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2" r:id="rId1"/>
  </p:sldMasterIdLst>
  <p:notesMasterIdLst>
    <p:notesMasterId r:id="rId123"/>
  </p:notesMasterIdLst>
  <p:sldIdLst>
    <p:sldId id="697" r:id="rId2"/>
    <p:sldId id="698" r:id="rId3"/>
    <p:sldId id="699" r:id="rId4"/>
    <p:sldId id="700" r:id="rId5"/>
    <p:sldId id="256" r:id="rId6"/>
    <p:sldId id="370" r:id="rId7"/>
    <p:sldId id="316" r:id="rId8"/>
    <p:sldId id="400" r:id="rId9"/>
    <p:sldId id="258" r:id="rId10"/>
    <p:sldId id="371" r:id="rId11"/>
    <p:sldId id="499" r:id="rId12"/>
    <p:sldId id="500" r:id="rId13"/>
    <p:sldId id="262" r:id="rId14"/>
    <p:sldId id="373" r:id="rId15"/>
    <p:sldId id="266" r:id="rId16"/>
    <p:sldId id="375" r:id="rId17"/>
    <p:sldId id="573" r:id="rId18"/>
    <p:sldId id="574" r:id="rId19"/>
    <p:sldId id="493" r:id="rId20"/>
    <p:sldId id="495" r:id="rId21"/>
    <p:sldId id="701" r:id="rId22"/>
    <p:sldId id="294" r:id="rId23"/>
    <p:sldId id="389" r:id="rId24"/>
    <p:sldId id="702" r:id="rId25"/>
    <p:sldId id="282" r:id="rId26"/>
    <p:sldId id="383" r:id="rId27"/>
    <p:sldId id="308" r:id="rId28"/>
    <p:sldId id="396" r:id="rId29"/>
    <p:sldId id="639" r:id="rId30"/>
    <p:sldId id="640" r:id="rId31"/>
    <p:sldId id="585" r:id="rId32"/>
    <p:sldId id="586" r:id="rId33"/>
    <p:sldId id="533" r:id="rId34"/>
    <p:sldId id="534" r:id="rId35"/>
    <p:sldId id="617" r:id="rId36"/>
    <p:sldId id="618" r:id="rId37"/>
    <p:sldId id="587" r:id="rId38"/>
    <p:sldId id="588" r:id="rId39"/>
    <p:sldId id="445" r:id="rId40"/>
    <p:sldId id="447" r:id="rId41"/>
    <p:sldId id="627" r:id="rId42"/>
    <p:sldId id="628" r:id="rId43"/>
    <p:sldId id="703" r:id="rId44"/>
    <p:sldId id="559" r:id="rId45"/>
    <p:sldId id="560" r:id="rId46"/>
    <p:sldId id="448" r:id="rId47"/>
    <p:sldId id="446" r:id="rId48"/>
    <p:sldId id="340" r:id="rId49"/>
    <p:sldId id="412" r:id="rId50"/>
    <p:sldId id="439" r:id="rId51"/>
    <p:sldId id="440" r:id="rId52"/>
    <p:sldId id="704" r:id="rId53"/>
    <p:sldId id="539" r:id="rId54"/>
    <p:sldId id="540" r:id="rId55"/>
    <p:sldId id="326" r:id="rId56"/>
    <p:sldId id="405" r:id="rId57"/>
    <p:sldId id="635" r:id="rId58"/>
    <p:sldId id="636" r:id="rId59"/>
    <p:sldId id="501" r:id="rId60"/>
    <p:sldId id="502" r:id="rId61"/>
    <p:sldId id="292" r:id="rId62"/>
    <p:sldId id="388" r:id="rId63"/>
    <p:sldId id="360" r:id="rId64"/>
    <p:sldId id="422" r:id="rId65"/>
    <p:sldId id="519" r:id="rId66"/>
    <p:sldId id="521" r:id="rId67"/>
    <p:sldId id="480" r:id="rId68"/>
    <p:sldId id="481" r:id="rId69"/>
    <p:sldId id="461" r:id="rId70"/>
    <p:sldId id="469" r:id="rId71"/>
    <p:sldId id="705" r:id="rId72"/>
    <p:sldId id="302" r:id="rId73"/>
    <p:sldId id="393" r:id="rId74"/>
    <p:sldId id="583" r:id="rId75"/>
    <p:sldId id="584" r:id="rId76"/>
    <p:sldId id="613" r:id="rId77"/>
    <p:sldId id="614" r:id="rId78"/>
    <p:sldId id="543" r:id="rId79"/>
    <p:sldId id="544" r:id="rId80"/>
    <p:sldId id="665" r:id="rId81"/>
    <p:sldId id="666" r:id="rId82"/>
    <p:sldId id="706" r:id="rId83"/>
    <p:sldId id="312" r:id="rId84"/>
    <p:sldId id="398" r:id="rId85"/>
    <p:sldId id="579" r:id="rId86"/>
    <p:sldId id="580" r:id="rId87"/>
    <p:sldId id="478" r:id="rId88"/>
    <p:sldId id="479" r:id="rId89"/>
    <p:sldId id="296" r:id="rId90"/>
    <p:sldId id="390" r:id="rId91"/>
    <p:sldId id="449" r:id="rId92"/>
    <p:sldId id="444" r:id="rId93"/>
    <p:sldId id="707" r:id="rId94"/>
    <p:sldId id="284" r:id="rId95"/>
    <p:sldId id="384" r:id="rId96"/>
    <p:sldId id="286" r:id="rId97"/>
    <p:sldId id="385" r:id="rId98"/>
    <p:sldId id="615" r:id="rId99"/>
    <p:sldId id="616" r:id="rId100"/>
    <p:sldId id="290" r:id="rId101"/>
    <p:sldId id="387" r:id="rId102"/>
    <p:sldId id="288" r:id="rId103"/>
    <p:sldId id="386" r:id="rId104"/>
    <p:sldId id="549" r:id="rId105"/>
    <p:sldId id="550" r:id="rId106"/>
    <p:sldId id="557" r:id="rId107"/>
    <p:sldId id="558" r:id="rId108"/>
    <p:sldId id="637" r:id="rId109"/>
    <p:sldId id="638" r:id="rId110"/>
    <p:sldId id="491" r:id="rId111"/>
    <p:sldId id="492" r:id="rId112"/>
    <p:sldId id="645" r:id="rId113"/>
    <p:sldId id="646" r:id="rId114"/>
    <p:sldId id="575" r:id="rId115"/>
    <p:sldId id="576" r:id="rId116"/>
    <p:sldId id="649" r:id="rId117"/>
    <p:sldId id="656" r:id="rId118"/>
    <p:sldId id="272" r:id="rId119"/>
    <p:sldId id="378" r:id="rId120"/>
    <p:sldId id="488" r:id="rId121"/>
    <p:sldId id="489" r:id="rId122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914" autoAdjust="0"/>
    <p:restoredTop sz="94697"/>
  </p:normalViewPr>
  <p:slideViewPr>
    <p:cSldViewPr snapToGrid="0" snapToObjects="1">
      <p:cViewPr>
        <p:scale>
          <a:sx n="100" d="100"/>
          <a:sy n="100" d="100"/>
        </p:scale>
        <p:origin x="-821" y="-131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5CD6E1-ADC1-8149-A094-86DA4C556502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EFDACC-DC80-1A47-84AF-84E442FF39E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254584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スライド イメージ プレースホルダ 1">
            <a:extLst>
              <a:ext uri="{FF2B5EF4-FFF2-40B4-BE49-F238E27FC236}">
                <a16:creationId xmlns:a16="http://schemas.microsoft.com/office/drawing/2014/main" id="{CBE8B07D-AE32-4049-81E5-1A5452796A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2" name="ノート プレースホルダ 2">
            <a:extLst>
              <a:ext uri="{FF2B5EF4-FFF2-40B4-BE49-F238E27FC236}">
                <a16:creationId xmlns:a16="http://schemas.microsoft.com/office/drawing/2014/main" id="{03340F80-30DC-174B-93DF-CA11DC95195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5363" name="スライド番号プレースホルダ 3">
            <a:extLst>
              <a:ext uri="{FF2B5EF4-FFF2-40B4-BE49-F238E27FC236}">
                <a16:creationId xmlns:a16="http://schemas.microsoft.com/office/drawing/2014/main" id="{475FD588-ED51-C545-814F-996C381E60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727B199-E7EE-484F-A40C-6AF61A9D0F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529594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スライド イメージ プレースホルダ 1">
            <a:extLst>
              <a:ext uri="{FF2B5EF4-FFF2-40B4-BE49-F238E27FC236}">
                <a16:creationId xmlns:a16="http://schemas.microsoft.com/office/drawing/2014/main" id="{ECC4B8B9-70CC-CE4D-9F07-35D084B1BE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8" name="ノート プレースホルダ 2">
            <a:extLst>
              <a:ext uri="{FF2B5EF4-FFF2-40B4-BE49-F238E27FC236}">
                <a16:creationId xmlns:a16="http://schemas.microsoft.com/office/drawing/2014/main" id="{3EEEC0FE-692E-3147-AA73-22EED7897F7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9699" name="スライド番号プレースホルダ 3">
            <a:extLst>
              <a:ext uri="{FF2B5EF4-FFF2-40B4-BE49-F238E27FC236}">
                <a16:creationId xmlns:a16="http://schemas.microsoft.com/office/drawing/2014/main" id="{04DE7FA3-F8C5-004C-B962-E8F973D774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EDAED6-2350-7645-AEA4-75428D3579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2009719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5" name="スライド イメージ プレースホルダ 1">
            <a:extLst>
              <a:ext uri="{FF2B5EF4-FFF2-40B4-BE49-F238E27FC236}">
                <a16:creationId xmlns:a16="http://schemas.microsoft.com/office/drawing/2014/main" id="{69EE7291-CD7E-3D40-A764-F31D5E3C7F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9906" name="ノート プレースホルダ 2">
            <a:extLst>
              <a:ext uri="{FF2B5EF4-FFF2-40B4-BE49-F238E27FC236}">
                <a16:creationId xmlns:a16="http://schemas.microsoft.com/office/drawing/2014/main" id="{9F227632-F25E-214B-A3F2-8779217F4F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79907" name="スライド番号プレースホルダ 3">
            <a:extLst>
              <a:ext uri="{FF2B5EF4-FFF2-40B4-BE49-F238E27FC236}">
                <a16:creationId xmlns:a16="http://schemas.microsoft.com/office/drawing/2014/main" id="{E785D899-B45B-5146-8AD7-530464F41B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80539E6-6E43-0A46-B892-C054D2454A0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9210236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49" name="スライド イメージ プレースホルダ 1">
            <a:extLst>
              <a:ext uri="{FF2B5EF4-FFF2-40B4-BE49-F238E27FC236}">
                <a16:creationId xmlns:a16="http://schemas.microsoft.com/office/drawing/2014/main" id="{4587A7A0-CB94-A24F-ABFB-55E07EEAC11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3250" name="ノート プレースホルダ 2">
            <a:extLst>
              <a:ext uri="{FF2B5EF4-FFF2-40B4-BE49-F238E27FC236}">
                <a16:creationId xmlns:a16="http://schemas.microsoft.com/office/drawing/2014/main" id="{5EFCE0FB-96B1-A34F-8296-673FBDC136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3251" name="スライド番号プレースホルダ 3">
            <a:extLst>
              <a:ext uri="{FF2B5EF4-FFF2-40B4-BE49-F238E27FC236}">
                <a16:creationId xmlns:a16="http://schemas.microsoft.com/office/drawing/2014/main" id="{0C0B8689-6442-FA41-8754-E1C5A256F7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82FCAD1-398D-124F-B04D-7F3ACB0D4E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243797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97" name="スライド イメージ プレースホルダ 1">
            <a:extLst>
              <a:ext uri="{FF2B5EF4-FFF2-40B4-BE49-F238E27FC236}">
                <a16:creationId xmlns:a16="http://schemas.microsoft.com/office/drawing/2014/main" id="{A30C0705-24C6-054D-B83D-83140DD391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5298" name="ノート プレースホルダ 2">
            <a:extLst>
              <a:ext uri="{FF2B5EF4-FFF2-40B4-BE49-F238E27FC236}">
                <a16:creationId xmlns:a16="http://schemas.microsoft.com/office/drawing/2014/main" id="{05F6E290-07E2-524A-8FA8-BC2E66F0D7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5299" name="スライド番号プレースホルダ 3">
            <a:extLst>
              <a:ext uri="{FF2B5EF4-FFF2-40B4-BE49-F238E27FC236}">
                <a16:creationId xmlns:a16="http://schemas.microsoft.com/office/drawing/2014/main" id="{A028B79A-DC0A-7547-93DE-D5F6E97BF3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9A877BE-C63B-E34A-9191-D3085F393C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9818276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89" name="スライド イメージ プレースホルダ 1">
            <a:extLst>
              <a:ext uri="{FF2B5EF4-FFF2-40B4-BE49-F238E27FC236}">
                <a16:creationId xmlns:a16="http://schemas.microsoft.com/office/drawing/2014/main" id="{654CB113-AD17-FD41-949B-204CC2E8B8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9890" name="ノート プレースホルダ 2">
            <a:extLst>
              <a:ext uri="{FF2B5EF4-FFF2-40B4-BE49-F238E27FC236}">
                <a16:creationId xmlns:a16="http://schemas.microsoft.com/office/drawing/2014/main" id="{D388AD28-FD07-D243-96B5-BCB73CA888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49891" name="スライド番号プレースホルダ 3">
            <a:extLst>
              <a:ext uri="{FF2B5EF4-FFF2-40B4-BE49-F238E27FC236}">
                <a16:creationId xmlns:a16="http://schemas.microsoft.com/office/drawing/2014/main" id="{3535DAF5-1F1B-6141-B847-38D2ACF275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2E2FD28-F442-0B42-9F20-05680FD7F28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1836022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7" name="スライド イメージ プレースホルダ 1">
            <a:extLst>
              <a:ext uri="{FF2B5EF4-FFF2-40B4-BE49-F238E27FC236}">
                <a16:creationId xmlns:a16="http://schemas.microsoft.com/office/drawing/2014/main" id="{79FA3B0B-902D-AA4C-B9E1-DFC77B9335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1938" name="ノート プレースホルダ 2">
            <a:extLst>
              <a:ext uri="{FF2B5EF4-FFF2-40B4-BE49-F238E27FC236}">
                <a16:creationId xmlns:a16="http://schemas.microsoft.com/office/drawing/2014/main" id="{A03A46C1-3CE9-3340-B358-293D20BEB3E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1939" name="スライド番号プレースホルダ 3">
            <a:extLst>
              <a:ext uri="{FF2B5EF4-FFF2-40B4-BE49-F238E27FC236}">
                <a16:creationId xmlns:a16="http://schemas.microsoft.com/office/drawing/2014/main" id="{EF52E2A7-C880-794E-8E46-CA0B291B3D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CF45A49-55D2-EA49-A8DA-42050F7EFD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5104254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145" name="スライド イメージ プレースホルダ 1">
            <a:extLst>
              <a:ext uri="{FF2B5EF4-FFF2-40B4-BE49-F238E27FC236}">
                <a16:creationId xmlns:a16="http://schemas.microsoft.com/office/drawing/2014/main" id="{7BAAE9B1-810B-8247-A73F-4FD1BE1493E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6146" name="ノート プレースホルダ 2">
            <a:extLst>
              <a:ext uri="{FF2B5EF4-FFF2-40B4-BE49-F238E27FC236}">
                <a16:creationId xmlns:a16="http://schemas.microsoft.com/office/drawing/2014/main" id="{1FC9F354-E61C-3B4A-A94C-F71F387A13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6147" name="スライド番号プレースホルダ 3">
            <a:extLst>
              <a:ext uri="{FF2B5EF4-FFF2-40B4-BE49-F238E27FC236}">
                <a16:creationId xmlns:a16="http://schemas.microsoft.com/office/drawing/2014/main" id="{6B0DFF2F-D368-054A-8193-EA848F4702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BE74516-65FC-EA47-937F-FB2B78DE092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112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93" name="スライド イメージ プレースホルダ 1">
            <a:extLst>
              <a:ext uri="{FF2B5EF4-FFF2-40B4-BE49-F238E27FC236}">
                <a16:creationId xmlns:a16="http://schemas.microsoft.com/office/drawing/2014/main" id="{585DD9FF-E1A0-824C-91F9-21CD0F3BFF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8194" name="ノート プレースホルダ 2">
            <a:extLst>
              <a:ext uri="{FF2B5EF4-FFF2-40B4-BE49-F238E27FC236}">
                <a16:creationId xmlns:a16="http://schemas.microsoft.com/office/drawing/2014/main" id="{37807095-8576-E547-85AD-ACF0316814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8195" name="スライド番号プレースホルダ 3">
            <a:extLst>
              <a:ext uri="{FF2B5EF4-FFF2-40B4-BE49-F238E27FC236}">
                <a16:creationId xmlns:a16="http://schemas.microsoft.com/office/drawing/2014/main" id="{336B5C6A-0079-A24C-9946-7484B18A32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C4AF0CB-FB1F-124F-863B-2036903387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75357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スライド イメージ プレースホルダ 1">
            <a:extLst>
              <a:ext uri="{FF2B5EF4-FFF2-40B4-BE49-F238E27FC236}">
                <a16:creationId xmlns:a16="http://schemas.microsoft.com/office/drawing/2014/main" id="{48174E2E-F183-804E-8409-F82DC1069D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0" name="ノート プレースホルダ 2">
            <a:extLst>
              <a:ext uri="{FF2B5EF4-FFF2-40B4-BE49-F238E27FC236}">
                <a16:creationId xmlns:a16="http://schemas.microsoft.com/office/drawing/2014/main" id="{323DC36C-2492-0945-8D39-66954B670E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8131" name="スライド番号プレースホルダ 3">
            <a:extLst>
              <a:ext uri="{FF2B5EF4-FFF2-40B4-BE49-F238E27FC236}">
                <a16:creationId xmlns:a16="http://schemas.microsoft.com/office/drawing/2014/main" id="{4CEC1E34-7944-444F-B64D-D2880AA0DB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7B7BF0B-174C-DB43-B225-90BE23D151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7169471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スライド イメージ プレースホルダ 1">
            <a:extLst>
              <a:ext uri="{FF2B5EF4-FFF2-40B4-BE49-F238E27FC236}">
                <a16:creationId xmlns:a16="http://schemas.microsoft.com/office/drawing/2014/main" id="{D095A14E-E95C-1345-8DF3-B1432EB41E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8" name="ノート プレースホルダ 2">
            <a:extLst>
              <a:ext uri="{FF2B5EF4-FFF2-40B4-BE49-F238E27FC236}">
                <a16:creationId xmlns:a16="http://schemas.microsoft.com/office/drawing/2014/main" id="{09DB4CFA-5C96-4C42-B137-E650F3F1C1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179" name="スライド番号プレースホルダ 3">
            <a:extLst>
              <a:ext uri="{FF2B5EF4-FFF2-40B4-BE49-F238E27FC236}">
                <a16:creationId xmlns:a16="http://schemas.microsoft.com/office/drawing/2014/main" id="{B523FD9D-2B2D-3F4A-A724-EDD9CE84D1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1C46249-D711-D848-8295-EA63C75477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9915364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3" name="スライド イメージ プレースホルダ 1">
            <a:extLst>
              <a:ext uri="{FF2B5EF4-FFF2-40B4-BE49-F238E27FC236}">
                <a16:creationId xmlns:a16="http://schemas.microsoft.com/office/drawing/2014/main" id="{000F35AD-B78C-BF43-AF22-7EEEAF60BE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1714" name="ノート プレースホルダ 2">
            <a:extLst>
              <a:ext uri="{FF2B5EF4-FFF2-40B4-BE49-F238E27FC236}">
                <a16:creationId xmlns:a16="http://schemas.microsoft.com/office/drawing/2014/main" id="{E4D2DEA7-3048-0E43-BF13-3A836E444B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1715" name="スライド番号プレースホルダ 3">
            <a:extLst>
              <a:ext uri="{FF2B5EF4-FFF2-40B4-BE49-F238E27FC236}">
                <a16:creationId xmlns:a16="http://schemas.microsoft.com/office/drawing/2014/main" id="{715EB37D-D379-CC4C-960F-50B55522D6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637C570-2126-1942-922F-DE9E9B375C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174474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スライド イメージ プレースホルダ 1">
            <a:extLst>
              <a:ext uri="{FF2B5EF4-FFF2-40B4-BE49-F238E27FC236}">
                <a16:creationId xmlns:a16="http://schemas.microsoft.com/office/drawing/2014/main" id="{5C0C7817-2AD4-0F49-B9E8-1AE1C9D1CE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2" name="ノート プレースホルダ 2">
            <a:extLst>
              <a:ext uri="{FF2B5EF4-FFF2-40B4-BE49-F238E27FC236}">
                <a16:creationId xmlns:a16="http://schemas.microsoft.com/office/drawing/2014/main" id="{2D6C771B-A88A-A843-8B3A-25C078723E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5843" name="スライド番号プレースホルダ 3">
            <a:extLst>
              <a:ext uri="{FF2B5EF4-FFF2-40B4-BE49-F238E27FC236}">
                <a16:creationId xmlns:a16="http://schemas.microsoft.com/office/drawing/2014/main" id="{47ACC44A-4FDD-4745-BB8F-2CF4D9A8B3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2B710E8-CF53-6F4A-A93B-1929CBC8B7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7951164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1" name="スライド イメージ プレースホルダ 1">
            <a:extLst>
              <a:ext uri="{FF2B5EF4-FFF2-40B4-BE49-F238E27FC236}">
                <a16:creationId xmlns:a16="http://schemas.microsoft.com/office/drawing/2014/main" id="{832D45CD-CD94-544F-82E3-4A90C6510D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3762" name="ノート プレースホルダ 2">
            <a:extLst>
              <a:ext uri="{FF2B5EF4-FFF2-40B4-BE49-F238E27FC236}">
                <a16:creationId xmlns:a16="http://schemas.microsoft.com/office/drawing/2014/main" id="{07E8732F-A4F8-9143-B5D6-C6954151A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3763" name="スライド番号プレースホルダ 3">
            <a:extLst>
              <a:ext uri="{FF2B5EF4-FFF2-40B4-BE49-F238E27FC236}">
                <a16:creationId xmlns:a16="http://schemas.microsoft.com/office/drawing/2014/main" id="{EADCAD6D-A8E2-704E-806D-6556D62987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81E15C9-191D-D843-8D2E-FE06AB314CD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40186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スライド イメージ プレースホルダ 1">
            <a:extLst>
              <a:ext uri="{FF2B5EF4-FFF2-40B4-BE49-F238E27FC236}">
                <a16:creationId xmlns:a16="http://schemas.microsoft.com/office/drawing/2014/main" id="{CCD4098A-C1E5-DE4E-9953-D60DDDD9D0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0" name="ノート プレースホルダ 2">
            <a:extLst>
              <a:ext uri="{FF2B5EF4-FFF2-40B4-BE49-F238E27FC236}">
                <a16:creationId xmlns:a16="http://schemas.microsoft.com/office/drawing/2014/main" id="{87FB7B9D-97DE-364A-A560-7E8A44634C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7891" name="スライド番号プレースホルダ 3">
            <a:extLst>
              <a:ext uri="{FF2B5EF4-FFF2-40B4-BE49-F238E27FC236}">
                <a16:creationId xmlns:a16="http://schemas.microsoft.com/office/drawing/2014/main" id="{0F1654AE-0EA8-F34C-91C0-4F56F26B7A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4D6AF46-3E57-FE40-ACD3-C5AB41D175D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792981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93" name="スライド イメージ プレースホルダ 1">
            <a:extLst>
              <a:ext uri="{FF2B5EF4-FFF2-40B4-BE49-F238E27FC236}">
                <a16:creationId xmlns:a16="http://schemas.microsoft.com/office/drawing/2014/main" id="{A5366AF3-B25D-404B-B689-E8B221A1632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5794" name="ノート プレースホルダ 2">
            <a:extLst>
              <a:ext uri="{FF2B5EF4-FFF2-40B4-BE49-F238E27FC236}">
                <a16:creationId xmlns:a16="http://schemas.microsoft.com/office/drawing/2014/main" id="{1324BA6B-847E-0943-815A-5192DEDA13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45795" name="スライド番号プレースホルダ 3">
            <a:extLst>
              <a:ext uri="{FF2B5EF4-FFF2-40B4-BE49-F238E27FC236}">
                <a16:creationId xmlns:a16="http://schemas.microsoft.com/office/drawing/2014/main" id="{B18B36EA-AE09-C74B-9E64-BF57797741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990C135-4A58-2247-AE9D-B930315A49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218799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1" name="スライド イメージ プレースホルダ 1">
            <a:extLst>
              <a:ext uri="{FF2B5EF4-FFF2-40B4-BE49-F238E27FC236}">
                <a16:creationId xmlns:a16="http://schemas.microsoft.com/office/drawing/2014/main" id="{DE960175-EF6C-7548-B64E-9B6684941D0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7842" name="ノート プレースホルダ 2">
            <a:extLst>
              <a:ext uri="{FF2B5EF4-FFF2-40B4-BE49-F238E27FC236}">
                <a16:creationId xmlns:a16="http://schemas.microsoft.com/office/drawing/2014/main" id="{8DFF4475-2AC9-8743-A4A9-C5083A7A65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47843" name="スライド番号プレースホルダ 3">
            <a:extLst>
              <a:ext uri="{FF2B5EF4-FFF2-40B4-BE49-F238E27FC236}">
                <a16:creationId xmlns:a16="http://schemas.microsoft.com/office/drawing/2014/main" id="{6B3EDDEC-0EDC-1941-B077-53AA7369CA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0F0934B-BC6F-E442-B9E4-F8B9E379EA4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610146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1" name="スライド イメージ プレースホルダ 1">
            <a:extLst>
              <a:ext uri="{FF2B5EF4-FFF2-40B4-BE49-F238E27FC236}">
                <a16:creationId xmlns:a16="http://schemas.microsoft.com/office/drawing/2014/main" id="{7FEE4DE4-7805-184D-837D-2831B0DB86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4002" name="ノート プレースホルダ 2">
            <a:extLst>
              <a:ext uri="{FF2B5EF4-FFF2-40B4-BE49-F238E27FC236}">
                <a16:creationId xmlns:a16="http://schemas.microsoft.com/office/drawing/2014/main" id="{5D3DC895-8880-BF4A-9EF6-5DFB936FE6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4003" name="スライド番号プレースホルダ 3">
            <a:extLst>
              <a:ext uri="{FF2B5EF4-FFF2-40B4-BE49-F238E27FC236}">
                <a16:creationId xmlns:a16="http://schemas.microsoft.com/office/drawing/2014/main" id="{7A1C8F52-D3B4-C547-B25B-1C38AB3499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2617BEF-6F83-8C47-B619-51F053C6147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384371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49" name="スライド イメージ プレースホルダ 1">
            <a:extLst>
              <a:ext uri="{FF2B5EF4-FFF2-40B4-BE49-F238E27FC236}">
                <a16:creationId xmlns:a16="http://schemas.microsoft.com/office/drawing/2014/main" id="{30D93853-0737-1948-807F-847185B4CE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6050" name="ノート プレースホルダ 2">
            <a:extLst>
              <a:ext uri="{FF2B5EF4-FFF2-40B4-BE49-F238E27FC236}">
                <a16:creationId xmlns:a16="http://schemas.microsoft.com/office/drawing/2014/main" id="{B46602E5-BA78-234A-A8C2-BC07435D69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6051" name="スライド番号プレースホルダ 3">
            <a:extLst>
              <a:ext uri="{FF2B5EF4-FFF2-40B4-BE49-F238E27FC236}">
                <a16:creationId xmlns:a16="http://schemas.microsoft.com/office/drawing/2014/main" id="{327BAF57-AA0B-474E-978E-C8859DF637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EDA2135-933E-E243-B72D-94E19C9203E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159219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スライド イメージ プレースホルダ 1">
            <a:extLst>
              <a:ext uri="{FF2B5EF4-FFF2-40B4-BE49-F238E27FC236}">
                <a16:creationId xmlns:a16="http://schemas.microsoft.com/office/drawing/2014/main" id="{A7A4E9B4-FD1D-1B47-BA1C-73B7391877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3186" name="ノート プレースホルダ 2">
            <a:extLst>
              <a:ext uri="{FF2B5EF4-FFF2-40B4-BE49-F238E27FC236}">
                <a16:creationId xmlns:a16="http://schemas.microsoft.com/office/drawing/2014/main" id="{BEB92A65-0F04-D349-A626-C2663D659A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93187" name="スライド番号プレースホルダ 3">
            <a:extLst>
              <a:ext uri="{FF2B5EF4-FFF2-40B4-BE49-F238E27FC236}">
                <a16:creationId xmlns:a16="http://schemas.microsoft.com/office/drawing/2014/main" id="{CDF463FF-402E-A646-BF92-3C07D57CA8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5A7C920-0E40-D147-8417-810103D4C80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847832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スライド イメージ プレースホルダ 1">
            <a:extLst>
              <a:ext uri="{FF2B5EF4-FFF2-40B4-BE49-F238E27FC236}">
                <a16:creationId xmlns:a16="http://schemas.microsoft.com/office/drawing/2014/main" id="{8FC7FB97-7F9F-D84E-827E-2EC4CC881B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5234" name="ノート プレースホルダ 2">
            <a:extLst>
              <a:ext uri="{FF2B5EF4-FFF2-40B4-BE49-F238E27FC236}">
                <a16:creationId xmlns:a16="http://schemas.microsoft.com/office/drawing/2014/main" id="{F93E66D3-6432-D949-BC6E-08087CB635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95235" name="スライド番号プレースホルダ 3">
            <a:extLst>
              <a:ext uri="{FF2B5EF4-FFF2-40B4-BE49-F238E27FC236}">
                <a16:creationId xmlns:a16="http://schemas.microsoft.com/office/drawing/2014/main" id="{303A98F3-097A-4347-94B0-178162FCB9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755D44-B601-4644-9ADC-0C0E52C481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620954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スライド イメージ プレースホルダ 1">
            <a:extLst>
              <a:ext uri="{FF2B5EF4-FFF2-40B4-BE49-F238E27FC236}">
                <a16:creationId xmlns:a16="http://schemas.microsoft.com/office/drawing/2014/main" id="{474FF15E-F8D2-2B4E-A27E-DE80F7EDC1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610" name="ノート プレースホルダ 2">
            <a:extLst>
              <a:ext uri="{FF2B5EF4-FFF2-40B4-BE49-F238E27FC236}">
                <a16:creationId xmlns:a16="http://schemas.microsoft.com/office/drawing/2014/main" id="{ED059B53-32A6-524B-BB17-B0E9AAFC9BB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611" name="スライド番号プレースホルダ 3">
            <a:extLst>
              <a:ext uri="{FF2B5EF4-FFF2-40B4-BE49-F238E27FC236}">
                <a16:creationId xmlns:a16="http://schemas.microsoft.com/office/drawing/2014/main" id="{7FF36B27-EFF4-DC4E-93F7-A918CEE7CB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55D4455-3244-D240-AC28-008E027B096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64930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スライド イメージ プレースホルダ 1">
            <a:extLst>
              <a:ext uri="{FF2B5EF4-FFF2-40B4-BE49-F238E27FC236}">
                <a16:creationId xmlns:a16="http://schemas.microsoft.com/office/drawing/2014/main" id="{898B6FDA-8DAF-464E-8BBF-E5D30DFC0B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0" name="ノート プレースホルダ 2">
            <a:extLst>
              <a:ext uri="{FF2B5EF4-FFF2-40B4-BE49-F238E27FC236}">
                <a16:creationId xmlns:a16="http://schemas.microsoft.com/office/drawing/2014/main" id="{A247F33A-61E4-8E40-9BEF-8EBDB63ECF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7411" name="スライド番号プレースホルダ 3">
            <a:extLst>
              <a:ext uri="{FF2B5EF4-FFF2-40B4-BE49-F238E27FC236}">
                <a16:creationId xmlns:a16="http://schemas.microsoft.com/office/drawing/2014/main" id="{B0593425-57E3-2D46-A303-89EABCEC08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2399AAB-5DA7-E54A-8243-AF16410956A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092618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スライド イメージ プレースホルダ 1">
            <a:extLst>
              <a:ext uri="{FF2B5EF4-FFF2-40B4-BE49-F238E27FC236}">
                <a16:creationId xmlns:a16="http://schemas.microsoft.com/office/drawing/2014/main" id="{8F74F009-C1C0-CE46-A71A-7F142525AD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8" name="ノート プレースホルダ 2">
            <a:extLst>
              <a:ext uri="{FF2B5EF4-FFF2-40B4-BE49-F238E27FC236}">
                <a16:creationId xmlns:a16="http://schemas.microsoft.com/office/drawing/2014/main" id="{8B74B76F-9A39-B84A-8DF5-805130F9FD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0659" name="スライド番号プレースホルダ 3">
            <a:extLst>
              <a:ext uri="{FF2B5EF4-FFF2-40B4-BE49-F238E27FC236}">
                <a16:creationId xmlns:a16="http://schemas.microsoft.com/office/drawing/2014/main" id="{295D7607-8D93-7541-A5DE-C465244386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E720435-23BC-B242-A794-228781E2F99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405549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スライド イメージ プレースホルダ 1">
            <a:extLst>
              <a:ext uri="{FF2B5EF4-FFF2-40B4-BE49-F238E27FC236}">
                <a16:creationId xmlns:a16="http://schemas.microsoft.com/office/drawing/2014/main" id="{EB385AD6-557D-D744-A061-2D0E5D22A1D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1858" name="ノート プレースホルダ 2">
            <a:extLst>
              <a:ext uri="{FF2B5EF4-FFF2-40B4-BE49-F238E27FC236}">
                <a16:creationId xmlns:a16="http://schemas.microsoft.com/office/drawing/2014/main" id="{549F48D1-9C51-8743-8FC1-26289522719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21859" name="スライド番号プレースホルダ 3">
            <a:extLst>
              <a:ext uri="{FF2B5EF4-FFF2-40B4-BE49-F238E27FC236}">
                <a16:creationId xmlns:a16="http://schemas.microsoft.com/office/drawing/2014/main" id="{BBED53AE-2A3A-7245-81A2-89E5688B83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2F72DA7-9DB2-444A-B948-A903B050BFE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567095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スライド イメージ プレースホルダ 1">
            <a:extLst>
              <a:ext uri="{FF2B5EF4-FFF2-40B4-BE49-F238E27FC236}">
                <a16:creationId xmlns:a16="http://schemas.microsoft.com/office/drawing/2014/main" id="{9FF01D71-0774-B44C-AEF0-09A8A04792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3906" name="ノート プレースホルダ 2">
            <a:extLst>
              <a:ext uri="{FF2B5EF4-FFF2-40B4-BE49-F238E27FC236}">
                <a16:creationId xmlns:a16="http://schemas.microsoft.com/office/drawing/2014/main" id="{119B6EEC-3A84-1640-BE91-DF71A4B3BA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23907" name="スライド番号プレースホルダ 3">
            <a:extLst>
              <a:ext uri="{FF2B5EF4-FFF2-40B4-BE49-F238E27FC236}">
                <a16:creationId xmlns:a16="http://schemas.microsoft.com/office/drawing/2014/main" id="{7AA770E0-39E0-1F44-8293-A6A9284284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F5579DE-59B9-D242-8C5F-F858BFF9D5F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262543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009" name="スライド イメージ プレースホルダ 1">
            <a:extLst>
              <a:ext uri="{FF2B5EF4-FFF2-40B4-BE49-F238E27FC236}">
                <a16:creationId xmlns:a16="http://schemas.microsoft.com/office/drawing/2014/main" id="{FC36A759-423A-D84C-B0DC-E765516EA4E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3010" name="ノート プレースホルダ 2">
            <a:extLst>
              <a:ext uri="{FF2B5EF4-FFF2-40B4-BE49-F238E27FC236}">
                <a16:creationId xmlns:a16="http://schemas.microsoft.com/office/drawing/2014/main" id="{1FFDF402-3FD3-0341-AF3A-85F7503442F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3011" name="スライド番号プレースホルダ 3">
            <a:extLst>
              <a:ext uri="{FF2B5EF4-FFF2-40B4-BE49-F238E27FC236}">
                <a16:creationId xmlns:a16="http://schemas.microsoft.com/office/drawing/2014/main" id="{98AE5918-20B1-1A4A-9600-6B8DE64CA7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33AA3D-FBD2-B942-BAA3-D2C99BF8472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18623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7" name="スライド イメージ プレースホルダ 1">
            <a:extLst>
              <a:ext uri="{FF2B5EF4-FFF2-40B4-BE49-F238E27FC236}">
                <a16:creationId xmlns:a16="http://schemas.microsoft.com/office/drawing/2014/main" id="{8014EDFA-D191-6A42-80E6-3020B42E5A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5058" name="ノート プレースホルダ 2">
            <a:extLst>
              <a:ext uri="{FF2B5EF4-FFF2-40B4-BE49-F238E27FC236}">
                <a16:creationId xmlns:a16="http://schemas.microsoft.com/office/drawing/2014/main" id="{11F45F0E-3705-D447-B784-A911ED282A8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5059" name="スライド番号プレースホルダ 3">
            <a:extLst>
              <a:ext uri="{FF2B5EF4-FFF2-40B4-BE49-F238E27FC236}">
                <a16:creationId xmlns:a16="http://schemas.microsoft.com/office/drawing/2014/main" id="{ECC6776B-866F-E942-B12F-F805841115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FF2FDEC-50B3-7344-AB9D-61F36E63F3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12670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69" name="スライド イメージ プレースホルダ 1">
            <a:extLst>
              <a:ext uri="{FF2B5EF4-FFF2-40B4-BE49-F238E27FC236}">
                <a16:creationId xmlns:a16="http://schemas.microsoft.com/office/drawing/2014/main" id="{7C485835-9486-6344-B3AD-0FB7C5FAB92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0370" name="ノート プレースホルダ 2">
            <a:extLst>
              <a:ext uri="{FF2B5EF4-FFF2-40B4-BE49-F238E27FC236}">
                <a16:creationId xmlns:a16="http://schemas.microsoft.com/office/drawing/2014/main" id="{7530C7F6-A66E-9343-A2BD-D8B15642CF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0371" name="スライド番号プレースホルダ 3">
            <a:extLst>
              <a:ext uri="{FF2B5EF4-FFF2-40B4-BE49-F238E27FC236}">
                <a16:creationId xmlns:a16="http://schemas.microsoft.com/office/drawing/2014/main" id="{D365B43E-B3CD-0A49-842C-A6B4FD2819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F30B22-1BC8-4B46-B9E9-6E18574B15B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258771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417" name="スライド イメージ プレースホルダ 1">
            <a:extLst>
              <a:ext uri="{FF2B5EF4-FFF2-40B4-BE49-F238E27FC236}">
                <a16:creationId xmlns:a16="http://schemas.microsoft.com/office/drawing/2014/main" id="{443F566B-C933-D848-B640-A4E697859A1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2418" name="ノート プレースホルダ 2">
            <a:extLst>
              <a:ext uri="{FF2B5EF4-FFF2-40B4-BE49-F238E27FC236}">
                <a16:creationId xmlns:a16="http://schemas.microsoft.com/office/drawing/2014/main" id="{12EB48EB-C1CD-F44D-A3B8-BB85054E16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2419" name="スライド番号プレースホルダ 3">
            <a:extLst>
              <a:ext uri="{FF2B5EF4-FFF2-40B4-BE49-F238E27FC236}">
                <a16:creationId xmlns:a16="http://schemas.microsoft.com/office/drawing/2014/main" id="{0F86A6D8-A0D5-DD45-90D2-9B25EE01C8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08EBD2-FEB4-2F49-AEDE-738BA4E0CE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262751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3" name="スライド イメージ プレースホルダ 1">
            <a:extLst>
              <a:ext uri="{FF2B5EF4-FFF2-40B4-BE49-F238E27FC236}">
                <a16:creationId xmlns:a16="http://schemas.microsoft.com/office/drawing/2014/main" id="{EBD78D2C-2937-0B4B-ABB3-BAF26BD7F7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3874" name="ノート プレースホルダ 2">
            <a:extLst>
              <a:ext uri="{FF2B5EF4-FFF2-40B4-BE49-F238E27FC236}">
                <a16:creationId xmlns:a16="http://schemas.microsoft.com/office/drawing/2014/main" id="{D0BAE82D-63D5-A140-A7EA-B489FA53CE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63875" name="スライド番号プレースホルダ 3">
            <a:extLst>
              <a:ext uri="{FF2B5EF4-FFF2-40B4-BE49-F238E27FC236}">
                <a16:creationId xmlns:a16="http://schemas.microsoft.com/office/drawing/2014/main" id="{3866EE19-8503-2C4E-B3D0-DDE0596162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ED761EF-67B5-294A-AA58-9EA9762A88C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057345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1" name="スライド イメージ プレースホルダ 1">
            <a:extLst>
              <a:ext uri="{FF2B5EF4-FFF2-40B4-BE49-F238E27FC236}">
                <a16:creationId xmlns:a16="http://schemas.microsoft.com/office/drawing/2014/main" id="{79F116DD-C197-7C46-88E5-096088F3C0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5922" name="ノート プレースホルダ 2">
            <a:extLst>
              <a:ext uri="{FF2B5EF4-FFF2-40B4-BE49-F238E27FC236}">
                <a16:creationId xmlns:a16="http://schemas.microsoft.com/office/drawing/2014/main" id="{9C81D201-EF66-5A4D-9EF9-EC8ABFDFE8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65923" name="スライド番号プレースホルダ 3">
            <a:extLst>
              <a:ext uri="{FF2B5EF4-FFF2-40B4-BE49-F238E27FC236}">
                <a16:creationId xmlns:a16="http://schemas.microsoft.com/office/drawing/2014/main" id="{4355933A-EAF4-6F43-AC00-46D359C862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DD62673-6095-3D41-ACB5-48EE6988A39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145252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1" name="スライド イメージ プレースホルダ 1">
            <a:extLst>
              <a:ext uri="{FF2B5EF4-FFF2-40B4-BE49-F238E27FC236}">
                <a16:creationId xmlns:a16="http://schemas.microsoft.com/office/drawing/2014/main" id="{0FA564E5-CEA0-604C-84E4-0E1A366B5A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1442" name="ノート プレースホルダ 2">
            <a:extLst>
              <a:ext uri="{FF2B5EF4-FFF2-40B4-BE49-F238E27FC236}">
                <a16:creationId xmlns:a16="http://schemas.microsoft.com/office/drawing/2014/main" id="{E544E656-F2F4-664F-897E-855E2E1AFD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1443" name="スライド番号プレースホルダ 3">
            <a:extLst>
              <a:ext uri="{FF2B5EF4-FFF2-40B4-BE49-F238E27FC236}">
                <a16:creationId xmlns:a16="http://schemas.microsoft.com/office/drawing/2014/main" id="{F61095D8-14C1-E349-AAEB-108DCB97B9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8F0DD68-F6FB-BC46-9933-21291F6D384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48450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スライド イメージ プレースホルダ 1">
            <a:extLst>
              <a:ext uri="{FF2B5EF4-FFF2-40B4-BE49-F238E27FC236}">
                <a16:creationId xmlns:a16="http://schemas.microsoft.com/office/drawing/2014/main" id="{9DDD0B5B-7A5E-384D-B316-ED2135C4BCF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8242" name="ノート プレースホルダ 2">
            <a:extLst>
              <a:ext uri="{FF2B5EF4-FFF2-40B4-BE49-F238E27FC236}">
                <a16:creationId xmlns:a16="http://schemas.microsoft.com/office/drawing/2014/main" id="{BAE23868-2EA0-F546-9786-DB2651F561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38243" name="スライド番号プレースホルダ 3">
            <a:extLst>
              <a:ext uri="{FF2B5EF4-FFF2-40B4-BE49-F238E27FC236}">
                <a16:creationId xmlns:a16="http://schemas.microsoft.com/office/drawing/2014/main" id="{A6A3BBE7-875A-E54D-860D-0D1A2C6167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52D8836-2486-4649-9906-B408AB2C63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574715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89" name="スライド イメージ プレースホルダ 1">
            <a:extLst>
              <a:ext uri="{FF2B5EF4-FFF2-40B4-BE49-F238E27FC236}">
                <a16:creationId xmlns:a16="http://schemas.microsoft.com/office/drawing/2014/main" id="{C47EC2AD-A6D7-D54C-8EB0-D289482F47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3490" name="ノート プレースホルダ 2">
            <a:extLst>
              <a:ext uri="{FF2B5EF4-FFF2-40B4-BE49-F238E27FC236}">
                <a16:creationId xmlns:a16="http://schemas.microsoft.com/office/drawing/2014/main" id="{A7DB8933-FFEF-CA4A-879A-48BAFC96ED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3491" name="スライド番号プレースホルダ 3">
            <a:extLst>
              <a:ext uri="{FF2B5EF4-FFF2-40B4-BE49-F238E27FC236}">
                <a16:creationId xmlns:a16="http://schemas.microsoft.com/office/drawing/2014/main" id="{20BA7A71-09B0-EA4B-BC5F-17B7557CAA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45AA21D-CC51-854D-8846-B83FB3864A0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366013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3" name="スライド イメージ プレースホルダ 1">
            <a:extLst>
              <a:ext uri="{FF2B5EF4-FFF2-40B4-BE49-F238E27FC236}">
                <a16:creationId xmlns:a16="http://schemas.microsoft.com/office/drawing/2014/main" id="{C1293A9F-CC1E-7D43-835A-7EDDA77D170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6514" name="ノート プレースホルダ 2">
            <a:extLst>
              <a:ext uri="{FF2B5EF4-FFF2-40B4-BE49-F238E27FC236}">
                <a16:creationId xmlns:a16="http://schemas.microsoft.com/office/drawing/2014/main" id="{9533B501-C65D-1248-8356-9A2C8B3F6C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6515" name="スライド番号プレースホルダ 3">
            <a:extLst>
              <a:ext uri="{FF2B5EF4-FFF2-40B4-BE49-F238E27FC236}">
                <a16:creationId xmlns:a16="http://schemas.microsoft.com/office/drawing/2014/main" id="{57B2E564-6065-714B-BFA5-C7A5DAC439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92CD2A-299C-974D-A39E-E0B5C90575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468919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1" name="スライド イメージ プレースホルダ 1">
            <a:extLst>
              <a:ext uri="{FF2B5EF4-FFF2-40B4-BE49-F238E27FC236}">
                <a16:creationId xmlns:a16="http://schemas.microsoft.com/office/drawing/2014/main" id="{D1EA522F-1945-2B40-A47F-37B1B3249D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8562" name="ノート プレースホルダ 2">
            <a:extLst>
              <a:ext uri="{FF2B5EF4-FFF2-40B4-BE49-F238E27FC236}">
                <a16:creationId xmlns:a16="http://schemas.microsoft.com/office/drawing/2014/main" id="{0EE67397-69C4-D442-8C20-2BF03B8FC9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8563" name="スライド番号プレースホルダ 3">
            <a:extLst>
              <a:ext uri="{FF2B5EF4-FFF2-40B4-BE49-F238E27FC236}">
                <a16:creationId xmlns:a16="http://schemas.microsoft.com/office/drawing/2014/main" id="{0B548FE7-22C6-1142-BF1F-B55B01CADE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28BA172-2FDE-E14B-BDE4-A3CC916A1C9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743282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1" name="スライド イメージ プレースホルダ 1">
            <a:extLst>
              <a:ext uri="{FF2B5EF4-FFF2-40B4-BE49-F238E27FC236}">
                <a16:creationId xmlns:a16="http://schemas.microsoft.com/office/drawing/2014/main" id="{545EB42F-DE68-7D48-9F5F-E7D2A67D2F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1602" name="ノート プレースホルダ 2">
            <a:extLst>
              <a:ext uri="{FF2B5EF4-FFF2-40B4-BE49-F238E27FC236}">
                <a16:creationId xmlns:a16="http://schemas.microsoft.com/office/drawing/2014/main" id="{3F590F45-4A80-F546-B021-276EB46456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81603" name="スライド番号プレースホルダ 3">
            <a:extLst>
              <a:ext uri="{FF2B5EF4-FFF2-40B4-BE49-F238E27FC236}">
                <a16:creationId xmlns:a16="http://schemas.microsoft.com/office/drawing/2014/main" id="{B0E7E0F1-5BE2-A047-85E4-4679C7B4A6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BC61D92-BEFC-D74D-A606-56EF5E1B8C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968099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49" name="スライド イメージ プレースホルダ 1">
            <a:extLst>
              <a:ext uri="{FF2B5EF4-FFF2-40B4-BE49-F238E27FC236}">
                <a16:creationId xmlns:a16="http://schemas.microsoft.com/office/drawing/2014/main" id="{9BE1FC1B-5DDC-FB48-AF1B-2039FEFAEF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3650" name="ノート プレースホルダ 2">
            <a:extLst>
              <a:ext uri="{FF2B5EF4-FFF2-40B4-BE49-F238E27FC236}">
                <a16:creationId xmlns:a16="http://schemas.microsoft.com/office/drawing/2014/main" id="{761C1011-A8D9-1A41-8EF5-DB4864BB293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83651" name="スライド番号プレースホルダ 3">
            <a:extLst>
              <a:ext uri="{FF2B5EF4-FFF2-40B4-BE49-F238E27FC236}">
                <a16:creationId xmlns:a16="http://schemas.microsoft.com/office/drawing/2014/main" id="{3BC6271F-9284-0C43-BFE4-ED98D05D89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5B1B0C-B9CA-F643-A558-8BD67273AAC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443662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69" name="スライド イメージ プレースホルダ 1">
            <a:extLst>
              <a:ext uri="{FF2B5EF4-FFF2-40B4-BE49-F238E27FC236}">
                <a16:creationId xmlns:a16="http://schemas.microsoft.com/office/drawing/2014/main" id="{28CBDD7A-2EF7-B24F-BC70-9416420ED0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3970" name="ノート プレースホルダ 2">
            <a:extLst>
              <a:ext uri="{FF2B5EF4-FFF2-40B4-BE49-F238E27FC236}">
                <a16:creationId xmlns:a16="http://schemas.microsoft.com/office/drawing/2014/main" id="{83B03F7F-D321-8941-AF26-A70C3D179C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23971" name="スライド番号プレースホルダ 3">
            <a:extLst>
              <a:ext uri="{FF2B5EF4-FFF2-40B4-BE49-F238E27FC236}">
                <a16:creationId xmlns:a16="http://schemas.microsoft.com/office/drawing/2014/main" id="{90E60E1C-4FD1-EF49-A0F8-5145DF586E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43F91A-14D0-3D4E-97B9-F2A7CFA99B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285678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7" name="スライド イメージ プレースホルダ 1">
            <a:extLst>
              <a:ext uri="{FF2B5EF4-FFF2-40B4-BE49-F238E27FC236}">
                <a16:creationId xmlns:a16="http://schemas.microsoft.com/office/drawing/2014/main" id="{A47B9480-D795-9143-9FA5-AFAA5F507D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6018" name="ノート プレースホルダ 2">
            <a:extLst>
              <a:ext uri="{FF2B5EF4-FFF2-40B4-BE49-F238E27FC236}">
                <a16:creationId xmlns:a16="http://schemas.microsoft.com/office/drawing/2014/main" id="{DFF54C39-1FF3-0646-88AF-B64D72860D8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26019" name="スライド番号プレースホルダ 3">
            <a:extLst>
              <a:ext uri="{FF2B5EF4-FFF2-40B4-BE49-F238E27FC236}">
                <a16:creationId xmlns:a16="http://schemas.microsoft.com/office/drawing/2014/main" id="{932E90D7-49CB-BD4C-BD8E-AA4769DB9B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D8E7589-F7DA-5E4B-9A03-DEFCD44102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416247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1" name="スライド イメージ プレースホルダ 1">
            <a:extLst>
              <a:ext uri="{FF2B5EF4-FFF2-40B4-BE49-F238E27FC236}">
                <a16:creationId xmlns:a16="http://schemas.microsoft.com/office/drawing/2014/main" id="{D426295C-3FB4-0D48-A7BE-2BBE69892B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7122" name="ノート プレースホルダ 2">
            <a:extLst>
              <a:ext uri="{FF2B5EF4-FFF2-40B4-BE49-F238E27FC236}">
                <a16:creationId xmlns:a16="http://schemas.microsoft.com/office/drawing/2014/main" id="{5DA3F119-5CB4-BE4C-9F24-7E8F7AEDD5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7123" name="スライド番号プレースホルダ 3">
            <a:extLst>
              <a:ext uri="{FF2B5EF4-FFF2-40B4-BE49-F238E27FC236}">
                <a16:creationId xmlns:a16="http://schemas.microsoft.com/office/drawing/2014/main" id="{A2E78E61-7CFA-C249-94EB-FDD9A7763D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5B7B7DB-5DF9-934D-AA73-32836E3719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56569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69" name="スライド イメージ プレースホルダ 1">
            <a:extLst>
              <a:ext uri="{FF2B5EF4-FFF2-40B4-BE49-F238E27FC236}">
                <a16:creationId xmlns:a16="http://schemas.microsoft.com/office/drawing/2014/main" id="{732B15A5-ED9F-894E-8C32-D601A341BC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9170" name="ノート プレースホルダ 2">
            <a:extLst>
              <a:ext uri="{FF2B5EF4-FFF2-40B4-BE49-F238E27FC236}">
                <a16:creationId xmlns:a16="http://schemas.microsoft.com/office/drawing/2014/main" id="{C094AA9E-89A4-4642-B3B8-8038DE75C6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9171" name="スライド番号プレースホルダ 3">
            <a:extLst>
              <a:ext uri="{FF2B5EF4-FFF2-40B4-BE49-F238E27FC236}">
                <a16:creationId xmlns:a16="http://schemas.microsoft.com/office/drawing/2014/main" id="{68CF098D-FDCB-284D-9F8C-36E0849C3B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F3A3885-DC8E-B341-AD38-7326892F129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030102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7" name="スライド イメージ プレースホルダ 1">
            <a:extLst>
              <a:ext uri="{FF2B5EF4-FFF2-40B4-BE49-F238E27FC236}">
                <a16:creationId xmlns:a16="http://schemas.microsoft.com/office/drawing/2014/main" id="{43660E4E-6D45-FF4D-8149-15262023A3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5698" name="ノート プレースホルダ 2">
            <a:extLst>
              <a:ext uri="{FF2B5EF4-FFF2-40B4-BE49-F238E27FC236}">
                <a16:creationId xmlns:a16="http://schemas.microsoft.com/office/drawing/2014/main" id="{D9F10F2E-8567-B846-9176-051EEBE3EDC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5699" name="スライド番号プレースホルダ 3">
            <a:extLst>
              <a:ext uri="{FF2B5EF4-FFF2-40B4-BE49-F238E27FC236}">
                <a16:creationId xmlns:a16="http://schemas.microsoft.com/office/drawing/2014/main" id="{3EB63B6E-6835-4A42-9D3D-8FD09C3BA8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07063A7-E56E-1343-A725-82A82DB7DE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731632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スライド イメージ プレースホルダ 1">
            <a:extLst>
              <a:ext uri="{FF2B5EF4-FFF2-40B4-BE49-F238E27FC236}">
                <a16:creationId xmlns:a16="http://schemas.microsoft.com/office/drawing/2014/main" id="{FD5FEABE-70A1-4745-805A-A23D7A6E44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0290" name="ノート プレースホルダ 2">
            <a:extLst>
              <a:ext uri="{FF2B5EF4-FFF2-40B4-BE49-F238E27FC236}">
                <a16:creationId xmlns:a16="http://schemas.microsoft.com/office/drawing/2014/main" id="{9D6DFE0E-CA42-EB41-8D9D-4D78F0C3FF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40291" name="スライド番号プレースホルダ 3">
            <a:extLst>
              <a:ext uri="{FF2B5EF4-FFF2-40B4-BE49-F238E27FC236}">
                <a16:creationId xmlns:a16="http://schemas.microsoft.com/office/drawing/2014/main" id="{775A9F24-9543-E343-BC8B-BBC167BAE8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1A87412-AA0D-4A49-AA6A-A165BFB14D1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044181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5" name="スライド イメージ プレースホルダ 1">
            <a:extLst>
              <a:ext uri="{FF2B5EF4-FFF2-40B4-BE49-F238E27FC236}">
                <a16:creationId xmlns:a16="http://schemas.microsoft.com/office/drawing/2014/main" id="{351152A4-DB8B-B84E-9A4B-3118D30451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7746" name="ノート プレースホルダ 2">
            <a:extLst>
              <a:ext uri="{FF2B5EF4-FFF2-40B4-BE49-F238E27FC236}">
                <a16:creationId xmlns:a16="http://schemas.microsoft.com/office/drawing/2014/main" id="{BF35CAD3-3C93-9448-9383-CA80D95BD5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7747" name="スライド番号プレースホルダ 3">
            <a:extLst>
              <a:ext uri="{FF2B5EF4-FFF2-40B4-BE49-F238E27FC236}">
                <a16:creationId xmlns:a16="http://schemas.microsoft.com/office/drawing/2014/main" id="{F7C98306-EDC6-6547-ACCD-AA94518A74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9E6BECB-9240-4A4C-8F10-5380576E56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911602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スライド イメージ プレースホルダ 1">
            <a:extLst>
              <a:ext uri="{FF2B5EF4-FFF2-40B4-BE49-F238E27FC236}">
                <a16:creationId xmlns:a16="http://schemas.microsoft.com/office/drawing/2014/main" id="{27357033-309F-9749-9269-935BCEF0B4C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7394" name="ノート プレースホルダ 2">
            <a:extLst>
              <a:ext uri="{FF2B5EF4-FFF2-40B4-BE49-F238E27FC236}">
                <a16:creationId xmlns:a16="http://schemas.microsoft.com/office/drawing/2014/main" id="{097DCA3E-27C6-6C4F-B4A1-F49CFF12136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87395" name="スライド番号プレースホルダ 3">
            <a:extLst>
              <a:ext uri="{FF2B5EF4-FFF2-40B4-BE49-F238E27FC236}">
                <a16:creationId xmlns:a16="http://schemas.microsoft.com/office/drawing/2014/main" id="{7442AC85-95CE-C949-B1BB-CE28694A64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F661222-D9A4-D641-A9D1-CCBEC0E19C7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775243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スライド イメージ プレースホルダ 1">
            <a:extLst>
              <a:ext uri="{FF2B5EF4-FFF2-40B4-BE49-F238E27FC236}">
                <a16:creationId xmlns:a16="http://schemas.microsoft.com/office/drawing/2014/main" id="{23E09EC6-55DF-AA4E-8ECC-831C5FC8160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9442" name="ノート プレースホルダ 2">
            <a:extLst>
              <a:ext uri="{FF2B5EF4-FFF2-40B4-BE49-F238E27FC236}">
                <a16:creationId xmlns:a16="http://schemas.microsoft.com/office/drawing/2014/main" id="{3B2EA7F6-A218-DA45-9B8B-2736447467E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89443" name="スライド番号プレースホルダ 3">
            <a:extLst>
              <a:ext uri="{FF2B5EF4-FFF2-40B4-BE49-F238E27FC236}">
                <a16:creationId xmlns:a16="http://schemas.microsoft.com/office/drawing/2014/main" id="{4DE8C441-2107-B147-9672-DBFC23A382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FFB7DF5-3D30-574D-B96E-11520D551DB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624537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09" name="スライド イメージ プレースホルダ 1">
            <a:extLst>
              <a:ext uri="{FF2B5EF4-FFF2-40B4-BE49-F238E27FC236}">
                <a16:creationId xmlns:a16="http://schemas.microsoft.com/office/drawing/2014/main" id="{3D5051AD-EAEE-334C-8D26-456A53E73A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3410" name="ノート プレースホルダ 2">
            <a:extLst>
              <a:ext uri="{FF2B5EF4-FFF2-40B4-BE49-F238E27FC236}">
                <a16:creationId xmlns:a16="http://schemas.microsoft.com/office/drawing/2014/main" id="{0DE8710F-15D6-1740-9DAF-DAEE20BA94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3411" name="スライド番号プレースホルダ 3">
            <a:extLst>
              <a:ext uri="{FF2B5EF4-FFF2-40B4-BE49-F238E27FC236}">
                <a16:creationId xmlns:a16="http://schemas.microsoft.com/office/drawing/2014/main" id="{72BE8CDA-B7D3-FB47-9AAD-55BA9E4480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F462DFC-C8C3-A942-B16E-D5B6CD9A132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275383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7" name="スライド イメージ プレースホルダ 1">
            <a:extLst>
              <a:ext uri="{FF2B5EF4-FFF2-40B4-BE49-F238E27FC236}">
                <a16:creationId xmlns:a16="http://schemas.microsoft.com/office/drawing/2014/main" id="{B478FCFC-2012-F742-A110-57263ECCB8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5458" name="ノート プレースホルダ 2">
            <a:extLst>
              <a:ext uri="{FF2B5EF4-FFF2-40B4-BE49-F238E27FC236}">
                <a16:creationId xmlns:a16="http://schemas.microsoft.com/office/drawing/2014/main" id="{ED093AA0-1B56-4248-8180-7FEA1ADBD2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5459" name="スライド番号プレースホルダ 3">
            <a:extLst>
              <a:ext uri="{FF2B5EF4-FFF2-40B4-BE49-F238E27FC236}">
                <a16:creationId xmlns:a16="http://schemas.microsoft.com/office/drawing/2014/main" id="{2670FE75-9197-8F4F-A51A-1F19D54896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14FF2C4-BD38-6045-9618-1CB4E357E1C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96569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1" name="スライド イメージ プレースホルダ 1">
            <a:extLst>
              <a:ext uri="{FF2B5EF4-FFF2-40B4-BE49-F238E27FC236}">
                <a16:creationId xmlns:a16="http://schemas.microsoft.com/office/drawing/2014/main" id="{DDB41FC8-E57C-3544-8B7A-475AACD93F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6162" name="ノート プレースホルダ 2">
            <a:extLst>
              <a:ext uri="{FF2B5EF4-FFF2-40B4-BE49-F238E27FC236}">
                <a16:creationId xmlns:a16="http://schemas.microsoft.com/office/drawing/2014/main" id="{69433773-0622-ED4C-A544-546C726AFA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6163" name="スライド番号プレースホルダ 3">
            <a:extLst>
              <a:ext uri="{FF2B5EF4-FFF2-40B4-BE49-F238E27FC236}">
                <a16:creationId xmlns:a16="http://schemas.microsoft.com/office/drawing/2014/main" id="{5D702462-069F-AF43-80F6-058F560B2F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03BB29D-8717-E94B-AC43-544C9B6D34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533000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09" name="スライド イメージ プレースホルダ 1">
            <a:extLst>
              <a:ext uri="{FF2B5EF4-FFF2-40B4-BE49-F238E27FC236}">
                <a16:creationId xmlns:a16="http://schemas.microsoft.com/office/drawing/2014/main" id="{9F8E015E-F54C-CB48-AE6F-6356B7E16E8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8210" name="ノート プレースホルダ 2">
            <a:extLst>
              <a:ext uri="{FF2B5EF4-FFF2-40B4-BE49-F238E27FC236}">
                <a16:creationId xmlns:a16="http://schemas.microsoft.com/office/drawing/2014/main" id="{30C2451B-9AD0-014E-83B5-E75786A1F2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8211" name="スライド番号プレースホルダ 3">
            <a:extLst>
              <a:ext uri="{FF2B5EF4-FFF2-40B4-BE49-F238E27FC236}">
                <a16:creationId xmlns:a16="http://schemas.microsoft.com/office/drawing/2014/main" id="{64E7DC2A-B781-EB4E-B9A1-31C9AA3DA8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3BCCD65-F65C-B54A-A6BF-D2C181BFB1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451099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スライド イメージ プレースホルダ 1">
            <a:extLst>
              <a:ext uri="{FF2B5EF4-FFF2-40B4-BE49-F238E27FC236}">
                <a16:creationId xmlns:a16="http://schemas.microsoft.com/office/drawing/2014/main" id="{84A52D6A-9423-E546-B143-AF50B988AD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8722" name="ノート プレースホルダ 2">
            <a:extLst>
              <a:ext uri="{FF2B5EF4-FFF2-40B4-BE49-F238E27FC236}">
                <a16:creationId xmlns:a16="http://schemas.microsoft.com/office/drawing/2014/main" id="{7AA56F1C-36D5-3A46-9B94-8B7E6B4AA3F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58723" name="スライド番号プレースホルダ 3">
            <a:extLst>
              <a:ext uri="{FF2B5EF4-FFF2-40B4-BE49-F238E27FC236}">
                <a16:creationId xmlns:a16="http://schemas.microsoft.com/office/drawing/2014/main" id="{DAD2BE41-3513-3445-B3F2-4ED7FC3F50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07D98FA-6BE3-5A42-82C0-54042D21F6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755265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スライド イメージ プレースホルダ 1">
            <a:extLst>
              <a:ext uri="{FF2B5EF4-FFF2-40B4-BE49-F238E27FC236}">
                <a16:creationId xmlns:a16="http://schemas.microsoft.com/office/drawing/2014/main" id="{37BEF642-5E21-2043-A80A-18BA4E70A8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0770" name="ノート プレースホルダ 2">
            <a:extLst>
              <a:ext uri="{FF2B5EF4-FFF2-40B4-BE49-F238E27FC236}">
                <a16:creationId xmlns:a16="http://schemas.microsoft.com/office/drawing/2014/main" id="{251C88A5-BB18-A44A-9E49-F1B6F694A08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60771" name="スライド番号プレースホルダ 3">
            <a:extLst>
              <a:ext uri="{FF2B5EF4-FFF2-40B4-BE49-F238E27FC236}">
                <a16:creationId xmlns:a16="http://schemas.microsoft.com/office/drawing/2014/main" id="{D1350993-285C-FE41-9516-EC856C1B34B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073D87A-AE04-0E40-8A84-A17B3705D2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06260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69" name="スライド イメージ プレースホルダ 1">
            <a:extLst>
              <a:ext uri="{FF2B5EF4-FFF2-40B4-BE49-F238E27FC236}">
                <a16:creationId xmlns:a16="http://schemas.microsoft.com/office/drawing/2014/main" id="{5BFA1F15-8751-F848-A003-124EBB12092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2770" name="ノート プレースホルダ 2">
            <a:extLst>
              <a:ext uri="{FF2B5EF4-FFF2-40B4-BE49-F238E27FC236}">
                <a16:creationId xmlns:a16="http://schemas.microsoft.com/office/drawing/2014/main" id="{057717E4-7FD9-8546-9206-ECBD231997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72771" name="スライド番号プレースホルダ 3">
            <a:extLst>
              <a:ext uri="{FF2B5EF4-FFF2-40B4-BE49-F238E27FC236}">
                <a16:creationId xmlns:a16="http://schemas.microsoft.com/office/drawing/2014/main" id="{2C588077-5FAB-704C-8C39-8C54B3E021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31669DB-5EF8-4D43-9D54-0D3DEBB24A6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266265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スライド イメージ プレースホルダ 1">
            <a:extLst>
              <a:ext uri="{FF2B5EF4-FFF2-40B4-BE49-F238E27FC236}">
                <a16:creationId xmlns:a16="http://schemas.microsoft.com/office/drawing/2014/main" id="{B0249A70-31E5-0645-A532-4A691932DE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8" name="ノート プレースホルダ 2">
            <a:extLst>
              <a:ext uri="{FF2B5EF4-FFF2-40B4-BE49-F238E27FC236}">
                <a16:creationId xmlns:a16="http://schemas.microsoft.com/office/drawing/2014/main" id="{3400AFBF-B5FD-2246-AA0D-00CC2154013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459" name="スライド番号プレースホルダ 3">
            <a:extLst>
              <a:ext uri="{FF2B5EF4-FFF2-40B4-BE49-F238E27FC236}">
                <a16:creationId xmlns:a16="http://schemas.microsoft.com/office/drawing/2014/main" id="{F087ABB4-721B-4745-B443-8D1923FBF8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58275ED-A171-B043-8FC4-5460610D23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151223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17" name="スライド イメージ プレースホルダ 1">
            <a:extLst>
              <a:ext uri="{FF2B5EF4-FFF2-40B4-BE49-F238E27FC236}">
                <a16:creationId xmlns:a16="http://schemas.microsoft.com/office/drawing/2014/main" id="{2C7E2E4F-87EB-5340-9998-3AA90F3A34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4818" name="ノート プレースホルダ 2">
            <a:extLst>
              <a:ext uri="{FF2B5EF4-FFF2-40B4-BE49-F238E27FC236}">
                <a16:creationId xmlns:a16="http://schemas.microsoft.com/office/drawing/2014/main" id="{4B4E25D7-C807-0846-BB49-C7AE002269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74819" name="スライド番号プレースホルダ 3">
            <a:extLst>
              <a:ext uri="{FF2B5EF4-FFF2-40B4-BE49-F238E27FC236}">
                <a16:creationId xmlns:a16="http://schemas.microsoft.com/office/drawing/2014/main" id="{CF0CC595-4837-2148-9DE5-68F21CF776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6C6DC08-7D85-4641-99F1-C26E535553A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931416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7" name="スライド イメージ プレースホルダ 1">
            <a:extLst>
              <a:ext uri="{FF2B5EF4-FFF2-40B4-BE49-F238E27FC236}">
                <a16:creationId xmlns:a16="http://schemas.microsoft.com/office/drawing/2014/main" id="{8EFD0D1C-FBED-3E47-9565-416FA29E40C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8338" name="ノート プレースホルダ 2">
            <a:extLst>
              <a:ext uri="{FF2B5EF4-FFF2-40B4-BE49-F238E27FC236}">
                <a16:creationId xmlns:a16="http://schemas.microsoft.com/office/drawing/2014/main" id="{D784D3F1-ED63-9042-9E86-164B2C512B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98339" name="スライド番号プレースホルダ 3">
            <a:extLst>
              <a:ext uri="{FF2B5EF4-FFF2-40B4-BE49-F238E27FC236}">
                <a16:creationId xmlns:a16="http://schemas.microsoft.com/office/drawing/2014/main" id="{A3631FC2-0AB9-BD47-B078-789C3AC85B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A221D9D-A453-D64E-AAFD-BB638E37EA4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921983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5" name="スライド イメージ プレースホルダ 1">
            <a:extLst>
              <a:ext uri="{FF2B5EF4-FFF2-40B4-BE49-F238E27FC236}">
                <a16:creationId xmlns:a16="http://schemas.microsoft.com/office/drawing/2014/main" id="{26E1D2BC-01D7-8C43-8D12-DA32EE6F67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0386" name="ノート プレースホルダ 2">
            <a:extLst>
              <a:ext uri="{FF2B5EF4-FFF2-40B4-BE49-F238E27FC236}">
                <a16:creationId xmlns:a16="http://schemas.microsoft.com/office/drawing/2014/main" id="{26D78DB3-32FB-E949-8249-B0B0DD8F8F3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00387" name="スライド番号プレースホルダ 3">
            <a:extLst>
              <a:ext uri="{FF2B5EF4-FFF2-40B4-BE49-F238E27FC236}">
                <a16:creationId xmlns:a16="http://schemas.microsoft.com/office/drawing/2014/main" id="{27367124-A2B9-F546-9750-3D53E7F32B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1F0503-DE5C-A444-B2C5-2A9E42618EB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188858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スライド イメージ プレースホルダ 1">
            <a:extLst>
              <a:ext uri="{FF2B5EF4-FFF2-40B4-BE49-F238E27FC236}">
                <a16:creationId xmlns:a16="http://schemas.microsoft.com/office/drawing/2014/main" id="{58CDC856-14A8-B04B-BA6B-6321CE2E32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9090" name="ノート プレースホルダ 2">
            <a:extLst>
              <a:ext uri="{FF2B5EF4-FFF2-40B4-BE49-F238E27FC236}">
                <a16:creationId xmlns:a16="http://schemas.microsoft.com/office/drawing/2014/main" id="{FEE147B2-6B8D-3849-BD37-ACF6CC333E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89091" name="スライド番号プレースホルダ 3">
            <a:extLst>
              <a:ext uri="{FF2B5EF4-FFF2-40B4-BE49-F238E27FC236}">
                <a16:creationId xmlns:a16="http://schemas.microsoft.com/office/drawing/2014/main" id="{578745FE-9DDD-844B-B9F7-F2A6880764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BCD8C79-69CF-A342-8A36-441097A6D86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53844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スライド イメージ プレースホルダ 1">
            <a:extLst>
              <a:ext uri="{FF2B5EF4-FFF2-40B4-BE49-F238E27FC236}">
                <a16:creationId xmlns:a16="http://schemas.microsoft.com/office/drawing/2014/main" id="{864F113A-35B1-1642-A714-C272BD21F5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1138" name="ノート プレースホルダ 2">
            <a:extLst>
              <a:ext uri="{FF2B5EF4-FFF2-40B4-BE49-F238E27FC236}">
                <a16:creationId xmlns:a16="http://schemas.microsoft.com/office/drawing/2014/main" id="{E51570D5-D256-6B43-8C3B-2C94322F25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91139" name="スライド番号プレースホルダ 3">
            <a:extLst>
              <a:ext uri="{FF2B5EF4-FFF2-40B4-BE49-F238E27FC236}">
                <a16:creationId xmlns:a16="http://schemas.microsoft.com/office/drawing/2014/main" id="{512D27CA-CB70-BB46-8B21-EFAF9B0CA1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8BA6E18-E8AC-1345-B744-B82A8EE0F1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9485729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スライド イメージ プレースホルダ 1">
            <a:extLst>
              <a:ext uri="{FF2B5EF4-FFF2-40B4-BE49-F238E27FC236}">
                <a16:creationId xmlns:a16="http://schemas.microsoft.com/office/drawing/2014/main" id="{70FA2832-C9BB-924D-89B0-E9B1118D90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8354" name="ノート プレースホルダ 2">
            <a:extLst>
              <a:ext uri="{FF2B5EF4-FFF2-40B4-BE49-F238E27FC236}">
                <a16:creationId xmlns:a16="http://schemas.microsoft.com/office/drawing/2014/main" id="{338BD16C-A738-9B45-BDC7-187608D116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8355" name="スライド番号プレースホルダ 3">
            <a:extLst>
              <a:ext uri="{FF2B5EF4-FFF2-40B4-BE49-F238E27FC236}">
                <a16:creationId xmlns:a16="http://schemas.microsoft.com/office/drawing/2014/main" id="{B19984DF-431F-CD40-80F4-A80331F914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CCDDF24-7648-BA47-9D19-87CD54D043B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907675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スライド イメージ プレースホルダ 1">
            <a:extLst>
              <a:ext uri="{FF2B5EF4-FFF2-40B4-BE49-F238E27FC236}">
                <a16:creationId xmlns:a16="http://schemas.microsoft.com/office/drawing/2014/main" id="{154789DA-5B01-A74C-8668-C4939404B3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0402" name="ノート プレースホルダ 2">
            <a:extLst>
              <a:ext uri="{FF2B5EF4-FFF2-40B4-BE49-F238E27FC236}">
                <a16:creationId xmlns:a16="http://schemas.microsoft.com/office/drawing/2014/main" id="{FAD3F760-9825-E244-B4B8-B37611987A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0403" name="スライド番号プレースホルダ 3">
            <a:extLst>
              <a:ext uri="{FF2B5EF4-FFF2-40B4-BE49-F238E27FC236}">
                <a16:creationId xmlns:a16="http://schemas.microsoft.com/office/drawing/2014/main" id="{97756B5A-1ED3-E045-A863-5EBC6BCB66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8B873FC-AB90-944A-A0B7-ACB5734CBB5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637385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1" name="スライド イメージ プレースホルダ 1">
            <a:extLst>
              <a:ext uri="{FF2B5EF4-FFF2-40B4-BE49-F238E27FC236}">
                <a16:creationId xmlns:a16="http://schemas.microsoft.com/office/drawing/2014/main" id="{C0CDA3C2-4C9A-C444-B519-5120989538A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5202" name="ノート プレースホルダ 2">
            <a:extLst>
              <a:ext uri="{FF2B5EF4-FFF2-40B4-BE49-F238E27FC236}">
                <a16:creationId xmlns:a16="http://schemas.microsoft.com/office/drawing/2014/main" id="{10FAD68E-9841-854F-855A-B993DBBA9A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5203" name="スライド番号プレースホルダ 3">
            <a:extLst>
              <a:ext uri="{FF2B5EF4-FFF2-40B4-BE49-F238E27FC236}">
                <a16:creationId xmlns:a16="http://schemas.microsoft.com/office/drawing/2014/main" id="{1DC00C1D-9BCE-BC40-A1F7-13CD5002A2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3AB6943-2051-594E-B10D-3E8B8777660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21305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49" name="スライド イメージ プレースホルダ 1">
            <a:extLst>
              <a:ext uri="{FF2B5EF4-FFF2-40B4-BE49-F238E27FC236}">
                <a16:creationId xmlns:a16="http://schemas.microsoft.com/office/drawing/2014/main" id="{21908318-3475-0C4D-A3F6-6300DD92DB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7250" name="ノート プレースホルダ 2">
            <a:extLst>
              <a:ext uri="{FF2B5EF4-FFF2-40B4-BE49-F238E27FC236}">
                <a16:creationId xmlns:a16="http://schemas.microsoft.com/office/drawing/2014/main" id="{1401D376-3560-3046-B857-ADB9662E72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7251" name="スライド番号プレースホルダ 3">
            <a:extLst>
              <a:ext uri="{FF2B5EF4-FFF2-40B4-BE49-F238E27FC236}">
                <a16:creationId xmlns:a16="http://schemas.microsoft.com/office/drawing/2014/main" id="{13FB87CC-4CD1-B549-A582-0811EF0B74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02A7E6-3A46-A449-BA7F-B713899ECA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485272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29" name="スライド イメージ プレースホルダ 1">
            <a:extLst>
              <a:ext uri="{FF2B5EF4-FFF2-40B4-BE49-F238E27FC236}">
                <a16:creationId xmlns:a16="http://schemas.microsoft.com/office/drawing/2014/main" id="{6ED81824-E509-0246-9783-8CA0890428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5330" name="ノート プレースホルダ 2">
            <a:extLst>
              <a:ext uri="{FF2B5EF4-FFF2-40B4-BE49-F238E27FC236}">
                <a16:creationId xmlns:a16="http://schemas.microsoft.com/office/drawing/2014/main" id="{E9C88A41-93B8-ED4A-8B9A-773BEC2A6AD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5331" name="スライド番号プレースホルダ 3">
            <a:extLst>
              <a:ext uri="{FF2B5EF4-FFF2-40B4-BE49-F238E27FC236}">
                <a16:creationId xmlns:a16="http://schemas.microsoft.com/office/drawing/2014/main" id="{EAF047C1-789A-3A42-A5D2-3055B722F9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BE69E8F-72F1-7247-845A-506D8318A1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84131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スライド イメージ プレースホルダ 1">
            <a:extLst>
              <a:ext uri="{FF2B5EF4-FFF2-40B4-BE49-F238E27FC236}">
                <a16:creationId xmlns:a16="http://schemas.microsoft.com/office/drawing/2014/main" id="{D2FB4095-7847-7447-A48D-45BBCD4390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ノート プレースホルダ 2">
            <a:extLst>
              <a:ext uri="{FF2B5EF4-FFF2-40B4-BE49-F238E27FC236}">
                <a16:creationId xmlns:a16="http://schemas.microsoft.com/office/drawing/2014/main" id="{D2DFB62E-BB23-B045-BBD0-6D6B5B54462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507" name="スライド番号プレースホルダ 3">
            <a:extLst>
              <a:ext uri="{FF2B5EF4-FFF2-40B4-BE49-F238E27FC236}">
                <a16:creationId xmlns:a16="http://schemas.microsoft.com/office/drawing/2014/main" id="{8396F194-57E2-1D4B-BEAB-CBC2063D5E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561324-BF05-534A-A3B0-0C4E053C1A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183424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7" name="スライド イメージ プレースホルダ 1">
            <a:extLst>
              <a:ext uri="{FF2B5EF4-FFF2-40B4-BE49-F238E27FC236}">
                <a16:creationId xmlns:a16="http://schemas.microsoft.com/office/drawing/2014/main" id="{00606241-B031-ED4C-80C7-70E2A3D4AE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7378" name="ノート プレースホルダ 2">
            <a:extLst>
              <a:ext uri="{FF2B5EF4-FFF2-40B4-BE49-F238E27FC236}">
                <a16:creationId xmlns:a16="http://schemas.microsoft.com/office/drawing/2014/main" id="{CB18AF2F-F8AF-FF4C-99F8-C4AEB3D7BE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7379" name="スライド番号プレースホルダ 3">
            <a:extLst>
              <a:ext uri="{FF2B5EF4-FFF2-40B4-BE49-F238E27FC236}">
                <a16:creationId xmlns:a16="http://schemas.microsoft.com/office/drawing/2014/main" id="{F11ADBAA-311B-E045-AB35-11FACFDFF3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ABC1D0-087F-7F4A-9046-2DEE3015DE1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468233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7" name="スライド イメージ プレースホルダ 1">
            <a:extLst>
              <a:ext uri="{FF2B5EF4-FFF2-40B4-BE49-F238E27FC236}">
                <a16:creationId xmlns:a16="http://schemas.microsoft.com/office/drawing/2014/main" id="{912E6CBB-629C-1F48-AF3B-201CD8B097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6658" name="ノート プレースホルダ 2">
            <a:extLst>
              <a:ext uri="{FF2B5EF4-FFF2-40B4-BE49-F238E27FC236}">
                <a16:creationId xmlns:a16="http://schemas.microsoft.com/office/drawing/2014/main" id="{3AFFD26E-4890-AA42-A811-1C7FCCAFC0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26659" name="スライド番号プレースホルダ 3">
            <a:extLst>
              <a:ext uri="{FF2B5EF4-FFF2-40B4-BE49-F238E27FC236}">
                <a16:creationId xmlns:a16="http://schemas.microsoft.com/office/drawing/2014/main" id="{06EB8985-D652-1A4A-8359-307B3A1054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57BC902-B3C0-C54E-92D2-CB1AA3706BA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444736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5" name="スライド イメージ プレースホルダ 1">
            <a:extLst>
              <a:ext uri="{FF2B5EF4-FFF2-40B4-BE49-F238E27FC236}">
                <a16:creationId xmlns:a16="http://schemas.microsoft.com/office/drawing/2014/main" id="{5FED3C1B-600D-7D44-8164-572333FF11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8706" name="ノート プレースホルダ 2">
            <a:extLst>
              <a:ext uri="{FF2B5EF4-FFF2-40B4-BE49-F238E27FC236}">
                <a16:creationId xmlns:a16="http://schemas.microsoft.com/office/drawing/2014/main" id="{ED949F46-64E4-3444-9D45-97F67B6EFD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28707" name="スライド番号プレースホルダ 3">
            <a:extLst>
              <a:ext uri="{FF2B5EF4-FFF2-40B4-BE49-F238E27FC236}">
                <a16:creationId xmlns:a16="http://schemas.microsoft.com/office/drawing/2014/main" id="{4BB4B36B-F1D0-3249-8389-5301DA5072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CF91E4-30E5-CF47-AD60-C40894DCADE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470679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スライド イメージ プレースホルダ 1">
            <a:extLst>
              <a:ext uri="{FF2B5EF4-FFF2-40B4-BE49-F238E27FC236}">
                <a16:creationId xmlns:a16="http://schemas.microsoft.com/office/drawing/2014/main" id="{DF98F248-851D-A549-815A-8E2A41E557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9570" name="ノート プレースホルダ 2">
            <a:extLst>
              <a:ext uri="{FF2B5EF4-FFF2-40B4-BE49-F238E27FC236}">
                <a16:creationId xmlns:a16="http://schemas.microsoft.com/office/drawing/2014/main" id="{82FB4851-19C7-C74D-8B3D-DC7EBC6D07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9571" name="スライド番号プレースホルダ 3">
            <a:extLst>
              <a:ext uri="{FF2B5EF4-FFF2-40B4-BE49-F238E27FC236}">
                <a16:creationId xmlns:a16="http://schemas.microsoft.com/office/drawing/2014/main" id="{5C6E7383-BD80-C14B-9AC5-A3D89D7BC1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69031AE-BFCC-D64A-9B42-8A8BA6CF98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360896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スライド イメージ プレースホルダ 1">
            <a:extLst>
              <a:ext uri="{FF2B5EF4-FFF2-40B4-BE49-F238E27FC236}">
                <a16:creationId xmlns:a16="http://schemas.microsoft.com/office/drawing/2014/main" id="{CD90D176-DF51-1246-BE36-30AF9055A45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1618" name="ノート プレースホルダ 2">
            <a:extLst>
              <a:ext uri="{FF2B5EF4-FFF2-40B4-BE49-F238E27FC236}">
                <a16:creationId xmlns:a16="http://schemas.microsoft.com/office/drawing/2014/main" id="{85378127-F17C-0047-B4FD-199A73384C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1619" name="スライド番号プレースホルダ 3">
            <a:extLst>
              <a:ext uri="{FF2B5EF4-FFF2-40B4-BE49-F238E27FC236}">
                <a16:creationId xmlns:a16="http://schemas.microsoft.com/office/drawing/2014/main" id="{2CAD7A41-F2ED-AB4E-B44F-C81A6F7B62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A076E50-BA11-CB47-B86A-3CEF5E996B0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1020074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3" name="スライド イメージ プレースホルダ 1">
            <a:extLst>
              <a:ext uri="{FF2B5EF4-FFF2-40B4-BE49-F238E27FC236}">
                <a16:creationId xmlns:a16="http://schemas.microsoft.com/office/drawing/2014/main" id="{F855E45C-CD4C-7849-9501-3F0864CB2E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6274" name="ノート プレースホルダ 2">
            <a:extLst>
              <a:ext uri="{FF2B5EF4-FFF2-40B4-BE49-F238E27FC236}">
                <a16:creationId xmlns:a16="http://schemas.microsoft.com/office/drawing/2014/main" id="{66DB19F1-3AF3-2146-9483-998EE8BED8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6275" name="スライド番号プレースホルダ 3">
            <a:extLst>
              <a:ext uri="{FF2B5EF4-FFF2-40B4-BE49-F238E27FC236}">
                <a16:creationId xmlns:a16="http://schemas.microsoft.com/office/drawing/2014/main" id="{B4A4F0E0-CD19-C24E-ABFE-AA4A3567B1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40924D8-EFB6-9444-889A-4BA204E6F9C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868719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21" name="スライド イメージ プレースホルダ 1">
            <a:extLst>
              <a:ext uri="{FF2B5EF4-FFF2-40B4-BE49-F238E27FC236}">
                <a16:creationId xmlns:a16="http://schemas.microsoft.com/office/drawing/2014/main" id="{EFDD56CA-9A04-0D4E-B4E3-4316151124D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8322" name="ノート プレースホルダ 2">
            <a:extLst>
              <a:ext uri="{FF2B5EF4-FFF2-40B4-BE49-F238E27FC236}">
                <a16:creationId xmlns:a16="http://schemas.microsoft.com/office/drawing/2014/main" id="{B367B59C-53BF-9C49-9282-F5BFCF61FCD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8323" name="スライド番号プレースホルダ 3">
            <a:extLst>
              <a:ext uri="{FF2B5EF4-FFF2-40B4-BE49-F238E27FC236}">
                <a16:creationId xmlns:a16="http://schemas.microsoft.com/office/drawing/2014/main" id="{34EF22D2-50DC-7643-8F6E-06E4ECC313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552D307-B7FF-734F-809A-652703A22D0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568957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61" name="スライド イメージ プレースホルダ 1">
            <a:extLst>
              <a:ext uri="{FF2B5EF4-FFF2-40B4-BE49-F238E27FC236}">
                <a16:creationId xmlns:a16="http://schemas.microsoft.com/office/drawing/2014/main" id="{B4342234-95B5-E945-BD23-98181FCEA62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9762" name="ノート プレースホルダ 2">
            <a:extLst>
              <a:ext uri="{FF2B5EF4-FFF2-40B4-BE49-F238E27FC236}">
                <a16:creationId xmlns:a16="http://schemas.microsoft.com/office/drawing/2014/main" id="{E265FEC7-2F5B-1A42-A685-E7BC01EFAD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29763" name="スライド番号プレースホルダ 3">
            <a:extLst>
              <a:ext uri="{FF2B5EF4-FFF2-40B4-BE49-F238E27FC236}">
                <a16:creationId xmlns:a16="http://schemas.microsoft.com/office/drawing/2014/main" id="{50CCD3C9-0CE6-FB45-A523-94DE508407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492EA6C-D51D-8D4E-898A-095426516DF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780560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09" name="スライド イメージ プレースホルダ 1">
            <a:extLst>
              <a:ext uri="{FF2B5EF4-FFF2-40B4-BE49-F238E27FC236}">
                <a16:creationId xmlns:a16="http://schemas.microsoft.com/office/drawing/2014/main" id="{CAA50605-7EF8-B24C-AB76-82D8AFDFA2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1810" name="ノート プレースホルダ 2">
            <a:extLst>
              <a:ext uri="{FF2B5EF4-FFF2-40B4-BE49-F238E27FC236}">
                <a16:creationId xmlns:a16="http://schemas.microsoft.com/office/drawing/2014/main" id="{2CA125CB-935C-334B-A72F-3181ED6E0F1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31811" name="スライド番号プレースホルダ 3">
            <a:extLst>
              <a:ext uri="{FF2B5EF4-FFF2-40B4-BE49-F238E27FC236}">
                <a16:creationId xmlns:a16="http://schemas.microsoft.com/office/drawing/2014/main" id="{5673546D-7BB5-BB4B-B021-3348013218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591360C-E55E-BF41-A2E5-1A593FFE949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090744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1" name="スライド イメージ プレースホルダ 1">
            <a:extLst>
              <a:ext uri="{FF2B5EF4-FFF2-40B4-BE49-F238E27FC236}">
                <a16:creationId xmlns:a16="http://schemas.microsoft.com/office/drawing/2014/main" id="{0549225D-1B97-9B49-83AD-8275A853BC1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6402" name="ノート プレースホルダ 2">
            <a:extLst>
              <a:ext uri="{FF2B5EF4-FFF2-40B4-BE49-F238E27FC236}">
                <a16:creationId xmlns:a16="http://schemas.microsoft.com/office/drawing/2014/main" id="{6BFD586F-F178-8242-9EC8-8CFE8AEA45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6403" name="スライド番号プレースホルダ 3">
            <a:extLst>
              <a:ext uri="{FF2B5EF4-FFF2-40B4-BE49-F238E27FC236}">
                <a16:creationId xmlns:a16="http://schemas.microsoft.com/office/drawing/2014/main" id="{BF2919D8-FE4A-764C-B86B-45CB8EC2C3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48664A2-C726-BC4D-A63D-C3AA0038E0D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517434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1" name="スライド イメージ プレースホルダ 1">
            <a:extLst>
              <a:ext uri="{FF2B5EF4-FFF2-40B4-BE49-F238E27FC236}">
                <a16:creationId xmlns:a16="http://schemas.microsoft.com/office/drawing/2014/main" id="{43F1FA18-5A52-A146-B7E9-5C15A2DAB8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4242" name="ノート プレースホルダ 2">
            <a:extLst>
              <a:ext uri="{FF2B5EF4-FFF2-40B4-BE49-F238E27FC236}">
                <a16:creationId xmlns:a16="http://schemas.microsoft.com/office/drawing/2014/main" id="{76AFDC4E-8E88-F148-A90E-2A02A27884A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4243" name="スライド番号プレースホルダ 3">
            <a:extLst>
              <a:ext uri="{FF2B5EF4-FFF2-40B4-BE49-F238E27FC236}">
                <a16:creationId xmlns:a16="http://schemas.microsoft.com/office/drawing/2014/main" id="{716EC387-F211-DB47-9B96-A2BA4989B9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ACD3532-EF01-C44F-AF74-7DD81DB9FC7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904635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49" name="スライド イメージ プレースホルダ 1">
            <a:extLst>
              <a:ext uri="{FF2B5EF4-FFF2-40B4-BE49-F238E27FC236}">
                <a16:creationId xmlns:a16="http://schemas.microsoft.com/office/drawing/2014/main" id="{DEACCC48-E84F-2246-8777-F5033058F8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8450" name="ノート プレースホルダ 2">
            <a:extLst>
              <a:ext uri="{FF2B5EF4-FFF2-40B4-BE49-F238E27FC236}">
                <a16:creationId xmlns:a16="http://schemas.microsoft.com/office/drawing/2014/main" id="{6A3FB065-0CC5-FB4D-A8AD-CB8CC3E310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8451" name="スライド番号プレースホルダ 3">
            <a:extLst>
              <a:ext uri="{FF2B5EF4-FFF2-40B4-BE49-F238E27FC236}">
                <a16:creationId xmlns:a16="http://schemas.microsoft.com/office/drawing/2014/main" id="{0C97D23E-90AE-C346-971E-A2DEF98F19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FFCA192-8242-3E48-B3C8-3E6F6DA4FD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7660847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7" name="スライド イメージ プレースホルダ 1">
            <a:extLst>
              <a:ext uri="{FF2B5EF4-FFF2-40B4-BE49-F238E27FC236}">
                <a16:creationId xmlns:a16="http://schemas.microsoft.com/office/drawing/2014/main" id="{3809AA97-3B00-C24D-A365-56217A8E08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4578" name="ノート プレースホルダ 2">
            <a:extLst>
              <a:ext uri="{FF2B5EF4-FFF2-40B4-BE49-F238E27FC236}">
                <a16:creationId xmlns:a16="http://schemas.microsoft.com/office/drawing/2014/main" id="{B6EF6552-D184-1547-8C90-1E78241FAFD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4579" name="スライド番号プレースホルダ 3">
            <a:extLst>
              <a:ext uri="{FF2B5EF4-FFF2-40B4-BE49-F238E27FC236}">
                <a16:creationId xmlns:a16="http://schemas.microsoft.com/office/drawing/2014/main" id="{D8F348A2-B878-9649-925A-42BC45334C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AB22AFA-8D77-1741-820D-2B9D408ECD2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70027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625" name="スライド イメージ プレースホルダ 1">
            <a:extLst>
              <a:ext uri="{FF2B5EF4-FFF2-40B4-BE49-F238E27FC236}">
                <a16:creationId xmlns:a16="http://schemas.microsoft.com/office/drawing/2014/main" id="{C06B0566-6B9A-5047-B9D7-385E636F50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6626" name="ノート プレースホルダ 2">
            <a:extLst>
              <a:ext uri="{FF2B5EF4-FFF2-40B4-BE49-F238E27FC236}">
                <a16:creationId xmlns:a16="http://schemas.microsoft.com/office/drawing/2014/main" id="{4915C7CA-5B7F-8944-94CC-6B11ADBEFC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6627" name="スライド番号プレースホルダ 3">
            <a:extLst>
              <a:ext uri="{FF2B5EF4-FFF2-40B4-BE49-F238E27FC236}">
                <a16:creationId xmlns:a16="http://schemas.microsoft.com/office/drawing/2014/main" id="{766BA01B-78EC-F040-8350-74FC7AE9C7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4B0E52-7C7B-1B4B-8024-2BFD724E3B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713234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スライド イメージ プレースホルダ 1">
            <a:extLst>
              <a:ext uri="{FF2B5EF4-FFF2-40B4-BE49-F238E27FC236}">
                <a16:creationId xmlns:a16="http://schemas.microsoft.com/office/drawing/2014/main" id="{38C11D3E-0C86-5D45-A9E0-38E5A520D2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0050" name="ノート プレースホルダ 2">
            <a:extLst>
              <a:ext uri="{FF2B5EF4-FFF2-40B4-BE49-F238E27FC236}">
                <a16:creationId xmlns:a16="http://schemas.microsoft.com/office/drawing/2014/main" id="{3DCDADB9-1092-0341-BC10-F344F59CA44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0051" name="スライド番号プレースホルダ 3">
            <a:extLst>
              <a:ext uri="{FF2B5EF4-FFF2-40B4-BE49-F238E27FC236}">
                <a16:creationId xmlns:a16="http://schemas.microsoft.com/office/drawing/2014/main" id="{9A90A7BC-C197-E24C-B00F-343D465184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908F546-8A8B-E143-B74A-95FE3F7075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9868325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スライド イメージ プレースホルダ 1">
            <a:extLst>
              <a:ext uri="{FF2B5EF4-FFF2-40B4-BE49-F238E27FC236}">
                <a16:creationId xmlns:a16="http://schemas.microsoft.com/office/drawing/2014/main" id="{22E02FAB-B292-FE4D-803A-275DC54F0D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2098" name="ノート プレースホルダ 2">
            <a:extLst>
              <a:ext uri="{FF2B5EF4-FFF2-40B4-BE49-F238E27FC236}">
                <a16:creationId xmlns:a16="http://schemas.microsoft.com/office/drawing/2014/main" id="{9B655424-7B05-2245-8257-A62072E4D3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2099" name="スライド番号プレースホルダ 3">
            <a:extLst>
              <a:ext uri="{FF2B5EF4-FFF2-40B4-BE49-F238E27FC236}">
                <a16:creationId xmlns:a16="http://schemas.microsoft.com/office/drawing/2014/main" id="{33BA27FF-D055-E641-BAD6-B421ABD443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93C5E98-1F30-6C44-8AB0-B1DFA10233E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8669477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1" name="スライド イメージ プレースホルダ 1">
            <a:extLst>
              <a:ext uri="{FF2B5EF4-FFF2-40B4-BE49-F238E27FC236}">
                <a16:creationId xmlns:a16="http://schemas.microsoft.com/office/drawing/2014/main" id="{6908BEDD-5705-644D-B256-F88FEDF36B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8082" name="ノート プレースホルダ 2">
            <a:extLst>
              <a:ext uri="{FF2B5EF4-FFF2-40B4-BE49-F238E27FC236}">
                <a16:creationId xmlns:a16="http://schemas.microsoft.com/office/drawing/2014/main" id="{1784C6A6-6399-794B-8840-FBF1B3E575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8083" name="スライド番号プレースホルダ 3">
            <a:extLst>
              <a:ext uri="{FF2B5EF4-FFF2-40B4-BE49-F238E27FC236}">
                <a16:creationId xmlns:a16="http://schemas.microsoft.com/office/drawing/2014/main" id="{C78C7E16-0E2F-5E45-A347-7BD211F75F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C05B67-E08C-8D43-A4C6-71908CCD77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7791502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29" name="スライド イメージ プレースホルダ 1">
            <a:extLst>
              <a:ext uri="{FF2B5EF4-FFF2-40B4-BE49-F238E27FC236}">
                <a16:creationId xmlns:a16="http://schemas.microsoft.com/office/drawing/2014/main" id="{C4CD9607-3D84-794D-AE42-7DA569E03B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0130" name="ノート プレースホルダ 2">
            <a:extLst>
              <a:ext uri="{FF2B5EF4-FFF2-40B4-BE49-F238E27FC236}">
                <a16:creationId xmlns:a16="http://schemas.microsoft.com/office/drawing/2014/main" id="{CD6DE4B1-A5DD-FC42-907E-EA73AB2C658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60131" name="スライド番号プレースホルダ 3">
            <a:extLst>
              <a:ext uri="{FF2B5EF4-FFF2-40B4-BE49-F238E27FC236}">
                <a16:creationId xmlns:a16="http://schemas.microsoft.com/office/drawing/2014/main" id="{77F2979E-791E-9C44-8CB9-F8A8BE3D5D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725CC6D-8C75-374D-916E-C8799F902D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0313399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3" name="スライド イメージ プレースホルダ 1">
            <a:extLst>
              <a:ext uri="{FF2B5EF4-FFF2-40B4-BE49-F238E27FC236}">
                <a16:creationId xmlns:a16="http://schemas.microsoft.com/office/drawing/2014/main" id="{E5A63394-68D2-6748-8611-7B61707E0D5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1234" name="ノート プレースホルダ 2">
            <a:extLst>
              <a:ext uri="{FF2B5EF4-FFF2-40B4-BE49-F238E27FC236}">
                <a16:creationId xmlns:a16="http://schemas.microsoft.com/office/drawing/2014/main" id="{BD712A19-3EDF-EA4B-B4E6-F9E3E1CA77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1235" name="スライド番号プレースホルダ 3">
            <a:extLst>
              <a:ext uri="{FF2B5EF4-FFF2-40B4-BE49-F238E27FC236}">
                <a16:creationId xmlns:a16="http://schemas.microsoft.com/office/drawing/2014/main" id="{145C1C60-8BE7-614B-8AA5-F7D192DBC9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5A369AC-15DA-7B4A-9C32-4593B9CF0B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288718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1" name="スライド イメージ プレースホルダ 1">
            <a:extLst>
              <a:ext uri="{FF2B5EF4-FFF2-40B4-BE49-F238E27FC236}">
                <a16:creationId xmlns:a16="http://schemas.microsoft.com/office/drawing/2014/main" id="{8BBDFF32-D8C3-784F-90DD-2C7E133594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3282" name="ノート プレースホルダ 2">
            <a:extLst>
              <a:ext uri="{FF2B5EF4-FFF2-40B4-BE49-F238E27FC236}">
                <a16:creationId xmlns:a16="http://schemas.microsoft.com/office/drawing/2014/main" id="{EF7906DF-BB21-8440-9492-EEC64D9A7D2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3283" name="スライド番号プレースホルダ 3">
            <a:extLst>
              <a:ext uri="{FF2B5EF4-FFF2-40B4-BE49-F238E27FC236}">
                <a16:creationId xmlns:a16="http://schemas.microsoft.com/office/drawing/2014/main" id="{00918239-8F10-1448-9FF3-ED4744B1C1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4C4D87A-4594-944F-ADE5-4693ACE7C6C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0416990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スライド イメージ プレースホルダ 1">
            <a:extLst>
              <a:ext uri="{FF2B5EF4-FFF2-40B4-BE49-F238E27FC236}">
                <a16:creationId xmlns:a16="http://schemas.microsoft.com/office/drawing/2014/main" id="{ACA6C429-8E8E-8643-B38D-B79C1834CF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7282" name="ノート プレースホルダ 2">
            <a:extLst>
              <a:ext uri="{FF2B5EF4-FFF2-40B4-BE49-F238E27FC236}">
                <a16:creationId xmlns:a16="http://schemas.microsoft.com/office/drawing/2014/main" id="{D0005280-F5A6-784A-877E-CD43567C35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97283" name="スライド番号プレースホルダ 3">
            <a:extLst>
              <a:ext uri="{FF2B5EF4-FFF2-40B4-BE49-F238E27FC236}">
                <a16:creationId xmlns:a16="http://schemas.microsoft.com/office/drawing/2014/main" id="{89860857-55BE-C346-9933-9F1AD853CE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AA4C21-DF0B-344F-957C-940674C2A1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906513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89" name="スライド イメージ プレースホルダ 1">
            <a:extLst>
              <a:ext uri="{FF2B5EF4-FFF2-40B4-BE49-F238E27FC236}">
                <a16:creationId xmlns:a16="http://schemas.microsoft.com/office/drawing/2014/main" id="{1B68E3FC-C094-AE40-A66C-BC94E8F67E8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6290" name="ノート プレースホルダ 2">
            <a:extLst>
              <a:ext uri="{FF2B5EF4-FFF2-40B4-BE49-F238E27FC236}">
                <a16:creationId xmlns:a16="http://schemas.microsoft.com/office/drawing/2014/main" id="{8809AF7D-F5F7-6D47-ABF2-FB845C70F2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6291" name="スライド番号プレースホルダ 3">
            <a:extLst>
              <a:ext uri="{FF2B5EF4-FFF2-40B4-BE49-F238E27FC236}">
                <a16:creationId xmlns:a16="http://schemas.microsoft.com/office/drawing/2014/main" id="{09C5B679-27E9-9A4E-9652-E993844673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65D36B7-F1F1-5D46-AF27-6BD2EB49C4D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4707564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スライド イメージ プレースホルダ 1">
            <a:extLst>
              <a:ext uri="{FF2B5EF4-FFF2-40B4-BE49-F238E27FC236}">
                <a16:creationId xmlns:a16="http://schemas.microsoft.com/office/drawing/2014/main" id="{96353133-C71F-874A-B282-E8CF74AA65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9330" name="ノート プレースホルダ 2">
            <a:extLst>
              <a:ext uri="{FF2B5EF4-FFF2-40B4-BE49-F238E27FC236}">
                <a16:creationId xmlns:a16="http://schemas.microsoft.com/office/drawing/2014/main" id="{2B904B02-767B-CD4A-A8A9-4DF772C9E3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99331" name="スライド番号プレースホルダ 3">
            <a:extLst>
              <a:ext uri="{FF2B5EF4-FFF2-40B4-BE49-F238E27FC236}">
                <a16:creationId xmlns:a16="http://schemas.microsoft.com/office/drawing/2014/main" id="{D3D68A33-1086-D64F-BB79-3064796687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197341E-88D4-7444-8E67-C52EB0E9AD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776843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3" name="スライド イメージ プレースホルダ 1">
            <a:extLst>
              <a:ext uri="{FF2B5EF4-FFF2-40B4-BE49-F238E27FC236}">
                <a16:creationId xmlns:a16="http://schemas.microsoft.com/office/drawing/2014/main" id="{85553288-872E-214A-B147-1EFD7910B81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9794" name="ノート プレースホルダ 2">
            <a:extLst>
              <a:ext uri="{FF2B5EF4-FFF2-40B4-BE49-F238E27FC236}">
                <a16:creationId xmlns:a16="http://schemas.microsoft.com/office/drawing/2014/main" id="{968D4129-F03F-8B44-9325-E266CCE6DB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89795" name="スライド番号プレースホルダ 3">
            <a:extLst>
              <a:ext uri="{FF2B5EF4-FFF2-40B4-BE49-F238E27FC236}">
                <a16:creationId xmlns:a16="http://schemas.microsoft.com/office/drawing/2014/main" id="{82879A65-C750-A14B-8FFA-25385328A7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1E58EEF-E241-1446-95FF-24FFFDC920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449627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1" name="スライド イメージ プレースホルダ 1">
            <a:extLst>
              <a:ext uri="{FF2B5EF4-FFF2-40B4-BE49-F238E27FC236}">
                <a16:creationId xmlns:a16="http://schemas.microsoft.com/office/drawing/2014/main" id="{8156F5BD-68BB-DD43-A992-4C732CEDD9C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1842" name="ノート プレースホルダ 2">
            <a:extLst>
              <a:ext uri="{FF2B5EF4-FFF2-40B4-BE49-F238E27FC236}">
                <a16:creationId xmlns:a16="http://schemas.microsoft.com/office/drawing/2014/main" id="{7152BB4C-5DFE-D74F-A689-02B0102CB7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91843" name="スライド番号プレースホルダ 3">
            <a:extLst>
              <a:ext uri="{FF2B5EF4-FFF2-40B4-BE49-F238E27FC236}">
                <a16:creationId xmlns:a16="http://schemas.microsoft.com/office/drawing/2014/main" id="{373D7C2B-4981-6649-ACE6-186591A406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8457BD-C302-C94A-B54F-5B5E50B77E9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2598052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スライド イメージ プレースホルダ 1">
            <a:extLst>
              <a:ext uri="{FF2B5EF4-FFF2-40B4-BE49-F238E27FC236}">
                <a16:creationId xmlns:a16="http://schemas.microsoft.com/office/drawing/2014/main" id="{D0AFA394-B20E-4340-8FCD-0BDBF72DB8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706" name="ノート プレースホルダ 2">
            <a:extLst>
              <a:ext uri="{FF2B5EF4-FFF2-40B4-BE49-F238E27FC236}">
                <a16:creationId xmlns:a16="http://schemas.microsoft.com/office/drawing/2014/main" id="{7A9B93F8-CE7B-2248-9394-11C5FD03F43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2707" name="スライド番号プレースホルダ 3">
            <a:extLst>
              <a:ext uri="{FF2B5EF4-FFF2-40B4-BE49-F238E27FC236}">
                <a16:creationId xmlns:a16="http://schemas.microsoft.com/office/drawing/2014/main" id="{ABAD3792-99E1-7540-B914-3FEC3FDBF3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541E18B-24C2-CE48-8760-2896D9D13C9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1284664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スライド イメージ プレースホルダ 1">
            <a:extLst>
              <a:ext uri="{FF2B5EF4-FFF2-40B4-BE49-F238E27FC236}">
                <a16:creationId xmlns:a16="http://schemas.microsoft.com/office/drawing/2014/main" id="{26F8C778-4857-5349-AF42-0264FC7D56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754" name="ノート プレースホルダ 2">
            <a:extLst>
              <a:ext uri="{FF2B5EF4-FFF2-40B4-BE49-F238E27FC236}">
                <a16:creationId xmlns:a16="http://schemas.microsoft.com/office/drawing/2014/main" id="{98812099-7B5E-614C-A1B0-70EAE6F59E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4755" name="スライド番号プレースホルダ 3">
            <a:extLst>
              <a:ext uri="{FF2B5EF4-FFF2-40B4-BE49-F238E27FC236}">
                <a16:creationId xmlns:a16="http://schemas.microsoft.com/office/drawing/2014/main" id="{93B60264-21BD-3C47-9FC6-6DEDF84417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6D895E-4B04-C54E-ABE6-0709CCD1E2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140814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スライド イメージ プレースホルダ 1">
            <a:extLst>
              <a:ext uri="{FF2B5EF4-FFF2-40B4-BE49-F238E27FC236}">
                <a16:creationId xmlns:a16="http://schemas.microsoft.com/office/drawing/2014/main" id="{332420BF-F6F8-E348-A008-EA7631ACF1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2" name="ノート プレースホルダ 2">
            <a:extLst>
              <a:ext uri="{FF2B5EF4-FFF2-40B4-BE49-F238E27FC236}">
                <a16:creationId xmlns:a16="http://schemas.microsoft.com/office/drawing/2014/main" id="{1BFC35D4-0F83-6A44-93DD-610B208F1C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6803" name="スライド番号プレースホルダ 3">
            <a:extLst>
              <a:ext uri="{FF2B5EF4-FFF2-40B4-BE49-F238E27FC236}">
                <a16:creationId xmlns:a16="http://schemas.microsoft.com/office/drawing/2014/main" id="{DE755AAE-7174-0B42-A764-3108190B88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3739E0-E0C5-5942-91E8-19A76EC9914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2640571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スライド イメージ プレースホルダ 1">
            <a:extLst>
              <a:ext uri="{FF2B5EF4-FFF2-40B4-BE49-F238E27FC236}">
                <a16:creationId xmlns:a16="http://schemas.microsoft.com/office/drawing/2014/main" id="{096139D2-EA36-7246-ADAC-0E22D9B5E4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850" name="ノート プレースホルダ 2">
            <a:extLst>
              <a:ext uri="{FF2B5EF4-FFF2-40B4-BE49-F238E27FC236}">
                <a16:creationId xmlns:a16="http://schemas.microsoft.com/office/drawing/2014/main" id="{15581391-3F8E-4F46-96A5-005579DDB4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8851" name="スライド番号プレースホルダ 3">
            <a:extLst>
              <a:ext uri="{FF2B5EF4-FFF2-40B4-BE49-F238E27FC236}">
                <a16:creationId xmlns:a16="http://schemas.microsoft.com/office/drawing/2014/main" id="{025385F0-16E1-464E-BEC4-B5B25610EF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713AB68-F353-DD44-8F01-BA5821B753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3620646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45" name="スライド イメージ プレースホルダ 1">
            <a:extLst>
              <a:ext uri="{FF2B5EF4-FFF2-40B4-BE49-F238E27FC236}">
                <a16:creationId xmlns:a16="http://schemas.microsoft.com/office/drawing/2014/main" id="{EB9D5014-2E46-714A-BCF9-8D8D9DAA17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7346" name="ノート プレースホルダ 2">
            <a:extLst>
              <a:ext uri="{FF2B5EF4-FFF2-40B4-BE49-F238E27FC236}">
                <a16:creationId xmlns:a16="http://schemas.microsoft.com/office/drawing/2014/main" id="{64836F9F-FCE0-FC41-98A9-BDB457E24F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7347" name="スライド番号プレースホルダ 3">
            <a:extLst>
              <a:ext uri="{FF2B5EF4-FFF2-40B4-BE49-F238E27FC236}">
                <a16:creationId xmlns:a16="http://schemas.microsoft.com/office/drawing/2014/main" id="{7D6133D4-A0E0-484A-BFC0-7B4734E505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8EF2BD8-A2E5-624A-8E7A-2679C2D3954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393632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93" name="スライド イメージ プレースホルダ 1">
            <a:extLst>
              <a:ext uri="{FF2B5EF4-FFF2-40B4-BE49-F238E27FC236}">
                <a16:creationId xmlns:a16="http://schemas.microsoft.com/office/drawing/2014/main" id="{AF472C4D-174D-6142-8781-F6B6199E9B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9394" name="ノート プレースホルダ 2">
            <a:extLst>
              <a:ext uri="{FF2B5EF4-FFF2-40B4-BE49-F238E27FC236}">
                <a16:creationId xmlns:a16="http://schemas.microsoft.com/office/drawing/2014/main" id="{0389527B-4113-314E-9229-41BD70F6B8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9395" name="スライド番号プレースホルダ 3">
            <a:extLst>
              <a:ext uri="{FF2B5EF4-FFF2-40B4-BE49-F238E27FC236}">
                <a16:creationId xmlns:a16="http://schemas.microsoft.com/office/drawing/2014/main" id="{3F80F4FC-5E14-564E-9D4E-05A6A1CD9E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03A516B-8679-D14A-93B2-75C7C582733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6454317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スライド イメージ プレースホルダ 1">
            <a:extLst>
              <a:ext uri="{FF2B5EF4-FFF2-40B4-BE49-F238E27FC236}">
                <a16:creationId xmlns:a16="http://schemas.microsoft.com/office/drawing/2014/main" id="{14D1A591-E95C-3D42-B9B7-C066EF7CF0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4994" name="ノート プレースホルダ 2">
            <a:extLst>
              <a:ext uri="{FF2B5EF4-FFF2-40B4-BE49-F238E27FC236}">
                <a16:creationId xmlns:a16="http://schemas.microsoft.com/office/drawing/2014/main" id="{E7338239-9331-C745-B540-A28D58D530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84995" name="スライド番号プレースホルダ 3">
            <a:extLst>
              <a:ext uri="{FF2B5EF4-FFF2-40B4-BE49-F238E27FC236}">
                <a16:creationId xmlns:a16="http://schemas.microsoft.com/office/drawing/2014/main" id="{95BAD824-F89E-CF47-AEA1-765FDBDE29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1883495-0E91-AA4D-B15C-E2309AD736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1934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スライド イメージ プレースホルダ 1">
            <a:extLst>
              <a:ext uri="{FF2B5EF4-FFF2-40B4-BE49-F238E27FC236}">
                <a16:creationId xmlns:a16="http://schemas.microsoft.com/office/drawing/2014/main" id="{ACB88BC7-A6CE-1640-85B4-CB6A8C9FB2F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0" name="ノート プレースホルダ 2">
            <a:extLst>
              <a:ext uri="{FF2B5EF4-FFF2-40B4-BE49-F238E27FC236}">
                <a16:creationId xmlns:a16="http://schemas.microsoft.com/office/drawing/2014/main" id="{B3FF6D97-C50D-6047-BD5D-E94765A0D2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651" name="スライド番号プレースホルダ 3">
            <a:extLst>
              <a:ext uri="{FF2B5EF4-FFF2-40B4-BE49-F238E27FC236}">
                <a16:creationId xmlns:a16="http://schemas.microsoft.com/office/drawing/2014/main" id="{06F0250E-6747-F643-AB50-2D5A8705F5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74D3C35-3E54-AD47-919E-43EB4304B88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9733609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スライド イメージ プレースホルダ 1">
            <a:extLst>
              <a:ext uri="{FF2B5EF4-FFF2-40B4-BE49-F238E27FC236}">
                <a16:creationId xmlns:a16="http://schemas.microsoft.com/office/drawing/2014/main" id="{7D6F4B7B-A4F4-AA43-B74E-CB927AB490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7042" name="ノート プレースホルダ 2">
            <a:extLst>
              <a:ext uri="{FF2B5EF4-FFF2-40B4-BE49-F238E27FC236}">
                <a16:creationId xmlns:a16="http://schemas.microsoft.com/office/drawing/2014/main" id="{137C371C-49CE-BF4C-8B08-0A99E2CF37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87043" name="スライド番号プレースホルダ 3">
            <a:extLst>
              <a:ext uri="{FF2B5EF4-FFF2-40B4-BE49-F238E27FC236}">
                <a16:creationId xmlns:a16="http://schemas.microsoft.com/office/drawing/2014/main" id="{311BE6C1-5730-EB4B-9E76-BAB203D69C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514F3E-A14F-FC4D-B7AD-916B903D423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3575818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スライド イメージ プレースホルダ 1">
            <a:extLst>
              <a:ext uri="{FF2B5EF4-FFF2-40B4-BE49-F238E27FC236}">
                <a16:creationId xmlns:a16="http://schemas.microsoft.com/office/drawing/2014/main" id="{8FF0BAC8-051D-104F-BF75-CF2B8326DD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8" name="ノート プレースホルダ 2">
            <a:extLst>
              <a:ext uri="{FF2B5EF4-FFF2-40B4-BE49-F238E27FC236}">
                <a16:creationId xmlns:a16="http://schemas.microsoft.com/office/drawing/2014/main" id="{791B4789-11F1-4B48-BB5E-993D011219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0899" name="スライド番号プレースホルダ 3">
            <a:extLst>
              <a:ext uri="{FF2B5EF4-FFF2-40B4-BE49-F238E27FC236}">
                <a16:creationId xmlns:a16="http://schemas.microsoft.com/office/drawing/2014/main" id="{9B5310E8-BADC-D346-9FBE-D390DDB1F9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4773216-D683-C940-89ED-8B41DA89C9D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8598823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スライド イメージ プレースホルダ 1">
            <a:extLst>
              <a:ext uri="{FF2B5EF4-FFF2-40B4-BE49-F238E27FC236}">
                <a16:creationId xmlns:a16="http://schemas.microsoft.com/office/drawing/2014/main" id="{042E2870-77BF-5B4D-B439-D9265BDCE0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2946" name="ノート プレースホルダ 2">
            <a:extLst>
              <a:ext uri="{FF2B5EF4-FFF2-40B4-BE49-F238E27FC236}">
                <a16:creationId xmlns:a16="http://schemas.microsoft.com/office/drawing/2014/main" id="{C3168F69-87A1-B84C-B4F6-858E101EB1B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2947" name="スライド番号プレースホルダ 3">
            <a:extLst>
              <a:ext uri="{FF2B5EF4-FFF2-40B4-BE49-F238E27FC236}">
                <a16:creationId xmlns:a16="http://schemas.microsoft.com/office/drawing/2014/main" id="{0DAB94FF-C898-3C49-8ABF-C2CE0E60A7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2D767C1-D9E7-494A-BB16-ED545FA602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479316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89" name="スライド イメージ プレースホルダ 1">
            <a:extLst>
              <a:ext uri="{FF2B5EF4-FFF2-40B4-BE49-F238E27FC236}">
                <a16:creationId xmlns:a16="http://schemas.microsoft.com/office/drawing/2014/main" id="{50D81F56-0AB3-D54A-801A-FDD4C4529D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8690" name="ノート プレースホルダ 2">
            <a:extLst>
              <a:ext uri="{FF2B5EF4-FFF2-40B4-BE49-F238E27FC236}">
                <a16:creationId xmlns:a16="http://schemas.microsoft.com/office/drawing/2014/main" id="{988A5E4C-40EA-FC41-B647-3683CACC84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98691" name="スライド番号プレースホルダ 3">
            <a:extLst>
              <a:ext uri="{FF2B5EF4-FFF2-40B4-BE49-F238E27FC236}">
                <a16:creationId xmlns:a16="http://schemas.microsoft.com/office/drawing/2014/main" id="{B70C4F3D-D320-304D-BD20-36D30C3B3A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5507709-7AB8-0048-85D4-3E471352306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6103546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7" name="スライド イメージ プレースホルダ 1">
            <a:extLst>
              <a:ext uri="{FF2B5EF4-FFF2-40B4-BE49-F238E27FC236}">
                <a16:creationId xmlns:a16="http://schemas.microsoft.com/office/drawing/2014/main" id="{37397B56-0E85-754B-B6DB-335772D21F4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0738" name="ノート プレースホルダ 2">
            <a:extLst>
              <a:ext uri="{FF2B5EF4-FFF2-40B4-BE49-F238E27FC236}">
                <a16:creationId xmlns:a16="http://schemas.microsoft.com/office/drawing/2014/main" id="{4FDC9DC7-7BC0-1741-92B1-FF5EF5A1FA9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00739" name="スライド番号プレースホルダ 3">
            <a:extLst>
              <a:ext uri="{FF2B5EF4-FFF2-40B4-BE49-F238E27FC236}">
                <a16:creationId xmlns:a16="http://schemas.microsoft.com/office/drawing/2014/main" id="{BD027187-6AB8-C74C-A9E9-0072642A63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E95C072-B921-784D-8828-986D4088D7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0748396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3" name="スライド イメージ プレースホルダ 1">
            <a:extLst>
              <a:ext uri="{FF2B5EF4-FFF2-40B4-BE49-F238E27FC236}">
                <a16:creationId xmlns:a16="http://schemas.microsoft.com/office/drawing/2014/main" id="{9B93ECCE-D71E-7440-AE2C-14C2026DD5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5074" name="ノート プレースホルダ 2">
            <a:extLst>
              <a:ext uri="{FF2B5EF4-FFF2-40B4-BE49-F238E27FC236}">
                <a16:creationId xmlns:a16="http://schemas.microsoft.com/office/drawing/2014/main" id="{DD4FF4E6-4960-B24F-B337-98774AAFD3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15075" name="スライド番号プレースホルダ 3">
            <a:extLst>
              <a:ext uri="{FF2B5EF4-FFF2-40B4-BE49-F238E27FC236}">
                <a16:creationId xmlns:a16="http://schemas.microsoft.com/office/drawing/2014/main" id="{684B0B3D-D732-5144-A4B5-7A39B511C9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6DF007A-4BA2-764A-BA6F-306CECAF2C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0388758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1" name="スライド イメージ プレースホルダ 1">
            <a:extLst>
              <a:ext uri="{FF2B5EF4-FFF2-40B4-BE49-F238E27FC236}">
                <a16:creationId xmlns:a16="http://schemas.microsoft.com/office/drawing/2014/main" id="{D7538AB2-56F1-FC4E-93AB-866496EB6C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7122" name="ノート プレースホルダ 2">
            <a:extLst>
              <a:ext uri="{FF2B5EF4-FFF2-40B4-BE49-F238E27FC236}">
                <a16:creationId xmlns:a16="http://schemas.microsoft.com/office/drawing/2014/main" id="{B35D0179-DA55-8C40-950B-B8BA3750B8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17123" name="スライド番号プレースホルダ 3">
            <a:extLst>
              <a:ext uri="{FF2B5EF4-FFF2-40B4-BE49-F238E27FC236}">
                <a16:creationId xmlns:a16="http://schemas.microsoft.com/office/drawing/2014/main" id="{AF680A3D-316F-2E4B-BB6A-04EA13CC33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FB0A1C6-7F6D-374A-8E0D-9BB8CA83CAB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308925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913" name="スライド イメージ プレースホルダ 1">
            <a:extLst>
              <a:ext uri="{FF2B5EF4-FFF2-40B4-BE49-F238E27FC236}">
                <a16:creationId xmlns:a16="http://schemas.microsoft.com/office/drawing/2014/main" id="{9C0CAEC2-812E-0840-9522-E27CFB38F8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8914" name="ノート プレースホルダ 2">
            <a:extLst>
              <a:ext uri="{FF2B5EF4-FFF2-40B4-BE49-F238E27FC236}">
                <a16:creationId xmlns:a16="http://schemas.microsoft.com/office/drawing/2014/main" id="{53C9140F-565A-CD48-A061-BD340361E42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8915" name="スライド番号プレースホルダ 3">
            <a:extLst>
              <a:ext uri="{FF2B5EF4-FFF2-40B4-BE49-F238E27FC236}">
                <a16:creationId xmlns:a16="http://schemas.microsoft.com/office/drawing/2014/main" id="{4E02DD96-48D7-B440-8A7B-0AA7D826D4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3B152B3-C20F-694A-8218-62CB70317C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6295567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961" name="スライド イメージ プレースホルダ 1">
            <a:extLst>
              <a:ext uri="{FF2B5EF4-FFF2-40B4-BE49-F238E27FC236}">
                <a16:creationId xmlns:a16="http://schemas.microsoft.com/office/drawing/2014/main" id="{9F4DFCE0-C747-B442-90FB-E6A7030ECC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0962" name="ノート プレースホルダ 2">
            <a:extLst>
              <a:ext uri="{FF2B5EF4-FFF2-40B4-BE49-F238E27FC236}">
                <a16:creationId xmlns:a16="http://schemas.microsoft.com/office/drawing/2014/main" id="{1F1CB772-161F-D946-A88A-6A86CE772F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80963" name="スライド番号プレースホルダ 3">
            <a:extLst>
              <a:ext uri="{FF2B5EF4-FFF2-40B4-BE49-F238E27FC236}">
                <a16:creationId xmlns:a16="http://schemas.microsoft.com/office/drawing/2014/main" id="{5AE97BD4-01AB-9A48-8CDE-285E383A5C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C091942-5CBE-2C4A-BD27-B7D530E1CC1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3081270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7" name="スライド イメージ プレースホルダ 1">
            <a:extLst>
              <a:ext uri="{FF2B5EF4-FFF2-40B4-BE49-F238E27FC236}">
                <a16:creationId xmlns:a16="http://schemas.microsoft.com/office/drawing/2014/main" id="{B98C9C3C-A784-D249-9553-7A1899730F4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7858" name="ノート プレースホルダ 2">
            <a:extLst>
              <a:ext uri="{FF2B5EF4-FFF2-40B4-BE49-F238E27FC236}">
                <a16:creationId xmlns:a16="http://schemas.microsoft.com/office/drawing/2014/main" id="{A2440C48-7C83-634A-AE79-DCEA4D1E05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77859" name="スライド番号プレースホルダ 3">
            <a:extLst>
              <a:ext uri="{FF2B5EF4-FFF2-40B4-BE49-F238E27FC236}">
                <a16:creationId xmlns:a16="http://schemas.microsoft.com/office/drawing/2014/main" id="{BF1E193C-B7D4-D642-88B8-5920BFBAB8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DEAFD81-7D9F-524D-B8A2-F1F7101B874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4450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961571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396807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29323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84750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08979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069263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186195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92319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46309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00217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15175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18678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42950" y="2130425"/>
            <a:ext cx="8420100" cy="147002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2950" y="3886200"/>
            <a:ext cx="6934200" cy="1752600"/>
          </a:xfrm>
        </p:spPr>
        <p:txBody>
          <a:bodyPr/>
          <a:lstStyle/>
          <a:p>
            <a:pPr algn="l">
              <a:defRPr/>
            </a:pP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8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6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07124AA-F9E5-4FDE-B3E8-96CBFE8B8BB0}"/>
              </a:ext>
            </a:extLst>
          </p:cNvPr>
          <p:cNvGrpSpPr/>
          <p:nvPr/>
        </p:nvGrpSpPr>
        <p:grpSpPr>
          <a:xfrm>
            <a:off x="2586038" y="1409700"/>
            <a:ext cx="4821237" cy="4648200"/>
            <a:chOff x="2586038" y="1409700"/>
            <a:chExt cx="4821237" cy="4648200"/>
          </a:xfrm>
        </p:grpSpPr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AE57C573-9528-064E-BE73-2E66551023C6}"/>
                </a:ext>
              </a:extLst>
            </p:cNvPr>
            <p:cNvSpPr/>
            <p:nvPr/>
          </p:nvSpPr>
          <p:spPr>
            <a:xfrm>
              <a:off x="4419600" y="1800225"/>
              <a:ext cx="1952625" cy="423863"/>
            </a:xfrm>
            <a:custGeom>
              <a:avLst/>
              <a:gdLst>
                <a:gd name="connsiteX0" fmla="*/ 578644 w 1952625"/>
                <a:gd name="connsiteY0" fmla="*/ 195263 h 423863"/>
                <a:gd name="connsiteX1" fmla="*/ 800100 w 1952625"/>
                <a:gd name="connsiteY1" fmla="*/ 164306 h 423863"/>
                <a:gd name="connsiteX2" fmla="*/ 1028700 w 1952625"/>
                <a:gd name="connsiteY2" fmla="*/ 133350 h 423863"/>
                <a:gd name="connsiteX3" fmla="*/ 1345406 w 1952625"/>
                <a:gd name="connsiteY3" fmla="*/ 78581 h 423863"/>
                <a:gd name="connsiteX4" fmla="*/ 1476375 w 1952625"/>
                <a:gd name="connsiteY4" fmla="*/ 52388 h 423863"/>
                <a:gd name="connsiteX5" fmla="*/ 1526381 w 1952625"/>
                <a:gd name="connsiteY5" fmla="*/ 45244 h 423863"/>
                <a:gd name="connsiteX6" fmla="*/ 1590675 w 1952625"/>
                <a:gd name="connsiteY6" fmla="*/ 19050 h 423863"/>
                <a:gd name="connsiteX7" fmla="*/ 1635919 w 1952625"/>
                <a:gd name="connsiteY7" fmla="*/ 0 h 423863"/>
                <a:gd name="connsiteX8" fmla="*/ 1662113 w 1952625"/>
                <a:gd name="connsiteY8" fmla="*/ 0 h 423863"/>
                <a:gd name="connsiteX9" fmla="*/ 1721644 w 1952625"/>
                <a:gd name="connsiteY9" fmla="*/ 2381 h 423863"/>
                <a:gd name="connsiteX10" fmla="*/ 1783556 w 1952625"/>
                <a:gd name="connsiteY10" fmla="*/ 9525 h 423863"/>
                <a:gd name="connsiteX11" fmla="*/ 1847850 w 1952625"/>
                <a:gd name="connsiteY11" fmla="*/ 23813 h 423863"/>
                <a:gd name="connsiteX12" fmla="*/ 1897856 w 1952625"/>
                <a:gd name="connsiteY12" fmla="*/ 38100 h 423863"/>
                <a:gd name="connsiteX13" fmla="*/ 1916906 w 1952625"/>
                <a:gd name="connsiteY13" fmla="*/ 47625 h 423863"/>
                <a:gd name="connsiteX14" fmla="*/ 1931194 w 1952625"/>
                <a:gd name="connsiteY14" fmla="*/ 64294 h 423863"/>
                <a:gd name="connsiteX15" fmla="*/ 1943100 w 1952625"/>
                <a:gd name="connsiteY15" fmla="*/ 85725 h 423863"/>
                <a:gd name="connsiteX16" fmla="*/ 1950244 w 1952625"/>
                <a:gd name="connsiteY16" fmla="*/ 107156 h 423863"/>
                <a:gd name="connsiteX17" fmla="*/ 1952625 w 1952625"/>
                <a:gd name="connsiteY17" fmla="*/ 123825 h 423863"/>
                <a:gd name="connsiteX18" fmla="*/ 1947863 w 1952625"/>
                <a:gd name="connsiteY18" fmla="*/ 142875 h 423863"/>
                <a:gd name="connsiteX19" fmla="*/ 1931194 w 1952625"/>
                <a:gd name="connsiteY19" fmla="*/ 169069 h 423863"/>
                <a:gd name="connsiteX20" fmla="*/ 1900238 w 1952625"/>
                <a:gd name="connsiteY20" fmla="*/ 197644 h 423863"/>
                <a:gd name="connsiteX21" fmla="*/ 1850231 w 1952625"/>
                <a:gd name="connsiteY21" fmla="*/ 221456 h 423863"/>
                <a:gd name="connsiteX22" fmla="*/ 1774031 w 1952625"/>
                <a:gd name="connsiteY22" fmla="*/ 228600 h 423863"/>
                <a:gd name="connsiteX23" fmla="*/ 1602581 w 1952625"/>
                <a:gd name="connsiteY23" fmla="*/ 242888 h 423863"/>
                <a:gd name="connsiteX24" fmla="*/ 1393031 w 1952625"/>
                <a:gd name="connsiteY24" fmla="*/ 257175 h 423863"/>
                <a:gd name="connsiteX25" fmla="*/ 1269206 w 1952625"/>
                <a:gd name="connsiteY25" fmla="*/ 269081 h 423863"/>
                <a:gd name="connsiteX26" fmla="*/ 1042988 w 1952625"/>
                <a:gd name="connsiteY26" fmla="*/ 309563 h 423863"/>
                <a:gd name="connsiteX27" fmla="*/ 854869 w 1952625"/>
                <a:gd name="connsiteY27" fmla="*/ 338138 h 423863"/>
                <a:gd name="connsiteX28" fmla="*/ 752475 w 1952625"/>
                <a:gd name="connsiteY28" fmla="*/ 359569 h 423863"/>
                <a:gd name="connsiteX29" fmla="*/ 664369 w 1952625"/>
                <a:gd name="connsiteY29" fmla="*/ 383381 h 423863"/>
                <a:gd name="connsiteX30" fmla="*/ 576263 w 1952625"/>
                <a:gd name="connsiteY30" fmla="*/ 404813 h 423863"/>
                <a:gd name="connsiteX31" fmla="*/ 500063 w 1952625"/>
                <a:gd name="connsiteY31" fmla="*/ 416719 h 423863"/>
                <a:gd name="connsiteX32" fmla="*/ 435769 w 1952625"/>
                <a:gd name="connsiteY32" fmla="*/ 423863 h 423863"/>
                <a:gd name="connsiteX33" fmla="*/ 400050 w 1952625"/>
                <a:gd name="connsiteY33" fmla="*/ 419100 h 423863"/>
                <a:gd name="connsiteX34" fmla="*/ 352425 w 1952625"/>
                <a:gd name="connsiteY34" fmla="*/ 407194 h 423863"/>
                <a:gd name="connsiteX35" fmla="*/ 266700 w 1952625"/>
                <a:gd name="connsiteY35" fmla="*/ 371475 h 423863"/>
                <a:gd name="connsiteX36" fmla="*/ 185738 w 1952625"/>
                <a:gd name="connsiteY36" fmla="*/ 323850 h 423863"/>
                <a:gd name="connsiteX37" fmla="*/ 119063 w 1952625"/>
                <a:gd name="connsiteY37" fmla="*/ 273844 h 423863"/>
                <a:gd name="connsiteX38" fmla="*/ 71438 w 1952625"/>
                <a:gd name="connsiteY38" fmla="*/ 235744 h 423863"/>
                <a:gd name="connsiteX39" fmla="*/ 16669 w 1952625"/>
                <a:gd name="connsiteY39" fmla="*/ 185738 h 423863"/>
                <a:gd name="connsiteX40" fmla="*/ 9525 w 1952625"/>
                <a:gd name="connsiteY40" fmla="*/ 173831 h 423863"/>
                <a:gd name="connsiteX41" fmla="*/ 0 w 1952625"/>
                <a:gd name="connsiteY41" fmla="*/ 142875 h 423863"/>
                <a:gd name="connsiteX42" fmla="*/ 2381 w 1952625"/>
                <a:gd name="connsiteY42" fmla="*/ 128588 h 423863"/>
                <a:gd name="connsiteX43" fmla="*/ 14288 w 1952625"/>
                <a:gd name="connsiteY43" fmla="*/ 119063 h 423863"/>
                <a:gd name="connsiteX44" fmla="*/ 30956 w 1952625"/>
                <a:gd name="connsiteY44" fmla="*/ 121444 h 423863"/>
                <a:gd name="connsiteX45" fmla="*/ 88106 w 1952625"/>
                <a:gd name="connsiteY45" fmla="*/ 150019 h 423863"/>
                <a:gd name="connsiteX46" fmla="*/ 142875 w 1952625"/>
                <a:gd name="connsiteY46" fmla="*/ 173831 h 423863"/>
                <a:gd name="connsiteX47" fmla="*/ 200025 w 1952625"/>
                <a:gd name="connsiteY47" fmla="*/ 192881 h 423863"/>
                <a:gd name="connsiteX48" fmla="*/ 280988 w 1952625"/>
                <a:gd name="connsiteY48" fmla="*/ 209550 h 423863"/>
                <a:gd name="connsiteX49" fmla="*/ 352425 w 1952625"/>
                <a:gd name="connsiteY49" fmla="*/ 221456 h 423863"/>
                <a:gd name="connsiteX50" fmla="*/ 383381 w 1952625"/>
                <a:gd name="connsiteY50" fmla="*/ 221456 h 423863"/>
                <a:gd name="connsiteX51" fmla="*/ 492919 w 1952625"/>
                <a:gd name="connsiteY51" fmla="*/ 207169 h 423863"/>
                <a:gd name="connsiteX52" fmla="*/ 578644 w 1952625"/>
                <a:gd name="connsiteY52" fmla="*/ 1952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2625" h="423863">
                  <a:moveTo>
                    <a:pt x="578644" y="195263"/>
                  </a:moveTo>
                  <a:lnTo>
                    <a:pt x="800100" y="164306"/>
                  </a:lnTo>
                  <a:lnTo>
                    <a:pt x="1028700" y="133350"/>
                  </a:lnTo>
                  <a:lnTo>
                    <a:pt x="1345406" y="78581"/>
                  </a:lnTo>
                  <a:lnTo>
                    <a:pt x="1476375" y="52388"/>
                  </a:lnTo>
                  <a:lnTo>
                    <a:pt x="1526381" y="45244"/>
                  </a:lnTo>
                  <a:lnTo>
                    <a:pt x="1590675" y="19050"/>
                  </a:lnTo>
                  <a:lnTo>
                    <a:pt x="1635919" y="0"/>
                  </a:lnTo>
                  <a:lnTo>
                    <a:pt x="1662113" y="0"/>
                  </a:lnTo>
                  <a:lnTo>
                    <a:pt x="1721644" y="2381"/>
                  </a:lnTo>
                  <a:lnTo>
                    <a:pt x="1783556" y="9525"/>
                  </a:lnTo>
                  <a:lnTo>
                    <a:pt x="1847850" y="23813"/>
                  </a:lnTo>
                  <a:lnTo>
                    <a:pt x="1897856" y="38100"/>
                  </a:lnTo>
                  <a:lnTo>
                    <a:pt x="1916906" y="47625"/>
                  </a:lnTo>
                  <a:lnTo>
                    <a:pt x="1931194" y="64294"/>
                  </a:lnTo>
                  <a:lnTo>
                    <a:pt x="1943100" y="85725"/>
                  </a:lnTo>
                  <a:lnTo>
                    <a:pt x="1950244" y="107156"/>
                  </a:lnTo>
                  <a:lnTo>
                    <a:pt x="1952625" y="123825"/>
                  </a:lnTo>
                  <a:lnTo>
                    <a:pt x="1947863" y="142875"/>
                  </a:lnTo>
                  <a:lnTo>
                    <a:pt x="1931194" y="169069"/>
                  </a:lnTo>
                  <a:lnTo>
                    <a:pt x="1900238" y="197644"/>
                  </a:lnTo>
                  <a:lnTo>
                    <a:pt x="1850231" y="221456"/>
                  </a:lnTo>
                  <a:lnTo>
                    <a:pt x="1774031" y="228600"/>
                  </a:lnTo>
                  <a:lnTo>
                    <a:pt x="1602581" y="242888"/>
                  </a:lnTo>
                  <a:lnTo>
                    <a:pt x="1393031" y="257175"/>
                  </a:lnTo>
                  <a:lnTo>
                    <a:pt x="1269206" y="269081"/>
                  </a:lnTo>
                  <a:lnTo>
                    <a:pt x="1042988" y="309563"/>
                  </a:lnTo>
                  <a:lnTo>
                    <a:pt x="854869" y="338138"/>
                  </a:lnTo>
                  <a:lnTo>
                    <a:pt x="752475" y="359569"/>
                  </a:lnTo>
                  <a:lnTo>
                    <a:pt x="664369" y="383381"/>
                  </a:lnTo>
                  <a:lnTo>
                    <a:pt x="576263" y="404813"/>
                  </a:lnTo>
                  <a:lnTo>
                    <a:pt x="500063" y="416719"/>
                  </a:lnTo>
                  <a:lnTo>
                    <a:pt x="435769" y="423863"/>
                  </a:lnTo>
                  <a:lnTo>
                    <a:pt x="400050" y="419100"/>
                  </a:lnTo>
                  <a:lnTo>
                    <a:pt x="352425" y="407194"/>
                  </a:lnTo>
                  <a:lnTo>
                    <a:pt x="266700" y="371475"/>
                  </a:lnTo>
                  <a:lnTo>
                    <a:pt x="185738" y="323850"/>
                  </a:lnTo>
                  <a:lnTo>
                    <a:pt x="119063" y="273844"/>
                  </a:lnTo>
                  <a:lnTo>
                    <a:pt x="71438" y="235744"/>
                  </a:lnTo>
                  <a:lnTo>
                    <a:pt x="16669" y="185738"/>
                  </a:lnTo>
                  <a:lnTo>
                    <a:pt x="9525" y="173831"/>
                  </a:lnTo>
                  <a:lnTo>
                    <a:pt x="0" y="142875"/>
                  </a:lnTo>
                  <a:lnTo>
                    <a:pt x="2381" y="128588"/>
                  </a:lnTo>
                  <a:lnTo>
                    <a:pt x="14288" y="119063"/>
                  </a:lnTo>
                  <a:lnTo>
                    <a:pt x="30956" y="121444"/>
                  </a:lnTo>
                  <a:lnTo>
                    <a:pt x="88106" y="150019"/>
                  </a:lnTo>
                  <a:lnTo>
                    <a:pt x="142875" y="173831"/>
                  </a:lnTo>
                  <a:lnTo>
                    <a:pt x="200025" y="192881"/>
                  </a:lnTo>
                  <a:lnTo>
                    <a:pt x="280988" y="209550"/>
                  </a:lnTo>
                  <a:lnTo>
                    <a:pt x="352425" y="221456"/>
                  </a:lnTo>
                  <a:lnTo>
                    <a:pt x="383381" y="221456"/>
                  </a:lnTo>
                  <a:lnTo>
                    <a:pt x="492919" y="207169"/>
                  </a:lnTo>
                  <a:lnTo>
                    <a:pt x="578644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4921E234-42D2-A646-8294-680199944725}"/>
                </a:ext>
              </a:extLst>
            </p:cNvPr>
            <p:cNvSpPr/>
            <p:nvPr/>
          </p:nvSpPr>
          <p:spPr>
            <a:xfrm>
              <a:off x="4465638" y="3719513"/>
              <a:ext cx="1978025" cy="492125"/>
            </a:xfrm>
            <a:custGeom>
              <a:avLst/>
              <a:gdLst>
                <a:gd name="connsiteX0" fmla="*/ 642937 w 1978819"/>
                <a:gd name="connsiteY0" fmla="*/ 211931 h 492918"/>
                <a:gd name="connsiteX1" fmla="*/ 847725 w 1978819"/>
                <a:gd name="connsiteY1" fmla="*/ 166687 h 492918"/>
                <a:gd name="connsiteX2" fmla="*/ 1038225 w 1978819"/>
                <a:gd name="connsiteY2" fmla="*/ 130968 h 492918"/>
                <a:gd name="connsiteX3" fmla="*/ 1254919 w 1978819"/>
                <a:gd name="connsiteY3" fmla="*/ 107156 h 492918"/>
                <a:gd name="connsiteX4" fmla="*/ 1359694 w 1978819"/>
                <a:gd name="connsiteY4" fmla="*/ 92868 h 492918"/>
                <a:gd name="connsiteX5" fmla="*/ 1514475 w 1978819"/>
                <a:gd name="connsiteY5" fmla="*/ 69056 h 492918"/>
                <a:gd name="connsiteX6" fmla="*/ 1538287 w 1978819"/>
                <a:gd name="connsiteY6" fmla="*/ 61912 h 492918"/>
                <a:gd name="connsiteX7" fmla="*/ 1566862 w 1978819"/>
                <a:gd name="connsiteY7" fmla="*/ 42862 h 492918"/>
                <a:gd name="connsiteX8" fmla="*/ 1614487 w 1978819"/>
                <a:gd name="connsiteY8" fmla="*/ 19050 h 492918"/>
                <a:gd name="connsiteX9" fmla="*/ 1662112 w 1978819"/>
                <a:gd name="connsiteY9" fmla="*/ 0 h 492918"/>
                <a:gd name="connsiteX10" fmla="*/ 1733550 w 1978819"/>
                <a:gd name="connsiteY10" fmla="*/ 14287 h 492918"/>
                <a:gd name="connsiteX11" fmla="*/ 1797844 w 1978819"/>
                <a:gd name="connsiteY11" fmla="*/ 35718 h 492918"/>
                <a:gd name="connsiteX12" fmla="*/ 1859756 w 1978819"/>
                <a:gd name="connsiteY12" fmla="*/ 64293 h 492918"/>
                <a:gd name="connsiteX13" fmla="*/ 1905000 w 1978819"/>
                <a:gd name="connsiteY13" fmla="*/ 90487 h 492918"/>
                <a:gd name="connsiteX14" fmla="*/ 1935956 w 1978819"/>
                <a:gd name="connsiteY14" fmla="*/ 114300 h 492918"/>
                <a:gd name="connsiteX15" fmla="*/ 1955006 w 1978819"/>
                <a:gd name="connsiteY15" fmla="*/ 133350 h 492918"/>
                <a:gd name="connsiteX16" fmla="*/ 1966912 w 1978819"/>
                <a:gd name="connsiteY16" fmla="*/ 147637 h 492918"/>
                <a:gd name="connsiteX17" fmla="*/ 1976437 w 1978819"/>
                <a:gd name="connsiteY17" fmla="*/ 166687 h 492918"/>
                <a:gd name="connsiteX18" fmla="*/ 1978819 w 1978819"/>
                <a:gd name="connsiteY18" fmla="*/ 178593 h 492918"/>
                <a:gd name="connsiteX19" fmla="*/ 1976437 w 1978819"/>
                <a:gd name="connsiteY19" fmla="*/ 197643 h 492918"/>
                <a:gd name="connsiteX20" fmla="*/ 1964531 w 1978819"/>
                <a:gd name="connsiteY20" fmla="*/ 214312 h 492918"/>
                <a:gd name="connsiteX21" fmla="*/ 1947862 w 1978819"/>
                <a:gd name="connsiteY21" fmla="*/ 226218 h 492918"/>
                <a:gd name="connsiteX22" fmla="*/ 1916906 w 1978819"/>
                <a:gd name="connsiteY22" fmla="*/ 240506 h 492918"/>
                <a:gd name="connsiteX23" fmla="*/ 1883569 w 1978819"/>
                <a:gd name="connsiteY23" fmla="*/ 245268 h 492918"/>
                <a:gd name="connsiteX24" fmla="*/ 1819275 w 1978819"/>
                <a:gd name="connsiteY24" fmla="*/ 245268 h 492918"/>
                <a:gd name="connsiteX25" fmla="*/ 1693069 w 1978819"/>
                <a:gd name="connsiteY25" fmla="*/ 247650 h 492918"/>
                <a:gd name="connsiteX26" fmla="*/ 1564481 w 1978819"/>
                <a:gd name="connsiteY26" fmla="*/ 254793 h 492918"/>
                <a:gd name="connsiteX27" fmla="*/ 1369219 w 1978819"/>
                <a:gd name="connsiteY27" fmla="*/ 273843 h 492918"/>
                <a:gd name="connsiteX28" fmla="*/ 1207294 w 1978819"/>
                <a:gd name="connsiteY28" fmla="*/ 295275 h 492918"/>
                <a:gd name="connsiteX29" fmla="*/ 983456 w 1978819"/>
                <a:gd name="connsiteY29" fmla="*/ 316706 h 492918"/>
                <a:gd name="connsiteX30" fmla="*/ 878681 w 1978819"/>
                <a:gd name="connsiteY30" fmla="*/ 328612 h 492918"/>
                <a:gd name="connsiteX31" fmla="*/ 762000 w 1978819"/>
                <a:gd name="connsiteY31" fmla="*/ 350043 h 492918"/>
                <a:gd name="connsiteX32" fmla="*/ 600075 w 1978819"/>
                <a:gd name="connsiteY32" fmla="*/ 390525 h 492918"/>
                <a:gd name="connsiteX33" fmla="*/ 483394 w 1978819"/>
                <a:gd name="connsiteY33" fmla="*/ 428625 h 492918"/>
                <a:gd name="connsiteX34" fmla="*/ 302419 w 1978819"/>
                <a:gd name="connsiteY34" fmla="*/ 492918 h 492918"/>
                <a:gd name="connsiteX35" fmla="*/ 271462 w 1978819"/>
                <a:gd name="connsiteY35" fmla="*/ 485775 h 492918"/>
                <a:gd name="connsiteX36" fmla="*/ 219075 w 1978819"/>
                <a:gd name="connsiteY36" fmla="*/ 461962 h 492918"/>
                <a:gd name="connsiteX37" fmla="*/ 157162 w 1978819"/>
                <a:gd name="connsiteY37" fmla="*/ 426243 h 492918"/>
                <a:gd name="connsiteX38" fmla="*/ 111919 w 1978819"/>
                <a:gd name="connsiteY38" fmla="*/ 388143 h 492918"/>
                <a:gd name="connsiteX39" fmla="*/ 76200 w 1978819"/>
                <a:gd name="connsiteY39" fmla="*/ 347662 h 492918"/>
                <a:gd name="connsiteX40" fmla="*/ 30956 w 1978819"/>
                <a:gd name="connsiteY40" fmla="*/ 285750 h 492918"/>
                <a:gd name="connsiteX41" fmla="*/ 2381 w 1978819"/>
                <a:gd name="connsiteY41" fmla="*/ 230981 h 492918"/>
                <a:gd name="connsiteX42" fmla="*/ 0 w 1978819"/>
                <a:gd name="connsiteY42" fmla="*/ 202406 h 492918"/>
                <a:gd name="connsiteX43" fmla="*/ 4762 w 1978819"/>
                <a:gd name="connsiteY43" fmla="*/ 192881 h 492918"/>
                <a:gd name="connsiteX44" fmla="*/ 16669 w 1978819"/>
                <a:gd name="connsiteY44" fmla="*/ 190500 h 492918"/>
                <a:gd name="connsiteX45" fmla="*/ 30956 w 1978819"/>
                <a:gd name="connsiteY45" fmla="*/ 192881 h 492918"/>
                <a:gd name="connsiteX46" fmla="*/ 47625 w 1978819"/>
                <a:gd name="connsiteY46" fmla="*/ 200025 h 492918"/>
                <a:gd name="connsiteX47" fmla="*/ 88106 w 1978819"/>
                <a:gd name="connsiteY47" fmla="*/ 221456 h 492918"/>
                <a:gd name="connsiteX48" fmla="*/ 135731 w 1978819"/>
                <a:gd name="connsiteY48" fmla="*/ 247650 h 492918"/>
                <a:gd name="connsiteX49" fmla="*/ 204787 w 1978819"/>
                <a:gd name="connsiteY49" fmla="*/ 271462 h 492918"/>
                <a:gd name="connsiteX50" fmla="*/ 273844 w 1978819"/>
                <a:gd name="connsiteY50" fmla="*/ 285750 h 492918"/>
                <a:gd name="connsiteX51" fmla="*/ 304800 w 1978819"/>
                <a:gd name="connsiteY51" fmla="*/ 290512 h 492918"/>
                <a:gd name="connsiteX52" fmla="*/ 404812 w 1978819"/>
                <a:gd name="connsiteY52" fmla="*/ 266700 h 492918"/>
                <a:gd name="connsiteX53" fmla="*/ 592931 w 1978819"/>
                <a:gd name="connsiteY53" fmla="*/ 223837 h 492918"/>
                <a:gd name="connsiteX54" fmla="*/ 642937 w 1978819"/>
                <a:gd name="connsiteY54" fmla="*/ 21193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78819" h="492918">
                  <a:moveTo>
                    <a:pt x="642937" y="211931"/>
                  </a:moveTo>
                  <a:lnTo>
                    <a:pt x="847725" y="166687"/>
                  </a:lnTo>
                  <a:lnTo>
                    <a:pt x="1038225" y="130968"/>
                  </a:lnTo>
                  <a:lnTo>
                    <a:pt x="1254919" y="107156"/>
                  </a:lnTo>
                  <a:lnTo>
                    <a:pt x="1359694" y="92868"/>
                  </a:lnTo>
                  <a:lnTo>
                    <a:pt x="1514475" y="69056"/>
                  </a:lnTo>
                  <a:lnTo>
                    <a:pt x="1538287" y="61912"/>
                  </a:lnTo>
                  <a:lnTo>
                    <a:pt x="1566862" y="42862"/>
                  </a:lnTo>
                  <a:lnTo>
                    <a:pt x="1614487" y="19050"/>
                  </a:lnTo>
                  <a:lnTo>
                    <a:pt x="1662112" y="0"/>
                  </a:lnTo>
                  <a:lnTo>
                    <a:pt x="1733550" y="14287"/>
                  </a:lnTo>
                  <a:lnTo>
                    <a:pt x="1797844" y="35718"/>
                  </a:lnTo>
                  <a:lnTo>
                    <a:pt x="1859756" y="64293"/>
                  </a:lnTo>
                  <a:lnTo>
                    <a:pt x="1905000" y="90487"/>
                  </a:lnTo>
                  <a:lnTo>
                    <a:pt x="1935956" y="114300"/>
                  </a:lnTo>
                  <a:lnTo>
                    <a:pt x="1955006" y="133350"/>
                  </a:lnTo>
                  <a:lnTo>
                    <a:pt x="1966912" y="147637"/>
                  </a:lnTo>
                  <a:lnTo>
                    <a:pt x="1976437" y="166687"/>
                  </a:lnTo>
                  <a:lnTo>
                    <a:pt x="1978819" y="178593"/>
                  </a:lnTo>
                  <a:lnTo>
                    <a:pt x="1976437" y="197643"/>
                  </a:lnTo>
                  <a:lnTo>
                    <a:pt x="1964531" y="214312"/>
                  </a:lnTo>
                  <a:lnTo>
                    <a:pt x="1947862" y="226218"/>
                  </a:lnTo>
                  <a:lnTo>
                    <a:pt x="1916906" y="240506"/>
                  </a:lnTo>
                  <a:lnTo>
                    <a:pt x="1883569" y="245268"/>
                  </a:lnTo>
                  <a:lnTo>
                    <a:pt x="1819275" y="245268"/>
                  </a:lnTo>
                  <a:lnTo>
                    <a:pt x="1693069" y="247650"/>
                  </a:lnTo>
                  <a:lnTo>
                    <a:pt x="1564481" y="254793"/>
                  </a:lnTo>
                  <a:lnTo>
                    <a:pt x="1369219" y="273843"/>
                  </a:lnTo>
                  <a:lnTo>
                    <a:pt x="1207294" y="295275"/>
                  </a:lnTo>
                  <a:lnTo>
                    <a:pt x="983456" y="316706"/>
                  </a:lnTo>
                  <a:lnTo>
                    <a:pt x="878681" y="328612"/>
                  </a:lnTo>
                  <a:lnTo>
                    <a:pt x="762000" y="350043"/>
                  </a:lnTo>
                  <a:lnTo>
                    <a:pt x="600075" y="390525"/>
                  </a:lnTo>
                  <a:lnTo>
                    <a:pt x="483394" y="428625"/>
                  </a:lnTo>
                  <a:lnTo>
                    <a:pt x="302419" y="492918"/>
                  </a:lnTo>
                  <a:lnTo>
                    <a:pt x="271462" y="485775"/>
                  </a:lnTo>
                  <a:lnTo>
                    <a:pt x="219075" y="461962"/>
                  </a:lnTo>
                  <a:lnTo>
                    <a:pt x="157162" y="426243"/>
                  </a:lnTo>
                  <a:lnTo>
                    <a:pt x="111919" y="388143"/>
                  </a:lnTo>
                  <a:lnTo>
                    <a:pt x="76200" y="347662"/>
                  </a:lnTo>
                  <a:lnTo>
                    <a:pt x="30956" y="285750"/>
                  </a:lnTo>
                  <a:lnTo>
                    <a:pt x="2381" y="230981"/>
                  </a:lnTo>
                  <a:lnTo>
                    <a:pt x="0" y="202406"/>
                  </a:lnTo>
                  <a:lnTo>
                    <a:pt x="4762" y="192881"/>
                  </a:lnTo>
                  <a:lnTo>
                    <a:pt x="16669" y="190500"/>
                  </a:lnTo>
                  <a:lnTo>
                    <a:pt x="30956" y="192881"/>
                  </a:lnTo>
                  <a:lnTo>
                    <a:pt x="47625" y="200025"/>
                  </a:lnTo>
                  <a:lnTo>
                    <a:pt x="88106" y="221456"/>
                  </a:lnTo>
                  <a:lnTo>
                    <a:pt x="135731" y="247650"/>
                  </a:lnTo>
                  <a:lnTo>
                    <a:pt x="204787" y="271462"/>
                  </a:lnTo>
                  <a:lnTo>
                    <a:pt x="273844" y="285750"/>
                  </a:lnTo>
                  <a:lnTo>
                    <a:pt x="304800" y="290512"/>
                  </a:lnTo>
                  <a:lnTo>
                    <a:pt x="404812" y="266700"/>
                  </a:lnTo>
                  <a:lnTo>
                    <a:pt x="592931" y="223837"/>
                  </a:lnTo>
                  <a:lnTo>
                    <a:pt x="642937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4296BD30-C469-874A-B24D-6E4BC8FB4286}"/>
                </a:ext>
              </a:extLst>
            </p:cNvPr>
            <p:cNvSpPr/>
            <p:nvPr/>
          </p:nvSpPr>
          <p:spPr>
            <a:xfrm>
              <a:off x="3989388" y="4346575"/>
              <a:ext cx="3005137" cy="533400"/>
            </a:xfrm>
            <a:custGeom>
              <a:avLst/>
              <a:gdLst>
                <a:gd name="connsiteX0" fmla="*/ 1063540 w 3004807"/>
                <a:gd name="connsiteY0" fmla="*/ 200484 h 532993"/>
                <a:gd name="connsiteX1" fmla="*/ 1249354 w 3004807"/>
                <a:gd name="connsiteY1" fmla="*/ 171145 h 532993"/>
                <a:gd name="connsiteX2" fmla="*/ 1484066 w 3004807"/>
                <a:gd name="connsiteY2" fmla="*/ 134471 h 532993"/>
                <a:gd name="connsiteX3" fmla="*/ 1740783 w 3004807"/>
                <a:gd name="connsiteY3" fmla="*/ 107577 h 532993"/>
                <a:gd name="connsiteX4" fmla="*/ 1953491 w 3004807"/>
                <a:gd name="connsiteY4" fmla="*/ 95352 h 532993"/>
                <a:gd name="connsiteX5" fmla="*/ 2175979 w 3004807"/>
                <a:gd name="connsiteY5" fmla="*/ 80683 h 532993"/>
                <a:gd name="connsiteX6" fmla="*/ 2405801 w 3004807"/>
                <a:gd name="connsiteY6" fmla="*/ 66013 h 532993"/>
                <a:gd name="connsiteX7" fmla="*/ 2430250 w 3004807"/>
                <a:gd name="connsiteY7" fmla="*/ 63568 h 532993"/>
                <a:gd name="connsiteX8" fmla="*/ 2520712 w 3004807"/>
                <a:gd name="connsiteY8" fmla="*/ 39119 h 532993"/>
                <a:gd name="connsiteX9" fmla="*/ 2611174 w 3004807"/>
                <a:gd name="connsiteY9" fmla="*/ 9780 h 532993"/>
                <a:gd name="connsiteX10" fmla="*/ 2647848 w 3004807"/>
                <a:gd name="connsiteY10" fmla="*/ 0 h 532993"/>
                <a:gd name="connsiteX11" fmla="*/ 2701636 w 3004807"/>
                <a:gd name="connsiteY11" fmla="*/ 4890 h 532993"/>
                <a:gd name="connsiteX12" fmla="*/ 2787209 w 3004807"/>
                <a:gd name="connsiteY12" fmla="*/ 29339 h 532993"/>
                <a:gd name="connsiteX13" fmla="*/ 2840997 w 3004807"/>
                <a:gd name="connsiteY13" fmla="*/ 51344 h 532993"/>
                <a:gd name="connsiteX14" fmla="*/ 2882561 w 3004807"/>
                <a:gd name="connsiteY14" fmla="*/ 70903 h 532993"/>
                <a:gd name="connsiteX15" fmla="*/ 2921679 w 3004807"/>
                <a:gd name="connsiteY15" fmla="*/ 95352 h 532993"/>
                <a:gd name="connsiteX16" fmla="*/ 2953463 w 3004807"/>
                <a:gd name="connsiteY16" fmla="*/ 119801 h 532993"/>
                <a:gd name="connsiteX17" fmla="*/ 2977912 w 3004807"/>
                <a:gd name="connsiteY17" fmla="*/ 144251 h 532993"/>
                <a:gd name="connsiteX18" fmla="*/ 2997472 w 3004807"/>
                <a:gd name="connsiteY18" fmla="*/ 173590 h 532993"/>
                <a:gd name="connsiteX19" fmla="*/ 3004807 w 3004807"/>
                <a:gd name="connsiteY19" fmla="*/ 198039 h 532993"/>
                <a:gd name="connsiteX20" fmla="*/ 2997472 w 3004807"/>
                <a:gd name="connsiteY20" fmla="*/ 220043 h 532993"/>
                <a:gd name="connsiteX21" fmla="*/ 2980357 w 3004807"/>
                <a:gd name="connsiteY21" fmla="*/ 237158 h 532993"/>
                <a:gd name="connsiteX22" fmla="*/ 2953463 w 3004807"/>
                <a:gd name="connsiteY22" fmla="*/ 254272 h 532993"/>
                <a:gd name="connsiteX23" fmla="*/ 2924124 w 3004807"/>
                <a:gd name="connsiteY23" fmla="*/ 266497 h 532993"/>
                <a:gd name="connsiteX24" fmla="*/ 2889895 w 3004807"/>
                <a:gd name="connsiteY24" fmla="*/ 266497 h 532993"/>
                <a:gd name="connsiteX25" fmla="*/ 2794543 w 3004807"/>
                <a:gd name="connsiteY25" fmla="*/ 256717 h 532993"/>
                <a:gd name="connsiteX26" fmla="*/ 2684522 w 3004807"/>
                <a:gd name="connsiteY26" fmla="*/ 256717 h 532993"/>
                <a:gd name="connsiteX27" fmla="*/ 2564721 w 3004807"/>
                <a:gd name="connsiteY27" fmla="*/ 254272 h 532993"/>
                <a:gd name="connsiteX28" fmla="*/ 2396021 w 3004807"/>
                <a:gd name="connsiteY28" fmla="*/ 261607 h 532993"/>
                <a:gd name="connsiteX29" fmla="*/ 2271331 w 3004807"/>
                <a:gd name="connsiteY29" fmla="*/ 268942 h 532993"/>
                <a:gd name="connsiteX30" fmla="*/ 2124635 w 3004807"/>
                <a:gd name="connsiteY30" fmla="*/ 268942 h 532993"/>
                <a:gd name="connsiteX31" fmla="*/ 1970605 w 3004807"/>
                <a:gd name="connsiteY31" fmla="*/ 273831 h 532993"/>
                <a:gd name="connsiteX32" fmla="*/ 1828800 w 3004807"/>
                <a:gd name="connsiteY32" fmla="*/ 278721 h 532993"/>
                <a:gd name="connsiteX33" fmla="*/ 1691885 w 3004807"/>
                <a:gd name="connsiteY33" fmla="*/ 290946 h 532993"/>
                <a:gd name="connsiteX34" fmla="*/ 1535410 w 3004807"/>
                <a:gd name="connsiteY34" fmla="*/ 310505 h 532993"/>
                <a:gd name="connsiteX35" fmla="*/ 1403384 w 3004807"/>
                <a:gd name="connsiteY35" fmla="*/ 320285 h 532993"/>
                <a:gd name="connsiteX36" fmla="*/ 1232240 w 3004807"/>
                <a:gd name="connsiteY36" fmla="*/ 339844 h 532993"/>
                <a:gd name="connsiteX37" fmla="*/ 1070875 w 3004807"/>
                <a:gd name="connsiteY37" fmla="*/ 361849 h 532993"/>
                <a:gd name="connsiteX38" fmla="*/ 936404 w 3004807"/>
                <a:gd name="connsiteY38" fmla="*/ 383853 h 532993"/>
                <a:gd name="connsiteX39" fmla="*/ 772595 w 3004807"/>
                <a:gd name="connsiteY39" fmla="*/ 410747 h 532993"/>
                <a:gd name="connsiteX40" fmla="*/ 721251 w 3004807"/>
                <a:gd name="connsiteY40" fmla="*/ 420527 h 532993"/>
                <a:gd name="connsiteX41" fmla="*/ 689467 w 3004807"/>
                <a:gd name="connsiteY41" fmla="*/ 427861 h 532993"/>
                <a:gd name="connsiteX42" fmla="*/ 628344 w 3004807"/>
                <a:gd name="connsiteY42" fmla="*/ 447421 h 532993"/>
                <a:gd name="connsiteX43" fmla="*/ 550107 w 3004807"/>
                <a:gd name="connsiteY43" fmla="*/ 474315 h 532993"/>
                <a:gd name="connsiteX44" fmla="*/ 457200 w 3004807"/>
                <a:gd name="connsiteY44" fmla="*/ 508544 h 532993"/>
                <a:gd name="connsiteX45" fmla="*/ 408302 w 3004807"/>
                <a:gd name="connsiteY45" fmla="*/ 528103 h 532993"/>
                <a:gd name="connsiteX46" fmla="*/ 388742 w 3004807"/>
                <a:gd name="connsiteY46" fmla="*/ 532993 h 532993"/>
                <a:gd name="connsiteX47" fmla="*/ 359403 w 3004807"/>
                <a:gd name="connsiteY47" fmla="*/ 525658 h 532993"/>
                <a:gd name="connsiteX48" fmla="*/ 305615 w 3004807"/>
                <a:gd name="connsiteY48" fmla="*/ 501209 h 532993"/>
                <a:gd name="connsiteX49" fmla="*/ 261607 w 3004807"/>
                <a:gd name="connsiteY49" fmla="*/ 479205 h 532993"/>
                <a:gd name="connsiteX50" fmla="*/ 205373 w 3004807"/>
                <a:gd name="connsiteY50" fmla="*/ 440086 h 532993"/>
                <a:gd name="connsiteX51" fmla="*/ 168700 w 3004807"/>
                <a:gd name="connsiteY51" fmla="*/ 413192 h 532993"/>
                <a:gd name="connsiteX52" fmla="*/ 122246 w 3004807"/>
                <a:gd name="connsiteY52" fmla="*/ 371628 h 532993"/>
                <a:gd name="connsiteX53" fmla="*/ 73348 w 3004807"/>
                <a:gd name="connsiteY53" fmla="*/ 325175 h 532993"/>
                <a:gd name="connsiteX54" fmla="*/ 36674 w 3004807"/>
                <a:gd name="connsiteY54" fmla="*/ 290946 h 532993"/>
                <a:gd name="connsiteX55" fmla="*/ 19559 w 3004807"/>
                <a:gd name="connsiteY55" fmla="*/ 271386 h 532993"/>
                <a:gd name="connsiteX56" fmla="*/ 0 w 3004807"/>
                <a:gd name="connsiteY56" fmla="*/ 234713 h 532993"/>
                <a:gd name="connsiteX57" fmla="*/ 0 w 3004807"/>
                <a:gd name="connsiteY57" fmla="*/ 222488 h 532993"/>
                <a:gd name="connsiteX58" fmla="*/ 4890 w 3004807"/>
                <a:gd name="connsiteY58" fmla="*/ 210263 h 532993"/>
                <a:gd name="connsiteX59" fmla="*/ 24449 w 3004807"/>
                <a:gd name="connsiteY59" fmla="*/ 210263 h 532993"/>
                <a:gd name="connsiteX60" fmla="*/ 46454 w 3004807"/>
                <a:gd name="connsiteY60" fmla="*/ 215153 h 532993"/>
                <a:gd name="connsiteX61" fmla="*/ 78238 w 3004807"/>
                <a:gd name="connsiteY61" fmla="*/ 229823 h 532993"/>
                <a:gd name="connsiteX62" fmla="*/ 114911 w 3004807"/>
                <a:gd name="connsiteY62" fmla="*/ 246937 h 532993"/>
                <a:gd name="connsiteX63" fmla="*/ 171144 w 3004807"/>
                <a:gd name="connsiteY63" fmla="*/ 271386 h 532993"/>
                <a:gd name="connsiteX64" fmla="*/ 220043 w 3004807"/>
                <a:gd name="connsiteY64" fmla="*/ 286056 h 532993"/>
                <a:gd name="connsiteX65" fmla="*/ 290946 w 3004807"/>
                <a:gd name="connsiteY65" fmla="*/ 303170 h 532993"/>
                <a:gd name="connsiteX66" fmla="*/ 344734 w 3004807"/>
                <a:gd name="connsiteY66" fmla="*/ 310505 h 532993"/>
                <a:gd name="connsiteX67" fmla="*/ 466980 w 3004807"/>
                <a:gd name="connsiteY67" fmla="*/ 293391 h 532993"/>
                <a:gd name="connsiteX68" fmla="*/ 701692 w 3004807"/>
                <a:gd name="connsiteY68" fmla="*/ 256717 h 532993"/>
                <a:gd name="connsiteX69" fmla="*/ 1063540 w 3004807"/>
                <a:gd name="connsiteY69" fmla="*/ 20048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04807" h="532993">
                  <a:moveTo>
                    <a:pt x="1063540" y="200484"/>
                  </a:moveTo>
                  <a:lnTo>
                    <a:pt x="1249354" y="171145"/>
                  </a:lnTo>
                  <a:lnTo>
                    <a:pt x="1484066" y="134471"/>
                  </a:lnTo>
                  <a:lnTo>
                    <a:pt x="1740783" y="107577"/>
                  </a:lnTo>
                  <a:lnTo>
                    <a:pt x="1953491" y="95352"/>
                  </a:lnTo>
                  <a:lnTo>
                    <a:pt x="2175979" y="80683"/>
                  </a:lnTo>
                  <a:lnTo>
                    <a:pt x="2405801" y="66013"/>
                  </a:lnTo>
                  <a:lnTo>
                    <a:pt x="2430250" y="63568"/>
                  </a:lnTo>
                  <a:lnTo>
                    <a:pt x="2520712" y="39119"/>
                  </a:lnTo>
                  <a:lnTo>
                    <a:pt x="2611174" y="9780"/>
                  </a:lnTo>
                  <a:lnTo>
                    <a:pt x="2647848" y="0"/>
                  </a:lnTo>
                  <a:lnTo>
                    <a:pt x="2701636" y="4890"/>
                  </a:lnTo>
                  <a:lnTo>
                    <a:pt x="2787209" y="29339"/>
                  </a:lnTo>
                  <a:lnTo>
                    <a:pt x="2840997" y="51344"/>
                  </a:lnTo>
                  <a:lnTo>
                    <a:pt x="2882561" y="70903"/>
                  </a:lnTo>
                  <a:lnTo>
                    <a:pt x="2921679" y="95352"/>
                  </a:lnTo>
                  <a:lnTo>
                    <a:pt x="2953463" y="119801"/>
                  </a:lnTo>
                  <a:lnTo>
                    <a:pt x="2977912" y="144251"/>
                  </a:lnTo>
                  <a:lnTo>
                    <a:pt x="2997472" y="173590"/>
                  </a:lnTo>
                  <a:lnTo>
                    <a:pt x="3004807" y="198039"/>
                  </a:lnTo>
                  <a:lnTo>
                    <a:pt x="2997472" y="220043"/>
                  </a:lnTo>
                  <a:lnTo>
                    <a:pt x="2980357" y="237158"/>
                  </a:lnTo>
                  <a:lnTo>
                    <a:pt x="2953463" y="254272"/>
                  </a:lnTo>
                  <a:lnTo>
                    <a:pt x="2924124" y="266497"/>
                  </a:lnTo>
                  <a:lnTo>
                    <a:pt x="2889895" y="266497"/>
                  </a:lnTo>
                  <a:lnTo>
                    <a:pt x="2794543" y="256717"/>
                  </a:lnTo>
                  <a:lnTo>
                    <a:pt x="2684522" y="256717"/>
                  </a:lnTo>
                  <a:lnTo>
                    <a:pt x="2564721" y="254272"/>
                  </a:lnTo>
                  <a:lnTo>
                    <a:pt x="2396021" y="261607"/>
                  </a:lnTo>
                  <a:lnTo>
                    <a:pt x="2271331" y="268942"/>
                  </a:lnTo>
                  <a:lnTo>
                    <a:pt x="2124635" y="268942"/>
                  </a:lnTo>
                  <a:lnTo>
                    <a:pt x="1970605" y="273831"/>
                  </a:lnTo>
                  <a:lnTo>
                    <a:pt x="1828800" y="278721"/>
                  </a:lnTo>
                  <a:lnTo>
                    <a:pt x="1691885" y="290946"/>
                  </a:lnTo>
                  <a:lnTo>
                    <a:pt x="1535410" y="310505"/>
                  </a:lnTo>
                  <a:lnTo>
                    <a:pt x="1403384" y="320285"/>
                  </a:lnTo>
                  <a:lnTo>
                    <a:pt x="1232240" y="339844"/>
                  </a:lnTo>
                  <a:lnTo>
                    <a:pt x="1070875" y="361849"/>
                  </a:lnTo>
                  <a:lnTo>
                    <a:pt x="936404" y="383853"/>
                  </a:lnTo>
                  <a:lnTo>
                    <a:pt x="772595" y="410747"/>
                  </a:lnTo>
                  <a:lnTo>
                    <a:pt x="721251" y="420527"/>
                  </a:lnTo>
                  <a:lnTo>
                    <a:pt x="689467" y="427861"/>
                  </a:lnTo>
                  <a:lnTo>
                    <a:pt x="628344" y="447421"/>
                  </a:lnTo>
                  <a:lnTo>
                    <a:pt x="550107" y="474315"/>
                  </a:lnTo>
                  <a:lnTo>
                    <a:pt x="457200" y="508544"/>
                  </a:lnTo>
                  <a:lnTo>
                    <a:pt x="408302" y="528103"/>
                  </a:lnTo>
                  <a:lnTo>
                    <a:pt x="388742" y="532993"/>
                  </a:lnTo>
                  <a:lnTo>
                    <a:pt x="359403" y="525658"/>
                  </a:lnTo>
                  <a:lnTo>
                    <a:pt x="305615" y="501209"/>
                  </a:lnTo>
                  <a:lnTo>
                    <a:pt x="261607" y="479205"/>
                  </a:lnTo>
                  <a:lnTo>
                    <a:pt x="205373" y="440086"/>
                  </a:lnTo>
                  <a:lnTo>
                    <a:pt x="168700" y="413192"/>
                  </a:lnTo>
                  <a:lnTo>
                    <a:pt x="122246" y="371628"/>
                  </a:lnTo>
                  <a:lnTo>
                    <a:pt x="73348" y="325175"/>
                  </a:lnTo>
                  <a:lnTo>
                    <a:pt x="36674" y="290946"/>
                  </a:lnTo>
                  <a:lnTo>
                    <a:pt x="19559" y="271386"/>
                  </a:lnTo>
                  <a:lnTo>
                    <a:pt x="0" y="234713"/>
                  </a:lnTo>
                  <a:lnTo>
                    <a:pt x="0" y="222488"/>
                  </a:lnTo>
                  <a:lnTo>
                    <a:pt x="4890" y="210263"/>
                  </a:lnTo>
                  <a:lnTo>
                    <a:pt x="24449" y="210263"/>
                  </a:lnTo>
                  <a:lnTo>
                    <a:pt x="46454" y="215153"/>
                  </a:lnTo>
                  <a:lnTo>
                    <a:pt x="78238" y="229823"/>
                  </a:lnTo>
                  <a:lnTo>
                    <a:pt x="114911" y="246937"/>
                  </a:lnTo>
                  <a:lnTo>
                    <a:pt x="171144" y="271386"/>
                  </a:lnTo>
                  <a:lnTo>
                    <a:pt x="220043" y="286056"/>
                  </a:lnTo>
                  <a:lnTo>
                    <a:pt x="290946" y="303170"/>
                  </a:lnTo>
                  <a:lnTo>
                    <a:pt x="344734" y="310505"/>
                  </a:lnTo>
                  <a:lnTo>
                    <a:pt x="466980" y="293391"/>
                  </a:lnTo>
                  <a:lnTo>
                    <a:pt x="701692" y="256717"/>
                  </a:lnTo>
                  <a:lnTo>
                    <a:pt x="1063540" y="2004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F3677EFC-4717-E542-B60E-96E1815907C8}"/>
                </a:ext>
              </a:extLst>
            </p:cNvPr>
            <p:cNvSpPr/>
            <p:nvPr/>
          </p:nvSpPr>
          <p:spPr>
            <a:xfrm>
              <a:off x="2743200" y="1865313"/>
              <a:ext cx="795338" cy="628650"/>
            </a:xfrm>
            <a:custGeom>
              <a:avLst/>
              <a:gdLst>
                <a:gd name="connsiteX0" fmla="*/ 433388 w 795338"/>
                <a:gd name="connsiteY0" fmla="*/ 407194 h 628650"/>
                <a:gd name="connsiteX1" fmla="*/ 466725 w 795338"/>
                <a:gd name="connsiteY1" fmla="*/ 447675 h 628650"/>
                <a:gd name="connsiteX2" fmla="*/ 488156 w 795338"/>
                <a:gd name="connsiteY2" fmla="*/ 478631 h 628650"/>
                <a:gd name="connsiteX3" fmla="*/ 516731 w 795338"/>
                <a:gd name="connsiteY3" fmla="*/ 519112 h 628650"/>
                <a:gd name="connsiteX4" fmla="*/ 535781 w 795338"/>
                <a:gd name="connsiteY4" fmla="*/ 547687 h 628650"/>
                <a:gd name="connsiteX5" fmla="*/ 564356 w 795338"/>
                <a:gd name="connsiteY5" fmla="*/ 585787 h 628650"/>
                <a:gd name="connsiteX6" fmla="*/ 585788 w 795338"/>
                <a:gd name="connsiteY6" fmla="*/ 604837 h 628650"/>
                <a:gd name="connsiteX7" fmla="*/ 619125 w 795338"/>
                <a:gd name="connsiteY7" fmla="*/ 621506 h 628650"/>
                <a:gd name="connsiteX8" fmla="*/ 642938 w 795338"/>
                <a:gd name="connsiteY8" fmla="*/ 626269 h 628650"/>
                <a:gd name="connsiteX9" fmla="*/ 666750 w 795338"/>
                <a:gd name="connsiteY9" fmla="*/ 628650 h 628650"/>
                <a:gd name="connsiteX10" fmla="*/ 700088 w 795338"/>
                <a:gd name="connsiteY10" fmla="*/ 619125 h 628650"/>
                <a:gd name="connsiteX11" fmla="*/ 733425 w 795338"/>
                <a:gd name="connsiteY11" fmla="*/ 602456 h 628650"/>
                <a:gd name="connsiteX12" fmla="*/ 754856 w 795338"/>
                <a:gd name="connsiteY12" fmla="*/ 581025 h 628650"/>
                <a:gd name="connsiteX13" fmla="*/ 778669 w 795338"/>
                <a:gd name="connsiteY13" fmla="*/ 547687 h 628650"/>
                <a:gd name="connsiteX14" fmla="*/ 788194 w 795338"/>
                <a:gd name="connsiteY14" fmla="*/ 519112 h 628650"/>
                <a:gd name="connsiteX15" fmla="*/ 795338 w 795338"/>
                <a:gd name="connsiteY15" fmla="*/ 471487 h 628650"/>
                <a:gd name="connsiteX16" fmla="*/ 795338 w 795338"/>
                <a:gd name="connsiteY16" fmla="*/ 428625 h 628650"/>
                <a:gd name="connsiteX17" fmla="*/ 790575 w 795338"/>
                <a:gd name="connsiteY17" fmla="*/ 376237 h 628650"/>
                <a:gd name="connsiteX18" fmla="*/ 776288 w 795338"/>
                <a:gd name="connsiteY18" fmla="*/ 328612 h 628650"/>
                <a:gd name="connsiteX19" fmla="*/ 754856 w 795338"/>
                <a:gd name="connsiteY19" fmla="*/ 280987 h 628650"/>
                <a:gd name="connsiteX20" fmla="*/ 733425 w 795338"/>
                <a:gd name="connsiteY20" fmla="*/ 250031 h 628650"/>
                <a:gd name="connsiteX21" fmla="*/ 697706 w 795338"/>
                <a:gd name="connsiteY21" fmla="*/ 211931 h 628650"/>
                <a:gd name="connsiteX22" fmla="*/ 661988 w 795338"/>
                <a:gd name="connsiteY22" fmla="*/ 183356 h 628650"/>
                <a:gd name="connsiteX23" fmla="*/ 621506 w 795338"/>
                <a:gd name="connsiteY23" fmla="*/ 147637 h 628650"/>
                <a:gd name="connsiteX24" fmla="*/ 573881 w 795338"/>
                <a:gd name="connsiteY24" fmla="*/ 114300 h 628650"/>
                <a:gd name="connsiteX25" fmla="*/ 535781 w 795338"/>
                <a:gd name="connsiteY25" fmla="*/ 95250 h 628650"/>
                <a:gd name="connsiteX26" fmla="*/ 495300 w 795338"/>
                <a:gd name="connsiteY26" fmla="*/ 78581 h 628650"/>
                <a:gd name="connsiteX27" fmla="*/ 433388 w 795338"/>
                <a:gd name="connsiteY27" fmla="*/ 59531 h 628650"/>
                <a:gd name="connsiteX28" fmla="*/ 369094 w 795338"/>
                <a:gd name="connsiteY28" fmla="*/ 45244 h 628650"/>
                <a:gd name="connsiteX29" fmla="*/ 285750 w 795338"/>
                <a:gd name="connsiteY29" fmla="*/ 28575 h 628650"/>
                <a:gd name="connsiteX30" fmla="*/ 216694 w 795338"/>
                <a:gd name="connsiteY30" fmla="*/ 14287 h 628650"/>
                <a:gd name="connsiteX31" fmla="*/ 121444 w 795338"/>
                <a:gd name="connsiteY31" fmla="*/ 4762 h 628650"/>
                <a:gd name="connsiteX32" fmla="*/ 57150 w 795338"/>
                <a:gd name="connsiteY32" fmla="*/ 2381 h 628650"/>
                <a:gd name="connsiteX33" fmla="*/ 23813 w 795338"/>
                <a:gd name="connsiteY33" fmla="*/ 0 h 628650"/>
                <a:gd name="connsiteX34" fmla="*/ 11906 w 795338"/>
                <a:gd name="connsiteY34" fmla="*/ 0 h 628650"/>
                <a:gd name="connsiteX35" fmla="*/ 0 w 795338"/>
                <a:gd name="connsiteY35" fmla="*/ 4762 h 628650"/>
                <a:gd name="connsiteX36" fmla="*/ 0 w 795338"/>
                <a:gd name="connsiteY36" fmla="*/ 23812 h 628650"/>
                <a:gd name="connsiteX37" fmla="*/ 21431 w 795338"/>
                <a:gd name="connsiteY37" fmla="*/ 50006 h 628650"/>
                <a:gd name="connsiteX38" fmla="*/ 57150 w 795338"/>
                <a:gd name="connsiteY38" fmla="*/ 71437 h 628650"/>
                <a:gd name="connsiteX39" fmla="*/ 114300 w 795338"/>
                <a:gd name="connsiteY39" fmla="*/ 107156 h 628650"/>
                <a:gd name="connsiteX40" fmla="*/ 183356 w 795338"/>
                <a:gd name="connsiteY40" fmla="*/ 159544 h 628650"/>
                <a:gd name="connsiteX41" fmla="*/ 252413 w 795338"/>
                <a:gd name="connsiteY41" fmla="*/ 214312 h 628650"/>
                <a:gd name="connsiteX42" fmla="*/ 292894 w 795338"/>
                <a:gd name="connsiteY42" fmla="*/ 250031 h 628650"/>
                <a:gd name="connsiteX43" fmla="*/ 371475 w 795338"/>
                <a:gd name="connsiteY43" fmla="*/ 330994 h 628650"/>
                <a:gd name="connsiteX44" fmla="*/ 433388 w 795338"/>
                <a:gd name="connsiteY44" fmla="*/ 407194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95338" h="628650">
                  <a:moveTo>
                    <a:pt x="433388" y="407194"/>
                  </a:moveTo>
                  <a:lnTo>
                    <a:pt x="466725" y="447675"/>
                  </a:lnTo>
                  <a:lnTo>
                    <a:pt x="488156" y="478631"/>
                  </a:lnTo>
                  <a:lnTo>
                    <a:pt x="516731" y="519112"/>
                  </a:lnTo>
                  <a:lnTo>
                    <a:pt x="535781" y="547687"/>
                  </a:lnTo>
                  <a:lnTo>
                    <a:pt x="564356" y="585787"/>
                  </a:lnTo>
                  <a:lnTo>
                    <a:pt x="585788" y="604837"/>
                  </a:lnTo>
                  <a:lnTo>
                    <a:pt x="619125" y="621506"/>
                  </a:lnTo>
                  <a:lnTo>
                    <a:pt x="642938" y="626269"/>
                  </a:lnTo>
                  <a:lnTo>
                    <a:pt x="666750" y="628650"/>
                  </a:lnTo>
                  <a:lnTo>
                    <a:pt x="700088" y="619125"/>
                  </a:lnTo>
                  <a:lnTo>
                    <a:pt x="733425" y="602456"/>
                  </a:lnTo>
                  <a:lnTo>
                    <a:pt x="754856" y="581025"/>
                  </a:lnTo>
                  <a:lnTo>
                    <a:pt x="778669" y="547687"/>
                  </a:lnTo>
                  <a:lnTo>
                    <a:pt x="788194" y="519112"/>
                  </a:lnTo>
                  <a:lnTo>
                    <a:pt x="795338" y="471487"/>
                  </a:lnTo>
                  <a:lnTo>
                    <a:pt x="795338" y="428625"/>
                  </a:lnTo>
                  <a:lnTo>
                    <a:pt x="790575" y="376237"/>
                  </a:lnTo>
                  <a:lnTo>
                    <a:pt x="776288" y="328612"/>
                  </a:lnTo>
                  <a:lnTo>
                    <a:pt x="754856" y="280987"/>
                  </a:lnTo>
                  <a:lnTo>
                    <a:pt x="733425" y="250031"/>
                  </a:lnTo>
                  <a:lnTo>
                    <a:pt x="697706" y="211931"/>
                  </a:lnTo>
                  <a:lnTo>
                    <a:pt x="661988" y="183356"/>
                  </a:lnTo>
                  <a:lnTo>
                    <a:pt x="621506" y="147637"/>
                  </a:lnTo>
                  <a:lnTo>
                    <a:pt x="573881" y="114300"/>
                  </a:lnTo>
                  <a:lnTo>
                    <a:pt x="535781" y="95250"/>
                  </a:lnTo>
                  <a:lnTo>
                    <a:pt x="495300" y="78581"/>
                  </a:lnTo>
                  <a:lnTo>
                    <a:pt x="433388" y="59531"/>
                  </a:lnTo>
                  <a:lnTo>
                    <a:pt x="369094" y="45244"/>
                  </a:lnTo>
                  <a:lnTo>
                    <a:pt x="285750" y="28575"/>
                  </a:lnTo>
                  <a:lnTo>
                    <a:pt x="216694" y="14287"/>
                  </a:lnTo>
                  <a:lnTo>
                    <a:pt x="121444" y="4762"/>
                  </a:lnTo>
                  <a:lnTo>
                    <a:pt x="57150" y="2381"/>
                  </a:lnTo>
                  <a:lnTo>
                    <a:pt x="23813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23812"/>
                  </a:lnTo>
                  <a:lnTo>
                    <a:pt x="21431" y="50006"/>
                  </a:lnTo>
                  <a:lnTo>
                    <a:pt x="57150" y="71437"/>
                  </a:lnTo>
                  <a:lnTo>
                    <a:pt x="114300" y="107156"/>
                  </a:lnTo>
                  <a:lnTo>
                    <a:pt x="183356" y="159544"/>
                  </a:lnTo>
                  <a:lnTo>
                    <a:pt x="252413" y="214312"/>
                  </a:lnTo>
                  <a:lnTo>
                    <a:pt x="292894" y="250031"/>
                  </a:lnTo>
                  <a:lnTo>
                    <a:pt x="371475" y="330994"/>
                  </a:lnTo>
                  <a:lnTo>
                    <a:pt x="433388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09DC1C4C-799A-624F-81B2-873CD96F1787}"/>
                </a:ext>
              </a:extLst>
            </p:cNvPr>
            <p:cNvSpPr/>
            <p:nvPr/>
          </p:nvSpPr>
          <p:spPr>
            <a:xfrm>
              <a:off x="5151438" y="1409700"/>
              <a:ext cx="603250" cy="1179513"/>
            </a:xfrm>
            <a:custGeom>
              <a:avLst/>
              <a:gdLst>
                <a:gd name="connsiteX0" fmla="*/ 307181 w 604837"/>
                <a:gd name="connsiteY0" fmla="*/ 819150 h 1178719"/>
                <a:gd name="connsiteX1" fmla="*/ 307181 w 604837"/>
                <a:gd name="connsiteY1" fmla="*/ 681038 h 1178719"/>
                <a:gd name="connsiteX2" fmla="*/ 285750 w 604837"/>
                <a:gd name="connsiteY2" fmla="*/ 550069 h 1178719"/>
                <a:gd name="connsiteX3" fmla="*/ 285750 w 604837"/>
                <a:gd name="connsiteY3" fmla="*/ 411956 h 1178719"/>
                <a:gd name="connsiteX4" fmla="*/ 280987 w 604837"/>
                <a:gd name="connsiteY4" fmla="*/ 319088 h 1178719"/>
                <a:gd name="connsiteX5" fmla="*/ 271462 w 604837"/>
                <a:gd name="connsiteY5" fmla="*/ 252413 h 1178719"/>
                <a:gd name="connsiteX6" fmla="*/ 261937 w 604837"/>
                <a:gd name="connsiteY6" fmla="*/ 204788 h 1178719"/>
                <a:gd name="connsiteX7" fmla="*/ 250031 w 604837"/>
                <a:gd name="connsiteY7" fmla="*/ 185738 h 1178719"/>
                <a:gd name="connsiteX8" fmla="*/ 223837 w 604837"/>
                <a:gd name="connsiteY8" fmla="*/ 164306 h 1178719"/>
                <a:gd name="connsiteX9" fmla="*/ 183356 w 604837"/>
                <a:gd name="connsiteY9" fmla="*/ 140494 h 1178719"/>
                <a:gd name="connsiteX10" fmla="*/ 121444 w 604837"/>
                <a:gd name="connsiteY10" fmla="*/ 114300 h 1178719"/>
                <a:gd name="connsiteX11" fmla="*/ 40481 w 604837"/>
                <a:gd name="connsiteY11" fmla="*/ 88106 h 1178719"/>
                <a:gd name="connsiteX12" fmla="*/ 19050 w 604837"/>
                <a:gd name="connsiteY12" fmla="*/ 78581 h 1178719"/>
                <a:gd name="connsiteX13" fmla="*/ 7144 w 604837"/>
                <a:gd name="connsiteY13" fmla="*/ 61913 h 1178719"/>
                <a:gd name="connsiteX14" fmla="*/ 0 w 604837"/>
                <a:gd name="connsiteY14" fmla="*/ 33338 h 1178719"/>
                <a:gd name="connsiteX15" fmla="*/ 2381 w 604837"/>
                <a:gd name="connsiteY15" fmla="*/ 21431 h 1178719"/>
                <a:gd name="connsiteX16" fmla="*/ 14287 w 604837"/>
                <a:gd name="connsiteY16" fmla="*/ 14288 h 1178719"/>
                <a:gd name="connsiteX17" fmla="*/ 71437 w 604837"/>
                <a:gd name="connsiteY17" fmla="*/ 4763 h 1178719"/>
                <a:gd name="connsiteX18" fmla="*/ 145256 w 604837"/>
                <a:gd name="connsiteY18" fmla="*/ 0 h 1178719"/>
                <a:gd name="connsiteX19" fmla="*/ 238125 w 604837"/>
                <a:gd name="connsiteY19" fmla="*/ 0 h 1178719"/>
                <a:gd name="connsiteX20" fmla="*/ 288131 w 604837"/>
                <a:gd name="connsiteY20" fmla="*/ 4763 h 1178719"/>
                <a:gd name="connsiteX21" fmla="*/ 321469 w 604837"/>
                <a:gd name="connsiteY21" fmla="*/ 14288 h 1178719"/>
                <a:gd name="connsiteX22" fmla="*/ 378619 w 604837"/>
                <a:gd name="connsiteY22" fmla="*/ 35719 h 1178719"/>
                <a:gd name="connsiteX23" fmla="*/ 442912 w 604837"/>
                <a:gd name="connsiteY23" fmla="*/ 64294 h 1178719"/>
                <a:gd name="connsiteX24" fmla="*/ 507206 w 604837"/>
                <a:gd name="connsiteY24" fmla="*/ 95250 h 1178719"/>
                <a:gd name="connsiteX25" fmla="*/ 559594 w 604837"/>
                <a:gd name="connsiteY25" fmla="*/ 126206 h 1178719"/>
                <a:gd name="connsiteX26" fmla="*/ 583406 w 604837"/>
                <a:gd name="connsiteY26" fmla="*/ 140494 h 1178719"/>
                <a:gd name="connsiteX27" fmla="*/ 595312 w 604837"/>
                <a:gd name="connsiteY27" fmla="*/ 154781 h 1178719"/>
                <a:gd name="connsiteX28" fmla="*/ 602456 w 604837"/>
                <a:gd name="connsiteY28" fmla="*/ 166688 h 1178719"/>
                <a:gd name="connsiteX29" fmla="*/ 604837 w 604837"/>
                <a:gd name="connsiteY29" fmla="*/ 185738 h 1178719"/>
                <a:gd name="connsiteX30" fmla="*/ 600075 w 604837"/>
                <a:gd name="connsiteY30" fmla="*/ 209550 h 1178719"/>
                <a:gd name="connsiteX31" fmla="*/ 588169 w 604837"/>
                <a:gd name="connsiteY31" fmla="*/ 233363 h 1178719"/>
                <a:gd name="connsiteX32" fmla="*/ 578644 w 604837"/>
                <a:gd name="connsiteY32" fmla="*/ 245269 h 1178719"/>
                <a:gd name="connsiteX33" fmla="*/ 571500 w 604837"/>
                <a:gd name="connsiteY33" fmla="*/ 264319 h 1178719"/>
                <a:gd name="connsiteX34" fmla="*/ 561975 w 604837"/>
                <a:gd name="connsiteY34" fmla="*/ 323850 h 1178719"/>
                <a:gd name="connsiteX35" fmla="*/ 554831 w 604837"/>
                <a:gd name="connsiteY35" fmla="*/ 395288 h 1178719"/>
                <a:gd name="connsiteX36" fmla="*/ 552450 w 604837"/>
                <a:gd name="connsiteY36" fmla="*/ 497681 h 1178719"/>
                <a:gd name="connsiteX37" fmla="*/ 552450 w 604837"/>
                <a:gd name="connsiteY37" fmla="*/ 752475 h 1178719"/>
                <a:gd name="connsiteX38" fmla="*/ 554831 w 604837"/>
                <a:gd name="connsiteY38" fmla="*/ 1135856 h 1178719"/>
                <a:gd name="connsiteX39" fmla="*/ 307181 w 604837"/>
                <a:gd name="connsiteY39" fmla="*/ 1178719 h 1178719"/>
                <a:gd name="connsiteX40" fmla="*/ 307181 w 604837"/>
                <a:gd name="connsiteY40" fmla="*/ 819150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4837" h="1178719">
                  <a:moveTo>
                    <a:pt x="307181" y="819150"/>
                  </a:moveTo>
                  <a:lnTo>
                    <a:pt x="307181" y="681038"/>
                  </a:lnTo>
                  <a:lnTo>
                    <a:pt x="285750" y="550069"/>
                  </a:lnTo>
                  <a:lnTo>
                    <a:pt x="285750" y="411956"/>
                  </a:lnTo>
                  <a:lnTo>
                    <a:pt x="280987" y="319088"/>
                  </a:lnTo>
                  <a:lnTo>
                    <a:pt x="271462" y="252413"/>
                  </a:lnTo>
                  <a:lnTo>
                    <a:pt x="261937" y="204788"/>
                  </a:lnTo>
                  <a:lnTo>
                    <a:pt x="250031" y="185738"/>
                  </a:lnTo>
                  <a:lnTo>
                    <a:pt x="223837" y="164306"/>
                  </a:lnTo>
                  <a:lnTo>
                    <a:pt x="183356" y="140494"/>
                  </a:lnTo>
                  <a:lnTo>
                    <a:pt x="121444" y="114300"/>
                  </a:lnTo>
                  <a:lnTo>
                    <a:pt x="40481" y="88106"/>
                  </a:lnTo>
                  <a:lnTo>
                    <a:pt x="19050" y="78581"/>
                  </a:lnTo>
                  <a:lnTo>
                    <a:pt x="7144" y="61913"/>
                  </a:lnTo>
                  <a:lnTo>
                    <a:pt x="0" y="33338"/>
                  </a:lnTo>
                  <a:lnTo>
                    <a:pt x="2381" y="21431"/>
                  </a:lnTo>
                  <a:lnTo>
                    <a:pt x="14287" y="14288"/>
                  </a:lnTo>
                  <a:lnTo>
                    <a:pt x="71437" y="4763"/>
                  </a:lnTo>
                  <a:lnTo>
                    <a:pt x="145256" y="0"/>
                  </a:lnTo>
                  <a:lnTo>
                    <a:pt x="238125" y="0"/>
                  </a:lnTo>
                  <a:lnTo>
                    <a:pt x="288131" y="4763"/>
                  </a:lnTo>
                  <a:lnTo>
                    <a:pt x="321469" y="14288"/>
                  </a:lnTo>
                  <a:lnTo>
                    <a:pt x="378619" y="35719"/>
                  </a:lnTo>
                  <a:lnTo>
                    <a:pt x="442912" y="64294"/>
                  </a:lnTo>
                  <a:lnTo>
                    <a:pt x="507206" y="95250"/>
                  </a:lnTo>
                  <a:lnTo>
                    <a:pt x="559594" y="126206"/>
                  </a:lnTo>
                  <a:lnTo>
                    <a:pt x="583406" y="140494"/>
                  </a:lnTo>
                  <a:lnTo>
                    <a:pt x="595312" y="154781"/>
                  </a:lnTo>
                  <a:lnTo>
                    <a:pt x="602456" y="166688"/>
                  </a:lnTo>
                  <a:lnTo>
                    <a:pt x="604837" y="185738"/>
                  </a:lnTo>
                  <a:lnTo>
                    <a:pt x="600075" y="209550"/>
                  </a:lnTo>
                  <a:lnTo>
                    <a:pt x="588169" y="233363"/>
                  </a:lnTo>
                  <a:lnTo>
                    <a:pt x="578644" y="245269"/>
                  </a:lnTo>
                  <a:lnTo>
                    <a:pt x="571500" y="264319"/>
                  </a:lnTo>
                  <a:lnTo>
                    <a:pt x="561975" y="323850"/>
                  </a:lnTo>
                  <a:lnTo>
                    <a:pt x="554831" y="395288"/>
                  </a:lnTo>
                  <a:cubicBezTo>
                    <a:pt x="554037" y="429419"/>
                    <a:pt x="553244" y="463550"/>
                    <a:pt x="552450" y="497681"/>
                  </a:cubicBezTo>
                  <a:lnTo>
                    <a:pt x="552450" y="752475"/>
                  </a:lnTo>
                  <a:cubicBezTo>
                    <a:pt x="553244" y="880269"/>
                    <a:pt x="554037" y="1008062"/>
                    <a:pt x="554831" y="1135856"/>
                  </a:cubicBezTo>
                  <a:lnTo>
                    <a:pt x="307181" y="1178719"/>
                  </a:lnTo>
                  <a:lnTo>
                    <a:pt x="307181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9871952D-3E8C-8D48-BC25-1948F6D83014}"/>
                </a:ext>
              </a:extLst>
            </p:cNvPr>
            <p:cNvSpPr/>
            <p:nvPr/>
          </p:nvSpPr>
          <p:spPr>
            <a:xfrm>
              <a:off x="3927475" y="2359025"/>
              <a:ext cx="3109913" cy="619125"/>
            </a:xfrm>
            <a:custGeom>
              <a:avLst/>
              <a:gdLst>
                <a:gd name="connsiteX0" fmla="*/ 1903498 w 3108960"/>
                <a:gd name="connsiteY0" fmla="*/ 97879 h 618185"/>
                <a:gd name="connsiteX1" fmla="*/ 1766982 w 3108960"/>
                <a:gd name="connsiteY1" fmla="*/ 110758 h 618185"/>
                <a:gd name="connsiteX2" fmla="*/ 1491374 w 3108960"/>
                <a:gd name="connsiteY2" fmla="*/ 162273 h 618185"/>
                <a:gd name="connsiteX3" fmla="*/ 1305918 w 3108960"/>
                <a:gd name="connsiteY3" fmla="*/ 206062 h 618185"/>
                <a:gd name="connsiteX4" fmla="*/ 1123038 w 3108960"/>
                <a:gd name="connsiteY4" fmla="*/ 244698 h 618185"/>
                <a:gd name="connsiteX5" fmla="*/ 916976 w 3108960"/>
                <a:gd name="connsiteY5" fmla="*/ 288486 h 618185"/>
                <a:gd name="connsiteX6" fmla="*/ 798490 w 3108960"/>
                <a:gd name="connsiteY6" fmla="*/ 311668 h 618185"/>
                <a:gd name="connsiteX7" fmla="*/ 646520 w 3108960"/>
                <a:gd name="connsiteY7" fmla="*/ 340002 h 618185"/>
                <a:gd name="connsiteX8" fmla="*/ 564095 w 3108960"/>
                <a:gd name="connsiteY8" fmla="*/ 355456 h 618185"/>
                <a:gd name="connsiteX9" fmla="*/ 520307 w 3108960"/>
                <a:gd name="connsiteY9" fmla="*/ 360608 h 618185"/>
                <a:gd name="connsiteX10" fmla="*/ 430155 w 3108960"/>
                <a:gd name="connsiteY10" fmla="*/ 360608 h 618185"/>
                <a:gd name="connsiteX11" fmla="*/ 347730 w 3108960"/>
                <a:gd name="connsiteY11" fmla="*/ 360608 h 618185"/>
                <a:gd name="connsiteX12" fmla="*/ 270457 w 3108960"/>
                <a:gd name="connsiteY12" fmla="*/ 355456 h 618185"/>
                <a:gd name="connsiteX13" fmla="*/ 198335 w 3108960"/>
                <a:gd name="connsiteY13" fmla="*/ 345153 h 618185"/>
                <a:gd name="connsiteX14" fmla="*/ 133941 w 3108960"/>
                <a:gd name="connsiteY14" fmla="*/ 332275 h 618185"/>
                <a:gd name="connsiteX15" fmla="*/ 74698 w 3108960"/>
                <a:gd name="connsiteY15" fmla="*/ 316820 h 618185"/>
                <a:gd name="connsiteX16" fmla="*/ 28334 w 3108960"/>
                <a:gd name="connsiteY16" fmla="*/ 298789 h 618185"/>
                <a:gd name="connsiteX17" fmla="*/ 7728 w 3108960"/>
                <a:gd name="connsiteY17" fmla="*/ 298789 h 618185"/>
                <a:gd name="connsiteX18" fmla="*/ 0 w 3108960"/>
                <a:gd name="connsiteY18" fmla="*/ 303941 h 618185"/>
                <a:gd name="connsiteX19" fmla="*/ 2576 w 3108960"/>
                <a:gd name="connsiteY19" fmla="*/ 327123 h 618185"/>
                <a:gd name="connsiteX20" fmla="*/ 7728 w 3108960"/>
                <a:gd name="connsiteY20" fmla="*/ 342578 h 618185"/>
                <a:gd name="connsiteX21" fmla="*/ 20607 w 3108960"/>
                <a:gd name="connsiteY21" fmla="*/ 363184 h 618185"/>
                <a:gd name="connsiteX22" fmla="*/ 72122 w 3108960"/>
                <a:gd name="connsiteY22" fmla="*/ 401820 h 618185"/>
                <a:gd name="connsiteX23" fmla="*/ 154547 w 3108960"/>
                <a:gd name="connsiteY23" fmla="*/ 463639 h 618185"/>
                <a:gd name="connsiteX24" fmla="*/ 242123 w 3108960"/>
                <a:gd name="connsiteY24" fmla="*/ 520306 h 618185"/>
                <a:gd name="connsiteX25" fmla="*/ 316821 w 3108960"/>
                <a:gd name="connsiteY25" fmla="*/ 564094 h 618185"/>
                <a:gd name="connsiteX26" fmla="*/ 391518 w 3108960"/>
                <a:gd name="connsiteY26" fmla="*/ 600155 h 618185"/>
                <a:gd name="connsiteX27" fmla="*/ 432730 w 3108960"/>
                <a:gd name="connsiteY27" fmla="*/ 618185 h 618185"/>
                <a:gd name="connsiteX28" fmla="*/ 450761 w 3108960"/>
                <a:gd name="connsiteY28" fmla="*/ 618185 h 618185"/>
                <a:gd name="connsiteX29" fmla="*/ 481670 w 3108960"/>
                <a:gd name="connsiteY29" fmla="*/ 602731 h 618185"/>
                <a:gd name="connsiteX30" fmla="*/ 533186 w 3108960"/>
                <a:gd name="connsiteY30" fmla="*/ 576973 h 618185"/>
                <a:gd name="connsiteX31" fmla="*/ 623338 w 3108960"/>
                <a:gd name="connsiteY31" fmla="*/ 538336 h 618185"/>
                <a:gd name="connsiteX32" fmla="*/ 677429 w 3108960"/>
                <a:gd name="connsiteY32" fmla="*/ 522882 h 618185"/>
                <a:gd name="connsiteX33" fmla="*/ 752127 w 3108960"/>
                <a:gd name="connsiteY33" fmla="*/ 504851 h 618185"/>
                <a:gd name="connsiteX34" fmla="*/ 826824 w 3108960"/>
                <a:gd name="connsiteY34" fmla="*/ 489397 h 618185"/>
                <a:gd name="connsiteX35" fmla="*/ 942734 w 3108960"/>
                <a:gd name="connsiteY35" fmla="*/ 463639 h 618185"/>
                <a:gd name="connsiteX36" fmla="*/ 1123038 w 3108960"/>
                <a:gd name="connsiteY36" fmla="*/ 414699 h 618185"/>
                <a:gd name="connsiteX37" fmla="*/ 1282736 w 3108960"/>
                <a:gd name="connsiteY37" fmla="*/ 381214 h 618185"/>
                <a:gd name="connsiteX38" fmla="*/ 1506829 w 3108960"/>
                <a:gd name="connsiteY38" fmla="*/ 340002 h 618185"/>
                <a:gd name="connsiteX39" fmla="*/ 1671678 w 3108960"/>
                <a:gd name="connsiteY39" fmla="*/ 311668 h 618185"/>
                <a:gd name="connsiteX40" fmla="*/ 1787588 w 3108960"/>
                <a:gd name="connsiteY40" fmla="*/ 296214 h 618185"/>
                <a:gd name="connsiteX41" fmla="*/ 1949862 w 3108960"/>
                <a:gd name="connsiteY41" fmla="*/ 275607 h 618185"/>
                <a:gd name="connsiteX42" fmla="*/ 2078650 w 3108960"/>
                <a:gd name="connsiteY42" fmla="*/ 260153 h 618185"/>
                <a:gd name="connsiteX43" fmla="*/ 2230621 w 3108960"/>
                <a:gd name="connsiteY43" fmla="*/ 242122 h 618185"/>
                <a:gd name="connsiteX44" fmla="*/ 2475320 w 3108960"/>
                <a:gd name="connsiteY44" fmla="*/ 244698 h 618185"/>
                <a:gd name="connsiteX45" fmla="*/ 2704564 w 3108960"/>
                <a:gd name="connsiteY45" fmla="*/ 252425 h 618185"/>
                <a:gd name="connsiteX46" fmla="*/ 2851383 w 3108960"/>
                <a:gd name="connsiteY46" fmla="*/ 260153 h 618185"/>
                <a:gd name="connsiteX47" fmla="*/ 2954414 w 3108960"/>
                <a:gd name="connsiteY47" fmla="*/ 265304 h 618185"/>
                <a:gd name="connsiteX48" fmla="*/ 3003354 w 3108960"/>
                <a:gd name="connsiteY48" fmla="*/ 260153 h 618185"/>
                <a:gd name="connsiteX49" fmla="*/ 3052293 w 3108960"/>
                <a:gd name="connsiteY49" fmla="*/ 247274 h 618185"/>
                <a:gd name="connsiteX50" fmla="*/ 3080627 w 3108960"/>
                <a:gd name="connsiteY50" fmla="*/ 234395 h 618185"/>
                <a:gd name="connsiteX51" fmla="*/ 3096081 w 3108960"/>
                <a:gd name="connsiteY51" fmla="*/ 224092 h 618185"/>
                <a:gd name="connsiteX52" fmla="*/ 3106385 w 3108960"/>
                <a:gd name="connsiteY52" fmla="*/ 206062 h 618185"/>
                <a:gd name="connsiteX53" fmla="*/ 3108960 w 3108960"/>
                <a:gd name="connsiteY53" fmla="*/ 182880 h 618185"/>
                <a:gd name="connsiteX54" fmla="*/ 3106385 w 3108960"/>
                <a:gd name="connsiteY54" fmla="*/ 164849 h 618185"/>
                <a:gd name="connsiteX55" fmla="*/ 3093506 w 3108960"/>
                <a:gd name="connsiteY55" fmla="*/ 139091 h 618185"/>
                <a:gd name="connsiteX56" fmla="*/ 3075475 w 3108960"/>
                <a:gd name="connsiteY56" fmla="*/ 115909 h 618185"/>
                <a:gd name="connsiteX57" fmla="*/ 3047142 w 3108960"/>
                <a:gd name="connsiteY57" fmla="*/ 92727 h 618185"/>
                <a:gd name="connsiteX58" fmla="*/ 3011081 w 3108960"/>
                <a:gd name="connsiteY58" fmla="*/ 69545 h 618185"/>
                <a:gd name="connsiteX59" fmla="*/ 2972444 w 3108960"/>
                <a:gd name="connsiteY59" fmla="*/ 54091 h 618185"/>
                <a:gd name="connsiteX60" fmla="*/ 2913201 w 3108960"/>
                <a:gd name="connsiteY60" fmla="*/ 33485 h 618185"/>
                <a:gd name="connsiteX61" fmla="*/ 2786989 w 3108960"/>
                <a:gd name="connsiteY61" fmla="*/ 7727 h 618185"/>
                <a:gd name="connsiteX62" fmla="*/ 2668503 w 3108960"/>
                <a:gd name="connsiteY62" fmla="*/ 0 h 618185"/>
                <a:gd name="connsiteX63" fmla="*/ 2598957 w 3108960"/>
                <a:gd name="connsiteY63" fmla="*/ 25757 h 618185"/>
                <a:gd name="connsiteX64" fmla="*/ 2550017 w 3108960"/>
                <a:gd name="connsiteY64" fmla="*/ 43788 h 618185"/>
                <a:gd name="connsiteX65" fmla="*/ 2436683 w 3108960"/>
                <a:gd name="connsiteY65" fmla="*/ 51515 h 618185"/>
                <a:gd name="connsiteX66" fmla="*/ 2161075 w 3108960"/>
                <a:gd name="connsiteY66" fmla="*/ 72121 h 618185"/>
                <a:gd name="connsiteX67" fmla="*/ 1903498 w 3108960"/>
                <a:gd name="connsiteY67" fmla="*/ 97879 h 61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08960" h="618185">
                  <a:moveTo>
                    <a:pt x="1903498" y="97879"/>
                  </a:moveTo>
                  <a:lnTo>
                    <a:pt x="1766982" y="110758"/>
                  </a:lnTo>
                  <a:lnTo>
                    <a:pt x="1491374" y="162273"/>
                  </a:lnTo>
                  <a:lnTo>
                    <a:pt x="1305918" y="206062"/>
                  </a:lnTo>
                  <a:lnTo>
                    <a:pt x="1123038" y="244698"/>
                  </a:lnTo>
                  <a:lnTo>
                    <a:pt x="916976" y="288486"/>
                  </a:lnTo>
                  <a:lnTo>
                    <a:pt x="798490" y="311668"/>
                  </a:lnTo>
                  <a:lnTo>
                    <a:pt x="646520" y="340002"/>
                  </a:lnTo>
                  <a:lnTo>
                    <a:pt x="564095" y="355456"/>
                  </a:lnTo>
                  <a:lnTo>
                    <a:pt x="520307" y="360608"/>
                  </a:lnTo>
                  <a:lnTo>
                    <a:pt x="430155" y="360608"/>
                  </a:lnTo>
                  <a:lnTo>
                    <a:pt x="347730" y="360608"/>
                  </a:lnTo>
                  <a:lnTo>
                    <a:pt x="270457" y="355456"/>
                  </a:lnTo>
                  <a:lnTo>
                    <a:pt x="198335" y="345153"/>
                  </a:lnTo>
                  <a:lnTo>
                    <a:pt x="133941" y="332275"/>
                  </a:lnTo>
                  <a:lnTo>
                    <a:pt x="74698" y="316820"/>
                  </a:lnTo>
                  <a:lnTo>
                    <a:pt x="28334" y="298789"/>
                  </a:lnTo>
                  <a:lnTo>
                    <a:pt x="7728" y="298789"/>
                  </a:lnTo>
                  <a:lnTo>
                    <a:pt x="0" y="303941"/>
                  </a:lnTo>
                  <a:lnTo>
                    <a:pt x="2576" y="327123"/>
                  </a:lnTo>
                  <a:lnTo>
                    <a:pt x="7728" y="342578"/>
                  </a:lnTo>
                  <a:lnTo>
                    <a:pt x="20607" y="363184"/>
                  </a:lnTo>
                  <a:lnTo>
                    <a:pt x="72122" y="401820"/>
                  </a:lnTo>
                  <a:lnTo>
                    <a:pt x="154547" y="463639"/>
                  </a:lnTo>
                  <a:lnTo>
                    <a:pt x="242123" y="520306"/>
                  </a:lnTo>
                  <a:lnTo>
                    <a:pt x="316821" y="564094"/>
                  </a:lnTo>
                  <a:lnTo>
                    <a:pt x="391518" y="600155"/>
                  </a:lnTo>
                  <a:lnTo>
                    <a:pt x="432730" y="618185"/>
                  </a:lnTo>
                  <a:lnTo>
                    <a:pt x="450761" y="618185"/>
                  </a:lnTo>
                  <a:lnTo>
                    <a:pt x="481670" y="602731"/>
                  </a:lnTo>
                  <a:lnTo>
                    <a:pt x="533186" y="576973"/>
                  </a:lnTo>
                  <a:lnTo>
                    <a:pt x="623338" y="538336"/>
                  </a:lnTo>
                  <a:lnTo>
                    <a:pt x="677429" y="522882"/>
                  </a:lnTo>
                  <a:lnTo>
                    <a:pt x="752127" y="504851"/>
                  </a:lnTo>
                  <a:lnTo>
                    <a:pt x="826824" y="489397"/>
                  </a:lnTo>
                  <a:lnTo>
                    <a:pt x="942734" y="463639"/>
                  </a:lnTo>
                  <a:lnTo>
                    <a:pt x="1123038" y="414699"/>
                  </a:lnTo>
                  <a:lnTo>
                    <a:pt x="1282736" y="381214"/>
                  </a:lnTo>
                  <a:lnTo>
                    <a:pt x="1506829" y="340002"/>
                  </a:lnTo>
                  <a:lnTo>
                    <a:pt x="1671678" y="311668"/>
                  </a:lnTo>
                  <a:lnTo>
                    <a:pt x="1787588" y="296214"/>
                  </a:lnTo>
                  <a:lnTo>
                    <a:pt x="1949862" y="275607"/>
                  </a:lnTo>
                  <a:lnTo>
                    <a:pt x="2078650" y="260153"/>
                  </a:lnTo>
                  <a:lnTo>
                    <a:pt x="2230621" y="242122"/>
                  </a:lnTo>
                  <a:lnTo>
                    <a:pt x="2475320" y="244698"/>
                  </a:lnTo>
                  <a:lnTo>
                    <a:pt x="2704564" y="252425"/>
                  </a:lnTo>
                  <a:lnTo>
                    <a:pt x="2851383" y="260153"/>
                  </a:lnTo>
                  <a:lnTo>
                    <a:pt x="2954414" y="265304"/>
                  </a:lnTo>
                  <a:lnTo>
                    <a:pt x="3003354" y="260153"/>
                  </a:lnTo>
                  <a:lnTo>
                    <a:pt x="3052293" y="247274"/>
                  </a:lnTo>
                  <a:lnTo>
                    <a:pt x="3080627" y="234395"/>
                  </a:lnTo>
                  <a:lnTo>
                    <a:pt x="3096081" y="224092"/>
                  </a:lnTo>
                  <a:lnTo>
                    <a:pt x="3106385" y="206062"/>
                  </a:lnTo>
                  <a:lnTo>
                    <a:pt x="3108960" y="182880"/>
                  </a:lnTo>
                  <a:lnTo>
                    <a:pt x="3106385" y="164849"/>
                  </a:lnTo>
                  <a:lnTo>
                    <a:pt x="3093506" y="139091"/>
                  </a:lnTo>
                  <a:lnTo>
                    <a:pt x="3075475" y="115909"/>
                  </a:lnTo>
                  <a:lnTo>
                    <a:pt x="3047142" y="92727"/>
                  </a:lnTo>
                  <a:lnTo>
                    <a:pt x="3011081" y="69545"/>
                  </a:lnTo>
                  <a:lnTo>
                    <a:pt x="2972444" y="54091"/>
                  </a:lnTo>
                  <a:lnTo>
                    <a:pt x="2913201" y="33485"/>
                  </a:lnTo>
                  <a:lnTo>
                    <a:pt x="2786989" y="7727"/>
                  </a:lnTo>
                  <a:lnTo>
                    <a:pt x="2668503" y="0"/>
                  </a:lnTo>
                  <a:lnTo>
                    <a:pt x="2598957" y="25757"/>
                  </a:lnTo>
                  <a:lnTo>
                    <a:pt x="2550017" y="43788"/>
                  </a:lnTo>
                  <a:lnTo>
                    <a:pt x="2436683" y="51515"/>
                  </a:lnTo>
                  <a:lnTo>
                    <a:pt x="2161075" y="72121"/>
                  </a:lnTo>
                  <a:lnTo>
                    <a:pt x="1903498" y="97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45B0CA13-B27F-E345-A324-BE75A9409A7E}"/>
                </a:ext>
              </a:extLst>
            </p:cNvPr>
            <p:cNvSpPr/>
            <p:nvPr/>
          </p:nvSpPr>
          <p:spPr>
            <a:xfrm>
              <a:off x="4721225" y="2794000"/>
              <a:ext cx="520700" cy="623888"/>
            </a:xfrm>
            <a:custGeom>
              <a:avLst/>
              <a:gdLst>
                <a:gd name="connsiteX0" fmla="*/ 252426 w 520306"/>
                <a:gd name="connsiteY0" fmla="*/ 376064 h 623338"/>
                <a:gd name="connsiteX1" fmla="*/ 221517 w 520306"/>
                <a:gd name="connsiteY1" fmla="*/ 314245 h 623338"/>
                <a:gd name="connsiteX2" fmla="*/ 198335 w 520306"/>
                <a:gd name="connsiteY2" fmla="*/ 262730 h 623338"/>
                <a:gd name="connsiteX3" fmla="*/ 177728 w 520306"/>
                <a:gd name="connsiteY3" fmla="*/ 216366 h 623338"/>
                <a:gd name="connsiteX4" fmla="*/ 136516 w 520306"/>
                <a:gd name="connsiteY4" fmla="*/ 154547 h 623338"/>
                <a:gd name="connsiteX5" fmla="*/ 87576 w 520306"/>
                <a:gd name="connsiteY5" fmla="*/ 95304 h 623338"/>
                <a:gd name="connsiteX6" fmla="*/ 0 w 520306"/>
                <a:gd name="connsiteY6" fmla="*/ 15455 h 623338"/>
                <a:gd name="connsiteX7" fmla="*/ 74697 w 520306"/>
                <a:gd name="connsiteY7" fmla="*/ 0 h 623338"/>
                <a:gd name="connsiteX8" fmla="*/ 270456 w 520306"/>
                <a:gd name="connsiteY8" fmla="*/ 74698 h 623338"/>
                <a:gd name="connsiteX9" fmla="*/ 342578 w 520306"/>
                <a:gd name="connsiteY9" fmla="*/ 103031 h 623338"/>
                <a:gd name="connsiteX10" fmla="*/ 383790 w 520306"/>
                <a:gd name="connsiteY10" fmla="*/ 123638 h 623338"/>
                <a:gd name="connsiteX11" fmla="*/ 399245 w 520306"/>
                <a:gd name="connsiteY11" fmla="*/ 133941 h 623338"/>
                <a:gd name="connsiteX12" fmla="*/ 412124 w 520306"/>
                <a:gd name="connsiteY12" fmla="*/ 149395 h 623338"/>
                <a:gd name="connsiteX13" fmla="*/ 435306 w 520306"/>
                <a:gd name="connsiteY13" fmla="*/ 193184 h 623338"/>
                <a:gd name="connsiteX14" fmla="*/ 458488 w 520306"/>
                <a:gd name="connsiteY14" fmla="*/ 255002 h 623338"/>
                <a:gd name="connsiteX15" fmla="*/ 481670 w 520306"/>
                <a:gd name="connsiteY15" fmla="*/ 334851 h 623338"/>
                <a:gd name="connsiteX16" fmla="*/ 497124 w 520306"/>
                <a:gd name="connsiteY16" fmla="*/ 414700 h 623338"/>
                <a:gd name="connsiteX17" fmla="*/ 517731 w 520306"/>
                <a:gd name="connsiteY17" fmla="*/ 535762 h 623338"/>
                <a:gd name="connsiteX18" fmla="*/ 520306 w 520306"/>
                <a:gd name="connsiteY18" fmla="*/ 602732 h 623338"/>
                <a:gd name="connsiteX19" fmla="*/ 373487 w 520306"/>
                <a:gd name="connsiteY19" fmla="*/ 623338 h 623338"/>
                <a:gd name="connsiteX20" fmla="*/ 303941 w 520306"/>
                <a:gd name="connsiteY20" fmla="*/ 481670 h 623338"/>
                <a:gd name="connsiteX21" fmla="*/ 252426 w 520306"/>
                <a:gd name="connsiteY21" fmla="*/ 376064 h 62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0306" h="623338">
                  <a:moveTo>
                    <a:pt x="252426" y="376064"/>
                  </a:moveTo>
                  <a:lnTo>
                    <a:pt x="221517" y="314245"/>
                  </a:lnTo>
                  <a:lnTo>
                    <a:pt x="198335" y="262730"/>
                  </a:lnTo>
                  <a:lnTo>
                    <a:pt x="177728" y="216366"/>
                  </a:lnTo>
                  <a:lnTo>
                    <a:pt x="136516" y="154547"/>
                  </a:lnTo>
                  <a:lnTo>
                    <a:pt x="87576" y="95304"/>
                  </a:lnTo>
                  <a:lnTo>
                    <a:pt x="0" y="15455"/>
                  </a:lnTo>
                  <a:lnTo>
                    <a:pt x="74697" y="0"/>
                  </a:lnTo>
                  <a:lnTo>
                    <a:pt x="270456" y="74698"/>
                  </a:lnTo>
                  <a:lnTo>
                    <a:pt x="342578" y="103031"/>
                  </a:lnTo>
                  <a:lnTo>
                    <a:pt x="383790" y="123638"/>
                  </a:lnTo>
                  <a:lnTo>
                    <a:pt x="399245" y="133941"/>
                  </a:lnTo>
                  <a:lnTo>
                    <a:pt x="412124" y="149395"/>
                  </a:lnTo>
                  <a:lnTo>
                    <a:pt x="435306" y="193184"/>
                  </a:lnTo>
                  <a:lnTo>
                    <a:pt x="458488" y="255002"/>
                  </a:lnTo>
                  <a:lnTo>
                    <a:pt x="481670" y="334851"/>
                  </a:lnTo>
                  <a:lnTo>
                    <a:pt x="497124" y="414700"/>
                  </a:lnTo>
                  <a:lnTo>
                    <a:pt x="517731" y="535762"/>
                  </a:lnTo>
                  <a:lnTo>
                    <a:pt x="520306" y="602732"/>
                  </a:lnTo>
                  <a:lnTo>
                    <a:pt x="373487" y="623338"/>
                  </a:lnTo>
                  <a:lnTo>
                    <a:pt x="303941" y="481670"/>
                  </a:lnTo>
                  <a:lnTo>
                    <a:pt x="252426" y="376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701BE4F0-8B5B-7D42-9E65-680D08C9FD43}"/>
                </a:ext>
              </a:extLst>
            </p:cNvPr>
            <p:cNvSpPr/>
            <p:nvPr/>
          </p:nvSpPr>
          <p:spPr>
            <a:xfrm>
              <a:off x="5878513" y="2573338"/>
              <a:ext cx="492125" cy="757237"/>
            </a:xfrm>
            <a:custGeom>
              <a:avLst/>
              <a:gdLst>
                <a:gd name="connsiteX0" fmla="*/ 95303 w 491973"/>
                <a:gd name="connsiteY0" fmla="*/ 368336 h 757278"/>
                <a:gd name="connsiteX1" fmla="*/ 118485 w 491973"/>
                <a:gd name="connsiteY1" fmla="*/ 283335 h 757278"/>
                <a:gd name="connsiteX2" fmla="*/ 133940 w 491973"/>
                <a:gd name="connsiteY2" fmla="*/ 208638 h 757278"/>
                <a:gd name="connsiteX3" fmla="*/ 139092 w 491973"/>
                <a:gd name="connsiteY3" fmla="*/ 177728 h 757278"/>
                <a:gd name="connsiteX4" fmla="*/ 139092 w 491973"/>
                <a:gd name="connsiteY4" fmla="*/ 144243 h 757278"/>
                <a:gd name="connsiteX5" fmla="*/ 128788 w 491973"/>
                <a:gd name="connsiteY5" fmla="*/ 108182 h 757278"/>
                <a:gd name="connsiteX6" fmla="*/ 103031 w 491973"/>
                <a:gd name="connsiteY6" fmla="*/ 56667 h 757278"/>
                <a:gd name="connsiteX7" fmla="*/ 59243 w 491973"/>
                <a:gd name="connsiteY7" fmla="*/ 5151 h 757278"/>
                <a:gd name="connsiteX8" fmla="*/ 249850 w 491973"/>
                <a:gd name="connsiteY8" fmla="*/ 0 h 757278"/>
                <a:gd name="connsiteX9" fmla="*/ 347729 w 491973"/>
                <a:gd name="connsiteY9" fmla="*/ 69546 h 757278"/>
                <a:gd name="connsiteX10" fmla="*/ 430154 w 491973"/>
                <a:gd name="connsiteY10" fmla="*/ 118486 h 757278"/>
                <a:gd name="connsiteX11" fmla="*/ 468791 w 491973"/>
                <a:gd name="connsiteY11" fmla="*/ 139092 h 757278"/>
                <a:gd name="connsiteX12" fmla="*/ 481670 w 491973"/>
                <a:gd name="connsiteY12" fmla="*/ 149395 h 757278"/>
                <a:gd name="connsiteX13" fmla="*/ 489397 w 491973"/>
                <a:gd name="connsiteY13" fmla="*/ 162274 h 757278"/>
                <a:gd name="connsiteX14" fmla="*/ 491973 w 491973"/>
                <a:gd name="connsiteY14" fmla="*/ 177728 h 757278"/>
                <a:gd name="connsiteX15" fmla="*/ 491973 w 491973"/>
                <a:gd name="connsiteY15" fmla="*/ 203486 h 757278"/>
                <a:gd name="connsiteX16" fmla="*/ 476518 w 491973"/>
                <a:gd name="connsiteY16" fmla="*/ 229244 h 757278"/>
                <a:gd name="connsiteX17" fmla="*/ 448185 w 491973"/>
                <a:gd name="connsiteY17" fmla="*/ 255002 h 757278"/>
                <a:gd name="connsiteX18" fmla="*/ 414699 w 491973"/>
                <a:gd name="connsiteY18" fmla="*/ 273032 h 757278"/>
                <a:gd name="connsiteX19" fmla="*/ 360608 w 491973"/>
                <a:gd name="connsiteY19" fmla="*/ 298790 h 757278"/>
                <a:gd name="connsiteX20" fmla="*/ 303941 w 491973"/>
                <a:gd name="connsiteY20" fmla="*/ 378639 h 757278"/>
                <a:gd name="connsiteX21" fmla="*/ 224092 w 491973"/>
                <a:gd name="connsiteY21" fmla="*/ 484246 h 757278"/>
                <a:gd name="connsiteX22" fmla="*/ 110758 w 491973"/>
                <a:gd name="connsiteY22" fmla="*/ 641368 h 757278"/>
                <a:gd name="connsiteX23" fmla="*/ 2576 w 491973"/>
                <a:gd name="connsiteY23" fmla="*/ 757278 h 757278"/>
                <a:gd name="connsiteX24" fmla="*/ 0 w 491973"/>
                <a:gd name="connsiteY24" fmla="*/ 680004 h 757278"/>
                <a:gd name="connsiteX25" fmla="*/ 77273 w 491973"/>
                <a:gd name="connsiteY25" fmla="*/ 445609 h 757278"/>
                <a:gd name="connsiteX26" fmla="*/ 95303 w 491973"/>
                <a:gd name="connsiteY26" fmla="*/ 368336 h 7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973" h="757278">
                  <a:moveTo>
                    <a:pt x="95303" y="368336"/>
                  </a:moveTo>
                  <a:lnTo>
                    <a:pt x="118485" y="283335"/>
                  </a:lnTo>
                  <a:lnTo>
                    <a:pt x="133940" y="208638"/>
                  </a:lnTo>
                  <a:lnTo>
                    <a:pt x="139092" y="177728"/>
                  </a:lnTo>
                  <a:lnTo>
                    <a:pt x="139092" y="144243"/>
                  </a:lnTo>
                  <a:lnTo>
                    <a:pt x="128788" y="108182"/>
                  </a:lnTo>
                  <a:lnTo>
                    <a:pt x="103031" y="56667"/>
                  </a:lnTo>
                  <a:lnTo>
                    <a:pt x="59243" y="5151"/>
                  </a:lnTo>
                  <a:lnTo>
                    <a:pt x="249850" y="0"/>
                  </a:lnTo>
                  <a:lnTo>
                    <a:pt x="347729" y="69546"/>
                  </a:lnTo>
                  <a:lnTo>
                    <a:pt x="430154" y="118486"/>
                  </a:lnTo>
                  <a:lnTo>
                    <a:pt x="468791" y="139092"/>
                  </a:lnTo>
                  <a:lnTo>
                    <a:pt x="481670" y="149395"/>
                  </a:lnTo>
                  <a:lnTo>
                    <a:pt x="489397" y="162274"/>
                  </a:lnTo>
                  <a:lnTo>
                    <a:pt x="491973" y="177728"/>
                  </a:lnTo>
                  <a:lnTo>
                    <a:pt x="491973" y="203486"/>
                  </a:lnTo>
                  <a:lnTo>
                    <a:pt x="476518" y="229244"/>
                  </a:lnTo>
                  <a:lnTo>
                    <a:pt x="448185" y="255002"/>
                  </a:lnTo>
                  <a:lnTo>
                    <a:pt x="414699" y="273032"/>
                  </a:lnTo>
                  <a:lnTo>
                    <a:pt x="360608" y="298790"/>
                  </a:lnTo>
                  <a:lnTo>
                    <a:pt x="303941" y="378639"/>
                  </a:lnTo>
                  <a:lnTo>
                    <a:pt x="224092" y="484246"/>
                  </a:lnTo>
                  <a:lnTo>
                    <a:pt x="110758" y="641368"/>
                  </a:lnTo>
                  <a:lnTo>
                    <a:pt x="2576" y="757278"/>
                  </a:lnTo>
                  <a:cubicBezTo>
                    <a:pt x="1717" y="731520"/>
                    <a:pt x="859" y="705762"/>
                    <a:pt x="0" y="680004"/>
                  </a:cubicBezTo>
                  <a:lnTo>
                    <a:pt x="77273" y="445609"/>
                  </a:lnTo>
                  <a:lnTo>
                    <a:pt x="95303" y="3683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9C74F990-6C99-B247-92F3-A34B32BB42AD}"/>
                </a:ext>
              </a:extLst>
            </p:cNvPr>
            <p:cNvSpPr/>
            <p:nvPr/>
          </p:nvSpPr>
          <p:spPr>
            <a:xfrm>
              <a:off x="4373563" y="3141663"/>
              <a:ext cx="2187575" cy="468312"/>
            </a:xfrm>
            <a:custGeom>
              <a:avLst/>
              <a:gdLst>
                <a:gd name="connsiteX0" fmla="*/ 1026319 w 2185988"/>
                <a:gd name="connsiteY0" fmla="*/ 154781 h 469106"/>
                <a:gd name="connsiteX1" fmla="*/ 1326357 w 2185988"/>
                <a:gd name="connsiteY1" fmla="*/ 111919 h 469106"/>
                <a:gd name="connsiteX2" fmla="*/ 1524000 w 2185988"/>
                <a:gd name="connsiteY2" fmla="*/ 83344 h 469106"/>
                <a:gd name="connsiteX3" fmla="*/ 1609725 w 2185988"/>
                <a:gd name="connsiteY3" fmla="*/ 64294 h 469106"/>
                <a:gd name="connsiteX4" fmla="*/ 1676400 w 2185988"/>
                <a:gd name="connsiteY4" fmla="*/ 57150 h 469106"/>
                <a:gd name="connsiteX5" fmla="*/ 1759744 w 2185988"/>
                <a:gd name="connsiteY5" fmla="*/ 33337 h 469106"/>
                <a:gd name="connsiteX6" fmla="*/ 1835944 w 2185988"/>
                <a:gd name="connsiteY6" fmla="*/ 0 h 469106"/>
                <a:gd name="connsiteX7" fmla="*/ 1862138 w 2185988"/>
                <a:gd name="connsiteY7" fmla="*/ 0 h 469106"/>
                <a:gd name="connsiteX8" fmla="*/ 1935957 w 2185988"/>
                <a:gd name="connsiteY8" fmla="*/ 16669 h 469106"/>
                <a:gd name="connsiteX9" fmla="*/ 2035969 w 2185988"/>
                <a:gd name="connsiteY9" fmla="*/ 40481 h 469106"/>
                <a:gd name="connsiteX10" fmla="*/ 2109788 w 2185988"/>
                <a:gd name="connsiteY10" fmla="*/ 64294 h 469106"/>
                <a:gd name="connsiteX11" fmla="*/ 2133600 w 2185988"/>
                <a:gd name="connsiteY11" fmla="*/ 78581 h 469106"/>
                <a:gd name="connsiteX12" fmla="*/ 2152650 w 2185988"/>
                <a:gd name="connsiteY12" fmla="*/ 92869 h 469106"/>
                <a:gd name="connsiteX13" fmla="*/ 2171700 w 2185988"/>
                <a:gd name="connsiteY13" fmla="*/ 109537 h 469106"/>
                <a:gd name="connsiteX14" fmla="*/ 2181225 w 2185988"/>
                <a:gd name="connsiteY14" fmla="*/ 126206 h 469106"/>
                <a:gd name="connsiteX15" fmla="*/ 2185988 w 2185988"/>
                <a:gd name="connsiteY15" fmla="*/ 142875 h 469106"/>
                <a:gd name="connsiteX16" fmla="*/ 2176463 w 2185988"/>
                <a:gd name="connsiteY16" fmla="*/ 166687 h 469106"/>
                <a:gd name="connsiteX17" fmla="*/ 2152650 w 2185988"/>
                <a:gd name="connsiteY17" fmla="*/ 190500 h 469106"/>
                <a:gd name="connsiteX18" fmla="*/ 2109788 w 2185988"/>
                <a:gd name="connsiteY18" fmla="*/ 214312 h 469106"/>
                <a:gd name="connsiteX19" fmla="*/ 2085975 w 2185988"/>
                <a:gd name="connsiteY19" fmla="*/ 221456 h 469106"/>
                <a:gd name="connsiteX20" fmla="*/ 2026444 w 2185988"/>
                <a:gd name="connsiteY20" fmla="*/ 221456 h 469106"/>
                <a:gd name="connsiteX21" fmla="*/ 1888332 w 2185988"/>
                <a:gd name="connsiteY21" fmla="*/ 221456 h 469106"/>
                <a:gd name="connsiteX22" fmla="*/ 1743075 w 2185988"/>
                <a:gd name="connsiteY22" fmla="*/ 223837 h 469106"/>
                <a:gd name="connsiteX23" fmla="*/ 1533525 w 2185988"/>
                <a:gd name="connsiteY23" fmla="*/ 235744 h 469106"/>
                <a:gd name="connsiteX24" fmla="*/ 1378744 w 2185988"/>
                <a:gd name="connsiteY24" fmla="*/ 245269 h 469106"/>
                <a:gd name="connsiteX25" fmla="*/ 1262063 w 2185988"/>
                <a:gd name="connsiteY25" fmla="*/ 259556 h 469106"/>
                <a:gd name="connsiteX26" fmla="*/ 1000125 w 2185988"/>
                <a:gd name="connsiteY26" fmla="*/ 319087 h 469106"/>
                <a:gd name="connsiteX27" fmla="*/ 776288 w 2185988"/>
                <a:gd name="connsiteY27" fmla="*/ 359569 h 469106"/>
                <a:gd name="connsiteX28" fmla="*/ 571500 w 2185988"/>
                <a:gd name="connsiteY28" fmla="*/ 404812 h 469106"/>
                <a:gd name="connsiteX29" fmla="*/ 500063 w 2185988"/>
                <a:gd name="connsiteY29" fmla="*/ 423862 h 469106"/>
                <a:gd name="connsiteX30" fmla="*/ 428625 w 2185988"/>
                <a:gd name="connsiteY30" fmla="*/ 454819 h 469106"/>
                <a:gd name="connsiteX31" fmla="*/ 390525 w 2185988"/>
                <a:gd name="connsiteY31" fmla="*/ 469106 h 469106"/>
                <a:gd name="connsiteX32" fmla="*/ 350044 w 2185988"/>
                <a:gd name="connsiteY32" fmla="*/ 461962 h 469106"/>
                <a:gd name="connsiteX33" fmla="*/ 269082 w 2185988"/>
                <a:gd name="connsiteY33" fmla="*/ 428625 h 469106"/>
                <a:gd name="connsiteX34" fmla="*/ 190500 w 2185988"/>
                <a:gd name="connsiteY34" fmla="*/ 383381 h 469106"/>
                <a:gd name="connsiteX35" fmla="*/ 126207 w 2185988"/>
                <a:gd name="connsiteY35" fmla="*/ 333375 h 469106"/>
                <a:gd name="connsiteX36" fmla="*/ 64294 w 2185988"/>
                <a:gd name="connsiteY36" fmla="*/ 271462 h 469106"/>
                <a:gd name="connsiteX37" fmla="*/ 21432 w 2185988"/>
                <a:gd name="connsiteY37" fmla="*/ 214312 h 469106"/>
                <a:gd name="connsiteX38" fmla="*/ 2382 w 2185988"/>
                <a:gd name="connsiteY38" fmla="*/ 178594 h 469106"/>
                <a:gd name="connsiteX39" fmla="*/ 0 w 2185988"/>
                <a:gd name="connsiteY39" fmla="*/ 164306 h 469106"/>
                <a:gd name="connsiteX40" fmla="*/ 0 w 2185988"/>
                <a:gd name="connsiteY40" fmla="*/ 152400 h 469106"/>
                <a:gd name="connsiteX41" fmla="*/ 7144 w 2185988"/>
                <a:gd name="connsiteY41" fmla="*/ 140494 h 469106"/>
                <a:gd name="connsiteX42" fmla="*/ 19050 w 2185988"/>
                <a:gd name="connsiteY42" fmla="*/ 140494 h 469106"/>
                <a:gd name="connsiteX43" fmla="*/ 52388 w 2185988"/>
                <a:gd name="connsiteY43" fmla="*/ 150019 h 469106"/>
                <a:gd name="connsiteX44" fmla="*/ 69057 w 2185988"/>
                <a:gd name="connsiteY44" fmla="*/ 161925 h 469106"/>
                <a:gd name="connsiteX45" fmla="*/ 104775 w 2185988"/>
                <a:gd name="connsiteY45" fmla="*/ 190500 h 469106"/>
                <a:gd name="connsiteX46" fmla="*/ 135732 w 2185988"/>
                <a:gd name="connsiteY46" fmla="*/ 207169 h 469106"/>
                <a:gd name="connsiteX47" fmla="*/ 176213 w 2185988"/>
                <a:gd name="connsiteY47" fmla="*/ 221456 h 469106"/>
                <a:gd name="connsiteX48" fmla="*/ 226219 w 2185988"/>
                <a:gd name="connsiteY48" fmla="*/ 233362 h 469106"/>
                <a:gd name="connsiteX49" fmla="*/ 297657 w 2185988"/>
                <a:gd name="connsiteY49" fmla="*/ 240506 h 469106"/>
                <a:gd name="connsiteX50" fmla="*/ 371475 w 2185988"/>
                <a:gd name="connsiteY50" fmla="*/ 242887 h 469106"/>
                <a:gd name="connsiteX51" fmla="*/ 447675 w 2185988"/>
                <a:gd name="connsiteY51" fmla="*/ 233362 h 469106"/>
                <a:gd name="connsiteX52" fmla="*/ 692944 w 2185988"/>
                <a:gd name="connsiteY52" fmla="*/ 197644 h 469106"/>
                <a:gd name="connsiteX53" fmla="*/ 890588 w 2185988"/>
                <a:gd name="connsiteY53" fmla="*/ 173831 h 469106"/>
                <a:gd name="connsiteX54" fmla="*/ 1026319 w 2185988"/>
                <a:gd name="connsiteY54" fmla="*/ 1547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85988" h="469106">
                  <a:moveTo>
                    <a:pt x="1026319" y="154781"/>
                  </a:moveTo>
                  <a:lnTo>
                    <a:pt x="1326357" y="111919"/>
                  </a:lnTo>
                  <a:lnTo>
                    <a:pt x="1524000" y="83344"/>
                  </a:lnTo>
                  <a:lnTo>
                    <a:pt x="1609725" y="64294"/>
                  </a:lnTo>
                  <a:lnTo>
                    <a:pt x="1676400" y="57150"/>
                  </a:lnTo>
                  <a:lnTo>
                    <a:pt x="1759744" y="33337"/>
                  </a:lnTo>
                  <a:lnTo>
                    <a:pt x="1835944" y="0"/>
                  </a:lnTo>
                  <a:lnTo>
                    <a:pt x="1862138" y="0"/>
                  </a:lnTo>
                  <a:lnTo>
                    <a:pt x="1935957" y="16669"/>
                  </a:lnTo>
                  <a:lnTo>
                    <a:pt x="2035969" y="40481"/>
                  </a:lnTo>
                  <a:lnTo>
                    <a:pt x="2109788" y="64294"/>
                  </a:lnTo>
                  <a:lnTo>
                    <a:pt x="2133600" y="78581"/>
                  </a:lnTo>
                  <a:lnTo>
                    <a:pt x="2152650" y="92869"/>
                  </a:lnTo>
                  <a:lnTo>
                    <a:pt x="2171700" y="109537"/>
                  </a:lnTo>
                  <a:lnTo>
                    <a:pt x="2181225" y="126206"/>
                  </a:lnTo>
                  <a:lnTo>
                    <a:pt x="2185988" y="142875"/>
                  </a:lnTo>
                  <a:lnTo>
                    <a:pt x="2176463" y="166687"/>
                  </a:lnTo>
                  <a:lnTo>
                    <a:pt x="2152650" y="190500"/>
                  </a:lnTo>
                  <a:lnTo>
                    <a:pt x="2109788" y="214312"/>
                  </a:lnTo>
                  <a:lnTo>
                    <a:pt x="2085975" y="221456"/>
                  </a:lnTo>
                  <a:lnTo>
                    <a:pt x="2026444" y="221456"/>
                  </a:lnTo>
                  <a:lnTo>
                    <a:pt x="1888332" y="221456"/>
                  </a:lnTo>
                  <a:lnTo>
                    <a:pt x="1743075" y="223837"/>
                  </a:lnTo>
                  <a:lnTo>
                    <a:pt x="1533525" y="235744"/>
                  </a:lnTo>
                  <a:lnTo>
                    <a:pt x="1378744" y="245269"/>
                  </a:lnTo>
                  <a:lnTo>
                    <a:pt x="1262063" y="259556"/>
                  </a:lnTo>
                  <a:lnTo>
                    <a:pt x="1000125" y="319087"/>
                  </a:lnTo>
                  <a:lnTo>
                    <a:pt x="776288" y="359569"/>
                  </a:lnTo>
                  <a:lnTo>
                    <a:pt x="571500" y="404812"/>
                  </a:lnTo>
                  <a:lnTo>
                    <a:pt x="500063" y="423862"/>
                  </a:lnTo>
                  <a:lnTo>
                    <a:pt x="428625" y="454819"/>
                  </a:lnTo>
                  <a:lnTo>
                    <a:pt x="390525" y="469106"/>
                  </a:lnTo>
                  <a:lnTo>
                    <a:pt x="350044" y="461962"/>
                  </a:lnTo>
                  <a:lnTo>
                    <a:pt x="269082" y="428625"/>
                  </a:lnTo>
                  <a:lnTo>
                    <a:pt x="190500" y="383381"/>
                  </a:lnTo>
                  <a:lnTo>
                    <a:pt x="126207" y="333375"/>
                  </a:lnTo>
                  <a:lnTo>
                    <a:pt x="64294" y="271462"/>
                  </a:lnTo>
                  <a:lnTo>
                    <a:pt x="21432" y="214312"/>
                  </a:lnTo>
                  <a:lnTo>
                    <a:pt x="2382" y="178594"/>
                  </a:lnTo>
                  <a:lnTo>
                    <a:pt x="0" y="164306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19050" y="140494"/>
                  </a:lnTo>
                  <a:lnTo>
                    <a:pt x="52388" y="150019"/>
                  </a:lnTo>
                  <a:lnTo>
                    <a:pt x="69057" y="161925"/>
                  </a:lnTo>
                  <a:lnTo>
                    <a:pt x="104775" y="190500"/>
                  </a:lnTo>
                  <a:lnTo>
                    <a:pt x="135732" y="207169"/>
                  </a:lnTo>
                  <a:lnTo>
                    <a:pt x="176213" y="221456"/>
                  </a:lnTo>
                  <a:lnTo>
                    <a:pt x="226219" y="233362"/>
                  </a:lnTo>
                  <a:lnTo>
                    <a:pt x="297657" y="240506"/>
                  </a:lnTo>
                  <a:lnTo>
                    <a:pt x="371475" y="242887"/>
                  </a:lnTo>
                  <a:lnTo>
                    <a:pt x="447675" y="233362"/>
                  </a:lnTo>
                  <a:lnTo>
                    <a:pt x="692944" y="197644"/>
                  </a:lnTo>
                  <a:lnTo>
                    <a:pt x="890588" y="173831"/>
                  </a:lnTo>
                  <a:lnTo>
                    <a:pt x="102631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E05A06ED-5801-5E4B-B40B-5A3F021EFB63}"/>
                </a:ext>
              </a:extLst>
            </p:cNvPr>
            <p:cNvSpPr/>
            <p:nvPr/>
          </p:nvSpPr>
          <p:spPr>
            <a:xfrm>
              <a:off x="5391150" y="3382963"/>
              <a:ext cx="314325" cy="1985962"/>
            </a:xfrm>
            <a:custGeom>
              <a:avLst/>
              <a:gdLst>
                <a:gd name="connsiteX0" fmla="*/ 89757 w 314150"/>
                <a:gd name="connsiteY0" fmla="*/ 796594 h 1985875"/>
                <a:gd name="connsiteX1" fmla="*/ 92562 w 314150"/>
                <a:gd name="connsiteY1" fmla="*/ 631104 h 1985875"/>
                <a:gd name="connsiteX2" fmla="*/ 89757 w 314150"/>
                <a:gd name="connsiteY2" fmla="*/ 378663 h 1985875"/>
                <a:gd name="connsiteX3" fmla="*/ 89757 w 314150"/>
                <a:gd name="connsiteY3" fmla="*/ 283296 h 1985875"/>
                <a:gd name="connsiteX4" fmla="*/ 86952 w 314150"/>
                <a:gd name="connsiteY4" fmla="*/ 230002 h 1985875"/>
                <a:gd name="connsiteX5" fmla="*/ 78538 w 314150"/>
                <a:gd name="connsiteY5" fmla="*/ 185124 h 1985875"/>
                <a:gd name="connsiteX6" fmla="*/ 67318 w 314150"/>
                <a:gd name="connsiteY6" fmla="*/ 145855 h 1985875"/>
                <a:gd name="connsiteX7" fmla="*/ 50488 w 314150"/>
                <a:gd name="connsiteY7" fmla="*/ 106587 h 1985875"/>
                <a:gd name="connsiteX8" fmla="*/ 14025 w 314150"/>
                <a:gd name="connsiteY8" fmla="*/ 47683 h 1985875"/>
                <a:gd name="connsiteX9" fmla="*/ 0 w 314150"/>
                <a:gd name="connsiteY9" fmla="*/ 22439 h 1985875"/>
                <a:gd name="connsiteX10" fmla="*/ 148660 w 314150"/>
                <a:gd name="connsiteY10" fmla="*/ 0 h 1985875"/>
                <a:gd name="connsiteX11" fmla="*/ 241222 w 314150"/>
                <a:gd name="connsiteY11" fmla="*/ 33659 h 1985875"/>
                <a:gd name="connsiteX12" fmla="*/ 263661 w 314150"/>
                <a:gd name="connsiteY12" fmla="*/ 50488 h 1985875"/>
                <a:gd name="connsiteX13" fmla="*/ 277686 w 314150"/>
                <a:gd name="connsiteY13" fmla="*/ 64513 h 1985875"/>
                <a:gd name="connsiteX14" fmla="*/ 294515 w 314150"/>
                <a:gd name="connsiteY14" fmla="*/ 92562 h 1985875"/>
                <a:gd name="connsiteX15" fmla="*/ 311345 w 314150"/>
                <a:gd name="connsiteY15" fmla="*/ 140245 h 1985875"/>
                <a:gd name="connsiteX16" fmla="*/ 314150 w 314150"/>
                <a:gd name="connsiteY16" fmla="*/ 171099 h 1985875"/>
                <a:gd name="connsiteX17" fmla="*/ 314150 w 314150"/>
                <a:gd name="connsiteY17" fmla="*/ 474029 h 1985875"/>
                <a:gd name="connsiteX18" fmla="*/ 314150 w 314150"/>
                <a:gd name="connsiteY18" fmla="*/ 1082694 h 1985875"/>
                <a:gd name="connsiteX19" fmla="*/ 314150 w 314150"/>
                <a:gd name="connsiteY19" fmla="*/ 1408064 h 1985875"/>
                <a:gd name="connsiteX20" fmla="*/ 314150 w 314150"/>
                <a:gd name="connsiteY20" fmla="*/ 1584773 h 1985875"/>
                <a:gd name="connsiteX21" fmla="*/ 314150 w 314150"/>
                <a:gd name="connsiteY21" fmla="*/ 1668920 h 1985875"/>
                <a:gd name="connsiteX22" fmla="*/ 314150 w 314150"/>
                <a:gd name="connsiteY22" fmla="*/ 1722214 h 1985875"/>
                <a:gd name="connsiteX23" fmla="*/ 308540 w 314150"/>
                <a:gd name="connsiteY23" fmla="*/ 1769897 h 1985875"/>
                <a:gd name="connsiteX24" fmla="*/ 302930 w 314150"/>
                <a:gd name="connsiteY24" fmla="*/ 1823190 h 1985875"/>
                <a:gd name="connsiteX25" fmla="*/ 288906 w 314150"/>
                <a:gd name="connsiteY25" fmla="*/ 1879288 h 1985875"/>
                <a:gd name="connsiteX26" fmla="*/ 266466 w 314150"/>
                <a:gd name="connsiteY26" fmla="*/ 1926972 h 1985875"/>
                <a:gd name="connsiteX27" fmla="*/ 224393 w 314150"/>
                <a:gd name="connsiteY27" fmla="*/ 1974655 h 1985875"/>
                <a:gd name="connsiteX28" fmla="*/ 199149 w 314150"/>
                <a:gd name="connsiteY28" fmla="*/ 1985875 h 1985875"/>
                <a:gd name="connsiteX29" fmla="*/ 182319 w 314150"/>
                <a:gd name="connsiteY29" fmla="*/ 1985875 h 1985875"/>
                <a:gd name="connsiteX30" fmla="*/ 159880 w 314150"/>
                <a:gd name="connsiteY30" fmla="*/ 1971850 h 1985875"/>
                <a:gd name="connsiteX31" fmla="*/ 140246 w 314150"/>
                <a:gd name="connsiteY31" fmla="*/ 1940996 h 1985875"/>
                <a:gd name="connsiteX32" fmla="*/ 137441 w 314150"/>
                <a:gd name="connsiteY32" fmla="*/ 1918557 h 1985875"/>
                <a:gd name="connsiteX33" fmla="*/ 129026 w 314150"/>
                <a:gd name="connsiteY33" fmla="*/ 1831605 h 1985875"/>
                <a:gd name="connsiteX34" fmla="*/ 117806 w 314150"/>
                <a:gd name="connsiteY34" fmla="*/ 1716604 h 1985875"/>
                <a:gd name="connsiteX35" fmla="*/ 112196 w 314150"/>
                <a:gd name="connsiteY35" fmla="*/ 1666115 h 1985875"/>
                <a:gd name="connsiteX36" fmla="*/ 112196 w 314150"/>
                <a:gd name="connsiteY36" fmla="*/ 1478187 h 1985875"/>
                <a:gd name="connsiteX37" fmla="*/ 112196 w 314150"/>
                <a:gd name="connsiteY37" fmla="*/ 1267818 h 1985875"/>
                <a:gd name="connsiteX38" fmla="*/ 92562 w 314150"/>
                <a:gd name="connsiteY38" fmla="*/ 1107939 h 1985875"/>
                <a:gd name="connsiteX39" fmla="*/ 89757 w 314150"/>
                <a:gd name="connsiteY39" fmla="*/ 796594 h 19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150" h="1985875">
                  <a:moveTo>
                    <a:pt x="89757" y="796594"/>
                  </a:moveTo>
                  <a:lnTo>
                    <a:pt x="92562" y="631104"/>
                  </a:lnTo>
                  <a:lnTo>
                    <a:pt x="89757" y="378663"/>
                  </a:lnTo>
                  <a:lnTo>
                    <a:pt x="89757" y="283296"/>
                  </a:lnTo>
                  <a:lnTo>
                    <a:pt x="86952" y="230002"/>
                  </a:lnTo>
                  <a:lnTo>
                    <a:pt x="78538" y="185124"/>
                  </a:lnTo>
                  <a:lnTo>
                    <a:pt x="67318" y="145855"/>
                  </a:lnTo>
                  <a:lnTo>
                    <a:pt x="50488" y="106587"/>
                  </a:lnTo>
                  <a:lnTo>
                    <a:pt x="14025" y="47683"/>
                  </a:lnTo>
                  <a:lnTo>
                    <a:pt x="0" y="22439"/>
                  </a:lnTo>
                  <a:lnTo>
                    <a:pt x="148660" y="0"/>
                  </a:lnTo>
                  <a:lnTo>
                    <a:pt x="241222" y="33659"/>
                  </a:lnTo>
                  <a:lnTo>
                    <a:pt x="263661" y="50488"/>
                  </a:lnTo>
                  <a:lnTo>
                    <a:pt x="277686" y="64513"/>
                  </a:lnTo>
                  <a:lnTo>
                    <a:pt x="294515" y="92562"/>
                  </a:lnTo>
                  <a:lnTo>
                    <a:pt x="311345" y="140245"/>
                  </a:lnTo>
                  <a:lnTo>
                    <a:pt x="314150" y="171099"/>
                  </a:lnTo>
                  <a:lnTo>
                    <a:pt x="314150" y="474029"/>
                  </a:lnTo>
                  <a:lnTo>
                    <a:pt x="314150" y="1082694"/>
                  </a:lnTo>
                  <a:lnTo>
                    <a:pt x="314150" y="1408064"/>
                  </a:lnTo>
                  <a:lnTo>
                    <a:pt x="314150" y="1584773"/>
                  </a:lnTo>
                  <a:lnTo>
                    <a:pt x="314150" y="1668920"/>
                  </a:lnTo>
                  <a:lnTo>
                    <a:pt x="314150" y="1722214"/>
                  </a:lnTo>
                  <a:lnTo>
                    <a:pt x="308540" y="1769897"/>
                  </a:lnTo>
                  <a:lnTo>
                    <a:pt x="302930" y="1823190"/>
                  </a:lnTo>
                  <a:lnTo>
                    <a:pt x="288906" y="1879288"/>
                  </a:lnTo>
                  <a:lnTo>
                    <a:pt x="266466" y="1926972"/>
                  </a:lnTo>
                  <a:lnTo>
                    <a:pt x="224393" y="1974655"/>
                  </a:lnTo>
                  <a:lnTo>
                    <a:pt x="199149" y="1985875"/>
                  </a:lnTo>
                  <a:lnTo>
                    <a:pt x="182319" y="1985875"/>
                  </a:lnTo>
                  <a:lnTo>
                    <a:pt x="159880" y="1971850"/>
                  </a:lnTo>
                  <a:lnTo>
                    <a:pt x="140246" y="1940996"/>
                  </a:lnTo>
                  <a:lnTo>
                    <a:pt x="137441" y="1918557"/>
                  </a:lnTo>
                  <a:lnTo>
                    <a:pt x="129026" y="1831605"/>
                  </a:lnTo>
                  <a:lnTo>
                    <a:pt x="117806" y="1716604"/>
                  </a:lnTo>
                  <a:cubicBezTo>
                    <a:pt x="112087" y="1667991"/>
                    <a:pt x="112196" y="1684924"/>
                    <a:pt x="112196" y="1666115"/>
                  </a:cubicBezTo>
                  <a:lnTo>
                    <a:pt x="112196" y="1478187"/>
                  </a:lnTo>
                  <a:lnTo>
                    <a:pt x="112196" y="1267818"/>
                  </a:lnTo>
                  <a:lnTo>
                    <a:pt x="92562" y="1107939"/>
                  </a:lnTo>
                  <a:lnTo>
                    <a:pt x="89757" y="796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91F562D5-7A38-5946-9B3E-6B3CB7B58E86}"/>
                </a:ext>
              </a:extLst>
            </p:cNvPr>
            <p:cNvSpPr/>
            <p:nvPr/>
          </p:nvSpPr>
          <p:spPr>
            <a:xfrm>
              <a:off x="2586038" y="3455988"/>
              <a:ext cx="1219200" cy="1400175"/>
            </a:xfrm>
            <a:custGeom>
              <a:avLst/>
              <a:gdLst>
                <a:gd name="connsiteX0" fmla="*/ 857250 w 1219200"/>
                <a:gd name="connsiteY0" fmla="*/ 495300 h 1400175"/>
                <a:gd name="connsiteX1" fmla="*/ 890587 w 1219200"/>
                <a:gd name="connsiteY1" fmla="*/ 447675 h 1400175"/>
                <a:gd name="connsiteX2" fmla="*/ 916781 w 1219200"/>
                <a:gd name="connsiteY2" fmla="*/ 409575 h 1400175"/>
                <a:gd name="connsiteX3" fmla="*/ 962025 w 1219200"/>
                <a:gd name="connsiteY3" fmla="*/ 350044 h 1400175"/>
                <a:gd name="connsiteX4" fmla="*/ 983456 w 1219200"/>
                <a:gd name="connsiteY4" fmla="*/ 328612 h 1400175"/>
                <a:gd name="connsiteX5" fmla="*/ 1026318 w 1219200"/>
                <a:gd name="connsiteY5" fmla="*/ 297656 h 1400175"/>
                <a:gd name="connsiteX6" fmla="*/ 1069181 w 1219200"/>
                <a:gd name="connsiteY6" fmla="*/ 261937 h 1400175"/>
                <a:gd name="connsiteX7" fmla="*/ 1090612 w 1219200"/>
                <a:gd name="connsiteY7" fmla="*/ 242887 h 1400175"/>
                <a:gd name="connsiteX8" fmla="*/ 1100137 w 1219200"/>
                <a:gd name="connsiteY8" fmla="*/ 219075 h 1400175"/>
                <a:gd name="connsiteX9" fmla="*/ 1107281 w 1219200"/>
                <a:gd name="connsiteY9" fmla="*/ 188119 h 1400175"/>
                <a:gd name="connsiteX10" fmla="*/ 1107281 w 1219200"/>
                <a:gd name="connsiteY10" fmla="*/ 164306 h 1400175"/>
                <a:gd name="connsiteX11" fmla="*/ 1100137 w 1219200"/>
                <a:gd name="connsiteY11" fmla="*/ 138112 h 1400175"/>
                <a:gd name="connsiteX12" fmla="*/ 1085850 w 1219200"/>
                <a:gd name="connsiteY12" fmla="*/ 119062 h 1400175"/>
                <a:gd name="connsiteX13" fmla="*/ 1062037 w 1219200"/>
                <a:gd name="connsiteY13" fmla="*/ 104775 h 1400175"/>
                <a:gd name="connsiteX14" fmla="*/ 1026318 w 1219200"/>
                <a:gd name="connsiteY14" fmla="*/ 88106 h 1400175"/>
                <a:gd name="connsiteX15" fmla="*/ 957262 w 1219200"/>
                <a:gd name="connsiteY15" fmla="*/ 54769 h 1400175"/>
                <a:gd name="connsiteX16" fmla="*/ 854868 w 1219200"/>
                <a:gd name="connsiteY16" fmla="*/ 11906 h 1400175"/>
                <a:gd name="connsiteX17" fmla="*/ 826293 w 1219200"/>
                <a:gd name="connsiteY17" fmla="*/ 0 h 1400175"/>
                <a:gd name="connsiteX18" fmla="*/ 814387 w 1219200"/>
                <a:gd name="connsiteY18" fmla="*/ 0 h 1400175"/>
                <a:gd name="connsiteX19" fmla="*/ 792956 w 1219200"/>
                <a:gd name="connsiteY19" fmla="*/ 16669 h 1400175"/>
                <a:gd name="connsiteX20" fmla="*/ 766762 w 1219200"/>
                <a:gd name="connsiteY20" fmla="*/ 47625 h 1400175"/>
                <a:gd name="connsiteX21" fmla="*/ 690562 w 1219200"/>
                <a:gd name="connsiteY21" fmla="*/ 123825 h 1400175"/>
                <a:gd name="connsiteX22" fmla="*/ 628650 w 1219200"/>
                <a:gd name="connsiteY22" fmla="*/ 164306 h 1400175"/>
                <a:gd name="connsiteX23" fmla="*/ 497681 w 1219200"/>
                <a:gd name="connsiteY23" fmla="*/ 235744 h 1400175"/>
                <a:gd name="connsiteX24" fmla="*/ 357187 w 1219200"/>
                <a:gd name="connsiteY24" fmla="*/ 300037 h 1400175"/>
                <a:gd name="connsiteX25" fmla="*/ 330993 w 1219200"/>
                <a:gd name="connsiteY25" fmla="*/ 307181 h 1400175"/>
                <a:gd name="connsiteX26" fmla="*/ 297656 w 1219200"/>
                <a:gd name="connsiteY26" fmla="*/ 311944 h 1400175"/>
                <a:gd name="connsiteX27" fmla="*/ 266700 w 1219200"/>
                <a:gd name="connsiteY27" fmla="*/ 307181 h 1400175"/>
                <a:gd name="connsiteX28" fmla="*/ 223837 w 1219200"/>
                <a:gd name="connsiteY28" fmla="*/ 285750 h 1400175"/>
                <a:gd name="connsiteX29" fmla="*/ 171450 w 1219200"/>
                <a:gd name="connsiteY29" fmla="*/ 252412 h 1400175"/>
                <a:gd name="connsiteX30" fmla="*/ 102393 w 1219200"/>
                <a:gd name="connsiteY30" fmla="*/ 192881 h 1400175"/>
                <a:gd name="connsiteX31" fmla="*/ 61912 w 1219200"/>
                <a:gd name="connsiteY31" fmla="*/ 154781 h 1400175"/>
                <a:gd name="connsiteX32" fmla="*/ 47625 w 1219200"/>
                <a:gd name="connsiteY32" fmla="*/ 145256 h 1400175"/>
                <a:gd name="connsiteX33" fmla="*/ 26193 w 1219200"/>
                <a:gd name="connsiteY33" fmla="*/ 138112 h 1400175"/>
                <a:gd name="connsiteX34" fmla="*/ 16668 w 1219200"/>
                <a:gd name="connsiteY34" fmla="*/ 138112 h 1400175"/>
                <a:gd name="connsiteX35" fmla="*/ 7143 w 1219200"/>
                <a:gd name="connsiteY35" fmla="*/ 140494 h 1400175"/>
                <a:gd name="connsiteX36" fmla="*/ 0 w 1219200"/>
                <a:gd name="connsiteY36" fmla="*/ 150019 h 1400175"/>
                <a:gd name="connsiteX37" fmla="*/ 2381 w 1219200"/>
                <a:gd name="connsiteY37" fmla="*/ 166687 h 1400175"/>
                <a:gd name="connsiteX38" fmla="*/ 21431 w 1219200"/>
                <a:gd name="connsiteY38" fmla="*/ 214312 h 1400175"/>
                <a:gd name="connsiteX39" fmla="*/ 54768 w 1219200"/>
                <a:gd name="connsiteY39" fmla="*/ 285750 h 1400175"/>
                <a:gd name="connsiteX40" fmla="*/ 92868 w 1219200"/>
                <a:gd name="connsiteY40" fmla="*/ 357187 h 1400175"/>
                <a:gd name="connsiteX41" fmla="*/ 116681 w 1219200"/>
                <a:gd name="connsiteY41" fmla="*/ 402431 h 1400175"/>
                <a:gd name="connsiteX42" fmla="*/ 159543 w 1219200"/>
                <a:gd name="connsiteY42" fmla="*/ 466725 h 1400175"/>
                <a:gd name="connsiteX43" fmla="*/ 188118 w 1219200"/>
                <a:gd name="connsiteY43" fmla="*/ 500062 h 1400175"/>
                <a:gd name="connsiteX44" fmla="*/ 219075 w 1219200"/>
                <a:gd name="connsiteY44" fmla="*/ 531019 h 1400175"/>
                <a:gd name="connsiteX45" fmla="*/ 250031 w 1219200"/>
                <a:gd name="connsiteY45" fmla="*/ 552450 h 1400175"/>
                <a:gd name="connsiteX46" fmla="*/ 261937 w 1219200"/>
                <a:gd name="connsiteY46" fmla="*/ 554831 h 1400175"/>
                <a:gd name="connsiteX47" fmla="*/ 288131 w 1219200"/>
                <a:gd name="connsiteY47" fmla="*/ 545306 h 1400175"/>
                <a:gd name="connsiteX48" fmla="*/ 364331 w 1219200"/>
                <a:gd name="connsiteY48" fmla="*/ 504825 h 1400175"/>
                <a:gd name="connsiteX49" fmla="*/ 457200 w 1219200"/>
                <a:gd name="connsiteY49" fmla="*/ 445294 h 1400175"/>
                <a:gd name="connsiteX50" fmla="*/ 559593 w 1219200"/>
                <a:gd name="connsiteY50" fmla="*/ 388144 h 1400175"/>
                <a:gd name="connsiteX51" fmla="*/ 621506 w 1219200"/>
                <a:gd name="connsiteY51" fmla="*/ 354806 h 1400175"/>
                <a:gd name="connsiteX52" fmla="*/ 657225 w 1219200"/>
                <a:gd name="connsiteY52" fmla="*/ 338137 h 1400175"/>
                <a:gd name="connsiteX53" fmla="*/ 673893 w 1219200"/>
                <a:gd name="connsiteY53" fmla="*/ 335756 h 1400175"/>
                <a:gd name="connsiteX54" fmla="*/ 692943 w 1219200"/>
                <a:gd name="connsiteY54" fmla="*/ 340519 h 1400175"/>
                <a:gd name="connsiteX55" fmla="*/ 702468 w 1219200"/>
                <a:gd name="connsiteY55" fmla="*/ 352425 h 1400175"/>
                <a:gd name="connsiteX56" fmla="*/ 707231 w 1219200"/>
                <a:gd name="connsiteY56" fmla="*/ 385762 h 1400175"/>
                <a:gd name="connsiteX57" fmla="*/ 700087 w 1219200"/>
                <a:gd name="connsiteY57" fmla="*/ 428625 h 1400175"/>
                <a:gd name="connsiteX58" fmla="*/ 669131 w 1219200"/>
                <a:gd name="connsiteY58" fmla="*/ 523875 h 1400175"/>
                <a:gd name="connsiteX59" fmla="*/ 623887 w 1219200"/>
                <a:gd name="connsiteY59" fmla="*/ 638175 h 1400175"/>
                <a:gd name="connsiteX60" fmla="*/ 581025 w 1219200"/>
                <a:gd name="connsiteY60" fmla="*/ 733425 h 1400175"/>
                <a:gd name="connsiteX61" fmla="*/ 569118 w 1219200"/>
                <a:gd name="connsiteY61" fmla="*/ 762000 h 1400175"/>
                <a:gd name="connsiteX62" fmla="*/ 566737 w 1219200"/>
                <a:gd name="connsiteY62" fmla="*/ 790575 h 1400175"/>
                <a:gd name="connsiteX63" fmla="*/ 571500 w 1219200"/>
                <a:gd name="connsiteY63" fmla="*/ 821531 h 1400175"/>
                <a:gd name="connsiteX64" fmla="*/ 581025 w 1219200"/>
                <a:gd name="connsiteY64" fmla="*/ 850106 h 1400175"/>
                <a:gd name="connsiteX65" fmla="*/ 611981 w 1219200"/>
                <a:gd name="connsiteY65" fmla="*/ 888206 h 1400175"/>
                <a:gd name="connsiteX66" fmla="*/ 676275 w 1219200"/>
                <a:gd name="connsiteY66" fmla="*/ 940594 h 1400175"/>
                <a:gd name="connsiteX67" fmla="*/ 723900 w 1219200"/>
                <a:gd name="connsiteY67" fmla="*/ 985837 h 1400175"/>
                <a:gd name="connsiteX68" fmla="*/ 785812 w 1219200"/>
                <a:gd name="connsiteY68" fmla="*/ 1050131 h 1400175"/>
                <a:gd name="connsiteX69" fmla="*/ 838200 w 1219200"/>
                <a:gd name="connsiteY69" fmla="*/ 1104900 h 1400175"/>
                <a:gd name="connsiteX70" fmla="*/ 876300 w 1219200"/>
                <a:gd name="connsiteY70" fmla="*/ 1152525 h 1400175"/>
                <a:gd name="connsiteX71" fmla="*/ 1119187 w 1219200"/>
                <a:gd name="connsiteY71" fmla="*/ 1400175 h 1400175"/>
                <a:gd name="connsiteX72" fmla="*/ 1154906 w 1219200"/>
                <a:gd name="connsiteY72" fmla="*/ 1390650 h 1400175"/>
                <a:gd name="connsiteX73" fmla="*/ 1178718 w 1219200"/>
                <a:gd name="connsiteY73" fmla="*/ 1373981 h 1400175"/>
                <a:gd name="connsiteX74" fmla="*/ 1195387 w 1219200"/>
                <a:gd name="connsiteY74" fmla="*/ 1357312 h 1400175"/>
                <a:gd name="connsiteX75" fmla="*/ 1212056 w 1219200"/>
                <a:gd name="connsiteY75" fmla="*/ 1331119 h 1400175"/>
                <a:gd name="connsiteX76" fmla="*/ 1216818 w 1219200"/>
                <a:gd name="connsiteY76" fmla="*/ 1309687 h 1400175"/>
                <a:gd name="connsiteX77" fmla="*/ 1219200 w 1219200"/>
                <a:gd name="connsiteY77" fmla="*/ 1288256 h 1400175"/>
                <a:gd name="connsiteX78" fmla="*/ 1219200 w 1219200"/>
                <a:gd name="connsiteY78" fmla="*/ 1252537 h 1400175"/>
                <a:gd name="connsiteX79" fmla="*/ 1212056 w 1219200"/>
                <a:gd name="connsiteY79" fmla="*/ 1209675 h 1400175"/>
                <a:gd name="connsiteX80" fmla="*/ 1197768 w 1219200"/>
                <a:gd name="connsiteY80" fmla="*/ 1171575 h 1400175"/>
                <a:gd name="connsiteX81" fmla="*/ 1178718 w 1219200"/>
                <a:gd name="connsiteY81" fmla="*/ 1138237 h 1400175"/>
                <a:gd name="connsiteX82" fmla="*/ 1152525 w 1219200"/>
                <a:gd name="connsiteY82" fmla="*/ 1104900 h 1400175"/>
                <a:gd name="connsiteX83" fmla="*/ 1126331 w 1219200"/>
                <a:gd name="connsiteY83" fmla="*/ 1081087 h 1400175"/>
                <a:gd name="connsiteX84" fmla="*/ 1088231 w 1219200"/>
                <a:gd name="connsiteY84" fmla="*/ 1054894 h 1400175"/>
                <a:gd name="connsiteX85" fmla="*/ 1035843 w 1219200"/>
                <a:gd name="connsiteY85" fmla="*/ 1014412 h 1400175"/>
                <a:gd name="connsiteX86" fmla="*/ 942975 w 1219200"/>
                <a:gd name="connsiteY86" fmla="*/ 957262 h 1400175"/>
                <a:gd name="connsiteX87" fmla="*/ 845343 w 1219200"/>
                <a:gd name="connsiteY87" fmla="*/ 907256 h 1400175"/>
                <a:gd name="connsiteX88" fmla="*/ 738187 w 1219200"/>
                <a:gd name="connsiteY88" fmla="*/ 854869 h 1400175"/>
                <a:gd name="connsiteX89" fmla="*/ 673893 w 1219200"/>
                <a:gd name="connsiteY89" fmla="*/ 826294 h 1400175"/>
                <a:gd name="connsiteX90" fmla="*/ 666750 w 1219200"/>
                <a:gd name="connsiteY90" fmla="*/ 819150 h 1400175"/>
                <a:gd name="connsiteX91" fmla="*/ 676275 w 1219200"/>
                <a:gd name="connsiteY91" fmla="*/ 792956 h 1400175"/>
                <a:gd name="connsiteX92" fmla="*/ 750093 w 1219200"/>
                <a:gd name="connsiteY92" fmla="*/ 669131 h 1400175"/>
                <a:gd name="connsiteX93" fmla="*/ 857250 w 1219200"/>
                <a:gd name="connsiteY93" fmla="*/ 49530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19200" h="1400175">
                  <a:moveTo>
                    <a:pt x="857250" y="495300"/>
                  </a:moveTo>
                  <a:lnTo>
                    <a:pt x="890587" y="447675"/>
                  </a:lnTo>
                  <a:lnTo>
                    <a:pt x="916781" y="409575"/>
                  </a:lnTo>
                  <a:lnTo>
                    <a:pt x="962025" y="350044"/>
                  </a:lnTo>
                  <a:lnTo>
                    <a:pt x="983456" y="328612"/>
                  </a:lnTo>
                  <a:lnTo>
                    <a:pt x="1026318" y="297656"/>
                  </a:lnTo>
                  <a:lnTo>
                    <a:pt x="1069181" y="261937"/>
                  </a:lnTo>
                  <a:lnTo>
                    <a:pt x="1090612" y="242887"/>
                  </a:lnTo>
                  <a:lnTo>
                    <a:pt x="1100137" y="219075"/>
                  </a:lnTo>
                  <a:lnTo>
                    <a:pt x="1107281" y="188119"/>
                  </a:lnTo>
                  <a:lnTo>
                    <a:pt x="1107281" y="164306"/>
                  </a:lnTo>
                  <a:lnTo>
                    <a:pt x="1100137" y="138112"/>
                  </a:lnTo>
                  <a:lnTo>
                    <a:pt x="1085850" y="119062"/>
                  </a:lnTo>
                  <a:lnTo>
                    <a:pt x="1062037" y="104775"/>
                  </a:lnTo>
                  <a:lnTo>
                    <a:pt x="1026318" y="88106"/>
                  </a:lnTo>
                  <a:lnTo>
                    <a:pt x="957262" y="54769"/>
                  </a:lnTo>
                  <a:lnTo>
                    <a:pt x="854868" y="11906"/>
                  </a:lnTo>
                  <a:lnTo>
                    <a:pt x="826293" y="0"/>
                  </a:lnTo>
                  <a:lnTo>
                    <a:pt x="814387" y="0"/>
                  </a:lnTo>
                  <a:lnTo>
                    <a:pt x="792956" y="16669"/>
                  </a:lnTo>
                  <a:lnTo>
                    <a:pt x="766762" y="47625"/>
                  </a:lnTo>
                  <a:lnTo>
                    <a:pt x="690562" y="123825"/>
                  </a:lnTo>
                  <a:lnTo>
                    <a:pt x="628650" y="164306"/>
                  </a:lnTo>
                  <a:lnTo>
                    <a:pt x="497681" y="235744"/>
                  </a:lnTo>
                  <a:lnTo>
                    <a:pt x="357187" y="300037"/>
                  </a:lnTo>
                  <a:lnTo>
                    <a:pt x="330993" y="307181"/>
                  </a:lnTo>
                  <a:lnTo>
                    <a:pt x="297656" y="311944"/>
                  </a:lnTo>
                  <a:lnTo>
                    <a:pt x="266700" y="307181"/>
                  </a:lnTo>
                  <a:lnTo>
                    <a:pt x="223837" y="285750"/>
                  </a:lnTo>
                  <a:lnTo>
                    <a:pt x="171450" y="252412"/>
                  </a:lnTo>
                  <a:lnTo>
                    <a:pt x="102393" y="192881"/>
                  </a:lnTo>
                  <a:lnTo>
                    <a:pt x="61912" y="154781"/>
                  </a:lnTo>
                  <a:lnTo>
                    <a:pt x="47625" y="145256"/>
                  </a:lnTo>
                  <a:lnTo>
                    <a:pt x="26193" y="138112"/>
                  </a:lnTo>
                  <a:lnTo>
                    <a:pt x="16668" y="138112"/>
                  </a:lnTo>
                  <a:lnTo>
                    <a:pt x="7143" y="140494"/>
                  </a:lnTo>
                  <a:lnTo>
                    <a:pt x="0" y="150019"/>
                  </a:lnTo>
                  <a:lnTo>
                    <a:pt x="2381" y="166687"/>
                  </a:lnTo>
                  <a:lnTo>
                    <a:pt x="21431" y="214312"/>
                  </a:lnTo>
                  <a:lnTo>
                    <a:pt x="54768" y="285750"/>
                  </a:lnTo>
                  <a:lnTo>
                    <a:pt x="92868" y="357187"/>
                  </a:lnTo>
                  <a:lnTo>
                    <a:pt x="116681" y="402431"/>
                  </a:lnTo>
                  <a:lnTo>
                    <a:pt x="159543" y="466725"/>
                  </a:lnTo>
                  <a:lnTo>
                    <a:pt x="188118" y="500062"/>
                  </a:lnTo>
                  <a:lnTo>
                    <a:pt x="219075" y="531019"/>
                  </a:lnTo>
                  <a:lnTo>
                    <a:pt x="250031" y="552450"/>
                  </a:lnTo>
                  <a:lnTo>
                    <a:pt x="261937" y="554831"/>
                  </a:lnTo>
                  <a:lnTo>
                    <a:pt x="288131" y="545306"/>
                  </a:lnTo>
                  <a:lnTo>
                    <a:pt x="364331" y="504825"/>
                  </a:lnTo>
                  <a:lnTo>
                    <a:pt x="457200" y="445294"/>
                  </a:lnTo>
                  <a:lnTo>
                    <a:pt x="559593" y="388144"/>
                  </a:lnTo>
                  <a:lnTo>
                    <a:pt x="621506" y="354806"/>
                  </a:lnTo>
                  <a:lnTo>
                    <a:pt x="657225" y="338137"/>
                  </a:lnTo>
                  <a:lnTo>
                    <a:pt x="673893" y="335756"/>
                  </a:lnTo>
                  <a:lnTo>
                    <a:pt x="692943" y="340519"/>
                  </a:lnTo>
                  <a:lnTo>
                    <a:pt x="702468" y="352425"/>
                  </a:lnTo>
                  <a:lnTo>
                    <a:pt x="707231" y="385762"/>
                  </a:lnTo>
                  <a:lnTo>
                    <a:pt x="700087" y="428625"/>
                  </a:lnTo>
                  <a:lnTo>
                    <a:pt x="669131" y="523875"/>
                  </a:lnTo>
                  <a:lnTo>
                    <a:pt x="623887" y="638175"/>
                  </a:lnTo>
                  <a:lnTo>
                    <a:pt x="581025" y="733425"/>
                  </a:lnTo>
                  <a:lnTo>
                    <a:pt x="569118" y="762000"/>
                  </a:lnTo>
                  <a:lnTo>
                    <a:pt x="566737" y="790575"/>
                  </a:lnTo>
                  <a:lnTo>
                    <a:pt x="571500" y="821531"/>
                  </a:lnTo>
                  <a:lnTo>
                    <a:pt x="581025" y="850106"/>
                  </a:lnTo>
                  <a:lnTo>
                    <a:pt x="611981" y="888206"/>
                  </a:lnTo>
                  <a:lnTo>
                    <a:pt x="676275" y="940594"/>
                  </a:lnTo>
                  <a:lnTo>
                    <a:pt x="723900" y="985837"/>
                  </a:lnTo>
                  <a:lnTo>
                    <a:pt x="785812" y="1050131"/>
                  </a:lnTo>
                  <a:lnTo>
                    <a:pt x="838200" y="1104900"/>
                  </a:lnTo>
                  <a:lnTo>
                    <a:pt x="876300" y="1152525"/>
                  </a:lnTo>
                  <a:lnTo>
                    <a:pt x="1119187" y="1400175"/>
                  </a:lnTo>
                  <a:lnTo>
                    <a:pt x="1154906" y="1390650"/>
                  </a:lnTo>
                  <a:lnTo>
                    <a:pt x="1178718" y="1373981"/>
                  </a:lnTo>
                  <a:lnTo>
                    <a:pt x="1195387" y="1357312"/>
                  </a:lnTo>
                  <a:lnTo>
                    <a:pt x="1212056" y="1331119"/>
                  </a:lnTo>
                  <a:lnTo>
                    <a:pt x="1216818" y="1309687"/>
                  </a:lnTo>
                  <a:lnTo>
                    <a:pt x="1219200" y="1288256"/>
                  </a:lnTo>
                  <a:lnTo>
                    <a:pt x="1219200" y="1252537"/>
                  </a:lnTo>
                  <a:lnTo>
                    <a:pt x="1212056" y="1209675"/>
                  </a:lnTo>
                  <a:lnTo>
                    <a:pt x="1197768" y="1171575"/>
                  </a:lnTo>
                  <a:lnTo>
                    <a:pt x="1178718" y="1138237"/>
                  </a:lnTo>
                  <a:lnTo>
                    <a:pt x="1152525" y="1104900"/>
                  </a:lnTo>
                  <a:lnTo>
                    <a:pt x="1126331" y="1081087"/>
                  </a:lnTo>
                  <a:lnTo>
                    <a:pt x="1088231" y="1054894"/>
                  </a:lnTo>
                  <a:lnTo>
                    <a:pt x="1035843" y="1014412"/>
                  </a:lnTo>
                  <a:lnTo>
                    <a:pt x="942975" y="957262"/>
                  </a:lnTo>
                  <a:lnTo>
                    <a:pt x="845343" y="907256"/>
                  </a:lnTo>
                  <a:lnTo>
                    <a:pt x="738187" y="854869"/>
                  </a:lnTo>
                  <a:lnTo>
                    <a:pt x="673893" y="826294"/>
                  </a:lnTo>
                  <a:lnTo>
                    <a:pt x="666750" y="819150"/>
                  </a:lnTo>
                  <a:lnTo>
                    <a:pt x="676275" y="792956"/>
                  </a:lnTo>
                  <a:lnTo>
                    <a:pt x="750093" y="669131"/>
                  </a:lnTo>
                  <a:lnTo>
                    <a:pt x="8572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7B3BAC07-EF4B-CD44-B474-2A49408F1DBF}"/>
                </a:ext>
              </a:extLst>
            </p:cNvPr>
            <p:cNvSpPr/>
            <p:nvPr/>
          </p:nvSpPr>
          <p:spPr>
            <a:xfrm>
              <a:off x="2801938" y="4560888"/>
              <a:ext cx="979487" cy="708025"/>
            </a:xfrm>
            <a:custGeom>
              <a:avLst/>
              <a:gdLst>
                <a:gd name="connsiteX0" fmla="*/ 414338 w 978694"/>
                <a:gd name="connsiteY0" fmla="*/ 528637 h 709612"/>
                <a:gd name="connsiteX1" fmla="*/ 350044 w 978694"/>
                <a:gd name="connsiteY1" fmla="*/ 578644 h 709612"/>
                <a:gd name="connsiteX2" fmla="*/ 285750 w 978694"/>
                <a:gd name="connsiteY2" fmla="*/ 631031 h 709612"/>
                <a:gd name="connsiteX3" fmla="*/ 190500 w 978694"/>
                <a:gd name="connsiteY3" fmla="*/ 709612 h 709612"/>
                <a:gd name="connsiteX4" fmla="*/ 0 w 978694"/>
                <a:gd name="connsiteY4" fmla="*/ 671512 h 709612"/>
                <a:gd name="connsiteX5" fmla="*/ 202407 w 978694"/>
                <a:gd name="connsiteY5" fmla="*/ 542925 h 709612"/>
                <a:gd name="connsiteX6" fmla="*/ 333375 w 978694"/>
                <a:gd name="connsiteY6" fmla="*/ 445294 h 709612"/>
                <a:gd name="connsiteX7" fmla="*/ 419100 w 978694"/>
                <a:gd name="connsiteY7" fmla="*/ 378619 h 709612"/>
                <a:gd name="connsiteX8" fmla="*/ 519113 w 978694"/>
                <a:gd name="connsiteY8" fmla="*/ 292894 h 709612"/>
                <a:gd name="connsiteX9" fmla="*/ 595313 w 978694"/>
                <a:gd name="connsiteY9" fmla="*/ 219075 h 709612"/>
                <a:gd name="connsiteX10" fmla="*/ 661988 w 978694"/>
                <a:gd name="connsiteY10" fmla="*/ 147637 h 709612"/>
                <a:gd name="connsiteX11" fmla="*/ 673894 w 978694"/>
                <a:gd name="connsiteY11" fmla="*/ 128587 h 709612"/>
                <a:gd name="connsiteX12" fmla="*/ 678657 w 978694"/>
                <a:gd name="connsiteY12" fmla="*/ 107156 h 709612"/>
                <a:gd name="connsiteX13" fmla="*/ 676275 w 978694"/>
                <a:gd name="connsiteY13" fmla="*/ 83344 h 709612"/>
                <a:gd name="connsiteX14" fmla="*/ 671513 w 978694"/>
                <a:gd name="connsiteY14" fmla="*/ 54769 h 709612"/>
                <a:gd name="connsiteX15" fmla="*/ 628650 w 978694"/>
                <a:gd name="connsiteY15" fmla="*/ 0 h 709612"/>
                <a:gd name="connsiteX16" fmla="*/ 978694 w 978694"/>
                <a:gd name="connsiteY16" fmla="*/ 247650 h 709612"/>
                <a:gd name="connsiteX17" fmla="*/ 940594 w 978694"/>
                <a:gd name="connsiteY17" fmla="*/ 280987 h 709612"/>
                <a:gd name="connsiteX18" fmla="*/ 897732 w 978694"/>
                <a:gd name="connsiteY18" fmla="*/ 295275 h 709612"/>
                <a:gd name="connsiteX19" fmla="*/ 857250 w 978694"/>
                <a:gd name="connsiteY19" fmla="*/ 302419 h 709612"/>
                <a:gd name="connsiteX20" fmla="*/ 783432 w 978694"/>
                <a:gd name="connsiteY20" fmla="*/ 323850 h 709612"/>
                <a:gd name="connsiteX21" fmla="*/ 704850 w 978694"/>
                <a:gd name="connsiteY21" fmla="*/ 352425 h 709612"/>
                <a:gd name="connsiteX22" fmla="*/ 626269 w 978694"/>
                <a:gd name="connsiteY22" fmla="*/ 390525 h 709612"/>
                <a:gd name="connsiteX23" fmla="*/ 542925 w 978694"/>
                <a:gd name="connsiteY23" fmla="*/ 438150 h 709612"/>
                <a:gd name="connsiteX24" fmla="*/ 414338 w 978694"/>
                <a:gd name="connsiteY24" fmla="*/ 528637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78694" h="709612">
                  <a:moveTo>
                    <a:pt x="414338" y="528637"/>
                  </a:moveTo>
                  <a:lnTo>
                    <a:pt x="350044" y="578644"/>
                  </a:lnTo>
                  <a:lnTo>
                    <a:pt x="285750" y="631031"/>
                  </a:lnTo>
                  <a:lnTo>
                    <a:pt x="190500" y="709612"/>
                  </a:lnTo>
                  <a:lnTo>
                    <a:pt x="0" y="671512"/>
                  </a:lnTo>
                  <a:lnTo>
                    <a:pt x="202407" y="542925"/>
                  </a:lnTo>
                  <a:lnTo>
                    <a:pt x="333375" y="445294"/>
                  </a:lnTo>
                  <a:lnTo>
                    <a:pt x="419100" y="378619"/>
                  </a:lnTo>
                  <a:lnTo>
                    <a:pt x="519113" y="292894"/>
                  </a:lnTo>
                  <a:lnTo>
                    <a:pt x="595313" y="219075"/>
                  </a:lnTo>
                  <a:lnTo>
                    <a:pt x="661988" y="147637"/>
                  </a:lnTo>
                  <a:lnTo>
                    <a:pt x="673894" y="128587"/>
                  </a:lnTo>
                  <a:lnTo>
                    <a:pt x="678657" y="107156"/>
                  </a:lnTo>
                  <a:lnTo>
                    <a:pt x="676275" y="83344"/>
                  </a:lnTo>
                  <a:lnTo>
                    <a:pt x="671513" y="54769"/>
                  </a:lnTo>
                  <a:lnTo>
                    <a:pt x="628650" y="0"/>
                  </a:lnTo>
                  <a:lnTo>
                    <a:pt x="978694" y="247650"/>
                  </a:lnTo>
                  <a:lnTo>
                    <a:pt x="940594" y="280987"/>
                  </a:lnTo>
                  <a:lnTo>
                    <a:pt x="897732" y="295275"/>
                  </a:lnTo>
                  <a:lnTo>
                    <a:pt x="857250" y="302419"/>
                  </a:lnTo>
                  <a:lnTo>
                    <a:pt x="783432" y="323850"/>
                  </a:lnTo>
                  <a:lnTo>
                    <a:pt x="704850" y="352425"/>
                  </a:lnTo>
                  <a:lnTo>
                    <a:pt x="626269" y="390525"/>
                  </a:lnTo>
                  <a:lnTo>
                    <a:pt x="542925" y="438150"/>
                  </a:lnTo>
                  <a:lnTo>
                    <a:pt x="41433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C558EAFA-FE03-EE4B-AED1-72835CC5F007}"/>
                </a:ext>
              </a:extLst>
            </p:cNvPr>
            <p:cNvSpPr/>
            <p:nvPr/>
          </p:nvSpPr>
          <p:spPr>
            <a:xfrm>
              <a:off x="2686050" y="5105400"/>
              <a:ext cx="4721225" cy="952500"/>
            </a:xfrm>
            <a:custGeom>
              <a:avLst/>
              <a:gdLst>
                <a:gd name="connsiteX0" fmla="*/ 1318260 w 4720590"/>
                <a:gd name="connsiteY0" fmla="*/ 171450 h 952500"/>
                <a:gd name="connsiteX1" fmla="*/ 1569720 w 4720590"/>
                <a:gd name="connsiteY1" fmla="*/ 220980 h 952500"/>
                <a:gd name="connsiteX2" fmla="*/ 1874520 w 4720590"/>
                <a:gd name="connsiteY2" fmla="*/ 278130 h 952500"/>
                <a:gd name="connsiteX3" fmla="*/ 2137410 w 4720590"/>
                <a:gd name="connsiteY3" fmla="*/ 327660 h 952500"/>
                <a:gd name="connsiteX4" fmla="*/ 2369820 w 4720590"/>
                <a:gd name="connsiteY4" fmla="*/ 369570 h 952500"/>
                <a:gd name="connsiteX5" fmla="*/ 2606040 w 4720590"/>
                <a:gd name="connsiteY5" fmla="*/ 415290 h 952500"/>
                <a:gd name="connsiteX6" fmla="*/ 2933700 w 4720590"/>
                <a:gd name="connsiteY6" fmla="*/ 476250 h 952500"/>
                <a:gd name="connsiteX7" fmla="*/ 3089910 w 4720590"/>
                <a:gd name="connsiteY7" fmla="*/ 502920 h 952500"/>
                <a:gd name="connsiteX8" fmla="*/ 3230880 w 4720590"/>
                <a:gd name="connsiteY8" fmla="*/ 529590 h 952500"/>
                <a:gd name="connsiteX9" fmla="*/ 3379470 w 4720590"/>
                <a:gd name="connsiteY9" fmla="*/ 552450 h 952500"/>
                <a:gd name="connsiteX10" fmla="*/ 3505200 w 4720590"/>
                <a:gd name="connsiteY10" fmla="*/ 563880 h 952500"/>
                <a:gd name="connsiteX11" fmla="*/ 3680460 w 4720590"/>
                <a:gd name="connsiteY11" fmla="*/ 579120 h 952500"/>
                <a:gd name="connsiteX12" fmla="*/ 3947160 w 4720590"/>
                <a:gd name="connsiteY12" fmla="*/ 594360 h 952500"/>
                <a:gd name="connsiteX13" fmla="*/ 4229100 w 4720590"/>
                <a:gd name="connsiteY13" fmla="*/ 598170 h 952500"/>
                <a:gd name="connsiteX14" fmla="*/ 4495800 w 4720590"/>
                <a:gd name="connsiteY14" fmla="*/ 601980 h 952500"/>
                <a:gd name="connsiteX15" fmla="*/ 4648200 w 4720590"/>
                <a:gd name="connsiteY15" fmla="*/ 601980 h 952500"/>
                <a:gd name="connsiteX16" fmla="*/ 4686300 w 4720590"/>
                <a:gd name="connsiteY16" fmla="*/ 601980 h 952500"/>
                <a:gd name="connsiteX17" fmla="*/ 4709160 w 4720590"/>
                <a:gd name="connsiteY17" fmla="*/ 605790 h 952500"/>
                <a:gd name="connsiteX18" fmla="*/ 4716780 w 4720590"/>
                <a:gd name="connsiteY18" fmla="*/ 617220 h 952500"/>
                <a:gd name="connsiteX19" fmla="*/ 4720590 w 4720590"/>
                <a:gd name="connsiteY19" fmla="*/ 628650 h 952500"/>
                <a:gd name="connsiteX20" fmla="*/ 4705350 w 4720590"/>
                <a:gd name="connsiteY20" fmla="*/ 651510 h 952500"/>
                <a:gd name="connsiteX21" fmla="*/ 4693920 w 4720590"/>
                <a:gd name="connsiteY21" fmla="*/ 662940 h 952500"/>
                <a:gd name="connsiteX22" fmla="*/ 4674870 w 4720590"/>
                <a:gd name="connsiteY22" fmla="*/ 674370 h 952500"/>
                <a:gd name="connsiteX23" fmla="*/ 4575810 w 4720590"/>
                <a:gd name="connsiteY23" fmla="*/ 704850 h 952500"/>
                <a:gd name="connsiteX24" fmla="*/ 4362450 w 4720590"/>
                <a:gd name="connsiteY24" fmla="*/ 765810 h 952500"/>
                <a:gd name="connsiteX25" fmla="*/ 4088130 w 4720590"/>
                <a:gd name="connsiteY25" fmla="*/ 849630 h 952500"/>
                <a:gd name="connsiteX26" fmla="*/ 3924300 w 4720590"/>
                <a:gd name="connsiteY26" fmla="*/ 899160 h 952500"/>
                <a:gd name="connsiteX27" fmla="*/ 3794760 w 4720590"/>
                <a:gd name="connsiteY27" fmla="*/ 937260 h 952500"/>
                <a:gd name="connsiteX28" fmla="*/ 3749040 w 4720590"/>
                <a:gd name="connsiteY28" fmla="*/ 948690 h 952500"/>
                <a:gd name="connsiteX29" fmla="*/ 3699510 w 4720590"/>
                <a:gd name="connsiteY29" fmla="*/ 952500 h 952500"/>
                <a:gd name="connsiteX30" fmla="*/ 3627120 w 4720590"/>
                <a:gd name="connsiteY30" fmla="*/ 933450 h 952500"/>
                <a:gd name="connsiteX31" fmla="*/ 3390900 w 4720590"/>
                <a:gd name="connsiteY31" fmla="*/ 864870 h 952500"/>
                <a:gd name="connsiteX32" fmla="*/ 3021330 w 4720590"/>
                <a:gd name="connsiteY32" fmla="*/ 762000 h 952500"/>
                <a:gd name="connsiteX33" fmla="*/ 2792730 w 4720590"/>
                <a:gd name="connsiteY33" fmla="*/ 697230 h 952500"/>
                <a:gd name="connsiteX34" fmla="*/ 2571750 w 4720590"/>
                <a:gd name="connsiteY34" fmla="*/ 636270 h 952500"/>
                <a:gd name="connsiteX35" fmla="*/ 2339340 w 4720590"/>
                <a:gd name="connsiteY35" fmla="*/ 567690 h 952500"/>
                <a:gd name="connsiteX36" fmla="*/ 2171700 w 4720590"/>
                <a:gd name="connsiteY36" fmla="*/ 521970 h 952500"/>
                <a:gd name="connsiteX37" fmla="*/ 1962150 w 4720590"/>
                <a:gd name="connsiteY37" fmla="*/ 461010 h 952500"/>
                <a:gd name="connsiteX38" fmla="*/ 1744980 w 4720590"/>
                <a:gd name="connsiteY38" fmla="*/ 407670 h 952500"/>
                <a:gd name="connsiteX39" fmla="*/ 1573530 w 4720590"/>
                <a:gd name="connsiteY39" fmla="*/ 369570 h 952500"/>
                <a:gd name="connsiteX40" fmla="*/ 1421130 w 4720590"/>
                <a:gd name="connsiteY40" fmla="*/ 335280 h 952500"/>
                <a:gd name="connsiteX41" fmla="*/ 1295400 w 4720590"/>
                <a:gd name="connsiteY41" fmla="*/ 308610 h 952500"/>
                <a:gd name="connsiteX42" fmla="*/ 1169670 w 4720590"/>
                <a:gd name="connsiteY42" fmla="*/ 289560 h 952500"/>
                <a:gd name="connsiteX43" fmla="*/ 1070610 w 4720590"/>
                <a:gd name="connsiteY43" fmla="*/ 274320 h 952500"/>
                <a:gd name="connsiteX44" fmla="*/ 979170 w 4720590"/>
                <a:gd name="connsiteY44" fmla="*/ 262890 h 952500"/>
                <a:gd name="connsiteX45" fmla="*/ 834390 w 4720590"/>
                <a:gd name="connsiteY45" fmla="*/ 251460 h 952500"/>
                <a:gd name="connsiteX46" fmla="*/ 746760 w 4720590"/>
                <a:gd name="connsiteY46" fmla="*/ 247650 h 952500"/>
                <a:gd name="connsiteX47" fmla="*/ 640080 w 4720590"/>
                <a:gd name="connsiteY47" fmla="*/ 243840 h 952500"/>
                <a:gd name="connsiteX48" fmla="*/ 552450 w 4720590"/>
                <a:gd name="connsiteY48" fmla="*/ 247650 h 952500"/>
                <a:gd name="connsiteX49" fmla="*/ 461010 w 4720590"/>
                <a:gd name="connsiteY49" fmla="*/ 251460 h 952500"/>
                <a:gd name="connsiteX50" fmla="*/ 384810 w 4720590"/>
                <a:gd name="connsiteY50" fmla="*/ 259080 h 952500"/>
                <a:gd name="connsiteX51" fmla="*/ 331470 w 4720590"/>
                <a:gd name="connsiteY51" fmla="*/ 266700 h 952500"/>
                <a:gd name="connsiteX52" fmla="*/ 278130 w 4720590"/>
                <a:gd name="connsiteY52" fmla="*/ 285750 h 952500"/>
                <a:gd name="connsiteX53" fmla="*/ 194310 w 4720590"/>
                <a:gd name="connsiteY53" fmla="*/ 308610 h 952500"/>
                <a:gd name="connsiteX54" fmla="*/ 156210 w 4720590"/>
                <a:gd name="connsiteY54" fmla="*/ 312420 h 952500"/>
                <a:gd name="connsiteX55" fmla="*/ 102870 w 4720590"/>
                <a:gd name="connsiteY55" fmla="*/ 300990 h 952500"/>
                <a:gd name="connsiteX56" fmla="*/ 60960 w 4720590"/>
                <a:gd name="connsiteY56" fmla="*/ 285750 h 952500"/>
                <a:gd name="connsiteX57" fmla="*/ 38100 w 4720590"/>
                <a:gd name="connsiteY57" fmla="*/ 270510 h 952500"/>
                <a:gd name="connsiteX58" fmla="*/ 19050 w 4720590"/>
                <a:gd name="connsiteY58" fmla="*/ 240030 h 952500"/>
                <a:gd name="connsiteX59" fmla="*/ 3810 w 4720590"/>
                <a:gd name="connsiteY59" fmla="*/ 205740 h 952500"/>
                <a:gd name="connsiteX60" fmla="*/ 0 w 4720590"/>
                <a:gd name="connsiteY60" fmla="*/ 144780 h 952500"/>
                <a:gd name="connsiteX61" fmla="*/ 0 w 4720590"/>
                <a:gd name="connsiteY61" fmla="*/ 102870 h 952500"/>
                <a:gd name="connsiteX62" fmla="*/ 7620 w 4720590"/>
                <a:gd name="connsiteY62" fmla="*/ 87630 h 952500"/>
                <a:gd name="connsiteX63" fmla="*/ 53340 w 4720590"/>
                <a:gd name="connsiteY63" fmla="*/ 83820 h 952500"/>
                <a:gd name="connsiteX64" fmla="*/ 144780 w 4720590"/>
                <a:gd name="connsiteY64" fmla="*/ 64770 h 952500"/>
                <a:gd name="connsiteX65" fmla="*/ 209550 w 4720590"/>
                <a:gd name="connsiteY65" fmla="*/ 45720 h 952500"/>
                <a:gd name="connsiteX66" fmla="*/ 281940 w 4720590"/>
                <a:gd name="connsiteY66" fmla="*/ 19050 h 952500"/>
                <a:gd name="connsiteX67" fmla="*/ 331470 w 4720590"/>
                <a:gd name="connsiteY67" fmla="*/ 0 h 952500"/>
                <a:gd name="connsiteX68" fmla="*/ 422910 w 4720590"/>
                <a:gd name="connsiteY68" fmla="*/ 60960 h 952500"/>
                <a:gd name="connsiteX69" fmla="*/ 541020 w 4720590"/>
                <a:gd name="connsiteY69" fmla="*/ 68580 h 952500"/>
                <a:gd name="connsiteX70" fmla="*/ 735330 w 4720590"/>
                <a:gd name="connsiteY70" fmla="*/ 83820 h 952500"/>
                <a:gd name="connsiteX71" fmla="*/ 922020 w 4720590"/>
                <a:gd name="connsiteY71" fmla="*/ 102870 h 952500"/>
                <a:gd name="connsiteX72" fmla="*/ 1181100 w 4720590"/>
                <a:gd name="connsiteY72" fmla="*/ 144780 h 952500"/>
                <a:gd name="connsiteX73" fmla="*/ 1318260 w 4720590"/>
                <a:gd name="connsiteY73" fmla="*/ 17145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720590" h="952500">
                  <a:moveTo>
                    <a:pt x="1318260" y="171450"/>
                  </a:moveTo>
                  <a:lnTo>
                    <a:pt x="1569720" y="220980"/>
                  </a:lnTo>
                  <a:lnTo>
                    <a:pt x="1874520" y="278130"/>
                  </a:lnTo>
                  <a:lnTo>
                    <a:pt x="2137410" y="327660"/>
                  </a:lnTo>
                  <a:lnTo>
                    <a:pt x="2369820" y="369570"/>
                  </a:lnTo>
                  <a:lnTo>
                    <a:pt x="2606040" y="415290"/>
                  </a:lnTo>
                  <a:lnTo>
                    <a:pt x="2933700" y="476250"/>
                  </a:lnTo>
                  <a:lnTo>
                    <a:pt x="3089910" y="502920"/>
                  </a:lnTo>
                  <a:lnTo>
                    <a:pt x="3230880" y="529590"/>
                  </a:lnTo>
                  <a:lnTo>
                    <a:pt x="3379470" y="552450"/>
                  </a:lnTo>
                  <a:lnTo>
                    <a:pt x="3505200" y="563880"/>
                  </a:lnTo>
                  <a:lnTo>
                    <a:pt x="3680460" y="579120"/>
                  </a:lnTo>
                  <a:lnTo>
                    <a:pt x="3947160" y="594360"/>
                  </a:lnTo>
                  <a:lnTo>
                    <a:pt x="4229100" y="598170"/>
                  </a:lnTo>
                  <a:lnTo>
                    <a:pt x="4495800" y="601980"/>
                  </a:lnTo>
                  <a:lnTo>
                    <a:pt x="4648200" y="601980"/>
                  </a:lnTo>
                  <a:lnTo>
                    <a:pt x="4686300" y="601980"/>
                  </a:lnTo>
                  <a:lnTo>
                    <a:pt x="4709160" y="605790"/>
                  </a:lnTo>
                  <a:lnTo>
                    <a:pt x="4716780" y="617220"/>
                  </a:lnTo>
                  <a:lnTo>
                    <a:pt x="4720590" y="628650"/>
                  </a:lnTo>
                  <a:lnTo>
                    <a:pt x="4705350" y="651510"/>
                  </a:lnTo>
                  <a:lnTo>
                    <a:pt x="4693920" y="662940"/>
                  </a:lnTo>
                  <a:lnTo>
                    <a:pt x="4674870" y="674370"/>
                  </a:lnTo>
                  <a:lnTo>
                    <a:pt x="4575810" y="704850"/>
                  </a:lnTo>
                  <a:lnTo>
                    <a:pt x="4362450" y="765810"/>
                  </a:lnTo>
                  <a:lnTo>
                    <a:pt x="4088130" y="849630"/>
                  </a:lnTo>
                  <a:lnTo>
                    <a:pt x="3924300" y="899160"/>
                  </a:lnTo>
                  <a:lnTo>
                    <a:pt x="3794760" y="937260"/>
                  </a:lnTo>
                  <a:lnTo>
                    <a:pt x="3749040" y="948690"/>
                  </a:lnTo>
                  <a:lnTo>
                    <a:pt x="3699510" y="952500"/>
                  </a:lnTo>
                  <a:lnTo>
                    <a:pt x="3627120" y="933450"/>
                  </a:lnTo>
                  <a:lnTo>
                    <a:pt x="3390900" y="864870"/>
                  </a:lnTo>
                  <a:lnTo>
                    <a:pt x="3021330" y="762000"/>
                  </a:lnTo>
                  <a:lnTo>
                    <a:pt x="2792730" y="697230"/>
                  </a:lnTo>
                  <a:lnTo>
                    <a:pt x="2571750" y="636270"/>
                  </a:lnTo>
                  <a:lnTo>
                    <a:pt x="2339340" y="567690"/>
                  </a:lnTo>
                  <a:lnTo>
                    <a:pt x="2171700" y="521970"/>
                  </a:lnTo>
                  <a:lnTo>
                    <a:pt x="1962150" y="461010"/>
                  </a:lnTo>
                  <a:lnTo>
                    <a:pt x="1744980" y="407670"/>
                  </a:lnTo>
                  <a:lnTo>
                    <a:pt x="1573530" y="369570"/>
                  </a:lnTo>
                  <a:lnTo>
                    <a:pt x="1421130" y="335280"/>
                  </a:lnTo>
                  <a:lnTo>
                    <a:pt x="1295400" y="308610"/>
                  </a:lnTo>
                  <a:lnTo>
                    <a:pt x="1169670" y="289560"/>
                  </a:lnTo>
                  <a:lnTo>
                    <a:pt x="1070610" y="274320"/>
                  </a:lnTo>
                  <a:lnTo>
                    <a:pt x="979170" y="262890"/>
                  </a:lnTo>
                  <a:lnTo>
                    <a:pt x="834390" y="251460"/>
                  </a:lnTo>
                  <a:lnTo>
                    <a:pt x="746760" y="247650"/>
                  </a:lnTo>
                  <a:lnTo>
                    <a:pt x="640080" y="243840"/>
                  </a:lnTo>
                  <a:lnTo>
                    <a:pt x="552450" y="247650"/>
                  </a:lnTo>
                  <a:lnTo>
                    <a:pt x="461010" y="251460"/>
                  </a:lnTo>
                  <a:lnTo>
                    <a:pt x="384810" y="259080"/>
                  </a:lnTo>
                  <a:lnTo>
                    <a:pt x="331470" y="266700"/>
                  </a:lnTo>
                  <a:lnTo>
                    <a:pt x="278130" y="285750"/>
                  </a:lnTo>
                  <a:lnTo>
                    <a:pt x="194310" y="308610"/>
                  </a:lnTo>
                  <a:lnTo>
                    <a:pt x="156210" y="312420"/>
                  </a:lnTo>
                  <a:lnTo>
                    <a:pt x="102870" y="300990"/>
                  </a:lnTo>
                  <a:lnTo>
                    <a:pt x="60960" y="285750"/>
                  </a:lnTo>
                  <a:lnTo>
                    <a:pt x="38100" y="270510"/>
                  </a:lnTo>
                  <a:lnTo>
                    <a:pt x="19050" y="240030"/>
                  </a:lnTo>
                  <a:lnTo>
                    <a:pt x="3810" y="205740"/>
                  </a:lnTo>
                  <a:lnTo>
                    <a:pt x="0" y="144780"/>
                  </a:lnTo>
                  <a:lnTo>
                    <a:pt x="0" y="102870"/>
                  </a:lnTo>
                  <a:lnTo>
                    <a:pt x="7620" y="87630"/>
                  </a:lnTo>
                  <a:lnTo>
                    <a:pt x="53340" y="83820"/>
                  </a:lnTo>
                  <a:lnTo>
                    <a:pt x="144780" y="64770"/>
                  </a:lnTo>
                  <a:lnTo>
                    <a:pt x="209550" y="45720"/>
                  </a:lnTo>
                  <a:lnTo>
                    <a:pt x="281940" y="19050"/>
                  </a:lnTo>
                  <a:lnTo>
                    <a:pt x="331470" y="0"/>
                  </a:lnTo>
                  <a:lnTo>
                    <a:pt x="422910" y="60960"/>
                  </a:lnTo>
                  <a:lnTo>
                    <a:pt x="541020" y="68580"/>
                  </a:lnTo>
                  <a:lnTo>
                    <a:pt x="735330" y="83820"/>
                  </a:lnTo>
                  <a:lnTo>
                    <a:pt x="922020" y="102870"/>
                  </a:lnTo>
                  <a:lnTo>
                    <a:pt x="1181100" y="144780"/>
                  </a:lnTo>
                  <a:lnTo>
                    <a:pt x="1318260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481918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B18D701-5B55-1644-A842-3295E332AD87}"/>
              </a:ext>
            </a:extLst>
          </p:cNvPr>
          <p:cNvSpPr/>
          <p:nvPr/>
        </p:nvSpPr>
        <p:spPr>
          <a:xfrm>
            <a:off x="3119438" y="1611313"/>
            <a:ext cx="1012825" cy="368300"/>
          </a:xfrm>
          <a:custGeom>
            <a:avLst/>
            <a:gdLst>
              <a:gd name="connsiteX0" fmla="*/ 559593 w 1012031"/>
              <a:gd name="connsiteY0" fmla="*/ 328613 h 366713"/>
              <a:gd name="connsiteX1" fmla="*/ 419100 w 1012031"/>
              <a:gd name="connsiteY1" fmla="*/ 290513 h 366713"/>
              <a:gd name="connsiteX2" fmla="*/ 328612 w 1012031"/>
              <a:gd name="connsiteY2" fmla="*/ 261938 h 366713"/>
              <a:gd name="connsiteX3" fmla="*/ 250031 w 1012031"/>
              <a:gd name="connsiteY3" fmla="*/ 230982 h 366713"/>
              <a:gd name="connsiteX4" fmla="*/ 183356 w 1012031"/>
              <a:gd name="connsiteY4" fmla="*/ 195263 h 366713"/>
              <a:gd name="connsiteX5" fmla="*/ 90487 w 1012031"/>
              <a:gd name="connsiteY5" fmla="*/ 133350 h 366713"/>
              <a:gd name="connsiteX6" fmla="*/ 50006 w 1012031"/>
              <a:gd name="connsiteY6" fmla="*/ 100013 h 366713"/>
              <a:gd name="connsiteX7" fmla="*/ 19050 w 1012031"/>
              <a:gd name="connsiteY7" fmla="*/ 69057 h 366713"/>
              <a:gd name="connsiteX8" fmla="*/ 0 w 1012031"/>
              <a:gd name="connsiteY8" fmla="*/ 38100 h 366713"/>
              <a:gd name="connsiteX9" fmla="*/ 0 w 1012031"/>
              <a:gd name="connsiteY9" fmla="*/ 23813 h 366713"/>
              <a:gd name="connsiteX10" fmla="*/ 7143 w 1012031"/>
              <a:gd name="connsiteY10" fmla="*/ 7144 h 366713"/>
              <a:gd name="connsiteX11" fmla="*/ 26193 w 1012031"/>
              <a:gd name="connsiteY11" fmla="*/ 0 h 366713"/>
              <a:gd name="connsiteX12" fmla="*/ 88106 w 1012031"/>
              <a:gd name="connsiteY12" fmla="*/ 11907 h 366713"/>
              <a:gd name="connsiteX13" fmla="*/ 190500 w 1012031"/>
              <a:gd name="connsiteY13" fmla="*/ 40482 h 366713"/>
              <a:gd name="connsiteX14" fmla="*/ 235743 w 1012031"/>
              <a:gd name="connsiteY14" fmla="*/ 52388 h 366713"/>
              <a:gd name="connsiteX15" fmla="*/ 285750 w 1012031"/>
              <a:gd name="connsiteY15" fmla="*/ 66675 h 366713"/>
              <a:gd name="connsiteX16" fmla="*/ 383381 w 1012031"/>
              <a:gd name="connsiteY16" fmla="*/ 85725 h 366713"/>
              <a:gd name="connsiteX17" fmla="*/ 457200 w 1012031"/>
              <a:gd name="connsiteY17" fmla="*/ 97632 h 366713"/>
              <a:gd name="connsiteX18" fmla="*/ 545306 w 1012031"/>
              <a:gd name="connsiteY18" fmla="*/ 107157 h 366713"/>
              <a:gd name="connsiteX19" fmla="*/ 688181 w 1012031"/>
              <a:gd name="connsiteY19" fmla="*/ 119063 h 366713"/>
              <a:gd name="connsiteX20" fmla="*/ 821531 w 1012031"/>
              <a:gd name="connsiteY20" fmla="*/ 121444 h 366713"/>
              <a:gd name="connsiteX21" fmla="*/ 835818 w 1012031"/>
              <a:gd name="connsiteY21" fmla="*/ 126207 h 366713"/>
              <a:gd name="connsiteX22" fmla="*/ 888206 w 1012031"/>
              <a:gd name="connsiteY22" fmla="*/ 152400 h 366713"/>
              <a:gd name="connsiteX23" fmla="*/ 938212 w 1012031"/>
              <a:gd name="connsiteY23" fmla="*/ 185738 h 366713"/>
              <a:gd name="connsiteX24" fmla="*/ 976312 w 1012031"/>
              <a:gd name="connsiteY24" fmla="*/ 214313 h 366713"/>
              <a:gd name="connsiteX25" fmla="*/ 997743 w 1012031"/>
              <a:gd name="connsiteY25" fmla="*/ 235744 h 366713"/>
              <a:gd name="connsiteX26" fmla="*/ 1009650 w 1012031"/>
              <a:gd name="connsiteY26" fmla="*/ 254794 h 366713"/>
              <a:gd name="connsiteX27" fmla="*/ 1012031 w 1012031"/>
              <a:gd name="connsiteY27" fmla="*/ 273844 h 366713"/>
              <a:gd name="connsiteX28" fmla="*/ 1002506 w 1012031"/>
              <a:gd name="connsiteY28" fmla="*/ 302419 h 366713"/>
              <a:gd name="connsiteX29" fmla="*/ 976312 w 1012031"/>
              <a:gd name="connsiteY29" fmla="*/ 323850 h 366713"/>
              <a:gd name="connsiteX30" fmla="*/ 904875 w 1012031"/>
              <a:gd name="connsiteY30" fmla="*/ 345282 h 366713"/>
              <a:gd name="connsiteX31" fmla="*/ 823912 w 1012031"/>
              <a:gd name="connsiteY31" fmla="*/ 361950 h 366713"/>
              <a:gd name="connsiteX32" fmla="*/ 762000 w 1012031"/>
              <a:gd name="connsiteY32" fmla="*/ 366713 h 366713"/>
              <a:gd name="connsiteX33" fmla="*/ 559593 w 1012031"/>
              <a:gd name="connsiteY33" fmla="*/ 328613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12031" h="366713">
                <a:moveTo>
                  <a:pt x="559593" y="328613"/>
                </a:moveTo>
                <a:lnTo>
                  <a:pt x="419100" y="290513"/>
                </a:lnTo>
                <a:lnTo>
                  <a:pt x="328612" y="261938"/>
                </a:lnTo>
                <a:lnTo>
                  <a:pt x="250031" y="230982"/>
                </a:lnTo>
                <a:lnTo>
                  <a:pt x="183356" y="195263"/>
                </a:lnTo>
                <a:lnTo>
                  <a:pt x="90487" y="133350"/>
                </a:lnTo>
                <a:lnTo>
                  <a:pt x="50006" y="100013"/>
                </a:lnTo>
                <a:lnTo>
                  <a:pt x="19050" y="69057"/>
                </a:lnTo>
                <a:lnTo>
                  <a:pt x="0" y="38100"/>
                </a:lnTo>
                <a:lnTo>
                  <a:pt x="0" y="23813"/>
                </a:lnTo>
                <a:lnTo>
                  <a:pt x="7143" y="7144"/>
                </a:lnTo>
                <a:lnTo>
                  <a:pt x="26193" y="0"/>
                </a:lnTo>
                <a:lnTo>
                  <a:pt x="88106" y="11907"/>
                </a:lnTo>
                <a:lnTo>
                  <a:pt x="190500" y="40482"/>
                </a:lnTo>
                <a:lnTo>
                  <a:pt x="235743" y="52388"/>
                </a:lnTo>
                <a:lnTo>
                  <a:pt x="285750" y="66675"/>
                </a:lnTo>
                <a:lnTo>
                  <a:pt x="383381" y="85725"/>
                </a:lnTo>
                <a:lnTo>
                  <a:pt x="457200" y="97632"/>
                </a:lnTo>
                <a:lnTo>
                  <a:pt x="545306" y="107157"/>
                </a:lnTo>
                <a:lnTo>
                  <a:pt x="688181" y="119063"/>
                </a:lnTo>
                <a:lnTo>
                  <a:pt x="821531" y="121444"/>
                </a:lnTo>
                <a:lnTo>
                  <a:pt x="835818" y="126207"/>
                </a:lnTo>
                <a:lnTo>
                  <a:pt x="888206" y="152400"/>
                </a:lnTo>
                <a:lnTo>
                  <a:pt x="938212" y="185738"/>
                </a:lnTo>
                <a:lnTo>
                  <a:pt x="976312" y="214313"/>
                </a:lnTo>
                <a:lnTo>
                  <a:pt x="997743" y="235744"/>
                </a:lnTo>
                <a:lnTo>
                  <a:pt x="1009650" y="254794"/>
                </a:lnTo>
                <a:lnTo>
                  <a:pt x="1012031" y="273844"/>
                </a:lnTo>
                <a:lnTo>
                  <a:pt x="1002506" y="302419"/>
                </a:lnTo>
                <a:lnTo>
                  <a:pt x="976312" y="323850"/>
                </a:lnTo>
                <a:lnTo>
                  <a:pt x="904875" y="345282"/>
                </a:lnTo>
                <a:lnTo>
                  <a:pt x="823912" y="361950"/>
                </a:lnTo>
                <a:lnTo>
                  <a:pt x="762000" y="366713"/>
                </a:lnTo>
                <a:lnTo>
                  <a:pt x="559593" y="328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744471E-2060-2C44-987A-926CDE60A1EC}"/>
              </a:ext>
            </a:extLst>
          </p:cNvPr>
          <p:cNvSpPr/>
          <p:nvPr/>
        </p:nvSpPr>
        <p:spPr>
          <a:xfrm>
            <a:off x="2460625" y="2287588"/>
            <a:ext cx="2082800" cy="584200"/>
          </a:xfrm>
          <a:custGeom>
            <a:avLst/>
            <a:gdLst>
              <a:gd name="connsiteX0" fmla="*/ 1181100 w 2083594"/>
              <a:gd name="connsiteY0" fmla="*/ 340519 h 583407"/>
              <a:gd name="connsiteX1" fmla="*/ 878682 w 2083594"/>
              <a:gd name="connsiteY1" fmla="*/ 414338 h 583407"/>
              <a:gd name="connsiteX2" fmla="*/ 681038 w 2083594"/>
              <a:gd name="connsiteY2" fmla="*/ 466725 h 583407"/>
              <a:gd name="connsiteX3" fmla="*/ 509588 w 2083594"/>
              <a:gd name="connsiteY3" fmla="*/ 528638 h 583407"/>
              <a:gd name="connsiteX4" fmla="*/ 350044 w 2083594"/>
              <a:gd name="connsiteY4" fmla="*/ 583407 h 583407"/>
              <a:gd name="connsiteX5" fmla="*/ 328613 w 2083594"/>
              <a:gd name="connsiteY5" fmla="*/ 581025 h 583407"/>
              <a:gd name="connsiteX6" fmla="*/ 297657 w 2083594"/>
              <a:gd name="connsiteY6" fmla="*/ 566738 h 583407"/>
              <a:gd name="connsiteX7" fmla="*/ 226219 w 2083594"/>
              <a:gd name="connsiteY7" fmla="*/ 523875 h 583407"/>
              <a:gd name="connsiteX8" fmla="*/ 152400 w 2083594"/>
              <a:gd name="connsiteY8" fmla="*/ 464344 h 583407"/>
              <a:gd name="connsiteX9" fmla="*/ 102394 w 2083594"/>
              <a:gd name="connsiteY9" fmla="*/ 416719 h 583407"/>
              <a:gd name="connsiteX10" fmla="*/ 66675 w 2083594"/>
              <a:gd name="connsiteY10" fmla="*/ 373857 h 583407"/>
              <a:gd name="connsiteX11" fmla="*/ 35719 w 2083594"/>
              <a:gd name="connsiteY11" fmla="*/ 328613 h 583407"/>
              <a:gd name="connsiteX12" fmla="*/ 21432 w 2083594"/>
              <a:gd name="connsiteY12" fmla="*/ 304800 h 583407"/>
              <a:gd name="connsiteX13" fmla="*/ 7144 w 2083594"/>
              <a:gd name="connsiteY13" fmla="*/ 264319 h 583407"/>
              <a:gd name="connsiteX14" fmla="*/ 0 w 2083594"/>
              <a:gd name="connsiteY14" fmla="*/ 226219 h 583407"/>
              <a:gd name="connsiteX15" fmla="*/ 0 w 2083594"/>
              <a:gd name="connsiteY15" fmla="*/ 200025 h 583407"/>
              <a:gd name="connsiteX16" fmla="*/ 4763 w 2083594"/>
              <a:gd name="connsiteY16" fmla="*/ 183357 h 583407"/>
              <a:gd name="connsiteX17" fmla="*/ 16669 w 2083594"/>
              <a:gd name="connsiteY17" fmla="*/ 178594 h 583407"/>
              <a:gd name="connsiteX18" fmla="*/ 40482 w 2083594"/>
              <a:gd name="connsiteY18" fmla="*/ 183357 h 583407"/>
              <a:gd name="connsiteX19" fmla="*/ 85725 w 2083594"/>
              <a:gd name="connsiteY19" fmla="*/ 219075 h 583407"/>
              <a:gd name="connsiteX20" fmla="*/ 138113 w 2083594"/>
              <a:gd name="connsiteY20" fmla="*/ 259557 h 583407"/>
              <a:gd name="connsiteX21" fmla="*/ 190500 w 2083594"/>
              <a:gd name="connsiteY21" fmla="*/ 285750 h 583407"/>
              <a:gd name="connsiteX22" fmla="*/ 242888 w 2083594"/>
              <a:gd name="connsiteY22" fmla="*/ 300038 h 583407"/>
              <a:gd name="connsiteX23" fmla="*/ 311944 w 2083594"/>
              <a:gd name="connsiteY23" fmla="*/ 309563 h 583407"/>
              <a:gd name="connsiteX24" fmla="*/ 385763 w 2083594"/>
              <a:gd name="connsiteY24" fmla="*/ 316707 h 583407"/>
              <a:gd name="connsiteX25" fmla="*/ 450057 w 2083594"/>
              <a:gd name="connsiteY25" fmla="*/ 319088 h 583407"/>
              <a:gd name="connsiteX26" fmla="*/ 545307 w 2083594"/>
              <a:gd name="connsiteY26" fmla="*/ 307182 h 583407"/>
              <a:gd name="connsiteX27" fmla="*/ 821532 w 2083594"/>
              <a:gd name="connsiteY27" fmla="*/ 259557 h 583407"/>
              <a:gd name="connsiteX28" fmla="*/ 1121569 w 2083594"/>
              <a:gd name="connsiteY28" fmla="*/ 192882 h 583407"/>
              <a:gd name="connsiteX29" fmla="*/ 1414463 w 2083594"/>
              <a:gd name="connsiteY29" fmla="*/ 116682 h 583407"/>
              <a:gd name="connsiteX30" fmla="*/ 1469232 w 2083594"/>
              <a:gd name="connsiteY30" fmla="*/ 97632 h 583407"/>
              <a:gd name="connsiteX31" fmla="*/ 1588294 w 2083594"/>
              <a:gd name="connsiteY31" fmla="*/ 45244 h 583407"/>
              <a:gd name="connsiteX32" fmla="*/ 1647825 w 2083594"/>
              <a:gd name="connsiteY32" fmla="*/ 9525 h 583407"/>
              <a:gd name="connsiteX33" fmla="*/ 1664494 w 2083594"/>
              <a:gd name="connsiteY33" fmla="*/ 0 h 583407"/>
              <a:gd name="connsiteX34" fmla="*/ 1719263 w 2083594"/>
              <a:gd name="connsiteY34" fmla="*/ 4763 h 583407"/>
              <a:gd name="connsiteX35" fmla="*/ 1769269 w 2083594"/>
              <a:gd name="connsiteY35" fmla="*/ 14288 h 583407"/>
              <a:gd name="connsiteX36" fmla="*/ 1840707 w 2083594"/>
              <a:gd name="connsiteY36" fmla="*/ 40482 h 583407"/>
              <a:gd name="connsiteX37" fmla="*/ 1962150 w 2083594"/>
              <a:gd name="connsiteY37" fmla="*/ 95250 h 583407"/>
              <a:gd name="connsiteX38" fmla="*/ 2031207 w 2083594"/>
              <a:gd name="connsiteY38" fmla="*/ 133350 h 583407"/>
              <a:gd name="connsiteX39" fmla="*/ 2055019 w 2083594"/>
              <a:gd name="connsiteY39" fmla="*/ 150019 h 583407"/>
              <a:gd name="connsiteX40" fmla="*/ 2071688 w 2083594"/>
              <a:gd name="connsiteY40" fmla="*/ 171450 h 583407"/>
              <a:gd name="connsiteX41" fmla="*/ 2081213 w 2083594"/>
              <a:gd name="connsiteY41" fmla="*/ 197644 h 583407"/>
              <a:gd name="connsiteX42" fmla="*/ 2083594 w 2083594"/>
              <a:gd name="connsiteY42" fmla="*/ 228600 h 583407"/>
              <a:gd name="connsiteX43" fmla="*/ 2069307 w 2083594"/>
              <a:gd name="connsiteY43" fmla="*/ 259557 h 583407"/>
              <a:gd name="connsiteX44" fmla="*/ 2021682 w 2083594"/>
              <a:gd name="connsiteY44" fmla="*/ 283369 h 583407"/>
              <a:gd name="connsiteX45" fmla="*/ 1985963 w 2083594"/>
              <a:gd name="connsiteY45" fmla="*/ 292894 h 583407"/>
              <a:gd name="connsiteX46" fmla="*/ 1905000 w 2083594"/>
              <a:gd name="connsiteY46" fmla="*/ 285750 h 583407"/>
              <a:gd name="connsiteX47" fmla="*/ 1754982 w 2083594"/>
              <a:gd name="connsiteY47" fmla="*/ 276225 h 583407"/>
              <a:gd name="connsiteX48" fmla="*/ 1628775 w 2083594"/>
              <a:gd name="connsiteY48" fmla="*/ 269082 h 583407"/>
              <a:gd name="connsiteX49" fmla="*/ 1538288 w 2083594"/>
              <a:gd name="connsiteY49" fmla="*/ 271463 h 583407"/>
              <a:gd name="connsiteX50" fmla="*/ 1181100 w 2083594"/>
              <a:gd name="connsiteY50" fmla="*/ 340519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83594" h="583407">
                <a:moveTo>
                  <a:pt x="1181100" y="340519"/>
                </a:moveTo>
                <a:lnTo>
                  <a:pt x="878682" y="414338"/>
                </a:lnTo>
                <a:lnTo>
                  <a:pt x="681038" y="466725"/>
                </a:lnTo>
                <a:lnTo>
                  <a:pt x="509588" y="528638"/>
                </a:lnTo>
                <a:lnTo>
                  <a:pt x="350044" y="583407"/>
                </a:lnTo>
                <a:lnTo>
                  <a:pt x="328613" y="581025"/>
                </a:lnTo>
                <a:lnTo>
                  <a:pt x="297657" y="566738"/>
                </a:lnTo>
                <a:lnTo>
                  <a:pt x="226219" y="523875"/>
                </a:lnTo>
                <a:lnTo>
                  <a:pt x="152400" y="464344"/>
                </a:lnTo>
                <a:lnTo>
                  <a:pt x="102394" y="416719"/>
                </a:lnTo>
                <a:lnTo>
                  <a:pt x="66675" y="373857"/>
                </a:lnTo>
                <a:lnTo>
                  <a:pt x="35719" y="328613"/>
                </a:lnTo>
                <a:lnTo>
                  <a:pt x="21432" y="304800"/>
                </a:lnTo>
                <a:lnTo>
                  <a:pt x="7144" y="264319"/>
                </a:lnTo>
                <a:lnTo>
                  <a:pt x="0" y="226219"/>
                </a:lnTo>
                <a:lnTo>
                  <a:pt x="0" y="200025"/>
                </a:lnTo>
                <a:lnTo>
                  <a:pt x="4763" y="183357"/>
                </a:lnTo>
                <a:lnTo>
                  <a:pt x="16669" y="178594"/>
                </a:lnTo>
                <a:lnTo>
                  <a:pt x="40482" y="183357"/>
                </a:lnTo>
                <a:lnTo>
                  <a:pt x="85725" y="219075"/>
                </a:lnTo>
                <a:lnTo>
                  <a:pt x="138113" y="259557"/>
                </a:lnTo>
                <a:lnTo>
                  <a:pt x="190500" y="285750"/>
                </a:lnTo>
                <a:lnTo>
                  <a:pt x="242888" y="300038"/>
                </a:lnTo>
                <a:lnTo>
                  <a:pt x="311944" y="309563"/>
                </a:lnTo>
                <a:lnTo>
                  <a:pt x="385763" y="316707"/>
                </a:lnTo>
                <a:lnTo>
                  <a:pt x="450057" y="319088"/>
                </a:lnTo>
                <a:lnTo>
                  <a:pt x="545307" y="307182"/>
                </a:lnTo>
                <a:lnTo>
                  <a:pt x="821532" y="259557"/>
                </a:lnTo>
                <a:lnTo>
                  <a:pt x="1121569" y="192882"/>
                </a:lnTo>
                <a:lnTo>
                  <a:pt x="1414463" y="116682"/>
                </a:lnTo>
                <a:lnTo>
                  <a:pt x="1469232" y="97632"/>
                </a:lnTo>
                <a:lnTo>
                  <a:pt x="1588294" y="45244"/>
                </a:lnTo>
                <a:lnTo>
                  <a:pt x="1647825" y="9525"/>
                </a:lnTo>
                <a:lnTo>
                  <a:pt x="1664494" y="0"/>
                </a:lnTo>
                <a:lnTo>
                  <a:pt x="1719263" y="4763"/>
                </a:lnTo>
                <a:lnTo>
                  <a:pt x="1769269" y="14288"/>
                </a:lnTo>
                <a:lnTo>
                  <a:pt x="1840707" y="40482"/>
                </a:lnTo>
                <a:lnTo>
                  <a:pt x="1962150" y="95250"/>
                </a:lnTo>
                <a:lnTo>
                  <a:pt x="2031207" y="133350"/>
                </a:lnTo>
                <a:lnTo>
                  <a:pt x="2055019" y="150019"/>
                </a:lnTo>
                <a:lnTo>
                  <a:pt x="2071688" y="171450"/>
                </a:lnTo>
                <a:lnTo>
                  <a:pt x="2081213" y="197644"/>
                </a:lnTo>
                <a:lnTo>
                  <a:pt x="2083594" y="228600"/>
                </a:lnTo>
                <a:lnTo>
                  <a:pt x="2069307" y="259557"/>
                </a:lnTo>
                <a:lnTo>
                  <a:pt x="2021682" y="283369"/>
                </a:lnTo>
                <a:lnTo>
                  <a:pt x="1985963" y="292894"/>
                </a:lnTo>
                <a:lnTo>
                  <a:pt x="1905000" y="285750"/>
                </a:lnTo>
                <a:lnTo>
                  <a:pt x="1754982" y="276225"/>
                </a:lnTo>
                <a:lnTo>
                  <a:pt x="1628775" y="269082"/>
                </a:lnTo>
                <a:lnTo>
                  <a:pt x="1538288" y="271463"/>
                </a:lnTo>
                <a:lnTo>
                  <a:pt x="1181100" y="3405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5CB6E47-7358-5945-B6B6-CAF9D10A6D02}"/>
              </a:ext>
            </a:extLst>
          </p:cNvPr>
          <p:cNvSpPr/>
          <p:nvPr/>
        </p:nvSpPr>
        <p:spPr>
          <a:xfrm>
            <a:off x="2874963" y="3048000"/>
            <a:ext cx="1230312" cy="382588"/>
          </a:xfrm>
          <a:custGeom>
            <a:avLst/>
            <a:gdLst>
              <a:gd name="connsiteX0" fmla="*/ 802481 w 1231357"/>
              <a:gd name="connsiteY0" fmla="*/ 290513 h 383381"/>
              <a:gd name="connsiteX1" fmla="*/ 554831 w 1231357"/>
              <a:gd name="connsiteY1" fmla="*/ 352425 h 383381"/>
              <a:gd name="connsiteX2" fmla="*/ 395287 w 1231357"/>
              <a:gd name="connsiteY2" fmla="*/ 383381 h 383381"/>
              <a:gd name="connsiteX3" fmla="*/ 364331 w 1231357"/>
              <a:gd name="connsiteY3" fmla="*/ 383381 h 383381"/>
              <a:gd name="connsiteX4" fmla="*/ 316706 w 1231357"/>
              <a:gd name="connsiteY4" fmla="*/ 378619 h 383381"/>
              <a:gd name="connsiteX5" fmla="*/ 261937 w 1231357"/>
              <a:gd name="connsiteY5" fmla="*/ 369094 h 383381"/>
              <a:gd name="connsiteX6" fmla="*/ 190500 w 1231357"/>
              <a:gd name="connsiteY6" fmla="*/ 347663 h 383381"/>
              <a:gd name="connsiteX7" fmla="*/ 150019 w 1231357"/>
              <a:gd name="connsiteY7" fmla="*/ 333375 h 383381"/>
              <a:gd name="connsiteX8" fmla="*/ 121444 w 1231357"/>
              <a:gd name="connsiteY8" fmla="*/ 316706 h 383381"/>
              <a:gd name="connsiteX9" fmla="*/ 88106 w 1231357"/>
              <a:gd name="connsiteY9" fmla="*/ 297656 h 383381"/>
              <a:gd name="connsiteX10" fmla="*/ 66675 w 1231357"/>
              <a:gd name="connsiteY10" fmla="*/ 278606 h 383381"/>
              <a:gd name="connsiteX11" fmla="*/ 35719 w 1231357"/>
              <a:gd name="connsiteY11" fmla="*/ 250031 h 383381"/>
              <a:gd name="connsiteX12" fmla="*/ 9525 w 1231357"/>
              <a:gd name="connsiteY12" fmla="*/ 219075 h 383381"/>
              <a:gd name="connsiteX13" fmla="*/ 0 w 1231357"/>
              <a:gd name="connsiteY13" fmla="*/ 192881 h 383381"/>
              <a:gd name="connsiteX14" fmla="*/ 2381 w 1231357"/>
              <a:gd name="connsiteY14" fmla="*/ 171450 h 383381"/>
              <a:gd name="connsiteX15" fmla="*/ 14287 w 1231357"/>
              <a:gd name="connsiteY15" fmla="*/ 159544 h 383381"/>
              <a:gd name="connsiteX16" fmla="*/ 28575 w 1231357"/>
              <a:gd name="connsiteY16" fmla="*/ 157163 h 383381"/>
              <a:gd name="connsiteX17" fmla="*/ 80962 w 1231357"/>
              <a:gd name="connsiteY17" fmla="*/ 169069 h 383381"/>
              <a:gd name="connsiteX18" fmla="*/ 130969 w 1231357"/>
              <a:gd name="connsiteY18" fmla="*/ 190500 h 383381"/>
              <a:gd name="connsiteX19" fmla="*/ 166687 w 1231357"/>
              <a:gd name="connsiteY19" fmla="*/ 202406 h 383381"/>
              <a:gd name="connsiteX20" fmla="*/ 209550 w 1231357"/>
              <a:gd name="connsiteY20" fmla="*/ 209550 h 383381"/>
              <a:gd name="connsiteX21" fmla="*/ 250031 w 1231357"/>
              <a:gd name="connsiteY21" fmla="*/ 211931 h 383381"/>
              <a:gd name="connsiteX22" fmla="*/ 297656 w 1231357"/>
              <a:gd name="connsiteY22" fmla="*/ 209550 h 383381"/>
              <a:gd name="connsiteX23" fmla="*/ 352425 w 1231357"/>
              <a:gd name="connsiteY23" fmla="*/ 202406 h 383381"/>
              <a:gd name="connsiteX24" fmla="*/ 431006 w 1231357"/>
              <a:gd name="connsiteY24" fmla="*/ 185738 h 383381"/>
              <a:gd name="connsiteX25" fmla="*/ 569119 w 1231357"/>
              <a:gd name="connsiteY25" fmla="*/ 152400 h 383381"/>
              <a:gd name="connsiteX26" fmla="*/ 726281 w 1231357"/>
              <a:gd name="connsiteY26" fmla="*/ 100013 h 383381"/>
              <a:gd name="connsiteX27" fmla="*/ 838200 w 1231357"/>
              <a:gd name="connsiteY27" fmla="*/ 52388 h 383381"/>
              <a:gd name="connsiteX28" fmla="*/ 940594 w 1231357"/>
              <a:gd name="connsiteY28" fmla="*/ 0 h 383381"/>
              <a:gd name="connsiteX29" fmla="*/ 1002506 w 1231357"/>
              <a:gd name="connsiteY29" fmla="*/ 7144 h 383381"/>
              <a:gd name="connsiteX30" fmla="*/ 1095375 w 1231357"/>
              <a:gd name="connsiteY30" fmla="*/ 26194 h 383381"/>
              <a:gd name="connsiteX31" fmla="*/ 1164431 w 1231357"/>
              <a:gd name="connsiteY31" fmla="*/ 47625 h 383381"/>
              <a:gd name="connsiteX32" fmla="*/ 1204912 w 1231357"/>
              <a:gd name="connsiteY32" fmla="*/ 66675 h 383381"/>
              <a:gd name="connsiteX33" fmla="*/ 1219200 w 1231357"/>
              <a:gd name="connsiteY33" fmla="*/ 76200 h 383381"/>
              <a:gd name="connsiteX34" fmla="*/ 1226344 w 1231357"/>
              <a:gd name="connsiteY34" fmla="*/ 88106 h 383381"/>
              <a:gd name="connsiteX35" fmla="*/ 1231106 w 1231357"/>
              <a:gd name="connsiteY35" fmla="*/ 104775 h 383381"/>
              <a:gd name="connsiteX36" fmla="*/ 1223962 w 1231357"/>
              <a:gd name="connsiteY36" fmla="*/ 130969 h 383381"/>
              <a:gd name="connsiteX37" fmla="*/ 1197769 w 1231357"/>
              <a:gd name="connsiteY37" fmla="*/ 159544 h 383381"/>
              <a:gd name="connsiteX38" fmla="*/ 1121569 w 1231357"/>
              <a:gd name="connsiteY38" fmla="*/ 202406 h 383381"/>
              <a:gd name="connsiteX39" fmla="*/ 1007269 w 1231357"/>
              <a:gd name="connsiteY39" fmla="*/ 245269 h 383381"/>
              <a:gd name="connsiteX40" fmla="*/ 802481 w 1231357"/>
              <a:gd name="connsiteY40" fmla="*/ 290513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31357" h="383381">
                <a:moveTo>
                  <a:pt x="802481" y="290513"/>
                </a:moveTo>
                <a:lnTo>
                  <a:pt x="554831" y="352425"/>
                </a:lnTo>
                <a:lnTo>
                  <a:pt x="395287" y="383381"/>
                </a:lnTo>
                <a:lnTo>
                  <a:pt x="364331" y="383381"/>
                </a:lnTo>
                <a:lnTo>
                  <a:pt x="316706" y="378619"/>
                </a:lnTo>
                <a:lnTo>
                  <a:pt x="261937" y="369094"/>
                </a:lnTo>
                <a:lnTo>
                  <a:pt x="190500" y="347663"/>
                </a:lnTo>
                <a:lnTo>
                  <a:pt x="150019" y="333375"/>
                </a:lnTo>
                <a:lnTo>
                  <a:pt x="121444" y="316706"/>
                </a:lnTo>
                <a:lnTo>
                  <a:pt x="88106" y="297656"/>
                </a:lnTo>
                <a:lnTo>
                  <a:pt x="66675" y="278606"/>
                </a:lnTo>
                <a:lnTo>
                  <a:pt x="35719" y="250031"/>
                </a:lnTo>
                <a:lnTo>
                  <a:pt x="9525" y="219075"/>
                </a:lnTo>
                <a:lnTo>
                  <a:pt x="0" y="192881"/>
                </a:lnTo>
                <a:lnTo>
                  <a:pt x="2381" y="171450"/>
                </a:lnTo>
                <a:lnTo>
                  <a:pt x="14287" y="159544"/>
                </a:lnTo>
                <a:lnTo>
                  <a:pt x="28575" y="157163"/>
                </a:lnTo>
                <a:lnTo>
                  <a:pt x="80962" y="169069"/>
                </a:lnTo>
                <a:lnTo>
                  <a:pt x="130969" y="190500"/>
                </a:lnTo>
                <a:lnTo>
                  <a:pt x="166687" y="202406"/>
                </a:lnTo>
                <a:lnTo>
                  <a:pt x="209550" y="209550"/>
                </a:lnTo>
                <a:lnTo>
                  <a:pt x="250031" y="211931"/>
                </a:lnTo>
                <a:lnTo>
                  <a:pt x="297656" y="209550"/>
                </a:lnTo>
                <a:lnTo>
                  <a:pt x="352425" y="202406"/>
                </a:lnTo>
                <a:lnTo>
                  <a:pt x="431006" y="185738"/>
                </a:lnTo>
                <a:lnTo>
                  <a:pt x="569119" y="152400"/>
                </a:lnTo>
                <a:lnTo>
                  <a:pt x="726281" y="100013"/>
                </a:lnTo>
                <a:lnTo>
                  <a:pt x="838200" y="52388"/>
                </a:lnTo>
                <a:lnTo>
                  <a:pt x="940594" y="0"/>
                </a:lnTo>
                <a:lnTo>
                  <a:pt x="1002506" y="7144"/>
                </a:lnTo>
                <a:lnTo>
                  <a:pt x="1095375" y="26194"/>
                </a:lnTo>
                <a:lnTo>
                  <a:pt x="1164431" y="47625"/>
                </a:lnTo>
                <a:lnTo>
                  <a:pt x="1204912" y="66675"/>
                </a:lnTo>
                <a:lnTo>
                  <a:pt x="1219200" y="76200"/>
                </a:lnTo>
                <a:lnTo>
                  <a:pt x="1226344" y="88106"/>
                </a:lnTo>
                <a:cubicBezTo>
                  <a:pt x="1231357" y="103147"/>
                  <a:pt x="1231106" y="97374"/>
                  <a:pt x="1231106" y="104775"/>
                </a:cubicBezTo>
                <a:lnTo>
                  <a:pt x="1223962" y="130969"/>
                </a:lnTo>
                <a:lnTo>
                  <a:pt x="1197769" y="159544"/>
                </a:lnTo>
                <a:lnTo>
                  <a:pt x="1121569" y="202406"/>
                </a:lnTo>
                <a:lnTo>
                  <a:pt x="1007269" y="245269"/>
                </a:lnTo>
                <a:lnTo>
                  <a:pt x="802481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BB34955-330C-FF43-B3AB-6571A93DD6CB}"/>
              </a:ext>
            </a:extLst>
          </p:cNvPr>
          <p:cNvSpPr/>
          <p:nvPr/>
        </p:nvSpPr>
        <p:spPr>
          <a:xfrm>
            <a:off x="2900363" y="3627438"/>
            <a:ext cx="1195387" cy="384175"/>
          </a:xfrm>
          <a:custGeom>
            <a:avLst/>
            <a:gdLst>
              <a:gd name="connsiteX0" fmla="*/ 731043 w 1195475"/>
              <a:gd name="connsiteY0" fmla="*/ 316706 h 385762"/>
              <a:gd name="connsiteX1" fmla="*/ 502443 w 1195475"/>
              <a:gd name="connsiteY1" fmla="*/ 361950 h 385762"/>
              <a:gd name="connsiteX2" fmla="*/ 411956 w 1195475"/>
              <a:gd name="connsiteY2" fmla="*/ 378619 h 385762"/>
              <a:gd name="connsiteX3" fmla="*/ 352425 w 1195475"/>
              <a:gd name="connsiteY3" fmla="*/ 385762 h 385762"/>
              <a:gd name="connsiteX4" fmla="*/ 316706 w 1195475"/>
              <a:gd name="connsiteY4" fmla="*/ 383381 h 385762"/>
              <a:gd name="connsiteX5" fmla="*/ 269081 w 1195475"/>
              <a:gd name="connsiteY5" fmla="*/ 376237 h 385762"/>
              <a:gd name="connsiteX6" fmla="*/ 228600 w 1195475"/>
              <a:gd name="connsiteY6" fmla="*/ 366712 h 385762"/>
              <a:gd name="connsiteX7" fmla="*/ 157162 w 1195475"/>
              <a:gd name="connsiteY7" fmla="*/ 338137 h 385762"/>
              <a:gd name="connsiteX8" fmla="*/ 102393 w 1195475"/>
              <a:gd name="connsiteY8" fmla="*/ 309562 h 385762"/>
              <a:gd name="connsiteX9" fmla="*/ 64293 w 1195475"/>
              <a:gd name="connsiteY9" fmla="*/ 285750 h 385762"/>
              <a:gd name="connsiteX10" fmla="*/ 40481 w 1195475"/>
              <a:gd name="connsiteY10" fmla="*/ 264319 h 385762"/>
              <a:gd name="connsiteX11" fmla="*/ 19050 w 1195475"/>
              <a:gd name="connsiteY11" fmla="*/ 238125 h 385762"/>
              <a:gd name="connsiteX12" fmla="*/ 4762 w 1195475"/>
              <a:gd name="connsiteY12" fmla="*/ 216694 h 385762"/>
              <a:gd name="connsiteX13" fmla="*/ 0 w 1195475"/>
              <a:gd name="connsiteY13" fmla="*/ 200025 h 385762"/>
              <a:gd name="connsiteX14" fmla="*/ 2381 w 1195475"/>
              <a:gd name="connsiteY14" fmla="*/ 188119 h 385762"/>
              <a:gd name="connsiteX15" fmla="*/ 7143 w 1195475"/>
              <a:gd name="connsiteY15" fmla="*/ 176212 h 385762"/>
              <a:gd name="connsiteX16" fmla="*/ 21431 w 1195475"/>
              <a:gd name="connsiteY16" fmla="*/ 173831 h 385762"/>
              <a:gd name="connsiteX17" fmla="*/ 76200 w 1195475"/>
              <a:gd name="connsiteY17" fmla="*/ 178594 h 385762"/>
              <a:gd name="connsiteX18" fmla="*/ 164306 w 1195475"/>
              <a:gd name="connsiteY18" fmla="*/ 200025 h 385762"/>
              <a:gd name="connsiteX19" fmla="*/ 219075 w 1195475"/>
              <a:gd name="connsiteY19" fmla="*/ 211931 h 385762"/>
              <a:gd name="connsiteX20" fmla="*/ 276225 w 1195475"/>
              <a:gd name="connsiteY20" fmla="*/ 216694 h 385762"/>
              <a:gd name="connsiteX21" fmla="*/ 333375 w 1195475"/>
              <a:gd name="connsiteY21" fmla="*/ 209550 h 385762"/>
              <a:gd name="connsiteX22" fmla="*/ 414337 w 1195475"/>
              <a:gd name="connsiteY22" fmla="*/ 188119 h 385762"/>
              <a:gd name="connsiteX23" fmla="*/ 559593 w 1195475"/>
              <a:gd name="connsiteY23" fmla="*/ 145256 h 385762"/>
              <a:gd name="connsiteX24" fmla="*/ 721518 w 1195475"/>
              <a:gd name="connsiteY24" fmla="*/ 85725 h 385762"/>
              <a:gd name="connsiteX25" fmla="*/ 833437 w 1195475"/>
              <a:gd name="connsiteY25" fmla="*/ 33337 h 385762"/>
              <a:gd name="connsiteX26" fmla="*/ 885825 w 1195475"/>
              <a:gd name="connsiteY26" fmla="*/ 7144 h 385762"/>
              <a:gd name="connsiteX27" fmla="*/ 912018 w 1195475"/>
              <a:gd name="connsiteY27" fmla="*/ 0 h 385762"/>
              <a:gd name="connsiteX28" fmla="*/ 954881 w 1195475"/>
              <a:gd name="connsiteY28" fmla="*/ 0 h 385762"/>
              <a:gd name="connsiteX29" fmla="*/ 1016793 w 1195475"/>
              <a:gd name="connsiteY29" fmla="*/ 19050 h 385762"/>
              <a:gd name="connsiteX30" fmla="*/ 1116806 w 1195475"/>
              <a:gd name="connsiteY30" fmla="*/ 59531 h 385762"/>
              <a:gd name="connsiteX31" fmla="*/ 1183481 w 1195475"/>
              <a:gd name="connsiteY31" fmla="*/ 97631 h 385762"/>
              <a:gd name="connsiteX32" fmla="*/ 1193006 w 1195475"/>
              <a:gd name="connsiteY32" fmla="*/ 114300 h 385762"/>
              <a:gd name="connsiteX33" fmla="*/ 1195387 w 1195475"/>
              <a:gd name="connsiteY33" fmla="*/ 138112 h 385762"/>
              <a:gd name="connsiteX34" fmla="*/ 1185862 w 1195475"/>
              <a:gd name="connsiteY34" fmla="*/ 169069 h 385762"/>
              <a:gd name="connsiteX35" fmla="*/ 1135856 w 1195475"/>
              <a:gd name="connsiteY35" fmla="*/ 207169 h 385762"/>
              <a:gd name="connsiteX36" fmla="*/ 1050131 w 1195475"/>
              <a:gd name="connsiteY36" fmla="*/ 238125 h 385762"/>
              <a:gd name="connsiteX37" fmla="*/ 895350 w 1195475"/>
              <a:gd name="connsiteY37" fmla="*/ 276225 h 385762"/>
              <a:gd name="connsiteX38" fmla="*/ 731043 w 1195475"/>
              <a:gd name="connsiteY38" fmla="*/ 316706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195475" h="385762">
                <a:moveTo>
                  <a:pt x="731043" y="316706"/>
                </a:moveTo>
                <a:lnTo>
                  <a:pt x="502443" y="361950"/>
                </a:lnTo>
                <a:lnTo>
                  <a:pt x="411956" y="378619"/>
                </a:lnTo>
                <a:lnTo>
                  <a:pt x="352425" y="385762"/>
                </a:lnTo>
                <a:lnTo>
                  <a:pt x="316706" y="383381"/>
                </a:lnTo>
                <a:lnTo>
                  <a:pt x="269081" y="376237"/>
                </a:lnTo>
                <a:lnTo>
                  <a:pt x="228600" y="366712"/>
                </a:lnTo>
                <a:lnTo>
                  <a:pt x="157162" y="338137"/>
                </a:lnTo>
                <a:lnTo>
                  <a:pt x="102393" y="309562"/>
                </a:lnTo>
                <a:lnTo>
                  <a:pt x="64293" y="285750"/>
                </a:lnTo>
                <a:lnTo>
                  <a:pt x="40481" y="264319"/>
                </a:lnTo>
                <a:lnTo>
                  <a:pt x="19050" y="238125"/>
                </a:lnTo>
                <a:lnTo>
                  <a:pt x="4762" y="216694"/>
                </a:lnTo>
                <a:lnTo>
                  <a:pt x="0" y="200025"/>
                </a:lnTo>
                <a:lnTo>
                  <a:pt x="2381" y="188119"/>
                </a:lnTo>
                <a:lnTo>
                  <a:pt x="7143" y="176212"/>
                </a:lnTo>
                <a:lnTo>
                  <a:pt x="21431" y="173831"/>
                </a:lnTo>
                <a:lnTo>
                  <a:pt x="76200" y="178594"/>
                </a:lnTo>
                <a:lnTo>
                  <a:pt x="164306" y="200025"/>
                </a:lnTo>
                <a:lnTo>
                  <a:pt x="219075" y="211931"/>
                </a:lnTo>
                <a:lnTo>
                  <a:pt x="276225" y="216694"/>
                </a:lnTo>
                <a:lnTo>
                  <a:pt x="333375" y="209550"/>
                </a:lnTo>
                <a:lnTo>
                  <a:pt x="414337" y="188119"/>
                </a:lnTo>
                <a:lnTo>
                  <a:pt x="559593" y="145256"/>
                </a:lnTo>
                <a:lnTo>
                  <a:pt x="721518" y="85725"/>
                </a:lnTo>
                <a:lnTo>
                  <a:pt x="833437" y="33337"/>
                </a:lnTo>
                <a:lnTo>
                  <a:pt x="885825" y="7144"/>
                </a:lnTo>
                <a:lnTo>
                  <a:pt x="912018" y="0"/>
                </a:lnTo>
                <a:lnTo>
                  <a:pt x="954881" y="0"/>
                </a:lnTo>
                <a:lnTo>
                  <a:pt x="1016793" y="19050"/>
                </a:lnTo>
                <a:lnTo>
                  <a:pt x="1116806" y="59531"/>
                </a:lnTo>
                <a:lnTo>
                  <a:pt x="1183481" y="97631"/>
                </a:lnTo>
                <a:lnTo>
                  <a:pt x="1193006" y="114300"/>
                </a:lnTo>
                <a:cubicBezTo>
                  <a:pt x="1195475" y="136520"/>
                  <a:pt x="1195387" y="128543"/>
                  <a:pt x="1195387" y="138112"/>
                </a:cubicBezTo>
                <a:cubicBezTo>
                  <a:pt x="1185611" y="167440"/>
                  <a:pt x="1185862" y="156647"/>
                  <a:pt x="1185862" y="169069"/>
                </a:cubicBezTo>
                <a:lnTo>
                  <a:pt x="1135856" y="207169"/>
                </a:lnTo>
                <a:lnTo>
                  <a:pt x="1050131" y="238125"/>
                </a:lnTo>
                <a:lnTo>
                  <a:pt x="895350" y="276225"/>
                </a:lnTo>
                <a:lnTo>
                  <a:pt x="731043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36DBB20-A3E4-F749-96CA-EDE7A2D6C7D3}"/>
              </a:ext>
            </a:extLst>
          </p:cNvPr>
          <p:cNvSpPr/>
          <p:nvPr/>
        </p:nvSpPr>
        <p:spPr>
          <a:xfrm>
            <a:off x="2614613" y="4495800"/>
            <a:ext cx="676275" cy="1290638"/>
          </a:xfrm>
          <a:custGeom>
            <a:avLst/>
            <a:gdLst>
              <a:gd name="connsiteX0" fmla="*/ 316706 w 676275"/>
              <a:gd name="connsiteY0" fmla="*/ 645319 h 1290638"/>
              <a:gd name="connsiteX1" fmla="*/ 276225 w 676275"/>
              <a:gd name="connsiteY1" fmla="*/ 426244 h 1290638"/>
              <a:gd name="connsiteX2" fmla="*/ 233362 w 676275"/>
              <a:gd name="connsiteY2" fmla="*/ 254794 h 1290638"/>
              <a:gd name="connsiteX3" fmla="*/ 211931 w 676275"/>
              <a:gd name="connsiteY3" fmla="*/ 223838 h 1290638"/>
              <a:gd name="connsiteX4" fmla="*/ 176212 w 676275"/>
              <a:gd name="connsiteY4" fmla="*/ 180975 h 1290638"/>
              <a:gd name="connsiteX5" fmla="*/ 152400 w 676275"/>
              <a:gd name="connsiteY5" fmla="*/ 157163 h 1290638"/>
              <a:gd name="connsiteX6" fmla="*/ 128587 w 676275"/>
              <a:gd name="connsiteY6" fmla="*/ 135731 h 1290638"/>
              <a:gd name="connsiteX7" fmla="*/ 92868 w 676275"/>
              <a:gd name="connsiteY7" fmla="*/ 114300 h 1290638"/>
              <a:gd name="connsiteX8" fmla="*/ 52387 w 676275"/>
              <a:gd name="connsiteY8" fmla="*/ 95250 h 1290638"/>
              <a:gd name="connsiteX9" fmla="*/ 28575 w 676275"/>
              <a:gd name="connsiteY9" fmla="*/ 80963 h 1290638"/>
              <a:gd name="connsiteX10" fmla="*/ 9525 w 676275"/>
              <a:gd name="connsiteY10" fmla="*/ 59531 h 1290638"/>
              <a:gd name="connsiteX11" fmla="*/ 0 w 676275"/>
              <a:gd name="connsiteY11" fmla="*/ 38100 h 1290638"/>
              <a:gd name="connsiteX12" fmla="*/ 0 w 676275"/>
              <a:gd name="connsiteY12" fmla="*/ 28575 h 1290638"/>
              <a:gd name="connsiteX13" fmla="*/ 4762 w 676275"/>
              <a:gd name="connsiteY13" fmla="*/ 19050 h 1290638"/>
              <a:gd name="connsiteX14" fmla="*/ 21431 w 676275"/>
              <a:gd name="connsiteY14" fmla="*/ 7144 h 1290638"/>
              <a:gd name="connsiteX15" fmla="*/ 69056 w 676275"/>
              <a:gd name="connsiteY15" fmla="*/ 0 h 1290638"/>
              <a:gd name="connsiteX16" fmla="*/ 150018 w 676275"/>
              <a:gd name="connsiteY16" fmla="*/ 7144 h 1290638"/>
              <a:gd name="connsiteX17" fmla="*/ 245268 w 676275"/>
              <a:gd name="connsiteY17" fmla="*/ 26194 h 1290638"/>
              <a:gd name="connsiteX18" fmla="*/ 419100 w 676275"/>
              <a:gd name="connsiteY18" fmla="*/ 69056 h 1290638"/>
              <a:gd name="connsiteX19" fmla="*/ 478631 w 676275"/>
              <a:gd name="connsiteY19" fmla="*/ 230981 h 1290638"/>
              <a:gd name="connsiteX20" fmla="*/ 557212 w 676275"/>
              <a:gd name="connsiteY20" fmla="*/ 547688 h 1290638"/>
              <a:gd name="connsiteX21" fmla="*/ 635793 w 676275"/>
              <a:gd name="connsiteY21" fmla="*/ 852488 h 1290638"/>
              <a:gd name="connsiteX22" fmla="*/ 676275 w 676275"/>
              <a:gd name="connsiteY22" fmla="*/ 1007269 h 1290638"/>
              <a:gd name="connsiteX23" fmla="*/ 673893 w 676275"/>
              <a:gd name="connsiteY23" fmla="*/ 1076325 h 1290638"/>
              <a:gd name="connsiteX24" fmla="*/ 657225 w 676275"/>
              <a:gd name="connsiteY24" fmla="*/ 1195388 h 1290638"/>
              <a:gd name="connsiteX25" fmla="*/ 638175 w 676275"/>
              <a:gd name="connsiteY25" fmla="*/ 1252538 h 1290638"/>
              <a:gd name="connsiteX26" fmla="*/ 619125 w 676275"/>
              <a:gd name="connsiteY26" fmla="*/ 1283494 h 1290638"/>
              <a:gd name="connsiteX27" fmla="*/ 600075 w 676275"/>
              <a:gd name="connsiteY27" fmla="*/ 1290638 h 1290638"/>
              <a:gd name="connsiteX28" fmla="*/ 578643 w 676275"/>
              <a:gd name="connsiteY28" fmla="*/ 1285875 h 1290638"/>
              <a:gd name="connsiteX29" fmla="*/ 552450 w 676275"/>
              <a:gd name="connsiteY29" fmla="*/ 1271588 h 1290638"/>
              <a:gd name="connsiteX30" fmla="*/ 514350 w 676275"/>
              <a:gd name="connsiteY30" fmla="*/ 1238250 h 1290638"/>
              <a:gd name="connsiteX31" fmla="*/ 469106 w 676275"/>
              <a:gd name="connsiteY31" fmla="*/ 1176338 h 1290638"/>
              <a:gd name="connsiteX32" fmla="*/ 416718 w 676275"/>
              <a:gd name="connsiteY32" fmla="*/ 1090613 h 1290638"/>
              <a:gd name="connsiteX33" fmla="*/ 392906 w 676275"/>
              <a:gd name="connsiteY33" fmla="*/ 1031081 h 1290638"/>
              <a:gd name="connsiteX34" fmla="*/ 369093 w 676275"/>
              <a:gd name="connsiteY34" fmla="*/ 969169 h 1290638"/>
              <a:gd name="connsiteX35" fmla="*/ 359568 w 676275"/>
              <a:gd name="connsiteY35" fmla="*/ 916781 h 1290638"/>
              <a:gd name="connsiteX36" fmla="*/ 354806 w 676275"/>
              <a:gd name="connsiteY36" fmla="*/ 859631 h 1290638"/>
              <a:gd name="connsiteX37" fmla="*/ 316706 w 676275"/>
              <a:gd name="connsiteY37" fmla="*/ 645319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76275" h="1290638">
                <a:moveTo>
                  <a:pt x="316706" y="645319"/>
                </a:moveTo>
                <a:lnTo>
                  <a:pt x="276225" y="426244"/>
                </a:lnTo>
                <a:lnTo>
                  <a:pt x="233362" y="254794"/>
                </a:lnTo>
                <a:lnTo>
                  <a:pt x="211931" y="223838"/>
                </a:lnTo>
                <a:lnTo>
                  <a:pt x="176212" y="180975"/>
                </a:lnTo>
                <a:lnTo>
                  <a:pt x="152400" y="157163"/>
                </a:lnTo>
                <a:lnTo>
                  <a:pt x="128587" y="135731"/>
                </a:lnTo>
                <a:lnTo>
                  <a:pt x="92868" y="114300"/>
                </a:lnTo>
                <a:lnTo>
                  <a:pt x="52387" y="95250"/>
                </a:lnTo>
                <a:lnTo>
                  <a:pt x="28575" y="80963"/>
                </a:lnTo>
                <a:lnTo>
                  <a:pt x="9525" y="59531"/>
                </a:lnTo>
                <a:lnTo>
                  <a:pt x="0" y="38100"/>
                </a:lnTo>
                <a:lnTo>
                  <a:pt x="0" y="28575"/>
                </a:lnTo>
                <a:lnTo>
                  <a:pt x="4762" y="19050"/>
                </a:lnTo>
                <a:lnTo>
                  <a:pt x="21431" y="7144"/>
                </a:lnTo>
                <a:lnTo>
                  <a:pt x="69056" y="0"/>
                </a:lnTo>
                <a:lnTo>
                  <a:pt x="150018" y="7144"/>
                </a:lnTo>
                <a:lnTo>
                  <a:pt x="245268" y="26194"/>
                </a:lnTo>
                <a:lnTo>
                  <a:pt x="419100" y="69056"/>
                </a:lnTo>
                <a:lnTo>
                  <a:pt x="478631" y="230981"/>
                </a:lnTo>
                <a:lnTo>
                  <a:pt x="557212" y="547688"/>
                </a:lnTo>
                <a:lnTo>
                  <a:pt x="635793" y="852488"/>
                </a:lnTo>
                <a:lnTo>
                  <a:pt x="676275" y="1007269"/>
                </a:lnTo>
                <a:lnTo>
                  <a:pt x="673893" y="1076325"/>
                </a:lnTo>
                <a:lnTo>
                  <a:pt x="657225" y="1195388"/>
                </a:lnTo>
                <a:lnTo>
                  <a:pt x="638175" y="1252538"/>
                </a:lnTo>
                <a:lnTo>
                  <a:pt x="619125" y="1283494"/>
                </a:lnTo>
                <a:lnTo>
                  <a:pt x="600075" y="1290638"/>
                </a:lnTo>
                <a:lnTo>
                  <a:pt x="578643" y="1285875"/>
                </a:lnTo>
                <a:lnTo>
                  <a:pt x="552450" y="1271588"/>
                </a:lnTo>
                <a:lnTo>
                  <a:pt x="514350" y="1238250"/>
                </a:lnTo>
                <a:lnTo>
                  <a:pt x="469106" y="1176338"/>
                </a:lnTo>
                <a:lnTo>
                  <a:pt x="416718" y="1090613"/>
                </a:lnTo>
                <a:lnTo>
                  <a:pt x="392906" y="1031081"/>
                </a:lnTo>
                <a:lnTo>
                  <a:pt x="369093" y="969169"/>
                </a:lnTo>
                <a:lnTo>
                  <a:pt x="359568" y="916781"/>
                </a:lnTo>
                <a:lnTo>
                  <a:pt x="354806" y="859631"/>
                </a:lnTo>
                <a:lnTo>
                  <a:pt x="316706" y="645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F2FF8BC-4ECF-3E40-9828-D3D3AB5C0633}"/>
              </a:ext>
            </a:extLst>
          </p:cNvPr>
          <p:cNvSpPr/>
          <p:nvPr/>
        </p:nvSpPr>
        <p:spPr>
          <a:xfrm rot="16200000">
            <a:off x="4481512" y="3225801"/>
            <a:ext cx="2817813" cy="519112"/>
          </a:xfrm>
          <a:custGeom>
            <a:avLst/>
            <a:gdLst>
              <a:gd name="connsiteX0" fmla="*/ 1352550 w 2817019"/>
              <a:gd name="connsiteY0" fmla="*/ 435769 h 519113"/>
              <a:gd name="connsiteX1" fmla="*/ 888206 w 2817019"/>
              <a:gd name="connsiteY1" fmla="*/ 426244 h 519113"/>
              <a:gd name="connsiteX2" fmla="*/ 545306 w 2817019"/>
              <a:gd name="connsiteY2" fmla="*/ 419100 h 519113"/>
              <a:gd name="connsiteX3" fmla="*/ 107156 w 2817019"/>
              <a:gd name="connsiteY3" fmla="*/ 411957 h 519113"/>
              <a:gd name="connsiteX4" fmla="*/ 57150 w 2817019"/>
              <a:gd name="connsiteY4" fmla="*/ 395288 h 519113"/>
              <a:gd name="connsiteX5" fmla="*/ 23812 w 2817019"/>
              <a:gd name="connsiteY5" fmla="*/ 381000 h 519113"/>
              <a:gd name="connsiteX6" fmla="*/ 4762 w 2817019"/>
              <a:gd name="connsiteY6" fmla="*/ 361950 h 519113"/>
              <a:gd name="connsiteX7" fmla="*/ 0 w 2817019"/>
              <a:gd name="connsiteY7" fmla="*/ 333375 h 519113"/>
              <a:gd name="connsiteX8" fmla="*/ 4762 w 2817019"/>
              <a:gd name="connsiteY8" fmla="*/ 309563 h 519113"/>
              <a:gd name="connsiteX9" fmla="*/ 23812 w 2817019"/>
              <a:gd name="connsiteY9" fmla="*/ 283369 h 519113"/>
              <a:gd name="connsiteX10" fmla="*/ 59531 w 2817019"/>
              <a:gd name="connsiteY10" fmla="*/ 254794 h 519113"/>
              <a:gd name="connsiteX11" fmla="*/ 114300 w 2817019"/>
              <a:gd name="connsiteY11" fmla="*/ 226219 h 519113"/>
              <a:gd name="connsiteX12" fmla="*/ 180975 w 2817019"/>
              <a:gd name="connsiteY12" fmla="*/ 207169 h 519113"/>
              <a:gd name="connsiteX13" fmla="*/ 269081 w 2817019"/>
              <a:gd name="connsiteY13" fmla="*/ 188119 h 519113"/>
              <a:gd name="connsiteX14" fmla="*/ 371475 w 2817019"/>
              <a:gd name="connsiteY14" fmla="*/ 173832 h 519113"/>
              <a:gd name="connsiteX15" fmla="*/ 557212 w 2817019"/>
              <a:gd name="connsiteY15" fmla="*/ 166688 h 519113"/>
              <a:gd name="connsiteX16" fmla="*/ 581025 w 2817019"/>
              <a:gd name="connsiteY16" fmla="*/ 173832 h 519113"/>
              <a:gd name="connsiteX17" fmla="*/ 611981 w 2817019"/>
              <a:gd name="connsiteY17" fmla="*/ 180975 h 519113"/>
              <a:gd name="connsiteX18" fmla="*/ 681037 w 2817019"/>
              <a:gd name="connsiteY18" fmla="*/ 188119 h 519113"/>
              <a:gd name="connsiteX19" fmla="*/ 857250 w 2817019"/>
              <a:gd name="connsiteY19" fmla="*/ 202407 h 519113"/>
              <a:gd name="connsiteX20" fmla="*/ 1383506 w 2817019"/>
              <a:gd name="connsiteY20" fmla="*/ 216694 h 519113"/>
              <a:gd name="connsiteX21" fmla="*/ 2055019 w 2817019"/>
              <a:gd name="connsiteY21" fmla="*/ 211932 h 519113"/>
              <a:gd name="connsiteX22" fmla="*/ 2455069 w 2817019"/>
              <a:gd name="connsiteY22" fmla="*/ 209550 h 519113"/>
              <a:gd name="connsiteX23" fmla="*/ 2509837 w 2817019"/>
              <a:gd name="connsiteY23" fmla="*/ 195263 h 519113"/>
              <a:gd name="connsiteX24" fmla="*/ 2569369 w 2817019"/>
              <a:gd name="connsiteY24" fmla="*/ 173832 h 519113"/>
              <a:gd name="connsiteX25" fmla="*/ 2616994 w 2817019"/>
              <a:gd name="connsiteY25" fmla="*/ 150019 h 519113"/>
              <a:gd name="connsiteX26" fmla="*/ 2664619 w 2817019"/>
              <a:gd name="connsiteY26" fmla="*/ 114300 h 519113"/>
              <a:gd name="connsiteX27" fmla="*/ 2695575 w 2817019"/>
              <a:gd name="connsiteY27" fmla="*/ 83344 h 519113"/>
              <a:gd name="connsiteX28" fmla="*/ 2712244 w 2817019"/>
              <a:gd name="connsiteY28" fmla="*/ 52388 h 519113"/>
              <a:gd name="connsiteX29" fmla="*/ 2747962 w 2817019"/>
              <a:gd name="connsiteY29" fmla="*/ 21432 h 519113"/>
              <a:gd name="connsiteX30" fmla="*/ 2776537 w 2817019"/>
              <a:gd name="connsiteY30" fmla="*/ 2382 h 519113"/>
              <a:gd name="connsiteX31" fmla="*/ 2793206 w 2817019"/>
              <a:gd name="connsiteY31" fmla="*/ 0 h 519113"/>
              <a:gd name="connsiteX32" fmla="*/ 2805112 w 2817019"/>
              <a:gd name="connsiteY32" fmla="*/ 2382 h 519113"/>
              <a:gd name="connsiteX33" fmla="*/ 2814637 w 2817019"/>
              <a:gd name="connsiteY33" fmla="*/ 14288 h 519113"/>
              <a:gd name="connsiteX34" fmla="*/ 2817019 w 2817019"/>
              <a:gd name="connsiteY34" fmla="*/ 61913 h 519113"/>
              <a:gd name="connsiteX35" fmla="*/ 2802731 w 2817019"/>
              <a:gd name="connsiteY35" fmla="*/ 138113 h 519113"/>
              <a:gd name="connsiteX36" fmla="*/ 2776537 w 2817019"/>
              <a:gd name="connsiteY36" fmla="*/ 190500 h 519113"/>
              <a:gd name="connsiteX37" fmla="*/ 2707481 w 2817019"/>
              <a:gd name="connsiteY37" fmla="*/ 302419 h 519113"/>
              <a:gd name="connsiteX38" fmla="*/ 2628900 w 2817019"/>
              <a:gd name="connsiteY38" fmla="*/ 402432 h 519113"/>
              <a:gd name="connsiteX39" fmla="*/ 2574131 w 2817019"/>
              <a:gd name="connsiteY39" fmla="*/ 466725 h 519113"/>
              <a:gd name="connsiteX40" fmla="*/ 2536031 w 2817019"/>
              <a:gd name="connsiteY40" fmla="*/ 497682 h 519113"/>
              <a:gd name="connsiteX41" fmla="*/ 2509837 w 2817019"/>
              <a:gd name="connsiteY41" fmla="*/ 511969 h 519113"/>
              <a:gd name="connsiteX42" fmla="*/ 2486025 w 2817019"/>
              <a:gd name="connsiteY42" fmla="*/ 519113 h 519113"/>
              <a:gd name="connsiteX43" fmla="*/ 2455069 w 2817019"/>
              <a:gd name="connsiteY43" fmla="*/ 514350 h 519113"/>
              <a:gd name="connsiteX44" fmla="*/ 2416969 w 2817019"/>
              <a:gd name="connsiteY44" fmla="*/ 497682 h 519113"/>
              <a:gd name="connsiteX45" fmla="*/ 2383631 w 2817019"/>
              <a:gd name="connsiteY45" fmla="*/ 483394 h 519113"/>
              <a:gd name="connsiteX46" fmla="*/ 2340769 w 2817019"/>
              <a:gd name="connsiteY46" fmla="*/ 469107 h 519113"/>
              <a:gd name="connsiteX47" fmla="*/ 2271712 w 2817019"/>
              <a:gd name="connsiteY47" fmla="*/ 457200 h 519113"/>
              <a:gd name="connsiteX48" fmla="*/ 2133600 w 2817019"/>
              <a:gd name="connsiteY48" fmla="*/ 452438 h 519113"/>
              <a:gd name="connsiteX49" fmla="*/ 1352550 w 2817019"/>
              <a:gd name="connsiteY49" fmla="*/ 435769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17019" h="519113">
                <a:moveTo>
                  <a:pt x="1352550" y="435769"/>
                </a:moveTo>
                <a:lnTo>
                  <a:pt x="888206" y="426244"/>
                </a:lnTo>
                <a:lnTo>
                  <a:pt x="545306" y="419100"/>
                </a:lnTo>
                <a:lnTo>
                  <a:pt x="107156" y="411957"/>
                </a:lnTo>
                <a:lnTo>
                  <a:pt x="57150" y="395288"/>
                </a:lnTo>
                <a:lnTo>
                  <a:pt x="23812" y="381000"/>
                </a:lnTo>
                <a:lnTo>
                  <a:pt x="4762" y="361950"/>
                </a:lnTo>
                <a:lnTo>
                  <a:pt x="0" y="333375"/>
                </a:lnTo>
                <a:lnTo>
                  <a:pt x="4762" y="309563"/>
                </a:lnTo>
                <a:lnTo>
                  <a:pt x="23812" y="283369"/>
                </a:lnTo>
                <a:lnTo>
                  <a:pt x="59531" y="254794"/>
                </a:lnTo>
                <a:lnTo>
                  <a:pt x="114300" y="226219"/>
                </a:lnTo>
                <a:lnTo>
                  <a:pt x="180975" y="207169"/>
                </a:lnTo>
                <a:lnTo>
                  <a:pt x="269081" y="188119"/>
                </a:lnTo>
                <a:lnTo>
                  <a:pt x="371475" y="173832"/>
                </a:lnTo>
                <a:lnTo>
                  <a:pt x="557212" y="166688"/>
                </a:lnTo>
                <a:lnTo>
                  <a:pt x="581025" y="173832"/>
                </a:lnTo>
                <a:lnTo>
                  <a:pt x="611981" y="180975"/>
                </a:lnTo>
                <a:lnTo>
                  <a:pt x="681037" y="188119"/>
                </a:lnTo>
                <a:cubicBezTo>
                  <a:pt x="739769" y="192946"/>
                  <a:pt x="798320" y="202407"/>
                  <a:pt x="857250" y="202407"/>
                </a:cubicBezTo>
                <a:lnTo>
                  <a:pt x="1383506" y="216694"/>
                </a:lnTo>
                <a:lnTo>
                  <a:pt x="2055019" y="211932"/>
                </a:lnTo>
                <a:lnTo>
                  <a:pt x="2455069" y="209550"/>
                </a:lnTo>
                <a:lnTo>
                  <a:pt x="2509837" y="195263"/>
                </a:lnTo>
                <a:lnTo>
                  <a:pt x="2569369" y="173832"/>
                </a:lnTo>
                <a:lnTo>
                  <a:pt x="2616994" y="150019"/>
                </a:lnTo>
                <a:lnTo>
                  <a:pt x="2664619" y="114300"/>
                </a:lnTo>
                <a:lnTo>
                  <a:pt x="2695575" y="83344"/>
                </a:lnTo>
                <a:lnTo>
                  <a:pt x="2712244" y="52388"/>
                </a:lnTo>
                <a:lnTo>
                  <a:pt x="2747962" y="21432"/>
                </a:lnTo>
                <a:lnTo>
                  <a:pt x="2776537" y="2382"/>
                </a:lnTo>
                <a:lnTo>
                  <a:pt x="2793206" y="0"/>
                </a:lnTo>
                <a:lnTo>
                  <a:pt x="2805112" y="2382"/>
                </a:lnTo>
                <a:lnTo>
                  <a:pt x="2814637" y="14288"/>
                </a:lnTo>
                <a:lnTo>
                  <a:pt x="2817019" y="61913"/>
                </a:lnTo>
                <a:lnTo>
                  <a:pt x="2802731" y="138113"/>
                </a:lnTo>
                <a:lnTo>
                  <a:pt x="2776537" y="190500"/>
                </a:lnTo>
                <a:lnTo>
                  <a:pt x="2707481" y="302419"/>
                </a:lnTo>
                <a:lnTo>
                  <a:pt x="2628900" y="402432"/>
                </a:lnTo>
                <a:lnTo>
                  <a:pt x="2574131" y="466725"/>
                </a:lnTo>
                <a:lnTo>
                  <a:pt x="2536031" y="497682"/>
                </a:lnTo>
                <a:lnTo>
                  <a:pt x="2509837" y="511969"/>
                </a:lnTo>
                <a:lnTo>
                  <a:pt x="2486025" y="519113"/>
                </a:lnTo>
                <a:lnTo>
                  <a:pt x="2455069" y="514350"/>
                </a:lnTo>
                <a:lnTo>
                  <a:pt x="2416969" y="497682"/>
                </a:lnTo>
                <a:lnTo>
                  <a:pt x="2383631" y="483394"/>
                </a:lnTo>
                <a:lnTo>
                  <a:pt x="2340769" y="469107"/>
                </a:lnTo>
                <a:lnTo>
                  <a:pt x="2271712" y="457200"/>
                </a:lnTo>
                <a:lnTo>
                  <a:pt x="2133600" y="452438"/>
                </a:lnTo>
                <a:lnTo>
                  <a:pt x="1352550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04A7BE1-2727-FA47-9287-EFFA82DBAFD8}"/>
              </a:ext>
            </a:extLst>
          </p:cNvPr>
          <p:cNvSpPr/>
          <p:nvPr/>
        </p:nvSpPr>
        <p:spPr>
          <a:xfrm rot="16200000">
            <a:off x="3151982" y="3685381"/>
            <a:ext cx="3314700" cy="830263"/>
          </a:xfrm>
          <a:custGeom>
            <a:avLst/>
            <a:gdLst>
              <a:gd name="connsiteX0" fmla="*/ 1944182 w 3314339"/>
              <a:gd name="connsiteY0" fmla="*/ 752865 h 830748"/>
              <a:gd name="connsiteX1" fmla="*/ 1736495 w 3314339"/>
              <a:gd name="connsiteY1" fmla="*/ 738443 h 830748"/>
              <a:gd name="connsiteX2" fmla="*/ 1600921 w 3314339"/>
              <a:gd name="connsiteY2" fmla="*/ 721135 h 830748"/>
              <a:gd name="connsiteX3" fmla="*/ 1410541 w 3314339"/>
              <a:gd name="connsiteY3" fmla="*/ 689405 h 830748"/>
              <a:gd name="connsiteX4" fmla="*/ 1295160 w 3314339"/>
              <a:gd name="connsiteY4" fmla="*/ 666329 h 830748"/>
              <a:gd name="connsiteX5" fmla="*/ 1124972 w 3314339"/>
              <a:gd name="connsiteY5" fmla="*/ 623061 h 830748"/>
              <a:gd name="connsiteX6" fmla="*/ 946130 w 3314339"/>
              <a:gd name="connsiteY6" fmla="*/ 571139 h 830748"/>
              <a:gd name="connsiteX7" fmla="*/ 721136 w 3314339"/>
              <a:gd name="connsiteY7" fmla="*/ 481718 h 830748"/>
              <a:gd name="connsiteX8" fmla="*/ 490372 w 3314339"/>
              <a:gd name="connsiteY8" fmla="*/ 369221 h 830748"/>
              <a:gd name="connsiteX9" fmla="*/ 369221 w 3314339"/>
              <a:gd name="connsiteY9" fmla="*/ 297108 h 830748"/>
              <a:gd name="connsiteX10" fmla="*/ 207687 w 3314339"/>
              <a:gd name="connsiteY10" fmla="*/ 196149 h 830748"/>
              <a:gd name="connsiteX11" fmla="*/ 63460 w 3314339"/>
              <a:gd name="connsiteY11" fmla="*/ 98074 h 830748"/>
              <a:gd name="connsiteX12" fmla="*/ 17307 w 3314339"/>
              <a:gd name="connsiteY12" fmla="*/ 57691 h 830748"/>
              <a:gd name="connsiteX13" fmla="*/ 0 w 3314339"/>
              <a:gd name="connsiteY13" fmla="*/ 28845 h 830748"/>
              <a:gd name="connsiteX14" fmla="*/ 2885 w 3314339"/>
              <a:gd name="connsiteY14" fmla="*/ 11538 h 830748"/>
              <a:gd name="connsiteX15" fmla="*/ 20192 w 3314339"/>
              <a:gd name="connsiteY15" fmla="*/ 0 h 830748"/>
              <a:gd name="connsiteX16" fmla="*/ 80767 w 3314339"/>
              <a:gd name="connsiteY16" fmla="*/ 11538 h 830748"/>
              <a:gd name="connsiteX17" fmla="*/ 265378 w 3314339"/>
              <a:gd name="connsiteY17" fmla="*/ 95190 h 830748"/>
              <a:gd name="connsiteX18" fmla="*/ 432681 w 3314339"/>
              <a:gd name="connsiteY18" fmla="*/ 178841 h 830748"/>
              <a:gd name="connsiteX19" fmla="*/ 657676 w 3314339"/>
              <a:gd name="connsiteY19" fmla="*/ 271147 h 830748"/>
              <a:gd name="connsiteX20" fmla="*/ 894208 w 3314339"/>
              <a:gd name="connsiteY20" fmla="*/ 354799 h 830748"/>
              <a:gd name="connsiteX21" fmla="*/ 1073050 w 3314339"/>
              <a:gd name="connsiteY21" fmla="*/ 403836 h 830748"/>
              <a:gd name="connsiteX22" fmla="*/ 1225931 w 3314339"/>
              <a:gd name="connsiteY22" fmla="*/ 435566 h 830748"/>
              <a:gd name="connsiteX23" fmla="*/ 1453809 w 3314339"/>
              <a:gd name="connsiteY23" fmla="*/ 473065 h 830748"/>
              <a:gd name="connsiteX24" fmla="*/ 1701880 w 3314339"/>
              <a:gd name="connsiteY24" fmla="*/ 501910 h 830748"/>
              <a:gd name="connsiteX25" fmla="*/ 2169176 w 3314339"/>
              <a:gd name="connsiteY25" fmla="*/ 524987 h 830748"/>
              <a:gd name="connsiteX26" fmla="*/ 2613396 w 3314339"/>
              <a:gd name="connsiteY26" fmla="*/ 533640 h 830748"/>
              <a:gd name="connsiteX27" fmla="*/ 2948003 w 3314339"/>
              <a:gd name="connsiteY27" fmla="*/ 527871 h 830748"/>
              <a:gd name="connsiteX28" fmla="*/ 3048962 w 3314339"/>
              <a:gd name="connsiteY28" fmla="*/ 519217 h 830748"/>
              <a:gd name="connsiteX29" fmla="*/ 3092230 w 3314339"/>
              <a:gd name="connsiteY29" fmla="*/ 507679 h 830748"/>
              <a:gd name="connsiteX30" fmla="*/ 3141267 w 3314339"/>
              <a:gd name="connsiteY30" fmla="*/ 487487 h 830748"/>
              <a:gd name="connsiteX31" fmla="*/ 3184535 w 3314339"/>
              <a:gd name="connsiteY31" fmla="*/ 458642 h 830748"/>
              <a:gd name="connsiteX32" fmla="*/ 3219150 w 3314339"/>
              <a:gd name="connsiteY32" fmla="*/ 424028 h 830748"/>
              <a:gd name="connsiteX33" fmla="*/ 3256649 w 3314339"/>
              <a:gd name="connsiteY33" fmla="*/ 383644 h 830748"/>
              <a:gd name="connsiteX34" fmla="*/ 3279725 w 3314339"/>
              <a:gd name="connsiteY34" fmla="*/ 363452 h 830748"/>
              <a:gd name="connsiteX35" fmla="*/ 3297032 w 3314339"/>
              <a:gd name="connsiteY35" fmla="*/ 360568 h 830748"/>
              <a:gd name="connsiteX36" fmla="*/ 3308570 w 3314339"/>
              <a:gd name="connsiteY36" fmla="*/ 363452 h 830748"/>
              <a:gd name="connsiteX37" fmla="*/ 3314339 w 3314339"/>
              <a:gd name="connsiteY37" fmla="*/ 372106 h 830748"/>
              <a:gd name="connsiteX38" fmla="*/ 3314339 w 3314339"/>
              <a:gd name="connsiteY38" fmla="*/ 412489 h 830748"/>
              <a:gd name="connsiteX39" fmla="*/ 3297032 w 3314339"/>
              <a:gd name="connsiteY39" fmla="*/ 481718 h 830748"/>
              <a:gd name="connsiteX40" fmla="*/ 3236457 w 3314339"/>
              <a:gd name="connsiteY40" fmla="*/ 623061 h 830748"/>
              <a:gd name="connsiteX41" fmla="*/ 3207611 w 3314339"/>
              <a:gd name="connsiteY41" fmla="*/ 706713 h 830748"/>
              <a:gd name="connsiteX42" fmla="*/ 3155690 w 3314339"/>
              <a:gd name="connsiteY42" fmla="*/ 804787 h 830748"/>
              <a:gd name="connsiteX43" fmla="*/ 3129729 w 3314339"/>
              <a:gd name="connsiteY43" fmla="*/ 830748 h 830748"/>
              <a:gd name="connsiteX44" fmla="*/ 3112421 w 3314339"/>
              <a:gd name="connsiteY44" fmla="*/ 830748 h 830748"/>
              <a:gd name="connsiteX45" fmla="*/ 3083576 w 3314339"/>
              <a:gd name="connsiteY45" fmla="*/ 822094 h 830748"/>
              <a:gd name="connsiteX46" fmla="*/ 3066269 w 3314339"/>
              <a:gd name="connsiteY46" fmla="*/ 801903 h 830748"/>
              <a:gd name="connsiteX47" fmla="*/ 3014347 w 3314339"/>
              <a:gd name="connsiteY47" fmla="*/ 781711 h 830748"/>
              <a:gd name="connsiteX48" fmla="*/ 2852813 w 3314339"/>
              <a:gd name="connsiteY48" fmla="*/ 773057 h 830748"/>
              <a:gd name="connsiteX49" fmla="*/ 2581666 w 3314339"/>
              <a:gd name="connsiteY49" fmla="*/ 770173 h 830748"/>
              <a:gd name="connsiteX50" fmla="*/ 1944182 w 3314339"/>
              <a:gd name="connsiteY50" fmla="*/ 752865 h 830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314339" h="830748">
                <a:moveTo>
                  <a:pt x="1944182" y="752865"/>
                </a:moveTo>
                <a:lnTo>
                  <a:pt x="1736495" y="738443"/>
                </a:lnTo>
                <a:lnTo>
                  <a:pt x="1600921" y="721135"/>
                </a:lnTo>
                <a:lnTo>
                  <a:pt x="1410541" y="689405"/>
                </a:lnTo>
                <a:lnTo>
                  <a:pt x="1295160" y="666329"/>
                </a:lnTo>
                <a:lnTo>
                  <a:pt x="1124972" y="623061"/>
                </a:lnTo>
                <a:lnTo>
                  <a:pt x="946130" y="571139"/>
                </a:lnTo>
                <a:lnTo>
                  <a:pt x="721136" y="481718"/>
                </a:lnTo>
                <a:lnTo>
                  <a:pt x="490372" y="369221"/>
                </a:lnTo>
                <a:lnTo>
                  <a:pt x="369221" y="297108"/>
                </a:lnTo>
                <a:lnTo>
                  <a:pt x="207687" y="196149"/>
                </a:lnTo>
                <a:lnTo>
                  <a:pt x="63460" y="98074"/>
                </a:lnTo>
                <a:lnTo>
                  <a:pt x="17307" y="57691"/>
                </a:lnTo>
                <a:lnTo>
                  <a:pt x="0" y="28845"/>
                </a:lnTo>
                <a:lnTo>
                  <a:pt x="2885" y="11538"/>
                </a:lnTo>
                <a:lnTo>
                  <a:pt x="20192" y="0"/>
                </a:lnTo>
                <a:lnTo>
                  <a:pt x="80767" y="11538"/>
                </a:lnTo>
                <a:lnTo>
                  <a:pt x="265378" y="95190"/>
                </a:lnTo>
                <a:lnTo>
                  <a:pt x="432681" y="178841"/>
                </a:lnTo>
                <a:lnTo>
                  <a:pt x="657676" y="271147"/>
                </a:lnTo>
                <a:lnTo>
                  <a:pt x="894208" y="354799"/>
                </a:lnTo>
                <a:lnTo>
                  <a:pt x="1073050" y="403836"/>
                </a:lnTo>
                <a:lnTo>
                  <a:pt x="1225931" y="435566"/>
                </a:lnTo>
                <a:lnTo>
                  <a:pt x="1453809" y="473065"/>
                </a:lnTo>
                <a:lnTo>
                  <a:pt x="1701880" y="501910"/>
                </a:lnTo>
                <a:lnTo>
                  <a:pt x="2169176" y="524987"/>
                </a:lnTo>
                <a:lnTo>
                  <a:pt x="2613396" y="533640"/>
                </a:lnTo>
                <a:lnTo>
                  <a:pt x="2948003" y="527871"/>
                </a:lnTo>
                <a:lnTo>
                  <a:pt x="3048962" y="519217"/>
                </a:lnTo>
                <a:lnTo>
                  <a:pt x="3092230" y="507679"/>
                </a:lnTo>
                <a:lnTo>
                  <a:pt x="3141267" y="487487"/>
                </a:lnTo>
                <a:lnTo>
                  <a:pt x="3184535" y="458642"/>
                </a:lnTo>
                <a:lnTo>
                  <a:pt x="3219150" y="424028"/>
                </a:lnTo>
                <a:lnTo>
                  <a:pt x="3256649" y="383644"/>
                </a:lnTo>
                <a:lnTo>
                  <a:pt x="3279725" y="363452"/>
                </a:lnTo>
                <a:lnTo>
                  <a:pt x="3297032" y="360568"/>
                </a:lnTo>
                <a:lnTo>
                  <a:pt x="3308570" y="363452"/>
                </a:lnTo>
                <a:lnTo>
                  <a:pt x="3314339" y="372106"/>
                </a:lnTo>
                <a:lnTo>
                  <a:pt x="3314339" y="412489"/>
                </a:lnTo>
                <a:lnTo>
                  <a:pt x="3297032" y="481718"/>
                </a:lnTo>
                <a:lnTo>
                  <a:pt x="3236457" y="623061"/>
                </a:lnTo>
                <a:lnTo>
                  <a:pt x="3207611" y="706713"/>
                </a:lnTo>
                <a:lnTo>
                  <a:pt x="3155690" y="804787"/>
                </a:lnTo>
                <a:lnTo>
                  <a:pt x="3129729" y="830748"/>
                </a:lnTo>
                <a:lnTo>
                  <a:pt x="3112421" y="830748"/>
                </a:lnTo>
                <a:lnTo>
                  <a:pt x="3083576" y="822094"/>
                </a:lnTo>
                <a:lnTo>
                  <a:pt x="3066269" y="801903"/>
                </a:lnTo>
                <a:lnTo>
                  <a:pt x="3014347" y="781711"/>
                </a:lnTo>
                <a:lnTo>
                  <a:pt x="2852813" y="773057"/>
                </a:lnTo>
                <a:lnTo>
                  <a:pt x="2581666" y="770173"/>
                </a:lnTo>
                <a:lnTo>
                  <a:pt x="1944182" y="7528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CCF34EA-0379-D749-A527-0D93B9F57744}"/>
              </a:ext>
            </a:extLst>
          </p:cNvPr>
          <p:cNvSpPr/>
          <p:nvPr/>
        </p:nvSpPr>
        <p:spPr>
          <a:xfrm rot="16200000">
            <a:off x="4652169" y="3585369"/>
            <a:ext cx="4454525" cy="623887"/>
          </a:xfrm>
          <a:custGeom>
            <a:avLst/>
            <a:gdLst>
              <a:gd name="connsiteX0" fmla="*/ 2293620 w 4453890"/>
              <a:gd name="connsiteY0" fmla="*/ 544830 h 624840"/>
              <a:gd name="connsiteX1" fmla="*/ 1661160 w 4453890"/>
              <a:gd name="connsiteY1" fmla="*/ 544830 h 624840"/>
              <a:gd name="connsiteX2" fmla="*/ 1009650 w 4453890"/>
              <a:gd name="connsiteY2" fmla="*/ 544830 h 624840"/>
              <a:gd name="connsiteX3" fmla="*/ 636270 w 4453890"/>
              <a:gd name="connsiteY3" fmla="*/ 544830 h 624840"/>
              <a:gd name="connsiteX4" fmla="*/ 525780 w 4453890"/>
              <a:gd name="connsiteY4" fmla="*/ 537210 h 624840"/>
              <a:gd name="connsiteX5" fmla="*/ 373380 w 4453890"/>
              <a:gd name="connsiteY5" fmla="*/ 514350 h 624840"/>
              <a:gd name="connsiteX6" fmla="*/ 217170 w 4453890"/>
              <a:gd name="connsiteY6" fmla="*/ 480060 h 624840"/>
              <a:gd name="connsiteX7" fmla="*/ 99060 w 4453890"/>
              <a:gd name="connsiteY7" fmla="*/ 449580 h 624840"/>
              <a:gd name="connsiteX8" fmla="*/ 38100 w 4453890"/>
              <a:gd name="connsiteY8" fmla="*/ 426720 h 624840"/>
              <a:gd name="connsiteX9" fmla="*/ 3810 w 4453890"/>
              <a:gd name="connsiteY9" fmla="*/ 403860 h 624840"/>
              <a:gd name="connsiteX10" fmla="*/ 0 w 4453890"/>
              <a:gd name="connsiteY10" fmla="*/ 377190 h 624840"/>
              <a:gd name="connsiteX11" fmla="*/ 15240 w 4453890"/>
              <a:gd name="connsiteY11" fmla="*/ 354330 h 624840"/>
              <a:gd name="connsiteX12" fmla="*/ 91440 w 4453890"/>
              <a:gd name="connsiteY12" fmla="*/ 327660 h 624840"/>
              <a:gd name="connsiteX13" fmla="*/ 205740 w 4453890"/>
              <a:gd name="connsiteY13" fmla="*/ 300990 h 624840"/>
              <a:gd name="connsiteX14" fmla="*/ 346710 w 4453890"/>
              <a:gd name="connsiteY14" fmla="*/ 285750 h 624840"/>
              <a:gd name="connsiteX15" fmla="*/ 510540 w 4453890"/>
              <a:gd name="connsiteY15" fmla="*/ 278130 h 624840"/>
              <a:gd name="connsiteX16" fmla="*/ 762000 w 4453890"/>
              <a:gd name="connsiteY16" fmla="*/ 278130 h 624840"/>
              <a:gd name="connsiteX17" fmla="*/ 1203960 w 4453890"/>
              <a:gd name="connsiteY17" fmla="*/ 278130 h 624840"/>
              <a:gd name="connsiteX18" fmla="*/ 1524000 w 4453890"/>
              <a:gd name="connsiteY18" fmla="*/ 281940 h 624840"/>
              <a:gd name="connsiteX19" fmla="*/ 2244090 w 4453890"/>
              <a:gd name="connsiteY19" fmla="*/ 274320 h 624840"/>
              <a:gd name="connsiteX20" fmla="*/ 2929890 w 4453890"/>
              <a:gd name="connsiteY20" fmla="*/ 274320 h 624840"/>
              <a:gd name="connsiteX21" fmla="*/ 3638550 w 4453890"/>
              <a:gd name="connsiteY21" fmla="*/ 278130 h 624840"/>
              <a:gd name="connsiteX22" fmla="*/ 3905250 w 4453890"/>
              <a:gd name="connsiteY22" fmla="*/ 274320 h 624840"/>
              <a:gd name="connsiteX23" fmla="*/ 4011930 w 4453890"/>
              <a:gd name="connsiteY23" fmla="*/ 266700 h 624840"/>
              <a:gd name="connsiteX24" fmla="*/ 4084320 w 4453890"/>
              <a:gd name="connsiteY24" fmla="*/ 255270 h 624840"/>
              <a:gd name="connsiteX25" fmla="*/ 4145280 w 4453890"/>
              <a:gd name="connsiteY25" fmla="*/ 236220 h 624840"/>
              <a:gd name="connsiteX26" fmla="*/ 4194810 w 4453890"/>
              <a:gd name="connsiteY26" fmla="*/ 209550 h 624840"/>
              <a:gd name="connsiteX27" fmla="*/ 4236720 w 4453890"/>
              <a:gd name="connsiteY27" fmla="*/ 182880 h 624840"/>
              <a:gd name="connsiteX28" fmla="*/ 4290060 w 4453890"/>
              <a:gd name="connsiteY28" fmla="*/ 133350 h 624840"/>
              <a:gd name="connsiteX29" fmla="*/ 4335780 w 4453890"/>
              <a:gd name="connsiteY29" fmla="*/ 83820 h 624840"/>
              <a:gd name="connsiteX30" fmla="*/ 4381500 w 4453890"/>
              <a:gd name="connsiteY30" fmla="*/ 34290 h 624840"/>
              <a:gd name="connsiteX31" fmla="*/ 4404360 w 4453890"/>
              <a:gd name="connsiteY31" fmla="*/ 7620 h 624840"/>
              <a:gd name="connsiteX32" fmla="*/ 4423410 w 4453890"/>
              <a:gd name="connsiteY32" fmla="*/ 0 h 624840"/>
              <a:gd name="connsiteX33" fmla="*/ 4438650 w 4453890"/>
              <a:gd name="connsiteY33" fmla="*/ 3810 h 624840"/>
              <a:gd name="connsiteX34" fmla="*/ 4450080 w 4453890"/>
              <a:gd name="connsiteY34" fmla="*/ 26670 h 624840"/>
              <a:gd name="connsiteX35" fmla="*/ 4453890 w 4453890"/>
              <a:gd name="connsiteY35" fmla="*/ 80010 h 624840"/>
              <a:gd name="connsiteX36" fmla="*/ 4446270 w 4453890"/>
              <a:gd name="connsiteY36" fmla="*/ 125730 h 624840"/>
              <a:gd name="connsiteX37" fmla="*/ 4415790 w 4453890"/>
              <a:gd name="connsiteY37" fmla="*/ 251460 h 624840"/>
              <a:gd name="connsiteX38" fmla="*/ 4351020 w 4453890"/>
              <a:gd name="connsiteY38" fmla="*/ 411480 h 624840"/>
              <a:gd name="connsiteX39" fmla="*/ 4297680 w 4453890"/>
              <a:gd name="connsiteY39" fmla="*/ 533400 h 624840"/>
              <a:gd name="connsiteX40" fmla="*/ 4244340 w 4453890"/>
              <a:gd name="connsiteY40" fmla="*/ 598170 h 624840"/>
              <a:gd name="connsiteX41" fmla="*/ 4210050 w 4453890"/>
              <a:gd name="connsiteY41" fmla="*/ 621030 h 624840"/>
              <a:gd name="connsiteX42" fmla="*/ 4187190 w 4453890"/>
              <a:gd name="connsiteY42" fmla="*/ 624840 h 624840"/>
              <a:gd name="connsiteX43" fmla="*/ 4160520 w 4453890"/>
              <a:gd name="connsiteY43" fmla="*/ 617220 h 624840"/>
              <a:gd name="connsiteX44" fmla="*/ 4118610 w 4453890"/>
              <a:gd name="connsiteY44" fmla="*/ 594360 h 624840"/>
              <a:gd name="connsiteX45" fmla="*/ 4072890 w 4453890"/>
              <a:gd name="connsiteY45" fmla="*/ 571500 h 624840"/>
              <a:gd name="connsiteX46" fmla="*/ 3985260 w 4453890"/>
              <a:gd name="connsiteY46" fmla="*/ 544830 h 624840"/>
              <a:gd name="connsiteX47" fmla="*/ 3669030 w 4453890"/>
              <a:gd name="connsiteY47" fmla="*/ 544830 h 624840"/>
              <a:gd name="connsiteX48" fmla="*/ 2293620 w 4453890"/>
              <a:gd name="connsiteY48" fmla="*/ 544830 h 62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453890" h="624840">
                <a:moveTo>
                  <a:pt x="2293620" y="544830"/>
                </a:moveTo>
                <a:lnTo>
                  <a:pt x="1661160" y="544830"/>
                </a:lnTo>
                <a:lnTo>
                  <a:pt x="1009650" y="544830"/>
                </a:lnTo>
                <a:lnTo>
                  <a:pt x="636270" y="544830"/>
                </a:lnTo>
                <a:lnTo>
                  <a:pt x="525780" y="537210"/>
                </a:lnTo>
                <a:lnTo>
                  <a:pt x="373380" y="514350"/>
                </a:lnTo>
                <a:lnTo>
                  <a:pt x="217170" y="480060"/>
                </a:lnTo>
                <a:lnTo>
                  <a:pt x="99060" y="449580"/>
                </a:lnTo>
                <a:lnTo>
                  <a:pt x="38100" y="426720"/>
                </a:lnTo>
                <a:lnTo>
                  <a:pt x="3810" y="403860"/>
                </a:lnTo>
                <a:lnTo>
                  <a:pt x="0" y="377190"/>
                </a:lnTo>
                <a:lnTo>
                  <a:pt x="15240" y="354330"/>
                </a:lnTo>
                <a:lnTo>
                  <a:pt x="91440" y="327660"/>
                </a:lnTo>
                <a:lnTo>
                  <a:pt x="205740" y="300990"/>
                </a:lnTo>
                <a:lnTo>
                  <a:pt x="346710" y="285750"/>
                </a:lnTo>
                <a:lnTo>
                  <a:pt x="510540" y="278130"/>
                </a:lnTo>
                <a:lnTo>
                  <a:pt x="762000" y="278130"/>
                </a:lnTo>
                <a:lnTo>
                  <a:pt x="1203960" y="278130"/>
                </a:lnTo>
                <a:lnTo>
                  <a:pt x="1524000" y="281940"/>
                </a:lnTo>
                <a:lnTo>
                  <a:pt x="2244090" y="274320"/>
                </a:lnTo>
                <a:lnTo>
                  <a:pt x="2929890" y="274320"/>
                </a:lnTo>
                <a:lnTo>
                  <a:pt x="3638550" y="278130"/>
                </a:lnTo>
                <a:lnTo>
                  <a:pt x="3905250" y="274320"/>
                </a:lnTo>
                <a:lnTo>
                  <a:pt x="4011930" y="266700"/>
                </a:lnTo>
                <a:lnTo>
                  <a:pt x="4084320" y="255270"/>
                </a:lnTo>
                <a:lnTo>
                  <a:pt x="4145280" y="236220"/>
                </a:lnTo>
                <a:lnTo>
                  <a:pt x="4194810" y="209550"/>
                </a:lnTo>
                <a:lnTo>
                  <a:pt x="4236720" y="182880"/>
                </a:lnTo>
                <a:lnTo>
                  <a:pt x="4290060" y="133350"/>
                </a:lnTo>
                <a:lnTo>
                  <a:pt x="4335780" y="83820"/>
                </a:lnTo>
                <a:lnTo>
                  <a:pt x="4381500" y="34290"/>
                </a:lnTo>
                <a:lnTo>
                  <a:pt x="4404360" y="7620"/>
                </a:lnTo>
                <a:lnTo>
                  <a:pt x="4423410" y="0"/>
                </a:lnTo>
                <a:lnTo>
                  <a:pt x="4438650" y="3810"/>
                </a:lnTo>
                <a:lnTo>
                  <a:pt x="4450080" y="26670"/>
                </a:lnTo>
                <a:lnTo>
                  <a:pt x="4453890" y="80010"/>
                </a:lnTo>
                <a:lnTo>
                  <a:pt x="4446270" y="125730"/>
                </a:lnTo>
                <a:lnTo>
                  <a:pt x="4415790" y="251460"/>
                </a:lnTo>
                <a:lnTo>
                  <a:pt x="4351020" y="411480"/>
                </a:lnTo>
                <a:lnTo>
                  <a:pt x="4297680" y="533400"/>
                </a:lnTo>
                <a:lnTo>
                  <a:pt x="4244340" y="598170"/>
                </a:lnTo>
                <a:lnTo>
                  <a:pt x="4210050" y="621030"/>
                </a:lnTo>
                <a:lnTo>
                  <a:pt x="4187190" y="624840"/>
                </a:lnTo>
                <a:lnTo>
                  <a:pt x="4160520" y="617220"/>
                </a:lnTo>
                <a:lnTo>
                  <a:pt x="4118610" y="594360"/>
                </a:lnTo>
                <a:lnTo>
                  <a:pt x="4072890" y="571500"/>
                </a:lnTo>
                <a:lnTo>
                  <a:pt x="3985260" y="544830"/>
                </a:lnTo>
                <a:lnTo>
                  <a:pt x="3669030" y="544830"/>
                </a:lnTo>
                <a:lnTo>
                  <a:pt x="2293620" y="5448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BD1E0A5-E668-8048-9B1F-29C1DDB8C063}"/>
              </a:ext>
            </a:extLst>
          </p:cNvPr>
          <p:cNvSpPr/>
          <p:nvPr/>
        </p:nvSpPr>
        <p:spPr>
          <a:xfrm>
            <a:off x="2943225" y="4275138"/>
            <a:ext cx="1419225" cy="1162050"/>
          </a:xfrm>
          <a:custGeom>
            <a:avLst/>
            <a:gdLst>
              <a:gd name="connsiteX0" fmla="*/ 373856 w 1419225"/>
              <a:gd name="connsiteY0" fmla="*/ 395287 h 1162050"/>
              <a:gd name="connsiteX1" fmla="*/ 80963 w 1419225"/>
              <a:gd name="connsiteY1" fmla="*/ 469106 h 1162050"/>
              <a:gd name="connsiteX2" fmla="*/ 0 w 1419225"/>
              <a:gd name="connsiteY2" fmla="*/ 304800 h 1162050"/>
              <a:gd name="connsiteX3" fmla="*/ 111919 w 1419225"/>
              <a:gd name="connsiteY3" fmla="*/ 285750 h 1162050"/>
              <a:gd name="connsiteX4" fmla="*/ 383381 w 1419225"/>
              <a:gd name="connsiteY4" fmla="*/ 211931 h 1162050"/>
              <a:gd name="connsiteX5" fmla="*/ 745331 w 1419225"/>
              <a:gd name="connsiteY5" fmla="*/ 114300 h 1162050"/>
              <a:gd name="connsiteX6" fmla="*/ 914400 w 1419225"/>
              <a:gd name="connsiteY6" fmla="*/ 69056 h 1162050"/>
              <a:gd name="connsiteX7" fmla="*/ 966788 w 1419225"/>
              <a:gd name="connsiteY7" fmla="*/ 35719 h 1162050"/>
              <a:gd name="connsiteX8" fmla="*/ 1014413 w 1419225"/>
              <a:gd name="connsiteY8" fmla="*/ 11906 h 1162050"/>
              <a:gd name="connsiteX9" fmla="*/ 1047750 w 1419225"/>
              <a:gd name="connsiteY9" fmla="*/ 0 h 1162050"/>
              <a:gd name="connsiteX10" fmla="*/ 1069181 w 1419225"/>
              <a:gd name="connsiteY10" fmla="*/ 0 h 1162050"/>
              <a:gd name="connsiteX11" fmla="*/ 1107281 w 1419225"/>
              <a:gd name="connsiteY11" fmla="*/ 14287 h 1162050"/>
              <a:gd name="connsiteX12" fmla="*/ 1207294 w 1419225"/>
              <a:gd name="connsiteY12" fmla="*/ 78581 h 1162050"/>
              <a:gd name="connsiteX13" fmla="*/ 1307306 w 1419225"/>
              <a:gd name="connsiteY13" fmla="*/ 150019 h 1162050"/>
              <a:gd name="connsiteX14" fmla="*/ 1385888 w 1419225"/>
              <a:gd name="connsiteY14" fmla="*/ 211931 h 1162050"/>
              <a:gd name="connsiteX15" fmla="*/ 1402556 w 1419225"/>
              <a:gd name="connsiteY15" fmla="*/ 233362 h 1162050"/>
              <a:gd name="connsiteX16" fmla="*/ 1412081 w 1419225"/>
              <a:gd name="connsiteY16" fmla="*/ 247650 h 1162050"/>
              <a:gd name="connsiteX17" fmla="*/ 1419225 w 1419225"/>
              <a:gd name="connsiteY17" fmla="*/ 269081 h 1162050"/>
              <a:gd name="connsiteX18" fmla="*/ 1416844 w 1419225"/>
              <a:gd name="connsiteY18" fmla="*/ 285750 h 1162050"/>
              <a:gd name="connsiteX19" fmla="*/ 1402556 w 1419225"/>
              <a:gd name="connsiteY19" fmla="*/ 311944 h 1162050"/>
              <a:gd name="connsiteX20" fmla="*/ 1381125 w 1419225"/>
              <a:gd name="connsiteY20" fmla="*/ 333375 h 1162050"/>
              <a:gd name="connsiteX21" fmla="*/ 1357313 w 1419225"/>
              <a:gd name="connsiteY21" fmla="*/ 361950 h 1162050"/>
              <a:gd name="connsiteX22" fmla="*/ 1340644 w 1419225"/>
              <a:gd name="connsiteY22" fmla="*/ 400050 h 1162050"/>
              <a:gd name="connsiteX23" fmla="*/ 1281113 w 1419225"/>
              <a:gd name="connsiteY23" fmla="*/ 588169 h 1162050"/>
              <a:gd name="connsiteX24" fmla="*/ 1226344 w 1419225"/>
              <a:gd name="connsiteY24" fmla="*/ 828675 h 1162050"/>
              <a:gd name="connsiteX25" fmla="*/ 1204913 w 1419225"/>
              <a:gd name="connsiteY25" fmla="*/ 966787 h 1162050"/>
              <a:gd name="connsiteX26" fmla="*/ 1185863 w 1419225"/>
              <a:gd name="connsiteY26" fmla="*/ 1057275 h 1162050"/>
              <a:gd name="connsiteX27" fmla="*/ 1173956 w 1419225"/>
              <a:gd name="connsiteY27" fmla="*/ 1081087 h 1162050"/>
              <a:gd name="connsiteX28" fmla="*/ 1145381 w 1419225"/>
              <a:gd name="connsiteY28" fmla="*/ 1116806 h 1162050"/>
              <a:gd name="connsiteX29" fmla="*/ 1104900 w 1419225"/>
              <a:gd name="connsiteY29" fmla="*/ 1138237 h 1162050"/>
              <a:gd name="connsiteX30" fmla="*/ 1071563 w 1419225"/>
              <a:gd name="connsiteY30" fmla="*/ 1154906 h 1162050"/>
              <a:gd name="connsiteX31" fmla="*/ 1047750 w 1419225"/>
              <a:gd name="connsiteY31" fmla="*/ 1162050 h 1162050"/>
              <a:gd name="connsiteX32" fmla="*/ 1012031 w 1419225"/>
              <a:gd name="connsiteY32" fmla="*/ 1150144 h 1162050"/>
              <a:gd name="connsiteX33" fmla="*/ 985838 w 1419225"/>
              <a:gd name="connsiteY33" fmla="*/ 1126331 h 1162050"/>
              <a:gd name="connsiteX34" fmla="*/ 954881 w 1419225"/>
              <a:gd name="connsiteY34" fmla="*/ 1085850 h 1162050"/>
              <a:gd name="connsiteX35" fmla="*/ 957263 w 1419225"/>
              <a:gd name="connsiteY35" fmla="*/ 892969 h 1162050"/>
              <a:gd name="connsiteX36" fmla="*/ 1014413 w 1419225"/>
              <a:gd name="connsiteY36" fmla="*/ 559594 h 1162050"/>
              <a:gd name="connsiteX37" fmla="*/ 1047750 w 1419225"/>
              <a:gd name="connsiteY37" fmla="*/ 302419 h 1162050"/>
              <a:gd name="connsiteX38" fmla="*/ 1042988 w 1419225"/>
              <a:gd name="connsiteY38" fmla="*/ 278606 h 1162050"/>
              <a:gd name="connsiteX39" fmla="*/ 1038225 w 1419225"/>
              <a:gd name="connsiteY39" fmla="*/ 264319 h 1162050"/>
              <a:gd name="connsiteX40" fmla="*/ 1023938 w 1419225"/>
              <a:gd name="connsiteY40" fmla="*/ 254794 h 1162050"/>
              <a:gd name="connsiteX41" fmla="*/ 997744 w 1419225"/>
              <a:gd name="connsiteY41" fmla="*/ 247650 h 1162050"/>
              <a:gd name="connsiteX42" fmla="*/ 957263 w 1419225"/>
              <a:gd name="connsiteY42" fmla="*/ 247650 h 1162050"/>
              <a:gd name="connsiteX43" fmla="*/ 747713 w 1419225"/>
              <a:gd name="connsiteY43" fmla="*/ 297656 h 1162050"/>
              <a:gd name="connsiteX44" fmla="*/ 373856 w 1419225"/>
              <a:gd name="connsiteY44" fmla="*/ 395287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19225" h="1162050">
                <a:moveTo>
                  <a:pt x="373856" y="395287"/>
                </a:moveTo>
                <a:lnTo>
                  <a:pt x="80963" y="469106"/>
                </a:lnTo>
                <a:lnTo>
                  <a:pt x="0" y="304800"/>
                </a:lnTo>
                <a:lnTo>
                  <a:pt x="111919" y="285750"/>
                </a:lnTo>
                <a:lnTo>
                  <a:pt x="383381" y="211931"/>
                </a:lnTo>
                <a:lnTo>
                  <a:pt x="745331" y="114300"/>
                </a:lnTo>
                <a:lnTo>
                  <a:pt x="914400" y="69056"/>
                </a:lnTo>
                <a:lnTo>
                  <a:pt x="966788" y="35719"/>
                </a:lnTo>
                <a:lnTo>
                  <a:pt x="1014413" y="11906"/>
                </a:lnTo>
                <a:lnTo>
                  <a:pt x="1047750" y="0"/>
                </a:lnTo>
                <a:lnTo>
                  <a:pt x="1069181" y="0"/>
                </a:lnTo>
                <a:lnTo>
                  <a:pt x="1107281" y="14287"/>
                </a:lnTo>
                <a:lnTo>
                  <a:pt x="1207294" y="78581"/>
                </a:lnTo>
                <a:lnTo>
                  <a:pt x="1307306" y="150019"/>
                </a:lnTo>
                <a:lnTo>
                  <a:pt x="1385888" y="211931"/>
                </a:lnTo>
                <a:lnTo>
                  <a:pt x="1402556" y="233362"/>
                </a:lnTo>
                <a:lnTo>
                  <a:pt x="1412081" y="247650"/>
                </a:lnTo>
                <a:lnTo>
                  <a:pt x="1419225" y="269081"/>
                </a:lnTo>
                <a:cubicBezTo>
                  <a:pt x="1416714" y="284152"/>
                  <a:pt x="1416844" y="278541"/>
                  <a:pt x="1416844" y="285750"/>
                </a:cubicBezTo>
                <a:lnTo>
                  <a:pt x="1402556" y="311944"/>
                </a:lnTo>
                <a:lnTo>
                  <a:pt x="1381125" y="333375"/>
                </a:lnTo>
                <a:lnTo>
                  <a:pt x="1357313" y="361950"/>
                </a:lnTo>
                <a:lnTo>
                  <a:pt x="1340644" y="400050"/>
                </a:lnTo>
                <a:lnTo>
                  <a:pt x="1281113" y="588169"/>
                </a:lnTo>
                <a:lnTo>
                  <a:pt x="1226344" y="828675"/>
                </a:lnTo>
                <a:lnTo>
                  <a:pt x="1204913" y="966787"/>
                </a:lnTo>
                <a:lnTo>
                  <a:pt x="1185863" y="1057275"/>
                </a:lnTo>
                <a:lnTo>
                  <a:pt x="1173956" y="1081087"/>
                </a:lnTo>
                <a:lnTo>
                  <a:pt x="1145381" y="1116806"/>
                </a:lnTo>
                <a:lnTo>
                  <a:pt x="1104900" y="1138237"/>
                </a:lnTo>
                <a:lnTo>
                  <a:pt x="1071563" y="1154906"/>
                </a:lnTo>
                <a:lnTo>
                  <a:pt x="1047750" y="1162050"/>
                </a:lnTo>
                <a:lnTo>
                  <a:pt x="1012031" y="1150144"/>
                </a:lnTo>
                <a:lnTo>
                  <a:pt x="985838" y="1126331"/>
                </a:lnTo>
                <a:lnTo>
                  <a:pt x="954881" y="1085850"/>
                </a:lnTo>
                <a:lnTo>
                  <a:pt x="957263" y="892969"/>
                </a:lnTo>
                <a:lnTo>
                  <a:pt x="1014413" y="559594"/>
                </a:lnTo>
                <a:lnTo>
                  <a:pt x="1047750" y="302419"/>
                </a:lnTo>
                <a:lnTo>
                  <a:pt x="1042988" y="278606"/>
                </a:lnTo>
                <a:lnTo>
                  <a:pt x="1038225" y="264319"/>
                </a:lnTo>
                <a:lnTo>
                  <a:pt x="1023938" y="254794"/>
                </a:lnTo>
                <a:lnTo>
                  <a:pt x="997744" y="247650"/>
                </a:lnTo>
                <a:lnTo>
                  <a:pt x="957263" y="247650"/>
                </a:lnTo>
                <a:lnTo>
                  <a:pt x="747713" y="297656"/>
                </a:lnTo>
                <a:lnTo>
                  <a:pt x="373856" y="3952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0C36EFE-3E42-3548-8325-0486DFD21525}"/>
              </a:ext>
            </a:extLst>
          </p:cNvPr>
          <p:cNvSpPr/>
          <p:nvPr/>
        </p:nvSpPr>
        <p:spPr>
          <a:xfrm>
            <a:off x="3179763" y="5153025"/>
            <a:ext cx="795337" cy="371475"/>
          </a:xfrm>
          <a:custGeom>
            <a:avLst/>
            <a:gdLst>
              <a:gd name="connsiteX0" fmla="*/ 347662 w 795337"/>
              <a:gd name="connsiteY0" fmla="*/ 271463 h 371475"/>
              <a:gd name="connsiteX1" fmla="*/ 71437 w 795337"/>
              <a:gd name="connsiteY1" fmla="*/ 371475 h 371475"/>
              <a:gd name="connsiteX2" fmla="*/ 0 w 795337"/>
              <a:gd name="connsiteY2" fmla="*/ 214313 h 371475"/>
              <a:gd name="connsiteX3" fmla="*/ 280987 w 795337"/>
              <a:gd name="connsiteY3" fmla="*/ 128588 h 371475"/>
              <a:gd name="connsiteX4" fmla="*/ 416719 w 795337"/>
              <a:gd name="connsiteY4" fmla="*/ 92869 h 371475"/>
              <a:gd name="connsiteX5" fmla="*/ 535781 w 795337"/>
              <a:gd name="connsiteY5" fmla="*/ 59531 h 371475"/>
              <a:gd name="connsiteX6" fmla="*/ 638175 w 795337"/>
              <a:gd name="connsiteY6" fmla="*/ 35719 h 371475"/>
              <a:gd name="connsiteX7" fmla="*/ 764381 w 795337"/>
              <a:gd name="connsiteY7" fmla="*/ 0 h 371475"/>
              <a:gd name="connsiteX8" fmla="*/ 795337 w 795337"/>
              <a:gd name="connsiteY8" fmla="*/ 204788 h 371475"/>
              <a:gd name="connsiteX9" fmla="*/ 719137 w 795337"/>
              <a:gd name="connsiteY9" fmla="*/ 209550 h 371475"/>
              <a:gd name="connsiteX10" fmla="*/ 676275 w 795337"/>
              <a:gd name="connsiteY10" fmla="*/ 202406 h 371475"/>
              <a:gd name="connsiteX11" fmla="*/ 347662 w 795337"/>
              <a:gd name="connsiteY11" fmla="*/ 271463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5337" h="371475">
                <a:moveTo>
                  <a:pt x="347662" y="271463"/>
                </a:moveTo>
                <a:lnTo>
                  <a:pt x="71437" y="371475"/>
                </a:lnTo>
                <a:lnTo>
                  <a:pt x="0" y="214313"/>
                </a:lnTo>
                <a:lnTo>
                  <a:pt x="280987" y="128588"/>
                </a:lnTo>
                <a:lnTo>
                  <a:pt x="416719" y="92869"/>
                </a:lnTo>
                <a:lnTo>
                  <a:pt x="535781" y="59531"/>
                </a:lnTo>
                <a:lnTo>
                  <a:pt x="638175" y="35719"/>
                </a:lnTo>
                <a:lnTo>
                  <a:pt x="764381" y="0"/>
                </a:lnTo>
                <a:lnTo>
                  <a:pt x="795337" y="204788"/>
                </a:lnTo>
                <a:lnTo>
                  <a:pt x="719137" y="209550"/>
                </a:lnTo>
                <a:lnTo>
                  <a:pt x="676275" y="202406"/>
                </a:lnTo>
                <a:lnTo>
                  <a:pt x="347662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FD49C39-818D-428E-97DC-C0921DC3EF26}"/>
              </a:ext>
            </a:extLst>
          </p:cNvPr>
          <p:cNvGrpSpPr/>
          <p:nvPr/>
        </p:nvGrpSpPr>
        <p:grpSpPr>
          <a:xfrm>
            <a:off x="2460625" y="1611313"/>
            <a:ext cx="4730750" cy="4513262"/>
            <a:chOff x="2613025" y="1763713"/>
            <a:chExt cx="4730750" cy="4513262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57DAA8CB-03F0-4972-A77F-E5468DA2C987}"/>
                </a:ext>
              </a:extLst>
            </p:cNvPr>
            <p:cNvSpPr/>
            <p:nvPr/>
          </p:nvSpPr>
          <p:spPr>
            <a:xfrm>
              <a:off x="3271838" y="1763713"/>
              <a:ext cx="1012825" cy="368300"/>
            </a:xfrm>
            <a:custGeom>
              <a:avLst/>
              <a:gdLst>
                <a:gd name="connsiteX0" fmla="*/ 559593 w 1012031"/>
                <a:gd name="connsiteY0" fmla="*/ 328613 h 366713"/>
                <a:gd name="connsiteX1" fmla="*/ 419100 w 1012031"/>
                <a:gd name="connsiteY1" fmla="*/ 290513 h 366713"/>
                <a:gd name="connsiteX2" fmla="*/ 328612 w 1012031"/>
                <a:gd name="connsiteY2" fmla="*/ 261938 h 366713"/>
                <a:gd name="connsiteX3" fmla="*/ 250031 w 1012031"/>
                <a:gd name="connsiteY3" fmla="*/ 230982 h 366713"/>
                <a:gd name="connsiteX4" fmla="*/ 183356 w 1012031"/>
                <a:gd name="connsiteY4" fmla="*/ 195263 h 366713"/>
                <a:gd name="connsiteX5" fmla="*/ 90487 w 1012031"/>
                <a:gd name="connsiteY5" fmla="*/ 133350 h 366713"/>
                <a:gd name="connsiteX6" fmla="*/ 50006 w 1012031"/>
                <a:gd name="connsiteY6" fmla="*/ 100013 h 366713"/>
                <a:gd name="connsiteX7" fmla="*/ 19050 w 1012031"/>
                <a:gd name="connsiteY7" fmla="*/ 69057 h 366713"/>
                <a:gd name="connsiteX8" fmla="*/ 0 w 1012031"/>
                <a:gd name="connsiteY8" fmla="*/ 38100 h 366713"/>
                <a:gd name="connsiteX9" fmla="*/ 0 w 1012031"/>
                <a:gd name="connsiteY9" fmla="*/ 23813 h 366713"/>
                <a:gd name="connsiteX10" fmla="*/ 7143 w 1012031"/>
                <a:gd name="connsiteY10" fmla="*/ 7144 h 366713"/>
                <a:gd name="connsiteX11" fmla="*/ 26193 w 1012031"/>
                <a:gd name="connsiteY11" fmla="*/ 0 h 366713"/>
                <a:gd name="connsiteX12" fmla="*/ 88106 w 1012031"/>
                <a:gd name="connsiteY12" fmla="*/ 11907 h 366713"/>
                <a:gd name="connsiteX13" fmla="*/ 190500 w 1012031"/>
                <a:gd name="connsiteY13" fmla="*/ 40482 h 366713"/>
                <a:gd name="connsiteX14" fmla="*/ 235743 w 1012031"/>
                <a:gd name="connsiteY14" fmla="*/ 52388 h 366713"/>
                <a:gd name="connsiteX15" fmla="*/ 285750 w 1012031"/>
                <a:gd name="connsiteY15" fmla="*/ 66675 h 366713"/>
                <a:gd name="connsiteX16" fmla="*/ 383381 w 1012031"/>
                <a:gd name="connsiteY16" fmla="*/ 85725 h 366713"/>
                <a:gd name="connsiteX17" fmla="*/ 457200 w 1012031"/>
                <a:gd name="connsiteY17" fmla="*/ 97632 h 366713"/>
                <a:gd name="connsiteX18" fmla="*/ 545306 w 1012031"/>
                <a:gd name="connsiteY18" fmla="*/ 107157 h 366713"/>
                <a:gd name="connsiteX19" fmla="*/ 688181 w 1012031"/>
                <a:gd name="connsiteY19" fmla="*/ 119063 h 366713"/>
                <a:gd name="connsiteX20" fmla="*/ 821531 w 1012031"/>
                <a:gd name="connsiteY20" fmla="*/ 121444 h 366713"/>
                <a:gd name="connsiteX21" fmla="*/ 835818 w 1012031"/>
                <a:gd name="connsiteY21" fmla="*/ 126207 h 366713"/>
                <a:gd name="connsiteX22" fmla="*/ 888206 w 1012031"/>
                <a:gd name="connsiteY22" fmla="*/ 152400 h 366713"/>
                <a:gd name="connsiteX23" fmla="*/ 938212 w 1012031"/>
                <a:gd name="connsiteY23" fmla="*/ 185738 h 366713"/>
                <a:gd name="connsiteX24" fmla="*/ 976312 w 1012031"/>
                <a:gd name="connsiteY24" fmla="*/ 214313 h 366713"/>
                <a:gd name="connsiteX25" fmla="*/ 997743 w 1012031"/>
                <a:gd name="connsiteY25" fmla="*/ 235744 h 366713"/>
                <a:gd name="connsiteX26" fmla="*/ 1009650 w 1012031"/>
                <a:gd name="connsiteY26" fmla="*/ 254794 h 366713"/>
                <a:gd name="connsiteX27" fmla="*/ 1012031 w 1012031"/>
                <a:gd name="connsiteY27" fmla="*/ 273844 h 366713"/>
                <a:gd name="connsiteX28" fmla="*/ 1002506 w 1012031"/>
                <a:gd name="connsiteY28" fmla="*/ 302419 h 366713"/>
                <a:gd name="connsiteX29" fmla="*/ 976312 w 1012031"/>
                <a:gd name="connsiteY29" fmla="*/ 323850 h 366713"/>
                <a:gd name="connsiteX30" fmla="*/ 904875 w 1012031"/>
                <a:gd name="connsiteY30" fmla="*/ 345282 h 366713"/>
                <a:gd name="connsiteX31" fmla="*/ 823912 w 1012031"/>
                <a:gd name="connsiteY31" fmla="*/ 361950 h 366713"/>
                <a:gd name="connsiteX32" fmla="*/ 762000 w 1012031"/>
                <a:gd name="connsiteY32" fmla="*/ 366713 h 366713"/>
                <a:gd name="connsiteX33" fmla="*/ 559593 w 1012031"/>
                <a:gd name="connsiteY33" fmla="*/ 32861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12031" h="366713">
                  <a:moveTo>
                    <a:pt x="559593" y="328613"/>
                  </a:moveTo>
                  <a:lnTo>
                    <a:pt x="419100" y="290513"/>
                  </a:lnTo>
                  <a:lnTo>
                    <a:pt x="328612" y="261938"/>
                  </a:lnTo>
                  <a:lnTo>
                    <a:pt x="250031" y="230982"/>
                  </a:lnTo>
                  <a:lnTo>
                    <a:pt x="183356" y="195263"/>
                  </a:lnTo>
                  <a:lnTo>
                    <a:pt x="90487" y="133350"/>
                  </a:lnTo>
                  <a:lnTo>
                    <a:pt x="50006" y="100013"/>
                  </a:lnTo>
                  <a:lnTo>
                    <a:pt x="19050" y="6905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6193" y="0"/>
                  </a:lnTo>
                  <a:lnTo>
                    <a:pt x="88106" y="11907"/>
                  </a:lnTo>
                  <a:lnTo>
                    <a:pt x="190500" y="40482"/>
                  </a:lnTo>
                  <a:lnTo>
                    <a:pt x="235743" y="52388"/>
                  </a:lnTo>
                  <a:lnTo>
                    <a:pt x="285750" y="66675"/>
                  </a:lnTo>
                  <a:lnTo>
                    <a:pt x="383381" y="85725"/>
                  </a:lnTo>
                  <a:lnTo>
                    <a:pt x="457200" y="97632"/>
                  </a:lnTo>
                  <a:lnTo>
                    <a:pt x="545306" y="107157"/>
                  </a:lnTo>
                  <a:lnTo>
                    <a:pt x="688181" y="119063"/>
                  </a:lnTo>
                  <a:lnTo>
                    <a:pt x="821531" y="121444"/>
                  </a:lnTo>
                  <a:lnTo>
                    <a:pt x="835818" y="126207"/>
                  </a:lnTo>
                  <a:lnTo>
                    <a:pt x="888206" y="152400"/>
                  </a:lnTo>
                  <a:lnTo>
                    <a:pt x="938212" y="185738"/>
                  </a:lnTo>
                  <a:lnTo>
                    <a:pt x="976312" y="214313"/>
                  </a:lnTo>
                  <a:lnTo>
                    <a:pt x="997743" y="235744"/>
                  </a:lnTo>
                  <a:lnTo>
                    <a:pt x="1009650" y="254794"/>
                  </a:lnTo>
                  <a:lnTo>
                    <a:pt x="1012031" y="273844"/>
                  </a:lnTo>
                  <a:lnTo>
                    <a:pt x="1002506" y="302419"/>
                  </a:lnTo>
                  <a:lnTo>
                    <a:pt x="976312" y="323850"/>
                  </a:lnTo>
                  <a:lnTo>
                    <a:pt x="904875" y="345282"/>
                  </a:lnTo>
                  <a:lnTo>
                    <a:pt x="823912" y="361950"/>
                  </a:lnTo>
                  <a:lnTo>
                    <a:pt x="762000" y="366713"/>
                  </a:lnTo>
                  <a:lnTo>
                    <a:pt x="559593" y="328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A9834E1A-4515-477F-8316-DEA76EF7F07F}"/>
                </a:ext>
              </a:extLst>
            </p:cNvPr>
            <p:cNvSpPr/>
            <p:nvPr/>
          </p:nvSpPr>
          <p:spPr>
            <a:xfrm>
              <a:off x="2613025" y="2439988"/>
              <a:ext cx="2082800" cy="584200"/>
            </a:xfrm>
            <a:custGeom>
              <a:avLst/>
              <a:gdLst>
                <a:gd name="connsiteX0" fmla="*/ 1181100 w 2083594"/>
                <a:gd name="connsiteY0" fmla="*/ 340519 h 583407"/>
                <a:gd name="connsiteX1" fmla="*/ 878682 w 2083594"/>
                <a:gd name="connsiteY1" fmla="*/ 414338 h 583407"/>
                <a:gd name="connsiteX2" fmla="*/ 681038 w 2083594"/>
                <a:gd name="connsiteY2" fmla="*/ 466725 h 583407"/>
                <a:gd name="connsiteX3" fmla="*/ 509588 w 2083594"/>
                <a:gd name="connsiteY3" fmla="*/ 528638 h 583407"/>
                <a:gd name="connsiteX4" fmla="*/ 350044 w 2083594"/>
                <a:gd name="connsiteY4" fmla="*/ 583407 h 583407"/>
                <a:gd name="connsiteX5" fmla="*/ 328613 w 2083594"/>
                <a:gd name="connsiteY5" fmla="*/ 581025 h 583407"/>
                <a:gd name="connsiteX6" fmla="*/ 297657 w 2083594"/>
                <a:gd name="connsiteY6" fmla="*/ 566738 h 583407"/>
                <a:gd name="connsiteX7" fmla="*/ 226219 w 2083594"/>
                <a:gd name="connsiteY7" fmla="*/ 523875 h 583407"/>
                <a:gd name="connsiteX8" fmla="*/ 152400 w 2083594"/>
                <a:gd name="connsiteY8" fmla="*/ 464344 h 583407"/>
                <a:gd name="connsiteX9" fmla="*/ 102394 w 2083594"/>
                <a:gd name="connsiteY9" fmla="*/ 416719 h 583407"/>
                <a:gd name="connsiteX10" fmla="*/ 66675 w 2083594"/>
                <a:gd name="connsiteY10" fmla="*/ 373857 h 583407"/>
                <a:gd name="connsiteX11" fmla="*/ 35719 w 2083594"/>
                <a:gd name="connsiteY11" fmla="*/ 328613 h 583407"/>
                <a:gd name="connsiteX12" fmla="*/ 21432 w 2083594"/>
                <a:gd name="connsiteY12" fmla="*/ 304800 h 583407"/>
                <a:gd name="connsiteX13" fmla="*/ 7144 w 2083594"/>
                <a:gd name="connsiteY13" fmla="*/ 264319 h 583407"/>
                <a:gd name="connsiteX14" fmla="*/ 0 w 2083594"/>
                <a:gd name="connsiteY14" fmla="*/ 226219 h 583407"/>
                <a:gd name="connsiteX15" fmla="*/ 0 w 2083594"/>
                <a:gd name="connsiteY15" fmla="*/ 200025 h 583407"/>
                <a:gd name="connsiteX16" fmla="*/ 4763 w 2083594"/>
                <a:gd name="connsiteY16" fmla="*/ 183357 h 583407"/>
                <a:gd name="connsiteX17" fmla="*/ 16669 w 2083594"/>
                <a:gd name="connsiteY17" fmla="*/ 178594 h 583407"/>
                <a:gd name="connsiteX18" fmla="*/ 40482 w 2083594"/>
                <a:gd name="connsiteY18" fmla="*/ 183357 h 583407"/>
                <a:gd name="connsiteX19" fmla="*/ 85725 w 2083594"/>
                <a:gd name="connsiteY19" fmla="*/ 219075 h 583407"/>
                <a:gd name="connsiteX20" fmla="*/ 138113 w 2083594"/>
                <a:gd name="connsiteY20" fmla="*/ 259557 h 583407"/>
                <a:gd name="connsiteX21" fmla="*/ 190500 w 2083594"/>
                <a:gd name="connsiteY21" fmla="*/ 285750 h 583407"/>
                <a:gd name="connsiteX22" fmla="*/ 242888 w 2083594"/>
                <a:gd name="connsiteY22" fmla="*/ 300038 h 583407"/>
                <a:gd name="connsiteX23" fmla="*/ 311944 w 2083594"/>
                <a:gd name="connsiteY23" fmla="*/ 309563 h 583407"/>
                <a:gd name="connsiteX24" fmla="*/ 385763 w 2083594"/>
                <a:gd name="connsiteY24" fmla="*/ 316707 h 583407"/>
                <a:gd name="connsiteX25" fmla="*/ 450057 w 2083594"/>
                <a:gd name="connsiteY25" fmla="*/ 319088 h 583407"/>
                <a:gd name="connsiteX26" fmla="*/ 545307 w 2083594"/>
                <a:gd name="connsiteY26" fmla="*/ 307182 h 583407"/>
                <a:gd name="connsiteX27" fmla="*/ 821532 w 2083594"/>
                <a:gd name="connsiteY27" fmla="*/ 259557 h 583407"/>
                <a:gd name="connsiteX28" fmla="*/ 1121569 w 2083594"/>
                <a:gd name="connsiteY28" fmla="*/ 192882 h 583407"/>
                <a:gd name="connsiteX29" fmla="*/ 1414463 w 2083594"/>
                <a:gd name="connsiteY29" fmla="*/ 116682 h 583407"/>
                <a:gd name="connsiteX30" fmla="*/ 1469232 w 2083594"/>
                <a:gd name="connsiteY30" fmla="*/ 97632 h 583407"/>
                <a:gd name="connsiteX31" fmla="*/ 1588294 w 2083594"/>
                <a:gd name="connsiteY31" fmla="*/ 45244 h 583407"/>
                <a:gd name="connsiteX32" fmla="*/ 1647825 w 2083594"/>
                <a:gd name="connsiteY32" fmla="*/ 9525 h 583407"/>
                <a:gd name="connsiteX33" fmla="*/ 1664494 w 2083594"/>
                <a:gd name="connsiteY33" fmla="*/ 0 h 583407"/>
                <a:gd name="connsiteX34" fmla="*/ 1719263 w 2083594"/>
                <a:gd name="connsiteY34" fmla="*/ 4763 h 583407"/>
                <a:gd name="connsiteX35" fmla="*/ 1769269 w 2083594"/>
                <a:gd name="connsiteY35" fmla="*/ 14288 h 583407"/>
                <a:gd name="connsiteX36" fmla="*/ 1840707 w 2083594"/>
                <a:gd name="connsiteY36" fmla="*/ 40482 h 583407"/>
                <a:gd name="connsiteX37" fmla="*/ 1962150 w 2083594"/>
                <a:gd name="connsiteY37" fmla="*/ 95250 h 583407"/>
                <a:gd name="connsiteX38" fmla="*/ 2031207 w 2083594"/>
                <a:gd name="connsiteY38" fmla="*/ 133350 h 583407"/>
                <a:gd name="connsiteX39" fmla="*/ 2055019 w 2083594"/>
                <a:gd name="connsiteY39" fmla="*/ 150019 h 583407"/>
                <a:gd name="connsiteX40" fmla="*/ 2071688 w 2083594"/>
                <a:gd name="connsiteY40" fmla="*/ 171450 h 583407"/>
                <a:gd name="connsiteX41" fmla="*/ 2081213 w 2083594"/>
                <a:gd name="connsiteY41" fmla="*/ 197644 h 583407"/>
                <a:gd name="connsiteX42" fmla="*/ 2083594 w 2083594"/>
                <a:gd name="connsiteY42" fmla="*/ 228600 h 583407"/>
                <a:gd name="connsiteX43" fmla="*/ 2069307 w 2083594"/>
                <a:gd name="connsiteY43" fmla="*/ 259557 h 583407"/>
                <a:gd name="connsiteX44" fmla="*/ 2021682 w 2083594"/>
                <a:gd name="connsiteY44" fmla="*/ 283369 h 583407"/>
                <a:gd name="connsiteX45" fmla="*/ 1985963 w 2083594"/>
                <a:gd name="connsiteY45" fmla="*/ 292894 h 583407"/>
                <a:gd name="connsiteX46" fmla="*/ 1905000 w 2083594"/>
                <a:gd name="connsiteY46" fmla="*/ 285750 h 583407"/>
                <a:gd name="connsiteX47" fmla="*/ 1754982 w 2083594"/>
                <a:gd name="connsiteY47" fmla="*/ 276225 h 583407"/>
                <a:gd name="connsiteX48" fmla="*/ 1628775 w 2083594"/>
                <a:gd name="connsiteY48" fmla="*/ 269082 h 583407"/>
                <a:gd name="connsiteX49" fmla="*/ 1538288 w 2083594"/>
                <a:gd name="connsiteY49" fmla="*/ 271463 h 583407"/>
                <a:gd name="connsiteX50" fmla="*/ 1181100 w 2083594"/>
                <a:gd name="connsiteY50" fmla="*/ 340519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583407">
                  <a:moveTo>
                    <a:pt x="1181100" y="340519"/>
                  </a:moveTo>
                  <a:lnTo>
                    <a:pt x="878682" y="414338"/>
                  </a:lnTo>
                  <a:lnTo>
                    <a:pt x="681038" y="466725"/>
                  </a:lnTo>
                  <a:lnTo>
                    <a:pt x="509588" y="528638"/>
                  </a:lnTo>
                  <a:lnTo>
                    <a:pt x="350044" y="583407"/>
                  </a:lnTo>
                  <a:lnTo>
                    <a:pt x="328613" y="581025"/>
                  </a:lnTo>
                  <a:lnTo>
                    <a:pt x="297657" y="566738"/>
                  </a:lnTo>
                  <a:lnTo>
                    <a:pt x="226219" y="523875"/>
                  </a:lnTo>
                  <a:lnTo>
                    <a:pt x="152400" y="464344"/>
                  </a:lnTo>
                  <a:lnTo>
                    <a:pt x="102394" y="416719"/>
                  </a:lnTo>
                  <a:lnTo>
                    <a:pt x="66675" y="373857"/>
                  </a:lnTo>
                  <a:lnTo>
                    <a:pt x="35719" y="328613"/>
                  </a:lnTo>
                  <a:lnTo>
                    <a:pt x="21432" y="304800"/>
                  </a:lnTo>
                  <a:lnTo>
                    <a:pt x="7144" y="264319"/>
                  </a:lnTo>
                  <a:lnTo>
                    <a:pt x="0" y="226219"/>
                  </a:lnTo>
                  <a:lnTo>
                    <a:pt x="0" y="200025"/>
                  </a:lnTo>
                  <a:lnTo>
                    <a:pt x="4763" y="183357"/>
                  </a:lnTo>
                  <a:lnTo>
                    <a:pt x="16669" y="178594"/>
                  </a:lnTo>
                  <a:lnTo>
                    <a:pt x="40482" y="183357"/>
                  </a:lnTo>
                  <a:lnTo>
                    <a:pt x="85725" y="219075"/>
                  </a:lnTo>
                  <a:lnTo>
                    <a:pt x="138113" y="259557"/>
                  </a:lnTo>
                  <a:lnTo>
                    <a:pt x="190500" y="285750"/>
                  </a:lnTo>
                  <a:lnTo>
                    <a:pt x="242888" y="300038"/>
                  </a:lnTo>
                  <a:lnTo>
                    <a:pt x="311944" y="309563"/>
                  </a:lnTo>
                  <a:lnTo>
                    <a:pt x="385763" y="316707"/>
                  </a:lnTo>
                  <a:lnTo>
                    <a:pt x="450057" y="319088"/>
                  </a:lnTo>
                  <a:lnTo>
                    <a:pt x="545307" y="307182"/>
                  </a:lnTo>
                  <a:lnTo>
                    <a:pt x="821532" y="259557"/>
                  </a:lnTo>
                  <a:lnTo>
                    <a:pt x="1121569" y="192882"/>
                  </a:lnTo>
                  <a:lnTo>
                    <a:pt x="1414463" y="116682"/>
                  </a:lnTo>
                  <a:lnTo>
                    <a:pt x="1469232" y="97632"/>
                  </a:lnTo>
                  <a:lnTo>
                    <a:pt x="1588294" y="45244"/>
                  </a:lnTo>
                  <a:lnTo>
                    <a:pt x="1647825" y="9525"/>
                  </a:lnTo>
                  <a:lnTo>
                    <a:pt x="1664494" y="0"/>
                  </a:lnTo>
                  <a:lnTo>
                    <a:pt x="1719263" y="4763"/>
                  </a:lnTo>
                  <a:lnTo>
                    <a:pt x="1769269" y="14288"/>
                  </a:lnTo>
                  <a:lnTo>
                    <a:pt x="1840707" y="40482"/>
                  </a:lnTo>
                  <a:lnTo>
                    <a:pt x="1962150" y="95250"/>
                  </a:lnTo>
                  <a:lnTo>
                    <a:pt x="2031207" y="133350"/>
                  </a:lnTo>
                  <a:lnTo>
                    <a:pt x="2055019" y="150019"/>
                  </a:lnTo>
                  <a:lnTo>
                    <a:pt x="2071688" y="171450"/>
                  </a:lnTo>
                  <a:lnTo>
                    <a:pt x="2081213" y="197644"/>
                  </a:lnTo>
                  <a:lnTo>
                    <a:pt x="2083594" y="228600"/>
                  </a:lnTo>
                  <a:lnTo>
                    <a:pt x="2069307" y="259557"/>
                  </a:lnTo>
                  <a:lnTo>
                    <a:pt x="2021682" y="283369"/>
                  </a:lnTo>
                  <a:lnTo>
                    <a:pt x="1985963" y="292894"/>
                  </a:lnTo>
                  <a:lnTo>
                    <a:pt x="1905000" y="285750"/>
                  </a:lnTo>
                  <a:lnTo>
                    <a:pt x="1754982" y="276225"/>
                  </a:lnTo>
                  <a:lnTo>
                    <a:pt x="1628775" y="269082"/>
                  </a:lnTo>
                  <a:lnTo>
                    <a:pt x="1538288" y="271463"/>
                  </a:lnTo>
                  <a:lnTo>
                    <a:pt x="1181100" y="3405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8F0E4449-E5A3-4E74-8964-DC62F36CD461}"/>
                </a:ext>
              </a:extLst>
            </p:cNvPr>
            <p:cNvSpPr/>
            <p:nvPr/>
          </p:nvSpPr>
          <p:spPr>
            <a:xfrm>
              <a:off x="3027363" y="3200400"/>
              <a:ext cx="1230312" cy="382588"/>
            </a:xfrm>
            <a:custGeom>
              <a:avLst/>
              <a:gdLst>
                <a:gd name="connsiteX0" fmla="*/ 802481 w 1231357"/>
                <a:gd name="connsiteY0" fmla="*/ 290513 h 383381"/>
                <a:gd name="connsiteX1" fmla="*/ 554831 w 1231357"/>
                <a:gd name="connsiteY1" fmla="*/ 352425 h 383381"/>
                <a:gd name="connsiteX2" fmla="*/ 395287 w 1231357"/>
                <a:gd name="connsiteY2" fmla="*/ 383381 h 383381"/>
                <a:gd name="connsiteX3" fmla="*/ 364331 w 1231357"/>
                <a:gd name="connsiteY3" fmla="*/ 383381 h 383381"/>
                <a:gd name="connsiteX4" fmla="*/ 316706 w 1231357"/>
                <a:gd name="connsiteY4" fmla="*/ 378619 h 383381"/>
                <a:gd name="connsiteX5" fmla="*/ 261937 w 1231357"/>
                <a:gd name="connsiteY5" fmla="*/ 369094 h 383381"/>
                <a:gd name="connsiteX6" fmla="*/ 190500 w 1231357"/>
                <a:gd name="connsiteY6" fmla="*/ 347663 h 383381"/>
                <a:gd name="connsiteX7" fmla="*/ 150019 w 1231357"/>
                <a:gd name="connsiteY7" fmla="*/ 333375 h 383381"/>
                <a:gd name="connsiteX8" fmla="*/ 121444 w 1231357"/>
                <a:gd name="connsiteY8" fmla="*/ 316706 h 383381"/>
                <a:gd name="connsiteX9" fmla="*/ 88106 w 1231357"/>
                <a:gd name="connsiteY9" fmla="*/ 297656 h 383381"/>
                <a:gd name="connsiteX10" fmla="*/ 66675 w 1231357"/>
                <a:gd name="connsiteY10" fmla="*/ 278606 h 383381"/>
                <a:gd name="connsiteX11" fmla="*/ 35719 w 1231357"/>
                <a:gd name="connsiteY11" fmla="*/ 250031 h 383381"/>
                <a:gd name="connsiteX12" fmla="*/ 9525 w 1231357"/>
                <a:gd name="connsiteY12" fmla="*/ 219075 h 383381"/>
                <a:gd name="connsiteX13" fmla="*/ 0 w 1231357"/>
                <a:gd name="connsiteY13" fmla="*/ 192881 h 383381"/>
                <a:gd name="connsiteX14" fmla="*/ 2381 w 1231357"/>
                <a:gd name="connsiteY14" fmla="*/ 171450 h 383381"/>
                <a:gd name="connsiteX15" fmla="*/ 14287 w 1231357"/>
                <a:gd name="connsiteY15" fmla="*/ 159544 h 383381"/>
                <a:gd name="connsiteX16" fmla="*/ 28575 w 1231357"/>
                <a:gd name="connsiteY16" fmla="*/ 157163 h 383381"/>
                <a:gd name="connsiteX17" fmla="*/ 80962 w 1231357"/>
                <a:gd name="connsiteY17" fmla="*/ 169069 h 383381"/>
                <a:gd name="connsiteX18" fmla="*/ 130969 w 1231357"/>
                <a:gd name="connsiteY18" fmla="*/ 190500 h 383381"/>
                <a:gd name="connsiteX19" fmla="*/ 166687 w 1231357"/>
                <a:gd name="connsiteY19" fmla="*/ 202406 h 383381"/>
                <a:gd name="connsiteX20" fmla="*/ 209550 w 1231357"/>
                <a:gd name="connsiteY20" fmla="*/ 209550 h 383381"/>
                <a:gd name="connsiteX21" fmla="*/ 250031 w 1231357"/>
                <a:gd name="connsiteY21" fmla="*/ 211931 h 383381"/>
                <a:gd name="connsiteX22" fmla="*/ 297656 w 1231357"/>
                <a:gd name="connsiteY22" fmla="*/ 209550 h 383381"/>
                <a:gd name="connsiteX23" fmla="*/ 352425 w 1231357"/>
                <a:gd name="connsiteY23" fmla="*/ 202406 h 383381"/>
                <a:gd name="connsiteX24" fmla="*/ 431006 w 1231357"/>
                <a:gd name="connsiteY24" fmla="*/ 185738 h 383381"/>
                <a:gd name="connsiteX25" fmla="*/ 569119 w 1231357"/>
                <a:gd name="connsiteY25" fmla="*/ 152400 h 383381"/>
                <a:gd name="connsiteX26" fmla="*/ 726281 w 1231357"/>
                <a:gd name="connsiteY26" fmla="*/ 100013 h 383381"/>
                <a:gd name="connsiteX27" fmla="*/ 838200 w 1231357"/>
                <a:gd name="connsiteY27" fmla="*/ 52388 h 383381"/>
                <a:gd name="connsiteX28" fmla="*/ 940594 w 1231357"/>
                <a:gd name="connsiteY28" fmla="*/ 0 h 383381"/>
                <a:gd name="connsiteX29" fmla="*/ 1002506 w 1231357"/>
                <a:gd name="connsiteY29" fmla="*/ 7144 h 383381"/>
                <a:gd name="connsiteX30" fmla="*/ 1095375 w 1231357"/>
                <a:gd name="connsiteY30" fmla="*/ 26194 h 383381"/>
                <a:gd name="connsiteX31" fmla="*/ 1164431 w 1231357"/>
                <a:gd name="connsiteY31" fmla="*/ 47625 h 383381"/>
                <a:gd name="connsiteX32" fmla="*/ 1204912 w 1231357"/>
                <a:gd name="connsiteY32" fmla="*/ 66675 h 383381"/>
                <a:gd name="connsiteX33" fmla="*/ 1219200 w 1231357"/>
                <a:gd name="connsiteY33" fmla="*/ 76200 h 383381"/>
                <a:gd name="connsiteX34" fmla="*/ 1226344 w 1231357"/>
                <a:gd name="connsiteY34" fmla="*/ 88106 h 383381"/>
                <a:gd name="connsiteX35" fmla="*/ 1231106 w 1231357"/>
                <a:gd name="connsiteY35" fmla="*/ 104775 h 383381"/>
                <a:gd name="connsiteX36" fmla="*/ 1223962 w 1231357"/>
                <a:gd name="connsiteY36" fmla="*/ 130969 h 383381"/>
                <a:gd name="connsiteX37" fmla="*/ 1197769 w 1231357"/>
                <a:gd name="connsiteY37" fmla="*/ 159544 h 383381"/>
                <a:gd name="connsiteX38" fmla="*/ 1121569 w 1231357"/>
                <a:gd name="connsiteY38" fmla="*/ 202406 h 383381"/>
                <a:gd name="connsiteX39" fmla="*/ 1007269 w 1231357"/>
                <a:gd name="connsiteY39" fmla="*/ 245269 h 383381"/>
                <a:gd name="connsiteX40" fmla="*/ 802481 w 1231357"/>
                <a:gd name="connsiteY40" fmla="*/ 290513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357" h="383381">
                  <a:moveTo>
                    <a:pt x="802481" y="290513"/>
                  </a:moveTo>
                  <a:lnTo>
                    <a:pt x="554831" y="352425"/>
                  </a:lnTo>
                  <a:lnTo>
                    <a:pt x="395287" y="383381"/>
                  </a:lnTo>
                  <a:lnTo>
                    <a:pt x="364331" y="383381"/>
                  </a:lnTo>
                  <a:lnTo>
                    <a:pt x="316706" y="378619"/>
                  </a:lnTo>
                  <a:lnTo>
                    <a:pt x="261937" y="369094"/>
                  </a:lnTo>
                  <a:lnTo>
                    <a:pt x="190500" y="347663"/>
                  </a:lnTo>
                  <a:lnTo>
                    <a:pt x="150019" y="333375"/>
                  </a:lnTo>
                  <a:lnTo>
                    <a:pt x="121444" y="316706"/>
                  </a:lnTo>
                  <a:lnTo>
                    <a:pt x="88106" y="297656"/>
                  </a:lnTo>
                  <a:lnTo>
                    <a:pt x="66675" y="278606"/>
                  </a:lnTo>
                  <a:lnTo>
                    <a:pt x="35719" y="250031"/>
                  </a:lnTo>
                  <a:lnTo>
                    <a:pt x="9525" y="219075"/>
                  </a:lnTo>
                  <a:lnTo>
                    <a:pt x="0" y="192881"/>
                  </a:lnTo>
                  <a:lnTo>
                    <a:pt x="2381" y="171450"/>
                  </a:lnTo>
                  <a:lnTo>
                    <a:pt x="14287" y="159544"/>
                  </a:lnTo>
                  <a:lnTo>
                    <a:pt x="28575" y="157163"/>
                  </a:lnTo>
                  <a:lnTo>
                    <a:pt x="80962" y="169069"/>
                  </a:lnTo>
                  <a:lnTo>
                    <a:pt x="130969" y="190500"/>
                  </a:lnTo>
                  <a:lnTo>
                    <a:pt x="166687" y="202406"/>
                  </a:lnTo>
                  <a:lnTo>
                    <a:pt x="209550" y="209550"/>
                  </a:lnTo>
                  <a:lnTo>
                    <a:pt x="250031" y="211931"/>
                  </a:lnTo>
                  <a:lnTo>
                    <a:pt x="297656" y="209550"/>
                  </a:lnTo>
                  <a:lnTo>
                    <a:pt x="352425" y="202406"/>
                  </a:lnTo>
                  <a:lnTo>
                    <a:pt x="431006" y="185738"/>
                  </a:lnTo>
                  <a:lnTo>
                    <a:pt x="569119" y="152400"/>
                  </a:lnTo>
                  <a:lnTo>
                    <a:pt x="726281" y="100013"/>
                  </a:lnTo>
                  <a:lnTo>
                    <a:pt x="838200" y="52388"/>
                  </a:lnTo>
                  <a:lnTo>
                    <a:pt x="940594" y="0"/>
                  </a:lnTo>
                  <a:lnTo>
                    <a:pt x="1002506" y="7144"/>
                  </a:lnTo>
                  <a:lnTo>
                    <a:pt x="1095375" y="26194"/>
                  </a:lnTo>
                  <a:lnTo>
                    <a:pt x="1164431" y="47625"/>
                  </a:lnTo>
                  <a:lnTo>
                    <a:pt x="1204912" y="66675"/>
                  </a:lnTo>
                  <a:lnTo>
                    <a:pt x="1219200" y="76200"/>
                  </a:lnTo>
                  <a:lnTo>
                    <a:pt x="1226344" y="88106"/>
                  </a:lnTo>
                  <a:cubicBezTo>
                    <a:pt x="1231357" y="103147"/>
                    <a:pt x="1231106" y="97374"/>
                    <a:pt x="1231106" y="104775"/>
                  </a:cubicBezTo>
                  <a:lnTo>
                    <a:pt x="1223962" y="130969"/>
                  </a:lnTo>
                  <a:lnTo>
                    <a:pt x="1197769" y="159544"/>
                  </a:lnTo>
                  <a:lnTo>
                    <a:pt x="1121569" y="202406"/>
                  </a:lnTo>
                  <a:lnTo>
                    <a:pt x="1007269" y="245269"/>
                  </a:lnTo>
                  <a:lnTo>
                    <a:pt x="802481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87A4BE2B-96A5-4DBD-A62E-13593B4F5A47}"/>
                </a:ext>
              </a:extLst>
            </p:cNvPr>
            <p:cNvSpPr/>
            <p:nvPr/>
          </p:nvSpPr>
          <p:spPr>
            <a:xfrm>
              <a:off x="3052763" y="3779838"/>
              <a:ext cx="1195387" cy="384175"/>
            </a:xfrm>
            <a:custGeom>
              <a:avLst/>
              <a:gdLst>
                <a:gd name="connsiteX0" fmla="*/ 731043 w 1195475"/>
                <a:gd name="connsiteY0" fmla="*/ 316706 h 385762"/>
                <a:gd name="connsiteX1" fmla="*/ 502443 w 1195475"/>
                <a:gd name="connsiteY1" fmla="*/ 361950 h 385762"/>
                <a:gd name="connsiteX2" fmla="*/ 411956 w 1195475"/>
                <a:gd name="connsiteY2" fmla="*/ 378619 h 385762"/>
                <a:gd name="connsiteX3" fmla="*/ 352425 w 1195475"/>
                <a:gd name="connsiteY3" fmla="*/ 385762 h 385762"/>
                <a:gd name="connsiteX4" fmla="*/ 316706 w 1195475"/>
                <a:gd name="connsiteY4" fmla="*/ 383381 h 385762"/>
                <a:gd name="connsiteX5" fmla="*/ 269081 w 1195475"/>
                <a:gd name="connsiteY5" fmla="*/ 376237 h 385762"/>
                <a:gd name="connsiteX6" fmla="*/ 228600 w 1195475"/>
                <a:gd name="connsiteY6" fmla="*/ 366712 h 385762"/>
                <a:gd name="connsiteX7" fmla="*/ 157162 w 1195475"/>
                <a:gd name="connsiteY7" fmla="*/ 338137 h 385762"/>
                <a:gd name="connsiteX8" fmla="*/ 102393 w 1195475"/>
                <a:gd name="connsiteY8" fmla="*/ 309562 h 385762"/>
                <a:gd name="connsiteX9" fmla="*/ 64293 w 1195475"/>
                <a:gd name="connsiteY9" fmla="*/ 285750 h 385762"/>
                <a:gd name="connsiteX10" fmla="*/ 40481 w 1195475"/>
                <a:gd name="connsiteY10" fmla="*/ 264319 h 385762"/>
                <a:gd name="connsiteX11" fmla="*/ 19050 w 1195475"/>
                <a:gd name="connsiteY11" fmla="*/ 238125 h 385762"/>
                <a:gd name="connsiteX12" fmla="*/ 4762 w 1195475"/>
                <a:gd name="connsiteY12" fmla="*/ 216694 h 385762"/>
                <a:gd name="connsiteX13" fmla="*/ 0 w 1195475"/>
                <a:gd name="connsiteY13" fmla="*/ 200025 h 385762"/>
                <a:gd name="connsiteX14" fmla="*/ 2381 w 1195475"/>
                <a:gd name="connsiteY14" fmla="*/ 188119 h 385762"/>
                <a:gd name="connsiteX15" fmla="*/ 7143 w 1195475"/>
                <a:gd name="connsiteY15" fmla="*/ 176212 h 385762"/>
                <a:gd name="connsiteX16" fmla="*/ 21431 w 1195475"/>
                <a:gd name="connsiteY16" fmla="*/ 173831 h 385762"/>
                <a:gd name="connsiteX17" fmla="*/ 76200 w 1195475"/>
                <a:gd name="connsiteY17" fmla="*/ 178594 h 385762"/>
                <a:gd name="connsiteX18" fmla="*/ 164306 w 1195475"/>
                <a:gd name="connsiteY18" fmla="*/ 200025 h 385762"/>
                <a:gd name="connsiteX19" fmla="*/ 219075 w 1195475"/>
                <a:gd name="connsiteY19" fmla="*/ 211931 h 385762"/>
                <a:gd name="connsiteX20" fmla="*/ 276225 w 1195475"/>
                <a:gd name="connsiteY20" fmla="*/ 216694 h 385762"/>
                <a:gd name="connsiteX21" fmla="*/ 333375 w 1195475"/>
                <a:gd name="connsiteY21" fmla="*/ 209550 h 385762"/>
                <a:gd name="connsiteX22" fmla="*/ 414337 w 1195475"/>
                <a:gd name="connsiteY22" fmla="*/ 188119 h 385762"/>
                <a:gd name="connsiteX23" fmla="*/ 559593 w 1195475"/>
                <a:gd name="connsiteY23" fmla="*/ 145256 h 385762"/>
                <a:gd name="connsiteX24" fmla="*/ 721518 w 1195475"/>
                <a:gd name="connsiteY24" fmla="*/ 85725 h 385762"/>
                <a:gd name="connsiteX25" fmla="*/ 833437 w 1195475"/>
                <a:gd name="connsiteY25" fmla="*/ 33337 h 385762"/>
                <a:gd name="connsiteX26" fmla="*/ 885825 w 1195475"/>
                <a:gd name="connsiteY26" fmla="*/ 7144 h 385762"/>
                <a:gd name="connsiteX27" fmla="*/ 912018 w 1195475"/>
                <a:gd name="connsiteY27" fmla="*/ 0 h 385762"/>
                <a:gd name="connsiteX28" fmla="*/ 954881 w 1195475"/>
                <a:gd name="connsiteY28" fmla="*/ 0 h 385762"/>
                <a:gd name="connsiteX29" fmla="*/ 1016793 w 1195475"/>
                <a:gd name="connsiteY29" fmla="*/ 19050 h 385762"/>
                <a:gd name="connsiteX30" fmla="*/ 1116806 w 1195475"/>
                <a:gd name="connsiteY30" fmla="*/ 59531 h 385762"/>
                <a:gd name="connsiteX31" fmla="*/ 1183481 w 1195475"/>
                <a:gd name="connsiteY31" fmla="*/ 97631 h 385762"/>
                <a:gd name="connsiteX32" fmla="*/ 1193006 w 1195475"/>
                <a:gd name="connsiteY32" fmla="*/ 114300 h 385762"/>
                <a:gd name="connsiteX33" fmla="*/ 1195387 w 1195475"/>
                <a:gd name="connsiteY33" fmla="*/ 138112 h 385762"/>
                <a:gd name="connsiteX34" fmla="*/ 1185862 w 1195475"/>
                <a:gd name="connsiteY34" fmla="*/ 169069 h 385762"/>
                <a:gd name="connsiteX35" fmla="*/ 1135856 w 1195475"/>
                <a:gd name="connsiteY35" fmla="*/ 207169 h 385762"/>
                <a:gd name="connsiteX36" fmla="*/ 1050131 w 1195475"/>
                <a:gd name="connsiteY36" fmla="*/ 238125 h 385762"/>
                <a:gd name="connsiteX37" fmla="*/ 895350 w 1195475"/>
                <a:gd name="connsiteY37" fmla="*/ 276225 h 385762"/>
                <a:gd name="connsiteX38" fmla="*/ 731043 w 1195475"/>
                <a:gd name="connsiteY38" fmla="*/ 316706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95475" h="385762">
                  <a:moveTo>
                    <a:pt x="731043" y="316706"/>
                  </a:moveTo>
                  <a:lnTo>
                    <a:pt x="502443" y="361950"/>
                  </a:lnTo>
                  <a:lnTo>
                    <a:pt x="411956" y="378619"/>
                  </a:lnTo>
                  <a:lnTo>
                    <a:pt x="352425" y="385762"/>
                  </a:lnTo>
                  <a:lnTo>
                    <a:pt x="316706" y="383381"/>
                  </a:lnTo>
                  <a:lnTo>
                    <a:pt x="269081" y="376237"/>
                  </a:lnTo>
                  <a:lnTo>
                    <a:pt x="228600" y="366712"/>
                  </a:lnTo>
                  <a:lnTo>
                    <a:pt x="157162" y="338137"/>
                  </a:lnTo>
                  <a:lnTo>
                    <a:pt x="102393" y="309562"/>
                  </a:lnTo>
                  <a:lnTo>
                    <a:pt x="64293" y="285750"/>
                  </a:lnTo>
                  <a:lnTo>
                    <a:pt x="40481" y="264319"/>
                  </a:lnTo>
                  <a:lnTo>
                    <a:pt x="19050" y="238125"/>
                  </a:lnTo>
                  <a:lnTo>
                    <a:pt x="4762" y="216694"/>
                  </a:lnTo>
                  <a:lnTo>
                    <a:pt x="0" y="200025"/>
                  </a:lnTo>
                  <a:lnTo>
                    <a:pt x="2381" y="188119"/>
                  </a:lnTo>
                  <a:lnTo>
                    <a:pt x="7143" y="176212"/>
                  </a:lnTo>
                  <a:lnTo>
                    <a:pt x="21431" y="173831"/>
                  </a:lnTo>
                  <a:lnTo>
                    <a:pt x="76200" y="178594"/>
                  </a:lnTo>
                  <a:lnTo>
                    <a:pt x="164306" y="200025"/>
                  </a:lnTo>
                  <a:lnTo>
                    <a:pt x="219075" y="211931"/>
                  </a:lnTo>
                  <a:lnTo>
                    <a:pt x="276225" y="216694"/>
                  </a:lnTo>
                  <a:lnTo>
                    <a:pt x="333375" y="209550"/>
                  </a:lnTo>
                  <a:lnTo>
                    <a:pt x="414337" y="188119"/>
                  </a:lnTo>
                  <a:lnTo>
                    <a:pt x="559593" y="145256"/>
                  </a:lnTo>
                  <a:lnTo>
                    <a:pt x="721518" y="85725"/>
                  </a:lnTo>
                  <a:lnTo>
                    <a:pt x="833437" y="33337"/>
                  </a:lnTo>
                  <a:lnTo>
                    <a:pt x="885825" y="7144"/>
                  </a:lnTo>
                  <a:lnTo>
                    <a:pt x="912018" y="0"/>
                  </a:lnTo>
                  <a:lnTo>
                    <a:pt x="954881" y="0"/>
                  </a:lnTo>
                  <a:lnTo>
                    <a:pt x="1016793" y="19050"/>
                  </a:lnTo>
                  <a:lnTo>
                    <a:pt x="1116806" y="59531"/>
                  </a:lnTo>
                  <a:lnTo>
                    <a:pt x="1183481" y="97631"/>
                  </a:lnTo>
                  <a:lnTo>
                    <a:pt x="1193006" y="114300"/>
                  </a:lnTo>
                  <a:cubicBezTo>
                    <a:pt x="1195475" y="136520"/>
                    <a:pt x="1195387" y="128543"/>
                    <a:pt x="1195387" y="138112"/>
                  </a:cubicBezTo>
                  <a:cubicBezTo>
                    <a:pt x="1185611" y="167440"/>
                    <a:pt x="1185862" y="156647"/>
                    <a:pt x="1185862" y="169069"/>
                  </a:cubicBezTo>
                  <a:lnTo>
                    <a:pt x="1135856" y="207169"/>
                  </a:lnTo>
                  <a:lnTo>
                    <a:pt x="1050131" y="238125"/>
                  </a:lnTo>
                  <a:lnTo>
                    <a:pt x="895350" y="276225"/>
                  </a:lnTo>
                  <a:lnTo>
                    <a:pt x="731043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57F3E799-269E-4789-BB63-9E5D3722BF53}"/>
                </a:ext>
              </a:extLst>
            </p:cNvPr>
            <p:cNvSpPr/>
            <p:nvPr/>
          </p:nvSpPr>
          <p:spPr>
            <a:xfrm>
              <a:off x="2767013" y="4648200"/>
              <a:ext cx="676275" cy="1290638"/>
            </a:xfrm>
            <a:custGeom>
              <a:avLst/>
              <a:gdLst>
                <a:gd name="connsiteX0" fmla="*/ 316706 w 676275"/>
                <a:gd name="connsiteY0" fmla="*/ 645319 h 1290638"/>
                <a:gd name="connsiteX1" fmla="*/ 276225 w 676275"/>
                <a:gd name="connsiteY1" fmla="*/ 426244 h 1290638"/>
                <a:gd name="connsiteX2" fmla="*/ 233362 w 676275"/>
                <a:gd name="connsiteY2" fmla="*/ 254794 h 1290638"/>
                <a:gd name="connsiteX3" fmla="*/ 211931 w 676275"/>
                <a:gd name="connsiteY3" fmla="*/ 223838 h 1290638"/>
                <a:gd name="connsiteX4" fmla="*/ 176212 w 676275"/>
                <a:gd name="connsiteY4" fmla="*/ 180975 h 1290638"/>
                <a:gd name="connsiteX5" fmla="*/ 152400 w 676275"/>
                <a:gd name="connsiteY5" fmla="*/ 157163 h 1290638"/>
                <a:gd name="connsiteX6" fmla="*/ 128587 w 676275"/>
                <a:gd name="connsiteY6" fmla="*/ 135731 h 1290638"/>
                <a:gd name="connsiteX7" fmla="*/ 92868 w 676275"/>
                <a:gd name="connsiteY7" fmla="*/ 114300 h 1290638"/>
                <a:gd name="connsiteX8" fmla="*/ 52387 w 676275"/>
                <a:gd name="connsiteY8" fmla="*/ 95250 h 1290638"/>
                <a:gd name="connsiteX9" fmla="*/ 28575 w 676275"/>
                <a:gd name="connsiteY9" fmla="*/ 80963 h 1290638"/>
                <a:gd name="connsiteX10" fmla="*/ 9525 w 676275"/>
                <a:gd name="connsiteY10" fmla="*/ 59531 h 1290638"/>
                <a:gd name="connsiteX11" fmla="*/ 0 w 676275"/>
                <a:gd name="connsiteY11" fmla="*/ 38100 h 1290638"/>
                <a:gd name="connsiteX12" fmla="*/ 0 w 676275"/>
                <a:gd name="connsiteY12" fmla="*/ 28575 h 1290638"/>
                <a:gd name="connsiteX13" fmla="*/ 4762 w 676275"/>
                <a:gd name="connsiteY13" fmla="*/ 19050 h 1290638"/>
                <a:gd name="connsiteX14" fmla="*/ 21431 w 676275"/>
                <a:gd name="connsiteY14" fmla="*/ 7144 h 1290638"/>
                <a:gd name="connsiteX15" fmla="*/ 69056 w 676275"/>
                <a:gd name="connsiteY15" fmla="*/ 0 h 1290638"/>
                <a:gd name="connsiteX16" fmla="*/ 150018 w 676275"/>
                <a:gd name="connsiteY16" fmla="*/ 7144 h 1290638"/>
                <a:gd name="connsiteX17" fmla="*/ 245268 w 676275"/>
                <a:gd name="connsiteY17" fmla="*/ 26194 h 1290638"/>
                <a:gd name="connsiteX18" fmla="*/ 419100 w 676275"/>
                <a:gd name="connsiteY18" fmla="*/ 69056 h 1290638"/>
                <a:gd name="connsiteX19" fmla="*/ 478631 w 676275"/>
                <a:gd name="connsiteY19" fmla="*/ 230981 h 1290638"/>
                <a:gd name="connsiteX20" fmla="*/ 557212 w 676275"/>
                <a:gd name="connsiteY20" fmla="*/ 547688 h 1290638"/>
                <a:gd name="connsiteX21" fmla="*/ 635793 w 676275"/>
                <a:gd name="connsiteY21" fmla="*/ 852488 h 1290638"/>
                <a:gd name="connsiteX22" fmla="*/ 676275 w 676275"/>
                <a:gd name="connsiteY22" fmla="*/ 1007269 h 1290638"/>
                <a:gd name="connsiteX23" fmla="*/ 673893 w 676275"/>
                <a:gd name="connsiteY23" fmla="*/ 1076325 h 1290638"/>
                <a:gd name="connsiteX24" fmla="*/ 657225 w 676275"/>
                <a:gd name="connsiteY24" fmla="*/ 1195388 h 1290638"/>
                <a:gd name="connsiteX25" fmla="*/ 638175 w 676275"/>
                <a:gd name="connsiteY25" fmla="*/ 1252538 h 1290638"/>
                <a:gd name="connsiteX26" fmla="*/ 619125 w 676275"/>
                <a:gd name="connsiteY26" fmla="*/ 1283494 h 1290638"/>
                <a:gd name="connsiteX27" fmla="*/ 600075 w 676275"/>
                <a:gd name="connsiteY27" fmla="*/ 1290638 h 1290638"/>
                <a:gd name="connsiteX28" fmla="*/ 578643 w 676275"/>
                <a:gd name="connsiteY28" fmla="*/ 1285875 h 1290638"/>
                <a:gd name="connsiteX29" fmla="*/ 552450 w 676275"/>
                <a:gd name="connsiteY29" fmla="*/ 1271588 h 1290638"/>
                <a:gd name="connsiteX30" fmla="*/ 514350 w 676275"/>
                <a:gd name="connsiteY30" fmla="*/ 1238250 h 1290638"/>
                <a:gd name="connsiteX31" fmla="*/ 469106 w 676275"/>
                <a:gd name="connsiteY31" fmla="*/ 1176338 h 1290638"/>
                <a:gd name="connsiteX32" fmla="*/ 416718 w 676275"/>
                <a:gd name="connsiteY32" fmla="*/ 1090613 h 1290638"/>
                <a:gd name="connsiteX33" fmla="*/ 392906 w 676275"/>
                <a:gd name="connsiteY33" fmla="*/ 1031081 h 1290638"/>
                <a:gd name="connsiteX34" fmla="*/ 369093 w 676275"/>
                <a:gd name="connsiteY34" fmla="*/ 969169 h 1290638"/>
                <a:gd name="connsiteX35" fmla="*/ 359568 w 676275"/>
                <a:gd name="connsiteY35" fmla="*/ 916781 h 1290638"/>
                <a:gd name="connsiteX36" fmla="*/ 354806 w 676275"/>
                <a:gd name="connsiteY36" fmla="*/ 859631 h 1290638"/>
                <a:gd name="connsiteX37" fmla="*/ 316706 w 676275"/>
                <a:gd name="connsiteY37" fmla="*/ 645319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6275" h="1290638">
                  <a:moveTo>
                    <a:pt x="316706" y="645319"/>
                  </a:moveTo>
                  <a:lnTo>
                    <a:pt x="276225" y="426244"/>
                  </a:lnTo>
                  <a:lnTo>
                    <a:pt x="233362" y="254794"/>
                  </a:lnTo>
                  <a:lnTo>
                    <a:pt x="211931" y="223838"/>
                  </a:lnTo>
                  <a:lnTo>
                    <a:pt x="176212" y="180975"/>
                  </a:lnTo>
                  <a:lnTo>
                    <a:pt x="152400" y="157163"/>
                  </a:lnTo>
                  <a:lnTo>
                    <a:pt x="128587" y="135731"/>
                  </a:lnTo>
                  <a:lnTo>
                    <a:pt x="92868" y="114300"/>
                  </a:lnTo>
                  <a:lnTo>
                    <a:pt x="52387" y="95250"/>
                  </a:lnTo>
                  <a:lnTo>
                    <a:pt x="28575" y="80963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21431" y="7144"/>
                  </a:lnTo>
                  <a:lnTo>
                    <a:pt x="69056" y="0"/>
                  </a:lnTo>
                  <a:lnTo>
                    <a:pt x="150018" y="7144"/>
                  </a:lnTo>
                  <a:lnTo>
                    <a:pt x="245268" y="26194"/>
                  </a:lnTo>
                  <a:lnTo>
                    <a:pt x="419100" y="69056"/>
                  </a:lnTo>
                  <a:lnTo>
                    <a:pt x="478631" y="230981"/>
                  </a:lnTo>
                  <a:lnTo>
                    <a:pt x="557212" y="547688"/>
                  </a:lnTo>
                  <a:lnTo>
                    <a:pt x="635793" y="852488"/>
                  </a:lnTo>
                  <a:lnTo>
                    <a:pt x="676275" y="1007269"/>
                  </a:lnTo>
                  <a:lnTo>
                    <a:pt x="673893" y="1076325"/>
                  </a:lnTo>
                  <a:lnTo>
                    <a:pt x="657225" y="1195388"/>
                  </a:lnTo>
                  <a:lnTo>
                    <a:pt x="638175" y="1252538"/>
                  </a:lnTo>
                  <a:lnTo>
                    <a:pt x="619125" y="1283494"/>
                  </a:lnTo>
                  <a:lnTo>
                    <a:pt x="600075" y="1290638"/>
                  </a:lnTo>
                  <a:lnTo>
                    <a:pt x="578643" y="1285875"/>
                  </a:lnTo>
                  <a:lnTo>
                    <a:pt x="552450" y="1271588"/>
                  </a:lnTo>
                  <a:lnTo>
                    <a:pt x="514350" y="1238250"/>
                  </a:lnTo>
                  <a:lnTo>
                    <a:pt x="469106" y="1176338"/>
                  </a:lnTo>
                  <a:lnTo>
                    <a:pt x="416718" y="1090613"/>
                  </a:lnTo>
                  <a:lnTo>
                    <a:pt x="392906" y="1031081"/>
                  </a:lnTo>
                  <a:lnTo>
                    <a:pt x="369093" y="969169"/>
                  </a:lnTo>
                  <a:lnTo>
                    <a:pt x="359568" y="916781"/>
                  </a:lnTo>
                  <a:lnTo>
                    <a:pt x="354806" y="859631"/>
                  </a:lnTo>
                  <a:lnTo>
                    <a:pt x="316706" y="645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D0CAD6E-9DCF-4571-8AF2-4D7A67E0BBC9}"/>
                </a:ext>
              </a:extLst>
            </p:cNvPr>
            <p:cNvSpPr/>
            <p:nvPr/>
          </p:nvSpPr>
          <p:spPr>
            <a:xfrm rot="16200000">
              <a:off x="4633912" y="3378201"/>
              <a:ext cx="2817813" cy="519112"/>
            </a:xfrm>
            <a:custGeom>
              <a:avLst/>
              <a:gdLst>
                <a:gd name="connsiteX0" fmla="*/ 1352550 w 2817019"/>
                <a:gd name="connsiteY0" fmla="*/ 435769 h 519113"/>
                <a:gd name="connsiteX1" fmla="*/ 888206 w 2817019"/>
                <a:gd name="connsiteY1" fmla="*/ 426244 h 519113"/>
                <a:gd name="connsiteX2" fmla="*/ 545306 w 2817019"/>
                <a:gd name="connsiteY2" fmla="*/ 419100 h 519113"/>
                <a:gd name="connsiteX3" fmla="*/ 107156 w 2817019"/>
                <a:gd name="connsiteY3" fmla="*/ 411957 h 519113"/>
                <a:gd name="connsiteX4" fmla="*/ 57150 w 2817019"/>
                <a:gd name="connsiteY4" fmla="*/ 395288 h 519113"/>
                <a:gd name="connsiteX5" fmla="*/ 23812 w 2817019"/>
                <a:gd name="connsiteY5" fmla="*/ 381000 h 519113"/>
                <a:gd name="connsiteX6" fmla="*/ 4762 w 2817019"/>
                <a:gd name="connsiteY6" fmla="*/ 361950 h 519113"/>
                <a:gd name="connsiteX7" fmla="*/ 0 w 2817019"/>
                <a:gd name="connsiteY7" fmla="*/ 333375 h 519113"/>
                <a:gd name="connsiteX8" fmla="*/ 4762 w 2817019"/>
                <a:gd name="connsiteY8" fmla="*/ 309563 h 519113"/>
                <a:gd name="connsiteX9" fmla="*/ 23812 w 2817019"/>
                <a:gd name="connsiteY9" fmla="*/ 283369 h 519113"/>
                <a:gd name="connsiteX10" fmla="*/ 59531 w 2817019"/>
                <a:gd name="connsiteY10" fmla="*/ 254794 h 519113"/>
                <a:gd name="connsiteX11" fmla="*/ 114300 w 2817019"/>
                <a:gd name="connsiteY11" fmla="*/ 226219 h 519113"/>
                <a:gd name="connsiteX12" fmla="*/ 180975 w 2817019"/>
                <a:gd name="connsiteY12" fmla="*/ 207169 h 519113"/>
                <a:gd name="connsiteX13" fmla="*/ 269081 w 2817019"/>
                <a:gd name="connsiteY13" fmla="*/ 188119 h 519113"/>
                <a:gd name="connsiteX14" fmla="*/ 371475 w 2817019"/>
                <a:gd name="connsiteY14" fmla="*/ 173832 h 519113"/>
                <a:gd name="connsiteX15" fmla="*/ 557212 w 2817019"/>
                <a:gd name="connsiteY15" fmla="*/ 166688 h 519113"/>
                <a:gd name="connsiteX16" fmla="*/ 581025 w 2817019"/>
                <a:gd name="connsiteY16" fmla="*/ 173832 h 519113"/>
                <a:gd name="connsiteX17" fmla="*/ 611981 w 2817019"/>
                <a:gd name="connsiteY17" fmla="*/ 180975 h 519113"/>
                <a:gd name="connsiteX18" fmla="*/ 681037 w 2817019"/>
                <a:gd name="connsiteY18" fmla="*/ 188119 h 519113"/>
                <a:gd name="connsiteX19" fmla="*/ 857250 w 2817019"/>
                <a:gd name="connsiteY19" fmla="*/ 202407 h 519113"/>
                <a:gd name="connsiteX20" fmla="*/ 1383506 w 2817019"/>
                <a:gd name="connsiteY20" fmla="*/ 216694 h 519113"/>
                <a:gd name="connsiteX21" fmla="*/ 2055019 w 2817019"/>
                <a:gd name="connsiteY21" fmla="*/ 211932 h 519113"/>
                <a:gd name="connsiteX22" fmla="*/ 2455069 w 2817019"/>
                <a:gd name="connsiteY22" fmla="*/ 209550 h 519113"/>
                <a:gd name="connsiteX23" fmla="*/ 2509837 w 2817019"/>
                <a:gd name="connsiteY23" fmla="*/ 195263 h 519113"/>
                <a:gd name="connsiteX24" fmla="*/ 2569369 w 2817019"/>
                <a:gd name="connsiteY24" fmla="*/ 173832 h 519113"/>
                <a:gd name="connsiteX25" fmla="*/ 2616994 w 2817019"/>
                <a:gd name="connsiteY25" fmla="*/ 150019 h 519113"/>
                <a:gd name="connsiteX26" fmla="*/ 2664619 w 2817019"/>
                <a:gd name="connsiteY26" fmla="*/ 114300 h 519113"/>
                <a:gd name="connsiteX27" fmla="*/ 2695575 w 2817019"/>
                <a:gd name="connsiteY27" fmla="*/ 83344 h 519113"/>
                <a:gd name="connsiteX28" fmla="*/ 2712244 w 2817019"/>
                <a:gd name="connsiteY28" fmla="*/ 52388 h 519113"/>
                <a:gd name="connsiteX29" fmla="*/ 2747962 w 2817019"/>
                <a:gd name="connsiteY29" fmla="*/ 21432 h 519113"/>
                <a:gd name="connsiteX30" fmla="*/ 2776537 w 2817019"/>
                <a:gd name="connsiteY30" fmla="*/ 2382 h 519113"/>
                <a:gd name="connsiteX31" fmla="*/ 2793206 w 2817019"/>
                <a:gd name="connsiteY31" fmla="*/ 0 h 519113"/>
                <a:gd name="connsiteX32" fmla="*/ 2805112 w 2817019"/>
                <a:gd name="connsiteY32" fmla="*/ 2382 h 519113"/>
                <a:gd name="connsiteX33" fmla="*/ 2814637 w 2817019"/>
                <a:gd name="connsiteY33" fmla="*/ 14288 h 519113"/>
                <a:gd name="connsiteX34" fmla="*/ 2817019 w 2817019"/>
                <a:gd name="connsiteY34" fmla="*/ 61913 h 519113"/>
                <a:gd name="connsiteX35" fmla="*/ 2802731 w 2817019"/>
                <a:gd name="connsiteY35" fmla="*/ 138113 h 519113"/>
                <a:gd name="connsiteX36" fmla="*/ 2776537 w 2817019"/>
                <a:gd name="connsiteY36" fmla="*/ 190500 h 519113"/>
                <a:gd name="connsiteX37" fmla="*/ 2707481 w 2817019"/>
                <a:gd name="connsiteY37" fmla="*/ 302419 h 519113"/>
                <a:gd name="connsiteX38" fmla="*/ 2628900 w 2817019"/>
                <a:gd name="connsiteY38" fmla="*/ 402432 h 519113"/>
                <a:gd name="connsiteX39" fmla="*/ 2574131 w 2817019"/>
                <a:gd name="connsiteY39" fmla="*/ 466725 h 519113"/>
                <a:gd name="connsiteX40" fmla="*/ 2536031 w 2817019"/>
                <a:gd name="connsiteY40" fmla="*/ 497682 h 519113"/>
                <a:gd name="connsiteX41" fmla="*/ 2509837 w 2817019"/>
                <a:gd name="connsiteY41" fmla="*/ 511969 h 519113"/>
                <a:gd name="connsiteX42" fmla="*/ 2486025 w 2817019"/>
                <a:gd name="connsiteY42" fmla="*/ 519113 h 519113"/>
                <a:gd name="connsiteX43" fmla="*/ 2455069 w 2817019"/>
                <a:gd name="connsiteY43" fmla="*/ 514350 h 519113"/>
                <a:gd name="connsiteX44" fmla="*/ 2416969 w 2817019"/>
                <a:gd name="connsiteY44" fmla="*/ 497682 h 519113"/>
                <a:gd name="connsiteX45" fmla="*/ 2383631 w 2817019"/>
                <a:gd name="connsiteY45" fmla="*/ 483394 h 519113"/>
                <a:gd name="connsiteX46" fmla="*/ 2340769 w 2817019"/>
                <a:gd name="connsiteY46" fmla="*/ 469107 h 519113"/>
                <a:gd name="connsiteX47" fmla="*/ 2271712 w 2817019"/>
                <a:gd name="connsiteY47" fmla="*/ 457200 h 519113"/>
                <a:gd name="connsiteX48" fmla="*/ 2133600 w 2817019"/>
                <a:gd name="connsiteY48" fmla="*/ 452438 h 519113"/>
                <a:gd name="connsiteX49" fmla="*/ 1352550 w 2817019"/>
                <a:gd name="connsiteY49" fmla="*/ 435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17019" h="519113">
                  <a:moveTo>
                    <a:pt x="1352550" y="435769"/>
                  </a:moveTo>
                  <a:lnTo>
                    <a:pt x="888206" y="426244"/>
                  </a:lnTo>
                  <a:lnTo>
                    <a:pt x="545306" y="419100"/>
                  </a:lnTo>
                  <a:lnTo>
                    <a:pt x="107156" y="411957"/>
                  </a:lnTo>
                  <a:lnTo>
                    <a:pt x="57150" y="395288"/>
                  </a:lnTo>
                  <a:lnTo>
                    <a:pt x="23812" y="381000"/>
                  </a:lnTo>
                  <a:lnTo>
                    <a:pt x="4762" y="361950"/>
                  </a:lnTo>
                  <a:lnTo>
                    <a:pt x="0" y="333375"/>
                  </a:lnTo>
                  <a:lnTo>
                    <a:pt x="4762" y="309563"/>
                  </a:lnTo>
                  <a:lnTo>
                    <a:pt x="23812" y="283369"/>
                  </a:lnTo>
                  <a:lnTo>
                    <a:pt x="59531" y="254794"/>
                  </a:lnTo>
                  <a:lnTo>
                    <a:pt x="114300" y="226219"/>
                  </a:lnTo>
                  <a:lnTo>
                    <a:pt x="180975" y="207169"/>
                  </a:lnTo>
                  <a:lnTo>
                    <a:pt x="269081" y="188119"/>
                  </a:lnTo>
                  <a:lnTo>
                    <a:pt x="371475" y="173832"/>
                  </a:lnTo>
                  <a:lnTo>
                    <a:pt x="557212" y="166688"/>
                  </a:lnTo>
                  <a:lnTo>
                    <a:pt x="581025" y="173832"/>
                  </a:lnTo>
                  <a:lnTo>
                    <a:pt x="611981" y="180975"/>
                  </a:lnTo>
                  <a:lnTo>
                    <a:pt x="681037" y="188119"/>
                  </a:lnTo>
                  <a:cubicBezTo>
                    <a:pt x="739769" y="192946"/>
                    <a:pt x="798320" y="202407"/>
                    <a:pt x="857250" y="202407"/>
                  </a:cubicBezTo>
                  <a:lnTo>
                    <a:pt x="1383506" y="216694"/>
                  </a:lnTo>
                  <a:lnTo>
                    <a:pt x="2055019" y="211932"/>
                  </a:lnTo>
                  <a:lnTo>
                    <a:pt x="2455069" y="209550"/>
                  </a:lnTo>
                  <a:lnTo>
                    <a:pt x="2509837" y="195263"/>
                  </a:lnTo>
                  <a:lnTo>
                    <a:pt x="2569369" y="173832"/>
                  </a:lnTo>
                  <a:lnTo>
                    <a:pt x="2616994" y="150019"/>
                  </a:lnTo>
                  <a:lnTo>
                    <a:pt x="2664619" y="114300"/>
                  </a:lnTo>
                  <a:lnTo>
                    <a:pt x="2695575" y="83344"/>
                  </a:lnTo>
                  <a:lnTo>
                    <a:pt x="2712244" y="52388"/>
                  </a:lnTo>
                  <a:lnTo>
                    <a:pt x="2747962" y="21432"/>
                  </a:lnTo>
                  <a:lnTo>
                    <a:pt x="2776537" y="2382"/>
                  </a:lnTo>
                  <a:lnTo>
                    <a:pt x="2793206" y="0"/>
                  </a:lnTo>
                  <a:lnTo>
                    <a:pt x="2805112" y="2382"/>
                  </a:lnTo>
                  <a:lnTo>
                    <a:pt x="2814637" y="14288"/>
                  </a:lnTo>
                  <a:lnTo>
                    <a:pt x="2817019" y="61913"/>
                  </a:lnTo>
                  <a:lnTo>
                    <a:pt x="2802731" y="138113"/>
                  </a:lnTo>
                  <a:lnTo>
                    <a:pt x="2776537" y="190500"/>
                  </a:lnTo>
                  <a:lnTo>
                    <a:pt x="2707481" y="302419"/>
                  </a:lnTo>
                  <a:lnTo>
                    <a:pt x="2628900" y="402432"/>
                  </a:lnTo>
                  <a:lnTo>
                    <a:pt x="2574131" y="466725"/>
                  </a:lnTo>
                  <a:lnTo>
                    <a:pt x="2536031" y="497682"/>
                  </a:lnTo>
                  <a:lnTo>
                    <a:pt x="2509837" y="511969"/>
                  </a:lnTo>
                  <a:lnTo>
                    <a:pt x="2486025" y="519113"/>
                  </a:lnTo>
                  <a:lnTo>
                    <a:pt x="2455069" y="514350"/>
                  </a:lnTo>
                  <a:lnTo>
                    <a:pt x="2416969" y="497682"/>
                  </a:lnTo>
                  <a:lnTo>
                    <a:pt x="2383631" y="483394"/>
                  </a:lnTo>
                  <a:lnTo>
                    <a:pt x="2340769" y="469107"/>
                  </a:lnTo>
                  <a:lnTo>
                    <a:pt x="2271712" y="457200"/>
                  </a:lnTo>
                  <a:lnTo>
                    <a:pt x="2133600" y="452438"/>
                  </a:lnTo>
                  <a:lnTo>
                    <a:pt x="1352550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BCD0B496-F75C-4C39-8A69-11DCE6AE5824}"/>
                </a:ext>
              </a:extLst>
            </p:cNvPr>
            <p:cNvSpPr/>
            <p:nvPr/>
          </p:nvSpPr>
          <p:spPr>
            <a:xfrm rot="16200000">
              <a:off x="3304382" y="3837781"/>
              <a:ext cx="3314700" cy="830263"/>
            </a:xfrm>
            <a:custGeom>
              <a:avLst/>
              <a:gdLst>
                <a:gd name="connsiteX0" fmla="*/ 1944182 w 3314339"/>
                <a:gd name="connsiteY0" fmla="*/ 752865 h 830748"/>
                <a:gd name="connsiteX1" fmla="*/ 1736495 w 3314339"/>
                <a:gd name="connsiteY1" fmla="*/ 738443 h 830748"/>
                <a:gd name="connsiteX2" fmla="*/ 1600921 w 3314339"/>
                <a:gd name="connsiteY2" fmla="*/ 721135 h 830748"/>
                <a:gd name="connsiteX3" fmla="*/ 1410541 w 3314339"/>
                <a:gd name="connsiteY3" fmla="*/ 689405 h 830748"/>
                <a:gd name="connsiteX4" fmla="*/ 1295160 w 3314339"/>
                <a:gd name="connsiteY4" fmla="*/ 666329 h 830748"/>
                <a:gd name="connsiteX5" fmla="*/ 1124972 w 3314339"/>
                <a:gd name="connsiteY5" fmla="*/ 623061 h 830748"/>
                <a:gd name="connsiteX6" fmla="*/ 946130 w 3314339"/>
                <a:gd name="connsiteY6" fmla="*/ 571139 h 830748"/>
                <a:gd name="connsiteX7" fmla="*/ 721136 w 3314339"/>
                <a:gd name="connsiteY7" fmla="*/ 481718 h 830748"/>
                <a:gd name="connsiteX8" fmla="*/ 490372 w 3314339"/>
                <a:gd name="connsiteY8" fmla="*/ 369221 h 830748"/>
                <a:gd name="connsiteX9" fmla="*/ 369221 w 3314339"/>
                <a:gd name="connsiteY9" fmla="*/ 297108 h 830748"/>
                <a:gd name="connsiteX10" fmla="*/ 207687 w 3314339"/>
                <a:gd name="connsiteY10" fmla="*/ 196149 h 830748"/>
                <a:gd name="connsiteX11" fmla="*/ 63460 w 3314339"/>
                <a:gd name="connsiteY11" fmla="*/ 98074 h 830748"/>
                <a:gd name="connsiteX12" fmla="*/ 17307 w 3314339"/>
                <a:gd name="connsiteY12" fmla="*/ 57691 h 830748"/>
                <a:gd name="connsiteX13" fmla="*/ 0 w 3314339"/>
                <a:gd name="connsiteY13" fmla="*/ 28845 h 830748"/>
                <a:gd name="connsiteX14" fmla="*/ 2885 w 3314339"/>
                <a:gd name="connsiteY14" fmla="*/ 11538 h 830748"/>
                <a:gd name="connsiteX15" fmla="*/ 20192 w 3314339"/>
                <a:gd name="connsiteY15" fmla="*/ 0 h 830748"/>
                <a:gd name="connsiteX16" fmla="*/ 80767 w 3314339"/>
                <a:gd name="connsiteY16" fmla="*/ 11538 h 830748"/>
                <a:gd name="connsiteX17" fmla="*/ 265378 w 3314339"/>
                <a:gd name="connsiteY17" fmla="*/ 95190 h 830748"/>
                <a:gd name="connsiteX18" fmla="*/ 432681 w 3314339"/>
                <a:gd name="connsiteY18" fmla="*/ 178841 h 830748"/>
                <a:gd name="connsiteX19" fmla="*/ 657676 w 3314339"/>
                <a:gd name="connsiteY19" fmla="*/ 271147 h 830748"/>
                <a:gd name="connsiteX20" fmla="*/ 894208 w 3314339"/>
                <a:gd name="connsiteY20" fmla="*/ 354799 h 830748"/>
                <a:gd name="connsiteX21" fmla="*/ 1073050 w 3314339"/>
                <a:gd name="connsiteY21" fmla="*/ 403836 h 830748"/>
                <a:gd name="connsiteX22" fmla="*/ 1225931 w 3314339"/>
                <a:gd name="connsiteY22" fmla="*/ 435566 h 830748"/>
                <a:gd name="connsiteX23" fmla="*/ 1453809 w 3314339"/>
                <a:gd name="connsiteY23" fmla="*/ 473065 h 830748"/>
                <a:gd name="connsiteX24" fmla="*/ 1701880 w 3314339"/>
                <a:gd name="connsiteY24" fmla="*/ 501910 h 830748"/>
                <a:gd name="connsiteX25" fmla="*/ 2169176 w 3314339"/>
                <a:gd name="connsiteY25" fmla="*/ 524987 h 830748"/>
                <a:gd name="connsiteX26" fmla="*/ 2613396 w 3314339"/>
                <a:gd name="connsiteY26" fmla="*/ 533640 h 830748"/>
                <a:gd name="connsiteX27" fmla="*/ 2948003 w 3314339"/>
                <a:gd name="connsiteY27" fmla="*/ 527871 h 830748"/>
                <a:gd name="connsiteX28" fmla="*/ 3048962 w 3314339"/>
                <a:gd name="connsiteY28" fmla="*/ 519217 h 830748"/>
                <a:gd name="connsiteX29" fmla="*/ 3092230 w 3314339"/>
                <a:gd name="connsiteY29" fmla="*/ 507679 h 830748"/>
                <a:gd name="connsiteX30" fmla="*/ 3141267 w 3314339"/>
                <a:gd name="connsiteY30" fmla="*/ 487487 h 830748"/>
                <a:gd name="connsiteX31" fmla="*/ 3184535 w 3314339"/>
                <a:gd name="connsiteY31" fmla="*/ 458642 h 830748"/>
                <a:gd name="connsiteX32" fmla="*/ 3219150 w 3314339"/>
                <a:gd name="connsiteY32" fmla="*/ 424028 h 830748"/>
                <a:gd name="connsiteX33" fmla="*/ 3256649 w 3314339"/>
                <a:gd name="connsiteY33" fmla="*/ 383644 h 830748"/>
                <a:gd name="connsiteX34" fmla="*/ 3279725 w 3314339"/>
                <a:gd name="connsiteY34" fmla="*/ 363452 h 830748"/>
                <a:gd name="connsiteX35" fmla="*/ 3297032 w 3314339"/>
                <a:gd name="connsiteY35" fmla="*/ 360568 h 830748"/>
                <a:gd name="connsiteX36" fmla="*/ 3308570 w 3314339"/>
                <a:gd name="connsiteY36" fmla="*/ 363452 h 830748"/>
                <a:gd name="connsiteX37" fmla="*/ 3314339 w 3314339"/>
                <a:gd name="connsiteY37" fmla="*/ 372106 h 830748"/>
                <a:gd name="connsiteX38" fmla="*/ 3314339 w 3314339"/>
                <a:gd name="connsiteY38" fmla="*/ 412489 h 830748"/>
                <a:gd name="connsiteX39" fmla="*/ 3297032 w 3314339"/>
                <a:gd name="connsiteY39" fmla="*/ 481718 h 830748"/>
                <a:gd name="connsiteX40" fmla="*/ 3236457 w 3314339"/>
                <a:gd name="connsiteY40" fmla="*/ 623061 h 830748"/>
                <a:gd name="connsiteX41" fmla="*/ 3207611 w 3314339"/>
                <a:gd name="connsiteY41" fmla="*/ 706713 h 830748"/>
                <a:gd name="connsiteX42" fmla="*/ 3155690 w 3314339"/>
                <a:gd name="connsiteY42" fmla="*/ 804787 h 830748"/>
                <a:gd name="connsiteX43" fmla="*/ 3129729 w 3314339"/>
                <a:gd name="connsiteY43" fmla="*/ 830748 h 830748"/>
                <a:gd name="connsiteX44" fmla="*/ 3112421 w 3314339"/>
                <a:gd name="connsiteY44" fmla="*/ 830748 h 830748"/>
                <a:gd name="connsiteX45" fmla="*/ 3083576 w 3314339"/>
                <a:gd name="connsiteY45" fmla="*/ 822094 h 830748"/>
                <a:gd name="connsiteX46" fmla="*/ 3066269 w 3314339"/>
                <a:gd name="connsiteY46" fmla="*/ 801903 h 830748"/>
                <a:gd name="connsiteX47" fmla="*/ 3014347 w 3314339"/>
                <a:gd name="connsiteY47" fmla="*/ 781711 h 830748"/>
                <a:gd name="connsiteX48" fmla="*/ 2852813 w 3314339"/>
                <a:gd name="connsiteY48" fmla="*/ 773057 h 830748"/>
                <a:gd name="connsiteX49" fmla="*/ 2581666 w 3314339"/>
                <a:gd name="connsiteY49" fmla="*/ 770173 h 830748"/>
                <a:gd name="connsiteX50" fmla="*/ 1944182 w 3314339"/>
                <a:gd name="connsiteY50" fmla="*/ 752865 h 83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14339" h="830748">
                  <a:moveTo>
                    <a:pt x="1944182" y="752865"/>
                  </a:moveTo>
                  <a:lnTo>
                    <a:pt x="1736495" y="738443"/>
                  </a:lnTo>
                  <a:lnTo>
                    <a:pt x="1600921" y="721135"/>
                  </a:lnTo>
                  <a:lnTo>
                    <a:pt x="1410541" y="689405"/>
                  </a:lnTo>
                  <a:lnTo>
                    <a:pt x="1295160" y="666329"/>
                  </a:lnTo>
                  <a:lnTo>
                    <a:pt x="1124972" y="623061"/>
                  </a:lnTo>
                  <a:lnTo>
                    <a:pt x="946130" y="571139"/>
                  </a:lnTo>
                  <a:lnTo>
                    <a:pt x="721136" y="481718"/>
                  </a:lnTo>
                  <a:lnTo>
                    <a:pt x="490372" y="369221"/>
                  </a:lnTo>
                  <a:lnTo>
                    <a:pt x="369221" y="297108"/>
                  </a:lnTo>
                  <a:lnTo>
                    <a:pt x="207687" y="196149"/>
                  </a:lnTo>
                  <a:lnTo>
                    <a:pt x="63460" y="98074"/>
                  </a:lnTo>
                  <a:lnTo>
                    <a:pt x="17307" y="57691"/>
                  </a:lnTo>
                  <a:lnTo>
                    <a:pt x="0" y="28845"/>
                  </a:lnTo>
                  <a:lnTo>
                    <a:pt x="2885" y="11538"/>
                  </a:lnTo>
                  <a:lnTo>
                    <a:pt x="20192" y="0"/>
                  </a:lnTo>
                  <a:lnTo>
                    <a:pt x="80767" y="11538"/>
                  </a:lnTo>
                  <a:lnTo>
                    <a:pt x="265378" y="95190"/>
                  </a:lnTo>
                  <a:lnTo>
                    <a:pt x="432681" y="178841"/>
                  </a:lnTo>
                  <a:lnTo>
                    <a:pt x="657676" y="271147"/>
                  </a:lnTo>
                  <a:lnTo>
                    <a:pt x="894208" y="354799"/>
                  </a:lnTo>
                  <a:lnTo>
                    <a:pt x="1073050" y="403836"/>
                  </a:lnTo>
                  <a:lnTo>
                    <a:pt x="1225931" y="435566"/>
                  </a:lnTo>
                  <a:lnTo>
                    <a:pt x="1453809" y="473065"/>
                  </a:lnTo>
                  <a:lnTo>
                    <a:pt x="1701880" y="501910"/>
                  </a:lnTo>
                  <a:lnTo>
                    <a:pt x="2169176" y="524987"/>
                  </a:lnTo>
                  <a:lnTo>
                    <a:pt x="2613396" y="533640"/>
                  </a:lnTo>
                  <a:lnTo>
                    <a:pt x="2948003" y="527871"/>
                  </a:lnTo>
                  <a:lnTo>
                    <a:pt x="3048962" y="519217"/>
                  </a:lnTo>
                  <a:lnTo>
                    <a:pt x="3092230" y="507679"/>
                  </a:lnTo>
                  <a:lnTo>
                    <a:pt x="3141267" y="487487"/>
                  </a:lnTo>
                  <a:lnTo>
                    <a:pt x="3184535" y="458642"/>
                  </a:lnTo>
                  <a:lnTo>
                    <a:pt x="3219150" y="424028"/>
                  </a:lnTo>
                  <a:lnTo>
                    <a:pt x="3256649" y="383644"/>
                  </a:lnTo>
                  <a:lnTo>
                    <a:pt x="3279725" y="363452"/>
                  </a:lnTo>
                  <a:lnTo>
                    <a:pt x="3297032" y="360568"/>
                  </a:lnTo>
                  <a:lnTo>
                    <a:pt x="3308570" y="363452"/>
                  </a:lnTo>
                  <a:lnTo>
                    <a:pt x="3314339" y="372106"/>
                  </a:lnTo>
                  <a:lnTo>
                    <a:pt x="3314339" y="412489"/>
                  </a:lnTo>
                  <a:lnTo>
                    <a:pt x="3297032" y="481718"/>
                  </a:lnTo>
                  <a:lnTo>
                    <a:pt x="3236457" y="623061"/>
                  </a:lnTo>
                  <a:lnTo>
                    <a:pt x="3207611" y="706713"/>
                  </a:lnTo>
                  <a:lnTo>
                    <a:pt x="3155690" y="804787"/>
                  </a:lnTo>
                  <a:lnTo>
                    <a:pt x="3129729" y="830748"/>
                  </a:lnTo>
                  <a:lnTo>
                    <a:pt x="3112421" y="830748"/>
                  </a:lnTo>
                  <a:lnTo>
                    <a:pt x="3083576" y="822094"/>
                  </a:lnTo>
                  <a:lnTo>
                    <a:pt x="3066269" y="801903"/>
                  </a:lnTo>
                  <a:lnTo>
                    <a:pt x="3014347" y="781711"/>
                  </a:lnTo>
                  <a:lnTo>
                    <a:pt x="2852813" y="773057"/>
                  </a:lnTo>
                  <a:lnTo>
                    <a:pt x="2581666" y="770173"/>
                  </a:lnTo>
                  <a:lnTo>
                    <a:pt x="1944182" y="7528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F2C986FC-C110-4268-BCDA-C336AB0F0890}"/>
                </a:ext>
              </a:extLst>
            </p:cNvPr>
            <p:cNvSpPr/>
            <p:nvPr/>
          </p:nvSpPr>
          <p:spPr>
            <a:xfrm rot="16200000">
              <a:off x="4804569" y="3737769"/>
              <a:ext cx="4454525" cy="623887"/>
            </a:xfrm>
            <a:custGeom>
              <a:avLst/>
              <a:gdLst>
                <a:gd name="connsiteX0" fmla="*/ 2293620 w 4453890"/>
                <a:gd name="connsiteY0" fmla="*/ 544830 h 624840"/>
                <a:gd name="connsiteX1" fmla="*/ 1661160 w 4453890"/>
                <a:gd name="connsiteY1" fmla="*/ 544830 h 624840"/>
                <a:gd name="connsiteX2" fmla="*/ 1009650 w 4453890"/>
                <a:gd name="connsiteY2" fmla="*/ 544830 h 624840"/>
                <a:gd name="connsiteX3" fmla="*/ 636270 w 4453890"/>
                <a:gd name="connsiteY3" fmla="*/ 544830 h 624840"/>
                <a:gd name="connsiteX4" fmla="*/ 525780 w 4453890"/>
                <a:gd name="connsiteY4" fmla="*/ 537210 h 624840"/>
                <a:gd name="connsiteX5" fmla="*/ 373380 w 4453890"/>
                <a:gd name="connsiteY5" fmla="*/ 514350 h 624840"/>
                <a:gd name="connsiteX6" fmla="*/ 217170 w 4453890"/>
                <a:gd name="connsiteY6" fmla="*/ 480060 h 624840"/>
                <a:gd name="connsiteX7" fmla="*/ 99060 w 4453890"/>
                <a:gd name="connsiteY7" fmla="*/ 449580 h 624840"/>
                <a:gd name="connsiteX8" fmla="*/ 38100 w 4453890"/>
                <a:gd name="connsiteY8" fmla="*/ 426720 h 624840"/>
                <a:gd name="connsiteX9" fmla="*/ 3810 w 4453890"/>
                <a:gd name="connsiteY9" fmla="*/ 403860 h 624840"/>
                <a:gd name="connsiteX10" fmla="*/ 0 w 4453890"/>
                <a:gd name="connsiteY10" fmla="*/ 377190 h 624840"/>
                <a:gd name="connsiteX11" fmla="*/ 15240 w 4453890"/>
                <a:gd name="connsiteY11" fmla="*/ 354330 h 624840"/>
                <a:gd name="connsiteX12" fmla="*/ 91440 w 4453890"/>
                <a:gd name="connsiteY12" fmla="*/ 327660 h 624840"/>
                <a:gd name="connsiteX13" fmla="*/ 205740 w 4453890"/>
                <a:gd name="connsiteY13" fmla="*/ 300990 h 624840"/>
                <a:gd name="connsiteX14" fmla="*/ 346710 w 4453890"/>
                <a:gd name="connsiteY14" fmla="*/ 285750 h 624840"/>
                <a:gd name="connsiteX15" fmla="*/ 510540 w 4453890"/>
                <a:gd name="connsiteY15" fmla="*/ 278130 h 624840"/>
                <a:gd name="connsiteX16" fmla="*/ 762000 w 4453890"/>
                <a:gd name="connsiteY16" fmla="*/ 278130 h 624840"/>
                <a:gd name="connsiteX17" fmla="*/ 1203960 w 4453890"/>
                <a:gd name="connsiteY17" fmla="*/ 278130 h 624840"/>
                <a:gd name="connsiteX18" fmla="*/ 1524000 w 4453890"/>
                <a:gd name="connsiteY18" fmla="*/ 281940 h 624840"/>
                <a:gd name="connsiteX19" fmla="*/ 2244090 w 4453890"/>
                <a:gd name="connsiteY19" fmla="*/ 274320 h 624840"/>
                <a:gd name="connsiteX20" fmla="*/ 2929890 w 4453890"/>
                <a:gd name="connsiteY20" fmla="*/ 274320 h 624840"/>
                <a:gd name="connsiteX21" fmla="*/ 3638550 w 4453890"/>
                <a:gd name="connsiteY21" fmla="*/ 278130 h 624840"/>
                <a:gd name="connsiteX22" fmla="*/ 3905250 w 4453890"/>
                <a:gd name="connsiteY22" fmla="*/ 274320 h 624840"/>
                <a:gd name="connsiteX23" fmla="*/ 4011930 w 4453890"/>
                <a:gd name="connsiteY23" fmla="*/ 266700 h 624840"/>
                <a:gd name="connsiteX24" fmla="*/ 4084320 w 4453890"/>
                <a:gd name="connsiteY24" fmla="*/ 255270 h 624840"/>
                <a:gd name="connsiteX25" fmla="*/ 4145280 w 4453890"/>
                <a:gd name="connsiteY25" fmla="*/ 236220 h 624840"/>
                <a:gd name="connsiteX26" fmla="*/ 4194810 w 4453890"/>
                <a:gd name="connsiteY26" fmla="*/ 209550 h 624840"/>
                <a:gd name="connsiteX27" fmla="*/ 4236720 w 4453890"/>
                <a:gd name="connsiteY27" fmla="*/ 182880 h 624840"/>
                <a:gd name="connsiteX28" fmla="*/ 4290060 w 4453890"/>
                <a:gd name="connsiteY28" fmla="*/ 133350 h 624840"/>
                <a:gd name="connsiteX29" fmla="*/ 4335780 w 4453890"/>
                <a:gd name="connsiteY29" fmla="*/ 83820 h 624840"/>
                <a:gd name="connsiteX30" fmla="*/ 4381500 w 4453890"/>
                <a:gd name="connsiteY30" fmla="*/ 34290 h 624840"/>
                <a:gd name="connsiteX31" fmla="*/ 4404360 w 4453890"/>
                <a:gd name="connsiteY31" fmla="*/ 7620 h 624840"/>
                <a:gd name="connsiteX32" fmla="*/ 4423410 w 4453890"/>
                <a:gd name="connsiteY32" fmla="*/ 0 h 624840"/>
                <a:gd name="connsiteX33" fmla="*/ 4438650 w 4453890"/>
                <a:gd name="connsiteY33" fmla="*/ 3810 h 624840"/>
                <a:gd name="connsiteX34" fmla="*/ 4450080 w 4453890"/>
                <a:gd name="connsiteY34" fmla="*/ 26670 h 624840"/>
                <a:gd name="connsiteX35" fmla="*/ 4453890 w 4453890"/>
                <a:gd name="connsiteY35" fmla="*/ 80010 h 624840"/>
                <a:gd name="connsiteX36" fmla="*/ 4446270 w 4453890"/>
                <a:gd name="connsiteY36" fmla="*/ 125730 h 624840"/>
                <a:gd name="connsiteX37" fmla="*/ 4415790 w 4453890"/>
                <a:gd name="connsiteY37" fmla="*/ 251460 h 624840"/>
                <a:gd name="connsiteX38" fmla="*/ 4351020 w 4453890"/>
                <a:gd name="connsiteY38" fmla="*/ 411480 h 624840"/>
                <a:gd name="connsiteX39" fmla="*/ 4297680 w 4453890"/>
                <a:gd name="connsiteY39" fmla="*/ 533400 h 624840"/>
                <a:gd name="connsiteX40" fmla="*/ 4244340 w 4453890"/>
                <a:gd name="connsiteY40" fmla="*/ 598170 h 624840"/>
                <a:gd name="connsiteX41" fmla="*/ 4210050 w 4453890"/>
                <a:gd name="connsiteY41" fmla="*/ 621030 h 624840"/>
                <a:gd name="connsiteX42" fmla="*/ 4187190 w 4453890"/>
                <a:gd name="connsiteY42" fmla="*/ 624840 h 624840"/>
                <a:gd name="connsiteX43" fmla="*/ 4160520 w 4453890"/>
                <a:gd name="connsiteY43" fmla="*/ 617220 h 624840"/>
                <a:gd name="connsiteX44" fmla="*/ 4118610 w 4453890"/>
                <a:gd name="connsiteY44" fmla="*/ 594360 h 624840"/>
                <a:gd name="connsiteX45" fmla="*/ 4072890 w 4453890"/>
                <a:gd name="connsiteY45" fmla="*/ 571500 h 624840"/>
                <a:gd name="connsiteX46" fmla="*/ 3985260 w 4453890"/>
                <a:gd name="connsiteY46" fmla="*/ 544830 h 624840"/>
                <a:gd name="connsiteX47" fmla="*/ 3669030 w 4453890"/>
                <a:gd name="connsiteY47" fmla="*/ 544830 h 624840"/>
                <a:gd name="connsiteX48" fmla="*/ 2293620 w 4453890"/>
                <a:gd name="connsiteY48" fmla="*/ 544830 h 6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3890" h="624840">
                  <a:moveTo>
                    <a:pt x="2293620" y="544830"/>
                  </a:moveTo>
                  <a:lnTo>
                    <a:pt x="1661160" y="544830"/>
                  </a:lnTo>
                  <a:lnTo>
                    <a:pt x="1009650" y="544830"/>
                  </a:lnTo>
                  <a:lnTo>
                    <a:pt x="636270" y="544830"/>
                  </a:lnTo>
                  <a:lnTo>
                    <a:pt x="525780" y="537210"/>
                  </a:lnTo>
                  <a:lnTo>
                    <a:pt x="373380" y="514350"/>
                  </a:lnTo>
                  <a:lnTo>
                    <a:pt x="217170" y="480060"/>
                  </a:lnTo>
                  <a:lnTo>
                    <a:pt x="99060" y="449580"/>
                  </a:lnTo>
                  <a:lnTo>
                    <a:pt x="38100" y="426720"/>
                  </a:lnTo>
                  <a:lnTo>
                    <a:pt x="3810" y="403860"/>
                  </a:lnTo>
                  <a:lnTo>
                    <a:pt x="0" y="377190"/>
                  </a:lnTo>
                  <a:lnTo>
                    <a:pt x="15240" y="354330"/>
                  </a:lnTo>
                  <a:lnTo>
                    <a:pt x="91440" y="327660"/>
                  </a:lnTo>
                  <a:lnTo>
                    <a:pt x="205740" y="300990"/>
                  </a:lnTo>
                  <a:lnTo>
                    <a:pt x="346710" y="285750"/>
                  </a:lnTo>
                  <a:lnTo>
                    <a:pt x="510540" y="278130"/>
                  </a:lnTo>
                  <a:lnTo>
                    <a:pt x="762000" y="278130"/>
                  </a:lnTo>
                  <a:lnTo>
                    <a:pt x="1203960" y="278130"/>
                  </a:lnTo>
                  <a:lnTo>
                    <a:pt x="1524000" y="281940"/>
                  </a:lnTo>
                  <a:lnTo>
                    <a:pt x="2244090" y="274320"/>
                  </a:lnTo>
                  <a:lnTo>
                    <a:pt x="2929890" y="274320"/>
                  </a:lnTo>
                  <a:lnTo>
                    <a:pt x="3638550" y="278130"/>
                  </a:lnTo>
                  <a:lnTo>
                    <a:pt x="3905250" y="274320"/>
                  </a:lnTo>
                  <a:lnTo>
                    <a:pt x="4011930" y="266700"/>
                  </a:lnTo>
                  <a:lnTo>
                    <a:pt x="4084320" y="255270"/>
                  </a:lnTo>
                  <a:lnTo>
                    <a:pt x="4145280" y="236220"/>
                  </a:lnTo>
                  <a:lnTo>
                    <a:pt x="4194810" y="209550"/>
                  </a:lnTo>
                  <a:lnTo>
                    <a:pt x="4236720" y="182880"/>
                  </a:lnTo>
                  <a:lnTo>
                    <a:pt x="4290060" y="133350"/>
                  </a:lnTo>
                  <a:lnTo>
                    <a:pt x="4335780" y="83820"/>
                  </a:lnTo>
                  <a:lnTo>
                    <a:pt x="4381500" y="34290"/>
                  </a:lnTo>
                  <a:lnTo>
                    <a:pt x="4404360" y="7620"/>
                  </a:lnTo>
                  <a:lnTo>
                    <a:pt x="4423410" y="0"/>
                  </a:lnTo>
                  <a:lnTo>
                    <a:pt x="4438650" y="3810"/>
                  </a:lnTo>
                  <a:lnTo>
                    <a:pt x="4450080" y="26670"/>
                  </a:lnTo>
                  <a:lnTo>
                    <a:pt x="4453890" y="80010"/>
                  </a:lnTo>
                  <a:lnTo>
                    <a:pt x="4446270" y="125730"/>
                  </a:lnTo>
                  <a:lnTo>
                    <a:pt x="4415790" y="251460"/>
                  </a:lnTo>
                  <a:lnTo>
                    <a:pt x="4351020" y="411480"/>
                  </a:lnTo>
                  <a:lnTo>
                    <a:pt x="4297680" y="533400"/>
                  </a:lnTo>
                  <a:lnTo>
                    <a:pt x="4244340" y="598170"/>
                  </a:lnTo>
                  <a:lnTo>
                    <a:pt x="4210050" y="621030"/>
                  </a:lnTo>
                  <a:lnTo>
                    <a:pt x="4187190" y="624840"/>
                  </a:lnTo>
                  <a:lnTo>
                    <a:pt x="4160520" y="617220"/>
                  </a:lnTo>
                  <a:lnTo>
                    <a:pt x="4118610" y="594360"/>
                  </a:lnTo>
                  <a:lnTo>
                    <a:pt x="4072890" y="571500"/>
                  </a:lnTo>
                  <a:lnTo>
                    <a:pt x="3985260" y="544830"/>
                  </a:lnTo>
                  <a:lnTo>
                    <a:pt x="3669030" y="544830"/>
                  </a:lnTo>
                  <a:lnTo>
                    <a:pt x="2293620" y="5448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620B359F-65AF-4954-AEC5-F4012B83EBC1}"/>
                </a:ext>
              </a:extLst>
            </p:cNvPr>
            <p:cNvSpPr/>
            <p:nvPr/>
          </p:nvSpPr>
          <p:spPr>
            <a:xfrm>
              <a:off x="3095625" y="4427538"/>
              <a:ext cx="1419225" cy="1162050"/>
            </a:xfrm>
            <a:custGeom>
              <a:avLst/>
              <a:gdLst>
                <a:gd name="connsiteX0" fmla="*/ 373856 w 1419225"/>
                <a:gd name="connsiteY0" fmla="*/ 395287 h 1162050"/>
                <a:gd name="connsiteX1" fmla="*/ 80963 w 1419225"/>
                <a:gd name="connsiteY1" fmla="*/ 469106 h 1162050"/>
                <a:gd name="connsiteX2" fmla="*/ 0 w 1419225"/>
                <a:gd name="connsiteY2" fmla="*/ 304800 h 1162050"/>
                <a:gd name="connsiteX3" fmla="*/ 111919 w 1419225"/>
                <a:gd name="connsiteY3" fmla="*/ 285750 h 1162050"/>
                <a:gd name="connsiteX4" fmla="*/ 383381 w 1419225"/>
                <a:gd name="connsiteY4" fmla="*/ 211931 h 1162050"/>
                <a:gd name="connsiteX5" fmla="*/ 745331 w 1419225"/>
                <a:gd name="connsiteY5" fmla="*/ 114300 h 1162050"/>
                <a:gd name="connsiteX6" fmla="*/ 914400 w 1419225"/>
                <a:gd name="connsiteY6" fmla="*/ 69056 h 1162050"/>
                <a:gd name="connsiteX7" fmla="*/ 966788 w 1419225"/>
                <a:gd name="connsiteY7" fmla="*/ 35719 h 1162050"/>
                <a:gd name="connsiteX8" fmla="*/ 1014413 w 1419225"/>
                <a:gd name="connsiteY8" fmla="*/ 11906 h 1162050"/>
                <a:gd name="connsiteX9" fmla="*/ 1047750 w 1419225"/>
                <a:gd name="connsiteY9" fmla="*/ 0 h 1162050"/>
                <a:gd name="connsiteX10" fmla="*/ 1069181 w 1419225"/>
                <a:gd name="connsiteY10" fmla="*/ 0 h 1162050"/>
                <a:gd name="connsiteX11" fmla="*/ 1107281 w 1419225"/>
                <a:gd name="connsiteY11" fmla="*/ 14287 h 1162050"/>
                <a:gd name="connsiteX12" fmla="*/ 1207294 w 1419225"/>
                <a:gd name="connsiteY12" fmla="*/ 78581 h 1162050"/>
                <a:gd name="connsiteX13" fmla="*/ 1307306 w 1419225"/>
                <a:gd name="connsiteY13" fmla="*/ 150019 h 1162050"/>
                <a:gd name="connsiteX14" fmla="*/ 1385888 w 1419225"/>
                <a:gd name="connsiteY14" fmla="*/ 211931 h 1162050"/>
                <a:gd name="connsiteX15" fmla="*/ 1402556 w 1419225"/>
                <a:gd name="connsiteY15" fmla="*/ 233362 h 1162050"/>
                <a:gd name="connsiteX16" fmla="*/ 1412081 w 1419225"/>
                <a:gd name="connsiteY16" fmla="*/ 247650 h 1162050"/>
                <a:gd name="connsiteX17" fmla="*/ 1419225 w 1419225"/>
                <a:gd name="connsiteY17" fmla="*/ 269081 h 1162050"/>
                <a:gd name="connsiteX18" fmla="*/ 1416844 w 1419225"/>
                <a:gd name="connsiteY18" fmla="*/ 285750 h 1162050"/>
                <a:gd name="connsiteX19" fmla="*/ 1402556 w 1419225"/>
                <a:gd name="connsiteY19" fmla="*/ 311944 h 1162050"/>
                <a:gd name="connsiteX20" fmla="*/ 1381125 w 1419225"/>
                <a:gd name="connsiteY20" fmla="*/ 333375 h 1162050"/>
                <a:gd name="connsiteX21" fmla="*/ 1357313 w 1419225"/>
                <a:gd name="connsiteY21" fmla="*/ 361950 h 1162050"/>
                <a:gd name="connsiteX22" fmla="*/ 1340644 w 1419225"/>
                <a:gd name="connsiteY22" fmla="*/ 400050 h 1162050"/>
                <a:gd name="connsiteX23" fmla="*/ 1281113 w 1419225"/>
                <a:gd name="connsiteY23" fmla="*/ 588169 h 1162050"/>
                <a:gd name="connsiteX24" fmla="*/ 1226344 w 1419225"/>
                <a:gd name="connsiteY24" fmla="*/ 828675 h 1162050"/>
                <a:gd name="connsiteX25" fmla="*/ 1204913 w 1419225"/>
                <a:gd name="connsiteY25" fmla="*/ 966787 h 1162050"/>
                <a:gd name="connsiteX26" fmla="*/ 1185863 w 1419225"/>
                <a:gd name="connsiteY26" fmla="*/ 1057275 h 1162050"/>
                <a:gd name="connsiteX27" fmla="*/ 1173956 w 1419225"/>
                <a:gd name="connsiteY27" fmla="*/ 1081087 h 1162050"/>
                <a:gd name="connsiteX28" fmla="*/ 1145381 w 1419225"/>
                <a:gd name="connsiteY28" fmla="*/ 1116806 h 1162050"/>
                <a:gd name="connsiteX29" fmla="*/ 1104900 w 1419225"/>
                <a:gd name="connsiteY29" fmla="*/ 1138237 h 1162050"/>
                <a:gd name="connsiteX30" fmla="*/ 1071563 w 1419225"/>
                <a:gd name="connsiteY30" fmla="*/ 1154906 h 1162050"/>
                <a:gd name="connsiteX31" fmla="*/ 1047750 w 1419225"/>
                <a:gd name="connsiteY31" fmla="*/ 1162050 h 1162050"/>
                <a:gd name="connsiteX32" fmla="*/ 1012031 w 1419225"/>
                <a:gd name="connsiteY32" fmla="*/ 1150144 h 1162050"/>
                <a:gd name="connsiteX33" fmla="*/ 985838 w 1419225"/>
                <a:gd name="connsiteY33" fmla="*/ 1126331 h 1162050"/>
                <a:gd name="connsiteX34" fmla="*/ 954881 w 1419225"/>
                <a:gd name="connsiteY34" fmla="*/ 1085850 h 1162050"/>
                <a:gd name="connsiteX35" fmla="*/ 957263 w 1419225"/>
                <a:gd name="connsiteY35" fmla="*/ 892969 h 1162050"/>
                <a:gd name="connsiteX36" fmla="*/ 1014413 w 1419225"/>
                <a:gd name="connsiteY36" fmla="*/ 559594 h 1162050"/>
                <a:gd name="connsiteX37" fmla="*/ 1047750 w 1419225"/>
                <a:gd name="connsiteY37" fmla="*/ 302419 h 1162050"/>
                <a:gd name="connsiteX38" fmla="*/ 1042988 w 1419225"/>
                <a:gd name="connsiteY38" fmla="*/ 278606 h 1162050"/>
                <a:gd name="connsiteX39" fmla="*/ 1038225 w 1419225"/>
                <a:gd name="connsiteY39" fmla="*/ 264319 h 1162050"/>
                <a:gd name="connsiteX40" fmla="*/ 1023938 w 1419225"/>
                <a:gd name="connsiteY40" fmla="*/ 254794 h 1162050"/>
                <a:gd name="connsiteX41" fmla="*/ 997744 w 1419225"/>
                <a:gd name="connsiteY41" fmla="*/ 247650 h 1162050"/>
                <a:gd name="connsiteX42" fmla="*/ 957263 w 1419225"/>
                <a:gd name="connsiteY42" fmla="*/ 247650 h 1162050"/>
                <a:gd name="connsiteX43" fmla="*/ 747713 w 1419225"/>
                <a:gd name="connsiteY43" fmla="*/ 297656 h 1162050"/>
                <a:gd name="connsiteX44" fmla="*/ 373856 w 1419225"/>
                <a:gd name="connsiteY44" fmla="*/ 395287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19225" h="1162050">
                  <a:moveTo>
                    <a:pt x="373856" y="395287"/>
                  </a:moveTo>
                  <a:lnTo>
                    <a:pt x="80963" y="469106"/>
                  </a:lnTo>
                  <a:lnTo>
                    <a:pt x="0" y="304800"/>
                  </a:lnTo>
                  <a:lnTo>
                    <a:pt x="111919" y="285750"/>
                  </a:lnTo>
                  <a:lnTo>
                    <a:pt x="383381" y="211931"/>
                  </a:lnTo>
                  <a:lnTo>
                    <a:pt x="745331" y="114300"/>
                  </a:lnTo>
                  <a:lnTo>
                    <a:pt x="914400" y="69056"/>
                  </a:lnTo>
                  <a:lnTo>
                    <a:pt x="966788" y="35719"/>
                  </a:lnTo>
                  <a:lnTo>
                    <a:pt x="1014413" y="11906"/>
                  </a:lnTo>
                  <a:lnTo>
                    <a:pt x="1047750" y="0"/>
                  </a:lnTo>
                  <a:lnTo>
                    <a:pt x="1069181" y="0"/>
                  </a:lnTo>
                  <a:lnTo>
                    <a:pt x="1107281" y="14287"/>
                  </a:lnTo>
                  <a:lnTo>
                    <a:pt x="1207294" y="78581"/>
                  </a:lnTo>
                  <a:lnTo>
                    <a:pt x="1307306" y="150019"/>
                  </a:lnTo>
                  <a:lnTo>
                    <a:pt x="1385888" y="211931"/>
                  </a:lnTo>
                  <a:lnTo>
                    <a:pt x="1402556" y="233362"/>
                  </a:lnTo>
                  <a:lnTo>
                    <a:pt x="1412081" y="247650"/>
                  </a:lnTo>
                  <a:lnTo>
                    <a:pt x="1419225" y="269081"/>
                  </a:lnTo>
                  <a:cubicBezTo>
                    <a:pt x="1416714" y="284152"/>
                    <a:pt x="1416844" y="278541"/>
                    <a:pt x="1416844" y="285750"/>
                  </a:cubicBezTo>
                  <a:lnTo>
                    <a:pt x="1402556" y="311944"/>
                  </a:lnTo>
                  <a:lnTo>
                    <a:pt x="1381125" y="333375"/>
                  </a:lnTo>
                  <a:lnTo>
                    <a:pt x="1357313" y="361950"/>
                  </a:lnTo>
                  <a:lnTo>
                    <a:pt x="1340644" y="400050"/>
                  </a:lnTo>
                  <a:lnTo>
                    <a:pt x="1281113" y="588169"/>
                  </a:lnTo>
                  <a:lnTo>
                    <a:pt x="1226344" y="828675"/>
                  </a:lnTo>
                  <a:lnTo>
                    <a:pt x="1204913" y="966787"/>
                  </a:lnTo>
                  <a:lnTo>
                    <a:pt x="1185863" y="1057275"/>
                  </a:lnTo>
                  <a:lnTo>
                    <a:pt x="1173956" y="1081087"/>
                  </a:lnTo>
                  <a:lnTo>
                    <a:pt x="1145381" y="1116806"/>
                  </a:lnTo>
                  <a:lnTo>
                    <a:pt x="1104900" y="1138237"/>
                  </a:lnTo>
                  <a:lnTo>
                    <a:pt x="1071563" y="1154906"/>
                  </a:lnTo>
                  <a:lnTo>
                    <a:pt x="1047750" y="1162050"/>
                  </a:lnTo>
                  <a:lnTo>
                    <a:pt x="1012031" y="1150144"/>
                  </a:lnTo>
                  <a:lnTo>
                    <a:pt x="985838" y="1126331"/>
                  </a:lnTo>
                  <a:lnTo>
                    <a:pt x="954881" y="1085850"/>
                  </a:lnTo>
                  <a:lnTo>
                    <a:pt x="957263" y="892969"/>
                  </a:lnTo>
                  <a:lnTo>
                    <a:pt x="1014413" y="559594"/>
                  </a:lnTo>
                  <a:lnTo>
                    <a:pt x="1047750" y="302419"/>
                  </a:lnTo>
                  <a:lnTo>
                    <a:pt x="1042988" y="278606"/>
                  </a:lnTo>
                  <a:lnTo>
                    <a:pt x="1038225" y="264319"/>
                  </a:lnTo>
                  <a:lnTo>
                    <a:pt x="1023938" y="254794"/>
                  </a:lnTo>
                  <a:lnTo>
                    <a:pt x="997744" y="247650"/>
                  </a:lnTo>
                  <a:lnTo>
                    <a:pt x="957263" y="247650"/>
                  </a:lnTo>
                  <a:lnTo>
                    <a:pt x="747713" y="297656"/>
                  </a:lnTo>
                  <a:lnTo>
                    <a:pt x="373856" y="3952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FB844DB5-2850-4700-B981-2E1126338029}"/>
                </a:ext>
              </a:extLst>
            </p:cNvPr>
            <p:cNvSpPr/>
            <p:nvPr/>
          </p:nvSpPr>
          <p:spPr>
            <a:xfrm>
              <a:off x="3332163" y="5305425"/>
              <a:ext cx="795337" cy="371475"/>
            </a:xfrm>
            <a:custGeom>
              <a:avLst/>
              <a:gdLst>
                <a:gd name="connsiteX0" fmla="*/ 347662 w 795337"/>
                <a:gd name="connsiteY0" fmla="*/ 271463 h 371475"/>
                <a:gd name="connsiteX1" fmla="*/ 71437 w 795337"/>
                <a:gd name="connsiteY1" fmla="*/ 371475 h 371475"/>
                <a:gd name="connsiteX2" fmla="*/ 0 w 795337"/>
                <a:gd name="connsiteY2" fmla="*/ 214313 h 371475"/>
                <a:gd name="connsiteX3" fmla="*/ 280987 w 795337"/>
                <a:gd name="connsiteY3" fmla="*/ 128588 h 371475"/>
                <a:gd name="connsiteX4" fmla="*/ 416719 w 795337"/>
                <a:gd name="connsiteY4" fmla="*/ 92869 h 371475"/>
                <a:gd name="connsiteX5" fmla="*/ 535781 w 795337"/>
                <a:gd name="connsiteY5" fmla="*/ 59531 h 371475"/>
                <a:gd name="connsiteX6" fmla="*/ 638175 w 795337"/>
                <a:gd name="connsiteY6" fmla="*/ 35719 h 371475"/>
                <a:gd name="connsiteX7" fmla="*/ 764381 w 795337"/>
                <a:gd name="connsiteY7" fmla="*/ 0 h 371475"/>
                <a:gd name="connsiteX8" fmla="*/ 795337 w 795337"/>
                <a:gd name="connsiteY8" fmla="*/ 204788 h 371475"/>
                <a:gd name="connsiteX9" fmla="*/ 719137 w 795337"/>
                <a:gd name="connsiteY9" fmla="*/ 209550 h 371475"/>
                <a:gd name="connsiteX10" fmla="*/ 676275 w 795337"/>
                <a:gd name="connsiteY10" fmla="*/ 202406 h 371475"/>
                <a:gd name="connsiteX11" fmla="*/ 347662 w 795337"/>
                <a:gd name="connsiteY11" fmla="*/ 2714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337" h="371475">
                  <a:moveTo>
                    <a:pt x="347662" y="271463"/>
                  </a:moveTo>
                  <a:lnTo>
                    <a:pt x="71437" y="371475"/>
                  </a:lnTo>
                  <a:lnTo>
                    <a:pt x="0" y="214313"/>
                  </a:lnTo>
                  <a:lnTo>
                    <a:pt x="280987" y="128588"/>
                  </a:lnTo>
                  <a:lnTo>
                    <a:pt x="416719" y="92869"/>
                  </a:lnTo>
                  <a:lnTo>
                    <a:pt x="535781" y="59531"/>
                  </a:lnTo>
                  <a:lnTo>
                    <a:pt x="638175" y="35719"/>
                  </a:lnTo>
                  <a:lnTo>
                    <a:pt x="764381" y="0"/>
                  </a:lnTo>
                  <a:lnTo>
                    <a:pt x="795337" y="204788"/>
                  </a:lnTo>
                  <a:lnTo>
                    <a:pt x="719137" y="209550"/>
                  </a:lnTo>
                  <a:lnTo>
                    <a:pt x="676275" y="202406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73371FA-3A2F-455B-917F-9A313549A016}"/>
              </a:ext>
            </a:extLst>
          </p:cNvPr>
          <p:cNvGrpSpPr/>
          <p:nvPr/>
        </p:nvGrpSpPr>
        <p:grpSpPr>
          <a:xfrm>
            <a:off x="2468196" y="1598479"/>
            <a:ext cx="4730750" cy="4513262"/>
            <a:chOff x="2460625" y="1611313"/>
            <a:chExt cx="4730750" cy="4513262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BD5CBE5C-1125-4523-89EF-404B0B278D37}"/>
                </a:ext>
              </a:extLst>
            </p:cNvPr>
            <p:cNvSpPr/>
            <p:nvPr/>
          </p:nvSpPr>
          <p:spPr>
            <a:xfrm>
              <a:off x="3119438" y="1611313"/>
              <a:ext cx="1012825" cy="368300"/>
            </a:xfrm>
            <a:custGeom>
              <a:avLst/>
              <a:gdLst>
                <a:gd name="connsiteX0" fmla="*/ 559593 w 1012031"/>
                <a:gd name="connsiteY0" fmla="*/ 328613 h 366713"/>
                <a:gd name="connsiteX1" fmla="*/ 419100 w 1012031"/>
                <a:gd name="connsiteY1" fmla="*/ 290513 h 366713"/>
                <a:gd name="connsiteX2" fmla="*/ 328612 w 1012031"/>
                <a:gd name="connsiteY2" fmla="*/ 261938 h 366713"/>
                <a:gd name="connsiteX3" fmla="*/ 250031 w 1012031"/>
                <a:gd name="connsiteY3" fmla="*/ 230982 h 366713"/>
                <a:gd name="connsiteX4" fmla="*/ 183356 w 1012031"/>
                <a:gd name="connsiteY4" fmla="*/ 195263 h 366713"/>
                <a:gd name="connsiteX5" fmla="*/ 90487 w 1012031"/>
                <a:gd name="connsiteY5" fmla="*/ 133350 h 366713"/>
                <a:gd name="connsiteX6" fmla="*/ 50006 w 1012031"/>
                <a:gd name="connsiteY6" fmla="*/ 100013 h 366713"/>
                <a:gd name="connsiteX7" fmla="*/ 19050 w 1012031"/>
                <a:gd name="connsiteY7" fmla="*/ 69057 h 366713"/>
                <a:gd name="connsiteX8" fmla="*/ 0 w 1012031"/>
                <a:gd name="connsiteY8" fmla="*/ 38100 h 366713"/>
                <a:gd name="connsiteX9" fmla="*/ 0 w 1012031"/>
                <a:gd name="connsiteY9" fmla="*/ 23813 h 366713"/>
                <a:gd name="connsiteX10" fmla="*/ 7143 w 1012031"/>
                <a:gd name="connsiteY10" fmla="*/ 7144 h 366713"/>
                <a:gd name="connsiteX11" fmla="*/ 26193 w 1012031"/>
                <a:gd name="connsiteY11" fmla="*/ 0 h 366713"/>
                <a:gd name="connsiteX12" fmla="*/ 88106 w 1012031"/>
                <a:gd name="connsiteY12" fmla="*/ 11907 h 366713"/>
                <a:gd name="connsiteX13" fmla="*/ 190500 w 1012031"/>
                <a:gd name="connsiteY13" fmla="*/ 40482 h 366713"/>
                <a:gd name="connsiteX14" fmla="*/ 235743 w 1012031"/>
                <a:gd name="connsiteY14" fmla="*/ 52388 h 366713"/>
                <a:gd name="connsiteX15" fmla="*/ 285750 w 1012031"/>
                <a:gd name="connsiteY15" fmla="*/ 66675 h 366713"/>
                <a:gd name="connsiteX16" fmla="*/ 383381 w 1012031"/>
                <a:gd name="connsiteY16" fmla="*/ 85725 h 366713"/>
                <a:gd name="connsiteX17" fmla="*/ 457200 w 1012031"/>
                <a:gd name="connsiteY17" fmla="*/ 97632 h 366713"/>
                <a:gd name="connsiteX18" fmla="*/ 545306 w 1012031"/>
                <a:gd name="connsiteY18" fmla="*/ 107157 h 366713"/>
                <a:gd name="connsiteX19" fmla="*/ 688181 w 1012031"/>
                <a:gd name="connsiteY19" fmla="*/ 119063 h 366713"/>
                <a:gd name="connsiteX20" fmla="*/ 821531 w 1012031"/>
                <a:gd name="connsiteY20" fmla="*/ 121444 h 366713"/>
                <a:gd name="connsiteX21" fmla="*/ 835818 w 1012031"/>
                <a:gd name="connsiteY21" fmla="*/ 126207 h 366713"/>
                <a:gd name="connsiteX22" fmla="*/ 888206 w 1012031"/>
                <a:gd name="connsiteY22" fmla="*/ 152400 h 366713"/>
                <a:gd name="connsiteX23" fmla="*/ 938212 w 1012031"/>
                <a:gd name="connsiteY23" fmla="*/ 185738 h 366713"/>
                <a:gd name="connsiteX24" fmla="*/ 976312 w 1012031"/>
                <a:gd name="connsiteY24" fmla="*/ 214313 h 366713"/>
                <a:gd name="connsiteX25" fmla="*/ 997743 w 1012031"/>
                <a:gd name="connsiteY25" fmla="*/ 235744 h 366713"/>
                <a:gd name="connsiteX26" fmla="*/ 1009650 w 1012031"/>
                <a:gd name="connsiteY26" fmla="*/ 254794 h 366713"/>
                <a:gd name="connsiteX27" fmla="*/ 1012031 w 1012031"/>
                <a:gd name="connsiteY27" fmla="*/ 273844 h 366713"/>
                <a:gd name="connsiteX28" fmla="*/ 1002506 w 1012031"/>
                <a:gd name="connsiteY28" fmla="*/ 302419 h 366713"/>
                <a:gd name="connsiteX29" fmla="*/ 976312 w 1012031"/>
                <a:gd name="connsiteY29" fmla="*/ 323850 h 366713"/>
                <a:gd name="connsiteX30" fmla="*/ 904875 w 1012031"/>
                <a:gd name="connsiteY30" fmla="*/ 345282 h 366713"/>
                <a:gd name="connsiteX31" fmla="*/ 823912 w 1012031"/>
                <a:gd name="connsiteY31" fmla="*/ 361950 h 366713"/>
                <a:gd name="connsiteX32" fmla="*/ 762000 w 1012031"/>
                <a:gd name="connsiteY32" fmla="*/ 366713 h 366713"/>
                <a:gd name="connsiteX33" fmla="*/ 559593 w 1012031"/>
                <a:gd name="connsiteY33" fmla="*/ 32861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12031" h="366713">
                  <a:moveTo>
                    <a:pt x="559593" y="328613"/>
                  </a:moveTo>
                  <a:lnTo>
                    <a:pt x="419100" y="290513"/>
                  </a:lnTo>
                  <a:lnTo>
                    <a:pt x="328612" y="261938"/>
                  </a:lnTo>
                  <a:lnTo>
                    <a:pt x="250031" y="230982"/>
                  </a:lnTo>
                  <a:lnTo>
                    <a:pt x="183356" y="195263"/>
                  </a:lnTo>
                  <a:lnTo>
                    <a:pt x="90487" y="133350"/>
                  </a:lnTo>
                  <a:lnTo>
                    <a:pt x="50006" y="100013"/>
                  </a:lnTo>
                  <a:lnTo>
                    <a:pt x="19050" y="6905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6193" y="0"/>
                  </a:lnTo>
                  <a:lnTo>
                    <a:pt x="88106" y="11907"/>
                  </a:lnTo>
                  <a:lnTo>
                    <a:pt x="190500" y="40482"/>
                  </a:lnTo>
                  <a:lnTo>
                    <a:pt x="235743" y="52388"/>
                  </a:lnTo>
                  <a:lnTo>
                    <a:pt x="285750" y="66675"/>
                  </a:lnTo>
                  <a:lnTo>
                    <a:pt x="383381" y="85725"/>
                  </a:lnTo>
                  <a:lnTo>
                    <a:pt x="457200" y="97632"/>
                  </a:lnTo>
                  <a:lnTo>
                    <a:pt x="545306" y="107157"/>
                  </a:lnTo>
                  <a:lnTo>
                    <a:pt x="688181" y="119063"/>
                  </a:lnTo>
                  <a:lnTo>
                    <a:pt x="821531" y="121444"/>
                  </a:lnTo>
                  <a:lnTo>
                    <a:pt x="835818" y="126207"/>
                  </a:lnTo>
                  <a:lnTo>
                    <a:pt x="888206" y="152400"/>
                  </a:lnTo>
                  <a:lnTo>
                    <a:pt x="938212" y="185738"/>
                  </a:lnTo>
                  <a:lnTo>
                    <a:pt x="976312" y="214313"/>
                  </a:lnTo>
                  <a:lnTo>
                    <a:pt x="997743" y="235744"/>
                  </a:lnTo>
                  <a:lnTo>
                    <a:pt x="1009650" y="254794"/>
                  </a:lnTo>
                  <a:lnTo>
                    <a:pt x="1012031" y="273844"/>
                  </a:lnTo>
                  <a:lnTo>
                    <a:pt x="1002506" y="302419"/>
                  </a:lnTo>
                  <a:lnTo>
                    <a:pt x="976312" y="323850"/>
                  </a:lnTo>
                  <a:lnTo>
                    <a:pt x="904875" y="345282"/>
                  </a:lnTo>
                  <a:lnTo>
                    <a:pt x="823912" y="361950"/>
                  </a:lnTo>
                  <a:lnTo>
                    <a:pt x="762000" y="366713"/>
                  </a:lnTo>
                  <a:lnTo>
                    <a:pt x="559593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80C35D82-859A-4CDF-9AF6-41A7F715B477}"/>
                </a:ext>
              </a:extLst>
            </p:cNvPr>
            <p:cNvSpPr/>
            <p:nvPr/>
          </p:nvSpPr>
          <p:spPr>
            <a:xfrm>
              <a:off x="2460625" y="2287588"/>
              <a:ext cx="2082800" cy="584200"/>
            </a:xfrm>
            <a:custGeom>
              <a:avLst/>
              <a:gdLst>
                <a:gd name="connsiteX0" fmla="*/ 1181100 w 2083594"/>
                <a:gd name="connsiteY0" fmla="*/ 340519 h 583407"/>
                <a:gd name="connsiteX1" fmla="*/ 878682 w 2083594"/>
                <a:gd name="connsiteY1" fmla="*/ 414338 h 583407"/>
                <a:gd name="connsiteX2" fmla="*/ 681038 w 2083594"/>
                <a:gd name="connsiteY2" fmla="*/ 466725 h 583407"/>
                <a:gd name="connsiteX3" fmla="*/ 509588 w 2083594"/>
                <a:gd name="connsiteY3" fmla="*/ 528638 h 583407"/>
                <a:gd name="connsiteX4" fmla="*/ 350044 w 2083594"/>
                <a:gd name="connsiteY4" fmla="*/ 583407 h 583407"/>
                <a:gd name="connsiteX5" fmla="*/ 328613 w 2083594"/>
                <a:gd name="connsiteY5" fmla="*/ 581025 h 583407"/>
                <a:gd name="connsiteX6" fmla="*/ 297657 w 2083594"/>
                <a:gd name="connsiteY6" fmla="*/ 566738 h 583407"/>
                <a:gd name="connsiteX7" fmla="*/ 226219 w 2083594"/>
                <a:gd name="connsiteY7" fmla="*/ 523875 h 583407"/>
                <a:gd name="connsiteX8" fmla="*/ 152400 w 2083594"/>
                <a:gd name="connsiteY8" fmla="*/ 464344 h 583407"/>
                <a:gd name="connsiteX9" fmla="*/ 102394 w 2083594"/>
                <a:gd name="connsiteY9" fmla="*/ 416719 h 583407"/>
                <a:gd name="connsiteX10" fmla="*/ 66675 w 2083594"/>
                <a:gd name="connsiteY10" fmla="*/ 373857 h 583407"/>
                <a:gd name="connsiteX11" fmla="*/ 35719 w 2083594"/>
                <a:gd name="connsiteY11" fmla="*/ 328613 h 583407"/>
                <a:gd name="connsiteX12" fmla="*/ 21432 w 2083594"/>
                <a:gd name="connsiteY12" fmla="*/ 304800 h 583407"/>
                <a:gd name="connsiteX13" fmla="*/ 7144 w 2083594"/>
                <a:gd name="connsiteY13" fmla="*/ 264319 h 583407"/>
                <a:gd name="connsiteX14" fmla="*/ 0 w 2083594"/>
                <a:gd name="connsiteY14" fmla="*/ 226219 h 583407"/>
                <a:gd name="connsiteX15" fmla="*/ 0 w 2083594"/>
                <a:gd name="connsiteY15" fmla="*/ 200025 h 583407"/>
                <a:gd name="connsiteX16" fmla="*/ 4763 w 2083594"/>
                <a:gd name="connsiteY16" fmla="*/ 183357 h 583407"/>
                <a:gd name="connsiteX17" fmla="*/ 16669 w 2083594"/>
                <a:gd name="connsiteY17" fmla="*/ 178594 h 583407"/>
                <a:gd name="connsiteX18" fmla="*/ 40482 w 2083594"/>
                <a:gd name="connsiteY18" fmla="*/ 183357 h 583407"/>
                <a:gd name="connsiteX19" fmla="*/ 85725 w 2083594"/>
                <a:gd name="connsiteY19" fmla="*/ 219075 h 583407"/>
                <a:gd name="connsiteX20" fmla="*/ 138113 w 2083594"/>
                <a:gd name="connsiteY20" fmla="*/ 259557 h 583407"/>
                <a:gd name="connsiteX21" fmla="*/ 190500 w 2083594"/>
                <a:gd name="connsiteY21" fmla="*/ 285750 h 583407"/>
                <a:gd name="connsiteX22" fmla="*/ 242888 w 2083594"/>
                <a:gd name="connsiteY22" fmla="*/ 300038 h 583407"/>
                <a:gd name="connsiteX23" fmla="*/ 311944 w 2083594"/>
                <a:gd name="connsiteY23" fmla="*/ 309563 h 583407"/>
                <a:gd name="connsiteX24" fmla="*/ 385763 w 2083594"/>
                <a:gd name="connsiteY24" fmla="*/ 316707 h 583407"/>
                <a:gd name="connsiteX25" fmla="*/ 450057 w 2083594"/>
                <a:gd name="connsiteY25" fmla="*/ 319088 h 583407"/>
                <a:gd name="connsiteX26" fmla="*/ 545307 w 2083594"/>
                <a:gd name="connsiteY26" fmla="*/ 307182 h 583407"/>
                <a:gd name="connsiteX27" fmla="*/ 821532 w 2083594"/>
                <a:gd name="connsiteY27" fmla="*/ 259557 h 583407"/>
                <a:gd name="connsiteX28" fmla="*/ 1121569 w 2083594"/>
                <a:gd name="connsiteY28" fmla="*/ 192882 h 583407"/>
                <a:gd name="connsiteX29" fmla="*/ 1414463 w 2083594"/>
                <a:gd name="connsiteY29" fmla="*/ 116682 h 583407"/>
                <a:gd name="connsiteX30" fmla="*/ 1469232 w 2083594"/>
                <a:gd name="connsiteY30" fmla="*/ 97632 h 583407"/>
                <a:gd name="connsiteX31" fmla="*/ 1588294 w 2083594"/>
                <a:gd name="connsiteY31" fmla="*/ 45244 h 583407"/>
                <a:gd name="connsiteX32" fmla="*/ 1647825 w 2083594"/>
                <a:gd name="connsiteY32" fmla="*/ 9525 h 583407"/>
                <a:gd name="connsiteX33" fmla="*/ 1664494 w 2083594"/>
                <a:gd name="connsiteY33" fmla="*/ 0 h 583407"/>
                <a:gd name="connsiteX34" fmla="*/ 1719263 w 2083594"/>
                <a:gd name="connsiteY34" fmla="*/ 4763 h 583407"/>
                <a:gd name="connsiteX35" fmla="*/ 1769269 w 2083594"/>
                <a:gd name="connsiteY35" fmla="*/ 14288 h 583407"/>
                <a:gd name="connsiteX36" fmla="*/ 1840707 w 2083594"/>
                <a:gd name="connsiteY36" fmla="*/ 40482 h 583407"/>
                <a:gd name="connsiteX37" fmla="*/ 1962150 w 2083594"/>
                <a:gd name="connsiteY37" fmla="*/ 95250 h 583407"/>
                <a:gd name="connsiteX38" fmla="*/ 2031207 w 2083594"/>
                <a:gd name="connsiteY38" fmla="*/ 133350 h 583407"/>
                <a:gd name="connsiteX39" fmla="*/ 2055019 w 2083594"/>
                <a:gd name="connsiteY39" fmla="*/ 150019 h 583407"/>
                <a:gd name="connsiteX40" fmla="*/ 2071688 w 2083594"/>
                <a:gd name="connsiteY40" fmla="*/ 171450 h 583407"/>
                <a:gd name="connsiteX41" fmla="*/ 2081213 w 2083594"/>
                <a:gd name="connsiteY41" fmla="*/ 197644 h 583407"/>
                <a:gd name="connsiteX42" fmla="*/ 2083594 w 2083594"/>
                <a:gd name="connsiteY42" fmla="*/ 228600 h 583407"/>
                <a:gd name="connsiteX43" fmla="*/ 2069307 w 2083594"/>
                <a:gd name="connsiteY43" fmla="*/ 259557 h 583407"/>
                <a:gd name="connsiteX44" fmla="*/ 2021682 w 2083594"/>
                <a:gd name="connsiteY44" fmla="*/ 283369 h 583407"/>
                <a:gd name="connsiteX45" fmla="*/ 1985963 w 2083594"/>
                <a:gd name="connsiteY45" fmla="*/ 292894 h 583407"/>
                <a:gd name="connsiteX46" fmla="*/ 1905000 w 2083594"/>
                <a:gd name="connsiteY46" fmla="*/ 285750 h 583407"/>
                <a:gd name="connsiteX47" fmla="*/ 1754982 w 2083594"/>
                <a:gd name="connsiteY47" fmla="*/ 276225 h 583407"/>
                <a:gd name="connsiteX48" fmla="*/ 1628775 w 2083594"/>
                <a:gd name="connsiteY48" fmla="*/ 269082 h 583407"/>
                <a:gd name="connsiteX49" fmla="*/ 1538288 w 2083594"/>
                <a:gd name="connsiteY49" fmla="*/ 271463 h 583407"/>
                <a:gd name="connsiteX50" fmla="*/ 1181100 w 2083594"/>
                <a:gd name="connsiteY50" fmla="*/ 340519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583407">
                  <a:moveTo>
                    <a:pt x="1181100" y="340519"/>
                  </a:moveTo>
                  <a:lnTo>
                    <a:pt x="878682" y="414338"/>
                  </a:lnTo>
                  <a:lnTo>
                    <a:pt x="681038" y="466725"/>
                  </a:lnTo>
                  <a:lnTo>
                    <a:pt x="509588" y="528638"/>
                  </a:lnTo>
                  <a:lnTo>
                    <a:pt x="350044" y="583407"/>
                  </a:lnTo>
                  <a:lnTo>
                    <a:pt x="328613" y="581025"/>
                  </a:lnTo>
                  <a:lnTo>
                    <a:pt x="297657" y="566738"/>
                  </a:lnTo>
                  <a:lnTo>
                    <a:pt x="226219" y="523875"/>
                  </a:lnTo>
                  <a:lnTo>
                    <a:pt x="152400" y="464344"/>
                  </a:lnTo>
                  <a:lnTo>
                    <a:pt x="102394" y="416719"/>
                  </a:lnTo>
                  <a:lnTo>
                    <a:pt x="66675" y="373857"/>
                  </a:lnTo>
                  <a:lnTo>
                    <a:pt x="35719" y="328613"/>
                  </a:lnTo>
                  <a:lnTo>
                    <a:pt x="21432" y="304800"/>
                  </a:lnTo>
                  <a:lnTo>
                    <a:pt x="7144" y="264319"/>
                  </a:lnTo>
                  <a:lnTo>
                    <a:pt x="0" y="226219"/>
                  </a:lnTo>
                  <a:lnTo>
                    <a:pt x="0" y="200025"/>
                  </a:lnTo>
                  <a:lnTo>
                    <a:pt x="4763" y="183357"/>
                  </a:lnTo>
                  <a:lnTo>
                    <a:pt x="16669" y="178594"/>
                  </a:lnTo>
                  <a:lnTo>
                    <a:pt x="40482" y="183357"/>
                  </a:lnTo>
                  <a:lnTo>
                    <a:pt x="85725" y="219075"/>
                  </a:lnTo>
                  <a:lnTo>
                    <a:pt x="138113" y="259557"/>
                  </a:lnTo>
                  <a:lnTo>
                    <a:pt x="190500" y="285750"/>
                  </a:lnTo>
                  <a:lnTo>
                    <a:pt x="242888" y="300038"/>
                  </a:lnTo>
                  <a:lnTo>
                    <a:pt x="311944" y="309563"/>
                  </a:lnTo>
                  <a:lnTo>
                    <a:pt x="385763" y="316707"/>
                  </a:lnTo>
                  <a:lnTo>
                    <a:pt x="450057" y="319088"/>
                  </a:lnTo>
                  <a:lnTo>
                    <a:pt x="545307" y="307182"/>
                  </a:lnTo>
                  <a:lnTo>
                    <a:pt x="821532" y="259557"/>
                  </a:lnTo>
                  <a:lnTo>
                    <a:pt x="1121569" y="192882"/>
                  </a:lnTo>
                  <a:lnTo>
                    <a:pt x="1414463" y="116682"/>
                  </a:lnTo>
                  <a:lnTo>
                    <a:pt x="1469232" y="97632"/>
                  </a:lnTo>
                  <a:lnTo>
                    <a:pt x="1588294" y="45244"/>
                  </a:lnTo>
                  <a:lnTo>
                    <a:pt x="1647825" y="9525"/>
                  </a:lnTo>
                  <a:lnTo>
                    <a:pt x="1664494" y="0"/>
                  </a:lnTo>
                  <a:lnTo>
                    <a:pt x="1719263" y="4763"/>
                  </a:lnTo>
                  <a:lnTo>
                    <a:pt x="1769269" y="14288"/>
                  </a:lnTo>
                  <a:lnTo>
                    <a:pt x="1840707" y="40482"/>
                  </a:lnTo>
                  <a:lnTo>
                    <a:pt x="1962150" y="95250"/>
                  </a:lnTo>
                  <a:lnTo>
                    <a:pt x="2031207" y="133350"/>
                  </a:lnTo>
                  <a:lnTo>
                    <a:pt x="2055019" y="150019"/>
                  </a:lnTo>
                  <a:lnTo>
                    <a:pt x="2071688" y="171450"/>
                  </a:lnTo>
                  <a:lnTo>
                    <a:pt x="2081213" y="197644"/>
                  </a:lnTo>
                  <a:lnTo>
                    <a:pt x="2083594" y="228600"/>
                  </a:lnTo>
                  <a:lnTo>
                    <a:pt x="2069307" y="259557"/>
                  </a:lnTo>
                  <a:lnTo>
                    <a:pt x="2021682" y="283369"/>
                  </a:lnTo>
                  <a:lnTo>
                    <a:pt x="1985963" y="292894"/>
                  </a:lnTo>
                  <a:lnTo>
                    <a:pt x="1905000" y="285750"/>
                  </a:lnTo>
                  <a:lnTo>
                    <a:pt x="1754982" y="276225"/>
                  </a:lnTo>
                  <a:lnTo>
                    <a:pt x="1628775" y="269082"/>
                  </a:lnTo>
                  <a:lnTo>
                    <a:pt x="1538288" y="271463"/>
                  </a:lnTo>
                  <a:lnTo>
                    <a:pt x="11811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77591D35-D896-4479-B985-4EA9B4F5EF6E}"/>
                </a:ext>
              </a:extLst>
            </p:cNvPr>
            <p:cNvSpPr/>
            <p:nvPr/>
          </p:nvSpPr>
          <p:spPr>
            <a:xfrm>
              <a:off x="2874963" y="3048000"/>
              <a:ext cx="1230312" cy="382588"/>
            </a:xfrm>
            <a:custGeom>
              <a:avLst/>
              <a:gdLst>
                <a:gd name="connsiteX0" fmla="*/ 802481 w 1231357"/>
                <a:gd name="connsiteY0" fmla="*/ 290513 h 383381"/>
                <a:gd name="connsiteX1" fmla="*/ 554831 w 1231357"/>
                <a:gd name="connsiteY1" fmla="*/ 352425 h 383381"/>
                <a:gd name="connsiteX2" fmla="*/ 395287 w 1231357"/>
                <a:gd name="connsiteY2" fmla="*/ 383381 h 383381"/>
                <a:gd name="connsiteX3" fmla="*/ 364331 w 1231357"/>
                <a:gd name="connsiteY3" fmla="*/ 383381 h 383381"/>
                <a:gd name="connsiteX4" fmla="*/ 316706 w 1231357"/>
                <a:gd name="connsiteY4" fmla="*/ 378619 h 383381"/>
                <a:gd name="connsiteX5" fmla="*/ 261937 w 1231357"/>
                <a:gd name="connsiteY5" fmla="*/ 369094 h 383381"/>
                <a:gd name="connsiteX6" fmla="*/ 190500 w 1231357"/>
                <a:gd name="connsiteY6" fmla="*/ 347663 h 383381"/>
                <a:gd name="connsiteX7" fmla="*/ 150019 w 1231357"/>
                <a:gd name="connsiteY7" fmla="*/ 333375 h 383381"/>
                <a:gd name="connsiteX8" fmla="*/ 121444 w 1231357"/>
                <a:gd name="connsiteY8" fmla="*/ 316706 h 383381"/>
                <a:gd name="connsiteX9" fmla="*/ 88106 w 1231357"/>
                <a:gd name="connsiteY9" fmla="*/ 297656 h 383381"/>
                <a:gd name="connsiteX10" fmla="*/ 66675 w 1231357"/>
                <a:gd name="connsiteY10" fmla="*/ 278606 h 383381"/>
                <a:gd name="connsiteX11" fmla="*/ 35719 w 1231357"/>
                <a:gd name="connsiteY11" fmla="*/ 250031 h 383381"/>
                <a:gd name="connsiteX12" fmla="*/ 9525 w 1231357"/>
                <a:gd name="connsiteY12" fmla="*/ 219075 h 383381"/>
                <a:gd name="connsiteX13" fmla="*/ 0 w 1231357"/>
                <a:gd name="connsiteY13" fmla="*/ 192881 h 383381"/>
                <a:gd name="connsiteX14" fmla="*/ 2381 w 1231357"/>
                <a:gd name="connsiteY14" fmla="*/ 171450 h 383381"/>
                <a:gd name="connsiteX15" fmla="*/ 14287 w 1231357"/>
                <a:gd name="connsiteY15" fmla="*/ 159544 h 383381"/>
                <a:gd name="connsiteX16" fmla="*/ 28575 w 1231357"/>
                <a:gd name="connsiteY16" fmla="*/ 157163 h 383381"/>
                <a:gd name="connsiteX17" fmla="*/ 80962 w 1231357"/>
                <a:gd name="connsiteY17" fmla="*/ 169069 h 383381"/>
                <a:gd name="connsiteX18" fmla="*/ 130969 w 1231357"/>
                <a:gd name="connsiteY18" fmla="*/ 190500 h 383381"/>
                <a:gd name="connsiteX19" fmla="*/ 166687 w 1231357"/>
                <a:gd name="connsiteY19" fmla="*/ 202406 h 383381"/>
                <a:gd name="connsiteX20" fmla="*/ 209550 w 1231357"/>
                <a:gd name="connsiteY20" fmla="*/ 209550 h 383381"/>
                <a:gd name="connsiteX21" fmla="*/ 250031 w 1231357"/>
                <a:gd name="connsiteY21" fmla="*/ 211931 h 383381"/>
                <a:gd name="connsiteX22" fmla="*/ 297656 w 1231357"/>
                <a:gd name="connsiteY22" fmla="*/ 209550 h 383381"/>
                <a:gd name="connsiteX23" fmla="*/ 352425 w 1231357"/>
                <a:gd name="connsiteY23" fmla="*/ 202406 h 383381"/>
                <a:gd name="connsiteX24" fmla="*/ 431006 w 1231357"/>
                <a:gd name="connsiteY24" fmla="*/ 185738 h 383381"/>
                <a:gd name="connsiteX25" fmla="*/ 569119 w 1231357"/>
                <a:gd name="connsiteY25" fmla="*/ 152400 h 383381"/>
                <a:gd name="connsiteX26" fmla="*/ 726281 w 1231357"/>
                <a:gd name="connsiteY26" fmla="*/ 100013 h 383381"/>
                <a:gd name="connsiteX27" fmla="*/ 838200 w 1231357"/>
                <a:gd name="connsiteY27" fmla="*/ 52388 h 383381"/>
                <a:gd name="connsiteX28" fmla="*/ 940594 w 1231357"/>
                <a:gd name="connsiteY28" fmla="*/ 0 h 383381"/>
                <a:gd name="connsiteX29" fmla="*/ 1002506 w 1231357"/>
                <a:gd name="connsiteY29" fmla="*/ 7144 h 383381"/>
                <a:gd name="connsiteX30" fmla="*/ 1095375 w 1231357"/>
                <a:gd name="connsiteY30" fmla="*/ 26194 h 383381"/>
                <a:gd name="connsiteX31" fmla="*/ 1164431 w 1231357"/>
                <a:gd name="connsiteY31" fmla="*/ 47625 h 383381"/>
                <a:gd name="connsiteX32" fmla="*/ 1204912 w 1231357"/>
                <a:gd name="connsiteY32" fmla="*/ 66675 h 383381"/>
                <a:gd name="connsiteX33" fmla="*/ 1219200 w 1231357"/>
                <a:gd name="connsiteY33" fmla="*/ 76200 h 383381"/>
                <a:gd name="connsiteX34" fmla="*/ 1226344 w 1231357"/>
                <a:gd name="connsiteY34" fmla="*/ 88106 h 383381"/>
                <a:gd name="connsiteX35" fmla="*/ 1231106 w 1231357"/>
                <a:gd name="connsiteY35" fmla="*/ 104775 h 383381"/>
                <a:gd name="connsiteX36" fmla="*/ 1223962 w 1231357"/>
                <a:gd name="connsiteY36" fmla="*/ 130969 h 383381"/>
                <a:gd name="connsiteX37" fmla="*/ 1197769 w 1231357"/>
                <a:gd name="connsiteY37" fmla="*/ 159544 h 383381"/>
                <a:gd name="connsiteX38" fmla="*/ 1121569 w 1231357"/>
                <a:gd name="connsiteY38" fmla="*/ 202406 h 383381"/>
                <a:gd name="connsiteX39" fmla="*/ 1007269 w 1231357"/>
                <a:gd name="connsiteY39" fmla="*/ 245269 h 383381"/>
                <a:gd name="connsiteX40" fmla="*/ 802481 w 1231357"/>
                <a:gd name="connsiteY40" fmla="*/ 290513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357" h="383381">
                  <a:moveTo>
                    <a:pt x="802481" y="290513"/>
                  </a:moveTo>
                  <a:lnTo>
                    <a:pt x="554831" y="352425"/>
                  </a:lnTo>
                  <a:lnTo>
                    <a:pt x="395287" y="383381"/>
                  </a:lnTo>
                  <a:lnTo>
                    <a:pt x="364331" y="383381"/>
                  </a:lnTo>
                  <a:lnTo>
                    <a:pt x="316706" y="378619"/>
                  </a:lnTo>
                  <a:lnTo>
                    <a:pt x="261937" y="369094"/>
                  </a:lnTo>
                  <a:lnTo>
                    <a:pt x="190500" y="347663"/>
                  </a:lnTo>
                  <a:lnTo>
                    <a:pt x="150019" y="333375"/>
                  </a:lnTo>
                  <a:lnTo>
                    <a:pt x="121444" y="316706"/>
                  </a:lnTo>
                  <a:lnTo>
                    <a:pt x="88106" y="297656"/>
                  </a:lnTo>
                  <a:lnTo>
                    <a:pt x="66675" y="278606"/>
                  </a:lnTo>
                  <a:lnTo>
                    <a:pt x="35719" y="250031"/>
                  </a:lnTo>
                  <a:lnTo>
                    <a:pt x="9525" y="219075"/>
                  </a:lnTo>
                  <a:lnTo>
                    <a:pt x="0" y="192881"/>
                  </a:lnTo>
                  <a:lnTo>
                    <a:pt x="2381" y="171450"/>
                  </a:lnTo>
                  <a:lnTo>
                    <a:pt x="14287" y="159544"/>
                  </a:lnTo>
                  <a:lnTo>
                    <a:pt x="28575" y="157163"/>
                  </a:lnTo>
                  <a:lnTo>
                    <a:pt x="80962" y="169069"/>
                  </a:lnTo>
                  <a:lnTo>
                    <a:pt x="130969" y="190500"/>
                  </a:lnTo>
                  <a:lnTo>
                    <a:pt x="166687" y="202406"/>
                  </a:lnTo>
                  <a:lnTo>
                    <a:pt x="209550" y="209550"/>
                  </a:lnTo>
                  <a:lnTo>
                    <a:pt x="250031" y="211931"/>
                  </a:lnTo>
                  <a:lnTo>
                    <a:pt x="297656" y="209550"/>
                  </a:lnTo>
                  <a:lnTo>
                    <a:pt x="352425" y="202406"/>
                  </a:lnTo>
                  <a:lnTo>
                    <a:pt x="431006" y="185738"/>
                  </a:lnTo>
                  <a:lnTo>
                    <a:pt x="569119" y="152400"/>
                  </a:lnTo>
                  <a:lnTo>
                    <a:pt x="726281" y="100013"/>
                  </a:lnTo>
                  <a:lnTo>
                    <a:pt x="838200" y="52388"/>
                  </a:lnTo>
                  <a:lnTo>
                    <a:pt x="940594" y="0"/>
                  </a:lnTo>
                  <a:lnTo>
                    <a:pt x="1002506" y="7144"/>
                  </a:lnTo>
                  <a:lnTo>
                    <a:pt x="1095375" y="26194"/>
                  </a:lnTo>
                  <a:lnTo>
                    <a:pt x="1164431" y="47625"/>
                  </a:lnTo>
                  <a:lnTo>
                    <a:pt x="1204912" y="66675"/>
                  </a:lnTo>
                  <a:lnTo>
                    <a:pt x="1219200" y="76200"/>
                  </a:lnTo>
                  <a:lnTo>
                    <a:pt x="1226344" y="88106"/>
                  </a:lnTo>
                  <a:cubicBezTo>
                    <a:pt x="1231357" y="103147"/>
                    <a:pt x="1231106" y="97374"/>
                    <a:pt x="1231106" y="104775"/>
                  </a:cubicBezTo>
                  <a:lnTo>
                    <a:pt x="1223962" y="130969"/>
                  </a:lnTo>
                  <a:lnTo>
                    <a:pt x="1197769" y="159544"/>
                  </a:lnTo>
                  <a:lnTo>
                    <a:pt x="1121569" y="202406"/>
                  </a:lnTo>
                  <a:lnTo>
                    <a:pt x="1007269" y="245269"/>
                  </a:lnTo>
                  <a:lnTo>
                    <a:pt x="80248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1B804B67-BE12-475F-A448-A20CE8C3A579}"/>
                </a:ext>
              </a:extLst>
            </p:cNvPr>
            <p:cNvSpPr/>
            <p:nvPr/>
          </p:nvSpPr>
          <p:spPr>
            <a:xfrm>
              <a:off x="2900363" y="3627438"/>
              <a:ext cx="1195387" cy="384175"/>
            </a:xfrm>
            <a:custGeom>
              <a:avLst/>
              <a:gdLst>
                <a:gd name="connsiteX0" fmla="*/ 731043 w 1195475"/>
                <a:gd name="connsiteY0" fmla="*/ 316706 h 385762"/>
                <a:gd name="connsiteX1" fmla="*/ 502443 w 1195475"/>
                <a:gd name="connsiteY1" fmla="*/ 361950 h 385762"/>
                <a:gd name="connsiteX2" fmla="*/ 411956 w 1195475"/>
                <a:gd name="connsiteY2" fmla="*/ 378619 h 385762"/>
                <a:gd name="connsiteX3" fmla="*/ 352425 w 1195475"/>
                <a:gd name="connsiteY3" fmla="*/ 385762 h 385762"/>
                <a:gd name="connsiteX4" fmla="*/ 316706 w 1195475"/>
                <a:gd name="connsiteY4" fmla="*/ 383381 h 385762"/>
                <a:gd name="connsiteX5" fmla="*/ 269081 w 1195475"/>
                <a:gd name="connsiteY5" fmla="*/ 376237 h 385762"/>
                <a:gd name="connsiteX6" fmla="*/ 228600 w 1195475"/>
                <a:gd name="connsiteY6" fmla="*/ 366712 h 385762"/>
                <a:gd name="connsiteX7" fmla="*/ 157162 w 1195475"/>
                <a:gd name="connsiteY7" fmla="*/ 338137 h 385762"/>
                <a:gd name="connsiteX8" fmla="*/ 102393 w 1195475"/>
                <a:gd name="connsiteY8" fmla="*/ 309562 h 385762"/>
                <a:gd name="connsiteX9" fmla="*/ 64293 w 1195475"/>
                <a:gd name="connsiteY9" fmla="*/ 285750 h 385762"/>
                <a:gd name="connsiteX10" fmla="*/ 40481 w 1195475"/>
                <a:gd name="connsiteY10" fmla="*/ 264319 h 385762"/>
                <a:gd name="connsiteX11" fmla="*/ 19050 w 1195475"/>
                <a:gd name="connsiteY11" fmla="*/ 238125 h 385762"/>
                <a:gd name="connsiteX12" fmla="*/ 4762 w 1195475"/>
                <a:gd name="connsiteY12" fmla="*/ 216694 h 385762"/>
                <a:gd name="connsiteX13" fmla="*/ 0 w 1195475"/>
                <a:gd name="connsiteY13" fmla="*/ 200025 h 385762"/>
                <a:gd name="connsiteX14" fmla="*/ 2381 w 1195475"/>
                <a:gd name="connsiteY14" fmla="*/ 188119 h 385762"/>
                <a:gd name="connsiteX15" fmla="*/ 7143 w 1195475"/>
                <a:gd name="connsiteY15" fmla="*/ 176212 h 385762"/>
                <a:gd name="connsiteX16" fmla="*/ 21431 w 1195475"/>
                <a:gd name="connsiteY16" fmla="*/ 173831 h 385762"/>
                <a:gd name="connsiteX17" fmla="*/ 76200 w 1195475"/>
                <a:gd name="connsiteY17" fmla="*/ 178594 h 385762"/>
                <a:gd name="connsiteX18" fmla="*/ 164306 w 1195475"/>
                <a:gd name="connsiteY18" fmla="*/ 200025 h 385762"/>
                <a:gd name="connsiteX19" fmla="*/ 219075 w 1195475"/>
                <a:gd name="connsiteY19" fmla="*/ 211931 h 385762"/>
                <a:gd name="connsiteX20" fmla="*/ 276225 w 1195475"/>
                <a:gd name="connsiteY20" fmla="*/ 216694 h 385762"/>
                <a:gd name="connsiteX21" fmla="*/ 333375 w 1195475"/>
                <a:gd name="connsiteY21" fmla="*/ 209550 h 385762"/>
                <a:gd name="connsiteX22" fmla="*/ 414337 w 1195475"/>
                <a:gd name="connsiteY22" fmla="*/ 188119 h 385762"/>
                <a:gd name="connsiteX23" fmla="*/ 559593 w 1195475"/>
                <a:gd name="connsiteY23" fmla="*/ 145256 h 385762"/>
                <a:gd name="connsiteX24" fmla="*/ 721518 w 1195475"/>
                <a:gd name="connsiteY24" fmla="*/ 85725 h 385762"/>
                <a:gd name="connsiteX25" fmla="*/ 833437 w 1195475"/>
                <a:gd name="connsiteY25" fmla="*/ 33337 h 385762"/>
                <a:gd name="connsiteX26" fmla="*/ 885825 w 1195475"/>
                <a:gd name="connsiteY26" fmla="*/ 7144 h 385762"/>
                <a:gd name="connsiteX27" fmla="*/ 912018 w 1195475"/>
                <a:gd name="connsiteY27" fmla="*/ 0 h 385762"/>
                <a:gd name="connsiteX28" fmla="*/ 954881 w 1195475"/>
                <a:gd name="connsiteY28" fmla="*/ 0 h 385762"/>
                <a:gd name="connsiteX29" fmla="*/ 1016793 w 1195475"/>
                <a:gd name="connsiteY29" fmla="*/ 19050 h 385762"/>
                <a:gd name="connsiteX30" fmla="*/ 1116806 w 1195475"/>
                <a:gd name="connsiteY30" fmla="*/ 59531 h 385762"/>
                <a:gd name="connsiteX31" fmla="*/ 1183481 w 1195475"/>
                <a:gd name="connsiteY31" fmla="*/ 97631 h 385762"/>
                <a:gd name="connsiteX32" fmla="*/ 1193006 w 1195475"/>
                <a:gd name="connsiteY32" fmla="*/ 114300 h 385762"/>
                <a:gd name="connsiteX33" fmla="*/ 1195387 w 1195475"/>
                <a:gd name="connsiteY33" fmla="*/ 138112 h 385762"/>
                <a:gd name="connsiteX34" fmla="*/ 1185862 w 1195475"/>
                <a:gd name="connsiteY34" fmla="*/ 169069 h 385762"/>
                <a:gd name="connsiteX35" fmla="*/ 1135856 w 1195475"/>
                <a:gd name="connsiteY35" fmla="*/ 207169 h 385762"/>
                <a:gd name="connsiteX36" fmla="*/ 1050131 w 1195475"/>
                <a:gd name="connsiteY36" fmla="*/ 238125 h 385762"/>
                <a:gd name="connsiteX37" fmla="*/ 895350 w 1195475"/>
                <a:gd name="connsiteY37" fmla="*/ 276225 h 385762"/>
                <a:gd name="connsiteX38" fmla="*/ 731043 w 1195475"/>
                <a:gd name="connsiteY38" fmla="*/ 316706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95475" h="385762">
                  <a:moveTo>
                    <a:pt x="731043" y="316706"/>
                  </a:moveTo>
                  <a:lnTo>
                    <a:pt x="502443" y="361950"/>
                  </a:lnTo>
                  <a:lnTo>
                    <a:pt x="411956" y="378619"/>
                  </a:lnTo>
                  <a:lnTo>
                    <a:pt x="352425" y="385762"/>
                  </a:lnTo>
                  <a:lnTo>
                    <a:pt x="316706" y="383381"/>
                  </a:lnTo>
                  <a:lnTo>
                    <a:pt x="269081" y="376237"/>
                  </a:lnTo>
                  <a:lnTo>
                    <a:pt x="228600" y="366712"/>
                  </a:lnTo>
                  <a:lnTo>
                    <a:pt x="157162" y="338137"/>
                  </a:lnTo>
                  <a:lnTo>
                    <a:pt x="102393" y="309562"/>
                  </a:lnTo>
                  <a:lnTo>
                    <a:pt x="64293" y="285750"/>
                  </a:lnTo>
                  <a:lnTo>
                    <a:pt x="40481" y="264319"/>
                  </a:lnTo>
                  <a:lnTo>
                    <a:pt x="19050" y="238125"/>
                  </a:lnTo>
                  <a:lnTo>
                    <a:pt x="4762" y="216694"/>
                  </a:lnTo>
                  <a:lnTo>
                    <a:pt x="0" y="200025"/>
                  </a:lnTo>
                  <a:lnTo>
                    <a:pt x="2381" y="188119"/>
                  </a:lnTo>
                  <a:lnTo>
                    <a:pt x="7143" y="176212"/>
                  </a:lnTo>
                  <a:lnTo>
                    <a:pt x="21431" y="173831"/>
                  </a:lnTo>
                  <a:lnTo>
                    <a:pt x="76200" y="178594"/>
                  </a:lnTo>
                  <a:lnTo>
                    <a:pt x="164306" y="200025"/>
                  </a:lnTo>
                  <a:lnTo>
                    <a:pt x="219075" y="211931"/>
                  </a:lnTo>
                  <a:lnTo>
                    <a:pt x="276225" y="216694"/>
                  </a:lnTo>
                  <a:lnTo>
                    <a:pt x="333375" y="209550"/>
                  </a:lnTo>
                  <a:lnTo>
                    <a:pt x="414337" y="188119"/>
                  </a:lnTo>
                  <a:lnTo>
                    <a:pt x="559593" y="145256"/>
                  </a:lnTo>
                  <a:lnTo>
                    <a:pt x="721518" y="85725"/>
                  </a:lnTo>
                  <a:lnTo>
                    <a:pt x="833437" y="33337"/>
                  </a:lnTo>
                  <a:lnTo>
                    <a:pt x="885825" y="7144"/>
                  </a:lnTo>
                  <a:lnTo>
                    <a:pt x="912018" y="0"/>
                  </a:lnTo>
                  <a:lnTo>
                    <a:pt x="954881" y="0"/>
                  </a:lnTo>
                  <a:lnTo>
                    <a:pt x="1016793" y="19050"/>
                  </a:lnTo>
                  <a:lnTo>
                    <a:pt x="1116806" y="59531"/>
                  </a:lnTo>
                  <a:lnTo>
                    <a:pt x="1183481" y="97631"/>
                  </a:lnTo>
                  <a:lnTo>
                    <a:pt x="1193006" y="114300"/>
                  </a:lnTo>
                  <a:cubicBezTo>
                    <a:pt x="1195475" y="136520"/>
                    <a:pt x="1195387" y="128543"/>
                    <a:pt x="1195387" y="138112"/>
                  </a:cubicBezTo>
                  <a:cubicBezTo>
                    <a:pt x="1185611" y="167440"/>
                    <a:pt x="1185862" y="156647"/>
                    <a:pt x="1185862" y="169069"/>
                  </a:cubicBezTo>
                  <a:lnTo>
                    <a:pt x="1135856" y="207169"/>
                  </a:lnTo>
                  <a:lnTo>
                    <a:pt x="1050131" y="238125"/>
                  </a:lnTo>
                  <a:lnTo>
                    <a:pt x="895350" y="276225"/>
                  </a:lnTo>
                  <a:lnTo>
                    <a:pt x="731043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A163742C-E652-45C7-BBE7-55C2FECA8CA2}"/>
                </a:ext>
              </a:extLst>
            </p:cNvPr>
            <p:cNvSpPr/>
            <p:nvPr/>
          </p:nvSpPr>
          <p:spPr>
            <a:xfrm>
              <a:off x="2614613" y="4495800"/>
              <a:ext cx="676275" cy="1290638"/>
            </a:xfrm>
            <a:custGeom>
              <a:avLst/>
              <a:gdLst>
                <a:gd name="connsiteX0" fmla="*/ 316706 w 676275"/>
                <a:gd name="connsiteY0" fmla="*/ 645319 h 1290638"/>
                <a:gd name="connsiteX1" fmla="*/ 276225 w 676275"/>
                <a:gd name="connsiteY1" fmla="*/ 426244 h 1290638"/>
                <a:gd name="connsiteX2" fmla="*/ 233362 w 676275"/>
                <a:gd name="connsiteY2" fmla="*/ 254794 h 1290638"/>
                <a:gd name="connsiteX3" fmla="*/ 211931 w 676275"/>
                <a:gd name="connsiteY3" fmla="*/ 223838 h 1290638"/>
                <a:gd name="connsiteX4" fmla="*/ 176212 w 676275"/>
                <a:gd name="connsiteY4" fmla="*/ 180975 h 1290638"/>
                <a:gd name="connsiteX5" fmla="*/ 152400 w 676275"/>
                <a:gd name="connsiteY5" fmla="*/ 157163 h 1290638"/>
                <a:gd name="connsiteX6" fmla="*/ 128587 w 676275"/>
                <a:gd name="connsiteY6" fmla="*/ 135731 h 1290638"/>
                <a:gd name="connsiteX7" fmla="*/ 92868 w 676275"/>
                <a:gd name="connsiteY7" fmla="*/ 114300 h 1290638"/>
                <a:gd name="connsiteX8" fmla="*/ 52387 w 676275"/>
                <a:gd name="connsiteY8" fmla="*/ 95250 h 1290638"/>
                <a:gd name="connsiteX9" fmla="*/ 28575 w 676275"/>
                <a:gd name="connsiteY9" fmla="*/ 80963 h 1290638"/>
                <a:gd name="connsiteX10" fmla="*/ 9525 w 676275"/>
                <a:gd name="connsiteY10" fmla="*/ 59531 h 1290638"/>
                <a:gd name="connsiteX11" fmla="*/ 0 w 676275"/>
                <a:gd name="connsiteY11" fmla="*/ 38100 h 1290638"/>
                <a:gd name="connsiteX12" fmla="*/ 0 w 676275"/>
                <a:gd name="connsiteY12" fmla="*/ 28575 h 1290638"/>
                <a:gd name="connsiteX13" fmla="*/ 4762 w 676275"/>
                <a:gd name="connsiteY13" fmla="*/ 19050 h 1290638"/>
                <a:gd name="connsiteX14" fmla="*/ 21431 w 676275"/>
                <a:gd name="connsiteY14" fmla="*/ 7144 h 1290638"/>
                <a:gd name="connsiteX15" fmla="*/ 69056 w 676275"/>
                <a:gd name="connsiteY15" fmla="*/ 0 h 1290638"/>
                <a:gd name="connsiteX16" fmla="*/ 150018 w 676275"/>
                <a:gd name="connsiteY16" fmla="*/ 7144 h 1290638"/>
                <a:gd name="connsiteX17" fmla="*/ 245268 w 676275"/>
                <a:gd name="connsiteY17" fmla="*/ 26194 h 1290638"/>
                <a:gd name="connsiteX18" fmla="*/ 419100 w 676275"/>
                <a:gd name="connsiteY18" fmla="*/ 69056 h 1290638"/>
                <a:gd name="connsiteX19" fmla="*/ 478631 w 676275"/>
                <a:gd name="connsiteY19" fmla="*/ 230981 h 1290638"/>
                <a:gd name="connsiteX20" fmla="*/ 557212 w 676275"/>
                <a:gd name="connsiteY20" fmla="*/ 547688 h 1290638"/>
                <a:gd name="connsiteX21" fmla="*/ 635793 w 676275"/>
                <a:gd name="connsiteY21" fmla="*/ 852488 h 1290638"/>
                <a:gd name="connsiteX22" fmla="*/ 676275 w 676275"/>
                <a:gd name="connsiteY22" fmla="*/ 1007269 h 1290638"/>
                <a:gd name="connsiteX23" fmla="*/ 673893 w 676275"/>
                <a:gd name="connsiteY23" fmla="*/ 1076325 h 1290638"/>
                <a:gd name="connsiteX24" fmla="*/ 657225 w 676275"/>
                <a:gd name="connsiteY24" fmla="*/ 1195388 h 1290638"/>
                <a:gd name="connsiteX25" fmla="*/ 638175 w 676275"/>
                <a:gd name="connsiteY25" fmla="*/ 1252538 h 1290638"/>
                <a:gd name="connsiteX26" fmla="*/ 619125 w 676275"/>
                <a:gd name="connsiteY26" fmla="*/ 1283494 h 1290638"/>
                <a:gd name="connsiteX27" fmla="*/ 600075 w 676275"/>
                <a:gd name="connsiteY27" fmla="*/ 1290638 h 1290638"/>
                <a:gd name="connsiteX28" fmla="*/ 578643 w 676275"/>
                <a:gd name="connsiteY28" fmla="*/ 1285875 h 1290638"/>
                <a:gd name="connsiteX29" fmla="*/ 552450 w 676275"/>
                <a:gd name="connsiteY29" fmla="*/ 1271588 h 1290638"/>
                <a:gd name="connsiteX30" fmla="*/ 514350 w 676275"/>
                <a:gd name="connsiteY30" fmla="*/ 1238250 h 1290638"/>
                <a:gd name="connsiteX31" fmla="*/ 469106 w 676275"/>
                <a:gd name="connsiteY31" fmla="*/ 1176338 h 1290638"/>
                <a:gd name="connsiteX32" fmla="*/ 416718 w 676275"/>
                <a:gd name="connsiteY32" fmla="*/ 1090613 h 1290638"/>
                <a:gd name="connsiteX33" fmla="*/ 392906 w 676275"/>
                <a:gd name="connsiteY33" fmla="*/ 1031081 h 1290638"/>
                <a:gd name="connsiteX34" fmla="*/ 369093 w 676275"/>
                <a:gd name="connsiteY34" fmla="*/ 969169 h 1290638"/>
                <a:gd name="connsiteX35" fmla="*/ 359568 w 676275"/>
                <a:gd name="connsiteY35" fmla="*/ 916781 h 1290638"/>
                <a:gd name="connsiteX36" fmla="*/ 354806 w 676275"/>
                <a:gd name="connsiteY36" fmla="*/ 859631 h 1290638"/>
                <a:gd name="connsiteX37" fmla="*/ 316706 w 676275"/>
                <a:gd name="connsiteY37" fmla="*/ 645319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6275" h="1290638">
                  <a:moveTo>
                    <a:pt x="316706" y="645319"/>
                  </a:moveTo>
                  <a:lnTo>
                    <a:pt x="276225" y="426244"/>
                  </a:lnTo>
                  <a:lnTo>
                    <a:pt x="233362" y="254794"/>
                  </a:lnTo>
                  <a:lnTo>
                    <a:pt x="211931" y="223838"/>
                  </a:lnTo>
                  <a:lnTo>
                    <a:pt x="176212" y="180975"/>
                  </a:lnTo>
                  <a:lnTo>
                    <a:pt x="152400" y="157163"/>
                  </a:lnTo>
                  <a:lnTo>
                    <a:pt x="128587" y="135731"/>
                  </a:lnTo>
                  <a:lnTo>
                    <a:pt x="92868" y="114300"/>
                  </a:lnTo>
                  <a:lnTo>
                    <a:pt x="52387" y="95250"/>
                  </a:lnTo>
                  <a:lnTo>
                    <a:pt x="28575" y="80963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21431" y="7144"/>
                  </a:lnTo>
                  <a:lnTo>
                    <a:pt x="69056" y="0"/>
                  </a:lnTo>
                  <a:lnTo>
                    <a:pt x="150018" y="7144"/>
                  </a:lnTo>
                  <a:lnTo>
                    <a:pt x="245268" y="26194"/>
                  </a:lnTo>
                  <a:lnTo>
                    <a:pt x="419100" y="69056"/>
                  </a:lnTo>
                  <a:lnTo>
                    <a:pt x="478631" y="230981"/>
                  </a:lnTo>
                  <a:lnTo>
                    <a:pt x="557212" y="547688"/>
                  </a:lnTo>
                  <a:lnTo>
                    <a:pt x="635793" y="852488"/>
                  </a:lnTo>
                  <a:lnTo>
                    <a:pt x="676275" y="1007269"/>
                  </a:lnTo>
                  <a:lnTo>
                    <a:pt x="673893" y="1076325"/>
                  </a:lnTo>
                  <a:lnTo>
                    <a:pt x="657225" y="1195388"/>
                  </a:lnTo>
                  <a:lnTo>
                    <a:pt x="638175" y="1252538"/>
                  </a:lnTo>
                  <a:lnTo>
                    <a:pt x="619125" y="1283494"/>
                  </a:lnTo>
                  <a:lnTo>
                    <a:pt x="600075" y="1290638"/>
                  </a:lnTo>
                  <a:lnTo>
                    <a:pt x="578643" y="1285875"/>
                  </a:lnTo>
                  <a:lnTo>
                    <a:pt x="552450" y="1271588"/>
                  </a:lnTo>
                  <a:lnTo>
                    <a:pt x="514350" y="1238250"/>
                  </a:lnTo>
                  <a:lnTo>
                    <a:pt x="469106" y="1176338"/>
                  </a:lnTo>
                  <a:lnTo>
                    <a:pt x="416718" y="1090613"/>
                  </a:lnTo>
                  <a:lnTo>
                    <a:pt x="392906" y="1031081"/>
                  </a:lnTo>
                  <a:lnTo>
                    <a:pt x="369093" y="969169"/>
                  </a:lnTo>
                  <a:lnTo>
                    <a:pt x="359568" y="916781"/>
                  </a:lnTo>
                  <a:lnTo>
                    <a:pt x="354806" y="859631"/>
                  </a:lnTo>
                  <a:lnTo>
                    <a:pt x="316706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3F330CB8-C46D-4E99-836E-A6AE8C47DFAB}"/>
                </a:ext>
              </a:extLst>
            </p:cNvPr>
            <p:cNvSpPr/>
            <p:nvPr/>
          </p:nvSpPr>
          <p:spPr>
            <a:xfrm rot="16200000">
              <a:off x="4481512" y="3225801"/>
              <a:ext cx="2817813" cy="519112"/>
            </a:xfrm>
            <a:custGeom>
              <a:avLst/>
              <a:gdLst>
                <a:gd name="connsiteX0" fmla="*/ 1352550 w 2817019"/>
                <a:gd name="connsiteY0" fmla="*/ 435769 h 519113"/>
                <a:gd name="connsiteX1" fmla="*/ 888206 w 2817019"/>
                <a:gd name="connsiteY1" fmla="*/ 426244 h 519113"/>
                <a:gd name="connsiteX2" fmla="*/ 545306 w 2817019"/>
                <a:gd name="connsiteY2" fmla="*/ 419100 h 519113"/>
                <a:gd name="connsiteX3" fmla="*/ 107156 w 2817019"/>
                <a:gd name="connsiteY3" fmla="*/ 411957 h 519113"/>
                <a:gd name="connsiteX4" fmla="*/ 57150 w 2817019"/>
                <a:gd name="connsiteY4" fmla="*/ 395288 h 519113"/>
                <a:gd name="connsiteX5" fmla="*/ 23812 w 2817019"/>
                <a:gd name="connsiteY5" fmla="*/ 381000 h 519113"/>
                <a:gd name="connsiteX6" fmla="*/ 4762 w 2817019"/>
                <a:gd name="connsiteY6" fmla="*/ 361950 h 519113"/>
                <a:gd name="connsiteX7" fmla="*/ 0 w 2817019"/>
                <a:gd name="connsiteY7" fmla="*/ 333375 h 519113"/>
                <a:gd name="connsiteX8" fmla="*/ 4762 w 2817019"/>
                <a:gd name="connsiteY8" fmla="*/ 309563 h 519113"/>
                <a:gd name="connsiteX9" fmla="*/ 23812 w 2817019"/>
                <a:gd name="connsiteY9" fmla="*/ 283369 h 519113"/>
                <a:gd name="connsiteX10" fmla="*/ 59531 w 2817019"/>
                <a:gd name="connsiteY10" fmla="*/ 254794 h 519113"/>
                <a:gd name="connsiteX11" fmla="*/ 114300 w 2817019"/>
                <a:gd name="connsiteY11" fmla="*/ 226219 h 519113"/>
                <a:gd name="connsiteX12" fmla="*/ 180975 w 2817019"/>
                <a:gd name="connsiteY12" fmla="*/ 207169 h 519113"/>
                <a:gd name="connsiteX13" fmla="*/ 269081 w 2817019"/>
                <a:gd name="connsiteY13" fmla="*/ 188119 h 519113"/>
                <a:gd name="connsiteX14" fmla="*/ 371475 w 2817019"/>
                <a:gd name="connsiteY14" fmla="*/ 173832 h 519113"/>
                <a:gd name="connsiteX15" fmla="*/ 557212 w 2817019"/>
                <a:gd name="connsiteY15" fmla="*/ 166688 h 519113"/>
                <a:gd name="connsiteX16" fmla="*/ 581025 w 2817019"/>
                <a:gd name="connsiteY16" fmla="*/ 173832 h 519113"/>
                <a:gd name="connsiteX17" fmla="*/ 611981 w 2817019"/>
                <a:gd name="connsiteY17" fmla="*/ 180975 h 519113"/>
                <a:gd name="connsiteX18" fmla="*/ 681037 w 2817019"/>
                <a:gd name="connsiteY18" fmla="*/ 188119 h 519113"/>
                <a:gd name="connsiteX19" fmla="*/ 857250 w 2817019"/>
                <a:gd name="connsiteY19" fmla="*/ 202407 h 519113"/>
                <a:gd name="connsiteX20" fmla="*/ 1383506 w 2817019"/>
                <a:gd name="connsiteY20" fmla="*/ 216694 h 519113"/>
                <a:gd name="connsiteX21" fmla="*/ 2055019 w 2817019"/>
                <a:gd name="connsiteY21" fmla="*/ 211932 h 519113"/>
                <a:gd name="connsiteX22" fmla="*/ 2455069 w 2817019"/>
                <a:gd name="connsiteY22" fmla="*/ 209550 h 519113"/>
                <a:gd name="connsiteX23" fmla="*/ 2509837 w 2817019"/>
                <a:gd name="connsiteY23" fmla="*/ 195263 h 519113"/>
                <a:gd name="connsiteX24" fmla="*/ 2569369 w 2817019"/>
                <a:gd name="connsiteY24" fmla="*/ 173832 h 519113"/>
                <a:gd name="connsiteX25" fmla="*/ 2616994 w 2817019"/>
                <a:gd name="connsiteY25" fmla="*/ 150019 h 519113"/>
                <a:gd name="connsiteX26" fmla="*/ 2664619 w 2817019"/>
                <a:gd name="connsiteY26" fmla="*/ 114300 h 519113"/>
                <a:gd name="connsiteX27" fmla="*/ 2695575 w 2817019"/>
                <a:gd name="connsiteY27" fmla="*/ 83344 h 519113"/>
                <a:gd name="connsiteX28" fmla="*/ 2712244 w 2817019"/>
                <a:gd name="connsiteY28" fmla="*/ 52388 h 519113"/>
                <a:gd name="connsiteX29" fmla="*/ 2747962 w 2817019"/>
                <a:gd name="connsiteY29" fmla="*/ 21432 h 519113"/>
                <a:gd name="connsiteX30" fmla="*/ 2776537 w 2817019"/>
                <a:gd name="connsiteY30" fmla="*/ 2382 h 519113"/>
                <a:gd name="connsiteX31" fmla="*/ 2793206 w 2817019"/>
                <a:gd name="connsiteY31" fmla="*/ 0 h 519113"/>
                <a:gd name="connsiteX32" fmla="*/ 2805112 w 2817019"/>
                <a:gd name="connsiteY32" fmla="*/ 2382 h 519113"/>
                <a:gd name="connsiteX33" fmla="*/ 2814637 w 2817019"/>
                <a:gd name="connsiteY33" fmla="*/ 14288 h 519113"/>
                <a:gd name="connsiteX34" fmla="*/ 2817019 w 2817019"/>
                <a:gd name="connsiteY34" fmla="*/ 61913 h 519113"/>
                <a:gd name="connsiteX35" fmla="*/ 2802731 w 2817019"/>
                <a:gd name="connsiteY35" fmla="*/ 138113 h 519113"/>
                <a:gd name="connsiteX36" fmla="*/ 2776537 w 2817019"/>
                <a:gd name="connsiteY36" fmla="*/ 190500 h 519113"/>
                <a:gd name="connsiteX37" fmla="*/ 2707481 w 2817019"/>
                <a:gd name="connsiteY37" fmla="*/ 302419 h 519113"/>
                <a:gd name="connsiteX38" fmla="*/ 2628900 w 2817019"/>
                <a:gd name="connsiteY38" fmla="*/ 402432 h 519113"/>
                <a:gd name="connsiteX39" fmla="*/ 2574131 w 2817019"/>
                <a:gd name="connsiteY39" fmla="*/ 466725 h 519113"/>
                <a:gd name="connsiteX40" fmla="*/ 2536031 w 2817019"/>
                <a:gd name="connsiteY40" fmla="*/ 497682 h 519113"/>
                <a:gd name="connsiteX41" fmla="*/ 2509837 w 2817019"/>
                <a:gd name="connsiteY41" fmla="*/ 511969 h 519113"/>
                <a:gd name="connsiteX42" fmla="*/ 2486025 w 2817019"/>
                <a:gd name="connsiteY42" fmla="*/ 519113 h 519113"/>
                <a:gd name="connsiteX43" fmla="*/ 2455069 w 2817019"/>
                <a:gd name="connsiteY43" fmla="*/ 514350 h 519113"/>
                <a:gd name="connsiteX44" fmla="*/ 2416969 w 2817019"/>
                <a:gd name="connsiteY44" fmla="*/ 497682 h 519113"/>
                <a:gd name="connsiteX45" fmla="*/ 2383631 w 2817019"/>
                <a:gd name="connsiteY45" fmla="*/ 483394 h 519113"/>
                <a:gd name="connsiteX46" fmla="*/ 2340769 w 2817019"/>
                <a:gd name="connsiteY46" fmla="*/ 469107 h 519113"/>
                <a:gd name="connsiteX47" fmla="*/ 2271712 w 2817019"/>
                <a:gd name="connsiteY47" fmla="*/ 457200 h 519113"/>
                <a:gd name="connsiteX48" fmla="*/ 2133600 w 2817019"/>
                <a:gd name="connsiteY48" fmla="*/ 452438 h 519113"/>
                <a:gd name="connsiteX49" fmla="*/ 1352550 w 2817019"/>
                <a:gd name="connsiteY49" fmla="*/ 435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17019" h="519113">
                  <a:moveTo>
                    <a:pt x="1352550" y="435769"/>
                  </a:moveTo>
                  <a:lnTo>
                    <a:pt x="888206" y="426244"/>
                  </a:lnTo>
                  <a:lnTo>
                    <a:pt x="545306" y="419100"/>
                  </a:lnTo>
                  <a:lnTo>
                    <a:pt x="107156" y="411957"/>
                  </a:lnTo>
                  <a:lnTo>
                    <a:pt x="57150" y="395288"/>
                  </a:lnTo>
                  <a:lnTo>
                    <a:pt x="23812" y="381000"/>
                  </a:lnTo>
                  <a:lnTo>
                    <a:pt x="4762" y="361950"/>
                  </a:lnTo>
                  <a:lnTo>
                    <a:pt x="0" y="333375"/>
                  </a:lnTo>
                  <a:lnTo>
                    <a:pt x="4762" y="309563"/>
                  </a:lnTo>
                  <a:lnTo>
                    <a:pt x="23812" y="283369"/>
                  </a:lnTo>
                  <a:lnTo>
                    <a:pt x="59531" y="254794"/>
                  </a:lnTo>
                  <a:lnTo>
                    <a:pt x="114300" y="226219"/>
                  </a:lnTo>
                  <a:lnTo>
                    <a:pt x="180975" y="207169"/>
                  </a:lnTo>
                  <a:lnTo>
                    <a:pt x="269081" y="188119"/>
                  </a:lnTo>
                  <a:lnTo>
                    <a:pt x="371475" y="173832"/>
                  </a:lnTo>
                  <a:lnTo>
                    <a:pt x="557212" y="166688"/>
                  </a:lnTo>
                  <a:lnTo>
                    <a:pt x="581025" y="173832"/>
                  </a:lnTo>
                  <a:lnTo>
                    <a:pt x="611981" y="180975"/>
                  </a:lnTo>
                  <a:lnTo>
                    <a:pt x="681037" y="188119"/>
                  </a:lnTo>
                  <a:cubicBezTo>
                    <a:pt x="739769" y="192946"/>
                    <a:pt x="798320" y="202407"/>
                    <a:pt x="857250" y="202407"/>
                  </a:cubicBezTo>
                  <a:lnTo>
                    <a:pt x="1383506" y="216694"/>
                  </a:lnTo>
                  <a:lnTo>
                    <a:pt x="2055019" y="211932"/>
                  </a:lnTo>
                  <a:lnTo>
                    <a:pt x="2455069" y="209550"/>
                  </a:lnTo>
                  <a:lnTo>
                    <a:pt x="2509837" y="195263"/>
                  </a:lnTo>
                  <a:lnTo>
                    <a:pt x="2569369" y="173832"/>
                  </a:lnTo>
                  <a:lnTo>
                    <a:pt x="2616994" y="150019"/>
                  </a:lnTo>
                  <a:lnTo>
                    <a:pt x="2664619" y="114300"/>
                  </a:lnTo>
                  <a:lnTo>
                    <a:pt x="2695575" y="83344"/>
                  </a:lnTo>
                  <a:lnTo>
                    <a:pt x="2712244" y="52388"/>
                  </a:lnTo>
                  <a:lnTo>
                    <a:pt x="2747962" y="21432"/>
                  </a:lnTo>
                  <a:lnTo>
                    <a:pt x="2776537" y="2382"/>
                  </a:lnTo>
                  <a:lnTo>
                    <a:pt x="2793206" y="0"/>
                  </a:lnTo>
                  <a:lnTo>
                    <a:pt x="2805112" y="2382"/>
                  </a:lnTo>
                  <a:lnTo>
                    <a:pt x="2814637" y="14288"/>
                  </a:lnTo>
                  <a:lnTo>
                    <a:pt x="2817019" y="61913"/>
                  </a:lnTo>
                  <a:lnTo>
                    <a:pt x="2802731" y="138113"/>
                  </a:lnTo>
                  <a:lnTo>
                    <a:pt x="2776537" y="190500"/>
                  </a:lnTo>
                  <a:lnTo>
                    <a:pt x="2707481" y="302419"/>
                  </a:lnTo>
                  <a:lnTo>
                    <a:pt x="2628900" y="402432"/>
                  </a:lnTo>
                  <a:lnTo>
                    <a:pt x="2574131" y="466725"/>
                  </a:lnTo>
                  <a:lnTo>
                    <a:pt x="2536031" y="497682"/>
                  </a:lnTo>
                  <a:lnTo>
                    <a:pt x="2509837" y="511969"/>
                  </a:lnTo>
                  <a:lnTo>
                    <a:pt x="2486025" y="519113"/>
                  </a:lnTo>
                  <a:lnTo>
                    <a:pt x="2455069" y="514350"/>
                  </a:lnTo>
                  <a:lnTo>
                    <a:pt x="2416969" y="497682"/>
                  </a:lnTo>
                  <a:lnTo>
                    <a:pt x="2383631" y="483394"/>
                  </a:lnTo>
                  <a:lnTo>
                    <a:pt x="2340769" y="469107"/>
                  </a:lnTo>
                  <a:lnTo>
                    <a:pt x="2271712" y="457200"/>
                  </a:lnTo>
                  <a:lnTo>
                    <a:pt x="2133600" y="452438"/>
                  </a:lnTo>
                  <a:lnTo>
                    <a:pt x="135255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205F9554-E3E7-4CDB-987B-E39AACEBE0F5}"/>
                </a:ext>
              </a:extLst>
            </p:cNvPr>
            <p:cNvSpPr/>
            <p:nvPr/>
          </p:nvSpPr>
          <p:spPr>
            <a:xfrm rot="16200000">
              <a:off x="3151982" y="3685381"/>
              <a:ext cx="3314700" cy="830263"/>
            </a:xfrm>
            <a:custGeom>
              <a:avLst/>
              <a:gdLst>
                <a:gd name="connsiteX0" fmla="*/ 1944182 w 3314339"/>
                <a:gd name="connsiteY0" fmla="*/ 752865 h 830748"/>
                <a:gd name="connsiteX1" fmla="*/ 1736495 w 3314339"/>
                <a:gd name="connsiteY1" fmla="*/ 738443 h 830748"/>
                <a:gd name="connsiteX2" fmla="*/ 1600921 w 3314339"/>
                <a:gd name="connsiteY2" fmla="*/ 721135 h 830748"/>
                <a:gd name="connsiteX3" fmla="*/ 1410541 w 3314339"/>
                <a:gd name="connsiteY3" fmla="*/ 689405 h 830748"/>
                <a:gd name="connsiteX4" fmla="*/ 1295160 w 3314339"/>
                <a:gd name="connsiteY4" fmla="*/ 666329 h 830748"/>
                <a:gd name="connsiteX5" fmla="*/ 1124972 w 3314339"/>
                <a:gd name="connsiteY5" fmla="*/ 623061 h 830748"/>
                <a:gd name="connsiteX6" fmla="*/ 946130 w 3314339"/>
                <a:gd name="connsiteY6" fmla="*/ 571139 h 830748"/>
                <a:gd name="connsiteX7" fmla="*/ 721136 w 3314339"/>
                <a:gd name="connsiteY7" fmla="*/ 481718 h 830748"/>
                <a:gd name="connsiteX8" fmla="*/ 490372 w 3314339"/>
                <a:gd name="connsiteY8" fmla="*/ 369221 h 830748"/>
                <a:gd name="connsiteX9" fmla="*/ 369221 w 3314339"/>
                <a:gd name="connsiteY9" fmla="*/ 297108 h 830748"/>
                <a:gd name="connsiteX10" fmla="*/ 207687 w 3314339"/>
                <a:gd name="connsiteY10" fmla="*/ 196149 h 830748"/>
                <a:gd name="connsiteX11" fmla="*/ 63460 w 3314339"/>
                <a:gd name="connsiteY11" fmla="*/ 98074 h 830748"/>
                <a:gd name="connsiteX12" fmla="*/ 17307 w 3314339"/>
                <a:gd name="connsiteY12" fmla="*/ 57691 h 830748"/>
                <a:gd name="connsiteX13" fmla="*/ 0 w 3314339"/>
                <a:gd name="connsiteY13" fmla="*/ 28845 h 830748"/>
                <a:gd name="connsiteX14" fmla="*/ 2885 w 3314339"/>
                <a:gd name="connsiteY14" fmla="*/ 11538 h 830748"/>
                <a:gd name="connsiteX15" fmla="*/ 20192 w 3314339"/>
                <a:gd name="connsiteY15" fmla="*/ 0 h 830748"/>
                <a:gd name="connsiteX16" fmla="*/ 80767 w 3314339"/>
                <a:gd name="connsiteY16" fmla="*/ 11538 h 830748"/>
                <a:gd name="connsiteX17" fmla="*/ 265378 w 3314339"/>
                <a:gd name="connsiteY17" fmla="*/ 95190 h 830748"/>
                <a:gd name="connsiteX18" fmla="*/ 432681 w 3314339"/>
                <a:gd name="connsiteY18" fmla="*/ 178841 h 830748"/>
                <a:gd name="connsiteX19" fmla="*/ 657676 w 3314339"/>
                <a:gd name="connsiteY19" fmla="*/ 271147 h 830748"/>
                <a:gd name="connsiteX20" fmla="*/ 894208 w 3314339"/>
                <a:gd name="connsiteY20" fmla="*/ 354799 h 830748"/>
                <a:gd name="connsiteX21" fmla="*/ 1073050 w 3314339"/>
                <a:gd name="connsiteY21" fmla="*/ 403836 h 830748"/>
                <a:gd name="connsiteX22" fmla="*/ 1225931 w 3314339"/>
                <a:gd name="connsiteY22" fmla="*/ 435566 h 830748"/>
                <a:gd name="connsiteX23" fmla="*/ 1453809 w 3314339"/>
                <a:gd name="connsiteY23" fmla="*/ 473065 h 830748"/>
                <a:gd name="connsiteX24" fmla="*/ 1701880 w 3314339"/>
                <a:gd name="connsiteY24" fmla="*/ 501910 h 830748"/>
                <a:gd name="connsiteX25" fmla="*/ 2169176 w 3314339"/>
                <a:gd name="connsiteY25" fmla="*/ 524987 h 830748"/>
                <a:gd name="connsiteX26" fmla="*/ 2613396 w 3314339"/>
                <a:gd name="connsiteY26" fmla="*/ 533640 h 830748"/>
                <a:gd name="connsiteX27" fmla="*/ 2948003 w 3314339"/>
                <a:gd name="connsiteY27" fmla="*/ 527871 h 830748"/>
                <a:gd name="connsiteX28" fmla="*/ 3048962 w 3314339"/>
                <a:gd name="connsiteY28" fmla="*/ 519217 h 830748"/>
                <a:gd name="connsiteX29" fmla="*/ 3092230 w 3314339"/>
                <a:gd name="connsiteY29" fmla="*/ 507679 h 830748"/>
                <a:gd name="connsiteX30" fmla="*/ 3141267 w 3314339"/>
                <a:gd name="connsiteY30" fmla="*/ 487487 h 830748"/>
                <a:gd name="connsiteX31" fmla="*/ 3184535 w 3314339"/>
                <a:gd name="connsiteY31" fmla="*/ 458642 h 830748"/>
                <a:gd name="connsiteX32" fmla="*/ 3219150 w 3314339"/>
                <a:gd name="connsiteY32" fmla="*/ 424028 h 830748"/>
                <a:gd name="connsiteX33" fmla="*/ 3256649 w 3314339"/>
                <a:gd name="connsiteY33" fmla="*/ 383644 h 830748"/>
                <a:gd name="connsiteX34" fmla="*/ 3279725 w 3314339"/>
                <a:gd name="connsiteY34" fmla="*/ 363452 h 830748"/>
                <a:gd name="connsiteX35" fmla="*/ 3297032 w 3314339"/>
                <a:gd name="connsiteY35" fmla="*/ 360568 h 830748"/>
                <a:gd name="connsiteX36" fmla="*/ 3308570 w 3314339"/>
                <a:gd name="connsiteY36" fmla="*/ 363452 h 830748"/>
                <a:gd name="connsiteX37" fmla="*/ 3314339 w 3314339"/>
                <a:gd name="connsiteY37" fmla="*/ 372106 h 830748"/>
                <a:gd name="connsiteX38" fmla="*/ 3314339 w 3314339"/>
                <a:gd name="connsiteY38" fmla="*/ 412489 h 830748"/>
                <a:gd name="connsiteX39" fmla="*/ 3297032 w 3314339"/>
                <a:gd name="connsiteY39" fmla="*/ 481718 h 830748"/>
                <a:gd name="connsiteX40" fmla="*/ 3236457 w 3314339"/>
                <a:gd name="connsiteY40" fmla="*/ 623061 h 830748"/>
                <a:gd name="connsiteX41" fmla="*/ 3207611 w 3314339"/>
                <a:gd name="connsiteY41" fmla="*/ 706713 h 830748"/>
                <a:gd name="connsiteX42" fmla="*/ 3155690 w 3314339"/>
                <a:gd name="connsiteY42" fmla="*/ 804787 h 830748"/>
                <a:gd name="connsiteX43" fmla="*/ 3129729 w 3314339"/>
                <a:gd name="connsiteY43" fmla="*/ 830748 h 830748"/>
                <a:gd name="connsiteX44" fmla="*/ 3112421 w 3314339"/>
                <a:gd name="connsiteY44" fmla="*/ 830748 h 830748"/>
                <a:gd name="connsiteX45" fmla="*/ 3083576 w 3314339"/>
                <a:gd name="connsiteY45" fmla="*/ 822094 h 830748"/>
                <a:gd name="connsiteX46" fmla="*/ 3066269 w 3314339"/>
                <a:gd name="connsiteY46" fmla="*/ 801903 h 830748"/>
                <a:gd name="connsiteX47" fmla="*/ 3014347 w 3314339"/>
                <a:gd name="connsiteY47" fmla="*/ 781711 h 830748"/>
                <a:gd name="connsiteX48" fmla="*/ 2852813 w 3314339"/>
                <a:gd name="connsiteY48" fmla="*/ 773057 h 830748"/>
                <a:gd name="connsiteX49" fmla="*/ 2581666 w 3314339"/>
                <a:gd name="connsiteY49" fmla="*/ 770173 h 830748"/>
                <a:gd name="connsiteX50" fmla="*/ 1944182 w 3314339"/>
                <a:gd name="connsiteY50" fmla="*/ 752865 h 83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14339" h="830748">
                  <a:moveTo>
                    <a:pt x="1944182" y="752865"/>
                  </a:moveTo>
                  <a:lnTo>
                    <a:pt x="1736495" y="738443"/>
                  </a:lnTo>
                  <a:lnTo>
                    <a:pt x="1600921" y="721135"/>
                  </a:lnTo>
                  <a:lnTo>
                    <a:pt x="1410541" y="689405"/>
                  </a:lnTo>
                  <a:lnTo>
                    <a:pt x="1295160" y="666329"/>
                  </a:lnTo>
                  <a:lnTo>
                    <a:pt x="1124972" y="623061"/>
                  </a:lnTo>
                  <a:lnTo>
                    <a:pt x="946130" y="571139"/>
                  </a:lnTo>
                  <a:lnTo>
                    <a:pt x="721136" y="481718"/>
                  </a:lnTo>
                  <a:lnTo>
                    <a:pt x="490372" y="369221"/>
                  </a:lnTo>
                  <a:lnTo>
                    <a:pt x="369221" y="297108"/>
                  </a:lnTo>
                  <a:lnTo>
                    <a:pt x="207687" y="196149"/>
                  </a:lnTo>
                  <a:lnTo>
                    <a:pt x="63460" y="98074"/>
                  </a:lnTo>
                  <a:lnTo>
                    <a:pt x="17307" y="57691"/>
                  </a:lnTo>
                  <a:lnTo>
                    <a:pt x="0" y="28845"/>
                  </a:lnTo>
                  <a:lnTo>
                    <a:pt x="2885" y="11538"/>
                  </a:lnTo>
                  <a:lnTo>
                    <a:pt x="20192" y="0"/>
                  </a:lnTo>
                  <a:lnTo>
                    <a:pt x="80767" y="11538"/>
                  </a:lnTo>
                  <a:lnTo>
                    <a:pt x="265378" y="95190"/>
                  </a:lnTo>
                  <a:lnTo>
                    <a:pt x="432681" y="178841"/>
                  </a:lnTo>
                  <a:lnTo>
                    <a:pt x="657676" y="271147"/>
                  </a:lnTo>
                  <a:lnTo>
                    <a:pt x="894208" y="354799"/>
                  </a:lnTo>
                  <a:lnTo>
                    <a:pt x="1073050" y="403836"/>
                  </a:lnTo>
                  <a:lnTo>
                    <a:pt x="1225931" y="435566"/>
                  </a:lnTo>
                  <a:lnTo>
                    <a:pt x="1453809" y="473065"/>
                  </a:lnTo>
                  <a:lnTo>
                    <a:pt x="1701880" y="501910"/>
                  </a:lnTo>
                  <a:lnTo>
                    <a:pt x="2169176" y="524987"/>
                  </a:lnTo>
                  <a:lnTo>
                    <a:pt x="2613396" y="533640"/>
                  </a:lnTo>
                  <a:lnTo>
                    <a:pt x="2948003" y="527871"/>
                  </a:lnTo>
                  <a:lnTo>
                    <a:pt x="3048962" y="519217"/>
                  </a:lnTo>
                  <a:lnTo>
                    <a:pt x="3092230" y="507679"/>
                  </a:lnTo>
                  <a:lnTo>
                    <a:pt x="3141267" y="487487"/>
                  </a:lnTo>
                  <a:lnTo>
                    <a:pt x="3184535" y="458642"/>
                  </a:lnTo>
                  <a:lnTo>
                    <a:pt x="3219150" y="424028"/>
                  </a:lnTo>
                  <a:lnTo>
                    <a:pt x="3256649" y="383644"/>
                  </a:lnTo>
                  <a:lnTo>
                    <a:pt x="3279725" y="363452"/>
                  </a:lnTo>
                  <a:lnTo>
                    <a:pt x="3297032" y="360568"/>
                  </a:lnTo>
                  <a:lnTo>
                    <a:pt x="3308570" y="363452"/>
                  </a:lnTo>
                  <a:lnTo>
                    <a:pt x="3314339" y="372106"/>
                  </a:lnTo>
                  <a:lnTo>
                    <a:pt x="3314339" y="412489"/>
                  </a:lnTo>
                  <a:lnTo>
                    <a:pt x="3297032" y="481718"/>
                  </a:lnTo>
                  <a:lnTo>
                    <a:pt x="3236457" y="623061"/>
                  </a:lnTo>
                  <a:lnTo>
                    <a:pt x="3207611" y="706713"/>
                  </a:lnTo>
                  <a:lnTo>
                    <a:pt x="3155690" y="804787"/>
                  </a:lnTo>
                  <a:lnTo>
                    <a:pt x="3129729" y="830748"/>
                  </a:lnTo>
                  <a:lnTo>
                    <a:pt x="3112421" y="830748"/>
                  </a:lnTo>
                  <a:lnTo>
                    <a:pt x="3083576" y="822094"/>
                  </a:lnTo>
                  <a:lnTo>
                    <a:pt x="3066269" y="801903"/>
                  </a:lnTo>
                  <a:lnTo>
                    <a:pt x="3014347" y="781711"/>
                  </a:lnTo>
                  <a:lnTo>
                    <a:pt x="2852813" y="773057"/>
                  </a:lnTo>
                  <a:lnTo>
                    <a:pt x="2581666" y="770173"/>
                  </a:lnTo>
                  <a:lnTo>
                    <a:pt x="1944182" y="7528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775B6F9C-8453-4CED-8013-1150C60D72B3}"/>
                </a:ext>
              </a:extLst>
            </p:cNvPr>
            <p:cNvSpPr/>
            <p:nvPr/>
          </p:nvSpPr>
          <p:spPr>
            <a:xfrm rot="16200000">
              <a:off x="4652169" y="3585369"/>
              <a:ext cx="4454525" cy="623887"/>
            </a:xfrm>
            <a:custGeom>
              <a:avLst/>
              <a:gdLst>
                <a:gd name="connsiteX0" fmla="*/ 2293620 w 4453890"/>
                <a:gd name="connsiteY0" fmla="*/ 544830 h 624840"/>
                <a:gd name="connsiteX1" fmla="*/ 1661160 w 4453890"/>
                <a:gd name="connsiteY1" fmla="*/ 544830 h 624840"/>
                <a:gd name="connsiteX2" fmla="*/ 1009650 w 4453890"/>
                <a:gd name="connsiteY2" fmla="*/ 544830 h 624840"/>
                <a:gd name="connsiteX3" fmla="*/ 636270 w 4453890"/>
                <a:gd name="connsiteY3" fmla="*/ 544830 h 624840"/>
                <a:gd name="connsiteX4" fmla="*/ 525780 w 4453890"/>
                <a:gd name="connsiteY4" fmla="*/ 537210 h 624840"/>
                <a:gd name="connsiteX5" fmla="*/ 373380 w 4453890"/>
                <a:gd name="connsiteY5" fmla="*/ 514350 h 624840"/>
                <a:gd name="connsiteX6" fmla="*/ 217170 w 4453890"/>
                <a:gd name="connsiteY6" fmla="*/ 480060 h 624840"/>
                <a:gd name="connsiteX7" fmla="*/ 99060 w 4453890"/>
                <a:gd name="connsiteY7" fmla="*/ 449580 h 624840"/>
                <a:gd name="connsiteX8" fmla="*/ 38100 w 4453890"/>
                <a:gd name="connsiteY8" fmla="*/ 426720 h 624840"/>
                <a:gd name="connsiteX9" fmla="*/ 3810 w 4453890"/>
                <a:gd name="connsiteY9" fmla="*/ 403860 h 624840"/>
                <a:gd name="connsiteX10" fmla="*/ 0 w 4453890"/>
                <a:gd name="connsiteY10" fmla="*/ 377190 h 624840"/>
                <a:gd name="connsiteX11" fmla="*/ 15240 w 4453890"/>
                <a:gd name="connsiteY11" fmla="*/ 354330 h 624840"/>
                <a:gd name="connsiteX12" fmla="*/ 91440 w 4453890"/>
                <a:gd name="connsiteY12" fmla="*/ 327660 h 624840"/>
                <a:gd name="connsiteX13" fmla="*/ 205740 w 4453890"/>
                <a:gd name="connsiteY13" fmla="*/ 300990 h 624840"/>
                <a:gd name="connsiteX14" fmla="*/ 346710 w 4453890"/>
                <a:gd name="connsiteY14" fmla="*/ 285750 h 624840"/>
                <a:gd name="connsiteX15" fmla="*/ 510540 w 4453890"/>
                <a:gd name="connsiteY15" fmla="*/ 278130 h 624840"/>
                <a:gd name="connsiteX16" fmla="*/ 762000 w 4453890"/>
                <a:gd name="connsiteY16" fmla="*/ 278130 h 624840"/>
                <a:gd name="connsiteX17" fmla="*/ 1203960 w 4453890"/>
                <a:gd name="connsiteY17" fmla="*/ 278130 h 624840"/>
                <a:gd name="connsiteX18" fmla="*/ 1524000 w 4453890"/>
                <a:gd name="connsiteY18" fmla="*/ 281940 h 624840"/>
                <a:gd name="connsiteX19" fmla="*/ 2244090 w 4453890"/>
                <a:gd name="connsiteY19" fmla="*/ 274320 h 624840"/>
                <a:gd name="connsiteX20" fmla="*/ 2929890 w 4453890"/>
                <a:gd name="connsiteY20" fmla="*/ 274320 h 624840"/>
                <a:gd name="connsiteX21" fmla="*/ 3638550 w 4453890"/>
                <a:gd name="connsiteY21" fmla="*/ 278130 h 624840"/>
                <a:gd name="connsiteX22" fmla="*/ 3905250 w 4453890"/>
                <a:gd name="connsiteY22" fmla="*/ 274320 h 624840"/>
                <a:gd name="connsiteX23" fmla="*/ 4011930 w 4453890"/>
                <a:gd name="connsiteY23" fmla="*/ 266700 h 624840"/>
                <a:gd name="connsiteX24" fmla="*/ 4084320 w 4453890"/>
                <a:gd name="connsiteY24" fmla="*/ 255270 h 624840"/>
                <a:gd name="connsiteX25" fmla="*/ 4145280 w 4453890"/>
                <a:gd name="connsiteY25" fmla="*/ 236220 h 624840"/>
                <a:gd name="connsiteX26" fmla="*/ 4194810 w 4453890"/>
                <a:gd name="connsiteY26" fmla="*/ 209550 h 624840"/>
                <a:gd name="connsiteX27" fmla="*/ 4236720 w 4453890"/>
                <a:gd name="connsiteY27" fmla="*/ 182880 h 624840"/>
                <a:gd name="connsiteX28" fmla="*/ 4290060 w 4453890"/>
                <a:gd name="connsiteY28" fmla="*/ 133350 h 624840"/>
                <a:gd name="connsiteX29" fmla="*/ 4335780 w 4453890"/>
                <a:gd name="connsiteY29" fmla="*/ 83820 h 624840"/>
                <a:gd name="connsiteX30" fmla="*/ 4381500 w 4453890"/>
                <a:gd name="connsiteY30" fmla="*/ 34290 h 624840"/>
                <a:gd name="connsiteX31" fmla="*/ 4404360 w 4453890"/>
                <a:gd name="connsiteY31" fmla="*/ 7620 h 624840"/>
                <a:gd name="connsiteX32" fmla="*/ 4423410 w 4453890"/>
                <a:gd name="connsiteY32" fmla="*/ 0 h 624840"/>
                <a:gd name="connsiteX33" fmla="*/ 4438650 w 4453890"/>
                <a:gd name="connsiteY33" fmla="*/ 3810 h 624840"/>
                <a:gd name="connsiteX34" fmla="*/ 4450080 w 4453890"/>
                <a:gd name="connsiteY34" fmla="*/ 26670 h 624840"/>
                <a:gd name="connsiteX35" fmla="*/ 4453890 w 4453890"/>
                <a:gd name="connsiteY35" fmla="*/ 80010 h 624840"/>
                <a:gd name="connsiteX36" fmla="*/ 4446270 w 4453890"/>
                <a:gd name="connsiteY36" fmla="*/ 125730 h 624840"/>
                <a:gd name="connsiteX37" fmla="*/ 4415790 w 4453890"/>
                <a:gd name="connsiteY37" fmla="*/ 251460 h 624840"/>
                <a:gd name="connsiteX38" fmla="*/ 4351020 w 4453890"/>
                <a:gd name="connsiteY38" fmla="*/ 411480 h 624840"/>
                <a:gd name="connsiteX39" fmla="*/ 4297680 w 4453890"/>
                <a:gd name="connsiteY39" fmla="*/ 533400 h 624840"/>
                <a:gd name="connsiteX40" fmla="*/ 4244340 w 4453890"/>
                <a:gd name="connsiteY40" fmla="*/ 598170 h 624840"/>
                <a:gd name="connsiteX41" fmla="*/ 4210050 w 4453890"/>
                <a:gd name="connsiteY41" fmla="*/ 621030 h 624840"/>
                <a:gd name="connsiteX42" fmla="*/ 4187190 w 4453890"/>
                <a:gd name="connsiteY42" fmla="*/ 624840 h 624840"/>
                <a:gd name="connsiteX43" fmla="*/ 4160520 w 4453890"/>
                <a:gd name="connsiteY43" fmla="*/ 617220 h 624840"/>
                <a:gd name="connsiteX44" fmla="*/ 4118610 w 4453890"/>
                <a:gd name="connsiteY44" fmla="*/ 594360 h 624840"/>
                <a:gd name="connsiteX45" fmla="*/ 4072890 w 4453890"/>
                <a:gd name="connsiteY45" fmla="*/ 571500 h 624840"/>
                <a:gd name="connsiteX46" fmla="*/ 3985260 w 4453890"/>
                <a:gd name="connsiteY46" fmla="*/ 544830 h 624840"/>
                <a:gd name="connsiteX47" fmla="*/ 3669030 w 4453890"/>
                <a:gd name="connsiteY47" fmla="*/ 544830 h 624840"/>
                <a:gd name="connsiteX48" fmla="*/ 2293620 w 4453890"/>
                <a:gd name="connsiteY48" fmla="*/ 544830 h 6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3890" h="624840">
                  <a:moveTo>
                    <a:pt x="2293620" y="544830"/>
                  </a:moveTo>
                  <a:lnTo>
                    <a:pt x="1661160" y="544830"/>
                  </a:lnTo>
                  <a:lnTo>
                    <a:pt x="1009650" y="544830"/>
                  </a:lnTo>
                  <a:lnTo>
                    <a:pt x="636270" y="544830"/>
                  </a:lnTo>
                  <a:lnTo>
                    <a:pt x="525780" y="537210"/>
                  </a:lnTo>
                  <a:lnTo>
                    <a:pt x="373380" y="514350"/>
                  </a:lnTo>
                  <a:lnTo>
                    <a:pt x="217170" y="480060"/>
                  </a:lnTo>
                  <a:lnTo>
                    <a:pt x="99060" y="449580"/>
                  </a:lnTo>
                  <a:lnTo>
                    <a:pt x="38100" y="426720"/>
                  </a:lnTo>
                  <a:lnTo>
                    <a:pt x="3810" y="403860"/>
                  </a:lnTo>
                  <a:lnTo>
                    <a:pt x="0" y="377190"/>
                  </a:lnTo>
                  <a:lnTo>
                    <a:pt x="15240" y="354330"/>
                  </a:lnTo>
                  <a:lnTo>
                    <a:pt x="91440" y="327660"/>
                  </a:lnTo>
                  <a:lnTo>
                    <a:pt x="205740" y="300990"/>
                  </a:lnTo>
                  <a:lnTo>
                    <a:pt x="346710" y="285750"/>
                  </a:lnTo>
                  <a:lnTo>
                    <a:pt x="510540" y="278130"/>
                  </a:lnTo>
                  <a:lnTo>
                    <a:pt x="762000" y="278130"/>
                  </a:lnTo>
                  <a:lnTo>
                    <a:pt x="1203960" y="278130"/>
                  </a:lnTo>
                  <a:lnTo>
                    <a:pt x="1524000" y="281940"/>
                  </a:lnTo>
                  <a:lnTo>
                    <a:pt x="2244090" y="274320"/>
                  </a:lnTo>
                  <a:lnTo>
                    <a:pt x="2929890" y="274320"/>
                  </a:lnTo>
                  <a:lnTo>
                    <a:pt x="3638550" y="278130"/>
                  </a:lnTo>
                  <a:lnTo>
                    <a:pt x="3905250" y="274320"/>
                  </a:lnTo>
                  <a:lnTo>
                    <a:pt x="4011930" y="266700"/>
                  </a:lnTo>
                  <a:lnTo>
                    <a:pt x="4084320" y="255270"/>
                  </a:lnTo>
                  <a:lnTo>
                    <a:pt x="4145280" y="236220"/>
                  </a:lnTo>
                  <a:lnTo>
                    <a:pt x="4194810" y="209550"/>
                  </a:lnTo>
                  <a:lnTo>
                    <a:pt x="4236720" y="182880"/>
                  </a:lnTo>
                  <a:lnTo>
                    <a:pt x="4290060" y="133350"/>
                  </a:lnTo>
                  <a:lnTo>
                    <a:pt x="4335780" y="83820"/>
                  </a:lnTo>
                  <a:lnTo>
                    <a:pt x="4381500" y="34290"/>
                  </a:lnTo>
                  <a:lnTo>
                    <a:pt x="4404360" y="7620"/>
                  </a:lnTo>
                  <a:lnTo>
                    <a:pt x="4423410" y="0"/>
                  </a:lnTo>
                  <a:lnTo>
                    <a:pt x="4438650" y="3810"/>
                  </a:lnTo>
                  <a:lnTo>
                    <a:pt x="4450080" y="26670"/>
                  </a:lnTo>
                  <a:lnTo>
                    <a:pt x="4453890" y="80010"/>
                  </a:lnTo>
                  <a:lnTo>
                    <a:pt x="4446270" y="125730"/>
                  </a:lnTo>
                  <a:lnTo>
                    <a:pt x="4415790" y="251460"/>
                  </a:lnTo>
                  <a:lnTo>
                    <a:pt x="4351020" y="411480"/>
                  </a:lnTo>
                  <a:lnTo>
                    <a:pt x="4297680" y="533400"/>
                  </a:lnTo>
                  <a:lnTo>
                    <a:pt x="4244340" y="598170"/>
                  </a:lnTo>
                  <a:lnTo>
                    <a:pt x="4210050" y="621030"/>
                  </a:lnTo>
                  <a:lnTo>
                    <a:pt x="4187190" y="624840"/>
                  </a:lnTo>
                  <a:lnTo>
                    <a:pt x="4160520" y="617220"/>
                  </a:lnTo>
                  <a:lnTo>
                    <a:pt x="4118610" y="594360"/>
                  </a:lnTo>
                  <a:lnTo>
                    <a:pt x="4072890" y="571500"/>
                  </a:lnTo>
                  <a:lnTo>
                    <a:pt x="3985260" y="544830"/>
                  </a:lnTo>
                  <a:lnTo>
                    <a:pt x="3669030" y="544830"/>
                  </a:lnTo>
                  <a:lnTo>
                    <a:pt x="2293620" y="544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E8076876-A6F3-490C-A774-8975F0930793}"/>
                </a:ext>
              </a:extLst>
            </p:cNvPr>
            <p:cNvSpPr/>
            <p:nvPr/>
          </p:nvSpPr>
          <p:spPr>
            <a:xfrm>
              <a:off x="2943225" y="4275138"/>
              <a:ext cx="1419225" cy="1162050"/>
            </a:xfrm>
            <a:custGeom>
              <a:avLst/>
              <a:gdLst>
                <a:gd name="connsiteX0" fmla="*/ 373856 w 1419225"/>
                <a:gd name="connsiteY0" fmla="*/ 395287 h 1162050"/>
                <a:gd name="connsiteX1" fmla="*/ 80963 w 1419225"/>
                <a:gd name="connsiteY1" fmla="*/ 469106 h 1162050"/>
                <a:gd name="connsiteX2" fmla="*/ 0 w 1419225"/>
                <a:gd name="connsiteY2" fmla="*/ 304800 h 1162050"/>
                <a:gd name="connsiteX3" fmla="*/ 111919 w 1419225"/>
                <a:gd name="connsiteY3" fmla="*/ 285750 h 1162050"/>
                <a:gd name="connsiteX4" fmla="*/ 383381 w 1419225"/>
                <a:gd name="connsiteY4" fmla="*/ 211931 h 1162050"/>
                <a:gd name="connsiteX5" fmla="*/ 745331 w 1419225"/>
                <a:gd name="connsiteY5" fmla="*/ 114300 h 1162050"/>
                <a:gd name="connsiteX6" fmla="*/ 914400 w 1419225"/>
                <a:gd name="connsiteY6" fmla="*/ 69056 h 1162050"/>
                <a:gd name="connsiteX7" fmla="*/ 966788 w 1419225"/>
                <a:gd name="connsiteY7" fmla="*/ 35719 h 1162050"/>
                <a:gd name="connsiteX8" fmla="*/ 1014413 w 1419225"/>
                <a:gd name="connsiteY8" fmla="*/ 11906 h 1162050"/>
                <a:gd name="connsiteX9" fmla="*/ 1047750 w 1419225"/>
                <a:gd name="connsiteY9" fmla="*/ 0 h 1162050"/>
                <a:gd name="connsiteX10" fmla="*/ 1069181 w 1419225"/>
                <a:gd name="connsiteY10" fmla="*/ 0 h 1162050"/>
                <a:gd name="connsiteX11" fmla="*/ 1107281 w 1419225"/>
                <a:gd name="connsiteY11" fmla="*/ 14287 h 1162050"/>
                <a:gd name="connsiteX12" fmla="*/ 1207294 w 1419225"/>
                <a:gd name="connsiteY12" fmla="*/ 78581 h 1162050"/>
                <a:gd name="connsiteX13" fmla="*/ 1307306 w 1419225"/>
                <a:gd name="connsiteY13" fmla="*/ 150019 h 1162050"/>
                <a:gd name="connsiteX14" fmla="*/ 1385888 w 1419225"/>
                <a:gd name="connsiteY14" fmla="*/ 211931 h 1162050"/>
                <a:gd name="connsiteX15" fmla="*/ 1402556 w 1419225"/>
                <a:gd name="connsiteY15" fmla="*/ 233362 h 1162050"/>
                <a:gd name="connsiteX16" fmla="*/ 1412081 w 1419225"/>
                <a:gd name="connsiteY16" fmla="*/ 247650 h 1162050"/>
                <a:gd name="connsiteX17" fmla="*/ 1419225 w 1419225"/>
                <a:gd name="connsiteY17" fmla="*/ 269081 h 1162050"/>
                <a:gd name="connsiteX18" fmla="*/ 1416844 w 1419225"/>
                <a:gd name="connsiteY18" fmla="*/ 285750 h 1162050"/>
                <a:gd name="connsiteX19" fmla="*/ 1402556 w 1419225"/>
                <a:gd name="connsiteY19" fmla="*/ 311944 h 1162050"/>
                <a:gd name="connsiteX20" fmla="*/ 1381125 w 1419225"/>
                <a:gd name="connsiteY20" fmla="*/ 333375 h 1162050"/>
                <a:gd name="connsiteX21" fmla="*/ 1357313 w 1419225"/>
                <a:gd name="connsiteY21" fmla="*/ 361950 h 1162050"/>
                <a:gd name="connsiteX22" fmla="*/ 1340644 w 1419225"/>
                <a:gd name="connsiteY22" fmla="*/ 400050 h 1162050"/>
                <a:gd name="connsiteX23" fmla="*/ 1281113 w 1419225"/>
                <a:gd name="connsiteY23" fmla="*/ 588169 h 1162050"/>
                <a:gd name="connsiteX24" fmla="*/ 1226344 w 1419225"/>
                <a:gd name="connsiteY24" fmla="*/ 828675 h 1162050"/>
                <a:gd name="connsiteX25" fmla="*/ 1204913 w 1419225"/>
                <a:gd name="connsiteY25" fmla="*/ 966787 h 1162050"/>
                <a:gd name="connsiteX26" fmla="*/ 1185863 w 1419225"/>
                <a:gd name="connsiteY26" fmla="*/ 1057275 h 1162050"/>
                <a:gd name="connsiteX27" fmla="*/ 1173956 w 1419225"/>
                <a:gd name="connsiteY27" fmla="*/ 1081087 h 1162050"/>
                <a:gd name="connsiteX28" fmla="*/ 1145381 w 1419225"/>
                <a:gd name="connsiteY28" fmla="*/ 1116806 h 1162050"/>
                <a:gd name="connsiteX29" fmla="*/ 1104900 w 1419225"/>
                <a:gd name="connsiteY29" fmla="*/ 1138237 h 1162050"/>
                <a:gd name="connsiteX30" fmla="*/ 1071563 w 1419225"/>
                <a:gd name="connsiteY30" fmla="*/ 1154906 h 1162050"/>
                <a:gd name="connsiteX31" fmla="*/ 1047750 w 1419225"/>
                <a:gd name="connsiteY31" fmla="*/ 1162050 h 1162050"/>
                <a:gd name="connsiteX32" fmla="*/ 1012031 w 1419225"/>
                <a:gd name="connsiteY32" fmla="*/ 1150144 h 1162050"/>
                <a:gd name="connsiteX33" fmla="*/ 985838 w 1419225"/>
                <a:gd name="connsiteY33" fmla="*/ 1126331 h 1162050"/>
                <a:gd name="connsiteX34" fmla="*/ 954881 w 1419225"/>
                <a:gd name="connsiteY34" fmla="*/ 1085850 h 1162050"/>
                <a:gd name="connsiteX35" fmla="*/ 957263 w 1419225"/>
                <a:gd name="connsiteY35" fmla="*/ 892969 h 1162050"/>
                <a:gd name="connsiteX36" fmla="*/ 1014413 w 1419225"/>
                <a:gd name="connsiteY36" fmla="*/ 559594 h 1162050"/>
                <a:gd name="connsiteX37" fmla="*/ 1047750 w 1419225"/>
                <a:gd name="connsiteY37" fmla="*/ 302419 h 1162050"/>
                <a:gd name="connsiteX38" fmla="*/ 1042988 w 1419225"/>
                <a:gd name="connsiteY38" fmla="*/ 278606 h 1162050"/>
                <a:gd name="connsiteX39" fmla="*/ 1038225 w 1419225"/>
                <a:gd name="connsiteY39" fmla="*/ 264319 h 1162050"/>
                <a:gd name="connsiteX40" fmla="*/ 1023938 w 1419225"/>
                <a:gd name="connsiteY40" fmla="*/ 254794 h 1162050"/>
                <a:gd name="connsiteX41" fmla="*/ 997744 w 1419225"/>
                <a:gd name="connsiteY41" fmla="*/ 247650 h 1162050"/>
                <a:gd name="connsiteX42" fmla="*/ 957263 w 1419225"/>
                <a:gd name="connsiteY42" fmla="*/ 247650 h 1162050"/>
                <a:gd name="connsiteX43" fmla="*/ 747713 w 1419225"/>
                <a:gd name="connsiteY43" fmla="*/ 297656 h 1162050"/>
                <a:gd name="connsiteX44" fmla="*/ 373856 w 1419225"/>
                <a:gd name="connsiteY44" fmla="*/ 395287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19225" h="1162050">
                  <a:moveTo>
                    <a:pt x="373856" y="395287"/>
                  </a:moveTo>
                  <a:lnTo>
                    <a:pt x="80963" y="469106"/>
                  </a:lnTo>
                  <a:lnTo>
                    <a:pt x="0" y="304800"/>
                  </a:lnTo>
                  <a:lnTo>
                    <a:pt x="111919" y="285750"/>
                  </a:lnTo>
                  <a:lnTo>
                    <a:pt x="383381" y="211931"/>
                  </a:lnTo>
                  <a:lnTo>
                    <a:pt x="745331" y="114300"/>
                  </a:lnTo>
                  <a:lnTo>
                    <a:pt x="914400" y="69056"/>
                  </a:lnTo>
                  <a:lnTo>
                    <a:pt x="966788" y="35719"/>
                  </a:lnTo>
                  <a:lnTo>
                    <a:pt x="1014413" y="11906"/>
                  </a:lnTo>
                  <a:lnTo>
                    <a:pt x="1047750" y="0"/>
                  </a:lnTo>
                  <a:lnTo>
                    <a:pt x="1069181" y="0"/>
                  </a:lnTo>
                  <a:lnTo>
                    <a:pt x="1107281" y="14287"/>
                  </a:lnTo>
                  <a:lnTo>
                    <a:pt x="1207294" y="78581"/>
                  </a:lnTo>
                  <a:lnTo>
                    <a:pt x="1307306" y="150019"/>
                  </a:lnTo>
                  <a:lnTo>
                    <a:pt x="1385888" y="211931"/>
                  </a:lnTo>
                  <a:lnTo>
                    <a:pt x="1402556" y="233362"/>
                  </a:lnTo>
                  <a:lnTo>
                    <a:pt x="1412081" y="247650"/>
                  </a:lnTo>
                  <a:lnTo>
                    <a:pt x="1419225" y="269081"/>
                  </a:lnTo>
                  <a:cubicBezTo>
                    <a:pt x="1416714" y="284152"/>
                    <a:pt x="1416844" y="278541"/>
                    <a:pt x="1416844" y="285750"/>
                  </a:cubicBezTo>
                  <a:lnTo>
                    <a:pt x="1402556" y="311944"/>
                  </a:lnTo>
                  <a:lnTo>
                    <a:pt x="1381125" y="333375"/>
                  </a:lnTo>
                  <a:lnTo>
                    <a:pt x="1357313" y="361950"/>
                  </a:lnTo>
                  <a:lnTo>
                    <a:pt x="1340644" y="400050"/>
                  </a:lnTo>
                  <a:lnTo>
                    <a:pt x="1281113" y="588169"/>
                  </a:lnTo>
                  <a:lnTo>
                    <a:pt x="1226344" y="828675"/>
                  </a:lnTo>
                  <a:lnTo>
                    <a:pt x="1204913" y="966787"/>
                  </a:lnTo>
                  <a:lnTo>
                    <a:pt x="1185863" y="1057275"/>
                  </a:lnTo>
                  <a:lnTo>
                    <a:pt x="1173956" y="1081087"/>
                  </a:lnTo>
                  <a:lnTo>
                    <a:pt x="1145381" y="1116806"/>
                  </a:lnTo>
                  <a:lnTo>
                    <a:pt x="1104900" y="1138237"/>
                  </a:lnTo>
                  <a:lnTo>
                    <a:pt x="1071563" y="1154906"/>
                  </a:lnTo>
                  <a:lnTo>
                    <a:pt x="1047750" y="1162050"/>
                  </a:lnTo>
                  <a:lnTo>
                    <a:pt x="1012031" y="1150144"/>
                  </a:lnTo>
                  <a:lnTo>
                    <a:pt x="985838" y="1126331"/>
                  </a:lnTo>
                  <a:lnTo>
                    <a:pt x="954881" y="1085850"/>
                  </a:lnTo>
                  <a:lnTo>
                    <a:pt x="957263" y="892969"/>
                  </a:lnTo>
                  <a:lnTo>
                    <a:pt x="1014413" y="559594"/>
                  </a:lnTo>
                  <a:lnTo>
                    <a:pt x="1047750" y="302419"/>
                  </a:lnTo>
                  <a:lnTo>
                    <a:pt x="1042988" y="278606"/>
                  </a:lnTo>
                  <a:lnTo>
                    <a:pt x="1038225" y="264319"/>
                  </a:lnTo>
                  <a:lnTo>
                    <a:pt x="1023938" y="254794"/>
                  </a:lnTo>
                  <a:lnTo>
                    <a:pt x="997744" y="247650"/>
                  </a:lnTo>
                  <a:lnTo>
                    <a:pt x="957263" y="247650"/>
                  </a:lnTo>
                  <a:lnTo>
                    <a:pt x="747713" y="297656"/>
                  </a:lnTo>
                  <a:lnTo>
                    <a:pt x="373856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746DE40C-53C2-46D3-87FC-E5F28EE447B8}"/>
                </a:ext>
              </a:extLst>
            </p:cNvPr>
            <p:cNvSpPr/>
            <p:nvPr/>
          </p:nvSpPr>
          <p:spPr>
            <a:xfrm>
              <a:off x="3179763" y="5153025"/>
              <a:ext cx="795337" cy="371475"/>
            </a:xfrm>
            <a:custGeom>
              <a:avLst/>
              <a:gdLst>
                <a:gd name="connsiteX0" fmla="*/ 347662 w 795337"/>
                <a:gd name="connsiteY0" fmla="*/ 271463 h 371475"/>
                <a:gd name="connsiteX1" fmla="*/ 71437 w 795337"/>
                <a:gd name="connsiteY1" fmla="*/ 371475 h 371475"/>
                <a:gd name="connsiteX2" fmla="*/ 0 w 795337"/>
                <a:gd name="connsiteY2" fmla="*/ 214313 h 371475"/>
                <a:gd name="connsiteX3" fmla="*/ 280987 w 795337"/>
                <a:gd name="connsiteY3" fmla="*/ 128588 h 371475"/>
                <a:gd name="connsiteX4" fmla="*/ 416719 w 795337"/>
                <a:gd name="connsiteY4" fmla="*/ 92869 h 371475"/>
                <a:gd name="connsiteX5" fmla="*/ 535781 w 795337"/>
                <a:gd name="connsiteY5" fmla="*/ 59531 h 371475"/>
                <a:gd name="connsiteX6" fmla="*/ 638175 w 795337"/>
                <a:gd name="connsiteY6" fmla="*/ 35719 h 371475"/>
                <a:gd name="connsiteX7" fmla="*/ 764381 w 795337"/>
                <a:gd name="connsiteY7" fmla="*/ 0 h 371475"/>
                <a:gd name="connsiteX8" fmla="*/ 795337 w 795337"/>
                <a:gd name="connsiteY8" fmla="*/ 204788 h 371475"/>
                <a:gd name="connsiteX9" fmla="*/ 719137 w 795337"/>
                <a:gd name="connsiteY9" fmla="*/ 209550 h 371475"/>
                <a:gd name="connsiteX10" fmla="*/ 676275 w 795337"/>
                <a:gd name="connsiteY10" fmla="*/ 202406 h 371475"/>
                <a:gd name="connsiteX11" fmla="*/ 347662 w 795337"/>
                <a:gd name="connsiteY11" fmla="*/ 2714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337" h="371475">
                  <a:moveTo>
                    <a:pt x="347662" y="271463"/>
                  </a:moveTo>
                  <a:lnTo>
                    <a:pt x="71437" y="371475"/>
                  </a:lnTo>
                  <a:lnTo>
                    <a:pt x="0" y="214313"/>
                  </a:lnTo>
                  <a:lnTo>
                    <a:pt x="280987" y="128588"/>
                  </a:lnTo>
                  <a:lnTo>
                    <a:pt x="416719" y="92869"/>
                  </a:lnTo>
                  <a:lnTo>
                    <a:pt x="535781" y="59531"/>
                  </a:lnTo>
                  <a:lnTo>
                    <a:pt x="638175" y="35719"/>
                  </a:lnTo>
                  <a:lnTo>
                    <a:pt x="764381" y="0"/>
                  </a:lnTo>
                  <a:lnTo>
                    <a:pt x="795337" y="204788"/>
                  </a:lnTo>
                  <a:lnTo>
                    <a:pt x="719137" y="209550"/>
                  </a:lnTo>
                  <a:lnTo>
                    <a:pt x="676275" y="202406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8211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D21559C-F29C-4F9D-9EB2-4B05690F75F9}"/>
              </a:ext>
            </a:extLst>
          </p:cNvPr>
          <p:cNvGrpSpPr/>
          <p:nvPr/>
        </p:nvGrpSpPr>
        <p:grpSpPr>
          <a:xfrm>
            <a:off x="2460625" y="1611313"/>
            <a:ext cx="4730750" cy="4513262"/>
            <a:chOff x="2460625" y="1611313"/>
            <a:chExt cx="4730750" cy="45132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B85416E-BFC6-D745-A38F-CD3175D2A855}"/>
                </a:ext>
              </a:extLst>
            </p:cNvPr>
            <p:cNvSpPr/>
            <p:nvPr/>
          </p:nvSpPr>
          <p:spPr>
            <a:xfrm>
              <a:off x="3119438" y="1611313"/>
              <a:ext cx="1012825" cy="368300"/>
            </a:xfrm>
            <a:custGeom>
              <a:avLst/>
              <a:gdLst>
                <a:gd name="connsiteX0" fmla="*/ 559593 w 1012031"/>
                <a:gd name="connsiteY0" fmla="*/ 328613 h 366713"/>
                <a:gd name="connsiteX1" fmla="*/ 419100 w 1012031"/>
                <a:gd name="connsiteY1" fmla="*/ 290513 h 366713"/>
                <a:gd name="connsiteX2" fmla="*/ 328612 w 1012031"/>
                <a:gd name="connsiteY2" fmla="*/ 261938 h 366713"/>
                <a:gd name="connsiteX3" fmla="*/ 250031 w 1012031"/>
                <a:gd name="connsiteY3" fmla="*/ 230982 h 366713"/>
                <a:gd name="connsiteX4" fmla="*/ 183356 w 1012031"/>
                <a:gd name="connsiteY4" fmla="*/ 195263 h 366713"/>
                <a:gd name="connsiteX5" fmla="*/ 90487 w 1012031"/>
                <a:gd name="connsiteY5" fmla="*/ 133350 h 366713"/>
                <a:gd name="connsiteX6" fmla="*/ 50006 w 1012031"/>
                <a:gd name="connsiteY6" fmla="*/ 100013 h 366713"/>
                <a:gd name="connsiteX7" fmla="*/ 19050 w 1012031"/>
                <a:gd name="connsiteY7" fmla="*/ 69057 h 366713"/>
                <a:gd name="connsiteX8" fmla="*/ 0 w 1012031"/>
                <a:gd name="connsiteY8" fmla="*/ 38100 h 366713"/>
                <a:gd name="connsiteX9" fmla="*/ 0 w 1012031"/>
                <a:gd name="connsiteY9" fmla="*/ 23813 h 366713"/>
                <a:gd name="connsiteX10" fmla="*/ 7143 w 1012031"/>
                <a:gd name="connsiteY10" fmla="*/ 7144 h 366713"/>
                <a:gd name="connsiteX11" fmla="*/ 26193 w 1012031"/>
                <a:gd name="connsiteY11" fmla="*/ 0 h 366713"/>
                <a:gd name="connsiteX12" fmla="*/ 88106 w 1012031"/>
                <a:gd name="connsiteY12" fmla="*/ 11907 h 366713"/>
                <a:gd name="connsiteX13" fmla="*/ 190500 w 1012031"/>
                <a:gd name="connsiteY13" fmla="*/ 40482 h 366713"/>
                <a:gd name="connsiteX14" fmla="*/ 235743 w 1012031"/>
                <a:gd name="connsiteY14" fmla="*/ 52388 h 366713"/>
                <a:gd name="connsiteX15" fmla="*/ 285750 w 1012031"/>
                <a:gd name="connsiteY15" fmla="*/ 66675 h 366713"/>
                <a:gd name="connsiteX16" fmla="*/ 383381 w 1012031"/>
                <a:gd name="connsiteY16" fmla="*/ 85725 h 366713"/>
                <a:gd name="connsiteX17" fmla="*/ 457200 w 1012031"/>
                <a:gd name="connsiteY17" fmla="*/ 97632 h 366713"/>
                <a:gd name="connsiteX18" fmla="*/ 545306 w 1012031"/>
                <a:gd name="connsiteY18" fmla="*/ 107157 h 366713"/>
                <a:gd name="connsiteX19" fmla="*/ 688181 w 1012031"/>
                <a:gd name="connsiteY19" fmla="*/ 119063 h 366713"/>
                <a:gd name="connsiteX20" fmla="*/ 821531 w 1012031"/>
                <a:gd name="connsiteY20" fmla="*/ 121444 h 366713"/>
                <a:gd name="connsiteX21" fmla="*/ 835818 w 1012031"/>
                <a:gd name="connsiteY21" fmla="*/ 126207 h 366713"/>
                <a:gd name="connsiteX22" fmla="*/ 888206 w 1012031"/>
                <a:gd name="connsiteY22" fmla="*/ 152400 h 366713"/>
                <a:gd name="connsiteX23" fmla="*/ 938212 w 1012031"/>
                <a:gd name="connsiteY23" fmla="*/ 185738 h 366713"/>
                <a:gd name="connsiteX24" fmla="*/ 976312 w 1012031"/>
                <a:gd name="connsiteY24" fmla="*/ 214313 h 366713"/>
                <a:gd name="connsiteX25" fmla="*/ 997743 w 1012031"/>
                <a:gd name="connsiteY25" fmla="*/ 235744 h 366713"/>
                <a:gd name="connsiteX26" fmla="*/ 1009650 w 1012031"/>
                <a:gd name="connsiteY26" fmla="*/ 254794 h 366713"/>
                <a:gd name="connsiteX27" fmla="*/ 1012031 w 1012031"/>
                <a:gd name="connsiteY27" fmla="*/ 273844 h 366713"/>
                <a:gd name="connsiteX28" fmla="*/ 1002506 w 1012031"/>
                <a:gd name="connsiteY28" fmla="*/ 302419 h 366713"/>
                <a:gd name="connsiteX29" fmla="*/ 976312 w 1012031"/>
                <a:gd name="connsiteY29" fmla="*/ 323850 h 366713"/>
                <a:gd name="connsiteX30" fmla="*/ 904875 w 1012031"/>
                <a:gd name="connsiteY30" fmla="*/ 345282 h 366713"/>
                <a:gd name="connsiteX31" fmla="*/ 823912 w 1012031"/>
                <a:gd name="connsiteY31" fmla="*/ 361950 h 366713"/>
                <a:gd name="connsiteX32" fmla="*/ 762000 w 1012031"/>
                <a:gd name="connsiteY32" fmla="*/ 366713 h 366713"/>
                <a:gd name="connsiteX33" fmla="*/ 559593 w 1012031"/>
                <a:gd name="connsiteY33" fmla="*/ 32861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12031" h="366713">
                  <a:moveTo>
                    <a:pt x="559593" y="328613"/>
                  </a:moveTo>
                  <a:lnTo>
                    <a:pt x="419100" y="290513"/>
                  </a:lnTo>
                  <a:lnTo>
                    <a:pt x="328612" y="261938"/>
                  </a:lnTo>
                  <a:lnTo>
                    <a:pt x="250031" y="230982"/>
                  </a:lnTo>
                  <a:lnTo>
                    <a:pt x="183356" y="195263"/>
                  </a:lnTo>
                  <a:lnTo>
                    <a:pt x="90487" y="133350"/>
                  </a:lnTo>
                  <a:lnTo>
                    <a:pt x="50006" y="100013"/>
                  </a:lnTo>
                  <a:lnTo>
                    <a:pt x="19050" y="6905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6193" y="0"/>
                  </a:lnTo>
                  <a:lnTo>
                    <a:pt x="88106" y="11907"/>
                  </a:lnTo>
                  <a:lnTo>
                    <a:pt x="190500" y="40482"/>
                  </a:lnTo>
                  <a:lnTo>
                    <a:pt x="235743" y="52388"/>
                  </a:lnTo>
                  <a:lnTo>
                    <a:pt x="285750" y="66675"/>
                  </a:lnTo>
                  <a:lnTo>
                    <a:pt x="383381" y="85725"/>
                  </a:lnTo>
                  <a:lnTo>
                    <a:pt x="457200" y="97632"/>
                  </a:lnTo>
                  <a:lnTo>
                    <a:pt x="545306" y="107157"/>
                  </a:lnTo>
                  <a:lnTo>
                    <a:pt x="688181" y="119063"/>
                  </a:lnTo>
                  <a:lnTo>
                    <a:pt x="821531" y="121444"/>
                  </a:lnTo>
                  <a:lnTo>
                    <a:pt x="835818" y="126207"/>
                  </a:lnTo>
                  <a:lnTo>
                    <a:pt x="888206" y="152400"/>
                  </a:lnTo>
                  <a:lnTo>
                    <a:pt x="938212" y="185738"/>
                  </a:lnTo>
                  <a:lnTo>
                    <a:pt x="976312" y="214313"/>
                  </a:lnTo>
                  <a:lnTo>
                    <a:pt x="997743" y="235744"/>
                  </a:lnTo>
                  <a:lnTo>
                    <a:pt x="1009650" y="254794"/>
                  </a:lnTo>
                  <a:lnTo>
                    <a:pt x="1012031" y="273844"/>
                  </a:lnTo>
                  <a:lnTo>
                    <a:pt x="1002506" y="302419"/>
                  </a:lnTo>
                  <a:lnTo>
                    <a:pt x="976312" y="323850"/>
                  </a:lnTo>
                  <a:lnTo>
                    <a:pt x="904875" y="345282"/>
                  </a:lnTo>
                  <a:lnTo>
                    <a:pt x="823912" y="361950"/>
                  </a:lnTo>
                  <a:lnTo>
                    <a:pt x="762000" y="366713"/>
                  </a:lnTo>
                  <a:lnTo>
                    <a:pt x="559593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849B04F-8035-2B43-BC18-2958AD5AF99B}"/>
                </a:ext>
              </a:extLst>
            </p:cNvPr>
            <p:cNvSpPr/>
            <p:nvPr/>
          </p:nvSpPr>
          <p:spPr>
            <a:xfrm>
              <a:off x="2460625" y="2287588"/>
              <a:ext cx="2082800" cy="584200"/>
            </a:xfrm>
            <a:custGeom>
              <a:avLst/>
              <a:gdLst>
                <a:gd name="connsiteX0" fmla="*/ 1181100 w 2083594"/>
                <a:gd name="connsiteY0" fmla="*/ 340519 h 583407"/>
                <a:gd name="connsiteX1" fmla="*/ 878682 w 2083594"/>
                <a:gd name="connsiteY1" fmla="*/ 414338 h 583407"/>
                <a:gd name="connsiteX2" fmla="*/ 681038 w 2083594"/>
                <a:gd name="connsiteY2" fmla="*/ 466725 h 583407"/>
                <a:gd name="connsiteX3" fmla="*/ 509588 w 2083594"/>
                <a:gd name="connsiteY3" fmla="*/ 528638 h 583407"/>
                <a:gd name="connsiteX4" fmla="*/ 350044 w 2083594"/>
                <a:gd name="connsiteY4" fmla="*/ 583407 h 583407"/>
                <a:gd name="connsiteX5" fmla="*/ 328613 w 2083594"/>
                <a:gd name="connsiteY5" fmla="*/ 581025 h 583407"/>
                <a:gd name="connsiteX6" fmla="*/ 297657 w 2083594"/>
                <a:gd name="connsiteY6" fmla="*/ 566738 h 583407"/>
                <a:gd name="connsiteX7" fmla="*/ 226219 w 2083594"/>
                <a:gd name="connsiteY7" fmla="*/ 523875 h 583407"/>
                <a:gd name="connsiteX8" fmla="*/ 152400 w 2083594"/>
                <a:gd name="connsiteY8" fmla="*/ 464344 h 583407"/>
                <a:gd name="connsiteX9" fmla="*/ 102394 w 2083594"/>
                <a:gd name="connsiteY9" fmla="*/ 416719 h 583407"/>
                <a:gd name="connsiteX10" fmla="*/ 66675 w 2083594"/>
                <a:gd name="connsiteY10" fmla="*/ 373857 h 583407"/>
                <a:gd name="connsiteX11" fmla="*/ 35719 w 2083594"/>
                <a:gd name="connsiteY11" fmla="*/ 328613 h 583407"/>
                <a:gd name="connsiteX12" fmla="*/ 21432 w 2083594"/>
                <a:gd name="connsiteY12" fmla="*/ 304800 h 583407"/>
                <a:gd name="connsiteX13" fmla="*/ 7144 w 2083594"/>
                <a:gd name="connsiteY13" fmla="*/ 264319 h 583407"/>
                <a:gd name="connsiteX14" fmla="*/ 0 w 2083594"/>
                <a:gd name="connsiteY14" fmla="*/ 226219 h 583407"/>
                <a:gd name="connsiteX15" fmla="*/ 0 w 2083594"/>
                <a:gd name="connsiteY15" fmla="*/ 200025 h 583407"/>
                <a:gd name="connsiteX16" fmla="*/ 4763 w 2083594"/>
                <a:gd name="connsiteY16" fmla="*/ 183357 h 583407"/>
                <a:gd name="connsiteX17" fmla="*/ 16669 w 2083594"/>
                <a:gd name="connsiteY17" fmla="*/ 178594 h 583407"/>
                <a:gd name="connsiteX18" fmla="*/ 40482 w 2083594"/>
                <a:gd name="connsiteY18" fmla="*/ 183357 h 583407"/>
                <a:gd name="connsiteX19" fmla="*/ 85725 w 2083594"/>
                <a:gd name="connsiteY19" fmla="*/ 219075 h 583407"/>
                <a:gd name="connsiteX20" fmla="*/ 138113 w 2083594"/>
                <a:gd name="connsiteY20" fmla="*/ 259557 h 583407"/>
                <a:gd name="connsiteX21" fmla="*/ 190500 w 2083594"/>
                <a:gd name="connsiteY21" fmla="*/ 285750 h 583407"/>
                <a:gd name="connsiteX22" fmla="*/ 242888 w 2083594"/>
                <a:gd name="connsiteY22" fmla="*/ 300038 h 583407"/>
                <a:gd name="connsiteX23" fmla="*/ 311944 w 2083594"/>
                <a:gd name="connsiteY23" fmla="*/ 309563 h 583407"/>
                <a:gd name="connsiteX24" fmla="*/ 385763 w 2083594"/>
                <a:gd name="connsiteY24" fmla="*/ 316707 h 583407"/>
                <a:gd name="connsiteX25" fmla="*/ 450057 w 2083594"/>
                <a:gd name="connsiteY25" fmla="*/ 319088 h 583407"/>
                <a:gd name="connsiteX26" fmla="*/ 545307 w 2083594"/>
                <a:gd name="connsiteY26" fmla="*/ 307182 h 583407"/>
                <a:gd name="connsiteX27" fmla="*/ 821532 w 2083594"/>
                <a:gd name="connsiteY27" fmla="*/ 259557 h 583407"/>
                <a:gd name="connsiteX28" fmla="*/ 1121569 w 2083594"/>
                <a:gd name="connsiteY28" fmla="*/ 192882 h 583407"/>
                <a:gd name="connsiteX29" fmla="*/ 1414463 w 2083594"/>
                <a:gd name="connsiteY29" fmla="*/ 116682 h 583407"/>
                <a:gd name="connsiteX30" fmla="*/ 1469232 w 2083594"/>
                <a:gd name="connsiteY30" fmla="*/ 97632 h 583407"/>
                <a:gd name="connsiteX31" fmla="*/ 1588294 w 2083594"/>
                <a:gd name="connsiteY31" fmla="*/ 45244 h 583407"/>
                <a:gd name="connsiteX32" fmla="*/ 1647825 w 2083594"/>
                <a:gd name="connsiteY32" fmla="*/ 9525 h 583407"/>
                <a:gd name="connsiteX33" fmla="*/ 1664494 w 2083594"/>
                <a:gd name="connsiteY33" fmla="*/ 0 h 583407"/>
                <a:gd name="connsiteX34" fmla="*/ 1719263 w 2083594"/>
                <a:gd name="connsiteY34" fmla="*/ 4763 h 583407"/>
                <a:gd name="connsiteX35" fmla="*/ 1769269 w 2083594"/>
                <a:gd name="connsiteY35" fmla="*/ 14288 h 583407"/>
                <a:gd name="connsiteX36" fmla="*/ 1840707 w 2083594"/>
                <a:gd name="connsiteY36" fmla="*/ 40482 h 583407"/>
                <a:gd name="connsiteX37" fmla="*/ 1962150 w 2083594"/>
                <a:gd name="connsiteY37" fmla="*/ 95250 h 583407"/>
                <a:gd name="connsiteX38" fmla="*/ 2031207 w 2083594"/>
                <a:gd name="connsiteY38" fmla="*/ 133350 h 583407"/>
                <a:gd name="connsiteX39" fmla="*/ 2055019 w 2083594"/>
                <a:gd name="connsiteY39" fmla="*/ 150019 h 583407"/>
                <a:gd name="connsiteX40" fmla="*/ 2071688 w 2083594"/>
                <a:gd name="connsiteY40" fmla="*/ 171450 h 583407"/>
                <a:gd name="connsiteX41" fmla="*/ 2081213 w 2083594"/>
                <a:gd name="connsiteY41" fmla="*/ 197644 h 583407"/>
                <a:gd name="connsiteX42" fmla="*/ 2083594 w 2083594"/>
                <a:gd name="connsiteY42" fmla="*/ 228600 h 583407"/>
                <a:gd name="connsiteX43" fmla="*/ 2069307 w 2083594"/>
                <a:gd name="connsiteY43" fmla="*/ 259557 h 583407"/>
                <a:gd name="connsiteX44" fmla="*/ 2021682 w 2083594"/>
                <a:gd name="connsiteY44" fmla="*/ 283369 h 583407"/>
                <a:gd name="connsiteX45" fmla="*/ 1985963 w 2083594"/>
                <a:gd name="connsiteY45" fmla="*/ 292894 h 583407"/>
                <a:gd name="connsiteX46" fmla="*/ 1905000 w 2083594"/>
                <a:gd name="connsiteY46" fmla="*/ 285750 h 583407"/>
                <a:gd name="connsiteX47" fmla="*/ 1754982 w 2083594"/>
                <a:gd name="connsiteY47" fmla="*/ 276225 h 583407"/>
                <a:gd name="connsiteX48" fmla="*/ 1628775 w 2083594"/>
                <a:gd name="connsiteY48" fmla="*/ 269082 h 583407"/>
                <a:gd name="connsiteX49" fmla="*/ 1538288 w 2083594"/>
                <a:gd name="connsiteY49" fmla="*/ 271463 h 583407"/>
                <a:gd name="connsiteX50" fmla="*/ 1181100 w 2083594"/>
                <a:gd name="connsiteY50" fmla="*/ 340519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583407">
                  <a:moveTo>
                    <a:pt x="1181100" y="340519"/>
                  </a:moveTo>
                  <a:lnTo>
                    <a:pt x="878682" y="414338"/>
                  </a:lnTo>
                  <a:lnTo>
                    <a:pt x="681038" y="466725"/>
                  </a:lnTo>
                  <a:lnTo>
                    <a:pt x="509588" y="528638"/>
                  </a:lnTo>
                  <a:lnTo>
                    <a:pt x="350044" y="583407"/>
                  </a:lnTo>
                  <a:lnTo>
                    <a:pt x="328613" y="581025"/>
                  </a:lnTo>
                  <a:lnTo>
                    <a:pt x="297657" y="566738"/>
                  </a:lnTo>
                  <a:lnTo>
                    <a:pt x="226219" y="523875"/>
                  </a:lnTo>
                  <a:lnTo>
                    <a:pt x="152400" y="464344"/>
                  </a:lnTo>
                  <a:lnTo>
                    <a:pt x="102394" y="416719"/>
                  </a:lnTo>
                  <a:lnTo>
                    <a:pt x="66675" y="373857"/>
                  </a:lnTo>
                  <a:lnTo>
                    <a:pt x="35719" y="328613"/>
                  </a:lnTo>
                  <a:lnTo>
                    <a:pt x="21432" y="304800"/>
                  </a:lnTo>
                  <a:lnTo>
                    <a:pt x="7144" y="264319"/>
                  </a:lnTo>
                  <a:lnTo>
                    <a:pt x="0" y="226219"/>
                  </a:lnTo>
                  <a:lnTo>
                    <a:pt x="0" y="200025"/>
                  </a:lnTo>
                  <a:lnTo>
                    <a:pt x="4763" y="183357"/>
                  </a:lnTo>
                  <a:lnTo>
                    <a:pt x="16669" y="178594"/>
                  </a:lnTo>
                  <a:lnTo>
                    <a:pt x="40482" y="183357"/>
                  </a:lnTo>
                  <a:lnTo>
                    <a:pt x="85725" y="219075"/>
                  </a:lnTo>
                  <a:lnTo>
                    <a:pt x="138113" y="259557"/>
                  </a:lnTo>
                  <a:lnTo>
                    <a:pt x="190500" y="285750"/>
                  </a:lnTo>
                  <a:lnTo>
                    <a:pt x="242888" y="300038"/>
                  </a:lnTo>
                  <a:lnTo>
                    <a:pt x="311944" y="309563"/>
                  </a:lnTo>
                  <a:lnTo>
                    <a:pt x="385763" y="316707"/>
                  </a:lnTo>
                  <a:lnTo>
                    <a:pt x="450057" y="319088"/>
                  </a:lnTo>
                  <a:lnTo>
                    <a:pt x="545307" y="307182"/>
                  </a:lnTo>
                  <a:lnTo>
                    <a:pt x="821532" y="259557"/>
                  </a:lnTo>
                  <a:lnTo>
                    <a:pt x="1121569" y="192882"/>
                  </a:lnTo>
                  <a:lnTo>
                    <a:pt x="1414463" y="116682"/>
                  </a:lnTo>
                  <a:lnTo>
                    <a:pt x="1469232" y="97632"/>
                  </a:lnTo>
                  <a:lnTo>
                    <a:pt x="1588294" y="45244"/>
                  </a:lnTo>
                  <a:lnTo>
                    <a:pt x="1647825" y="9525"/>
                  </a:lnTo>
                  <a:lnTo>
                    <a:pt x="1664494" y="0"/>
                  </a:lnTo>
                  <a:lnTo>
                    <a:pt x="1719263" y="4763"/>
                  </a:lnTo>
                  <a:lnTo>
                    <a:pt x="1769269" y="14288"/>
                  </a:lnTo>
                  <a:lnTo>
                    <a:pt x="1840707" y="40482"/>
                  </a:lnTo>
                  <a:lnTo>
                    <a:pt x="1962150" y="95250"/>
                  </a:lnTo>
                  <a:lnTo>
                    <a:pt x="2031207" y="133350"/>
                  </a:lnTo>
                  <a:lnTo>
                    <a:pt x="2055019" y="150019"/>
                  </a:lnTo>
                  <a:lnTo>
                    <a:pt x="2071688" y="171450"/>
                  </a:lnTo>
                  <a:lnTo>
                    <a:pt x="2081213" y="197644"/>
                  </a:lnTo>
                  <a:lnTo>
                    <a:pt x="2083594" y="228600"/>
                  </a:lnTo>
                  <a:lnTo>
                    <a:pt x="2069307" y="259557"/>
                  </a:lnTo>
                  <a:lnTo>
                    <a:pt x="2021682" y="283369"/>
                  </a:lnTo>
                  <a:lnTo>
                    <a:pt x="1985963" y="292894"/>
                  </a:lnTo>
                  <a:lnTo>
                    <a:pt x="1905000" y="285750"/>
                  </a:lnTo>
                  <a:lnTo>
                    <a:pt x="1754982" y="276225"/>
                  </a:lnTo>
                  <a:lnTo>
                    <a:pt x="1628775" y="269082"/>
                  </a:lnTo>
                  <a:lnTo>
                    <a:pt x="1538288" y="271463"/>
                  </a:lnTo>
                  <a:lnTo>
                    <a:pt x="11811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B9E5D8C-ED8C-9B48-8DE3-8BAA4320EDDC}"/>
                </a:ext>
              </a:extLst>
            </p:cNvPr>
            <p:cNvSpPr/>
            <p:nvPr/>
          </p:nvSpPr>
          <p:spPr>
            <a:xfrm>
              <a:off x="2874963" y="3048000"/>
              <a:ext cx="1230312" cy="382588"/>
            </a:xfrm>
            <a:custGeom>
              <a:avLst/>
              <a:gdLst>
                <a:gd name="connsiteX0" fmla="*/ 802481 w 1231357"/>
                <a:gd name="connsiteY0" fmla="*/ 290513 h 383381"/>
                <a:gd name="connsiteX1" fmla="*/ 554831 w 1231357"/>
                <a:gd name="connsiteY1" fmla="*/ 352425 h 383381"/>
                <a:gd name="connsiteX2" fmla="*/ 395287 w 1231357"/>
                <a:gd name="connsiteY2" fmla="*/ 383381 h 383381"/>
                <a:gd name="connsiteX3" fmla="*/ 364331 w 1231357"/>
                <a:gd name="connsiteY3" fmla="*/ 383381 h 383381"/>
                <a:gd name="connsiteX4" fmla="*/ 316706 w 1231357"/>
                <a:gd name="connsiteY4" fmla="*/ 378619 h 383381"/>
                <a:gd name="connsiteX5" fmla="*/ 261937 w 1231357"/>
                <a:gd name="connsiteY5" fmla="*/ 369094 h 383381"/>
                <a:gd name="connsiteX6" fmla="*/ 190500 w 1231357"/>
                <a:gd name="connsiteY6" fmla="*/ 347663 h 383381"/>
                <a:gd name="connsiteX7" fmla="*/ 150019 w 1231357"/>
                <a:gd name="connsiteY7" fmla="*/ 333375 h 383381"/>
                <a:gd name="connsiteX8" fmla="*/ 121444 w 1231357"/>
                <a:gd name="connsiteY8" fmla="*/ 316706 h 383381"/>
                <a:gd name="connsiteX9" fmla="*/ 88106 w 1231357"/>
                <a:gd name="connsiteY9" fmla="*/ 297656 h 383381"/>
                <a:gd name="connsiteX10" fmla="*/ 66675 w 1231357"/>
                <a:gd name="connsiteY10" fmla="*/ 278606 h 383381"/>
                <a:gd name="connsiteX11" fmla="*/ 35719 w 1231357"/>
                <a:gd name="connsiteY11" fmla="*/ 250031 h 383381"/>
                <a:gd name="connsiteX12" fmla="*/ 9525 w 1231357"/>
                <a:gd name="connsiteY12" fmla="*/ 219075 h 383381"/>
                <a:gd name="connsiteX13" fmla="*/ 0 w 1231357"/>
                <a:gd name="connsiteY13" fmla="*/ 192881 h 383381"/>
                <a:gd name="connsiteX14" fmla="*/ 2381 w 1231357"/>
                <a:gd name="connsiteY14" fmla="*/ 171450 h 383381"/>
                <a:gd name="connsiteX15" fmla="*/ 14287 w 1231357"/>
                <a:gd name="connsiteY15" fmla="*/ 159544 h 383381"/>
                <a:gd name="connsiteX16" fmla="*/ 28575 w 1231357"/>
                <a:gd name="connsiteY16" fmla="*/ 157163 h 383381"/>
                <a:gd name="connsiteX17" fmla="*/ 80962 w 1231357"/>
                <a:gd name="connsiteY17" fmla="*/ 169069 h 383381"/>
                <a:gd name="connsiteX18" fmla="*/ 130969 w 1231357"/>
                <a:gd name="connsiteY18" fmla="*/ 190500 h 383381"/>
                <a:gd name="connsiteX19" fmla="*/ 166687 w 1231357"/>
                <a:gd name="connsiteY19" fmla="*/ 202406 h 383381"/>
                <a:gd name="connsiteX20" fmla="*/ 209550 w 1231357"/>
                <a:gd name="connsiteY20" fmla="*/ 209550 h 383381"/>
                <a:gd name="connsiteX21" fmla="*/ 250031 w 1231357"/>
                <a:gd name="connsiteY21" fmla="*/ 211931 h 383381"/>
                <a:gd name="connsiteX22" fmla="*/ 297656 w 1231357"/>
                <a:gd name="connsiteY22" fmla="*/ 209550 h 383381"/>
                <a:gd name="connsiteX23" fmla="*/ 352425 w 1231357"/>
                <a:gd name="connsiteY23" fmla="*/ 202406 h 383381"/>
                <a:gd name="connsiteX24" fmla="*/ 431006 w 1231357"/>
                <a:gd name="connsiteY24" fmla="*/ 185738 h 383381"/>
                <a:gd name="connsiteX25" fmla="*/ 569119 w 1231357"/>
                <a:gd name="connsiteY25" fmla="*/ 152400 h 383381"/>
                <a:gd name="connsiteX26" fmla="*/ 726281 w 1231357"/>
                <a:gd name="connsiteY26" fmla="*/ 100013 h 383381"/>
                <a:gd name="connsiteX27" fmla="*/ 838200 w 1231357"/>
                <a:gd name="connsiteY27" fmla="*/ 52388 h 383381"/>
                <a:gd name="connsiteX28" fmla="*/ 940594 w 1231357"/>
                <a:gd name="connsiteY28" fmla="*/ 0 h 383381"/>
                <a:gd name="connsiteX29" fmla="*/ 1002506 w 1231357"/>
                <a:gd name="connsiteY29" fmla="*/ 7144 h 383381"/>
                <a:gd name="connsiteX30" fmla="*/ 1095375 w 1231357"/>
                <a:gd name="connsiteY30" fmla="*/ 26194 h 383381"/>
                <a:gd name="connsiteX31" fmla="*/ 1164431 w 1231357"/>
                <a:gd name="connsiteY31" fmla="*/ 47625 h 383381"/>
                <a:gd name="connsiteX32" fmla="*/ 1204912 w 1231357"/>
                <a:gd name="connsiteY32" fmla="*/ 66675 h 383381"/>
                <a:gd name="connsiteX33" fmla="*/ 1219200 w 1231357"/>
                <a:gd name="connsiteY33" fmla="*/ 76200 h 383381"/>
                <a:gd name="connsiteX34" fmla="*/ 1226344 w 1231357"/>
                <a:gd name="connsiteY34" fmla="*/ 88106 h 383381"/>
                <a:gd name="connsiteX35" fmla="*/ 1231106 w 1231357"/>
                <a:gd name="connsiteY35" fmla="*/ 104775 h 383381"/>
                <a:gd name="connsiteX36" fmla="*/ 1223962 w 1231357"/>
                <a:gd name="connsiteY36" fmla="*/ 130969 h 383381"/>
                <a:gd name="connsiteX37" fmla="*/ 1197769 w 1231357"/>
                <a:gd name="connsiteY37" fmla="*/ 159544 h 383381"/>
                <a:gd name="connsiteX38" fmla="*/ 1121569 w 1231357"/>
                <a:gd name="connsiteY38" fmla="*/ 202406 h 383381"/>
                <a:gd name="connsiteX39" fmla="*/ 1007269 w 1231357"/>
                <a:gd name="connsiteY39" fmla="*/ 245269 h 383381"/>
                <a:gd name="connsiteX40" fmla="*/ 802481 w 1231357"/>
                <a:gd name="connsiteY40" fmla="*/ 290513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357" h="383381">
                  <a:moveTo>
                    <a:pt x="802481" y="290513"/>
                  </a:moveTo>
                  <a:lnTo>
                    <a:pt x="554831" y="352425"/>
                  </a:lnTo>
                  <a:lnTo>
                    <a:pt x="395287" y="383381"/>
                  </a:lnTo>
                  <a:lnTo>
                    <a:pt x="364331" y="383381"/>
                  </a:lnTo>
                  <a:lnTo>
                    <a:pt x="316706" y="378619"/>
                  </a:lnTo>
                  <a:lnTo>
                    <a:pt x="261937" y="369094"/>
                  </a:lnTo>
                  <a:lnTo>
                    <a:pt x="190500" y="347663"/>
                  </a:lnTo>
                  <a:lnTo>
                    <a:pt x="150019" y="333375"/>
                  </a:lnTo>
                  <a:lnTo>
                    <a:pt x="121444" y="316706"/>
                  </a:lnTo>
                  <a:lnTo>
                    <a:pt x="88106" y="297656"/>
                  </a:lnTo>
                  <a:lnTo>
                    <a:pt x="66675" y="278606"/>
                  </a:lnTo>
                  <a:lnTo>
                    <a:pt x="35719" y="250031"/>
                  </a:lnTo>
                  <a:lnTo>
                    <a:pt x="9525" y="219075"/>
                  </a:lnTo>
                  <a:lnTo>
                    <a:pt x="0" y="192881"/>
                  </a:lnTo>
                  <a:lnTo>
                    <a:pt x="2381" y="171450"/>
                  </a:lnTo>
                  <a:lnTo>
                    <a:pt x="14287" y="159544"/>
                  </a:lnTo>
                  <a:lnTo>
                    <a:pt x="28575" y="157163"/>
                  </a:lnTo>
                  <a:lnTo>
                    <a:pt x="80962" y="169069"/>
                  </a:lnTo>
                  <a:lnTo>
                    <a:pt x="130969" y="190500"/>
                  </a:lnTo>
                  <a:lnTo>
                    <a:pt x="166687" y="202406"/>
                  </a:lnTo>
                  <a:lnTo>
                    <a:pt x="209550" y="209550"/>
                  </a:lnTo>
                  <a:lnTo>
                    <a:pt x="250031" y="211931"/>
                  </a:lnTo>
                  <a:lnTo>
                    <a:pt x="297656" y="209550"/>
                  </a:lnTo>
                  <a:lnTo>
                    <a:pt x="352425" y="202406"/>
                  </a:lnTo>
                  <a:lnTo>
                    <a:pt x="431006" y="185738"/>
                  </a:lnTo>
                  <a:lnTo>
                    <a:pt x="569119" y="152400"/>
                  </a:lnTo>
                  <a:lnTo>
                    <a:pt x="726281" y="100013"/>
                  </a:lnTo>
                  <a:lnTo>
                    <a:pt x="838200" y="52388"/>
                  </a:lnTo>
                  <a:lnTo>
                    <a:pt x="940594" y="0"/>
                  </a:lnTo>
                  <a:lnTo>
                    <a:pt x="1002506" y="7144"/>
                  </a:lnTo>
                  <a:lnTo>
                    <a:pt x="1095375" y="26194"/>
                  </a:lnTo>
                  <a:lnTo>
                    <a:pt x="1164431" y="47625"/>
                  </a:lnTo>
                  <a:lnTo>
                    <a:pt x="1204912" y="66675"/>
                  </a:lnTo>
                  <a:lnTo>
                    <a:pt x="1219200" y="76200"/>
                  </a:lnTo>
                  <a:lnTo>
                    <a:pt x="1226344" y="88106"/>
                  </a:lnTo>
                  <a:cubicBezTo>
                    <a:pt x="1231357" y="103147"/>
                    <a:pt x="1231106" y="97374"/>
                    <a:pt x="1231106" y="104775"/>
                  </a:cubicBezTo>
                  <a:lnTo>
                    <a:pt x="1223962" y="130969"/>
                  </a:lnTo>
                  <a:lnTo>
                    <a:pt x="1197769" y="159544"/>
                  </a:lnTo>
                  <a:lnTo>
                    <a:pt x="1121569" y="202406"/>
                  </a:lnTo>
                  <a:lnTo>
                    <a:pt x="1007269" y="245269"/>
                  </a:lnTo>
                  <a:lnTo>
                    <a:pt x="80248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ECFA72E-E953-D54E-96D8-0FFBC98307E5}"/>
                </a:ext>
              </a:extLst>
            </p:cNvPr>
            <p:cNvSpPr/>
            <p:nvPr/>
          </p:nvSpPr>
          <p:spPr>
            <a:xfrm>
              <a:off x="2900363" y="3627438"/>
              <a:ext cx="1195387" cy="384175"/>
            </a:xfrm>
            <a:custGeom>
              <a:avLst/>
              <a:gdLst>
                <a:gd name="connsiteX0" fmla="*/ 731043 w 1195475"/>
                <a:gd name="connsiteY0" fmla="*/ 316706 h 385762"/>
                <a:gd name="connsiteX1" fmla="*/ 502443 w 1195475"/>
                <a:gd name="connsiteY1" fmla="*/ 361950 h 385762"/>
                <a:gd name="connsiteX2" fmla="*/ 411956 w 1195475"/>
                <a:gd name="connsiteY2" fmla="*/ 378619 h 385762"/>
                <a:gd name="connsiteX3" fmla="*/ 352425 w 1195475"/>
                <a:gd name="connsiteY3" fmla="*/ 385762 h 385762"/>
                <a:gd name="connsiteX4" fmla="*/ 316706 w 1195475"/>
                <a:gd name="connsiteY4" fmla="*/ 383381 h 385762"/>
                <a:gd name="connsiteX5" fmla="*/ 269081 w 1195475"/>
                <a:gd name="connsiteY5" fmla="*/ 376237 h 385762"/>
                <a:gd name="connsiteX6" fmla="*/ 228600 w 1195475"/>
                <a:gd name="connsiteY6" fmla="*/ 366712 h 385762"/>
                <a:gd name="connsiteX7" fmla="*/ 157162 w 1195475"/>
                <a:gd name="connsiteY7" fmla="*/ 338137 h 385762"/>
                <a:gd name="connsiteX8" fmla="*/ 102393 w 1195475"/>
                <a:gd name="connsiteY8" fmla="*/ 309562 h 385762"/>
                <a:gd name="connsiteX9" fmla="*/ 64293 w 1195475"/>
                <a:gd name="connsiteY9" fmla="*/ 285750 h 385762"/>
                <a:gd name="connsiteX10" fmla="*/ 40481 w 1195475"/>
                <a:gd name="connsiteY10" fmla="*/ 264319 h 385762"/>
                <a:gd name="connsiteX11" fmla="*/ 19050 w 1195475"/>
                <a:gd name="connsiteY11" fmla="*/ 238125 h 385762"/>
                <a:gd name="connsiteX12" fmla="*/ 4762 w 1195475"/>
                <a:gd name="connsiteY12" fmla="*/ 216694 h 385762"/>
                <a:gd name="connsiteX13" fmla="*/ 0 w 1195475"/>
                <a:gd name="connsiteY13" fmla="*/ 200025 h 385762"/>
                <a:gd name="connsiteX14" fmla="*/ 2381 w 1195475"/>
                <a:gd name="connsiteY14" fmla="*/ 188119 h 385762"/>
                <a:gd name="connsiteX15" fmla="*/ 7143 w 1195475"/>
                <a:gd name="connsiteY15" fmla="*/ 176212 h 385762"/>
                <a:gd name="connsiteX16" fmla="*/ 21431 w 1195475"/>
                <a:gd name="connsiteY16" fmla="*/ 173831 h 385762"/>
                <a:gd name="connsiteX17" fmla="*/ 76200 w 1195475"/>
                <a:gd name="connsiteY17" fmla="*/ 178594 h 385762"/>
                <a:gd name="connsiteX18" fmla="*/ 164306 w 1195475"/>
                <a:gd name="connsiteY18" fmla="*/ 200025 h 385762"/>
                <a:gd name="connsiteX19" fmla="*/ 219075 w 1195475"/>
                <a:gd name="connsiteY19" fmla="*/ 211931 h 385762"/>
                <a:gd name="connsiteX20" fmla="*/ 276225 w 1195475"/>
                <a:gd name="connsiteY20" fmla="*/ 216694 h 385762"/>
                <a:gd name="connsiteX21" fmla="*/ 333375 w 1195475"/>
                <a:gd name="connsiteY21" fmla="*/ 209550 h 385762"/>
                <a:gd name="connsiteX22" fmla="*/ 414337 w 1195475"/>
                <a:gd name="connsiteY22" fmla="*/ 188119 h 385762"/>
                <a:gd name="connsiteX23" fmla="*/ 559593 w 1195475"/>
                <a:gd name="connsiteY23" fmla="*/ 145256 h 385762"/>
                <a:gd name="connsiteX24" fmla="*/ 721518 w 1195475"/>
                <a:gd name="connsiteY24" fmla="*/ 85725 h 385762"/>
                <a:gd name="connsiteX25" fmla="*/ 833437 w 1195475"/>
                <a:gd name="connsiteY25" fmla="*/ 33337 h 385762"/>
                <a:gd name="connsiteX26" fmla="*/ 885825 w 1195475"/>
                <a:gd name="connsiteY26" fmla="*/ 7144 h 385762"/>
                <a:gd name="connsiteX27" fmla="*/ 912018 w 1195475"/>
                <a:gd name="connsiteY27" fmla="*/ 0 h 385762"/>
                <a:gd name="connsiteX28" fmla="*/ 954881 w 1195475"/>
                <a:gd name="connsiteY28" fmla="*/ 0 h 385762"/>
                <a:gd name="connsiteX29" fmla="*/ 1016793 w 1195475"/>
                <a:gd name="connsiteY29" fmla="*/ 19050 h 385762"/>
                <a:gd name="connsiteX30" fmla="*/ 1116806 w 1195475"/>
                <a:gd name="connsiteY30" fmla="*/ 59531 h 385762"/>
                <a:gd name="connsiteX31" fmla="*/ 1183481 w 1195475"/>
                <a:gd name="connsiteY31" fmla="*/ 97631 h 385762"/>
                <a:gd name="connsiteX32" fmla="*/ 1193006 w 1195475"/>
                <a:gd name="connsiteY32" fmla="*/ 114300 h 385762"/>
                <a:gd name="connsiteX33" fmla="*/ 1195387 w 1195475"/>
                <a:gd name="connsiteY33" fmla="*/ 138112 h 385762"/>
                <a:gd name="connsiteX34" fmla="*/ 1185862 w 1195475"/>
                <a:gd name="connsiteY34" fmla="*/ 169069 h 385762"/>
                <a:gd name="connsiteX35" fmla="*/ 1135856 w 1195475"/>
                <a:gd name="connsiteY35" fmla="*/ 207169 h 385762"/>
                <a:gd name="connsiteX36" fmla="*/ 1050131 w 1195475"/>
                <a:gd name="connsiteY36" fmla="*/ 238125 h 385762"/>
                <a:gd name="connsiteX37" fmla="*/ 895350 w 1195475"/>
                <a:gd name="connsiteY37" fmla="*/ 276225 h 385762"/>
                <a:gd name="connsiteX38" fmla="*/ 731043 w 1195475"/>
                <a:gd name="connsiteY38" fmla="*/ 316706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95475" h="385762">
                  <a:moveTo>
                    <a:pt x="731043" y="316706"/>
                  </a:moveTo>
                  <a:lnTo>
                    <a:pt x="502443" y="361950"/>
                  </a:lnTo>
                  <a:lnTo>
                    <a:pt x="411956" y="378619"/>
                  </a:lnTo>
                  <a:lnTo>
                    <a:pt x="352425" y="385762"/>
                  </a:lnTo>
                  <a:lnTo>
                    <a:pt x="316706" y="383381"/>
                  </a:lnTo>
                  <a:lnTo>
                    <a:pt x="269081" y="376237"/>
                  </a:lnTo>
                  <a:lnTo>
                    <a:pt x="228600" y="366712"/>
                  </a:lnTo>
                  <a:lnTo>
                    <a:pt x="157162" y="338137"/>
                  </a:lnTo>
                  <a:lnTo>
                    <a:pt x="102393" y="309562"/>
                  </a:lnTo>
                  <a:lnTo>
                    <a:pt x="64293" y="285750"/>
                  </a:lnTo>
                  <a:lnTo>
                    <a:pt x="40481" y="264319"/>
                  </a:lnTo>
                  <a:lnTo>
                    <a:pt x="19050" y="238125"/>
                  </a:lnTo>
                  <a:lnTo>
                    <a:pt x="4762" y="216694"/>
                  </a:lnTo>
                  <a:lnTo>
                    <a:pt x="0" y="200025"/>
                  </a:lnTo>
                  <a:lnTo>
                    <a:pt x="2381" y="188119"/>
                  </a:lnTo>
                  <a:lnTo>
                    <a:pt x="7143" y="176212"/>
                  </a:lnTo>
                  <a:lnTo>
                    <a:pt x="21431" y="173831"/>
                  </a:lnTo>
                  <a:lnTo>
                    <a:pt x="76200" y="178594"/>
                  </a:lnTo>
                  <a:lnTo>
                    <a:pt x="164306" y="200025"/>
                  </a:lnTo>
                  <a:lnTo>
                    <a:pt x="219075" y="211931"/>
                  </a:lnTo>
                  <a:lnTo>
                    <a:pt x="276225" y="216694"/>
                  </a:lnTo>
                  <a:lnTo>
                    <a:pt x="333375" y="209550"/>
                  </a:lnTo>
                  <a:lnTo>
                    <a:pt x="414337" y="188119"/>
                  </a:lnTo>
                  <a:lnTo>
                    <a:pt x="559593" y="145256"/>
                  </a:lnTo>
                  <a:lnTo>
                    <a:pt x="721518" y="85725"/>
                  </a:lnTo>
                  <a:lnTo>
                    <a:pt x="833437" y="33337"/>
                  </a:lnTo>
                  <a:lnTo>
                    <a:pt x="885825" y="7144"/>
                  </a:lnTo>
                  <a:lnTo>
                    <a:pt x="912018" y="0"/>
                  </a:lnTo>
                  <a:lnTo>
                    <a:pt x="954881" y="0"/>
                  </a:lnTo>
                  <a:lnTo>
                    <a:pt x="1016793" y="19050"/>
                  </a:lnTo>
                  <a:lnTo>
                    <a:pt x="1116806" y="59531"/>
                  </a:lnTo>
                  <a:lnTo>
                    <a:pt x="1183481" y="97631"/>
                  </a:lnTo>
                  <a:lnTo>
                    <a:pt x="1193006" y="114300"/>
                  </a:lnTo>
                  <a:cubicBezTo>
                    <a:pt x="1195475" y="136520"/>
                    <a:pt x="1195387" y="128543"/>
                    <a:pt x="1195387" y="138112"/>
                  </a:cubicBezTo>
                  <a:cubicBezTo>
                    <a:pt x="1185611" y="167440"/>
                    <a:pt x="1185862" y="156647"/>
                    <a:pt x="1185862" y="169069"/>
                  </a:cubicBezTo>
                  <a:lnTo>
                    <a:pt x="1135856" y="207169"/>
                  </a:lnTo>
                  <a:lnTo>
                    <a:pt x="1050131" y="238125"/>
                  </a:lnTo>
                  <a:lnTo>
                    <a:pt x="895350" y="276225"/>
                  </a:lnTo>
                  <a:lnTo>
                    <a:pt x="731043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C4B478B-248C-5F4C-B0F0-261E310355EA}"/>
                </a:ext>
              </a:extLst>
            </p:cNvPr>
            <p:cNvSpPr/>
            <p:nvPr/>
          </p:nvSpPr>
          <p:spPr>
            <a:xfrm>
              <a:off x="2614613" y="4495800"/>
              <a:ext cx="676275" cy="1290638"/>
            </a:xfrm>
            <a:custGeom>
              <a:avLst/>
              <a:gdLst>
                <a:gd name="connsiteX0" fmla="*/ 316706 w 676275"/>
                <a:gd name="connsiteY0" fmla="*/ 645319 h 1290638"/>
                <a:gd name="connsiteX1" fmla="*/ 276225 w 676275"/>
                <a:gd name="connsiteY1" fmla="*/ 426244 h 1290638"/>
                <a:gd name="connsiteX2" fmla="*/ 233362 w 676275"/>
                <a:gd name="connsiteY2" fmla="*/ 254794 h 1290638"/>
                <a:gd name="connsiteX3" fmla="*/ 211931 w 676275"/>
                <a:gd name="connsiteY3" fmla="*/ 223838 h 1290638"/>
                <a:gd name="connsiteX4" fmla="*/ 176212 w 676275"/>
                <a:gd name="connsiteY4" fmla="*/ 180975 h 1290638"/>
                <a:gd name="connsiteX5" fmla="*/ 152400 w 676275"/>
                <a:gd name="connsiteY5" fmla="*/ 157163 h 1290638"/>
                <a:gd name="connsiteX6" fmla="*/ 128587 w 676275"/>
                <a:gd name="connsiteY6" fmla="*/ 135731 h 1290638"/>
                <a:gd name="connsiteX7" fmla="*/ 92868 w 676275"/>
                <a:gd name="connsiteY7" fmla="*/ 114300 h 1290638"/>
                <a:gd name="connsiteX8" fmla="*/ 52387 w 676275"/>
                <a:gd name="connsiteY8" fmla="*/ 95250 h 1290638"/>
                <a:gd name="connsiteX9" fmla="*/ 28575 w 676275"/>
                <a:gd name="connsiteY9" fmla="*/ 80963 h 1290638"/>
                <a:gd name="connsiteX10" fmla="*/ 9525 w 676275"/>
                <a:gd name="connsiteY10" fmla="*/ 59531 h 1290638"/>
                <a:gd name="connsiteX11" fmla="*/ 0 w 676275"/>
                <a:gd name="connsiteY11" fmla="*/ 38100 h 1290638"/>
                <a:gd name="connsiteX12" fmla="*/ 0 w 676275"/>
                <a:gd name="connsiteY12" fmla="*/ 28575 h 1290638"/>
                <a:gd name="connsiteX13" fmla="*/ 4762 w 676275"/>
                <a:gd name="connsiteY13" fmla="*/ 19050 h 1290638"/>
                <a:gd name="connsiteX14" fmla="*/ 21431 w 676275"/>
                <a:gd name="connsiteY14" fmla="*/ 7144 h 1290638"/>
                <a:gd name="connsiteX15" fmla="*/ 69056 w 676275"/>
                <a:gd name="connsiteY15" fmla="*/ 0 h 1290638"/>
                <a:gd name="connsiteX16" fmla="*/ 150018 w 676275"/>
                <a:gd name="connsiteY16" fmla="*/ 7144 h 1290638"/>
                <a:gd name="connsiteX17" fmla="*/ 245268 w 676275"/>
                <a:gd name="connsiteY17" fmla="*/ 26194 h 1290638"/>
                <a:gd name="connsiteX18" fmla="*/ 419100 w 676275"/>
                <a:gd name="connsiteY18" fmla="*/ 69056 h 1290638"/>
                <a:gd name="connsiteX19" fmla="*/ 478631 w 676275"/>
                <a:gd name="connsiteY19" fmla="*/ 230981 h 1290638"/>
                <a:gd name="connsiteX20" fmla="*/ 557212 w 676275"/>
                <a:gd name="connsiteY20" fmla="*/ 547688 h 1290638"/>
                <a:gd name="connsiteX21" fmla="*/ 635793 w 676275"/>
                <a:gd name="connsiteY21" fmla="*/ 852488 h 1290638"/>
                <a:gd name="connsiteX22" fmla="*/ 676275 w 676275"/>
                <a:gd name="connsiteY22" fmla="*/ 1007269 h 1290638"/>
                <a:gd name="connsiteX23" fmla="*/ 673893 w 676275"/>
                <a:gd name="connsiteY23" fmla="*/ 1076325 h 1290638"/>
                <a:gd name="connsiteX24" fmla="*/ 657225 w 676275"/>
                <a:gd name="connsiteY24" fmla="*/ 1195388 h 1290638"/>
                <a:gd name="connsiteX25" fmla="*/ 638175 w 676275"/>
                <a:gd name="connsiteY25" fmla="*/ 1252538 h 1290638"/>
                <a:gd name="connsiteX26" fmla="*/ 619125 w 676275"/>
                <a:gd name="connsiteY26" fmla="*/ 1283494 h 1290638"/>
                <a:gd name="connsiteX27" fmla="*/ 600075 w 676275"/>
                <a:gd name="connsiteY27" fmla="*/ 1290638 h 1290638"/>
                <a:gd name="connsiteX28" fmla="*/ 578643 w 676275"/>
                <a:gd name="connsiteY28" fmla="*/ 1285875 h 1290638"/>
                <a:gd name="connsiteX29" fmla="*/ 552450 w 676275"/>
                <a:gd name="connsiteY29" fmla="*/ 1271588 h 1290638"/>
                <a:gd name="connsiteX30" fmla="*/ 514350 w 676275"/>
                <a:gd name="connsiteY30" fmla="*/ 1238250 h 1290638"/>
                <a:gd name="connsiteX31" fmla="*/ 469106 w 676275"/>
                <a:gd name="connsiteY31" fmla="*/ 1176338 h 1290638"/>
                <a:gd name="connsiteX32" fmla="*/ 416718 w 676275"/>
                <a:gd name="connsiteY32" fmla="*/ 1090613 h 1290638"/>
                <a:gd name="connsiteX33" fmla="*/ 392906 w 676275"/>
                <a:gd name="connsiteY33" fmla="*/ 1031081 h 1290638"/>
                <a:gd name="connsiteX34" fmla="*/ 369093 w 676275"/>
                <a:gd name="connsiteY34" fmla="*/ 969169 h 1290638"/>
                <a:gd name="connsiteX35" fmla="*/ 359568 w 676275"/>
                <a:gd name="connsiteY35" fmla="*/ 916781 h 1290638"/>
                <a:gd name="connsiteX36" fmla="*/ 354806 w 676275"/>
                <a:gd name="connsiteY36" fmla="*/ 859631 h 1290638"/>
                <a:gd name="connsiteX37" fmla="*/ 316706 w 676275"/>
                <a:gd name="connsiteY37" fmla="*/ 645319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6275" h="1290638">
                  <a:moveTo>
                    <a:pt x="316706" y="645319"/>
                  </a:moveTo>
                  <a:lnTo>
                    <a:pt x="276225" y="426244"/>
                  </a:lnTo>
                  <a:lnTo>
                    <a:pt x="233362" y="254794"/>
                  </a:lnTo>
                  <a:lnTo>
                    <a:pt x="211931" y="223838"/>
                  </a:lnTo>
                  <a:lnTo>
                    <a:pt x="176212" y="180975"/>
                  </a:lnTo>
                  <a:lnTo>
                    <a:pt x="152400" y="157163"/>
                  </a:lnTo>
                  <a:lnTo>
                    <a:pt x="128587" y="135731"/>
                  </a:lnTo>
                  <a:lnTo>
                    <a:pt x="92868" y="114300"/>
                  </a:lnTo>
                  <a:lnTo>
                    <a:pt x="52387" y="95250"/>
                  </a:lnTo>
                  <a:lnTo>
                    <a:pt x="28575" y="80963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21431" y="7144"/>
                  </a:lnTo>
                  <a:lnTo>
                    <a:pt x="69056" y="0"/>
                  </a:lnTo>
                  <a:lnTo>
                    <a:pt x="150018" y="7144"/>
                  </a:lnTo>
                  <a:lnTo>
                    <a:pt x="245268" y="26194"/>
                  </a:lnTo>
                  <a:lnTo>
                    <a:pt x="419100" y="69056"/>
                  </a:lnTo>
                  <a:lnTo>
                    <a:pt x="478631" y="230981"/>
                  </a:lnTo>
                  <a:lnTo>
                    <a:pt x="557212" y="547688"/>
                  </a:lnTo>
                  <a:lnTo>
                    <a:pt x="635793" y="852488"/>
                  </a:lnTo>
                  <a:lnTo>
                    <a:pt x="676275" y="1007269"/>
                  </a:lnTo>
                  <a:lnTo>
                    <a:pt x="673893" y="1076325"/>
                  </a:lnTo>
                  <a:lnTo>
                    <a:pt x="657225" y="1195388"/>
                  </a:lnTo>
                  <a:lnTo>
                    <a:pt x="638175" y="1252538"/>
                  </a:lnTo>
                  <a:lnTo>
                    <a:pt x="619125" y="1283494"/>
                  </a:lnTo>
                  <a:lnTo>
                    <a:pt x="600075" y="1290638"/>
                  </a:lnTo>
                  <a:lnTo>
                    <a:pt x="578643" y="1285875"/>
                  </a:lnTo>
                  <a:lnTo>
                    <a:pt x="552450" y="1271588"/>
                  </a:lnTo>
                  <a:lnTo>
                    <a:pt x="514350" y="1238250"/>
                  </a:lnTo>
                  <a:lnTo>
                    <a:pt x="469106" y="1176338"/>
                  </a:lnTo>
                  <a:lnTo>
                    <a:pt x="416718" y="1090613"/>
                  </a:lnTo>
                  <a:lnTo>
                    <a:pt x="392906" y="1031081"/>
                  </a:lnTo>
                  <a:lnTo>
                    <a:pt x="369093" y="969169"/>
                  </a:lnTo>
                  <a:lnTo>
                    <a:pt x="359568" y="916781"/>
                  </a:lnTo>
                  <a:lnTo>
                    <a:pt x="354806" y="859631"/>
                  </a:lnTo>
                  <a:lnTo>
                    <a:pt x="316706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B566613-06B4-7B49-BA3D-383FC5F08860}"/>
                </a:ext>
              </a:extLst>
            </p:cNvPr>
            <p:cNvSpPr/>
            <p:nvPr/>
          </p:nvSpPr>
          <p:spPr>
            <a:xfrm rot="16200000">
              <a:off x="4481512" y="3225801"/>
              <a:ext cx="2817813" cy="519112"/>
            </a:xfrm>
            <a:custGeom>
              <a:avLst/>
              <a:gdLst>
                <a:gd name="connsiteX0" fmla="*/ 1352550 w 2817019"/>
                <a:gd name="connsiteY0" fmla="*/ 435769 h 519113"/>
                <a:gd name="connsiteX1" fmla="*/ 888206 w 2817019"/>
                <a:gd name="connsiteY1" fmla="*/ 426244 h 519113"/>
                <a:gd name="connsiteX2" fmla="*/ 545306 w 2817019"/>
                <a:gd name="connsiteY2" fmla="*/ 419100 h 519113"/>
                <a:gd name="connsiteX3" fmla="*/ 107156 w 2817019"/>
                <a:gd name="connsiteY3" fmla="*/ 411957 h 519113"/>
                <a:gd name="connsiteX4" fmla="*/ 57150 w 2817019"/>
                <a:gd name="connsiteY4" fmla="*/ 395288 h 519113"/>
                <a:gd name="connsiteX5" fmla="*/ 23812 w 2817019"/>
                <a:gd name="connsiteY5" fmla="*/ 381000 h 519113"/>
                <a:gd name="connsiteX6" fmla="*/ 4762 w 2817019"/>
                <a:gd name="connsiteY6" fmla="*/ 361950 h 519113"/>
                <a:gd name="connsiteX7" fmla="*/ 0 w 2817019"/>
                <a:gd name="connsiteY7" fmla="*/ 333375 h 519113"/>
                <a:gd name="connsiteX8" fmla="*/ 4762 w 2817019"/>
                <a:gd name="connsiteY8" fmla="*/ 309563 h 519113"/>
                <a:gd name="connsiteX9" fmla="*/ 23812 w 2817019"/>
                <a:gd name="connsiteY9" fmla="*/ 283369 h 519113"/>
                <a:gd name="connsiteX10" fmla="*/ 59531 w 2817019"/>
                <a:gd name="connsiteY10" fmla="*/ 254794 h 519113"/>
                <a:gd name="connsiteX11" fmla="*/ 114300 w 2817019"/>
                <a:gd name="connsiteY11" fmla="*/ 226219 h 519113"/>
                <a:gd name="connsiteX12" fmla="*/ 180975 w 2817019"/>
                <a:gd name="connsiteY12" fmla="*/ 207169 h 519113"/>
                <a:gd name="connsiteX13" fmla="*/ 269081 w 2817019"/>
                <a:gd name="connsiteY13" fmla="*/ 188119 h 519113"/>
                <a:gd name="connsiteX14" fmla="*/ 371475 w 2817019"/>
                <a:gd name="connsiteY14" fmla="*/ 173832 h 519113"/>
                <a:gd name="connsiteX15" fmla="*/ 557212 w 2817019"/>
                <a:gd name="connsiteY15" fmla="*/ 166688 h 519113"/>
                <a:gd name="connsiteX16" fmla="*/ 581025 w 2817019"/>
                <a:gd name="connsiteY16" fmla="*/ 173832 h 519113"/>
                <a:gd name="connsiteX17" fmla="*/ 611981 w 2817019"/>
                <a:gd name="connsiteY17" fmla="*/ 180975 h 519113"/>
                <a:gd name="connsiteX18" fmla="*/ 681037 w 2817019"/>
                <a:gd name="connsiteY18" fmla="*/ 188119 h 519113"/>
                <a:gd name="connsiteX19" fmla="*/ 857250 w 2817019"/>
                <a:gd name="connsiteY19" fmla="*/ 202407 h 519113"/>
                <a:gd name="connsiteX20" fmla="*/ 1383506 w 2817019"/>
                <a:gd name="connsiteY20" fmla="*/ 216694 h 519113"/>
                <a:gd name="connsiteX21" fmla="*/ 2055019 w 2817019"/>
                <a:gd name="connsiteY21" fmla="*/ 211932 h 519113"/>
                <a:gd name="connsiteX22" fmla="*/ 2455069 w 2817019"/>
                <a:gd name="connsiteY22" fmla="*/ 209550 h 519113"/>
                <a:gd name="connsiteX23" fmla="*/ 2509837 w 2817019"/>
                <a:gd name="connsiteY23" fmla="*/ 195263 h 519113"/>
                <a:gd name="connsiteX24" fmla="*/ 2569369 w 2817019"/>
                <a:gd name="connsiteY24" fmla="*/ 173832 h 519113"/>
                <a:gd name="connsiteX25" fmla="*/ 2616994 w 2817019"/>
                <a:gd name="connsiteY25" fmla="*/ 150019 h 519113"/>
                <a:gd name="connsiteX26" fmla="*/ 2664619 w 2817019"/>
                <a:gd name="connsiteY26" fmla="*/ 114300 h 519113"/>
                <a:gd name="connsiteX27" fmla="*/ 2695575 w 2817019"/>
                <a:gd name="connsiteY27" fmla="*/ 83344 h 519113"/>
                <a:gd name="connsiteX28" fmla="*/ 2712244 w 2817019"/>
                <a:gd name="connsiteY28" fmla="*/ 52388 h 519113"/>
                <a:gd name="connsiteX29" fmla="*/ 2747962 w 2817019"/>
                <a:gd name="connsiteY29" fmla="*/ 21432 h 519113"/>
                <a:gd name="connsiteX30" fmla="*/ 2776537 w 2817019"/>
                <a:gd name="connsiteY30" fmla="*/ 2382 h 519113"/>
                <a:gd name="connsiteX31" fmla="*/ 2793206 w 2817019"/>
                <a:gd name="connsiteY31" fmla="*/ 0 h 519113"/>
                <a:gd name="connsiteX32" fmla="*/ 2805112 w 2817019"/>
                <a:gd name="connsiteY32" fmla="*/ 2382 h 519113"/>
                <a:gd name="connsiteX33" fmla="*/ 2814637 w 2817019"/>
                <a:gd name="connsiteY33" fmla="*/ 14288 h 519113"/>
                <a:gd name="connsiteX34" fmla="*/ 2817019 w 2817019"/>
                <a:gd name="connsiteY34" fmla="*/ 61913 h 519113"/>
                <a:gd name="connsiteX35" fmla="*/ 2802731 w 2817019"/>
                <a:gd name="connsiteY35" fmla="*/ 138113 h 519113"/>
                <a:gd name="connsiteX36" fmla="*/ 2776537 w 2817019"/>
                <a:gd name="connsiteY36" fmla="*/ 190500 h 519113"/>
                <a:gd name="connsiteX37" fmla="*/ 2707481 w 2817019"/>
                <a:gd name="connsiteY37" fmla="*/ 302419 h 519113"/>
                <a:gd name="connsiteX38" fmla="*/ 2628900 w 2817019"/>
                <a:gd name="connsiteY38" fmla="*/ 402432 h 519113"/>
                <a:gd name="connsiteX39" fmla="*/ 2574131 w 2817019"/>
                <a:gd name="connsiteY39" fmla="*/ 466725 h 519113"/>
                <a:gd name="connsiteX40" fmla="*/ 2536031 w 2817019"/>
                <a:gd name="connsiteY40" fmla="*/ 497682 h 519113"/>
                <a:gd name="connsiteX41" fmla="*/ 2509837 w 2817019"/>
                <a:gd name="connsiteY41" fmla="*/ 511969 h 519113"/>
                <a:gd name="connsiteX42" fmla="*/ 2486025 w 2817019"/>
                <a:gd name="connsiteY42" fmla="*/ 519113 h 519113"/>
                <a:gd name="connsiteX43" fmla="*/ 2455069 w 2817019"/>
                <a:gd name="connsiteY43" fmla="*/ 514350 h 519113"/>
                <a:gd name="connsiteX44" fmla="*/ 2416969 w 2817019"/>
                <a:gd name="connsiteY44" fmla="*/ 497682 h 519113"/>
                <a:gd name="connsiteX45" fmla="*/ 2383631 w 2817019"/>
                <a:gd name="connsiteY45" fmla="*/ 483394 h 519113"/>
                <a:gd name="connsiteX46" fmla="*/ 2340769 w 2817019"/>
                <a:gd name="connsiteY46" fmla="*/ 469107 h 519113"/>
                <a:gd name="connsiteX47" fmla="*/ 2271712 w 2817019"/>
                <a:gd name="connsiteY47" fmla="*/ 457200 h 519113"/>
                <a:gd name="connsiteX48" fmla="*/ 2133600 w 2817019"/>
                <a:gd name="connsiteY48" fmla="*/ 452438 h 519113"/>
                <a:gd name="connsiteX49" fmla="*/ 1352550 w 2817019"/>
                <a:gd name="connsiteY49" fmla="*/ 435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17019" h="519113">
                  <a:moveTo>
                    <a:pt x="1352550" y="435769"/>
                  </a:moveTo>
                  <a:lnTo>
                    <a:pt x="888206" y="426244"/>
                  </a:lnTo>
                  <a:lnTo>
                    <a:pt x="545306" y="419100"/>
                  </a:lnTo>
                  <a:lnTo>
                    <a:pt x="107156" y="411957"/>
                  </a:lnTo>
                  <a:lnTo>
                    <a:pt x="57150" y="395288"/>
                  </a:lnTo>
                  <a:lnTo>
                    <a:pt x="23812" y="381000"/>
                  </a:lnTo>
                  <a:lnTo>
                    <a:pt x="4762" y="361950"/>
                  </a:lnTo>
                  <a:lnTo>
                    <a:pt x="0" y="333375"/>
                  </a:lnTo>
                  <a:lnTo>
                    <a:pt x="4762" y="309563"/>
                  </a:lnTo>
                  <a:lnTo>
                    <a:pt x="23812" y="283369"/>
                  </a:lnTo>
                  <a:lnTo>
                    <a:pt x="59531" y="254794"/>
                  </a:lnTo>
                  <a:lnTo>
                    <a:pt x="114300" y="226219"/>
                  </a:lnTo>
                  <a:lnTo>
                    <a:pt x="180975" y="207169"/>
                  </a:lnTo>
                  <a:lnTo>
                    <a:pt x="269081" y="188119"/>
                  </a:lnTo>
                  <a:lnTo>
                    <a:pt x="371475" y="173832"/>
                  </a:lnTo>
                  <a:lnTo>
                    <a:pt x="557212" y="166688"/>
                  </a:lnTo>
                  <a:lnTo>
                    <a:pt x="581025" y="173832"/>
                  </a:lnTo>
                  <a:lnTo>
                    <a:pt x="611981" y="180975"/>
                  </a:lnTo>
                  <a:lnTo>
                    <a:pt x="681037" y="188119"/>
                  </a:lnTo>
                  <a:cubicBezTo>
                    <a:pt x="739769" y="192946"/>
                    <a:pt x="798320" y="202407"/>
                    <a:pt x="857250" y="202407"/>
                  </a:cubicBezTo>
                  <a:lnTo>
                    <a:pt x="1383506" y="216694"/>
                  </a:lnTo>
                  <a:lnTo>
                    <a:pt x="2055019" y="211932"/>
                  </a:lnTo>
                  <a:lnTo>
                    <a:pt x="2455069" y="209550"/>
                  </a:lnTo>
                  <a:lnTo>
                    <a:pt x="2509837" y="195263"/>
                  </a:lnTo>
                  <a:lnTo>
                    <a:pt x="2569369" y="173832"/>
                  </a:lnTo>
                  <a:lnTo>
                    <a:pt x="2616994" y="150019"/>
                  </a:lnTo>
                  <a:lnTo>
                    <a:pt x="2664619" y="114300"/>
                  </a:lnTo>
                  <a:lnTo>
                    <a:pt x="2695575" y="83344"/>
                  </a:lnTo>
                  <a:lnTo>
                    <a:pt x="2712244" y="52388"/>
                  </a:lnTo>
                  <a:lnTo>
                    <a:pt x="2747962" y="21432"/>
                  </a:lnTo>
                  <a:lnTo>
                    <a:pt x="2776537" y="2382"/>
                  </a:lnTo>
                  <a:lnTo>
                    <a:pt x="2793206" y="0"/>
                  </a:lnTo>
                  <a:lnTo>
                    <a:pt x="2805112" y="2382"/>
                  </a:lnTo>
                  <a:lnTo>
                    <a:pt x="2814637" y="14288"/>
                  </a:lnTo>
                  <a:lnTo>
                    <a:pt x="2817019" y="61913"/>
                  </a:lnTo>
                  <a:lnTo>
                    <a:pt x="2802731" y="138113"/>
                  </a:lnTo>
                  <a:lnTo>
                    <a:pt x="2776537" y="190500"/>
                  </a:lnTo>
                  <a:lnTo>
                    <a:pt x="2707481" y="302419"/>
                  </a:lnTo>
                  <a:lnTo>
                    <a:pt x="2628900" y="402432"/>
                  </a:lnTo>
                  <a:lnTo>
                    <a:pt x="2574131" y="466725"/>
                  </a:lnTo>
                  <a:lnTo>
                    <a:pt x="2536031" y="497682"/>
                  </a:lnTo>
                  <a:lnTo>
                    <a:pt x="2509837" y="511969"/>
                  </a:lnTo>
                  <a:lnTo>
                    <a:pt x="2486025" y="519113"/>
                  </a:lnTo>
                  <a:lnTo>
                    <a:pt x="2455069" y="514350"/>
                  </a:lnTo>
                  <a:lnTo>
                    <a:pt x="2416969" y="497682"/>
                  </a:lnTo>
                  <a:lnTo>
                    <a:pt x="2383631" y="483394"/>
                  </a:lnTo>
                  <a:lnTo>
                    <a:pt x="2340769" y="469107"/>
                  </a:lnTo>
                  <a:lnTo>
                    <a:pt x="2271712" y="457200"/>
                  </a:lnTo>
                  <a:lnTo>
                    <a:pt x="2133600" y="452438"/>
                  </a:lnTo>
                  <a:lnTo>
                    <a:pt x="135255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37123D9-69E1-A14C-A782-20003FD1BFB5}"/>
                </a:ext>
              </a:extLst>
            </p:cNvPr>
            <p:cNvSpPr/>
            <p:nvPr/>
          </p:nvSpPr>
          <p:spPr>
            <a:xfrm rot="16200000">
              <a:off x="3151982" y="3685381"/>
              <a:ext cx="3314700" cy="830263"/>
            </a:xfrm>
            <a:custGeom>
              <a:avLst/>
              <a:gdLst>
                <a:gd name="connsiteX0" fmla="*/ 1944182 w 3314339"/>
                <a:gd name="connsiteY0" fmla="*/ 752865 h 830748"/>
                <a:gd name="connsiteX1" fmla="*/ 1736495 w 3314339"/>
                <a:gd name="connsiteY1" fmla="*/ 738443 h 830748"/>
                <a:gd name="connsiteX2" fmla="*/ 1600921 w 3314339"/>
                <a:gd name="connsiteY2" fmla="*/ 721135 h 830748"/>
                <a:gd name="connsiteX3" fmla="*/ 1410541 w 3314339"/>
                <a:gd name="connsiteY3" fmla="*/ 689405 h 830748"/>
                <a:gd name="connsiteX4" fmla="*/ 1295160 w 3314339"/>
                <a:gd name="connsiteY4" fmla="*/ 666329 h 830748"/>
                <a:gd name="connsiteX5" fmla="*/ 1124972 w 3314339"/>
                <a:gd name="connsiteY5" fmla="*/ 623061 h 830748"/>
                <a:gd name="connsiteX6" fmla="*/ 946130 w 3314339"/>
                <a:gd name="connsiteY6" fmla="*/ 571139 h 830748"/>
                <a:gd name="connsiteX7" fmla="*/ 721136 w 3314339"/>
                <a:gd name="connsiteY7" fmla="*/ 481718 h 830748"/>
                <a:gd name="connsiteX8" fmla="*/ 490372 w 3314339"/>
                <a:gd name="connsiteY8" fmla="*/ 369221 h 830748"/>
                <a:gd name="connsiteX9" fmla="*/ 369221 w 3314339"/>
                <a:gd name="connsiteY9" fmla="*/ 297108 h 830748"/>
                <a:gd name="connsiteX10" fmla="*/ 207687 w 3314339"/>
                <a:gd name="connsiteY10" fmla="*/ 196149 h 830748"/>
                <a:gd name="connsiteX11" fmla="*/ 63460 w 3314339"/>
                <a:gd name="connsiteY11" fmla="*/ 98074 h 830748"/>
                <a:gd name="connsiteX12" fmla="*/ 17307 w 3314339"/>
                <a:gd name="connsiteY12" fmla="*/ 57691 h 830748"/>
                <a:gd name="connsiteX13" fmla="*/ 0 w 3314339"/>
                <a:gd name="connsiteY13" fmla="*/ 28845 h 830748"/>
                <a:gd name="connsiteX14" fmla="*/ 2885 w 3314339"/>
                <a:gd name="connsiteY14" fmla="*/ 11538 h 830748"/>
                <a:gd name="connsiteX15" fmla="*/ 20192 w 3314339"/>
                <a:gd name="connsiteY15" fmla="*/ 0 h 830748"/>
                <a:gd name="connsiteX16" fmla="*/ 80767 w 3314339"/>
                <a:gd name="connsiteY16" fmla="*/ 11538 h 830748"/>
                <a:gd name="connsiteX17" fmla="*/ 265378 w 3314339"/>
                <a:gd name="connsiteY17" fmla="*/ 95190 h 830748"/>
                <a:gd name="connsiteX18" fmla="*/ 432681 w 3314339"/>
                <a:gd name="connsiteY18" fmla="*/ 178841 h 830748"/>
                <a:gd name="connsiteX19" fmla="*/ 657676 w 3314339"/>
                <a:gd name="connsiteY19" fmla="*/ 271147 h 830748"/>
                <a:gd name="connsiteX20" fmla="*/ 894208 w 3314339"/>
                <a:gd name="connsiteY20" fmla="*/ 354799 h 830748"/>
                <a:gd name="connsiteX21" fmla="*/ 1073050 w 3314339"/>
                <a:gd name="connsiteY21" fmla="*/ 403836 h 830748"/>
                <a:gd name="connsiteX22" fmla="*/ 1225931 w 3314339"/>
                <a:gd name="connsiteY22" fmla="*/ 435566 h 830748"/>
                <a:gd name="connsiteX23" fmla="*/ 1453809 w 3314339"/>
                <a:gd name="connsiteY23" fmla="*/ 473065 h 830748"/>
                <a:gd name="connsiteX24" fmla="*/ 1701880 w 3314339"/>
                <a:gd name="connsiteY24" fmla="*/ 501910 h 830748"/>
                <a:gd name="connsiteX25" fmla="*/ 2169176 w 3314339"/>
                <a:gd name="connsiteY25" fmla="*/ 524987 h 830748"/>
                <a:gd name="connsiteX26" fmla="*/ 2613396 w 3314339"/>
                <a:gd name="connsiteY26" fmla="*/ 533640 h 830748"/>
                <a:gd name="connsiteX27" fmla="*/ 2948003 w 3314339"/>
                <a:gd name="connsiteY27" fmla="*/ 527871 h 830748"/>
                <a:gd name="connsiteX28" fmla="*/ 3048962 w 3314339"/>
                <a:gd name="connsiteY28" fmla="*/ 519217 h 830748"/>
                <a:gd name="connsiteX29" fmla="*/ 3092230 w 3314339"/>
                <a:gd name="connsiteY29" fmla="*/ 507679 h 830748"/>
                <a:gd name="connsiteX30" fmla="*/ 3141267 w 3314339"/>
                <a:gd name="connsiteY30" fmla="*/ 487487 h 830748"/>
                <a:gd name="connsiteX31" fmla="*/ 3184535 w 3314339"/>
                <a:gd name="connsiteY31" fmla="*/ 458642 h 830748"/>
                <a:gd name="connsiteX32" fmla="*/ 3219150 w 3314339"/>
                <a:gd name="connsiteY32" fmla="*/ 424028 h 830748"/>
                <a:gd name="connsiteX33" fmla="*/ 3256649 w 3314339"/>
                <a:gd name="connsiteY33" fmla="*/ 383644 h 830748"/>
                <a:gd name="connsiteX34" fmla="*/ 3279725 w 3314339"/>
                <a:gd name="connsiteY34" fmla="*/ 363452 h 830748"/>
                <a:gd name="connsiteX35" fmla="*/ 3297032 w 3314339"/>
                <a:gd name="connsiteY35" fmla="*/ 360568 h 830748"/>
                <a:gd name="connsiteX36" fmla="*/ 3308570 w 3314339"/>
                <a:gd name="connsiteY36" fmla="*/ 363452 h 830748"/>
                <a:gd name="connsiteX37" fmla="*/ 3314339 w 3314339"/>
                <a:gd name="connsiteY37" fmla="*/ 372106 h 830748"/>
                <a:gd name="connsiteX38" fmla="*/ 3314339 w 3314339"/>
                <a:gd name="connsiteY38" fmla="*/ 412489 h 830748"/>
                <a:gd name="connsiteX39" fmla="*/ 3297032 w 3314339"/>
                <a:gd name="connsiteY39" fmla="*/ 481718 h 830748"/>
                <a:gd name="connsiteX40" fmla="*/ 3236457 w 3314339"/>
                <a:gd name="connsiteY40" fmla="*/ 623061 h 830748"/>
                <a:gd name="connsiteX41" fmla="*/ 3207611 w 3314339"/>
                <a:gd name="connsiteY41" fmla="*/ 706713 h 830748"/>
                <a:gd name="connsiteX42" fmla="*/ 3155690 w 3314339"/>
                <a:gd name="connsiteY42" fmla="*/ 804787 h 830748"/>
                <a:gd name="connsiteX43" fmla="*/ 3129729 w 3314339"/>
                <a:gd name="connsiteY43" fmla="*/ 830748 h 830748"/>
                <a:gd name="connsiteX44" fmla="*/ 3112421 w 3314339"/>
                <a:gd name="connsiteY44" fmla="*/ 830748 h 830748"/>
                <a:gd name="connsiteX45" fmla="*/ 3083576 w 3314339"/>
                <a:gd name="connsiteY45" fmla="*/ 822094 h 830748"/>
                <a:gd name="connsiteX46" fmla="*/ 3066269 w 3314339"/>
                <a:gd name="connsiteY46" fmla="*/ 801903 h 830748"/>
                <a:gd name="connsiteX47" fmla="*/ 3014347 w 3314339"/>
                <a:gd name="connsiteY47" fmla="*/ 781711 h 830748"/>
                <a:gd name="connsiteX48" fmla="*/ 2852813 w 3314339"/>
                <a:gd name="connsiteY48" fmla="*/ 773057 h 830748"/>
                <a:gd name="connsiteX49" fmla="*/ 2581666 w 3314339"/>
                <a:gd name="connsiteY49" fmla="*/ 770173 h 830748"/>
                <a:gd name="connsiteX50" fmla="*/ 1944182 w 3314339"/>
                <a:gd name="connsiteY50" fmla="*/ 752865 h 83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14339" h="830748">
                  <a:moveTo>
                    <a:pt x="1944182" y="752865"/>
                  </a:moveTo>
                  <a:lnTo>
                    <a:pt x="1736495" y="738443"/>
                  </a:lnTo>
                  <a:lnTo>
                    <a:pt x="1600921" y="721135"/>
                  </a:lnTo>
                  <a:lnTo>
                    <a:pt x="1410541" y="689405"/>
                  </a:lnTo>
                  <a:lnTo>
                    <a:pt x="1295160" y="666329"/>
                  </a:lnTo>
                  <a:lnTo>
                    <a:pt x="1124972" y="623061"/>
                  </a:lnTo>
                  <a:lnTo>
                    <a:pt x="946130" y="571139"/>
                  </a:lnTo>
                  <a:lnTo>
                    <a:pt x="721136" y="481718"/>
                  </a:lnTo>
                  <a:lnTo>
                    <a:pt x="490372" y="369221"/>
                  </a:lnTo>
                  <a:lnTo>
                    <a:pt x="369221" y="297108"/>
                  </a:lnTo>
                  <a:lnTo>
                    <a:pt x="207687" y="196149"/>
                  </a:lnTo>
                  <a:lnTo>
                    <a:pt x="63460" y="98074"/>
                  </a:lnTo>
                  <a:lnTo>
                    <a:pt x="17307" y="57691"/>
                  </a:lnTo>
                  <a:lnTo>
                    <a:pt x="0" y="28845"/>
                  </a:lnTo>
                  <a:lnTo>
                    <a:pt x="2885" y="11538"/>
                  </a:lnTo>
                  <a:lnTo>
                    <a:pt x="20192" y="0"/>
                  </a:lnTo>
                  <a:lnTo>
                    <a:pt x="80767" y="11538"/>
                  </a:lnTo>
                  <a:lnTo>
                    <a:pt x="265378" y="95190"/>
                  </a:lnTo>
                  <a:lnTo>
                    <a:pt x="432681" y="178841"/>
                  </a:lnTo>
                  <a:lnTo>
                    <a:pt x="657676" y="271147"/>
                  </a:lnTo>
                  <a:lnTo>
                    <a:pt x="894208" y="354799"/>
                  </a:lnTo>
                  <a:lnTo>
                    <a:pt x="1073050" y="403836"/>
                  </a:lnTo>
                  <a:lnTo>
                    <a:pt x="1225931" y="435566"/>
                  </a:lnTo>
                  <a:lnTo>
                    <a:pt x="1453809" y="473065"/>
                  </a:lnTo>
                  <a:lnTo>
                    <a:pt x="1701880" y="501910"/>
                  </a:lnTo>
                  <a:lnTo>
                    <a:pt x="2169176" y="524987"/>
                  </a:lnTo>
                  <a:lnTo>
                    <a:pt x="2613396" y="533640"/>
                  </a:lnTo>
                  <a:lnTo>
                    <a:pt x="2948003" y="527871"/>
                  </a:lnTo>
                  <a:lnTo>
                    <a:pt x="3048962" y="519217"/>
                  </a:lnTo>
                  <a:lnTo>
                    <a:pt x="3092230" y="507679"/>
                  </a:lnTo>
                  <a:lnTo>
                    <a:pt x="3141267" y="487487"/>
                  </a:lnTo>
                  <a:lnTo>
                    <a:pt x="3184535" y="458642"/>
                  </a:lnTo>
                  <a:lnTo>
                    <a:pt x="3219150" y="424028"/>
                  </a:lnTo>
                  <a:lnTo>
                    <a:pt x="3256649" y="383644"/>
                  </a:lnTo>
                  <a:lnTo>
                    <a:pt x="3279725" y="363452"/>
                  </a:lnTo>
                  <a:lnTo>
                    <a:pt x="3297032" y="360568"/>
                  </a:lnTo>
                  <a:lnTo>
                    <a:pt x="3308570" y="363452"/>
                  </a:lnTo>
                  <a:lnTo>
                    <a:pt x="3314339" y="372106"/>
                  </a:lnTo>
                  <a:lnTo>
                    <a:pt x="3314339" y="412489"/>
                  </a:lnTo>
                  <a:lnTo>
                    <a:pt x="3297032" y="481718"/>
                  </a:lnTo>
                  <a:lnTo>
                    <a:pt x="3236457" y="623061"/>
                  </a:lnTo>
                  <a:lnTo>
                    <a:pt x="3207611" y="706713"/>
                  </a:lnTo>
                  <a:lnTo>
                    <a:pt x="3155690" y="804787"/>
                  </a:lnTo>
                  <a:lnTo>
                    <a:pt x="3129729" y="830748"/>
                  </a:lnTo>
                  <a:lnTo>
                    <a:pt x="3112421" y="830748"/>
                  </a:lnTo>
                  <a:lnTo>
                    <a:pt x="3083576" y="822094"/>
                  </a:lnTo>
                  <a:lnTo>
                    <a:pt x="3066269" y="801903"/>
                  </a:lnTo>
                  <a:lnTo>
                    <a:pt x="3014347" y="781711"/>
                  </a:lnTo>
                  <a:lnTo>
                    <a:pt x="2852813" y="773057"/>
                  </a:lnTo>
                  <a:lnTo>
                    <a:pt x="2581666" y="770173"/>
                  </a:lnTo>
                  <a:lnTo>
                    <a:pt x="1944182" y="7528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A424AEC-B412-6B4F-9506-6A703B299BFB}"/>
                </a:ext>
              </a:extLst>
            </p:cNvPr>
            <p:cNvSpPr/>
            <p:nvPr/>
          </p:nvSpPr>
          <p:spPr>
            <a:xfrm rot="16200000">
              <a:off x="4652169" y="3585369"/>
              <a:ext cx="4454525" cy="623887"/>
            </a:xfrm>
            <a:custGeom>
              <a:avLst/>
              <a:gdLst>
                <a:gd name="connsiteX0" fmla="*/ 2293620 w 4453890"/>
                <a:gd name="connsiteY0" fmla="*/ 544830 h 624840"/>
                <a:gd name="connsiteX1" fmla="*/ 1661160 w 4453890"/>
                <a:gd name="connsiteY1" fmla="*/ 544830 h 624840"/>
                <a:gd name="connsiteX2" fmla="*/ 1009650 w 4453890"/>
                <a:gd name="connsiteY2" fmla="*/ 544830 h 624840"/>
                <a:gd name="connsiteX3" fmla="*/ 636270 w 4453890"/>
                <a:gd name="connsiteY3" fmla="*/ 544830 h 624840"/>
                <a:gd name="connsiteX4" fmla="*/ 525780 w 4453890"/>
                <a:gd name="connsiteY4" fmla="*/ 537210 h 624840"/>
                <a:gd name="connsiteX5" fmla="*/ 373380 w 4453890"/>
                <a:gd name="connsiteY5" fmla="*/ 514350 h 624840"/>
                <a:gd name="connsiteX6" fmla="*/ 217170 w 4453890"/>
                <a:gd name="connsiteY6" fmla="*/ 480060 h 624840"/>
                <a:gd name="connsiteX7" fmla="*/ 99060 w 4453890"/>
                <a:gd name="connsiteY7" fmla="*/ 449580 h 624840"/>
                <a:gd name="connsiteX8" fmla="*/ 38100 w 4453890"/>
                <a:gd name="connsiteY8" fmla="*/ 426720 h 624840"/>
                <a:gd name="connsiteX9" fmla="*/ 3810 w 4453890"/>
                <a:gd name="connsiteY9" fmla="*/ 403860 h 624840"/>
                <a:gd name="connsiteX10" fmla="*/ 0 w 4453890"/>
                <a:gd name="connsiteY10" fmla="*/ 377190 h 624840"/>
                <a:gd name="connsiteX11" fmla="*/ 15240 w 4453890"/>
                <a:gd name="connsiteY11" fmla="*/ 354330 h 624840"/>
                <a:gd name="connsiteX12" fmla="*/ 91440 w 4453890"/>
                <a:gd name="connsiteY12" fmla="*/ 327660 h 624840"/>
                <a:gd name="connsiteX13" fmla="*/ 205740 w 4453890"/>
                <a:gd name="connsiteY13" fmla="*/ 300990 h 624840"/>
                <a:gd name="connsiteX14" fmla="*/ 346710 w 4453890"/>
                <a:gd name="connsiteY14" fmla="*/ 285750 h 624840"/>
                <a:gd name="connsiteX15" fmla="*/ 510540 w 4453890"/>
                <a:gd name="connsiteY15" fmla="*/ 278130 h 624840"/>
                <a:gd name="connsiteX16" fmla="*/ 762000 w 4453890"/>
                <a:gd name="connsiteY16" fmla="*/ 278130 h 624840"/>
                <a:gd name="connsiteX17" fmla="*/ 1203960 w 4453890"/>
                <a:gd name="connsiteY17" fmla="*/ 278130 h 624840"/>
                <a:gd name="connsiteX18" fmla="*/ 1524000 w 4453890"/>
                <a:gd name="connsiteY18" fmla="*/ 281940 h 624840"/>
                <a:gd name="connsiteX19" fmla="*/ 2244090 w 4453890"/>
                <a:gd name="connsiteY19" fmla="*/ 274320 h 624840"/>
                <a:gd name="connsiteX20" fmla="*/ 2929890 w 4453890"/>
                <a:gd name="connsiteY20" fmla="*/ 274320 h 624840"/>
                <a:gd name="connsiteX21" fmla="*/ 3638550 w 4453890"/>
                <a:gd name="connsiteY21" fmla="*/ 278130 h 624840"/>
                <a:gd name="connsiteX22" fmla="*/ 3905250 w 4453890"/>
                <a:gd name="connsiteY22" fmla="*/ 274320 h 624840"/>
                <a:gd name="connsiteX23" fmla="*/ 4011930 w 4453890"/>
                <a:gd name="connsiteY23" fmla="*/ 266700 h 624840"/>
                <a:gd name="connsiteX24" fmla="*/ 4084320 w 4453890"/>
                <a:gd name="connsiteY24" fmla="*/ 255270 h 624840"/>
                <a:gd name="connsiteX25" fmla="*/ 4145280 w 4453890"/>
                <a:gd name="connsiteY25" fmla="*/ 236220 h 624840"/>
                <a:gd name="connsiteX26" fmla="*/ 4194810 w 4453890"/>
                <a:gd name="connsiteY26" fmla="*/ 209550 h 624840"/>
                <a:gd name="connsiteX27" fmla="*/ 4236720 w 4453890"/>
                <a:gd name="connsiteY27" fmla="*/ 182880 h 624840"/>
                <a:gd name="connsiteX28" fmla="*/ 4290060 w 4453890"/>
                <a:gd name="connsiteY28" fmla="*/ 133350 h 624840"/>
                <a:gd name="connsiteX29" fmla="*/ 4335780 w 4453890"/>
                <a:gd name="connsiteY29" fmla="*/ 83820 h 624840"/>
                <a:gd name="connsiteX30" fmla="*/ 4381500 w 4453890"/>
                <a:gd name="connsiteY30" fmla="*/ 34290 h 624840"/>
                <a:gd name="connsiteX31" fmla="*/ 4404360 w 4453890"/>
                <a:gd name="connsiteY31" fmla="*/ 7620 h 624840"/>
                <a:gd name="connsiteX32" fmla="*/ 4423410 w 4453890"/>
                <a:gd name="connsiteY32" fmla="*/ 0 h 624840"/>
                <a:gd name="connsiteX33" fmla="*/ 4438650 w 4453890"/>
                <a:gd name="connsiteY33" fmla="*/ 3810 h 624840"/>
                <a:gd name="connsiteX34" fmla="*/ 4450080 w 4453890"/>
                <a:gd name="connsiteY34" fmla="*/ 26670 h 624840"/>
                <a:gd name="connsiteX35" fmla="*/ 4453890 w 4453890"/>
                <a:gd name="connsiteY35" fmla="*/ 80010 h 624840"/>
                <a:gd name="connsiteX36" fmla="*/ 4446270 w 4453890"/>
                <a:gd name="connsiteY36" fmla="*/ 125730 h 624840"/>
                <a:gd name="connsiteX37" fmla="*/ 4415790 w 4453890"/>
                <a:gd name="connsiteY37" fmla="*/ 251460 h 624840"/>
                <a:gd name="connsiteX38" fmla="*/ 4351020 w 4453890"/>
                <a:gd name="connsiteY38" fmla="*/ 411480 h 624840"/>
                <a:gd name="connsiteX39" fmla="*/ 4297680 w 4453890"/>
                <a:gd name="connsiteY39" fmla="*/ 533400 h 624840"/>
                <a:gd name="connsiteX40" fmla="*/ 4244340 w 4453890"/>
                <a:gd name="connsiteY40" fmla="*/ 598170 h 624840"/>
                <a:gd name="connsiteX41" fmla="*/ 4210050 w 4453890"/>
                <a:gd name="connsiteY41" fmla="*/ 621030 h 624840"/>
                <a:gd name="connsiteX42" fmla="*/ 4187190 w 4453890"/>
                <a:gd name="connsiteY42" fmla="*/ 624840 h 624840"/>
                <a:gd name="connsiteX43" fmla="*/ 4160520 w 4453890"/>
                <a:gd name="connsiteY43" fmla="*/ 617220 h 624840"/>
                <a:gd name="connsiteX44" fmla="*/ 4118610 w 4453890"/>
                <a:gd name="connsiteY44" fmla="*/ 594360 h 624840"/>
                <a:gd name="connsiteX45" fmla="*/ 4072890 w 4453890"/>
                <a:gd name="connsiteY45" fmla="*/ 571500 h 624840"/>
                <a:gd name="connsiteX46" fmla="*/ 3985260 w 4453890"/>
                <a:gd name="connsiteY46" fmla="*/ 544830 h 624840"/>
                <a:gd name="connsiteX47" fmla="*/ 3669030 w 4453890"/>
                <a:gd name="connsiteY47" fmla="*/ 544830 h 624840"/>
                <a:gd name="connsiteX48" fmla="*/ 2293620 w 4453890"/>
                <a:gd name="connsiteY48" fmla="*/ 544830 h 6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3890" h="624840">
                  <a:moveTo>
                    <a:pt x="2293620" y="544830"/>
                  </a:moveTo>
                  <a:lnTo>
                    <a:pt x="1661160" y="544830"/>
                  </a:lnTo>
                  <a:lnTo>
                    <a:pt x="1009650" y="544830"/>
                  </a:lnTo>
                  <a:lnTo>
                    <a:pt x="636270" y="544830"/>
                  </a:lnTo>
                  <a:lnTo>
                    <a:pt x="525780" y="537210"/>
                  </a:lnTo>
                  <a:lnTo>
                    <a:pt x="373380" y="514350"/>
                  </a:lnTo>
                  <a:lnTo>
                    <a:pt x="217170" y="480060"/>
                  </a:lnTo>
                  <a:lnTo>
                    <a:pt x="99060" y="449580"/>
                  </a:lnTo>
                  <a:lnTo>
                    <a:pt x="38100" y="426720"/>
                  </a:lnTo>
                  <a:lnTo>
                    <a:pt x="3810" y="403860"/>
                  </a:lnTo>
                  <a:lnTo>
                    <a:pt x="0" y="377190"/>
                  </a:lnTo>
                  <a:lnTo>
                    <a:pt x="15240" y="354330"/>
                  </a:lnTo>
                  <a:lnTo>
                    <a:pt x="91440" y="327660"/>
                  </a:lnTo>
                  <a:lnTo>
                    <a:pt x="205740" y="300990"/>
                  </a:lnTo>
                  <a:lnTo>
                    <a:pt x="346710" y="285750"/>
                  </a:lnTo>
                  <a:lnTo>
                    <a:pt x="510540" y="278130"/>
                  </a:lnTo>
                  <a:lnTo>
                    <a:pt x="762000" y="278130"/>
                  </a:lnTo>
                  <a:lnTo>
                    <a:pt x="1203960" y="278130"/>
                  </a:lnTo>
                  <a:lnTo>
                    <a:pt x="1524000" y="281940"/>
                  </a:lnTo>
                  <a:lnTo>
                    <a:pt x="2244090" y="274320"/>
                  </a:lnTo>
                  <a:lnTo>
                    <a:pt x="2929890" y="274320"/>
                  </a:lnTo>
                  <a:lnTo>
                    <a:pt x="3638550" y="278130"/>
                  </a:lnTo>
                  <a:lnTo>
                    <a:pt x="3905250" y="274320"/>
                  </a:lnTo>
                  <a:lnTo>
                    <a:pt x="4011930" y="266700"/>
                  </a:lnTo>
                  <a:lnTo>
                    <a:pt x="4084320" y="255270"/>
                  </a:lnTo>
                  <a:lnTo>
                    <a:pt x="4145280" y="236220"/>
                  </a:lnTo>
                  <a:lnTo>
                    <a:pt x="4194810" y="209550"/>
                  </a:lnTo>
                  <a:lnTo>
                    <a:pt x="4236720" y="182880"/>
                  </a:lnTo>
                  <a:lnTo>
                    <a:pt x="4290060" y="133350"/>
                  </a:lnTo>
                  <a:lnTo>
                    <a:pt x="4335780" y="83820"/>
                  </a:lnTo>
                  <a:lnTo>
                    <a:pt x="4381500" y="34290"/>
                  </a:lnTo>
                  <a:lnTo>
                    <a:pt x="4404360" y="7620"/>
                  </a:lnTo>
                  <a:lnTo>
                    <a:pt x="4423410" y="0"/>
                  </a:lnTo>
                  <a:lnTo>
                    <a:pt x="4438650" y="3810"/>
                  </a:lnTo>
                  <a:lnTo>
                    <a:pt x="4450080" y="26670"/>
                  </a:lnTo>
                  <a:lnTo>
                    <a:pt x="4453890" y="80010"/>
                  </a:lnTo>
                  <a:lnTo>
                    <a:pt x="4446270" y="125730"/>
                  </a:lnTo>
                  <a:lnTo>
                    <a:pt x="4415790" y="251460"/>
                  </a:lnTo>
                  <a:lnTo>
                    <a:pt x="4351020" y="411480"/>
                  </a:lnTo>
                  <a:lnTo>
                    <a:pt x="4297680" y="533400"/>
                  </a:lnTo>
                  <a:lnTo>
                    <a:pt x="4244340" y="598170"/>
                  </a:lnTo>
                  <a:lnTo>
                    <a:pt x="4210050" y="621030"/>
                  </a:lnTo>
                  <a:lnTo>
                    <a:pt x="4187190" y="624840"/>
                  </a:lnTo>
                  <a:lnTo>
                    <a:pt x="4160520" y="617220"/>
                  </a:lnTo>
                  <a:lnTo>
                    <a:pt x="4118610" y="594360"/>
                  </a:lnTo>
                  <a:lnTo>
                    <a:pt x="4072890" y="571500"/>
                  </a:lnTo>
                  <a:lnTo>
                    <a:pt x="3985260" y="544830"/>
                  </a:lnTo>
                  <a:lnTo>
                    <a:pt x="3669030" y="544830"/>
                  </a:lnTo>
                  <a:lnTo>
                    <a:pt x="2293620" y="544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F8DE1EC-71AC-0B4C-A7D6-F2AB97A139C8}"/>
                </a:ext>
              </a:extLst>
            </p:cNvPr>
            <p:cNvSpPr/>
            <p:nvPr/>
          </p:nvSpPr>
          <p:spPr>
            <a:xfrm>
              <a:off x="2943225" y="4275138"/>
              <a:ext cx="1419225" cy="1162050"/>
            </a:xfrm>
            <a:custGeom>
              <a:avLst/>
              <a:gdLst>
                <a:gd name="connsiteX0" fmla="*/ 373856 w 1419225"/>
                <a:gd name="connsiteY0" fmla="*/ 395287 h 1162050"/>
                <a:gd name="connsiteX1" fmla="*/ 80963 w 1419225"/>
                <a:gd name="connsiteY1" fmla="*/ 469106 h 1162050"/>
                <a:gd name="connsiteX2" fmla="*/ 0 w 1419225"/>
                <a:gd name="connsiteY2" fmla="*/ 304800 h 1162050"/>
                <a:gd name="connsiteX3" fmla="*/ 111919 w 1419225"/>
                <a:gd name="connsiteY3" fmla="*/ 285750 h 1162050"/>
                <a:gd name="connsiteX4" fmla="*/ 383381 w 1419225"/>
                <a:gd name="connsiteY4" fmla="*/ 211931 h 1162050"/>
                <a:gd name="connsiteX5" fmla="*/ 745331 w 1419225"/>
                <a:gd name="connsiteY5" fmla="*/ 114300 h 1162050"/>
                <a:gd name="connsiteX6" fmla="*/ 914400 w 1419225"/>
                <a:gd name="connsiteY6" fmla="*/ 69056 h 1162050"/>
                <a:gd name="connsiteX7" fmla="*/ 966788 w 1419225"/>
                <a:gd name="connsiteY7" fmla="*/ 35719 h 1162050"/>
                <a:gd name="connsiteX8" fmla="*/ 1014413 w 1419225"/>
                <a:gd name="connsiteY8" fmla="*/ 11906 h 1162050"/>
                <a:gd name="connsiteX9" fmla="*/ 1047750 w 1419225"/>
                <a:gd name="connsiteY9" fmla="*/ 0 h 1162050"/>
                <a:gd name="connsiteX10" fmla="*/ 1069181 w 1419225"/>
                <a:gd name="connsiteY10" fmla="*/ 0 h 1162050"/>
                <a:gd name="connsiteX11" fmla="*/ 1107281 w 1419225"/>
                <a:gd name="connsiteY11" fmla="*/ 14287 h 1162050"/>
                <a:gd name="connsiteX12" fmla="*/ 1207294 w 1419225"/>
                <a:gd name="connsiteY12" fmla="*/ 78581 h 1162050"/>
                <a:gd name="connsiteX13" fmla="*/ 1307306 w 1419225"/>
                <a:gd name="connsiteY13" fmla="*/ 150019 h 1162050"/>
                <a:gd name="connsiteX14" fmla="*/ 1385888 w 1419225"/>
                <a:gd name="connsiteY14" fmla="*/ 211931 h 1162050"/>
                <a:gd name="connsiteX15" fmla="*/ 1402556 w 1419225"/>
                <a:gd name="connsiteY15" fmla="*/ 233362 h 1162050"/>
                <a:gd name="connsiteX16" fmla="*/ 1412081 w 1419225"/>
                <a:gd name="connsiteY16" fmla="*/ 247650 h 1162050"/>
                <a:gd name="connsiteX17" fmla="*/ 1419225 w 1419225"/>
                <a:gd name="connsiteY17" fmla="*/ 269081 h 1162050"/>
                <a:gd name="connsiteX18" fmla="*/ 1416844 w 1419225"/>
                <a:gd name="connsiteY18" fmla="*/ 285750 h 1162050"/>
                <a:gd name="connsiteX19" fmla="*/ 1402556 w 1419225"/>
                <a:gd name="connsiteY19" fmla="*/ 311944 h 1162050"/>
                <a:gd name="connsiteX20" fmla="*/ 1381125 w 1419225"/>
                <a:gd name="connsiteY20" fmla="*/ 333375 h 1162050"/>
                <a:gd name="connsiteX21" fmla="*/ 1357313 w 1419225"/>
                <a:gd name="connsiteY21" fmla="*/ 361950 h 1162050"/>
                <a:gd name="connsiteX22" fmla="*/ 1340644 w 1419225"/>
                <a:gd name="connsiteY22" fmla="*/ 400050 h 1162050"/>
                <a:gd name="connsiteX23" fmla="*/ 1281113 w 1419225"/>
                <a:gd name="connsiteY23" fmla="*/ 588169 h 1162050"/>
                <a:gd name="connsiteX24" fmla="*/ 1226344 w 1419225"/>
                <a:gd name="connsiteY24" fmla="*/ 828675 h 1162050"/>
                <a:gd name="connsiteX25" fmla="*/ 1204913 w 1419225"/>
                <a:gd name="connsiteY25" fmla="*/ 966787 h 1162050"/>
                <a:gd name="connsiteX26" fmla="*/ 1185863 w 1419225"/>
                <a:gd name="connsiteY26" fmla="*/ 1057275 h 1162050"/>
                <a:gd name="connsiteX27" fmla="*/ 1173956 w 1419225"/>
                <a:gd name="connsiteY27" fmla="*/ 1081087 h 1162050"/>
                <a:gd name="connsiteX28" fmla="*/ 1145381 w 1419225"/>
                <a:gd name="connsiteY28" fmla="*/ 1116806 h 1162050"/>
                <a:gd name="connsiteX29" fmla="*/ 1104900 w 1419225"/>
                <a:gd name="connsiteY29" fmla="*/ 1138237 h 1162050"/>
                <a:gd name="connsiteX30" fmla="*/ 1071563 w 1419225"/>
                <a:gd name="connsiteY30" fmla="*/ 1154906 h 1162050"/>
                <a:gd name="connsiteX31" fmla="*/ 1047750 w 1419225"/>
                <a:gd name="connsiteY31" fmla="*/ 1162050 h 1162050"/>
                <a:gd name="connsiteX32" fmla="*/ 1012031 w 1419225"/>
                <a:gd name="connsiteY32" fmla="*/ 1150144 h 1162050"/>
                <a:gd name="connsiteX33" fmla="*/ 985838 w 1419225"/>
                <a:gd name="connsiteY33" fmla="*/ 1126331 h 1162050"/>
                <a:gd name="connsiteX34" fmla="*/ 954881 w 1419225"/>
                <a:gd name="connsiteY34" fmla="*/ 1085850 h 1162050"/>
                <a:gd name="connsiteX35" fmla="*/ 957263 w 1419225"/>
                <a:gd name="connsiteY35" fmla="*/ 892969 h 1162050"/>
                <a:gd name="connsiteX36" fmla="*/ 1014413 w 1419225"/>
                <a:gd name="connsiteY36" fmla="*/ 559594 h 1162050"/>
                <a:gd name="connsiteX37" fmla="*/ 1047750 w 1419225"/>
                <a:gd name="connsiteY37" fmla="*/ 302419 h 1162050"/>
                <a:gd name="connsiteX38" fmla="*/ 1042988 w 1419225"/>
                <a:gd name="connsiteY38" fmla="*/ 278606 h 1162050"/>
                <a:gd name="connsiteX39" fmla="*/ 1038225 w 1419225"/>
                <a:gd name="connsiteY39" fmla="*/ 264319 h 1162050"/>
                <a:gd name="connsiteX40" fmla="*/ 1023938 w 1419225"/>
                <a:gd name="connsiteY40" fmla="*/ 254794 h 1162050"/>
                <a:gd name="connsiteX41" fmla="*/ 997744 w 1419225"/>
                <a:gd name="connsiteY41" fmla="*/ 247650 h 1162050"/>
                <a:gd name="connsiteX42" fmla="*/ 957263 w 1419225"/>
                <a:gd name="connsiteY42" fmla="*/ 247650 h 1162050"/>
                <a:gd name="connsiteX43" fmla="*/ 747713 w 1419225"/>
                <a:gd name="connsiteY43" fmla="*/ 297656 h 1162050"/>
                <a:gd name="connsiteX44" fmla="*/ 373856 w 1419225"/>
                <a:gd name="connsiteY44" fmla="*/ 395287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19225" h="1162050">
                  <a:moveTo>
                    <a:pt x="373856" y="395287"/>
                  </a:moveTo>
                  <a:lnTo>
                    <a:pt x="80963" y="469106"/>
                  </a:lnTo>
                  <a:lnTo>
                    <a:pt x="0" y="304800"/>
                  </a:lnTo>
                  <a:lnTo>
                    <a:pt x="111919" y="285750"/>
                  </a:lnTo>
                  <a:lnTo>
                    <a:pt x="383381" y="211931"/>
                  </a:lnTo>
                  <a:lnTo>
                    <a:pt x="745331" y="114300"/>
                  </a:lnTo>
                  <a:lnTo>
                    <a:pt x="914400" y="69056"/>
                  </a:lnTo>
                  <a:lnTo>
                    <a:pt x="966788" y="35719"/>
                  </a:lnTo>
                  <a:lnTo>
                    <a:pt x="1014413" y="11906"/>
                  </a:lnTo>
                  <a:lnTo>
                    <a:pt x="1047750" y="0"/>
                  </a:lnTo>
                  <a:lnTo>
                    <a:pt x="1069181" y="0"/>
                  </a:lnTo>
                  <a:lnTo>
                    <a:pt x="1107281" y="14287"/>
                  </a:lnTo>
                  <a:lnTo>
                    <a:pt x="1207294" y="78581"/>
                  </a:lnTo>
                  <a:lnTo>
                    <a:pt x="1307306" y="150019"/>
                  </a:lnTo>
                  <a:lnTo>
                    <a:pt x="1385888" y="211931"/>
                  </a:lnTo>
                  <a:lnTo>
                    <a:pt x="1402556" y="233362"/>
                  </a:lnTo>
                  <a:lnTo>
                    <a:pt x="1412081" y="247650"/>
                  </a:lnTo>
                  <a:lnTo>
                    <a:pt x="1419225" y="269081"/>
                  </a:lnTo>
                  <a:cubicBezTo>
                    <a:pt x="1416714" y="284152"/>
                    <a:pt x="1416844" y="278541"/>
                    <a:pt x="1416844" y="285750"/>
                  </a:cubicBezTo>
                  <a:lnTo>
                    <a:pt x="1402556" y="311944"/>
                  </a:lnTo>
                  <a:lnTo>
                    <a:pt x="1381125" y="333375"/>
                  </a:lnTo>
                  <a:lnTo>
                    <a:pt x="1357313" y="361950"/>
                  </a:lnTo>
                  <a:lnTo>
                    <a:pt x="1340644" y="400050"/>
                  </a:lnTo>
                  <a:lnTo>
                    <a:pt x="1281113" y="588169"/>
                  </a:lnTo>
                  <a:lnTo>
                    <a:pt x="1226344" y="828675"/>
                  </a:lnTo>
                  <a:lnTo>
                    <a:pt x="1204913" y="966787"/>
                  </a:lnTo>
                  <a:lnTo>
                    <a:pt x="1185863" y="1057275"/>
                  </a:lnTo>
                  <a:lnTo>
                    <a:pt x="1173956" y="1081087"/>
                  </a:lnTo>
                  <a:lnTo>
                    <a:pt x="1145381" y="1116806"/>
                  </a:lnTo>
                  <a:lnTo>
                    <a:pt x="1104900" y="1138237"/>
                  </a:lnTo>
                  <a:lnTo>
                    <a:pt x="1071563" y="1154906"/>
                  </a:lnTo>
                  <a:lnTo>
                    <a:pt x="1047750" y="1162050"/>
                  </a:lnTo>
                  <a:lnTo>
                    <a:pt x="1012031" y="1150144"/>
                  </a:lnTo>
                  <a:lnTo>
                    <a:pt x="985838" y="1126331"/>
                  </a:lnTo>
                  <a:lnTo>
                    <a:pt x="954881" y="1085850"/>
                  </a:lnTo>
                  <a:lnTo>
                    <a:pt x="957263" y="892969"/>
                  </a:lnTo>
                  <a:lnTo>
                    <a:pt x="1014413" y="559594"/>
                  </a:lnTo>
                  <a:lnTo>
                    <a:pt x="1047750" y="302419"/>
                  </a:lnTo>
                  <a:lnTo>
                    <a:pt x="1042988" y="278606"/>
                  </a:lnTo>
                  <a:lnTo>
                    <a:pt x="1038225" y="264319"/>
                  </a:lnTo>
                  <a:lnTo>
                    <a:pt x="1023938" y="254794"/>
                  </a:lnTo>
                  <a:lnTo>
                    <a:pt x="997744" y="247650"/>
                  </a:lnTo>
                  <a:lnTo>
                    <a:pt x="957263" y="247650"/>
                  </a:lnTo>
                  <a:lnTo>
                    <a:pt x="747713" y="297656"/>
                  </a:lnTo>
                  <a:lnTo>
                    <a:pt x="373856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A07E180-CE6E-3E4F-9F67-FCE196BDB9BB}"/>
                </a:ext>
              </a:extLst>
            </p:cNvPr>
            <p:cNvSpPr/>
            <p:nvPr/>
          </p:nvSpPr>
          <p:spPr>
            <a:xfrm>
              <a:off x="3179763" y="5153025"/>
              <a:ext cx="795337" cy="371475"/>
            </a:xfrm>
            <a:custGeom>
              <a:avLst/>
              <a:gdLst>
                <a:gd name="connsiteX0" fmla="*/ 347662 w 795337"/>
                <a:gd name="connsiteY0" fmla="*/ 271463 h 371475"/>
                <a:gd name="connsiteX1" fmla="*/ 71437 w 795337"/>
                <a:gd name="connsiteY1" fmla="*/ 371475 h 371475"/>
                <a:gd name="connsiteX2" fmla="*/ 0 w 795337"/>
                <a:gd name="connsiteY2" fmla="*/ 214313 h 371475"/>
                <a:gd name="connsiteX3" fmla="*/ 280987 w 795337"/>
                <a:gd name="connsiteY3" fmla="*/ 128588 h 371475"/>
                <a:gd name="connsiteX4" fmla="*/ 416719 w 795337"/>
                <a:gd name="connsiteY4" fmla="*/ 92869 h 371475"/>
                <a:gd name="connsiteX5" fmla="*/ 535781 w 795337"/>
                <a:gd name="connsiteY5" fmla="*/ 59531 h 371475"/>
                <a:gd name="connsiteX6" fmla="*/ 638175 w 795337"/>
                <a:gd name="connsiteY6" fmla="*/ 35719 h 371475"/>
                <a:gd name="connsiteX7" fmla="*/ 764381 w 795337"/>
                <a:gd name="connsiteY7" fmla="*/ 0 h 371475"/>
                <a:gd name="connsiteX8" fmla="*/ 795337 w 795337"/>
                <a:gd name="connsiteY8" fmla="*/ 204788 h 371475"/>
                <a:gd name="connsiteX9" fmla="*/ 719137 w 795337"/>
                <a:gd name="connsiteY9" fmla="*/ 209550 h 371475"/>
                <a:gd name="connsiteX10" fmla="*/ 676275 w 795337"/>
                <a:gd name="connsiteY10" fmla="*/ 202406 h 371475"/>
                <a:gd name="connsiteX11" fmla="*/ 347662 w 795337"/>
                <a:gd name="connsiteY11" fmla="*/ 2714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337" h="371475">
                  <a:moveTo>
                    <a:pt x="347662" y="271463"/>
                  </a:moveTo>
                  <a:lnTo>
                    <a:pt x="71437" y="371475"/>
                  </a:lnTo>
                  <a:lnTo>
                    <a:pt x="0" y="214313"/>
                  </a:lnTo>
                  <a:lnTo>
                    <a:pt x="280987" y="128588"/>
                  </a:lnTo>
                  <a:lnTo>
                    <a:pt x="416719" y="92869"/>
                  </a:lnTo>
                  <a:lnTo>
                    <a:pt x="535781" y="59531"/>
                  </a:lnTo>
                  <a:lnTo>
                    <a:pt x="638175" y="35719"/>
                  </a:lnTo>
                  <a:lnTo>
                    <a:pt x="764381" y="0"/>
                  </a:lnTo>
                  <a:lnTo>
                    <a:pt x="795337" y="204788"/>
                  </a:lnTo>
                  <a:lnTo>
                    <a:pt x="719137" y="209550"/>
                  </a:lnTo>
                  <a:lnTo>
                    <a:pt x="676275" y="202406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711604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47B95B6-B0FB-734A-A387-66F00AFC3ED9}"/>
              </a:ext>
            </a:extLst>
          </p:cNvPr>
          <p:cNvSpPr/>
          <p:nvPr/>
        </p:nvSpPr>
        <p:spPr>
          <a:xfrm rot="16200000">
            <a:off x="1567657" y="3683793"/>
            <a:ext cx="3054350" cy="1020763"/>
          </a:xfrm>
          <a:custGeom>
            <a:avLst/>
            <a:gdLst>
              <a:gd name="connsiteX0" fmla="*/ 2127434 w 3055048"/>
              <a:gd name="connsiteY0" fmla="*/ 975184 h 1020111"/>
              <a:gd name="connsiteX1" fmla="*/ 1879013 w 3055048"/>
              <a:gd name="connsiteY1" fmla="*/ 951399 h 1020111"/>
              <a:gd name="connsiteX2" fmla="*/ 1712518 w 3055048"/>
              <a:gd name="connsiteY2" fmla="*/ 909114 h 1020111"/>
              <a:gd name="connsiteX3" fmla="*/ 1432384 w 3055048"/>
              <a:gd name="connsiteY3" fmla="*/ 840402 h 1020111"/>
              <a:gd name="connsiteX4" fmla="*/ 1242105 w 3055048"/>
              <a:gd name="connsiteY4" fmla="*/ 784904 h 1020111"/>
              <a:gd name="connsiteX5" fmla="*/ 1051825 w 3055048"/>
              <a:gd name="connsiteY5" fmla="*/ 718835 h 1020111"/>
              <a:gd name="connsiteX6" fmla="*/ 893258 w 3055048"/>
              <a:gd name="connsiteY6" fmla="*/ 652765 h 1020111"/>
              <a:gd name="connsiteX7" fmla="*/ 729406 w 3055048"/>
              <a:gd name="connsiteY7" fmla="*/ 576125 h 1020111"/>
              <a:gd name="connsiteX8" fmla="*/ 607839 w 3055048"/>
              <a:gd name="connsiteY8" fmla="*/ 507413 h 1020111"/>
              <a:gd name="connsiteX9" fmla="*/ 470414 w 3055048"/>
              <a:gd name="connsiteY9" fmla="*/ 420201 h 1020111"/>
              <a:gd name="connsiteX10" fmla="*/ 314491 w 3055048"/>
              <a:gd name="connsiteY10" fmla="*/ 306562 h 1020111"/>
              <a:gd name="connsiteX11" fmla="*/ 132139 w 3055048"/>
              <a:gd name="connsiteY11" fmla="*/ 163852 h 1020111"/>
              <a:gd name="connsiteX12" fmla="*/ 15857 w 3055048"/>
              <a:gd name="connsiteY12" fmla="*/ 66069 h 1020111"/>
              <a:gd name="connsiteX13" fmla="*/ 0 w 3055048"/>
              <a:gd name="connsiteY13" fmla="*/ 42284 h 1020111"/>
              <a:gd name="connsiteX14" fmla="*/ 0 w 3055048"/>
              <a:gd name="connsiteY14" fmla="*/ 13214 h 1020111"/>
              <a:gd name="connsiteX15" fmla="*/ 5286 w 3055048"/>
              <a:gd name="connsiteY15" fmla="*/ 2643 h 1020111"/>
              <a:gd name="connsiteX16" fmla="*/ 21143 w 3055048"/>
              <a:gd name="connsiteY16" fmla="*/ 0 h 1020111"/>
              <a:gd name="connsiteX17" fmla="*/ 50213 w 3055048"/>
              <a:gd name="connsiteY17" fmla="*/ 7928 h 1020111"/>
              <a:gd name="connsiteX18" fmla="*/ 211422 w 3055048"/>
              <a:gd name="connsiteY18" fmla="*/ 100425 h 1020111"/>
              <a:gd name="connsiteX19" fmla="*/ 428130 w 3055048"/>
              <a:gd name="connsiteY19" fmla="*/ 219350 h 1020111"/>
              <a:gd name="connsiteX20" fmla="*/ 618410 w 3055048"/>
              <a:gd name="connsiteY20" fmla="*/ 319776 h 1020111"/>
              <a:gd name="connsiteX21" fmla="*/ 769048 w 3055048"/>
              <a:gd name="connsiteY21" fmla="*/ 391131 h 1020111"/>
              <a:gd name="connsiteX22" fmla="*/ 948757 w 3055048"/>
              <a:gd name="connsiteY22" fmla="*/ 470414 h 1020111"/>
              <a:gd name="connsiteX23" fmla="*/ 1096752 w 3055048"/>
              <a:gd name="connsiteY23" fmla="*/ 531198 h 1020111"/>
              <a:gd name="connsiteX24" fmla="*/ 1242105 w 3055048"/>
              <a:gd name="connsiteY24" fmla="*/ 581410 h 1020111"/>
              <a:gd name="connsiteX25" fmla="*/ 1427099 w 3055048"/>
              <a:gd name="connsiteY25" fmla="*/ 634266 h 1020111"/>
              <a:gd name="connsiteX26" fmla="*/ 1609450 w 3055048"/>
              <a:gd name="connsiteY26" fmla="*/ 671265 h 1020111"/>
              <a:gd name="connsiteX27" fmla="*/ 1765374 w 3055048"/>
              <a:gd name="connsiteY27" fmla="*/ 695050 h 1020111"/>
              <a:gd name="connsiteX28" fmla="*/ 1982081 w 3055048"/>
              <a:gd name="connsiteY28" fmla="*/ 724120 h 1020111"/>
              <a:gd name="connsiteX29" fmla="*/ 2190861 w 3055048"/>
              <a:gd name="connsiteY29" fmla="*/ 742620 h 1020111"/>
              <a:gd name="connsiteX30" fmla="*/ 2468352 w 3055048"/>
              <a:gd name="connsiteY30" fmla="*/ 755833 h 1020111"/>
              <a:gd name="connsiteX31" fmla="*/ 2613705 w 3055048"/>
              <a:gd name="connsiteY31" fmla="*/ 755833 h 1020111"/>
              <a:gd name="connsiteX32" fmla="*/ 2690345 w 3055048"/>
              <a:gd name="connsiteY32" fmla="*/ 747905 h 1020111"/>
              <a:gd name="connsiteX33" fmla="*/ 2748486 w 3055048"/>
              <a:gd name="connsiteY33" fmla="*/ 734691 h 1020111"/>
              <a:gd name="connsiteX34" fmla="*/ 2798699 w 3055048"/>
              <a:gd name="connsiteY34" fmla="*/ 718835 h 1020111"/>
              <a:gd name="connsiteX35" fmla="*/ 2856840 w 3055048"/>
              <a:gd name="connsiteY35" fmla="*/ 687121 h 1020111"/>
              <a:gd name="connsiteX36" fmla="*/ 2909695 w 3055048"/>
              <a:gd name="connsiteY36" fmla="*/ 642194 h 1020111"/>
              <a:gd name="connsiteX37" fmla="*/ 2954622 w 3055048"/>
              <a:gd name="connsiteY37" fmla="*/ 586696 h 1020111"/>
              <a:gd name="connsiteX38" fmla="*/ 2983693 w 3055048"/>
              <a:gd name="connsiteY38" fmla="*/ 552340 h 1020111"/>
              <a:gd name="connsiteX39" fmla="*/ 3012764 w 3055048"/>
              <a:gd name="connsiteY39" fmla="*/ 531198 h 1020111"/>
              <a:gd name="connsiteX40" fmla="*/ 3031263 w 3055048"/>
              <a:gd name="connsiteY40" fmla="*/ 528555 h 1020111"/>
              <a:gd name="connsiteX41" fmla="*/ 3049762 w 3055048"/>
              <a:gd name="connsiteY41" fmla="*/ 533840 h 1020111"/>
              <a:gd name="connsiteX42" fmla="*/ 3055048 w 3055048"/>
              <a:gd name="connsiteY42" fmla="*/ 549697 h 1020111"/>
              <a:gd name="connsiteX43" fmla="*/ 3052405 w 3055048"/>
              <a:gd name="connsiteY43" fmla="*/ 594624 h 1020111"/>
              <a:gd name="connsiteX44" fmla="*/ 3041834 w 3055048"/>
              <a:gd name="connsiteY44" fmla="*/ 684479 h 1020111"/>
              <a:gd name="connsiteX45" fmla="*/ 3015406 w 3055048"/>
              <a:gd name="connsiteY45" fmla="*/ 792832 h 1020111"/>
              <a:gd name="connsiteX46" fmla="*/ 2986336 w 3055048"/>
              <a:gd name="connsiteY46" fmla="*/ 893258 h 1020111"/>
              <a:gd name="connsiteX47" fmla="*/ 2938766 w 3055048"/>
              <a:gd name="connsiteY47" fmla="*/ 1004254 h 1020111"/>
              <a:gd name="connsiteX48" fmla="*/ 2790770 w 3055048"/>
              <a:gd name="connsiteY48" fmla="*/ 1020111 h 1020111"/>
              <a:gd name="connsiteX49" fmla="*/ 2521207 w 3055048"/>
              <a:gd name="connsiteY49" fmla="*/ 1004254 h 1020111"/>
              <a:gd name="connsiteX50" fmla="*/ 2127434 w 3055048"/>
              <a:gd name="connsiteY50" fmla="*/ 975184 h 1020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055048" h="1020111">
                <a:moveTo>
                  <a:pt x="2127434" y="975184"/>
                </a:moveTo>
                <a:lnTo>
                  <a:pt x="1879013" y="951399"/>
                </a:lnTo>
                <a:lnTo>
                  <a:pt x="1712518" y="909114"/>
                </a:lnTo>
                <a:lnTo>
                  <a:pt x="1432384" y="840402"/>
                </a:lnTo>
                <a:lnTo>
                  <a:pt x="1242105" y="784904"/>
                </a:lnTo>
                <a:lnTo>
                  <a:pt x="1051825" y="718835"/>
                </a:lnTo>
                <a:lnTo>
                  <a:pt x="893258" y="652765"/>
                </a:lnTo>
                <a:lnTo>
                  <a:pt x="729406" y="576125"/>
                </a:lnTo>
                <a:lnTo>
                  <a:pt x="607839" y="507413"/>
                </a:lnTo>
                <a:lnTo>
                  <a:pt x="470414" y="420201"/>
                </a:lnTo>
                <a:lnTo>
                  <a:pt x="314491" y="306562"/>
                </a:lnTo>
                <a:lnTo>
                  <a:pt x="132139" y="163852"/>
                </a:lnTo>
                <a:lnTo>
                  <a:pt x="15857" y="66069"/>
                </a:lnTo>
                <a:lnTo>
                  <a:pt x="0" y="42284"/>
                </a:lnTo>
                <a:lnTo>
                  <a:pt x="0" y="13214"/>
                </a:lnTo>
                <a:lnTo>
                  <a:pt x="5286" y="2643"/>
                </a:lnTo>
                <a:lnTo>
                  <a:pt x="21143" y="0"/>
                </a:lnTo>
                <a:lnTo>
                  <a:pt x="50213" y="7928"/>
                </a:lnTo>
                <a:lnTo>
                  <a:pt x="211422" y="100425"/>
                </a:lnTo>
                <a:lnTo>
                  <a:pt x="428130" y="219350"/>
                </a:lnTo>
                <a:lnTo>
                  <a:pt x="618410" y="319776"/>
                </a:lnTo>
                <a:lnTo>
                  <a:pt x="769048" y="391131"/>
                </a:lnTo>
                <a:lnTo>
                  <a:pt x="948757" y="470414"/>
                </a:lnTo>
                <a:lnTo>
                  <a:pt x="1096752" y="531198"/>
                </a:lnTo>
                <a:lnTo>
                  <a:pt x="1242105" y="581410"/>
                </a:lnTo>
                <a:lnTo>
                  <a:pt x="1427099" y="634266"/>
                </a:lnTo>
                <a:lnTo>
                  <a:pt x="1609450" y="671265"/>
                </a:lnTo>
                <a:lnTo>
                  <a:pt x="1765374" y="695050"/>
                </a:lnTo>
                <a:lnTo>
                  <a:pt x="1982081" y="724120"/>
                </a:lnTo>
                <a:lnTo>
                  <a:pt x="2190861" y="742620"/>
                </a:lnTo>
                <a:lnTo>
                  <a:pt x="2468352" y="755833"/>
                </a:lnTo>
                <a:lnTo>
                  <a:pt x="2613705" y="755833"/>
                </a:lnTo>
                <a:lnTo>
                  <a:pt x="2690345" y="747905"/>
                </a:lnTo>
                <a:lnTo>
                  <a:pt x="2748486" y="734691"/>
                </a:lnTo>
                <a:lnTo>
                  <a:pt x="2798699" y="718835"/>
                </a:lnTo>
                <a:lnTo>
                  <a:pt x="2856840" y="687121"/>
                </a:lnTo>
                <a:lnTo>
                  <a:pt x="2909695" y="642194"/>
                </a:lnTo>
                <a:lnTo>
                  <a:pt x="2954622" y="586696"/>
                </a:lnTo>
                <a:lnTo>
                  <a:pt x="2983693" y="552340"/>
                </a:lnTo>
                <a:lnTo>
                  <a:pt x="3012764" y="531198"/>
                </a:lnTo>
                <a:lnTo>
                  <a:pt x="3031263" y="528555"/>
                </a:lnTo>
                <a:lnTo>
                  <a:pt x="3049762" y="533840"/>
                </a:lnTo>
                <a:lnTo>
                  <a:pt x="3055048" y="549697"/>
                </a:lnTo>
                <a:lnTo>
                  <a:pt x="3052405" y="594624"/>
                </a:lnTo>
                <a:lnTo>
                  <a:pt x="3041834" y="684479"/>
                </a:lnTo>
                <a:lnTo>
                  <a:pt x="3015406" y="792832"/>
                </a:lnTo>
                <a:lnTo>
                  <a:pt x="2986336" y="893258"/>
                </a:lnTo>
                <a:lnTo>
                  <a:pt x="2938766" y="1004254"/>
                </a:lnTo>
                <a:lnTo>
                  <a:pt x="2790770" y="1020111"/>
                </a:lnTo>
                <a:lnTo>
                  <a:pt x="2521207" y="1004254"/>
                </a:lnTo>
                <a:lnTo>
                  <a:pt x="2127434" y="97518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DCC0037-A77C-184E-95C7-226A48613CD3}"/>
              </a:ext>
            </a:extLst>
          </p:cNvPr>
          <p:cNvSpPr/>
          <p:nvPr/>
        </p:nvSpPr>
        <p:spPr>
          <a:xfrm>
            <a:off x="3454400" y="2273300"/>
            <a:ext cx="3279775" cy="679450"/>
          </a:xfrm>
          <a:custGeom>
            <a:avLst/>
            <a:gdLst>
              <a:gd name="connsiteX0" fmla="*/ 1273175 w 3279775"/>
              <a:gd name="connsiteY0" fmla="*/ 504825 h 679450"/>
              <a:gd name="connsiteX1" fmla="*/ 765175 w 3279775"/>
              <a:gd name="connsiteY1" fmla="*/ 577850 h 679450"/>
              <a:gd name="connsiteX2" fmla="*/ 314325 w 3279775"/>
              <a:gd name="connsiteY2" fmla="*/ 641350 h 679450"/>
              <a:gd name="connsiteX3" fmla="*/ 53975 w 3279775"/>
              <a:gd name="connsiteY3" fmla="*/ 679450 h 679450"/>
              <a:gd name="connsiteX4" fmla="*/ 0 w 3279775"/>
              <a:gd name="connsiteY4" fmla="*/ 523875 h 679450"/>
              <a:gd name="connsiteX5" fmla="*/ 508000 w 3279775"/>
              <a:gd name="connsiteY5" fmla="*/ 444500 h 679450"/>
              <a:gd name="connsiteX6" fmla="*/ 1003300 w 3279775"/>
              <a:gd name="connsiteY6" fmla="*/ 368300 h 679450"/>
              <a:gd name="connsiteX7" fmla="*/ 1517650 w 3279775"/>
              <a:gd name="connsiteY7" fmla="*/ 282575 h 679450"/>
              <a:gd name="connsiteX8" fmla="*/ 1720850 w 3279775"/>
              <a:gd name="connsiteY8" fmla="*/ 241300 h 679450"/>
              <a:gd name="connsiteX9" fmla="*/ 2082800 w 3279775"/>
              <a:gd name="connsiteY9" fmla="*/ 187325 h 679450"/>
              <a:gd name="connsiteX10" fmla="*/ 2470150 w 3279775"/>
              <a:gd name="connsiteY10" fmla="*/ 130175 h 679450"/>
              <a:gd name="connsiteX11" fmla="*/ 2540000 w 3279775"/>
              <a:gd name="connsiteY11" fmla="*/ 101600 h 679450"/>
              <a:gd name="connsiteX12" fmla="*/ 2606675 w 3279775"/>
              <a:gd name="connsiteY12" fmla="*/ 73025 h 679450"/>
              <a:gd name="connsiteX13" fmla="*/ 2657475 w 3279775"/>
              <a:gd name="connsiteY13" fmla="*/ 47625 h 679450"/>
              <a:gd name="connsiteX14" fmla="*/ 2689225 w 3279775"/>
              <a:gd name="connsiteY14" fmla="*/ 22225 h 679450"/>
              <a:gd name="connsiteX15" fmla="*/ 2717800 w 3279775"/>
              <a:gd name="connsiteY15" fmla="*/ 3175 h 679450"/>
              <a:gd name="connsiteX16" fmla="*/ 2759075 w 3279775"/>
              <a:gd name="connsiteY16" fmla="*/ 0 h 679450"/>
              <a:gd name="connsiteX17" fmla="*/ 2816225 w 3279775"/>
              <a:gd name="connsiteY17" fmla="*/ 3175 h 679450"/>
              <a:gd name="connsiteX18" fmla="*/ 2921000 w 3279775"/>
              <a:gd name="connsiteY18" fmla="*/ 28575 h 679450"/>
              <a:gd name="connsiteX19" fmla="*/ 3073400 w 3279775"/>
              <a:gd name="connsiteY19" fmla="*/ 76200 h 679450"/>
              <a:gd name="connsiteX20" fmla="*/ 3260725 w 3279775"/>
              <a:gd name="connsiteY20" fmla="*/ 152400 h 679450"/>
              <a:gd name="connsiteX21" fmla="*/ 3270250 w 3279775"/>
              <a:gd name="connsiteY21" fmla="*/ 168275 h 679450"/>
              <a:gd name="connsiteX22" fmla="*/ 3279775 w 3279775"/>
              <a:gd name="connsiteY22" fmla="*/ 203200 h 679450"/>
              <a:gd name="connsiteX23" fmla="*/ 3273425 w 3279775"/>
              <a:gd name="connsiteY23" fmla="*/ 247650 h 679450"/>
              <a:gd name="connsiteX24" fmla="*/ 3248025 w 3279775"/>
              <a:gd name="connsiteY24" fmla="*/ 285750 h 679450"/>
              <a:gd name="connsiteX25" fmla="*/ 3178175 w 3279775"/>
              <a:gd name="connsiteY25" fmla="*/ 307975 h 679450"/>
              <a:gd name="connsiteX26" fmla="*/ 3070225 w 3279775"/>
              <a:gd name="connsiteY26" fmla="*/ 327025 h 679450"/>
              <a:gd name="connsiteX27" fmla="*/ 2873375 w 3279775"/>
              <a:gd name="connsiteY27" fmla="*/ 330200 h 679450"/>
              <a:gd name="connsiteX28" fmla="*/ 2568575 w 3279775"/>
              <a:gd name="connsiteY28" fmla="*/ 349250 h 679450"/>
              <a:gd name="connsiteX29" fmla="*/ 2289175 w 3279775"/>
              <a:gd name="connsiteY29" fmla="*/ 381000 h 679450"/>
              <a:gd name="connsiteX30" fmla="*/ 1743075 w 3279775"/>
              <a:gd name="connsiteY30" fmla="*/ 444500 h 679450"/>
              <a:gd name="connsiteX31" fmla="*/ 1273175 w 3279775"/>
              <a:gd name="connsiteY31" fmla="*/ 504825 h 67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279775" h="679450">
                <a:moveTo>
                  <a:pt x="1273175" y="504825"/>
                </a:moveTo>
                <a:lnTo>
                  <a:pt x="765175" y="577850"/>
                </a:lnTo>
                <a:lnTo>
                  <a:pt x="314325" y="641350"/>
                </a:lnTo>
                <a:lnTo>
                  <a:pt x="53975" y="679450"/>
                </a:lnTo>
                <a:lnTo>
                  <a:pt x="0" y="523875"/>
                </a:lnTo>
                <a:lnTo>
                  <a:pt x="508000" y="444500"/>
                </a:lnTo>
                <a:lnTo>
                  <a:pt x="1003300" y="368300"/>
                </a:lnTo>
                <a:lnTo>
                  <a:pt x="1517650" y="282575"/>
                </a:lnTo>
                <a:lnTo>
                  <a:pt x="1720850" y="241300"/>
                </a:lnTo>
                <a:lnTo>
                  <a:pt x="2082800" y="187325"/>
                </a:lnTo>
                <a:lnTo>
                  <a:pt x="2470150" y="130175"/>
                </a:lnTo>
                <a:lnTo>
                  <a:pt x="2540000" y="101600"/>
                </a:lnTo>
                <a:lnTo>
                  <a:pt x="2606675" y="73025"/>
                </a:lnTo>
                <a:lnTo>
                  <a:pt x="2657475" y="47625"/>
                </a:lnTo>
                <a:lnTo>
                  <a:pt x="2689225" y="22225"/>
                </a:lnTo>
                <a:lnTo>
                  <a:pt x="2717800" y="3175"/>
                </a:lnTo>
                <a:lnTo>
                  <a:pt x="2759075" y="0"/>
                </a:lnTo>
                <a:lnTo>
                  <a:pt x="2816225" y="3175"/>
                </a:lnTo>
                <a:lnTo>
                  <a:pt x="2921000" y="28575"/>
                </a:lnTo>
                <a:lnTo>
                  <a:pt x="3073400" y="76200"/>
                </a:lnTo>
                <a:lnTo>
                  <a:pt x="3260725" y="152400"/>
                </a:lnTo>
                <a:lnTo>
                  <a:pt x="3270250" y="168275"/>
                </a:lnTo>
                <a:lnTo>
                  <a:pt x="3279775" y="203200"/>
                </a:lnTo>
                <a:lnTo>
                  <a:pt x="3273425" y="247650"/>
                </a:lnTo>
                <a:lnTo>
                  <a:pt x="3248025" y="285750"/>
                </a:lnTo>
                <a:lnTo>
                  <a:pt x="3178175" y="307975"/>
                </a:lnTo>
                <a:lnTo>
                  <a:pt x="3070225" y="327025"/>
                </a:lnTo>
                <a:lnTo>
                  <a:pt x="2873375" y="330200"/>
                </a:lnTo>
                <a:lnTo>
                  <a:pt x="2568575" y="349250"/>
                </a:lnTo>
                <a:lnTo>
                  <a:pt x="2289175" y="381000"/>
                </a:lnTo>
                <a:lnTo>
                  <a:pt x="1743075" y="444500"/>
                </a:lnTo>
                <a:lnTo>
                  <a:pt x="1273175" y="504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03B292B-7B9D-8747-9CDB-F2A8C51C6402}"/>
              </a:ext>
            </a:extLst>
          </p:cNvPr>
          <p:cNvSpPr/>
          <p:nvPr/>
        </p:nvSpPr>
        <p:spPr>
          <a:xfrm>
            <a:off x="3427413" y="3600450"/>
            <a:ext cx="1395412" cy="419100"/>
          </a:xfrm>
          <a:custGeom>
            <a:avLst/>
            <a:gdLst>
              <a:gd name="connsiteX0" fmla="*/ 411956 w 1395412"/>
              <a:gd name="connsiteY0" fmla="*/ 366713 h 419100"/>
              <a:gd name="connsiteX1" fmla="*/ 0 w 1395412"/>
              <a:gd name="connsiteY1" fmla="*/ 419100 h 419100"/>
              <a:gd name="connsiteX2" fmla="*/ 9525 w 1395412"/>
              <a:gd name="connsiteY2" fmla="*/ 230981 h 419100"/>
              <a:gd name="connsiteX3" fmla="*/ 152400 w 1395412"/>
              <a:gd name="connsiteY3" fmla="*/ 226219 h 419100"/>
              <a:gd name="connsiteX4" fmla="*/ 340519 w 1395412"/>
              <a:gd name="connsiteY4" fmla="*/ 204788 h 419100"/>
              <a:gd name="connsiteX5" fmla="*/ 504825 w 1395412"/>
              <a:gd name="connsiteY5" fmla="*/ 176213 h 419100"/>
              <a:gd name="connsiteX6" fmla="*/ 661987 w 1395412"/>
              <a:gd name="connsiteY6" fmla="*/ 142875 h 419100"/>
              <a:gd name="connsiteX7" fmla="*/ 807244 w 1395412"/>
              <a:gd name="connsiteY7" fmla="*/ 104775 h 419100"/>
              <a:gd name="connsiteX8" fmla="*/ 902494 w 1395412"/>
              <a:gd name="connsiteY8" fmla="*/ 71438 h 419100"/>
              <a:gd name="connsiteX9" fmla="*/ 969169 w 1395412"/>
              <a:gd name="connsiteY9" fmla="*/ 40481 h 419100"/>
              <a:gd name="connsiteX10" fmla="*/ 1026319 w 1395412"/>
              <a:gd name="connsiteY10" fmla="*/ 9525 h 419100"/>
              <a:gd name="connsiteX11" fmla="*/ 1054894 w 1395412"/>
              <a:gd name="connsiteY11" fmla="*/ 0 h 419100"/>
              <a:gd name="connsiteX12" fmla="*/ 1102519 w 1395412"/>
              <a:gd name="connsiteY12" fmla="*/ 0 h 419100"/>
              <a:gd name="connsiteX13" fmla="*/ 1143000 w 1395412"/>
              <a:gd name="connsiteY13" fmla="*/ 7144 h 419100"/>
              <a:gd name="connsiteX14" fmla="*/ 1185862 w 1395412"/>
              <a:gd name="connsiteY14" fmla="*/ 21431 h 419100"/>
              <a:gd name="connsiteX15" fmla="*/ 1228725 w 1395412"/>
              <a:gd name="connsiteY15" fmla="*/ 47625 h 419100"/>
              <a:gd name="connsiteX16" fmla="*/ 1283494 w 1395412"/>
              <a:gd name="connsiteY16" fmla="*/ 88106 h 419100"/>
              <a:gd name="connsiteX17" fmla="*/ 1340644 w 1395412"/>
              <a:gd name="connsiteY17" fmla="*/ 150019 h 419100"/>
              <a:gd name="connsiteX18" fmla="*/ 1381125 w 1395412"/>
              <a:gd name="connsiteY18" fmla="*/ 200025 h 419100"/>
              <a:gd name="connsiteX19" fmla="*/ 1393031 w 1395412"/>
              <a:gd name="connsiteY19" fmla="*/ 226219 h 419100"/>
              <a:gd name="connsiteX20" fmla="*/ 1395412 w 1395412"/>
              <a:gd name="connsiteY20" fmla="*/ 247650 h 419100"/>
              <a:gd name="connsiteX21" fmla="*/ 1385887 w 1395412"/>
              <a:gd name="connsiteY21" fmla="*/ 285750 h 419100"/>
              <a:gd name="connsiteX22" fmla="*/ 1362075 w 1395412"/>
              <a:gd name="connsiteY22" fmla="*/ 319088 h 419100"/>
              <a:gd name="connsiteX23" fmla="*/ 1266825 w 1395412"/>
              <a:gd name="connsiteY23" fmla="*/ 411956 h 419100"/>
              <a:gd name="connsiteX24" fmla="*/ 1012031 w 1395412"/>
              <a:gd name="connsiteY24" fmla="*/ 314325 h 419100"/>
              <a:gd name="connsiteX25" fmla="*/ 985837 w 1395412"/>
              <a:gd name="connsiteY25" fmla="*/ 300038 h 419100"/>
              <a:gd name="connsiteX26" fmla="*/ 954881 w 1395412"/>
              <a:gd name="connsiteY26" fmla="*/ 290513 h 419100"/>
              <a:gd name="connsiteX27" fmla="*/ 890587 w 1395412"/>
              <a:gd name="connsiteY27" fmla="*/ 300038 h 419100"/>
              <a:gd name="connsiteX28" fmla="*/ 411956 w 1395412"/>
              <a:gd name="connsiteY28" fmla="*/ 366713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95412" h="419100">
                <a:moveTo>
                  <a:pt x="411956" y="366713"/>
                </a:moveTo>
                <a:lnTo>
                  <a:pt x="0" y="419100"/>
                </a:lnTo>
                <a:lnTo>
                  <a:pt x="9525" y="230981"/>
                </a:lnTo>
                <a:lnTo>
                  <a:pt x="152400" y="226219"/>
                </a:lnTo>
                <a:lnTo>
                  <a:pt x="340519" y="204788"/>
                </a:lnTo>
                <a:lnTo>
                  <a:pt x="504825" y="176213"/>
                </a:lnTo>
                <a:lnTo>
                  <a:pt x="661987" y="142875"/>
                </a:lnTo>
                <a:lnTo>
                  <a:pt x="807244" y="104775"/>
                </a:lnTo>
                <a:lnTo>
                  <a:pt x="902494" y="71438"/>
                </a:lnTo>
                <a:lnTo>
                  <a:pt x="969169" y="40481"/>
                </a:lnTo>
                <a:lnTo>
                  <a:pt x="1026319" y="9525"/>
                </a:lnTo>
                <a:lnTo>
                  <a:pt x="1054894" y="0"/>
                </a:lnTo>
                <a:lnTo>
                  <a:pt x="1102519" y="0"/>
                </a:lnTo>
                <a:lnTo>
                  <a:pt x="1143000" y="7144"/>
                </a:lnTo>
                <a:lnTo>
                  <a:pt x="1185862" y="21431"/>
                </a:lnTo>
                <a:lnTo>
                  <a:pt x="1228725" y="47625"/>
                </a:lnTo>
                <a:lnTo>
                  <a:pt x="1283494" y="88106"/>
                </a:lnTo>
                <a:lnTo>
                  <a:pt x="1340644" y="150019"/>
                </a:lnTo>
                <a:lnTo>
                  <a:pt x="1381125" y="200025"/>
                </a:lnTo>
                <a:lnTo>
                  <a:pt x="1393031" y="226219"/>
                </a:lnTo>
                <a:lnTo>
                  <a:pt x="1395412" y="247650"/>
                </a:lnTo>
                <a:lnTo>
                  <a:pt x="1385887" y="285750"/>
                </a:lnTo>
                <a:lnTo>
                  <a:pt x="1362075" y="319088"/>
                </a:lnTo>
                <a:lnTo>
                  <a:pt x="1266825" y="411956"/>
                </a:lnTo>
                <a:lnTo>
                  <a:pt x="1012031" y="314325"/>
                </a:lnTo>
                <a:lnTo>
                  <a:pt x="985837" y="300038"/>
                </a:lnTo>
                <a:lnTo>
                  <a:pt x="954881" y="290513"/>
                </a:lnTo>
                <a:lnTo>
                  <a:pt x="890587" y="300038"/>
                </a:lnTo>
                <a:lnTo>
                  <a:pt x="411956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BA6CBF9-1D25-7D47-9598-FADACC4D73B0}"/>
              </a:ext>
            </a:extLst>
          </p:cNvPr>
          <p:cNvSpPr/>
          <p:nvPr/>
        </p:nvSpPr>
        <p:spPr>
          <a:xfrm rot="16200000">
            <a:off x="3386931" y="4283869"/>
            <a:ext cx="1800225" cy="909638"/>
          </a:xfrm>
          <a:custGeom>
            <a:avLst/>
            <a:gdLst>
              <a:gd name="connsiteX0" fmla="*/ 564356 w 1800225"/>
              <a:gd name="connsiteY0" fmla="*/ 492918 h 909637"/>
              <a:gd name="connsiteX1" fmla="*/ 388143 w 1800225"/>
              <a:gd name="connsiteY1" fmla="*/ 409575 h 909637"/>
              <a:gd name="connsiteX2" fmla="*/ 240506 w 1800225"/>
              <a:gd name="connsiteY2" fmla="*/ 323850 h 909637"/>
              <a:gd name="connsiteX3" fmla="*/ 150018 w 1800225"/>
              <a:gd name="connsiteY3" fmla="*/ 261937 h 909637"/>
              <a:gd name="connsiteX4" fmla="*/ 73818 w 1800225"/>
              <a:gd name="connsiteY4" fmla="*/ 195262 h 909637"/>
              <a:gd name="connsiteX5" fmla="*/ 40481 w 1800225"/>
              <a:gd name="connsiteY5" fmla="*/ 159543 h 909637"/>
              <a:gd name="connsiteX6" fmla="*/ 19050 w 1800225"/>
              <a:gd name="connsiteY6" fmla="*/ 130968 h 909637"/>
              <a:gd name="connsiteX7" fmla="*/ 0 w 1800225"/>
              <a:gd name="connsiteY7" fmla="*/ 90487 h 909637"/>
              <a:gd name="connsiteX8" fmla="*/ 2381 w 1800225"/>
              <a:gd name="connsiteY8" fmla="*/ 61912 h 909637"/>
              <a:gd name="connsiteX9" fmla="*/ 14287 w 1800225"/>
              <a:gd name="connsiteY9" fmla="*/ 42862 h 909637"/>
              <a:gd name="connsiteX10" fmla="*/ 47625 w 1800225"/>
              <a:gd name="connsiteY10" fmla="*/ 30956 h 909637"/>
              <a:gd name="connsiteX11" fmla="*/ 242887 w 1800225"/>
              <a:gd name="connsiteY11" fmla="*/ 0 h 909637"/>
              <a:gd name="connsiteX12" fmla="*/ 531018 w 1800225"/>
              <a:gd name="connsiteY12" fmla="*/ 207168 h 909637"/>
              <a:gd name="connsiteX13" fmla="*/ 709612 w 1800225"/>
              <a:gd name="connsiteY13" fmla="*/ 285750 h 909637"/>
              <a:gd name="connsiteX14" fmla="*/ 1014412 w 1800225"/>
              <a:gd name="connsiteY14" fmla="*/ 409575 h 909637"/>
              <a:gd name="connsiteX15" fmla="*/ 1302543 w 1800225"/>
              <a:gd name="connsiteY15" fmla="*/ 509587 h 909637"/>
              <a:gd name="connsiteX16" fmla="*/ 1614487 w 1800225"/>
              <a:gd name="connsiteY16" fmla="*/ 604837 h 909637"/>
              <a:gd name="connsiteX17" fmla="*/ 1681162 w 1800225"/>
              <a:gd name="connsiteY17" fmla="*/ 619125 h 909637"/>
              <a:gd name="connsiteX18" fmla="*/ 1702593 w 1800225"/>
              <a:gd name="connsiteY18" fmla="*/ 614362 h 909637"/>
              <a:gd name="connsiteX19" fmla="*/ 1800225 w 1800225"/>
              <a:gd name="connsiteY19" fmla="*/ 571500 h 909637"/>
              <a:gd name="connsiteX20" fmla="*/ 1690687 w 1800225"/>
              <a:gd name="connsiteY20" fmla="*/ 909637 h 909637"/>
              <a:gd name="connsiteX21" fmla="*/ 1478756 w 1800225"/>
              <a:gd name="connsiteY21" fmla="*/ 821531 h 909637"/>
              <a:gd name="connsiteX22" fmla="*/ 1135856 w 1800225"/>
              <a:gd name="connsiteY22" fmla="*/ 695325 h 909637"/>
              <a:gd name="connsiteX23" fmla="*/ 735806 w 1800225"/>
              <a:gd name="connsiteY23" fmla="*/ 554831 h 909637"/>
              <a:gd name="connsiteX24" fmla="*/ 564356 w 1800225"/>
              <a:gd name="connsiteY24" fmla="*/ 492918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00225" h="909637">
                <a:moveTo>
                  <a:pt x="564356" y="492918"/>
                </a:moveTo>
                <a:lnTo>
                  <a:pt x="388143" y="409575"/>
                </a:lnTo>
                <a:lnTo>
                  <a:pt x="240506" y="323850"/>
                </a:lnTo>
                <a:lnTo>
                  <a:pt x="150018" y="261937"/>
                </a:lnTo>
                <a:lnTo>
                  <a:pt x="73818" y="195262"/>
                </a:lnTo>
                <a:lnTo>
                  <a:pt x="40481" y="159543"/>
                </a:lnTo>
                <a:lnTo>
                  <a:pt x="19050" y="130968"/>
                </a:lnTo>
                <a:lnTo>
                  <a:pt x="0" y="90487"/>
                </a:lnTo>
                <a:lnTo>
                  <a:pt x="2381" y="61912"/>
                </a:lnTo>
                <a:lnTo>
                  <a:pt x="14287" y="42862"/>
                </a:lnTo>
                <a:lnTo>
                  <a:pt x="47625" y="30956"/>
                </a:lnTo>
                <a:lnTo>
                  <a:pt x="242887" y="0"/>
                </a:lnTo>
                <a:lnTo>
                  <a:pt x="531018" y="207168"/>
                </a:lnTo>
                <a:lnTo>
                  <a:pt x="709612" y="285750"/>
                </a:lnTo>
                <a:lnTo>
                  <a:pt x="1014412" y="409575"/>
                </a:lnTo>
                <a:lnTo>
                  <a:pt x="1302543" y="509587"/>
                </a:lnTo>
                <a:lnTo>
                  <a:pt x="1614487" y="604837"/>
                </a:lnTo>
                <a:lnTo>
                  <a:pt x="1681162" y="619125"/>
                </a:lnTo>
                <a:lnTo>
                  <a:pt x="1702593" y="614362"/>
                </a:lnTo>
                <a:lnTo>
                  <a:pt x="1800225" y="571500"/>
                </a:lnTo>
                <a:lnTo>
                  <a:pt x="1690687" y="909637"/>
                </a:lnTo>
                <a:lnTo>
                  <a:pt x="1478756" y="821531"/>
                </a:lnTo>
                <a:lnTo>
                  <a:pt x="1135856" y="695325"/>
                </a:lnTo>
                <a:lnTo>
                  <a:pt x="735806" y="554831"/>
                </a:lnTo>
                <a:lnTo>
                  <a:pt x="564356" y="4929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162FFE6-026C-C742-B818-FF54CE3F0823}"/>
              </a:ext>
            </a:extLst>
          </p:cNvPr>
          <p:cNvSpPr/>
          <p:nvPr/>
        </p:nvSpPr>
        <p:spPr>
          <a:xfrm>
            <a:off x="3532188" y="5010150"/>
            <a:ext cx="563562" cy="447675"/>
          </a:xfrm>
          <a:custGeom>
            <a:avLst/>
            <a:gdLst>
              <a:gd name="connsiteX0" fmla="*/ 161925 w 564356"/>
              <a:gd name="connsiteY0" fmla="*/ 40481 h 447675"/>
              <a:gd name="connsiteX1" fmla="*/ 302419 w 564356"/>
              <a:gd name="connsiteY1" fmla="*/ 100013 h 447675"/>
              <a:gd name="connsiteX2" fmla="*/ 352425 w 564356"/>
              <a:gd name="connsiteY2" fmla="*/ 119063 h 447675"/>
              <a:gd name="connsiteX3" fmla="*/ 392906 w 564356"/>
              <a:gd name="connsiteY3" fmla="*/ 128588 h 447675"/>
              <a:gd name="connsiteX4" fmla="*/ 421481 w 564356"/>
              <a:gd name="connsiteY4" fmla="*/ 130969 h 447675"/>
              <a:gd name="connsiteX5" fmla="*/ 452437 w 564356"/>
              <a:gd name="connsiteY5" fmla="*/ 128588 h 447675"/>
              <a:gd name="connsiteX6" fmla="*/ 564356 w 564356"/>
              <a:gd name="connsiteY6" fmla="*/ 71438 h 447675"/>
              <a:gd name="connsiteX7" fmla="*/ 323850 w 564356"/>
              <a:gd name="connsiteY7" fmla="*/ 447675 h 447675"/>
              <a:gd name="connsiteX8" fmla="*/ 285750 w 564356"/>
              <a:gd name="connsiteY8" fmla="*/ 357188 h 447675"/>
              <a:gd name="connsiteX9" fmla="*/ 242887 w 564356"/>
              <a:gd name="connsiteY9" fmla="*/ 276225 h 447675"/>
              <a:gd name="connsiteX10" fmla="*/ 200025 w 564356"/>
              <a:gd name="connsiteY10" fmla="*/ 216694 h 447675"/>
              <a:gd name="connsiteX11" fmla="*/ 159544 w 564356"/>
              <a:gd name="connsiteY11" fmla="*/ 176213 h 447675"/>
              <a:gd name="connsiteX12" fmla="*/ 128587 w 564356"/>
              <a:gd name="connsiteY12" fmla="*/ 150019 h 447675"/>
              <a:gd name="connsiteX13" fmla="*/ 80962 w 564356"/>
              <a:gd name="connsiteY13" fmla="*/ 119063 h 447675"/>
              <a:gd name="connsiteX14" fmla="*/ 28575 w 564356"/>
              <a:gd name="connsiteY14" fmla="*/ 95250 h 447675"/>
              <a:gd name="connsiteX15" fmla="*/ 11906 w 564356"/>
              <a:gd name="connsiteY15" fmla="*/ 80963 h 447675"/>
              <a:gd name="connsiteX16" fmla="*/ 2381 w 564356"/>
              <a:gd name="connsiteY16" fmla="*/ 54769 h 447675"/>
              <a:gd name="connsiteX17" fmla="*/ 0 w 564356"/>
              <a:gd name="connsiteY17" fmla="*/ 33338 h 447675"/>
              <a:gd name="connsiteX18" fmla="*/ 9525 w 564356"/>
              <a:gd name="connsiteY18" fmla="*/ 14288 h 447675"/>
              <a:gd name="connsiteX19" fmla="*/ 42862 w 564356"/>
              <a:gd name="connsiteY19" fmla="*/ 2381 h 447675"/>
              <a:gd name="connsiteX20" fmla="*/ 73819 w 564356"/>
              <a:gd name="connsiteY20" fmla="*/ 0 h 447675"/>
              <a:gd name="connsiteX21" fmla="*/ 161925 w 564356"/>
              <a:gd name="connsiteY21" fmla="*/ 40481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64356" h="447675">
                <a:moveTo>
                  <a:pt x="161925" y="40481"/>
                </a:moveTo>
                <a:lnTo>
                  <a:pt x="302419" y="100013"/>
                </a:lnTo>
                <a:lnTo>
                  <a:pt x="352425" y="119063"/>
                </a:lnTo>
                <a:lnTo>
                  <a:pt x="392906" y="128588"/>
                </a:lnTo>
                <a:lnTo>
                  <a:pt x="421481" y="130969"/>
                </a:lnTo>
                <a:lnTo>
                  <a:pt x="452437" y="128588"/>
                </a:lnTo>
                <a:lnTo>
                  <a:pt x="564356" y="71438"/>
                </a:lnTo>
                <a:lnTo>
                  <a:pt x="323850" y="447675"/>
                </a:lnTo>
                <a:lnTo>
                  <a:pt x="285750" y="357188"/>
                </a:lnTo>
                <a:lnTo>
                  <a:pt x="242887" y="276225"/>
                </a:lnTo>
                <a:lnTo>
                  <a:pt x="200025" y="216694"/>
                </a:lnTo>
                <a:lnTo>
                  <a:pt x="159544" y="176213"/>
                </a:lnTo>
                <a:lnTo>
                  <a:pt x="128587" y="150019"/>
                </a:lnTo>
                <a:lnTo>
                  <a:pt x="80962" y="119063"/>
                </a:lnTo>
                <a:lnTo>
                  <a:pt x="28575" y="95250"/>
                </a:lnTo>
                <a:lnTo>
                  <a:pt x="11906" y="80963"/>
                </a:lnTo>
                <a:lnTo>
                  <a:pt x="2381" y="54769"/>
                </a:lnTo>
                <a:lnTo>
                  <a:pt x="0" y="33338"/>
                </a:lnTo>
                <a:lnTo>
                  <a:pt x="9525" y="14288"/>
                </a:lnTo>
                <a:lnTo>
                  <a:pt x="42862" y="2381"/>
                </a:lnTo>
                <a:lnTo>
                  <a:pt x="73819" y="0"/>
                </a:lnTo>
                <a:lnTo>
                  <a:pt x="161925" y="40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D69E503-BE76-6F41-9E83-EA9C69FBF419}"/>
              </a:ext>
            </a:extLst>
          </p:cNvPr>
          <p:cNvSpPr/>
          <p:nvPr/>
        </p:nvSpPr>
        <p:spPr>
          <a:xfrm rot="16200000">
            <a:off x="3490119" y="2486819"/>
            <a:ext cx="4560888" cy="2508250"/>
          </a:xfrm>
          <a:custGeom>
            <a:avLst/>
            <a:gdLst>
              <a:gd name="connsiteX0" fmla="*/ 1253490 w 4560570"/>
              <a:gd name="connsiteY0" fmla="*/ 1470660 h 2506980"/>
              <a:gd name="connsiteX1" fmla="*/ 1036320 w 4560570"/>
              <a:gd name="connsiteY1" fmla="*/ 1623060 h 2506980"/>
              <a:gd name="connsiteX2" fmla="*/ 868680 w 4560570"/>
              <a:gd name="connsiteY2" fmla="*/ 1764030 h 2506980"/>
              <a:gd name="connsiteX3" fmla="*/ 704850 w 4560570"/>
              <a:gd name="connsiteY3" fmla="*/ 1916430 h 2506980"/>
              <a:gd name="connsiteX4" fmla="*/ 613410 w 4560570"/>
              <a:gd name="connsiteY4" fmla="*/ 2015490 h 2506980"/>
              <a:gd name="connsiteX5" fmla="*/ 560070 w 4560570"/>
              <a:gd name="connsiteY5" fmla="*/ 2095500 h 2506980"/>
              <a:gd name="connsiteX6" fmla="*/ 541020 w 4560570"/>
              <a:gd name="connsiteY6" fmla="*/ 2148840 h 2506980"/>
              <a:gd name="connsiteX7" fmla="*/ 281940 w 4560570"/>
              <a:gd name="connsiteY7" fmla="*/ 2465070 h 2506980"/>
              <a:gd name="connsiteX8" fmla="*/ 201930 w 4560570"/>
              <a:gd name="connsiteY8" fmla="*/ 2495550 h 2506980"/>
              <a:gd name="connsiteX9" fmla="*/ 152400 w 4560570"/>
              <a:gd name="connsiteY9" fmla="*/ 2506980 h 2506980"/>
              <a:gd name="connsiteX10" fmla="*/ 106680 w 4560570"/>
              <a:gd name="connsiteY10" fmla="*/ 2506980 h 2506980"/>
              <a:gd name="connsiteX11" fmla="*/ 64770 w 4560570"/>
              <a:gd name="connsiteY11" fmla="*/ 2499360 h 2506980"/>
              <a:gd name="connsiteX12" fmla="*/ 38100 w 4560570"/>
              <a:gd name="connsiteY12" fmla="*/ 2484120 h 2506980"/>
              <a:gd name="connsiteX13" fmla="*/ 15240 w 4560570"/>
              <a:gd name="connsiteY13" fmla="*/ 2461260 h 2506980"/>
              <a:gd name="connsiteX14" fmla="*/ 0 w 4560570"/>
              <a:gd name="connsiteY14" fmla="*/ 2407920 h 2506980"/>
              <a:gd name="connsiteX15" fmla="*/ 0 w 4560570"/>
              <a:gd name="connsiteY15" fmla="*/ 2350770 h 2506980"/>
              <a:gd name="connsiteX16" fmla="*/ 26670 w 4560570"/>
              <a:gd name="connsiteY16" fmla="*/ 2282190 h 2506980"/>
              <a:gd name="connsiteX17" fmla="*/ 64770 w 4560570"/>
              <a:gd name="connsiteY17" fmla="*/ 2202180 h 2506980"/>
              <a:gd name="connsiteX18" fmla="*/ 140970 w 4560570"/>
              <a:gd name="connsiteY18" fmla="*/ 2103120 h 2506980"/>
              <a:gd name="connsiteX19" fmla="*/ 247650 w 4560570"/>
              <a:gd name="connsiteY19" fmla="*/ 1985010 h 2506980"/>
              <a:gd name="connsiteX20" fmla="*/ 422910 w 4560570"/>
              <a:gd name="connsiteY20" fmla="*/ 1817370 h 2506980"/>
              <a:gd name="connsiteX21" fmla="*/ 624840 w 4560570"/>
              <a:gd name="connsiteY21" fmla="*/ 1642110 h 2506980"/>
              <a:gd name="connsiteX22" fmla="*/ 792480 w 4560570"/>
              <a:gd name="connsiteY22" fmla="*/ 1516380 h 2506980"/>
              <a:gd name="connsiteX23" fmla="*/ 971550 w 4560570"/>
              <a:gd name="connsiteY23" fmla="*/ 1390650 h 2506980"/>
              <a:gd name="connsiteX24" fmla="*/ 1131570 w 4560570"/>
              <a:gd name="connsiteY24" fmla="*/ 1291590 h 2506980"/>
              <a:gd name="connsiteX25" fmla="*/ 1291590 w 4560570"/>
              <a:gd name="connsiteY25" fmla="*/ 1188720 h 2506980"/>
              <a:gd name="connsiteX26" fmla="*/ 1489710 w 4560570"/>
              <a:gd name="connsiteY26" fmla="*/ 1078230 h 2506980"/>
              <a:gd name="connsiteX27" fmla="*/ 1741170 w 4560570"/>
              <a:gd name="connsiteY27" fmla="*/ 963930 h 2506980"/>
              <a:gd name="connsiteX28" fmla="*/ 2004060 w 4560570"/>
              <a:gd name="connsiteY28" fmla="*/ 857250 h 2506980"/>
              <a:gd name="connsiteX29" fmla="*/ 2259330 w 4560570"/>
              <a:gd name="connsiteY29" fmla="*/ 762000 h 2506980"/>
              <a:gd name="connsiteX30" fmla="*/ 2503170 w 4560570"/>
              <a:gd name="connsiteY30" fmla="*/ 685800 h 2506980"/>
              <a:gd name="connsiteX31" fmla="*/ 2834640 w 4560570"/>
              <a:gd name="connsiteY31" fmla="*/ 594360 h 2506980"/>
              <a:gd name="connsiteX32" fmla="*/ 3105150 w 4560570"/>
              <a:gd name="connsiteY32" fmla="*/ 533400 h 2506980"/>
              <a:gd name="connsiteX33" fmla="*/ 3280410 w 4560570"/>
              <a:gd name="connsiteY33" fmla="*/ 495300 h 2506980"/>
              <a:gd name="connsiteX34" fmla="*/ 3459480 w 4560570"/>
              <a:gd name="connsiteY34" fmla="*/ 453390 h 2506980"/>
              <a:gd name="connsiteX35" fmla="*/ 3928110 w 4560570"/>
              <a:gd name="connsiteY35" fmla="*/ 373380 h 2506980"/>
              <a:gd name="connsiteX36" fmla="*/ 4076700 w 4560570"/>
              <a:gd name="connsiteY36" fmla="*/ 350520 h 2506980"/>
              <a:gd name="connsiteX37" fmla="*/ 4210050 w 4560570"/>
              <a:gd name="connsiteY37" fmla="*/ 323850 h 2506980"/>
              <a:gd name="connsiteX38" fmla="*/ 4259580 w 4560570"/>
              <a:gd name="connsiteY38" fmla="*/ 304800 h 2506980"/>
              <a:gd name="connsiteX39" fmla="*/ 4297680 w 4560570"/>
              <a:gd name="connsiteY39" fmla="*/ 281940 h 2506980"/>
              <a:gd name="connsiteX40" fmla="*/ 4358640 w 4560570"/>
              <a:gd name="connsiteY40" fmla="*/ 228600 h 2506980"/>
              <a:gd name="connsiteX41" fmla="*/ 4423410 w 4560570"/>
              <a:gd name="connsiteY41" fmla="*/ 137160 h 2506980"/>
              <a:gd name="connsiteX42" fmla="*/ 4495800 w 4560570"/>
              <a:gd name="connsiteY42" fmla="*/ 19050 h 2506980"/>
              <a:gd name="connsiteX43" fmla="*/ 4522470 w 4560570"/>
              <a:gd name="connsiteY43" fmla="*/ 0 h 2506980"/>
              <a:gd name="connsiteX44" fmla="*/ 4537710 w 4560570"/>
              <a:gd name="connsiteY44" fmla="*/ 0 h 2506980"/>
              <a:gd name="connsiteX45" fmla="*/ 4549140 w 4560570"/>
              <a:gd name="connsiteY45" fmla="*/ 11430 h 2506980"/>
              <a:gd name="connsiteX46" fmla="*/ 4560570 w 4560570"/>
              <a:gd name="connsiteY46" fmla="*/ 41910 h 2506980"/>
              <a:gd name="connsiteX47" fmla="*/ 4556760 w 4560570"/>
              <a:gd name="connsiteY47" fmla="*/ 148590 h 2506980"/>
              <a:gd name="connsiteX48" fmla="*/ 4556760 w 4560570"/>
              <a:gd name="connsiteY48" fmla="*/ 259080 h 2506980"/>
              <a:gd name="connsiteX49" fmla="*/ 4541520 w 4560570"/>
              <a:gd name="connsiteY49" fmla="*/ 308610 h 2506980"/>
              <a:gd name="connsiteX50" fmla="*/ 4511040 w 4560570"/>
              <a:gd name="connsiteY50" fmla="*/ 400050 h 2506980"/>
              <a:gd name="connsiteX51" fmla="*/ 4438650 w 4560570"/>
              <a:gd name="connsiteY51" fmla="*/ 518160 h 2506980"/>
              <a:gd name="connsiteX52" fmla="*/ 4373880 w 4560570"/>
              <a:gd name="connsiteY52" fmla="*/ 598170 h 2506980"/>
              <a:gd name="connsiteX53" fmla="*/ 4335780 w 4560570"/>
              <a:gd name="connsiteY53" fmla="*/ 628650 h 2506980"/>
              <a:gd name="connsiteX54" fmla="*/ 4309110 w 4560570"/>
              <a:gd name="connsiteY54" fmla="*/ 632460 h 2506980"/>
              <a:gd name="connsiteX55" fmla="*/ 4240530 w 4560570"/>
              <a:gd name="connsiteY55" fmla="*/ 617220 h 2506980"/>
              <a:gd name="connsiteX56" fmla="*/ 4137660 w 4560570"/>
              <a:gd name="connsiteY56" fmla="*/ 605790 h 2506980"/>
              <a:gd name="connsiteX57" fmla="*/ 4057650 w 4560570"/>
              <a:gd name="connsiteY57" fmla="*/ 605790 h 2506980"/>
              <a:gd name="connsiteX58" fmla="*/ 3950970 w 4560570"/>
              <a:gd name="connsiteY58" fmla="*/ 621030 h 2506980"/>
              <a:gd name="connsiteX59" fmla="*/ 3726180 w 4560570"/>
              <a:gd name="connsiteY59" fmla="*/ 636270 h 2506980"/>
              <a:gd name="connsiteX60" fmla="*/ 3493770 w 4560570"/>
              <a:gd name="connsiteY60" fmla="*/ 655320 h 2506980"/>
              <a:gd name="connsiteX61" fmla="*/ 3310890 w 4560570"/>
              <a:gd name="connsiteY61" fmla="*/ 697230 h 2506980"/>
              <a:gd name="connsiteX62" fmla="*/ 3059430 w 4560570"/>
              <a:gd name="connsiteY62" fmla="*/ 746760 h 2506980"/>
              <a:gd name="connsiteX63" fmla="*/ 2842260 w 4560570"/>
              <a:gd name="connsiteY63" fmla="*/ 792480 h 2506980"/>
              <a:gd name="connsiteX64" fmla="*/ 2590800 w 4560570"/>
              <a:gd name="connsiteY64" fmla="*/ 864870 h 2506980"/>
              <a:gd name="connsiteX65" fmla="*/ 2316480 w 4560570"/>
              <a:gd name="connsiteY65" fmla="*/ 952500 h 2506980"/>
              <a:gd name="connsiteX66" fmla="*/ 2091690 w 4560570"/>
              <a:gd name="connsiteY66" fmla="*/ 1040130 h 2506980"/>
              <a:gd name="connsiteX67" fmla="*/ 1836420 w 4560570"/>
              <a:gd name="connsiteY67" fmla="*/ 1154430 h 2506980"/>
              <a:gd name="connsiteX68" fmla="*/ 1695450 w 4560570"/>
              <a:gd name="connsiteY68" fmla="*/ 1219200 h 2506980"/>
              <a:gd name="connsiteX69" fmla="*/ 1466850 w 4560570"/>
              <a:gd name="connsiteY69" fmla="*/ 1337310 h 2506980"/>
              <a:gd name="connsiteX70" fmla="*/ 1253490 w 4560570"/>
              <a:gd name="connsiteY70" fmla="*/ 1470660 h 250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60570" h="2506980">
                <a:moveTo>
                  <a:pt x="1253490" y="1470660"/>
                </a:moveTo>
                <a:lnTo>
                  <a:pt x="1036320" y="1623060"/>
                </a:lnTo>
                <a:lnTo>
                  <a:pt x="868680" y="1764030"/>
                </a:lnTo>
                <a:lnTo>
                  <a:pt x="704850" y="1916430"/>
                </a:lnTo>
                <a:lnTo>
                  <a:pt x="613410" y="2015490"/>
                </a:lnTo>
                <a:lnTo>
                  <a:pt x="560070" y="2095500"/>
                </a:lnTo>
                <a:lnTo>
                  <a:pt x="541020" y="2148840"/>
                </a:lnTo>
                <a:lnTo>
                  <a:pt x="281940" y="2465070"/>
                </a:lnTo>
                <a:lnTo>
                  <a:pt x="201930" y="2495550"/>
                </a:lnTo>
                <a:lnTo>
                  <a:pt x="152400" y="2506980"/>
                </a:lnTo>
                <a:lnTo>
                  <a:pt x="106680" y="2506980"/>
                </a:lnTo>
                <a:lnTo>
                  <a:pt x="64770" y="2499360"/>
                </a:lnTo>
                <a:lnTo>
                  <a:pt x="38100" y="2484120"/>
                </a:lnTo>
                <a:lnTo>
                  <a:pt x="15240" y="2461260"/>
                </a:lnTo>
                <a:lnTo>
                  <a:pt x="0" y="2407920"/>
                </a:lnTo>
                <a:lnTo>
                  <a:pt x="0" y="2350770"/>
                </a:lnTo>
                <a:lnTo>
                  <a:pt x="26670" y="2282190"/>
                </a:lnTo>
                <a:lnTo>
                  <a:pt x="64770" y="2202180"/>
                </a:lnTo>
                <a:lnTo>
                  <a:pt x="140970" y="2103120"/>
                </a:lnTo>
                <a:lnTo>
                  <a:pt x="247650" y="1985010"/>
                </a:lnTo>
                <a:lnTo>
                  <a:pt x="422910" y="1817370"/>
                </a:lnTo>
                <a:lnTo>
                  <a:pt x="624840" y="1642110"/>
                </a:lnTo>
                <a:lnTo>
                  <a:pt x="792480" y="1516380"/>
                </a:lnTo>
                <a:lnTo>
                  <a:pt x="971550" y="1390650"/>
                </a:lnTo>
                <a:lnTo>
                  <a:pt x="1131570" y="1291590"/>
                </a:lnTo>
                <a:lnTo>
                  <a:pt x="1291590" y="1188720"/>
                </a:lnTo>
                <a:lnTo>
                  <a:pt x="1489710" y="1078230"/>
                </a:lnTo>
                <a:lnTo>
                  <a:pt x="1741170" y="963930"/>
                </a:lnTo>
                <a:lnTo>
                  <a:pt x="2004060" y="857250"/>
                </a:lnTo>
                <a:lnTo>
                  <a:pt x="2259330" y="762000"/>
                </a:lnTo>
                <a:lnTo>
                  <a:pt x="2503170" y="685800"/>
                </a:lnTo>
                <a:lnTo>
                  <a:pt x="2834640" y="594360"/>
                </a:lnTo>
                <a:lnTo>
                  <a:pt x="3105150" y="533400"/>
                </a:lnTo>
                <a:lnTo>
                  <a:pt x="3280410" y="495300"/>
                </a:lnTo>
                <a:lnTo>
                  <a:pt x="3459480" y="453390"/>
                </a:lnTo>
                <a:lnTo>
                  <a:pt x="3928110" y="373380"/>
                </a:lnTo>
                <a:lnTo>
                  <a:pt x="4076700" y="350520"/>
                </a:lnTo>
                <a:lnTo>
                  <a:pt x="4210050" y="323850"/>
                </a:lnTo>
                <a:lnTo>
                  <a:pt x="4259580" y="304800"/>
                </a:lnTo>
                <a:lnTo>
                  <a:pt x="4297680" y="281940"/>
                </a:lnTo>
                <a:lnTo>
                  <a:pt x="4358640" y="228600"/>
                </a:lnTo>
                <a:lnTo>
                  <a:pt x="4423410" y="137160"/>
                </a:lnTo>
                <a:lnTo>
                  <a:pt x="4495800" y="19050"/>
                </a:lnTo>
                <a:lnTo>
                  <a:pt x="4522470" y="0"/>
                </a:lnTo>
                <a:lnTo>
                  <a:pt x="4537710" y="0"/>
                </a:lnTo>
                <a:lnTo>
                  <a:pt x="4549140" y="11430"/>
                </a:lnTo>
                <a:lnTo>
                  <a:pt x="4560570" y="41910"/>
                </a:lnTo>
                <a:lnTo>
                  <a:pt x="4556760" y="148590"/>
                </a:lnTo>
                <a:lnTo>
                  <a:pt x="4556760" y="259080"/>
                </a:lnTo>
                <a:lnTo>
                  <a:pt x="4541520" y="308610"/>
                </a:lnTo>
                <a:lnTo>
                  <a:pt x="4511040" y="400050"/>
                </a:lnTo>
                <a:lnTo>
                  <a:pt x="4438650" y="518160"/>
                </a:lnTo>
                <a:lnTo>
                  <a:pt x="4373880" y="598170"/>
                </a:lnTo>
                <a:lnTo>
                  <a:pt x="4335780" y="628650"/>
                </a:lnTo>
                <a:lnTo>
                  <a:pt x="4309110" y="632460"/>
                </a:lnTo>
                <a:lnTo>
                  <a:pt x="4240530" y="617220"/>
                </a:lnTo>
                <a:lnTo>
                  <a:pt x="4137660" y="605790"/>
                </a:lnTo>
                <a:lnTo>
                  <a:pt x="4057650" y="605790"/>
                </a:lnTo>
                <a:lnTo>
                  <a:pt x="3950970" y="621030"/>
                </a:lnTo>
                <a:lnTo>
                  <a:pt x="3726180" y="636270"/>
                </a:lnTo>
                <a:lnTo>
                  <a:pt x="3493770" y="655320"/>
                </a:lnTo>
                <a:lnTo>
                  <a:pt x="3310890" y="697230"/>
                </a:lnTo>
                <a:lnTo>
                  <a:pt x="3059430" y="746760"/>
                </a:lnTo>
                <a:lnTo>
                  <a:pt x="2842260" y="792480"/>
                </a:lnTo>
                <a:lnTo>
                  <a:pt x="2590800" y="864870"/>
                </a:lnTo>
                <a:lnTo>
                  <a:pt x="2316480" y="952500"/>
                </a:lnTo>
                <a:lnTo>
                  <a:pt x="2091690" y="1040130"/>
                </a:lnTo>
                <a:lnTo>
                  <a:pt x="1836420" y="1154430"/>
                </a:lnTo>
                <a:lnTo>
                  <a:pt x="1695450" y="1219200"/>
                </a:lnTo>
                <a:lnTo>
                  <a:pt x="1466850" y="1337310"/>
                </a:lnTo>
                <a:lnTo>
                  <a:pt x="1253490" y="14706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B9C0956-2877-3C46-AE0C-FCB0BB241DA7}"/>
              </a:ext>
            </a:extLst>
          </p:cNvPr>
          <p:cNvSpPr/>
          <p:nvPr/>
        </p:nvSpPr>
        <p:spPr>
          <a:xfrm>
            <a:off x="6618288" y="4646613"/>
            <a:ext cx="381000" cy="1163637"/>
          </a:xfrm>
          <a:custGeom>
            <a:avLst/>
            <a:gdLst>
              <a:gd name="connsiteX0" fmla="*/ 342900 w 381000"/>
              <a:gd name="connsiteY0" fmla="*/ 471487 h 1164431"/>
              <a:gd name="connsiteX1" fmla="*/ 314325 w 381000"/>
              <a:gd name="connsiteY1" fmla="*/ 864394 h 1164431"/>
              <a:gd name="connsiteX2" fmla="*/ 319087 w 381000"/>
              <a:gd name="connsiteY2" fmla="*/ 923925 h 1164431"/>
              <a:gd name="connsiteX3" fmla="*/ 326231 w 381000"/>
              <a:gd name="connsiteY3" fmla="*/ 978694 h 1164431"/>
              <a:gd name="connsiteX4" fmla="*/ 342900 w 381000"/>
              <a:gd name="connsiteY4" fmla="*/ 1045369 h 1164431"/>
              <a:gd name="connsiteX5" fmla="*/ 366712 w 381000"/>
              <a:gd name="connsiteY5" fmla="*/ 1097756 h 1164431"/>
              <a:gd name="connsiteX6" fmla="*/ 333375 w 381000"/>
              <a:gd name="connsiteY6" fmla="*/ 1164431 h 1164431"/>
              <a:gd name="connsiteX7" fmla="*/ 0 w 381000"/>
              <a:gd name="connsiteY7" fmla="*/ 850106 h 1164431"/>
              <a:gd name="connsiteX8" fmla="*/ 30956 w 381000"/>
              <a:gd name="connsiteY8" fmla="*/ 828675 h 1164431"/>
              <a:gd name="connsiteX9" fmla="*/ 80962 w 381000"/>
              <a:gd name="connsiteY9" fmla="*/ 823912 h 1164431"/>
              <a:gd name="connsiteX10" fmla="*/ 114300 w 381000"/>
              <a:gd name="connsiteY10" fmla="*/ 807244 h 1164431"/>
              <a:gd name="connsiteX11" fmla="*/ 133350 w 381000"/>
              <a:gd name="connsiteY11" fmla="*/ 769144 h 1164431"/>
              <a:gd name="connsiteX12" fmla="*/ 180975 w 381000"/>
              <a:gd name="connsiteY12" fmla="*/ 571500 h 1164431"/>
              <a:gd name="connsiteX13" fmla="*/ 247650 w 381000"/>
              <a:gd name="connsiteY13" fmla="*/ 290512 h 1164431"/>
              <a:gd name="connsiteX14" fmla="*/ 311944 w 381000"/>
              <a:gd name="connsiteY14" fmla="*/ 47625 h 1164431"/>
              <a:gd name="connsiteX15" fmla="*/ 323850 w 381000"/>
              <a:gd name="connsiteY15" fmla="*/ 19050 h 1164431"/>
              <a:gd name="connsiteX16" fmla="*/ 338137 w 381000"/>
              <a:gd name="connsiteY16" fmla="*/ 4762 h 1164431"/>
              <a:gd name="connsiteX17" fmla="*/ 359569 w 381000"/>
              <a:gd name="connsiteY17" fmla="*/ 0 h 1164431"/>
              <a:gd name="connsiteX18" fmla="*/ 376237 w 381000"/>
              <a:gd name="connsiteY18" fmla="*/ 4762 h 1164431"/>
              <a:gd name="connsiteX19" fmla="*/ 381000 w 381000"/>
              <a:gd name="connsiteY19" fmla="*/ 19050 h 1164431"/>
              <a:gd name="connsiteX20" fmla="*/ 378619 w 381000"/>
              <a:gd name="connsiteY20" fmla="*/ 88106 h 1164431"/>
              <a:gd name="connsiteX21" fmla="*/ 342900 w 381000"/>
              <a:gd name="connsiteY21" fmla="*/ 471487 h 116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1000" h="1164431">
                <a:moveTo>
                  <a:pt x="342900" y="471487"/>
                </a:moveTo>
                <a:lnTo>
                  <a:pt x="314325" y="864394"/>
                </a:lnTo>
                <a:lnTo>
                  <a:pt x="319087" y="923925"/>
                </a:lnTo>
                <a:lnTo>
                  <a:pt x="326231" y="978694"/>
                </a:lnTo>
                <a:lnTo>
                  <a:pt x="342900" y="1045369"/>
                </a:lnTo>
                <a:lnTo>
                  <a:pt x="366712" y="1097756"/>
                </a:lnTo>
                <a:lnTo>
                  <a:pt x="333375" y="1164431"/>
                </a:lnTo>
                <a:lnTo>
                  <a:pt x="0" y="850106"/>
                </a:lnTo>
                <a:lnTo>
                  <a:pt x="30956" y="828675"/>
                </a:lnTo>
                <a:lnTo>
                  <a:pt x="80962" y="823912"/>
                </a:lnTo>
                <a:lnTo>
                  <a:pt x="114300" y="807244"/>
                </a:lnTo>
                <a:lnTo>
                  <a:pt x="133350" y="769144"/>
                </a:lnTo>
                <a:lnTo>
                  <a:pt x="180975" y="571500"/>
                </a:lnTo>
                <a:lnTo>
                  <a:pt x="247650" y="290512"/>
                </a:lnTo>
                <a:lnTo>
                  <a:pt x="311944" y="47625"/>
                </a:lnTo>
                <a:lnTo>
                  <a:pt x="323850" y="19050"/>
                </a:lnTo>
                <a:lnTo>
                  <a:pt x="338137" y="4762"/>
                </a:lnTo>
                <a:lnTo>
                  <a:pt x="359569" y="0"/>
                </a:lnTo>
                <a:lnTo>
                  <a:pt x="376237" y="4762"/>
                </a:lnTo>
                <a:lnTo>
                  <a:pt x="381000" y="19050"/>
                </a:lnTo>
                <a:cubicBezTo>
                  <a:pt x="380206" y="42069"/>
                  <a:pt x="379413" y="65087"/>
                  <a:pt x="378619" y="88106"/>
                </a:cubicBezTo>
                <a:lnTo>
                  <a:pt x="342900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181055B-F18E-C84C-83EC-17D83E3B493B}"/>
              </a:ext>
            </a:extLst>
          </p:cNvPr>
          <p:cNvSpPr/>
          <p:nvPr/>
        </p:nvSpPr>
        <p:spPr>
          <a:xfrm rot="16200000">
            <a:off x="4491038" y="3440113"/>
            <a:ext cx="2290762" cy="1820862"/>
          </a:xfrm>
          <a:custGeom>
            <a:avLst/>
            <a:gdLst>
              <a:gd name="connsiteX0" fmla="*/ 1316831 w 2290762"/>
              <a:gd name="connsiteY0" fmla="*/ 1381125 h 1821657"/>
              <a:gd name="connsiteX1" fmla="*/ 1059656 w 2290762"/>
              <a:gd name="connsiteY1" fmla="*/ 1212057 h 1821657"/>
              <a:gd name="connsiteX2" fmla="*/ 940593 w 2290762"/>
              <a:gd name="connsiteY2" fmla="*/ 1126332 h 1821657"/>
              <a:gd name="connsiteX3" fmla="*/ 762000 w 2290762"/>
              <a:gd name="connsiteY3" fmla="*/ 976313 h 1821657"/>
              <a:gd name="connsiteX4" fmla="*/ 616743 w 2290762"/>
              <a:gd name="connsiteY4" fmla="*/ 828675 h 1821657"/>
              <a:gd name="connsiteX5" fmla="*/ 457200 w 2290762"/>
              <a:gd name="connsiteY5" fmla="*/ 659607 h 1821657"/>
              <a:gd name="connsiteX6" fmla="*/ 309562 w 2290762"/>
              <a:gd name="connsiteY6" fmla="*/ 483394 h 1821657"/>
              <a:gd name="connsiteX7" fmla="*/ 104775 w 2290762"/>
              <a:gd name="connsiteY7" fmla="*/ 211932 h 1821657"/>
              <a:gd name="connsiteX8" fmla="*/ 11906 w 2290762"/>
              <a:gd name="connsiteY8" fmla="*/ 76200 h 1821657"/>
              <a:gd name="connsiteX9" fmla="*/ 0 w 2290762"/>
              <a:gd name="connsiteY9" fmla="*/ 42863 h 1821657"/>
              <a:gd name="connsiteX10" fmla="*/ 0 w 2290762"/>
              <a:gd name="connsiteY10" fmla="*/ 21432 h 1821657"/>
              <a:gd name="connsiteX11" fmla="*/ 2381 w 2290762"/>
              <a:gd name="connsiteY11" fmla="*/ 9525 h 1821657"/>
              <a:gd name="connsiteX12" fmla="*/ 23812 w 2290762"/>
              <a:gd name="connsiteY12" fmla="*/ 0 h 1821657"/>
              <a:gd name="connsiteX13" fmla="*/ 52387 w 2290762"/>
              <a:gd name="connsiteY13" fmla="*/ 4763 h 1821657"/>
              <a:gd name="connsiteX14" fmla="*/ 83343 w 2290762"/>
              <a:gd name="connsiteY14" fmla="*/ 19050 h 1821657"/>
              <a:gd name="connsiteX15" fmla="*/ 188118 w 2290762"/>
              <a:gd name="connsiteY15" fmla="*/ 152400 h 1821657"/>
              <a:gd name="connsiteX16" fmla="*/ 359568 w 2290762"/>
              <a:gd name="connsiteY16" fmla="*/ 342900 h 1821657"/>
              <a:gd name="connsiteX17" fmla="*/ 495300 w 2290762"/>
              <a:gd name="connsiteY17" fmla="*/ 483394 h 1821657"/>
              <a:gd name="connsiteX18" fmla="*/ 638175 w 2290762"/>
              <a:gd name="connsiteY18" fmla="*/ 614363 h 1821657"/>
              <a:gd name="connsiteX19" fmla="*/ 783431 w 2290762"/>
              <a:gd name="connsiteY19" fmla="*/ 728663 h 1821657"/>
              <a:gd name="connsiteX20" fmla="*/ 985837 w 2290762"/>
              <a:gd name="connsiteY20" fmla="*/ 883444 h 1821657"/>
              <a:gd name="connsiteX21" fmla="*/ 1176337 w 2290762"/>
              <a:gd name="connsiteY21" fmla="*/ 988219 h 1821657"/>
              <a:gd name="connsiteX22" fmla="*/ 1326356 w 2290762"/>
              <a:gd name="connsiteY22" fmla="*/ 1088232 h 1821657"/>
              <a:gd name="connsiteX23" fmla="*/ 1535906 w 2290762"/>
              <a:gd name="connsiteY23" fmla="*/ 1207294 h 1821657"/>
              <a:gd name="connsiteX24" fmla="*/ 1685925 w 2290762"/>
              <a:gd name="connsiteY24" fmla="*/ 1285875 h 1821657"/>
              <a:gd name="connsiteX25" fmla="*/ 1874043 w 2290762"/>
              <a:gd name="connsiteY25" fmla="*/ 1364457 h 1821657"/>
              <a:gd name="connsiteX26" fmla="*/ 2002631 w 2290762"/>
              <a:gd name="connsiteY26" fmla="*/ 1412082 h 1821657"/>
              <a:gd name="connsiteX27" fmla="*/ 2066925 w 2290762"/>
              <a:gd name="connsiteY27" fmla="*/ 1428750 h 1821657"/>
              <a:gd name="connsiteX28" fmla="*/ 2093118 w 2290762"/>
              <a:gd name="connsiteY28" fmla="*/ 1423988 h 1821657"/>
              <a:gd name="connsiteX29" fmla="*/ 2119312 w 2290762"/>
              <a:gd name="connsiteY29" fmla="*/ 1412082 h 1821657"/>
              <a:gd name="connsiteX30" fmla="*/ 2159793 w 2290762"/>
              <a:gd name="connsiteY30" fmla="*/ 1371600 h 1821657"/>
              <a:gd name="connsiteX31" fmla="*/ 2205037 w 2290762"/>
              <a:gd name="connsiteY31" fmla="*/ 1312069 h 1821657"/>
              <a:gd name="connsiteX32" fmla="*/ 2219325 w 2290762"/>
              <a:gd name="connsiteY32" fmla="*/ 1293019 h 1821657"/>
              <a:gd name="connsiteX33" fmla="*/ 2245518 w 2290762"/>
              <a:gd name="connsiteY33" fmla="*/ 1283494 h 1821657"/>
              <a:gd name="connsiteX34" fmla="*/ 2266950 w 2290762"/>
              <a:gd name="connsiteY34" fmla="*/ 1288257 h 1821657"/>
              <a:gd name="connsiteX35" fmla="*/ 2281237 w 2290762"/>
              <a:gd name="connsiteY35" fmla="*/ 1295400 h 1821657"/>
              <a:gd name="connsiteX36" fmla="*/ 2290762 w 2290762"/>
              <a:gd name="connsiteY36" fmla="*/ 1307307 h 1821657"/>
              <a:gd name="connsiteX37" fmla="*/ 2290762 w 2290762"/>
              <a:gd name="connsiteY37" fmla="*/ 1352550 h 1821657"/>
              <a:gd name="connsiteX38" fmla="*/ 2283618 w 2290762"/>
              <a:gd name="connsiteY38" fmla="*/ 1445419 h 1821657"/>
              <a:gd name="connsiteX39" fmla="*/ 2271712 w 2290762"/>
              <a:gd name="connsiteY39" fmla="*/ 1516857 h 1821657"/>
              <a:gd name="connsiteX40" fmla="*/ 2257425 w 2290762"/>
              <a:gd name="connsiteY40" fmla="*/ 1578769 h 1821657"/>
              <a:gd name="connsiteX41" fmla="*/ 2240756 w 2290762"/>
              <a:gd name="connsiteY41" fmla="*/ 1619250 h 1821657"/>
              <a:gd name="connsiteX42" fmla="*/ 2202656 w 2290762"/>
              <a:gd name="connsiteY42" fmla="*/ 1671638 h 1821657"/>
              <a:gd name="connsiteX43" fmla="*/ 2143125 w 2290762"/>
              <a:gd name="connsiteY43" fmla="*/ 1735932 h 1821657"/>
              <a:gd name="connsiteX44" fmla="*/ 2088356 w 2290762"/>
              <a:gd name="connsiteY44" fmla="*/ 1790700 h 1821657"/>
              <a:gd name="connsiteX45" fmla="*/ 2047875 w 2290762"/>
              <a:gd name="connsiteY45" fmla="*/ 1816894 h 1821657"/>
              <a:gd name="connsiteX46" fmla="*/ 2019300 w 2290762"/>
              <a:gd name="connsiteY46" fmla="*/ 1821657 h 1821657"/>
              <a:gd name="connsiteX47" fmla="*/ 1981200 w 2290762"/>
              <a:gd name="connsiteY47" fmla="*/ 1816894 h 1821657"/>
              <a:gd name="connsiteX48" fmla="*/ 1952625 w 2290762"/>
              <a:gd name="connsiteY48" fmla="*/ 1804988 h 1821657"/>
              <a:gd name="connsiteX49" fmla="*/ 1926431 w 2290762"/>
              <a:gd name="connsiteY49" fmla="*/ 1778794 h 1821657"/>
              <a:gd name="connsiteX50" fmla="*/ 1909762 w 2290762"/>
              <a:gd name="connsiteY50" fmla="*/ 1750219 h 1821657"/>
              <a:gd name="connsiteX51" fmla="*/ 1888331 w 2290762"/>
              <a:gd name="connsiteY51" fmla="*/ 1695450 h 1821657"/>
              <a:gd name="connsiteX52" fmla="*/ 1676400 w 2290762"/>
              <a:gd name="connsiteY52" fmla="*/ 1585913 h 1821657"/>
              <a:gd name="connsiteX53" fmla="*/ 1316831 w 2290762"/>
              <a:gd name="connsiteY53" fmla="*/ 1381125 h 182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90762" h="1821657">
                <a:moveTo>
                  <a:pt x="1316831" y="1381125"/>
                </a:moveTo>
                <a:lnTo>
                  <a:pt x="1059656" y="1212057"/>
                </a:lnTo>
                <a:lnTo>
                  <a:pt x="940593" y="1126332"/>
                </a:lnTo>
                <a:lnTo>
                  <a:pt x="762000" y="976313"/>
                </a:lnTo>
                <a:lnTo>
                  <a:pt x="616743" y="828675"/>
                </a:lnTo>
                <a:lnTo>
                  <a:pt x="457200" y="659607"/>
                </a:lnTo>
                <a:lnTo>
                  <a:pt x="309562" y="483394"/>
                </a:lnTo>
                <a:lnTo>
                  <a:pt x="104775" y="211932"/>
                </a:lnTo>
                <a:lnTo>
                  <a:pt x="11906" y="76200"/>
                </a:lnTo>
                <a:lnTo>
                  <a:pt x="0" y="42863"/>
                </a:lnTo>
                <a:lnTo>
                  <a:pt x="0" y="21432"/>
                </a:lnTo>
                <a:lnTo>
                  <a:pt x="2381" y="9525"/>
                </a:lnTo>
                <a:lnTo>
                  <a:pt x="23812" y="0"/>
                </a:lnTo>
                <a:lnTo>
                  <a:pt x="52387" y="4763"/>
                </a:lnTo>
                <a:lnTo>
                  <a:pt x="83343" y="19050"/>
                </a:lnTo>
                <a:lnTo>
                  <a:pt x="188118" y="152400"/>
                </a:lnTo>
                <a:lnTo>
                  <a:pt x="359568" y="342900"/>
                </a:lnTo>
                <a:lnTo>
                  <a:pt x="495300" y="483394"/>
                </a:lnTo>
                <a:lnTo>
                  <a:pt x="638175" y="614363"/>
                </a:lnTo>
                <a:lnTo>
                  <a:pt x="783431" y="728663"/>
                </a:lnTo>
                <a:lnTo>
                  <a:pt x="985837" y="883444"/>
                </a:lnTo>
                <a:lnTo>
                  <a:pt x="1176337" y="988219"/>
                </a:lnTo>
                <a:lnTo>
                  <a:pt x="1326356" y="1088232"/>
                </a:lnTo>
                <a:lnTo>
                  <a:pt x="1535906" y="1207294"/>
                </a:lnTo>
                <a:lnTo>
                  <a:pt x="1685925" y="1285875"/>
                </a:lnTo>
                <a:lnTo>
                  <a:pt x="1874043" y="1364457"/>
                </a:lnTo>
                <a:lnTo>
                  <a:pt x="2002631" y="1412082"/>
                </a:lnTo>
                <a:lnTo>
                  <a:pt x="2066925" y="1428750"/>
                </a:lnTo>
                <a:lnTo>
                  <a:pt x="2093118" y="1423988"/>
                </a:lnTo>
                <a:lnTo>
                  <a:pt x="2119312" y="1412082"/>
                </a:lnTo>
                <a:lnTo>
                  <a:pt x="2159793" y="1371600"/>
                </a:lnTo>
                <a:lnTo>
                  <a:pt x="2205037" y="1312069"/>
                </a:lnTo>
                <a:lnTo>
                  <a:pt x="2219325" y="1293019"/>
                </a:lnTo>
                <a:lnTo>
                  <a:pt x="2245518" y="1283494"/>
                </a:lnTo>
                <a:lnTo>
                  <a:pt x="2266950" y="1288257"/>
                </a:lnTo>
                <a:lnTo>
                  <a:pt x="2281237" y="1295400"/>
                </a:lnTo>
                <a:lnTo>
                  <a:pt x="2290762" y="1307307"/>
                </a:lnTo>
                <a:lnTo>
                  <a:pt x="2290762" y="1352550"/>
                </a:lnTo>
                <a:lnTo>
                  <a:pt x="2283618" y="1445419"/>
                </a:lnTo>
                <a:lnTo>
                  <a:pt x="2271712" y="1516857"/>
                </a:lnTo>
                <a:lnTo>
                  <a:pt x="2257425" y="1578769"/>
                </a:lnTo>
                <a:lnTo>
                  <a:pt x="2240756" y="1619250"/>
                </a:lnTo>
                <a:lnTo>
                  <a:pt x="2202656" y="1671638"/>
                </a:lnTo>
                <a:lnTo>
                  <a:pt x="2143125" y="1735932"/>
                </a:lnTo>
                <a:lnTo>
                  <a:pt x="2088356" y="1790700"/>
                </a:lnTo>
                <a:lnTo>
                  <a:pt x="2047875" y="1816894"/>
                </a:lnTo>
                <a:lnTo>
                  <a:pt x="2019300" y="1821657"/>
                </a:lnTo>
                <a:lnTo>
                  <a:pt x="1981200" y="1816894"/>
                </a:lnTo>
                <a:lnTo>
                  <a:pt x="1952625" y="1804988"/>
                </a:lnTo>
                <a:lnTo>
                  <a:pt x="1926431" y="1778794"/>
                </a:lnTo>
                <a:lnTo>
                  <a:pt x="1909762" y="1750219"/>
                </a:lnTo>
                <a:lnTo>
                  <a:pt x="1888331" y="1695450"/>
                </a:lnTo>
                <a:lnTo>
                  <a:pt x="1676400" y="1585913"/>
                </a:lnTo>
                <a:lnTo>
                  <a:pt x="1316831" y="1381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D0037DF-3949-1947-AB86-381CEFD00439}"/>
              </a:ext>
            </a:extLst>
          </p:cNvPr>
          <p:cNvSpPr/>
          <p:nvPr/>
        </p:nvSpPr>
        <p:spPr>
          <a:xfrm>
            <a:off x="5651500" y="1465263"/>
            <a:ext cx="700088" cy="628650"/>
          </a:xfrm>
          <a:custGeom>
            <a:avLst/>
            <a:gdLst>
              <a:gd name="connsiteX0" fmla="*/ 359569 w 700088"/>
              <a:gd name="connsiteY0" fmla="*/ 452437 h 628650"/>
              <a:gd name="connsiteX1" fmla="*/ 219075 w 700088"/>
              <a:gd name="connsiteY1" fmla="*/ 309562 h 628650"/>
              <a:gd name="connsiteX2" fmla="*/ 123825 w 700088"/>
              <a:gd name="connsiteY2" fmla="*/ 207169 h 628650"/>
              <a:gd name="connsiteX3" fmla="*/ 33338 w 700088"/>
              <a:gd name="connsiteY3" fmla="*/ 104775 h 628650"/>
              <a:gd name="connsiteX4" fmla="*/ 11907 w 700088"/>
              <a:gd name="connsiteY4" fmla="*/ 78581 h 628650"/>
              <a:gd name="connsiteX5" fmla="*/ 4763 w 700088"/>
              <a:gd name="connsiteY5" fmla="*/ 61912 h 628650"/>
              <a:gd name="connsiteX6" fmla="*/ 0 w 700088"/>
              <a:gd name="connsiteY6" fmla="*/ 33337 h 628650"/>
              <a:gd name="connsiteX7" fmla="*/ 7144 w 700088"/>
              <a:gd name="connsiteY7" fmla="*/ 16669 h 628650"/>
              <a:gd name="connsiteX8" fmla="*/ 23813 w 700088"/>
              <a:gd name="connsiteY8" fmla="*/ 4762 h 628650"/>
              <a:gd name="connsiteX9" fmla="*/ 47625 w 700088"/>
              <a:gd name="connsiteY9" fmla="*/ 0 h 628650"/>
              <a:gd name="connsiteX10" fmla="*/ 104775 w 700088"/>
              <a:gd name="connsiteY10" fmla="*/ 7144 h 628650"/>
              <a:gd name="connsiteX11" fmla="*/ 259557 w 700088"/>
              <a:gd name="connsiteY11" fmla="*/ 45244 h 628650"/>
              <a:gd name="connsiteX12" fmla="*/ 483394 w 700088"/>
              <a:gd name="connsiteY12" fmla="*/ 111919 h 628650"/>
              <a:gd name="connsiteX13" fmla="*/ 538163 w 700088"/>
              <a:gd name="connsiteY13" fmla="*/ 164306 h 628650"/>
              <a:gd name="connsiteX14" fmla="*/ 590550 w 700088"/>
              <a:gd name="connsiteY14" fmla="*/ 223837 h 628650"/>
              <a:gd name="connsiteX15" fmla="*/ 623888 w 700088"/>
              <a:gd name="connsiteY15" fmla="*/ 271462 h 628650"/>
              <a:gd name="connsiteX16" fmla="*/ 657225 w 700088"/>
              <a:gd name="connsiteY16" fmla="*/ 321469 h 628650"/>
              <a:gd name="connsiteX17" fmla="*/ 683419 w 700088"/>
              <a:gd name="connsiteY17" fmla="*/ 376237 h 628650"/>
              <a:gd name="connsiteX18" fmla="*/ 695325 w 700088"/>
              <a:gd name="connsiteY18" fmla="*/ 421481 h 628650"/>
              <a:gd name="connsiteX19" fmla="*/ 700088 w 700088"/>
              <a:gd name="connsiteY19" fmla="*/ 461962 h 628650"/>
              <a:gd name="connsiteX20" fmla="*/ 697707 w 700088"/>
              <a:gd name="connsiteY20" fmla="*/ 511969 h 628650"/>
              <a:gd name="connsiteX21" fmla="*/ 690563 w 700088"/>
              <a:gd name="connsiteY21" fmla="*/ 564356 h 628650"/>
              <a:gd name="connsiteX22" fmla="*/ 671513 w 700088"/>
              <a:gd name="connsiteY22" fmla="*/ 611981 h 628650"/>
              <a:gd name="connsiteX23" fmla="*/ 650082 w 700088"/>
              <a:gd name="connsiteY23" fmla="*/ 628650 h 628650"/>
              <a:gd name="connsiteX24" fmla="*/ 626269 w 700088"/>
              <a:gd name="connsiteY24" fmla="*/ 628650 h 628650"/>
              <a:gd name="connsiteX25" fmla="*/ 552450 w 700088"/>
              <a:gd name="connsiteY25" fmla="*/ 597694 h 628650"/>
              <a:gd name="connsiteX26" fmla="*/ 478632 w 700088"/>
              <a:gd name="connsiteY26" fmla="*/ 550069 h 628650"/>
              <a:gd name="connsiteX27" fmla="*/ 359569 w 700088"/>
              <a:gd name="connsiteY27" fmla="*/ 452437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00088" h="628650">
                <a:moveTo>
                  <a:pt x="359569" y="452437"/>
                </a:moveTo>
                <a:lnTo>
                  <a:pt x="219075" y="309562"/>
                </a:lnTo>
                <a:lnTo>
                  <a:pt x="123825" y="207169"/>
                </a:lnTo>
                <a:lnTo>
                  <a:pt x="33338" y="104775"/>
                </a:lnTo>
                <a:lnTo>
                  <a:pt x="11907" y="78581"/>
                </a:lnTo>
                <a:lnTo>
                  <a:pt x="4763" y="61912"/>
                </a:lnTo>
                <a:lnTo>
                  <a:pt x="0" y="33337"/>
                </a:lnTo>
                <a:lnTo>
                  <a:pt x="7144" y="16669"/>
                </a:lnTo>
                <a:lnTo>
                  <a:pt x="23813" y="4762"/>
                </a:lnTo>
                <a:lnTo>
                  <a:pt x="47625" y="0"/>
                </a:lnTo>
                <a:lnTo>
                  <a:pt x="104775" y="7144"/>
                </a:lnTo>
                <a:lnTo>
                  <a:pt x="259557" y="45244"/>
                </a:lnTo>
                <a:lnTo>
                  <a:pt x="483394" y="111919"/>
                </a:lnTo>
                <a:lnTo>
                  <a:pt x="538163" y="164306"/>
                </a:lnTo>
                <a:lnTo>
                  <a:pt x="590550" y="223837"/>
                </a:lnTo>
                <a:lnTo>
                  <a:pt x="623888" y="271462"/>
                </a:lnTo>
                <a:lnTo>
                  <a:pt x="657225" y="321469"/>
                </a:lnTo>
                <a:lnTo>
                  <a:pt x="683419" y="376237"/>
                </a:lnTo>
                <a:lnTo>
                  <a:pt x="695325" y="421481"/>
                </a:lnTo>
                <a:lnTo>
                  <a:pt x="700088" y="461962"/>
                </a:lnTo>
                <a:lnTo>
                  <a:pt x="697707" y="511969"/>
                </a:lnTo>
                <a:lnTo>
                  <a:pt x="690563" y="564356"/>
                </a:lnTo>
                <a:lnTo>
                  <a:pt x="671513" y="611981"/>
                </a:lnTo>
                <a:lnTo>
                  <a:pt x="650082" y="628650"/>
                </a:lnTo>
                <a:lnTo>
                  <a:pt x="626269" y="628650"/>
                </a:lnTo>
                <a:lnTo>
                  <a:pt x="552450" y="597694"/>
                </a:lnTo>
                <a:lnTo>
                  <a:pt x="478632" y="550069"/>
                </a:lnTo>
                <a:lnTo>
                  <a:pt x="359569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7BC304-3976-49D5-B88C-C7F9F3662E30}"/>
              </a:ext>
            </a:extLst>
          </p:cNvPr>
          <p:cNvGrpSpPr/>
          <p:nvPr/>
        </p:nvGrpSpPr>
        <p:grpSpPr>
          <a:xfrm>
            <a:off x="2584450" y="1472406"/>
            <a:ext cx="4440238" cy="4560888"/>
            <a:chOff x="2736850" y="1612900"/>
            <a:chExt cx="4440238" cy="4560888"/>
          </a:xfrm>
        </p:grpSpPr>
        <p:sp>
          <p:nvSpPr>
            <p:cNvPr id="13" name="フリーフォーム 10">
              <a:extLst>
                <a:ext uri="{FF2B5EF4-FFF2-40B4-BE49-F238E27FC236}">
                  <a16:creationId xmlns:a16="http://schemas.microsoft.com/office/drawing/2014/main" id="{D7D9E8E8-A6A1-47BE-AC60-BF8283CF3B77}"/>
                </a:ext>
              </a:extLst>
            </p:cNvPr>
            <p:cNvSpPr/>
            <p:nvPr/>
          </p:nvSpPr>
          <p:spPr>
            <a:xfrm rot="16200000">
              <a:off x="1720057" y="3836193"/>
              <a:ext cx="3054350" cy="1020763"/>
            </a:xfrm>
            <a:custGeom>
              <a:avLst/>
              <a:gdLst>
                <a:gd name="connsiteX0" fmla="*/ 2127434 w 3055048"/>
                <a:gd name="connsiteY0" fmla="*/ 975184 h 1020111"/>
                <a:gd name="connsiteX1" fmla="*/ 1879013 w 3055048"/>
                <a:gd name="connsiteY1" fmla="*/ 951399 h 1020111"/>
                <a:gd name="connsiteX2" fmla="*/ 1712518 w 3055048"/>
                <a:gd name="connsiteY2" fmla="*/ 909114 h 1020111"/>
                <a:gd name="connsiteX3" fmla="*/ 1432384 w 3055048"/>
                <a:gd name="connsiteY3" fmla="*/ 840402 h 1020111"/>
                <a:gd name="connsiteX4" fmla="*/ 1242105 w 3055048"/>
                <a:gd name="connsiteY4" fmla="*/ 784904 h 1020111"/>
                <a:gd name="connsiteX5" fmla="*/ 1051825 w 3055048"/>
                <a:gd name="connsiteY5" fmla="*/ 718835 h 1020111"/>
                <a:gd name="connsiteX6" fmla="*/ 893258 w 3055048"/>
                <a:gd name="connsiteY6" fmla="*/ 652765 h 1020111"/>
                <a:gd name="connsiteX7" fmla="*/ 729406 w 3055048"/>
                <a:gd name="connsiteY7" fmla="*/ 576125 h 1020111"/>
                <a:gd name="connsiteX8" fmla="*/ 607839 w 3055048"/>
                <a:gd name="connsiteY8" fmla="*/ 507413 h 1020111"/>
                <a:gd name="connsiteX9" fmla="*/ 470414 w 3055048"/>
                <a:gd name="connsiteY9" fmla="*/ 420201 h 1020111"/>
                <a:gd name="connsiteX10" fmla="*/ 314491 w 3055048"/>
                <a:gd name="connsiteY10" fmla="*/ 306562 h 1020111"/>
                <a:gd name="connsiteX11" fmla="*/ 132139 w 3055048"/>
                <a:gd name="connsiteY11" fmla="*/ 163852 h 1020111"/>
                <a:gd name="connsiteX12" fmla="*/ 15857 w 3055048"/>
                <a:gd name="connsiteY12" fmla="*/ 66069 h 1020111"/>
                <a:gd name="connsiteX13" fmla="*/ 0 w 3055048"/>
                <a:gd name="connsiteY13" fmla="*/ 42284 h 1020111"/>
                <a:gd name="connsiteX14" fmla="*/ 0 w 3055048"/>
                <a:gd name="connsiteY14" fmla="*/ 13214 h 1020111"/>
                <a:gd name="connsiteX15" fmla="*/ 5286 w 3055048"/>
                <a:gd name="connsiteY15" fmla="*/ 2643 h 1020111"/>
                <a:gd name="connsiteX16" fmla="*/ 21143 w 3055048"/>
                <a:gd name="connsiteY16" fmla="*/ 0 h 1020111"/>
                <a:gd name="connsiteX17" fmla="*/ 50213 w 3055048"/>
                <a:gd name="connsiteY17" fmla="*/ 7928 h 1020111"/>
                <a:gd name="connsiteX18" fmla="*/ 211422 w 3055048"/>
                <a:gd name="connsiteY18" fmla="*/ 100425 h 1020111"/>
                <a:gd name="connsiteX19" fmla="*/ 428130 w 3055048"/>
                <a:gd name="connsiteY19" fmla="*/ 219350 h 1020111"/>
                <a:gd name="connsiteX20" fmla="*/ 618410 w 3055048"/>
                <a:gd name="connsiteY20" fmla="*/ 319776 h 1020111"/>
                <a:gd name="connsiteX21" fmla="*/ 769048 w 3055048"/>
                <a:gd name="connsiteY21" fmla="*/ 391131 h 1020111"/>
                <a:gd name="connsiteX22" fmla="*/ 948757 w 3055048"/>
                <a:gd name="connsiteY22" fmla="*/ 470414 h 1020111"/>
                <a:gd name="connsiteX23" fmla="*/ 1096752 w 3055048"/>
                <a:gd name="connsiteY23" fmla="*/ 531198 h 1020111"/>
                <a:gd name="connsiteX24" fmla="*/ 1242105 w 3055048"/>
                <a:gd name="connsiteY24" fmla="*/ 581410 h 1020111"/>
                <a:gd name="connsiteX25" fmla="*/ 1427099 w 3055048"/>
                <a:gd name="connsiteY25" fmla="*/ 634266 h 1020111"/>
                <a:gd name="connsiteX26" fmla="*/ 1609450 w 3055048"/>
                <a:gd name="connsiteY26" fmla="*/ 671265 h 1020111"/>
                <a:gd name="connsiteX27" fmla="*/ 1765374 w 3055048"/>
                <a:gd name="connsiteY27" fmla="*/ 695050 h 1020111"/>
                <a:gd name="connsiteX28" fmla="*/ 1982081 w 3055048"/>
                <a:gd name="connsiteY28" fmla="*/ 724120 h 1020111"/>
                <a:gd name="connsiteX29" fmla="*/ 2190861 w 3055048"/>
                <a:gd name="connsiteY29" fmla="*/ 742620 h 1020111"/>
                <a:gd name="connsiteX30" fmla="*/ 2468352 w 3055048"/>
                <a:gd name="connsiteY30" fmla="*/ 755833 h 1020111"/>
                <a:gd name="connsiteX31" fmla="*/ 2613705 w 3055048"/>
                <a:gd name="connsiteY31" fmla="*/ 755833 h 1020111"/>
                <a:gd name="connsiteX32" fmla="*/ 2690345 w 3055048"/>
                <a:gd name="connsiteY32" fmla="*/ 747905 h 1020111"/>
                <a:gd name="connsiteX33" fmla="*/ 2748486 w 3055048"/>
                <a:gd name="connsiteY33" fmla="*/ 734691 h 1020111"/>
                <a:gd name="connsiteX34" fmla="*/ 2798699 w 3055048"/>
                <a:gd name="connsiteY34" fmla="*/ 718835 h 1020111"/>
                <a:gd name="connsiteX35" fmla="*/ 2856840 w 3055048"/>
                <a:gd name="connsiteY35" fmla="*/ 687121 h 1020111"/>
                <a:gd name="connsiteX36" fmla="*/ 2909695 w 3055048"/>
                <a:gd name="connsiteY36" fmla="*/ 642194 h 1020111"/>
                <a:gd name="connsiteX37" fmla="*/ 2954622 w 3055048"/>
                <a:gd name="connsiteY37" fmla="*/ 586696 h 1020111"/>
                <a:gd name="connsiteX38" fmla="*/ 2983693 w 3055048"/>
                <a:gd name="connsiteY38" fmla="*/ 552340 h 1020111"/>
                <a:gd name="connsiteX39" fmla="*/ 3012764 w 3055048"/>
                <a:gd name="connsiteY39" fmla="*/ 531198 h 1020111"/>
                <a:gd name="connsiteX40" fmla="*/ 3031263 w 3055048"/>
                <a:gd name="connsiteY40" fmla="*/ 528555 h 1020111"/>
                <a:gd name="connsiteX41" fmla="*/ 3049762 w 3055048"/>
                <a:gd name="connsiteY41" fmla="*/ 533840 h 1020111"/>
                <a:gd name="connsiteX42" fmla="*/ 3055048 w 3055048"/>
                <a:gd name="connsiteY42" fmla="*/ 549697 h 1020111"/>
                <a:gd name="connsiteX43" fmla="*/ 3052405 w 3055048"/>
                <a:gd name="connsiteY43" fmla="*/ 594624 h 1020111"/>
                <a:gd name="connsiteX44" fmla="*/ 3041834 w 3055048"/>
                <a:gd name="connsiteY44" fmla="*/ 684479 h 1020111"/>
                <a:gd name="connsiteX45" fmla="*/ 3015406 w 3055048"/>
                <a:gd name="connsiteY45" fmla="*/ 792832 h 1020111"/>
                <a:gd name="connsiteX46" fmla="*/ 2986336 w 3055048"/>
                <a:gd name="connsiteY46" fmla="*/ 893258 h 1020111"/>
                <a:gd name="connsiteX47" fmla="*/ 2938766 w 3055048"/>
                <a:gd name="connsiteY47" fmla="*/ 1004254 h 1020111"/>
                <a:gd name="connsiteX48" fmla="*/ 2790770 w 3055048"/>
                <a:gd name="connsiteY48" fmla="*/ 1020111 h 1020111"/>
                <a:gd name="connsiteX49" fmla="*/ 2521207 w 3055048"/>
                <a:gd name="connsiteY49" fmla="*/ 1004254 h 1020111"/>
                <a:gd name="connsiteX50" fmla="*/ 2127434 w 3055048"/>
                <a:gd name="connsiteY50" fmla="*/ 975184 h 102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55048" h="1020111">
                  <a:moveTo>
                    <a:pt x="2127434" y="975184"/>
                  </a:moveTo>
                  <a:lnTo>
                    <a:pt x="1879013" y="951399"/>
                  </a:lnTo>
                  <a:lnTo>
                    <a:pt x="1712518" y="909114"/>
                  </a:lnTo>
                  <a:lnTo>
                    <a:pt x="1432384" y="840402"/>
                  </a:lnTo>
                  <a:lnTo>
                    <a:pt x="1242105" y="784904"/>
                  </a:lnTo>
                  <a:lnTo>
                    <a:pt x="1051825" y="718835"/>
                  </a:lnTo>
                  <a:lnTo>
                    <a:pt x="893258" y="652765"/>
                  </a:lnTo>
                  <a:lnTo>
                    <a:pt x="729406" y="576125"/>
                  </a:lnTo>
                  <a:lnTo>
                    <a:pt x="607839" y="507413"/>
                  </a:lnTo>
                  <a:lnTo>
                    <a:pt x="470414" y="420201"/>
                  </a:lnTo>
                  <a:lnTo>
                    <a:pt x="314491" y="306562"/>
                  </a:lnTo>
                  <a:lnTo>
                    <a:pt x="132139" y="163852"/>
                  </a:lnTo>
                  <a:lnTo>
                    <a:pt x="15857" y="66069"/>
                  </a:lnTo>
                  <a:lnTo>
                    <a:pt x="0" y="42284"/>
                  </a:lnTo>
                  <a:lnTo>
                    <a:pt x="0" y="13214"/>
                  </a:lnTo>
                  <a:lnTo>
                    <a:pt x="5286" y="2643"/>
                  </a:lnTo>
                  <a:lnTo>
                    <a:pt x="21143" y="0"/>
                  </a:lnTo>
                  <a:lnTo>
                    <a:pt x="50213" y="7928"/>
                  </a:lnTo>
                  <a:lnTo>
                    <a:pt x="211422" y="100425"/>
                  </a:lnTo>
                  <a:lnTo>
                    <a:pt x="428130" y="219350"/>
                  </a:lnTo>
                  <a:lnTo>
                    <a:pt x="618410" y="319776"/>
                  </a:lnTo>
                  <a:lnTo>
                    <a:pt x="769048" y="391131"/>
                  </a:lnTo>
                  <a:lnTo>
                    <a:pt x="948757" y="470414"/>
                  </a:lnTo>
                  <a:lnTo>
                    <a:pt x="1096752" y="531198"/>
                  </a:lnTo>
                  <a:lnTo>
                    <a:pt x="1242105" y="581410"/>
                  </a:lnTo>
                  <a:lnTo>
                    <a:pt x="1427099" y="634266"/>
                  </a:lnTo>
                  <a:lnTo>
                    <a:pt x="1609450" y="671265"/>
                  </a:lnTo>
                  <a:lnTo>
                    <a:pt x="1765374" y="695050"/>
                  </a:lnTo>
                  <a:lnTo>
                    <a:pt x="1982081" y="724120"/>
                  </a:lnTo>
                  <a:lnTo>
                    <a:pt x="2190861" y="742620"/>
                  </a:lnTo>
                  <a:lnTo>
                    <a:pt x="2468352" y="755833"/>
                  </a:lnTo>
                  <a:lnTo>
                    <a:pt x="2613705" y="755833"/>
                  </a:lnTo>
                  <a:lnTo>
                    <a:pt x="2690345" y="747905"/>
                  </a:lnTo>
                  <a:lnTo>
                    <a:pt x="2748486" y="734691"/>
                  </a:lnTo>
                  <a:lnTo>
                    <a:pt x="2798699" y="718835"/>
                  </a:lnTo>
                  <a:lnTo>
                    <a:pt x="2856840" y="687121"/>
                  </a:lnTo>
                  <a:lnTo>
                    <a:pt x="2909695" y="642194"/>
                  </a:lnTo>
                  <a:lnTo>
                    <a:pt x="2954622" y="586696"/>
                  </a:lnTo>
                  <a:lnTo>
                    <a:pt x="2983693" y="552340"/>
                  </a:lnTo>
                  <a:lnTo>
                    <a:pt x="3012764" y="531198"/>
                  </a:lnTo>
                  <a:lnTo>
                    <a:pt x="3031263" y="528555"/>
                  </a:lnTo>
                  <a:lnTo>
                    <a:pt x="3049762" y="533840"/>
                  </a:lnTo>
                  <a:lnTo>
                    <a:pt x="3055048" y="549697"/>
                  </a:lnTo>
                  <a:lnTo>
                    <a:pt x="3052405" y="594624"/>
                  </a:lnTo>
                  <a:lnTo>
                    <a:pt x="3041834" y="684479"/>
                  </a:lnTo>
                  <a:lnTo>
                    <a:pt x="3015406" y="792832"/>
                  </a:lnTo>
                  <a:lnTo>
                    <a:pt x="2986336" y="893258"/>
                  </a:lnTo>
                  <a:lnTo>
                    <a:pt x="2938766" y="1004254"/>
                  </a:lnTo>
                  <a:lnTo>
                    <a:pt x="2790770" y="1020111"/>
                  </a:lnTo>
                  <a:lnTo>
                    <a:pt x="2521207" y="1004254"/>
                  </a:lnTo>
                  <a:lnTo>
                    <a:pt x="2127434" y="97518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1E56285-ED42-472A-A071-95ACE898C0FA}"/>
                </a:ext>
              </a:extLst>
            </p:cNvPr>
            <p:cNvSpPr/>
            <p:nvPr/>
          </p:nvSpPr>
          <p:spPr>
            <a:xfrm>
              <a:off x="3606800" y="2425700"/>
              <a:ext cx="3279775" cy="679450"/>
            </a:xfrm>
            <a:custGeom>
              <a:avLst/>
              <a:gdLst>
                <a:gd name="connsiteX0" fmla="*/ 1273175 w 3279775"/>
                <a:gd name="connsiteY0" fmla="*/ 504825 h 679450"/>
                <a:gd name="connsiteX1" fmla="*/ 765175 w 3279775"/>
                <a:gd name="connsiteY1" fmla="*/ 577850 h 679450"/>
                <a:gd name="connsiteX2" fmla="*/ 314325 w 3279775"/>
                <a:gd name="connsiteY2" fmla="*/ 641350 h 679450"/>
                <a:gd name="connsiteX3" fmla="*/ 53975 w 3279775"/>
                <a:gd name="connsiteY3" fmla="*/ 679450 h 679450"/>
                <a:gd name="connsiteX4" fmla="*/ 0 w 3279775"/>
                <a:gd name="connsiteY4" fmla="*/ 523875 h 679450"/>
                <a:gd name="connsiteX5" fmla="*/ 508000 w 3279775"/>
                <a:gd name="connsiteY5" fmla="*/ 444500 h 679450"/>
                <a:gd name="connsiteX6" fmla="*/ 1003300 w 3279775"/>
                <a:gd name="connsiteY6" fmla="*/ 368300 h 679450"/>
                <a:gd name="connsiteX7" fmla="*/ 1517650 w 3279775"/>
                <a:gd name="connsiteY7" fmla="*/ 282575 h 679450"/>
                <a:gd name="connsiteX8" fmla="*/ 1720850 w 3279775"/>
                <a:gd name="connsiteY8" fmla="*/ 241300 h 679450"/>
                <a:gd name="connsiteX9" fmla="*/ 2082800 w 3279775"/>
                <a:gd name="connsiteY9" fmla="*/ 187325 h 679450"/>
                <a:gd name="connsiteX10" fmla="*/ 2470150 w 3279775"/>
                <a:gd name="connsiteY10" fmla="*/ 130175 h 679450"/>
                <a:gd name="connsiteX11" fmla="*/ 2540000 w 3279775"/>
                <a:gd name="connsiteY11" fmla="*/ 101600 h 679450"/>
                <a:gd name="connsiteX12" fmla="*/ 2606675 w 3279775"/>
                <a:gd name="connsiteY12" fmla="*/ 73025 h 679450"/>
                <a:gd name="connsiteX13" fmla="*/ 2657475 w 3279775"/>
                <a:gd name="connsiteY13" fmla="*/ 47625 h 679450"/>
                <a:gd name="connsiteX14" fmla="*/ 2689225 w 3279775"/>
                <a:gd name="connsiteY14" fmla="*/ 22225 h 679450"/>
                <a:gd name="connsiteX15" fmla="*/ 2717800 w 3279775"/>
                <a:gd name="connsiteY15" fmla="*/ 3175 h 679450"/>
                <a:gd name="connsiteX16" fmla="*/ 2759075 w 3279775"/>
                <a:gd name="connsiteY16" fmla="*/ 0 h 679450"/>
                <a:gd name="connsiteX17" fmla="*/ 2816225 w 3279775"/>
                <a:gd name="connsiteY17" fmla="*/ 3175 h 679450"/>
                <a:gd name="connsiteX18" fmla="*/ 2921000 w 3279775"/>
                <a:gd name="connsiteY18" fmla="*/ 28575 h 679450"/>
                <a:gd name="connsiteX19" fmla="*/ 3073400 w 3279775"/>
                <a:gd name="connsiteY19" fmla="*/ 76200 h 679450"/>
                <a:gd name="connsiteX20" fmla="*/ 3260725 w 3279775"/>
                <a:gd name="connsiteY20" fmla="*/ 152400 h 679450"/>
                <a:gd name="connsiteX21" fmla="*/ 3270250 w 3279775"/>
                <a:gd name="connsiteY21" fmla="*/ 168275 h 679450"/>
                <a:gd name="connsiteX22" fmla="*/ 3279775 w 3279775"/>
                <a:gd name="connsiteY22" fmla="*/ 203200 h 679450"/>
                <a:gd name="connsiteX23" fmla="*/ 3273425 w 3279775"/>
                <a:gd name="connsiteY23" fmla="*/ 247650 h 679450"/>
                <a:gd name="connsiteX24" fmla="*/ 3248025 w 3279775"/>
                <a:gd name="connsiteY24" fmla="*/ 285750 h 679450"/>
                <a:gd name="connsiteX25" fmla="*/ 3178175 w 3279775"/>
                <a:gd name="connsiteY25" fmla="*/ 307975 h 679450"/>
                <a:gd name="connsiteX26" fmla="*/ 3070225 w 3279775"/>
                <a:gd name="connsiteY26" fmla="*/ 327025 h 679450"/>
                <a:gd name="connsiteX27" fmla="*/ 2873375 w 3279775"/>
                <a:gd name="connsiteY27" fmla="*/ 330200 h 679450"/>
                <a:gd name="connsiteX28" fmla="*/ 2568575 w 3279775"/>
                <a:gd name="connsiteY28" fmla="*/ 349250 h 679450"/>
                <a:gd name="connsiteX29" fmla="*/ 2289175 w 3279775"/>
                <a:gd name="connsiteY29" fmla="*/ 381000 h 679450"/>
                <a:gd name="connsiteX30" fmla="*/ 1743075 w 3279775"/>
                <a:gd name="connsiteY30" fmla="*/ 444500 h 679450"/>
                <a:gd name="connsiteX31" fmla="*/ 1273175 w 3279775"/>
                <a:gd name="connsiteY31" fmla="*/ 504825 h 67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79775" h="679450">
                  <a:moveTo>
                    <a:pt x="1273175" y="504825"/>
                  </a:moveTo>
                  <a:lnTo>
                    <a:pt x="765175" y="577850"/>
                  </a:lnTo>
                  <a:lnTo>
                    <a:pt x="314325" y="641350"/>
                  </a:lnTo>
                  <a:lnTo>
                    <a:pt x="53975" y="679450"/>
                  </a:lnTo>
                  <a:lnTo>
                    <a:pt x="0" y="523875"/>
                  </a:lnTo>
                  <a:lnTo>
                    <a:pt x="508000" y="444500"/>
                  </a:lnTo>
                  <a:lnTo>
                    <a:pt x="1003300" y="368300"/>
                  </a:lnTo>
                  <a:lnTo>
                    <a:pt x="1517650" y="282575"/>
                  </a:lnTo>
                  <a:lnTo>
                    <a:pt x="1720850" y="241300"/>
                  </a:lnTo>
                  <a:lnTo>
                    <a:pt x="2082800" y="187325"/>
                  </a:lnTo>
                  <a:lnTo>
                    <a:pt x="2470150" y="130175"/>
                  </a:lnTo>
                  <a:lnTo>
                    <a:pt x="2540000" y="101600"/>
                  </a:lnTo>
                  <a:lnTo>
                    <a:pt x="2606675" y="73025"/>
                  </a:lnTo>
                  <a:lnTo>
                    <a:pt x="2657475" y="47625"/>
                  </a:lnTo>
                  <a:lnTo>
                    <a:pt x="2689225" y="22225"/>
                  </a:lnTo>
                  <a:lnTo>
                    <a:pt x="2717800" y="3175"/>
                  </a:lnTo>
                  <a:lnTo>
                    <a:pt x="2759075" y="0"/>
                  </a:lnTo>
                  <a:lnTo>
                    <a:pt x="2816225" y="3175"/>
                  </a:lnTo>
                  <a:lnTo>
                    <a:pt x="2921000" y="28575"/>
                  </a:lnTo>
                  <a:lnTo>
                    <a:pt x="3073400" y="76200"/>
                  </a:lnTo>
                  <a:lnTo>
                    <a:pt x="3260725" y="152400"/>
                  </a:lnTo>
                  <a:lnTo>
                    <a:pt x="3270250" y="168275"/>
                  </a:lnTo>
                  <a:lnTo>
                    <a:pt x="3279775" y="203200"/>
                  </a:lnTo>
                  <a:lnTo>
                    <a:pt x="3273425" y="247650"/>
                  </a:lnTo>
                  <a:lnTo>
                    <a:pt x="3248025" y="285750"/>
                  </a:lnTo>
                  <a:lnTo>
                    <a:pt x="3178175" y="307975"/>
                  </a:lnTo>
                  <a:lnTo>
                    <a:pt x="3070225" y="327025"/>
                  </a:lnTo>
                  <a:lnTo>
                    <a:pt x="2873375" y="330200"/>
                  </a:lnTo>
                  <a:lnTo>
                    <a:pt x="2568575" y="349250"/>
                  </a:lnTo>
                  <a:lnTo>
                    <a:pt x="2289175" y="381000"/>
                  </a:lnTo>
                  <a:lnTo>
                    <a:pt x="1743075" y="444500"/>
                  </a:lnTo>
                  <a:lnTo>
                    <a:pt x="1273175" y="504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C419422-4677-467A-A0E0-47EAA02F3435}"/>
                </a:ext>
              </a:extLst>
            </p:cNvPr>
            <p:cNvSpPr/>
            <p:nvPr/>
          </p:nvSpPr>
          <p:spPr>
            <a:xfrm>
              <a:off x="3579813" y="3752850"/>
              <a:ext cx="1395412" cy="419100"/>
            </a:xfrm>
            <a:custGeom>
              <a:avLst/>
              <a:gdLst>
                <a:gd name="connsiteX0" fmla="*/ 411956 w 1395412"/>
                <a:gd name="connsiteY0" fmla="*/ 366713 h 419100"/>
                <a:gd name="connsiteX1" fmla="*/ 0 w 1395412"/>
                <a:gd name="connsiteY1" fmla="*/ 419100 h 419100"/>
                <a:gd name="connsiteX2" fmla="*/ 9525 w 1395412"/>
                <a:gd name="connsiteY2" fmla="*/ 230981 h 419100"/>
                <a:gd name="connsiteX3" fmla="*/ 152400 w 1395412"/>
                <a:gd name="connsiteY3" fmla="*/ 226219 h 419100"/>
                <a:gd name="connsiteX4" fmla="*/ 340519 w 1395412"/>
                <a:gd name="connsiteY4" fmla="*/ 204788 h 419100"/>
                <a:gd name="connsiteX5" fmla="*/ 504825 w 1395412"/>
                <a:gd name="connsiteY5" fmla="*/ 176213 h 419100"/>
                <a:gd name="connsiteX6" fmla="*/ 661987 w 1395412"/>
                <a:gd name="connsiteY6" fmla="*/ 142875 h 419100"/>
                <a:gd name="connsiteX7" fmla="*/ 807244 w 1395412"/>
                <a:gd name="connsiteY7" fmla="*/ 104775 h 419100"/>
                <a:gd name="connsiteX8" fmla="*/ 902494 w 1395412"/>
                <a:gd name="connsiteY8" fmla="*/ 71438 h 419100"/>
                <a:gd name="connsiteX9" fmla="*/ 969169 w 1395412"/>
                <a:gd name="connsiteY9" fmla="*/ 40481 h 419100"/>
                <a:gd name="connsiteX10" fmla="*/ 1026319 w 1395412"/>
                <a:gd name="connsiteY10" fmla="*/ 9525 h 419100"/>
                <a:gd name="connsiteX11" fmla="*/ 1054894 w 1395412"/>
                <a:gd name="connsiteY11" fmla="*/ 0 h 419100"/>
                <a:gd name="connsiteX12" fmla="*/ 1102519 w 1395412"/>
                <a:gd name="connsiteY12" fmla="*/ 0 h 419100"/>
                <a:gd name="connsiteX13" fmla="*/ 1143000 w 1395412"/>
                <a:gd name="connsiteY13" fmla="*/ 7144 h 419100"/>
                <a:gd name="connsiteX14" fmla="*/ 1185862 w 1395412"/>
                <a:gd name="connsiteY14" fmla="*/ 21431 h 419100"/>
                <a:gd name="connsiteX15" fmla="*/ 1228725 w 1395412"/>
                <a:gd name="connsiteY15" fmla="*/ 47625 h 419100"/>
                <a:gd name="connsiteX16" fmla="*/ 1283494 w 1395412"/>
                <a:gd name="connsiteY16" fmla="*/ 88106 h 419100"/>
                <a:gd name="connsiteX17" fmla="*/ 1340644 w 1395412"/>
                <a:gd name="connsiteY17" fmla="*/ 150019 h 419100"/>
                <a:gd name="connsiteX18" fmla="*/ 1381125 w 1395412"/>
                <a:gd name="connsiteY18" fmla="*/ 200025 h 419100"/>
                <a:gd name="connsiteX19" fmla="*/ 1393031 w 1395412"/>
                <a:gd name="connsiteY19" fmla="*/ 226219 h 419100"/>
                <a:gd name="connsiteX20" fmla="*/ 1395412 w 1395412"/>
                <a:gd name="connsiteY20" fmla="*/ 247650 h 419100"/>
                <a:gd name="connsiteX21" fmla="*/ 1385887 w 1395412"/>
                <a:gd name="connsiteY21" fmla="*/ 285750 h 419100"/>
                <a:gd name="connsiteX22" fmla="*/ 1362075 w 1395412"/>
                <a:gd name="connsiteY22" fmla="*/ 319088 h 419100"/>
                <a:gd name="connsiteX23" fmla="*/ 1266825 w 1395412"/>
                <a:gd name="connsiteY23" fmla="*/ 411956 h 419100"/>
                <a:gd name="connsiteX24" fmla="*/ 1012031 w 1395412"/>
                <a:gd name="connsiteY24" fmla="*/ 314325 h 419100"/>
                <a:gd name="connsiteX25" fmla="*/ 985837 w 1395412"/>
                <a:gd name="connsiteY25" fmla="*/ 300038 h 419100"/>
                <a:gd name="connsiteX26" fmla="*/ 954881 w 1395412"/>
                <a:gd name="connsiteY26" fmla="*/ 290513 h 419100"/>
                <a:gd name="connsiteX27" fmla="*/ 890587 w 1395412"/>
                <a:gd name="connsiteY27" fmla="*/ 300038 h 419100"/>
                <a:gd name="connsiteX28" fmla="*/ 411956 w 1395412"/>
                <a:gd name="connsiteY28" fmla="*/ 3667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5412" h="419100">
                  <a:moveTo>
                    <a:pt x="411956" y="366713"/>
                  </a:moveTo>
                  <a:lnTo>
                    <a:pt x="0" y="419100"/>
                  </a:lnTo>
                  <a:lnTo>
                    <a:pt x="9525" y="230981"/>
                  </a:lnTo>
                  <a:lnTo>
                    <a:pt x="152400" y="226219"/>
                  </a:lnTo>
                  <a:lnTo>
                    <a:pt x="340519" y="204788"/>
                  </a:lnTo>
                  <a:lnTo>
                    <a:pt x="504825" y="176213"/>
                  </a:lnTo>
                  <a:lnTo>
                    <a:pt x="661987" y="142875"/>
                  </a:lnTo>
                  <a:lnTo>
                    <a:pt x="807244" y="104775"/>
                  </a:lnTo>
                  <a:lnTo>
                    <a:pt x="902494" y="71438"/>
                  </a:lnTo>
                  <a:lnTo>
                    <a:pt x="969169" y="40481"/>
                  </a:lnTo>
                  <a:lnTo>
                    <a:pt x="1026319" y="9525"/>
                  </a:lnTo>
                  <a:lnTo>
                    <a:pt x="1054894" y="0"/>
                  </a:lnTo>
                  <a:lnTo>
                    <a:pt x="1102519" y="0"/>
                  </a:lnTo>
                  <a:lnTo>
                    <a:pt x="1143000" y="7144"/>
                  </a:lnTo>
                  <a:lnTo>
                    <a:pt x="1185862" y="21431"/>
                  </a:lnTo>
                  <a:lnTo>
                    <a:pt x="1228725" y="47625"/>
                  </a:lnTo>
                  <a:lnTo>
                    <a:pt x="1283494" y="88106"/>
                  </a:lnTo>
                  <a:lnTo>
                    <a:pt x="1340644" y="150019"/>
                  </a:lnTo>
                  <a:lnTo>
                    <a:pt x="1381125" y="200025"/>
                  </a:lnTo>
                  <a:lnTo>
                    <a:pt x="1393031" y="226219"/>
                  </a:lnTo>
                  <a:lnTo>
                    <a:pt x="1395412" y="247650"/>
                  </a:lnTo>
                  <a:lnTo>
                    <a:pt x="1385887" y="285750"/>
                  </a:lnTo>
                  <a:lnTo>
                    <a:pt x="1362075" y="319088"/>
                  </a:lnTo>
                  <a:lnTo>
                    <a:pt x="1266825" y="411956"/>
                  </a:lnTo>
                  <a:lnTo>
                    <a:pt x="1012031" y="314325"/>
                  </a:lnTo>
                  <a:lnTo>
                    <a:pt x="985837" y="300038"/>
                  </a:lnTo>
                  <a:lnTo>
                    <a:pt x="954881" y="290513"/>
                  </a:lnTo>
                  <a:lnTo>
                    <a:pt x="890587" y="300038"/>
                  </a:lnTo>
                  <a:lnTo>
                    <a:pt x="411956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3446220F-0AB7-42BC-8F58-80F159E06193}"/>
                </a:ext>
              </a:extLst>
            </p:cNvPr>
            <p:cNvSpPr/>
            <p:nvPr/>
          </p:nvSpPr>
          <p:spPr>
            <a:xfrm rot="16200000">
              <a:off x="3539331" y="4436269"/>
              <a:ext cx="1800225" cy="909638"/>
            </a:xfrm>
            <a:custGeom>
              <a:avLst/>
              <a:gdLst>
                <a:gd name="connsiteX0" fmla="*/ 564356 w 1800225"/>
                <a:gd name="connsiteY0" fmla="*/ 492918 h 909637"/>
                <a:gd name="connsiteX1" fmla="*/ 388143 w 1800225"/>
                <a:gd name="connsiteY1" fmla="*/ 409575 h 909637"/>
                <a:gd name="connsiteX2" fmla="*/ 240506 w 1800225"/>
                <a:gd name="connsiteY2" fmla="*/ 323850 h 909637"/>
                <a:gd name="connsiteX3" fmla="*/ 150018 w 1800225"/>
                <a:gd name="connsiteY3" fmla="*/ 261937 h 909637"/>
                <a:gd name="connsiteX4" fmla="*/ 73818 w 1800225"/>
                <a:gd name="connsiteY4" fmla="*/ 195262 h 909637"/>
                <a:gd name="connsiteX5" fmla="*/ 40481 w 1800225"/>
                <a:gd name="connsiteY5" fmla="*/ 159543 h 909637"/>
                <a:gd name="connsiteX6" fmla="*/ 19050 w 1800225"/>
                <a:gd name="connsiteY6" fmla="*/ 130968 h 909637"/>
                <a:gd name="connsiteX7" fmla="*/ 0 w 1800225"/>
                <a:gd name="connsiteY7" fmla="*/ 90487 h 909637"/>
                <a:gd name="connsiteX8" fmla="*/ 2381 w 1800225"/>
                <a:gd name="connsiteY8" fmla="*/ 61912 h 909637"/>
                <a:gd name="connsiteX9" fmla="*/ 14287 w 1800225"/>
                <a:gd name="connsiteY9" fmla="*/ 42862 h 909637"/>
                <a:gd name="connsiteX10" fmla="*/ 47625 w 1800225"/>
                <a:gd name="connsiteY10" fmla="*/ 30956 h 909637"/>
                <a:gd name="connsiteX11" fmla="*/ 242887 w 1800225"/>
                <a:gd name="connsiteY11" fmla="*/ 0 h 909637"/>
                <a:gd name="connsiteX12" fmla="*/ 531018 w 1800225"/>
                <a:gd name="connsiteY12" fmla="*/ 207168 h 909637"/>
                <a:gd name="connsiteX13" fmla="*/ 709612 w 1800225"/>
                <a:gd name="connsiteY13" fmla="*/ 285750 h 909637"/>
                <a:gd name="connsiteX14" fmla="*/ 1014412 w 1800225"/>
                <a:gd name="connsiteY14" fmla="*/ 409575 h 909637"/>
                <a:gd name="connsiteX15" fmla="*/ 1302543 w 1800225"/>
                <a:gd name="connsiteY15" fmla="*/ 509587 h 909637"/>
                <a:gd name="connsiteX16" fmla="*/ 1614487 w 1800225"/>
                <a:gd name="connsiteY16" fmla="*/ 604837 h 909637"/>
                <a:gd name="connsiteX17" fmla="*/ 1681162 w 1800225"/>
                <a:gd name="connsiteY17" fmla="*/ 619125 h 909637"/>
                <a:gd name="connsiteX18" fmla="*/ 1702593 w 1800225"/>
                <a:gd name="connsiteY18" fmla="*/ 614362 h 909637"/>
                <a:gd name="connsiteX19" fmla="*/ 1800225 w 1800225"/>
                <a:gd name="connsiteY19" fmla="*/ 571500 h 909637"/>
                <a:gd name="connsiteX20" fmla="*/ 1690687 w 1800225"/>
                <a:gd name="connsiteY20" fmla="*/ 909637 h 909637"/>
                <a:gd name="connsiteX21" fmla="*/ 1478756 w 1800225"/>
                <a:gd name="connsiteY21" fmla="*/ 821531 h 909637"/>
                <a:gd name="connsiteX22" fmla="*/ 1135856 w 1800225"/>
                <a:gd name="connsiteY22" fmla="*/ 695325 h 909637"/>
                <a:gd name="connsiteX23" fmla="*/ 735806 w 1800225"/>
                <a:gd name="connsiteY23" fmla="*/ 554831 h 909637"/>
                <a:gd name="connsiteX24" fmla="*/ 564356 w 1800225"/>
                <a:gd name="connsiteY24" fmla="*/ 492918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0225" h="909637">
                  <a:moveTo>
                    <a:pt x="564356" y="492918"/>
                  </a:moveTo>
                  <a:lnTo>
                    <a:pt x="388143" y="409575"/>
                  </a:lnTo>
                  <a:lnTo>
                    <a:pt x="240506" y="323850"/>
                  </a:lnTo>
                  <a:lnTo>
                    <a:pt x="150018" y="261937"/>
                  </a:lnTo>
                  <a:lnTo>
                    <a:pt x="73818" y="195262"/>
                  </a:lnTo>
                  <a:lnTo>
                    <a:pt x="40481" y="159543"/>
                  </a:lnTo>
                  <a:lnTo>
                    <a:pt x="19050" y="130968"/>
                  </a:lnTo>
                  <a:lnTo>
                    <a:pt x="0" y="90487"/>
                  </a:lnTo>
                  <a:lnTo>
                    <a:pt x="2381" y="61912"/>
                  </a:lnTo>
                  <a:lnTo>
                    <a:pt x="14287" y="42862"/>
                  </a:lnTo>
                  <a:lnTo>
                    <a:pt x="47625" y="30956"/>
                  </a:lnTo>
                  <a:lnTo>
                    <a:pt x="242887" y="0"/>
                  </a:lnTo>
                  <a:lnTo>
                    <a:pt x="531018" y="207168"/>
                  </a:lnTo>
                  <a:lnTo>
                    <a:pt x="709612" y="285750"/>
                  </a:lnTo>
                  <a:lnTo>
                    <a:pt x="1014412" y="409575"/>
                  </a:lnTo>
                  <a:lnTo>
                    <a:pt x="1302543" y="509587"/>
                  </a:lnTo>
                  <a:lnTo>
                    <a:pt x="1614487" y="604837"/>
                  </a:lnTo>
                  <a:lnTo>
                    <a:pt x="1681162" y="619125"/>
                  </a:lnTo>
                  <a:lnTo>
                    <a:pt x="1702593" y="614362"/>
                  </a:lnTo>
                  <a:lnTo>
                    <a:pt x="1800225" y="571500"/>
                  </a:lnTo>
                  <a:lnTo>
                    <a:pt x="1690687" y="909637"/>
                  </a:lnTo>
                  <a:lnTo>
                    <a:pt x="1478756" y="821531"/>
                  </a:lnTo>
                  <a:lnTo>
                    <a:pt x="1135856" y="695325"/>
                  </a:lnTo>
                  <a:lnTo>
                    <a:pt x="735806" y="554831"/>
                  </a:lnTo>
                  <a:lnTo>
                    <a:pt x="564356" y="4929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7F827E5A-2F31-4593-8463-91AFEC8FC8BB}"/>
                </a:ext>
              </a:extLst>
            </p:cNvPr>
            <p:cNvSpPr/>
            <p:nvPr/>
          </p:nvSpPr>
          <p:spPr>
            <a:xfrm>
              <a:off x="3684588" y="5162550"/>
              <a:ext cx="563562" cy="447675"/>
            </a:xfrm>
            <a:custGeom>
              <a:avLst/>
              <a:gdLst>
                <a:gd name="connsiteX0" fmla="*/ 161925 w 564356"/>
                <a:gd name="connsiteY0" fmla="*/ 40481 h 447675"/>
                <a:gd name="connsiteX1" fmla="*/ 302419 w 564356"/>
                <a:gd name="connsiteY1" fmla="*/ 100013 h 447675"/>
                <a:gd name="connsiteX2" fmla="*/ 352425 w 564356"/>
                <a:gd name="connsiteY2" fmla="*/ 119063 h 447675"/>
                <a:gd name="connsiteX3" fmla="*/ 392906 w 564356"/>
                <a:gd name="connsiteY3" fmla="*/ 128588 h 447675"/>
                <a:gd name="connsiteX4" fmla="*/ 421481 w 564356"/>
                <a:gd name="connsiteY4" fmla="*/ 130969 h 447675"/>
                <a:gd name="connsiteX5" fmla="*/ 452437 w 564356"/>
                <a:gd name="connsiteY5" fmla="*/ 128588 h 447675"/>
                <a:gd name="connsiteX6" fmla="*/ 564356 w 564356"/>
                <a:gd name="connsiteY6" fmla="*/ 71438 h 447675"/>
                <a:gd name="connsiteX7" fmla="*/ 323850 w 564356"/>
                <a:gd name="connsiteY7" fmla="*/ 447675 h 447675"/>
                <a:gd name="connsiteX8" fmla="*/ 285750 w 564356"/>
                <a:gd name="connsiteY8" fmla="*/ 357188 h 447675"/>
                <a:gd name="connsiteX9" fmla="*/ 242887 w 564356"/>
                <a:gd name="connsiteY9" fmla="*/ 276225 h 447675"/>
                <a:gd name="connsiteX10" fmla="*/ 200025 w 564356"/>
                <a:gd name="connsiteY10" fmla="*/ 216694 h 447675"/>
                <a:gd name="connsiteX11" fmla="*/ 159544 w 564356"/>
                <a:gd name="connsiteY11" fmla="*/ 176213 h 447675"/>
                <a:gd name="connsiteX12" fmla="*/ 128587 w 564356"/>
                <a:gd name="connsiteY12" fmla="*/ 150019 h 447675"/>
                <a:gd name="connsiteX13" fmla="*/ 80962 w 564356"/>
                <a:gd name="connsiteY13" fmla="*/ 119063 h 447675"/>
                <a:gd name="connsiteX14" fmla="*/ 28575 w 564356"/>
                <a:gd name="connsiteY14" fmla="*/ 95250 h 447675"/>
                <a:gd name="connsiteX15" fmla="*/ 11906 w 564356"/>
                <a:gd name="connsiteY15" fmla="*/ 80963 h 447675"/>
                <a:gd name="connsiteX16" fmla="*/ 2381 w 564356"/>
                <a:gd name="connsiteY16" fmla="*/ 54769 h 447675"/>
                <a:gd name="connsiteX17" fmla="*/ 0 w 564356"/>
                <a:gd name="connsiteY17" fmla="*/ 33338 h 447675"/>
                <a:gd name="connsiteX18" fmla="*/ 9525 w 564356"/>
                <a:gd name="connsiteY18" fmla="*/ 14288 h 447675"/>
                <a:gd name="connsiteX19" fmla="*/ 42862 w 564356"/>
                <a:gd name="connsiteY19" fmla="*/ 2381 h 447675"/>
                <a:gd name="connsiteX20" fmla="*/ 73819 w 564356"/>
                <a:gd name="connsiteY20" fmla="*/ 0 h 447675"/>
                <a:gd name="connsiteX21" fmla="*/ 161925 w 564356"/>
                <a:gd name="connsiteY21" fmla="*/ 404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4356" h="447675">
                  <a:moveTo>
                    <a:pt x="161925" y="40481"/>
                  </a:moveTo>
                  <a:lnTo>
                    <a:pt x="302419" y="100013"/>
                  </a:lnTo>
                  <a:lnTo>
                    <a:pt x="352425" y="119063"/>
                  </a:lnTo>
                  <a:lnTo>
                    <a:pt x="392906" y="128588"/>
                  </a:lnTo>
                  <a:lnTo>
                    <a:pt x="421481" y="130969"/>
                  </a:lnTo>
                  <a:lnTo>
                    <a:pt x="452437" y="128588"/>
                  </a:lnTo>
                  <a:lnTo>
                    <a:pt x="564356" y="71438"/>
                  </a:lnTo>
                  <a:lnTo>
                    <a:pt x="323850" y="447675"/>
                  </a:lnTo>
                  <a:lnTo>
                    <a:pt x="285750" y="357188"/>
                  </a:lnTo>
                  <a:lnTo>
                    <a:pt x="242887" y="276225"/>
                  </a:lnTo>
                  <a:lnTo>
                    <a:pt x="200025" y="216694"/>
                  </a:lnTo>
                  <a:lnTo>
                    <a:pt x="159544" y="176213"/>
                  </a:lnTo>
                  <a:lnTo>
                    <a:pt x="128587" y="150019"/>
                  </a:lnTo>
                  <a:lnTo>
                    <a:pt x="80962" y="119063"/>
                  </a:lnTo>
                  <a:lnTo>
                    <a:pt x="28575" y="95250"/>
                  </a:lnTo>
                  <a:lnTo>
                    <a:pt x="11906" y="80963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9525" y="14288"/>
                  </a:lnTo>
                  <a:lnTo>
                    <a:pt x="42862" y="2381"/>
                  </a:lnTo>
                  <a:lnTo>
                    <a:pt x="73819" y="0"/>
                  </a:lnTo>
                  <a:lnTo>
                    <a:pt x="161925" y="40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7206B7CD-F7F1-4866-8FB4-2AEEA4DD6643}"/>
                </a:ext>
              </a:extLst>
            </p:cNvPr>
            <p:cNvSpPr/>
            <p:nvPr/>
          </p:nvSpPr>
          <p:spPr>
            <a:xfrm rot="16200000">
              <a:off x="3642519" y="2639219"/>
              <a:ext cx="4560888" cy="2508250"/>
            </a:xfrm>
            <a:custGeom>
              <a:avLst/>
              <a:gdLst>
                <a:gd name="connsiteX0" fmla="*/ 1253490 w 4560570"/>
                <a:gd name="connsiteY0" fmla="*/ 1470660 h 2506980"/>
                <a:gd name="connsiteX1" fmla="*/ 1036320 w 4560570"/>
                <a:gd name="connsiteY1" fmla="*/ 1623060 h 2506980"/>
                <a:gd name="connsiteX2" fmla="*/ 868680 w 4560570"/>
                <a:gd name="connsiteY2" fmla="*/ 1764030 h 2506980"/>
                <a:gd name="connsiteX3" fmla="*/ 704850 w 4560570"/>
                <a:gd name="connsiteY3" fmla="*/ 1916430 h 2506980"/>
                <a:gd name="connsiteX4" fmla="*/ 613410 w 4560570"/>
                <a:gd name="connsiteY4" fmla="*/ 2015490 h 2506980"/>
                <a:gd name="connsiteX5" fmla="*/ 560070 w 4560570"/>
                <a:gd name="connsiteY5" fmla="*/ 2095500 h 2506980"/>
                <a:gd name="connsiteX6" fmla="*/ 541020 w 4560570"/>
                <a:gd name="connsiteY6" fmla="*/ 2148840 h 2506980"/>
                <a:gd name="connsiteX7" fmla="*/ 281940 w 4560570"/>
                <a:gd name="connsiteY7" fmla="*/ 2465070 h 2506980"/>
                <a:gd name="connsiteX8" fmla="*/ 201930 w 4560570"/>
                <a:gd name="connsiteY8" fmla="*/ 2495550 h 2506980"/>
                <a:gd name="connsiteX9" fmla="*/ 152400 w 4560570"/>
                <a:gd name="connsiteY9" fmla="*/ 2506980 h 2506980"/>
                <a:gd name="connsiteX10" fmla="*/ 106680 w 4560570"/>
                <a:gd name="connsiteY10" fmla="*/ 2506980 h 2506980"/>
                <a:gd name="connsiteX11" fmla="*/ 64770 w 4560570"/>
                <a:gd name="connsiteY11" fmla="*/ 2499360 h 2506980"/>
                <a:gd name="connsiteX12" fmla="*/ 38100 w 4560570"/>
                <a:gd name="connsiteY12" fmla="*/ 2484120 h 2506980"/>
                <a:gd name="connsiteX13" fmla="*/ 15240 w 4560570"/>
                <a:gd name="connsiteY13" fmla="*/ 2461260 h 2506980"/>
                <a:gd name="connsiteX14" fmla="*/ 0 w 4560570"/>
                <a:gd name="connsiteY14" fmla="*/ 2407920 h 2506980"/>
                <a:gd name="connsiteX15" fmla="*/ 0 w 4560570"/>
                <a:gd name="connsiteY15" fmla="*/ 2350770 h 2506980"/>
                <a:gd name="connsiteX16" fmla="*/ 26670 w 4560570"/>
                <a:gd name="connsiteY16" fmla="*/ 2282190 h 2506980"/>
                <a:gd name="connsiteX17" fmla="*/ 64770 w 4560570"/>
                <a:gd name="connsiteY17" fmla="*/ 2202180 h 2506980"/>
                <a:gd name="connsiteX18" fmla="*/ 140970 w 4560570"/>
                <a:gd name="connsiteY18" fmla="*/ 2103120 h 2506980"/>
                <a:gd name="connsiteX19" fmla="*/ 247650 w 4560570"/>
                <a:gd name="connsiteY19" fmla="*/ 1985010 h 2506980"/>
                <a:gd name="connsiteX20" fmla="*/ 422910 w 4560570"/>
                <a:gd name="connsiteY20" fmla="*/ 1817370 h 2506980"/>
                <a:gd name="connsiteX21" fmla="*/ 624840 w 4560570"/>
                <a:gd name="connsiteY21" fmla="*/ 1642110 h 2506980"/>
                <a:gd name="connsiteX22" fmla="*/ 792480 w 4560570"/>
                <a:gd name="connsiteY22" fmla="*/ 1516380 h 2506980"/>
                <a:gd name="connsiteX23" fmla="*/ 971550 w 4560570"/>
                <a:gd name="connsiteY23" fmla="*/ 1390650 h 2506980"/>
                <a:gd name="connsiteX24" fmla="*/ 1131570 w 4560570"/>
                <a:gd name="connsiteY24" fmla="*/ 1291590 h 2506980"/>
                <a:gd name="connsiteX25" fmla="*/ 1291590 w 4560570"/>
                <a:gd name="connsiteY25" fmla="*/ 1188720 h 2506980"/>
                <a:gd name="connsiteX26" fmla="*/ 1489710 w 4560570"/>
                <a:gd name="connsiteY26" fmla="*/ 1078230 h 2506980"/>
                <a:gd name="connsiteX27" fmla="*/ 1741170 w 4560570"/>
                <a:gd name="connsiteY27" fmla="*/ 963930 h 2506980"/>
                <a:gd name="connsiteX28" fmla="*/ 2004060 w 4560570"/>
                <a:gd name="connsiteY28" fmla="*/ 857250 h 2506980"/>
                <a:gd name="connsiteX29" fmla="*/ 2259330 w 4560570"/>
                <a:gd name="connsiteY29" fmla="*/ 762000 h 2506980"/>
                <a:gd name="connsiteX30" fmla="*/ 2503170 w 4560570"/>
                <a:gd name="connsiteY30" fmla="*/ 685800 h 2506980"/>
                <a:gd name="connsiteX31" fmla="*/ 2834640 w 4560570"/>
                <a:gd name="connsiteY31" fmla="*/ 594360 h 2506980"/>
                <a:gd name="connsiteX32" fmla="*/ 3105150 w 4560570"/>
                <a:gd name="connsiteY32" fmla="*/ 533400 h 2506980"/>
                <a:gd name="connsiteX33" fmla="*/ 3280410 w 4560570"/>
                <a:gd name="connsiteY33" fmla="*/ 495300 h 2506980"/>
                <a:gd name="connsiteX34" fmla="*/ 3459480 w 4560570"/>
                <a:gd name="connsiteY34" fmla="*/ 453390 h 2506980"/>
                <a:gd name="connsiteX35" fmla="*/ 3928110 w 4560570"/>
                <a:gd name="connsiteY35" fmla="*/ 373380 h 2506980"/>
                <a:gd name="connsiteX36" fmla="*/ 4076700 w 4560570"/>
                <a:gd name="connsiteY36" fmla="*/ 350520 h 2506980"/>
                <a:gd name="connsiteX37" fmla="*/ 4210050 w 4560570"/>
                <a:gd name="connsiteY37" fmla="*/ 323850 h 2506980"/>
                <a:gd name="connsiteX38" fmla="*/ 4259580 w 4560570"/>
                <a:gd name="connsiteY38" fmla="*/ 304800 h 2506980"/>
                <a:gd name="connsiteX39" fmla="*/ 4297680 w 4560570"/>
                <a:gd name="connsiteY39" fmla="*/ 281940 h 2506980"/>
                <a:gd name="connsiteX40" fmla="*/ 4358640 w 4560570"/>
                <a:gd name="connsiteY40" fmla="*/ 228600 h 2506980"/>
                <a:gd name="connsiteX41" fmla="*/ 4423410 w 4560570"/>
                <a:gd name="connsiteY41" fmla="*/ 137160 h 2506980"/>
                <a:gd name="connsiteX42" fmla="*/ 4495800 w 4560570"/>
                <a:gd name="connsiteY42" fmla="*/ 19050 h 2506980"/>
                <a:gd name="connsiteX43" fmla="*/ 4522470 w 4560570"/>
                <a:gd name="connsiteY43" fmla="*/ 0 h 2506980"/>
                <a:gd name="connsiteX44" fmla="*/ 4537710 w 4560570"/>
                <a:gd name="connsiteY44" fmla="*/ 0 h 2506980"/>
                <a:gd name="connsiteX45" fmla="*/ 4549140 w 4560570"/>
                <a:gd name="connsiteY45" fmla="*/ 11430 h 2506980"/>
                <a:gd name="connsiteX46" fmla="*/ 4560570 w 4560570"/>
                <a:gd name="connsiteY46" fmla="*/ 41910 h 2506980"/>
                <a:gd name="connsiteX47" fmla="*/ 4556760 w 4560570"/>
                <a:gd name="connsiteY47" fmla="*/ 148590 h 2506980"/>
                <a:gd name="connsiteX48" fmla="*/ 4556760 w 4560570"/>
                <a:gd name="connsiteY48" fmla="*/ 259080 h 2506980"/>
                <a:gd name="connsiteX49" fmla="*/ 4541520 w 4560570"/>
                <a:gd name="connsiteY49" fmla="*/ 308610 h 2506980"/>
                <a:gd name="connsiteX50" fmla="*/ 4511040 w 4560570"/>
                <a:gd name="connsiteY50" fmla="*/ 400050 h 2506980"/>
                <a:gd name="connsiteX51" fmla="*/ 4438650 w 4560570"/>
                <a:gd name="connsiteY51" fmla="*/ 518160 h 2506980"/>
                <a:gd name="connsiteX52" fmla="*/ 4373880 w 4560570"/>
                <a:gd name="connsiteY52" fmla="*/ 598170 h 2506980"/>
                <a:gd name="connsiteX53" fmla="*/ 4335780 w 4560570"/>
                <a:gd name="connsiteY53" fmla="*/ 628650 h 2506980"/>
                <a:gd name="connsiteX54" fmla="*/ 4309110 w 4560570"/>
                <a:gd name="connsiteY54" fmla="*/ 632460 h 2506980"/>
                <a:gd name="connsiteX55" fmla="*/ 4240530 w 4560570"/>
                <a:gd name="connsiteY55" fmla="*/ 617220 h 2506980"/>
                <a:gd name="connsiteX56" fmla="*/ 4137660 w 4560570"/>
                <a:gd name="connsiteY56" fmla="*/ 605790 h 2506980"/>
                <a:gd name="connsiteX57" fmla="*/ 4057650 w 4560570"/>
                <a:gd name="connsiteY57" fmla="*/ 605790 h 2506980"/>
                <a:gd name="connsiteX58" fmla="*/ 3950970 w 4560570"/>
                <a:gd name="connsiteY58" fmla="*/ 621030 h 2506980"/>
                <a:gd name="connsiteX59" fmla="*/ 3726180 w 4560570"/>
                <a:gd name="connsiteY59" fmla="*/ 636270 h 2506980"/>
                <a:gd name="connsiteX60" fmla="*/ 3493770 w 4560570"/>
                <a:gd name="connsiteY60" fmla="*/ 655320 h 2506980"/>
                <a:gd name="connsiteX61" fmla="*/ 3310890 w 4560570"/>
                <a:gd name="connsiteY61" fmla="*/ 697230 h 2506980"/>
                <a:gd name="connsiteX62" fmla="*/ 3059430 w 4560570"/>
                <a:gd name="connsiteY62" fmla="*/ 746760 h 2506980"/>
                <a:gd name="connsiteX63" fmla="*/ 2842260 w 4560570"/>
                <a:gd name="connsiteY63" fmla="*/ 792480 h 2506980"/>
                <a:gd name="connsiteX64" fmla="*/ 2590800 w 4560570"/>
                <a:gd name="connsiteY64" fmla="*/ 864870 h 2506980"/>
                <a:gd name="connsiteX65" fmla="*/ 2316480 w 4560570"/>
                <a:gd name="connsiteY65" fmla="*/ 952500 h 2506980"/>
                <a:gd name="connsiteX66" fmla="*/ 2091690 w 4560570"/>
                <a:gd name="connsiteY66" fmla="*/ 1040130 h 2506980"/>
                <a:gd name="connsiteX67" fmla="*/ 1836420 w 4560570"/>
                <a:gd name="connsiteY67" fmla="*/ 1154430 h 2506980"/>
                <a:gd name="connsiteX68" fmla="*/ 1695450 w 4560570"/>
                <a:gd name="connsiteY68" fmla="*/ 1219200 h 2506980"/>
                <a:gd name="connsiteX69" fmla="*/ 1466850 w 4560570"/>
                <a:gd name="connsiteY69" fmla="*/ 1337310 h 2506980"/>
                <a:gd name="connsiteX70" fmla="*/ 1253490 w 4560570"/>
                <a:gd name="connsiteY70" fmla="*/ 1470660 h 250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60570" h="2506980">
                  <a:moveTo>
                    <a:pt x="1253490" y="1470660"/>
                  </a:moveTo>
                  <a:lnTo>
                    <a:pt x="1036320" y="1623060"/>
                  </a:lnTo>
                  <a:lnTo>
                    <a:pt x="868680" y="1764030"/>
                  </a:lnTo>
                  <a:lnTo>
                    <a:pt x="704850" y="1916430"/>
                  </a:lnTo>
                  <a:lnTo>
                    <a:pt x="613410" y="2015490"/>
                  </a:lnTo>
                  <a:lnTo>
                    <a:pt x="560070" y="2095500"/>
                  </a:lnTo>
                  <a:lnTo>
                    <a:pt x="541020" y="2148840"/>
                  </a:lnTo>
                  <a:lnTo>
                    <a:pt x="281940" y="2465070"/>
                  </a:lnTo>
                  <a:lnTo>
                    <a:pt x="201930" y="2495550"/>
                  </a:lnTo>
                  <a:lnTo>
                    <a:pt x="152400" y="2506980"/>
                  </a:lnTo>
                  <a:lnTo>
                    <a:pt x="106680" y="2506980"/>
                  </a:lnTo>
                  <a:lnTo>
                    <a:pt x="64770" y="2499360"/>
                  </a:lnTo>
                  <a:lnTo>
                    <a:pt x="38100" y="2484120"/>
                  </a:lnTo>
                  <a:lnTo>
                    <a:pt x="15240" y="2461260"/>
                  </a:lnTo>
                  <a:lnTo>
                    <a:pt x="0" y="2407920"/>
                  </a:lnTo>
                  <a:lnTo>
                    <a:pt x="0" y="2350770"/>
                  </a:lnTo>
                  <a:lnTo>
                    <a:pt x="26670" y="2282190"/>
                  </a:lnTo>
                  <a:lnTo>
                    <a:pt x="64770" y="2202180"/>
                  </a:lnTo>
                  <a:lnTo>
                    <a:pt x="140970" y="2103120"/>
                  </a:lnTo>
                  <a:lnTo>
                    <a:pt x="247650" y="1985010"/>
                  </a:lnTo>
                  <a:lnTo>
                    <a:pt x="422910" y="1817370"/>
                  </a:lnTo>
                  <a:lnTo>
                    <a:pt x="624840" y="1642110"/>
                  </a:lnTo>
                  <a:lnTo>
                    <a:pt x="792480" y="1516380"/>
                  </a:lnTo>
                  <a:lnTo>
                    <a:pt x="971550" y="1390650"/>
                  </a:lnTo>
                  <a:lnTo>
                    <a:pt x="1131570" y="1291590"/>
                  </a:lnTo>
                  <a:lnTo>
                    <a:pt x="1291590" y="1188720"/>
                  </a:lnTo>
                  <a:lnTo>
                    <a:pt x="1489710" y="1078230"/>
                  </a:lnTo>
                  <a:lnTo>
                    <a:pt x="1741170" y="963930"/>
                  </a:lnTo>
                  <a:lnTo>
                    <a:pt x="2004060" y="857250"/>
                  </a:lnTo>
                  <a:lnTo>
                    <a:pt x="2259330" y="762000"/>
                  </a:lnTo>
                  <a:lnTo>
                    <a:pt x="2503170" y="685800"/>
                  </a:lnTo>
                  <a:lnTo>
                    <a:pt x="2834640" y="594360"/>
                  </a:lnTo>
                  <a:lnTo>
                    <a:pt x="3105150" y="533400"/>
                  </a:lnTo>
                  <a:lnTo>
                    <a:pt x="3280410" y="495300"/>
                  </a:lnTo>
                  <a:lnTo>
                    <a:pt x="3459480" y="453390"/>
                  </a:lnTo>
                  <a:lnTo>
                    <a:pt x="3928110" y="373380"/>
                  </a:lnTo>
                  <a:lnTo>
                    <a:pt x="4076700" y="350520"/>
                  </a:lnTo>
                  <a:lnTo>
                    <a:pt x="4210050" y="323850"/>
                  </a:lnTo>
                  <a:lnTo>
                    <a:pt x="4259580" y="304800"/>
                  </a:lnTo>
                  <a:lnTo>
                    <a:pt x="4297680" y="281940"/>
                  </a:lnTo>
                  <a:lnTo>
                    <a:pt x="4358640" y="228600"/>
                  </a:lnTo>
                  <a:lnTo>
                    <a:pt x="4423410" y="137160"/>
                  </a:lnTo>
                  <a:lnTo>
                    <a:pt x="4495800" y="19050"/>
                  </a:lnTo>
                  <a:lnTo>
                    <a:pt x="4522470" y="0"/>
                  </a:lnTo>
                  <a:lnTo>
                    <a:pt x="4537710" y="0"/>
                  </a:lnTo>
                  <a:lnTo>
                    <a:pt x="4549140" y="11430"/>
                  </a:lnTo>
                  <a:lnTo>
                    <a:pt x="4560570" y="41910"/>
                  </a:lnTo>
                  <a:lnTo>
                    <a:pt x="4556760" y="148590"/>
                  </a:lnTo>
                  <a:lnTo>
                    <a:pt x="4556760" y="259080"/>
                  </a:lnTo>
                  <a:lnTo>
                    <a:pt x="4541520" y="308610"/>
                  </a:lnTo>
                  <a:lnTo>
                    <a:pt x="4511040" y="400050"/>
                  </a:lnTo>
                  <a:lnTo>
                    <a:pt x="4438650" y="518160"/>
                  </a:lnTo>
                  <a:lnTo>
                    <a:pt x="4373880" y="598170"/>
                  </a:lnTo>
                  <a:lnTo>
                    <a:pt x="4335780" y="628650"/>
                  </a:lnTo>
                  <a:lnTo>
                    <a:pt x="4309110" y="632460"/>
                  </a:lnTo>
                  <a:lnTo>
                    <a:pt x="4240530" y="617220"/>
                  </a:lnTo>
                  <a:lnTo>
                    <a:pt x="4137660" y="605790"/>
                  </a:lnTo>
                  <a:lnTo>
                    <a:pt x="4057650" y="605790"/>
                  </a:lnTo>
                  <a:lnTo>
                    <a:pt x="3950970" y="621030"/>
                  </a:lnTo>
                  <a:lnTo>
                    <a:pt x="3726180" y="636270"/>
                  </a:lnTo>
                  <a:lnTo>
                    <a:pt x="3493770" y="655320"/>
                  </a:lnTo>
                  <a:lnTo>
                    <a:pt x="3310890" y="697230"/>
                  </a:lnTo>
                  <a:lnTo>
                    <a:pt x="3059430" y="746760"/>
                  </a:lnTo>
                  <a:lnTo>
                    <a:pt x="2842260" y="792480"/>
                  </a:lnTo>
                  <a:lnTo>
                    <a:pt x="2590800" y="864870"/>
                  </a:lnTo>
                  <a:lnTo>
                    <a:pt x="2316480" y="952500"/>
                  </a:lnTo>
                  <a:lnTo>
                    <a:pt x="2091690" y="1040130"/>
                  </a:lnTo>
                  <a:lnTo>
                    <a:pt x="1836420" y="1154430"/>
                  </a:lnTo>
                  <a:lnTo>
                    <a:pt x="1695450" y="1219200"/>
                  </a:lnTo>
                  <a:lnTo>
                    <a:pt x="1466850" y="1337310"/>
                  </a:lnTo>
                  <a:lnTo>
                    <a:pt x="1253490" y="14706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F2C84A16-011A-4D38-A1E8-A1B887531DBF}"/>
                </a:ext>
              </a:extLst>
            </p:cNvPr>
            <p:cNvSpPr/>
            <p:nvPr/>
          </p:nvSpPr>
          <p:spPr>
            <a:xfrm>
              <a:off x="6770688" y="4799013"/>
              <a:ext cx="381000" cy="1163637"/>
            </a:xfrm>
            <a:custGeom>
              <a:avLst/>
              <a:gdLst>
                <a:gd name="connsiteX0" fmla="*/ 342900 w 381000"/>
                <a:gd name="connsiteY0" fmla="*/ 471487 h 1164431"/>
                <a:gd name="connsiteX1" fmla="*/ 314325 w 381000"/>
                <a:gd name="connsiteY1" fmla="*/ 864394 h 1164431"/>
                <a:gd name="connsiteX2" fmla="*/ 319087 w 381000"/>
                <a:gd name="connsiteY2" fmla="*/ 923925 h 1164431"/>
                <a:gd name="connsiteX3" fmla="*/ 326231 w 381000"/>
                <a:gd name="connsiteY3" fmla="*/ 978694 h 1164431"/>
                <a:gd name="connsiteX4" fmla="*/ 342900 w 381000"/>
                <a:gd name="connsiteY4" fmla="*/ 1045369 h 1164431"/>
                <a:gd name="connsiteX5" fmla="*/ 366712 w 381000"/>
                <a:gd name="connsiteY5" fmla="*/ 1097756 h 1164431"/>
                <a:gd name="connsiteX6" fmla="*/ 333375 w 381000"/>
                <a:gd name="connsiteY6" fmla="*/ 1164431 h 1164431"/>
                <a:gd name="connsiteX7" fmla="*/ 0 w 381000"/>
                <a:gd name="connsiteY7" fmla="*/ 850106 h 1164431"/>
                <a:gd name="connsiteX8" fmla="*/ 30956 w 381000"/>
                <a:gd name="connsiteY8" fmla="*/ 828675 h 1164431"/>
                <a:gd name="connsiteX9" fmla="*/ 80962 w 381000"/>
                <a:gd name="connsiteY9" fmla="*/ 823912 h 1164431"/>
                <a:gd name="connsiteX10" fmla="*/ 114300 w 381000"/>
                <a:gd name="connsiteY10" fmla="*/ 807244 h 1164431"/>
                <a:gd name="connsiteX11" fmla="*/ 133350 w 381000"/>
                <a:gd name="connsiteY11" fmla="*/ 769144 h 1164431"/>
                <a:gd name="connsiteX12" fmla="*/ 180975 w 381000"/>
                <a:gd name="connsiteY12" fmla="*/ 571500 h 1164431"/>
                <a:gd name="connsiteX13" fmla="*/ 247650 w 381000"/>
                <a:gd name="connsiteY13" fmla="*/ 290512 h 1164431"/>
                <a:gd name="connsiteX14" fmla="*/ 311944 w 381000"/>
                <a:gd name="connsiteY14" fmla="*/ 47625 h 1164431"/>
                <a:gd name="connsiteX15" fmla="*/ 323850 w 381000"/>
                <a:gd name="connsiteY15" fmla="*/ 19050 h 1164431"/>
                <a:gd name="connsiteX16" fmla="*/ 338137 w 381000"/>
                <a:gd name="connsiteY16" fmla="*/ 4762 h 1164431"/>
                <a:gd name="connsiteX17" fmla="*/ 359569 w 381000"/>
                <a:gd name="connsiteY17" fmla="*/ 0 h 1164431"/>
                <a:gd name="connsiteX18" fmla="*/ 376237 w 381000"/>
                <a:gd name="connsiteY18" fmla="*/ 4762 h 1164431"/>
                <a:gd name="connsiteX19" fmla="*/ 381000 w 381000"/>
                <a:gd name="connsiteY19" fmla="*/ 19050 h 1164431"/>
                <a:gd name="connsiteX20" fmla="*/ 378619 w 381000"/>
                <a:gd name="connsiteY20" fmla="*/ 88106 h 1164431"/>
                <a:gd name="connsiteX21" fmla="*/ 342900 w 381000"/>
                <a:gd name="connsiteY21" fmla="*/ 471487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0" h="1164431">
                  <a:moveTo>
                    <a:pt x="342900" y="471487"/>
                  </a:moveTo>
                  <a:lnTo>
                    <a:pt x="314325" y="864394"/>
                  </a:lnTo>
                  <a:lnTo>
                    <a:pt x="319087" y="923925"/>
                  </a:lnTo>
                  <a:lnTo>
                    <a:pt x="326231" y="978694"/>
                  </a:lnTo>
                  <a:lnTo>
                    <a:pt x="342900" y="1045369"/>
                  </a:lnTo>
                  <a:lnTo>
                    <a:pt x="366712" y="1097756"/>
                  </a:lnTo>
                  <a:lnTo>
                    <a:pt x="333375" y="1164431"/>
                  </a:lnTo>
                  <a:lnTo>
                    <a:pt x="0" y="850106"/>
                  </a:lnTo>
                  <a:lnTo>
                    <a:pt x="30956" y="828675"/>
                  </a:lnTo>
                  <a:lnTo>
                    <a:pt x="80962" y="823912"/>
                  </a:lnTo>
                  <a:lnTo>
                    <a:pt x="114300" y="807244"/>
                  </a:lnTo>
                  <a:lnTo>
                    <a:pt x="133350" y="769144"/>
                  </a:lnTo>
                  <a:lnTo>
                    <a:pt x="180975" y="571500"/>
                  </a:lnTo>
                  <a:lnTo>
                    <a:pt x="247650" y="290512"/>
                  </a:lnTo>
                  <a:lnTo>
                    <a:pt x="311944" y="47625"/>
                  </a:lnTo>
                  <a:lnTo>
                    <a:pt x="323850" y="19050"/>
                  </a:lnTo>
                  <a:lnTo>
                    <a:pt x="338137" y="4762"/>
                  </a:lnTo>
                  <a:lnTo>
                    <a:pt x="359569" y="0"/>
                  </a:lnTo>
                  <a:lnTo>
                    <a:pt x="376237" y="4762"/>
                  </a:lnTo>
                  <a:lnTo>
                    <a:pt x="381000" y="19050"/>
                  </a:lnTo>
                  <a:cubicBezTo>
                    <a:pt x="380206" y="42069"/>
                    <a:pt x="379413" y="65087"/>
                    <a:pt x="378619" y="88106"/>
                  </a:cubicBezTo>
                  <a:lnTo>
                    <a:pt x="342900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DEED5ADD-6138-4343-AE9E-977E41092140}"/>
                </a:ext>
              </a:extLst>
            </p:cNvPr>
            <p:cNvSpPr/>
            <p:nvPr/>
          </p:nvSpPr>
          <p:spPr>
            <a:xfrm rot="16200000">
              <a:off x="4643438" y="3592513"/>
              <a:ext cx="2290762" cy="1820862"/>
            </a:xfrm>
            <a:custGeom>
              <a:avLst/>
              <a:gdLst>
                <a:gd name="connsiteX0" fmla="*/ 1316831 w 2290762"/>
                <a:gd name="connsiteY0" fmla="*/ 1381125 h 1821657"/>
                <a:gd name="connsiteX1" fmla="*/ 1059656 w 2290762"/>
                <a:gd name="connsiteY1" fmla="*/ 1212057 h 1821657"/>
                <a:gd name="connsiteX2" fmla="*/ 940593 w 2290762"/>
                <a:gd name="connsiteY2" fmla="*/ 1126332 h 1821657"/>
                <a:gd name="connsiteX3" fmla="*/ 762000 w 2290762"/>
                <a:gd name="connsiteY3" fmla="*/ 976313 h 1821657"/>
                <a:gd name="connsiteX4" fmla="*/ 616743 w 2290762"/>
                <a:gd name="connsiteY4" fmla="*/ 828675 h 1821657"/>
                <a:gd name="connsiteX5" fmla="*/ 457200 w 2290762"/>
                <a:gd name="connsiteY5" fmla="*/ 659607 h 1821657"/>
                <a:gd name="connsiteX6" fmla="*/ 309562 w 2290762"/>
                <a:gd name="connsiteY6" fmla="*/ 483394 h 1821657"/>
                <a:gd name="connsiteX7" fmla="*/ 104775 w 2290762"/>
                <a:gd name="connsiteY7" fmla="*/ 211932 h 1821657"/>
                <a:gd name="connsiteX8" fmla="*/ 11906 w 2290762"/>
                <a:gd name="connsiteY8" fmla="*/ 76200 h 1821657"/>
                <a:gd name="connsiteX9" fmla="*/ 0 w 2290762"/>
                <a:gd name="connsiteY9" fmla="*/ 42863 h 1821657"/>
                <a:gd name="connsiteX10" fmla="*/ 0 w 2290762"/>
                <a:gd name="connsiteY10" fmla="*/ 21432 h 1821657"/>
                <a:gd name="connsiteX11" fmla="*/ 2381 w 2290762"/>
                <a:gd name="connsiteY11" fmla="*/ 9525 h 1821657"/>
                <a:gd name="connsiteX12" fmla="*/ 23812 w 2290762"/>
                <a:gd name="connsiteY12" fmla="*/ 0 h 1821657"/>
                <a:gd name="connsiteX13" fmla="*/ 52387 w 2290762"/>
                <a:gd name="connsiteY13" fmla="*/ 4763 h 1821657"/>
                <a:gd name="connsiteX14" fmla="*/ 83343 w 2290762"/>
                <a:gd name="connsiteY14" fmla="*/ 19050 h 1821657"/>
                <a:gd name="connsiteX15" fmla="*/ 188118 w 2290762"/>
                <a:gd name="connsiteY15" fmla="*/ 152400 h 1821657"/>
                <a:gd name="connsiteX16" fmla="*/ 359568 w 2290762"/>
                <a:gd name="connsiteY16" fmla="*/ 342900 h 1821657"/>
                <a:gd name="connsiteX17" fmla="*/ 495300 w 2290762"/>
                <a:gd name="connsiteY17" fmla="*/ 483394 h 1821657"/>
                <a:gd name="connsiteX18" fmla="*/ 638175 w 2290762"/>
                <a:gd name="connsiteY18" fmla="*/ 614363 h 1821657"/>
                <a:gd name="connsiteX19" fmla="*/ 783431 w 2290762"/>
                <a:gd name="connsiteY19" fmla="*/ 728663 h 1821657"/>
                <a:gd name="connsiteX20" fmla="*/ 985837 w 2290762"/>
                <a:gd name="connsiteY20" fmla="*/ 883444 h 1821657"/>
                <a:gd name="connsiteX21" fmla="*/ 1176337 w 2290762"/>
                <a:gd name="connsiteY21" fmla="*/ 988219 h 1821657"/>
                <a:gd name="connsiteX22" fmla="*/ 1326356 w 2290762"/>
                <a:gd name="connsiteY22" fmla="*/ 1088232 h 1821657"/>
                <a:gd name="connsiteX23" fmla="*/ 1535906 w 2290762"/>
                <a:gd name="connsiteY23" fmla="*/ 1207294 h 1821657"/>
                <a:gd name="connsiteX24" fmla="*/ 1685925 w 2290762"/>
                <a:gd name="connsiteY24" fmla="*/ 1285875 h 1821657"/>
                <a:gd name="connsiteX25" fmla="*/ 1874043 w 2290762"/>
                <a:gd name="connsiteY25" fmla="*/ 1364457 h 1821657"/>
                <a:gd name="connsiteX26" fmla="*/ 2002631 w 2290762"/>
                <a:gd name="connsiteY26" fmla="*/ 1412082 h 1821657"/>
                <a:gd name="connsiteX27" fmla="*/ 2066925 w 2290762"/>
                <a:gd name="connsiteY27" fmla="*/ 1428750 h 1821657"/>
                <a:gd name="connsiteX28" fmla="*/ 2093118 w 2290762"/>
                <a:gd name="connsiteY28" fmla="*/ 1423988 h 1821657"/>
                <a:gd name="connsiteX29" fmla="*/ 2119312 w 2290762"/>
                <a:gd name="connsiteY29" fmla="*/ 1412082 h 1821657"/>
                <a:gd name="connsiteX30" fmla="*/ 2159793 w 2290762"/>
                <a:gd name="connsiteY30" fmla="*/ 1371600 h 1821657"/>
                <a:gd name="connsiteX31" fmla="*/ 2205037 w 2290762"/>
                <a:gd name="connsiteY31" fmla="*/ 1312069 h 1821657"/>
                <a:gd name="connsiteX32" fmla="*/ 2219325 w 2290762"/>
                <a:gd name="connsiteY32" fmla="*/ 1293019 h 1821657"/>
                <a:gd name="connsiteX33" fmla="*/ 2245518 w 2290762"/>
                <a:gd name="connsiteY33" fmla="*/ 1283494 h 1821657"/>
                <a:gd name="connsiteX34" fmla="*/ 2266950 w 2290762"/>
                <a:gd name="connsiteY34" fmla="*/ 1288257 h 1821657"/>
                <a:gd name="connsiteX35" fmla="*/ 2281237 w 2290762"/>
                <a:gd name="connsiteY35" fmla="*/ 1295400 h 1821657"/>
                <a:gd name="connsiteX36" fmla="*/ 2290762 w 2290762"/>
                <a:gd name="connsiteY36" fmla="*/ 1307307 h 1821657"/>
                <a:gd name="connsiteX37" fmla="*/ 2290762 w 2290762"/>
                <a:gd name="connsiteY37" fmla="*/ 1352550 h 1821657"/>
                <a:gd name="connsiteX38" fmla="*/ 2283618 w 2290762"/>
                <a:gd name="connsiteY38" fmla="*/ 1445419 h 1821657"/>
                <a:gd name="connsiteX39" fmla="*/ 2271712 w 2290762"/>
                <a:gd name="connsiteY39" fmla="*/ 1516857 h 1821657"/>
                <a:gd name="connsiteX40" fmla="*/ 2257425 w 2290762"/>
                <a:gd name="connsiteY40" fmla="*/ 1578769 h 1821657"/>
                <a:gd name="connsiteX41" fmla="*/ 2240756 w 2290762"/>
                <a:gd name="connsiteY41" fmla="*/ 1619250 h 1821657"/>
                <a:gd name="connsiteX42" fmla="*/ 2202656 w 2290762"/>
                <a:gd name="connsiteY42" fmla="*/ 1671638 h 1821657"/>
                <a:gd name="connsiteX43" fmla="*/ 2143125 w 2290762"/>
                <a:gd name="connsiteY43" fmla="*/ 1735932 h 1821657"/>
                <a:gd name="connsiteX44" fmla="*/ 2088356 w 2290762"/>
                <a:gd name="connsiteY44" fmla="*/ 1790700 h 1821657"/>
                <a:gd name="connsiteX45" fmla="*/ 2047875 w 2290762"/>
                <a:gd name="connsiteY45" fmla="*/ 1816894 h 1821657"/>
                <a:gd name="connsiteX46" fmla="*/ 2019300 w 2290762"/>
                <a:gd name="connsiteY46" fmla="*/ 1821657 h 1821657"/>
                <a:gd name="connsiteX47" fmla="*/ 1981200 w 2290762"/>
                <a:gd name="connsiteY47" fmla="*/ 1816894 h 1821657"/>
                <a:gd name="connsiteX48" fmla="*/ 1952625 w 2290762"/>
                <a:gd name="connsiteY48" fmla="*/ 1804988 h 1821657"/>
                <a:gd name="connsiteX49" fmla="*/ 1926431 w 2290762"/>
                <a:gd name="connsiteY49" fmla="*/ 1778794 h 1821657"/>
                <a:gd name="connsiteX50" fmla="*/ 1909762 w 2290762"/>
                <a:gd name="connsiteY50" fmla="*/ 1750219 h 1821657"/>
                <a:gd name="connsiteX51" fmla="*/ 1888331 w 2290762"/>
                <a:gd name="connsiteY51" fmla="*/ 1695450 h 1821657"/>
                <a:gd name="connsiteX52" fmla="*/ 1676400 w 2290762"/>
                <a:gd name="connsiteY52" fmla="*/ 1585913 h 1821657"/>
                <a:gd name="connsiteX53" fmla="*/ 1316831 w 2290762"/>
                <a:gd name="connsiteY53" fmla="*/ 1381125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2" h="1821657">
                  <a:moveTo>
                    <a:pt x="1316831" y="1381125"/>
                  </a:moveTo>
                  <a:lnTo>
                    <a:pt x="1059656" y="1212057"/>
                  </a:lnTo>
                  <a:lnTo>
                    <a:pt x="940593" y="1126332"/>
                  </a:lnTo>
                  <a:lnTo>
                    <a:pt x="762000" y="976313"/>
                  </a:lnTo>
                  <a:lnTo>
                    <a:pt x="616743" y="828675"/>
                  </a:lnTo>
                  <a:lnTo>
                    <a:pt x="457200" y="659607"/>
                  </a:lnTo>
                  <a:lnTo>
                    <a:pt x="309562" y="483394"/>
                  </a:lnTo>
                  <a:lnTo>
                    <a:pt x="104775" y="211932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83343" y="19050"/>
                  </a:lnTo>
                  <a:lnTo>
                    <a:pt x="188118" y="152400"/>
                  </a:lnTo>
                  <a:lnTo>
                    <a:pt x="359568" y="342900"/>
                  </a:lnTo>
                  <a:lnTo>
                    <a:pt x="495300" y="483394"/>
                  </a:lnTo>
                  <a:lnTo>
                    <a:pt x="638175" y="614363"/>
                  </a:lnTo>
                  <a:lnTo>
                    <a:pt x="783431" y="728663"/>
                  </a:lnTo>
                  <a:lnTo>
                    <a:pt x="985837" y="883444"/>
                  </a:lnTo>
                  <a:lnTo>
                    <a:pt x="1176337" y="988219"/>
                  </a:lnTo>
                  <a:lnTo>
                    <a:pt x="1326356" y="1088232"/>
                  </a:lnTo>
                  <a:lnTo>
                    <a:pt x="1535906" y="1207294"/>
                  </a:lnTo>
                  <a:lnTo>
                    <a:pt x="1685925" y="1285875"/>
                  </a:lnTo>
                  <a:lnTo>
                    <a:pt x="1874043" y="1364457"/>
                  </a:lnTo>
                  <a:lnTo>
                    <a:pt x="2002631" y="1412082"/>
                  </a:lnTo>
                  <a:lnTo>
                    <a:pt x="2066925" y="1428750"/>
                  </a:lnTo>
                  <a:lnTo>
                    <a:pt x="2093118" y="1423988"/>
                  </a:lnTo>
                  <a:lnTo>
                    <a:pt x="2119312" y="1412082"/>
                  </a:lnTo>
                  <a:lnTo>
                    <a:pt x="2159793" y="1371600"/>
                  </a:lnTo>
                  <a:lnTo>
                    <a:pt x="2205037" y="1312069"/>
                  </a:lnTo>
                  <a:lnTo>
                    <a:pt x="2219325" y="1293019"/>
                  </a:lnTo>
                  <a:lnTo>
                    <a:pt x="2245518" y="1283494"/>
                  </a:lnTo>
                  <a:lnTo>
                    <a:pt x="2266950" y="1288257"/>
                  </a:lnTo>
                  <a:lnTo>
                    <a:pt x="2281237" y="1295400"/>
                  </a:lnTo>
                  <a:lnTo>
                    <a:pt x="2290762" y="1307307"/>
                  </a:lnTo>
                  <a:lnTo>
                    <a:pt x="2290762" y="1352550"/>
                  </a:lnTo>
                  <a:lnTo>
                    <a:pt x="2283618" y="1445419"/>
                  </a:lnTo>
                  <a:lnTo>
                    <a:pt x="2271712" y="1516857"/>
                  </a:lnTo>
                  <a:lnTo>
                    <a:pt x="2257425" y="1578769"/>
                  </a:lnTo>
                  <a:lnTo>
                    <a:pt x="2240756" y="1619250"/>
                  </a:lnTo>
                  <a:lnTo>
                    <a:pt x="2202656" y="1671638"/>
                  </a:lnTo>
                  <a:lnTo>
                    <a:pt x="2143125" y="1735932"/>
                  </a:lnTo>
                  <a:lnTo>
                    <a:pt x="2088356" y="1790700"/>
                  </a:lnTo>
                  <a:lnTo>
                    <a:pt x="2047875" y="1816894"/>
                  </a:lnTo>
                  <a:lnTo>
                    <a:pt x="2019300" y="1821657"/>
                  </a:lnTo>
                  <a:lnTo>
                    <a:pt x="1981200" y="1816894"/>
                  </a:lnTo>
                  <a:lnTo>
                    <a:pt x="1952625" y="1804988"/>
                  </a:lnTo>
                  <a:lnTo>
                    <a:pt x="1926431" y="1778794"/>
                  </a:lnTo>
                  <a:lnTo>
                    <a:pt x="1909762" y="1750219"/>
                  </a:lnTo>
                  <a:lnTo>
                    <a:pt x="1888331" y="1695450"/>
                  </a:lnTo>
                  <a:lnTo>
                    <a:pt x="1676400" y="1585913"/>
                  </a:lnTo>
                  <a:lnTo>
                    <a:pt x="1316831" y="1381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52903A7A-2A43-4891-9025-FA45B47A15B7}"/>
                </a:ext>
              </a:extLst>
            </p:cNvPr>
            <p:cNvSpPr/>
            <p:nvPr/>
          </p:nvSpPr>
          <p:spPr>
            <a:xfrm>
              <a:off x="5803900" y="1617663"/>
              <a:ext cx="700088" cy="628650"/>
            </a:xfrm>
            <a:custGeom>
              <a:avLst/>
              <a:gdLst>
                <a:gd name="connsiteX0" fmla="*/ 359569 w 700088"/>
                <a:gd name="connsiteY0" fmla="*/ 452437 h 628650"/>
                <a:gd name="connsiteX1" fmla="*/ 219075 w 700088"/>
                <a:gd name="connsiteY1" fmla="*/ 309562 h 628650"/>
                <a:gd name="connsiteX2" fmla="*/ 123825 w 700088"/>
                <a:gd name="connsiteY2" fmla="*/ 207169 h 628650"/>
                <a:gd name="connsiteX3" fmla="*/ 33338 w 700088"/>
                <a:gd name="connsiteY3" fmla="*/ 104775 h 628650"/>
                <a:gd name="connsiteX4" fmla="*/ 11907 w 700088"/>
                <a:gd name="connsiteY4" fmla="*/ 78581 h 628650"/>
                <a:gd name="connsiteX5" fmla="*/ 4763 w 700088"/>
                <a:gd name="connsiteY5" fmla="*/ 61912 h 628650"/>
                <a:gd name="connsiteX6" fmla="*/ 0 w 700088"/>
                <a:gd name="connsiteY6" fmla="*/ 33337 h 628650"/>
                <a:gd name="connsiteX7" fmla="*/ 7144 w 700088"/>
                <a:gd name="connsiteY7" fmla="*/ 16669 h 628650"/>
                <a:gd name="connsiteX8" fmla="*/ 23813 w 700088"/>
                <a:gd name="connsiteY8" fmla="*/ 4762 h 628650"/>
                <a:gd name="connsiteX9" fmla="*/ 47625 w 700088"/>
                <a:gd name="connsiteY9" fmla="*/ 0 h 628650"/>
                <a:gd name="connsiteX10" fmla="*/ 104775 w 700088"/>
                <a:gd name="connsiteY10" fmla="*/ 7144 h 628650"/>
                <a:gd name="connsiteX11" fmla="*/ 259557 w 700088"/>
                <a:gd name="connsiteY11" fmla="*/ 45244 h 628650"/>
                <a:gd name="connsiteX12" fmla="*/ 483394 w 700088"/>
                <a:gd name="connsiteY12" fmla="*/ 111919 h 628650"/>
                <a:gd name="connsiteX13" fmla="*/ 538163 w 700088"/>
                <a:gd name="connsiteY13" fmla="*/ 164306 h 628650"/>
                <a:gd name="connsiteX14" fmla="*/ 590550 w 700088"/>
                <a:gd name="connsiteY14" fmla="*/ 223837 h 628650"/>
                <a:gd name="connsiteX15" fmla="*/ 623888 w 700088"/>
                <a:gd name="connsiteY15" fmla="*/ 271462 h 628650"/>
                <a:gd name="connsiteX16" fmla="*/ 657225 w 700088"/>
                <a:gd name="connsiteY16" fmla="*/ 321469 h 628650"/>
                <a:gd name="connsiteX17" fmla="*/ 683419 w 700088"/>
                <a:gd name="connsiteY17" fmla="*/ 376237 h 628650"/>
                <a:gd name="connsiteX18" fmla="*/ 695325 w 700088"/>
                <a:gd name="connsiteY18" fmla="*/ 421481 h 628650"/>
                <a:gd name="connsiteX19" fmla="*/ 700088 w 700088"/>
                <a:gd name="connsiteY19" fmla="*/ 461962 h 628650"/>
                <a:gd name="connsiteX20" fmla="*/ 697707 w 700088"/>
                <a:gd name="connsiteY20" fmla="*/ 511969 h 628650"/>
                <a:gd name="connsiteX21" fmla="*/ 690563 w 700088"/>
                <a:gd name="connsiteY21" fmla="*/ 564356 h 628650"/>
                <a:gd name="connsiteX22" fmla="*/ 671513 w 700088"/>
                <a:gd name="connsiteY22" fmla="*/ 611981 h 628650"/>
                <a:gd name="connsiteX23" fmla="*/ 650082 w 700088"/>
                <a:gd name="connsiteY23" fmla="*/ 628650 h 628650"/>
                <a:gd name="connsiteX24" fmla="*/ 626269 w 700088"/>
                <a:gd name="connsiteY24" fmla="*/ 628650 h 628650"/>
                <a:gd name="connsiteX25" fmla="*/ 552450 w 700088"/>
                <a:gd name="connsiteY25" fmla="*/ 597694 h 628650"/>
                <a:gd name="connsiteX26" fmla="*/ 478632 w 700088"/>
                <a:gd name="connsiteY26" fmla="*/ 550069 h 628650"/>
                <a:gd name="connsiteX27" fmla="*/ 359569 w 700088"/>
                <a:gd name="connsiteY27" fmla="*/ 45243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0088" h="628650">
                  <a:moveTo>
                    <a:pt x="359569" y="452437"/>
                  </a:moveTo>
                  <a:lnTo>
                    <a:pt x="219075" y="309562"/>
                  </a:lnTo>
                  <a:lnTo>
                    <a:pt x="123825" y="207169"/>
                  </a:lnTo>
                  <a:lnTo>
                    <a:pt x="33338" y="104775"/>
                  </a:lnTo>
                  <a:lnTo>
                    <a:pt x="11907" y="78581"/>
                  </a:lnTo>
                  <a:lnTo>
                    <a:pt x="4763" y="61912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23813" y="4762"/>
                  </a:lnTo>
                  <a:lnTo>
                    <a:pt x="47625" y="0"/>
                  </a:lnTo>
                  <a:lnTo>
                    <a:pt x="104775" y="7144"/>
                  </a:lnTo>
                  <a:lnTo>
                    <a:pt x="259557" y="45244"/>
                  </a:lnTo>
                  <a:lnTo>
                    <a:pt x="483394" y="111919"/>
                  </a:lnTo>
                  <a:lnTo>
                    <a:pt x="538163" y="164306"/>
                  </a:lnTo>
                  <a:lnTo>
                    <a:pt x="590550" y="223837"/>
                  </a:lnTo>
                  <a:lnTo>
                    <a:pt x="623888" y="271462"/>
                  </a:lnTo>
                  <a:lnTo>
                    <a:pt x="657225" y="321469"/>
                  </a:lnTo>
                  <a:lnTo>
                    <a:pt x="683419" y="376237"/>
                  </a:lnTo>
                  <a:lnTo>
                    <a:pt x="695325" y="421481"/>
                  </a:lnTo>
                  <a:lnTo>
                    <a:pt x="700088" y="461962"/>
                  </a:lnTo>
                  <a:lnTo>
                    <a:pt x="697707" y="511969"/>
                  </a:lnTo>
                  <a:lnTo>
                    <a:pt x="690563" y="564356"/>
                  </a:lnTo>
                  <a:lnTo>
                    <a:pt x="671513" y="611981"/>
                  </a:lnTo>
                  <a:lnTo>
                    <a:pt x="650082" y="628650"/>
                  </a:lnTo>
                  <a:lnTo>
                    <a:pt x="626269" y="628650"/>
                  </a:lnTo>
                  <a:lnTo>
                    <a:pt x="552450" y="597694"/>
                  </a:lnTo>
                  <a:lnTo>
                    <a:pt x="478632" y="550069"/>
                  </a:lnTo>
                  <a:lnTo>
                    <a:pt x="359569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DB86A80C-D146-43EC-9341-CDA068037622}"/>
              </a:ext>
            </a:extLst>
          </p:cNvPr>
          <p:cNvGrpSpPr/>
          <p:nvPr/>
        </p:nvGrpSpPr>
        <p:grpSpPr>
          <a:xfrm>
            <a:off x="2584450" y="1460500"/>
            <a:ext cx="4440238" cy="4560888"/>
            <a:chOff x="2584450" y="1460500"/>
            <a:chExt cx="4440238" cy="4560888"/>
          </a:xfrm>
        </p:grpSpPr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E91A176C-0E40-4F52-86D0-A4026B267DE0}"/>
                </a:ext>
              </a:extLst>
            </p:cNvPr>
            <p:cNvSpPr/>
            <p:nvPr/>
          </p:nvSpPr>
          <p:spPr>
            <a:xfrm rot="16200000">
              <a:off x="1567657" y="3683793"/>
              <a:ext cx="3054350" cy="1020763"/>
            </a:xfrm>
            <a:custGeom>
              <a:avLst/>
              <a:gdLst>
                <a:gd name="connsiteX0" fmla="*/ 2127434 w 3055048"/>
                <a:gd name="connsiteY0" fmla="*/ 975184 h 1020111"/>
                <a:gd name="connsiteX1" fmla="*/ 1879013 w 3055048"/>
                <a:gd name="connsiteY1" fmla="*/ 951399 h 1020111"/>
                <a:gd name="connsiteX2" fmla="*/ 1712518 w 3055048"/>
                <a:gd name="connsiteY2" fmla="*/ 909114 h 1020111"/>
                <a:gd name="connsiteX3" fmla="*/ 1432384 w 3055048"/>
                <a:gd name="connsiteY3" fmla="*/ 840402 h 1020111"/>
                <a:gd name="connsiteX4" fmla="*/ 1242105 w 3055048"/>
                <a:gd name="connsiteY4" fmla="*/ 784904 h 1020111"/>
                <a:gd name="connsiteX5" fmla="*/ 1051825 w 3055048"/>
                <a:gd name="connsiteY5" fmla="*/ 718835 h 1020111"/>
                <a:gd name="connsiteX6" fmla="*/ 893258 w 3055048"/>
                <a:gd name="connsiteY6" fmla="*/ 652765 h 1020111"/>
                <a:gd name="connsiteX7" fmla="*/ 729406 w 3055048"/>
                <a:gd name="connsiteY7" fmla="*/ 576125 h 1020111"/>
                <a:gd name="connsiteX8" fmla="*/ 607839 w 3055048"/>
                <a:gd name="connsiteY8" fmla="*/ 507413 h 1020111"/>
                <a:gd name="connsiteX9" fmla="*/ 470414 w 3055048"/>
                <a:gd name="connsiteY9" fmla="*/ 420201 h 1020111"/>
                <a:gd name="connsiteX10" fmla="*/ 314491 w 3055048"/>
                <a:gd name="connsiteY10" fmla="*/ 306562 h 1020111"/>
                <a:gd name="connsiteX11" fmla="*/ 132139 w 3055048"/>
                <a:gd name="connsiteY11" fmla="*/ 163852 h 1020111"/>
                <a:gd name="connsiteX12" fmla="*/ 15857 w 3055048"/>
                <a:gd name="connsiteY12" fmla="*/ 66069 h 1020111"/>
                <a:gd name="connsiteX13" fmla="*/ 0 w 3055048"/>
                <a:gd name="connsiteY13" fmla="*/ 42284 h 1020111"/>
                <a:gd name="connsiteX14" fmla="*/ 0 w 3055048"/>
                <a:gd name="connsiteY14" fmla="*/ 13214 h 1020111"/>
                <a:gd name="connsiteX15" fmla="*/ 5286 w 3055048"/>
                <a:gd name="connsiteY15" fmla="*/ 2643 h 1020111"/>
                <a:gd name="connsiteX16" fmla="*/ 21143 w 3055048"/>
                <a:gd name="connsiteY16" fmla="*/ 0 h 1020111"/>
                <a:gd name="connsiteX17" fmla="*/ 50213 w 3055048"/>
                <a:gd name="connsiteY17" fmla="*/ 7928 h 1020111"/>
                <a:gd name="connsiteX18" fmla="*/ 211422 w 3055048"/>
                <a:gd name="connsiteY18" fmla="*/ 100425 h 1020111"/>
                <a:gd name="connsiteX19" fmla="*/ 428130 w 3055048"/>
                <a:gd name="connsiteY19" fmla="*/ 219350 h 1020111"/>
                <a:gd name="connsiteX20" fmla="*/ 618410 w 3055048"/>
                <a:gd name="connsiteY20" fmla="*/ 319776 h 1020111"/>
                <a:gd name="connsiteX21" fmla="*/ 769048 w 3055048"/>
                <a:gd name="connsiteY21" fmla="*/ 391131 h 1020111"/>
                <a:gd name="connsiteX22" fmla="*/ 948757 w 3055048"/>
                <a:gd name="connsiteY22" fmla="*/ 470414 h 1020111"/>
                <a:gd name="connsiteX23" fmla="*/ 1096752 w 3055048"/>
                <a:gd name="connsiteY23" fmla="*/ 531198 h 1020111"/>
                <a:gd name="connsiteX24" fmla="*/ 1242105 w 3055048"/>
                <a:gd name="connsiteY24" fmla="*/ 581410 h 1020111"/>
                <a:gd name="connsiteX25" fmla="*/ 1427099 w 3055048"/>
                <a:gd name="connsiteY25" fmla="*/ 634266 h 1020111"/>
                <a:gd name="connsiteX26" fmla="*/ 1609450 w 3055048"/>
                <a:gd name="connsiteY26" fmla="*/ 671265 h 1020111"/>
                <a:gd name="connsiteX27" fmla="*/ 1765374 w 3055048"/>
                <a:gd name="connsiteY27" fmla="*/ 695050 h 1020111"/>
                <a:gd name="connsiteX28" fmla="*/ 1982081 w 3055048"/>
                <a:gd name="connsiteY28" fmla="*/ 724120 h 1020111"/>
                <a:gd name="connsiteX29" fmla="*/ 2190861 w 3055048"/>
                <a:gd name="connsiteY29" fmla="*/ 742620 h 1020111"/>
                <a:gd name="connsiteX30" fmla="*/ 2468352 w 3055048"/>
                <a:gd name="connsiteY30" fmla="*/ 755833 h 1020111"/>
                <a:gd name="connsiteX31" fmla="*/ 2613705 w 3055048"/>
                <a:gd name="connsiteY31" fmla="*/ 755833 h 1020111"/>
                <a:gd name="connsiteX32" fmla="*/ 2690345 w 3055048"/>
                <a:gd name="connsiteY32" fmla="*/ 747905 h 1020111"/>
                <a:gd name="connsiteX33" fmla="*/ 2748486 w 3055048"/>
                <a:gd name="connsiteY33" fmla="*/ 734691 h 1020111"/>
                <a:gd name="connsiteX34" fmla="*/ 2798699 w 3055048"/>
                <a:gd name="connsiteY34" fmla="*/ 718835 h 1020111"/>
                <a:gd name="connsiteX35" fmla="*/ 2856840 w 3055048"/>
                <a:gd name="connsiteY35" fmla="*/ 687121 h 1020111"/>
                <a:gd name="connsiteX36" fmla="*/ 2909695 w 3055048"/>
                <a:gd name="connsiteY36" fmla="*/ 642194 h 1020111"/>
                <a:gd name="connsiteX37" fmla="*/ 2954622 w 3055048"/>
                <a:gd name="connsiteY37" fmla="*/ 586696 h 1020111"/>
                <a:gd name="connsiteX38" fmla="*/ 2983693 w 3055048"/>
                <a:gd name="connsiteY38" fmla="*/ 552340 h 1020111"/>
                <a:gd name="connsiteX39" fmla="*/ 3012764 w 3055048"/>
                <a:gd name="connsiteY39" fmla="*/ 531198 h 1020111"/>
                <a:gd name="connsiteX40" fmla="*/ 3031263 w 3055048"/>
                <a:gd name="connsiteY40" fmla="*/ 528555 h 1020111"/>
                <a:gd name="connsiteX41" fmla="*/ 3049762 w 3055048"/>
                <a:gd name="connsiteY41" fmla="*/ 533840 h 1020111"/>
                <a:gd name="connsiteX42" fmla="*/ 3055048 w 3055048"/>
                <a:gd name="connsiteY42" fmla="*/ 549697 h 1020111"/>
                <a:gd name="connsiteX43" fmla="*/ 3052405 w 3055048"/>
                <a:gd name="connsiteY43" fmla="*/ 594624 h 1020111"/>
                <a:gd name="connsiteX44" fmla="*/ 3041834 w 3055048"/>
                <a:gd name="connsiteY44" fmla="*/ 684479 h 1020111"/>
                <a:gd name="connsiteX45" fmla="*/ 3015406 w 3055048"/>
                <a:gd name="connsiteY45" fmla="*/ 792832 h 1020111"/>
                <a:gd name="connsiteX46" fmla="*/ 2986336 w 3055048"/>
                <a:gd name="connsiteY46" fmla="*/ 893258 h 1020111"/>
                <a:gd name="connsiteX47" fmla="*/ 2938766 w 3055048"/>
                <a:gd name="connsiteY47" fmla="*/ 1004254 h 1020111"/>
                <a:gd name="connsiteX48" fmla="*/ 2790770 w 3055048"/>
                <a:gd name="connsiteY48" fmla="*/ 1020111 h 1020111"/>
                <a:gd name="connsiteX49" fmla="*/ 2521207 w 3055048"/>
                <a:gd name="connsiteY49" fmla="*/ 1004254 h 1020111"/>
                <a:gd name="connsiteX50" fmla="*/ 2127434 w 3055048"/>
                <a:gd name="connsiteY50" fmla="*/ 975184 h 102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55048" h="1020111">
                  <a:moveTo>
                    <a:pt x="2127434" y="975184"/>
                  </a:moveTo>
                  <a:lnTo>
                    <a:pt x="1879013" y="951399"/>
                  </a:lnTo>
                  <a:lnTo>
                    <a:pt x="1712518" y="909114"/>
                  </a:lnTo>
                  <a:lnTo>
                    <a:pt x="1432384" y="840402"/>
                  </a:lnTo>
                  <a:lnTo>
                    <a:pt x="1242105" y="784904"/>
                  </a:lnTo>
                  <a:lnTo>
                    <a:pt x="1051825" y="718835"/>
                  </a:lnTo>
                  <a:lnTo>
                    <a:pt x="893258" y="652765"/>
                  </a:lnTo>
                  <a:lnTo>
                    <a:pt x="729406" y="576125"/>
                  </a:lnTo>
                  <a:lnTo>
                    <a:pt x="607839" y="507413"/>
                  </a:lnTo>
                  <a:lnTo>
                    <a:pt x="470414" y="420201"/>
                  </a:lnTo>
                  <a:lnTo>
                    <a:pt x="314491" y="306562"/>
                  </a:lnTo>
                  <a:lnTo>
                    <a:pt x="132139" y="163852"/>
                  </a:lnTo>
                  <a:lnTo>
                    <a:pt x="15857" y="66069"/>
                  </a:lnTo>
                  <a:lnTo>
                    <a:pt x="0" y="42284"/>
                  </a:lnTo>
                  <a:lnTo>
                    <a:pt x="0" y="13214"/>
                  </a:lnTo>
                  <a:lnTo>
                    <a:pt x="5286" y="2643"/>
                  </a:lnTo>
                  <a:lnTo>
                    <a:pt x="21143" y="0"/>
                  </a:lnTo>
                  <a:lnTo>
                    <a:pt x="50213" y="7928"/>
                  </a:lnTo>
                  <a:lnTo>
                    <a:pt x="211422" y="100425"/>
                  </a:lnTo>
                  <a:lnTo>
                    <a:pt x="428130" y="219350"/>
                  </a:lnTo>
                  <a:lnTo>
                    <a:pt x="618410" y="319776"/>
                  </a:lnTo>
                  <a:lnTo>
                    <a:pt x="769048" y="391131"/>
                  </a:lnTo>
                  <a:lnTo>
                    <a:pt x="948757" y="470414"/>
                  </a:lnTo>
                  <a:lnTo>
                    <a:pt x="1096752" y="531198"/>
                  </a:lnTo>
                  <a:lnTo>
                    <a:pt x="1242105" y="581410"/>
                  </a:lnTo>
                  <a:lnTo>
                    <a:pt x="1427099" y="634266"/>
                  </a:lnTo>
                  <a:lnTo>
                    <a:pt x="1609450" y="671265"/>
                  </a:lnTo>
                  <a:lnTo>
                    <a:pt x="1765374" y="695050"/>
                  </a:lnTo>
                  <a:lnTo>
                    <a:pt x="1982081" y="724120"/>
                  </a:lnTo>
                  <a:lnTo>
                    <a:pt x="2190861" y="742620"/>
                  </a:lnTo>
                  <a:lnTo>
                    <a:pt x="2468352" y="755833"/>
                  </a:lnTo>
                  <a:lnTo>
                    <a:pt x="2613705" y="755833"/>
                  </a:lnTo>
                  <a:lnTo>
                    <a:pt x="2690345" y="747905"/>
                  </a:lnTo>
                  <a:lnTo>
                    <a:pt x="2748486" y="734691"/>
                  </a:lnTo>
                  <a:lnTo>
                    <a:pt x="2798699" y="718835"/>
                  </a:lnTo>
                  <a:lnTo>
                    <a:pt x="2856840" y="687121"/>
                  </a:lnTo>
                  <a:lnTo>
                    <a:pt x="2909695" y="642194"/>
                  </a:lnTo>
                  <a:lnTo>
                    <a:pt x="2954622" y="586696"/>
                  </a:lnTo>
                  <a:lnTo>
                    <a:pt x="2983693" y="552340"/>
                  </a:lnTo>
                  <a:lnTo>
                    <a:pt x="3012764" y="531198"/>
                  </a:lnTo>
                  <a:lnTo>
                    <a:pt x="3031263" y="528555"/>
                  </a:lnTo>
                  <a:lnTo>
                    <a:pt x="3049762" y="533840"/>
                  </a:lnTo>
                  <a:lnTo>
                    <a:pt x="3055048" y="549697"/>
                  </a:lnTo>
                  <a:lnTo>
                    <a:pt x="3052405" y="594624"/>
                  </a:lnTo>
                  <a:lnTo>
                    <a:pt x="3041834" y="684479"/>
                  </a:lnTo>
                  <a:lnTo>
                    <a:pt x="3015406" y="792832"/>
                  </a:lnTo>
                  <a:lnTo>
                    <a:pt x="2986336" y="893258"/>
                  </a:lnTo>
                  <a:lnTo>
                    <a:pt x="2938766" y="1004254"/>
                  </a:lnTo>
                  <a:lnTo>
                    <a:pt x="2790770" y="1020111"/>
                  </a:lnTo>
                  <a:lnTo>
                    <a:pt x="2521207" y="1004254"/>
                  </a:lnTo>
                  <a:lnTo>
                    <a:pt x="2127434" y="975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0DCA7E82-476C-4C1A-B81E-099CCB2C846B}"/>
                </a:ext>
              </a:extLst>
            </p:cNvPr>
            <p:cNvSpPr/>
            <p:nvPr/>
          </p:nvSpPr>
          <p:spPr>
            <a:xfrm>
              <a:off x="3454400" y="2273300"/>
              <a:ext cx="3279775" cy="679450"/>
            </a:xfrm>
            <a:custGeom>
              <a:avLst/>
              <a:gdLst>
                <a:gd name="connsiteX0" fmla="*/ 1273175 w 3279775"/>
                <a:gd name="connsiteY0" fmla="*/ 504825 h 679450"/>
                <a:gd name="connsiteX1" fmla="*/ 765175 w 3279775"/>
                <a:gd name="connsiteY1" fmla="*/ 577850 h 679450"/>
                <a:gd name="connsiteX2" fmla="*/ 314325 w 3279775"/>
                <a:gd name="connsiteY2" fmla="*/ 641350 h 679450"/>
                <a:gd name="connsiteX3" fmla="*/ 53975 w 3279775"/>
                <a:gd name="connsiteY3" fmla="*/ 679450 h 679450"/>
                <a:gd name="connsiteX4" fmla="*/ 0 w 3279775"/>
                <a:gd name="connsiteY4" fmla="*/ 523875 h 679450"/>
                <a:gd name="connsiteX5" fmla="*/ 508000 w 3279775"/>
                <a:gd name="connsiteY5" fmla="*/ 444500 h 679450"/>
                <a:gd name="connsiteX6" fmla="*/ 1003300 w 3279775"/>
                <a:gd name="connsiteY6" fmla="*/ 368300 h 679450"/>
                <a:gd name="connsiteX7" fmla="*/ 1517650 w 3279775"/>
                <a:gd name="connsiteY7" fmla="*/ 282575 h 679450"/>
                <a:gd name="connsiteX8" fmla="*/ 1720850 w 3279775"/>
                <a:gd name="connsiteY8" fmla="*/ 241300 h 679450"/>
                <a:gd name="connsiteX9" fmla="*/ 2082800 w 3279775"/>
                <a:gd name="connsiteY9" fmla="*/ 187325 h 679450"/>
                <a:gd name="connsiteX10" fmla="*/ 2470150 w 3279775"/>
                <a:gd name="connsiteY10" fmla="*/ 130175 h 679450"/>
                <a:gd name="connsiteX11" fmla="*/ 2540000 w 3279775"/>
                <a:gd name="connsiteY11" fmla="*/ 101600 h 679450"/>
                <a:gd name="connsiteX12" fmla="*/ 2606675 w 3279775"/>
                <a:gd name="connsiteY12" fmla="*/ 73025 h 679450"/>
                <a:gd name="connsiteX13" fmla="*/ 2657475 w 3279775"/>
                <a:gd name="connsiteY13" fmla="*/ 47625 h 679450"/>
                <a:gd name="connsiteX14" fmla="*/ 2689225 w 3279775"/>
                <a:gd name="connsiteY14" fmla="*/ 22225 h 679450"/>
                <a:gd name="connsiteX15" fmla="*/ 2717800 w 3279775"/>
                <a:gd name="connsiteY15" fmla="*/ 3175 h 679450"/>
                <a:gd name="connsiteX16" fmla="*/ 2759075 w 3279775"/>
                <a:gd name="connsiteY16" fmla="*/ 0 h 679450"/>
                <a:gd name="connsiteX17" fmla="*/ 2816225 w 3279775"/>
                <a:gd name="connsiteY17" fmla="*/ 3175 h 679450"/>
                <a:gd name="connsiteX18" fmla="*/ 2921000 w 3279775"/>
                <a:gd name="connsiteY18" fmla="*/ 28575 h 679450"/>
                <a:gd name="connsiteX19" fmla="*/ 3073400 w 3279775"/>
                <a:gd name="connsiteY19" fmla="*/ 76200 h 679450"/>
                <a:gd name="connsiteX20" fmla="*/ 3260725 w 3279775"/>
                <a:gd name="connsiteY20" fmla="*/ 152400 h 679450"/>
                <a:gd name="connsiteX21" fmla="*/ 3270250 w 3279775"/>
                <a:gd name="connsiteY21" fmla="*/ 168275 h 679450"/>
                <a:gd name="connsiteX22" fmla="*/ 3279775 w 3279775"/>
                <a:gd name="connsiteY22" fmla="*/ 203200 h 679450"/>
                <a:gd name="connsiteX23" fmla="*/ 3273425 w 3279775"/>
                <a:gd name="connsiteY23" fmla="*/ 247650 h 679450"/>
                <a:gd name="connsiteX24" fmla="*/ 3248025 w 3279775"/>
                <a:gd name="connsiteY24" fmla="*/ 285750 h 679450"/>
                <a:gd name="connsiteX25" fmla="*/ 3178175 w 3279775"/>
                <a:gd name="connsiteY25" fmla="*/ 307975 h 679450"/>
                <a:gd name="connsiteX26" fmla="*/ 3070225 w 3279775"/>
                <a:gd name="connsiteY26" fmla="*/ 327025 h 679450"/>
                <a:gd name="connsiteX27" fmla="*/ 2873375 w 3279775"/>
                <a:gd name="connsiteY27" fmla="*/ 330200 h 679450"/>
                <a:gd name="connsiteX28" fmla="*/ 2568575 w 3279775"/>
                <a:gd name="connsiteY28" fmla="*/ 349250 h 679450"/>
                <a:gd name="connsiteX29" fmla="*/ 2289175 w 3279775"/>
                <a:gd name="connsiteY29" fmla="*/ 381000 h 679450"/>
                <a:gd name="connsiteX30" fmla="*/ 1743075 w 3279775"/>
                <a:gd name="connsiteY30" fmla="*/ 444500 h 679450"/>
                <a:gd name="connsiteX31" fmla="*/ 1273175 w 3279775"/>
                <a:gd name="connsiteY31" fmla="*/ 504825 h 67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79775" h="679450">
                  <a:moveTo>
                    <a:pt x="1273175" y="504825"/>
                  </a:moveTo>
                  <a:lnTo>
                    <a:pt x="765175" y="577850"/>
                  </a:lnTo>
                  <a:lnTo>
                    <a:pt x="314325" y="641350"/>
                  </a:lnTo>
                  <a:lnTo>
                    <a:pt x="53975" y="679450"/>
                  </a:lnTo>
                  <a:lnTo>
                    <a:pt x="0" y="523875"/>
                  </a:lnTo>
                  <a:lnTo>
                    <a:pt x="508000" y="444500"/>
                  </a:lnTo>
                  <a:lnTo>
                    <a:pt x="1003300" y="368300"/>
                  </a:lnTo>
                  <a:lnTo>
                    <a:pt x="1517650" y="282575"/>
                  </a:lnTo>
                  <a:lnTo>
                    <a:pt x="1720850" y="241300"/>
                  </a:lnTo>
                  <a:lnTo>
                    <a:pt x="2082800" y="187325"/>
                  </a:lnTo>
                  <a:lnTo>
                    <a:pt x="2470150" y="130175"/>
                  </a:lnTo>
                  <a:lnTo>
                    <a:pt x="2540000" y="101600"/>
                  </a:lnTo>
                  <a:lnTo>
                    <a:pt x="2606675" y="73025"/>
                  </a:lnTo>
                  <a:lnTo>
                    <a:pt x="2657475" y="47625"/>
                  </a:lnTo>
                  <a:lnTo>
                    <a:pt x="2689225" y="22225"/>
                  </a:lnTo>
                  <a:lnTo>
                    <a:pt x="2717800" y="3175"/>
                  </a:lnTo>
                  <a:lnTo>
                    <a:pt x="2759075" y="0"/>
                  </a:lnTo>
                  <a:lnTo>
                    <a:pt x="2816225" y="3175"/>
                  </a:lnTo>
                  <a:lnTo>
                    <a:pt x="2921000" y="28575"/>
                  </a:lnTo>
                  <a:lnTo>
                    <a:pt x="3073400" y="76200"/>
                  </a:lnTo>
                  <a:lnTo>
                    <a:pt x="3260725" y="152400"/>
                  </a:lnTo>
                  <a:lnTo>
                    <a:pt x="3270250" y="168275"/>
                  </a:lnTo>
                  <a:lnTo>
                    <a:pt x="3279775" y="203200"/>
                  </a:lnTo>
                  <a:lnTo>
                    <a:pt x="3273425" y="247650"/>
                  </a:lnTo>
                  <a:lnTo>
                    <a:pt x="3248025" y="285750"/>
                  </a:lnTo>
                  <a:lnTo>
                    <a:pt x="3178175" y="307975"/>
                  </a:lnTo>
                  <a:lnTo>
                    <a:pt x="3070225" y="327025"/>
                  </a:lnTo>
                  <a:lnTo>
                    <a:pt x="2873375" y="330200"/>
                  </a:lnTo>
                  <a:lnTo>
                    <a:pt x="2568575" y="349250"/>
                  </a:lnTo>
                  <a:lnTo>
                    <a:pt x="2289175" y="381000"/>
                  </a:lnTo>
                  <a:lnTo>
                    <a:pt x="1743075" y="444500"/>
                  </a:lnTo>
                  <a:lnTo>
                    <a:pt x="1273175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A7F633ED-4CAD-4DB8-BD5F-394D19248A66}"/>
                </a:ext>
              </a:extLst>
            </p:cNvPr>
            <p:cNvSpPr/>
            <p:nvPr/>
          </p:nvSpPr>
          <p:spPr>
            <a:xfrm>
              <a:off x="3427413" y="3600450"/>
              <a:ext cx="1395412" cy="419100"/>
            </a:xfrm>
            <a:custGeom>
              <a:avLst/>
              <a:gdLst>
                <a:gd name="connsiteX0" fmla="*/ 411956 w 1395412"/>
                <a:gd name="connsiteY0" fmla="*/ 366713 h 419100"/>
                <a:gd name="connsiteX1" fmla="*/ 0 w 1395412"/>
                <a:gd name="connsiteY1" fmla="*/ 419100 h 419100"/>
                <a:gd name="connsiteX2" fmla="*/ 9525 w 1395412"/>
                <a:gd name="connsiteY2" fmla="*/ 230981 h 419100"/>
                <a:gd name="connsiteX3" fmla="*/ 152400 w 1395412"/>
                <a:gd name="connsiteY3" fmla="*/ 226219 h 419100"/>
                <a:gd name="connsiteX4" fmla="*/ 340519 w 1395412"/>
                <a:gd name="connsiteY4" fmla="*/ 204788 h 419100"/>
                <a:gd name="connsiteX5" fmla="*/ 504825 w 1395412"/>
                <a:gd name="connsiteY5" fmla="*/ 176213 h 419100"/>
                <a:gd name="connsiteX6" fmla="*/ 661987 w 1395412"/>
                <a:gd name="connsiteY6" fmla="*/ 142875 h 419100"/>
                <a:gd name="connsiteX7" fmla="*/ 807244 w 1395412"/>
                <a:gd name="connsiteY7" fmla="*/ 104775 h 419100"/>
                <a:gd name="connsiteX8" fmla="*/ 902494 w 1395412"/>
                <a:gd name="connsiteY8" fmla="*/ 71438 h 419100"/>
                <a:gd name="connsiteX9" fmla="*/ 969169 w 1395412"/>
                <a:gd name="connsiteY9" fmla="*/ 40481 h 419100"/>
                <a:gd name="connsiteX10" fmla="*/ 1026319 w 1395412"/>
                <a:gd name="connsiteY10" fmla="*/ 9525 h 419100"/>
                <a:gd name="connsiteX11" fmla="*/ 1054894 w 1395412"/>
                <a:gd name="connsiteY11" fmla="*/ 0 h 419100"/>
                <a:gd name="connsiteX12" fmla="*/ 1102519 w 1395412"/>
                <a:gd name="connsiteY12" fmla="*/ 0 h 419100"/>
                <a:gd name="connsiteX13" fmla="*/ 1143000 w 1395412"/>
                <a:gd name="connsiteY13" fmla="*/ 7144 h 419100"/>
                <a:gd name="connsiteX14" fmla="*/ 1185862 w 1395412"/>
                <a:gd name="connsiteY14" fmla="*/ 21431 h 419100"/>
                <a:gd name="connsiteX15" fmla="*/ 1228725 w 1395412"/>
                <a:gd name="connsiteY15" fmla="*/ 47625 h 419100"/>
                <a:gd name="connsiteX16" fmla="*/ 1283494 w 1395412"/>
                <a:gd name="connsiteY16" fmla="*/ 88106 h 419100"/>
                <a:gd name="connsiteX17" fmla="*/ 1340644 w 1395412"/>
                <a:gd name="connsiteY17" fmla="*/ 150019 h 419100"/>
                <a:gd name="connsiteX18" fmla="*/ 1381125 w 1395412"/>
                <a:gd name="connsiteY18" fmla="*/ 200025 h 419100"/>
                <a:gd name="connsiteX19" fmla="*/ 1393031 w 1395412"/>
                <a:gd name="connsiteY19" fmla="*/ 226219 h 419100"/>
                <a:gd name="connsiteX20" fmla="*/ 1395412 w 1395412"/>
                <a:gd name="connsiteY20" fmla="*/ 247650 h 419100"/>
                <a:gd name="connsiteX21" fmla="*/ 1385887 w 1395412"/>
                <a:gd name="connsiteY21" fmla="*/ 285750 h 419100"/>
                <a:gd name="connsiteX22" fmla="*/ 1362075 w 1395412"/>
                <a:gd name="connsiteY22" fmla="*/ 319088 h 419100"/>
                <a:gd name="connsiteX23" fmla="*/ 1266825 w 1395412"/>
                <a:gd name="connsiteY23" fmla="*/ 411956 h 419100"/>
                <a:gd name="connsiteX24" fmla="*/ 1012031 w 1395412"/>
                <a:gd name="connsiteY24" fmla="*/ 314325 h 419100"/>
                <a:gd name="connsiteX25" fmla="*/ 985837 w 1395412"/>
                <a:gd name="connsiteY25" fmla="*/ 300038 h 419100"/>
                <a:gd name="connsiteX26" fmla="*/ 954881 w 1395412"/>
                <a:gd name="connsiteY26" fmla="*/ 290513 h 419100"/>
                <a:gd name="connsiteX27" fmla="*/ 890587 w 1395412"/>
                <a:gd name="connsiteY27" fmla="*/ 300038 h 419100"/>
                <a:gd name="connsiteX28" fmla="*/ 411956 w 1395412"/>
                <a:gd name="connsiteY28" fmla="*/ 3667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5412" h="419100">
                  <a:moveTo>
                    <a:pt x="411956" y="366713"/>
                  </a:moveTo>
                  <a:lnTo>
                    <a:pt x="0" y="419100"/>
                  </a:lnTo>
                  <a:lnTo>
                    <a:pt x="9525" y="230981"/>
                  </a:lnTo>
                  <a:lnTo>
                    <a:pt x="152400" y="226219"/>
                  </a:lnTo>
                  <a:lnTo>
                    <a:pt x="340519" y="204788"/>
                  </a:lnTo>
                  <a:lnTo>
                    <a:pt x="504825" y="176213"/>
                  </a:lnTo>
                  <a:lnTo>
                    <a:pt x="661987" y="142875"/>
                  </a:lnTo>
                  <a:lnTo>
                    <a:pt x="807244" y="104775"/>
                  </a:lnTo>
                  <a:lnTo>
                    <a:pt x="902494" y="71438"/>
                  </a:lnTo>
                  <a:lnTo>
                    <a:pt x="969169" y="40481"/>
                  </a:lnTo>
                  <a:lnTo>
                    <a:pt x="1026319" y="9525"/>
                  </a:lnTo>
                  <a:lnTo>
                    <a:pt x="1054894" y="0"/>
                  </a:lnTo>
                  <a:lnTo>
                    <a:pt x="1102519" y="0"/>
                  </a:lnTo>
                  <a:lnTo>
                    <a:pt x="1143000" y="7144"/>
                  </a:lnTo>
                  <a:lnTo>
                    <a:pt x="1185862" y="21431"/>
                  </a:lnTo>
                  <a:lnTo>
                    <a:pt x="1228725" y="47625"/>
                  </a:lnTo>
                  <a:lnTo>
                    <a:pt x="1283494" y="88106"/>
                  </a:lnTo>
                  <a:lnTo>
                    <a:pt x="1340644" y="150019"/>
                  </a:lnTo>
                  <a:lnTo>
                    <a:pt x="1381125" y="200025"/>
                  </a:lnTo>
                  <a:lnTo>
                    <a:pt x="1393031" y="226219"/>
                  </a:lnTo>
                  <a:lnTo>
                    <a:pt x="1395412" y="247650"/>
                  </a:lnTo>
                  <a:lnTo>
                    <a:pt x="1385887" y="285750"/>
                  </a:lnTo>
                  <a:lnTo>
                    <a:pt x="1362075" y="319088"/>
                  </a:lnTo>
                  <a:lnTo>
                    <a:pt x="1266825" y="411956"/>
                  </a:lnTo>
                  <a:lnTo>
                    <a:pt x="1012031" y="314325"/>
                  </a:lnTo>
                  <a:lnTo>
                    <a:pt x="985837" y="300038"/>
                  </a:lnTo>
                  <a:lnTo>
                    <a:pt x="954881" y="290513"/>
                  </a:lnTo>
                  <a:lnTo>
                    <a:pt x="890587" y="300038"/>
                  </a:lnTo>
                  <a:lnTo>
                    <a:pt x="411956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923BAE04-6DBA-47B8-A9A2-DA07BDADFB67}"/>
                </a:ext>
              </a:extLst>
            </p:cNvPr>
            <p:cNvSpPr/>
            <p:nvPr/>
          </p:nvSpPr>
          <p:spPr>
            <a:xfrm rot="16200000">
              <a:off x="3386931" y="4283869"/>
              <a:ext cx="1800225" cy="909638"/>
            </a:xfrm>
            <a:custGeom>
              <a:avLst/>
              <a:gdLst>
                <a:gd name="connsiteX0" fmla="*/ 564356 w 1800225"/>
                <a:gd name="connsiteY0" fmla="*/ 492918 h 909637"/>
                <a:gd name="connsiteX1" fmla="*/ 388143 w 1800225"/>
                <a:gd name="connsiteY1" fmla="*/ 409575 h 909637"/>
                <a:gd name="connsiteX2" fmla="*/ 240506 w 1800225"/>
                <a:gd name="connsiteY2" fmla="*/ 323850 h 909637"/>
                <a:gd name="connsiteX3" fmla="*/ 150018 w 1800225"/>
                <a:gd name="connsiteY3" fmla="*/ 261937 h 909637"/>
                <a:gd name="connsiteX4" fmla="*/ 73818 w 1800225"/>
                <a:gd name="connsiteY4" fmla="*/ 195262 h 909637"/>
                <a:gd name="connsiteX5" fmla="*/ 40481 w 1800225"/>
                <a:gd name="connsiteY5" fmla="*/ 159543 h 909637"/>
                <a:gd name="connsiteX6" fmla="*/ 19050 w 1800225"/>
                <a:gd name="connsiteY6" fmla="*/ 130968 h 909637"/>
                <a:gd name="connsiteX7" fmla="*/ 0 w 1800225"/>
                <a:gd name="connsiteY7" fmla="*/ 90487 h 909637"/>
                <a:gd name="connsiteX8" fmla="*/ 2381 w 1800225"/>
                <a:gd name="connsiteY8" fmla="*/ 61912 h 909637"/>
                <a:gd name="connsiteX9" fmla="*/ 14287 w 1800225"/>
                <a:gd name="connsiteY9" fmla="*/ 42862 h 909637"/>
                <a:gd name="connsiteX10" fmla="*/ 47625 w 1800225"/>
                <a:gd name="connsiteY10" fmla="*/ 30956 h 909637"/>
                <a:gd name="connsiteX11" fmla="*/ 242887 w 1800225"/>
                <a:gd name="connsiteY11" fmla="*/ 0 h 909637"/>
                <a:gd name="connsiteX12" fmla="*/ 531018 w 1800225"/>
                <a:gd name="connsiteY12" fmla="*/ 207168 h 909637"/>
                <a:gd name="connsiteX13" fmla="*/ 709612 w 1800225"/>
                <a:gd name="connsiteY13" fmla="*/ 285750 h 909637"/>
                <a:gd name="connsiteX14" fmla="*/ 1014412 w 1800225"/>
                <a:gd name="connsiteY14" fmla="*/ 409575 h 909637"/>
                <a:gd name="connsiteX15" fmla="*/ 1302543 w 1800225"/>
                <a:gd name="connsiteY15" fmla="*/ 509587 h 909637"/>
                <a:gd name="connsiteX16" fmla="*/ 1614487 w 1800225"/>
                <a:gd name="connsiteY16" fmla="*/ 604837 h 909637"/>
                <a:gd name="connsiteX17" fmla="*/ 1681162 w 1800225"/>
                <a:gd name="connsiteY17" fmla="*/ 619125 h 909637"/>
                <a:gd name="connsiteX18" fmla="*/ 1702593 w 1800225"/>
                <a:gd name="connsiteY18" fmla="*/ 614362 h 909637"/>
                <a:gd name="connsiteX19" fmla="*/ 1800225 w 1800225"/>
                <a:gd name="connsiteY19" fmla="*/ 571500 h 909637"/>
                <a:gd name="connsiteX20" fmla="*/ 1690687 w 1800225"/>
                <a:gd name="connsiteY20" fmla="*/ 909637 h 909637"/>
                <a:gd name="connsiteX21" fmla="*/ 1478756 w 1800225"/>
                <a:gd name="connsiteY21" fmla="*/ 821531 h 909637"/>
                <a:gd name="connsiteX22" fmla="*/ 1135856 w 1800225"/>
                <a:gd name="connsiteY22" fmla="*/ 695325 h 909637"/>
                <a:gd name="connsiteX23" fmla="*/ 735806 w 1800225"/>
                <a:gd name="connsiteY23" fmla="*/ 554831 h 909637"/>
                <a:gd name="connsiteX24" fmla="*/ 564356 w 1800225"/>
                <a:gd name="connsiteY24" fmla="*/ 492918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0225" h="909637">
                  <a:moveTo>
                    <a:pt x="564356" y="492918"/>
                  </a:moveTo>
                  <a:lnTo>
                    <a:pt x="388143" y="409575"/>
                  </a:lnTo>
                  <a:lnTo>
                    <a:pt x="240506" y="323850"/>
                  </a:lnTo>
                  <a:lnTo>
                    <a:pt x="150018" y="261937"/>
                  </a:lnTo>
                  <a:lnTo>
                    <a:pt x="73818" y="195262"/>
                  </a:lnTo>
                  <a:lnTo>
                    <a:pt x="40481" y="159543"/>
                  </a:lnTo>
                  <a:lnTo>
                    <a:pt x="19050" y="130968"/>
                  </a:lnTo>
                  <a:lnTo>
                    <a:pt x="0" y="90487"/>
                  </a:lnTo>
                  <a:lnTo>
                    <a:pt x="2381" y="61912"/>
                  </a:lnTo>
                  <a:lnTo>
                    <a:pt x="14287" y="42862"/>
                  </a:lnTo>
                  <a:lnTo>
                    <a:pt x="47625" y="30956"/>
                  </a:lnTo>
                  <a:lnTo>
                    <a:pt x="242887" y="0"/>
                  </a:lnTo>
                  <a:lnTo>
                    <a:pt x="531018" y="207168"/>
                  </a:lnTo>
                  <a:lnTo>
                    <a:pt x="709612" y="285750"/>
                  </a:lnTo>
                  <a:lnTo>
                    <a:pt x="1014412" y="409575"/>
                  </a:lnTo>
                  <a:lnTo>
                    <a:pt x="1302543" y="509587"/>
                  </a:lnTo>
                  <a:lnTo>
                    <a:pt x="1614487" y="604837"/>
                  </a:lnTo>
                  <a:lnTo>
                    <a:pt x="1681162" y="619125"/>
                  </a:lnTo>
                  <a:lnTo>
                    <a:pt x="1702593" y="614362"/>
                  </a:lnTo>
                  <a:lnTo>
                    <a:pt x="1800225" y="571500"/>
                  </a:lnTo>
                  <a:lnTo>
                    <a:pt x="1690687" y="909637"/>
                  </a:lnTo>
                  <a:lnTo>
                    <a:pt x="1478756" y="821531"/>
                  </a:lnTo>
                  <a:lnTo>
                    <a:pt x="1135856" y="695325"/>
                  </a:lnTo>
                  <a:lnTo>
                    <a:pt x="735806" y="554831"/>
                  </a:lnTo>
                  <a:lnTo>
                    <a:pt x="564356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BCFB7392-B32F-4344-861A-55A7ACEF8D4F}"/>
                </a:ext>
              </a:extLst>
            </p:cNvPr>
            <p:cNvSpPr/>
            <p:nvPr/>
          </p:nvSpPr>
          <p:spPr>
            <a:xfrm>
              <a:off x="3532188" y="5010150"/>
              <a:ext cx="563562" cy="447675"/>
            </a:xfrm>
            <a:custGeom>
              <a:avLst/>
              <a:gdLst>
                <a:gd name="connsiteX0" fmla="*/ 161925 w 564356"/>
                <a:gd name="connsiteY0" fmla="*/ 40481 h 447675"/>
                <a:gd name="connsiteX1" fmla="*/ 302419 w 564356"/>
                <a:gd name="connsiteY1" fmla="*/ 100013 h 447675"/>
                <a:gd name="connsiteX2" fmla="*/ 352425 w 564356"/>
                <a:gd name="connsiteY2" fmla="*/ 119063 h 447675"/>
                <a:gd name="connsiteX3" fmla="*/ 392906 w 564356"/>
                <a:gd name="connsiteY3" fmla="*/ 128588 h 447675"/>
                <a:gd name="connsiteX4" fmla="*/ 421481 w 564356"/>
                <a:gd name="connsiteY4" fmla="*/ 130969 h 447675"/>
                <a:gd name="connsiteX5" fmla="*/ 452437 w 564356"/>
                <a:gd name="connsiteY5" fmla="*/ 128588 h 447675"/>
                <a:gd name="connsiteX6" fmla="*/ 564356 w 564356"/>
                <a:gd name="connsiteY6" fmla="*/ 71438 h 447675"/>
                <a:gd name="connsiteX7" fmla="*/ 323850 w 564356"/>
                <a:gd name="connsiteY7" fmla="*/ 447675 h 447675"/>
                <a:gd name="connsiteX8" fmla="*/ 285750 w 564356"/>
                <a:gd name="connsiteY8" fmla="*/ 357188 h 447675"/>
                <a:gd name="connsiteX9" fmla="*/ 242887 w 564356"/>
                <a:gd name="connsiteY9" fmla="*/ 276225 h 447675"/>
                <a:gd name="connsiteX10" fmla="*/ 200025 w 564356"/>
                <a:gd name="connsiteY10" fmla="*/ 216694 h 447675"/>
                <a:gd name="connsiteX11" fmla="*/ 159544 w 564356"/>
                <a:gd name="connsiteY11" fmla="*/ 176213 h 447675"/>
                <a:gd name="connsiteX12" fmla="*/ 128587 w 564356"/>
                <a:gd name="connsiteY12" fmla="*/ 150019 h 447675"/>
                <a:gd name="connsiteX13" fmla="*/ 80962 w 564356"/>
                <a:gd name="connsiteY13" fmla="*/ 119063 h 447675"/>
                <a:gd name="connsiteX14" fmla="*/ 28575 w 564356"/>
                <a:gd name="connsiteY14" fmla="*/ 95250 h 447675"/>
                <a:gd name="connsiteX15" fmla="*/ 11906 w 564356"/>
                <a:gd name="connsiteY15" fmla="*/ 80963 h 447675"/>
                <a:gd name="connsiteX16" fmla="*/ 2381 w 564356"/>
                <a:gd name="connsiteY16" fmla="*/ 54769 h 447675"/>
                <a:gd name="connsiteX17" fmla="*/ 0 w 564356"/>
                <a:gd name="connsiteY17" fmla="*/ 33338 h 447675"/>
                <a:gd name="connsiteX18" fmla="*/ 9525 w 564356"/>
                <a:gd name="connsiteY18" fmla="*/ 14288 h 447675"/>
                <a:gd name="connsiteX19" fmla="*/ 42862 w 564356"/>
                <a:gd name="connsiteY19" fmla="*/ 2381 h 447675"/>
                <a:gd name="connsiteX20" fmla="*/ 73819 w 564356"/>
                <a:gd name="connsiteY20" fmla="*/ 0 h 447675"/>
                <a:gd name="connsiteX21" fmla="*/ 161925 w 564356"/>
                <a:gd name="connsiteY21" fmla="*/ 404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4356" h="447675">
                  <a:moveTo>
                    <a:pt x="161925" y="40481"/>
                  </a:moveTo>
                  <a:lnTo>
                    <a:pt x="302419" y="100013"/>
                  </a:lnTo>
                  <a:lnTo>
                    <a:pt x="352425" y="119063"/>
                  </a:lnTo>
                  <a:lnTo>
                    <a:pt x="392906" y="128588"/>
                  </a:lnTo>
                  <a:lnTo>
                    <a:pt x="421481" y="130969"/>
                  </a:lnTo>
                  <a:lnTo>
                    <a:pt x="452437" y="128588"/>
                  </a:lnTo>
                  <a:lnTo>
                    <a:pt x="564356" y="71438"/>
                  </a:lnTo>
                  <a:lnTo>
                    <a:pt x="323850" y="447675"/>
                  </a:lnTo>
                  <a:lnTo>
                    <a:pt x="285750" y="357188"/>
                  </a:lnTo>
                  <a:lnTo>
                    <a:pt x="242887" y="276225"/>
                  </a:lnTo>
                  <a:lnTo>
                    <a:pt x="200025" y="216694"/>
                  </a:lnTo>
                  <a:lnTo>
                    <a:pt x="159544" y="176213"/>
                  </a:lnTo>
                  <a:lnTo>
                    <a:pt x="128587" y="150019"/>
                  </a:lnTo>
                  <a:lnTo>
                    <a:pt x="80962" y="119063"/>
                  </a:lnTo>
                  <a:lnTo>
                    <a:pt x="28575" y="95250"/>
                  </a:lnTo>
                  <a:lnTo>
                    <a:pt x="11906" y="80963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9525" y="14288"/>
                  </a:lnTo>
                  <a:lnTo>
                    <a:pt x="42862" y="2381"/>
                  </a:lnTo>
                  <a:lnTo>
                    <a:pt x="73819" y="0"/>
                  </a:lnTo>
                  <a:lnTo>
                    <a:pt x="16192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4F5A76AD-B953-424A-8F16-72DE89A4B5CD}"/>
                </a:ext>
              </a:extLst>
            </p:cNvPr>
            <p:cNvSpPr/>
            <p:nvPr/>
          </p:nvSpPr>
          <p:spPr>
            <a:xfrm rot="16200000">
              <a:off x="3490119" y="2486819"/>
              <a:ext cx="4560888" cy="2508250"/>
            </a:xfrm>
            <a:custGeom>
              <a:avLst/>
              <a:gdLst>
                <a:gd name="connsiteX0" fmla="*/ 1253490 w 4560570"/>
                <a:gd name="connsiteY0" fmla="*/ 1470660 h 2506980"/>
                <a:gd name="connsiteX1" fmla="*/ 1036320 w 4560570"/>
                <a:gd name="connsiteY1" fmla="*/ 1623060 h 2506980"/>
                <a:gd name="connsiteX2" fmla="*/ 868680 w 4560570"/>
                <a:gd name="connsiteY2" fmla="*/ 1764030 h 2506980"/>
                <a:gd name="connsiteX3" fmla="*/ 704850 w 4560570"/>
                <a:gd name="connsiteY3" fmla="*/ 1916430 h 2506980"/>
                <a:gd name="connsiteX4" fmla="*/ 613410 w 4560570"/>
                <a:gd name="connsiteY4" fmla="*/ 2015490 h 2506980"/>
                <a:gd name="connsiteX5" fmla="*/ 560070 w 4560570"/>
                <a:gd name="connsiteY5" fmla="*/ 2095500 h 2506980"/>
                <a:gd name="connsiteX6" fmla="*/ 541020 w 4560570"/>
                <a:gd name="connsiteY6" fmla="*/ 2148840 h 2506980"/>
                <a:gd name="connsiteX7" fmla="*/ 281940 w 4560570"/>
                <a:gd name="connsiteY7" fmla="*/ 2465070 h 2506980"/>
                <a:gd name="connsiteX8" fmla="*/ 201930 w 4560570"/>
                <a:gd name="connsiteY8" fmla="*/ 2495550 h 2506980"/>
                <a:gd name="connsiteX9" fmla="*/ 152400 w 4560570"/>
                <a:gd name="connsiteY9" fmla="*/ 2506980 h 2506980"/>
                <a:gd name="connsiteX10" fmla="*/ 106680 w 4560570"/>
                <a:gd name="connsiteY10" fmla="*/ 2506980 h 2506980"/>
                <a:gd name="connsiteX11" fmla="*/ 64770 w 4560570"/>
                <a:gd name="connsiteY11" fmla="*/ 2499360 h 2506980"/>
                <a:gd name="connsiteX12" fmla="*/ 38100 w 4560570"/>
                <a:gd name="connsiteY12" fmla="*/ 2484120 h 2506980"/>
                <a:gd name="connsiteX13" fmla="*/ 15240 w 4560570"/>
                <a:gd name="connsiteY13" fmla="*/ 2461260 h 2506980"/>
                <a:gd name="connsiteX14" fmla="*/ 0 w 4560570"/>
                <a:gd name="connsiteY14" fmla="*/ 2407920 h 2506980"/>
                <a:gd name="connsiteX15" fmla="*/ 0 w 4560570"/>
                <a:gd name="connsiteY15" fmla="*/ 2350770 h 2506980"/>
                <a:gd name="connsiteX16" fmla="*/ 26670 w 4560570"/>
                <a:gd name="connsiteY16" fmla="*/ 2282190 h 2506980"/>
                <a:gd name="connsiteX17" fmla="*/ 64770 w 4560570"/>
                <a:gd name="connsiteY17" fmla="*/ 2202180 h 2506980"/>
                <a:gd name="connsiteX18" fmla="*/ 140970 w 4560570"/>
                <a:gd name="connsiteY18" fmla="*/ 2103120 h 2506980"/>
                <a:gd name="connsiteX19" fmla="*/ 247650 w 4560570"/>
                <a:gd name="connsiteY19" fmla="*/ 1985010 h 2506980"/>
                <a:gd name="connsiteX20" fmla="*/ 422910 w 4560570"/>
                <a:gd name="connsiteY20" fmla="*/ 1817370 h 2506980"/>
                <a:gd name="connsiteX21" fmla="*/ 624840 w 4560570"/>
                <a:gd name="connsiteY21" fmla="*/ 1642110 h 2506980"/>
                <a:gd name="connsiteX22" fmla="*/ 792480 w 4560570"/>
                <a:gd name="connsiteY22" fmla="*/ 1516380 h 2506980"/>
                <a:gd name="connsiteX23" fmla="*/ 971550 w 4560570"/>
                <a:gd name="connsiteY23" fmla="*/ 1390650 h 2506980"/>
                <a:gd name="connsiteX24" fmla="*/ 1131570 w 4560570"/>
                <a:gd name="connsiteY24" fmla="*/ 1291590 h 2506980"/>
                <a:gd name="connsiteX25" fmla="*/ 1291590 w 4560570"/>
                <a:gd name="connsiteY25" fmla="*/ 1188720 h 2506980"/>
                <a:gd name="connsiteX26" fmla="*/ 1489710 w 4560570"/>
                <a:gd name="connsiteY26" fmla="*/ 1078230 h 2506980"/>
                <a:gd name="connsiteX27" fmla="*/ 1741170 w 4560570"/>
                <a:gd name="connsiteY27" fmla="*/ 963930 h 2506980"/>
                <a:gd name="connsiteX28" fmla="*/ 2004060 w 4560570"/>
                <a:gd name="connsiteY28" fmla="*/ 857250 h 2506980"/>
                <a:gd name="connsiteX29" fmla="*/ 2259330 w 4560570"/>
                <a:gd name="connsiteY29" fmla="*/ 762000 h 2506980"/>
                <a:gd name="connsiteX30" fmla="*/ 2503170 w 4560570"/>
                <a:gd name="connsiteY30" fmla="*/ 685800 h 2506980"/>
                <a:gd name="connsiteX31" fmla="*/ 2834640 w 4560570"/>
                <a:gd name="connsiteY31" fmla="*/ 594360 h 2506980"/>
                <a:gd name="connsiteX32" fmla="*/ 3105150 w 4560570"/>
                <a:gd name="connsiteY32" fmla="*/ 533400 h 2506980"/>
                <a:gd name="connsiteX33" fmla="*/ 3280410 w 4560570"/>
                <a:gd name="connsiteY33" fmla="*/ 495300 h 2506980"/>
                <a:gd name="connsiteX34" fmla="*/ 3459480 w 4560570"/>
                <a:gd name="connsiteY34" fmla="*/ 453390 h 2506980"/>
                <a:gd name="connsiteX35" fmla="*/ 3928110 w 4560570"/>
                <a:gd name="connsiteY35" fmla="*/ 373380 h 2506980"/>
                <a:gd name="connsiteX36" fmla="*/ 4076700 w 4560570"/>
                <a:gd name="connsiteY36" fmla="*/ 350520 h 2506980"/>
                <a:gd name="connsiteX37" fmla="*/ 4210050 w 4560570"/>
                <a:gd name="connsiteY37" fmla="*/ 323850 h 2506980"/>
                <a:gd name="connsiteX38" fmla="*/ 4259580 w 4560570"/>
                <a:gd name="connsiteY38" fmla="*/ 304800 h 2506980"/>
                <a:gd name="connsiteX39" fmla="*/ 4297680 w 4560570"/>
                <a:gd name="connsiteY39" fmla="*/ 281940 h 2506980"/>
                <a:gd name="connsiteX40" fmla="*/ 4358640 w 4560570"/>
                <a:gd name="connsiteY40" fmla="*/ 228600 h 2506980"/>
                <a:gd name="connsiteX41" fmla="*/ 4423410 w 4560570"/>
                <a:gd name="connsiteY41" fmla="*/ 137160 h 2506980"/>
                <a:gd name="connsiteX42" fmla="*/ 4495800 w 4560570"/>
                <a:gd name="connsiteY42" fmla="*/ 19050 h 2506980"/>
                <a:gd name="connsiteX43" fmla="*/ 4522470 w 4560570"/>
                <a:gd name="connsiteY43" fmla="*/ 0 h 2506980"/>
                <a:gd name="connsiteX44" fmla="*/ 4537710 w 4560570"/>
                <a:gd name="connsiteY44" fmla="*/ 0 h 2506980"/>
                <a:gd name="connsiteX45" fmla="*/ 4549140 w 4560570"/>
                <a:gd name="connsiteY45" fmla="*/ 11430 h 2506980"/>
                <a:gd name="connsiteX46" fmla="*/ 4560570 w 4560570"/>
                <a:gd name="connsiteY46" fmla="*/ 41910 h 2506980"/>
                <a:gd name="connsiteX47" fmla="*/ 4556760 w 4560570"/>
                <a:gd name="connsiteY47" fmla="*/ 148590 h 2506980"/>
                <a:gd name="connsiteX48" fmla="*/ 4556760 w 4560570"/>
                <a:gd name="connsiteY48" fmla="*/ 259080 h 2506980"/>
                <a:gd name="connsiteX49" fmla="*/ 4541520 w 4560570"/>
                <a:gd name="connsiteY49" fmla="*/ 308610 h 2506980"/>
                <a:gd name="connsiteX50" fmla="*/ 4511040 w 4560570"/>
                <a:gd name="connsiteY50" fmla="*/ 400050 h 2506980"/>
                <a:gd name="connsiteX51" fmla="*/ 4438650 w 4560570"/>
                <a:gd name="connsiteY51" fmla="*/ 518160 h 2506980"/>
                <a:gd name="connsiteX52" fmla="*/ 4373880 w 4560570"/>
                <a:gd name="connsiteY52" fmla="*/ 598170 h 2506980"/>
                <a:gd name="connsiteX53" fmla="*/ 4335780 w 4560570"/>
                <a:gd name="connsiteY53" fmla="*/ 628650 h 2506980"/>
                <a:gd name="connsiteX54" fmla="*/ 4309110 w 4560570"/>
                <a:gd name="connsiteY54" fmla="*/ 632460 h 2506980"/>
                <a:gd name="connsiteX55" fmla="*/ 4240530 w 4560570"/>
                <a:gd name="connsiteY55" fmla="*/ 617220 h 2506980"/>
                <a:gd name="connsiteX56" fmla="*/ 4137660 w 4560570"/>
                <a:gd name="connsiteY56" fmla="*/ 605790 h 2506980"/>
                <a:gd name="connsiteX57" fmla="*/ 4057650 w 4560570"/>
                <a:gd name="connsiteY57" fmla="*/ 605790 h 2506980"/>
                <a:gd name="connsiteX58" fmla="*/ 3950970 w 4560570"/>
                <a:gd name="connsiteY58" fmla="*/ 621030 h 2506980"/>
                <a:gd name="connsiteX59" fmla="*/ 3726180 w 4560570"/>
                <a:gd name="connsiteY59" fmla="*/ 636270 h 2506980"/>
                <a:gd name="connsiteX60" fmla="*/ 3493770 w 4560570"/>
                <a:gd name="connsiteY60" fmla="*/ 655320 h 2506980"/>
                <a:gd name="connsiteX61" fmla="*/ 3310890 w 4560570"/>
                <a:gd name="connsiteY61" fmla="*/ 697230 h 2506980"/>
                <a:gd name="connsiteX62" fmla="*/ 3059430 w 4560570"/>
                <a:gd name="connsiteY62" fmla="*/ 746760 h 2506980"/>
                <a:gd name="connsiteX63" fmla="*/ 2842260 w 4560570"/>
                <a:gd name="connsiteY63" fmla="*/ 792480 h 2506980"/>
                <a:gd name="connsiteX64" fmla="*/ 2590800 w 4560570"/>
                <a:gd name="connsiteY64" fmla="*/ 864870 h 2506980"/>
                <a:gd name="connsiteX65" fmla="*/ 2316480 w 4560570"/>
                <a:gd name="connsiteY65" fmla="*/ 952500 h 2506980"/>
                <a:gd name="connsiteX66" fmla="*/ 2091690 w 4560570"/>
                <a:gd name="connsiteY66" fmla="*/ 1040130 h 2506980"/>
                <a:gd name="connsiteX67" fmla="*/ 1836420 w 4560570"/>
                <a:gd name="connsiteY67" fmla="*/ 1154430 h 2506980"/>
                <a:gd name="connsiteX68" fmla="*/ 1695450 w 4560570"/>
                <a:gd name="connsiteY68" fmla="*/ 1219200 h 2506980"/>
                <a:gd name="connsiteX69" fmla="*/ 1466850 w 4560570"/>
                <a:gd name="connsiteY69" fmla="*/ 1337310 h 2506980"/>
                <a:gd name="connsiteX70" fmla="*/ 1253490 w 4560570"/>
                <a:gd name="connsiteY70" fmla="*/ 1470660 h 250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60570" h="2506980">
                  <a:moveTo>
                    <a:pt x="1253490" y="1470660"/>
                  </a:moveTo>
                  <a:lnTo>
                    <a:pt x="1036320" y="1623060"/>
                  </a:lnTo>
                  <a:lnTo>
                    <a:pt x="868680" y="1764030"/>
                  </a:lnTo>
                  <a:lnTo>
                    <a:pt x="704850" y="1916430"/>
                  </a:lnTo>
                  <a:lnTo>
                    <a:pt x="613410" y="2015490"/>
                  </a:lnTo>
                  <a:lnTo>
                    <a:pt x="560070" y="2095500"/>
                  </a:lnTo>
                  <a:lnTo>
                    <a:pt x="541020" y="2148840"/>
                  </a:lnTo>
                  <a:lnTo>
                    <a:pt x="281940" y="2465070"/>
                  </a:lnTo>
                  <a:lnTo>
                    <a:pt x="201930" y="2495550"/>
                  </a:lnTo>
                  <a:lnTo>
                    <a:pt x="152400" y="2506980"/>
                  </a:lnTo>
                  <a:lnTo>
                    <a:pt x="106680" y="2506980"/>
                  </a:lnTo>
                  <a:lnTo>
                    <a:pt x="64770" y="2499360"/>
                  </a:lnTo>
                  <a:lnTo>
                    <a:pt x="38100" y="2484120"/>
                  </a:lnTo>
                  <a:lnTo>
                    <a:pt x="15240" y="2461260"/>
                  </a:lnTo>
                  <a:lnTo>
                    <a:pt x="0" y="2407920"/>
                  </a:lnTo>
                  <a:lnTo>
                    <a:pt x="0" y="2350770"/>
                  </a:lnTo>
                  <a:lnTo>
                    <a:pt x="26670" y="2282190"/>
                  </a:lnTo>
                  <a:lnTo>
                    <a:pt x="64770" y="2202180"/>
                  </a:lnTo>
                  <a:lnTo>
                    <a:pt x="140970" y="2103120"/>
                  </a:lnTo>
                  <a:lnTo>
                    <a:pt x="247650" y="1985010"/>
                  </a:lnTo>
                  <a:lnTo>
                    <a:pt x="422910" y="1817370"/>
                  </a:lnTo>
                  <a:lnTo>
                    <a:pt x="624840" y="1642110"/>
                  </a:lnTo>
                  <a:lnTo>
                    <a:pt x="792480" y="1516380"/>
                  </a:lnTo>
                  <a:lnTo>
                    <a:pt x="971550" y="1390650"/>
                  </a:lnTo>
                  <a:lnTo>
                    <a:pt x="1131570" y="1291590"/>
                  </a:lnTo>
                  <a:lnTo>
                    <a:pt x="1291590" y="1188720"/>
                  </a:lnTo>
                  <a:lnTo>
                    <a:pt x="1489710" y="1078230"/>
                  </a:lnTo>
                  <a:lnTo>
                    <a:pt x="1741170" y="963930"/>
                  </a:lnTo>
                  <a:lnTo>
                    <a:pt x="2004060" y="857250"/>
                  </a:lnTo>
                  <a:lnTo>
                    <a:pt x="2259330" y="762000"/>
                  </a:lnTo>
                  <a:lnTo>
                    <a:pt x="2503170" y="685800"/>
                  </a:lnTo>
                  <a:lnTo>
                    <a:pt x="2834640" y="594360"/>
                  </a:lnTo>
                  <a:lnTo>
                    <a:pt x="3105150" y="533400"/>
                  </a:lnTo>
                  <a:lnTo>
                    <a:pt x="3280410" y="495300"/>
                  </a:lnTo>
                  <a:lnTo>
                    <a:pt x="3459480" y="453390"/>
                  </a:lnTo>
                  <a:lnTo>
                    <a:pt x="3928110" y="373380"/>
                  </a:lnTo>
                  <a:lnTo>
                    <a:pt x="4076700" y="350520"/>
                  </a:lnTo>
                  <a:lnTo>
                    <a:pt x="4210050" y="323850"/>
                  </a:lnTo>
                  <a:lnTo>
                    <a:pt x="4259580" y="304800"/>
                  </a:lnTo>
                  <a:lnTo>
                    <a:pt x="4297680" y="281940"/>
                  </a:lnTo>
                  <a:lnTo>
                    <a:pt x="4358640" y="228600"/>
                  </a:lnTo>
                  <a:lnTo>
                    <a:pt x="4423410" y="137160"/>
                  </a:lnTo>
                  <a:lnTo>
                    <a:pt x="4495800" y="19050"/>
                  </a:lnTo>
                  <a:lnTo>
                    <a:pt x="4522470" y="0"/>
                  </a:lnTo>
                  <a:lnTo>
                    <a:pt x="4537710" y="0"/>
                  </a:lnTo>
                  <a:lnTo>
                    <a:pt x="4549140" y="11430"/>
                  </a:lnTo>
                  <a:lnTo>
                    <a:pt x="4560570" y="41910"/>
                  </a:lnTo>
                  <a:lnTo>
                    <a:pt x="4556760" y="148590"/>
                  </a:lnTo>
                  <a:lnTo>
                    <a:pt x="4556760" y="259080"/>
                  </a:lnTo>
                  <a:lnTo>
                    <a:pt x="4541520" y="308610"/>
                  </a:lnTo>
                  <a:lnTo>
                    <a:pt x="4511040" y="400050"/>
                  </a:lnTo>
                  <a:lnTo>
                    <a:pt x="4438650" y="518160"/>
                  </a:lnTo>
                  <a:lnTo>
                    <a:pt x="4373880" y="598170"/>
                  </a:lnTo>
                  <a:lnTo>
                    <a:pt x="4335780" y="628650"/>
                  </a:lnTo>
                  <a:lnTo>
                    <a:pt x="4309110" y="632460"/>
                  </a:lnTo>
                  <a:lnTo>
                    <a:pt x="4240530" y="617220"/>
                  </a:lnTo>
                  <a:lnTo>
                    <a:pt x="4137660" y="605790"/>
                  </a:lnTo>
                  <a:lnTo>
                    <a:pt x="4057650" y="605790"/>
                  </a:lnTo>
                  <a:lnTo>
                    <a:pt x="3950970" y="621030"/>
                  </a:lnTo>
                  <a:lnTo>
                    <a:pt x="3726180" y="636270"/>
                  </a:lnTo>
                  <a:lnTo>
                    <a:pt x="3493770" y="655320"/>
                  </a:lnTo>
                  <a:lnTo>
                    <a:pt x="3310890" y="697230"/>
                  </a:lnTo>
                  <a:lnTo>
                    <a:pt x="3059430" y="746760"/>
                  </a:lnTo>
                  <a:lnTo>
                    <a:pt x="2842260" y="792480"/>
                  </a:lnTo>
                  <a:lnTo>
                    <a:pt x="2590800" y="864870"/>
                  </a:lnTo>
                  <a:lnTo>
                    <a:pt x="2316480" y="952500"/>
                  </a:lnTo>
                  <a:lnTo>
                    <a:pt x="2091690" y="1040130"/>
                  </a:lnTo>
                  <a:lnTo>
                    <a:pt x="1836420" y="1154430"/>
                  </a:lnTo>
                  <a:lnTo>
                    <a:pt x="1695450" y="1219200"/>
                  </a:lnTo>
                  <a:lnTo>
                    <a:pt x="1466850" y="1337310"/>
                  </a:lnTo>
                  <a:lnTo>
                    <a:pt x="1253490" y="14706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4950F376-1209-4575-9332-BFFD61B8D485}"/>
                </a:ext>
              </a:extLst>
            </p:cNvPr>
            <p:cNvSpPr/>
            <p:nvPr/>
          </p:nvSpPr>
          <p:spPr>
            <a:xfrm>
              <a:off x="6618288" y="4646613"/>
              <a:ext cx="381000" cy="1163637"/>
            </a:xfrm>
            <a:custGeom>
              <a:avLst/>
              <a:gdLst>
                <a:gd name="connsiteX0" fmla="*/ 342900 w 381000"/>
                <a:gd name="connsiteY0" fmla="*/ 471487 h 1164431"/>
                <a:gd name="connsiteX1" fmla="*/ 314325 w 381000"/>
                <a:gd name="connsiteY1" fmla="*/ 864394 h 1164431"/>
                <a:gd name="connsiteX2" fmla="*/ 319087 w 381000"/>
                <a:gd name="connsiteY2" fmla="*/ 923925 h 1164431"/>
                <a:gd name="connsiteX3" fmla="*/ 326231 w 381000"/>
                <a:gd name="connsiteY3" fmla="*/ 978694 h 1164431"/>
                <a:gd name="connsiteX4" fmla="*/ 342900 w 381000"/>
                <a:gd name="connsiteY4" fmla="*/ 1045369 h 1164431"/>
                <a:gd name="connsiteX5" fmla="*/ 366712 w 381000"/>
                <a:gd name="connsiteY5" fmla="*/ 1097756 h 1164431"/>
                <a:gd name="connsiteX6" fmla="*/ 333375 w 381000"/>
                <a:gd name="connsiteY6" fmla="*/ 1164431 h 1164431"/>
                <a:gd name="connsiteX7" fmla="*/ 0 w 381000"/>
                <a:gd name="connsiteY7" fmla="*/ 850106 h 1164431"/>
                <a:gd name="connsiteX8" fmla="*/ 30956 w 381000"/>
                <a:gd name="connsiteY8" fmla="*/ 828675 h 1164431"/>
                <a:gd name="connsiteX9" fmla="*/ 80962 w 381000"/>
                <a:gd name="connsiteY9" fmla="*/ 823912 h 1164431"/>
                <a:gd name="connsiteX10" fmla="*/ 114300 w 381000"/>
                <a:gd name="connsiteY10" fmla="*/ 807244 h 1164431"/>
                <a:gd name="connsiteX11" fmla="*/ 133350 w 381000"/>
                <a:gd name="connsiteY11" fmla="*/ 769144 h 1164431"/>
                <a:gd name="connsiteX12" fmla="*/ 180975 w 381000"/>
                <a:gd name="connsiteY12" fmla="*/ 571500 h 1164431"/>
                <a:gd name="connsiteX13" fmla="*/ 247650 w 381000"/>
                <a:gd name="connsiteY13" fmla="*/ 290512 h 1164431"/>
                <a:gd name="connsiteX14" fmla="*/ 311944 w 381000"/>
                <a:gd name="connsiteY14" fmla="*/ 47625 h 1164431"/>
                <a:gd name="connsiteX15" fmla="*/ 323850 w 381000"/>
                <a:gd name="connsiteY15" fmla="*/ 19050 h 1164431"/>
                <a:gd name="connsiteX16" fmla="*/ 338137 w 381000"/>
                <a:gd name="connsiteY16" fmla="*/ 4762 h 1164431"/>
                <a:gd name="connsiteX17" fmla="*/ 359569 w 381000"/>
                <a:gd name="connsiteY17" fmla="*/ 0 h 1164431"/>
                <a:gd name="connsiteX18" fmla="*/ 376237 w 381000"/>
                <a:gd name="connsiteY18" fmla="*/ 4762 h 1164431"/>
                <a:gd name="connsiteX19" fmla="*/ 381000 w 381000"/>
                <a:gd name="connsiteY19" fmla="*/ 19050 h 1164431"/>
                <a:gd name="connsiteX20" fmla="*/ 378619 w 381000"/>
                <a:gd name="connsiteY20" fmla="*/ 88106 h 1164431"/>
                <a:gd name="connsiteX21" fmla="*/ 342900 w 381000"/>
                <a:gd name="connsiteY21" fmla="*/ 471487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0" h="1164431">
                  <a:moveTo>
                    <a:pt x="342900" y="471487"/>
                  </a:moveTo>
                  <a:lnTo>
                    <a:pt x="314325" y="864394"/>
                  </a:lnTo>
                  <a:lnTo>
                    <a:pt x="319087" y="923925"/>
                  </a:lnTo>
                  <a:lnTo>
                    <a:pt x="326231" y="978694"/>
                  </a:lnTo>
                  <a:lnTo>
                    <a:pt x="342900" y="1045369"/>
                  </a:lnTo>
                  <a:lnTo>
                    <a:pt x="366712" y="1097756"/>
                  </a:lnTo>
                  <a:lnTo>
                    <a:pt x="333375" y="1164431"/>
                  </a:lnTo>
                  <a:lnTo>
                    <a:pt x="0" y="850106"/>
                  </a:lnTo>
                  <a:lnTo>
                    <a:pt x="30956" y="828675"/>
                  </a:lnTo>
                  <a:lnTo>
                    <a:pt x="80962" y="823912"/>
                  </a:lnTo>
                  <a:lnTo>
                    <a:pt x="114300" y="807244"/>
                  </a:lnTo>
                  <a:lnTo>
                    <a:pt x="133350" y="769144"/>
                  </a:lnTo>
                  <a:lnTo>
                    <a:pt x="180975" y="571500"/>
                  </a:lnTo>
                  <a:lnTo>
                    <a:pt x="247650" y="290512"/>
                  </a:lnTo>
                  <a:lnTo>
                    <a:pt x="311944" y="47625"/>
                  </a:lnTo>
                  <a:lnTo>
                    <a:pt x="323850" y="19050"/>
                  </a:lnTo>
                  <a:lnTo>
                    <a:pt x="338137" y="4762"/>
                  </a:lnTo>
                  <a:lnTo>
                    <a:pt x="359569" y="0"/>
                  </a:lnTo>
                  <a:lnTo>
                    <a:pt x="376237" y="4762"/>
                  </a:lnTo>
                  <a:lnTo>
                    <a:pt x="381000" y="19050"/>
                  </a:lnTo>
                  <a:cubicBezTo>
                    <a:pt x="380206" y="42069"/>
                    <a:pt x="379413" y="65087"/>
                    <a:pt x="378619" y="88106"/>
                  </a:cubicBezTo>
                  <a:lnTo>
                    <a:pt x="34290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80305F1A-15CE-4997-929C-377A3D3108FF}"/>
                </a:ext>
              </a:extLst>
            </p:cNvPr>
            <p:cNvSpPr/>
            <p:nvPr/>
          </p:nvSpPr>
          <p:spPr>
            <a:xfrm rot="16200000">
              <a:off x="4491038" y="3440113"/>
              <a:ext cx="2290762" cy="1820862"/>
            </a:xfrm>
            <a:custGeom>
              <a:avLst/>
              <a:gdLst>
                <a:gd name="connsiteX0" fmla="*/ 1316831 w 2290762"/>
                <a:gd name="connsiteY0" fmla="*/ 1381125 h 1821657"/>
                <a:gd name="connsiteX1" fmla="*/ 1059656 w 2290762"/>
                <a:gd name="connsiteY1" fmla="*/ 1212057 h 1821657"/>
                <a:gd name="connsiteX2" fmla="*/ 940593 w 2290762"/>
                <a:gd name="connsiteY2" fmla="*/ 1126332 h 1821657"/>
                <a:gd name="connsiteX3" fmla="*/ 762000 w 2290762"/>
                <a:gd name="connsiteY3" fmla="*/ 976313 h 1821657"/>
                <a:gd name="connsiteX4" fmla="*/ 616743 w 2290762"/>
                <a:gd name="connsiteY4" fmla="*/ 828675 h 1821657"/>
                <a:gd name="connsiteX5" fmla="*/ 457200 w 2290762"/>
                <a:gd name="connsiteY5" fmla="*/ 659607 h 1821657"/>
                <a:gd name="connsiteX6" fmla="*/ 309562 w 2290762"/>
                <a:gd name="connsiteY6" fmla="*/ 483394 h 1821657"/>
                <a:gd name="connsiteX7" fmla="*/ 104775 w 2290762"/>
                <a:gd name="connsiteY7" fmla="*/ 211932 h 1821657"/>
                <a:gd name="connsiteX8" fmla="*/ 11906 w 2290762"/>
                <a:gd name="connsiteY8" fmla="*/ 76200 h 1821657"/>
                <a:gd name="connsiteX9" fmla="*/ 0 w 2290762"/>
                <a:gd name="connsiteY9" fmla="*/ 42863 h 1821657"/>
                <a:gd name="connsiteX10" fmla="*/ 0 w 2290762"/>
                <a:gd name="connsiteY10" fmla="*/ 21432 h 1821657"/>
                <a:gd name="connsiteX11" fmla="*/ 2381 w 2290762"/>
                <a:gd name="connsiteY11" fmla="*/ 9525 h 1821657"/>
                <a:gd name="connsiteX12" fmla="*/ 23812 w 2290762"/>
                <a:gd name="connsiteY12" fmla="*/ 0 h 1821657"/>
                <a:gd name="connsiteX13" fmla="*/ 52387 w 2290762"/>
                <a:gd name="connsiteY13" fmla="*/ 4763 h 1821657"/>
                <a:gd name="connsiteX14" fmla="*/ 83343 w 2290762"/>
                <a:gd name="connsiteY14" fmla="*/ 19050 h 1821657"/>
                <a:gd name="connsiteX15" fmla="*/ 188118 w 2290762"/>
                <a:gd name="connsiteY15" fmla="*/ 152400 h 1821657"/>
                <a:gd name="connsiteX16" fmla="*/ 359568 w 2290762"/>
                <a:gd name="connsiteY16" fmla="*/ 342900 h 1821657"/>
                <a:gd name="connsiteX17" fmla="*/ 495300 w 2290762"/>
                <a:gd name="connsiteY17" fmla="*/ 483394 h 1821657"/>
                <a:gd name="connsiteX18" fmla="*/ 638175 w 2290762"/>
                <a:gd name="connsiteY18" fmla="*/ 614363 h 1821657"/>
                <a:gd name="connsiteX19" fmla="*/ 783431 w 2290762"/>
                <a:gd name="connsiteY19" fmla="*/ 728663 h 1821657"/>
                <a:gd name="connsiteX20" fmla="*/ 985837 w 2290762"/>
                <a:gd name="connsiteY20" fmla="*/ 883444 h 1821657"/>
                <a:gd name="connsiteX21" fmla="*/ 1176337 w 2290762"/>
                <a:gd name="connsiteY21" fmla="*/ 988219 h 1821657"/>
                <a:gd name="connsiteX22" fmla="*/ 1326356 w 2290762"/>
                <a:gd name="connsiteY22" fmla="*/ 1088232 h 1821657"/>
                <a:gd name="connsiteX23" fmla="*/ 1535906 w 2290762"/>
                <a:gd name="connsiteY23" fmla="*/ 1207294 h 1821657"/>
                <a:gd name="connsiteX24" fmla="*/ 1685925 w 2290762"/>
                <a:gd name="connsiteY24" fmla="*/ 1285875 h 1821657"/>
                <a:gd name="connsiteX25" fmla="*/ 1874043 w 2290762"/>
                <a:gd name="connsiteY25" fmla="*/ 1364457 h 1821657"/>
                <a:gd name="connsiteX26" fmla="*/ 2002631 w 2290762"/>
                <a:gd name="connsiteY26" fmla="*/ 1412082 h 1821657"/>
                <a:gd name="connsiteX27" fmla="*/ 2066925 w 2290762"/>
                <a:gd name="connsiteY27" fmla="*/ 1428750 h 1821657"/>
                <a:gd name="connsiteX28" fmla="*/ 2093118 w 2290762"/>
                <a:gd name="connsiteY28" fmla="*/ 1423988 h 1821657"/>
                <a:gd name="connsiteX29" fmla="*/ 2119312 w 2290762"/>
                <a:gd name="connsiteY29" fmla="*/ 1412082 h 1821657"/>
                <a:gd name="connsiteX30" fmla="*/ 2159793 w 2290762"/>
                <a:gd name="connsiteY30" fmla="*/ 1371600 h 1821657"/>
                <a:gd name="connsiteX31" fmla="*/ 2205037 w 2290762"/>
                <a:gd name="connsiteY31" fmla="*/ 1312069 h 1821657"/>
                <a:gd name="connsiteX32" fmla="*/ 2219325 w 2290762"/>
                <a:gd name="connsiteY32" fmla="*/ 1293019 h 1821657"/>
                <a:gd name="connsiteX33" fmla="*/ 2245518 w 2290762"/>
                <a:gd name="connsiteY33" fmla="*/ 1283494 h 1821657"/>
                <a:gd name="connsiteX34" fmla="*/ 2266950 w 2290762"/>
                <a:gd name="connsiteY34" fmla="*/ 1288257 h 1821657"/>
                <a:gd name="connsiteX35" fmla="*/ 2281237 w 2290762"/>
                <a:gd name="connsiteY35" fmla="*/ 1295400 h 1821657"/>
                <a:gd name="connsiteX36" fmla="*/ 2290762 w 2290762"/>
                <a:gd name="connsiteY36" fmla="*/ 1307307 h 1821657"/>
                <a:gd name="connsiteX37" fmla="*/ 2290762 w 2290762"/>
                <a:gd name="connsiteY37" fmla="*/ 1352550 h 1821657"/>
                <a:gd name="connsiteX38" fmla="*/ 2283618 w 2290762"/>
                <a:gd name="connsiteY38" fmla="*/ 1445419 h 1821657"/>
                <a:gd name="connsiteX39" fmla="*/ 2271712 w 2290762"/>
                <a:gd name="connsiteY39" fmla="*/ 1516857 h 1821657"/>
                <a:gd name="connsiteX40" fmla="*/ 2257425 w 2290762"/>
                <a:gd name="connsiteY40" fmla="*/ 1578769 h 1821657"/>
                <a:gd name="connsiteX41" fmla="*/ 2240756 w 2290762"/>
                <a:gd name="connsiteY41" fmla="*/ 1619250 h 1821657"/>
                <a:gd name="connsiteX42" fmla="*/ 2202656 w 2290762"/>
                <a:gd name="connsiteY42" fmla="*/ 1671638 h 1821657"/>
                <a:gd name="connsiteX43" fmla="*/ 2143125 w 2290762"/>
                <a:gd name="connsiteY43" fmla="*/ 1735932 h 1821657"/>
                <a:gd name="connsiteX44" fmla="*/ 2088356 w 2290762"/>
                <a:gd name="connsiteY44" fmla="*/ 1790700 h 1821657"/>
                <a:gd name="connsiteX45" fmla="*/ 2047875 w 2290762"/>
                <a:gd name="connsiteY45" fmla="*/ 1816894 h 1821657"/>
                <a:gd name="connsiteX46" fmla="*/ 2019300 w 2290762"/>
                <a:gd name="connsiteY46" fmla="*/ 1821657 h 1821657"/>
                <a:gd name="connsiteX47" fmla="*/ 1981200 w 2290762"/>
                <a:gd name="connsiteY47" fmla="*/ 1816894 h 1821657"/>
                <a:gd name="connsiteX48" fmla="*/ 1952625 w 2290762"/>
                <a:gd name="connsiteY48" fmla="*/ 1804988 h 1821657"/>
                <a:gd name="connsiteX49" fmla="*/ 1926431 w 2290762"/>
                <a:gd name="connsiteY49" fmla="*/ 1778794 h 1821657"/>
                <a:gd name="connsiteX50" fmla="*/ 1909762 w 2290762"/>
                <a:gd name="connsiteY50" fmla="*/ 1750219 h 1821657"/>
                <a:gd name="connsiteX51" fmla="*/ 1888331 w 2290762"/>
                <a:gd name="connsiteY51" fmla="*/ 1695450 h 1821657"/>
                <a:gd name="connsiteX52" fmla="*/ 1676400 w 2290762"/>
                <a:gd name="connsiteY52" fmla="*/ 1585913 h 1821657"/>
                <a:gd name="connsiteX53" fmla="*/ 1316831 w 2290762"/>
                <a:gd name="connsiteY53" fmla="*/ 1381125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2" h="1821657">
                  <a:moveTo>
                    <a:pt x="1316831" y="1381125"/>
                  </a:moveTo>
                  <a:lnTo>
                    <a:pt x="1059656" y="1212057"/>
                  </a:lnTo>
                  <a:lnTo>
                    <a:pt x="940593" y="1126332"/>
                  </a:lnTo>
                  <a:lnTo>
                    <a:pt x="762000" y="976313"/>
                  </a:lnTo>
                  <a:lnTo>
                    <a:pt x="616743" y="828675"/>
                  </a:lnTo>
                  <a:lnTo>
                    <a:pt x="457200" y="659607"/>
                  </a:lnTo>
                  <a:lnTo>
                    <a:pt x="309562" y="483394"/>
                  </a:lnTo>
                  <a:lnTo>
                    <a:pt x="104775" y="211932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83343" y="19050"/>
                  </a:lnTo>
                  <a:lnTo>
                    <a:pt x="188118" y="152400"/>
                  </a:lnTo>
                  <a:lnTo>
                    <a:pt x="359568" y="342900"/>
                  </a:lnTo>
                  <a:lnTo>
                    <a:pt x="495300" y="483394"/>
                  </a:lnTo>
                  <a:lnTo>
                    <a:pt x="638175" y="614363"/>
                  </a:lnTo>
                  <a:lnTo>
                    <a:pt x="783431" y="728663"/>
                  </a:lnTo>
                  <a:lnTo>
                    <a:pt x="985837" y="883444"/>
                  </a:lnTo>
                  <a:lnTo>
                    <a:pt x="1176337" y="988219"/>
                  </a:lnTo>
                  <a:lnTo>
                    <a:pt x="1326356" y="1088232"/>
                  </a:lnTo>
                  <a:lnTo>
                    <a:pt x="1535906" y="1207294"/>
                  </a:lnTo>
                  <a:lnTo>
                    <a:pt x="1685925" y="1285875"/>
                  </a:lnTo>
                  <a:lnTo>
                    <a:pt x="1874043" y="1364457"/>
                  </a:lnTo>
                  <a:lnTo>
                    <a:pt x="2002631" y="1412082"/>
                  </a:lnTo>
                  <a:lnTo>
                    <a:pt x="2066925" y="1428750"/>
                  </a:lnTo>
                  <a:lnTo>
                    <a:pt x="2093118" y="1423988"/>
                  </a:lnTo>
                  <a:lnTo>
                    <a:pt x="2119312" y="1412082"/>
                  </a:lnTo>
                  <a:lnTo>
                    <a:pt x="2159793" y="1371600"/>
                  </a:lnTo>
                  <a:lnTo>
                    <a:pt x="2205037" y="1312069"/>
                  </a:lnTo>
                  <a:lnTo>
                    <a:pt x="2219325" y="1293019"/>
                  </a:lnTo>
                  <a:lnTo>
                    <a:pt x="2245518" y="1283494"/>
                  </a:lnTo>
                  <a:lnTo>
                    <a:pt x="2266950" y="1288257"/>
                  </a:lnTo>
                  <a:lnTo>
                    <a:pt x="2281237" y="1295400"/>
                  </a:lnTo>
                  <a:lnTo>
                    <a:pt x="2290762" y="1307307"/>
                  </a:lnTo>
                  <a:lnTo>
                    <a:pt x="2290762" y="1352550"/>
                  </a:lnTo>
                  <a:lnTo>
                    <a:pt x="2283618" y="1445419"/>
                  </a:lnTo>
                  <a:lnTo>
                    <a:pt x="2271712" y="1516857"/>
                  </a:lnTo>
                  <a:lnTo>
                    <a:pt x="2257425" y="1578769"/>
                  </a:lnTo>
                  <a:lnTo>
                    <a:pt x="2240756" y="1619250"/>
                  </a:lnTo>
                  <a:lnTo>
                    <a:pt x="2202656" y="1671638"/>
                  </a:lnTo>
                  <a:lnTo>
                    <a:pt x="2143125" y="1735932"/>
                  </a:lnTo>
                  <a:lnTo>
                    <a:pt x="2088356" y="1790700"/>
                  </a:lnTo>
                  <a:lnTo>
                    <a:pt x="2047875" y="1816894"/>
                  </a:lnTo>
                  <a:lnTo>
                    <a:pt x="2019300" y="1821657"/>
                  </a:lnTo>
                  <a:lnTo>
                    <a:pt x="1981200" y="1816894"/>
                  </a:lnTo>
                  <a:lnTo>
                    <a:pt x="1952625" y="1804988"/>
                  </a:lnTo>
                  <a:lnTo>
                    <a:pt x="1926431" y="1778794"/>
                  </a:lnTo>
                  <a:lnTo>
                    <a:pt x="1909762" y="1750219"/>
                  </a:lnTo>
                  <a:lnTo>
                    <a:pt x="1888331" y="1695450"/>
                  </a:lnTo>
                  <a:lnTo>
                    <a:pt x="1676400" y="1585913"/>
                  </a:lnTo>
                  <a:lnTo>
                    <a:pt x="1316831" y="1381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8A7CBCFC-E156-4796-A377-0253BD979BA3}"/>
                </a:ext>
              </a:extLst>
            </p:cNvPr>
            <p:cNvSpPr/>
            <p:nvPr/>
          </p:nvSpPr>
          <p:spPr>
            <a:xfrm>
              <a:off x="5651500" y="1465263"/>
              <a:ext cx="700088" cy="628650"/>
            </a:xfrm>
            <a:custGeom>
              <a:avLst/>
              <a:gdLst>
                <a:gd name="connsiteX0" fmla="*/ 359569 w 700088"/>
                <a:gd name="connsiteY0" fmla="*/ 452437 h 628650"/>
                <a:gd name="connsiteX1" fmla="*/ 219075 w 700088"/>
                <a:gd name="connsiteY1" fmla="*/ 309562 h 628650"/>
                <a:gd name="connsiteX2" fmla="*/ 123825 w 700088"/>
                <a:gd name="connsiteY2" fmla="*/ 207169 h 628650"/>
                <a:gd name="connsiteX3" fmla="*/ 33338 w 700088"/>
                <a:gd name="connsiteY3" fmla="*/ 104775 h 628650"/>
                <a:gd name="connsiteX4" fmla="*/ 11907 w 700088"/>
                <a:gd name="connsiteY4" fmla="*/ 78581 h 628650"/>
                <a:gd name="connsiteX5" fmla="*/ 4763 w 700088"/>
                <a:gd name="connsiteY5" fmla="*/ 61912 h 628650"/>
                <a:gd name="connsiteX6" fmla="*/ 0 w 700088"/>
                <a:gd name="connsiteY6" fmla="*/ 33337 h 628650"/>
                <a:gd name="connsiteX7" fmla="*/ 7144 w 700088"/>
                <a:gd name="connsiteY7" fmla="*/ 16669 h 628650"/>
                <a:gd name="connsiteX8" fmla="*/ 23813 w 700088"/>
                <a:gd name="connsiteY8" fmla="*/ 4762 h 628650"/>
                <a:gd name="connsiteX9" fmla="*/ 47625 w 700088"/>
                <a:gd name="connsiteY9" fmla="*/ 0 h 628650"/>
                <a:gd name="connsiteX10" fmla="*/ 104775 w 700088"/>
                <a:gd name="connsiteY10" fmla="*/ 7144 h 628650"/>
                <a:gd name="connsiteX11" fmla="*/ 259557 w 700088"/>
                <a:gd name="connsiteY11" fmla="*/ 45244 h 628650"/>
                <a:gd name="connsiteX12" fmla="*/ 483394 w 700088"/>
                <a:gd name="connsiteY12" fmla="*/ 111919 h 628650"/>
                <a:gd name="connsiteX13" fmla="*/ 538163 w 700088"/>
                <a:gd name="connsiteY13" fmla="*/ 164306 h 628650"/>
                <a:gd name="connsiteX14" fmla="*/ 590550 w 700088"/>
                <a:gd name="connsiteY14" fmla="*/ 223837 h 628650"/>
                <a:gd name="connsiteX15" fmla="*/ 623888 w 700088"/>
                <a:gd name="connsiteY15" fmla="*/ 271462 h 628650"/>
                <a:gd name="connsiteX16" fmla="*/ 657225 w 700088"/>
                <a:gd name="connsiteY16" fmla="*/ 321469 h 628650"/>
                <a:gd name="connsiteX17" fmla="*/ 683419 w 700088"/>
                <a:gd name="connsiteY17" fmla="*/ 376237 h 628650"/>
                <a:gd name="connsiteX18" fmla="*/ 695325 w 700088"/>
                <a:gd name="connsiteY18" fmla="*/ 421481 h 628650"/>
                <a:gd name="connsiteX19" fmla="*/ 700088 w 700088"/>
                <a:gd name="connsiteY19" fmla="*/ 461962 h 628650"/>
                <a:gd name="connsiteX20" fmla="*/ 697707 w 700088"/>
                <a:gd name="connsiteY20" fmla="*/ 511969 h 628650"/>
                <a:gd name="connsiteX21" fmla="*/ 690563 w 700088"/>
                <a:gd name="connsiteY21" fmla="*/ 564356 h 628650"/>
                <a:gd name="connsiteX22" fmla="*/ 671513 w 700088"/>
                <a:gd name="connsiteY22" fmla="*/ 611981 h 628650"/>
                <a:gd name="connsiteX23" fmla="*/ 650082 w 700088"/>
                <a:gd name="connsiteY23" fmla="*/ 628650 h 628650"/>
                <a:gd name="connsiteX24" fmla="*/ 626269 w 700088"/>
                <a:gd name="connsiteY24" fmla="*/ 628650 h 628650"/>
                <a:gd name="connsiteX25" fmla="*/ 552450 w 700088"/>
                <a:gd name="connsiteY25" fmla="*/ 597694 h 628650"/>
                <a:gd name="connsiteX26" fmla="*/ 478632 w 700088"/>
                <a:gd name="connsiteY26" fmla="*/ 550069 h 628650"/>
                <a:gd name="connsiteX27" fmla="*/ 359569 w 700088"/>
                <a:gd name="connsiteY27" fmla="*/ 45243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0088" h="628650">
                  <a:moveTo>
                    <a:pt x="359569" y="452437"/>
                  </a:moveTo>
                  <a:lnTo>
                    <a:pt x="219075" y="309562"/>
                  </a:lnTo>
                  <a:lnTo>
                    <a:pt x="123825" y="207169"/>
                  </a:lnTo>
                  <a:lnTo>
                    <a:pt x="33338" y="104775"/>
                  </a:lnTo>
                  <a:lnTo>
                    <a:pt x="11907" y="78581"/>
                  </a:lnTo>
                  <a:lnTo>
                    <a:pt x="4763" y="61912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23813" y="4762"/>
                  </a:lnTo>
                  <a:lnTo>
                    <a:pt x="47625" y="0"/>
                  </a:lnTo>
                  <a:lnTo>
                    <a:pt x="104775" y="7144"/>
                  </a:lnTo>
                  <a:lnTo>
                    <a:pt x="259557" y="45244"/>
                  </a:lnTo>
                  <a:lnTo>
                    <a:pt x="483394" y="111919"/>
                  </a:lnTo>
                  <a:lnTo>
                    <a:pt x="538163" y="164306"/>
                  </a:lnTo>
                  <a:lnTo>
                    <a:pt x="590550" y="223837"/>
                  </a:lnTo>
                  <a:lnTo>
                    <a:pt x="623888" y="271462"/>
                  </a:lnTo>
                  <a:lnTo>
                    <a:pt x="657225" y="321469"/>
                  </a:lnTo>
                  <a:lnTo>
                    <a:pt x="683419" y="376237"/>
                  </a:lnTo>
                  <a:lnTo>
                    <a:pt x="695325" y="421481"/>
                  </a:lnTo>
                  <a:lnTo>
                    <a:pt x="700088" y="461962"/>
                  </a:lnTo>
                  <a:lnTo>
                    <a:pt x="697707" y="511969"/>
                  </a:lnTo>
                  <a:lnTo>
                    <a:pt x="690563" y="564356"/>
                  </a:lnTo>
                  <a:lnTo>
                    <a:pt x="671513" y="611981"/>
                  </a:lnTo>
                  <a:lnTo>
                    <a:pt x="650082" y="628650"/>
                  </a:lnTo>
                  <a:lnTo>
                    <a:pt x="626269" y="628650"/>
                  </a:lnTo>
                  <a:lnTo>
                    <a:pt x="552450" y="597694"/>
                  </a:lnTo>
                  <a:lnTo>
                    <a:pt x="478632" y="550069"/>
                  </a:lnTo>
                  <a:lnTo>
                    <a:pt x="359569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6074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A0C35A8-C135-434A-B6D2-5016ED52929A}"/>
              </a:ext>
            </a:extLst>
          </p:cNvPr>
          <p:cNvGrpSpPr/>
          <p:nvPr/>
        </p:nvGrpSpPr>
        <p:grpSpPr>
          <a:xfrm>
            <a:off x="2584450" y="1460500"/>
            <a:ext cx="4440238" cy="4560888"/>
            <a:chOff x="2584450" y="1460500"/>
            <a:chExt cx="4440238" cy="4560888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789771C-2BB3-F44B-964B-21A2831FC8A2}"/>
                </a:ext>
              </a:extLst>
            </p:cNvPr>
            <p:cNvSpPr/>
            <p:nvPr/>
          </p:nvSpPr>
          <p:spPr>
            <a:xfrm rot="16200000">
              <a:off x="1567657" y="3683793"/>
              <a:ext cx="3054350" cy="1020763"/>
            </a:xfrm>
            <a:custGeom>
              <a:avLst/>
              <a:gdLst>
                <a:gd name="connsiteX0" fmla="*/ 2127434 w 3055048"/>
                <a:gd name="connsiteY0" fmla="*/ 975184 h 1020111"/>
                <a:gd name="connsiteX1" fmla="*/ 1879013 w 3055048"/>
                <a:gd name="connsiteY1" fmla="*/ 951399 h 1020111"/>
                <a:gd name="connsiteX2" fmla="*/ 1712518 w 3055048"/>
                <a:gd name="connsiteY2" fmla="*/ 909114 h 1020111"/>
                <a:gd name="connsiteX3" fmla="*/ 1432384 w 3055048"/>
                <a:gd name="connsiteY3" fmla="*/ 840402 h 1020111"/>
                <a:gd name="connsiteX4" fmla="*/ 1242105 w 3055048"/>
                <a:gd name="connsiteY4" fmla="*/ 784904 h 1020111"/>
                <a:gd name="connsiteX5" fmla="*/ 1051825 w 3055048"/>
                <a:gd name="connsiteY5" fmla="*/ 718835 h 1020111"/>
                <a:gd name="connsiteX6" fmla="*/ 893258 w 3055048"/>
                <a:gd name="connsiteY6" fmla="*/ 652765 h 1020111"/>
                <a:gd name="connsiteX7" fmla="*/ 729406 w 3055048"/>
                <a:gd name="connsiteY7" fmla="*/ 576125 h 1020111"/>
                <a:gd name="connsiteX8" fmla="*/ 607839 w 3055048"/>
                <a:gd name="connsiteY8" fmla="*/ 507413 h 1020111"/>
                <a:gd name="connsiteX9" fmla="*/ 470414 w 3055048"/>
                <a:gd name="connsiteY9" fmla="*/ 420201 h 1020111"/>
                <a:gd name="connsiteX10" fmla="*/ 314491 w 3055048"/>
                <a:gd name="connsiteY10" fmla="*/ 306562 h 1020111"/>
                <a:gd name="connsiteX11" fmla="*/ 132139 w 3055048"/>
                <a:gd name="connsiteY11" fmla="*/ 163852 h 1020111"/>
                <a:gd name="connsiteX12" fmla="*/ 15857 w 3055048"/>
                <a:gd name="connsiteY12" fmla="*/ 66069 h 1020111"/>
                <a:gd name="connsiteX13" fmla="*/ 0 w 3055048"/>
                <a:gd name="connsiteY13" fmla="*/ 42284 h 1020111"/>
                <a:gd name="connsiteX14" fmla="*/ 0 w 3055048"/>
                <a:gd name="connsiteY14" fmla="*/ 13214 h 1020111"/>
                <a:gd name="connsiteX15" fmla="*/ 5286 w 3055048"/>
                <a:gd name="connsiteY15" fmla="*/ 2643 h 1020111"/>
                <a:gd name="connsiteX16" fmla="*/ 21143 w 3055048"/>
                <a:gd name="connsiteY16" fmla="*/ 0 h 1020111"/>
                <a:gd name="connsiteX17" fmla="*/ 50213 w 3055048"/>
                <a:gd name="connsiteY17" fmla="*/ 7928 h 1020111"/>
                <a:gd name="connsiteX18" fmla="*/ 211422 w 3055048"/>
                <a:gd name="connsiteY18" fmla="*/ 100425 h 1020111"/>
                <a:gd name="connsiteX19" fmla="*/ 428130 w 3055048"/>
                <a:gd name="connsiteY19" fmla="*/ 219350 h 1020111"/>
                <a:gd name="connsiteX20" fmla="*/ 618410 w 3055048"/>
                <a:gd name="connsiteY20" fmla="*/ 319776 h 1020111"/>
                <a:gd name="connsiteX21" fmla="*/ 769048 w 3055048"/>
                <a:gd name="connsiteY21" fmla="*/ 391131 h 1020111"/>
                <a:gd name="connsiteX22" fmla="*/ 948757 w 3055048"/>
                <a:gd name="connsiteY22" fmla="*/ 470414 h 1020111"/>
                <a:gd name="connsiteX23" fmla="*/ 1096752 w 3055048"/>
                <a:gd name="connsiteY23" fmla="*/ 531198 h 1020111"/>
                <a:gd name="connsiteX24" fmla="*/ 1242105 w 3055048"/>
                <a:gd name="connsiteY24" fmla="*/ 581410 h 1020111"/>
                <a:gd name="connsiteX25" fmla="*/ 1427099 w 3055048"/>
                <a:gd name="connsiteY25" fmla="*/ 634266 h 1020111"/>
                <a:gd name="connsiteX26" fmla="*/ 1609450 w 3055048"/>
                <a:gd name="connsiteY26" fmla="*/ 671265 h 1020111"/>
                <a:gd name="connsiteX27" fmla="*/ 1765374 w 3055048"/>
                <a:gd name="connsiteY27" fmla="*/ 695050 h 1020111"/>
                <a:gd name="connsiteX28" fmla="*/ 1982081 w 3055048"/>
                <a:gd name="connsiteY28" fmla="*/ 724120 h 1020111"/>
                <a:gd name="connsiteX29" fmla="*/ 2190861 w 3055048"/>
                <a:gd name="connsiteY29" fmla="*/ 742620 h 1020111"/>
                <a:gd name="connsiteX30" fmla="*/ 2468352 w 3055048"/>
                <a:gd name="connsiteY30" fmla="*/ 755833 h 1020111"/>
                <a:gd name="connsiteX31" fmla="*/ 2613705 w 3055048"/>
                <a:gd name="connsiteY31" fmla="*/ 755833 h 1020111"/>
                <a:gd name="connsiteX32" fmla="*/ 2690345 w 3055048"/>
                <a:gd name="connsiteY32" fmla="*/ 747905 h 1020111"/>
                <a:gd name="connsiteX33" fmla="*/ 2748486 w 3055048"/>
                <a:gd name="connsiteY33" fmla="*/ 734691 h 1020111"/>
                <a:gd name="connsiteX34" fmla="*/ 2798699 w 3055048"/>
                <a:gd name="connsiteY34" fmla="*/ 718835 h 1020111"/>
                <a:gd name="connsiteX35" fmla="*/ 2856840 w 3055048"/>
                <a:gd name="connsiteY35" fmla="*/ 687121 h 1020111"/>
                <a:gd name="connsiteX36" fmla="*/ 2909695 w 3055048"/>
                <a:gd name="connsiteY36" fmla="*/ 642194 h 1020111"/>
                <a:gd name="connsiteX37" fmla="*/ 2954622 w 3055048"/>
                <a:gd name="connsiteY37" fmla="*/ 586696 h 1020111"/>
                <a:gd name="connsiteX38" fmla="*/ 2983693 w 3055048"/>
                <a:gd name="connsiteY38" fmla="*/ 552340 h 1020111"/>
                <a:gd name="connsiteX39" fmla="*/ 3012764 w 3055048"/>
                <a:gd name="connsiteY39" fmla="*/ 531198 h 1020111"/>
                <a:gd name="connsiteX40" fmla="*/ 3031263 w 3055048"/>
                <a:gd name="connsiteY40" fmla="*/ 528555 h 1020111"/>
                <a:gd name="connsiteX41" fmla="*/ 3049762 w 3055048"/>
                <a:gd name="connsiteY41" fmla="*/ 533840 h 1020111"/>
                <a:gd name="connsiteX42" fmla="*/ 3055048 w 3055048"/>
                <a:gd name="connsiteY42" fmla="*/ 549697 h 1020111"/>
                <a:gd name="connsiteX43" fmla="*/ 3052405 w 3055048"/>
                <a:gd name="connsiteY43" fmla="*/ 594624 h 1020111"/>
                <a:gd name="connsiteX44" fmla="*/ 3041834 w 3055048"/>
                <a:gd name="connsiteY44" fmla="*/ 684479 h 1020111"/>
                <a:gd name="connsiteX45" fmla="*/ 3015406 w 3055048"/>
                <a:gd name="connsiteY45" fmla="*/ 792832 h 1020111"/>
                <a:gd name="connsiteX46" fmla="*/ 2986336 w 3055048"/>
                <a:gd name="connsiteY46" fmla="*/ 893258 h 1020111"/>
                <a:gd name="connsiteX47" fmla="*/ 2938766 w 3055048"/>
                <a:gd name="connsiteY47" fmla="*/ 1004254 h 1020111"/>
                <a:gd name="connsiteX48" fmla="*/ 2790770 w 3055048"/>
                <a:gd name="connsiteY48" fmla="*/ 1020111 h 1020111"/>
                <a:gd name="connsiteX49" fmla="*/ 2521207 w 3055048"/>
                <a:gd name="connsiteY49" fmla="*/ 1004254 h 1020111"/>
                <a:gd name="connsiteX50" fmla="*/ 2127434 w 3055048"/>
                <a:gd name="connsiteY50" fmla="*/ 975184 h 102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55048" h="1020111">
                  <a:moveTo>
                    <a:pt x="2127434" y="975184"/>
                  </a:moveTo>
                  <a:lnTo>
                    <a:pt x="1879013" y="951399"/>
                  </a:lnTo>
                  <a:lnTo>
                    <a:pt x="1712518" y="909114"/>
                  </a:lnTo>
                  <a:lnTo>
                    <a:pt x="1432384" y="840402"/>
                  </a:lnTo>
                  <a:lnTo>
                    <a:pt x="1242105" y="784904"/>
                  </a:lnTo>
                  <a:lnTo>
                    <a:pt x="1051825" y="718835"/>
                  </a:lnTo>
                  <a:lnTo>
                    <a:pt x="893258" y="652765"/>
                  </a:lnTo>
                  <a:lnTo>
                    <a:pt x="729406" y="576125"/>
                  </a:lnTo>
                  <a:lnTo>
                    <a:pt x="607839" y="507413"/>
                  </a:lnTo>
                  <a:lnTo>
                    <a:pt x="470414" y="420201"/>
                  </a:lnTo>
                  <a:lnTo>
                    <a:pt x="314491" y="306562"/>
                  </a:lnTo>
                  <a:lnTo>
                    <a:pt x="132139" y="163852"/>
                  </a:lnTo>
                  <a:lnTo>
                    <a:pt x="15857" y="66069"/>
                  </a:lnTo>
                  <a:lnTo>
                    <a:pt x="0" y="42284"/>
                  </a:lnTo>
                  <a:lnTo>
                    <a:pt x="0" y="13214"/>
                  </a:lnTo>
                  <a:lnTo>
                    <a:pt x="5286" y="2643"/>
                  </a:lnTo>
                  <a:lnTo>
                    <a:pt x="21143" y="0"/>
                  </a:lnTo>
                  <a:lnTo>
                    <a:pt x="50213" y="7928"/>
                  </a:lnTo>
                  <a:lnTo>
                    <a:pt x="211422" y="100425"/>
                  </a:lnTo>
                  <a:lnTo>
                    <a:pt x="428130" y="219350"/>
                  </a:lnTo>
                  <a:lnTo>
                    <a:pt x="618410" y="319776"/>
                  </a:lnTo>
                  <a:lnTo>
                    <a:pt x="769048" y="391131"/>
                  </a:lnTo>
                  <a:lnTo>
                    <a:pt x="948757" y="470414"/>
                  </a:lnTo>
                  <a:lnTo>
                    <a:pt x="1096752" y="531198"/>
                  </a:lnTo>
                  <a:lnTo>
                    <a:pt x="1242105" y="581410"/>
                  </a:lnTo>
                  <a:lnTo>
                    <a:pt x="1427099" y="634266"/>
                  </a:lnTo>
                  <a:lnTo>
                    <a:pt x="1609450" y="671265"/>
                  </a:lnTo>
                  <a:lnTo>
                    <a:pt x="1765374" y="695050"/>
                  </a:lnTo>
                  <a:lnTo>
                    <a:pt x="1982081" y="724120"/>
                  </a:lnTo>
                  <a:lnTo>
                    <a:pt x="2190861" y="742620"/>
                  </a:lnTo>
                  <a:lnTo>
                    <a:pt x="2468352" y="755833"/>
                  </a:lnTo>
                  <a:lnTo>
                    <a:pt x="2613705" y="755833"/>
                  </a:lnTo>
                  <a:lnTo>
                    <a:pt x="2690345" y="747905"/>
                  </a:lnTo>
                  <a:lnTo>
                    <a:pt x="2748486" y="734691"/>
                  </a:lnTo>
                  <a:lnTo>
                    <a:pt x="2798699" y="718835"/>
                  </a:lnTo>
                  <a:lnTo>
                    <a:pt x="2856840" y="687121"/>
                  </a:lnTo>
                  <a:lnTo>
                    <a:pt x="2909695" y="642194"/>
                  </a:lnTo>
                  <a:lnTo>
                    <a:pt x="2954622" y="586696"/>
                  </a:lnTo>
                  <a:lnTo>
                    <a:pt x="2983693" y="552340"/>
                  </a:lnTo>
                  <a:lnTo>
                    <a:pt x="3012764" y="531198"/>
                  </a:lnTo>
                  <a:lnTo>
                    <a:pt x="3031263" y="528555"/>
                  </a:lnTo>
                  <a:lnTo>
                    <a:pt x="3049762" y="533840"/>
                  </a:lnTo>
                  <a:lnTo>
                    <a:pt x="3055048" y="549697"/>
                  </a:lnTo>
                  <a:lnTo>
                    <a:pt x="3052405" y="594624"/>
                  </a:lnTo>
                  <a:lnTo>
                    <a:pt x="3041834" y="684479"/>
                  </a:lnTo>
                  <a:lnTo>
                    <a:pt x="3015406" y="792832"/>
                  </a:lnTo>
                  <a:lnTo>
                    <a:pt x="2986336" y="893258"/>
                  </a:lnTo>
                  <a:lnTo>
                    <a:pt x="2938766" y="1004254"/>
                  </a:lnTo>
                  <a:lnTo>
                    <a:pt x="2790770" y="1020111"/>
                  </a:lnTo>
                  <a:lnTo>
                    <a:pt x="2521207" y="1004254"/>
                  </a:lnTo>
                  <a:lnTo>
                    <a:pt x="2127434" y="975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AA6E179-3345-DF47-A1FD-A50D6330C48D}"/>
                </a:ext>
              </a:extLst>
            </p:cNvPr>
            <p:cNvSpPr/>
            <p:nvPr/>
          </p:nvSpPr>
          <p:spPr>
            <a:xfrm>
              <a:off x="3454400" y="2273300"/>
              <a:ext cx="3279775" cy="679450"/>
            </a:xfrm>
            <a:custGeom>
              <a:avLst/>
              <a:gdLst>
                <a:gd name="connsiteX0" fmla="*/ 1273175 w 3279775"/>
                <a:gd name="connsiteY0" fmla="*/ 504825 h 679450"/>
                <a:gd name="connsiteX1" fmla="*/ 765175 w 3279775"/>
                <a:gd name="connsiteY1" fmla="*/ 577850 h 679450"/>
                <a:gd name="connsiteX2" fmla="*/ 314325 w 3279775"/>
                <a:gd name="connsiteY2" fmla="*/ 641350 h 679450"/>
                <a:gd name="connsiteX3" fmla="*/ 53975 w 3279775"/>
                <a:gd name="connsiteY3" fmla="*/ 679450 h 679450"/>
                <a:gd name="connsiteX4" fmla="*/ 0 w 3279775"/>
                <a:gd name="connsiteY4" fmla="*/ 523875 h 679450"/>
                <a:gd name="connsiteX5" fmla="*/ 508000 w 3279775"/>
                <a:gd name="connsiteY5" fmla="*/ 444500 h 679450"/>
                <a:gd name="connsiteX6" fmla="*/ 1003300 w 3279775"/>
                <a:gd name="connsiteY6" fmla="*/ 368300 h 679450"/>
                <a:gd name="connsiteX7" fmla="*/ 1517650 w 3279775"/>
                <a:gd name="connsiteY7" fmla="*/ 282575 h 679450"/>
                <a:gd name="connsiteX8" fmla="*/ 1720850 w 3279775"/>
                <a:gd name="connsiteY8" fmla="*/ 241300 h 679450"/>
                <a:gd name="connsiteX9" fmla="*/ 2082800 w 3279775"/>
                <a:gd name="connsiteY9" fmla="*/ 187325 h 679450"/>
                <a:gd name="connsiteX10" fmla="*/ 2470150 w 3279775"/>
                <a:gd name="connsiteY10" fmla="*/ 130175 h 679450"/>
                <a:gd name="connsiteX11" fmla="*/ 2540000 w 3279775"/>
                <a:gd name="connsiteY11" fmla="*/ 101600 h 679450"/>
                <a:gd name="connsiteX12" fmla="*/ 2606675 w 3279775"/>
                <a:gd name="connsiteY12" fmla="*/ 73025 h 679450"/>
                <a:gd name="connsiteX13" fmla="*/ 2657475 w 3279775"/>
                <a:gd name="connsiteY13" fmla="*/ 47625 h 679450"/>
                <a:gd name="connsiteX14" fmla="*/ 2689225 w 3279775"/>
                <a:gd name="connsiteY14" fmla="*/ 22225 h 679450"/>
                <a:gd name="connsiteX15" fmla="*/ 2717800 w 3279775"/>
                <a:gd name="connsiteY15" fmla="*/ 3175 h 679450"/>
                <a:gd name="connsiteX16" fmla="*/ 2759075 w 3279775"/>
                <a:gd name="connsiteY16" fmla="*/ 0 h 679450"/>
                <a:gd name="connsiteX17" fmla="*/ 2816225 w 3279775"/>
                <a:gd name="connsiteY17" fmla="*/ 3175 h 679450"/>
                <a:gd name="connsiteX18" fmla="*/ 2921000 w 3279775"/>
                <a:gd name="connsiteY18" fmla="*/ 28575 h 679450"/>
                <a:gd name="connsiteX19" fmla="*/ 3073400 w 3279775"/>
                <a:gd name="connsiteY19" fmla="*/ 76200 h 679450"/>
                <a:gd name="connsiteX20" fmla="*/ 3260725 w 3279775"/>
                <a:gd name="connsiteY20" fmla="*/ 152400 h 679450"/>
                <a:gd name="connsiteX21" fmla="*/ 3270250 w 3279775"/>
                <a:gd name="connsiteY21" fmla="*/ 168275 h 679450"/>
                <a:gd name="connsiteX22" fmla="*/ 3279775 w 3279775"/>
                <a:gd name="connsiteY22" fmla="*/ 203200 h 679450"/>
                <a:gd name="connsiteX23" fmla="*/ 3273425 w 3279775"/>
                <a:gd name="connsiteY23" fmla="*/ 247650 h 679450"/>
                <a:gd name="connsiteX24" fmla="*/ 3248025 w 3279775"/>
                <a:gd name="connsiteY24" fmla="*/ 285750 h 679450"/>
                <a:gd name="connsiteX25" fmla="*/ 3178175 w 3279775"/>
                <a:gd name="connsiteY25" fmla="*/ 307975 h 679450"/>
                <a:gd name="connsiteX26" fmla="*/ 3070225 w 3279775"/>
                <a:gd name="connsiteY26" fmla="*/ 327025 h 679450"/>
                <a:gd name="connsiteX27" fmla="*/ 2873375 w 3279775"/>
                <a:gd name="connsiteY27" fmla="*/ 330200 h 679450"/>
                <a:gd name="connsiteX28" fmla="*/ 2568575 w 3279775"/>
                <a:gd name="connsiteY28" fmla="*/ 349250 h 679450"/>
                <a:gd name="connsiteX29" fmla="*/ 2289175 w 3279775"/>
                <a:gd name="connsiteY29" fmla="*/ 381000 h 679450"/>
                <a:gd name="connsiteX30" fmla="*/ 1743075 w 3279775"/>
                <a:gd name="connsiteY30" fmla="*/ 444500 h 679450"/>
                <a:gd name="connsiteX31" fmla="*/ 1273175 w 3279775"/>
                <a:gd name="connsiteY31" fmla="*/ 504825 h 67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79775" h="679450">
                  <a:moveTo>
                    <a:pt x="1273175" y="504825"/>
                  </a:moveTo>
                  <a:lnTo>
                    <a:pt x="765175" y="577850"/>
                  </a:lnTo>
                  <a:lnTo>
                    <a:pt x="314325" y="641350"/>
                  </a:lnTo>
                  <a:lnTo>
                    <a:pt x="53975" y="679450"/>
                  </a:lnTo>
                  <a:lnTo>
                    <a:pt x="0" y="523875"/>
                  </a:lnTo>
                  <a:lnTo>
                    <a:pt x="508000" y="444500"/>
                  </a:lnTo>
                  <a:lnTo>
                    <a:pt x="1003300" y="368300"/>
                  </a:lnTo>
                  <a:lnTo>
                    <a:pt x="1517650" y="282575"/>
                  </a:lnTo>
                  <a:lnTo>
                    <a:pt x="1720850" y="241300"/>
                  </a:lnTo>
                  <a:lnTo>
                    <a:pt x="2082800" y="187325"/>
                  </a:lnTo>
                  <a:lnTo>
                    <a:pt x="2470150" y="130175"/>
                  </a:lnTo>
                  <a:lnTo>
                    <a:pt x="2540000" y="101600"/>
                  </a:lnTo>
                  <a:lnTo>
                    <a:pt x="2606675" y="73025"/>
                  </a:lnTo>
                  <a:lnTo>
                    <a:pt x="2657475" y="47625"/>
                  </a:lnTo>
                  <a:lnTo>
                    <a:pt x="2689225" y="22225"/>
                  </a:lnTo>
                  <a:lnTo>
                    <a:pt x="2717800" y="3175"/>
                  </a:lnTo>
                  <a:lnTo>
                    <a:pt x="2759075" y="0"/>
                  </a:lnTo>
                  <a:lnTo>
                    <a:pt x="2816225" y="3175"/>
                  </a:lnTo>
                  <a:lnTo>
                    <a:pt x="2921000" y="28575"/>
                  </a:lnTo>
                  <a:lnTo>
                    <a:pt x="3073400" y="76200"/>
                  </a:lnTo>
                  <a:lnTo>
                    <a:pt x="3260725" y="152400"/>
                  </a:lnTo>
                  <a:lnTo>
                    <a:pt x="3270250" y="168275"/>
                  </a:lnTo>
                  <a:lnTo>
                    <a:pt x="3279775" y="203200"/>
                  </a:lnTo>
                  <a:lnTo>
                    <a:pt x="3273425" y="247650"/>
                  </a:lnTo>
                  <a:lnTo>
                    <a:pt x="3248025" y="285750"/>
                  </a:lnTo>
                  <a:lnTo>
                    <a:pt x="3178175" y="307975"/>
                  </a:lnTo>
                  <a:lnTo>
                    <a:pt x="3070225" y="327025"/>
                  </a:lnTo>
                  <a:lnTo>
                    <a:pt x="2873375" y="330200"/>
                  </a:lnTo>
                  <a:lnTo>
                    <a:pt x="2568575" y="349250"/>
                  </a:lnTo>
                  <a:lnTo>
                    <a:pt x="2289175" y="381000"/>
                  </a:lnTo>
                  <a:lnTo>
                    <a:pt x="1743075" y="444500"/>
                  </a:lnTo>
                  <a:lnTo>
                    <a:pt x="1273175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83B8B2C-3811-2A48-95DC-DB6A60B984EC}"/>
                </a:ext>
              </a:extLst>
            </p:cNvPr>
            <p:cNvSpPr/>
            <p:nvPr/>
          </p:nvSpPr>
          <p:spPr>
            <a:xfrm>
              <a:off x="3427413" y="3600450"/>
              <a:ext cx="1395412" cy="419100"/>
            </a:xfrm>
            <a:custGeom>
              <a:avLst/>
              <a:gdLst>
                <a:gd name="connsiteX0" fmla="*/ 411956 w 1395412"/>
                <a:gd name="connsiteY0" fmla="*/ 366713 h 419100"/>
                <a:gd name="connsiteX1" fmla="*/ 0 w 1395412"/>
                <a:gd name="connsiteY1" fmla="*/ 419100 h 419100"/>
                <a:gd name="connsiteX2" fmla="*/ 9525 w 1395412"/>
                <a:gd name="connsiteY2" fmla="*/ 230981 h 419100"/>
                <a:gd name="connsiteX3" fmla="*/ 152400 w 1395412"/>
                <a:gd name="connsiteY3" fmla="*/ 226219 h 419100"/>
                <a:gd name="connsiteX4" fmla="*/ 340519 w 1395412"/>
                <a:gd name="connsiteY4" fmla="*/ 204788 h 419100"/>
                <a:gd name="connsiteX5" fmla="*/ 504825 w 1395412"/>
                <a:gd name="connsiteY5" fmla="*/ 176213 h 419100"/>
                <a:gd name="connsiteX6" fmla="*/ 661987 w 1395412"/>
                <a:gd name="connsiteY6" fmla="*/ 142875 h 419100"/>
                <a:gd name="connsiteX7" fmla="*/ 807244 w 1395412"/>
                <a:gd name="connsiteY7" fmla="*/ 104775 h 419100"/>
                <a:gd name="connsiteX8" fmla="*/ 902494 w 1395412"/>
                <a:gd name="connsiteY8" fmla="*/ 71438 h 419100"/>
                <a:gd name="connsiteX9" fmla="*/ 969169 w 1395412"/>
                <a:gd name="connsiteY9" fmla="*/ 40481 h 419100"/>
                <a:gd name="connsiteX10" fmla="*/ 1026319 w 1395412"/>
                <a:gd name="connsiteY10" fmla="*/ 9525 h 419100"/>
                <a:gd name="connsiteX11" fmla="*/ 1054894 w 1395412"/>
                <a:gd name="connsiteY11" fmla="*/ 0 h 419100"/>
                <a:gd name="connsiteX12" fmla="*/ 1102519 w 1395412"/>
                <a:gd name="connsiteY12" fmla="*/ 0 h 419100"/>
                <a:gd name="connsiteX13" fmla="*/ 1143000 w 1395412"/>
                <a:gd name="connsiteY13" fmla="*/ 7144 h 419100"/>
                <a:gd name="connsiteX14" fmla="*/ 1185862 w 1395412"/>
                <a:gd name="connsiteY14" fmla="*/ 21431 h 419100"/>
                <a:gd name="connsiteX15" fmla="*/ 1228725 w 1395412"/>
                <a:gd name="connsiteY15" fmla="*/ 47625 h 419100"/>
                <a:gd name="connsiteX16" fmla="*/ 1283494 w 1395412"/>
                <a:gd name="connsiteY16" fmla="*/ 88106 h 419100"/>
                <a:gd name="connsiteX17" fmla="*/ 1340644 w 1395412"/>
                <a:gd name="connsiteY17" fmla="*/ 150019 h 419100"/>
                <a:gd name="connsiteX18" fmla="*/ 1381125 w 1395412"/>
                <a:gd name="connsiteY18" fmla="*/ 200025 h 419100"/>
                <a:gd name="connsiteX19" fmla="*/ 1393031 w 1395412"/>
                <a:gd name="connsiteY19" fmla="*/ 226219 h 419100"/>
                <a:gd name="connsiteX20" fmla="*/ 1395412 w 1395412"/>
                <a:gd name="connsiteY20" fmla="*/ 247650 h 419100"/>
                <a:gd name="connsiteX21" fmla="*/ 1385887 w 1395412"/>
                <a:gd name="connsiteY21" fmla="*/ 285750 h 419100"/>
                <a:gd name="connsiteX22" fmla="*/ 1362075 w 1395412"/>
                <a:gd name="connsiteY22" fmla="*/ 319088 h 419100"/>
                <a:gd name="connsiteX23" fmla="*/ 1266825 w 1395412"/>
                <a:gd name="connsiteY23" fmla="*/ 411956 h 419100"/>
                <a:gd name="connsiteX24" fmla="*/ 1012031 w 1395412"/>
                <a:gd name="connsiteY24" fmla="*/ 314325 h 419100"/>
                <a:gd name="connsiteX25" fmla="*/ 985837 w 1395412"/>
                <a:gd name="connsiteY25" fmla="*/ 300038 h 419100"/>
                <a:gd name="connsiteX26" fmla="*/ 954881 w 1395412"/>
                <a:gd name="connsiteY26" fmla="*/ 290513 h 419100"/>
                <a:gd name="connsiteX27" fmla="*/ 890587 w 1395412"/>
                <a:gd name="connsiteY27" fmla="*/ 300038 h 419100"/>
                <a:gd name="connsiteX28" fmla="*/ 411956 w 1395412"/>
                <a:gd name="connsiteY28" fmla="*/ 3667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5412" h="419100">
                  <a:moveTo>
                    <a:pt x="411956" y="366713"/>
                  </a:moveTo>
                  <a:lnTo>
                    <a:pt x="0" y="419100"/>
                  </a:lnTo>
                  <a:lnTo>
                    <a:pt x="9525" y="230981"/>
                  </a:lnTo>
                  <a:lnTo>
                    <a:pt x="152400" y="226219"/>
                  </a:lnTo>
                  <a:lnTo>
                    <a:pt x="340519" y="204788"/>
                  </a:lnTo>
                  <a:lnTo>
                    <a:pt x="504825" y="176213"/>
                  </a:lnTo>
                  <a:lnTo>
                    <a:pt x="661987" y="142875"/>
                  </a:lnTo>
                  <a:lnTo>
                    <a:pt x="807244" y="104775"/>
                  </a:lnTo>
                  <a:lnTo>
                    <a:pt x="902494" y="71438"/>
                  </a:lnTo>
                  <a:lnTo>
                    <a:pt x="969169" y="40481"/>
                  </a:lnTo>
                  <a:lnTo>
                    <a:pt x="1026319" y="9525"/>
                  </a:lnTo>
                  <a:lnTo>
                    <a:pt x="1054894" y="0"/>
                  </a:lnTo>
                  <a:lnTo>
                    <a:pt x="1102519" y="0"/>
                  </a:lnTo>
                  <a:lnTo>
                    <a:pt x="1143000" y="7144"/>
                  </a:lnTo>
                  <a:lnTo>
                    <a:pt x="1185862" y="21431"/>
                  </a:lnTo>
                  <a:lnTo>
                    <a:pt x="1228725" y="47625"/>
                  </a:lnTo>
                  <a:lnTo>
                    <a:pt x="1283494" y="88106"/>
                  </a:lnTo>
                  <a:lnTo>
                    <a:pt x="1340644" y="150019"/>
                  </a:lnTo>
                  <a:lnTo>
                    <a:pt x="1381125" y="200025"/>
                  </a:lnTo>
                  <a:lnTo>
                    <a:pt x="1393031" y="226219"/>
                  </a:lnTo>
                  <a:lnTo>
                    <a:pt x="1395412" y="247650"/>
                  </a:lnTo>
                  <a:lnTo>
                    <a:pt x="1385887" y="285750"/>
                  </a:lnTo>
                  <a:lnTo>
                    <a:pt x="1362075" y="319088"/>
                  </a:lnTo>
                  <a:lnTo>
                    <a:pt x="1266825" y="411956"/>
                  </a:lnTo>
                  <a:lnTo>
                    <a:pt x="1012031" y="314325"/>
                  </a:lnTo>
                  <a:lnTo>
                    <a:pt x="985837" y="300038"/>
                  </a:lnTo>
                  <a:lnTo>
                    <a:pt x="954881" y="290513"/>
                  </a:lnTo>
                  <a:lnTo>
                    <a:pt x="890587" y="300038"/>
                  </a:lnTo>
                  <a:lnTo>
                    <a:pt x="411956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0DDD2B3-A584-F84E-893F-2BA79B12CC93}"/>
                </a:ext>
              </a:extLst>
            </p:cNvPr>
            <p:cNvSpPr/>
            <p:nvPr/>
          </p:nvSpPr>
          <p:spPr>
            <a:xfrm rot="16200000">
              <a:off x="3386931" y="4283869"/>
              <a:ext cx="1800225" cy="909638"/>
            </a:xfrm>
            <a:custGeom>
              <a:avLst/>
              <a:gdLst>
                <a:gd name="connsiteX0" fmla="*/ 564356 w 1800225"/>
                <a:gd name="connsiteY0" fmla="*/ 492918 h 909637"/>
                <a:gd name="connsiteX1" fmla="*/ 388143 w 1800225"/>
                <a:gd name="connsiteY1" fmla="*/ 409575 h 909637"/>
                <a:gd name="connsiteX2" fmla="*/ 240506 w 1800225"/>
                <a:gd name="connsiteY2" fmla="*/ 323850 h 909637"/>
                <a:gd name="connsiteX3" fmla="*/ 150018 w 1800225"/>
                <a:gd name="connsiteY3" fmla="*/ 261937 h 909637"/>
                <a:gd name="connsiteX4" fmla="*/ 73818 w 1800225"/>
                <a:gd name="connsiteY4" fmla="*/ 195262 h 909637"/>
                <a:gd name="connsiteX5" fmla="*/ 40481 w 1800225"/>
                <a:gd name="connsiteY5" fmla="*/ 159543 h 909637"/>
                <a:gd name="connsiteX6" fmla="*/ 19050 w 1800225"/>
                <a:gd name="connsiteY6" fmla="*/ 130968 h 909637"/>
                <a:gd name="connsiteX7" fmla="*/ 0 w 1800225"/>
                <a:gd name="connsiteY7" fmla="*/ 90487 h 909637"/>
                <a:gd name="connsiteX8" fmla="*/ 2381 w 1800225"/>
                <a:gd name="connsiteY8" fmla="*/ 61912 h 909637"/>
                <a:gd name="connsiteX9" fmla="*/ 14287 w 1800225"/>
                <a:gd name="connsiteY9" fmla="*/ 42862 h 909637"/>
                <a:gd name="connsiteX10" fmla="*/ 47625 w 1800225"/>
                <a:gd name="connsiteY10" fmla="*/ 30956 h 909637"/>
                <a:gd name="connsiteX11" fmla="*/ 242887 w 1800225"/>
                <a:gd name="connsiteY11" fmla="*/ 0 h 909637"/>
                <a:gd name="connsiteX12" fmla="*/ 531018 w 1800225"/>
                <a:gd name="connsiteY12" fmla="*/ 207168 h 909637"/>
                <a:gd name="connsiteX13" fmla="*/ 709612 w 1800225"/>
                <a:gd name="connsiteY13" fmla="*/ 285750 h 909637"/>
                <a:gd name="connsiteX14" fmla="*/ 1014412 w 1800225"/>
                <a:gd name="connsiteY14" fmla="*/ 409575 h 909637"/>
                <a:gd name="connsiteX15" fmla="*/ 1302543 w 1800225"/>
                <a:gd name="connsiteY15" fmla="*/ 509587 h 909637"/>
                <a:gd name="connsiteX16" fmla="*/ 1614487 w 1800225"/>
                <a:gd name="connsiteY16" fmla="*/ 604837 h 909637"/>
                <a:gd name="connsiteX17" fmla="*/ 1681162 w 1800225"/>
                <a:gd name="connsiteY17" fmla="*/ 619125 h 909637"/>
                <a:gd name="connsiteX18" fmla="*/ 1702593 w 1800225"/>
                <a:gd name="connsiteY18" fmla="*/ 614362 h 909637"/>
                <a:gd name="connsiteX19" fmla="*/ 1800225 w 1800225"/>
                <a:gd name="connsiteY19" fmla="*/ 571500 h 909637"/>
                <a:gd name="connsiteX20" fmla="*/ 1690687 w 1800225"/>
                <a:gd name="connsiteY20" fmla="*/ 909637 h 909637"/>
                <a:gd name="connsiteX21" fmla="*/ 1478756 w 1800225"/>
                <a:gd name="connsiteY21" fmla="*/ 821531 h 909637"/>
                <a:gd name="connsiteX22" fmla="*/ 1135856 w 1800225"/>
                <a:gd name="connsiteY22" fmla="*/ 695325 h 909637"/>
                <a:gd name="connsiteX23" fmla="*/ 735806 w 1800225"/>
                <a:gd name="connsiteY23" fmla="*/ 554831 h 909637"/>
                <a:gd name="connsiteX24" fmla="*/ 564356 w 1800225"/>
                <a:gd name="connsiteY24" fmla="*/ 492918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0225" h="909637">
                  <a:moveTo>
                    <a:pt x="564356" y="492918"/>
                  </a:moveTo>
                  <a:lnTo>
                    <a:pt x="388143" y="409575"/>
                  </a:lnTo>
                  <a:lnTo>
                    <a:pt x="240506" y="323850"/>
                  </a:lnTo>
                  <a:lnTo>
                    <a:pt x="150018" y="261937"/>
                  </a:lnTo>
                  <a:lnTo>
                    <a:pt x="73818" y="195262"/>
                  </a:lnTo>
                  <a:lnTo>
                    <a:pt x="40481" y="159543"/>
                  </a:lnTo>
                  <a:lnTo>
                    <a:pt x="19050" y="130968"/>
                  </a:lnTo>
                  <a:lnTo>
                    <a:pt x="0" y="90487"/>
                  </a:lnTo>
                  <a:lnTo>
                    <a:pt x="2381" y="61912"/>
                  </a:lnTo>
                  <a:lnTo>
                    <a:pt x="14287" y="42862"/>
                  </a:lnTo>
                  <a:lnTo>
                    <a:pt x="47625" y="30956"/>
                  </a:lnTo>
                  <a:lnTo>
                    <a:pt x="242887" y="0"/>
                  </a:lnTo>
                  <a:lnTo>
                    <a:pt x="531018" y="207168"/>
                  </a:lnTo>
                  <a:lnTo>
                    <a:pt x="709612" y="285750"/>
                  </a:lnTo>
                  <a:lnTo>
                    <a:pt x="1014412" y="409575"/>
                  </a:lnTo>
                  <a:lnTo>
                    <a:pt x="1302543" y="509587"/>
                  </a:lnTo>
                  <a:lnTo>
                    <a:pt x="1614487" y="604837"/>
                  </a:lnTo>
                  <a:lnTo>
                    <a:pt x="1681162" y="619125"/>
                  </a:lnTo>
                  <a:lnTo>
                    <a:pt x="1702593" y="614362"/>
                  </a:lnTo>
                  <a:lnTo>
                    <a:pt x="1800225" y="571500"/>
                  </a:lnTo>
                  <a:lnTo>
                    <a:pt x="1690687" y="909637"/>
                  </a:lnTo>
                  <a:lnTo>
                    <a:pt x="1478756" y="821531"/>
                  </a:lnTo>
                  <a:lnTo>
                    <a:pt x="1135856" y="695325"/>
                  </a:lnTo>
                  <a:lnTo>
                    <a:pt x="735806" y="554831"/>
                  </a:lnTo>
                  <a:lnTo>
                    <a:pt x="564356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EC13EB8-AA4D-6740-AC16-F62DF76156C2}"/>
                </a:ext>
              </a:extLst>
            </p:cNvPr>
            <p:cNvSpPr/>
            <p:nvPr/>
          </p:nvSpPr>
          <p:spPr>
            <a:xfrm>
              <a:off x="3532188" y="5010150"/>
              <a:ext cx="563562" cy="447675"/>
            </a:xfrm>
            <a:custGeom>
              <a:avLst/>
              <a:gdLst>
                <a:gd name="connsiteX0" fmla="*/ 161925 w 564356"/>
                <a:gd name="connsiteY0" fmla="*/ 40481 h 447675"/>
                <a:gd name="connsiteX1" fmla="*/ 302419 w 564356"/>
                <a:gd name="connsiteY1" fmla="*/ 100013 h 447675"/>
                <a:gd name="connsiteX2" fmla="*/ 352425 w 564356"/>
                <a:gd name="connsiteY2" fmla="*/ 119063 h 447675"/>
                <a:gd name="connsiteX3" fmla="*/ 392906 w 564356"/>
                <a:gd name="connsiteY3" fmla="*/ 128588 h 447675"/>
                <a:gd name="connsiteX4" fmla="*/ 421481 w 564356"/>
                <a:gd name="connsiteY4" fmla="*/ 130969 h 447675"/>
                <a:gd name="connsiteX5" fmla="*/ 452437 w 564356"/>
                <a:gd name="connsiteY5" fmla="*/ 128588 h 447675"/>
                <a:gd name="connsiteX6" fmla="*/ 564356 w 564356"/>
                <a:gd name="connsiteY6" fmla="*/ 71438 h 447675"/>
                <a:gd name="connsiteX7" fmla="*/ 323850 w 564356"/>
                <a:gd name="connsiteY7" fmla="*/ 447675 h 447675"/>
                <a:gd name="connsiteX8" fmla="*/ 285750 w 564356"/>
                <a:gd name="connsiteY8" fmla="*/ 357188 h 447675"/>
                <a:gd name="connsiteX9" fmla="*/ 242887 w 564356"/>
                <a:gd name="connsiteY9" fmla="*/ 276225 h 447675"/>
                <a:gd name="connsiteX10" fmla="*/ 200025 w 564356"/>
                <a:gd name="connsiteY10" fmla="*/ 216694 h 447675"/>
                <a:gd name="connsiteX11" fmla="*/ 159544 w 564356"/>
                <a:gd name="connsiteY11" fmla="*/ 176213 h 447675"/>
                <a:gd name="connsiteX12" fmla="*/ 128587 w 564356"/>
                <a:gd name="connsiteY12" fmla="*/ 150019 h 447675"/>
                <a:gd name="connsiteX13" fmla="*/ 80962 w 564356"/>
                <a:gd name="connsiteY13" fmla="*/ 119063 h 447675"/>
                <a:gd name="connsiteX14" fmla="*/ 28575 w 564356"/>
                <a:gd name="connsiteY14" fmla="*/ 95250 h 447675"/>
                <a:gd name="connsiteX15" fmla="*/ 11906 w 564356"/>
                <a:gd name="connsiteY15" fmla="*/ 80963 h 447675"/>
                <a:gd name="connsiteX16" fmla="*/ 2381 w 564356"/>
                <a:gd name="connsiteY16" fmla="*/ 54769 h 447675"/>
                <a:gd name="connsiteX17" fmla="*/ 0 w 564356"/>
                <a:gd name="connsiteY17" fmla="*/ 33338 h 447675"/>
                <a:gd name="connsiteX18" fmla="*/ 9525 w 564356"/>
                <a:gd name="connsiteY18" fmla="*/ 14288 h 447675"/>
                <a:gd name="connsiteX19" fmla="*/ 42862 w 564356"/>
                <a:gd name="connsiteY19" fmla="*/ 2381 h 447675"/>
                <a:gd name="connsiteX20" fmla="*/ 73819 w 564356"/>
                <a:gd name="connsiteY20" fmla="*/ 0 h 447675"/>
                <a:gd name="connsiteX21" fmla="*/ 161925 w 564356"/>
                <a:gd name="connsiteY21" fmla="*/ 404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4356" h="447675">
                  <a:moveTo>
                    <a:pt x="161925" y="40481"/>
                  </a:moveTo>
                  <a:lnTo>
                    <a:pt x="302419" y="100013"/>
                  </a:lnTo>
                  <a:lnTo>
                    <a:pt x="352425" y="119063"/>
                  </a:lnTo>
                  <a:lnTo>
                    <a:pt x="392906" y="128588"/>
                  </a:lnTo>
                  <a:lnTo>
                    <a:pt x="421481" y="130969"/>
                  </a:lnTo>
                  <a:lnTo>
                    <a:pt x="452437" y="128588"/>
                  </a:lnTo>
                  <a:lnTo>
                    <a:pt x="564356" y="71438"/>
                  </a:lnTo>
                  <a:lnTo>
                    <a:pt x="323850" y="447675"/>
                  </a:lnTo>
                  <a:lnTo>
                    <a:pt x="285750" y="357188"/>
                  </a:lnTo>
                  <a:lnTo>
                    <a:pt x="242887" y="276225"/>
                  </a:lnTo>
                  <a:lnTo>
                    <a:pt x="200025" y="216694"/>
                  </a:lnTo>
                  <a:lnTo>
                    <a:pt x="159544" y="176213"/>
                  </a:lnTo>
                  <a:lnTo>
                    <a:pt x="128587" y="150019"/>
                  </a:lnTo>
                  <a:lnTo>
                    <a:pt x="80962" y="119063"/>
                  </a:lnTo>
                  <a:lnTo>
                    <a:pt x="28575" y="95250"/>
                  </a:lnTo>
                  <a:lnTo>
                    <a:pt x="11906" y="80963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9525" y="14288"/>
                  </a:lnTo>
                  <a:lnTo>
                    <a:pt x="42862" y="2381"/>
                  </a:lnTo>
                  <a:lnTo>
                    <a:pt x="73819" y="0"/>
                  </a:lnTo>
                  <a:lnTo>
                    <a:pt x="16192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7320DCC-6C13-784E-9CA9-4551F28CF6D8}"/>
                </a:ext>
              </a:extLst>
            </p:cNvPr>
            <p:cNvSpPr/>
            <p:nvPr/>
          </p:nvSpPr>
          <p:spPr>
            <a:xfrm rot="16200000">
              <a:off x="3490119" y="2486819"/>
              <a:ext cx="4560888" cy="2508250"/>
            </a:xfrm>
            <a:custGeom>
              <a:avLst/>
              <a:gdLst>
                <a:gd name="connsiteX0" fmla="*/ 1253490 w 4560570"/>
                <a:gd name="connsiteY0" fmla="*/ 1470660 h 2506980"/>
                <a:gd name="connsiteX1" fmla="*/ 1036320 w 4560570"/>
                <a:gd name="connsiteY1" fmla="*/ 1623060 h 2506980"/>
                <a:gd name="connsiteX2" fmla="*/ 868680 w 4560570"/>
                <a:gd name="connsiteY2" fmla="*/ 1764030 h 2506980"/>
                <a:gd name="connsiteX3" fmla="*/ 704850 w 4560570"/>
                <a:gd name="connsiteY3" fmla="*/ 1916430 h 2506980"/>
                <a:gd name="connsiteX4" fmla="*/ 613410 w 4560570"/>
                <a:gd name="connsiteY4" fmla="*/ 2015490 h 2506980"/>
                <a:gd name="connsiteX5" fmla="*/ 560070 w 4560570"/>
                <a:gd name="connsiteY5" fmla="*/ 2095500 h 2506980"/>
                <a:gd name="connsiteX6" fmla="*/ 541020 w 4560570"/>
                <a:gd name="connsiteY6" fmla="*/ 2148840 h 2506980"/>
                <a:gd name="connsiteX7" fmla="*/ 281940 w 4560570"/>
                <a:gd name="connsiteY7" fmla="*/ 2465070 h 2506980"/>
                <a:gd name="connsiteX8" fmla="*/ 201930 w 4560570"/>
                <a:gd name="connsiteY8" fmla="*/ 2495550 h 2506980"/>
                <a:gd name="connsiteX9" fmla="*/ 152400 w 4560570"/>
                <a:gd name="connsiteY9" fmla="*/ 2506980 h 2506980"/>
                <a:gd name="connsiteX10" fmla="*/ 106680 w 4560570"/>
                <a:gd name="connsiteY10" fmla="*/ 2506980 h 2506980"/>
                <a:gd name="connsiteX11" fmla="*/ 64770 w 4560570"/>
                <a:gd name="connsiteY11" fmla="*/ 2499360 h 2506980"/>
                <a:gd name="connsiteX12" fmla="*/ 38100 w 4560570"/>
                <a:gd name="connsiteY12" fmla="*/ 2484120 h 2506980"/>
                <a:gd name="connsiteX13" fmla="*/ 15240 w 4560570"/>
                <a:gd name="connsiteY13" fmla="*/ 2461260 h 2506980"/>
                <a:gd name="connsiteX14" fmla="*/ 0 w 4560570"/>
                <a:gd name="connsiteY14" fmla="*/ 2407920 h 2506980"/>
                <a:gd name="connsiteX15" fmla="*/ 0 w 4560570"/>
                <a:gd name="connsiteY15" fmla="*/ 2350770 h 2506980"/>
                <a:gd name="connsiteX16" fmla="*/ 26670 w 4560570"/>
                <a:gd name="connsiteY16" fmla="*/ 2282190 h 2506980"/>
                <a:gd name="connsiteX17" fmla="*/ 64770 w 4560570"/>
                <a:gd name="connsiteY17" fmla="*/ 2202180 h 2506980"/>
                <a:gd name="connsiteX18" fmla="*/ 140970 w 4560570"/>
                <a:gd name="connsiteY18" fmla="*/ 2103120 h 2506980"/>
                <a:gd name="connsiteX19" fmla="*/ 247650 w 4560570"/>
                <a:gd name="connsiteY19" fmla="*/ 1985010 h 2506980"/>
                <a:gd name="connsiteX20" fmla="*/ 422910 w 4560570"/>
                <a:gd name="connsiteY20" fmla="*/ 1817370 h 2506980"/>
                <a:gd name="connsiteX21" fmla="*/ 624840 w 4560570"/>
                <a:gd name="connsiteY21" fmla="*/ 1642110 h 2506980"/>
                <a:gd name="connsiteX22" fmla="*/ 792480 w 4560570"/>
                <a:gd name="connsiteY22" fmla="*/ 1516380 h 2506980"/>
                <a:gd name="connsiteX23" fmla="*/ 971550 w 4560570"/>
                <a:gd name="connsiteY23" fmla="*/ 1390650 h 2506980"/>
                <a:gd name="connsiteX24" fmla="*/ 1131570 w 4560570"/>
                <a:gd name="connsiteY24" fmla="*/ 1291590 h 2506980"/>
                <a:gd name="connsiteX25" fmla="*/ 1291590 w 4560570"/>
                <a:gd name="connsiteY25" fmla="*/ 1188720 h 2506980"/>
                <a:gd name="connsiteX26" fmla="*/ 1489710 w 4560570"/>
                <a:gd name="connsiteY26" fmla="*/ 1078230 h 2506980"/>
                <a:gd name="connsiteX27" fmla="*/ 1741170 w 4560570"/>
                <a:gd name="connsiteY27" fmla="*/ 963930 h 2506980"/>
                <a:gd name="connsiteX28" fmla="*/ 2004060 w 4560570"/>
                <a:gd name="connsiteY28" fmla="*/ 857250 h 2506980"/>
                <a:gd name="connsiteX29" fmla="*/ 2259330 w 4560570"/>
                <a:gd name="connsiteY29" fmla="*/ 762000 h 2506980"/>
                <a:gd name="connsiteX30" fmla="*/ 2503170 w 4560570"/>
                <a:gd name="connsiteY30" fmla="*/ 685800 h 2506980"/>
                <a:gd name="connsiteX31" fmla="*/ 2834640 w 4560570"/>
                <a:gd name="connsiteY31" fmla="*/ 594360 h 2506980"/>
                <a:gd name="connsiteX32" fmla="*/ 3105150 w 4560570"/>
                <a:gd name="connsiteY32" fmla="*/ 533400 h 2506980"/>
                <a:gd name="connsiteX33" fmla="*/ 3280410 w 4560570"/>
                <a:gd name="connsiteY33" fmla="*/ 495300 h 2506980"/>
                <a:gd name="connsiteX34" fmla="*/ 3459480 w 4560570"/>
                <a:gd name="connsiteY34" fmla="*/ 453390 h 2506980"/>
                <a:gd name="connsiteX35" fmla="*/ 3928110 w 4560570"/>
                <a:gd name="connsiteY35" fmla="*/ 373380 h 2506980"/>
                <a:gd name="connsiteX36" fmla="*/ 4076700 w 4560570"/>
                <a:gd name="connsiteY36" fmla="*/ 350520 h 2506980"/>
                <a:gd name="connsiteX37" fmla="*/ 4210050 w 4560570"/>
                <a:gd name="connsiteY37" fmla="*/ 323850 h 2506980"/>
                <a:gd name="connsiteX38" fmla="*/ 4259580 w 4560570"/>
                <a:gd name="connsiteY38" fmla="*/ 304800 h 2506980"/>
                <a:gd name="connsiteX39" fmla="*/ 4297680 w 4560570"/>
                <a:gd name="connsiteY39" fmla="*/ 281940 h 2506980"/>
                <a:gd name="connsiteX40" fmla="*/ 4358640 w 4560570"/>
                <a:gd name="connsiteY40" fmla="*/ 228600 h 2506980"/>
                <a:gd name="connsiteX41" fmla="*/ 4423410 w 4560570"/>
                <a:gd name="connsiteY41" fmla="*/ 137160 h 2506980"/>
                <a:gd name="connsiteX42" fmla="*/ 4495800 w 4560570"/>
                <a:gd name="connsiteY42" fmla="*/ 19050 h 2506980"/>
                <a:gd name="connsiteX43" fmla="*/ 4522470 w 4560570"/>
                <a:gd name="connsiteY43" fmla="*/ 0 h 2506980"/>
                <a:gd name="connsiteX44" fmla="*/ 4537710 w 4560570"/>
                <a:gd name="connsiteY44" fmla="*/ 0 h 2506980"/>
                <a:gd name="connsiteX45" fmla="*/ 4549140 w 4560570"/>
                <a:gd name="connsiteY45" fmla="*/ 11430 h 2506980"/>
                <a:gd name="connsiteX46" fmla="*/ 4560570 w 4560570"/>
                <a:gd name="connsiteY46" fmla="*/ 41910 h 2506980"/>
                <a:gd name="connsiteX47" fmla="*/ 4556760 w 4560570"/>
                <a:gd name="connsiteY47" fmla="*/ 148590 h 2506980"/>
                <a:gd name="connsiteX48" fmla="*/ 4556760 w 4560570"/>
                <a:gd name="connsiteY48" fmla="*/ 259080 h 2506980"/>
                <a:gd name="connsiteX49" fmla="*/ 4541520 w 4560570"/>
                <a:gd name="connsiteY49" fmla="*/ 308610 h 2506980"/>
                <a:gd name="connsiteX50" fmla="*/ 4511040 w 4560570"/>
                <a:gd name="connsiteY50" fmla="*/ 400050 h 2506980"/>
                <a:gd name="connsiteX51" fmla="*/ 4438650 w 4560570"/>
                <a:gd name="connsiteY51" fmla="*/ 518160 h 2506980"/>
                <a:gd name="connsiteX52" fmla="*/ 4373880 w 4560570"/>
                <a:gd name="connsiteY52" fmla="*/ 598170 h 2506980"/>
                <a:gd name="connsiteX53" fmla="*/ 4335780 w 4560570"/>
                <a:gd name="connsiteY53" fmla="*/ 628650 h 2506980"/>
                <a:gd name="connsiteX54" fmla="*/ 4309110 w 4560570"/>
                <a:gd name="connsiteY54" fmla="*/ 632460 h 2506980"/>
                <a:gd name="connsiteX55" fmla="*/ 4240530 w 4560570"/>
                <a:gd name="connsiteY55" fmla="*/ 617220 h 2506980"/>
                <a:gd name="connsiteX56" fmla="*/ 4137660 w 4560570"/>
                <a:gd name="connsiteY56" fmla="*/ 605790 h 2506980"/>
                <a:gd name="connsiteX57" fmla="*/ 4057650 w 4560570"/>
                <a:gd name="connsiteY57" fmla="*/ 605790 h 2506980"/>
                <a:gd name="connsiteX58" fmla="*/ 3950970 w 4560570"/>
                <a:gd name="connsiteY58" fmla="*/ 621030 h 2506980"/>
                <a:gd name="connsiteX59" fmla="*/ 3726180 w 4560570"/>
                <a:gd name="connsiteY59" fmla="*/ 636270 h 2506980"/>
                <a:gd name="connsiteX60" fmla="*/ 3493770 w 4560570"/>
                <a:gd name="connsiteY60" fmla="*/ 655320 h 2506980"/>
                <a:gd name="connsiteX61" fmla="*/ 3310890 w 4560570"/>
                <a:gd name="connsiteY61" fmla="*/ 697230 h 2506980"/>
                <a:gd name="connsiteX62" fmla="*/ 3059430 w 4560570"/>
                <a:gd name="connsiteY62" fmla="*/ 746760 h 2506980"/>
                <a:gd name="connsiteX63" fmla="*/ 2842260 w 4560570"/>
                <a:gd name="connsiteY63" fmla="*/ 792480 h 2506980"/>
                <a:gd name="connsiteX64" fmla="*/ 2590800 w 4560570"/>
                <a:gd name="connsiteY64" fmla="*/ 864870 h 2506980"/>
                <a:gd name="connsiteX65" fmla="*/ 2316480 w 4560570"/>
                <a:gd name="connsiteY65" fmla="*/ 952500 h 2506980"/>
                <a:gd name="connsiteX66" fmla="*/ 2091690 w 4560570"/>
                <a:gd name="connsiteY66" fmla="*/ 1040130 h 2506980"/>
                <a:gd name="connsiteX67" fmla="*/ 1836420 w 4560570"/>
                <a:gd name="connsiteY67" fmla="*/ 1154430 h 2506980"/>
                <a:gd name="connsiteX68" fmla="*/ 1695450 w 4560570"/>
                <a:gd name="connsiteY68" fmla="*/ 1219200 h 2506980"/>
                <a:gd name="connsiteX69" fmla="*/ 1466850 w 4560570"/>
                <a:gd name="connsiteY69" fmla="*/ 1337310 h 2506980"/>
                <a:gd name="connsiteX70" fmla="*/ 1253490 w 4560570"/>
                <a:gd name="connsiteY70" fmla="*/ 1470660 h 250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60570" h="2506980">
                  <a:moveTo>
                    <a:pt x="1253490" y="1470660"/>
                  </a:moveTo>
                  <a:lnTo>
                    <a:pt x="1036320" y="1623060"/>
                  </a:lnTo>
                  <a:lnTo>
                    <a:pt x="868680" y="1764030"/>
                  </a:lnTo>
                  <a:lnTo>
                    <a:pt x="704850" y="1916430"/>
                  </a:lnTo>
                  <a:lnTo>
                    <a:pt x="613410" y="2015490"/>
                  </a:lnTo>
                  <a:lnTo>
                    <a:pt x="560070" y="2095500"/>
                  </a:lnTo>
                  <a:lnTo>
                    <a:pt x="541020" y="2148840"/>
                  </a:lnTo>
                  <a:lnTo>
                    <a:pt x="281940" y="2465070"/>
                  </a:lnTo>
                  <a:lnTo>
                    <a:pt x="201930" y="2495550"/>
                  </a:lnTo>
                  <a:lnTo>
                    <a:pt x="152400" y="2506980"/>
                  </a:lnTo>
                  <a:lnTo>
                    <a:pt x="106680" y="2506980"/>
                  </a:lnTo>
                  <a:lnTo>
                    <a:pt x="64770" y="2499360"/>
                  </a:lnTo>
                  <a:lnTo>
                    <a:pt x="38100" y="2484120"/>
                  </a:lnTo>
                  <a:lnTo>
                    <a:pt x="15240" y="2461260"/>
                  </a:lnTo>
                  <a:lnTo>
                    <a:pt x="0" y="2407920"/>
                  </a:lnTo>
                  <a:lnTo>
                    <a:pt x="0" y="2350770"/>
                  </a:lnTo>
                  <a:lnTo>
                    <a:pt x="26670" y="2282190"/>
                  </a:lnTo>
                  <a:lnTo>
                    <a:pt x="64770" y="2202180"/>
                  </a:lnTo>
                  <a:lnTo>
                    <a:pt x="140970" y="2103120"/>
                  </a:lnTo>
                  <a:lnTo>
                    <a:pt x="247650" y="1985010"/>
                  </a:lnTo>
                  <a:lnTo>
                    <a:pt x="422910" y="1817370"/>
                  </a:lnTo>
                  <a:lnTo>
                    <a:pt x="624840" y="1642110"/>
                  </a:lnTo>
                  <a:lnTo>
                    <a:pt x="792480" y="1516380"/>
                  </a:lnTo>
                  <a:lnTo>
                    <a:pt x="971550" y="1390650"/>
                  </a:lnTo>
                  <a:lnTo>
                    <a:pt x="1131570" y="1291590"/>
                  </a:lnTo>
                  <a:lnTo>
                    <a:pt x="1291590" y="1188720"/>
                  </a:lnTo>
                  <a:lnTo>
                    <a:pt x="1489710" y="1078230"/>
                  </a:lnTo>
                  <a:lnTo>
                    <a:pt x="1741170" y="963930"/>
                  </a:lnTo>
                  <a:lnTo>
                    <a:pt x="2004060" y="857250"/>
                  </a:lnTo>
                  <a:lnTo>
                    <a:pt x="2259330" y="762000"/>
                  </a:lnTo>
                  <a:lnTo>
                    <a:pt x="2503170" y="685800"/>
                  </a:lnTo>
                  <a:lnTo>
                    <a:pt x="2834640" y="594360"/>
                  </a:lnTo>
                  <a:lnTo>
                    <a:pt x="3105150" y="533400"/>
                  </a:lnTo>
                  <a:lnTo>
                    <a:pt x="3280410" y="495300"/>
                  </a:lnTo>
                  <a:lnTo>
                    <a:pt x="3459480" y="453390"/>
                  </a:lnTo>
                  <a:lnTo>
                    <a:pt x="3928110" y="373380"/>
                  </a:lnTo>
                  <a:lnTo>
                    <a:pt x="4076700" y="350520"/>
                  </a:lnTo>
                  <a:lnTo>
                    <a:pt x="4210050" y="323850"/>
                  </a:lnTo>
                  <a:lnTo>
                    <a:pt x="4259580" y="304800"/>
                  </a:lnTo>
                  <a:lnTo>
                    <a:pt x="4297680" y="281940"/>
                  </a:lnTo>
                  <a:lnTo>
                    <a:pt x="4358640" y="228600"/>
                  </a:lnTo>
                  <a:lnTo>
                    <a:pt x="4423410" y="137160"/>
                  </a:lnTo>
                  <a:lnTo>
                    <a:pt x="4495800" y="19050"/>
                  </a:lnTo>
                  <a:lnTo>
                    <a:pt x="4522470" y="0"/>
                  </a:lnTo>
                  <a:lnTo>
                    <a:pt x="4537710" y="0"/>
                  </a:lnTo>
                  <a:lnTo>
                    <a:pt x="4549140" y="11430"/>
                  </a:lnTo>
                  <a:lnTo>
                    <a:pt x="4560570" y="41910"/>
                  </a:lnTo>
                  <a:lnTo>
                    <a:pt x="4556760" y="148590"/>
                  </a:lnTo>
                  <a:lnTo>
                    <a:pt x="4556760" y="259080"/>
                  </a:lnTo>
                  <a:lnTo>
                    <a:pt x="4541520" y="308610"/>
                  </a:lnTo>
                  <a:lnTo>
                    <a:pt x="4511040" y="400050"/>
                  </a:lnTo>
                  <a:lnTo>
                    <a:pt x="4438650" y="518160"/>
                  </a:lnTo>
                  <a:lnTo>
                    <a:pt x="4373880" y="598170"/>
                  </a:lnTo>
                  <a:lnTo>
                    <a:pt x="4335780" y="628650"/>
                  </a:lnTo>
                  <a:lnTo>
                    <a:pt x="4309110" y="632460"/>
                  </a:lnTo>
                  <a:lnTo>
                    <a:pt x="4240530" y="617220"/>
                  </a:lnTo>
                  <a:lnTo>
                    <a:pt x="4137660" y="605790"/>
                  </a:lnTo>
                  <a:lnTo>
                    <a:pt x="4057650" y="605790"/>
                  </a:lnTo>
                  <a:lnTo>
                    <a:pt x="3950970" y="621030"/>
                  </a:lnTo>
                  <a:lnTo>
                    <a:pt x="3726180" y="636270"/>
                  </a:lnTo>
                  <a:lnTo>
                    <a:pt x="3493770" y="655320"/>
                  </a:lnTo>
                  <a:lnTo>
                    <a:pt x="3310890" y="697230"/>
                  </a:lnTo>
                  <a:lnTo>
                    <a:pt x="3059430" y="746760"/>
                  </a:lnTo>
                  <a:lnTo>
                    <a:pt x="2842260" y="792480"/>
                  </a:lnTo>
                  <a:lnTo>
                    <a:pt x="2590800" y="864870"/>
                  </a:lnTo>
                  <a:lnTo>
                    <a:pt x="2316480" y="952500"/>
                  </a:lnTo>
                  <a:lnTo>
                    <a:pt x="2091690" y="1040130"/>
                  </a:lnTo>
                  <a:lnTo>
                    <a:pt x="1836420" y="1154430"/>
                  </a:lnTo>
                  <a:lnTo>
                    <a:pt x="1695450" y="1219200"/>
                  </a:lnTo>
                  <a:lnTo>
                    <a:pt x="1466850" y="1337310"/>
                  </a:lnTo>
                  <a:lnTo>
                    <a:pt x="1253490" y="14706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8EBCACB-C6EB-1A4E-9EAB-BDAD1CBBF8E9}"/>
                </a:ext>
              </a:extLst>
            </p:cNvPr>
            <p:cNvSpPr/>
            <p:nvPr/>
          </p:nvSpPr>
          <p:spPr>
            <a:xfrm>
              <a:off x="6618288" y="4646613"/>
              <a:ext cx="381000" cy="1163637"/>
            </a:xfrm>
            <a:custGeom>
              <a:avLst/>
              <a:gdLst>
                <a:gd name="connsiteX0" fmla="*/ 342900 w 381000"/>
                <a:gd name="connsiteY0" fmla="*/ 471487 h 1164431"/>
                <a:gd name="connsiteX1" fmla="*/ 314325 w 381000"/>
                <a:gd name="connsiteY1" fmla="*/ 864394 h 1164431"/>
                <a:gd name="connsiteX2" fmla="*/ 319087 w 381000"/>
                <a:gd name="connsiteY2" fmla="*/ 923925 h 1164431"/>
                <a:gd name="connsiteX3" fmla="*/ 326231 w 381000"/>
                <a:gd name="connsiteY3" fmla="*/ 978694 h 1164431"/>
                <a:gd name="connsiteX4" fmla="*/ 342900 w 381000"/>
                <a:gd name="connsiteY4" fmla="*/ 1045369 h 1164431"/>
                <a:gd name="connsiteX5" fmla="*/ 366712 w 381000"/>
                <a:gd name="connsiteY5" fmla="*/ 1097756 h 1164431"/>
                <a:gd name="connsiteX6" fmla="*/ 333375 w 381000"/>
                <a:gd name="connsiteY6" fmla="*/ 1164431 h 1164431"/>
                <a:gd name="connsiteX7" fmla="*/ 0 w 381000"/>
                <a:gd name="connsiteY7" fmla="*/ 850106 h 1164431"/>
                <a:gd name="connsiteX8" fmla="*/ 30956 w 381000"/>
                <a:gd name="connsiteY8" fmla="*/ 828675 h 1164431"/>
                <a:gd name="connsiteX9" fmla="*/ 80962 w 381000"/>
                <a:gd name="connsiteY9" fmla="*/ 823912 h 1164431"/>
                <a:gd name="connsiteX10" fmla="*/ 114300 w 381000"/>
                <a:gd name="connsiteY10" fmla="*/ 807244 h 1164431"/>
                <a:gd name="connsiteX11" fmla="*/ 133350 w 381000"/>
                <a:gd name="connsiteY11" fmla="*/ 769144 h 1164431"/>
                <a:gd name="connsiteX12" fmla="*/ 180975 w 381000"/>
                <a:gd name="connsiteY12" fmla="*/ 571500 h 1164431"/>
                <a:gd name="connsiteX13" fmla="*/ 247650 w 381000"/>
                <a:gd name="connsiteY13" fmla="*/ 290512 h 1164431"/>
                <a:gd name="connsiteX14" fmla="*/ 311944 w 381000"/>
                <a:gd name="connsiteY14" fmla="*/ 47625 h 1164431"/>
                <a:gd name="connsiteX15" fmla="*/ 323850 w 381000"/>
                <a:gd name="connsiteY15" fmla="*/ 19050 h 1164431"/>
                <a:gd name="connsiteX16" fmla="*/ 338137 w 381000"/>
                <a:gd name="connsiteY16" fmla="*/ 4762 h 1164431"/>
                <a:gd name="connsiteX17" fmla="*/ 359569 w 381000"/>
                <a:gd name="connsiteY17" fmla="*/ 0 h 1164431"/>
                <a:gd name="connsiteX18" fmla="*/ 376237 w 381000"/>
                <a:gd name="connsiteY18" fmla="*/ 4762 h 1164431"/>
                <a:gd name="connsiteX19" fmla="*/ 381000 w 381000"/>
                <a:gd name="connsiteY19" fmla="*/ 19050 h 1164431"/>
                <a:gd name="connsiteX20" fmla="*/ 378619 w 381000"/>
                <a:gd name="connsiteY20" fmla="*/ 88106 h 1164431"/>
                <a:gd name="connsiteX21" fmla="*/ 342900 w 381000"/>
                <a:gd name="connsiteY21" fmla="*/ 471487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0" h="1164431">
                  <a:moveTo>
                    <a:pt x="342900" y="471487"/>
                  </a:moveTo>
                  <a:lnTo>
                    <a:pt x="314325" y="864394"/>
                  </a:lnTo>
                  <a:lnTo>
                    <a:pt x="319087" y="923925"/>
                  </a:lnTo>
                  <a:lnTo>
                    <a:pt x="326231" y="978694"/>
                  </a:lnTo>
                  <a:lnTo>
                    <a:pt x="342900" y="1045369"/>
                  </a:lnTo>
                  <a:lnTo>
                    <a:pt x="366712" y="1097756"/>
                  </a:lnTo>
                  <a:lnTo>
                    <a:pt x="333375" y="1164431"/>
                  </a:lnTo>
                  <a:lnTo>
                    <a:pt x="0" y="850106"/>
                  </a:lnTo>
                  <a:lnTo>
                    <a:pt x="30956" y="828675"/>
                  </a:lnTo>
                  <a:lnTo>
                    <a:pt x="80962" y="823912"/>
                  </a:lnTo>
                  <a:lnTo>
                    <a:pt x="114300" y="807244"/>
                  </a:lnTo>
                  <a:lnTo>
                    <a:pt x="133350" y="769144"/>
                  </a:lnTo>
                  <a:lnTo>
                    <a:pt x="180975" y="571500"/>
                  </a:lnTo>
                  <a:lnTo>
                    <a:pt x="247650" y="290512"/>
                  </a:lnTo>
                  <a:lnTo>
                    <a:pt x="311944" y="47625"/>
                  </a:lnTo>
                  <a:lnTo>
                    <a:pt x="323850" y="19050"/>
                  </a:lnTo>
                  <a:lnTo>
                    <a:pt x="338137" y="4762"/>
                  </a:lnTo>
                  <a:lnTo>
                    <a:pt x="359569" y="0"/>
                  </a:lnTo>
                  <a:lnTo>
                    <a:pt x="376237" y="4762"/>
                  </a:lnTo>
                  <a:lnTo>
                    <a:pt x="381000" y="19050"/>
                  </a:lnTo>
                  <a:cubicBezTo>
                    <a:pt x="380206" y="42069"/>
                    <a:pt x="379413" y="65087"/>
                    <a:pt x="378619" y="88106"/>
                  </a:cubicBezTo>
                  <a:lnTo>
                    <a:pt x="34290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7D5895B-C7FC-1048-AB5E-50685A12879B}"/>
                </a:ext>
              </a:extLst>
            </p:cNvPr>
            <p:cNvSpPr/>
            <p:nvPr/>
          </p:nvSpPr>
          <p:spPr>
            <a:xfrm rot="16200000">
              <a:off x="4491038" y="3440113"/>
              <a:ext cx="2290762" cy="1820862"/>
            </a:xfrm>
            <a:custGeom>
              <a:avLst/>
              <a:gdLst>
                <a:gd name="connsiteX0" fmla="*/ 1316831 w 2290762"/>
                <a:gd name="connsiteY0" fmla="*/ 1381125 h 1821657"/>
                <a:gd name="connsiteX1" fmla="*/ 1059656 w 2290762"/>
                <a:gd name="connsiteY1" fmla="*/ 1212057 h 1821657"/>
                <a:gd name="connsiteX2" fmla="*/ 940593 w 2290762"/>
                <a:gd name="connsiteY2" fmla="*/ 1126332 h 1821657"/>
                <a:gd name="connsiteX3" fmla="*/ 762000 w 2290762"/>
                <a:gd name="connsiteY3" fmla="*/ 976313 h 1821657"/>
                <a:gd name="connsiteX4" fmla="*/ 616743 w 2290762"/>
                <a:gd name="connsiteY4" fmla="*/ 828675 h 1821657"/>
                <a:gd name="connsiteX5" fmla="*/ 457200 w 2290762"/>
                <a:gd name="connsiteY5" fmla="*/ 659607 h 1821657"/>
                <a:gd name="connsiteX6" fmla="*/ 309562 w 2290762"/>
                <a:gd name="connsiteY6" fmla="*/ 483394 h 1821657"/>
                <a:gd name="connsiteX7" fmla="*/ 104775 w 2290762"/>
                <a:gd name="connsiteY7" fmla="*/ 211932 h 1821657"/>
                <a:gd name="connsiteX8" fmla="*/ 11906 w 2290762"/>
                <a:gd name="connsiteY8" fmla="*/ 76200 h 1821657"/>
                <a:gd name="connsiteX9" fmla="*/ 0 w 2290762"/>
                <a:gd name="connsiteY9" fmla="*/ 42863 h 1821657"/>
                <a:gd name="connsiteX10" fmla="*/ 0 w 2290762"/>
                <a:gd name="connsiteY10" fmla="*/ 21432 h 1821657"/>
                <a:gd name="connsiteX11" fmla="*/ 2381 w 2290762"/>
                <a:gd name="connsiteY11" fmla="*/ 9525 h 1821657"/>
                <a:gd name="connsiteX12" fmla="*/ 23812 w 2290762"/>
                <a:gd name="connsiteY12" fmla="*/ 0 h 1821657"/>
                <a:gd name="connsiteX13" fmla="*/ 52387 w 2290762"/>
                <a:gd name="connsiteY13" fmla="*/ 4763 h 1821657"/>
                <a:gd name="connsiteX14" fmla="*/ 83343 w 2290762"/>
                <a:gd name="connsiteY14" fmla="*/ 19050 h 1821657"/>
                <a:gd name="connsiteX15" fmla="*/ 188118 w 2290762"/>
                <a:gd name="connsiteY15" fmla="*/ 152400 h 1821657"/>
                <a:gd name="connsiteX16" fmla="*/ 359568 w 2290762"/>
                <a:gd name="connsiteY16" fmla="*/ 342900 h 1821657"/>
                <a:gd name="connsiteX17" fmla="*/ 495300 w 2290762"/>
                <a:gd name="connsiteY17" fmla="*/ 483394 h 1821657"/>
                <a:gd name="connsiteX18" fmla="*/ 638175 w 2290762"/>
                <a:gd name="connsiteY18" fmla="*/ 614363 h 1821657"/>
                <a:gd name="connsiteX19" fmla="*/ 783431 w 2290762"/>
                <a:gd name="connsiteY19" fmla="*/ 728663 h 1821657"/>
                <a:gd name="connsiteX20" fmla="*/ 985837 w 2290762"/>
                <a:gd name="connsiteY20" fmla="*/ 883444 h 1821657"/>
                <a:gd name="connsiteX21" fmla="*/ 1176337 w 2290762"/>
                <a:gd name="connsiteY21" fmla="*/ 988219 h 1821657"/>
                <a:gd name="connsiteX22" fmla="*/ 1326356 w 2290762"/>
                <a:gd name="connsiteY22" fmla="*/ 1088232 h 1821657"/>
                <a:gd name="connsiteX23" fmla="*/ 1535906 w 2290762"/>
                <a:gd name="connsiteY23" fmla="*/ 1207294 h 1821657"/>
                <a:gd name="connsiteX24" fmla="*/ 1685925 w 2290762"/>
                <a:gd name="connsiteY24" fmla="*/ 1285875 h 1821657"/>
                <a:gd name="connsiteX25" fmla="*/ 1874043 w 2290762"/>
                <a:gd name="connsiteY25" fmla="*/ 1364457 h 1821657"/>
                <a:gd name="connsiteX26" fmla="*/ 2002631 w 2290762"/>
                <a:gd name="connsiteY26" fmla="*/ 1412082 h 1821657"/>
                <a:gd name="connsiteX27" fmla="*/ 2066925 w 2290762"/>
                <a:gd name="connsiteY27" fmla="*/ 1428750 h 1821657"/>
                <a:gd name="connsiteX28" fmla="*/ 2093118 w 2290762"/>
                <a:gd name="connsiteY28" fmla="*/ 1423988 h 1821657"/>
                <a:gd name="connsiteX29" fmla="*/ 2119312 w 2290762"/>
                <a:gd name="connsiteY29" fmla="*/ 1412082 h 1821657"/>
                <a:gd name="connsiteX30" fmla="*/ 2159793 w 2290762"/>
                <a:gd name="connsiteY30" fmla="*/ 1371600 h 1821657"/>
                <a:gd name="connsiteX31" fmla="*/ 2205037 w 2290762"/>
                <a:gd name="connsiteY31" fmla="*/ 1312069 h 1821657"/>
                <a:gd name="connsiteX32" fmla="*/ 2219325 w 2290762"/>
                <a:gd name="connsiteY32" fmla="*/ 1293019 h 1821657"/>
                <a:gd name="connsiteX33" fmla="*/ 2245518 w 2290762"/>
                <a:gd name="connsiteY33" fmla="*/ 1283494 h 1821657"/>
                <a:gd name="connsiteX34" fmla="*/ 2266950 w 2290762"/>
                <a:gd name="connsiteY34" fmla="*/ 1288257 h 1821657"/>
                <a:gd name="connsiteX35" fmla="*/ 2281237 w 2290762"/>
                <a:gd name="connsiteY35" fmla="*/ 1295400 h 1821657"/>
                <a:gd name="connsiteX36" fmla="*/ 2290762 w 2290762"/>
                <a:gd name="connsiteY36" fmla="*/ 1307307 h 1821657"/>
                <a:gd name="connsiteX37" fmla="*/ 2290762 w 2290762"/>
                <a:gd name="connsiteY37" fmla="*/ 1352550 h 1821657"/>
                <a:gd name="connsiteX38" fmla="*/ 2283618 w 2290762"/>
                <a:gd name="connsiteY38" fmla="*/ 1445419 h 1821657"/>
                <a:gd name="connsiteX39" fmla="*/ 2271712 w 2290762"/>
                <a:gd name="connsiteY39" fmla="*/ 1516857 h 1821657"/>
                <a:gd name="connsiteX40" fmla="*/ 2257425 w 2290762"/>
                <a:gd name="connsiteY40" fmla="*/ 1578769 h 1821657"/>
                <a:gd name="connsiteX41" fmla="*/ 2240756 w 2290762"/>
                <a:gd name="connsiteY41" fmla="*/ 1619250 h 1821657"/>
                <a:gd name="connsiteX42" fmla="*/ 2202656 w 2290762"/>
                <a:gd name="connsiteY42" fmla="*/ 1671638 h 1821657"/>
                <a:gd name="connsiteX43" fmla="*/ 2143125 w 2290762"/>
                <a:gd name="connsiteY43" fmla="*/ 1735932 h 1821657"/>
                <a:gd name="connsiteX44" fmla="*/ 2088356 w 2290762"/>
                <a:gd name="connsiteY44" fmla="*/ 1790700 h 1821657"/>
                <a:gd name="connsiteX45" fmla="*/ 2047875 w 2290762"/>
                <a:gd name="connsiteY45" fmla="*/ 1816894 h 1821657"/>
                <a:gd name="connsiteX46" fmla="*/ 2019300 w 2290762"/>
                <a:gd name="connsiteY46" fmla="*/ 1821657 h 1821657"/>
                <a:gd name="connsiteX47" fmla="*/ 1981200 w 2290762"/>
                <a:gd name="connsiteY47" fmla="*/ 1816894 h 1821657"/>
                <a:gd name="connsiteX48" fmla="*/ 1952625 w 2290762"/>
                <a:gd name="connsiteY48" fmla="*/ 1804988 h 1821657"/>
                <a:gd name="connsiteX49" fmla="*/ 1926431 w 2290762"/>
                <a:gd name="connsiteY49" fmla="*/ 1778794 h 1821657"/>
                <a:gd name="connsiteX50" fmla="*/ 1909762 w 2290762"/>
                <a:gd name="connsiteY50" fmla="*/ 1750219 h 1821657"/>
                <a:gd name="connsiteX51" fmla="*/ 1888331 w 2290762"/>
                <a:gd name="connsiteY51" fmla="*/ 1695450 h 1821657"/>
                <a:gd name="connsiteX52" fmla="*/ 1676400 w 2290762"/>
                <a:gd name="connsiteY52" fmla="*/ 1585913 h 1821657"/>
                <a:gd name="connsiteX53" fmla="*/ 1316831 w 2290762"/>
                <a:gd name="connsiteY53" fmla="*/ 1381125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2" h="1821657">
                  <a:moveTo>
                    <a:pt x="1316831" y="1381125"/>
                  </a:moveTo>
                  <a:lnTo>
                    <a:pt x="1059656" y="1212057"/>
                  </a:lnTo>
                  <a:lnTo>
                    <a:pt x="940593" y="1126332"/>
                  </a:lnTo>
                  <a:lnTo>
                    <a:pt x="762000" y="976313"/>
                  </a:lnTo>
                  <a:lnTo>
                    <a:pt x="616743" y="828675"/>
                  </a:lnTo>
                  <a:lnTo>
                    <a:pt x="457200" y="659607"/>
                  </a:lnTo>
                  <a:lnTo>
                    <a:pt x="309562" y="483394"/>
                  </a:lnTo>
                  <a:lnTo>
                    <a:pt x="104775" y="211932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83343" y="19050"/>
                  </a:lnTo>
                  <a:lnTo>
                    <a:pt x="188118" y="152400"/>
                  </a:lnTo>
                  <a:lnTo>
                    <a:pt x="359568" y="342900"/>
                  </a:lnTo>
                  <a:lnTo>
                    <a:pt x="495300" y="483394"/>
                  </a:lnTo>
                  <a:lnTo>
                    <a:pt x="638175" y="614363"/>
                  </a:lnTo>
                  <a:lnTo>
                    <a:pt x="783431" y="728663"/>
                  </a:lnTo>
                  <a:lnTo>
                    <a:pt x="985837" y="883444"/>
                  </a:lnTo>
                  <a:lnTo>
                    <a:pt x="1176337" y="988219"/>
                  </a:lnTo>
                  <a:lnTo>
                    <a:pt x="1326356" y="1088232"/>
                  </a:lnTo>
                  <a:lnTo>
                    <a:pt x="1535906" y="1207294"/>
                  </a:lnTo>
                  <a:lnTo>
                    <a:pt x="1685925" y="1285875"/>
                  </a:lnTo>
                  <a:lnTo>
                    <a:pt x="1874043" y="1364457"/>
                  </a:lnTo>
                  <a:lnTo>
                    <a:pt x="2002631" y="1412082"/>
                  </a:lnTo>
                  <a:lnTo>
                    <a:pt x="2066925" y="1428750"/>
                  </a:lnTo>
                  <a:lnTo>
                    <a:pt x="2093118" y="1423988"/>
                  </a:lnTo>
                  <a:lnTo>
                    <a:pt x="2119312" y="1412082"/>
                  </a:lnTo>
                  <a:lnTo>
                    <a:pt x="2159793" y="1371600"/>
                  </a:lnTo>
                  <a:lnTo>
                    <a:pt x="2205037" y="1312069"/>
                  </a:lnTo>
                  <a:lnTo>
                    <a:pt x="2219325" y="1293019"/>
                  </a:lnTo>
                  <a:lnTo>
                    <a:pt x="2245518" y="1283494"/>
                  </a:lnTo>
                  <a:lnTo>
                    <a:pt x="2266950" y="1288257"/>
                  </a:lnTo>
                  <a:lnTo>
                    <a:pt x="2281237" y="1295400"/>
                  </a:lnTo>
                  <a:lnTo>
                    <a:pt x="2290762" y="1307307"/>
                  </a:lnTo>
                  <a:lnTo>
                    <a:pt x="2290762" y="1352550"/>
                  </a:lnTo>
                  <a:lnTo>
                    <a:pt x="2283618" y="1445419"/>
                  </a:lnTo>
                  <a:lnTo>
                    <a:pt x="2271712" y="1516857"/>
                  </a:lnTo>
                  <a:lnTo>
                    <a:pt x="2257425" y="1578769"/>
                  </a:lnTo>
                  <a:lnTo>
                    <a:pt x="2240756" y="1619250"/>
                  </a:lnTo>
                  <a:lnTo>
                    <a:pt x="2202656" y="1671638"/>
                  </a:lnTo>
                  <a:lnTo>
                    <a:pt x="2143125" y="1735932"/>
                  </a:lnTo>
                  <a:lnTo>
                    <a:pt x="2088356" y="1790700"/>
                  </a:lnTo>
                  <a:lnTo>
                    <a:pt x="2047875" y="1816894"/>
                  </a:lnTo>
                  <a:lnTo>
                    <a:pt x="2019300" y="1821657"/>
                  </a:lnTo>
                  <a:lnTo>
                    <a:pt x="1981200" y="1816894"/>
                  </a:lnTo>
                  <a:lnTo>
                    <a:pt x="1952625" y="1804988"/>
                  </a:lnTo>
                  <a:lnTo>
                    <a:pt x="1926431" y="1778794"/>
                  </a:lnTo>
                  <a:lnTo>
                    <a:pt x="1909762" y="1750219"/>
                  </a:lnTo>
                  <a:lnTo>
                    <a:pt x="1888331" y="1695450"/>
                  </a:lnTo>
                  <a:lnTo>
                    <a:pt x="1676400" y="1585913"/>
                  </a:lnTo>
                  <a:lnTo>
                    <a:pt x="1316831" y="1381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21B130B-2754-6F4F-AF66-F2272C27C546}"/>
                </a:ext>
              </a:extLst>
            </p:cNvPr>
            <p:cNvSpPr/>
            <p:nvPr/>
          </p:nvSpPr>
          <p:spPr>
            <a:xfrm>
              <a:off x="5651500" y="1465263"/>
              <a:ext cx="700088" cy="628650"/>
            </a:xfrm>
            <a:custGeom>
              <a:avLst/>
              <a:gdLst>
                <a:gd name="connsiteX0" fmla="*/ 359569 w 700088"/>
                <a:gd name="connsiteY0" fmla="*/ 452437 h 628650"/>
                <a:gd name="connsiteX1" fmla="*/ 219075 w 700088"/>
                <a:gd name="connsiteY1" fmla="*/ 309562 h 628650"/>
                <a:gd name="connsiteX2" fmla="*/ 123825 w 700088"/>
                <a:gd name="connsiteY2" fmla="*/ 207169 h 628650"/>
                <a:gd name="connsiteX3" fmla="*/ 33338 w 700088"/>
                <a:gd name="connsiteY3" fmla="*/ 104775 h 628650"/>
                <a:gd name="connsiteX4" fmla="*/ 11907 w 700088"/>
                <a:gd name="connsiteY4" fmla="*/ 78581 h 628650"/>
                <a:gd name="connsiteX5" fmla="*/ 4763 w 700088"/>
                <a:gd name="connsiteY5" fmla="*/ 61912 h 628650"/>
                <a:gd name="connsiteX6" fmla="*/ 0 w 700088"/>
                <a:gd name="connsiteY6" fmla="*/ 33337 h 628650"/>
                <a:gd name="connsiteX7" fmla="*/ 7144 w 700088"/>
                <a:gd name="connsiteY7" fmla="*/ 16669 h 628650"/>
                <a:gd name="connsiteX8" fmla="*/ 23813 w 700088"/>
                <a:gd name="connsiteY8" fmla="*/ 4762 h 628650"/>
                <a:gd name="connsiteX9" fmla="*/ 47625 w 700088"/>
                <a:gd name="connsiteY9" fmla="*/ 0 h 628650"/>
                <a:gd name="connsiteX10" fmla="*/ 104775 w 700088"/>
                <a:gd name="connsiteY10" fmla="*/ 7144 h 628650"/>
                <a:gd name="connsiteX11" fmla="*/ 259557 w 700088"/>
                <a:gd name="connsiteY11" fmla="*/ 45244 h 628650"/>
                <a:gd name="connsiteX12" fmla="*/ 483394 w 700088"/>
                <a:gd name="connsiteY12" fmla="*/ 111919 h 628650"/>
                <a:gd name="connsiteX13" fmla="*/ 538163 w 700088"/>
                <a:gd name="connsiteY13" fmla="*/ 164306 h 628650"/>
                <a:gd name="connsiteX14" fmla="*/ 590550 w 700088"/>
                <a:gd name="connsiteY14" fmla="*/ 223837 h 628650"/>
                <a:gd name="connsiteX15" fmla="*/ 623888 w 700088"/>
                <a:gd name="connsiteY15" fmla="*/ 271462 h 628650"/>
                <a:gd name="connsiteX16" fmla="*/ 657225 w 700088"/>
                <a:gd name="connsiteY16" fmla="*/ 321469 h 628650"/>
                <a:gd name="connsiteX17" fmla="*/ 683419 w 700088"/>
                <a:gd name="connsiteY17" fmla="*/ 376237 h 628650"/>
                <a:gd name="connsiteX18" fmla="*/ 695325 w 700088"/>
                <a:gd name="connsiteY18" fmla="*/ 421481 h 628650"/>
                <a:gd name="connsiteX19" fmla="*/ 700088 w 700088"/>
                <a:gd name="connsiteY19" fmla="*/ 461962 h 628650"/>
                <a:gd name="connsiteX20" fmla="*/ 697707 w 700088"/>
                <a:gd name="connsiteY20" fmla="*/ 511969 h 628650"/>
                <a:gd name="connsiteX21" fmla="*/ 690563 w 700088"/>
                <a:gd name="connsiteY21" fmla="*/ 564356 h 628650"/>
                <a:gd name="connsiteX22" fmla="*/ 671513 w 700088"/>
                <a:gd name="connsiteY22" fmla="*/ 611981 h 628650"/>
                <a:gd name="connsiteX23" fmla="*/ 650082 w 700088"/>
                <a:gd name="connsiteY23" fmla="*/ 628650 h 628650"/>
                <a:gd name="connsiteX24" fmla="*/ 626269 w 700088"/>
                <a:gd name="connsiteY24" fmla="*/ 628650 h 628650"/>
                <a:gd name="connsiteX25" fmla="*/ 552450 w 700088"/>
                <a:gd name="connsiteY25" fmla="*/ 597694 h 628650"/>
                <a:gd name="connsiteX26" fmla="*/ 478632 w 700088"/>
                <a:gd name="connsiteY26" fmla="*/ 550069 h 628650"/>
                <a:gd name="connsiteX27" fmla="*/ 359569 w 700088"/>
                <a:gd name="connsiteY27" fmla="*/ 45243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0088" h="628650">
                  <a:moveTo>
                    <a:pt x="359569" y="452437"/>
                  </a:moveTo>
                  <a:lnTo>
                    <a:pt x="219075" y="309562"/>
                  </a:lnTo>
                  <a:lnTo>
                    <a:pt x="123825" y="207169"/>
                  </a:lnTo>
                  <a:lnTo>
                    <a:pt x="33338" y="104775"/>
                  </a:lnTo>
                  <a:lnTo>
                    <a:pt x="11907" y="78581"/>
                  </a:lnTo>
                  <a:lnTo>
                    <a:pt x="4763" y="61912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23813" y="4762"/>
                  </a:lnTo>
                  <a:lnTo>
                    <a:pt x="47625" y="0"/>
                  </a:lnTo>
                  <a:lnTo>
                    <a:pt x="104775" y="7144"/>
                  </a:lnTo>
                  <a:lnTo>
                    <a:pt x="259557" y="45244"/>
                  </a:lnTo>
                  <a:lnTo>
                    <a:pt x="483394" y="111919"/>
                  </a:lnTo>
                  <a:lnTo>
                    <a:pt x="538163" y="164306"/>
                  </a:lnTo>
                  <a:lnTo>
                    <a:pt x="590550" y="223837"/>
                  </a:lnTo>
                  <a:lnTo>
                    <a:pt x="623888" y="271462"/>
                  </a:lnTo>
                  <a:lnTo>
                    <a:pt x="657225" y="321469"/>
                  </a:lnTo>
                  <a:lnTo>
                    <a:pt x="683419" y="376237"/>
                  </a:lnTo>
                  <a:lnTo>
                    <a:pt x="695325" y="421481"/>
                  </a:lnTo>
                  <a:lnTo>
                    <a:pt x="700088" y="461962"/>
                  </a:lnTo>
                  <a:lnTo>
                    <a:pt x="697707" y="511969"/>
                  </a:lnTo>
                  <a:lnTo>
                    <a:pt x="690563" y="564356"/>
                  </a:lnTo>
                  <a:lnTo>
                    <a:pt x="671513" y="611981"/>
                  </a:lnTo>
                  <a:lnTo>
                    <a:pt x="650082" y="628650"/>
                  </a:lnTo>
                  <a:lnTo>
                    <a:pt x="626269" y="628650"/>
                  </a:lnTo>
                  <a:lnTo>
                    <a:pt x="552450" y="597694"/>
                  </a:lnTo>
                  <a:lnTo>
                    <a:pt x="478632" y="550069"/>
                  </a:lnTo>
                  <a:lnTo>
                    <a:pt x="359569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354589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B055BD0-653E-3543-BEBA-DD35A1D6E307}"/>
              </a:ext>
            </a:extLst>
          </p:cNvPr>
          <p:cNvSpPr/>
          <p:nvPr/>
        </p:nvSpPr>
        <p:spPr>
          <a:xfrm>
            <a:off x="4227513" y="2128838"/>
            <a:ext cx="785812" cy="1200150"/>
          </a:xfrm>
          <a:custGeom>
            <a:avLst/>
            <a:gdLst>
              <a:gd name="connsiteX0" fmla="*/ 461962 w 785812"/>
              <a:gd name="connsiteY0" fmla="*/ 933450 h 1200150"/>
              <a:gd name="connsiteX1" fmla="*/ 435769 w 785812"/>
              <a:gd name="connsiteY1" fmla="*/ 838200 h 1200150"/>
              <a:gd name="connsiteX2" fmla="*/ 414337 w 785812"/>
              <a:gd name="connsiteY2" fmla="*/ 769143 h 1200150"/>
              <a:gd name="connsiteX3" fmla="*/ 376237 w 785812"/>
              <a:gd name="connsiteY3" fmla="*/ 681037 h 1200150"/>
              <a:gd name="connsiteX4" fmla="*/ 326231 w 785812"/>
              <a:gd name="connsiteY4" fmla="*/ 566737 h 1200150"/>
              <a:gd name="connsiteX5" fmla="*/ 252412 w 785812"/>
              <a:gd name="connsiteY5" fmla="*/ 423862 h 1200150"/>
              <a:gd name="connsiteX6" fmla="*/ 176212 w 785812"/>
              <a:gd name="connsiteY6" fmla="*/ 300037 h 1200150"/>
              <a:gd name="connsiteX7" fmla="*/ 92869 w 785812"/>
              <a:gd name="connsiteY7" fmla="*/ 180975 h 1200150"/>
              <a:gd name="connsiteX8" fmla="*/ 26194 w 785812"/>
              <a:gd name="connsiteY8" fmla="*/ 102393 h 1200150"/>
              <a:gd name="connsiteX9" fmla="*/ 4762 w 785812"/>
              <a:gd name="connsiteY9" fmla="*/ 80962 h 1200150"/>
              <a:gd name="connsiteX10" fmla="*/ 0 w 785812"/>
              <a:gd name="connsiteY10" fmla="*/ 59531 h 1200150"/>
              <a:gd name="connsiteX11" fmla="*/ 0 w 785812"/>
              <a:gd name="connsiteY11" fmla="*/ 35718 h 1200150"/>
              <a:gd name="connsiteX12" fmla="*/ 2381 w 785812"/>
              <a:gd name="connsiteY12" fmla="*/ 16668 h 1200150"/>
              <a:gd name="connsiteX13" fmla="*/ 14287 w 785812"/>
              <a:gd name="connsiteY13" fmla="*/ 7143 h 1200150"/>
              <a:gd name="connsiteX14" fmla="*/ 35719 w 785812"/>
              <a:gd name="connsiteY14" fmla="*/ 0 h 1200150"/>
              <a:gd name="connsiteX15" fmla="*/ 54769 w 785812"/>
              <a:gd name="connsiteY15" fmla="*/ 0 h 1200150"/>
              <a:gd name="connsiteX16" fmla="*/ 90487 w 785812"/>
              <a:gd name="connsiteY16" fmla="*/ 14287 h 1200150"/>
              <a:gd name="connsiteX17" fmla="*/ 219075 w 785812"/>
              <a:gd name="connsiteY17" fmla="*/ 109537 h 1200150"/>
              <a:gd name="connsiteX18" fmla="*/ 333375 w 785812"/>
              <a:gd name="connsiteY18" fmla="*/ 195262 h 1200150"/>
              <a:gd name="connsiteX19" fmla="*/ 476250 w 785812"/>
              <a:gd name="connsiteY19" fmla="*/ 311943 h 1200150"/>
              <a:gd name="connsiteX20" fmla="*/ 607219 w 785812"/>
              <a:gd name="connsiteY20" fmla="*/ 438150 h 1200150"/>
              <a:gd name="connsiteX21" fmla="*/ 673894 w 785812"/>
              <a:gd name="connsiteY21" fmla="*/ 519112 h 1200150"/>
              <a:gd name="connsiteX22" fmla="*/ 707231 w 785812"/>
              <a:gd name="connsiteY22" fmla="*/ 569118 h 1200150"/>
              <a:gd name="connsiteX23" fmla="*/ 731044 w 785812"/>
              <a:gd name="connsiteY23" fmla="*/ 626268 h 1200150"/>
              <a:gd name="connsiteX24" fmla="*/ 750094 w 785812"/>
              <a:gd name="connsiteY24" fmla="*/ 697706 h 1200150"/>
              <a:gd name="connsiteX25" fmla="*/ 769144 w 785812"/>
              <a:gd name="connsiteY25" fmla="*/ 785812 h 1200150"/>
              <a:gd name="connsiteX26" fmla="*/ 778669 w 785812"/>
              <a:gd name="connsiteY26" fmla="*/ 876300 h 1200150"/>
              <a:gd name="connsiteX27" fmla="*/ 783431 w 785812"/>
              <a:gd name="connsiteY27" fmla="*/ 971550 h 1200150"/>
              <a:gd name="connsiteX28" fmla="*/ 785812 w 785812"/>
              <a:gd name="connsiteY28" fmla="*/ 1031081 h 1200150"/>
              <a:gd name="connsiteX29" fmla="*/ 778669 w 785812"/>
              <a:gd name="connsiteY29" fmla="*/ 1095375 h 1200150"/>
              <a:gd name="connsiteX30" fmla="*/ 769144 w 785812"/>
              <a:gd name="connsiteY30" fmla="*/ 1135856 h 1200150"/>
              <a:gd name="connsiteX31" fmla="*/ 752475 w 785812"/>
              <a:gd name="connsiteY31" fmla="*/ 1162050 h 1200150"/>
              <a:gd name="connsiteX32" fmla="*/ 714375 w 785812"/>
              <a:gd name="connsiteY32" fmla="*/ 1190625 h 1200150"/>
              <a:gd name="connsiteX33" fmla="*/ 673894 w 785812"/>
              <a:gd name="connsiteY33" fmla="*/ 1200150 h 1200150"/>
              <a:gd name="connsiteX34" fmla="*/ 623887 w 785812"/>
              <a:gd name="connsiteY34" fmla="*/ 1197768 h 1200150"/>
              <a:gd name="connsiteX35" fmla="*/ 595312 w 785812"/>
              <a:gd name="connsiteY35" fmla="*/ 1188243 h 1200150"/>
              <a:gd name="connsiteX36" fmla="*/ 569119 w 785812"/>
              <a:gd name="connsiteY36" fmla="*/ 1164431 h 1200150"/>
              <a:gd name="connsiteX37" fmla="*/ 540544 w 785812"/>
              <a:gd name="connsiteY37" fmla="*/ 1119187 h 1200150"/>
              <a:gd name="connsiteX38" fmla="*/ 516731 w 785812"/>
              <a:gd name="connsiteY38" fmla="*/ 1076325 h 1200150"/>
              <a:gd name="connsiteX39" fmla="*/ 495300 w 785812"/>
              <a:gd name="connsiteY39" fmla="*/ 1028700 h 1200150"/>
              <a:gd name="connsiteX40" fmla="*/ 461962 w 785812"/>
              <a:gd name="connsiteY40" fmla="*/ 9334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85812" h="1200150">
                <a:moveTo>
                  <a:pt x="461962" y="933450"/>
                </a:moveTo>
                <a:lnTo>
                  <a:pt x="435769" y="838200"/>
                </a:lnTo>
                <a:lnTo>
                  <a:pt x="414337" y="769143"/>
                </a:lnTo>
                <a:lnTo>
                  <a:pt x="376237" y="681037"/>
                </a:lnTo>
                <a:lnTo>
                  <a:pt x="326231" y="566737"/>
                </a:lnTo>
                <a:lnTo>
                  <a:pt x="252412" y="423862"/>
                </a:lnTo>
                <a:lnTo>
                  <a:pt x="176212" y="300037"/>
                </a:lnTo>
                <a:lnTo>
                  <a:pt x="92869" y="180975"/>
                </a:lnTo>
                <a:lnTo>
                  <a:pt x="26194" y="102393"/>
                </a:lnTo>
                <a:lnTo>
                  <a:pt x="4762" y="80962"/>
                </a:lnTo>
                <a:lnTo>
                  <a:pt x="0" y="59531"/>
                </a:lnTo>
                <a:lnTo>
                  <a:pt x="0" y="35718"/>
                </a:lnTo>
                <a:lnTo>
                  <a:pt x="2381" y="16668"/>
                </a:lnTo>
                <a:lnTo>
                  <a:pt x="14287" y="7143"/>
                </a:lnTo>
                <a:lnTo>
                  <a:pt x="35719" y="0"/>
                </a:lnTo>
                <a:lnTo>
                  <a:pt x="54769" y="0"/>
                </a:lnTo>
                <a:lnTo>
                  <a:pt x="90487" y="14287"/>
                </a:lnTo>
                <a:lnTo>
                  <a:pt x="219075" y="109537"/>
                </a:lnTo>
                <a:lnTo>
                  <a:pt x="333375" y="195262"/>
                </a:lnTo>
                <a:lnTo>
                  <a:pt x="476250" y="311943"/>
                </a:lnTo>
                <a:lnTo>
                  <a:pt x="607219" y="438150"/>
                </a:lnTo>
                <a:lnTo>
                  <a:pt x="673894" y="519112"/>
                </a:lnTo>
                <a:lnTo>
                  <a:pt x="707231" y="569118"/>
                </a:lnTo>
                <a:lnTo>
                  <a:pt x="731044" y="626268"/>
                </a:lnTo>
                <a:lnTo>
                  <a:pt x="750094" y="697706"/>
                </a:lnTo>
                <a:lnTo>
                  <a:pt x="769144" y="785812"/>
                </a:lnTo>
                <a:lnTo>
                  <a:pt x="778669" y="876300"/>
                </a:lnTo>
                <a:lnTo>
                  <a:pt x="783431" y="971550"/>
                </a:lnTo>
                <a:cubicBezTo>
                  <a:pt x="784225" y="991394"/>
                  <a:pt x="785018" y="1011237"/>
                  <a:pt x="785812" y="1031081"/>
                </a:cubicBezTo>
                <a:lnTo>
                  <a:pt x="778669" y="1095375"/>
                </a:lnTo>
                <a:lnTo>
                  <a:pt x="769144" y="1135856"/>
                </a:lnTo>
                <a:lnTo>
                  <a:pt x="752475" y="1162050"/>
                </a:lnTo>
                <a:lnTo>
                  <a:pt x="714375" y="1190625"/>
                </a:lnTo>
                <a:lnTo>
                  <a:pt x="673894" y="1200150"/>
                </a:lnTo>
                <a:lnTo>
                  <a:pt x="623887" y="1197768"/>
                </a:lnTo>
                <a:lnTo>
                  <a:pt x="595312" y="1188243"/>
                </a:lnTo>
                <a:lnTo>
                  <a:pt x="569119" y="1164431"/>
                </a:lnTo>
                <a:lnTo>
                  <a:pt x="540544" y="1119187"/>
                </a:lnTo>
                <a:lnTo>
                  <a:pt x="516731" y="1076325"/>
                </a:lnTo>
                <a:lnTo>
                  <a:pt x="495300" y="1028700"/>
                </a:lnTo>
                <a:lnTo>
                  <a:pt x="461962" y="933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AD261CF-E91A-2A4F-B1BA-4B2BD5B60279}"/>
              </a:ext>
            </a:extLst>
          </p:cNvPr>
          <p:cNvSpPr/>
          <p:nvPr/>
        </p:nvSpPr>
        <p:spPr>
          <a:xfrm rot="16200000">
            <a:off x="2212181" y="3069432"/>
            <a:ext cx="2028825" cy="544512"/>
          </a:xfrm>
          <a:custGeom>
            <a:avLst/>
            <a:gdLst>
              <a:gd name="connsiteX0" fmla="*/ 492919 w 2028825"/>
              <a:gd name="connsiteY0" fmla="*/ 533400 h 545307"/>
              <a:gd name="connsiteX1" fmla="*/ 95250 w 2028825"/>
              <a:gd name="connsiteY1" fmla="*/ 545307 h 545307"/>
              <a:gd name="connsiteX2" fmla="*/ 0 w 2028825"/>
              <a:gd name="connsiteY2" fmla="*/ 397669 h 545307"/>
              <a:gd name="connsiteX3" fmla="*/ 257175 w 2028825"/>
              <a:gd name="connsiteY3" fmla="*/ 369094 h 545307"/>
              <a:gd name="connsiteX4" fmla="*/ 681038 w 2028825"/>
              <a:gd name="connsiteY4" fmla="*/ 323850 h 545307"/>
              <a:gd name="connsiteX5" fmla="*/ 1200150 w 2028825"/>
              <a:gd name="connsiteY5" fmla="*/ 271463 h 545307"/>
              <a:gd name="connsiteX6" fmla="*/ 1385888 w 2028825"/>
              <a:gd name="connsiteY6" fmla="*/ 247650 h 545307"/>
              <a:gd name="connsiteX7" fmla="*/ 1526382 w 2028825"/>
              <a:gd name="connsiteY7" fmla="*/ 223838 h 545307"/>
              <a:gd name="connsiteX8" fmla="*/ 1693069 w 2028825"/>
              <a:gd name="connsiteY8" fmla="*/ 188119 h 545307"/>
              <a:gd name="connsiteX9" fmla="*/ 1793082 w 2028825"/>
              <a:gd name="connsiteY9" fmla="*/ 159544 h 545307"/>
              <a:gd name="connsiteX10" fmla="*/ 1838325 w 2028825"/>
              <a:gd name="connsiteY10" fmla="*/ 135732 h 545307"/>
              <a:gd name="connsiteX11" fmla="*/ 1864519 w 2028825"/>
              <a:gd name="connsiteY11" fmla="*/ 119063 h 545307"/>
              <a:gd name="connsiteX12" fmla="*/ 1885950 w 2028825"/>
              <a:gd name="connsiteY12" fmla="*/ 100013 h 545307"/>
              <a:gd name="connsiteX13" fmla="*/ 1912144 w 2028825"/>
              <a:gd name="connsiteY13" fmla="*/ 73819 h 545307"/>
              <a:gd name="connsiteX14" fmla="*/ 1940719 w 2028825"/>
              <a:gd name="connsiteY14" fmla="*/ 38100 h 545307"/>
              <a:gd name="connsiteX15" fmla="*/ 1964532 w 2028825"/>
              <a:gd name="connsiteY15" fmla="*/ 14288 h 545307"/>
              <a:gd name="connsiteX16" fmla="*/ 1978819 w 2028825"/>
              <a:gd name="connsiteY16" fmla="*/ 0 h 545307"/>
              <a:gd name="connsiteX17" fmla="*/ 1995488 w 2028825"/>
              <a:gd name="connsiteY17" fmla="*/ 0 h 545307"/>
              <a:gd name="connsiteX18" fmla="*/ 2009775 w 2028825"/>
              <a:gd name="connsiteY18" fmla="*/ 7144 h 545307"/>
              <a:gd name="connsiteX19" fmla="*/ 2019300 w 2028825"/>
              <a:gd name="connsiteY19" fmla="*/ 30957 h 545307"/>
              <a:gd name="connsiteX20" fmla="*/ 2028825 w 2028825"/>
              <a:gd name="connsiteY20" fmla="*/ 69057 h 545307"/>
              <a:gd name="connsiteX21" fmla="*/ 2024063 w 2028825"/>
              <a:gd name="connsiteY21" fmla="*/ 142875 h 545307"/>
              <a:gd name="connsiteX22" fmla="*/ 2009775 w 2028825"/>
              <a:gd name="connsiteY22" fmla="*/ 200025 h 545307"/>
              <a:gd name="connsiteX23" fmla="*/ 1971675 w 2028825"/>
              <a:gd name="connsiteY23" fmla="*/ 276225 h 545307"/>
              <a:gd name="connsiteX24" fmla="*/ 1902619 w 2028825"/>
              <a:gd name="connsiteY24" fmla="*/ 381000 h 545307"/>
              <a:gd name="connsiteX25" fmla="*/ 1831182 w 2028825"/>
              <a:gd name="connsiteY25" fmla="*/ 490538 h 545307"/>
              <a:gd name="connsiteX26" fmla="*/ 1812132 w 2028825"/>
              <a:gd name="connsiteY26" fmla="*/ 509588 h 545307"/>
              <a:gd name="connsiteX27" fmla="*/ 1790700 w 2028825"/>
              <a:gd name="connsiteY27" fmla="*/ 516732 h 545307"/>
              <a:gd name="connsiteX28" fmla="*/ 1752600 w 2028825"/>
              <a:gd name="connsiteY28" fmla="*/ 516732 h 545307"/>
              <a:gd name="connsiteX29" fmla="*/ 1721644 w 2028825"/>
              <a:gd name="connsiteY29" fmla="*/ 502444 h 545307"/>
              <a:gd name="connsiteX30" fmla="*/ 1674019 w 2028825"/>
              <a:gd name="connsiteY30" fmla="*/ 485775 h 545307"/>
              <a:gd name="connsiteX31" fmla="*/ 1616869 w 2028825"/>
              <a:gd name="connsiteY31" fmla="*/ 478632 h 545307"/>
              <a:gd name="connsiteX32" fmla="*/ 1497807 w 2028825"/>
              <a:gd name="connsiteY32" fmla="*/ 476250 h 545307"/>
              <a:gd name="connsiteX33" fmla="*/ 1228725 w 2028825"/>
              <a:gd name="connsiteY33" fmla="*/ 492919 h 545307"/>
              <a:gd name="connsiteX34" fmla="*/ 921544 w 2028825"/>
              <a:gd name="connsiteY34" fmla="*/ 521494 h 545307"/>
              <a:gd name="connsiteX35" fmla="*/ 742950 w 2028825"/>
              <a:gd name="connsiteY35" fmla="*/ 528638 h 545307"/>
              <a:gd name="connsiteX36" fmla="*/ 492919 w 2028825"/>
              <a:gd name="connsiteY36" fmla="*/ 533400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28825" h="545307">
                <a:moveTo>
                  <a:pt x="492919" y="533400"/>
                </a:moveTo>
                <a:lnTo>
                  <a:pt x="95250" y="545307"/>
                </a:lnTo>
                <a:lnTo>
                  <a:pt x="0" y="397669"/>
                </a:lnTo>
                <a:lnTo>
                  <a:pt x="257175" y="369094"/>
                </a:lnTo>
                <a:lnTo>
                  <a:pt x="681038" y="323850"/>
                </a:lnTo>
                <a:lnTo>
                  <a:pt x="1200150" y="271463"/>
                </a:lnTo>
                <a:lnTo>
                  <a:pt x="1385888" y="247650"/>
                </a:lnTo>
                <a:lnTo>
                  <a:pt x="1526382" y="223838"/>
                </a:lnTo>
                <a:lnTo>
                  <a:pt x="1693069" y="188119"/>
                </a:lnTo>
                <a:lnTo>
                  <a:pt x="1793082" y="159544"/>
                </a:lnTo>
                <a:lnTo>
                  <a:pt x="1838325" y="135732"/>
                </a:lnTo>
                <a:lnTo>
                  <a:pt x="1864519" y="119063"/>
                </a:lnTo>
                <a:lnTo>
                  <a:pt x="1885950" y="100013"/>
                </a:lnTo>
                <a:lnTo>
                  <a:pt x="1912144" y="73819"/>
                </a:lnTo>
                <a:lnTo>
                  <a:pt x="1940719" y="38100"/>
                </a:lnTo>
                <a:lnTo>
                  <a:pt x="1964532" y="14288"/>
                </a:lnTo>
                <a:lnTo>
                  <a:pt x="1978819" y="0"/>
                </a:lnTo>
                <a:lnTo>
                  <a:pt x="1995488" y="0"/>
                </a:lnTo>
                <a:lnTo>
                  <a:pt x="2009775" y="7144"/>
                </a:lnTo>
                <a:lnTo>
                  <a:pt x="2019300" y="30957"/>
                </a:lnTo>
                <a:lnTo>
                  <a:pt x="2028825" y="69057"/>
                </a:lnTo>
                <a:lnTo>
                  <a:pt x="2024063" y="142875"/>
                </a:lnTo>
                <a:lnTo>
                  <a:pt x="2009775" y="200025"/>
                </a:lnTo>
                <a:lnTo>
                  <a:pt x="1971675" y="276225"/>
                </a:lnTo>
                <a:lnTo>
                  <a:pt x="1902619" y="381000"/>
                </a:lnTo>
                <a:lnTo>
                  <a:pt x="1831182" y="490538"/>
                </a:lnTo>
                <a:lnTo>
                  <a:pt x="1812132" y="509588"/>
                </a:lnTo>
                <a:lnTo>
                  <a:pt x="1790700" y="516732"/>
                </a:lnTo>
                <a:lnTo>
                  <a:pt x="1752600" y="516732"/>
                </a:lnTo>
                <a:lnTo>
                  <a:pt x="1721644" y="502444"/>
                </a:lnTo>
                <a:lnTo>
                  <a:pt x="1674019" y="485775"/>
                </a:lnTo>
                <a:lnTo>
                  <a:pt x="1616869" y="478632"/>
                </a:lnTo>
                <a:lnTo>
                  <a:pt x="1497807" y="476250"/>
                </a:lnTo>
                <a:lnTo>
                  <a:pt x="1228725" y="492919"/>
                </a:lnTo>
                <a:lnTo>
                  <a:pt x="921544" y="521494"/>
                </a:lnTo>
                <a:lnTo>
                  <a:pt x="742950" y="528638"/>
                </a:lnTo>
                <a:lnTo>
                  <a:pt x="492919" y="533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2DA5E83-05A1-4041-9670-7DD1B63454C9}"/>
              </a:ext>
            </a:extLst>
          </p:cNvPr>
          <p:cNvSpPr/>
          <p:nvPr/>
        </p:nvSpPr>
        <p:spPr>
          <a:xfrm rot="16200000">
            <a:off x="3990975" y="2298701"/>
            <a:ext cx="3089275" cy="2482850"/>
          </a:xfrm>
          <a:custGeom>
            <a:avLst/>
            <a:gdLst>
              <a:gd name="connsiteX0" fmla="*/ 561975 w 3089275"/>
              <a:gd name="connsiteY0" fmla="*/ 1022350 h 2482850"/>
              <a:gd name="connsiteX1" fmla="*/ 431800 w 3089275"/>
              <a:gd name="connsiteY1" fmla="*/ 854075 h 2482850"/>
              <a:gd name="connsiteX2" fmla="*/ 342900 w 3089275"/>
              <a:gd name="connsiteY2" fmla="*/ 723900 h 2482850"/>
              <a:gd name="connsiteX3" fmla="*/ 254000 w 3089275"/>
              <a:gd name="connsiteY3" fmla="*/ 574675 h 2482850"/>
              <a:gd name="connsiteX4" fmla="*/ 165100 w 3089275"/>
              <a:gd name="connsiteY4" fmla="*/ 412750 h 2482850"/>
              <a:gd name="connsiteX5" fmla="*/ 101600 w 3089275"/>
              <a:gd name="connsiteY5" fmla="*/ 292100 h 2482850"/>
              <a:gd name="connsiteX6" fmla="*/ 50800 w 3089275"/>
              <a:gd name="connsiteY6" fmla="*/ 177800 h 2482850"/>
              <a:gd name="connsiteX7" fmla="*/ 6350 w 3089275"/>
              <a:gd name="connsiteY7" fmla="*/ 69850 h 2482850"/>
              <a:gd name="connsiteX8" fmla="*/ 3175 w 3089275"/>
              <a:gd name="connsiteY8" fmla="*/ 44450 h 2482850"/>
              <a:gd name="connsiteX9" fmla="*/ 0 w 3089275"/>
              <a:gd name="connsiteY9" fmla="*/ 22225 h 2482850"/>
              <a:gd name="connsiteX10" fmla="*/ 6350 w 3089275"/>
              <a:gd name="connsiteY10" fmla="*/ 6350 h 2482850"/>
              <a:gd name="connsiteX11" fmla="*/ 19050 w 3089275"/>
              <a:gd name="connsiteY11" fmla="*/ 0 h 2482850"/>
              <a:gd name="connsiteX12" fmla="*/ 41275 w 3089275"/>
              <a:gd name="connsiteY12" fmla="*/ 0 h 2482850"/>
              <a:gd name="connsiteX13" fmla="*/ 57150 w 3089275"/>
              <a:gd name="connsiteY13" fmla="*/ 9525 h 2482850"/>
              <a:gd name="connsiteX14" fmla="*/ 82550 w 3089275"/>
              <a:gd name="connsiteY14" fmla="*/ 50800 h 2482850"/>
              <a:gd name="connsiteX15" fmla="*/ 139700 w 3089275"/>
              <a:gd name="connsiteY15" fmla="*/ 155575 h 2482850"/>
              <a:gd name="connsiteX16" fmla="*/ 209550 w 3089275"/>
              <a:gd name="connsiteY16" fmla="*/ 273050 h 2482850"/>
              <a:gd name="connsiteX17" fmla="*/ 298450 w 3089275"/>
              <a:gd name="connsiteY17" fmla="*/ 409575 h 2482850"/>
              <a:gd name="connsiteX18" fmla="*/ 403225 w 3089275"/>
              <a:gd name="connsiteY18" fmla="*/ 549275 h 2482850"/>
              <a:gd name="connsiteX19" fmla="*/ 527050 w 3089275"/>
              <a:gd name="connsiteY19" fmla="*/ 701675 h 2482850"/>
              <a:gd name="connsiteX20" fmla="*/ 641350 w 3089275"/>
              <a:gd name="connsiteY20" fmla="*/ 828675 h 2482850"/>
              <a:gd name="connsiteX21" fmla="*/ 758825 w 3089275"/>
              <a:gd name="connsiteY21" fmla="*/ 949325 h 2482850"/>
              <a:gd name="connsiteX22" fmla="*/ 873125 w 3089275"/>
              <a:gd name="connsiteY22" fmla="*/ 1057275 h 2482850"/>
              <a:gd name="connsiteX23" fmla="*/ 1016000 w 3089275"/>
              <a:gd name="connsiteY23" fmla="*/ 1184275 h 2482850"/>
              <a:gd name="connsiteX24" fmla="*/ 1177925 w 3089275"/>
              <a:gd name="connsiteY24" fmla="*/ 1314450 h 2482850"/>
              <a:gd name="connsiteX25" fmla="*/ 1393825 w 3089275"/>
              <a:gd name="connsiteY25" fmla="*/ 1473200 h 2482850"/>
              <a:gd name="connsiteX26" fmla="*/ 1543050 w 3089275"/>
              <a:gd name="connsiteY26" fmla="*/ 1571625 h 2482850"/>
              <a:gd name="connsiteX27" fmla="*/ 1736725 w 3089275"/>
              <a:gd name="connsiteY27" fmla="*/ 1682750 h 2482850"/>
              <a:gd name="connsiteX28" fmla="*/ 1952625 w 3089275"/>
              <a:gd name="connsiteY28" fmla="*/ 1797050 h 2482850"/>
              <a:gd name="connsiteX29" fmla="*/ 2187575 w 3089275"/>
              <a:gd name="connsiteY29" fmla="*/ 1917700 h 2482850"/>
              <a:gd name="connsiteX30" fmla="*/ 2384425 w 3089275"/>
              <a:gd name="connsiteY30" fmla="*/ 2003425 h 2482850"/>
              <a:gd name="connsiteX31" fmla="*/ 2546350 w 3089275"/>
              <a:gd name="connsiteY31" fmla="*/ 2060575 h 2482850"/>
              <a:gd name="connsiteX32" fmla="*/ 2660650 w 3089275"/>
              <a:gd name="connsiteY32" fmla="*/ 2092325 h 2482850"/>
              <a:gd name="connsiteX33" fmla="*/ 2733675 w 3089275"/>
              <a:gd name="connsiteY33" fmla="*/ 2101850 h 2482850"/>
              <a:gd name="connsiteX34" fmla="*/ 2790825 w 3089275"/>
              <a:gd name="connsiteY34" fmla="*/ 2105025 h 2482850"/>
              <a:gd name="connsiteX35" fmla="*/ 2832100 w 3089275"/>
              <a:gd name="connsiteY35" fmla="*/ 2101850 h 2482850"/>
              <a:gd name="connsiteX36" fmla="*/ 2870200 w 3089275"/>
              <a:gd name="connsiteY36" fmla="*/ 2085975 h 2482850"/>
              <a:gd name="connsiteX37" fmla="*/ 2936875 w 3089275"/>
              <a:gd name="connsiteY37" fmla="*/ 2038350 h 2482850"/>
              <a:gd name="connsiteX38" fmla="*/ 3006725 w 3089275"/>
              <a:gd name="connsiteY38" fmla="*/ 1974850 h 2482850"/>
              <a:gd name="connsiteX39" fmla="*/ 3048000 w 3089275"/>
              <a:gd name="connsiteY39" fmla="*/ 1943100 h 2482850"/>
              <a:gd name="connsiteX40" fmla="*/ 3067050 w 3089275"/>
              <a:gd name="connsiteY40" fmla="*/ 1933575 h 2482850"/>
              <a:gd name="connsiteX41" fmla="*/ 3082925 w 3089275"/>
              <a:gd name="connsiteY41" fmla="*/ 1936750 h 2482850"/>
              <a:gd name="connsiteX42" fmla="*/ 3089275 w 3089275"/>
              <a:gd name="connsiteY42" fmla="*/ 1952625 h 2482850"/>
              <a:gd name="connsiteX43" fmla="*/ 3070225 w 3089275"/>
              <a:gd name="connsiteY43" fmla="*/ 2009775 h 2482850"/>
              <a:gd name="connsiteX44" fmla="*/ 3044825 w 3089275"/>
              <a:gd name="connsiteY44" fmla="*/ 2063750 h 2482850"/>
              <a:gd name="connsiteX45" fmla="*/ 2990850 w 3089275"/>
              <a:gd name="connsiteY45" fmla="*/ 2152650 h 2482850"/>
              <a:gd name="connsiteX46" fmla="*/ 2914650 w 3089275"/>
              <a:gd name="connsiteY46" fmla="*/ 2260600 h 2482850"/>
              <a:gd name="connsiteX47" fmla="*/ 2854325 w 3089275"/>
              <a:gd name="connsiteY47" fmla="*/ 2330450 h 2482850"/>
              <a:gd name="connsiteX48" fmla="*/ 2790825 w 3089275"/>
              <a:gd name="connsiteY48" fmla="*/ 2390775 h 2482850"/>
              <a:gd name="connsiteX49" fmla="*/ 2717800 w 3089275"/>
              <a:gd name="connsiteY49" fmla="*/ 2447925 h 2482850"/>
              <a:gd name="connsiteX50" fmla="*/ 2670175 w 3089275"/>
              <a:gd name="connsiteY50" fmla="*/ 2473325 h 2482850"/>
              <a:gd name="connsiteX51" fmla="*/ 2619375 w 3089275"/>
              <a:gd name="connsiteY51" fmla="*/ 2482850 h 2482850"/>
              <a:gd name="connsiteX52" fmla="*/ 2559050 w 3089275"/>
              <a:gd name="connsiteY52" fmla="*/ 2482850 h 2482850"/>
              <a:gd name="connsiteX53" fmla="*/ 2533650 w 3089275"/>
              <a:gd name="connsiteY53" fmla="*/ 2473325 h 2482850"/>
              <a:gd name="connsiteX54" fmla="*/ 2508250 w 3089275"/>
              <a:gd name="connsiteY54" fmla="*/ 2451100 h 2482850"/>
              <a:gd name="connsiteX55" fmla="*/ 2486025 w 3089275"/>
              <a:gd name="connsiteY55" fmla="*/ 2409825 h 2482850"/>
              <a:gd name="connsiteX56" fmla="*/ 2447925 w 3089275"/>
              <a:gd name="connsiteY56" fmla="*/ 2374900 h 2482850"/>
              <a:gd name="connsiteX57" fmla="*/ 2397125 w 3089275"/>
              <a:gd name="connsiteY57" fmla="*/ 2333625 h 2482850"/>
              <a:gd name="connsiteX58" fmla="*/ 2336800 w 3089275"/>
              <a:gd name="connsiteY58" fmla="*/ 2298700 h 2482850"/>
              <a:gd name="connsiteX59" fmla="*/ 2155825 w 3089275"/>
              <a:gd name="connsiteY59" fmla="*/ 2203450 h 2482850"/>
              <a:gd name="connsiteX60" fmla="*/ 1873250 w 3089275"/>
              <a:gd name="connsiteY60" fmla="*/ 2047875 h 2482850"/>
              <a:gd name="connsiteX61" fmla="*/ 1635125 w 3089275"/>
              <a:gd name="connsiteY61" fmla="*/ 1920875 h 2482850"/>
              <a:gd name="connsiteX62" fmla="*/ 1428750 w 3089275"/>
              <a:gd name="connsiteY62" fmla="*/ 1800225 h 2482850"/>
              <a:gd name="connsiteX63" fmla="*/ 1231900 w 3089275"/>
              <a:gd name="connsiteY63" fmla="*/ 1666875 h 2482850"/>
              <a:gd name="connsiteX64" fmla="*/ 1089025 w 3089275"/>
              <a:gd name="connsiteY64" fmla="*/ 1558925 h 2482850"/>
              <a:gd name="connsiteX65" fmla="*/ 1003300 w 3089275"/>
              <a:gd name="connsiteY65" fmla="*/ 1482725 h 2482850"/>
              <a:gd name="connsiteX66" fmla="*/ 873125 w 3089275"/>
              <a:gd name="connsiteY66" fmla="*/ 1358900 h 2482850"/>
              <a:gd name="connsiteX67" fmla="*/ 730250 w 3089275"/>
              <a:gd name="connsiteY67" fmla="*/ 1212850 h 2482850"/>
              <a:gd name="connsiteX68" fmla="*/ 561975 w 3089275"/>
              <a:gd name="connsiteY68" fmla="*/ 1022350 h 248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089275" h="2482850">
                <a:moveTo>
                  <a:pt x="561975" y="1022350"/>
                </a:moveTo>
                <a:lnTo>
                  <a:pt x="431800" y="854075"/>
                </a:lnTo>
                <a:lnTo>
                  <a:pt x="342900" y="723900"/>
                </a:lnTo>
                <a:lnTo>
                  <a:pt x="254000" y="574675"/>
                </a:lnTo>
                <a:lnTo>
                  <a:pt x="165100" y="412750"/>
                </a:lnTo>
                <a:lnTo>
                  <a:pt x="101600" y="292100"/>
                </a:lnTo>
                <a:lnTo>
                  <a:pt x="50800" y="177800"/>
                </a:lnTo>
                <a:lnTo>
                  <a:pt x="6350" y="69850"/>
                </a:lnTo>
                <a:lnTo>
                  <a:pt x="3175" y="44450"/>
                </a:lnTo>
                <a:lnTo>
                  <a:pt x="0" y="22225"/>
                </a:lnTo>
                <a:lnTo>
                  <a:pt x="6350" y="6350"/>
                </a:lnTo>
                <a:lnTo>
                  <a:pt x="19050" y="0"/>
                </a:lnTo>
                <a:lnTo>
                  <a:pt x="41275" y="0"/>
                </a:lnTo>
                <a:lnTo>
                  <a:pt x="57150" y="9525"/>
                </a:lnTo>
                <a:lnTo>
                  <a:pt x="82550" y="50800"/>
                </a:lnTo>
                <a:lnTo>
                  <a:pt x="139700" y="155575"/>
                </a:lnTo>
                <a:lnTo>
                  <a:pt x="209550" y="273050"/>
                </a:lnTo>
                <a:lnTo>
                  <a:pt x="298450" y="409575"/>
                </a:lnTo>
                <a:lnTo>
                  <a:pt x="403225" y="549275"/>
                </a:lnTo>
                <a:lnTo>
                  <a:pt x="527050" y="701675"/>
                </a:lnTo>
                <a:lnTo>
                  <a:pt x="641350" y="828675"/>
                </a:lnTo>
                <a:lnTo>
                  <a:pt x="758825" y="949325"/>
                </a:lnTo>
                <a:lnTo>
                  <a:pt x="873125" y="1057275"/>
                </a:lnTo>
                <a:lnTo>
                  <a:pt x="1016000" y="1184275"/>
                </a:lnTo>
                <a:lnTo>
                  <a:pt x="1177925" y="1314450"/>
                </a:lnTo>
                <a:lnTo>
                  <a:pt x="1393825" y="1473200"/>
                </a:lnTo>
                <a:lnTo>
                  <a:pt x="1543050" y="1571625"/>
                </a:lnTo>
                <a:lnTo>
                  <a:pt x="1736725" y="1682750"/>
                </a:lnTo>
                <a:lnTo>
                  <a:pt x="1952625" y="1797050"/>
                </a:lnTo>
                <a:lnTo>
                  <a:pt x="2187575" y="1917700"/>
                </a:lnTo>
                <a:lnTo>
                  <a:pt x="2384425" y="2003425"/>
                </a:lnTo>
                <a:lnTo>
                  <a:pt x="2546350" y="2060575"/>
                </a:lnTo>
                <a:lnTo>
                  <a:pt x="2660650" y="2092325"/>
                </a:lnTo>
                <a:lnTo>
                  <a:pt x="2733675" y="2101850"/>
                </a:lnTo>
                <a:lnTo>
                  <a:pt x="2790825" y="2105025"/>
                </a:lnTo>
                <a:lnTo>
                  <a:pt x="2832100" y="2101850"/>
                </a:lnTo>
                <a:lnTo>
                  <a:pt x="2870200" y="2085975"/>
                </a:lnTo>
                <a:lnTo>
                  <a:pt x="2936875" y="2038350"/>
                </a:lnTo>
                <a:lnTo>
                  <a:pt x="3006725" y="1974850"/>
                </a:lnTo>
                <a:lnTo>
                  <a:pt x="3048000" y="1943100"/>
                </a:lnTo>
                <a:lnTo>
                  <a:pt x="3067050" y="1933575"/>
                </a:lnTo>
                <a:lnTo>
                  <a:pt x="3082925" y="1936750"/>
                </a:lnTo>
                <a:lnTo>
                  <a:pt x="3089275" y="1952625"/>
                </a:lnTo>
                <a:lnTo>
                  <a:pt x="3070225" y="2009775"/>
                </a:lnTo>
                <a:lnTo>
                  <a:pt x="3044825" y="2063750"/>
                </a:lnTo>
                <a:lnTo>
                  <a:pt x="2990850" y="2152650"/>
                </a:lnTo>
                <a:lnTo>
                  <a:pt x="2914650" y="2260600"/>
                </a:lnTo>
                <a:lnTo>
                  <a:pt x="2854325" y="2330450"/>
                </a:lnTo>
                <a:lnTo>
                  <a:pt x="2790825" y="2390775"/>
                </a:lnTo>
                <a:lnTo>
                  <a:pt x="2717800" y="2447925"/>
                </a:lnTo>
                <a:lnTo>
                  <a:pt x="2670175" y="2473325"/>
                </a:lnTo>
                <a:lnTo>
                  <a:pt x="2619375" y="2482850"/>
                </a:lnTo>
                <a:lnTo>
                  <a:pt x="2559050" y="2482850"/>
                </a:lnTo>
                <a:lnTo>
                  <a:pt x="2533650" y="2473325"/>
                </a:lnTo>
                <a:lnTo>
                  <a:pt x="2508250" y="2451100"/>
                </a:lnTo>
                <a:lnTo>
                  <a:pt x="2486025" y="2409825"/>
                </a:lnTo>
                <a:lnTo>
                  <a:pt x="2447925" y="2374900"/>
                </a:lnTo>
                <a:lnTo>
                  <a:pt x="2397125" y="2333625"/>
                </a:lnTo>
                <a:lnTo>
                  <a:pt x="2336800" y="2298700"/>
                </a:lnTo>
                <a:lnTo>
                  <a:pt x="2155825" y="2203450"/>
                </a:lnTo>
                <a:lnTo>
                  <a:pt x="1873250" y="2047875"/>
                </a:lnTo>
                <a:lnTo>
                  <a:pt x="1635125" y="1920875"/>
                </a:lnTo>
                <a:lnTo>
                  <a:pt x="1428750" y="1800225"/>
                </a:lnTo>
                <a:lnTo>
                  <a:pt x="1231900" y="1666875"/>
                </a:lnTo>
                <a:lnTo>
                  <a:pt x="1089025" y="1558925"/>
                </a:lnTo>
                <a:lnTo>
                  <a:pt x="1003300" y="1482725"/>
                </a:lnTo>
                <a:lnTo>
                  <a:pt x="873125" y="1358900"/>
                </a:lnTo>
                <a:lnTo>
                  <a:pt x="730250" y="1212850"/>
                </a:lnTo>
                <a:lnTo>
                  <a:pt x="561975" y="1022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C4183A2-1152-734B-99ED-CC19EC9566C2}"/>
              </a:ext>
            </a:extLst>
          </p:cNvPr>
          <p:cNvSpPr/>
          <p:nvPr/>
        </p:nvSpPr>
        <p:spPr>
          <a:xfrm>
            <a:off x="2617788" y="3649663"/>
            <a:ext cx="1804987" cy="1265237"/>
          </a:xfrm>
          <a:custGeom>
            <a:avLst/>
            <a:gdLst>
              <a:gd name="connsiteX0" fmla="*/ 816769 w 1804987"/>
              <a:gd name="connsiteY0" fmla="*/ 826294 h 1264444"/>
              <a:gd name="connsiteX1" fmla="*/ 642937 w 1804987"/>
              <a:gd name="connsiteY1" fmla="*/ 971550 h 1264444"/>
              <a:gd name="connsiteX2" fmla="*/ 526256 w 1804987"/>
              <a:gd name="connsiteY2" fmla="*/ 1076325 h 1264444"/>
              <a:gd name="connsiteX3" fmla="*/ 452437 w 1804987"/>
              <a:gd name="connsiteY3" fmla="*/ 1154907 h 1264444"/>
              <a:gd name="connsiteX4" fmla="*/ 431006 w 1804987"/>
              <a:gd name="connsiteY4" fmla="*/ 1183482 h 1264444"/>
              <a:gd name="connsiteX5" fmla="*/ 409575 w 1804987"/>
              <a:gd name="connsiteY5" fmla="*/ 1219200 h 1264444"/>
              <a:gd name="connsiteX6" fmla="*/ 390525 w 1804987"/>
              <a:gd name="connsiteY6" fmla="*/ 1245394 h 1264444"/>
              <a:gd name="connsiteX7" fmla="*/ 366712 w 1804987"/>
              <a:gd name="connsiteY7" fmla="*/ 1259682 h 1264444"/>
              <a:gd name="connsiteX8" fmla="*/ 340519 w 1804987"/>
              <a:gd name="connsiteY8" fmla="*/ 1264444 h 1264444"/>
              <a:gd name="connsiteX9" fmla="*/ 309562 w 1804987"/>
              <a:gd name="connsiteY9" fmla="*/ 1259682 h 1264444"/>
              <a:gd name="connsiteX10" fmla="*/ 271462 w 1804987"/>
              <a:gd name="connsiteY10" fmla="*/ 1240632 h 1264444"/>
              <a:gd name="connsiteX11" fmla="*/ 216694 w 1804987"/>
              <a:gd name="connsiteY11" fmla="*/ 1200150 h 1264444"/>
              <a:gd name="connsiteX12" fmla="*/ 157162 w 1804987"/>
              <a:gd name="connsiteY12" fmla="*/ 1145382 h 1264444"/>
              <a:gd name="connsiteX13" fmla="*/ 100012 w 1804987"/>
              <a:gd name="connsiteY13" fmla="*/ 1083469 h 1264444"/>
              <a:gd name="connsiteX14" fmla="*/ 64294 w 1804987"/>
              <a:gd name="connsiteY14" fmla="*/ 1038225 h 1264444"/>
              <a:gd name="connsiteX15" fmla="*/ 33337 w 1804987"/>
              <a:gd name="connsiteY15" fmla="*/ 988219 h 1264444"/>
              <a:gd name="connsiteX16" fmla="*/ 19050 w 1804987"/>
              <a:gd name="connsiteY16" fmla="*/ 954882 h 1264444"/>
              <a:gd name="connsiteX17" fmla="*/ 7144 w 1804987"/>
              <a:gd name="connsiteY17" fmla="*/ 919163 h 1264444"/>
              <a:gd name="connsiteX18" fmla="*/ 0 w 1804987"/>
              <a:gd name="connsiteY18" fmla="*/ 892969 h 1264444"/>
              <a:gd name="connsiteX19" fmla="*/ 0 w 1804987"/>
              <a:gd name="connsiteY19" fmla="*/ 869157 h 1264444"/>
              <a:gd name="connsiteX20" fmla="*/ 2381 w 1804987"/>
              <a:gd name="connsiteY20" fmla="*/ 854869 h 1264444"/>
              <a:gd name="connsiteX21" fmla="*/ 11906 w 1804987"/>
              <a:gd name="connsiteY21" fmla="*/ 845344 h 1264444"/>
              <a:gd name="connsiteX22" fmla="*/ 26194 w 1804987"/>
              <a:gd name="connsiteY22" fmla="*/ 845344 h 1264444"/>
              <a:gd name="connsiteX23" fmla="*/ 47625 w 1804987"/>
              <a:gd name="connsiteY23" fmla="*/ 852488 h 1264444"/>
              <a:gd name="connsiteX24" fmla="*/ 85725 w 1804987"/>
              <a:gd name="connsiteY24" fmla="*/ 878682 h 1264444"/>
              <a:gd name="connsiteX25" fmla="*/ 107156 w 1804987"/>
              <a:gd name="connsiteY25" fmla="*/ 890588 h 1264444"/>
              <a:gd name="connsiteX26" fmla="*/ 128587 w 1804987"/>
              <a:gd name="connsiteY26" fmla="*/ 900113 h 1264444"/>
              <a:gd name="connsiteX27" fmla="*/ 147637 w 1804987"/>
              <a:gd name="connsiteY27" fmla="*/ 904875 h 1264444"/>
              <a:gd name="connsiteX28" fmla="*/ 169069 w 1804987"/>
              <a:gd name="connsiteY28" fmla="*/ 909638 h 1264444"/>
              <a:gd name="connsiteX29" fmla="*/ 202406 w 1804987"/>
              <a:gd name="connsiteY29" fmla="*/ 912019 h 1264444"/>
              <a:gd name="connsiteX30" fmla="*/ 233362 w 1804987"/>
              <a:gd name="connsiteY30" fmla="*/ 912019 h 1264444"/>
              <a:gd name="connsiteX31" fmla="*/ 271462 w 1804987"/>
              <a:gd name="connsiteY31" fmla="*/ 907257 h 1264444"/>
              <a:gd name="connsiteX32" fmla="*/ 304800 w 1804987"/>
              <a:gd name="connsiteY32" fmla="*/ 895350 h 1264444"/>
              <a:gd name="connsiteX33" fmla="*/ 726281 w 1804987"/>
              <a:gd name="connsiteY33" fmla="*/ 621507 h 1264444"/>
              <a:gd name="connsiteX34" fmla="*/ 873919 w 1804987"/>
              <a:gd name="connsiteY34" fmla="*/ 561975 h 1264444"/>
              <a:gd name="connsiteX35" fmla="*/ 1145381 w 1804987"/>
              <a:gd name="connsiteY35" fmla="*/ 388144 h 1264444"/>
              <a:gd name="connsiteX36" fmla="*/ 1483519 w 1804987"/>
              <a:gd name="connsiteY36" fmla="*/ 169069 h 1264444"/>
              <a:gd name="connsiteX37" fmla="*/ 1700212 w 1804987"/>
              <a:gd name="connsiteY37" fmla="*/ 33338 h 1264444"/>
              <a:gd name="connsiteX38" fmla="*/ 1757362 w 1804987"/>
              <a:gd name="connsiteY38" fmla="*/ 4763 h 1264444"/>
              <a:gd name="connsiteX39" fmla="*/ 1778794 w 1804987"/>
              <a:gd name="connsiteY39" fmla="*/ 0 h 1264444"/>
              <a:gd name="connsiteX40" fmla="*/ 1793081 w 1804987"/>
              <a:gd name="connsiteY40" fmla="*/ 0 h 1264444"/>
              <a:gd name="connsiteX41" fmla="*/ 1802606 w 1804987"/>
              <a:gd name="connsiteY41" fmla="*/ 7144 h 1264444"/>
              <a:gd name="connsiteX42" fmla="*/ 1804987 w 1804987"/>
              <a:gd name="connsiteY42" fmla="*/ 23813 h 1264444"/>
              <a:gd name="connsiteX43" fmla="*/ 1797844 w 1804987"/>
              <a:gd name="connsiteY43" fmla="*/ 54769 h 1264444"/>
              <a:gd name="connsiteX44" fmla="*/ 1759744 w 1804987"/>
              <a:gd name="connsiteY44" fmla="*/ 95250 h 1264444"/>
              <a:gd name="connsiteX45" fmla="*/ 1559719 w 1804987"/>
              <a:gd name="connsiteY45" fmla="*/ 235744 h 1264444"/>
              <a:gd name="connsiteX46" fmla="*/ 1223962 w 1804987"/>
              <a:gd name="connsiteY46" fmla="*/ 502444 h 1264444"/>
              <a:gd name="connsiteX47" fmla="*/ 921544 w 1804987"/>
              <a:gd name="connsiteY47" fmla="*/ 750094 h 1264444"/>
              <a:gd name="connsiteX48" fmla="*/ 816769 w 1804987"/>
              <a:gd name="connsiteY48" fmla="*/ 826294 h 126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04987" h="1264444">
                <a:moveTo>
                  <a:pt x="816769" y="826294"/>
                </a:moveTo>
                <a:lnTo>
                  <a:pt x="642937" y="971550"/>
                </a:lnTo>
                <a:lnTo>
                  <a:pt x="526256" y="1076325"/>
                </a:lnTo>
                <a:lnTo>
                  <a:pt x="452437" y="1154907"/>
                </a:lnTo>
                <a:lnTo>
                  <a:pt x="431006" y="1183482"/>
                </a:lnTo>
                <a:lnTo>
                  <a:pt x="409575" y="1219200"/>
                </a:lnTo>
                <a:lnTo>
                  <a:pt x="390525" y="1245394"/>
                </a:lnTo>
                <a:lnTo>
                  <a:pt x="366712" y="1259682"/>
                </a:lnTo>
                <a:lnTo>
                  <a:pt x="340519" y="1264444"/>
                </a:lnTo>
                <a:lnTo>
                  <a:pt x="309562" y="1259682"/>
                </a:lnTo>
                <a:lnTo>
                  <a:pt x="271462" y="1240632"/>
                </a:lnTo>
                <a:lnTo>
                  <a:pt x="216694" y="1200150"/>
                </a:lnTo>
                <a:lnTo>
                  <a:pt x="157162" y="1145382"/>
                </a:lnTo>
                <a:lnTo>
                  <a:pt x="100012" y="1083469"/>
                </a:lnTo>
                <a:lnTo>
                  <a:pt x="64294" y="1038225"/>
                </a:lnTo>
                <a:lnTo>
                  <a:pt x="33337" y="988219"/>
                </a:lnTo>
                <a:lnTo>
                  <a:pt x="19050" y="954882"/>
                </a:lnTo>
                <a:lnTo>
                  <a:pt x="7144" y="919163"/>
                </a:lnTo>
                <a:lnTo>
                  <a:pt x="0" y="892969"/>
                </a:lnTo>
                <a:lnTo>
                  <a:pt x="0" y="869157"/>
                </a:lnTo>
                <a:lnTo>
                  <a:pt x="2381" y="854869"/>
                </a:lnTo>
                <a:lnTo>
                  <a:pt x="11906" y="845344"/>
                </a:lnTo>
                <a:lnTo>
                  <a:pt x="26194" y="845344"/>
                </a:lnTo>
                <a:lnTo>
                  <a:pt x="47625" y="852488"/>
                </a:lnTo>
                <a:lnTo>
                  <a:pt x="85725" y="878682"/>
                </a:lnTo>
                <a:lnTo>
                  <a:pt x="107156" y="890588"/>
                </a:lnTo>
                <a:lnTo>
                  <a:pt x="128587" y="900113"/>
                </a:lnTo>
                <a:lnTo>
                  <a:pt x="147637" y="904875"/>
                </a:lnTo>
                <a:lnTo>
                  <a:pt x="169069" y="909638"/>
                </a:lnTo>
                <a:lnTo>
                  <a:pt x="202406" y="912019"/>
                </a:lnTo>
                <a:lnTo>
                  <a:pt x="233362" y="912019"/>
                </a:lnTo>
                <a:lnTo>
                  <a:pt x="271462" y="907257"/>
                </a:lnTo>
                <a:lnTo>
                  <a:pt x="304800" y="895350"/>
                </a:lnTo>
                <a:lnTo>
                  <a:pt x="726281" y="621507"/>
                </a:lnTo>
                <a:lnTo>
                  <a:pt x="873919" y="561975"/>
                </a:lnTo>
                <a:lnTo>
                  <a:pt x="1145381" y="388144"/>
                </a:lnTo>
                <a:lnTo>
                  <a:pt x="1483519" y="169069"/>
                </a:lnTo>
                <a:lnTo>
                  <a:pt x="1700212" y="33338"/>
                </a:lnTo>
                <a:lnTo>
                  <a:pt x="1757362" y="4763"/>
                </a:lnTo>
                <a:lnTo>
                  <a:pt x="1778794" y="0"/>
                </a:lnTo>
                <a:lnTo>
                  <a:pt x="1793081" y="0"/>
                </a:lnTo>
                <a:lnTo>
                  <a:pt x="1802606" y="7144"/>
                </a:lnTo>
                <a:lnTo>
                  <a:pt x="1804987" y="23813"/>
                </a:lnTo>
                <a:lnTo>
                  <a:pt x="1797844" y="54769"/>
                </a:lnTo>
                <a:lnTo>
                  <a:pt x="1759744" y="95250"/>
                </a:lnTo>
                <a:lnTo>
                  <a:pt x="1559719" y="235744"/>
                </a:lnTo>
                <a:lnTo>
                  <a:pt x="1223962" y="502444"/>
                </a:lnTo>
                <a:lnTo>
                  <a:pt x="921544" y="750094"/>
                </a:lnTo>
                <a:lnTo>
                  <a:pt x="816769" y="826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FE54206-7D37-E748-90F6-484378F92D51}"/>
              </a:ext>
            </a:extLst>
          </p:cNvPr>
          <p:cNvSpPr/>
          <p:nvPr/>
        </p:nvSpPr>
        <p:spPr>
          <a:xfrm>
            <a:off x="5719763" y="3941763"/>
            <a:ext cx="1417637" cy="1371600"/>
          </a:xfrm>
          <a:custGeom>
            <a:avLst/>
            <a:gdLst>
              <a:gd name="connsiteX0" fmla="*/ 904875 w 1416843"/>
              <a:gd name="connsiteY0" fmla="*/ 907256 h 1371600"/>
              <a:gd name="connsiteX1" fmla="*/ 802481 w 1416843"/>
              <a:gd name="connsiteY1" fmla="*/ 771525 h 1371600"/>
              <a:gd name="connsiteX2" fmla="*/ 723900 w 1416843"/>
              <a:gd name="connsiteY2" fmla="*/ 676275 h 1371600"/>
              <a:gd name="connsiteX3" fmla="*/ 645318 w 1416843"/>
              <a:gd name="connsiteY3" fmla="*/ 585787 h 1371600"/>
              <a:gd name="connsiteX4" fmla="*/ 557212 w 1416843"/>
              <a:gd name="connsiteY4" fmla="*/ 495300 h 1371600"/>
              <a:gd name="connsiteX5" fmla="*/ 466725 w 1416843"/>
              <a:gd name="connsiteY5" fmla="*/ 409575 h 1371600"/>
              <a:gd name="connsiteX6" fmla="*/ 381000 w 1416843"/>
              <a:gd name="connsiteY6" fmla="*/ 335756 h 1371600"/>
              <a:gd name="connsiteX7" fmla="*/ 269081 w 1416843"/>
              <a:gd name="connsiteY7" fmla="*/ 245269 h 1371600"/>
              <a:gd name="connsiteX8" fmla="*/ 176212 w 1416843"/>
              <a:gd name="connsiteY8" fmla="*/ 183356 h 1371600"/>
              <a:gd name="connsiteX9" fmla="*/ 0 w 1416843"/>
              <a:gd name="connsiteY9" fmla="*/ 71437 h 1371600"/>
              <a:gd name="connsiteX10" fmla="*/ 57150 w 1416843"/>
              <a:gd name="connsiteY10" fmla="*/ 0 h 1371600"/>
              <a:gd name="connsiteX11" fmla="*/ 257175 w 1416843"/>
              <a:gd name="connsiteY11" fmla="*/ 102394 h 1371600"/>
              <a:gd name="connsiteX12" fmla="*/ 514350 w 1416843"/>
              <a:gd name="connsiteY12" fmla="*/ 238125 h 1371600"/>
              <a:gd name="connsiteX13" fmla="*/ 657225 w 1416843"/>
              <a:gd name="connsiteY13" fmla="*/ 319087 h 1371600"/>
              <a:gd name="connsiteX14" fmla="*/ 831056 w 1416843"/>
              <a:gd name="connsiteY14" fmla="*/ 421481 h 1371600"/>
              <a:gd name="connsiteX15" fmla="*/ 954881 w 1416843"/>
              <a:gd name="connsiteY15" fmla="*/ 500062 h 1371600"/>
              <a:gd name="connsiteX16" fmla="*/ 1047750 w 1416843"/>
              <a:gd name="connsiteY16" fmla="*/ 569119 h 1371600"/>
              <a:gd name="connsiteX17" fmla="*/ 1121568 w 1416843"/>
              <a:gd name="connsiteY17" fmla="*/ 640556 h 1371600"/>
              <a:gd name="connsiteX18" fmla="*/ 1228725 w 1416843"/>
              <a:gd name="connsiteY18" fmla="*/ 776287 h 1371600"/>
              <a:gd name="connsiteX19" fmla="*/ 1309687 w 1416843"/>
              <a:gd name="connsiteY19" fmla="*/ 897731 h 1371600"/>
              <a:gd name="connsiteX20" fmla="*/ 1352550 w 1416843"/>
              <a:gd name="connsiteY20" fmla="*/ 976312 h 1371600"/>
              <a:gd name="connsiteX21" fmla="*/ 1383506 w 1416843"/>
              <a:gd name="connsiteY21" fmla="*/ 1045369 h 1371600"/>
              <a:gd name="connsiteX22" fmla="*/ 1400175 w 1416843"/>
              <a:gd name="connsiteY22" fmla="*/ 1090612 h 1371600"/>
              <a:gd name="connsiteX23" fmla="*/ 1412081 w 1416843"/>
              <a:gd name="connsiteY23" fmla="*/ 1157287 h 1371600"/>
              <a:gd name="connsiteX24" fmla="*/ 1416843 w 1416843"/>
              <a:gd name="connsiteY24" fmla="*/ 1214437 h 1371600"/>
              <a:gd name="connsiteX25" fmla="*/ 1404937 w 1416843"/>
              <a:gd name="connsiteY25" fmla="*/ 1257300 h 1371600"/>
              <a:gd name="connsiteX26" fmla="*/ 1371600 w 1416843"/>
              <a:gd name="connsiteY26" fmla="*/ 1321594 h 1371600"/>
              <a:gd name="connsiteX27" fmla="*/ 1338262 w 1416843"/>
              <a:gd name="connsiteY27" fmla="*/ 1357312 h 1371600"/>
              <a:gd name="connsiteX28" fmla="*/ 1304925 w 1416843"/>
              <a:gd name="connsiteY28" fmla="*/ 1371600 h 1371600"/>
              <a:gd name="connsiteX29" fmla="*/ 1262062 w 1416843"/>
              <a:gd name="connsiteY29" fmla="*/ 1371600 h 1371600"/>
              <a:gd name="connsiteX30" fmla="*/ 1214437 w 1416843"/>
              <a:gd name="connsiteY30" fmla="*/ 1362075 h 1371600"/>
              <a:gd name="connsiteX31" fmla="*/ 1176337 w 1416843"/>
              <a:gd name="connsiteY31" fmla="*/ 1335881 h 1371600"/>
              <a:gd name="connsiteX32" fmla="*/ 1126331 w 1416843"/>
              <a:gd name="connsiteY32" fmla="*/ 1278731 h 1371600"/>
              <a:gd name="connsiteX33" fmla="*/ 1088231 w 1416843"/>
              <a:gd name="connsiteY33" fmla="*/ 1204912 h 1371600"/>
              <a:gd name="connsiteX34" fmla="*/ 1045368 w 1416843"/>
              <a:gd name="connsiteY34" fmla="*/ 1128712 h 1371600"/>
              <a:gd name="connsiteX35" fmla="*/ 904875 w 1416843"/>
              <a:gd name="connsiteY35" fmla="*/ 907256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16843" h="1371600">
                <a:moveTo>
                  <a:pt x="904875" y="907256"/>
                </a:moveTo>
                <a:lnTo>
                  <a:pt x="802481" y="771525"/>
                </a:lnTo>
                <a:lnTo>
                  <a:pt x="723900" y="676275"/>
                </a:lnTo>
                <a:lnTo>
                  <a:pt x="645318" y="585787"/>
                </a:lnTo>
                <a:lnTo>
                  <a:pt x="557212" y="495300"/>
                </a:lnTo>
                <a:lnTo>
                  <a:pt x="466725" y="409575"/>
                </a:lnTo>
                <a:lnTo>
                  <a:pt x="381000" y="335756"/>
                </a:lnTo>
                <a:lnTo>
                  <a:pt x="269081" y="245269"/>
                </a:lnTo>
                <a:lnTo>
                  <a:pt x="176212" y="183356"/>
                </a:lnTo>
                <a:lnTo>
                  <a:pt x="0" y="71437"/>
                </a:lnTo>
                <a:lnTo>
                  <a:pt x="57150" y="0"/>
                </a:lnTo>
                <a:lnTo>
                  <a:pt x="257175" y="102394"/>
                </a:lnTo>
                <a:lnTo>
                  <a:pt x="514350" y="238125"/>
                </a:lnTo>
                <a:lnTo>
                  <a:pt x="657225" y="319087"/>
                </a:lnTo>
                <a:lnTo>
                  <a:pt x="831056" y="421481"/>
                </a:lnTo>
                <a:lnTo>
                  <a:pt x="954881" y="500062"/>
                </a:lnTo>
                <a:lnTo>
                  <a:pt x="1047750" y="569119"/>
                </a:lnTo>
                <a:lnTo>
                  <a:pt x="1121568" y="640556"/>
                </a:lnTo>
                <a:lnTo>
                  <a:pt x="1228725" y="776287"/>
                </a:lnTo>
                <a:lnTo>
                  <a:pt x="1309687" y="897731"/>
                </a:lnTo>
                <a:lnTo>
                  <a:pt x="1352550" y="976312"/>
                </a:lnTo>
                <a:lnTo>
                  <a:pt x="1383506" y="1045369"/>
                </a:lnTo>
                <a:lnTo>
                  <a:pt x="1400175" y="1090612"/>
                </a:lnTo>
                <a:lnTo>
                  <a:pt x="1412081" y="1157287"/>
                </a:lnTo>
                <a:lnTo>
                  <a:pt x="1416843" y="1214437"/>
                </a:lnTo>
                <a:lnTo>
                  <a:pt x="1404937" y="1257300"/>
                </a:lnTo>
                <a:lnTo>
                  <a:pt x="1371600" y="1321594"/>
                </a:lnTo>
                <a:lnTo>
                  <a:pt x="1338262" y="1357312"/>
                </a:lnTo>
                <a:lnTo>
                  <a:pt x="1304925" y="1371600"/>
                </a:lnTo>
                <a:lnTo>
                  <a:pt x="1262062" y="1371600"/>
                </a:lnTo>
                <a:lnTo>
                  <a:pt x="1214437" y="1362075"/>
                </a:lnTo>
                <a:lnTo>
                  <a:pt x="1176337" y="1335881"/>
                </a:lnTo>
                <a:lnTo>
                  <a:pt x="1126331" y="1278731"/>
                </a:lnTo>
                <a:lnTo>
                  <a:pt x="1088231" y="1204912"/>
                </a:lnTo>
                <a:lnTo>
                  <a:pt x="1045368" y="1128712"/>
                </a:lnTo>
                <a:lnTo>
                  <a:pt x="904875" y="907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5B5B61-72CE-485B-BA50-E8455B023B99}"/>
              </a:ext>
            </a:extLst>
          </p:cNvPr>
          <p:cNvGrpSpPr/>
          <p:nvPr/>
        </p:nvGrpSpPr>
        <p:grpSpPr>
          <a:xfrm>
            <a:off x="2617788" y="1990725"/>
            <a:ext cx="4519612" cy="3317875"/>
            <a:chOff x="2770188" y="2147888"/>
            <a:chExt cx="4519612" cy="3317875"/>
          </a:xfrm>
        </p:grpSpPr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A195FC38-4CDD-4803-B431-12472871A00B}"/>
                </a:ext>
              </a:extLst>
            </p:cNvPr>
            <p:cNvSpPr/>
            <p:nvPr/>
          </p:nvSpPr>
          <p:spPr>
            <a:xfrm>
              <a:off x="4379913" y="2281238"/>
              <a:ext cx="785812" cy="1200150"/>
            </a:xfrm>
            <a:custGeom>
              <a:avLst/>
              <a:gdLst>
                <a:gd name="connsiteX0" fmla="*/ 461962 w 785812"/>
                <a:gd name="connsiteY0" fmla="*/ 933450 h 1200150"/>
                <a:gd name="connsiteX1" fmla="*/ 435769 w 785812"/>
                <a:gd name="connsiteY1" fmla="*/ 838200 h 1200150"/>
                <a:gd name="connsiteX2" fmla="*/ 414337 w 785812"/>
                <a:gd name="connsiteY2" fmla="*/ 769143 h 1200150"/>
                <a:gd name="connsiteX3" fmla="*/ 376237 w 785812"/>
                <a:gd name="connsiteY3" fmla="*/ 681037 h 1200150"/>
                <a:gd name="connsiteX4" fmla="*/ 326231 w 785812"/>
                <a:gd name="connsiteY4" fmla="*/ 566737 h 1200150"/>
                <a:gd name="connsiteX5" fmla="*/ 252412 w 785812"/>
                <a:gd name="connsiteY5" fmla="*/ 423862 h 1200150"/>
                <a:gd name="connsiteX6" fmla="*/ 176212 w 785812"/>
                <a:gd name="connsiteY6" fmla="*/ 300037 h 1200150"/>
                <a:gd name="connsiteX7" fmla="*/ 92869 w 785812"/>
                <a:gd name="connsiteY7" fmla="*/ 180975 h 1200150"/>
                <a:gd name="connsiteX8" fmla="*/ 26194 w 785812"/>
                <a:gd name="connsiteY8" fmla="*/ 102393 h 1200150"/>
                <a:gd name="connsiteX9" fmla="*/ 4762 w 785812"/>
                <a:gd name="connsiteY9" fmla="*/ 80962 h 1200150"/>
                <a:gd name="connsiteX10" fmla="*/ 0 w 785812"/>
                <a:gd name="connsiteY10" fmla="*/ 59531 h 1200150"/>
                <a:gd name="connsiteX11" fmla="*/ 0 w 785812"/>
                <a:gd name="connsiteY11" fmla="*/ 35718 h 1200150"/>
                <a:gd name="connsiteX12" fmla="*/ 2381 w 785812"/>
                <a:gd name="connsiteY12" fmla="*/ 16668 h 1200150"/>
                <a:gd name="connsiteX13" fmla="*/ 14287 w 785812"/>
                <a:gd name="connsiteY13" fmla="*/ 7143 h 1200150"/>
                <a:gd name="connsiteX14" fmla="*/ 35719 w 785812"/>
                <a:gd name="connsiteY14" fmla="*/ 0 h 1200150"/>
                <a:gd name="connsiteX15" fmla="*/ 54769 w 785812"/>
                <a:gd name="connsiteY15" fmla="*/ 0 h 1200150"/>
                <a:gd name="connsiteX16" fmla="*/ 90487 w 785812"/>
                <a:gd name="connsiteY16" fmla="*/ 14287 h 1200150"/>
                <a:gd name="connsiteX17" fmla="*/ 219075 w 785812"/>
                <a:gd name="connsiteY17" fmla="*/ 109537 h 1200150"/>
                <a:gd name="connsiteX18" fmla="*/ 333375 w 785812"/>
                <a:gd name="connsiteY18" fmla="*/ 195262 h 1200150"/>
                <a:gd name="connsiteX19" fmla="*/ 476250 w 785812"/>
                <a:gd name="connsiteY19" fmla="*/ 311943 h 1200150"/>
                <a:gd name="connsiteX20" fmla="*/ 607219 w 785812"/>
                <a:gd name="connsiteY20" fmla="*/ 438150 h 1200150"/>
                <a:gd name="connsiteX21" fmla="*/ 673894 w 785812"/>
                <a:gd name="connsiteY21" fmla="*/ 519112 h 1200150"/>
                <a:gd name="connsiteX22" fmla="*/ 707231 w 785812"/>
                <a:gd name="connsiteY22" fmla="*/ 569118 h 1200150"/>
                <a:gd name="connsiteX23" fmla="*/ 731044 w 785812"/>
                <a:gd name="connsiteY23" fmla="*/ 626268 h 1200150"/>
                <a:gd name="connsiteX24" fmla="*/ 750094 w 785812"/>
                <a:gd name="connsiteY24" fmla="*/ 697706 h 1200150"/>
                <a:gd name="connsiteX25" fmla="*/ 769144 w 785812"/>
                <a:gd name="connsiteY25" fmla="*/ 785812 h 1200150"/>
                <a:gd name="connsiteX26" fmla="*/ 778669 w 785812"/>
                <a:gd name="connsiteY26" fmla="*/ 876300 h 1200150"/>
                <a:gd name="connsiteX27" fmla="*/ 783431 w 785812"/>
                <a:gd name="connsiteY27" fmla="*/ 971550 h 1200150"/>
                <a:gd name="connsiteX28" fmla="*/ 785812 w 785812"/>
                <a:gd name="connsiteY28" fmla="*/ 1031081 h 1200150"/>
                <a:gd name="connsiteX29" fmla="*/ 778669 w 785812"/>
                <a:gd name="connsiteY29" fmla="*/ 1095375 h 1200150"/>
                <a:gd name="connsiteX30" fmla="*/ 769144 w 785812"/>
                <a:gd name="connsiteY30" fmla="*/ 1135856 h 1200150"/>
                <a:gd name="connsiteX31" fmla="*/ 752475 w 785812"/>
                <a:gd name="connsiteY31" fmla="*/ 1162050 h 1200150"/>
                <a:gd name="connsiteX32" fmla="*/ 714375 w 785812"/>
                <a:gd name="connsiteY32" fmla="*/ 1190625 h 1200150"/>
                <a:gd name="connsiteX33" fmla="*/ 673894 w 785812"/>
                <a:gd name="connsiteY33" fmla="*/ 1200150 h 1200150"/>
                <a:gd name="connsiteX34" fmla="*/ 623887 w 785812"/>
                <a:gd name="connsiteY34" fmla="*/ 1197768 h 1200150"/>
                <a:gd name="connsiteX35" fmla="*/ 595312 w 785812"/>
                <a:gd name="connsiteY35" fmla="*/ 1188243 h 1200150"/>
                <a:gd name="connsiteX36" fmla="*/ 569119 w 785812"/>
                <a:gd name="connsiteY36" fmla="*/ 1164431 h 1200150"/>
                <a:gd name="connsiteX37" fmla="*/ 540544 w 785812"/>
                <a:gd name="connsiteY37" fmla="*/ 1119187 h 1200150"/>
                <a:gd name="connsiteX38" fmla="*/ 516731 w 785812"/>
                <a:gd name="connsiteY38" fmla="*/ 1076325 h 1200150"/>
                <a:gd name="connsiteX39" fmla="*/ 495300 w 785812"/>
                <a:gd name="connsiteY39" fmla="*/ 1028700 h 1200150"/>
                <a:gd name="connsiteX40" fmla="*/ 461962 w 785812"/>
                <a:gd name="connsiteY40" fmla="*/ 9334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2" h="1200150">
                  <a:moveTo>
                    <a:pt x="461962" y="933450"/>
                  </a:moveTo>
                  <a:lnTo>
                    <a:pt x="435769" y="838200"/>
                  </a:lnTo>
                  <a:lnTo>
                    <a:pt x="414337" y="769143"/>
                  </a:lnTo>
                  <a:lnTo>
                    <a:pt x="376237" y="681037"/>
                  </a:lnTo>
                  <a:lnTo>
                    <a:pt x="326231" y="566737"/>
                  </a:lnTo>
                  <a:lnTo>
                    <a:pt x="252412" y="423862"/>
                  </a:lnTo>
                  <a:lnTo>
                    <a:pt x="176212" y="300037"/>
                  </a:lnTo>
                  <a:lnTo>
                    <a:pt x="92869" y="180975"/>
                  </a:lnTo>
                  <a:lnTo>
                    <a:pt x="26194" y="102393"/>
                  </a:lnTo>
                  <a:lnTo>
                    <a:pt x="4762" y="80962"/>
                  </a:lnTo>
                  <a:lnTo>
                    <a:pt x="0" y="59531"/>
                  </a:lnTo>
                  <a:lnTo>
                    <a:pt x="0" y="35718"/>
                  </a:lnTo>
                  <a:lnTo>
                    <a:pt x="2381" y="16668"/>
                  </a:lnTo>
                  <a:lnTo>
                    <a:pt x="14287" y="7143"/>
                  </a:lnTo>
                  <a:lnTo>
                    <a:pt x="35719" y="0"/>
                  </a:lnTo>
                  <a:lnTo>
                    <a:pt x="54769" y="0"/>
                  </a:lnTo>
                  <a:lnTo>
                    <a:pt x="90487" y="14287"/>
                  </a:lnTo>
                  <a:lnTo>
                    <a:pt x="219075" y="109537"/>
                  </a:lnTo>
                  <a:lnTo>
                    <a:pt x="333375" y="195262"/>
                  </a:lnTo>
                  <a:lnTo>
                    <a:pt x="476250" y="311943"/>
                  </a:lnTo>
                  <a:lnTo>
                    <a:pt x="607219" y="438150"/>
                  </a:lnTo>
                  <a:lnTo>
                    <a:pt x="673894" y="519112"/>
                  </a:lnTo>
                  <a:lnTo>
                    <a:pt x="707231" y="569118"/>
                  </a:lnTo>
                  <a:lnTo>
                    <a:pt x="731044" y="626268"/>
                  </a:lnTo>
                  <a:lnTo>
                    <a:pt x="750094" y="697706"/>
                  </a:lnTo>
                  <a:lnTo>
                    <a:pt x="769144" y="785812"/>
                  </a:lnTo>
                  <a:lnTo>
                    <a:pt x="778669" y="876300"/>
                  </a:lnTo>
                  <a:lnTo>
                    <a:pt x="783431" y="971550"/>
                  </a:lnTo>
                  <a:cubicBezTo>
                    <a:pt x="784225" y="991394"/>
                    <a:pt x="785018" y="1011237"/>
                    <a:pt x="785812" y="1031081"/>
                  </a:cubicBezTo>
                  <a:lnTo>
                    <a:pt x="778669" y="1095375"/>
                  </a:lnTo>
                  <a:lnTo>
                    <a:pt x="769144" y="1135856"/>
                  </a:lnTo>
                  <a:lnTo>
                    <a:pt x="752475" y="1162050"/>
                  </a:lnTo>
                  <a:lnTo>
                    <a:pt x="714375" y="1190625"/>
                  </a:lnTo>
                  <a:lnTo>
                    <a:pt x="673894" y="1200150"/>
                  </a:lnTo>
                  <a:lnTo>
                    <a:pt x="623887" y="1197768"/>
                  </a:lnTo>
                  <a:lnTo>
                    <a:pt x="595312" y="1188243"/>
                  </a:lnTo>
                  <a:lnTo>
                    <a:pt x="569119" y="1164431"/>
                  </a:lnTo>
                  <a:lnTo>
                    <a:pt x="540544" y="1119187"/>
                  </a:lnTo>
                  <a:lnTo>
                    <a:pt x="516731" y="1076325"/>
                  </a:lnTo>
                  <a:lnTo>
                    <a:pt x="495300" y="1028700"/>
                  </a:lnTo>
                  <a:lnTo>
                    <a:pt x="461962" y="933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F511C2D7-21A2-49AC-A6EA-9802D2CCA420}"/>
                </a:ext>
              </a:extLst>
            </p:cNvPr>
            <p:cNvSpPr/>
            <p:nvPr/>
          </p:nvSpPr>
          <p:spPr>
            <a:xfrm rot="16200000">
              <a:off x="2364581" y="3221832"/>
              <a:ext cx="2028825" cy="544512"/>
            </a:xfrm>
            <a:custGeom>
              <a:avLst/>
              <a:gdLst>
                <a:gd name="connsiteX0" fmla="*/ 492919 w 2028825"/>
                <a:gd name="connsiteY0" fmla="*/ 533400 h 545307"/>
                <a:gd name="connsiteX1" fmla="*/ 95250 w 2028825"/>
                <a:gd name="connsiteY1" fmla="*/ 545307 h 545307"/>
                <a:gd name="connsiteX2" fmla="*/ 0 w 2028825"/>
                <a:gd name="connsiteY2" fmla="*/ 397669 h 545307"/>
                <a:gd name="connsiteX3" fmla="*/ 257175 w 2028825"/>
                <a:gd name="connsiteY3" fmla="*/ 369094 h 545307"/>
                <a:gd name="connsiteX4" fmla="*/ 681038 w 2028825"/>
                <a:gd name="connsiteY4" fmla="*/ 323850 h 545307"/>
                <a:gd name="connsiteX5" fmla="*/ 1200150 w 2028825"/>
                <a:gd name="connsiteY5" fmla="*/ 271463 h 545307"/>
                <a:gd name="connsiteX6" fmla="*/ 1385888 w 2028825"/>
                <a:gd name="connsiteY6" fmla="*/ 247650 h 545307"/>
                <a:gd name="connsiteX7" fmla="*/ 1526382 w 2028825"/>
                <a:gd name="connsiteY7" fmla="*/ 223838 h 545307"/>
                <a:gd name="connsiteX8" fmla="*/ 1693069 w 2028825"/>
                <a:gd name="connsiteY8" fmla="*/ 188119 h 545307"/>
                <a:gd name="connsiteX9" fmla="*/ 1793082 w 2028825"/>
                <a:gd name="connsiteY9" fmla="*/ 159544 h 545307"/>
                <a:gd name="connsiteX10" fmla="*/ 1838325 w 2028825"/>
                <a:gd name="connsiteY10" fmla="*/ 135732 h 545307"/>
                <a:gd name="connsiteX11" fmla="*/ 1864519 w 2028825"/>
                <a:gd name="connsiteY11" fmla="*/ 119063 h 545307"/>
                <a:gd name="connsiteX12" fmla="*/ 1885950 w 2028825"/>
                <a:gd name="connsiteY12" fmla="*/ 100013 h 545307"/>
                <a:gd name="connsiteX13" fmla="*/ 1912144 w 2028825"/>
                <a:gd name="connsiteY13" fmla="*/ 73819 h 545307"/>
                <a:gd name="connsiteX14" fmla="*/ 1940719 w 2028825"/>
                <a:gd name="connsiteY14" fmla="*/ 38100 h 545307"/>
                <a:gd name="connsiteX15" fmla="*/ 1964532 w 2028825"/>
                <a:gd name="connsiteY15" fmla="*/ 14288 h 545307"/>
                <a:gd name="connsiteX16" fmla="*/ 1978819 w 2028825"/>
                <a:gd name="connsiteY16" fmla="*/ 0 h 545307"/>
                <a:gd name="connsiteX17" fmla="*/ 1995488 w 2028825"/>
                <a:gd name="connsiteY17" fmla="*/ 0 h 545307"/>
                <a:gd name="connsiteX18" fmla="*/ 2009775 w 2028825"/>
                <a:gd name="connsiteY18" fmla="*/ 7144 h 545307"/>
                <a:gd name="connsiteX19" fmla="*/ 2019300 w 2028825"/>
                <a:gd name="connsiteY19" fmla="*/ 30957 h 545307"/>
                <a:gd name="connsiteX20" fmla="*/ 2028825 w 2028825"/>
                <a:gd name="connsiteY20" fmla="*/ 69057 h 545307"/>
                <a:gd name="connsiteX21" fmla="*/ 2024063 w 2028825"/>
                <a:gd name="connsiteY21" fmla="*/ 142875 h 545307"/>
                <a:gd name="connsiteX22" fmla="*/ 2009775 w 2028825"/>
                <a:gd name="connsiteY22" fmla="*/ 200025 h 545307"/>
                <a:gd name="connsiteX23" fmla="*/ 1971675 w 2028825"/>
                <a:gd name="connsiteY23" fmla="*/ 276225 h 545307"/>
                <a:gd name="connsiteX24" fmla="*/ 1902619 w 2028825"/>
                <a:gd name="connsiteY24" fmla="*/ 381000 h 545307"/>
                <a:gd name="connsiteX25" fmla="*/ 1831182 w 2028825"/>
                <a:gd name="connsiteY25" fmla="*/ 490538 h 545307"/>
                <a:gd name="connsiteX26" fmla="*/ 1812132 w 2028825"/>
                <a:gd name="connsiteY26" fmla="*/ 509588 h 545307"/>
                <a:gd name="connsiteX27" fmla="*/ 1790700 w 2028825"/>
                <a:gd name="connsiteY27" fmla="*/ 516732 h 545307"/>
                <a:gd name="connsiteX28" fmla="*/ 1752600 w 2028825"/>
                <a:gd name="connsiteY28" fmla="*/ 516732 h 545307"/>
                <a:gd name="connsiteX29" fmla="*/ 1721644 w 2028825"/>
                <a:gd name="connsiteY29" fmla="*/ 502444 h 545307"/>
                <a:gd name="connsiteX30" fmla="*/ 1674019 w 2028825"/>
                <a:gd name="connsiteY30" fmla="*/ 485775 h 545307"/>
                <a:gd name="connsiteX31" fmla="*/ 1616869 w 2028825"/>
                <a:gd name="connsiteY31" fmla="*/ 478632 h 545307"/>
                <a:gd name="connsiteX32" fmla="*/ 1497807 w 2028825"/>
                <a:gd name="connsiteY32" fmla="*/ 476250 h 545307"/>
                <a:gd name="connsiteX33" fmla="*/ 1228725 w 2028825"/>
                <a:gd name="connsiteY33" fmla="*/ 492919 h 545307"/>
                <a:gd name="connsiteX34" fmla="*/ 921544 w 2028825"/>
                <a:gd name="connsiteY34" fmla="*/ 521494 h 545307"/>
                <a:gd name="connsiteX35" fmla="*/ 742950 w 2028825"/>
                <a:gd name="connsiteY35" fmla="*/ 528638 h 545307"/>
                <a:gd name="connsiteX36" fmla="*/ 492919 w 2028825"/>
                <a:gd name="connsiteY36" fmla="*/ 5334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28825" h="545307">
                  <a:moveTo>
                    <a:pt x="492919" y="533400"/>
                  </a:moveTo>
                  <a:lnTo>
                    <a:pt x="95250" y="545307"/>
                  </a:lnTo>
                  <a:lnTo>
                    <a:pt x="0" y="397669"/>
                  </a:lnTo>
                  <a:lnTo>
                    <a:pt x="257175" y="369094"/>
                  </a:lnTo>
                  <a:lnTo>
                    <a:pt x="681038" y="323850"/>
                  </a:lnTo>
                  <a:lnTo>
                    <a:pt x="1200150" y="271463"/>
                  </a:lnTo>
                  <a:lnTo>
                    <a:pt x="1385888" y="247650"/>
                  </a:lnTo>
                  <a:lnTo>
                    <a:pt x="1526382" y="223838"/>
                  </a:lnTo>
                  <a:lnTo>
                    <a:pt x="1693069" y="188119"/>
                  </a:lnTo>
                  <a:lnTo>
                    <a:pt x="1793082" y="159544"/>
                  </a:lnTo>
                  <a:lnTo>
                    <a:pt x="1838325" y="135732"/>
                  </a:lnTo>
                  <a:lnTo>
                    <a:pt x="1864519" y="119063"/>
                  </a:lnTo>
                  <a:lnTo>
                    <a:pt x="1885950" y="100013"/>
                  </a:lnTo>
                  <a:lnTo>
                    <a:pt x="1912144" y="73819"/>
                  </a:lnTo>
                  <a:lnTo>
                    <a:pt x="1940719" y="38100"/>
                  </a:lnTo>
                  <a:lnTo>
                    <a:pt x="1964532" y="14288"/>
                  </a:lnTo>
                  <a:lnTo>
                    <a:pt x="1978819" y="0"/>
                  </a:lnTo>
                  <a:lnTo>
                    <a:pt x="1995488" y="0"/>
                  </a:lnTo>
                  <a:lnTo>
                    <a:pt x="2009775" y="7144"/>
                  </a:lnTo>
                  <a:lnTo>
                    <a:pt x="2019300" y="30957"/>
                  </a:lnTo>
                  <a:lnTo>
                    <a:pt x="2028825" y="69057"/>
                  </a:lnTo>
                  <a:lnTo>
                    <a:pt x="2024063" y="142875"/>
                  </a:lnTo>
                  <a:lnTo>
                    <a:pt x="2009775" y="200025"/>
                  </a:lnTo>
                  <a:lnTo>
                    <a:pt x="1971675" y="276225"/>
                  </a:lnTo>
                  <a:lnTo>
                    <a:pt x="1902619" y="381000"/>
                  </a:lnTo>
                  <a:lnTo>
                    <a:pt x="1831182" y="490538"/>
                  </a:lnTo>
                  <a:lnTo>
                    <a:pt x="1812132" y="509588"/>
                  </a:lnTo>
                  <a:lnTo>
                    <a:pt x="1790700" y="516732"/>
                  </a:lnTo>
                  <a:lnTo>
                    <a:pt x="1752600" y="516732"/>
                  </a:lnTo>
                  <a:lnTo>
                    <a:pt x="1721644" y="502444"/>
                  </a:lnTo>
                  <a:lnTo>
                    <a:pt x="1674019" y="485775"/>
                  </a:lnTo>
                  <a:lnTo>
                    <a:pt x="1616869" y="478632"/>
                  </a:lnTo>
                  <a:lnTo>
                    <a:pt x="1497807" y="476250"/>
                  </a:lnTo>
                  <a:lnTo>
                    <a:pt x="1228725" y="492919"/>
                  </a:lnTo>
                  <a:lnTo>
                    <a:pt x="921544" y="521494"/>
                  </a:lnTo>
                  <a:lnTo>
                    <a:pt x="742950" y="528638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6807A63E-7548-4A47-9146-BCA7AB5D6D40}"/>
                </a:ext>
              </a:extLst>
            </p:cNvPr>
            <p:cNvSpPr/>
            <p:nvPr/>
          </p:nvSpPr>
          <p:spPr>
            <a:xfrm rot="16200000">
              <a:off x="4143375" y="2451101"/>
              <a:ext cx="3089275" cy="2482850"/>
            </a:xfrm>
            <a:custGeom>
              <a:avLst/>
              <a:gdLst>
                <a:gd name="connsiteX0" fmla="*/ 561975 w 3089275"/>
                <a:gd name="connsiteY0" fmla="*/ 1022350 h 2482850"/>
                <a:gd name="connsiteX1" fmla="*/ 431800 w 3089275"/>
                <a:gd name="connsiteY1" fmla="*/ 854075 h 2482850"/>
                <a:gd name="connsiteX2" fmla="*/ 342900 w 3089275"/>
                <a:gd name="connsiteY2" fmla="*/ 723900 h 2482850"/>
                <a:gd name="connsiteX3" fmla="*/ 254000 w 3089275"/>
                <a:gd name="connsiteY3" fmla="*/ 574675 h 2482850"/>
                <a:gd name="connsiteX4" fmla="*/ 165100 w 3089275"/>
                <a:gd name="connsiteY4" fmla="*/ 412750 h 2482850"/>
                <a:gd name="connsiteX5" fmla="*/ 101600 w 3089275"/>
                <a:gd name="connsiteY5" fmla="*/ 292100 h 2482850"/>
                <a:gd name="connsiteX6" fmla="*/ 50800 w 3089275"/>
                <a:gd name="connsiteY6" fmla="*/ 177800 h 2482850"/>
                <a:gd name="connsiteX7" fmla="*/ 6350 w 3089275"/>
                <a:gd name="connsiteY7" fmla="*/ 69850 h 2482850"/>
                <a:gd name="connsiteX8" fmla="*/ 3175 w 3089275"/>
                <a:gd name="connsiteY8" fmla="*/ 44450 h 2482850"/>
                <a:gd name="connsiteX9" fmla="*/ 0 w 3089275"/>
                <a:gd name="connsiteY9" fmla="*/ 22225 h 2482850"/>
                <a:gd name="connsiteX10" fmla="*/ 6350 w 3089275"/>
                <a:gd name="connsiteY10" fmla="*/ 6350 h 2482850"/>
                <a:gd name="connsiteX11" fmla="*/ 19050 w 3089275"/>
                <a:gd name="connsiteY11" fmla="*/ 0 h 2482850"/>
                <a:gd name="connsiteX12" fmla="*/ 41275 w 3089275"/>
                <a:gd name="connsiteY12" fmla="*/ 0 h 2482850"/>
                <a:gd name="connsiteX13" fmla="*/ 57150 w 3089275"/>
                <a:gd name="connsiteY13" fmla="*/ 9525 h 2482850"/>
                <a:gd name="connsiteX14" fmla="*/ 82550 w 3089275"/>
                <a:gd name="connsiteY14" fmla="*/ 50800 h 2482850"/>
                <a:gd name="connsiteX15" fmla="*/ 139700 w 3089275"/>
                <a:gd name="connsiteY15" fmla="*/ 155575 h 2482850"/>
                <a:gd name="connsiteX16" fmla="*/ 209550 w 3089275"/>
                <a:gd name="connsiteY16" fmla="*/ 273050 h 2482850"/>
                <a:gd name="connsiteX17" fmla="*/ 298450 w 3089275"/>
                <a:gd name="connsiteY17" fmla="*/ 409575 h 2482850"/>
                <a:gd name="connsiteX18" fmla="*/ 403225 w 3089275"/>
                <a:gd name="connsiteY18" fmla="*/ 549275 h 2482850"/>
                <a:gd name="connsiteX19" fmla="*/ 527050 w 3089275"/>
                <a:gd name="connsiteY19" fmla="*/ 701675 h 2482850"/>
                <a:gd name="connsiteX20" fmla="*/ 641350 w 3089275"/>
                <a:gd name="connsiteY20" fmla="*/ 828675 h 2482850"/>
                <a:gd name="connsiteX21" fmla="*/ 758825 w 3089275"/>
                <a:gd name="connsiteY21" fmla="*/ 949325 h 2482850"/>
                <a:gd name="connsiteX22" fmla="*/ 873125 w 3089275"/>
                <a:gd name="connsiteY22" fmla="*/ 1057275 h 2482850"/>
                <a:gd name="connsiteX23" fmla="*/ 1016000 w 3089275"/>
                <a:gd name="connsiteY23" fmla="*/ 1184275 h 2482850"/>
                <a:gd name="connsiteX24" fmla="*/ 1177925 w 3089275"/>
                <a:gd name="connsiteY24" fmla="*/ 1314450 h 2482850"/>
                <a:gd name="connsiteX25" fmla="*/ 1393825 w 3089275"/>
                <a:gd name="connsiteY25" fmla="*/ 1473200 h 2482850"/>
                <a:gd name="connsiteX26" fmla="*/ 1543050 w 3089275"/>
                <a:gd name="connsiteY26" fmla="*/ 1571625 h 2482850"/>
                <a:gd name="connsiteX27" fmla="*/ 1736725 w 3089275"/>
                <a:gd name="connsiteY27" fmla="*/ 1682750 h 2482850"/>
                <a:gd name="connsiteX28" fmla="*/ 1952625 w 3089275"/>
                <a:gd name="connsiteY28" fmla="*/ 1797050 h 2482850"/>
                <a:gd name="connsiteX29" fmla="*/ 2187575 w 3089275"/>
                <a:gd name="connsiteY29" fmla="*/ 1917700 h 2482850"/>
                <a:gd name="connsiteX30" fmla="*/ 2384425 w 3089275"/>
                <a:gd name="connsiteY30" fmla="*/ 2003425 h 2482850"/>
                <a:gd name="connsiteX31" fmla="*/ 2546350 w 3089275"/>
                <a:gd name="connsiteY31" fmla="*/ 2060575 h 2482850"/>
                <a:gd name="connsiteX32" fmla="*/ 2660650 w 3089275"/>
                <a:gd name="connsiteY32" fmla="*/ 2092325 h 2482850"/>
                <a:gd name="connsiteX33" fmla="*/ 2733675 w 3089275"/>
                <a:gd name="connsiteY33" fmla="*/ 2101850 h 2482850"/>
                <a:gd name="connsiteX34" fmla="*/ 2790825 w 3089275"/>
                <a:gd name="connsiteY34" fmla="*/ 2105025 h 2482850"/>
                <a:gd name="connsiteX35" fmla="*/ 2832100 w 3089275"/>
                <a:gd name="connsiteY35" fmla="*/ 2101850 h 2482850"/>
                <a:gd name="connsiteX36" fmla="*/ 2870200 w 3089275"/>
                <a:gd name="connsiteY36" fmla="*/ 2085975 h 2482850"/>
                <a:gd name="connsiteX37" fmla="*/ 2936875 w 3089275"/>
                <a:gd name="connsiteY37" fmla="*/ 2038350 h 2482850"/>
                <a:gd name="connsiteX38" fmla="*/ 3006725 w 3089275"/>
                <a:gd name="connsiteY38" fmla="*/ 1974850 h 2482850"/>
                <a:gd name="connsiteX39" fmla="*/ 3048000 w 3089275"/>
                <a:gd name="connsiteY39" fmla="*/ 1943100 h 2482850"/>
                <a:gd name="connsiteX40" fmla="*/ 3067050 w 3089275"/>
                <a:gd name="connsiteY40" fmla="*/ 1933575 h 2482850"/>
                <a:gd name="connsiteX41" fmla="*/ 3082925 w 3089275"/>
                <a:gd name="connsiteY41" fmla="*/ 1936750 h 2482850"/>
                <a:gd name="connsiteX42" fmla="*/ 3089275 w 3089275"/>
                <a:gd name="connsiteY42" fmla="*/ 1952625 h 2482850"/>
                <a:gd name="connsiteX43" fmla="*/ 3070225 w 3089275"/>
                <a:gd name="connsiteY43" fmla="*/ 2009775 h 2482850"/>
                <a:gd name="connsiteX44" fmla="*/ 3044825 w 3089275"/>
                <a:gd name="connsiteY44" fmla="*/ 2063750 h 2482850"/>
                <a:gd name="connsiteX45" fmla="*/ 2990850 w 3089275"/>
                <a:gd name="connsiteY45" fmla="*/ 2152650 h 2482850"/>
                <a:gd name="connsiteX46" fmla="*/ 2914650 w 3089275"/>
                <a:gd name="connsiteY46" fmla="*/ 2260600 h 2482850"/>
                <a:gd name="connsiteX47" fmla="*/ 2854325 w 3089275"/>
                <a:gd name="connsiteY47" fmla="*/ 2330450 h 2482850"/>
                <a:gd name="connsiteX48" fmla="*/ 2790825 w 3089275"/>
                <a:gd name="connsiteY48" fmla="*/ 2390775 h 2482850"/>
                <a:gd name="connsiteX49" fmla="*/ 2717800 w 3089275"/>
                <a:gd name="connsiteY49" fmla="*/ 2447925 h 2482850"/>
                <a:gd name="connsiteX50" fmla="*/ 2670175 w 3089275"/>
                <a:gd name="connsiteY50" fmla="*/ 2473325 h 2482850"/>
                <a:gd name="connsiteX51" fmla="*/ 2619375 w 3089275"/>
                <a:gd name="connsiteY51" fmla="*/ 2482850 h 2482850"/>
                <a:gd name="connsiteX52" fmla="*/ 2559050 w 3089275"/>
                <a:gd name="connsiteY52" fmla="*/ 2482850 h 2482850"/>
                <a:gd name="connsiteX53" fmla="*/ 2533650 w 3089275"/>
                <a:gd name="connsiteY53" fmla="*/ 2473325 h 2482850"/>
                <a:gd name="connsiteX54" fmla="*/ 2508250 w 3089275"/>
                <a:gd name="connsiteY54" fmla="*/ 2451100 h 2482850"/>
                <a:gd name="connsiteX55" fmla="*/ 2486025 w 3089275"/>
                <a:gd name="connsiteY55" fmla="*/ 2409825 h 2482850"/>
                <a:gd name="connsiteX56" fmla="*/ 2447925 w 3089275"/>
                <a:gd name="connsiteY56" fmla="*/ 2374900 h 2482850"/>
                <a:gd name="connsiteX57" fmla="*/ 2397125 w 3089275"/>
                <a:gd name="connsiteY57" fmla="*/ 2333625 h 2482850"/>
                <a:gd name="connsiteX58" fmla="*/ 2336800 w 3089275"/>
                <a:gd name="connsiteY58" fmla="*/ 2298700 h 2482850"/>
                <a:gd name="connsiteX59" fmla="*/ 2155825 w 3089275"/>
                <a:gd name="connsiteY59" fmla="*/ 2203450 h 2482850"/>
                <a:gd name="connsiteX60" fmla="*/ 1873250 w 3089275"/>
                <a:gd name="connsiteY60" fmla="*/ 2047875 h 2482850"/>
                <a:gd name="connsiteX61" fmla="*/ 1635125 w 3089275"/>
                <a:gd name="connsiteY61" fmla="*/ 1920875 h 2482850"/>
                <a:gd name="connsiteX62" fmla="*/ 1428750 w 3089275"/>
                <a:gd name="connsiteY62" fmla="*/ 1800225 h 2482850"/>
                <a:gd name="connsiteX63" fmla="*/ 1231900 w 3089275"/>
                <a:gd name="connsiteY63" fmla="*/ 1666875 h 2482850"/>
                <a:gd name="connsiteX64" fmla="*/ 1089025 w 3089275"/>
                <a:gd name="connsiteY64" fmla="*/ 1558925 h 2482850"/>
                <a:gd name="connsiteX65" fmla="*/ 1003300 w 3089275"/>
                <a:gd name="connsiteY65" fmla="*/ 1482725 h 2482850"/>
                <a:gd name="connsiteX66" fmla="*/ 873125 w 3089275"/>
                <a:gd name="connsiteY66" fmla="*/ 1358900 h 2482850"/>
                <a:gd name="connsiteX67" fmla="*/ 730250 w 3089275"/>
                <a:gd name="connsiteY67" fmla="*/ 1212850 h 2482850"/>
                <a:gd name="connsiteX68" fmla="*/ 561975 w 3089275"/>
                <a:gd name="connsiteY68" fmla="*/ 10223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89275" h="2482850">
                  <a:moveTo>
                    <a:pt x="561975" y="1022350"/>
                  </a:moveTo>
                  <a:lnTo>
                    <a:pt x="431800" y="854075"/>
                  </a:lnTo>
                  <a:lnTo>
                    <a:pt x="342900" y="723900"/>
                  </a:lnTo>
                  <a:lnTo>
                    <a:pt x="254000" y="574675"/>
                  </a:lnTo>
                  <a:lnTo>
                    <a:pt x="165100" y="412750"/>
                  </a:lnTo>
                  <a:lnTo>
                    <a:pt x="101600" y="292100"/>
                  </a:lnTo>
                  <a:lnTo>
                    <a:pt x="50800" y="177800"/>
                  </a:lnTo>
                  <a:lnTo>
                    <a:pt x="6350" y="69850"/>
                  </a:lnTo>
                  <a:lnTo>
                    <a:pt x="3175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57150" y="9525"/>
                  </a:lnTo>
                  <a:lnTo>
                    <a:pt x="82550" y="50800"/>
                  </a:lnTo>
                  <a:lnTo>
                    <a:pt x="139700" y="155575"/>
                  </a:lnTo>
                  <a:lnTo>
                    <a:pt x="209550" y="273050"/>
                  </a:lnTo>
                  <a:lnTo>
                    <a:pt x="298450" y="409575"/>
                  </a:lnTo>
                  <a:lnTo>
                    <a:pt x="403225" y="549275"/>
                  </a:lnTo>
                  <a:lnTo>
                    <a:pt x="527050" y="701675"/>
                  </a:lnTo>
                  <a:lnTo>
                    <a:pt x="641350" y="828675"/>
                  </a:lnTo>
                  <a:lnTo>
                    <a:pt x="758825" y="949325"/>
                  </a:lnTo>
                  <a:lnTo>
                    <a:pt x="873125" y="1057275"/>
                  </a:lnTo>
                  <a:lnTo>
                    <a:pt x="1016000" y="1184275"/>
                  </a:lnTo>
                  <a:lnTo>
                    <a:pt x="1177925" y="1314450"/>
                  </a:lnTo>
                  <a:lnTo>
                    <a:pt x="1393825" y="1473200"/>
                  </a:lnTo>
                  <a:lnTo>
                    <a:pt x="1543050" y="1571625"/>
                  </a:lnTo>
                  <a:lnTo>
                    <a:pt x="1736725" y="1682750"/>
                  </a:lnTo>
                  <a:lnTo>
                    <a:pt x="1952625" y="1797050"/>
                  </a:lnTo>
                  <a:lnTo>
                    <a:pt x="2187575" y="1917700"/>
                  </a:lnTo>
                  <a:lnTo>
                    <a:pt x="2384425" y="2003425"/>
                  </a:lnTo>
                  <a:lnTo>
                    <a:pt x="2546350" y="2060575"/>
                  </a:lnTo>
                  <a:lnTo>
                    <a:pt x="2660650" y="2092325"/>
                  </a:lnTo>
                  <a:lnTo>
                    <a:pt x="2733675" y="2101850"/>
                  </a:lnTo>
                  <a:lnTo>
                    <a:pt x="2790825" y="2105025"/>
                  </a:lnTo>
                  <a:lnTo>
                    <a:pt x="2832100" y="2101850"/>
                  </a:lnTo>
                  <a:lnTo>
                    <a:pt x="2870200" y="2085975"/>
                  </a:lnTo>
                  <a:lnTo>
                    <a:pt x="2936875" y="2038350"/>
                  </a:lnTo>
                  <a:lnTo>
                    <a:pt x="3006725" y="1974850"/>
                  </a:lnTo>
                  <a:lnTo>
                    <a:pt x="3048000" y="1943100"/>
                  </a:lnTo>
                  <a:lnTo>
                    <a:pt x="3067050" y="1933575"/>
                  </a:lnTo>
                  <a:lnTo>
                    <a:pt x="3082925" y="1936750"/>
                  </a:lnTo>
                  <a:lnTo>
                    <a:pt x="3089275" y="1952625"/>
                  </a:lnTo>
                  <a:lnTo>
                    <a:pt x="3070225" y="2009775"/>
                  </a:lnTo>
                  <a:lnTo>
                    <a:pt x="3044825" y="2063750"/>
                  </a:lnTo>
                  <a:lnTo>
                    <a:pt x="2990850" y="2152650"/>
                  </a:lnTo>
                  <a:lnTo>
                    <a:pt x="2914650" y="2260600"/>
                  </a:lnTo>
                  <a:lnTo>
                    <a:pt x="2854325" y="2330450"/>
                  </a:lnTo>
                  <a:lnTo>
                    <a:pt x="2790825" y="2390775"/>
                  </a:lnTo>
                  <a:lnTo>
                    <a:pt x="2717800" y="2447925"/>
                  </a:lnTo>
                  <a:lnTo>
                    <a:pt x="2670175" y="2473325"/>
                  </a:lnTo>
                  <a:lnTo>
                    <a:pt x="2619375" y="2482850"/>
                  </a:lnTo>
                  <a:lnTo>
                    <a:pt x="2559050" y="2482850"/>
                  </a:lnTo>
                  <a:lnTo>
                    <a:pt x="2533650" y="2473325"/>
                  </a:lnTo>
                  <a:lnTo>
                    <a:pt x="2508250" y="2451100"/>
                  </a:lnTo>
                  <a:lnTo>
                    <a:pt x="2486025" y="2409825"/>
                  </a:lnTo>
                  <a:lnTo>
                    <a:pt x="2447925" y="2374900"/>
                  </a:lnTo>
                  <a:lnTo>
                    <a:pt x="2397125" y="2333625"/>
                  </a:lnTo>
                  <a:lnTo>
                    <a:pt x="2336800" y="2298700"/>
                  </a:lnTo>
                  <a:lnTo>
                    <a:pt x="2155825" y="2203450"/>
                  </a:lnTo>
                  <a:lnTo>
                    <a:pt x="1873250" y="2047875"/>
                  </a:lnTo>
                  <a:lnTo>
                    <a:pt x="1635125" y="1920875"/>
                  </a:lnTo>
                  <a:lnTo>
                    <a:pt x="1428750" y="1800225"/>
                  </a:lnTo>
                  <a:lnTo>
                    <a:pt x="1231900" y="1666875"/>
                  </a:lnTo>
                  <a:lnTo>
                    <a:pt x="1089025" y="1558925"/>
                  </a:lnTo>
                  <a:lnTo>
                    <a:pt x="1003300" y="1482725"/>
                  </a:lnTo>
                  <a:lnTo>
                    <a:pt x="873125" y="1358900"/>
                  </a:lnTo>
                  <a:lnTo>
                    <a:pt x="730250" y="1212850"/>
                  </a:lnTo>
                  <a:lnTo>
                    <a:pt x="561975" y="1022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15E2CAAD-0266-4E01-8575-483CA6DB5A06}"/>
                </a:ext>
              </a:extLst>
            </p:cNvPr>
            <p:cNvSpPr/>
            <p:nvPr/>
          </p:nvSpPr>
          <p:spPr>
            <a:xfrm>
              <a:off x="2770188" y="3802063"/>
              <a:ext cx="1804987" cy="1265237"/>
            </a:xfrm>
            <a:custGeom>
              <a:avLst/>
              <a:gdLst>
                <a:gd name="connsiteX0" fmla="*/ 816769 w 1804987"/>
                <a:gd name="connsiteY0" fmla="*/ 826294 h 1264444"/>
                <a:gd name="connsiteX1" fmla="*/ 642937 w 1804987"/>
                <a:gd name="connsiteY1" fmla="*/ 971550 h 1264444"/>
                <a:gd name="connsiteX2" fmla="*/ 526256 w 1804987"/>
                <a:gd name="connsiteY2" fmla="*/ 1076325 h 1264444"/>
                <a:gd name="connsiteX3" fmla="*/ 452437 w 1804987"/>
                <a:gd name="connsiteY3" fmla="*/ 1154907 h 1264444"/>
                <a:gd name="connsiteX4" fmla="*/ 431006 w 1804987"/>
                <a:gd name="connsiteY4" fmla="*/ 1183482 h 1264444"/>
                <a:gd name="connsiteX5" fmla="*/ 409575 w 1804987"/>
                <a:gd name="connsiteY5" fmla="*/ 1219200 h 1264444"/>
                <a:gd name="connsiteX6" fmla="*/ 390525 w 1804987"/>
                <a:gd name="connsiteY6" fmla="*/ 1245394 h 1264444"/>
                <a:gd name="connsiteX7" fmla="*/ 366712 w 1804987"/>
                <a:gd name="connsiteY7" fmla="*/ 1259682 h 1264444"/>
                <a:gd name="connsiteX8" fmla="*/ 340519 w 1804987"/>
                <a:gd name="connsiteY8" fmla="*/ 1264444 h 1264444"/>
                <a:gd name="connsiteX9" fmla="*/ 309562 w 1804987"/>
                <a:gd name="connsiteY9" fmla="*/ 1259682 h 1264444"/>
                <a:gd name="connsiteX10" fmla="*/ 271462 w 1804987"/>
                <a:gd name="connsiteY10" fmla="*/ 1240632 h 1264444"/>
                <a:gd name="connsiteX11" fmla="*/ 216694 w 1804987"/>
                <a:gd name="connsiteY11" fmla="*/ 1200150 h 1264444"/>
                <a:gd name="connsiteX12" fmla="*/ 157162 w 1804987"/>
                <a:gd name="connsiteY12" fmla="*/ 1145382 h 1264444"/>
                <a:gd name="connsiteX13" fmla="*/ 100012 w 1804987"/>
                <a:gd name="connsiteY13" fmla="*/ 1083469 h 1264444"/>
                <a:gd name="connsiteX14" fmla="*/ 64294 w 1804987"/>
                <a:gd name="connsiteY14" fmla="*/ 1038225 h 1264444"/>
                <a:gd name="connsiteX15" fmla="*/ 33337 w 1804987"/>
                <a:gd name="connsiteY15" fmla="*/ 988219 h 1264444"/>
                <a:gd name="connsiteX16" fmla="*/ 19050 w 1804987"/>
                <a:gd name="connsiteY16" fmla="*/ 954882 h 1264444"/>
                <a:gd name="connsiteX17" fmla="*/ 7144 w 1804987"/>
                <a:gd name="connsiteY17" fmla="*/ 919163 h 1264444"/>
                <a:gd name="connsiteX18" fmla="*/ 0 w 1804987"/>
                <a:gd name="connsiteY18" fmla="*/ 892969 h 1264444"/>
                <a:gd name="connsiteX19" fmla="*/ 0 w 1804987"/>
                <a:gd name="connsiteY19" fmla="*/ 869157 h 1264444"/>
                <a:gd name="connsiteX20" fmla="*/ 2381 w 1804987"/>
                <a:gd name="connsiteY20" fmla="*/ 854869 h 1264444"/>
                <a:gd name="connsiteX21" fmla="*/ 11906 w 1804987"/>
                <a:gd name="connsiteY21" fmla="*/ 845344 h 1264444"/>
                <a:gd name="connsiteX22" fmla="*/ 26194 w 1804987"/>
                <a:gd name="connsiteY22" fmla="*/ 845344 h 1264444"/>
                <a:gd name="connsiteX23" fmla="*/ 47625 w 1804987"/>
                <a:gd name="connsiteY23" fmla="*/ 852488 h 1264444"/>
                <a:gd name="connsiteX24" fmla="*/ 85725 w 1804987"/>
                <a:gd name="connsiteY24" fmla="*/ 878682 h 1264444"/>
                <a:gd name="connsiteX25" fmla="*/ 107156 w 1804987"/>
                <a:gd name="connsiteY25" fmla="*/ 890588 h 1264444"/>
                <a:gd name="connsiteX26" fmla="*/ 128587 w 1804987"/>
                <a:gd name="connsiteY26" fmla="*/ 900113 h 1264444"/>
                <a:gd name="connsiteX27" fmla="*/ 147637 w 1804987"/>
                <a:gd name="connsiteY27" fmla="*/ 904875 h 1264444"/>
                <a:gd name="connsiteX28" fmla="*/ 169069 w 1804987"/>
                <a:gd name="connsiteY28" fmla="*/ 909638 h 1264444"/>
                <a:gd name="connsiteX29" fmla="*/ 202406 w 1804987"/>
                <a:gd name="connsiteY29" fmla="*/ 912019 h 1264444"/>
                <a:gd name="connsiteX30" fmla="*/ 233362 w 1804987"/>
                <a:gd name="connsiteY30" fmla="*/ 912019 h 1264444"/>
                <a:gd name="connsiteX31" fmla="*/ 271462 w 1804987"/>
                <a:gd name="connsiteY31" fmla="*/ 907257 h 1264444"/>
                <a:gd name="connsiteX32" fmla="*/ 304800 w 1804987"/>
                <a:gd name="connsiteY32" fmla="*/ 895350 h 1264444"/>
                <a:gd name="connsiteX33" fmla="*/ 726281 w 1804987"/>
                <a:gd name="connsiteY33" fmla="*/ 621507 h 1264444"/>
                <a:gd name="connsiteX34" fmla="*/ 873919 w 1804987"/>
                <a:gd name="connsiteY34" fmla="*/ 561975 h 1264444"/>
                <a:gd name="connsiteX35" fmla="*/ 1145381 w 1804987"/>
                <a:gd name="connsiteY35" fmla="*/ 388144 h 1264444"/>
                <a:gd name="connsiteX36" fmla="*/ 1483519 w 1804987"/>
                <a:gd name="connsiteY36" fmla="*/ 169069 h 1264444"/>
                <a:gd name="connsiteX37" fmla="*/ 1700212 w 1804987"/>
                <a:gd name="connsiteY37" fmla="*/ 33338 h 1264444"/>
                <a:gd name="connsiteX38" fmla="*/ 1757362 w 1804987"/>
                <a:gd name="connsiteY38" fmla="*/ 4763 h 1264444"/>
                <a:gd name="connsiteX39" fmla="*/ 1778794 w 1804987"/>
                <a:gd name="connsiteY39" fmla="*/ 0 h 1264444"/>
                <a:gd name="connsiteX40" fmla="*/ 1793081 w 1804987"/>
                <a:gd name="connsiteY40" fmla="*/ 0 h 1264444"/>
                <a:gd name="connsiteX41" fmla="*/ 1802606 w 1804987"/>
                <a:gd name="connsiteY41" fmla="*/ 7144 h 1264444"/>
                <a:gd name="connsiteX42" fmla="*/ 1804987 w 1804987"/>
                <a:gd name="connsiteY42" fmla="*/ 23813 h 1264444"/>
                <a:gd name="connsiteX43" fmla="*/ 1797844 w 1804987"/>
                <a:gd name="connsiteY43" fmla="*/ 54769 h 1264444"/>
                <a:gd name="connsiteX44" fmla="*/ 1759744 w 1804987"/>
                <a:gd name="connsiteY44" fmla="*/ 95250 h 1264444"/>
                <a:gd name="connsiteX45" fmla="*/ 1559719 w 1804987"/>
                <a:gd name="connsiteY45" fmla="*/ 235744 h 1264444"/>
                <a:gd name="connsiteX46" fmla="*/ 1223962 w 1804987"/>
                <a:gd name="connsiteY46" fmla="*/ 502444 h 1264444"/>
                <a:gd name="connsiteX47" fmla="*/ 921544 w 1804987"/>
                <a:gd name="connsiteY47" fmla="*/ 750094 h 1264444"/>
                <a:gd name="connsiteX48" fmla="*/ 816769 w 1804987"/>
                <a:gd name="connsiteY48" fmla="*/ 826294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7" h="1264444">
                  <a:moveTo>
                    <a:pt x="816769" y="826294"/>
                  </a:moveTo>
                  <a:lnTo>
                    <a:pt x="642937" y="971550"/>
                  </a:lnTo>
                  <a:lnTo>
                    <a:pt x="526256" y="1076325"/>
                  </a:lnTo>
                  <a:lnTo>
                    <a:pt x="452437" y="1154907"/>
                  </a:lnTo>
                  <a:lnTo>
                    <a:pt x="431006" y="1183482"/>
                  </a:lnTo>
                  <a:lnTo>
                    <a:pt x="409575" y="1219200"/>
                  </a:lnTo>
                  <a:lnTo>
                    <a:pt x="390525" y="1245394"/>
                  </a:lnTo>
                  <a:lnTo>
                    <a:pt x="366712" y="1259682"/>
                  </a:lnTo>
                  <a:lnTo>
                    <a:pt x="340519" y="1264444"/>
                  </a:lnTo>
                  <a:lnTo>
                    <a:pt x="309562" y="1259682"/>
                  </a:lnTo>
                  <a:lnTo>
                    <a:pt x="271462" y="1240632"/>
                  </a:lnTo>
                  <a:lnTo>
                    <a:pt x="216694" y="1200150"/>
                  </a:lnTo>
                  <a:lnTo>
                    <a:pt x="157162" y="1145382"/>
                  </a:lnTo>
                  <a:lnTo>
                    <a:pt x="100012" y="1083469"/>
                  </a:lnTo>
                  <a:lnTo>
                    <a:pt x="64294" y="1038225"/>
                  </a:lnTo>
                  <a:lnTo>
                    <a:pt x="33337" y="988219"/>
                  </a:lnTo>
                  <a:lnTo>
                    <a:pt x="19050" y="954882"/>
                  </a:lnTo>
                  <a:lnTo>
                    <a:pt x="7144" y="919163"/>
                  </a:lnTo>
                  <a:lnTo>
                    <a:pt x="0" y="892969"/>
                  </a:lnTo>
                  <a:lnTo>
                    <a:pt x="0" y="869157"/>
                  </a:lnTo>
                  <a:lnTo>
                    <a:pt x="2381" y="854869"/>
                  </a:lnTo>
                  <a:lnTo>
                    <a:pt x="11906" y="845344"/>
                  </a:lnTo>
                  <a:lnTo>
                    <a:pt x="26194" y="845344"/>
                  </a:lnTo>
                  <a:lnTo>
                    <a:pt x="47625" y="852488"/>
                  </a:lnTo>
                  <a:lnTo>
                    <a:pt x="85725" y="878682"/>
                  </a:lnTo>
                  <a:lnTo>
                    <a:pt x="107156" y="890588"/>
                  </a:lnTo>
                  <a:lnTo>
                    <a:pt x="128587" y="900113"/>
                  </a:lnTo>
                  <a:lnTo>
                    <a:pt x="147637" y="904875"/>
                  </a:lnTo>
                  <a:lnTo>
                    <a:pt x="169069" y="909638"/>
                  </a:lnTo>
                  <a:lnTo>
                    <a:pt x="202406" y="912019"/>
                  </a:lnTo>
                  <a:lnTo>
                    <a:pt x="233362" y="912019"/>
                  </a:lnTo>
                  <a:lnTo>
                    <a:pt x="271462" y="907257"/>
                  </a:lnTo>
                  <a:lnTo>
                    <a:pt x="304800" y="895350"/>
                  </a:lnTo>
                  <a:lnTo>
                    <a:pt x="726281" y="621507"/>
                  </a:lnTo>
                  <a:lnTo>
                    <a:pt x="873919" y="561975"/>
                  </a:lnTo>
                  <a:lnTo>
                    <a:pt x="1145381" y="388144"/>
                  </a:lnTo>
                  <a:lnTo>
                    <a:pt x="1483519" y="169069"/>
                  </a:lnTo>
                  <a:lnTo>
                    <a:pt x="1700212" y="33338"/>
                  </a:lnTo>
                  <a:lnTo>
                    <a:pt x="1757362" y="4763"/>
                  </a:lnTo>
                  <a:lnTo>
                    <a:pt x="1778794" y="0"/>
                  </a:lnTo>
                  <a:lnTo>
                    <a:pt x="1793081" y="0"/>
                  </a:lnTo>
                  <a:lnTo>
                    <a:pt x="1802606" y="7144"/>
                  </a:lnTo>
                  <a:lnTo>
                    <a:pt x="1804987" y="23813"/>
                  </a:lnTo>
                  <a:lnTo>
                    <a:pt x="1797844" y="54769"/>
                  </a:lnTo>
                  <a:lnTo>
                    <a:pt x="1759744" y="95250"/>
                  </a:lnTo>
                  <a:lnTo>
                    <a:pt x="1559719" y="235744"/>
                  </a:lnTo>
                  <a:lnTo>
                    <a:pt x="1223962" y="502444"/>
                  </a:lnTo>
                  <a:lnTo>
                    <a:pt x="921544" y="750094"/>
                  </a:lnTo>
                  <a:lnTo>
                    <a:pt x="816769" y="826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1153D3A-AC4E-4B5C-B91A-D0F2DAF821AD}"/>
                </a:ext>
              </a:extLst>
            </p:cNvPr>
            <p:cNvSpPr/>
            <p:nvPr/>
          </p:nvSpPr>
          <p:spPr>
            <a:xfrm>
              <a:off x="5872163" y="4094163"/>
              <a:ext cx="1417637" cy="1371600"/>
            </a:xfrm>
            <a:custGeom>
              <a:avLst/>
              <a:gdLst>
                <a:gd name="connsiteX0" fmla="*/ 904875 w 1416843"/>
                <a:gd name="connsiteY0" fmla="*/ 907256 h 1371600"/>
                <a:gd name="connsiteX1" fmla="*/ 802481 w 1416843"/>
                <a:gd name="connsiteY1" fmla="*/ 771525 h 1371600"/>
                <a:gd name="connsiteX2" fmla="*/ 723900 w 1416843"/>
                <a:gd name="connsiteY2" fmla="*/ 676275 h 1371600"/>
                <a:gd name="connsiteX3" fmla="*/ 645318 w 1416843"/>
                <a:gd name="connsiteY3" fmla="*/ 585787 h 1371600"/>
                <a:gd name="connsiteX4" fmla="*/ 557212 w 1416843"/>
                <a:gd name="connsiteY4" fmla="*/ 495300 h 1371600"/>
                <a:gd name="connsiteX5" fmla="*/ 466725 w 1416843"/>
                <a:gd name="connsiteY5" fmla="*/ 409575 h 1371600"/>
                <a:gd name="connsiteX6" fmla="*/ 381000 w 1416843"/>
                <a:gd name="connsiteY6" fmla="*/ 335756 h 1371600"/>
                <a:gd name="connsiteX7" fmla="*/ 269081 w 1416843"/>
                <a:gd name="connsiteY7" fmla="*/ 245269 h 1371600"/>
                <a:gd name="connsiteX8" fmla="*/ 176212 w 1416843"/>
                <a:gd name="connsiteY8" fmla="*/ 183356 h 1371600"/>
                <a:gd name="connsiteX9" fmla="*/ 0 w 1416843"/>
                <a:gd name="connsiteY9" fmla="*/ 71437 h 1371600"/>
                <a:gd name="connsiteX10" fmla="*/ 57150 w 1416843"/>
                <a:gd name="connsiteY10" fmla="*/ 0 h 1371600"/>
                <a:gd name="connsiteX11" fmla="*/ 257175 w 1416843"/>
                <a:gd name="connsiteY11" fmla="*/ 102394 h 1371600"/>
                <a:gd name="connsiteX12" fmla="*/ 514350 w 1416843"/>
                <a:gd name="connsiteY12" fmla="*/ 238125 h 1371600"/>
                <a:gd name="connsiteX13" fmla="*/ 657225 w 1416843"/>
                <a:gd name="connsiteY13" fmla="*/ 319087 h 1371600"/>
                <a:gd name="connsiteX14" fmla="*/ 831056 w 1416843"/>
                <a:gd name="connsiteY14" fmla="*/ 421481 h 1371600"/>
                <a:gd name="connsiteX15" fmla="*/ 954881 w 1416843"/>
                <a:gd name="connsiteY15" fmla="*/ 500062 h 1371600"/>
                <a:gd name="connsiteX16" fmla="*/ 1047750 w 1416843"/>
                <a:gd name="connsiteY16" fmla="*/ 569119 h 1371600"/>
                <a:gd name="connsiteX17" fmla="*/ 1121568 w 1416843"/>
                <a:gd name="connsiteY17" fmla="*/ 640556 h 1371600"/>
                <a:gd name="connsiteX18" fmla="*/ 1228725 w 1416843"/>
                <a:gd name="connsiteY18" fmla="*/ 776287 h 1371600"/>
                <a:gd name="connsiteX19" fmla="*/ 1309687 w 1416843"/>
                <a:gd name="connsiteY19" fmla="*/ 897731 h 1371600"/>
                <a:gd name="connsiteX20" fmla="*/ 1352550 w 1416843"/>
                <a:gd name="connsiteY20" fmla="*/ 976312 h 1371600"/>
                <a:gd name="connsiteX21" fmla="*/ 1383506 w 1416843"/>
                <a:gd name="connsiteY21" fmla="*/ 1045369 h 1371600"/>
                <a:gd name="connsiteX22" fmla="*/ 1400175 w 1416843"/>
                <a:gd name="connsiteY22" fmla="*/ 1090612 h 1371600"/>
                <a:gd name="connsiteX23" fmla="*/ 1412081 w 1416843"/>
                <a:gd name="connsiteY23" fmla="*/ 1157287 h 1371600"/>
                <a:gd name="connsiteX24" fmla="*/ 1416843 w 1416843"/>
                <a:gd name="connsiteY24" fmla="*/ 1214437 h 1371600"/>
                <a:gd name="connsiteX25" fmla="*/ 1404937 w 1416843"/>
                <a:gd name="connsiteY25" fmla="*/ 1257300 h 1371600"/>
                <a:gd name="connsiteX26" fmla="*/ 1371600 w 1416843"/>
                <a:gd name="connsiteY26" fmla="*/ 1321594 h 1371600"/>
                <a:gd name="connsiteX27" fmla="*/ 1338262 w 1416843"/>
                <a:gd name="connsiteY27" fmla="*/ 1357312 h 1371600"/>
                <a:gd name="connsiteX28" fmla="*/ 1304925 w 1416843"/>
                <a:gd name="connsiteY28" fmla="*/ 1371600 h 1371600"/>
                <a:gd name="connsiteX29" fmla="*/ 1262062 w 1416843"/>
                <a:gd name="connsiteY29" fmla="*/ 1371600 h 1371600"/>
                <a:gd name="connsiteX30" fmla="*/ 1214437 w 1416843"/>
                <a:gd name="connsiteY30" fmla="*/ 1362075 h 1371600"/>
                <a:gd name="connsiteX31" fmla="*/ 1176337 w 1416843"/>
                <a:gd name="connsiteY31" fmla="*/ 1335881 h 1371600"/>
                <a:gd name="connsiteX32" fmla="*/ 1126331 w 1416843"/>
                <a:gd name="connsiteY32" fmla="*/ 1278731 h 1371600"/>
                <a:gd name="connsiteX33" fmla="*/ 1088231 w 1416843"/>
                <a:gd name="connsiteY33" fmla="*/ 1204912 h 1371600"/>
                <a:gd name="connsiteX34" fmla="*/ 1045368 w 1416843"/>
                <a:gd name="connsiteY34" fmla="*/ 1128712 h 1371600"/>
                <a:gd name="connsiteX35" fmla="*/ 904875 w 1416843"/>
                <a:gd name="connsiteY35" fmla="*/ 9072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1371600">
                  <a:moveTo>
                    <a:pt x="904875" y="907256"/>
                  </a:moveTo>
                  <a:lnTo>
                    <a:pt x="802481" y="771525"/>
                  </a:lnTo>
                  <a:lnTo>
                    <a:pt x="723900" y="676275"/>
                  </a:lnTo>
                  <a:lnTo>
                    <a:pt x="645318" y="585787"/>
                  </a:lnTo>
                  <a:lnTo>
                    <a:pt x="557212" y="495300"/>
                  </a:lnTo>
                  <a:lnTo>
                    <a:pt x="466725" y="409575"/>
                  </a:lnTo>
                  <a:lnTo>
                    <a:pt x="381000" y="335756"/>
                  </a:lnTo>
                  <a:lnTo>
                    <a:pt x="269081" y="245269"/>
                  </a:lnTo>
                  <a:lnTo>
                    <a:pt x="176212" y="183356"/>
                  </a:lnTo>
                  <a:lnTo>
                    <a:pt x="0" y="71437"/>
                  </a:lnTo>
                  <a:lnTo>
                    <a:pt x="57150" y="0"/>
                  </a:lnTo>
                  <a:lnTo>
                    <a:pt x="257175" y="102394"/>
                  </a:lnTo>
                  <a:lnTo>
                    <a:pt x="514350" y="238125"/>
                  </a:lnTo>
                  <a:lnTo>
                    <a:pt x="657225" y="319087"/>
                  </a:lnTo>
                  <a:lnTo>
                    <a:pt x="831056" y="421481"/>
                  </a:lnTo>
                  <a:lnTo>
                    <a:pt x="954881" y="500062"/>
                  </a:lnTo>
                  <a:lnTo>
                    <a:pt x="1047750" y="569119"/>
                  </a:lnTo>
                  <a:lnTo>
                    <a:pt x="1121568" y="640556"/>
                  </a:lnTo>
                  <a:lnTo>
                    <a:pt x="1228725" y="776287"/>
                  </a:lnTo>
                  <a:lnTo>
                    <a:pt x="1309687" y="897731"/>
                  </a:lnTo>
                  <a:lnTo>
                    <a:pt x="1352550" y="976312"/>
                  </a:lnTo>
                  <a:lnTo>
                    <a:pt x="1383506" y="1045369"/>
                  </a:lnTo>
                  <a:lnTo>
                    <a:pt x="1400175" y="1090612"/>
                  </a:lnTo>
                  <a:lnTo>
                    <a:pt x="1412081" y="1157287"/>
                  </a:lnTo>
                  <a:lnTo>
                    <a:pt x="1416843" y="1214437"/>
                  </a:lnTo>
                  <a:lnTo>
                    <a:pt x="1404937" y="1257300"/>
                  </a:lnTo>
                  <a:lnTo>
                    <a:pt x="1371600" y="1321594"/>
                  </a:lnTo>
                  <a:lnTo>
                    <a:pt x="1338262" y="1357312"/>
                  </a:lnTo>
                  <a:lnTo>
                    <a:pt x="1304925" y="1371600"/>
                  </a:lnTo>
                  <a:lnTo>
                    <a:pt x="1262062" y="1371600"/>
                  </a:lnTo>
                  <a:lnTo>
                    <a:pt x="1214437" y="1362075"/>
                  </a:lnTo>
                  <a:lnTo>
                    <a:pt x="1176337" y="1335881"/>
                  </a:lnTo>
                  <a:lnTo>
                    <a:pt x="1126331" y="1278731"/>
                  </a:lnTo>
                  <a:lnTo>
                    <a:pt x="1088231" y="1204912"/>
                  </a:lnTo>
                  <a:lnTo>
                    <a:pt x="1045368" y="1128712"/>
                  </a:lnTo>
                  <a:lnTo>
                    <a:pt x="904875" y="907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00CCDF3D-CB37-45EC-AAB3-CC5881ADDFB4}"/>
              </a:ext>
            </a:extLst>
          </p:cNvPr>
          <p:cNvGrpSpPr/>
          <p:nvPr/>
        </p:nvGrpSpPr>
        <p:grpSpPr>
          <a:xfrm>
            <a:off x="2617788" y="1995488"/>
            <a:ext cx="4519612" cy="3317875"/>
            <a:chOff x="2617788" y="1995488"/>
            <a:chExt cx="4519612" cy="3317875"/>
          </a:xfrm>
        </p:grpSpPr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5B02F038-083C-4782-9027-7B2DD56E7072}"/>
                </a:ext>
              </a:extLst>
            </p:cNvPr>
            <p:cNvSpPr/>
            <p:nvPr/>
          </p:nvSpPr>
          <p:spPr>
            <a:xfrm>
              <a:off x="4227513" y="2128838"/>
              <a:ext cx="785812" cy="1200150"/>
            </a:xfrm>
            <a:custGeom>
              <a:avLst/>
              <a:gdLst>
                <a:gd name="connsiteX0" fmla="*/ 461962 w 785812"/>
                <a:gd name="connsiteY0" fmla="*/ 933450 h 1200150"/>
                <a:gd name="connsiteX1" fmla="*/ 435769 w 785812"/>
                <a:gd name="connsiteY1" fmla="*/ 838200 h 1200150"/>
                <a:gd name="connsiteX2" fmla="*/ 414337 w 785812"/>
                <a:gd name="connsiteY2" fmla="*/ 769143 h 1200150"/>
                <a:gd name="connsiteX3" fmla="*/ 376237 w 785812"/>
                <a:gd name="connsiteY3" fmla="*/ 681037 h 1200150"/>
                <a:gd name="connsiteX4" fmla="*/ 326231 w 785812"/>
                <a:gd name="connsiteY4" fmla="*/ 566737 h 1200150"/>
                <a:gd name="connsiteX5" fmla="*/ 252412 w 785812"/>
                <a:gd name="connsiteY5" fmla="*/ 423862 h 1200150"/>
                <a:gd name="connsiteX6" fmla="*/ 176212 w 785812"/>
                <a:gd name="connsiteY6" fmla="*/ 300037 h 1200150"/>
                <a:gd name="connsiteX7" fmla="*/ 92869 w 785812"/>
                <a:gd name="connsiteY7" fmla="*/ 180975 h 1200150"/>
                <a:gd name="connsiteX8" fmla="*/ 26194 w 785812"/>
                <a:gd name="connsiteY8" fmla="*/ 102393 h 1200150"/>
                <a:gd name="connsiteX9" fmla="*/ 4762 w 785812"/>
                <a:gd name="connsiteY9" fmla="*/ 80962 h 1200150"/>
                <a:gd name="connsiteX10" fmla="*/ 0 w 785812"/>
                <a:gd name="connsiteY10" fmla="*/ 59531 h 1200150"/>
                <a:gd name="connsiteX11" fmla="*/ 0 w 785812"/>
                <a:gd name="connsiteY11" fmla="*/ 35718 h 1200150"/>
                <a:gd name="connsiteX12" fmla="*/ 2381 w 785812"/>
                <a:gd name="connsiteY12" fmla="*/ 16668 h 1200150"/>
                <a:gd name="connsiteX13" fmla="*/ 14287 w 785812"/>
                <a:gd name="connsiteY13" fmla="*/ 7143 h 1200150"/>
                <a:gd name="connsiteX14" fmla="*/ 35719 w 785812"/>
                <a:gd name="connsiteY14" fmla="*/ 0 h 1200150"/>
                <a:gd name="connsiteX15" fmla="*/ 54769 w 785812"/>
                <a:gd name="connsiteY15" fmla="*/ 0 h 1200150"/>
                <a:gd name="connsiteX16" fmla="*/ 90487 w 785812"/>
                <a:gd name="connsiteY16" fmla="*/ 14287 h 1200150"/>
                <a:gd name="connsiteX17" fmla="*/ 219075 w 785812"/>
                <a:gd name="connsiteY17" fmla="*/ 109537 h 1200150"/>
                <a:gd name="connsiteX18" fmla="*/ 333375 w 785812"/>
                <a:gd name="connsiteY18" fmla="*/ 195262 h 1200150"/>
                <a:gd name="connsiteX19" fmla="*/ 476250 w 785812"/>
                <a:gd name="connsiteY19" fmla="*/ 311943 h 1200150"/>
                <a:gd name="connsiteX20" fmla="*/ 607219 w 785812"/>
                <a:gd name="connsiteY20" fmla="*/ 438150 h 1200150"/>
                <a:gd name="connsiteX21" fmla="*/ 673894 w 785812"/>
                <a:gd name="connsiteY21" fmla="*/ 519112 h 1200150"/>
                <a:gd name="connsiteX22" fmla="*/ 707231 w 785812"/>
                <a:gd name="connsiteY22" fmla="*/ 569118 h 1200150"/>
                <a:gd name="connsiteX23" fmla="*/ 731044 w 785812"/>
                <a:gd name="connsiteY23" fmla="*/ 626268 h 1200150"/>
                <a:gd name="connsiteX24" fmla="*/ 750094 w 785812"/>
                <a:gd name="connsiteY24" fmla="*/ 697706 h 1200150"/>
                <a:gd name="connsiteX25" fmla="*/ 769144 w 785812"/>
                <a:gd name="connsiteY25" fmla="*/ 785812 h 1200150"/>
                <a:gd name="connsiteX26" fmla="*/ 778669 w 785812"/>
                <a:gd name="connsiteY26" fmla="*/ 876300 h 1200150"/>
                <a:gd name="connsiteX27" fmla="*/ 783431 w 785812"/>
                <a:gd name="connsiteY27" fmla="*/ 971550 h 1200150"/>
                <a:gd name="connsiteX28" fmla="*/ 785812 w 785812"/>
                <a:gd name="connsiteY28" fmla="*/ 1031081 h 1200150"/>
                <a:gd name="connsiteX29" fmla="*/ 778669 w 785812"/>
                <a:gd name="connsiteY29" fmla="*/ 1095375 h 1200150"/>
                <a:gd name="connsiteX30" fmla="*/ 769144 w 785812"/>
                <a:gd name="connsiteY30" fmla="*/ 1135856 h 1200150"/>
                <a:gd name="connsiteX31" fmla="*/ 752475 w 785812"/>
                <a:gd name="connsiteY31" fmla="*/ 1162050 h 1200150"/>
                <a:gd name="connsiteX32" fmla="*/ 714375 w 785812"/>
                <a:gd name="connsiteY32" fmla="*/ 1190625 h 1200150"/>
                <a:gd name="connsiteX33" fmla="*/ 673894 w 785812"/>
                <a:gd name="connsiteY33" fmla="*/ 1200150 h 1200150"/>
                <a:gd name="connsiteX34" fmla="*/ 623887 w 785812"/>
                <a:gd name="connsiteY34" fmla="*/ 1197768 h 1200150"/>
                <a:gd name="connsiteX35" fmla="*/ 595312 w 785812"/>
                <a:gd name="connsiteY35" fmla="*/ 1188243 h 1200150"/>
                <a:gd name="connsiteX36" fmla="*/ 569119 w 785812"/>
                <a:gd name="connsiteY36" fmla="*/ 1164431 h 1200150"/>
                <a:gd name="connsiteX37" fmla="*/ 540544 w 785812"/>
                <a:gd name="connsiteY37" fmla="*/ 1119187 h 1200150"/>
                <a:gd name="connsiteX38" fmla="*/ 516731 w 785812"/>
                <a:gd name="connsiteY38" fmla="*/ 1076325 h 1200150"/>
                <a:gd name="connsiteX39" fmla="*/ 495300 w 785812"/>
                <a:gd name="connsiteY39" fmla="*/ 1028700 h 1200150"/>
                <a:gd name="connsiteX40" fmla="*/ 461962 w 785812"/>
                <a:gd name="connsiteY40" fmla="*/ 9334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2" h="1200150">
                  <a:moveTo>
                    <a:pt x="461962" y="933450"/>
                  </a:moveTo>
                  <a:lnTo>
                    <a:pt x="435769" y="838200"/>
                  </a:lnTo>
                  <a:lnTo>
                    <a:pt x="414337" y="769143"/>
                  </a:lnTo>
                  <a:lnTo>
                    <a:pt x="376237" y="681037"/>
                  </a:lnTo>
                  <a:lnTo>
                    <a:pt x="326231" y="566737"/>
                  </a:lnTo>
                  <a:lnTo>
                    <a:pt x="252412" y="423862"/>
                  </a:lnTo>
                  <a:lnTo>
                    <a:pt x="176212" y="300037"/>
                  </a:lnTo>
                  <a:lnTo>
                    <a:pt x="92869" y="180975"/>
                  </a:lnTo>
                  <a:lnTo>
                    <a:pt x="26194" y="102393"/>
                  </a:lnTo>
                  <a:lnTo>
                    <a:pt x="4762" y="80962"/>
                  </a:lnTo>
                  <a:lnTo>
                    <a:pt x="0" y="59531"/>
                  </a:lnTo>
                  <a:lnTo>
                    <a:pt x="0" y="35718"/>
                  </a:lnTo>
                  <a:lnTo>
                    <a:pt x="2381" y="16668"/>
                  </a:lnTo>
                  <a:lnTo>
                    <a:pt x="14287" y="7143"/>
                  </a:lnTo>
                  <a:lnTo>
                    <a:pt x="35719" y="0"/>
                  </a:lnTo>
                  <a:lnTo>
                    <a:pt x="54769" y="0"/>
                  </a:lnTo>
                  <a:lnTo>
                    <a:pt x="90487" y="14287"/>
                  </a:lnTo>
                  <a:lnTo>
                    <a:pt x="219075" y="109537"/>
                  </a:lnTo>
                  <a:lnTo>
                    <a:pt x="333375" y="195262"/>
                  </a:lnTo>
                  <a:lnTo>
                    <a:pt x="476250" y="311943"/>
                  </a:lnTo>
                  <a:lnTo>
                    <a:pt x="607219" y="438150"/>
                  </a:lnTo>
                  <a:lnTo>
                    <a:pt x="673894" y="519112"/>
                  </a:lnTo>
                  <a:lnTo>
                    <a:pt x="707231" y="569118"/>
                  </a:lnTo>
                  <a:lnTo>
                    <a:pt x="731044" y="626268"/>
                  </a:lnTo>
                  <a:lnTo>
                    <a:pt x="750094" y="697706"/>
                  </a:lnTo>
                  <a:lnTo>
                    <a:pt x="769144" y="785812"/>
                  </a:lnTo>
                  <a:lnTo>
                    <a:pt x="778669" y="876300"/>
                  </a:lnTo>
                  <a:lnTo>
                    <a:pt x="783431" y="971550"/>
                  </a:lnTo>
                  <a:cubicBezTo>
                    <a:pt x="784225" y="991394"/>
                    <a:pt x="785018" y="1011237"/>
                    <a:pt x="785812" y="1031081"/>
                  </a:cubicBezTo>
                  <a:lnTo>
                    <a:pt x="778669" y="1095375"/>
                  </a:lnTo>
                  <a:lnTo>
                    <a:pt x="769144" y="1135856"/>
                  </a:lnTo>
                  <a:lnTo>
                    <a:pt x="752475" y="1162050"/>
                  </a:lnTo>
                  <a:lnTo>
                    <a:pt x="714375" y="1190625"/>
                  </a:lnTo>
                  <a:lnTo>
                    <a:pt x="673894" y="1200150"/>
                  </a:lnTo>
                  <a:lnTo>
                    <a:pt x="623887" y="1197768"/>
                  </a:lnTo>
                  <a:lnTo>
                    <a:pt x="595312" y="1188243"/>
                  </a:lnTo>
                  <a:lnTo>
                    <a:pt x="569119" y="1164431"/>
                  </a:lnTo>
                  <a:lnTo>
                    <a:pt x="540544" y="1119187"/>
                  </a:lnTo>
                  <a:lnTo>
                    <a:pt x="516731" y="1076325"/>
                  </a:lnTo>
                  <a:lnTo>
                    <a:pt x="495300" y="1028700"/>
                  </a:lnTo>
                  <a:lnTo>
                    <a:pt x="461962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B4016B66-A613-4159-B08E-435410AE6415}"/>
                </a:ext>
              </a:extLst>
            </p:cNvPr>
            <p:cNvSpPr/>
            <p:nvPr/>
          </p:nvSpPr>
          <p:spPr>
            <a:xfrm rot="16200000">
              <a:off x="2212181" y="3069432"/>
              <a:ext cx="2028825" cy="544512"/>
            </a:xfrm>
            <a:custGeom>
              <a:avLst/>
              <a:gdLst>
                <a:gd name="connsiteX0" fmla="*/ 492919 w 2028825"/>
                <a:gd name="connsiteY0" fmla="*/ 533400 h 545307"/>
                <a:gd name="connsiteX1" fmla="*/ 95250 w 2028825"/>
                <a:gd name="connsiteY1" fmla="*/ 545307 h 545307"/>
                <a:gd name="connsiteX2" fmla="*/ 0 w 2028825"/>
                <a:gd name="connsiteY2" fmla="*/ 397669 h 545307"/>
                <a:gd name="connsiteX3" fmla="*/ 257175 w 2028825"/>
                <a:gd name="connsiteY3" fmla="*/ 369094 h 545307"/>
                <a:gd name="connsiteX4" fmla="*/ 681038 w 2028825"/>
                <a:gd name="connsiteY4" fmla="*/ 323850 h 545307"/>
                <a:gd name="connsiteX5" fmla="*/ 1200150 w 2028825"/>
                <a:gd name="connsiteY5" fmla="*/ 271463 h 545307"/>
                <a:gd name="connsiteX6" fmla="*/ 1385888 w 2028825"/>
                <a:gd name="connsiteY6" fmla="*/ 247650 h 545307"/>
                <a:gd name="connsiteX7" fmla="*/ 1526382 w 2028825"/>
                <a:gd name="connsiteY7" fmla="*/ 223838 h 545307"/>
                <a:gd name="connsiteX8" fmla="*/ 1693069 w 2028825"/>
                <a:gd name="connsiteY8" fmla="*/ 188119 h 545307"/>
                <a:gd name="connsiteX9" fmla="*/ 1793082 w 2028825"/>
                <a:gd name="connsiteY9" fmla="*/ 159544 h 545307"/>
                <a:gd name="connsiteX10" fmla="*/ 1838325 w 2028825"/>
                <a:gd name="connsiteY10" fmla="*/ 135732 h 545307"/>
                <a:gd name="connsiteX11" fmla="*/ 1864519 w 2028825"/>
                <a:gd name="connsiteY11" fmla="*/ 119063 h 545307"/>
                <a:gd name="connsiteX12" fmla="*/ 1885950 w 2028825"/>
                <a:gd name="connsiteY12" fmla="*/ 100013 h 545307"/>
                <a:gd name="connsiteX13" fmla="*/ 1912144 w 2028825"/>
                <a:gd name="connsiteY13" fmla="*/ 73819 h 545307"/>
                <a:gd name="connsiteX14" fmla="*/ 1940719 w 2028825"/>
                <a:gd name="connsiteY14" fmla="*/ 38100 h 545307"/>
                <a:gd name="connsiteX15" fmla="*/ 1964532 w 2028825"/>
                <a:gd name="connsiteY15" fmla="*/ 14288 h 545307"/>
                <a:gd name="connsiteX16" fmla="*/ 1978819 w 2028825"/>
                <a:gd name="connsiteY16" fmla="*/ 0 h 545307"/>
                <a:gd name="connsiteX17" fmla="*/ 1995488 w 2028825"/>
                <a:gd name="connsiteY17" fmla="*/ 0 h 545307"/>
                <a:gd name="connsiteX18" fmla="*/ 2009775 w 2028825"/>
                <a:gd name="connsiteY18" fmla="*/ 7144 h 545307"/>
                <a:gd name="connsiteX19" fmla="*/ 2019300 w 2028825"/>
                <a:gd name="connsiteY19" fmla="*/ 30957 h 545307"/>
                <a:gd name="connsiteX20" fmla="*/ 2028825 w 2028825"/>
                <a:gd name="connsiteY20" fmla="*/ 69057 h 545307"/>
                <a:gd name="connsiteX21" fmla="*/ 2024063 w 2028825"/>
                <a:gd name="connsiteY21" fmla="*/ 142875 h 545307"/>
                <a:gd name="connsiteX22" fmla="*/ 2009775 w 2028825"/>
                <a:gd name="connsiteY22" fmla="*/ 200025 h 545307"/>
                <a:gd name="connsiteX23" fmla="*/ 1971675 w 2028825"/>
                <a:gd name="connsiteY23" fmla="*/ 276225 h 545307"/>
                <a:gd name="connsiteX24" fmla="*/ 1902619 w 2028825"/>
                <a:gd name="connsiteY24" fmla="*/ 381000 h 545307"/>
                <a:gd name="connsiteX25" fmla="*/ 1831182 w 2028825"/>
                <a:gd name="connsiteY25" fmla="*/ 490538 h 545307"/>
                <a:gd name="connsiteX26" fmla="*/ 1812132 w 2028825"/>
                <a:gd name="connsiteY26" fmla="*/ 509588 h 545307"/>
                <a:gd name="connsiteX27" fmla="*/ 1790700 w 2028825"/>
                <a:gd name="connsiteY27" fmla="*/ 516732 h 545307"/>
                <a:gd name="connsiteX28" fmla="*/ 1752600 w 2028825"/>
                <a:gd name="connsiteY28" fmla="*/ 516732 h 545307"/>
                <a:gd name="connsiteX29" fmla="*/ 1721644 w 2028825"/>
                <a:gd name="connsiteY29" fmla="*/ 502444 h 545307"/>
                <a:gd name="connsiteX30" fmla="*/ 1674019 w 2028825"/>
                <a:gd name="connsiteY30" fmla="*/ 485775 h 545307"/>
                <a:gd name="connsiteX31" fmla="*/ 1616869 w 2028825"/>
                <a:gd name="connsiteY31" fmla="*/ 478632 h 545307"/>
                <a:gd name="connsiteX32" fmla="*/ 1497807 w 2028825"/>
                <a:gd name="connsiteY32" fmla="*/ 476250 h 545307"/>
                <a:gd name="connsiteX33" fmla="*/ 1228725 w 2028825"/>
                <a:gd name="connsiteY33" fmla="*/ 492919 h 545307"/>
                <a:gd name="connsiteX34" fmla="*/ 921544 w 2028825"/>
                <a:gd name="connsiteY34" fmla="*/ 521494 h 545307"/>
                <a:gd name="connsiteX35" fmla="*/ 742950 w 2028825"/>
                <a:gd name="connsiteY35" fmla="*/ 528638 h 545307"/>
                <a:gd name="connsiteX36" fmla="*/ 492919 w 2028825"/>
                <a:gd name="connsiteY36" fmla="*/ 5334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28825" h="545307">
                  <a:moveTo>
                    <a:pt x="492919" y="533400"/>
                  </a:moveTo>
                  <a:lnTo>
                    <a:pt x="95250" y="545307"/>
                  </a:lnTo>
                  <a:lnTo>
                    <a:pt x="0" y="397669"/>
                  </a:lnTo>
                  <a:lnTo>
                    <a:pt x="257175" y="369094"/>
                  </a:lnTo>
                  <a:lnTo>
                    <a:pt x="681038" y="323850"/>
                  </a:lnTo>
                  <a:lnTo>
                    <a:pt x="1200150" y="271463"/>
                  </a:lnTo>
                  <a:lnTo>
                    <a:pt x="1385888" y="247650"/>
                  </a:lnTo>
                  <a:lnTo>
                    <a:pt x="1526382" y="223838"/>
                  </a:lnTo>
                  <a:lnTo>
                    <a:pt x="1693069" y="188119"/>
                  </a:lnTo>
                  <a:lnTo>
                    <a:pt x="1793082" y="159544"/>
                  </a:lnTo>
                  <a:lnTo>
                    <a:pt x="1838325" y="135732"/>
                  </a:lnTo>
                  <a:lnTo>
                    <a:pt x="1864519" y="119063"/>
                  </a:lnTo>
                  <a:lnTo>
                    <a:pt x="1885950" y="100013"/>
                  </a:lnTo>
                  <a:lnTo>
                    <a:pt x="1912144" y="73819"/>
                  </a:lnTo>
                  <a:lnTo>
                    <a:pt x="1940719" y="38100"/>
                  </a:lnTo>
                  <a:lnTo>
                    <a:pt x="1964532" y="14288"/>
                  </a:lnTo>
                  <a:lnTo>
                    <a:pt x="1978819" y="0"/>
                  </a:lnTo>
                  <a:lnTo>
                    <a:pt x="1995488" y="0"/>
                  </a:lnTo>
                  <a:lnTo>
                    <a:pt x="2009775" y="7144"/>
                  </a:lnTo>
                  <a:lnTo>
                    <a:pt x="2019300" y="30957"/>
                  </a:lnTo>
                  <a:lnTo>
                    <a:pt x="2028825" y="69057"/>
                  </a:lnTo>
                  <a:lnTo>
                    <a:pt x="2024063" y="142875"/>
                  </a:lnTo>
                  <a:lnTo>
                    <a:pt x="2009775" y="200025"/>
                  </a:lnTo>
                  <a:lnTo>
                    <a:pt x="1971675" y="276225"/>
                  </a:lnTo>
                  <a:lnTo>
                    <a:pt x="1902619" y="381000"/>
                  </a:lnTo>
                  <a:lnTo>
                    <a:pt x="1831182" y="490538"/>
                  </a:lnTo>
                  <a:lnTo>
                    <a:pt x="1812132" y="509588"/>
                  </a:lnTo>
                  <a:lnTo>
                    <a:pt x="1790700" y="516732"/>
                  </a:lnTo>
                  <a:lnTo>
                    <a:pt x="1752600" y="516732"/>
                  </a:lnTo>
                  <a:lnTo>
                    <a:pt x="1721644" y="502444"/>
                  </a:lnTo>
                  <a:lnTo>
                    <a:pt x="1674019" y="485775"/>
                  </a:lnTo>
                  <a:lnTo>
                    <a:pt x="1616869" y="478632"/>
                  </a:lnTo>
                  <a:lnTo>
                    <a:pt x="1497807" y="476250"/>
                  </a:lnTo>
                  <a:lnTo>
                    <a:pt x="1228725" y="492919"/>
                  </a:lnTo>
                  <a:lnTo>
                    <a:pt x="921544" y="521494"/>
                  </a:lnTo>
                  <a:lnTo>
                    <a:pt x="742950" y="528638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08C07357-8724-44AB-9557-8B8EC1A12BB2}"/>
                </a:ext>
              </a:extLst>
            </p:cNvPr>
            <p:cNvSpPr/>
            <p:nvPr/>
          </p:nvSpPr>
          <p:spPr>
            <a:xfrm rot="16200000">
              <a:off x="3990975" y="2298701"/>
              <a:ext cx="3089275" cy="2482850"/>
            </a:xfrm>
            <a:custGeom>
              <a:avLst/>
              <a:gdLst>
                <a:gd name="connsiteX0" fmla="*/ 561975 w 3089275"/>
                <a:gd name="connsiteY0" fmla="*/ 1022350 h 2482850"/>
                <a:gd name="connsiteX1" fmla="*/ 431800 w 3089275"/>
                <a:gd name="connsiteY1" fmla="*/ 854075 h 2482850"/>
                <a:gd name="connsiteX2" fmla="*/ 342900 w 3089275"/>
                <a:gd name="connsiteY2" fmla="*/ 723900 h 2482850"/>
                <a:gd name="connsiteX3" fmla="*/ 254000 w 3089275"/>
                <a:gd name="connsiteY3" fmla="*/ 574675 h 2482850"/>
                <a:gd name="connsiteX4" fmla="*/ 165100 w 3089275"/>
                <a:gd name="connsiteY4" fmla="*/ 412750 h 2482850"/>
                <a:gd name="connsiteX5" fmla="*/ 101600 w 3089275"/>
                <a:gd name="connsiteY5" fmla="*/ 292100 h 2482850"/>
                <a:gd name="connsiteX6" fmla="*/ 50800 w 3089275"/>
                <a:gd name="connsiteY6" fmla="*/ 177800 h 2482850"/>
                <a:gd name="connsiteX7" fmla="*/ 6350 w 3089275"/>
                <a:gd name="connsiteY7" fmla="*/ 69850 h 2482850"/>
                <a:gd name="connsiteX8" fmla="*/ 3175 w 3089275"/>
                <a:gd name="connsiteY8" fmla="*/ 44450 h 2482850"/>
                <a:gd name="connsiteX9" fmla="*/ 0 w 3089275"/>
                <a:gd name="connsiteY9" fmla="*/ 22225 h 2482850"/>
                <a:gd name="connsiteX10" fmla="*/ 6350 w 3089275"/>
                <a:gd name="connsiteY10" fmla="*/ 6350 h 2482850"/>
                <a:gd name="connsiteX11" fmla="*/ 19050 w 3089275"/>
                <a:gd name="connsiteY11" fmla="*/ 0 h 2482850"/>
                <a:gd name="connsiteX12" fmla="*/ 41275 w 3089275"/>
                <a:gd name="connsiteY12" fmla="*/ 0 h 2482850"/>
                <a:gd name="connsiteX13" fmla="*/ 57150 w 3089275"/>
                <a:gd name="connsiteY13" fmla="*/ 9525 h 2482850"/>
                <a:gd name="connsiteX14" fmla="*/ 82550 w 3089275"/>
                <a:gd name="connsiteY14" fmla="*/ 50800 h 2482850"/>
                <a:gd name="connsiteX15" fmla="*/ 139700 w 3089275"/>
                <a:gd name="connsiteY15" fmla="*/ 155575 h 2482850"/>
                <a:gd name="connsiteX16" fmla="*/ 209550 w 3089275"/>
                <a:gd name="connsiteY16" fmla="*/ 273050 h 2482850"/>
                <a:gd name="connsiteX17" fmla="*/ 298450 w 3089275"/>
                <a:gd name="connsiteY17" fmla="*/ 409575 h 2482850"/>
                <a:gd name="connsiteX18" fmla="*/ 403225 w 3089275"/>
                <a:gd name="connsiteY18" fmla="*/ 549275 h 2482850"/>
                <a:gd name="connsiteX19" fmla="*/ 527050 w 3089275"/>
                <a:gd name="connsiteY19" fmla="*/ 701675 h 2482850"/>
                <a:gd name="connsiteX20" fmla="*/ 641350 w 3089275"/>
                <a:gd name="connsiteY20" fmla="*/ 828675 h 2482850"/>
                <a:gd name="connsiteX21" fmla="*/ 758825 w 3089275"/>
                <a:gd name="connsiteY21" fmla="*/ 949325 h 2482850"/>
                <a:gd name="connsiteX22" fmla="*/ 873125 w 3089275"/>
                <a:gd name="connsiteY22" fmla="*/ 1057275 h 2482850"/>
                <a:gd name="connsiteX23" fmla="*/ 1016000 w 3089275"/>
                <a:gd name="connsiteY23" fmla="*/ 1184275 h 2482850"/>
                <a:gd name="connsiteX24" fmla="*/ 1177925 w 3089275"/>
                <a:gd name="connsiteY24" fmla="*/ 1314450 h 2482850"/>
                <a:gd name="connsiteX25" fmla="*/ 1393825 w 3089275"/>
                <a:gd name="connsiteY25" fmla="*/ 1473200 h 2482850"/>
                <a:gd name="connsiteX26" fmla="*/ 1543050 w 3089275"/>
                <a:gd name="connsiteY26" fmla="*/ 1571625 h 2482850"/>
                <a:gd name="connsiteX27" fmla="*/ 1736725 w 3089275"/>
                <a:gd name="connsiteY27" fmla="*/ 1682750 h 2482850"/>
                <a:gd name="connsiteX28" fmla="*/ 1952625 w 3089275"/>
                <a:gd name="connsiteY28" fmla="*/ 1797050 h 2482850"/>
                <a:gd name="connsiteX29" fmla="*/ 2187575 w 3089275"/>
                <a:gd name="connsiteY29" fmla="*/ 1917700 h 2482850"/>
                <a:gd name="connsiteX30" fmla="*/ 2384425 w 3089275"/>
                <a:gd name="connsiteY30" fmla="*/ 2003425 h 2482850"/>
                <a:gd name="connsiteX31" fmla="*/ 2546350 w 3089275"/>
                <a:gd name="connsiteY31" fmla="*/ 2060575 h 2482850"/>
                <a:gd name="connsiteX32" fmla="*/ 2660650 w 3089275"/>
                <a:gd name="connsiteY32" fmla="*/ 2092325 h 2482850"/>
                <a:gd name="connsiteX33" fmla="*/ 2733675 w 3089275"/>
                <a:gd name="connsiteY33" fmla="*/ 2101850 h 2482850"/>
                <a:gd name="connsiteX34" fmla="*/ 2790825 w 3089275"/>
                <a:gd name="connsiteY34" fmla="*/ 2105025 h 2482850"/>
                <a:gd name="connsiteX35" fmla="*/ 2832100 w 3089275"/>
                <a:gd name="connsiteY35" fmla="*/ 2101850 h 2482850"/>
                <a:gd name="connsiteX36" fmla="*/ 2870200 w 3089275"/>
                <a:gd name="connsiteY36" fmla="*/ 2085975 h 2482850"/>
                <a:gd name="connsiteX37" fmla="*/ 2936875 w 3089275"/>
                <a:gd name="connsiteY37" fmla="*/ 2038350 h 2482850"/>
                <a:gd name="connsiteX38" fmla="*/ 3006725 w 3089275"/>
                <a:gd name="connsiteY38" fmla="*/ 1974850 h 2482850"/>
                <a:gd name="connsiteX39" fmla="*/ 3048000 w 3089275"/>
                <a:gd name="connsiteY39" fmla="*/ 1943100 h 2482850"/>
                <a:gd name="connsiteX40" fmla="*/ 3067050 w 3089275"/>
                <a:gd name="connsiteY40" fmla="*/ 1933575 h 2482850"/>
                <a:gd name="connsiteX41" fmla="*/ 3082925 w 3089275"/>
                <a:gd name="connsiteY41" fmla="*/ 1936750 h 2482850"/>
                <a:gd name="connsiteX42" fmla="*/ 3089275 w 3089275"/>
                <a:gd name="connsiteY42" fmla="*/ 1952625 h 2482850"/>
                <a:gd name="connsiteX43" fmla="*/ 3070225 w 3089275"/>
                <a:gd name="connsiteY43" fmla="*/ 2009775 h 2482850"/>
                <a:gd name="connsiteX44" fmla="*/ 3044825 w 3089275"/>
                <a:gd name="connsiteY44" fmla="*/ 2063750 h 2482850"/>
                <a:gd name="connsiteX45" fmla="*/ 2990850 w 3089275"/>
                <a:gd name="connsiteY45" fmla="*/ 2152650 h 2482850"/>
                <a:gd name="connsiteX46" fmla="*/ 2914650 w 3089275"/>
                <a:gd name="connsiteY46" fmla="*/ 2260600 h 2482850"/>
                <a:gd name="connsiteX47" fmla="*/ 2854325 w 3089275"/>
                <a:gd name="connsiteY47" fmla="*/ 2330450 h 2482850"/>
                <a:gd name="connsiteX48" fmla="*/ 2790825 w 3089275"/>
                <a:gd name="connsiteY48" fmla="*/ 2390775 h 2482850"/>
                <a:gd name="connsiteX49" fmla="*/ 2717800 w 3089275"/>
                <a:gd name="connsiteY49" fmla="*/ 2447925 h 2482850"/>
                <a:gd name="connsiteX50" fmla="*/ 2670175 w 3089275"/>
                <a:gd name="connsiteY50" fmla="*/ 2473325 h 2482850"/>
                <a:gd name="connsiteX51" fmla="*/ 2619375 w 3089275"/>
                <a:gd name="connsiteY51" fmla="*/ 2482850 h 2482850"/>
                <a:gd name="connsiteX52" fmla="*/ 2559050 w 3089275"/>
                <a:gd name="connsiteY52" fmla="*/ 2482850 h 2482850"/>
                <a:gd name="connsiteX53" fmla="*/ 2533650 w 3089275"/>
                <a:gd name="connsiteY53" fmla="*/ 2473325 h 2482850"/>
                <a:gd name="connsiteX54" fmla="*/ 2508250 w 3089275"/>
                <a:gd name="connsiteY54" fmla="*/ 2451100 h 2482850"/>
                <a:gd name="connsiteX55" fmla="*/ 2486025 w 3089275"/>
                <a:gd name="connsiteY55" fmla="*/ 2409825 h 2482850"/>
                <a:gd name="connsiteX56" fmla="*/ 2447925 w 3089275"/>
                <a:gd name="connsiteY56" fmla="*/ 2374900 h 2482850"/>
                <a:gd name="connsiteX57" fmla="*/ 2397125 w 3089275"/>
                <a:gd name="connsiteY57" fmla="*/ 2333625 h 2482850"/>
                <a:gd name="connsiteX58" fmla="*/ 2336800 w 3089275"/>
                <a:gd name="connsiteY58" fmla="*/ 2298700 h 2482850"/>
                <a:gd name="connsiteX59" fmla="*/ 2155825 w 3089275"/>
                <a:gd name="connsiteY59" fmla="*/ 2203450 h 2482850"/>
                <a:gd name="connsiteX60" fmla="*/ 1873250 w 3089275"/>
                <a:gd name="connsiteY60" fmla="*/ 2047875 h 2482850"/>
                <a:gd name="connsiteX61" fmla="*/ 1635125 w 3089275"/>
                <a:gd name="connsiteY61" fmla="*/ 1920875 h 2482850"/>
                <a:gd name="connsiteX62" fmla="*/ 1428750 w 3089275"/>
                <a:gd name="connsiteY62" fmla="*/ 1800225 h 2482850"/>
                <a:gd name="connsiteX63" fmla="*/ 1231900 w 3089275"/>
                <a:gd name="connsiteY63" fmla="*/ 1666875 h 2482850"/>
                <a:gd name="connsiteX64" fmla="*/ 1089025 w 3089275"/>
                <a:gd name="connsiteY64" fmla="*/ 1558925 h 2482850"/>
                <a:gd name="connsiteX65" fmla="*/ 1003300 w 3089275"/>
                <a:gd name="connsiteY65" fmla="*/ 1482725 h 2482850"/>
                <a:gd name="connsiteX66" fmla="*/ 873125 w 3089275"/>
                <a:gd name="connsiteY66" fmla="*/ 1358900 h 2482850"/>
                <a:gd name="connsiteX67" fmla="*/ 730250 w 3089275"/>
                <a:gd name="connsiteY67" fmla="*/ 1212850 h 2482850"/>
                <a:gd name="connsiteX68" fmla="*/ 561975 w 3089275"/>
                <a:gd name="connsiteY68" fmla="*/ 10223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89275" h="2482850">
                  <a:moveTo>
                    <a:pt x="561975" y="1022350"/>
                  </a:moveTo>
                  <a:lnTo>
                    <a:pt x="431800" y="854075"/>
                  </a:lnTo>
                  <a:lnTo>
                    <a:pt x="342900" y="723900"/>
                  </a:lnTo>
                  <a:lnTo>
                    <a:pt x="254000" y="574675"/>
                  </a:lnTo>
                  <a:lnTo>
                    <a:pt x="165100" y="412750"/>
                  </a:lnTo>
                  <a:lnTo>
                    <a:pt x="101600" y="292100"/>
                  </a:lnTo>
                  <a:lnTo>
                    <a:pt x="50800" y="177800"/>
                  </a:lnTo>
                  <a:lnTo>
                    <a:pt x="6350" y="69850"/>
                  </a:lnTo>
                  <a:lnTo>
                    <a:pt x="3175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57150" y="9525"/>
                  </a:lnTo>
                  <a:lnTo>
                    <a:pt x="82550" y="50800"/>
                  </a:lnTo>
                  <a:lnTo>
                    <a:pt x="139700" y="155575"/>
                  </a:lnTo>
                  <a:lnTo>
                    <a:pt x="209550" y="273050"/>
                  </a:lnTo>
                  <a:lnTo>
                    <a:pt x="298450" y="409575"/>
                  </a:lnTo>
                  <a:lnTo>
                    <a:pt x="403225" y="549275"/>
                  </a:lnTo>
                  <a:lnTo>
                    <a:pt x="527050" y="701675"/>
                  </a:lnTo>
                  <a:lnTo>
                    <a:pt x="641350" y="828675"/>
                  </a:lnTo>
                  <a:lnTo>
                    <a:pt x="758825" y="949325"/>
                  </a:lnTo>
                  <a:lnTo>
                    <a:pt x="873125" y="1057275"/>
                  </a:lnTo>
                  <a:lnTo>
                    <a:pt x="1016000" y="1184275"/>
                  </a:lnTo>
                  <a:lnTo>
                    <a:pt x="1177925" y="1314450"/>
                  </a:lnTo>
                  <a:lnTo>
                    <a:pt x="1393825" y="1473200"/>
                  </a:lnTo>
                  <a:lnTo>
                    <a:pt x="1543050" y="1571625"/>
                  </a:lnTo>
                  <a:lnTo>
                    <a:pt x="1736725" y="1682750"/>
                  </a:lnTo>
                  <a:lnTo>
                    <a:pt x="1952625" y="1797050"/>
                  </a:lnTo>
                  <a:lnTo>
                    <a:pt x="2187575" y="1917700"/>
                  </a:lnTo>
                  <a:lnTo>
                    <a:pt x="2384425" y="2003425"/>
                  </a:lnTo>
                  <a:lnTo>
                    <a:pt x="2546350" y="2060575"/>
                  </a:lnTo>
                  <a:lnTo>
                    <a:pt x="2660650" y="2092325"/>
                  </a:lnTo>
                  <a:lnTo>
                    <a:pt x="2733675" y="2101850"/>
                  </a:lnTo>
                  <a:lnTo>
                    <a:pt x="2790825" y="2105025"/>
                  </a:lnTo>
                  <a:lnTo>
                    <a:pt x="2832100" y="2101850"/>
                  </a:lnTo>
                  <a:lnTo>
                    <a:pt x="2870200" y="2085975"/>
                  </a:lnTo>
                  <a:lnTo>
                    <a:pt x="2936875" y="2038350"/>
                  </a:lnTo>
                  <a:lnTo>
                    <a:pt x="3006725" y="1974850"/>
                  </a:lnTo>
                  <a:lnTo>
                    <a:pt x="3048000" y="1943100"/>
                  </a:lnTo>
                  <a:lnTo>
                    <a:pt x="3067050" y="1933575"/>
                  </a:lnTo>
                  <a:lnTo>
                    <a:pt x="3082925" y="1936750"/>
                  </a:lnTo>
                  <a:lnTo>
                    <a:pt x="3089275" y="1952625"/>
                  </a:lnTo>
                  <a:lnTo>
                    <a:pt x="3070225" y="2009775"/>
                  </a:lnTo>
                  <a:lnTo>
                    <a:pt x="3044825" y="2063750"/>
                  </a:lnTo>
                  <a:lnTo>
                    <a:pt x="2990850" y="2152650"/>
                  </a:lnTo>
                  <a:lnTo>
                    <a:pt x="2914650" y="2260600"/>
                  </a:lnTo>
                  <a:lnTo>
                    <a:pt x="2854325" y="2330450"/>
                  </a:lnTo>
                  <a:lnTo>
                    <a:pt x="2790825" y="2390775"/>
                  </a:lnTo>
                  <a:lnTo>
                    <a:pt x="2717800" y="2447925"/>
                  </a:lnTo>
                  <a:lnTo>
                    <a:pt x="2670175" y="2473325"/>
                  </a:lnTo>
                  <a:lnTo>
                    <a:pt x="2619375" y="2482850"/>
                  </a:lnTo>
                  <a:lnTo>
                    <a:pt x="2559050" y="2482850"/>
                  </a:lnTo>
                  <a:lnTo>
                    <a:pt x="2533650" y="2473325"/>
                  </a:lnTo>
                  <a:lnTo>
                    <a:pt x="2508250" y="2451100"/>
                  </a:lnTo>
                  <a:lnTo>
                    <a:pt x="2486025" y="2409825"/>
                  </a:lnTo>
                  <a:lnTo>
                    <a:pt x="2447925" y="2374900"/>
                  </a:lnTo>
                  <a:lnTo>
                    <a:pt x="2397125" y="2333625"/>
                  </a:lnTo>
                  <a:lnTo>
                    <a:pt x="2336800" y="2298700"/>
                  </a:lnTo>
                  <a:lnTo>
                    <a:pt x="2155825" y="2203450"/>
                  </a:lnTo>
                  <a:lnTo>
                    <a:pt x="1873250" y="2047875"/>
                  </a:lnTo>
                  <a:lnTo>
                    <a:pt x="1635125" y="1920875"/>
                  </a:lnTo>
                  <a:lnTo>
                    <a:pt x="1428750" y="1800225"/>
                  </a:lnTo>
                  <a:lnTo>
                    <a:pt x="1231900" y="1666875"/>
                  </a:lnTo>
                  <a:lnTo>
                    <a:pt x="1089025" y="1558925"/>
                  </a:lnTo>
                  <a:lnTo>
                    <a:pt x="1003300" y="1482725"/>
                  </a:lnTo>
                  <a:lnTo>
                    <a:pt x="873125" y="1358900"/>
                  </a:lnTo>
                  <a:lnTo>
                    <a:pt x="730250" y="1212850"/>
                  </a:lnTo>
                  <a:lnTo>
                    <a:pt x="5619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90101074-5BA9-4580-9062-E713B5BDF15B}"/>
                </a:ext>
              </a:extLst>
            </p:cNvPr>
            <p:cNvSpPr/>
            <p:nvPr/>
          </p:nvSpPr>
          <p:spPr>
            <a:xfrm>
              <a:off x="2617788" y="3649663"/>
              <a:ext cx="1804987" cy="1265237"/>
            </a:xfrm>
            <a:custGeom>
              <a:avLst/>
              <a:gdLst>
                <a:gd name="connsiteX0" fmla="*/ 816769 w 1804987"/>
                <a:gd name="connsiteY0" fmla="*/ 826294 h 1264444"/>
                <a:gd name="connsiteX1" fmla="*/ 642937 w 1804987"/>
                <a:gd name="connsiteY1" fmla="*/ 971550 h 1264444"/>
                <a:gd name="connsiteX2" fmla="*/ 526256 w 1804987"/>
                <a:gd name="connsiteY2" fmla="*/ 1076325 h 1264444"/>
                <a:gd name="connsiteX3" fmla="*/ 452437 w 1804987"/>
                <a:gd name="connsiteY3" fmla="*/ 1154907 h 1264444"/>
                <a:gd name="connsiteX4" fmla="*/ 431006 w 1804987"/>
                <a:gd name="connsiteY4" fmla="*/ 1183482 h 1264444"/>
                <a:gd name="connsiteX5" fmla="*/ 409575 w 1804987"/>
                <a:gd name="connsiteY5" fmla="*/ 1219200 h 1264444"/>
                <a:gd name="connsiteX6" fmla="*/ 390525 w 1804987"/>
                <a:gd name="connsiteY6" fmla="*/ 1245394 h 1264444"/>
                <a:gd name="connsiteX7" fmla="*/ 366712 w 1804987"/>
                <a:gd name="connsiteY7" fmla="*/ 1259682 h 1264444"/>
                <a:gd name="connsiteX8" fmla="*/ 340519 w 1804987"/>
                <a:gd name="connsiteY8" fmla="*/ 1264444 h 1264444"/>
                <a:gd name="connsiteX9" fmla="*/ 309562 w 1804987"/>
                <a:gd name="connsiteY9" fmla="*/ 1259682 h 1264444"/>
                <a:gd name="connsiteX10" fmla="*/ 271462 w 1804987"/>
                <a:gd name="connsiteY10" fmla="*/ 1240632 h 1264444"/>
                <a:gd name="connsiteX11" fmla="*/ 216694 w 1804987"/>
                <a:gd name="connsiteY11" fmla="*/ 1200150 h 1264444"/>
                <a:gd name="connsiteX12" fmla="*/ 157162 w 1804987"/>
                <a:gd name="connsiteY12" fmla="*/ 1145382 h 1264444"/>
                <a:gd name="connsiteX13" fmla="*/ 100012 w 1804987"/>
                <a:gd name="connsiteY13" fmla="*/ 1083469 h 1264444"/>
                <a:gd name="connsiteX14" fmla="*/ 64294 w 1804987"/>
                <a:gd name="connsiteY14" fmla="*/ 1038225 h 1264444"/>
                <a:gd name="connsiteX15" fmla="*/ 33337 w 1804987"/>
                <a:gd name="connsiteY15" fmla="*/ 988219 h 1264444"/>
                <a:gd name="connsiteX16" fmla="*/ 19050 w 1804987"/>
                <a:gd name="connsiteY16" fmla="*/ 954882 h 1264444"/>
                <a:gd name="connsiteX17" fmla="*/ 7144 w 1804987"/>
                <a:gd name="connsiteY17" fmla="*/ 919163 h 1264444"/>
                <a:gd name="connsiteX18" fmla="*/ 0 w 1804987"/>
                <a:gd name="connsiteY18" fmla="*/ 892969 h 1264444"/>
                <a:gd name="connsiteX19" fmla="*/ 0 w 1804987"/>
                <a:gd name="connsiteY19" fmla="*/ 869157 h 1264444"/>
                <a:gd name="connsiteX20" fmla="*/ 2381 w 1804987"/>
                <a:gd name="connsiteY20" fmla="*/ 854869 h 1264444"/>
                <a:gd name="connsiteX21" fmla="*/ 11906 w 1804987"/>
                <a:gd name="connsiteY21" fmla="*/ 845344 h 1264444"/>
                <a:gd name="connsiteX22" fmla="*/ 26194 w 1804987"/>
                <a:gd name="connsiteY22" fmla="*/ 845344 h 1264444"/>
                <a:gd name="connsiteX23" fmla="*/ 47625 w 1804987"/>
                <a:gd name="connsiteY23" fmla="*/ 852488 h 1264444"/>
                <a:gd name="connsiteX24" fmla="*/ 85725 w 1804987"/>
                <a:gd name="connsiteY24" fmla="*/ 878682 h 1264444"/>
                <a:gd name="connsiteX25" fmla="*/ 107156 w 1804987"/>
                <a:gd name="connsiteY25" fmla="*/ 890588 h 1264444"/>
                <a:gd name="connsiteX26" fmla="*/ 128587 w 1804987"/>
                <a:gd name="connsiteY26" fmla="*/ 900113 h 1264444"/>
                <a:gd name="connsiteX27" fmla="*/ 147637 w 1804987"/>
                <a:gd name="connsiteY27" fmla="*/ 904875 h 1264444"/>
                <a:gd name="connsiteX28" fmla="*/ 169069 w 1804987"/>
                <a:gd name="connsiteY28" fmla="*/ 909638 h 1264444"/>
                <a:gd name="connsiteX29" fmla="*/ 202406 w 1804987"/>
                <a:gd name="connsiteY29" fmla="*/ 912019 h 1264444"/>
                <a:gd name="connsiteX30" fmla="*/ 233362 w 1804987"/>
                <a:gd name="connsiteY30" fmla="*/ 912019 h 1264444"/>
                <a:gd name="connsiteX31" fmla="*/ 271462 w 1804987"/>
                <a:gd name="connsiteY31" fmla="*/ 907257 h 1264444"/>
                <a:gd name="connsiteX32" fmla="*/ 304800 w 1804987"/>
                <a:gd name="connsiteY32" fmla="*/ 895350 h 1264444"/>
                <a:gd name="connsiteX33" fmla="*/ 726281 w 1804987"/>
                <a:gd name="connsiteY33" fmla="*/ 621507 h 1264444"/>
                <a:gd name="connsiteX34" fmla="*/ 873919 w 1804987"/>
                <a:gd name="connsiteY34" fmla="*/ 561975 h 1264444"/>
                <a:gd name="connsiteX35" fmla="*/ 1145381 w 1804987"/>
                <a:gd name="connsiteY35" fmla="*/ 388144 h 1264444"/>
                <a:gd name="connsiteX36" fmla="*/ 1483519 w 1804987"/>
                <a:gd name="connsiteY36" fmla="*/ 169069 h 1264444"/>
                <a:gd name="connsiteX37" fmla="*/ 1700212 w 1804987"/>
                <a:gd name="connsiteY37" fmla="*/ 33338 h 1264444"/>
                <a:gd name="connsiteX38" fmla="*/ 1757362 w 1804987"/>
                <a:gd name="connsiteY38" fmla="*/ 4763 h 1264444"/>
                <a:gd name="connsiteX39" fmla="*/ 1778794 w 1804987"/>
                <a:gd name="connsiteY39" fmla="*/ 0 h 1264444"/>
                <a:gd name="connsiteX40" fmla="*/ 1793081 w 1804987"/>
                <a:gd name="connsiteY40" fmla="*/ 0 h 1264444"/>
                <a:gd name="connsiteX41" fmla="*/ 1802606 w 1804987"/>
                <a:gd name="connsiteY41" fmla="*/ 7144 h 1264444"/>
                <a:gd name="connsiteX42" fmla="*/ 1804987 w 1804987"/>
                <a:gd name="connsiteY42" fmla="*/ 23813 h 1264444"/>
                <a:gd name="connsiteX43" fmla="*/ 1797844 w 1804987"/>
                <a:gd name="connsiteY43" fmla="*/ 54769 h 1264444"/>
                <a:gd name="connsiteX44" fmla="*/ 1759744 w 1804987"/>
                <a:gd name="connsiteY44" fmla="*/ 95250 h 1264444"/>
                <a:gd name="connsiteX45" fmla="*/ 1559719 w 1804987"/>
                <a:gd name="connsiteY45" fmla="*/ 235744 h 1264444"/>
                <a:gd name="connsiteX46" fmla="*/ 1223962 w 1804987"/>
                <a:gd name="connsiteY46" fmla="*/ 502444 h 1264444"/>
                <a:gd name="connsiteX47" fmla="*/ 921544 w 1804987"/>
                <a:gd name="connsiteY47" fmla="*/ 750094 h 1264444"/>
                <a:gd name="connsiteX48" fmla="*/ 816769 w 1804987"/>
                <a:gd name="connsiteY48" fmla="*/ 826294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7" h="1264444">
                  <a:moveTo>
                    <a:pt x="816769" y="826294"/>
                  </a:moveTo>
                  <a:lnTo>
                    <a:pt x="642937" y="971550"/>
                  </a:lnTo>
                  <a:lnTo>
                    <a:pt x="526256" y="1076325"/>
                  </a:lnTo>
                  <a:lnTo>
                    <a:pt x="452437" y="1154907"/>
                  </a:lnTo>
                  <a:lnTo>
                    <a:pt x="431006" y="1183482"/>
                  </a:lnTo>
                  <a:lnTo>
                    <a:pt x="409575" y="1219200"/>
                  </a:lnTo>
                  <a:lnTo>
                    <a:pt x="390525" y="1245394"/>
                  </a:lnTo>
                  <a:lnTo>
                    <a:pt x="366712" y="1259682"/>
                  </a:lnTo>
                  <a:lnTo>
                    <a:pt x="340519" y="1264444"/>
                  </a:lnTo>
                  <a:lnTo>
                    <a:pt x="309562" y="1259682"/>
                  </a:lnTo>
                  <a:lnTo>
                    <a:pt x="271462" y="1240632"/>
                  </a:lnTo>
                  <a:lnTo>
                    <a:pt x="216694" y="1200150"/>
                  </a:lnTo>
                  <a:lnTo>
                    <a:pt x="157162" y="1145382"/>
                  </a:lnTo>
                  <a:lnTo>
                    <a:pt x="100012" y="1083469"/>
                  </a:lnTo>
                  <a:lnTo>
                    <a:pt x="64294" y="1038225"/>
                  </a:lnTo>
                  <a:lnTo>
                    <a:pt x="33337" y="988219"/>
                  </a:lnTo>
                  <a:lnTo>
                    <a:pt x="19050" y="954882"/>
                  </a:lnTo>
                  <a:lnTo>
                    <a:pt x="7144" y="919163"/>
                  </a:lnTo>
                  <a:lnTo>
                    <a:pt x="0" y="892969"/>
                  </a:lnTo>
                  <a:lnTo>
                    <a:pt x="0" y="869157"/>
                  </a:lnTo>
                  <a:lnTo>
                    <a:pt x="2381" y="854869"/>
                  </a:lnTo>
                  <a:lnTo>
                    <a:pt x="11906" y="845344"/>
                  </a:lnTo>
                  <a:lnTo>
                    <a:pt x="26194" y="845344"/>
                  </a:lnTo>
                  <a:lnTo>
                    <a:pt x="47625" y="852488"/>
                  </a:lnTo>
                  <a:lnTo>
                    <a:pt x="85725" y="878682"/>
                  </a:lnTo>
                  <a:lnTo>
                    <a:pt x="107156" y="890588"/>
                  </a:lnTo>
                  <a:lnTo>
                    <a:pt x="128587" y="900113"/>
                  </a:lnTo>
                  <a:lnTo>
                    <a:pt x="147637" y="904875"/>
                  </a:lnTo>
                  <a:lnTo>
                    <a:pt x="169069" y="909638"/>
                  </a:lnTo>
                  <a:lnTo>
                    <a:pt x="202406" y="912019"/>
                  </a:lnTo>
                  <a:lnTo>
                    <a:pt x="233362" y="912019"/>
                  </a:lnTo>
                  <a:lnTo>
                    <a:pt x="271462" y="907257"/>
                  </a:lnTo>
                  <a:lnTo>
                    <a:pt x="304800" y="895350"/>
                  </a:lnTo>
                  <a:lnTo>
                    <a:pt x="726281" y="621507"/>
                  </a:lnTo>
                  <a:lnTo>
                    <a:pt x="873919" y="561975"/>
                  </a:lnTo>
                  <a:lnTo>
                    <a:pt x="1145381" y="388144"/>
                  </a:lnTo>
                  <a:lnTo>
                    <a:pt x="1483519" y="169069"/>
                  </a:lnTo>
                  <a:lnTo>
                    <a:pt x="1700212" y="33338"/>
                  </a:lnTo>
                  <a:lnTo>
                    <a:pt x="1757362" y="4763"/>
                  </a:lnTo>
                  <a:lnTo>
                    <a:pt x="1778794" y="0"/>
                  </a:lnTo>
                  <a:lnTo>
                    <a:pt x="1793081" y="0"/>
                  </a:lnTo>
                  <a:lnTo>
                    <a:pt x="1802606" y="7144"/>
                  </a:lnTo>
                  <a:lnTo>
                    <a:pt x="1804987" y="23813"/>
                  </a:lnTo>
                  <a:lnTo>
                    <a:pt x="1797844" y="54769"/>
                  </a:lnTo>
                  <a:lnTo>
                    <a:pt x="1759744" y="95250"/>
                  </a:lnTo>
                  <a:lnTo>
                    <a:pt x="1559719" y="235744"/>
                  </a:lnTo>
                  <a:lnTo>
                    <a:pt x="1223962" y="502444"/>
                  </a:lnTo>
                  <a:lnTo>
                    <a:pt x="921544" y="750094"/>
                  </a:lnTo>
                  <a:lnTo>
                    <a:pt x="816769" y="826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DE815817-4280-42A3-9563-C3E15B7508B3}"/>
                </a:ext>
              </a:extLst>
            </p:cNvPr>
            <p:cNvSpPr/>
            <p:nvPr/>
          </p:nvSpPr>
          <p:spPr>
            <a:xfrm>
              <a:off x="5719763" y="3941763"/>
              <a:ext cx="1417637" cy="1371600"/>
            </a:xfrm>
            <a:custGeom>
              <a:avLst/>
              <a:gdLst>
                <a:gd name="connsiteX0" fmla="*/ 904875 w 1416843"/>
                <a:gd name="connsiteY0" fmla="*/ 907256 h 1371600"/>
                <a:gd name="connsiteX1" fmla="*/ 802481 w 1416843"/>
                <a:gd name="connsiteY1" fmla="*/ 771525 h 1371600"/>
                <a:gd name="connsiteX2" fmla="*/ 723900 w 1416843"/>
                <a:gd name="connsiteY2" fmla="*/ 676275 h 1371600"/>
                <a:gd name="connsiteX3" fmla="*/ 645318 w 1416843"/>
                <a:gd name="connsiteY3" fmla="*/ 585787 h 1371600"/>
                <a:gd name="connsiteX4" fmla="*/ 557212 w 1416843"/>
                <a:gd name="connsiteY4" fmla="*/ 495300 h 1371600"/>
                <a:gd name="connsiteX5" fmla="*/ 466725 w 1416843"/>
                <a:gd name="connsiteY5" fmla="*/ 409575 h 1371600"/>
                <a:gd name="connsiteX6" fmla="*/ 381000 w 1416843"/>
                <a:gd name="connsiteY6" fmla="*/ 335756 h 1371600"/>
                <a:gd name="connsiteX7" fmla="*/ 269081 w 1416843"/>
                <a:gd name="connsiteY7" fmla="*/ 245269 h 1371600"/>
                <a:gd name="connsiteX8" fmla="*/ 176212 w 1416843"/>
                <a:gd name="connsiteY8" fmla="*/ 183356 h 1371600"/>
                <a:gd name="connsiteX9" fmla="*/ 0 w 1416843"/>
                <a:gd name="connsiteY9" fmla="*/ 71437 h 1371600"/>
                <a:gd name="connsiteX10" fmla="*/ 57150 w 1416843"/>
                <a:gd name="connsiteY10" fmla="*/ 0 h 1371600"/>
                <a:gd name="connsiteX11" fmla="*/ 257175 w 1416843"/>
                <a:gd name="connsiteY11" fmla="*/ 102394 h 1371600"/>
                <a:gd name="connsiteX12" fmla="*/ 514350 w 1416843"/>
                <a:gd name="connsiteY12" fmla="*/ 238125 h 1371600"/>
                <a:gd name="connsiteX13" fmla="*/ 657225 w 1416843"/>
                <a:gd name="connsiteY13" fmla="*/ 319087 h 1371600"/>
                <a:gd name="connsiteX14" fmla="*/ 831056 w 1416843"/>
                <a:gd name="connsiteY14" fmla="*/ 421481 h 1371600"/>
                <a:gd name="connsiteX15" fmla="*/ 954881 w 1416843"/>
                <a:gd name="connsiteY15" fmla="*/ 500062 h 1371600"/>
                <a:gd name="connsiteX16" fmla="*/ 1047750 w 1416843"/>
                <a:gd name="connsiteY16" fmla="*/ 569119 h 1371600"/>
                <a:gd name="connsiteX17" fmla="*/ 1121568 w 1416843"/>
                <a:gd name="connsiteY17" fmla="*/ 640556 h 1371600"/>
                <a:gd name="connsiteX18" fmla="*/ 1228725 w 1416843"/>
                <a:gd name="connsiteY18" fmla="*/ 776287 h 1371600"/>
                <a:gd name="connsiteX19" fmla="*/ 1309687 w 1416843"/>
                <a:gd name="connsiteY19" fmla="*/ 897731 h 1371600"/>
                <a:gd name="connsiteX20" fmla="*/ 1352550 w 1416843"/>
                <a:gd name="connsiteY20" fmla="*/ 976312 h 1371600"/>
                <a:gd name="connsiteX21" fmla="*/ 1383506 w 1416843"/>
                <a:gd name="connsiteY21" fmla="*/ 1045369 h 1371600"/>
                <a:gd name="connsiteX22" fmla="*/ 1400175 w 1416843"/>
                <a:gd name="connsiteY22" fmla="*/ 1090612 h 1371600"/>
                <a:gd name="connsiteX23" fmla="*/ 1412081 w 1416843"/>
                <a:gd name="connsiteY23" fmla="*/ 1157287 h 1371600"/>
                <a:gd name="connsiteX24" fmla="*/ 1416843 w 1416843"/>
                <a:gd name="connsiteY24" fmla="*/ 1214437 h 1371600"/>
                <a:gd name="connsiteX25" fmla="*/ 1404937 w 1416843"/>
                <a:gd name="connsiteY25" fmla="*/ 1257300 h 1371600"/>
                <a:gd name="connsiteX26" fmla="*/ 1371600 w 1416843"/>
                <a:gd name="connsiteY26" fmla="*/ 1321594 h 1371600"/>
                <a:gd name="connsiteX27" fmla="*/ 1338262 w 1416843"/>
                <a:gd name="connsiteY27" fmla="*/ 1357312 h 1371600"/>
                <a:gd name="connsiteX28" fmla="*/ 1304925 w 1416843"/>
                <a:gd name="connsiteY28" fmla="*/ 1371600 h 1371600"/>
                <a:gd name="connsiteX29" fmla="*/ 1262062 w 1416843"/>
                <a:gd name="connsiteY29" fmla="*/ 1371600 h 1371600"/>
                <a:gd name="connsiteX30" fmla="*/ 1214437 w 1416843"/>
                <a:gd name="connsiteY30" fmla="*/ 1362075 h 1371600"/>
                <a:gd name="connsiteX31" fmla="*/ 1176337 w 1416843"/>
                <a:gd name="connsiteY31" fmla="*/ 1335881 h 1371600"/>
                <a:gd name="connsiteX32" fmla="*/ 1126331 w 1416843"/>
                <a:gd name="connsiteY32" fmla="*/ 1278731 h 1371600"/>
                <a:gd name="connsiteX33" fmla="*/ 1088231 w 1416843"/>
                <a:gd name="connsiteY33" fmla="*/ 1204912 h 1371600"/>
                <a:gd name="connsiteX34" fmla="*/ 1045368 w 1416843"/>
                <a:gd name="connsiteY34" fmla="*/ 1128712 h 1371600"/>
                <a:gd name="connsiteX35" fmla="*/ 904875 w 1416843"/>
                <a:gd name="connsiteY35" fmla="*/ 9072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1371600">
                  <a:moveTo>
                    <a:pt x="904875" y="907256"/>
                  </a:moveTo>
                  <a:lnTo>
                    <a:pt x="802481" y="771525"/>
                  </a:lnTo>
                  <a:lnTo>
                    <a:pt x="723900" y="676275"/>
                  </a:lnTo>
                  <a:lnTo>
                    <a:pt x="645318" y="585787"/>
                  </a:lnTo>
                  <a:lnTo>
                    <a:pt x="557212" y="495300"/>
                  </a:lnTo>
                  <a:lnTo>
                    <a:pt x="466725" y="409575"/>
                  </a:lnTo>
                  <a:lnTo>
                    <a:pt x="381000" y="335756"/>
                  </a:lnTo>
                  <a:lnTo>
                    <a:pt x="269081" y="245269"/>
                  </a:lnTo>
                  <a:lnTo>
                    <a:pt x="176212" y="183356"/>
                  </a:lnTo>
                  <a:lnTo>
                    <a:pt x="0" y="71437"/>
                  </a:lnTo>
                  <a:lnTo>
                    <a:pt x="57150" y="0"/>
                  </a:lnTo>
                  <a:lnTo>
                    <a:pt x="257175" y="102394"/>
                  </a:lnTo>
                  <a:lnTo>
                    <a:pt x="514350" y="238125"/>
                  </a:lnTo>
                  <a:lnTo>
                    <a:pt x="657225" y="319087"/>
                  </a:lnTo>
                  <a:lnTo>
                    <a:pt x="831056" y="421481"/>
                  </a:lnTo>
                  <a:lnTo>
                    <a:pt x="954881" y="500062"/>
                  </a:lnTo>
                  <a:lnTo>
                    <a:pt x="1047750" y="569119"/>
                  </a:lnTo>
                  <a:lnTo>
                    <a:pt x="1121568" y="640556"/>
                  </a:lnTo>
                  <a:lnTo>
                    <a:pt x="1228725" y="776287"/>
                  </a:lnTo>
                  <a:lnTo>
                    <a:pt x="1309687" y="897731"/>
                  </a:lnTo>
                  <a:lnTo>
                    <a:pt x="1352550" y="976312"/>
                  </a:lnTo>
                  <a:lnTo>
                    <a:pt x="1383506" y="1045369"/>
                  </a:lnTo>
                  <a:lnTo>
                    <a:pt x="1400175" y="1090612"/>
                  </a:lnTo>
                  <a:lnTo>
                    <a:pt x="1412081" y="1157287"/>
                  </a:lnTo>
                  <a:lnTo>
                    <a:pt x="1416843" y="1214437"/>
                  </a:lnTo>
                  <a:lnTo>
                    <a:pt x="1404937" y="1257300"/>
                  </a:lnTo>
                  <a:lnTo>
                    <a:pt x="1371600" y="1321594"/>
                  </a:lnTo>
                  <a:lnTo>
                    <a:pt x="1338262" y="1357312"/>
                  </a:lnTo>
                  <a:lnTo>
                    <a:pt x="1304925" y="1371600"/>
                  </a:lnTo>
                  <a:lnTo>
                    <a:pt x="1262062" y="1371600"/>
                  </a:lnTo>
                  <a:lnTo>
                    <a:pt x="1214437" y="1362075"/>
                  </a:lnTo>
                  <a:lnTo>
                    <a:pt x="1176337" y="1335881"/>
                  </a:lnTo>
                  <a:lnTo>
                    <a:pt x="1126331" y="1278731"/>
                  </a:lnTo>
                  <a:lnTo>
                    <a:pt x="1088231" y="1204912"/>
                  </a:lnTo>
                  <a:lnTo>
                    <a:pt x="1045368" y="1128712"/>
                  </a:lnTo>
                  <a:lnTo>
                    <a:pt x="904875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0022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5ED623-6375-483E-A622-CB0F87E0AAFC}"/>
              </a:ext>
            </a:extLst>
          </p:cNvPr>
          <p:cNvGrpSpPr/>
          <p:nvPr/>
        </p:nvGrpSpPr>
        <p:grpSpPr>
          <a:xfrm>
            <a:off x="2617788" y="1995488"/>
            <a:ext cx="4519612" cy="3317875"/>
            <a:chOff x="2617788" y="1995488"/>
            <a:chExt cx="4519612" cy="3317875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A808F2D-5B2C-0943-9A6C-FDD761790D6A}"/>
                </a:ext>
              </a:extLst>
            </p:cNvPr>
            <p:cNvSpPr/>
            <p:nvPr/>
          </p:nvSpPr>
          <p:spPr>
            <a:xfrm>
              <a:off x="4227513" y="2128838"/>
              <a:ext cx="785812" cy="1200150"/>
            </a:xfrm>
            <a:custGeom>
              <a:avLst/>
              <a:gdLst>
                <a:gd name="connsiteX0" fmla="*/ 461962 w 785812"/>
                <a:gd name="connsiteY0" fmla="*/ 933450 h 1200150"/>
                <a:gd name="connsiteX1" fmla="*/ 435769 w 785812"/>
                <a:gd name="connsiteY1" fmla="*/ 838200 h 1200150"/>
                <a:gd name="connsiteX2" fmla="*/ 414337 w 785812"/>
                <a:gd name="connsiteY2" fmla="*/ 769143 h 1200150"/>
                <a:gd name="connsiteX3" fmla="*/ 376237 w 785812"/>
                <a:gd name="connsiteY3" fmla="*/ 681037 h 1200150"/>
                <a:gd name="connsiteX4" fmla="*/ 326231 w 785812"/>
                <a:gd name="connsiteY4" fmla="*/ 566737 h 1200150"/>
                <a:gd name="connsiteX5" fmla="*/ 252412 w 785812"/>
                <a:gd name="connsiteY5" fmla="*/ 423862 h 1200150"/>
                <a:gd name="connsiteX6" fmla="*/ 176212 w 785812"/>
                <a:gd name="connsiteY6" fmla="*/ 300037 h 1200150"/>
                <a:gd name="connsiteX7" fmla="*/ 92869 w 785812"/>
                <a:gd name="connsiteY7" fmla="*/ 180975 h 1200150"/>
                <a:gd name="connsiteX8" fmla="*/ 26194 w 785812"/>
                <a:gd name="connsiteY8" fmla="*/ 102393 h 1200150"/>
                <a:gd name="connsiteX9" fmla="*/ 4762 w 785812"/>
                <a:gd name="connsiteY9" fmla="*/ 80962 h 1200150"/>
                <a:gd name="connsiteX10" fmla="*/ 0 w 785812"/>
                <a:gd name="connsiteY10" fmla="*/ 59531 h 1200150"/>
                <a:gd name="connsiteX11" fmla="*/ 0 w 785812"/>
                <a:gd name="connsiteY11" fmla="*/ 35718 h 1200150"/>
                <a:gd name="connsiteX12" fmla="*/ 2381 w 785812"/>
                <a:gd name="connsiteY12" fmla="*/ 16668 h 1200150"/>
                <a:gd name="connsiteX13" fmla="*/ 14287 w 785812"/>
                <a:gd name="connsiteY13" fmla="*/ 7143 h 1200150"/>
                <a:gd name="connsiteX14" fmla="*/ 35719 w 785812"/>
                <a:gd name="connsiteY14" fmla="*/ 0 h 1200150"/>
                <a:gd name="connsiteX15" fmla="*/ 54769 w 785812"/>
                <a:gd name="connsiteY15" fmla="*/ 0 h 1200150"/>
                <a:gd name="connsiteX16" fmla="*/ 90487 w 785812"/>
                <a:gd name="connsiteY16" fmla="*/ 14287 h 1200150"/>
                <a:gd name="connsiteX17" fmla="*/ 219075 w 785812"/>
                <a:gd name="connsiteY17" fmla="*/ 109537 h 1200150"/>
                <a:gd name="connsiteX18" fmla="*/ 333375 w 785812"/>
                <a:gd name="connsiteY18" fmla="*/ 195262 h 1200150"/>
                <a:gd name="connsiteX19" fmla="*/ 476250 w 785812"/>
                <a:gd name="connsiteY19" fmla="*/ 311943 h 1200150"/>
                <a:gd name="connsiteX20" fmla="*/ 607219 w 785812"/>
                <a:gd name="connsiteY20" fmla="*/ 438150 h 1200150"/>
                <a:gd name="connsiteX21" fmla="*/ 673894 w 785812"/>
                <a:gd name="connsiteY21" fmla="*/ 519112 h 1200150"/>
                <a:gd name="connsiteX22" fmla="*/ 707231 w 785812"/>
                <a:gd name="connsiteY22" fmla="*/ 569118 h 1200150"/>
                <a:gd name="connsiteX23" fmla="*/ 731044 w 785812"/>
                <a:gd name="connsiteY23" fmla="*/ 626268 h 1200150"/>
                <a:gd name="connsiteX24" fmla="*/ 750094 w 785812"/>
                <a:gd name="connsiteY24" fmla="*/ 697706 h 1200150"/>
                <a:gd name="connsiteX25" fmla="*/ 769144 w 785812"/>
                <a:gd name="connsiteY25" fmla="*/ 785812 h 1200150"/>
                <a:gd name="connsiteX26" fmla="*/ 778669 w 785812"/>
                <a:gd name="connsiteY26" fmla="*/ 876300 h 1200150"/>
                <a:gd name="connsiteX27" fmla="*/ 783431 w 785812"/>
                <a:gd name="connsiteY27" fmla="*/ 971550 h 1200150"/>
                <a:gd name="connsiteX28" fmla="*/ 785812 w 785812"/>
                <a:gd name="connsiteY28" fmla="*/ 1031081 h 1200150"/>
                <a:gd name="connsiteX29" fmla="*/ 778669 w 785812"/>
                <a:gd name="connsiteY29" fmla="*/ 1095375 h 1200150"/>
                <a:gd name="connsiteX30" fmla="*/ 769144 w 785812"/>
                <a:gd name="connsiteY30" fmla="*/ 1135856 h 1200150"/>
                <a:gd name="connsiteX31" fmla="*/ 752475 w 785812"/>
                <a:gd name="connsiteY31" fmla="*/ 1162050 h 1200150"/>
                <a:gd name="connsiteX32" fmla="*/ 714375 w 785812"/>
                <a:gd name="connsiteY32" fmla="*/ 1190625 h 1200150"/>
                <a:gd name="connsiteX33" fmla="*/ 673894 w 785812"/>
                <a:gd name="connsiteY33" fmla="*/ 1200150 h 1200150"/>
                <a:gd name="connsiteX34" fmla="*/ 623887 w 785812"/>
                <a:gd name="connsiteY34" fmla="*/ 1197768 h 1200150"/>
                <a:gd name="connsiteX35" fmla="*/ 595312 w 785812"/>
                <a:gd name="connsiteY35" fmla="*/ 1188243 h 1200150"/>
                <a:gd name="connsiteX36" fmla="*/ 569119 w 785812"/>
                <a:gd name="connsiteY36" fmla="*/ 1164431 h 1200150"/>
                <a:gd name="connsiteX37" fmla="*/ 540544 w 785812"/>
                <a:gd name="connsiteY37" fmla="*/ 1119187 h 1200150"/>
                <a:gd name="connsiteX38" fmla="*/ 516731 w 785812"/>
                <a:gd name="connsiteY38" fmla="*/ 1076325 h 1200150"/>
                <a:gd name="connsiteX39" fmla="*/ 495300 w 785812"/>
                <a:gd name="connsiteY39" fmla="*/ 1028700 h 1200150"/>
                <a:gd name="connsiteX40" fmla="*/ 461962 w 785812"/>
                <a:gd name="connsiteY40" fmla="*/ 9334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2" h="1200150">
                  <a:moveTo>
                    <a:pt x="461962" y="933450"/>
                  </a:moveTo>
                  <a:lnTo>
                    <a:pt x="435769" y="838200"/>
                  </a:lnTo>
                  <a:lnTo>
                    <a:pt x="414337" y="769143"/>
                  </a:lnTo>
                  <a:lnTo>
                    <a:pt x="376237" y="681037"/>
                  </a:lnTo>
                  <a:lnTo>
                    <a:pt x="326231" y="566737"/>
                  </a:lnTo>
                  <a:lnTo>
                    <a:pt x="252412" y="423862"/>
                  </a:lnTo>
                  <a:lnTo>
                    <a:pt x="176212" y="300037"/>
                  </a:lnTo>
                  <a:lnTo>
                    <a:pt x="92869" y="180975"/>
                  </a:lnTo>
                  <a:lnTo>
                    <a:pt x="26194" y="102393"/>
                  </a:lnTo>
                  <a:lnTo>
                    <a:pt x="4762" y="80962"/>
                  </a:lnTo>
                  <a:lnTo>
                    <a:pt x="0" y="59531"/>
                  </a:lnTo>
                  <a:lnTo>
                    <a:pt x="0" y="35718"/>
                  </a:lnTo>
                  <a:lnTo>
                    <a:pt x="2381" y="16668"/>
                  </a:lnTo>
                  <a:lnTo>
                    <a:pt x="14287" y="7143"/>
                  </a:lnTo>
                  <a:lnTo>
                    <a:pt x="35719" y="0"/>
                  </a:lnTo>
                  <a:lnTo>
                    <a:pt x="54769" y="0"/>
                  </a:lnTo>
                  <a:lnTo>
                    <a:pt x="90487" y="14287"/>
                  </a:lnTo>
                  <a:lnTo>
                    <a:pt x="219075" y="109537"/>
                  </a:lnTo>
                  <a:lnTo>
                    <a:pt x="333375" y="195262"/>
                  </a:lnTo>
                  <a:lnTo>
                    <a:pt x="476250" y="311943"/>
                  </a:lnTo>
                  <a:lnTo>
                    <a:pt x="607219" y="438150"/>
                  </a:lnTo>
                  <a:lnTo>
                    <a:pt x="673894" y="519112"/>
                  </a:lnTo>
                  <a:lnTo>
                    <a:pt x="707231" y="569118"/>
                  </a:lnTo>
                  <a:lnTo>
                    <a:pt x="731044" y="626268"/>
                  </a:lnTo>
                  <a:lnTo>
                    <a:pt x="750094" y="697706"/>
                  </a:lnTo>
                  <a:lnTo>
                    <a:pt x="769144" y="785812"/>
                  </a:lnTo>
                  <a:lnTo>
                    <a:pt x="778669" y="876300"/>
                  </a:lnTo>
                  <a:lnTo>
                    <a:pt x="783431" y="971550"/>
                  </a:lnTo>
                  <a:cubicBezTo>
                    <a:pt x="784225" y="991394"/>
                    <a:pt x="785018" y="1011237"/>
                    <a:pt x="785812" y="1031081"/>
                  </a:cubicBezTo>
                  <a:lnTo>
                    <a:pt x="778669" y="1095375"/>
                  </a:lnTo>
                  <a:lnTo>
                    <a:pt x="769144" y="1135856"/>
                  </a:lnTo>
                  <a:lnTo>
                    <a:pt x="752475" y="1162050"/>
                  </a:lnTo>
                  <a:lnTo>
                    <a:pt x="714375" y="1190625"/>
                  </a:lnTo>
                  <a:lnTo>
                    <a:pt x="673894" y="1200150"/>
                  </a:lnTo>
                  <a:lnTo>
                    <a:pt x="623887" y="1197768"/>
                  </a:lnTo>
                  <a:lnTo>
                    <a:pt x="595312" y="1188243"/>
                  </a:lnTo>
                  <a:lnTo>
                    <a:pt x="569119" y="1164431"/>
                  </a:lnTo>
                  <a:lnTo>
                    <a:pt x="540544" y="1119187"/>
                  </a:lnTo>
                  <a:lnTo>
                    <a:pt x="516731" y="1076325"/>
                  </a:lnTo>
                  <a:lnTo>
                    <a:pt x="495300" y="1028700"/>
                  </a:lnTo>
                  <a:lnTo>
                    <a:pt x="461962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E7FFF48-C547-EE49-A344-DEE3FD266818}"/>
                </a:ext>
              </a:extLst>
            </p:cNvPr>
            <p:cNvSpPr/>
            <p:nvPr/>
          </p:nvSpPr>
          <p:spPr>
            <a:xfrm rot="16200000">
              <a:off x="2212181" y="3069432"/>
              <a:ext cx="2028825" cy="544512"/>
            </a:xfrm>
            <a:custGeom>
              <a:avLst/>
              <a:gdLst>
                <a:gd name="connsiteX0" fmla="*/ 492919 w 2028825"/>
                <a:gd name="connsiteY0" fmla="*/ 533400 h 545307"/>
                <a:gd name="connsiteX1" fmla="*/ 95250 w 2028825"/>
                <a:gd name="connsiteY1" fmla="*/ 545307 h 545307"/>
                <a:gd name="connsiteX2" fmla="*/ 0 w 2028825"/>
                <a:gd name="connsiteY2" fmla="*/ 397669 h 545307"/>
                <a:gd name="connsiteX3" fmla="*/ 257175 w 2028825"/>
                <a:gd name="connsiteY3" fmla="*/ 369094 h 545307"/>
                <a:gd name="connsiteX4" fmla="*/ 681038 w 2028825"/>
                <a:gd name="connsiteY4" fmla="*/ 323850 h 545307"/>
                <a:gd name="connsiteX5" fmla="*/ 1200150 w 2028825"/>
                <a:gd name="connsiteY5" fmla="*/ 271463 h 545307"/>
                <a:gd name="connsiteX6" fmla="*/ 1385888 w 2028825"/>
                <a:gd name="connsiteY6" fmla="*/ 247650 h 545307"/>
                <a:gd name="connsiteX7" fmla="*/ 1526382 w 2028825"/>
                <a:gd name="connsiteY7" fmla="*/ 223838 h 545307"/>
                <a:gd name="connsiteX8" fmla="*/ 1693069 w 2028825"/>
                <a:gd name="connsiteY8" fmla="*/ 188119 h 545307"/>
                <a:gd name="connsiteX9" fmla="*/ 1793082 w 2028825"/>
                <a:gd name="connsiteY9" fmla="*/ 159544 h 545307"/>
                <a:gd name="connsiteX10" fmla="*/ 1838325 w 2028825"/>
                <a:gd name="connsiteY10" fmla="*/ 135732 h 545307"/>
                <a:gd name="connsiteX11" fmla="*/ 1864519 w 2028825"/>
                <a:gd name="connsiteY11" fmla="*/ 119063 h 545307"/>
                <a:gd name="connsiteX12" fmla="*/ 1885950 w 2028825"/>
                <a:gd name="connsiteY12" fmla="*/ 100013 h 545307"/>
                <a:gd name="connsiteX13" fmla="*/ 1912144 w 2028825"/>
                <a:gd name="connsiteY13" fmla="*/ 73819 h 545307"/>
                <a:gd name="connsiteX14" fmla="*/ 1940719 w 2028825"/>
                <a:gd name="connsiteY14" fmla="*/ 38100 h 545307"/>
                <a:gd name="connsiteX15" fmla="*/ 1964532 w 2028825"/>
                <a:gd name="connsiteY15" fmla="*/ 14288 h 545307"/>
                <a:gd name="connsiteX16" fmla="*/ 1978819 w 2028825"/>
                <a:gd name="connsiteY16" fmla="*/ 0 h 545307"/>
                <a:gd name="connsiteX17" fmla="*/ 1995488 w 2028825"/>
                <a:gd name="connsiteY17" fmla="*/ 0 h 545307"/>
                <a:gd name="connsiteX18" fmla="*/ 2009775 w 2028825"/>
                <a:gd name="connsiteY18" fmla="*/ 7144 h 545307"/>
                <a:gd name="connsiteX19" fmla="*/ 2019300 w 2028825"/>
                <a:gd name="connsiteY19" fmla="*/ 30957 h 545307"/>
                <a:gd name="connsiteX20" fmla="*/ 2028825 w 2028825"/>
                <a:gd name="connsiteY20" fmla="*/ 69057 h 545307"/>
                <a:gd name="connsiteX21" fmla="*/ 2024063 w 2028825"/>
                <a:gd name="connsiteY21" fmla="*/ 142875 h 545307"/>
                <a:gd name="connsiteX22" fmla="*/ 2009775 w 2028825"/>
                <a:gd name="connsiteY22" fmla="*/ 200025 h 545307"/>
                <a:gd name="connsiteX23" fmla="*/ 1971675 w 2028825"/>
                <a:gd name="connsiteY23" fmla="*/ 276225 h 545307"/>
                <a:gd name="connsiteX24" fmla="*/ 1902619 w 2028825"/>
                <a:gd name="connsiteY24" fmla="*/ 381000 h 545307"/>
                <a:gd name="connsiteX25" fmla="*/ 1831182 w 2028825"/>
                <a:gd name="connsiteY25" fmla="*/ 490538 h 545307"/>
                <a:gd name="connsiteX26" fmla="*/ 1812132 w 2028825"/>
                <a:gd name="connsiteY26" fmla="*/ 509588 h 545307"/>
                <a:gd name="connsiteX27" fmla="*/ 1790700 w 2028825"/>
                <a:gd name="connsiteY27" fmla="*/ 516732 h 545307"/>
                <a:gd name="connsiteX28" fmla="*/ 1752600 w 2028825"/>
                <a:gd name="connsiteY28" fmla="*/ 516732 h 545307"/>
                <a:gd name="connsiteX29" fmla="*/ 1721644 w 2028825"/>
                <a:gd name="connsiteY29" fmla="*/ 502444 h 545307"/>
                <a:gd name="connsiteX30" fmla="*/ 1674019 w 2028825"/>
                <a:gd name="connsiteY30" fmla="*/ 485775 h 545307"/>
                <a:gd name="connsiteX31" fmla="*/ 1616869 w 2028825"/>
                <a:gd name="connsiteY31" fmla="*/ 478632 h 545307"/>
                <a:gd name="connsiteX32" fmla="*/ 1497807 w 2028825"/>
                <a:gd name="connsiteY32" fmla="*/ 476250 h 545307"/>
                <a:gd name="connsiteX33" fmla="*/ 1228725 w 2028825"/>
                <a:gd name="connsiteY33" fmla="*/ 492919 h 545307"/>
                <a:gd name="connsiteX34" fmla="*/ 921544 w 2028825"/>
                <a:gd name="connsiteY34" fmla="*/ 521494 h 545307"/>
                <a:gd name="connsiteX35" fmla="*/ 742950 w 2028825"/>
                <a:gd name="connsiteY35" fmla="*/ 528638 h 545307"/>
                <a:gd name="connsiteX36" fmla="*/ 492919 w 2028825"/>
                <a:gd name="connsiteY36" fmla="*/ 5334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28825" h="545307">
                  <a:moveTo>
                    <a:pt x="492919" y="533400"/>
                  </a:moveTo>
                  <a:lnTo>
                    <a:pt x="95250" y="545307"/>
                  </a:lnTo>
                  <a:lnTo>
                    <a:pt x="0" y="397669"/>
                  </a:lnTo>
                  <a:lnTo>
                    <a:pt x="257175" y="369094"/>
                  </a:lnTo>
                  <a:lnTo>
                    <a:pt x="681038" y="323850"/>
                  </a:lnTo>
                  <a:lnTo>
                    <a:pt x="1200150" y="271463"/>
                  </a:lnTo>
                  <a:lnTo>
                    <a:pt x="1385888" y="247650"/>
                  </a:lnTo>
                  <a:lnTo>
                    <a:pt x="1526382" y="223838"/>
                  </a:lnTo>
                  <a:lnTo>
                    <a:pt x="1693069" y="188119"/>
                  </a:lnTo>
                  <a:lnTo>
                    <a:pt x="1793082" y="159544"/>
                  </a:lnTo>
                  <a:lnTo>
                    <a:pt x="1838325" y="135732"/>
                  </a:lnTo>
                  <a:lnTo>
                    <a:pt x="1864519" y="119063"/>
                  </a:lnTo>
                  <a:lnTo>
                    <a:pt x="1885950" y="100013"/>
                  </a:lnTo>
                  <a:lnTo>
                    <a:pt x="1912144" y="73819"/>
                  </a:lnTo>
                  <a:lnTo>
                    <a:pt x="1940719" y="38100"/>
                  </a:lnTo>
                  <a:lnTo>
                    <a:pt x="1964532" y="14288"/>
                  </a:lnTo>
                  <a:lnTo>
                    <a:pt x="1978819" y="0"/>
                  </a:lnTo>
                  <a:lnTo>
                    <a:pt x="1995488" y="0"/>
                  </a:lnTo>
                  <a:lnTo>
                    <a:pt x="2009775" y="7144"/>
                  </a:lnTo>
                  <a:lnTo>
                    <a:pt x="2019300" y="30957"/>
                  </a:lnTo>
                  <a:lnTo>
                    <a:pt x="2028825" y="69057"/>
                  </a:lnTo>
                  <a:lnTo>
                    <a:pt x="2024063" y="142875"/>
                  </a:lnTo>
                  <a:lnTo>
                    <a:pt x="2009775" y="200025"/>
                  </a:lnTo>
                  <a:lnTo>
                    <a:pt x="1971675" y="276225"/>
                  </a:lnTo>
                  <a:lnTo>
                    <a:pt x="1902619" y="381000"/>
                  </a:lnTo>
                  <a:lnTo>
                    <a:pt x="1831182" y="490538"/>
                  </a:lnTo>
                  <a:lnTo>
                    <a:pt x="1812132" y="509588"/>
                  </a:lnTo>
                  <a:lnTo>
                    <a:pt x="1790700" y="516732"/>
                  </a:lnTo>
                  <a:lnTo>
                    <a:pt x="1752600" y="516732"/>
                  </a:lnTo>
                  <a:lnTo>
                    <a:pt x="1721644" y="502444"/>
                  </a:lnTo>
                  <a:lnTo>
                    <a:pt x="1674019" y="485775"/>
                  </a:lnTo>
                  <a:lnTo>
                    <a:pt x="1616869" y="478632"/>
                  </a:lnTo>
                  <a:lnTo>
                    <a:pt x="1497807" y="476250"/>
                  </a:lnTo>
                  <a:lnTo>
                    <a:pt x="1228725" y="492919"/>
                  </a:lnTo>
                  <a:lnTo>
                    <a:pt x="921544" y="521494"/>
                  </a:lnTo>
                  <a:lnTo>
                    <a:pt x="742950" y="528638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6F484A9-D811-0141-9E93-DB337777353F}"/>
                </a:ext>
              </a:extLst>
            </p:cNvPr>
            <p:cNvSpPr/>
            <p:nvPr/>
          </p:nvSpPr>
          <p:spPr>
            <a:xfrm rot="16200000">
              <a:off x="3990975" y="2298701"/>
              <a:ext cx="3089275" cy="2482850"/>
            </a:xfrm>
            <a:custGeom>
              <a:avLst/>
              <a:gdLst>
                <a:gd name="connsiteX0" fmla="*/ 561975 w 3089275"/>
                <a:gd name="connsiteY0" fmla="*/ 1022350 h 2482850"/>
                <a:gd name="connsiteX1" fmla="*/ 431800 w 3089275"/>
                <a:gd name="connsiteY1" fmla="*/ 854075 h 2482850"/>
                <a:gd name="connsiteX2" fmla="*/ 342900 w 3089275"/>
                <a:gd name="connsiteY2" fmla="*/ 723900 h 2482850"/>
                <a:gd name="connsiteX3" fmla="*/ 254000 w 3089275"/>
                <a:gd name="connsiteY3" fmla="*/ 574675 h 2482850"/>
                <a:gd name="connsiteX4" fmla="*/ 165100 w 3089275"/>
                <a:gd name="connsiteY4" fmla="*/ 412750 h 2482850"/>
                <a:gd name="connsiteX5" fmla="*/ 101600 w 3089275"/>
                <a:gd name="connsiteY5" fmla="*/ 292100 h 2482850"/>
                <a:gd name="connsiteX6" fmla="*/ 50800 w 3089275"/>
                <a:gd name="connsiteY6" fmla="*/ 177800 h 2482850"/>
                <a:gd name="connsiteX7" fmla="*/ 6350 w 3089275"/>
                <a:gd name="connsiteY7" fmla="*/ 69850 h 2482850"/>
                <a:gd name="connsiteX8" fmla="*/ 3175 w 3089275"/>
                <a:gd name="connsiteY8" fmla="*/ 44450 h 2482850"/>
                <a:gd name="connsiteX9" fmla="*/ 0 w 3089275"/>
                <a:gd name="connsiteY9" fmla="*/ 22225 h 2482850"/>
                <a:gd name="connsiteX10" fmla="*/ 6350 w 3089275"/>
                <a:gd name="connsiteY10" fmla="*/ 6350 h 2482850"/>
                <a:gd name="connsiteX11" fmla="*/ 19050 w 3089275"/>
                <a:gd name="connsiteY11" fmla="*/ 0 h 2482850"/>
                <a:gd name="connsiteX12" fmla="*/ 41275 w 3089275"/>
                <a:gd name="connsiteY12" fmla="*/ 0 h 2482850"/>
                <a:gd name="connsiteX13" fmla="*/ 57150 w 3089275"/>
                <a:gd name="connsiteY13" fmla="*/ 9525 h 2482850"/>
                <a:gd name="connsiteX14" fmla="*/ 82550 w 3089275"/>
                <a:gd name="connsiteY14" fmla="*/ 50800 h 2482850"/>
                <a:gd name="connsiteX15" fmla="*/ 139700 w 3089275"/>
                <a:gd name="connsiteY15" fmla="*/ 155575 h 2482850"/>
                <a:gd name="connsiteX16" fmla="*/ 209550 w 3089275"/>
                <a:gd name="connsiteY16" fmla="*/ 273050 h 2482850"/>
                <a:gd name="connsiteX17" fmla="*/ 298450 w 3089275"/>
                <a:gd name="connsiteY17" fmla="*/ 409575 h 2482850"/>
                <a:gd name="connsiteX18" fmla="*/ 403225 w 3089275"/>
                <a:gd name="connsiteY18" fmla="*/ 549275 h 2482850"/>
                <a:gd name="connsiteX19" fmla="*/ 527050 w 3089275"/>
                <a:gd name="connsiteY19" fmla="*/ 701675 h 2482850"/>
                <a:gd name="connsiteX20" fmla="*/ 641350 w 3089275"/>
                <a:gd name="connsiteY20" fmla="*/ 828675 h 2482850"/>
                <a:gd name="connsiteX21" fmla="*/ 758825 w 3089275"/>
                <a:gd name="connsiteY21" fmla="*/ 949325 h 2482850"/>
                <a:gd name="connsiteX22" fmla="*/ 873125 w 3089275"/>
                <a:gd name="connsiteY22" fmla="*/ 1057275 h 2482850"/>
                <a:gd name="connsiteX23" fmla="*/ 1016000 w 3089275"/>
                <a:gd name="connsiteY23" fmla="*/ 1184275 h 2482850"/>
                <a:gd name="connsiteX24" fmla="*/ 1177925 w 3089275"/>
                <a:gd name="connsiteY24" fmla="*/ 1314450 h 2482850"/>
                <a:gd name="connsiteX25" fmla="*/ 1393825 w 3089275"/>
                <a:gd name="connsiteY25" fmla="*/ 1473200 h 2482850"/>
                <a:gd name="connsiteX26" fmla="*/ 1543050 w 3089275"/>
                <a:gd name="connsiteY26" fmla="*/ 1571625 h 2482850"/>
                <a:gd name="connsiteX27" fmla="*/ 1736725 w 3089275"/>
                <a:gd name="connsiteY27" fmla="*/ 1682750 h 2482850"/>
                <a:gd name="connsiteX28" fmla="*/ 1952625 w 3089275"/>
                <a:gd name="connsiteY28" fmla="*/ 1797050 h 2482850"/>
                <a:gd name="connsiteX29" fmla="*/ 2187575 w 3089275"/>
                <a:gd name="connsiteY29" fmla="*/ 1917700 h 2482850"/>
                <a:gd name="connsiteX30" fmla="*/ 2384425 w 3089275"/>
                <a:gd name="connsiteY30" fmla="*/ 2003425 h 2482850"/>
                <a:gd name="connsiteX31" fmla="*/ 2546350 w 3089275"/>
                <a:gd name="connsiteY31" fmla="*/ 2060575 h 2482850"/>
                <a:gd name="connsiteX32" fmla="*/ 2660650 w 3089275"/>
                <a:gd name="connsiteY32" fmla="*/ 2092325 h 2482850"/>
                <a:gd name="connsiteX33" fmla="*/ 2733675 w 3089275"/>
                <a:gd name="connsiteY33" fmla="*/ 2101850 h 2482850"/>
                <a:gd name="connsiteX34" fmla="*/ 2790825 w 3089275"/>
                <a:gd name="connsiteY34" fmla="*/ 2105025 h 2482850"/>
                <a:gd name="connsiteX35" fmla="*/ 2832100 w 3089275"/>
                <a:gd name="connsiteY35" fmla="*/ 2101850 h 2482850"/>
                <a:gd name="connsiteX36" fmla="*/ 2870200 w 3089275"/>
                <a:gd name="connsiteY36" fmla="*/ 2085975 h 2482850"/>
                <a:gd name="connsiteX37" fmla="*/ 2936875 w 3089275"/>
                <a:gd name="connsiteY37" fmla="*/ 2038350 h 2482850"/>
                <a:gd name="connsiteX38" fmla="*/ 3006725 w 3089275"/>
                <a:gd name="connsiteY38" fmla="*/ 1974850 h 2482850"/>
                <a:gd name="connsiteX39" fmla="*/ 3048000 w 3089275"/>
                <a:gd name="connsiteY39" fmla="*/ 1943100 h 2482850"/>
                <a:gd name="connsiteX40" fmla="*/ 3067050 w 3089275"/>
                <a:gd name="connsiteY40" fmla="*/ 1933575 h 2482850"/>
                <a:gd name="connsiteX41" fmla="*/ 3082925 w 3089275"/>
                <a:gd name="connsiteY41" fmla="*/ 1936750 h 2482850"/>
                <a:gd name="connsiteX42" fmla="*/ 3089275 w 3089275"/>
                <a:gd name="connsiteY42" fmla="*/ 1952625 h 2482850"/>
                <a:gd name="connsiteX43" fmla="*/ 3070225 w 3089275"/>
                <a:gd name="connsiteY43" fmla="*/ 2009775 h 2482850"/>
                <a:gd name="connsiteX44" fmla="*/ 3044825 w 3089275"/>
                <a:gd name="connsiteY44" fmla="*/ 2063750 h 2482850"/>
                <a:gd name="connsiteX45" fmla="*/ 2990850 w 3089275"/>
                <a:gd name="connsiteY45" fmla="*/ 2152650 h 2482850"/>
                <a:gd name="connsiteX46" fmla="*/ 2914650 w 3089275"/>
                <a:gd name="connsiteY46" fmla="*/ 2260600 h 2482850"/>
                <a:gd name="connsiteX47" fmla="*/ 2854325 w 3089275"/>
                <a:gd name="connsiteY47" fmla="*/ 2330450 h 2482850"/>
                <a:gd name="connsiteX48" fmla="*/ 2790825 w 3089275"/>
                <a:gd name="connsiteY48" fmla="*/ 2390775 h 2482850"/>
                <a:gd name="connsiteX49" fmla="*/ 2717800 w 3089275"/>
                <a:gd name="connsiteY49" fmla="*/ 2447925 h 2482850"/>
                <a:gd name="connsiteX50" fmla="*/ 2670175 w 3089275"/>
                <a:gd name="connsiteY50" fmla="*/ 2473325 h 2482850"/>
                <a:gd name="connsiteX51" fmla="*/ 2619375 w 3089275"/>
                <a:gd name="connsiteY51" fmla="*/ 2482850 h 2482850"/>
                <a:gd name="connsiteX52" fmla="*/ 2559050 w 3089275"/>
                <a:gd name="connsiteY52" fmla="*/ 2482850 h 2482850"/>
                <a:gd name="connsiteX53" fmla="*/ 2533650 w 3089275"/>
                <a:gd name="connsiteY53" fmla="*/ 2473325 h 2482850"/>
                <a:gd name="connsiteX54" fmla="*/ 2508250 w 3089275"/>
                <a:gd name="connsiteY54" fmla="*/ 2451100 h 2482850"/>
                <a:gd name="connsiteX55" fmla="*/ 2486025 w 3089275"/>
                <a:gd name="connsiteY55" fmla="*/ 2409825 h 2482850"/>
                <a:gd name="connsiteX56" fmla="*/ 2447925 w 3089275"/>
                <a:gd name="connsiteY56" fmla="*/ 2374900 h 2482850"/>
                <a:gd name="connsiteX57" fmla="*/ 2397125 w 3089275"/>
                <a:gd name="connsiteY57" fmla="*/ 2333625 h 2482850"/>
                <a:gd name="connsiteX58" fmla="*/ 2336800 w 3089275"/>
                <a:gd name="connsiteY58" fmla="*/ 2298700 h 2482850"/>
                <a:gd name="connsiteX59" fmla="*/ 2155825 w 3089275"/>
                <a:gd name="connsiteY59" fmla="*/ 2203450 h 2482850"/>
                <a:gd name="connsiteX60" fmla="*/ 1873250 w 3089275"/>
                <a:gd name="connsiteY60" fmla="*/ 2047875 h 2482850"/>
                <a:gd name="connsiteX61" fmla="*/ 1635125 w 3089275"/>
                <a:gd name="connsiteY61" fmla="*/ 1920875 h 2482850"/>
                <a:gd name="connsiteX62" fmla="*/ 1428750 w 3089275"/>
                <a:gd name="connsiteY62" fmla="*/ 1800225 h 2482850"/>
                <a:gd name="connsiteX63" fmla="*/ 1231900 w 3089275"/>
                <a:gd name="connsiteY63" fmla="*/ 1666875 h 2482850"/>
                <a:gd name="connsiteX64" fmla="*/ 1089025 w 3089275"/>
                <a:gd name="connsiteY64" fmla="*/ 1558925 h 2482850"/>
                <a:gd name="connsiteX65" fmla="*/ 1003300 w 3089275"/>
                <a:gd name="connsiteY65" fmla="*/ 1482725 h 2482850"/>
                <a:gd name="connsiteX66" fmla="*/ 873125 w 3089275"/>
                <a:gd name="connsiteY66" fmla="*/ 1358900 h 2482850"/>
                <a:gd name="connsiteX67" fmla="*/ 730250 w 3089275"/>
                <a:gd name="connsiteY67" fmla="*/ 1212850 h 2482850"/>
                <a:gd name="connsiteX68" fmla="*/ 561975 w 3089275"/>
                <a:gd name="connsiteY68" fmla="*/ 10223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89275" h="2482850">
                  <a:moveTo>
                    <a:pt x="561975" y="1022350"/>
                  </a:moveTo>
                  <a:lnTo>
                    <a:pt x="431800" y="854075"/>
                  </a:lnTo>
                  <a:lnTo>
                    <a:pt x="342900" y="723900"/>
                  </a:lnTo>
                  <a:lnTo>
                    <a:pt x="254000" y="574675"/>
                  </a:lnTo>
                  <a:lnTo>
                    <a:pt x="165100" y="412750"/>
                  </a:lnTo>
                  <a:lnTo>
                    <a:pt x="101600" y="292100"/>
                  </a:lnTo>
                  <a:lnTo>
                    <a:pt x="50800" y="177800"/>
                  </a:lnTo>
                  <a:lnTo>
                    <a:pt x="6350" y="69850"/>
                  </a:lnTo>
                  <a:lnTo>
                    <a:pt x="3175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57150" y="9525"/>
                  </a:lnTo>
                  <a:lnTo>
                    <a:pt x="82550" y="50800"/>
                  </a:lnTo>
                  <a:lnTo>
                    <a:pt x="139700" y="155575"/>
                  </a:lnTo>
                  <a:lnTo>
                    <a:pt x="209550" y="273050"/>
                  </a:lnTo>
                  <a:lnTo>
                    <a:pt x="298450" y="409575"/>
                  </a:lnTo>
                  <a:lnTo>
                    <a:pt x="403225" y="549275"/>
                  </a:lnTo>
                  <a:lnTo>
                    <a:pt x="527050" y="701675"/>
                  </a:lnTo>
                  <a:lnTo>
                    <a:pt x="641350" y="828675"/>
                  </a:lnTo>
                  <a:lnTo>
                    <a:pt x="758825" y="949325"/>
                  </a:lnTo>
                  <a:lnTo>
                    <a:pt x="873125" y="1057275"/>
                  </a:lnTo>
                  <a:lnTo>
                    <a:pt x="1016000" y="1184275"/>
                  </a:lnTo>
                  <a:lnTo>
                    <a:pt x="1177925" y="1314450"/>
                  </a:lnTo>
                  <a:lnTo>
                    <a:pt x="1393825" y="1473200"/>
                  </a:lnTo>
                  <a:lnTo>
                    <a:pt x="1543050" y="1571625"/>
                  </a:lnTo>
                  <a:lnTo>
                    <a:pt x="1736725" y="1682750"/>
                  </a:lnTo>
                  <a:lnTo>
                    <a:pt x="1952625" y="1797050"/>
                  </a:lnTo>
                  <a:lnTo>
                    <a:pt x="2187575" y="1917700"/>
                  </a:lnTo>
                  <a:lnTo>
                    <a:pt x="2384425" y="2003425"/>
                  </a:lnTo>
                  <a:lnTo>
                    <a:pt x="2546350" y="2060575"/>
                  </a:lnTo>
                  <a:lnTo>
                    <a:pt x="2660650" y="2092325"/>
                  </a:lnTo>
                  <a:lnTo>
                    <a:pt x="2733675" y="2101850"/>
                  </a:lnTo>
                  <a:lnTo>
                    <a:pt x="2790825" y="2105025"/>
                  </a:lnTo>
                  <a:lnTo>
                    <a:pt x="2832100" y="2101850"/>
                  </a:lnTo>
                  <a:lnTo>
                    <a:pt x="2870200" y="2085975"/>
                  </a:lnTo>
                  <a:lnTo>
                    <a:pt x="2936875" y="2038350"/>
                  </a:lnTo>
                  <a:lnTo>
                    <a:pt x="3006725" y="1974850"/>
                  </a:lnTo>
                  <a:lnTo>
                    <a:pt x="3048000" y="1943100"/>
                  </a:lnTo>
                  <a:lnTo>
                    <a:pt x="3067050" y="1933575"/>
                  </a:lnTo>
                  <a:lnTo>
                    <a:pt x="3082925" y="1936750"/>
                  </a:lnTo>
                  <a:lnTo>
                    <a:pt x="3089275" y="1952625"/>
                  </a:lnTo>
                  <a:lnTo>
                    <a:pt x="3070225" y="2009775"/>
                  </a:lnTo>
                  <a:lnTo>
                    <a:pt x="3044825" y="2063750"/>
                  </a:lnTo>
                  <a:lnTo>
                    <a:pt x="2990850" y="2152650"/>
                  </a:lnTo>
                  <a:lnTo>
                    <a:pt x="2914650" y="2260600"/>
                  </a:lnTo>
                  <a:lnTo>
                    <a:pt x="2854325" y="2330450"/>
                  </a:lnTo>
                  <a:lnTo>
                    <a:pt x="2790825" y="2390775"/>
                  </a:lnTo>
                  <a:lnTo>
                    <a:pt x="2717800" y="2447925"/>
                  </a:lnTo>
                  <a:lnTo>
                    <a:pt x="2670175" y="2473325"/>
                  </a:lnTo>
                  <a:lnTo>
                    <a:pt x="2619375" y="2482850"/>
                  </a:lnTo>
                  <a:lnTo>
                    <a:pt x="2559050" y="2482850"/>
                  </a:lnTo>
                  <a:lnTo>
                    <a:pt x="2533650" y="2473325"/>
                  </a:lnTo>
                  <a:lnTo>
                    <a:pt x="2508250" y="2451100"/>
                  </a:lnTo>
                  <a:lnTo>
                    <a:pt x="2486025" y="2409825"/>
                  </a:lnTo>
                  <a:lnTo>
                    <a:pt x="2447925" y="2374900"/>
                  </a:lnTo>
                  <a:lnTo>
                    <a:pt x="2397125" y="2333625"/>
                  </a:lnTo>
                  <a:lnTo>
                    <a:pt x="2336800" y="2298700"/>
                  </a:lnTo>
                  <a:lnTo>
                    <a:pt x="2155825" y="2203450"/>
                  </a:lnTo>
                  <a:lnTo>
                    <a:pt x="1873250" y="2047875"/>
                  </a:lnTo>
                  <a:lnTo>
                    <a:pt x="1635125" y="1920875"/>
                  </a:lnTo>
                  <a:lnTo>
                    <a:pt x="1428750" y="1800225"/>
                  </a:lnTo>
                  <a:lnTo>
                    <a:pt x="1231900" y="1666875"/>
                  </a:lnTo>
                  <a:lnTo>
                    <a:pt x="1089025" y="1558925"/>
                  </a:lnTo>
                  <a:lnTo>
                    <a:pt x="1003300" y="1482725"/>
                  </a:lnTo>
                  <a:lnTo>
                    <a:pt x="873125" y="1358900"/>
                  </a:lnTo>
                  <a:lnTo>
                    <a:pt x="730250" y="1212850"/>
                  </a:lnTo>
                  <a:lnTo>
                    <a:pt x="5619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CFE6D9E-9973-0848-BD46-D35F9E5EC924}"/>
                </a:ext>
              </a:extLst>
            </p:cNvPr>
            <p:cNvSpPr/>
            <p:nvPr/>
          </p:nvSpPr>
          <p:spPr>
            <a:xfrm>
              <a:off x="2617788" y="3649663"/>
              <a:ext cx="1804987" cy="1265237"/>
            </a:xfrm>
            <a:custGeom>
              <a:avLst/>
              <a:gdLst>
                <a:gd name="connsiteX0" fmla="*/ 816769 w 1804987"/>
                <a:gd name="connsiteY0" fmla="*/ 826294 h 1264444"/>
                <a:gd name="connsiteX1" fmla="*/ 642937 w 1804987"/>
                <a:gd name="connsiteY1" fmla="*/ 971550 h 1264444"/>
                <a:gd name="connsiteX2" fmla="*/ 526256 w 1804987"/>
                <a:gd name="connsiteY2" fmla="*/ 1076325 h 1264444"/>
                <a:gd name="connsiteX3" fmla="*/ 452437 w 1804987"/>
                <a:gd name="connsiteY3" fmla="*/ 1154907 h 1264444"/>
                <a:gd name="connsiteX4" fmla="*/ 431006 w 1804987"/>
                <a:gd name="connsiteY4" fmla="*/ 1183482 h 1264444"/>
                <a:gd name="connsiteX5" fmla="*/ 409575 w 1804987"/>
                <a:gd name="connsiteY5" fmla="*/ 1219200 h 1264444"/>
                <a:gd name="connsiteX6" fmla="*/ 390525 w 1804987"/>
                <a:gd name="connsiteY6" fmla="*/ 1245394 h 1264444"/>
                <a:gd name="connsiteX7" fmla="*/ 366712 w 1804987"/>
                <a:gd name="connsiteY7" fmla="*/ 1259682 h 1264444"/>
                <a:gd name="connsiteX8" fmla="*/ 340519 w 1804987"/>
                <a:gd name="connsiteY8" fmla="*/ 1264444 h 1264444"/>
                <a:gd name="connsiteX9" fmla="*/ 309562 w 1804987"/>
                <a:gd name="connsiteY9" fmla="*/ 1259682 h 1264444"/>
                <a:gd name="connsiteX10" fmla="*/ 271462 w 1804987"/>
                <a:gd name="connsiteY10" fmla="*/ 1240632 h 1264444"/>
                <a:gd name="connsiteX11" fmla="*/ 216694 w 1804987"/>
                <a:gd name="connsiteY11" fmla="*/ 1200150 h 1264444"/>
                <a:gd name="connsiteX12" fmla="*/ 157162 w 1804987"/>
                <a:gd name="connsiteY12" fmla="*/ 1145382 h 1264444"/>
                <a:gd name="connsiteX13" fmla="*/ 100012 w 1804987"/>
                <a:gd name="connsiteY13" fmla="*/ 1083469 h 1264444"/>
                <a:gd name="connsiteX14" fmla="*/ 64294 w 1804987"/>
                <a:gd name="connsiteY14" fmla="*/ 1038225 h 1264444"/>
                <a:gd name="connsiteX15" fmla="*/ 33337 w 1804987"/>
                <a:gd name="connsiteY15" fmla="*/ 988219 h 1264444"/>
                <a:gd name="connsiteX16" fmla="*/ 19050 w 1804987"/>
                <a:gd name="connsiteY16" fmla="*/ 954882 h 1264444"/>
                <a:gd name="connsiteX17" fmla="*/ 7144 w 1804987"/>
                <a:gd name="connsiteY17" fmla="*/ 919163 h 1264444"/>
                <a:gd name="connsiteX18" fmla="*/ 0 w 1804987"/>
                <a:gd name="connsiteY18" fmla="*/ 892969 h 1264444"/>
                <a:gd name="connsiteX19" fmla="*/ 0 w 1804987"/>
                <a:gd name="connsiteY19" fmla="*/ 869157 h 1264444"/>
                <a:gd name="connsiteX20" fmla="*/ 2381 w 1804987"/>
                <a:gd name="connsiteY20" fmla="*/ 854869 h 1264444"/>
                <a:gd name="connsiteX21" fmla="*/ 11906 w 1804987"/>
                <a:gd name="connsiteY21" fmla="*/ 845344 h 1264444"/>
                <a:gd name="connsiteX22" fmla="*/ 26194 w 1804987"/>
                <a:gd name="connsiteY22" fmla="*/ 845344 h 1264444"/>
                <a:gd name="connsiteX23" fmla="*/ 47625 w 1804987"/>
                <a:gd name="connsiteY23" fmla="*/ 852488 h 1264444"/>
                <a:gd name="connsiteX24" fmla="*/ 85725 w 1804987"/>
                <a:gd name="connsiteY24" fmla="*/ 878682 h 1264444"/>
                <a:gd name="connsiteX25" fmla="*/ 107156 w 1804987"/>
                <a:gd name="connsiteY25" fmla="*/ 890588 h 1264444"/>
                <a:gd name="connsiteX26" fmla="*/ 128587 w 1804987"/>
                <a:gd name="connsiteY26" fmla="*/ 900113 h 1264444"/>
                <a:gd name="connsiteX27" fmla="*/ 147637 w 1804987"/>
                <a:gd name="connsiteY27" fmla="*/ 904875 h 1264444"/>
                <a:gd name="connsiteX28" fmla="*/ 169069 w 1804987"/>
                <a:gd name="connsiteY28" fmla="*/ 909638 h 1264444"/>
                <a:gd name="connsiteX29" fmla="*/ 202406 w 1804987"/>
                <a:gd name="connsiteY29" fmla="*/ 912019 h 1264444"/>
                <a:gd name="connsiteX30" fmla="*/ 233362 w 1804987"/>
                <a:gd name="connsiteY30" fmla="*/ 912019 h 1264444"/>
                <a:gd name="connsiteX31" fmla="*/ 271462 w 1804987"/>
                <a:gd name="connsiteY31" fmla="*/ 907257 h 1264444"/>
                <a:gd name="connsiteX32" fmla="*/ 304800 w 1804987"/>
                <a:gd name="connsiteY32" fmla="*/ 895350 h 1264444"/>
                <a:gd name="connsiteX33" fmla="*/ 726281 w 1804987"/>
                <a:gd name="connsiteY33" fmla="*/ 621507 h 1264444"/>
                <a:gd name="connsiteX34" fmla="*/ 873919 w 1804987"/>
                <a:gd name="connsiteY34" fmla="*/ 561975 h 1264444"/>
                <a:gd name="connsiteX35" fmla="*/ 1145381 w 1804987"/>
                <a:gd name="connsiteY35" fmla="*/ 388144 h 1264444"/>
                <a:gd name="connsiteX36" fmla="*/ 1483519 w 1804987"/>
                <a:gd name="connsiteY36" fmla="*/ 169069 h 1264444"/>
                <a:gd name="connsiteX37" fmla="*/ 1700212 w 1804987"/>
                <a:gd name="connsiteY37" fmla="*/ 33338 h 1264444"/>
                <a:gd name="connsiteX38" fmla="*/ 1757362 w 1804987"/>
                <a:gd name="connsiteY38" fmla="*/ 4763 h 1264444"/>
                <a:gd name="connsiteX39" fmla="*/ 1778794 w 1804987"/>
                <a:gd name="connsiteY39" fmla="*/ 0 h 1264444"/>
                <a:gd name="connsiteX40" fmla="*/ 1793081 w 1804987"/>
                <a:gd name="connsiteY40" fmla="*/ 0 h 1264444"/>
                <a:gd name="connsiteX41" fmla="*/ 1802606 w 1804987"/>
                <a:gd name="connsiteY41" fmla="*/ 7144 h 1264444"/>
                <a:gd name="connsiteX42" fmla="*/ 1804987 w 1804987"/>
                <a:gd name="connsiteY42" fmla="*/ 23813 h 1264444"/>
                <a:gd name="connsiteX43" fmla="*/ 1797844 w 1804987"/>
                <a:gd name="connsiteY43" fmla="*/ 54769 h 1264444"/>
                <a:gd name="connsiteX44" fmla="*/ 1759744 w 1804987"/>
                <a:gd name="connsiteY44" fmla="*/ 95250 h 1264444"/>
                <a:gd name="connsiteX45" fmla="*/ 1559719 w 1804987"/>
                <a:gd name="connsiteY45" fmla="*/ 235744 h 1264444"/>
                <a:gd name="connsiteX46" fmla="*/ 1223962 w 1804987"/>
                <a:gd name="connsiteY46" fmla="*/ 502444 h 1264444"/>
                <a:gd name="connsiteX47" fmla="*/ 921544 w 1804987"/>
                <a:gd name="connsiteY47" fmla="*/ 750094 h 1264444"/>
                <a:gd name="connsiteX48" fmla="*/ 816769 w 1804987"/>
                <a:gd name="connsiteY48" fmla="*/ 826294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7" h="1264444">
                  <a:moveTo>
                    <a:pt x="816769" y="826294"/>
                  </a:moveTo>
                  <a:lnTo>
                    <a:pt x="642937" y="971550"/>
                  </a:lnTo>
                  <a:lnTo>
                    <a:pt x="526256" y="1076325"/>
                  </a:lnTo>
                  <a:lnTo>
                    <a:pt x="452437" y="1154907"/>
                  </a:lnTo>
                  <a:lnTo>
                    <a:pt x="431006" y="1183482"/>
                  </a:lnTo>
                  <a:lnTo>
                    <a:pt x="409575" y="1219200"/>
                  </a:lnTo>
                  <a:lnTo>
                    <a:pt x="390525" y="1245394"/>
                  </a:lnTo>
                  <a:lnTo>
                    <a:pt x="366712" y="1259682"/>
                  </a:lnTo>
                  <a:lnTo>
                    <a:pt x="340519" y="1264444"/>
                  </a:lnTo>
                  <a:lnTo>
                    <a:pt x="309562" y="1259682"/>
                  </a:lnTo>
                  <a:lnTo>
                    <a:pt x="271462" y="1240632"/>
                  </a:lnTo>
                  <a:lnTo>
                    <a:pt x="216694" y="1200150"/>
                  </a:lnTo>
                  <a:lnTo>
                    <a:pt x="157162" y="1145382"/>
                  </a:lnTo>
                  <a:lnTo>
                    <a:pt x="100012" y="1083469"/>
                  </a:lnTo>
                  <a:lnTo>
                    <a:pt x="64294" y="1038225"/>
                  </a:lnTo>
                  <a:lnTo>
                    <a:pt x="33337" y="988219"/>
                  </a:lnTo>
                  <a:lnTo>
                    <a:pt x="19050" y="954882"/>
                  </a:lnTo>
                  <a:lnTo>
                    <a:pt x="7144" y="919163"/>
                  </a:lnTo>
                  <a:lnTo>
                    <a:pt x="0" y="892969"/>
                  </a:lnTo>
                  <a:lnTo>
                    <a:pt x="0" y="869157"/>
                  </a:lnTo>
                  <a:lnTo>
                    <a:pt x="2381" y="854869"/>
                  </a:lnTo>
                  <a:lnTo>
                    <a:pt x="11906" y="845344"/>
                  </a:lnTo>
                  <a:lnTo>
                    <a:pt x="26194" y="845344"/>
                  </a:lnTo>
                  <a:lnTo>
                    <a:pt x="47625" y="852488"/>
                  </a:lnTo>
                  <a:lnTo>
                    <a:pt x="85725" y="878682"/>
                  </a:lnTo>
                  <a:lnTo>
                    <a:pt x="107156" y="890588"/>
                  </a:lnTo>
                  <a:lnTo>
                    <a:pt x="128587" y="900113"/>
                  </a:lnTo>
                  <a:lnTo>
                    <a:pt x="147637" y="904875"/>
                  </a:lnTo>
                  <a:lnTo>
                    <a:pt x="169069" y="909638"/>
                  </a:lnTo>
                  <a:lnTo>
                    <a:pt x="202406" y="912019"/>
                  </a:lnTo>
                  <a:lnTo>
                    <a:pt x="233362" y="912019"/>
                  </a:lnTo>
                  <a:lnTo>
                    <a:pt x="271462" y="907257"/>
                  </a:lnTo>
                  <a:lnTo>
                    <a:pt x="304800" y="895350"/>
                  </a:lnTo>
                  <a:lnTo>
                    <a:pt x="726281" y="621507"/>
                  </a:lnTo>
                  <a:lnTo>
                    <a:pt x="873919" y="561975"/>
                  </a:lnTo>
                  <a:lnTo>
                    <a:pt x="1145381" y="388144"/>
                  </a:lnTo>
                  <a:lnTo>
                    <a:pt x="1483519" y="169069"/>
                  </a:lnTo>
                  <a:lnTo>
                    <a:pt x="1700212" y="33338"/>
                  </a:lnTo>
                  <a:lnTo>
                    <a:pt x="1757362" y="4763"/>
                  </a:lnTo>
                  <a:lnTo>
                    <a:pt x="1778794" y="0"/>
                  </a:lnTo>
                  <a:lnTo>
                    <a:pt x="1793081" y="0"/>
                  </a:lnTo>
                  <a:lnTo>
                    <a:pt x="1802606" y="7144"/>
                  </a:lnTo>
                  <a:lnTo>
                    <a:pt x="1804987" y="23813"/>
                  </a:lnTo>
                  <a:lnTo>
                    <a:pt x="1797844" y="54769"/>
                  </a:lnTo>
                  <a:lnTo>
                    <a:pt x="1759744" y="95250"/>
                  </a:lnTo>
                  <a:lnTo>
                    <a:pt x="1559719" y="235744"/>
                  </a:lnTo>
                  <a:lnTo>
                    <a:pt x="1223962" y="502444"/>
                  </a:lnTo>
                  <a:lnTo>
                    <a:pt x="921544" y="750094"/>
                  </a:lnTo>
                  <a:lnTo>
                    <a:pt x="816769" y="826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64907D7-ED38-0744-9EF1-BA119ED7B683}"/>
                </a:ext>
              </a:extLst>
            </p:cNvPr>
            <p:cNvSpPr/>
            <p:nvPr/>
          </p:nvSpPr>
          <p:spPr>
            <a:xfrm>
              <a:off x="5719763" y="3941763"/>
              <a:ext cx="1417637" cy="1371600"/>
            </a:xfrm>
            <a:custGeom>
              <a:avLst/>
              <a:gdLst>
                <a:gd name="connsiteX0" fmla="*/ 904875 w 1416843"/>
                <a:gd name="connsiteY0" fmla="*/ 907256 h 1371600"/>
                <a:gd name="connsiteX1" fmla="*/ 802481 w 1416843"/>
                <a:gd name="connsiteY1" fmla="*/ 771525 h 1371600"/>
                <a:gd name="connsiteX2" fmla="*/ 723900 w 1416843"/>
                <a:gd name="connsiteY2" fmla="*/ 676275 h 1371600"/>
                <a:gd name="connsiteX3" fmla="*/ 645318 w 1416843"/>
                <a:gd name="connsiteY3" fmla="*/ 585787 h 1371600"/>
                <a:gd name="connsiteX4" fmla="*/ 557212 w 1416843"/>
                <a:gd name="connsiteY4" fmla="*/ 495300 h 1371600"/>
                <a:gd name="connsiteX5" fmla="*/ 466725 w 1416843"/>
                <a:gd name="connsiteY5" fmla="*/ 409575 h 1371600"/>
                <a:gd name="connsiteX6" fmla="*/ 381000 w 1416843"/>
                <a:gd name="connsiteY6" fmla="*/ 335756 h 1371600"/>
                <a:gd name="connsiteX7" fmla="*/ 269081 w 1416843"/>
                <a:gd name="connsiteY7" fmla="*/ 245269 h 1371600"/>
                <a:gd name="connsiteX8" fmla="*/ 176212 w 1416843"/>
                <a:gd name="connsiteY8" fmla="*/ 183356 h 1371600"/>
                <a:gd name="connsiteX9" fmla="*/ 0 w 1416843"/>
                <a:gd name="connsiteY9" fmla="*/ 71437 h 1371600"/>
                <a:gd name="connsiteX10" fmla="*/ 57150 w 1416843"/>
                <a:gd name="connsiteY10" fmla="*/ 0 h 1371600"/>
                <a:gd name="connsiteX11" fmla="*/ 257175 w 1416843"/>
                <a:gd name="connsiteY11" fmla="*/ 102394 h 1371600"/>
                <a:gd name="connsiteX12" fmla="*/ 514350 w 1416843"/>
                <a:gd name="connsiteY12" fmla="*/ 238125 h 1371600"/>
                <a:gd name="connsiteX13" fmla="*/ 657225 w 1416843"/>
                <a:gd name="connsiteY13" fmla="*/ 319087 h 1371600"/>
                <a:gd name="connsiteX14" fmla="*/ 831056 w 1416843"/>
                <a:gd name="connsiteY14" fmla="*/ 421481 h 1371600"/>
                <a:gd name="connsiteX15" fmla="*/ 954881 w 1416843"/>
                <a:gd name="connsiteY15" fmla="*/ 500062 h 1371600"/>
                <a:gd name="connsiteX16" fmla="*/ 1047750 w 1416843"/>
                <a:gd name="connsiteY16" fmla="*/ 569119 h 1371600"/>
                <a:gd name="connsiteX17" fmla="*/ 1121568 w 1416843"/>
                <a:gd name="connsiteY17" fmla="*/ 640556 h 1371600"/>
                <a:gd name="connsiteX18" fmla="*/ 1228725 w 1416843"/>
                <a:gd name="connsiteY18" fmla="*/ 776287 h 1371600"/>
                <a:gd name="connsiteX19" fmla="*/ 1309687 w 1416843"/>
                <a:gd name="connsiteY19" fmla="*/ 897731 h 1371600"/>
                <a:gd name="connsiteX20" fmla="*/ 1352550 w 1416843"/>
                <a:gd name="connsiteY20" fmla="*/ 976312 h 1371600"/>
                <a:gd name="connsiteX21" fmla="*/ 1383506 w 1416843"/>
                <a:gd name="connsiteY21" fmla="*/ 1045369 h 1371600"/>
                <a:gd name="connsiteX22" fmla="*/ 1400175 w 1416843"/>
                <a:gd name="connsiteY22" fmla="*/ 1090612 h 1371600"/>
                <a:gd name="connsiteX23" fmla="*/ 1412081 w 1416843"/>
                <a:gd name="connsiteY23" fmla="*/ 1157287 h 1371600"/>
                <a:gd name="connsiteX24" fmla="*/ 1416843 w 1416843"/>
                <a:gd name="connsiteY24" fmla="*/ 1214437 h 1371600"/>
                <a:gd name="connsiteX25" fmla="*/ 1404937 w 1416843"/>
                <a:gd name="connsiteY25" fmla="*/ 1257300 h 1371600"/>
                <a:gd name="connsiteX26" fmla="*/ 1371600 w 1416843"/>
                <a:gd name="connsiteY26" fmla="*/ 1321594 h 1371600"/>
                <a:gd name="connsiteX27" fmla="*/ 1338262 w 1416843"/>
                <a:gd name="connsiteY27" fmla="*/ 1357312 h 1371600"/>
                <a:gd name="connsiteX28" fmla="*/ 1304925 w 1416843"/>
                <a:gd name="connsiteY28" fmla="*/ 1371600 h 1371600"/>
                <a:gd name="connsiteX29" fmla="*/ 1262062 w 1416843"/>
                <a:gd name="connsiteY29" fmla="*/ 1371600 h 1371600"/>
                <a:gd name="connsiteX30" fmla="*/ 1214437 w 1416843"/>
                <a:gd name="connsiteY30" fmla="*/ 1362075 h 1371600"/>
                <a:gd name="connsiteX31" fmla="*/ 1176337 w 1416843"/>
                <a:gd name="connsiteY31" fmla="*/ 1335881 h 1371600"/>
                <a:gd name="connsiteX32" fmla="*/ 1126331 w 1416843"/>
                <a:gd name="connsiteY32" fmla="*/ 1278731 h 1371600"/>
                <a:gd name="connsiteX33" fmla="*/ 1088231 w 1416843"/>
                <a:gd name="connsiteY33" fmla="*/ 1204912 h 1371600"/>
                <a:gd name="connsiteX34" fmla="*/ 1045368 w 1416843"/>
                <a:gd name="connsiteY34" fmla="*/ 1128712 h 1371600"/>
                <a:gd name="connsiteX35" fmla="*/ 904875 w 1416843"/>
                <a:gd name="connsiteY35" fmla="*/ 9072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1371600">
                  <a:moveTo>
                    <a:pt x="904875" y="907256"/>
                  </a:moveTo>
                  <a:lnTo>
                    <a:pt x="802481" y="771525"/>
                  </a:lnTo>
                  <a:lnTo>
                    <a:pt x="723900" y="676275"/>
                  </a:lnTo>
                  <a:lnTo>
                    <a:pt x="645318" y="585787"/>
                  </a:lnTo>
                  <a:lnTo>
                    <a:pt x="557212" y="495300"/>
                  </a:lnTo>
                  <a:lnTo>
                    <a:pt x="466725" y="409575"/>
                  </a:lnTo>
                  <a:lnTo>
                    <a:pt x="381000" y="335756"/>
                  </a:lnTo>
                  <a:lnTo>
                    <a:pt x="269081" y="245269"/>
                  </a:lnTo>
                  <a:lnTo>
                    <a:pt x="176212" y="183356"/>
                  </a:lnTo>
                  <a:lnTo>
                    <a:pt x="0" y="71437"/>
                  </a:lnTo>
                  <a:lnTo>
                    <a:pt x="57150" y="0"/>
                  </a:lnTo>
                  <a:lnTo>
                    <a:pt x="257175" y="102394"/>
                  </a:lnTo>
                  <a:lnTo>
                    <a:pt x="514350" y="238125"/>
                  </a:lnTo>
                  <a:lnTo>
                    <a:pt x="657225" y="319087"/>
                  </a:lnTo>
                  <a:lnTo>
                    <a:pt x="831056" y="421481"/>
                  </a:lnTo>
                  <a:lnTo>
                    <a:pt x="954881" y="500062"/>
                  </a:lnTo>
                  <a:lnTo>
                    <a:pt x="1047750" y="569119"/>
                  </a:lnTo>
                  <a:lnTo>
                    <a:pt x="1121568" y="640556"/>
                  </a:lnTo>
                  <a:lnTo>
                    <a:pt x="1228725" y="776287"/>
                  </a:lnTo>
                  <a:lnTo>
                    <a:pt x="1309687" y="897731"/>
                  </a:lnTo>
                  <a:lnTo>
                    <a:pt x="1352550" y="976312"/>
                  </a:lnTo>
                  <a:lnTo>
                    <a:pt x="1383506" y="1045369"/>
                  </a:lnTo>
                  <a:lnTo>
                    <a:pt x="1400175" y="1090612"/>
                  </a:lnTo>
                  <a:lnTo>
                    <a:pt x="1412081" y="1157287"/>
                  </a:lnTo>
                  <a:lnTo>
                    <a:pt x="1416843" y="1214437"/>
                  </a:lnTo>
                  <a:lnTo>
                    <a:pt x="1404937" y="1257300"/>
                  </a:lnTo>
                  <a:lnTo>
                    <a:pt x="1371600" y="1321594"/>
                  </a:lnTo>
                  <a:lnTo>
                    <a:pt x="1338262" y="1357312"/>
                  </a:lnTo>
                  <a:lnTo>
                    <a:pt x="1304925" y="1371600"/>
                  </a:lnTo>
                  <a:lnTo>
                    <a:pt x="1262062" y="1371600"/>
                  </a:lnTo>
                  <a:lnTo>
                    <a:pt x="1214437" y="1362075"/>
                  </a:lnTo>
                  <a:lnTo>
                    <a:pt x="1176337" y="1335881"/>
                  </a:lnTo>
                  <a:lnTo>
                    <a:pt x="1126331" y="1278731"/>
                  </a:lnTo>
                  <a:lnTo>
                    <a:pt x="1088231" y="1204912"/>
                  </a:lnTo>
                  <a:lnTo>
                    <a:pt x="1045368" y="1128712"/>
                  </a:lnTo>
                  <a:lnTo>
                    <a:pt x="904875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184135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21B8BFD2-383E-444B-984F-6A3ACCF878DC}"/>
              </a:ext>
            </a:extLst>
          </p:cNvPr>
          <p:cNvSpPr/>
          <p:nvPr/>
        </p:nvSpPr>
        <p:spPr>
          <a:xfrm>
            <a:off x="2824163" y="1773238"/>
            <a:ext cx="1728787" cy="596900"/>
          </a:xfrm>
          <a:custGeom>
            <a:avLst/>
            <a:gdLst>
              <a:gd name="connsiteX0" fmla="*/ 1107281 w 1728787"/>
              <a:gd name="connsiteY0" fmla="*/ 288132 h 595313"/>
              <a:gd name="connsiteX1" fmla="*/ 1235868 w 1728787"/>
              <a:gd name="connsiteY1" fmla="*/ 247650 h 595313"/>
              <a:gd name="connsiteX2" fmla="*/ 1269206 w 1728787"/>
              <a:gd name="connsiteY2" fmla="*/ 242888 h 595313"/>
              <a:gd name="connsiteX3" fmla="*/ 1302543 w 1728787"/>
              <a:gd name="connsiteY3" fmla="*/ 245269 h 595313"/>
              <a:gd name="connsiteX4" fmla="*/ 1657350 w 1728787"/>
              <a:gd name="connsiteY4" fmla="*/ 321469 h 595313"/>
              <a:gd name="connsiteX5" fmla="*/ 1690687 w 1728787"/>
              <a:gd name="connsiteY5" fmla="*/ 307182 h 595313"/>
              <a:gd name="connsiteX6" fmla="*/ 1712118 w 1728787"/>
              <a:gd name="connsiteY6" fmla="*/ 295275 h 595313"/>
              <a:gd name="connsiteX7" fmla="*/ 1726406 w 1728787"/>
              <a:gd name="connsiteY7" fmla="*/ 280988 h 595313"/>
              <a:gd name="connsiteX8" fmla="*/ 1728787 w 1728787"/>
              <a:gd name="connsiteY8" fmla="*/ 269082 h 595313"/>
              <a:gd name="connsiteX9" fmla="*/ 1728787 w 1728787"/>
              <a:gd name="connsiteY9" fmla="*/ 254794 h 595313"/>
              <a:gd name="connsiteX10" fmla="*/ 1721643 w 1728787"/>
              <a:gd name="connsiteY10" fmla="*/ 233363 h 595313"/>
              <a:gd name="connsiteX11" fmla="*/ 1700212 w 1728787"/>
              <a:gd name="connsiteY11" fmla="*/ 200025 h 595313"/>
              <a:gd name="connsiteX12" fmla="*/ 1674018 w 1728787"/>
              <a:gd name="connsiteY12" fmla="*/ 171450 h 595313"/>
              <a:gd name="connsiteX13" fmla="*/ 1616868 w 1728787"/>
              <a:gd name="connsiteY13" fmla="*/ 121444 h 595313"/>
              <a:gd name="connsiteX14" fmla="*/ 1554956 w 1728787"/>
              <a:gd name="connsiteY14" fmla="*/ 73819 h 595313"/>
              <a:gd name="connsiteX15" fmla="*/ 1481137 w 1728787"/>
              <a:gd name="connsiteY15" fmla="*/ 26194 h 595313"/>
              <a:gd name="connsiteX16" fmla="*/ 1433512 w 1728787"/>
              <a:gd name="connsiteY16" fmla="*/ 2382 h 595313"/>
              <a:gd name="connsiteX17" fmla="*/ 1414462 w 1728787"/>
              <a:gd name="connsiteY17" fmla="*/ 0 h 595313"/>
              <a:gd name="connsiteX18" fmla="*/ 1397793 w 1728787"/>
              <a:gd name="connsiteY18" fmla="*/ 0 h 595313"/>
              <a:gd name="connsiteX19" fmla="*/ 1371600 w 1728787"/>
              <a:gd name="connsiteY19" fmla="*/ 9525 h 595313"/>
              <a:gd name="connsiteX20" fmla="*/ 1319212 w 1728787"/>
              <a:gd name="connsiteY20" fmla="*/ 35719 h 595313"/>
              <a:gd name="connsiteX21" fmla="*/ 1269206 w 1728787"/>
              <a:gd name="connsiteY21" fmla="*/ 69057 h 595313"/>
              <a:gd name="connsiteX22" fmla="*/ 1204912 w 1728787"/>
              <a:gd name="connsiteY22" fmla="*/ 114300 h 595313"/>
              <a:gd name="connsiteX23" fmla="*/ 1126331 w 1728787"/>
              <a:gd name="connsiteY23" fmla="*/ 133350 h 595313"/>
              <a:gd name="connsiteX24" fmla="*/ 933450 w 1728787"/>
              <a:gd name="connsiteY24" fmla="*/ 178594 h 595313"/>
              <a:gd name="connsiteX25" fmla="*/ 714375 w 1728787"/>
              <a:gd name="connsiteY25" fmla="*/ 233363 h 595313"/>
              <a:gd name="connsiteX26" fmla="*/ 514350 w 1728787"/>
              <a:gd name="connsiteY26" fmla="*/ 280988 h 595313"/>
              <a:gd name="connsiteX27" fmla="*/ 457200 w 1728787"/>
              <a:gd name="connsiteY27" fmla="*/ 295275 h 595313"/>
              <a:gd name="connsiteX28" fmla="*/ 409575 w 1728787"/>
              <a:gd name="connsiteY28" fmla="*/ 302419 h 595313"/>
              <a:gd name="connsiteX29" fmla="*/ 359568 w 1728787"/>
              <a:gd name="connsiteY29" fmla="*/ 304800 h 595313"/>
              <a:gd name="connsiteX30" fmla="*/ 319087 w 1728787"/>
              <a:gd name="connsiteY30" fmla="*/ 300038 h 595313"/>
              <a:gd name="connsiteX31" fmla="*/ 269081 w 1728787"/>
              <a:gd name="connsiteY31" fmla="*/ 290513 h 595313"/>
              <a:gd name="connsiteX32" fmla="*/ 223837 w 1728787"/>
              <a:gd name="connsiteY32" fmla="*/ 278607 h 595313"/>
              <a:gd name="connsiteX33" fmla="*/ 178593 w 1728787"/>
              <a:gd name="connsiteY33" fmla="*/ 259557 h 595313"/>
              <a:gd name="connsiteX34" fmla="*/ 138112 w 1728787"/>
              <a:gd name="connsiteY34" fmla="*/ 235744 h 595313"/>
              <a:gd name="connsiteX35" fmla="*/ 100012 w 1728787"/>
              <a:gd name="connsiteY35" fmla="*/ 207169 h 595313"/>
              <a:gd name="connsiteX36" fmla="*/ 69056 w 1728787"/>
              <a:gd name="connsiteY36" fmla="*/ 192882 h 595313"/>
              <a:gd name="connsiteX37" fmla="*/ 28575 w 1728787"/>
              <a:gd name="connsiteY37" fmla="*/ 180975 h 595313"/>
              <a:gd name="connsiteX38" fmla="*/ 16668 w 1728787"/>
              <a:gd name="connsiteY38" fmla="*/ 183357 h 595313"/>
              <a:gd name="connsiteX39" fmla="*/ 4762 w 1728787"/>
              <a:gd name="connsiteY39" fmla="*/ 192882 h 595313"/>
              <a:gd name="connsiteX40" fmla="*/ 0 w 1728787"/>
              <a:gd name="connsiteY40" fmla="*/ 211932 h 595313"/>
              <a:gd name="connsiteX41" fmla="*/ 7143 w 1728787"/>
              <a:gd name="connsiteY41" fmla="*/ 238125 h 595313"/>
              <a:gd name="connsiteX42" fmla="*/ 30956 w 1728787"/>
              <a:gd name="connsiteY42" fmla="*/ 288132 h 595313"/>
              <a:gd name="connsiteX43" fmla="*/ 76200 w 1728787"/>
              <a:gd name="connsiteY43" fmla="*/ 352425 h 595313"/>
              <a:gd name="connsiteX44" fmla="*/ 133350 w 1728787"/>
              <a:gd name="connsiteY44" fmla="*/ 416719 h 595313"/>
              <a:gd name="connsiteX45" fmla="*/ 178593 w 1728787"/>
              <a:gd name="connsiteY45" fmla="*/ 459582 h 595313"/>
              <a:gd name="connsiteX46" fmla="*/ 238125 w 1728787"/>
              <a:gd name="connsiteY46" fmla="*/ 507207 h 595313"/>
              <a:gd name="connsiteX47" fmla="*/ 292893 w 1728787"/>
              <a:gd name="connsiteY47" fmla="*/ 550069 h 595313"/>
              <a:gd name="connsiteX48" fmla="*/ 314325 w 1728787"/>
              <a:gd name="connsiteY48" fmla="*/ 564357 h 595313"/>
              <a:gd name="connsiteX49" fmla="*/ 338137 w 1728787"/>
              <a:gd name="connsiteY49" fmla="*/ 581025 h 595313"/>
              <a:gd name="connsiteX50" fmla="*/ 354806 w 1728787"/>
              <a:gd name="connsiteY50" fmla="*/ 590550 h 595313"/>
              <a:gd name="connsiteX51" fmla="*/ 376237 w 1728787"/>
              <a:gd name="connsiteY51" fmla="*/ 595313 h 595313"/>
              <a:gd name="connsiteX52" fmla="*/ 409575 w 1728787"/>
              <a:gd name="connsiteY52" fmla="*/ 592932 h 595313"/>
              <a:gd name="connsiteX53" fmla="*/ 445293 w 1728787"/>
              <a:gd name="connsiteY53" fmla="*/ 578644 h 595313"/>
              <a:gd name="connsiteX54" fmla="*/ 473868 w 1728787"/>
              <a:gd name="connsiteY54" fmla="*/ 557213 h 595313"/>
              <a:gd name="connsiteX55" fmla="*/ 516731 w 1728787"/>
              <a:gd name="connsiteY55" fmla="*/ 528638 h 595313"/>
              <a:gd name="connsiteX56" fmla="*/ 554831 w 1728787"/>
              <a:gd name="connsiteY56" fmla="*/ 504825 h 595313"/>
              <a:gd name="connsiteX57" fmla="*/ 697706 w 1728787"/>
              <a:gd name="connsiteY57" fmla="*/ 438150 h 595313"/>
              <a:gd name="connsiteX58" fmla="*/ 904875 w 1728787"/>
              <a:gd name="connsiteY58" fmla="*/ 359569 h 595313"/>
              <a:gd name="connsiteX59" fmla="*/ 1107281 w 1728787"/>
              <a:gd name="connsiteY59" fmla="*/ 288132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28787" h="595313">
                <a:moveTo>
                  <a:pt x="1107281" y="288132"/>
                </a:moveTo>
                <a:lnTo>
                  <a:pt x="1235868" y="247650"/>
                </a:lnTo>
                <a:lnTo>
                  <a:pt x="1269206" y="242888"/>
                </a:lnTo>
                <a:lnTo>
                  <a:pt x="1302543" y="245269"/>
                </a:lnTo>
                <a:lnTo>
                  <a:pt x="1657350" y="321469"/>
                </a:lnTo>
                <a:lnTo>
                  <a:pt x="1690687" y="307182"/>
                </a:lnTo>
                <a:lnTo>
                  <a:pt x="1712118" y="295275"/>
                </a:lnTo>
                <a:lnTo>
                  <a:pt x="1726406" y="280988"/>
                </a:lnTo>
                <a:lnTo>
                  <a:pt x="1728787" y="269082"/>
                </a:lnTo>
                <a:lnTo>
                  <a:pt x="1728787" y="254794"/>
                </a:lnTo>
                <a:lnTo>
                  <a:pt x="1721643" y="233363"/>
                </a:lnTo>
                <a:lnTo>
                  <a:pt x="1700212" y="200025"/>
                </a:lnTo>
                <a:lnTo>
                  <a:pt x="1674018" y="171450"/>
                </a:lnTo>
                <a:lnTo>
                  <a:pt x="1616868" y="121444"/>
                </a:lnTo>
                <a:lnTo>
                  <a:pt x="1554956" y="73819"/>
                </a:lnTo>
                <a:lnTo>
                  <a:pt x="1481137" y="26194"/>
                </a:lnTo>
                <a:lnTo>
                  <a:pt x="1433512" y="2382"/>
                </a:lnTo>
                <a:lnTo>
                  <a:pt x="1414462" y="0"/>
                </a:lnTo>
                <a:lnTo>
                  <a:pt x="1397793" y="0"/>
                </a:lnTo>
                <a:lnTo>
                  <a:pt x="1371600" y="9525"/>
                </a:lnTo>
                <a:lnTo>
                  <a:pt x="1319212" y="35719"/>
                </a:lnTo>
                <a:lnTo>
                  <a:pt x="1269206" y="69057"/>
                </a:lnTo>
                <a:lnTo>
                  <a:pt x="1204912" y="114300"/>
                </a:lnTo>
                <a:lnTo>
                  <a:pt x="1126331" y="133350"/>
                </a:lnTo>
                <a:lnTo>
                  <a:pt x="933450" y="178594"/>
                </a:lnTo>
                <a:lnTo>
                  <a:pt x="714375" y="233363"/>
                </a:lnTo>
                <a:lnTo>
                  <a:pt x="514350" y="280988"/>
                </a:lnTo>
                <a:lnTo>
                  <a:pt x="457200" y="295275"/>
                </a:lnTo>
                <a:lnTo>
                  <a:pt x="409575" y="302419"/>
                </a:lnTo>
                <a:lnTo>
                  <a:pt x="359568" y="304800"/>
                </a:lnTo>
                <a:lnTo>
                  <a:pt x="319087" y="300038"/>
                </a:lnTo>
                <a:lnTo>
                  <a:pt x="269081" y="290513"/>
                </a:lnTo>
                <a:lnTo>
                  <a:pt x="223837" y="278607"/>
                </a:lnTo>
                <a:lnTo>
                  <a:pt x="178593" y="259557"/>
                </a:lnTo>
                <a:lnTo>
                  <a:pt x="138112" y="235744"/>
                </a:lnTo>
                <a:lnTo>
                  <a:pt x="100012" y="207169"/>
                </a:lnTo>
                <a:lnTo>
                  <a:pt x="69056" y="192882"/>
                </a:lnTo>
                <a:lnTo>
                  <a:pt x="28575" y="180975"/>
                </a:lnTo>
                <a:lnTo>
                  <a:pt x="16668" y="183357"/>
                </a:lnTo>
                <a:lnTo>
                  <a:pt x="4762" y="192882"/>
                </a:lnTo>
                <a:lnTo>
                  <a:pt x="0" y="211932"/>
                </a:lnTo>
                <a:lnTo>
                  <a:pt x="7143" y="238125"/>
                </a:lnTo>
                <a:lnTo>
                  <a:pt x="30956" y="288132"/>
                </a:lnTo>
                <a:lnTo>
                  <a:pt x="76200" y="352425"/>
                </a:lnTo>
                <a:lnTo>
                  <a:pt x="133350" y="416719"/>
                </a:lnTo>
                <a:lnTo>
                  <a:pt x="178593" y="459582"/>
                </a:lnTo>
                <a:lnTo>
                  <a:pt x="238125" y="507207"/>
                </a:lnTo>
                <a:lnTo>
                  <a:pt x="292893" y="550069"/>
                </a:lnTo>
                <a:lnTo>
                  <a:pt x="314325" y="564357"/>
                </a:lnTo>
                <a:lnTo>
                  <a:pt x="338137" y="581025"/>
                </a:lnTo>
                <a:lnTo>
                  <a:pt x="354806" y="590550"/>
                </a:lnTo>
                <a:lnTo>
                  <a:pt x="376237" y="595313"/>
                </a:lnTo>
                <a:lnTo>
                  <a:pt x="409575" y="592932"/>
                </a:lnTo>
                <a:lnTo>
                  <a:pt x="445293" y="578644"/>
                </a:lnTo>
                <a:lnTo>
                  <a:pt x="473868" y="557213"/>
                </a:lnTo>
                <a:lnTo>
                  <a:pt x="516731" y="528638"/>
                </a:lnTo>
                <a:lnTo>
                  <a:pt x="554831" y="504825"/>
                </a:lnTo>
                <a:lnTo>
                  <a:pt x="697706" y="438150"/>
                </a:lnTo>
                <a:lnTo>
                  <a:pt x="904875" y="359569"/>
                </a:lnTo>
                <a:lnTo>
                  <a:pt x="1107281" y="2881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43AEC2C5-EEA9-604A-BB61-ABAFA165960A}"/>
              </a:ext>
            </a:extLst>
          </p:cNvPr>
          <p:cNvSpPr/>
          <p:nvPr/>
        </p:nvSpPr>
        <p:spPr>
          <a:xfrm>
            <a:off x="6248400" y="4376738"/>
            <a:ext cx="862013" cy="1195387"/>
          </a:xfrm>
          <a:custGeom>
            <a:avLst/>
            <a:gdLst>
              <a:gd name="connsiteX0" fmla="*/ 290513 w 862013"/>
              <a:gd name="connsiteY0" fmla="*/ 507206 h 1195387"/>
              <a:gd name="connsiteX1" fmla="*/ 176213 w 862013"/>
              <a:gd name="connsiteY1" fmla="*/ 323850 h 1195387"/>
              <a:gd name="connsiteX2" fmla="*/ 66675 w 862013"/>
              <a:gd name="connsiteY2" fmla="*/ 142875 h 1195387"/>
              <a:gd name="connsiteX3" fmla="*/ 14288 w 862013"/>
              <a:gd name="connsiteY3" fmla="*/ 57150 h 1195387"/>
              <a:gd name="connsiteX4" fmla="*/ 0 w 862013"/>
              <a:gd name="connsiteY4" fmla="*/ 23812 h 1195387"/>
              <a:gd name="connsiteX5" fmla="*/ 0 w 862013"/>
              <a:gd name="connsiteY5" fmla="*/ 16668 h 1195387"/>
              <a:gd name="connsiteX6" fmla="*/ 2381 w 862013"/>
              <a:gd name="connsiteY6" fmla="*/ 7143 h 1195387"/>
              <a:gd name="connsiteX7" fmla="*/ 7144 w 862013"/>
              <a:gd name="connsiteY7" fmla="*/ 2381 h 1195387"/>
              <a:gd name="connsiteX8" fmla="*/ 21431 w 862013"/>
              <a:gd name="connsiteY8" fmla="*/ 0 h 1195387"/>
              <a:gd name="connsiteX9" fmla="*/ 40481 w 862013"/>
              <a:gd name="connsiteY9" fmla="*/ 4762 h 1195387"/>
              <a:gd name="connsiteX10" fmla="*/ 76200 w 862013"/>
              <a:gd name="connsiteY10" fmla="*/ 26193 h 1195387"/>
              <a:gd name="connsiteX11" fmla="*/ 176213 w 862013"/>
              <a:gd name="connsiteY11" fmla="*/ 111918 h 1195387"/>
              <a:gd name="connsiteX12" fmla="*/ 304800 w 862013"/>
              <a:gd name="connsiteY12" fmla="*/ 219075 h 1195387"/>
              <a:gd name="connsiteX13" fmla="*/ 440531 w 862013"/>
              <a:gd name="connsiteY13" fmla="*/ 335756 h 1195387"/>
              <a:gd name="connsiteX14" fmla="*/ 571500 w 862013"/>
              <a:gd name="connsiteY14" fmla="*/ 450056 h 1195387"/>
              <a:gd name="connsiteX15" fmla="*/ 666750 w 862013"/>
              <a:gd name="connsiteY15" fmla="*/ 531018 h 1195387"/>
              <a:gd name="connsiteX16" fmla="*/ 707231 w 862013"/>
              <a:gd name="connsiteY16" fmla="*/ 569118 h 1195387"/>
              <a:gd name="connsiteX17" fmla="*/ 721519 w 862013"/>
              <a:gd name="connsiteY17" fmla="*/ 590550 h 1195387"/>
              <a:gd name="connsiteX18" fmla="*/ 742950 w 862013"/>
              <a:gd name="connsiteY18" fmla="*/ 626268 h 1195387"/>
              <a:gd name="connsiteX19" fmla="*/ 776288 w 862013"/>
              <a:gd name="connsiteY19" fmla="*/ 690562 h 1195387"/>
              <a:gd name="connsiteX20" fmla="*/ 797719 w 862013"/>
              <a:gd name="connsiteY20" fmla="*/ 740568 h 1195387"/>
              <a:gd name="connsiteX21" fmla="*/ 823913 w 862013"/>
              <a:gd name="connsiteY21" fmla="*/ 816768 h 1195387"/>
              <a:gd name="connsiteX22" fmla="*/ 840581 w 862013"/>
              <a:gd name="connsiteY22" fmla="*/ 883443 h 1195387"/>
              <a:gd name="connsiteX23" fmla="*/ 850106 w 862013"/>
              <a:gd name="connsiteY23" fmla="*/ 938212 h 1195387"/>
              <a:gd name="connsiteX24" fmla="*/ 857250 w 862013"/>
              <a:gd name="connsiteY24" fmla="*/ 1007268 h 1195387"/>
              <a:gd name="connsiteX25" fmla="*/ 862013 w 862013"/>
              <a:gd name="connsiteY25" fmla="*/ 1078706 h 1195387"/>
              <a:gd name="connsiteX26" fmla="*/ 859631 w 862013"/>
              <a:gd name="connsiteY26" fmla="*/ 1104900 h 1195387"/>
              <a:gd name="connsiteX27" fmla="*/ 852488 w 862013"/>
              <a:gd name="connsiteY27" fmla="*/ 1140618 h 1195387"/>
              <a:gd name="connsiteX28" fmla="*/ 831056 w 862013"/>
              <a:gd name="connsiteY28" fmla="*/ 1181100 h 1195387"/>
              <a:gd name="connsiteX29" fmla="*/ 816769 w 862013"/>
              <a:gd name="connsiteY29" fmla="*/ 1190625 h 1195387"/>
              <a:gd name="connsiteX30" fmla="*/ 800100 w 862013"/>
              <a:gd name="connsiteY30" fmla="*/ 1195387 h 1195387"/>
              <a:gd name="connsiteX31" fmla="*/ 785813 w 862013"/>
              <a:gd name="connsiteY31" fmla="*/ 1195387 h 1195387"/>
              <a:gd name="connsiteX32" fmla="*/ 764381 w 862013"/>
              <a:gd name="connsiteY32" fmla="*/ 1188243 h 1195387"/>
              <a:gd name="connsiteX33" fmla="*/ 728663 w 862013"/>
              <a:gd name="connsiteY33" fmla="*/ 1164431 h 1195387"/>
              <a:gd name="connsiteX34" fmla="*/ 690563 w 862013"/>
              <a:gd name="connsiteY34" fmla="*/ 1116806 h 1195387"/>
              <a:gd name="connsiteX35" fmla="*/ 588169 w 862013"/>
              <a:gd name="connsiteY35" fmla="*/ 966787 h 1195387"/>
              <a:gd name="connsiteX36" fmla="*/ 459581 w 862013"/>
              <a:gd name="connsiteY36" fmla="*/ 771525 h 1195387"/>
              <a:gd name="connsiteX37" fmla="*/ 290513 w 862013"/>
              <a:gd name="connsiteY37" fmla="*/ 507206 h 1195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62013" h="1195387">
                <a:moveTo>
                  <a:pt x="290513" y="507206"/>
                </a:moveTo>
                <a:lnTo>
                  <a:pt x="176213" y="323850"/>
                </a:lnTo>
                <a:lnTo>
                  <a:pt x="66675" y="142875"/>
                </a:lnTo>
                <a:lnTo>
                  <a:pt x="14288" y="57150"/>
                </a:lnTo>
                <a:lnTo>
                  <a:pt x="0" y="23812"/>
                </a:lnTo>
                <a:lnTo>
                  <a:pt x="0" y="16668"/>
                </a:lnTo>
                <a:lnTo>
                  <a:pt x="2381" y="7143"/>
                </a:lnTo>
                <a:lnTo>
                  <a:pt x="7144" y="2381"/>
                </a:lnTo>
                <a:lnTo>
                  <a:pt x="21431" y="0"/>
                </a:lnTo>
                <a:lnTo>
                  <a:pt x="40481" y="4762"/>
                </a:lnTo>
                <a:lnTo>
                  <a:pt x="76200" y="26193"/>
                </a:lnTo>
                <a:lnTo>
                  <a:pt x="176213" y="111918"/>
                </a:lnTo>
                <a:lnTo>
                  <a:pt x="304800" y="219075"/>
                </a:lnTo>
                <a:lnTo>
                  <a:pt x="440531" y="335756"/>
                </a:lnTo>
                <a:lnTo>
                  <a:pt x="571500" y="450056"/>
                </a:lnTo>
                <a:lnTo>
                  <a:pt x="666750" y="531018"/>
                </a:lnTo>
                <a:lnTo>
                  <a:pt x="707231" y="569118"/>
                </a:lnTo>
                <a:lnTo>
                  <a:pt x="721519" y="590550"/>
                </a:lnTo>
                <a:lnTo>
                  <a:pt x="742950" y="626268"/>
                </a:lnTo>
                <a:lnTo>
                  <a:pt x="776288" y="690562"/>
                </a:lnTo>
                <a:lnTo>
                  <a:pt x="797719" y="740568"/>
                </a:lnTo>
                <a:lnTo>
                  <a:pt x="823913" y="816768"/>
                </a:lnTo>
                <a:lnTo>
                  <a:pt x="840581" y="883443"/>
                </a:lnTo>
                <a:lnTo>
                  <a:pt x="850106" y="938212"/>
                </a:lnTo>
                <a:lnTo>
                  <a:pt x="857250" y="1007268"/>
                </a:lnTo>
                <a:lnTo>
                  <a:pt x="862013" y="1078706"/>
                </a:lnTo>
                <a:lnTo>
                  <a:pt x="859631" y="1104900"/>
                </a:lnTo>
                <a:lnTo>
                  <a:pt x="852488" y="1140618"/>
                </a:lnTo>
                <a:lnTo>
                  <a:pt x="831056" y="1181100"/>
                </a:lnTo>
                <a:lnTo>
                  <a:pt x="816769" y="1190625"/>
                </a:lnTo>
                <a:lnTo>
                  <a:pt x="800100" y="1195387"/>
                </a:lnTo>
                <a:lnTo>
                  <a:pt x="785813" y="1195387"/>
                </a:lnTo>
                <a:lnTo>
                  <a:pt x="764381" y="1188243"/>
                </a:lnTo>
                <a:lnTo>
                  <a:pt x="728663" y="1164431"/>
                </a:lnTo>
                <a:lnTo>
                  <a:pt x="690563" y="1116806"/>
                </a:lnTo>
                <a:lnTo>
                  <a:pt x="588169" y="966787"/>
                </a:lnTo>
                <a:lnTo>
                  <a:pt x="459581" y="771525"/>
                </a:lnTo>
                <a:lnTo>
                  <a:pt x="290513" y="507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B803E088-C664-E848-B451-8C96FDE2525F}"/>
              </a:ext>
            </a:extLst>
          </p:cNvPr>
          <p:cNvSpPr/>
          <p:nvPr/>
        </p:nvSpPr>
        <p:spPr>
          <a:xfrm>
            <a:off x="4164013" y="4576763"/>
            <a:ext cx="1141412" cy="1052512"/>
          </a:xfrm>
          <a:custGeom>
            <a:avLst/>
            <a:gdLst>
              <a:gd name="connsiteX0" fmla="*/ 795338 w 1140619"/>
              <a:gd name="connsiteY0" fmla="*/ 535781 h 1052512"/>
              <a:gd name="connsiteX1" fmla="*/ 902494 w 1140619"/>
              <a:gd name="connsiteY1" fmla="*/ 445293 h 1052512"/>
              <a:gd name="connsiteX2" fmla="*/ 947738 w 1140619"/>
              <a:gd name="connsiteY2" fmla="*/ 409575 h 1052512"/>
              <a:gd name="connsiteX3" fmla="*/ 1007269 w 1140619"/>
              <a:gd name="connsiteY3" fmla="*/ 364331 h 1052512"/>
              <a:gd name="connsiteX4" fmla="*/ 1047750 w 1140619"/>
              <a:gd name="connsiteY4" fmla="*/ 330993 h 1052512"/>
              <a:gd name="connsiteX5" fmla="*/ 1062038 w 1140619"/>
              <a:gd name="connsiteY5" fmla="*/ 321468 h 1052512"/>
              <a:gd name="connsiteX6" fmla="*/ 1088232 w 1140619"/>
              <a:gd name="connsiteY6" fmla="*/ 304800 h 1052512"/>
              <a:gd name="connsiteX7" fmla="*/ 1112044 w 1140619"/>
              <a:gd name="connsiteY7" fmla="*/ 288131 h 1052512"/>
              <a:gd name="connsiteX8" fmla="*/ 1123950 w 1140619"/>
              <a:gd name="connsiteY8" fmla="*/ 276225 h 1052512"/>
              <a:gd name="connsiteX9" fmla="*/ 1135857 w 1140619"/>
              <a:gd name="connsiteY9" fmla="*/ 259556 h 1052512"/>
              <a:gd name="connsiteX10" fmla="*/ 1140619 w 1140619"/>
              <a:gd name="connsiteY10" fmla="*/ 238125 h 1052512"/>
              <a:gd name="connsiteX11" fmla="*/ 1138238 w 1140619"/>
              <a:gd name="connsiteY11" fmla="*/ 216693 h 1052512"/>
              <a:gd name="connsiteX12" fmla="*/ 1128713 w 1140619"/>
              <a:gd name="connsiteY12" fmla="*/ 190500 h 1052512"/>
              <a:gd name="connsiteX13" fmla="*/ 1102519 w 1140619"/>
              <a:gd name="connsiteY13" fmla="*/ 154781 h 1052512"/>
              <a:gd name="connsiteX14" fmla="*/ 1066800 w 1140619"/>
              <a:gd name="connsiteY14" fmla="*/ 123825 h 1052512"/>
              <a:gd name="connsiteX15" fmla="*/ 1007269 w 1140619"/>
              <a:gd name="connsiteY15" fmla="*/ 80962 h 1052512"/>
              <a:gd name="connsiteX16" fmla="*/ 957263 w 1140619"/>
              <a:gd name="connsiteY16" fmla="*/ 52387 h 1052512"/>
              <a:gd name="connsiteX17" fmla="*/ 907257 w 1140619"/>
              <a:gd name="connsiteY17" fmla="*/ 33337 h 1052512"/>
              <a:gd name="connsiteX18" fmla="*/ 854869 w 1140619"/>
              <a:gd name="connsiteY18" fmla="*/ 14287 h 1052512"/>
              <a:gd name="connsiteX19" fmla="*/ 804863 w 1140619"/>
              <a:gd name="connsiteY19" fmla="*/ 2381 h 1052512"/>
              <a:gd name="connsiteX20" fmla="*/ 757238 w 1140619"/>
              <a:gd name="connsiteY20" fmla="*/ 0 h 1052512"/>
              <a:gd name="connsiteX21" fmla="*/ 728663 w 1140619"/>
              <a:gd name="connsiteY21" fmla="*/ 4762 h 1052512"/>
              <a:gd name="connsiteX22" fmla="*/ 716757 w 1140619"/>
              <a:gd name="connsiteY22" fmla="*/ 9525 h 1052512"/>
              <a:gd name="connsiteX23" fmla="*/ 707232 w 1140619"/>
              <a:gd name="connsiteY23" fmla="*/ 19050 h 1052512"/>
              <a:gd name="connsiteX24" fmla="*/ 709613 w 1140619"/>
              <a:gd name="connsiteY24" fmla="*/ 40481 h 1052512"/>
              <a:gd name="connsiteX25" fmla="*/ 731044 w 1140619"/>
              <a:gd name="connsiteY25" fmla="*/ 71437 h 1052512"/>
              <a:gd name="connsiteX26" fmla="*/ 757238 w 1140619"/>
              <a:gd name="connsiteY26" fmla="*/ 100012 h 1052512"/>
              <a:gd name="connsiteX27" fmla="*/ 769144 w 1140619"/>
              <a:gd name="connsiteY27" fmla="*/ 116681 h 1052512"/>
              <a:gd name="connsiteX28" fmla="*/ 776288 w 1140619"/>
              <a:gd name="connsiteY28" fmla="*/ 133350 h 1052512"/>
              <a:gd name="connsiteX29" fmla="*/ 778669 w 1140619"/>
              <a:gd name="connsiteY29" fmla="*/ 154781 h 1052512"/>
              <a:gd name="connsiteX30" fmla="*/ 769144 w 1140619"/>
              <a:gd name="connsiteY30" fmla="*/ 178593 h 1052512"/>
              <a:gd name="connsiteX31" fmla="*/ 733425 w 1140619"/>
              <a:gd name="connsiteY31" fmla="*/ 233362 h 1052512"/>
              <a:gd name="connsiteX32" fmla="*/ 661988 w 1140619"/>
              <a:gd name="connsiteY32" fmla="*/ 333375 h 1052512"/>
              <a:gd name="connsiteX33" fmla="*/ 566738 w 1140619"/>
              <a:gd name="connsiteY33" fmla="*/ 454818 h 1052512"/>
              <a:gd name="connsiteX34" fmla="*/ 473869 w 1140619"/>
              <a:gd name="connsiteY34" fmla="*/ 564356 h 1052512"/>
              <a:gd name="connsiteX35" fmla="*/ 300038 w 1140619"/>
              <a:gd name="connsiteY35" fmla="*/ 738187 h 1052512"/>
              <a:gd name="connsiteX36" fmla="*/ 140494 w 1140619"/>
              <a:gd name="connsiteY36" fmla="*/ 888206 h 1052512"/>
              <a:gd name="connsiteX37" fmla="*/ 35719 w 1140619"/>
              <a:gd name="connsiteY37" fmla="*/ 978693 h 1052512"/>
              <a:gd name="connsiteX38" fmla="*/ 9525 w 1140619"/>
              <a:gd name="connsiteY38" fmla="*/ 1007268 h 1052512"/>
              <a:gd name="connsiteX39" fmla="*/ 0 w 1140619"/>
              <a:gd name="connsiteY39" fmla="*/ 1023937 h 1052512"/>
              <a:gd name="connsiteX40" fmla="*/ 0 w 1140619"/>
              <a:gd name="connsiteY40" fmla="*/ 1035843 h 1052512"/>
              <a:gd name="connsiteX41" fmla="*/ 2382 w 1140619"/>
              <a:gd name="connsiteY41" fmla="*/ 1045368 h 1052512"/>
              <a:gd name="connsiteX42" fmla="*/ 7144 w 1140619"/>
              <a:gd name="connsiteY42" fmla="*/ 1050131 h 1052512"/>
              <a:gd name="connsiteX43" fmla="*/ 19050 w 1140619"/>
              <a:gd name="connsiteY43" fmla="*/ 1052512 h 1052512"/>
              <a:gd name="connsiteX44" fmla="*/ 52388 w 1140619"/>
              <a:gd name="connsiteY44" fmla="*/ 1047750 h 1052512"/>
              <a:gd name="connsiteX45" fmla="*/ 85725 w 1140619"/>
              <a:gd name="connsiteY45" fmla="*/ 1040606 h 1052512"/>
              <a:gd name="connsiteX46" fmla="*/ 183357 w 1140619"/>
              <a:gd name="connsiteY46" fmla="*/ 985837 h 1052512"/>
              <a:gd name="connsiteX47" fmla="*/ 321469 w 1140619"/>
              <a:gd name="connsiteY47" fmla="*/ 897731 h 1052512"/>
              <a:gd name="connsiteX48" fmla="*/ 466725 w 1140619"/>
              <a:gd name="connsiteY48" fmla="*/ 802481 h 1052512"/>
              <a:gd name="connsiteX49" fmla="*/ 654844 w 1140619"/>
              <a:gd name="connsiteY49" fmla="*/ 654843 h 1052512"/>
              <a:gd name="connsiteX50" fmla="*/ 795338 w 1140619"/>
              <a:gd name="connsiteY50" fmla="*/ 535781 h 1052512"/>
              <a:gd name="connsiteX0" fmla="*/ 795338 w 1140619"/>
              <a:gd name="connsiteY0" fmla="*/ 535781 h 1052512"/>
              <a:gd name="connsiteX1" fmla="*/ 902494 w 1140619"/>
              <a:gd name="connsiteY1" fmla="*/ 445293 h 1052512"/>
              <a:gd name="connsiteX2" fmla="*/ 947738 w 1140619"/>
              <a:gd name="connsiteY2" fmla="*/ 409575 h 1052512"/>
              <a:gd name="connsiteX3" fmla="*/ 1007269 w 1140619"/>
              <a:gd name="connsiteY3" fmla="*/ 364331 h 1052512"/>
              <a:gd name="connsiteX4" fmla="*/ 1047750 w 1140619"/>
              <a:gd name="connsiteY4" fmla="*/ 330993 h 1052512"/>
              <a:gd name="connsiteX5" fmla="*/ 1062038 w 1140619"/>
              <a:gd name="connsiteY5" fmla="*/ 321468 h 1052512"/>
              <a:gd name="connsiteX6" fmla="*/ 1088232 w 1140619"/>
              <a:gd name="connsiteY6" fmla="*/ 304800 h 1052512"/>
              <a:gd name="connsiteX7" fmla="*/ 1112044 w 1140619"/>
              <a:gd name="connsiteY7" fmla="*/ 288131 h 1052512"/>
              <a:gd name="connsiteX8" fmla="*/ 1123950 w 1140619"/>
              <a:gd name="connsiteY8" fmla="*/ 276225 h 1052512"/>
              <a:gd name="connsiteX9" fmla="*/ 1135857 w 1140619"/>
              <a:gd name="connsiteY9" fmla="*/ 259556 h 1052512"/>
              <a:gd name="connsiteX10" fmla="*/ 1140619 w 1140619"/>
              <a:gd name="connsiteY10" fmla="*/ 238125 h 1052512"/>
              <a:gd name="connsiteX11" fmla="*/ 1138238 w 1140619"/>
              <a:gd name="connsiteY11" fmla="*/ 216693 h 1052512"/>
              <a:gd name="connsiteX12" fmla="*/ 1128713 w 1140619"/>
              <a:gd name="connsiteY12" fmla="*/ 190500 h 1052512"/>
              <a:gd name="connsiteX13" fmla="*/ 1102519 w 1140619"/>
              <a:gd name="connsiteY13" fmla="*/ 154781 h 1052512"/>
              <a:gd name="connsiteX14" fmla="*/ 1066800 w 1140619"/>
              <a:gd name="connsiteY14" fmla="*/ 123825 h 1052512"/>
              <a:gd name="connsiteX15" fmla="*/ 1007269 w 1140619"/>
              <a:gd name="connsiteY15" fmla="*/ 80962 h 1052512"/>
              <a:gd name="connsiteX16" fmla="*/ 957263 w 1140619"/>
              <a:gd name="connsiteY16" fmla="*/ 52387 h 1052512"/>
              <a:gd name="connsiteX17" fmla="*/ 907257 w 1140619"/>
              <a:gd name="connsiteY17" fmla="*/ 33337 h 1052512"/>
              <a:gd name="connsiteX18" fmla="*/ 854869 w 1140619"/>
              <a:gd name="connsiteY18" fmla="*/ 14287 h 1052512"/>
              <a:gd name="connsiteX19" fmla="*/ 804863 w 1140619"/>
              <a:gd name="connsiteY19" fmla="*/ 2381 h 1052512"/>
              <a:gd name="connsiteX20" fmla="*/ 757238 w 1140619"/>
              <a:gd name="connsiteY20" fmla="*/ 0 h 1052512"/>
              <a:gd name="connsiteX21" fmla="*/ 728663 w 1140619"/>
              <a:gd name="connsiteY21" fmla="*/ 4762 h 1052512"/>
              <a:gd name="connsiteX22" fmla="*/ 716757 w 1140619"/>
              <a:gd name="connsiteY22" fmla="*/ 9525 h 1052512"/>
              <a:gd name="connsiteX23" fmla="*/ 707232 w 1140619"/>
              <a:gd name="connsiteY23" fmla="*/ 19050 h 1052512"/>
              <a:gd name="connsiteX24" fmla="*/ 709613 w 1140619"/>
              <a:gd name="connsiteY24" fmla="*/ 40481 h 1052512"/>
              <a:gd name="connsiteX25" fmla="*/ 731044 w 1140619"/>
              <a:gd name="connsiteY25" fmla="*/ 71437 h 1052512"/>
              <a:gd name="connsiteX26" fmla="*/ 757238 w 1140619"/>
              <a:gd name="connsiteY26" fmla="*/ 100012 h 1052512"/>
              <a:gd name="connsiteX27" fmla="*/ 769144 w 1140619"/>
              <a:gd name="connsiteY27" fmla="*/ 116681 h 1052512"/>
              <a:gd name="connsiteX28" fmla="*/ 776288 w 1140619"/>
              <a:gd name="connsiteY28" fmla="*/ 133350 h 1052512"/>
              <a:gd name="connsiteX29" fmla="*/ 778669 w 1140619"/>
              <a:gd name="connsiteY29" fmla="*/ 154781 h 1052512"/>
              <a:gd name="connsiteX30" fmla="*/ 769144 w 1140619"/>
              <a:gd name="connsiteY30" fmla="*/ 178593 h 1052512"/>
              <a:gd name="connsiteX31" fmla="*/ 733425 w 1140619"/>
              <a:gd name="connsiteY31" fmla="*/ 233362 h 1052512"/>
              <a:gd name="connsiteX32" fmla="*/ 661988 w 1140619"/>
              <a:gd name="connsiteY32" fmla="*/ 333375 h 1052512"/>
              <a:gd name="connsiteX33" fmla="*/ 566738 w 1140619"/>
              <a:gd name="connsiteY33" fmla="*/ 454818 h 1052512"/>
              <a:gd name="connsiteX34" fmla="*/ 473869 w 1140619"/>
              <a:gd name="connsiteY34" fmla="*/ 564356 h 1052512"/>
              <a:gd name="connsiteX35" fmla="*/ 300038 w 1140619"/>
              <a:gd name="connsiteY35" fmla="*/ 738187 h 1052512"/>
              <a:gd name="connsiteX36" fmla="*/ 140494 w 1140619"/>
              <a:gd name="connsiteY36" fmla="*/ 888206 h 1052512"/>
              <a:gd name="connsiteX37" fmla="*/ 35719 w 1140619"/>
              <a:gd name="connsiteY37" fmla="*/ 978693 h 1052512"/>
              <a:gd name="connsiteX38" fmla="*/ 9525 w 1140619"/>
              <a:gd name="connsiteY38" fmla="*/ 1007268 h 1052512"/>
              <a:gd name="connsiteX39" fmla="*/ 0 w 1140619"/>
              <a:gd name="connsiteY39" fmla="*/ 1023937 h 1052512"/>
              <a:gd name="connsiteX40" fmla="*/ 0 w 1140619"/>
              <a:gd name="connsiteY40" fmla="*/ 1035843 h 1052512"/>
              <a:gd name="connsiteX41" fmla="*/ 2382 w 1140619"/>
              <a:gd name="connsiteY41" fmla="*/ 1045368 h 1052512"/>
              <a:gd name="connsiteX42" fmla="*/ 7144 w 1140619"/>
              <a:gd name="connsiteY42" fmla="*/ 1050131 h 1052512"/>
              <a:gd name="connsiteX43" fmla="*/ 19050 w 1140619"/>
              <a:gd name="connsiteY43" fmla="*/ 1052512 h 1052512"/>
              <a:gd name="connsiteX44" fmla="*/ 52388 w 1140619"/>
              <a:gd name="connsiteY44" fmla="*/ 1047750 h 1052512"/>
              <a:gd name="connsiteX45" fmla="*/ 85725 w 1140619"/>
              <a:gd name="connsiteY45" fmla="*/ 1040606 h 1052512"/>
              <a:gd name="connsiteX46" fmla="*/ 183357 w 1140619"/>
              <a:gd name="connsiteY46" fmla="*/ 985837 h 1052512"/>
              <a:gd name="connsiteX47" fmla="*/ 321469 w 1140619"/>
              <a:gd name="connsiteY47" fmla="*/ 897731 h 1052512"/>
              <a:gd name="connsiteX48" fmla="*/ 466725 w 1140619"/>
              <a:gd name="connsiteY48" fmla="*/ 802481 h 1052512"/>
              <a:gd name="connsiteX49" fmla="*/ 654844 w 1140619"/>
              <a:gd name="connsiteY49" fmla="*/ 654843 h 1052512"/>
              <a:gd name="connsiteX50" fmla="*/ 795338 w 1140619"/>
              <a:gd name="connsiteY50" fmla="*/ 535781 h 1052512"/>
              <a:gd name="connsiteX51" fmla="*/ 683419 w 1140619"/>
              <a:gd name="connsiteY51" fmla="*/ 628650 h 1052512"/>
              <a:gd name="connsiteX0" fmla="*/ 795338 w 1140619"/>
              <a:gd name="connsiteY0" fmla="*/ 535781 h 1052512"/>
              <a:gd name="connsiteX1" fmla="*/ 902494 w 1140619"/>
              <a:gd name="connsiteY1" fmla="*/ 445293 h 1052512"/>
              <a:gd name="connsiteX2" fmla="*/ 947738 w 1140619"/>
              <a:gd name="connsiteY2" fmla="*/ 409575 h 1052512"/>
              <a:gd name="connsiteX3" fmla="*/ 1007269 w 1140619"/>
              <a:gd name="connsiteY3" fmla="*/ 364331 h 1052512"/>
              <a:gd name="connsiteX4" fmla="*/ 1047750 w 1140619"/>
              <a:gd name="connsiteY4" fmla="*/ 330993 h 1052512"/>
              <a:gd name="connsiteX5" fmla="*/ 1062038 w 1140619"/>
              <a:gd name="connsiteY5" fmla="*/ 321468 h 1052512"/>
              <a:gd name="connsiteX6" fmla="*/ 1088232 w 1140619"/>
              <a:gd name="connsiteY6" fmla="*/ 304800 h 1052512"/>
              <a:gd name="connsiteX7" fmla="*/ 1112044 w 1140619"/>
              <a:gd name="connsiteY7" fmla="*/ 288131 h 1052512"/>
              <a:gd name="connsiteX8" fmla="*/ 1123950 w 1140619"/>
              <a:gd name="connsiteY8" fmla="*/ 276225 h 1052512"/>
              <a:gd name="connsiteX9" fmla="*/ 1135857 w 1140619"/>
              <a:gd name="connsiteY9" fmla="*/ 259556 h 1052512"/>
              <a:gd name="connsiteX10" fmla="*/ 1140619 w 1140619"/>
              <a:gd name="connsiteY10" fmla="*/ 238125 h 1052512"/>
              <a:gd name="connsiteX11" fmla="*/ 1138238 w 1140619"/>
              <a:gd name="connsiteY11" fmla="*/ 216693 h 1052512"/>
              <a:gd name="connsiteX12" fmla="*/ 1128713 w 1140619"/>
              <a:gd name="connsiteY12" fmla="*/ 190500 h 1052512"/>
              <a:gd name="connsiteX13" fmla="*/ 1102519 w 1140619"/>
              <a:gd name="connsiteY13" fmla="*/ 154781 h 1052512"/>
              <a:gd name="connsiteX14" fmla="*/ 1066800 w 1140619"/>
              <a:gd name="connsiteY14" fmla="*/ 123825 h 1052512"/>
              <a:gd name="connsiteX15" fmla="*/ 1007269 w 1140619"/>
              <a:gd name="connsiteY15" fmla="*/ 80962 h 1052512"/>
              <a:gd name="connsiteX16" fmla="*/ 957263 w 1140619"/>
              <a:gd name="connsiteY16" fmla="*/ 52387 h 1052512"/>
              <a:gd name="connsiteX17" fmla="*/ 907257 w 1140619"/>
              <a:gd name="connsiteY17" fmla="*/ 33337 h 1052512"/>
              <a:gd name="connsiteX18" fmla="*/ 854869 w 1140619"/>
              <a:gd name="connsiteY18" fmla="*/ 14287 h 1052512"/>
              <a:gd name="connsiteX19" fmla="*/ 804863 w 1140619"/>
              <a:gd name="connsiteY19" fmla="*/ 2381 h 1052512"/>
              <a:gd name="connsiteX20" fmla="*/ 757238 w 1140619"/>
              <a:gd name="connsiteY20" fmla="*/ 0 h 1052512"/>
              <a:gd name="connsiteX21" fmla="*/ 728663 w 1140619"/>
              <a:gd name="connsiteY21" fmla="*/ 4762 h 1052512"/>
              <a:gd name="connsiteX22" fmla="*/ 716757 w 1140619"/>
              <a:gd name="connsiteY22" fmla="*/ 9525 h 1052512"/>
              <a:gd name="connsiteX23" fmla="*/ 707232 w 1140619"/>
              <a:gd name="connsiteY23" fmla="*/ 19050 h 1052512"/>
              <a:gd name="connsiteX24" fmla="*/ 709613 w 1140619"/>
              <a:gd name="connsiteY24" fmla="*/ 40481 h 1052512"/>
              <a:gd name="connsiteX25" fmla="*/ 731044 w 1140619"/>
              <a:gd name="connsiteY25" fmla="*/ 71437 h 1052512"/>
              <a:gd name="connsiteX26" fmla="*/ 757238 w 1140619"/>
              <a:gd name="connsiteY26" fmla="*/ 100012 h 1052512"/>
              <a:gd name="connsiteX27" fmla="*/ 769144 w 1140619"/>
              <a:gd name="connsiteY27" fmla="*/ 116681 h 1052512"/>
              <a:gd name="connsiteX28" fmla="*/ 776288 w 1140619"/>
              <a:gd name="connsiteY28" fmla="*/ 133350 h 1052512"/>
              <a:gd name="connsiteX29" fmla="*/ 778669 w 1140619"/>
              <a:gd name="connsiteY29" fmla="*/ 154781 h 1052512"/>
              <a:gd name="connsiteX30" fmla="*/ 769144 w 1140619"/>
              <a:gd name="connsiteY30" fmla="*/ 178593 h 1052512"/>
              <a:gd name="connsiteX31" fmla="*/ 733425 w 1140619"/>
              <a:gd name="connsiteY31" fmla="*/ 233362 h 1052512"/>
              <a:gd name="connsiteX32" fmla="*/ 661988 w 1140619"/>
              <a:gd name="connsiteY32" fmla="*/ 333375 h 1052512"/>
              <a:gd name="connsiteX33" fmla="*/ 566738 w 1140619"/>
              <a:gd name="connsiteY33" fmla="*/ 454818 h 1052512"/>
              <a:gd name="connsiteX34" fmla="*/ 473869 w 1140619"/>
              <a:gd name="connsiteY34" fmla="*/ 564356 h 1052512"/>
              <a:gd name="connsiteX35" fmla="*/ 300038 w 1140619"/>
              <a:gd name="connsiteY35" fmla="*/ 738187 h 1052512"/>
              <a:gd name="connsiteX36" fmla="*/ 140494 w 1140619"/>
              <a:gd name="connsiteY36" fmla="*/ 888206 h 1052512"/>
              <a:gd name="connsiteX37" fmla="*/ 35719 w 1140619"/>
              <a:gd name="connsiteY37" fmla="*/ 978693 h 1052512"/>
              <a:gd name="connsiteX38" fmla="*/ 9525 w 1140619"/>
              <a:gd name="connsiteY38" fmla="*/ 1007268 h 1052512"/>
              <a:gd name="connsiteX39" fmla="*/ 0 w 1140619"/>
              <a:gd name="connsiteY39" fmla="*/ 1023937 h 1052512"/>
              <a:gd name="connsiteX40" fmla="*/ 0 w 1140619"/>
              <a:gd name="connsiteY40" fmla="*/ 1035843 h 1052512"/>
              <a:gd name="connsiteX41" fmla="*/ 2382 w 1140619"/>
              <a:gd name="connsiteY41" fmla="*/ 1045368 h 1052512"/>
              <a:gd name="connsiteX42" fmla="*/ 7144 w 1140619"/>
              <a:gd name="connsiteY42" fmla="*/ 1050131 h 1052512"/>
              <a:gd name="connsiteX43" fmla="*/ 19050 w 1140619"/>
              <a:gd name="connsiteY43" fmla="*/ 1052512 h 1052512"/>
              <a:gd name="connsiteX44" fmla="*/ 52388 w 1140619"/>
              <a:gd name="connsiteY44" fmla="*/ 1047750 h 1052512"/>
              <a:gd name="connsiteX45" fmla="*/ 85725 w 1140619"/>
              <a:gd name="connsiteY45" fmla="*/ 1040606 h 1052512"/>
              <a:gd name="connsiteX46" fmla="*/ 183357 w 1140619"/>
              <a:gd name="connsiteY46" fmla="*/ 985837 h 1052512"/>
              <a:gd name="connsiteX47" fmla="*/ 321469 w 1140619"/>
              <a:gd name="connsiteY47" fmla="*/ 897731 h 1052512"/>
              <a:gd name="connsiteX48" fmla="*/ 466725 w 1140619"/>
              <a:gd name="connsiteY48" fmla="*/ 802481 h 1052512"/>
              <a:gd name="connsiteX49" fmla="*/ 654844 w 1140619"/>
              <a:gd name="connsiteY49" fmla="*/ 654843 h 1052512"/>
              <a:gd name="connsiteX50" fmla="*/ 683419 w 1140619"/>
              <a:gd name="connsiteY50" fmla="*/ 628650 h 1052512"/>
              <a:gd name="connsiteX51" fmla="*/ 795338 w 1140619"/>
              <a:gd name="connsiteY51" fmla="*/ 535781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40619" h="1052512">
                <a:moveTo>
                  <a:pt x="795338" y="535781"/>
                </a:moveTo>
                <a:lnTo>
                  <a:pt x="902494" y="445293"/>
                </a:lnTo>
                <a:lnTo>
                  <a:pt x="947738" y="409575"/>
                </a:lnTo>
                <a:lnTo>
                  <a:pt x="1007269" y="364331"/>
                </a:lnTo>
                <a:lnTo>
                  <a:pt x="1047750" y="330993"/>
                </a:lnTo>
                <a:lnTo>
                  <a:pt x="1062038" y="321468"/>
                </a:lnTo>
                <a:lnTo>
                  <a:pt x="1088232" y="304800"/>
                </a:lnTo>
                <a:lnTo>
                  <a:pt x="1112044" y="288131"/>
                </a:lnTo>
                <a:lnTo>
                  <a:pt x="1123950" y="276225"/>
                </a:lnTo>
                <a:lnTo>
                  <a:pt x="1135857" y="259556"/>
                </a:lnTo>
                <a:lnTo>
                  <a:pt x="1140619" y="238125"/>
                </a:lnTo>
                <a:lnTo>
                  <a:pt x="1138238" y="216693"/>
                </a:lnTo>
                <a:lnTo>
                  <a:pt x="1128713" y="190500"/>
                </a:lnTo>
                <a:lnTo>
                  <a:pt x="1102519" y="154781"/>
                </a:lnTo>
                <a:lnTo>
                  <a:pt x="1066800" y="123825"/>
                </a:lnTo>
                <a:lnTo>
                  <a:pt x="1007269" y="80962"/>
                </a:lnTo>
                <a:lnTo>
                  <a:pt x="957263" y="52387"/>
                </a:lnTo>
                <a:lnTo>
                  <a:pt x="907257" y="33337"/>
                </a:lnTo>
                <a:lnTo>
                  <a:pt x="854869" y="14287"/>
                </a:lnTo>
                <a:lnTo>
                  <a:pt x="804863" y="2381"/>
                </a:lnTo>
                <a:lnTo>
                  <a:pt x="757238" y="0"/>
                </a:lnTo>
                <a:lnTo>
                  <a:pt x="728663" y="4762"/>
                </a:lnTo>
                <a:lnTo>
                  <a:pt x="716757" y="9525"/>
                </a:lnTo>
                <a:lnTo>
                  <a:pt x="707232" y="19050"/>
                </a:lnTo>
                <a:lnTo>
                  <a:pt x="709613" y="40481"/>
                </a:lnTo>
                <a:lnTo>
                  <a:pt x="731044" y="71437"/>
                </a:lnTo>
                <a:lnTo>
                  <a:pt x="757238" y="100012"/>
                </a:lnTo>
                <a:lnTo>
                  <a:pt x="769144" y="116681"/>
                </a:lnTo>
                <a:lnTo>
                  <a:pt x="776288" y="133350"/>
                </a:lnTo>
                <a:lnTo>
                  <a:pt x="778669" y="154781"/>
                </a:lnTo>
                <a:lnTo>
                  <a:pt x="769144" y="178593"/>
                </a:lnTo>
                <a:lnTo>
                  <a:pt x="733425" y="233362"/>
                </a:lnTo>
                <a:lnTo>
                  <a:pt x="661988" y="333375"/>
                </a:lnTo>
                <a:lnTo>
                  <a:pt x="566738" y="454818"/>
                </a:lnTo>
                <a:lnTo>
                  <a:pt x="473869" y="564356"/>
                </a:lnTo>
                <a:lnTo>
                  <a:pt x="300038" y="738187"/>
                </a:lnTo>
                <a:lnTo>
                  <a:pt x="140494" y="888206"/>
                </a:lnTo>
                <a:lnTo>
                  <a:pt x="35719" y="978693"/>
                </a:lnTo>
                <a:lnTo>
                  <a:pt x="9525" y="1007268"/>
                </a:lnTo>
                <a:lnTo>
                  <a:pt x="0" y="1023937"/>
                </a:lnTo>
                <a:lnTo>
                  <a:pt x="0" y="1035843"/>
                </a:lnTo>
                <a:lnTo>
                  <a:pt x="2382" y="1045368"/>
                </a:lnTo>
                <a:lnTo>
                  <a:pt x="7144" y="1050131"/>
                </a:lnTo>
                <a:lnTo>
                  <a:pt x="19050" y="1052512"/>
                </a:lnTo>
                <a:lnTo>
                  <a:pt x="52388" y="1047750"/>
                </a:lnTo>
                <a:lnTo>
                  <a:pt x="85725" y="1040606"/>
                </a:lnTo>
                <a:lnTo>
                  <a:pt x="183357" y="985837"/>
                </a:lnTo>
                <a:lnTo>
                  <a:pt x="321469" y="897731"/>
                </a:lnTo>
                <a:lnTo>
                  <a:pt x="466725" y="802481"/>
                </a:lnTo>
                <a:lnTo>
                  <a:pt x="654844" y="654843"/>
                </a:lnTo>
                <a:cubicBezTo>
                  <a:pt x="690960" y="625871"/>
                  <a:pt x="660003" y="648494"/>
                  <a:pt x="683419" y="628650"/>
                </a:cubicBezTo>
                <a:lnTo>
                  <a:pt x="795338" y="535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C1ADE826-AE77-C442-90E4-12837D55E2D5}"/>
              </a:ext>
            </a:extLst>
          </p:cNvPr>
          <p:cNvSpPr/>
          <p:nvPr/>
        </p:nvSpPr>
        <p:spPr>
          <a:xfrm>
            <a:off x="3532188" y="2001838"/>
            <a:ext cx="1012825" cy="869950"/>
          </a:xfrm>
          <a:custGeom>
            <a:avLst/>
            <a:gdLst>
              <a:gd name="connsiteX0" fmla="*/ 209550 w 1014412"/>
              <a:gd name="connsiteY0" fmla="*/ 538163 h 869157"/>
              <a:gd name="connsiteX1" fmla="*/ 269081 w 1014412"/>
              <a:gd name="connsiteY1" fmla="*/ 459582 h 869157"/>
              <a:gd name="connsiteX2" fmla="*/ 345281 w 1014412"/>
              <a:gd name="connsiteY2" fmla="*/ 369094 h 869157"/>
              <a:gd name="connsiteX3" fmla="*/ 395287 w 1014412"/>
              <a:gd name="connsiteY3" fmla="*/ 309563 h 869157"/>
              <a:gd name="connsiteX4" fmla="*/ 471487 w 1014412"/>
              <a:gd name="connsiteY4" fmla="*/ 209550 h 869157"/>
              <a:gd name="connsiteX5" fmla="*/ 569119 w 1014412"/>
              <a:gd name="connsiteY5" fmla="*/ 61913 h 869157"/>
              <a:gd name="connsiteX6" fmla="*/ 576262 w 1014412"/>
              <a:gd name="connsiteY6" fmla="*/ 45244 h 869157"/>
              <a:gd name="connsiteX7" fmla="*/ 573881 w 1014412"/>
              <a:gd name="connsiteY7" fmla="*/ 33338 h 869157"/>
              <a:gd name="connsiteX8" fmla="*/ 564356 w 1014412"/>
              <a:gd name="connsiteY8" fmla="*/ 21432 h 869157"/>
              <a:gd name="connsiteX9" fmla="*/ 507206 w 1014412"/>
              <a:gd name="connsiteY9" fmla="*/ 0 h 869157"/>
              <a:gd name="connsiteX10" fmla="*/ 1014412 w 1014412"/>
              <a:gd name="connsiteY10" fmla="*/ 52388 h 869157"/>
              <a:gd name="connsiteX11" fmla="*/ 983456 w 1014412"/>
              <a:gd name="connsiteY11" fmla="*/ 76200 h 869157"/>
              <a:gd name="connsiteX12" fmla="*/ 950119 w 1014412"/>
              <a:gd name="connsiteY12" fmla="*/ 92869 h 869157"/>
              <a:gd name="connsiteX13" fmla="*/ 916781 w 1014412"/>
              <a:gd name="connsiteY13" fmla="*/ 109538 h 869157"/>
              <a:gd name="connsiteX14" fmla="*/ 876300 w 1014412"/>
              <a:gd name="connsiteY14" fmla="*/ 138113 h 869157"/>
              <a:gd name="connsiteX15" fmla="*/ 821531 w 1014412"/>
              <a:gd name="connsiteY15" fmla="*/ 188119 h 869157"/>
              <a:gd name="connsiteX16" fmla="*/ 711994 w 1014412"/>
              <a:gd name="connsiteY16" fmla="*/ 285750 h 869157"/>
              <a:gd name="connsiteX17" fmla="*/ 604837 w 1014412"/>
              <a:gd name="connsiteY17" fmla="*/ 385763 h 869157"/>
              <a:gd name="connsiteX18" fmla="*/ 473869 w 1014412"/>
              <a:gd name="connsiteY18" fmla="*/ 497682 h 869157"/>
              <a:gd name="connsiteX19" fmla="*/ 252412 w 1014412"/>
              <a:gd name="connsiteY19" fmla="*/ 690563 h 869157"/>
              <a:gd name="connsiteX20" fmla="*/ 42862 w 1014412"/>
              <a:gd name="connsiteY20" fmla="*/ 869157 h 869157"/>
              <a:gd name="connsiteX21" fmla="*/ 0 w 1014412"/>
              <a:gd name="connsiteY21" fmla="*/ 831057 h 869157"/>
              <a:gd name="connsiteX22" fmla="*/ 64294 w 1014412"/>
              <a:gd name="connsiteY22" fmla="*/ 726282 h 869157"/>
              <a:gd name="connsiteX23" fmla="*/ 138112 w 1014412"/>
              <a:gd name="connsiteY23" fmla="*/ 626269 h 869157"/>
              <a:gd name="connsiteX24" fmla="*/ 209550 w 1014412"/>
              <a:gd name="connsiteY24" fmla="*/ 538163 h 86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14412" h="869157">
                <a:moveTo>
                  <a:pt x="209550" y="538163"/>
                </a:moveTo>
                <a:lnTo>
                  <a:pt x="269081" y="459582"/>
                </a:lnTo>
                <a:lnTo>
                  <a:pt x="345281" y="369094"/>
                </a:lnTo>
                <a:lnTo>
                  <a:pt x="395287" y="309563"/>
                </a:lnTo>
                <a:lnTo>
                  <a:pt x="471487" y="209550"/>
                </a:lnTo>
                <a:lnTo>
                  <a:pt x="569119" y="61913"/>
                </a:lnTo>
                <a:lnTo>
                  <a:pt x="576262" y="45244"/>
                </a:lnTo>
                <a:lnTo>
                  <a:pt x="573881" y="33338"/>
                </a:lnTo>
                <a:lnTo>
                  <a:pt x="564356" y="21432"/>
                </a:lnTo>
                <a:lnTo>
                  <a:pt x="507206" y="0"/>
                </a:lnTo>
                <a:lnTo>
                  <a:pt x="1014412" y="52388"/>
                </a:lnTo>
                <a:lnTo>
                  <a:pt x="983456" y="76200"/>
                </a:lnTo>
                <a:lnTo>
                  <a:pt x="950119" y="92869"/>
                </a:lnTo>
                <a:lnTo>
                  <a:pt x="916781" y="109538"/>
                </a:lnTo>
                <a:lnTo>
                  <a:pt x="876300" y="138113"/>
                </a:lnTo>
                <a:lnTo>
                  <a:pt x="821531" y="188119"/>
                </a:lnTo>
                <a:lnTo>
                  <a:pt x="711994" y="285750"/>
                </a:lnTo>
                <a:lnTo>
                  <a:pt x="604837" y="385763"/>
                </a:lnTo>
                <a:lnTo>
                  <a:pt x="473869" y="497682"/>
                </a:lnTo>
                <a:lnTo>
                  <a:pt x="252412" y="690563"/>
                </a:lnTo>
                <a:lnTo>
                  <a:pt x="42862" y="869157"/>
                </a:lnTo>
                <a:lnTo>
                  <a:pt x="0" y="831057"/>
                </a:lnTo>
                <a:lnTo>
                  <a:pt x="64294" y="726282"/>
                </a:lnTo>
                <a:lnTo>
                  <a:pt x="138112" y="626269"/>
                </a:lnTo>
                <a:lnTo>
                  <a:pt x="209550" y="5381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C8F24488-C707-EF41-B8E8-A0149AED69B1}"/>
              </a:ext>
            </a:extLst>
          </p:cNvPr>
          <p:cNvSpPr/>
          <p:nvPr/>
        </p:nvSpPr>
        <p:spPr>
          <a:xfrm>
            <a:off x="3409950" y="2738438"/>
            <a:ext cx="620713" cy="1644650"/>
          </a:xfrm>
          <a:custGeom>
            <a:avLst/>
            <a:gdLst>
              <a:gd name="connsiteX0" fmla="*/ 261938 w 621506"/>
              <a:gd name="connsiteY0" fmla="*/ 402431 h 1645443"/>
              <a:gd name="connsiteX1" fmla="*/ 219075 w 621506"/>
              <a:gd name="connsiteY1" fmla="*/ 321468 h 1645443"/>
              <a:gd name="connsiteX2" fmla="*/ 183356 w 621506"/>
              <a:gd name="connsiteY2" fmla="*/ 264318 h 1645443"/>
              <a:gd name="connsiteX3" fmla="*/ 150019 w 621506"/>
              <a:gd name="connsiteY3" fmla="*/ 211931 h 1645443"/>
              <a:gd name="connsiteX4" fmla="*/ 90488 w 621506"/>
              <a:gd name="connsiteY4" fmla="*/ 138112 h 1645443"/>
              <a:gd name="connsiteX5" fmla="*/ 52388 w 621506"/>
              <a:gd name="connsiteY5" fmla="*/ 97631 h 1645443"/>
              <a:gd name="connsiteX6" fmla="*/ 21431 w 621506"/>
              <a:gd name="connsiteY6" fmla="*/ 61912 h 1645443"/>
              <a:gd name="connsiteX7" fmla="*/ 2381 w 621506"/>
              <a:gd name="connsiteY7" fmla="*/ 28575 h 1645443"/>
              <a:gd name="connsiteX8" fmla="*/ 0 w 621506"/>
              <a:gd name="connsiteY8" fmla="*/ 14287 h 1645443"/>
              <a:gd name="connsiteX9" fmla="*/ 2381 w 621506"/>
              <a:gd name="connsiteY9" fmla="*/ 2381 h 1645443"/>
              <a:gd name="connsiteX10" fmla="*/ 19050 w 621506"/>
              <a:gd name="connsiteY10" fmla="*/ 0 h 1645443"/>
              <a:gd name="connsiteX11" fmla="*/ 59531 w 621506"/>
              <a:gd name="connsiteY11" fmla="*/ 9525 h 1645443"/>
              <a:gd name="connsiteX12" fmla="*/ 107156 w 621506"/>
              <a:gd name="connsiteY12" fmla="*/ 26193 h 1645443"/>
              <a:gd name="connsiteX13" fmla="*/ 178594 w 621506"/>
              <a:gd name="connsiteY13" fmla="*/ 52387 h 1645443"/>
              <a:gd name="connsiteX14" fmla="*/ 230981 w 621506"/>
              <a:gd name="connsiteY14" fmla="*/ 100012 h 1645443"/>
              <a:gd name="connsiteX15" fmla="*/ 288131 w 621506"/>
              <a:gd name="connsiteY15" fmla="*/ 161925 h 1645443"/>
              <a:gd name="connsiteX16" fmla="*/ 338138 w 621506"/>
              <a:gd name="connsiteY16" fmla="*/ 219075 h 1645443"/>
              <a:gd name="connsiteX17" fmla="*/ 397669 w 621506"/>
              <a:gd name="connsiteY17" fmla="*/ 300037 h 1645443"/>
              <a:gd name="connsiteX18" fmla="*/ 433388 w 621506"/>
              <a:gd name="connsiteY18" fmla="*/ 357187 h 1645443"/>
              <a:gd name="connsiteX19" fmla="*/ 461963 w 621506"/>
              <a:gd name="connsiteY19" fmla="*/ 409575 h 1645443"/>
              <a:gd name="connsiteX20" fmla="*/ 490538 w 621506"/>
              <a:gd name="connsiteY20" fmla="*/ 473868 h 1645443"/>
              <a:gd name="connsiteX21" fmla="*/ 516731 w 621506"/>
              <a:gd name="connsiteY21" fmla="*/ 538162 h 1645443"/>
              <a:gd name="connsiteX22" fmla="*/ 540544 w 621506"/>
              <a:gd name="connsiteY22" fmla="*/ 611981 h 1645443"/>
              <a:gd name="connsiteX23" fmla="*/ 557213 w 621506"/>
              <a:gd name="connsiteY23" fmla="*/ 681037 h 1645443"/>
              <a:gd name="connsiteX24" fmla="*/ 583406 w 621506"/>
              <a:gd name="connsiteY24" fmla="*/ 900112 h 1645443"/>
              <a:gd name="connsiteX25" fmla="*/ 600075 w 621506"/>
              <a:gd name="connsiteY25" fmla="*/ 1021556 h 1645443"/>
              <a:gd name="connsiteX26" fmla="*/ 609600 w 621506"/>
              <a:gd name="connsiteY26" fmla="*/ 1150143 h 1645443"/>
              <a:gd name="connsiteX27" fmla="*/ 616744 w 621506"/>
              <a:gd name="connsiteY27" fmla="*/ 1283493 h 1645443"/>
              <a:gd name="connsiteX28" fmla="*/ 621506 w 621506"/>
              <a:gd name="connsiteY28" fmla="*/ 1395412 h 1645443"/>
              <a:gd name="connsiteX29" fmla="*/ 619125 w 621506"/>
              <a:gd name="connsiteY29" fmla="*/ 1543050 h 1645443"/>
              <a:gd name="connsiteX30" fmla="*/ 616744 w 621506"/>
              <a:gd name="connsiteY30" fmla="*/ 1645443 h 1645443"/>
              <a:gd name="connsiteX31" fmla="*/ 416719 w 621506"/>
              <a:gd name="connsiteY31" fmla="*/ 1640681 h 1645443"/>
              <a:gd name="connsiteX32" fmla="*/ 421481 w 621506"/>
              <a:gd name="connsiteY32" fmla="*/ 1574006 h 1645443"/>
              <a:gd name="connsiteX33" fmla="*/ 426244 w 621506"/>
              <a:gd name="connsiteY33" fmla="*/ 1478756 h 1645443"/>
              <a:gd name="connsiteX34" fmla="*/ 428625 w 621506"/>
              <a:gd name="connsiteY34" fmla="*/ 1381125 h 1645443"/>
              <a:gd name="connsiteX35" fmla="*/ 423863 w 621506"/>
              <a:gd name="connsiteY35" fmla="*/ 1262062 h 1645443"/>
              <a:gd name="connsiteX36" fmla="*/ 414338 w 621506"/>
              <a:gd name="connsiteY36" fmla="*/ 1135856 h 1645443"/>
              <a:gd name="connsiteX37" fmla="*/ 397669 w 621506"/>
              <a:gd name="connsiteY37" fmla="*/ 985837 h 1645443"/>
              <a:gd name="connsiteX38" fmla="*/ 376238 w 621506"/>
              <a:gd name="connsiteY38" fmla="*/ 792956 h 1645443"/>
              <a:gd name="connsiteX39" fmla="*/ 350044 w 621506"/>
              <a:gd name="connsiteY39" fmla="*/ 661987 h 1645443"/>
              <a:gd name="connsiteX40" fmla="*/ 330994 w 621506"/>
              <a:gd name="connsiteY40" fmla="*/ 590550 h 1645443"/>
              <a:gd name="connsiteX41" fmla="*/ 304800 w 621506"/>
              <a:gd name="connsiteY41" fmla="*/ 504825 h 1645443"/>
              <a:gd name="connsiteX42" fmla="*/ 261938 w 621506"/>
              <a:gd name="connsiteY42" fmla="*/ 402431 h 164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21506" h="1645443">
                <a:moveTo>
                  <a:pt x="261938" y="402431"/>
                </a:moveTo>
                <a:lnTo>
                  <a:pt x="219075" y="321468"/>
                </a:lnTo>
                <a:lnTo>
                  <a:pt x="183356" y="264318"/>
                </a:lnTo>
                <a:lnTo>
                  <a:pt x="150019" y="211931"/>
                </a:lnTo>
                <a:lnTo>
                  <a:pt x="90488" y="138112"/>
                </a:lnTo>
                <a:lnTo>
                  <a:pt x="52388" y="97631"/>
                </a:lnTo>
                <a:lnTo>
                  <a:pt x="21431" y="61912"/>
                </a:lnTo>
                <a:lnTo>
                  <a:pt x="2381" y="28575"/>
                </a:lnTo>
                <a:lnTo>
                  <a:pt x="0" y="14287"/>
                </a:lnTo>
                <a:lnTo>
                  <a:pt x="2381" y="2381"/>
                </a:lnTo>
                <a:lnTo>
                  <a:pt x="19050" y="0"/>
                </a:lnTo>
                <a:lnTo>
                  <a:pt x="59531" y="9525"/>
                </a:lnTo>
                <a:lnTo>
                  <a:pt x="107156" y="26193"/>
                </a:lnTo>
                <a:lnTo>
                  <a:pt x="178594" y="52387"/>
                </a:lnTo>
                <a:lnTo>
                  <a:pt x="230981" y="100012"/>
                </a:lnTo>
                <a:lnTo>
                  <a:pt x="288131" y="161925"/>
                </a:lnTo>
                <a:lnTo>
                  <a:pt x="338138" y="219075"/>
                </a:lnTo>
                <a:lnTo>
                  <a:pt x="397669" y="300037"/>
                </a:lnTo>
                <a:lnTo>
                  <a:pt x="433388" y="357187"/>
                </a:lnTo>
                <a:lnTo>
                  <a:pt x="461963" y="409575"/>
                </a:lnTo>
                <a:lnTo>
                  <a:pt x="490538" y="473868"/>
                </a:lnTo>
                <a:lnTo>
                  <a:pt x="516731" y="538162"/>
                </a:lnTo>
                <a:lnTo>
                  <a:pt x="540544" y="611981"/>
                </a:lnTo>
                <a:lnTo>
                  <a:pt x="557213" y="681037"/>
                </a:lnTo>
                <a:lnTo>
                  <a:pt x="583406" y="900112"/>
                </a:lnTo>
                <a:lnTo>
                  <a:pt x="600075" y="1021556"/>
                </a:lnTo>
                <a:lnTo>
                  <a:pt x="609600" y="1150143"/>
                </a:lnTo>
                <a:lnTo>
                  <a:pt x="616744" y="1283493"/>
                </a:lnTo>
                <a:lnTo>
                  <a:pt x="621506" y="1395412"/>
                </a:lnTo>
                <a:cubicBezTo>
                  <a:pt x="620712" y="1444625"/>
                  <a:pt x="619919" y="1493837"/>
                  <a:pt x="619125" y="1543050"/>
                </a:cubicBezTo>
                <a:cubicBezTo>
                  <a:pt x="618331" y="1577181"/>
                  <a:pt x="617538" y="1611312"/>
                  <a:pt x="616744" y="1645443"/>
                </a:cubicBezTo>
                <a:lnTo>
                  <a:pt x="416719" y="1640681"/>
                </a:lnTo>
                <a:lnTo>
                  <a:pt x="421481" y="1574006"/>
                </a:lnTo>
                <a:lnTo>
                  <a:pt x="426244" y="1478756"/>
                </a:lnTo>
                <a:cubicBezTo>
                  <a:pt x="427038" y="1446212"/>
                  <a:pt x="427831" y="1413669"/>
                  <a:pt x="428625" y="1381125"/>
                </a:cubicBezTo>
                <a:lnTo>
                  <a:pt x="423863" y="1262062"/>
                </a:lnTo>
                <a:lnTo>
                  <a:pt x="414338" y="1135856"/>
                </a:lnTo>
                <a:lnTo>
                  <a:pt x="397669" y="985837"/>
                </a:lnTo>
                <a:lnTo>
                  <a:pt x="376238" y="792956"/>
                </a:lnTo>
                <a:lnTo>
                  <a:pt x="350044" y="661987"/>
                </a:lnTo>
                <a:lnTo>
                  <a:pt x="330994" y="590550"/>
                </a:lnTo>
                <a:lnTo>
                  <a:pt x="304800" y="504825"/>
                </a:lnTo>
                <a:lnTo>
                  <a:pt x="261938" y="4024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D04CF608-0F04-7545-8E34-C2AF9F6012AD}"/>
              </a:ext>
            </a:extLst>
          </p:cNvPr>
          <p:cNvSpPr/>
          <p:nvPr/>
        </p:nvSpPr>
        <p:spPr>
          <a:xfrm>
            <a:off x="3468688" y="4294188"/>
            <a:ext cx="558800" cy="1539875"/>
          </a:xfrm>
          <a:custGeom>
            <a:avLst/>
            <a:gdLst>
              <a:gd name="connsiteX0" fmla="*/ 330994 w 557213"/>
              <a:gd name="connsiteY0" fmla="*/ 319087 h 1540669"/>
              <a:gd name="connsiteX1" fmla="*/ 340519 w 557213"/>
              <a:gd name="connsiteY1" fmla="*/ 238125 h 1540669"/>
              <a:gd name="connsiteX2" fmla="*/ 347663 w 557213"/>
              <a:gd name="connsiteY2" fmla="*/ 176212 h 1540669"/>
              <a:gd name="connsiteX3" fmla="*/ 352425 w 557213"/>
              <a:gd name="connsiteY3" fmla="*/ 123825 h 1540669"/>
              <a:gd name="connsiteX4" fmla="*/ 357188 w 557213"/>
              <a:gd name="connsiteY4" fmla="*/ 80962 h 1540669"/>
              <a:gd name="connsiteX5" fmla="*/ 364332 w 557213"/>
              <a:gd name="connsiteY5" fmla="*/ 0 h 1540669"/>
              <a:gd name="connsiteX6" fmla="*/ 554832 w 557213"/>
              <a:gd name="connsiteY6" fmla="*/ 2381 h 1540669"/>
              <a:gd name="connsiteX7" fmla="*/ 557213 w 557213"/>
              <a:gd name="connsiteY7" fmla="*/ 88106 h 1540669"/>
              <a:gd name="connsiteX8" fmla="*/ 554832 w 557213"/>
              <a:gd name="connsiteY8" fmla="*/ 138112 h 1540669"/>
              <a:gd name="connsiteX9" fmla="*/ 550069 w 557213"/>
              <a:gd name="connsiteY9" fmla="*/ 207169 h 1540669"/>
              <a:gd name="connsiteX10" fmla="*/ 540544 w 557213"/>
              <a:gd name="connsiteY10" fmla="*/ 302419 h 1540669"/>
              <a:gd name="connsiteX11" fmla="*/ 531019 w 557213"/>
              <a:gd name="connsiteY11" fmla="*/ 397669 h 1540669"/>
              <a:gd name="connsiteX12" fmla="*/ 519113 w 557213"/>
              <a:gd name="connsiteY12" fmla="*/ 481012 h 1540669"/>
              <a:gd name="connsiteX13" fmla="*/ 509588 w 557213"/>
              <a:gd name="connsiteY13" fmla="*/ 531019 h 1540669"/>
              <a:gd name="connsiteX14" fmla="*/ 488157 w 557213"/>
              <a:gd name="connsiteY14" fmla="*/ 633412 h 1540669"/>
              <a:gd name="connsiteX15" fmla="*/ 447675 w 557213"/>
              <a:gd name="connsiteY15" fmla="*/ 785812 h 1540669"/>
              <a:gd name="connsiteX16" fmla="*/ 407194 w 557213"/>
              <a:gd name="connsiteY16" fmla="*/ 919162 h 1540669"/>
              <a:gd name="connsiteX17" fmla="*/ 361950 w 557213"/>
              <a:gd name="connsiteY17" fmla="*/ 1057275 h 1540669"/>
              <a:gd name="connsiteX18" fmla="*/ 314325 w 557213"/>
              <a:gd name="connsiteY18" fmla="*/ 1188244 h 1540669"/>
              <a:gd name="connsiteX19" fmla="*/ 280988 w 557213"/>
              <a:gd name="connsiteY19" fmla="*/ 1252537 h 1540669"/>
              <a:gd name="connsiteX20" fmla="*/ 228600 w 557213"/>
              <a:gd name="connsiteY20" fmla="*/ 1340644 h 1540669"/>
              <a:gd name="connsiteX21" fmla="*/ 183357 w 557213"/>
              <a:gd name="connsiteY21" fmla="*/ 1412081 h 1540669"/>
              <a:gd name="connsiteX22" fmla="*/ 157163 w 557213"/>
              <a:gd name="connsiteY22" fmla="*/ 1447800 h 1540669"/>
              <a:gd name="connsiteX23" fmla="*/ 123825 w 557213"/>
              <a:gd name="connsiteY23" fmla="*/ 1493044 h 1540669"/>
              <a:gd name="connsiteX24" fmla="*/ 88107 w 557213"/>
              <a:gd name="connsiteY24" fmla="*/ 1526381 h 1540669"/>
              <a:gd name="connsiteX25" fmla="*/ 59532 w 557213"/>
              <a:gd name="connsiteY25" fmla="*/ 1540669 h 1540669"/>
              <a:gd name="connsiteX26" fmla="*/ 45244 w 557213"/>
              <a:gd name="connsiteY26" fmla="*/ 1540669 h 1540669"/>
              <a:gd name="connsiteX27" fmla="*/ 23813 w 557213"/>
              <a:gd name="connsiteY27" fmla="*/ 1533525 h 1540669"/>
              <a:gd name="connsiteX28" fmla="*/ 11907 w 557213"/>
              <a:gd name="connsiteY28" fmla="*/ 1516856 h 1540669"/>
              <a:gd name="connsiteX29" fmla="*/ 0 w 557213"/>
              <a:gd name="connsiteY29" fmla="*/ 1495425 h 1540669"/>
              <a:gd name="connsiteX30" fmla="*/ 171450 w 557213"/>
              <a:gd name="connsiteY30" fmla="*/ 919162 h 1540669"/>
              <a:gd name="connsiteX31" fmla="*/ 197644 w 557213"/>
              <a:gd name="connsiteY31" fmla="*/ 862012 h 1540669"/>
              <a:gd name="connsiteX32" fmla="*/ 226219 w 557213"/>
              <a:gd name="connsiteY32" fmla="*/ 785812 h 1540669"/>
              <a:gd name="connsiteX33" fmla="*/ 261938 w 557213"/>
              <a:gd name="connsiteY33" fmla="*/ 669131 h 1540669"/>
              <a:gd name="connsiteX34" fmla="*/ 278607 w 557213"/>
              <a:gd name="connsiteY34" fmla="*/ 604837 h 1540669"/>
              <a:gd name="connsiteX35" fmla="*/ 297657 w 557213"/>
              <a:gd name="connsiteY35" fmla="*/ 521494 h 1540669"/>
              <a:gd name="connsiteX36" fmla="*/ 319088 w 557213"/>
              <a:gd name="connsiteY36" fmla="*/ 392906 h 1540669"/>
              <a:gd name="connsiteX37" fmla="*/ 330994 w 557213"/>
              <a:gd name="connsiteY37" fmla="*/ 319087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7213" h="1540669">
                <a:moveTo>
                  <a:pt x="330994" y="319087"/>
                </a:moveTo>
                <a:lnTo>
                  <a:pt x="340519" y="238125"/>
                </a:lnTo>
                <a:lnTo>
                  <a:pt x="347663" y="176212"/>
                </a:lnTo>
                <a:lnTo>
                  <a:pt x="352425" y="123825"/>
                </a:lnTo>
                <a:lnTo>
                  <a:pt x="357188" y="80962"/>
                </a:lnTo>
                <a:lnTo>
                  <a:pt x="364332" y="0"/>
                </a:lnTo>
                <a:lnTo>
                  <a:pt x="554832" y="2381"/>
                </a:lnTo>
                <a:cubicBezTo>
                  <a:pt x="555626" y="30956"/>
                  <a:pt x="556419" y="59531"/>
                  <a:pt x="557213" y="88106"/>
                </a:cubicBezTo>
                <a:lnTo>
                  <a:pt x="554832" y="138112"/>
                </a:lnTo>
                <a:lnTo>
                  <a:pt x="550069" y="207169"/>
                </a:lnTo>
                <a:lnTo>
                  <a:pt x="540544" y="302419"/>
                </a:lnTo>
                <a:lnTo>
                  <a:pt x="531019" y="397669"/>
                </a:lnTo>
                <a:lnTo>
                  <a:pt x="519113" y="481012"/>
                </a:lnTo>
                <a:lnTo>
                  <a:pt x="509588" y="531019"/>
                </a:lnTo>
                <a:lnTo>
                  <a:pt x="488157" y="633412"/>
                </a:lnTo>
                <a:lnTo>
                  <a:pt x="447675" y="785812"/>
                </a:lnTo>
                <a:lnTo>
                  <a:pt x="407194" y="919162"/>
                </a:lnTo>
                <a:lnTo>
                  <a:pt x="361950" y="1057275"/>
                </a:lnTo>
                <a:lnTo>
                  <a:pt x="314325" y="1188244"/>
                </a:lnTo>
                <a:lnTo>
                  <a:pt x="280988" y="1252537"/>
                </a:lnTo>
                <a:lnTo>
                  <a:pt x="228600" y="1340644"/>
                </a:lnTo>
                <a:lnTo>
                  <a:pt x="183357" y="1412081"/>
                </a:lnTo>
                <a:lnTo>
                  <a:pt x="157163" y="1447800"/>
                </a:lnTo>
                <a:lnTo>
                  <a:pt x="123825" y="1493044"/>
                </a:lnTo>
                <a:lnTo>
                  <a:pt x="88107" y="1526381"/>
                </a:lnTo>
                <a:lnTo>
                  <a:pt x="59532" y="1540669"/>
                </a:lnTo>
                <a:lnTo>
                  <a:pt x="45244" y="1540669"/>
                </a:lnTo>
                <a:lnTo>
                  <a:pt x="23813" y="1533525"/>
                </a:lnTo>
                <a:lnTo>
                  <a:pt x="11907" y="1516856"/>
                </a:lnTo>
                <a:lnTo>
                  <a:pt x="0" y="1495425"/>
                </a:lnTo>
                <a:lnTo>
                  <a:pt x="171450" y="919162"/>
                </a:lnTo>
                <a:lnTo>
                  <a:pt x="197644" y="862012"/>
                </a:lnTo>
                <a:lnTo>
                  <a:pt x="226219" y="785812"/>
                </a:lnTo>
                <a:lnTo>
                  <a:pt x="261938" y="669131"/>
                </a:lnTo>
                <a:lnTo>
                  <a:pt x="278607" y="604837"/>
                </a:lnTo>
                <a:lnTo>
                  <a:pt x="297657" y="521494"/>
                </a:lnTo>
                <a:lnTo>
                  <a:pt x="319088" y="392906"/>
                </a:lnTo>
                <a:lnTo>
                  <a:pt x="330994" y="319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986083EB-BACE-6241-9A41-E40C9938565B}"/>
              </a:ext>
            </a:extLst>
          </p:cNvPr>
          <p:cNvSpPr/>
          <p:nvPr/>
        </p:nvSpPr>
        <p:spPr>
          <a:xfrm>
            <a:off x="3009900" y="5086350"/>
            <a:ext cx="665163" cy="742950"/>
          </a:xfrm>
          <a:custGeom>
            <a:avLst/>
            <a:gdLst>
              <a:gd name="connsiteX0" fmla="*/ 214313 w 664369"/>
              <a:gd name="connsiteY0" fmla="*/ 102394 h 742950"/>
              <a:gd name="connsiteX1" fmla="*/ 304800 w 664369"/>
              <a:gd name="connsiteY1" fmla="*/ 150019 h 742950"/>
              <a:gd name="connsiteX2" fmla="*/ 371475 w 664369"/>
              <a:gd name="connsiteY2" fmla="*/ 183356 h 742950"/>
              <a:gd name="connsiteX3" fmla="*/ 411956 w 664369"/>
              <a:gd name="connsiteY3" fmla="*/ 202406 h 742950"/>
              <a:gd name="connsiteX4" fmla="*/ 454819 w 664369"/>
              <a:gd name="connsiteY4" fmla="*/ 216694 h 742950"/>
              <a:gd name="connsiteX5" fmla="*/ 469106 w 664369"/>
              <a:gd name="connsiteY5" fmla="*/ 219075 h 742950"/>
              <a:gd name="connsiteX6" fmla="*/ 485775 w 664369"/>
              <a:gd name="connsiteY6" fmla="*/ 216694 h 742950"/>
              <a:gd name="connsiteX7" fmla="*/ 509588 w 664369"/>
              <a:gd name="connsiteY7" fmla="*/ 211931 h 742950"/>
              <a:gd name="connsiteX8" fmla="*/ 540544 w 664369"/>
              <a:gd name="connsiteY8" fmla="*/ 200025 h 742950"/>
              <a:gd name="connsiteX9" fmla="*/ 561975 w 664369"/>
              <a:gd name="connsiteY9" fmla="*/ 188119 h 742950"/>
              <a:gd name="connsiteX10" fmla="*/ 590550 w 664369"/>
              <a:gd name="connsiteY10" fmla="*/ 169069 h 742950"/>
              <a:gd name="connsiteX11" fmla="*/ 609600 w 664369"/>
              <a:gd name="connsiteY11" fmla="*/ 150019 h 742950"/>
              <a:gd name="connsiteX12" fmla="*/ 628650 w 664369"/>
              <a:gd name="connsiteY12" fmla="*/ 126206 h 742950"/>
              <a:gd name="connsiteX13" fmla="*/ 664369 w 664369"/>
              <a:gd name="connsiteY13" fmla="*/ 64294 h 742950"/>
              <a:gd name="connsiteX14" fmla="*/ 540544 w 664369"/>
              <a:gd name="connsiteY14" fmla="*/ 733425 h 742950"/>
              <a:gd name="connsiteX15" fmla="*/ 514350 w 664369"/>
              <a:gd name="connsiteY15" fmla="*/ 742950 h 742950"/>
              <a:gd name="connsiteX16" fmla="*/ 485775 w 664369"/>
              <a:gd name="connsiteY16" fmla="*/ 735806 h 742950"/>
              <a:gd name="connsiteX17" fmla="*/ 459581 w 664369"/>
              <a:gd name="connsiteY17" fmla="*/ 700088 h 742950"/>
              <a:gd name="connsiteX18" fmla="*/ 438150 w 664369"/>
              <a:gd name="connsiteY18" fmla="*/ 652463 h 742950"/>
              <a:gd name="connsiteX19" fmla="*/ 397669 w 664369"/>
              <a:gd name="connsiteY19" fmla="*/ 545306 h 742950"/>
              <a:gd name="connsiteX20" fmla="*/ 371475 w 664369"/>
              <a:gd name="connsiteY20" fmla="*/ 483394 h 742950"/>
              <a:gd name="connsiteX21" fmla="*/ 340519 w 664369"/>
              <a:gd name="connsiteY21" fmla="*/ 438150 h 742950"/>
              <a:gd name="connsiteX22" fmla="*/ 254794 w 664369"/>
              <a:gd name="connsiteY22" fmla="*/ 335756 h 742950"/>
              <a:gd name="connsiteX23" fmla="*/ 140494 w 664369"/>
              <a:gd name="connsiteY23" fmla="*/ 204788 h 742950"/>
              <a:gd name="connsiteX24" fmla="*/ 23813 w 664369"/>
              <a:gd name="connsiteY24" fmla="*/ 71438 h 742950"/>
              <a:gd name="connsiteX25" fmla="*/ 11906 w 664369"/>
              <a:gd name="connsiteY25" fmla="*/ 54769 h 742950"/>
              <a:gd name="connsiteX26" fmla="*/ 0 w 664369"/>
              <a:gd name="connsiteY26" fmla="*/ 28575 h 742950"/>
              <a:gd name="connsiteX27" fmla="*/ 0 w 664369"/>
              <a:gd name="connsiteY27" fmla="*/ 11906 h 742950"/>
              <a:gd name="connsiteX28" fmla="*/ 4763 w 664369"/>
              <a:gd name="connsiteY28" fmla="*/ 2381 h 742950"/>
              <a:gd name="connsiteX29" fmla="*/ 26194 w 664369"/>
              <a:gd name="connsiteY29" fmla="*/ 0 h 742950"/>
              <a:gd name="connsiteX30" fmla="*/ 45244 w 664369"/>
              <a:gd name="connsiteY30" fmla="*/ 7144 h 742950"/>
              <a:gd name="connsiteX31" fmla="*/ 83344 w 664369"/>
              <a:gd name="connsiteY31" fmla="*/ 28575 h 742950"/>
              <a:gd name="connsiteX32" fmla="*/ 164306 w 664369"/>
              <a:gd name="connsiteY32" fmla="*/ 76200 h 742950"/>
              <a:gd name="connsiteX33" fmla="*/ 214313 w 664369"/>
              <a:gd name="connsiteY33" fmla="*/ 102394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64369" h="742950">
                <a:moveTo>
                  <a:pt x="214313" y="102394"/>
                </a:moveTo>
                <a:lnTo>
                  <a:pt x="304800" y="150019"/>
                </a:lnTo>
                <a:lnTo>
                  <a:pt x="371475" y="183356"/>
                </a:lnTo>
                <a:lnTo>
                  <a:pt x="411956" y="202406"/>
                </a:lnTo>
                <a:lnTo>
                  <a:pt x="454819" y="216694"/>
                </a:lnTo>
                <a:lnTo>
                  <a:pt x="469106" y="219075"/>
                </a:lnTo>
                <a:lnTo>
                  <a:pt x="485775" y="216694"/>
                </a:lnTo>
                <a:lnTo>
                  <a:pt x="509588" y="211931"/>
                </a:lnTo>
                <a:lnTo>
                  <a:pt x="540544" y="200025"/>
                </a:lnTo>
                <a:lnTo>
                  <a:pt x="561975" y="188119"/>
                </a:lnTo>
                <a:lnTo>
                  <a:pt x="590550" y="169069"/>
                </a:lnTo>
                <a:lnTo>
                  <a:pt x="609600" y="150019"/>
                </a:lnTo>
                <a:lnTo>
                  <a:pt x="628650" y="126206"/>
                </a:lnTo>
                <a:lnTo>
                  <a:pt x="664369" y="64294"/>
                </a:lnTo>
                <a:lnTo>
                  <a:pt x="540544" y="733425"/>
                </a:lnTo>
                <a:lnTo>
                  <a:pt x="514350" y="742950"/>
                </a:lnTo>
                <a:lnTo>
                  <a:pt x="485775" y="735806"/>
                </a:lnTo>
                <a:lnTo>
                  <a:pt x="459581" y="700088"/>
                </a:lnTo>
                <a:lnTo>
                  <a:pt x="438150" y="652463"/>
                </a:lnTo>
                <a:lnTo>
                  <a:pt x="397669" y="545306"/>
                </a:lnTo>
                <a:lnTo>
                  <a:pt x="371475" y="483394"/>
                </a:lnTo>
                <a:lnTo>
                  <a:pt x="340519" y="438150"/>
                </a:lnTo>
                <a:lnTo>
                  <a:pt x="254794" y="335756"/>
                </a:lnTo>
                <a:lnTo>
                  <a:pt x="140494" y="204788"/>
                </a:lnTo>
                <a:lnTo>
                  <a:pt x="23813" y="71438"/>
                </a:lnTo>
                <a:lnTo>
                  <a:pt x="11906" y="54769"/>
                </a:lnTo>
                <a:lnTo>
                  <a:pt x="0" y="28575"/>
                </a:lnTo>
                <a:lnTo>
                  <a:pt x="0" y="11906"/>
                </a:lnTo>
                <a:lnTo>
                  <a:pt x="4763" y="2381"/>
                </a:lnTo>
                <a:lnTo>
                  <a:pt x="26194" y="0"/>
                </a:lnTo>
                <a:lnTo>
                  <a:pt x="45244" y="7144"/>
                </a:lnTo>
                <a:lnTo>
                  <a:pt x="83344" y="28575"/>
                </a:lnTo>
                <a:lnTo>
                  <a:pt x="164306" y="76200"/>
                </a:lnTo>
                <a:lnTo>
                  <a:pt x="214313" y="102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A537AC6-2DD1-FA49-91F6-5592CED1FB84}"/>
              </a:ext>
            </a:extLst>
          </p:cNvPr>
          <p:cNvSpPr/>
          <p:nvPr/>
        </p:nvSpPr>
        <p:spPr>
          <a:xfrm>
            <a:off x="2657475" y="3017838"/>
            <a:ext cx="1827213" cy="1390650"/>
          </a:xfrm>
          <a:custGeom>
            <a:avLst/>
            <a:gdLst>
              <a:gd name="connsiteX0" fmla="*/ 878681 w 1826419"/>
              <a:gd name="connsiteY0" fmla="*/ 678656 h 1390650"/>
              <a:gd name="connsiteX1" fmla="*/ 1135856 w 1826419"/>
              <a:gd name="connsiteY1" fmla="*/ 497681 h 1390650"/>
              <a:gd name="connsiteX2" fmla="*/ 1304925 w 1826419"/>
              <a:gd name="connsiteY2" fmla="*/ 390525 h 1390650"/>
              <a:gd name="connsiteX3" fmla="*/ 1438275 w 1826419"/>
              <a:gd name="connsiteY3" fmla="*/ 278606 h 1390650"/>
              <a:gd name="connsiteX4" fmla="*/ 1604963 w 1826419"/>
              <a:gd name="connsiteY4" fmla="*/ 135731 h 1390650"/>
              <a:gd name="connsiteX5" fmla="*/ 1707356 w 1826419"/>
              <a:gd name="connsiteY5" fmla="*/ 47625 h 1390650"/>
              <a:gd name="connsiteX6" fmla="*/ 1750219 w 1826419"/>
              <a:gd name="connsiteY6" fmla="*/ 11906 h 1390650"/>
              <a:gd name="connsiteX7" fmla="*/ 1766888 w 1826419"/>
              <a:gd name="connsiteY7" fmla="*/ 4762 h 1390650"/>
              <a:gd name="connsiteX8" fmla="*/ 1785938 w 1826419"/>
              <a:gd name="connsiteY8" fmla="*/ 0 h 1390650"/>
              <a:gd name="connsiteX9" fmla="*/ 1795463 w 1826419"/>
              <a:gd name="connsiteY9" fmla="*/ 0 h 1390650"/>
              <a:gd name="connsiteX10" fmla="*/ 1807369 w 1826419"/>
              <a:gd name="connsiteY10" fmla="*/ 0 h 1390650"/>
              <a:gd name="connsiteX11" fmla="*/ 1816894 w 1826419"/>
              <a:gd name="connsiteY11" fmla="*/ 2381 h 1390650"/>
              <a:gd name="connsiteX12" fmla="*/ 1821656 w 1826419"/>
              <a:gd name="connsiteY12" fmla="*/ 7144 h 1390650"/>
              <a:gd name="connsiteX13" fmla="*/ 1826419 w 1826419"/>
              <a:gd name="connsiteY13" fmla="*/ 16669 h 1390650"/>
              <a:gd name="connsiteX14" fmla="*/ 1826419 w 1826419"/>
              <a:gd name="connsiteY14" fmla="*/ 35719 h 1390650"/>
              <a:gd name="connsiteX15" fmla="*/ 1812131 w 1826419"/>
              <a:gd name="connsiteY15" fmla="*/ 61912 h 1390650"/>
              <a:gd name="connsiteX16" fmla="*/ 1766888 w 1826419"/>
              <a:gd name="connsiteY16" fmla="*/ 109537 h 1390650"/>
              <a:gd name="connsiteX17" fmla="*/ 1635919 w 1826419"/>
              <a:gd name="connsiteY17" fmla="*/ 247650 h 1390650"/>
              <a:gd name="connsiteX18" fmla="*/ 1490663 w 1826419"/>
              <a:gd name="connsiteY18" fmla="*/ 397669 h 1390650"/>
              <a:gd name="connsiteX19" fmla="*/ 1316831 w 1826419"/>
              <a:gd name="connsiteY19" fmla="*/ 581025 h 1390650"/>
              <a:gd name="connsiteX20" fmla="*/ 1042988 w 1826419"/>
              <a:gd name="connsiteY20" fmla="*/ 816769 h 1390650"/>
              <a:gd name="connsiteX21" fmla="*/ 888206 w 1826419"/>
              <a:gd name="connsiteY21" fmla="*/ 950119 h 1390650"/>
              <a:gd name="connsiteX22" fmla="*/ 766763 w 1826419"/>
              <a:gd name="connsiteY22" fmla="*/ 1047750 h 1390650"/>
              <a:gd name="connsiteX23" fmla="*/ 640556 w 1826419"/>
              <a:gd name="connsiteY23" fmla="*/ 1152525 h 1390650"/>
              <a:gd name="connsiteX24" fmla="*/ 538163 w 1826419"/>
              <a:gd name="connsiteY24" fmla="*/ 1233487 h 1390650"/>
              <a:gd name="connsiteX25" fmla="*/ 504825 w 1826419"/>
              <a:gd name="connsiteY25" fmla="*/ 1269206 h 1390650"/>
              <a:gd name="connsiteX26" fmla="*/ 478631 w 1826419"/>
              <a:gd name="connsiteY26" fmla="*/ 1304925 h 1390650"/>
              <a:gd name="connsiteX27" fmla="*/ 459581 w 1826419"/>
              <a:gd name="connsiteY27" fmla="*/ 1338262 h 1390650"/>
              <a:gd name="connsiteX28" fmla="*/ 435769 w 1826419"/>
              <a:gd name="connsiteY28" fmla="*/ 1364456 h 1390650"/>
              <a:gd name="connsiteX29" fmla="*/ 411956 w 1826419"/>
              <a:gd name="connsiteY29" fmla="*/ 1381125 h 1390650"/>
              <a:gd name="connsiteX30" fmla="*/ 385763 w 1826419"/>
              <a:gd name="connsiteY30" fmla="*/ 1390650 h 1390650"/>
              <a:gd name="connsiteX31" fmla="*/ 354806 w 1826419"/>
              <a:gd name="connsiteY31" fmla="*/ 1390650 h 1390650"/>
              <a:gd name="connsiteX32" fmla="*/ 321469 w 1826419"/>
              <a:gd name="connsiteY32" fmla="*/ 1378744 h 1390650"/>
              <a:gd name="connsiteX33" fmla="*/ 283369 w 1826419"/>
              <a:gd name="connsiteY33" fmla="*/ 1352550 h 1390650"/>
              <a:gd name="connsiteX34" fmla="*/ 226219 w 1826419"/>
              <a:gd name="connsiteY34" fmla="*/ 1300162 h 1390650"/>
              <a:gd name="connsiteX35" fmla="*/ 154781 w 1826419"/>
              <a:gd name="connsiteY35" fmla="*/ 1219200 h 1390650"/>
              <a:gd name="connsiteX36" fmla="*/ 95250 w 1826419"/>
              <a:gd name="connsiteY36" fmla="*/ 1145381 h 1390650"/>
              <a:gd name="connsiteX37" fmla="*/ 38100 w 1826419"/>
              <a:gd name="connsiteY37" fmla="*/ 1062037 h 1390650"/>
              <a:gd name="connsiteX38" fmla="*/ 11906 w 1826419"/>
              <a:gd name="connsiteY38" fmla="*/ 1014412 h 1390650"/>
              <a:gd name="connsiteX39" fmla="*/ 2381 w 1826419"/>
              <a:gd name="connsiteY39" fmla="*/ 985837 h 1390650"/>
              <a:gd name="connsiteX40" fmla="*/ 0 w 1826419"/>
              <a:gd name="connsiteY40" fmla="*/ 964406 h 1390650"/>
              <a:gd name="connsiteX41" fmla="*/ 2381 w 1826419"/>
              <a:gd name="connsiteY41" fmla="*/ 947737 h 1390650"/>
              <a:gd name="connsiteX42" fmla="*/ 7144 w 1826419"/>
              <a:gd name="connsiteY42" fmla="*/ 938212 h 1390650"/>
              <a:gd name="connsiteX43" fmla="*/ 19050 w 1826419"/>
              <a:gd name="connsiteY43" fmla="*/ 933450 h 1390650"/>
              <a:gd name="connsiteX44" fmla="*/ 28575 w 1826419"/>
              <a:gd name="connsiteY44" fmla="*/ 933450 h 1390650"/>
              <a:gd name="connsiteX45" fmla="*/ 42863 w 1826419"/>
              <a:gd name="connsiteY45" fmla="*/ 935831 h 1390650"/>
              <a:gd name="connsiteX46" fmla="*/ 73819 w 1826419"/>
              <a:gd name="connsiteY46" fmla="*/ 947737 h 1390650"/>
              <a:gd name="connsiteX47" fmla="*/ 95250 w 1826419"/>
              <a:gd name="connsiteY47" fmla="*/ 959644 h 1390650"/>
              <a:gd name="connsiteX48" fmla="*/ 130969 w 1826419"/>
              <a:gd name="connsiteY48" fmla="*/ 983456 h 1390650"/>
              <a:gd name="connsiteX49" fmla="*/ 154781 w 1826419"/>
              <a:gd name="connsiteY49" fmla="*/ 995362 h 1390650"/>
              <a:gd name="connsiteX50" fmla="*/ 192881 w 1826419"/>
              <a:gd name="connsiteY50" fmla="*/ 1007269 h 1390650"/>
              <a:gd name="connsiteX51" fmla="*/ 247650 w 1826419"/>
              <a:gd name="connsiteY51" fmla="*/ 1016794 h 1390650"/>
              <a:gd name="connsiteX52" fmla="*/ 300038 w 1826419"/>
              <a:gd name="connsiteY52" fmla="*/ 1016794 h 1390650"/>
              <a:gd name="connsiteX53" fmla="*/ 345281 w 1826419"/>
              <a:gd name="connsiteY53" fmla="*/ 1007269 h 1390650"/>
              <a:gd name="connsiteX54" fmla="*/ 407194 w 1826419"/>
              <a:gd name="connsiteY54" fmla="*/ 985837 h 1390650"/>
              <a:gd name="connsiteX55" fmla="*/ 526256 w 1826419"/>
              <a:gd name="connsiteY55" fmla="*/ 916781 h 1390650"/>
              <a:gd name="connsiteX56" fmla="*/ 742950 w 1826419"/>
              <a:gd name="connsiteY56" fmla="*/ 771525 h 1390650"/>
              <a:gd name="connsiteX57" fmla="*/ 878681 w 1826419"/>
              <a:gd name="connsiteY57" fmla="*/ 678656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26419" h="1390650">
                <a:moveTo>
                  <a:pt x="878681" y="678656"/>
                </a:moveTo>
                <a:lnTo>
                  <a:pt x="1135856" y="497681"/>
                </a:lnTo>
                <a:lnTo>
                  <a:pt x="1304925" y="390525"/>
                </a:lnTo>
                <a:lnTo>
                  <a:pt x="1438275" y="278606"/>
                </a:lnTo>
                <a:lnTo>
                  <a:pt x="1604963" y="135731"/>
                </a:lnTo>
                <a:lnTo>
                  <a:pt x="1707356" y="47625"/>
                </a:lnTo>
                <a:lnTo>
                  <a:pt x="1750219" y="11906"/>
                </a:lnTo>
                <a:lnTo>
                  <a:pt x="1766888" y="4762"/>
                </a:lnTo>
                <a:lnTo>
                  <a:pt x="1785938" y="0"/>
                </a:lnTo>
                <a:lnTo>
                  <a:pt x="1795463" y="0"/>
                </a:lnTo>
                <a:lnTo>
                  <a:pt x="1807369" y="0"/>
                </a:lnTo>
                <a:lnTo>
                  <a:pt x="1816894" y="2381"/>
                </a:lnTo>
                <a:lnTo>
                  <a:pt x="1821656" y="7144"/>
                </a:lnTo>
                <a:lnTo>
                  <a:pt x="1826419" y="16669"/>
                </a:lnTo>
                <a:lnTo>
                  <a:pt x="1826419" y="35719"/>
                </a:lnTo>
                <a:lnTo>
                  <a:pt x="1812131" y="61912"/>
                </a:lnTo>
                <a:lnTo>
                  <a:pt x="1766888" y="109537"/>
                </a:lnTo>
                <a:lnTo>
                  <a:pt x="1635919" y="247650"/>
                </a:lnTo>
                <a:lnTo>
                  <a:pt x="1490663" y="397669"/>
                </a:lnTo>
                <a:lnTo>
                  <a:pt x="1316831" y="581025"/>
                </a:lnTo>
                <a:lnTo>
                  <a:pt x="1042988" y="816769"/>
                </a:lnTo>
                <a:lnTo>
                  <a:pt x="888206" y="950119"/>
                </a:lnTo>
                <a:lnTo>
                  <a:pt x="766763" y="1047750"/>
                </a:lnTo>
                <a:lnTo>
                  <a:pt x="640556" y="1152525"/>
                </a:lnTo>
                <a:lnTo>
                  <a:pt x="538163" y="1233487"/>
                </a:lnTo>
                <a:lnTo>
                  <a:pt x="504825" y="1269206"/>
                </a:lnTo>
                <a:lnTo>
                  <a:pt x="478631" y="1304925"/>
                </a:lnTo>
                <a:lnTo>
                  <a:pt x="459581" y="1338262"/>
                </a:lnTo>
                <a:lnTo>
                  <a:pt x="435769" y="1364456"/>
                </a:lnTo>
                <a:lnTo>
                  <a:pt x="411956" y="1381125"/>
                </a:lnTo>
                <a:lnTo>
                  <a:pt x="385763" y="1390650"/>
                </a:lnTo>
                <a:lnTo>
                  <a:pt x="354806" y="1390650"/>
                </a:lnTo>
                <a:lnTo>
                  <a:pt x="321469" y="1378744"/>
                </a:lnTo>
                <a:lnTo>
                  <a:pt x="283369" y="1352550"/>
                </a:lnTo>
                <a:lnTo>
                  <a:pt x="226219" y="1300162"/>
                </a:lnTo>
                <a:lnTo>
                  <a:pt x="154781" y="1219200"/>
                </a:lnTo>
                <a:lnTo>
                  <a:pt x="95250" y="1145381"/>
                </a:lnTo>
                <a:lnTo>
                  <a:pt x="38100" y="1062037"/>
                </a:lnTo>
                <a:lnTo>
                  <a:pt x="11906" y="1014412"/>
                </a:lnTo>
                <a:lnTo>
                  <a:pt x="2381" y="985837"/>
                </a:lnTo>
                <a:lnTo>
                  <a:pt x="0" y="964406"/>
                </a:lnTo>
                <a:lnTo>
                  <a:pt x="2381" y="947737"/>
                </a:lnTo>
                <a:lnTo>
                  <a:pt x="7144" y="938212"/>
                </a:lnTo>
                <a:lnTo>
                  <a:pt x="19050" y="933450"/>
                </a:lnTo>
                <a:lnTo>
                  <a:pt x="28575" y="933450"/>
                </a:lnTo>
                <a:lnTo>
                  <a:pt x="42863" y="935831"/>
                </a:lnTo>
                <a:lnTo>
                  <a:pt x="73819" y="947737"/>
                </a:lnTo>
                <a:lnTo>
                  <a:pt x="95250" y="959644"/>
                </a:lnTo>
                <a:lnTo>
                  <a:pt x="130969" y="983456"/>
                </a:lnTo>
                <a:lnTo>
                  <a:pt x="154781" y="995362"/>
                </a:lnTo>
                <a:lnTo>
                  <a:pt x="192881" y="1007269"/>
                </a:lnTo>
                <a:lnTo>
                  <a:pt x="247650" y="1016794"/>
                </a:lnTo>
                <a:lnTo>
                  <a:pt x="300038" y="1016794"/>
                </a:lnTo>
                <a:lnTo>
                  <a:pt x="345281" y="1007269"/>
                </a:lnTo>
                <a:lnTo>
                  <a:pt x="407194" y="985837"/>
                </a:lnTo>
                <a:lnTo>
                  <a:pt x="526256" y="916781"/>
                </a:lnTo>
                <a:lnTo>
                  <a:pt x="742950" y="771525"/>
                </a:lnTo>
                <a:lnTo>
                  <a:pt x="878681" y="678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9AD24FD9-7FDE-4C47-938A-CA24A5B766B5}"/>
              </a:ext>
            </a:extLst>
          </p:cNvPr>
          <p:cNvSpPr/>
          <p:nvPr/>
        </p:nvSpPr>
        <p:spPr>
          <a:xfrm>
            <a:off x="4506913" y="1390650"/>
            <a:ext cx="1927225" cy="944563"/>
          </a:xfrm>
          <a:custGeom>
            <a:avLst/>
            <a:gdLst>
              <a:gd name="connsiteX0" fmla="*/ 1052513 w 1926432"/>
              <a:gd name="connsiteY0" fmla="*/ 500063 h 945356"/>
              <a:gd name="connsiteX1" fmla="*/ 1176338 w 1926432"/>
              <a:gd name="connsiteY1" fmla="*/ 433388 h 945356"/>
              <a:gd name="connsiteX2" fmla="*/ 1304925 w 1926432"/>
              <a:gd name="connsiteY2" fmla="*/ 359569 h 945356"/>
              <a:gd name="connsiteX3" fmla="*/ 1438275 w 1926432"/>
              <a:gd name="connsiteY3" fmla="*/ 278606 h 945356"/>
              <a:gd name="connsiteX4" fmla="*/ 1469232 w 1926432"/>
              <a:gd name="connsiteY4" fmla="*/ 257175 h 945356"/>
              <a:gd name="connsiteX5" fmla="*/ 1490663 w 1926432"/>
              <a:gd name="connsiteY5" fmla="*/ 233363 h 945356"/>
              <a:gd name="connsiteX6" fmla="*/ 1502569 w 1926432"/>
              <a:gd name="connsiteY6" fmla="*/ 211931 h 945356"/>
              <a:gd name="connsiteX7" fmla="*/ 1507332 w 1926432"/>
              <a:gd name="connsiteY7" fmla="*/ 192881 h 945356"/>
              <a:gd name="connsiteX8" fmla="*/ 1507332 w 1926432"/>
              <a:gd name="connsiteY8" fmla="*/ 183356 h 945356"/>
              <a:gd name="connsiteX9" fmla="*/ 1502569 w 1926432"/>
              <a:gd name="connsiteY9" fmla="*/ 171450 h 945356"/>
              <a:gd name="connsiteX10" fmla="*/ 1478757 w 1926432"/>
              <a:gd name="connsiteY10" fmla="*/ 135731 h 945356"/>
              <a:gd name="connsiteX11" fmla="*/ 1433513 w 1926432"/>
              <a:gd name="connsiteY11" fmla="*/ 90488 h 945356"/>
              <a:gd name="connsiteX12" fmla="*/ 1409700 w 1926432"/>
              <a:gd name="connsiteY12" fmla="*/ 59531 h 945356"/>
              <a:gd name="connsiteX13" fmla="*/ 1397794 w 1926432"/>
              <a:gd name="connsiteY13" fmla="*/ 40481 h 945356"/>
              <a:gd name="connsiteX14" fmla="*/ 1395413 w 1926432"/>
              <a:gd name="connsiteY14" fmla="*/ 21431 h 945356"/>
              <a:gd name="connsiteX15" fmla="*/ 1400175 w 1926432"/>
              <a:gd name="connsiteY15" fmla="*/ 9525 h 945356"/>
              <a:gd name="connsiteX16" fmla="*/ 1407319 w 1926432"/>
              <a:gd name="connsiteY16" fmla="*/ 4763 h 945356"/>
              <a:gd name="connsiteX17" fmla="*/ 1428750 w 1926432"/>
              <a:gd name="connsiteY17" fmla="*/ 0 h 945356"/>
              <a:gd name="connsiteX18" fmla="*/ 1478757 w 1926432"/>
              <a:gd name="connsiteY18" fmla="*/ 9525 h 945356"/>
              <a:gd name="connsiteX19" fmla="*/ 1538288 w 1926432"/>
              <a:gd name="connsiteY19" fmla="*/ 33338 h 945356"/>
              <a:gd name="connsiteX20" fmla="*/ 1607344 w 1926432"/>
              <a:gd name="connsiteY20" fmla="*/ 64294 h 945356"/>
              <a:gd name="connsiteX21" fmla="*/ 1671638 w 1926432"/>
              <a:gd name="connsiteY21" fmla="*/ 97631 h 945356"/>
              <a:gd name="connsiteX22" fmla="*/ 1719263 w 1926432"/>
              <a:gd name="connsiteY22" fmla="*/ 123825 h 945356"/>
              <a:gd name="connsiteX23" fmla="*/ 1762125 w 1926432"/>
              <a:gd name="connsiteY23" fmla="*/ 154781 h 945356"/>
              <a:gd name="connsiteX24" fmla="*/ 1804988 w 1926432"/>
              <a:gd name="connsiteY24" fmla="*/ 190500 h 945356"/>
              <a:gd name="connsiteX25" fmla="*/ 1840707 w 1926432"/>
              <a:gd name="connsiteY25" fmla="*/ 223838 h 945356"/>
              <a:gd name="connsiteX26" fmla="*/ 1890713 w 1926432"/>
              <a:gd name="connsiteY26" fmla="*/ 276225 h 945356"/>
              <a:gd name="connsiteX27" fmla="*/ 1909763 w 1926432"/>
              <a:gd name="connsiteY27" fmla="*/ 304800 h 945356"/>
              <a:gd name="connsiteX28" fmla="*/ 1921669 w 1926432"/>
              <a:gd name="connsiteY28" fmla="*/ 323850 h 945356"/>
              <a:gd name="connsiteX29" fmla="*/ 1926432 w 1926432"/>
              <a:gd name="connsiteY29" fmla="*/ 350044 h 945356"/>
              <a:gd name="connsiteX30" fmla="*/ 1924050 w 1926432"/>
              <a:gd name="connsiteY30" fmla="*/ 369094 h 945356"/>
              <a:gd name="connsiteX31" fmla="*/ 1916907 w 1926432"/>
              <a:gd name="connsiteY31" fmla="*/ 392906 h 945356"/>
              <a:gd name="connsiteX32" fmla="*/ 1900238 w 1926432"/>
              <a:gd name="connsiteY32" fmla="*/ 411956 h 945356"/>
              <a:gd name="connsiteX33" fmla="*/ 1869282 w 1926432"/>
              <a:gd name="connsiteY33" fmla="*/ 431006 h 945356"/>
              <a:gd name="connsiteX34" fmla="*/ 1816894 w 1926432"/>
              <a:gd name="connsiteY34" fmla="*/ 447675 h 945356"/>
              <a:gd name="connsiteX35" fmla="*/ 1747838 w 1926432"/>
              <a:gd name="connsiteY35" fmla="*/ 461963 h 945356"/>
              <a:gd name="connsiteX36" fmla="*/ 1674019 w 1926432"/>
              <a:gd name="connsiteY36" fmla="*/ 483394 h 945356"/>
              <a:gd name="connsiteX37" fmla="*/ 1550194 w 1926432"/>
              <a:gd name="connsiteY37" fmla="*/ 540544 h 945356"/>
              <a:gd name="connsiteX38" fmla="*/ 1388269 w 1926432"/>
              <a:gd name="connsiteY38" fmla="*/ 609600 h 945356"/>
              <a:gd name="connsiteX39" fmla="*/ 1173957 w 1926432"/>
              <a:gd name="connsiteY39" fmla="*/ 688181 h 945356"/>
              <a:gd name="connsiteX40" fmla="*/ 914400 w 1926432"/>
              <a:gd name="connsiteY40" fmla="*/ 771525 h 945356"/>
              <a:gd name="connsiteX41" fmla="*/ 809625 w 1926432"/>
              <a:gd name="connsiteY41" fmla="*/ 814388 h 945356"/>
              <a:gd name="connsiteX42" fmla="*/ 642938 w 1926432"/>
              <a:gd name="connsiteY42" fmla="*/ 852488 h 945356"/>
              <a:gd name="connsiteX43" fmla="*/ 445294 w 1926432"/>
              <a:gd name="connsiteY43" fmla="*/ 888206 h 945356"/>
              <a:gd name="connsiteX44" fmla="*/ 238125 w 1926432"/>
              <a:gd name="connsiteY44" fmla="*/ 921544 h 945356"/>
              <a:gd name="connsiteX45" fmla="*/ 95250 w 1926432"/>
              <a:gd name="connsiteY45" fmla="*/ 942975 h 945356"/>
              <a:gd name="connsiteX46" fmla="*/ 52388 w 1926432"/>
              <a:gd name="connsiteY46" fmla="*/ 945356 h 945356"/>
              <a:gd name="connsiteX47" fmla="*/ 28575 w 1926432"/>
              <a:gd name="connsiteY47" fmla="*/ 945356 h 945356"/>
              <a:gd name="connsiteX48" fmla="*/ 14288 w 1926432"/>
              <a:gd name="connsiteY48" fmla="*/ 942975 h 945356"/>
              <a:gd name="connsiteX49" fmla="*/ 2382 w 1926432"/>
              <a:gd name="connsiteY49" fmla="*/ 938213 h 945356"/>
              <a:gd name="connsiteX50" fmla="*/ 0 w 1926432"/>
              <a:gd name="connsiteY50" fmla="*/ 931069 h 945356"/>
              <a:gd name="connsiteX51" fmla="*/ 0 w 1926432"/>
              <a:gd name="connsiteY51" fmla="*/ 923925 h 945356"/>
              <a:gd name="connsiteX52" fmla="*/ 4763 w 1926432"/>
              <a:gd name="connsiteY52" fmla="*/ 912019 h 945356"/>
              <a:gd name="connsiteX53" fmla="*/ 21432 w 1926432"/>
              <a:gd name="connsiteY53" fmla="*/ 895350 h 945356"/>
              <a:gd name="connsiteX54" fmla="*/ 54769 w 1926432"/>
              <a:gd name="connsiteY54" fmla="*/ 878681 h 945356"/>
              <a:gd name="connsiteX55" fmla="*/ 150019 w 1926432"/>
              <a:gd name="connsiteY55" fmla="*/ 850106 h 945356"/>
              <a:gd name="connsiteX56" fmla="*/ 242888 w 1926432"/>
              <a:gd name="connsiteY56" fmla="*/ 821531 h 945356"/>
              <a:gd name="connsiteX57" fmla="*/ 378619 w 1926432"/>
              <a:gd name="connsiteY57" fmla="*/ 781050 h 945356"/>
              <a:gd name="connsiteX58" fmla="*/ 535782 w 1926432"/>
              <a:gd name="connsiteY58" fmla="*/ 723900 h 945356"/>
              <a:gd name="connsiteX59" fmla="*/ 707232 w 1926432"/>
              <a:gd name="connsiteY59" fmla="*/ 657225 h 945356"/>
              <a:gd name="connsiteX60" fmla="*/ 876300 w 1926432"/>
              <a:gd name="connsiteY60" fmla="*/ 583406 h 945356"/>
              <a:gd name="connsiteX61" fmla="*/ 1052513 w 1926432"/>
              <a:gd name="connsiteY61" fmla="*/ 500063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926432" h="945356">
                <a:moveTo>
                  <a:pt x="1052513" y="500063"/>
                </a:moveTo>
                <a:lnTo>
                  <a:pt x="1176338" y="433388"/>
                </a:lnTo>
                <a:lnTo>
                  <a:pt x="1304925" y="359569"/>
                </a:lnTo>
                <a:lnTo>
                  <a:pt x="1438275" y="278606"/>
                </a:lnTo>
                <a:lnTo>
                  <a:pt x="1469232" y="257175"/>
                </a:lnTo>
                <a:lnTo>
                  <a:pt x="1490663" y="233363"/>
                </a:lnTo>
                <a:lnTo>
                  <a:pt x="1502569" y="211931"/>
                </a:lnTo>
                <a:lnTo>
                  <a:pt x="1507332" y="192881"/>
                </a:lnTo>
                <a:lnTo>
                  <a:pt x="1507332" y="183356"/>
                </a:lnTo>
                <a:lnTo>
                  <a:pt x="1502569" y="171450"/>
                </a:lnTo>
                <a:lnTo>
                  <a:pt x="1478757" y="135731"/>
                </a:lnTo>
                <a:lnTo>
                  <a:pt x="1433513" y="90488"/>
                </a:lnTo>
                <a:lnTo>
                  <a:pt x="1409700" y="59531"/>
                </a:lnTo>
                <a:lnTo>
                  <a:pt x="1397794" y="40481"/>
                </a:lnTo>
                <a:lnTo>
                  <a:pt x="1395413" y="21431"/>
                </a:lnTo>
                <a:lnTo>
                  <a:pt x="1400175" y="9525"/>
                </a:lnTo>
                <a:lnTo>
                  <a:pt x="1407319" y="4763"/>
                </a:lnTo>
                <a:lnTo>
                  <a:pt x="1428750" y="0"/>
                </a:lnTo>
                <a:lnTo>
                  <a:pt x="1478757" y="9525"/>
                </a:lnTo>
                <a:lnTo>
                  <a:pt x="1538288" y="33338"/>
                </a:lnTo>
                <a:lnTo>
                  <a:pt x="1607344" y="64294"/>
                </a:lnTo>
                <a:lnTo>
                  <a:pt x="1671638" y="97631"/>
                </a:lnTo>
                <a:lnTo>
                  <a:pt x="1719263" y="123825"/>
                </a:lnTo>
                <a:lnTo>
                  <a:pt x="1762125" y="154781"/>
                </a:lnTo>
                <a:lnTo>
                  <a:pt x="1804988" y="190500"/>
                </a:lnTo>
                <a:lnTo>
                  <a:pt x="1840707" y="223838"/>
                </a:lnTo>
                <a:lnTo>
                  <a:pt x="1890713" y="276225"/>
                </a:lnTo>
                <a:lnTo>
                  <a:pt x="1909763" y="304800"/>
                </a:lnTo>
                <a:lnTo>
                  <a:pt x="1921669" y="323850"/>
                </a:lnTo>
                <a:lnTo>
                  <a:pt x="1926432" y="350044"/>
                </a:lnTo>
                <a:lnTo>
                  <a:pt x="1924050" y="369094"/>
                </a:lnTo>
                <a:lnTo>
                  <a:pt x="1916907" y="392906"/>
                </a:lnTo>
                <a:lnTo>
                  <a:pt x="1900238" y="411956"/>
                </a:lnTo>
                <a:lnTo>
                  <a:pt x="1869282" y="431006"/>
                </a:lnTo>
                <a:lnTo>
                  <a:pt x="1816894" y="447675"/>
                </a:lnTo>
                <a:lnTo>
                  <a:pt x="1747838" y="461963"/>
                </a:lnTo>
                <a:lnTo>
                  <a:pt x="1674019" y="483394"/>
                </a:lnTo>
                <a:lnTo>
                  <a:pt x="1550194" y="540544"/>
                </a:lnTo>
                <a:lnTo>
                  <a:pt x="1388269" y="609600"/>
                </a:lnTo>
                <a:lnTo>
                  <a:pt x="1173957" y="688181"/>
                </a:lnTo>
                <a:lnTo>
                  <a:pt x="914400" y="771525"/>
                </a:lnTo>
                <a:lnTo>
                  <a:pt x="809625" y="814388"/>
                </a:lnTo>
                <a:lnTo>
                  <a:pt x="642938" y="852488"/>
                </a:lnTo>
                <a:lnTo>
                  <a:pt x="445294" y="888206"/>
                </a:lnTo>
                <a:lnTo>
                  <a:pt x="238125" y="921544"/>
                </a:lnTo>
                <a:lnTo>
                  <a:pt x="95250" y="942975"/>
                </a:lnTo>
                <a:lnTo>
                  <a:pt x="52388" y="945356"/>
                </a:lnTo>
                <a:lnTo>
                  <a:pt x="28575" y="945356"/>
                </a:lnTo>
                <a:lnTo>
                  <a:pt x="14288" y="942975"/>
                </a:lnTo>
                <a:lnTo>
                  <a:pt x="2382" y="938213"/>
                </a:lnTo>
                <a:lnTo>
                  <a:pt x="0" y="931069"/>
                </a:lnTo>
                <a:lnTo>
                  <a:pt x="0" y="923925"/>
                </a:lnTo>
                <a:lnTo>
                  <a:pt x="4763" y="912019"/>
                </a:lnTo>
                <a:lnTo>
                  <a:pt x="21432" y="895350"/>
                </a:lnTo>
                <a:lnTo>
                  <a:pt x="54769" y="878681"/>
                </a:lnTo>
                <a:lnTo>
                  <a:pt x="150019" y="850106"/>
                </a:lnTo>
                <a:lnTo>
                  <a:pt x="242888" y="821531"/>
                </a:lnTo>
                <a:lnTo>
                  <a:pt x="378619" y="781050"/>
                </a:lnTo>
                <a:lnTo>
                  <a:pt x="535782" y="723900"/>
                </a:lnTo>
                <a:lnTo>
                  <a:pt x="707232" y="657225"/>
                </a:lnTo>
                <a:lnTo>
                  <a:pt x="876300" y="583406"/>
                </a:lnTo>
                <a:lnTo>
                  <a:pt x="1052513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87807FC6-9C04-1042-AAEC-A2284BB167F9}"/>
              </a:ext>
            </a:extLst>
          </p:cNvPr>
          <p:cNvSpPr/>
          <p:nvPr/>
        </p:nvSpPr>
        <p:spPr>
          <a:xfrm>
            <a:off x="4894263" y="2138363"/>
            <a:ext cx="925512" cy="996950"/>
          </a:xfrm>
          <a:custGeom>
            <a:avLst/>
            <a:gdLst>
              <a:gd name="connsiteX0" fmla="*/ 328612 w 926306"/>
              <a:gd name="connsiteY0" fmla="*/ 538162 h 997743"/>
              <a:gd name="connsiteX1" fmla="*/ 404812 w 926306"/>
              <a:gd name="connsiteY1" fmla="*/ 438150 h 997743"/>
              <a:gd name="connsiteX2" fmla="*/ 464344 w 926306"/>
              <a:gd name="connsiteY2" fmla="*/ 352425 h 997743"/>
              <a:gd name="connsiteX3" fmla="*/ 504825 w 926306"/>
              <a:gd name="connsiteY3" fmla="*/ 290512 h 997743"/>
              <a:gd name="connsiteX4" fmla="*/ 526256 w 926306"/>
              <a:gd name="connsiteY4" fmla="*/ 254793 h 997743"/>
              <a:gd name="connsiteX5" fmla="*/ 535781 w 926306"/>
              <a:gd name="connsiteY5" fmla="*/ 230981 h 997743"/>
              <a:gd name="connsiteX6" fmla="*/ 538162 w 926306"/>
              <a:gd name="connsiteY6" fmla="*/ 221456 h 997743"/>
              <a:gd name="connsiteX7" fmla="*/ 540544 w 926306"/>
              <a:gd name="connsiteY7" fmla="*/ 200025 h 997743"/>
              <a:gd name="connsiteX8" fmla="*/ 540544 w 926306"/>
              <a:gd name="connsiteY8" fmla="*/ 183356 h 997743"/>
              <a:gd name="connsiteX9" fmla="*/ 535781 w 926306"/>
              <a:gd name="connsiteY9" fmla="*/ 164306 h 997743"/>
              <a:gd name="connsiteX10" fmla="*/ 521494 w 926306"/>
              <a:gd name="connsiteY10" fmla="*/ 138112 h 997743"/>
              <a:gd name="connsiteX11" fmla="*/ 504825 w 926306"/>
              <a:gd name="connsiteY11" fmla="*/ 116681 h 997743"/>
              <a:gd name="connsiteX12" fmla="*/ 476250 w 926306"/>
              <a:gd name="connsiteY12" fmla="*/ 92868 h 997743"/>
              <a:gd name="connsiteX13" fmla="*/ 395287 w 926306"/>
              <a:gd name="connsiteY13" fmla="*/ 38100 h 997743"/>
              <a:gd name="connsiteX14" fmla="*/ 492919 w 926306"/>
              <a:gd name="connsiteY14" fmla="*/ 0 h 997743"/>
              <a:gd name="connsiteX15" fmla="*/ 590550 w 926306"/>
              <a:gd name="connsiteY15" fmla="*/ 23812 h 997743"/>
              <a:gd name="connsiteX16" fmla="*/ 640556 w 926306"/>
              <a:gd name="connsiteY16" fmla="*/ 38100 h 997743"/>
              <a:gd name="connsiteX17" fmla="*/ 692944 w 926306"/>
              <a:gd name="connsiteY17" fmla="*/ 52387 h 997743"/>
              <a:gd name="connsiteX18" fmla="*/ 759619 w 926306"/>
              <a:gd name="connsiteY18" fmla="*/ 76200 h 997743"/>
              <a:gd name="connsiteX19" fmla="*/ 800100 w 926306"/>
              <a:gd name="connsiteY19" fmla="*/ 95250 h 997743"/>
              <a:gd name="connsiteX20" fmla="*/ 838200 w 926306"/>
              <a:gd name="connsiteY20" fmla="*/ 116681 h 997743"/>
              <a:gd name="connsiteX21" fmla="*/ 857250 w 926306"/>
              <a:gd name="connsiteY21" fmla="*/ 130968 h 997743"/>
              <a:gd name="connsiteX22" fmla="*/ 881062 w 926306"/>
              <a:gd name="connsiteY22" fmla="*/ 152400 h 997743"/>
              <a:gd name="connsiteX23" fmla="*/ 904875 w 926306"/>
              <a:gd name="connsiteY23" fmla="*/ 178593 h 997743"/>
              <a:gd name="connsiteX24" fmla="*/ 914400 w 926306"/>
              <a:gd name="connsiteY24" fmla="*/ 192881 h 997743"/>
              <a:gd name="connsiteX25" fmla="*/ 923925 w 926306"/>
              <a:gd name="connsiteY25" fmla="*/ 211931 h 997743"/>
              <a:gd name="connsiteX26" fmla="*/ 926306 w 926306"/>
              <a:gd name="connsiteY26" fmla="*/ 228600 h 997743"/>
              <a:gd name="connsiteX27" fmla="*/ 921544 w 926306"/>
              <a:gd name="connsiteY27" fmla="*/ 252412 h 997743"/>
              <a:gd name="connsiteX28" fmla="*/ 909637 w 926306"/>
              <a:gd name="connsiteY28" fmla="*/ 273843 h 997743"/>
              <a:gd name="connsiteX29" fmla="*/ 888206 w 926306"/>
              <a:gd name="connsiteY29" fmla="*/ 292893 h 997743"/>
              <a:gd name="connsiteX30" fmla="*/ 852487 w 926306"/>
              <a:gd name="connsiteY30" fmla="*/ 309562 h 997743"/>
              <a:gd name="connsiteX31" fmla="*/ 816769 w 926306"/>
              <a:gd name="connsiteY31" fmla="*/ 323850 h 997743"/>
              <a:gd name="connsiteX32" fmla="*/ 778669 w 926306"/>
              <a:gd name="connsiteY32" fmla="*/ 347662 h 997743"/>
              <a:gd name="connsiteX33" fmla="*/ 726281 w 926306"/>
              <a:gd name="connsiteY33" fmla="*/ 392906 h 997743"/>
              <a:gd name="connsiteX34" fmla="*/ 616744 w 926306"/>
              <a:gd name="connsiteY34" fmla="*/ 504825 h 997743"/>
              <a:gd name="connsiteX35" fmla="*/ 454819 w 926306"/>
              <a:gd name="connsiteY35" fmla="*/ 669131 h 997743"/>
              <a:gd name="connsiteX36" fmla="*/ 271462 w 926306"/>
              <a:gd name="connsiteY36" fmla="*/ 864393 h 997743"/>
              <a:gd name="connsiteX37" fmla="*/ 150019 w 926306"/>
              <a:gd name="connsiteY37" fmla="*/ 997743 h 997743"/>
              <a:gd name="connsiteX38" fmla="*/ 0 w 926306"/>
              <a:gd name="connsiteY38" fmla="*/ 938212 h 997743"/>
              <a:gd name="connsiteX39" fmla="*/ 47625 w 926306"/>
              <a:gd name="connsiteY39" fmla="*/ 881062 h 997743"/>
              <a:gd name="connsiteX40" fmla="*/ 126206 w 926306"/>
              <a:gd name="connsiteY40" fmla="*/ 792956 h 997743"/>
              <a:gd name="connsiteX41" fmla="*/ 221456 w 926306"/>
              <a:gd name="connsiteY41" fmla="*/ 678656 h 997743"/>
              <a:gd name="connsiteX42" fmla="*/ 328612 w 926306"/>
              <a:gd name="connsiteY42" fmla="*/ 538162 h 997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26306" h="997743">
                <a:moveTo>
                  <a:pt x="328612" y="538162"/>
                </a:moveTo>
                <a:lnTo>
                  <a:pt x="404812" y="438150"/>
                </a:lnTo>
                <a:lnTo>
                  <a:pt x="464344" y="352425"/>
                </a:lnTo>
                <a:lnTo>
                  <a:pt x="504825" y="290512"/>
                </a:lnTo>
                <a:lnTo>
                  <a:pt x="526256" y="254793"/>
                </a:lnTo>
                <a:lnTo>
                  <a:pt x="535781" y="230981"/>
                </a:lnTo>
                <a:lnTo>
                  <a:pt x="538162" y="221456"/>
                </a:lnTo>
                <a:lnTo>
                  <a:pt x="540544" y="200025"/>
                </a:lnTo>
                <a:lnTo>
                  <a:pt x="540544" y="183356"/>
                </a:lnTo>
                <a:lnTo>
                  <a:pt x="535781" y="164306"/>
                </a:lnTo>
                <a:lnTo>
                  <a:pt x="521494" y="138112"/>
                </a:lnTo>
                <a:lnTo>
                  <a:pt x="504825" y="116681"/>
                </a:lnTo>
                <a:lnTo>
                  <a:pt x="476250" y="92868"/>
                </a:lnTo>
                <a:lnTo>
                  <a:pt x="395287" y="38100"/>
                </a:lnTo>
                <a:lnTo>
                  <a:pt x="492919" y="0"/>
                </a:lnTo>
                <a:lnTo>
                  <a:pt x="590550" y="23812"/>
                </a:lnTo>
                <a:lnTo>
                  <a:pt x="640556" y="38100"/>
                </a:lnTo>
                <a:lnTo>
                  <a:pt x="692944" y="52387"/>
                </a:lnTo>
                <a:lnTo>
                  <a:pt x="759619" y="76200"/>
                </a:lnTo>
                <a:lnTo>
                  <a:pt x="800100" y="95250"/>
                </a:lnTo>
                <a:lnTo>
                  <a:pt x="838200" y="116681"/>
                </a:lnTo>
                <a:lnTo>
                  <a:pt x="857250" y="130968"/>
                </a:lnTo>
                <a:lnTo>
                  <a:pt x="881062" y="152400"/>
                </a:lnTo>
                <a:lnTo>
                  <a:pt x="904875" y="178593"/>
                </a:lnTo>
                <a:lnTo>
                  <a:pt x="914400" y="192881"/>
                </a:lnTo>
                <a:lnTo>
                  <a:pt x="923925" y="211931"/>
                </a:lnTo>
                <a:lnTo>
                  <a:pt x="926306" y="228600"/>
                </a:lnTo>
                <a:lnTo>
                  <a:pt x="921544" y="252412"/>
                </a:lnTo>
                <a:lnTo>
                  <a:pt x="909637" y="273843"/>
                </a:lnTo>
                <a:lnTo>
                  <a:pt x="888206" y="292893"/>
                </a:lnTo>
                <a:lnTo>
                  <a:pt x="852487" y="309562"/>
                </a:lnTo>
                <a:lnTo>
                  <a:pt x="816769" y="323850"/>
                </a:lnTo>
                <a:lnTo>
                  <a:pt x="778669" y="347662"/>
                </a:lnTo>
                <a:lnTo>
                  <a:pt x="726281" y="392906"/>
                </a:lnTo>
                <a:lnTo>
                  <a:pt x="616744" y="504825"/>
                </a:lnTo>
                <a:lnTo>
                  <a:pt x="454819" y="669131"/>
                </a:lnTo>
                <a:lnTo>
                  <a:pt x="271462" y="864393"/>
                </a:lnTo>
                <a:lnTo>
                  <a:pt x="150019" y="997743"/>
                </a:lnTo>
                <a:lnTo>
                  <a:pt x="0" y="938212"/>
                </a:lnTo>
                <a:lnTo>
                  <a:pt x="47625" y="881062"/>
                </a:lnTo>
                <a:lnTo>
                  <a:pt x="126206" y="792956"/>
                </a:lnTo>
                <a:lnTo>
                  <a:pt x="221456" y="678656"/>
                </a:lnTo>
                <a:lnTo>
                  <a:pt x="328612" y="5381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C036C233-59F6-3A4F-AF0E-EB3DAB35EF66}"/>
              </a:ext>
            </a:extLst>
          </p:cNvPr>
          <p:cNvSpPr/>
          <p:nvPr/>
        </p:nvSpPr>
        <p:spPr>
          <a:xfrm>
            <a:off x="4833938" y="3040063"/>
            <a:ext cx="758825" cy="446087"/>
          </a:xfrm>
          <a:custGeom>
            <a:avLst/>
            <a:gdLst>
              <a:gd name="connsiteX0" fmla="*/ 421481 w 759618"/>
              <a:gd name="connsiteY0" fmla="*/ 140494 h 445294"/>
              <a:gd name="connsiteX1" fmla="*/ 330993 w 759618"/>
              <a:gd name="connsiteY1" fmla="*/ 92869 h 445294"/>
              <a:gd name="connsiteX2" fmla="*/ 264318 w 759618"/>
              <a:gd name="connsiteY2" fmla="*/ 61913 h 445294"/>
              <a:gd name="connsiteX3" fmla="*/ 90487 w 759618"/>
              <a:gd name="connsiteY3" fmla="*/ 0 h 445294"/>
              <a:gd name="connsiteX4" fmla="*/ 59531 w 759618"/>
              <a:gd name="connsiteY4" fmla="*/ 35719 h 445294"/>
              <a:gd name="connsiteX5" fmla="*/ 28575 w 759618"/>
              <a:gd name="connsiteY5" fmla="*/ 66675 h 445294"/>
              <a:gd name="connsiteX6" fmla="*/ 9525 w 759618"/>
              <a:gd name="connsiteY6" fmla="*/ 97632 h 445294"/>
              <a:gd name="connsiteX7" fmla="*/ 0 w 759618"/>
              <a:gd name="connsiteY7" fmla="*/ 128588 h 445294"/>
              <a:gd name="connsiteX8" fmla="*/ 2381 w 759618"/>
              <a:gd name="connsiteY8" fmla="*/ 152400 h 445294"/>
              <a:gd name="connsiteX9" fmla="*/ 9525 w 759618"/>
              <a:gd name="connsiteY9" fmla="*/ 171450 h 445294"/>
              <a:gd name="connsiteX10" fmla="*/ 16668 w 759618"/>
              <a:gd name="connsiteY10" fmla="*/ 185738 h 445294"/>
              <a:gd name="connsiteX11" fmla="*/ 35718 w 759618"/>
              <a:gd name="connsiteY11" fmla="*/ 197644 h 445294"/>
              <a:gd name="connsiteX12" fmla="*/ 73818 w 759618"/>
              <a:gd name="connsiteY12" fmla="*/ 207169 h 445294"/>
              <a:gd name="connsiteX13" fmla="*/ 142875 w 759618"/>
              <a:gd name="connsiteY13" fmla="*/ 226219 h 445294"/>
              <a:gd name="connsiteX14" fmla="*/ 233362 w 759618"/>
              <a:gd name="connsiteY14" fmla="*/ 254794 h 445294"/>
              <a:gd name="connsiteX15" fmla="*/ 340518 w 759618"/>
              <a:gd name="connsiteY15" fmla="*/ 295275 h 445294"/>
              <a:gd name="connsiteX16" fmla="*/ 454818 w 759618"/>
              <a:gd name="connsiteY16" fmla="*/ 345282 h 445294"/>
              <a:gd name="connsiteX17" fmla="*/ 545306 w 759618"/>
              <a:gd name="connsiteY17" fmla="*/ 383382 h 445294"/>
              <a:gd name="connsiteX18" fmla="*/ 678656 w 759618"/>
              <a:gd name="connsiteY18" fmla="*/ 445294 h 445294"/>
              <a:gd name="connsiteX19" fmla="*/ 759618 w 759618"/>
              <a:gd name="connsiteY19" fmla="*/ 340519 h 445294"/>
              <a:gd name="connsiteX20" fmla="*/ 650081 w 759618"/>
              <a:gd name="connsiteY20" fmla="*/ 273844 h 445294"/>
              <a:gd name="connsiteX21" fmla="*/ 528637 w 759618"/>
              <a:gd name="connsiteY21" fmla="*/ 200025 h 445294"/>
              <a:gd name="connsiteX22" fmla="*/ 421481 w 759618"/>
              <a:gd name="connsiteY22" fmla="*/ 140494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59618" h="445294">
                <a:moveTo>
                  <a:pt x="421481" y="140494"/>
                </a:moveTo>
                <a:lnTo>
                  <a:pt x="330993" y="92869"/>
                </a:lnTo>
                <a:lnTo>
                  <a:pt x="264318" y="61913"/>
                </a:lnTo>
                <a:lnTo>
                  <a:pt x="90487" y="0"/>
                </a:lnTo>
                <a:lnTo>
                  <a:pt x="59531" y="35719"/>
                </a:lnTo>
                <a:lnTo>
                  <a:pt x="28575" y="66675"/>
                </a:lnTo>
                <a:lnTo>
                  <a:pt x="9525" y="97632"/>
                </a:lnTo>
                <a:lnTo>
                  <a:pt x="0" y="128588"/>
                </a:lnTo>
                <a:lnTo>
                  <a:pt x="2381" y="152400"/>
                </a:lnTo>
                <a:lnTo>
                  <a:pt x="9525" y="171450"/>
                </a:lnTo>
                <a:lnTo>
                  <a:pt x="16668" y="185738"/>
                </a:lnTo>
                <a:lnTo>
                  <a:pt x="35718" y="197644"/>
                </a:lnTo>
                <a:lnTo>
                  <a:pt x="73818" y="207169"/>
                </a:lnTo>
                <a:lnTo>
                  <a:pt x="142875" y="226219"/>
                </a:lnTo>
                <a:lnTo>
                  <a:pt x="233362" y="254794"/>
                </a:lnTo>
                <a:lnTo>
                  <a:pt x="340518" y="295275"/>
                </a:lnTo>
                <a:lnTo>
                  <a:pt x="454818" y="345282"/>
                </a:lnTo>
                <a:lnTo>
                  <a:pt x="545306" y="383382"/>
                </a:lnTo>
                <a:lnTo>
                  <a:pt x="678656" y="445294"/>
                </a:lnTo>
                <a:lnTo>
                  <a:pt x="759618" y="340519"/>
                </a:lnTo>
                <a:lnTo>
                  <a:pt x="650081" y="273844"/>
                </a:lnTo>
                <a:lnTo>
                  <a:pt x="528637" y="200025"/>
                </a:lnTo>
                <a:lnTo>
                  <a:pt x="421481" y="1404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6ABD3A05-46CA-334D-9D31-2E7F9A402255}"/>
              </a:ext>
            </a:extLst>
          </p:cNvPr>
          <p:cNvSpPr/>
          <p:nvPr/>
        </p:nvSpPr>
        <p:spPr>
          <a:xfrm>
            <a:off x="4786313" y="2379663"/>
            <a:ext cx="1790700" cy="1744662"/>
          </a:xfrm>
          <a:custGeom>
            <a:avLst/>
            <a:gdLst>
              <a:gd name="connsiteX0" fmla="*/ 804862 w 1790700"/>
              <a:gd name="connsiteY0" fmla="*/ 895350 h 1745456"/>
              <a:gd name="connsiteX1" fmla="*/ 995362 w 1790700"/>
              <a:gd name="connsiteY1" fmla="*/ 704850 h 1745456"/>
              <a:gd name="connsiteX2" fmla="*/ 1133475 w 1790700"/>
              <a:gd name="connsiteY2" fmla="*/ 566737 h 1745456"/>
              <a:gd name="connsiteX3" fmla="*/ 1233487 w 1790700"/>
              <a:gd name="connsiteY3" fmla="*/ 466725 h 1745456"/>
              <a:gd name="connsiteX4" fmla="*/ 1319212 w 1790700"/>
              <a:gd name="connsiteY4" fmla="*/ 383381 h 1745456"/>
              <a:gd name="connsiteX5" fmla="*/ 1395412 w 1790700"/>
              <a:gd name="connsiteY5" fmla="*/ 307181 h 1745456"/>
              <a:gd name="connsiteX6" fmla="*/ 1414462 w 1790700"/>
              <a:gd name="connsiteY6" fmla="*/ 285750 h 1745456"/>
              <a:gd name="connsiteX7" fmla="*/ 1428750 w 1790700"/>
              <a:gd name="connsiteY7" fmla="*/ 266700 h 1745456"/>
              <a:gd name="connsiteX8" fmla="*/ 1450181 w 1790700"/>
              <a:gd name="connsiteY8" fmla="*/ 230981 h 1745456"/>
              <a:gd name="connsiteX9" fmla="*/ 1469231 w 1790700"/>
              <a:gd name="connsiteY9" fmla="*/ 192881 h 1745456"/>
              <a:gd name="connsiteX10" fmla="*/ 1478756 w 1790700"/>
              <a:gd name="connsiteY10" fmla="*/ 157162 h 1745456"/>
              <a:gd name="connsiteX11" fmla="*/ 1481137 w 1790700"/>
              <a:gd name="connsiteY11" fmla="*/ 135731 h 1745456"/>
              <a:gd name="connsiteX12" fmla="*/ 1478756 w 1790700"/>
              <a:gd name="connsiteY12" fmla="*/ 114300 h 1745456"/>
              <a:gd name="connsiteX13" fmla="*/ 1466850 w 1790700"/>
              <a:gd name="connsiteY13" fmla="*/ 92869 h 1745456"/>
              <a:gd name="connsiteX14" fmla="*/ 1452562 w 1790700"/>
              <a:gd name="connsiteY14" fmla="*/ 66675 h 1745456"/>
              <a:gd name="connsiteX15" fmla="*/ 1445418 w 1790700"/>
              <a:gd name="connsiteY15" fmla="*/ 47625 h 1745456"/>
              <a:gd name="connsiteX16" fmla="*/ 1443037 w 1790700"/>
              <a:gd name="connsiteY16" fmla="*/ 28575 h 1745456"/>
              <a:gd name="connsiteX17" fmla="*/ 1443037 w 1790700"/>
              <a:gd name="connsiteY17" fmla="*/ 16669 h 1745456"/>
              <a:gd name="connsiteX18" fmla="*/ 1452562 w 1790700"/>
              <a:gd name="connsiteY18" fmla="*/ 4762 h 1745456"/>
              <a:gd name="connsiteX19" fmla="*/ 1471612 w 1790700"/>
              <a:gd name="connsiteY19" fmla="*/ 0 h 1745456"/>
              <a:gd name="connsiteX20" fmla="*/ 1490662 w 1790700"/>
              <a:gd name="connsiteY20" fmla="*/ 0 h 1745456"/>
              <a:gd name="connsiteX21" fmla="*/ 1519237 w 1790700"/>
              <a:gd name="connsiteY21" fmla="*/ 2381 h 1745456"/>
              <a:gd name="connsiteX22" fmla="*/ 1543050 w 1790700"/>
              <a:gd name="connsiteY22" fmla="*/ 9525 h 1745456"/>
              <a:gd name="connsiteX23" fmla="*/ 1581150 w 1790700"/>
              <a:gd name="connsiteY23" fmla="*/ 26194 h 1745456"/>
              <a:gd name="connsiteX24" fmla="*/ 1624012 w 1790700"/>
              <a:gd name="connsiteY24" fmla="*/ 50006 h 1745456"/>
              <a:gd name="connsiteX25" fmla="*/ 1654968 w 1790700"/>
              <a:gd name="connsiteY25" fmla="*/ 71437 h 1745456"/>
              <a:gd name="connsiteX26" fmla="*/ 1683543 w 1790700"/>
              <a:gd name="connsiteY26" fmla="*/ 95250 h 1745456"/>
              <a:gd name="connsiteX27" fmla="*/ 1709737 w 1790700"/>
              <a:gd name="connsiteY27" fmla="*/ 121444 h 1745456"/>
              <a:gd name="connsiteX28" fmla="*/ 1735931 w 1790700"/>
              <a:gd name="connsiteY28" fmla="*/ 152400 h 1745456"/>
              <a:gd name="connsiteX29" fmla="*/ 1754981 w 1790700"/>
              <a:gd name="connsiteY29" fmla="*/ 183356 h 1745456"/>
              <a:gd name="connsiteX30" fmla="*/ 1774031 w 1790700"/>
              <a:gd name="connsiteY30" fmla="*/ 219075 h 1745456"/>
              <a:gd name="connsiteX31" fmla="*/ 1785937 w 1790700"/>
              <a:gd name="connsiteY31" fmla="*/ 252412 h 1745456"/>
              <a:gd name="connsiteX32" fmla="*/ 1790700 w 1790700"/>
              <a:gd name="connsiteY32" fmla="*/ 285750 h 1745456"/>
              <a:gd name="connsiteX33" fmla="*/ 1790700 w 1790700"/>
              <a:gd name="connsiteY33" fmla="*/ 323850 h 1745456"/>
              <a:gd name="connsiteX34" fmla="*/ 1781175 w 1790700"/>
              <a:gd name="connsiteY34" fmla="*/ 359569 h 1745456"/>
              <a:gd name="connsiteX35" fmla="*/ 1762125 w 1790700"/>
              <a:gd name="connsiteY35" fmla="*/ 388144 h 1745456"/>
              <a:gd name="connsiteX36" fmla="*/ 1728787 w 1790700"/>
              <a:gd name="connsiteY36" fmla="*/ 411956 h 1745456"/>
              <a:gd name="connsiteX37" fmla="*/ 1683543 w 1790700"/>
              <a:gd name="connsiteY37" fmla="*/ 423862 h 1745456"/>
              <a:gd name="connsiteX38" fmla="*/ 1650206 w 1790700"/>
              <a:gd name="connsiteY38" fmla="*/ 433387 h 1745456"/>
              <a:gd name="connsiteX39" fmla="*/ 1612106 w 1790700"/>
              <a:gd name="connsiteY39" fmla="*/ 454819 h 1745456"/>
              <a:gd name="connsiteX40" fmla="*/ 1507331 w 1790700"/>
              <a:gd name="connsiteY40" fmla="*/ 531019 h 1745456"/>
              <a:gd name="connsiteX41" fmla="*/ 1335881 w 1790700"/>
              <a:gd name="connsiteY41" fmla="*/ 669131 h 1745456"/>
              <a:gd name="connsiteX42" fmla="*/ 1121568 w 1790700"/>
              <a:gd name="connsiteY42" fmla="*/ 850106 h 1745456"/>
              <a:gd name="connsiteX43" fmla="*/ 833437 w 1790700"/>
              <a:gd name="connsiteY43" fmla="*/ 1107281 h 1745456"/>
              <a:gd name="connsiteX44" fmla="*/ 590550 w 1790700"/>
              <a:gd name="connsiteY44" fmla="*/ 1331119 h 1745456"/>
              <a:gd name="connsiteX45" fmla="*/ 333375 w 1790700"/>
              <a:gd name="connsiteY45" fmla="*/ 1562100 h 1745456"/>
              <a:gd name="connsiteX46" fmla="*/ 123825 w 1790700"/>
              <a:gd name="connsiteY46" fmla="*/ 1745456 h 1745456"/>
              <a:gd name="connsiteX47" fmla="*/ 0 w 1790700"/>
              <a:gd name="connsiteY47" fmla="*/ 1702594 h 1745456"/>
              <a:gd name="connsiteX48" fmla="*/ 90487 w 1790700"/>
              <a:gd name="connsiteY48" fmla="*/ 1612106 h 1745456"/>
              <a:gd name="connsiteX49" fmla="*/ 285750 w 1790700"/>
              <a:gd name="connsiteY49" fmla="*/ 1421606 h 1745456"/>
              <a:gd name="connsiteX50" fmla="*/ 485775 w 1790700"/>
              <a:gd name="connsiteY50" fmla="*/ 1233487 h 1745456"/>
              <a:gd name="connsiteX51" fmla="*/ 673893 w 1790700"/>
              <a:gd name="connsiteY51" fmla="*/ 1052512 h 1745456"/>
              <a:gd name="connsiteX52" fmla="*/ 735806 w 1790700"/>
              <a:gd name="connsiteY52" fmla="*/ 964406 h 1745456"/>
              <a:gd name="connsiteX53" fmla="*/ 804862 w 1790700"/>
              <a:gd name="connsiteY53" fmla="*/ 895350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90700" h="1745456">
                <a:moveTo>
                  <a:pt x="804862" y="895350"/>
                </a:moveTo>
                <a:lnTo>
                  <a:pt x="995362" y="704850"/>
                </a:lnTo>
                <a:lnTo>
                  <a:pt x="1133475" y="566737"/>
                </a:lnTo>
                <a:lnTo>
                  <a:pt x="1233487" y="466725"/>
                </a:lnTo>
                <a:lnTo>
                  <a:pt x="1319212" y="383381"/>
                </a:lnTo>
                <a:lnTo>
                  <a:pt x="1395412" y="307181"/>
                </a:lnTo>
                <a:lnTo>
                  <a:pt x="1414462" y="285750"/>
                </a:lnTo>
                <a:lnTo>
                  <a:pt x="1428750" y="266700"/>
                </a:lnTo>
                <a:lnTo>
                  <a:pt x="1450181" y="230981"/>
                </a:lnTo>
                <a:lnTo>
                  <a:pt x="1469231" y="192881"/>
                </a:lnTo>
                <a:lnTo>
                  <a:pt x="1478756" y="157162"/>
                </a:lnTo>
                <a:lnTo>
                  <a:pt x="1481137" y="135731"/>
                </a:lnTo>
                <a:lnTo>
                  <a:pt x="1478756" y="114300"/>
                </a:lnTo>
                <a:lnTo>
                  <a:pt x="1466850" y="92869"/>
                </a:lnTo>
                <a:lnTo>
                  <a:pt x="1452562" y="66675"/>
                </a:lnTo>
                <a:lnTo>
                  <a:pt x="1445418" y="47625"/>
                </a:lnTo>
                <a:lnTo>
                  <a:pt x="1443037" y="28575"/>
                </a:lnTo>
                <a:lnTo>
                  <a:pt x="1443037" y="16669"/>
                </a:lnTo>
                <a:lnTo>
                  <a:pt x="1452562" y="4762"/>
                </a:lnTo>
                <a:lnTo>
                  <a:pt x="1471612" y="0"/>
                </a:lnTo>
                <a:lnTo>
                  <a:pt x="1490662" y="0"/>
                </a:lnTo>
                <a:lnTo>
                  <a:pt x="1519237" y="2381"/>
                </a:lnTo>
                <a:lnTo>
                  <a:pt x="1543050" y="9525"/>
                </a:lnTo>
                <a:lnTo>
                  <a:pt x="1581150" y="26194"/>
                </a:lnTo>
                <a:lnTo>
                  <a:pt x="1624012" y="50006"/>
                </a:lnTo>
                <a:lnTo>
                  <a:pt x="1654968" y="71437"/>
                </a:lnTo>
                <a:lnTo>
                  <a:pt x="1683543" y="95250"/>
                </a:lnTo>
                <a:lnTo>
                  <a:pt x="1709737" y="121444"/>
                </a:lnTo>
                <a:lnTo>
                  <a:pt x="1735931" y="152400"/>
                </a:lnTo>
                <a:lnTo>
                  <a:pt x="1754981" y="183356"/>
                </a:lnTo>
                <a:lnTo>
                  <a:pt x="1774031" y="219075"/>
                </a:lnTo>
                <a:lnTo>
                  <a:pt x="1785937" y="252412"/>
                </a:lnTo>
                <a:lnTo>
                  <a:pt x="1790700" y="285750"/>
                </a:lnTo>
                <a:lnTo>
                  <a:pt x="1790700" y="323850"/>
                </a:lnTo>
                <a:lnTo>
                  <a:pt x="1781175" y="359569"/>
                </a:lnTo>
                <a:lnTo>
                  <a:pt x="1762125" y="388144"/>
                </a:lnTo>
                <a:lnTo>
                  <a:pt x="1728787" y="411956"/>
                </a:lnTo>
                <a:lnTo>
                  <a:pt x="1683543" y="423862"/>
                </a:lnTo>
                <a:lnTo>
                  <a:pt x="1650206" y="433387"/>
                </a:lnTo>
                <a:lnTo>
                  <a:pt x="1612106" y="454819"/>
                </a:lnTo>
                <a:lnTo>
                  <a:pt x="1507331" y="531019"/>
                </a:lnTo>
                <a:lnTo>
                  <a:pt x="1335881" y="669131"/>
                </a:lnTo>
                <a:lnTo>
                  <a:pt x="1121568" y="850106"/>
                </a:lnTo>
                <a:lnTo>
                  <a:pt x="833437" y="1107281"/>
                </a:lnTo>
                <a:lnTo>
                  <a:pt x="590550" y="1331119"/>
                </a:lnTo>
                <a:lnTo>
                  <a:pt x="333375" y="1562100"/>
                </a:lnTo>
                <a:lnTo>
                  <a:pt x="123825" y="1745456"/>
                </a:lnTo>
                <a:lnTo>
                  <a:pt x="0" y="1702594"/>
                </a:lnTo>
                <a:lnTo>
                  <a:pt x="90487" y="1612106"/>
                </a:lnTo>
                <a:lnTo>
                  <a:pt x="285750" y="1421606"/>
                </a:lnTo>
                <a:lnTo>
                  <a:pt x="485775" y="1233487"/>
                </a:lnTo>
                <a:lnTo>
                  <a:pt x="673893" y="1052512"/>
                </a:lnTo>
                <a:lnTo>
                  <a:pt x="735806" y="964406"/>
                </a:lnTo>
                <a:lnTo>
                  <a:pt x="804862" y="895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B3EC7B19-BFF3-DE40-85DD-1392E0073F96}"/>
              </a:ext>
            </a:extLst>
          </p:cNvPr>
          <p:cNvSpPr/>
          <p:nvPr/>
        </p:nvSpPr>
        <p:spPr>
          <a:xfrm>
            <a:off x="4697413" y="3678238"/>
            <a:ext cx="1920875" cy="666750"/>
          </a:xfrm>
          <a:custGeom>
            <a:avLst/>
            <a:gdLst>
              <a:gd name="connsiteX0" fmla="*/ 812007 w 1919288"/>
              <a:gd name="connsiteY0" fmla="*/ 269082 h 666750"/>
              <a:gd name="connsiteX1" fmla="*/ 607219 w 1919288"/>
              <a:gd name="connsiteY1" fmla="*/ 309563 h 666750"/>
              <a:gd name="connsiteX2" fmla="*/ 409575 w 1919288"/>
              <a:gd name="connsiteY2" fmla="*/ 340519 h 666750"/>
              <a:gd name="connsiteX3" fmla="*/ 283369 w 1919288"/>
              <a:gd name="connsiteY3" fmla="*/ 352425 h 666750"/>
              <a:gd name="connsiteX4" fmla="*/ 138113 w 1919288"/>
              <a:gd name="connsiteY4" fmla="*/ 352425 h 666750"/>
              <a:gd name="connsiteX5" fmla="*/ 76200 w 1919288"/>
              <a:gd name="connsiteY5" fmla="*/ 388144 h 666750"/>
              <a:gd name="connsiteX6" fmla="*/ 35719 w 1919288"/>
              <a:gd name="connsiteY6" fmla="*/ 419100 h 666750"/>
              <a:gd name="connsiteX7" fmla="*/ 7144 w 1919288"/>
              <a:gd name="connsiteY7" fmla="*/ 445294 h 666750"/>
              <a:gd name="connsiteX8" fmla="*/ 0 w 1919288"/>
              <a:gd name="connsiteY8" fmla="*/ 459582 h 666750"/>
              <a:gd name="connsiteX9" fmla="*/ 0 w 1919288"/>
              <a:gd name="connsiteY9" fmla="*/ 476250 h 666750"/>
              <a:gd name="connsiteX10" fmla="*/ 9525 w 1919288"/>
              <a:gd name="connsiteY10" fmla="*/ 502444 h 666750"/>
              <a:gd name="connsiteX11" fmla="*/ 26194 w 1919288"/>
              <a:gd name="connsiteY11" fmla="*/ 535782 h 666750"/>
              <a:gd name="connsiteX12" fmla="*/ 64294 w 1919288"/>
              <a:gd name="connsiteY12" fmla="*/ 592932 h 666750"/>
              <a:gd name="connsiteX13" fmla="*/ 102394 w 1919288"/>
              <a:gd name="connsiteY13" fmla="*/ 631032 h 666750"/>
              <a:gd name="connsiteX14" fmla="*/ 123825 w 1919288"/>
              <a:gd name="connsiteY14" fmla="*/ 647700 h 666750"/>
              <a:gd name="connsiteX15" fmla="*/ 150019 w 1919288"/>
              <a:gd name="connsiteY15" fmla="*/ 659607 h 666750"/>
              <a:gd name="connsiteX16" fmla="*/ 173832 w 1919288"/>
              <a:gd name="connsiteY16" fmla="*/ 666750 h 666750"/>
              <a:gd name="connsiteX17" fmla="*/ 250032 w 1919288"/>
              <a:gd name="connsiteY17" fmla="*/ 642938 h 666750"/>
              <a:gd name="connsiteX18" fmla="*/ 504825 w 1919288"/>
              <a:gd name="connsiteY18" fmla="*/ 559594 h 666750"/>
              <a:gd name="connsiteX19" fmla="*/ 783432 w 1919288"/>
              <a:gd name="connsiteY19" fmla="*/ 461963 h 666750"/>
              <a:gd name="connsiteX20" fmla="*/ 919163 w 1919288"/>
              <a:gd name="connsiteY20" fmla="*/ 411957 h 666750"/>
              <a:gd name="connsiteX21" fmla="*/ 1152525 w 1919288"/>
              <a:gd name="connsiteY21" fmla="*/ 345282 h 666750"/>
              <a:gd name="connsiteX22" fmla="*/ 1452563 w 1919288"/>
              <a:gd name="connsiteY22" fmla="*/ 257175 h 666750"/>
              <a:gd name="connsiteX23" fmla="*/ 1721644 w 1919288"/>
              <a:gd name="connsiteY23" fmla="*/ 178594 h 666750"/>
              <a:gd name="connsiteX24" fmla="*/ 1919288 w 1919288"/>
              <a:gd name="connsiteY24" fmla="*/ 121444 h 666750"/>
              <a:gd name="connsiteX25" fmla="*/ 1854994 w 1919288"/>
              <a:gd name="connsiteY25" fmla="*/ 0 h 666750"/>
              <a:gd name="connsiteX26" fmla="*/ 1614488 w 1919288"/>
              <a:gd name="connsiteY26" fmla="*/ 69057 h 666750"/>
              <a:gd name="connsiteX27" fmla="*/ 1373982 w 1919288"/>
              <a:gd name="connsiteY27" fmla="*/ 133350 h 666750"/>
              <a:gd name="connsiteX28" fmla="*/ 1152525 w 1919288"/>
              <a:gd name="connsiteY28" fmla="*/ 188119 h 666750"/>
              <a:gd name="connsiteX29" fmla="*/ 907257 w 1919288"/>
              <a:gd name="connsiteY29" fmla="*/ 247650 h 666750"/>
              <a:gd name="connsiteX30" fmla="*/ 812007 w 1919288"/>
              <a:gd name="connsiteY30" fmla="*/ 269082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19288" h="666750">
                <a:moveTo>
                  <a:pt x="812007" y="269082"/>
                </a:moveTo>
                <a:lnTo>
                  <a:pt x="607219" y="309563"/>
                </a:lnTo>
                <a:lnTo>
                  <a:pt x="409575" y="340519"/>
                </a:lnTo>
                <a:lnTo>
                  <a:pt x="283369" y="352425"/>
                </a:lnTo>
                <a:lnTo>
                  <a:pt x="138113" y="352425"/>
                </a:lnTo>
                <a:lnTo>
                  <a:pt x="76200" y="388144"/>
                </a:lnTo>
                <a:lnTo>
                  <a:pt x="35719" y="419100"/>
                </a:lnTo>
                <a:lnTo>
                  <a:pt x="7144" y="445294"/>
                </a:lnTo>
                <a:lnTo>
                  <a:pt x="0" y="459582"/>
                </a:lnTo>
                <a:lnTo>
                  <a:pt x="0" y="476250"/>
                </a:lnTo>
                <a:lnTo>
                  <a:pt x="9525" y="502444"/>
                </a:lnTo>
                <a:lnTo>
                  <a:pt x="26194" y="535782"/>
                </a:lnTo>
                <a:lnTo>
                  <a:pt x="64294" y="592932"/>
                </a:lnTo>
                <a:lnTo>
                  <a:pt x="102394" y="631032"/>
                </a:lnTo>
                <a:lnTo>
                  <a:pt x="123825" y="647700"/>
                </a:lnTo>
                <a:lnTo>
                  <a:pt x="150019" y="659607"/>
                </a:lnTo>
                <a:lnTo>
                  <a:pt x="173832" y="666750"/>
                </a:lnTo>
                <a:lnTo>
                  <a:pt x="250032" y="642938"/>
                </a:lnTo>
                <a:lnTo>
                  <a:pt x="504825" y="559594"/>
                </a:lnTo>
                <a:lnTo>
                  <a:pt x="783432" y="461963"/>
                </a:lnTo>
                <a:lnTo>
                  <a:pt x="919163" y="411957"/>
                </a:lnTo>
                <a:lnTo>
                  <a:pt x="1152525" y="345282"/>
                </a:lnTo>
                <a:lnTo>
                  <a:pt x="1452563" y="257175"/>
                </a:lnTo>
                <a:lnTo>
                  <a:pt x="1721644" y="178594"/>
                </a:lnTo>
                <a:lnTo>
                  <a:pt x="1919288" y="121444"/>
                </a:lnTo>
                <a:lnTo>
                  <a:pt x="1854994" y="0"/>
                </a:lnTo>
                <a:lnTo>
                  <a:pt x="1614488" y="69057"/>
                </a:lnTo>
                <a:lnTo>
                  <a:pt x="1373982" y="133350"/>
                </a:lnTo>
                <a:lnTo>
                  <a:pt x="1152525" y="188119"/>
                </a:lnTo>
                <a:lnTo>
                  <a:pt x="907257" y="247650"/>
                </a:lnTo>
                <a:lnTo>
                  <a:pt x="812007" y="2690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3DA11F34-B5ED-0D4E-AED8-539E3F8C0DC0}"/>
              </a:ext>
            </a:extLst>
          </p:cNvPr>
          <p:cNvSpPr/>
          <p:nvPr/>
        </p:nvSpPr>
        <p:spPr>
          <a:xfrm>
            <a:off x="6142038" y="3300413"/>
            <a:ext cx="777875" cy="879475"/>
          </a:xfrm>
          <a:custGeom>
            <a:avLst/>
            <a:gdLst>
              <a:gd name="connsiteX0" fmla="*/ 428625 w 778669"/>
              <a:gd name="connsiteY0" fmla="*/ 631031 h 878681"/>
              <a:gd name="connsiteX1" fmla="*/ 392906 w 778669"/>
              <a:gd name="connsiteY1" fmla="*/ 571500 h 878681"/>
              <a:gd name="connsiteX2" fmla="*/ 361950 w 778669"/>
              <a:gd name="connsiteY2" fmla="*/ 519112 h 878681"/>
              <a:gd name="connsiteX3" fmla="*/ 278606 w 778669"/>
              <a:gd name="connsiteY3" fmla="*/ 419100 h 878681"/>
              <a:gd name="connsiteX4" fmla="*/ 214312 w 778669"/>
              <a:gd name="connsiteY4" fmla="*/ 342900 h 878681"/>
              <a:gd name="connsiteX5" fmla="*/ 173831 w 778669"/>
              <a:gd name="connsiteY5" fmla="*/ 297656 h 878681"/>
              <a:gd name="connsiteX6" fmla="*/ 121444 w 778669"/>
              <a:gd name="connsiteY6" fmla="*/ 228600 h 878681"/>
              <a:gd name="connsiteX7" fmla="*/ 69056 w 778669"/>
              <a:gd name="connsiteY7" fmla="*/ 152400 h 878681"/>
              <a:gd name="connsiteX8" fmla="*/ 26194 w 778669"/>
              <a:gd name="connsiteY8" fmla="*/ 88106 h 878681"/>
              <a:gd name="connsiteX9" fmla="*/ 7144 w 778669"/>
              <a:gd name="connsiteY9" fmla="*/ 54768 h 878681"/>
              <a:gd name="connsiteX10" fmla="*/ 0 w 778669"/>
              <a:gd name="connsiteY10" fmla="*/ 28575 h 878681"/>
              <a:gd name="connsiteX11" fmla="*/ 0 w 778669"/>
              <a:gd name="connsiteY11" fmla="*/ 14287 h 878681"/>
              <a:gd name="connsiteX12" fmla="*/ 7144 w 778669"/>
              <a:gd name="connsiteY12" fmla="*/ 4762 h 878681"/>
              <a:gd name="connsiteX13" fmla="*/ 19050 w 778669"/>
              <a:gd name="connsiteY13" fmla="*/ 0 h 878681"/>
              <a:gd name="connsiteX14" fmla="*/ 33337 w 778669"/>
              <a:gd name="connsiteY14" fmla="*/ 4762 h 878681"/>
              <a:gd name="connsiteX15" fmla="*/ 64294 w 778669"/>
              <a:gd name="connsiteY15" fmla="*/ 23812 h 878681"/>
              <a:gd name="connsiteX16" fmla="*/ 135731 w 778669"/>
              <a:gd name="connsiteY16" fmla="*/ 71437 h 878681"/>
              <a:gd name="connsiteX17" fmla="*/ 226219 w 778669"/>
              <a:gd name="connsiteY17" fmla="*/ 133350 h 878681"/>
              <a:gd name="connsiteX18" fmla="*/ 333375 w 778669"/>
              <a:gd name="connsiteY18" fmla="*/ 202406 h 878681"/>
              <a:gd name="connsiteX19" fmla="*/ 426244 w 778669"/>
              <a:gd name="connsiteY19" fmla="*/ 266700 h 878681"/>
              <a:gd name="connsiteX20" fmla="*/ 545306 w 778669"/>
              <a:gd name="connsiteY20" fmla="*/ 345281 h 878681"/>
              <a:gd name="connsiteX21" fmla="*/ 592931 w 778669"/>
              <a:gd name="connsiteY21" fmla="*/ 376237 h 878681"/>
              <a:gd name="connsiteX22" fmla="*/ 614362 w 778669"/>
              <a:gd name="connsiteY22" fmla="*/ 397668 h 878681"/>
              <a:gd name="connsiteX23" fmla="*/ 642937 w 778669"/>
              <a:gd name="connsiteY23" fmla="*/ 438150 h 878681"/>
              <a:gd name="connsiteX24" fmla="*/ 685800 w 778669"/>
              <a:gd name="connsiteY24" fmla="*/ 502443 h 878681"/>
              <a:gd name="connsiteX25" fmla="*/ 716756 w 778669"/>
              <a:gd name="connsiteY25" fmla="*/ 569118 h 878681"/>
              <a:gd name="connsiteX26" fmla="*/ 745331 w 778669"/>
              <a:gd name="connsiteY26" fmla="*/ 631031 h 878681"/>
              <a:gd name="connsiteX27" fmla="*/ 759619 w 778669"/>
              <a:gd name="connsiteY27" fmla="*/ 681037 h 878681"/>
              <a:gd name="connsiteX28" fmla="*/ 773906 w 778669"/>
              <a:gd name="connsiteY28" fmla="*/ 735806 h 878681"/>
              <a:gd name="connsiteX29" fmla="*/ 778669 w 778669"/>
              <a:gd name="connsiteY29" fmla="*/ 773906 h 878681"/>
              <a:gd name="connsiteX30" fmla="*/ 778669 w 778669"/>
              <a:gd name="connsiteY30" fmla="*/ 809625 h 878681"/>
              <a:gd name="connsiteX31" fmla="*/ 771525 w 778669"/>
              <a:gd name="connsiteY31" fmla="*/ 840581 h 878681"/>
              <a:gd name="connsiteX32" fmla="*/ 757237 w 778669"/>
              <a:gd name="connsiteY32" fmla="*/ 862012 h 878681"/>
              <a:gd name="connsiteX33" fmla="*/ 733425 w 778669"/>
              <a:gd name="connsiteY33" fmla="*/ 873918 h 878681"/>
              <a:gd name="connsiteX34" fmla="*/ 695325 w 778669"/>
              <a:gd name="connsiteY34" fmla="*/ 878681 h 878681"/>
              <a:gd name="connsiteX35" fmla="*/ 657225 w 778669"/>
              <a:gd name="connsiteY35" fmla="*/ 873918 h 878681"/>
              <a:gd name="connsiteX36" fmla="*/ 614362 w 778669"/>
              <a:gd name="connsiteY36" fmla="*/ 854868 h 878681"/>
              <a:gd name="connsiteX37" fmla="*/ 554831 w 778669"/>
              <a:gd name="connsiteY37" fmla="*/ 812006 h 878681"/>
              <a:gd name="connsiteX38" fmla="*/ 507206 w 778669"/>
              <a:gd name="connsiteY38" fmla="*/ 750093 h 878681"/>
              <a:gd name="connsiteX39" fmla="*/ 428625 w 778669"/>
              <a:gd name="connsiteY39" fmla="*/ 631031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78669" h="878681">
                <a:moveTo>
                  <a:pt x="428625" y="631031"/>
                </a:moveTo>
                <a:lnTo>
                  <a:pt x="392906" y="571500"/>
                </a:lnTo>
                <a:lnTo>
                  <a:pt x="361950" y="519112"/>
                </a:lnTo>
                <a:lnTo>
                  <a:pt x="278606" y="419100"/>
                </a:lnTo>
                <a:lnTo>
                  <a:pt x="214312" y="342900"/>
                </a:lnTo>
                <a:lnTo>
                  <a:pt x="173831" y="297656"/>
                </a:lnTo>
                <a:lnTo>
                  <a:pt x="121444" y="228600"/>
                </a:lnTo>
                <a:lnTo>
                  <a:pt x="69056" y="152400"/>
                </a:lnTo>
                <a:lnTo>
                  <a:pt x="26194" y="88106"/>
                </a:lnTo>
                <a:lnTo>
                  <a:pt x="7144" y="54768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19050" y="0"/>
                </a:lnTo>
                <a:lnTo>
                  <a:pt x="33337" y="4762"/>
                </a:lnTo>
                <a:lnTo>
                  <a:pt x="64294" y="23812"/>
                </a:lnTo>
                <a:lnTo>
                  <a:pt x="135731" y="71437"/>
                </a:lnTo>
                <a:lnTo>
                  <a:pt x="226219" y="133350"/>
                </a:lnTo>
                <a:lnTo>
                  <a:pt x="333375" y="202406"/>
                </a:lnTo>
                <a:lnTo>
                  <a:pt x="426244" y="266700"/>
                </a:lnTo>
                <a:lnTo>
                  <a:pt x="545306" y="345281"/>
                </a:lnTo>
                <a:lnTo>
                  <a:pt x="592931" y="376237"/>
                </a:lnTo>
                <a:lnTo>
                  <a:pt x="614362" y="397668"/>
                </a:lnTo>
                <a:lnTo>
                  <a:pt x="642937" y="438150"/>
                </a:lnTo>
                <a:lnTo>
                  <a:pt x="685800" y="502443"/>
                </a:lnTo>
                <a:lnTo>
                  <a:pt x="716756" y="569118"/>
                </a:lnTo>
                <a:lnTo>
                  <a:pt x="745331" y="631031"/>
                </a:lnTo>
                <a:lnTo>
                  <a:pt x="759619" y="681037"/>
                </a:lnTo>
                <a:lnTo>
                  <a:pt x="773906" y="735806"/>
                </a:lnTo>
                <a:lnTo>
                  <a:pt x="778669" y="773906"/>
                </a:lnTo>
                <a:lnTo>
                  <a:pt x="778669" y="809625"/>
                </a:lnTo>
                <a:lnTo>
                  <a:pt x="771525" y="840581"/>
                </a:lnTo>
                <a:lnTo>
                  <a:pt x="757237" y="862012"/>
                </a:lnTo>
                <a:lnTo>
                  <a:pt x="733425" y="873918"/>
                </a:lnTo>
                <a:lnTo>
                  <a:pt x="695325" y="878681"/>
                </a:lnTo>
                <a:lnTo>
                  <a:pt x="657225" y="873918"/>
                </a:lnTo>
                <a:lnTo>
                  <a:pt x="614362" y="854868"/>
                </a:lnTo>
                <a:lnTo>
                  <a:pt x="554831" y="812006"/>
                </a:lnTo>
                <a:lnTo>
                  <a:pt x="507206" y="750093"/>
                </a:lnTo>
                <a:lnTo>
                  <a:pt x="428625" y="631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69EBF2AF-B634-6145-97E4-D1F6670DFFF9}"/>
              </a:ext>
            </a:extLst>
          </p:cNvPr>
          <p:cNvSpPr/>
          <p:nvPr/>
        </p:nvSpPr>
        <p:spPr>
          <a:xfrm>
            <a:off x="5553075" y="4024313"/>
            <a:ext cx="306388" cy="2011362"/>
          </a:xfrm>
          <a:custGeom>
            <a:avLst/>
            <a:gdLst>
              <a:gd name="connsiteX0" fmla="*/ 285420 w 306562"/>
              <a:gd name="connsiteY0" fmla="*/ 549697 h 2011151"/>
              <a:gd name="connsiteX1" fmla="*/ 288063 w 306562"/>
              <a:gd name="connsiteY1" fmla="*/ 396416 h 2011151"/>
              <a:gd name="connsiteX2" fmla="*/ 288063 w 306562"/>
              <a:gd name="connsiteY2" fmla="*/ 338275 h 2011151"/>
              <a:gd name="connsiteX3" fmla="*/ 295991 w 306562"/>
              <a:gd name="connsiteY3" fmla="*/ 248420 h 2011151"/>
              <a:gd name="connsiteX4" fmla="*/ 303919 w 306562"/>
              <a:gd name="connsiteY4" fmla="*/ 192922 h 2011151"/>
              <a:gd name="connsiteX5" fmla="*/ 306562 w 306562"/>
              <a:gd name="connsiteY5" fmla="*/ 163852 h 2011151"/>
              <a:gd name="connsiteX6" fmla="*/ 288063 w 306562"/>
              <a:gd name="connsiteY6" fmla="*/ 132138 h 2011151"/>
              <a:gd name="connsiteX7" fmla="*/ 248421 w 306562"/>
              <a:gd name="connsiteY7" fmla="*/ 87211 h 2011151"/>
              <a:gd name="connsiteX8" fmla="*/ 206137 w 306562"/>
              <a:gd name="connsiteY8" fmla="*/ 36999 h 2011151"/>
              <a:gd name="connsiteX9" fmla="*/ 161210 w 306562"/>
              <a:gd name="connsiteY9" fmla="*/ 0 h 2011151"/>
              <a:gd name="connsiteX10" fmla="*/ 23785 w 306562"/>
              <a:gd name="connsiteY10" fmla="*/ 31713 h 2011151"/>
              <a:gd name="connsiteX11" fmla="*/ 50213 w 306562"/>
              <a:gd name="connsiteY11" fmla="*/ 87211 h 2011151"/>
              <a:gd name="connsiteX12" fmla="*/ 63427 w 306562"/>
              <a:gd name="connsiteY12" fmla="*/ 121567 h 2011151"/>
              <a:gd name="connsiteX13" fmla="*/ 76641 w 306562"/>
              <a:gd name="connsiteY13" fmla="*/ 171780 h 2011151"/>
              <a:gd name="connsiteX14" fmla="*/ 84569 w 306562"/>
              <a:gd name="connsiteY14" fmla="*/ 229921 h 2011151"/>
              <a:gd name="connsiteX15" fmla="*/ 84569 w 306562"/>
              <a:gd name="connsiteY15" fmla="*/ 327704 h 2011151"/>
              <a:gd name="connsiteX16" fmla="*/ 84569 w 306562"/>
              <a:gd name="connsiteY16" fmla="*/ 570839 h 2011151"/>
              <a:gd name="connsiteX17" fmla="*/ 84569 w 306562"/>
              <a:gd name="connsiteY17" fmla="*/ 795475 h 2011151"/>
              <a:gd name="connsiteX18" fmla="*/ 84569 w 306562"/>
              <a:gd name="connsiteY18" fmla="*/ 890615 h 2011151"/>
              <a:gd name="connsiteX19" fmla="*/ 71355 w 306562"/>
              <a:gd name="connsiteY19" fmla="*/ 1096751 h 2011151"/>
              <a:gd name="connsiteX20" fmla="*/ 58141 w 306562"/>
              <a:gd name="connsiteY20" fmla="*/ 1297602 h 2011151"/>
              <a:gd name="connsiteX21" fmla="*/ 39642 w 306562"/>
              <a:gd name="connsiteY21" fmla="*/ 1448240 h 2011151"/>
              <a:gd name="connsiteX22" fmla="*/ 0 w 306562"/>
              <a:gd name="connsiteY22" fmla="*/ 1686090 h 2011151"/>
              <a:gd name="connsiteX23" fmla="*/ 0 w 306562"/>
              <a:gd name="connsiteY23" fmla="*/ 1709875 h 2011151"/>
              <a:gd name="connsiteX24" fmla="*/ 5286 w 306562"/>
              <a:gd name="connsiteY24" fmla="*/ 1746874 h 2011151"/>
              <a:gd name="connsiteX25" fmla="*/ 23785 w 306562"/>
              <a:gd name="connsiteY25" fmla="*/ 1815586 h 2011151"/>
              <a:gd name="connsiteX26" fmla="*/ 50213 w 306562"/>
              <a:gd name="connsiteY26" fmla="*/ 1881655 h 2011151"/>
              <a:gd name="connsiteX27" fmla="*/ 71355 w 306562"/>
              <a:gd name="connsiteY27" fmla="*/ 1926582 h 2011151"/>
              <a:gd name="connsiteX28" fmla="*/ 95140 w 306562"/>
              <a:gd name="connsiteY28" fmla="*/ 1966224 h 2011151"/>
              <a:gd name="connsiteX29" fmla="*/ 118925 w 306562"/>
              <a:gd name="connsiteY29" fmla="*/ 1992652 h 2011151"/>
              <a:gd name="connsiteX30" fmla="*/ 132139 w 306562"/>
              <a:gd name="connsiteY30" fmla="*/ 2003223 h 2011151"/>
              <a:gd name="connsiteX31" fmla="*/ 142710 w 306562"/>
              <a:gd name="connsiteY31" fmla="*/ 2008508 h 2011151"/>
              <a:gd name="connsiteX32" fmla="*/ 153281 w 306562"/>
              <a:gd name="connsiteY32" fmla="*/ 2011151 h 2011151"/>
              <a:gd name="connsiteX33" fmla="*/ 177066 w 306562"/>
              <a:gd name="connsiteY33" fmla="*/ 2008508 h 2011151"/>
              <a:gd name="connsiteX34" fmla="*/ 203494 w 306562"/>
              <a:gd name="connsiteY34" fmla="*/ 1992652 h 2011151"/>
              <a:gd name="connsiteX35" fmla="*/ 229922 w 306562"/>
              <a:gd name="connsiteY35" fmla="*/ 1963581 h 2011151"/>
              <a:gd name="connsiteX36" fmla="*/ 253707 w 306562"/>
              <a:gd name="connsiteY36" fmla="*/ 1921297 h 2011151"/>
              <a:gd name="connsiteX37" fmla="*/ 266921 w 306562"/>
              <a:gd name="connsiteY37" fmla="*/ 1884298 h 2011151"/>
              <a:gd name="connsiteX38" fmla="*/ 277492 w 306562"/>
              <a:gd name="connsiteY38" fmla="*/ 1847299 h 2011151"/>
              <a:gd name="connsiteX39" fmla="*/ 285420 w 306562"/>
              <a:gd name="connsiteY39" fmla="*/ 1807657 h 2011151"/>
              <a:gd name="connsiteX40" fmla="*/ 285420 w 306562"/>
              <a:gd name="connsiteY40" fmla="*/ 1762730 h 2011151"/>
              <a:gd name="connsiteX41" fmla="*/ 288063 w 306562"/>
              <a:gd name="connsiteY41" fmla="*/ 1551308 h 2011151"/>
              <a:gd name="connsiteX42" fmla="*/ 285420 w 306562"/>
              <a:gd name="connsiteY42" fmla="*/ 1183963 h 2011151"/>
              <a:gd name="connsiteX43" fmla="*/ 288063 w 306562"/>
              <a:gd name="connsiteY43" fmla="*/ 652765 h 2011151"/>
              <a:gd name="connsiteX44" fmla="*/ 285420 w 306562"/>
              <a:gd name="connsiteY44" fmla="*/ 549697 h 201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06562" h="2011151">
                <a:moveTo>
                  <a:pt x="285420" y="549697"/>
                </a:moveTo>
                <a:lnTo>
                  <a:pt x="288063" y="396416"/>
                </a:lnTo>
                <a:lnTo>
                  <a:pt x="288063" y="338275"/>
                </a:lnTo>
                <a:lnTo>
                  <a:pt x="295991" y="248420"/>
                </a:lnTo>
                <a:lnTo>
                  <a:pt x="303919" y="192922"/>
                </a:lnTo>
                <a:lnTo>
                  <a:pt x="306562" y="163852"/>
                </a:lnTo>
                <a:lnTo>
                  <a:pt x="288063" y="132138"/>
                </a:lnTo>
                <a:lnTo>
                  <a:pt x="248421" y="87211"/>
                </a:lnTo>
                <a:lnTo>
                  <a:pt x="206137" y="36999"/>
                </a:lnTo>
                <a:lnTo>
                  <a:pt x="161210" y="0"/>
                </a:lnTo>
                <a:lnTo>
                  <a:pt x="23785" y="31713"/>
                </a:lnTo>
                <a:lnTo>
                  <a:pt x="50213" y="87211"/>
                </a:lnTo>
                <a:lnTo>
                  <a:pt x="63427" y="121567"/>
                </a:lnTo>
                <a:lnTo>
                  <a:pt x="76641" y="171780"/>
                </a:lnTo>
                <a:lnTo>
                  <a:pt x="84569" y="229921"/>
                </a:lnTo>
                <a:lnTo>
                  <a:pt x="84569" y="327704"/>
                </a:lnTo>
                <a:lnTo>
                  <a:pt x="84569" y="570839"/>
                </a:lnTo>
                <a:lnTo>
                  <a:pt x="84569" y="795475"/>
                </a:lnTo>
                <a:lnTo>
                  <a:pt x="84569" y="890615"/>
                </a:lnTo>
                <a:lnTo>
                  <a:pt x="71355" y="1096751"/>
                </a:lnTo>
                <a:lnTo>
                  <a:pt x="58141" y="1297602"/>
                </a:lnTo>
                <a:lnTo>
                  <a:pt x="39642" y="1448240"/>
                </a:lnTo>
                <a:lnTo>
                  <a:pt x="0" y="1686090"/>
                </a:lnTo>
                <a:lnTo>
                  <a:pt x="0" y="1709875"/>
                </a:lnTo>
                <a:lnTo>
                  <a:pt x="5286" y="1746874"/>
                </a:lnTo>
                <a:lnTo>
                  <a:pt x="23785" y="1815586"/>
                </a:lnTo>
                <a:lnTo>
                  <a:pt x="50213" y="1881655"/>
                </a:lnTo>
                <a:lnTo>
                  <a:pt x="71355" y="1926582"/>
                </a:lnTo>
                <a:lnTo>
                  <a:pt x="95140" y="1966224"/>
                </a:lnTo>
                <a:lnTo>
                  <a:pt x="118925" y="1992652"/>
                </a:lnTo>
                <a:lnTo>
                  <a:pt x="132139" y="2003223"/>
                </a:lnTo>
                <a:lnTo>
                  <a:pt x="142710" y="2008508"/>
                </a:lnTo>
                <a:lnTo>
                  <a:pt x="153281" y="2011151"/>
                </a:lnTo>
                <a:lnTo>
                  <a:pt x="177066" y="2008508"/>
                </a:lnTo>
                <a:lnTo>
                  <a:pt x="203494" y="1992652"/>
                </a:lnTo>
                <a:lnTo>
                  <a:pt x="229922" y="1963581"/>
                </a:lnTo>
                <a:lnTo>
                  <a:pt x="253707" y="1921297"/>
                </a:lnTo>
                <a:lnTo>
                  <a:pt x="266921" y="1884298"/>
                </a:lnTo>
                <a:lnTo>
                  <a:pt x="277492" y="1847299"/>
                </a:lnTo>
                <a:lnTo>
                  <a:pt x="285420" y="1807657"/>
                </a:lnTo>
                <a:lnTo>
                  <a:pt x="285420" y="1762730"/>
                </a:lnTo>
                <a:lnTo>
                  <a:pt x="288063" y="1551308"/>
                </a:lnTo>
                <a:lnTo>
                  <a:pt x="285420" y="1183963"/>
                </a:lnTo>
                <a:lnTo>
                  <a:pt x="288063" y="652765"/>
                </a:lnTo>
                <a:lnTo>
                  <a:pt x="285420" y="54969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09DC70-4F52-42CA-8695-2E20F53E3B2B}"/>
              </a:ext>
            </a:extLst>
          </p:cNvPr>
          <p:cNvGrpSpPr/>
          <p:nvPr/>
        </p:nvGrpSpPr>
        <p:grpSpPr>
          <a:xfrm>
            <a:off x="2657475" y="1417637"/>
            <a:ext cx="4452938" cy="4645025"/>
            <a:chOff x="2809875" y="1543050"/>
            <a:chExt cx="4452938" cy="4645025"/>
          </a:xfrm>
        </p:grpSpPr>
        <p:sp>
          <p:nvSpPr>
            <p:cNvPr id="17" name="フリーフォーム 91">
              <a:extLst>
                <a:ext uri="{FF2B5EF4-FFF2-40B4-BE49-F238E27FC236}">
                  <a16:creationId xmlns:a16="http://schemas.microsoft.com/office/drawing/2014/main" id="{B9553455-9EB6-4BB5-BF99-A82F96F0959C}"/>
                </a:ext>
              </a:extLst>
            </p:cNvPr>
            <p:cNvSpPr/>
            <p:nvPr/>
          </p:nvSpPr>
          <p:spPr>
            <a:xfrm>
              <a:off x="2976563" y="1925638"/>
              <a:ext cx="1728787" cy="596900"/>
            </a:xfrm>
            <a:custGeom>
              <a:avLst/>
              <a:gdLst>
                <a:gd name="connsiteX0" fmla="*/ 1107281 w 1728787"/>
                <a:gd name="connsiteY0" fmla="*/ 288132 h 595313"/>
                <a:gd name="connsiteX1" fmla="*/ 1235868 w 1728787"/>
                <a:gd name="connsiteY1" fmla="*/ 247650 h 595313"/>
                <a:gd name="connsiteX2" fmla="*/ 1269206 w 1728787"/>
                <a:gd name="connsiteY2" fmla="*/ 242888 h 595313"/>
                <a:gd name="connsiteX3" fmla="*/ 1302543 w 1728787"/>
                <a:gd name="connsiteY3" fmla="*/ 245269 h 595313"/>
                <a:gd name="connsiteX4" fmla="*/ 1657350 w 1728787"/>
                <a:gd name="connsiteY4" fmla="*/ 321469 h 595313"/>
                <a:gd name="connsiteX5" fmla="*/ 1690687 w 1728787"/>
                <a:gd name="connsiteY5" fmla="*/ 307182 h 595313"/>
                <a:gd name="connsiteX6" fmla="*/ 1712118 w 1728787"/>
                <a:gd name="connsiteY6" fmla="*/ 295275 h 595313"/>
                <a:gd name="connsiteX7" fmla="*/ 1726406 w 1728787"/>
                <a:gd name="connsiteY7" fmla="*/ 280988 h 595313"/>
                <a:gd name="connsiteX8" fmla="*/ 1728787 w 1728787"/>
                <a:gd name="connsiteY8" fmla="*/ 269082 h 595313"/>
                <a:gd name="connsiteX9" fmla="*/ 1728787 w 1728787"/>
                <a:gd name="connsiteY9" fmla="*/ 254794 h 595313"/>
                <a:gd name="connsiteX10" fmla="*/ 1721643 w 1728787"/>
                <a:gd name="connsiteY10" fmla="*/ 233363 h 595313"/>
                <a:gd name="connsiteX11" fmla="*/ 1700212 w 1728787"/>
                <a:gd name="connsiteY11" fmla="*/ 200025 h 595313"/>
                <a:gd name="connsiteX12" fmla="*/ 1674018 w 1728787"/>
                <a:gd name="connsiteY12" fmla="*/ 171450 h 595313"/>
                <a:gd name="connsiteX13" fmla="*/ 1616868 w 1728787"/>
                <a:gd name="connsiteY13" fmla="*/ 121444 h 595313"/>
                <a:gd name="connsiteX14" fmla="*/ 1554956 w 1728787"/>
                <a:gd name="connsiteY14" fmla="*/ 73819 h 595313"/>
                <a:gd name="connsiteX15" fmla="*/ 1481137 w 1728787"/>
                <a:gd name="connsiteY15" fmla="*/ 26194 h 595313"/>
                <a:gd name="connsiteX16" fmla="*/ 1433512 w 1728787"/>
                <a:gd name="connsiteY16" fmla="*/ 2382 h 595313"/>
                <a:gd name="connsiteX17" fmla="*/ 1414462 w 1728787"/>
                <a:gd name="connsiteY17" fmla="*/ 0 h 595313"/>
                <a:gd name="connsiteX18" fmla="*/ 1397793 w 1728787"/>
                <a:gd name="connsiteY18" fmla="*/ 0 h 595313"/>
                <a:gd name="connsiteX19" fmla="*/ 1371600 w 1728787"/>
                <a:gd name="connsiteY19" fmla="*/ 9525 h 595313"/>
                <a:gd name="connsiteX20" fmla="*/ 1319212 w 1728787"/>
                <a:gd name="connsiteY20" fmla="*/ 35719 h 595313"/>
                <a:gd name="connsiteX21" fmla="*/ 1269206 w 1728787"/>
                <a:gd name="connsiteY21" fmla="*/ 69057 h 595313"/>
                <a:gd name="connsiteX22" fmla="*/ 1204912 w 1728787"/>
                <a:gd name="connsiteY22" fmla="*/ 114300 h 595313"/>
                <a:gd name="connsiteX23" fmla="*/ 1126331 w 1728787"/>
                <a:gd name="connsiteY23" fmla="*/ 133350 h 595313"/>
                <a:gd name="connsiteX24" fmla="*/ 933450 w 1728787"/>
                <a:gd name="connsiteY24" fmla="*/ 178594 h 595313"/>
                <a:gd name="connsiteX25" fmla="*/ 714375 w 1728787"/>
                <a:gd name="connsiteY25" fmla="*/ 233363 h 595313"/>
                <a:gd name="connsiteX26" fmla="*/ 514350 w 1728787"/>
                <a:gd name="connsiteY26" fmla="*/ 280988 h 595313"/>
                <a:gd name="connsiteX27" fmla="*/ 457200 w 1728787"/>
                <a:gd name="connsiteY27" fmla="*/ 295275 h 595313"/>
                <a:gd name="connsiteX28" fmla="*/ 409575 w 1728787"/>
                <a:gd name="connsiteY28" fmla="*/ 302419 h 595313"/>
                <a:gd name="connsiteX29" fmla="*/ 359568 w 1728787"/>
                <a:gd name="connsiteY29" fmla="*/ 304800 h 595313"/>
                <a:gd name="connsiteX30" fmla="*/ 319087 w 1728787"/>
                <a:gd name="connsiteY30" fmla="*/ 300038 h 595313"/>
                <a:gd name="connsiteX31" fmla="*/ 269081 w 1728787"/>
                <a:gd name="connsiteY31" fmla="*/ 290513 h 595313"/>
                <a:gd name="connsiteX32" fmla="*/ 223837 w 1728787"/>
                <a:gd name="connsiteY32" fmla="*/ 278607 h 595313"/>
                <a:gd name="connsiteX33" fmla="*/ 178593 w 1728787"/>
                <a:gd name="connsiteY33" fmla="*/ 259557 h 595313"/>
                <a:gd name="connsiteX34" fmla="*/ 138112 w 1728787"/>
                <a:gd name="connsiteY34" fmla="*/ 235744 h 595313"/>
                <a:gd name="connsiteX35" fmla="*/ 100012 w 1728787"/>
                <a:gd name="connsiteY35" fmla="*/ 207169 h 595313"/>
                <a:gd name="connsiteX36" fmla="*/ 69056 w 1728787"/>
                <a:gd name="connsiteY36" fmla="*/ 192882 h 595313"/>
                <a:gd name="connsiteX37" fmla="*/ 28575 w 1728787"/>
                <a:gd name="connsiteY37" fmla="*/ 180975 h 595313"/>
                <a:gd name="connsiteX38" fmla="*/ 16668 w 1728787"/>
                <a:gd name="connsiteY38" fmla="*/ 183357 h 595313"/>
                <a:gd name="connsiteX39" fmla="*/ 4762 w 1728787"/>
                <a:gd name="connsiteY39" fmla="*/ 192882 h 595313"/>
                <a:gd name="connsiteX40" fmla="*/ 0 w 1728787"/>
                <a:gd name="connsiteY40" fmla="*/ 211932 h 595313"/>
                <a:gd name="connsiteX41" fmla="*/ 7143 w 1728787"/>
                <a:gd name="connsiteY41" fmla="*/ 238125 h 595313"/>
                <a:gd name="connsiteX42" fmla="*/ 30956 w 1728787"/>
                <a:gd name="connsiteY42" fmla="*/ 288132 h 595313"/>
                <a:gd name="connsiteX43" fmla="*/ 76200 w 1728787"/>
                <a:gd name="connsiteY43" fmla="*/ 352425 h 595313"/>
                <a:gd name="connsiteX44" fmla="*/ 133350 w 1728787"/>
                <a:gd name="connsiteY44" fmla="*/ 416719 h 595313"/>
                <a:gd name="connsiteX45" fmla="*/ 178593 w 1728787"/>
                <a:gd name="connsiteY45" fmla="*/ 459582 h 595313"/>
                <a:gd name="connsiteX46" fmla="*/ 238125 w 1728787"/>
                <a:gd name="connsiteY46" fmla="*/ 507207 h 595313"/>
                <a:gd name="connsiteX47" fmla="*/ 292893 w 1728787"/>
                <a:gd name="connsiteY47" fmla="*/ 550069 h 595313"/>
                <a:gd name="connsiteX48" fmla="*/ 314325 w 1728787"/>
                <a:gd name="connsiteY48" fmla="*/ 564357 h 595313"/>
                <a:gd name="connsiteX49" fmla="*/ 338137 w 1728787"/>
                <a:gd name="connsiteY49" fmla="*/ 581025 h 595313"/>
                <a:gd name="connsiteX50" fmla="*/ 354806 w 1728787"/>
                <a:gd name="connsiteY50" fmla="*/ 590550 h 595313"/>
                <a:gd name="connsiteX51" fmla="*/ 376237 w 1728787"/>
                <a:gd name="connsiteY51" fmla="*/ 595313 h 595313"/>
                <a:gd name="connsiteX52" fmla="*/ 409575 w 1728787"/>
                <a:gd name="connsiteY52" fmla="*/ 592932 h 595313"/>
                <a:gd name="connsiteX53" fmla="*/ 445293 w 1728787"/>
                <a:gd name="connsiteY53" fmla="*/ 578644 h 595313"/>
                <a:gd name="connsiteX54" fmla="*/ 473868 w 1728787"/>
                <a:gd name="connsiteY54" fmla="*/ 557213 h 595313"/>
                <a:gd name="connsiteX55" fmla="*/ 516731 w 1728787"/>
                <a:gd name="connsiteY55" fmla="*/ 528638 h 595313"/>
                <a:gd name="connsiteX56" fmla="*/ 554831 w 1728787"/>
                <a:gd name="connsiteY56" fmla="*/ 504825 h 595313"/>
                <a:gd name="connsiteX57" fmla="*/ 697706 w 1728787"/>
                <a:gd name="connsiteY57" fmla="*/ 438150 h 595313"/>
                <a:gd name="connsiteX58" fmla="*/ 904875 w 1728787"/>
                <a:gd name="connsiteY58" fmla="*/ 359569 h 595313"/>
                <a:gd name="connsiteX59" fmla="*/ 1107281 w 1728787"/>
                <a:gd name="connsiteY59" fmla="*/ 288132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28787" h="595313">
                  <a:moveTo>
                    <a:pt x="1107281" y="288132"/>
                  </a:moveTo>
                  <a:lnTo>
                    <a:pt x="1235868" y="247650"/>
                  </a:lnTo>
                  <a:lnTo>
                    <a:pt x="1269206" y="242888"/>
                  </a:lnTo>
                  <a:lnTo>
                    <a:pt x="1302543" y="245269"/>
                  </a:lnTo>
                  <a:lnTo>
                    <a:pt x="1657350" y="321469"/>
                  </a:lnTo>
                  <a:lnTo>
                    <a:pt x="1690687" y="307182"/>
                  </a:lnTo>
                  <a:lnTo>
                    <a:pt x="1712118" y="295275"/>
                  </a:lnTo>
                  <a:lnTo>
                    <a:pt x="1726406" y="280988"/>
                  </a:lnTo>
                  <a:lnTo>
                    <a:pt x="1728787" y="269082"/>
                  </a:lnTo>
                  <a:lnTo>
                    <a:pt x="1728787" y="254794"/>
                  </a:lnTo>
                  <a:lnTo>
                    <a:pt x="1721643" y="233363"/>
                  </a:lnTo>
                  <a:lnTo>
                    <a:pt x="1700212" y="200025"/>
                  </a:lnTo>
                  <a:lnTo>
                    <a:pt x="1674018" y="171450"/>
                  </a:lnTo>
                  <a:lnTo>
                    <a:pt x="1616868" y="121444"/>
                  </a:lnTo>
                  <a:lnTo>
                    <a:pt x="1554956" y="73819"/>
                  </a:lnTo>
                  <a:lnTo>
                    <a:pt x="1481137" y="26194"/>
                  </a:lnTo>
                  <a:lnTo>
                    <a:pt x="1433512" y="2382"/>
                  </a:lnTo>
                  <a:lnTo>
                    <a:pt x="1414462" y="0"/>
                  </a:lnTo>
                  <a:lnTo>
                    <a:pt x="1397793" y="0"/>
                  </a:lnTo>
                  <a:lnTo>
                    <a:pt x="1371600" y="9525"/>
                  </a:lnTo>
                  <a:lnTo>
                    <a:pt x="1319212" y="35719"/>
                  </a:lnTo>
                  <a:lnTo>
                    <a:pt x="1269206" y="69057"/>
                  </a:lnTo>
                  <a:lnTo>
                    <a:pt x="1204912" y="114300"/>
                  </a:lnTo>
                  <a:lnTo>
                    <a:pt x="1126331" y="133350"/>
                  </a:lnTo>
                  <a:lnTo>
                    <a:pt x="933450" y="178594"/>
                  </a:lnTo>
                  <a:lnTo>
                    <a:pt x="714375" y="233363"/>
                  </a:lnTo>
                  <a:lnTo>
                    <a:pt x="514350" y="280988"/>
                  </a:lnTo>
                  <a:lnTo>
                    <a:pt x="457200" y="295275"/>
                  </a:lnTo>
                  <a:lnTo>
                    <a:pt x="409575" y="302419"/>
                  </a:lnTo>
                  <a:lnTo>
                    <a:pt x="359568" y="304800"/>
                  </a:lnTo>
                  <a:lnTo>
                    <a:pt x="319087" y="300038"/>
                  </a:lnTo>
                  <a:lnTo>
                    <a:pt x="269081" y="290513"/>
                  </a:lnTo>
                  <a:lnTo>
                    <a:pt x="223837" y="278607"/>
                  </a:lnTo>
                  <a:lnTo>
                    <a:pt x="178593" y="259557"/>
                  </a:lnTo>
                  <a:lnTo>
                    <a:pt x="138112" y="235744"/>
                  </a:lnTo>
                  <a:lnTo>
                    <a:pt x="100012" y="207169"/>
                  </a:lnTo>
                  <a:lnTo>
                    <a:pt x="69056" y="192882"/>
                  </a:lnTo>
                  <a:lnTo>
                    <a:pt x="28575" y="180975"/>
                  </a:lnTo>
                  <a:lnTo>
                    <a:pt x="16668" y="183357"/>
                  </a:lnTo>
                  <a:lnTo>
                    <a:pt x="4762" y="192882"/>
                  </a:lnTo>
                  <a:lnTo>
                    <a:pt x="0" y="211932"/>
                  </a:lnTo>
                  <a:lnTo>
                    <a:pt x="7143" y="238125"/>
                  </a:lnTo>
                  <a:lnTo>
                    <a:pt x="30956" y="288132"/>
                  </a:lnTo>
                  <a:lnTo>
                    <a:pt x="76200" y="352425"/>
                  </a:lnTo>
                  <a:lnTo>
                    <a:pt x="133350" y="416719"/>
                  </a:lnTo>
                  <a:lnTo>
                    <a:pt x="178593" y="459582"/>
                  </a:lnTo>
                  <a:lnTo>
                    <a:pt x="238125" y="507207"/>
                  </a:lnTo>
                  <a:lnTo>
                    <a:pt x="292893" y="550069"/>
                  </a:lnTo>
                  <a:lnTo>
                    <a:pt x="314325" y="564357"/>
                  </a:lnTo>
                  <a:lnTo>
                    <a:pt x="338137" y="581025"/>
                  </a:lnTo>
                  <a:lnTo>
                    <a:pt x="354806" y="590550"/>
                  </a:lnTo>
                  <a:lnTo>
                    <a:pt x="376237" y="595313"/>
                  </a:lnTo>
                  <a:lnTo>
                    <a:pt x="409575" y="592932"/>
                  </a:lnTo>
                  <a:lnTo>
                    <a:pt x="445293" y="578644"/>
                  </a:lnTo>
                  <a:lnTo>
                    <a:pt x="473868" y="557213"/>
                  </a:lnTo>
                  <a:lnTo>
                    <a:pt x="516731" y="528638"/>
                  </a:lnTo>
                  <a:lnTo>
                    <a:pt x="554831" y="504825"/>
                  </a:lnTo>
                  <a:lnTo>
                    <a:pt x="697706" y="438150"/>
                  </a:lnTo>
                  <a:lnTo>
                    <a:pt x="904875" y="359569"/>
                  </a:lnTo>
                  <a:lnTo>
                    <a:pt x="1107281" y="2881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3">
              <a:extLst>
                <a:ext uri="{FF2B5EF4-FFF2-40B4-BE49-F238E27FC236}">
                  <a16:creationId xmlns:a16="http://schemas.microsoft.com/office/drawing/2014/main" id="{B247940C-9A1C-4BF7-ABCA-719551478E2D}"/>
                </a:ext>
              </a:extLst>
            </p:cNvPr>
            <p:cNvSpPr/>
            <p:nvPr/>
          </p:nvSpPr>
          <p:spPr>
            <a:xfrm>
              <a:off x="6400800" y="4529138"/>
              <a:ext cx="862013" cy="1195387"/>
            </a:xfrm>
            <a:custGeom>
              <a:avLst/>
              <a:gdLst>
                <a:gd name="connsiteX0" fmla="*/ 290513 w 862013"/>
                <a:gd name="connsiteY0" fmla="*/ 507206 h 1195387"/>
                <a:gd name="connsiteX1" fmla="*/ 176213 w 862013"/>
                <a:gd name="connsiteY1" fmla="*/ 323850 h 1195387"/>
                <a:gd name="connsiteX2" fmla="*/ 66675 w 862013"/>
                <a:gd name="connsiteY2" fmla="*/ 142875 h 1195387"/>
                <a:gd name="connsiteX3" fmla="*/ 14288 w 862013"/>
                <a:gd name="connsiteY3" fmla="*/ 57150 h 1195387"/>
                <a:gd name="connsiteX4" fmla="*/ 0 w 862013"/>
                <a:gd name="connsiteY4" fmla="*/ 23812 h 1195387"/>
                <a:gd name="connsiteX5" fmla="*/ 0 w 862013"/>
                <a:gd name="connsiteY5" fmla="*/ 16668 h 1195387"/>
                <a:gd name="connsiteX6" fmla="*/ 2381 w 862013"/>
                <a:gd name="connsiteY6" fmla="*/ 7143 h 1195387"/>
                <a:gd name="connsiteX7" fmla="*/ 7144 w 862013"/>
                <a:gd name="connsiteY7" fmla="*/ 2381 h 1195387"/>
                <a:gd name="connsiteX8" fmla="*/ 21431 w 862013"/>
                <a:gd name="connsiteY8" fmla="*/ 0 h 1195387"/>
                <a:gd name="connsiteX9" fmla="*/ 40481 w 862013"/>
                <a:gd name="connsiteY9" fmla="*/ 4762 h 1195387"/>
                <a:gd name="connsiteX10" fmla="*/ 76200 w 862013"/>
                <a:gd name="connsiteY10" fmla="*/ 26193 h 1195387"/>
                <a:gd name="connsiteX11" fmla="*/ 176213 w 862013"/>
                <a:gd name="connsiteY11" fmla="*/ 111918 h 1195387"/>
                <a:gd name="connsiteX12" fmla="*/ 304800 w 862013"/>
                <a:gd name="connsiteY12" fmla="*/ 219075 h 1195387"/>
                <a:gd name="connsiteX13" fmla="*/ 440531 w 862013"/>
                <a:gd name="connsiteY13" fmla="*/ 335756 h 1195387"/>
                <a:gd name="connsiteX14" fmla="*/ 571500 w 862013"/>
                <a:gd name="connsiteY14" fmla="*/ 450056 h 1195387"/>
                <a:gd name="connsiteX15" fmla="*/ 666750 w 862013"/>
                <a:gd name="connsiteY15" fmla="*/ 531018 h 1195387"/>
                <a:gd name="connsiteX16" fmla="*/ 707231 w 862013"/>
                <a:gd name="connsiteY16" fmla="*/ 569118 h 1195387"/>
                <a:gd name="connsiteX17" fmla="*/ 721519 w 862013"/>
                <a:gd name="connsiteY17" fmla="*/ 590550 h 1195387"/>
                <a:gd name="connsiteX18" fmla="*/ 742950 w 862013"/>
                <a:gd name="connsiteY18" fmla="*/ 626268 h 1195387"/>
                <a:gd name="connsiteX19" fmla="*/ 776288 w 862013"/>
                <a:gd name="connsiteY19" fmla="*/ 690562 h 1195387"/>
                <a:gd name="connsiteX20" fmla="*/ 797719 w 862013"/>
                <a:gd name="connsiteY20" fmla="*/ 740568 h 1195387"/>
                <a:gd name="connsiteX21" fmla="*/ 823913 w 862013"/>
                <a:gd name="connsiteY21" fmla="*/ 816768 h 1195387"/>
                <a:gd name="connsiteX22" fmla="*/ 840581 w 862013"/>
                <a:gd name="connsiteY22" fmla="*/ 883443 h 1195387"/>
                <a:gd name="connsiteX23" fmla="*/ 850106 w 862013"/>
                <a:gd name="connsiteY23" fmla="*/ 938212 h 1195387"/>
                <a:gd name="connsiteX24" fmla="*/ 857250 w 862013"/>
                <a:gd name="connsiteY24" fmla="*/ 1007268 h 1195387"/>
                <a:gd name="connsiteX25" fmla="*/ 862013 w 862013"/>
                <a:gd name="connsiteY25" fmla="*/ 1078706 h 1195387"/>
                <a:gd name="connsiteX26" fmla="*/ 859631 w 862013"/>
                <a:gd name="connsiteY26" fmla="*/ 1104900 h 1195387"/>
                <a:gd name="connsiteX27" fmla="*/ 852488 w 862013"/>
                <a:gd name="connsiteY27" fmla="*/ 1140618 h 1195387"/>
                <a:gd name="connsiteX28" fmla="*/ 831056 w 862013"/>
                <a:gd name="connsiteY28" fmla="*/ 1181100 h 1195387"/>
                <a:gd name="connsiteX29" fmla="*/ 816769 w 862013"/>
                <a:gd name="connsiteY29" fmla="*/ 1190625 h 1195387"/>
                <a:gd name="connsiteX30" fmla="*/ 800100 w 862013"/>
                <a:gd name="connsiteY30" fmla="*/ 1195387 h 1195387"/>
                <a:gd name="connsiteX31" fmla="*/ 785813 w 862013"/>
                <a:gd name="connsiteY31" fmla="*/ 1195387 h 1195387"/>
                <a:gd name="connsiteX32" fmla="*/ 764381 w 862013"/>
                <a:gd name="connsiteY32" fmla="*/ 1188243 h 1195387"/>
                <a:gd name="connsiteX33" fmla="*/ 728663 w 862013"/>
                <a:gd name="connsiteY33" fmla="*/ 1164431 h 1195387"/>
                <a:gd name="connsiteX34" fmla="*/ 690563 w 862013"/>
                <a:gd name="connsiteY34" fmla="*/ 1116806 h 1195387"/>
                <a:gd name="connsiteX35" fmla="*/ 588169 w 862013"/>
                <a:gd name="connsiteY35" fmla="*/ 966787 h 1195387"/>
                <a:gd name="connsiteX36" fmla="*/ 459581 w 862013"/>
                <a:gd name="connsiteY36" fmla="*/ 771525 h 1195387"/>
                <a:gd name="connsiteX37" fmla="*/ 290513 w 862013"/>
                <a:gd name="connsiteY37" fmla="*/ 507206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195387">
                  <a:moveTo>
                    <a:pt x="290513" y="507206"/>
                  </a:moveTo>
                  <a:lnTo>
                    <a:pt x="176213" y="323850"/>
                  </a:lnTo>
                  <a:lnTo>
                    <a:pt x="66675" y="142875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6668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6200" y="26193"/>
                  </a:lnTo>
                  <a:lnTo>
                    <a:pt x="176213" y="111918"/>
                  </a:lnTo>
                  <a:lnTo>
                    <a:pt x="304800" y="219075"/>
                  </a:lnTo>
                  <a:lnTo>
                    <a:pt x="440531" y="335756"/>
                  </a:lnTo>
                  <a:lnTo>
                    <a:pt x="571500" y="450056"/>
                  </a:lnTo>
                  <a:lnTo>
                    <a:pt x="666750" y="531018"/>
                  </a:lnTo>
                  <a:lnTo>
                    <a:pt x="707231" y="569118"/>
                  </a:lnTo>
                  <a:lnTo>
                    <a:pt x="721519" y="590550"/>
                  </a:lnTo>
                  <a:lnTo>
                    <a:pt x="742950" y="626268"/>
                  </a:lnTo>
                  <a:lnTo>
                    <a:pt x="776288" y="690562"/>
                  </a:lnTo>
                  <a:lnTo>
                    <a:pt x="797719" y="740568"/>
                  </a:lnTo>
                  <a:lnTo>
                    <a:pt x="823913" y="816768"/>
                  </a:lnTo>
                  <a:lnTo>
                    <a:pt x="840581" y="883443"/>
                  </a:lnTo>
                  <a:lnTo>
                    <a:pt x="850106" y="938212"/>
                  </a:lnTo>
                  <a:lnTo>
                    <a:pt x="857250" y="1007268"/>
                  </a:lnTo>
                  <a:lnTo>
                    <a:pt x="862013" y="1078706"/>
                  </a:lnTo>
                  <a:lnTo>
                    <a:pt x="859631" y="1104900"/>
                  </a:lnTo>
                  <a:lnTo>
                    <a:pt x="852488" y="1140618"/>
                  </a:lnTo>
                  <a:lnTo>
                    <a:pt x="831056" y="1181100"/>
                  </a:lnTo>
                  <a:lnTo>
                    <a:pt x="816769" y="1190625"/>
                  </a:lnTo>
                  <a:lnTo>
                    <a:pt x="800100" y="1195387"/>
                  </a:lnTo>
                  <a:lnTo>
                    <a:pt x="785813" y="1195387"/>
                  </a:lnTo>
                  <a:lnTo>
                    <a:pt x="764381" y="1188243"/>
                  </a:lnTo>
                  <a:lnTo>
                    <a:pt x="728663" y="1164431"/>
                  </a:lnTo>
                  <a:lnTo>
                    <a:pt x="690563" y="1116806"/>
                  </a:lnTo>
                  <a:lnTo>
                    <a:pt x="588169" y="966787"/>
                  </a:lnTo>
                  <a:lnTo>
                    <a:pt x="459581" y="771525"/>
                  </a:lnTo>
                  <a:lnTo>
                    <a:pt x="290513" y="507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4">
              <a:extLst>
                <a:ext uri="{FF2B5EF4-FFF2-40B4-BE49-F238E27FC236}">
                  <a16:creationId xmlns:a16="http://schemas.microsoft.com/office/drawing/2014/main" id="{5E21CDAD-17A5-4101-ABB4-76F8FAA3D35F}"/>
                </a:ext>
              </a:extLst>
            </p:cNvPr>
            <p:cNvSpPr/>
            <p:nvPr/>
          </p:nvSpPr>
          <p:spPr>
            <a:xfrm>
              <a:off x="4316413" y="4729163"/>
              <a:ext cx="1141412" cy="1052512"/>
            </a:xfrm>
            <a:custGeom>
              <a:avLst/>
              <a:gdLst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51" fmla="*/ 683419 w 1140619"/>
                <a:gd name="connsiteY51" fmla="*/ 628650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683419 w 1140619"/>
                <a:gd name="connsiteY50" fmla="*/ 628650 h 1052512"/>
                <a:gd name="connsiteX51" fmla="*/ 795338 w 1140619"/>
                <a:gd name="connsiteY51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40619" h="1052512">
                  <a:moveTo>
                    <a:pt x="795338" y="535781"/>
                  </a:moveTo>
                  <a:lnTo>
                    <a:pt x="902494" y="445293"/>
                  </a:lnTo>
                  <a:lnTo>
                    <a:pt x="947738" y="409575"/>
                  </a:lnTo>
                  <a:lnTo>
                    <a:pt x="1007269" y="364331"/>
                  </a:lnTo>
                  <a:lnTo>
                    <a:pt x="1047750" y="330993"/>
                  </a:lnTo>
                  <a:lnTo>
                    <a:pt x="1062038" y="321468"/>
                  </a:lnTo>
                  <a:lnTo>
                    <a:pt x="1088232" y="304800"/>
                  </a:lnTo>
                  <a:lnTo>
                    <a:pt x="1112044" y="288131"/>
                  </a:lnTo>
                  <a:lnTo>
                    <a:pt x="1123950" y="276225"/>
                  </a:lnTo>
                  <a:lnTo>
                    <a:pt x="1135857" y="259556"/>
                  </a:lnTo>
                  <a:lnTo>
                    <a:pt x="1140619" y="238125"/>
                  </a:lnTo>
                  <a:lnTo>
                    <a:pt x="1138238" y="216693"/>
                  </a:lnTo>
                  <a:lnTo>
                    <a:pt x="1128713" y="190500"/>
                  </a:lnTo>
                  <a:lnTo>
                    <a:pt x="1102519" y="154781"/>
                  </a:lnTo>
                  <a:lnTo>
                    <a:pt x="1066800" y="123825"/>
                  </a:lnTo>
                  <a:lnTo>
                    <a:pt x="1007269" y="80962"/>
                  </a:lnTo>
                  <a:lnTo>
                    <a:pt x="957263" y="52387"/>
                  </a:lnTo>
                  <a:lnTo>
                    <a:pt x="907257" y="33337"/>
                  </a:lnTo>
                  <a:lnTo>
                    <a:pt x="854869" y="14287"/>
                  </a:lnTo>
                  <a:lnTo>
                    <a:pt x="804863" y="2381"/>
                  </a:lnTo>
                  <a:lnTo>
                    <a:pt x="757238" y="0"/>
                  </a:lnTo>
                  <a:lnTo>
                    <a:pt x="728663" y="4762"/>
                  </a:lnTo>
                  <a:lnTo>
                    <a:pt x="716757" y="9525"/>
                  </a:lnTo>
                  <a:lnTo>
                    <a:pt x="707232" y="19050"/>
                  </a:lnTo>
                  <a:lnTo>
                    <a:pt x="709613" y="40481"/>
                  </a:lnTo>
                  <a:lnTo>
                    <a:pt x="731044" y="71437"/>
                  </a:lnTo>
                  <a:lnTo>
                    <a:pt x="757238" y="100012"/>
                  </a:lnTo>
                  <a:lnTo>
                    <a:pt x="769144" y="116681"/>
                  </a:lnTo>
                  <a:lnTo>
                    <a:pt x="776288" y="133350"/>
                  </a:lnTo>
                  <a:lnTo>
                    <a:pt x="778669" y="154781"/>
                  </a:lnTo>
                  <a:lnTo>
                    <a:pt x="769144" y="178593"/>
                  </a:lnTo>
                  <a:lnTo>
                    <a:pt x="733425" y="233362"/>
                  </a:lnTo>
                  <a:lnTo>
                    <a:pt x="661988" y="333375"/>
                  </a:lnTo>
                  <a:lnTo>
                    <a:pt x="566738" y="454818"/>
                  </a:lnTo>
                  <a:lnTo>
                    <a:pt x="473869" y="564356"/>
                  </a:lnTo>
                  <a:lnTo>
                    <a:pt x="300038" y="738187"/>
                  </a:lnTo>
                  <a:lnTo>
                    <a:pt x="140494" y="888206"/>
                  </a:lnTo>
                  <a:lnTo>
                    <a:pt x="35719" y="978693"/>
                  </a:lnTo>
                  <a:lnTo>
                    <a:pt x="9525" y="1007268"/>
                  </a:lnTo>
                  <a:lnTo>
                    <a:pt x="0" y="1023937"/>
                  </a:lnTo>
                  <a:lnTo>
                    <a:pt x="0" y="1035843"/>
                  </a:lnTo>
                  <a:lnTo>
                    <a:pt x="2382" y="1045368"/>
                  </a:lnTo>
                  <a:lnTo>
                    <a:pt x="7144" y="1050131"/>
                  </a:lnTo>
                  <a:lnTo>
                    <a:pt x="19050" y="1052512"/>
                  </a:lnTo>
                  <a:lnTo>
                    <a:pt x="52388" y="1047750"/>
                  </a:lnTo>
                  <a:lnTo>
                    <a:pt x="85725" y="1040606"/>
                  </a:lnTo>
                  <a:lnTo>
                    <a:pt x="183357" y="985837"/>
                  </a:lnTo>
                  <a:lnTo>
                    <a:pt x="321469" y="897731"/>
                  </a:lnTo>
                  <a:lnTo>
                    <a:pt x="466725" y="802481"/>
                  </a:lnTo>
                  <a:lnTo>
                    <a:pt x="654844" y="654843"/>
                  </a:lnTo>
                  <a:cubicBezTo>
                    <a:pt x="690960" y="625871"/>
                    <a:pt x="660003" y="648494"/>
                    <a:pt x="683419" y="628650"/>
                  </a:cubicBezTo>
                  <a:lnTo>
                    <a:pt x="795338" y="535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2">
              <a:extLst>
                <a:ext uri="{FF2B5EF4-FFF2-40B4-BE49-F238E27FC236}">
                  <a16:creationId xmlns:a16="http://schemas.microsoft.com/office/drawing/2014/main" id="{6AB799CF-7D1C-4CBD-B778-F1ACA02FCED3}"/>
                </a:ext>
              </a:extLst>
            </p:cNvPr>
            <p:cNvSpPr/>
            <p:nvPr/>
          </p:nvSpPr>
          <p:spPr>
            <a:xfrm>
              <a:off x="3684588" y="2154238"/>
              <a:ext cx="1012825" cy="869950"/>
            </a:xfrm>
            <a:custGeom>
              <a:avLst/>
              <a:gdLst>
                <a:gd name="connsiteX0" fmla="*/ 209550 w 1014412"/>
                <a:gd name="connsiteY0" fmla="*/ 538163 h 869157"/>
                <a:gd name="connsiteX1" fmla="*/ 269081 w 1014412"/>
                <a:gd name="connsiteY1" fmla="*/ 459582 h 869157"/>
                <a:gd name="connsiteX2" fmla="*/ 345281 w 1014412"/>
                <a:gd name="connsiteY2" fmla="*/ 369094 h 869157"/>
                <a:gd name="connsiteX3" fmla="*/ 395287 w 1014412"/>
                <a:gd name="connsiteY3" fmla="*/ 309563 h 869157"/>
                <a:gd name="connsiteX4" fmla="*/ 471487 w 1014412"/>
                <a:gd name="connsiteY4" fmla="*/ 209550 h 869157"/>
                <a:gd name="connsiteX5" fmla="*/ 569119 w 1014412"/>
                <a:gd name="connsiteY5" fmla="*/ 61913 h 869157"/>
                <a:gd name="connsiteX6" fmla="*/ 576262 w 1014412"/>
                <a:gd name="connsiteY6" fmla="*/ 45244 h 869157"/>
                <a:gd name="connsiteX7" fmla="*/ 573881 w 1014412"/>
                <a:gd name="connsiteY7" fmla="*/ 33338 h 869157"/>
                <a:gd name="connsiteX8" fmla="*/ 564356 w 1014412"/>
                <a:gd name="connsiteY8" fmla="*/ 21432 h 869157"/>
                <a:gd name="connsiteX9" fmla="*/ 507206 w 1014412"/>
                <a:gd name="connsiteY9" fmla="*/ 0 h 869157"/>
                <a:gd name="connsiteX10" fmla="*/ 1014412 w 1014412"/>
                <a:gd name="connsiteY10" fmla="*/ 52388 h 869157"/>
                <a:gd name="connsiteX11" fmla="*/ 983456 w 1014412"/>
                <a:gd name="connsiteY11" fmla="*/ 76200 h 869157"/>
                <a:gd name="connsiteX12" fmla="*/ 950119 w 1014412"/>
                <a:gd name="connsiteY12" fmla="*/ 92869 h 869157"/>
                <a:gd name="connsiteX13" fmla="*/ 916781 w 1014412"/>
                <a:gd name="connsiteY13" fmla="*/ 109538 h 869157"/>
                <a:gd name="connsiteX14" fmla="*/ 876300 w 1014412"/>
                <a:gd name="connsiteY14" fmla="*/ 138113 h 869157"/>
                <a:gd name="connsiteX15" fmla="*/ 821531 w 1014412"/>
                <a:gd name="connsiteY15" fmla="*/ 188119 h 869157"/>
                <a:gd name="connsiteX16" fmla="*/ 711994 w 1014412"/>
                <a:gd name="connsiteY16" fmla="*/ 285750 h 869157"/>
                <a:gd name="connsiteX17" fmla="*/ 604837 w 1014412"/>
                <a:gd name="connsiteY17" fmla="*/ 385763 h 869157"/>
                <a:gd name="connsiteX18" fmla="*/ 473869 w 1014412"/>
                <a:gd name="connsiteY18" fmla="*/ 497682 h 869157"/>
                <a:gd name="connsiteX19" fmla="*/ 252412 w 1014412"/>
                <a:gd name="connsiteY19" fmla="*/ 690563 h 869157"/>
                <a:gd name="connsiteX20" fmla="*/ 42862 w 1014412"/>
                <a:gd name="connsiteY20" fmla="*/ 869157 h 869157"/>
                <a:gd name="connsiteX21" fmla="*/ 0 w 1014412"/>
                <a:gd name="connsiteY21" fmla="*/ 831057 h 869157"/>
                <a:gd name="connsiteX22" fmla="*/ 64294 w 1014412"/>
                <a:gd name="connsiteY22" fmla="*/ 726282 h 869157"/>
                <a:gd name="connsiteX23" fmla="*/ 138112 w 1014412"/>
                <a:gd name="connsiteY23" fmla="*/ 626269 h 869157"/>
                <a:gd name="connsiteX24" fmla="*/ 209550 w 1014412"/>
                <a:gd name="connsiteY24" fmla="*/ 53816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4412" h="869157">
                  <a:moveTo>
                    <a:pt x="209550" y="538163"/>
                  </a:moveTo>
                  <a:lnTo>
                    <a:pt x="269081" y="459582"/>
                  </a:lnTo>
                  <a:lnTo>
                    <a:pt x="345281" y="369094"/>
                  </a:lnTo>
                  <a:lnTo>
                    <a:pt x="395287" y="309563"/>
                  </a:lnTo>
                  <a:lnTo>
                    <a:pt x="471487" y="209550"/>
                  </a:lnTo>
                  <a:lnTo>
                    <a:pt x="569119" y="61913"/>
                  </a:lnTo>
                  <a:lnTo>
                    <a:pt x="576262" y="45244"/>
                  </a:lnTo>
                  <a:lnTo>
                    <a:pt x="573881" y="33338"/>
                  </a:lnTo>
                  <a:lnTo>
                    <a:pt x="564356" y="21432"/>
                  </a:lnTo>
                  <a:lnTo>
                    <a:pt x="507206" y="0"/>
                  </a:lnTo>
                  <a:lnTo>
                    <a:pt x="1014412" y="52388"/>
                  </a:lnTo>
                  <a:lnTo>
                    <a:pt x="983456" y="76200"/>
                  </a:lnTo>
                  <a:lnTo>
                    <a:pt x="950119" y="92869"/>
                  </a:lnTo>
                  <a:lnTo>
                    <a:pt x="916781" y="109538"/>
                  </a:lnTo>
                  <a:lnTo>
                    <a:pt x="876300" y="138113"/>
                  </a:lnTo>
                  <a:lnTo>
                    <a:pt x="821531" y="188119"/>
                  </a:lnTo>
                  <a:lnTo>
                    <a:pt x="711994" y="285750"/>
                  </a:lnTo>
                  <a:lnTo>
                    <a:pt x="604837" y="385763"/>
                  </a:lnTo>
                  <a:lnTo>
                    <a:pt x="473869" y="497682"/>
                  </a:lnTo>
                  <a:lnTo>
                    <a:pt x="252412" y="690563"/>
                  </a:lnTo>
                  <a:lnTo>
                    <a:pt x="42862" y="869157"/>
                  </a:lnTo>
                  <a:lnTo>
                    <a:pt x="0" y="831057"/>
                  </a:lnTo>
                  <a:lnTo>
                    <a:pt x="64294" y="726282"/>
                  </a:lnTo>
                  <a:lnTo>
                    <a:pt x="138112" y="626269"/>
                  </a:lnTo>
                  <a:lnTo>
                    <a:pt x="209550" y="5381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3">
              <a:extLst>
                <a:ext uri="{FF2B5EF4-FFF2-40B4-BE49-F238E27FC236}">
                  <a16:creationId xmlns:a16="http://schemas.microsoft.com/office/drawing/2014/main" id="{2B81ED9D-D3A1-45C8-93C3-19AE55AA600A}"/>
                </a:ext>
              </a:extLst>
            </p:cNvPr>
            <p:cNvSpPr/>
            <p:nvPr/>
          </p:nvSpPr>
          <p:spPr>
            <a:xfrm>
              <a:off x="3562350" y="2890838"/>
              <a:ext cx="620713" cy="1644650"/>
            </a:xfrm>
            <a:custGeom>
              <a:avLst/>
              <a:gdLst>
                <a:gd name="connsiteX0" fmla="*/ 261938 w 621506"/>
                <a:gd name="connsiteY0" fmla="*/ 402431 h 1645443"/>
                <a:gd name="connsiteX1" fmla="*/ 219075 w 621506"/>
                <a:gd name="connsiteY1" fmla="*/ 321468 h 1645443"/>
                <a:gd name="connsiteX2" fmla="*/ 183356 w 621506"/>
                <a:gd name="connsiteY2" fmla="*/ 264318 h 1645443"/>
                <a:gd name="connsiteX3" fmla="*/ 150019 w 621506"/>
                <a:gd name="connsiteY3" fmla="*/ 211931 h 1645443"/>
                <a:gd name="connsiteX4" fmla="*/ 90488 w 621506"/>
                <a:gd name="connsiteY4" fmla="*/ 138112 h 1645443"/>
                <a:gd name="connsiteX5" fmla="*/ 52388 w 621506"/>
                <a:gd name="connsiteY5" fmla="*/ 97631 h 1645443"/>
                <a:gd name="connsiteX6" fmla="*/ 21431 w 621506"/>
                <a:gd name="connsiteY6" fmla="*/ 61912 h 1645443"/>
                <a:gd name="connsiteX7" fmla="*/ 2381 w 621506"/>
                <a:gd name="connsiteY7" fmla="*/ 28575 h 1645443"/>
                <a:gd name="connsiteX8" fmla="*/ 0 w 621506"/>
                <a:gd name="connsiteY8" fmla="*/ 14287 h 1645443"/>
                <a:gd name="connsiteX9" fmla="*/ 2381 w 621506"/>
                <a:gd name="connsiteY9" fmla="*/ 2381 h 1645443"/>
                <a:gd name="connsiteX10" fmla="*/ 19050 w 621506"/>
                <a:gd name="connsiteY10" fmla="*/ 0 h 1645443"/>
                <a:gd name="connsiteX11" fmla="*/ 59531 w 621506"/>
                <a:gd name="connsiteY11" fmla="*/ 9525 h 1645443"/>
                <a:gd name="connsiteX12" fmla="*/ 107156 w 621506"/>
                <a:gd name="connsiteY12" fmla="*/ 26193 h 1645443"/>
                <a:gd name="connsiteX13" fmla="*/ 178594 w 621506"/>
                <a:gd name="connsiteY13" fmla="*/ 52387 h 1645443"/>
                <a:gd name="connsiteX14" fmla="*/ 230981 w 621506"/>
                <a:gd name="connsiteY14" fmla="*/ 100012 h 1645443"/>
                <a:gd name="connsiteX15" fmla="*/ 288131 w 621506"/>
                <a:gd name="connsiteY15" fmla="*/ 161925 h 1645443"/>
                <a:gd name="connsiteX16" fmla="*/ 338138 w 621506"/>
                <a:gd name="connsiteY16" fmla="*/ 219075 h 1645443"/>
                <a:gd name="connsiteX17" fmla="*/ 397669 w 621506"/>
                <a:gd name="connsiteY17" fmla="*/ 300037 h 1645443"/>
                <a:gd name="connsiteX18" fmla="*/ 433388 w 621506"/>
                <a:gd name="connsiteY18" fmla="*/ 357187 h 1645443"/>
                <a:gd name="connsiteX19" fmla="*/ 461963 w 621506"/>
                <a:gd name="connsiteY19" fmla="*/ 409575 h 1645443"/>
                <a:gd name="connsiteX20" fmla="*/ 490538 w 621506"/>
                <a:gd name="connsiteY20" fmla="*/ 473868 h 1645443"/>
                <a:gd name="connsiteX21" fmla="*/ 516731 w 621506"/>
                <a:gd name="connsiteY21" fmla="*/ 538162 h 1645443"/>
                <a:gd name="connsiteX22" fmla="*/ 540544 w 621506"/>
                <a:gd name="connsiteY22" fmla="*/ 611981 h 1645443"/>
                <a:gd name="connsiteX23" fmla="*/ 557213 w 621506"/>
                <a:gd name="connsiteY23" fmla="*/ 681037 h 1645443"/>
                <a:gd name="connsiteX24" fmla="*/ 583406 w 621506"/>
                <a:gd name="connsiteY24" fmla="*/ 900112 h 1645443"/>
                <a:gd name="connsiteX25" fmla="*/ 600075 w 621506"/>
                <a:gd name="connsiteY25" fmla="*/ 1021556 h 1645443"/>
                <a:gd name="connsiteX26" fmla="*/ 609600 w 621506"/>
                <a:gd name="connsiteY26" fmla="*/ 1150143 h 1645443"/>
                <a:gd name="connsiteX27" fmla="*/ 616744 w 621506"/>
                <a:gd name="connsiteY27" fmla="*/ 1283493 h 1645443"/>
                <a:gd name="connsiteX28" fmla="*/ 621506 w 621506"/>
                <a:gd name="connsiteY28" fmla="*/ 1395412 h 1645443"/>
                <a:gd name="connsiteX29" fmla="*/ 619125 w 621506"/>
                <a:gd name="connsiteY29" fmla="*/ 1543050 h 1645443"/>
                <a:gd name="connsiteX30" fmla="*/ 616744 w 621506"/>
                <a:gd name="connsiteY30" fmla="*/ 1645443 h 1645443"/>
                <a:gd name="connsiteX31" fmla="*/ 416719 w 621506"/>
                <a:gd name="connsiteY31" fmla="*/ 1640681 h 1645443"/>
                <a:gd name="connsiteX32" fmla="*/ 421481 w 621506"/>
                <a:gd name="connsiteY32" fmla="*/ 1574006 h 1645443"/>
                <a:gd name="connsiteX33" fmla="*/ 426244 w 621506"/>
                <a:gd name="connsiteY33" fmla="*/ 1478756 h 1645443"/>
                <a:gd name="connsiteX34" fmla="*/ 428625 w 621506"/>
                <a:gd name="connsiteY34" fmla="*/ 1381125 h 1645443"/>
                <a:gd name="connsiteX35" fmla="*/ 423863 w 621506"/>
                <a:gd name="connsiteY35" fmla="*/ 1262062 h 1645443"/>
                <a:gd name="connsiteX36" fmla="*/ 414338 w 621506"/>
                <a:gd name="connsiteY36" fmla="*/ 1135856 h 1645443"/>
                <a:gd name="connsiteX37" fmla="*/ 397669 w 621506"/>
                <a:gd name="connsiteY37" fmla="*/ 985837 h 1645443"/>
                <a:gd name="connsiteX38" fmla="*/ 376238 w 621506"/>
                <a:gd name="connsiteY38" fmla="*/ 792956 h 1645443"/>
                <a:gd name="connsiteX39" fmla="*/ 350044 w 621506"/>
                <a:gd name="connsiteY39" fmla="*/ 661987 h 1645443"/>
                <a:gd name="connsiteX40" fmla="*/ 330994 w 621506"/>
                <a:gd name="connsiteY40" fmla="*/ 590550 h 1645443"/>
                <a:gd name="connsiteX41" fmla="*/ 304800 w 621506"/>
                <a:gd name="connsiteY41" fmla="*/ 504825 h 1645443"/>
                <a:gd name="connsiteX42" fmla="*/ 261938 w 621506"/>
                <a:gd name="connsiteY42" fmla="*/ 402431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21506" h="1645443">
                  <a:moveTo>
                    <a:pt x="261938" y="402431"/>
                  </a:moveTo>
                  <a:lnTo>
                    <a:pt x="219075" y="321468"/>
                  </a:lnTo>
                  <a:lnTo>
                    <a:pt x="183356" y="264318"/>
                  </a:lnTo>
                  <a:lnTo>
                    <a:pt x="150019" y="211931"/>
                  </a:lnTo>
                  <a:lnTo>
                    <a:pt x="90488" y="138112"/>
                  </a:lnTo>
                  <a:lnTo>
                    <a:pt x="52388" y="97631"/>
                  </a:lnTo>
                  <a:lnTo>
                    <a:pt x="21431" y="61912"/>
                  </a:lnTo>
                  <a:lnTo>
                    <a:pt x="2381" y="28575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19050" y="0"/>
                  </a:lnTo>
                  <a:lnTo>
                    <a:pt x="59531" y="9525"/>
                  </a:lnTo>
                  <a:lnTo>
                    <a:pt x="107156" y="26193"/>
                  </a:lnTo>
                  <a:lnTo>
                    <a:pt x="178594" y="52387"/>
                  </a:lnTo>
                  <a:lnTo>
                    <a:pt x="230981" y="100012"/>
                  </a:lnTo>
                  <a:lnTo>
                    <a:pt x="288131" y="161925"/>
                  </a:lnTo>
                  <a:lnTo>
                    <a:pt x="338138" y="219075"/>
                  </a:lnTo>
                  <a:lnTo>
                    <a:pt x="397669" y="300037"/>
                  </a:lnTo>
                  <a:lnTo>
                    <a:pt x="433388" y="357187"/>
                  </a:lnTo>
                  <a:lnTo>
                    <a:pt x="461963" y="409575"/>
                  </a:lnTo>
                  <a:lnTo>
                    <a:pt x="490538" y="473868"/>
                  </a:lnTo>
                  <a:lnTo>
                    <a:pt x="516731" y="538162"/>
                  </a:lnTo>
                  <a:lnTo>
                    <a:pt x="540544" y="611981"/>
                  </a:lnTo>
                  <a:lnTo>
                    <a:pt x="557213" y="681037"/>
                  </a:lnTo>
                  <a:lnTo>
                    <a:pt x="583406" y="900112"/>
                  </a:lnTo>
                  <a:lnTo>
                    <a:pt x="600075" y="1021556"/>
                  </a:lnTo>
                  <a:lnTo>
                    <a:pt x="609600" y="1150143"/>
                  </a:lnTo>
                  <a:lnTo>
                    <a:pt x="616744" y="1283493"/>
                  </a:lnTo>
                  <a:lnTo>
                    <a:pt x="621506" y="1395412"/>
                  </a:lnTo>
                  <a:cubicBezTo>
                    <a:pt x="620712" y="1444625"/>
                    <a:pt x="619919" y="1493837"/>
                    <a:pt x="619125" y="1543050"/>
                  </a:cubicBezTo>
                  <a:cubicBezTo>
                    <a:pt x="618331" y="1577181"/>
                    <a:pt x="617538" y="1611312"/>
                    <a:pt x="616744" y="1645443"/>
                  </a:cubicBezTo>
                  <a:lnTo>
                    <a:pt x="416719" y="1640681"/>
                  </a:lnTo>
                  <a:lnTo>
                    <a:pt x="421481" y="1574006"/>
                  </a:lnTo>
                  <a:lnTo>
                    <a:pt x="426244" y="1478756"/>
                  </a:lnTo>
                  <a:cubicBezTo>
                    <a:pt x="427038" y="1446212"/>
                    <a:pt x="427831" y="1413669"/>
                    <a:pt x="428625" y="1381125"/>
                  </a:cubicBezTo>
                  <a:lnTo>
                    <a:pt x="423863" y="1262062"/>
                  </a:lnTo>
                  <a:lnTo>
                    <a:pt x="414338" y="1135856"/>
                  </a:lnTo>
                  <a:lnTo>
                    <a:pt x="397669" y="985837"/>
                  </a:lnTo>
                  <a:lnTo>
                    <a:pt x="376238" y="792956"/>
                  </a:lnTo>
                  <a:lnTo>
                    <a:pt x="350044" y="661987"/>
                  </a:lnTo>
                  <a:lnTo>
                    <a:pt x="330994" y="590550"/>
                  </a:lnTo>
                  <a:lnTo>
                    <a:pt x="304800" y="504825"/>
                  </a:lnTo>
                  <a:lnTo>
                    <a:pt x="261938" y="4024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4">
              <a:extLst>
                <a:ext uri="{FF2B5EF4-FFF2-40B4-BE49-F238E27FC236}">
                  <a16:creationId xmlns:a16="http://schemas.microsoft.com/office/drawing/2014/main" id="{1F67B7D7-B635-4442-8981-A604933A7F43}"/>
                </a:ext>
              </a:extLst>
            </p:cNvPr>
            <p:cNvSpPr/>
            <p:nvPr/>
          </p:nvSpPr>
          <p:spPr>
            <a:xfrm>
              <a:off x="3621088" y="4446588"/>
              <a:ext cx="558800" cy="1539875"/>
            </a:xfrm>
            <a:custGeom>
              <a:avLst/>
              <a:gdLst>
                <a:gd name="connsiteX0" fmla="*/ 330994 w 557213"/>
                <a:gd name="connsiteY0" fmla="*/ 319087 h 1540669"/>
                <a:gd name="connsiteX1" fmla="*/ 340519 w 557213"/>
                <a:gd name="connsiteY1" fmla="*/ 238125 h 1540669"/>
                <a:gd name="connsiteX2" fmla="*/ 347663 w 557213"/>
                <a:gd name="connsiteY2" fmla="*/ 176212 h 1540669"/>
                <a:gd name="connsiteX3" fmla="*/ 352425 w 557213"/>
                <a:gd name="connsiteY3" fmla="*/ 123825 h 1540669"/>
                <a:gd name="connsiteX4" fmla="*/ 357188 w 557213"/>
                <a:gd name="connsiteY4" fmla="*/ 80962 h 1540669"/>
                <a:gd name="connsiteX5" fmla="*/ 364332 w 557213"/>
                <a:gd name="connsiteY5" fmla="*/ 0 h 1540669"/>
                <a:gd name="connsiteX6" fmla="*/ 554832 w 557213"/>
                <a:gd name="connsiteY6" fmla="*/ 2381 h 1540669"/>
                <a:gd name="connsiteX7" fmla="*/ 557213 w 557213"/>
                <a:gd name="connsiteY7" fmla="*/ 88106 h 1540669"/>
                <a:gd name="connsiteX8" fmla="*/ 554832 w 557213"/>
                <a:gd name="connsiteY8" fmla="*/ 138112 h 1540669"/>
                <a:gd name="connsiteX9" fmla="*/ 550069 w 557213"/>
                <a:gd name="connsiteY9" fmla="*/ 207169 h 1540669"/>
                <a:gd name="connsiteX10" fmla="*/ 540544 w 557213"/>
                <a:gd name="connsiteY10" fmla="*/ 302419 h 1540669"/>
                <a:gd name="connsiteX11" fmla="*/ 531019 w 557213"/>
                <a:gd name="connsiteY11" fmla="*/ 397669 h 1540669"/>
                <a:gd name="connsiteX12" fmla="*/ 519113 w 557213"/>
                <a:gd name="connsiteY12" fmla="*/ 481012 h 1540669"/>
                <a:gd name="connsiteX13" fmla="*/ 509588 w 557213"/>
                <a:gd name="connsiteY13" fmla="*/ 531019 h 1540669"/>
                <a:gd name="connsiteX14" fmla="*/ 488157 w 557213"/>
                <a:gd name="connsiteY14" fmla="*/ 633412 h 1540669"/>
                <a:gd name="connsiteX15" fmla="*/ 447675 w 557213"/>
                <a:gd name="connsiteY15" fmla="*/ 785812 h 1540669"/>
                <a:gd name="connsiteX16" fmla="*/ 407194 w 557213"/>
                <a:gd name="connsiteY16" fmla="*/ 919162 h 1540669"/>
                <a:gd name="connsiteX17" fmla="*/ 361950 w 557213"/>
                <a:gd name="connsiteY17" fmla="*/ 1057275 h 1540669"/>
                <a:gd name="connsiteX18" fmla="*/ 314325 w 557213"/>
                <a:gd name="connsiteY18" fmla="*/ 1188244 h 1540669"/>
                <a:gd name="connsiteX19" fmla="*/ 280988 w 557213"/>
                <a:gd name="connsiteY19" fmla="*/ 1252537 h 1540669"/>
                <a:gd name="connsiteX20" fmla="*/ 228600 w 557213"/>
                <a:gd name="connsiteY20" fmla="*/ 1340644 h 1540669"/>
                <a:gd name="connsiteX21" fmla="*/ 183357 w 557213"/>
                <a:gd name="connsiteY21" fmla="*/ 1412081 h 1540669"/>
                <a:gd name="connsiteX22" fmla="*/ 157163 w 557213"/>
                <a:gd name="connsiteY22" fmla="*/ 1447800 h 1540669"/>
                <a:gd name="connsiteX23" fmla="*/ 123825 w 557213"/>
                <a:gd name="connsiteY23" fmla="*/ 1493044 h 1540669"/>
                <a:gd name="connsiteX24" fmla="*/ 88107 w 557213"/>
                <a:gd name="connsiteY24" fmla="*/ 1526381 h 1540669"/>
                <a:gd name="connsiteX25" fmla="*/ 59532 w 557213"/>
                <a:gd name="connsiteY25" fmla="*/ 1540669 h 1540669"/>
                <a:gd name="connsiteX26" fmla="*/ 45244 w 557213"/>
                <a:gd name="connsiteY26" fmla="*/ 1540669 h 1540669"/>
                <a:gd name="connsiteX27" fmla="*/ 23813 w 557213"/>
                <a:gd name="connsiteY27" fmla="*/ 1533525 h 1540669"/>
                <a:gd name="connsiteX28" fmla="*/ 11907 w 557213"/>
                <a:gd name="connsiteY28" fmla="*/ 1516856 h 1540669"/>
                <a:gd name="connsiteX29" fmla="*/ 0 w 557213"/>
                <a:gd name="connsiteY29" fmla="*/ 1495425 h 1540669"/>
                <a:gd name="connsiteX30" fmla="*/ 171450 w 557213"/>
                <a:gd name="connsiteY30" fmla="*/ 919162 h 1540669"/>
                <a:gd name="connsiteX31" fmla="*/ 197644 w 557213"/>
                <a:gd name="connsiteY31" fmla="*/ 862012 h 1540669"/>
                <a:gd name="connsiteX32" fmla="*/ 226219 w 557213"/>
                <a:gd name="connsiteY32" fmla="*/ 785812 h 1540669"/>
                <a:gd name="connsiteX33" fmla="*/ 261938 w 557213"/>
                <a:gd name="connsiteY33" fmla="*/ 669131 h 1540669"/>
                <a:gd name="connsiteX34" fmla="*/ 278607 w 557213"/>
                <a:gd name="connsiteY34" fmla="*/ 604837 h 1540669"/>
                <a:gd name="connsiteX35" fmla="*/ 297657 w 557213"/>
                <a:gd name="connsiteY35" fmla="*/ 521494 h 1540669"/>
                <a:gd name="connsiteX36" fmla="*/ 319088 w 557213"/>
                <a:gd name="connsiteY36" fmla="*/ 392906 h 1540669"/>
                <a:gd name="connsiteX37" fmla="*/ 330994 w 557213"/>
                <a:gd name="connsiteY37" fmla="*/ 319087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3" h="1540669">
                  <a:moveTo>
                    <a:pt x="330994" y="319087"/>
                  </a:moveTo>
                  <a:lnTo>
                    <a:pt x="340519" y="238125"/>
                  </a:lnTo>
                  <a:lnTo>
                    <a:pt x="347663" y="176212"/>
                  </a:lnTo>
                  <a:lnTo>
                    <a:pt x="352425" y="123825"/>
                  </a:lnTo>
                  <a:lnTo>
                    <a:pt x="357188" y="80962"/>
                  </a:lnTo>
                  <a:lnTo>
                    <a:pt x="364332" y="0"/>
                  </a:lnTo>
                  <a:lnTo>
                    <a:pt x="554832" y="2381"/>
                  </a:lnTo>
                  <a:cubicBezTo>
                    <a:pt x="555626" y="30956"/>
                    <a:pt x="556419" y="59531"/>
                    <a:pt x="557213" y="88106"/>
                  </a:cubicBezTo>
                  <a:lnTo>
                    <a:pt x="554832" y="138112"/>
                  </a:lnTo>
                  <a:lnTo>
                    <a:pt x="550069" y="207169"/>
                  </a:lnTo>
                  <a:lnTo>
                    <a:pt x="540544" y="302419"/>
                  </a:lnTo>
                  <a:lnTo>
                    <a:pt x="531019" y="397669"/>
                  </a:lnTo>
                  <a:lnTo>
                    <a:pt x="519113" y="481012"/>
                  </a:lnTo>
                  <a:lnTo>
                    <a:pt x="509588" y="531019"/>
                  </a:lnTo>
                  <a:lnTo>
                    <a:pt x="488157" y="633412"/>
                  </a:lnTo>
                  <a:lnTo>
                    <a:pt x="447675" y="785812"/>
                  </a:lnTo>
                  <a:lnTo>
                    <a:pt x="407194" y="919162"/>
                  </a:lnTo>
                  <a:lnTo>
                    <a:pt x="361950" y="1057275"/>
                  </a:lnTo>
                  <a:lnTo>
                    <a:pt x="314325" y="1188244"/>
                  </a:lnTo>
                  <a:lnTo>
                    <a:pt x="280988" y="1252537"/>
                  </a:lnTo>
                  <a:lnTo>
                    <a:pt x="228600" y="1340644"/>
                  </a:lnTo>
                  <a:lnTo>
                    <a:pt x="183357" y="1412081"/>
                  </a:lnTo>
                  <a:lnTo>
                    <a:pt x="157163" y="1447800"/>
                  </a:lnTo>
                  <a:lnTo>
                    <a:pt x="123825" y="1493044"/>
                  </a:lnTo>
                  <a:lnTo>
                    <a:pt x="88107" y="1526381"/>
                  </a:lnTo>
                  <a:lnTo>
                    <a:pt x="59532" y="1540669"/>
                  </a:lnTo>
                  <a:lnTo>
                    <a:pt x="45244" y="1540669"/>
                  </a:lnTo>
                  <a:lnTo>
                    <a:pt x="23813" y="1533525"/>
                  </a:lnTo>
                  <a:lnTo>
                    <a:pt x="11907" y="1516856"/>
                  </a:lnTo>
                  <a:lnTo>
                    <a:pt x="0" y="1495425"/>
                  </a:lnTo>
                  <a:lnTo>
                    <a:pt x="171450" y="919162"/>
                  </a:lnTo>
                  <a:lnTo>
                    <a:pt x="197644" y="862012"/>
                  </a:lnTo>
                  <a:lnTo>
                    <a:pt x="226219" y="785812"/>
                  </a:lnTo>
                  <a:lnTo>
                    <a:pt x="261938" y="669131"/>
                  </a:lnTo>
                  <a:lnTo>
                    <a:pt x="278607" y="604837"/>
                  </a:lnTo>
                  <a:lnTo>
                    <a:pt x="297657" y="521494"/>
                  </a:lnTo>
                  <a:lnTo>
                    <a:pt x="319088" y="392906"/>
                  </a:lnTo>
                  <a:lnTo>
                    <a:pt x="330994" y="319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5">
              <a:extLst>
                <a:ext uri="{FF2B5EF4-FFF2-40B4-BE49-F238E27FC236}">
                  <a16:creationId xmlns:a16="http://schemas.microsoft.com/office/drawing/2014/main" id="{24785B42-BA46-4359-820A-BAD240088968}"/>
                </a:ext>
              </a:extLst>
            </p:cNvPr>
            <p:cNvSpPr/>
            <p:nvPr/>
          </p:nvSpPr>
          <p:spPr>
            <a:xfrm>
              <a:off x="3162300" y="5238750"/>
              <a:ext cx="665163" cy="742950"/>
            </a:xfrm>
            <a:custGeom>
              <a:avLst/>
              <a:gdLst>
                <a:gd name="connsiteX0" fmla="*/ 214313 w 664369"/>
                <a:gd name="connsiteY0" fmla="*/ 102394 h 742950"/>
                <a:gd name="connsiteX1" fmla="*/ 304800 w 664369"/>
                <a:gd name="connsiteY1" fmla="*/ 150019 h 742950"/>
                <a:gd name="connsiteX2" fmla="*/ 371475 w 664369"/>
                <a:gd name="connsiteY2" fmla="*/ 183356 h 742950"/>
                <a:gd name="connsiteX3" fmla="*/ 411956 w 664369"/>
                <a:gd name="connsiteY3" fmla="*/ 202406 h 742950"/>
                <a:gd name="connsiteX4" fmla="*/ 454819 w 664369"/>
                <a:gd name="connsiteY4" fmla="*/ 216694 h 742950"/>
                <a:gd name="connsiteX5" fmla="*/ 469106 w 664369"/>
                <a:gd name="connsiteY5" fmla="*/ 219075 h 742950"/>
                <a:gd name="connsiteX6" fmla="*/ 485775 w 664369"/>
                <a:gd name="connsiteY6" fmla="*/ 216694 h 742950"/>
                <a:gd name="connsiteX7" fmla="*/ 509588 w 664369"/>
                <a:gd name="connsiteY7" fmla="*/ 211931 h 742950"/>
                <a:gd name="connsiteX8" fmla="*/ 540544 w 664369"/>
                <a:gd name="connsiteY8" fmla="*/ 200025 h 742950"/>
                <a:gd name="connsiteX9" fmla="*/ 561975 w 664369"/>
                <a:gd name="connsiteY9" fmla="*/ 188119 h 742950"/>
                <a:gd name="connsiteX10" fmla="*/ 590550 w 664369"/>
                <a:gd name="connsiteY10" fmla="*/ 169069 h 742950"/>
                <a:gd name="connsiteX11" fmla="*/ 609600 w 664369"/>
                <a:gd name="connsiteY11" fmla="*/ 150019 h 742950"/>
                <a:gd name="connsiteX12" fmla="*/ 628650 w 664369"/>
                <a:gd name="connsiteY12" fmla="*/ 126206 h 742950"/>
                <a:gd name="connsiteX13" fmla="*/ 664369 w 664369"/>
                <a:gd name="connsiteY13" fmla="*/ 64294 h 742950"/>
                <a:gd name="connsiteX14" fmla="*/ 540544 w 664369"/>
                <a:gd name="connsiteY14" fmla="*/ 733425 h 742950"/>
                <a:gd name="connsiteX15" fmla="*/ 514350 w 664369"/>
                <a:gd name="connsiteY15" fmla="*/ 742950 h 742950"/>
                <a:gd name="connsiteX16" fmla="*/ 485775 w 664369"/>
                <a:gd name="connsiteY16" fmla="*/ 735806 h 742950"/>
                <a:gd name="connsiteX17" fmla="*/ 459581 w 664369"/>
                <a:gd name="connsiteY17" fmla="*/ 700088 h 742950"/>
                <a:gd name="connsiteX18" fmla="*/ 438150 w 664369"/>
                <a:gd name="connsiteY18" fmla="*/ 652463 h 742950"/>
                <a:gd name="connsiteX19" fmla="*/ 397669 w 664369"/>
                <a:gd name="connsiteY19" fmla="*/ 545306 h 742950"/>
                <a:gd name="connsiteX20" fmla="*/ 371475 w 664369"/>
                <a:gd name="connsiteY20" fmla="*/ 483394 h 742950"/>
                <a:gd name="connsiteX21" fmla="*/ 340519 w 664369"/>
                <a:gd name="connsiteY21" fmla="*/ 438150 h 742950"/>
                <a:gd name="connsiteX22" fmla="*/ 254794 w 664369"/>
                <a:gd name="connsiteY22" fmla="*/ 335756 h 742950"/>
                <a:gd name="connsiteX23" fmla="*/ 140494 w 664369"/>
                <a:gd name="connsiteY23" fmla="*/ 204788 h 742950"/>
                <a:gd name="connsiteX24" fmla="*/ 23813 w 664369"/>
                <a:gd name="connsiteY24" fmla="*/ 71438 h 742950"/>
                <a:gd name="connsiteX25" fmla="*/ 11906 w 664369"/>
                <a:gd name="connsiteY25" fmla="*/ 54769 h 742950"/>
                <a:gd name="connsiteX26" fmla="*/ 0 w 664369"/>
                <a:gd name="connsiteY26" fmla="*/ 28575 h 742950"/>
                <a:gd name="connsiteX27" fmla="*/ 0 w 664369"/>
                <a:gd name="connsiteY27" fmla="*/ 11906 h 742950"/>
                <a:gd name="connsiteX28" fmla="*/ 4763 w 664369"/>
                <a:gd name="connsiteY28" fmla="*/ 2381 h 742950"/>
                <a:gd name="connsiteX29" fmla="*/ 26194 w 664369"/>
                <a:gd name="connsiteY29" fmla="*/ 0 h 742950"/>
                <a:gd name="connsiteX30" fmla="*/ 45244 w 664369"/>
                <a:gd name="connsiteY30" fmla="*/ 7144 h 742950"/>
                <a:gd name="connsiteX31" fmla="*/ 83344 w 664369"/>
                <a:gd name="connsiteY31" fmla="*/ 28575 h 742950"/>
                <a:gd name="connsiteX32" fmla="*/ 164306 w 664369"/>
                <a:gd name="connsiteY32" fmla="*/ 76200 h 742950"/>
                <a:gd name="connsiteX33" fmla="*/ 214313 w 664369"/>
                <a:gd name="connsiteY33" fmla="*/ 10239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4369" h="742950">
                  <a:moveTo>
                    <a:pt x="214313" y="102394"/>
                  </a:moveTo>
                  <a:lnTo>
                    <a:pt x="304800" y="150019"/>
                  </a:lnTo>
                  <a:lnTo>
                    <a:pt x="371475" y="183356"/>
                  </a:lnTo>
                  <a:lnTo>
                    <a:pt x="411956" y="202406"/>
                  </a:lnTo>
                  <a:lnTo>
                    <a:pt x="454819" y="216694"/>
                  </a:lnTo>
                  <a:lnTo>
                    <a:pt x="469106" y="219075"/>
                  </a:lnTo>
                  <a:lnTo>
                    <a:pt x="485775" y="216694"/>
                  </a:lnTo>
                  <a:lnTo>
                    <a:pt x="509588" y="211931"/>
                  </a:lnTo>
                  <a:lnTo>
                    <a:pt x="540544" y="200025"/>
                  </a:lnTo>
                  <a:lnTo>
                    <a:pt x="561975" y="188119"/>
                  </a:lnTo>
                  <a:lnTo>
                    <a:pt x="590550" y="169069"/>
                  </a:lnTo>
                  <a:lnTo>
                    <a:pt x="609600" y="150019"/>
                  </a:lnTo>
                  <a:lnTo>
                    <a:pt x="628650" y="126206"/>
                  </a:lnTo>
                  <a:lnTo>
                    <a:pt x="664369" y="64294"/>
                  </a:lnTo>
                  <a:lnTo>
                    <a:pt x="540544" y="733425"/>
                  </a:lnTo>
                  <a:lnTo>
                    <a:pt x="514350" y="742950"/>
                  </a:lnTo>
                  <a:lnTo>
                    <a:pt x="485775" y="735806"/>
                  </a:lnTo>
                  <a:lnTo>
                    <a:pt x="459581" y="700088"/>
                  </a:lnTo>
                  <a:lnTo>
                    <a:pt x="438150" y="652463"/>
                  </a:lnTo>
                  <a:lnTo>
                    <a:pt x="397669" y="545306"/>
                  </a:lnTo>
                  <a:lnTo>
                    <a:pt x="371475" y="483394"/>
                  </a:lnTo>
                  <a:lnTo>
                    <a:pt x="340519" y="438150"/>
                  </a:lnTo>
                  <a:lnTo>
                    <a:pt x="254794" y="335756"/>
                  </a:lnTo>
                  <a:lnTo>
                    <a:pt x="140494" y="204788"/>
                  </a:lnTo>
                  <a:lnTo>
                    <a:pt x="23813" y="714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83344" y="28575"/>
                  </a:lnTo>
                  <a:lnTo>
                    <a:pt x="164306" y="76200"/>
                  </a:lnTo>
                  <a:lnTo>
                    <a:pt x="214313" y="102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6">
              <a:extLst>
                <a:ext uri="{FF2B5EF4-FFF2-40B4-BE49-F238E27FC236}">
                  <a16:creationId xmlns:a16="http://schemas.microsoft.com/office/drawing/2014/main" id="{42AADBB2-1199-4B92-82DD-07F89D0CA55C}"/>
                </a:ext>
              </a:extLst>
            </p:cNvPr>
            <p:cNvSpPr/>
            <p:nvPr/>
          </p:nvSpPr>
          <p:spPr>
            <a:xfrm>
              <a:off x="2809875" y="3170238"/>
              <a:ext cx="1827213" cy="1390650"/>
            </a:xfrm>
            <a:custGeom>
              <a:avLst/>
              <a:gdLst>
                <a:gd name="connsiteX0" fmla="*/ 878681 w 1826419"/>
                <a:gd name="connsiteY0" fmla="*/ 678656 h 1390650"/>
                <a:gd name="connsiteX1" fmla="*/ 1135856 w 1826419"/>
                <a:gd name="connsiteY1" fmla="*/ 497681 h 1390650"/>
                <a:gd name="connsiteX2" fmla="*/ 1304925 w 1826419"/>
                <a:gd name="connsiteY2" fmla="*/ 390525 h 1390650"/>
                <a:gd name="connsiteX3" fmla="*/ 1438275 w 1826419"/>
                <a:gd name="connsiteY3" fmla="*/ 278606 h 1390650"/>
                <a:gd name="connsiteX4" fmla="*/ 1604963 w 1826419"/>
                <a:gd name="connsiteY4" fmla="*/ 135731 h 1390650"/>
                <a:gd name="connsiteX5" fmla="*/ 1707356 w 1826419"/>
                <a:gd name="connsiteY5" fmla="*/ 47625 h 1390650"/>
                <a:gd name="connsiteX6" fmla="*/ 1750219 w 1826419"/>
                <a:gd name="connsiteY6" fmla="*/ 11906 h 1390650"/>
                <a:gd name="connsiteX7" fmla="*/ 1766888 w 1826419"/>
                <a:gd name="connsiteY7" fmla="*/ 4762 h 1390650"/>
                <a:gd name="connsiteX8" fmla="*/ 1785938 w 1826419"/>
                <a:gd name="connsiteY8" fmla="*/ 0 h 1390650"/>
                <a:gd name="connsiteX9" fmla="*/ 1795463 w 1826419"/>
                <a:gd name="connsiteY9" fmla="*/ 0 h 1390650"/>
                <a:gd name="connsiteX10" fmla="*/ 1807369 w 1826419"/>
                <a:gd name="connsiteY10" fmla="*/ 0 h 1390650"/>
                <a:gd name="connsiteX11" fmla="*/ 1816894 w 1826419"/>
                <a:gd name="connsiteY11" fmla="*/ 2381 h 1390650"/>
                <a:gd name="connsiteX12" fmla="*/ 1821656 w 1826419"/>
                <a:gd name="connsiteY12" fmla="*/ 7144 h 1390650"/>
                <a:gd name="connsiteX13" fmla="*/ 1826419 w 1826419"/>
                <a:gd name="connsiteY13" fmla="*/ 16669 h 1390650"/>
                <a:gd name="connsiteX14" fmla="*/ 1826419 w 1826419"/>
                <a:gd name="connsiteY14" fmla="*/ 35719 h 1390650"/>
                <a:gd name="connsiteX15" fmla="*/ 1812131 w 1826419"/>
                <a:gd name="connsiteY15" fmla="*/ 61912 h 1390650"/>
                <a:gd name="connsiteX16" fmla="*/ 1766888 w 1826419"/>
                <a:gd name="connsiteY16" fmla="*/ 109537 h 1390650"/>
                <a:gd name="connsiteX17" fmla="*/ 1635919 w 1826419"/>
                <a:gd name="connsiteY17" fmla="*/ 247650 h 1390650"/>
                <a:gd name="connsiteX18" fmla="*/ 1490663 w 1826419"/>
                <a:gd name="connsiteY18" fmla="*/ 397669 h 1390650"/>
                <a:gd name="connsiteX19" fmla="*/ 1316831 w 1826419"/>
                <a:gd name="connsiteY19" fmla="*/ 581025 h 1390650"/>
                <a:gd name="connsiteX20" fmla="*/ 1042988 w 1826419"/>
                <a:gd name="connsiteY20" fmla="*/ 816769 h 1390650"/>
                <a:gd name="connsiteX21" fmla="*/ 888206 w 1826419"/>
                <a:gd name="connsiteY21" fmla="*/ 950119 h 1390650"/>
                <a:gd name="connsiteX22" fmla="*/ 766763 w 1826419"/>
                <a:gd name="connsiteY22" fmla="*/ 1047750 h 1390650"/>
                <a:gd name="connsiteX23" fmla="*/ 640556 w 1826419"/>
                <a:gd name="connsiteY23" fmla="*/ 1152525 h 1390650"/>
                <a:gd name="connsiteX24" fmla="*/ 538163 w 1826419"/>
                <a:gd name="connsiteY24" fmla="*/ 1233487 h 1390650"/>
                <a:gd name="connsiteX25" fmla="*/ 504825 w 1826419"/>
                <a:gd name="connsiteY25" fmla="*/ 1269206 h 1390650"/>
                <a:gd name="connsiteX26" fmla="*/ 478631 w 1826419"/>
                <a:gd name="connsiteY26" fmla="*/ 1304925 h 1390650"/>
                <a:gd name="connsiteX27" fmla="*/ 459581 w 1826419"/>
                <a:gd name="connsiteY27" fmla="*/ 1338262 h 1390650"/>
                <a:gd name="connsiteX28" fmla="*/ 435769 w 1826419"/>
                <a:gd name="connsiteY28" fmla="*/ 1364456 h 1390650"/>
                <a:gd name="connsiteX29" fmla="*/ 411956 w 1826419"/>
                <a:gd name="connsiteY29" fmla="*/ 1381125 h 1390650"/>
                <a:gd name="connsiteX30" fmla="*/ 385763 w 1826419"/>
                <a:gd name="connsiteY30" fmla="*/ 1390650 h 1390650"/>
                <a:gd name="connsiteX31" fmla="*/ 354806 w 1826419"/>
                <a:gd name="connsiteY31" fmla="*/ 1390650 h 1390650"/>
                <a:gd name="connsiteX32" fmla="*/ 321469 w 1826419"/>
                <a:gd name="connsiteY32" fmla="*/ 1378744 h 1390650"/>
                <a:gd name="connsiteX33" fmla="*/ 283369 w 1826419"/>
                <a:gd name="connsiteY33" fmla="*/ 1352550 h 1390650"/>
                <a:gd name="connsiteX34" fmla="*/ 226219 w 1826419"/>
                <a:gd name="connsiteY34" fmla="*/ 1300162 h 1390650"/>
                <a:gd name="connsiteX35" fmla="*/ 154781 w 1826419"/>
                <a:gd name="connsiteY35" fmla="*/ 1219200 h 1390650"/>
                <a:gd name="connsiteX36" fmla="*/ 95250 w 1826419"/>
                <a:gd name="connsiteY36" fmla="*/ 1145381 h 1390650"/>
                <a:gd name="connsiteX37" fmla="*/ 38100 w 1826419"/>
                <a:gd name="connsiteY37" fmla="*/ 1062037 h 1390650"/>
                <a:gd name="connsiteX38" fmla="*/ 11906 w 1826419"/>
                <a:gd name="connsiteY38" fmla="*/ 1014412 h 1390650"/>
                <a:gd name="connsiteX39" fmla="*/ 2381 w 1826419"/>
                <a:gd name="connsiteY39" fmla="*/ 985837 h 1390650"/>
                <a:gd name="connsiteX40" fmla="*/ 0 w 1826419"/>
                <a:gd name="connsiteY40" fmla="*/ 964406 h 1390650"/>
                <a:gd name="connsiteX41" fmla="*/ 2381 w 1826419"/>
                <a:gd name="connsiteY41" fmla="*/ 947737 h 1390650"/>
                <a:gd name="connsiteX42" fmla="*/ 7144 w 1826419"/>
                <a:gd name="connsiteY42" fmla="*/ 938212 h 1390650"/>
                <a:gd name="connsiteX43" fmla="*/ 19050 w 1826419"/>
                <a:gd name="connsiteY43" fmla="*/ 933450 h 1390650"/>
                <a:gd name="connsiteX44" fmla="*/ 28575 w 1826419"/>
                <a:gd name="connsiteY44" fmla="*/ 933450 h 1390650"/>
                <a:gd name="connsiteX45" fmla="*/ 42863 w 1826419"/>
                <a:gd name="connsiteY45" fmla="*/ 935831 h 1390650"/>
                <a:gd name="connsiteX46" fmla="*/ 73819 w 1826419"/>
                <a:gd name="connsiteY46" fmla="*/ 947737 h 1390650"/>
                <a:gd name="connsiteX47" fmla="*/ 95250 w 1826419"/>
                <a:gd name="connsiteY47" fmla="*/ 959644 h 1390650"/>
                <a:gd name="connsiteX48" fmla="*/ 130969 w 1826419"/>
                <a:gd name="connsiteY48" fmla="*/ 983456 h 1390650"/>
                <a:gd name="connsiteX49" fmla="*/ 154781 w 1826419"/>
                <a:gd name="connsiteY49" fmla="*/ 995362 h 1390650"/>
                <a:gd name="connsiteX50" fmla="*/ 192881 w 1826419"/>
                <a:gd name="connsiteY50" fmla="*/ 1007269 h 1390650"/>
                <a:gd name="connsiteX51" fmla="*/ 247650 w 1826419"/>
                <a:gd name="connsiteY51" fmla="*/ 1016794 h 1390650"/>
                <a:gd name="connsiteX52" fmla="*/ 300038 w 1826419"/>
                <a:gd name="connsiteY52" fmla="*/ 1016794 h 1390650"/>
                <a:gd name="connsiteX53" fmla="*/ 345281 w 1826419"/>
                <a:gd name="connsiteY53" fmla="*/ 1007269 h 1390650"/>
                <a:gd name="connsiteX54" fmla="*/ 407194 w 1826419"/>
                <a:gd name="connsiteY54" fmla="*/ 985837 h 1390650"/>
                <a:gd name="connsiteX55" fmla="*/ 526256 w 1826419"/>
                <a:gd name="connsiteY55" fmla="*/ 916781 h 1390650"/>
                <a:gd name="connsiteX56" fmla="*/ 742950 w 1826419"/>
                <a:gd name="connsiteY56" fmla="*/ 771525 h 1390650"/>
                <a:gd name="connsiteX57" fmla="*/ 878681 w 1826419"/>
                <a:gd name="connsiteY57" fmla="*/ 678656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26419" h="1390650">
                  <a:moveTo>
                    <a:pt x="878681" y="678656"/>
                  </a:moveTo>
                  <a:lnTo>
                    <a:pt x="1135856" y="497681"/>
                  </a:lnTo>
                  <a:lnTo>
                    <a:pt x="1304925" y="390525"/>
                  </a:lnTo>
                  <a:lnTo>
                    <a:pt x="1438275" y="278606"/>
                  </a:lnTo>
                  <a:lnTo>
                    <a:pt x="1604963" y="135731"/>
                  </a:lnTo>
                  <a:lnTo>
                    <a:pt x="1707356" y="47625"/>
                  </a:lnTo>
                  <a:lnTo>
                    <a:pt x="1750219" y="11906"/>
                  </a:lnTo>
                  <a:lnTo>
                    <a:pt x="1766888" y="4762"/>
                  </a:lnTo>
                  <a:lnTo>
                    <a:pt x="1785938" y="0"/>
                  </a:lnTo>
                  <a:lnTo>
                    <a:pt x="1795463" y="0"/>
                  </a:lnTo>
                  <a:lnTo>
                    <a:pt x="1807369" y="0"/>
                  </a:lnTo>
                  <a:lnTo>
                    <a:pt x="1816894" y="2381"/>
                  </a:lnTo>
                  <a:lnTo>
                    <a:pt x="1821656" y="7144"/>
                  </a:lnTo>
                  <a:lnTo>
                    <a:pt x="1826419" y="16669"/>
                  </a:lnTo>
                  <a:lnTo>
                    <a:pt x="1826419" y="35719"/>
                  </a:lnTo>
                  <a:lnTo>
                    <a:pt x="1812131" y="61912"/>
                  </a:lnTo>
                  <a:lnTo>
                    <a:pt x="1766888" y="109537"/>
                  </a:lnTo>
                  <a:lnTo>
                    <a:pt x="1635919" y="247650"/>
                  </a:lnTo>
                  <a:lnTo>
                    <a:pt x="1490663" y="397669"/>
                  </a:lnTo>
                  <a:lnTo>
                    <a:pt x="1316831" y="581025"/>
                  </a:lnTo>
                  <a:lnTo>
                    <a:pt x="1042988" y="816769"/>
                  </a:lnTo>
                  <a:lnTo>
                    <a:pt x="888206" y="950119"/>
                  </a:lnTo>
                  <a:lnTo>
                    <a:pt x="766763" y="1047750"/>
                  </a:lnTo>
                  <a:lnTo>
                    <a:pt x="640556" y="1152525"/>
                  </a:lnTo>
                  <a:lnTo>
                    <a:pt x="538163" y="1233487"/>
                  </a:lnTo>
                  <a:lnTo>
                    <a:pt x="504825" y="1269206"/>
                  </a:lnTo>
                  <a:lnTo>
                    <a:pt x="478631" y="1304925"/>
                  </a:lnTo>
                  <a:lnTo>
                    <a:pt x="459581" y="1338262"/>
                  </a:lnTo>
                  <a:lnTo>
                    <a:pt x="435769" y="1364456"/>
                  </a:lnTo>
                  <a:lnTo>
                    <a:pt x="411956" y="1381125"/>
                  </a:lnTo>
                  <a:lnTo>
                    <a:pt x="385763" y="1390650"/>
                  </a:lnTo>
                  <a:lnTo>
                    <a:pt x="354806" y="1390650"/>
                  </a:lnTo>
                  <a:lnTo>
                    <a:pt x="321469" y="1378744"/>
                  </a:lnTo>
                  <a:lnTo>
                    <a:pt x="283369" y="1352550"/>
                  </a:lnTo>
                  <a:lnTo>
                    <a:pt x="226219" y="1300162"/>
                  </a:lnTo>
                  <a:lnTo>
                    <a:pt x="154781" y="1219200"/>
                  </a:lnTo>
                  <a:lnTo>
                    <a:pt x="95250" y="1145381"/>
                  </a:lnTo>
                  <a:lnTo>
                    <a:pt x="38100" y="1062037"/>
                  </a:lnTo>
                  <a:lnTo>
                    <a:pt x="11906" y="1014412"/>
                  </a:lnTo>
                  <a:lnTo>
                    <a:pt x="2381" y="985837"/>
                  </a:lnTo>
                  <a:lnTo>
                    <a:pt x="0" y="964406"/>
                  </a:lnTo>
                  <a:lnTo>
                    <a:pt x="2381" y="947737"/>
                  </a:lnTo>
                  <a:lnTo>
                    <a:pt x="7144" y="938212"/>
                  </a:lnTo>
                  <a:lnTo>
                    <a:pt x="19050" y="933450"/>
                  </a:lnTo>
                  <a:lnTo>
                    <a:pt x="28575" y="933450"/>
                  </a:lnTo>
                  <a:lnTo>
                    <a:pt x="42863" y="935831"/>
                  </a:lnTo>
                  <a:lnTo>
                    <a:pt x="73819" y="947737"/>
                  </a:lnTo>
                  <a:lnTo>
                    <a:pt x="95250" y="959644"/>
                  </a:lnTo>
                  <a:lnTo>
                    <a:pt x="130969" y="983456"/>
                  </a:lnTo>
                  <a:lnTo>
                    <a:pt x="154781" y="995362"/>
                  </a:lnTo>
                  <a:lnTo>
                    <a:pt x="192881" y="1007269"/>
                  </a:lnTo>
                  <a:lnTo>
                    <a:pt x="247650" y="1016794"/>
                  </a:lnTo>
                  <a:lnTo>
                    <a:pt x="300038" y="1016794"/>
                  </a:lnTo>
                  <a:lnTo>
                    <a:pt x="345281" y="1007269"/>
                  </a:lnTo>
                  <a:lnTo>
                    <a:pt x="407194" y="985837"/>
                  </a:lnTo>
                  <a:lnTo>
                    <a:pt x="526256" y="916781"/>
                  </a:lnTo>
                  <a:lnTo>
                    <a:pt x="742950" y="771525"/>
                  </a:lnTo>
                  <a:lnTo>
                    <a:pt x="878681" y="678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7">
              <a:extLst>
                <a:ext uri="{FF2B5EF4-FFF2-40B4-BE49-F238E27FC236}">
                  <a16:creationId xmlns:a16="http://schemas.microsoft.com/office/drawing/2014/main" id="{9724127C-4814-404E-BB1A-E9C4A16BDC1F}"/>
                </a:ext>
              </a:extLst>
            </p:cNvPr>
            <p:cNvSpPr/>
            <p:nvPr/>
          </p:nvSpPr>
          <p:spPr>
            <a:xfrm>
              <a:off x="4659313" y="1543050"/>
              <a:ext cx="1927225" cy="944563"/>
            </a:xfrm>
            <a:custGeom>
              <a:avLst/>
              <a:gdLst>
                <a:gd name="connsiteX0" fmla="*/ 1052513 w 1926432"/>
                <a:gd name="connsiteY0" fmla="*/ 500063 h 945356"/>
                <a:gd name="connsiteX1" fmla="*/ 1176338 w 1926432"/>
                <a:gd name="connsiteY1" fmla="*/ 433388 h 945356"/>
                <a:gd name="connsiteX2" fmla="*/ 1304925 w 1926432"/>
                <a:gd name="connsiteY2" fmla="*/ 359569 h 945356"/>
                <a:gd name="connsiteX3" fmla="*/ 1438275 w 1926432"/>
                <a:gd name="connsiteY3" fmla="*/ 278606 h 945356"/>
                <a:gd name="connsiteX4" fmla="*/ 1469232 w 1926432"/>
                <a:gd name="connsiteY4" fmla="*/ 257175 h 945356"/>
                <a:gd name="connsiteX5" fmla="*/ 1490663 w 1926432"/>
                <a:gd name="connsiteY5" fmla="*/ 233363 h 945356"/>
                <a:gd name="connsiteX6" fmla="*/ 1502569 w 1926432"/>
                <a:gd name="connsiteY6" fmla="*/ 211931 h 945356"/>
                <a:gd name="connsiteX7" fmla="*/ 1507332 w 1926432"/>
                <a:gd name="connsiteY7" fmla="*/ 192881 h 945356"/>
                <a:gd name="connsiteX8" fmla="*/ 1507332 w 1926432"/>
                <a:gd name="connsiteY8" fmla="*/ 183356 h 945356"/>
                <a:gd name="connsiteX9" fmla="*/ 1502569 w 1926432"/>
                <a:gd name="connsiteY9" fmla="*/ 171450 h 945356"/>
                <a:gd name="connsiteX10" fmla="*/ 1478757 w 1926432"/>
                <a:gd name="connsiteY10" fmla="*/ 135731 h 945356"/>
                <a:gd name="connsiteX11" fmla="*/ 1433513 w 1926432"/>
                <a:gd name="connsiteY11" fmla="*/ 90488 h 945356"/>
                <a:gd name="connsiteX12" fmla="*/ 1409700 w 1926432"/>
                <a:gd name="connsiteY12" fmla="*/ 59531 h 945356"/>
                <a:gd name="connsiteX13" fmla="*/ 1397794 w 1926432"/>
                <a:gd name="connsiteY13" fmla="*/ 40481 h 945356"/>
                <a:gd name="connsiteX14" fmla="*/ 1395413 w 1926432"/>
                <a:gd name="connsiteY14" fmla="*/ 21431 h 945356"/>
                <a:gd name="connsiteX15" fmla="*/ 1400175 w 1926432"/>
                <a:gd name="connsiteY15" fmla="*/ 9525 h 945356"/>
                <a:gd name="connsiteX16" fmla="*/ 1407319 w 1926432"/>
                <a:gd name="connsiteY16" fmla="*/ 4763 h 945356"/>
                <a:gd name="connsiteX17" fmla="*/ 1428750 w 1926432"/>
                <a:gd name="connsiteY17" fmla="*/ 0 h 945356"/>
                <a:gd name="connsiteX18" fmla="*/ 1478757 w 1926432"/>
                <a:gd name="connsiteY18" fmla="*/ 9525 h 945356"/>
                <a:gd name="connsiteX19" fmla="*/ 1538288 w 1926432"/>
                <a:gd name="connsiteY19" fmla="*/ 33338 h 945356"/>
                <a:gd name="connsiteX20" fmla="*/ 1607344 w 1926432"/>
                <a:gd name="connsiteY20" fmla="*/ 64294 h 945356"/>
                <a:gd name="connsiteX21" fmla="*/ 1671638 w 1926432"/>
                <a:gd name="connsiteY21" fmla="*/ 97631 h 945356"/>
                <a:gd name="connsiteX22" fmla="*/ 1719263 w 1926432"/>
                <a:gd name="connsiteY22" fmla="*/ 123825 h 945356"/>
                <a:gd name="connsiteX23" fmla="*/ 1762125 w 1926432"/>
                <a:gd name="connsiteY23" fmla="*/ 154781 h 945356"/>
                <a:gd name="connsiteX24" fmla="*/ 1804988 w 1926432"/>
                <a:gd name="connsiteY24" fmla="*/ 190500 h 945356"/>
                <a:gd name="connsiteX25" fmla="*/ 1840707 w 1926432"/>
                <a:gd name="connsiteY25" fmla="*/ 223838 h 945356"/>
                <a:gd name="connsiteX26" fmla="*/ 1890713 w 1926432"/>
                <a:gd name="connsiteY26" fmla="*/ 276225 h 945356"/>
                <a:gd name="connsiteX27" fmla="*/ 1909763 w 1926432"/>
                <a:gd name="connsiteY27" fmla="*/ 304800 h 945356"/>
                <a:gd name="connsiteX28" fmla="*/ 1921669 w 1926432"/>
                <a:gd name="connsiteY28" fmla="*/ 323850 h 945356"/>
                <a:gd name="connsiteX29" fmla="*/ 1926432 w 1926432"/>
                <a:gd name="connsiteY29" fmla="*/ 350044 h 945356"/>
                <a:gd name="connsiteX30" fmla="*/ 1924050 w 1926432"/>
                <a:gd name="connsiteY30" fmla="*/ 369094 h 945356"/>
                <a:gd name="connsiteX31" fmla="*/ 1916907 w 1926432"/>
                <a:gd name="connsiteY31" fmla="*/ 392906 h 945356"/>
                <a:gd name="connsiteX32" fmla="*/ 1900238 w 1926432"/>
                <a:gd name="connsiteY32" fmla="*/ 411956 h 945356"/>
                <a:gd name="connsiteX33" fmla="*/ 1869282 w 1926432"/>
                <a:gd name="connsiteY33" fmla="*/ 431006 h 945356"/>
                <a:gd name="connsiteX34" fmla="*/ 1816894 w 1926432"/>
                <a:gd name="connsiteY34" fmla="*/ 447675 h 945356"/>
                <a:gd name="connsiteX35" fmla="*/ 1747838 w 1926432"/>
                <a:gd name="connsiteY35" fmla="*/ 461963 h 945356"/>
                <a:gd name="connsiteX36" fmla="*/ 1674019 w 1926432"/>
                <a:gd name="connsiteY36" fmla="*/ 483394 h 945356"/>
                <a:gd name="connsiteX37" fmla="*/ 1550194 w 1926432"/>
                <a:gd name="connsiteY37" fmla="*/ 540544 h 945356"/>
                <a:gd name="connsiteX38" fmla="*/ 1388269 w 1926432"/>
                <a:gd name="connsiteY38" fmla="*/ 609600 h 945356"/>
                <a:gd name="connsiteX39" fmla="*/ 1173957 w 1926432"/>
                <a:gd name="connsiteY39" fmla="*/ 688181 h 945356"/>
                <a:gd name="connsiteX40" fmla="*/ 914400 w 1926432"/>
                <a:gd name="connsiteY40" fmla="*/ 771525 h 945356"/>
                <a:gd name="connsiteX41" fmla="*/ 809625 w 1926432"/>
                <a:gd name="connsiteY41" fmla="*/ 814388 h 945356"/>
                <a:gd name="connsiteX42" fmla="*/ 642938 w 1926432"/>
                <a:gd name="connsiteY42" fmla="*/ 852488 h 945356"/>
                <a:gd name="connsiteX43" fmla="*/ 445294 w 1926432"/>
                <a:gd name="connsiteY43" fmla="*/ 888206 h 945356"/>
                <a:gd name="connsiteX44" fmla="*/ 238125 w 1926432"/>
                <a:gd name="connsiteY44" fmla="*/ 921544 h 945356"/>
                <a:gd name="connsiteX45" fmla="*/ 95250 w 1926432"/>
                <a:gd name="connsiteY45" fmla="*/ 942975 h 945356"/>
                <a:gd name="connsiteX46" fmla="*/ 52388 w 1926432"/>
                <a:gd name="connsiteY46" fmla="*/ 945356 h 945356"/>
                <a:gd name="connsiteX47" fmla="*/ 28575 w 1926432"/>
                <a:gd name="connsiteY47" fmla="*/ 945356 h 945356"/>
                <a:gd name="connsiteX48" fmla="*/ 14288 w 1926432"/>
                <a:gd name="connsiteY48" fmla="*/ 942975 h 945356"/>
                <a:gd name="connsiteX49" fmla="*/ 2382 w 1926432"/>
                <a:gd name="connsiteY49" fmla="*/ 938213 h 945356"/>
                <a:gd name="connsiteX50" fmla="*/ 0 w 1926432"/>
                <a:gd name="connsiteY50" fmla="*/ 931069 h 945356"/>
                <a:gd name="connsiteX51" fmla="*/ 0 w 1926432"/>
                <a:gd name="connsiteY51" fmla="*/ 923925 h 945356"/>
                <a:gd name="connsiteX52" fmla="*/ 4763 w 1926432"/>
                <a:gd name="connsiteY52" fmla="*/ 912019 h 945356"/>
                <a:gd name="connsiteX53" fmla="*/ 21432 w 1926432"/>
                <a:gd name="connsiteY53" fmla="*/ 895350 h 945356"/>
                <a:gd name="connsiteX54" fmla="*/ 54769 w 1926432"/>
                <a:gd name="connsiteY54" fmla="*/ 878681 h 945356"/>
                <a:gd name="connsiteX55" fmla="*/ 150019 w 1926432"/>
                <a:gd name="connsiteY55" fmla="*/ 850106 h 945356"/>
                <a:gd name="connsiteX56" fmla="*/ 242888 w 1926432"/>
                <a:gd name="connsiteY56" fmla="*/ 821531 h 945356"/>
                <a:gd name="connsiteX57" fmla="*/ 378619 w 1926432"/>
                <a:gd name="connsiteY57" fmla="*/ 781050 h 945356"/>
                <a:gd name="connsiteX58" fmla="*/ 535782 w 1926432"/>
                <a:gd name="connsiteY58" fmla="*/ 723900 h 945356"/>
                <a:gd name="connsiteX59" fmla="*/ 707232 w 1926432"/>
                <a:gd name="connsiteY59" fmla="*/ 657225 h 945356"/>
                <a:gd name="connsiteX60" fmla="*/ 876300 w 1926432"/>
                <a:gd name="connsiteY60" fmla="*/ 583406 h 945356"/>
                <a:gd name="connsiteX61" fmla="*/ 1052513 w 1926432"/>
                <a:gd name="connsiteY61" fmla="*/ 500063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26432" h="945356">
                  <a:moveTo>
                    <a:pt x="1052513" y="500063"/>
                  </a:moveTo>
                  <a:lnTo>
                    <a:pt x="1176338" y="433388"/>
                  </a:lnTo>
                  <a:lnTo>
                    <a:pt x="1304925" y="359569"/>
                  </a:lnTo>
                  <a:lnTo>
                    <a:pt x="1438275" y="278606"/>
                  </a:lnTo>
                  <a:lnTo>
                    <a:pt x="1469232" y="257175"/>
                  </a:lnTo>
                  <a:lnTo>
                    <a:pt x="1490663" y="233363"/>
                  </a:lnTo>
                  <a:lnTo>
                    <a:pt x="1502569" y="211931"/>
                  </a:lnTo>
                  <a:lnTo>
                    <a:pt x="1507332" y="192881"/>
                  </a:lnTo>
                  <a:lnTo>
                    <a:pt x="1507332" y="183356"/>
                  </a:lnTo>
                  <a:lnTo>
                    <a:pt x="1502569" y="171450"/>
                  </a:lnTo>
                  <a:lnTo>
                    <a:pt x="1478757" y="135731"/>
                  </a:lnTo>
                  <a:lnTo>
                    <a:pt x="1433513" y="90488"/>
                  </a:lnTo>
                  <a:lnTo>
                    <a:pt x="1409700" y="59531"/>
                  </a:lnTo>
                  <a:lnTo>
                    <a:pt x="1397794" y="40481"/>
                  </a:lnTo>
                  <a:lnTo>
                    <a:pt x="1395413" y="21431"/>
                  </a:lnTo>
                  <a:lnTo>
                    <a:pt x="1400175" y="9525"/>
                  </a:lnTo>
                  <a:lnTo>
                    <a:pt x="1407319" y="4763"/>
                  </a:lnTo>
                  <a:lnTo>
                    <a:pt x="1428750" y="0"/>
                  </a:lnTo>
                  <a:lnTo>
                    <a:pt x="1478757" y="9525"/>
                  </a:lnTo>
                  <a:lnTo>
                    <a:pt x="1538288" y="33338"/>
                  </a:lnTo>
                  <a:lnTo>
                    <a:pt x="1607344" y="64294"/>
                  </a:lnTo>
                  <a:lnTo>
                    <a:pt x="1671638" y="97631"/>
                  </a:lnTo>
                  <a:lnTo>
                    <a:pt x="1719263" y="123825"/>
                  </a:lnTo>
                  <a:lnTo>
                    <a:pt x="1762125" y="154781"/>
                  </a:lnTo>
                  <a:lnTo>
                    <a:pt x="1804988" y="190500"/>
                  </a:lnTo>
                  <a:lnTo>
                    <a:pt x="1840707" y="223838"/>
                  </a:lnTo>
                  <a:lnTo>
                    <a:pt x="1890713" y="276225"/>
                  </a:lnTo>
                  <a:lnTo>
                    <a:pt x="1909763" y="304800"/>
                  </a:lnTo>
                  <a:lnTo>
                    <a:pt x="1921669" y="323850"/>
                  </a:lnTo>
                  <a:lnTo>
                    <a:pt x="1926432" y="350044"/>
                  </a:lnTo>
                  <a:lnTo>
                    <a:pt x="1924050" y="369094"/>
                  </a:lnTo>
                  <a:lnTo>
                    <a:pt x="1916907" y="392906"/>
                  </a:lnTo>
                  <a:lnTo>
                    <a:pt x="1900238" y="411956"/>
                  </a:lnTo>
                  <a:lnTo>
                    <a:pt x="1869282" y="431006"/>
                  </a:lnTo>
                  <a:lnTo>
                    <a:pt x="1816894" y="447675"/>
                  </a:lnTo>
                  <a:lnTo>
                    <a:pt x="1747838" y="461963"/>
                  </a:lnTo>
                  <a:lnTo>
                    <a:pt x="1674019" y="483394"/>
                  </a:lnTo>
                  <a:lnTo>
                    <a:pt x="1550194" y="540544"/>
                  </a:lnTo>
                  <a:lnTo>
                    <a:pt x="1388269" y="609600"/>
                  </a:lnTo>
                  <a:lnTo>
                    <a:pt x="1173957" y="688181"/>
                  </a:lnTo>
                  <a:lnTo>
                    <a:pt x="914400" y="771525"/>
                  </a:lnTo>
                  <a:lnTo>
                    <a:pt x="809625" y="814388"/>
                  </a:lnTo>
                  <a:lnTo>
                    <a:pt x="642938" y="852488"/>
                  </a:lnTo>
                  <a:lnTo>
                    <a:pt x="445294" y="888206"/>
                  </a:lnTo>
                  <a:lnTo>
                    <a:pt x="238125" y="921544"/>
                  </a:lnTo>
                  <a:lnTo>
                    <a:pt x="95250" y="942975"/>
                  </a:lnTo>
                  <a:lnTo>
                    <a:pt x="52388" y="945356"/>
                  </a:lnTo>
                  <a:lnTo>
                    <a:pt x="28575" y="945356"/>
                  </a:lnTo>
                  <a:lnTo>
                    <a:pt x="14288" y="942975"/>
                  </a:lnTo>
                  <a:lnTo>
                    <a:pt x="2382" y="938213"/>
                  </a:lnTo>
                  <a:lnTo>
                    <a:pt x="0" y="931069"/>
                  </a:lnTo>
                  <a:lnTo>
                    <a:pt x="0" y="923925"/>
                  </a:lnTo>
                  <a:lnTo>
                    <a:pt x="4763" y="912019"/>
                  </a:lnTo>
                  <a:lnTo>
                    <a:pt x="21432" y="895350"/>
                  </a:lnTo>
                  <a:lnTo>
                    <a:pt x="54769" y="878681"/>
                  </a:lnTo>
                  <a:lnTo>
                    <a:pt x="150019" y="850106"/>
                  </a:lnTo>
                  <a:lnTo>
                    <a:pt x="242888" y="821531"/>
                  </a:lnTo>
                  <a:lnTo>
                    <a:pt x="378619" y="781050"/>
                  </a:lnTo>
                  <a:lnTo>
                    <a:pt x="535782" y="723900"/>
                  </a:lnTo>
                  <a:lnTo>
                    <a:pt x="707232" y="657225"/>
                  </a:lnTo>
                  <a:lnTo>
                    <a:pt x="876300" y="583406"/>
                  </a:lnTo>
                  <a:lnTo>
                    <a:pt x="1052513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8">
              <a:extLst>
                <a:ext uri="{FF2B5EF4-FFF2-40B4-BE49-F238E27FC236}">
                  <a16:creationId xmlns:a16="http://schemas.microsoft.com/office/drawing/2014/main" id="{12B0CA3F-AFB1-4B37-A78C-F2CD00C964CE}"/>
                </a:ext>
              </a:extLst>
            </p:cNvPr>
            <p:cNvSpPr/>
            <p:nvPr/>
          </p:nvSpPr>
          <p:spPr>
            <a:xfrm>
              <a:off x="5046663" y="2290763"/>
              <a:ext cx="925512" cy="996950"/>
            </a:xfrm>
            <a:custGeom>
              <a:avLst/>
              <a:gdLst>
                <a:gd name="connsiteX0" fmla="*/ 328612 w 926306"/>
                <a:gd name="connsiteY0" fmla="*/ 538162 h 997743"/>
                <a:gd name="connsiteX1" fmla="*/ 404812 w 926306"/>
                <a:gd name="connsiteY1" fmla="*/ 438150 h 997743"/>
                <a:gd name="connsiteX2" fmla="*/ 464344 w 926306"/>
                <a:gd name="connsiteY2" fmla="*/ 352425 h 997743"/>
                <a:gd name="connsiteX3" fmla="*/ 504825 w 926306"/>
                <a:gd name="connsiteY3" fmla="*/ 290512 h 997743"/>
                <a:gd name="connsiteX4" fmla="*/ 526256 w 926306"/>
                <a:gd name="connsiteY4" fmla="*/ 254793 h 997743"/>
                <a:gd name="connsiteX5" fmla="*/ 535781 w 926306"/>
                <a:gd name="connsiteY5" fmla="*/ 230981 h 997743"/>
                <a:gd name="connsiteX6" fmla="*/ 538162 w 926306"/>
                <a:gd name="connsiteY6" fmla="*/ 221456 h 997743"/>
                <a:gd name="connsiteX7" fmla="*/ 540544 w 926306"/>
                <a:gd name="connsiteY7" fmla="*/ 200025 h 997743"/>
                <a:gd name="connsiteX8" fmla="*/ 540544 w 926306"/>
                <a:gd name="connsiteY8" fmla="*/ 183356 h 997743"/>
                <a:gd name="connsiteX9" fmla="*/ 535781 w 926306"/>
                <a:gd name="connsiteY9" fmla="*/ 164306 h 997743"/>
                <a:gd name="connsiteX10" fmla="*/ 521494 w 926306"/>
                <a:gd name="connsiteY10" fmla="*/ 138112 h 997743"/>
                <a:gd name="connsiteX11" fmla="*/ 504825 w 926306"/>
                <a:gd name="connsiteY11" fmla="*/ 116681 h 997743"/>
                <a:gd name="connsiteX12" fmla="*/ 476250 w 926306"/>
                <a:gd name="connsiteY12" fmla="*/ 92868 h 997743"/>
                <a:gd name="connsiteX13" fmla="*/ 395287 w 926306"/>
                <a:gd name="connsiteY13" fmla="*/ 38100 h 997743"/>
                <a:gd name="connsiteX14" fmla="*/ 492919 w 926306"/>
                <a:gd name="connsiteY14" fmla="*/ 0 h 997743"/>
                <a:gd name="connsiteX15" fmla="*/ 590550 w 926306"/>
                <a:gd name="connsiteY15" fmla="*/ 23812 h 997743"/>
                <a:gd name="connsiteX16" fmla="*/ 640556 w 926306"/>
                <a:gd name="connsiteY16" fmla="*/ 38100 h 997743"/>
                <a:gd name="connsiteX17" fmla="*/ 692944 w 926306"/>
                <a:gd name="connsiteY17" fmla="*/ 52387 h 997743"/>
                <a:gd name="connsiteX18" fmla="*/ 759619 w 926306"/>
                <a:gd name="connsiteY18" fmla="*/ 76200 h 997743"/>
                <a:gd name="connsiteX19" fmla="*/ 800100 w 926306"/>
                <a:gd name="connsiteY19" fmla="*/ 95250 h 997743"/>
                <a:gd name="connsiteX20" fmla="*/ 838200 w 926306"/>
                <a:gd name="connsiteY20" fmla="*/ 116681 h 997743"/>
                <a:gd name="connsiteX21" fmla="*/ 857250 w 926306"/>
                <a:gd name="connsiteY21" fmla="*/ 130968 h 997743"/>
                <a:gd name="connsiteX22" fmla="*/ 881062 w 926306"/>
                <a:gd name="connsiteY22" fmla="*/ 152400 h 997743"/>
                <a:gd name="connsiteX23" fmla="*/ 904875 w 926306"/>
                <a:gd name="connsiteY23" fmla="*/ 178593 h 997743"/>
                <a:gd name="connsiteX24" fmla="*/ 914400 w 926306"/>
                <a:gd name="connsiteY24" fmla="*/ 192881 h 997743"/>
                <a:gd name="connsiteX25" fmla="*/ 923925 w 926306"/>
                <a:gd name="connsiteY25" fmla="*/ 211931 h 997743"/>
                <a:gd name="connsiteX26" fmla="*/ 926306 w 926306"/>
                <a:gd name="connsiteY26" fmla="*/ 228600 h 997743"/>
                <a:gd name="connsiteX27" fmla="*/ 921544 w 926306"/>
                <a:gd name="connsiteY27" fmla="*/ 252412 h 997743"/>
                <a:gd name="connsiteX28" fmla="*/ 909637 w 926306"/>
                <a:gd name="connsiteY28" fmla="*/ 273843 h 997743"/>
                <a:gd name="connsiteX29" fmla="*/ 888206 w 926306"/>
                <a:gd name="connsiteY29" fmla="*/ 292893 h 997743"/>
                <a:gd name="connsiteX30" fmla="*/ 852487 w 926306"/>
                <a:gd name="connsiteY30" fmla="*/ 309562 h 997743"/>
                <a:gd name="connsiteX31" fmla="*/ 816769 w 926306"/>
                <a:gd name="connsiteY31" fmla="*/ 323850 h 997743"/>
                <a:gd name="connsiteX32" fmla="*/ 778669 w 926306"/>
                <a:gd name="connsiteY32" fmla="*/ 347662 h 997743"/>
                <a:gd name="connsiteX33" fmla="*/ 726281 w 926306"/>
                <a:gd name="connsiteY33" fmla="*/ 392906 h 997743"/>
                <a:gd name="connsiteX34" fmla="*/ 616744 w 926306"/>
                <a:gd name="connsiteY34" fmla="*/ 504825 h 997743"/>
                <a:gd name="connsiteX35" fmla="*/ 454819 w 926306"/>
                <a:gd name="connsiteY35" fmla="*/ 669131 h 997743"/>
                <a:gd name="connsiteX36" fmla="*/ 271462 w 926306"/>
                <a:gd name="connsiteY36" fmla="*/ 864393 h 997743"/>
                <a:gd name="connsiteX37" fmla="*/ 150019 w 926306"/>
                <a:gd name="connsiteY37" fmla="*/ 997743 h 997743"/>
                <a:gd name="connsiteX38" fmla="*/ 0 w 926306"/>
                <a:gd name="connsiteY38" fmla="*/ 938212 h 997743"/>
                <a:gd name="connsiteX39" fmla="*/ 47625 w 926306"/>
                <a:gd name="connsiteY39" fmla="*/ 881062 h 997743"/>
                <a:gd name="connsiteX40" fmla="*/ 126206 w 926306"/>
                <a:gd name="connsiteY40" fmla="*/ 792956 h 997743"/>
                <a:gd name="connsiteX41" fmla="*/ 221456 w 926306"/>
                <a:gd name="connsiteY41" fmla="*/ 678656 h 997743"/>
                <a:gd name="connsiteX42" fmla="*/ 328612 w 926306"/>
                <a:gd name="connsiteY42" fmla="*/ 538162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26306" h="997743">
                  <a:moveTo>
                    <a:pt x="328612" y="538162"/>
                  </a:moveTo>
                  <a:lnTo>
                    <a:pt x="404812" y="438150"/>
                  </a:lnTo>
                  <a:lnTo>
                    <a:pt x="464344" y="352425"/>
                  </a:lnTo>
                  <a:lnTo>
                    <a:pt x="504825" y="290512"/>
                  </a:lnTo>
                  <a:lnTo>
                    <a:pt x="526256" y="254793"/>
                  </a:lnTo>
                  <a:lnTo>
                    <a:pt x="535781" y="230981"/>
                  </a:lnTo>
                  <a:lnTo>
                    <a:pt x="538162" y="221456"/>
                  </a:lnTo>
                  <a:lnTo>
                    <a:pt x="540544" y="200025"/>
                  </a:lnTo>
                  <a:lnTo>
                    <a:pt x="540544" y="183356"/>
                  </a:lnTo>
                  <a:lnTo>
                    <a:pt x="535781" y="164306"/>
                  </a:lnTo>
                  <a:lnTo>
                    <a:pt x="521494" y="138112"/>
                  </a:lnTo>
                  <a:lnTo>
                    <a:pt x="504825" y="116681"/>
                  </a:lnTo>
                  <a:lnTo>
                    <a:pt x="476250" y="92868"/>
                  </a:lnTo>
                  <a:lnTo>
                    <a:pt x="395287" y="38100"/>
                  </a:lnTo>
                  <a:lnTo>
                    <a:pt x="492919" y="0"/>
                  </a:lnTo>
                  <a:lnTo>
                    <a:pt x="590550" y="23812"/>
                  </a:lnTo>
                  <a:lnTo>
                    <a:pt x="640556" y="38100"/>
                  </a:lnTo>
                  <a:lnTo>
                    <a:pt x="692944" y="52387"/>
                  </a:lnTo>
                  <a:lnTo>
                    <a:pt x="759619" y="76200"/>
                  </a:lnTo>
                  <a:lnTo>
                    <a:pt x="800100" y="95250"/>
                  </a:lnTo>
                  <a:lnTo>
                    <a:pt x="838200" y="116681"/>
                  </a:lnTo>
                  <a:lnTo>
                    <a:pt x="857250" y="130968"/>
                  </a:lnTo>
                  <a:lnTo>
                    <a:pt x="881062" y="152400"/>
                  </a:lnTo>
                  <a:lnTo>
                    <a:pt x="904875" y="178593"/>
                  </a:lnTo>
                  <a:lnTo>
                    <a:pt x="914400" y="192881"/>
                  </a:lnTo>
                  <a:lnTo>
                    <a:pt x="923925" y="211931"/>
                  </a:lnTo>
                  <a:lnTo>
                    <a:pt x="926306" y="228600"/>
                  </a:lnTo>
                  <a:lnTo>
                    <a:pt x="921544" y="252412"/>
                  </a:lnTo>
                  <a:lnTo>
                    <a:pt x="909637" y="273843"/>
                  </a:lnTo>
                  <a:lnTo>
                    <a:pt x="888206" y="292893"/>
                  </a:lnTo>
                  <a:lnTo>
                    <a:pt x="852487" y="309562"/>
                  </a:lnTo>
                  <a:lnTo>
                    <a:pt x="816769" y="323850"/>
                  </a:lnTo>
                  <a:lnTo>
                    <a:pt x="778669" y="347662"/>
                  </a:lnTo>
                  <a:lnTo>
                    <a:pt x="726281" y="392906"/>
                  </a:lnTo>
                  <a:lnTo>
                    <a:pt x="616744" y="504825"/>
                  </a:lnTo>
                  <a:lnTo>
                    <a:pt x="454819" y="669131"/>
                  </a:lnTo>
                  <a:lnTo>
                    <a:pt x="271462" y="864393"/>
                  </a:lnTo>
                  <a:lnTo>
                    <a:pt x="150019" y="997743"/>
                  </a:lnTo>
                  <a:lnTo>
                    <a:pt x="0" y="938212"/>
                  </a:lnTo>
                  <a:lnTo>
                    <a:pt x="47625" y="881062"/>
                  </a:lnTo>
                  <a:lnTo>
                    <a:pt x="126206" y="792956"/>
                  </a:lnTo>
                  <a:lnTo>
                    <a:pt x="221456" y="678656"/>
                  </a:lnTo>
                  <a:lnTo>
                    <a:pt x="328612" y="5381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9">
              <a:extLst>
                <a:ext uri="{FF2B5EF4-FFF2-40B4-BE49-F238E27FC236}">
                  <a16:creationId xmlns:a16="http://schemas.microsoft.com/office/drawing/2014/main" id="{D9DF2638-106E-410F-9D08-0D0FC8EC7444}"/>
                </a:ext>
              </a:extLst>
            </p:cNvPr>
            <p:cNvSpPr/>
            <p:nvPr/>
          </p:nvSpPr>
          <p:spPr>
            <a:xfrm>
              <a:off x="4986338" y="3192463"/>
              <a:ext cx="758825" cy="446087"/>
            </a:xfrm>
            <a:custGeom>
              <a:avLst/>
              <a:gdLst>
                <a:gd name="connsiteX0" fmla="*/ 421481 w 759618"/>
                <a:gd name="connsiteY0" fmla="*/ 140494 h 445294"/>
                <a:gd name="connsiteX1" fmla="*/ 330993 w 759618"/>
                <a:gd name="connsiteY1" fmla="*/ 92869 h 445294"/>
                <a:gd name="connsiteX2" fmla="*/ 264318 w 759618"/>
                <a:gd name="connsiteY2" fmla="*/ 61913 h 445294"/>
                <a:gd name="connsiteX3" fmla="*/ 90487 w 759618"/>
                <a:gd name="connsiteY3" fmla="*/ 0 h 445294"/>
                <a:gd name="connsiteX4" fmla="*/ 59531 w 759618"/>
                <a:gd name="connsiteY4" fmla="*/ 35719 h 445294"/>
                <a:gd name="connsiteX5" fmla="*/ 28575 w 759618"/>
                <a:gd name="connsiteY5" fmla="*/ 66675 h 445294"/>
                <a:gd name="connsiteX6" fmla="*/ 9525 w 759618"/>
                <a:gd name="connsiteY6" fmla="*/ 97632 h 445294"/>
                <a:gd name="connsiteX7" fmla="*/ 0 w 759618"/>
                <a:gd name="connsiteY7" fmla="*/ 128588 h 445294"/>
                <a:gd name="connsiteX8" fmla="*/ 2381 w 759618"/>
                <a:gd name="connsiteY8" fmla="*/ 152400 h 445294"/>
                <a:gd name="connsiteX9" fmla="*/ 9525 w 759618"/>
                <a:gd name="connsiteY9" fmla="*/ 171450 h 445294"/>
                <a:gd name="connsiteX10" fmla="*/ 16668 w 759618"/>
                <a:gd name="connsiteY10" fmla="*/ 185738 h 445294"/>
                <a:gd name="connsiteX11" fmla="*/ 35718 w 759618"/>
                <a:gd name="connsiteY11" fmla="*/ 197644 h 445294"/>
                <a:gd name="connsiteX12" fmla="*/ 73818 w 759618"/>
                <a:gd name="connsiteY12" fmla="*/ 207169 h 445294"/>
                <a:gd name="connsiteX13" fmla="*/ 142875 w 759618"/>
                <a:gd name="connsiteY13" fmla="*/ 226219 h 445294"/>
                <a:gd name="connsiteX14" fmla="*/ 233362 w 759618"/>
                <a:gd name="connsiteY14" fmla="*/ 254794 h 445294"/>
                <a:gd name="connsiteX15" fmla="*/ 340518 w 759618"/>
                <a:gd name="connsiteY15" fmla="*/ 295275 h 445294"/>
                <a:gd name="connsiteX16" fmla="*/ 454818 w 759618"/>
                <a:gd name="connsiteY16" fmla="*/ 345282 h 445294"/>
                <a:gd name="connsiteX17" fmla="*/ 545306 w 759618"/>
                <a:gd name="connsiteY17" fmla="*/ 383382 h 445294"/>
                <a:gd name="connsiteX18" fmla="*/ 678656 w 759618"/>
                <a:gd name="connsiteY18" fmla="*/ 445294 h 445294"/>
                <a:gd name="connsiteX19" fmla="*/ 759618 w 759618"/>
                <a:gd name="connsiteY19" fmla="*/ 340519 h 445294"/>
                <a:gd name="connsiteX20" fmla="*/ 650081 w 759618"/>
                <a:gd name="connsiteY20" fmla="*/ 273844 h 445294"/>
                <a:gd name="connsiteX21" fmla="*/ 528637 w 759618"/>
                <a:gd name="connsiteY21" fmla="*/ 200025 h 445294"/>
                <a:gd name="connsiteX22" fmla="*/ 421481 w 759618"/>
                <a:gd name="connsiteY22" fmla="*/ 140494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445294">
                  <a:moveTo>
                    <a:pt x="421481" y="140494"/>
                  </a:moveTo>
                  <a:lnTo>
                    <a:pt x="330993" y="92869"/>
                  </a:lnTo>
                  <a:lnTo>
                    <a:pt x="264318" y="61913"/>
                  </a:lnTo>
                  <a:lnTo>
                    <a:pt x="90487" y="0"/>
                  </a:lnTo>
                  <a:lnTo>
                    <a:pt x="59531" y="35719"/>
                  </a:lnTo>
                  <a:lnTo>
                    <a:pt x="28575" y="66675"/>
                  </a:lnTo>
                  <a:lnTo>
                    <a:pt x="9525" y="97632"/>
                  </a:lnTo>
                  <a:lnTo>
                    <a:pt x="0" y="128588"/>
                  </a:lnTo>
                  <a:lnTo>
                    <a:pt x="2381" y="152400"/>
                  </a:lnTo>
                  <a:lnTo>
                    <a:pt x="9525" y="171450"/>
                  </a:lnTo>
                  <a:lnTo>
                    <a:pt x="16668" y="185738"/>
                  </a:lnTo>
                  <a:lnTo>
                    <a:pt x="35718" y="197644"/>
                  </a:lnTo>
                  <a:lnTo>
                    <a:pt x="73818" y="207169"/>
                  </a:lnTo>
                  <a:lnTo>
                    <a:pt x="142875" y="226219"/>
                  </a:lnTo>
                  <a:lnTo>
                    <a:pt x="233362" y="254794"/>
                  </a:lnTo>
                  <a:lnTo>
                    <a:pt x="340518" y="295275"/>
                  </a:lnTo>
                  <a:lnTo>
                    <a:pt x="454818" y="345282"/>
                  </a:lnTo>
                  <a:lnTo>
                    <a:pt x="545306" y="383382"/>
                  </a:lnTo>
                  <a:lnTo>
                    <a:pt x="678656" y="445294"/>
                  </a:lnTo>
                  <a:lnTo>
                    <a:pt x="759618" y="340519"/>
                  </a:lnTo>
                  <a:lnTo>
                    <a:pt x="650081" y="273844"/>
                  </a:lnTo>
                  <a:lnTo>
                    <a:pt x="528637" y="200025"/>
                  </a:lnTo>
                  <a:lnTo>
                    <a:pt x="421481" y="1404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442B612B-B5AF-4379-949E-25FCE27F784B}"/>
                </a:ext>
              </a:extLst>
            </p:cNvPr>
            <p:cNvSpPr/>
            <p:nvPr/>
          </p:nvSpPr>
          <p:spPr>
            <a:xfrm>
              <a:off x="4938713" y="2532063"/>
              <a:ext cx="1790700" cy="1744662"/>
            </a:xfrm>
            <a:custGeom>
              <a:avLst/>
              <a:gdLst>
                <a:gd name="connsiteX0" fmla="*/ 804862 w 1790700"/>
                <a:gd name="connsiteY0" fmla="*/ 895350 h 1745456"/>
                <a:gd name="connsiteX1" fmla="*/ 995362 w 1790700"/>
                <a:gd name="connsiteY1" fmla="*/ 704850 h 1745456"/>
                <a:gd name="connsiteX2" fmla="*/ 1133475 w 1790700"/>
                <a:gd name="connsiteY2" fmla="*/ 566737 h 1745456"/>
                <a:gd name="connsiteX3" fmla="*/ 1233487 w 1790700"/>
                <a:gd name="connsiteY3" fmla="*/ 466725 h 1745456"/>
                <a:gd name="connsiteX4" fmla="*/ 1319212 w 1790700"/>
                <a:gd name="connsiteY4" fmla="*/ 383381 h 1745456"/>
                <a:gd name="connsiteX5" fmla="*/ 1395412 w 1790700"/>
                <a:gd name="connsiteY5" fmla="*/ 307181 h 1745456"/>
                <a:gd name="connsiteX6" fmla="*/ 1414462 w 1790700"/>
                <a:gd name="connsiteY6" fmla="*/ 285750 h 1745456"/>
                <a:gd name="connsiteX7" fmla="*/ 1428750 w 1790700"/>
                <a:gd name="connsiteY7" fmla="*/ 266700 h 1745456"/>
                <a:gd name="connsiteX8" fmla="*/ 1450181 w 1790700"/>
                <a:gd name="connsiteY8" fmla="*/ 230981 h 1745456"/>
                <a:gd name="connsiteX9" fmla="*/ 1469231 w 1790700"/>
                <a:gd name="connsiteY9" fmla="*/ 192881 h 1745456"/>
                <a:gd name="connsiteX10" fmla="*/ 1478756 w 1790700"/>
                <a:gd name="connsiteY10" fmla="*/ 157162 h 1745456"/>
                <a:gd name="connsiteX11" fmla="*/ 1481137 w 1790700"/>
                <a:gd name="connsiteY11" fmla="*/ 135731 h 1745456"/>
                <a:gd name="connsiteX12" fmla="*/ 1478756 w 1790700"/>
                <a:gd name="connsiteY12" fmla="*/ 114300 h 1745456"/>
                <a:gd name="connsiteX13" fmla="*/ 1466850 w 1790700"/>
                <a:gd name="connsiteY13" fmla="*/ 92869 h 1745456"/>
                <a:gd name="connsiteX14" fmla="*/ 1452562 w 1790700"/>
                <a:gd name="connsiteY14" fmla="*/ 66675 h 1745456"/>
                <a:gd name="connsiteX15" fmla="*/ 1445418 w 1790700"/>
                <a:gd name="connsiteY15" fmla="*/ 47625 h 1745456"/>
                <a:gd name="connsiteX16" fmla="*/ 1443037 w 1790700"/>
                <a:gd name="connsiteY16" fmla="*/ 28575 h 1745456"/>
                <a:gd name="connsiteX17" fmla="*/ 1443037 w 1790700"/>
                <a:gd name="connsiteY17" fmla="*/ 16669 h 1745456"/>
                <a:gd name="connsiteX18" fmla="*/ 1452562 w 1790700"/>
                <a:gd name="connsiteY18" fmla="*/ 4762 h 1745456"/>
                <a:gd name="connsiteX19" fmla="*/ 1471612 w 1790700"/>
                <a:gd name="connsiteY19" fmla="*/ 0 h 1745456"/>
                <a:gd name="connsiteX20" fmla="*/ 1490662 w 1790700"/>
                <a:gd name="connsiteY20" fmla="*/ 0 h 1745456"/>
                <a:gd name="connsiteX21" fmla="*/ 1519237 w 1790700"/>
                <a:gd name="connsiteY21" fmla="*/ 2381 h 1745456"/>
                <a:gd name="connsiteX22" fmla="*/ 1543050 w 1790700"/>
                <a:gd name="connsiteY22" fmla="*/ 9525 h 1745456"/>
                <a:gd name="connsiteX23" fmla="*/ 1581150 w 1790700"/>
                <a:gd name="connsiteY23" fmla="*/ 26194 h 1745456"/>
                <a:gd name="connsiteX24" fmla="*/ 1624012 w 1790700"/>
                <a:gd name="connsiteY24" fmla="*/ 50006 h 1745456"/>
                <a:gd name="connsiteX25" fmla="*/ 1654968 w 1790700"/>
                <a:gd name="connsiteY25" fmla="*/ 71437 h 1745456"/>
                <a:gd name="connsiteX26" fmla="*/ 1683543 w 1790700"/>
                <a:gd name="connsiteY26" fmla="*/ 95250 h 1745456"/>
                <a:gd name="connsiteX27" fmla="*/ 1709737 w 1790700"/>
                <a:gd name="connsiteY27" fmla="*/ 121444 h 1745456"/>
                <a:gd name="connsiteX28" fmla="*/ 1735931 w 1790700"/>
                <a:gd name="connsiteY28" fmla="*/ 152400 h 1745456"/>
                <a:gd name="connsiteX29" fmla="*/ 1754981 w 1790700"/>
                <a:gd name="connsiteY29" fmla="*/ 183356 h 1745456"/>
                <a:gd name="connsiteX30" fmla="*/ 1774031 w 1790700"/>
                <a:gd name="connsiteY30" fmla="*/ 219075 h 1745456"/>
                <a:gd name="connsiteX31" fmla="*/ 1785937 w 1790700"/>
                <a:gd name="connsiteY31" fmla="*/ 252412 h 1745456"/>
                <a:gd name="connsiteX32" fmla="*/ 1790700 w 1790700"/>
                <a:gd name="connsiteY32" fmla="*/ 285750 h 1745456"/>
                <a:gd name="connsiteX33" fmla="*/ 1790700 w 1790700"/>
                <a:gd name="connsiteY33" fmla="*/ 323850 h 1745456"/>
                <a:gd name="connsiteX34" fmla="*/ 1781175 w 1790700"/>
                <a:gd name="connsiteY34" fmla="*/ 359569 h 1745456"/>
                <a:gd name="connsiteX35" fmla="*/ 1762125 w 1790700"/>
                <a:gd name="connsiteY35" fmla="*/ 388144 h 1745456"/>
                <a:gd name="connsiteX36" fmla="*/ 1728787 w 1790700"/>
                <a:gd name="connsiteY36" fmla="*/ 411956 h 1745456"/>
                <a:gd name="connsiteX37" fmla="*/ 1683543 w 1790700"/>
                <a:gd name="connsiteY37" fmla="*/ 423862 h 1745456"/>
                <a:gd name="connsiteX38" fmla="*/ 1650206 w 1790700"/>
                <a:gd name="connsiteY38" fmla="*/ 433387 h 1745456"/>
                <a:gd name="connsiteX39" fmla="*/ 1612106 w 1790700"/>
                <a:gd name="connsiteY39" fmla="*/ 454819 h 1745456"/>
                <a:gd name="connsiteX40" fmla="*/ 1507331 w 1790700"/>
                <a:gd name="connsiteY40" fmla="*/ 531019 h 1745456"/>
                <a:gd name="connsiteX41" fmla="*/ 1335881 w 1790700"/>
                <a:gd name="connsiteY41" fmla="*/ 669131 h 1745456"/>
                <a:gd name="connsiteX42" fmla="*/ 1121568 w 1790700"/>
                <a:gd name="connsiteY42" fmla="*/ 850106 h 1745456"/>
                <a:gd name="connsiteX43" fmla="*/ 833437 w 1790700"/>
                <a:gd name="connsiteY43" fmla="*/ 1107281 h 1745456"/>
                <a:gd name="connsiteX44" fmla="*/ 590550 w 1790700"/>
                <a:gd name="connsiteY44" fmla="*/ 1331119 h 1745456"/>
                <a:gd name="connsiteX45" fmla="*/ 333375 w 1790700"/>
                <a:gd name="connsiteY45" fmla="*/ 1562100 h 1745456"/>
                <a:gd name="connsiteX46" fmla="*/ 123825 w 1790700"/>
                <a:gd name="connsiteY46" fmla="*/ 1745456 h 1745456"/>
                <a:gd name="connsiteX47" fmla="*/ 0 w 1790700"/>
                <a:gd name="connsiteY47" fmla="*/ 1702594 h 1745456"/>
                <a:gd name="connsiteX48" fmla="*/ 90487 w 1790700"/>
                <a:gd name="connsiteY48" fmla="*/ 1612106 h 1745456"/>
                <a:gd name="connsiteX49" fmla="*/ 285750 w 1790700"/>
                <a:gd name="connsiteY49" fmla="*/ 1421606 h 1745456"/>
                <a:gd name="connsiteX50" fmla="*/ 485775 w 1790700"/>
                <a:gd name="connsiteY50" fmla="*/ 1233487 h 1745456"/>
                <a:gd name="connsiteX51" fmla="*/ 673893 w 1790700"/>
                <a:gd name="connsiteY51" fmla="*/ 1052512 h 1745456"/>
                <a:gd name="connsiteX52" fmla="*/ 735806 w 1790700"/>
                <a:gd name="connsiteY52" fmla="*/ 964406 h 1745456"/>
                <a:gd name="connsiteX53" fmla="*/ 804862 w 1790700"/>
                <a:gd name="connsiteY53" fmla="*/ 89535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0700" h="1745456">
                  <a:moveTo>
                    <a:pt x="804862" y="895350"/>
                  </a:moveTo>
                  <a:lnTo>
                    <a:pt x="995362" y="704850"/>
                  </a:lnTo>
                  <a:lnTo>
                    <a:pt x="1133475" y="566737"/>
                  </a:lnTo>
                  <a:lnTo>
                    <a:pt x="1233487" y="466725"/>
                  </a:lnTo>
                  <a:lnTo>
                    <a:pt x="1319212" y="383381"/>
                  </a:lnTo>
                  <a:lnTo>
                    <a:pt x="1395412" y="307181"/>
                  </a:lnTo>
                  <a:lnTo>
                    <a:pt x="1414462" y="285750"/>
                  </a:lnTo>
                  <a:lnTo>
                    <a:pt x="1428750" y="266700"/>
                  </a:lnTo>
                  <a:lnTo>
                    <a:pt x="1450181" y="230981"/>
                  </a:lnTo>
                  <a:lnTo>
                    <a:pt x="1469231" y="192881"/>
                  </a:lnTo>
                  <a:lnTo>
                    <a:pt x="1478756" y="157162"/>
                  </a:lnTo>
                  <a:lnTo>
                    <a:pt x="1481137" y="135731"/>
                  </a:lnTo>
                  <a:lnTo>
                    <a:pt x="1478756" y="114300"/>
                  </a:lnTo>
                  <a:lnTo>
                    <a:pt x="1466850" y="92869"/>
                  </a:lnTo>
                  <a:lnTo>
                    <a:pt x="1452562" y="66675"/>
                  </a:lnTo>
                  <a:lnTo>
                    <a:pt x="1445418" y="47625"/>
                  </a:lnTo>
                  <a:lnTo>
                    <a:pt x="1443037" y="28575"/>
                  </a:lnTo>
                  <a:lnTo>
                    <a:pt x="1443037" y="16669"/>
                  </a:lnTo>
                  <a:lnTo>
                    <a:pt x="1452562" y="4762"/>
                  </a:lnTo>
                  <a:lnTo>
                    <a:pt x="1471612" y="0"/>
                  </a:lnTo>
                  <a:lnTo>
                    <a:pt x="1490662" y="0"/>
                  </a:lnTo>
                  <a:lnTo>
                    <a:pt x="1519237" y="2381"/>
                  </a:lnTo>
                  <a:lnTo>
                    <a:pt x="1543050" y="9525"/>
                  </a:lnTo>
                  <a:lnTo>
                    <a:pt x="1581150" y="26194"/>
                  </a:lnTo>
                  <a:lnTo>
                    <a:pt x="1624012" y="50006"/>
                  </a:lnTo>
                  <a:lnTo>
                    <a:pt x="1654968" y="71437"/>
                  </a:lnTo>
                  <a:lnTo>
                    <a:pt x="1683543" y="95250"/>
                  </a:lnTo>
                  <a:lnTo>
                    <a:pt x="1709737" y="121444"/>
                  </a:lnTo>
                  <a:lnTo>
                    <a:pt x="1735931" y="152400"/>
                  </a:lnTo>
                  <a:lnTo>
                    <a:pt x="1754981" y="183356"/>
                  </a:lnTo>
                  <a:lnTo>
                    <a:pt x="1774031" y="219075"/>
                  </a:lnTo>
                  <a:lnTo>
                    <a:pt x="1785937" y="252412"/>
                  </a:lnTo>
                  <a:lnTo>
                    <a:pt x="1790700" y="285750"/>
                  </a:lnTo>
                  <a:lnTo>
                    <a:pt x="1790700" y="323850"/>
                  </a:lnTo>
                  <a:lnTo>
                    <a:pt x="1781175" y="359569"/>
                  </a:lnTo>
                  <a:lnTo>
                    <a:pt x="1762125" y="388144"/>
                  </a:lnTo>
                  <a:lnTo>
                    <a:pt x="1728787" y="411956"/>
                  </a:lnTo>
                  <a:lnTo>
                    <a:pt x="1683543" y="423862"/>
                  </a:lnTo>
                  <a:lnTo>
                    <a:pt x="1650206" y="433387"/>
                  </a:lnTo>
                  <a:lnTo>
                    <a:pt x="1612106" y="454819"/>
                  </a:lnTo>
                  <a:lnTo>
                    <a:pt x="1507331" y="531019"/>
                  </a:lnTo>
                  <a:lnTo>
                    <a:pt x="1335881" y="669131"/>
                  </a:lnTo>
                  <a:lnTo>
                    <a:pt x="1121568" y="850106"/>
                  </a:lnTo>
                  <a:lnTo>
                    <a:pt x="833437" y="1107281"/>
                  </a:lnTo>
                  <a:lnTo>
                    <a:pt x="590550" y="1331119"/>
                  </a:lnTo>
                  <a:lnTo>
                    <a:pt x="333375" y="1562100"/>
                  </a:lnTo>
                  <a:lnTo>
                    <a:pt x="123825" y="1745456"/>
                  </a:lnTo>
                  <a:lnTo>
                    <a:pt x="0" y="1702594"/>
                  </a:lnTo>
                  <a:lnTo>
                    <a:pt x="90487" y="1612106"/>
                  </a:lnTo>
                  <a:lnTo>
                    <a:pt x="285750" y="1421606"/>
                  </a:lnTo>
                  <a:lnTo>
                    <a:pt x="485775" y="1233487"/>
                  </a:lnTo>
                  <a:lnTo>
                    <a:pt x="673893" y="1052512"/>
                  </a:lnTo>
                  <a:lnTo>
                    <a:pt x="735806" y="964406"/>
                  </a:lnTo>
                  <a:lnTo>
                    <a:pt x="804862" y="895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1">
              <a:extLst>
                <a:ext uri="{FF2B5EF4-FFF2-40B4-BE49-F238E27FC236}">
                  <a16:creationId xmlns:a16="http://schemas.microsoft.com/office/drawing/2014/main" id="{3A391A92-0DD6-4B3D-9E4B-89B74B1B52AC}"/>
                </a:ext>
              </a:extLst>
            </p:cNvPr>
            <p:cNvSpPr/>
            <p:nvPr/>
          </p:nvSpPr>
          <p:spPr>
            <a:xfrm>
              <a:off x="4849813" y="3830638"/>
              <a:ext cx="1920875" cy="666750"/>
            </a:xfrm>
            <a:custGeom>
              <a:avLst/>
              <a:gdLst>
                <a:gd name="connsiteX0" fmla="*/ 812007 w 1919288"/>
                <a:gd name="connsiteY0" fmla="*/ 269082 h 666750"/>
                <a:gd name="connsiteX1" fmla="*/ 607219 w 1919288"/>
                <a:gd name="connsiteY1" fmla="*/ 309563 h 666750"/>
                <a:gd name="connsiteX2" fmla="*/ 409575 w 1919288"/>
                <a:gd name="connsiteY2" fmla="*/ 340519 h 666750"/>
                <a:gd name="connsiteX3" fmla="*/ 283369 w 1919288"/>
                <a:gd name="connsiteY3" fmla="*/ 352425 h 666750"/>
                <a:gd name="connsiteX4" fmla="*/ 138113 w 1919288"/>
                <a:gd name="connsiteY4" fmla="*/ 352425 h 666750"/>
                <a:gd name="connsiteX5" fmla="*/ 76200 w 1919288"/>
                <a:gd name="connsiteY5" fmla="*/ 388144 h 666750"/>
                <a:gd name="connsiteX6" fmla="*/ 35719 w 1919288"/>
                <a:gd name="connsiteY6" fmla="*/ 419100 h 666750"/>
                <a:gd name="connsiteX7" fmla="*/ 7144 w 1919288"/>
                <a:gd name="connsiteY7" fmla="*/ 445294 h 666750"/>
                <a:gd name="connsiteX8" fmla="*/ 0 w 1919288"/>
                <a:gd name="connsiteY8" fmla="*/ 459582 h 666750"/>
                <a:gd name="connsiteX9" fmla="*/ 0 w 1919288"/>
                <a:gd name="connsiteY9" fmla="*/ 476250 h 666750"/>
                <a:gd name="connsiteX10" fmla="*/ 9525 w 1919288"/>
                <a:gd name="connsiteY10" fmla="*/ 502444 h 666750"/>
                <a:gd name="connsiteX11" fmla="*/ 26194 w 1919288"/>
                <a:gd name="connsiteY11" fmla="*/ 535782 h 666750"/>
                <a:gd name="connsiteX12" fmla="*/ 64294 w 1919288"/>
                <a:gd name="connsiteY12" fmla="*/ 592932 h 666750"/>
                <a:gd name="connsiteX13" fmla="*/ 102394 w 1919288"/>
                <a:gd name="connsiteY13" fmla="*/ 631032 h 666750"/>
                <a:gd name="connsiteX14" fmla="*/ 123825 w 1919288"/>
                <a:gd name="connsiteY14" fmla="*/ 647700 h 666750"/>
                <a:gd name="connsiteX15" fmla="*/ 150019 w 1919288"/>
                <a:gd name="connsiteY15" fmla="*/ 659607 h 666750"/>
                <a:gd name="connsiteX16" fmla="*/ 173832 w 1919288"/>
                <a:gd name="connsiteY16" fmla="*/ 666750 h 666750"/>
                <a:gd name="connsiteX17" fmla="*/ 250032 w 1919288"/>
                <a:gd name="connsiteY17" fmla="*/ 642938 h 666750"/>
                <a:gd name="connsiteX18" fmla="*/ 504825 w 1919288"/>
                <a:gd name="connsiteY18" fmla="*/ 559594 h 666750"/>
                <a:gd name="connsiteX19" fmla="*/ 783432 w 1919288"/>
                <a:gd name="connsiteY19" fmla="*/ 461963 h 666750"/>
                <a:gd name="connsiteX20" fmla="*/ 919163 w 1919288"/>
                <a:gd name="connsiteY20" fmla="*/ 411957 h 666750"/>
                <a:gd name="connsiteX21" fmla="*/ 1152525 w 1919288"/>
                <a:gd name="connsiteY21" fmla="*/ 345282 h 666750"/>
                <a:gd name="connsiteX22" fmla="*/ 1452563 w 1919288"/>
                <a:gd name="connsiteY22" fmla="*/ 257175 h 666750"/>
                <a:gd name="connsiteX23" fmla="*/ 1721644 w 1919288"/>
                <a:gd name="connsiteY23" fmla="*/ 178594 h 666750"/>
                <a:gd name="connsiteX24" fmla="*/ 1919288 w 1919288"/>
                <a:gd name="connsiteY24" fmla="*/ 121444 h 666750"/>
                <a:gd name="connsiteX25" fmla="*/ 1854994 w 1919288"/>
                <a:gd name="connsiteY25" fmla="*/ 0 h 666750"/>
                <a:gd name="connsiteX26" fmla="*/ 1614488 w 1919288"/>
                <a:gd name="connsiteY26" fmla="*/ 69057 h 666750"/>
                <a:gd name="connsiteX27" fmla="*/ 1373982 w 1919288"/>
                <a:gd name="connsiteY27" fmla="*/ 133350 h 666750"/>
                <a:gd name="connsiteX28" fmla="*/ 1152525 w 1919288"/>
                <a:gd name="connsiteY28" fmla="*/ 188119 h 666750"/>
                <a:gd name="connsiteX29" fmla="*/ 907257 w 1919288"/>
                <a:gd name="connsiteY29" fmla="*/ 247650 h 666750"/>
                <a:gd name="connsiteX30" fmla="*/ 812007 w 1919288"/>
                <a:gd name="connsiteY30" fmla="*/ 26908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9288" h="666750">
                  <a:moveTo>
                    <a:pt x="812007" y="269082"/>
                  </a:moveTo>
                  <a:lnTo>
                    <a:pt x="607219" y="309563"/>
                  </a:lnTo>
                  <a:lnTo>
                    <a:pt x="409575" y="340519"/>
                  </a:lnTo>
                  <a:lnTo>
                    <a:pt x="283369" y="352425"/>
                  </a:lnTo>
                  <a:lnTo>
                    <a:pt x="138113" y="352425"/>
                  </a:lnTo>
                  <a:lnTo>
                    <a:pt x="76200" y="388144"/>
                  </a:lnTo>
                  <a:lnTo>
                    <a:pt x="35719" y="419100"/>
                  </a:lnTo>
                  <a:lnTo>
                    <a:pt x="7144" y="445294"/>
                  </a:lnTo>
                  <a:lnTo>
                    <a:pt x="0" y="459582"/>
                  </a:lnTo>
                  <a:lnTo>
                    <a:pt x="0" y="476250"/>
                  </a:lnTo>
                  <a:lnTo>
                    <a:pt x="9525" y="502444"/>
                  </a:lnTo>
                  <a:lnTo>
                    <a:pt x="26194" y="535782"/>
                  </a:lnTo>
                  <a:lnTo>
                    <a:pt x="64294" y="592932"/>
                  </a:lnTo>
                  <a:lnTo>
                    <a:pt x="102394" y="631032"/>
                  </a:lnTo>
                  <a:lnTo>
                    <a:pt x="123825" y="647700"/>
                  </a:lnTo>
                  <a:lnTo>
                    <a:pt x="150019" y="659607"/>
                  </a:lnTo>
                  <a:lnTo>
                    <a:pt x="173832" y="666750"/>
                  </a:lnTo>
                  <a:lnTo>
                    <a:pt x="250032" y="642938"/>
                  </a:lnTo>
                  <a:lnTo>
                    <a:pt x="504825" y="559594"/>
                  </a:lnTo>
                  <a:lnTo>
                    <a:pt x="783432" y="461963"/>
                  </a:lnTo>
                  <a:lnTo>
                    <a:pt x="919163" y="411957"/>
                  </a:lnTo>
                  <a:lnTo>
                    <a:pt x="1152525" y="345282"/>
                  </a:lnTo>
                  <a:lnTo>
                    <a:pt x="1452563" y="257175"/>
                  </a:lnTo>
                  <a:lnTo>
                    <a:pt x="1721644" y="178594"/>
                  </a:lnTo>
                  <a:lnTo>
                    <a:pt x="1919288" y="121444"/>
                  </a:lnTo>
                  <a:lnTo>
                    <a:pt x="1854994" y="0"/>
                  </a:lnTo>
                  <a:lnTo>
                    <a:pt x="1614488" y="69057"/>
                  </a:lnTo>
                  <a:lnTo>
                    <a:pt x="1373982" y="133350"/>
                  </a:lnTo>
                  <a:lnTo>
                    <a:pt x="1152525" y="188119"/>
                  </a:lnTo>
                  <a:lnTo>
                    <a:pt x="907257" y="247650"/>
                  </a:lnTo>
                  <a:lnTo>
                    <a:pt x="812007" y="2690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2">
              <a:extLst>
                <a:ext uri="{FF2B5EF4-FFF2-40B4-BE49-F238E27FC236}">
                  <a16:creationId xmlns:a16="http://schemas.microsoft.com/office/drawing/2014/main" id="{D67909AD-7009-4D5B-AFB3-3C3A0AFE08C6}"/>
                </a:ext>
              </a:extLst>
            </p:cNvPr>
            <p:cNvSpPr/>
            <p:nvPr/>
          </p:nvSpPr>
          <p:spPr>
            <a:xfrm>
              <a:off x="6294438" y="3452813"/>
              <a:ext cx="777875" cy="879475"/>
            </a:xfrm>
            <a:custGeom>
              <a:avLst/>
              <a:gdLst>
                <a:gd name="connsiteX0" fmla="*/ 428625 w 778669"/>
                <a:gd name="connsiteY0" fmla="*/ 631031 h 878681"/>
                <a:gd name="connsiteX1" fmla="*/ 392906 w 778669"/>
                <a:gd name="connsiteY1" fmla="*/ 571500 h 878681"/>
                <a:gd name="connsiteX2" fmla="*/ 361950 w 778669"/>
                <a:gd name="connsiteY2" fmla="*/ 519112 h 878681"/>
                <a:gd name="connsiteX3" fmla="*/ 278606 w 778669"/>
                <a:gd name="connsiteY3" fmla="*/ 419100 h 878681"/>
                <a:gd name="connsiteX4" fmla="*/ 214312 w 778669"/>
                <a:gd name="connsiteY4" fmla="*/ 342900 h 878681"/>
                <a:gd name="connsiteX5" fmla="*/ 173831 w 778669"/>
                <a:gd name="connsiteY5" fmla="*/ 297656 h 878681"/>
                <a:gd name="connsiteX6" fmla="*/ 121444 w 778669"/>
                <a:gd name="connsiteY6" fmla="*/ 228600 h 878681"/>
                <a:gd name="connsiteX7" fmla="*/ 69056 w 778669"/>
                <a:gd name="connsiteY7" fmla="*/ 152400 h 878681"/>
                <a:gd name="connsiteX8" fmla="*/ 26194 w 778669"/>
                <a:gd name="connsiteY8" fmla="*/ 88106 h 878681"/>
                <a:gd name="connsiteX9" fmla="*/ 7144 w 778669"/>
                <a:gd name="connsiteY9" fmla="*/ 54768 h 878681"/>
                <a:gd name="connsiteX10" fmla="*/ 0 w 778669"/>
                <a:gd name="connsiteY10" fmla="*/ 28575 h 878681"/>
                <a:gd name="connsiteX11" fmla="*/ 0 w 778669"/>
                <a:gd name="connsiteY11" fmla="*/ 14287 h 878681"/>
                <a:gd name="connsiteX12" fmla="*/ 7144 w 778669"/>
                <a:gd name="connsiteY12" fmla="*/ 4762 h 878681"/>
                <a:gd name="connsiteX13" fmla="*/ 19050 w 778669"/>
                <a:gd name="connsiteY13" fmla="*/ 0 h 878681"/>
                <a:gd name="connsiteX14" fmla="*/ 33337 w 778669"/>
                <a:gd name="connsiteY14" fmla="*/ 4762 h 878681"/>
                <a:gd name="connsiteX15" fmla="*/ 64294 w 778669"/>
                <a:gd name="connsiteY15" fmla="*/ 23812 h 878681"/>
                <a:gd name="connsiteX16" fmla="*/ 135731 w 778669"/>
                <a:gd name="connsiteY16" fmla="*/ 71437 h 878681"/>
                <a:gd name="connsiteX17" fmla="*/ 226219 w 778669"/>
                <a:gd name="connsiteY17" fmla="*/ 133350 h 878681"/>
                <a:gd name="connsiteX18" fmla="*/ 333375 w 778669"/>
                <a:gd name="connsiteY18" fmla="*/ 202406 h 878681"/>
                <a:gd name="connsiteX19" fmla="*/ 426244 w 778669"/>
                <a:gd name="connsiteY19" fmla="*/ 266700 h 878681"/>
                <a:gd name="connsiteX20" fmla="*/ 545306 w 778669"/>
                <a:gd name="connsiteY20" fmla="*/ 345281 h 878681"/>
                <a:gd name="connsiteX21" fmla="*/ 592931 w 778669"/>
                <a:gd name="connsiteY21" fmla="*/ 376237 h 878681"/>
                <a:gd name="connsiteX22" fmla="*/ 614362 w 778669"/>
                <a:gd name="connsiteY22" fmla="*/ 397668 h 878681"/>
                <a:gd name="connsiteX23" fmla="*/ 642937 w 778669"/>
                <a:gd name="connsiteY23" fmla="*/ 438150 h 878681"/>
                <a:gd name="connsiteX24" fmla="*/ 685800 w 778669"/>
                <a:gd name="connsiteY24" fmla="*/ 502443 h 878681"/>
                <a:gd name="connsiteX25" fmla="*/ 716756 w 778669"/>
                <a:gd name="connsiteY25" fmla="*/ 569118 h 878681"/>
                <a:gd name="connsiteX26" fmla="*/ 745331 w 778669"/>
                <a:gd name="connsiteY26" fmla="*/ 631031 h 878681"/>
                <a:gd name="connsiteX27" fmla="*/ 759619 w 778669"/>
                <a:gd name="connsiteY27" fmla="*/ 681037 h 878681"/>
                <a:gd name="connsiteX28" fmla="*/ 773906 w 778669"/>
                <a:gd name="connsiteY28" fmla="*/ 735806 h 878681"/>
                <a:gd name="connsiteX29" fmla="*/ 778669 w 778669"/>
                <a:gd name="connsiteY29" fmla="*/ 773906 h 878681"/>
                <a:gd name="connsiteX30" fmla="*/ 778669 w 778669"/>
                <a:gd name="connsiteY30" fmla="*/ 809625 h 878681"/>
                <a:gd name="connsiteX31" fmla="*/ 771525 w 778669"/>
                <a:gd name="connsiteY31" fmla="*/ 840581 h 878681"/>
                <a:gd name="connsiteX32" fmla="*/ 757237 w 778669"/>
                <a:gd name="connsiteY32" fmla="*/ 862012 h 878681"/>
                <a:gd name="connsiteX33" fmla="*/ 733425 w 778669"/>
                <a:gd name="connsiteY33" fmla="*/ 873918 h 878681"/>
                <a:gd name="connsiteX34" fmla="*/ 695325 w 778669"/>
                <a:gd name="connsiteY34" fmla="*/ 878681 h 878681"/>
                <a:gd name="connsiteX35" fmla="*/ 657225 w 778669"/>
                <a:gd name="connsiteY35" fmla="*/ 873918 h 878681"/>
                <a:gd name="connsiteX36" fmla="*/ 614362 w 778669"/>
                <a:gd name="connsiteY36" fmla="*/ 854868 h 878681"/>
                <a:gd name="connsiteX37" fmla="*/ 554831 w 778669"/>
                <a:gd name="connsiteY37" fmla="*/ 812006 h 878681"/>
                <a:gd name="connsiteX38" fmla="*/ 507206 w 778669"/>
                <a:gd name="connsiteY38" fmla="*/ 750093 h 878681"/>
                <a:gd name="connsiteX39" fmla="*/ 428625 w 778669"/>
                <a:gd name="connsiteY39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8669" h="878681">
                  <a:moveTo>
                    <a:pt x="428625" y="631031"/>
                  </a:moveTo>
                  <a:lnTo>
                    <a:pt x="392906" y="571500"/>
                  </a:lnTo>
                  <a:lnTo>
                    <a:pt x="361950" y="519112"/>
                  </a:lnTo>
                  <a:lnTo>
                    <a:pt x="278606" y="419100"/>
                  </a:lnTo>
                  <a:lnTo>
                    <a:pt x="214312" y="342900"/>
                  </a:lnTo>
                  <a:lnTo>
                    <a:pt x="173831" y="297656"/>
                  </a:lnTo>
                  <a:lnTo>
                    <a:pt x="121444" y="228600"/>
                  </a:lnTo>
                  <a:lnTo>
                    <a:pt x="69056" y="152400"/>
                  </a:lnTo>
                  <a:lnTo>
                    <a:pt x="26194" y="88106"/>
                  </a:lnTo>
                  <a:lnTo>
                    <a:pt x="7144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33337" y="4762"/>
                  </a:lnTo>
                  <a:lnTo>
                    <a:pt x="64294" y="23812"/>
                  </a:lnTo>
                  <a:lnTo>
                    <a:pt x="135731" y="71437"/>
                  </a:lnTo>
                  <a:lnTo>
                    <a:pt x="226219" y="133350"/>
                  </a:lnTo>
                  <a:lnTo>
                    <a:pt x="333375" y="202406"/>
                  </a:lnTo>
                  <a:lnTo>
                    <a:pt x="426244" y="266700"/>
                  </a:lnTo>
                  <a:lnTo>
                    <a:pt x="545306" y="345281"/>
                  </a:lnTo>
                  <a:lnTo>
                    <a:pt x="592931" y="376237"/>
                  </a:lnTo>
                  <a:lnTo>
                    <a:pt x="614362" y="397668"/>
                  </a:lnTo>
                  <a:lnTo>
                    <a:pt x="642937" y="438150"/>
                  </a:lnTo>
                  <a:lnTo>
                    <a:pt x="685800" y="502443"/>
                  </a:lnTo>
                  <a:lnTo>
                    <a:pt x="716756" y="569118"/>
                  </a:lnTo>
                  <a:lnTo>
                    <a:pt x="745331" y="631031"/>
                  </a:lnTo>
                  <a:lnTo>
                    <a:pt x="759619" y="681037"/>
                  </a:lnTo>
                  <a:lnTo>
                    <a:pt x="773906" y="735806"/>
                  </a:lnTo>
                  <a:lnTo>
                    <a:pt x="778669" y="773906"/>
                  </a:lnTo>
                  <a:lnTo>
                    <a:pt x="778669" y="809625"/>
                  </a:lnTo>
                  <a:lnTo>
                    <a:pt x="771525" y="840581"/>
                  </a:lnTo>
                  <a:lnTo>
                    <a:pt x="757237" y="862012"/>
                  </a:lnTo>
                  <a:lnTo>
                    <a:pt x="733425" y="873918"/>
                  </a:lnTo>
                  <a:lnTo>
                    <a:pt x="695325" y="878681"/>
                  </a:lnTo>
                  <a:lnTo>
                    <a:pt x="657225" y="873918"/>
                  </a:lnTo>
                  <a:lnTo>
                    <a:pt x="614362" y="854868"/>
                  </a:lnTo>
                  <a:lnTo>
                    <a:pt x="554831" y="812006"/>
                  </a:lnTo>
                  <a:lnTo>
                    <a:pt x="507206" y="750093"/>
                  </a:lnTo>
                  <a:lnTo>
                    <a:pt x="428625" y="631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5">
              <a:extLst>
                <a:ext uri="{FF2B5EF4-FFF2-40B4-BE49-F238E27FC236}">
                  <a16:creationId xmlns:a16="http://schemas.microsoft.com/office/drawing/2014/main" id="{EFDE8BE7-BFC5-41AC-B1B5-298F782E6260}"/>
                </a:ext>
              </a:extLst>
            </p:cNvPr>
            <p:cNvSpPr/>
            <p:nvPr/>
          </p:nvSpPr>
          <p:spPr>
            <a:xfrm>
              <a:off x="5705475" y="4176713"/>
              <a:ext cx="306388" cy="2011362"/>
            </a:xfrm>
            <a:custGeom>
              <a:avLst/>
              <a:gdLst>
                <a:gd name="connsiteX0" fmla="*/ 285420 w 306562"/>
                <a:gd name="connsiteY0" fmla="*/ 549697 h 2011151"/>
                <a:gd name="connsiteX1" fmla="*/ 288063 w 306562"/>
                <a:gd name="connsiteY1" fmla="*/ 396416 h 2011151"/>
                <a:gd name="connsiteX2" fmla="*/ 288063 w 306562"/>
                <a:gd name="connsiteY2" fmla="*/ 338275 h 2011151"/>
                <a:gd name="connsiteX3" fmla="*/ 295991 w 306562"/>
                <a:gd name="connsiteY3" fmla="*/ 248420 h 2011151"/>
                <a:gd name="connsiteX4" fmla="*/ 303919 w 306562"/>
                <a:gd name="connsiteY4" fmla="*/ 192922 h 2011151"/>
                <a:gd name="connsiteX5" fmla="*/ 306562 w 306562"/>
                <a:gd name="connsiteY5" fmla="*/ 163852 h 2011151"/>
                <a:gd name="connsiteX6" fmla="*/ 288063 w 306562"/>
                <a:gd name="connsiteY6" fmla="*/ 132138 h 2011151"/>
                <a:gd name="connsiteX7" fmla="*/ 248421 w 306562"/>
                <a:gd name="connsiteY7" fmla="*/ 87211 h 2011151"/>
                <a:gd name="connsiteX8" fmla="*/ 206137 w 306562"/>
                <a:gd name="connsiteY8" fmla="*/ 36999 h 2011151"/>
                <a:gd name="connsiteX9" fmla="*/ 161210 w 306562"/>
                <a:gd name="connsiteY9" fmla="*/ 0 h 2011151"/>
                <a:gd name="connsiteX10" fmla="*/ 23785 w 306562"/>
                <a:gd name="connsiteY10" fmla="*/ 31713 h 2011151"/>
                <a:gd name="connsiteX11" fmla="*/ 50213 w 306562"/>
                <a:gd name="connsiteY11" fmla="*/ 87211 h 2011151"/>
                <a:gd name="connsiteX12" fmla="*/ 63427 w 306562"/>
                <a:gd name="connsiteY12" fmla="*/ 121567 h 2011151"/>
                <a:gd name="connsiteX13" fmla="*/ 76641 w 306562"/>
                <a:gd name="connsiteY13" fmla="*/ 171780 h 2011151"/>
                <a:gd name="connsiteX14" fmla="*/ 84569 w 306562"/>
                <a:gd name="connsiteY14" fmla="*/ 229921 h 2011151"/>
                <a:gd name="connsiteX15" fmla="*/ 84569 w 306562"/>
                <a:gd name="connsiteY15" fmla="*/ 327704 h 2011151"/>
                <a:gd name="connsiteX16" fmla="*/ 84569 w 306562"/>
                <a:gd name="connsiteY16" fmla="*/ 570839 h 2011151"/>
                <a:gd name="connsiteX17" fmla="*/ 84569 w 306562"/>
                <a:gd name="connsiteY17" fmla="*/ 795475 h 2011151"/>
                <a:gd name="connsiteX18" fmla="*/ 84569 w 306562"/>
                <a:gd name="connsiteY18" fmla="*/ 890615 h 2011151"/>
                <a:gd name="connsiteX19" fmla="*/ 71355 w 306562"/>
                <a:gd name="connsiteY19" fmla="*/ 1096751 h 2011151"/>
                <a:gd name="connsiteX20" fmla="*/ 58141 w 306562"/>
                <a:gd name="connsiteY20" fmla="*/ 1297602 h 2011151"/>
                <a:gd name="connsiteX21" fmla="*/ 39642 w 306562"/>
                <a:gd name="connsiteY21" fmla="*/ 1448240 h 2011151"/>
                <a:gd name="connsiteX22" fmla="*/ 0 w 306562"/>
                <a:gd name="connsiteY22" fmla="*/ 1686090 h 2011151"/>
                <a:gd name="connsiteX23" fmla="*/ 0 w 306562"/>
                <a:gd name="connsiteY23" fmla="*/ 1709875 h 2011151"/>
                <a:gd name="connsiteX24" fmla="*/ 5286 w 306562"/>
                <a:gd name="connsiteY24" fmla="*/ 1746874 h 2011151"/>
                <a:gd name="connsiteX25" fmla="*/ 23785 w 306562"/>
                <a:gd name="connsiteY25" fmla="*/ 1815586 h 2011151"/>
                <a:gd name="connsiteX26" fmla="*/ 50213 w 306562"/>
                <a:gd name="connsiteY26" fmla="*/ 1881655 h 2011151"/>
                <a:gd name="connsiteX27" fmla="*/ 71355 w 306562"/>
                <a:gd name="connsiteY27" fmla="*/ 1926582 h 2011151"/>
                <a:gd name="connsiteX28" fmla="*/ 95140 w 306562"/>
                <a:gd name="connsiteY28" fmla="*/ 1966224 h 2011151"/>
                <a:gd name="connsiteX29" fmla="*/ 118925 w 306562"/>
                <a:gd name="connsiteY29" fmla="*/ 1992652 h 2011151"/>
                <a:gd name="connsiteX30" fmla="*/ 132139 w 306562"/>
                <a:gd name="connsiteY30" fmla="*/ 2003223 h 2011151"/>
                <a:gd name="connsiteX31" fmla="*/ 142710 w 306562"/>
                <a:gd name="connsiteY31" fmla="*/ 2008508 h 2011151"/>
                <a:gd name="connsiteX32" fmla="*/ 153281 w 306562"/>
                <a:gd name="connsiteY32" fmla="*/ 2011151 h 2011151"/>
                <a:gd name="connsiteX33" fmla="*/ 177066 w 306562"/>
                <a:gd name="connsiteY33" fmla="*/ 2008508 h 2011151"/>
                <a:gd name="connsiteX34" fmla="*/ 203494 w 306562"/>
                <a:gd name="connsiteY34" fmla="*/ 1992652 h 2011151"/>
                <a:gd name="connsiteX35" fmla="*/ 229922 w 306562"/>
                <a:gd name="connsiteY35" fmla="*/ 1963581 h 2011151"/>
                <a:gd name="connsiteX36" fmla="*/ 253707 w 306562"/>
                <a:gd name="connsiteY36" fmla="*/ 1921297 h 2011151"/>
                <a:gd name="connsiteX37" fmla="*/ 266921 w 306562"/>
                <a:gd name="connsiteY37" fmla="*/ 1884298 h 2011151"/>
                <a:gd name="connsiteX38" fmla="*/ 277492 w 306562"/>
                <a:gd name="connsiteY38" fmla="*/ 1847299 h 2011151"/>
                <a:gd name="connsiteX39" fmla="*/ 285420 w 306562"/>
                <a:gd name="connsiteY39" fmla="*/ 1807657 h 2011151"/>
                <a:gd name="connsiteX40" fmla="*/ 285420 w 306562"/>
                <a:gd name="connsiteY40" fmla="*/ 1762730 h 2011151"/>
                <a:gd name="connsiteX41" fmla="*/ 288063 w 306562"/>
                <a:gd name="connsiteY41" fmla="*/ 1551308 h 2011151"/>
                <a:gd name="connsiteX42" fmla="*/ 285420 w 306562"/>
                <a:gd name="connsiteY42" fmla="*/ 1183963 h 2011151"/>
                <a:gd name="connsiteX43" fmla="*/ 288063 w 306562"/>
                <a:gd name="connsiteY43" fmla="*/ 652765 h 2011151"/>
                <a:gd name="connsiteX44" fmla="*/ 285420 w 306562"/>
                <a:gd name="connsiteY44" fmla="*/ 549697 h 201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562" h="2011151">
                  <a:moveTo>
                    <a:pt x="285420" y="549697"/>
                  </a:moveTo>
                  <a:lnTo>
                    <a:pt x="288063" y="396416"/>
                  </a:lnTo>
                  <a:lnTo>
                    <a:pt x="288063" y="338275"/>
                  </a:lnTo>
                  <a:lnTo>
                    <a:pt x="295991" y="248420"/>
                  </a:lnTo>
                  <a:lnTo>
                    <a:pt x="303919" y="192922"/>
                  </a:lnTo>
                  <a:lnTo>
                    <a:pt x="306562" y="163852"/>
                  </a:lnTo>
                  <a:lnTo>
                    <a:pt x="288063" y="132138"/>
                  </a:lnTo>
                  <a:lnTo>
                    <a:pt x="248421" y="87211"/>
                  </a:lnTo>
                  <a:lnTo>
                    <a:pt x="206137" y="36999"/>
                  </a:lnTo>
                  <a:lnTo>
                    <a:pt x="161210" y="0"/>
                  </a:lnTo>
                  <a:lnTo>
                    <a:pt x="23785" y="31713"/>
                  </a:lnTo>
                  <a:lnTo>
                    <a:pt x="50213" y="87211"/>
                  </a:lnTo>
                  <a:lnTo>
                    <a:pt x="63427" y="121567"/>
                  </a:lnTo>
                  <a:lnTo>
                    <a:pt x="76641" y="171780"/>
                  </a:lnTo>
                  <a:lnTo>
                    <a:pt x="84569" y="229921"/>
                  </a:lnTo>
                  <a:lnTo>
                    <a:pt x="84569" y="327704"/>
                  </a:lnTo>
                  <a:lnTo>
                    <a:pt x="84569" y="570839"/>
                  </a:lnTo>
                  <a:lnTo>
                    <a:pt x="84569" y="795475"/>
                  </a:lnTo>
                  <a:lnTo>
                    <a:pt x="84569" y="890615"/>
                  </a:lnTo>
                  <a:lnTo>
                    <a:pt x="71355" y="1096751"/>
                  </a:lnTo>
                  <a:lnTo>
                    <a:pt x="58141" y="1297602"/>
                  </a:lnTo>
                  <a:lnTo>
                    <a:pt x="39642" y="1448240"/>
                  </a:lnTo>
                  <a:lnTo>
                    <a:pt x="0" y="1686090"/>
                  </a:lnTo>
                  <a:lnTo>
                    <a:pt x="0" y="1709875"/>
                  </a:lnTo>
                  <a:lnTo>
                    <a:pt x="5286" y="1746874"/>
                  </a:lnTo>
                  <a:lnTo>
                    <a:pt x="23785" y="1815586"/>
                  </a:lnTo>
                  <a:lnTo>
                    <a:pt x="50213" y="1881655"/>
                  </a:lnTo>
                  <a:lnTo>
                    <a:pt x="71355" y="1926582"/>
                  </a:lnTo>
                  <a:lnTo>
                    <a:pt x="95140" y="1966224"/>
                  </a:lnTo>
                  <a:lnTo>
                    <a:pt x="118925" y="1992652"/>
                  </a:lnTo>
                  <a:lnTo>
                    <a:pt x="132139" y="2003223"/>
                  </a:lnTo>
                  <a:lnTo>
                    <a:pt x="142710" y="2008508"/>
                  </a:lnTo>
                  <a:lnTo>
                    <a:pt x="153281" y="2011151"/>
                  </a:lnTo>
                  <a:lnTo>
                    <a:pt x="177066" y="2008508"/>
                  </a:lnTo>
                  <a:lnTo>
                    <a:pt x="203494" y="1992652"/>
                  </a:lnTo>
                  <a:lnTo>
                    <a:pt x="229922" y="1963581"/>
                  </a:lnTo>
                  <a:lnTo>
                    <a:pt x="253707" y="1921297"/>
                  </a:lnTo>
                  <a:lnTo>
                    <a:pt x="266921" y="1884298"/>
                  </a:lnTo>
                  <a:lnTo>
                    <a:pt x="277492" y="1847299"/>
                  </a:lnTo>
                  <a:lnTo>
                    <a:pt x="285420" y="1807657"/>
                  </a:lnTo>
                  <a:lnTo>
                    <a:pt x="285420" y="1762730"/>
                  </a:lnTo>
                  <a:lnTo>
                    <a:pt x="288063" y="1551308"/>
                  </a:lnTo>
                  <a:lnTo>
                    <a:pt x="285420" y="1183963"/>
                  </a:lnTo>
                  <a:lnTo>
                    <a:pt x="288063" y="652765"/>
                  </a:lnTo>
                  <a:lnTo>
                    <a:pt x="285420" y="54969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A5ADFC58-B882-4A2E-9C2E-BD7F91C334A3}"/>
              </a:ext>
            </a:extLst>
          </p:cNvPr>
          <p:cNvGrpSpPr/>
          <p:nvPr/>
        </p:nvGrpSpPr>
        <p:grpSpPr>
          <a:xfrm>
            <a:off x="2657475" y="1390650"/>
            <a:ext cx="4452938" cy="4645025"/>
            <a:chOff x="2657475" y="1390650"/>
            <a:chExt cx="4452938" cy="4645025"/>
          </a:xfrm>
        </p:grpSpPr>
        <p:sp>
          <p:nvSpPr>
            <p:cNvPr id="34" name="フリーフォーム 91">
              <a:extLst>
                <a:ext uri="{FF2B5EF4-FFF2-40B4-BE49-F238E27FC236}">
                  <a16:creationId xmlns:a16="http://schemas.microsoft.com/office/drawing/2014/main" id="{6AF2C707-F262-4262-BF24-EC42B1666E8F}"/>
                </a:ext>
              </a:extLst>
            </p:cNvPr>
            <p:cNvSpPr/>
            <p:nvPr/>
          </p:nvSpPr>
          <p:spPr>
            <a:xfrm>
              <a:off x="2824163" y="1773238"/>
              <a:ext cx="1728787" cy="596900"/>
            </a:xfrm>
            <a:custGeom>
              <a:avLst/>
              <a:gdLst>
                <a:gd name="connsiteX0" fmla="*/ 1107281 w 1728787"/>
                <a:gd name="connsiteY0" fmla="*/ 288132 h 595313"/>
                <a:gd name="connsiteX1" fmla="*/ 1235868 w 1728787"/>
                <a:gd name="connsiteY1" fmla="*/ 247650 h 595313"/>
                <a:gd name="connsiteX2" fmla="*/ 1269206 w 1728787"/>
                <a:gd name="connsiteY2" fmla="*/ 242888 h 595313"/>
                <a:gd name="connsiteX3" fmla="*/ 1302543 w 1728787"/>
                <a:gd name="connsiteY3" fmla="*/ 245269 h 595313"/>
                <a:gd name="connsiteX4" fmla="*/ 1657350 w 1728787"/>
                <a:gd name="connsiteY4" fmla="*/ 321469 h 595313"/>
                <a:gd name="connsiteX5" fmla="*/ 1690687 w 1728787"/>
                <a:gd name="connsiteY5" fmla="*/ 307182 h 595313"/>
                <a:gd name="connsiteX6" fmla="*/ 1712118 w 1728787"/>
                <a:gd name="connsiteY6" fmla="*/ 295275 h 595313"/>
                <a:gd name="connsiteX7" fmla="*/ 1726406 w 1728787"/>
                <a:gd name="connsiteY7" fmla="*/ 280988 h 595313"/>
                <a:gd name="connsiteX8" fmla="*/ 1728787 w 1728787"/>
                <a:gd name="connsiteY8" fmla="*/ 269082 h 595313"/>
                <a:gd name="connsiteX9" fmla="*/ 1728787 w 1728787"/>
                <a:gd name="connsiteY9" fmla="*/ 254794 h 595313"/>
                <a:gd name="connsiteX10" fmla="*/ 1721643 w 1728787"/>
                <a:gd name="connsiteY10" fmla="*/ 233363 h 595313"/>
                <a:gd name="connsiteX11" fmla="*/ 1700212 w 1728787"/>
                <a:gd name="connsiteY11" fmla="*/ 200025 h 595313"/>
                <a:gd name="connsiteX12" fmla="*/ 1674018 w 1728787"/>
                <a:gd name="connsiteY12" fmla="*/ 171450 h 595313"/>
                <a:gd name="connsiteX13" fmla="*/ 1616868 w 1728787"/>
                <a:gd name="connsiteY13" fmla="*/ 121444 h 595313"/>
                <a:gd name="connsiteX14" fmla="*/ 1554956 w 1728787"/>
                <a:gd name="connsiteY14" fmla="*/ 73819 h 595313"/>
                <a:gd name="connsiteX15" fmla="*/ 1481137 w 1728787"/>
                <a:gd name="connsiteY15" fmla="*/ 26194 h 595313"/>
                <a:gd name="connsiteX16" fmla="*/ 1433512 w 1728787"/>
                <a:gd name="connsiteY16" fmla="*/ 2382 h 595313"/>
                <a:gd name="connsiteX17" fmla="*/ 1414462 w 1728787"/>
                <a:gd name="connsiteY17" fmla="*/ 0 h 595313"/>
                <a:gd name="connsiteX18" fmla="*/ 1397793 w 1728787"/>
                <a:gd name="connsiteY18" fmla="*/ 0 h 595313"/>
                <a:gd name="connsiteX19" fmla="*/ 1371600 w 1728787"/>
                <a:gd name="connsiteY19" fmla="*/ 9525 h 595313"/>
                <a:gd name="connsiteX20" fmla="*/ 1319212 w 1728787"/>
                <a:gd name="connsiteY20" fmla="*/ 35719 h 595313"/>
                <a:gd name="connsiteX21" fmla="*/ 1269206 w 1728787"/>
                <a:gd name="connsiteY21" fmla="*/ 69057 h 595313"/>
                <a:gd name="connsiteX22" fmla="*/ 1204912 w 1728787"/>
                <a:gd name="connsiteY22" fmla="*/ 114300 h 595313"/>
                <a:gd name="connsiteX23" fmla="*/ 1126331 w 1728787"/>
                <a:gd name="connsiteY23" fmla="*/ 133350 h 595313"/>
                <a:gd name="connsiteX24" fmla="*/ 933450 w 1728787"/>
                <a:gd name="connsiteY24" fmla="*/ 178594 h 595313"/>
                <a:gd name="connsiteX25" fmla="*/ 714375 w 1728787"/>
                <a:gd name="connsiteY25" fmla="*/ 233363 h 595313"/>
                <a:gd name="connsiteX26" fmla="*/ 514350 w 1728787"/>
                <a:gd name="connsiteY26" fmla="*/ 280988 h 595313"/>
                <a:gd name="connsiteX27" fmla="*/ 457200 w 1728787"/>
                <a:gd name="connsiteY27" fmla="*/ 295275 h 595313"/>
                <a:gd name="connsiteX28" fmla="*/ 409575 w 1728787"/>
                <a:gd name="connsiteY28" fmla="*/ 302419 h 595313"/>
                <a:gd name="connsiteX29" fmla="*/ 359568 w 1728787"/>
                <a:gd name="connsiteY29" fmla="*/ 304800 h 595313"/>
                <a:gd name="connsiteX30" fmla="*/ 319087 w 1728787"/>
                <a:gd name="connsiteY30" fmla="*/ 300038 h 595313"/>
                <a:gd name="connsiteX31" fmla="*/ 269081 w 1728787"/>
                <a:gd name="connsiteY31" fmla="*/ 290513 h 595313"/>
                <a:gd name="connsiteX32" fmla="*/ 223837 w 1728787"/>
                <a:gd name="connsiteY32" fmla="*/ 278607 h 595313"/>
                <a:gd name="connsiteX33" fmla="*/ 178593 w 1728787"/>
                <a:gd name="connsiteY33" fmla="*/ 259557 h 595313"/>
                <a:gd name="connsiteX34" fmla="*/ 138112 w 1728787"/>
                <a:gd name="connsiteY34" fmla="*/ 235744 h 595313"/>
                <a:gd name="connsiteX35" fmla="*/ 100012 w 1728787"/>
                <a:gd name="connsiteY35" fmla="*/ 207169 h 595313"/>
                <a:gd name="connsiteX36" fmla="*/ 69056 w 1728787"/>
                <a:gd name="connsiteY36" fmla="*/ 192882 h 595313"/>
                <a:gd name="connsiteX37" fmla="*/ 28575 w 1728787"/>
                <a:gd name="connsiteY37" fmla="*/ 180975 h 595313"/>
                <a:gd name="connsiteX38" fmla="*/ 16668 w 1728787"/>
                <a:gd name="connsiteY38" fmla="*/ 183357 h 595313"/>
                <a:gd name="connsiteX39" fmla="*/ 4762 w 1728787"/>
                <a:gd name="connsiteY39" fmla="*/ 192882 h 595313"/>
                <a:gd name="connsiteX40" fmla="*/ 0 w 1728787"/>
                <a:gd name="connsiteY40" fmla="*/ 211932 h 595313"/>
                <a:gd name="connsiteX41" fmla="*/ 7143 w 1728787"/>
                <a:gd name="connsiteY41" fmla="*/ 238125 h 595313"/>
                <a:gd name="connsiteX42" fmla="*/ 30956 w 1728787"/>
                <a:gd name="connsiteY42" fmla="*/ 288132 h 595313"/>
                <a:gd name="connsiteX43" fmla="*/ 76200 w 1728787"/>
                <a:gd name="connsiteY43" fmla="*/ 352425 h 595313"/>
                <a:gd name="connsiteX44" fmla="*/ 133350 w 1728787"/>
                <a:gd name="connsiteY44" fmla="*/ 416719 h 595313"/>
                <a:gd name="connsiteX45" fmla="*/ 178593 w 1728787"/>
                <a:gd name="connsiteY45" fmla="*/ 459582 h 595313"/>
                <a:gd name="connsiteX46" fmla="*/ 238125 w 1728787"/>
                <a:gd name="connsiteY46" fmla="*/ 507207 h 595313"/>
                <a:gd name="connsiteX47" fmla="*/ 292893 w 1728787"/>
                <a:gd name="connsiteY47" fmla="*/ 550069 h 595313"/>
                <a:gd name="connsiteX48" fmla="*/ 314325 w 1728787"/>
                <a:gd name="connsiteY48" fmla="*/ 564357 h 595313"/>
                <a:gd name="connsiteX49" fmla="*/ 338137 w 1728787"/>
                <a:gd name="connsiteY49" fmla="*/ 581025 h 595313"/>
                <a:gd name="connsiteX50" fmla="*/ 354806 w 1728787"/>
                <a:gd name="connsiteY50" fmla="*/ 590550 h 595313"/>
                <a:gd name="connsiteX51" fmla="*/ 376237 w 1728787"/>
                <a:gd name="connsiteY51" fmla="*/ 595313 h 595313"/>
                <a:gd name="connsiteX52" fmla="*/ 409575 w 1728787"/>
                <a:gd name="connsiteY52" fmla="*/ 592932 h 595313"/>
                <a:gd name="connsiteX53" fmla="*/ 445293 w 1728787"/>
                <a:gd name="connsiteY53" fmla="*/ 578644 h 595313"/>
                <a:gd name="connsiteX54" fmla="*/ 473868 w 1728787"/>
                <a:gd name="connsiteY54" fmla="*/ 557213 h 595313"/>
                <a:gd name="connsiteX55" fmla="*/ 516731 w 1728787"/>
                <a:gd name="connsiteY55" fmla="*/ 528638 h 595313"/>
                <a:gd name="connsiteX56" fmla="*/ 554831 w 1728787"/>
                <a:gd name="connsiteY56" fmla="*/ 504825 h 595313"/>
                <a:gd name="connsiteX57" fmla="*/ 697706 w 1728787"/>
                <a:gd name="connsiteY57" fmla="*/ 438150 h 595313"/>
                <a:gd name="connsiteX58" fmla="*/ 904875 w 1728787"/>
                <a:gd name="connsiteY58" fmla="*/ 359569 h 595313"/>
                <a:gd name="connsiteX59" fmla="*/ 1107281 w 1728787"/>
                <a:gd name="connsiteY59" fmla="*/ 288132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28787" h="595313">
                  <a:moveTo>
                    <a:pt x="1107281" y="288132"/>
                  </a:moveTo>
                  <a:lnTo>
                    <a:pt x="1235868" y="247650"/>
                  </a:lnTo>
                  <a:lnTo>
                    <a:pt x="1269206" y="242888"/>
                  </a:lnTo>
                  <a:lnTo>
                    <a:pt x="1302543" y="245269"/>
                  </a:lnTo>
                  <a:lnTo>
                    <a:pt x="1657350" y="321469"/>
                  </a:lnTo>
                  <a:lnTo>
                    <a:pt x="1690687" y="307182"/>
                  </a:lnTo>
                  <a:lnTo>
                    <a:pt x="1712118" y="295275"/>
                  </a:lnTo>
                  <a:lnTo>
                    <a:pt x="1726406" y="280988"/>
                  </a:lnTo>
                  <a:lnTo>
                    <a:pt x="1728787" y="269082"/>
                  </a:lnTo>
                  <a:lnTo>
                    <a:pt x="1728787" y="254794"/>
                  </a:lnTo>
                  <a:lnTo>
                    <a:pt x="1721643" y="233363"/>
                  </a:lnTo>
                  <a:lnTo>
                    <a:pt x="1700212" y="200025"/>
                  </a:lnTo>
                  <a:lnTo>
                    <a:pt x="1674018" y="171450"/>
                  </a:lnTo>
                  <a:lnTo>
                    <a:pt x="1616868" y="121444"/>
                  </a:lnTo>
                  <a:lnTo>
                    <a:pt x="1554956" y="73819"/>
                  </a:lnTo>
                  <a:lnTo>
                    <a:pt x="1481137" y="26194"/>
                  </a:lnTo>
                  <a:lnTo>
                    <a:pt x="1433512" y="2382"/>
                  </a:lnTo>
                  <a:lnTo>
                    <a:pt x="1414462" y="0"/>
                  </a:lnTo>
                  <a:lnTo>
                    <a:pt x="1397793" y="0"/>
                  </a:lnTo>
                  <a:lnTo>
                    <a:pt x="1371600" y="9525"/>
                  </a:lnTo>
                  <a:lnTo>
                    <a:pt x="1319212" y="35719"/>
                  </a:lnTo>
                  <a:lnTo>
                    <a:pt x="1269206" y="69057"/>
                  </a:lnTo>
                  <a:lnTo>
                    <a:pt x="1204912" y="114300"/>
                  </a:lnTo>
                  <a:lnTo>
                    <a:pt x="1126331" y="133350"/>
                  </a:lnTo>
                  <a:lnTo>
                    <a:pt x="933450" y="178594"/>
                  </a:lnTo>
                  <a:lnTo>
                    <a:pt x="714375" y="233363"/>
                  </a:lnTo>
                  <a:lnTo>
                    <a:pt x="514350" y="280988"/>
                  </a:lnTo>
                  <a:lnTo>
                    <a:pt x="457200" y="295275"/>
                  </a:lnTo>
                  <a:lnTo>
                    <a:pt x="409575" y="302419"/>
                  </a:lnTo>
                  <a:lnTo>
                    <a:pt x="359568" y="304800"/>
                  </a:lnTo>
                  <a:lnTo>
                    <a:pt x="319087" y="300038"/>
                  </a:lnTo>
                  <a:lnTo>
                    <a:pt x="269081" y="290513"/>
                  </a:lnTo>
                  <a:lnTo>
                    <a:pt x="223837" y="278607"/>
                  </a:lnTo>
                  <a:lnTo>
                    <a:pt x="178593" y="259557"/>
                  </a:lnTo>
                  <a:lnTo>
                    <a:pt x="138112" y="235744"/>
                  </a:lnTo>
                  <a:lnTo>
                    <a:pt x="100012" y="207169"/>
                  </a:lnTo>
                  <a:lnTo>
                    <a:pt x="69056" y="192882"/>
                  </a:lnTo>
                  <a:lnTo>
                    <a:pt x="28575" y="180975"/>
                  </a:lnTo>
                  <a:lnTo>
                    <a:pt x="16668" y="183357"/>
                  </a:lnTo>
                  <a:lnTo>
                    <a:pt x="4762" y="192882"/>
                  </a:lnTo>
                  <a:lnTo>
                    <a:pt x="0" y="211932"/>
                  </a:lnTo>
                  <a:lnTo>
                    <a:pt x="7143" y="238125"/>
                  </a:lnTo>
                  <a:lnTo>
                    <a:pt x="30956" y="288132"/>
                  </a:lnTo>
                  <a:lnTo>
                    <a:pt x="76200" y="352425"/>
                  </a:lnTo>
                  <a:lnTo>
                    <a:pt x="133350" y="416719"/>
                  </a:lnTo>
                  <a:lnTo>
                    <a:pt x="178593" y="459582"/>
                  </a:lnTo>
                  <a:lnTo>
                    <a:pt x="238125" y="507207"/>
                  </a:lnTo>
                  <a:lnTo>
                    <a:pt x="292893" y="550069"/>
                  </a:lnTo>
                  <a:lnTo>
                    <a:pt x="314325" y="564357"/>
                  </a:lnTo>
                  <a:lnTo>
                    <a:pt x="338137" y="581025"/>
                  </a:lnTo>
                  <a:lnTo>
                    <a:pt x="354806" y="590550"/>
                  </a:lnTo>
                  <a:lnTo>
                    <a:pt x="376237" y="595313"/>
                  </a:lnTo>
                  <a:lnTo>
                    <a:pt x="409575" y="592932"/>
                  </a:lnTo>
                  <a:lnTo>
                    <a:pt x="445293" y="578644"/>
                  </a:lnTo>
                  <a:lnTo>
                    <a:pt x="473868" y="557213"/>
                  </a:lnTo>
                  <a:lnTo>
                    <a:pt x="516731" y="528638"/>
                  </a:lnTo>
                  <a:lnTo>
                    <a:pt x="554831" y="504825"/>
                  </a:lnTo>
                  <a:lnTo>
                    <a:pt x="697706" y="438150"/>
                  </a:lnTo>
                  <a:lnTo>
                    <a:pt x="904875" y="359569"/>
                  </a:lnTo>
                  <a:lnTo>
                    <a:pt x="11072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3">
              <a:extLst>
                <a:ext uri="{FF2B5EF4-FFF2-40B4-BE49-F238E27FC236}">
                  <a16:creationId xmlns:a16="http://schemas.microsoft.com/office/drawing/2014/main" id="{8172C395-2962-4C38-80FA-A775631DB75C}"/>
                </a:ext>
              </a:extLst>
            </p:cNvPr>
            <p:cNvSpPr/>
            <p:nvPr/>
          </p:nvSpPr>
          <p:spPr>
            <a:xfrm>
              <a:off x="6248400" y="4376738"/>
              <a:ext cx="862013" cy="1195387"/>
            </a:xfrm>
            <a:custGeom>
              <a:avLst/>
              <a:gdLst>
                <a:gd name="connsiteX0" fmla="*/ 290513 w 862013"/>
                <a:gd name="connsiteY0" fmla="*/ 507206 h 1195387"/>
                <a:gd name="connsiteX1" fmla="*/ 176213 w 862013"/>
                <a:gd name="connsiteY1" fmla="*/ 323850 h 1195387"/>
                <a:gd name="connsiteX2" fmla="*/ 66675 w 862013"/>
                <a:gd name="connsiteY2" fmla="*/ 142875 h 1195387"/>
                <a:gd name="connsiteX3" fmla="*/ 14288 w 862013"/>
                <a:gd name="connsiteY3" fmla="*/ 57150 h 1195387"/>
                <a:gd name="connsiteX4" fmla="*/ 0 w 862013"/>
                <a:gd name="connsiteY4" fmla="*/ 23812 h 1195387"/>
                <a:gd name="connsiteX5" fmla="*/ 0 w 862013"/>
                <a:gd name="connsiteY5" fmla="*/ 16668 h 1195387"/>
                <a:gd name="connsiteX6" fmla="*/ 2381 w 862013"/>
                <a:gd name="connsiteY6" fmla="*/ 7143 h 1195387"/>
                <a:gd name="connsiteX7" fmla="*/ 7144 w 862013"/>
                <a:gd name="connsiteY7" fmla="*/ 2381 h 1195387"/>
                <a:gd name="connsiteX8" fmla="*/ 21431 w 862013"/>
                <a:gd name="connsiteY8" fmla="*/ 0 h 1195387"/>
                <a:gd name="connsiteX9" fmla="*/ 40481 w 862013"/>
                <a:gd name="connsiteY9" fmla="*/ 4762 h 1195387"/>
                <a:gd name="connsiteX10" fmla="*/ 76200 w 862013"/>
                <a:gd name="connsiteY10" fmla="*/ 26193 h 1195387"/>
                <a:gd name="connsiteX11" fmla="*/ 176213 w 862013"/>
                <a:gd name="connsiteY11" fmla="*/ 111918 h 1195387"/>
                <a:gd name="connsiteX12" fmla="*/ 304800 w 862013"/>
                <a:gd name="connsiteY12" fmla="*/ 219075 h 1195387"/>
                <a:gd name="connsiteX13" fmla="*/ 440531 w 862013"/>
                <a:gd name="connsiteY13" fmla="*/ 335756 h 1195387"/>
                <a:gd name="connsiteX14" fmla="*/ 571500 w 862013"/>
                <a:gd name="connsiteY14" fmla="*/ 450056 h 1195387"/>
                <a:gd name="connsiteX15" fmla="*/ 666750 w 862013"/>
                <a:gd name="connsiteY15" fmla="*/ 531018 h 1195387"/>
                <a:gd name="connsiteX16" fmla="*/ 707231 w 862013"/>
                <a:gd name="connsiteY16" fmla="*/ 569118 h 1195387"/>
                <a:gd name="connsiteX17" fmla="*/ 721519 w 862013"/>
                <a:gd name="connsiteY17" fmla="*/ 590550 h 1195387"/>
                <a:gd name="connsiteX18" fmla="*/ 742950 w 862013"/>
                <a:gd name="connsiteY18" fmla="*/ 626268 h 1195387"/>
                <a:gd name="connsiteX19" fmla="*/ 776288 w 862013"/>
                <a:gd name="connsiteY19" fmla="*/ 690562 h 1195387"/>
                <a:gd name="connsiteX20" fmla="*/ 797719 w 862013"/>
                <a:gd name="connsiteY20" fmla="*/ 740568 h 1195387"/>
                <a:gd name="connsiteX21" fmla="*/ 823913 w 862013"/>
                <a:gd name="connsiteY21" fmla="*/ 816768 h 1195387"/>
                <a:gd name="connsiteX22" fmla="*/ 840581 w 862013"/>
                <a:gd name="connsiteY22" fmla="*/ 883443 h 1195387"/>
                <a:gd name="connsiteX23" fmla="*/ 850106 w 862013"/>
                <a:gd name="connsiteY23" fmla="*/ 938212 h 1195387"/>
                <a:gd name="connsiteX24" fmla="*/ 857250 w 862013"/>
                <a:gd name="connsiteY24" fmla="*/ 1007268 h 1195387"/>
                <a:gd name="connsiteX25" fmla="*/ 862013 w 862013"/>
                <a:gd name="connsiteY25" fmla="*/ 1078706 h 1195387"/>
                <a:gd name="connsiteX26" fmla="*/ 859631 w 862013"/>
                <a:gd name="connsiteY26" fmla="*/ 1104900 h 1195387"/>
                <a:gd name="connsiteX27" fmla="*/ 852488 w 862013"/>
                <a:gd name="connsiteY27" fmla="*/ 1140618 h 1195387"/>
                <a:gd name="connsiteX28" fmla="*/ 831056 w 862013"/>
                <a:gd name="connsiteY28" fmla="*/ 1181100 h 1195387"/>
                <a:gd name="connsiteX29" fmla="*/ 816769 w 862013"/>
                <a:gd name="connsiteY29" fmla="*/ 1190625 h 1195387"/>
                <a:gd name="connsiteX30" fmla="*/ 800100 w 862013"/>
                <a:gd name="connsiteY30" fmla="*/ 1195387 h 1195387"/>
                <a:gd name="connsiteX31" fmla="*/ 785813 w 862013"/>
                <a:gd name="connsiteY31" fmla="*/ 1195387 h 1195387"/>
                <a:gd name="connsiteX32" fmla="*/ 764381 w 862013"/>
                <a:gd name="connsiteY32" fmla="*/ 1188243 h 1195387"/>
                <a:gd name="connsiteX33" fmla="*/ 728663 w 862013"/>
                <a:gd name="connsiteY33" fmla="*/ 1164431 h 1195387"/>
                <a:gd name="connsiteX34" fmla="*/ 690563 w 862013"/>
                <a:gd name="connsiteY34" fmla="*/ 1116806 h 1195387"/>
                <a:gd name="connsiteX35" fmla="*/ 588169 w 862013"/>
                <a:gd name="connsiteY35" fmla="*/ 966787 h 1195387"/>
                <a:gd name="connsiteX36" fmla="*/ 459581 w 862013"/>
                <a:gd name="connsiteY36" fmla="*/ 771525 h 1195387"/>
                <a:gd name="connsiteX37" fmla="*/ 290513 w 862013"/>
                <a:gd name="connsiteY37" fmla="*/ 507206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195387">
                  <a:moveTo>
                    <a:pt x="290513" y="507206"/>
                  </a:moveTo>
                  <a:lnTo>
                    <a:pt x="176213" y="323850"/>
                  </a:lnTo>
                  <a:lnTo>
                    <a:pt x="66675" y="142875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6668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6200" y="26193"/>
                  </a:lnTo>
                  <a:lnTo>
                    <a:pt x="176213" y="111918"/>
                  </a:lnTo>
                  <a:lnTo>
                    <a:pt x="304800" y="219075"/>
                  </a:lnTo>
                  <a:lnTo>
                    <a:pt x="440531" y="335756"/>
                  </a:lnTo>
                  <a:lnTo>
                    <a:pt x="571500" y="450056"/>
                  </a:lnTo>
                  <a:lnTo>
                    <a:pt x="666750" y="531018"/>
                  </a:lnTo>
                  <a:lnTo>
                    <a:pt x="707231" y="569118"/>
                  </a:lnTo>
                  <a:lnTo>
                    <a:pt x="721519" y="590550"/>
                  </a:lnTo>
                  <a:lnTo>
                    <a:pt x="742950" y="626268"/>
                  </a:lnTo>
                  <a:lnTo>
                    <a:pt x="776288" y="690562"/>
                  </a:lnTo>
                  <a:lnTo>
                    <a:pt x="797719" y="740568"/>
                  </a:lnTo>
                  <a:lnTo>
                    <a:pt x="823913" y="816768"/>
                  </a:lnTo>
                  <a:lnTo>
                    <a:pt x="840581" y="883443"/>
                  </a:lnTo>
                  <a:lnTo>
                    <a:pt x="850106" y="938212"/>
                  </a:lnTo>
                  <a:lnTo>
                    <a:pt x="857250" y="1007268"/>
                  </a:lnTo>
                  <a:lnTo>
                    <a:pt x="862013" y="1078706"/>
                  </a:lnTo>
                  <a:lnTo>
                    <a:pt x="859631" y="1104900"/>
                  </a:lnTo>
                  <a:lnTo>
                    <a:pt x="852488" y="1140618"/>
                  </a:lnTo>
                  <a:lnTo>
                    <a:pt x="831056" y="1181100"/>
                  </a:lnTo>
                  <a:lnTo>
                    <a:pt x="816769" y="1190625"/>
                  </a:lnTo>
                  <a:lnTo>
                    <a:pt x="800100" y="1195387"/>
                  </a:lnTo>
                  <a:lnTo>
                    <a:pt x="785813" y="1195387"/>
                  </a:lnTo>
                  <a:lnTo>
                    <a:pt x="764381" y="1188243"/>
                  </a:lnTo>
                  <a:lnTo>
                    <a:pt x="728663" y="1164431"/>
                  </a:lnTo>
                  <a:lnTo>
                    <a:pt x="690563" y="1116806"/>
                  </a:lnTo>
                  <a:lnTo>
                    <a:pt x="588169" y="966787"/>
                  </a:lnTo>
                  <a:lnTo>
                    <a:pt x="459581" y="771525"/>
                  </a:lnTo>
                  <a:lnTo>
                    <a:pt x="290513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4">
              <a:extLst>
                <a:ext uri="{FF2B5EF4-FFF2-40B4-BE49-F238E27FC236}">
                  <a16:creationId xmlns:a16="http://schemas.microsoft.com/office/drawing/2014/main" id="{CE1ADC31-D280-40B0-BBF8-6FCD4EE078AA}"/>
                </a:ext>
              </a:extLst>
            </p:cNvPr>
            <p:cNvSpPr/>
            <p:nvPr/>
          </p:nvSpPr>
          <p:spPr>
            <a:xfrm>
              <a:off x="4164013" y="4576763"/>
              <a:ext cx="1141412" cy="1052512"/>
            </a:xfrm>
            <a:custGeom>
              <a:avLst/>
              <a:gdLst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51" fmla="*/ 683419 w 1140619"/>
                <a:gd name="connsiteY51" fmla="*/ 628650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683419 w 1140619"/>
                <a:gd name="connsiteY50" fmla="*/ 628650 h 1052512"/>
                <a:gd name="connsiteX51" fmla="*/ 795338 w 1140619"/>
                <a:gd name="connsiteY51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40619" h="1052512">
                  <a:moveTo>
                    <a:pt x="795338" y="535781"/>
                  </a:moveTo>
                  <a:lnTo>
                    <a:pt x="902494" y="445293"/>
                  </a:lnTo>
                  <a:lnTo>
                    <a:pt x="947738" y="409575"/>
                  </a:lnTo>
                  <a:lnTo>
                    <a:pt x="1007269" y="364331"/>
                  </a:lnTo>
                  <a:lnTo>
                    <a:pt x="1047750" y="330993"/>
                  </a:lnTo>
                  <a:lnTo>
                    <a:pt x="1062038" y="321468"/>
                  </a:lnTo>
                  <a:lnTo>
                    <a:pt x="1088232" y="304800"/>
                  </a:lnTo>
                  <a:lnTo>
                    <a:pt x="1112044" y="288131"/>
                  </a:lnTo>
                  <a:lnTo>
                    <a:pt x="1123950" y="276225"/>
                  </a:lnTo>
                  <a:lnTo>
                    <a:pt x="1135857" y="259556"/>
                  </a:lnTo>
                  <a:lnTo>
                    <a:pt x="1140619" y="238125"/>
                  </a:lnTo>
                  <a:lnTo>
                    <a:pt x="1138238" y="216693"/>
                  </a:lnTo>
                  <a:lnTo>
                    <a:pt x="1128713" y="190500"/>
                  </a:lnTo>
                  <a:lnTo>
                    <a:pt x="1102519" y="154781"/>
                  </a:lnTo>
                  <a:lnTo>
                    <a:pt x="1066800" y="123825"/>
                  </a:lnTo>
                  <a:lnTo>
                    <a:pt x="1007269" y="80962"/>
                  </a:lnTo>
                  <a:lnTo>
                    <a:pt x="957263" y="52387"/>
                  </a:lnTo>
                  <a:lnTo>
                    <a:pt x="907257" y="33337"/>
                  </a:lnTo>
                  <a:lnTo>
                    <a:pt x="854869" y="14287"/>
                  </a:lnTo>
                  <a:lnTo>
                    <a:pt x="804863" y="2381"/>
                  </a:lnTo>
                  <a:lnTo>
                    <a:pt x="757238" y="0"/>
                  </a:lnTo>
                  <a:lnTo>
                    <a:pt x="728663" y="4762"/>
                  </a:lnTo>
                  <a:lnTo>
                    <a:pt x="716757" y="9525"/>
                  </a:lnTo>
                  <a:lnTo>
                    <a:pt x="707232" y="19050"/>
                  </a:lnTo>
                  <a:lnTo>
                    <a:pt x="709613" y="40481"/>
                  </a:lnTo>
                  <a:lnTo>
                    <a:pt x="731044" y="71437"/>
                  </a:lnTo>
                  <a:lnTo>
                    <a:pt x="757238" y="100012"/>
                  </a:lnTo>
                  <a:lnTo>
                    <a:pt x="769144" y="116681"/>
                  </a:lnTo>
                  <a:lnTo>
                    <a:pt x="776288" y="133350"/>
                  </a:lnTo>
                  <a:lnTo>
                    <a:pt x="778669" y="154781"/>
                  </a:lnTo>
                  <a:lnTo>
                    <a:pt x="769144" y="178593"/>
                  </a:lnTo>
                  <a:lnTo>
                    <a:pt x="733425" y="233362"/>
                  </a:lnTo>
                  <a:lnTo>
                    <a:pt x="661988" y="333375"/>
                  </a:lnTo>
                  <a:lnTo>
                    <a:pt x="566738" y="454818"/>
                  </a:lnTo>
                  <a:lnTo>
                    <a:pt x="473869" y="564356"/>
                  </a:lnTo>
                  <a:lnTo>
                    <a:pt x="300038" y="738187"/>
                  </a:lnTo>
                  <a:lnTo>
                    <a:pt x="140494" y="888206"/>
                  </a:lnTo>
                  <a:lnTo>
                    <a:pt x="35719" y="978693"/>
                  </a:lnTo>
                  <a:lnTo>
                    <a:pt x="9525" y="1007268"/>
                  </a:lnTo>
                  <a:lnTo>
                    <a:pt x="0" y="1023937"/>
                  </a:lnTo>
                  <a:lnTo>
                    <a:pt x="0" y="1035843"/>
                  </a:lnTo>
                  <a:lnTo>
                    <a:pt x="2382" y="1045368"/>
                  </a:lnTo>
                  <a:lnTo>
                    <a:pt x="7144" y="1050131"/>
                  </a:lnTo>
                  <a:lnTo>
                    <a:pt x="19050" y="1052512"/>
                  </a:lnTo>
                  <a:lnTo>
                    <a:pt x="52388" y="1047750"/>
                  </a:lnTo>
                  <a:lnTo>
                    <a:pt x="85725" y="1040606"/>
                  </a:lnTo>
                  <a:lnTo>
                    <a:pt x="183357" y="985837"/>
                  </a:lnTo>
                  <a:lnTo>
                    <a:pt x="321469" y="897731"/>
                  </a:lnTo>
                  <a:lnTo>
                    <a:pt x="466725" y="802481"/>
                  </a:lnTo>
                  <a:lnTo>
                    <a:pt x="654844" y="654843"/>
                  </a:lnTo>
                  <a:cubicBezTo>
                    <a:pt x="690960" y="625871"/>
                    <a:pt x="660003" y="648494"/>
                    <a:pt x="683419" y="628650"/>
                  </a:cubicBezTo>
                  <a:lnTo>
                    <a:pt x="79533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2">
              <a:extLst>
                <a:ext uri="{FF2B5EF4-FFF2-40B4-BE49-F238E27FC236}">
                  <a16:creationId xmlns:a16="http://schemas.microsoft.com/office/drawing/2014/main" id="{286762FC-3F40-4F66-9B2C-BB5A764DBE94}"/>
                </a:ext>
              </a:extLst>
            </p:cNvPr>
            <p:cNvSpPr/>
            <p:nvPr/>
          </p:nvSpPr>
          <p:spPr>
            <a:xfrm>
              <a:off x="3532188" y="2001838"/>
              <a:ext cx="1012825" cy="869950"/>
            </a:xfrm>
            <a:custGeom>
              <a:avLst/>
              <a:gdLst>
                <a:gd name="connsiteX0" fmla="*/ 209550 w 1014412"/>
                <a:gd name="connsiteY0" fmla="*/ 538163 h 869157"/>
                <a:gd name="connsiteX1" fmla="*/ 269081 w 1014412"/>
                <a:gd name="connsiteY1" fmla="*/ 459582 h 869157"/>
                <a:gd name="connsiteX2" fmla="*/ 345281 w 1014412"/>
                <a:gd name="connsiteY2" fmla="*/ 369094 h 869157"/>
                <a:gd name="connsiteX3" fmla="*/ 395287 w 1014412"/>
                <a:gd name="connsiteY3" fmla="*/ 309563 h 869157"/>
                <a:gd name="connsiteX4" fmla="*/ 471487 w 1014412"/>
                <a:gd name="connsiteY4" fmla="*/ 209550 h 869157"/>
                <a:gd name="connsiteX5" fmla="*/ 569119 w 1014412"/>
                <a:gd name="connsiteY5" fmla="*/ 61913 h 869157"/>
                <a:gd name="connsiteX6" fmla="*/ 576262 w 1014412"/>
                <a:gd name="connsiteY6" fmla="*/ 45244 h 869157"/>
                <a:gd name="connsiteX7" fmla="*/ 573881 w 1014412"/>
                <a:gd name="connsiteY7" fmla="*/ 33338 h 869157"/>
                <a:gd name="connsiteX8" fmla="*/ 564356 w 1014412"/>
                <a:gd name="connsiteY8" fmla="*/ 21432 h 869157"/>
                <a:gd name="connsiteX9" fmla="*/ 507206 w 1014412"/>
                <a:gd name="connsiteY9" fmla="*/ 0 h 869157"/>
                <a:gd name="connsiteX10" fmla="*/ 1014412 w 1014412"/>
                <a:gd name="connsiteY10" fmla="*/ 52388 h 869157"/>
                <a:gd name="connsiteX11" fmla="*/ 983456 w 1014412"/>
                <a:gd name="connsiteY11" fmla="*/ 76200 h 869157"/>
                <a:gd name="connsiteX12" fmla="*/ 950119 w 1014412"/>
                <a:gd name="connsiteY12" fmla="*/ 92869 h 869157"/>
                <a:gd name="connsiteX13" fmla="*/ 916781 w 1014412"/>
                <a:gd name="connsiteY13" fmla="*/ 109538 h 869157"/>
                <a:gd name="connsiteX14" fmla="*/ 876300 w 1014412"/>
                <a:gd name="connsiteY14" fmla="*/ 138113 h 869157"/>
                <a:gd name="connsiteX15" fmla="*/ 821531 w 1014412"/>
                <a:gd name="connsiteY15" fmla="*/ 188119 h 869157"/>
                <a:gd name="connsiteX16" fmla="*/ 711994 w 1014412"/>
                <a:gd name="connsiteY16" fmla="*/ 285750 h 869157"/>
                <a:gd name="connsiteX17" fmla="*/ 604837 w 1014412"/>
                <a:gd name="connsiteY17" fmla="*/ 385763 h 869157"/>
                <a:gd name="connsiteX18" fmla="*/ 473869 w 1014412"/>
                <a:gd name="connsiteY18" fmla="*/ 497682 h 869157"/>
                <a:gd name="connsiteX19" fmla="*/ 252412 w 1014412"/>
                <a:gd name="connsiteY19" fmla="*/ 690563 h 869157"/>
                <a:gd name="connsiteX20" fmla="*/ 42862 w 1014412"/>
                <a:gd name="connsiteY20" fmla="*/ 869157 h 869157"/>
                <a:gd name="connsiteX21" fmla="*/ 0 w 1014412"/>
                <a:gd name="connsiteY21" fmla="*/ 831057 h 869157"/>
                <a:gd name="connsiteX22" fmla="*/ 64294 w 1014412"/>
                <a:gd name="connsiteY22" fmla="*/ 726282 h 869157"/>
                <a:gd name="connsiteX23" fmla="*/ 138112 w 1014412"/>
                <a:gd name="connsiteY23" fmla="*/ 626269 h 869157"/>
                <a:gd name="connsiteX24" fmla="*/ 209550 w 1014412"/>
                <a:gd name="connsiteY24" fmla="*/ 53816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4412" h="869157">
                  <a:moveTo>
                    <a:pt x="209550" y="538163"/>
                  </a:moveTo>
                  <a:lnTo>
                    <a:pt x="269081" y="459582"/>
                  </a:lnTo>
                  <a:lnTo>
                    <a:pt x="345281" y="369094"/>
                  </a:lnTo>
                  <a:lnTo>
                    <a:pt x="395287" y="309563"/>
                  </a:lnTo>
                  <a:lnTo>
                    <a:pt x="471487" y="209550"/>
                  </a:lnTo>
                  <a:lnTo>
                    <a:pt x="569119" y="61913"/>
                  </a:lnTo>
                  <a:lnTo>
                    <a:pt x="576262" y="45244"/>
                  </a:lnTo>
                  <a:lnTo>
                    <a:pt x="573881" y="33338"/>
                  </a:lnTo>
                  <a:lnTo>
                    <a:pt x="564356" y="21432"/>
                  </a:lnTo>
                  <a:lnTo>
                    <a:pt x="507206" y="0"/>
                  </a:lnTo>
                  <a:lnTo>
                    <a:pt x="1014412" y="52388"/>
                  </a:lnTo>
                  <a:lnTo>
                    <a:pt x="983456" y="76200"/>
                  </a:lnTo>
                  <a:lnTo>
                    <a:pt x="950119" y="92869"/>
                  </a:lnTo>
                  <a:lnTo>
                    <a:pt x="916781" y="109538"/>
                  </a:lnTo>
                  <a:lnTo>
                    <a:pt x="876300" y="138113"/>
                  </a:lnTo>
                  <a:lnTo>
                    <a:pt x="821531" y="188119"/>
                  </a:lnTo>
                  <a:lnTo>
                    <a:pt x="711994" y="285750"/>
                  </a:lnTo>
                  <a:lnTo>
                    <a:pt x="604837" y="385763"/>
                  </a:lnTo>
                  <a:lnTo>
                    <a:pt x="473869" y="497682"/>
                  </a:lnTo>
                  <a:lnTo>
                    <a:pt x="252412" y="690563"/>
                  </a:lnTo>
                  <a:lnTo>
                    <a:pt x="42862" y="869157"/>
                  </a:lnTo>
                  <a:lnTo>
                    <a:pt x="0" y="831057"/>
                  </a:lnTo>
                  <a:lnTo>
                    <a:pt x="64294" y="726282"/>
                  </a:lnTo>
                  <a:lnTo>
                    <a:pt x="138112" y="626269"/>
                  </a:lnTo>
                  <a:lnTo>
                    <a:pt x="209550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3">
              <a:extLst>
                <a:ext uri="{FF2B5EF4-FFF2-40B4-BE49-F238E27FC236}">
                  <a16:creationId xmlns:a16="http://schemas.microsoft.com/office/drawing/2014/main" id="{F7AAD86B-534F-4803-A865-281EF1DEC54E}"/>
                </a:ext>
              </a:extLst>
            </p:cNvPr>
            <p:cNvSpPr/>
            <p:nvPr/>
          </p:nvSpPr>
          <p:spPr>
            <a:xfrm>
              <a:off x="3409950" y="2738438"/>
              <a:ext cx="620713" cy="1644650"/>
            </a:xfrm>
            <a:custGeom>
              <a:avLst/>
              <a:gdLst>
                <a:gd name="connsiteX0" fmla="*/ 261938 w 621506"/>
                <a:gd name="connsiteY0" fmla="*/ 402431 h 1645443"/>
                <a:gd name="connsiteX1" fmla="*/ 219075 w 621506"/>
                <a:gd name="connsiteY1" fmla="*/ 321468 h 1645443"/>
                <a:gd name="connsiteX2" fmla="*/ 183356 w 621506"/>
                <a:gd name="connsiteY2" fmla="*/ 264318 h 1645443"/>
                <a:gd name="connsiteX3" fmla="*/ 150019 w 621506"/>
                <a:gd name="connsiteY3" fmla="*/ 211931 h 1645443"/>
                <a:gd name="connsiteX4" fmla="*/ 90488 w 621506"/>
                <a:gd name="connsiteY4" fmla="*/ 138112 h 1645443"/>
                <a:gd name="connsiteX5" fmla="*/ 52388 w 621506"/>
                <a:gd name="connsiteY5" fmla="*/ 97631 h 1645443"/>
                <a:gd name="connsiteX6" fmla="*/ 21431 w 621506"/>
                <a:gd name="connsiteY6" fmla="*/ 61912 h 1645443"/>
                <a:gd name="connsiteX7" fmla="*/ 2381 w 621506"/>
                <a:gd name="connsiteY7" fmla="*/ 28575 h 1645443"/>
                <a:gd name="connsiteX8" fmla="*/ 0 w 621506"/>
                <a:gd name="connsiteY8" fmla="*/ 14287 h 1645443"/>
                <a:gd name="connsiteX9" fmla="*/ 2381 w 621506"/>
                <a:gd name="connsiteY9" fmla="*/ 2381 h 1645443"/>
                <a:gd name="connsiteX10" fmla="*/ 19050 w 621506"/>
                <a:gd name="connsiteY10" fmla="*/ 0 h 1645443"/>
                <a:gd name="connsiteX11" fmla="*/ 59531 w 621506"/>
                <a:gd name="connsiteY11" fmla="*/ 9525 h 1645443"/>
                <a:gd name="connsiteX12" fmla="*/ 107156 w 621506"/>
                <a:gd name="connsiteY12" fmla="*/ 26193 h 1645443"/>
                <a:gd name="connsiteX13" fmla="*/ 178594 w 621506"/>
                <a:gd name="connsiteY13" fmla="*/ 52387 h 1645443"/>
                <a:gd name="connsiteX14" fmla="*/ 230981 w 621506"/>
                <a:gd name="connsiteY14" fmla="*/ 100012 h 1645443"/>
                <a:gd name="connsiteX15" fmla="*/ 288131 w 621506"/>
                <a:gd name="connsiteY15" fmla="*/ 161925 h 1645443"/>
                <a:gd name="connsiteX16" fmla="*/ 338138 w 621506"/>
                <a:gd name="connsiteY16" fmla="*/ 219075 h 1645443"/>
                <a:gd name="connsiteX17" fmla="*/ 397669 w 621506"/>
                <a:gd name="connsiteY17" fmla="*/ 300037 h 1645443"/>
                <a:gd name="connsiteX18" fmla="*/ 433388 w 621506"/>
                <a:gd name="connsiteY18" fmla="*/ 357187 h 1645443"/>
                <a:gd name="connsiteX19" fmla="*/ 461963 w 621506"/>
                <a:gd name="connsiteY19" fmla="*/ 409575 h 1645443"/>
                <a:gd name="connsiteX20" fmla="*/ 490538 w 621506"/>
                <a:gd name="connsiteY20" fmla="*/ 473868 h 1645443"/>
                <a:gd name="connsiteX21" fmla="*/ 516731 w 621506"/>
                <a:gd name="connsiteY21" fmla="*/ 538162 h 1645443"/>
                <a:gd name="connsiteX22" fmla="*/ 540544 w 621506"/>
                <a:gd name="connsiteY22" fmla="*/ 611981 h 1645443"/>
                <a:gd name="connsiteX23" fmla="*/ 557213 w 621506"/>
                <a:gd name="connsiteY23" fmla="*/ 681037 h 1645443"/>
                <a:gd name="connsiteX24" fmla="*/ 583406 w 621506"/>
                <a:gd name="connsiteY24" fmla="*/ 900112 h 1645443"/>
                <a:gd name="connsiteX25" fmla="*/ 600075 w 621506"/>
                <a:gd name="connsiteY25" fmla="*/ 1021556 h 1645443"/>
                <a:gd name="connsiteX26" fmla="*/ 609600 w 621506"/>
                <a:gd name="connsiteY26" fmla="*/ 1150143 h 1645443"/>
                <a:gd name="connsiteX27" fmla="*/ 616744 w 621506"/>
                <a:gd name="connsiteY27" fmla="*/ 1283493 h 1645443"/>
                <a:gd name="connsiteX28" fmla="*/ 621506 w 621506"/>
                <a:gd name="connsiteY28" fmla="*/ 1395412 h 1645443"/>
                <a:gd name="connsiteX29" fmla="*/ 619125 w 621506"/>
                <a:gd name="connsiteY29" fmla="*/ 1543050 h 1645443"/>
                <a:gd name="connsiteX30" fmla="*/ 616744 w 621506"/>
                <a:gd name="connsiteY30" fmla="*/ 1645443 h 1645443"/>
                <a:gd name="connsiteX31" fmla="*/ 416719 w 621506"/>
                <a:gd name="connsiteY31" fmla="*/ 1640681 h 1645443"/>
                <a:gd name="connsiteX32" fmla="*/ 421481 w 621506"/>
                <a:gd name="connsiteY32" fmla="*/ 1574006 h 1645443"/>
                <a:gd name="connsiteX33" fmla="*/ 426244 w 621506"/>
                <a:gd name="connsiteY33" fmla="*/ 1478756 h 1645443"/>
                <a:gd name="connsiteX34" fmla="*/ 428625 w 621506"/>
                <a:gd name="connsiteY34" fmla="*/ 1381125 h 1645443"/>
                <a:gd name="connsiteX35" fmla="*/ 423863 w 621506"/>
                <a:gd name="connsiteY35" fmla="*/ 1262062 h 1645443"/>
                <a:gd name="connsiteX36" fmla="*/ 414338 w 621506"/>
                <a:gd name="connsiteY36" fmla="*/ 1135856 h 1645443"/>
                <a:gd name="connsiteX37" fmla="*/ 397669 w 621506"/>
                <a:gd name="connsiteY37" fmla="*/ 985837 h 1645443"/>
                <a:gd name="connsiteX38" fmla="*/ 376238 w 621506"/>
                <a:gd name="connsiteY38" fmla="*/ 792956 h 1645443"/>
                <a:gd name="connsiteX39" fmla="*/ 350044 w 621506"/>
                <a:gd name="connsiteY39" fmla="*/ 661987 h 1645443"/>
                <a:gd name="connsiteX40" fmla="*/ 330994 w 621506"/>
                <a:gd name="connsiteY40" fmla="*/ 590550 h 1645443"/>
                <a:gd name="connsiteX41" fmla="*/ 304800 w 621506"/>
                <a:gd name="connsiteY41" fmla="*/ 504825 h 1645443"/>
                <a:gd name="connsiteX42" fmla="*/ 261938 w 621506"/>
                <a:gd name="connsiteY42" fmla="*/ 402431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21506" h="1645443">
                  <a:moveTo>
                    <a:pt x="261938" y="402431"/>
                  </a:moveTo>
                  <a:lnTo>
                    <a:pt x="219075" y="321468"/>
                  </a:lnTo>
                  <a:lnTo>
                    <a:pt x="183356" y="264318"/>
                  </a:lnTo>
                  <a:lnTo>
                    <a:pt x="150019" y="211931"/>
                  </a:lnTo>
                  <a:lnTo>
                    <a:pt x="90488" y="138112"/>
                  </a:lnTo>
                  <a:lnTo>
                    <a:pt x="52388" y="97631"/>
                  </a:lnTo>
                  <a:lnTo>
                    <a:pt x="21431" y="61912"/>
                  </a:lnTo>
                  <a:lnTo>
                    <a:pt x="2381" y="28575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19050" y="0"/>
                  </a:lnTo>
                  <a:lnTo>
                    <a:pt x="59531" y="9525"/>
                  </a:lnTo>
                  <a:lnTo>
                    <a:pt x="107156" y="26193"/>
                  </a:lnTo>
                  <a:lnTo>
                    <a:pt x="178594" y="52387"/>
                  </a:lnTo>
                  <a:lnTo>
                    <a:pt x="230981" y="100012"/>
                  </a:lnTo>
                  <a:lnTo>
                    <a:pt x="288131" y="161925"/>
                  </a:lnTo>
                  <a:lnTo>
                    <a:pt x="338138" y="219075"/>
                  </a:lnTo>
                  <a:lnTo>
                    <a:pt x="397669" y="300037"/>
                  </a:lnTo>
                  <a:lnTo>
                    <a:pt x="433388" y="357187"/>
                  </a:lnTo>
                  <a:lnTo>
                    <a:pt x="461963" y="409575"/>
                  </a:lnTo>
                  <a:lnTo>
                    <a:pt x="490538" y="473868"/>
                  </a:lnTo>
                  <a:lnTo>
                    <a:pt x="516731" y="538162"/>
                  </a:lnTo>
                  <a:lnTo>
                    <a:pt x="540544" y="611981"/>
                  </a:lnTo>
                  <a:lnTo>
                    <a:pt x="557213" y="681037"/>
                  </a:lnTo>
                  <a:lnTo>
                    <a:pt x="583406" y="900112"/>
                  </a:lnTo>
                  <a:lnTo>
                    <a:pt x="600075" y="1021556"/>
                  </a:lnTo>
                  <a:lnTo>
                    <a:pt x="609600" y="1150143"/>
                  </a:lnTo>
                  <a:lnTo>
                    <a:pt x="616744" y="1283493"/>
                  </a:lnTo>
                  <a:lnTo>
                    <a:pt x="621506" y="1395412"/>
                  </a:lnTo>
                  <a:cubicBezTo>
                    <a:pt x="620712" y="1444625"/>
                    <a:pt x="619919" y="1493837"/>
                    <a:pt x="619125" y="1543050"/>
                  </a:cubicBezTo>
                  <a:cubicBezTo>
                    <a:pt x="618331" y="1577181"/>
                    <a:pt x="617538" y="1611312"/>
                    <a:pt x="616744" y="1645443"/>
                  </a:cubicBezTo>
                  <a:lnTo>
                    <a:pt x="416719" y="1640681"/>
                  </a:lnTo>
                  <a:lnTo>
                    <a:pt x="421481" y="1574006"/>
                  </a:lnTo>
                  <a:lnTo>
                    <a:pt x="426244" y="1478756"/>
                  </a:lnTo>
                  <a:cubicBezTo>
                    <a:pt x="427038" y="1446212"/>
                    <a:pt x="427831" y="1413669"/>
                    <a:pt x="428625" y="1381125"/>
                  </a:cubicBezTo>
                  <a:lnTo>
                    <a:pt x="423863" y="1262062"/>
                  </a:lnTo>
                  <a:lnTo>
                    <a:pt x="414338" y="1135856"/>
                  </a:lnTo>
                  <a:lnTo>
                    <a:pt x="397669" y="985837"/>
                  </a:lnTo>
                  <a:lnTo>
                    <a:pt x="376238" y="792956"/>
                  </a:lnTo>
                  <a:lnTo>
                    <a:pt x="350044" y="661987"/>
                  </a:lnTo>
                  <a:lnTo>
                    <a:pt x="330994" y="590550"/>
                  </a:lnTo>
                  <a:lnTo>
                    <a:pt x="304800" y="504825"/>
                  </a:lnTo>
                  <a:lnTo>
                    <a:pt x="261938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4">
              <a:extLst>
                <a:ext uri="{FF2B5EF4-FFF2-40B4-BE49-F238E27FC236}">
                  <a16:creationId xmlns:a16="http://schemas.microsoft.com/office/drawing/2014/main" id="{A5F1925C-0E4C-414D-BEC5-83B3D125D801}"/>
                </a:ext>
              </a:extLst>
            </p:cNvPr>
            <p:cNvSpPr/>
            <p:nvPr/>
          </p:nvSpPr>
          <p:spPr>
            <a:xfrm>
              <a:off x="3468688" y="4294188"/>
              <a:ext cx="558800" cy="1539875"/>
            </a:xfrm>
            <a:custGeom>
              <a:avLst/>
              <a:gdLst>
                <a:gd name="connsiteX0" fmla="*/ 330994 w 557213"/>
                <a:gd name="connsiteY0" fmla="*/ 319087 h 1540669"/>
                <a:gd name="connsiteX1" fmla="*/ 340519 w 557213"/>
                <a:gd name="connsiteY1" fmla="*/ 238125 h 1540669"/>
                <a:gd name="connsiteX2" fmla="*/ 347663 w 557213"/>
                <a:gd name="connsiteY2" fmla="*/ 176212 h 1540669"/>
                <a:gd name="connsiteX3" fmla="*/ 352425 w 557213"/>
                <a:gd name="connsiteY3" fmla="*/ 123825 h 1540669"/>
                <a:gd name="connsiteX4" fmla="*/ 357188 w 557213"/>
                <a:gd name="connsiteY4" fmla="*/ 80962 h 1540669"/>
                <a:gd name="connsiteX5" fmla="*/ 364332 w 557213"/>
                <a:gd name="connsiteY5" fmla="*/ 0 h 1540669"/>
                <a:gd name="connsiteX6" fmla="*/ 554832 w 557213"/>
                <a:gd name="connsiteY6" fmla="*/ 2381 h 1540669"/>
                <a:gd name="connsiteX7" fmla="*/ 557213 w 557213"/>
                <a:gd name="connsiteY7" fmla="*/ 88106 h 1540669"/>
                <a:gd name="connsiteX8" fmla="*/ 554832 w 557213"/>
                <a:gd name="connsiteY8" fmla="*/ 138112 h 1540669"/>
                <a:gd name="connsiteX9" fmla="*/ 550069 w 557213"/>
                <a:gd name="connsiteY9" fmla="*/ 207169 h 1540669"/>
                <a:gd name="connsiteX10" fmla="*/ 540544 w 557213"/>
                <a:gd name="connsiteY10" fmla="*/ 302419 h 1540669"/>
                <a:gd name="connsiteX11" fmla="*/ 531019 w 557213"/>
                <a:gd name="connsiteY11" fmla="*/ 397669 h 1540669"/>
                <a:gd name="connsiteX12" fmla="*/ 519113 w 557213"/>
                <a:gd name="connsiteY12" fmla="*/ 481012 h 1540669"/>
                <a:gd name="connsiteX13" fmla="*/ 509588 w 557213"/>
                <a:gd name="connsiteY13" fmla="*/ 531019 h 1540669"/>
                <a:gd name="connsiteX14" fmla="*/ 488157 w 557213"/>
                <a:gd name="connsiteY14" fmla="*/ 633412 h 1540669"/>
                <a:gd name="connsiteX15" fmla="*/ 447675 w 557213"/>
                <a:gd name="connsiteY15" fmla="*/ 785812 h 1540669"/>
                <a:gd name="connsiteX16" fmla="*/ 407194 w 557213"/>
                <a:gd name="connsiteY16" fmla="*/ 919162 h 1540669"/>
                <a:gd name="connsiteX17" fmla="*/ 361950 w 557213"/>
                <a:gd name="connsiteY17" fmla="*/ 1057275 h 1540669"/>
                <a:gd name="connsiteX18" fmla="*/ 314325 w 557213"/>
                <a:gd name="connsiteY18" fmla="*/ 1188244 h 1540669"/>
                <a:gd name="connsiteX19" fmla="*/ 280988 w 557213"/>
                <a:gd name="connsiteY19" fmla="*/ 1252537 h 1540669"/>
                <a:gd name="connsiteX20" fmla="*/ 228600 w 557213"/>
                <a:gd name="connsiteY20" fmla="*/ 1340644 h 1540669"/>
                <a:gd name="connsiteX21" fmla="*/ 183357 w 557213"/>
                <a:gd name="connsiteY21" fmla="*/ 1412081 h 1540669"/>
                <a:gd name="connsiteX22" fmla="*/ 157163 w 557213"/>
                <a:gd name="connsiteY22" fmla="*/ 1447800 h 1540669"/>
                <a:gd name="connsiteX23" fmla="*/ 123825 w 557213"/>
                <a:gd name="connsiteY23" fmla="*/ 1493044 h 1540669"/>
                <a:gd name="connsiteX24" fmla="*/ 88107 w 557213"/>
                <a:gd name="connsiteY24" fmla="*/ 1526381 h 1540669"/>
                <a:gd name="connsiteX25" fmla="*/ 59532 w 557213"/>
                <a:gd name="connsiteY25" fmla="*/ 1540669 h 1540669"/>
                <a:gd name="connsiteX26" fmla="*/ 45244 w 557213"/>
                <a:gd name="connsiteY26" fmla="*/ 1540669 h 1540669"/>
                <a:gd name="connsiteX27" fmla="*/ 23813 w 557213"/>
                <a:gd name="connsiteY27" fmla="*/ 1533525 h 1540669"/>
                <a:gd name="connsiteX28" fmla="*/ 11907 w 557213"/>
                <a:gd name="connsiteY28" fmla="*/ 1516856 h 1540669"/>
                <a:gd name="connsiteX29" fmla="*/ 0 w 557213"/>
                <a:gd name="connsiteY29" fmla="*/ 1495425 h 1540669"/>
                <a:gd name="connsiteX30" fmla="*/ 171450 w 557213"/>
                <a:gd name="connsiteY30" fmla="*/ 919162 h 1540669"/>
                <a:gd name="connsiteX31" fmla="*/ 197644 w 557213"/>
                <a:gd name="connsiteY31" fmla="*/ 862012 h 1540669"/>
                <a:gd name="connsiteX32" fmla="*/ 226219 w 557213"/>
                <a:gd name="connsiteY32" fmla="*/ 785812 h 1540669"/>
                <a:gd name="connsiteX33" fmla="*/ 261938 w 557213"/>
                <a:gd name="connsiteY33" fmla="*/ 669131 h 1540669"/>
                <a:gd name="connsiteX34" fmla="*/ 278607 w 557213"/>
                <a:gd name="connsiteY34" fmla="*/ 604837 h 1540669"/>
                <a:gd name="connsiteX35" fmla="*/ 297657 w 557213"/>
                <a:gd name="connsiteY35" fmla="*/ 521494 h 1540669"/>
                <a:gd name="connsiteX36" fmla="*/ 319088 w 557213"/>
                <a:gd name="connsiteY36" fmla="*/ 392906 h 1540669"/>
                <a:gd name="connsiteX37" fmla="*/ 330994 w 557213"/>
                <a:gd name="connsiteY37" fmla="*/ 319087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3" h="1540669">
                  <a:moveTo>
                    <a:pt x="330994" y="319087"/>
                  </a:moveTo>
                  <a:lnTo>
                    <a:pt x="340519" y="238125"/>
                  </a:lnTo>
                  <a:lnTo>
                    <a:pt x="347663" y="176212"/>
                  </a:lnTo>
                  <a:lnTo>
                    <a:pt x="352425" y="123825"/>
                  </a:lnTo>
                  <a:lnTo>
                    <a:pt x="357188" y="80962"/>
                  </a:lnTo>
                  <a:lnTo>
                    <a:pt x="364332" y="0"/>
                  </a:lnTo>
                  <a:lnTo>
                    <a:pt x="554832" y="2381"/>
                  </a:lnTo>
                  <a:cubicBezTo>
                    <a:pt x="555626" y="30956"/>
                    <a:pt x="556419" y="59531"/>
                    <a:pt x="557213" y="88106"/>
                  </a:cubicBezTo>
                  <a:lnTo>
                    <a:pt x="554832" y="138112"/>
                  </a:lnTo>
                  <a:lnTo>
                    <a:pt x="550069" y="207169"/>
                  </a:lnTo>
                  <a:lnTo>
                    <a:pt x="540544" y="302419"/>
                  </a:lnTo>
                  <a:lnTo>
                    <a:pt x="531019" y="397669"/>
                  </a:lnTo>
                  <a:lnTo>
                    <a:pt x="519113" y="481012"/>
                  </a:lnTo>
                  <a:lnTo>
                    <a:pt x="509588" y="531019"/>
                  </a:lnTo>
                  <a:lnTo>
                    <a:pt x="488157" y="633412"/>
                  </a:lnTo>
                  <a:lnTo>
                    <a:pt x="447675" y="785812"/>
                  </a:lnTo>
                  <a:lnTo>
                    <a:pt x="407194" y="919162"/>
                  </a:lnTo>
                  <a:lnTo>
                    <a:pt x="361950" y="1057275"/>
                  </a:lnTo>
                  <a:lnTo>
                    <a:pt x="314325" y="1188244"/>
                  </a:lnTo>
                  <a:lnTo>
                    <a:pt x="280988" y="1252537"/>
                  </a:lnTo>
                  <a:lnTo>
                    <a:pt x="228600" y="1340644"/>
                  </a:lnTo>
                  <a:lnTo>
                    <a:pt x="183357" y="1412081"/>
                  </a:lnTo>
                  <a:lnTo>
                    <a:pt x="157163" y="1447800"/>
                  </a:lnTo>
                  <a:lnTo>
                    <a:pt x="123825" y="1493044"/>
                  </a:lnTo>
                  <a:lnTo>
                    <a:pt x="88107" y="1526381"/>
                  </a:lnTo>
                  <a:lnTo>
                    <a:pt x="59532" y="1540669"/>
                  </a:lnTo>
                  <a:lnTo>
                    <a:pt x="45244" y="1540669"/>
                  </a:lnTo>
                  <a:lnTo>
                    <a:pt x="23813" y="1533525"/>
                  </a:lnTo>
                  <a:lnTo>
                    <a:pt x="11907" y="1516856"/>
                  </a:lnTo>
                  <a:lnTo>
                    <a:pt x="0" y="1495425"/>
                  </a:lnTo>
                  <a:lnTo>
                    <a:pt x="171450" y="919162"/>
                  </a:lnTo>
                  <a:lnTo>
                    <a:pt x="197644" y="862012"/>
                  </a:lnTo>
                  <a:lnTo>
                    <a:pt x="226219" y="785812"/>
                  </a:lnTo>
                  <a:lnTo>
                    <a:pt x="261938" y="669131"/>
                  </a:lnTo>
                  <a:lnTo>
                    <a:pt x="278607" y="604837"/>
                  </a:lnTo>
                  <a:lnTo>
                    <a:pt x="297657" y="521494"/>
                  </a:lnTo>
                  <a:lnTo>
                    <a:pt x="319088" y="392906"/>
                  </a:lnTo>
                  <a:lnTo>
                    <a:pt x="33099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5">
              <a:extLst>
                <a:ext uri="{FF2B5EF4-FFF2-40B4-BE49-F238E27FC236}">
                  <a16:creationId xmlns:a16="http://schemas.microsoft.com/office/drawing/2014/main" id="{88431316-BA70-4C53-BF29-71B3780CAA0D}"/>
                </a:ext>
              </a:extLst>
            </p:cNvPr>
            <p:cNvSpPr/>
            <p:nvPr/>
          </p:nvSpPr>
          <p:spPr>
            <a:xfrm>
              <a:off x="3009900" y="5086350"/>
              <a:ext cx="665163" cy="742950"/>
            </a:xfrm>
            <a:custGeom>
              <a:avLst/>
              <a:gdLst>
                <a:gd name="connsiteX0" fmla="*/ 214313 w 664369"/>
                <a:gd name="connsiteY0" fmla="*/ 102394 h 742950"/>
                <a:gd name="connsiteX1" fmla="*/ 304800 w 664369"/>
                <a:gd name="connsiteY1" fmla="*/ 150019 h 742950"/>
                <a:gd name="connsiteX2" fmla="*/ 371475 w 664369"/>
                <a:gd name="connsiteY2" fmla="*/ 183356 h 742950"/>
                <a:gd name="connsiteX3" fmla="*/ 411956 w 664369"/>
                <a:gd name="connsiteY3" fmla="*/ 202406 h 742950"/>
                <a:gd name="connsiteX4" fmla="*/ 454819 w 664369"/>
                <a:gd name="connsiteY4" fmla="*/ 216694 h 742950"/>
                <a:gd name="connsiteX5" fmla="*/ 469106 w 664369"/>
                <a:gd name="connsiteY5" fmla="*/ 219075 h 742950"/>
                <a:gd name="connsiteX6" fmla="*/ 485775 w 664369"/>
                <a:gd name="connsiteY6" fmla="*/ 216694 h 742950"/>
                <a:gd name="connsiteX7" fmla="*/ 509588 w 664369"/>
                <a:gd name="connsiteY7" fmla="*/ 211931 h 742950"/>
                <a:gd name="connsiteX8" fmla="*/ 540544 w 664369"/>
                <a:gd name="connsiteY8" fmla="*/ 200025 h 742950"/>
                <a:gd name="connsiteX9" fmla="*/ 561975 w 664369"/>
                <a:gd name="connsiteY9" fmla="*/ 188119 h 742950"/>
                <a:gd name="connsiteX10" fmla="*/ 590550 w 664369"/>
                <a:gd name="connsiteY10" fmla="*/ 169069 h 742950"/>
                <a:gd name="connsiteX11" fmla="*/ 609600 w 664369"/>
                <a:gd name="connsiteY11" fmla="*/ 150019 h 742950"/>
                <a:gd name="connsiteX12" fmla="*/ 628650 w 664369"/>
                <a:gd name="connsiteY12" fmla="*/ 126206 h 742950"/>
                <a:gd name="connsiteX13" fmla="*/ 664369 w 664369"/>
                <a:gd name="connsiteY13" fmla="*/ 64294 h 742950"/>
                <a:gd name="connsiteX14" fmla="*/ 540544 w 664369"/>
                <a:gd name="connsiteY14" fmla="*/ 733425 h 742950"/>
                <a:gd name="connsiteX15" fmla="*/ 514350 w 664369"/>
                <a:gd name="connsiteY15" fmla="*/ 742950 h 742950"/>
                <a:gd name="connsiteX16" fmla="*/ 485775 w 664369"/>
                <a:gd name="connsiteY16" fmla="*/ 735806 h 742950"/>
                <a:gd name="connsiteX17" fmla="*/ 459581 w 664369"/>
                <a:gd name="connsiteY17" fmla="*/ 700088 h 742950"/>
                <a:gd name="connsiteX18" fmla="*/ 438150 w 664369"/>
                <a:gd name="connsiteY18" fmla="*/ 652463 h 742950"/>
                <a:gd name="connsiteX19" fmla="*/ 397669 w 664369"/>
                <a:gd name="connsiteY19" fmla="*/ 545306 h 742950"/>
                <a:gd name="connsiteX20" fmla="*/ 371475 w 664369"/>
                <a:gd name="connsiteY20" fmla="*/ 483394 h 742950"/>
                <a:gd name="connsiteX21" fmla="*/ 340519 w 664369"/>
                <a:gd name="connsiteY21" fmla="*/ 438150 h 742950"/>
                <a:gd name="connsiteX22" fmla="*/ 254794 w 664369"/>
                <a:gd name="connsiteY22" fmla="*/ 335756 h 742950"/>
                <a:gd name="connsiteX23" fmla="*/ 140494 w 664369"/>
                <a:gd name="connsiteY23" fmla="*/ 204788 h 742950"/>
                <a:gd name="connsiteX24" fmla="*/ 23813 w 664369"/>
                <a:gd name="connsiteY24" fmla="*/ 71438 h 742950"/>
                <a:gd name="connsiteX25" fmla="*/ 11906 w 664369"/>
                <a:gd name="connsiteY25" fmla="*/ 54769 h 742950"/>
                <a:gd name="connsiteX26" fmla="*/ 0 w 664369"/>
                <a:gd name="connsiteY26" fmla="*/ 28575 h 742950"/>
                <a:gd name="connsiteX27" fmla="*/ 0 w 664369"/>
                <a:gd name="connsiteY27" fmla="*/ 11906 h 742950"/>
                <a:gd name="connsiteX28" fmla="*/ 4763 w 664369"/>
                <a:gd name="connsiteY28" fmla="*/ 2381 h 742950"/>
                <a:gd name="connsiteX29" fmla="*/ 26194 w 664369"/>
                <a:gd name="connsiteY29" fmla="*/ 0 h 742950"/>
                <a:gd name="connsiteX30" fmla="*/ 45244 w 664369"/>
                <a:gd name="connsiteY30" fmla="*/ 7144 h 742950"/>
                <a:gd name="connsiteX31" fmla="*/ 83344 w 664369"/>
                <a:gd name="connsiteY31" fmla="*/ 28575 h 742950"/>
                <a:gd name="connsiteX32" fmla="*/ 164306 w 664369"/>
                <a:gd name="connsiteY32" fmla="*/ 76200 h 742950"/>
                <a:gd name="connsiteX33" fmla="*/ 214313 w 664369"/>
                <a:gd name="connsiteY33" fmla="*/ 10239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4369" h="742950">
                  <a:moveTo>
                    <a:pt x="214313" y="102394"/>
                  </a:moveTo>
                  <a:lnTo>
                    <a:pt x="304800" y="150019"/>
                  </a:lnTo>
                  <a:lnTo>
                    <a:pt x="371475" y="183356"/>
                  </a:lnTo>
                  <a:lnTo>
                    <a:pt x="411956" y="202406"/>
                  </a:lnTo>
                  <a:lnTo>
                    <a:pt x="454819" y="216694"/>
                  </a:lnTo>
                  <a:lnTo>
                    <a:pt x="469106" y="219075"/>
                  </a:lnTo>
                  <a:lnTo>
                    <a:pt x="485775" y="216694"/>
                  </a:lnTo>
                  <a:lnTo>
                    <a:pt x="509588" y="211931"/>
                  </a:lnTo>
                  <a:lnTo>
                    <a:pt x="540544" y="200025"/>
                  </a:lnTo>
                  <a:lnTo>
                    <a:pt x="561975" y="188119"/>
                  </a:lnTo>
                  <a:lnTo>
                    <a:pt x="590550" y="169069"/>
                  </a:lnTo>
                  <a:lnTo>
                    <a:pt x="609600" y="150019"/>
                  </a:lnTo>
                  <a:lnTo>
                    <a:pt x="628650" y="126206"/>
                  </a:lnTo>
                  <a:lnTo>
                    <a:pt x="664369" y="64294"/>
                  </a:lnTo>
                  <a:lnTo>
                    <a:pt x="540544" y="733425"/>
                  </a:lnTo>
                  <a:lnTo>
                    <a:pt x="514350" y="742950"/>
                  </a:lnTo>
                  <a:lnTo>
                    <a:pt x="485775" y="735806"/>
                  </a:lnTo>
                  <a:lnTo>
                    <a:pt x="459581" y="700088"/>
                  </a:lnTo>
                  <a:lnTo>
                    <a:pt x="438150" y="652463"/>
                  </a:lnTo>
                  <a:lnTo>
                    <a:pt x="397669" y="545306"/>
                  </a:lnTo>
                  <a:lnTo>
                    <a:pt x="371475" y="483394"/>
                  </a:lnTo>
                  <a:lnTo>
                    <a:pt x="340519" y="438150"/>
                  </a:lnTo>
                  <a:lnTo>
                    <a:pt x="254794" y="335756"/>
                  </a:lnTo>
                  <a:lnTo>
                    <a:pt x="140494" y="204788"/>
                  </a:lnTo>
                  <a:lnTo>
                    <a:pt x="23813" y="714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83344" y="28575"/>
                  </a:lnTo>
                  <a:lnTo>
                    <a:pt x="164306" y="76200"/>
                  </a:lnTo>
                  <a:lnTo>
                    <a:pt x="214313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6">
              <a:extLst>
                <a:ext uri="{FF2B5EF4-FFF2-40B4-BE49-F238E27FC236}">
                  <a16:creationId xmlns:a16="http://schemas.microsoft.com/office/drawing/2014/main" id="{C010B4CE-414E-41D4-B53A-08D81056AC25}"/>
                </a:ext>
              </a:extLst>
            </p:cNvPr>
            <p:cNvSpPr/>
            <p:nvPr/>
          </p:nvSpPr>
          <p:spPr>
            <a:xfrm>
              <a:off x="2657475" y="3017838"/>
              <a:ext cx="1827213" cy="1390650"/>
            </a:xfrm>
            <a:custGeom>
              <a:avLst/>
              <a:gdLst>
                <a:gd name="connsiteX0" fmla="*/ 878681 w 1826419"/>
                <a:gd name="connsiteY0" fmla="*/ 678656 h 1390650"/>
                <a:gd name="connsiteX1" fmla="*/ 1135856 w 1826419"/>
                <a:gd name="connsiteY1" fmla="*/ 497681 h 1390650"/>
                <a:gd name="connsiteX2" fmla="*/ 1304925 w 1826419"/>
                <a:gd name="connsiteY2" fmla="*/ 390525 h 1390650"/>
                <a:gd name="connsiteX3" fmla="*/ 1438275 w 1826419"/>
                <a:gd name="connsiteY3" fmla="*/ 278606 h 1390650"/>
                <a:gd name="connsiteX4" fmla="*/ 1604963 w 1826419"/>
                <a:gd name="connsiteY4" fmla="*/ 135731 h 1390650"/>
                <a:gd name="connsiteX5" fmla="*/ 1707356 w 1826419"/>
                <a:gd name="connsiteY5" fmla="*/ 47625 h 1390650"/>
                <a:gd name="connsiteX6" fmla="*/ 1750219 w 1826419"/>
                <a:gd name="connsiteY6" fmla="*/ 11906 h 1390650"/>
                <a:gd name="connsiteX7" fmla="*/ 1766888 w 1826419"/>
                <a:gd name="connsiteY7" fmla="*/ 4762 h 1390650"/>
                <a:gd name="connsiteX8" fmla="*/ 1785938 w 1826419"/>
                <a:gd name="connsiteY8" fmla="*/ 0 h 1390650"/>
                <a:gd name="connsiteX9" fmla="*/ 1795463 w 1826419"/>
                <a:gd name="connsiteY9" fmla="*/ 0 h 1390650"/>
                <a:gd name="connsiteX10" fmla="*/ 1807369 w 1826419"/>
                <a:gd name="connsiteY10" fmla="*/ 0 h 1390650"/>
                <a:gd name="connsiteX11" fmla="*/ 1816894 w 1826419"/>
                <a:gd name="connsiteY11" fmla="*/ 2381 h 1390650"/>
                <a:gd name="connsiteX12" fmla="*/ 1821656 w 1826419"/>
                <a:gd name="connsiteY12" fmla="*/ 7144 h 1390650"/>
                <a:gd name="connsiteX13" fmla="*/ 1826419 w 1826419"/>
                <a:gd name="connsiteY13" fmla="*/ 16669 h 1390650"/>
                <a:gd name="connsiteX14" fmla="*/ 1826419 w 1826419"/>
                <a:gd name="connsiteY14" fmla="*/ 35719 h 1390650"/>
                <a:gd name="connsiteX15" fmla="*/ 1812131 w 1826419"/>
                <a:gd name="connsiteY15" fmla="*/ 61912 h 1390650"/>
                <a:gd name="connsiteX16" fmla="*/ 1766888 w 1826419"/>
                <a:gd name="connsiteY16" fmla="*/ 109537 h 1390650"/>
                <a:gd name="connsiteX17" fmla="*/ 1635919 w 1826419"/>
                <a:gd name="connsiteY17" fmla="*/ 247650 h 1390650"/>
                <a:gd name="connsiteX18" fmla="*/ 1490663 w 1826419"/>
                <a:gd name="connsiteY18" fmla="*/ 397669 h 1390650"/>
                <a:gd name="connsiteX19" fmla="*/ 1316831 w 1826419"/>
                <a:gd name="connsiteY19" fmla="*/ 581025 h 1390650"/>
                <a:gd name="connsiteX20" fmla="*/ 1042988 w 1826419"/>
                <a:gd name="connsiteY20" fmla="*/ 816769 h 1390650"/>
                <a:gd name="connsiteX21" fmla="*/ 888206 w 1826419"/>
                <a:gd name="connsiteY21" fmla="*/ 950119 h 1390650"/>
                <a:gd name="connsiteX22" fmla="*/ 766763 w 1826419"/>
                <a:gd name="connsiteY22" fmla="*/ 1047750 h 1390650"/>
                <a:gd name="connsiteX23" fmla="*/ 640556 w 1826419"/>
                <a:gd name="connsiteY23" fmla="*/ 1152525 h 1390650"/>
                <a:gd name="connsiteX24" fmla="*/ 538163 w 1826419"/>
                <a:gd name="connsiteY24" fmla="*/ 1233487 h 1390650"/>
                <a:gd name="connsiteX25" fmla="*/ 504825 w 1826419"/>
                <a:gd name="connsiteY25" fmla="*/ 1269206 h 1390650"/>
                <a:gd name="connsiteX26" fmla="*/ 478631 w 1826419"/>
                <a:gd name="connsiteY26" fmla="*/ 1304925 h 1390650"/>
                <a:gd name="connsiteX27" fmla="*/ 459581 w 1826419"/>
                <a:gd name="connsiteY27" fmla="*/ 1338262 h 1390650"/>
                <a:gd name="connsiteX28" fmla="*/ 435769 w 1826419"/>
                <a:gd name="connsiteY28" fmla="*/ 1364456 h 1390650"/>
                <a:gd name="connsiteX29" fmla="*/ 411956 w 1826419"/>
                <a:gd name="connsiteY29" fmla="*/ 1381125 h 1390650"/>
                <a:gd name="connsiteX30" fmla="*/ 385763 w 1826419"/>
                <a:gd name="connsiteY30" fmla="*/ 1390650 h 1390650"/>
                <a:gd name="connsiteX31" fmla="*/ 354806 w 1826419"/>
                <a:gd name="connsiteY31" fmla="*/ 1390650 h 1390650"/>
                <a:gd name="connsiteX32" fmla="*/ 321469 w 1826419"/>
                <a:gd name="connsiteY32" fmla="*/ 1378744 h 1390650"/>
                <a:gd name="connsiteX33" fmla="*/ 283369 w 1826419"/>
                <a:gd name="connsiteY33" fmla="*/ 1352550 h 1390650"/>
                <a:gd name="connsiteX34" fmla="*/ 226219 w 1826419"/>
                <a:gd name="connsiteY34" fmla="*/ 1300162 h 1390650"/>
                <a:gd name="connsiteX35" fmla="*/ 154781 w 1826419"/>
                <a:gd name="connsiteY35" fmla="*/ 1219200 h 1390650"/>
                <a:gd name="connsiteX36" fmla="*/ 95250 w 1826419"/>
                <a:gd name="connsiteY36" fmla="*/ 1145381 h 1390650"/>
                <a:gd name="connsiteX37" fmla="*/ 38100 w 1826419"/>
                <a:gd name="connsiteY37" fmla="*/ 1062037 h 1390650"/>
                <a:gd name="connsiteX38" fmla="*/ 11906 w 1826419"/>
                <a:gd name="connsiteY38" fmla="*/ 1014412 h 1390650"/>
                <a:gd name="connsiteX39" fmla="*/ 2381 w 1826419"/>
                <a:gd name="connsiteY39" fmla="*/ 985837 h 1390650"/>
                <a:gd name="connsiteX40" fmla="*/ 0 w 1826419"/>
                <a:gd name="connsiteY40" fmla="*/ 964406 h 1390650"/>
                <a:gd name="connsiteX41" fmla="*/ 2381 w 1826419"/>
                <a:gd name="connsiteY41" fmla="*/ 947737 h 1390650"/>
                <a:gd name="connsiteX42" fmla="*/ 7144 w 1826419"/>
                <a:gd name="connsiteY42" fmla="*/ 938212 h 1390650"/>
                <a:gd name="connsiteX43" fmla="*/ 19050 w 1826419"/>
                <a:gd name="connsiteY43" fmla="*/ 933450 h 1390650"/>
                <a:gd name="connsiteX44" fmla="*/ 28575 w 1826419"/>
                <a:gd name="connsiteY44" fmla="*/ 933450 h 1390650"/>
                <a:gd name="connsiteX45" fmla="*/ 42863 w 1826419"/>
                <a:gd name="connsiteY45" fmla="*/ 935831 h 1390650"/>
                <a:gd name="connsiteX46" fmla="*/ 73819 w 1826419"/>
                <a:gd name="connsiteY46" fmla="*/ 947737 h 1390650"/>
                <a:gd name="connsiteX47" fmla="*/ 95250 w 1826419"/>
                <a:gd name="connsiteY47" fmla="*/ 959644 h 1390650"/>
                <a:gd name="connsiteX48" fmla="*/ 130969 w 1826419"/>
                <a:gd name="connsiteY48" fmla="*/ 983456 h 1390650"/>
                <a:gd name="connsiteX49" fmla="*/ 154781 w 1826419"/>
                <a:gd name="connsiteY49" fmla="*/ 995362 h 1390650"/>
                <a:gd name="connsiteX50" fmla="*/ 192881 w 1826419"/>
                <a:gd name="connsiteY50" fmla="*/ 1007269 h 1390650"/>
                <a:gd name="connsiteX51" fmla="*/ 247650 w 1826419"/>
                <a:gd name="connsiteY51" fmla="*/ 1016794 h 1390650"/>
                <a:gd name="connsiteX52" fmla="*/ 300038 w 1826419"/>
                <a:gd name="connsiteY52" fmla="*/ 1016794 h 1390650"/>
                <a:gd name="connsiteX53" fmla="*/ 345281 w 1826419"/>
                <a:gd name="connsiteY53" fmla="*/ 1007269 h 1390650"/>
                <a:gd name="connsiteX54" fmla="*/ 407194 w 1826419"/>
                <a:gd name="connsiteY54" fmla="*/ 985837 h 1390650"/>
                <a:gd name="connsiteX55" fmla="*/ 526256 w 1826419"/>
                <a:gd name="connsiteY55" fmla="*/ 916781 h 1390650"/>
                <a:gd name="connsiteX56" fmla="*/ 742950 w 1826419"/>
                <a:gd name="connsiteY56" fmla="*/ 771525 h 1390650"/>
                <a:gd name="connsiteX57" fmla="*/ 878681 w 1826419"/>
                <a:gd name="connsiteY57" fmla="*/ 678656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26419" h="1390650">
                  <a:moveTo>
                    <a:pt x="878681" y="678656"/>
                  </a:moveTo>
                  <a:lnTo>
                    <a:pt x="1135856" y="497681"/>
                  </a:lnTo>
                  <a:lnTo>
                    <a:pt x="1304925" y="390525"/>
                  </a:lnTo>
                  <a:lnTo>
                    <a:pt x="1438275" y="278606"/>
                  </a:lnTo>
                  <a:lnTo>
                    <a:pt x="1604963" y="135731"/>
                  </a:lnTo>
                  <a:lnTo>
                    <a:pt x="1707356" y="47625"/>
                  </a:lnTo>
                  <a:lnTo>
                    <a:pt x="1750219" y="11906"/>
                  </a:lnTo>
                  <a:lnTo>
                    <a:pt x="1766888" y="4762"/>
                  </a:lnTo>
                  <a:lnTo>
                    <a:pt x="1785938" y="0"/>
                  </a:lnTo>
                  <a:lnTo>
                    <a:pt x="1795463" y="0"/>
                  </a:lnTo>
                  <a:lnTo>
                    <a:pt x="1807369" y="0"/>
                  </a:lnTo>
                  <a:lnTo>
                    <a:pt x="1816894" y="2381"/>
                  </a:lnTo>
                  <a:lnTo>
                    <a:pt x="1821656" y="7144"/>
                  </a:lnTo>
                  <a:lnTo>
                    <a:pt x="1826419" y="16669"/>
                  </a:lnTo>
                  <a:lnTo>
                    <a:pt x="1826419" y="35719"/>
                  </a:lnTo>
                  <a:lnTo>
                    <a:pt x="1812131" y="61912"/>
                  </a:lnTo>
                  <a:lnTo>
                    <a:pt x="1766888" y="109537"/>
                  </a:lnTo>
                  <a:lnTo>
                    <a:pt x="1635919" y="247650"/>
                  </a:lnTo>
                  <a:lnTo>
                    <a:pt x="1490663" y="397669"/>
                  </a:lnTo>
                  <a:lnTo>
                    <a:pt x="1316831" y="581025"/>
                  </a:lnTo>
                  <a:lnTo>
                    <a:pt x="1042988" y="816769"/>
                  </a:lnTo>
                  <a:lnTo>
                    <a:pt x="888206" y="950119"/>
                  </a:lnTo>
                  <a:lnTo>
                    <a:pt x="766763" y="1047750"/>
                  </a:lnTo>
                  <a:lnTo>
                    <a:pt x="640556" y="1152525"/>
                  </a:lnTo>
                  <a:lnTo>
                    <a:pt x="538163" y="1233487"/>
                  </a:lnTo>
                  <a:lnTo>
                    <a:pt x="504825" y="1269206"/>
                  </a:lnTo>
                  <a:lnTo>
                    <a:pt x="478631" y="1304925"/>
                  </a:lnTo>
                  <a:lnTo>
                    <a:pt x="459581" y="1338262"/>
                  </a:lnTo>
                  <a:lnTo>
                    <a:pt x="435769" y="1364456"/>
                  </a:lnTo>
                  <a:lnTo>
                    <a:pt x="411956" y="1381125"/>
                  </a:lnTo>
                  <a:lnTo>
                    <a:pt x="385763" y="1390650"/>
                  </a:lnTo>
                  <a:lnTo>
                    <a:pt x="354806" y="1390650"/>
                  </a:lnTo>
                  <a:lnTo>
                    <a:pt x="321469" y="1378744"/>
                  </a:lnTo>
                  <a:lnTo>
                    <a:pt x="283369" y="1352550"/>
                  </a:lnTo>
                  <a:lnTo>
                    <a:pt x="226219" y="1300162"/>
                  </a:lnTo>
                  <a:lnTo>
                    <a:pt x="154781" y="1219200"/>
                  </a:lnTo>
                  <a:lnTo>
                    <a:pt x="95250" y="1145381"/>
                  </a:lnTo>
                  <a:lnTo>
                    <a:pt x="38100" y="1062037"/>
                  </a:lnTo>
                  <a:lnTo>
                    <a:pt x="11906" y="1014412"/>
                  </a:lnTo>
                  <a:lnTo>
                    <a:pt x="2381" y="985837"/>
                  </a:lnTo>
                  <a:lnTo>
                    <a:pt x="0" y="964406"/>
                  </a:lnTo>
                  <a:lnTo>
                    <a:pt x="2381" y="947737"/>
                  </a:lnTo>
                  <a:lnTo>
                    <a:pt x="7144" y="938212"/>
                  </a:lnTo>
                  <a:lnTo>
                    <a:pt x="19050" y="933450"/>
                  </a:lnTo>
                  <a:lnTo>
                    <a:pt x="28575" y="933450"/>
                  </a:lnTo>
                  <a:lnTo>
                    <a:pt x="42863" y="935831"/>
                  </a:lnTo>
                  <a:lnTo>
                    <a:pt x="73819" y="947737"/>
                  </a:lnTo>
                  <a:lnTo>
                    <a:pt x="95250" y="959644"/>
                  </a:lnTo>
                  <a:lnTo>
                    <a:pt x="130969" y="983456"/>
                  </a:lnTo>
                  <a:lnTo>
                    <a:pt x="154781" y="995362"/>
                  </a:lnTo>
                  <a:lnTo>
                    <a:pt x="192881" y="1007269"/>
                  </a:lnTo>
                  <a:lnTo>
                    <a:pt x="247650" y="1016794"/>
                  </a:lnTo>
                  <a:lnTo>
                    <a:pt x="300038" y="1016794"/>
                  </a:lnTo>
                  <a:lnTo>
                    <a:pt x="345281" y="1007269"/>
                  </a:lnTo>
                  <a:lnTo>
                    <a:pt x="407194" y="985837"/>
                  </a:lnTo>
                  <a:lnTo>
                    <a:pt x="526256" y="916781"/>
                  </a:lnTo>
                  <a:lnTo>
                    <a:pt x="742950" y="771525"/>
                  </a:lnTo>
                  <a:lnTo>
                    <a:pt x="878681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7">
              <a:extLst>
                <a:ext uri="{FF2B5EF4-FFF2-40B4-BE49-F238E27FC236}">
                  <a16:creationId xmlns:a16="http://schemas.microsoft.com/office/drawing/2014/main" id="{800AB2C2-78F3-4325-8D78-0A31A1174017}"/>
                </a:ext>
              </a:extLst>
            </p:cNvPr>
            <p:cNvSpPr/>
            <p:nvPr/>
          </p:nvSpPr>
          <p:spPr>
            <a:xfrm>
              <a:off x="4506913" y="1390650"/>
              <a:ext cx="1927225" cy="944563"/>
            </a:xfrm>
            <a:custGeom>
              <a:avLst/>
              <a:gdLst>
                <a:gd name="connsiteX0" fmla="*/ 1052513 w 1926432"/>
                <a:gd name="connsiteY0" fmla="*/ 500063 h 945356"/>
                <a:gd name="connsiteX1" fmla="*/ 1176338 w 1926432"/>
                <a:gd name="connsiteY1" fmla="*/ 433388 h 945356"/>
                <a:gd name="connsiteX2" fmla="*/ 1304925 w 1926432"/>
                <a:gd name="connsiteY2" fmla="*/ 359569 h 945356"/>
                <a:gd name="connsiteX3" fmla="*/ 1438275 w 1926432"/>
                <a:gd name="connsiteY3" fmla="*/ 278606 h 945356"/>
                <a:gd name="connsiteX4" fmla="*/ 1469232 w 1926432"/>
                <a:gd name="connsiteY4" fmla="*/ 257175 h 945356"/>
                <a:gd name="connsiteX5" fmla="*/ 1490663 w 1926432"/>
                <a:gd name="connsiteY5" fmla="*/ 233363 h 945356"/>
                <a:gd name="connsiteX6" fmla="*/ 1502569 w 1926432"/>
                <a:gd name="connsiteY6" fmla="*/ 211931 h 945356"/>
                <a:gd name="connsiteX7" fmla="*/ 1507332 w 1926432"/>
                <a:gd name="connsiteY7" fmla="*/ 192881 h 945356"/>
                <a:gd name="connsiteX8" fmla="*/ 1507332 w 1926432"/>
                <a:gd name="connsiteY8" fmla="*/ 183356 h 945356"/>
                <a:gd name="connsiteX9" fmla="*/ 1502569 w 1926432"/>
                <a:gd name="connsiteY9" fmla="*/ 171450 h 945356"/>
                <a:gd name="connsiteX10" fmla="*/ 1478757 w 1926432"/>
                <a:gd name="connsiteY10" fmla="*/ 135731 h 945356"/>
                <a:gd name="connsiteX11" fmla="*/ 1433513 w 1926432"/>
                <a:gd name="connsiteY11" fmla="*/ 90488 h 945356"/>
                <a:gd name="connsiteX12" fmla="*/ 1409700 w 1926432"/>
                <a:gd name="connsiteY12" fmla="*/ 59531 h 945356"/>
                <a:gd name="connsiteX13" fmla="*/ 1397794 w 1926432"/>
                <a:gd name="connsiteY13" fmla="*/ 40481 h 945356"/>
                <a:gd name="connsiteX14" fmla="*/ 1395413 w 1926432"/>
                <a:gd name="connsiteY14" fmla="*/ 21431 h 945356"/>
                <a:gd name="connsiteX15" fmla="*/ 1400175 w 1926432"/>
                <a:gd name="connsiteY15" fmla="*/ 9525 h 945356"/>
                <a:gd name="connsiteX16" fmla="*/ 1407319 w 1926432"/>
                <a:gd name="connsiteY16" fmla="*/ 4763 h 945356"/>
                <a:gd name="connsiteX17" fmla="*/ 1428750 w 1926432"/>
                <a:gd name="connsiteY17" fmla="*/ 0 h 945356"/>
                <a:gd name="connsiteX18" fmla="*/ 1478757 w 1926432"/>
                <a:gd name="connsiteY18" fmla="*/ 9525 h 945356"/>
                <a:gd name="connsiteX19" fmla="*/ 1538288 w 1926432"/>
                <a:gd name="connsiteY19" fmla="*/ 33338 h 945356"/>
                <a:gd name="connsiteX20" fmla="*/ 1607344 w 1926432"/>
                <a:gd name="connsiteY20" fmla="*/ 64294 h 945356"/>
                <a:gd name="connsiteX21" fmla="*/ 1671638 w 1926432"/>
                <a:gd name="connsiteY21" fmla="*/ 97631 h 945356"/>
                <a:gd name="connsiteX22" fmla="*/ 1719263 w 1926432"/>
                <a:gd name="connsiteY22" fmla="*/ 123825 h 945356"/>
                <a:gd name="connsiteX23" fmla="*/ 1762125 w 1926432"/>
                <a:gd name="connsiteY23" fmla="*/ 154781 h 945356"/>
                <a:gd name="connsiteX24" fmla="*/ 1804988 w 1926432"/>
                <a:gd name="connsiteY24" fmla="*/ 190500 h 945356"/>
                <a:gd name="connsiteX25" fmla="*/ 1840707 w 1926432"/>
                <a:gd name="connsiteY25" fmla="*/ 223838 h 945356"/>
                <a:gd name="connsiteX26" fmla="*/ 1890713 w 1926432"/>
                <a:gd name="connsiteY26" fmla="*/ 276225 h 945356"/>
                <a:gd name="connsiteX27" fmla="*/ 1909763 w 1926432"/>
                <a:gd name="connsiteY27" fmla="*/ 304800 h 945356"/>
                <a:gd name="connsiteX28" fmla="*/ 1921669 w 1926432"/>
                <a:gd name="connsiteY28" fmla="*/ 323850 h 945356"/>
                <a:gd name="connsiteX29" fmla="*/ 1926432 w 1926432"/>
                <a:gd name="connsiteY29" fmla="*/ 350044 h 945356"/>
                <a:gd name="connsiteX30" fmla="*/ 1924050 w 1926432"/>
                <a:gd name="connsiteY30" fmla="*/ 369094 h 945356"/>
                <a:gd name="connsiteX31" fmla="*/ 1916907 w 1926432"/>
                <a:gd name="connsiteY31" fmla="*/ 392906 h 945356"/>
                <a:gd name="connsiteX32" fmla="*/ 1900238 w 1926432"/>
                <a:gd name="connsiteY32" fmla="*/ 411956 h 945356"/>
                <a:gd name="connsiteX33" fmla="*/ 1869282 w 1926432"/>
                <a:gd name="connsiteY33" fmla="*/ 431006 h 945356"/>
                <a:gd name="connsiteX34" fmla="*/ 1816894 w 1926432"/>
                <a:gd name="connsiteY34" fmla="*/ 447675 h 945356"/>
                <a:gd name="connsiteX35" fmla="*/ 1747838 w 1926432"/>
                <a:gd name="connsiteY35" fmla="*/ 461963 h 945356"/>
                <a:gd name="connsiteX36" fmla="*/ 1674019 w 1926432"/>
                <a:gd name="connsiteY36" fmla="*/ 483394 h 945356"/>
                <a:gd name="connsiteX37" fmla="*/ 1550194 w 1926432"/>
                <a:gd name="connsiteY37" fmla="*/ 540544 h 945356"/>
                <a:gd name="connsiteX38" fmla="*/ 1388269 w 1926432"/>
                <a:gd name="connsiteY38" fmla="*/ 609600 h 945356"/>
                <a:gd name="connsiteX39" fmla="*/ 1173957 w 1926432"/>
                <a:gd name="connsiteY39" fmla="*/ 688181 h 945356"/>
                <a:gd name="connsiteX40" fmla="*/ 914400 w 1926432"/>
                <a:gd name="connsiteY40" fmla="*/ 771525 h 945356"/>
                <a:gd name="connsiteX41" fmla="*/ 809625 w 1926432"/>
                <a:gd name="connsiteY41" fmla="*/ 814388 h 945356"/>
                <a:gd name="connsiteX42" fmla="*/ 642938 w 1926432"/>
                <a:gd name="connsiteY42" fmla="*/ 852488 h 945356"/>
                <a:gd name="connsiteX43" fmla="*/ 445294 w 1926432"/>
                <a:gd name="connsiteY43" fmla="*/ 888206 h 945356"/>
                <a:gd name="connsiteX44" fmla="*/ 238125 w 1926432"/>
                <a:gd name="connsiteY44" fmla="*/ 921544 h 945356"/>
                <a:gd name="connsiteX45" fmla="*/ 95250 w 1926432"/>
                <a:gd name="connsiteY45" fmla="*/ 942975 h 945356"/>
                <a:gd name="connsiteX46" fmla="*/ 52388 w 1926432"/>
                <a:gd name="connsiteY46" fmla="*/ 945356 h 945356"/>
                <a:gd name="connsiteX47" fmla="*/ 28575 w 1926432"/>
                <a:gd name="connsiteY47" fmla="*/ 945356 h 945356"/>
                <a:gd name="connsiteX48" fmla="*/ 14288 w 1926432"/>
                <a:gd name="connsiteY48" fmla="*/ 942975 h 945356"/>
                <a:gd name="connsiteX49" fmla="*/ 2382 w 1926432"/>
                <a:gd name="connsiteY49" fmla="*/ 938213 h 945356"/>
                <a:gd name="connsiteX50" fmla="*/ 0 w 1926432"/>
                <a:gd name="connsiteY50" fmla="*/ 931069 h 945356"/>
                <a:gd name="connsiteX51" fmla="*/ 0 w 1926432"/>
                <a:gd name="connsiteY51" fmla="*/ 923925 h 945356"/>
                <a:gd name="connsiteX52" fmla="*/ 4763 w 1926432"/>
                <a:gd name="connsiteY52" fmla="*/ 912019 h 945356"/>
                <a:gd name="connsiteX53" fmla="*/ 21432 w 1926432"/>
                <a:gd name="connsiteY53" fmla="*/ 895350 h 945356"/>
                <a:gd name="connsiteX54" fmla="*/ 54769 w 1926432"/>
                <a:gd name="connsiteY54" fmla="*/ 878681 h 945356"/>
                <a:gd name="connsiteX55" fmla="*/ 150019 w 1926432"/>
                <a:gd name="connsiteY55" fmla="*/ 850106 h 945356"/>
                <a:gd name="connsiteX56" fmla="*/ 242888 w 1926432"/>
                <a:gd name="connsiteY56" fmla="*/ 821531 h 945356"/>
                <a:gd name="connsiteX57" fmla="*/ 378619 w 1926432"/>
                <a:gd name="connsiteY57" fmla="*/ 781050 h 945356"/>
                <a:gd name="connsiteX58" fmla="*/ 535782 w 1926432"/>
                <a:gd name="connsiteY58" fmla="*/ 723900 h 945356"/>
                <a:gd name="connsiteX59" fmla="*/ 707232 w 1926432"/>
                <a:gd name="connsiteY59" fmla="*/ 657225 h 945356"/>
                <a:gd name="connsiteX60" fmla="*/ 876300 w 1926432"/>
                <a:gd name="connsiteY60" fmla="*/ 583406 h 945356"/>
                <a:gd name="connsiteX61" fmla="*/ 1052513 w 1926432"/>
                <a:gd name="connsiteY61" fmla="*/ 500063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26432" h="945356">
                  <a:moveTo>
                    <a:pt x="1052513" y="500063"/>
                  </a:moveTo>
                  <a:lnTo>
                    <a:pt x="1176338" y="433388"/>
                  </a:lnTo>
                  <a:lnTo>
                    <a:pt x="1304925" y="359569"/>
                  </a:lnTo>
                  <a:lnTo>
                    <a:pt x="1438275" y="278606"/>
                  </a:lnTo>
                  <a:lnTo>
                    <a:pt x="1469232" y="257175"/>
                  </a:lnTo>
                  <a:lnTo>
                    <a:pt x="1490663" y="233363"/>
                  </a:lnTo>
                  <a:lnTo>
                    <a:pt x="1502569" y="211931"/>
                  </a:lnTo>
                  <a:lnTo>
                    <a:pt x="1507332" y="192881"/>
                  </a:lnTo>
                  <a:lnTo>
                    <a:pt x="1507332" y="183356"/>
                  </a:lnTo>
                  <a:lnTo>
                    <a:pt x="1502569" y="171450"/>
                  </a:lnTo>
                  <a:lnTo>
                    <a:pt x="1478757" y="135731"/>
                  </a:lnTo>
                  <a:lnTo>
                    <a:pt x="1433513" y="90488"/>
                  </a:lnTo>
                  <a:lnTo>
                    <a:pt x="1409700" y="59531"/>
                  </a:lnTo>
                  <a:lnTo>
                    <a:pt x="1397794" y="40481"/>
                  </a:lnTo>
                  <a:lnTo>
                    <a:pt x="1395413" y="21431"/>
                  </a:lnTo>
                  <a:lnTo>
                    <a:pt x="1400175" y="9525"/>
                  </a:lnTo>
                  <a:lnTo>
                    <a:pt x="1407319" y="4763"/>
                  </a:lnTo>
                  <a:lnTo>
                    <a:pt x="1428750" y="0"/>
                  </a:lnTo>
                  <a:lnTo>
                    <a:pt x="1478757" y="9525"/>
                  </a:lnTo>
                  <a:lnTo>
                    <a:pt x="1538288" y="33338"/>
                  </a:lnTo>
                  <a:lnTo>
                    <a:pt x="1607344" y="64294"/>
                  </a:lnTo>
                  <a:lnTo>
                    <a:pt x="1671638" y="97631"/>
                  </a:lnTo>
                  <a:lnTo>
                    <a:pt x="1719263" y="123825"/>
                  </a:lnTo>
                  <a:lnTo>
                    <a:pt x="1762125" y="154781"/>
                  </a:lnTo>
                  <a:lnTo>
                    <a:pt x="1804988" y="190500"/>
                  </a:lnTo>
                  <a:lnTo>
                    <a:pt x="1840707" y="223838"/>
                  </a:lnTo>
                  <a:lnTo>
                    <a:pt x="1890713" y="276225"/>
                  </a:lnTo>
                  <a:lnTo>
                    <a:pt x="1909763" y="304800"/>
                  </a:lnTo>
                  <a:lnTo>
                    <a:pt x="1921669" y="323850"/>
                  </a:lnTo>
                  <a:lnTo>
                    <a:pt x="1926432" y="350044"/>
                  </a:lnTo>
                  <a:lnTo>
                    <a:pt x="1924050" y="369094"/>
                  </a:lnTo>
                  <a:lnTo>
                    <a:pt x="1916907" y="392906"/>
                  </a:lnTo>
                  <a:lnTo>
                    <a:pt x="1900238" y="411956"/>
                  </a:lnTo>
                  <a:lnTo>
                    <a:pt x="1869282" y="431006"/>
                  </a:lnTo>
                  <a:lnTo>
                    <a:pt x="1816894" y="447675"/>
                  </a:lnTo>
                  <a:lnTo>
                    <a:pt x="1747838" y="461963"/>
                  </a:lnTo>
                  <a:lnTo>
                    <a:pt x="1674019" y="483394"/>
                  </a:lnTo>
                  <a:lnTo>
                    <a:pt x="1550194" y="540544"/>
                  </a:lnTo>
                  <a:lnTo>
                    <a:pt x="1388269" y="609600"/>
                  </a:lnTo>
                  <a:lnTo>
                    <a:pt x="1173957" y="688181"/>
                  </a:lnTo>
                  <a:lnTo>
                    <a:pt x="914400" y="771525"/>
                  </a:lnTo>
                  <a:lnTo>
                    <a:pt x="809625" y="814388"/>
                  </a:lnTo>
                  <a:lnTo>
                    <a:pt x="642938" y="852488"/>
                  </a:lnTo>
                  <a:lnTo>
                    <a:pt x="445294" y="888206"/>
                  </a:lnTo>
                  <a:lnTo>
                    <a:pt x="238125" y="921544"/>
                  </a:lnTo>
                  <a:lnTo>
                    <a:pt x="95250" y="942975"/>
                  </a:lnTo>
                  <a:lnTo>
                    <a:pt x="52388" y="945356"/>
                  </a:lnTo>
                  <a:lnTo>
                    <a:pt x="28575" y="945356"/>
                  </a:lnTo>
                  <a:lnTo>
                    <a:pt x="14288" y="942975"/>
                  </a:lnTo>
                  <a:lnTo>
                    <a:pt x="2382" y="938213"/>
                  </a:lnTo>
                  <a:lnTo>
                    <a:pt x="0" y="931069"/>
                  </a:lnTo>
                  <a:lnTo>
                    <a:pt x="0" y="923925"/>
                  </a:lnTo>
                  <a:lnTo>
                    <a:pt x="4763" y="912019"/>
                  </a:lnTo>
                  <a:lnTo>
                    <a:pt x="21432" y="895350"/>
                  </a:lnTo>
                  <a:lnTo>
                    <a:pt x="54769" y="878681"/>
                  </a:lnTo>
                  <a:lnTo>
                    <a:pt x="150019" y="850106"/>
                  </a:lnTo>
                  <a:lnTo>
                    <a:pt x="242888" y="821531"/>
                  </a:lnTo>
                  <a:lnTo>
                    <a:pt x="378619" y="781050"/>
                  </a:lnTo>
                  <a:lnTo>
                    <a:pt x="535782" y="723900"/>
                  </a:lnTo>
                  <a:lnTo>
                    <a:pt x="707232" y="657225"/>
                  </a:lnTo>
                  <a:lnTo>
                    <a:pt x="876300" y="583406"/>
                  </a:lnTo>
                  <a:lnTo>
                    <a:pt x="1052513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8">
              <a:extLst>
                <a:ext uri="{FF2B5EF4-FFF2-40B4-BE49-F238E27FC236}">
                  <a16:creationId xmlns:a16="http://schemas.microsoft.com/office/drawing/2014/main" id="{55182730-0352-4CFA-8FCC-2A9A823777EA}"/>
                </a:ext>
              </a:extLst>
            </p:cNvPr>
            <p:cNvSpPr/>
            <p:nvPr/>
          </p:nvSpPr>
          <p:spPr>
            <a:xfrm>
              <a:off x="4894263" y="2138363"/>
              <a:ext cx="925512" cy="996950"/>
            </a:xfrm>
            <a:custGeom>
              <a:avLst/>
              <a:gdLst>
                <a:gd name="connsiteX0" fmla="*/ 328612 w 926306"/>
                <a:gd name="connsiteY0" fmla="*/ 538162 h 997743"/>
                <a:gd name="connsiteX1" fmla="*/ 404812 w 926306"/>
                <a:gd name="connsiteY1" fmla="*/ 438150 h 997743"/>
                <a:gd name="connsiteX2" fmla="*/ 464344 w 926306"/>
                <a:gd name="connsiteY2" fmla="*/ 352425 h 997743"/>
                <a:gd name="connsiteX3" fmla="*/ 504825 w 926306"/>
                <a:gd name="connsiteY3" fmla="*/ 290512 h 997743"/>
                <a:gd name="connsiteX4" fmla="*/ 526256 w 926306"/>
                <a:gd name="connsiteY4" fmla="*/ 254793 h 997743"/>
                <a:gd name="connsiteX5" fmla="*/ 535781 w 926306"/>
                <a:gd name="connsiteY5" fmla="*/ 230981 h 997743"/>
                <a:gd name="connsiteX6" fmla="*/ 538162 w 926306"/>
                <a:gd name="connsiteY6" fmla="*/ 221456 h 997743"/>
                <a:gd name="connsiteX7" fmla="*/ 540544 w 926306"/>
                <a:gd name="connsiteY7" fmla="*/ 200025 h 997743"/>
                <a:gd name="connsiteX8" fmla="*/ 540544 w 926306"/>
                <a:gd name="connsiteY8" fmla="*/ 183356 h 997743"/>
                <a:gd name="connsiteX9" fmla="*/ 535781 w 926306"/>
                <a:gd name="connsiteY9" fmla="*/ 164306 h 997743"/>
                <a:gd name="connsiteX10" fmla="*/ 521494 w 926306"/>
                <a:gd name="connsiteY10" fmla="*/ 138112 h 997743"/>
                <a:gd name="connsiteX11" fmla="*/ 504825 w 926306"/>
                <a:gd name="connsiteY11" fmla="*/ 116681 h 997743"/>
                <a:gd name="connsiteX12" fmla="*/ 476250 w 926306"/>
                <a:gd name="connsiteY12" fmla="*/ 92868 h 997743"/>
                <a:gd name="connsiteX13" fmla="*/ 395287 w 926306"/>
                <a:gd name="connsiteY13" fmla="*/ 38100 h 997743"/>
                <a:gd name="connsiteX14" fmla="*/ 492919 w 926306"/>
                <a:gd name="connsiteY14" fmla="*/ 0 h 997743"/>
                <a:gd name="connsiteX15" fmla="*/ 590550 w 926306"/>
                <a:gd name="connsiteY15" fmla="*/ 23812 h 997743"/>
                <a:gd name="connsiteX16" fmla="*/ 640556 w 926306"/>
                <a:gd name="connsiteY16" fmla="*/ 38100 h 997743"/>
                <a:gd name="connsiteX17" fmla="*/ 692944 w 926306"/>
                <a:gd name="connsiteY17" fmla="*/ 52387 h 997743"/>
                <a:gd name="connsiteX18" fmla="*/ 759619 w 926306"/>
                <a:gd name="connsiteY18" fmla="*/ 76200 h 997743"/>
                <a:gd name="connsiteX19" fmla="*/ 800100 w 926306"/>
                <a:gd name="connsiteY19" fmla="*/ 95250 h 997743"/>
                <a:gd name="connsiteX20" fmla="*/ 838200 w 926306"/>
                <a:gd name="connsiteY20" fmla="*/ 116681 h 997743"/>
                <a:gd name="connsiteX21" fmla="*/ 857250 w 926306"/>
                <a:gd name="connsiteY21" fmla="*/ 130968 h 997743"/>
                <a:gd name="connsiteX22" fmla="*/ 881062 w 926306"/>
                <a:gd name="connsiteY22" fmla="*/ 152400 h 997743"/>
                <a:gd name="connsiteX23" fmla="*/ 904875 w 926306"/>
                <a:gd name="connsiteY23" fmla="*/ 178593 h 997743"/>
                <a:gd name="connsiteX24" fmla="*/ 914400 w 926306"/>
                <a:gd name="connsiteY24" fmla="*/ 192881 h 997743"/>
                <a:gd name="connsiteX25" fmla="*/ 923925 w 926306"/>
                <a:gd name="connsiteY25" fmla="*/ 211931 h 997743"/>
                <a:gd name="connsiteX26" fmla="*/ 926306 w 926306"/>
                <a:gd name="connsiteY26" fmla="*/ 228600 h 997743"/>
                <a:gd name="connsiteX27" fmla="*/ 921544 w 926306"/>
                <a:gd name="connsiteY27" fmla="*/ 252412 h 997743"/>
                <a:gd name="connsiteX28" fmla="*/ 909637 w 926306"/>
                <a:gd name="connsiteY28" fmla="*/ 273843 h 997743"/>
                <a:gd name="connsiteX29" fmla="*/ 888206 w 926306"/>
                <a:gd name="connsiteY29" fmla="*/ 292893 h 997743"/>
                <a:gd name="connsiteX30" fmla="*/ 852487 w 926306"/>
                <a:gd name="connsiteY30" fmla="*/ 309562 h 997743"/>
                <a:gd name="connsiteX31" fmla="*/ 816769 w 926306"/>
                <a:gd name="connsiteY31" fmla="*/ 323850 h 997743"/>
                <a:gd name="connsiteX32" fmla="*/ 778669 w 926306"/>
                <a:gd name="connsiteY32" fmla="*/ 347662 h 997743"/>
                <a:gd name="connsiteX33" fmla="*/ 726281 w 926306"/>
                <a:gd name="connsiteY33" fmla="*/ 392906 h 997743"/>
                <a:gd name="connsiteX34" fmla="*/ 616744 w 926306"/>
                <a:gd name="connsiteY34" fmla="*/ 504825 h 997743"/>
                <a:gd name="connsiteX35" fmla="*/ 454819 w 926306"/>
                <a:gd name="connsiteY35" fmla="*/ 669131 h 997743"/>
                <a:gd name="connsiteX36" fmla="*/ 271462 w 926306"/>
                <a:gd name="connsiteY36" fmla="*/ 864393 h 997743"/>
                <a:gd name="connsiteX37" fmla="*/ 150019 w 926306"/>
                <a:gd name="connsiteY37" fmla="*/ 997743 h 997743"/>
                <a:gd name="connsiteX38" fmla="*/ 0 w 926306"/>
                <a:gd name="connsiteY38" fmla="*/ 938212 h 997743"/>
                <a:gd name="connsiteX39" fmla="*/ 47625 w 926306"/>
                <a:gd name="connsiteY39" fmla="*/ 881062 h 997743"/>
                <a:gd name="connsiteX40" fmla="*/ 126206 w 926306"/>
                <a:gd name="connsiteY40" fmla="*/ 792956 h 997743"/>
                <a:gd name="connsiteX41" fmla="*/ 221456 w 926306"/>
                <a:gd name="connsiteY41" fmla="*/ 678656 h 997743"/>
                <a:gd name="connsiteX42" fmla="*/ 328612 w 926306"/>
                <a:gd name="connsiteY42" fmla="*/ 538162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26306" h="997743">
                  <a:moveTo>
                    <a:pt x="328612" y="538162"/>
                  </a:moveTo>
                  <a:lnTo>
                    <a:pt x="404812" y="438150"/>
                  </a:lnTo>
                  <a:lnTo>
                    <a:pt x="464344" y="352425"/>
                  </a:lnTo>
                  <a:lnTo>
                    <a:pt x="504825" y="290512"/>
                  </a:lnTo>
                  <a:lnTo>
                    <a:pt x="526256" y="254793"/>
                  </a:lnTo>
                  <a:lnTo>
                    <a:pt x="535781" y="230981"/>
                  </a:lnTo>
                  <a:lnTo>
                    <a:pt x="538162" y="221456"/>
                  </a:lnTo>
                  <a:lnTo>
                    <a:pt x="540544" y="200025"/>
                  </a:lnTo>
                  <a:lnTo>
                    <a:pt x="540544" y="183356"/>
                  </a:lnTo>
                  <a:lnTo>
                    <a:pt x="535781" y="164306"/>
                  </a:lnTo>
                  <a:lnTo>
                    <a:pt x="521494" y="138112"/>
                  </a:lnTo>
                  <a:lnTo>
                    <a:pt x="504825" y="116681"/>
                  </a:lnTo>
                  <a:lnTo>
                    <a:pt x="476250" y="92868"/>
                  </a:lnTo>
                  <a:lnTo>
                    <a:pt x="395287" y="38100"/>
                  </a:lnTo>
                  <a:lnTo>
                    <a:pt x="492919" y="0"/>
                  </a:lnTo>
                  <a:lnTo>
                    <a:pt x="590550" y="23812"/>
                  </a:lnTo>
                  <a:lnTo>
                    <a:pt x="640556" y="38100"/>
                  </a:lnTo>
                  <a:lnTo>
                    <a:pt x="692944" y="52387"/>
                  </a:lnTo>
                  <a:lnTo>
                    <a:pt x="759619" y="76200"/>
                  </a:lnTo>
                  <a:lnTo>
                    <a:pt x="800100" y="95250"/>
                  </a:lnTo>
                  <a:lnTo>
                    <a:pt x="838200" y="116681"/>
                  </a:lnTo>
                  <a:lnTo>
                    <a:pt x="857250" y="130968"/>
                  </a:lnTo>
                  <a:lnTo>
                    <a:pt x="881062" y="152400"/>
                  </a:lnTo>
                  <a:lnTo>
                    <a:pt x="904875" y="178593"/>
                  </a:lnTo>
                  <a:lnTo>
                    <a:pt x="914400" y="192881"/>
                  </a:lnTo>
                  <a:lnTo>
                    <a:pt x="923925" y="211931"/>
                  </a:lnTo>
                  <a:lnTo>
                    <a:pt x="926306" y="228600"/>
                  </a:lnTo>
                  <a:lnTo>
                    <a:pt x="921544" y="252412"/>
                  </a:lnTo>
                  <a:lnTo>
                    <a:pt x="909637" y="273843"/>
                  </a:lnTo>
                  <a:lnTo>
                    <a:pt x="888206" y="292893"/>
                  </a:lnTo>
                  <a:lnTo>
                    <a:pt x="852487" y="309562"/>
                  </a:lnTo>
                  <a:lnTo>
                    <a:pt x="816769" y="323850"/>
                  </a:lnTo>
                  <a:lnTo>
                    <a:pt x="778669" y="347662"/>
                  </a:lnTo>
                  <a:lnTo>
                    <a:pt x="726281" y="392906"/>
                  </a:lnTo>
                  <a:lnTo>
                    <a:pt x="616744" y="504825"/>
                  </a:lnTo>
                  <a:lnTo>
                    <a:pt x="454819" y="669131"/>
                  </a:lnTo>
                  <a:lnTo>
                    <a:pt x="271462" y="864393"/>
                  </a:lnTo>
                  <a:lnTo>
                    <a:pt x="150019" y="997743"/>
                  </a:lnTo>
                  <a:lnTo>
                    <a:pt x="0" y="938212"/>
                  </a:lnTo>
                  <a:lnTo>
                    <a:pt x="47625" y="881062"/>
                  </a:lnTo>
                  <a:lnTo>
                    <a:pt x="126206" y="792956"/>
                  </a:lnTo>
                  <a:lnTo>
                    <a:pt x="221456" y="678656"/>
                  </a:lnTo>
                  <a:lnTo>
                    <a:pt x="328612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9">
              <a:extLst>
                <a:ext uri="{FF2B5EF4-FFF2-40B4-BE49-F238E27FC236}">
                  <a16:creationId xmlns:a16="http://schemas.microsoft.com/office/drawing/2014/main" id="{F00EE314-5B3A-4845-AF6B-1C8B450317B6}"/>
                </a:ext>
              </a:extLst>
            </p:cNvPr>
            <p:cNvSpPr/>
            <p:nvPr/>
          </p:nvSpPr>
          <p:spPr>
            <a:xfrm>
              <a:off x="4833938" y="3040063"/>
              <a:ext cx="758825" cy="446087"/>
            </a:xfrm>
            <a:custGeom>
              <a:avLst/>
              <a:gdLst>
                <a:gd name="connsiteX0" fmla="*/ 421481 w 759618"/>
                <a:gd name="connsiteY0" fmla="*/ 140494 h 445294"/>
                <a:gd name="connsiteX1" fmla="*/ 330993 w 759618"/>
                <a:gd name="connsiteY1" fmla="*/ 92869 h 445294"/>
                <a:gd name="connsiteX2" fmla="*/ 264318 w 759618"/>
                <a:gd name="connsiteY2" fmla="*/ 61913 h 445294"/>
                <a:gd name="connsiteX3" fmla="*/ 90487 w 759618"/>
                <a:gd name="connsiteY3" fmla="*/ 0 h 445294"/>
                <a:gd name="connsiteX4" fmla="*/ 59531 w 759618"/>
                <a:gd name="connsiteY4" fmla="*/ 35719 h 445294"/>
                <a:gd name="connsiteX5" fmla="*/ 28575 w 759618"/>
                <a:gd name="connsiteY5" fmla="*/ 66675 h 445294"/>
                <a:gd name="connsiteX6" fmla="*/ 9525 w 759618"/>
                <a:gd name="connsiteY6" fmla="*/ 97632 h 445294"/>
                <a:gd name="connsiteX7" fmla="*/ 0 w 759618"/>
                <a:gd name="connsiteY7" fmla="*/ 128588 h 445294"/>
                <a:gd name="connsiteX8" fmla="*/ 2381 w 759618"/>
                <a:gd name="connsiteY8" fmla="*/ 152400 h 445294"/>
                <a:gd name="connsiteX9" fmla="*/ 9525 w 759618"/>
                <a:gd name="connsiteY9" fmla="*/ 171450 h 445294"/>
                <a:gd name="connsiteX10" fmla="*/ 16668 w 759618"/>
                <a:gd name="connsiteY10" fmla="*/ 185738 h 445294"/>
                <a:gd name="connsiteX11" fmla="*/ 35718 w 759618"/>
                <a:gd name="connsiteY11" fmla="*/ 197644 h 445294"/>
                <a:gd name="connsiteX12" fmla="*/ 73818 w 759618"/>
                <a:gd name="connsiteY12" fmla="*/ 207169 h 445294"/>
                <a:gd name="connsiteX13" fmla="*/ 142875 w 759618"/>
                <a:gd name="connsiteY13" fmla="*/ 226219 h 445294"/>
                <a:gd name="connsiteX14" fmla="*/ 233362 w 759618"/>
                <a:gd name="connsiteY14" fmla="*/ 254794 h 445294"/>
                <a:gd name="connsiteX15" fmla="*/ 340518 w 759618"/>
                <a:gd name="connsiteY15" fmla="*/ 295275 h 445294"/>
                <a:gd name="connsiteX16" fmla="*/ 454818 w 759618"/>
                <a:gd name="connsiteY16" fmla="*/ 345282 h 445294"/>
                <a:gd name="connsiteX17" fmla="*/ 545306 w 759618"/>
                <a:gd name="connsiteY17" fmla="*/ 383382 h 445294"/>
                <a:gd name="connsiteX18" fmla="*/ 678656 w 759618"/>
                <a:gd name="connsiteY18" fmla="*/ 445294 h 445294"/>
                <a:gd name="connsiteX19" fmla="*/ 759618 w 759618"/>
                <a:gd name="connsiteY19" fmla="*/ 340519 h 445294"/>
                <a:gd name="connsiteX20" fmla="*/ 650081 w 759618"/>
                <a:gd name="connsiteY20" fmla="*/ 273844 h 445294"/>
                <a:gd name="connsiteX21" fmla="*/ 528637 w 759618"/>
                <a:gd name="connsiteY21" fmla="*/ 200025 h 445294"/>
                <a:gd name="connsiteX22" fmla="*/ 421481 w 759618"/>
                <a:gd name="connsiteY22" fmla="*/ 140494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445294">
                  <a:moveTo>
                    <a:pt x="421481" y="140494"/>
                  </a:moveTo>
                  <a:lnTo>
                    <a:pt x="330993" y="92869"/>
                  </a:lnTo>
                  <a:lnTo>
                    <a:pt x="264318" y="61913"/>
                  </a:lnTo>
                  <a:lnTo>
                    <a:pt x="90487" y="0"/>
                  </a:lnTo>
                  <a:lnTo>
                    <a:pt x="59531" y="35719"/>
                  </a:lnTo>
                  <a:lnTo>
                    <a:pt x="28575" y="66675"/>
                  </a:lnTo>
                  <a:lnTo>
                    <a:pt x="9525" y="97632"/>
                  </a:lnTo>
                  <a:lnTo>
                    <a:pt x="0" y="128588"/>
                  </a:lnTo>
                  <a:lnTo>
                    <a:pt x="2381" y="152400"/>
                  </a:lnTo>
                  <a:lnTo>
                    <a:pt x="9525" y="171450"/>
                  </a:lnTo>
                  <a:lnTo>
                    <a:pt x="16668" y="185738"/>
                  </a:lnTo>
                  <a:lnTo>
                    <a:pt x="35718" y="197644"/>
                  </a:lnTo>
                  <a:lnTo>
                    <a:pt x="73818" y="207169"/>
                  </a:lnTo>
                  <a:lnTo>
                    <a:pt x="142875" y="226219"/>
                  </a:lnTo>
                  <a:lnTo>
                    <a:pt x="233362" y="254794"/>
                  </a:lnTo>
                  <a:lnTo>
                    <a:pt x="340518" y="295275"/>
                  </a:lnTo>
                  <a:lnTo>
                    <a:pt x="454818" y="345282"/>
                  </a:lnTo>
                  <a:lnTo>
                    <a:pt x="545306" y="383382"/>
                  </a:lnTo>
                  <a:lnTo>
                    <a:pt x="678656" y="445294"/>
                  </a:lnTo>
                  <a:lnTo>
                    <a:pt x="759618" y="340519"/>
                  </a:lnTo>
                  <a:lnTo>
                    <a:pt x="650081" y="273844"/>
                  </a:lnTo>
                  <a:lnTo>
                    <a:pt x="528637" y="200025"/>
                  </a:lnTo>
                  <a:lnTo>
                    <a:pt x="4214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0">
              <a:extLst>
                <a:ext uri="{FF2B5EF4-FFF2-40B4-BE49-F238E27FC236}">
                  <a16:creationId xmlns:a16="http://schemas.microsoft.com/office/drawing/2014/main" id="{F382E661-37F9-4D24-B3CC-7B6D74E1DAA1}"/>
                </a:ext>
              </a:extLst>
            </p:cNvPr>
            <p:cNvSpPr/>
            <p:nvPr/>
          </p:nvSpPr>
          <p:spPr>
            <a:xfrm>
              <a:off x="4786313" y="2379663"/>
              <a:ext cx="1790700" cy="1744662"/>
            </a:xfrm>
            <a:custGeom>
              <a:avLst/>
              <a:gdLst>
                <a:gd name="connsiteX0" fmla="*/ 804862 w 1790700"/>
                <a:gd name="connsiteY0" fmla="*/ 895350 h 1745456"/>
                <a:gd name="connsiteX1" fmla="*/ 995362 w 1790700"/>
                <a:gd name="connsiteY1" fmla="*/ 704850 h 1745456"/>
                <a:gd name="connsiteX2" fmla="*/ 1133475 w 1790700"/>
                <a:gd name="connsiteY2" fmla="*/ 566737 h 1745456"/>
                <a:gd name="connsiteX3" fmla="*/ 1233487 w 1790700"/>
                <a:gd name="connsiteY3" fmla="*/ 466725 h 1745456"/>
                <a:gd name="connsiteX4" fmla="*/ 1319212 w 1790700"/>
                <a:gd name="connsiteY4" fmla="*/ 383381 h 1745456"/>
                <a:gd name="connsiteX5" fmla="*/ 1395412 w 1790700"/>
                <a:gd name="connsiteY5" fmla="*/ 307181 h 1745456"/>
                <a:gd name="connsiteX6" fmla="*/ 1414462 w 1790700"/>
                <a:gd name="connsiteY6" fmla="*/ 285750 h 1745456"/>
                <a:gd name="connsiteX7" fmla="*/ 1428750 w 1790700"/>
                <a:gd name="connsiteY7" fmla="*/ 266700 h 1745456"/>
                <a:gd name="connsiteX8" fmla="*/ 1450181 w 1790700"/>
                <a:gd name="connsiteY8" fmla="*/ 230981 h 1745456"/>
                <a:gd name="connsiteX9" fmla="*/ 1469231 w 1790700"/>
                <a:gd name="connsiteY9" fmla="*/ 192881 h 1745456"/>
                <a:gd name="connsiteX10" fmla="*/ 1478756 w 1790700"/>
                <a:gd name="connsiteY10" fmla="*/ 157162 h 1745456"/>
                <a:gd name="connsiteX11" fmla="*/ 1481137 w 1790700"/>
                <a:gd name="connsiteY11" fmla="*/ 135731 h 1745456"/>
                <a:gd name="connsiteX12" fmla="*/ 1478756 w 1790700"/>
                <a:gd name="connsiteY12" fmla="*/ 114300 h 1745456"/>
                <a:gd name="connsiteX13" fmla="*/ 1466850 w 1790700"/>
                <a:gd name="connsiteY13" fmla="*/ 92869 h 1745456"/>
                <a:gd name="connsiteX14" fmla="*/ 1452562 w 1790700"/>
                <a:gd name="connsiteY14" fmla="*/ 66675 h 1745456"/>
                <a:gd name="connsiteX15" fmla="*/ 1445418 w 1790700"/>
                <a:gd name="connsiteY15" fmla="*/ 47625 h 1745456"/>
                <a:gd name="connsiteX16" fmla="*/ 1443037 w 1790700"/>
                <a:gd name="connsiteY16" fmla="*/ 28575 h 1745456"/>
                <a:gd name="connsiteX17" fmla="*/ 1443037 w 1790700"/>
                <a:gd name="connsiteY17" fmla="*/ 16669 h 1745456"/>
                <a:gd name="connsiteX18" fmla="*/ 1452562 w 1790700"/>
                <a:gd name="connsiteY18" fmla="*/ 4762 h 1745456"/>
                <a:gd name="connsiteX19" fmla="*/ 1471612 w 1790700"/>
                <a:gd name="connsiteY19" fmla="*/ 0 h 1745456"/>
                <a:gd name="connsiteX20" fmla="*/ 1490662 w 1790700"/>
                <a:gd name="connsiteY20" fmla="*/ 0 h 1745456"/>
                <a:gd name="connsiteX21" fmla="*/ 1519237 w 1790700"/>
                <a:gd name="connsiteY21" fmla="*/ 2381 h 1745456"/>
                <a:gd name="connsiteX22" fmla="*/ 1543050 w 1790700"/>
                <a:gd name="connsiteY22" fmla="*/ 9525 h 1745456"/>
                <a:gd name="connsiteX23" fmla="*/ 1581150 w 1790700"/>
                <a:gd name="connsiteY23" fmla="*/ 26194 h 1745456"/>
                <a:gd name="connsiteX24" fmla="*/ 1624012 w 1790700"/>
                <a:gd name="connsiteY24" fmla="*/ 50006 h 1745456"/>
                <a:gd name="connsiteX25" fmla="*/ 1654968 w 1790700"/>
                <a:gd name="connsiteY25" fmla="*/ 71437 h 1745456"/>
                <a:gd name="connsiteX26" fmla="*/ 1683543 w 1790700"/>
                <a:gd name="connsiteY26" fmla="*/ 95250 h 1745456"/>
                <a:gd name="connsiteX27" fmla="*/ 1709737 w 1790700"/>
                <a:gd name="connsiteY27" fmla="*/ 121444 h 1745456"/>
                <a:gd name="connsiteX28" fmla="*/ 1735931 w 1790700"/>
                <a:gd name="connsiteY28" fmla="*/ 152400 h 1745456"/>
                <a:gd name="connsiteX29" fmla="*/ 1754981 w 1790700"/>
                <a:gd name="connsiteY29" fmla="*/ 183356 h 1745456"/>
                <a:gd name="connsiteX30" fmla="*/ 1774031 w 1790700"/>
                <a:gd name="connsiteY30" fmla="*/ 219075 h 1745456"/>
                <a:gd name="connsiteX31" fmla="*/ 1785937 w 1790700"/>
                <a:gd name="connsiteY31" fmla="*/ 252412 h 1745456"/>
                <a:gd name="connsiteX32" fmla="*/ 1790700 w 1790700"/>
                <a:gd name="connsiteY32" fmla="*/ 285750 h 1745456"/>
                <a:gd name="connsiteX33" fmla="*/ 1790700 w 1790700"/>
                <a:gd name="connsiteY33" fmla="*/ 323850 h 1745456"/>
                <a:gd name="connsiteX34" fmla="*/ 1781175 w 1790700"/>
                <a:gd name="connsiteY34" fmla="*/ 359569 h 1745456"/>
                <a:gd name="connsiteX35" fmla="*/ 1762125 w 1790700"/>
                <a:gd name="connsiteY35" fmla="*/ 388144 h 1745456"/>
                <a:gd name="connsiteX36" fmla="*/ 1728787 w 1790700"/>
                <a:gd name="connsiteY36" fmla="*/ 411956 h 1745456"/>
                <a:gd name="connsiteX37" fmla="*/ 1683543 w 1790700"/>
                <a:gd name="connsiteY37" fmla="*/ 423862 h 1745456"/>
                <a:gd name="connsiteX38" fmla="*/ 1650206 w 1790700"/>
                <a:gd name="connsiteY38" fmla="*/ 433387 h 1745456"/>
                <a:gd name="connsiteX39" fmla="*/ 1612106 w 1790700"/>
                <a:gd name="connsiteY39" fmla="*/ 454819 h 1745456"/>
                <a:gd name="connsiteX40" fmla="*/ 1507331 w 1790700"/>
                <a:gd name="connsiteY40" fmla="*/ 531019 h 1745456"/>
                <a:gd name="connsiteX41" fmla="*/ 1335881 w 1790700"/>
                <a:gd name="connsiteY41" fmla="*/ 669131 h 1745456"/>
                <a:gd name="connsiteX42" fmla="*/ 1121568 w 1790700"/>
                <a:gd name="connsiteY42" fmla="*/ 850106 h 1745456"/>
                <a:gd name="connsiteX43" fmla="*/ 833437 w 1790700"/>
                <a:gd name="connsiteY43" fmla="*/ 1107281 h 1745456"/>
                <a:gd name="connsiteX44" fmla="*/ 590550 w 1790700"/>
                <a:gd name="connsiteY44" fmla="*/ 1331119 h 1745456"/>
                <a:gd name="connsiteX45" fmla="*/ 333375 w 1790700"/>
                <a:gd name="connsiteY45" fmla="*/ 1562100 h 1745456"/>
                <a:gd name="connsiteX46" fmla="*/ 123825 w 1790700"/>
                <a:gd name="connsiteY46" fmla="*/ 1745456 h 1745456"/>
                <a:gd name="connsiteX47" fmla="*/ 0 w 1790700"/>
                <a:gd name="connsiteY47" fmla="*/ 1702594 h 1745456"/>
                <a:gd name="connsiteX48" fmla="*/ 90487 w 1790700"/>
                <a:gd name="connsiteY48" fmla="*/ 1612106 h 1745456"/>
                <a:gd name="connsiteX49" fmla="*/ 285750 w 1790700"/>
                <a:gd name="connsiteY49" fmla="*/ 1421606 h 1745456"/>
                <a:gd name="connsiteX50" fmla="*/ 485775 w 1790700"/>
                <a:gd name="connsiteY50" fmla="*/ 1233487 h 1745456"/>
                <a:gd name="connsiteX51" fmla="*/ 673893 w 1790700"/>
                <a:gd name="connsiteY51" fmla="*/ 1052512 h 1745456"/>
                <a:gd name="connsiteX52" fmla="*/ 735806 w 1790700"/>
                <a:gd name="connsiteY52" fmla="*/ 964406 h 1745456"/>
                <a:gd name="connsiteX53" fmla="*/ 804862 w 1790700"/>
                <a:gd name="connsiteY53" fmla="*/ 89535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0700" h="1745456">
                  <a:moveTo>
                    <a:pt x="804862" y="895350"/>
                  </a:moveTo>
                  <a:lnTo>
                    <a:pt x="995362" y="704850"/>
                  </a:lnTo>
                  <a:lnTo>
                    <a:pt x="1133475" y="566737"/>
                  </a:lnTo>
                  <a:lnTo>
                    <a:pt x="1233487" y="466725"/>
                  </a:lnTo>
                  <a:lnTo>
                    <a:pt x="1319212" y="383381"/>
                  </a:lnTo>
                  <a:lnTo>
                    <a:pt x="1395412" y="307181"/>
                  </a:lnTo>
                  <a:lnTo>
                    <a:pt x="1414462" y="285750"/>
                  </a:lnTo>
                  <a:lnTo>
                    <a:pt x="1428750" y="266700"/>
                  </a:lnTo>
                  <a:lnTo>
                    <a:pt x="1450181" y="230981"/>
                  </a:lnTo>
                  <a:lnTo>
                    <a:pt x="1469231" y="192881"/>
                  </a:lnTo>
                  <a:lnTo>
                    <a:pt x="1478756" y="157162"/>
                  </a:lnTo>
                  <a:lnTo>
                    <a:pt x="1481137" y="135731"/>
                  </a:lnTo>
                  <a:lnTo>
                    <a:pt x="1478756" y="114300"/>
                  </a:lnTo>
                  <a:lnTo>
                    <a:pt x="1466850" y="92869"/>
                  </a:lnTo>
                  <a:lnTo>
                    <a:pt x="1452562" y="66675"/>
                  </a:lnTo>
                  <a:lnTo>
                    <a:pt x="1445418" y="47625"/>
                  </a:lnTo>
                  <a:lnTo>
                    <a:pt x="1443037" y="28575"/>
                  </a:lnTo>
                  <a:lnTo>
                    <a:pt x="1443037" y="16669"/>
                  </a:lnTo>
                  <a:lnTo>
                    <a:pt x="1452562" y="4762"/>
                  </a:lnTo>
                  <a:lnTo>
                    <a:pt x="1471612" y="0"/>
                  </a:lnTo>
                  <a:lnTo>
                    <a:pt x="1490662" y="0"/>
                  </a:lnTo>
                  <a:lnTo>
                    <a:pt x="1519237" y="2381"/>
                  </a:lnTo>
                  <a:lnTo>
                    <a:pt x="1543050" y="9525"/>
                  </a:lnTo>
                  <a:lnTo>
                    <a:pt x="1581150" y="26194"/>
                  </a:lnTo>
                  <a:lnTo>
                    <a:pt x="1624012" y="50006"/>
                  </a:lnTo>
                  <a:lnTo>
                    <a:pt x="1654968" y="71437"/>
                  </a:lnTo>
                  <a:lnTo>
                    <a:pt x="1683543" y="95250"/>
                  </a:lnTo>
                  <a:lnTo>
                    <a:pt x="1709737" y="121444"/>
                  </a:lnTo>
                  <a:lnTo>
                    <a:pt x="1735931" y="152400"/>
                  </a:lnTo>
                  <a:lnTo>
                    <a:pt x="1754981" y="183356"/>
                  </a:lnTo>
                  <a:lnTo>
                    <a:pt x="1774031" y="219075"/>
                  </a:lnTo>
                  <a:lnTo>
                    <a:pt x="1785937" y="252412"/>
                  </a:lnTo>
                  <a:lnTo>
                    <a:pt x="1790700" y="285750"/>
                  </a:lnTo>
                  <a:lnTo>
                    <a:pt x="1790700" y="323850"/>
                  </a:lnTo>
                  <a:lnTo>
                    <a:pt x="1781175" y="359569"/>
                  </a:lnTo>
                  <a:lnTo>
                    <a:pt x="1762125" y="388144"/>
                  </a:lnTo>
                  <a:lnTo>
                    <a:pt x="1728787" y="411956"/>
                  </a:lnTo>
                  <a:lnTo>
                    <a:pt x="1683543" y="423862"/>
                  </a:lnTo>
                  <a:lnTo>
                    <a:pt x="1650206" y="433387"/>
                  </a:lnTo>
                  <a:lnTo>
                    <a:pt x="1612106" y="454819"/>
                  </a:lnTo>
                  <a:lnTo>
                    <a:pt x="1507331" y="531019"/>
                  </a:lnTo>
                  <a:lnTo>
                    <a:pt x="1335881" y="669131"/>
                  </a:lnTo>
                  <a:lnTo>
                    <a:pt x="1121568" y="850106"/>
                  </a:lnTo>
                  <a:lnTo>
                    <a:pt x="833437" y="1107281"/>
                  </a:lnTo>
                  <a:lnTo>
                    <a:pt x="590550" y="1331119"/>
                  </a:lnTo>
                  <a:lnTo>
                    <a:pt x="333375" y="1562100"/>
                  </a:lnTo>
                  <a:lnTo>
                    <a:pt x="123825" y="1745456"/>
                  </a:lnTo>
                  <a:lnTo>
                    <a:pt x="0" y="1702594"/>
                  </a:lnTo>
                  <a:lnTo>
                    <a:pt x="90487" y="1612106"/>
                  </a:lnTo>
                  <a:lnTo>
                    <a:pt x="285750" y="1421606"/>
                  </a:lnTo>
                  <a:lnTo>
                    <a:pt x="485775" y="1233487"/>
                  </a:lnTo>
                  <a:lnTo>
                    <a:pt x="673893" y="1052512"/>
                  </a:lnTo>
                  <a:lnTo>
                    <a:pt x="735806" y="964406"/>
                  </a:lnTo>
                  <a:lnTo>
                    <a:pt x="804862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1">
              <a:extLst>
                <a:ext uri="{FF2B5EF4-FFF2-40B4-BE49-F238E27FC236}">
                  <a16:creationId xmlns:a16="http://schemas.microsoft.com/office/drawing/2014/main" id="{73836BE1-459F-4A80-BBE9-143635B40E89}"/>
                </a:ext>
              </a:extLst>
            </p:cNvPr>
            <p:cNvSpPr/>
            <p:nvPr/>
          </p:nvSpPr>
          <p:spPr>
            <a:xfrm>
              <a:off x="4697413" y="3678238"/>
              <a:ext cx="1920875" cy="666750"/>
            </a:xfrm>
            <a:custGeom>
              <a:avLst/>
              <a:gdLst>
                <a:gd name="connsiteX0" fmla="*/ 812007 w 1919288"/>
                <a:gd name="connsiteY0" fmla="*/ 269082 h 666750"/>
                <a:gd name="connsiteX1" fmla="*/ 607219 w 1919288"/>
                <a:gd name="connsiteY1" fmla="*/ 309563 h 666750"/>
                <a:gd name="connsiteX2" fmla="*/ 409575 w 1919288"/>
                <a:gd name="connsiteY2" fmla="*/ 340519 h 666750"/>
                <a:gd name="connsiteX3" fmla="*/ 283369 w 1919288"/>
                <a:gd name="connsiteY3" fmla="*/ 352425 h 666750"/>
                <a:gd name="connsiteX4" fmla="*/ 138113 w 1919288"/>
                <a:gd name="connsiteY4" fmla="*/ 352425 h 666750"/>
                <a:gd name="connsiteX5" fmla="*/ 76200 w 1919288"/>
                <a:gd name="connsiteY5" fmla="*/ 388144 h 666750"/>
                <a:gd name="connsiteX6" fmla="*/ 35719 w 1919288"/>
                <a:gd name="connsiteY6" fmla="*/ 419100 h 666750"/>
                <a:gd name="connsiteX7" fmla="*/ 7144 w 1919288"/>
                <a:gd name="connsiteY7" fmla="*/ 445294 h 666750"/>
                <a:gd name="connsiteX8" fmla="*/ 0 w 1919288"/>
                <a:gd name="connsiteY8" fmla="*/ 459582 h 666750"/>
                <a:gd name="connsiteX9" fmla="*/ 0 w 1919288"/>
                <a:gd name="connsiteY9" fmla="*/ 476250 h 666750"/>
                <a:gd name="connsiteX10" fmla="*/ 9525 w 1919288"/>
                <a:gd name="connsiteY10" fmla="*/ 502444 h 666750"/>
                <a:gd name="connsiteX11" fmla="*/ 26194 w 1919288"/>
                <a:gd name="connsiteY11" fmla="*/ 535782 h 666750"/>
                <a:gd name="connsiteX12" fmla="*/ 64294 w 1919288"/>
                <a:gd name="connsiteY12" fmla="*/ 592932 h 666750"/>
                <a:gd name="connsiteX13" fmla="*/ 102394 w 1919288"/>
                <a:gd name="connsiteY13" fmla="*/ 631032 h 666750"/>
                <a:gd name="connsiteX14" fmla="*/ 123825 w 1919288"/>
                <a:gd name="connsiteY14" fmla="*/ 647700 h 666750"/>
                <a:gd name="connsiteX15" fmla="*/ 150019 w 1919288"/>
                <a:gd name="connsiteY15" fmla="*/ 659607 h 666750"/>
                <a:gd name="connsiteX16" fmla="*/ 173832 w 1919288"/>
                <a:gd name="connsiteY16" fmla="*/ 666750 h 666750"/>
                <a:gd name="connsiteX17" fmla="*/ 250032 w 1919288"/>
                <a:gd name="connsiteY17" fmla="*/ 642938 h 666750"/>
                <a:gd name="connsiteX18" fmla="*/ 504825 w 1919288"/>
                <a:gd name="connsiteY18" fmla="*/ 559594 h 666750"/>
                <a:gd name="connsiteX19" fmla="*/ 783432 w 1919288"/>
                <a:gd name="connsiteY19" fmla="*/ 461963 h 666750"/>
                <a:gd name="connsiteX20" fmla="*/ 919163 w 1919288"/>
                <a:gd name="connsiteY20" fmla="*/ 411957 h 666750"/>
                <a:gd name="connsiteX21" fmla="*/ 1152525 w 1919288"/>
                <a:gd name="connsiteY21" fmla="*/ 345282 h 666750"/>
                <a:gd name="connsiteX22" fmla="*/ 1452563 w 1919288"/>
                <a:gd name="connsiteY22" fmla="*/ 257175 h 666750"/>
                <a:gd name="connsiteX23" fmla="*/ 1721644 w 1919288"/>
                <a:gd name="connsiteY23" fmla="*/ 178594 h 666750"/>
                <a:gd name="connsiteX24" fmla="*/ 1919288 w 1919288"/>
                <a:gd name="connsiteY24" fmla="*/ 121444 h 666750"/>
                <a:gd name="connsiteX25" fmla="*/ 1854994 w 1919288"/>
                <a:gd name="connsiteY25" fmla="*/ 0 h 666750"/>
                <a:gd name="connsiteX26" fmla="*/ 1614488 w 1919288"/>
                <a:gd name="connsiteY26" fmla="*/ 69057 h 666750"/>
                <a:gd name="connsiteX27" fmla="*/ 1373982 w 1919288"/>
                <a:gd name="connsiteY27" fmla="*/ 133350 h 666750"/>
                <a:gd name="connsiteX28" fmla="*/ 1152525 w 1919288"/>
                <a:gd name="connsiteY28" fmla="*/ 188119 h 666750"/>
                <a:gd name="connsiteX29" fmla="*/ 907257 w 1919288"/>
                <a:gd name="connsiteY29" fmla="*/ 247650 h 666750"/>
                <a:gd name="connsiteX30" fmla="*/ 812007 w 1919288"/>
                <a:gd name="connsiteY30" fmla="*/ 26908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9288" h="666750">
                  <a:moveTo>
                    <a:pt x="812007" y="269082"/>
                  </a:moveTo>
                  <a:lnTo>
                    <a:pt x="607219" y="309563"/>
                  </a:lnTo>
                  <a:lnTo>
                    <a:pt x="409575" y="340519"/>
                  </a:lnTo>
                  <a:lnTo>
                    <a:pt x="283369" y="352425"/>
                  </a:lnTo>
                  <a:lnTo>
                    <a:pt x="138113" y="352425"/>
                  </a:lnTo>
                  <a:lnTo>
                    <a:pt x="76200" y="388144"/>
                  </a:lnTo>
                  <a:lnTo>
                    <a:pt x="35719" y="419100"/>
                  </a:lnTo>
                  <a:lnTo>
                    <a:pt x="7144" y="445294"/>
                  </a:lnTo>
                  <a:lnTo>
                    <a:pt x="0" y="459582"/>
                  </a:lnTo>
                  <a:lnTo>
                    <a:pt x="0" y="476250"/>
                  </a:lnTo>
                  <a:lnTo>
                    <a:pt x="9525" y="502444"/>
                  </a:lnTo>
                  <a:lnTo>
                    <a:pt x="26194" y="535782"/>
                  </a:lnTo>
                  <a:lnTo>
                    <a:pt x="64294" y="592932"/>
                  </a:lnTo>
                  <a:lnTo>
                    <a:pt x="102394" y="631032"/>
                  </a:lnTo>
                  <a:lnTo>
                    <a:pt x="123825" y="647700"/>
                  </a:lnTo>
                  <a:lnTo>
                    <a:pt x="150019" y="659607"/>
                  </a:lnTo>
                  <a:lnTo>
                    <a:pt x="173832" y="666750"/>
                  </a:lnTo>
                  <a:lnTo>
                    <a:pt x="250032" y="642938"/>
                  </a:lnTo>
                  <a:lnTo>
                    <a:pt x="504825" y="559594"/>
                  </a:lnTo>
                  <a:lnTo>
                    <a:pt x="783432" y="461963"/>
                  </a:lnTo>
                  <a:lnTo>
                    <a:pt x="919163" y="411957"/>
                  </a:lnTo>
                  <a:lnTo>
                    <a:pt x="1152525" y="345282"/>
                  </a:lnTo>
                  <a:lnTo>
                    <a:pt x="1452563" y="257175"/>
                  </a:lnTo>
                  <a:lnTo>
                    <a:pt x="1721644" y="178594"/>
                  </a:lnTo>
                  <a:lnTo>
                    <a:pt x="1919288" y="121444"/>
                  </a:lnTo>
                  <a:lnTo>
                    <a:pt x="1854994" y="0"/>
                  </a:lnTo>
                  <a:lnTo>
                    <a:pt x="1614488" y="69057"/>
                  </a:lnTo>
                  <a:lnTo>
                    <a:pt x="1373982" y="133350"/>
                  </a:lnTo>
                  <a:lnTo>
                    <a:pt x="1152525" y="188119"/>
                  </a:lnTo>
                  <a:lnTo>
                    <a:pt x="907257" y="247650"/>
                  </a:lnTo>
                  <a:lnTo>
                    <a:pt x="812007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02">
              <a:extLst>
                <a:ext uri="{FF2B5EF4-FFF2-40B4-BE49-F238E27FC236}">
                  <a16:creationId xmlns:a16="http://schemas.microsoft.com/office/drawing/2014/main" id="{7468DE3C-0D99-4B59-BCCD-155180F9143D}"/>
                </a:ext>
              </a:extLst>
            </p:cNvPr>
            <p:cNvSpPr/>
            <p:nvPr/>
          </p:nvSpPr>
          <p:spPr>
            <a:xfrm>
              <a:off x="6142038" y="3300413"/>
              <a:ext cx="777875" cy="879475"/>
            </a:xfrm>
            <a:custGeom>
              <a:avLst/>
              <a:gdLst>
                <a:gd name="connsiteX0" fmla="*/ 428625 w 778669"/>
                <a:gd name="connsiteY0" fmla="*/ 631031 h 878681"/>
                <a:gd name="connsiteX1" fmla="*/ 392906 w 778669"/>
                <a:gd name="connsiteY1" fmla="*/ 571500 h 878681"/>
                <a:gd name="connsiteX2" fmla="*/ 361950 w 778669"/>
                <a:gd name="connsiteY2" fmla="*/ 519112 h 878681"/>
                <a:gd name="connsiteX3" fmla="*/ 278606 w 778669"/>
                <a:gd name="connsiteY3" fmla="*/ 419100 h 878681"/>
                <a:gd name="connsiteX4" fmla="*/ 214312 w 778669"/>
                <a:gd name="connsiteY4" fmla="*/ 342900 h 878681"/>
                <a:gd name="connsiteX5" fmla="*/ 173831 w 778669"/>
                <a:gd name="connsiteY5" fmla="*/ 297656 h 878681"/>
                <a:gd name="connsiteX6" fmla="*/ 121444 w 778669"/>
                <a:gd name="connsiteY6" fmla="*/ 228600 h 878681"/>
                <a:gd name="connsiteX7" fmla="*/ 69056 w 778669"/>
                <a:gd name="connsiteY7" fmla="*/ 152400 h 878681"/>
                <a:gd name="connsiteX8" fmla="*/ 26194 w 778669"/>
                <a:gd name="connsiteY8" fmla="*/ 88106 h 878681"/>
                <a:gd name="connsiteX9" fmla="*/ 7144 w 778669"/>
                <a:gd name="connsiteY9" fmla="*/ 54768 h 878681"/>
                <a:gd name="connsiteX10" fmla="*/ 0 w 778669"/>
                <a:gd name="connsiteY10" fmla="*/ 28575 h 878681"/>
                <a:gd name="connsiteX11" fmla="*/ 0 w 778669"/>
                <a:gd name="connsiteY11" fmla="*/ 14287 h 878681"/>
                <a:gd name="connsiteX12" fmla="*/ 7144 w 778669"/>
                <a:gd name="connsiteY12" fmla="*/ 4762 h 878681"/>
                <a:gd name="connsiteX13" fmla="*/ 19050 w 778669"/>
                <a:gd name="connsiteY13" fmla="*/ 0 h 878681"/>
                <a:gd name="connsiteX14" fmla="*/ 33337 w 778669"/>
                <a:gd name="connsiteY14" fmla="*/ 4762 h 878681"/>
                <a:gd name="connsiteX15" fmla="*/ 64294 w 778669"/>
                <a:gd name="connsiteY15" fmla="*/ 23812 h 878681"/>
                <a:gd name="connsiteX16" fmla="*/ 135731 w 778669"/>
                <a:gd name="connsiteY16" fmla="*/ 71437 h 878681"/>
                <a:gd name="connsiteX17" fmla="*/ 226219 w 778669"/>
                <a:gd name="connsiteY17" fmla="*/ 133350 h 878681"/>
                <a:gd name="connsiteX18" fmla="*/ 333375 w 778669"/>
                <a:gd name="connsiteY18" fmla="*/ 202406 h 878681"/>
                <a:gd name="connsiteX19" fmla="*/ 426244 w 778669"/>
                <a:gd name="connsiteY19" fmla="*/ 266700 h 878681"/>
                <a:gd name="connsiteX20" fmla="*/ 545306 w 778669"/>
                <a:gd name="connsiteY20" fmla="*/ 345281 h 878681"/>
                <a:gd name="connsiteX21" fmla="*/ 592931 w 778669"/>
                <a:gd name="connsiteY21" fmla="*/ 376237 h 878681"/>
                <a:gd name="connsiteX22" fmla="*/ 614362 w 778669"/>
                <a:gd name="connsiteY22" fmla="*/ 397668 h 878681"/>
                <a:gd name="connsiteX23" fmla="*/ 642937 w 778669"/>
                <a:gd name="connsiteY23" fmla="*/ 438150 h 878681"/>
                <a:gd name="connsiteX24" fmla="*/ 685800 w 778669"/>
                <a:gd name="connsiteY24" fmla="*/ 502443 h 878681"/>
                <a:gd name="connsiteX25" fmla="*/ 716756 w 778669"/>
                <a:gd name="connsiteY25" fmla="*/ 569118 h 878681"/>
                <a:gd name="connsiteX26" fmla="*/ 745331 w 778669"/>
                <a:gd name="connsiteY26" fmla="*/ 631031 h 878681"/>
                <a:gd name="connsiteX27" fmla="*/ 759619 w 778669"/>
                <a:gd name="connsiteY27" fmla="*/ 681037 h 878681"/>
                <a:gd name="connsiteX28" fmla="*/ 773906 w 778669"/>
                <a:gd name="connsiteY28" fmla="*/ 735806 h 878681"/>
                <a:gd name="connsiteX29" fmla="*/ 778669 w 778669"/>
                <a:gd name="connsiteY29" fmla="*/ 773906 h 878681"/>
                <a:gd name="connsiteX30" fmla="*/ 778669 w 778669"/>
                <a:gd name="connsiteY30" fmla="*/ 809625 h 878681"/>
                <a:gd name="connsiteX31" fmla="*/ 771525 w 778669"/>
                <a:gd name="connsiteY31" fmla="*/ 840581 h 878681"/>
                <a:gd name="connsiteX32" fmla="*/ 757237 w 778669"/>
                <a:gd name="connsiteY32" fmla="*/ 862012 h 878681"/>
                <a:gd name="connsiteX33" fmla="*/ 733425 w 778669"/>
                <a:gd name="connsiteY33" fmla="*/ 873918 h 878681"/>
                <a:gd name="connsiteX34" fmla="*/ 695325 w 778669"/>
                <a:gd name="connsiteY34" fmla="*/ 878681 h 878681"/>
                <a:gd name="connsiteX35" fmla="*/ 657225 w 778669"/>
                <a:gd name="connsiteY35" fmla="*/ 873918 h 878681"/>
                <a:gd name="connsiteX36" fmla="*/ 614362 w 778669"/>
                <a:gd name="connsiteY36" fmla="*/ 854868 h 878681"/>
                <a:gd name="connsiteX37" fmla="*/ 554831 w 778669"/>
                <a:gd name="connsiteY37" fmla="*/ 812006 h 878681"/>
                <a:gd name="connsiteX38" fmla="*/ 507206 w 778669"/>
                <a:gd name="connsiteY38" fmla="*/ 750093 h 878681"/>
                <a:gd name="connsiteX39" fmla="*/ 428625 w 778669"/>
                <a:gd name="connsiteY39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8669" h="878681">
                  <a:moveTo>
                    <a:pt x="428625" y="631031"/>
                  </a:moveTo>
                  <a:lnTo>
                    <a:pt x="392906" y="571500"/>
                  </a:lnTo>
                  <a:lnTo>
                    <a:pt x="361950" y="519112"/>
                  </a:lnTo>
                  <a:lnTo>
                    <a:pt x="278606" y="419100"/>
                  </a:lnTo>
                  <a:lnTo>
                    <a:pt x="214312" y="342900"/>
                  </a:lnTo>
                  <a:lnTo>
                    <a:pt x="173831" y="297656"/>
                  </a:lnTo>
                  <a:lnTo>
                    <a:pt x="121444" y="228600"/>
                  </a:lnTo>
                  <a:lnTo>
                    <a:pt x="69056" y="152400"/>
                  </a:lnTo>
                  <a:lnTo>
                    <a:pt x="26194" y="88106"/>
                  </a:lnTo>
                  <a:lnTo>
                    <a:pt x="7144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33337" y="4762"/>
                  </a:lnTo>
                  <a:lnTo>
                    <a:pt x="64294" y="23812"/>
                  </a:lnTo>
                  <a:lnTo>
                    <a:pt x="135731" y="71437"/>
                  </a:lnTo>
                  <a:lnTo>
                    <a:pt x="226219" y="133350"/>
                  </a:lnTo>
                  <a:lnTo>
                    <a:pt x="333375" y="202406"/>
                  </a:lnTo>
                  <a:lnTo>
                    <a:pt x="426244" y="266700"/>
                  </a:lnTo>
                  <a:lnTo>
                    <a:pt x="545306" y="345281"/>
                  </a:lnTo>
                  <a:lnTo>
                    <a:pt x="592931" y="376237"/>
                  </a:lnTo>
                  <a:lnTo>
                    <a:pt x="614362" y="397668"/>
                  </a:lnTo>
                  <a:lnTo>
                    <a:pt x="642937" y="438150"/>
                  </a:lnTo>
                  <a:lnTo>
                    <a:pt x="685800" y="502443"/>
                  </a:lnTo>
                  <a:lnTo>
                    <a:pt x="716756" y="569118"/>
                  </a:lnTo>
                  <a:lnTo>
                    <a:pt x="745331" y="631031"/>
                  </a:lnTo>
                  <a:lnTo>
                    <a:pt x="759619" y="681037"/>
                  </a:lnTo>
                  <a:lnTo>
                    <a:pt x="773906" y="735806"/>
                  </a:lnTo>
                  <a:lnTo>
                    <a:pt x="778669" y="773906"/>
                  </a:lnTo>
                  <a:lnTo>
                    <a:pt x="778669" y="809625"/>
                  </a:lnTo>
                  <a:lnTo>
                    <a:pt x="771525" y="840581"/>
                  </a:lnTo>
                  <a:lnTo>
                    <a:pt x="757237" y="862012"/>
                  </a:lnTo>
                  <a:lnTo>
                    <a:pt x="733425" y="873918"/>
                  </a:lnTo>
                  <a:lnTo>
                    <a:pt x="695325" y="878681"/>
                  </a:lnTo>
                  <a:lnTo>
                    <a:pt x="657225" y="873918"/>
                  </a:lnTo>
                  <a:lnTo>
                    <a:pt x="614362" y="854868"/>
                  </a:lnTo>
                  <a:lnTo>
                    <a:pt x="554831" y="812006"/>
                  </a:lnTo>
                  <a:lnTo>
                    <a:pt x="507206" y="750093"/>
                  </a:lnTo>
                  <a:lnTo>
                    <a:pt x="428625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05">
              <a:extLst>
                <a:ext uri="{FF2B5EF4-FFF2-40B4-BE49-F238E27FC236}">
                  <a16:creationId xmlns:a16="http://schemas.microsoft.com/office/drawing/2014/main" id="{05936B56-815A-41A9-A8A9-1D95D8569866}"/>
                </a:ext>
              </a:extLst>
            </p:cNvPr>
            <p:cNvSpPr/>
            <p:nvPr/>
          </p:nvSpPr>
          <p:spPr>
            <a:xfrm>
              <a:off x="5553075" y="4024313"/>
              <a:ext cx="306388" cy="2011362"/>
            </a:xfrm>
            <a:custGeom>
              <a:avLst/>
              <a:gdLst>
                <a:gd name="connsiteX0" fmla="*/ 285420 w 306562"/>
                <a:gd name="connsiteY0" fmla="*/ 549697 h 2011151"/>
                <a:gd name="connsiteX1" fmla="*/ 288063 w 306562"/>
                <a:gd name="connsiteY1" fmla="*/ 396416 h 2011151"/>
                <a:gd name="connsiteX2" fmla="*/ 288063 w 306562"/>
                <a:gd name="connsiteY2" fmla="*/ 338275 h 2011151"/>
                <a:gd name="connsiteX3" fmla="*/ 295991 w 306562"/>
                <a:gd name="connsiteY3" fmla="*/ 248420 h 2011151"/>
                <a:gd name="connsiteX4" fmla="*/ 303919 w 306562"/>
                <a:gd name="connsiteY4" fmla="*/ 192922 h 2011151"/>
                <a:gd name="connsiteX5" fmla="*/ 306562 w 306562"/>
                <a:gd name="connsiteY5" fmla="*/ 163852 h 2011151"/>
                <a:gd name="connsiteX6" fmla="*/ 288063 w 306562"/>
                <a:gd name="connsiteY6" fmla="*/ 132138 h 2011151"/>
                <a:gd name="connsiteX7" fmla="*/ 248421 w 306562"/>
                <a:gd name="connsiteY7" fmla="*/ 87211 h 2011151"/>
                <a:gd name="connsiteX8" fmla="*/ 206137 w 306562"/>
                <a:gd name="connsiteY8" fmla="*/ 36999 h 2011151"/>
                <a:gd name="connsiteX9" fmla="*/ 161210 w 306562"/>
                <a:gd name="connsiteY9" fmla="*/ 0 h 2011151"/>
                <a:gd name="connsiteX10" fmla="*/ 23785 w 306562"/>
                <a:gd name="connsiteY10" fmla="*/ 31713 h 2011151"/>
                <a:gd name="connsiteX11" fmla="*/ 50213 w 306562"/>
                <a:gd name="connsiteY11" fmla="*/ 87211 h 2011151"/>
                <a:gd name="connsiteX12" fmla="*/ 63427 w 306562"/>
                <a:gd name="connsiteY12" fmla="*/ 121567 h 2011151"/>
                <a:gd name="connsiteX13" fmla="*/ 76641 w 306562"/>
                <a:gd name="connsiteY13" fmla="*/ 171780 h 2011151"/>
                <a:gd name="connsiteX14" fmla="*/ 84569 w 306562"/>
                <a:gd name="connsiteY14" fmla="*/ 229921 h 2011151"/>
                <a:gd name="connsiteX15" fmla="*/ 84569 w 306562"/>
                <a:gd name="connsiteY15" fmla="*/ 327704 h 2011151"/>
                <a:gd name="connsiteX16" fmla="*/ 84569 w 306562"/>
                <a:gd name="connsiteY16" fmla="*/ 570839 h 2011151"/>
                <a:gd name="connsiteX17" fmla="*/ 84569 w 306562"/>
                <a:gd name="connsiteY17" fmla="*/ 795475 h 2011151"/>
                <a:gd name="connsiteX18" fmla="*/ 84569 w 306562"/>
                <a:gd name="connsiteY18" fmla="*/ 890615 h 2011151"/>
                <a:gd name="connsiteX19" fmla="*/ 71355 w 306562"/>
                <a:gd name="connsiteY19" fmla="*/ 1096751 h 2011151"/>
                <a:gd name="connsiteX20" fmla="*/ 58141 w 306562"/>
                <a:gd name="connsiteY20" fmla="*/ 1297602 h 2011151"/>
                <a:gd name="connsiteX21" fmla="*/ 39642 w 306562"/>
                <a:gd name="connsiteY21" fmla="*/ 1448240 h 2011151"/>
                <a:gd name="connsiteX22" fmla="*/ 0 w 306562"/>
                <a:gd name="connsiteY22" fmla="*/ 1686090 h 2011151"/>
                <a:gd name="connsiteX23" fmla="*/ 0 w 306562"/>
                <a:gd name="connsiteY23" fmla="*/ 1709875 h 2011151"/>
                <a:gd name="connsiteX24" fmla="*/ 5286 w 306562"/>
                <a:gd name="connsiteY24" fmla="*/ 1746874 h 2011151"/>
                <a:gd name="connsiteX25" fmla="*/ 23785 w 306562"/>
                <a:gd name="connsiteY25" fmla="*/ 1815586 h 2011151"/>
                <a:gd name="connsiteX26" fmla="*/ 50213 w 306562"/>
                <a:gd name="connsiteY26" fmla="*/ 1881655 h 2011151"/>
                <a:gd name="connsiteX27" fmla="*/ 71355 w 306562"/>
                <a:gd name="connsiteY27" fmla="*/ 1926582 h 2011151"/>
                <a:gd name="connsiteX28" fmla="*/ 95140 w 306562"/>
                <a:gd name="connsiteY28" fmla="*/ 1966224 h 2011151"/>
                <a:gd name="connsiteX29" fmla="*/ 118925 w 306562"/>
                <a:gd name="connsiteY29" fmla="*/ 1992652 h 2011151"/>
                <a:gd name="connsiteX30" fmla="*/ 132139 w 306562"/>
                <a:gd name="connsiteY30" fmla="*/ 2003223 h 2011151"/>
                <a:gd name="connsiteX31" fmla="*/ 142710 w 306562"/>
                <a:gd name="connsiteY31" fmla="*/ 2008508 h 2011151"/>
                <a:gd name="connsiteX32" fmla="*/ 153281 w 306562"/>
                <a:gd name="connsiteY32" fmla="*/ 2011151 h 2011151"/>
                <a:gd name="connsiteX33" fmla="*/ 177066 w 306562"/>
                <a:gd name="connsiteY33" fmla="*/ 2008508 h 2011151"/>
                <a:gd name="connsiteX34" fmla="*/ 203494 w 306562"/>
                <a:gd name="connsiteY34" fmla="*/ 1992652 h 2011151"/>
                <a:gd name="connsiteX35" fmla="*/ 229922 w 306562"/>
                <a:gd name="connsiteY35" fmla="*/ 1963581 h 2011151"/>
                <a:gd name="connsiteX36" fmla="*/ 253707 w 306562"/>
                <a:gd name="connsiteY36" fmla="*/ 1921297 h 2011151"/>
                <a:gd name="connsiteX37" fmla="*/ 266921 w 306562"/>
                <a:gd name="connsiteY37" fmla="*/ 1884298 h 2011151"/>
                <a:gd name="connsiteX38" fmla="*/ 277492 w 306562"/>
                <a:gd name="connsiteY38" fmla="*/ 1847299 h 2011151"/>
                <a:gd name="connsiteX39" fmla="*/ 285420 w 306562"/>
                <a:gd name="connsiteY39" fmla="*/ 1807657 h 2011151"/>
                <a:gd name="connsiteX40" fmla="*/ 285420 w 306562"/>
                <a:gd name="connsiteY40" fmla="*/ 1762730 h 2011151"/>
                <a:gd name="connsiteX41" fmla="*/ 288063 w 306562"/>
                <a:gd name="connsiteY41" fmla="*/ 1551308 h 2011151"/>
                <a:gd name="connsiteX42" fmla="*/ 285420 w 306562"/>
                <a:gd name="connsiteY42" fmla="*/ 1183963 h 2011151"/>
                <a:gd name="connsiteX43" fmla="*/ 288063 w 306562"/>
                <a:gd name="connsiteY43" fmla="*/ 652765 h 2011151"/>
                <a:gd name="connsiteX44" fmla="*/ 285420 w 306562"/>
                <a:gd name="connsiteY44" fmla="*/ 549697 h 201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562" h="2011151">
                  <a:moveTo>
                    <a:pt x="285420" y="549697"/>
                  </a:moveTo>
                  <a:lnTo>
                    <a:pt x="288063" y="396416"/>
                  </a:lnTo>
                  <a:lnTo>
                    <a:pt x="288063" y="338275"/>
                  </a:lnTo>
                  <a:lnTo>
                    <a:pt x="295991" y="248420"/>
                  </a:lnTo>
                  <a:lnTo>
                    <a:pt x="303919" y="192922"/>
                  </a:lnTo>
                  <a:lnTo>
                    <a:pt x="306562" y="163852"/>
                  </a:lnTo>
                  <a:lnTo>
                    <a:pt x="288063" y="132138"/>
                  </a:lnTo>
                  <a:lnTo>
                    <a:pt x="248421" y="87211"/>
                  </a:lnTo>
                  <a:lnTo>
                    <a:pt x="206137" y="36999"/>
                  </a:lnTo>
                  <a:lnTo>
                    <a:pt x="161210" y="0"/>
                  </a:lnTo>
                  <a:lnTo>
                    <a:pt x="23785" y="31713"/>
                  </a:lnTo>
                  <a:lnTo>
                    <a:pt x="50213" y="87211"/>
                  </a:lnTo>
                  <a:lnTo>
                    <a:pt x="63427" y="121567"/>
                  </a:lnTo>
                  <a:lnTo>
                    <a:pt x="76641" y="171780"/>
                  </a:lnTo>
                  <a:lnTo>
                    <a:pt x="84569" y="229921"/>
                  </a:lnTo>
                  <a:lnTo>
                    <a:pt x="84569" y="327704"/>
                  </a:lnTo>
                  <a:lnTo>
                    <a:pt x="84569" y="570839"/>
                  </a:lnTo>
                  <a:lnTo>
                    <a:pt x="84569" y="795475"/>
                  </a:lnTo>
                  <a:lnTo>
                    <a:pt x="84569" y="890615"/>
                  </a:lnTo>
                  <a:lnTo>
                    <a:pt x="71355" y="1096751"/>
                  </a:lnTo>
                  <a:lnTo>
                    <a:pt x="58141" y="1297602"/>
                  </a:lnTo>
                  <a:lnTo>
                    <a:pt x="39642" y="1448240"/>
                  </a:lnTo>
                  <a:lnTo>
                    <a:pt x="0" y="1686090"/>
                  </a:lnTo>
                  <a:lnTo>
                    <a:pt x="0" y="1709875"/>
                  </a:lnTo>
                  <a:lnTo>
                    <a:pt x="5286" y="1746874"/>
                  </a:lnTo>
                  <a:lnTo>
                    <a:pt x="23785" y="1815586"/>
                  </a:lnTo>
                  <a:lnTo>
                    <a:pt x="50213" y="1881655"/>
                  </a:lnTo>
                  <a:lnTo>
                    <a:pt x="71355" y="1926582"/>
                  </a:lnTo>
                  <a:lnTo>
                    <a:pt x="95140" y="1966224"/>
                  </a:lnTo>
                  <a:lnTo>
                    <a:pt x="118925" y="1992652"/>
                  </a:lnTo>
                  <a:lnTo>
                    <a:pt x="132139" y="2003223"/>
                  </a:lnTo>
                  <a:lnTo>
                    <a:pt x="142710" y="2008508"/>
                  </a:lnTo>
                  <a:lnTo>
                    <a:pt x="153281" y="2011151"/>
                  </a:lnTo>
                  <a:lnTo>
                    <a:pt x="177066" y="2008508"/>
                  </a:lnTo>
                  <a:lnTo>
                    <a:pt x="203494" y="1992652"/>
                  </a:lnTo>
                  <a:lnTo>
                    <a:pt x="229922" y="1963581"/>
                  </a:lnTo>
                  <a:lnTo>
                    <a:pt x="253707" y="1921297"/>
                  </a:lnTo>
                  <a:lnTo>
                    <a:pt x="266921" y="1884298"/>
                  </a:lnTo>
                  <a:lnTo>
                    <a:pt x="277492" y="1847299"/>
                  </a:lnTo>
                  <a:lnTo>
                    <a:pt x="285420" y="1807657"/>
                  </a:lnTo>
                  <a:lnTo>
                    <a:pt x="285420" y="1762730"/>
                  </a:lnTo>
                  <a:lnTo>
                    <a:pt x="288063" y="1551308"/>
                  </a:lnTo>
                  <a:lnTo>
                    <a:pt x="285420" y="1183963"/>
                  </a:lnTo>
                  <a:lnTo>
                    <a:pt x="288063" y="652765"/>
                  </a:lnTo>
                  <a:lnTo>
                    <a:pt x="285420" y="5496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734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3C41A58-C877-4531-A4C2-CA3B583883AA}"/>
              </a:ext>
            </a:extLst>
          </p:cNvPr>
          <p:cNvGrpSpPr/>
          <p:nvPr/>
        </p:nvGrpSpPr>
        <p:grpSpPr>
          <a:xfrm>
            <a:off x="2657475" y="1390650"/>
            <a:ext cx="4452938" cy="4645025"/>
            <a:chOff x="2657475" y="1390650"/>
            <a:chExt cx="4452938" cy="4645025"/>
          </a:xfrm>
        </p:grpSpPr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1719E38-63AD-E847-A9DD-60F36F6E1D51}"/>
                </a:ext>
              </a:extLst>
            </p:cNvPr>
            <p:cNvSpPr/>
            <p:nvPr/>
          </p:nvSpPr>
          <p:spPr>
            <a:xfrm>
              <a:off x="2824163" y="1773238"/>
              <a:ext cx="1728787" cy="596900"/>
            </a:xfrm>
            <a:custGeom>
              <a:avLst/>
              <a:gdLst>
                <a:gd name="connsiteX0" fmla="*/ 1107281 w 1728787"/>
                <a:gd name="connsiteY0" fmla="*/ 288132 h 595313"/>
                <a:gd name="connsiteX1" fmla="*/ 1235868 w 1728787"/>
                <a:gd name="connsiteY1" fmla="*/ 247650 h 595313"/>
                <a:gd name="connsiteX2" fmla="*/ 1269206 w 1728787"/>
                <a:gd name="connsiteY2" fmla="*/ 242888 h 595313"/>
                <a:gd name="connsiteX3" fmla="*/ 1302543 w 1728787"/>
                <a:gd name="connsiteY3" fmla="*/ 245269 h 595313"/>
                <a:gd name="connsiteX4" fmla="*/ 1657350 w 1728787"/>
                <a:gd name="connsiteY4" fmla="*/ 321469 h 595313"/>
                <a:gd name="connsiteX5" fmla="*/ 1690687 w 1728787"/>
                <a:gd name="connsiteY5" fmla="*/ 307182 h 595313"/>
                <a:gd name="connsiteX6" fmla="*/ 1712118 w 1728787"/>
                <a:gd name="connsiteY6" fmla="*/ 295275 h 595313"/>
                <a:gd name="connsiteX7" fmla="*/ 1726406 w 1728787"/>
                <a:gd name="connsiteY7" fmla="*/ 280988 h 595313"/>
                <a:gd name="connsiteX8" fmla="*/ 1728787 w 1728787"/>
                <a:gd name="connsiteY8" fmla="*/ 269082 h 595313"/>
                <a:gd name="connsiteX9" fmla="*/ 1728787 w 1728787"/>
                <a:gd name="connsiteY9" fmla="*/ 254794 h 595313"/>
                <a:gd name="connsiteX10" fmla="*/ 1721643 w 1728787"/>
                <a:gd name="connsiteY10" fmla="*/ 233363 h 595313"/>
                <a:gd name="connsiteX11" fmla="*/ 1700212 w 1728787"/>
                <a:gd name="connsiteY11" fmla="*/ 200025 h 595313"/>
                <a:gd name="connsiteX12" fmla="*/ 1674018 w 1728787"/>
                <a:gd name="connsiteY12" fmla="*/ 171450 h 595313"/>
                <a:gd name="connsiteX13" fmla="*/ 1616868 w 1728787"/>
                <a:gd name="connsiteY13" fmla="*/ 121444 h 595313"/>
                <a:gd name="connsiteX14" fmla="*/ 1554956 w 1728787"/>
                <a:gd name="connsiteY14" fmla="*/ 73819 h 595313"/>
                <a:gd name="connsiteX15" fmla="*/ 1481137 w 1728787"/>
                <a:gd name="connsiteY15" fmla="*/ 26194 h 595313"/>
                <a:gd name="connsiteX16" fmla="*/ 1433512 w 1728787"/>
                <a:gd name="connsiteY16" fmla="*/ 2382 h 595313"/>
                <a:gd name="connsiteX17" fmla="*/ 1414462 w 1728787"/>
                <a:gd name="connsiteY17" fmla="*/ 0 h 595313"/>
                <a:gd name="connsiteX18" fmla="*/ 1397793 w 1728787"/>
                <a:gd name="connsiteY18" fmla="*/ 0 h 595313"/>
                <a:gd name="connsiteX19" fmla="*/ 1371600 w 1728787"/>
                <a:gd name="connsiteY19" fmla="*/ 9525 h 595313"/>
                <a:gd name="connsiteX20" fmla="*/ 1319212 w 1728787"/>
                <a:gd name="connsiteY20" fmla="*/ 35719 h 595313"/>
                <a:gd name="connsiteX21" fmla="*/ 1269206 w 1728787"/>
                <a:gd name="connsiteY21" fmla="*/ 69057 h 595313"/>
                <a:gd name="connsiteX22" fmla="*/ 1204912 w 1728787"/>
                <a:gd name="connsiteY22" fmla="*/ 114300 h 595313"/>
                <a:gd name="connsiteX23" fmla="*/ 1126331 w 1728787"/>
                <a:gd name="connsiteY23" fmla="*/ 133350 h 595313"/>
                <a:gd name="connsiteX24" fmla="*/ 933450 w 1728787"/>
                <a:gd name="connsiteY24" fmla="*/ 178594 h 595313"/>
                <a:gd name="connsiteX25" fmla="*/ 714375 w 1728787"/>
                <a:gd name="connsiteY25" fmla="*/ 233363 h 595313"/>
                <a:gd name="connsiteX26" fmla="*/ 514350 w 1728787"/>
                <a:gd name="connsiteY26" fmla="*/ 280988 h 595313"/>
                <a:gd name="connsiteX27" fmla="*/ 457200 w 1728787"/>
                <a:gd name="connsiteY27" fmla="*/ 295275 h 595313"/>
                <a:gd name="connsiteX28" fmla="*/ 409575 w 1728787"/>
                <a:gd name="connsiteY28" fmla="*/ 302419 h 595313"/>
                <a:gd name="connsiteX29" fmla="*/ 359568 w 1728787"/>
                <a:gd name="connsiteY29" fmla="*/ 304800 h 595313"/>
                <a:gd name="connsiteX30" fmla="*/ 319087 w 1728787"/>
                <a:gd name="connsiteY30" fmla="*/ 300038 h 595313"/>
                <a:gd name="connsiteX31" fmla="*/ 269081 w 1728787"/>
                <a:gd name="connsiteY31" fmla="*/ 290513 h 595313"/>
                <a:gd name="connsiteX32" fmla="*/ 223837 w 1728787"/>
                <a:gd name="connsiteY32" fmla="*/ 278607 h 595313"/>
                <a:gd name="connsiteX33" fmla="*/ 178593 w 1728787"/>
                <a:gd name="connsiteY33" fmla="*/ 259557 h 595313"/>
                <a:gd name="connsiteX34" fmla="*/ 138112 w 1728787"/>
                <a:gd name="connsiteY34" fmla="*/ 235744 h 595313"/>
                <a:gd name="connsiteX35" fmla="*/ 100012 w 1728787"/>
                <a:gd name="connsiteY35" fmla="*/ 207169 h 595313"/>
                <a:gd name="connsiteX36" fmla="*/ 69056 w 1728787"/>
                <a:gd name="connsiteY36" fmla="*/ 192882 h 595313"/>
                <a:gd name="connsiteX37" fmla="*/ 28575 w 1728787"/>
                <a:gd name="connsiteY37" fmla="*/ 180975 h 595313"/>
                <a:gd name="connsiteX38" fmla="*/ 16668 w 1728787"/>
                <a:gd name="connsiteY38" fmla="*/ 183357 h 595313"/>
                <a:gd name="connsiteX39" fmla="*/ 4762 w 1728787"/>
                <a:gd name="connsiteY39" fmla="*/ 192882 h 595313"/>
                <a:gd name="connsiteX40" fmla="*/ 0 w 1728787"/>
                <a:gd name="connsiteY40" fmla="*/ 211932 h 595313"/>
                <a:gd name="connsiteX41" fmla="*/ 7143 w 1728787"/>
                <a:gd name="connsiteY41" fmla="*/ 238125 h 595313"/>
                <a:gd name="connsiteX42" fmla="*/ 30956 w 1728787"/>
                <a:gd name="connsiteY42" fmla="*/ 288132 h 595313"/>
                <a:gd name="connsiteX43" fmla="*/ 76200 w 1728787"/>
                <a:gd name="connsiteY43" fmla="*/ 352425 h 595313"/>
                <a:gd name="connsiteX44" fmla="*/ 133350 w 1728787"/>
                <a:gd name="connsiteY44" fmla="*/ 416719 h 595313"/>
                <a:gd name="connsiteX45" fmla="*/ 178593 w 1728787"/>
                <a:gd name="connsiteY45" fmla="*/ 459582 h 595313"/>
                <a:gd name="connsiteX46" fmla="*/ 238125 w 1728787"/>
                <a:gd name="connsiteY46" fmla="*/ 507207 h 595313"/>
                <a:gd name="connsiteX47" fmla="*/ 292893 w 1728787"/>
                <a:gd name="connsiteY47" fmla="*/ 550069 h 595313"/>
                <a:gd name="connsiteX48" fmla="*/ 314325 w 1728787"/>
                <a:gd name="connsiteY48" fmla="*/ 564357 h 595313"/>
                <a:gd name="connsiteX49" fmla="*/ 338137 w 1728787"/>
                <a:gd name="connsiteY49" fmla="*/ 581025 h 595313"/>
                <a:gd name="connsiteX50" fmla="*/ 354806 w 1728787"/>
                <a:gd name="connsiteY50" fmla="*/ 590550 h 595313"/>
                <a:gd name="connsiteX51" fmla="*/ 376237 w 1728787"/>
                <a:gd name="connsiteY51" fmla="*/ 595313 h 595313"/>
                <a:gd name="connsiteX52" fmla="*/ 409575 w 1728787"/>
                <a:gd name="connsiteY52" fmla="*/ 592932 h 595313"/>
                <a:gd name="connsiteX53" fmla="*/ 445293 w 1728787"/>
                <a:gd name="connsiteY53" fmla="*/ 578644 h 595313"/>
                <a:gd name="connsiteX54" fmla="*/ 473868 w 1728787"/>
                <a:gd name="connsiteY54" fmla="*/ 557213 h 595313"/>
                <a:gd name="connsiteX55" fmla="*/ 516731 w 1728787"/>
                <a:gd name="connsiteY55" fmla="*/ 528638 h 595313"/>
                <a:gd name="connsiteX56" fmla="*/ 554831 w 1728787"/>
                <a:gd name="connsiteY56" fmla="*/ 504825 h 595313"/>
                <a:gd name="connsiteX57" fmla="*/ 697706 w 1728787"/>
                <a:gd name="connsiteY57" fmla="*/ 438150 h 595313"/>
                <a:gd name="connsiteX58" fmla="*/ 904875 w 1728787"/>
                <a:gd name="connsiteY58" fmla="*/ 359569 h 595313"/>
                <a:gd name="connsiteX59" fmla="*/ 1107281 w 1728787"/>
                <a:gd name="connsiteY59" fmla="*/ 288132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28787" h="595313">
                  <a:moveTo>
                    <a:pt x="1107281" y="288132"/>
                  </a:moveTo>
                  <a:lnTo>
                    <a:pt x="1235868" y="247650"/>
                  </a:lnTo>
                  <a:lnTo>
                    <a:pt x="1269206" y="242888"/>
                  </a:lnTo>
                  <a:lnTo>
                    <a:pt x="1302543" y="245269"/>
                  </a:lnTo>
                  <a:lnTo>
                    <a:pt x="1657350" y="321469"/>
                  </a:lnTo>
                  <a:lnTo>
                    <a:pt x="1690687" y="307182"/>
                  </a:lnTo>
                  <a:lnTo>
                    <a:pt x="1712118" y="295275"/>
                  </a:lnTo>
                  <a:lnTo>
                    <a:pt x="1726406" y="280988"/>
                  </a:lnTo>
                  <a:lnTo>
                    <a:pt x="1728787" y="269082"/>
                  </a:lnTo>
                  <a:lnTo>
                    <a:pt x="1728787" y="254794"/>
                  </a:lnTo>
                  <a:lnTo>
                    <a:pt x="1721643" y="233363"/>
                  </a:lnTo>
                  <a:lnTo>
                    <a:pt x="1700212" y="200025"/>
                  </a:lnTo>
                  <a:lnTo>
                    <a:pt x="1674018" y="171450"/>
                  </a:lnTo>
                  <a:lnTo>
                    <a:pt x="1616868" y="121444"/>
                  </a:lnTo>
                  <a:lnTo>
                    <a:pt x="1554956" y="73819"/>
                  </a:lnTo>
                  <a:lnTo>
                    <a:pt x="1481137" y="26194"/>
                  </a:lnTo>
                  <a:lnTo>
                    <a:pt x="1433512" y="2382"/>
                  </a:lnTo>
                  <a:lnTo>
                    <a:pt x="1414462" y="0"/>
                  </a:lnTo>
                  <a:lnTo>
                    <a:pt x="1397793" y="0"/>
                  </a:lnTo>
                  <a:lnTo>
                    <a:pt x="1371600" y="9525"/>
                  </a:lnTo>
                  <a:lnTo>
                    <a:pt x="1319212" y="35719"/>
                  </a:lnTo>
                  <a:lnTo>
                    <a:pt x="1269206" y="69057"/>
                  </a:lnTo>
                  <a:lnTo>
                    <a:pt x="1204912" y="114300"/>
                  </a:lnTo>
                  <a:lnTo>
                    <a:pt x="1126331" y="133350"/>
                  </a:lnTo>
                  <a:lnTo>
                    <a:pt x="933450" y="178594"/>
                  </a:lnTo>
                  <a:lnTo>
                    <a:pt x="714375" y="233363"/>
                  </a:lnTo>
                  <a:lnTo>
                    <a:pt x="514350" y="280988"/>
                  </a:lnTo>
                  <a:lnTo>
                    <a:pt x="457200" y="295275"/>
                  </a:lnTo>
                  <a:lnTo>
                    <a:pt x="409575" y="302419"/>
                  </a:lnTo>
                  <a:lnTo>
                    <a:pt x="359568" y="304800"/>
                  </a:lnTo>
                  <a:lnTo>
                    <a:pt x="319087" y="300038"/>
                  </a:lnTo>
                  <a:lnTo>
                    <a:pt x="269081" y="290513"/>
                  </a:lnTo>
                  <a:lnTo>
                    <a:pt x="223837" y="278607"/>
                  </a:lnTo>
                  <a:lnTo>
                    <a:pt x="178593" y="259557"/>
                  </a:lnTo>
                  <a:lnTo>
                    <a:pt x="138112" y="235744"/>
                  </a:lnTo>
                  <a:lnTo>
                    <a:pt x="100012" y="207169"/>
                  </a:lnTo>
                  <a:lnTo>
                    <a:pt x="69056" y="192882"/>
                  </a:lnTo>
                  <a:lnTo>
                    <a:pt x="28575" y="180975"/>
                  </a:lnTo>
                  <a:lnTo>
                    <a:pt x="16668" y="183357"/>
                  </a:lnTo>
                  <a:lnTo>
                    <a:pt x="4762" y="192882"/>
                  </a:lnTo>
                  <a:lnTo>
                    <a:pt x="0" y="211932"/>
                  </a:lnTo>
                  <a:lnTo>
                    <a:pt x="7143" y="238125"/>
                  </a:lnTo>
                  <a:lnTo>
                    <a:pt x="30956" y="288132"/>
                  </a:lnTo>
                  <a:lnTo>
                    <a:pt x="76200" y="352425"/>
                  </a:lnTo>
                  <a:lnTo>
                    <a:pt x="133350" y="416719"/>
                  </a:lnTo>
                  <a:lnTo>
                    <a:pt x="178593" y="459582"/>
                  </a:lnTo>
                  <a:lnTo>
                    <a:pt x="238125" y="507207"/>
                  </a:lnTo>
                  <a:lnTo>
                    <a:pt x="292893" y="550069"/>
                  </a:lnTo>
                  <a:lnTo>
                    <a:pt x="314325" y="564357"/>
                  </a:lnTo>
                  <a:lnTo>
                    <a:pt x="338137" y="581025"/>
                  </a:lnTo>
                  <a:lnTo>
                    <a:pt x="354806" y="590550"/>
                  </a:lnTo>
                  <a:lnTo>
                    <a:pt x="376237" y="595313"/>
                  </a:lnTo>
                  <a:lnTo>
                    <a:pt x="409575" y="592932"/>
                  </a:lnTo>
                  <a:lnTo>
                    <a:pt x="445293" y="578644"/>
                  </a:lnTo>
                  <a:lnTo>
                    <a:pt x="473868" y="557213"/>
                  </a:lnTo>
                  <a:lnTo>
                    <a:pt x="516731" y="528638"/>
                  </a:lnTo>
                  <a:lnTo>
                    <a:pt x="554831" y="504825"/>
                  </a:lnTo>
                  <a:lnTo>
                    <a:pt x="697706" y="438150"/>
                  </a:lnTo>
                  <a:lnTo>
                    <a:pt x="904875" y="359569"/>
                  </a:lnTo>
                  <a:lnTo>
                    <a:pt x="11072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A26A7C33-1132-4B42-A0F8-6ED9E47BB7BE}"/>
                </a:ext>
              </a:extLst>
            </p:cNvPr>
            <p:cNvSpPr/>
            <p:nvPr/>
          </p:nvSpPr>
          <p:spPr>
            <a:xfrm>
              <a:off x="6248400" y="4376738"/>
              <a:ext cx="862013" cy="1195387"/>
            </a:xfrm>
            <a:custGeom>
              <a:avLst/>
              <a:gdLst>
                <a:gd name="connsiteX0" fmla="*/ 290513 w 862013"/>
                <a:gd name="connsiteY0" fmla="*/ 507206 h 1195387"/>
                <a:gd name="connsiteX1" fmla="*/ 176213 w 862013"/>
                <a:gd name="connsiteY1" fmla="*/ 323850 h 1195387"/>
                <a:gd name="connsiteX2" fmla="*/ 66675 w 862013"/>
                <a:gd name="connsiteY2" fmla="*/ 142875 h 1195387"/>
                <a:gd name="connsiteX3" fmla="*/ 14288 w 862013"/>
                <a:gd name="connsiteY3" fmla="*/ 57150 h 1195387"/>
                <a:gd name="connsiteX4" fmla="*/ 0 w 862013"/>
                <a:gd name="connsiteY4" fmla="*/ 23812 h 1195387"/>
                <a:gd name="connsiteX5" fmla="*/ 0 w 862013"/>
                <a:gd name="connsiteY5" fmla="*/ 16668 h 1195387"/>
                <a:gd name="connsiteX6" fmla="*/ 2381 w 862013"/>
                <a:gd name="connsiteY6" fmla="*/ 7143 h 1195387"/>
                <a:gd name="connsiteX7" fmla="*/ 7144 w 862013"/>
                <a:gd name="connsiteY7" fmla="*/ 2381 h 1195387"/>
                <a:gd name="connsiteX8" fmla="*/ 21431 w 862013"/>
                <a:gd name="connsiteY8" fmla="*/ 0 h 1195387"/>
                <a:gd name="connsiteX9" fmla="*/ 40481 w 862013"/>
                <a:gd name="connsiteY9" fmla="*/ 4762 h 1195387"/>
                <a:gd name="connsiteX10" fmla="*/ 76200 w 862013"/>
                <a:gd name="connsiteY10" fmla="*/ 26193 h 1195387"/>
                <a:gd name="connsiteX11" fmla="*/ 176213 w 862013"/>
                <a:gd name="connsiteY11" fmla="*/ 111918 h 1195387"/>
                <a:gd name="connsiteX12" fmla="*/ 304800 w 862013"/>
                <a:gd name="connsiteY12" fmla="*/ 219075 h 1195387"/>
                <a:gd name="connsiteX13" fmla="*/ 440531 w 862013"/>
                <a:gd name="connsiteY13" fmla="*/ 335756 h 1195387"/>
                <a:gd name="connsiteX14" fmla="*/ 571500 w 862013"/>
                <a:gd name="connsiteY14" fmla="*/ 450056 h 1195387"/>
                <a:gd name="connsiteX15" fmla="*/ 666750 w 862013"/>
                <a:gd name="connsiteY15" fmla="*/ 531018 h 1195387"/>
                <a:gd name="connsiteX16" fmla="*/ 707231 w 862013"/>
                <a:gd name="connsiteY16" fmla="*/ 569118 h 1195387"/>
                <a:gd name="connsiteX17" fmla="*/ 721519 w 862013"/>
                <a:gd name="connsiteY17" fmla="*/ 590550 h 1195387"/>
                <a:gd name="connsiteX18" fmla="*/ 742950 w 862013"/>
                <a:gd name="connsiteY18" fmla="*/ 626268 h 1195387"/>
                <a:gd name="connsiteX19" fmla="*/ 776288 w 862013"/>
                <a:gd name="connsiteY19" fmla="*/ 690562 h 1195387"/>
                <a:gd name="connsiteX20" fmla="*/ 797719 w 862013"/>
                <a:gd name="connsiteY20" fmla="*/ 740568 h 1195387"/>
                <a:gd name="connsiteX21" fmla="*/ 823913 w 862013"/>
                <a:gd name="connsiteY21" fmla="*/ 816768 h 1195387"/>
                <a:gd name="connsiteX22" fmla="*/ 840581 w 862013"/>
                <a:gd name="connsiteY22" fmla="*/ 883443 h 1195387"/>
                <a:gd name="connsiteX23" fmla="*/ 850106 w 862013"/>
                <a:gd name="connsiteY23" fmla="*/ 938212 h 1195387"/>
                <a:gd name="connsiteX24" fmla="*/ 857250 w 862013"/>
                <a:gd name="connsiteY24" fmla="*/ 1007268 h 1195387"/>
                <a:gd name="connsiteX25" fmla="*/ 862013 w 862013"/>
                <a:gd name="connsiteY25" fmla="*/ 1078706 h 1195387"/>
                <a:gd name="connsiteX26" fmla="*/ 859631 w 862013"/>
                <a:gd name="connsiteY26" fmla="*/ 1104900 h 1195387"/>
                <a:gd name="connsiteX27" fmla="*/ 852488 w 862013"/>
                <a:gd name="connsiteY27" fmla="*/ 1140618 h 1195387"/>
                <a:gd name="connsiteX28" fmla="*/ 831056 w 862013"/>
                <a:gd name="connsiteY28" fmla="*/ 1181100 h 1195387"/>
                <a:gd name="connsiteX29" fmla="*/ 816769 w 862013"/>
                <a:gd name="connsiteY29" fmla="*/ 1190625 h 1195387"/>
                <a:gd name="connsiteX30" fmla="*/ 800100 w 862013"/>
                <a:gd name="connsiteY30" fmla="*/ 1195387 h 1195387"/>
                <a:gd name="connsiteX31" fmla="*/ 785813 w 862013"/>
                <a:gd name="connsiteY31" fmla="*/ 1195387 h 1195387"/>
                <a:gd name="connsiteX32" fmla="*/ 764381 w 862013"/>
                <a:gd name="connsiteY32" fmla="*/ 1188243 h 1195387"/>
                <a:gd name="connsiteX33" fmla="*/ 728663 w 862013"/>
                <a:gd name="connsiteY33" fmla="*/ 1164431 h 1195387"/>
                <a:gd name="connsiteX34" fmla="*/ 690563 w 862013"/>
                <a:gd name="connsiteY34" fmla="*/ 1116806 h 1195387"/>
                <a:gd name="connsiteX35" fmla="*/ 588169 w 862013"/>
                <a:gd name="connsiteY35" fmla="*/ 966787 h 1195387"/>
                <a:gd name="connsiteX36" fmla="*/ 459581 w 862013"/>
                <a:gd name="connsiteY36" fmla="*/ 771525 h 1195387"/>
                <a:gd name="connsiteX37" fmla="*/ 290513 w 862013"/>
                <a:gd name="connsiteY37" fmla="*/ 507206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195387">
                  <a:moveTo>
                    <a:pt x="290513" y="507206"/>
                  </a:moveTo>
                  <a:lnTo>
                    <a:pt x="176213" y="323850"/>
                  </a:lnTo>
                  <a:lnTo>
                    <a:pt x="66675" y="142875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6668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6200" y="26193"/>
                  </a:lnTo>
                  <a:lnTo>
                    <a:pt x="176213" y="111918"/>
                  </a:lnTo>
                  <a:lnTo>
                    <a:pt x="304800" y="219075"/>
                  </a:lnTo>
                  <a:lnTo>
                    <a:pt x="440531" y="335756"/>
                  </a:lnTo>
                  <a:lnTo>
                    <a:pt x="571500" y="450056"/>
                  </a:lnTo>
                  <a:lnTo>
                    <a:pt x="666750" y="531018"/>
                  </a:lnTo>
                  <a:lnTo>
                    <a:pt x="707231" y="569118"/>
                  </a:lnTo>
                  <a:lnTo>
                    <a:pt x="721519" y="590550"/>
                  </a:lnTo>
                  <a:lnTo>
                    <a:pt x="742950" y="626268"/>
                  </a:lnTo>
                  <a:lnTo>
                    <a:pt x="776288" y="690562"/>
                  </a:lnTo>
                  <a:lnTo>
                    <a:pt x="797719" y="740568"/>
                  </a:lnTo>
                  <a:lnTo>
                    <a:pt x="823913" y="816768"/>
                  </a:lnTo>
                  <a:lnTo>
                    <a:pt x="840581" y="883443"/>
                  </a:lnTo>
                  <a:lnTo>
                    <a:pt x="850106" y="938212"/>
                  </a:lnTo>
                  <a:lnTo>
                    <a:pt x="857250" y="1007268"/>
                  </a:lnTo>
                  <a:lnTo>
                    <a:pt x="862013" y="1078706"/>
                  </a:lnTo>
                  <a:lnTo>
                    <a:pt x="859631" y="1104900"/>
                  </a:lnTo>
                  <a:lnTo>
                    <a:pt x="852488" y="1140618"/>
                  </a:lnTo>
                  <a:lnTo>
                    <a:pt x="831056" y="1181100"/>
                  </a:lnTo>
                  <a:lnTo>
                    <a:pt x="816769" y="1190625"/>
                  </a:lnTo>
                  <a:lnTo>
                    <a:pt x="800100" y="1195387"/>
                  </a:lnTo>
                  <a:lnTo>
                    <a:pt x="785813" y="1195387"/>
                  </a:lnTo>
                  <a:lnTo>
                    <a:pt x="764381" y="1188243"/>
                  </a:lnTo>
                  <a:lnTo>
                    <a:pt x="728663" y="1164431"/>
                  </a:lnTo>
                  <a:lnTo>
                    <a:pt x="690563" y="1116806"/>
                  </a:lnTo>
                  <a:lnTo>
                    <a:pt x="588169" y="966787"/>
                  </a:lnTo>
                  <a:lnTo>
                    <a:pt x="459581" y="771525"/>
                  </a:lnTo>
                  <a:lnTo>
                    <a:pt x="290513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0183D3FD-7A9B-5645-87D8-F02858D3D5B6}"/>
                </a:ext>
              </a:extLst>
            </p:cNvPr>
            <p:cNvSpPr/>
            <p:nvPr/>
          </p:nvSpPr>
          <p:spPr>
            <a:xfrm>
              <a:off x="4164013" y="4576763"/>
              <a:ext cx="1141412" cy="1052512"/>
            </a:xfrm>
            <a:custGeom>
              <a:avLst/>
              <a:gdLst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51" fmla="*/ 683419 w 1140619"/>
                <a:gd name="connsiteY51" fmla="*/ 628650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683419 w 1140619"/>
                <a:gd name="connsiteY50" fmla="*/ 628650 h 1052512"/>
                <a:gd name="connsiteX51" fmla="*/ 795338 w 1140619"/>
                <a:gd name="connsiteY51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40619" h="1052512">
                  <a:moveTo>
                    <a:pt x="795338" y="535781"/>
                  </a:moveTo>
                  <a:lnTo>
                    <a:pt x="902494" y="445293"/>
                  </a:lnTo>
                  <a:lnTo>
                    <a:pt x="947738" y="409575"/>
                  </a:lnTo>
                  <a:lnTo>
                    <a:pt x="1007269" y="364331"/>
                  </a:lnTo>
                  <a:lnTo>
                    <a:pt x="1047750" y="330993"/>
                  </a:lnTo>
                  <a:lnTo>
                    <a:pt x="1062038" y="321468"/>
                  </a:lnTo>
                  <a:lnTo>
                    <a:pt x="1088232" y="304800"/>
                  </a:lnTo>
                  <a:lnTo>
                    <a:pt x="1112044" y="288131"/>
                  </a:lnTo>
                  <a:lnTo>
                    <a:pt x="1123950" y="276225"/>
                  </a:lnTo>
                  <a:lnTo>
                    <a:pt x="1135857" y="259556"/>
                  </a:lnTo>
                  <a:lnTo>
                    <a:pt x="1140619" y="238125"/>
                  </a:lnTo>
                  <a:lnTo>
                    <a:pt x="1138238" y="216693"/>
                  </a:lnTo>
                  <a:lnTo>
                    <a:pt x="1128713" y="190500"/>
                  </a:lnTo>
                  <a:lnTo>
                    <a:pt x="1102519" y="154781"/>
                  </a:lnTo>
                  <a:lnTo>
                    <a:pt x="1066800" y="123825"/>
                  </a:lnTo>
                  <a:lnTo>
                    <a:pt x="1007269" y="80962"/>
                  </a:lnTo>
                  <a:lnTo>
                    <a:pt x="957263" y="52387"/>
                  </a:lnTo>
                  <a:lnTo>
                    <a:pt x="907257" y="33337"/>
                  </a:lnTo>
                  <a:lnTo>
                    <a:pt x="854869" y="14287"/>
                  </a:lnTo>
                  <a:lnTo>
                    <a:pt x="804863" y="2381"/>
                  </a:lnTo>
                  <a:lnTo>
                    <a:pt x="757238" y="0"/>
                  </a:lnTo>
                  <a:lnTo>
                    <a:pt x="728663" y="4762"/>
                  </a:lnTo>
                  <a:lnTo>
                    <a:pt x="716757" y="9525"/>
                  </a:lnTo>
                  <a:lnTo>
                    <a:pt x="707232" y="19050"/>
                  </a:lnTo>
                  <a:lnTo>
                    <a:pt x="709613" y="40481"/>
                  </a:lnTo>
                  <a:lnTo>
                    <a:pt x="731044" y="71437"/>
                  </a:lnTo>
                  <a:lnTo>
                    <a:pt x="757238" y="100012"/>
                  </a:lnTo>
                  <a:lnTo>
                    <a:pt x="769144" y="116681"/>
                  </a:lnTo>
                  <a:lnTo>
                    <a:pt x="776288" y="133350"/>
                  </a:lnTo>
                  <a:lnTo>
                    <a:pt x="778669" y="154781"/>
                  </a:lnTo>
                  <a:lnTo>
                    <a:pt x="769144" y="178593"/>
                  </a:lnTo>
                  <a:lnTo>
                    <a:pt x="733425" y="233362"/>
                  </a:lnTo>
                  <a:lnTo>
                    <a:pt x="661988" y="333375"/>
                  </a:lnTo>
                  <a:lnTo>
                    <a:pt x="566738" y="454818"/>
                  </a:lnTo>
                  <a:lnTo>
                    <a:pt x="473869" y="564356"/>
                  </a:lnTo>
                  <a:lnTo>
                    <a:pt x="300038" y="738187"/>
                  </a:lnTo>
                  <a:lnTo>
                    <a:pt x="140494" y="888206"/>
                  </a:lnTo>
                  <a:lnTo>
                    <a:pt x="35719" y="978693"/>
                  </a:lnTo>
                  <a:lnTo>
                    <a:pt x="9525" y="1007268"/>
                  </a:lnTo>
                  <a:lnTo>
                    <a:pt x="0" y="1023937"/>
                  </a:lnTo>
                  <a:lnTo>
                    <a:pt x="0" y="1035843"/>
                  </a:lnTo>
                  <a:lnTo>
                    <a:pt x="2382" y="1045368"/>
                  </a:lnTo>
                  <a:lnTo>
                    <a:pt x="7144" y="1050131"/>
                  </a:lnTo>
                  <a:lnTo>
                    <a:pt x="19050" y="1052512"/>
                  </a:lnTo>
                  <a:lnTo>
                    <a:pt x="52388" y="1047750"/>
                  </a:lnTo>
                  <a:lnTo>
                    <a:pt x="85725" y="1040606"/>
                  </a:lnTo>
                  <a:lnTo>
                    <a:pt x="183357" y="985837"/>
                  </a:lnTo>
                  <a:lnTo>
                    <a:pt x="321469" y="897731"/>
                  </a:lnTo>
                  <a:lnTo>
                    <a:pt x="466725" y="802481"/>
                  </a:lnTo>
                  <a:lnTo>
                    <a:pt x="654844" y="654843"/>
                  </a:lnTo>
                  <a:cubicBezTo>
                    <a:pt x="690960" y="625871"/>
                    <a:pt x="660003" y="648494"/>
                    <a:pt x="683419" y="628650"/>
                  </a:cubicBezTo>
                  <a:lnTo>
                    <a:pt x="79533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362C3152-4252-CA46-B75E-E35A8E788001}"/>
                </a:ext>
              </a:extLst>
            </p:cNvPr>
            <p:cNvSpPr/>
            <p:nvPr/>
          </p:nvSpPr>
          <p:spPr>
            <a:xfrm>
              <a:off x="3532188" y="2001838"/>
              <a:ext cx="1012825" cy="869950"/>
            </a:xfrm>
            <a:custGeom>
              <a:avLst/>
              <a:gdLst>
                <a:gd name="connsiteX0" fmla="*/ 209550 w 1014412"/>
                <a:gd name="connsiteY0" fmla="*/ 538163 h 869157"/>
                <a:gd name="connsiteX1" fmla="*/ 269081 w 1014412"/>
                <a:gd name="connsiteY1" fmla="*/ 459582 h 869157"/>
                <a:gd name="connsiteX2" fmla="*/ 345281 w 1014412"/>
                <a:gd name="connsiteY2" fmla="*/ 369094 h 869157"/>
                <a:gd name="connsiteX3" fmla="*/ 395287 w 1014412"/>
                <a:gd name="connsiteY3" fmla="*/ 309563 h 869157"/>
                <a:gd name="connsiteX4" fmla="*/ 471487 w 1014412"/>
                <a:gd name="connsiteY4" fmla="*/ 209550 h 869157"/>
                <a:gd name="connsiteX5" fmla="*/ 569119 w 1014412"/>
                <a:gd name="connsiteY5" fmla="*/ 61913 h 869157"/>
                <a:gd name="connsiteX6" fmla="*/ 576262 w 1014412"/>
                <a:gd name="connsiteY6" fmla="*/ 45244 h 869157"/>
                <a:gd name="connsiteX7" fmla="*/ 573881 w 1014412"/>
                <a:gd name="connsiteY7" fmla="*/ 33338 h 869157"/>
                <a:gd name="connsiteX8" fmla="*/ 564356 w 1014412"/>
                <a:gd name="connsiteY8" fmla="*/ 21432 h 869157"/>
                <a:gd name="connsiteX9" fmla="*/ 507206 w 1014412"/>
                <a:gd name="connsiteY9" fmla="*/ 0 h 869157"/>
                <a:gd name="connsiteX10" fmla="*/ 1014412 w 1014412"/>
                <a:gd name="connsiteY10" fmla="*/ 52388 h 869157"/>
                <a:gd name="connsiteX11" fmla="*/ 983456 w 1014412"/>
                <a:gd name="connsiteY11" fmla="*/ 76200 h 869157"/>
                <a:gd name="connsiteX12" fmla="*/ 950119 w 1014412"/>
                <a:gd name="connsiteY12" fmla="*/ 92869 h 869157"/>
                <a:gd name="connsiteX13" fmla="*/ 916781 w 1014412"/>
                <a:gd name="connsiteY13" fmla="*/ 109538 h 869157"/>
                <a:gd name="connsiteX14" fmla="*/ 876300 w 1014412"/>
                <a:gd name="connsiteY14" fmla="*/ 138113 h 869157"/>
                <a:gd name="connsiteX15" fmla="*/ 821531 w 1014412"/>
                <a:gd name="connsiteY15" fmla="*/ 188119 h 869157"/>
                <a:gd name="connsiteX16" fmla="*/ 711994 w 1014412"/>
                <a:gd name="connsiteY16" fmla="*/ 285750 h 869157"/>
                <a:gd name="connsiteX17" fmla="*/ 604837 w 1014412"/>
                <a:gd name="connsiteY17" fmla="*/ 385763 h 869157"/>
                <a:gd name="connsiteX18" fmla="*/ 473869 w 1014412"/>
                <a:gd name="connsiteY18" fmla="*/ 497682 h 869157"/>
                <a:gd name="connsiteX19" fmla="*/ 252412 w 1014412"/>
                <a:gd name="connsiteY19" fmla="*/ 690563 h 869157"/>
                <a:gd name="connsiteX20" fmla="*/ 42862 w 1014412"/>
                <a:gd name="connsiteY20" fmla="*/ 869157 h 869157"/>
                <a:gd name="connsiteX21" fmla="*/ 0 w 1014412"/>
                <a:gd name="connsiteY21" fmla="*/ 831057 h 869157"/>
                <a:gd name="connsiteX22" fmla="*/ 64294 w 1014412"/>
                <a:gd name="connsiteY22" fmla="*/ 726282 h 869157"/>
                <a:gd name="connsiteX23" fmla="*/ 138112 w 1014412"/>
                <a:gd name="connsiteY23" fmla="*/ 626269 h 869157"/>
                <a:gd name="connsiteX24" fmla="*/ 209550 w 1014412"/>
                <a:gd name="connsiteY24" fmla="*/ 53816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4412" h="869157">
                  <a:moveTo>
                    <a:pt x="209550" y="538163"/>
                  </a:moveTo>
                  <a:lnTo>
                    <a:pt x="269081" y="459582"/>
                  </a:lnTo>
                  <a:lnTo>
                    <a:pt x="345281" y="369094"/>
                  </a:lnTo>
                  <a:lnTo>
                    <a:pt x="395287" y="309563"/>
                  </a:lnTo>
                  <a:lnTo>
                    <a:pt x="471487" y="209550"/>
                  </a:lnTo>
                  <a:lnTo>
                    <a:pt x="569119" y="61913"/>
                  </a:lnTo>
                  <a:lnTo>
                    <a:pt x="576262" y="45244"/>
                  </a:lnTo>
                  <a:lnTo>
                    <a:pt x="573881" y="33338"/>
                  </a:lnTo>
                  <a:lnTo>
                    <a:pt x="564356" y="21432"/>
                  </a:lnTo>
                  <a:lnTo>
                    <a:pt x="507206" y="0"/>
                  </a:lnTo>
                  <a:lnTo>
                    <a:pt x="1014412" y="52388"/>
                  </a:lnTo>
                  <a:lnTo>
                    <a:pt x="983456" y="76200"/>
                  </a:lnTo>
                  <a:lnTo>
                    <a:pt x="950119" y="92869"/>
                  </a:lnTo>
                  <a:lnTo>
                    <a:pt x="916781" y="109538"/>
                  </a:lnTo>
                  <a:lnTo>
                    <a:pt x="876300" y="138113"/>
                  </a:lnTo>
                  <a:lnTo>
                    <a:pt x="821531" y="188119"/>
                  </a:lnTo>
                  <a:lnTo>
                    <a:pt x="711994" y="285750"/>
                  </a:lnTo>
                  <a:lnTo>
                    <a:pt x="604837" y="385763"/>
                  </a:lnTo>
                  <a:lnTo>
                    <a:pt x="473869" y="497682"/>
                  </a:lnTo>
                  <a:lnTo>
                    <a:pt x="252412" y="690563"/>
                  </a:lnTo>
                  <a:lnTo>
                    <a:pt x="42862" y="869157"/>
                  </a:lnTo>
                  <a:lnTo>
                    <a:pt x="0" y="831057"/>
                  </a:lnTo>
                  <a:lnTo>
                    <a:pt x="64294" y="726282"/>
                  </a:lnTo>
                  <a:lnTo>
                    <a:pt x="138112" y="626269"/>
                  </a:lnTo>
                  <a:lnTo>
                    <a:pt x="209550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1C264D6B-7C9F-9143-9A70-1429664AFA68}"/>
                </a:ext>
              </a:extLst>
            </p:cNvPr>
            <p:cNvSpPr/>
            <p:nvPr/>
          </p:nvSpPr>
          <p:spPr>
            <a:xfrm>
              <a:off x="3409950" y="2738438"/>
              <a:ext cx="620713" cy="1644650"/>
            </a:xfrm>
            <a:custGeom>
              <a:avLst/>
              <a:gdLst>
                <a:gd name="connsiteX0" fmla="*/ 261938 w 621506"/>
                <a:gd name="connsiteY0" fmla="*/ 402431 h 1645443"/>
                <a:gd name="connsiteX1" fmla="*/ 219075 w 621506"/>
                <a:gd name="connsiteY1" fmla="*/ 321468 h 1645443"/>
                <a:gd name="connsiteX2" fmla="*/ 183356 w 621506"/>
                <a:gd name="connsiteY2" fmla="*/ 264318 h 1645443"/>
                <a:gd name="connsiteX3" fmla="*/ 150019 w 621506"/>
                <a:gd name="connsiteY3" fmla="*/ 211931 h 1645443"/>
                <a:gd name="connsiteX4" fmla="*/ 90488 w 621506"/>
                <a:gd name="connsiteY4" fmla="*/ 138112 h 1645443"/>
                <a:gd name="connsiteX5" fmla="*/ 52388 w 621506"/>
                <a:gd name="connsiteY5" fmla="*/ 97631 h 1645443"/>
                <a:gd name="connsiteX6" fmla="*/ 21431 w 621506"/>
                <a:gd name="connsiteY6" fmla="*/ 61912 h 1645443"/>
                <a:gd name="connsiteX7" fmla="*/ 2381 w 621506"/>
                <a:gd name="connsiteY7" fmla="*/ 28575 h 1645443"/>
                <a:gd name="connsiteX8" fmla="*/ 0 w 621506"/>
                <a:gd name="connsiteY8" fmla="*/ 14287 h 1645443"/>
                <a:gd name="connsiteX9" fmla="*/ 2381 w 621506"/>
                <a:gd name="connsiteY9" fmla="*/ 2381 h 1645443"/>
                <a:gd name="connsiteX10" fmla="*/ 19050 w 621506"/>
                <a:gd name="connsiteY10" fmla="*/ 0 h 1645443"/>
                <a:gd name="connsiteX11" fmla="*/ 59531 w 621506"/>
                <a:gd name="connsiteY11" fmla="*/ 9525 h 1645443"/>
                <a:gd name="connsiteX12" fmla="*/ 107156 w 621506"/>
                <a:gd name="connsiteY12" fmla="*/ 26193 h 1645443"/>
                <a:gd name="connsiteX13" fmla="*/ 178594 w 621506"/>
                <a:gd name="connsiteY13" fmla="*/ 52387 h 1645443"/>
                <a:gd name="connsiteX14" fmla="*/ 230981 w 621506"/>
                <a:gd name="connsiteY14" fmla="*/ 100012 h 1645443"/>
                <a:gd name="connsiteX15" fmla="*/ 288131 w 621506"/>
                <a:gd name="connsiteY15" fmla="*/ 161925 h 1645443"/>
                <a:gd name="connsiteX16" fmla="*/ 338138 w 621506"/>
                <a:gd name="connsiteY16" fmla="*/ 219075 h 1645443"/>
                <a:gd name="connsiteX17" fmla="*/ 397669 w 621506"/>
                <a:gd name="connsiteY17" fmla="*/ 300037 h 1645443"/>
                <a:gd name="connsiteX18" fmla="*/ 433388 w 621506"/>
                <a:gd name="connsiteY18" fmla="*/ 357187 h 1645443"/>
                <a:gd name="connsiteX19" fmla="*/ 461963 w 621506"/>
                <a:gd name="connsiteY19" fmla="*/ 409575 h 1645443"/>
                <a:gd name="connsiteX20" fmla="*/ 490538 w 621506"/>
                <a:gd name="connsiteY20" fmla="*/ 473868 h 1645443"/>
                <a:gd name="connsiteX21" fmla="*/ 516731 w 621506"/>
                <a:gd name="connsiteY21" fmla="*/ 538162 h 1645443"/>
                <a:gd name="connsiteX22" fmla="*/ 540544 w 621506"/>
                <a:gd name="connsiteY22" fmla="*/ 611981 h 1645443"/>
                <a:gd name="connsiteX23" fmla="*/ 557213 w 621506"/>
                <a:gd name="connsiteY23" fmla="*/ 681037 h 1645443"/>
                <a:gd name="connsiteX24" fmla="*/ 583406 w 621506"/>
                <a:gd name="connsiteY24" fmla="*/ 900112 h 1645443"/>
                <a:gd name="connsiteX25" fmla="*/ 600075 w 621506"/>
                <a:gd name="connsiteY25" fmla="*/ 1021556 h 1645443"/>
                <a:gd name="connsiteX26" fmla="*/ 609600 w 621506"/>
                <a:gd name="connsiteY26" fmla="*/ 1150143 h 1645443"/>
                <a:gd name="connsiteX27" fmla="*/ 616744 w 621506"/>
                <a:gd name="connsiteY27" fmla="*/ 1283493 h 1645443"/>
                <a:gd name="connsiteX28" fmla="*/ 621506 w 621506"/>
                <a:gd name="connsiteY28" fmla="*/ 1395412 h 1645443"/>
                <a:gd name="connsiteX29" fmla="*/ 619125 w 621506"/>
                <a:gd name="connsiteY29" fmla="*/ 1543050 h 1645443"/>
                <a:gd name="connsiteX30" fmla="*/ 616744 w 621506"/>
                <a:gd name="connsiteY30" fmla="*/ 1645443 h 1645443"/>
                <a:gd name="connsiteX31" fmla="*/ 416719 w 621506"/>
                <a:gd name="connsiteY31" fmla="*/ 1640681 h 1645443"/>
                <a:gd name="connsiteX32" fmla="*/ 421481 w 621506"/>
                <a:gd name="connsiteY32" fmla="*/ 1574006 h 1645443"/>
                <a:gd name="connsiteX33" fmla="*/ 426244 w 621506"/>
                <a:gd name="connsiteY33" fmla="*/ 1478756 h 1645443"/>
                <a:gd name="connsiteX34" fmla="*/ 428625 w 621506"/>
                <a:gd name="connsiteY34" fmla="*/ 1381125 h 1645443"/>
                <a:gd name="connsiteX35" fmla="*/ 423863 w 621506"/>
                <a:gd name="connsiteY35" fmla="*/ 1262062 h 1645443"/>
                <a:gd name="connsiteX36" fmla="*/ 414338 w 621506"/>
                <a:gd name="connsiteY36" fmla="*/ 1135856 h 1645443"/>
                <a:gd name="connsiteX37" fmla="*/ 397669 w 621506"/>
                <a:gd name="connsiteY37" fmla="*/ 985837 h 1645443"/>
                <a:gd name="connsiteX38" fmla="*/ 376238 w 621506"/>
                <a:gd name="connsiteY38" fmla="*/ 792956 h 1645443"/>
                <a:gd name="connsiteX39" fmla="*/ 350044 w 621506"/>
                <a:gd name="connsiteY39" fmla="*/ 661987 h 1645443"/>
                <a:gd name="connsiteX40" fmla="*/ 330994 w 621506"/>
                <a:gd name="connsiteY40" fmla="*/ 590550 h 1645443"/>
                <a:gd name="connsiteX41" fmla="*/ 304800 w 621506"/>
                <a:gd name="connsiteY41" fmla="*/ 504825 h 1645443"/>
                <a:gd name="connsiteX42" fmla="*/ 261938 w 621506"/>
                <a:gd name="connsiteY42" fmla="*/ 402431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21506" h="1645443">
                  <a:moveTo>
                    <a:pt x="261938" y="402431"/>
                  </a:moveTo>
                  <a:lnTo>
                    <a:pt x="219075" y="321468"/>
                  </a:lnTo>
                  <a:lnTo>
                    <a:pt x="183356" y="264318"/>
                  </a:lnTo>
                  <a:lnTo>
                    <a:pt x="150019" y="211931"/>
                  </a:lnTo>
                  <a:lnTo>
                    <a:pt x="90488" y="138112"/>
                  </a:lnTo>
                  <a:lnTo>
                    <a:pt x="52388" y="97631"/>
                  </a:lnTo>
                  <a:lnTo>
                    <a:pt x="21431" y="61912"/>
                  </a:lnTo>
                  <a:lnTo>
                    <a:pt x="2381" y="28575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19050" y="0"/>
                  </a:lnTo>
                  <a:lnTo>
                    <a:pt x="59531" y="9525"/>
                  </a:lnTo>
                  <a:lnTo>
                    <a:pt x="107156" y="26193"/>
                  </a:lnTo>
                  <a:lnTo>
                    <a:pt x="178594" y="52387"/>
                  </a:lnTo>
                  <a:lnTo>
                    <a:pt x="230981" y="100012"/>
                  </a:lnTo>
                  <a:lnTo>
                    <a:pt x="288131" y="161925"/>
                  </a:lnTo>
                  <a:lnTo>
                    <a:pt x="338138" y="219075"/>
                  </a:lnTo>
                  <a:lnTo>
                    <a:pt x="397669" y="300037"/>
                  </a:lnTo>
                  <a:lnTo>
                    <a:pt x="433388" y="357187"/>
                  </a:lnTo>
                  <a:lnTo>
                    <a:pt x="461963" y="409575"/>
                  </a:lnTo>
                  <a:lnTo>
                    <a:pt x="490538" y="473868"/>
                  </a:lnTo>
                  <a:lnTo>
                    <a:pt x="516731" y="538162"/>
                  </a:lnTo>
                  <a:lnTo>
                    <a:pt x="540544" y="611981"/>
                  </a:lnTo>
                  <a:lnTo>
                    <a:pt x="557213" y="681037"/>
                  </a:lnTo>
                  <a:lnTo>
                    <a:pt x="583406" y="900112"/>
                  </a:lnTo>
                  <a:lnTo>
                    <a:pt x="600075" y="1021556"/>
                  </a:lnTo>
                  <a:lnTo>
                    <a:pt x="609600" y="1150143"/>
                  </a:lnTo>
                  <a:lnTo>
                    <a:pt x="616744" y="1283493"/>
                  </a:lnTo>
                  <a:lnTo>
                    <a:pt x="621506" y="1395412"/>
                  </a:lnTo>
                  <a:cubicBezTo>
                    <a:pt x="620712" y="1444625"/>
                    <a:pt x="619919" y="1493837"/>
                    <a:pt x="619125" y="1543050"/>
                  </a:cubicBezTo>
                  <a:cubicBezTo>
                    <a:pt x="618331" y="1577181"/>
                    <a:pt x="617538" y="1611312"/>
                    <a:pt x="616744" y="1645443"/>
                  </a:cubicBezTo>
                  <a:lnTo>
                    <a:pt x="416719" y="1640681"/>
                  </a:lnTo>
                  <a:lnTo>
                    <a:pt x="421481" y="1574006"/>
                  </a:lnTo>
                  <a:lnTo>
                    <a:pt x="426244" y="1478756"/>
                  </a:lnTo>
                  <a:cubicBezTo>
                    <a:pt x="427038" y="1446212"/>
                    <a:pt x="427831" y="1413669"/>
                    <a:pt x="428625" y="1381125"/>
                  </a:cubicBezTo>
                  <a:lnTo>
                    <a:pt x="423863" y="1262062"/>
                  </a:lnTo>
                  <a:lnTo>
                    <a:pt x="414338" y="1135856"/>
                  </a:lnTo>
                  <a:lnTo>
                    <a:pt x="397669" y="985837"/>
                  </a:lnTo>
                  <a:lnTo>
                    <a:pt x="376238" y="792956"/>
                  </a:lnTo>
                  <a:lnTo>
                    <a:pt x="350044" y="661987"/>
                  </a:lnTo>
                  <a:lnTo>
                    <a:pt x="330994" y="590550"/>
                  </a:lnTo>
                  <a:lnTo>
                    <a:pt x="304800" y="504825"/>
                  </a:lnTo>
                  <a:lnTo>
                    <a:pt x="261938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FB40CE0C-70A3-5C45-A392-BDA7A1EEE8C5}"/>
                </a:ext>
              </a:extLst>
            </p:cNvPr>
            <p:cNvSpPr/>
            <p:nvPr/>
          </p:nvSpPr>
          <p:spPr>
            <a:xfrm>
              <a:off x="3468688" y="4294188"/>
              <a:ext cx="558800" cy="1539875"/>
            </a:xfrm>
            <a:custGeom>
              <a:avLst/>
              <a:gdLst>
                <a:gd name="connsiteX0" fmla="*/ 330994 w 557213"/>
                <a:gd name="connsiteY0" fmla="*/ 319087 h 1540669"/>
                <a:gd name="connsiteX1" fmla="*/ 340519 w 557213"/>
                <a:gd name="connsiteY1" fmla="*/ 238125 h 1540669"/>
                <a:gd name="connsiteX2" fmla="*/ 347663 w 557213"/>
                <a:gd name="connsiteY2" fmla="*/ 176212 h 1540669"/>
                <a:gd name="connsiteX3" fmla="*/ 352425 w 557213"/>
                <a:gd name="connsiteY3" fmla="*/ 123825 h 1540669"/>
                <a:gd name="connsiteX4" fmla="*/ 357188 w 557213"/>
                <a:gd name="connsiteY4" fmla="*/ 80962 h 1540669"/>
                <a:gd name="connsiteX5" fmla="*/ 364332 w 557213"/>
                <a:gd name="connsiteY5" fmla="*/ 0 h 1540669"/>
                <a:gd name="connsiteX6" fmla="*/ 554832 w 557213"/>
                <a:gd name="connsiteY6" fmla="*/ 2381 h 1540669"/>
                <a:gd name="connsiteX7" fmla="*/ 557213 w 557213"/>
                <a:gd name="connsiteY7" fmla="*/ 88106 h 1540669"/>
                <a:gd name="connsiteX8" fmla="*/ 554832 w 557213"/>
                <a:gd name="connsiteY8" fmla="*/ 138112 h 1540669"/>
                <a:gd name="connsiteX9" fmla="*/ 550069 w 557213"/>
                <a:gd name="connsiteY9" fmla="*/ 207169 h 1540669"/>
                <a:gd name="connsiteX10" fmla="*/ 540544 w 557213"/>
                <a:gd name="connsiteY10" fmla="*/ 302419 h 1540669"/>
                <a:gd name="connsiteX11" fmla="*/ 531019 w 557213"/>
                <a:gd name="connsiteY11" fmla="*/ 397669 h 1540669"/>
                <a:gd name="connsiteX12" fmla="*/ 519113 w 557213"/>
                <a:gd name="connsiteY12" fmla="*/ 481012 h 1540669"/>
                <a:gd name="connsiteX13" fmla="*/ 509588 w 557213"/>
                <a:gd name="connsiteY13" fmla="*/ 531019 h 1540669"/>
                <a:gd name="connsiteX14" fmla="*/ 488157 w 557213"/>
                <a:gd name="connsiteY14" fmla="*/ 633412 h 1540669"/>
                <a:gd name="connsiteX15" fmla="*/ 447675 w 557213"/>
                <a:gd name="connsiteY15" fmla="*/ 785812 h 1540669"/>
                <a:gd name="connsiteX16" fmla="*/ 407194 w 557213"/>
                <a:gd name="connsiteY16" fmla="*/ 919162 h 1540669"/>
                <a:gd name="connsiteX17" fmla="*/ 361950 w 557213"/>
                <a:gd name="connsiteY17" fmla="*/ 1057275 h 1540669"/>
                <a:gd name="connsiteX18" fmla="*/ 314325 w 557213"/>
                <a:gd name="connsiteY18" fmla="*/ 1188244 h 1540669"/>
                <a:gd name="connsiteX19" fmla="*/ 280988 w 557213"/>
                <a:gd name="connsiteY19" fmla="*/ 1252537 h 1540669"/>
                <a:gd name="connsiteX20" fmla="*/ 228600 w 557213"/>
                <a:gd name="connsiteY20" fmla="*/ 1340644 h 1540669"/>
                <a:gd name="connsiteX21" fmla="*/ 183357 w 557213"/>
                <a:gd name="connsiteY21" fmla="*/ 1412081 h 1540669"/>
                <a:gd name="connsiteX22" fmla="*/ 157163 w 557213"/>
                <a:gd name="connsiteY22" fmla="*/ 1447800 h 1540669"/>
                <a:gd name="connsiteX23" fmla="*/ 123825 w 557213"/>
                <a:gd name="connsiteY23" fmla="*/ 1493044 h 1540669"/>
                <a:gd name="connsiteX24" fmla="*/ 88107 w 557213"/>
                <a:gd name="connsiteY24" fmla="*/ 1526381 h 1540669"/>
                <a:gd name="connsiteX25" fmla="*/ 59532 w 557213"/>
                <a:gd name="connsiteY25" fmla="*/ 1540669 h 1540669"/>
                <a:gd name="connsiteX26" fmla="*/ 45244 w 557213"/>
                <a:gd name="connsiteY26" fmla="*/ 1540669 h 1540669"/>
                <a:gd name="connsiteX27" fmla="*/ 23813 w 557213"/>
                <a:gd name="connsiteY27" fmla="*/ 1533525 h 1540669"/>
                <a:gd name="connsiteX28" fmla="*/ 11907 w 557213"/>
                <a:gd name="connsiteY28" fmla="*/ 1516856 h 1540669"/>
                <a:gd name="connsiteX29" fmla="*/ 0 w 557213"/>
                <a:gd name="connsiteY29" fmla="*/ 1495425 h 1540669"/>
                <a:gd name="connsiteX30" fmla="*/ 171450 w 557213"/>
                <a:gd name="connsiteY30" fmla="*/ 919162 h 1540669"/>
                <a:gd name="connsiteX31" fmla="*/ 197644 w 557213"/>
                <a:gd name="connsiteY31" fmla="*/ 862012 h 1540669"/>
                <a:gd name="connsiteX32" fmla="*/ 226219 w 557213"/>
                <a:gd name="connsiteY32" fmla="*/ 785812 h 1540669"/>
                <a:gd name="connsiteX33" fmla="*/ 261938 w 557213"/>
                <a:gd name="connsiteY33" fmla="*/ 669131 h 1540669"/>
                <a:gd name="connsiteX34" fmla="*/ 278607 w 557213"/>
                <a:gd name="connsiteY34" fmla="*/ 604837 h 1540669"/>
                <a:gd name="connsiteX35" fmla="*/ 297657 w 557213"/>
                <a:gd name="connsiteY35" fmla="*/ 521494 h 1540669"/>
                <a:gd name="connsiteX36" fmla="*/ 319088 w 557213"/>
                <a:gd name="connsiteY36" fmla="*/ 392906 h 1540669"/>
                <a:gd name="connsiteX37" fmla="*/ 330994 w 557213"/>
                <a:gd name="connsiteY37" fmla="*/ 319087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3" h="1540669">
                  <a:moveTo>
                    <a:pt x="330994" y="319087"/>
                  </a:moveTo>
                  <a:lnTo>
                    <a:pt x="340519" y="238125"/>
                  </a:lnTo>
                  <a:lnTo>
                    <a:pt x="347663" y="176212"/>
                  </a:lnTo>
                  <a:lnTo>
                    <a:pt x="352425" y="123825"/>
                  </a:lnTo>
                  <a:lnTo>
                    <a:pt x="357188" y="80962"/>
                  </a:lnTo>
                  <a:lnTo>
                    <a:pt x="364332" y="0"/>
                  </a:lnTo>
                  <a:lnTo>
                    <a:pt x="554832" y="2381"/>
                  </a:lnTo>
                  <a:cubicBezTo>
                    <a:pt x="555626" y="30956"/>
                    <a:pt x="556419" y="59531"/>
                    <a:pt x="557213" y="88106"/>
                  </a:cubicBezTo>
                  <a:lnTo>
                    <a:pt x="554832" y="138112"/>
                  </a:lnTo>
                  <a:lnTo>
                    <a:pt x="550069" y="207169"/>
                  </a:lnTo>
                  <a:lnTo>
                    <a:pt x="540544" y="302419"/>
                  </a:lnTo>
                  <a:lnTo>
                    <a:pt x="531019" y="397669"/>
                  </a:lnTo>
                  <a:lnTo>
                    <a:pt x="519113" y="481012"/>
                  </a:lnTo>
                  <a:lnTo>
                    <a:pt x="509588" y="531019"/>
                  </a:lnTo>
                  <a:lnTo>
                    <a:pt x="488157" y="633412"/>
                  </a:lnTo>
                  <a:lnTo>
                    <a:pt x="447675" y="785812"/>
                  </a:lnTo>
                  <a:lnTo>
                    <a:pt x="407194" y="919162"/>
                  </a:lnTo>
                  <a:lnTo>
                    <a:pt x="361950" y="1057275"/>
                  </a:lnTo>
                  <a:lnTo>
                    <a:pt x="314325" y="1188244"/>
                  </a:lnTo>
                  <a:lnTo>
                    <a:pt x="280988" y="1252537"/>
                  </a:lnTo>
                  <a:lnTo>
                    <a:pt x="228600" y="1340644"/>
                  </a:lnTo>
                  <a:lnTo>
                    <a:pt x="183357" y="1412081"/>
                  </a:lnTo>
                  <a:lnTo>
                    <a:pt x="157163" y="1447800"/>
                  </a:lnTo>
                  <a:lnTo>
                    <a:pt x="123825" y="1493044"/>
                  </a:lnTo>
                  <a:lnTo>
                    <a:pt x="88107" y="1526381"/>
                  </a:lnTo>
                  <a:lnTo>
                    <a:pt x="59532" y="1540669"/>
                  </a:lnTo>
                  <a:lnTo>
                    <a:pt x="45244" y="1540669"/>
                  </a:lnTo>
                  <a:lnTo>
                    <a:pt x="23813" y="1533525"/>
                  </a:lnTo>
                  <a:lnTo>
                    <a:pt x="11907" y="1516856"/>
                  </a:lnTo>
                  <a:lnTo>
                    <a:pt x="0" y="1495425"/>
                  </a:lnTo>
                  <a:lnTo>
                    <a:pt x="171450" y="919162"/>
                  </a:lnTo>
                  <a:lnTo>
                    <a:pt x="197644" y="862012"/>
                  </a:lnTo>
                  <a:lnTo>
                    <a:pt x="226219" y="785812"/>
                  </a:lnTo>
                  <a:lnTo>
                    <a:pt x="261938" y="669131"/>
                  </a:lnTo>
                  <a:lnTo>
                    <a:pt x="278607" y="604837"/>
                  </a:lnTo>
                  <a:lnTo>
                    <a:pt x="297657" y="521494"/>
                  </a:lnTo>
                  <a:lnTo>
                    <a:pt x="319088" y="392906"/>
                  </a:lnTo>
                  <a:lnTo>
                    <a:pt x="33099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D6E02E14-1912-AC49-BBAA-3CAAC4DEBC32}"/>
                </a:ext>
              </a:extLst>
            </p:cNvPr>
            <p:cNvSpPr/>
            <p:nvPr/>
          </p:nvSpPr>
          <p:spPr>
            <a:xfrm>
              <a:off x="3009900" y="5086350"/>
              <a:ext cx="665163" cy="742950"/>
            </a:xfrm>
            <a:custGeom>
              <a:avLst/>
              <a:gdLst>
                <a:gd name="connsiteX0" fmla="*/ 214313 w 664369"/>
                <a:gd name="connsiteY0" fmla="*/ 102394 h 742950"/>
                <a:gd name="connsiteX1" fmla="*/ 304800 w 664369"/>
                <a:gd name="connsiteY1" fmla="*/ 150019 h 742950"/>
                <a:gd name="connsiteX2" fmla="*/ 371475 w 664369"/>
                <a:gd name="connsiteY2" fmla="*/ 183356 h 742950"/>
                <a:gd name="connsiteX3" fmla="*/ 411956 w 664369"/>
                <a:gd name="connsiteY3" fmla="*/ 202406 h 742950"/>
                <a:gd name="connsiteX4" fmla="*/ 454819 w 664369"/>
                <a:gd name="connsiteY4" fmla="*/ 216694 h 742950"/>
                <a:gd name="connsiteX5" fmla="*/ 469106 w 664369"/>
                <a:gd name="connsiteY5" fmla="*/ 219075 h 742950"/>
                <a:gd name="connsiteX6" fmla="*/ 485775 w 664369"/>
                <a:gd name="connsiteY6" fmla="*/ 216694 h 742950"/>
                <a:gd name="connsiteX7" fmla="*/ 509588 w 664369"/>
                <a:gd name="connsiteY7" fmla="*/ 211931 h 742950"/>
                <a:gd name="connsiteX8" fmla="*/ 540544 w 664369"/>
                <a:gd name="connsiteY8" fmla="*/ 200025 h 742950"/>
                <a:gd name="connsiteX9" fmla="*/ 561975 w 664369"/>
                <a:gd name="connsiteY9" fmla="*/ 188119 h 742950"/>
                <a:gd name="connsiteX10" fmla="*/ 590550 w 664369"/>
                <a:gd name="connsiteY10" fmla="*/ 169069 h 742950"/>
                <a:gd name="connsiteX11" fmla="*/ 609600 w 664369"/>
                <a:gd name="connsiteY11" fmla="*/ 150019 h 742950"/>
                <a:gd name="connsiteX12" fmla="*/ 628650 w 664369"/>
                <a:gd name="connsiteY12" fmla="*/ 126206 h 742950"/>
                <a:gd name="connsiteX13" fmla="*/ 664369 w 664369"/>
                <a:gd name="connsiteY13" fmla="*/ 64294 h 742950"/>
                <a:gd name="connsiteX14" fmla="*/ 540544 w 664369"/>
                <a:gd name="connsiteY14" fmla="*/ 733425 h 742950"/>
                <a:gd name="connsiteX15" fmla="*/ 514350 w 664369"/>
                <a:gd name="connsiteY15" fmla="*/ 742950 h 742950"/>
                <a:gd name="connsiteX16" fmla="*/ 485775 w 664369"/>
                <a:gd name="connsiteY16" fmla="*/ 735806 h 742950"/>
                <a:gd name="connsiteX17" fmla="*/ 459581 w 664369"/>
                <a:gd name="connsiteY17" fmla="*/ 700088 h 742950"/>
                <a:gd name="connsiteX18" fmla="*/ 438150 w 664369"/>
                <a:gd name="connsiteY18" fmla="*/ 652463 h 742950"/>
                <a:gd name="connsiteX19" fmla="*/ 397669 w 664369"/>
                <a:gd name="connsiteY19" fmla="*/ 545306 h 742950"/>
                <a:gd name="connsiteX20" fmla="*/ 371475 w 664369"/>
                <a:gd name="connsiteY20" fmla="*/ 483394 h 742950"/>
                <a:gd name="connsiteX21" fmla="*/ 340519 w 664369"/>
                <a:gd name="connsiteY21" fmla="*/ 438150 h 742950"/>
                <a:gd name="connsiteX22" fmla="*/ 254794 w 664369"/>
                <a:gd name="connsiteY22" fmla="*/ 335756 h 742950"/>
                <a:gd name="connsiteX23" fmla="*/ 140494 w 664369"/>
                <a:gd name="connsiteY23" fmla="*/ 204788 h 742950"/>
                <a:gd name="connsiteX24" fmla="*/ 23813 w 664369"/>
                <a:gd name="connsiteY24" fmla="*/ 71438 h 742950"/>
                <a:gd name="connsiteX25" fmla="*/ 11906 w 664369"/>
                <a:gd name="connsiteY25" fmla="*/ 54769 h 742950"/>
                <a:gd name="connsiteX26" fmla="*/ 0 w 664369"/>
                <a:gd name="connsiteY26" fmla="*/ 28575 h 742950"/>
                <a:gd name="connsiteX27" fmla="*/ 0 w 664369"/>
                <a:gd name="connsiteY27" fmla="*/ 11906 h 742950"/>
                <a:gd name="connsiteX28" fmla="*/ 4763 w 664369"/>
                <a:gd name="connsiteY28" fmla="*/ 2381 h 742950"/>
                <a:gd name="connsiteX29" fmla="*/ 26194 w 664369"/>
                <a:gd name="connsiteY29" fmla="*/ 0 h 742950"/>
                <a:gd name="connsiteX30" fmla="*/ 45244 w 664369"/>
                <a:gd name="connsiteY30" fmla="*/ 7144 h 742950"/>
                <a:gd name="connsiteX31" fmla="*/ 83344 w 664369"/>
                <a:gd name="connsiteY31" fmla="*/ 28575 h 742950"/>
                <a:gd name="connsiteX32" fmla="*/ 164306 w 664369"/>
                <a:gd name="connsiteY32" fmla="*/ 76200 h 742950"/>
                <a:gd name="connsiteX33" fmla="*/ 214313 w 664369"/>
                <a:gd name="connsiteY33" fmla="*/ 10239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4369" h="742950">
                  <a:moveTo>
                    <a:pt x="214313" y="102394"/>
                  </a:moveTo>
                  <a:lnTo>
                    <a:pt x="304800" y="150019"/>
                  </a:lnTo>
                  <a:lnTo>
                    <a:pt x="371475" y="183356"/>
                  </a:lnTo>
                  <a:lnTo>
                    <a:pt x="411956" y="202406"/>
                  </a:lnTo>
                  <a:lnTo>
                    <a:pt x="454819" y="216694"/>
                  </a:lnTo>
                  <a:lnTo>
                    <a:pt x="469106" y="219075"/>
                  </a:lnTo>
                  <a:lnTo>
                    <a:pt x="485775" y="216694"/>
                  </a:lnTo>
                  <a:lnTo>
                    <a:pt x="509588" y="211931"/>
                  </a:lnTo>
                  <a:lnTo>
                    <a:pt x="540544" y="200025"/>
                  </a:lnTo>
                  <a:lnTo>
                    <a:pt x="561975" y="188119"/>
                  </a:lnTo>
                  <a:lnTo>
                    <a:pt x="590550" y="169069"/>
                  </a:lnTo>
                  <a:lnTo>
                    <a:pt x="609600" y="150019"/>
                  </a:lnTo>
                  <a:lnTo>
                    <a:pt x="628650" y="126206"/>
                  </a:lnTo>
                  <a:lnTo>
                    <a:pt x="664369" y="64294"/>
                  </a:lnTo>
                  <a:lnTo>
                    <a:pt x="540544" y="733425"/>
                  </a:lnTo>
                  <a:lnTo>
                    <a:pt x="514350" y="742950"/>
                  </a:lnTo>
                  <a:lnTo>
                    <a:pt x="485775" y="735806"/>
                  </a:lnTo>
                  <a:lnTo>
                    <a:pt x="459581" y="700088"/>
                  </a:lnTo>
                  <a:lnTo>
                    <a:pt x="438150" y="652463"/>
                  </a:lnTo>
                  <a:lnTo>
                    <a:pt x="397669" y="545306"/>
                  </a:lnTo>
                  <a:lnTo>
                    <a:pt x="371475" y="483394"/>
                  </a:lnTo>
                  <a:lnTo>
                    <a:pt x="340519" y="438150"/>
                  </a:lnTo>
                  <a:lnTo>
                    <a:pt x="254794" y="335756"/>
                  </a:lnTo>
                  <a:lnTo>
                    <a:pt x="140494" y="204788"/>
                  </a:lnTo>
                  <a:lnTo>
                    <a:pt x="23813" y="714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83344" y="28575"/>
                  </a:lnTo>
                  <a:lnTo>
                    <a:pt x="164306" y="76200"/>
                  </a:lnTo>
                  <a:lnTo>
                    <a:pt x="214313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0351830B-D259-B242-B6BF-2959F8543CCA}"/>
                </a:ext>
              </a:extLst>
            </p:cNvPr>
            <p:cNvSpPr/>
            <p:nvPr/>
          </p:nvSpPr>
          <p:spPr>
            <a:xfrm>
              <a:off x="2657475" y="3017838"/>
              <a:ext cx="1827213" cy="1390650"/>
            </a:xfrm>
            <a:custGeom>
              <a:avLst/>
              <a:gdLst>
                <a:gd name="connsiteX0" fmla="*/ 878681 w 1826419"/>
                <a:gd name="connsiteY0" fmla="*/ 678656 h 1390650"/>
                <a:gd name="connsiteX1" fmla="*/ 1135856 w 1826419"/>
                <a:gd name="connsiteY1" fmla="*/ 497681 h 1390650"/>
                <a:gd name="connsiteX2" fmla="*/ 1304925 w 1826419"/>
                <a:gd name="connsiteY2" fmla="*/ 390525 h 1390650"/>
                <a:gd name="connsiteX3" fmla="*/ 1438275 w 1826419"/>
                <a:gd name="connsiteY3" fmla="*/ 278606 h 1390650"/>
                <a:gd name="connsiteX4" fmla="*/ 1604963 w 1826419"/>
                <a:gd name="connsiteY4" fmla="*/ 135731 h 1390650"/>
                <a:gd name="connsiteX5" fmla="*/ 1707356 w 1826419"/>
                <a:gd name="connsiteY5" fmla="*/ 47625 h 1390650"/>
                <a:gd name="connsiteX6" fmla="*/ 1750219 w 1826419"/>
                <a:gd name="connsiteY6" fmla="*/ 11906 h 1390650"/>
                <a:gd name="connsiteX7" fmla="*/ 1766888 w 1826419"/>
                <a:gd name="connsiteY7" fmla="*/ 4762 h 1390650"/>
                <a:gd name="connsiteX8" fmla="*/ 1785938 w 1826419"/>
                <a:gd name="connsiteY8" fmla="*/ 0 h 1390650"/>
                <a:gd name="connsiteX9" fmla="*/ 1795463 w 1826419"/>
                <a:gd name="connsiteY9" fmla="*/ 0 h 1390650"/>
                <a:gd name="connsiteX10" fmla="*/ 1807369 w 1826419"/>
                <a:gd name="connsiteY10" fmla="*/ 0 h 1390650"/>
                <a:gd name="connsiteX11" fmla="*/ 1816894 w 1826419"/>
                <a:gd name="connsiteY11" fmla="*/ 2381 h 1390650"/>
                <a:gd name="connsiteX12" fmla="*/ 1821656 w 1826419"/>
                <a:gd name="connsiteY12" fmla="*/ 7144 h 1390650"/>
                <a:gd name="connsiteX13" fmla="*/ 1826419 w 1826419"/>
                <a:gd name="connsiteY13" fmla="*/ 16669 h 1390650"/>
                <a:gd name="connsiteX14" fmla="*/ 1826419 w 1826419"/>
                <a:gd name="connsiteY14" fmla="*/ 35719 h 1390650"/>
                <a:gd name="connsiteX15" fmla="*/ 1812131 w 1826419"/>
                <a:gd name="connsiteY15" fmla="*/ 61912 h 1390650"/>
                <a:gd name="connsiteX16" fmla="*/ 1766888 w 1826419"/>
                <a:gd name="connsiteY16" fmla="*/ 109537 h 1390650"/>
                <a:gd name="connsiteX17" fmla="*/ 1635919 w 1826419"/>
                <a:gd name="connsiteY17" fmla="*/ 247650 h 1390650"/>
                <a:gd name="connsiteX18" fmla="*/ 1490663 w 1826419"/>
                <a:gd name="connsiteY18" fmla="*/ 397669 h 1390650"/>
                <a:gd name="connsiteX19" fmla="*/ 1316831 w 1826419"/>
                <a:gd name="connsiteY19" fmla="*/ 581025 h 1390650"/>
                <a:gd name="connsiteX20" fmla="*/ 1042988 w 1826419"/>
                <a:gd name="connsiteY20" fmla="*/ 816769 h 1390650"/>
                <a:gd name="connsiteX21" fmla="*/ 888206 w 1826419"/>
                <a:gd name="connsiteY21" fmla="*/ 950119 h 1390650"/>
                <a:gd name="connsiteX22" fmla="*/ 766763 w 1826419"/>
                <a:gd name="connsiteY22" fmla="*/ 1047750 h 1390650"/>
                <a:gd name="connsiteX23" fmla="*/ 640556 w 1826419"/>
                <a:gd name="connsiteY23" fmla="*/ 1152525 h 1390650"/>
                <a:gd name="connsiteX24" fmla="*/ 538163 w 1826419"/>
                <a:gd name="connsiteY24" fmla="*/ 1233487 h 1390650"/>
                <a:gd name="connsiteX25" fmla="*/ 504825 w 1826419"/>
                <a:gd name="connsiteY25" fmla="*/ 1269206 h 1390650"/>
                <a:gd name="connsiteX26" fmla="*/ 478631 w 1826419"/>
                <a:gd name="connsiteY26" fmla="*/ 1304925 h 1390650"/>
                <a:gd name="connsiteX27" fmla="*/ 459581 w 1826419"/>
                <a:gd name="connsiteY27" fmla="*/ 1338262 h 1390650"/>
                <a:gd name="connsiteX28" fmla="*/ 435769 w 1826419"/>
                <a:gd name="connsiteY28" fmla="*/ 1364456 h 1390650"/>
                <a:gd name="connsiteX29" fmla="*/ 411956 w 1826419"/>
                <a:gd name="connsiteY29" fmla="*/ 1381125 h 1390650"/>
                <a:gd name="connsiteX30" fmla="*/ 385763 w 1826419"/>
                <a:gd name="connsiteY30" fmla="*/ 1390650 h 1390650"/>
                <a:gd name="connsiteX31" fmla="*/ 354806 w 1826419"/>
                <a:gd name="connsiteY31" fmla="*/ 1390650 h 1390650"/>
                <a:gd name="connsiteX32" fmla="*/ 321469 w 1826419"/>
                <a:gd name="connsiteY32" fmla="*/ 1378744 h 1390650"/>
                <a:gd name="connsiteX33" fmla="*/ 283369 w 1826419"/>
                <a:gd name="connsiteY33" fmla="*/ 1352550 h 1390650"/>
                <a:gd name="connsiteX34" fmla="*/ 226219 w 1826419"/>
                <a:gd name="connsiteY34" fmla="*/ 1300162 h 1390650"/>
                <a:gd name="connsiteX35" fmla="*/ 154781 w 1826419"/>
                <a:gd name="connsiteY35" fmla="*/ 1219200 h 1390650"/>
                <a:gd name="connsiteX36" fmla="*/ 95250 w 1826419"/>
                <a:gd name="connsiteY36" fmla="*/ 1145381 h 1390650"/>
                <a:gd name="connsiteX37" fmla="*/ 38100 w 1826419"/>
                <a:gd name="connsiteY37" fmla="*/ 1062037 h 1390650"/>
                <a:gd name="connsiteX38" fmla="*/ 11906 w 1826419"/>
                <a:gd name="connsiteY38" fmla="*/ 1014412 h 1390650"/>
                <a:gd name="connsiteX39" fmla="*/ 2381 w 1826419"/>
                <a:gd name="connsiteY39" fmla="*/ 985837 h 1390650"/>
                <a:gd name="connsiteX40" fmla="*/ 0 w 1826419"/>
                <a:gd name="connsiteY40" fmla="*/ 964406 h 1390650"/>
                <a:gd name="connsiteX41" fmla="*/ 2381 w 1826419"/>
                <a:gd name="connsiteY41" fmla="*/ 947737 h 1390650"/>
                <a:gd name="connsiteX42" fmla="*/ 7144 w 1826419"/>
                <a:gd name="connsiteY42" fmla="*/ 938212 h 1390650"/>
                <a:gd name="connsiteX43" fmla="*/ 19050 w 1826419"/>
                <a:gd name="connsiteY43" fmla="*/ 933450 h 1390650"/>
                <a:gd name="connsiteX44" fmla="*/ 28575 w 1826419"/>
                <a:gd name="connsiteY44" fmla="*/ 933450 h 1390650"/>
                <a:gd name="connsiteX45" fmla="*/ 42863 w 1826419"/>
                <a:gd name="connsiteY45" fmla="*/ 935831 h 1390650"/>
                <a:gd name="connsiteX46" fmla="*/ 73819 w 1826419"/>
                <a:gd name="connsiteY46" fmla="*/ 947737 h 1390650"/>
                <a:gd name="connsiteX47" fmla="*/ 95250 w 1826419"/>
                <a:gd name="connsiteY47" fmla="*/ 959644 h 1390650"/>
                <a:gd name="connsiteX48" fmla="*/ 130969 w 1826419"/>
                <a:gd name="connsiteY48" fmla="*/ 983456 h 1390650"/>
                <a:gd name="connsiteX49" fmla="*/ 154781 w 1826419"/>
                <a:gd name="connsiteY49" fmla="*/ 995362 h 1390650"/>
                <a:gd name="connsiteX50" fmla="*/ 192881 w 1826419"/>
                <a:gd name="connsiteY50" fmla="*/ 1007269 h 1390650"/>
                <a:gd name="connsiteX51" fmla="*/ 247650 w 1826419"/>
                <a:gd name="connsiteY51" fmla="*/ 1016794 h 1390650"/>
                <a:gd name="connsiteX52" fmla="*/ 300038 w 1826419"/>
                <a:gd name="connsiteY52" fmla="*/ 1016794 h 1390650"/>
                <a:gd name="connsiteX53" fmla="*/ 345281 w 1826419"/>
                <a:gd name="connsiteY53" fmla="*/ 1007269 h 1390650"/>
                <a:gd name="connsiteX54" fmla="*/ 407194 w 1826419"/>
                <a:gd name="connsiteY54" fmla="*/ 985837 h 1390650"/>
                <a:gd name="connsiteX55" fmla="*/ 526256 w 1826419"/>
                <a:gd name="connsiteY55" fmla="*/ 916781 h 1390650"/>
                <a:gd name="connsiteX56" fmla="*/ 742950 w 1826419"/>
                <a:gd name="connsiteY56" fmla="*/ 771525 h 1390650"/>
                <a:gd name="connsiteX57" fmla="*/ 878681 w 1826419"/>
                <a:gd name="connsiteY57" fmla="*/ 678656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26419" h="1390650">
                  <a:moveTo>
                    <a:pt x="878681" y="678656"/>
                  </a:moveTo>
                  <a:lnTo>
                    <a:pt x="1135856" y="497681"/>
                  </a:lnTo>
                  <a:lnTo>
                    <a:pt x="1304925" y="390525"/>
                  </a:lnTo>
                  <a:lnTo>
                    <a:pt x="1438275" y="278606"/>
                  </a:lnTo>
                  <a:lnTo>
                    <a:pt x="1604963" y="135731"/>
                  </a:lnTo>
                  <a:lnTo>
                    <a:pt x="1707356" y="47625"/>
                  </a:lnTo>
                  <a:lnTo>
                    <a:pt x="1750219" y="11906"/>
                  </a:lnTo>
                  <a:lnTo>
                    <a:pt x="1766888" y="4762"/>
                  </a:lnTo>
                  <a:lnTo>
                    <a:pt x="1785938" y="0"/>
                  </a:lnTo>
                  <a:lnTo>
                    <a:pt x="1795463" y="0"/>
                  </a:lnTo>
                  <a:lnTo>
                    <a:pt x="1807369" y="0"/>
                  </a:lnTo>
                  <a:lnTo>
                    <a:pt x="1816894" y="2381"/>
                  </a:lnTo>
                  <a:lnTo>
                    <a:pt x="1821656" y="7144"/>
                  </a:lnTo>
                  <a:lnTo>
                    <a:pt x="1826419" y="16669"/>
                  </a:lnTo>
                  <a:lnTo>
                    <a:pt x="1826419" y="35719"/>
                  </a:lnTo>
                  <a:lnTo>
                    <a:pt x="1812131" y="61912"/>
                  </a:lnTo>
                  <a:lnTo>
                    <a:pt x="1766888" y="109537"/>
                  </a:lnTo>
                  <a:lnTo>
                    <a:pt x="1635919" y="247650"/>
                  </a:lnTo>
                  <a:lnTo>
                    <a:pt x="1490663" y="397669"/>
                  </a:lnTo>
                  <a:lnTo>
                    <a:pt x="1316831" y="581025"/>
                  </a:lnTo>
                  <a:lnTo>
                    <a:pt x="1042988" y="816769"/>
                  </a:lnTo>
                  <a:lnTo>
                    <a:pt x="888206" y="950119"/>
                  </a:lnTo>
                  <a:lnTo>
                    <a:pt x="766763" y="1047750"/>
                  </a:lnTo>
                  <a:lnTo>
                    <a:pt x="640556" y="1152525"/>
                  </a:lnTo>
                  <a:lnTo>
                    <a:pt x="538163" y="1233487"/>
                  </a:lnTo>
                  <a:lnTo>
                    <a:pt x="504825" y="1269206"/>
                  </a:lnTo>
                  <a:lnTo>
                    <a:pt x="478631" y="1304925"/>
                  </a:lnTo>
                  <a:lnTo>
                    <a:pt x="459581" y="1338262"/>
                  </a:lnTo>
                  <a:lnTo>
                    <a:pt x="435769" y="1364456"/>
                  </a:lnTo>
                  <a:lnTo>
                    <a:pt x="411956" y="1381125"/>
                  </a:lnTo>
                  <a:lnTo>
                    <a:pt x="385763" y="1390650"/>
                  </a:lnTo>
                  <a:lnTo>
                    <a:pt x="354806" y="1390650"/>
                  </a:lnTo>
                  <a:lnTo>
                    <a:pt x="321469" y="1378744"/>
                  </a:lnTo>
                  <a:lnTo>
                    <a:pt x="283369" y="1352550"/>
                  </a:lnTo>
                  <a:lnTo>
                    <a:pt x="226219" y="1300162"/>
                  </a:lnTo>
                  <a:lnTo>
                    <a:pt x="154781" y="1219200"/>
                  </a:lnTo>
                  <a:lnTo>
                    <a:pt x="95250" y="1145381"/>
                  </a:lnTo>
                  <a:lnTo>
                    <a:pt x="38100" y="1062037"/>
                  </a:lnTo>
                  <a:lnTo>
                    <a:pt x="11906" y="1014412"/>
                  </a:lnTo>
                  <a:lnTo>
                    <a:pt x="2381" y="985837"/>
                  </a:lnTo>
                  <a:lnTo>
                    <a:pt x="0" y="964406"/>
                  </a:lnTo>
                  <a:lnTo>
                    <a:pt x="2381" y="947737"/>
                  </a:lnTo>
                  <a:lnTo>
                    <a:pt x="7144" y="938212"/>
                  </a:lnTo>
                  <a:lnTo>
                    <a:pt x="19050" y="933450"/>
                  </a:lnTo>
                  <a:lnTo>
                    <a:pt x="28575" y="933450"/>
                  </a:lnTo>
                  <a:lnTo>
                    <a:pt x="42863" y="935831"/>
                  </a:lnTo>
                  <a:lnTo>
                    <a:pt x="73819" y="947737"/>
                  </a:lnTo>
                  <a:lnTo>
                    <a:pt x="95250" y="959644"/>
                  </a:lnTo>
                  <a:lnTo>
                    <a:pt x="130969" y="983456"/>
                  </a:lnTo>
                  <a:lnTo>
                    <a:pt x="154781" y="995362"/>
                  </a:lnTo>
                  <a:lnTo>
                    <a:pt x="192881" y="1007269"/>
                  </a:lnTo>
                  <a:lnTo>
                    <a:pt x="247650" y="1016794"/>
                  </a:lnTo>
                  <a:lnTo>
                    <a:pt x="300038" y="1016794"/>
                  </a:lnTo>
                  <a:lnTo>
                    <a:pt x="345281" y="1007269"/>
                  </a:lnTo>
                  <a:lnTo>
                    <a:pt x="407194" y="985837"/>
                  </a:lnTo>
                  <a:lnTo>
                    <a:pt x="526256" y="916781"/>
                  </a:lnTo>
                  <a:lnTo>
                    <a:pt x="742950" y="771525"/>
                  </a:lnTo>
                  <a:lnTo>
                    <a:pt x="878681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5C0AE2FE-34A4-AE48-BAD9-90E2138BC01E}"/>
                </a:ext>
              </a:extLst>
            </p:cNvPr>
            <p:cNvSpPr/>
            <p:nvPr/>
          </p:nvSpPr>
          <p:spPr>
            <a:xfrm>
              <a:off x="4506913" y="1390650"/>
              <a:ext cx="1927225" cy="944563"/>
            </a:xfrm>
            <a:custGeom>
              <a:avLst/>
              <a:gdLst>
                <a:gd name="connsiteX0" fmla="*/ 1052513 w 1926432"/>
                <a:gd name="connsiteY0" fmla="*/ 500063 h 945356"/>
                <a:gd name="connsiteX1" fmla="*/ 1176338 w 1926432"/>
                <a:gd name="connsiteY1" fmla="*/ 433388 h 945356"/>
                <a:gd name="connsiteX2" fmla="*/ 1304925 w 1926432"/>
                <a:gd name="connsiteY2" fmla="*/ 359569 h 945356"/>
                <a:gd name="connsiteX3" fmla="*/ 1438275 w 1926432"/>
                <a:gd name="connsiteY3" fmla="*/ 278606 h 945356"/>
                <a:gd name="connsiteX4" fmla="*/ 1469232 w 1926432"/>
                <a:gd name="connsiteY4" fmla="*/ 257175 h 945356"/>
                <a:gd name="connsiteX5" fmla="*/ 1490663 w 1926432"/>
                <a:gd name="connsiteY5" fmla="*/ 233363 h 945356"/>
                <a:gd name="connsiteX6" fmla="*/ 1502569 w 1926432"/>
                <a:gd name="connsiteY6" fmla="*/ 211931 h 945356"/>
                <a:gd name="connsiteX7" fmla="*/ 1507332 w 1926432"/>
                <a:gd name="connsiteY7" fmla="*/ 192881 h 945356"/>
                <a:gd name="connsiteX8" fmla="*/ 1507332 w 1926432"/>
                <a:gd name="connsiteY8" fmla="*/ 183356 h 945356"/>
                <a:gd name="connsiteX9" fmla="*/ 1502569 w 1926432"/>
                <a:gd name="connsiteY9" fmla="*/ 171450 h 945356"/>
                <a:gd name="connsiteX10" fmla="*/ 1478757 w 1926432"/>
                <a:gd name="connsiteY10" fmla="*/ 135731 h 945356"/>
                <a:gd name="connsiteX11" fmla="*/ 1433513 w 1926432"/>
                <a:gd name="connsiteY11" fmla="*/ 90488 h 945356"/>
                <a:gd name="connsiteX12" fmla="*/ 1409700 w 1926432"/>
                <a:gd name="connsiteY12" fmla="*/ 59531 h 945356"/>
                <a:gd name="connsiteX13" fmla="*/ 1397794 w 1926432"/>
                <a:gd name="connsiteY13" fmla="*/ 40481 h 945356"/>
                <a:gd name="connsiteX14" fmla="*/ 1395413 w 1926432"/>
                <a:gd name="connsiteY14" fmla="*/ 21431 h 945356"/>
                <a:gd name="connsiteX15" fmla="*/ 1400175 w 1926432"/>
                <a:gd name="connsiteY15" fmla="*/ 9525 h 945356"/>
                <a:gd name="connsiteX16" fmla="*/ 1407319 w 1926432"/>
                <a:gd name="connsiteY16" fmla="*/ 4763 h 945356"/>
                <a:gd name="connsiteX17" fmla="*/ 1428750 w 1926432"/>
                <a:gd name="connsiteY17" fmla="*/ 0 h 945356"/>
                <a:gd name="connsiteX18" fmla="*/ 1478757 w 1926432"/>
                <a:gd name="connsiteY18" fmla="*/ 9525 h 945356"/>
                <a:gd name="connsiteX19" fmla="*/ 1538288 w 1926432"/>
                <a:gd name="connsiteY19" fmla="*/ 33338 h 945356"/>
                <a:gd name="connsiteX20" fmla="*/ 1607344 w 1926432"/>
                <a:gd name="connsiteY20" fmla="*/ 64294 h 945356"/>
                <a:gd name="connsiteX21" fmla="*/ 1671638 w 1926432"/>
                <a:gd name="connsiteY21" fmla="*/ 97631 h 945356"/>
                <a:gd name="connsiteX22" fmla="*/ 1719263 w 1926432"/>
                <a:gd name="connsiteY22" fmla="*/ 123825 h 945356"/>
                <a:gd name="connsiteX23" fmla="*/ 1762125 w 1926432"/>
                <a:gd name="connsiteY23" fmla="*/ 154781 h 945356"/>
                <a:gd name="connsiteX24" fmla="*/ 1804988 w 1926432"/>
                <a:gd name="connsiteY24" fmla="*/ 190500 h 945356"/>
                <a:gd name="connsiteX25" fmla="*/ 1840707 w 1926432"/>
                <a:gd name="connsiteY25" fmla="*/ 223838 h 945356"/>
                <a:gd name="connsiteX26" fmla="*/ 1890713 w 1926432"/>
                <a:gd name="connsiteY26" fmla="*/ 276225 h 945356"/>
                <a:gd name="connsiteX27" fmla="*/ 1909763 w 1926432"/>
                <a:gd name="connsiteY27" fmla="*/ 304800 h 945356"/>
                <a:gd name="connsiteX28" fmla="*/ 1921669 w 1926432"/>
                <a:gd name="connsiteY28" fmla="*/ 323850 h 945356"/>
                <a:gd name="connsiteX29" fmla="*/ 1926432 w 1926432"/>
                <a:gd name="connsiteY29" fmla="*/ 350044 h 945356"/>
                <a:gd name="connsiteX30" fmla="*/ 1924050 w 1926432"/>
                <a:gd name="connsiteY30" fmla="*/ 369094 h 945356"/>
                <a:gd name="connsiteX31" fmla="*/ 1916907 w 1926432"/>
                <a:gd name="connsiteY31" fmla="*/ 392906 h 945356"/>
                <a:gd name="connsiteX32" fmla="*/ 1900238 w 1926432"/>
                <a:gd name="connsiteY32" fmla="*/ 411956 h 945356"/>
                <a:gd name="connsiteX33" fmla="*/ 1869282 w 1926432"/>
                <a:gd name="connsiteY33" fmla="*/ 431006 h 945356"/>
                <a:gd name="connsiteX34" fmla="*/ 1816894 w 1926432"/>
                <a:gd name="connsiteY34" fmla="*/ 447675 h 945356"/>
                <a:gd name="connsiteX35" fmla="*/ 1747838 w 1926432"/>
                <a:gd name="connsiteY35" fmla="*/ 461963 h 945356"/>
                <a:gd name="connsiteX36" fmla="*/ 1674019 w 1926432"/>
                <a:gd name="connsiteY36" fmla="*/ 483394 h 945356"/>
                <a:gd name="connsiteX37" fmla="*/ 1550194 w 1926432"/>
                <a:gd name="connsiteY37" fmla="*/ 540544 h 945356"/>
                <a:gd name="connsiteX38" fmla="*/ 1388269 w 1926432"/>
                <a:gd name="connsiteY38" fmla="*/ 609600 h 945356"/>
                <a:gd name="connsiteX39" fmla="*/ 1173957 w 1926432"/>
                <a:gd name="connsiteY39" fmla="*/ 688181 h 945356"/>
                <a:gd name="connsiteX40" fmla="*/ 914400 w 1926432"/>
                <a:gd name="connsiteY40" fmla="*/ 771525 h 945356"/>
                <a:gd name="connsiteX41" fmla="*/ 809625 w 1926432"/>
                <a:gd name="connsiteY41" fmla="*/ 814388 h 945356"/>
                <a:gd name="connsiteX42" fmla="*/ 642938 w 1926432"/>
                <a:gd name="connsiteY42" fmla="*/ 852488 h 945356"/>
                <a:gd name="connsiteX43" fmla="*/ 445294 w 1926432"/>
                <a:gd name="connsiteY43" fmla="*/ 888206 h 945356"/>
                <a:gd name="connsiteX44" fmla="*/ 238125 w 1926432"/>
                <a:gd name="connsiteY44" fmla="*/ 921544 h 945356"/>
                <a:gd name="connsiteX45" fmla="*/ 95250 w 1926432"/>
                <a:gd name="connsiteY45" fmla="*/ 942975 h 945356"/>
                <a:gd name="connsiteX46" fmla="*/ 52388 w 1926432"/>
                <a:gd name="connsiteY46" fmla="*/ 945356 h 945356"/>
                <a:gd name="connsiteX47" fmla="*/ 28575 w 1926432"/>
                <a:gd name="connsiteY47" fmla="*/ 945356 h 945356"/>
                <a:gd name="connsiteX48" fmla="*/ 14288 w 1926432"/>
                <a:gd name="connsiteY48" fmla="*/ 942975 h 945356"/>
                <a:gd name="connsiteX49" fmla="*/ 2382 w 1926432"/>
                <a:gd name="connsiteY49" fmla="*/ 938213 h 945356"/>
                <a:gd name="connsiteX50" fmla="*/ 0 w 1926432"/>
                <a:gd name="connsiteY50" fmla="*/ 931069 h 945356"/>
                <a:gd name="connsiteX51" fmla="*/ 0 w 1926432"/>
                <a:gd name="connsiteY51" fmla="*/ 923925 h 945356"/>
                <a:gd name="connsiteX52" fmla="*/ 4763 w 1926432"/>
                <a:gd name="connsiteY52" fmla="*/ 912019 h 945356"/>
                <a:gd name="connsiteX53" fmla="*/ 21432 w 1926432"/>
                <a:gd name="connsiteY53" fmla="*/ 895350 h 945356"/>
                <a:gd name="connsiteX54" fmla="*/ 54769 w 1926432"/>
                <a:gd name="connsiteY54" fmla="*/ 878681 h 945356"/>
                <a:gd name="connsiteX55" fmla="*/ 150019 w 1926432"/>
                <a:gd name="connsiteY55" fmla="*/ 850106 h 945356"/>
                <a:gd name="connsiteX56" fmla="*/ 242888 w 1926432"/>
                <a:gd name="connsiteY56" fmla="*/ 821531 h 945356"/>
                <a:gd name="connsiteX57" fmla="*/ 378619 w 1926432"/>
                <a:gd name="connsiteY57" fmla="*/ 781050 h 945356"/>
                <a:gd name="connsiteX58" fmla="*/ 535782 w 1926432"/>
                <a:gd name="connsiteY58" fmla="*/ 723900 h 945356"/>
                <a:gd name="connsiteX59" fmla="*/ 707232 w 1926432"/>
                <a:gd name="connsiteY59" fmla="*/ 657225 h 945356"/>
                <a:gd name="connsiteX60" fmla="*/ 876300 w 1926432"/>
                <a:gd name="connsiteY60" fmla="*/ 583406 h 945356"/>
                <a:gd name="connsiteX61" fmla="*/ 1052513 w 1926432"/>
                <a:gd name="connsiteY61" fmla="*/ 500063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26432" h="945356">
                  <a:moveTo>
                    <a:pt x="1052513" y="500063"/>
                  </a:moveTo>
                  <a:lnTo>
                    <a:pt x="1176338" y="433388"/>
                  </a:lnTo>
                  <a:lnTo>
                    <a:pt x="1304925" y="359569"/>
                  </a:lnTo>
                  <a:lnTo>
                    <a:pt x="1438275" y="278606"/>
                  </a:lnTo>
                  <a:lnTo>
                    <a:pt x="1469232" y="257175"/>
                  </a:lnTo>
                  <a:lnTo>
                    <a:pt x="1490663" y="233363"/>
                  </a:lnTo>
                  <a:lnTo>
                    <a:pt x="1502569" y="211931"/>
                  </a:lnTo>
                  <a:lnTo>
                    <a:pt x="1507332" y="192881"/>
                  </a:lnTo>
                  <a:lnTo>
                    <a:pt x="1507332" y="183356"/>
                  </a:lnTo>
                  <a:lnTo>
                    <a:pt x="1502569" y="171450"/>
                  </a:lnTo>
                  <a:lnTo>
                    <a:pt x="1478757" y="135731"/>
                  </a:lnTo>
                  <a:lnTo>
                    <a:pt x="1433513" y="90488"/>
                  </a:lnTo>
                  <a:lnTo>
                    <a:pt x="1409700" y="59531"/>
                  </a:lnTo>
                  <a:lnTo>
                    <a:pt x="1397794" y="40481"/>
                  </a:lnTo>
                  <a:lnTo>
                    <a:pt x="1395413" y="21431"/>
                  </a:lnTo>
                  <a:lnTo>
                    <a:pt x="1400175" y="9525"/>
                  </a:lnTo>
                  <a:lnTo>
                    <a:pt x="1407319" y="4763"/>
                  </a:lnTo>
                  <a:lnTo>
                    <a:pt x="1428750" y="0"/>
                  </a:lnTo>
                  <a:lnTo>
                    <a:pt x="1478757" y="9525"/>
                  </a:lnTo>
                  <a:lnTo>
                    <a:pt x="1538288" y="33338"/>
                  </a:lnTo>
                  <a:lnTo>
                    <a:pt x="1607344" y="64294"/>
                  </a:lnTo>
                  <a:lnTo>
                    <a:pt x="1671638" y="97631"/>
                  </a:lnTo>
                  <a:lnTo>
                    <a:pt x="1719263" y="123825"/>
                  </a:lnTo>
                  <a:lnTo>
                    <a:pt x="1762125" y="154781"/>
                  </a:lnTo>
                  <a:lnTo>
                    <a:pt x="1804988" y="190500"/>
                  </a:lnTo>
                  <a:lnTo>
                    <a:pt x="1840707" y="223838"/>
                  </a:lnTo>
                  <a:lnTo>
                    <a:pt x="1890713" y="276225"/>
                  </a:lnTo>
                  <a:lnTo>
                    <a:pt x="1909763" y="304800"/>
                  </a:lnTo>
                  <a:lnTo>
                    <a:pt x="1921669" y="323850"/>
                  </a:lnTo>
                  <a:lnTo>
                    <a:pt x="1926432" y="350044"/>
                  </a:lnTo>
                  <a:lnTo>
                    <a:pt x="1924050" y="369094"/>
                  </a:lnTo>
                  <a:lnTo>
                    <a:pt x="1916907" y="392906"/>
                  </a:lnTo>
                  <a:lnTo>
                    <a:pt x="1900238" y="411956"/>
                  </a:lnTo>
                  <a:lnTo>
                    <a:pt x="1869282" y="431006"/>
                  </a:lnTo>
                  <a:lnTo>
                    <a:pt x="1816894" y="447675"/>
                  </a:lnTo>
                  <a:lnTo>
                    <a:pt x="1747838" y="461963"/>
                  </a:lnTo>
                  <a:lnTo>
                    <a:pt x="1674019" y="483394"/>
                  </a:lnTo>
                  <a:lnTo>
                    <a:pt x="1550194" y="540544"/>
                  </a:lnTo>
                  <a:lnTo>
                    <a:pt x="1388269" y="609600"/>
                  </a:lnTo>
                  <a:lnTo>
                    <a:pt x="1173957" y="688181"/>
                  </a:lnTo>
                  <a:lnTo>
                    <a:pt x="914400" y="771525"/>
                  </a:lnTo>
                  <a:lnTo>
                    <a:pt x="809625" y="814388"/>
                  </a:lnTo>
                  <a:lnTo>
                    <a:pt x="642938" y="852488"/>
                  </a:lnTo>
                  <a:lnTo>
                    <a:pt x="445294" y="888206"/>
                  </a:lnTo>
                  <a:lnTo>
                    <a:pt x="238125" y="921544"/>
                  </a:lnTo>
                  <a:lnTo>
                    <a:pt x="95250" y="942975"/>
                  </a:lnTo>
                  <a:lnTo>
                    <a:pt x="52388" y="945356"/>
                  </a:lnTo>
                  <a:lnTo>
                    <a:pt x="28575" y="945356"/>
                  </a:lnTo>
                  <a:lnTo>
                    <a:pt x="14288" y="942975"/>
                  </a:lnTo>
                  <a:lnTo>
                    <a:pt x="2382" y="938213"/>
                  </a:lnTo>
                  <a:lnTo>
                    <a:pt x="0" y="931069"/>
                  </a:lnTo>
                  <a:lnTo>
                    <a:pt x="0" y="923925"/>
                  </a:lnTo>
                  <a:lnTo>
                    <a:pt x="4763" y="912019"/>
                  </a:lnTo>
                  <a:lnTo>
                    <a:pt x="21432" y="895350"/>
                  </a:lnTo>
                  <a:lnTo>
                    <a:pt x="54769" y="878681"/>
                  </a:lnTo>
                  <a:lnTo>
                    <a:pt x="150019" y="850106"/>
                  </a:lnTo>
                  <a:lnTo>
                    <a:pt x="242888" y="821531"/>
                  </a:lnTo>
                  <a:lnTo>
                    <a:pt x="378619" y="781050"/>
                  </a:lnTo>
                  <a:lnTo>
                    <a:pt x="535782" y="723900"/>
                  </a:lnTo>
                  <a:lnTo>
                    <a:pt x="707232" y="657225"/>
                  </a:lnTo>
                  <a:lnTo>
                    <a:pt x="876300" y="583406"/>
                  </a:lnTo>
                  <a:lnTo>
                    <a:pt x="1052513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FA7BFD3F-9C2F-C34A-B1CA-E2A54FCC8280}"/>
                </a:ext>
              </a:extLst>
            </p:cNvPr>
            <p:cNvSpPr/>
            <p:nvPr/>
          </p:nvSpPr>
          <p:spPr>
            <a:xfrm>
              <a:off x="4894263" y="2138363"/>
              <a:ext cx="925512" cy="996950"/>
            </a:xfrm>
            <a:custGeom>
              <a:avLst/>
              <a:gdLst>
                <a:gd name="connsiteX0" fmla="*/ 328612 w 926306"/>
                <a:gd name="connsiteY0" fmla="*/ 538162 h 997743"/>
                <a:gd name="connsiteX1" fmla="*/ 404812 w 926306"/>
                <a:gd name="connsiteY1" fmla="*/ 438150 h 997743"/>
                <a:gd name="connsiteX2" fmla="*/ 464344 w 926306"/>
                <a:gd name="connsiteY2" fmla="*/ 352425 h 997743"/>
                <a:gd name="connsiteX3" fmla="*/ 504825 w 926306"/>
                <a:gd name="connsiteY3" fmla="*/ 290512 h 997743"/>
                <a:gd name="connsiteX4" fmla="*/ 526256 w 926306"/>
                <a:gd name="connsiteY4" fmla="*/ 254793 h 997743"/>
                <a:gd name="connsiteX5" fmla="*/ 535781 w 926306"/>
                <a:gd name="connsiteY5" fmla="*/ 230981 h 997743"/>
                <a:gd name="connsiteX6" fmla="*/ 538162 w 926306"/>
                <a:gd name="connsiteY6" fmla="*/ 221456 h 997743"/>
                <a:gd name="connsiteX7" fmla="*/ 540544 w 926306"/>
                <a:gd name="connsiteY7" fmla="*/ 200025 h 997743"/>
                <a:gd name="connsiteX8" fmla="*/ 540544 w 926306"/>
                <a:gd name="connsiteY8" fmla="*/ 183356 h 997743"/>
                <a:gd name="connsiteX9" fmla="*/ 535781 w 926306"/>
                <a:gd name="connsiteY9" fmla="*/ 164306 h 997743"/>
                <a:gd name="connsiteX10" fmla="*/ 521494 w 926306"/>
                <a:gd name="connsiteY10" fmla="*/ 138112 h 997743"/>
                <a:gd name="connsiteX11" fmla="*/ 504825 w 926306"/>
                <a:gd name="connsiteY11" fmla="*/ 116681 h 997743"/>
                <a:gd name="connsiteX12" fmla="*/ 476250 w 926306"/>
                <a:gd name="connsiteY12" fmla="*/ 92868 h 997743"/>
                <a:gd name="connsiteX13" fmla="*/ 395287 w 926306"/>
                <a:gd name="connsiteY13" fmla="*/ 38100 h 997743"/>
                <a:gd name="connsiteX14" fmla="*/ 492919 w 926306"/>
                <a:gd name="connsiteY14" fmla="*/ 0 h 997743"/>
                <a:gd name="connsiteX15" fmla="*/ 590550 w 926306"/>
                <a:gd name="connsiteY15" fmla="*/ 23812 h 997743"/>
                <a:gd name="connsiteX16" fmla="*/ 640556 w 926306"/>
                <a:gd name="connsiteY16" fmla="*/ 38100 h 997743"/>
                <a:gd name="connsiteX17" fmla="*/ 692944 w 926306"/>
                <a:gd name="connsiteY17" fmla="*/ 52387 h 997743"/>
                <a:gd name="connsiteX18" fmla="*/ 759619 w 926306"/>
                <a:gd name="connsiteY18" fmla="*/ 76200 h 997743"/>
                <a:gd name="connsiteX19" fmla="*/ 800100 w 926306"/>
                <a:gd name="connsiteY19" fmla="*/ 95250 h 997743"/>
                <a:gd name="connsiteX20" fmla="*/ 838200 w 926306"/>
                <a:gd name="connsiteY20" fmla="*/ 116681 h 997743"/>
                <a:gd name="connsiteX21" fmla="*/ 857250 w 926306"/>
                <a:gd name="connsiteY21" fmla="*/ 130968 h 997743"/>
                <a:gd name="connsiteX22" fmla="*/ 881062 w 926306"/>
                <a:gd name="connsiteY22" fmla="*/ 152400 h 997743"/>
                <a:gd name="connsiteX23" fmla="*/ 904875 w 926306"/>
                <a:gd name="connsiteY23" fmla="*/ 178593 h 997743"/>
                <a:gd name="connsiteX24" fmla="*/ 914400 w 926306"/>
                <a:gd name="connsiteY24" fmla="*/ 192881 h 997743"/>
                <a:gd name="connsiteX25" fmla="*/ 923925 w 926306"/>
                <a:gd name="connsiteY25" fmla="*/ 211931 h 997743"/>
                <a:gd name="connsiteX26" fmla="*/ 926306 w 926306"/>
                <a:gd name="connsiteY26" fmla="*/ 228600 h 997743"/>
                <a:gd name="connsiteX27" fmla="*/ 921544 w 926306"/>
                <a:gd name="connsiteY27" fmla="*/ 252412 h 997743"/>
                <a:gd name="connsiteX28" fmla="*/ 909637 w 926306"/>
                <a:gd name="connsiteY28" fmla="*/ 273843 h 997743"/>
                <a:gd name="connsiteX29" fmla="*/ 888206 w 926306"/>
                <a:gd name="connsiteY29" fmla="*/ 292893 h 997743"/>
                <a:gd name="connsiteX30" fmla="*/ 852487 w 926306"/>
                <a:gd name="connsiteY30" fmla="*/ 309562 h 997743"/>
                <a:gd name="connsiteX31" fmla="*/ 816769 w 926306"/>
                <a:gd name="connsiteY31" fmla="*/ 323850 h 997743"/>
                <a:gd name="connsiteX32" fmla="*/ 778669 w 926306"/>
                <a:gd name="connsiteY32" fmla="*/ 347662 h 997743"/>
                <a:gd name="connsiteX33" fmla="*/ 726281 w 926306"/>
                <a:gd name="connsiteY33" fmla="*/ 392906 h 997743"/>
                <a:gd name="connsiteX34" fmla="*/ 616744 w 926306"/>
                <a:gd name="connsiteY34" fmla="*/ 504825 h 997743"/>
                <a:gd name="connsiteX35" fmla="*/ 454819 w 926306"/>
                <a:gd name="connsiteY35" fmla="*/ 669131 h 997743"/>
                <a:gd name="connsiteX36" fmla="*/ 271462 w 926306"/>
                <a:gd name="connsiteY36" fmla="*/ 864393 h 997743"/>
                <a:gd name="connsiteX37" fmla="*/ 150019 w 926306"/>
                <a:gd name="connsiteY37" fmla="*/ 997743 h 997743"/>
                <a:gd name="connsiteX38" fmla="*/ 0 w 926306"/>
                <a:gd name="connsiteY38" fmla="*/ 938212 h 997743"/>
                <a:gd name="connsiteX39" fmla="*/ 47625 w 926306"/>
                <a:gd name="connsiteY39" fmla="*/ 881062 h 997743"/>
                <a:gd name="connsiteX40" fmla="*/ 126206 w 926306"/>
                <a:gd name="connsiteY40" fmla="*/ 792956 h 997743"/>
                <a:gd name="connsiteX41" fmla="*/ 221456 w 926306"/>
                <a:gd name="connsiteY41" fmla="*/ 678656 h 997743"/>
                <a:gd name="connsiteX42" fmla="*/ 328612 w 926306"/>
                <a:gd name="connsiteY42" fmla="*/ 538162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26306" h="997743">
                  <a:moveTo>
                    <a:pt x="328612" y="538162"/>
                  </a:moveTo>
                  <a:lnTo>
                    <a:pt x="404812" y="438150"/>
                  </a:lnTo>
                  <a:lnTo>
                    <a:pt x="464344" y="352425"/>
                  </a:lnTo>
                  <a:lnTo>
                    <a:pt x="504825" y="290512"/>
                  </a:lnTo>
                  <a:lnTo>
                    <a:pt x="526256" y="254793"/>
                  </a:lnTo>
                  <a:lnTo>
                    <a:pt x="535781" y="230981"/>
                  </a:lnTo>
                  <a:lnTo>
                    <a:pt x="538162" y="221456"/>
                  </a:lnTo>
                  <a:lnTo>
                    <a:pt x="540544" y="200025"/>
                  </a:lnTo>
                  <a:lnTo>
                    <a:pt x="540544" y="183356"/>
                  </a:lnTo>
                  <a:lnTo>
                    <a:pt x="535781" y="164306"/>
                  </a:lnTo>
                  <a:lnTo>
                    <a:pt x="521494" y="138112"/>
                  </a:lnTo>
                  <a:lnTo>
                    <a:pt x="504825" y="116681"/>
                  </a:lnTo>
                  <a:lnTo>
                    <a:pt x="476250" y="92868"/>
                  </a:lnTo>
                  <a:lnTo>
                    <a:pt x="395287" y="38100"/>
                  </a:lnTo>
                  <a:lnTo>
                    <a:pt x="492919" y="0"/>
                  </a:lnTo>
                  <a:lnTo>
                    <a:pt x="590550" y="23812"/>
                  </a:lnTo>
                  <a:lnTo>
                    <a:pt x="640556" y="38100"/>
                  </a:lnTo>
                  <a:lnTo>
                    <a:pt x="692944" y="52387"/>
                  </a:lnTo>
                  <a:lnTo>
                    <a:pt x="759619" y="76200"/>
                  </a:lnTo>
                  <a:lnTo>
                    <a:pt x="800100" y="95250"/>
                  </a:lnTo>
                  <a:lnTo>
                    <a:pt x="838200" y="116681"/>
                  </a:lnTo>
                  <a:lnTo>
                    <a:pt x="857250" y="130968"/>
                  </a:lnTo>
                  <a:lnTo>
                    <a:pt x="881062" y="152400"/>
                  </a:lnTo>
                  <a:lnTo>
                    <a:pt x="904875" y="178593"/>
                  </a:lnTo>
                  <a:lnTo>
                    <a:pt x="914400" y="192881"/>
                  </a:lnTo>
                  <a:lnTo>
                    <a:pt x="923925" y="211931"/>
                  </a:lnTo>
                  <a:lnTo>
                    <a:pt x="926306" y="228600"/>
                  </a:lnTo>
                  <a:lnTo>
                    <a:pt x="921544" y="252412"/>
                  </a:lnTo>
                  <a:lnTo>
                    <a:pt x="909637" y="273843"/>
                  </a:lnTo>
                  <a:lnTo>
                    <a:pt x="888206" y="292893"/>
                  </a:lnTo>
                  <a:lnTo>
                    <a:pt x="852487" y="309562"/>
                  </a:lnTo>
                  <a:lnTo>
                    <a:pt x="816769" y="323850"/>
                  </a:lnTo>
                  <a:lnTo>
                    <a:pt x="778669" y="347662"/>
                  </a:lnTo>
                  <a:lnTo>
                    <a:pt x="726281" y="392906"/>
                  </a:lnTo>
                  <a:lnTo>
                    <a:pt x="616744" y="504825"/>
                  </a:lnTo>
                  <a:lnTo>
                    <a:pt x="454819" y="669131"/>
                  </a:lnTo>
                  <a:lnTo>
                    <a:pt x="271462" y="864393"/>
                  </a:lnTo>
                  <a:lnTo>
                    <a:pt x="150019" y="997743"/>
                  </a:lnTo>
                  <a:lnTo>
                    <a:pt x="0" y="938212"/>
                  </a:lnTo>
                  <a:lnTo>
                    <a:pt x="47625" y="881062"/>
                  </a:lnTo>
                  <a:lnTo>
                    <a:pt x="126206" y="792956"/>
                  </a:lnTo>
                  <a:lnTo>
                    <a:pt x="221456" y="678656"/>
                  </a:lnTo>
                  <a:lnTo>
                    <a:pt x="328612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FBC30248-43EE-5C47-8E01-40B05BEE0DBE}"/>
                </a:ext>
              </a:extLst>
            </p:cNvPr>
            <p:cNvSpPr/>
            <p:nvPr/>
          </p:nvSpPr>
          <p:spPr>
            <a:xfrm>
              <a:off x="4833938" y="3040063"/>
              <a:ext cx="758825" cy="446087"/>
            </a:xfrm>
            <a:custGeom>
              <a:avLst/>
              <a:gdLst>
                <a:gd name="connsiteX0" fmla="*/ 421481 w 759618"/>
                <a:gd name="connsiteY0" fmla="*/ 140494 h 445294"/>
                <a:gd name="connsiteX1" fmla="*/ 330993 w 759618"/>
                <a:gd name="connsiteY1" fmla="*/ 92869 h 445294"/>
                <a:gd name="connsiteX2" fmla="*/ 264318 w 759618"/>
                <a:gd name="connsiteY2" fmla="*/ 61913 h 445294"/>
                <a:gd name="connsiteX3" fmla="*/ 90487 w 759618"/>
                <a:gd name="connsiteY3" fmla="*/ 0 h 445294"/>
                <a:gd name="connsiteX4" fmla="*/ 59531 w 759618"/>
                <a:gd name="connsiteY4" fmla="*/ 35719 h 445294"/>
                <a:gd name="connsiteX5" fmla="*/ 28575 w 759618"/>
                <a:gd name="connsiteY5" fmla="*/ 66675 h 445294"/>
                <a:gd name="connsiteX6" fmla="*/ 9525 w 759618"/>
                <a:gd name="connsiteY6" fmla="*/ 97632 h 445294"/>
                <a:gd name="connsiteX7" fmla="*/ 0 w 759618"/>
                <a:gd name="connsiteY7" fmla="*/ 128588 h 445294"/>
                <a:gd name="connsiteX8" fmla="*/ 2381 w 759618"/>
                <a:gd name="connsiteY8" fmla="*/ 152400 h 445294"/>
                <a:gd name="connsiteX9" fmla="*/ 9525 w 759618"/>
                <a:gd name="connsiteY9" fmla="*/ 171450 h 445294"/>
                <a:gd name="connsiteX10" fmla="*/ 16668 w 759618"/>
                <a:gd name="connsiteY10" fmla="*/ 185738 h 445294"/>
                <a:gd name="connsiteX11" fmla="*/ 35718 w 759618"/>
                <a:gd name="connsiteY11" fmla="*/ 197644 h 445294"/>
                <a:gd name="connsiteX12" fmla="*/ 73818 w 759618"/>
                <a:gd name="connsiteY12" fmla="*/ 207169 h 445294"/>
                <a:gd name="connsiteX13" fmla="*/ 142875 w 759618"/>
                <a:gd name="connsiteY13" fmla="*/ 226219 h 445294"/>
                <a:gd name="connsiteX14" fmla="*/ 233362 w 759618"/>
                <a:gd name="connsiteY14" fmla="*/ 254794 h 445294"/>
                <a:gd name="connsiteX15" fmla="*/ 340518 w 759618"/>
                <a:gd name="connsiteY15" fmla="*/ 295275 h 445294"/>
                <a:gd name="connsiteX16" fmla="*/ 454818 w 759618"/>
                <a:gd name="connsiteY16" fmla="*/ 345282 h 445294"/>
                <a:gd name="connsiteX17" fmla="*/ 545306 w 759618"/>
                <a:gd name="connsiteY17" fmla="*/ 383382 h 445294"/>
                <a:gd name="connsiteX18" fmla="*/ 678656 w 759618"/>
                <a:gd name="connsiteY18" fmla="*/ 445294 h 445294"/>
                <a:gd name="connsiteX19" fmla="*/ 759618 w 759618"/>
                <a:gd name="connsiteY19" fmla="*/ 340519 h 445294"/>
                <a:gd name="connsiteX20" fmla="*/ 650081 w 759618"/>
                <a:gd name="connsiteY20" fmla="*/ 273844 h 445294"/>
                <a:gd name="connsiteX21" fmla="*/ 528637 w 759618"/>
                <a:gd name="connsiteY21" fmla="*/ 200025 h 445294"/>
                <a:gd name="connsiteX22" fmla="*/ 421481 w 759618"/>
                <a:gd name="connsiteY22" fmla="*/ 140494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445294">
                  <a:moveTo>
                    <a:pt x="421481" y="140494"/>
                  </a:moveTo>
                  <a:lnTo>
                    <a:pt x="330993" y="92869"/>
                  </a:lnTo>
                  <a:lnTo>
                    <a:pt x="264318" y="61913"/>
                  </a:lnTo>
                  <a:lnTo>
                    <a:pt x="90487" y="0"/>
                  </a:lnTo>
                  <a:lnTo>
                    <a:pt x="59531" y="35719"/>
                  </a:lnTo>
                  <a:lnTo>
                    <a:pt x="28575" y="66675"/>
                  </a:lnTo>
                  <a:lnTo>
                    <a:pt x="9525" y="97632"/>
                  </a:lnTo>
                  <a:lnTo>
                    <a:pt x="0" y="128588"/>
                  </a:lnTo>
                  <a:lnTo>
                    <a:pt x="2381" y="152400"/>
                  </a:lnTo>
                  <a:lnTo>
                    <a:pt x="9525" y="171450"/>
                  </a:lnTo>
                  <a:lnTo>
                    <a:pt x="16668" y="185738"/>
                  </a:lnTo>
                  <a:lnTo>
                    <a:pt x="35718" y="197644"/>
                  </a:lnTo>
                  <a:lnTo>
                    <a:pt x="73818" y="207169"/>
                  </a:lnTo>
                  <a:lnTo>
                    <a:pt x="142875" y="226219"/>
                  </a:lnTo>
                  <a:lnTo>
                    <a:pt x="233362" y="254794"/>
                  </a:lnTo>
                  <a:lnTo>
                    <a:pt x="340518" y="295275"/>
                  </a:lnTo>
                  <a:lnTo>
                    <a:pt x="454818" y="345282"/>
                  </a:lnTo>
                  <a:lnTo>
                    <a:pt x="545306" y="383382"/>
                  </a:lnTo>
                  <a:lnTo>
                    <a:pt x="678656" y="445294"/>
                  </a:lnTo>
                  <a:lnTo>
                    <a:pt x="759618" y="340519"/>
                  </a:lnTo>
                  <a:lnTo>
                    <a:pt x="650081" y="273844"/>
                  </a:lnTo>
                  <a:lnTo>
                    <a:pt x="528637" y="200025"/>
                  </a:lnTo>
                  <a:lnTo>
                    <a:pt x="4214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67ED5ADA-9C7B-E340-94BC-29927FC4BFF7}"/>
                </a:ext>
              </a:extLst>
            </p:cNvPr>
            <p:cNvSpPr/>
            <p:nvPr/>
          </p:nvSpPr>
          <p:spPr>
            <a:xfrm>
              <a:off x="4786313" y="2379663"/>
              <a:ext cx="1790700" cy="1744662"/>
            </a:xfrm>
            <a:custGeom>
              <a:avLst/>
              <a:gdLst>
                <a:gd name="connsiteX0" fmla="*/ 804862 w 1790700"/>
                <a:gd name="connsiteY0" fmla="*/ 895350 h 1745456"/>
                <a:gd name="connsiteX1" fmla="*/ 995362 w 1790700"/>
                <a:gd name="connsiteY1" fmla="*/ 704850 h 1745456"/>
                <a:gd name="connsiteX2" fmla="*/ 1133475 w 1790700"/>
                <a:gd name="connsiteY2" fmla="*/ 566737 h 1745456"/>
                <a:gd name="connsiteX3" fmla="*/ 1233487 w 1790700"/>
                <a:gd name="connsiteY3" fmla="*/ 466725 h 1745456"/>
                <a:gd name="connsiteX4" fmla="*/ 1319212 w 1790700"/>
                <a:gd name="connsiteY4" fmla="*/ 383381 h 1745456"/>
                <a:gd name="connsiteX5" fmla="*/ 1395412 w 1790700"/>
                <a:gd name="connsiteY5" fmla="*/ 307181 h 1745456"/>
                <a:gd name="connsiteX6" fmla="*/ 1414462 w 1790700"/>
                <a:gd name="connsiteY6" fmla="*/ 285750 h 1745456"/>
                <a:gd name="connsiteX7" fmla="*/ 1428750 w 1790700"/>
                <a:gd name="connsiteY7" fmla="*/ 266700 h 1745456"/>
                <a:gd name="connsiteX8" fmla="*/ 1450181 w 1790700"/>
                <a:gd name="connsiteY8" fmla="*/ 230981 h 1745456"/>
                <a:gd name="connsiteX9" fmla="*/ 1469231 w 1790700"/>
                <a:gd name="connsiteY9" fmla="*/ 192881 h 1745456"/>
                <a:gd name="connsiteX10" fmla="*/ 1478756 w 1790700"/>
                <a:gd name="connsiteY10" fmla="*/ 157162 h 1745456"/>
                <a:gd name="connsiteX11" fmla="*/ 1481137 w 1790700"/>
                <a:gd name="connsiteY11" fmla="*/ 135731 h 1745456"/>
                <a:gd name="connsiteX12" fmla="*/ 1478756 w 1790700"/>
                <a:gd name="connsiteY12" fmla="*/ 114300 h 1745456"/>
                <a:gd name="connsiteX13" fmla="*/ 1466850 w 1790700"/>
                <a:gd name="connsiteY13" fmla="*/ 92869 h 1745456"/>
                <a:gd name="connsiteX14" fmla="*/ 1452562 w 1790700"/>
                <a:gd name="connsiteY14" fmla="*/ 66675 h 1745456"/>
                <a:gd name="connsiteX15" fmla="*/ 1445418 w 1790700"/>
                <a:gd name="connsiteY15" fmla="*/ 47625 h 1745456"/>
                <a:gd name="connsiteX16" fmla="*/ 1443037 w 1790700"/>
                <a:gd name="connsiteY16" fmla="*/ 28575 h 1745456"/>
                <a:gd name="connsiteX17" fmla="*/ 1443037 w 1790700"/>
                <a:gd name="connsiteY17" fmla="*/ 16669 h 1745456"/>
                <a:gd name="connsiteX18" fmla="*/ 1452562 w 1790700"/>
                <a:gd name="connsiteY18" fmla="*/ 4762 h 1745456"/>
                <a:gd name="connsiteX19" fmla="*/ 1471612 w 1790700"/>
                <a:gd name="connsiteY19" fmla="*/ 0 h 1745456"/>
                <a:gd name="connsiteX20" fmla="*/ 1490662 w 1790700"/>
                <a:gd name="connsiteY20" fmla="*/ 0 h 1745456"/>
                <a:gd name="connsiteX21" fmla="*/ 1519237 w 1790700"/>
                <a:gd name="connsiteY21" fmla="*/ 2381 h 1745456"/>
                <a:gd name="connsiteX22" fmla="*/ 1543050 w 1790700"/>
                <a:gd name="connsiteY22" fmla="*/ 9525 h 1745456"/>
                <a:gd name="connsiteX23" fmla="*/ 1581150 w 1790700"/>
                <a:gd name="connsiteY23" fmla="*/ 26194 h 1745456"/>
                <a:gd name="connsiteX24" fmla="*/ 1624012 w 1790700"/>
                <a:gd name="connsiteY24" fmla="*/ 50006 h 1745456"/>
                <a:gd name="connsiteX25" fmla="*/ 1654968 w 1790700"/>
                <a:gd name="connsiteY25" fmla="*/ 71437 h 1745456"/>
                <a:gd name="connsiteX26" fmla="*/ 1683543 w 1790700"/>
                <a:gd name="connsiteY26" fmla="*/ 95250 h 1745456"/>
                <a:gd name="connsiteX27" fmla="*/ 1709737 w 1790700"/>
                <a:gd name="connsiteY27" fmla="*/ 121444 h 1745456"/>
                <a:gd name="connsiteX28" fmla="*/ 1735931 w 1790700"/>
                <a:gd name="connsiteY28" fmla="*/ 152400 h 1745456"/>
                <a:gd name="connsiteX29" fmla="*/ 1754981 w 1790700"/>
                <a:gd name="connsiteY29" fmla="*/ 183356 h 1745456"/>
                <a:gd name="connsiteX30" fmla="*/ 1774031 w 1790700"/>
                <a:gd name="connsiteY30" fmla="*/ 219075 h 1745456"/>
                <a:gd name="connsiteX31" fmla="*/ 1785937 w 1790700"/>
                <a:gd name="connsiteY31" fmla="*/ 252412 h 1745456"/>
                <a:gd name="connsiteX32" fmla="*/ 1790700 w 1790700"/>
                <a:gd name="connsiteY32" fmla="*/ 285750 h 1745456"/>
                <a:gd name="connsiteX33" fmla="*/ 1790700 w 1790700"/>
                <a:gd name="connsiteY33" fmla="*/ 323850 h 1745456"/>
                <a:gd name="connsiteX34" fmla="*/ 1781175 w 1790700"/>
                <a:gd name="connsiteY34" fmla="*/ 359569 h 1745456"/>
                <a:gd name="connsiteX35" fmla="*/ 1762125 w 1790700"/>
                <a:gd name="connsiteY35" fmla="*/ 388144 h 1745456"/>
                <a:gd name="connsiteX36" fmla="*/ 1728787 w 1790700"/>
                <a:gd name="connsiteY36" fmla="*/ 411956 h 1745456"/>
                <a:gd name="connsiteX37" fmla="*/ 1683543 w 1790700"/>
                <a:gd name="connsiteY37" fmla="*/ 423862 h 1745456"/>
                <a:gd name="connsiteX38" fmla="*/ 1650206 w 1790700"/>
                <a:gd name="connsiteY38" fmla="*/ 433387 h 1745456"/>
                <a:gd name="connsiteX39" fmla="*/ 1612106 w 1790700"/>
                <a:gd name="connsiteY39" fmla="*/ 454819 h 1745456"/>
                <a:gd name="connsiteX40" fmla="*/ 1507331 w 1790700"/>
                <a:gd name="connsiteY40" fmla="*/ 531019 h 1745456"/>
                <a:gd name="connsiteX41" fmla="*/ 1335881 w 1790700"/>
                <a:gd name="connsiteY41" fmla="*/ 669131 h 1745456"/>
                <a:gd name="connsiteX42" fmla="*/ 1121568 w 1790700"/>
                <a:gd name="connsiteY42" fmla="*/ 850106 h 1745456"/>
                <a:gd name="connsiteX43" fmla="*/ 833437 w 1790700"/>
                <a:gd name="connsiteY43" fmla="*/ 1107281 h 1745456"/>
                <a:gd name="connsiteX44" fmla="*/ 590550 w 1790700"/>
                <a:gd name="connsiteY44" fmla="*/ 1331119 h 1745456"/>
                <a:gd name="connsiteX45" fmla="*/ 333375 w 1790700"/>
                <a:gd name="connsiteY45" fmla="*/ 1562100 h 1745456"/>
                <a:gd name="connsiteX46" fmla="*/ 123825 w 1790700"/>
                <a:gd name="connsiteY46" fmla="*/ 1745456 h 1745456"/>
                <a:gd name="connsiteX47" fmla="*/ 0 w 1790700"/>
                <a:gd name="connsiteY47" fmla="*/ 1702594 h 1745456"/>
                <a:gd name="connsiteX48" fmla="*/ 90487 w 1790700"/>
                <a:gd name="connsiteY48" fmla="*/ 1612106 h 1745456"/>
                <a:gd name="connsiteX49" fmla="*/ 285750 w 1790700"/>
                <a:gd name="connsiteY49" fmla="*/ 1421606 h 1745456"/>
                <a:gd name="connsiteX50" fmla="*/ 485775 w 1790700"/>
                <a:gd name="connsiteY50" fmla="*/ 1233487 h 1745456"/>
                <a:gd name="connsiteX51" fmla="*/ 673893 w 1790700"/>
                <a:gd name="connsiteY51" fmla="*/ 1052512 h 1745456"/>
                <a:gd name="connsiteX52" fmla="*/ 735806 w 1790700"/>
                <a:gd name="connsiteY52" fmla="*/ 964406 h 1745456"/>
                <a:gd name="connsiteX53" fmla="*/ 804862 w 1790700"/>
                <a:gd name="connsiteY53" fmla="*/ 89535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0700" h="1745456">
                  <a:moveTo>
                    <a:pt x="804862" y="895350"/>
                  </a:moveTo>
                  <a:lnTo>
                    <a:pt x="995362" y="704850"/>
                  </a:lnTo>
                  <a:lnTo>
                    <a:pt x="1133475" y="566737"/>
                  </a:lnTo>
                  <a:lnTo>
                    <a:pt x="1233487" y="466725"/>
                  </a:lnTo>
                  <a:lnTo>
                    <a:pt x="1319212" y="383381"/>
                  </a:lnTo>
                  <a:lnTo>
                    <a:pt x="1395412" y="307181"/>
                  </a:lnTo>
                  <a:lnTo>
                    <a:pt x="1414462" y="285750"/>
                  </a:lnTo>
                  <a:lnTo>
                    <a:pt x="1428750" y="266700"/>
                  </a:lnTo>
                  <a:lnTo>
                    <a:pt x="1450181" y="230981"/>
                  </a:lnTo>
                  <a:lnTo>
                    <a:pt x="1469231" y="192881"/>
                  </a:lnTo>
                  <a:lnTo>
                    <a:pt x="1478756" y="157162"/>
                  </a:lnTo>
                  <a:lnTo>
                    <a:pt x="1481137" y="135731"/>
                  </a:lnTo>
                  <a:lnTo>
                    <a:pt x="1478756" y="114300"/>
                  </a:lnTo>
                  <a:lnTo>
                    <a:pt x="1466850" y="92869"/>
                  </a:lnTo>
                  <a:lnTo>
                    <a:pt x="1452562" y="66675"/>
                  </a:lnTo>
                  <a:lnTo>
                    <a:pt x="1445418" y="47625"/>
                  </a:lnTo>
                  <a:lnTo>
                    <a:pt x="1443037" y="28575"/>
                  </a:lnTo>
                  <a:lnTo>
                    <a:pt x="1443037" y="16669"/>
                  </a:lnTo>
                  <a:lnTo>
                    <a:pt x="1452562" y="4762"/>
                  </a:lnTo>
                  <a:lnTo>
                    <a:pt x="1471612" y="0"/>
                  </a:lnTo>
                  <a:lnTo>
                    <a:pt x="1490662" y="0"/>
                  </a:lnTo>
                  <a:lnTo>
                    <a:pt x="1519237" y="2381"/>
                  </a:lnTo>
                  <a:lnTo>
                    <a:pt x="1543050" y="9525"/>
                  </a:lnTo>
                  <a:lnTo>
                    <a:pt x="1581150" y="26194"/>
                  </a:lnTo>
                  <a:lnTo>
                    <a:pt x="1624012" y="50006"/>
                  </a:lnTo>
                  <a:lnTo>
                    <a:pt x="1654968" y="71437"/>
                  </a:lnTo>
                  <a:lnTo>
                    <a:pt x="1683543" y="95250"/>
                  </a:lnTo>
                  <a:lnTo>
                    <a:pt x="1709737" y="121444"/>
                  </a:lnTo>
                  <a:lnTo>
                    <a:pt x="1735931" y="152400"/>
                  </a:lnTo>
                  <a:lnTo>
                    <a:pt x="1754981" y="183356"/>
                  </a:lnTo>
                  <a:lnTo>
                    <a:pt x="1774031" y="219075"/>
                  </a:lnTo>
                  <a:lnTo>
                    <a:pt x="1785937" y="252412"/>
                  </a:lnTo>
                  <a:lnTo>
                    <a:pt x="1790700" y="285750"/>
                  </a:lnTo>
                  <a:lnTo>
                    <a:pt x="1790700" y="323850"/>
                  </a:lnTo>
                  <a:lnTo>
                    <a:pt x="1781175" y="359569"/>
                  </a:lnTo>
                  <a:lnTo>
                    <a:pt x="1762125" y="388144"/>
                  </a:lnTo>
                  <a:lnTo>
                    <a:pt x="1728787" y="411956"/>
                  </a:lnTo>
                  <a:lnTo>
                    <a:pt x="1683543" y="423862"/>
                  </a:lnTo>
                  <a:lnTo>
                    <a:pt x="1650206" y="433387"/>
                  </a:lnTo>
                  <a:lnTo>
                    <a:pt x="1612106" y="454819"/>
                  </a:lnTo>
                  <a:lnTo>
                    <a:pt x="1507331" y="531019"/>
                  </a:lnTo>
                  <a:lnTo>
                    <a:pt x="1335881" y="669131"/>
                  </a:lnTo>
                  <a:lnTo>
                    <a:pt x="1121568" y="850106"/>
                  </a:lnTo>
                  <a:lnTo>
                    <a:pt x="833437" y="1107281"/>
                  </a:lnTo>
                  <a:lnTo>
                    <a:pt x="590550" y="1331119"/>
                  </a:lnTo>
                  <a:lnTo>
                    <a:pt x="333375" y="1562100"/>
                  </a:lnTo>
                  <a:lnTo>
                    <a:pt x="123825" y="1745456"/>
                  </a:lnTo>
                  <a:lnTo>
                    <a:pt x="0" y="1702594"/>
                  </a:lnTo>
                  <a:lnTo>
                    <a:pt x="90487" y="1612106"/>
                  </a:lnTo>
                  <a:lnTo>
                    <a:pt x="285750" y="1421606"/>
                  </a:lnTo>
                  <a:lnTo>
                    <a:pt x="485775" y="1233487"/>
                  </a:lnTo>
                  <a:lnTo>
                    <a:pt x="673893" y="1052512"/>
                  </a:lnTo>
                  <a:lnTo>
                    <a:pt x="735806" y="964406"/>
                  </a:lnTo>
                  <a:lnTo>
                    <a:pt x="804862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F0C28111-37D5-4840-B296-183AA539AE36}"/>
                </a:ext>
              </a:extLst>
            </p:cNvPr>
            <p:cNvSpPr/>
            <p:nvPr/>
          </p:nvSpPr>
          <p:spPr>
            <a:xfrm>
              <a:off x="4697413" y="3678238"/>
              <a:ext cx="1920875" cy="666750"/>
            </a:xfrm>
            <a:custGeom>
              <a:avLst/>
              <a:gdLst>
                <a:gd name="connsiteX0" fmla="*/ 812007 w 1919288"/>
                <a:gd name="connsiteY0" fmla="*/ 269082 h 666750"/>
                <a:gd name="connsiteX1" fmla="*/ 607219 w 1919288"/>
                <a:gd name="connsiteY1" fmla="*/ 309563 h 666750"/>
                <a:gd name="connsiteX2" fmla="*/ 409575 w 1919288"/>
                <a:gd name="connsiteY2" fmla="*/ 340519 h 666750"/>
                <a:gd name="connsiteX3" fmla="*/ 283369 w 1919288"/>
                <a:gd name="connsiteY3" fmla="*/ 352425 h 666750"/>
                <a:gd name="connsiteX4" fmla="*/ 138113 w 1919288"/>
                <a:gd name="connsiteY4" fmla="*/ 352425 h 666750"/>
                <a:gd name="connsiteX5" fmla="*/ 76200 w 1919288"/>
                <a:gd name="connsiteY5" fmla="*/ 388144 h 666750"/>
                <a:gd name="connsiteX6" fmla="*/ 35719 w 1919288"/>
                <a:gd name="connsiteY6" fmla="*/ 419100 h 666750"/>
                <a:gd name="connsiteX7" fmla="*/ 7144 w 1919288"/>
                <a:gd name="connsiteY7" fmla="*/ 445294 h 666750"/>
                <a:gd name="connsiteX8" fmla="*/ 0 w 1919288"/>
                <a:gd name="connsiteY8" fmla="*/ 459582 h 666750"/>
                <a:gd name="connsiteX9" fmla="*/ 0 w 1919288"/>
                <a:gd name="connsiteY9" fmla="*/ 476250 h 666750"/>
                <a:gd name="connsiteX10" fmla="*/ 9525 w 1919288"/>
                <a:gd name="connsiteY10" fmla="*/ 502444 h 666750"/>
                <a:gd name="connsiteX11" fmla="*/ 26194 w 1919288"/>
                <a:gd name="connsiteY11" fmla="*/ 535782 h 666750"/>
                <a:gd name="connsiteX12" fmla="*/ 64294 w 1919288"/>
                <a:gd name="connsiteY12" fmla="*/ 592932 h 666750"/>
                <a:gd name="connsiteX13" fmla="*/ 102394 w 1919288"/>
                <a:gd name="connsiteY13" fmla="*/ 631032 h 666750"/>
                <a:gd name="connsiteX14" fmla="*/ 123825 w 1919288"/>
                <a:gd name="connsiteY14" fmla="*/ 647700 h 666750"/>
                <a:gd name="connsiteX15" fmla="*/ 150019 w 1919288"/>
                <a:gd name="connsiteY15" fmla="*/ 659607 h 666750"/>
                <a:gd name="connsiteX16" fmla="*/ 173832 w 1919288"/>
                <a:gd name="connsiteY16" fmla="*/ 666750 h 666750"/>
                <a:gd name="connsiteX17" fmla="*/ 250032 w 1919288"/>
                <a:gd name="connsiteY17" fmla="*/ 642938 h 666750"/>
                <a:gd name="connsiteX18" fmla="*/ 504825 w 1919288"/>
                <a:gd name="connsiteY18" fmla="*/ 559594 h 666750"/>
                <a:gd name="connsiteX19" fmla="*/ 783432 w 1919288"/>
                <a:gd name="connsiteY19" fmla="*/ 461963 h 666750"/>
                <a:gd name="connsiteX20" fmla="*/ 919163 w 1919288"/>
                <a:gd name="connsiteY20" fmla="*/ 411957 h 666750"/>
                <a:gd name="connsiteX21" fmla="*/ 1152525 w 1919288"/>
                <a:gd name="connsiteY21" fmla="*/ 345282 h 666750"/>
                <a:gd name="connsiteX22" fmla="*/ 1452563 w 1919288"/>
                <a:gd name="connsiteY22" fmla="*/ 257175 h 666750"/>
                <a:gd name="connsiteX23" fmla="*/ 1721644 w 1919288"/>
                <a:gd name="connsiteY23" fmla="*/ 178594 h 666750"/>
                <a:gd name="connsiteX24" fmla="*/ 1919288 w 1919288"/>
                <a:gd name="connsiteY24" fmla="*/ 121444 h 666750"/>
                <a:gd name="connsiteX25" fmla="*/ 1854994 w 1919288"/>
                <a:gd name="connsiteY25" fmla="*/ 0 h 666750"/>
                <a:gd name="connsiteX26" fmla="*/ 1614488 w 1919288"/>
                <a:gd name="connsiteY26" fmla="*/ 69057 h 666750"/>
                <a:gd name="connsiteX27" fmla="*/ 1373982 w 1919288"/>
                <a:gd name="connsiteY27" fmla="*/ 133350 h 666750"/>
                <a:gd name="connsiteX28" fmla="*/ 1152525 w 1919288"/>
                <a:gd name="connsiteY28" fmla="*/ 188119 h 666750"/>
                <a:gd name="connsiteX29" fmla="*/ 907257 w 1919288"/>
                <a:gd name="connsiteY29" fmla="*/ 247650 h 666750"/>
                <a:gd name="connsiteX30" fmla="*/ 812007 w 1919288"/>
                <a:gd name="connsiteY30" fmla="*/ 26908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9288" h="666750">
                  <a:moveTo>
                    <a:pt x="812007" y="269082"/>
                  </a:moveTo>
                  <a:lnTo>
                    <a:pt x="607219" y="309563"/>
                  </a:lnTo>
                  <a:lnTo>
                    <a:pt x="409575" y="340519"/>
                  </a:lnTo>
                  <a:lnTo>
                    <a:pt x="283369" y="352425"/>
                  </a:lnTo>
                  <a:lnTo>
                    <a:pt x="138113" y="352425"/>
                  </a:lnTo>
                  <a:lnTo>
                    <a:pt x="76200" y="388144"/>
                  </a:lnTo>
                  <a:lnTo>
                    <a:pt x="35719" y="419100"/>
                  </a:lnTo>
                  <a:lnTo>
                    <a:pt x="7144" y="445294"/>
                  </a:lnTo>
                  <a:lnTo>
                    <a:pt x="0" y="459582"/>
                  </a:lnTo>
                  <a:lnTo>
                    <a:pt x="0" y="476250"/>
                  </a:lnTo>
                  <a:lnTo>
                    <a:pt x="9525" y="502444"/>
                  </a:lnTo>
                  <a:lnTo>
                    <a:pt x="26194" y="535782"/>
                  </a:lnTo>
                  <a:lnTo>
                    <a:pt x="64294" y="592932"/>
                  </a:lnTo>
                  <a:lnTo>
                    <a:pt x="102394" y="631032"/>
                  </a:lnTo>
                  <a:lnTo>
                    <a:pt x="123825" y="647700"/>
                  </a:lnTo>
                  <a:lnTo>
                    <a:pt x="150019" y="659607"/>
                  </a:lnTo>
                  <a:lnTo>
                    <a:pt x="173832" y="666750"/>
                  </a:lnTo>
                  <a:lnTo>
                    <a:pt x="250032" y="642938"/>
                  </a:lnTo>
                  <a:lnTo>
                    <a:pt x="504825" y="559594"/>
                  </a:lnTo>
                  <a:lnTo>
                    <a:pt x="783432" y="461963"/>
                  </a:lnTo>
                  <a:lnTo>
                    <a:pt x="919163" y="411957"/>
                  </a:lnTo>
                  <a:lnTo>
                    <a:pt x="1152525" y="345282"/>
                  </a:lnTo>
                  <a:lnTo>
                    <a:pt x="1452563" y="257175"/>
                  </a:lnTo>
                  <a:lnTo>
                    <a:pt x="1721644" y="178594"/>
                  </a:lnTo>
                  <a:lnTo>
                    <a:pt x="1919288" y="121444"/>
                  </a:lnTo>
                  <a:lnTo>
                    <a:pt x="1854994" y="0"/>
                  </a:lnTo>
                  <a:lnTo>
                    <a:pt x="1614488" y="69057"/>
                  </a:lnTo>
                  <a:lnTo>
                    <a:pt x="1373982" y="133350"/>
                  </a:lnTo>
                  <a:lnTo>
                    <a:pt x="1152525" y="188119"/>
                  </a:lnTo>
                  <a:lnTo>
                    <a:pt x="907257" y="247650"/>
                  </a:lnTo>
                  <a:lnTo>
                    <a:pt x="812007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05D56942-5C79-6E4A-BB5F-CF9BD1A11103}"/>
                </a:ext>
              </a:extLst>
            </p:cNvPr>
            <p:cNvSpPr/>
            <p:nvPr/>
          </p:nvSpPr>
          <p:spPr>
            <a:xfrm>
              <a:off x="6142038" y="3300413"/>
              <a:ext cx="777875" cy="879475"/>
            </a:xfrm>
            <a:custGeom>
              <a:avLst/>
              <a:gdLst>
                <a:gd name="connsiteX0" fmla="*/ 428625 w 778669"/>
                <a:gd name="connsiteY0" fmla="*/ 631031 h 878681"/>
                <a:gd name="connsiteX1" fmla="*/ 392906 w 778669"/>
                <a:gd name="connsiteY1" fmla="*/ 571500 h 878681"/>
                <a:gd name="connsiteX2" fmla="*/ 361950 w 778669"/>
                <a:gd name="connsiteY2" fmla="*/ 519112 h 878681"/>
                <a:gd name="connsiteX3" fmla="*/ 278606 w 778669"/>
                <a:gd name="connsiteY3" fmla="*/ 419100 h 878681"/>
                <a:gd name="connsiteX4" fmla="*/ 214312 w 778669"/>
                <a:gd name="connsiteY4" fmla="*/ 342900 h 878681"/>
                <a:gd name="connsiteX5" fmla="*/ 173831 w 778669"/>
                <a:gd name="connsiteY5" fmla="*/ 297656 h 878681"/>
                <a:gd name="connsiteX6" fmla="*/ 121444 w 778669"/>
                <a:gd name="connsiteY6" fmla="*/ 228600 h 878681"/>
                <a:gd name="connsiteX7" fmla="*/ 69056 w 778669"/>
                <a:gd name="connsiteY7" fmla="*/ 152400 h 878681"/>
                <a:gd name="connsiteX8" fmla="*/ 26194 w 778669"/>
                <a:gd name="connsiteY8" fmla="*/ 88106 h 878681"/>
                <a:gd name="connsiteX9" fmla="*/ 7144 w 778669"/>
                <a:gd name="connsiteY9" fmla="*/ 54768 h 878681"/>
                <a:gd name="connsiteX10" fmla="*/ 0 w 778669"/>
                <a:gd name="connsiteY10" fmla="*/ 28575 h 878681"/>
                <a:gd name="connsiteX11" fmla="*/ 0 w 778669"/>
                <a:gd name="connsiteY11" fmla="*/ 14287 h 878681"/>
                <a:gd name="connsiteX12" fmla="*/ 7144 w 778669"/>
                <a:gd name="connsiteY12" fmla="*/ 4762 h 878681"/>
                <a:gd name="connsiteX13" fmla="*/ 19050 w 778669"/>
                <a:gd name="connsiteY13" fmla="*/ 0 h 878681"/>
                <a:gd name="connsiteX14" fmla="*/ 33337 w 778669"/>
                <a:gd name="connsiteY14" fmla="*/ 4762 h 878681"/>
                <a:gd name="connsiteX15" fmla="*/ 64294 w 778669"/>
                <a:gd name="connsiteY15" fmla="*/ 23812 h 878681"/>
                <a:gd name="connsiteX16" fmla="*/ 135731 w 778669"/>
                <a:gd name="connsiteY16" fmla="*/ 71437 h 878681"/>
                <a:gd name="connsiteX17" fmla="*/ 226219 w 778669"/>
                <a:gd name="connsiteY17" fmla="*/ 133350 h 878681"/>
                <a:gd name="connsiteX18" fmla="*/ 333375 w 778669"/>
                <a:gd name="connsiteY18" fmla="*/ 202406 h 878681"/>
                <a:gd name="connsiteX19" fmla="*/ 426244 w 778669"/>
                <a:gd name="connsiteY19" fmla="*/ 266700 h 878681"/>
                <a:gd name="connsiteX20" fmla="*/ 545306 w 778669"/>
                <a:gd name="connsiteY20" fmla="*/ 345281 h 878681"/>
                <a:gd name="connsiteX21" fmla="*/ 592931 w 778669"/>
                <a:gd name="connsiteY21" fmla="*/ 376237 h 878681"/>
                <a:gd name="connsiteX22" fmla="*/ 614362 w 778669"/>
                <a:gd name="connsiteY22" fmla="*/ 397668 h 878681"/>
                <a:gd name="connsiteX23" fmla="*/ 642937 w 778669"/>
                <a:gd name="connsiteY23" fmla="*/ 438150 h 878681"/>
                <a:gd name="connsiteX24" fmla="*/ 685800 w 778669"/>
                <a:gd name="connsiteY24" fmla="*/ 502443 h 878681"/>
                <a:gd name="connsiteX25" fmla="*/ 716756 w 778669"/>
                <a:gd name="connsiteY25" fmla="*/ 569118 h 878681"/>
                <a:gd name="connsiteX26" fmla="*/ 745331 w 778669"/>
                <a:gd name="connsiteY26" fmla="*/ 631031 h 878681"/>
                <a:gd name="connsiteX27" fmla="*/ 759619 w 778669"/>
                <a:gd name="connsiteY27" fmla="*/ 681037 h 878681"/>
                <a:gd name="connsiteX28" fmla="*/ 773906 w 778669"/>
                <a:gd name="connsiteY28" fmla="*/ 735806 h 878681"/>
                <a:gd name="connsiteX29" fmla="*/ 778669 w 778669"/>
                <a:gd name="connsiteY29" fmla="*/ 773906 h 878681"/>
                <a:gd name="connsiteX30" fmla="*/ 778669 w 778669"/>
                <a:gd name="connsiteY30" fmla="*/ 809625 h 878681"/>
                <a:gd name="connsiteX31" fmla="*/ 771525 w 778669"/>
                <a:gd name="connsiteY31" fmla="*/ 840581 h 878681"/>
                <a:gd name="connsiteX32" fmla="*/ 757237 w 778669"/>
                <a:gd name="connsiteY32" fmla="*/ 862012 h 878681"/>
                <a:gd name="connsiteX33" fmla="*/ 733425 w 778669"/>
                <a:gd name="connsiteY33" fmla="*/ 873918 h 878681"/>
                <a:gd name="connsiteX34" fmla="*/ 695325 w 778669"/>
                <a:gd name="connsiteY34" fmla="*/ 878681 h 878681"/>
                <a:gd name="connsiteX35" fmla="*/ 657225 w 778669"/>
                <a:gd name="connsiteY35" fmla="*/ 873918 h 878681"/>
                <a:gd name="connsiteX36" fmla="*/ 614362 w 778669"/>
                <a:gd name="connsiteY36" fmla="*/ 854868 h 878681"/>
                <a:gd name="connsiteX37" fmla="*/ 554831 w 778669"/>
                <a:gd name="connsiteY37" fmla="*/ 812006 h 878681"/>
                <a:gd name="connsiteX38" fmla="*/ 507206 w 778669"/>
                <a:gd name="connsiteY38" fmla="*/ 750093 h 878681"/>
                <a:gd name="connsiteX39" fmla="*/ 428625 w 778669"/>
                <a:gd name="connsiteY39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8669" h="878681">
                  <a:moveTo>
                    <a:pt x="428625" y="631031"/>
                  </a:moveTo>
                  <a:lnTo>
                    <a:pt x="392906" y="571500"/>
                  </a:lnTo>
                  <a:lnTo>
                    <a:pt x="361950" y="519112"/>
                  </a:lnTo>
                  <a:lnTo>
                    <a:pt x="278606" y="419100"/>
                  </a:lnTo>
                  <a:lnTo>
                    <a:pt x="214312" y="342900"/>
                  </a:lnTo>
                  <a:lnTo>
                    <a:pt x="173831" y="297656"/>
                  </a:lnTo>
                  <a:lnTo>
                    <a:pt x="121444" y="228600"/>
                  </a:lnTo>
                  <a:lnTo>
                    <a:pt x="69056" y="152400"/>
                  </a:lnTo>
                  <a:lnTo>
                    <a:pt x="26194" y="88106"/>
                  </a:lnTo>
                  <a:lnTo>
                    <a:pt x="7144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33337" y="4762"/>
                  </a:lnTo>
                  <a:lnTo>
                    <a:pt x="64294" y="23812"/>
                  </a:lnTo>
                  <a:lnTo>
                    <a:pt x="135731" y="71437"/>
                  </a:lnTo>
                  <a:lnTo>
                    <a:pt x="226219" y="133350"/>
                  </a:lnTo>
                  <a:lnTo>
                    <a:pt x="333375" y="202406"/>
                  </a:lnTo>
                  <a:lnTo>
                    <a:pt x="426244" y="266700"/>
                  </a:lnTo>
                  <a:lnTo>
                    <a:pt x="545306" y="345281"/>
                  </a:lnTo>
                  <a:lnTo>
                    <a:pt x="592931" y="376237"/>
                  </a:lnTo>
                  <a:lnTo>
                    <a:pt x="614362" y="397668"/>
                  </a:lnTo>
                  <a:lnTo>
                    <a:pt x="642937" y="438150"/>
                  </a:lnTo>
                  <a:lnTo>
                    <a:pt x="685800" y="502443"/>
                  </a:lnTo>
                  <a:lnTo>
                    <a:pt x="716756" y="569118"/>
                  </a:lnTo>
                  <a:lnTo>
                    <a:pt x="745331" y="631031"/>
                  </a:lnTo>
                  <a:lnTo>
                    <a:pt x="759619" y="681037"/>
                  </a:lnTo>
                  <a:lnTo>
                    <a:pt x="773906" y="735806"/>
                  </a:lnTo>
                  <a:lnTo>
                    <a:pt x="778669" y="773906"/>
                  </a:lnTo>
                  <a:lnTo>
                    <a:pt x="778669" y="809625"/>
                  </a:lnTo>
                  <a:lnTo>
                    <a:pt x="771525" y="840581"/>
                  </a:lnTo>
                  <a:lnTo>
                    <a:pt x="757237" y="862012"/>
                  </a:lnTo>
                  <a:lnTo>
                    <a:pt x="733425" y="873918"/>
                  </a:lnTo>
                  <a:lnTo>
                    <a:pt x="695325" y="878681"/>
                  </a:lnTo>
                  <a:lnTo>
                    <a:pt x="657225" y="873918"/>
                  </a:lnTo>
                  <a:lnTo>
                    <a:pt x="614362" y="854868"/>
                  </a:lnTo>
                  <a:lnTo>
                    <a:pt x="554831" y="812006"/>
                  </a:lnTo>
                  <a:lnTo>
                    <a:pt x="507206" y="750093"/>
                  </a:lnTo>
                  <a:lnTo>
                    <a:pt x="428625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7CA02339-E036-4C4D-B708-18053ED14BA1}"/>
                </a:ext>
              </a:extLst>
            </p:cNvPr>
            <p:cNvSpPr/>
            <p:nvPr/>
          </p:nvSpPr>
          <p:spPr>
            <a:xfrm>
              <a:off x="5553075" y="4024313"/>
              <a:ext cx="306388" cy="2011362"/>
            </a:xfrm>
            <a:custGeom>
              <a:avLst/>
              <a:gdLst>
                <a:gd name="connsiteX0" fmla="*/ 285420 w 306562"/>
                <a:gd name="connsiteY0" fmla="*/ 549697 h 2011151"/>
                <a:gd name="connsiteX1" fmla="*/ 288063 w 306562"/>
                <a:gd name="connsiteY1" fmla="*/ 396416 h 2011151"/>
                <a:gd name="connsiteX2" fmla="*/ 288063 w 306562"/>
                <a:gd name="connsiteY2" fmla="*/ 338275 h 2011151"/>
                <a:gd name="connsiteX3" fmla="*/ 295991 w 306562"/>
                <a:gd name="connsiteY3" fmla="*/ 248420 h 2011151"/>
                <a:gd name="connsiteX4" fmla="*/ 303919 w 306562"/>
                <a:gd name="connsiteY4" fmla="*/ 192922 h 2011151"/>
                <a:gd name="connsiteX5" fmla="*/ 306562 w 306562"/>
                <a:gd name="connsiteY5" fmla="*/ 163852 h 2011151"/>
                <a:gd name="connsiteX6" fmla="*/ 288063 w 306562"/>
                <a:gd name="connsiteY6" fmla="*/ 132138 h 2011151"/>
                <a:gd name="connsiteX7" fmla="*/ 248421 w 306562"/>
                <a:gd name="connsiteY7" fmla="*/ 87211 h 2011151"/>
                <a:gd name="connsiteX8" fmla="*/ 206137 w 306562"/>
                <a:gd name="connsiteY8" fmla="*/ 36999 h 2011151"/>
                <a:gd name="connsiteX9" fmla="*/ 161210 w 306562"/>
                <a:gd name="connsiteY9" fmla="*/ 0 h 2011151"/>
                <a:gd name="connsiteX10" fmla="*/ 23785 w 306562"/>
                <a:gd name="connsiteY10" fmla="*/ 31713 h 2011151"/>
                <a:gd name="connsiteX11" fmla="*/ 50213 w 306562"/>
                <a:gd name="connsiteY11" fmla="*/ 87211 h 2011151"/>
                <a:gd name="connsiteX12" fmla="*/ 63427 w 306562"/>
                <a:gd name="connsiteY12" fmla="*/ 121567 h 2011151"/>
                <a:gd name="connsiteX13" fmla="*/ 76641 w 306562"/>
                <a:gd name="connsiteY13" fmla="*/ 171780 h 2011151"/>
                <a:gd name="connsiteX14" fmla="*/ 84569 w 306562"/>
                <a:gd name="connsiteY14" fmla="*/ 229921 h 2011151"/>
                <a:gd name="connsiteX15" fmla="*/ 84569 w 306562"/>
                <a:gd name="connsiteY15" fmla="*/ 327704 h 2011151"/>
                <a:gd name="connsiteX16" fmla="*/ 84569 w 306562"/>
                <a:gd name="connsiteY16" fmla="*/ 570839 h 2011151"/>
                <a:gd name="connsiteX17" fmla="*/ 84569 w 306562"/>
                <a:gd name="connsiteY17" fmla="*/ 795475 h 2011151"/>
                <a:gd name="connsiteX18" fmla="*/ 84569 w 306562"/>
                <a:gd name="connsiteY18" fmla="*/ 890615 h 2011151"/>
                <a:gd name="connsiteX19" fmla="*/ 71355 w 306562"/>
                <a:gd name="connsiteY19" fmla="*/ 1096751 h 2011151"/>
                <a:gd name="connsiteX20" fmla="*/ 58141 w 306562"/>
                <a:gd name="connsiteY20" fmla="*/ 1297602 h 2011151"/>
                <a:gd name="connsiteX21" fmla="*/ 39642 w 306562"/>
                <a:gd name="connsiteY21" fmla="*/ 1448240 h 2011151"/>
                <a:gd name="connsiteX22" fmla="*/ 0 w 306562"/>
                <a:gd name="connsiteY22" fmla="*/ 1686090 h 2011151"/>
                <a:gd name="connsiteX23" fmla="*/ 0 w 306562"/>
                <a:gd name="connsiteY23" fmla="*/ 1709875 h 2011151"/>
                <a:gd name="connsiteX24" fmla="*/ 5286 w 306562"/>
                <a:gd name="connsiteY24" fmla="*/ 1746874 h 2011151"/>
                <a:gd name="connsiteX25" fmla="*/ 23785 w 306562"/>
                <a:gd name="connsiteY25" fmla="*/ 1815586 h 2011151"/>
                <a:gd name="connsiteX26" fmla="*/ 50213 w 306562"/>
                <a:gd name="connsiteY26" fmla="*/ 1881655 h 2011151"/>
                <a:gd name="connsiteX27" fmla="*/ 71355 w 306562"/>
                <a:gd name="connsiteY27" fmla="*/ 1926582 h 2011151"/>
                <a:gd name="connsiteX28" fmla="*/ 95140 w 306562"/>
                <a:gd name="connsiteY28" fmla="*/ 1966224 h 2011151"/>
                <a:gd name="connsiteX29" fmla="*/ 118925 w 306562"/>
                <a:gd name="connsiteY29" fmla="*/ 1992652 h 2011151"/>
                <a:gd name="connsiteX30" fmla="*/ 132139 w 306562"/>
                <a:gd name="connsiteY30" fmla="*/ 2003223 h 2011151"/>
                <a:gd name="connsiteX31" fmla="*/ 142710 w 306562"/>
                <a:gd name="connsiteY31" fmla="*/ 2008508 h 2011151"/>
                <a:gd name="connsiteX32" fmla="*/ 153281 w 306562"/>
                <a:gd name="connsiteY32" fmla="*/ 2011151 h 2011151"/>
                <a:gd name="connsiteX33" fmla="*/ 177066 w 306562"/>
                <a:gd name="connsiteY33" fmla="*/ 2008508 h 2011151"/>
                <a:gd name="connsiteX34" fmla="*/ 203494 w 306562"/>
                <a:gd name="connsiteY34" fmla="*/ 1992652 h 2011151"/>
                <a:gd name="connsiteX35" fmla="*/ 229922 w 306562"/>
                <a:gd name="connsiteY35" fmla="*/ 1963581 h 2011151"/>
                <a:gd name="connsiteX36" fmla="*/ 253707 w 306562"/>
                <a:gd name="connsiteY36" fmla="*/ 1921297 h 2011151"/>
                <a:gd name="connsiteX37" fmla="*/ 266921 w 306562"/>
                <a:gd name="connsiteY37" fmla="*/ 1884298 h 2011151"/>
                <a:gd name="connsiteX38" fmla="*/ 277492 w 306562"/>
                <a:gd name="connsiteY38" fmla="*/ 1847299 h 2011151"/>
                <a:gd name="connsiteX39" fmla="*/ 285420 w 306562"/>
                <a:gd name="connsiteY39" fmla="*/ 1807657 h 2011151"/>
                <a:gd name="connsiteX40" fmla="*/ 285420 w 306562"/>
                <a:gd name="connsiteY40" fmla="*/ 1762730 h 2011151"/>
                <a:gd name="connsiteX41" fmla="*/ 288063 w 306562"/>
                <a:gd name="connsiteY41" fmla="*/ 1551308 h 2011151"/>
                <a:gd name="connsiteX42" fmla="*/ 285420 w 306562"/>
                <a:gd name="connsiteY42" fmla="*/ 1183963 h 2011151"/>
                <a:gd name="connsiteX43" fmla="*/ 288063 w 306562"/>
                <a:gd name="connsiteY43" fmla="*/ 652765 h 2011151"/>
                <a:gd name="connsiteX44" fmla="*/ 285420 w 306562"/>
                <a:gd name="connsiteY44" fmla="*/ 549697 h 201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562" h="2011151">
                  <a:moveTo>
                    <a:pt x="285420" y="549697"/>
                  </a:moveTo>
                  <a:lnTo>
                    <a:pt x="288063" y="396416"/>
                  </a:lnTo>
                  <a:lnTo>
                    <a:pt x="288063" y="338275"/>
                  </a:lnTo>
                  <a:lnTo>
                    <a:pt x="295991" y="248420"/>
                  </a:lnTo>
                  <a:lnTo>
                    <a:pt x="303919" y="192922"/>
                  </a:lnTo>
                  <a:lnTo>
                    <a:pt x="306562" y="163852"/>
                  </a:lnTo>
                  <a:lnTo>
                    <a:pt x="288063" y="132138"/>
                  </a:lnTo>
                  <a:lnTo>
                    <a:pt x="248421" y="87211"/>
                  </a:lnTo>
                  <a:lnTo>
                    <a:pt x="206137" y="36999"/>
                  </a:lnTo>
                  <a:lnTo>
                    <a:pt x="161210" y="0"/>
                  </a:lnTo>
                  <a:lnTo>
                    <a:pt x="23785" y="31713"/>
                  </a:lnTo>
                  <a:lnTo>
                    <a:pt x="50213" y="87211"/>
                  </a:lnTo>
                  <a:lnTo>
                    <a:pt x="63427" y="121567"/>
                  </a:lnTo>
                  <a:lnTo>
                    <a:pt x="76641" y="171780"/>
                  </a:lnTo>
                  <a:lnTo>
                    <a:pt x="84569" y="229921"/>
                  </a:lnTo>
                  <a:lnTo>
                    <a:pt x="84569" y="327704"/>
                  </a:lnTo>
                  <a:lnTo>
                    <a:pt x="84569" y="570839"/>
                  </a:lnTo>
                  <a:lnTo>
                    <a:pt x="84569" y="795475"/>
                  </a:lnTo>
                  <a:lnTo>
                    <a:pt x="84569" y="890615"/>
                  </a:lnTo>
                  <a:lnTo>
                    <a:pt x="71355" y="1096751"/>
                  </a:lnTo>
                  <a:lnTo>
                    <a:pt x="58141" y="1297602"/>
                  </a:lnTo>
                  <a:lnTo>
                    <a:pt x="39642" y="1448240"/>
                  </a:lnTo>
                  <a:lnTo>
                    <a:pt x="0" y="1686090"/>
                  </a:lnTo>
                  <a:lnTo>
                    <a:pt x="0" y="1709875"/>
                  </a:lnTo>
                  <a:lnTo>
                    <a:pt x="5286" y="1746874"/>
                  </a:lnTo>
                  <a:lnTo>
                    <a:pt x="23785" y="1815586"/>
                  </a:lnTo>
                  <a:lnTo>
                    <a:pt x="50213" y="1881655"/>
                  </a:lnTo>
                  <a:lnTo>
                    <a:pt x="71355" y="1926582"/>
                  </a:lnTo>
                  <a:lnTo>
                    <a:pt x="95140" y="1966224"/>
                  </a:lnTo>
                  <a:lnTo>
                    <a:pt x="118925" y="1992652"/>
                  </a:lnTo>
                  <a:lnTo>
                    <a:pt x="132139" y="2003223"/>
                  </a:lnTo>
                  <a:lnTo>
                    <a:pt x="142710" y="2008508"/>
                  </a:lnTo>
                  <a:lnTo>
                    <a:pt x="153281" y="2011151"/>
                  </a:lnTo>
                  <a:lnTo>
                    <a:pt x="177066" y="2008508"/>
                  </a:lnTo>
                  <a:lnTo>
                    <a:pt x="203494" y="1992652"/>
                  </a:lnTo>
                  <a:lnTo>
                    <a:pt x="229922" y="1963581"/>
                  </a:lnTo>
                  <a:lnTo>
                    <a:pt x="253707" y="1921297"/>
                  </a:lnTo>
                  <a:lnTo>
                    <a:pt x="266921" y="1884298"/>
                  </a:lnTo>
                  <a:lnTo>
                    <a:pt x="277492" y="1847299"/>
                  </a:lnTo>
                  <a:lnTo>
                    <a:pt x="285420" y="1807657"/>
                  </a:lnTo>
                  <a:lnTo>
                    <a:pt x="285420" y="1762730"/>
                  </a:lnTo>
                  <a:lnTo>
                    <a:pt x="288063" y="1551308"/>
                  </a:lnTo>
                  <a:lnTo>
                    <a:pt x="285420" y="1183963"/>
                  </a:lnTo>
                  <a:lnTo>
                    <a:pt x="288063" y="652765"/>
                  </a:lnTo>
                  <a:lnTo>
                    <a:pt x="285420" y="5496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246208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F7E484A7-FBF5-A945-A2E0-46B8B17BBD3A}"/>
              </a:ext>
            </a:extLst>
          </p:cNvPr>
          <p:cNvSpPr/>
          <p:nvPr/>
        </p:nvSpPr>
        <p:spPr>
          <a:xfrm>
            <a:off x="2790825" y="2525713"/>
            <a:ext cx="1017588" cy="793750"/>
          </a:xfrm>
          <a:custGeom>
            <a:avLst/>
            <a:gdLst>
              <a:gd name="connsiteX0" fmla="*/ 600075 w 1016794"/>
              <a:gd name="connsiteY0" fmla="*/ 547688 h 792957"/>
              <a:gd name="connsiteX1" fmla="*/ 519113 w 1016794"/>
              <a:gd name="connsiteY1" fmla="*/ 471488 h 792957"/>
              <a:gd name="connsiteX2" fmla="*/ 435769 w 1016794"/>
              <a:gd name="connsiteY2" fmla="*/ 390525 h 792957"/>
              <a:gd name="connsiteX3" fmla="*/ 345281 w 1016794"/>
              <a:gd name="connsiteY3" fmla="*/ 300038 h 792957"/>
              <a:gd name="connsiteX4" fmla="*/ 259556 w 1016794"/>
              <a:gd name="connsiteY4" fmla="*/ 223838 h 792957"/>
              <a:gd name="connsiteX5" fmla="*/ 188119 w 1016794"/>
              <a:gd name="connsiteY5" fmla="*/ 169069 h 792957"/>
              <a:gd name="connsiteX6" fmla="*/ 135731 w 1016794"/>
              <a:gd name="connsiteY6" fmla="*/ 133350 h 792957"/>
              <a:gd name="connsiteX7" fmla="*/ 73819 w 1016794"/>
              <a:gd name="connsiteY7" fmla="*/ 92869 h 792957"/>
              <a:gd name="connsiteX8" fmla="*/ 28575 w 1016794"/>
              <a:gd name="connsiteY8" fmla="*/ 66675 h 792957"/>
              <a:gd name="connsiteX9" fmla="*/ 16669 w 1016794"/>
              <a:gd name="connsiteY9" fmla="*/ 57150 h 792957"/>
              <a:gd name="connsiteX10" fmla="*/ 7144 w 1016794"/>
              <a:gd name="connsiteY10" fmla="*/ 42863 h 792957"/>
              <a:gd name="connsiteX11" fmla="*/ 0 w 1016794"/>
              <a:gd name="connsiteY11" fmla="*/ 23813 h 792957"/>
              <a:gd name="connsiteX12" fmla="*/ 0 w 1016794"/>
              <a:gd name="connsiteY12" fmla="*/ 9525 h 792957"/>
              <a:gd name="connsiteX13" fmla="*/ 7144 w 1016794"/>
              <a:gd name="connsiteY13" fmla="*/ 0 h 792957"/>
              <a:gd name="connsiteX14" fmla="*/ 21431 w 1016794"/>
              <a:gd name="connsiteY14" fmla="*/ 0 h 792957"/>
              <a:gd name="connsiteX15" fmla="*/ 42863 w 1016794"/>
              <a:gd name="connsiteY15" fmla="*/ 4763 h 792957"/>
              <a:gd name="connsiteX16" fmla="*/ 73819 w 1016794"/>
              <a:gd name="connsiteY16" fmla="*/ 14288 h 792957"/>
              <a:gd name="connsiteX17" fmla="*/ 154781 w 1016794"/>
              <a:gd name="connsiteY17" fmla="*/ 28575 h 792957"/>
              <a:gd name="connsiteX18" fmla="*/ 240506 w 1016794"/>
              <a:gd name="connsiteY18" fmla="*/ 47625 h 792957"/>
              <a:gd name="connsiteX19" fmla="*/ 342900 w 1016794"/>
              <a:gd name="connsiteY19" fmla="*/ 73819 h 792957"/>
              <a:gd name="connsiteX20" fmla="*/ 438150 w 1016794"/>
              <a:gd name="connsiteY20" fmla="*/ 102394 h 792957"/>
              <a:gd name="connsiteX21" fmla="*/ 497681 w 1016794"/>
              <a:gd name="connsiteY21" fmla="*/ 123825 h 792957"/>
              <a:gd name="connsiteX22" fmla="*/ 573881 w 1016794"/>
              <a:gd name="connsiteY22" fmla="*/ 154782 h 792957"/>
              <a:gd name="connsiteX23" fmla="*/ 645319 w 1016794"/>
              <a:gd name="connsiteY23" fmla="*/ 190500 h 792957"/>
              <a:gd name="connsiteX24" fmla="*/ 707231 w 1016794"/>
              <a:gd name="connsiteY24" fmla="*/ 223838 h 792957"/>
              <a:gd name="connsiteX25" fmla="*/ 742950 w 1016794"/>
              <a:gd name="connsiteY25" fmla="*/ 250032 h 792957"/>
              <a:gd name="connsiteX26" fmla="*/ 792956 w 1016794"/>
              <a:gd name="connsiteY26" fmla="*/ 292894 h 792957"/>
              <a:gd name="connsiteX27" fmla="*/ 850106 w 1016794"/>
              <a:gd name="connsiteY27" fmla="*/ 350044 h 792957"/>
              <a:gd name="connsiteX28" fmla="*/ 909638 w 1016794"/>
              <a:gd name="connsiteY28" fmla="*/ 419100 h 792957"/>
              <a:gd name="connsiteX29" fmla="*/ 954881 w 1016794"/>
              <a:gd name="connsiteY29" fmla="*/ 485775 h 792957"/>
              <a:gd name="connsiteX30" fmla="*/ 978694 w 1016794"/>
              <a:gd name="connsiteY30" fmla="*/ 528638 h 792957"/>
              <a:gd name="connsiteX31" fmla="*/ 995363 w 1016794"/>
              <a:gd name="connsiteY31" fmla="*/ 576263 h 792957"/>
              <a:gd name="connsiteX32" fmla="*/ 1004888 w 1016794"/>
              <a:gd name="connsiteY32" fmla="*/ 619125 h 792957"/>
              <a:gd name="connsiteX33" fmla="*/ 1014413 w 1016794"/>
              <a:gd name="connsiteY33" fmla="*/ 673894 h 792957"/>
              <a:gd name="connsiteX34" fmla="*/ 1016794 w 1016794"/>
              <a:gd name="connsiteY34" fmla="*/ 719138 h 792957"/>
              <a:gd name="connsiteX35" fmla="*/ 1007269 w 1016794"/>
              <a:gd name="connsiteY35" fmla="*/ 745332 h 792957"/>
              <a:gd name="connsiteX36" fmla="*/ 983456 w 1016794"/>
              <a:gd name="connsiteY36" fmla="*/ 764382 h 792957"/>
              <a:gd name="connsiteX37" fmla="*/ 954881 w 1016794"/>
              <a:gd name="connsiteY37" fmla="*/ 778669 h 792957"/>
              <a:gd name="connsiteX38" fmla="*/ 907256 w 1016794"/>
              <a:gd name="connsiteY38" fmla="*/ 790575 h 792957"/>
              <a:gd name="connsiteX39" fmla="*/ 871538 w 1016794"/>
              <a:gd name="connsiteY39" fmla="*/ 792957 h 792957"/>
              <a:gd name="connsiteX40" fmla="*/ 852488 w 1016794"/>
              <a:gd name="connsiteY40" fmla="*/ 785813 h 792957"/>
              <a:gd name="connsiteX41" fmla="*/ 771525 w 1016794"/>
              <a:gd name="connsiteY41" fmla="*/ 707232 h 792957"/>
              <a:gd name="connsiteX42" fmla="*/ 600075 w 1016794"/>
              <a:gd name="connsiteY42" fmla="*/ 547688 h 79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16794" h="792957">
                <a:moveTo>
                  <a:pt x="600075" y="547688"/>
                </a:moveTo>
                <a:lnTo>
                  <a:pt x="519113" y="471488"/>
                </a:lnTo>
                <a:lnTo>
                  <a:pt x="435769" y="390525"/>
                </a:lnTo>
                <a:lnTo>
                  <a:pt x="345281" y="300038"/>
                </a:lnTo>
                <a:lnTo>
                  <a:pt x="259556" y="223838"/>
                </a:lnTo>
                <a:lnTo>
                  <a:pt x="188119" y="169069"/>
                </a:lnTo>
                <a:lnTo>
                  <a:pt x="135731" y="133350"/>
                </a:lnTo>
                <a:lnTo>
                  <a:pt x="73819" y="92869"/>
                </a:lnTo>
                <a:lnTo>
                  <a:pt x="28575" y="66675"/>
                </a:lnTo>
                <a:lnTo>
                  <a:pt x="16669" y="57150"/>
                </a:lnTo>
                <a:lnTo>
                  <a:pt x="7144" y="42863"/>
                </a:lnTo>
                <a:lnTo>
                  <a:pt x="0" y="23813"/>
                </a:lnTo>
                <a:lnTo>
                  <a:pt x="0" y="9525"/>
                </a:lnTo>
                <a:lnTo>
                  <a:pt x="7144" y="0"/>
                </a:lnTo>
                <a:lnTo>
                  <a:pt x="21431" y="0"/>
                </a:lnTo>
                <a:lnTo>
                  <a:pt x="42863" y="4763"/>
                </a:lnTo>
                <a:lnTo>
                  <a:pt x="73819" y="14288"/>
                </a:lnTo>
                <a:lnTo>
                  <a:pt x="154781" y="28575"/>
                </a:lnTo>
                <a:lnTo>
                  <a:pt x="240506" y="47625"/>
                </a:lnTo>
                <a:lnTo>
                  <a:pt x="342900" y="73819"/>
                </a:lnTo>
                <a:lnTo>
                  <a:pt x="438150" y="102394"/>
                </a:lnTo>
                <a:lnTo>
                  <a:pt x="497681" y="123825"/>
                </a:lnTo>
                <a:lnTo>
                  <a:pt x="573881" y="154782"/>
                </a:lnTo>
                <a:lnTo>
                  <a:pt x="645319" y="190500"/>
                </a:lnTo>
                <a:lnTo>
                  <a:pt x="707231" y="223838"/>
                </a:lnTo>
                <a:lnTo>
                  <a:pt x="742950" y="250032"/>
                </a:lnTo>
                <a:lnTo>
                  <a:pt x="792956" y="292894"/>
                </a:lnTo>
                <a:lnTo>
                  <a:pt x="850106" y="350044"/>
                </a:lnTo>
                <a:lnTo>
                  <a:pt x="909638" y="419100"/>
                </a:lnTo>
                <a:lnTo>
                  <a:pt x="954881" y="485775"/>
                </a:lnTo>
                <a:lnTo>
                  <a:pt x="978694" y="528638"/>
                </a:lnTo>
                <a:lnTo>
                  <a:pt x="995363" y="576263"/>
                </a:lnTo>
                <a:lnTo>
                  <a:pt x="1004888" y="619125"/>
                </a:lnTo>
                <a:lnTo>
                  <a:pt x="1014413" y="673894"/>
                </a:lnTo>
                <a:lnTo>
                  <a:pt x="1016794" y="719138"/>
                </a:lnTo>
                <a:lnTo>
                  <a:pt x="1007269" y="745332"/>
                </a:lnTo>
                <a:lnTo>
                  <a:pt x="983456" y="764382"/>
                </a:lnTo>
                <a:lnTo>
                  <a:pt x="954881" y="778669"/>
                </a:lnTo>
                <a:lnTo>
                  <a:pt x="907256" y="790575"/>
                </a:lnTo>
                <a:lnTo>
                  <a:pt x="871538" y="792957"/>
                </a:lnTo>
                <a:lnTo>
                  <a:pt x="852488" y="785813"/>
                </a:lnTo>
                <a:lnTo>
                  <a:pt x="771525" y="707232"/>
                </a:lnTo>
                <a:lnTo>
                  <a:pt x="600075" y="5476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1E901C3-5AE9-F240-93A9-CC5919A74CBE}"/>
              </a:ext>
            </a:extLst>
          </p:cNvPr>
          <p:cNvSpPr/>
          <p:nvPr/>
        </p:nvSpPr>
        <p:spPr>
          <a:xfrm rot="16200000">
            <a:off x="1514475" y="3136900"/>
            <a:ext cx="4295775" cy="1393825"/>
          </a:xfrm>
          <a:custGeom>
            <a:avLst/>
            <a:gdLst>
              <a:gd name="connsiteX0" fmla="*/ 2640815 w 4296621"/>
              <a:gd name="connsiteY0" fmla="*/ 1112108 h 1394549"/>
              <a:gd name="connsiteX1" fmla="*/ 3032701 w 4296621"/>
              <a:gd name="connsiteY1" fmla="*/ 1105047 h 1394549"/>
              <a:gd name="connsiteX2" fmla="*/ 3403404 w 4296621"/>
              <a:gd name="connsiteY2" fmla="*/ 1097986 h 1394549"/>
              <a:gd name="connsiteX3" fmla="*/ 3685844 w 4296621"/>
              <a:gd name="connsiteY3" fmla="*/ 1090925 h 1394549"/>
              <a:gd name="connsiteX4" fmla="*/ 3869430 w 4296621"/>
              <a:gd name="connsiteY4" fmla="*/ 1087395 h 1394549"/>
              <a:gd name="connsiteX5" fmla="*/ 3918857 w 4296621"/>
              <a:gd name="connsiteY5" fmla="*/ 1083864 h 1394549"/>
              <a:gd name="connsiteX6" fmla="*/ 3982406 w 4296621"/>
              <a:gd name="connsiteY6" fmla="*/ 1073273 h 1394549"/>
              <a:gd name="connsiteX7" fmla="*/ 4021241 w 4296621"/>
              <a:gd name="connsiteY7" fmla="*/ 1062681 h 1394549"/>
              <a:gd name="connsiteX8" fmla="*/ 4056547 w 4296621"/>
              <a:gd name="connsiteY8" fmla="*/ 1052090 h 1394549"/>
              <a:gd name="connsiteX9" fmla="*/ 4088321 w 4296621"/>
              <a:gd name="connsiteY9" fmla="*/ 1037968 h 1394549"/>
              <a:gd name="connsiteX10" fmla="*/ 4130687 w 4296621"/>
              <a:gd name="connsiteY10" fmla="*/ 1009724 h 1394549"/>
              <a:gd name="connsiteX11" fmla="*/ 4169523 w 4296621"/>
              <a:gd name="connsiteY11" fmla="*/ 970888 h 1394549"/>
              <a:gd name="connsiteX12" fmla="*/ 4197767 w 4296621"/>
              <a:gd name="connsiteY12" fmla="*/ 935583 h 1394549"/>
              <a:gd name="connsiteX13" fmla="*/ 4229541 w 4296621"/>
              <a:gd name="connsiteY13" fmla="*/ 889687 h 1394549"/>
              <a:gd name="connsiteX14" fmla="*/ 4254255 w 4296621"/>
              <a:gd name="connsiteY14" fmla="*/ 868504 h 1394549"/>
              <a:gd name="connsiteX15" fmla="*/ 4271907 w 4296621"/>
              <a:gd name="connsiteY15" fmla="*/ 861443 h 1394549"/>
              <a:gd name="connsiteX16" fmla="*/ 4286029 w 4296621"/>
              <a:gd name="connsiteY16" fmla="*/ 868504 h 1394549"/>
              <a:gd name="connsiteX17" fmla="*/ 4293090 w 4296621"/>
              <a:gd name="connsiteY17" fmla="*/ 882626 h 1394549"/>
              <a:gd name="connsiteX18" fmla="*/ 4296621 w 4296621"/>
              <a:gd name="connsiteY18" fmla="*/ 917931 h 1394549"/>
              <a:gd name="connsiteX19" fmla="*/ 4296621 w 4296621"/>
              <a:gd name="connsiteY19" fmla="*/ 985010 h 1394549"/>
              <a:gd name="connsiteX20" fmla="*/ 4293090 w 4296621"/>
              <a:gd name="connsiteY20" fmla="*/ 1037968 h 1394549"/>
              <a:gd name="connsiteX21" fmla="*/ 4275438 w 4296621"/>
              <a:gd name="connsiteY21" fmla="*/ 1105047 h 1394549"/>
              <a:gd name="connsiteX22" fmla="*/ 4243663 w 4296621"/>
              <a:gd name="connsiteY22" fmla="*/ 1182718 h 1394549"/>
              <a:gd name="connsiteX23" fmla="*/ 4208358 w 4296621"/>
              <a:gd name="connsiteY23" fmla="*/ 1253328 h 1394549"/>
              <a:gd name="connsiteX24" fmla="*/ 4165992 w 4296621"/>
              <a:gd name="connsiteY24" fmla="*/ 1320408 h 1394549"/>
              <a:gd name="connsiteX25" fmla="*/ 4141279 w 4296621"/>
              <a:gd name="connsiteY25" fmla="*/ 1359243 h 1394549"/>
              <a:gd name="connsiteX26" fmla="*/ 4116565 w 4296621"/>
              <a:gd name="connsiteY26" fmla="*/ 1376896 h 1394549"/>
              <a:gd name="connsiteX27" fmla="*/ 4084791 w 4296621"/>
              <a:gd name="connsiteY27" fmla="*/ 1391018 h 1394549"/>
              <a:gd name="connsiteX28" fmla="*/ 4049485 w 4296621"/>
              <a:gd name="connsiteY28" fmla="*/ 1394549 h 1394549"/>
              <a:gd name="connsiteX29" fmla="*/ 3996528 w 4296621"/>
              <a:gd name="connsiteY29" fmla="*/ 1387488 h 1394549"/>
              <a:gd name="connsiteX30" fmla="*/ 3943570 w 4296621"/>
              <a:gd name="connsiteY30" fmla="*/ 1373365 h 1394549"/>
              <a:gd name="connsiteX31" fmla="*/ 3862369 w 4296621"/>
              <a:gd name="connsiteY31" fmla="*/ 1362774 h 1394549"/>
              <a:gd name="connsiteX32" fmla="*/ 3664661 w 4296621"/>
              <a:gd name="connsiteY32" fmla="*/ 1355713 h 1394549"/>
              <a:gd name="connsiteX33" fmla="*/ 3396343 w 4296621"/>
              <a:gd name="connsiteY33" fmla="*/ 1355713 h 1394549"/>
              <a:gd name="connsiteX34" fmla="*/ 3036231 w 4296621"/>
              <a:gd name="connsiteY34" fmla="*/ 1359243 h 1394549"/>
              <a:gd name="connsiteX35" fmla="*/ 2764383 w 4296621"/>
              <a:gd name="connsiteY35" fmla="*/ 1355713 h 1394549"/>
              <a:gd name="connsiteX36" fmla="*/ 2478412 w 4296621"/>
              <a:gd name="connsiteY36" fmla="*/ 1355713 h 1394549"/>
              <a:gd name="connsiteX37" fmla="*/ 2248930 w 4296621"/>
              <a:gd name="connsiteY37" fmla="*/ 1348652 h 1394549"/>
              <a:gd name="connsiteX38" fmla="*/ 2061813 w 4296621"/>
              <a:gd name="connsiteY38" fmla="*/ 1338060 h 1394549"/>
              <a:gd name="connsiteX39" fmla="*/ 1910001 w 4296621"/>
              <a:gd name="connsiteY39" fmla="*/ 1323938 h 1394549"/>
              <a:gd name="connsiteX40" fmla="*/ 1705232 w 4296621"/>
              <a:gd name="connsiteY40" fmla="*/ 1295694 h 1394549"/>
              <a:gd name="connsiteX41" fmla="*/ 1472219 w 4296621"/>
              <a:gd name="connsiteY41" fmla="*/ 1249798 h 1394549"/>
              <a:gd name="connsiteX42" fmla="*/ 1274511 w 4296621"/>
              <a:gd name="connsiteY42" fmla="*/ 1196840 h 1394549"/>
              <a:gd name="connsiteX43" fmla="*/ 1080333 w 4296621"/>
              <a:gd name="connsiteY43" fmla="*/ 1129761 h 1394549"/>
              <a:gd name="connsiteX44" fmla="*/ 949705 w 4296621"/>
              <a:gd name="connsiteY44" fmla="*/ 1069742 h 1394549"/>
              <a:gd name="connsiteX45" fmla="*/ 815546 w 4296621"/>
              <a:gd name="connsiteY45" fmla="*/ 992071 h 1394549"/>
              <a:gd name="connsiteX46" fmla="*/ 674326 w 4296621"/>
              <a:gd name="connsiteY46" fmla="*/ 893217 h 1394549"/>
              <a:gd name="connsiteX47" fmla="*/ 571941 w 4296621"/>
              <a:gd name="connsiteY47" fmla="*/ 812016 h 1394549"/>
              <a:gd name="connsiteX48" fmla="*/ 458965 w 4296621"/>
              <a:gd name="connsiteY48" fmla="*/ 709631 h 1394549"/>
              <a:gd name="connsiteX49" fmla="*/ 331867 w 4296621"/>
              <a:gd name="connsiteY49" fmla="*/ 568411 h 1394549"/>
              <a:gd name="connsiteX50" fmla="*/ 208299 w 4296621"/>
              <a:gd name="connsiteY50" fmla="*/ 406008 h 1394549"/>
              <a:gd name="connsiteX51" fmla="*/ 134159 w 4296621"/>
              <a:gd name="connsiteY51" fmla="*/ 289501 h 1394549"/>
              <a:gd name="connsiteX52" fmla="*/ 45896 w 4296621"/>
              <a:gd name="connsiteY52" fmla="*/ 141220 h 1394549"/>
              <a:gd name="connsiteX53" fmla="*/ 10591 w 4296621"/>
              <a:gd name="connsiteY53" fmla="*/ 67080 h 1394549"/>
              <a:gd name="connsiteX54" fmla="*/ 0 w 4296621"/>
              <a:gd name="connsiteY54" fmla="*/ 35305 h 1394549"/>
              <a:gd name="connsiteX55" fmla="*/ 0 w 4296621"/>
              <a:gd name="connsiteY55" fmla="*/ 17653 h 1394549"/>
              <a:gd name="connsiteX56" fmla="*/ 14122 w 4296621"/>
              <a:gd name="connsiteY56" fmla="*/ 0 h 1394549"/>
              <a:gd name="connsiteX57" fmla="*/ 35305 w 4296621"/>
              <a:gd name="connsiteY57" fmla="*/ 3531 h 1394549"/>
              <a:gd name="connsiteX58" fmla="*/ 52957 w 4296621"/>
              <a:gd name="connsiteY58" fmla="*/ 14122 h 1394549"/>
              <a:gd name="connsiteX59" fmla="*/ 81201 w 4296621"/>
              <a:gd name="connsiteY59" fmla="*/ 56488 h 1394549"/>
              <a:gd name="connsiteX60" fmla="*/ 165933 w 4296621"/>
              <a:gd name="connsiteY60" fmla="*/ 172995 h 1394549"/>
              <a:gd name="connsiteX61" fmla="*/ 240074 w 4296621"/>
              <a:gd name="connsiteY61" fmla="*/ 264788 h 1394549"/>
              <a:gd name="connsiteX62" fmla="*/ 314214 w 4296621"/>
              <a:gd name="connsiteY62" fmla="*/ 345989 h 1394549"/>
              <a:gd name="connsiteX63" fmla="*/ 402477 w 4296621"/>
              <a:gd name="connsiteY63" fmla="*/ 441313 h 1394549"/>
              <a:gd name="connsiteX64" fmla="*/ 497801 w 4296621"/>
              <a:gd name="connsiteY64" fmla="*/ 533106 h 1394549"/>
              <a:gd name="connsiteX65" fmla="*/ 603716 w 4296621"/>
              <a:gd name="connsiteY65" fmla="*/ 617838 h 1394549"/>
              <a:gd name="connsiteX66" fmla="*/ 677856 w 4296621"/>
              <a:gd name="connsiteY66" fmla="*/ 674326 h 1394549"/>
              <a:gd name="connsiteX67" fmla="*/ 773180 w 4296621"/>
              <a:gd name="connsiteY67" fmla="*/ 741406 h 1394549"/>
              <a:gd name="connsiteX68" fmla="*/ 857912 w 4296621"/>
              <a:gd name="connsiteY68" fmla="*/ 790833 h 1394549"/>
              <a:gd name="connsiteX69" fmla="*/ 949705 w 4296621"/>
              <a:gd name="connsiteY69" fmla="*/ 843790 h 1394549"/>
              <a:gd name="connsiteX70" fmla="*/ 1073272 w 4296621"/>
              <a:gd name="connsiteY70" fmla="*/ 900278 h 1394549"/>
              <a:gd name="connsiteX71" fmla="*/ 1179187 w 4296621"/>
              <a:gd name="connsiteY71" fmla="*/ 939114 h 1394549"/>
              <a:gd name="connsiteX72" fmla="*/ 1270980 w 4296621"/>
              <a:gd name="connsiteY72" fmla="*/ 970888 h 1394549"/>
              <a:gd name="connsiteX73" fmla="*/ 1394548 w 4296621"/>
              <a:gd name="connsiteY73" fmla="*/ 1006193 h 1394549"/>
              <a:gd name="connsiteX74" fmla="*/ 1581665 w 4296621"/>
              <a:gd name="connsiteY74" fmla="*/ 1045029 h 1394549"/>
              <a:gd name="connsiteX75" fmla="*/ 1768781 w 4296621"/>
              <a:gd name="connsiteY75" fmla="*/ 1073273 h 1394549"/>
              <a:gd name="connsiteX76" fmla="*/ 1924123 w 4296621"/>
              <a:gd name="connsiteY76" fmla="*/ 1090925 h 1394549"/>
              <a:gd name="connsiteX77" fmla="*/ 2104179 w 4296621"/>
              <a:gd name="connsiteY77" fmla="*/ 1105047 h 1394549"/>
              <a:gd name="connsiteX78" fmla="*/ 2312479 w 4296621"/>
              <a:gd name="connsiteY78" fmla="*/ 1112108 h 1394549"/>
              <a:gd name="connsiteX79" fmla="*/ 2640815 w 4296621"/>
              <a:gd name="connsiteY79" fmla="*/ 1112108 h 1394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296621" h="1394549">
                <a:moveTo>
                  <a:pt x="2640815" y="1112108"/>
                </a:moveTo>
                <a:lnTo>
                  <a:pt x="3032701" y="1105047"/>
                </a:lnTo>
                <a:lnTo>
                  <a:pt x="3403404" y="1097986"/>
                </a:lnTo>
                <a:lnTo>
                  <a:pt x="3685844" y="1090925"/>
                </a:lnTo>
                <a:lnTo>
                  <a:pt x="3869430" y="1087395"/>
                </a:lnTo>
                <a:lnTo>
                  <a:pt x="3918857" y="1083864"/>
                </a:lnTo>
                <a:lnTo>
                  <a:pt x="3982406" y="1073273"/>
                </a:lnTo>
                <a:lnTo>
                  <a:pt x="4021241" y="1062681"/>
                </a:lnTo>
                <a:lnTo>
                  <a:pt x="4056547" y="1052090"/>
                </a:lnTo>
                <a:lnTo>
                  <a:pt x="4088321" y="1037968"/>
                </a:lnTo>
                <a:lnTo>
                  <a:pt x="4130687" y="1009724"/>
                </a:lnTo>
                <a:lnTo>
                  <a:pt x="4169523" y="970888"/>
                </a:lnTo>
                <a:lnTo>
                  <a:pt x="4197767" y="935583"/>
                </a:lnTo>
                <a:lnTo>
                  <a:pt x="4229541" y="889687"/>
                </a:lnTo>
                <a:lnTo>
                  <a:pt x="4254255" y="868504"/>
                </a:lnTo>
                <a:lnTo>
                  <a:pt x="4271907" y="861443"/>
                </a:lnTo>
                <a:lnTo>
                  <a:pt x="4286029" y="868504"/>
                </a:lnTo>
                <a:lnTo>
                  <a:pt x="4293090" y="882626"/>
                </a:lnTo>
                <a:lnTo>
                  <a:pt x="4296621" y="917931"/>
                </a:lnTo>
                <a:lnTo>
                  <a:pt x="4296621" y="985010"/>
                </a:lnTo>
                <a:lnTo>
                  <a:pt x="4293090" y="1037968"/>
                </a:lnTo>
                <a:lnTo>
                  <a:pt x="4275438" y="1105047"/>
                </a:lnTo>
                <a:lnTo>
                  <a:pt x="4243663" y="1182718"/>
                </a:lnTo>
                <a:lnTo>
                  <a:pt x="4208358" y="1253328"/>
                </a:lnTo>
                <a:lnTo>
                  <a:pt x="4165992" y="1320408"/>
                </a:lnTo>
                <a:lnTo>
                  <a:pt x="4141279" y="1359243"/>
                </a:lnTo>
                <a:lnTo>
                  <a:pt x="4116565" y="1376896"/>
                </a:lnTo>
                <a:lnTo>
                  <a:pt x="4084791" y="1391018"/>
                </a:lnTo>
                <a:lnTo>
                  <a:pt x="4049485" y="1394549"/>
                </a:lnTo>
                <a:lnTo>
                  <a:pt x="3996528" y="1387488"/>
                </a:lnTo>
                <a:lnTo>
                  <a:pt x="3943570" y="1373365"/>
                </a:lnTo>
                <a:lnTo>
                  <a:pt x="3862369" y="1362774"/>
                </a:lnTo>
                <a:lnTo>
                  <a:pt x="3664661" y="1355713"/>
                </a:lnTo>
                <a:lnTo>
                  <a:pt x="3396343" y="1355713"/>
                </a:lnTo>
                <a:lnTo>
                  <a:pt x="3036231" y="1359243"/>
                </a:lnTo>
                <a:lnTo>
                  <a:pt x="2764383" y="1355713"/>
                </a:lnTo>
                <a:lnTo>
                  <a:pt x="2478412" y="1355713"/>
                </a:lnTo>
                <a:lnTo>
                  <a:pt x="2248930" y="1348652"/>
                </a:lnTo>
                <a:lnTo>
                  <a:pt x="2061813" y="1338060"/>
                </a:lnTo>
                <a:lnTo>
                  <a:pt x="1910001" y="1323938"/>
                </a:lnTo>
                <a:lnTo>
                  <a:pt x="1705232" y="1295694"/>
                </a:lnTo>
                <a:lnTo>
                  <a:pt x="1472219" y="1249798"/>
                </a:lnTo>
                <a:lnTo>
                  <a:pt x="1274511" y="1196840"/>
                </a:lnTo>
                <a:lnTo>
                  <a:pt x="1080333" y="1129761"/>
                </a:lnTo>
                <a:lnTo>
                  <a:pt x="949705" y="1069742"/>
                </a:lnTo>
                <a:lnTo>
                  <a:pt x="815546" y="992071"/>
                </a:lnTo>
                <a:lnTo>
                  <a:pt x="674326" y="893217"/>
                </a:lnTo>
                <a:lnTo>
                  <a:pt x="571941" y="812016"/>
                </a:lnTo>
                <a:lnTo>
                  <a:pt x="458965" y="709631"/>
                </a:lnTo>
                <a:lnTo>
                  <a:pt x="331867" y="568411"/>
                </a:lnTo>
                <a:lnTo>
                  <a:pt x="208299" y="406008"/>
                </a:lnTo>
                <a:lnTo>
                  <a:pt x="134159" y="289501"/>
                </a:lnTo>
                <a:lnTo>
                  <a:pt x="45896" y="141220"/>
                </a:lnTo>
                <a:lnTo>
                  <a:pt x="10591" y="67080"/>
                </a:lnTo>
                <a:lnTo>
                  <a:pt x="0" y="35305"/>
                </a:lnTo>
                <a:lnTo>
                  <a:pt x="0" y="17653"/>
                </a:lnTo>
                <a:lnTo>
                  <a:pt x="14122" y="0"/>
                </a:lnTo>
                <a:lnTo>
                  <a:pt x="35305" y="3531"/>
                </a:lnTo>
                <a:lnTo>
                  <a:pt x="52957" y="14122"/>
                </a:lnTo>
                <a:lnTo>
                  <a:pt x="81201" y="56488"/>
                </a:lnTo>
                <a:lnTo>
                  <a:pt x="165933" y="172995"/>
                </a:lnTo>
                <a:lnTo>
                  <a:pt x="240074" y="264788"/>
                </a:lnTo>
                <a:lnTo>
                  <a:pt x="314214" y="345989"/>
                </a:lnTo>
                <a:lnTo>
                  <a:pt x="402477" y="441313"/>
                </a:lnTo>
                <a:lnTo>
                  <a:pt x="497801" y="533106"/>
                </a:lnTo>
                <a:lnTo>
                  <a:pt x="603716" y="617838"/>
                </a:lnTo>
                <a:lnTo>
                  <a:pt x="677856" y="674326"/>
                </a:lnTo>
                <a:lnTo>
                  <a:pt x="773180" y="741406"/>
                </a:lnTo>
                <a:lnTo>
                  <a:pt x="857912" y="790833"/>
                </a:lnTo>
                <a:lnTo>
                  <a:pt x="949705" y="843790"/>
                </a:lnTo>
                <a:lnTo>
                  <a:pt x="1073272" y="900278"/>
                </a:lnTo>
                <a:lnTo>
                  <a:pt x="1179187" y="939114"/>
                </a:lnTo>
                <a:lnTo>
                  <a:pt x="1270980" y="970888"/>
                </a:lnTo>
                <a:lnTo>
                  <a:pt x="1394548" y="1006193"/>
                </a:lnTo>
                <a:lnTo>
                  <a:pt x="1581665" y="1045029"/>
                </a:lnTo>
                <a:lnTo>
                  <a:pt x="1768781" y="1073273"/>
                </a:lnTo>
                <a:lnTo>
                  <a:pt x="1924123" y="1090925"/>
                </a:lnTo>
                <a:lnTo>
                  <a:pt x="2104179" y="1105047"/>
                </a:lnTo>
                <a:lnTo>
                  <a:pt x="2312479" y="1112108"/>
                </a:lnTo>
                <a:lnTo>
                  <a:pt x="2640815" y="11121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8FCD875E-5958-A246-AB0C-D05C1C1750E9}"/>
              </a:ext>
            </a:extLst>
          </p:cNvPr>
          <p:cNvSpPr/>
          <p:nvPr/>
        </p:nvSpPr>
        <p:spPr>
          <a:xfrm>
            <a:off x="2655888" y="3494088"/>
            <a:ext cx="1562100" cy="1403350"/>
          </a:xfrm>
          <a:custGeom>
            <a:avLst/>
            <a:gdLst>
              <a:gd name="connsiteX0" fmla="*/ 604837 w 1562100"/>
              <a:gd name="connsiteY0" fmla="*/ 704850 h 1404937"/>
              <a:gd name="connsiteX1" fmla="*/ 864394 w 1562100"/>
              <a:gd name="connsiteY1" fmla="*/ 500062 h 1404937"/>
              <a:gd name="connsiteX2" fmla="*/ 1147762 w 1562100"/>
              <a:gd name="connsiteY2" fmla="*/ 271462 h 1404937"/>
              <a:gd name="connsiteX3" fmla="*/ 1400175 w 1562100"/>
              <a:gd name="connsiteY3" fmla="*/ 64294 h 1404937"/>
              <a:gd name="connsiteX4" fmla="*/ 1443037 w 1562100"/>
              <a:gd name="connsiteY4" fmla="*/ 33337 h 1404937"/>
              <a:gd name="connsiteX5" fmla="*/ 1562100 w 1562100"/>
              <a:gd name="connsiteY5" fmla="*/ 0 h 1404937"/>
              <a:gd name="connsiteX6" fmla="*/ 1445419 w 1562100"/>
              <a:gd name="connsiteY6" fmla="*/ 157162 h 1404937"/>
              <a:gd name="connsiteX7" fmla="*/ 1319212 w 1562100"/>
              <a:gd name="connsiteY7" fmla="*/ 297656 h 1404937"/>
              <a:gd name="connsiteX8" fmla="*/ 1109662 w 1562100"/>
              <a:gd name="connsiteY8" fmla="*/ 531019 h 1404937"/>
              <a:gd name="connsiteX9" fmla="*/ 923925 w 1562100"/>
              <a:gd name="connsiteY9" fmla="*/ 733425 h 1404937"/>
              <a:gd name="connsiteX10" fmla="*/ 781050 w 1562100"/>
              <a:gd name="connsiteY10" fmla="*/ 888206 h 1404937"/>
              <a:gd name="connsiteX11" fmla="*/ 628650 w 1562100"/>
              <a:gd name="connsiteY11" fmla="*/ 1054894 h 1404937"/>
              <a:gd name="connsiteX12" fmla="*/ 478631 w 1562100"/>
              <a:gd name="connsiteY12" fmla="*/ 1209675 h 1404937"/>
              <a:gd name="connsiteX13" fmla="*/ 409575 w 1562100"/>
              <a:gd name="connsiteY13" fmla="*/ 1281112 h 1404937"/>
              <a:gd name="connsiteX14" fmla="*/ 397669 w 1562100"/>
              <a:gd name="connsiteY14" fmla="*/ 1312069 h 1404937"/>
              <a:gd name="connsiteX15" fmla="*/ 385762 w 1562100"/>
              <a:gd name="connsiteY15" fmla="*/ 1340644 h 1404937"/>
              <a:gd name="connsiteX16" fmla="*/ 361950 w 1562100"/>
              <a:gd name="connsiteY16" fmla="*/ 1373981 h 1404937"/>
              <a:gd name="connsiteX17" fmla="*/ 338137 w 1562100"/>
              <a:gd name="connsiteY17" fmla="*/ 1395412 h 1404937"/>
              <a:gd name="connsiteX18" fmla="*/ 321469 w 1562100"/>
              <a:gd name="connsiteY18" fmla="*/ 1402556 h 1404937"/>
              <a:gd name="connsiteX19" fmla="*/ 295275 w 1562100"/>
              <a:gd name="connsiteY19" fmla="*/ 1404937 h 1404937"/>
              <a:gd name="connsiteX20" fmla="*/ 269081 w 1562100"/>
              <a:gd name="connsiteY20" fmla="*/ 1395412 h 1404937"/>
              <a:gd name="connsiteX21" fmla="*/ 247650 w 1562100"/>
              <a:gd name="connsiteY21" fmla="*/ 1376362 h 1404937"/>
              <a:gd name="connsiteX22" fmla="*/ 216694 w 1562100"/>
              <a:gd name="connsiteY22" fmla="*/ 1335881 h 1404937"/>
              <a:gd name="connsiteX23" fmla="*/ 171450 w 1562100"/>
              <a:gd name="connsiteY23" fmla="*/ 1269206 h 1404937"/>
              <a:gd name="connsiteX24" fmla="*/ 119062 w 1562100"/>
              <a:gd name="connsiteY24" fmla="*/ 1193006 h 1404937"/>
              <a:gd name="connsiteX25" fmla="*/ 71437 w 1562100"/>
              <a:gd name="connsiteY25" fmla="*/ 1107281 h 1404937"/>
              <a:gd name="connsiteX26" fmla="*/ 30956 w 1562100"/>
              <a:gd name="connsiteY26" fmla="*/ 1012031 h 1404937"/>
              <a:gd name="connsiteX27" fmla="*/ 7144 w 1562100"/>
              <a:gd name="connsiteY27" fmla="*/ 950119 h 1404937"/>
              <a:gd name="connsiteX28" fmla="*/ 0 w 1562100"/>
              <a:gd name="connsiteY28" fmla="*/ 907256 h 1404937"/>
              <a:gd name="connsiteX29" fmla="*/ 4762 w 1562100"/>
              <a:gd name="connsiteY29" fmla="*/ 883444 h 1404937"/>
              <a:gd name="connsiteX30" fmla="*/ 9525 w 1562100"/>
              <a:gd name="connsiteY30" fmla="*/ 876300 h 1404937"/>
              <a:gd name="connsiteX31" fmla="*/ 14287 w 1562100"/>
              <a:gd name="connsiteY31" fmla="*/ 873919 h 1404937"/>
              <a:gd name="connsiteX32" fmla="*/ 26194 w 1562100"/>
              <a:gd name="connsiteY32" fmla="*/ 873919 h 1404937"/>
              <a:gd name="connsiteX33" fmla="*/ 42862 w 1562100"/>
              <a:gd name="connsiteY33" fmla="*/ 878681 h 1404937"/>
              <a:gd name="connsiteX34" fmla="*/ 76200 w 1562100"/>
              <a:gd name="connsiteY34" fmla="*/ 895350 h 1404937"/>
              <a:gd name="connsiteX35" fmla="*/ 128587 w 1562100"/>
              <a:gd name="connsiteY35" fmla="*/ 919162 h 1404937"/>
              <a:gd name="connsiteX36" fmla="*/ 183356 w 1562100"/>
              <a:gd name="connsiteY36" fmla="*/ 940594 h 1404937"/>
              <a:gd name="connsiteX37" fmla="*/ 216694 w 1562100"/>
              <a:gd name="connsiteY37" fmla="*/ 947737 h 1404937"/>
              <a:gd name="connsiteX38" fmla="*/ 242887 w 1562100"/>
              <a:gd name="connsiteY38" fmla="*/ 950119 h 1404937"/>
              <a:gd name="connsiteX39" fmla="*/ 269081 w 1562100"/>
              <a:gd name="connsiteY39" fmla="*/ 945356 h 1404937"/>
              <a:gd name="connsiteX40" fmla="*/ 311944 w 1562100"/>
              <a:gd name="connsiteY40" fmla="*/ 926306 h 1404937"/>
              <a:gd name="connsiteX41" fmla="*/ 371475 w 1562100"/>
              <a:gd name="connsiteY41" fmla="*/ 881062 h 1404937"/>
              <a:gd name="connsiteX42" fmla="*/ 564356 w 1562100"/>
              <a:gd name="connsiteY42" fmla="*/ 738187 h 1404937"/>
              <a:gd name="connsiteX43" fmla="*/ 604837 w 1562100"/>
              <a:gd name="connsiteY43" fmla="*/ 704850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62100" h="1404937">
                <a:moveTo>
                  <a:pt x="604837" y="704850"/>
                </a:moveTo>
                <a:lnTo>
                  <a:pt x="864394" y="500062"/>
                </a:lnTo>
                <a:lnTo>
                  <a:pt x="1147762" y="271462"/>
                </a:lnTo>
                <a:lnTo>
                  <a:pt x="1400175" y="64294"/>
                </a:lnTo>
                <a:lnTo>
                  <a:pt x="1443037" y="33337"/>
                </a:lnTo>
                <a:lnTo>
                  <a:pt x="1562100" y="0"/>
                </a:lnTo>
                <a:lnTo>
                  <a:pt x="1445419" y="157162"/>
                </a:lnTo>
                <a:lnTo>
                  <a:pt x="1319212" y="297656"/>
                </a:lnTo>
                <a:lnTo>
                  <a:pt x="1109662" y="531019"/>
                </a:lnTo>
                <a:lnTo>
                  <a:pt x="923925" y="733425"/>
                </a:lnTo>
                <a:lnTo>
                  <a:pt x="781050" y="888206"/>
                </a:lnTo>
                <a:lnTo>
                  <a:pt x="628650" y="1054894"/>
                </a:lnTo>
                <a:lnTo>
                  <a:pt x="478631" y="1209675"/>
                </a:lnTo>
                <a:lnTo>
                  <a:pt x="409575" y="1281112"/>
                </a:lnTo>
                <a:lnTo>
                  <a:pt x="397669" y="1312069"/>
                </a:lnTo>
                <a:lnTo>
                  <a:pt x="385762" y="1340644"/>
                </a:lnTo>
                <a:lnTo>
                  <a:pt x="361950" y="1373981"/>
                </a:lnTo>
                <a:lnTo>
                  <a:pt x="338137" y="1395412"/>
                </a:lnTo>
                <a:lnTo>
                  <a:pt x="321469" y="1402556"/>
                </a:lnTo>
                <a:lnTo>
                  <a:pt x="295275" y="1404937"/>
                </a:lnTo>
                <a:lnTo>
                  <a:pt x="269081" y="1395412"/>
                </a:lnTo>
                <a:lnTo>
                  <a:pt x="247650" y="1376362"/>
                </a:lnTo>
                <a:lnTo>
                  <a:pt x="216694" y="1335881"/>
                </a:lnTo>
                <a:lnTo>
                  <a:pt x="171450" y="1269206"/>
                </a:lnTo>
                <a:lnTo>
                  <a:pt x="119062" y="1193006"/>
                </a:lnTo>
                <a:lnTo>
                  <a:pt x="71437" y="1107281"/>
                </a:lnTo>
                <a:lnTo>
                  <a:pt x="30956" y="1012031"/>
                </a:lnTo>
                <a:lnTo>
                  <a:pt x="7144" y="950119"/>
                </a:lnTo>
                <a:lnTo>
                  <a:pt x="0" y="907256"/>
                </a:lnTo>
                <a:lnTo>
                  <a:pt x="4762" y="883444"/>
                </a:lnTo>
                <a:lnTo>
                  <a:pt x="9525" y="876300"/>
                </a:lnTo>
                <a:lnTo>
                  <a:pt x="14287" y="873919"/>
                </a:lnTo>
                <a:lnTo>
                  <a:pt x="26194" y="873919"/>
                </a:lnTo>
                <a:lnTo>
                  <a:pt x="42862" y="878681"/>
                </a:lnTo>
                <a:lnTo>
                  <a:pt x="76200" y="895350"/>
                </a:lnTo>
                <a:lnTo>
                  <a:pt x="128587" y="919162"/>
                </a:lnTo>
                <a:lnTo>
                  <a:pt x="183356" y="940594"/>
                </a:lnTo>
                <a:lnTo>
                  <a:pt x="216694" y="947737"/>
                </a:lnTo>
                <a:lnTo>
                  <a:pt x="242887" y="950119"/>
                </a:lnTo>
                <a:lnTo>
                  <a:pt x="269081" y="945356"/>
                </a:lnTo>
                <a:lnTo>
                  <a:pt x="311944" y="926306"/>
                </a:lnTo>
                <a:lnTo>
                  <a:pt x="371475" y="881062"/>
                </a:lnTo>
                <a:lnTo>
                  <a:pt x="564356" y="738187"/>
                </a:lnTo>
                <a:lnTo>
                  <a:pt x="604837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E892F-F6A5-9E4D-AD14-BDF6D4A77136}"/>
              </a:ext>
            </a:extLst>
          </p:cNvPr>
          <p:cNvSpPr/>
          <p:nvPr/>
        </p:nvSpPr>
        <p:spPr>
          <a:xfrm rot="16200000">
            <a:off x="3894932" y="2415381"/>
            <a:ext cx="4402138" cy="2454275"/>
          </a:xfrm>
          <a:custGeom>
            <a:avLst/>
            <a:gdLst>
              <a:gd name="connsiteX0" fmla="*/ 2035162 w 4401217"/>
              <a:gd name="connsiteY0" fmla="*/ 209920 h 2455003"/>
              <a:gd name="connsiteX1" fmla="*/ 2405192 w 4401217"/>
              <a:gd name="connsiteY1" fmla="*/ 209920 h 2455003"/>
              <a:gd name="connsiteX2" fmla="*/ 2696946 w 4401217"/>
              <a:gd name="connsiteY2" fmla="*/ 213478 h 2455003"/>
              <a:gd name="connsiteX3" fmla="*/ 2924656 w 4401217"/>
              <a:gd name="connsiteY3" fmla="*/ 220594 h 2455003"/>
              <a:gd name="connsiteX4" fmla="*/ 3138135 w 4401217"/>
              <a:gd name="connsiteY4" fmla="*/ 224152 h 2455003"/>
              <a:gd name="connsiteX5" fmla="*/ 3419215 w 4401217"/>
              <a:gd name="connsiteY5" fmla="*/ 234826 h 2455003"/>
              <a:gd name="connsiteX6" fmla="*/ 3597114 w 4401217"/>
              <a:gd name="connsiteY6" fmla="*/ 241942 h 2455003"/>
              <a:gd name="connsiteX7" fmla="*/ 3782129 w 4401217"/>
              <a:gd name="connsiteY7" fmla="*/ 249058 h 2455003"/>
              <a:gd name="connsiteX8" fmla="*/ 3924448 w 4401217"/>
              <a:gd name="connsiteY8" fmla="*/ 256174 h 2455003"/>
              <a:gd name="connsiteX9" fmla="*/ 3963586 w 4401217"/>
              <a:gd name="connsiteY9" fmla="*/ 256174 h 2455003"/>
              <a:gd name="connsiteX10" fmla="*/ 4016955 w 4401217"/>
              <a:gd name="connsiteY10" fmla="*/ 249058 h 2455003"/>
              <a:gd name="connsiteX11" fmla="*/ 4066767 w 4401217"/>
              <a:gd name="connsiteY11" fmla="*/ 241942 h 2455003"/>
              <a:gd name="connsiteX12" fmla="*/ 4120137 w 4401217"/>
              <a:gd name="connsiteY12" fmla="*/ 227710 h 2455003"/>
              <a:gd name="connsiteX13" fmla="*/ 4169948 w 4401217"/>
              <a:gd name="connsiteY13" fmla="*/ 206362 h 2455003"/>
              <a:gd name="connsiteX14" fmla="*/ 4219760 w 4401217"/>
              <a:gd name="connsiteY14" fmla="*/ 170782 h 2455003"/>
              <a:gd name="connsiteX15" fmla="*/ 4269572 w 4401217"/>
              <a:gd name="connsiteY15" fmla="*/ 117413 h 2455003"/>
              <a:gd name="connsiteX16" fmla="*/ 4312267 w 4401217"/>
              <a:gd name="connsiteY16" fmla="*/ 64043 h 2455003"/>
              <a:gd name="connsiteX17" fmla="*/ 4354963 w 4401217"/>
              <a:gd name="connsiteY17" fmla="*/ 7115 h 2455003"/>
              <a:gd name="connsiteX18" fmla="*/ 4372753 w 4401217"/>
              <a:gd name="connsiteY18" fmla="*/ 0 h 2455003"/>
              <a:gd name="connsiteX19" fmla="*/ 4383427 w 4401217"/>
              <a:gd name="connsiteY19" fmla="*/ 3558 h 2455003"/>
              <a:gd name="connsiteX20" fmla="*/ 4394101 w 4401217"/>
              <a:gd name="connsiteY20" fmla="*/ 10673 h 2455003"/>
              <a:gd name="connsiteX21" fmla="*/ 4401217 w 4401217"/>
              <a:gd name="connsiteY21" fmla="*/ 35579 h 2455003"/>
              <a:gd name="connsiteX22" fmla="*/ 4397659 w 4401217"/>
              <a:gd name="connsiteY22" fmla="*/ 117413 h 2455003"/>
              <a:gd name="connsiteX23" fmla="*/ 4390543 w 4401217"/>
              <a:gd name="connsiteY23" fmla="*/ 199246 h 2455003"/>
              <a:gd name="connsiteX24" fmla="*/ 4376311 w 4401217"/>
              <a:gd name="connsiteY24" fmla="*/ 263290 h 2455003"/>
              <a:gd name="connsiteX25" fmla="*/ 4347847 w 4401217"/>
              <a:gd name="connsiteY25" fmla="*/ 338007 h 2455003"/>
              <a:gd name="connsiteX26" fmla="*/ 4315825 w 4401217"/>
              <a:gd name="connsiteY26" fmla="*/ 409167 h 2455003"/>
              <a:gd name="connsiteX27" fmla="*/ 4283804 w 4401217"/>
              <a:gd name="connsiteY27" fmla="*/ 466094 h 2455003"/>
              <a:gd name="connsiteX28" fmla="*/ 4244666 w 4401217"/>
              <a:gd name="connsiteY28" fmla="*/ 533696 h 2455003"/>
              <a:gd name="connsiteX29" fmla="*/ 4205528 w 4401217"/>
              <a:gd name="connsiteY29" fmla="*/ 587066 h 2455003"/>
              <a:gd name="connsiteX30" fmla="*/ 4166390 w 4401217"/>
              <a:gd name="connsiteY30" fmla="*/ 619087 h 2455003"/>
              <a:gd name="connsiteX31" fmla="*/ 4130811 w 4401217"/>
              <a:gd name="connsiteY31" fmla="*/ 633319 h 2455003"/>
              <a:gd name="connsiteX32" fmla="*/ 4105905 w 4401217"/>
              <a:gd name="connsiteY32" fmla="*/ 629761 h 2455003"/>
              <a:gd name="connsiteX33" fmla="*/ 4077441 w 4401217"/>
              <a:gd name="connsiteY33" fmla="*/ 619087 h 2455003"/>
              <a:gd name="connsiteX34" fmla="*/ 4041861 w 4401217"/>
              <a:gd name="connsiteY34" fmla="*/ 594182 h 2455003"/>
              <a:gd name="connsiteX35" fmla="*/ 4020513 w 4401217"/>
              <a:gd name="connsiteY35" fmla="*/ 569276 h 2455003"/>
              <a:gd name="connsiteX36" fmla="*/ 3984934 w 4401217"/>
              <a:gd name="connsiteY36" fmla="*/ 547928 h 2455003"/>
              <a:gd name="connsiteX37" fmla="*/ 3920890 w 4401217"/>
              <a:gd name="connsiteY37" fmla="*/ 530138 h 2455003"/>
              <a:gd name="connsiteX38" fmla="*/ 3856846 w 4401217"/>
              <a:gd name="connsiteY38" fmla="*/ 523022 h 2455003"/>
              <a:gd name="connsiteX39" fmla="*/ 3646926 w 4401217"/>
              <a:gd name="connsiteY39" fmla="*/ 512348 h 2455003"/>
              <a:gd name="connsiteX40" fmla="*/ 3369404 w 4401217"/>
              <a:gd name="connsiteY40" fmla="*/ 494558 h 2455003"/>
              <a:gd name="connsiteX41" fmla="*/ 2988700 w 4401217"/>
              <a:gd name="connsiteY41" fmla="*/ 469652 h 2455003"/>
              <a:gd name="connsiteX42" fmla="*/ 2743200 w 4401217"/>
              <a:gd name="connsiteY42" fmla="*/ 455421 h 2455003"/>
              <a:gd name="connsiteX43" fmla="*/ 2622228 w 4401217"/>
              <a:gd name="connsiteY43" fmla="*/ 430515 h 2455003"/>
              <a:gd name="connsiteX44" fmla="*/ 2316242 w 4401217"/>
              <a:gd name="connsiteY44" fmla="*/ 434073 h 2455003"/>
              <a:gd name="connsiteX45" fmla="*/ 2024488 w 4401217"/>
              <a:gd name="connsiteY45" fmla="*/ 434073 h 2455003"/>
              <a:gd name="connsiteX46" fmla="*/ 1750524 w 4401217"/>
              <a:gd name="connsiteY46" fmla="*/ 434073 h 2455003"/>
              <a:gd name="connsiteX47" fmla="*/ 1405400 w 4401217"/>
              <a:gd name="connsiteY47" fmla="*/ 434073 h 2455003"/>
              <a:gd name="connsiteX48" fmla="*/ 992675 w 4401217"/>
              <a:gd name="connsiteY48" fmla="*/ 434073 h 2455003"/>
              <a:gd name="connsiteX49" fmla="*/ 793428 w 4401217"/>
              <a:gd name="connsiteY49" fmla="*/ 437631 h 2455003"/>
              <a:gd name="connsiteX50" fmla="*/ 697363 w 4401217"/>
              <a:gd name="connsiteY50" fmla="*/ 444747 h 2455003"/>
              <a:gd name="connsiteX51" fmla="*/ 622646 w 4401217"/>
              <a:gd name="connsiteY51" fmla="*/ 455421 h 2455003"/>
              <a:gd name="connsiteX52" fmla="*/ 555044 w 4401217"/>
              <a:gd name="connsiteY52" fmla="*/ 476768 h 2455003"/>
              <a:gd name="connsiteX53" fmla="*/ 458979 w 4401217"/>
              <a:gd name="connsiteY53" fmla="*/ 523022 h 2455003"/>
              <a:gd name="connsiteX54" fmla="*/ 409167 w 4401217"/>
              <a:gd name="connsiteY54" fmla="*/ 558602 h 2455003"/>
              <a:gd name="connsiteX55" fmla="*/ 370029 w 4401217"/>
              <a:gd name="connsiteY55" fmla="*/ 604856 h 2455003"/>
              <a:gd name="connsiteX56" fmla="*/ 334449 w 4401217"/>
              <a:gd name="connsiteY56" fmla="*/ 658225 h 2455003"/>
              <a:gd name="connsiteX57" fmla="*/ 309544 w 4401217"/>
              <a:gd name="connsiteY57" fmla="*/ 715153 h 2455003"/>
              <a:gd name="connsiteX58" fmla="*/ 284638 w 4401217"/>
              <a:gd name="connsiteY58" fmla="*/ 786312 h 2455003"/>
              <a:gd name="connsiteX59" fmla="*/ 266848 w 4401217"/>
              <a:gd name="connsiteY59" fmla="*/ 893052 h 2455003"/>
              <a:gd name="connsiteX60" fmla="*/ 252616 w 4401217"/>
              <a:gd name="connsiteY60" fmla="*/ 1003349 h 2455003"/>
              <a:gd name="connsiteX61" fmla="*/ 245500 w 4401217"/>
              <a:gd name="connsiteY61" fmla="*/ 1181248 h 2455003"/>
              <a:gd name="connsiteX62" fmla="*/ 249058 w 4401217"/>
              <a:gd name="connsiteY62" fmla="*/ 1334241 h 2455003"/>
              <a:gd name="connsiteX63" fmla="*/ 256174 w 4401217"/>
              <a:gd name="connsiteY63" fmla="*/ 1547719 h 2455003"/>
              <a:gd name="connsiteX64" fmla="*/ 266848 w 4401217"/>
              <a:gd name="connsiteY64" fmla="*/ 1679365 h 2455003"/>
              <a:gd name="connsiteX65" fmla="*/ 281080 w 4401217"/>
              <a:gd name="connsiteY65" fmla="*/ 1789662 h 2455003"/>
              <a:gd name="connsiteX66" fmla="*/ 302428 w 4401217"/>
              <a:gd name="connsiteY66" fmla="*/ 1878611 h 2455003"/>
              <a:gd name="connsiteX67" fmla="*/ 327334 w 4401217"/>
              <a:gd name="connsiteY67" fmla="*/ 1953329 h 2455003"/>
              <a:gd name="connsiteX68" fmla="*/ 352239 w 4401217"/>
              <a:gd name="connsiteY68" fmla="*/ 2422982 h 2455003"/>
              <a:gd name="connsiteX69" fmla="*/ 320218 w 4401217"/>
              <a:gd name="connsiteY69" fmla="*/ 2444330 h 2455003"/>
              <a:gd name="connsiteX70" fmla="*/ 281080 w 4401217"/>
              <a:gd name="connsiteY70" fmla="*/ 2455003 h 2455003"/>
              <a:gd name="connsiteX71" fmla="*/ 252616 w 4401217"/>
              <a:gd name="connsiteY71" fmla="*/ 2455003 h 2455003"/>
              <a:gd name="connsiteX72" fmla="*/ 209920 w 4401217"/>
              <a:gd name="connsiteY72" fmla="*/ 2437214 h 2455003"/>
              <a:gd name="connsiteX73" fmla="*/ 174341 w 4401217"/>
              <a:gd name="connsiteY73" fmla="*/ 2408750 h 2455003"/>
              <a:gd name="connsiteX74" fmla="*/ 142319 w 4401217"/>
              <a:gd name="connsiteY74" fmla="*/ 2358938 h 2455003"/>
              <a:gd name="connsiteX75" fmla="*/ 120971 w 4401217"/>
              <a:gd name="connsiteY75" fmla="*/ 2312684 h 2455003"/>
              <a:gd name="connsiteX76" fmla="*/ 81833 w 4401217"/>
              <a:gd name="connsiteY76" fmla="*/ 2188155 h 2455003"/>
              <a:gd name="connsiteX77" fmla="*/ 46253 w 4401217"/>
              <a:gd name="connsiteY77" fmla="*/ 2042278 h 2455003"/>
              <a:gd name="connsiteX78" fmla="*/ 24906 w 4401217"/>
              <a:gd name="connsiteY78" fmla="*/ 1882169 h 2455003"/>
              <a:gd name="connsiteX79" fmla="*/ 10674 w 4401217"/>
              <a:gd name="connsiteY79" fmla="*/ 1739850 h 2455003"/>
              <a:gd name="connsiteX80" fmla="*/ 0 w 4401217"/>
              <a:gd name="connsiteY80" fmla="*/ 1512140 h 2455003"/>
              <a:gd name="connsiteX81" fmla="*/ 7116 w 4401217"/>
              <a:gd name="connsiteY81" fmla="*/ 1277313 h 2455003"/>
              <a:gd name="connsiteX82" fmla="*/ 17790 w 4401217"/>
              <a:gd name="connsiteY82" fmla="*/ 1106530 h 2455003"/>
              <a:gd name="connsiteX83" fmla="*/ 24906 w 4401217"/>
              <a:gd name="connsiteY83" fmla="*/ 1010465 h 2455003"/>
              <a:gd name="connsiteX84" fmla="*/ 39137 w 4401217"/>
              <a:gd name="connsiteY84" fmla="*/ 903726 h 2455003"/>
              <a:gd name="connsiteX85" fmla="*/ 56927 w 4401217"/>
              <a:gd name="connsiteY85" fmla="*/ 804102 h 2455003"/>
              <a:gd name="connsiteX86" fmla="*/ 92507 w 4401217"/>
              <a:gd name="connsiteY86" fmla="*/ 661783 h 2455003"/>
              <a:gd name="connsiteX87" fmla="*/ 128087 w 4401217"/>
              <a:gd name="connsiteY87" fmla="*/ 562160 h 2455003"/>
              <a:gd name="connsiteX88" fmla="*/ 177899 w 4401217"/>
              <a:gd name="connsiteY88" fmla="*/ 469652 h 2455003"/>
              <a:gd name="connsiteX89" fmla="*/ 238384 w 4401217"/>
              <a:gd name="connsiteY89" fmla="*/ 394935 h 2455003"/>
              <a:gd name="connsiteX90" fmla="*/ 291754 w 4401217"/>
              <a:gd name="connsiteY90" fmla="*/ 345123 h 2455003"/>
              <a:gd name="connsiteX91" fmla="*/ 341565 w 4401217"/>
              <a:gd name="connsiteY91" fmla="*/ 313101 h 2455003"/>
              <a:gd name="connsiteX92" fmla="*/ 426957 w 4401217"/>
              <a:gd name="connsiteY92" fmla="*/ 273964 h 2455003"/>
              <a:gd name="connsiteX93" fmla="*/ 530138 w 4401217"/>
              <a:gd name="connsiteY93" fmla="*/ 241942 h 2455003"/>
              <a:gd name="connsiteX94" fmla="*/ 651109 w 4401217"/>
              <a:gd name="connsiteY94" fmla="*/ 220594 h 2455003"/>
              <a:gd name="connsiteX95" fmla="*/ 747175 w 4401217"/>
              <a:gd name="connsiteY95" fmla="*/ 213478 h 2455003"/>
              <a:gd name="connsiteX96" fmla="*/ 871704 w 4401217"/>
              <a:gd name="connsiteY96" fmla="*/ 209920 h 2455003"/>
              <a:gd name="connsiteX97" fmla="*/ 1131436 w 4401217"/>
              <a:gd name="connsiteY97" fmla="*/ 209920 h 2455003"/>
              <a:gd name="connsiteX98" fmla="*/ 1533488 w 4401217"/>
              <a:gd name="connsiteY98" fmla="*/ 209920 h 2455003"/>
              <a:gd name="connsiteX99" fmla="*/ 2035162 w 4401217"/>
              <a:gd name="connsiteY99" fmla="*/ 209920 h 2455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4401217" h="2455003">
                <a:moveTo>
                  <a:pt x="2035162" y="209920"/>
                </a:moveTo>
                <a:lnTo>
                  <a:pt x="2405192" y="209920"/>
                </a:lnTo>
                <a:lnTo>
                  <a:pt x="2696946" y="213478"/>
                </a:lnTo>
                <a:lnTo>
                  <a:pt x="2924656" y="220594"/>
                </a:lnTo>
                <a:lnTo>
                  <a:pt x="3138135" y="224152"/>
                </a:lnTo>
                <a:lnTo>
                  <a:pt x="3419215" y="234826"/>
                </a:lnTo>
                <a:lnTo>
                  <a:pt x="3597114" y="241942"/>
                </a:lnTo>
                <a:lnTo>
                  <a:pt x="3782129" y="249058"/>
                </a:lnTo>
                <a:lnTo>
                  <a:pt x="3924448" y="256174"/>
                </a:lnTo>
                <a:lnTo>
                  <a:pt x="3963586" y="256174"/>
                </a:lnTo>
                <a:lnTo>
                  <a:pt x="4016955" y="249058"/>
                </a:lnTo>
                <a:lnTo>
                  <a:pt x="4066767" y="241942"/>
                </a:lnTo>
                <a:lnTo>
                  <a:pt x="4120137" y="227710"/>
                </a:lnTo>
                <a:lnTo>
                  <a:pt x="4169948" y="206362"/>
                </a:lnTo>
                <a:lnTo>
                  <a:pt x="4219760" y="170782"/>
                </a:lnTo>
                <a:lnTo>
                  <a:pt x="4269572" y="117413"/>
                </a:lnTo>
                <a:lnTo>
                  <a:pt x="4312267" y="64043"/>
                </a:lnTo>
                <a:lnTo>
                  <a:pt x="4354963" y="7115"/>
                </a:lnTo>
                <a:lnTo>
                  <a:pt x="4372753" y="0"/>
                </a:lnTo>
                <a:lnTo>
                  <a:pt x="4383427" y="3558"/>
                </a:lnTo>
                <a:lnTo>
                  <a:pt x="4394101" y="10673"/>
                </a:lnTo>
                <a:lnTo>
                  <a:pt x="4401217" y="35579"/>
                </a:lnTo>
                <a:lnTo>
                  <a:pt x="4397659" y="117413"/>
                </a:lnTo>
                <a:lnTo>
                  <a:pt x="4390543" y="199246"/>
                </a:lnTo>
                <a:lnTo>
                  <a:pt x="4376311" y="263290"/>
                </a:lnTo>
                <a:lnTo>
                  <a:pt x="4347847" y="338007"/>
                </a:lnTo>
                <a:lnTo>
                  <a:pt x="4315825" y="409167"/>
                </a:lnTo>
                <a:lnTo>
                  <a:pt x="4283804" y="466094"/>
                </a:lnTo>
                <a:lnTo>
                  <a:pt x="4244666" y="533696"/>
                </a:lnTo>
                <a:lnTo>
                  <a:pt x="4205528" y="587066"/>
                </a:lnTo>
                <a:lnTo>
                  <a:pt x="4166390" y="619087"/>
                </a:lnTo>
                <a:lnTo>
                  <a:pt x="4130811" y="633319"/>
                </a:lnTo>
                <a:lnTo>
                  <a:pt x="4105905" y="629761"/>
                </a:lnTo>
                <a:lnTo>
                  <a:pt x="4077441" y="619087"/>
                </a:lnTo>
                <a:lnTo>
                  <a:pt x="4041861" y="594182"/>
                </a:lnTo>
                <a:lnTo>
                  <a:pt x="4020513" y="569276"/>
                </a:lnTo>
                <a:lnTo>
                  <a:pt x="3984934" y="547928"/>
                </a:lnTo>
                <a:lnTo>
                  <a:pt x="3920890" y="530138"/>
                </a:lnTo>
                <a:lnTo>
                  <a:pt x="3856846" y="523022"/>
                </a:lnTo>
                <a:lnTo>
                  <a:pt x="3646926" y="512348"/>
                </a:lnTo>
                <a:lnTo>
                  <a:pt x="3369404" y="494558"/>
                </a:lnTo>
                <a:lnTo>
                  <a:pt x="2988700" y="469652"/>
                </a:lnTo>
                <a:lnTo>
                  <a:pt x="2743200" y="455421"/>
                </a:lnTo>
                <a:lnTo>
                  <a:pt x="2622228" y="430515"/>
                </a:lnTo>
                <a:lnTo>
                  <a:pt x="2316242" y="434073"/>
                </a:lnTo>
                <a:lnTo>
                  <a:pt x="2024488" y="434073"/>
                </a:lnTo>
                <a:lnTo>
                  <a:pt x="1750524" y="434073"/>
                </a:lnTo>
                <a:lnTo>
                  <a:pt x="1405400" y="434073"/>
                </a:lnTo>
                <a:lnTo>
                  <a:pt x="992675" y="434073"/>
                </a:lnTo>
                <a:lnTo>
                  <a:pt x="793428" y="437631"/>
                </a:lnTo>
                <a:lnTo>
                  <a:pt x="697363" y="444747"/>
                </a:lnTo>
                <a:lnTo>
                  <a:pt x="622646" y="455421"/>
                </a:lnTo>
                <a:lnTo>
                  <a:pt x="555044" y="476768"/>
                </a:lnTo>
                <a:lnTo>
                  <a:pt x="458979" y="523022"/>
                </a:lnTo>
                <a:lnTo>
                  <a:pt x="409167" y="558602"/>
                </a:lnTo>
                <a:lnTo>
                  <a:pt x="370029" y="604856"/>
                </a:lnTo>
                <a:lnTo>
                  <a:pt x="334449" y="658225"/>
                </a:lnTo>
                <a:lnTo>
                  <a:pt x="309544" y="715153"/>
                </a:lnTo>
                <a:lnTo>
                  <a:pt x="284638" y="786312"/>
                </a:lnTo>
                <a:lnTo>
                  <a:pt x="266848" y="893052"/>
                </a:lnTo>
                <a:lnTo>
                  <a:pt x="252616" y="1003349"/>
                </a:lnTo>
                <a:lnTo>
                  <a:pt x="245500" y="1181248"/>
                </a:lnTo>
                <a:lnTo>
                  <a:pt x="249058" y="1334241"/>
                </a:lnTo>
                <a:lnTo>
                  <a:pt x="256174" y="1547719"/>
                </a:lnTo>
                <a:lnTo>
                  <a:pt x="266848" y="1679365"/>
                </a:lnTo>
                <a:lnTo>
                  <a:pt x="281080" y="1789662"/>
                </a:lnTo>
                <a:lnTo>
                  <a:pt x="302428" y="1878611"/>
                </a:lnTo>
                <a:lnTo>
                  <a:pt x="327334" y="1953329"/>
                </a:lnTo>
                <a:lnTo>
                  <a:pt x="352239" y="2422982"/>
                </a:lnTo>
                <a:lnTo>
                  <a:pt x="320218" y="2444330"/>
                </a:lnTo>
                <a:lnTo>
                  <a:pt x="281080" y="2455003"/>
                </a:lnTo>
                <a:lnTo>
                  <a:pt x="252616" y="2455003"/>
                </a:lnTo>
                <a:lnTo>
                  <a:pt x="209920" y="2437214"/>
                </a:lnTo>
                <a:lnTo>
                  <a:pt x="174341" y="2408750"/>
                </a:lnTo>
                <a:lnTo>
                  <a:pt x="142319" y="2358938"/>
                </a:lnTo>
                <a:lnTo>
                  <a:pt x="120971" y="2312684"/>
                </a:lnTo>
                <a:lnTo>
                  <a:pt x="81833" y="2188155"/>
                </a:lnTo>
                <a:lnTo>
                  <a:pt x="46253" y="2042278"/>
                </a:lnTo>
                <a:lnTo>
                  <a:pt x="24906" y="1882169"/>
                </a:lnTo>
                <a:lnTo>
                  <a:pt x="10674" y="1739850"/>
                </a:lnTo>
                <a:lnTo>
                  <a:pt x="0" y="1512140"/>
                </a:lnTo>
                <a:lnTo>
                  <a:pt x="7116" y="1277313"/>
                </a:lnTo>
                <a:lnTo>
                  <a:pt x="17790" y="1106530"/>
                </a:lnTo>
                <a:lnTo>
                  <a:pt x="24906" y="1010465"/>
                </a:lnTo>
                <a:lnTo>
                  <a:pt x="39137" y="903726"/>
                </a:lnTo>
                <a:lnTo>
                  <a:pt x="56927" y="804102"/>
                </a:lnTo>
                <a:lnTo>
                  <a:pt x="92507" y="661783"/>
                </a:lnTo>
                <a:lnTo>
                  <a:pt x="128087" y="562160"/>
                </a:lnTo>
                <a:lnTo>
                  <a:pt x="177899" y="469652"/>
                </a:lnTo>
                <a:lnTo>
                  <a:pt x="238384" y="394935"/>
                </a:lnTo>
                <a:lnTo>
                  <a:pt x="291754" y="345123"/>
                </a:lnTo>
                <a:lnTo>
                  <a:pt x="341565" y="313101"/>
                </a:lnTo>
                <a:lnTo>
                  <a:pt x="426957" y="273964"/>
                </a:lnTo>
                <a:lnTo>
                  <a:pt x="530138" y="241942"/>
                </a:lnTo>
                <a:lnTo>
                  <a:pt x="651109" y="220594"/>
                </a:lnTo>
                <a:lnTo>
                  <a:pt x="747175" y="213478"/>
                </a:lnTo>
                <a:lnTo>
                  <a:pt x="871704" y="209920"/>
                </a:lnTo>
                <a:lnTo>
                  <a:pt x="1131436" y="209920"/>
                </a:lnTo>
                <a:lnTo>
                  <a:pt x="1533488" y="209920"/>
                </a:lnTo>
                <a:lnTo>
                  <a:pt x="2035162" y="20992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0C5F6F9F-D46C-B84C-BA75-2C39C073F715}"/>
              </a:ext>
            </a:extLst>
          </p:cNvPr>
          <p:cNvSpPr/>
          <p:nvPr/>
        </p:nvSpPr>
        <p:spPr>
          <a:xfrm rot="16200000">
            <a:off x="6614319" y="4871244"/>
            <a:ext cx="817562" cy="590550"/>
          </a:xfrm>
          <a:custGeom>
            <a:avLst/>
            <a:gdLst>
              <a:gd name="connsiteX0" fmla="*/ 497682 w 816769"/>
              <a:gd name="connsiteY0" fmla="*/ 273843 h 590550"/>
              <a:gd name="connsiteX1" fmla="*/ 733425 w 816769"/>
              <a:gd name="connsiteY1" fmla="*/ 309562 h 590550"/>
              <a:gd name="connsiteX2" fmla="*/ 790575 w 816769"/>
              <a:gd name="connsiteY2" fmla="*/ 319087 h 590550"/>
              <a:gd name="connsiteX3" fmla="*/ 804863 w 816769"/>
              <a:gd name="connsiteY3" fmla="*/ 323850 h 590550"/>
              <a:gd name="connsiteX4" fmla="*/ 814388 w 816769"/>
              <a:gd name="connsiteY4" fmla="*/ 333375 h 590550"/>
              <a:gd name="connsiteX5" fmla="*/ 816769 w 816769"/>
              <a:gd name="connsiteY5" fmla="*/ 342900 h 590550"/>
              <a:gd name="connsiteX6" fmla="*/ 809625 w 816769"/>
              <a:gd name="connsiteY6" fmla="*/ 359568 h 590550"/>
              <a:gd name="connsiteX7" fmla="*/ 788194 w 816769"/>
              <a:gd name="connsiteY7" fmla="*/ 381000 h 590550"/>
              <a:gd name="connsiteX8" fmla="*/ 738188 w 816769"/>
              <a:gd name="connsiteY8" fmla="*/ 385762 h 590550"/>
              <a:gd name="connsiteX9" fmla="*/ 626269 w 816769"/>
              <a:gd name="connsiteY9" fmla="*/ 388143 h 590550"/>
              <a:gd name="connsiteX10" fmla="*/ 464344 w 816769"/>
              <a:gd name="connsiteY10" fmla="*/ 400050 h 590550"/>
              <a:gd name="connsiteX11" fmla="*/ 314325 w 816769"/>
              <a:gd name="connsiteY11" fmla="*/ 419100 h 590550"/>
              <a:gd name="connsiteX12" fmla="*/ 221457 w 816769"/>
              <a:gd name="connsiteY12" fmla="*/ 433387 h 590550"/>
              <a:gd name="connsiteX13" fmla="*/ 173832 w 816769"/>
              <a:gd name="connsiteY13" fmla="*/ 450056 h 590550"/>
              <a:gd name="connsiteX14" fmla="*/ 135732 w 816769"/>
              <a:gd name="connsiteY14" fmla="*/ 473868 h 590550"/>
              <a:gd name="connsiteX15" fmla="*/ 114300 w 816769"/>
              <a:gd name="connsiteY15" fmla="*/ 497681 h 590550"/>
              <a:gd name="connsiteX16" fmla="*/ 97632 w 816769"/>
              <a:gd name="connsiteY16" fmla="*/ 531018 h 590550"/>
              <a:gd name="connsiteX17" fmla="*/ 80963 w 816769"/>
              <a:gd name="connsiteY17" fmla="*/ 564356 h 590550"/>
              <a:gd name="connsiteX18" fmla="*/ 38100 w 816769"/>
              <a:gd name="connsiteY18" fmla="*/ 588168 h 590550"/>
              <a:gd name="connsiteX19" fmla="*/ 0 w 816769"/>
              <a:gd name="connsiteY19" fmla="*/ 590550 h 590550"/>
              <a:gd name="connsiteX20" fmla="*/ 26194 w 816769"/>
              <a:gd name="connsiteY20" fmla="*/ 0 h 590550"/>
              <a:gd name="connsiteX21" fmla="*/ 57150 w 816769"/>
              <a:gd name="connsiteY21" fmla="*/ 90487 h 590550"/>
              <a:gd name="connsiteX22" fmla="*/ 73819 w 816769"/>
              <a:gd name="connsiteY22" fmla="*/ 126206 h 590550"/>
              <a:gd name="connsiteX23" fmla="*/ 97632 w 816769"/>
              <a:gd name="connsiteY23" fmla="*/ 159543 h 590550"/>
              <a:gd name="connsiteX24" fmla="*/ 121444 w 816769"/>
              <a:gd name="connsiteY24" fmla="*/ 183356 h 590550"/>
              <a:gd name="connsiteX25" fmla="*/ 152400 w 816769"/>
              <a:gd name="connsiteY25" fmla="*/ 202406 h 590550"/>
              <a:gd name="connsiteX26" fmla="*/ 180975 w 816769"/>
              <a:gd name="connsiteY26" fmla="*/ 214312 h 590550"/>
              <a:gd name="connsiteX27" fmla="*/ 214313 w 816769"/>
              <a:gd name="connsiteY27" fmla="*/ 223837 h 590550"/>
              <a:gd name="connsiteX28" fmla="*/ 330994 w 816769"/>
              <a:gd name="connsiteY28" fmla="*/ 245268 h 590550"/>
              <a:gd name="connsiteX29" fmla="*/ 497682 w 816769"/>
              <a:gd name="connsiteY29" fmla="*/ 273843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16769" h="590550">
                <a:moveTo>
                  <a:pt x="497682" y="273843"/>
                </a:moveTo>
                <a:lnTo>
                  <a:pt x="733425" y="309562"/>
                </a:lnTo>
                <a:lnTo>
                  <a:pt x="790575" y="319087"/>
                </a:lnTo>
                <a:lnTo>
                  <a:pt x="804863" y="323850"/>
                </a:lnTo>
                <a:lnTo>
                  <a:pt x="814388" y="333375"/>
                </a:lnTo>
                <a:lnTo>
                  <a:pt x="816769" y="342900"/>
                </a:lnTo>
                <a:lnTo>
                  <a:pt x="809625" y="359568"/>
                </a:lnTo>
                <a:lnTo>
                  <a:pt x="788194" y="381000"/>
                </a:lnTo>
                <a:lnTo>
                  <a:pt x="738188" y="385762"/>
                </a:lnTo>
                <a:lnTo>
                  <a:pt x="626269" y="388143"/>
                </a:lnTo>
                <a:lnTo>
                  <a:pt x="464344" y="400050"/>
                </a:lnTo>
                <a:lnTo>
                  <a:pt x="314325" y="419100"/>
                </a:lnTo>
                <a:lnTo>
                  <a:pt x="221457" y="433387"/>
                </a:lnTo>
                <a:lnTo>
                  <a:pt x="173832" y="450056"/>
                </a:lnTo>
                <a:lnTo>
                  <a:pt x="135732" y="473868"/>
                </a:lnTo>
                <a:lnTo>
                  <a:pt x="114300" y="497681"/>
                </a:lnTo>
                <a:lnTo>
                  <a:pt x="97632" y="531018"/>
                </a:lnTo>
                <a:lnTo>
                  <a:pt x="80963" y="564356"/>
                </a:lnTo>
                <a:lnTo>
                  <a:pt x="38100" y="588168"/>
                </a:lnTo>
                <a:lnTo>
                  <a:pt x="0" y="590550"/>
                </a:lnTo>
                <a:lnTo>
                  <a:pt x="26194" y="0"/>
                </a:lnTo>
                <a:lnTo>
                  <a:pt x="57150" y="90487"/>
                </a:lnTo>
                <a:lnTo>
                  <a:pt x="73819" y="126206"/>
                </a:lnTo>
                <a:lnTo>
                  <a:pt x="97632" y="159543"/>
                </a:lnTo>
                <a:lnTo>
                  <a:pt x="121444" y="183356"/>
                </a:lnTo>
                <a:lnTo>
                  <a:pt x="152400" y="202406"/>
                </a:lnTo>
                <a:lnTo>
                  <a:pt x="180975" y="214312"/>
                </a:lnTo>
                <a:lnTo>
                  <a:pt x="214313" y="223837"/>
                </a:lnTo>
                <a:lnTo>
                  <a:pt x="330994" y="245268"/>
                </a:lnTo>
                <a:lnTo>
                  <a:pt x="497682" y="273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83652A3-8B6A-0E45-B0C6-0D059C2D02B1}"/>
              </a:ext>
            </a:extLst>
          </p:cNvPr>
          <p:cNvSpPr/>
          <p:nvPr/>
        </p:nvSpPr>
        <p:spPr>
          <a:xfrm>
            <a:off x="5162550" y="1998663"/>
            <a:ext cx="1541463" cy="1268412"/>
          </a:xfrm>
          <a:custGeom>
            <a:avLst/>
            <a:gdLst>
              <a:gd name="connsiteX0" fmla="*/ 423863 w 1540669"/>
              <a:gd name="connsiteY0" fmla="*/ 871537 h 1269206"/>
              <a:gd name="connsiteX1" fmla="*/ 661988 w 1540669"/>
              <a:gd name="connsiteY1" fmla="*/ 678656 h 1269206"/>
              <a:gd name="connsiteX2" fmla="*/ 866775 w 1540669"/>
              <a:gd name="connsiteY2" fmla="*/ 502444 h 1269206"/>
              <a:gd name="connsiteX3" fmla="*/ 1002506 w 1540669"/>
              <a:gd name="connsiteY3" fmla="*/ 373856 h 1269206"/>
              <a:gd name="connsiteX4" fmla="*/ 1076325 w 1540669"/>
              <a:gd name="connsiteY4" fmla="*/ 292894 h 1269206"/>
              <a:gd name="connsiteX5" fmla="*/ 1121569 w 1540669"/>
              <a:gd name="connsiteY5" fmla="*/ 228600 h 1269206"/>
              <a:gd name="connsiteX6" fmla="*/ 1126331 w 1540669"/>
              <a:gd name="connsiteY6" fmla="*/ 204787 h 1269206"/>
              <a:gd name="connsiteX7" fmla="*/ 1126331 w 1540669"/>
              <a:gd name="connsiteY7" fmla="*/ 161925 h 1269206"/>
              <a:gd name="connsiteX8" fmla="*/ 1114425 w 1540669"/>
              <a:gd name="connsiteY8" fmla="*/ 128587 h 1269206"/>
              <a:gd name="connsiteX9" fmla="*/ 1092994 w 1540669"/>
              <a:gd name="connsiteY9" fmla="*/ 92869 h 1269206"/>
              <a:gd name="connsiteX10" fmla="*/ 1073944 w 1540669"/>
              <a:gd name="connsiteY10" fmla="*/ 66675 h 1269206"/>
              <a:gd name="connsiteX11" fmla="*/ 1054894 w 1540669"/>
              <a:gd name="connsiteY11" fmla="*/ 40481 h 1269206"/>
              <a:gd name="connsiteX12" fmla="*/ 1050131 w 1540669"/>
              <a:gd name="connsiteY12" fmla="*/ 26194 h 1269206"/>
              <a:gd name="connsiteX13" fmla="*/ 1057275 w 1540669"/>
              <a:gd name="connsiteY13" fmla="*/ 11906 h 1269206"/>
              <a:gd name="connsiteX14" fmla="*/ 1083469 w 1540669"/>
              <a:gd name="connsiteY14" fmla="*/ 0 h 1269206"/>
              <a:gd name="connsiteX15" fmla="*/ 1135856 w 1540669"/>
              <a:gd name="connsiteY15" fmla="*/ 4762 h 1269206"/>
              <a:gd name="connsiteX16" fmla="*/ 1185863 w 1540669"/>
              <a:gd name="connsiteY16" fmla="*/ 16669 h 1269206"/>
              <a:gd name="connsiteX17" fmla="*/ 1231106 w 1540669"/>
              <a:gd name="connsiteY17" fmla="*/ 35719 h 1269206"/>
              <a:gd name="connsiteX18" fmla="*/ 1271588 w 1540669"/>
              <a:gd name="connsiteY18" fmla="*/ 57150 h 1269206"/>
              <a:gd name="connsiteX19" fmla="*/ 1316831 w 1540669"/>
              <a:gd name="connsiteY19" fmla="*/ 88106 h 1269206"/>
              <a:gd name="connsiteX20" fmla="*/ 1359694 w 1540669"/>
              <a:gd name="connsiteY20" fmla="*/ 121444 h 1269206"/>
              <a:gd name="connsiteX21" fmla="*/ 1407319 w 1540669"/>
              <a:gd name="connsiteY21" fmla="*/ 166687 h 1269206"/>
              <a:gd name="connsiteX22" fmla="*/ 1452563 w 1540669"/>
              <a:gd name="connsiteY22" fmla="*/ 211931 h 1269206"/>
              <a:gd name="connsiteX23" fmla="*/ 1488281 w 1540669"/>
              <a:gd name="connsiteY23" fmla="*/ 252412 h 1269206"/>
              <a:gd name="connsiteX24" fmla="*/ 1516856 w 1540669"/>
              <a:gd name="connsiteY24" fmla="*/ 290512 h 1269206"/>
              <a:gd name="connsiteX25" fmla="*/ 1531144 w 1540669"/>
              <a:gd name="connsiteY25" fmla="*/ 323850 h 1269206"/>
              <a:gd name="connsiteX26" fmla="*/ 1538288 w 1540669"/>
              <a:gd name="connsiteY26" fmla="*/ 354806 h 1269206"/>
              <a:gd name="connsiteX27" fmla="*/ 1540669 w 1540669"/>
              <a:gd name="connsiteY27" fmla="*/ 373856 h 1269206"/>
              <a:gd name="connsiteX28" fmla="*/ 1535906 w 1540669"/>
              <a:gd name="connsiteY28" fmla="*/ 390525 h 1269206"/>
              <a:gd name="connsiteX29" fmla="*/ 1524000 w 1540669"/>
              <a:gd name="connsiteY29" fmla="*/ 407194 h 1269206"/>
              <a:gd name="connsiteX30" fmla="*/ 1500188 w 1540669"/>
              <a:gd name="connsiteY30" fmla="*/ 419100 h 1269206"/>
              <a:gd name="connsiteX31" fmla="*/ 1478756 w 1540669"/>
              <a:gd name="connsiteY31" fmla="*/ 423862 h 1269206"/>
              <a:gd name="connsiteX32" fmla="*/ 1438275 w 1540669"/>
              <a:gd name="connsiteY32" fmla="*/ 440531 h 1269206"/>
              <a:gd name="connsiteX33" fmla="*/ 1350169 w 1540669"/>
              <a:gd name="connsiteY33" fmla="*/ 481012 h 1269206"/>
              <a:gd name="connsiteX34" fmla="*/ 1219200 w 1540669"/>
              <a:gd name="connsiteY34" fmla="*/ 561975 h 1269206"/>
              <a:gd name="connsiteX35" fmla="*/ 1033463 w 1540669"/>
              <a:gd name="connsiteY35" fmla="*/ 685800 h 1269206"/>
              <a:gd name="connsiteX36" fmla="*/ 916781 w 1540669"/>
              <a:gd name="connsiteY36" fmla="*/ 764381 h 1269206"/>
              <a:gd name="connsiteX37" fmla="*/ 745331 w 1540669"/>
              <a:gd name="connsiteY37" fmla="*/ 869156 h 1269206"/>
              <a:gd name="connsiteX38" fmla="*/ 471488 w 1540669"/>
              <a:gd name="connsiteY38" fmla="*/ 1038225 h 1269206"/>
              <a:gd name="connsiteX39" fmla="*/ 264319 w 1540669"/>
              <a:gd name="connsiteY39" fmla="*/ 1157287 h 1269206"/>
              <a:gd name="connsiteX40" fmla="*/ 128588 w 1540669"/>
              <a:gd name="connsiteY40" fmla="*/ 1238250 h 1269206"/>
              <a:gd name="connsiteX41" fmla="*/ 0 w 1540669"/>
              <a:gd name="connsiteY41" fmla="*/ 1269206 h 1269206"/>
              <a:gd name="connsiteX42" fmla="*/ 145256 w 1540669"/>
              <a:gd name="connsiteY42" fmla="*/ 1088231 h 1269206"/>
              <a:gd name="connsiteX43" fmla="*/ 335756 w 1540669"/>
              <a:gd name="connsiteY43" fmla="*/ 942975 h 1269206"/>
              <a:gd name="connsiteX44" fmla="*/ 423863 w 1540669"/>
              <a:gd name="connsiteY44" fmla="*/ 871537 h 1269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40669" h="1269206">
                <a:moveTo>
                  <a:pt x="423863" y="871537"/>
                </a:moveTo>
                <a:lnTo>
                  <a:pt x="661988" y="678656"/>
                </a:lnTo>
                <a:lnTo>
                  <a:pt x="866775" y="502444"/>
                </a:lnTo>
                <a:lnTo>
                  <a:pt x="1002506" y="373856"/>
                </a:lnTo>
                <a:lnTo>
                  <a:pt x="1076325" y="292894"/>
                </a:lnTo>
                <a:lnTo>
                  <a:pt x="1121569" y="228600"/>
                </a:lnTo>
                <a:lnTo>
                  <a:pt x="1126331" y="204787"/>
                </a:lnTo>
                <a:lnTo>
                  <a:pt x="1126331" y="161925"/>
                </a:lnTo>
                <a:lnTo>
                  <a:pt x="1114425" y="128587"/>
                </a:lnTo>
                <a:lnTo>
                  <a:pt x="1092994" y="92869"/>
                </a:lnTo>
                <a:lnTo>
                  <a:pt x="1073944" y="66675"/>
                </a:lnTo>
                <a:lnTo>
                  <a:pt x="1054894" y="40481"/>
                </a:lnTo>
                <a:lnTo>
                  <a:pt x="1050131" y="26194"/>
                </a:lnTo>
                <a:lnTo>
                  <a:pt x="1057275" y="11906"/>
                </a:lnTo>
                <a:lnTo>
                  <a:pt x="1083469" y="0"/>
                </a:lnTo>
                <a:lnTo>
                  <a:pt x="1135856" y="4762"/>
                </a:lnTo>
                <a:lnTo>
                  <a:pt x="1185863" y="16669"/>
                </a:lnTo>
                <a:lnTo>
                  <a:pt x="1231106" y="35719"/>
                </a:lnTo>
                <a:lnTo>
                  <a:pt x="1271588" y="57150"/>
                </a:lnTo>
                <a:lnTo>
                  <a:pt x="1316831" y="88106"/>
                </a:lnTo>
                <a:lnTo>
                  <a:pt x="1359694" y="121444"/>
                </a:lnTo>
                <a:lnTo>
                  <a:pt x="1407319" y="166687"/>
                </a:lnTo>
                <a:lnTo>
                  <a:pt x="1452563" y="211931"/>
                </a:lnTo>
                <a:lnTo>
                  <a:pt x="1488281" y="252412"/>
                </a:lnTo>
                <a:lnTo>
                  <a:pt x="1516856" y="290512"/>
                </a:lnTo>
                <a:lnTo>
                  <a:pt x="1531144" y="323850"/>
                </a:lnTo>
                <a:lnTo>
                  <a:pt x="1538288" y="354806"/>
                </a:lnTo>
                <a:lnTo>
                  <a:pt x="1540669" y="373856"/>
                </a:lnTo>
                <a:lnTo>
                  <a:pt x="1535906" y="390525"/>
                </a:lnTo>
                <a:lnTo>
                  <a:pt x="1524000" y="407194"/>
                </a:lnTo>
                <a:lnTo>
                  <a:pt x="1500188" y="419100"/>
                </a:lnTo>
                <a:lnTo>
                  <a:pt x="1478756" y="423862"/>
                </a:lnTo>
                <a:lnTo>
                  <a:pt x="1438275" y="440531"/>
                </a:lnTo>
                <a:lnTo>
                  <a:pt x="1350169" y="481012"/>
                </a:lnTo>
                <a:lnTo>
                  <a:pt x="1219200" y="561975"/>
                </a:lnTo>
                <a:lnTo>
                  <a:pt x="1033463" y="685800"/>
                </a:lnTo>
                <a:lnTo>
                  <a:pt x="916781" y="764381"/>
                </a:lnTo>
                <a:lnTo>
                  <a:pt x="745331" y="869156"/>
                </a:lnTo>
                <a:lnTo>
                  <a:pt x="471488" y="1038225"/>
                </a:lnTo>
                <a:lnTo>
                  <a:pt x="264319" y="1157287"/>
                </a:lnTo>
                <a:lnTo>
                  <a:pt x="128588" y="1238250"/>
                </a:lnTo>
                <a:lnTo>
                  <a:pt x="0" y="1269206"/>
                </a:lnTo>
                <a:lnTo>
                  <a:pt x="145256" y="1088231"/>
                </a:lnTo>
                <a:lnTo>
                  <a:pt x="335756" y="942975"/>
                </a:lnTo>
                <a:lnTo>
                  <a:pt x="423863" y="871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375DFD23-FA14-C34A-9F6C-D83DBE732EF1}"/>
              </a:ext>
            </a:extLst>
          </p:cNvPr>
          <p:cNvSpPr/>
          <p:nvPr/>
        </p:nvSpPr>
        <p:spPr>
          <a:xfrm>
            <a:off x="5195888" y="3467100"/>
            <a:ext cx="1400175" cy="1058863"/>
          </a:xfrm>
          <a:custGeom>
            <a:avLst/>
            <a:gdLst>
              <a:gd name="connsiteX0" fmla="*/ 440531 w 1400175"/>
              <a:gd name="connsiteY0" fmla="*/ 323850 h 1059656"/>
              <a:gd name="connsiteX1" fmla="*/ 540543 w 1400175"/>
              <a:gd name="connsiteY1" fmla="*/ 395288 h 1059656"/>
              <a:gd name="connsiteX2" fmla="*/ 623887 w 1400175"/>
              <a:gd name="connsiteY2" fmla="*/ 459581 h 1059656"/>
              <a:gd name="connsiteX3" fmla="*/ 721518 w 1400175"/>
              <a:gd name="connsiteY3" fmla="*/ 540544 h 1059656"/>
              <a:gd name="connsiteX4" fmla="*/ 812006 w 1400175"/>
              <a:gd name="connsiteY4" fmla="*/ 619125 h 1059656"/>
              <a:gd name="connsiteX5" fmla="*/ 919162 w 1400175"/>
              <a:gd name="connsiteY5" fmla="*/ 714375 h 1059656"/>
              <a:gd name="connsiteX6" fmla="*/ 1019175 w 1400175"/>
              <a:gd name="connsiteY6" fmla="*/ 807244 h 1059656"/>
              <a:gd name="connsiteX7" fmla="*/ 1104900 w 1400175"/>
              <a:gd name="connsiteY7" fmla="*/ 892969 h 1059656"/>
              <a:gd name="connsiteX8" fmla="*/ 1209675 w 1400175"/>
              <a:gd name="connsiteY8" fmla="*/ 997744 h 1059656"/>
              <a:gd name="connsiteX9" fmla="*/ 1252537 w 1400175"/>
              <a:gd name="connsiteY9" fmla="*/ 1038225 h 1059656"/>
              <a:gd name="connsiteX10" fmla="*/ 1278731 w 1400175"/>
              <a:gd name="connsiteY10" fmla="*/ 1052513 h 1059656"/>
              <a:gd name="connsiteX11" fmla="*/ 1302543 w 1400175"/>
              <a:gd name="connsiteY11" fmla="*/ 1059656 h 1059656"/>
              <a:gd name="connsiteX12" fmla="*/ 1316831 w 1400175"/>
              <a:gd name="connsiteY12" fmla="*/ 1059656 h 1059656"/>
              <a:gd name="connsiteX13" fmla="*/ 1345406 w 1400175"/>
              <a:gd name="connsiteY13" fmla="*/ 1045369 h 1059656"/>
              <a:gd name="connsiteX14" fmla="*/ 1371600 w 1400175"/>
              <a:gd name="connsiteY14" fmla="*/ 1021556 h 1059656"/>
              <a:gd name="connsiteX15" fmla="*/ 1397793 w 1400175"/>
              <a:gd name="connsiteY15" fmla="*/ 981075 h 1059656"/>
              <a:gd name="connsiteX16" fmla="*/ 1400175 w 1400175"/>
              <a:gd name="connsiteY16" fmla="*/ 950119 h 1059656"/>
              <a:gd name="connsiteX17" fmla="*/ 1397793 w 1400175"/>
              <a:gd name="connsiteY17" fmla="*/ 888206 h 1059656"/>
              <a:gd name="connsiteX18" fmla="*/ 1385887 w 1400175"/>
              <a:gd name="connsiteY18" fmla="*/ 804863 h 1059656"/>
              <a:gd name="connsiteX19" fmla="*/ 1364456 w 1400175"/>
              <a:gd name="connsiteY19" fmla="*/ 723900 h 1059656"/>
              <a:gd name="connsiteX20" fmla="*/ 1333500 w 1400175"/>
              <a:gd name="connsiteY20" fmla="*/ 642938 h 1059656"/>
              <a:gd name="connsiteX21" fmla="*/ 1300162 w 1400175"/>
              <a:gd name="connsiteY21" fmla="*/ 578644 h 1059656"/>
              <a:gd name="connsiteX22" fmla="*/ 1281112 w 1400175"/>
              <a:gd name="connsiteY22" fmla="*/ 554831 h 1059656"/>
              <a:gd name="connsiteX23" fmla="*/ 1212056 w 1400175"/>
              <a:gd name="connsiteY23" fmla="*/ 507206 h 1059656"/>
              <a:gd name="connsiteX24" fmla="*/ 1097756 w 1400175"/>
              <a:gd name="connsiteY24" fmla="*/ 440531 h 1059656"/>
              <a:gd name="connsiteX25" fmla="*/ 985837 w 1400175"/>
              <a:gd name="connsiteY25" fmla="*/ 381000 h 1059656"/>
              <a:gd name="connsiteX26" fmla="*/ 862012 w 1400175"/>
              <a:gd name="connsiteY26" fmla="*/ 319088 h 1059656"/>
              <a:gd name="connsiteX27" fmla="*/ 757237 w 1400175"/>
              <a:gd name="connsiteY27" fmla="*/ 273844 h 1059656"/>
              <a:gd name="connsiteX28" fmla="*/ 616743 w 1400175"/>
              <a:gd name="connsiteY28" fmla="*/ 214313 h 1059656"/>
              <a:gd name="connsiteX29" fmla="*/ 457200 w 1400175"/>
              <a:gd name="connsiteY29" fmla="*/ 152400 h 1059656"/>
              <a:gd name="connsiteX30" fmla="*/ 264318 w 1400175"/>
              <a:gd name="connsiteY30" fmla="*/ 80963 h 1059656"/>
              <a:gd name="connsiteX31" fmla="*/ 119062 w 1400175"/>
              <a:gd name="connsiteY31" fmla="*/ 33338 h 1059656"/>
              <a:gd name="connsiteX32" fmla="*/ 0 w 1400175"/>
              <a:gd name="connsiteY32" fmla="*/ 0 h 1059656"/>
              <a:gd name="connsiteX33" fmla="*/ 83343 w 1400175"/>
              <a:gd name="connsiteY33" fmla="*/ 109538 h 1059656"/>
              <a:gd name="connsiteX34" fmla="*/ 178593 w 1400175"/>
              <a:gd name="connsiteY34" fmla="*/ 157163 h 1059656"/>
              <a:gd name="connsiteX35" fmla="*/ 266700 w 1400175"/>
              <a:gd name="connsiteY35" fmla="*/ 207169 h 1059656"/>
              <a:gd name="connsiteX36" fmla="*/ 352425 w 1400175"/>
              <a:gd name="connsiteY36" fmla="*/ 261938 h 1059656"/>
              <a:gd name="connsiteX37" fmla="*/ 440531 w 1400175"/>
              <a:gd name="connsiteY37" fmla="*/ 323850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00175" h="1059656">
                <a:moveTo>
                  <a:pt x="440531" y="323850"/>
                </a:moveTo>
                <a:lnTo>
                  <a:pt x="540543" y="395288"/>
                </a:lnTo>
                <a:lnTo>
                  <a:pt x="623887" y="459581"/>
                </a:lnTo>
                <a:lnTo>
                  <a:pt x="721518" y="540544"/>
                </a:lnTo>
                <a:lnTo>
                  <a:pt x="812006" y="619125"/>
                </a:lnTo>
                <a:lnTo>
                  <a:pt x="919162" y="714375"/>
                </a:lnTo>
                <a:lnTo>
                  <a:pt x="1019175" y="807244"/>
                </a:lnTo>
                <a:lnTo>
                  <a:pt x="1104900" y="892969"/>
                </a:lnTo>
                <a:lnTo>
                  <a:pt x="1209675" y="997744"/>
                </a:lnTo>
                <a:lnTo>
                  <a:pt x="1252537" y="1038225"/>
                </a:lnTo>
                <a:lnTo>
                  <a:pt x="1278731" y="1052513"/>
                </a:lnTo>
                <a:lnTo>
                  <a:pt x="1302543" y="1059656"/>
                </a:lnTo>
                <a:lnTo>
                  <a:pt x="1316831" y="1059656"/>
                </a:lnTo>
                <a:lnTo>
                  <a:pt x="1345406" y="1045369"/>
                </a:lnTo>
                <a:lnTo>
                  <a:pt x="1371600" y="1021556"/>
                </a:lnTo>
                <a:lnTo>
                  <a:pt x="1397793" y="981075"/>
                </a:lnTo>
                <a:lnTo>
                  <a:pt x="1400175" y="950119"/>
                </a:lnTo>
                <a:lnTo>
                  <a:pt x="1397793" y="888206"/>
                </a:lnTo>
                <a:lnTo>
                  <a:pt x="1385887" y="804863"/>
                </a:lnTo>
                <a:lnTo>
                  <a:pt x="1364456" y="723900"/>
                </a:lnTo>
                <a:lnTo>
                  <a:pt x="1333500" y="642938"/>
                </a:lnTo>
                <a:lnTo>
                  <a:pt x="1300162" y="578644"/>
                </a:lnTo>
                <a:lnTo>
                  <a:pt x="1281112" y="554831"/>
                </a:lnTo>
                <a:lnTo>
                  <a:pt x="1212056" y="507206"/>
                </a:lnTo>
                <a:lnTo>
                  <a:pt x="1097756" y="440531"/>
                </a:lnTo>
                <a:lnTo>
                  <a:pt x="985837" y="381000"/>
                </a:lnTo>
                <a:lnTo>
                  <a:pt x="862012" y="319088"/>
                </a:lnTo>
                <a:lnTo>
                  <a:pt x="757237" y="273844"/>
                </a:lnTo>
                <a:lnTo>
                  <a:pt x="616743" y="214313"/>
                </a:lnTo>
                <a:lnTo>
                  <a:pt x="457200" y="152400"/>
                </a:lnTo>
                <a:lnTo>
                  <a:pt x="264318" y="80963"/>
                </a:lnTo>
                <a:lnTo>
                  <a:pt x="119062" y="33338"/>
                </a:lnTo>
                <a:lnTo>
                  <a:pt x="0" y="0"/>
                </a:lnTo>
                <a:lnTo>
                  <a:pt x="83343" y="109538"/>
                </a:lnTo>
                <a:lnTo>
                  <a:pt x="178593" y="157163"/>
                </a:lnTo>
                <a:lnTo>
                  <a:pt x="266700" y="207169"/>
                </a:lnTo>
                <a:lnTo>
                  <a:pt x="352425" y="261938"/>
                </a:lnTo>
                <a:lnTo>
                  <a:pt x="440531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C964D3-C191-49D1-AB95-897D5EAB4941}"/>
              </a:ext>
            </a:extLst>
          </p:cNvPr>
          <p:cNvGrpSpPr/>
          <p:nvPr/>
        </p:nvGrpSpPr>
        <p:grpSpPr>
          <a:xfrm>
            <a:off x="2687638" y="1441449"/>
            <a:ext cx="4667250" cy="4540250"/>
            <a:chOff x="2808288" y="1593850"/>
            <a:chExt cx="4667250" cy="4540250"/>
          </a:xfrm>
        </p:grpSpPr>
        <p:sp>
          <p:nvSpPr>
            <p:cNvPr id="9" name="フリーフォーム 34">
              <a:extLst>
                <a:ext uri="{FF2B5EF4-FFF2-40B4-BE49-F238E27FC236}">
                  <a16:creationId xmlns:a16="http://schemas.microsoft.com/office/drawing/2014/main" id="{B4AC18A7-A38F-4937-A159-D740BFB198DB}"/>
                </a:ext>
              </a:extLst>
            </p:cNvPr>
            <p:cNvSpPr/>
            <p:nvPr/>
          </p:nvSpPr>
          <p:spPr>
            <a:xfrm>
              <a:off x="2943225" y="2678113"/>
              <a:ext cx="1017588" cy="793750"/>
            </a:xfrm>
            <a:custGeom>
              <a:avLst/>
              <a:gdLst>
                <a:gd name="connsiteX0" fmla="*/ 600075 w 1016794"/>
                <a:gd name="connsiteY0" fmla="*/ 547688 h 792957"/>
                <a:gd name="connsiteX1" fmla="*/ 519113 w 1016794"/>
                <a:gd name="connsiteY1" fmla="*/ 471488 h 792957"/>
                <a:gd name="connsiteX2" fmla="*/ 435769 w 1016794"/>
                <a:gd name="connsiteY2" fmla="*/ 390525 h 792957"/>
                <a:gd name="connsiteX3" fmla="*/ 345281 w 1016794"/>
                <a:gd name="connsiteY3" fmla="*/ 300038 h 792957"/>
                <a:gd name="connsiteX4" fmla="*/ 259556 w 1016794"/>
                <a:gd name="connsiteY4" fmla="*/ 223838 h 792957"/>
                <a:gd name="connsiteX5" fmla="*/ 188119 w 1016794"/>
                <a:gd name="connsiteY5" fmla="*/ 169069 h 792957"/>
                <a:gd name="connsiteX6" fmla="*/ 135731 w 1016794"/>
                <a:gd name="connsiteY6" fmla="*/ 133350 h 792957"/>
                <a:gd name="connsiteX7" fmla="*/ 73819 w 1016794"/>
                <a:gd name="connsiteY7" fmla="*/ 92869 h 792957"/>
                <a:gd name="connsiteX8" fmla="*/ 28575 w 1016794"/>
                <a:gd name="connsiteY8" fmla="*/ 66675 h 792957"/>
                <a:gd name="connsiteX9" fmla="*/ 16669 w 1016794"/>
                <a:gd name="connsiteY9" fmla="*/ 57150 h 792957"/>
                <a:gd name="connsiteX10" fmla="*/ 7144 w 1016794"/>
                <a:gd name="connsiteY10" fmla="*/ 42863 h 792957"/>
                <a:gd name="connsiteX11" fmla="*/ 0 w 1016794"/>
                <a:gd name="connsiteY11" fmla="*/ 23813 h 792957"/>
                <a:gd name="connsiteX12" fmla="*/ 0 w 1016794"/>
                <a:gd name="connsiteY12" fmla="*/ 9525 h 792957"/>
                <a:gd name="connsiteX13" fmla="*/ 7144 w 1016794"/>
                <a:gd name="connsiteY13" fmla="*/ 0 h 792957"/>
                <a:gd name="connsiteX14" fmla="*/ 21431 w 1016794"/>
                <a:gd name="connsiteY14" fmla="*/ 0 h 792957"/>
                <a:gd name="connsiteX15" fmla="*/ 42863 w 1016794"/>
                <a:gd name="connsiteY15" fmla="*/ 4763 h 792957"/>
                <a:gd name="connsiteX16" fmla="*/ 73819 w 1016794"/>
                <a:gd name="connsiteY16" fmla="*/ 14288 h 792957"/>
                <a:gd name="connsiteX17" fmla="*/ 154781 w 1016794"/>
                <a:gd name="connsiteY17" fmla="*/ 28575 h 792957"/>
                <a:gd name="connsiteX18" fmla="*/ 240506 w 1016794"/>
                <a:gd name="connsiteY18" fmla="*/ 47625 h 792957"/>
                <a:gd name="connsiteX19" fmla="*/ 342900 w 1016794"/>
                <a:gd name="connsiteY19" fmla="*/ 73819 h 792957"/>
                <a:gd name="connsiteX20" fmla="*/ 438150 w 1016794"/>
                <a:gd name="connsiteY20" fmla="*/ 102394 h 792957"/>
                <a:gd name="connsiteX21" fmla="*/ 497681 w 1016794"/>
                <a:gd name="connsiteY21" fmla="*/ 123825 h 792957"/>
                <a:gd name="connsiteX22" fmla="*/ 573881 w 1016794"/>
                <a:gd name="connsiteY22" fmla="*/ 154782 h 792957"/>
                <a:gd name="connsiteX23" fmla="*/ 645319 w 1016794"/>
                <a:gd name="connsiteY23" fmla="*/ 190500 h 792957"/>
                <a:gd name="connsiteX24" fmla="*/ 707231 w 1016794"/>
                <a:gd name="connsiteY24" fmla="*/ 223838 h 792957"/>
                <a:gd name="connsiteX25" fmla="*/ 742950 w 1016794"/>
                <a:gd name="connsiteY25" fmla="*/ 250032 h 792957"/>
                <a:gd name="connsiteX26" fmla="*/ 792956 w 1016794"/>
                <a:gd name="connsiteY26" fmla="*/ 292894 h 792957"/>
                <a:gd name="connsiteX27" fmla="*/ 850106 w 1016794"/>
                <a:gd name="connsiteY27" fmla="*/ 350044 h 792957"/>
                <a:gd name="connsiteX28" fmla="*/ 909638 w 1016794"/>
                <a:gd name="connsiteY28" fmla="*/ 419100 h 792957"/>
                <a:gd name="connsiteX29" fmla="*/ 954881 w 1016794"/>
                <a:gd name="connsiteY29" fmla="*/ 485775 h 792957"/>
                <a:gd name="connsiteX30" fmla="*/ 978694 w 1016794"/>
                <a:gd name="connsiteY30" fmla="*/ 528638 h 792957"/>
                <a:gd name="connsiteX31" fmla="*/ 995363 w 1016794"/>
                <a:gd name="connsiteY31" fmla="*/ 576263 h 792957"/>
                <a:gd name="connsiteX32" fmla="*/ 1004888 w 1016794"/>
                <a:gd name="connsiteY32" fmla="*/ 619125 h 792957"/>
                <a:gd name="connsiteX33" fmla="*/ 1014413 w 1016794"/>
                <a:gd name="connsiteY33" fmla="*/ 673894 h 792957"/>
                <a:gd name="connsiteX34" fmla="*/ 1016794 w 1016794"/>
                <a:gd name="connsiteY34" fmla="*/ 719138 h 792957"/>
                <a:gd name="connsiteX35" fmla="*/ 1007269 w 1016794"/>
                <a:gd name="connsiteY35" fmla="*/ 745332 h 792957"/>
                <a:gd name="connsiteX36" fmla="*/ 983456 w 1016794"/>
                <a:gd name="connsiteY36" fmla="*/ 764382 h 792957"/>
                <a:gd name="connsiteX37" fmla="*/ 954881 w 1016794"/>
                <a:gd name="connsiteY37" fmla="*/ 778669 h 792957"/>
                <a:gd name="connsiteX38" fmla="*/ 907256 w 1016794"/>
                <a:gd name="connsiteY38" fmla="*/ 790575 h 792957"/>
                <a:gd name="connsiteX39" fmla="*/ 871538 w 1016794"/>
                <a:gd name="connsiteY39" fmla="*/ 792957 h 792957"/>
                <a:gd name="connsiteX40" fmla="*/ 852488 w 1016794"/>
                <a:gd name="connsiteY40" fmla="*/ 785813 h 792957"/>
                <a:gd name="connsiteX41" fmla="*/ 771525 w 1016794"/>
                <a:gd name="connsiteY41" fmla="*/ 707232 h 792957"/>
                <a:gd name="connsiteX42" fmla="*/ 600075 w 1016794"/>
                <a:gd name="connsiteY42" fmla="*/ 5476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16794" h="792957">
                  <a:moveTo>
                    <a:pt x="600075" y="547688"/>
                  </a:moveTo>
                  <a:lnTo>
                    <a:pt x="519113" y="471488"/>
                  </a:lnTo>
                  <a:lnTo>
                    <a:pt x="435769" y="390525"/>
                  </a:lnTo>
                  <a:lnTo>
                    <a:pt x="345281" y="300038"/>
                  </a:lnTo>
                  <a:lnTo>
                    <a:pt x="259556" y="223838"/>
                  </a:lnTo>
                  <a:lnTo>
                    <a:pt x="188119" y="169069"/>
                  </a:lnTo>
                  <a:lnTo>
                    <a:pt x="135731" y="133350"/>
                  </a:lnTo>
                  <a:lnTo>
                    <a:pt x="73819" y="92869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3819" y="14288"/>
                  </a:lnTo>
                  <a:lnTo>
                    <a:pt x="154781" y="28575"/>
                  </a:lnTo>
                  <a:lnTo>
                    <a:pt x="240506" y="47625"/>
                  </a:lnTo>
                  <a:lnTo>
                    <a:pt x="342900" y="73819"/>
                  </a:lnTo>
                  <a:lnTo>
                    <a:pt x="438150" y="102394"/>
                  </a:lnTo>
                  <a:lnTo>
                    <a:pt x="497681" y="123825"/>
                  </a:lnTo>
                  <a:lnTo>
                    <a:pt x="573881" y="154782"/>
                  </a:lnTo>
                  <a:lnTo>
                    <a:pt x="645319" y="190500"/>
                  </a:lnTo>
                  <a:lnTo>
                    <a:pt x="707231" y="223838"/>
                  </a:lnTo>
                  <a:lnTo>
                    <a:pt x="742950" y="250032"/>
                  </a:lnTo>
                  <a:lnTo>
                    <a:pt x="792956" y="292894"/>
                  </a:lnTo>
                  <a:lnTo>
                    <a:pt x="850106" y="350044"/>
                  </a:lnTo>
                  <a:lnTo>
                    <a:pt x="909638" y="419100"/>
                  </a:lnTo>
                  <a:lnTo>
                    <a:pt x="954881" y="485775"/>
                  </a:lnTo>
                  <a:lnTo>
                    <a:pt x="978694" y="528638"/>
                  </a:lnTo>
                  <a:lnTo>
                    <a:pt x="995363" y="576263"/>
                  </a:lnTo>
                  <a:lnTo>
                    <a:pt x="1004888" y="619125"/>
                  </a:lnTo>
                  <a:lnTo>
                    <a:pt x="1014413" y="673894"/>
                  </a:lnTo>
                  <a:lnTo>
                    <a:pt x="1016794" y="719138"/>
                  </a:lnTo>
                  <a:lnTo>
                    <a:pt x="1007269" y="745332"/>
                  </a:lnTo>
                  <a:lnTo>
                    <a:pt x="983456" y="764382"/>
                  </a:lnTo>
                  <a:lnTo>
                    <a:pt x="954881" y="778669"/>
                  </a:lnTo>
                  <a:lnTo>
                    <a:pt x="907256" y="790575"/>
                  </a:lnTo>
                  <a:lnTo>
                    <a:pt x="871538" y="792957"/>
                  </a:lnTo>
                  <a:lnTo>
                    <a:pt x="852488" y="785813"/>
                  </a:lnTo>
                  <a:lnTo>
                    <a:pt x="771525" y="707232"/>
                  </a:lnTo>
                  <a:lnTo>
                    <a:pt x="600075" y="5476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9">
              <a:extLst>
                <a:ext uri="{FF2B5EF4-FFF2-40B4-BE49-F238E27FC236}">
                  <a16:creationId xmlns:a16="http://schemas.microsoft.com/office/drawing/2014/main" id="{206A8434-4E99-480F-A2E6-7A6047BC0754}"/>
                </a:ext>
              </a:extLst>
            </p:cNvPr>
            <p:cNvSpPr/>
            <p:nvPr/>
          </p:nvSpPr>
          <p:spPr>
            <a:xfrm rot="16200000">
              <a:off x="1666875" y="3289300"/>
              <a:ext cx="4295775" cy="1393825"/>
            </a:xfrm>
            <a:custGeom>
              <a:avLst/>
              <a:gdLst>
                <a:gd name="connsiteX0" fmla="*/ 2640815 w 4296621"/>
                <a:gd name="connsiteY0" fmla="*/ 1112108 h 1394549"/>
                <a:gd name="connsiteX1" fmla="*/ 3032701 w 4296621"/>
                <a:gd name="connsiteY1" fmla="*/ 1105047 h 1394549"/>
                <a:gd name="connsiteX2" fmla="*/ 3403404 w 4296621"/>
                <a:gd name="connsiteY2" fmla="*/ 1097986 h 1394549"/>
                <a:gd name="connsiteX3" fmla="*/ 3685844 w 4296621"/>
                <a:gd name="connsiteY3" fmla="*/ 1090925 h 1394549"/>
                <a:gd name="connsiteX4" fmla="*/ 3869430 w 4296621"/>
                <a:gd name="connsiteY4" fmla="*/ 1087395 h 1394549"/>
                <a:gd name="connsiteX5" fmla="*/ 3918857 w 4296621"/>
                <a:gd name="connsiteY5" fmla="*/ 1083864 h 1394549"/>
                <a:gd name="connsiteX6" fmla="*/ 3982406 w 4296621"/>
                <a:gd name="connsiteY6" fmla="*/ 1073273 h 1394549"/>
                <a:gd name="connsiteX7" fmla="*/ 4021241 w 4296621"/>
                <a:gd name="connsiteY7" fmla="*/ 1062681 h 1394549"/>
                <a:gd name="connsiteX8" fmla="*/ 4056547 w 4296621"/>
                <a:gd name="connsiteY8" fmla="*/ 1052090 h 1394549"/>
                <a:gd name="connsiteX9" fmla="*/ 4088321 w 4296621"/>
                <a:gd name="connsiteY9" fmla="*/ 1037968 h 1394549"/>
                <a:gd name="connsiteX10" fmla="*/ 4130687 w 4296621"/>
                <a:gd name="connsiteY10" fmla="*/ 1009724 h 1394549"/>
                <a:gd name="connsiteX11" fmla="*/ 4169523 w 4296621"/>
                <a:gd name="connsiteY11" fmla="*/ 970888 h 1394549"/>
                <a:gd name="connsiteX12" fmla="*/ 4197767 w 4296621"/>
                <a:gd name="connsiteY12" fmla="*/ 935583 h 1394549"/>
                <a:gd name="connsiteX13" fmla="*/ 4229541 w 4296621"/>
                <a:gd name="connsiteY13" fmla="*/ 889687 h 1394549"/>
                <a:gd name="connsiteX14" fmla="*/ 4254255 w 4296621"/>
                <a:gd name="connsiteY14" fmla="*/ 868504 h 1394549"/>
                <a:gd name="connsiteX15" fmla="*/ 4271907 w 4296621"/>
                <a:gd name="connsiteY15" fmla="*/ 861443 h 1394549"/>
                <a:gd name="connsiteX16" fmla="*/ 4286029 w 4296621"/>
                <a:gd name="connsiteY16" fmla="*/ 868504 h 1394549"/>
                <a:gd name="connsiteX17" fmla="*/ 4293090 w 4296621"/>
                <a:gd name="connsiteY17" fmla="*/ 882626 h 1394549"/>
                <a:gd name="connsiteX18" fmla="*/ 4296621 w 4296621"/>
                <a:gd name="connsiteY18" fmla="*/ 917931 h 1394549"/>
                <a:gd name="connsiteX19" fmla="*/ 4296621 w 4296621"/>
                <a:gd name="connsiteY19" fmla="*/ 985010 h 1394549"/>
                <a:gd name="connsiteX20" fmla="*/ 4293090 w 4296621"/>
                <a:gd name="connsiteY20" fmla="*/ 1037968 h 1394549"/>
                <a:gd name="connsiteX21" fmla="*/ 4275438 w 4296621"/>
                <a:gd name="connsiteY21" fmla="*/ 1105047 h 1394549"/>
                <a:gd name="connsiteX22" fmla="*/ 4243663 w 4296621"/>
                <a:gd name="connsiteY22" fmla="*/ 1182718 h 1394549"/>
                <a:gd name="connsiteX23" fmla="*/ 4208358 w 4296621"/>
                <a:gd name="connsiteY23" fmla="*/ 1253328 h 1394549"/>
                <a:gd name="connsiteX24" fmla="*/ 4165992 w 4296621"/>
                <a:gd name="connsiteY24" fmla="*/ 1320408 h 1394549"/>
                <a:gd name="connsiteX25" fmla="*/ 4141279 w 4296621"/>
                <a:gd name="connsiteY25" fmla="*/ 1359243 h 1394549"/>
                <a:gd name="connsiteX26" fmla="*/ 4116565 w 4296621"/>
                <a:gd name="connsiteY26" fmla="*/ 1376896 h 1394549"/>
                <a:gd name="connsiteX27" fmla="*/ 4084791 w 4296621"/>
                <a:gd name="connsiteY27" fmla="*/ 1391018 h 1394549"/>
                <a:gd name="connsiteX28" fmla="*/ 4049485 w 4296621"/>
                <a:gd name="connsiteY28" fmla="*/ 1394549 h 1394549"/>
                <a:gd name="connsiteX29" fmla="*/ 3996528 w 4296621"/>
                <a:gd name="connsiteY29" fmla="*/ 1387488 h 1394549"/>
                <a:gd name="connsiteX30" fmla="*/ 3943570 w 4296621"/>
                <a:gd name="connsiteY30" fmla="*/ 1373365 h 1394549"/>
                <a:gd name="connsiteX31" fmla="*/ 3862369 w 4296621"/>
                <a:gd name="connsiteY31" fmla="*/ 1362774 h 1394549"/>
                <a:gd name="connsiteX32" fmla="*/ 3664661 w 4296621"/>
                <a:gd name="connsiteY32" fmla="*/ 1355713 h 1394549"/>
                <a:gd name="connsiteX33" fmla="*/ 3396343 w 4296621"/>
                <a:gd name="connsiteY33" fmla="*/ 1355713 h 1394549"/>
                <a:gd name="connsiteX34" fmla="*/ 3036231 w 4296621"/>
                <a:gd name="connsiteY34" fmla="*/ 1359243 h 1394549"/>
                <a:gd name="connsiteX35" fmla="*/ 2764383 w 4296621"/>
                <a:gd name="connsiteY35" fmla="*/ 1355713 h 1394549"/>
                <a:gd name="connsiteX36" fmla="*/ 2478412 w 4296621"/>
                <a:gd name="connsiteY36" fmla="*/ 1355713 h 1394549"/>
                <a:gd name="connsiteX37" fmla="*/ 2248930 w 4296621"/>
                <a:gd name="connsiteY37" fmla="*/ 1348652 h 1394549"/>
                <a:gd name="connsiteX38" fmla="*/ 2061813 w 4296621"/>
                <a:gd name="connsiteY38" fmla="*/ 1338060 h 1394549"/>
                <a:gd name="connsiteX39" fmla="*/ 1910001 w 4296621"/>
                <a:gd name="connsiteY39" fmla="*/ 1323938 h 1394549"/>
                <a:gd name="connsiteX40" fmla="*/ 1705232 w 4296621"/>
                <a:gd name="connsiteY40" fmla="*/ 1295694 h 1394549"/>
                <a:gd name="connsiteX41" fmla="*/ 1472219 w 4296621"/>
                <a:gd name="connsiteY41" fmla="*/ 1249798 h 1394549"/>
                <a:gd name="connsiteX42" fmla="*/ 1274511 w 4296621"/>
                <a:gd name="connsiteY42" fmla="*/ 1196840 h 1394549"/>
                <a:gd name="connsiteX43" fmla="*/ 1080333 w 4296621"/>
                <a:gd name="connsiteY43" fmla="*/ 1129761 h 1394549"/>
                <a:gd name="connsiteX44" fmla="*/ 949705 w 4296621"/>
                <a:gd name="connsiteY44" fmla="*/ 1069742 h 1394549"/>
                <a:gd name="connsiteX45" fmla="*/ 815546 w 4296621"/>
                <a:gd name="connsiteY45" fmla="*/ 992071 h 1394549"/>
                <a:gd name="connsiteX46" fmla="*/ 674326 w 4296621"/>
                <a:gd name="connsiteY46" fmla="*/ 893217 h 1394549"/>
                <a:gd name="connsiteX47" fmla="*/ 571941 w 4296621"/>
                <a:gd name="connsiteY47" fmla="*/ 812016 h 1394549"/>
                <a:gd name="connsiteX48" fmla="*/ 458965 w 4296621"/>
                <a:gd name="connsiteY48" fmla="*/ 709631 h 1394549"/>
                <a:gd name="connsiteX49" fmla="*/ 331867 w 4296621"/>
                <a:gd name="connsiteY49" fmla="*/ 568411 h 1394549"/>
                <a:gd name="connsiteX50" fmla="*/ 208299 w 4296621"/>
                <a:gd name="connsiteY50" fmla="*/ 406008 h 1394549"/>
                <a:gd name="connsiteX51" fmla="*/ 134159 w 4296621"/>
                <a:gd name="connsiteY51" fmla="*/ 289501 h 1394549"/>
                <a:gd name="connsiteX52" fmla="*/ 45896 w 4296621"/>
                <a:gd name="connsiteY52" fmla="*/ 141220 h 1394549"/>
                <a:gd name="connsiteX53" fmla="*/ 10591 w 4296621"/>
                <a:gd name="connsiteY53" fmla="*/ 67080 h 1394549"/>
                <a:gd name="connsiteX54" fmla="*/ 0 w 4296621"/>
                <a:gd name="connsiteY54" fmla="*/ 35305 h 1394549"/>
                <a:gd name="connsiteX55" fmla="*/ 0 w 4296621"/>
                <a:gd name="connsiteY55" fmla="*/ 17653 h 1394549"/>
                <a:gd name="connsiteX56" fmla="*/ 14122 w 4296621"/>
                <a:gd name="connsiteY56" fmla="*/ 0 h 1394549"/>
                <a:gd name="connsiteX57" fmla="*/ 35305 w 4296621"/>
                <a:gd name="connsiteY57" fmla="*/ 3531 h 1394549"/>
                <a:gd name="connsiteX58" fmla="*/ 52957 w 4296621"/>
                <a:gd name="connsiteY58" fmla="*/ 14122 h 1394549"/>
                <a:gd name="connsiteX59" fmla="*/ 81201 w 4296621"/>
                <a:gd name="connsiteY59" fmla="*/ 56488 h 1394549"/>
                <a:gd name="connsiteX60" fmla="*/ 165933 w 4296621"/>
                <a:gd name="connsiteY60" fmla="*/ 172995 h 1394549"/>
                <a:gd name="connsiteX61" fmla="*/ 240074 w 4296621"/>
                <a:gd name="connsiteY61" fmla="*/ 264788 h 1394549"/>
                <a:gd name="connsiteX62" fmla="*/ 314214 w 4296621"/>
                <a:gd name="connsiteY62" fmla="*/ 345989 h 1394549"/>
                <a:gd name="connsiteX63" fmla="*/ 402477 w 4296621"/>
                <a:gd name="connsiteY63" fmla="*/ 441313 h 1394549"/>
                <a:gd name="connsiteX64" fmla="*/ 497801 w 4296621"/>
                <a:gd name="connsiteY64" fmla="*/ 533106 h 1394549"/>
                <a:gd name="connsiteX65" fmla="*/ 603716 w 4296621"/>
                <a:gd name="connsiteY65" fmla="*/ 617838 h 1394549"/>
                <a:gd name="connsiteX66" fmla="*/ 677856 w 4296621"/>
                <a:gd name="connsiteY66" fmla="*/ 674326 h 1394549"/>
                <a:gd name="connsiteX67" fmla="*/ 773180 w 4296621"/>
                <a:gd name="connsiteY67" fmla="*/ 741406 h 1394549"/>
                <a:gd name="connsiteX68" fmla="*/ 857912 w 4296621"/>
                <a:gd name="connsiteY68" fmla="*/ 790833 h 1394549"/>
                <a:gd name="connsiteX69" fmla="*/ 949705 w 4296621"/>
                <a:gd name="connsiteY69" fmla="*/ 843790 h 1394549"/>
                <a:gd name="connsiteX70" fmla="*/ 1073272 w 4296621"/>
                <a:gd name="connsiteY70" fmla="*/ 900278 h 1394549"/>
                <a:gd name="connsiteX71" fmla="*/ 1179187 w 4296621"/>
                <a:gd name="connsiteY71" fmla="*/ 939114 h 1394549"/>
                <a:gd name="connsiteX72" fmla="*/ 1270980 w 4296621"/>
                <a:gd name="connsiteY72" fmla="*/ 970888 h 1394549"/>
                <a:gd name="connsiteX73" fmla="*/ 1394548 w 4296621"/>
                <a:gd name="connsiteY73" fmla="*/ 1006193 h 1394549"/>
                <a:gd name="connsiteX74" fmla="*/ 1581665 w 4296621"/>
                <a:gd name="connsiteY74" fmla="*/ 1045029 h 1394549"/>
                <a:gd name="connsiteX75" fmla="*/ 1768781 w 4296621"/>
                <a:gd name="connsiteY75" fmla="*/ 1073273 h 1394549"/>
                <a:gd name="connsiteX76" fmla="*/ 1924123 w 4296621"/>
                <a:gd name="connsiteY76" fmla="*/ 1090925 h 1394549"/>
                <a:gd name="connsiteX77" fmla="*/ 2104179 w 4296621"/>
                <a:gd name="connsiteY77" fmla="*/ 1105047 h 1394549"/>
                <a:gd name="connsiteX78" fmla="*/ 2312479 w 4296621"/>
                <a:gd name="connsiteY78" fmla="*/ 1112108 h 1394549"/>
                <a:gd name="connsiteX79" fmla="*/ 2640815 w 4296621"/>
                <a:gd name="connsiteY79" fmla="*/ 1112108 h 139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296621" h="1394549">
                  <a:moveTo>
                    <a:pt x="2640815" y="1112108"/>
                  </a:moveTo>
                  <a:lnTo>
                    <a:pt x="3032701" y="1105047"/>
                  </a:lnTo>
                  <a:lnTo>
                    <a:pt x="3403404" y="1097986"/>
                  </a:lnTo>
                  <a:lnTo>
                    <a:pt x="3685844" y="1090925"/>
                  </a:lnTo>
                  <a:lnTo>
                    <a:pt x="3869430" y="1087395"/>
                  </a:lnTo>
                  <a:lnTo>
                    <a:pt x="3918857" y="1083864"/>
                  </a:lnTo>
                  <a:lnTo>
                    <a:pt x="3982406" y="1073273"/>
                  </a:lnTo>
                  <a:lnTo>
                    <a:pt x="4021241" y="1062681"/>
                  </a:lnTo>
                  <a:lnTo>
                    <a:pt x="4056547" y="1052090"/>
                  </a:lnTo>
                  <a:lnTo>
                    <a:pt x="4088321" y="1037968"/>
                  </a:lnTo>
                  <a:lnTo>
                    <a:pt x="4130687" y="1009724"/>
                  </a:lnTo>
                  <a:lnTo>
                    <a:pt x="4169523" y="970888"/>
                  </a:lnTo>
                  <a:lnTo>
                    <a:pt x="4197767" y="935583"/>
                  </a:lnTo>
                  <a:lnTo>
                    <a:pt x="4229541" y="889687"/>
                  </a:lnTo>
                  <a:lnTo>
                    <a:pt x="4254255" y="868504"/>
                  </a:lnTo>
                  <a:lnTo>
                    <a:pt x="4271907" y="861443"/>
                  </a:lnTo>
                  <a:lnTo>
                    <a:pt x="4286029" y="868504"/>
                  </a:lnTo>
                  <a:lnTo>
                    <a:pt x="4293090" y="882626"/>
                  </a:lnTo>
                  <a:lnTo>
                    <a:pt x="4296621" y="917931"/>
                  </a:lnTo>
                  <a:lnTo>
                    <a:pt x="4296621" y="985010"/>
                  </a:lnTo>
                  <a:lnTo>
                    <a:pt x="4293090" y="1037968"/>
                  </a:lnTo>
                  <a:lnTo>
                    <a:pt x="4275438" y="1105047"/>
                  </a:lnTo>
                  <a:lnTo>
                    <a:pt x="4243663" y="1182718"/>
                  </a:lnTo>
                  <a:lnTo>
                    <a:pt x="4208358" y="1253328"/>
                  </a:lnTo>
                  <a:lnTo>
                    <a:pt x="4165992" y="1320408"/>
                  </a:lnTo>
                  <a:lnTo>
                    <a:pt x="4141279" y="1359243"/>
                  </a:lnTo>
                  <a:lnTo>
                    <a:pt x="4116565" y="1376896"/>
                  </a:lnTo>
                  <a:lnTo>
                    <a:pt x="4084791" y="1391018"/>
                  </a:lnTo>
                  <a:lnTo>
                    <a:pt x="4049485" y="1394549"/>
                  </a:lnTo>
                  <a:lnTo>
                    <a:pt x="3996528" y="1387488"/>
                  </a:lnTo>
                  <a:lnTo>
                    <a:pt x="3943570" y="1373365"/>
                  </a:lnTo>
                  <a:lnTo>
                    <a:pt x="3862369" y="1362774"/>
                  </a:lnTo>
                  <a:lnTo>
                    <a:pt x="3664661" y="1355713"/>
                  </a:lnTo>
                  <a:lnTo>
                    <a:pt x="3396343" y="1355713"/>
                  </a:lnTo>
                  <a:lnTo>
                    <a:pt x="3036231" y="1359243"/>
                  </a:lnTo>
                  <a:lnTo>
                    <a:pt x="2764383" y="1355713"/>
                  </a:lnTo>
                  <a:lnTo>
                    <a:pt x="2478412" y="1355713"/>
                  </a:lnTo>
                  <a:lnTo>
                    <a:pt x="2248930" y="1348652"/>
                  </a:lnTo>
                  <a:lnTo>
                    <a:pt x="2061813" y="1338060"/>
                  </a:lnTo>
                  <a:lnTo>
                    <a:pt x="1910001" y="1323938"/>
                  </a:lnTo>
                  <a:lnTo>
                    <a:pt x="1705232" y="1295694"/>
                  </a:lnTo>
                  <a:lnTo>
                    <a:pt x="1472219" y="1249798"/>
                  </a:lnTo>
                  <a:lnTo>
                    <a:pt x="1274511" y="1196840"/>
                  </a:lnTo>
                  <a:lnTo>
                    <a:pt x="1080333" y="1129761"/>
                  </a:lnTo>
                  <a:lnTo>
                    <a:pt x="949705" y="1069742"/>
                  </a:lnTo>
                  <a:lnTo>
                    <a:pt x="815546" y="992071"/>
                  </a:lnTo>
                  <a:lnTo>
                    <a:pt x="674326" y="893217"/>
                  </a:lnTo>
                  <a:lnTo>
                    <a:pt x="571941" y="812016"/>
                  </a:lnTo>
                  <a:lnTo>
                    <a:pt x="458965" y="709631"/>
                  </a:lnTo>
                  <a:lnTo>
                    <a:pt x="331867" y="568411"/>
                  </a:lnTo>
                  <a:lnTo>
                    <a:pt x="208299" y="406008"/>
                  </a:lnTo>
                  <a:lnTo>
                    <a:pt x="134159" y="289501"/>
                  </a:lnTo>
                  <a:lnTo>
                    <a:pt x="45896" y="141220"/>
                  </a:lnTo>
                  <a:lnTo>
                    <a:pt x="10591" y="67080"/>
                  </a:lnTo>
                  <a:lnTo>
                    <a:pt x="0" y="35305"/>
                  </a:lnTo>
                  <a:lnTo>
                    <a:pt x="0" y="17653"/>
                  </a:lnTo>
                  <a:lnTo>
                    <a:pt x="14122" y="0"/>
                  </a:lnTo>
                  <a:lnTo>
                    <a:pt x="35305" y="3531"/>
                  </a:lnTo>
                  <a:lnTo>
                    <a:pt x="52957" y="14122"/>
                  </a:lnTo>
                  <a:lnTo>
                    <a:pt x="81201" y="56488"/>
                  </a:lnTo>
                  <a:lnTo>
                    <a:pt x="165933" y="172995"/>
                  </a:lnTo>
                  <a:lnTo>
                    <a:pt x="240074" y="264788"/>
                  </a:lnTo>
                  <a:lnTo>
                    <a:pt x="314214" y="345989"/>
                  </a:lnTo>
                  <a:lnTo>
                    <a:pt x="402477" y="441313"/>
                  </a:lnTo>
                  <a:lnTo>
                    <a:pt x="497801" y="533106"/>
                  </a:lnTo>
                  <a:lnTo>
                    <a:pt x="603716" y="617838"/>
                  </a:lnTo>
                  <a:lnTo>
                    <a:pt x="677856" y="674326"/>
                  </a:lnTo>
                  <a:lnTo>
                    <a:pt x="773180" y="741406"/>
                  </a:lnTo>
                  <a:lnTo>
                    <a:pt x="857912" y="790833"/>
                  </a:lnTo>
                  <a:lnTo>
                    <a:pt x="949705" y="843790"/>
                  </a:lnTo>
                  <a:lnTo>
                    <a:pt x="1073272" y="900278"/>
                  </a:lnTo>
                  <a:lnTo>
                    <a:pt x="1179187" y="939114"/>
                  </a:lnTo>
                  <a:lnTo>
                    <a:pt x="1270980" y="970888"/>
                  </a:lnTo>
                  <a:lnTo>
                    <a:pt x="1394548" y="1006193"/>
                  </a:lnTo>
                  <a:lnTo>
                    <a:pt x="1581665" y="1045029"/>
                  </a:lnTo>
                  <a:lnTo>
                    <a:pt x="1768781" y="1073273"/>
                  </a:lnTo>
                  <a:lnTo>
                    <a:pt x="1924123" y="1090925"/>
                  </a:lnTo>
                  <a:lnTo>
                    <a:pt x="2104179" y="1105047"/>
                  </a:lnTo>
                  <a:lnTo>
                    <a:pt x="2312479" y="1112108"/>
                  </a:lnTo>
                  <a:lnTo>
                    <a:pt x="2640815" y="11121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5">
              <a:extLst>
                <a:ext uri="{FF2B5EF4-FFF2-40B4-BE49-F238E27FC236}">
                  <a16:creationId xmlns:a16="http://schemas.microsoft.com/office/drawing/2014/main" id="{207043B6-8A58-484D-B977-4D04FF26B980}"/>
                </a:ext>
              </a:extLst>
            </p:cNvPr>
            <p:cNvSpPr/>
            <p:nvPr/>
          </p:nvSpPr>
          <p:spPr>
            <a:xfrm>
              <a:off x="2808288" y="3646488"/>
              <a:ext cx="1562100" cy="1403350"/>
            </a:xfrm>
            <a:custGeom>
              <a:avLst/>
              <a:gdLst>
                <a:gd name="connsiteX0" fmla="*/ 604837 w 1562100"/>
                <a:gd name="connsiteY0" fmla="*/ 704850 h 1404937"/>
                <a:gd name="connsiteX1" fmla="*/ 864394 w 1562100"/>
                <a:gd name="connsiteY1" fmla="*/ 500062 h 1404937"/>
                <a:gd name="connsiteX2" fmla="*/ 1147762 w 1562100"/>
                <a:gd name="connsiteY2" fmla="*/ 271462 h 1404937"/>
                <a:gd name="connsiteX3" fmla="*/ 1400175 w 1562100"/>
                <a:gd name="connsiteY3" fmla="*/ 64294 h 1404937"/>
                <a:gd name="connsiteX4" fmla="*/ 1443037 w 1562100"/>
                <a:gd name="connsiteY4" fmla="*/ 33337 h 1404937"/>
                <a:gd name="connsiteX5" fmla="*/ 1562100 w 1562100"/>
                <a:gd name="connsiteY5" fmla="*/ 0 h 1404937"/>
                <a:gd name="connsiteX6" fmla="*/ 1445419 w 1562100"/>
                <a:gd name="connsiteY6" fmla="*/ 157162 h 1404937"/>
                <a:gd name="connsiteX7" fmla="*/ 1319212 w 1562100"/>
                <a:gd name="connsiteY7" fmla="*/ 297656 h 1404937"/>
                <a:gd name="connsiteX8" fmla="*/ 1109662 w 1562100"/>
                <a:gd name="connsiteY8" fmla="*/ 531019 h 1404937"/>
                <a:gd name="connsiteX9" fmla="*/ 923925 w 1562100"/>
                <a:gd name="connsiteY9" fmla="*/ 733425 h 1404937"/>
                <a:gd name="connsiteX10" fmla="*/ 781050 w 1562100"/>
                <a:gd name="connsiteY10" fmla="*/ 888206 h 1404937"/>
                <a:gd name="connsiteX11" fmla="*/ 628650 w 1562100"/>
                <a:gd name="connsiteY11" fmla="*/ 1054894 h 1404937"/>
                <a:gd name="connsiteX12" fmla="*/ 478631 w 1562100"/>
                <a:gd name="connsiteY12" fmla="*/ 1209675 h 1404937"/>
                <a:gd name="connsiteX13" fmla="*/ 409575 w 1562100"/>
                <a:gd name="connsiteY13" fmla="*/ 1281112 h 1404937"/>
                <a:gd name="connsiteX14" fmla="*/ 397669 w 1562100"/>
                <a:gd name="connsiteY14" fmla="*/ 1312069 h 1404937"/>
                <a:gd name="connsiteX15" fmla="*/ 385762 w 1562100"/>
                <a:gd name="connsiteY15" fmla="*/ 1340644 h 1404937"/>
                <a:gd name="connsiteX16" fmla="*/ 361950 w 1562100"/>
                <a:gd name="connsiteY16" fmla="*/ 1373981 h 1404937"/>
                <a:gd name="connsiteX17" fmla="*/ 338137 w 1562100"/>
                <a:gd name="connsiteY17" fmla="*/ 1395412 h 1404937"/>
                <a:gd name="connsiteX18" fmla="*/ 321469 w 1562100"/>
                <a:gd name="connsiteY18" fmla="*/ 1402556 h 1404937"/>
                <a:gd name="connsiteX19" fmla="*/ 295275 w 1562100"/>
                <a:gd name="connsiteY19" fmla="*/ 1404937 h 1404937"/>
                <a:gd name="connsiteX20" fmla="*/ 269081 w 1562100"/>
                <a:gd name="connsiteY20" fmla="*/ 1395412 h 1404937"/>
                <a:gd name="connsiteX21" fmla="*/ 247650 w 1562100"/>
                <a:gd name="connsiteY21" fmla="*/ 1376362 h 1404937"/>
                <a:gd name="connsiteX22" fmla="*/ 216694 w 1562100"/>
                <a:gd name="connsiteY22" fmla="*/ 1335881 h 1404937"/>
                <a:gd name="connsiteX23" fmla="*/ 171450 w 1562100"/>
                <a:gd name="connsiteY23" fmla="*/ 1269206 h 1404937"/>
                <a:gd name="connsiteX24" fmla="*/ 119062 w 1562100"/>
                <a:gd name="connsiteY24" fmla="*/ 1193006 h 1404937"/>
                <a:gd name="connsiteX25" fmla="*/ 71437 w 1562100"/>
                <a:gd name="connsiteY25" fmla="*/ 1107281 h 1404937"/>
                <a:gd name="connsiteX26" fmla="*/ 30956 w 1562100"/>
                <a:gd name="connsiteY26" fmla="*/ 1012031 h 1404937"/>
                <a:gd name="connsiteX27" fmla="*/ 7144 w 1562100"/>
                <a:gd name="connsiteY27" fmla="*/ 950119 h 1404937"/>
                <a:gd name="connsiteX28" fmla="*/ 0 w 1562100"/>
                <a:gd name="connsiteY28" fmla="*/ 907256 h 1404937"/>
                <a:gd name="connsiteX29" fmla="*/ 4762 w 1562100"/>
                <a:gd name="connsiteY29" fmla="*/ 883444 h 1404937"/>
                <a:gd name="connsiteX30" fmla="*/ 9525 w 1562100"/>
                <a:gd name="connsiteY30" fmla="*/ 876300 h 1404937"/>
                <a:gd name="connsiteX31" fmla="*/ 14287 w 1562100"/>
                <a:gd name="connsiteY31" fmla="*/ 873919 h 1404937"/>
                <a:gd name="connsiteX32" fmla="*/ 26194 w 1562100"/>
                <a:gd name="connsiteY32" fmla="*/ 873919 h 1404937"/>
                <a:gd name="connsiteX33" fmla="*/ 42862 w 1562100"/>
                <a:gd name="connsiteY33" fmla="*/ 878681 h 1404937"/>
                <a:gd name="connsiteX34" fmla="*/ 76200 w 1562100"/>
                <a:gd name="connsiteY34" fmla="*/ 895350 h 1404937"/>
                <a:gd name="connsiteX35" fmla="*/ 128587 w 1562100"/>
                <a:gd name="connsiteY35" fmla="*/ 919162 h 1404937"/>
                <a:gd name="connsiteX36" fmla="*/ 183356 w 1562100"/>
                <a:gd name="connsiteY36" fmla="*/ 940594 h 1404937"/>
                <a:gd name="connsiteX37" fmla="*/ 216694 w 1562100"/>
                <a:gd name="connsiteY37" fmla="*/ 947737 h 1404937"/>
                <a:gd name="connsiteX38" fmla="*/ 242887 w 1562100"/>
                <a:gd name="connsiteY38" fmla="*/ 950119 h 1404937"/>
                <a:gd name="connsiteX39" fmla="*/ 269081 w 1562100"/>
                <a:gd name="connsiteY39" fmla="*/ 945356 h 1404937"/>
                <a:gd name="connsiteX40" fmla="*/ 311944 w 1562100"/>
                <a:gd name="connsiteY40" fmla="*/ 926306 h 1404937"/>
                <a:gd name="connsiteX41" fmla="*/ 371475 w 1562100"/>
                <a:gd name="connsiteY41" fmla="*/ 881062 h 1404937"/>
                <a:gd name="connsiteX42" fmla="*/ 564356 w 1562100"/>
                <a:gd name="connsiteY42" fmla="*/ 738187 h 1404937"/>
                <a:gd name="connsiteX43" fmla="*/ 604837 w 1562100"/>
                <a:gd name="connsiteY43" fmla="*/ 70485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2100" h="1404937">
                  <a:moveTo>
                    <a:pt x="604837" y="704850"/>
                  </a:moveTo>
                  <a:lnTo>
                    <a:pt x="864394" y="500062"/>
                  </a:lnTo>
                  <a:lnTo>
                    <a:pt x="1147762" y="271462"/>
                  </a:lnTo>
                  <a:lnTo>
                    <a:pt x="1400175" y="64294"/>
                  </a:lnTo>
                  <a:lnTo>
                    <a:pt x="1443037" y="33337"/>
                  </a:lnTo>
                  <a:lnTo>
                    <a:pt x="1562100" y="0"/>
                  </a:lnTo>
                  <a:lnTo>
                    <a:pt x="1445419" y="157162"/>
                  </a:lnTo>
                  <a:lnTo>
                    <a:pt x="1319212" y="297656"/>
                  </a:lnTo>
                  <a:lnTo>
                    <a:pt x="1109662" y="531019"/>
                  </a:lnTo>
                  <a:lnTo>
                    <a:pt x="923925" y="733425"/>
                  </a:lnTo>
                  <a:lnTo>
                    <a:pt x="781050" y="888206"/>
                  </a:lnTo>
                  <a:lnTo>
                    <a:pt x="628650" y="1054894"/>
                  </a:lnTo>
                  <a:lnTo>
                    <a:pt x="478631" y="1209675"/>
                  </a:lnTo>
                  <a:lnTo>
                    <a:pt x="409575" y="1281112"/>
                  </a:lnTo>
                  <a:lnTo>
                    <a:pt x="397669" y="1312069"/>
                  </a:lnTo>
                  <a:lnTo>
                    <a:pt x="385762" y="1340644"/>
                  </a:lnTo>
                  <a:lnTo>
                    <a:pt x="361950" y="1373981"/>
                  </a:lnTo>
                  <a:lnTo>
                    <a:pt x="338137" y="1395412"/>
                  </a:lnTo>
                  <a:lnTo>
                    <a:pt x="321469" y="1402556"/>
                  </a:lnTo>
                  <a:lnTo>
                    <a:pt x="295275" y="1404937"/>
                  </a:lnTo>
                  <a:lnTo>
                    <a:pt x="269081" y="1395412"/>
                  </a:lnTo>
                  <a:lnTo>
                    <a:pt x="247650" y="1376362"/>
                  </a:lnTo>
                  <a:lnTo>
                    <a:pt x="216694" y="1335881"/>
                  </a:lnTo>
                  <a:lnTo>
                    <a:pt x="171450" y="1269206"/>
                  </a:lnTo>
                  <a:lnTo>
                    <a:pt x="119062" y="1193006"/>
                  </a:lnTo>
                  <a:lnTo>
                    <a:pt x="71437" y="1107281"/>
                  </a:lnTo>
                  <a:lnTo>
                    <a:pt x="30956" y="1012031"/>
                  </a:lnTo>
                  <a:lnTo>
                    <a:pt x="7144" y="950119"/>
                  </a:lnTo>
                  <a:lnTo>
                    <a:pt x="0" y="907256"/>
                  </a:lnTo>
                  <a:lnTo>
                    <a:pt x="4762" y="883444"/>
                  </a:lnTo>
                  <a:lnTo>
                    <a:pt x="9525" y="876300"/>
                  </a:lnTo>
                  <a:lnTo>
                    <a:pt x="14287" y="873919"/>
                  </a:lnTo>
                  <a:lnTo>
                    <a:pt x="26194" y="873919"/>
                  </a:lnTo>
                  <a:lnTo>
                    <a:pt x="42862" y="878681"/>
                  </a:lnTo>
                  <a:lnTo>
                    <a:pt x="76200" y="895350"/>
                  </a:lnTo>
                  <a:lnTo>
                    <a:pt x="128587" y="919162"/>
                  </a:lnTo>
                  <a:lnTo>
                    <a:pt x="183356" y="940594"/>
                  </a:lnTo>
                  <a:lnTo>
                    <a:pt x="216694" y="947737"/>
                  </a:lnTo>
                  <a:lnTo>
                    <a:pt x="242887" y="950119"/>
                  </a:lnTo>
                  <a:lnTo>
                    <a:pt x="269081" y="945356"/>
                  </a:lnTo>
                  <a:lnTo>
                    <a:pt x="311944" y="926306"/>
                  </a:lnTo>
                  <a:lnTo>
                    <a:pt x="371475" y="881062"/>
                  </a:lnTo>
                  <a:lnTo>
                    <a:pt x="564356" y="738187"/>
                  </a:lnTo>
                  <a:lnTo>
                    <a:pt x="604837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0">
              <a:extLst>
                <a:ext uri="{FF2B5EF4-FFF2-40B4-BE49-F238E27FC236}">
                  <a16:creationId xmlns:a16="http://schemas.microsoft.com/office/drawing/2014/main" id="{F07776FA-55CF-4066-A4E0-F5006C06117C}"/>
                </a:ext>
              </a:extLst>
            </p:cNvPr>
            <p:cNvSpPr/>
            <p:nvPr/>
          </p:nvSpPr>
          <p:spPr>
            <a:xfrm rot="16200000">
              <a:off x="4047332" y="2567781"/>
              <a:ext cx="4402138" cy="2454275"/>
            </a:xfrm>
            <a:custGeom>
              <a:avLst/>
              <a:gdLst>
                <a:gd name="connsiteX0" fmla="*/ 2035162 w 4401217"/>
                <a:gd name="connsiteY0" fmla="*/ 209920 h 2455003"/>
                <a:gd name="connsiteX1" fmla="*/ 2405192 w 4401217"/>
                <a:gd name="connsiteY1" fmla="*/ 209920 h 2455003"/>
                <a:gd name="connsiteX2" fmla="*/ 2696946 w 4401217"/>
                <a:gd name="connsiteY2" fmla="*/ 213478 h 2455003"/>
                <a:gd name="connsiteX3" fmla="*/ 2924656 w 4401217"/>
                <a:gd name="connsiteY3" fmla="*/ 220594 h 2455003"/>
                <a:gd name="connsiteX4" fmla="*/ 3138135 w 4401217"/>
                <a:gd name="connsiteY4" fmla="*/ 224152 h 2455003"/>
                <a:gd name="connsiteX5" fmla="*/ 3419215 w 4401217"/>
                <a:gd name="connsiteY5" fmla="*/ 234826 h 2455003"/>
                <a:gd name="connsiteX6" fmla="*/ 3597114 w 4401217"/>
                <a:gd name="connsiteY6" fmla="*/ 241942 h 2455003"/>
                <a:gd name="connsiteX7" fmla="*/ 3782129 w 4401217"/>
                <a:gd name="connsiteY7" fmla="*/ 249058 h 2455003"/>
                <a:gd name="connsiteX8" fmla="*/ 3924448 w 4401217"/>
                <a:gd name="connsiteY8" fmla="*/ 256174 h 2455003"/>
                <a:gd name="connsiteX9" fmla="*/ 3963586 w 4401217"/>
                <a:gd name="connsiteY9" fmla="*/ 256174 h 2455003"/>
                <a:gd name="connsiteX10" fmla="*/ 4016955 w 4401217"/>
                <a:gd name="connsiteY10" fmla="*/ 249058 h 2455003"/>
                <a:gd name="connsiteX11" fmla="*/ 4066767 w 4401217"/>
                <a:gd name="connsiteY11" fmla="*/ 241942 h 2455003"/>
                <a:gd name="connsiteX12" fmla="*/ 4120137 w 4401217"/>
                <a:gd name="connsiteY12" fmla="*/ 227710 h 2455003"/>
                <a:gd name="connsiteX13" fmla="*/ 4169948 w 4401217"/>
                <a:gd name="connsiteY13" fmla="*/ 206362 h 2455003"/>
                <a:gd name="connsiteX14" fmla="*/ 4219760 w 4401217"/>
                <a:gd name="connsiteY14" fmla="*/ 170782 h 2455003"/>
                <a:gd name="connsiteX15" fmla="*/ 4269572 w 4401217"/>
                <a:gd name="connsiteY15" fmla="*/ 117413 h 2455003"/>
                <a:gd name="connsiteX16" fmla="*/ 4312267 w 4401217"/>
                <a:gd name="connsiteY16" fmla="*/ 64043 h 2455003"/>
                <a:gd name="connsiteX17" fmla="*/ 4354963 w 4401217"/>
                <a:gd name="connsiteY17" fmla="*/ 7115 h 2455003"/>
                <a:gd name="connsiteX18" fmla="*/ 4372753 w 4401217"/>
                <a:gd name="connsiteY18" fmla="*/ 0 h 2455003"/>
                <a:gd name="connsiteX19" fmla="*/ 4383427 w 4401217"/>
                <a:gd name="connsiteY19" fmla="*/ 3558 h 2455003"/>
                <a:gd name="connsiteX20" fmla="*/ 4394101 w 4401217"/>
                <a:gd name="connsiteY20" fmla="*/ 10673 h 2455003"/>
                <a:gd name="connsiteX21" fmla="*/ 4401217 w 4401217"/>
                <a:gd name="connsiteY21" fmla="*/ 35579 h 2455003"/>
                <a:gd name="connsiteX22" fmla="*/ 4397659 w 4401217"/>
                <a:gd name="connsiteY22" fmla="*/ 117413 h 2455003"/>
                <a:gd name="connsiteX23" fmla="*/ 4390543 w 4401217"/>
                <a:gd name="connsiteY23" fmla="*/ 199246 h 2455003"/>
                <a:gd name="connsiteX24" fmla="*/ 4376311 w 4401217"/>
                <a:gd name="connsiteY24" fmla="*/ 263290 h 2455003"/>
                <a:gd name="connsiteX25" fmla="*/ 4347847 w 4401217"/>
                <a:gd name="connsiteY25" fmla="*/ 338007 h 2455003"/>
                <a:gd name="connsiteX26" fmla="*/ 4315825 w 4401217"/>
                <a:gd name="connsiteY26" fmla="*/ 409167 h 2455003"/>
                <a:gd name="connsiteX27" fmla="*/ 4283804 w 4401217"/>
                <a:gd name="connsiteY27" fmla="*/ 466094 h 2455003"/>
                <a:gd name="connsiteX28" fmla="*/ 4244666 w 4401217"/>
                <a:gd name="connsiteY28" fmla="*/ 533696 h 2455003"/>
                <a:gd name="connsiteX29" fmla="*/ 4205528 w 4401217"/>
                <a:gd name="connsiteY29" fmla="*/ 587066 h 2455003"/>
                <a:gd name="connsiteX30" fmla="*/ 4166390 w 4401217"/>
                <a:gd name="connsiteY30" fmla="*/ 619087 h 2455003"/>
                <a:gd name="connsiteX31" fmla="*/ 4130811 w 4401217"/>
                <a:gd name="connsiteY31" fmla="*/ 633319 h 2455003"/>
                <a:gd name="connsiteX32" fmla="*/ 4105905 w 4401217"/>
                <a:gd name="connsiteY32" fmla="*/ 629761 h 2455003"/>
                <a:gd name="connsiteX33" fmla="*/ 4077441 w 4401217"/>
                <a:gd name="connsiteY33" fmla="*/ 619087 h 2455003"/>
                <a:gd name="connsiteX34" fmla="*/ 4041861 w 4401217"/>
                <a:gd name="connsiteY34" fmla="*/ 594182 h 2455003"/>
                <a:gd name="connsiteX35" fmla="*/ 4020513 w 4401217"/>
                <a:gd name="connsiteY35" fmla="*/ 569276 h 2455003"/>
                <a:gd name="connsiteX36" fmla="*/ 3984934 w 4401217"/>
                <a:gd name="connsiteY36" fmla="*/ 547928 h 2455003"/>
                <a:gd name="connsiteX37" fmla="*/ 3920890 w 4401217"/>
                <a:gd name="connsiteY37" fmla="*/ 530138 h 2455003"/>
                <a:gd name="connsiteX38" fmla="*/ 3856846 w 4401217"/>
                <a:gd name="connsiteY38" fmla="*/ 523022 h 2455003"/>
                <a:gd name="connsiteX39" fmla="*/ 3646926 w 4401217"/>
                <a:gd name="connsiteY39" fmla="*/ 512348 h 2455003"/>
                <a:gd name="connsiteX40" fmla="*/ 3369404 w 4401217"/>
                <a:gd name="connsiteY40" fmla="*/ 494558 h 2455003"/>
                <a:gd name="connsiteX41" fmla="*/ 2988700 w 4401217"/>
                <a:gd name="connsiteY41" fmla="*/ 469652 h 2455003"/>
                <a:gd name="connsiteX42" fmla="*/ 2743200 w 4401217"/>
                <a:gd name="connsiteY42" fmla="*/ 455421 h 2455003"/>
                <a:gd name="connsiteX43" fmla="*/ 2622228 w 4401217"/>
                <a:gd name="connsiteY43" fmla="*/ 430515 h 2455003"/>
                <a:gd name="connsiteX44" fmla="*/ 2316242 w 4401217"/>
                <a:gd name="connsiteY44" fmla="*/ 434073 h 2455003"/>
                <a:gd name="connsiteX45" fmla="*/ 2024488 w 4401217"/>
                <a:gd name="connsiteY45" fmla="*/ 434073 h 2455003"/>
                <a:gd name="connsiteX46" fmla="*/ 1750524 w 4401217"/>
                <a:gd name="connsiteY46" fmla="*/ 434073 h 2455003"/>
                <a:gd name="connsiteX47" fmla="*/ 1405400 w 4401217"/>
                <a:gd name="connsiteY47" fmla="*/ 434073 h 2455003"/>
                <a:gd name="connsiteX48" fmla="*/ 992675 w 4401217"/>
                <a:gd name="connsiteY48" fmla="*/ 434073 h 2455003"/>
                <a:gd name="connsiteX49" fmla="*/ 793428 w 4401217"/>
                <a:gd name="connsiteY49" fmla="*/ 437631 h 2455003"/>
                <a:gd name="connsiteX50" fmla="*/ 697363 w 4401217"/>
                <a:gd name="connsiteY50" fmla="*/ 444747 h 2455003"/>
                <a:gd name="connsiteX51" fmla="*/ 622646 w 4401217"/>
                <a:gd name="connsiteY51" fmla="*/ 455421 h 2455003"/>
                <a:gd name="connsiteX52" fmla="*/ 555044 w 4401217"/>
                <a:gd name="connsiteY52" fmla="*/ 476768 h 2455003"/>
                <a:gd name="connsiteX53" fmla="*/ 458979 w 4401217"/>
                <a:gd name="connsiteY53" fmla="*/ 523022 h 2455003"/>
                <a:gd name="connsiteX54" fmla="*/ 409167 w 4401217"/>
                <a:gd name="connsiteY54" fmla="*/ 558602 h 2455003"/>
                <a:gd name="connsiteX55" fmla="*/ 370029 w 4401217"/>
                <a:gd name="connsiteY55" fmla="*/ 604856 h 2455003"/>
                <a:gd name="connsiteX56" fmla="*/ 334449 w 4401217"/>
                <a:gd name="connsiteY56" fmla="*/ 658225 h 2455003"/>
                <a:gd name="connsiteX57" fmla="*/ 309544 w 4401217"/>
                <a:gd name="connsiteY57" fmla="*/ 715153 h 2455003"/>
                <a:gd name="connsiteX58" fmla="*/ 284638 w 4401217"/>
                <a:gd name="connsiteY58" fmla="*/ 786312 h 2455003"/>
                <a:gd name="connsiteX59" fmla="*/ 266848 w 4401217"/>
                <a:gd name="connsiteY59" fmla="*/ 893052 h 2455003"/>
                <a:gd name="connsiteX60" fmla="*/ 252616 w 4401217"/>
                <a:gd name="connsiteY60" fmla="*/ 1003349 h 2455003"/>
                <a:gd name="connsiteX61" fmla="*/ 245500 w 4401217"/>
                <a:gd name="connsiteY61" fmla="*/ 1181248 h 2455003"/>
                <a:gd name="connsiteX62" fmla="*/ 249058 w 4401217"/>
                <a:gd name="connsiteY62" fmla="*/ 1334241 h 2455003"/>
                <a:gd name="connsiteX63" fmla="*/ 256174 w 4401217"/>
                <a:gd name="connsiteY63" fmla="*/ 1547719 h 2455003"/>
                <a:gd name="connsiteX64" fmla="*/ 266848 w 4401217"/>
                <a:gd name="connsiteY64" fmla="*/ 1679365 h 2455003"/>
                <a:gd name="connsiteX65" fmla="*/ 281080 w 4401217"/>
                <a:gd name="connsiteY65" fmla="*/ 1789662 h 2455003"/>
                <a:gd name="connsiteX66" fmla="*/ 302428 w 4401217"/>
                <a:gd name="connsiteY66" fmla="*/ 1878611 h 2455003"/>
                <a:gd name="connsiteX67" fmla="*/ 327334 w 4401217"/>
                <a:gd name="connsiteY67" fmla="*/ 1953329 h 2455003"/>
                <a:gd name="connsiteX68" fmla="*/ 352239 w 4401217"/>
                <a:gd name="connsiteY68" fmla="*/ 2422982 h 2455003"/>
                <a:gd name="connsiteX69" fmla="*/ 320218 w 4401217"/>
                <a:gd name="connsiteY69" fmla="*/ 2444330 h 2455003"/>
                <a:gd name="connsiteX70" fmla="*/ 281080 w 4401217"/>
                <a:gd name="connsiteY70" fmla="*/ 2455003 h 2455003"/>
                <a:gd name="connsiteX71" fmla="*/ 252616 w 4401217"/>
                <a:gd name="connsiteY71" fmla="*/ 2455003 h 2455003"/>
                <a:gd name="connsiteX72" fmla="*/ 209920 w 4401217"/>
                <a:gd name="connsiteY72" fmla="*/ 2437214 h 2455003"/>
                <a:gd name="connsiteX73" fmla="*/ 174341 w 4401217"/>
                <a:gd name="connsiteY73" fmla="*/ 2408750 h 2455003"/>
                <a:gd name="connsiteX74" fmla="*/ 142319 w 4401217"/>
                <a:gd name="connsiteY74" fmla="*/ 2358938 h 2455003"/>
                <a:gd name="connsiteX75" fmla="*/ 120971 w 4401217"/>
                <a:gd name="connsiteY75" fmla="*/ 2312684 h 2455003"/>
                <a:gd name="connsiteX76" fmla="*/ 81833 w 4401217"/>
                <a:gd name="connsiteY76" fmla="*/ 2188155 h 2455003"/>
                <a:gd name="connsiteX77" fmla="*/ 46253 w 4401217"/>
                <a:gd name="connsiteY77" fmla="*/ 2042278 h 2455003"/>
                <a:gd name="connsiteX78" fmla="*/ 24906 w 4401217"/>
                <a:gd name="connsiteY78" fmla="*/ 1882169 h 2455003"/>
                <a:gd name="connsiteX79" fmla="*/ 10674 w 4401217"/>
                <a:gd name="connsiteY79" fmla="*/ 1739850 h 2455003"/>
                <a:gd name="connsiteX80" fmla="*/ 0 w 4401217"/>
                <a:gd name="connsiteY80" fmla="*/ 1512140 h 2455003"/>
                <a:gd name="connsiteX81" fmla="*/ 7116 w 4401217"/>
                <a:gd name="connsiteY81" fmla="*/ 1277313 h 2455003"/>
                <a:gd name="connsiteX82" fmla="*/ 17790 w 4401217"/>
                <a:gd name="connsiteY82" fmla="*/ 1106530 h 2455003"/>
                <a:gd name="connsiteX83" fmla="*/ 24906 w 4401217"/>
                <a:gd name="connsiteY83" fmla="*/ 1010465 h 2455003"/>
                <a:gd name="connsiteX84" fmla="*/ 39137 w 4401217"/>
                <a:gd name="connsiteY84" fmla="*/ 903726 h 2455003"/>
                <a:gd name="connsiteX85" fmla="*/ 56927 w 4401217"/>
                <a:gd name="connsiteY85" fmla="*/ 804102 h 2455003"/>
                <a:gd name="connsiteX86" fmla="*/ 92507 w 4401217"/>
                <a:gd name="connsiteY86" fmla="*/ 661783 h 2455003"/>
                <a:gd name="connsiteX87" fmla="*/ 128087 w 4401217"/>
                <a:gd name="connsiteY87" fmla="*/ 562160 h 2455003"/>
                <a:gd name="connsiteX88" fmla="*/ 177899 w 4401217"/>
                <a:gd name="connsiteY88" fmla="*/ 469652 h 2455003"/>
                <a:gd name="connsiteX89" fmla="*/ 238384 w 4401217"/>
                <a:gd name="connsiteY89" fmla="*/ 394935 h 2455003"/>
                <a:gd name="connsiteX90" fmla="*/ 291754 w 4401217"/>
                <a:gd name="connsiteY90" fmla="*/ 345123 h 2455003"/>
                <a:gd name="connsiteX91" fmla="*/ 341565 w 4401217"/>
                <a:gd name="connsiteY91" fmla="*/ 313101 h 2455003"/>
                <a:gd name="connsiteX92" fmla="*/ 426957 w 4401217"/>
                <a:gd name="connsiteY92" fmla="*/ 273964 h 2455003"/>
                <a:gd name="connsiteX93" fmla="*/ 530138 w 4401217"/>
                <a:gd name="connsiteY93" fmla="*/ 241942 h 2455003"/>
                <a:gd name="connsiteX94" fmla="*/ 651109 w 4401217"/>
                <a:gd name="connsiteY94" fmla="*/ 220594 h 2455003"/>
                <a:gd name="connsiteX95" fmla="*/ 747175 w 4401217"/>
                <a:gd name="connsiteY95" fmla="*/ 213478 h 2455003"/>
                <a:gd name="connsiteX96" fmla="*/ 871704 w 4401217"/>
                <a:gd name="connsiteY96" fmla="*/ 209920 h 2455003"/>
                <a:gd name="connsiteX97" fmla="*/ 1131436 w 4401217"/>
                <a:gd name="connsiteY97" fmla="*/ 209920 h 2455003"/>
                <a:gd name="connsiteX98" fmla="*/ 1533488 w 4401217"/>
                <a:gd name="connsiteY98" fmla="*/ 209920 h 2455003"/>
                <a:gd name="connsiteX99" fmla="*/ 2035162 w 4401217"/>
                <a:gd name="connsiteY99" fmla="*/ 209920 h 245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401217" h="2455003">
                  <a:moveTo>
                    <a:pt x="2035162" y="209920"/>
                  </a:moveTo>
                  <a:lnTo>
                    <a:pt x="2405192" y="209920"/>
                  </a:lnTo>
                  <a:lnTo>
                    <a:pt x="2696946" y="213478"/>
                  </a:lnTo>
                  <a:lnTo>
                    <a:pt x="2924656" y="220594"/>
                  </a:lnTo>
                  <a:lnTo>
                    <a:pt x="3138135" y="224152"/>
                  </a:lnTo>
                  <a:lnTo>
                    <a:pt x="3419215" y="234826"/>
                  </a:lnTo>
                  <a:lnTo>
                    <a:pt x="3597114" y="241942"/>
                  </a:lnTo>
                  <a:lnTo>
                    <a:pt x="3782129" y="249058"/>
                  </a:lnTo>
                  <a:lnTo>
                    <a:pt x="3924448" y="256174"/>
                  </a:lnTo>
                  <a:lnTo>
                    <a:pt x="3963586" y="256174"/>
                  </a:lnTo>
                  <a:lnTo>
                    <a:pt x="4016955" y="249058"/>
                  </a:lnTo>
                  <a:lnTo>
                    <a:pt x="4066767" y="241942"/>
                  </a:lnTo>
                  <a:lnTo>
                    <a:pt x="4120137" y="227710"/>
                  </a:lnTo>
                  <a:lnTo>
                    <a:pt x="4169948" y="206362"/>
                  </a:lnTo>
                  <a:lnTo>
                    <a:pt x="4219760" y="170782"/>
                  </a:lnTo>
                  <a:lnTo>
                    <a:pt x="4269572" y="117413"/>
                  </a:lnTo>
                  <a:lnTo>
                    <a:pt x="4312267" y="64043"/>
                  </a:lnTo>
                  <a:lnTo>
                    <a:pt x="4354963" y="7115"/>
                  </a:lnTo>
                  <a:lnTo>
                    <a:pt x="4372753" y="0"/>
                  </a:lnTo>
                  <a:lnTo>
                    <a:pt x="4383427" y="3558"/>
                  </a:lnTo>
                  <a:lnTo>
                    <a:pt x="4394101" y="10673"/>
                  </a:lnTo>
                  <a:lnTo>
                    <a:pt x="4401217" y="35579"/>
                  </a:lnTo>
                  <a:lnTo>
                    <a:pt x="4397659" y="117413"/>
                  </a:lnTo>
                  <a:lnTo>
                    <a:pt x="4390543" y="199246"/>
                  </a:lnTo>
                  <a:lnTo>
                    <a:pt x="4376311" y="263290"/>
                  </a:lnTo>
                  <a:lnTo>
                    <a:pt x="4347847" y="338007"/>
                  </a:lnTo>
                  <a:lnTo>
                    <a:pt x="4315825" y="409167"/>
                  </a:lnTo>
                  <a:lnTo>
                    <a:pt x="4283804" y="466094"/>
                  </a:lnTo>
                  <a:lnTo>
                    <a:pt x="4244666" y="533696"/>
                  </a:lnTo>
                  <a:lnTo>
                    <a:pt x="4205528" y="587066"/>
                  </a:lnTo>
                  <a:lnTo>
                    <a:pt x="4166390" y="619087"/>
                  </a:lnTo>
                  <a:lnTo>
                    <a:pt x="4130811" y="633319"/>
                  </a:lnTo>
                  <a:lnTo>
                    <a:pt x="4105905" y="629761"/>
                  </a:lnTo>
                  <a:lnTo>
                    <a:pt x="4077441" y="619087"/>
                  </a:lnTo>
                  <a:lnTo>
                    <a:pt x="4041861" y="594182"/>
                  </a:lnTo>
                  <a:lnTo>
                    <a:pt x="4020513" y="569276"/>
                  </a:lnTo>
                  <a:lnTo>
                    <a:pt x="3984934" y="547928"/>
                  </a:lnTo>
                  <a:lnTo>
                    <a:pt x="3920890" y="530138"/>
                  </a:lnTo>
                  <a:lnTo>
                    <a:pt x="3856846" y="523022"/>
                  </a:lnTo>
                  <a:lnTo>
                    <a:pt x="3646926" y="512348"/>
                  </a:lnTo>
                  <a:lnTo>
                    <a:pt x="3369404" y="494558"/>
                  </a:lnTo>
                  <a:lnTo>
                    <a:pt x="2988700" y="469652"/>
                  </a:lnTo>
                  <a:lnTo>
                    <a:pt x="2743200" y="455421"/>
                  </a:lnTo>
                  <a:lnTo>
                    <a:pt x="2622228" y="430515"/>
                  </a:lnTo>
                  <a:lnTo>
                    <a:pt x="2316242" y="434073"/>
                  </a:lnTo>
                  <a:lnTo>
                    <a:pt x="2024488" y="434073"/>
                  </a:lnTo>
                  <a:lnTo>
                    <a:pt x="1750524" y="434073"/>
                  </a:lnTo>
                  <a:lnTo>
                    <a:pt x="1405400" y="434073"/>
                  </a:lnTo>
                  <a:lnTo>
                    <a:pt x="992675" y="434073"/>
                  </a:lnTo>
                  <a:lnTo>
                    <a:pt x="793428" y="437631"/>
                  </a:lnTo>
                  <a:lnTo>
                    <a:pt x="697363" y="444747"/>
                  </a:lnTo>
                  <a:lnTo>
                    <a:pt x="622646" y="455421"/>
                  </a:lnTo>
                  <a:lnTo>
                    <a:pt x="555044" y="476768"/>
                  </a:lnTo>
                  <a:lnTo>
                    <a:pt x="458979" y="523022"/>
                  </a:lnTo>
                  <a:lnTo>
                    <a:pt x="409167" y="558602"/>
                  </a:lnTo>
                  <a:lnTo>
                    <a:pt x="370029" y="604856"/>
                  </a:lnTo>
                  <a:lnTo>
                    <a:pt x="334449" y="658225"/>
                  </a:lnTo>
                  <a:lnTo>
                    <a:pt x="309544" y="715153"/>
                  </a:lnTo>
                  <a:lnTo>
                    <a:pt x="284638" y="786312"/>
                  </a:lnTo>
                  <a:lnTo>
                    <a:pt x="266848" y="893052"/>
                  </a:lnTo>
                  <a:lnTo>
                    <a:pt x="252616" y="1003349"/>
                  </a:lnTo>
                  <a:lnTo>
                    <a:pt x="245500" y="1181248"/>
                  </a:lnTo>
                  <a:lnTo>
                    <a:pt x="249058" y="1334241"/>
                  </a:lnTo>
                  <a:lnTo>
                    <a:pt x="256174" y="1547719"/>
                  </a:lnTo>
                  <a:lnTo>
                    <a:pt x="266848" y="1679365"/>
                  </a:lnTo>
                  <a:lnTo>
                    <a:pt x="281080" y="1789662"/>
                  </a:lnTo>
                  <a:lnTo>
                    <a:pt x="302428" y="1878611"/>
                  </a:lnTo>
                  <a:lnTo>
                    <a:pt x="327334" y="1953329"/>
                  </a:lnTo>
                  <a:lnTo>
                    <a:pt x="352239" y="2422982"/>
                  </a:lnTo>
                  <a:lnTo>
                    <a:pt x="320218" y="2444330"/>
                  </a:lnTo>
                  <a:lnTo>
                    <a:pt x="281080" y="2455003"/>
                  </a:lnTo>
                  <a:lnTo>
                    <a:pt x="252616" y="2455003"/>
                  </a:lnTo>
                  <a:lnTo>
                    <a:pt x="209920" y="2437214"/>
                  </a:lnTo>
                  <a:lnTo>
                    <a:pt x="174341" y="2408750"/>
                  </a:lnTo>
                  <a:lnTo>
                    <a:pt x="142319" y="2358938"/>
                  </a:lnTo>
                  <a:lnTo>
                    <a:pt x="120971" y="2312684"/>
                  </a:lnTo>
                  <a:lnTo>
                    <a:pt x="81833" y="2188155"/>
                  </a:lnTo>
                  <a:lnTo>
                    <a:pt x="46253" y="2042278"/>
                  </a:lnTo>
                  <a:lnTo>
                    <a:pt x="24906" y="1882169"/>
                  </a:lnTo>
                  <a:lnTo>
                    <a:pt x="10674" y="1739850"/>
                  </a:lnTo>
                  <a:lnTo>
                    <a:pt x="0" y="1512140"/>
                  </a:lnTo>
                  <a:lnTo>
                    <a:pt x="7116" y="1277313"/>
                  </a:lnTo>
                  <a:lnTo>
                    <a:pt x="17790" y="1106530"/>
                  </a:lnTo>
                  <a:lnTo>
                    <a:pt x="24906" y="1010465"/>
                  </a:lnTo>
                  <a:lnTo>
                    <a:pt x="39137" y="903726"/>
                  </a:lnTo>
                  <a:lnTo>
                    <a:pt x="56927" y="804102"/>
                  </a:lnTo>
                  <a:lnTo>
                    <a:pt x="92507" y="661783"/>
                  </a:lnTo>
                  <a:lnTo>
                    <a:pt x="128087" y="562160"/>
                  </a:lnTo>
                  <a:lnTo>
                    <a:pt x="177899" y="469652"/>
                  </a:lnTo>
                  <a:lnTo>
                    <a:pt x="238384" y="394935"/>
                  </a:lnTo>
                  <a:lnTo>
                    <a:pt x="291754" y="345123"/>
                  </a:lnTo>
                  <a:lnTo>
                    <a:pt x="341565" y="313101"/>
                  </a:lnTo>
                  <a:lnTo>
                    <a:pt x="426957" y="273964"/>
                  </a:lnTo>
                  <a:lnTo>
                    <a:pt x="530138" y="241942"/>
                  </a:lnTo>
                  <a:lnTo>
                    <a:pt x="651109" y="220594"/>
                  </a:lnTo>
                  <a:lnTo>
                    <a:pt x="747175" y="213478"/>
                  </a:lnTo>
                  <a:lnTo>
                    <a:pt x="871704" y="209920"/>
                  </a:lnTo>
                  <a:lnTo>
                    <a:pt x="1131436" y="209920"/>
                  </a:lnTo>
                  <a:lnTo>
                    <a:pt x="1533488" y="209920"/>
                  </a:lnTo>
                  <a:lnTo>
                    <a:pt x="2035162" y="20992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1">
              <a:extLst>
                <a:ext uri="{FF2B5EF4-FFF2-40B4-BE49-F238E27FC236}">
                  <a16:creationId xmlns:a16="http://schemas.microsoft.com/office/drawing/2014/main" id="{AC45660E-80B4-45C4-B225-6C699002A846}"/>
                </a:ext>
              </a:extLst>
            </p:cNvPr>
            <p:cNvSpPr/>
            <p:nvPr/>
          </p:nvSpPr>
          <p:spPr>
            <a:xfrm rot="16200000">
              <a:off x="6766719" y="5023644"/>
              <a:ext cx="817562" cy="590550"/>
            </a:xfrm>
            <a:custGeom>
              <a:avLst/>
              <a:gdLst>
                <a:gd name="connsiteX0" fmla="*/ 497682 w 816769"/>
                <a:gd name="connsiteY0" fmla="*/ 273843 h 590550"/>
                <a:gd name="connsiteX1" fmla="*/ 733425 w 816769"/>
                <a:gd name="connsiteY1" fmla="*/ 309562 h 590550"/>
                <a:gd name="connsiteX2" fmla="*/ 790575 w 816769"/>
                <a:gd name="connsiteY2" fmla="*/ 319087 h 590550"/>
                <a:gd name="connsiteX3" fmla="*/ 804863 w 816769"/>
                <a:gd name="connsiteY3" fmla="*/ 323850 h 590550"/>
                <a:gd name="connsiteX4" fmla="*/ 814388 w 816769"/>
                <a:gd name="connsiteY4" fmla="*/ 333375 h 590550"/>
                <a:gd name="connsiteX5" fmla="*/ 816769 w 816769"/>
                <a:gd name="connsiteY5" fmla="*/ 342900 h 590550"/>
                <a:gd name="connsiteX6" fmla="*/ 809625 w 816769"/>
                <a:gd name="connsiteY6" fmla="*/ 359568 h 590550"/>
                <a:gd name="connsiteX7" fmla="*/ 788194 w 816769"/>
                <a:gd name="connsiteY7" fmla="*/ 381000 h 590550"/>
                <a:gd name="connsiteX8" fmla="*/ 738188 w 816769"/>
                <a:gd name="connsiteY8" fmla="*/ 385762 h 590550"/>
                <a:gd name="connsiteX9" fmla="*/ 626269 w 816769"/>
                <a:gd name="connsiteY9" fmla="*/ 388143 h 590550"/>
                <a:gd name="connsiteX10" fmla="*/ 464344 w 816769"/>
                <a:gd name="connsiteY10" fmla="*/ 400050 h 590550"/>
                <a:gd name="connsiteX11" fmla="*/ 314325 w 816769"/>
                <a:gd name="connsiteY11" fmla="*/ 419100 h 590550"/>
                <a:gd name="connsiteX12" fmla="*/ 221457 w 816769"/>
                <a:gd name="connsiteY12" fmla="*/ 433387 h 590550"/>
                <a:gd name="connsiteX13" fmla="*/ 173832 w 816769"/>
                <a:gd name="connsiteY13" fmla="*/ 450056 h 590550"/>
                <a:gd name="connsiteX14" fmla="*/ 135732 w 816769"/>
                <a:gd name="connsiteY14" fmla="*/ 473868 h 590550"/>
                <a:gd name="connsiteX15" fmla="*/ 114300 w 816769"/>
                <a:gd name="connsiteY15" fmla="*/ 497681 h 590550"/>
                <a:gd name="connsiteX16" fmla="*/ 97632 w 816769"/>
                <a:gd name="connsiteY16" fmla="*/ 531018 h 590550"/>
                <a:gd name="connsiteX17" fmla="*/ 80963 w 816769"/>
                <a:gd name="connsiteY17" fmla="*/ 564356 h 590550"/>
                <a:gd name="connsiteX18" fmla="*/ 38100 w 816769"/>
                <a:gd name="connsiteY18" fmla="*/ 588168 h 590550"/>
                <a:gd name="connsiteX19" fmla="*/ 0 w 816769"/>
                <a:gd name="connsiteY19" fmla="*/ 590550 h 590550"/>
                <a:gd name="connsiteX20" fmla="*/ 26194 w 816769"/>
                <a:gd name="connsiteY20" fmla="*/ 0 h 590550"/>
                <a:gd name="connsiteX21" fmla="*/ 57150 w 816769"/>
                <a:gd name="connsiteY21" fmla="*/ 90487 h 590550"/>
                <a:gd name="connsiteX22" fmla="*/ 73819 w 816769"/>
                <a:gd name="connsiteY22" fmla="*/ 126206 h 590550"/>
                <a:gd name="connsiteX23" fmla="*/ 97632 w 816769"/>
                <a:gd name="connsiteY23" fmla="*/ 159543 h 590550"/>
                <a:gd name="connsiteX24" fmla="*/ 121444 w 816769"/>
                <a:gd name="connsiteY24" fmla="*/ 183356 h 590550"/>
                <a:gd name="connsiteX25" fmla="*/ 152400 w 816769"/>
                <a:gd name="connsiteY25" fmla="*/ 202406 h 590550"/>
                <a:gd name="connsiteX26" fmla="*/ 180975 w 816769"/>
                <a:gd name="connsiteY26" fmla="*/ 214312 h 590550"/>
                <a:gd name="connsiteX27" fmla="*/ 214313 w 816769"/>
                <a:gd name="connsiteY27" fmla="*/ 223837 h 590550"/>
                <a:gd name="connsiteX28" fmla="*/ 330994 w 816769"/>
                <a:gd name="connsiteY28" fmla="*/ 245268 h 590550"/>
                <a:gd name="connsiteX29" fmla="*/ 497682 w 816769"/>
                <a:gd name="connsiteY29" fmla="*/ 273843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16769" h="590550">
                  <a:moveTo>
                    <a:pt x="497682" y="273843"/>
                  </a:moveTo>
                  <a:lnTo>
                    <a:pt x="733425" y="309562"/>
                  </a:lnTo>
                  <a:lnTo>
                    <a:pt x="790575" y="319087"/>
                  </a:lnTo>
                  <a:lnTo>
                    <a:pt x="804863" y="323850"/>
                  </a:lnTo>
                  <a:lnTo>
                    <a:pt x="814388" y="333375"/>
                  </a:lnTo>
                  <a:lnTo>
                    <a:pt x="816769" y="342900"/>
                  </a:lnTo>
                  <a:lnTo>
                    <a:pt x="809625" y="359568"/>
                  </a:lnTo>
                  <a:lnTo>
                    <a:pt x="788194" y="381000"/>
                  </a:lnTo>
                  <a:lnTo>
                    <a:pt x="738188" y="385762"/>
                  </a:lnTo>
                  <a:lnTo>
                    <a:pt x="626269" y="388143"/>
                  </a:lnTo>
                  <a:lnTo>
                    <a:pt x="464344" y="400050"/>
                  </a:lnTo>
                  <a:lnTo>
                    <a:pt x="314325" y="419100"/>
                  </a:lnTo>
                  <a:lnTo>
                    <a:pt x="221457" y="433387"/>
                  </a:lnTo>
                  <a:lnTo>
                    <a:pt x="173832" y="450056"/>
                  </a:lnTo>
                  <a:lnTo>
                    <a:pt x="135732" y="473868"/>
                  </a:lnTo>
                  <a:lnTo>
                    <a:pt x="114300" y="497681"/>
                  </a:lnTo>
                  <a:lnTo>
                    <a:pt x="97632" y="531018"/>
                  </a:lnTo>
                  <a:lnTo>
                    <a:pt x="80963" y="564356"/>
                  </a:lnTo>
                  <a:lnTo>
                    <a:pt x="38100" y="588168"/>
                  </a:lnTo>
                  <a:lnTo>
                    <a:pt x="0" y="590550"/>
                  </a:lnTo>
                  <a:lnTo>
                    <a:pt x="26194" y="0"/>
                  </a:lnTo>
                  <a:lnTo>
                    <a:pt x="57150" y="90487"/>
                  </a:lnTo>
                  <a:lnTo>
                    <a:pt x="73819" y="126206"/>
                  </a:lnTo>
                  <a:lnTo>
                    <a:pt x="97632" y="159543"/>
                  </a:lnTo>
                  <a:lnTo>
                    <a:pt x="121444" y="183356"/>
                  </a:lnTo>
                  <a:lnTo>
                    <a:pt x="152400" y="202406"/>
                  </a:lnTo>
                  <a:lnTo>
                    <a:pt x="180975" y="214312"/>
                  </a:lnTo>
                  <a:lnTo>
                    <a:pt x="214313" y="223837"/>
                  </a:lnTo>
                  <a:lnTo>
                    <a:pt x="330994" y="245268"/>
                  </a:lnTo>
                  <a:lnTo>
                    <a:pt x="497682" y="273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6">
              <a:extLst>
                <a:ext uri="{FF2B5EF4-FFF2-40B4-BE49-F238E27FC236}">
                  <a16:creationId xmlns:a16="http://schemas.microsoft.com/office/drawing/2014/main" id="{15AB5AE3-DB08-4D1E-8D0C-8C686E8F2B60}"/>
                </a:ext>
              </a:extLst>
            </p:cNvPr>
            <p:cNvSpPr/>
            <p:nvPr/>
          </p:nvSpPr>
          <p:spPr>
            <a:xfrm>
              <a:off x="5314950" y="2151063"/>
              <a:ext cx="1541463" cy="1268412"/>
            </a:xfrm>
            <a:custGeom>
              <a:avLst/>
              <a:gdLst>
                <a:gd name="connsiteX0" fmla="*/ 423863 w 1540669"/>
                <a:gd name="connsiteY0" fmla="*/ 871537 h 1269206"/>
                <a:gd name="connsiteX1" fmla="*/ 661988 w 1540669"/>
                <a:gd name="connsiteY1" fmla="*/ 678656 h 1269206"/>
                <a:gd name="connsiteX2" fmla="*/ 866775 w 1540669"/>
                <a:gd name="connsiteY2" fmla="*/ 502444 h 1269206"/>
                <a:gd name="connsiteX3" fmla="*/ 1002506 w 1540669"/>
                <a:gd name="connsiteY3" fmla="*/ 373856 h 1269206"/>
                <a:gd name="connsiteX4" fmla="*/ 1076325 w 1540669"/>
                <a:gd name="connsiteY4" fmla="*/ 292894 h 1269206"/>
                <a:gd name="connsiteX5" fmla="*/ 1121569 w 1540669"/>
                <a:gd name="connsiteY5" fmla="*/ 228600 h 1269206"/>
                <a:gd name="connsiteX6" fmla="*/ 1126331 w 1540669"/>
                <a:gd name="connsiteY6" fmla="*/ 204787 h 1269206"/>
                <a:gd name="connsiteX7" fmla="*/ 1126331 w 1540669"/>
                <a:gd name="connsiteY7" fmla="*/ 161925 h 1269206"/>
                <a:gd name="connsiteX8" fmla="*/ 1114425 w 1540669"/>
                <a:gd name="connsiteY8" fmla="*/ 128587 h 1269206"/>
                <a:gd name="connsiteX9" fmla="*/ 1092994 w 1540669"/>
                <a:gd name="connsiteY9" fmla="*/ 92869 h 1269206"/>
                <a:gd name="connsiteX10" fmla="*/ 1073944 w 1540669"/>
                <a:gd name="connsiteY10" fmla="*/ 66675 h 1269206"/>
                <a:gd name="connsiteX11" fmla="*/ 1054894 w 1540669"/>
                <a:gd name="connsiteY11" fmla="*/ 40481 h 1269206"/>
                <a:gd name="connsiteX12" fmla="*/ 1050131 w 1540669"/>
                <a:gd name="connsiteY12" fmla="*/ 26194 h 1269206"/>
                <a:gd name="connsiteX13" fmla="*/ 1057275 w 1540669"/>
                <a:gd name="connsiteY13" fmla="*/ 11906 h 1269206"/>
                <a:gd name="connsiteX14" fmla="*/ 1083469 w 1540669"/>
                <a:gd name="connsiteY14" fmla="*/ 0 h 1269206"/>
                <a:gd name="connsiteX15" fmla="*/ 1135856 w 1540669"/>
                <a:gd name="connsiteY15" fmla="*/ 4762 h 1269206"/>
                <a:gd name="connsiteX16" fmla="*/ 1185863 w 1540669"/>
                <a:gd name="connsiteY16" fmla="*/ 16669 h 1269206"/>
                <a:gd name="connsiteX17" fmla="*/ 1231106 w 1540669"/>
                <a:gd name="connsiteY17" fmla="*/ 35719 h 1269206"/>
                <a:gd name="connsiteX18" fmla="*/ 1271588 w 1540669"/>
                <a:gd name="connsiteY18" fmla="*/ 57150 h 1269206"/>
                <a:gd name="connsiteX19" fmla="*/ 1316831 w 1540669"/>
                <a:gd name="connsiteY19" fmla="*/ 88106 h 1269206"/>
                <a:gd name="connsiteX20" fmla="*/ 1359694 w 1540669"/>
                <a:gd name="connsiteY20" fmla="*/ 121444 h 1269206"/>
                <a:gd name="connsiteX21" fmla="*/ 1407319 w 1540669"/>
                <a:gd name="connsiteY21" fmla="*/ 166687 h 1269206"/>
                <a:gd name="connsiteX22" fmla="*/ 1452563 w 1540669"/>
                <a:gd name="connsiteY22" fmla="*/ 211931 h 1269206"/>
                <a:gd name="connsiteX23" fmla="*/ 1488281 w 1540669"/>
                <a:gd name="connsiteY23" fmla="*/ 252412 h 1269206"/>
                <a:gd name="connsiteX24" fmla="*/ 1516856 w 1540669"/>
                <a:gd name="connsiteY24" fmla="*/ 290512 h 1269206"/>
                <a:gd name="connsiteX25" fmla="*/ 1531144 w 1540669"/>
                <a:gd name="connsiteY25" fmla="*/ 323850 h 1269206"/>
                <a:gd name="connsiteX26" fmla="*/ 1538288 w 1540669"/>
                <a:gd name="connsiteY26" fmla="*/ 354806 h 1269206"/>
                <a:gd name="connsiteX27" fmla="*/ 1540669 w 1540669"/>
                <a:gd name="connsiteY27" fmla="*/ 373856 h 1269206"/>
                <a:gd name="connsiteX28" fmla="*/ 1535906 w 1540669"/>
                <a:gd name="connsiteY28" fmla="*/ 390525 h 1269206"/>
                <a:gd name="connsiteX29" fmla="*/ 1524000 w 1540669"/>
                <a:gd name="connsiteY29" fmla="*/ 407194 h 1269206"/>
                <a:gd name="connsiteX30" fmla="*/ 1500188 w 1540669"/>
                <a:gd name="connsiteY30" fmla="*/ 419100 h 1269206"/>
                <a:gd name="connsiteX31" fmla="*/ 1478756 w 1540669"/>
                <a:gd name="connsiteY31" fmla="*/ 423862 h 1269206"/>
                <a:gd name="connsiteX32" fmla="*/ 1438275 w 1540669"/>
                <a:gd name="connsiteY32" fmla="*/ 440531 h 1269206"/>
                <a:gd name="connsiteX33" fmla="*/ 1350169 w 1540669"/>
                <a:gd name="connsiteY33" fmla="*/ 481012 h 1269206"/>
                <a:gd name="connsiteX34" fmla="*/ 1219200 w 1540669"/>
                <a:gd name="connsiteY34" fmla="*/ 561975 h 1269206"/>
                <a:gd name="connsiteX35" fmla="*/ 1033463 w 1540669"/>
                <a:gd name="connsiteY35" fmla="*/ 685800 h 1269206"/>
                <a:gd name="connsiteX36" fmla="*/ 916781 w 1540669"/>
                <a:gd name="connsiteY36" fmla="*/ 764381 h 1269206"/>
                <a:gd name="connsiteX37" fmla="*/ 745331 w 1540669"/>
                <a:gd name="connsiteY37" fmla="*/ 869156 h 1269206"/>
                <a:gd name="connsiteX38" fmla="*/ 471488 w 1540669"/>
                <a:gd name="connsiteY38" fmla="*/ 1038225 h 1269206"/>
                <a:gd name="connsiteX39" fmla="*/ 264319 w 1540669"/>
                <a:gd name="connsiteY39" fmla="*/ 1157287 h 1269206"/>
                <a:gd name="connsiteX40" fmla="*/ 128588 w 1540669"/>
                <a:gd name="connsiteY40" fmla="*/ 1238250 h 1269206"/>
                <a:gd name="connsiteX41" fmla="*/ 0 w 1540669"/>
                <a:gd name="connsiteY41" fmla="*/ 1269206 h 1269206"/>
                <a:gd name="connsiteX42" fmla="*/ 145256 w 1540669"/>
                <a:gd name="connsiteY42" fmla="*/ 1088231 h 1269206"/>
                <a:gd name="connsiteX43" fmla="*/ 335756 w 1540669"/>
                <a:gd name="connsiteY43" fmla="*/ 942975 h 1269206"/>
                <a:gd name="connsiteX44" fmla="*/ 423863 w 1540669"/>
                <a:gd name="connsiteY44" fmla="*/ 871537 h 126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40669" h="1269206">
                  <a:moveTo>
                    <a:pt x="423863" y="871537"/>
                  </a:moveTo>
                  <a:lnTo>
                    <a:pt x="661988" y="678656"/>
                  </a:lnTo>
                  <a:lnTo>
                    <a:pt x="866775" y="502444"/>
                  </a:lnTo>
                  <a:lnTo>
                    <a:pt x="1002506" y="373856"/>
                  </a:lnTo>
                  <a:lnTo>
                    <a:pt x="1076325" y="292894"/>
                  </a:lnTo>
                  <a:lnTo>
                    <a:pt x="1121569" y="228600"/>
                  </a:lnTo>
                  <a:lnTo>
                    <a:pt x="1126331" y="204787"/>
                  </a:lnTo>
                  <a:lnTo>
                    <a:pt x="1126331" y="161925"/>
                  </a:lnTo>
                  <a:lnTo>
                    <a:pt x="1114425" y="128587"/>
                  </a:lnTo>
                  <a:lnTo>
                    <a:pt x="1092994" y="92869"/>
                  </a:lnTo>
                  <a:lnTo>
                    <a:pt x="1073944" y="66675"/>
                  </a:lnTo>
                  <a:lnTo>
                    <a:pt x="1054894" y="40481"/>
                  </a:lnTo>
                  <a:lnTo>
                    <a:pt x="1050131" y="26194"/>
                  </a:lnTo>
                  <a:lnTo>
                    <a:pt x="1057275" y="11906"/>
                  </a:lnTo>
                  <a:lnTo>
                    <a:pt x="1083469" y="0"/>
                  </a:lnTo>
                  <a:lnTo>
                    <a:pt x="1135856" y="4762"/>
                  </a:lnTo>
                  <a:lnTo>
                    <a:pt x="1185863" y="16669"/>
                  </a:lnTo>
                  <a:lnTo>
                    <a:pt x="1231106" y="35719"/>
                  </a:lnTo>
                  <a:lnTo>
                    <a:pt x="1271588" y="57150"/>
                  </a:lnTo>
                  <a:lnTo>
                    <a:pt x="1316831" y="88106"/>
                  </a:lnTo>
                  <a:lnTo>
                    <a:pt x="1359694" y="121444"/>
                  </a:lnTo>
                  <a:lnTo>
                    <a:pt x="1407319" y="166687"/>
                  </a:lnTo>
                  <a:lnTo>
                    <a:pt x="1452563" y="211931"/>
                  </a:lnTo>
                  <a:lnTo>
                    <a:pt x="1488281" y="252412"/>
                  </a:lnTo>
                  <a:lnTo>
                    <a:pt x="1516856" y="290512"/>
                  </a:lnTo>
                  <a:lnTo>
                    <a:pt x="1531144" y="323850"/>
                  </a:lnTo>
                  <a:lnTo>
                    <a:pt x="1538288" y="354806"/>
                  </a:lnTo>
                  <a:lnTo>
                    <a:pt x="1540669" y="373856"/>
                  </a:lnTo>
                  <a:lnTo>
                    <a:pt x="1535906" y="390525"/>
                  </a:lnTo>
                  <a:lnTo>
                    <a:pt x="1524000" y="407194"/>
                  </a:lnTo>
                  <a:lnTo>
                    <a:pt x="1500188" y="419100"/>
                  </a:lnTo>
                  <a:lnTo>
                    <a:pt x="1478756" y="423862"/>
                  </a:lnTo>
                  <a:lnTo>
                    <a:pt x="1438275" y="440531"/>
                  </a:lnTo>
                  <a:lnTo>
                    <a:pt x="1350169" y="481012"/>
                  </a:lnTo>
                  <a:lnTo>
                    <a:pt x="1219200" y="561975"/>
                  </a:lnTo>
                  <a:lnTo>
                    <a:pt x="1033463" y="685800"/>
                  </a:lnTo>
                  <a:lnTo>
                    <a:pt x="916781" y="764381"/>
                  </a:lnTo>
                  <a:lnTo>
                    <a:pt x="745331" y="869156"/>
                  </a:lnTo>
                  <a:lnTo>
                    <a:pt x="471488" y="1038225"/>
                  </a:lnTo>
                  <a:lnTo>
                    <a:pt x="264319" y="1157287"/>
                  </a:lnTo>
                  <a:lnTo>
                    <a:pt x="128588" y="1238250"/>
                  </a:lnTo>
                  <a:lnTo>
                    <a:pt x="0" y="1269206"/>
                  </a:lnTo>
                  <a:lnTo>
                    <a:pt x="145256" y="1088231"/>
                  </a:lnTo>
                  <a:lnTo>
                    <a:pt x="335756" y="942975"/>
                  </a:lnTo>
                  <a:lnTo>
                    <a:pt x="423863" y="871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7">
              <a:extLst>
                <a:ext uri="{FF2B5EF4-FFF2-40B4-BE49-F238E27FC236}">
                  <a16:creationId xmlns:a16="http://schemas.microsoft.com/office/drawing/2014/main" id="{197277E8-2DBD-494B-8C90-1440AB84310A}"/>
                </a:ext>
              </a:extLst>
            </p:cNvPr>
            <p:cNvSpPr/>
            <p:nvPr/>
          </p:nvSpPr>
          <p:spPr>
            <a:xfrm>
              <a:off x="5348288" y="3619500"/>
              <a:ext cx="1400175" cy="1058863"/>
            </a:xfrm>
            <a:custGeom>
              <a:avLst/>
              <a:gdLst>
                <a:gd name="connsiteX0" fmla="*/ 440531 w 1400175"/>
                <a:gd name="connsiteY0" fmla="*/ 323850 h 1059656"/>
                <a:gd name="connsiteX1" fmla="*/ 540543 w 1400175"/>
                <a:gd name="connsiteY1" fmla="*/ 395288 h 1059656"/>
                <a:gd name="connsiteX2" fmla="*/ 623887 w 1400175"/>
                <a:gd name="connsiteY2" fmla="*/ 459581 h 1059656"/>
                <a:gd name="connsiteX3" fmla="*/ 721518 w 1400175"/>
                <a:gd name="connsiteY3" fmla="*/ 540544 h 1059656"/>
                <a:gd name="connsiteX4" fmla="*/ 812006 w 1400175"/>
                <a:gd name="connsiteY4" fmla="*/ 619125 h 1059656"/>
                <a:gd name="connsiteX5" fmla="*/ 919162 w 1400175"/>
                <a:gd name="connsiteY5" fmla="*/ 714375 h 1059656"/>
                <a:gd name="connsiteX6" fmla="*/ 1019175 w 1400175"/>
                <a:gd name="connsiteY6" fmla="*/ 807244 h 1059656"/>
                <a:gd name="connsiteX7" fmla="*/ 1104900 w 1400175"/>
                <a:gd name="connsiteY7" fmla="*/ 892969 h 1059656"/>
                <a:gd name="connsiteX8" fmla="*/ 1209675 w 1400175"/>
                <a:gd name="connsiteY8" fmla="*/ 997744 h 1059656"/>
                <a:gd name="connsiteX9" fmla="*/ 1252537 w 1400175"/>
                <a:gd name="connsiteY9" fmla="*/ 1038225 h 1059656"/>
                <a:gd name="connsiteX10" fmla="*/ 1278731 w 1400175"/>
                <a:gd name="connsiteY10" fmla="*/ 1052513 h 1059656"/>
                <a:gd name="connsiteX11" fmla="*/ 1302543 w 1400175"/>
                <a:gd name="connsiteY11" fmla="*/ 1059656 h 1059656"/>
                <a:gd name="connsiteX12" fmla="*/ 1316831 w 1400175"/>
                <a:gd name="connsiteY12" fmla="*/ 1059656 h 1059656"/>
                <a:gd name="connsiteX13" fmla="*/ 1345406 w 1400175"/>
                <a:gd name="connsiteY13" fmla="*/ 1045369 h 1059656"/>
                <a:gd name="connsiteX14" fmla="*/ 1371600 w 1400175"/>
                <a:gd name="connsiteY14" fmla="*/ 1021556 h 1059656"/>
                <a:gd name="connsiteX15" fmla="*/ 1397793 w 1400175"/>
                <a:gd name="connsiteY15" fmla="*/ 981075 h 1059656"/>
                <a:gd name="connsiteX16" fmla="*/ 1400175 w 1400175"/>
                <a:gd name="connsiteY16" fmla="*/ 950119 h 1059656"/>
                <a:gd name="connsiteX17" fmla="*/ 1397793 w 1400175"/>
                <a:gd name="connsiteY17" fmla="*/ 888206 h 1059656"/>
                <a:gd name="connsiteX18" fmla="*/ 1385887 w 1400175"/>
                <a:gd name="connsiteY18" fmla="*/ 804863 h 1059656"/>
                <a:gd name="connsiteX19" fmla="*/ 1364456 w 1400175"/>
                <a:gd name="connsiteY19" fmla="*/ 723900 h 1059656"/>
                <a:gd name="connsiteX20" fmla="*/ 1333500 w 1400175"/>
                <a:gd name="connsiteY20" fmla="*/ 642938 h 1059656"/>
                <a:gd name="connsiteX21" fmla="*/ 1300162 w 1400175"/>
                <a:gd name="connsiteY21" fmla="*/ 578644 h 1059656"/>
                <a:gd name="connsiteX22" fmla="*/ 1281112 w 1400175"/>
                <a:gd name="connsiteY22" fmla="*/ 554831 h 1059656"/>
                <a:gd name="connsiteX23" fmla="*/ 1212056 w 1400175"/>
                <a:gd name="connsiteY23" fmla="*/ 507206 h 1059656"/>
                <a:gd name="connsiteX24" fmla="*/ 1097756 w 1400175"/>
                <a:gd name="connsiteY24" fmla="*/ 440531 h 1059656"/>
                <a:gd name="connsiteX25" fmla="*/ 985837 w 1400175"/>
                <a:gd name="connsiteY25" fmla="*/ 381000 h 1059656"/>
                <a:gd name="connsiteX26" fmla="*/ 862012 w 1400175"/>
                <a:gd name="connsiteY26" fmla="*/ 319088 h 1059656"/>
                <a:gd name="connsiteX27" fmla="*/ 757237 w 1400175"/>
                <a:gd name="connsiteY27" fmla="*/ 273844 h 1059656"/>
                <a:gd name="connsiteX28" fmla="*/ 616743 w 1400175"/>
                <a:gd name="connsiteY28" fmla="*/ 214313 h 1059656"/>
                <a:gd name="connsiteX29" fmla="*/ 457200 w 1400175"/>
                <a:gd name="connsiteY29" fmla="*/ 152400 h 1059656"/>
                <a:gd name="connsiteX30" fmla="*/ 264318 w 1400175"/>
                <a:gd name="connsiteY30" fmla="*/ 80963 h 1059656"/>
                <a:gd name="connsiteX31" fmla="*/ 119062 w 1400175"/>
                <a:gd name="connsiteY31" fmla="*/ 33338 h 1059656"/>
                <a:gd name="connsiteX32" fmla="*/ 0 w 1400175"/>
                <a:gd name="connsiteY32" fmla="*/ 0 h 1059656"/>
                <a:gd name="connsiteX33" fmla="*/ 83343 w 1400175"/>
                <a:gd name="connsiteY33" fmla="*/ 109538 h 1059656"/>
                <a:gd name="connsiteX34" fmla="*/ 178593 w 1400175"/>
                <a:gd name="connsiteY34" fmla="*/ 157163 h 1059656"/>
                <a:gd name="connsiteX35" fmla="*/ 266700 w 1400175"/>
                <a:gd name="connsiteY35" fmla="*/ 207169 h 1059656"/>
                <a:gd name="connsiteX36" fmla="*/ 352425 w 1400175"/>
                <a:gd name="connsiteY36" fmla="*/ 261938 h 1059656"/>
                <a:gd name="connsiteX37" fmla="*/ 440531 w 1400175"/>
                <a:gd name="connsiteY37" fmla="*/ 3238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0175" h="1059656">
                  <a:moveTo>
                    <a:pt x="440531" y="323850"/>
                  </a:moveTo>
                  <a:lnTo>
                    <a:pt x="540543" y="395288"/>
                  </a:lnTo>
                  <a:lnTo>
                    <a:pt x="623887" y="459581"/>
                  </a:lnTo>
                  <a:lnTo>
                    <a:pt x="721518" y="540544"/>
                  </a:lnTo>
                  <a:lnTo>
                    <a:pt x="812006" y="619125"/>
                  </a:lnTo>
                  <a:lnTo>
                    <a:pt x="919162" y="714375"/>
                  </a:lnTo>
                  <a:lnTo>
                    <a:pt x="1019175" y="807244"/>
                  </a:lnTo>
                  <a:lnTo>
                    <a:pt x="1104900" y="892969"/>
                  </a:lnTo>
                  <a:lnTo>
                    <a:pt x="1209675" y="997744"/>
                  </a:lnTo>
                  <a:lnTo>
                    <a:pt x="1252537" y="1038225"/>
                  </a:lnTo>
                  <a:lnTo>
                    <a:pt x="1278731" y="1052513"/>
                  </a:lnTo>
                  <a:lnTo>
                    <a:pt x="1302543" y="1059656"/>
                  </a:lnTo>
                  <a:lnTo>
                    <a:pt x="1316831" y="1059656"/>
                  </a:lnTo>
                  <a:lnTo>
                    <a:pt x="1345406" y="1045369"/>
                  </a:lnTo>
                  <a:lnTo>
                    <a:pt x="1371600" y="1021556"/>
                  </a:lnTo>
                  <a:lnTo>
                    <a:pt x="1397793" y="981075"/>
                  </a:lnTo>
                  <a:lnTo>
                    <a:pt x="1400175" y="950119"/>
                  </a:lnTo>
                  <a:lnTo>
                    <a:pt x="1397793" y="888206"/>
                  </a:lnTo>
                  <a:lnTo>
                    <a:pt x="1385887" y="804863"/>
                  </a:lnTo>
                  <a:lnTo>
                    <a:pt x="1364456" y="723900"/>
                  </a:lnTo>
                  <a:lnTo>
                    <a:pt x="1333500" y="642938"/>
                  </a:lnTo>
                  <a:lnTo>
                    <a:pt x="1300162" y="578644"/>
                  </a:lnTo>
                  <a:lnTo>
                    <a:pt x="1281112" y="554831"/>
                  </a:lnTo>
                  <a:lnTo>
                    <a:pt x="1212056" y="507206"/>
                  </a:lnTo>
                  <a:lnTo>
                    <a:pt x="1097756" y="440531"/>
                  </a:lnTo>
                  <a:lnTo>
                    <a:pt x="985837" y="381000"/>
                  </a:lnTo>
                  <a:lnTo>
                    <a:pt x="862012" y="319088"/>
                  </a:lnTo>
                  <a:lnTo>
                    <a:pt x="757237" y="273844"/>
                  </a:lnTo>
                  <a:lnTo>
                    <a:pt x="616743" y="214313"/>
                  </a:lnTo>
                  <a:lnTo>
                    <a:pt x="457200" y="152400"/>
                  </a:lnTo>
                  <a:lnTo>
                    <a:pt x="264318" y="80963"/>
                  </a:lnTo>
                  <a:lnTo>
                    <a:pt x="119062" y="33338"/>
                  </a:lnTo>
                  <a:lnTo>
                    <a:pt x="0" y="0"/>
                  </a:lnTo>
                  <a:lnTo>
                    <a:pt x="83343" y="109538"/>
                  </a:lnTo>
                  <a:lnTo>
                    <a:pt x="178593" y="157163"/>
                  </a:lnTo>
                  <a:lnTo>
                    <a:pt x="266700" y="207169"/>
                  </a:lnTo>
                  <a:lnTo>
                    <a:pt x="352425" y="261938"/>
                  </a:lnTo>
                  <a:lnTo>
                    <a:pt x="440531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9F212FC0-455B-479A-AB36-89E863178654}"/>
              </a:ext>
            </a:extLst>
          </p:cNvPr>
          <p:cNvGrpSpPr/>
          <p:nvPr/>
        </p:nvGrpSpPr>
        <p:grpSpPr>
          <a:xfrm>
            <a:off x="2655888" y="1441450"/>
            <a:ext cx="4667250" cy="4540250"/>
            <a:chOff x="2655888" y="1441450"/>
            <a:chExt cx="4667250" cy="4540250"/>
          </a:xfrm>
        </p:grpSpPr>
        <p:sp>
          <p:nvSpPr>
            <p:cNvPr id="18" name="フリーフォーム 34">
              <a:extLst>
                <a:ext uri="{FF2B5EF4-FFF2-40B4-BE49-F238E27FC236}">
                  <a16:creationId xmlns:a16="http://schemas.microsoft.com/office/drawing/2014/main" id="{8AE8A78C-D219-4EE2-9001-B27E6DB93A21}"/>
                </a:ext>
              </a:extLst>
            </p:cNvPr>
            <p:cNvSpPr/>
            <p:nvPr/>
          </p:nvSpPr>
          <p:spPr>
            <a:xfrm>
              <a:off x="2790825" y="2525713"/>
              <a:ext cx="1017588" cy="793750"/>
            </a:xfrm>
            <a:custGeom>
              <a:avLst/>
              <a:gdLst>
                <a:gd name="connsiteX0" fmla="*/ 600075 w 1016794"/>
                <a:gd name="connsiteY0" fmla="*/ 547688 h 792957"/>
                <a:gd name="connsiteX1" fmla="*/ 519113 w 1016794"/>
                <a:gd name="connsiteY1" fmla="*/ 471488 h 792957"/>
                <a:gd name="connsiteX2" fmla="*/ 435769 w 1016794"/>
                <a:gd name="connsiteY2" fmla="*/ 390525 h 792957"/>
                <a:gd name="connsiteX3" fmla="*/ 345281 w 1016794"/>
                <a:gd name="connsiteY3" fmla="*/ 300038 h 792957"/>
                <a:gd name="connsiteX4" fmla="*/ 259556 w 1016794"/>
                <a:gd name="connsiteY4" fmla="*/ 223838 h 792957"/>
                <a:gd name="connsiteX5" fmla="*/ 188119 w 1016794"/>
                <a:gd name="connsiteY5" fmla="*/ 169069 h 792957"/>
                <a:gd name="connsiteX6" fmla="*/ 135731 w 1016794"/>
                <a:gd name="connsiteY6" fmla="*/ 133350 h 792957"/>
                <a:gd name="connsiteX7" fmla="*/ 73819 w 1016794"/>
                <a:gd name="connsiteY7" fmla="*/ 92869 h 792957"/>
                <a:gd name="connsiteX8" fmla="*/ 28575 w 1016794"/>
                <a:gd name="connsiteY8" fmla="*/ 66675 h 792957"/>
                <a:gd name="connsiteX9" fmla="*/ 16669 w 1016794"/>
                <a:gd name="connsiteY9" fmla="*/ 57150 h 792957"/>
                <a:gd name="connsiteX10" fmla="*/ 7144 w 1016794"/>
                <a:gd name="connsiteY10" fmla="*/ 42863 h 792957"/>
                <a:gd name="connsiteX11" fmla="*/ 0 w 1016794"/>
                <a:gd name="connsiteY11" fmla="*/ 23813 h 792957"/>
                <a:gd name="connsiteX12" fmla="*/ 0 w 1016794"/>
                <a:gd name="connsiteY12" fmla="*/ 9525 h 792957"/>
                <a:gd name="connsiteX13" fmla="*/ 7144 w 1016794"/>
                <a:gd name="connsiteY13" fmla="*/ 0 h 792957"/>
                <a:gd name="connsiteX14" fmla="*/ 21431 w 1016794"/>
                <a:gd name="connsiteY14" fmla="*/ 0 h 792957"/>
                <a:gd name="connsiteX15" fmla="*/ 42863 w 1016794"/>
                <a:gd name="connsiteY15" fmla="*/ 4763 h 792957"/>
                <a:gd name="connsiteX16" fmla="*/ 73819 w 1016794"/>
                <a:gd name="connsiteY16" fmla="*/ 14288 h 792957"/>
                <a:gd name="connsiteX17" fmla="*/ 154781 w 1016794"/>
                <a:gd name="connsiteY17" fmla="*/ 28575 h 792957"/>
                <a:gd name="connsiteX18" fmla="*/ 240506 w 1016794"/>
                <a:gd name="connsiteY18" fmla="*/ 47625 h 792957"/>
                <a:gd name="connsiteX19" fmla="*/ 342900 w 1016794"/>
                <a:gd name="connsiteY19" fmla="*/ 73819 h 792957"/>
                <a:gd name="connsiteX20" fmla="*/ 438150 w 1016794"/>
                <a:gd name="connsiteY20" fmla="*/ 102394 h 792957"/>
                <a:gd name="connsiteX21" fmla="*/ 497681 w 1016794"/>
                <a:gd name="connsiteY21" fmla="*/ 123825 h 792957"/>
                <a:gd name="connsiteX22" fmla="*/ 573881 w 1016794"/>
                <a:gd name="connsiteY22" fmla="*/ 154782 h 792957"/>
                <a:gd name="connsiteX23" fmla="*/ 645319 w 1016794"/>
                <a:gd name="connsiteY23" fmla="*/ 190500 h 792957"/>
                <a:gd name="connsiteX24" fmla="*/ 707231 w 1016794"/>
                <a:gd name="connsiteY24" fmla="*/ 223838 h 792957"/>
                <a:gd name="connsiteX25" fmla="*/ 742950 w 1016794"/>
                <a:gd name="connsiteY25" fmla="*/ 250032 h 792957"/>
                <a:gd name="connsiteX26" fmla="*/ 792956 w 1016794"/>
                <a:gd name="connsiteY26" fmla="*/ 292894 h 792957"/>
                <a:gd name="connsiteX27" fmla="*/ 850106 w 1016794"/>
                <a:gd name="connsiteY27" fmla="*/ 350044 h 792957"/>
                <a:gd name="connsiteX28" fmla="*/ 909638 w 1016794"/>
                <a:gd name="connsiteY28" fmla="*/ 419100 h 792957"/>
                <a:gd name="connsiteX29" fmla="*/ 954881 w 1016794"/>
                <a:gd name="connsiteY29" fmla="*/ 485775 h 792957"/>
                <a:gd name="connsiteX30" fmla="*/ 978694 w 1016794"/>
                <a:gd name="connsiteY30" fmla="*/ 528638 h 792957"/>
                <a:gd name="connsiteX31" fmla="*/ 995363 w 1016794"/>
                <a:gd name="connsiteY31" fmla="*/ 576263 h 792957"/>
                <a:gd name="connsiteX32" fmla="*/ 1004888 w 1016794"/>
                <a:gd name="connsiteY32" fmla="*/ 619125 h 792957"/>
                <a:gd name="connsiteX33" fmla="*/ 1014413 w 1016794"/>
                <a:gd name="connsiteY33" fmla="*/ 673894 h 792957"/>
                <a:gd name="connsiteX34" fmla="*/ 1016794 w 1016794"/>
                <a:gd name="connsiteY34" fmla="*/ 719138 h 792957"/>
                <a:gd name="connsiteX35" fmla="*/ 1007269 w 1016794"/>
                <a:gd name="connsiteY35" fmla="*/ 745332 h 792957"/>
                <a:gd name="connsiteX36" fmla="*/ 983456 w 1016794"/>
                <a:gd name="connsiteY36" fmla="*/ 764382 h 792957"/>
                <a:gd name="connsiteX37" fmla="*/ 954881 w 1016794"/>
                <a:gd name="connsiteY37" fmla="*/ 778669 h 792957"/>
                <a:gd name="connsiteX38" fmla="*/ 907256 w 1016794"/>
                <a:gd name="connsiteY38" fmla="*/ 790575 h 792957"/>
                <a:gd name="connsiteX39" fmla="*/ 871538 w 1016794"/>
                <a:gd name="connsiteY39" fmla="*/ 792957 h 792957"/>
                <a:gd name="connsiteX40" fmla="*/ 852488 w 1016794"/>
                <a:gd name="connsiteY40" fmla="*/ 785813 h 792957"/>
                <a:gd name="connsiteX41" fmla="*/ 771525 w 1016794"/>
                <a:gd name="connsiteY41" fmla="*/ 707232 h 792957"/>
                <a:gd name="connsiteX42" fmla="*/ 600075 w 1016794"/>
                <a:gd name="connsiteY42" fmla="*/ 5476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16794" h="792957">
                  <a:moveTo>
                    <a:pt x="600075" y="547688"/>
                  </a:moveTo>
                  <a:lnTo>
                    <a:pt x="519113" y="471488"/>
                  </a:lnTo>
                  <a:lnTo>
                    <a:pt x="435769" y="390525"/>
                  </a:lnTo>
                  <a:lnTo>
                    <a:pt x="345281" y="300038"/>
                  </a:lnTo>
                  <a:lnTo>
                    <a:pt x="259556" y="223838"/>
                  </a:lnTo>
                  <a:lnTo>
                    <a:pt x="188119" y="169069"/>
                  </a:lnTo>
                  <a:lnTo>
                    <a:pt x="135731" y="133350"/>
                  </a:lnTo>
                  <a:lnTo>
                    <a:pt x="73819" y="92869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3819" y="14288"/>
                  </a:lnTo>
                  <a:lnTo>
                    <a:pt x="154781" y="28575"/>
                  </a:lnTo>
                  <a:lnTo>
                    <a:pt x="240506" y="47625"/>
                  </a:lnTo>
                  <a:lnTo>
                    <a:pt x="342900" y="73819"/>
                  </a:lnTo>
                  <a:lnTo>
                    <a:pt x="438150" y="102394"/>
                  </a:lnTo>
                  <a:lnTo>
                    <a:pt x="497681" y="123825"/>
                  </a:lnTo>
                  <a:lnTo>
                    <a:pt x="573881" y="154782"/>
                  </a:lnTo>
                  <a:lnTo>
                    <a:pt x="645319" y="190500"/>
                  </a:lnTo>
                  <a:lnTo>
                    <a:pt x="707231" y="223838"/>
                  </a:lnTo>
                  <a:lnTo>
                    <a:pt x="742950" y="250032"/>
                  </a:lnTo>
                  <a:lnTo>
                    <a:pt x="792956" y="292894"/>
                  </a:lnTo>
                  <a:lnTo>
                    <a:pt x="850106" y="350044"/>
                  </a:lnTo>
                  <a:lnTo>
                    <a:pt x="909638" y="419100"/>
                  </a:lnTo>
                  <a:lnTo>
                    <a:pt x="954881" y="485775"/>
                  </a:lnTo>
                  <a:lnTo>
                    <a:pt x="978694" y="528638"/>
                  </a:lnTo>
                  <a:lnTo>
                    <a:pt x="995363" y="576263"/>
                  </a:lnTo>
                  <a:lnTo>
                    <a:pt x="1004888" y="619125"/>
                  </a:lnTo>
                  <a:lnTo>
                    <a:pt x="1014413" y="673894"/>
                  </a:lnTo>
                  <a:lnTo>
                    <a:pt x="1016794" y="719138"/>
                  </a:lnTo>
                  <a:lnTo>
                    <a:pt x="1007269" y="745332"/>
                  </a:lnTo>
                  <a:lnTo>
                    <a:pt x="983456" y="764382"/>
                  </a:lnTo>
                  <a:lnTo>
                    <a:pt x="954881" y="778669"/>
                  </a:lnTo>
                  <a:lnTo>
                    <a:pt x="907256" y="790575"/>
                  </a:lnTo>
                  <a:lnTo>
                    <a:pt x="871538" y="792957"/>
                  </a:lnTo>
                  <a:lnTo>
                    <a:pt x="852488" y="785813"/>
                  </a:lnTo>
                  <a:lnTo>
                    <a:pt x="771525" y="707232"/>
                  </a:lnTo>
                  <a:lnTo>
                    <a:pt x="600075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9">
              <a:extLst>
                <a:ext uri="{FF2B5EF4-FFF2-40B4-BE49-F238E27FC236}">
                  <a16:creationId xmlns:a16="http://schemas.microsoft.com/office/drawing/2014/main" id="{9F0E9E48-0962-4500-BA6D-D505F72BC72E}"/>
                </a:ext>
              </a:extLst>
            </p:cNvPr>
            <p:cNvSpPr/>
            <p:nvPr/>
          </p:nvSpPr>
          <p:spPr>
            <a:xfrm rot="16200000">
              <a:off x="1514475" y="3136900"/>
              <a:ext cx="4295775" cy="1393825"/>
            </a:xfrm>
            <a:custGeom>
              <a:avLst/>
              <a:gdLst>
                <a:gd name="connsiteX0" fmla="*/ 2640815 w 4296621"/>
                <a:gd name="connsiteY0" fmla="*/ 1112108 h 1394549"/>
                <a:gd name="connsiteX1" fmla="*/ 3032701 w 4296621"/>
                <a:gd name="connsiteY1" fmla="*/ 1105047 h 1394549"/>
                <a:gd name="connsiteX2" fmla="*/ 3403404 w 4296621"/>
                <a:gd name="connsiteY2" fmla="*/ 1097986 h 1394549"/>
                <a:gd name="connsiteX3" fmla="*/ 3685844 w 4296621"/>
                <a:gd name="connsiteY3" fmla="*/ 1090925 h 1394549"/>
                <a:gd name="connsiteX4" fmla="*/ 3869430 w 4296621"/>
                <a:gd name="connsiteY4" fmla="*/ 1087395 h 1394549"/>
                <a:gd name="connsiteX5" fmla="*/ 3918857 w 4296621"/>
                <a:gd name="connsiteY5" fmla="*/ 1083864 h 1394549"/>
                <a:gd name="connsiteX6" fmla="*/ 3982406 w 4296621"/>
                <a:gd name="connsiteY6" fmla="*/ 1073273 h 1394549"/>
                <a:gd name="connsiteX7" fmla="*/ 4021241 w 4296621"/>
                <a:gd name="connsiteY7" fmla="*/ 1062681 h 1394549"/>
                <a:gd name="connsiteX8" fmla="*/ 4056547 w 4296621"/>
                <a:gd name="connsiteY8" fmla="*/ 1052090 h 1394549"/>
                <a:gd name="connsiteX9" fmla="*/ 4088321 w 4296621"/>
                <a:gd name="connsiteY9" fmla="*/ 1037968 h 1394549"/>
                <a:gd name="connsiteX10" fmla="*/ 4130687 w 4296621"/>
                <a:gd name="connsiteY10" fmla="*/ 1009724 h 1394549"/>
                <a:gd name="connsiteX11" fmla="*/ 4169523 w 4296621"/>
                <a:gd name="connsiteY11" fmla="*/ 970888 h 1394549"/>
                <a:gd name="connsiteX12" fmla="*/ 4197767 w 4296621"/>
                <a:gd name="connsiteY12" fmla="*/ 935583 h 1394549"/>
                <a:gd name="connsiteX13" fmla="*/ 4229541 w 4296621"/>
                <a:gd name="connsiteY13" fmla="*/ 889687 h 1394549"/>
                <a:gd name="connsiteX14" fmla="*/ 4254255 w 4296621"/>
                <a:gd name="connsiteY14" fmla="*/ 868504 h 1394549"/>
                <a:gd name="connsiteX15" fmla="*/ 4271907 w 4296621"/>
                <a:gd name="connsiteY15" fmla="*/ 861443 h 1394549"/>
                <a:gd name="connsiteX16" fmla="*/ 4286029 w 4296621"/>
                <a:gd name="connsiteY16" fmla="*/ 868504 h 1394549"/>
                <a:gd name="connsiteX17" fmla="*/ 4293090 w 4296621"/>
                <a:gd name="connsiteY17" fmla="*/ 882626 h 1394549"/>
                <a:gd name="connsiteX18" fmla="*/ 4296621 w 4296621"/>
                <a:gd name="connsiteY18" fmla="*/ 917931 h 1394549"/>
                <a:gd name="connsiteX19" fmla="*/ 4296621 w 4296621"/>
                <a:gd name="connsiteY19" fmla="*/ 985010 h 1394549"/>
                <a:gd name="connsiteX20" fmla="*/ 4293090 w 4296621"/>
                <a:gd name="connsiteY20" fmla="*/ 1037968 h 1394549"/>
                <a:gd name="connsiteX21" fmla="*/ 4275438 w 4296621"/>
                <a:gd name="connsiteY21" fmla="*/ 1105047 h 1394549"/>
                <a:gd name="connsiteX22" fmla="*/ 4243663 w 4296621"/>
                <a:gd name="connsiteY22" fmla="*/ 1182718 h 1394549"/>
                <a:gd name="connsiteX23" fmla="*/ 4208358 w 4296621"/>
                <a:gd name="connsiteY23" fmla="*/ 1253328 h 1394549"/>
                <a:gd name="connsiteX24" fmla="*/ 4165992 w 4296621"/>
                <a:gd name="connsiteY24" fmla="*/ 1320408 h 1394549"/>
                <a:gd name="connsiteX25" fmla="*/ 4141279 w 4296621"/>
                <a:gd name="connsiteY25" fmla="*/ 1359243 h 1394549"/>
                <a:gd name="connsiteX26" fmla="*/ 4116565 w 4296621"/>
                <a:gd name="connsiteY26" fmla="*/ 1376896 h 1394549"/>
                <a:gd name="connsiteX27" fmla="*/ 4084791 w 4296621"/>
                <a:gd name="connsiteY27" fmla="*/ 1391018 h 1394549"/>
                <a:gd name="connsiteX28" fmla="*/ 4049485 w 4296621"/>
                <a:gd name="connsiteY28" fmla="*/ 1394549 h 1394549"/>
                <a:gd name="connsiteX29" fmla="*/ 3996528 w 4296621"/>
                <a:gd name="connsiteY29" fmla="*/ 1387488 h 1394549"/>
                <a:gd name="connsiteX30" fmla="*/ 3943570 w 4296621"/>
                <a:gd name="connsiteY30" fmla="*/ 1373365 h 1394549"/>
                <a:gd name="connsiteX31" fmla="*/ 3862369 w 4296621"/>
                <a:gd name="connsiteY31" fmla="*/ 1362774 h 1394549"/>
                <a:gd name="connsiteX32" fmla="*/ 3664661 w 4296621"/>
                <a:gd name="connsiteY32" fmla="*/ 1355713 h 1394549"/>
                <a:gd name="connsiteX33" fmla="*/ 3396343 w 4296621"/>
                <a:gd name="connsiteY33" fmla="*/ 1355713 h 1394549"/>
                <a:gd name="connsiteX34" fmla="*/ 3036231 w 4296621"/>
                <a:gd name="connsiteY34" fmla="*/ 1359243 h 1394549"/>
                <a:gd name="connsiteX35" fmla="*/ 2764383 w 4296621"/>
                <a:gd name="connsiteY35" fmla="*/ 1355713 h 1394549"/>
                <a:gd name="connsiteX36" fmla="*/ 2478412 w 4296621"/>
                <a:gd name="connsiteY36" fmla="*/ 1355713 h 1394549"/>
                <a:gd name="connsiteX37" fmla="*/ 2248930 w 4296621"/>
                <a:gd name="connsiteY37" fmla="*/ 1348652 h 1394549"/>
                <a:gd name="connsiteX38" fmla="*/ 2061813 w 4296621"/>
                <a:gd name="connsiteY38" fmla="*/ 1338060 h 1394549"/>
                <a:gd name="connsiteX39" fmla="*/ 1910001 w 4296621"/>
                <a:gd name="connsiteY39" fmla="*/ 1323938 h 1394549"/>
                <a:gd name="connsiteX40" fmla="*/ 1705232 w 4296621"/>
                <a:gd name="connsiteY40" fmla="*/ 1295694 h 1394549"/>
                <a:gd name="connsiteX41" fmla="*/ 1472219 w 4296621"/>
                <a:gd name="connsiteY41" fmla="*/ 1249798 h 1394549"/>
                <a:gd name="connsiteX42" fmla="*/ 1274511 w 4296621"/>
                <a:gd name="connsiteY42" fmla="*/ 1196840 h 1394549"/>
                <a:gd name="connsiteX43" fmla="*/ 1080333 w 4296621"/>
                <a:gd name="connsiteY43" fmla="*/ 1129761 h 1394549"/>
                <a:gd name="connsiteX44" fmla="*/ 949705 w 4296621"/>
                <a:gd name="connsiteY44" fmla="*/ 1069742 h 1394549"/>
                <a:gd name="connsiteX45" fmla="*/ 815546 w 4296621"/>
                <a:gd name="connsiteY45" fmla="*/ 992071 h 1394549"/>
                <a:gd name="connsiteX46" fmla="*/ 674326 w 4296621"/>
                <a:gd name="connsiteY46" fmla="*/ 893217 h 1394549"/>
                <a:gd name="connsiteX47" fmla="*/ 571941 w 4296621"/>
                <a:gd name="connsiteY47" fmla="*/ 812016 h 1394549"/>
                <a:gd name="connsiteX48" fmla="*/ 458965 w 4296621"/>
                <a:gd name="connsiteY48" fmla="*/ 709631 h 1394549"/>
                <a:gd name="connsiteX49" fmla="*/ 331867 w 4296621"/>
                <a:gd name="connsiteY49" fmla="*/ 568411 h 1394549"/>
                <a:gd name="connsiteX50" fmla="*/ 208299 w 4296621"/>
                <a:gd name="connsiteY50" fmla="*/ 406008 h 1394549"/>
                <a:gd name="connsiteX51" fmla="*/ 134159 w 4296621"/>
                <a:gd name="connsiteY51" fmla="*/ 289501 h 1394549"/>
                <a:gd name="connsiteX52" fmla="*/ 45896 w 4296621"/>
                <a:gd name="connsiteY52" fmla="*/ 141220 h 1394549"/>
                <a:gd name="connsiteX53" fmla="*/ 10591 w 4296621"/>
                <a:gd name="connsiteY53" fmla="*/ 67080 h 1394549"/>
                <a:gd name="connsiteX54" fmla="*/ 0 w 4296621"/>
                <a:gd name="connsiteY54" fmla="*/ 35305 h 1394549"/>
                <a:gd name="connsiteX55" fmla="*/ 0 w 4296621"/>
                <a:gd name="connsiteY55" fmla="*/ 17653 h 1394549"/>
                <a:gd name="connsiteX56" fmla="*/ 14122 w 4296621"/>
                <a:gd name="connsiteY56" fmla="*/ 0 h 1394549"/>
                <a:gd name="connsiteX57" fmla="*/ 35305 w 4296621"/>
                <a:gd name="connsiteY57" fmla="*/ 3531 h 1394549"/>
                <a:gd name="connsiteX58" fmla="*/ 52957 w 4296621"/>
                <a:gd name="connsiteY58" fmla="*/ 14122 h 1394549"/>
                <a:gd name="connsiteX59" fmla="*/ 81201 w 4296621"/>
                <a:gd name="connsiteY59" fmla="*/ 56488 h 1394549"/>
                <a:gd name="connsiteX60" fmla="*/ 165933 w 4296621"/>
                <a:gd name="connsiteY60" fmla="*/ 172995 h 1394549"/>
                <a:gd name="connsiteX61" fmla="*/ 240074 w 4296621"/>
                <a:gd name="connsiteY61" fmla="*/ 264788 h 1394549"/>
                <a:gd name="connsiteX62" fmla="*/ 314214 w 4296621"/>
                <a:gd name="connsiteY62" fmla="*/ 345989 h 1394549"/>
                <a:gd name="connsiteX63" fmla="*/ 402477 w 4296621"/>
                <a:gd name="connsiteY63" fmla="*/ 441313 h 1394549"/>
                <a:gd name="connsiteX64" fmla="*/ 497801 w 4296621"/>
                <a:gd name="connsiteY64" fmla="*/ 533106 h 1394549"/>
                <a:gd name="connsiteX65" fmla="*/ 603716 w 4296621"/>
                <a:gd name="connsiteY65" fmla="*/ 617838 h 1394549"/>
                <a:gd name="connsiteX66" fmla="*/ 677856 w 4296621"/>
                <a:gd name="connsiteY66" fmla="*/ 674326 h 1394549"/>
                <a:gd name="connsiteX67" fmla="*/ 773180 w 4296621"/>
                <a:gd name="connsiteY67" fmla="*/ 741406 h 1394549"/>
                <a:gd name="connsiteX68" fmla="*/ 857912 w 4296621"/>
                <a:gd name="connsiteY68" fmla="*/ 790833 h 1394549"/>
                <a:gd name="connsiteX69" fmla="*/ 949705 w 4296621"/>
                <a:gd name="connsiteY69" fmla="*/ 843790 h 1394549"/>
                <a:gd name="connsiteX70" fmla="*/ 1073272 w 4296621"/>
                <a:gd name="connsiteY70" fmla="*/ 900278 h 1394549"/>
                <a:gd name="connsiteX71" fmla="*/ 1179187 w 4296621"/>
                <a:gd name="connsiteY71" fmla="*/ 939114 h 1394549"/>
                <a:gd name="connsiteX72" fmla="*/ 1270980 w 4296621"/>
                <a:gd name="connsiteY72" fmla="*/ 970888 h 1394549"/>
                <a:gd name="connsiteX73" fmla="*/ 1394548 w 4296621"/>
                <a:gd name="connsiteY73" fmla="*/ 1006193 h 1394549"/>
                <a:gd name="connsiteX74" fmla="*/ 1581665 w 4296621"/>
                <a:gd name="connsiteY74" fmla="*/ 1045029 h 1394549"/>
                <a:gd name="connsiteX75" fmla="*/ 1768781 w 4296621"/>
                <a:gd name="connsiteY75" fmla="*/ 1073273 h 1394549"/>
                <a:gd name="connsiteX76" fmla="*/ 1924123 w 4296621"/>
                <a:gd name="connsiteY76" fmla="*/ 1090925 h 1394549"/>
                <a:gd name="connsiteX77" fmla="*/ 2104179 w 4296621"/>
                <a:gd name="connsiteY77" fmla="*/ 1105047 h 1394549"/>
                <a:gd name="connsiteX78" fmla="*/ 2312479 w 4296621"/>
                <a:gd name="connsiteY78" fmla="*/ 1112108 h 1394549"/>
                <a:gd name="connsiteX79" fmla="*/ 2640815 w 4296621"/>
                <a:gd name="connsiteY79" fmla="*/ 1112108 h 139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296621" h="1394549">
                  <a:moveTo>
                    <a:pt x="2640815" y="1112108"/>
                  </a:moveTo>
                  <a:lnTo>
                    <a:pt x="3032701" y="1105047"/>
                  </a:lnTo>
                  <a:lnTo>
                    <a:pt x="3403404" y="1097986"/>
                  </a:lnTo>
                  <a:lnTo>
                    <a:pt x="3685844" y="1090925"/>
                  </a:lnTo>
                  <a:lnTo>
                    <a:pt x="3869430" y="1087395"/>
                  </a:lnTo>
                  <a:lnTo>
                    <a:pt x="3918857" y="1083864"/>
                  </a:lnTo>
                  <a:lnTo>
                    <a:pt x="3982406" y="1073273"/>
                  </a:lnTo>
                  <a:lnTo>
                    <a:pt x="4021241" y="1062681"/>
                  </a:lnTo>
                  <a:lnTo>
                    <a:pt x="4056547" y="1052090"/>
                  </a:lnTo>
                  <a:lnTo>
                    <a:pt x="4088321" y="1037968"/>
                  </a:lnTo>
                  <a:lnTo>
                    <a:pt x="4130687" y="1009724"/>
                  </a:lnTo>
                  <a:lnTo>
                    <a:pt x="4169523" y="970888"/>
                  </a:lnTo>
                  <a:lnTo>
                    <a:pt x="4197767" y="935583"/>
                  </a:lnTo>
                  <a:lnTo>
                    <a:pt x="4229541" y="889687"/>
                  </a:lnTo>
                  <a:lnTo>
                    <a:pt x="4254255" y="868504"/>
                  </a:lnTo>
                  <a:lnTo>
                    <a:pt x="4271907" y="861443"/>
                  </a:lnTo>
                  <a:lnTo>
                    <a:pt x="4286029" y="868504"/>
                  </a:lnTo>
                  <a:lnTo>
                    <a:pt x="4293090" y="882626"/>
                  </a:lnTo>
                  <a:lnTo>
                    <a:pt x="4296621" y="917931"/>
                  </a:lnTo>
                  <a:lnTo>
                    <a:pt x="4296621" y="985010"/>
                  </a:lnTo>
                  <a:lnTo>
                    <a:pt x="4293090" y="1037968"/>
                  </a:lnTo>
                  <a:lnTo>
                    <a:pt x="4275438" y="1105047"/>
                  </a:lnTo>
                  <a:lnTo>
                    <a:pt x="4243663" y="1182718"/>
                  </a:lnTo>
                  <a:lnTo>
                    <a:pt x="4208358" y="1253328"/>
                  </a:lnTo>
                  <a:lnTo>
                    <a:pt x="4165992" y="1320408"/>
                  </a:lnTo>
                  <a:lnTo>
                    <a:pt x="4141279" y="1359243"/>
                  </a:lnTo>
                  <a:lnTo>
                    <a:pt x="4116565" y="1376896"/>
                  </a:lnTo>
                  <a:lnTo>
                    <a:pt x="4084791" y="1391018"/>
                  </a:lnTo>
                  <a:lnTo>
                    <a:pt x="4049485" y="1394549"/>
                  </a:lnTo>
                  <a:lnTo>
                    <a:pt x="3996528" y="1387488"/>
                  </a:lnTo>
                  <a:lnTo>
                    <a:pt x="3943570" y="1373365"/>
                  </a:lnTo>
                  <a:lnTo>
                    <a:pt x="3862369" y="1362774"/>
                  </a:lnTo>
                  <a:lnTo>
                    <a:pt x="3664661" y="1355713"/>
                  </a:lnTo>
                  <a:lnTo>
                    <a:pt x="3396343" y="1355713"/>
                  </a:lnTo>
                  <a:lnTo>
                    <a:pt x="3036231" y="1359243"/>
                  </a:lnTo>
                  <a:lnTo>
                    <a:pt x="2764383" y="1355713"/>
                  </a:lnTo>
                  <a:lnTo>
                    <a:pt x="2478412" y="1355713"/>
                  </a:lnTo>
                  <a:lnTo>
                    <a:pt x="2248930" y="1348652"/>
                  </a:lnTo>
                  <a:lnTo>
                    <a:pt x="2061813" y="1338060"/>
                  </a:lnTo>
                  <a:lnTo>
                    <a:pt x="1910001" y="1323938"/>
                  </a:lnTo>
                  <a:lnTo>
                    <a:pt x="1705232" y="1295694"/>
                  </a:lnTo>
                  <a:lnTo>
                    <a:pt x="1472219" y="1249798"/>
                  </a:lnTo>
                  <a:lnTo>
                    <a:pt x="1274511" y="1196840"/>
                  </a:lnTo>
                  <a:lnTo>
                    <a:pt x="1080333" y="1129761"/>
                  </a:lnTo>
                  <a:lnTo>
                    <a:pt x="949705" y="1069742"/>
                  </a:lnTo>
                  <a:lnTo>
                    <a:pt x="815546" y="992071"/>
                  </a:lnTo>
                  <a:lnTo>
                    <a:pt x="674326" y="893217"/>
                  </a:lnTo>
                  <a:lnTo>
                    <a:pt x="571941" y="812016"/>
                  </a:lnTo>
                  <a:lnTo>
                    <a:pt x="458965" y="709631"/>
                  </a:lnTo>
                  <a:lnTo>
                    <a:pt x="331867" y="568411"/>
                  </a:lnTo>
                  <a:lnTo>
                    <a:pt x="208299" y="406008"/>
                  </a:lnTo>
                  <a:lnTo>
                    <a:pt x="134159" y="289501"/>
                  </a:lnTo>
                  <a:lnTo>
                    <a:pt x="45896" y="141220"/>
                  </a:lnTo>
                  <a:lnTo>
                    <a:pt x="10591" y="67080"/>
                  </a:lnTo>
                  <a:lnTo>
                    <a:pt x="0" y="35305"/>
                  </a:lnTo>
                  <a:lnTo>
                    <a:pt x="0" y="17653"/>
                  </a:lnTo>
                  <a:lnTo>
                    <a:pt x="14122" y="0"/>
                  </a:lnTo>
                  <a:lnTo>
                    <a:pt x="35305" y="3531"/>
                  </a:lnTo>
                  <a:lnTo>
                    <a:pt x="52957" y="14122"/>
                  </a:lnTo>
                  <a:lnTo>
                    <a:pt x="81201" y="56488"/>
                  </a:lnTo>
                  <a:lnTo>
                    <a:pt x="165933" y="172995"/>
                  </a:lnTo>
                  <a:lnTo>
                    <a:pt x="240074" y="264788"/>
                  </a:lnTo>
                  <a:lnTo>
                    <a:pt x="314214" y="345989"/>
                  </a:lnTo>
                  <a:lnTo>
                    <a:pt x="402477" y="441313"/>
                  </a:lnTo>
                  <a:lnTo>
                    <a:pt x="497801" y="533106"/>
                  </a:lnTo>
                  <a:lnTo>
                    <a:pt x="603716" y="617838"/>
                  </a:lnTo>
                  <a:lnTo>
                    <a:pt x="677856" y="674326"/>
                  </a:lnTo>
                  <a:lnTo>
                    <a:pt x="773180" y="741406"/>
                  </a:lnTo>
                  <a:lnTo>
                    <a:pt x="857912" y="790833"/>
                  </a:lnTo>
                  <a:lnTo>
                    <a:pt x="949705" y="843790"/>
                  </a:lnTo>
                  <a:lnTo>
                    <a:pt x="1073272" y="900278"/>
                  </a:lnTo>
                  <a:lnTo>
                    <a:pt x="1179187" y="939114"/>
                  </a:lnTo>
                  <a:lnTo>
                    <a:pt x="1270980" y="970888"/>
                  </a:lnTo>
                  <a:lnTo>
                    <a:pt x="1394548" y="1006193"/>
                  </a:lnTo>
                  <a:lnTo>
                    <a:pt x="1581665" y="1045029"/>
                  </a:lnTo>
                  <a:lnTo>
                    <a:pt x="1768781" y="1073273"/>
                  </a:lnTo>
                  <a:lnTo>
                    <a:pt x="1924123" y="1090925"/>
                  </a:lnTo>
                  <a:lnTo>
                    <a:pt x="2104179" y="1105047"/>
                  </a:lnTo>
                  <a:lnTo>
                    <a:pt x="2312479" y="1112108"/>
                  </a:lnTo>
                  <a:lnTo>
                    <a:pt x="2640815" y="1112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305DC1D6-1CE5-4E3E-96F4-78A82930D82F}"/>
                </a:ext>
              </a:extLst>
            </p:cNvPr>
            <p:cNvSpPr/>
            <p:nvPr/>
          </p:nvSpPr>
          <p:spPr>
            <a:xfrm>
              <a:off x="2655888" y="3494088"/>
              <a:ext cx="1562100" cy="1403350"/>
            </a:xfrm>
            <a:custGeom>
              <a:avLst/>
              <a:gdLst>
                <a:gd name="connsiteX0" fmla="*/ 604837 w 1562100"/>
                <a:gd name="connsiteY0" fmla="*/ 704850 h 1404937"/>
                <a:gd name="connsiteX1" fmla="*/ 864394 w 1562100"/>
                <a:gd name="connsiteY1" fmla="*/ 500062 h 1404937"/>
                <a:gd name="connsiteX2" fmla="*/ 1147762 w 1562100"/>
                <a:gd name="connsiteY2" fmla="*/ 271462 h 1404937"/>
                <a:gd name="connsiteX3" fmla="*/ 1400175 w 1562100"/>
                <a:gd name="connsiteY3" fmla="*/ 64294 h 1404937"/>
                <a:gd name="connsiteX4" fmla="*/ 1443037 w 1562100"/>
                <a:gd name="connsiteY4" fmla="*/ 33337 h 1404937"/>
                <a:gd name="connsiteX5" fmla="*/ 1562100 w 1562100"/>
                <a:gd name="connsiteY5" fmla="*/ 0 h 1404937"/>
                <a:gd name="connsiteX6" fmla="*/ 1445419 w 1562100"/>
                <a:gd name="connsiteY6" fmla="*/ 157162 h 1404937"/>
                <a:gd name="connsiteX7" fmla="*/ 1319212 w 1562100"/>
                <a:gd name="connsiteY7" fmla="*/ 297656 h 1404937"/>
                <a:gd name="connsiteX8" fmla="*/ 1109662 w 1562100"/>
                <a:gd name="connsiteY8" fmla="*/ 531019 h 1404937"/>
                <a:gd name="connsiteX9" fmla="*/ 923925 w 1562100"/>
                <a:gd name="connsiteY9" fmla="*/ 733425 h 1404937"/>
                <a:gd name="connsiteX10" fmla="*/ 781050 w 1562100"/>
                <a:gd name="connsiteY10" fmla="*/ 888206 h 1404937"/>
                <a:gd name="connsiteX11" fmla="*/ 628650 w 1562100"/>
                <a:gd name="connsiteY11" fmla="*/ 1054894 h 1404937"/>
                <a:gd name="connsiteX12" fmla="*/ 478631 w 1562100"/>
                <a:gd name="connsiteY12" fmla="*/ 1209675 h 1404937"/>
                <a:gd name="connsiteX13" fmla="*/ 409575 w 1562100"/>
                <a:gd name="connsiteY13" fmla="*/ 1281112 h 1404937"/>
                <a:gd name="connsiteX14" fmla="*/ 397669 w 1562100"/>
                <a:gd name="connsiteY14" fmla="*/ 1312069 h 1404937"/>
                <a:gd name="connsiteX15" fmla="*/ 385762 w 1562100"/>
                <a:gd name="connsiteY15" fmla="*/ 1340644 h 1404937"/>
                <a:gd name="connsiteX16" fmla="*/ 361950 w 1562100"/>
                <a:gd name="connsiteY16" fmla="*/ 1373981 h 1404937"/>
                <a:gd name="connsiteX17" fmla="*/ 338137 w 1562100"/>
                <a:gd name="connsiteY17" fmla="*/ 1395412 h 1404937"/>
                <a:gd name="connsiteX18" fmla="*/ 321469 w 1562100"/>
                <a:gd name="connsiteY18" fmla="*/ 1402556 h 1404937"/>
                <a:gd name="connsiteX19" fmla="*/ 295275 w 1562100"/>
                <a:gd name="connsiteY19" fmla="*/ 1404937 h 1404937"/>
                <a:gd name="connsiteX20" fmla="*/ 269081 w 1562100"/>
                <a:gd name="connsiteY20" fmla="*/ 1395412 h 1404937"/>
                <a:gd name="connsiteX21" fmla="*/ 247650 w 1562100"/>
                <a:gd name="connsiteY21" fmla="*/ 1376362 h 1404937"/>
                <a:gd name="connsiteX22" fmla="*/ 216694 w 1562100"/>
                <a:gd name="connsiteY22" fmla="*/ 1335881 h 1404937"/>
                <a:gd name="connsiteX23" fmla="*/ 171450 w 1562100"/>
                <a:gd name="connsiteY23" fmla="*/ 1269206 h 1404937"/>
                <a:gd name="connsiteX24" fmla="*/ 119062 w 1562100"/>
                <a:gd name="connsiteY24" fmla="*/ 1193006 h 1404937"/>
                <a:gd name="connsiteX25" fmla="*/ 71437 w 1562100"/>
                <a:gd name="connsiteY25" fmla="*/ 1107281 h 1404937"/>
                <a:gd name="connsiteX26" fmla="*/ 30956 w 1562100"/>
                <a:gd name="connsiteY26" fmla="*/ 1012031 h 1404937"/>
                <a:gd name="connsiteX27" fmla="*/ 7144 w 1562100"/>
                <a:gd name="connsiteY27" fmla="*/ 950119 h 1404937"/>
                <a:gd name="connsiteX28" fmla="*/ 0 w 1562100"/>
                <a:gd name="connsiteY28" fmla="*/ 907256 h 1404937"/>
                <a:gd name="connsiteX29" fmla="*/ 4762 w 1562100"/>
                <a:gd name="connsiteY29" fmla="*/ 883444 h 1404937"/>
                <a:gd name="connsiteX30" fmla="*/ 9525 w 1562100"/>
                <a:gd name="connsiteY30" fmla="*/ 876300 h 1404937"/>
                <a:gd name="connsiteX31" fmla="*/ 14287 w 1562100"/>
                <a:gd name="connsiteY31" fmla="*/ 873919 h 1404937"/>
                <a:gd name="connsiteX32" fmla="*/ 26194 w 1562100"/>
                <a:gd name="connsiteY32" fmla="*/ 873919 h 1404937"/>
                <a:gd name="connsiteX33" fmla="*/ 42862 w 1562100"/>
                <a:gd name="connsiteY33" fmla="*/ 878681 h 1404937"/>
                <a:gd name="connsiteX34" fmla="*/ 76200 w 1562100"/>
                <a:gd name="connsiteY34" fmla="*/ 895350 h 1404937"/>
                <a:gd name="connsiteX35" fmla="*/ 128587 w 1562100"/>
                <a:gd name="connsiteY35" fmla="*/ 919162 h 1404937"/>
                <a:gd name="connsiteX36" fmla="*/ 183356 w 1562100"/>
                <a:gd name="connsiteY36" fmla="*/ 940594 h 1404937"/>
                <a:gd name="connsiteX37" fmla="*/ 216694 w 1562100"/>
                <a:gd name="connsiteY37" fmla="*/ 947737 h 1404937"/>
                <a:gd name="connsiteX38" fmla="*/ 242887 w 1562100"/>
                <a:gd name="connsiteY38" fmla="*/ 950119 h 1404937"/>
                <a:gd name="connsiteX39" fmla="*/ 269081 w 1562100"/>
                <a:gd name="connsiteY39" fmla="*/ 945356 h 1404937"/>
                <a:gd name="connsiteX40" fmla="*/ 311944 w 1562100"/>
                <a:gd name="connsiteY40" fmla="*/ 926306 h 1404937"/>
                <a:gd name="connsiteX41" fmla="*/ 371475 w 1562100"/>
                <a:gd name="connsiteY41" fmla="*/ 881062 h 1404937"/>
                <a:gd name="connsiteX42" fmla="*/ 564356 w 1562100"/>
                <a:gd name="connsiteY42" fmla="*/ 738187 h 1404937"/>
                <a:gd name="connsiteX43" fmla="*/ 604837 w 1562100"/>
                <a:gd name="connsiteY43" fmla="*/ 70485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2100" h="1404937">
                  <a:moveTo>
                    <a:pt x="604837" y="704850"/>
                  </a:moveTo>
                  <a:lnTo>
                    <a:pt x="864394" y="500062"/>
                  </a:lnTo>
                  <a:lnTo>
                    <a:pt x="1147762" y="271462"/>
                  </a:lnTo>
                  <a:lnTo>
                    <a:pt x="1400175" y="64294"/>
                  </a:lnTo>
                  <a:lnTo>
                    <a:pt x="1443037" y="33337"/>
                  </a:lnTo>
                  <a:lnTo>
                    <a:pt x="1562100" y="0"/>
                  </a:lnTo>
                  <a:lnTo>
                    <a:pt x="1445419" y="157162"/>
                  </a:lnTo>
                  <a:lnTo>
                    <a:pt x="1319212" y="297656"/>
                  </a:lnTo>
                  <a:lnTo>
                    <a:pt x="1109662" y="531019"/>
                  </a:lnTo>
                  <a:lnTo>
                    <a:pt x="923925" y="733425"/>
                  </a:lnTo>
                  <a:lnTo>
                    <a:pt x="781050" y="888206"/>
                  </a:lnTo>
                  <a:lnTo>
                    <a:pt x="628650" y="1054894"/>
                  </a:lnTo>
                  <a:lnTo>
                    <a:pt x="478631" y="1209675"/>
                  </a:lnTo>
                  <a:lnTo>
                    <a:pt x="409575" y="1281112"/>
                  </a:lnTo>
                  <a:lnTo>
                    <a:pt x="397669" y="1312069"/>
                  </a:lnTo>
                  <a:lnTo>
                    <a:pt x="385762" y="1340644"/>
                  </a:lnTo>
                  <a:lnTo>
                    <a:pt x="361950" y="1373981"/>
                  </a:lnTo>
                  <a:lnTo>
                    <a:pt x="338137" y="1395412"/>
                  </a:lnTo>
                  <a:lnTo>
                    <a:pt x="321469" y="1402556"/>
                  </a:lnTo>
                  <a:lnTo>
                    <a:pt x="295275" y="1404937"/>
                  </a:lnTo>
                  <a:lnTo>
                    <a:pt x="269081" y="1395412"/>
                  </a:lnTo>
                  <a:lnTo>
                    <a:pt x="247650" y="1376362"/>
                  </a:lnTo>
                  <a:lnTo>
                    <a:pt x="216694" y="1335881"/>
                  </a:lnTo>
                  <a:lnTo>
                    <a:pt x="171450" y="1269206"/>
                  </a:lnTo>
                  <a:lnTo>
                    <a:pt x="119062" y="1193006"/>
                  </a:lnTo>
                  <a:lnTo>
                    <a:pt x="71437" y="1107281"/>
                  </a:lnTo>
                  <a:lnTo>
                    <a:pt x="30956" y="1012031"/>
                  </a:lnTo>
                  <a:lnTo>
                    <a:pt x="7144" y="950119"/>
                  </a:lnTo>
                  <a:lnTo>
                    <a:pt x="0" y="907256"/>
                  </a:lnTo>
                  <a:lnTo>
                    <a:pt x="4762" y="883444"/>
                  </a:lnTo>
                  <a:lnTo>
                    <a:pt x="9525" y="876300"/>
                  </a:lnTo>
                  <a:lnTo>
                    <a:pt x="14287" y="873919"/>
                  </a:lnTo>
                  <a:lnTo>
                    <a:pt x="26194" y="873919"/>
                  </a:lnTo>
                  <a:lnTo>
                    <a:pt x="42862" y="878681"/>
                  </a:lnTo>
                  <a:lnTo>
                    <a:pt x="76200" y="895350"/>
                  </a:lnTo>
                  <a:lnTo>
                    <a:pt x="128587" y="919162"/>
                  </a:lnTo>
                  <a:lnTo>
                    <a:pt x="183356" y="940594"/>
                  </a:lnTo>
                  <a:lnTo>
                    <a:pt x="216694" y="947737"/>
                  </a:lnTo>
                  <a:lnTo>
                    <a:pt x="242887" y="950119"/>
                  </a:lnTo>
                  <a:lnTo>
                    <a:pt x="269081" y="945356"/>
                  </a:lnTo>
                  <a:lnTo>
                    <a:pt x="311944" y="926306"/>
                  </a:lnTo>
                  <a:lnTo>
                    <a:pt x="371475" y="881062"/>
                  </a:lnTo>
                  <a:lnTo>
                    <a:pt x="564356" y="738187"/>
                  </a:lnTo>
                  <a:lnTo>
                    <a:pt x="604837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252C7E60-D020-4BCB-BA71-0B7CF2CFB5A6}"/>
                </a:ext>
              </a:extLst>
            </p:cNvPr>
            <p:cNvSpPr/>
            <p:nvPr/>
          </p:nvSpPr>
          <p:spPr>
            <a:xfrm rot="16200000">
              <a:off x="3894932" y="2415381"/>
              <a:ext cx="4402138" cy="2454275"/>
            </a:xfrm>
            <a:custGeom>
              <a:avLst/>
              <a:gdLst>
                <a:gd name="connsiteX0" fmla="*/ 2035162 w 4401217"/>
                <a:gd name="connsiteY0" fmla="*/ 209920 h 2455003"/>
                <a:gd name="connsiteX1" fmla="*/ 2405192 w 4401217"/>
                <a:gd name="connsiteY1" fmla="*/ 209920 h 2455003"/>
                <a:gd name="connsiteX2" fmla="*/ 2696946 w 4401217"/>
                <a:gd name="connsiteY2" fmla="*/ 213478 h 2455003"/>
                <a:gd name="connsiteX3" fmla="*/ 2924656 w 4401217"/>
                <a:gd name="connsiteY3" fmla="*/ 220594 h 2455003"/>
                <a:gd name="connsiteX4" fmla="*/ 3138135 w 4401217"/>
                <a:gd name="connsiteY4" fmla="*/ 224152 h 2455003"/>
                <a:gd name="connsiteX5" fmla="*/ 3419215 w 4401217"/>
                <a:gd name="connsiteY5" fmla="*/ 234826 h 2455003"/>
                <a:gd name="connsiteX6" fmla="*/ 3597114 w 4401217"/>
                <a:gd name="connsiteY6" fmla="*/ 241942 h 2455003"/>
                <a:gd name="connsiteX7" fmla="*/ 3782129 w 4401217"/>
                <a:gd name="connsiteY7" fmla="*/ 249058 h 2455003"/>
                <a:gd name="connsiteX8" fmla="*/ 3924448 w 4401217"/>
                <a:gd name="connsiteY8" fmla="*/ 256174 h 2455003"/>
                <a:gd name="connsiteX9" fmla="*/ 3963586 w 4401217"/>
                <a:gd name="connsiteY9" fmla="*/ 256174 h 2455003"/>
                <a:gd name="connsiteX10" fmla="*/ 4016955 w 4401217"/>
                <a:gd name="connsiteY10" fmla="*/ 249058 h 2455003"/>
                <a:gd name="connsiteX11" fmla="*/ 4066767 w 4401217"/>
                <a:gd name="connsiteY11" fmla="*/ 241942 h 2455003"/>
                <a:gd name="connsiteX12" fmla="*/ 4120137 w 4401217"/>
                <a:gd name="connsiteY12" fmla="*/ 227710 h 2455003"/>
                <a:gd name="connsiteX13" fmla="*/ 4169948 w 4401217"/>
                <a:gd name="connsiteY13" fmla="*/ 206362 h 2455003"/>
                <a:gd name="connsiteX14" fmla="*/ 4219760 w 4401217"/>
                <a:gd name="connsiteY14" fmla="*/ 170782 h 2455003"/>
                <a:gd name="connsiteX15" fmla="*/ 4269572 w 4401217"/>
                <a:gd name="connsiteY15" fmla="*/ 117413 h 2455003"/>
                <a:gd name="connsiteX16" fmla="*/ 4312267 w 4401217"/>
                <a:gd name="connsiteY16" fmla="*/ 64043 h 2455003"/>
                <a:gd name="connsiteX17" fmla="*/ 4354963 w 4401217"/>
                <a:gd name="connsiteY17" fmla="*/ 7115 h 2455003"/>
                <a:gd name="connsiteX18" fmla="*/ 4372753 w 4401217"/>
                <a:gd name="connsiteY18" fmla="*/ 0 h 2455003"/>
                <a:gd name="connsiteX19" fmla="*/ 4383427 w 4401217"/>
                <a:gd name="connsiteY19" fmla="*/ 3558 h 2455003"/>
                <a:gd name="connsiteX20" fmla="*/ 4394101 w 4401217"/>
                <a:gd name="connsiteY20" fmla="*/ 10673 h 2455003"/>
                <a:gd name="connsiteX21" fmla="*/ 4401217 w 4401217"/>
                <a:gd name="connsiteY21" fmla="*/ 35579 h 2455003"/>
                <a:gd name="connsiteX22" fmla="*/ 4397659 w 4401217"/>
                <a:gd name="connsiteY22" fmla="*/ 117413 h 2455003"/>
                <a:gd name="connsiteX23" fmla="*/ 4390543 w 4401217"/>
                <a:gd name="connsiteY23" fmla="*/ 199246 h 2455003"/>
                <a:gd name="connsiteX24" fmla="*/ 4376311 w 4401217"/>
                <a:gd name="connsiteY24" fmla="*/ 263290 h 2455003"/>
                <a:gd name="connsiteX25" fmla="*/ 4347847 w 4401217"/>
                <a:gd name="connsiteY25" fmla="*/ 338007 h 2455003"/>
                <a:gd name="connsiteX26" fmla="*/ 4315825 w 4401217"/>
                <a:gd name="connsiteY26" fmla="*/ 409167 h 2455003"/>
                <a:gd name="connsiteX27" fmla="*/ 4283804 w 4401217"/>
                <a:gd name="connsiteY27" fmla="*/ 466094 h 2455003"/>
                <a:gd name="connsiteX28" fmla="*/ 4244666 w 4401217"/>
                <a:gd name="connsiteY28" fmla="*/ 533696 h 2455003"/>
                <a:gd name="connsiteX29" fmla="*/ 4205528 w 4401217"/>
                <a:gd name="connsiteY29" fmla="*/ 587066 h 2455003"/>
                <a:gd name="connsiteX30" fmla="*/ 4166390 w 4401217"/>
                <a:gd name="connsiteY30" fmla="*/ 619087 h 2455003"/>
                <a:gd name="connsiteX31" fmla="*/ 4130811 w 4401217"/>
                <a:gd name="connsiteY31" fmla="*/ 633319 h 2455003"/>
                <a:gd name="connsiteX32" fmla="*/ 4105905 w 4401217"/>
                <a:gd name="connsiteY32" fmla="*/ 629761 h 2455003"/>
                <a:gd name="connsiteX33" fmla="*/ 4077441 w 4401217"/>
                <a:gd name="connsiteY33" fmla="*/ 619087 h 2455003"/>
                <a:gd name="connsiteX34" fmla="*/ 4041861 w 4401217"/>
                <a:gd name="connsiteY34" fmla="*/ 594182 h 2455003"/>
                <a:gd name="connsiteX35" fmla="*/ 4020513 w 4401217"/>
                <a:gd name="connsiteY35" fmla="*/ 569276 h 2455003"/>
                <a:gd name="connsiteX36" fmla="*/ 3984934 w 4401217"/>
                <a:gd name="connsiteY36" fmla="*/ 547928 h 2455003"/>
                <a:gd name="connsiteX37" fmla="*/ 3920890 w 4401217"/>
                <a:gd name="connsiteY37" fmla="*/ 530138 h 2455003"/>
                <a:gd name="connsiteX38" fmla="*/ 3856846 w 4401217"/>
                <a:gd name="connsiteY38" fmla="*/ 523022 h 2455003"/>
                <a:gd name="connsiteX39" fmla="*/ 3646926 w 4401217"/>
                <a:gd name="connsiteY39" fmla="*/ 512348 h 2455003"/>
                <a:gd name="connsiteX40" fmla="*/ 3369404 w 4401217"/>
                <a:gd name="connsiteY40" fmla="*/ 494558 h 2455003"/>
                <a:gd name="connsiteX41" fmla="*/ 2988700 w 4401217"/>
                <a:gd name="connsiteY41" fmla="*/ 469652 h 2455003"/>
                <a:gd name="connsiteX42" fmla="*/ 2743200 w 4401217"/>
                <a:gd name="connsiteY42" fmla="*/ 455421 h 2455003"/>
                <a:gd name="connsiteX43" fmla="*/ 2622228 w 4401217"/>
                <a:gd name="connsiteY43" fmla="*/ 430515 h 2455003"/>
                <a:gd name="connsiteX44" fmla="*/ 2316242 w 4401217"/>
                <a:gd name="connsiteY44" fmla="*/ 434073 h 2455003"/>
                <a:gd name="connsiteX45" fmla="*/ 2024488 w 4401217"/>
                <a:gd name="connsiteY45" fmla="*/ 434073 h 2455003"/>
                <a:gd name="connsiteX46" fmla="*/ 1750524 w 4401217"/>
                <a:gd name="connsiteY46" fmla="*/ 434073 h 2455003"/>
                <a:gd name="connsiteX47" fmla="*/ 1405400 w 4401217"/>
                <a:gd name="connsiteY47" fmla="*/ 434073 h 2455003"/>
                <a:gd name="connsiteX48" fmla="*/ 992675 w 4401217"/>
                <a:gd name="connsiteY48" fmla="*/ 434073 h 2455003"/>
                <a:gd name="connsiteX49" fmla="*/ 793428 w 4401217"/>
                <a:gd name="connsiteY49" fmla="*/ 437631 h 2455003"/>
                <a:gd name="connsiteX50" fmla="*/ 697363 w 4401217"/>
                <a:gd name="connsiteY50" fmla="*/ 444747 h 2455003"/>
                <a:gd name="connsiteX51" fmla="*/ 622646 w 4401217"/>
                <a:gd name="connsiteY51" fmla="*/ 455421 h 2455003"/>
                <a:gd name="connsiteX52" fmla="*/ 555044 w 4401217"/>
                <a:gd name="connsiteY52" fmla="*/ 476768 h 2455003"/>
                <a:gd name="connsiteX53" fmla="*/ 458979 w 4401217"/>
                <a:gd name="connsiteY53" fmla="*/ 523022 h 2455003"/>
                <a:gd name="connsiteX54" fmla="*/ 409167 w 4401217"/>
                <a:gd name="connsiteY54" fmla="*/ 558602 h 2455003"/>
                <a:gd name="connsiteX55" fmla="*/ 370029 w 4401217"/>
                <a:gd name="connsiteY55" fmla="*/ 604856 h 2455003"/>
                <a:gd name="connsiteX56" fmla="*/ 334449 w 4401217"/>
                <a:gd name="connsiteY56" fmla="*/ 658225 h 2455003"/>
                <a:gd name="connsiteX57" fmla="*/ 309544 w 4401217"/>
                <a:gd name="connsiteY57" fmla="*/ 715153 h 2455003"/>
                <a:gd name="connsiteX58" fmla="*/ 284638 w 4401217"/>
                <a:gd name="connsiteY58" fmla="*/ 786312 h 2455003"/>
                <a:gd name="connsiteX59" fmla="*/ 266848 w 4401217"/>
                <a:gd name="connsiteY59" fmla="*/ 893052 h 2455003"/>
                <a:gd name="connsiteX60" fmla="*/ 252616 w 4401217"/>
                <a:gd name="connsiteY60" fmla="*/ 1003349 h 2455003"/>
                <a:gd name="connsiteX61" fmla="*/ 245500 w 4401217"/>
                <a:gd name="connsiteY61" fmla="*/ 1181248 h 2455003"/>
                <a:gd name="connsiteX62" fmla="*/ 249058 w 4401217"/>
                <a:gd name="connsiteY62" fmla="*/ 1334241 h 2455003"/>
                <a:gd name="connsiteX63" fmla="*/ 256174 w 4401217"/>
                <a:gd name="connsiteY63" fmla="*/ 1547719 h 2455003"/>
                <a:gd name="connsiteX64" fmla="*/ 266848 w 4401217"/>
                <a:gd name="connsiteY64" fmla="*/ 1679365 h 2455003"/>
                <a:gd name="connsiteX65" fmla="*/ 281080 w 4401217"/>
                <a:gd name="connsiteY65" fmla="*/ 1789662 h 2455003"/>
                <a:gd name="connsiteX66" fmla="*/ 302428 w 4401217"/>
                <a:gd name="connsiteY66" fmla="*/ 1878611 h 2455003"/>
                <a:gd name="connsiteX67" fmla="*/ 327334 w 4401217"/>
                <a:gd name="connsiteY67" fmla="*/ 1953329 h 2455003"/>
                <a:gd name="connsiteX68" fmla="*/ 352239 w 4401217"/>
                <a:gd name="connsiteY68" fmla="*/ 2422982 h 2455003"/>
                <a:gd name="connsiteX69" fmla="*/ 320218 w 4401217"/>
                <a:gd name="connsiteY69" fmla="*/ 2444330 h 2455003"/>
                <a:gd name="connsiteX70" fmla="*/ 281080 w 4401217"/>
                <a:gd name="connsiteY70" fmla="*/ 2455003 h 2455003"/>
                <a:gd name="connsiteX71" fmla="*/ 252616 w 4401217"/>
                <a:gd name="connsiteY71" fmla="*/ 2455003 h 2455003"/>
                <a:gd name="connsiteX72" fmla="*/ 209920 w 4401217"/>
                <a:gd name="connsiteY72" fmla="*/ 2437214 h 2455003"/>
                <a:gd name="connsiteX73" fmla="*/ 174341 w 4401217"/>
                <a:gd name="connsiteY73" fmla="*/ 2408750 h 2455003"/>
                <a:gd name="connsiteX74" fmla="*/ 142319 w 4401217"/>
                <a:gd name="connsiteY74" fmla="*/ 2358938 h 2455003"/>
                <a:gd name="connsiteX75" fmla="*/ 120971 w 4401217"/>
                <a:gd name="connsiteY75" fmla="*/ 2312684 h 2455003"/>
                <a:gd name="connsiteX76" fmla="*/ 81833 w 4401217"/>
                <a:gd name="connsiteY76" fmla="*/ 2188155 h 2455003"/>
                <a:gd name="connsiteX77" fmla="*/ 46253 w 4401217"/>
                <a:gd name="connsiteY77" fmla="*/ 2042278 h 2455003"/>
                <a:gd name="connsiteX78" fmla="*/ 24906 w 4401217"/>
                <a:gd name="connsiteY78" fmla="*/ 1882169 h 2455003"/>
                <a:gd name="connsiteX79" fmla="*/ 10674 w 4401217"/>
                <a:gd name="connsiteY79" fmla="*/ 1739850 h 2455003"/>
                <a:gd name="connsiteX80" fmla="*/ 0 w 4401217"/>
                <a:gd name="connsiteY80" fmla="*/ 1512140 h 2455003"/>
                <a:gd name="connsiteX81" fmla="*/ 7116 w 4401217"/>
                <a:gd name="connsiteY81" fmla="*/ 1277313 h 2455003"/>
                <a:gd name="connsiteX82" fmla="*/ 17790 w 4401217"/>
                <a:gd name="connsiteY82" fmla="*/ 1106530 h 2455003"/>
                <a:gd name="connsiteX83" fmla="*/ 24906 w 4401217"/>
                <a:gd name="connsiteY83" fmla="*/ 1010465 h 2455003"/>
                <a:gd name="connsiteX84" fmla="*/ 39137 w 4401217"/>
                <a:gd name="connsiteY84" fmla="*/ 903726 h 2455003"/>
                <a:gd name="connsiteX85" fmla="*/ 56927 w 4401217"/>
                <a:gd name="connsiteY85" fmla="*/ 804102 h 2455003"/>
                <a:gd name="connsiteX86" fmla="*/ 92507 w 4401217"/>
                <a:gd name="connsiteY86" fmla="*/ 661783 h 2455003"/>
                <a:gd name="connsiteX87" fmla="*/ 128087 w 4401217"/>
                <a:gd name="connsiteY87" fmla="*/ 562160 h 2455003"/>
                <a:gd name="connsiteX88" fmla="*/ 177899 w 4401217"/>
                <a:gd name="connsiteY88" fmla="*/ 469652 h 2455003"/>
                <a:gd name="connsiteX89" fmla="*/ 238384 w 4401217"/>
                <a:gd name="connsiteY89" fmla="*/ 394935 h 2455003"/>
                <a:gd name="connsiteX90" fmla="*/ 291754 w 4401217"/>
                <a:gd name="connsiteY90" fmla="*/ 345123 h 2455003"/>
                <a:gd name="connsiteX91" fmla="*/ 341565 w 4401217"/>
                <a:gd name="connsiteY91" fmla="*/ 313101 h 2455003"/>
                <a:gd name="connsiteX92" fmla="*/ 426957 w 4401217"/>
                <a:gd name="connsiteY92" fmla="*/ 273964 h 2455003"/>
                <a:gd name="connsiteX93" fmla="*/ 530138 w 4401217"/>
                <a:gd name="connsiteY93" fmla="*/ 241942 h 2455003"/>
                <a:gd name="connsiteX94" fmla="*/ 651109 w 4401217"/>
                <a:gd name="connsiteY94" fmla="*/ 220594 h 2455003"/>
                <a:gd name="connsiteX95" fmla="*/ 747175 w 4401217"/>
                <a:gd name="connsiteY95" fmla="*/ 213478 h 2455003"/>
                <a:gd name="connsiteX96" fmla="*/ 871704 w 4401217"/>
                <a:gd name="connsiteY96" fmla="*/ 209920 h 2455003"/>
                <a:gd name="connsiteX97" fmla="*/ 1131436 w 4401217"/>
                <a:gd name="connsiteY97" fmla="*/ 209920 h 2455003"/>
                <a:gd name="connsiteX98" fmla="*/ 1533488 w 4401217"/>
                <a:gd name="connsiteY98" fmla="*/ 209920 h 2455003"/>
                <a:gd name="connsiteX99" fmla="*/ 2035162 w 4401217"/>
                <a:gd name="connsiteY99" fmla="*/ 209920 h 245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401217" h="2455003">
                  <a:moveTo>
                    <a:pt x="2035162" y="209920"/>
                  </a:moveTo>
                  <a:lnTo>
                    <a:pt x="2405192" y="209920"/>
                  </a:lnTo>
                  <a:lnTo>
                    <a:pt x="2696946" y="213478"/>
                  </a:lnTo>
                  <a:lnTo>
                    <a:pt x="2924656" y="220594"/>
                  </a:lnTo>
                  <a:lnTo>
                    <a:pt x="3138135" y="224152"/>
                  </a:lnTo>
                  <a:lnTo>
                    <a:pt x="3419215" y="234826"/>
                  </a:lnTo>
                  <a:lnTo>
                    <a:pt x="3597114" y="241942"/>
                  </a:lnTo>
                  <a:lnTo>
                    <a:pt x="3782129" y="249058"/>
                  </a:lnTo>
                  <a:lnTo>
                    <a:pt x="3924448" y="256174"/>
                  </a:lnTo>
                  <a:lnTo>
                    <a:pt x="3963586" y="256174"/>
                  </a:lnTo>
                  <a:lnTo>
                    <a:pt x="4016955" y="249058"/>
                  </a:lnTo>
                  <a:lnTo>
                    <a:pt x="4066767" y="241942"/>
                  </a:lnTo>
                  <a:lnTo>
                    <a:pt x="4120137" y="227710"/>
                  </a:lnTo>
                  <a:lnTo>
                    <a:pt x="4169948" y="206362"/>
                  </a:lnTo>
                  <a:lnTo>
                    <a:pt x="4219760" y="170782"/>
                  </a:lnTo>
                  <a:lnTo>
                    <a:pt x="4269572" y="117413"/>
                  </a:lnTo>
                  <a:lnTo>
                    <a:pt x="4312267" y="64043"/>
                  </a:lnTo>
                  <a:lnTo>
                    <a:pt x="4354963" y="7115"/>
                  </a:lnTo>
                  <a:lnTo>
                    <a:pt x="4372753" y="0"/>
                  </a:lnTo>
                  <a:lnTo>
                    <a:pt x="4383427" y="3558"/>
                  </a:lnTo>
                  <a:lnTo>
                    <a:pt x="4394101" y="10673"/>
                  </a:lnTo>
                  <a:lnTo>
                    <a:pt x="4401217" y="35579"/>
                  </a:lnTo>
                  <a:lnTo>
                    <a:pt x="4397659" y="117413"/>
                  </a:lnTo>
                  <a:lnTo>
                    <a:pt x="4390543" y="199246"/>
                  </a:lnTo>
                  <a:lnTo>
                    <a:pt x="4376311" y="263290"/>
                  </a:lnTo>
                  <a:lnTo>
                    <a:pt x="4347847" y="338007"/>
                  </a:lnTo>
                  <a:lnTo>
                    <a:pt x="4315825" y="409167"/>
                  </a:lnTo>
                  <a:lnTo>
                    <a:pt x="4283804" y="466094"/>
                  </a:lnTo>
                  <a:lnTo>
                    <a:pt x="4244666" y="533696"/>
                  </a:lnTo>
                  <a:lnTo>
                    <a:pt x="4205528" y="587066"/>
                  </a:lnTo>
                  <a:lnTo>
                    <a:pt x="4166390" y="619087"/>
                  </a:lnTo>
                  <a:lnTo>
                    <a:pt x="4130811" y="633319"/>
                  </a:lnTo>
                  <a:lnTo>
                    <a:pt x="4105905" y="629761"/>
                  </a:lnTo>
                  <a:lnTo>
                    <a:pt x="4077441" y="619087"/>
                  </a:lnTo>
                  <a:lnTo>
                    <a:pt x="4041861" y="594182"/>
                  </a:lnTo>
                  <a:lnTo>
                    <a:pt x="4020513" y="569276"/>
                  </a:lnTo>
                  <a:lnTo>
                    <a:pt x="3984934" y="547928"/>
                  </a:lnTo>
                  <a:lnTo>
                    <a:pt x="3920890" y="530138"/>
                  </a:lnTo>
                  <a:lnTo>
                    <a:pt x="3856846" y="523022"/>
                  </a:lnTo>
                  <a:lnTo>
                    <a:pt x="3646926" y="512348"/>
                  </a:lnTo>
                  <a:lnTo>
                    <a:pt x="3369404" y="494558"/>
                  </a:lnTo>
                  <a:lnTo>
                    <a:pt x="2988700" y="469652"/>
                  </a:lnTo>
                  <a:lnTo>
                    <a:pt x="2743200" y="455421"/>
                  </a:lnTo>
                  <a:lnTo>
                    <a:pt x="2622228" y="430515"/>
                  </a:lnTo>
                  <a:lnTo>
                    <a:pt x="2316242" y="434073"/>
                  </a:lnTo>
                  <a:lnTo>
                    <a:pt x="2024488" y="434073"/>
                  </a:lnTo>
                  <a:lnTo>
                    <a:pt x="1750524" y="434073"/>
                  </a:lnTo>
                  <a:lnTo>
                    <a:pt x="1405400" y="434073"/>
                  </a:lnTo>
                  <a:lnTo>
                    <a:pt x="992675" y="434073"/>
                  </a:lnTo>
                  <a:lnTo>
                    <a:pt x="793428" y="437631"/>
                  </a:lnTo>
                  <a:lnTo>
                    <a:pt x="697363" y="444747"/>
                  </a:lnTo>
                  <a:lnTo>
                    <a:pt x="622646" y="455421"/>
                  </a:lnTo>
                  <a:lnTo>
                    <a:pt x="555044" y="476768"/>
                  </a:lnTo>
                  <a:lnTo>
                    <a:pt x="458979" y="523022"/>
                  </a:lnTo>
                  <a:lnTo>
                    <a:pt x="409167" y="558602"/>
                  </a:lnTo>
                  <a:lnTo>
                    <a:pt x="370029" y="604856"/>
                  </a:lnTo>
                  <a:lnTo>
                    <a:pt x="334449" y="658225"/>
                  </a:lnTo>
                  <a:lnTo>
                    <a:pt x="309544" y="715153"/>
                  </a:lnTo>
                  <a:lnTo>
                    <a:pt x="284638" y="786312"/>
                  </a:lnTo>
                  <a:lnTo>
                    <a:pt x="266848" y="893052"/>
                  </a:lnTo>
                  <a:lnTo>
                    <a:pt x="252616" y="1003349"/>
                  </a:lnTo>
                  <a:lnTo>
                    <a:pt x="245500" y="1181248"/>
                  </a:lnTo>
                  <a:lnTo>
                    <a:pt x="249058" y="1334241"/>
                  </a:lnTo>
                  <a:lnTo>
                    <a:pt x="256174" y="1547719"/>
                  </a:lnTo>
                  <a:lnTo>
                    <a:pt x="266848" y="1679365"/>
                  </a:lnTo>
                  <a:lnTo>
                    <a:pt x="281080" y="1789662"/>
                  </a:lnTo>
                  <a:lnTo>
                    <a:pt x="302428" y="1878611"/>
                  </a:lnTo>
                  <a:lnTo>
                    <a:pt x="327334" y="1953329"/>
                  </a:lnTo>
                  <a:lnTo>
                    <a:pt x="352239" y="2422982"/>
                  </a:lnTo>
                  <a:lnTo>
                    <a:pt x="320218" y="2444330"/>
                  </a:lnTo>
                  <a:lnTo>
                    <a:pt x="281080" y="2455003"/>
                  </a:lnTo>
                  <a:lnTo>
                    <a:pt x="252616" y="2455003"/>
                  </a:lnTo>
                  <a:lnTo>
                    <a:pt x="209920" y="2437214"/>
                  </a:lnTo>
                  <a:lnTo>
                    <a:pt x="174341" y="2408750"/>
                  </a:lnTo>
                  <a:lnTo>
                    <a:pt x="142319" y="2358938"/>
                  </a:lnTo>
                  <a:lnTo>
                    <a:pt x="120971" y="2312684"/>
                  </a:lnTo>
                  <a:lnTo>
                    <a:pt x="81833" y="2188155"/>
                  </a:lnTo>
                  <a:lnTo>
                    <a:pt x="46253" y="2042278"/>
                  </a:lnTo>
                  <a:lnTo>
                    <a:pt x="24906" y="1882169"/>
                  </a:lnTo>
                  <a:lnTo>
                    <a:pt x="10674" y="1739850"/>
                  </a:lnTo>
                  <a:lnTo>
                    <a:pt x="0" y="1512140"/>
                  </a:lnTo>
                  <a:lnTo>
                    <a:pt x="7116" y="1277313"/>
                  </a:lnTo>
                  <a:lnTo>
                    <a:pt x="17790" y="1106530"/>
                  </a:lnTo>
                  <a:lnTo>
                    <a:pt x="24906" y="1010465"/>
                  </a:lnTo>
                  <a:lnTo>
                    <a:pt x="39137" y="903726"/>
                  </a:lnTo>
                  <a:lnTo>
                    <a:pt x="56927" y="804102"/>
                  </a:lnTo>
                  <a:lnTo>
                    <a:pt x="92507" y="661783"/>
                  </a:lnTo>
                  <a:lnTo>
                    <a:pt x="128087" y="562160"/>
                  </a:lnTo>
                  <a:lnTo>
                    <a:pt x="177899" y="469652"/>
                  </a:lnTo>
                  <a:lnTo>
                    <a:pt x="238384" y="394935"/>
                  </a:lnTo>
                  <a:lnTo>
                    <a:pt x="291754" y="345123"/>
                  </a:lnTo>
                  <a:lnTo>
                    <a:pt x="341565" y="313101"/>
                  </a:lnTo>
                  <a:lnTo>
                    <a:pt x="426957" y="273964"/>
                  </a:lnTo>
                  <a:lnTo>
                    <a:pt x="530138" y="241942"/>
                  </a:lnTo>
                  <a:lnTo>
                    <a:pt x="651109" y="220594"/>
                  </a:lnTo>
                  <a:lnTo>
                    <a:pt x="747175" y="213478"/>
                  </a:lnTo>
                  <a:lnTo>
                    <a:pt x="871704" y="209920"/>
                  </a:lnTo>
                  <a:lnTo>
                    <a:pt x="1131436" y="209920"/>
                  </a:lnTo>
                  <a:lnTo>
                    <a:pt x="1533488" y="209920"/>
                  </a:lnTo>
                  <a:lnTo>
                    <a:pt x="2035162" y="209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1">
              <a:extLst>
                <a:ext uri="{FF2B5EF4-FFF2-40B4-BE49-F238E27FC236}">
                  <a16:creationId xmlns:a16="http://schemas.microsoft.com/office/drawing/2014/main" id="{851FCCBB-5D4F-477C-A3D2-F3EE1B648945}"/>
                </a:ext>
              </a:extLst>
            </p:cNvPr>
            <p:cNvSpPr/>
            <p:nvPr/>
          </p:nvSpPr>
          <p:spPr>
            <a:xfrm rot="16200000">
              <a:off x="6614319" y="4871244"/>
              <a:ext cx="817562" cy="590550"/>
            </a:xfrm>
            <a:custGeom>
              <a:avLst/>
              <a:gdLst>
                <a:gd name="connsiteX0" fmla="*/ 497682 w 816769"/>
                <a:gd name="connsiteY0" fmla="*/ 273843 h 590550"/>
                <a:gd name="connsiteX1" fmla="*/ 733425 w 816769"/>
                <a:gd name="connsiteY1" fmla="*/ 309562 h 590550"/>
                <a:gd name="connsiteX2" fmla="*/ 790575 w 816769"/>
                <a:gd name="connsiteY2" fmla="*/ 319087 h 590550"/>
                <a:gd name="connsiteX3" fmla="*/ 804863 w 816769"/>
                <a:gd name="connsiteY3" fmla="*/ 323850 h 590550"/>
                <a:gd name="connsiteX4" fmla="*/ 814388 w 816769"/>
                <a:gd name="connsiteY4" fmla="*/ 333375 h 590550"/>
                <a:gd name="connsiteX5" fmla="*/ 816769 w 816769"/>
                <a:gd name="connsiteY5" fmla="*/ 342900 h 590550"/>
                <a:gd name="connsiteX6" fmla="*/ 809625 w 816769"/>
                <a:gd name="connsiteY6" fmla="*/ 359568 h 590550"/>
                <a:gd name="connsiteX7" fmla="*/ 788194 w 816769"/>
                <a:gd name="connsiteY7" fmla="*/ 381000 h 590550"/>
                <a:gd name="connsiteX8" fmla="*/ 738188 w 816769"/>
                <a:gd name="connsiteY8" fmla="*/ 385762 h 590550"/>
                <a:gd name="connsiteX9" fmla="*/ 626269 w 816769"/>
                <a:gd name="connsiteY9" fmla="*/ 388143 h 590550"/>
                <a:gd name="connsiteX10" fmla="*/ 464344 w 816769"/>
                <a:gd name="connsiteY10" fmla="*/ 400050 h 590550"/>
                <a:gd name="connsiteX11" fmla="*/ 314325 w 816769"/>
                <a:gd name="connsiteY11" fmla="*/ 419100 h 590550"/>
                <a:gd name="connsiteX12" fmla="*/ 221457 w 816769"/>
                <a:gd name="connsiteY12" fmla="*/ 433387 h 590550"/>
                <a:gd name="connsiteX13" fmla="*/ 173832 w 816769"/>
                <a:gd name="connsiteY13" fmla="*/ 450056 h 590550"/>
                <a:gd name="connsiteX14" fmla="*/ 135732 w 816769"/>
                <a:gd name="connsiteY14" fmla="*/ 473868 h 590550"/>
                <a:gd name="connsiteX15" fmla="*/ 114300 w 816769"/>
                <a:gd name="connsiteY15" fmla="*/ 497681 h 590550"/>
                <a:gd name="connsiteX16" fmla="*/ 97632 w 816769"/>
                <a:gd name="connsiteY16" fmla="*/ 531018 h 590550"/>
                <a:gd name="connsiteX17" fmla="*/ 80963 w 816769"/>
                <a:gd name="connsiteY17" fmla="*/ 564356 h 590550"/>
                <a:gd name="connsiteX18" fmla="*/ 38100 w 816769"/>
                <a:gd name="connsiteY18" fmla="*/ 588168 h 590550"/>
                <a:gd name="connsiteX19" fmla="*/ 0 w 816769"/>
                <a:gd name="connsiteY19" fmla="*/ 590550 h 590550"/>
                <a:gd name="connsiteX20" fmla="*/ 26194 w 816769"/>
                <a:gd name="connsiteY20" fmla="*/ 0 h 590550"/>
                <a:gd name="connsiteX21" fmla="*/ 57150 w 816769"/>
                <a:gd name="connsiteY21" fmla="*/ 90487 h 590550"/>
                <a:gd name="connsiteX22" fmla="*/ 73819 w 816769"/>
                <a:gd name="connsiteY22" fmla="*/ 126206 h 590550"/>
                <a:gd name="connsiteX23" fmla="*/ 97632 w 816769"/>
                <a:gd name="connsiteY23" fmla="*/ 159543 h 590550"/>
                <a:gd name="connsiteX24" fmla="*/ 121444 w 816769"/>
                <a:gd name="connsiteY24" fmla="*/ 183356 h 590550"/>
                <a:gd name="connsiteX25" fmla="*/ 152400 w 816769"/>
                <a:gd name="connsiteY25" fmla="*/ 202406 h 590550"/>
                <a:gd name="connsiteX26" fmla="*/ 180975 w 816769"/>
                <a:gd name="connsiteY26" fmla="*/ 214312 h 590550"/>
                <a:gd name="connsiteX27" fmla="*/ 214313 w 816769"/>
                <a:gd name="connsiteY27" fmla="*/ 223837 h 590550"/>
                <a:gd name="connsiteX28" fmla="*/ 330994 w 816769"/>
                <a:gd name="connsiteY28" fmla="*/ 245268 h 590550"/>
                <a:gd name="connsiteX29" fmla="*/ 497682 w 816769"/>
                <a:gd name="connsiteY29" fmla="*/ 273843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16769" h="590550">
                  <a:moveTo>
                    <a:pt x="497682" y="273843"/>
                  </a:moveTo>
                  <a:lnTo>
                    <a:pt x="733425" y="309562"/>
                  </a:lnTo>
                  <a:lnTo>
                    <a:pt x="790575" y="319087"/>
                  </a:lnTo>
                  <a:lnTo>
                    <a:pt x="804863" y="323850"/>
                  </a:lnTo>
                  <a:lnTo>
                    <a:pt x="814388" y="333375"/>
                  </a:lnTo>
                  <a:lnTo>
                    <a:pt x="816769" y="342900"/>
                  </a:lnTo>
                  <a:lnTo>
                    <a:pt x="809625" y="359568"/>
                  </a:lnTo>
                  <a:lnTo>
                    <a:pt x="788194" y="381000"/>
                  </a:lnTo>
                  <a:lnTo>
                    <a:pt x="738188" y="385762"/>
                  </a:lnTo>
                  <a:lnTo>
                    <a:pt x="626269" y="388143"/>
                  </a:lnTo>
                  <a:lnTo>
                    <a:pt x="464344" y="400050"/>
                  </a:lnTo>
                  <a:lnTo>
                    <a:pt x="314325" y="419100"/>
                  </a:lnTo>
                  <a:lnTo>
                    <a:pt x="221457" y="433387"/>
                  </a:lnTo>
                  <a:lnTo>
                    <a:pt x="173832" y="450056"/>
                  </a:lnTo>
                  <a:lnTo>
                    <a:pt x="135732" y="473868"/>
                  </a:lnTo>
                  <a:lnTo>
                    <a:pt x="114300" y="497681"/>
                  </a:lnTo>
                  <a:lnTo>
                    <a:pt x="97632" y="531018"/>
                  </a:lnTo>
                  <a:lnTo>
                    <a:pt x="80963" y="564356"/>
                  </a:lnTo>
                  <a:lnTo>
                    <a:pt x="38100" y="588168"/>
                  </a:lnTo>
                  <a:lnTo>
                    <a:pt x="0" y="590550"/>
                  </a:lnTo>
                  <a:lnTo>
                    <a:pt x="26194" y="0"/>
                  </a:lnTo>
                  <a:lnTo>
                    <a:pt x="57150" y="90487"/>
                  </a:lnTo>
                  <a:lnTo>
                    <a:pt x="73819" y="126206"/>
                  </a:lnTo>
                  <a:lnTo>
                    <a:pt x="97632" y="159543"/>
                  </a:lnTo>
                  <a:lnTo>
                    <a:pt x="121444" y="183356"/>
                  </a:lnTo>
                  <a:lnTo>
                    <a:pt x="152400" y="202406"/>
                  </a:lnTo>
                  <a:lnTo>
                    <a:pt x="180975" y="214312"/>
                  </a:lnTo>
                  <a:lnTo>
                    <a:pt x="214313" y="223837"/>
                  </a:lnTo>
                  <a:lnTo>
                    <a:pt x="330994" y="245268"/>
                  </a:lnTo>
                  <a:lnTo>
                    <a:pt x="497682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6">
              <a:extLst>
                <a:ext uri="{FF2B5EF4-FFF2-40B4-BE49-F238E27FC236}">
                  <a16:creationId xmlns:a16="http://schemas.microsoft.com/office/drawing/2014/main" id="{8D87EE82-D5F7-40FB-AB7D-49EF97827C1E}"/>
                </a:ext>
              </a:extLst>
            </p:cNvPr>
            <p:cNvSpPr/>
            <p:nvPr/>
          </p:nvSpPr>
          <p:spPr>
            <a:xfrm>
              <a:off x="5162550" y="1998663"/>
              <a:ext cx="1541463" cy="1268412"/>
            </a:xfrm>
            <a:custGeom>
              <a:avLst/>
              <a:gdLst>
                <a:gd name="connsiteX0" fmla="*/ 423863 w 1540669"/>
                <a:gd name="connsiteY0" fmla="*/ 871537 h 1269206"/>
                <a:gd name="connsiteX1" fmla="*/ 661988 w 1540669"/>
                <a:gd name="connsiteY1" fmla="*/ 678656 h 1269206"/>
                <a:gd name="connsiteX2" fmla="*/ 866775 w 1540669"/>
                <a:gd name="connsiteY2" fmla="*/ 502444 h 1269206"/>
                <a:gd name="connsiteX3" fmla="*/ 1002506 w 1540669"/>
                <a:gd name="connsiteY3" fmla="*/ 373856 h 1269206"/>
                <a:gd name="connsiteX4" fmla="*/ 1076325 w 1540669"/>
                <a:gd name="connsiteY4" fmla="*/ 292894 h 1269206"/>
                <a:gd name="connsiteX5" fmla="*/ 1121569 w 1540669"/>
                <a:gd name="connsiteY5" fmla="*/ 228600 h 1269206"/>
                <a:gd name="connsiteX6" fmla="*/ 1126331 w 1540669"/>
                <a:gd name="connsiteY6" fmla="*/ 204787 h 1269206"/>
                <a:gd name="connsiteX7" fmla="*/ 1126331 w 1540669"/>
                <a:gd name="connsiteY7" fmla="*/ 161925 h 1269206"/>
                <a:gd name="connsiteX8" fmla="*/ 1114425 w 1540669"/>
                <a:gd name="connsiteY8" fmla="*/ 128587 h 1269206"/>
                <a:gd name="connsiteX9" fmla="*/ 1092994 w 1540669"/>
                <a:gd name="connsiteY9" fmla="*/ 92869 h 1269206"/>
                <a:gd name="connsiteX10" fmla="*/ 1073944 w 1540669"/>
                <a:gd name="connsiteY10" fmla="*/ 66675 h 1269206"/>
                <a:gd name="connsiteX11" fmla="*/ 1054894 w 1540669"/>
                <a:gd name="connsiteY11" fmla="*/ 40481 h 1269206"/>
                <a:gd name="connsiteX12" fmla="*/ 1050131 w 1540669"/>
                <a:gd name="connsiteY12" fmla="*/ 26194 h 1269206"/>
                <a:gd name="connsiteX13" fmla="*/ 1057275 w 1540669"/>
                <a:gd name="connsiteY13" fmla="*/ 11906 h 1269206"/>
                <a:gd name="connsiteX14" fmla="*/ 1083469 w 1540669"/>
                <a:gd name="connsiteY14" fmla="*/ 0 h 1269206"/>
                <a:gd name="connsiteX15" fmla="*/ 1135856 w 1540669"/>
                <a:gd name="connsiteY15" fmla="*/ 4762 h 1269206"/>
                <a:gd name="connsiteX16" fmla="*/ 1185863 w 1540669"/>
                <a:gd name="connsiteY16" fmla="*/ 16669 h 1269206"/>
                <a:gd name="connsiteX17" fmla="*/ 1231106 w 1540669"/>
                <a:gd name="connsiteY17" fmla="*/ 35719 h 1269206"/>
                <a:gd name="connsiteX18" fmla="*/ 1271588 w 1540669"/>
                <a:gd name="connsiteY18" fmla="*/ 57150 h 1269206"/>
                <a:gd name="connsiteX19" fmla="*/ 1316831 w 1540669"/>
                <a:gd name="connsiteY19" fmla="*/ 88106 h 1269206"/>
                <a:gd name="connsiteX20" fmla="*/ 1359694 w 1540669"/>
                <a:gd name="connsiteY20" fmla="*/ 121444 h 1269206"/>
                <a:gd name="connsiteX21" fmla="*/ 1407319 w 1540669"/>
                <a:gd name="connsiteY21" fmla="*/ 166687 h 1269206"/>
                <a:gd name="connsiteX22" fmla="*/ 1452563 w 1540669"/>
                <a:gd name="connsiteY22" fmla="*/ 211931 h 1269206"/>
                <a:gd name="connsiteX23" fmla="*/ 1488281 w 1540669"/>
                <a:gd name="connsiteY23" fmla="*/ 252412 h 1269206"/>
                <a:gd name="connsiteX24" fmla="*/ 1516856 w 1540669"/>
                <a:gd name="connsiteY24" fmla="*/ 290512 h 1269206"/>
                <a:gd name="connsiteX25" fmla="*/ 1531144 w 1540669"/>
                <a:gd name="connsiteY25" fmla="*/ 323850 h 1269206"/>
                <a:gd name="connsiteX26" fmla="*/ 1538288 w 1540669"/>
                <a:gd name="connsiteY26" fmla="*/ 354806 h 1269206"/>
                <a:gd name="connsiteX27" fmla="*/ 1540669 w 1540669"/>
                <a:gd name="connsiteY27" fmla="*/ 373856 h 1269206"/>
                <a:gd name="connsiteX28" fmla="*/ 1535906 w 1540669"/>
                <a:gd name="connsiteY28" fmla="*/ 390525 h 1269206"/>
                <a:gd name="connsiteX29" fmla="*/ 1524000 w 1540669"/>
                <a:gd name="connsiteY29" fmla="*/ 407194 h 1269206"/>
                <a:gd name="connsiteX30" fmla="*/ 1500188 w 1540669"/>
                <a:gd name="connsiteY30" fmla="*/ 419100 h 1269206"/>
                <a:gd name="connsiteX31" fmla="*/ 1478756 w 1540669"/>
                <a:gd name="connsiteY31" fmla="*/ 423862 h 1269206"/>
                <a:gd name="connsiteX32" fmla="*/ 1438275 w 1540669"/>
                <a:gd name="connsiteY32" fmla="*/ 440531 h 1269206"/>
                <a:gd name="connsiteX33" fmla="*/ 1350169 w 1540669"/>
                <a:gd name="connsiteY33" fmla="*/ 481012 h 1269206"/>
                <a:gd name="connsiteX34" fmla="*/ 1219200 w 1540669"/>
                <a:gd name="connsiteY34" fmla="*/ 561975 h 1269206"/>
                <a:gd name="connsiteX35" fmla="*/ 1033463 w 1540669"/>
                <a:gd name="connsiteY35" fmla="*/ 685800 h 1269206"/>
                <a:gd name="connsiteX36" fmla="*/ 916781 w 1540669"/>
                <a:gd name="connsiteY36" fmla="*/ 764381 h 1269206"/>
                <a:gd name="connsiteX37" fmla="*/ 745331 w 1540669"/>
                <a:gd name="connsiteY37" fmla="*/ 869156 h 1269206"/>
                <a:gd name="connsiteX38" fmla="*/ 471488 w 1540669"/>
                <a:gd name="connsiteY38" fmla="*/ 1038225 h 1269206"/>
                <a:gd name="connsiteX39" fmla="*/ 264319 w 1540669"/>
                <a:gd name="connsiteY39" fmla="*/ 1157287 h 1269206"/>
                <a:gd name="connsiteX40" fmla="*/ 128588 w 1540669"/>
                <a:gd name="connsiteY40" fmla="*/ 1238250 h 1269206"/>
                <a:gd name="connsiteX41" fmla="*/ 0 w 1540669"/>
                <a:gd name="connsiteY41" fmla="*/ 1269206 h 1269206"/>
                <a:gd name="connsiteX42" fmla="*/ 145256 w 1540669"/>
                <a:gd name="connsiteY42" fmla="*/ 1088231 h 1269206"/>
                <a:gd name="connsiteX43" fmla="*/ 335756 w 1540669"/>
                <a:gd name="connsiteY43" fmla="*/ 942975 h 1269206"/>
                <a:gd name="connsiteX44" fmla="*/ 423863 w 1540669"/>
                <a:gd name="connsiteY44" fmla="*/ 871537 h 126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40669" h="1269206">
                  <a:moveTo>
                    <a:pt x="423863" y="871537"/>
                  </a:moveTo>
                  <a:lnTo>
                    <a:pt x="661988" y="678656"/>
                  </a:lnTo>
                  <a:lnTo>
                    <a:pt x="866775" y="502444"/>
                  </a:lnTo>
                  <a:lnTo>
                    <a:pt x="1002506" y="373856"/>
                  </a:lnTo>
                  <a:lnTo>
                    <a:pt x="1076325" y="292894"/>
                  </a:lnTo>
                  <a:lnTo>
                    <a:pt x="1121569" y="228600"/>
                  </a:lnTo>
                  <a:lnTo>
                    <a:pt x="1126331" y="204787"/>
                  </a:lnTo>
                  <a:lnTo>
                    <a:pt x="1126331" y="161925"/>
                  </a:lnTo>
                  <a:lnTo>
                    <a:pt x="1114425" y="128587"/>
                  </a:lnTo>
                  <a:lnTo>
                    <a:pt x="1092994" y="92869"/>
                  </a:lnTo>
                  <a:lnTo>
                    <a:pt x="1073944" y="66675"/>
                  </a:lnTo>
                  <a:lnTo>
                    <a:pt x="1054894" y="40481"/>
                  </a:lnTo>
                  <a:lnTo>
                    <a:pt x="1050131" y="26194"/>
                  </a:lnTo>
                  <a:lnTo>
                    <a:pt x="1057275" y="11906"/>
                  </a:lnTo>
                  <a:lnTo>
                    <a:pt x="1083469" y="0"/>
                  </a:lnTo>
                  <a:lnTo>
                    <a:pt x="1135856" y="4762"/>
                  </a:lnTo>
                  <a:lnTo>
                    <a:pt x="1185863" y="16669"/>
                  </a:lnTo>
                  <a:lnTo>
                    <a:pt x="1231106" y="35719"/>
                  </a:lnTo>
                  <a:lnTo>
                    <a:pt x="1271588" y="57150"/>
                  </a:lnTo>
                  <a:lnTo>
                    <a:pt x="1316831" y="88106"/>
                  </a:lnTo>
                  <a:lnTo>
                    <a:pt x="1359694" y="121444"/>
                  </a:lnTo>
                  <a:lnTo>
                    <a:pt x="1407319" y="166687"/>
                  </a:lnTo>
                  <a:lnTo>
                    <a:pt x="1452563" y="211931"/>
                  </a:lnTo>
                  <a:lnTo>
                    <a:pt x="1488281" y="252412"/>
                  </a:lnTo>
                  <a:lnTo>
                    <a:pt x="1516856" y="290512"/>
                  </a:lnTo>
                  <a:lnTo>
                    <a:pt x="1531144" y="323850"/>
                  </a:lnTo>
                  <a:lnTo>
                    <a:pt x="1538288" y="354806"/>
                  </a:lnTo>
                  <a:lnTo>
                    <a:pt x="1540669" y="373856"/>
                  </a:lnTo>
                  <a:lnTo>
                    <a:pt x="1535906" y="390525"/>
                  </a:lnTo>
                  <a:lnTo>
                    <a:pt x="1524000" y="407194"/>
                  </a:lnTo>
                  <a:lnTo>
                    <a:pt x="1500188" y="419100"/>
                  </a:lnTo>
                  <a:lnTo>
                    <a:pt x="1478756" y="423862"/>
                  </a:lnTo>
                  <a:lnTo>
                    <a:pt x="1438275" y="440531"/>
                  </a:lnTo>
                  <a:lnTo>
                    <a:pt x="1350169" y="481012"/>
                  </a:lnTo>
                  <a:lnTo>
                    <a:pt x="1219200" y="561975"/>
                  </a:lnTo>
                  <a:lnTo>
                    <a:pt x="1033463" y="685800"/>
                  </a:lnTo>
                  <a:lnTo>
                    <a:pt x="916781" y="764381"/>
                  </a:lnTo>
                  <a:lnTo>
                    <a:pt x="745331" y="869156"/>
                  </a:lnTo>
                  <a:lnTo>
                    <a:pt x="471488" y="1038225"/>
                  </a:lnTo>
                  <a:lnTo>
                    <a:pt x="264319" y="1157287"/>
                  </a:lnTo>
                  <a:lnTo>
                    <a:pt x="128588" y="1238250"/>
                  </a:lnTo>
                  <a:lnTo>
                    <a:pt x="0" y="1269206"/>
                  </a:lnTo>
                  <a:lnTo>
                    <a:pt x="145256" y="1088231"/>
                  </a:lnTo>
                  <a:lnTo>
                    <a:pt x="335756" y="942975"/>
                  </a:lnTo>
                  <a:lnTo>
                    <a:pt x="423863" y="871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5AF56D54-B02D-4EED-A794-095B2A2004ED}"/>
                </a:ext>
              </a:extLst>
            </p:cNvPr>
            <p:cNvSpPr/>
            <p:nvPr/>
          </p:nvSpPr>
          <p:spPr>
            <a:xfrm>
              <a:off x="5195888" y="3467100"/>
              <a:ext cx="1400175" cy="1058863"/>
            </a:xfrm>
            <a:custGeom>
              <a:avLst/>
              <a:gdLst>
                <a:gd name="connsiteX0" fmla="*/ 440531 w 1400175"/>
                <a:gd name="connsiteY0" fmla="*/ 323850 h 1059656"/>
                <a:gd name="connsiteX1" fmla="*/ 540543 w 1400175"/>
                <a:gd name="connsiteY1" fmla="*/ 395288 h 1059656"/>
                <a:gd name="connsiteX2" fmla="*/ 623887 w 1400175"/>
                <a:gd name="connsiteY2" fmla="*/ 459581 h 1059656"/>
                <a:gd name="connsiteX3" fmla="*/ 721518 w 1400175"/>
                <a:gd name="connsiteY3" fmla="*/ 540544 h 1059656"/>
                <a:gd name="connsiteX4" fmla="*/ 812006 w 1400175"/>
                <a:gd name="connsiteY4" fmla="*/ 619125 h 1059656"/>
                <a:gd name="connsiteX5" fmla="*/ 919162 w 1400175"/>
                <a:gd name="connsiteY5" fmla="*/ 714375 h 1059656"/>
                <a:gd name="connsiteX6" fmla="*/ 1019175 w 1400175"/>
                <a:gd name="connsiteY6" fmla="*/ 807244 h 1059656"/>
                <a:gd name="connsiteX7" fmla="*/ 1104900 w 1400175"/>
                <a:gd name="connsiteY7" fmla="*/ 892969 h 1059656"/>
                <a:gd name="connsiteX8" fmla="*/ 1209675 w 1400175"/>
                <a:gd name="connsiteY8" fmla="*/ 997744 h 1059656"/>
                <a:gd name="connsiteX9" fmla="*/ 1252537 w 1400175"/>
                <a:gd name="connsiteY9" fmla="*/ 1038225 h 1059656"/>
                <a:gd name="connsiteX10" fmla="*/ 1278731 w 1400175"/>
                <a:gd name="connsiteY10" fmla="*/ 1052513 h 1059656"/>
                <a:gd name="connsiteX11" fmla="*/ 1302543 w 1400175"/>
                <a:gd name="connsiteY11" fmla="*/ 1059656 h 1059656"/>
                <a:gd name="connsiteX12" fmla="*/ 1316831 w 1400175"/>
                <a:gd name="connsiteY12" fmla="*/ 1059656 h 1059656"/>
                <a:gd name="connsiteX13" fmla="*/ 1345406 w 1400175"/>
                <a:gd name="connsiteY13" fmla="*/ 1045369 h 1059656"/>
                <a:gd name="connsiteX14" fmla="*/ 1371600 w 1400175"/>
                <a:gd name="connsiteY14" fmla="*/ 1021556 h 1059656"/>
                <a:gd name="connsiteX15" fmla="*/ 1397793 w 1400175"/>
                <a:gd name="connsiteY15" fmla="*/ 981075 h 1059656"/>
                <a:gd name="connsiteX16" fmla="*/ 1400175 w 1400175"/>
                <a:gd name="connsiteY16" fmla="*/ 950119 h 1059656"/>
                <a:gd name="connsiteX17" fmla="*/ 1397793 w 1400175"/>
                <a:gd name="connsiteY17" fmla="*/ 888206 h 1059656"/>
                <a:gd name="connsiteX18" fmla="*/ 1385887 w 1400175"/>
                <a:gd name="connsiteY18" fmla="*/ 804863 h 1059656"/>
                <a:gd name="connsiteX19" fmla="*/ 1364456 w 1400175"/>
                <a:gd name="connsiteY19" fmla="*/ 723900 h 1059656"/>
                <a:gd name="connsiteX20" fmla="*/ 1333500 w 1400175"/>
                <a:gd name="connsiteY20" fmla="*/ 642938 h 1059656"/>
                <a:gd name="connsiteX21" fmla="*/ 1300162 w 1400175"/>
                <a:gd name="connsiteY21" fmla="*/ 578644 h 1059656"/>
                <a:gd name="connsiteX22" fmla="*/ 1281112 w 1400175"/>
                <a:gd name="connsiteY22" fmla="*/ 554831 h 1059656"/>
                <a:gd name="connsiteX23" fmla="*/ 1212056 w 1400175"/>
                <a:gd name="connsiteY23" fmla="*/ 507206 h 1059656"/>
                <a:gd name="connsiteX24" fmla="*/ 1097756 w 1400175"/>
                <a:gd name="connsiteY24" fmla="*/ 440531 h 1059656"/>
                <a:gd name="connsiteX25" fmla="*/ 985837 w 1400175"/>
                <a:gd name="connsiteY25" fmla="*/ 381000 h 1059656"/>
                <a:gd name="connsiteX26" fmla="*/ 862012 w 1400175"/>
                <a:gd name="connsiteY26" fmla="*/ 319088 h 1059656"/>
                <a:gd name="connsiteX27" fmla="*/ 757237 w 1400175"/>
                <a:gd name="connsiteY27" fmla="*/ 273844 h 1059656"/>
                <a:gd name="connsiteX28" fmla="*/ 616743 w 1400175"/>
                <a:gd name="connsiteY28" fmla="*/ 214313 h 1059656"/>
                <a:gd name="connsiteX29" fmla="*/ 457200 w 1400175"/>
                <a:gd name="connsiteY29" fmla="*/ 152400 h 1059656"/>
                <a:gd name="connsiteX30" fmla="*/ 264318 w 1400175"/>
                <a:gd name="connsiteY30" fmla="*/ 80963 h 1059656"/>
                <a:gd name="connsiteX31" fmla="*/ 119062 w 1400175"/>
                <a:gd name="connsiteY31" fmla="*/ 33338 h 1059656"/>
                <a:gd name="connsiteX32" fmla="*/ 0 w 1400175"/>
                <a:gd name="connsiteY32" fmla="*/ 0 h 1059656"/>
                <a:gd name="connsiteX33" fmla="*/ 83343 w 1400175"/>
                <a:gd name="connsiteY33" fmla="*/ 109538 h 1059656"/>
                <a:gd name="connsiteX34" fmla="*/ 178593 w 1400175"/>
                <a:gd name="connsiteY34" fmla="*/ 157163 h 1059656"/>
                <a:gd name="connsiteX35" fmla="*/ 266700 w 1400175"/>
                <a:gd name="connsiteY35" fmla="*/ 207169 h 1059656"/>
                <a:gd name="connsiteX36" fmla="*/ 352425 w 1400175"/>
                <a:gd name="connsiteY36" fmla="*/ 261938 h 1059656"/>
                <a:gd name="connsiteX37" fmla="*/ 440531 w 1400175"/>
                <a:gd name="connsiteY37" fmla="*/ 3238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0175" h="1059656">
                  <a:moveTo>
                    <a:pt x="440531" y="323850"/>
                  </a:moveTo>
                  <a:lnTo>
                    <a:pt x="540543" y="395288"/>
                  </a:lnTo>
                  <a:lnTo>
                    <a:pt x="623887" y="459581"/>
                  </a:lnTo>
                  <a:lnTo>
                    <a:pt x="721518" y="540544"/>
                  </a:lnTo>
                  <a:lnTo>
                    <a:pt x="812006" y="619125"/>
                  </a:lnTo>
                  <a:lnTo>
                    <a:pt x="919162" y="714375"/>
                  </a:lnTo>
                  <a:lnTo>
                    <a:pt x="1019175" y="807244"/>
                  </a:lnTo>
                  <a:lnTo>
                    <a:pt x="1104900" y="892969"/>
                  </a:lnTo>
                  <a:lnTo>
                    <a:pt x="1209675" y="997744"/>
                  </a:lnTo>
                  <a:lnTo>
                    <a:pt x="1252537" y="1038225"/>
                  </a:lnTo>
                  <a:lnTo>
                    <a:pt x="1278731" y="1052513"/>
                  </a:lnTo>
                  <a:lnTo>
                    <a:pt x="1302543" y="1059656"/>
                  </a:lnTo>
                  <a:lnTo>
                    <a:pt x="1316831" y="1059656"/>
                  </a:lnTo>
                  <a:lnTo>
                    <a:pt x="1345406" y="1045369"/>
                  </a:lnTo>
                  <a:lnTo>
                    <a:pt x="1371600" y="1021556"/>
                  </a:lnTo>
                  <a:lnTo>
                    <a:pt x="1397793" y="981075"/>
                  </a:lnTo>
                  <a:lnTo>
                    <a:pt x="1400175" y="950119"/>
                  </a:lnTo>
                  <a:lnTo>
                    <a:pt x="1397793" y="888206"/>
                  </a:lnTo>
                  <a:lnTo>
                    <a:pt x="1385887" y="804863"/>
                  </a:lnTo>
                  <a:lnTo>
                    <a:pt x="1364456" y="723900"/>
                  </a:lnTo>
                  <a:lnTo>
                    <a:pt x="1333500" y="642938"/>
                  </a:lnTo>
                  <a:lnTo>
                    <a:pt x="1300162" y="578644"/>
                  </a:lnTo>
                  <a:lnTo>
                    <a:pt x="1281112" y="554831"/>
                  </a:lnTo>
                  <a:lnTo>
                    <a:pt x="1212056" y="507206"/>
                  </a:lnTo>
                  <a:lnTo>
                    <a:pt x="1097756" y="440531"/>
                  </a:lnTo>
                  <a:lnTo>
                    <a:pt x="985837" y="381000"/>
                  </a:lnTo>
                  <a:lnTo>
                    <a:pt x="862012" y="319088"/>
                  </a:lnTo>
                  <a:lnTo>
                    <a:pt x="757237" y="273844"/>
                  </a:lnTo>
                  <a:lnTo>
                    <a:pt x="616743" y="214313"/>
                  </a:lnTo>
                  <a:lnTo>
                    <a:pt x="457200" y="152400"/>
                  </a:lnTo>
                  <a:lnTo>
                    <a:pt x="264318" y="80963"/>
                  </a:lnTo>
                  <a:lnTo>
                    <a:pt x="119062" y="33338"/>
                  </a:lnTo>
                  <a:lnTo>
                    <a:pt x="0" y="0"/>
                  </a:lnTo>
                  <a:lnTo>
                    <a:pt x="83343" y="109538"/>
                  </a:lnTo>
                  <a:lnTo>
                    <a:pt x="178593" y="157163"/>
                  </a:lnTo>
                  <a:lnTo>
                    <a:pt x="266700" y="207169"/>
                  </a:lnTo>
                  <a:lnTo>
                    <a:pt x="352425" y="261938"/>
                  </a:lnTo>
                  <a:lnTo>
                    <a:pt x="440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50965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53FBEF7-F848-4459-B4F7-3E09C6DC646E}"/>
              </a:ext>
            </a:extLst>
          </p:cNvPr>
          <p:cNvGrpSpPr/>
          <p:nvPr/>
        </p:nvGrpSpPr>
        <p:grpSpPr>
          <a:xfrm>
            <a:off x="2655888" y="1441450"/>
            <a:ext cx="4667250" cy="4540250"/>
            <a:chOff x="2655888" y="1441450"/>
            <a:chExt cx="4667250" cy="4540250"/>
          </a:xfrm>
        </p:grpSpPr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3E748D21-EA6A-594F-BE48-9DA58652CF2A}"/>
                </a:ext>
              </a:extLst>
            </p:cNvPr>
            <p:cNvSpPr/>
            <p:nvPr/>
          </p:nvSpPr>
          <p:spPr>
            <a:xfrm>
              <a:off x="2790825" y="2525713"/>
              <a:ext cx="1017588" cy="793750"/>
            </a:xfrm>
            <a:custGeom>
              <a:avLst/>
              <a:gdLst>
                <a:gd name="connsiteX0" fmla="*/ 600075 w 1016794"/>
                <a:gd name="connsiteY0" fmla="*/ 547688 h 792957"/>
                <a:gd name="connsiteX1" fmla="*/ 519113 w 1016794"/>
                <a:gd name="connsiteY1" fmla="*/ 471488 h 792957"/>
                <a:gd name="connsiteX2" fmla="*/ 435769 w 1016794"/>
                <a:gd name="connsiteY2" fmla="*/ 390525 h 792957"/>
                <a:gd name="connsiteX3" fmla="*/ 345281 w 1016794"/>
                <a:gd name="connsiteY3" fmla="*/ 300038 h 792957"/>
                <a:gd name="connsiteX4" fmla="*/ 259556 w 1016794"/>
                <a:gd name="connsiteY4" fmla="*/ 223838 h 792957"/>
                <a:gd name="connsiteX5" fmla="*/ 188119 w 1016794"/>
                <a:gd name="connsiteY5" fmla="*/ 169069 h 792957"/>
                <a:gd name="connsiteX6" fmla="*/ 135731 w 1016794"/>
                <a:gd name="connsiteY6" fmla="*/ 133350 h 792957"/>
                <a:gd name="connsiteX7" fmla="*/ 73819 w 1016794"/>
                <a:gd name="connsiteY7" fmla="*/ 92869 h 792957"/>
                <a:gd name="connsiteX8" fmla="*/ 28575 w 1016794"/>
                <a:gd name="connsiteY8" fmla="*/ 66675 h 792957"/>
                <a:gd name="connsiteX9" fmla="*/ 16669 w 1016794"/>
                <a:gd name="connsiteY9" fmla="*/ 57150 h 792957"/>
                <a:gd name="connsiteX10" fmla="*/ 7144 w 1016794"/>
                <a:gd name="connsiteY10" fmla="*/ 42863 h 792957"/>
                <a:gd name="connsiteX11" fmla="*/ 0 w 1016794"/>
                <a:gd name="connsiteY11" fmla="*/ 23813 h 792957"/>
                <a:gd name="connsiteX12" fmla="*/ 0 w 1016794"/>
                <a:gd name="connsiteY12" fmla="*/ 9525 h 792957"/>
                <a:gd name="connsiteX13" fmla="*/ 7144 w 1016794"/>
                <a:gd name="connsiteY13" fmla="*/ 0 h 792957"/>
                <a:gd name="connsiteX14" fmla="*/ 21431 w 1016794"/>
                <a:gd name="connsiteY14" fmla="*/ 0 h 792957"/>
                <a:gd name="connsiteX15" fmla="*/ 42863 w 1016794"/>
                <a:gd name="connsiteY15" fmla="*/ 4763 h 792957"/>
                <a:gd name="connsiteX16" fmla="*/ 73819 w 1016794"/>
                <a:gd name="connsiteY16" fmla="*/ 14288 h 792957"/>
                <a:gd name="connsiteX17" fmla="*/ 154781 w 1016794"/>
                <a:gd name="connsiteY17" fmla="*/ 28575 h 792957"/>
                <a:gd name="connsiteX18" fmla="*/ 240506 w 1016794"/>
                <a:gd name="connsiteY18" fmla="*/ 47625 h 792957"/>
                <a:gd name="connsiteX19" fmla="*/ 342900 w 1016794"/>
                <a:gd name="connsiteY19" fmla="*/ 73819 h 792957"/>
                <a:gd name="connsiteX20" fmla="*/ 438150 w 1016794"/>
                <a:gd name="connsiteY20" fmla="*/ 102394 h 792957"/>
                <a:gd name="connsiteX21" fmla="*/ 497681 w 1016794"/>
                <a:gd name="connsiteY21" fmla="*/ 123825 h 792957"/>
                <a:gd name="connsiteX22" fmla="*/ 573881 w 1016794"/>
                <a:gd name="connsiteY22" fmla="*/ 154782 h 792957"/>
                <a:gd name="connsiteX23" fmla="*/ 645319 w 1016794"/>
                <a:gd name="connsiteY23" fmla="*/ 190500 h 792957"/>
                <a:gd name="connsiteX24" fmla="*/ 707231 w 1016794"/>
                <a:gd name="connsiteY24" fmla="*/ 223838 h 792957"/>
                <a:gd name="connsiteX25" fmla="*/ 742950 w 1016794"/>
                <a:gd name="connsiteY25" fmla="*/ 250032 h 792957"/>
                <a:gd name="connsiteX26" fmla="*/ 792956 w 1016794"/>
                <a:gd name="connsiteY26" fmla="*/ 292894 h 792957"/>
                <a:gd name="connsiteX27" fmla="*/ 850106 w 1016794"/>
                <a:gd name="connsiteY27" fmla="*/ 350044 h 792957"/>
                <a:gd name="connsiteX28" fmla="*/ 909638 w 1016794"/>
                <a:gd name="connsiteY28" fmla="*/ 419100 h 792957"/>
                <a:gd name="connsiteX29" fmla="*/ 954881 w 1016794"/>
                <a:gd name="connsiteY29" fmla="*/ 485775 h 792957"/>
                <a:gd name="connsiteX30" fmla="*/ 978694 w 1016794"/>
                <a:gd name="connsiteY30" fmla="*/ 528638 h 792957"/>
                <a:gd name="connsiteX31" fmla="*/ 995363 w 1016794"/>
                <a:gd name="connsiteY31" fmla="*/ 576263 h 792957"/>
                <a:gd name="connsiteX32" fmla="*/ 1004888 w 1016794"/>
                <a:gd name="connsiteY32" fmla="*/ 619125 h 792957"/>
                <a:gd name="connsiteX33" fmla="*/ 1014413 w 1016794"/>
                <a:gd name="connsiteY33" fmla="*/ 673894 h 792957"/>
                <a:gd name="connsiteX34" fmla="*/ 1016794 w 1016794"/>
                <a:gd name="connsiteY34" fmla="*/ 719138 h 792957"/>
                <a:gd name="connsiteX35" fmla="*/ 1007269 w 1016794"/>
                <a:gd name="connsiteY35" fmla="*/ 745332 h 792957"/>
                <a:gd name="connsiteX36" fmla="*/ 983456 w 1016794"/>
                <a:gd name="connsiteY36" fmla="*/ 764382 h 792957"/>
                <a:gd name="connsiteX37" fmla="*/ 954881 w 1016794"/>
                <a:gd name="connsiteY37" fmla="*/ 778669 h 792957"/>
                <a:gd name="connsiteX38" fmla="*/ 907256 w 1016794"/>
                <a:gd name="connsiteY38" fmla="*/ 790575 h 792957"/>
                <a:gd name="connsiteX39" fmla="*/ 871538 w 1016794"/>
                <a:gd name="connsiteY39" fmla="*/ 792957 h 792957"/>
                <a:gd name="connsiteX40" fmla="*/ 852488 w 1016794"/>
                <a:gd name="connsiteY40" fmla="*/ 785813 h 792957"/>
                <a:gd name="connsiteX41" fmla="*/ 771525 w 1016794"/>
                <a:gd name="connsiteY41" fmla="*/ 707232 h 792957"/>
                <a:gd name="connsiteX42" fmla="*/ 600075 w 1016794"/>
                <a:gd name="connsiteY42" fmla="*/ 5476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16794" h="792957">
                  <a:moveTo>
                    <a:pt x="600075" y="547688"/>
                  </a:moveTo>
                  <a:lnTo>
                    <a:pt x="519113" y="471488"/>
                  </a:lnTo>
                  <a:lnTo>
                    <a:pt x="435769" y="390525"/>
                  </a:lnTo>
                  <a:lnTo>
                    <a:pt x="345281" y="300038"/>
                  </a:lnTo>
                  <a:lnTo>
                    <a:pt x="259556" y="223838"/>
                  </a:lnTo>
                  <a:lnTo>
                    <a:pt x="188119" y="169069"/>
                  </a:lnTo>
                  <a:lnTo>
                    <a:pt x="135731" y="133350"/>
                  </a:lnTo>
                  <a:lnTo>
                    <a:pt x="73819" y="92869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3819" y="14288"/>
                  </a:lnTo>
                  <a:lnTo>
                    <a:pt x="154781" y="28575"/>
                  </a:lnTo>
                  <a:lnTo>
                    <a:pt x="240506" y="47625"/>
                  </a:lnTo>
                  <a:lnTo>
                    <a:pt x="342900" y="73819"/>
                  </a:lnTo>
                  <a:lnTo>
                    <a:pt x="438150" y="102394"/>
                  </a:lnTo>
                  <a:lnTo>
                    <a:pt x="497681" y="123825"/>
                  </a:lnTo>
                  <a:lnTo>
                    <a:pt x="573881" y="154782"/>
                  </a:lnTo>
                  <a:lnTo>
                    <a:pt x="645319" y="190500"/>
                  </a:lnTo>
                  <a:lnTo>
                    <a:pt x="707231" y="223838"/>
                  </a:lnTo>
                  <a:lnTo>
                    <a:pt x="742950" y="250032"/>
                  </a:lnTo>
                  <a:lnTo>
                    <a:pt x="792956" y="292894"/>
                  </a:lnTo>
                  <a:lnTo>
                    <a:pt x="850106" y="350044"/>
                  </a:lnTo>
                  <a:lnTo>
                    <a:pt x="909638" y="419100"/>
                  </a:lnTo>
                  <a:lnTo>
                    <a:pt x="954881" y="485775"/>
                  </a:lnTo>
                  <a:lnTo>
                    <a:pt x="978694" y="528638"/>
                  </a:lnTo>
                  <a:lnTo>
                    <a:pt x="995363" y="576263"/>
                  </a:lnTo>
                  <a:lnTo>
                    <a:pt x="1004888" y="619125"/>
                  </a:lnTo>
                  <a:lnTo>
                    <a:pt x="1014413" y="673894"/>
                  </a:lnTo>
                  <a:lnTo>
                    <a:pt x="1016794" y="719138"/>
                  </a:lnTo>
                  <a:lnTo>
                    <a:pt x="1007269" y="745332"/>
                  </a:lnTo>
                  <a:lnTo>
                    <a:pt x="983456" y="764382"/>
                  </a:lnTo>
                  <a:lnTo>
                    <a:pt x="954881" y="778669"/>
                  </a:lnTo>
                  <a:lnTo>
                    <a:pt x="907256" y="790575"/>
                  </a:lnTo>
                  <a:lnTo>
                    <a:pt x="871538" y="792957"/>
                  </a:lnTo>
                  <a:lnTo>
                    <a:pt x="852488" y="785813"/>
                  </a:lnTo>
                  <a:lnTo>
                    <a:pt x="771525" y="707232"/>
                  </a:lnTo>
                  <a:lnTo>
                    <a:pt x="600075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A93F64F3-6D38-294E-889C-A9E3A51D5652}"/>
                </a:ext>
              </a:extLst>
            </p:cNvPr>
            <p:cNvSpPr/>
            <p:nvPr/>
          </p:nvSpPr>
          <p:spPr>
            <a:xfrm rot="16200000">
              <a:off x="1514475" y="3136900"/>
              <a:ext cx="4295775" cy="1393825"/>
            </a:xfrm>
            <a:custGeom>
              <a:avLst/>
              <a:gdLst>
                <a:gd name="connsiteX0" fmla="*/ 2640815 w 4296621"/>
                <a:gd name="connsiteY0" fmla="*/ 1112108 h 1394549"/>
                <a:gd name="connsiteX1" fmla="*/ 3032701 w 4296621"/>
                <a:gd name="connsiteY1" fmla="*/ 1105047 h 1394549"/>
                <a:gd name="connsiteX2" fmla="*/ 3403404 w 4296621"/>
                <a:gd name="connsiteY2" fmla="*/ 1097986 h 1394549"/>
                <a:gd name="connsiteX3" fmla="*/ 3685844 w 4296621"/>
                <a:gd name="connsiteY3" fmla="*/ 1090925 h 1394549"/>
                <a:gd name="connsiteX4" fmla="*/ 3869430 w 4296621"/>
                <a:gd name="connsiteY4" fmla="*/ 1087395 h 1394549"/>
                <a:gd name="connsiteX5" fmla="*/ 3918857 w 4296621"/>
                <a:gd name="connsiteY5" fmla="*/ 1083864 h 1394549"/>
                <a:gd name="connsiteX6" fmla="*/ 3982406 w 4296621"/>
                <a:gd name="connsiteY6" fmla="*/ 1073273 h 1394549"/>
                <a:gd name="connsiteX7" fmla="*/ 4021241 w 4296621"/>
                <a:gd name="connsiteY7" fmla="*/ 1062681 h 1394549"/>
                <a:gd name="connsiteX8" fmla="*/ 4056547 w 4296621"/>
                <a:gd name="connsiteY8" fmla="*/ 1052090 h 1394549"/>
                <a:gd name="connsiteX9" fmla="*/ 4088321 w 4296621"/>
                <a:gd name="connsiteY9" fmla="*/ 1037968 h 1394549"/>
                <a:gd name="connsiteX10" fmla="*/ 4130687 w 4296621"/>
                <a:gd name="connsiteY10" fmla="*/ 1009724 h 1394549"/>
                <a:gd name="connsiteX11" fmla="*/ 4169523 w 4296621"/>
                <a:gd name="connsiteY11" fmla="*/ 970888 h 1394549"/>
                <a:gd name="connsiteX12" fmla="*/ 4197767 w 4296621"/>
                <a:gd name="connsiteY12" fmla="*/ 935583 h 1394549"/>
                <a:gd name="connsiteX13" fmla="*/ 4229541 w 4296621"/>
                <a:gd name="connsiteY13" fmla="*/ 889687 h 1394549"/>
                <a:gd name="connsiteX14" fmla="*/ 4254255 w 4296621"/>
                <a:gd name="connsiteY14" fmla="*/ 868504 h 1394549"/>
                <a:gd name="connsiteX15" fmla="*/ 4271907 w 4296621"/>
                <a:gd name="connsiteY15" fmla="*/ 861443 h 1394549"/>
                <a:gd name="connsiteX16" fmla="*/ 4286029 w 4296621"/>
                <a:gd name="connsiteY16" fmla="*/ 868504 h 1394549"/>
                <a:gd name="connsiteX17" fmla="*/ 4293090 w 4296621"/>
                <a:gd name="connsiteY17" fmla="*/ 882626 h 1394549"/>
                <a:gd name="connsiteX18" fmla="*/ 4296621 w 4296621"/>
                <a:gd name="connsiteY18" fmla="*/ 917931 h 1394549"/>
                <a:gd name="connsiteX19" fmla="*/ 4296621 w 4296621"/>
                <a:gd name="connsiteY19" fmla="*/ 985010 h 1394549"/>
                <a:gd name="connsiteX20" fmla="*/ 4293090 w 4296621"/>
                <a:gd name="connsiteY20" fmla="*/ 1037968 h 1394549"/>
                <a:gd name="connsiteX21" fmla="*/ 4275438 w 4296621"/>
                <a:gd name="connsiteY21" fmla="*/ 1105047 h 1394549"/>
                <a:gd name="connsiteX22" fmla="*/ 4243663 w 4296621"/>
                <a:gd name="connsiteY22" fmla="*/ 1182718 h 1394549"/>
                <a:gd name="connsiteX23" fmla="*/ 4208358 w 4296621"/>
                <a:gd name="connsiteY23" fmla="*/ 1253328 h 1394549"/>
                <a:gd name="connsiteX24" fmla="*/ 4165992 w 4296621"/>
                <a:gd name="connsiteY24" fmla="*/ 1320408 h 1394549"/>
                <a:gd name="connsiteX25" fmla="*/ 4141279 w 4296621"/>
                <a:gd name="connsiteY25" fmla="*/ 1359243 h 1394549"/>
                <a:gd name="connsiteX26" fmla="*/ 4116565 w 4296621"/>
                <a:gd name="connsiteY26" fmla="*/ 1376896 h 1394549"/>
                <a:gd name="connsiteX27" fmla="*/ 4084791 w 4296621"/>
                <a:gd name="connsiteY27" fmla="*/ 1391018 h 1394549"/>
                <a:gd name="connsiteX28" fmla="*/ 4049485 w 4296621"/>
                <a:gd name="connsiteY28" fmla="*/ 1394549 h 1394549"/>
                <a:gd name="connsiteX29" fmla="*/ 3996528 w 4296621"/>
                <a:gd name="connsiteY29" fmla="*/ 1387488 h 1394549"/>
                <a:gd name="connsiteX30" fmla="*/ 3943570 w 4296621"/>
                <a:gd name="connsiteY30" fmla="*/ 1373365 h 1394549"/>
                <a:gd name="connsiteX31" fmla="*/ 3862369 w 4296621"/>
                <a:gd name="connsiteY31" fmla="*/ 1362774 h 1394549"/>
                <a:gd name="connsiteX32" fmla="*/ 3664661 w 4296621"/>
                <a:gd name="connsiteY32" fmla="*/ 1355713 h 1394549"/>
                <a:gd name="connsiteX33" fmla="*/ 3396343 w 4296621"/>
                <a:gd name="connsiteY33" fmla="*/ 1355713 h 1394549"/>
                <a:gd name="connsiteX34" fmla="*/ 3036231 w 4296621"/>
                <a:gd name="connsiteY34" fmla="*/ 1359243 h 1394549"/>
                <a:gd name="connsiteX35" fmla="*/ 2764383 w 4296621"/>
                <a:gd name="connsiteY35" fmla="*/ 1355713 h 1394549"/>
                <a:gd name="connsiteX36" fmla="*/ 2478412 w 4296621"/>
                <a:gd name="connsiteY36" fmla="*/ 1355713 h 1394549"/>
                <a:gd name="connsiteX37" fmla="*/ 2248930 w 4296621"/>
                <a:gd name="connsiteY37" fmla="*/ 1348652 h 1394549"/>
                <a:gd name="connsiteX38" fmla="*/ 2061813 w 4296621"/>
                <a:gd name="connsiteY38" fmla="*/ 1338060 h 1394549"/>
                <a:gd name="connsiteX39" fmla="*/ 1910001 w 4296621"/>
                <a:gd name="connsiteY39" fmla="*/ 1323938 h 1394549"/>
                <a:gd name="connsiteX40" fmla="*/ 1705232 w 4296621"/>
                <a:gd name="connsiteY40" fmla="*/ 1295694 h 1394549"/>
                <a:gd name="connsiteX41" fmla="*/ 1472219 w 4296621"/>
                <a:gd name="connsiteY41" fmla="*/ 1249798 h 1394549"/>
                <a:gd name="connsiteX42" fmla="*/ 1274511 w 4296621"/>
                <a:gd name="connsiteY42" fmla="*/ 1196840 h 1394549"/>
                <a:gd name="connsiteX43" fmla="*/ 1080333 w 4296621"/>
                <a:gd name="connsiteY43" fmla="*/ 1129761 h 1394549"/>
                <a:gd name="connsiteX44" fmla="*/ 949705 w 4296621"/>
                <a:gd name="connsiteY44" fmla="*/ 1069742 h 1394549"/>
                <a:gd name="connsiteX45" fmla="*/ 815546 w 4296621"/>
                <a:gd name="connsiteY45" fmla="*/ 992071 h 1394549"/>
                <a:gd name="connsiteX46" fmla="*/ 674326 w 4296621"/>
                <a:gd name="connsiteY46" fmla="*/ 893217 h 1394549"/>
                <a:gd name="connsiteX47" fmla="*/ 571941 w 4296621"/>
                <a:gd name="connsiteY47" fmla="*/ 812016 h 1394549"/>
                <a:gd name="connsiteX48" fmla="*/ 458965 w 4296621"/>
                <a:gd name="connsiteY48" fmla="*/ 709631 h 1394549"/>
                <a:gd name="connsiteX49" fmla="*/ 331867 w 4296621"/>
                <a:gd name="connsiteY49" fmla="*/ 568411 h 1394549"/>
                <a:gd name="connsiteX50" fmla="*/ 208299 w 4296621"/>
                <a:gd name="connsiteY50" fmla="*/ 406008 h 1394549"/>
                <a:gd name="connsiteX51" fmla="*/ 134159 w 4296621"/>
                <a:gd name="connsiteY51" fmla="*/ 289501 h 1394549"/>
                <a:gd name="connsiteX52" fmla="*/ 45896 w 4296621"/>
                <a:gd name="connsiteY52" fmla="*/ 141220 h 1394549"/>
                <a:gd name="connsiteX53" fmla="*/ 10591 w 4296621"/>
                <a:gd name="connsiteY53" fmla="*/ 67080 h 1394549"/>
                <a:gd name="connsiteX54" fmla="*/ 0 w 4296621"/>
                <a:gd name="connsiteY54" fmla="*/ 35305 h 1394549"/>
                <a:gd name="connsiteX55" fmla="*/ 0 w 4296621"/>
                <a:gd name="connsiteY55" fmla="*/ 17653 h 1394549"/>
                <a:gd name="connsiteX56" fmla="*/ 14122 w 4296621"/>
                <a:gd name="connsiteY56" fmla="*/ 0 h 1394549"/>
                <a:gd name="connsiteX57" fmla="*/ 35305 w 4296621"/>
                <a:gd name="connsiteY57" fmla="*/ 3531 h 1394549"/>
                <a:gd name="connsiteX58" fmla="*/ 52957 w 4296621"/>
                <a:gd name="connsiteY58" fmla="*/ 14122 h 1394549"/>
                <a:gd name="connsiteX59" fmla="*/ 81201 w 4296621"/>
                <a:gd name="connsiteY59" fmla="*/ 56488 h 1394549"/>
                <a:gd name="connsiteX60" fmla="*/ 165933 w 4296621"/>
                <a:gd name="connsiteY60" fmla="*/ 172995 h 1394549"/>
                <a:gd name="connsiteX61" fmla="*/ 240074 w 4296621"/>
                <a:gd name="connsiteY61" fmla="*/ 264788 h 1394549"/>
                <a:gd name="connsiteX62" fmla="*/ 314214 w 4296621"/>
                <a:gd name="connsiteY62" fmla="*/ 345989 h 1394549"/>
                <a:gd name="connsiteX63" fmla="*/ 402477 w 4296621"/>
                <a:gd name="connsiteY63" fmla="*/ 441313 h 1394549"/>
                <a:gd name="connsiteX64" fmla="*/ 497801 w 4296621"/>
                <a:gd name="connsiteY64" fmla="*/ 533106 h 1394549"/>
                <a:gd name="connsiteX65" fmla="*/ 603716 w 4296621"/>
                <a:gd name="connsiteY65" fmla="*/ 617838 h 1394549"/>
                <a:gd name="connsiteX66" fmla="*/ 677856 w 4296621"/>
                <a:gd name="connsiteY66" fmla="*/ 674326 h 1394549"/>
                <a:gd name="connsiteX67" fmla="*/ 773180 w 4296621"/>
                <a:gd name="connsiteY67" fmla="*/ 741406 h 1394549"/>
                <a:gd name="connsiteX68" fmla="*/ 857912 w 4296621"/>
                <a:gd name="connsiteY68" fmla="*/ 790833 h 1394549"/>
                <a:gd name="connsiteX69" fmla="*/ 949705 w 4296621"/>
                <a:gd name="connsiteY69" fmla="*/ 843790 h 1394549"/>
                <a:gd name="connsiteX70" fmla="*/ 1073272 w 4296621"/>
                <a:gd name="connsiteY70" fmla="*/ 900278 h 1394549"/>
                <a:gd name="connsiteX71" fmla="*/ 1179187 w 4296621"/>
                <a:gd name="connsiteY71" fmla="*/ 939114 h 1394549"/>
                <a:gd name="connsiteX72" fmla="*/ 1270980 w 4296621"/>
                <a:gd name="connsiteY72" fmla="*/ 970888 h 1394549"/>
                <a:gd name="connsiteX73" fmla="*/ 1394548 w 4296621"/>
                <a:gd name="connsiteY73" fmla="*/ 1006193 h 1394549"/>
                <a:gd name="connsiteX74" fmla="*/ 1581665 w 4296621"/>
                <a:gd name="connsiteY74" fmla="*/ 1045029 h 1394549"/>
                <a:gd name="connsiteX75" fmla="*/ 1768781 w 4296621"/>
                <a:gd name="connsiteY75" fmla="*/ 1073273 h 1394549"/>
                <a:gd name="connsiteX76" fmla="*/ 1924123 w 4296621"/>
                <a:gd name="connsiteY76" fmla="*/ 1090925 h 1394549"/>
                <a:gd name="connsiteX77" fmla="*/ 2104179 w 4296621"/>
                <a:gd name="connsiteY77" fmla="*/ 1105047 h 1394549"/>
                <a:gd name="connsiteX78" fmla="*/ 2312479 w 4296621"/>
                <a:gd name="connsiteY78" fmla="*/ 1112108 h 1394549"/>
                <a:gd name="connsiteX79" fmla="*/ 2640815 w 4296621"/>
                <a:gd name="connsiteY79" fmla="*/ 1112108 h 139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296621" h="1394549">
                  <a:moveTo>
                    <a:pt x="2640815" y="1112108"/>
                  </a:moveTo>
                  <a:lnTo>
                    <a:pt x="3032701" y="1105047"/>
                  </a:lnTo>
                  <a:lnTo>
                    <a:pt x="3403404" y="1097986"/>
                  </a:lnTo>
                  <a:lnTo>
                    <a:pt x="3685844" y="1090925"/>
                  </a:lnTo>
                  <a:lnTo>
                    <a:pt x="3869430" y="1087395"/>
                  </a:lnTo>
                  <a:lnTo>
                    <a:pt x="3918857" y="1083864"/>
                  </a:lnTo>
                  <a:lnTo>
                    <a:pt x="3982406" y="1073273"/>
                  </a:lnTo>
                  <a:lnTo>
                    <a:pt x="4021241" y="1062681"/>
                  </a:lnTo>
                  <a:lnTo>
                    <a:pt x="4056547" y="1052090"/>
                  </a:lnTo>
                  <a:lnTo>
                    <a:pt x="4088321" y="1037968"/>
                  </a:lnTo>
                  <a:lnTo>
                    <a:pt x="4130687" y="1009724"/>
                  </a:lnTo>
                  <a:lnTo>
                    <a:pt x="4169523" y="970888"/>
                  </a:lnTo>
                  <a:lnTo>
                    <a:pt x="4197767" y="935583"/>
                  </a:lnTo>
                  <a:lnTo>
                    <a:pt x="4229541" y="889687"/>
                  </a:lnTo>
                  <a:lnTo>
                    <a:pt x="4254255" y="868504"/>
                  </a:lnTo>
                  <a:lnTo>
                    <a:pt x="4271907" y="861443"/>
                  </a:lnTo>
                  <a:lnTo>
                    <a:pt x="4286029" y="868504"/>
                  </a:lnTo>
                  <a:lnTo>
                    <a:pt x="4293090" y="882626"/>
                  </a:lnTo>
                  <a:lnTo>
                    <a:pt x="4296621" y="917931"/>
                  </a:lnTo>
                  <a:lnTo>
                    <a:pt x="4296621" y="985010"/>
                  </a:lnTo>
                  <a:lnTo>
                    <a:pt x="4293090" y="1037968"/>
                  </a:lnTo>
                  <a:lnTo>
                    <a:pt x="4275438" y="1105047"/>
                  </a:lnTo>
                  <a:lnTo>
                    <a:pt x="4243663" y="1182718"/>
                  </a:lnTo>
                  <a:lnTo>
                    <a:pt x="4208358" y="1253328"/>
                  </a:lnTo>
                  <a:lnTo>
                    <a:pt x="4165992" y="1320408"/>
                  </a:lnTo>
                  <a:lnTo>
                    <a:pt x="4141279" y="1359243"/>
                  </a:lnTo>
                  <a:lnTo>
                    <a:pt x="4116565" y="1376896"/>
                  </a:lnTo>
                  <a:lnTo>
                    <a:pt x="4084791" y="1391018"/>
                  </a:lnTo>
                  <a:lnTo>
                    <a:pt x="4049485" y="1394549"/>
                  </a:lnTo>
                  <a:lnTo>
                    <a:pt x="3996528" y="1387488"/>
                  </a:lnTo>
                  <a:lnTo>
                    <a:pt x="3943570" y="1373365"/>
                  </a:lnTo>
                  <a:lnTo>
                    <a:pt x="3862369" y="1362774"/>
                  </a:lnTo>
                  <a:lnTo>
                    <a:pt x="3664661" y="1355713"/>
                  </a:lnTo>
                  <a:lnTo>
                    <a:pt x="3396343" y="1355713"/>
                  </a:lnTo>
                  <a:lnTo>
                    <a:pt x="3036231" y="1359243"/>
                  </a:lnTo>
                  <a:lnTo>
                    <a:pt x="2764383" y="1355713"/>
                  </a:lnTo>
                  <a:lnTo>
                    <a:pt x="2478412" y="1355713"/>
                  </a:lnTo>
                  <a:lnTo>
                    <a:pt x="2248930" y="1348652"/>
                  </a:lnTo>
                  <a:lnTo>
                    <a:pt x="2061813" y="1338060"/>
                  </a:lnTo>
                  <a:lnTo>
                    <a:pt x="1910001" y="1323938"/>
                  </a:lnTo>
                  <a:lnTo>
                    <a:pt x="1705232" y="1295694"/>
                  </a:lnTo>
                  <a:lnTo>
                    <a:pt x="1472219" y="1249798"/>
                  </a:lnTo>
                  <a:lnTo>
                    <a:pt x="1274511" y="1196840"/>
                  </a:lnTo>
                  <a:lnTo>
                    <a:pt x="1080333" y="1129761"/>
                  </a:lnTo>
                  <a:lnTo>
                    <a:pt x="949705" y="1069742"/>
                  </a:lnTo>
                  <a:lnTo>
                    <a:pt x="815546" y="992071"/>
                  </a:lnTo>
                  <a:lnTo>
                    <a:pt x="674326" y="893217"/>
                  </a:lnTo>
                  <a:lnTo>
                    <a:pt x="571941" y="812016"/>
                  </a:lnTo>
                  <a:lnTo>
                    <a:pt x="458965" y="709631"/>
                  </a:lnTo>
                  <a:lnTo>
                    <a:pt x="331867" y="568411"/>
                  </a:lnTo>
                  <a:lnTo>
                    <a:pt x="208299" y="406008"/>
                  </a:lnTo>
                  <a:lnTo>
                    <a:pt x="134159" y="289501"/>
                  </a:lnTo>
                  <a:lnTo>
                    <a:pt x="45896" y="141220"/>
                  </a:lnTo>
                  <a:lnTo>
                    <a:pt x="10591" y="67080"/>
                  </a:lnTo>
                  <a:lnTo>
                    <a:pt x="0" y="35305"/>
                  </a:lnTo>
                  <a:lnTo>
                    <a:pt x="0" y="17653"/>
                  </a:lnTo>
                  <a:lnTo>
                    <a:pt x="14122" y="0"/>
                  </a:lnTo>
                  <a:lnTo>
                    <a:pt x="35305" y="3531"/>
                  </a:lnTo>
                  <a:lnTo>
                    <a:pt x="52957" y="14122"/>
                  </a:lnTo>
                  <a:lnTo>
                    <a:pt x="81201" y="56488"/>
                  </a:lnTo>
                  <a:lnTo>
                    <a:pt x="165933" y="172995"/>
                  </a:lnTo>
                  <a:lnTo>
                    <a:pt x="240074" y="264788"/>
                  </a:lnTo>
                  <a:lnTo>
                    <a:pt x="314214" y="345989"/>
                  </a:lnTo>
                  <a:lnTo>
                    <a:pt x="402477" y="441313"/>
                  </a:lnTo>
                  <a:lnTo>
                    <a:pt x="497801" y="533106"/>
                  </a:lnTo>
                  <a:lnTo>
                    <a:pt x="603716" y="617838"/>
                  </a:lnTo>
                  <a:lnTo>
                    <a:pt x="677856" y="674326"/>
                  </a:lnTo>
                  <a:lnTo>
                    <a:pt x="773180" y="741406"/>
                  </a:lnTo>
                  <a:lnTo>
                    <a:pt x="857912" y="790833"/>
                  </a:lnTo>
                  <a:lnTo>
                    <a:pt x="949705" y="843790"/>
                  </a:lnTo>
                  <a:lnTo>
                    <a:pt x="1073272" y="900278"/>
                  </a:lnTo>
                  <a:lnTo>
                    <a:pt x="1179187" y="939114"/>
                  </a:lnTo>
                  <a:lnTo>
                    <a:pt x="1270980" y="970888"/>
                  </a:lnTo>
                  <a:lnTo>
                    <a:pt x="1394548" y="1006193"/>
                  </a:lnTo>
                  <a:lnTo>
                    <a:pt x="1581665" y="1045029"/>
                  </a:lnTo>
                  <a:lnTo>
                    <a:pt x="1768781" y="1073273"/>
                  </a:lnTo>
                  <a:lnTo>
                    <a:pt x="1924123" y="1090925"/>
                  </a:lnTo>
                  <a:lnTo>
                    <a:pt x="2104179" y="1105047"/>
                  </a:lnTo>
                  <a:lnTo>
                    <a:pt x="2312479" y="1112108"/>
                  </a:lnTo>
                  <a:lnTo>
                    <a:pt x="2640815" y="1112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A7586C1-A1EA-8644-AE6D-DD63767BA070}"/>
                </a:ext>
              </a:extLst>
            </p:cNvPr>
            <p:cNvSpPr/>
            <p:nvPr/>
          </p:nvSpPr>
          <p:spPr>
            <a:xfrm>
              <a:off x="2655888" y="3494088"/>
              <a:ext cx="1562100" cy="1403350"/>
            </a:xfrm>
            <a:custGeom>
              <a:avLst/>
              <a:gdLst>
                <a:gd name="connsiteX0" fmla="*/ 604837 w 1562100"/>
                <a:gd name="connsiteY0" fmla="*/ 704850 h 1404937"/>
                <a:gd name="connsiteX1" fmla="*/ 864394 w 1562100"/>
                <a:gd name="connsiteY1" fmla="*/ 500062 h 1404937"/>
                <a:gd name="connsiteX2" fmla="*/ 1147762 w 1562100"/>
                <a:gd name="connsiteY2" fmla="*/ 271462 h 1404937"/>
                <a:gd name="connsiteX3" fmla="*/ 1400175 w 1562100"/>
                <a:gd name="connsiteY3" fmla="*/ 64294 h 1404937"/>
                <a:gd name="connsiteX4" fmla="*/ 1443037 w 1562100"/>
                <a:gd name="connsiteY4" fmla="*/ 33337 h 1404937"/>
                <a:gd name="connsiteX5" fmla="*/ 1562100 w 1562100"/>
                <a:gd name="connsiteY5" fmla="*/ 0 h 1404937"/>
                <a:gd name="connsiteX6" fmla="*/ 1445419 w 1562100"/>
                <a:gd name="connsiteY6" fmla="*/ 157162 h 1404937"/>
                <a:gd name="connsiteX7" fmla="*/ 1319212 w 1562100"/>
                <a:gd name="connsiteY7" fmla="*/ 297656 h 1404937"/>
                <a:gd name="connsiteX8" fmla="*/ 1109662 w 1562100"/>
                <a:gd name="connsiteY8" fmla="*/ 531019 h 1404937"/>
                <a:gd name="connsiteX9" fmla="*/ 923925 w 1562100"/>
                <a:gd name="connsiteY9" fmla="*/ 733425 h 1404937"/>
                <a:gd name="connsiteX10" fmla="*/ 781050 w 1562100"/>
                <a:gd name="connsiteY10" fmla="*/ 888206 h 1404937"/>
                <a:gd name="connsiteX11" fmla="*/ 628650 w 1562100"/>
                <a:gd name="connsiteY11" fmla="*/ 1054894 h 1404937"/>
                <a:gd name="connsiteX12" fmla="*/ 478631 w 1562100"/>
                <a:gd name="connsiteY12" fmla="*/ 1209675 h 1404937"/>
                <a:gd name="connsiteX13" fmla="*/ 409575 w 1562100"/>
                <a:gd name="connsiteY13" fmla="*/ 1281112 h 1404937"/>
                <a:gd name="connsiteX14" fmla="*/ 397669 w 1562100"/>
                <a:gd name="connsiteY14" fmla="*/ 1312069 h 1404937"/>
                <a:gd name="connsiteX15" fmla="*/ 385762 w 1562100"/>
                <a:gd name="connsiteY15" fmla="*/ 1340644 h 1404937"/>
                <a:gd name="connsiteX16" fmla="*/ 361950 w 1562100"/>
                <a:gd name="connsiteY16" fmla="*/ 1373981 h 1404937"/>
                <a:gd name="connsiteX17" fmla="*/ 338137 w 1562100"/>
                <a:gd name="connsiteY17" fmla="*/ 1395412 h 1404937"/>
                <a:gd name="connsiteX18" fmla="*/ 321469 w 1562100"/>
                <a:gd name="connsiteY18" fmla="*/ 1402556 h 1404937"/>
                <a:gd name="connsiteX19" fmla="*/ 295275 w 1562100"/>
                <a:gd name="connsiteY19" fmla="*/ 1404937 h 1404937"/>
                <a:gd name="connsiteX20" fmla="*/ 269081 w 1562100"/>
                <a:gd name="connsiteY20" fmla="*/ 1395412 h 1404937"/>
                <a:gd name="connsiteX21" fmla="*/ 247650 w 1562100"/>
                <a:gd name="connsiteY21" fmla="*/ 1376362 h 1404937"/>
                <a:gd name="connsiteX22" fmla="*/ 216694 w 1562100"/>
                <a:gd name="connsiteY22" fmla="*/ 1335881 h 1404937"/>
                <a:gd name="connsiteX23" fmla="*/ 171450 w 1562100"/>
                <a:gd name="connsiteY23" fmla="*/ 1269206 h 1404937"/>
                <a:gd name="connsiteX24" fmla="*/ 119062 w 1562100"/>
                <a:gd name="connsiteY24" fmla="*/ 1193006 h 1404937"/>
                <a:gd name="connsiteX25" fmla="*/ 71437 w 1562100"/>
                <a:gd name="connsiteY25" fmla="*/ 1107281 h 1404937"/>
                <a:gd name="connsiteX26" fmla="*/ 30956 w 1562100"/>
                <a:gd name="connsiteY26" fmla="*/ 1012031 h 1404937"/>
                <a:gd name="connsiteX27" fmla="*/ 7144 w 1562100"/>
                <a:gd name="connsiteY27" fmla="*/ 950119 h 1404937"/>
                <a:gd name="connsiteX28" fmla="*/ 0 w 1562100"/>
                <a:gd name="connsiteY28" fmla="*/ 907256 h 1404937"/>
                <a:gd name="connsiteX29" fmla="*/ 4762 w 1562100"/>
                <a:gd name="connsiteY29" fmla="*/ 883444 h 1404937"/>
                <a:gd name="connsiteX30" fmla="*/ 9525 w 1562100"/>
                <a:gd name="connsiteY30" fmla="*/ 876300 h 1404937"/>
                <a:gd name="connsiteX31" fmla="*/ 14287 w 1562100"/>
                <a:gd name="connsiteY31" fmla="*/ 873919 h 1404937"/>
                <a:gd name="connsiteX32" fmla="*/ 26194 w 1562100"/>
                <a:gd name="connsiteY32" fmla="*/ 873919 h 1404937"/>
                <a:gd name="connsiteX33" fmla="*/ 42862 w 1562100"/>
                <a:gd name="connsiteY33" fmla="*/ 878681 h 1404937"/>
                <a:gd name="connsiteX34" fmla="*/ 76200 w 1562100"/>
                <a:gd name="connsiteY34" fmla="*/ 895350 h 1404937"/>
                <a:gd name="connsiteX35" fmla="*/ 128587 w 1562100"/>
                <a:gd name="connsiteY35" fmla="*/ 919162 h 1404937"/>
                <a:gd name="connsiteX36" fmla="*/ 183356 w 1562100"/>
                <a:gd name="connsiteY36" fmla="*/ 940594 h 1404937"/>
                <a:gd name="connsiteX37" fmla="*/ 216694 w 1562100"/>
                <a:gd name="connsiteY37" fmla="*/ 947737 h 1404937"/>
                <a:gd name="connsiteX38" fmla="*/ 242887 w 1562100"/>
                <a:gd name="connsiteY38" fmla="*/ 950119 h 1404937"/>
                <a:gd name="connsiteX39" fmla="*/ 269081 w 1562100"/>
                <a:gd name="connsiteY39" fmla="*/ 945356 h 1404937"/>
                <a:gd name="connsiteX40" fmla="*/ 311944 w 1562100"/>
                <a:gd name="connsiteY40" fmla="*/ 926306 h 1404937"/>
                <a:gd name="connsiteX41" fmla="*/ 371475 w 1562100"/>
                <a:gd name="connsiteY41" fmla="*/ 881062 h 1404937"/>
                <a:gd name="connsiteX42" fmla="*/ 564356 w 1562100"/>
                <a:gd name="connsiteY42" fmla="*/ 738187 h 1404937"/>
                <a:gd name="connsiteX43" fmla="*/ 604837 w 1562100"/>
                <a:gd name="connsiteY43" fmla="*/ 70485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2100" h="1404937">
                  <a:moveTo>
                    <a:pt x="604837" y="704850"/>
                  </a:moveTo>
                  <a:lnTo>
                    <a:pt x="864394" y="500062"/>
                  </a:lnTo>
                  <a:lnTo>
                    <a:pt x="1147762" y="271462"/>
                  </a:lnTo>
                  <a:lnTo>
                    <a:pt x="1400175" y="64294"/>
                  </a:lnTo>
                  <a:lnTo>
                    <a:pt x="1443037" y="33337"/>
                  </a:lnTo>
                  <a:lnTo>
                    <a:pt x="1562100" y="0"/>
                  </a:lnTo>
                  <a:lnTo>
                    <a:pt x="1445419" y="157162"/>
                  </a:lnTo>
                  <a:lnTo>
                    <a:pt x="1319212" y="297656"/>
                  </a:lnTo>
                  <a:lnTo>
                    <a:pt x="1109662" y="531019"/>
                  </a:lnTo>
                  <a:lnTo>
                    <a:pt x="923925" y="733425"/>
                  </a:lnTo>
                  <a:lnTo>
                    <a:pt x="781050" y="888206"/>
                  </a:lnTo>
                  <a:lnTo>
                    <a:pt x="628650" y="1054894"/>
                  </a:lnTo>
                  <a:lnTo>
                    <a:pt x="478631" y="1209675"/>
                  </a:lnTo>
                  <a:lnTo>
                    <a:pt x="409575" y="1281112"/>
                  </a:lnTo>
                  <a:lnTo>
                    <a:pt x="397669" y="1312069"/>
                  </a:lnTo>
                  <a:lnTo>
                    <a:pt x="385762" y="1340644"/>
                  </a:lnTo>
                  <a:lnTo>
                    <a:pt x="361950" y="1373981"/>
                  </a:lnTo>
                  <a:lnTo>
                    <a:pt x="338137" y="1395412"/>
                  </a:lnTo>
                  <a:lnTo>
                    <a:pt x="321469" y="1402556"/>
                  </a:lnTo>
                  <a:lnTo>
                    <a:pt x="295275" y="1404937"/>
                  </a:lnTo>
                  <a:lnTo>
                    <a:pt x="269081" y="1395412"/>
                  </a:lnTo>
                  <a:lnTo>
                    <a:pt x="247650" y="1376362"/>
                  </a:lnTo>
                  <a:lnTo>
                    <a:pt x="216694" y="1335881"/>
                  </a:lnTo>
                  <a:lnTo>
                    <a:pt x="171450" y="1269206"/>
                  </a:lnTo>
                  <a:lnTo>
                    <a:pt x="119062" y="1193006"/>
                  </a:lnTo>
                  <a:lnTo>
                    <a:pt x="71437" y="1107281"/>
                  </a:lnTo>
                  <a:lnTo>
                    <a:pt x="30956" y="1012031"/>
                  </a:lnTo>
                  <a:lnTo>
                    <a:pt x="7144" y="950119"/>
                  </a:lnTo>
                  <a:lnTo>
                    <a:pt x="0" y="907256"/>
                  </a:lnTo>
                  <a:lnTo>
                    <a:pt x="4762" y="883444"/>
                  </a:lnTo>
                  <a:lnTo>
                    <a:pt x="9525" y="876300"/>
                  </a:lnTo>
                  <a:lnTo>
                    <a:pt x="14287" y="873919"/>
                  </a:lnTo>
                  <a:lnTo>
                    <a:pt x="26194" y="873919"/>
                  </a:lnTo>
                  <a:lnTo>
                    <a:pt x="42862" y="878681"/>
                  </a:lnTo>
                  <a:lnTo>
                    <a:pt x="76200" y="895350"/>
                  </a:lnTo>
                  <a:lnTo>
                    <a:pt x="128587" y="919162"/>
                  </a:lnTo>
                  <a:lnTo>
                    <a:pt x="183356" y="940594"/>
                  </a:lnTo>
                  <a:lnTo>
                    <a:pt x="216694" y="947737"/>
                  </a:lnTo>
                  <a:lnTo>
                    <a:pt x="242887" y="950119"/>
                  </a:lnTo>
                  <a:lnTo>
                    <a:pt x="269081" y="945356"/>
                  </a:lnTo>
                  <a:lnTo>
                    <a:pt x="311944" y="926306"/>
                  </a:lnTo>
                  <a:lnTo>
                    <a:pt x="371475" y="881062"/>
                  </a:lnTo>
                  <a:lnTo>
                    <a:pt x="564356" y="738187"/>
                  </a:lnTo>
                  <a:lnTo>
                    <a:pt x="604837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D07AF602-55F9-5D49-BCAA-A0251055DE3D}"/>
                </a:ext>
              </a:extLst>
            </p:cNvPr>
            <p:cNvSpPr/>
            <p:nvPr/>
          </p:nvSpPr>
          <p:spPr>
            <a:xfrm rot="16200000">
              <a:off x="3894932" y="2415381"/>
              <a:ext cx="4402138" cy="2454275"/>
            </a:xfrm>
            <a:custGeom>
              <a:avLst/>
              <a:gdLst>
                <a:gd name="connsiteX0" fmla="*/ 2035162 w 4401217"/>
                <a:gd name="connsiteY0" fmla="*/ 209920 h 2455003"/>
                <a:gd name="connsiteX1" fmla="*/ 2405192 w 4401217"/>
                <a:gd name="connsiteY1" fmla="*/ 209920 h 2455003"/>
                <a:gd name="connsiteX2" fmla="*/ 2696946 w 4401217"/>
                <a:gd name="connsiteY2" fmla="*/ 213478 h 2455003"/>
                <a:gd name="connsiteX3" fmla="*/ 2924656 w 4401217"/>
                <a:gd name="connsiteY3" fmla="*/ 220594 h 2455003"/>
                <a:gd name="connsiteX4" fmla="*/ 3138135 w 4401217"/>
                <a:gd name="connsiteY4" fmla="*/ 224152 h 2455003"/>
                <a:gd name="connsiteX5" fmla="*/ 3419215 w 4401217"/>
                <a:gd name="connsiteY5" fmla="*/ 234826 h 2455003"/>
                <a:gd name="connsiteX6" fmla="*/ 3597114 w 4401217"/>
                <a:gd name="connsiteY6" fmla="*/ 241942 h 2455003"/>
                <a:gd name="connsiteX7" fmla="*/ 3782129 w 4401217"/>
                <a:gd name="connsiteY7" fmla="*/ 249058 h 2455003"/>
                <a:gd name="connsiteX8" fmla="*/ 3924448 w 4401217"/>
                <a:gd name="connsiteY8" fmla="*/ 256174 h 2455003"/>
                <a:gd name="connsiteX9" fmla="*/ 3963586 w 4401217"/>
                <a:gd name="connsiteY9" fmla="*/ 256174 h 2455003"/>
                <a:gd name="connsiteX10" fmla="*/ 4016955 w 4401217"/>
                <a:gd name="connsiteY10" fmla="*/ 249058 h 2455003"/>
                <a:gd name="connsiteX11" fmla="*/ 4066767 w 4401217"/>
                <a:gd name="connsiteY11" fmla="*/ 241942 h 2455003"/>
                <a:gd name="connsiteX12" fmla="*/ 4120137 w 4401217"/>
                <a:gd name="connsiteY12" fmla="*/ 227710 h 2455003"/>
                <a:gd name="connsiteX13" fmla="*/ 4169948 w 4401217"/>
                <a:gd name="connsiteY13" fmla="*/ 206362 h 2455003"/>
                <a:gd name="connsiteX14" fmla="*/ 4219760 w 4401217"/>
                <a:gd name="connsiteY14" fmla="*/ 170782 h 2455003"/>
                <a:gd name="connsiteX15" fmla="*/ 4269572 w 4401217"/>
                <a:gd name="connsiteY15" fmla="*/ 117413 h 2455003"/>
                <a:gd name="connsiteX16" fmla="*/ 4312267 w 4401217"/>
                <a:gd name="connsiteY16" fmla="*/ 64043 h 2455003"/>
                <a:gd name="connsiteX17" fmla="*/ 4354963 w 4401217"/>
                <a:gd name="connsiteY17" fmla="*/ 7115 h 2455003"/>
                <a:gd name="connsiteX18" fmla="*/ 4372753 w 4401217"/>
                <a:gd name="connsiteY18" fmla="*/ 0 h 2455003"/>
                <a:gd name="connsiteX19" fmla="*/ 4383427 w 4401217"/>
                <a:gd name="connsiteY19" fmla="*/ 3558 h 2455003"/>
                <a:gd name="connsiteX20" fmla="*/ 4394101 w 4401217"/>
                <a:gd name="connsiteY20" fmla="*/ 10673 h 2455003"/>
                <a:gd name="connsiteX21" fmla="*/ 4401217 w 4401217"/>
                <a:gd name="connsiteY21" fmla="*/ 35579 h 2455003"/>
                <a:gd name="connsiteX22" fmla="*/ 4397659 w 4401217"/>
                <a:gd name="connsiteY22" fmla="*/ 117413 h 2455003"/>
                <a:gd name="connsiteX23" fmla="*/ 4390543 w 4401217"/>
                <a:gd name="connsiteY23" fmla="*/ 199246 h 2455003"/>
                <a:gd name="connsiteX24" fmla="*/ 4376311 w 4401217"/>
                <a:gd name="connsiteY24" fmla="*/ 263290 h 2455003"/>
                <a:gd name="connsiteX25" fmla="*/ 4347847 w 4401217"/>
                <a:gd name="connsiteY25" fmla="*/ 338007 h 2455003"/>
                <a:gd name="connsiteX26" fmla="*/ 4315825 w 4401217"/>
                <a:gd name="connsiteY26" fmla="*/ 409167 h 2455003"/>
                <a:gd name="connsiteX27" fmla="*/ 4283804 w 4401217"/>
                <a:gd name="connsiteY27" fmla="*/ 466094 h 2455003"/>
                <a:gd name="connsiteX28" fmla="*/ 4244666 w 4401217"/>
                <a:gd name="connsiteY28" fmla="*/ 533696 h 2455003"/>
                <a:gd name="connsiteX29" fmla="*/ 4205528 w 4401217"/>
                <a:gd name="connsiteY29" fmla="*/ 587066 h 2455003"/>
                <a:gd name="connsiteX30" fmla="*/ 4166390 w 4401217"/>
                <a:gd name="connsiteY30" fmla="*/ 619087 h 2455003"/>
                <a:gd name="connsiteX31" fmla="*/ 4130811 w 4401217"/>
                <a:gd name="connsiteY31" fmla="*/ 633319 h 2455003"/>
                <a:gd name="connsiteX32" fmla="*/ 4105905 w 4401217"/>
                <a:gd name="connsiteY32" fmla="*/ 629761 h 2455003"/>
                <a:gd name="connsiteX33" fmla="*/ 4077441 w 4401217"/>
                <a:gd name="connsiteY33" fmla="*/ 619087 h 2455003"/>
                <a:gd name="connsiteX34" fmla="*/ 4041861 w 4401217"/>
                <a:gd name="connsiteY34" fmla="*/ 594182 h 2455003"/>
                <a:gd name="connsiteX35" fmla="*/ 4020513 w 4401217"/>
                <a:gd name="connsiteY35" fmla="*/ 569276 h 2455003"/>
                <a:gd name="connsiteX36" fmla="*/ 3984934 w 4401217"/>
                <a:gd name="connsiteY36" fmla="*/ 547928 h 2455003"/>
                <a:gd name="connsiteX37" fmla="*/ 3920890 w 4401217"/>
                <a:gd name="connsiteY37" fmla="*/ 530138 h 2455003"/>
                <a:gd name="connsiteX38" fmla="*/ 3856846 w 4401217"/>
                <a:gd name="connsiteY38" fmla="*/ 523022 h 2455003"/>
                <a:gd name="connsiteX39" fmla="*/ 3646926 w 4401217"/>
                <a:gd name="connsiteY39" fmla="*/ 512348 h 2455003"/>
                <a:gd name="connsiteX40" fmla="*/ 3369404 w 4401217"/>
                <a:gd name="connsiteY40" fmla="*/ 494558 h 2455003"/>
                <a:gd name="connsiteX41" fmla="*/ 2988700 w 4401217"/>
                <a:gd name="connsiteY41" fmla="*/ 469652 h 2455003"/>
                <a:gd name="connsiteX42" fmla="*/ 2743200 w 4401217"/>
                <a:gd name="connsiteY42" fmla="*/ 455421 h 2455003"/>
                <a:gd name="connsiteX43" fmla="*/ 2622228 w 4401217"/>
                <a:gd name="connsiteY43" fmla="*/ 430515 h 2455003"/>
                <a:gd name="connsiteX44" fmla="*/ 2316242 w 4401217"/>
                <a:gd name="connsiteY44" fmla="*/ 434073 h 2455003"/>
                <a:gd name="connsiteX45" fmla="*/ 2024488 w 4401217"/>
                <a:gd name="connsiteY45" fmla="*/ 434073 h 2455003"/>
                <a:gd name="connsiteX46" fmla="*/ 1750524 w 4401217"/>
                <a:gd name="connsiteY46" fmla="*/ 434073 h 2455003"/>
                <a:gd name="connsiteX47" fmla="*/ 1405400 w 4401217"/>
                <a:gd name="connsiteY47" fmla="*/ 434073 h 2455003"/>
                <a:gd name="connsiteX48" fmla="*/ 992675 w 4401217"/>
                <a:gd name="connsiteY48" fmla="*/ 434073 h 2455003"/>
                <a:gd name="connsiteX49" fmla="*/ 793428 w 4401217"/>
                <a:gd name="connsiteY49" fmla="*/ 437631 h 2455003"/>
                <a:gd name="connsiteX50" fmla="*/ 697363 w 4401217"/>
                <a:gd name="connsiteY50" fmla="*/ 444747 h 2455003"/>
                <a:gd name="connsiteX51" fmla="*/ 622646 w 4401217"/>
                <a:gd name="connsiteY51" fmla="*/ 455421 h 2455003"/>
                <a:gd name="connsiteX52" fmla="*/ 555044 w 4401217"/>
                <a:gd name="connsiteY52" fmla="*/ 476768 h 2455003"/>
                <a:gd name="connsiteX53" fmla="*/ 458979 w 4401217"/>
                <a:gd name="connsiteY53" fmla="*/ 523022 h 2455003"/>
                <a:gd name="connsiteX54" fmla="*/ 409167 w 4401217"/>
                <a:gd name="connsiteY54" fmla="*/ 558602 h 2455003"/>
                <a:gd name="connsiteX55" fmla="*/ 370029 w 4401217"/>
                <a:gd name="connsiteY55" fmla="*/ 604856 h 2455003"/>
                <a:gd name="connsiteX56" fmla="*/ 334449 w 4401217"/>
                <a:gd name="connsiteY56" fmla="*/ 658225 h 2455003"/>
                <a:gd name="connsiteX57" fmla="*/ 309544 w 4401217"/>
                <a:gd name="connsiteY57" fmla="*/ 715153 h 2455003"/>
                <a:gd name="connsiteX58" fmla="*/ 284638 w 4401217"/>
                <a:gd name="connsiteY58" fmla="*/ 786312 h 2455003"/>
                <a:gd name="connsiteX59" fmla="*/ 266848 w 4401217"/>
                <a:gd name="connsiteY59" fmla="*/ 893052 h 2455003"/>
                <a:gd name="connsiteX60" fmla="*/ 252616 w 4401217"/>
                <a:gd name="connsiteY60" fmla="*/ 1003349 h 2455003"/>
                <a:gd name="connsiteX61" fmla="*/ 245500 w 4401217"/>
                <a:gd name="connsiteY61" fmla="*/ 1181248 h 2455003"/>
                <a:gd name="connsiteX62" fmla="*/ 249058 w 4401217"/>
                <a:gd name="connsiteY62" fmla="*/ 1334241 h 2455003"/>
                <a:gd name="connsiteX63" fmla="*/ 256174 w 4401217"/>
                <a:gd name="connsiteY63" fmla="*/ 1547719 h 2455003"/>
                <a:gd name="connsiteX64" fmla="*/ 266848 w 4401217"/>
                <a:gd name="connsiteY64" fmla="*/ 1679365 h 2455003"/>
                <a:gd name="connsiteX65" fmla="*/ 281080 w 4401217"/>
                <a:gd name="connsiteY65" fmla="*/ 1789662 h 2455003"/>
                <a:gd name="connsiteX66" fmla="*/ 302428 w 4401217"/>
                <a:gd name="connsiteY66" fmla="*/ 1878611 h 2455003"/>
                <a:gd name="connsiteX67" fmla="*/ 327334 w 4401217"/>
                <a:gd name="connsiteY67" fmla="*/ 1953329 h 2455003"/>
                <a:gd name="connsiteX68" fmla="*/ 352239 w 4401217"/>
                <a:gd name="connsiteY68" fmla="*/ 2422982 h 2455003"/>
                <a:gd name="connsiteX69" fmla="*/ 320218 w 4401217"/>
                <a:gd name="connsiteY69" fmla="*/ 2444330 h 2455003"/>
                <a:gd name="connsiteX70" fmla="*/ 281080 w 4401217"/>
                <a:gd name="connsiteY70" fmla="*/ 2455003 h 2455003"/>
                <a:gd name="connsiteX71" fmla="*/ 252616 w 4401217"/>
                <a:gd name="connsiteY71" fmla="*/ 2455003 h 2455003"/>
                <a:gd name="connsiteX72" fmla="*/ 209920 w 4401217"/>
                <a:gd name="connsiteY72" fmla="*/ 2437214 h 2455003"/>
                <a:gd name="connsiteX73" fmla="*/ 174341 w 4401217"/>
                <a:gd name="connsiteY73" fmla="*/ 2408750 h 2455003"/>
                <a:gd name="connsiteX74" fmla="*/ 142319 w 4401217"/>
                <a:gd name="connsiteY74" fmla="*/ 2358938 h 2455003"/>
                <a:gd name="connsiteX75" fmla="*/ 120971 w 4401217"/>
                <a:gd name="connsiteY75" fmla="*/ 2312684 h 2455003"/>
                <a:gd name="connsiteX76" fmla="*/ 81833 w 4401217"/>
                <a:gd name="connsiteY76" fmla="*/ 2188155 h 2455003"/>
                <a:gd name="connsiteX77" fmla="*/ 46253 w 4401217"/>
                <a:gd name="connsiteY77" fmla="*/ 2042278 h 2455003"/>
                <a:gd name="connsiteX78" fmla="*/ 24906 w 4401217"/>
                <a:gd name="connsiteY78" fmla="*/ 1882169 h 2455003"/>
                <a:gd name="connsiteX79" fmla="*/ 10674 w 4401217"/>
                <a:gd name="connsiteY79" fmla="*/ 1739850 h 2455003"/>
                <a:gd name="connsiteX80" fmla="*/ 0 w 4401217"/>
                <a:gd name="connsiteY80" fmla="*/ 1512140 h 2455003"/>
                <a:gd name="connsiteX81" fmla="*/ 7116 w 4401217"/>
                <a:gd name="connsiteY81" fmla="*/ 1277313 h 2455003"/>
                <a:gd name="connsiteX82" fmla="*/ 17790 w 4401217"/>
                <a:gd name="connsiteY82" fmla="*/ 1106530 h 2455003"/>
                <a:gd name="connsiteX83" fmla="*/ 24906 w 4401217"/>
                <a:gd name="connsiteY83" fmla="*/ 1010465 h 2455003"/>
                <a:gd name="connsiteX84" fmla="*/ 39137 w 4401217"/>
                <a:gd name="connsiteY84" fmla="*/ 903726 h 2455003"/>
                <a:gd name="connsiteX85" fmla="*/ 56927 w 4401217"/>
                <a:gd name="connsiteY85" fmla="*/ 804102 h 2455003"/>
                <a:gd name="connsiteX86" fmla="*/ 92507 w 4401217"/>
                <a:gd name="connsiteY86" fmla="*/ 661783 h 2455003"/>
                <a:gd name="connsiteX87" fmla="*/ 128087 w 4401217"/>
                <a:gd name="connsiteY87" fmla="*/ 562160 h 2455003"/>
                <a:gd name="connsiteX88" fmla="*/ 177899 w 4401217"/>
                <a:gd name="connsiteY88" fmla="*/ 469652 h 2455003"/>
                <a:gd name="connsiteX89" fmla="*/ 238384 w 4401217"/>
                <a:gd name="connsiteY89" fmla="*/ 394935 h 2455003"/>
                <a:gd name="connsiteX90" fmla="*/ 291754 w 4401217"/>
                <a:gd name="connsiteY90" fmla="*/ 345123 h 2455003"/>
                <a:gd name="connsiteX91" fmla="*/ 341565 w 4401217"/>
                <a:gd name="connsiteY91" fmla="*/ 313101 h 2455003"/>
                <a:gd name="connsiteX92" fmla="*/ 426957 w 4401217"/>
                <a:gd name="connsiteY92" fmla="*/ 273964 h 2455003"/>
                <a:gd name="connsiteX93" fmla="*/ 530138 w 4401217"/>
                <a:gd name="connsiteY93" fmla="*/ 241942 h 2455003"/>
                <a:gd name="connsiteX94" fmla="*/ 651109 w 4401217"/>
                <a:gd name="connsiteY94" fmla="*/ 220594 h 2455003"/>
                <a:gd name="connsiteX95" fmla="*/ 747175 w 4401217"/>
                <a:gd name="connsiteY95" fmla="*/ 213478 h 2455003"/>
                <a:gd name="connsiteX96" fmla="*/ 871704 w 4401217"/>
                <a:gd name="connsiteY96" fmla="*/ 209920 h 2455003"/>
                <a:gd name="connsiteX97" fmla="*/ 1131436 w 4401217"/>
                <a:gd name="connsiteY97" fmla="*/ 209920 h 2455003"/>
                <a:gd name="connsiteX98" fmla="*/ 1533488 w 4401217"/>
                <a:gd name="connsiteY98" fmla="*/ 209920 h 2455003"/>
                <a:gd name="connsiteX99" fmla="*/ 2035162 w 4401217"/>
                <a:gd name="connsiteY99" fmla="*/ 209920 h 245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401217" h="2455003">
                  <a:moveTo>
                    <a:pt x="2035162" y="209920"/>
                  </a:moveTo>
                  <a:lnTo>
                    <a:pt x="2405192" y="209920"/>
                  </a:lnTo>
                  <a:lnTo>
                    <a:pt x="2696946" y="213478"/>
                  </a:lnTo>
                  <a:lnTo>
                    <a:pt x="2924656" y="220594"/>
                  </a:lnTo>
                  <a:lnTo>
                    <a:pt x="3138135" y="224152"/>
                  </a:lnTo>
                  <a:lnTo>
                    <a:pt x="3419215" y="234826"/>
                  </a:lnTo>
                  <a:lnTo>
                    <a:pt x="3597114" y="241942"/>
                  </a:lnTo>
                  <a:lnTo>
                    <a:pt x="3782129" y="249058"/>
                  </a:lnTo>
                  <a:lnTo>
                    <a:pt x="3924448" y="256174"/>
                  </a:lnTo>
                  <a:lnTo>
                    <a:pt x="3963586" y="256174"/>
                  </a:lnTo>
                  <a:lnTo>
                    <a:pt x="4016955" y="249058"/>
                  </a:lnTo>
                  <a:lnTo>
                    <a:pt x="4066767" y="241942"/>
                  </a:lnTo>
                  <a:lnTo>
                    <a:pt x="4120137" y="227710"/>
                  </a:lnTo>
                  <a:lnTo>
                    <a:pt x="4169948" y="206362"/>
                  </a:lnTo>
                  <a:lnTo>
                    <a:pt x="4219760" y="170782"/>
                  </a:lnTo>
                  <a:lnTo>
                    <a:pt x="4269572" y="117413"/>
                  </a:lnTo>
                  <a:lnTo>
                    <a:pt x="4312267" y="64043"/>
                  </a:lnTo>
                  <a:lnTo>
                    <a:pt x="4354963" y="7115"/>
                  </a:lnTo>
                  <a:lnTo>
                    <a:pt x="4372753" y="0"/>
                  </a:lnTo>
                  <a:lnTo>
                    <a:pt x="4383427" y="3558"/>
                  </a:lnTo>
                  <a:lnTo>
                    <a:pt x="4394101" y="10673"/>
                  </a:lnTo>
                  <a:lnTo>
                    <a:pt x="4401217" y="35579"/>
                  </a:lnTo>
                  <a:lnTo>
                    <a:pt x="4397659" y="117413"/>
                  </a:lnTo>
                  <a:lnTo>
                    <a:pt x="4390543" y="199246"/>
                  </a:lnTo>
                  <a:lnTo>
                    <a:pt x="4376311" y="263290"/>
                  </a:lnTo>
                  <a:lnTo>
                    <a:pt x="4347847" y="338007"/>
                  </a:lnTo>
                  <a:lnTo>
                    <a:pt x="4315825" y="409167"/>
                  </a:lnTo>
                  <a:lnTo>
                    <a:pt x="4283804" y="466094"/>
                  </a:lnTo>
                  <a:lnTo>
                    <a:pt x="4244666" y="533696"/>
                  </a:lnTo>
                  <a:lnTo>
                    <a:pt x="4205528" y="587066"/>
                  </a:lnTo>
                  <a:lnTo>
                    <a:pt x="4166390" y="619087"/>
                  </a:lnTo>
                  <a:lnTo>
                    <a:pt x="4130811" y="633319"/>
                  </a:lnTo>
                  <a:lnTo>
                    <a:pt x="4105905" y="629761"/>
                  </a:lnTo>
                  <a:lnTo>
                    <a:pt x="4077441" y="619087"/>
                  </a:lnTo>
                  <a:lnTo>
                    <a:pt x="4041861" y="594182"/>
                  </a:lnTo>
                  <a:lnTo>
                    <a:pt x="4020513" y="569276"/>
                  </a:lnTo>
                  <a:lnTo>
                    <a:pt x="3984934" y="547928"/>
                  </a:lnTo>
                  <a:lnTo>
                    <a:pt x="3920890" y="530138"/>
                  </a:lnTo>
                  <a:lnTo>
                    <a:pt x="3856846" y="523022"/>
                  </a:lnTo>
                  <a:lnTo>
                    <a:pt x="3646926" y="512348"/>
                  </a:lnTo>
                  <a:lnTo>
                    <a:pt x="3369404" y="494558"/>
                  </a:lnTo>
                  <a:lnTo>
                    <a:pt x="2988700" y="469652"/>
                  </a:lnTo>
                  <a:lnTo>
                    <a:pt x="2743200" y="455421"/>
                  </a:lnTo>
                  <a:lnTo>
                    <a:pt x="2622228" y="430515"/>
                  </a:lnTo>
                  <a:lnTo>
                    <a:pt x="2316242" y="434073"/>
                  </a:lnTo>
                  <a:lnTo>
                    <a:pt x="2024488" y="434073"/>
                  </a:lnTo>
                  <a:lnTo>
                    <a:pt x="1750524" y="434073"/>
                  </a:lnTo>
                  <a:lnTo>
                    <a:pt x="1405400" y="434073"/>
                  </a:lnTo>
                  <a:lnTo>
                    <a:pt x="992675" y="434073"/>
                  </a:lnTo>
                  <a:lnTo>
                    <a:pt x="793428" y="437631"/>
                  </a:lnTo>
                  <a:lnTo>
                    <a:pt x="697363" y="444747"/>
                  </a:lnTo>
                  <a:lnTo>
                    <a:pt x="622646" y="455421"/>
                  </a:lnTo>
                  <a:lnTo>
                    <a:pt x="555044" y="476768"/>
                  </a:lnTo>
                  <a:lnTo>
                    <a:pt x="458979" y="523022"/>
                  </a:lnTo>
                  <a:lnTo>
                    <a:pt x="409167" y="558602"/>
                  </a:lnTo>
                  <a:lnTo>
                    <a:pt x="370029" y="604856"/>
                  </a:lnTo>
                  <a:lnTo>
                    <a:pt x="334449" y="658225"/>
                  </a:lnTo>
                  <a:lnTo>
                    <a:pt x="309544" y="715153"/>
                  </a:lnTo>
                  <a:lnTo>
                    <a:pt x="284638" y="786312"/>
                  </a:lnTo>
                  <a:lnTo>
                    <a:pt x="266848" y="893052"/>
                  </a:lnTo>
                  <a:lnTo>
                    <a:pt x="252616" y="1003349"/>
                  </a:lnTo>
                  <a:lnTo>
                    <a:pt x="245500" y="1181248"/>
                  </a:lnTo>
                  <a:lnTo>
                    <a:pt x="249058" y="1334241"/>
                  </a:lnTo>
                  <a:lnTo>
                    <a:pt x="256174" y="1547719"/>
                  </a:lnTo>
                  <a:lnTo>
                    <a:pt x="266848" y="1679365"/>
                  </a:lnTo>
                  <a:lnTo>
                    <a:pt x="281080" y="1789662"/>
                  </a:lnTo>
                  <a:lnTo>
                    <a:pt x="302428" y="1878611"/>
                  </a:lnTo>
                  <a:lnTo>
                    <a:pt x="327334" y="1953329"/>
                  </a:lnTo>
                  <a:lnTo>
                    <a:pt x="352239" y="2422982"/>
                  </a:lnTo>
                  <a:lnTo>
                    <a:pt x="320218" y="2444330"/>
                  </a:lnTo>
                  <a:lnTo>
                    <a:pt x="281080" y="2455003"/>
                  </a:lnTo>
                  <a:lnTo>
                    <a:pt x="252616" y="2455003"/>
                  </a:lnTo>
                  <a:lnTo>
                    <a:pt x="209920" y="2437214"/>
                  </a:lnTo>
                  <a:lnTo>
                    <a:pt x="174341" y="2408750"/>
                  </a:lnTo>
                  <a:lnTo>
                    <a:pt x="142319" y="2358938"/>
                  </a:lnTo>
                  <a:lnTo>
                    <a:pt x="120971" y="2312684"/>
                  </a:lnTo>
                  <a:lnTo>
                    <a:pt x="81833" y="2188155"/>
                  </a:lnTo>
                  <a:lnTo>
                    <a:pt x="46253" y="2042278"/>
                  </a:lnTo>
                  <a:lnTo>
                    <a:pt x="24906" y="1882169"/>
                  </a:lnTo>
                  <a:lnTo>
                    <a:pt x="10674" y="1739850"/>
                  </a:lnTo>
                  <a:lnTo>
                    <a:pt x="0" y="1512140"/>
                  </a:lnTo>
                  <a:lnTo>
                    <a:pt x="7116" y="1277313"/>
                  </a:lnTo>
                  <a:lnTo>
                    <a:pt x="17790" y="1106530"/>
                  </a:lnTo>
                  <a:lnTo>
                    <a:pt x="24906" y="1010465"/>
                  </a:lnTo>
                  <a:lnTo>
                    <a:pt x="39137" y="903726"/>
                  </a:lnTo>
                  <a:lnTo>
                    <a:pt x="56927" y="804102"/>
                  </a:lnTo>
                  <a:lnTo>
                    <a:pt x="92507" y="661783"/>
                  </a:lnTo>
                  <a:lnTo>
                    <a:pt x="128087" y="562160"/>
                  </a:lnTo>
                  <a:lnTo>
                    <a:pt x="177899" y="469652"/>
                  </a:lnTo>
                  <a:lnTo>
                    <a:pt x="238384" y="394935"/>
                  </a:lnTo>
                  <a:lnTo>
                    <a:pt x="291754" y="345123"/>
                  </a:lnTo>
                  <a:lnTo>
                    <a:pt x="341565" y="313101"/>
                  </a:lnTo>
                  <a:lnTo>
                    <a:pt x="426957" y="273964"/>
                  </a:lnTo>
                  <a:lnTo>
                    <a:pt x="530138" y="241942"/>
                  </a:lnTo>
                  <a:lnTo>
                    <a:pt x="651109" y="220594"/>
                  </a:lnTo>
                  <a:lnTo>
                    <a:pt x="747175" y="213478"/>
                  </a:lnTo>
                  <a:lnTo>
                    <a:pt x="871704" y="209920"/>
                  </a:lnTo>
                  <a:lnTo>
                    <a:pt x="1131436" y="209920"/>
                  </a:lnTo>
                  <a:lnTo>
                    <a:pt x="1533488" y="209920"/>
                  </a:lnTo>
                  <a:lnTo>
                    <a:pt x="2035162" y="209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C6D43CA7-C011-6E47-A54A-50AF236473B6}"/>
                </a:ext>
              </a:extLst>
            </p:cNvPr>
            <p:cNvSpPr/>
            <p:nvPr/>
          </p:nvSpPr>
          <p:spPr>
            <a:xfrm rot="16200000">
              <a:off x="6614319" y="4871244"/>
              <a:ext cx="817562" cy="590550"/>
            </a:xfrm>
            <a:custGeom>
              <a:avLst/>
              <a:gdLst>
                <a:gd name="connsiteX0" fmla="*/ 497682 w 816769"/>
                <a:gd name="connsiteY0" fmla="*/ 273843 h 590550"/>
                <a:gd name="connsiteX1" fmla="*/ 733425 w 816769"/>
                <a:gd name="connsiteY1" fmla="*/ 309562 h 590550"/>
                <a:gd name="connsiteX2" fmla="*/ 790575 w 816769"/>
                <a:gd name="connsiteY2" fmla="*/ 319087 h 590550"/>
                <a:gd name="connsiteX3" fmla="*/ 804863 w 816769"/>
                <a:gd name="connsiteY3" fmla="*/ 323850 h 590550"/>
                <a:gd name="connsiteX4" fmla="*/ 814388 w 816769"/>
                <a:gd name="connsiteY4" fmla="*/ 333375 h 590550"/>
                <a:gd name="connsiteX5" fmla="*/ 816769 w 816769"/>
                <a:gd name="connsiteY5" fmla="*/ 342900 h 590550"/>
                <a:gd name="connsiteX6" fmla="*/ 809625 w 816769"/>
                <a:gd name="connsiteY6" fmla="*/ 359568 h 590550"/>
                <a:gd name="connsiteX7" fmla="*/ 788194 w 816769"/>
                <a:gd name="connsiteY7" fmla="*/ 381000 h 590550"/>
                <a:gd name="connsiteX8" fmla="*/ 738188 w 816769"/>
                <a:gd name="connsiteY8" fmla="*/ 385762 h 590550"/>
                <a:gd name="connsiteX9" fmla="*/ 626269 w 816769"/>
                <a:gd name="connsiteY9" fmla="*/ 388143 h 590550"/>
                <a:gd name="connsiteX10" fmla="*/ 464344 w 816769"/>
                <a:gd name="connsiteY10" fmla="*/ 400050 h 590550"/>
                <a:gd name="connsiteX11" fmla="*/ 314325 w 816769"/>
                <a:gd name="connsiteY11" fmla="*/ 419100 h 590550"/>
                <a:gd name="connsiteX12" fmla="*/ 221457 w 816769"/>
                <a:gd name="connsiteY12" fmla="*/ 433387 h 590550"/>
                <a:gd name="connsiteX13" fmla="*/ 173832 w 816769"/>
                <a:gd name="connsiteY13" fmla="*/ 450056 h 590550"/>
                <a:gd name="connsiteX14" fmla="*/ 135732 w 816769"/>
                <a:gd name="connsiteY14" fmla="*/ 473868 h 590550"/>
                <a:gd name="connsiteX15" fmla="*/ 114300 w 816769"/>
                <a:gd name="connsiteY15" fmla="*/ 497681 h 590550"/>
                <a:gd name="connsiteX16" fmla="*/ 97632 w 816769"/>
                <a:gd name="connsiteY16" fmla="*/ 531018 h 590550"/>
                <a:gd name="connsiteX17" fmla="*/ 80963 w 816769"/>
                <a:gd name="connsiteY17" fmla="*/ 564356 h 590550"/>
                <a:gd name="connsiteX18" fmla="*/ 38100 w 816769"/>
                <a:gd name="connsiteY18" fmla="*/ 588168 h 590550"/>
                <a:gd name="connsiteX19" fmla="*/ 0 w 816769"/>
                <a:gd name="connsiteY19" fmla="*/ 590550 h 590550"/>
                <a:gd name="connsiteX20" fmla="*/ 26194 w 816769"/>
                <a:gd name="connsiteY20" fmla="*/ 0 h 590550"/>
                <a:gd name="connsiteX21" fmla="*/ 57150 w 816769"/>
                <a:gd name="connsiteY21" fmla="*/ 90487 h 590550"/>
                <a:gd name="connsiteX22" fmla="*/ 73819 w 816769"/>
                <a:gd name="connsiteY22" fmla="*/ 126206 h 590550"/>
                <a:gd name="connsiteX23" fmla="*/ 97632 w 816769"/>
                <a:gd name="connsiteY23" fmla="*/ 159543 h 590550"/>
                <a:gd name="connsiteX24" fmla="*/ 121444 w 816769"/>
                <a:gd name="connsiteY24" fmla="*/ 183356 h 590550"/>
                <a:gd name="connsiteX25" fmla="*/ 152400 w 816769"/>
                <a:gd name="connsiteY25" fmla="*/ 202406 h 590550"/>
                <a:gd name="connsiteX26" fmla="*/ 180975 w 816769"/>
                <a:gd name="connsiteY26" fmla="*/ 214312 h 590550"/>
                <a:gd name="connsiteX27" fmla="*/ 214313 w 816769"/>
                <a:gd name="connsiteY27" fmla="*/ 223837 h 590550"/>
                <a:gd name="connsiteX28" fmla="*/ 330994 w 816769"/>
                <a:gd name="connsiteY28" fmla="*/ 245268 h 590550"/>
                <a:gd name="connsiteX29" fmla="*/ 497682 w 816769"/>
                <a:gd name="connsiteY29" fmla="*/ 273843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16769" h="590550">
                  <a:moveTo>
                    <a:pt x="497682" y="273843"/>
                  </a:moveTo>
                  <a:lnTo>
                    <a:pt x="733425" y="309562"/>
                  </a:lnTo>
                  <a:lnTo>
                    <a:pt x="790575" y="319087"/>
                  </a:lnTo>
                  <a:lnTo>
                    <a:pt x="804863" y="323850"/>
                  </a:lnTo>
                  <a:lnTo>
                    <a:pt x="814388" y="333375"/>
                  </a:lnTo>
                  <a:lnTo>
                    <a:pt x="816769" y="342900"/>
                  </a:lnTo>
                  <a:lnTo>
                    <a:pt x="809625" y="359568"/>
                  </a:lnTo>
                  <a:lnTo>
                    <a:pt x="788194" y="381000"/>
                  </a:lnTo>
                  <a:lnTo>
                    <a:pt x="738188" y="385762"/>
                  </a:lnTo>
                  <a:lnTo>
                    <a:pt x="626269" y="388143"/>
                  </a:lnTo>
                  <a:lnTo>
                    <a:pt x="464344" y="400050"/>
                  </a:lnTo>
                  <a:lnTo>
                    <a:pt x="314325" y="419100"/>
                  </a:lnTo>
                  <a:lnTo>
                    <a:pt x="221457" y="433387"/>
                  </a:lnTo>
                  <a:lnTo>
                    <a:pt x="173832" y="450056"/>
                  </a:lnTo>
                  <a:lnTo>
                    <a:pt x="135732" y="473868"/>
                  </a:lnTo>
                  <a:lnTo>
                    <a:pt x="114300" y="497681"/>
                  </a:lnTo>
                  <a:lnTo>
                    <a:pt x="97632" y="531018"/>
                  </a:lnTo>
                  <a:lnTo>
                    <a:pt x="80963" y="564356"/>
                  </a:lnTo>
                  <a:lnTo>
                    <a:pt x="38100" y="588168"/>
                  </a:lnTo>
                  <a:lnTo>
                    <a:pt x="0" y="590550"/>
                  </a:lnTo>
                  <a:lnTo>
                    <a:pt x="26194" y="0"/>
                  </a:lnTo>
                  <a:lnTo>
                    <a:pt x="57150" y="90487"/>
                  </a:lnTo>
                  <a:lnTo>
                    <a:pt x="73819" y="126206"/>
                  </a:lnTo>
                  <a:lnTo>
                    <a:pt x="97632" y="159543"/>
                  </a:lnTo>
                  <a:lnTo>
                    <a:pt x="121444" y="183356"/>
                  </a:lnTo>
                  <a:lnTo>
                    <a:pt x="152400" y="202406"/>
                  </a:lnTo>
                  <a:lnTo>
                    <a:pt x="180975" y="214312"/>
                  </a:lnTo>
                  <a:lnTo>
                    <a:pt x="214313" y="223837"/>
                  </a:lnTo>
                  <a:lnTo>
                    <a:pt x="330994" y="245268"/>
                  </a:lnTo>
                  <a:lnTo>
                    <a:pt x="497682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1B04156D-0DDF-E14B-8AF0-1647C7CA8A8D}"/>
                </a:ext>
              </a:extLst>
            </p:cNvPr>
            <p:cNvSpPr/>
            <p:nvPr/>
          </p:nvSpPr>
          <p:spPr>
            <a:xfrm>
              <a:off x="5162550" y="1998663"/>
              <a:ext cx="1541463" cy="1268412"/>
            </a:xfrm>
            <a:custGeom>
              <a:avLst/>
              <a:gdLst>
                <a:gd name="connsiteX0" fmla="*/ 423863 w 1540669"/>
                <a:gd name="connsiteY0" fmla="*/ 871537 h 1269206"/>
                <a:gd name="connsiteX1" fmla="*/ 661988 w 1540669"/>
                <a:gd name="connsiteY1" fmla="*/ 678656 h 1269206"/>
                <a:gd name="connsiteX2" fmla="*/ 866775 w 1540669"/>
                <a:gd name="connsiteY2" fmla="*/ 502444 h 1269206"/>
                <a:gd name="connsiteX3" fmla="*/ 1002506 w 1540669"/>
                <a:gd name="connsiteY3" fmla="*/ 373856 h 1269206"/>
                <a:gd name="connsiteX4" fmla="*/ 1076325 w 1540669"/>
                <a:gd name="connsiteY4" fmla="*/ 292894 h 1269206"/>
                <a:gd name="connsiteX5" fmla="*/ 1121569 w 1540669"/>
                <a:gd name="connsiteY5" fmla="*/ 228600 h 1269206"/>
                <a:gd name="connsiteX6" fmla="*/ 1126331 w 1540669"/>
                <a:gd name="connsiteY6" fmla="*/ 204787 h 1269206"/>
                <a:gd name="connsiteX7" fmla="*/ 1126331 w 1540669"/>
                <a:gd name="connsiteY7" fmla="*/ 161925 h 1269206"/>
                <a:gd name="connsiteX8" fmla="*/ 1114425 w 1540669"/>
                <a:gd name="connsiteY8" fmla="*/ 128587 h 1269206"/>
                <a:gd name="connsiteX9" fmla="*/ 1092994 w 1540669"/>
                <a:gd name="connsiteY9" fmla="*/ 92869 h 1269206"/>
                <a:gd name="connsiteX10" fmla="*/ 1073944 w 1540669"/>
                <a:gd name="connsiteY10" fmla="*/ 66675 h 1269206"/>
                <a:gd name="connsiteX11" fmla="*/ 1054894 w 1540669"/>
                <a:gd name="connsiteY11" fmla="*/ 40481 h 1269206"/>
                <a:gd name="connsiteX12" fmla="*/ 1050131 w 1540669"/>
                <a:gd name="connsiteY12" fmla="*/ 26194 h 1269206"/>
                <a:gd name="connsiteX13" fmla="*/ 1057275 w 1540669"/>
                <a:gd name="connsiteY13" fmla="*/ 11906 h 1269206"/>
                <a:gd name="connsiteX14" fmla="*/ 1083469 w 1540669"/>
                <a:gd name="connsiteY14" fmla="*/ 0 h 1269206"/>
                <a:gd name="connsiteX15" fmla="*/ 1135856 w 1540669"/>
                <a:gd name="connsiteY15" fmla="*/ 4762 h 1269206"/>
                <a:gd name="connsiteX16" fmla="*/ 1185863 w 1540669"/>
                <a:gd name="connsiteY16" fmla="*/ 16669 h 1269206"/>
                <a:gd name="connsiteX17" fmla="*/ 1231106 w 1540669"/>
                <a:gd name="connsiteY17" fmla="*/ 35719 h 1269206"/>
                <a:gd name="connsiteX18" fmla="*/ 1271588 w 1540669"/>
                <a:gd name="connsiteY18" fmla="*/ 57150 h 1269206"/>
                <a:gd name="connsiteX19" fmla="*/ 1316831 w 1540669"/>
                <a:gd name="connsiteY19" fmla="*/ 88106 h 1269206"/>
                <a:gd name="connsiteX20" fmla="*/ 1359694 w 1540669"/>
                <a:gd name="connsiteY20" fmla="*/ 121444 h 1269206"/>
                <a:gd name="connsiteX21" fmla="*/ 1407319 w 1540669"/>
                <a:gd name="connsiteY21" fmla="*/ 166687 h 1269206"/>
                <a:gd name="connsiteX22" fmla="*/ 1452563 w 1540669"/>
                <a:gd name="connsiteY22" fmla="*/ 211931 h 1269206"/>
                <a:gd name="connsiteX23" fmla="*/ 1488281 w 1540669"/>
                <a:gd name="connsiteY23" fmla="*/ 252412 h 1269206"/>
                <a:gd name="connsiteX24" fmla="*/ 1516856 w 1540669"/>
                <a:gd name="connsiteY24" fmla="*/ 290512 h 1269206"/>
                <a:gd name="connsiteX25" fmla="*/ 1531144 w 1540669"/>
                <a:gd name="connsiteY25" fmla="*/ 323850 h 1269206"/>
                <a:gd name="connsiteX26" fmla="*/ 1538288 w 1540669"/>
                <a:gd name="connsiteY26" fmla="*/ 354806 h 1269206"/>
                <a:gd name="connsiteX27" fmla="*/ 1540669 w 1540669"/>
                <a:gd name="connsiteY27" fmla="*/ 373856 h 1269206"/>
                <a:gd name="connsiteX28" fmla="*/ 1535906 w 1540669"/>
                <a:gd name="connsiteY28" fmla="*/ 390525 h 1269206"/>
                <a:gd name="connsiteX29" fmla="*/ 1524000 w 1540669"/>
                <a:gd name="connsiteY29" fmla="*/ 407194 h 1269206"/>
                <a:gd name="connsiteX30" fmla="*/ 1500188 w 1540669"/>
                <a:gd name="connsiteY30" fmla="*/ 419100 h 1269206"/>
                <a:gd name="connsiteX31" fmla="*/ 1478756 w 1540669"/>
                <a:gd name="connsiteY31" fmla="*/ 423862 h 1269206"/>
                <a:gd name="connsiteX32" fmla="*/ 1438275 w 1540669"/>
                <a:gd name="connsiteY32" fmla="*/ 440531 h 1269206"/>
                <a:gd name="connsiteX33" fmla="*/ 1350169 w 1540669"/>
                <a:gd name="connsiteY33" fmla="*/ 481012 h 1269206"/>
                <a:gd name="connsiteX34" fmla="*/ 1219200 w 1540669"/>
                <a:gd name="connsiteY34" fmla="*/ 561975 h 1269206"/>
                <a:gd name="connsiteX35" fmla="*/ 1033463 w 1540669"/>
                <a:gd name="connsiteY35" fmla="*/ 685800 h 1269206"/>
                <a:gd name="connsiteX36" fmla="*/ 916781 w 1540669"/>
                <a:gd name="connsiteY36" fmla="*/ 764381 h 1269206"/>
                <a:gd name="connsiteX37" fmla="*/ 745331 w 1540669"/>
                <a:gd name="connsiteY37" fmla="*/ 869156 h 1269206"/>
                <a:gd name="connsiteX38" fmla="*/ 471488 w 1540669"/>
                <a:gd name="connsiteY38" fmla="*/ 1038225 h 1269206"/>
                <a:gd name="connsiteX39" fmla="*/ 264319 w 1540669"/>
                <a:gd name="connsiteY39" fmla="*/ 1157287 h 1269206"/>
                <a:gd name="connsiteX40" fmla="*/ 128588 w 1540669"/>
                <a:gd name="connsiteY40" fmla="*/ 1238250 h 1269206"/>
                <a:gd name="connsiteX41" fmla="*/ 0 w 1540669"/>
                <a:gd name="connsiteY41" fmla="*/ 1269206 h 1269206"/>
                <a:gd name="connsiteX42" fmla="*/ 145256 w 1540669"/>
                <a:gd name="connsiteY42" fmla="*/ 1088231 h 1269206"/>
                <a:gd name="connsiteX43" fmla="*/ 335756 w 1540669"/>
                <a:gd name="connsiteY43" fmla="*/ 942975 h 1269206"/>
                <a:gd name="connsiteX44" fmla="*/ 423863 w 1540669"/>
                <a:gd name="connsiteY44" fmla="*/ 871537 h 126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40669" h="1269206">
                  <a:moveTo>
                    <a:pt x="423863" y="871537"/>
                  </a:moveTo>
                  <a:lnTo>
                    <a:pt x="661988" y="678656"/>
                  </a:lnTo>
                  <a:lnTo>
                    <a:pt x="866775" y="502444"/>
                  </a:lnTo>
                  <a:lnTo>
                    <a:pt x="1002506" y="373856"/>
                  </a:lnTo>
                  <a:lnTo>
                    <a:pt x="1076325" y="292894"/>
                  </a:lnTo>
                  <a:lnTo>
                    <a:pt x="1121569" y="228600"/>
                  </a:lnTo>
                  <a:lnTo>
                    <a:pt x="1126331" y="204787"/>
                  </a:lnTo>
                  <a:lnTo>
                    <a:pt x="1126331" y="161925"/>
                  </a:lnTo>
                  <a:lnTo>
                    <a:pt x="1114425" y="128587"/>
                  </a:lnTo>
                  <a:lnTo>
                    <a:pt x="1092994" y="92869"/>
                  </a:lnTo>
                  <a:lnTo>
                    <a:pt x="1073944" y="66675"/>
                  </a:lnTo>
                  <a:lnTo>
                    <a:pt x="1054894" y="40481"/>
                  </a:lnTo>
                  <a:lnTo>
                    <a:pt x="1050131" y="26194"/>
                  </a:lnTo>
                  <a:lnTo>
                    <a:pt x="1057275" y="11906"/>
                  </a:lnTo>
                  <a:lnTo>
                    <a:pt x="1083469" y="0"/>
                  </a:lnTo>
                  <a:lnTo>
                    <a:pt x="1135856" y="4762"/>
                  </a:lnTo>
                  <a:lnTo>
                    <a:pt x="1185863" y="16669"/>
                  </a:lnTo>
                  <a:lnTo>
                    <a:pt x="1231106" y="35719"/>
                  </a:lnTo>
                  <a:lnTo>
                    <a:pt x="1271588" y="57150"/>
                  </a:lnTo>
                  <a:lnTo>
                    <a:pt x="1316831" y="88106"/>
                  </a:lnTo>
                  <a:lnTo>
                    <a:pt x="1359694" y="121444"/>
                  </a:lnTo>
                  <a:lnTo>
                    <a:pt x="1407319" y="166687"/>
                  </a:lnTo>
                  <a:lnTo>
                    <a:pt x="1452563" y="211931"/>
                  </a:lnTo>
                  <a:lnTo>
                    <a:pt x="1488281" y="252412"/>
                  </a:lnTo>
                  <a:lnTo>
                    <a:pt x="1516856" y="290512"/>
                  </a:lnTo>
                  <a:lnTo>
                    <a:pt x="1531144" y="323850"/>
                  </a:lnTo>
                  <a:lnTo>
                    <a:pt x="1538288" y="354806"/>
                  </a:lnTo>
                  <a:lnTo>
                    <a:pt x="1540669" y="373856"/>
                  </a:lnTo>
                  <a:lnTo>
                    <a:pt x="1535906" y="390525"/>
                  </a:lnTo>
                  <a:lnTo>
                    <a:pt x="1524000" y="407194"/>
                  </a:lnTo>
                  <a:lnTo>
                    <a:pt x="1500188" y="419100"/>
                  </a:lnTo>
                  <a:lnTo>
                    <a:pt x="1478756" y="423862"/>
                  </a:lnTo>
                  <a:lnTo>
                    <a:pt x="1438275" y="440531"/>
                  </a:lnTo>
                  <a:lnTo>
                    <a:pt x="1350169" y="481012"/>
                  </a:lnTo>
                  <a:lnTo>
                    <a:pt x="1219200" y="561975"/>
                  </a:lnTo>
                  <a:lnTo>
                    <a:pt x="1033463" y="685800"/>
                  </a:lnTo>
                  <a:lnTo>
                    <a:pt x="916781" y="764381"/>
                  </a:lnTo>
                  <a:lnTo>
                    <a:pt x="745331" y="869156"/>
                  </a:lnTo>
                  <a:lnTo>
                    <a:pt x="471488" y="1038225"/>
                  </a:lnTo>
                  <a:lnTo>
                    <a:pt x="264319" y="1157287"/>
                  </a:lnTo>
                  <a:lnTo>
                    <a:pt x="128588" y="1238250"/>
                  </a:lnTo>
                  <a:lnTo>
                    <a:pt x="0" y="1269206"/>
                  </a:lnTo>
                  <a:lnTo>
                    <a:pt x="145256" y="1088231"/>
                  </a:lnTo>
                  <a:lnTo>
                    <a:pt x="335756" y="942975"/>
                  </a:lnTo>
                  <a:lnTo>
                    <a:pt x="423863" y="871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EAC3BA9A-E22C-1C41-97EB-5F30B69C3363}"/>
                </a:ext>
              </a:extLst>
            </p:cNvPr>
            <p:cNvSpPr/>
            <p:nvPr/>
          </p:nvSpPr>
          <p:spPr>
            <a:xfrm>
              <a:off x="5195888" y="3467100"/>
              <a:ext cx="1400175" cy="1058863"/>
            </a:xfrm>
            <a:custGeom>
              <a:avLst/>
              <a:gdLst>
                <a:gd name="connsiteX0" fmla="*/ 440531 w 1400175"/>
                <a:gd name="connsiteY0" fmla="*/ 323850 h 1059656"/>
                <a:gd name="connsiteX1" fmla="*/ 540543 w 1400175"/>
                <a:gd name="connsiteY1" fmla="*/ 395288 h 1059656"/>
                <a:gd name="connsiteX2" fmla="*/ 623887 w 1400175"/>
                <a:gd name="connsiteY2" fmla="*/ 459581 h 1059656"/>
                <a:gd name="connsiteX3" fmla="*/ 721518 w 1400175"/>
                <a:gd name="connsiteY3" fmla="*/ 540544 h 1059656"/>
                <a:gd name="connsiteX4" fmla="*/ 812006 w 1400175"/>
                <a:gd name="connsiteY4" fmla="*/ 619125 h 1059656"/>
                <a:gd name="connsiteX5" fmla="*/ 919162 w 1400175"/>
                <a:gd name="connsiteY5" fmla="*/ 714375 h 1059656"/>
                <a:gd name="connsiteX6" fmla="*/ 1019175 w 1400175"/>
                <a:gd name="connsiteY6" fmla="*/ 807244 h 1059656"/>
                <a:gd name="connsiteX7" fmla="*/ 1104900 w 1400175"/>
                <a:gd name="connsiteY7" fmla="*/ 892969 h 1059656"/>
                <a:gd name="connsiteX8" fmla="*/ 1209675 w 1400175"/>
                <a:gd name="connsiteY8" fmla="*/ 997744 h 1059656"/>
                <a:gd name="connsiteX9" fmla="*/ 1252537 w 1400175"/>
                <a:gd name="connsiteY9" fmla="*/ 1038225 h 1059656"/>
                <a:gd name="connsiteX10" fmla="*/ 1278731 w 1400175"/>
                <a:gd name="connsiteY10" fmla="*/ 1052513 h 1059656"/>
                <a:gd name="connsiteX11" fmla="*/ 1302543 w 1400175"/>
                <a:gd name="connsiteY11" fmla="*/ 1059656 h 1059656"/>
                <a:gd name="connsiteX12" fmla="*/ 1316831 w 1400175"/>
                <a:gd name="connsiteY12" fmla="*/ 1059656 h 1059656"/>
                <a:gd name="connsiteX13" fmla="*/ 1345406 w 1400175"/>
                <a:gd name="connsiteY13" fmla="*/ 1045369 h 1059656"/>
                <a:gd name="connsiteX14" fmla="*/ 1371600 w 1400175"/>
                <a:gd name="connsiteY14" fmla="*/ 1021556 h 1059656"/>
                <a:gd name="connsiteX15" fmla="*/ 1397793 w 1400175"/>
                <a:gd name="connsiteY15" fmla="*/ 981075 h 1059656"/>
                <a:gd name="connsiteX16" fmla="*/ 1400175 w 1400175"/>
                <a:gd name="connsiteY16" fmla="*/ 950119 h 1059656"/>
                <a:gd name="connsiteX17" fmla="*/ 1397793 w 1400175"/>
                <a:gd name="connsiteY17" fmla="*/ 888206 h 1059656"/>
                <a:gd name="connsiteX18" fmla="*/ 1385887 w 1400175"/>
                <a:gd name="connsiteY18" fmla="*/ 804863 h 1059656"/>
                <a:gd name="connsiteX19" fmla="*/ 1364456 w 1400175"/>
                <a:gd name="connsiteY19" fmla="*/ 723900 h 1059656"/>
                <a:gd name="connsiteX20" fmla="*/ 1333500 w 1400175"/>
                <a:gd name="connsiteY20" fmla="*/ 642938 h 1059656"/>
                <a:gd name="connsiteX21" fmla="*/ 1300162 w 1400175"/>
                <a:gd name="connsiteY21" fmla="*/ 578644 h 1059656"/>
                <a:gd name="connsiteX22" fmla="*/ 1281112 w 1400175"/>
                <a:gd name="connsiteY22" fmla="*/ 554831 h 1059656"/>
                <a:gd name="connsiteX23" fmla="*/ 1212056 w 1400175"/>
                <a:gd name="connsiteY23" fmla="*/ 507206 h 1059656"/>
                <a:gd name="connsiteX24" fmla="*/ 1097756 w 1400175"/>
                <a:gd name="connsiteY24" fmla="*/ 440531 h 1059656"/>
                <a:gd name="connsiteX25" fmla="*/ 985837 w 1400175"/>
                <a:gd name="connsiteY25" fmla="*/ 381000 h 1059656"/>
                <a:gd name="connsiteX26" fmla="*/ 862012 w 1400175"/>
                <a:gd name="connsiteY26" fmla="*/ 319088 h 1059656"/>
                <a:gd name="connsiteX27" fmla="*/ 757237 w 1400175"/>
                <a:gd name="connsiteY27" fmla="*/ 273844 h 1059656"/>
                <a:gd name="connsiteX28" fmla="*/ 616743 w 1400175"/>
                <a:gd name="connsiteY28" fmla="*/ 214313 h 1059656"/>
                <a:gd name="connsiteX29" fmla="*/ 457200 w 1400175"/>
                <a:gd name="connsiteY29" fmla="*/ 152400 h 1059656"/>
                <a:gd name="connsiteX30" fmla="*/ 264318 w 1400175"/>
                <a:gd name="connsiteY30" fmla="*/ 80963 h 1059656"/>
                <a:gd name="connsiteX31" fmla="*/ 119062 w 1400175"/>
                <a:gd name="connsiteY31" fmla="*/ 33338 h 1059656"/>
                <a:gd name="connsiteX32" fmla="*/ 0 w 1400175"/>
                <a:gd name="connsiteY32" fmla="*/ 0 h 1059656"/>
                <a:gd name="connsiteX33" fmla="*/ 83343 w 1400175"/>
                <a:gd name="connsiteY33" fmla="*/ 109538 h 1059656"/>
                <a:gd name="connsiteX34" fmla="*/ 178593 w 1400175"/>
                <a:gd name="connsiteY34" fmla="*/ 157163 h 1059656"/>
                <a:gd name="connsiteX35" fmla="*/ 266700 w 1400175"/>
                <a:gd name="connsiteY35" fmla="*/ 207169 h 1059656"/>
                <a:gd name="connsiteX36" fmla="*/ 352425 w 1400175"/>
                <a:gd name="connsiteY36" fmla="*/ 261938 h 1059656"/>
                <a:gd name="connsiteX37" fmla="*/ 440531 w 1400175"/>
                <a:gd name="connsiteY37" fmla="*/ 3238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0175" h="1059656">
                  <a:moveTo>
                    <a:pt x="440531" y="323850"/>
                  </a:moveTo>
                  <a:lnTo>
                    <a:pt x="540543" y="395288"/>
                  </a:lnTo>
                  <a:lnTo>
                    <a:pt x="623887" y="459581"/>
                  </a:lnTo>
                  <a:lnTo>
                    <a:pt x="721518" y="540544"/>
                  </a:lnTo>
                  <a:lnTo>
                    <a:pt x="812006" y="619125"/>
                  </a:lnTo>
                  <a:lnTo>
                    <a:pt x="919162" y="714375"/>
                  </a:lnTo>
                  <a:lnTo>
                    <a:pt x="1019175" y="807244"/>
                  </a:lnTo>
                  <a:lnTo>
                    <a:pt x="1104900" y="892969"/>
                  </a:lnTo>
                  <a:lnTo>
                    <a:pt x="1209675" y="997744"/>
                  </a:lnTo>
                  <a:lnTo>
                    <a:pt x="1252537" y="1038225"/>
                  </a:lnTo>
                  <a:lnTo>
                    <a:pt x="1278731" y="1052513"/>
                  </a:lnTo>
                  <a:lnTo>
                    <a:pt x="1302543" y="1059656"/>
                  </a:lnTo>
                  <a:lnTo>
                    <a:pt x="1316831" y="1059656"/>
                  </a:lnTo>
                  <a:lnTo>
                    <a:pt x="1345406" y="1045369"/>
                  </a:lnTo>
                  <a:lnTo>
                    <a:pt x="1371600" y="1021556"/>
                  </a:lnTo>
                  <a:lnTo>
                    <a:pt x="1397793" y="981075"/>
                  </a:lnTo>
                  <a:lnTo>
                    <a:pt x="1400175" y="950119"/>
                  </a:lnTo>
                  <a:lnTo>
                    <a:pt x="1397793" y="888206"/>
                  </a:lnTo>
                  <a:lnTo>
                    <a:pt x="1385887" y="804863"/>
                  </a:lnTo>
                  <a:lnTo>
                    <a:pt x="1364456" y="723900"/>
                  </a:lnTo>
                  <a:lnTo>
                    <a:pt x="1333500" y="642938"/>
                  </a:lnTo>
                  <a:lnTo>
                    <a:pt x="1300162" y="578644"/>
                  </a:lnTo>
                  <a:lnTo>
                    <a:pt x="1281112" y="554831"/>
                  </a:lnTo>
                  <a:lnTo>
                    <a:pt x="1212056" y="507206"/>
                  </a:lnTo>
                  <a:lnTo>
                    <a:pt x="1097756" y="440531"/>
                  </a:lnTo>
                  <a:lnTo>
                    <a:pt x="985837" y="381000"/>
                  </a:lnTo>
                  <a:lnTo>
                    <a:pt x="862012" y="319088"/>
                  </a:lnTo>
                  <a:lnTo>
                    <a:pt x="757237" y="273844"/>
                  </a:lnTo>
                  <a:lnTo>
                    <a:pt x="616743" y="214313"/>
                  </a:lnTo>
                  <a:lnTo>
                    <a:pt x="457200" y="152400"/>
                  </a:lnTo>
                  <a:lnTo>
                    <a:pt x="264318" y="80963"/>
                  </a:lnTo>
                  <a:lnTo>
                    <a:pt x="119062" y="33338"/>
                  </a:lnTo>
                  <a:lnTo>
                    <a:pt x="0" y="0"/>
                  </a:lnTo>
                  <a:lnTo>
                    <a:pt x="83343" y="109538"/>
                  </a:lnTo>
                  <a:lnTo>
                    <a:pt x="178593" y="157163"/>
                  </a:lnTo>
                  <a:lnTo>
                    <a:pt x="266700" y="207169"/>
                  </a:lnTo>
                  <a:lnTo>
                    <a:pt x="352425" y="261938"/>
                  </a:lnTo>
                  <a:lnTo>
                    <a:pt x="440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953294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3FF823E5-5EAB-B143-963E-5312A08F0648}"/>
              </a:ext>
            </a:extLst>
          </p:cNvPr>
          <p:cNvSpPr/>
          <p:nvPr/>
        </p:nvSpPr>
        <p:spPr>
          <a:xfrm>
            <a:off x="4500563" y="1398588"/>
            <a:ext cx="552450" cy="725487"/>
          </a:xfrm>
          <a:custGeom>
            <a:avLst/>
            <a:gdLst>
              <a:gd name="connsiteX0" fmla="*/ 235743 w 552450"/>
              <a:gd name="connsiteY0" fmla="*/ 566737 h 726281"/>
              <a:gd name="connsiteX1" fmla="*/ 226218 w 552450"/>
              <a:gd name="connsiteY1" fmla="*/ 452437 h 726281"/>
              <a:gd name="connsiteX2" fmla="*/ 216693 w 552450"/>
              <a:gd name="connsiteY2" fmla="*/ 364331 h 726281"/>
              <a:gd name="connsiteX3" fmla="*/ 209550 w 552450"/>
              <a:gd name="connsiteY3" fmla="*/ 304800 h 726281"/>
              <a:gd name="connsiteX4" fmla="*/ 200025 w 552450"/>
              <a:gd name="connsiteY4" fmla="*/ 250031 h 726281"/>
              <a:gd name="connsiteX5" fmla="*/ 188118 w 552450"/>
              <a:gd name="connsiteY5" fmla="*/ 216694 h 726281"/>
              <a:gd name="connsiteX6" fmla="*/ 169068 w 552450"/>
              <a:gd name="connsiteY6" fmla="*/ 183356 h 726281"/>
              <a:gd name="connsiteX7" fmla="*/ 154781 w 552450"/>
              <a:gd name="connsiteY7" fmla="*/ 166687 h 726281"/>
              <a:gd name="connsiteX8" fmla="*/ 135731 w 552450"/>
              <a:gd name="connsiteY8" fmla="*/ 147637 h 726281"/>
              <a:gd name="connsiteX9" fmla="*/ 109537 w 552450"/>
              <a:gd name="connsiteY9" fmla="*/ 128587 h 726281"/>
              <a:gd name="connsiteX10" fmla="*/ 83343 w 552450"/>
              <a:gd name="connsiteY10" fmla="*/ 111919 h 726281"/>
              <a:gd name="connsiteX11" fmla="*/ 59531 w 552450"/>
              <a:gd name="connsiteY11" fmla="*/ 97631 h 726281"/>
              <a:gd name="connsiteX12" fmla="*/ 21431 w 552450"/>
              <a:gd name="connsiteY12" fmla="*/ 78581 h 726281"/>
              <a:gd name="connsiteX13" fmla="*/ 9525 w 552450"/>
              <a:gd name="connsiteY13" fmla="*/ 69056 h 726281"/>
              <a:gd name="connsiteX14" fmla="*/ 2381 w 552450"/>
              <a:gd name="connsiteY14" fmla="*/ 59531 h 726281"/>
              <a:gd name="connsiteX15" fmla="*/ 0 w 552450"/>
              <a:gd name="connsiteY15" fmla="*/ 47625 h 726281"/>
              <a:gd name="connsiteX16" fmla="*/ 7143 w 552450"/>
              <a:gd name="connsiteY16" fmla="*/ 30956 h 726281"/>
              <a:gd name="connsiteX17" fmla="*/ 23812 w 552450"/>
              <a:gd name="connsiteY17" fmla="*/ 19050 h 726281"/>
              <a:gd name="connsiteX18" fmla="*/ 76200 w 552450"/>
              <a:gd name="connsiteY18" fmla="*/ 7144 h 726281"/>
              <a:gd name="connsiteX19" fmla="*/ 138112 w 552450"/>
              <a:gd name="connsiteY19" fmla="*/ 0 h 726281"/>
              <a:gd name="connsiteX20" fmla="*/ 176212 w 552450"/>
              <a:gd name="connsiteY20" fmla="*/ 2381 h 726281"/>
              <a:gd name="connsiteX21" fmla="*/ 209550 w 552450"/>
              <a:gd name="connsiteY21" fmla="*/ 7144 h 726281"/>
              <a:gd name="connsiteX22" fmla="*/ 280987 w 552450"/>
              <a:gd name="connsiteY22" fmla="*/ 28575 h 726281"/>
              <a:gd name="connsiteX23" fmla="*/ 338137 w 552450"/>
              <a:gd name="connsiteY23" fmla="*/ 50006 h 726281"/>
              <a:gd name="connsiteX24" fmla="*/ 411956 w 552450"/>
              <a:gd name="connsiteY24" fmla="*/ 83344 h 726281"/>
              <a:gd name="connsiteX25" fmla="*/ 483393 w 552450"/>
              <a:gd name="connsiteY25" fmla="*/ 123825 h 726281"/>
              <a:gd name="connsiteX26" fmla="*/ 528637 w 552450"/>
              <a:gd name="connsiteY26" fmla="*/ 152400 h 726281"/>
              <a:gd name="connsiteX27" fmla="*/ 535781 w 552450"/>
              <a:gd name="connsiteY27" fmla="*/ 161925 h 726281"/>
              <a:gd name="connsiteX28" fmla="*/ 545306 w 552450"/>
              <a:gd name="connsiteY28" fmla="*/ 178594 h 726281"/>
              <a:gd name="connsiteX29" fmla="*/ 550068 w 552450"/>
              <a:gd name="connsiteY29" fmla="*/ 197644 h 726281"/>
              <a:gd name="connsiteX30" fmla="*/ 552450 w 552450"/>
              <a:gd name="connsiteY30" fmla="*/ 216694 h 726281"/>
              <a:gd name="connsiteX31" fmla="*/ 545306 w 552450"/>
              <a:gd name="connsiteY31" fmla="*/ 238125 h 726281"/>
              <a:gd name="connsiteX32" fmla="*/ 526256 w 552450"/>
              <a:gd name="connsiteY32" fmla="*/ 254794 h 726281"/>
              <a:gd name="connsiteX33" fmla="*/ 509587 w 552450"/>
              <a:gd name="connsiteY33" fmla="*/ 271462 h 726281"/>
              <a:gd name="connsiteX34" fmla="*/ 502443 w 552450"/>
              <a:gd name="connsiteY34" fmla="*/ 292894 h 726281"/>
              <a:gd name="connsiteX35" fmla="*/ 492918 w 552450"/>
              <a:gd name="connsiteY35" fmla="*/ 350044 h 726281"/>
              <a:gd name="connsiteX36" fmla="*/ 488156 w 552450"/>
              <a:gd name="connsiteY36" fmla="*/ 457200 h 726281"/>
              <a:gd name="connsiteX37" fmla="*/ 490537 w 552450"/>
              <a:gd name="connsiteY37" fmla="*/ 711994 h 726281"/>
              <a:gd name="connsiteX38" fmla="*/ 250031 w 552450"/>
              <a:gd name="connsiteY38" fmla="*/ 726281 h 726281"/>
              <a:gd name="connsiteX39" fmla="*/ 235743 w 552450"/>
              <a:gd name="connsiteY39" fmla="*/ 566737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52450" h="726281">
                <a:moveTo>
                  <a:pt x="235743" y="566737"/>
                </a:moveTo>
                <a:lnTo>
                  <a:pt x="226218" y="452437"/>
                </a:lnTo>
                <a:lnTo>
                  <a:pt x="216693" y="364331"/>
                </a:lnTo>
                <a:lnTo>
                  <a:pt x="209550" y="304800"/>
                </a:lnTo>
                <a:lnTo>
                  <a:pt x="200025" y="250031"/>
                </a:lnTo>
                <a:lnTo>
                  <a:pt x="188118" y="216694"/>
                </a:lnTo>
                <a:lnTo>
                  <a:pt x="169068" y="183356"/>
                </a:lnTo>
                <a:lnTo>
                  <a:pt x="154781" y="166687"/>
                </a:lnTo>
                <a:lnTo>
                  <a:pt x="135731" y="147637"/>
                </a:lnTo>
                <a:lnTo>
                  <a:pt x="109537" y="128587"/>
                </a:lnTo>
                <a:lnTo>
                  <a:pt x="83343" y="111919"/>
                </a:lnTo>
                <a:lnTo>
                  <a:pt x="59531" y="97631"/>
                </a:lnTo>
                <a:lnTo>
                  <a:pt x="21431" y="78581"/>
                </a:lnTo>
                <a:lnTo>
                  <a:pt x="9525" y="69056"/>
                </a:lnTo>
                <a:lnTo>
                  <a:pt x="2381" y="59531"/>
                </a:lnTo>
                <a:lnTo>
                  <a:pt x="0" y="47625"/>
                </a:lnTo>
                <a:lnTo>
                  <a:pt x="7143" y="30956"/>
                </a:lnTo>
                <a:lnTo>
                  <a:pt x="23812" y="19050"/>
                </a:lnTo>
                <a:lnTo>
                  <a:pt x="76200" y="7144"/>
                </a:lnTo>
                <a:lnTo>
                  <a:pt x="138112" y="0"/>
                </a:lnTo>
                <a:lnTo>
                  <a:pt x="176212" y="2381"/>
                </a:lnTo>
                <a:lnTo>
                  <a:pt x="209550" y="7144"/>
                </a:lnTo>
                <a:lnTo>
                  <a:pt x="280987" y="28575"/>
                </a:lnTo>
                <a:lnTo>
                  <a:pt x="338137" y="50006"/>
                </a:lnTo>
                <a:lnTo>
                  <a:pt x="411956" y="83344"/>
                </a:lnTo>
                <a:lnTo>
                  <a:pt x="483393" y="123825"/>
                </a:lnTo>
                <a:lnTo>
                  <a:pt x="528637" y="152400"/>
                </a:lnTo>
                <a:lnTo>
                  <a:pt x="535781" y="161925"/>
                </a:lnTo>
                <a:lnTo>
                  <a:pt x="545306" y="178594"/>
                </a:lnTo>
                <a:lnTo>
                  <a:pt x="550068" y="197644"/>
                </a:lnTo>
                <a:lnTo>
                  <a:pt x="552450" y="216694"/>
                </a:lnTo>
                <a:lnTo>
                  <a:pt x="545306" y="238125"/>
                </a:lnTo>
                <a:lnTo>
                  <a:pt x="526256" y="254794"/>
                </a:lnTo>
                <a:lnTo>
                  <a:pt x="509587" y="271462"/>
                </a:lnTo>
                <a:lnTo>
                  <a:pt x="502443" y="292894"/>
                </a:lnTo>
                <a:lnTo>
                  <a:pt x="492918" y="350044"/>
                </a:lnTo>
                <a:lnTo>
                  <a:pt x="488156" y="457200"/>
                </a:lnTo>
                <a:cubicBezTo>
                  <a:pt x="488950" y="542131"/>
                  <a:pt x="489743" y="627063"/>
                  <a:pt x="490537" y="711994"/>
                </a:cubicBezTo>
                <a:lnTo>
                  <a:pt x="250031" y="726281"/>
                </a:lnTo>
                <a:lnTo>
                  <a:pt x="235743" y="5667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B9C2063-8E98-9640-BFFF-4057A50D31EC}"/>
              </a:ext>
            </a:extLst>
          </p:cNvPr>
          <p:cNvSpPr/>
          <p:nvPr/>
        </p:nvSpPr>
        <p:spPr>
          <a:xfrm>
            <a:off x="2790825" y="2697163"/>
            <a:ext cx="1077913" cy="1217612"/>
          </a:xfrm>
          <a:custGeom>
            <a:avLst/>
            <a:gdLst>
              <a:gd name="connsiteX0" fmla="*/ 652463 w 1078706"/>
              <a:gd name="connsiteY0" fmla="*/ 711994 h 1216819"/>
              <a:gd name="connsiteX1" fmla="*/ 804863 w 1078706"/>
              <a:gd name="connsiteY1" fmla="*/ 566738 h 1216819"/>
              <a:gd name="connsiteX2" fmla="*/ 931069 w 1078706"/>
              <a:gd name="connsiteY2" fmla="*/ 438150 h 1216819"/>
              <a:gd name="connsiteX3" fmla="*/ 969169 w 1078706"/>
              <a:gd name="connsiteY3" fmla="*/ 397669 h 1216819"/>
              <a:gd name="connsiteX4" fmla="*/ 1007269 w 1078706"/>
              <a:gd name="connsiteY4" fmla="*/ 378619 h 1216819"/>
              <a:gd name="connsiteX5" fmla="*/ 1033463 w 1078706"/>
              <a:gd name="connsiteY5" fmla="*/ 361950 h 1216819"/>
              <a:gd name="connsiteX6" fmla="*/ 1054894 w 1078706"/>
              <a:gd name="connsiteY6" fmla="*/ 345282 h 1216819"/>
              <a:gd name="connsiteX7" fmla="*/ 1073944 w 1078706"/>
              <a:gd name="connsiteY7" fmla="*/ 319088 h 1216819"/>
              <a:gd name="connsiteX8" fmla="*/ 1078706 w 1078706"/>
              <a:gd name="connsiteY8" fmla="*/ 300038 h 1216819"/>
              <a:gd name="connsiteX9" fmla="*/ 1078706 w 1078706"/>
              <a:gd name="connsiteY9" fmla="*/ 285750 h 1216819"/>
              <a:gd name="connsiteX10" fmla="*/ 1071563 w 1078706"/>
              <a:gd name="connsiteY10" fmla="*/ 254794 h 1216819"/>
              <a:gd name="connsiteX11" fmla="*/ 1052513 w 1078706"/>
              <a:gd name="connsiteY11" fmla="*/ 230982 h 1216819"/>
              <a:gd name="connsiteX12" fmla="*/ 983456 w 1078706"/>
              <a:gd name="connsiteY12" fmla="*/ 180975 h 1216819"/>
              <a:gd name="connsiteX13" fmla="*/ 888206 w 1078706"/>
              <a:gd name="connsiteY13" fmla="*/ 119063 h 1216819"/>
              <a:gd name="connsiteX14" fmla="*/ 814388 w 1078706"/>
              <a:gd name="connsiteY14" fmla="*/ 76200 h 1216819"/>
              <a:gd name="connsiteX15" fmla="*/ 738188 w 1078706"/>
              <a:gd name="connsiteY15" fmla="*/ 38100 h 1216819"/>
              <a:gd name="connsiteX16" fmla="*/ 685800 w 1078706"/>
              <a:gd name="connsiteY16" fmla="*/ 19050 h 1216819"/>
              <a:gd name="connsiteX17" fmla="*/ 650081 w 1078706"/>
              <a:gd name="connsiteY17" fmla="*/ 2382 h 1216819"/>
              <a:gd name="connsiteX18" fmla="*/ 638175 w 1078706"/>
              <a:gd name="connsiteY18" fmla="*/ 0 h 1216819"/>
              <a:gd name="connsiteX19" fmla="*/ 623888 w 1078706"/>
              <a:gd name="connsiteY19" fmla="*/ 7144 h 1216819"/>
              <a:gd name="connsiteX20" fmla="*/ 623888 w 1078706"/>
              <a:gd name="connsiteY20" fmla="*/ 16669 h 1216819"/>
              <a:gd name="connsiteX21" fmla="*/ 628650 w 1078706"/>
              <a:gd name="connsiteY21" fmla="*/ 45244 h 1216819"/>
              <a:gd name="connsiteX22" fmla="*/ 640556 w 1078706"/>
              <a:gd name="connsiteY22" fmla="*/ 64294 h 1216819"/>
              <a:gd name="connsiteX23" fmla="*/ 673894 w 1078706"/>
              <a:gd name="connsiteY23" fmla="*/ 95250 h 1216819"/>
              <a:gd name="connsiteX24" fmla="*/ 714375 w 1078706"/>
              <a:gd name="connsiteY24" fmla="*/ 133350 h 1216819"/>
              <a:gd name="connsiteX25" fmla="*/ 735806 w 1078706"/>
              <a:gd name="connsiteY25" fmla="*/ 161925 h 1216819"/>
              <a:gd name="connsiteX26" fmla="*/ 742950 w 1078706"/>
              <a:gd name="connsiteY26" fmla="*/ 178594 h 1216819"/>
              <a:gd name="connsiteX27" fmla="*/ 747713 w 1078706"/>
              <a:gd name="connsiteY27" fmla="*/ 200025 h 1216819"/>
              <a:gd name="connsiteX28" fmla="*/ 742950 w 1078706"/>
              <a:gd name="connsiteY28" fmla="*/ 228600 h 1216819"/>
              <a:gd name="connsiteX29" fmla="*/ 723900 w 1078706"/>
              <a:gd name="connsiteY29" fmla="*/ 288132 h 1216819"/>
              <a:gd name="connsiteX30" fmla="*/ 702469 w 1078706"/>
              <a:gd name="connsiteY30" fmla="*/ 326232 h 1216819"/>
              <a:gd name="connsiteX31" fmla="*/ 647700 w 1078706"/>
              <a:gd name="connsiteY31" fmla="*/ 419100 h 1216819"/>
              <a:gd name="connsiteX32" fmla="*/ 595313 w 1078706"/>
              <a:gd name="connsiteY32" fmla="*/ 495300 h 1216819"/>
              <a:gd name="connsiteX33" fmla="*/ 466725 w 1078706"/>
              <a:gd name="connsiteY33" fmla="*/ 659607 h 1216819"/>
              <a:gd name="connsiteX34" fmla="*/ 266700 w 1078706"/>
              <a:gd name="connsiteY34" fmla="*/ 885825 h 1216819"/>
              <a:gd name="connsiteX35" fmla="*/ 59531 w 1078706"/>
              <a:gd name="connsiteY35" fmla="*/ 1102519 h 1216819"/>
              <a:gd name="connsiteX36" fmla="*/ 21431 w 1078706"/>
              <a:gd name="connsiteY36" fmla="*/ 1140619 h 1216819"/>
              <a:gd name="connsiteX37" fmla="*/ 7144 w 1078706"/>
              <a:gd name="connsiteY37" fmla="*/ 1159669 h 1216819"/>
              <a:gd name="connsiteX38" fmla="*/ 0 w 1078706"/>
              <a:gd name="connsiteY38" fmla="*/ 1183482 h 1216819"/>
              <a:gd name="connsiteX39" fmla="*/ 0 w 1078706"/>
              <a:gd name="connsiteY39" fmla="*/ 1197769 h 1216819"/>
              <a:gd name="connsiteX40" fmla="*/ 4763 w 1078706"/>
              <a:gd name="connsiteY40" fmla="*/ 1212057 h 1216819"/>
              <a:gd name="connsiteX41" fmla="*/ 16669 w 1078706"/>
              <a:gd name="connsiteY41" fmla="*/ 1216819 h 1216819"/>
              <a:gd name="connsiteX42" fmla="*/ 42863 w 1078706"/>
              <a:gd name="connsiteY42" fmla="*/ 1209675 h 1216819"/>
              <a:gd name="connsiteX43" fmla="*/ 88106 w 1078706"/>
              <a:gd name="connsiteY43" fmla="*/ 1178719 h 1216819"/>
              <a:gd name="connsiteX44" fmla="*/ 178594 w 1078706"/>
              <a:gd name="connsiteY44" fmla="*/ 1109663 h 1216819"/>
              <a:gd name="connsiteX45" fmla="*/ 323850 w 1078706"/>
              <a:gd name="connsiteY45" fmla="*/ 995363 h 1216819"/>
              <a:gd name="connsiteX46" fmla="*/ 473869 w 1078706"/>
              <a:gd name="connsiteY46" fmla="*/ 871538 h 1216819"/>
              <a:gd name="connsiteX47" fmla="*/ 652463 w 1078706"/>
              <a:gd name="connsiteY47" fmla="*/ 711994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078706" h="1216819">
                <a:moveTo>
                  <a:pt x="652463" y="711994"/>
                </a:moveTo>
                <a:lnTo>
                  <a:pt x="804863" y="566738"/>
                </a:lnTo>
                <a:lnTo>
                  <a:pt x="931069" y="438150"/>
                </a:lnTo>
                <a:lnTo>
                  <a:pt x="969169" y="397669"/>
                </a:lnTo>
                <a:lnTo>
                  <a:pt x="1007269" y="378619"/>
                </a:lnTo>
                <a:lnTo>
                  <a:pt x="1033463" y="361950"/>
                </a:lnTo>
                <a:lnTo>
                  <a:pt x="1054894" y="345282"/>
                </a:lnTo>
                <a:lnTo>
                  <a:pt x="1073944" y="319088"/>
                </a:lnTo>
                <a:lnTo>
                  <a:pt x="1078706" y="300038"/>
                </a:lnTo>
                <a:lnTo>
                  <a:pt x="1078706" y="285750"/>
                </a:lnTo>
                <a:lnTo>
                  <a:pt x="1071563" y="254794"/>
                </a:lnTo>
                <a:lnTo>
                  <a:pt x="1052513" y="230982"/>
                </a:lnTo>
                <a:lnTo>
                  <a:pt x="983456" y="180975"/>
                </a:lnTo>
                <a:lnTo>
                  <a:pt x="888206" y="119063"/>
                </a:lnTo>
                <a:lnTo>
                  <a:pt x="814388" y="76200"/>
                </a:lnTo>
                <a:lnTo>
                  <a:pt x="738188" y="38100"/>
                </a:lnTo>
                <a:lnTo>
                  <a:pt x="685800" y="19050"/>
                </a:lnTo>
                <a:lnTo>
                  <a:pt x="650081" y="2382"/>
                </a:lnTo>
                <a:lnTo>
                  <a:pt x="638175" y="0"/>
                </a:lnTo>
                <a:lnTo>
                  <a:pt x="623888" y="7144"/>
                </a:lnTo>
                <a:lnTo>
                  <a:pt x="623888" y="16669"/>
                </a:lnTo>
                <a:lnTo>
                  <a:pt x="628650" y="45244"/>
                </a:lnTo>
                <a:lnTo>
                  <a:pt x="640556" y="64294"/>
                </a:lnTo>
                <a:lnTo>
                  <a:pt x="673894" y="95250"/>
                </a:lnTo>
                <a:lnTo>
                  <a:pt x="714375" y="133350"/>
                </a:lnTo>
                <a:lnTo>
                  <a:pt x="735806" y="161925"/>
                </a:lnTo>
                <a:lnTo>
                  <a:pt x="742950" y="178594"/>
                </a:lnTo>
                <a:lnTo>
                  <a:pt x="747713" y="200025"/>
                </a:lnTo>
                <a:lnTo>
                  <a:pt x="742950" y="228600"/>
                </a:lnTo>
                <a:lnTo>
                  <a:pt x="723900" y="288132"/>
                </a:lnTo>
                <a:lnTo>
                  <a:pt x="702469" y="326232"/>
                </a:lnTo>
                <a:lnTo>
                  <a:pt x="647700" y="419100"/>
                </a:lnTo>
                <a:lnTo>
                  <a:pt x="595313" y="495300"/>
                </a:lnTo>
                <a:lnTo>
                  <a:pt x="466725" y="659607"/>
                </a:lnTo>
                <a:lnTo>
                  <a:pt x="266700" y="885825"/>
                </a:lnTo>
                <a:lnTo>
                  <a:pt x="59531" y="1102519"/>
                </a:lnTo>
                <a:lnTo>
                  <a:pt x="21431" y="1140619"/>
                </a:lnTo>
                <a:lnTo>
                  <a:pt x="7144" y="1159669"/>
                </a:lnTo>
                <a:lnTo>
                  <a:pt x="0" y="1183482"/>
                </a:lnTo>
                <a:lnTo>
                  <a:pt x="0" y="1197769"/>
                </a:lnTo>
                <a:lnTo>
                  <a:pt x="4763" y="1212057"/>
                </a:lnTo>
                <a:lnTo>
                  <a:pt x="16669" y="1216819"/>
                </a:lnTo>
                <a:lnTo>
                  <a:pt x="42863" y="1209675"/>
                </a:lnTo>
                <a:lnTo>
                  <a:pt x="88106" y="1178719"/>
                </a:lnTo>
                <a:lnTo>
                  <a:pt x="178594" y="1109663"/>
                </a:lnTo>
                <a:lnTo>
                  <a:pt x="323850" y="995363"/>
                </a:lnTo>
                <a:lnTo>
                  <a:pt x="473869" y="871538"/>
                </a:lnTo>
                <a:lnTo>
                  <a:pt x="652463" y="711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543BC24A-01A0-D444-AEE9-33F13F877824}"/>
              </a:ext>
            </a:extLst>
          </p:cNvPr>
          <p:cNvSpPr/>
          <p:nvPr/>
        </p:nvSpPr>
        <p:spPr>
          <a:xfrm>
            <a:off x="5667375" y="2655888"/>
            <a:ext cx="1042988" cy="942975"/>
          </a:xfrm>
          <a:custGeom>
            <a:avLst/>
            <a:gdLst>
              <a:gd name="connsiteX0" fmla="*/ 411956 w 1042988"/>
              <a:gd name="connsiteY0" fmla="*/ 411956 h 942975"/>
              <a:gd name="connsiteX1" fmla="*/ 154781 w 1042988"/>
              <a:gd name="connsiteY1" fmla="*/ 180975 h 942975"/>
              <a:gd name="connsiteX2" fmla="*/ 23813 w 1042988"/>
              <a:gd name="connsiteY2" fmla="*/ 69056 h 942975"/>
              <a:gd name="connsiteX3" fmla="*/ 11906 w 1042988"/>
              <a:gd name="connsiteY3" fmla="*/ 57150 h 942975"/>
              <a:gd name="connsiteX4" fmla="*/ 0 w 1042988"/>
              <a:gd name="connsiteY4" fmla="*/ 35719 h 942975"/>
              <a:gd name="connsiteX5" fmla="*/ 0 w 1042988"/>
              <a:gd name="connsiteY5" fmla="*/ 26194 h 942975"/>
              <a:gd name="connsiteX6" fmla="*/ 0 w 1042988"/>
              <a:gd name="connsiteY6" fmla="*/ 9525 h 942975"/>
              <a:gd name="connsiteX7" fmla="*/ 4763 w 1042988"/>
              <a:gd name="connsiteY7" fmla="*/ 0 h 942975"/>
              <a:gd name="connsiteX8" fmla="*/ 11906 w 1042988"/>
              <a:gd name="connsiteY8" fmla="*/ 0 h 942975"/>
              <a:gd name="connsiteX9" fmla="*/ 35719 w 1042988"/>
              <a:gd name="connsiteY9" fmla="*/ 4762 h 942975"/>
              <a:gd name="connsiteX10" fmla="*/ 97631 w 1042988"/>
              <a:gd name="connsiteY10" fmla="*/ 28575 h 942975"/>
              <a:gd name="connsiteX11" fmla="*/ 273844 w 1042988"/>
              <a:gd name="connsiteY11" fmla="*/ 92869 h 942975"/>
              <a:gd name="connsiteX12" fmla="*/ 409575 w 1042988"/>
              <a:gd name="connsiteY12" fmla="*/ 147637 h 942975"/>
              <a:gd name="connsiteX13" fmla="*/ 523875 w 1042988"/>
              <a:gd name="connsiteY13" fmla="*/ 197644 h 942975"/>
              <a:gd name="connsiteX14" fmla="*/ 633413 w 1042988"/>
              <a:gd name="connsiteY14" fmla="*/ 252412 h 942975"/>
              <a:gd name="connsiteX15" fmla="*/ 704850 w 1042988"/>
              <a:gd name="connsiteY15" fmla="*/ 288131 h 942975"/>
              <a:gd name="connsiteX16" fmla="*/ 733425 w 1042988"/>
              <a:gd name="connsiteY16" fmla="*/ 307181 h 942975"/>
              <a:gd name="connsiteX17" fmla="*/ 764381 w 1042988"/>
              <a:gd name="connsiteY17" fmla="*/ 340519 h 942975"/>
              <a:gd name="connsiteX18" fmla="*/ 840581 w 1042988"/>
              <a:gd name="connsiteY18" fmla="*/ 423862 h 942975"/>
              <a:gd name="connsiteX19" fmla="*/ 881063 w 1042988"/>
              <a:gd name="connsiteY19" fmla="*/ 473869 h 942975"/>
              <a:gd name="connsiteX20" fmla="*/ 921544 w 1042988"/>
              <a:gd name="connsiteY20" fmla="*/ 526256 h 942975"/>
              <a:gd name="connsiteX21" fmla="*/ 954881 w 1042988"/>
              <a:gd name="connsiteY21" fmla="*/ 576262 h 942975"/>
              <a:gd name="connsiteX22" fmla="*/ 981075 w 1042988"/>
              <a:gd name="connsiteY22" fmla="*/ 623887 h 942975"/>
              <a:gd name="connsiteX23" fmla="*/ 1004888 w 1042988"/>
              <a:gd name="connsiteY23" fmla="*/ 673894 h 942975"/>
              <a:gd name="connsiteX24" fmla="*/ 1023938 w 1042988"/>
              <a:gd name="connsiteY24" fmla="*/ 719137 h 942975"/>
              <a:gd name="connsiteX25" fmla="*/ 1033463 w 1042988"/>
              <a:gd name="connsiteY25" fmla="*/ 759619 h 942975"/>
              <a:gd name="connsiteX26" fmla="*/ 1042988 w 1042988"/>
              <a:gd name="connsiteY26" fmla="*/ 804862 h 942975"/>
              <a:gd name="connsiteX27" fmla="*/ 1042988 w 1042988"/>
              <a:gd name="connsiteY27" fmla="*/ 857250 h 942975"/>
              <a:gd name="connsiteX28" fmla="*/ 1033463 w 1042988"/>
              <a:gd name="connsiteY28" fmla="*/ 883444 h 942975"/>
              <a:gd name="connsiteX29" fmla="*/ 1016794 w 1042988"/>
              <a:gd name="connsiteY29" fmla="*/ 914400 h 942975"/>
              <a:gd name="connsiteX30" fmla="*/ 990600 w 1042988"/>
              <a:gd name="connsiteY30" fmla="*/ 938212 h 942975"/>
              <a:gd name="connsiteX31" fmla="*/ 969169 w 1042988"/>
              <a:gd name="connsiteY31" fmla="*/ 942975 h 942975"/>
              <a:gd name="connsiteX32" fmla="*/ 952500 w 1042988"/>
              <a:gd name="connsiteY32" fmla="*/ 940594 h 942975"/>
              <a:gd name="connsiteX33" fmla="*/ 933450 w 1042988"/>
              <a:gd name="connsiteY33" fmla="*/ 931069 h 942975"/>
              <a:gd name="connsiteX34" fmla="*/ 892969 w 1042988"/>
              <a:gd name="connsiteY34" fmla="*/ 892969 h 942975"/>
              <a:gd name="connsiteX35" fmla="*/ 807244 w 1042988"/>
              <a:gd name="connsiteY35" fmla="*/ 807244 h 942975"/>
              <a:gd name="connsiteX36" fmla="*/ 704850 w 1042988"/>
              <a:gd name="connsiteY36" fmla="*/ 704850 h 942975"/>
              <a:gd name="connsiteX37" fmla="*/ 590550 w 1042988"/>
              <a:gd name="connsiteY37" fmla="*/ 585787 h 942975"/>
              <a:gd name="connsiteX38" fmla="*/ 411956 w 1042988"/>
              <a:gd name="connsiteY38" fmla="*/ 411956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42988" h="942975">
                <a:moveTo>
                  <a:pt x="411956" y="411956"/>
                </a:moveTo>
                <a:lnTo>
                  <a:pt x="154781" y="180975"/>
                </a:lnTo>
                <a:lnTo>
                  <a:pt x="23813" y="69056"/>
                </a:lnTo>
                <a:lnTo>
                  <a:pt x="11906" y="57150"/>
                </a:lnTo>
                <a:lnTo>
                  <a:pt x="0" y="35719"/>
                </a:lnTo>
                <a:lnTo>
                  <a:pt x="0" y="26194"/>
                </a:lnTo>
                <a:lnTo>
                  <a:pt x="0" y="9525"/>
                </a:lnTo>
                <a:lnTo>
                  <a:pt x="4763" y="0"/>
                </a:lnTo>
                <a:lnTo>
                  <a:pt x="11906" y="0"/>
                </a:lnTo>
                <a:lnTo>
                  <a:pt x="35719" y="4762"/>
                </a:lnTo>
                <a:lnTo>
                  <a:pt x="97631" y="28575"/>
                </a:lnTo>
                <a:lnTo>
                  <a:pt x="273844" y="92869"/>
                </a:lnTo>
                <a:lnTo>
                  <a:pt x="409575" y="147637"/>
                </a:lnTo>
                <a:lnTo>
                  <a:pt x="523875" y="197644"/>
                </a:lnTo>
                <a:lnTo>
                  <a:pt x="633413" y="252412"/>
                </a:lnTo>
                <a:lnTo>
                  <a:pt x="704850" y="288131"/>
                </a:lnTo>
                <a:lnTo>
                  <a:pt x="733425" y="307181"/>
                </a:lnTo>
                <a:lnTo>
                  <a:pt x="764381" y="340519"/>
                </a:lnTo>
                <a:lnTo>
                  <a:pt x="840581" y="423862"/>
                </a:lnTo>
                <a:lnTo>
                  <a:pt x="881063" y="473869"/>
                </a:lnTo>
                <a:lnTo>
                  <a:pt x="921544" y="526256"/>
                </a:lnTo>
                <a:lnTo>
                  <a:pt x="954881" y="576262"/>
                </a:lnTo>
                <a:lnTo>
                  <a:pt x="981075" y="623887"/>
                </a:lnTo>
                <a:lnTo>
                  <a:pt x="1004888" y="673894"/>
                </a:lnTo>
                <a:lnTo>
                  <a:pt x="1023938" y="719137"/>
                </a:lnTo>
                <a:lnTo>
                  <a:pt x="1033463" y="759619"/>
                </a:lnTo>
                <a:lnTo>
                  <a:pt x="1042988" y="804862"/>
                </a:lnTo>
                <a:lnTo>
                  <a:pt x="1042988" y="857250"/>
                </a:lnTo>
                <a:lnTo>
                  <a:pt x="1033463" y="883444"/>
                </a:lnTo>
                <a:lnTo>
                  <a:pt x="1016794" y="914400"/>
                </a:lnTo>
                <a:lnTo>
                  <a:pt x="990600" y="938212"/>
                </a:lnTo>
                <a:lnTo>
                  <a:pt x="969169" y="942975"/>
                </a:lnTo>
                <a:lnTo>
                  <a:pt x="952500" y="940594"/>
                </a:lnTo>
                <a:lnTo>
                  <a:pt x="933450" y="931069"/>
                </a:lnTo>
                <a:lnTo>
                  <a:pt x="892969" y="892969"/>
                </a:lnTo>
                <a:lnTo>
                  <a:pt x="807244" y="807244"/>
                </a:lnTo>
                <a:lnTo>
                  <a:pt x="704850" y="704850"/>
                </a:lnTo>
                <a:lnTo>
                  <a:pt x="590550" y="585787"/>
                </a:lnTo>
                <a:lnTo>
                  <a:pt x="411956" y="411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598448D-470F-9848-AA3B-6E31A44CC9D1}"/>
              </a:ext>
            </a:extLst>
          </p:cNvPr>
          <p:cNvSpPr/>
          <p:nvPr/>
        </p:nvSpPr>
        <p:spPr>
          <a:xfrm>
            <a:off x="3151188" y="3752850"/>
            <a:ext cx="1516062" cy="1414463"/>
          </a:xfrm>
          <a:custGeom>
            <a:avLst/>
            <a:gdLst>
              <a:gd name="connsiteX0" fmla="*/ 819150 w 1516856"/>
              <a:gd name="connsiteY0" fmla="*/ 645319 h 1414463"/>
              <a:gd name="connsiteX1" fmla="*/ 919162 w 1516856"/>
              <a:gd name="connsiteY1" fmla="*/ 531019 h 1414463"/>
              <a:gd name="connsiteX2" fmla="*/ 995362 w 1516856"/>
              <a:gd name="connsiteY2" fmla="*/ 438150 h 1414463"/>
              <a:gd name="connsiteX3" fmla="*/ 1066800 w 1516856"/>
              <a:gd name="connsiteY3" fmla="*/ 345281 h 1414463"/>
              <a:gd name="connsiteX4" fmla="*/ 1112044 w 1516856"/>
              <a:gd name="connsiteY4" fmla="*/ 285750 h 1414463"/>
              <a:gd name="connsiteX5" fmla="*/ 1145381 w 1516856"/>
              <a:gd name="connsiteY5" fmla="*/ 235744 h 1414463"/>
              <a:gd name="connsiteX6" fmla="*/ 1154906 w 1516856"/>
              <a:gd name="connsiteY6" fmla="*/ 214313 h 1414463"/>
              <a:gd name="connsiteX7" fmla="*/ 1162050 w 1516856"/>
              <a:gd name="connsiteY7" fmla="*/ 200025 h 1414463"/>
              <a:gd name="connsiteX8" fmla="*/ 1166812 w 1516856"/>
              <a:gd name="connsiteY8" fmla="*/ 176213 h 1414463"/>
              <a:gd name="connsiteX9" fmla="*/ 1169194 w 1516856"/>
              <a:gd name="connsiteY9" fmla="*/ 154781 h 1414463"/>
              <a:gd name="connsiteX10" fmla="*/ 1169194 w 1516856"/>
              <a:gd name="connsiteY10" fmla="*/ 126206 h 1414463"/>
              <a:gd name="connsiteX11" fmla="*/ 1164431 w 1516856"/>
              <a:gd name="connsiteY11" fmla="*/ 95250 h 1414463"/>
              <a:gd name="connsiteX12" fmla="*/ 1157287 w 1516856"/>
              <a:gd name="connsiteY12" fmla="*/ 76200 h 1414463"/>
              <a:gd name="connsiteX13" fmla="*/ 1145381 w 1516856"/>
              <a:gd name="connsiteY13" fmla="*/ 50006 h 1414463"/>
              <a:gd name="connsiteX14" fmla="*/ 1133475 w 1516856"/>
              <a:gd name="connsiteY14" fmla="*/ 26194 h 1414463"/>
              <a:gd name="connsiteX15" fmla="*/ 1128712 w 1516856"/>
              <a:gd name="connsiteY15" fmla="*/ 9525 h 1414463"/>
              <a:gd name="connsiteX16" fmla="*/ 1133475 w 1516856"/>
              <a:gd name="connsiteY16" fmla="*/ 0 h 1414463"/>
              <a:gd name="connsiteX17" fmla="*/ 1143000 w 1516856"/>
              <a:gd name="connsiteY17" fmla="*/ 0 h 1414463"/>
              <a:gd name="connsiteX18" fmla="*/ 1169194 w 1516856"/>
              <a:gd name="connsiteY18" fmla="*/ 0 h 1414463"/>
              <a:gd name="connsiteX19" fmla="*/ 1193006 w 1516856"/>
              <a:gd name="connsiteY19" fmla="*/ 7144 h 1414463"/>
              <a:gd name="connsiteX20" fmla="*/ 1262062 w 1516856"/>
              <a:gd name="connsiteY20" fmla="*/ 26194 h 1414463"/>
              <a:gd name="connsiteX21" fmla="*/ 1331119 w 1516856"/>
              <a:gd name="connsiteY21" fmla="*/ 59531 h 1414463"/>
              <a:gd name="connsiteX22" fmla="*/ 1385887 w 1516856"/>
              <a:gd name="connsiteY22" fmla="*/ 90488 h 1414463"/>
              <a:gd name="connsiteX23" fmla="*/ 1428750 w 1516856"/>
              <a:gd name="connsiteY23" fmla="*/ 121444 h 1414463"/>
              <a:gd name="connsiteX24" fmla="*/ 1481137 w 1516856"/>
              <a:gd name="connsiteY24" fmla="*/ 166688 h 1414463"/>
              <a:gd name="connsiteX25" fmla="*/ 1502569 w 1516856"/>
              <a:gd name="connsiteY25" fmla="*/ 185738 h 1414463"/>
              <a:gd name="connsiteX26" fmla="*/ 1514475 w 1516856"/>
              <a:gd name="connsiteY26" fmla="*/ 204788 h 1414463"/>
              <a:gd name="connsiteX27" fmla="*/ 1516856 w 1516856"/>
              <a:gd name="connsiteY27" fmla="*/ 223838 h 1414463"/>
              <a:gd name="connsiteX28" fmla="*/ 1512094 w 1516856"/>
              <a:gd name="connsiteY28" fmla="*/ 242888 h 1414463"/>
              <a:gd name="connsiteX29" fmla="*/ 1497806 w 1516856"/>
              <a:gd name="connsiteY29" fmla="*/ 259556 h 1414463"/>
              <a:gd name="connsiteX30" fmla="*/ 1469231 w 1516856"/>
              <a:gd name="connsiteY30" fmla="*/ 271463 h 1414463"/>
              <a:gd name="connsiteX31" fmla="*/ 1433512 w 1516856"/>
              <a:gd name="connsiteY31" fmla="*/ 278606 h 1414463"/>
              <a:gd name="connsiteX32" fmla="*/ 1381125 w 1516856"/>
              <a:gd name="connsiteY32" fmla="*/ 338138 h 1414463"/>
              <a:gd name="connsiteX33" fmla="*/ 1219200 w 1516856"/>
              <a:gd name="connsiteY33" fmla="*/ 540544 h 1414463"/>
              <a:gd name="connsiteX34" fmla="*/ 1176337 w 1516856"/>
              <a:gd name="connsiteY34" fmla="*/ 581025 h 1414463"/>
              <a:gd name="connsiteX35" fmla="*/ 981075 w 1516856"/>
              <a:gd name="connsiteY35" fmla="*/ 742950 h 1414463"/>
              <a:gd name="connsiteX36" fmla="*/ 890587 w 1516856"/>
              <a:gd name="connsiteY36" fmla="*/ 819150 h 1414463"/>
              <a:gd name="connsiteX37" fmla="*/ 762000 w 1516856"/>
              <a:gd name="connsiteY37" fmla="*/ 931069 h 1414463"/>
              <a:gd name="connsiteX38" fmla="*/ 635794 w 1516856"/>
              <a:gd name="connsiteY38" fmla="*/ 1040606 h 1414463"/>
              <a:gd name="connsiteX39" fmla="*/ 564356 w 1516856"/>
              <a:gd name="connsiteY39" fmla="*/ 1102519 h 1414463"/>
              <a:gd name="connsiteX40" fmla="*/ 461962 w 1516856"/>
              <a:gd name="connsiteY40" fmla="*/ 1176338 h 1414463"/>
              <a:gd name="connsiteX41" fmla="*/ 369094 w 1516856"/>
              <a:gd name="connsiteY41" fmla="*/ 1238250 h 1414463"/>
              <a:gd name="connsiteX42" fmla="*/ 269081 w 1516856"/>
              <a:gd name="connsiteY42" fmla="*/ 1300163 h 1414463"/>
              <a:gd name="connsiteX43" fmla="*/ 173831 w 1516856"/>
              <a:gd name="connsiteY43" fmla="*/ 1350169 h 1414463"/>
              <a:gd name="connsiteX44" fmla="*/ 97631 w 1516856"/>
              <a:gd name="connsiteY44" fmla="*/ 1388269 h 1414463"/>
              <a:gd name="connsiteX45" fmla="*/ 42862 w 1516856"/>
              <a:gd name="connsiteY45" fmla="*/ 1412081 h 1414463"/>
              <a:gd name="connsiteX46" fmla="*/ 23812 w 1516856"/>
              <a:gd name="connsiteY46" fmla="*/ 1414463 h 1414463"/>
              <a:gd name="connsiteX47" fmla="*/ 4762 w 1516856"/>
              <a:gd name="connsiteY47" fmla="*/ 1412081 h 1414463"/>
              <a:gd name="connsiteX48" fmla="*/ 0 w 1516856"/>
              <a:gd name="connsiteY48" fmla="*/ 1404938 h 1414463"/>
              <a:gd name="connsiteX49" fmla="*/ 0 w 1516856"/>
              <a:gd name="connsiteY49" fmla="*/ 1390650 h 1414463"/>
              <a:gd name="connsiteX50" fmla="*/ 14287 w 1516856"/>
              <a:gd name="connsiteY50" fmla="*/ 1371600 h 1414463"/>
              <a:gd name="connsiteX51" fmla="*/ 61912 w 1516856"/>
              <a:gd name="connsiteY51" fmla="*/ 1333500 h 1414463"/>
              <a:gd name="connsiteX52" fmla="*/ 159544 w 1516856"/>
              <a:gd name="connsiteY52" fmla="*/ 1257300 h 1414463"/>
              <a:gd name="connsiteX53" fmla="*/ 283369 w 1516856"/>
              <a:gd name="connsiteY53" fmla="*/ 1154906 h 1414463"/>
              <a:gd name="connsiteX54" fmla="*/ 369094 w 1516856"/>
              <a:gd name="connsiteY54" fmla="*/ 1081088 h 1414463"/>
              <a:gd name="connsiteX55" fmla="*/ 481012 w 1516856"/>
              <a:gd name="connsiteY55" fmla="*/ 983456 h 1414463"/>
              <a:gd name="connsiteX56" fmla="*/ 616744 w 1516856"/>
              <a:gd name="connsiteY56" fmla="*/ 854869 h 1414463"/>
              <a:gd name="connsiteX57" fmla="*/ 754856 w 1516856"/>
              <a:gd name="connsiteY57" fmla="*/ 716756 h 1414463"/>
              <a:gd name="connsiteX58" fmla="*/ 819150 w 1516856"/>
              <a:gd name="connsiteY58" fmla="*/ 645319 h 14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16856" h="1414463">
                <a:moveTo>
                  <a:pt x="819150" y="645319"/>
                </a:moveTo>
                <a:lnTo>
                  <a:pt x="919162" y="531019"/>
                </a:lnTo>
                <a:lnTo>
                  <a:pt x="995362" y="438150"/>
                </a:lnTo>
                <a:lnTo>
                  <a:pt x="1066800" y="345281"/>
                </a:lnTo>
                <a:lnTo>
                  <a:pt x="1112044" y="285750"/>
                </a:lnTo>
                <a:lnTo>
                  <a:pt x="1145381" y="235744"/>
                </a:lnTo>
                <a:lnTo>
                  <a:pt x="1154906" y="214313"/>
                </a:lnTo>
                <a:lnTo>
                  <a:pt x="1162050" y="200025"/>
                </a:lnTo>
                <a:lnTo>
                  <a:pt x="1166812" y="176213"/>
                </a:lnTo>
                <a:lnTo>
                  <a:pt x="1169194" y="154781"/>
                </a:lnTo>
                <a:lnTo>
                  <a:pt x="1169194" y="126206"/>
                </a:lnTo>
                <a:lnTo>
                  <a:pt x="1164431" y="95250"/>
                </a:lnTo>
                <a:lnTo>
                  <a:pt x="1157287" y="76200"/>
                </a:lnTo>
                <a:lnTo>
                  <a:pt x="1145381" y="50006"/>
                </a:lnTo>
                <a:lnTo>
                  <a:pt x="1133475" y="26194"/>
                </a:lnTo>
                <a:lnTo>
                  <a:pt x="1128712" y="9525"/>
                </a:lnTo>
                <a:lnTo>
                  <a:pt x="1133475" y="0"/>
                </a:lnTo>
                <a:lnTo>
                  <a:pt x="1143000" y="0"/>
                </a:lnTo>
                <a:lnTo>
                  <a:pt x="1169194" y="0"/>
                </a:lnTo>
                <a:lnTo>
                  <a:pt x="1193006" y="7144"/>
                </a:lnTo>
                <a:lnTo>
                  <a:pt x="1262062" y="26194"/>
                </a:lnTo>
                <a:lnTo>
                  <a:pt x="1331119" y="59531"/>
                </a:lnTo>
                <a:lnTo>
                  <a:pt x="1385887" y="90488"/>
                </a:lnTo>
                <a:lnTo>
                  <a:pt x="1428750" y="121444"/>
                </a:lnTo>
                <a:lnTo>
                  <a:pt x="1481137" y="166688"/>
                </a:lnTo>
                <a:lnTo>
                  <a:pt x="1502569" y="185738"/>
                </a:lnTo>
                <a:lnTo>
                  <a:pt x="1514475" y="204788"/>
                </a:lnTo>
                <a:lnTo>
                  <a:pt x="1516856" y="223838"/>
                </a:lnTo>
                <a:lnTo>
                  <a:pt x="1512094" y="242888"/>
                </a:lnTo>
                <a:lnTo>
                  <a:pt x="1497806" y="259556"/>
                </a:lnTo>
                <a:lnTo>
                  <a:pt x="1469231" y="271463"/>
                </a:lnTo>
                <a:lnTo>
                  <a:pt x="1433512" y="278606"/>
                </a:lnTo>
                <a:lnTo>
                  <a:pt x="1381125" y="338138"/>
                </a:lnTo>
                <a:lnTo>
                  <a:pt x="1219200" y="540544"/>
                </a:lnTo>
                <a:lnTo>
                  <a:pt x="1176337" y="581025"/>
                </a:lnTo>
                <a:lnTo>
                  <a:pt x="981075" y="742950"/>
                </a:lnTo>
                <a:lnTo>
                  <a:pt x="890587" y="819150"/>
                </a:lnTo>
                <a:lnTo>
                  <a:pt x="762000" y="931069"/>
                </a:lnTo>
                <a:lnTo>
                  <a:pt x="635794" y="1040606"/>
                </a:lnTo>
                <a:lnTo>
                  <a:pt x="564356" y="1102519"/>
                </a:lnTo>
                <a:lnTo>
                  <a:pt x="461962" y="1176338"/>
                </a:lnTo>
                <a:lnTo>
                  <a:pt x="369094" y="1238250"/>
                </a:lnTo>
                <a:lnTo>
                  <a:pt x="269081" y="1300163"/>
                </a:lnTo>
                <a:lnTo>
                  <a:pt x="173831" y="1350169"/>
                </a:lnTo>
                <a:lnTo>
                  <a:pt x="97631" y="1388269"/>
                </a:lnTo>
                <a:lnTo>
                  <a:pt x="42862" y="1412081"/>
                </a:lnTo>
                <a:lnTo>
                  <a:pt x="23812" y="1414463"/>
                </a:lnTo>
                <a:lnTo>
                  <a:pt x="4762" y="1412081"/>
                </a:lnTo>
                <a:lnTo>
                  <a:pt x="0" y="1404938"/>
                </a:lnTo>
                <a:lnTo>
                  <a:pt x="0" y="1390650"/>
                </a:lnTo>
                <a:lnTo>
                  <a:pt x="14287" y="1371600"/>
                </a:lnTo>
                <a:lnTo>
                  <a:pt x="61912" y="1333500"/>
                </a:lnTo>
                <a:lnTo>
                  <a:pt x="159544" y="1257300"/>
                </a:lnTo>
                <a:lnTo>
                  <a:pt x="283369" y="1154906"/>
                </a:lnTo>
                <a:lnTo>
                  <a:pt x="369094" y="1081088"/>
                </a:lnTo>
                <a:lnTo>
                  <a:pt x="481012" y="983456"/>
                </a:lnTo>
                <a:lnTo>
                  <a:pt x="616744" y="854869"/>
                </a:lnTo>
                <a:lnTo>
                  <a:pt x="754856" y="716756"/>
                </a:lnTo>
                <a:lnTo>
                  <a:pt x="819150" y="645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3815687-CF05-2547-B785-623D402CBAD5}"/>
              </a:ext>
            </a:extLst>
          </p:cNvPr>
          <p:cNvSpPr/>
          <p:nvPr/>
        </p:nvSpPr>
        <p:spPr>
          <a:xfrm>
            <a:off x="2878138" y="1865313"/>
            <a:ext cx="3960812" cy="628650"/>
          </a:xfrm>
          <a:custGeom>
            <a:avLst/>
            <a:gdLst>
              <a:gd name="connsiteX0" fmla="*/ 2424146 w 3960207"/>
              <a:gd name="connsiteY0" fmla="*/ 157882 h 628239"/>
              <a:gd name="connsiteX1" fmla="*/ 2256397 w 3960207"/>
              <a:gd name="connsiteY1" fmla="*/ 171039 h 628239"/>
              <a:gd name="connsiteX2" fmla="*/ 2095225 w 3960207"/>
              <a:gd name="connsiteY2" fmla="*/ 180907 h 628239"/>
              <a:gd name="connsiteX3" fmla="*/ 1881427 w 3960207"/>
              <a:gd name="connsiteY3" fmla="*/ 200642 h 628239"/>
              <a:gd name="connsiteX4" fmla="*/ 1733413 w 3960207"/>
              <a:gd name="connsiteY4" fmla="*/ 226956 h 628239"/>
              <a:gd name="connsiteX5" fmla="*/ 1522903 w 3960207"/>
              <a:gd name="connsiteY5" fmla="*/ 263137 h 628239"/>
              <a:gd name="connsiteX6" fmla="*/ 1272923 w 3960207"/>
              <a:gd name="connsiteY6" fmla="*/ 299318 h 628239"/>
              <a:gd name="connsiteX7" fmla="*/ 1052546 w 3960207"/>
              <a:gd name="connsiteY7" fmla="*/ 328921 h 628239"/>
              <a:gd name="connsiteX8" fmla="*/ 884797 w 3960207"/>
              <a:gd name="connsiteY8" fmla="*/ 348656 h 628239"/>
              <a:gd name="connsiteX9" fmla="*/ 700601 w 3960207"/>
              <a:gd name="connsiteY9" fmla="*/ 368392 h 628239"/>
              <a:gd name="connsiteX10" fmla="*/ 631528 w 3960207"/>
              <a:gd name="connsiteY10" fmla="*/ 374970 h 628239"/>
              <a:gd name="connsiteX11" fmla="*/ 546008 w 3960207"/>
              <a:gd name="connsiteY11" fmla="*/ 381548 h 628239"/>
              <a:gd name="connsiteX12" fmla="*/ 490092 w 3960207"/>
              <a:gd name="connsiteY12" fmla="*/ 384838 h 628239"/>
              <a:gd name="connsiteX13" fmla="*/ 434175 w 3960207"/>
              <a:gd name="connsiteY13" fmla="*/ 384838 h 628239"/>
              <a:gd name="connsiteX14" fmla="*/ 378259 w 3960207"/>
              <a:gd name="connsiteY14" fmla="*/ 378259 h 628239"/>
              <a:gd name="connsiteX15" fmla="*/ 322342 w 3960207"/>
              <a:gd name="connsiteY15" fmla="*/ 371681 h 628239"/>
              <a:gd name="connsiteX16" fmla="*/ 266425 w 3960207"/>
              <a:gd name="connsiteY16" fmla="*/ 358524 h 628239"/>
              <a:gd name="connsiteX17" fmla="*/ 200641 w 3960207"/>
              <a:gd name="connsiteY17" fmla="*/ 342078 h 628239"/>
              <a:gd name="connsiteX18" fmla="*/ 144725 w 3960207"/>
              <a:gd name="connsiteY18" fmla="*/ 319054 h 628239"/>
              <a:gd name="connsiteX19" fmla="*/ 98676 w 3960207"/>
              <a:gd name="connsiteY19" fmla="*/ 292740 h 628239"/>
              <a:gd name="connsiteX20" fmla="*/ 52627 w 3960207"/>
              <a:gd name="connsiteY20" fmla="*/ 266426 h 628239"/>
              <a:gd name="connsiteX21" fmla="*/ 23024 w 3960207"/>
              <a:gd name="connsiteY21" fmla="*/ 256559 h 628239"/>
              <a:gd name="connsiteX22" fmla="*/ 9867 w 3960207"/>
              <a:gd name="connsiteY22" fmla="*/ 259848 h 628239"/>
              <a:gd name="connsiteX23" fmla="*/ 0 w 3960207"/>
              <a:gd name="connsiteY23" fmla="*/ 269715 h 628239"/>
              <a:gd name="connsiteX24" fmla="*/ 3289 w 3960207"/>
              <a:gd name="connsiteY24" fmla="*/ 292740 h 628239"/>
              <a:gd name="connsiteX25" fmla="*/ 23024 w 3960207"/>
              <a:gd name="connsiteY25" fmla="*/ 319054 h 628239"/>
              <a:gd name="connsiteX26" fmla="*/ 75651 w 3960207"/>
              <a:gd name="connsiteY26" fmla="*/ 371681 h 628239"/>
              <a:gd name="connsiteX27" fmla="*/ 200641 w 3960207"/>
              <a:gd name="connsiteY27" fmla="*/ 480225 h 628239"/>
              <a:gd name="connsiteX28" fmla="*/ 269715 w 3960207"/>
              <a:gd name="connsiteY28" fmla="*/ 536141 h 628239"/>
              <a:gd name="connsiteX29" fmla="*/ 335499 w 3960207"/>
              <a:gd name="connsiteY29" fmla="*/ 582190 h 628239"/>
              <a:gd name="connsiteX30" fmla="*/ 384837 w 3960207"/>
              <a:gd name="connsiteY30" fmla="*/ 611793 h 628239"/>
              <a:gd name="connsiteX31" fmla="*/ 414440 w 3960207"/>
              <a:gd name="connsiteY31" fmla="*/ 624950 h 628239"/>
              <a:gd name="connsiteX32" fmla="*/ 437464 w 3960207"/>
              <a:gd name="connsiteY32" fmla="*/ 628239 h 628239"/>
              <a:gd name="connsiteX33" fmla="*/ 467067 w 3960207"/>
              <a:gd name="connsiteY33" fmla="*/ 628239 h 628239"/>
              <a:gd name="connsiteX34" fmla="*/ 526273 w 3960207"/>
              <a:gd name="connsiteY34" fmla="*/ 611793 h 628239"/>
              <a:gd name="connsiteX35" fmla="*/ 615082 w 3960207"/>
              <a:gd name="connsiteY35" fmla="*/ 582190 h 628239"/>
              <a:gd name="connsiteX36" fmla="*/ 763096 w 3960207"/>
              <a:gd name="connsiteY36" fmla="*/ 559166 h 628239"/>
              <a:gd name="connsiteX37" fmla="*/ 1131487 w 3960207"/>
              <a:gd name="connsiteY37" fmla="*/ 499960 h 628239"/>
              <a:gd name="connsiteX38" fmla="*/ 1338707 w 3960207"/>
              <a:gd name="connsiteY38" fmla="*/ 467068 h 628239"/>
              <a:gd name="connsiteX39" fmla="*/ 1476854 w 3960207"/>
              <a:gd name="connsiteY39" fmla="*/ 444043 h 628239"/>
              <a:gd name="connsiteX40" fmla="*/ 1716966 w 3960207"/>
              <a:gd name="connsiteY40" fmla="*/ 414441 h 628239"/>
              <a:gd name="connsiteX41" fmla="*/ 1930765 w 3960207"/>
              <a:gd name="connsiteY41" fmla="*/ 391416 h 628239"/>
              <a:gd name="connsiteX42" fmla="*/ 2226794 w 3960207"/>
              <a:gd name="connsiteY42" fmla="*/ 355235 h 628239"/>
              <a:gd name="connsiteX43" fmla="*/ 2364941 w 3960207"/>
              <a:gd name="connsiteY43" fmla="*/ 338789 h 628239"/>
              <a:gd name="connsiteX44" fmla="*/ 2683994 w 3960207"/>
              <a:gd name="connsiteY44" fmla="*/ 322343 h 628239"/>
              <a:gd name="connsiteX45" fmla="*/ 2940552 w 3960207"/>
              <a:gd name="connsiteY45" fmla="*/ 309186 h 628239"/>
              <a:gd name="connsiteX46" fmla="*/ 3157640 w 3960207"/>
              <a:gd name="connsiteY46" fmla="*/ 296029 h 628239"/>
              <a:gd name="connsiteX47" fmla="*/ 3312233 w 3960207"/>
              <a:gd name="connsiteY47" fmla="*/ 292740 h 628239"/>
              <a:gd name="connsiteX48" fmla="*/ 3512874 w 3960207"/>
              <a:gd name="connsiteY48" fmla="*/ 296029 h 628239"/>
              <a:gd name="connsiteX49" fmla="*/ 3743119 w 3960207"/>
              <a:gd name="connsiteY49" fmla="*/ 309186 h 628239"/>
              <a:gd name="connsiteX50" fmla="*/ 3841795 w 3960207"/>
              <a:gd name="connsiteY50" fmla="*/ 315764 h 628239"/>
              <a:gd name="connsiteX51" fmla="*/ 3891133 w 3960207"/>
              <a:gd name="connsiteY51" fmla="*/ 305897 h 628239"/>
              <a:gd name="connsiteX52" fmla="*/ 3933893 w 3960207"/>
              <a:gd name="connsiteY52" fmla="*/ 289451 h 628239"/>
              <a:gd name="connsiteX53" fmla="*/ 3956918 w 3960207"/>
              <a:gd name="connsiteY53" fmla="*/ 269715 h 628239"/>
              <a:gd name="connsiteX54" fmla="*/ 3960207 w 3960207"/>
              <a:gd name="connsiteY54" fmla="*/ 249980 h 628239"/>
              <a:gd name="connsiteX55" fmla="*/ 3956918 w 3960207"/>
              <a:gd name="connsiteY55" fmla="*/ 226956 h 628239"/>
              <a:gd name="connsiteX56" fmla="*/ 3947050 w 3960207"/>
              <a:gd name="connsiteY56" fmla="*/ 210510 h 628239"/>
              <a:gd name="connsiteX57" fmla="*/ 3940471 w 3960207"/>
              <a:gd name="connsiteY57" fmla="*/ 203931 h 628239"/>
              <a:gd name="connsiteX58" fmla="*/ 3930604 w 3960207"/>
              <a:gd name="connsiteY58" fmla="*/ 194064 h 628239"/>
              <a:gd name="connsiteX59" fmla="*/ 3894423 w 3960207"/>
              <a:gd name="connsiteY59" fmla="*/ 174328 h 628239"/>
              <a:gd name="connsiteX60" fmla="*/ 3825349 w 3960207"/>
              <a:gd name="connsiteY60" fmla="*/ 141436 h 628239"/>
              <a:gd name="connsiteX61" fmla="*/ 3723384 w 3960207"/>
              <a:gd name="connsiteY61" fmla="*/ 88809 h 628239"/>
              <a:gd name="connsiteX62" fmla="*/ 3667467 w 3960207"/>
              <a:gd name="connsiteY62" fmla="*/ 65784 h 628239"/>
              <a:gd name="connsiteX63" fmla="*/ 3604972 w 3960207"/>
              <a:gd name="connsiteY63" fmla="*/ 39471 h 628239"/>
              <a:gd name="connsiteX64" fmla="*/ 3558923 w 3960207"/>
              <a:gd name="connsiteY64" fmla="*/ 23025 h 628239"/>
              <a:gd name="connsiteX65" fmla="*/ 3493139 w 3960207"/>
              <a:gd name="connsiteY65" fmla="*/ 6579 h 628239"/>
              <a:gd name="connsiteX66" fmla="*/ 3456958 w 3960207"/>
              <a:gd name="connsiteY66" fmla="*/ 0 h 628239"/>
              <a:gd name="connsiteX67" fmla="*/ 3427355 w 3960207"/>
              <a:gd name="connsiteY67" fmla="*/ 0 h 628239"/>
              <a:gd name="connsiteX68" fmla="*/ 3391174 w 3960207"/>
              <a:gd name="connsiteY68" fmla="*/ 6579 h 628239"/>
              <a:gd name="connsiteX69" fmla="*/ 3325389 w 3960207"/>
              <a:gd name="connsiteY69" fmla="*/ 29603 h 628239"/>
              <a:gd name="connsiteX70" fmla="*/ 3243159 w 3960207"/>
              <a:gd name="connsiteY70" fmla="*/ 62495 h 628239"/>
              <a:gd name="connsiteX71" fmla="*/ 3206978 w 3960207"/>
              <a:gd name="connsiteY71" fmla="*/ 75652 h 628239"/>
              <a:gd name="connsiteX72" fmla="*/ 3072120 w 3960207"/>
              <a:gd name="connsiteY72" fmla="*/ 105255 h 628239"/>
              <a:gd name="connsiteX73" fmla="*/ 3016204 w 3960207"/>
              <a:gd name="connsiteY73" fmla="*/ 111833 h 628239"/>
              <a:gd name="connsiteX74" fmla="*/ 2956998 w 3960207"/>
              <a:gd name="connsiteY74" fmla="*/ 118412 h 628239"/>
              <a:gd name="connsiteX75" fmla="*/ 2802405 w 3960207"/>
              <a:gd name="connsiteY75" fmla="*/ 131569 h 628239"/>
              <a:gd name="connsiteX76" fmla="*/ 2424146 w 3960207"/>
              <a:gd name="connsiteY76" fmla="*/ 157882 h 628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960207" h="628239">
                <a:moveTo>
                  <a:pt x="2424146" y="157882"/>
                </a:moveTo>
                <a:lnTo>
                  <a:pt x="2256397" y="171039"/>
                </a:lnTo>
                <a:lnTo>
                  <a:pt x="2095225" y="180907"/>
                </a:lnTo>
                <a:lnTo>
                  <a:pt x="1881427" y="200642"/>
                </a:lnTo>
                <a:lnTo>
                  <a:pt x="1733413" y="226956"/>
                </a:lnTo>
                <a:lnTo>
                  <a:pt x="1522903" y="263137"/>
                </a:lnTo>
                <a:lnTo>
                  <a:pt x="1272923" y="299318"/>
                </a:lnTo>
                <a:lnTo>
                  <a:pt x="1052546" y="328921"/>
                </a:lnTo>
                <a:lnTo>
                  <a:pt x="884797" y="348656"/>
                </a:lnTo>
                <a:lnTo>
                  <a:pt x="700601" y="368392"/>
                </a:lnTo>
                <a:lnTo>
                  <a:pt x="631528" y="374970"/>
                </a:lnTo>
                <a:lnTo>
                  <a:pt x="546008" y="381548"/>
                </a:lnTo>
                <a:lnTo>
                  <a:pt x="490092" y="384838"/>
                </a:lnTo>
                <a:lnTo>
                  <a:pt x="434175" y="384838"/>
                </a:lnTo>
                <a:lnTo>
                  <a:pt x="378259" y="378259"/>
                </a:lnTo>
                <a:lnTo>
                  <a:pt x="322342" y="371681"/>
                </a:lnTo>
                <a:lnTo>
                  <a:pt x="266425" y="358524"/>
                </a:lnTo>
                <a:lnTo>
                  <a:pt x="200641" y="342078"/>
                </a:lnTo>
                <a:lnTo>
                  <a:pt x="144725" y="319054"/>
                </a:lnTo>
                <a:lnTo>
                  <a:pt x="98676" y="292740"/>
                </a:lnTo>
                <a:lnTo>
                  <a:pt x="52627" y="266426"/>
                </a:lnTo>
                <a:lnTo>
                  <a:pt x="23024" y="256559"/>
                </a:lnTo>
                <a:lnTo>
                  <a:pt x="9867" y="259848"/>
                </a:lnTo>
                <a:lnTo>
                  <a:pt x="0" y="269715"/>
                </a:lnTo>
                <a:lnTo>
                  <a:pt x="3289" y="292740"/>
                </a:lnTo>
                <a:lnTo>
                  <a:pt x="23024" y="319054"/>
                </a:lnTo>
                <a:lnTo>
                  <a:pt x="75651" y="371681"/>
                </a:lnTo>
                <a:lnTo>
                  <a:pt x="200641" y="480225"/>
                </a:lnTo>
                <a:lnTo>
                  <a:pt x="269715" y="536141"/>
                </a:lnTo>
                <a:lnTo>
                  <a:pt x="335499" y="582190"/>
                </a:lnTo>
                <a:lnTo>
                  <a:pt x="384837" y="611793"/>
                </a:lnTo>
                <a:lnTo>
                  <a:pt x="414440" y="624950"/>
                </a:lnTo>
                <a:lnTo>
                  <a:pt x="437464" y="628239"/>
                </a:lnTo>
                <a:lnTo>
                  <a:pt x="467067" y="628239"/>
                </a:lnTo>
                <a:lnTo>
                  <a:pt x="526273" y="611793"/>
                </a:lnTo>
                <a:lnTo>
                  <a:pt x="615082" y="582190"/>
                </a:lnTo>
                <a:lnTo>
                  <a:pt x="763096" y="559166"/>
                </a:lnTo>
                <a:lnTo>
                  <a:pt x="1131487" y="499960"/>
                </a:lnTo>
                <a:lnTo>
                  <a:pt x="1338707" y="467068"/>
                </a:lnTo>
                <a:lnTo>
                  <a:pt x="1476854" y="444043"/>
                </a:lnTo>
                <a:lnTo>
                  <a:pt x="1716966" y="414441"/>
                </a:lnTo>
                <a:lnTo>
                  <a:pt x="1930765" y="391416"/>
                </a:lnTo>
                <a:lnTo>
                  <a:pt x="2226794" y="355235"/>
                </a:lnTo>
                <a:lnTo>
                  <a:pt x="2364941" y="338789"/>
                </a:lnTo>
                <a:lnTo>
                  <a:pt x="2683994" y="322343"/>
                </a:lnTo>
                <a:lnTo>
                  <a:pt x="2940552" y="309186"/>
                </a:lnTo>
                <a:lnTo>
                  <a:pt x="3157640" y="296029"/>
                </a:lnTo>
                <a:lnTo>
                  <a:pt x="3312233" y="292740"/>
                </a:lnTo>
                <a:lnTo>
                  <a:pt x="3512874" y="296029"/>
                </a:lnTo>
                <a:lnTo>
                  <a:pt x="3743119" y="309186"/>
                </a:lnTo>
                <a:lnTo>
                  <a:pt x="3841795" y="315764"/>
                </a:lnTo>
                <a:lnTo>
                  <a:pt x="3891133" y="305897"/>
                </a:lnTo>
                <a:lnTo>
                  <a:pt x="3933893" y="289451"/>
                </a:lnTo>
                <a:lnTo>
                  <a:pt x="3956918" y="269715"/>
                </a:lnTo>
                <a:lnTo>
                  <a:pt x="3960207" y="249980"/>
                </a:lnTo>
                <a:lnTo>
                  <a:pt x="3956918" y="226956"/>
                </a:lnTo>
                <a:lnTo>
                  <a:pt x="3947050" y="210510"/>
                </a:lnTo>
                <a:lnTo>
                  <a:pt x="3940471" y="203931"/>
                </a:lnTo>
                <a:lnTo>
                  <a:pt x="3930604" y="194064"/>
                </a:lnTo>
                <a:lnTo>
                  <a:pt x="3894423" y="174328"/>
                </a:lnTo>
                <a:lnTo>
                  <a:pt x="3825349" y="141436"/>
                </a:lnTo>
                <a:lnTo>
                  <a:pt x="3723384" y="88809"/>
                </a:lnTo>
                <a:lnTo>
                  <a:pt x="3667467" y="65784"/>
                </a:lnTo>
                <a:lnTo>
                  <a:pt x="3604972" y="39471"/>
                </a:lnTo>
                <a:lnTo>
                  <a:pt x="3558923" y="23025"/>
                </a:lnTo>
                <a:lnTo>
                  <a:pt x="3493139" y="6579"/>
                </a:lnTo>
                <a:lnTo>
                  <a:pt x="3456958" y="0"/>
                </a:lnTo>
                <a:lnTo>
                  <a:pt x="3427355" y="0"/>
                </a:lnTo>
                <a:lnTo>
                  <a:pt x="3391174" y="6579"/>
                </a:lnTo>
                <a:lnTo>
                  <a:pt x="3325389" y="29603"/>
                </a:lnTo>
                <a:lnTo>
                  <a:pt x="3243159" y="62495"/>
                </a:lnTo>
                <a:lnTo>
                  <a:pt x="3206978" y="75652"/>
                </a:lnTo>
                <a:lnTo>
                  <a:pt x="3072120" y="105255"/>
                </a:lnTo>
                <a:lnTo>
                  <a:pt x="3016204" y="111833"/>
                </a:lnTo>
                <a:lnTo>
                  <a:pt x="2956998" y="118412"/>
                </a:lnTo>
                <a:lnTo>
                  <a:pt x="2802405" y="131569"/>
                </a:lnTo>
                <a:lnTo>
                  <a:pt x="2424146" y="157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64D8EDEE-6B62-B849-80A7-40EC4E1BED0D}"/>
              </a:ext>
            </a:extLst>
          </p:cNvPr>
          <p:cNvSpPr/>
          <p:nvPr/>
        </p:nvSpPr>
        <p:spPr>
          <a:xfrm>
            <a:off x="3992563" y="2290763"/>
            <a:ext cx="665162" cy="1485900"/>
          </a:xfrm>
          <a:custGeom>
            <a:avLst/>
            <a:gdLst>
              <a:gd name="connsiteX0" fmla="*/ 190500 w 664369"/>
              <a:gd name="connsiteY0" fmla="*/ 1004887 h 1485900"/>
              <a:gd name="connsiteX1" fmla="*/ 235744 w 664369"/>
              <a:gd name="connsiteY1" fmla="*/ 888206 h 1485900"/>
              <a:gd name="connsiteX2" fmla="*/ 250032 w 664369"/>
              <a:gd name="connsiteY2" fmla="*/ 852487 h 1485900"/>
              <a:gd name="connsiteX3" fmla="*/ 264319 w 664369"/>
              <a:gd name="connsiteY3" fmla="*/ 809625 h 1485900"/>
              <a:gd name="connsiteX4" fmla="*/ 273844 w 664369"/>
              <a:gd name="connsiteY4" fmla="*/ 762000 h 1485900"/>
              <a:gd name="connsiteX5" fmla="*/ 288132 w 664369"/>
              <a:gd name="connsiteY5" fmla="*/ 695325 h 1485900"/>
              <a:gd name="connsiteX6" fmla="*/ 300038 w 664369"/>
              <a:gd name="connsiteY6" fmla="*/ 628650 h 1485900"/>
              <a:gd name="connsiteX7" fmla="*/ 311944 w 664369"/>
              <a:gd name="connsiteY7" fmla="*/ 564356 h 1485900"/>
              <a:gd name="connsiteX8" fmla="*/ 321469 w 664369"/>
              <a:gd name="connsiteY8" fmla="*/ 490537 h 1485900"/>
              <a:gd name="connsiteX9" fmla="*/ 326232 w 664369"/>
              <a:gd name="connsiteY9" fmla="*/ 442912 h 1485900"/>
              <a:gd name="connsiteX10" fmla="*/ 326232 w 664369"/>
              <a:gd name="connsiteY10" fmla="*/ 402431 h 1485900"/>
              <a:gd name="connsiteX11" fmla="*/ 326232 w 664369"/>
              <a:gd name="connsiteY11" fmla="*/ 342900 h 1485900"/>
              <a:gd name="connsiteX12" fmla="*/ 321469 w 664369"/>
              <a:gd name="connsiteY12" fmla="*/ 290512 h 1485900"/>
              <a:gd name="connsiteX13" fmla="*/ 311944 w 664369"/>
              <a:gd name="connsiteY13" fmla="*/ 235743 h 1485900"/>
              <a:gd name="connsiteX14" fmla="*/ 297657 w 664369"/>
              <a:gd name="connsiteY14" fmla="*/ 190500 h 1485900"/>
              <a:gd name="connsiteX15" fmla="*/ 288132 w 664369"/>
              <a:gd name="connsiteY15" fmla="*/ 164306 h 1485900"/>
              <a:gd name="connsiteX16" fmla="*/ 266700 w 664369"/>
              <a:gd name="connsiteY16" fmla="*/ 123825 h 1485900"/>
              <a:gd name="connsiteX17" fmla="*/ 245269 w 664369"/>
              <a:gd name="connsiteY17" fmla="*/ 92868 h 1485900"/>
              <a:gd name="connsiteX18" fmla="*/ 216694 w 664369"/>
              <a:gd name="connsiteY18" fmla="*/ 61912 h 1485900"/>
              <a:gd name="connsiteX19" fmla="*/ 166688 w 664369"/>
              <a:gd name="connsiteY19" fmla="*/ 23812 h 1485900"/>
              <a:gd name="connsiteX20" fmla="*/ 285750 w 664369"/>
              <a:gd name="connsiteY20" fmla="*/ 0 h 1485900"/>
              <a:gd name="connsiteX21" fmla="*/ 388144 w 664369"/>
              <a:gd name="connsiteY21" fmla="*/ 54768 h 1485900"/>
              <a:gd name="connsiteX22" fmla="*/ 471488 w 664369"/>
              <a:gd name="connsiteY22" fmla="*/ 97631 h 1485900"/>
              <a:gd name="connsiteX23" fmla="*/ 554832 w 664369"/>
              <a:gd name="connsiteY23" fmla="*/ 145256 h 1485900"/>
              <a:gd name="connsiteX24" fmla="*/ 602457 w 664369"/>
              <a:gd name="connsiteY24" fmla="*/ 176212 h 1485900"/>
              <a:gd name="connsiteX25" fmla="*/ 640557 w 664369"/>
              <a:gd name="connsiteY25" fmla="*/ 204787 h 1485900"/>
              <a:gd name="connsiteX26" fmla="*/ 654844 w 664369"/>
              <a:gd name="connsiteY26" fmla="*/ 221456 h 1485900"/>
              <a:gd name="connsiteX27" fmla="*/ 664369 w 664369"/>
              <a:gd name="connsiteY27" fmla="*/ 235743 h 1485900"/>
              <a:gd name="connsiteX28" fmla="*/ 664369 w 664369"/>
              <a:gd name="connsiteY28" fmla="*/ 240506 h 1485900"/>
              <a:gd name="connsiteX29" fmla="*/ 640557 w 664369"/>
              <a:gd name="connsiteY29" fmla="*/ 278606 h 1485900"/>
              <a:gd name="connsiteX30" fmla="*/ 600075 w 664369"/>
              <a:gd name="connsiteY30" fmla="*/ 347662 h 1485900"/>
              <a:gd name="connsiteX31" fmla="*/ 581025 w 664369"/>
              <a:gd name="connsiteY31" fmla="*/ 421481 h 1485900"/>
              <a:gd name="connsiteX32" fmla="*/ 554832 w 664369"/>
              <a:gd name="connsiteY32" fmla="*/ 531018 h 1485900"/>
              <a:gd name="connsiteX33" fmla="*/ 523875 w 664369"/>
              <a:gd name="connsiteY33" fmla="*/ 640556 h 1485900"/>
              <a:gd name="connsiteX34" fmla="*/ 488157 w 664369"/>
              <a:gd name="connsiteY34" fmla="*/ 750093 h 1485900"/>
              <a:gd name="connsiteX35" fmla="*/ 466725 w 664369"/>
              <a:gd name="connsiteY35" fmla="*/ 809625 h 1485900"/>
              <a:gd name="connsiteX36" fmla="*/ 438150 w 664369"/>
              <a:gd name="connsiteY36" fmla="*/ 883443 h 1485900"/>
              <a:gd name="connsiteX37" fmla="*/ 411957 w 664369"/>
              <a:gd name="connsiteY37" fmla="*/ 942975 h 1485900"/>
              <a:gd name="connsiteX38" fmla="*/ 376238 w 664369"/>
              <a:gd name="connsiteY38" fmla="*/ 1019175 h 1485900"/>
              <a:gd name="connsiteX39" fmla="*/ 342900 w 664369"/>
              <a:gd name="connsiteY39" fmla="*/ 1078706 h 1485900"/>
              <a:gd name="connsiteX40" fmla="*/ 295275 w 664369"/>
              <a:gd name="connsiteY40" fmla="*/ 1162050 h 1485900"/>
              <a:gd name="connsiteX41" fmla="*/ 254794 w 664369"/>
              <a:gd name="connsiteY41" fmla="*/ 1226343 h 1485900"/>
              <a:gd name="connsiteX42" fmla="*/ 192882 w 664369"/>
              <a:gd name="connsiteY42" fmla="*/ 1319212 h 1485900"/>
              <a:gd name="connsiteX43" fmla="*/ 121444 w 664369"/>
              <a:gd name="connsiteY43" fmla="*/ 1407318 h 1485900"/>
              <a:gd name="connsiteX44" fmla="*/ 64294 w 664369"/>
              <a:gd name="connsiteY44" fmla="*/ 1469231 h 1485900"/>
              <a:gd name="connsiteX45" fmla="*/ 47625 w 664369"/>
              <a:gd name="connsiteY45" fmla="*/ 1481137 h 1485900"/>
              <a:gd name="connsiteX46" fmla="*/ 23813 w 664369"/>
              <a:gd name="connsiteY46" fmla="*/ 1485900 h 1485900"/>
              <a:gd name="connsiteX47" fmla="*/ 9525 w 664369"/>
              <a:gd name="connsiteY47" fmla="*/ 1485900 h 1485900"/>
              <a:gd name="connsiteX48" fmla="*/ 0 w 664369"/>
              <a:gd name="connsiteY48" fmla="*/ 1476375 h 1485900"/>
              <a:gd name="connsiteX49" fmla="*/ 2382 w 664369"/>
              <a:gd name="connsiteY49" fmla="*/ 1457325 h 1485900"/>
              <a:gd name="connsiteX50" fmla="*/ 14288 w 664369"/>
              <a:gd name="connsiteY50" fmla="*/ 1426368 h 1485900"/>
              <a:gd name="connsiteX51" fmla="*/ 38100 w 664369"/>
              <a:gd name="connsiteY51" fmla="*/ 1369218 h 1485900"/>
              <a:gd name="connsiteX52" fmla="*/ 76200 w 664369"/>
              <a:gd name="connsiteY52" fmla="*/ 1278731 h 1485900"/>
              <a:gd name="connsiteX53" fmla="*/ 130969 w 664369"/>
              <a:gd name="connsiteY53" fmla="*/ 1154906 h 1485900"/>
              <a:gd name="connsiteX54" fmla="*/ 190500 w 664369"/>
              <a:gd name="connsiteY54" fmla="*/ 1004887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64369" h="1485900">
                <a:moveTo>
                  <a:pt x="190500" y="1004887"/>
                </a:moveTo>
                <a:lnTo>
                  <a:pt x="235744" y="888206"/>
                </a:lnTo>
                <a:lnTo>
                  <a:pt x="250032" y="852487"/>
                </a:lnTo>
                <a:lnTo>
                  <a:pt x="264319" y="809625"/>
                </a:lnTo>
                <a:lnTo>
                  <a:pt x="273844" y="762000"/>
                </a:lnTo>
                <a:lnTo>
                  <a:pt x="288132" y="695325"/>
                </a:lnTo>
                <a:lnTo>
                  <a:pt x="300038" y="628650"/>
                </a:lnTo>
                <a:lnTo>
                  <a:pt x="311944" y="564356"/>
                </a:lnTo>
                <a:lnTo>
                  <a:pt x="321469" y="490537"/>
                </a:lnTo>
                <a:lnTo>
                  <a:pt x="326232" y="442912"/>
                </a:lnTo>
                <a:lnTo>
                  <a:pt x="326232" y="402431"/>
                </a:lnTo>
                <a:lnTo>
                  <a:pt x="326232" y="342900"/>
                </a:lnTo>
                <a:lnTo>
                  <a:pt x="321469" y="290512"/>
                </a:lnTo>
                <a:lnTo>
                  <a:pt x="311944" y="235743"/>
                </a:lnTo>
                <a:lnTo>
                  <a:pt x="297657" y="190500"/>
                </a:lnTo>
                <a:lnTo>
                  <a:pt x="288132" y="164306"/>
                </a:lnTo>
                <a:lnTo>
                  <a:pt x="266700" y="123825"/>
                </a:lnTo>
                <a:lnTo>
                  <a:pt x="245269" y="92868"/>
                </a:lnTo>
                <a:lnTo>
                  <a:pt x="216694" y="61912"/>
                </a:lnTo>
                <a:lnTo>
                  <a:pt x="166688" y="23812"/>
                </a:lnTo>
                <a:lnTo>
                  <a:pt x="285750" y="0"/>
                </a:lnTo>
                <a:lnTo>
                  <a:pt x="388144" y="54768"/>
                </a:lnTo>
                <a:lnTo>
                  <a:pt x="471488" y="97631"/>
                </a:lnTo>
                <a:lnTo>
                  <a:pt x="554832" y="145256"/>
                </a:lnTo>
                <a:lnTo>
                  <a:pt x="602457" y="176212"/>
                </a:lnTo>
                <a:lnTo>
                  <a:pt x="640557" y="204787"/>
                </a:lnTo>
                <a:lnTo>
                  <a:pt x="654844" y="221456"/>
                </a:lnTo>
                <a:lnTo>
                  <a:pt x="664369" y="235743"/>
                </a:lnTo>
                <a:lnTo>
                  <a:pt x="664369" y="240506"/>
                </a:lnTo>
                <a:lnTo>
                  <a:pt x="640557" y="278606"/>
                </a:lnTo>
                <a:lnTo>
                  <a:pt x="600075" y="347662"/>
                </a:lnTo>
                <a:lnTo>
                  <a:pt x="581025" y="421481"/>
                </a:lnTo>
                <a:lnTo>
                  <a:pt x="554832" y="531018"/>
                </a:lnTo>
                <a:lnTo>
                  <a:pt x="523875" y="640556"/>
                </a:lnTo>
                <a:lnTo>
                  <a:pt x="488157" y="750093"/>
                </a:lnTo>
                <a:lnTo>
                  <a:pt x="466725" y="809625"/>
                </a:lnTo>
                <a:lnTo>
                  <a:pt x="438150" y="883443"/>
                </a:lnTo>
                <a:lnTo>
                  <a:pt x="411957" y="942975"/>
                </a:lnTo>
                <a:lnTo>
                  <a:pt x="376238" y="1019175"/>
                </a:lnTo>
                <a:lnTo>
                  <a:pt x="342900" y="1078706"/>
                </a:lnTo>
                <a:lnTo>
                  <a:pt x="295275" y="1162050"/>
                </a:lnTo>
                <a:lnTo>
                  <a:pt x="254794" y="1226343"/>
                </a:lnTo>
                <a:lnTo>
                  <a:pt x="192882" y="1319212"/>
                </a:lnTo>
                <a:lnTo>
                  <a:pt x="121444" y="1407318"/>
                </a:lnTo>
                <a:lnTo>
                  <a:pt x="64294" y="1469231"/>
                </a:lnTo>
                <a:lnTo>
                  <a:pt x="47625" y="1481137"/>
                </a:lnTo>
                <a:lnTo>
                  <a:pt x="23813" y="1485900"/>
                </a:lnTo>
                <a:lnTo>
                  <a:pt x="9525" y="1485900"/>
                </a:lnTo>
                <a:lnTo>
                  <a:pt x="0" y="1476375"/>
                </a:lnTo>
                <a:lnTo>
                  <a:pt x="2382" y="1457325"/>
                </a:lnTo>
                <a:lnTo>
                  <a:pt x="14288" y="1426368"/>
                </a:lnTo>
                <a:lnTo>
                  <a:pt x="38100" y="1369218"/>
                </a:lnTo>
                <a:lnTo>
                  <a:pt x="76200" y="1278731"/>
                </a:lnTo>
                <a:lnTo>
                  <a:pt x="130969" y="1154906"/>
                </a:lnTo>
                <a:lnTo>
                  <a:pt x="190500" y="1004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9936DFAC-5EF7-1D47-9BC9-BFEBE891A17A}"/>
              </a:ext>
            </a:extLst>
          </p:cNvPr>
          <p:cNvSpPr/>
          <p:nvPr/>
        </p:nvSpPr>
        <p:spPr>
          <a:xfrm>
            <a:off x="5048250" y="2181225"/>
            <a:ext cx="407988" cy="1600200"/>
          </a:xfrm>
          <a:custGeom>
            <a:avLst/>
            <a:gdLst>
              <a:gd name="connsiteX0" fmla="*/ 119063 w 407194"/>
              <a:gd name="connsiteY0" fmla="*/ 416719 h 1600200"/>
              <a:gd name="connsiteX1" fmla="*/ 119063 w 407194"/>
              <a:gd name="connsiteY1" fmla="*/ 230981 h 1600200"/>
              <a:gd name="connsiteX2" fmla="*/ 116681 w 407194"/>
              <a:gd name="connsiteY2" fmla="*/ 207169 h 1600200"/>
              <a:gd name="connsiteX3" fmla="*/ 104775 w 407194"/>
              <a:gd name="connsiteY3" fmla="*/ 166688 h 1600200"/>
              <a:gd name="connsiteX4" fmla="*/ 76200 w 407194"/>
              <a:gd name="connsiteY4" fmla="*/ 109538 h 1600200"/>
              <a:gd name="connsiteX5" fmla="*/ 47625 w 407194"/>
              <a:gd name="connsiteY5" fmla="*/ 64294 h 1600200"/>
              <a:gd name="connsiteX6" fmla="*/ 0 w 407194"/>
              <a:gd name="connsiteY6" fmla="*/ 7144 h 1600200"/>
              <a:gd name="connsiteX7" fmla="*/ 171450 w 407194"/>
              <a:gd name="connsiteY7" fmla="*/ 0 h 1600200"/>
              <a:gd name="connsiteX8" fmla="*/ 252413 w 407194"/>
              <a:gd name="connsiteY8" fmla="*/ 42863 h 1600200"/>
              <a:gd name="connsiteX9" fmla="*/ 280988 w 407194"/>
              <a:gd name="connsiteY9" fmla="*/ 59531 h 1600200"/>
              <a:gd name="connsiteX10" fmla="*/ 311944 w 407194"/>
              <a:gd name="connsiteY10" fmla="*/ 83344 h 1600200"/>
              <a:gd name="connsiteX11" fmla="*/ 333375 w 407194"/>
              <a:gd name="connsiteY11" fmla="*/ 102394 h 1600200"/>
              <a:gd name="connsiteX12" fmla="*/ 347663 w 407194"/>
              <a:gd name="connsiteY12" fmla="*/ 119063 h 1600200"/>
              <a:gd name="connsiteX13" fmla="*/ 364331 w 407194"/>
              <a:gd name="connsiteY13" fmla="*/ 147638 h 1600200"/>
              <a:gd name="connsiteX14" fmla="*/ 366713 w 407194"/>
              <a:gd name="connsiteY14" fmla="*/ 188119 h 1600200"/>
              <a:gd name="connsiteX15" fmla="*/ 366713 w 407194"/>
              <a:gd name="connsiteY15" fmla="*/ 461963 h 1600200"/>
              <a:gd name="connsiteX16" fmla="*/ 364331 w 407194"/>
              <a:gd name="connsiteY16" fmla="*/ 664369 h 1600200"/>
              <a:gd name="connsiteX17" fmla="*/ 364331 w 407194"/>
              <a:gd name="connsiteY17" fmla="*/ 857250 h 1600200"/>
              <a:gd name="connsiteX18" fmla="*/ 364331 w 407194"/>
              <a:gd name="connsiteY18" fmla="*/ 912019 h 1600200"/>
              <a:gd name="connsiteX19" fmla="*/ 366713 w 407194"/>
              <a:gd name="connsiteY19" fmla="*/ 957263 h 1600200"/>
              <a:gd name="connsiteX20" fmla="*/ 373856 w 407194"/>
              <a:gd name="connsiteY20" fmla="*/ 1012031 h 1600200"/>
              <a:gd name="connsiteX21" fmla="*/ 383381 w 407194"/>
              <a:gd name="connsiteY21" fmla="*/ 1059656 h 1600200"/>
              <a:gd name="connsiteX22" fmla="*/ 392906 w 407194"/>
              <a:gd name="connsiteY22" fmla="*/ 1090613 h 1600200"/>
              <a:gd name="connsiteX23" fmla="*/ 400050 w 407194"/>
              <a:gd name="connsiteY23" fmla="*/ 1107281 h 1600200"/>
              <a:gd name="connsiteX24" fmla="*/ 407194 w 407194"/>
              <a:gd name="connsiteY24" fmla="*/ 1131094 h 1600200"/>
              <a:gd name="connsiteX25" fmla="*/ 407194 w 407194"/>
              <a:gd name="connsiteY25" fmla="*/ 1145381 h 1600200"/>
              <a:gd name="connsiteX26" fmla="*/ 400050 w 407194"/>
              <a:gd name="connsiteY26" fmla="*/ 1193006 h 1600200"/>
              <a:gd name="connsiteX27" fmla="*/ 378619 w 407194"/>
              <a:gd name="connsiteY27" fmla="*/ 1269206 h 1600200"/>
              <a:gd name="connsiteX28" fmla="*/ 354806 w 407194"/>
              <a:gd name="connsiteY28" fmla="*/ 1333500 h 1600200"/>
              <a:gd name="connsiteX29" fmla="*/ 338138 w 407194"/>
              <a:gd name="connsiteY29" fmla="*/ 1373981 h 1600200"/>
              <a:gd name="connsiteX30" fmla="*/ 304800 w 407194"/>
              <a:gd name="connsiteY30" fmla="*/ 1431131 h 1600200"/>
              <a:gd name="connsiteX31" fmla="*/ 264319 w 407194"/>
              <a:gd name="connsiteY31" fmla="*/ 1493044 h 1600200"/>
              <a:gd name="connsiteX32" fmla="*/ 209550 w 407194"/>
              <a:gd name="connsiteY32" fmla="*/ 1559719 h 1600200"/>
              <a:gd name="connsiteX33" fmla="*/ 188119 w 407194"/>
              <a:gd name="connsiteY33" fmla="*/ 1583531 h 1600200"/>
              <a:gd name="connsiteX34" fmla="*/ 166688 w 407194"/>
              <a:gd name="connsiteY34" fmla="*/ 1597819 h 1600200"/>
              <a:gd name="connsiteX35" fmla="*/ 147638 w 407194"/>
              <a:gd name="connsiteY35" fmla="*/ 1600200 h 1600200"/>
              <a:gd name="connsiteX36" fmla="*/ 126206 w 407194"/>
              <a:gd name="connsiteY36" fmla="*/ 1590675 h 1600200"/>
              <a:gd name="connsiteX37" fmla="*/ 114300 w 407194"/>
              <a:gd name="connsiteY37" fmla="*/ 1578769 h 1600200"/>
              <a:gd name="connsiteX38" fmla="*/ 107156 w 407194"/>
              <a:gd name="connsiteY38" fmla="*/ 1562100 h 1600200"/>
              <a:gd name="connsiteX39" fmla="*/ 109538 w 407194"/>
              <a:gd name="connsiteY39" fmla="*/ 1138238 h 1600200"/>
              <a:gd name="connsiteX40" fmla="*/ 116681 w 407194"/>
              <a:gd name="connsiteY40" fmla="*/ 1102519 h 1600200"/>
              <a:gd name="connsiteX41" fmla="*/ 121444 w 407194"/>
              <a:gd name="connsiteY41" fmla="*/ 1040606 h 1600200"/>
              <a:gd name="connsiteX42" fmla="*/ 119063 w 407194"/>
              <a:gd name="connsiteY42" fmla="*/ 854869 h 1600200"/>
              <a:gd name="connsiteX43" fmla="*/ 119063 w 407194"/>
              <a:gd name="connsiteY43" fmla="*/ 416719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07194" h="1600200">
                <a:moveTo>
                  <a:pt x="119063" y="416719"/>
                </a:moveTo>
                <a:lnTo>
                  <a:pt x="119063" y="230981"/>
                </a:lnTo>
                <a:lnTo>
                  <a:pt x="116681" y="207169"/>
                </a:lnTo>
                <a:lnTo>
                  <a:pt x="104775" y="166688"/>
                </a:lnTo>
                <a:lnTo>
                  <a:pt x="76200" y="109538"/>
                </a:lnTo>
                <a:lnTo>
                  <a:pt x="47625" y="64294"/>
                </a:lnTo>
                <a:lnTo>
                  <a:pt x="0" y="7144"/>
                </a:lnTo>
                <a:lnTo>
                  <a:pt x="171450" y="0"/>
                </a:lnTo>
                <a:lnTo>
                  <a:pt x="252413" y="42863"/>
                </a:lnTo>
                <a:lnTo>
                  <a:pt x="280988" y="59531"/>
                </a:lnTo>
                <a:lnTo>
                  <a:pt x="311944" y="83344"/>
                </a:lnTo>
                <a:lnTo>
                  <a:pt x="333375" y="102394"/>
                </a:lnTo>
                <a:lnTo>
                  <a:pt x="347663" y="119063"/>
                </a:lnTo>
                <a:lnTo>
                  <a:pt x="364331" y="147638"/>
                </a:lnTo>
                <a:lnTo>
                  <a:pt x="366713" y="188119"/>
                </a:lnTo>
                <a:lnTo>
                  <a:pt x="366713" y="461963"/>
                </a:lnTo>
                <a:lnTo>
                  <a:pt x="364331" y="664369"/>
                </a:lnTo>
                <a:lnTo>
                  <a:pt x="364331" y="857250"/>
                </a:lnTo>
                <a:lnTo>
                  <a:pt x="364331" y="912019"/>
                </a:lnTo>
                <a:lnTo>
                  <a:pt x="366713" y="957263"/>
                </a:lnTo>
                <a:lnTo>
                  <a:pt x="373856" y="1012031"/>
                </a:lnTo>
                <a:lnTo>
                  <a:pt x="383381" y="1059656"/>
                </a:lnTo>
                <a:lnTo>
                  <a:pt x="392906" y="1090613"/>
                </a:lnTo>
                <a:lnTo>
                  <a:pt x="400050" y="1107281"/>
                </a:lnTo>
                <a:lnTo>
                  <a:pt x="407194" y="1131094"/>
                </a:lnTo>
                <a:lnTo>
                  <a:pt x="407194" y="1145381"/>
                </a:lnTo>
                <a:lnTo>
                  <a:pt x="400050" y="1193006"/>
                </a:lnTo>
                <a:lnTo>
                  <a:pt x="378619" y="1269206"/>
                </a:lnTo>
                <a:lnTo>
                  <a:pt x="354806" y="1333500"/>
                </a:lnTo>
                <a:lnTo>
                  <a:pt x="338138" y="1373981"/>
                </a:lnTo>
                <a:lnTo>
                  <a:pt x="304800" y="1431131"/>
                </a:lnTo>
                <a:lnTo>
                  <a:pt x="264319" y="1493044"/>
                </a:lnTo>
                <a:lnTo>
                  <a:pt x="209550" y="1559719"/>
                </a:lnTo>
                <a:lnTo>
                  <a:pt x="188119" y="1583531"/>
                </a:lnTo>
                <a:lnTo>
                  <a:pt x="166688" y="1597819"/>
                </a:lnTo>
                <a:lnTo>
                  <a:pt x="147638" y="1600200"/>
                </a:lnTo>
                <a:lnTo>
                  <a:pt x="126206" y="1590675"/>
                </a:lnTo>
                <a:lnTo>
                  <a:pt x="114300" y="1578769"/>
                </a:lnTo>
                <a:lnTo>
                  <a:pt x="107156" y="1562100"/>
                </a:lnTo>
                <a:lnTo>
                  <a:pt x="109538" y="1138238"/>
                </a:lnTo>
                <a:lnTo>
                  <a:pt x="116681" y="1102519"/>
                </a:lnTo>
                <a:lnTo>
                  <a:pt x="121444" y="1040606"/>
                </a:lnTo>
                <a:cubicBezTo>
                  <a:pt x="120650" y="978694"/>
                  <a:pt x="119857" y="916781"/>
                  <a:pt x="119063" y="854869"/>
                </a:cubicBezTo>
                <a:lnTo>
                  <a:pt x="119063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BD68B6EC-AFC7-EE41-97D2-39AF540F6081}"/>
              </a:ext>
            </a:extLst>
          </p:cNvPr>
          <p:cNvSpPr/>
          <p:nvPr/>
        </p:nvSpPr>
        <p:spPr>
          <a:xfrm>
            <a:off x="4735513" y="3276600"/>
            <a:ext cx="438150" cy="493713"/>
          </a:xfrm>
          <a:custGeom>
            <a:avLst/>
            <a:gdLst>
              <a:gd name="connsiteX0" fmla="*/ 188119 w 438150"/>
              <a:gd name="connsiteY0" fmla="*/ 233363 h 492919"/>
              <a:gd name="connsiteX1" fmla="*/ 257175 w 438150"/>
              <a:gd name="connsiteY1" fmla="*/ 288131 h 492919"/>
              <a:gd name="connsiteX2" fmla="*/ 309563 w 438150"/>
              <a:gd name="connsiteY2" fmla="*/ 330994 h 492919"/>
              <a:gd name="connsiteX3" fmla="*/ 352425 w 438150"/>
              <a:gd name="connsiteY3" fmla="*/ 373856 h 492919"/>
              <a:gd name="connsiteX4" fmla="*/ 381000 w 438150"/>
              <a:gd name="connsiteY4" fmla="*/ 407194 h 492919"/>
              <a:gd name="connsiteX5" fmla="*/ 400050 w 438150"/>
              <a:gd name="connsiteY5" fmla="*/ 433388 h 492919"/>
              <a:gd name="connsiteX6" fmla="*/ 407194 w 438150"/>
              <a:gd name="connsiteY6" fmla="*/ 445294 h 492919"/>
              <a:gd name="connsiteX7" fmla="*/ 421482 w 438150"/>
              <a:gd name="connsiteY7" fmla="*/ 473869 h 492919"/>
              <a:gd name="connsiteX8" fmla="*/ 438150 w 438150"/>
              <a:gd name="connsiteY8" fmla="*/ 492919 h 492919"/>
              <a:gd name="connsiteX9" fmla="*/ 431007 w 438150"/>
              <a:gd name="connsiteY9" fmla="*/ 0 h 492919"/>
              <a:gd name="connsiteX10" fmla="*/ 421482 w 438150"/>
              <a:gd name="connsiteY10" fmla="*/ 40481 h 492919"/>
              <a:gd name="connsiteX11" fmla="*/ 402432 w 438150"/>
              <a:gd name="connsiteY11" fmla="*/ 88106 h 492919"/>
              <a:gd name="connsiteX12" fmla="*/ 385763 w 438150"/>
              <a:gd name="connsiteY12" fmla="*/ 109538 h 492919"/>
              <a:gd name="connsiteX13" fmla="*/ 371475 w 438150"/>
              <a:gd name="connsiteY13" fmla="*/ 121444 h 492919"/>
              <a:gd name="connsiteX14" fmla="*/ 345282 w 438150"/>
              <a:gd name="connsiteY14" fmla="*/ 128588 h 492919"/>
              <a:gd name="connsiteX15" fmla="*/ 316707 w 438150"/>
              <a:gd name="connsiteY15" fmla="*/ 130969 h 492919"/>
              <a:gd name="connsiteX16" fmla="*/ 245269 w 438150"/>
              <a:gd name="connsiteY16" fmla="*/ 119063 h 492919"/>
              <a:gd name="connsiteX17" fmla="*/ 121444 w 438150"/>
              <a:gd name="connsiteY17" fmla="*/ 85725 h 492919"/>
              <a:gd name="connsiteX18" fmla="*/ 71438 w 438150"/>
              <a:gd name="connsiteY18" fmla="*/ 69056 h 492919"/>
              <a:gd name="connsiteX19" fmla="*/ 30957 w 438150"/>
              <a:gd name="connsiteY19" fmla="*/ 52388 h 492919"/>
              <a:gd name="connsiteX20" fmla="*/ 19050 w 438150"/>
              <a:gd name="connsiteY20" fmla="*/ 52388 h 492919"/>
              <a:gd name="connsiteX21" fmla="*/ 9525 w 438150"/>
              <a:gd name="connsiteY21" fmla="*/ 52388 h 492919"/>
              <a:gd name="connsiteX22" fmla="*/ 0 w 438150"/>
              <a:gd name="connsiteY22" fmla="*/ 59531 h 492919"/>
              <a:gd name="connsiteX23" fmla="*/ 0 w 438150"/>
              <a:gd name="connsiteY23" fmla="*/ 73819 h 492919"/>
              <a:gd name="connsiteX24" fmla="*/ 7144 w 438150"/>
              <a:gd name="connsiteY24" fmla="*/ 102394 h 492919"/>
              <a:gd name="connsiteX25" fmla="*/ 19050 w 438150"/>
              <a:gd name="connsiteY25" fmla="*/ 116681 h 492919"/>
              <a:gd name="connsiteX26" fmla="*/ 83344 w 438150"/>
              <a:gd name="connsiteY26" fmla="*/ 159544 h 492919"/>
              <a:gd name="connsiteX27" fmla="*/ 188119 w 438150"/>
              <a:gd name="connsiteY27" fmla="*/ 233363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38150" h="492919">
                <a:moveTo>
                  <a:pt x="188119" y="233363"/>
                </a:moveTo>
                <a:lnTo>
                  <a:pt x="257175" y="288131"/>
                </a:lnTo>
                <a:lnTo>
                  <a:pt x="309563" y="330994"/>
                </a:lnTo>
                <a:lnTo>
                  <a:pt x="352425" y="373856"/>
                </a:lnTo>
                <a:lnTo>
                  <a:pt x="381000" y="407194"/>
                </a:lnTo>
                <a:lnTo>
                  <a:pt x="400050" y="433388"/>
                </a:lnTo>
                <a:lnTo>
                  <a:pt x="407194" y="445294"/>
                </a:lnTo>
                <a:lnTo>
                  <a:pt x="421482" y="473869"/>
                </a:lnTo>
                <a:lnTo>
                  <a:pt x="438150" y="492919"/>
                </a:lnTo>
                <a:lnTo>
                  <a:pt x="431007" y="0"/>
                </a:lnTo>
                <a:lnTo>
                  <a:pt x="421482" y="40481"/>
                </a:lnTo>
                <a:lnTo>
                  <a:pt x="402432" y="88106"/>
                </a:lnTo>
                <a:lnTo>
                  <a:pt x="385763" y="109538"/>
                </a:lnTo>
                <a:lnTo>
                  <a:pt x="371475" y="121444"/>
                </a:lnTo>
                <a:lnTo>
                  <a:pt x="345282" y="128588"/>
                </a:lnTo>
                <a:lnTo>
                  <a:pt x="316707" y="130969"/>
                </a:lnTo>
                <a:lnTo>
                  <a:pt x="245269" y="119063"/>
                </a:lnTo>
                <a:lnTo>
                  <a:pt x="121444" y="85725"/>
                </a:lnTo>
                <a:lnTo>
                  <a:pt x="71438" y="69056"/>
                </a:lnTo>
                <a:lnTo>
                  <a:pt x="30957" y="52388"/>
                </a:lnTo>
                <a:lnTo>
                  <a:pt x="19050" y="52388"/>
                </a:lnTo>
                <a:lnTo>
                  <a:pt x="9525" y="52388"/>
                </a:lnTo>
                <a:lnTo>
                  <a:pt x="0" y="59531"/>
                </a:lnTo>
                <a:lnTo>
                  <a:pt x="0" y="73819"/>
                </a:lnTo>
                <a:lnTo>
                  <a:pt x="7144" y="102394"/>
                </a:lnTo>
                <a:lnTo>
                  <a:pt x="19050" y="116681"/>
                </a:lnTo>
                <a:lnTo>
                  <a:pt x="83344" y="159544"/>
                </a:lnTo>
                <a:lnTo>
                  <a:pt x="188119" y="233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564E5EA8-B8A4-0F47-8C63-DA6FDAC4F4A5}"/>
              </a:ext>
            </a:extLst>
          </p:cNvPr>
          <p:cNvSpPr/>
          <p:nvPr/>
        </p:nvSpPr>
        <p:spPr>
          <a:xfrm>
            <a:off x="4276725" y="3876675"/>
            <a:ext cx="1677988" cy="430213"/>
          </a:xfrm>
          <a:custGeom>
            <a:avLst/>
            <a:gdLst>
              <a:gd name="connsiteX0" fmla="*/ 704850 w 1678781"/>
              <a:gd name="connsiteY0" fmla="*/ 340519 h 431006"/>
              <a:gd name="connsiteX1" fmla="*/ 912019 w 1678781"/>
              <a:gd name="connsiteY1" fmla="*/ 300038 h 431006"/>
              <a:gd name="connsiteX2" fmla="*/ 1078706 w 1678781"/>
              <a:gd name="connsiteY2" fmla="*/ 261938 h 431006"/>
              <a:gd name="connsiteX3" fmla="*/ 1143000 w 1678781"/>
              <a:gd name="connsiteY3" fmla="*/ 245269 h 431006"/>
              <a:gd name="connsiteX4" fmla="*/ 1185863 w 1678781"/>
              <a:gd name="connsiteY4" fmla="*/ 240506 h 431006"/>
              <a:gd name="connsiteX5" fmla="*/ 1216819 w 1678781"/>
              <a:gd name="connsiteY5" fmla="*/ 245269 h 431006"/>
              <a:gd name="connsiteX6" fmla="*/ 1609725 w 1678781"/>
              <a:gd name="connsiteY6" fmla="*/ 330994 h 431006"/>
              <a:gd name="connsiteX7" fmla="*/ 1645444 w 1678781"/>
              <a:gd name="connsiteY7" fmla="*/ 316706 h 431006"/>
              <a:gd name="connsiteX8" fmla="*/ 1669256 w 1678781"/>
              <a:gd name="connsiteY8" fmla="*/ 297656 h 431006"/>
              <a:gd name="connsiteX9" fmla="*/ 1678781 w 1678781"/>
              <a:gd name="connsiteY9" fmla="*/ 278606 h 431006"/>
              <a:gd name="connsiteX10" fmla="*/ 1676400 w 1678781"/>
              <a:gd name="connsiteY10" fmla="*/ 269081 h 431006"/>
              <a:gd name="connsiteX11" fmla="*/ 1664494 w 1678781"/>
              <a:gd name="connsiteY11" fmla="*/ 254794 h 431006"/>
              <a:gd name="connsiteX12" fmla="*/ 1626394 w 1678781"/>
              <a:gd name="connsiteY12" fmla="*/ 221456 h 431006"/>
              <a:gd name="connsiteX13" fmla="*/ 1545431 w 1678781"/>
              <a:gd name="connsiteY13" fmla="*/ 157163 h 431006"/>
              <a:gd name="connsiteX14" fmla="*/ 1428750 w 1678781"/>
              <a:gd name="connsiteY14" fmla="*/ 78581 h 431006"/>
              <a:gd name="connsiteX15" fmla="*/ 1347788 w 1678781"/>
              <a:gd name="connsiteY15" fmla="*/ 33338 h 431006"/>
              <a:gd name="connsiteX16" fmla="*/ 1285875 w 1678781"/>
              <a:gd name="connsiteY16" fmla="*/ 4763 h 431006"/>
              <a:gd name="connsiteX17" fmla="*/ 1271588 w 1678781"/>
              <a:gd name="connsiteY17" fmla="*/ 0 h 431006"/>
              <a:gd name="connsiteX18" fmla="*/ 1257300 w 1678781"/>
              <a:gd name="connsiteY18" fmla="*/ 4763 h 431006"/>
              <a:gd name="connsiteX19" fmla="*/ 1238250 w 1678781"/>
              <a:gd name="connsiteY19" fmla="*/ 23813 h 431006"/>
              <a:gd name="connsiteX20" fmla="*/ 1197769 w 1678781"/>
              <a:gd name="connsiteY20" fmla="*/ 47625 h 431006"/>
              <a:gd name="connsiteX21" fmla="*/ 1128713 w 1678781"/>
              <a:gd name="connsiteY21" fmla="*/ 83344 h 431006"/>
              <a:gd name="connsiteX22" fmla="*/ 1062038 w 1678781"/>
              <a:gd name="connsiteY22" fmla="*/ 107156 h 431006"/>
              <a:gd name="connsiteX23" fmla="*/ 938213 w 1678781"/>
              <a:gd name="connsiteY23" fmla="*/ 138113 h 431006"/>
              <a:gd name="connsiteX24" fmla="*/ 814388 w 1678781"/>
              <a:gd name="connsiteY24" fmla="*/ 166688 h 431006"/>
              <a:gd name="connsiteX25" fmla="*/ 678656 w 1678781"/>
              <a:gd name="connsiteY25" fmla="*/ 195263 h 431006"/>
              <a:gd name="connsiteX26" fmla="*/ 516731 w 1678781"/>
              <a:gd name="connsiteY26" fmla="*/ 219075 h 431006"/>
              <a:gd name="connsiteX27" fmla="*/ 440531 w 1678781"/>
              <a:gd name="connsiteY27" fmla="*/ 230981 h 431006"/>
              <a:gd name="connsiteX28" fmla="*/ 302419 w 1678781"/>
              <a:gd name="connsiteY28" fmla="*/ 242888 h 431006"/>
              <a:gd name="connsiteX29" fmla="*/ 242888 w 1678781"/>
              <a:gd name="connsiteY29" fmla="*/ 242888 h 431006"/>
              <a:gd name="connsiteX30" fmla="*/ 157163 w 1678781"/>
              <a:gd name="connsiteY30" fmla="*/ 245269 h 431006"/>
              <a:gd name="connsiteX31" fmla="*/ 0 w 1678781"/>
              <a:gd name="connsiteY31" fmla="*/ 431006 h 431006"/>
              <a:gd name="connsiteX32" fmla="*/ 200025 w 1678781"/>
              <a:gd name="connsiteY32" fmla="*/ 414338 h 431006"/>
              <a:gd name="connsiteX33" fmla="*/ 278606 w 1678781"/>
              <a:gd name="connsiteY33" fmla="*/ 407194 h 431006"/>
              <a:gd name="connsiteX34" fmla="*/ 347663 w 1678781"/>
              <a:gd name="connsiteY34" fmla="*/ 400050 h 431006"/>
              <a:gd name="connsiteX35" fmla="*/ 445294 w 1678781"/>
              <a:gd name="connsiteY35" fmla="*/ 383381 h 431006"/>
              <a:gd name="connsiteX36" fmla="*/ 590550 w 1678781"/>
              <a:gd name="connsiteY36" fmla="*/ 361950 h 431006"/>
              <a:gd name="connsiteX37" fmla="*/ 704850 w 1678781"/>
              <a:gd name="connsiteY37" fmla="*/ 340519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78781" h="431006">
                <a:moveTo>
                  <a:pt x="704850" y="340519"/>
                </a:moveTo>
                <a:lnTo>
                  <a:pt x="912019" y="300038"/>
                </a:lnTo>
                <a:lnTo>
                  <a:pt x="1078706" y="261938"/>
                </a:lnTo>
                <a:lnTo>
                  <a:pt x="1143000" y="245269"/>
                </a:lnTo>
                <a:lnTo>
                  <a:pt x="1185863" y="240506"/>
                </a:lnTo>
                <a:lnTo>
                  <a:pt x="1216819" y="245269"/>
                </a:lnTo>
                <a:lnTo>
                  <a:pt x="1609725" y="330994"/>
                </a:lnTo>
                <a:lnTo>
                  <a:pt x="1645444" y="316706"/>
                </a:lnTo>
                <a:lnTo>
                  <a:pt x="1669256" y="297656"/>
                </a:lnTo>
                <a:lnTo>
                  <a:pt x="1678781" y="278606"/>
                </a:lnTo>
                <a:lnTo>
                  <a:pt x="1676400" y="269081"/>
                </a:lnTo>
                <a:lnTo>
                  <a:pt x="1664494" y="254794"/>
                </a:lnTo>
                <a:lnTo>
                  <a:pt x="1626394" y="221456"/>
                </a:lnTo>
                <a:lnTo>
                  <a:pt x="1545431" y="157163"/>
                </a:lnTo>
                <a:lnTo>
                  <a:pt x="1428750" y="78581"/>
                </a:lnTo>
                <a:lnTo>
                  <a:pt x="1347788" y="33338"/>
                </a:lnTo>
                <a:lnTo>
                  <a:pt x="1285875" y="4763"/>
                </a:lnTo>
                <a:lnTo>
                  <a:pt x="1271588" y="0"/>
                </a:lnTo>
                <a:lnTo>
                  <a:pt x="1257300" y="4763"/>
                </a:lnTo>
                <a:lnTo>
                  <a:pt x="1238250" y="23813"/>
                </a:lnTo>
                <a:lnTo>
                  <a:pt x="1197769" y="47625"/>
                </a:lnTo>
                <a:lnTo>
                  <a:pt x="1128713" y="83344"/>
                </a:lnTo>
                <a:lnTo>
                  <a:pt x="1062038" y="107156"/>
                </a:lnTo>
                <a:lnTo>
                  <a:pt x="938213" y="138113"/>
                </a:lnTo>
                <a:lnTo>
                  <a:pt x="814388" y="166688"/>
                </a:lnTo>
                <a:lnTo>
                  <a:pt x="678656" y="195263"/>
                </a:lnTo>
                <a:lnTo>
                  <a:pt x="516731" y="219075"/>
                </a:lnTo>
                <a:lnTo>
                  <a:pt x="440531" y="230981"/>
                </a:lnTo>
                <a:lnTo>
                  <a:pt x="302419" y="242888"/>
                </a:lnTo>
                <a:lnTo>
                  <a:pt x="242888" y="242888"/>
                </a:lnTo>
                <a:lnTo>
                  <a:pt x="157163" y="245269"/>
                </a:lnTo>
                <a:lnTo>
                  <a:pt x="0" y="431006"/>
                </a:lnTo>
                <a:lnTo>
                  <a:pt x="200025" y="414338"/>
                </a:lnTo>
                <a:lnTo>
                  <a:pt x="278606" y="407194"/>
                </a:lnTo>
                <a:lnTo>
                  <a:pt x="347663" y="400050"/>
                </a:lnTo>
                <a:lnTo>
                  <a:pt x="445294" y="383381"/>
                </a:lnTo>
                <a:lnTo>
                  <a:pt x="590550" y="361950"/>
                </a:lnTo>
                <a:lnTo>
                  <a:pt x="704850" y="3405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C610CB37-965D-DA48-BB53-5DD359709261}"/>
              </a:ext>
            </a:extLst>
          </p:cNvPr>
          <p:cNvSpPr/>
          <p:nvPr/>
        </p:nvSpPr>
        <p:spPr>
          <a:xfrm>
            <a:off x="3062288" y="4092575"/>
            <a:ext cx="2849562" cy="1889125"/>
          </a:xfrm>
          <a:custGeom>
            <a:avLst/>
            <a:gdLst>
              <a:gd name="connsiteX0" fmla="*/ 2132741 w 2848807"/>
              <a:gd name="connsiteY0" fmla="*/ 432730 h 1888043"/>
              <a:gd name="connsiteX1" fmla="*/ 2235772 w 2848807"/>
              <a:gd name="connsiteY1" fmla="*/ 324548 h 1888043"/>
              <a:gd name="connsiteX2" fmla="*/ 2307894 w 2848807"/>
              <a:gd name="connsiteY2" fmla="*/ 247274 h 1888043"/>
              <a:gd name="connsiteX3" fmla="*/ 2387743 w 2848807"/>
              <a:gd name="connsiteY3" fmla="*/ 154546 h 1888043"/>
              <a:gd name="connsiteX4" fmla="*/ 2423804 w 2848807"/>
              <a:gd name="connsiteY4" fmla="*/ 113334 h 1888043"/>
              <a:gd name="connsiteX5" fmla="*/ 2436683 w 2848807"/>
              <a:gd name="connsiteY5" fmla="*/ 85000 h 1888043"/>
              <a:gd name="connsiteX6" fmla="*/ 2439259 w 2848807"/>
              <a:gd name="connsiteY6" fmla="*/ 64394 h 1888043"/>
              <a:gd name="connsiteX7" fmla="*/ 2439259 w 2848807"/>
              <a:gd name="connsiteY7" fmla="*/ 48940 h 1888043"/>
              <a:gd name="connsiteX8" fmla="*/ 2428956 w 2848807"/>
              <a:gd name="connsiteY8" fmla="*/ 23182 h 1888043"/>
              <a:gd name="connsiteX9" fmla="*/ 2410925 w 2848807"/>
              <a:gd name="connsiteY9" fmla="*/ 0 h 1888043"/>
              <a:gd name="connsiteX10" fmla="*/ 2848807 w 2848807"/>
              <a:gd name="connsiteY10" fmla="*/ 100455 h 1888043"/>
              <a:gd name="connsiteX11" fmla="*/ 2820473 w 2848807"/>
              <a:gd name="connsiteY11" fmla="*/ 113334 h 1888043"/>
              <a:gd name="connsiteX12" fmla="*/ 2768958 w 2848807"/>
              <a:gd name="connsiteY12" fmla="*/ 151971 h 1888043"/>
              <a:gd name="connsiteX13" fmla="*/ 2658199 w 2848807"/>
              <a:gd name="connsiteY13" fmla="*/ 255002 h 1888043"/>
              <a:gd name="connsiteX14" fmla="*/ 2524259 w 2848807"/>
              <a:gd name="connsiteY14" fmla="*/ 383790 h 1888043"/>
              <a:gd name="connsiteX15" fmla="*/ 2307894 w 2848807"/>
              <a:gd name="connsiteY15" fmla="*/ 600155 h 1888043"/>
              <a:gd name="connsiteX16" fmla="*/ 2112135 w 2848807"/>
              <a:gd name="connsiteY16" fmla="*/ 803642 h 1888043"/>
              <a:gd name="connsiteX17" fmla="*/ 1942134 w 2848807"/>
              <a:gd name="connsiteY17" fmla="*/ 945309 h 1888043"/>
              <a:gd name="connsiteX18" fmla="*/ 1833952 w 2848807"/>
              <a:gd name="connsiteY18" fmla="*/ 1030310 h 1888043"/>
              <a:gd name="connsiteX19" fmla="*/ 1692284 w 2848807"/>
              <a:gd name="connsiteY19" fmla="*/ 1138492 h 1888043"/>
              <a:gd name="connsiteX20" fmla="*/ 1527434 w 2848807"/>
              <a:gd name="connsiteY20" fmla="*/ 1251826 h 1888043"/>
              <a:gd name="connsiteX21" fmla="*/ 1424403 w 2848807"/>
              <a:gd name="connsiteY21" fmla="*/ 1321372 h 1888043"/>
              <a:gd name="connsiteX22" fmla="*/ 1341979 w 2848807"/>
              <a:gd name="connsiteY22" fmla="*/ 1372888 h 1888043"/>
              <a:gd name="connsiteX23" fmla="*/ 1213190 w 2848807"/>
              <a:gd name="connsiteY23" fmla="*/ 1450161 h 1888043"/>
              <a:gd name="connsiteX24" fmla="*/ 1112735 w 2848807"/>
              <a:gd name="connsiteY24" fmla="*/ 1506828 h 1888043"/>
              <a:gd name="connsiteX25" fmla="*/ 1038037 w 2848807"/>
              <a:gd name="connsiteY25" fmla="*/ 1545465 h 1888043"/>
              <a:gd name="connsiteX26" fmla="*/ 955612 w 2848807"/>
              <a:gd name="connsiteY26" fmla="*/ 1589253 h 1888043"/>
              <a:gd name="connsiteX27" fmla="*/ 855157 w 2848807"/>
              <a:gd name="connsiteY27" fmla="*/ 1633041 h 1888043"/>
              <a:gd name="connsiteX28" fmla="*/ 775308 w 2848807"/>
              <a:gd name="connsiteY28" fmla="*/ 1669102 h 1888043"/>
              <a:gd name="connsiteX29" fmla="*/ 677429 w 2848807"/>
              <a:gd name="connsiteY29" fmla="*/ 1707739 h 1888043"/>
              <a:gd name="connsiteX30" fmla="*/ 584701 w 2848807"/>
              <a:gd name="connsiteY30" fmla="*/ 1741224 h 1888043"/>
              <a:gd name="connsiteX31" fmla="*/ 491973 w 2848807"/>
              <a:gd name="connsiteY31" fmla="*/ 1772133 h 1888043"/>
              <a:gd name="connsiteX32" fmla="*/ 373487 w 2848807"/>
              <a:gd name="connsiteY32" fmla="*/ 1808194 h 1888043"/>
              <a:gd name="connsiteX33" fmla="*/ 278184 w 2848807"/>
              <a:gd name="connsiteY33" fmla="*/ 1836527 h 1888043"/>
              <a:gd name="connsiteX34" fmla="*/ 193183 w 2848807"/>
              <a:gd name="connsiteY34" fmla="*/ 1859709 h 1888043"/>
              <a:gd name="connsiteX35" fmla="*/ 103031 w 2848807"/>
              <a:gd name="connsiteY35" fmla="*/ 1880315 h 1888043"/>
              <a:gd name="connsiteX36" fmla="*/ 69546 w 2848807"/>
              <a:gd name="connsiteY36" fmla="*/ 1885467 h 1888043"/>
              <a:gd name="connsiteX37" fmla="*/ 36061 w 2848807"/>
              <a:gd name="connsiteY37" fmla="*/ 1888043 h 1888043"/>
              <a:gd name="connsiteX38" fmla="*/ 7727 w 2848807"/>
              <a:gd name="connsiteY38" fmla="*/ 1880315 h 1888043"/>
              <a:gd name="connsiteX39" fmla="*/ 7727 w 2848807"/>
              <a:gd name="connsiteY39" fmla="*/ 1880315 h 1888043"/>
              <a:gd name="connsiteX40" fmla="*/ 0 w 2848807"/>
              <a:gd name="connsiteY40" fmla="*/ 1867437 h 1888043"/>
              <a:gd name="connsiteX41" fmla="*/ 0 w 2848807"/>
              <a:gd name="connsiteY41" fmla="*/ 1857133 h 1888043"/>
              <a:gd name="connsiteX42" fmla="*/ 5152 w 2848807"/>
              <a:gd name="connsiteY42" fmla="*/ 1844255 h 1888043"/>
              <a:gd name="connsiteX43" fmla="*/ 28334 w 2848807"/>
              <a:gd name="connsiteY43" fmla="*/ 1815921 h 1888043"/>
              <a:gd name="connsiteX44" fmla="*/ 69546 w 2848807"/>
              <a:gd name="connsiteY44" fmla="*/ 1803042 h 1888043"/>
              <a:gd name="connsiteX45" fmla="*/ 180304 w 2848807"/>
              <a:gd name="connsiteY45" fmla="*/ 1766981 h 1888043"/>
              <a:gd name="connsiteX46" fmla="*/ 301366 w 2848807"/>
              <a:gd name="connsiteY46" fmla="*/ 1723193 h 1888043"/>
              <a:gd name="connsiteX47" fmla="*/ 476518 w 2848807"/>
              <a:gd name="connsiteY47" fmla="*/ 1648496 h 1888043"/>
              <a:gd name="connsiteX48" fmla="*/ 584701 w 2848807"/>
              <a:gd name="connsiteY48" fmla="*/ 1596980 h 1888043"/>
              <a:gd name="connsiteX49" fmla="*/ 752126 w 2848807"/>
              <a:gd name="connsiteY49" fmla="*/ 1509404 h 1888043"/>
              <a:gd name="connsiteX50" fmla="*/ 865460 w 2848807"/>
              <a:gd name="connsiteY50" fmla="*/ 1447585 h 1888043"/>
              <a:gd name="connsiteX51" fmla="*/ 1038037 w 2848807"/>
              <a:gd name="connsiteY51" fmla="*/ 1341979 h 1888043"/>
              <a:gd name="connsiteX52" fmla="*/ 1200311 w 2848807"/>
              <a:gd name="connsiteY52" fmla="*/ 1233796 h 1888043"/>
              <a:gd name="connsiteX53" fmla="*/ 1347130 w 2848807"/>
              <a:gd name="connsiteY53" fmla="*/ 1128189 h 1888043"/>
              <a:gd name="connsiteX54" fmla="*/ 1483646 w 2848807"/>
              <a:gd name="connsiteY54" fmla="*/ 1022582 h 1888043"/>
              <a:gd name="connsiteX55" fmla="*/ 1643344 w 2848807"/>
              <a:gd name="connsiteY55" fmla="*/ 893794 h 1888043"/>
              <a:gd name="connsiteX56" fmla="*/ 1772133 w 2848807"/>
              <a:gd name="connsiteY56" fmla="*/ 785611 h 1888043"/>
              <a:gd name="connsiteX57" fmla="*/ 1810770 w 2848807"/>
              <a:gd name="connsiteY57" fmla="*/ 749550 h 1888043"/>
              <a:gd name="connsiteX58" fmla="*/ 1926679 w 2848807"/>
              <a:gd name="connsiteY58" fmla="*/ 636216 h 1888043"/>
              <a:gd name="connsiteX59" fmla="*/ 2096681 w 2848807"/>
              <a:gd name="connsiteY59" fmla="*/ 471367 h 1888043"/>
              <a:gd name="connsiteX60" fmla="*/ 2132741 w 2848807"/>
              <a:gd name="connsiteY60" fmla="*/ 432730 h 1888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848807" h="1888043">
                <a:moveTo>
                  <a:pt x="2132741" y="432730"/>
                </a:moveTo>
                <a:lnTo>
                  <a:pt x="2235772" y="324548"/>
                </a:lnTo>
                <a:lnTo>
                  <a:pt x="2307894" y="247274"/>
                </a:lnTo>
                <a:lnTo>
                  <a:pt x="2387743" y="154546"/>
                </a:lnTo>
                <a:lnTo>
                  <a:pt x="2423804" y="113334"/>
                </a:lnTo>
                <a:lnTo>
                  <a:pt x="2436683" y="85000"/>
                </a:lnTo>
                <a:lnTo>
                  <a:pt x="2439259" y="64394"/>
                </a:lnTo>
                <a:lnTo>
                  <a:pt x="2439259" y="48940"/>
                </a:lnTo>
                <a:lnTo>
                  <a:pt x="2428956" y="23182"/>
                </a:lnTo>
                <a:lnTo>
                  <a:pt x="2410925" y="0"/>
                </a:lnTo>
                <a:lnTo>
                  <a:pt x="2848807" y="100455"/>
                </a:lnTo>
                <a:lnTo>
                  <a:pt x="2820473" y="113334"/>
                </a:lnTo>
                <a:lnTo>
                  <a:pt x="2768958" y="151971"/>
                </a:lnTo>
                <a:lnTo>
                  <a:pt x="2658199" y="255002"/>
                </a:lnTo>
                <a:lnTo>
                  <a:pt x="2524259" y="383790"/>
                </a:lnTo>
                <a:lnTo>
                  <a:pt x="2307894" y="600155"/>
                </a:lnTo>
                <a:lnTo>
                  <a:pt x="2112135" y="803642"/>
                </a:lnTo>
                <a:lnTo>
                  <a:pt x="1942134" y="945309"/>
                </a:lnTo>
                <a:lnTo>
                  <a:pt x="1833952" y="1030310"/>
                </a:lnTo>
                <a:lnTo>
                  <a:pt x="1692284" y="1138492"/>
                </a:lnTo>
                <a:lnTo>
                  <a:pt x="1527434" y="1251826"/>
                </a:lnTo>
                <a:lnTo>
                  <a:pt x="1424403" y="1321372"/>
                </a:lnTo>
                <a:lnTo>
                  <a:pt x="1341979" y="1372888"/>
                </a:lnTo>
                <a:lnTo>
                  <a:pt x="1213190" y="1450161"/>
                </a:lnTo>
                <a:lnTo>
                  <a:pt x="1112735" y="1506828"/>
                </a:lnTo>
                <a:lnTo>
                  <a:pt x="1038037" y="1545465"/>
                </a:lnTo>
                <a:lnTo>
                  <a:pt x="955612" y="1589253"/>
                </a:lnTo>
                <a:lnTo>
                  <a:pt x="855157" y="1633041"/>
                </a:lnTo>
                <a:lnTo>
                  <a:pt x="775308" y="1669102"/>
                </a:lnTo>
                <a:lnTo>
                  <a:pt x="677429" y="1707739"/>
                </a:lnTo>
                <a:lnTo>
                  <a:pt x="584701" y="1741224"/>
                </a:lnTo>
                <a:lnTo>
                  <a:pt x="491973" y="1772133"/>
                </a:lnTo>
                <a:lnTo>
                  <a:pt x="373487" y="1808194"/>
                </a:lnTo>
                <a:lnTo>
                  <a:pt x="278184" y="1836527"/>
                </a:lnTo>
                <a:lnTo>
                  <a:pt x="193183" y="1859709"/>
                </a:lnTo>
                <a:lnTo>
                  <a:pt x="103031" y="1880315"/>
                </a:lnTo>
                <a:lnTo>
                  <a:pt x="69546" y="1885467"/>
                </a:lnTo>
                <a:lnTo>
                  <a:pt x="36061" y="1888043"/>
                </a:lnTo>
                <a:lnTo>
                  <a:pt x="7727" y="1880315"/>
                </a:lnTo>
                <a:lnTo>
                  <a:pt x="7727" y="1880315"/>
                </a:lnTo>
                <a:lnTo>
                  <a:pt x="0" y="1867437"/>
                </a:lnTo>
                <a:lnTo>
                  <a:pt x="0" y="1857133"/>
                </a:lnTo>
                <a:lnTo>
                  <a:pt x="5152" y="1844255"/>
                </a:lnTo>
                <a:lnTo>
                  <a:pt x="28334" y="1815921"/>
                </a:lnTo>
                <a:lnTo>
                  <a:pt x="69546" y="1803042"/>
                </a:lnTo>
                <a:lnTo>
                  <a:pt x="180304" y="1766981"/>
                </a:lnTo>
                <a:lnTo>
                  <a:pt x="301366" y="1723193"/>
                </a:lnTo>
                <a:lnTo>
                  <a:pt x="476518" y="1648496"/>
                </a:lnTo>
                <a:lnTo>
                  <a:pt x="584701" y="1596980"/>
                </a:lnTo>
                <a:lnTo>
                  <a:pt x="752126" y="1509404"/>
                </a:lnTo>
                <a:lnTo>
                  <a:pt x="865460" y="1447585"/>
                </a:lnTo>
                <a:lnTo>
                  <a:pt x="1038037" y="1341979"/>
                </a:lnTo>
                <a:lnTo>
                  <a:pt x="1200311" y="1233796"/>
                </a:lnTo>
                <a:lnTo>
                  <a:pt x="1347130" y="1128189"/>
                </a:lnTo>
                <a:lnTo>
                  <a:pt x="1483646" y="1022582"/>
                </a:lnTo>
                <a:lnTo>
                  <a:pt x="1643344" y="893794"/>
                </a:lnTo>
                <a:lnTo>
                  <a:pt x="1772133" y="785611"/>
                </a:lnTo>
                <a:lnTo>
                  <a:pt x="1810770" y="749550"/>
                </a:lnTo>
                <a:lnTo>
                  <a:pt x="1926679" y="636216"/>
                </a:lnTo>
                <a:lnTo>
                  <a:pt x="2096681" y="471367"/>
                </a:lnTo>
                <a:lnTo>
                  <a:pt x="2132741" y="4327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1B267F6E-3D50-3A49-A9B5-993D4E738FF4}"/>
              </a:ext>
            </a:extLst>
          </p:cNvPr>
          <p:cNvSpPr/>
          <p:nvPr/>
        </p:nvSpPr>
        <p:spPr>
          <a:xfrm>
            <a:off x="4205288" y="4319588"/>
            <a:ext cx="2933700" cy="1700212"/>
          </a:xfrm>
          <a:custGeom>
            <a:avLst/>
            <a:gdLst>
              <a:gd name="connsiteX0" fmla="*/ 1140618 w 2933700"/>
              <a:gd name="connsiteY0" fmla="*/ 671512 h 1700212"/>
              <a:gd name="connsiteX1" fmla="*/ 973931 w 2933700"/>
              <a:gd name="connsiteY1" fmla="*/ 552450 h 1700212"/>
              <a:gd name="connsiteX2" fmla="*/ 764381 w 2933700"/>
              <a:gd name="connsiteY2" fmla="*/ 433387 h 1700212"/>
              <a:gd name="connsiteX3" fmla="*/ 640556 w 2933700"/>
              <a:gd name="connsiteY3" fmla="*/ 338137 h 1700212"/>
              <a:gd name="connsiteX4" fmla="*/ 521493 w 2933700"/>
              <a:gd name="connsiteY4" fmla="*/ 254793 h 1700212"/>
              <a:gd name="connsiteX5" fmla="*/ 404812 w 2933700"/>
              <a:gd name="connsiteY5" fmla="*/ 180975 h 1700212"/>
              <a:gd name="connsiteX6" fmla="*/ 290512 w 2933700"/>
              <a:gd name="connsiteY6" fmla="*/ 114300 h 1700212"/>
              <a:gd name="connsiteX7" fmla="*/ 176212 w 2933700"/>
              <a:gd name="connsiteY7" fmla="*/ 54768 h 1700212"/>
              <a:gd name="connsiteX8" fmla="*/ 73818 w 2933700"/>
              <a:gd name="connsiteY8" fmla="*/ 0 h 1700212"/>
              <a:gd name="connsiteX9" fmla="*/ 0 w 2933700"/>
              <a:gd name="connsiteY9" fmla="*/ 78581 h 1700212"/>
              <a:gd name="connsiteX10" fmla="*/ 100012 w 2933700"/>
              <a:gd name="connsiteY10" fmla="*/ 130968 h 1700212"/>
              <a:gd name="connsiteX11" fmla="*/ 185737 w 2933700"/>
              <a:gd name="connsiteY11" fmla="*/ 183356 h 1700212"/>
              <a:gd name="connsiteX12" fmla="*/ 266700 w 2933700"/>
              <a:gd name="connsiteY12" fmla="*/ 235743 h 1700212"/>
              <a:gd name="connsiteX13" fmla="*/ 385762 w 2933700"/>
              <a:gd name="connsiteY13" fmla="*/ 321468 h 1700212"/>
              <a:gd name="connsiteX14" fmla="*/ 511968 w 2933700"/>
              <a:gd name="connsiteY14" fmla="*/ 419100 h 1700212"/>
              <a:gd name="connsiteX15" fmla="*/ 657225 w 2933700"/>
              <a:gd name="connsiteY15" fmla="*/ 542925 h 1700212"/>
              <a:gd name="connsiteX16" fmla="*/ 912018 w 2933700"/>
              <a:gd name="connsiteY16" fmla="*/ 769143 h 1700212"/>
              <a:gd name="connsiteX17" fmla="*/ 1054893 w 2933700"/>
              <a:gd name="connsiteY17" fmla="*/ 897731 h 1700212"/>
              <a:gd name="connsiteX18" fmla="*/ 1262062 w 2933700"/>
              <a:gd name="connsiteY18" fmla="*/ 1088231 h 1700212"/>
              <a:gd name="connsiteX19" fmla="*/ 1445418 w 2933700"/>
              <a:gd name="connsiteY19" fmla="*/ 1254918 h 1700212"/>
              <a:gd name="connsiteX20" fmla="*/ 1588293 w 2933700"/>
              <a:gd name="connsiteY20" fmla="*/ 1385887 h 1700212"/>
              <a:gd name="connsiteX21" fmla="*/ 1707356 w 2933700"/>
              <a:gd name="connsiteY21" fmla="*/ 1495425 h 1700212"/>
              <a:gd name="connsiteX22" fmla="*/ 1795462 w 2933700"/>
              <a:gd name="connsiteY22" fmla="*/ 1574006 h 1700212"/>
              <a:gd name="connsiteX23" fmla="*/ 1854993 w 2933700"/>
              <a:gd name="connsiteY23" fmla="*/ 1631156 h 1700212"/>
              <a:gd name="connsiteX24" fmla="*/ 1888331 w 2933700"/>
              <a:gd name="connsiteY24" fmla="*/ 1659731 h 1700212"/>
              <a:gd name="connsiteX25" fmla="*/ 1916906 w 2933700"/>
              <a:gd name="connsiteY25" fmla="*/ 1676400 h 1700212"/>
              <a:gd name="connsiteX26" fmla="*/ 1952625 w 2933700"/>
              <a:gd name="connsiteY26" fmla="*/ 1690687 h 1700212"/>
              <a:gd name="connsiteX27" fmla="*/ 2014537 w 2933700"/>
              <a:gd name="connsiteY27" fmla="*/ 1700212 h 1700212"/>
              <a:gd name="connsiteX28" fmla="*/ 2200275 w 2933700"/>
              <a:gd name="connsiteY28" fmla="*/ 1695450 h 1700212"/>
              <a:gd name="connsiteX29" fmla="*/ 2426493 w 2933700"/>
              <a:gd name="connsiteY29" fmla="*/ 1690687 h 1700212"/>
              <a:gd name="connsiteX30" fmla="*/ 2750343 w 2933700"/>
              <a:gd name="connsiteY30" fmla="*/ 1683543 h 1700212"/>
              <a:gd name="connsiteX31" fmla="*/ 2895600 w 2933700"/>
              <a:gd name="connsiteY31" fmla="*/ 1676400 h 1700212"/>
              <a:gd name="connsiteX32" fmla="*/ 2919412 w 2933700"/>
              <a:gd name="connsiteY32" fmla="*/ 1671637 h 1700212"/>
              <a:gd name="connsiteX33" fmla="*/ 2933700 w 2933700"/>
              <a:gd name="connsiteY33" fmla="*/ 1662112 h 1700212"/>
              <a:gd name="connsiteX34" fmla="*/ 2933700 w 2933700"/>
              <a:gd name="connsiteY34" fmla="*/ 1654968 h 1700212"/>
              <a:gd name="connsiteX35" fmla="*/ 2931318 w 2933700"/>
              <a:gd name="connsiteY35" fmla="*/ 1643062 h 1700212"/>
              <a:gd name="connsiteX36" fmla="*/ 2905125 w 2933700"/>
              <a:gd name="connsiteY36" fmla="*/ 1612106 h 1700212"/>
              <a:gd name="connsiteX37" fmla="*/ 2895600 w 2933700"/>
              <a:gd name="connsiteY37" fmla="*/ 1607343 h 1700212"/>
              <a:gd name="connsiteX38" fmla="*/ 2826543 w 2933700"/>
              <a:gd name="connsiteY38" fmla="*/ 1588293 h 1700212"/>
              <a:gd name="connsiteX39" fmla="*/ 2726531 w 2933700"/>
              <a:gd name="connsiteY39" fmla="*/ 1562100 h 1700212"/>
              <a:gd name="connsiteX40" fmla="*/ 2590800 w 2933700"/>
              <a:gd name="connsiteY40" fmla="*/ 1514475 h 1700212"/>
              <a:gd name="connsiteX41" fmla="*/ 2445543 w 2933700"/>
              <a:gd name="connsiteY41" fmla="*/ 1462087 h 1700212"/>
              <a:gd name="connsiteX42" fmla="*/ 2309812 w 2933700"/>
              <a:gd name="connsiteY42" fmla="*/ 1404937 h 1700212"/>
              <a:gd name="connsiteX43" fmla="*/ 2188368 w 2933700"/>
              <a:gd name="connsiteY43" fmla="*/ 1350168 h 1700212"/>
              <a:gd name="connsiteX44" fmla="*/ 2038350 w 2933700"/>
              <a:gd name="connsiteY44" fmla="*/ 1276350 h 1700212"/>
              <a:gd name="connsiteX45" fmla="*/ 1924050 w 2933700"/>
              <a:gd name="connsiteY45" fmla="*/ 1216818 h 1700212"/>
              <a:gd name="connsiteX46" fmla="*/ 1826418 w 2933700"/>
              <a:gd name="connsiteY46" fmla="*/ 1159668 h 1700212"/>
              <a:gd name="connsiteX47" fmla="*/ 1719262 w 2933700"/>
              <a:gd name="connsiteY47" fmla="*/ 1083468 h 1700212"/>
              <a:gd name="connsiteX48" fmla="*/ 1540668 w 2933700"/>
              <a:gd name="connsiteY48" fmla="*/ 959643 h 1700212"/>
              <a:gd name="connsiteX49" fmla="*/ 1376362 w 2933700"/>
              <a:gd name="connsiteY49" fmla="*/ 838200 h 1700212"/>
              <a:gd name="connsiteX50" fmla="*/ 1140618 w 2933700"/>
              <a:gd name="connsiteY50" fmla="*/ 671512 h 1700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933700" h="1700212">
                <a:moveTo>
                  <a:pt x="1140618" y="671512"/>
                </a:moveTo>
                <a:lnTo>
                  <a:pt x="973931" y="552450"/>
                </a:lnTo>
                <a:lnTo>
                  <a:pt x="764381" y="433387"/>
                </a:lnTo>
                <a:lnTo>
                  <a:pt x="640556" y="338137"/>
                </a:lnTo>
                <a:lnTo>
                  <a:pt x="521493" y="254793"/>
                </a:lnTo>
                <a:lnTo>
                  <a:pt x="404812" y="180975"/>
                </a:lnTo>
                <a:lnTo>
                  <a:pt x="290512" y="114300"/>
                </a:lnTo>
                <a:lnTo>
                  <a:pt x="176212" y="54768"/>
                </a:lnTo>
                <a:lnTo>
                  <a:pt x="73818" y="0"/>
                </a:lnTo>
                <a:lnTo>
                  <a:pt x="0" y="78581"/>
                </a:lnTo>
                <a:lnTo>
                  <a:pt x="100012" y="130968"/>
                </a:lnTo>
                <a:lnTo>
                  <a:pt x="185737" y="183356"/>
                </a:lnTo>
                <a:lnTo>
                  <a:pt x="266700" y="235743"/>
                </a:lnTo>
                <a:lnTo>
                  <a:pt x="385762" y="321468"/>
                </a:lnTo>
                <a:lnTo>
                  <a:pt x="511968" y="419100"/>
                </a:lnTo>
                <a:lnTo>
                  <a:pt x="657225" y="542925"/>
                </a:lnTo>
                <a:lnTo>
                  <a:pt x="912018" y="769143"/>
                </a:lnTo>
                <a:lnTo>
                  <a:pt x="1054893" y="897731"/>
                </a:lnTo>
                <a:lnTo>
                  <a:pt x="1262062" y="1088231"/>
                </a:lnTo>
                <a:lnTo>
                  <a:pt x="1445418" y="1254918"/>
                </a:lnTo>
                <a:lnTo>
                  <a:pt x="1588293" y="1385887"/>
                </a:lnTo>
                <a:lnTo>
                  <a:pt x="1707356" y="1495425"/>
                </a:lnTo>
                <a:lnTo>
                  <a:pt x="1795462" y="1574006"/>
                </a:lnTo>
                <a:lnTo>
                  <a:pt x="1854993" y="1631156"/>
                </a:lnTo>
                <a:lnTo>
                  <a:pt x="1888331" y="1659731"/>
                </a:lnTo>
                <a:lnTo>
                  <a:pt x="1916906" y="1676400"/>
                </a:lnTo>
                <a:lnTo>
                  <a:pt x="1952625" y="1690687"/>
                </a:lnTo>
                <a:lnTo>
                  <a:pt x="2014537" y="1700212"/>
                </a:lnTo>
                <a:lnTo>
                  <a:pt x="2200275" y="1695450"/>
                </a:lnTo>
                <a:lnTo>
                  <a:pt x="2426493" y="1690687"/>
                </a:lnTo>
                <a:lnTo>
                  <a:pt x="2750343" y="1683543"/>
                </a:lnTo>
                <a:lnTo>
                  <a:pt x="2895600" y="1676400"/>
                </a:lnTo>
                <a:lnTo>
                  <a:pt x="2919412" y="1671637"/>
                </a:lnTo>
                <a:lnTo>
                  <a:pt x="2933700" y="1662112"/>
                </a:lnTo>
                <a:lnTo>
                  <a:pt x="2933700" y="1654968"/>
                </a:lnTo>
                <a:lnTo>
                  <a:pt x="2931318" y="1643062"/>
                </a:lnTo>
                <a:lnTo>
                  <a:pt x="2905125" y="1612106"/>
                </a:lnTo>
                <a:lnTo>
                  <a:pt x="2895600" y="1607343"/>
                </a:lnTo>
                <a:lnTo>
                  <a:pt x="2826543" y="1588293"/>
                </a:lnTo>
                <a:lnTo>
                  <a:pt x="2726531" y="1562100"/>
                </a:lnTo>
                <a:lnTo>
                  <a:pt x="2590800" y="1514475"/>
                </a:lnTo>
                <a:lnTo>
                  <a:pt x="2445543" y="1462087"/>
                </a:lnTo>
                <a:lnTo>
                  <a:pt x="2309812" y="1404937"/>
                </a:lnTo>
                <a:lnTo>
                  <a:pt x="2188368" y="1350168"/>
                </a:lnTo>
                <a:lnTo>
                  <a:pt x="2038350" y="1276350"/>
                </a:lnTo>
                <a:lnTo>
                  <a:pt x="1924050" y="1216818"/>
                </a:lnTo>
                <a:lnTo>
                  <a:pt x="1826418" y="1159668"/>
                </a:lnTo>
                <a:lnTo>
                  <a:pt x="1719262" y="1083468"/>
                </a:lnTo>
                <a:lnTo>
                  <a:pt x="1540668" y="959643"/>
                </a:lnTo>
                <a:lnTo>
                  <a:pt x="1376362" y="838200"/>
                </a:lnTo>
                <a:lnTo>
                  <a:pt x="1140618" y="671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6495A10-71DB-4A63-B543-1240DBFC9126}"/>
              </a:ext>
            </a:extLst>
          </p:cNvPr>
          <p:cNvGrpSpPr/>
          <p:nvPr/>
        </p:nvGrpSpPr>
        <p:grpSpPr>
          <a:xfrm>
            <a:off x="2778918" y="1390885"/>
            <a:ext cx="4348163" cy="4621212"/>
            <a:chOff x="2943225" y="1550988"/>
            <a:chExt cx="4348163" cy="4621212"/>
          </a:xfrm>
        </p:grpSpPr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E1CF81A1-A4D0-4FBD-A853-1BDE5760B8EF}"/>
                </a:ext>
              </a:extLst>
            </p:cNvPr>
            <p:cNvSpPr/>
            <p:nvPr/>
          </p:nvSpPr>
          <p:spPr>
            <a:xfrm>
              <a:off x="4652963" y="1550988"/>
              <a:ext cx="552450" cy="725487"/>
            </a:xfrm>
            <a:custGeom>
              <a:avLst/>
              <a:gdLst>
                <a:gd name="connsiteX0" fmla="*/ 235743 w 552450"/>
                <a:gd name="connsiteY0" fmla="*/ 566737 h 726281"/>
                <a:gd name="connsiteX1" fmla="*/ 226218 w 552450"/>
                <a:gd name="connsiteY1" fmla="*/ 452437 h 726281"/>
                <a:gd name="connsiteX2" fmla="*/ 216693 w 552450"/>
                <a:gd name="connsiteY2" fmla="*/ 364331 h 726281"/>
                <a:gd name="connsiteX3" fmla="*/ 209550 w 552450"/>
                <a:gd name="connsiteY3" fmla="*/ 304800 h 726281"/>
                <a:gd name="connsiteX4" fmla="*/ 200025 w 552450"/>
                <a:gd name="connsiteY4" fmla="*/ 250031 h 726281"/>
                <a:gd name="connsiteX5" fmla="*/ 188118 w 552450"/>
                <a:gd name="connsiteY5" fmla="*/ 216694 h 726281"/>
                <a:gd name="connsiteX6" fmla="*/ 169068 w 552450"/>
                <a:gd name="connsiteY6" fmla="*/ 183356 h 726281"/>
                <a:gd name="connsiteX7" fmla="*/ 154781 w 552450"/>
                <a:gd name="connsiteY7" fmla="*/ 166687 h 726281"/>
                <a:gd name="connsiteX8" fmla="*/ 135731 w 552450"/>
                <a:gd name="connsiteY8" fmla="*/ 147637 h 726281"/>
                <a:gd name="connsiteX9" fmla="*/ 109537 w 552450"/>
                <a:gd name="connsiteY9" fmla="*/ 128587 h 726281"/>
                <a:gd name="connsiteX10" fmla="*/ 83343 w 552450"/>
                <a:gd name="connsiteY10" fmla="*/ 111919 h 726281"/>
                <a:gd name="connsiteX11" fmla="*/ 59531 w 552450"/>
                <a:gd name="connsiteY11" fmla="*/ 97631 h 726281"/>
                <a:gd name="connsiteX12" fmla="*/ 21431 w 552450"/>
                <a:gd name="connsiteY12" fmla="*/ 78581 h 726281"/>
                <a:gd name="connsiteX13" fmla="*/ 9525 w 552450"/>
                <a:gd name="connsiteY13" fmla="*/ 69056 h 726281"/>
                <a:gd name="connsiteX14" fmla="*/ 2381 w 552450"/>
                <a:gd name="connsiteY14" fmla="*/ 59531 h 726281"/>
                <a:gd name="connsiteX15" fmla="*/ 0 w 552450"/>
                <a:gd name="connsiteY15" fmla="*/ 47625 h 726281"/>
                <a:gd name="connsiteX16" fmla="*/ 7143 w 552450"/>
                <a:gd name="connsiteY16" fmla="*/ 30956 h 726281"/>
                <a:gd name="connsiteX17" fmla="*/ 23812 w 552450"/>
                <a:gd name="connsiteY17" fmla="*/ 19050 h 726281"/>
                <a:gd name="connsiteX18" fmla="*/ 76200 w 552450"/>
                <a:gd name="connsiteY18" fmla="*/ 7144 h 726281"/>
                <a:gd name="connsiteX19" fmla="*/ 138112 w 552450"/>
                <a:gd name="connsiteY19" fmla="*/ 0 h 726281"/>
                <a:gd name="connsiteX20" fmla="*/ 176212 w 552450"/>
                <a:gd name="connsiteY20" fmla="*/ 2381 h 726281"/>
                <a:gd name="connsiteX21" fmla="*/ 209550 w 552450"/>
                <a:gd name="connsiteY21" fmla="*/ 7144 h 726281"/>
                <a:gd name="connsiteX22" fmla="*/ 280987 w 552450"/>
                <a:gd name="connsiteY22" fmla="*/ 28575 h 726281"/>
                <a:gd name="connsiteX23" fmla="*/ 338137 w 552450"/>
                <a:gd name="connsiteY23" fmla="*/ 50006 h 726281"/>
                <a:gd name="connsiteX24" fmla="*/ 411956 w 552450"/>
                <a:gd name="connsiteY24" fmla="*/ 83344 h 726281"/>
                <a:gd name="connsiteX25" fmla="*/ 483393 w 552450"/>
                <a:gd name="connsiteY25" fmla="*/ 123825 h 726281"/>
                <a:gd name="connsiteX26" fmla="*/ 528637 w 552450"/>
                <a:gd name="connsiteY26" fmla="*/ 152400 h 726281"/>
                <a:gd name="connsiteX27" fmla="*/ 535781 w 552450"/>
                <a:gd name="connsiteY27" fmla="*/ 161925 h 726281"/>
                <a:gd name="connsiteX28" fmla="*/ 545306 w 552450"/>
                <a:gd name="connsiteY28" fmla="*/ 178594 h 726281"/>
                <a:gd name="connsiteX29" fmla="*/ 550068 w 552450"/>
                <a:gd name="connsiteY29" fmla="*/ 197644 h 726281"/>
                <a:gd name="connsiteX30" fmla="*/ 552450 w 552450"/>
                <a:gd name="connsiteY30" fmla="*/ 216694 h 726281"/>
                <a:gd name="connsiteX31" fmla="*/ 545306 w 552450"/>
                <a:gd name="connsiteY31" fmla="*/ 238125 h 726281"/>
                <a:gd name="connsiteX32" fmla="*/ 526256 w 552450"/>
                <a:gd name="connsiteY32" fmla="*/ 254794 h 726281"/>
                <a:gd name="connsiteX33" fmla="*/ 509587 w 552450"/>
                <a:gd name="connsiteY33" fmla="*/ 271462 h 726281"/>
                <a:gd name="connsiteX34" fmla="*/ 502443 w 552450"/>
                <a:gd name="connsiteY34" fmla="*/ 292894 h 726281"/>
                <a:gd name="connsiteX35" fmla="*/ 492918 w 552450"/>
                <a:gd name="connsiteY35" fmla="*/ 350044 h 726281"/>
                <a:gd name="connsiteX36" fmla="*/ 488156 w 552450"/>
                <a:gd name="connsiteY36" fmla="*/ 457200 h 726281"/>
                <a:gd name="connsiteX37" fmla="*/ 490537 w 552450"/>
                <a:gd name="connsiteY37" fmla="*/ 711994 h 726281"/>
                <a:gd name="connsiteX38" fmla="*/ 250031 w 552450"/>
                <a:gd name="connsiteY38" fmla="*/ 726281 h 726281"/>
                <a:gd name="connsiteX39" fmla="*/ 235743 w 552450"/>
                <a:gd name="connsiteY39" fmla="*/ 566737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2450" h="726281">
                  <a:moveTo>
                    <a:pt x="235743" y="566737"/>
                  </a:moveTo>
                  <a:lnTo>
                    <a:pt x="226218" y="452437"/>
                  </a:lnTo>
                  <a:lnTo>
                    <a:pt x="216693" y="364331"/>
                  </a:lnTo>
                  <a:lnTo>
                    <a:pt x="209550" y="304800"/>
                  </a:lnTo>
                  <a:lnTo>
                    <a:pt x="200025" y="250031"/>
                  </a:lnTo>
                  <a:lnTo>
                    <a:pt x="188118" y="216694"/>
                  </a:lnTo>
                  <a:lnTo>
                    <a:pt x="169068" y="183356"/>
                  </a:lnTo>
                  <a:lnTo>
                    <a:pt x="154781" y="166687"/>
                  </a:lnTo>
                  <a:lnTo>
                    <a:pt x="135731" y="147637"/>
                  </a:lnTo>
                  <a:lnTo>
                    <a:pt x="109537" y="128587"/>
                  </a:lnTo>
                  <a:lnTo>
                    <a:pt x="83343" y="111919"/>
                  </a:lnTo>
                  <a:lnTo>
                    <a:pt x="59531" y="97631"/>
                  </a:lnTo>
                  <a:lnTo>
                    <a:pt x="21431" y="78581"/>
                  </a:lnTo>
                  <a:lnTo>
                    <a:pt x="9525" y="69056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7143" y="30956"/>
                  </a:lnTo>
                  <a:lnTo>
                    <a:pt x="23812" y="19050"/>
                  </a:lnTo>
                  <a:lnTo>
                    <a:pt x="76200" y="7144"/>
                  </a:lnTo>
                  <a:lnTo>
                    <a:pt x="138112" y="0"/>
                  </a:lnTo>
                  <a:lnTo>
                    <a:pt x="176212" y="2381"/>
                  </a:lnTo>
                  <a:lnTo>
                    <a:pt x="209550" y="7144"/>
                  </a:lnTo>
                  <a:lnTo>
                    <a:pt x="280987" y="28575"/>
                  </a:lnTo>
                  <a:lnTo>
                    <a:pt x="338137" y="50006"/>
                  </a:lnTo>
                  <a:lnTo>
                    <a:pt x="411956" y="83344"/>
                  </a:lnTo>
                  <a:lnTo>
                    <a:pt x="483393" y="123825"/>
                  </a:lnTo>
                  <a:lnTo>
                    <a:pt x="528637" y="152400"/>
                  </a:lnTo>
                  <a:lnTo>
                    <a:pt x="535781" y="161925"/>
                  </a:lnTo>
                  <a:lnTo>
                    <a:pt x="545306" y="178594"/>
                  </a:lnTo>
                  <a:lnTo>
                    <a:pt x="550068" y="197644"/>
                  </a:lnTo>
                  <a:lnTo>
                    <a:pt x="552450" y="216694"/>
                  </a:lnTo>
                  <a:lnTo>
                    <a:pt x="545306" y="238125"/>
                  </a:lnTo>
                  <a:lnTo>
                    <a:pt x="526256" y="254794"/>
                  </a:lnTo>
                  <a:lnTo>
                    <a:pt x="509587" y="271462"/>
                  </a:lnTo>
                  <a:lnTo>
                    <a:pt x="502443" y="292894"/>
                  </a:lnTo>
                  <a:lnTo>
                    <a:pt x="492918" y="350044"/>
                  </a:lnTo>
                  <a:lnTo>
                    <a:pt x="488156" y="457200"/>
                  </a:lnTo>
                  <a:cubicBezTo>
                    <a:pt x="488950" y="542131"/>
                    <a:pt x="489743" y="627063"/>
                    <a:pt x="490537" y="711994"/>
                  </a:cubicBezTo>
                  <a:lnTo>
                    <a:pt x="250031" y="726281"/>
                  </a:lnTo>
                  <a:lnTo>
                    <a:pt x="235743" y="5667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0">
              <a:extLst>
                <a:ext uri="{FF2B5EF4-FFF2-40B4-BE49-F238E27FC236}">
                  <a16:creationId xmlns:a16="http://schemas.microsoft.com/office/drawing/2014/main" id="{449D6F1E-74E3-4909-B89F-5C0D4D10543E}"/>
                </a:ext>
              </a:extLst>
            </p:cNvPr>
            <p:cNvSpPr/>
            <p:nvPr/>
          </p:nvSpPr>
          <p:spPr>
            <a:xfrm>
              <a:off x="2943225" y="2849563"/>
              <a:ext cx="1077913" cy="1217612"/>
            </a:xfrm>
            <a:custGeom>
              <a:avLst/>
              <a:gdLst>
                <a:gd name="connsiteX0" fmla="*/ 652463 w 1078706"/>
                <a:gd name="connsiteY0" fmla="*/ 711994 h 1216819"/>
                <a:gd name="connsiteX1" fmla="*/ 804863 w 1078706"/>
                <a:gd name="connsiteY1" fmla="*/ 566738 h 1216819"/>
                <a:gd name="connsiteX2" fmla="*/ 931069 w 1078706"/>
                <a:gd name="connsiteY2" fmla="*/ 438150 h 1216819"/>
                <a:gd name="connsiteX3" fmla="*/ 969169 w 1078706"/>
                <a:gd name="connsiteY3" fmla="*/ 397669 h 1216819"/>
                <a:gd name="connsiteX4" fmla="*/ 1007269 w 1078706"/>
                <a:gd name="connsiteY4" fmla="*/ 378619 h 1216819"/>
                <a:gd name="connsiteX5" fmla="*/ 1033463 w 1078706"/>
                <a:gd name="connsiteY5" fmla="*/ 361950 h 1216819"/>
                <a:gd name="connsiteX6" fmla="*/ 1054894 w 1078706"/>
                <a:gd name="connsiteY6" fmla="*/ 345282 h 1216819"/>
                <a:gd name="connsiteX7" fmla="*/ 1073944 w 1078706"/>
                <a:gd name="connsiteY7" fmla="*/ 319088 h 1216819"/>
                <a:gd name="connsiteX8" fmla="*/ 1078706 w 1078706"/>
                <a:gd name="connsiteY8" fmla="*/ 300038 h 1216819"/>
                <a:gd name="connsiteX9" fmla="*/ 1078706 w 1078706"/>
                <a:gd name="connsiteY9" fmla="*/ 285750 h 1216819"/>
                <a:gd name="connsiteX10" fmla="*/ 1071563 w 1078706"/>
                <a:gd name="connsiteY10" fmla="*/ 254794 h 1216819"/>
                <a:gd name="connsiteX11" fmla="*/ 1052513 w 1078706"/>
                <a:gd name="connsiteY11" fmla="*/ 230982 h 1216819"/>
                <a:gd name="connsiteX12" fmla="*/ 983456 w 1078706"/>
                <a:gd name="connsiteY12" fmla="*/ 180975 h 1216819"/>
                <a:gd name="connsiteX13" fmla="*/ 888206 w 1078706"/>
                <a:gd name="connsiteY13" fmla="*/ 119063 h 1216819"/>
                <a:gd name="connsiteX14" fmla="*/ 814388 w 1078706"/>
                <a:gd name="connsiteY14" fmla="*/ 76200 h 1216819"/>
                <a:gd name="connsiteX15" fmla="*/ 738188 w 1078706"/>
                <a:gd name="connsiteY15" fmla="*/ 38100 h 1216819"/>
                <a:gd name="connsiteX16" fmla="*/ 685800 w 1078706"/>
                <a:gd name="connsiteY16" fmla="*/ 19050 h 1216819"/>
                <a:gd name="connsiteX17" fmla="*/ 650081 w 1078706"/>
                <a:gd name="connsiteY17" fmla="*/ 2382 h 1216819"/>
                <a:gd name="connsiteX18" fmla="*/ 638175 w 1078706"/>
                <a:gd name="connsiteY18" fmla="*/ 0 h 1216819"/>
                <a:gd name="connsiteX19" fmla="*/ 623888 w 1078706"/>
                <a:gd name="connsiteY19" fmla="*/ 7144 h 1216819"/>
                <a:gd name="connsiteX20" fmla="*/ 623888 w 1078706"/>
                <a:gd name="connsiteY20" fmla="*/ 16669 h 1216819"/>
                <a:gd name="connsiteX21" fmla="*/ 628650 w 1078706"/>
                <a:gd name="connsiteY21" fmla="*/ 45244 h 1216819"/>
                <a:gd name="connsiteX22" fmla="*/ 640556 w 1078706"/>
                <a:gd name="connsiteY22" fmla="*/ 64294 h 1216819"/>
                <a:gd name="connsiteX23" fmla="*/ 673894 w 1078706"/>
                <a:gd name="connsiteY23" fmla="*/ 95250 h 1216819"/>
                <a:gd name="connsiteX24" fmla="*/ 714375 w 1078706"/>
                <a:gd name="connsiteY24" fmla="*/ 133350 h 1216819"/>
                <a:gd name="connsiteX25" fmla="*/ 735806 w 1078706"/>
                <a:gd name="connsiteY25" fmla="*/ 161925 h 1216819"/>
                <a:gd name="connsiteX26" fmla="*/ 742950 w 1078706"/>
                <a:gd name="connsiteY26" fmla="*/ 178594 h 1216819"/>
                <a:gd name="connsiteX27" fmla="*/ 747713 w 1078706"/>
                <a:gd name="connsiteY27" fmla="*/ 200025 h 1216819"/>
                <a:gd name="connsiteX28" fmla="*/ 742950 w 1078706"/>
                <a:gd name="connsiteY28" fmla="*/ 228600 h 1216819"/>
                <a:gd name="connsiteX29" fmla="*/ 723900 w 1078706"/>
                <a:gd name="connsiteY29" fmla="*/ 288132 h 1216819"/>
                <a:gd name="connsiteX30" fmla="*/ 702469 w 1078706"/>
                <a:gd name="connsiteY30" fmla="*/ 326232 h 1216819"/>
                <a:gd name="connsiteX31" fmla="*/ 647700 w 1078706"/>
                <a:gd name="connsiteY31" fmla="*/ 419100 h 1216819"/>
                <a:gd name="connsiteX32" fmla="*/ 595313 w 1078706"/>
                <a:gd name="connsiteY32" fmla="*/ 495300 h 1216819"/>
                <a:gd name="connsiteX33" fmla="*/ 466725 w 1078706"/>
                <a:gd name="connsiteY33" fmla="*/ 659607 h 1216819"/>
                <a:gd name="connsiteX34" fmla="*/ 266700 w 1078706"/>
                <a:gd name="connsiteY34" fmla="*/ 885825 h 1216819"/>
                <a:gd name="connsiteX35" fmla="*/ 59531 w 1078706"/>
                <a:gd name="connsiteY35" fmla="*/ 1102519 h 1216819"/>
                <a:gd name="connsiteX36" fmla="*/ 21431 w 1078706"/>
                <a:gd name="connsiteY36" fmla="*/ 1140619 h 1216819"/>
                <a:gd name="connsiteX37" fmla="*/ 7144 w 1078706"/>
                <a:gd name="connsiteY37" fmla="*/ 1159669 h 1216819"/>
                <a:gd name="connsiteX38" fmla="*/ 0 w 1078706"/>
                <a:gd name="connsiteY38" fmla="*/ 1183482 h 1216819"/>
                <a:gd name="connsiteX39" fmla="*/ 0 w 1078706"/>
                <a:gd name="connsiteY39" fmla="*/ 1197769 h 1216819"/>
                <a:gd name="connsiteX40" fmla="*/ 4763 w 1078706"/>
                <a:gd name="connsiteY40" fmla="*/ 1212057 h 1216819"/>
                <a:gd name="connsiteX41" fmla="*/ 16669 w 1078706"/>
                <a:gd name="connsiteY41" fmla="*/ 1216819 h 1216819"/>
                <a:gd name="connsiteX42" fmla="*/ 42863 w 1078706"/>
                <a:gd name="connsiteY42" fmla="*/ 1209675 h 1216819"/>
                <a:gd name="connsiteX43" fmla="*/ 88106 w 1078706"/>
                <a:gd name="connsiteY43" fmla="*/ 1178719 h 1216819"/>
                <a:gd name="connsiteX44" fmla="*/ 178594 w 1078706"/>
                <a:gd name="connsiteY44" fmla="*/ 1109663 h 1216819"/>
                <a:gd name="connsiteX45" fmla="*/ 323850 w 1078706"/>
                <a:gd name="connsiteY45" fmla="*/ 995363 h 1216819"/>
                <a:gd name="connsiteX46" fmla="*/ 473869 w 1078706"/>
                <a:gd name="connsiteY46" fmla="*/ 871538 h 1216819"/>
                <a:gd name="connsiteX47" fmla="*/ 652463 w 1078706"/>
                <a:gd name="connsiteY47" fmla="*/ 71199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8706" h="1216819">
                  <a:moveTo>
                    <a:pt x="652463" y="711994"/>
                  </a:moveTo>
                  <a:lnTo>
                    <a:pt x="804863" y="566738"/>
                  </a:lnTo>
                  <a:lnTo>
                    <a:pt x="931069" y="438150"/>
                  </a:lnTo>
                  <a:lnTo>
                    <a:pt x="969169" y="397669"/>
                  </a:lnTo>
                  <a:lnTo>
                    <a:pt x="1007269" y="378619"/>
                  </a:lnTo>
                  <a:lnTo>
                    <a:pt x="1033463" y="361950"/>
                  </a:lnTo>
                  <a:lnTo>
                    <a:pt x="1054894" y="345282"/>
                  </a:lnTo>
                  <a:lnTo>
                    <a:pt x="1073944" y="319088"/>
                  </a:lnTo>
                  <a:lnTo>
                    <a:pt x="1078706" y="300038"/>
                  </a:lnTo>
                  <a:lnTo>
                    <a:pt x="1078706" y="285750"/>
                  </a:lnTo>
                  <a:lnTo>
                    <a:pt x="1071563" y="254794"/>
                  </a:lnTo>
                  <a:lnTo>
                    <a:pt x="1052513" y="230982"/>
                  </a:lnTo>
                  <a:lnTo>
                    <a:pt x="983456" y="180975"/>
                  </a:lnTo>
                  <a:lnTo>
                    <a:pt x="888206" y="119063"/>
                  </a:lnTo>
                  <a:lnTo>
                    <a:pt x="814388" y="76200"/>
                  </a:lnTo>
                  <a:lnTo>
                    <a:pt x="738188" y="38100"/>
                  </a:lnTo>
                  <a:lnTo>
                    <a:pt x="685800" y="19050"/>
                  </a:lnTo>
                  <a:lnTo>
                    <a:pt x="650081" y="2382"/>
                  </a:lnTo>
                  <a:lnTo>
                    <a:pt x="638175" y="0"/>
                  </a:lnTo>
                  <a:lnTo>
                    <a:pt x="623888" y="7144"/>
                  </a:lnTo>
                  <a:lnTo>
                    <a:pt x="623888" y="16669"/>
                  </a:lnTo>
                  <a:lnTo>
                    <a:pt x="628650" y="45244"/>
                  </a:lnTo>
                  <a:lnTo>
                    <a:pt x="640556" y="64294"/>
                  </a:lnTo>
                  <a:lnTo>
                    <a:pt x="673894" y="95250"/>
                  </a:lnTo>
                  <a:lnTo>
                    <a:pt x="714375" y="133350"/>
                  </a:lnTo>
                  <a:lnTo>
                    <a:pt x="735806" y="161925"/>
                  </a:lnTo>
                  <a:lnTo>
                    <a:pt x="742950" y="178594"/>
                  </a:lnTo>
                  <a:lnTo>
                    <a:pt x="747713" y="200025"/>
                  </a:lnTo>
                  <a:lnTo>
                    <a:pt x="742950" y="228600"/>
                  </a:lnTo>
                  <a:lnTo>
                    <a:pt x="723900" y="288132"/>
                  </a:lnTo>
                  <a:lnTo>
                    <a:pt x="702469" y="326232"/>
                  </a:lnTo>
                  <a:lnTo>
                    <a:pt x="647700" y="419100"/>
                  </a:lnTo>
                  <a:lnTo>
                    <a:pt x="595313" y="495300"/>
                  </a:lnTo>
                  <a:lnTo>
                    <a:pt x="466725" y="659607"/>
                  </a:lnTo>
                  <a:lnTo>
                    <a:pt x="266700" y="885825"/>
                  </a:lnTo>
                  <a:lnTo>
                    <a:pt x="59531" y="1102519"/>
                  </a:lnTo>
                  <a:lnTo>
                    <a:pt x="21431" y="1140619"/>
                  </a:lnTo>
                  <a:lnTo>
                    <a:pt x="7144" y="1159669"/>
                  </a:lnTo>
                  <a:lnTo>
                    <a:pt x="0" y="1183482"/>
                  </a:lnTo>
                  <a:lnTo>
                    <a:pt x="0" y="1197769"/>
                  </a:lnTo>
                  <a:lnTo>
                    <a:pt x="4763" y="1212057"/>
                  </a:lnTo>
                  <a:lnTo>
                    <a:pt x="16669" y="1216819"/>
                  </a:lnTo>
                  <a:lnTo>
                    <a:pt x="42863" y="1209675"/>
                  </a:lnTo>
                  <a:lnTo>
                    <a:pt x="88106" y="1178719"/>
                  </a:lnTo>
                  <a:lnTo>
                    <a:pt x="178594" y="1109663"/>
                  </a:lnTo>
                  <a:lnTo>
                    <a:pt x="323850" y="995363"/>
                  </a:lnTo>
                  <a:lnTo>
                    <a:pt x="473869" y="871538"/>
                  </a:lnTo>
                  <a:lnTo>
                    <a:pt x="652463" y="711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1">
              <a:extLst>
                <a:ext uri="{FF2B5EF4-FFF2-40B4-BE49-F238E27FC236}">
                  <a16:creationId xmlns:a16="http://schemas.microsoft.com/office/drawing/2014/main" id="{97BDB52A-2A75-4D2E-88A2-531F0078B526}"/>
                </a:ext>
              </a:extLst>
            </p:cNvPr>
            <p:cNvSpPr/>
            <p:nvPr/>
          </p:nvSpPr>
          <p:spPr>
            <a:xfrm>
              <a:off x="5819775" y="2808288"/>
              <a:ext cx="1042988" cy="942975"/>
            </a:xfrm>
            <a:custGeom>
              <a:avLst/>
              <a:gdLst>
                <a:gd name="connsiteX0" fmla="*/ 411956 w 1042988"/>
                <a:gd name="connsiteY0" fmla="*/ 411956 h 942975"/>
                <a:gd name="connsiteX1" fmla="*/ 154781 w 1042988"/>
                <a:gd name="connsiteY1" fmla="*/ 180975 h 942975"/>
                <a:gd name="connsiteX2" fmla="*/ 23813 w 1042988"/>
                <a:gd name="connsiteY2" fmla="*/ 69056 h 942975"/>
                <a:gd name="connsiteX3" fmla="*/ 11906 w 1042988"/>
                <a:gd name="connsiteY3" fmla="*/ 57150 h 942975"/>
                <a:gd name="connsiteX4" fmla="*/ 0 w 1042988"/>
                <a:gd name="connsiteY4" fmla="*/ 35719 h 942975"/>
                <a:gd name="connsiteX5" fmla="*/ 0 w 1042988"/>
                <a:gd name="connsiteY5" fmla="*/ 26194 h 942975"/>
                <a:gd name="connsiteX6" fmla="*/ 0 w 1042988"/>
                <a:gd name="connsiteY6" fmla="*/ 9525 h 942975"/>
                <a:gd name="connsiteX7" fmla="*/ 4763 w 1042988"/>
                <a:gd name="connsiteY7" fmla="*/ 0 h 942975"/>
                <a:gd name="connsiteX8" fmla="*/ 11906 w 1042988"/>
                <a:gd name="connsiteY8" fmla="*/ 0 h 942975"/>
                <a:gd name="connsiteX9" fmla="*/ 35719 w 1042988"/>
                <a:gd name="connsiteY9" fmla="*/ 4762 h 942975"/>
                <a:gd name="connsiteX10" fmla="*/ 97631 w 1042988"/>
                <a:gd name="connsiteY10" fmla="*/ 28575 h 942975"/>
                <a:gd name="connsiteX11" fmla="*/ 273844 w 1042988"/>
                <a:gd name="connsiteY11" fmla="*/ 92869 h 942975"/>
                <a:gd name="connsiteX12" fmla="*/ 409575 w 1042988"/>
                <a:gd name="connsiteY12" fmla="*/ 147637 h 942975"/>
                <a:gd name="connsiteX13" fmla="*/ 523875 w 1042988"/>
                <a:gd name="connsiteY13" fmla="*/ 197644 h 942975"/>
                <a:gd name="connsiteX14" fmla="*/ 633413 w 1042988"/>
                <a:gd name="connsiteY14" fmla="*/ 252412 h 942975"/>
                <a:gd name="connsiteX15" fmla="*/ 704850 w 1042988"/>
                <a:gd name="connsiteY15" fmla="*/ 288131 h 942975"/>
                <a:gd name="connsiteX16" fmla="*/ 733425 w 1042988"/>
                <a:gd name="connsiteY16" fmla="*/ 307181 h 942975"/>
                <a:gd name="connsiteX17" fmla="*/ 764381 w 1042988"/>
                <a:gd name="connsiteY17" fmla="*/ 340519 h 942975"/>
                <a:gd name="connsiteX18" fmla="*/ 840581 w 1042988"/>
                <a:gd name="connsiteY18" fmla="*/ 423862 h 942975"/>
                <a:gd name="connsiteX19" fmla="*/ 881063 w 1042988"/>
                <a:gd name="connsiteY19" fmla="*/ 473869 h 942975"/>
                <a:gd name="connsiteX20" fmla="*/ 921544 w 1042988"/>
                <a:gd name="connsiteY20" fmla="*/ 526256 h 942975"/>
                <a:gd name="connsiteX21" fmla="*/ 954881 w 1042988"/>
                <a:gd name="connsiteY21" fmla="*/ 576262 h 942975"/>
                <a:gd name="connsiteX22" fmla="*/ 981075 w 1042988"/>
                <a:gd name="connsiteY22" fmla="*/ 623887 h 942975"/>
                <a:gd name="connsiteX23" fmla="*/ 1004888 w 1042988"/>
                <a:gd name="connsiteY23" fmla="*/ 673894 h 942975"/>
                <a:gd name="connsiteX24" fmla="*/ 1023938 w 1042988"/>
                <a:gd name="connsiteY24" fmla="*/ 719137 h 942975"/>
                <a:gd name="connsiteX25" fmla="*/ 1033463 w 1042988"/>
                <a:gd name="connsiteY25" fmla="*/ 759619 h 942975"/>
                <a:gd name="connsiteX26" fmla="*/ 1042988 w 1042988"/>
                <a:gd name="connsiteY26" fmla="*/ 804862 h 942975"/>
                <a:gd name="connsiteX27" fmla="*/ 1042988 w 1042988"/>
                <a:gd name="connsiteY27" fmla="*/ 857250 h 942975"/>
                <a:gd name="connsiteX28" fmla="*/ 1033463 w 1042988"/>
                <a:gd name="connsiteY28" fmla="*/ 883444 h 942975"/>
                <a:gd name="connsiteX29" fmla="*/ 1016794 w 1042988"/>
                <a:gd name="connsiteY29" fmla="*/ 914400 h 942975"/>
                <a:gd name="connsiteX30" fmla="*/ 990600 w 1042988"/>
                <a:gd name="connsiteY30" fmla="*/ 938212 h 942975"/>
                <a:gd name="connsiteX31" fmla="*/ 969169 w 1042988"/>
                <a:gd name="connsiteY31" fmla="*/ 942975 h 942975"/>
                <a:gd name="connsiteX32" fmla="*/ 952500 w 1042988"/>
                <a:gd name="connsiteY32" fmla="*/ 940594 h 942975"/>
                <a:gd name="connsiteX33" fmla="*/ 933450 w 1042988"/>
                <a:gd name="connsiteY33" fmla="*/ 931069 h 942975"/>
                <a:gd name="connsiteX34" fmla="*/ 892969 w 1042988"/>
                <a:gd name="connsiteY34" fmla="*/ 892969 h 942975"/>
                <a:gd name="connsiteX35" fmla="*/ 807244 w 1042988"/>
                <a:gd name="connsiteY35" fmla="*/ 807244 h 942975"/>
                <a:gd name="connsiteX36" fmla="*/ 704850 w 1042988"/>
                <a:gd name="connsiteY36" fmla="*/ 704850 h 942975"/>
                <a:gd name="connsiteX37" fmla="*/ 590550 w 1042988"/>
                <a:gd name="connsiteY37" fmla="*/ 585787 h 942975"/>
                <a:gd name="connsiteX38" fmla="*/ 411956 w 1042988"/>
                <a:gd name="connsiteY38" fmla="*/ 4119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2988" h="942975">
                  <a:moveTo>
                    <a:pt x="411956" y="411956"/>
                  </a:moveTo>
                  <a:lnTo>
                    <a:pt x="154781" y="180975"/>
                  </a:lnTo>
                  <a:lnTo>
                    <a:pt x="23813" y="69056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11906" y="0"/>
                  </a:lnTo>
                  <a:lnTo>
                    <a:pt x="35719" y="4762"/>
                  </a:lnTo>
                  <a:lnTo>
                    <a:pt x="97631" y="28575"/>
                  </a:lnTo>
                  <a:lnTo>
                    <a:pt x="273844" y="92869"/>
                  </a:lnTo>
                  <a:lnTo>
                    <a:pt x="409575" y="147637"/>
                  </a:lnTo>
                  <a:lnTo>
                    <a:pt x="523875" y="197644"/>
                  </a:lnTo>
                  <a:lnTo>
                    <a:pt x="633413" y="252412"/>
                  </a:lnTo>
                  <a:lnTo>
                    <a:pt x="704850" y="288131"/>
                  </a:lnTo>
                  <a:lnTo>
                    <a:pt x="733425" y="307181"/>
                  </a:lnTo>
                  <a:lnTo>
                    <a:pt x="764381" y="340519"/>
                  </a:lnTo>
                  <a:lnTo>
                    <a:pt x="840581" y="423862"/>
                  </a:lnTo>
                  <a:lnTo>
                    <a:pt x="881063" y="473869"/>
                  </a:lnTo>
                  <a:lnTo>
                    <a:pt x="921544" y="526256"/>
                  </a:lnTo>
                  <a:lnTo>
                    <a:pt x="954881" y="576262"/>
                  </a:lnTo>
                  <a:lnTo>
                    <a:pt x="981075" y="623887"/>
                  </a:lnTo>
                  <a:lnTo>
                    <a:pt x="1004888" y="673894"/>
                  </a:lnTo>
                  <a:lnTo>
                    <a:pt x="1023938" y="719137"/>
                  </a:lnTo>
                  <a:lnTo>
                    <a:pt x="1033463" y="759619"/>
                  </a:lnTo>
                  <a:lnTo>
                    <a:pt x="1042988" y="804862"/>
                  </a:lnTo>
                  <a:lnTo>
                    <a:pt x="1042988" y="857250"/>
                  </a:lnTo>
                  <a:lnTo>
                    <a:pt x="1033463" y="883444"/>
                  </a:lnTo>
                  <a:lnTo>
                    <a:pt x="1016794" y="914400"/>
                  </a:lnTo>
                  <a:lnTo>
                    <a:pt x="990600" y="938212"/>
                  </a:lnTo>
                  <a:lnTo>
                    <a:pt x="969169" y="942975"/>
                  </a:lnTo>
                  <a:lnTo>
                    <a:pt x="952500" y="940594"/>
                  </a:lnTo>
                  <a:lnTo>
                    <a:pt x="933450" y="931069"/>
                  </a:lnTo>
                  <a:lnTo>
                    <a:pt x="892969" y="892969"/>
                  </a:lnTo>
                  <a:lnTo>
                    <a:pt x="807244" y="807244"/>
                  </a:lnTo>
                  <a:lnTo>
                    <a:pt x="704850" y="704850"/>
                  </a:lnTo>
                  <a:lnTo>
                    <a:pt x="590550" y="585787"/>
                  </a:lnTo>
                  <a:lnTo>
                    <a:pt x="411956" y="411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3">
              <a:extLst>
                <a:ext uri="{FF2B5EF4-FFF2-40B4-BE49-F238E27FC236}">
                  <a16:creationId xmlns:a16="http://schemas.microsoft.com/office/drawing/2014/main" id="{5E06A1EE-5C3E-4AC3-A700-6502B5D0CAB6}"/>
                </a:ext>
              </a:extLst>
            </p:cNvPr>
            <p:cNvSpPr/>
            <p:nvPr/>
          </p:nvSpPr>
          <p:spPr>
            <a:xfrm>
              <a:off x="3303588" y="3905250"/>
              <a:ext cx="1516062" cy="1414463"/>
            </a:xfrm>
            <a:custGeom>
              <a:avLst/>
              <a:gdLst>
                <a:gd name="connsiteX0" fmla="*/ 819150 w 1516856"/>
                <a:gd name="connsiteY0" fmla="*/ 645319 h 1414463"/>
                <a:gd name="connsiteX1" fmla="*/ 919162 w 1516856"/>
                <a:gd name="connsiteY1" fmla="*/ 531019 h 1414463"/>
                <a:gd name="connsiteX2" fmla="*/ 995362 w 1516856"/>
                <a:gd name="connsiteY2" fmla="*/ 438150 h 1414463"/>
                <a:gd name="connsiteX3" fmla="*/ 1066800 w 1516856"/>
                <a:gd name="connsiteY3" fmla="*/ 345281 h 1414463"/>
                <a:gd name="connsiteX4" fmla="*/ 1112044 w 1516856"/>
                <a:gd name="connsiteY4" fmla="*/ 285750 h 1414463"/>
                <a:gd name="connsiteX5" fmla="*/ 1145381 w 1516856"/>
                <a:gd name="connsiteY5" fmla="*/ 235744 h 1414463"/>
                <a:gd name="connsiteX6" fmla="*/ 1154906 w 1516856"/>
                <a:gd name="connsiteY6" fmla="*/ 214313 h 1414463"/>
                <a:gd name="connsiteX7" fmla="*/ 1162050 w 1516856"/>
                <a:gd name="connsiteY7" fmla="*/ 200025 h 1414463"/>
                <a:gd name="connsiteX8" fmla="*/ 1166812 w 1516856"/>
                <a:gd name="connsiteY8" fmla="*/ 176213 h 1414463"/>
                <a:gd name="connsiteX9" fmla="*/ 1169194 w 1516856"/>
                <a:gd name="connsiteY9" fmla="*/ 154781 h 1414463"/>
                <a:gd name="connsiteX10" fmla="*/ 1169194 w 1516856"/>
                <a:gd name="connsiteY10" fmla="*/ 126206 h 1414463"/>
                <a:gd name="connsiteX11" fmla="*/ 1164431 w 1516856"/>
                <a:gd name="connsiteY11" fmla="*/ 95250 h 1414463"/>
                <a:gd name="connsiteX12" fmla="*/ 1157287 w 1516856"/>
                <a:gd name="connsiteY12" fmla="*/ 76200 h 1414463"/>
                <a:gd name="connsiteX13" fmla="*/ 1145381 w 1516856"/>
                <a:gd name="connsiteY13" fmla="*/ 50006 h 1414463"/>
                <a:gd name="connsiteX14" fmla="*/ 1133475 w 1516856"/>
                <a:gd name="connsiteY14" fmla="*/ 26194 h 1414463"/>
                <a:gd name="connsiteX15" fmla="*/ 1128712 w 1516856"/>
                <a:gd name="connsiteY15" fmla="*/ 9525 h 1414463"/>
                <a:gd name="connsiteX16" fmla="*/ 1133475 w 1516856"/>
                <a:gd name="connsiteY16" fmla="*/ 0 h 1414463"/>
                <a:gd name="connsiteX17" fmla="*/ 1143000 w 1516856"/>
                <a:gd name="connsiteY17" fmla="*/ 0 h 1414463"/>
                <a:gd name="connsiteX18" fmla="*/ 1169194 w 1516856"/>
                <a:gd name="connsiteY18" fmla="*/ 0 h 1414463"/>
                <a:gd name="connsiteX19" fmla="*/ 1193006 w 1516856"/>
                <a:gd name="connsiteY19" fmla="*/ 7144 h 1414463"/>
                <a:gd name="connsiteX20" fmla="*/ 1262062 w 1516856"/>
                <a:gd name="connsiteY20" fmla="*/ 26194 h 1414463"/>
                <a:gd name="connsiteX21" fmla="*/ 1331119 w 1516856"/>
                <a:gd name="connsiteY21" fmla="*/ 59531 h 1414463"/>
                <a:gd name="connsiteX22" fmla="*/ 1385887 w 1516856"/>
                <a:gd name="connsiteY22" fmla="*/ 90488 h 1414463"/>
                <a:gd name="connsiteX23" fmla="*/ 1428750 w 1516856"/>
                <a:gd name="connsiteY23" fmla="*/ 121444 h 1414463"/>
                <a:gd name="connsiteX24" fmla="*/ 1481137 w 1516856"/>
                <a:gd name="connsiteY24" fmla="*/ 166688 h 1414463"/>
                <a:gd name="connsiteX25" fmla="*/ 1502569 w 1516856"/>
                <a:gd name="connsiteY25" fmla="*/ 185738 h 1414463"/>
                <a:gd name="connsiteX26" fmla="*/ 1514475 w 1516856"/>
                <a:gd name="connsiteY26" fmla="*/ 204788 h 1414463"/>
                <a:gd name="connsiteX27" fmla="*/ 1516856 w 1516856"/>
                <a:gd name="connsiteY27" fmla="*/ 223838 h 1414463"/>
                <a:gd name="connsiteX28" fmla="*/ 1512094 w 1516856"/>
                <a:gd name="connsiteY28" fmla="*/ 242888 h 1414463"/>
                <a:gd name="connsiteX29" fmla="*/ 1497806 w 1516856"/>
                <a:gd name="connsiteY29" fmla="*/ 259556 h 1414463"/>
                <a:gd name="connsiteX30" fmla="*/ 1469231 w 1516856"/>
                <a:gd name="connsiteY30" fmla="*/ 271463 h 1414463"/>
                <a:gd name="connsiteX31" fmla="*/ 1433512 w 1516856"/>
                <a:gd name="connsiteY31" fmla="*/ 278606 h 1414463"/>
                <a:gd name="connsiteX32" fmla="*/ 1381125 w 1516856"/>
                <a:gd name="connsiteY32" fmla="*/ 338138 h 1414463"/>
                <a:gd name="connsiteX33" fmla="*/ 1219200 w 1516856"/>
                <a:gd name="connsiteY33" fmla="*/ 540544 h 1414463"/>
                <a:gd name="connsiteX34" fmla="*/ 1176337 w 1516856"/>
                <a:gd name="connsiteY34" fmla="*/ 581025 h 1414463"/>
                <a:gd name="connsiteX35" fmla="*/ 981075 w 1516856"/>
                <a:gd name="connsiteY35" fmla="*/ 742950 h 1414463"/>
                <a:gd name="connsiteX36" fmla="*/ 890587 w 1516856"/>
                <a:gd name="connsiteY36" fmla="*/ 819150 h 1414463"/>
                <a:gd name="connsiteX37" fmla="*/ 762000 w 1516856"/>
                <a:gd name="connsiteY37" fmla="*/ 931069 h 1414463"/>
                <a:gd name="connsiteX38" fmla="*/ 635794 w 1516856"/>
                <a:gd name="connsiteY38" fmla="*/ 1040606 h 1414463"/>
                <a:gd name="connsiteX39" fmla="*/ 564356 w 1516856"/>
                <a:gd name="connsiteY39" fmla="*/ 1102519 h 1414463"/>
                <a:gd name="connsiteX40" fmla="*/ 461962 w 1516856"/>
                <a:gd name="connsiteY40" fmla="*/ 1176338 h 1414463"/>
                <a:gd name="connsiteX41" fmla="*/ 369094 w 1516856"/>
                <a:gd name="connsiteY41" fmla="*/ 1238250 h 1414463"/>
                <a:gd name="connsiteX42" fmla="*/ 269081 w 1516856"/>
                <a:gd name="connsiteY42" fmla="*/ 1300163 h 1414463"/>
                <a:gd name="connsiteX43" fmla="*/ 173831 w 1516856"/>
                <a:gd name="connsiteY43" fmla="*/ 1350169 h 1414463"/>
                <a:gd name="connsiteX44" fmla="*/ 97631 w 1516856"/>
                <a:gd name="connsiteY44" fmla="*/ 1388269 h 1414463"/>
                <a:gd name="connsiteX45" fmla="*/ 42862 w 1516856"/>
                <a:gd name="connsiteY45" fmla="*/ 1412081 h 1414463"/>
                <a:gd name="connsiteX46" fmla="*/ 23812 w 1516856"/>
                <a:gd name="connsiteY46" fmla="*/ 1414463 h 1414463"/>
                <a:gd name="connsiteX47" fmla="*/ 4762 w 1516856"/>
                <a:gd name="connsiteY47" fmla="*/ 1412081 h 1414463"/>
                <a:gd name="connsiteX48" fmla="*/ 0 w 1516856"/>
                <a:gd name="connsiteY48" fmla="*/ 1404938 h 1414463"/>
                <a:gd name="connsiteX49" fmla="*/ 0 w 1516856"/>
                <a:gd name="connsiteY49" fmla="*/ 1390650 h 1414463"/>
                <a:gd name="connsiteX50" fmla="*/ 14287 w 1516856"/>
                <a:gd name="connsiteY50" fmla="*/ 1371600 h 1414463"/>
                <a:gd name="connsiteX51" fmla="*/ 61912 w 1516856"/>
                <a:gd name="connsiteY51" fmla="*/ 1333500 h 1414463"/>
                <a:gd name="connsiteX52" fmla="*/ 159544 w 1516856"/>
                <a:gd name="connsiteY52" fmla="*/ 1257300 h 1414463"/>
                <a:gd name="connsiteX53" fmla="*/ 283369 w 1516856"/>
                <a:gd name="connsiteY53" fmla="*/ 1154906 h 1414463"/>
                <a:gd name="connsiteX54" fmla="*/ 369094 w 1516856"/>
                <a:gd name="connsiteY54" fmla="*/ 1081088 h 1414463"/>
                <a:gd name="connsiteX55" fmla="*/ 481012 w 1516856"/>
                <a:gd name="connsiteY55" fmla="*/ 983456 h 1414463"/>
                <a:gd name="connsiteX56" fmla="*/ 616744 w 1516856"/>
                <a:gd name="connsiteY56" fmla="*/ 854869 h 1414463"/>
                <a:gd name="connsiteX57" fmla="*/ 754856 w 1516856"/>
                <a:gd name="connsiteY57" fmla="*/ 716756 h 1414463"/>
                <a:gd name="connsiteX58" fmla="*/ 819150 w 1516856"/>
                <a:gd name="connsiteY58" fmla="*/ 645319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516856" h="1414463">
                  <a:moveTo>
                    <a:pt x="819150" y="645319"/>
                  </a:moveTo>
                  <a:lnTo>
                    <a:pt x="919162" y="531019"/>
                  </a:lnTo>
                  <a:lnTo>
                    <a:pt x="995362" y="438150"/>
                  </a:lnTo>
                  <a:lnTo>
                    <a:pt x="1066800" y="345281"/>
                  </a:lnTo>
                  <a:lnTo>
                    <a:pt x="1112044" y="285750"/>
                  </a:lnTo>
                  <a:lnTo>
                    <a:pt x="1145381" y="235744"/>
                  </a:lnTo>
                  <a:lnTo>
                    <a:pt x="1154906" y="214313"/>
                  </a:lnTo>
                  <a:lnTo>
                    <a:pt x="1162050" y="200025"/>
                  </a:lnTo>
                  <a:lnTo>
                    <a:pt x="1166812" y="176213"/>
                  </a:lnTo>
                  <a:lnTo>
                    <a:pt x="1169194" y="154781"/>
                  </a:lnTo>
                  <a:lnTo>
                    <a:pt x="1169194" y="126206"/>
                  </a:lnTo>
                  <a:lnTo>
                    <a:pt x="1164431" y="95250"/>
                  </a:lnTo>
                  <a:lnTo>
                    <a:pt x="1157287" y="76200"/>
                  </a:lnTo>
                  <a:lnTo>
                    <a:pt x="1145381" y="50006"/>
                  </a:lnTo>
                  <a:lnTo>
                    <a:pt x="1133475" y="26194"/>
                  </a:lnTo>
                  <a:lnTo>
                    <a:pt x="1128712" y="9525"/>
                  </a:lnTo>
                  <a:lnTo>
                    <a:pt x="1133475" y="0"/>
                  </a:lnTo>
                  <a:lnTo>
                    <a:pt x="1143000" y="0"/>
                  </a:lnTo>
                  <a:lnTo>
                    <a:pt x="1169194" y="0"/>
                  </a:lnTo>
                  <a:lnTo>
                    <a:pt x="1193006" y="7144"/>
                  </a:lnTo>
                  <a:lnTo>
                    <a:pt x="1262062" y="26194"/>
                  </a:lnTo>
                  <a:lnTo>
                    <a:pt x="1331119" y="59531"/>
                  </a:lnTo>
                  <a:lnTo>
                    <a:pt x="1385887" y="90488"/>
                  </a:lnTo>
                  <a:lnTo>
                    <a:pt x="1428750" y="121444"/>
                  </a:lnTo>
                  <a:lnTo>
                    <a:pt x="1481137" y="166688"/>
                  </a:lnTo>
                  <a:lnTo>
                    <a:pt x="1502569" y="185738"/>
                  </a:lnTo>
                  <a:lnTo>
                    <a:pt x="1514475" y="204788"/>
                  </a:lnTo>
                  <a:lnTo>
                    <a:pt x="1516856" y="223838"/>
                  </a:lnTo>
                  <a:lnTo>
                    <a:pt x="1512094" y="242888"/>
                  </a:lnTo>
                  <a:lnTo>
                    <a:pt x="1497806" y="259556"/>
                  </a:lnTo>
                  <a:lnTo>
                    <a:pt x="1469231" y="271463"/>
                  </a:lnTo>
                  <a:lnTo>
                    <a:pt x="1433512" y="278606"/>
                  </a:lnTo>
                  <a:lnTo>
                    <a:pt x="1381125" y="338138"/>
                  </a:lnTo>
                  <a:lnTo>
                    <a:pt x="1219200" y="540544"/>
                  </a:lnTo>
                  <a:lnTo>
                    <a:pt x="1176337" y="581025"/>
                  </a:lnTo>
                  <a:lnTo>
                    <a:pt x="981075" y="742950"/>
                  </a:lnTo>
                  <a:lnTo>
                    <a:pt x="890587" y="819150"/>
                  </a:lnTo>
                  <a:lnTo>
                    <a:pt x="762000" y="931069"/>
                  </a:lnTo>
                  <a:lnTo>
                    <a:pt x="635794" y="1040606"/>
                  </a:lnTo>
                  <a:lnTo>
                    <a:pt x="564356" y="1102519"/>
                  </a:lnTo>
                  <a:lnTo>
                    <a:pt x="461962" y="1176338"/>
                  </a:lnTo>
                  <a:lnTo>
                    <a:pt x="369094" y="1238250"/>
                  </a:lnTo>
                  <a:lnTo>
                    <a:pt x="269081" y="1300163"/>
                  </a:lnTo>
                  <a:lnTo>
                    <a:pt x="173831" y="1350169"/>
                  </a:lnTo>
                  <a:lnTo>
                    <a:pt x="97631" y="1388269"/>
                  </a:lnTo>
                  <a:lnTo>
                    <a:pt x="42862" y="1412081"/>
                  </a:lnTo>
                  <a:lnTo>
                    <a:pt x="23812" y="1414463"/>
                  </a:lnTo>
                  <a:lnTo>
                    <a:pt x="4762" y="1412081"/>
                  </a:lnTo>
                  <a:lnTo>
                    <a:pt x="0" y="1404938"/>
                  </a:lnTo>
                  <a:lnTo>
                    <a:pt x="0" y="1390650"/>
                  </a:lnTo>
                  <a:lnTo>
                    <a:pt x="14287" y="1371600"/>
                  </a:lnTo>
                  <a:lnTo>
                    <a:pt x="61912" y="1333500"/>
                  </a:lnTo>
                  <a:lnTo>
                    <a:pt x="159544" y="1257300"/>
                  </a:lnTo>
                  <a:lnTo>
                    <a:pt x="283369" y="1154906"/>
                  </a:lnTo>
                  <a:lnTo>
                    <a:pt x="369094" y="1081088"/>
                  </a:lnTo>
                  <a:lnTo>
                    <a:pt x="481012" y="983456"/>
                  </a:lnTo>
                  <a:lnTo>
                    <a:pt x="616744" y="854869"/>
                  </a:lnTo>
                  <a:lnTo>
                    <a:pt x="754856" y="716756"/>
                  </a:lnTo>
                  <a:lnTo>
                    <a:pt x="819150" y="645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CE90F766-06D6-47A9-9BFB-AB236B6CDBE4}"/>
                </a:ext>
              </a:extLst>
            </p:cNvPr>
            <p:cNvSpPr/>
            <p:nvPr/>
          </p:nvSpPr>
          <p:spPr>
            <a:xfrm>
              <a:off x="3030538" y="2017713"/>
              <a:ext cx="3960812" cy="628650"/>
            </a:xfrm>
            <a:custGeom>
              <a:avLst/>
              <a:gdLst>
                <a:gd name="connsiteX0" fmla="*/ 2424146 w 3960207"/>
                <a:gd name="connsiteY0" fmla="*/ 157882 h 628239"/>
                <a:gd name="connsiteX1" fmla="*/ 2256397 w 3960207"/>
                <a:gd name="connsiteY1" fmla="*/ 171039 h 628239"/>
                <a:gd name="connsiteX2" fmla="*/ 2095225 w 3960207"/>
                <a:gd name="connsiteY2" fmla="*/ 180907 h 628239"/>
                <a:gd name="connsiteX3" fmla="*/ 1881427 w 3960207"/>
                <a:gd name="connsiteY3" fmla="*/ 200642 h 628239"/>
                <a:gd name="connsiteX4" fmla="*/ 1733413 w 3960207"/>
                <a:gd name="connsiteY4" fmla="*/ 226956 h 628239"/>
                <a:gd name="connsiteX5" fmla="*/ 1522903 w 3960207"/>
                <a:gd name="connsiteY5" fmla="*/ 263137 h 628239"/>
                <a:gd name="connsiteX6" fmla="*/ 1272923 w 3960207"/>
                <a:gd name="connsiteY6" fmla="*/ 299318 h 628239"/>
                <a:gd name="connsiteX7" fmla="*/ 1052546 w 3960207"/>
                <a:gd name="connsiteY7" fmla="*/ 328921 h 628239"/>
                <a:gd name="connsiteX8" fmla="*/ 884797 w 3960207"/>
                <a:gd name="connsiteY8" fmla="*/ 348656 h 628239"/>
                <a:gd name="connsiteX9" fmla="*/ 700601 w 3960207"/>
                <a:gd name="connsiteY9" fmla="*/ 368392 h 628239"/>
                <a:gd name="connsiteX10" fmla="*/ 631528 w 3960207"/>
                <a:gd name="connsiteY10" fmla="*/ 374970 h 628239"/>
                <a:gd name="connsiteX11" fmla="*/ 546008 w 3960207"/>
                <a:gd name="connsiteY11" fmla="*/ 381548 h 628239"/>
                <a:gd name="connsiteX12" fmla="*/ 490092 w 3960207"/>
                <a:gd name="connsiteY12" fmla="*/ 384838 h 628239"/>
                <a:gd name="connsiteX13" fmla="*/ 434175 w 3960207"/>
                <a:gd name="connsiteY13" fmla="*/ 384838 h 628239"/>
                <a:gd name="connsiteX14" fmla="*/ 378259 w 3960207"/>
                <a:gd name="connsiteY14" fmla="*/ 378259 h 628239"/>
                <a:gd name="connsiteX15" fmla="*/ 322342 w 3960207"/>
                <a:gd name="connsiteY15" fmla="*/ 371681 h 628239"/>
                <a:gd name="connsiteX16" fmla="*/ 266425 w 3960207"/>
                <a:gd name="connsiteY16" fmla="*/ 358524 h 628239"/>
                <a:gd name="connsiteX17" fmla="*/ 200641 w 3960207"/>
                <a:gd name="connsiteY17" fmla="*/ 342078 h 628239"/>
                <a:gd name="connsiteX18" fmla="*/ 144725 w 3960207"/>
                <a:gd name="connsiteY18" fmla="*/ 319054 h 628239"/>
                <a:gd name="connsiteX19" fmla="*/ 98676 w 3960207"/>
                <a:gd name="connsiteY19" fmla="*/ 292740 h 628239"/>
                <a:gd name="connsiteX20" fmla="*/ 52627 w 3960207"/>
                <a:gd name="connsiteY20" fmla="*/ 266426 h 628239"/>
                <a:gd name="connsiteX21" fmla="*/ 23024 w 3960207"/>
                <a:gd name="connsiteY21" fmla="*/ 256559 h 628239"/>
                <a:gd name="connsiteX22" fmla="*/ 9867 w 3960207"/>
                <a:gd name="connsiteY22" fmla="*/ 259848 h 628239"/>
                <a:gd name="connsiteX23" fmla="*/ 0 w 3960207"/>
                <a:gd name="connsiteY23" fmla="*/ 269715 h 628239"/>
                <a:gd name="connsiteX24" fmla="*/ 3289 w 3960207"/>
                <a:gd name="connsiteY24" fmla="*/ 292740 h 628239"/>
                <a:gd name="connsiteX25" fmla="*/ 23024 w 3960207"/>
                <a:gd name="connsiteY25" fmla="*/ 319054 h 628239"/>
                <a:gd name="connsiteX26" fmla="*/ 75651 w 3960207"/>
                <a:gd name="connsiteY26" fmla="*/ 371681 h 628239"/>
                <a:gd name="connsiteX27" fmla="*/ 200641 w 3960207"/>
                <a:gd name="connsiteY27" fmla="*/ 480225 h 628239"/>
                <a:gd name="connsiteX28" fmla="*/ 269715 w 3960207"/>
                <a:gd name="connsiteY28" fmla="*/ 536141 h 628239"/>
                <a:gd name="connsiteX29" fmla="*/ 335499 w 3960207"/>
                <a:gd name="connsiteY29" fmla="*/ 582190 h 628239"/>
                <a:gd name="connsiteX30" fmla="*/ 384837 w 3960207"/>
                <a:gd name="connsiteY30" fmla="*/ 611793 h 628239"/>
                <a:gd name="connsiteX31" fmla="*/ 414440 w 3960207"/>
                <a:gd name="connsiteY31" fmla="*/ 624950 h 628239"/>
                <a:gd name="connsiteX32" fmla="*/ 437464 w 3960207"/>
                <a:gd name="connsiteY32" fmla="*/ 628239 h 628239"/>
                <a:gd name="connsiteX33" fmla="*/ 467067 w 3960207"/>
                <a:gd name="connsiteY33" fmla="*/ 628239 h 628239"/>
                <a:gd name="connsiteX34" fmla="*/ 526273 w 3960207"/>
                <a:gd name="connsiteY34" fmla="*/ 611793 h 628239"/>
                <a:gd name="connsiteX35" fmla="*/ 615082 w 3960207"/>
                <a:gd name="connsiteY35" fmla="*/ 582190 h 628239"/>
                <a:gd name="connsiteX36" fmla="*/ 763096 w 3960207"/>
                <a:gd name="connsiteY36" fmla="*/ 559166 h 628239"/>
                <a:gd name="connsiteX37" fmla="*/ 1131487 w 3960207"/>
                <a:gd name="connsiteY37" fmla="*/ 499960 h 628239"/>
                <a:gd name="connsiteX38" fmla="*/ 1338707 w 3960207"/>
                <a:gd name="connsiteY38" fmla="*/ 467068 h 628239"/>
                <a:gd name="connsiteX39" fmla="*/ 1476854 w 3960207"/>
                <a:gd name="connsiteY39" fmla="*/ 444043 h 628239"/>
                <a:gd name="connsiteX40" fmla="*/ 1716966 w 3960207"/>
                <a:gd name="connsiteY40" fmla="*/ 414441 h 628239"/>
                <a:gd name="connsiteX41" fmla="*/ 1930765 w 3960207"/>
                <a:gd name="connsiteY41" fmla="*/ 391416 h 628239"/>
                <a:gd name="connsiteX42" fmla="*/ 2226794 w 3960207"/>
                <a:gd name="connsiteY42" fmla="*/ 355235 h 628239"/>
                <a:gd name="connsiteX43" fmla="*/ 2364941 w 3960207"/>
                <a:gd name="connsiteY43" fmla="*/ 338789 h 628239"/>
                <a:gd name="connsiteX44" fmla="*/ 2683994 w 3960207"/>
                <a:gd name="connsiteY44" fmla="*/ 322343 h 628239"/>
                <a:gd name="connsiteX45" fmla="*/ 2940552 w 3960207"/>
                <a:gd name="connsiteY45" fmla="*/ 309186 h 628239"/>
                <a:gd name="connsiteX46" fmla="*/ 3157640 w 3960207"/>
                <a:gd name="connsiteY46" fmla="*/ 296029 h 628239"/>
                <a:gd name="connsiteX47" fmla="*/ 3312233 w 3960207"/>
                <a:gd name="connsiteY47" fmla="*/ 292740 h 628239"/>
                <a:gd name="connsiteX48" fmla="*/ 3512874 w 3960207"/>
                <a:gd name="connsiteY48" fmla="*/ 296029 h 628239"/>
                <a:gd name="connsiteX49" fmla="*/ 3743119 w 3960207"/>
                <a:gd name="connsiteY49" fmla="*/ 309186 h 628239"/>
                <a:gd name="connsiteX50" fmla="*/ 3841795 w 3960207"/>
                <a:gd name="connsiteY50" fmla="*/ 315764 h 628239"/>
                <a:gd name="connsiteX51" fmla="*/ 3891133 w 3960207"/>
                <a:gd name="connsiteY51" fmla="*/ 305897 h 628239"/>
                <a:gd name="connsiteX52" fmla="*/ 3933893 w 3960207"/>
                <a:gd name="connsiteY52" fmla="*/ 289451 h 628239"/>
                <a:gd name="connsiteX53" fmla="*/ 3956918 w 3960207"/>
                <a:gd name="connsiteY53" fmla="*/ 269715 h 628239"/>
                <a:gd name="connsiteX54" fmla="*/ 3960207 w 3960207"/>
                <a:gd name="connsiteY54" fmla="*/ 249980 h 628239"/>
                <a:gd name="connsiteX55" fmla="*/ 3956918 w 3960207"/>
                <a:gd name="connsiteY55" fmla="*/ 226956 h 628239"/>
                <a:gd name="connsiteX56" fmla="*/ 3947050 w 3960207"/>
                <a:gd name="connsiteY56" fmla="*/ 210510 h 628239"/>
                <a:gd name="connsiteX57" fmla="*/ 3940471 w 3960207"/>
                <a:gd name="connsiteY57" fmla="*/ 203931 h 628239"/>
                <a:gd name="connsiteX58" fmla="*/ 3930604 w 3960207"/>
                <a:gd name="connsiteY58" fmla="*/ 194064 h 628239"/>
                <a:gd name="connsiteX59" fmla="*/ 3894423 w 3960207"/>
                <a:gd name="connsiteY59" fmla="*/ 174328 h 628239"/>
                <a:gd name="connsiteX60" fmla="*/ 3825349 w 3960207"/>
                <a:gd name="connsiteY60" fmla="*/ 141436 h 628239"/>
                <a:gd name="connsiteX61" fmla="*/ 3723384 w 3960207"/>
                <a:gd name="connsiteY61" fmla="*/ 88809 h 628239"/>
                <a:gd name="connsiteX62" fmla="*/ 3667467 w 3960207"/>
                <a:gd name="connsiteY62" fmla="*/ 65784 h 628239"/>
                <a:gd name="connsiteX63" fmla="*/ 3604972 w 3960207"/>
                <a:gd name="connsiteY63" fmla="*/ 39471 h 628239"/>
                <a:gd name="connsiteX64" fmla="*/ 3558923 w 3960207"/>
                <a:gd name="connsiteY64" fmla="*/ 23025 h 628239"/>
                <a:gd name="connsiteX65" fmla="*/ 3493139 w 3960207"/>
                <a:gd name="connsiteY65" fmla="*/ 6579 h 628239"/>
                <a:gd name="connsiteX66" fmla="*/ 3456958 w 3960207"/>
                <a:gd name="connsiteY66" fmla="*/ 0 h 628239"/>
                <a:gd name="connsiteX67" fmla="*/ 3427355 w 3960207"/>
                <a:gd name="connsiteY67" fmla="*/ 0 h 628239"/>
                <a:gd name="connsiteX68" fmla="*/ 3391174 w 3960207"/>
                <a:gd name="connsiteY68" fmla="*/ 6579 h 628239"/>
                <a:gd name="connsiteX69" fmla="*/ 3325389 w 3960207"/>
                <a:gd name="connsiteY69" fmla="*/ 29603 h 628239"/>
                <a:gd name="connsiteX70" fmla="*/ 3243159 w 3960207"/>
                <a:gd name="connsiteY70" fmla="*/ 62495 h 628239"/>
                <a:gd name="connsiteX71" fmla="*/ 3206978 w 3960207"/>
                <a:gd name="connsiteY71" fmla="*/ 75652 h 628239"/>
                <a:gd name="connsiteX72" fmla="*/ 3072120 w 3960207"/>
                <a:gd name="connsiteY72" fmla="*/ 105255 h 628239"/>
                <a:gd name="connsiteX73" fmla="*/ 3016204 w 3960207"/>
                <a:gd name="connsiteY73" fmla="*/ 111833 h 628239"/>
                <a:gd name="connsiteX74" fmla="*/ 2956998 w 3960207"/>
                <a:gd name="connsiteY74" fmla="*/ 118412 h 628239"/>
                <a:gd name="connsiteX75" fmla="*/ 2802405 w 3960207"/>
                <a:gd name="connsiteY75" fmla="*/ 131569 h 628239"/>
                <a:gd name="connsiteX76" fmla="*/ 2424146 w 3960207"/>
                <a:gd name="connsiteY76" fmla="*/ 157882 h 62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60207" h="628239">
                  <a:moveTo>
                    <a:pt x="2424146" y="157882"/>
                  </a:moveTo>
                  <a:lnTo>
                    <a:pt x="2256397" y="171039"/>
                  </a:lnTo>
                  <a:lnTo>
                    <a:pt x="2095225" y="180907"/>
                  </a:lnTo>
                  <a:lnTo>
                    <a:pt x="1881427" y="200642"/>
                  </a:lnTo>
                  <a:lnTo>
                    <a:pt x="1733413" y="226956"/>
                  </a:lnTo>
                  <a:lnTo>
                    <a:pt x="1522903" y="263137"/>
                  </a:lnTo>
                  <a:lnTo>
                    <a:pt x="1272923" y="299318"/>
                  </a:lnTo>
                  <a:lnTo>
                    <a:pt x="1052546" y="328921"/>
                  </a:lnTo>
                  <a:lnTo>
                    <a:pt x="884797" y="348656"/>
                  </a:lnTo>
                  <a:lnTo>
                    <a:pt x="700601" y="368392"/>
                  </a:lnTo>
                  <a:lnTo>
                    <a:pt x="631528" y="374970"/>
                  </a:lnTo>
                  <a:lnTo>
                    <a:pt x="546008" y="381548"/>
                  </a:lnTo>
                  <a:lnTo>
                    <a:pt x="490092" y="384838"/>
                  </a:lnTo>
                  <a:lnTo>
                    <a:pt x="434175" y="384838"/>
                  </a:lnTo>
                  <a:lnTo>
                    <a:pt x="378259" y="378259"/>
                  </a:lnTo>
                  <a:lnTo>
                    <a:pt x="322342" y="371681"/>
                  </a:lnTo>
                  <a:lnTo>
                    <a:pt x="266425" y="358524"/>
                  </a:lnTo>
                  <a:lnTo>
                    <a:pt x="200641" y="342078"/>
                  </a:lnTo>
                  <a:lnTo>
                    <a:pt x="144725" y="319054"/>
                  </a:lnTo>
                  <a:lnTo>
                    <a:pt x="98676" y="292740"/>
                  </a:lnTo>
                  <a:lnTo>
                    <a:pt x="52627" y="266426"/>
                  </a:lnTo>
                  <a:lnTo>
                    <a:pt x="23024" y="256559"/>
                  </a:lnTo>
                  <a:lnTo>
                    <a:pt x="9867" y="259848"/>
                  </a:lnTo>
                  <a:lnTo>
                    <a:pt x="0" y="269715"/>
                  </a:lnTo>
                  <a:lnTo>
                    <a:pt x="3289" y="292740"/>
                  </a:lnTo>
                  <a:lnTo>
                    <a:pt x="23024" y="319054"/>
                  </a:lnTo>
                  <a:lnTo>
                    <a:pt x="75651" y="371681"/>
                  </a:lnTo>
                  <a:lnTo>
                    <a:pt x="200641" y="480225"/>
                  </a:lnTo>
                  <a:lnTo>
                    <a:pt x="269715" y="536141"/>
                  </a:lnTo>
                  <a:lnTo>
                    <a:pt x="335499" y="582190"/>
                  </a:lnTo>
                  <a:lnTo>
                    <a:pt x="384837" y="611793"/>
                  </a:lnTo>
                  <a:lnTo>
                    <a:pt x="414440" y="624950"/>
                  </a:lnTo>
                  <a:lnTo>
                    <a:pt x="437464" y="628239"/>
                  </a:lnTo>
                  <a:lnTo>
                    <a:pt x="467067" y="628239"/>
                  </a:lnTo>
                  <a:lnTo>
                    <a:pt x="526273" y="611793"/>
                  </a:lnTo>
                  <a:lnTo>
                    <a:pt x="615082" y="582190"/>
                  </a:lnTo>
                  <a:lnTo>
                    <a:pt x="763096" y="559166"/>
                  </a:lnTo>
                  <a:lnTo>
                    <a:pt x="1131487" y="499960"/>
                  </a:lnTo>
                  <a:lnTo>
                    <a:pt x="1338707" y="467068"/>
                  </a:lnTo>
                  <a:lnTo>
                    <a:pt x="1476854" y="444043"/>
                  </a:lnTo>
                  <a:lnTo>
                    <a:pt x="1716966" y="414441"/>
                  </a:lnTo>
                  <a:lnTo>
                    <a:pt x="1930765" y="391416"/>
                  </a:lnTo>
                  <a:lnTo>
                    <a:pt x="2226794" y="355235"/>
                  </a:lnTo>
                  <a:lnTo>
                    <a:pt x="2364941" y="338789"/>
                  </a:lnTo>
                  <a:lnTo>
                    <a:pt x="2683994" y="322343"/>
                  </a:lnTo>
                  <a:lnTo>
                    <a:pt x="2940552" y="309186"/>
                  </a:lnTo>
                  <a:lnTo>
                    <a:pt x="3157640" y="296029"/>
                  </a:lnTo>
                  <a:lnTo>
                    <a:pt x="3312233" y="292740"/>
                  </a:lnTo>
                  <a:lnTo>
                    <a:pt x="3512874" y="296029"/>
                  </a:lnTo>
                  <a:lnTo>
                    <a:pt x="3743119" y="309186"/>
                  </a:lnTo>
                  <a:lnTo>
                    <a:pt x="3841795" y="315764"/>
                  </a:lnTo>
                  <a:lnTo>
                    <a:pt x="3891133" y="305897"/>
                  </a:lnTo>
                  <a:lnTo>
                    <a:pt x="3933893" y="289451"/>
                  </a:lnTo>
                  <a:lnTo>
                    <a:pt x="3956918" y="269715"/>
                  </a:lnTo>
                  <a:lnTo>
                    <a:pt x="3960207" y="249980"/>
                  </a:lnTo>
                  <a:lnTo>
                    <a:pt x="3956918" y="226956"/>
                  </a:lnTo>
                  <a:lnTo>
                    <a:pt x="3947050" y="210510"/>
                  </a:lnTo>
                  <a:lnTo>
                    <a:pt x="3940471" y="203931"/>
                  </a:lnTo>
                  <a:lnTo>
                    <a:pt x="3930604" y="194064"/>
                  </a:lnTo>
                  <a:lnTo>
                    <a:pt x="3894423" y="174328"/>
                  </a:lnTo>
                  <a:lnTo>
                    <a:pt x="3825349" y="141436"/>
                  </a:lnTo>
                  <a:lnTo>
                    <a:pt x="3723384" y="88809"/>
                  </a:lnTo>
                  <a:lnTo>
                    <a:pt x="3667467" y="65784"/>
                  </a:lnTo>
                  <a:lnTo>
                    <a:pt x="3604972" y="39471"/>
                  </a:lnTo>
                  <a:lnTo>
                    <a:pt x="3558923" y="23025"/>
                  </a:lnTo>
                  <a:lnTo>
                    <a:pt x="3493139" y="6579"/>
                  </a:lnTo>
                  <a:lnTo>
                    <a:pt x="3456958" y="0"/>
                  </a:lnTo>
                  <a:lnTo>
                    <a:pt x="3427355" y="0"/>
                  </a:lnTo>
                  <a:lnTo>
                    <a:pt x="3391174" y="6579"/>
                  </a:lnTo>
                  <a:lnTo>
                    <a:pt x="3325389" y="29603"/>
                  </a:lnTo>
                  <a:lnTo>
                    <a:pt x="3243159" y="62495"/>
                  </a:lnTo>
                  <a:lnTo>
                    <a:pt x="3206978" y="75652"/>
                  </a:lnTo>
                  <a:lnTo>
                    <a:pt x="3072120" y="105255"/>
                  </a:lnTo>
                  <a:lnTo>
                    <a:pt x="3016204" y="111833"/>
                  </a:lnTo>
                  <a:lnTo>
                    <a:pt x="2956998" y="118412"/>
                  </a:lnTo>
                  <a:lnTo>
                    <a:pt x="2802405" y="131569"/>
                  </a:lnTo>
                  <a:lnTo>
                    <a:pt x="2424146" y="157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080BA4C5-3669-4BB6-B994-1729A6CA9FBF}"/>
                </a:ext>
              </a:extLst>
            </p:cNvPr>
            <p:cNvSpPr/>
            <p:nvPr/>
          </p:nvSpPr>
          <p:spPr>
            <a:xfrm>
              <a:off x="4144963" y="2443163"/>
              <a:ext cx="665162" cy="1485900"/>
            </a:xfrm>
            <a:custGeom>
              <a:avLst/>
              <a:gdLst>
                <a:gd name="connsiteX0" fmla="*/ 190500 w 664369"/>
                <a:gd name="connsiteY0" fmla="*/ 1004887 h 1485900"/>
                <a:gd name="connsiteX1" fmla="*/ 235744 w 664369"/>
                <a:gd name="connsiteY1" fmla="*/ 888206 h 1485900"/>
                <a:gd name="connsiteX2" fmla="*/ 250032 w 664369"/>
                <a:gd name="connsiteY2" fmla="*/ 852487 h 1485900"/>
                <a:gd name="connsiteX3" fmla="*/ 264319 w 664369"/>
                <a:gd name="connsiteY3" fmla="*/ 809625 h 1485900"/>
                <a:gd name="connsiteX4" fmla="*/ 273844 w 664369"/>
                <a:gd name="connsiteY4" fmla="*/ 762000 h 1485900"/>
                <a:gd name="connsiteX5" fmla="*/ 288132 w 664369"/>
                <a:gd name="connsiteY5" fmla="*/ 695325 h 1485900"/>
                <a:gd name="connsiteX6" fmla="*/ 300038 w 664369"/>
                <a:gd name="connsiteY6" fmla="*/ 628650 h 1485900"/>
                <a:gd name="connsiteX7" fmla="*/ 311944 w 664369"/>
                <a:gd name="connsiteY7" fmla="*/ 564356 h 1485900"/>
                <a:gd name="connsiteX8" fmla="*/ 321469 w 664369"/>
                <a:gd name="connsiteY8" fmla="*/ 490537 h 1485900"/>
                <a:gd name="connsiteX9" fmla="*/ 326232 w 664369"/>
                <a:gd name="connsiteY9" fmla="*/ 442912 h 1485900"/>
                <a:gd name="connsiteX10" fmla="*/ 326232 w 664369"/>
                <a:gd name="connsiteY10" fmla="*/ 402431 h 1485900"/>
                <a:gd name="connsiteX11" fmla="*/ 326232 w 664369"/>
                <a:gd name="connsiteY11" fmla="*/ 342900 h 1485900"/>
                <a:gd name="connsiteX12" fmla="*/ 321469 w 664369"/>
                <a:gd name="connsiteY12" fmla="*/ 290512 h 1485900"/>
                <a:gd name="connsiteX13" fmla="*/ 311944 w 664369"/>
                <a:gd name="connsiteY13" fmla="*/ 235743 h 1485900"/>
                <a:gd name="connsiteX14" fmla="*/ 297657 w 664369"/>
                <a:gd name="connsiteY14" fmla="*/ 190500 h 1485900"/>
                <a:gd name="connsiteX15" fmla="*/ 288132 w 664369"/>
                <a:gd name="connsiteY15" fmla="*/ 164306 h 1485900"/>
                <a:gd name="connsiteX16" fmla="*/ 266700 w 664369"/>
                <a:gd name="connsiteY16" fmla="*/ 123825 h 1485900"/>
                <a:gd name="connsiteX17" fmla="*/ 245269 w 664369"/>
                <a:gd name="connsiteY17" fmla="*/ 92868 h 1485900"/>
                <a:gd name="connsiteX18" fmla="*/ 216694 w 664369"/>
                <a:gd name="connsiteY18" fmla="*/ 61912 h 1485900"/>
                <a:gd name="connsiteX19" fmla="*/ 166688 w 664369"/>
                <a:gd name="connsiteY19" fmla="*/ 23812 h 1485900"/>
                <a:gd name="connsiteX20" fmla="*/ 285750 w 664369"/>
                <a:gd name="connsiteY20" fmla="*/ 0 h 1485900"/>
                <a:gd name="connsiteX21" fmla="*/ 388144 w 664369"/>
                <a:gd name="connsiteY21" fmla="*/ 54768 h 1485900"/>
                <a:gd name="connsiteX22" fmla="*/ 471488 w 664369"/>
                <a:gd name="connsiteY22" fmla="*/ 97631 h 1485900"/>
                <a:gd name="connsiteX23" fmla="*/ 554832 w 664369"/>
                <a:gd name="connsiteY23" fmla="*/ 145256 h 1485900"/>
                <a:gd name="connsiteX24" fmla="*/ 602457 w 664369"/>
                <a:gd name="connsiteY24" fmla="*/ 176212 h 1485900"/>
                <a:gd name="connsiteX25" fmla="*/ 640557 w 664369"/>
                <a:gd name="connsiteY25" fmla="*/ 204787 h 1485900"/>
                <a:gd name="connsiteX26" fmla="*/ 654844 w 664369"/>
                <a:gd name="connsiteY26" fmla="*/ 221456 h 1485900"/>
                <a:gd name="connsiteX27" fmla="*/ 664369 w 664369"/>
                <a:gd name="connsiteY27" fmla="*/ 235743 h 1485900"/>
                <a:gd name="connsiteX28" fmla="*/ 664369 w 664369"/>
                <a:gd name="connsiteY28" fmla="*/ 240506 h 1485900"/>
                <a:gd name="connsiteX29" fmla="*/ 640557 w 664369"/>
                <a:gd name="connsiteY29" fmla="*/ 278606 h 1485900"/>
                <a:gd name="connsiteX30" fmla="*/ 600075 w 664369"/>
                <a:gd name="connsiteY30" fmla="*/ 347662 h 1485900"/>
                <a:gd name="connsiteX31" fmla="*/ 581025 w 664369"/>
                <a:gd name="connsiteY31" fmla="*/ 421481 h 1485900"/>
                <a:gd name="connsiteX32" fmla="*/ 554832 w 664369"/>
                <a:gd name="connsiteY32" fmla="*/ 531018 h 1485900"/>
                <a:gd name="connsiteX33" fmla="*/ 523875 w 664369"/>
                <a:gd name="connsiteY33" fmla="*/ 640556 h 1485900"/>
                <a:gd name="connsiteX34" fmla="*/ 488157 w 664369"/>
                <a:gd name="connsiteY34" fmla="*/ 750093 h 1485900"/>
                <a:gd name="connsiteX35" fmla="*/ 466725 w 664369"/>
                <a:gd name="connsiteY35" fmla="*/ 809625 h 1485900"/>
                <a:gd name="connsiteX36" fmla="*/ 438150 w 664369"/>
                <a:gd name="connsiteY36" fmla="*/ 883443 h 1485900"/>
                <a:gd name="connsiteX37" fmla="*/ 411957 w 664369"/>
                <a:gd name="connsiteY37" fmla="*/ 942975 h 1485900"/>
                <a:gd name="connsiteX38" fmla="*/ 376238 w 664369"/>
                <a:gd name="connsiteY38" fmla="*/ 1019175 h 1485900"/>
                <a:gd name="connsiteX39" fmla="*/ 342900 w 664369"/>
                <a:gd name="connsiteY39" fmla="*/ 1078706 h 1485900"/>
                <a:gd name="connsiteX40" fmla="*/ 295275 w 664369"/>
                <a:gd name="connsiteY40" fmla="*/ 1162050 h 1485900"/>
                <a:gd name="connsiteX41" fmla="*/ 254794 w 664369"/>
                <a:gd name="connsiteY41" fmla="*/ 1226343 h 1485900"/>
                <a:gd name="connsiteX42" fmla="*/ 192882 w 664369"/>
                <a:gd name="connsiteY42" fmla="*/ 1319212 h 1485900"/>
                <a:gd name="connsiteX43" fmla="*/ 121444 w 664369"/>
                <a:gd name="connsiteY43" fmla="*/ 1407318 h 1485900"/>
                <a:gd name="connsiteX44" fmla="*/ 64294 w 664369"/>
                <a:gd name="connsiteY44" fmla="*/ 1469231 h 1485900"/>
                <a:gd name="connsiteX45" fmla="*/ 47625 w 664369"/>
                <a:gd name="connsiteY45" fmla="*/ 1481137 h 1485900"/>
                <a:gd name="connsiteX46" fmla="*/ 23813 w 664369"/>
                <a:gd name="connsiteY46" fmla="*/ 1485900 h 1485900"/>
                <a:gd name="connsiteX47" fmla="*/ 9525 w 664369"/>
                <a:gd name="connsiteY47" fmla="*/ 1485900 h 1485900"/>
                <a:gd name="connsiteX48" fmla="*/ 0 w 664369"/>
                <a:gd name="connsiteY48" fmla="*/ 1476375 h 1485900"/>
                <a:gd name="connsiteX49" fmla="*/ 2382 w 664369"/>
                <a:gd name="connsiteY49" fmla="*/ 1457325 h 1485900"/>
                <a:gd name="connsiteX50" fmla="*/ 14288 w 664369"/>
                <a:gd name="connsiteY50" fmla="*/ 1426368 h 1485900"/>
                <a:gd name="connsiteX51" fmla="*/ 38100 w 664369"/>
                <a:gd name="connsiteY51" fmla="*/ 1369218 h 1485900"/>
                <a:gd name="connsiteX52" fmla="*/ 76200 w 664369"/>
                <a:gd name="connsiteY52" fmla="*/ 1278731 h 1485900"/>
                <a:gd name="connsiteX53" fmla="*/ 130969 w 664369"/>
                <a:gd name="connsiteY53" fmla="*/ 1154906 h 1485900"/>
                <a:gd name="connsiteX54" fmla="*/ 190500 w 664369"/>
                <a:gd name="connsiteY54" fmla="*/ 10048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4369" h="1485900">
                  <a:moveTo>
                    <a:pt x="190500" y="1004887"/>
                  </a:moveTo>
                  <a:lnTo>
                    <a:pt x="235744" y="888206"/>
                  </a:lnTo>
                  <a:lnTo>
                    <a:pt x="250032" y="852487"/>
                  </a:lnTo>
                  <a:lnTo>
                    <a:pt x="264319" y="809625"/>
                  </a:lnTo>
                  <a:lnTo>
                    <a:pt x="273844" y="762000"/>
                  </a:lnTo>
                  <a:lnTo>
                    <a:pt x="288132" y="695325"/>
                  </a:lnTo>
                  <a:lnTo>
                    <a:pt x="300038" y="628650"/>
                  </a:lnTo>
                  <a:lnTo>
                    <a:pt x="311944" y="564356"/>
                  </a:lnTo>
                  <a:lnTo>
                    <a:pt x="321469" y="490537"/>
                  </a:lnTo>
                  <a:lnTo>
                    <a:pt x="326232" y="442912"/>
                  </a:lnTo>
                  <a:lnTo>
                    <a:pt x="326232" y="402431"/>
                  </a:lnTo>
                  <a:lnTo>
                    <a:pt x="326232" y="342900"/>
                  </a:lnTo>
                  <a:lnTo>
                    <a:pt x="321469" y="290512"/>
                  </a:lnTo>
                  <a:lnTo>
                    <a:pt x="311944" y="235743"/>
                  </a:lnTo>
                  <a:lnTo>
                    <a:pt x="297657" y="190500"/>
                  </a:lnTo>
                  <a:lnTo>
                    <a:pt x="288132" y="164306"/>
                  </a:lnTo>
                  <a:lnTo>
                    <a:pt x="266700" y="123825"/>
                  </a:lnTo>
                  <a:lnTo>
                    <a:pt x="245269" y="92868"/>
                  </a:lnTo>
                  <a:lnTo>
                    <a:pt x="216694" y="61912"/>
                  </a:lnTo>
                  <a:lnTo>
                    <a:pt x="166688" y="23812"/>
                  </a:lnTo>
                  <a:lnTo>
                    <a:pt x="285750" y="0"/>
                  </a:lnTo>
                  <a:lnTo>
                    <a:pt x="388144" y="54768"/>
                  </a:lnTo>
                  <a:lnTo>
                    <a:pt x="471488" y="97631"/>
                  </a:lnTo>
                  <a:lnTo>
                    <a:pt x="554832" y="145256"/>
                  </a:lnTo>
                  <a:lnTo>
                    <a:pt x="602457" y="176212"/>
                  </a:lnTo>
                  <a:lnTo>
                    <a:pt x="640557" y="204787"/>
                  </a:lnTo>
                  <a:lnTo>
                    <a:pt x="654844" y="221456"/>
                  </a:lnTo>
                  <a:lnTo>
                    <a:pt x="664369" y="235743"/>
                  </a:lnTo>
                  <a:lnTo>
                    <a:pt x="664369" y="240506"/>
                  </a:lnTo>
                  <a:lnTo>
                    <a:pt x="640557" y="278606"/>
                  </a:lnTo>
                  <a:lnTo>
                    <a:pt x="600075" y="347662"/>
                  </a:lnTo>
                  <a:lnTo>
                    <a:pt x="581025" y="421481"/>
                  </a:lnTo>
                  <a:lnTo>
                    <a:pt x="554832" y="531018"/>
                  </a:lnTo>
                  <a:lnTo>
                    <a:pt x="523875" y="640556"/>
                  </a:lnTo>
                  <a:lnTo>
                    <a:pt x="488157" y="750093"/>
                  </a:lnTo>
                  <a:lnTo>
                    <a:pt x="466725" y="809625"/>
                  </a:lnTo>
                  <a:lnTo>
                    <a:pt x="438150" y="883443"/>
                  </a:lnTo>
                  <a:lnTo>
                    <a:pt x="411957" y="942975"/>
                  </a:lnTo>
                  <a:lnTo>
                    <a:pt x="376238" y="1019175"/>
                  </a:lnTo>
                  <a:lnTo>
                    <a:pt x="342900" y="1078706"/>
                  </a:lnTo>
                  <a:lnTo>
                    <a:pt x="295275" y="1162050"/>
                  </a:lnTo>
                  <a:lnTo>
                    <a:pt x="254794" y="1226343"/>
                  </a:lnTo>
                  <a:lnTo>
                    <a:pt x="192882" y="1319212"/>
                  </a:lnTo>
                  <a:lnTo>
                    <a:pt x="121444" y="1407318"/>
                  </a:lnTo>
                  <a:lnTo>
                    <a:pt x="64294" y="1469231"/>
                  </a:lnTo>
                  <a:lnTo>
                    <a:pt x="47625" y="1481137"/>
                  </a:lnTo>
                  <a:lnTo>
                    <a:pt x="23813" y="1485900"/>
                  </a:lnTo>
                  <a:lnTo>
                    <a:pt x="9525" y="1485900"/>
                  </a:lnTo>
                  <a:lnTo>
                    <a:pt x="0" y="1476375"/>
                  </a:lnTo>
                  <a:lnTo>
                    <a:pt x="2382" y="1457325"/>
                  </a:lnTo>
                  <a:lnTo>
                    <a:pt x="14288" y="1426368"/>
                  </a:lnTo>
                  <a:lnTo>
                    <a:pt x="38100" y="1369218"/>
                  </a:lnTo>
                  <a:lnTo>
                    <a:pt x="76200" y="1278731"/>
                  </a:lnTo>
                  <a:lnTo>
                    <a:pt x="130969" y="1154906"/>
                  </a:lnTo>
                  <a:lnTo>
                    <a:pt x="190500" y="1004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8">
              <a:extLst>
                <a:ext uri="{FF2B5EF4-FFF2-40B4-BE49-F238E27FC236}">
                  <a16:creationId xmlns:a16="http://schemas.microsoft.com/office/drawing/2014/main" id="{356C76E0-9CCF-43B0-9F23-AE5FBFD3CCF4}"/>
                </a:ext>
              </a:extLst>
            </p:cNvPr>
            <p:cNvSpPr/>
            <p:nvPr/>
          </p:nvSpPr>
          <p:spPr>
            <a:xfrm>
              <a:off x="5200650" y="2333625"/>
              <a:ext cx="407988" cy="1600200"/>
            </a:xfrm>
            <a:custGeom>
              <a:avLst/>
              <a:gdLst>
                <a:gd name="connsiteX0" fmla="*/ 119063 w 407194"/>
                <a:gd name="connsiteY0" fmla="*/ 416719 h 1600200"/>
                <a:gd name="connsiteX1" fmla="*/ 119063 w 407194"/>
                <a:gd name="connsiteY1" fmla="*/ 230981 h 1600200"/>
                <a:gd name="connsiteX2" fmla="*/ 116681 w 407194"/>
                <a:gd name="connsiteY2" fmla="*/ 207169 h 1600200"/>
                <a:gd name="connsiteX3" fmla="*/ 104775 w 407194"/>
                <a:gd name="connsiteY3" fmla="*/ 166688 h 1600200"/>
                <a:gd name="connsiteX4" fmla="*/ 76200 w 407194"/>
                <a:gd name="connsiteY4" fmla="*/ 109538 h 1600200"/>
                <a:gd name="connsiteX5" fmla="*/ 47625 w 407194"/>
                <a:gd name="connsiteY5" fmla="*/ 64294 h 1600200"/>
                <a:gd name="connsiteX6" fmla="*/ 0 w 407194"/>
                <a:gd name="connsiteY6" fmla="*/ 7144 h 1600200"/>
                <a:gd name="connsiteX7" fmla="*/ 171450 w 407194"/>
                <a:gd name="connsiteY7" fmla="*/ 0 h 1600200"/>
                <a:gd name="connsiteX8" fmla="*/ 252413 w 407194"/>
                <a:gd name="connsiteY8" fmla="*/ 42863 h 1600200"/>
                <a:gd name="connsiteX9" fmla="*/ 280988 w 407194"/>
                <a:gd name="connsiteY9" fmla="*/ 59531 h 1600200"/>
                <a:gd name="connsiteX10" fmla="*/ 311944 w 407194"/>
                <a:gd name="connsiteY10" fmla="*/ 83344 h 1600200"/>
                <a:gd name="connsiteX11" fmla="*/ 333375 w 407194"/>
                <a:gd name="connsiteY11" fmla="*/ 102394 h 1600200"/>
                <a:gd name="connsiteX12" fmla="*/ 347663 w 407194"/>
                <a:gd name="connsiteY12" fmla="*/ 119063 h 1600200"/>
                <a:gd name="connsiteX13" fmla="*/ 364331 w 407194"/>
                <a:gd name="connsiteY13" fmla="*/ 147638 h 1600200"/>
                <a:gd name="connsiteX14" fmla="*/ 366713 w 407194"/>
                <a:gd name="connsiteY14" fmla="*/ 188119 h 1600200"/>
                <a:gd name="connsiteX15" fmla="*/ 366713 w 407194"/>
                <a:gd name="connsiteY15" fmla="*/ 461963 h 1600200"/>
                <a:gd name="connsiteX16" fmla="*/ 364331 w 407194"/>
                <a:gd name="connsiteY16" fmla="*/ 664369 h 1600200"/>
                <a:gd name="connsiteX17" fmla="*/ 364331 w 407194"/>
                <a:gd name="connsiteY17" fmla="*/ 857250 h 1600200"/>
                <a:gd name="connsiteX18" fmla="*/ 364331 w 407194"/>
                <a:gd name="connsiteY18" fmla="*/ 912019 h 1600200"/>
                <a:gd name="connsiteX19" fmla="*/ 366713 w 407194"/>
                <a:gd name="connsiteY19" fmla="*/ 957263 h 1600200"/>
                <a:gd name="connsiteX20" fmla="*/ 373856 w 407194"/>
                <a:gd name="connsiteY20" fmla="*/ 1012031 h 1600200"/>
                <a:gd name="connsiteX21" fmla="*/ 383381 w 407194"/>
                <a:gd name="connsiteY21" fmla="*/ 1059656 h 1600200"/>
                <a:gd name="connsiteX22" fmla="*/ 392906 w 407194"/>
                <a:gd name="connsiteY22" fmla="*/ 1090613 h 1600200"/>
                <a:gd name="connsiteX23" fmla="*/ 400050 w 407194"/>
                <a:gd name="connsiteY23" fmla="*/ 1107281 h 1600200"/>
                <a:gd name="connsiteX24" fmla="*/ 407194 w 407194"/>
                <a:gd name="connsiteY24" fmla="*/ 1131094 h 1600200"/>
                <a:gd name="connsiteX25" fmla="*/ 407194 w 407194"/>
                <a:gd name="connsiteY25" fmla="*/ 1145381 h 1600200"/>
                <a:gd name="connsiteX26" fmla="*/ 400050 w 407194"/>
                <a:gd name="connsiteY26" fmla="*/ 1193006 h 1600200"/>
                <a:gd name="connsiteX27" fmla="*/ 378619 w 407194"/>
                <a:gd name="connsiteY27" fmla="*/ 1269206 h 1600200"/>
                <a:gd name="connsiteX28" fmla="*/ 354806 w 407194"/>
                <a:gd name="connsiteY28" fmla="*/ 1333500 h 1600200"/>
                <a:gd name="connsiteX29" fmla="*/ 338138 w 407194"/>
                <a:gd name="connsiteY29" fmla="*/ 1373981 h 1600200"/>
                <a:gd name="connsiteX30" fmla="*/ 304800 w 407194"/>
                <a:gd name="connsiteY30" fmla="*/ 1431131 h 1600200"/>
                <a:gd name="connsiteX31" fmla="*/ 264319 w 407194"/>
                <a:gd name="connsiteY31" fmla="*/ 1493044 h 1600200"/>
                <a:gd name="connsiteX32" fmla="*/ 209550 w 407194"/>
                <a:gd name="connsiteY32" fmla="*/ 1559719 h 1600200"/>
                <a:gd name="connsiteX33" fmla="*/ 188119 w 407194"/>
                <a:gd name="connsiteY33" fmla="*/ 1583531 h 1600200"/>
                <a:gd name="connsiteX34" fmla="*/ 166688 w 407194"/>
                <a:gd name="connsiteY34" fmla="*/ 1597819 h 1600200"/>
                <a:gd name="connsiteX35" fmla="*/ 147638 w 407194"/>
                <a:gd name="connsiteY35" fmla="*/ 1600200 h 1600200"/>
                <a:gd name="connsiteX36" fmla="*/ 126206 w 407194"/>
                <a:gd name="connsiteY36" fmla="*/ 1590675 h 1600200"/>
                <a:gd name="connsiteX37" fmla="*/ 114300 w 407194"/>
                <a:gd name="connsiteY37" fmla="*/ 1578769 h 1600200"/>
                <a:gd name="connsiteX38" fmla="*/ 107156 w 407194"/>
                <a:gd name="connsiteY38" fmla="*/ 1562100 h 1600200"/>
                <a:gd name="connsiteX39" fmla="*/ 109538 w 407194"/>
                <a:gd name="connsiteY39" fmla="*/ 1138238 h 1600200"/>
                <a:gd name="connsiteX40" fmla="*/ 116681 w 407194"/>
                <a:gd name="connsiteY40" fmla="*/ 1102519 h 1600200"/>
                <a:gd name="connsiteX41" fmla="*/ 121444 w 407194"/>
                <a:gd name="connsiteY41" fmla="*/ 1040606 h 1600200"/>
                <a:gd name="connsiteX42" fmla="*/ 119063 w 407194"/>
                <a:gd name="connsiteY42" fmla="*/ 854869 h 1600200"/>
                <a:gd name="connsiteX43" fmla="*/ 119063 w 407194"/>
                <a:gd name="connsiteY43" fmla="*/ 416719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7194" h="1600200">
                  <a:moveTo>
                    <a:pt x="119063" y="416719"/>
                  </a:moveTo>
                  <a:lnTo>
                    <a:pt x="119063" y="230981"/>
                  </a:lnTo>
                  <a:lnTo>
                    <a:pt x="116681" y="207169"/>
                  </a:lnTo>
                  <a:lnTo>
                    <a:pt x="104775" y="166688"/>
                  </a:lnTo>
                  <a:lnTo>
                    <a:pt x="76200" y="109538"/>
                  </a:lnTo>
                  <a:lnTo>
                    <a:pt x="47625" y="64294"/>
                  </a:lnTo>
                  <a:lnTo>
                    <a:pt x="0" y="7144"/>
                  </a:lnTo>
                  <a:lnTo>
                    <a:pt x="171450" y="0"/>
                  </a:lnTo>
                  <a:lnTo>
                    <a:pt x="252413" y="42863"/>
                  </a:lnTo>
                  <a:lnTo>
                    <a:pt x="280988" y="59531"/>
                  </a:lnTo>
                  <a:lnTo>
                    <a:pt x="311944" y="83344"/>
                  </a:lnTo>
                  <a:lnTo>
                    <a:pt x="333375" y="102394"/>
                  </a:lnTo>
                  <a:lnTo>
                    <a:pt x="347663" y="119063"/>
                  </a:lnTo>
                  <a:lnTo>
                    <a:pt x="364331" y="147638"/>
                  </a:lnTo>
                  <a:lnTo>
                    <a:pt x="366713" y="188119"/>
                  </a:lnTo>
                  <a:lnTo>
                    <a:pt x="366713" y="461963"/>
                  </a:lnTo>
                  <a:lnTo>
                    <a:pt x="364331" y="664369"/>
                  </a:lnTo>
                  <a:lnTo>
                    <a:pt x="364331" y="857250"/>
                  </a:lnTo>
                  <a:lnTo>
                    <a:pt x="364331" y="912019"/>
                  </a:lnTo>
                  <a:lnTo>
                    <a:pt x="366713" y="957263"/>
                  </a:lnTo>
                  <a:lnTo>
                    <a:pt x="373856" y="1012031"/>
                  </a:lnTo>
                  <a:lnTo>
                    <a:pt x="383381" y="1059656"/>
                  </a:lnTo>
                  <a:lnTo>
                    <a:pt x="392906" y="1090613"/>
                  </a:lnTo>
                  <a:lnTo>
                    <a:pt x="400050" y="1107281"/>
                  </a:lnTo>
                  <a:lnTo>
                    <a:pt x="407194" y="1131094"/>
                  </a:lnTo>
                  <a:lnTo>
                    <a:pt x="407194" y="1145381"/>
                  </a:lnTo>
                  <a:lnTo>
                    <a:pt x="400050" y="1193006"/>
                  </a:lnTo>
                  <a:lnTo>
                    <a:pt x="378619" y="1269206"/>
                  </a:lnTo>
                  <a:lnTo>
                    <a:pt x="354806" y="1333500"/>
                  </a:lnTo>
                  <a:lnTo>
                    <a:pt x="338138" y="1373981"/>
                  </a:lnTo>
                  <a:lnTo>
                    <a:pt x="304800" y="1431131"/>
                  </a:lnTo>
                  <a:lnTo>
                    <a:pt x="264319" y="1493044"/>
                  </a:lnTo>
                  <a:lnTo>
                    <a:pt x="209550" y="1559719"/>
                  </a:lnTo>
                  <a:lnTo>
                    <a:pt x="188119" y="1583531"/>
                  </a:lnTo>
                  <a:lnTo>
                    <a:pt x="166688" y="1597819"/>
                  </a:lnTo>
                  <a:lnTo>
                    <a:pt x="147638" y="1600200"/>
                  </a:lnTo>
                  <a:lnTo>
                    <a:pt x="126206" y="1590675"/>
                  </a:lnTo>
                  <a:lnTo>
                    <a:pt x="114300" y="1578769"/>
                  </a:lnTo>
                  <a:lnTo>
                    <a:pt x="107156" y="1562100"/>
                  </a:lnTo>
                  <a:lnTo>
                    <a:pt x="109538" y="1138238"/>
                  </a:lnTo>
                  <a:lnTo>
                    <a:pt x="116681" y="1102519"/>
                  </a:lnTo>
                  <a:lnTo>
                    <a:pt x="121444" y="1040606"/>
                  </a:lnTo>
                  <a:cubicBezTo>
                    <a:pt x="120650" y="978694"/>
                    <a:pt x="119857" y="916781"/>
                    <a:pt x="119063" y="854869"/>
                  </a:cubicBezTo>
                  <a:lnTo>
                    <a:pt x="119063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8B55BA50-9D36-4DEF-B9CC-D3EC155175CD}"/>
                </a:ext>
              </a:extLst>
            </p:cNvPr>
            <p:cNvSpPr/>
            <p:nvPr/>
          </p:nvSpPr>
          <p:spPr>
            <a:xfrm>
              <a:off x="4887913" y="3429000"/>
              <a:ext cx="438150" cy="493713"/>
            </a:xfrm>
            <a:custGeom>
              <a:avLst/>
              <a:gdLst>
                <a:gd name="connsiteX0" fmla="*/ 188119 w 438150"/>
                <a:gd name="connsiteY0" fmla="*/ 233363 h 492919"/>
                <a:gd name="connsiteX1" fmla="*/ 257175 w 438150"/>
                <a:gd name="connsiteY1" fmla="*/ 288131 h 492919"/>
                <a:gd name="connsiteX2" fmla="*/ 309563 w 438150"/>
                <a:gd name="connsiteY2" fmla="*/ 330994 h 492919"/>
                <a:gd name="connsiteX3" fmla="*/ 352425 w 438150"/>
                <a:gd name="connsiteY3" fmla="*/ 373856 h 492919"/>
                <a:gd name="connsiteX4" fmla="*/ 381000 w 438150"/>
                <a:gd name="connsiteY4" fmla="*/ 407194 h 492919"/>
                <a:gd name="connsiteX5" fmla="*/ 400050 w 438150"/>
                <a:gd name="connsiteY5" fmla="*/ 433388 h 492919"/>
                <a:gd name="connsiteX6" fmla="*/ 407194 w 438150"/>
                <a:gd name="connsiteY6" fmla="*/ 445294 h 492919"/>
                <a:gd name="connsiteX7" fmla="*/ 421482 w 438150"/>
                <a:gd name="connsiteY7" fmla="*/ 473869 h 492919"/>
                <a:gd name="connsiteX8" fmla="*/ 438150 w 438150"/>
                <a:gd name="connsiteY8" fmla="*/ 492919 h 492919"/>
                <a:gd name="connsiteX9" fmla="*/ 431007 w 438150"/>
                <a:gd name="connsiteY9" fmla="*/ 0 h 492919"/>
                <a:gd name="connsiteX10" fmla="*/ 421482 w 438150"/>
                <a:gd name="connsiteY10" fmla="*/ 40481 h 492919"/>
                <a:gd name="connsiteX11" fmla="*/ 402432 w 438150"/>
                <a:gd name="connsiteY11" fmla="*/ 88106 h 492919"/>
                <a:gd name="connsiteX12" fmla="*/ 385763 w 438150"/>
                <a:gd name="connsiteY12" fmla="*/ 109538 h 492919"/>
                <a:gd name="connsiteX13" fmla="*/ 371475 w 438150"/>
                <a:gd name="connsiteY13" fmla="*/ 121444 h 492919"/>
                <a:gd name="connsiteX14" fmla="*/ 345282 w 438150"/>
                <a:gd name="connsiteY14" fmla="*/ 128588 h 492919"/>
                <a:gd name="connsiteX15" fmla="*/ 316707 w 438150"/>
                <a:gd name="connsiteY15" fmla="*/ 130969 h 492919"/>
                <a:gd name="connsiteX16" fmla="*/ 245269 w 438150"/>
                <a:gd name="connsiteY16" fmla="*/ 119063 h 492919"/>
                <a:gd name="connsiteX17" fmla="*/ 121444 w 438150"/>
                <a:gd name="connsiteY17" fmla="*/ 85725 h 492919"/>
                <a:gd name="connsiteX18" fmla="*/ 71438 w 438150"/>
                <a:gd name="connsiteY18" fmla="*/ 69056 h 492919"/>
                <a:gd name="connsiteX19" fmla="*/ 30957 w 438150"/>
                <a:gd name="connsiteY19" fmla="*/ 52388 h 492919"/>
                <a:gd name="connsiteX20" fmla="*/ 19050 w 438150"/>
                <a:gd name="connsiteY20" fmla="*/ 52388 h 492919"/>
                <a:gd name="connsiteX21" fmla="*/ 9525 w 438150"/>
                <a:gd name="connsiteY21" fmla="*/ 52388 h 492919"/>
                <a:gd name="connsiteX22" fmla="*/ 0 w 438150"/>
                <a:gd name="connsiteY22" fmla="*/ 59531 h 492919"/>
                <a:gd name="connsiteX23" fmla="*/ 0 w 438150"/>
                <a:gd name="connsiteY23" fmla="*/ 73819 h 492919"/>
                <a:gd name="connsiteX24" fmla="*/ 7144 w 438150"/>
                <a:gd name="connsiteY24" fmla="*/ 102394 h 492919"/>
                <a:gd name="connsiteX25" fmla="*/ 19050 w 438150"/>
                <a:gd name="connsiteY25" fmla="*/ 116681 h 492919"/>
                <a:gd name="connsiteX26" fmla="*/ 83344 w 438150"/>
                <a:gd name="connsiteY26" fmla="*/ 159544 h 492919"/>
                <a:gd name="connsiteX27" fmla="*/ 188119 w 438150"/>
                <a:gd name="connsiteY27" fmla="*/ 23336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92919">
                  <a:moveTo>
                    <a:pt x="188119" y="233363"/>
                  </a:moveTo>
                  <a:lnTo>
                    <a:pt x="257175" y="288131"/>
                  </a:lnTo>
                  <a:lnTo>
                    <a:pt x="309563" y="330994"/>
                  </a:lnTo>
                  <a:lnTo>
                    <a:pt x="352425" y="373856"/>
                  </a:lnTo>
                  <a:lnTo>
                    <a:pt x="381000" y="407194"/>
                  </a:lnTo>
                  <a:lnTo>
                    <a:pt x="400050" y="433388"/>
                  </a:lnTo>
                  <a:lnTo>
                    <a:pt x="407194" y="445294"/>
                  </a:lnTo>
                  <a:lnTo>
                    <a:pt x="421482" y="473869"/>
                  </a:lnTo>
                  <a:lnTo>
                    <a:pt x="438150" y="492919"/>
                  </a:lnTo>
                  <a:lnTo>
                    <a:pt x="431007" y="0"/>
                  </a:lnTo>
                  <a:lnTo>
                    <a:pt x="421482" y="40481"/>
                  </a:lnTo>
                  <a:lnTo>
                    <a:pt x="402432" y="88106"/>
                  </a:lnTo>
                  <a:lnTo>
                    <a:pt x="385763" y="109538"/>
                  </a:lnTo>
                  <a:lnTo>
                    <a:pt x="371475" y="121444"/>
                  </a:lnTo>
                  <a:lnTo>
                    <a:pt x="345282" y="128588"/>
                  </a:lnTo>
                  <a:lnTo>
                    <a:pt x="316707" y="130969"/>
                  </a:lnTo>
                  <a:lnTo>
                    <a:pt x="245269" y="119063"/>
                  </a:lnTo>
                  <a:lnTo>
                    <a:pt x="121444" y="85725"/>
                  </a:lnTo>
                  <a:lnTo>
                    <a:pt x="71438" y="69056"/>
                  </a:lnTo>
                  <a:lnTo>
                    <a:pt x="30957" y="52388"/>
                  </a:lnTo>
                  <a:lnTo>
                    <a:pt x="19050" y="52388"/>
                  </a:lnTo>
                  <a:lnTo>
                    <a:pt x="9525" y="52388"/>
                  </a:lnTo>
                  <a:lnTo>
                    <a:pt x="0" y="59531"/>
                  </a:lnTo>
                  <a:lnTo>
                    <a:pt x="0" y="73819"/>
                  </a:lnTo>
                  <a:lnTo>
                    <a:pt x="7144" y="102394"/>
                  </a:lnTo>
                  <a:lnTo>
                    <a:pt x="19050" y="116681"/>
                  </a:lnTo>
                  <a:lnTo>
                    <a:pt x="83344" y="159544"/>
                  </a:lnTo>
                  <a:lnTo>
                    <a:pt x="188119" y="233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4">
              <a:extLst>
                <a:ext uri="{FF2B5EF4-FFF2-40B4-BE49-F238E27FC236}">
                  <a16:creationId xmlns:a16="http://schemas.microsoft.com/office/drawing/2014/main" id="{B67EF79B-CC6F-4C71-8FBC-8143E115244D}"/>
                </a:ext>
              </a:extLst>
            </p:cNvPr>
            <p:cNvSpPr/>
            <p:nvPr/>
          </p:nvSpPr>
          <p:spPr>
            <a:xfrm>
              <a:off x="4429125" y="4029075"/>
              <a:ext cx="1677988" cy="430213"/>
            </a:xfrm>
            <a:custGeom>
              <a:avLst/>
              <a:gdLst>
                <a:gd name="connsiteX0" fmla="*/ 704850 w 1678781"/>
                <a:gd name="connsiteY0" fmla="*/ 340519 h 431006"/>
                <a:gd name="connsiteX1" fmla="*/ 912019 w 1678781"/>
                <a:gd name="connsiteY1" fmla="*/ 300038 h 431006"/>
                <a:gd name="connsiteX2" fmla="*/ 1078706 w 1678781"/>
                <a:gd name="connsiteY2" fmla="*/ 261938 h 431006"/>
                <a:gd name="connsiteX3" fmla="*/ 1143000 w 1678781"/>
                <a:gd name="connsiteY3" fmla="*/ 245269 h 431006"/>
                <a:gd name="connsiteX4" fmla="*/ 1185863 w 1678781"/>
                <a:gd name="connsiteY4" fmla="*/ 240506 h 431006"/>
                <a:gd name="connsiteX5" fmla="*/ 1216819 w 1678781"/>
                <a:gd name="connsiteY5" fmla="*/ 245269 h 431006"/>
                <a:gd name="connsiteX6" fmla="*/ 1609725 w 1678781"/>
                <a:gd name="connsiteY6" fmla="*/ 330994 h 431006"/>
                <a:gd name="connsiteX7" fmla="*/ 1645444 w 1678781"/>
                <a:gd name="connsiteY7" fmla="*/ 316706 h 431006"/>
                <a:gd name="connsiteX8" fmla="*/ 1669256 w 1678781"/>
                <a:gd name="connsiteY8" fmla="*/ 297656 h 431006"/>
                <a:gd name="connsiteX9" fmla="*/ 1678781 w 1678781"/>
                <a:gd name="connsiteY9" fmla="*/ 278606 h 431006"/>
                <a:gd name="connsiteX10" fmla="*/ 1676400 w 1678781"/>
                <a:gd name="connsiteY10" fmla="*/ 269081 h 431006"/>
                <a:gd name="connsiteX11" fmla="*/ 1664494 w 1678781"/>
                <a:gd name="connsiteY11" fmla="*/ 254794 h 431006"/>
                <a:gd name="connsiteX12" fmla="*/ 1626394 w 1678781"/>
                <a:gd name="connsiteY12" fmla="*/ 221456 h 431006"/>
                <a:gd name="connsiteX13" fmla="*/ 1545431 w 1678781"/>
                <a:gd name="connsiteY13" fmla="*/ 157163 h 431006"/>
                <a:gd name="connsiteX14" fmla="*/ 1428750 w 1678781"/>
                <a:gd name="connsiteY14" fmla="*/ 78581 h 431006"/>
                <a:gd name="connsiteX15" fmla="*/ 1347788 w 1678781"/>
                <a:gd name="connsiteY15" fmla="*/ 33338 h 431006"/>
                <a:gd name="connsiteX16" fmla="*/ 1285875 w 1678781"/>
                <a:gd name="connsiteY16" fmla="*/ 4763 h 431006"/>
                <a:gd name="connsiteX17" fmla="*/ 1271588 w 1678781"/>
                <a:gd name="connsiteY17" fmla="*/ 0 h 431006"/>
                <a:gd name="connsiteX18" fmla="*/ 1257300 w 1678781"/>
                <a:gd name="connsiteY18" fmla="*/ 4763 h 431006"/>
                <a:gd name="connsiteX19" fmla="*/ 1238250 w 1678781"/>
                <a:gd name="connsiteY19" fmla="*/ 23813 h 431006"/>
                <a:gd name="connsiteX20" fmla="*/ 1197769 w 1678781"/>
                <a:gd name="connsiteY20" fmla="*/ 47625 h 431006"/>
                <a:gd name="connsiteX21" fmla="*/ 1128713 w 1678781"/>
                <a:gd name="connsiteY21" fmla="*/ 83344 h 431006"/>
                <a:gd name="connsiteX22" fmla="*/ 1062038 w 1678781"/>
                <a:gd name="connsiteY22" fmla="*/ 107156 h 431006"/>
                <a:gd name="connsiteX23" fmla="*/ 938213 w 1678781"/>
                <a:gd name="connsiteY23" fmla="*/ 138113 h 431006"/>
                <a:gd name="connsiteX24" fmla="*/ 814388 w 1678781"/>
                <a:gd name="connsiteY24" fmla="*/ 166688 h 431006"/>
                <a:gd name="connsiteX25" fmla="*/ 678656 w 1678781"/>
                <a:gd name="connsiteY25" fmla="*/ 195263 h 431006"/>
                <a:gd name="connsiteX26" fmla="*/ 516731 w 1678781"/>
                <a:gd name="connsiteY26" fmla="*/ 219075 h 431006"/>
                <a:gd name="connsiteX27" fmla="*/ 440531 w 1678781"/>
                <a:gd name="connsiteY27" fmla="*/ 230981 h 431006"/>
                <a:gd name="connsiteX28" fmla="*/ 302419 w 1678781"/>
                <a:gd name="connsiteY28" fmla="*/ 242888 h 431006"/>
                <a:gd name="connsiteX29" fmla="*/ 242888 w 1678781"/>
                <a:gd name="connsiteY29" fmla="*/ 242888 h 431006"/>
                <a:gd name="connsiteX30" fmla="*/ 157163 w 1678781"/>
                <a:gd name="connsiteY30" fmla="*/ 245269 h 431006"/>
                <a:gd name="connsiteX31" fmla="*/ 0 w 1678781"/>
                <a:gd name="connsiteY31" fmla="*/ 431006 h 431006"/>
                <a:gd name="connsiteX32" fmla="*/ 200025 w 1678781"/>
                <a:gd name="connsiteY32" fmla="*/ 414338 h 431006"/>
                <a:gd name="connsiteX33" fmla="*/ 278606 w 1678781"/>
                <a:gd name="connsiteY33" fmla="*/ 407194 h 431006"/>
                <a:gd name="connsiteX34" fmla="*/ 347663 w 1678781"/>
                <a:gd name="connsiteY34" fmla="*/ 400050 h 431006"/>
                <a:gd name="connsiteX35" fmla="*/ 445294 w 1678781"/>
                <a:gd name="connsiteY35" fmla="*/ 383381 h 431006"/>
                <a:gd name="connsiteX36" fmla="*/ 590550 w 1678781"/>
                <a:gd name="connsiteY36" fmla="*/ 361950 h 431006"/>
                <a:gd name="connsiteX37" fmla="*/ 704850 w 1678781"/>
                <a:gd name="connsiteY37" fmla="*/ 340519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781" h="431006">
                  <a:moveTo>
                    <a:pt x="704850" y="340519"/>
                  </a:moveTo>
                  <a:lnTo>
                    <a:pt x="912019" y="300038"/>
                  </a:lnTo>
                  <a:lnTo>
                    <a:pt x="1078706" y="261938"/>
                  </a:lnTo>
                  <a:lnTo>
                    <a:pt x="1143000" y="245269"/>
                  </a:lnTo>
                  <a:lnTo>
                    <a:pt x="1185863" y="240506"/>
                  </a:lnTo>
                  <a:lnTo>
                    <a:pt x="1216819" y="245269"/>
                  </a:lnTo>
                  <a:lnTo>
                    <a:pt x="1609725" y="330994"/>
                  </a:lnTo>
                  <a:lnTo>
                    <a:pt x="1645444" y="316706"/>
                  </a:lnTo>
                  <a:lnTo>
                    <a:pt x="1669256" y="297656"/>
                  </a:lnTo>
                  <a:lnTo>
                    <a:pt x="1678781" y="278606"/>
                  </a:lnTo>
                  <a:lnTo>
                    <a:pt x="1676400" y="269081"/>
                  </a:lnTo>
                  <a:lnTo>
                    <a:pt x="1664494" y="254794"/>
                  </a:lnTo>
                  <a:lnTo>
                    <a:pt x="1626394" y="221456"/>
                  </a:lnTo>
                  <a:lnTo>
                    <a:pt x="1545431" y="157163"/>
                  </a:lnTo>
                  <a:lnTo>
                    <a:pt x="1428750" y="78581"/>
                  </a:lnTo>
                  <a:lnTo>
                    <a:pt x="1347788" y="33338"/>
                  </a:lnTo>
                  <a:lnTo>
                    <a:pt x="1285875" y="4763"/>
                  </a:lnTo>
                  <a:lnTo>
                    <a:pt x="1271588" y="0"/>
                  </a:lnTo>
                  <a:lnTo>
                    <a:pt x="1257300" y="4763"/>
                  </a:lnTo>
                  <a:lnTo>
                    <a:pt x="1238250" y="23813"/>
                  </a:lnTo>
                  <a:lnTo>
                    <a:pt x="1197769" y="47625"/>
                  </a:lnTo>
                  <a:lnTo>
                    <a:pt x="1128713" y="83344"/>
                  </a:lnTo>
                  <a:lnTo>
                    <a:pt x="1062038" y="107156"/>
                  </a:lnTo>
                  <a:lnTo>
                    <a:pt x="938213" y="138113"/>
                  </a:lnTo>
                  <a:lnTo>
                    <a:pt x="814388" y="166688"/>
                  </a:lnTo>
                  <a:lnTo>
                    <a:pt x="678656" y="195263"/>
                  </a:lnTo>
                  <a:lnTo>
                    <a:pt x="516731" y="219075"/>
                  </a:lnTo>
                  <a:lnTo>
                    <a:pt x="440531" y="230981"/>
                  </a:lnTo>
                  <a:lnTo>
                    <a:pt x="302419" y="242888"/>
                  </a:lnTo>
                  <a:lnTo>
                    <a:pt x="242888" y="242888"/>
                  </a:lnTo>
                  <a:lnTo>
                    <a:pt x="157163" y="245269"/>
                  </a:lnTo>
                  <a:lnTo>
                    <a:pt x="0" y="431006"/>
                  </a:lnTo>
                  <a:lnTo>
                    <a:pt x="200025" y="414338"/>
                  </a:lnTo>
                  <a:lnTo>
                    <a:pt x="278606" y="407194"/>
                  </a:lnTo>
                  <a:lnTo>
                    <a:pt x="347663" y="400050"/>
                  </a:lnTo>
                  <a:lnTo>
                    <a:pt x="445294" y="383381"/>
                  </a:lnTo>
                  <a:lnTo>
                    <a:pt x="590550" y="361950"/>
                  </a:lnTo>
                  <a:lnTo>
                    <a:pt x="704850" y="3405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5">
              <a:extLst>
                <a:ext uri="{FF2B5EF4-FFF2-40B4-BE49-F238E27FC236}">
                  <a16:creationId xmlns:a16="http://schemas.microsoft.com/office/drawing/2014/main" id="{616B0687-F119-4903-BB0B-D191D973EBD9}"/>
                </a:ext>
              </a:extLst>
            </p:cNvPr>
            <p:cNvSpPr/>
            <p:nvPr/>
          </p:nvSpPr>
          <p:spPr>
            <a:xfrm>
              <a:off x="3214688" y="4244975"/>
              <a:ext cx="2849562" cy="1889125"/>
            </a:xfrm>
            <a:custGeom>
              <a:avLst/>
              <a:gdLst>
                <a:gd name="connsiteX0" fmla="*/ 2132741 w 2848807"/>
                <a:gd name="connsiteY0" fmla="*/ 432730 h 1888043"/>
                <a:gd name="connsiteX1" fmla="*/ 2235772 w 2848807"/>
                <a:gd name="connsiteY1" fmla="*/ 324548 h 1888043"/>
                <a:gd name="connsiteX2" fmla="*/ 2307894 w 2848807"/>
                <a:gd name="connsiteY2" fmla="*/ 247274 h 1888043"/>
                <a:gd name="connsiteX3" fmla="*/ 2387743 w 2848807"/>
                <a:gd name="connsiteY3" fmla="*/ 154546 h 1888043"/>
                <a:gd name="connsiteX4" fmla="*/ 2423804 w 2848807"/>
                <a:gd name="connsiteY4" fmla="*/ 113334 h 1888043"/>
                <a:gd name="connsiteX5" fmla="*/ 2436683 w 2848807"/>
                <a:gd name="connsiteY5" fmla="*/ 85000 h 1888043"/>
                <a:gd name="connsiteX6" fmla="*/ 2439259 w 2848807"/>
                <a:gd name="connsiteY6" fmla="*/ 64394 h 1888043"/>
                <a:gd name="connsiteX7" fmla="*/ 2439259 w 2848807"/>
                <a:gd name="connsiteY7" fmla="*/ 48940 h 1888043"/>
                <a:gd name="connsiteX8" fmla="*/ 2428956 w 2848807"/>
                <a:gd name="connsiteY8" fmla="*/ 23182 h 1888043"/>
                <a:gd name="connsiteX9" fmla="*/ 2410925 w 2848807"/>
                <a:gd name="connsiteY9" fmla="*/ 0 h 1888043"/>
                <a:gd name="connsiteX10" fmla="*/ 2848807 w 2848807"/>
                <a:gd name="connsiteY10" fmla="*/ 100455 h 1888043"/>
                <a:gd name="connsiteX11" fmla="*/ 2820473 w 2848807"/>
                <a:gd name="connsiteY11" fmla="*/ 113334 h 1888043"/>
                <a:gd name="connsiteX12" fmla="*/ 2768958 w 2848807"/>
                <a:gd name="connsiteY12" fmla="*/ 151971 h 1888043"/>
                <a:gd name="connsiteX13" fmla="*/ 2658199 w 2848807"/>
                <a:gd name="connsiteY13" fmla="*/ 255002 h 1888043"/>
                <a:gd name="connsiteX14" fmla="*/ 2524259 w 2848807"/>
                <a:gd name="connsiteY14" fmla="*/ 383790 h 1888043"/>
                <a:gd name="connsiteX15" fmla="*/ 2307894 w 2848807"/>
                <a:gd name="connsiteY15" fmla="*/ 600155 h 1888043"/>
                <a:gd name="connsiteX16" fmla="*/ 2112135 w 2848807"/>
                <a:gd name="connsiteY16" fmla="*/ 803642 h 1888043"/>
                <a:gd name="connsiteX17" fmla="*/ 1942134 w 2848807"/>
                <a:gd name="connsiteY17" fmla="*/ 945309 h 1888043"/>
                <a:gd name="connsiteX18" fmla="*/ 1833952 w 2848807"/>
                <a:gd name="connsiteY18" fmla="*/ 1030310 h 1888043"/>
                <a:gd name="connsiteX19" fmla="*/ 1692284 w 2848807"/>
                <a:gd name="connsiteY19" fmla="*/ 1138492 h 1888043"/>
                <a:gd name="connsiteX20" fmla="*/ 1527434 w 2848807"/>
                <a:gd name="connsiteY20" fmla="*/ 1251826 h 1888043"/>
                <a:gd name="connsiteX21" fmla="*/ 1424403 w 2848807"/>
                <a:gd name="connsiteY21" fmla="*/ 1321372 h 1888043"/>
                <a:gd name="connsiteX22" fmla="*/ 1341979 w 2848807"/>
                <a:gd name="connsiteY22" fmla="*/ 1372888 h 1888043"/>
                <a:gd name="connsiteX23" fmla="*/ 1213190 w 2848807"/>
                <a:gd name="connsiteY23" fmla="*/ 1450161 h 1888043"/>
                <a:gd name="connsiteX24" fmla="*/ 1112735 w 2848807"/>
                <a:gd name="connsiteY24" fmla="*/ 1506828 h 1888043"/>
                <a:gd name="connsiteX25" fmla="*/ 1038037 w 2848807"/>
                <a:gd name="connsiteY25" fmla="*/ 1545465 h 1888043"/>
                <a:gd name="connsiteX26" fmla="*/ 955612 w 2848807"/>
                <a:gd name="connsiteY26" fmla="*/ 1589253 h 1888043"/>
                <a:gd name="connsiteX27" fmla="*/ 855157 w 2848807"/>
                <a:gd name="connsiteY27" fmla="*/ 1633041 h 1888043"/>
                <a:gd name="connsiteX28" fmla="*/ 775308 w 2848807"/>
                <a:gd name="connsiteY28" fmla="*/ 1669102 h 1888043"/>
                <a:gd name="connsiteX29" fmla="*/ 677429 w 2848807"/>
                <a:gd name="connsiteY29" fmla="*/ 1707739 h 1888043"/>
                <a:gd name="connsiteX30" fmla="*/ 584701 w 2848807"/>
                <a:gd name="connsiteY30" fmla="*/ 1741224 h 1888043"/>
                <a:gd name="connsiteX31" fmla="*/ 491973 w 2848807"/>
                <a:gd name="connsiteY31" fmla="*/ 1772133 h 1888043"/>
                <a:gd name="connsiteX32" fmla="*/ 373487 w 2848807"/>
                <a:gd name="connsiteY32" fmla="*/ 1808194 h 1888043"/>
                <a:gd name="connsiteX33" fmla="*/ 278184 w 2848807"/>
                <a:gd name="connsiteY33" fmla="*/ 1836527 h 1888043"/>
                <a:gd name="connsiteX34" fmla="*/ 193183 w 2848807"/>
                <a:gd name="connsiteY34" fmla="*/ 1859709 h 1888043"/>
                <a:gd name="connsiteX35" fmla="*/ 103031 w 2848807"/>
                <a:gd name="connsiteY35" fmla="*/ 1880315 h 1888043"/>
                <a:gd name="connsiteX36" fmla="*/ 69546 w 2848807"/>
                <a:gd name="connsiteY36" fmla="*/ 1885467 h 1888043"/>
                <a:gd name="connsiteX37" fmla="*/ 36061 w 2848807"/>
                <a:gd name="connsiteY37" fmla="*/ 1888043 h 1888043"/>
                <a:gd name="connsiteX38" fmla="*/ 7727 w 2848807"/>
                <a:gd name="connsiteY38" fmla="*/ 1880315 h 1888043"/>
                <a:gd name="connsiteX39" fmla="*/ 7727 w 2848807"/>
                <a:gd name="connsiteY39" fmla="*/ 1880315 h 1888043"/>
                <a:gd name="connsiteX40" fmla="*/ 0 w 2848807"/>
                <a:gd name="connsiteY40" fmla="*/ 1867437 h 1888043"/>
                <a:gd name="connsiteX41" fmla="*/ 0 w 2848807"/>
                <a:gd name="connsiteY41" fmla="*/ 1857133 h 1888043"/>
                <a:gd name="connsiteX42" fmla="*/ 5152 w 2848807"/>
                <a:gd name="connsiteY42" fmla="*/ 1844255 h 1888043"/>
                <a:gd name="connsiteX43" fmla="*/ 28334 w 2848807"/>
                <a:gd name="connsiteY43" fmla="*/ 1815921 h 1888043"/>
                <a:gd name="connsiteX44" fmla="*/ 69546 w 2848807"/>
                <a:gd name="connsiteY44" fmla="*/ 1803042 h 1888043"/>
                <a:gd name="connsiteX45" fmla="*/ 180304 w 2848807"/>
                <a:gd name="connsiteY45" fmla="*/ 1766981 h 1888043"/>
                <a:gd name="connsiteX46" fmla="*/ 301366 w 2848807"/>
                <a:gd name="connsiteY46" fmla="*/ 1723193 h 1888043"/>
                <a:gd name="connsiteX47" fmla="*/ 476518 w 2848807"/>
                <a:gd name="connsiteY47" fmla="*/ 1648496 h 1888043"/>
                <a:gd name="connsiteX48" fmla="*/ 584701 w 2848807"/>
                <a:gd name="connsiteY48" fmla="*/ 1596980 h 1888043"/>
                <a:gd name="connsiteX49" fmla="*/ 752126 w 2848807"/>
                <a:gd name="connsiteY49" fmla="*/ 1509404 h 1888043"/>
                <a:gd name="connsiteX50" fmla="*/ 865460 w 2848807"/>
                <a:gd name="connsiteY50" fmla="*/ 1447585 h 1888043"/>
                <a:gd name="connsiteX51" fmla="*/ 1038037 w 2848807"/>
                <a:gd name="connsiteY51" fmla="*/ 1341979 h 1888043"/>
                <a:gd name="connsiteX52" fmla="*/ 1200311 w 2848807"/>
                <a:gd name="connsiteY52" fmla="*/ 1233796 h 1888043"/>
                <a:gd name="connsiteX53" fmla="*/ 1347130 w 2848807"/>
                <a:gd name="connsiteY53" fmla="*/ 1128189 h 1888043"/>
                <a:gd name="connsiteX54" fmla="*/ 1483646 w 2848807"/>
                <a:gd name="connsiteY54" fmla="*/ 1022582 h 1888043"/>
                <a:gd name="connsiteX55" fmla="*/ 1643344 w 2848807"/>
                <a:gd name="connsiteY55" fmla="*/ 893794 h 1888043"/>
                <a:gd name="connsiteX56" fmla="*/ 1772133 w 2848807"/>
                <a:gd name="connsiteY56" fmla="*/ 785611 h 1888043"/>
                <a:gd name="connsiteX57" fmla="*/ 1810770 w 2848807"/>
                <a:gd name="connsiteY57" fmla="*/ 749550 h 1888043"/>
                <a:gd name="connsiteX58" fmla="*/ 1926679 w 2848807"/>
                <a:gd name="connsiteY58" fmla="*/ 636216 h 1888043"/>
                <a:gd name="connsiteX59" fmla="*/ 2096681 w 2848807"/>
                <a:gd name="connsiteY59" fmla="*/ 471367 h 1888043"/>
                <a:gd name="connsiteX60" fmla="*/ 2132741 w 2848807"/>
                <a:gd name="connsiteY60" fmla="*/ 432730 h 18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48807" h="1888043">
                  <a:moveTo>
                    <a:pt x="2132741" y="432730"/>
                  </a:moveTo>
                  <a:lnTo>
                    <a:pt x="2235772" y="324548"/>
                  </a:lnTo>
                  <a:lnTo>
                    <a:pt x="2307894" y="247274"/>
                  </a:lnTo>
                  <a:lnTo>
                    <a:pt x="2387743" y="154546"/>
                  </a:lnTo>
                  <a:lnTo>
                    <a:pt x="2423804" y="113334"/>
                  </a:lnTo>
                  <a:lnTo>
                    <a:pt x="2436683" y="85000"/>
                  </a:lnTo>
                  <a:lnTo>
                    <a:pt x="2439259" y="64394"/>
                  </a:lnTo>
                  <a:lnTo>
                    <a:pt x="2439259" y="48940"/>
                  </a:lnTo>
                  <a:lnTo>
                    <a:pt x="2428956" y="23182"/>
                  </a:lnTo>
                  <a:lnTo>
                    <a:pt x="2410925" y="0"/>
                  </a:lnTo>
                  <a:lnTo>
                    <a:pt x="2848807" y="100455"/>
                  </a:lnTo>
                  <a:lnTo>
                    <a:pt x="2820473" y="113334"/>
                  </a:lnTo>
                  <a:lnTo>
                    <a:pt x="2768958" y="151971"/>
                  </a:lnTo>
                  <a:lnTo>
                    <a:pt x="2658199" y="255002"/>
                  </a:lnTo>
                  <a:lnTo>
                    <a:pt x="2524259" y="383790"/>
                  </a:lnTo>
                  <a:lnTo>
                    <a:pt x="2307894" y="600155"/>
                  </a:lnTo>
                  <a:lnTo>
                    <a:pt x="2112135" y="803642"/>
                  </a:lnTo>
                  <a:lnTo>
                    <a:pt x="1942134" y="945309"/>
                  </a:lnTo>
                  <a:lnTo>
                    <a:pt x="1833952" y="1030310"/>
                  </a:lnTo>
                  <a:lnTo>
                    <a:pt x="1692284" y="1138492"/>
                  </a:lnTo>
                  <a:lnTo>
                    <a:pt x="1527434" y="1251826"/>
                  </a:lnTo>
                  <a:lnTo>
                    <a:pt x="1424403" y="1321372"/>
                  </a:lnTo>
                  <a:lnTo>
                    <a:pt x="1341979" y="1372888"/>
                  </a:lnTo>
                  <a:lnTo>
                    <a:pt x="1213190" y="1450161"/>
                  </a:lnTo>
                  <a:lnTo>
                    <a:pt x="1112735" y="1506828"/>
                  </a:lnTo>
                  <a:lnTo>
                    <a:pt x="1038037" y="1545465"/>
                  </a:lnTo>
                  <a:lnTo>
                    <a:pt x="955612" y="1589253"/>
                  </a:lnTo>
                  <a:lnTo>
                    <a:pt x="855157" y="1633041"/>
                  </a:lnTo>
                  <a:lnTo>
                    <a:pt x="775308" y="1669102"/>
                  </a:lnTo>
                  <a:lnTo>
                    <a:pt x="677429" y="1707739"/>
                  </a:lnTo>
                  <a:lnTo>
                    <a:pt x="584701" y="1741224"/>
                  </a:lnTo>
                  <a:lnTo>
                    <a:pt x="491973" y="1772133"/>
                  </a:lnTo>
                  <a:lnTo>
                    <a:pt x="373487" y="1808194"/>
                  </a:lnTo>
                  <a:lnTo>
                    <a:pt x="278184" y="1836527"/>
                  </a:lnTo>
                  <a:lnTo>
                    <a:pt x="193183" y="1859709"/>
                  </a:lnTo>
                  <a:lnTo>
                    <a:pt x="103031" y="1880315"/>
                  </a:lnTo>
                  <a:lnTo>
                    <a:pt x="69546" y="1885467"/>
                  </a:lnTo>
                  <a:lnTo>
                    <a:pt x="36061" y="1888043"/>
                  </a:lnTo>
                  <a:lnTo>
                    <a:pt x="7727" y="1880315"/>
                  </a:lnTo>
                  <a:lnTo>
                    <a:pt x="7727" y="1880315"/>
                  </a:lnTo>
                  <a:lnTo>
                    <a:pt x="0" y="1867437"/>
                  </a:lnTo>
                  <a:lnTo>
                    <a:pt x="0" y="1857133"/>
                  </a:lnTo>
                  <a:lnTo>
                    <a:pt x="5152" y="1844255"/>
                  </a:lnTo>
                  <a:lnTo>
                    <a:pt x="28334" y="1815921"/>
                  </a:lnTo>
                  <a:lnTo>
                    <a:pt x="69546" y="1803042"/>
                  </a:lnTo>
                  <a:lnTo>
                    <a:pt x="180304" y="1766981"/>
                  </a:lnTo>
                  <a:lnTo>
                    <a:pt x="301366" y="1723193"/>
                  </a:lnTo>
                  <a:lnTo>
                    <a:pt x="476518" y="1648496"/>
                  </a:lnTo>
                  <a:lnTo>
                    <a:pt x="584701" y="1596980"/>
                  </a:lnTo>
                  <a:lnTo>
                    <a:pt x="752126" y="1509404"/>
                  </a:lnTo>
                  <a:lnTo>
                    <a:pt x="865460" y="1447585"/>
                  </a:lnTo>
                  <a:lnTo>
                    <a:pt x="1038037" y="1341979"/>
                  </a:lnTo>
                  <a:lnTo>
                    <a:pt x="1200311" y="1233796"/>
                  </a:lnTo>
                  <a:lnTo>
                    <a:pt x="1347130" y="1128189"/>
                  </a:lnTo>
                  <a:lnTo>
                    <a:pt x="1483646" y="1022582"/>
                  </a:lnTo>
                  <a:lnTo>
                    <a:pt x="1643344" y="893794"/>
                  </a:lnTo>
                  <a:lnTo>
                    <a:pt x="1772133" y="785611"/>
                  </a:lnTo>
                  <a:lnTo>
                    <a:pt x="1810770" y="749550"/>
                  </a:lnTo>
                  <a:lnTo>
                    <a:pt x="1926679" y="636216"/>
                  </a:lnTo>
                  <a:lnTo>
                    <a:pt x="2096681" y="471367"/>
                  </a:lnTo>
                  <a:lnTo>
                    <a:pt x="2132741" y="4327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4C07B602-8ED4-427A-8D91-AF761ACCAF23}"/>
                </a:ext>
              </a:extLst>
            </p:cNvPr>
            <p:cNvSpPr/>
            <p:nvPr/>
          </p:nvSpPr>
          <p:spPr>
            <a:xfrm>
              <a:off x="4357688" y="4471988"/>
              <a:ext cx="2933700" cy="1700212"/>
            </a:xfrm>
            <a:custGeom>
              <a:avLst/>
              <a:gdLst>
                <a:gd name="connsiteX0" fmla="*/ 1140618 w 2933700"/>
                <a:gd name="connsiteY0" fmla="*/ 671512 h 1700212"/>
                <a:gd name="connsiteX1" fmla="*/ 973931 w 2933700"/>
                <a:gd name="connsiteY1" fmla="*/ 552450 h 1700212"/>
                <a:gd name="connsiteX2" fmla="*/ 764381 w 2933700"/>
                <a:gd name="connsiteY2" fmla="*/ 433387 h 1700212"/>
                <a:gd name="connsiteX3" fmla="*/ 640556 w 2933700"/>
                <a:gd name="connsiteY3" fmla="*/ 338137 h 1700212"/>
                <a:gd name="connsiteX4" fmla="*/ 521493 w 2933700"/>
                <a:gd name="connsiteY4" fmla="*/ 254793 h 1700212"/>
                <a:gd name="connsiteX5" fmla="*/ 404812 w 2933700"/>
                <a:gd name="connsiteY5" fmla="*/ 180975 h 1700212"/>
                <a:gd name="connsiteX6" fmla="*/ 290512 w 2933700"/>
                <a:gd name="connsiteY6" fmla="*/ 114300 h 1700212"/>
                <a:gd name="connsiteX7" fmla="*/ 176212 w 2933700"/>
                <a:gd name="connsiteY7" fmla="*/ 54768 h 1700212"/>
                <a:gd name="connsiteX8" fmla="*/ 73818 w 2933700"/>
                <a:gd name="connsiteY8" fmla="*/ 0 h 1700212"/>
                <a:gd name="connsiteX9" fmla="*/ 0 w 2933700"/>
                <a:gd name="connsiteY9" fmla="*/ 78581 h 1700212"/>
                <a:gd name="connsiteX10" fmla="*/ 100012 w 2933700"/>
                <a:gd name="connsiteY10" fmla="*/ 130968 h 1700212"/>
                <a:gd name="connsiteX11" fmla="*/ 185737 w 2933700"/>
                <a:gd name="connsiteY11" fmla="*/ 183356 h 1700212"/>
                <a:gd name="connsiteX12" fmla="*/ 266700 w 2933700"/>
                <a:gd name="connsiteY12" fmla="*/ 235743 h 1700212"/>
                <a:gd name="connsiteX13" fmla="*/ 385762 w 2933700"/>
                <a:gd name="connsiteY13" fmla="*/ 321468 h 1700212"/>
                <a:gd name="connsiteX14" fmla="*/ 511968 w 2933700"/>
                <a:gd name="connsiteY14" fmla="*/ 419100 h 1700212"/>
                <a:gd name="connsiteX15" fmla="*/ 657225 w 2933700"/>
                <a:gd name="connsiteY15" fmla="*/ 542925 h 1700212"/>
                <a:gd name="connsiteX16" fmla="*/ 912018 w 2933700"/>
                <a:gd name="connsiteY16" fmla="*/ 769143 h 1700212"/>
                <a:gd name="connsiteX17" fmla="*/ 1054893 w 2933700"/>
                <a:gd name="connsiteY17" fmla="*/ 897731 h 1700212"/>
                <a:gd name="connsiteX18" fmla="*/ 1262062 w 2933700"/>
                <a:gd name="connsiteY18" fmla="*/ 1088231 h 1700212"/>
                <a:gd name="connsiteX19" fmla="*/ 1445418 w 2933700"/>
                <a:gd name="connsiteY19" fmla="*/ 1254918 h 1700212"/>
                <a:gd name="connsiteX20" fmla="*/ 1588293 w 2933700"/>
                <a:gd name="connsiteY20" fmla="*/ 1385887 h 1700212"/>
                <a:gd name="connsiteX21" fmla="*/ 1707356 w 2933700"/>
                <a:gd name="connsiteY21" fmla="*/ 1495425 h 1700212"/>
                <a:gd name="connsiteX22" fmla="*/ 1795462 w 2933700"/>
                <a:gd name="connsiteY22" fmla="*/ 1574006 h 1700212"/>
                <a:gd name="connsiteX23" fmla="*/ 1854993 w 2933700"/>
                <a:gd name="connsiteY23" fmla="*/ 1631156 h 1700212"/>
                <a:gd name="connsiteX24" fmla="*/ 1888331 w 2933700"/>
                <a:gd name="connsiteY24" fmla="*/ 1659731 h 1700212"/>
                <a:gd name="connsiteX25" fmla="*/ 1916906 w 2933700"/>
                <a:gd name="connsiteY25" fmla="*/ 1676400 h 1700212"/>
                <a:gd name="connsiteX26" fmla="*/ 1952625 w 2933700"/>
                <a:gd name="connsiteY26" fmla="*/ 1690687 h 1700212"/>
                <a:gd name="connsiteX27" fmla="*/ 2014537 w 2933700"/>
                <a:gd name="connsiteY27" fmla="*/ 1700212 h 1700212"/>
                <a:gd name="connsiteX28" fmla="*/ 2200275 w 2933700"/>
                <a:gd name="connsiteY28" fmla="*/ 1695450 h 1700212"/>
                <a:gd name="connsiteX29" fmla="*/ 2426493 w 2933700"/>
                <a:gd name="connsiteY29" fmla="*/ 1690687 h 1700212"/>
                <a:gd name="connsiteX30" fmla="*/ 2750343 w 2933700"/>
                <a:gd name="connsiteY30" fmla="*/ 1683543 h 1700212"/>
                <a:gd name="connsiteX31" fmla="*/ 2895600 w 2933700"/>
                <a:gd name="connsiteY31" fmla="*/ 1676400 h 1700212"/>
                <a:gd name="connsiteX32" fmla="*/ 2919412 w 2933700"/>
                <a:gd name="connsiteY32" fmla="*/ 1671637 h 1700212"/>
                <a:gd name="connsiteX33" fmla="*/ 2933700 w 2933700"/>
                <a:gd name="connsiteY33" fmla="*/ 1662112 h 1700212"/>
                <a:gd name="connsiteX34" fmla="*/ 2933700 w 2933700"/>
                <a:gd name="connsiteY34" fmla="*/ 1654968 h 1700212"/>
                <a:gd name="connsiteX35" fmla="*/ 2931318 w 2933700"/>
                <a:gd name="connsiteY35" fmla="*/ 1643062 h 1700212"/>
                <a:gd name="connsiteX36" fmla="*/ 2905125 w 2933700"/>
                <a:gd name="connsiteY36" fmla="*/ 1612106 h 1700212"/>
                <a:gd name="connsiteX37" fmla="*/ 2895600 w 2933700"/>
                <a:gd name="connsiteY37" fmla="*/ 1607343 h 1700212"/>
                <a:gd name="connsiteX38" fmla="*/ 2826543 w 2933700"/>
                <a:gd name="connsiteY38" fmla="*/ 1588293 h 1700212"/>
                <a:gd name="connsiteX39" fmla="*/ 2726531 w 2933700"/>
                <a:gd name="connsiteY39" fmla="*/ 1562100 h 1700212"/>
                <a:gd name="connsiteX40" fmla="*/ 2590800 w 2933700"/>
                <a:gd name="connsiteY40" fmla="*/ 1514475 h 1700212"/>
                <a:gd name="connsiteX41" fmla="*/ 2445543 w 2933700"/>
                <a:gd name="connsiteY41" fmla="*/ 1462087 h 1700212"/>
                <a:gd name="connsiteX42" fmla="*/ 2309812 w 2933700"/>
                <a:gd name="connsiteY42" fmla="*/ 1404937 h 1700212"/>
                <a:gd name="connsiteX43" fmla="*/ 2188368 w 2933700"/>
                <a:gd name="connsiteY43" fmla="*/ 1350168 h 1700212"/>
                <a:gd name="connsiteX44" fmla="*/ 2038350 w 2933700"/>
                <a:gd name="connsiteY44" fmla="*/ 1276350 h 1700212"/>
                <a:gd name="connsiteX45" fmla="*/ 1924050 w 2933700"/>
                <a:gd name="connsiteY45" fmla="*/ 1216818 h 1700212"/>
                <a:gd name="connsiteX46" fmla="*/ 1826418 w 2933700"/>
                <a:gd name="connsiteY46" fmla="*/ 1159668 h 1700212"/>
                <a:gd name="connsiteX47" fmla="*/ 1719262 w 2933700"/>
                <a:gd name="connsiteY47" fmla="*/ 1083468 h 1700212"/>
                <a:gd name="connsiteX48" fmla="*/ 1540668 w 2933700"/>
                <a:gd name="connsiteY48" fmla="*/ 959643 h 1700212"/>
                <a:gd name="connsiteX49" fmla="*/ 1376362 w 2933700"/>
                <a:gd name="connsiteY49" fmla="*/ 838200 h 1700212"/>
                <a:gd name="connsiteX50" fmla="*/ 1140618 w 2933700"/>
                <a:gd name="connsiteY50" fmla="*/ 671512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33700" h="1700212">
                  <a:moveTo>
                    <a:pt x="1140618" y="671512"/>
                  </a:moveTo>
                  <a:lnTo>
                    <a:pt x="973931" y="552450"/>
                  </a:lnTo>
                  <a:lnTo>
                    <a:pt x="764381" y="433387"/>
                  </a:lnTo>
                  <a:lnTo>
                    <a:pt x="640556" y="338137"/>
                  </a:lnTo>
                  <a:lnTo>
                    <a:pt x="521493" y="254793"/>
                  </a:lnTo>
                  <a:lnTo>
                    <a:pt x="404812" y="180975"/>
                  </a:lnTo>
                  <a:lnTo>
                    <a:pt x="290512" y="114300"/>
                  </a:lnTo>
                  <a:lnTo>
                    <a:pt x="176212" y="54768"/>
                  </a:lnTo>
                  <a:lnTo>
                    <a:pt x="73818" y="0"/>
                  </a:lnTo>
                  <a:lnTo>
                    <a:pt x="0" y="78581"/>
                  </a:lnTo>
                  <a:lnTo>
                    <a:pt x="100012" y="130968"/>
                  </a:lnTo>
                  <a:lnTo>
                    <a:pt x="185737" y="183356"/>
                  </a:lnTo>
                  <a:lnTo>
                    <a:pt x="266700" y="235743"/>
                  </a:lnTo>
                  <a:lnTo>
                    <a:pt x="385762" y="321468"/>
                  </a:lnTo>
                  <a:lnTo>
                    <a:pt x="511968" y="419100"/>
                  </a:lnTo>
                  <a:lnTo>
                    <a:pt x="657225" y="542925"/>
                  </a:lnTo>
                  <a:lnTo>
                    <a:pt x="912018" y="769143"/>
                  </a:lnTo>
                  <a:lnTo>
                    <a:pt x="1054893" y="897731"/>
                  </a:lnTo>
                  <a:lnTo>
                    <a:pt x="1262062" y="1088231"/>
                  </a:lnTo>
                  <a:lnTo>
                    <a:pt x="1445418" y="1254918"/>
                  </a:lnTo>
                  <a:lnTo>
                    <a:pt x="1588293" y="1385887"/>
                  </a:lnTo>
                  <a:lnTo>
                    <a:pt x="1707356" y="1495425"/>
                  </a:lnTo>
                  <a:lnTo>
                    <a:pt x="1795462" y="1574006"/>
                  </a:lnTo>
                  <a:lnTo>
                    <a:pt x="1854993" y="1631156"/>
                  </a:lnTo>
                  <a:lnTo>
                    <a:pt x="1888331" y="1659731"/>
                  </a:lnTo>
                  <a:lnTo>
                    <a:pt x="1916906" y="1676400"/>
                  </a:lnTo>
                  <a:lnTo>
                    <a:pt x="1952625" y="1690687"/>
                  </a:lnTo>
                  <a:lnTo>
                    <a:pt x="2014537" y="1700212"/>
                  </a:lnTo>
                  <a:lnTo>
                    <a:pt x="2200275" y="1695450"/>
                  </a:lnTo>
                  <a:lnTo>
                    <a:pt x="2426493" y="1690687"/>
                  </a:lnTo>
                  <a:lnTo>
                    <a:pt x="2750343" y="1683543"/>
                  </a:lnTo>
                  <a:lnTo>
                    <a:pt x="2895600" y="1676400"/>
                  </a:lnTo>
                  <a:lnTo>
                    <a:pt x="2919412" y="1671637"/>
                  </a:lnTo>
                  <a:lnTo>
                    <a:pt x="2933700" y="1662112"/>
                  </a:lnTo>
                  <a:lnTo>
                    <a:pt x="2933700" y="1654968"/>
                  </a:lnTo>
                  <a:lnTo>
                    <a:pt x="2931318" y="1643062"/>
                  </a:lnTo>
                  <a:lnTo>
                    <a:pt x="2905125" y="1612106"/>
                  </a:lnTo>
                  <a:lnTo>
                    <a:pt x="2895600" y="1607343"/>
                  </a:lnTo>
                  <a:lnTo>
                    <a:pt x="2826543" y="1588293"/>
                  </a:lnTo>
                  <a:lnTo>
                    <a:pt x="2726531" y="1562100"/>
                  </a:lnTo>
                  <a:lnTo>
                    <a:pt x="2590800" y="1514475"/>
                  </a:lnTo>
                  <a:lnTo>
                    <a:pt x="2445543" y="1462087"/>
                  </a:lnTo>
                  <a:lnTo>
                    <a:pt x="2309812" y="1404937"/>
                  </a:lnTo>
                  <a:lnTo>
                    <a:pt x="2188368" y="1350168"/>
                  </a:lnTo>
                  <a:lnTo>
                    <a:pt x="2038350" y="1276350"/>
                  </a:lnTo>
                  <a:lnTo>
                    <a:pt x="1924050" y="1216818"/>
                  </a:lnTo>
                  <a:lnTo>
                    <a:pt x="1826418" y="1159668"/>
                  </a:lnTo>
                  <a:lnTo>
                    <a:pt x="1719262" y="1083468"/>
                  </a:lnTo>
                  <a:lnTo>
                    <a:pt x="1540668" y="959643"/>
                  </a:lnTo>
                  <a:lnTo>
                    <a:pt x="1376362" y="838200"/>
                  </a:lnTo>
                  <a:lnTo>
                    <a:pt x="1140618" y="671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92BAEF9-6A68-4201-839A-9734AFFCC3B0}"/>
              </a:ext>
            </a:extLst>
          </p:cNvPr>
          <p:cNvGrpSpPr/>
          <p:nvPr/>
        </p:nvGrpSpPr>
        <p:grpSpPr>
          <a:xfrm>
            <a:off x="2790825" y="1398588"/>
            <a:ext cx="4348163" cy="4621212"/>
            <a:chOff x="2790825" y="1398588"/>
            <a:chExt cx="4348163" cy="4621212"/>
          </a:xfrm>
        </p:grpSpPr>
        <p:sp>
          <p:nvSpPr>
            <p:cNvPr id="26" name="フリーフォーム 35">
              <a:extLst>
                <a:ext uri="{FF2B5EF4-FFF2-40B4-BE49-F238E27FC236}">
                  <a16:creationId xmlns:a16="http://schemas.microsoft.com/office/drawing/2014/main" id="{064E3FB7-6060-4B24-BC84-D4139BB075D8}"/>
                </a:ext>
              </a:extLst>
            </p:cNvPr>
            <p:cNvSpPr/>
            <p:nvPr/>
          </p:nvSpPr>
          <p:spPr>
            <a:xfrm>
              <a:off x="4500563" y="1398588"/>
              <a:ext cx="552450" cy="725487"/>
            </a:xfrm>
            <a:custGeom>
              <a:avLst/>
              <a:gdLst>
                <a:gd name="connsiteX0" fmla="*/ 235743 w 552450"/>
                <a:gd name="connsiteY0" fmla="*/ 566737 h 726281"/>
                <a:gd name="connsiteX1" fmla="*/ 226218 w 552450"/>
                <a:gd name="connsiteY1" fmla="*/ 452437 h 726281"/>
                <a:gd name="connsiteX2" fmla="*/ 216693 w 552450"/>
                <a:gd name="connsiteY2" fmla="*/ 364331 h 726281"/>
                <a:gd name="connsiteX3" fmla="*/ 209550 w 552450"/>
                <a:gd name="connsiteY3" fmla="*/ 304800 h 726281"/>
                <a:gd name="connsiteX4" fmla="*/ 200025 w 552450"/>
                <a:gd name="connsiteY4" fmla="*/ 250031 h 726281"/>
                <a:gd name="connsiteX5" fmla="*/ 188118 w 552450"/>
                <a:gd name="connsiteY5" fmla="*/ 216694 h 726281"/>
                <a:gd name="connsiteX6" fmla="*/ 169068 w 552450"/>
                <a:gd name="connsiteY6" fmla="*/ 183356 h 726281"/>
                <a:gd name="connsiteX7" fmla="*/ 154781 w 552450"/>
                <a:gd name="connsiteY7" fmla="*/ 166687 h 726281"/>
                <a:gd name="connsiteX8" fmla="*/ 135731 w 552450"/>
                <a:gd name="connsiteY8" fmla="*/ 147637 h 726281"/>
                <a:gd name="connsiteX9" fmla="*/ 109537 w 552450"/>
                <a:gd name="connsiteY9" fmla="*/ 128587 h 726281"/>
                <a:gd name="connsiteX10" fmla="*/ 83343 w 552450"/>
                <a:gd name="connsiteY10" fmla="*/ 111919 h 726281"/>
                <a:gd name="connsiteX11" fmla="*/ 59531 w 552450"/>
                <a:gd name="connsiteY11" fmla="*/ 97631 h 726281"/>
                <a:gd name="connsiteX12" fmla="*/ 21431 w 552450"/>
                <a:gd name="connsiteY12" fmla="*/ 78581 h 726281"/>
                <a:gd name="connsiteX13" fmla="*/ 9525 w 552450"/>
                <a:gd name="connsiteY13" fmla="*/ 69056 h 726281"/>
                <a:gd name="connsiteX14" fmla="*/ 2381 w 552450"/>
                <a:gd name="connsiteY14" fmla="*/ 59531 h 726281"/>
                <a:gd name="connsiteX15" fmla="*/ 0 w 552450"/>
                <a:gd name="connsiteY15" fmla="*/ 47625 h 726281"/>
                <a:gd name="connsiteX16" fmla="*/ 7143 w 552450"/>
                <a:gd name="connsiteY16" fmla="*/ 30956 h 726281"/>
                <a:gd name="connsiteX17" fmla="*/ 23812 w 552450"/>
                <a:gd name="connsiteY17" fmla="*/ 19050 h 726281"/>
                <a:gd name="connsiteX18" fmla="*/ 76200 w 552450"/>
                <a:gd name="connsiteY18" fmla="*/ 7144 h 726281"/>
                <a:gd name="connsiteX19" fmla="*/ 138112 w 552450"/>
                <a:gd name="connsiteY19" fmla="*/ 0 h 726281"/>
                <a:gd name="connsiteX20" fmla="*/ 176212 w 552450"/>
                <a:gd name="connsiteY20" fmla="*/ 2381 h 726281"/>
                <a:gd name="connsiteX21" fmla="*/ 209550 w 552450"/>
                <a:gd name="connsiteY21" fmla="*/ 7144 h 726281"/>
                <a:gd name="connsiteX22" fmla="*/ 280987 w 552450"/>
                <a:gd name="connsiteY22" fmla="*/ 28575 h 726281"/>
                <a:gd name="connsiteX23" fmla="*/ 338137 w 552450"/>
                <a:gd name="connsiteY23" fmla="*/ 50006 h 726281"/>
                <a:gd name="connsiteX24" fmla="*/ 411956 w 552450"/>
                <a:gd name="connsiteY24" fmla="*/ 83344 h 726281"/>
                <a:gd name="connsiteX25" fmla="*/ 483393 w 552450"/>
                <a:gd name="connsiteY25" fmla="*/ 123825 h 726281"/>
                <a:gd name="connsiteX26" fmla="*/ 528637 w 552450"/>
                <a:gd name="connsiteY26" fmla="*/ 152400 h 726281"/>
                <a:gd name="connsiteX27" fmla="*/ 535781 w 552450"/>
                <a:gd name="connsiteY27" fmla="*/ 161925 h 726281"/>
                <a:gd name="connsiteX28" fmla="*/ 545306 w 552450"/>
                <a:gd name="connsiteY28" fmla="*/ 178594 h 726281"/>
                <a:gd name="connsiteX29" fmla="*/ 550068 w 552450"/>
                <a:gd name="connsiteY29" fmla="*/ 197644 h 726281"/>
                <a:gd name="connsiteX30" fmla="*/ 552450 w 552450"/>
                <a:gd name="connsiteY30" fmla="*/ 216694 h 726281"/>
                <a:gd name="connsiteX31" fmla="*/ 545306 w 552450"/>
                <a:gd name="connsiteY31" fmla="*/ 238125 h 726281"/>
                <a:gd name="connsiteX32" fmla="*/ 526256 w 552450"/>
                <a:gd name="connsiteY32" fmla="*/ 254794 h 726281"/>
                <a:gd name="connsiteX33" fmla="*/ 509587 w 552450"/>
                <a:gd name="connsiteY33" fmla="*/ 271462 h 726281"/>
                <a:gd name="connsiteX34" fmla="*/ 502443 w 552450"/>
                <a:gd name="connsiteY34" fmla="*/ 292894 h 726281"/>
                <a:gd name="connsiteX35" fmla="*/ 492918 w 552450"/>
                <a:gd name="connsiteY35" fmla="*/ 350044 h 726281"/>
                <a:gd name="connsiteX36" fmla="*/ 488156 w 552450"/>
                <a:gd name="connsiteY36" fmla="*/ 457200 h 726281"/>
                <a:gd name="connsiteX37" fmla="*/ 490537 w 552450"/>
                <a:gd name="connsiteY37" fmla="*/ 711994 h 726281"/>
                <a:gd name="connsiteX38" fmla="*/ 250031 w 552450"/>
                <a:gd name="connsiteY38" fmla="*/ 726281 h 726281"/>
                <a:gd name="connsiteX39" fmla="*/ 235743 w 552450"/>
                <a:gd name="connsiteY39" fmla="*/ 566737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2450" h="726281">
                  <a:moveTo>
                    <a:pt x="235743" y="566737"/>
                  </a:moveTo>
                  <a:lnTo>
                    <a:pt x="226218" y="452437"/>
                  </a:lnTo>
                  <a:lnTo>
                    <a:pt x="216693" y="364331"/>
                  </a:lnTo>
                  <a:lnTo>
                    <a:pt x="209550" y="304800"/>
                  </a:lnTo>
                  <a:lnTo>
                    <a:pt x="200025" y="250031"/>
                  </a:lnTo>
                  <a:lnTo>
                    <a:pt x="188118" y="216694"/>
                  </a:lnTo>
                  <a:lnTo>
                    <a:pt x="169068" y="183356"/>
                  </a:lnTo>
                  <a:lnTo>
                    <a:pt x="154781" y="166687"/>
                  </a:lnTo>
                  <a:lnTo>
                    <a:pt x="135731" y="147637"/>
                  </a:lnTo>
                  <a:lnTo>
                    <a:pt x="109537" y="128587"/>
                  </a:lnTo>
                  <a:lnTo>
                    <a:pt x="83343" y="111919"/>
                  </a:lnTo>
                  <a:lnTo>
                    <a:pt x="59531" y="97631"/>
                  </a:lnTo>
                  <a:lnTo>
                    <a:pt x="21431" y="78581"/>
                  </a:lnTo>
                  <a:lnTo>
                    <a:pt x="9525" y="69056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7143" y="30956"/>
                  </a:lnTo>
                  <a:lnTo>
                    <a:pt x="23812" y="19050"/>
                  </a:lnTo>
                  <a:lnTo>
                    <a:pt x="76200" y="7144"/>
                  </a:lnTo>
                  <a:lnTo>
                    <a:pt x="138112" y="0"/>
                  </a:lnTo>
                  <a:lnTo>
                    <a:pt x="176212" y="2381"/>
                  </a:lnTo>
                  <a:lnTo>
                    <a:pt x="209550" y="7144"/>
                  </a:lnTo>
                  <a:lnTo>
                    <a:pt x="280987" y="28575"/>
                  </a:lnTo>
                  <a:lnTo>
                    <a:pt x="338137" y="50006"/>
                  </a:lnTo>
                  <a:lnTo>
                    <a:pt x="411956" y="83344"/>
                  </a:lnTo>
                  <a:lnTo>
                    <a:pt x="483393" y="123825"/>
                  </a:lnTo>
                  <a:lnTo>
                    <a:pt x="528637" y="152400"/>
                  </a:lnTo>
                  <a:lnTo>
                    <a:pt x="535781" y="161925"/>
                  </a:lnTo>
                  <a:lnTo>
                    <a:pt x="545306" y="178594"/>
                  </a:lnTo>
                  <a:lnTo>
                    <a:pt x="550068" y="197644"/>
                  </a:lnTo>
                  <a:lnTo>
                    <a:pt x="552450" y="216694"/>
                  </a:lnTo>
                  <a:lnTo>
                    <a:pt x="545306" y="238125"/>
                  </a:lnTo>
                  <a:lnTo>
                    <a:pt x="526256" y="254794"/>
                  </a:lnTo>
                  <a:lnTo>
                    <a:pt x="509587" y="271462"/>
                  </a:lnTo>
                  <a:lnTo>
                    <a:pt x="502443" y="292894"/>
                  </a:lnTo>
                  <a:lnTo>
                    <a:pt x="492918" y="350044"/>
                  </a:lnTo>
                  <a:lnTo>
                    <a:pt x="488156" y="457200"/>
                  </a:lnTo>
                  <a:cubicBezTo>
                    <a:pt x="488950" y="542131"/>
                    <a:pt x="489743" y="627063"/>
                    <a:pt x="490537" y="711994"/>
                  </a:cubicBezTo>
                  <a:lnTo>
                    <a:pt x="250031" y="726281"/>
                  </a:lnTo>
                  <a:lnTo>
                    <a:pt x="23574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3461451D-5047-407B-AC16-A3A289D98964}"/>
                </a:ext>
              </a:extLst>
            </p:cNvPr>
            <p:cNvSpPr/>
            <p:nvPr/>
          </p:nvSpPr>
          <p:spPr>
            <a:xfrm>
              <a:off x="2790825" y="2697163"/>
              <a:ext cx="1077913" cy="1217612"/>
            </a:xfrm>
            <a:custGeom>
              <a:avLst/>
              <a:gdLst>
                <a:gd name="connsiteX0" fmla="*/ 652463 w 1078706"/>
                <a:gd name="connsiteY0" fmla="*/ 711994 h 1216819"/>
                <a:gd name="connsiteX1" fmla="*/ 804863 w 1078706"/>
                <a:gd name="connsiteY1" fmla="*/ 566738 h 1216819"/>
                <a:gd name="connsiteX2" fmla="*/ 931069 w 1078706"/>
                <a:gd name="connsiteY2" fmla="*/ 438150 h 1216819"/>
                <a:gd name="connsiteX3" fmla="*/ 969169 w 1078706"/>
                <a:gd name="connsiteY3" fmla="*/ 397669 h 1216819"/>
                <a:gd name="connsiteX4" fmla="*/ 1007269 w 1078706"/>
                <a:gd name="connsiteY4" fmla="*/ 378619 h 1216819"/>
                <a:gd name="connsiteX5" fmla="*/ 1033463 w 1078706"/>
                <a:gd name="connsiteY5" fmla="*/ 361950 h 1216819"/>
                <a:gd name="connsiteX6" fmla="*/ 1054894 w 1078706"/>
                <a:gd name="connsiteY6" fmla="*/ 345282 h 1216819"/>
                <a:gd name="connsiteX7" fmla="*/ 1073944 w 1078706"/>
                <a:gd name="connsiteY7" fmla="*/ 319088 h 1216819"/>
                <a:gd name="connsiteX8" fmla="*/ 1078706 w 1078706"/>
                <a:gd name="connsiteY8" fmla="*/ 300038 h 1216819"/>
                <a:gd name="connsiteX9" fmla="*/ 1078706 w 1078706"/>
                <a:gd name="connsiteY9" fmla="*/ 285750 h 1216819"/>
                <a:gd name="connsiteX10" fmla="*/ 1071563 w 1078706"/>
                <a:gd name="connsiteY10" fmla="*/ 254794 h 1216819"/>
                <a:gd name="connsiteX11" fmla="*/ 1052513 w 1078706"/>
                <a:gd name="connsiteY11" fmla="*/ 230982 h 1216819"/>
                <a:gd name="connsiteX12" fmla="*/ 983456 w 1078706"/>
                <a:gd name="connsiteY12" fmla="*/ 180975 h 1216819"/>
                <a:gd name="connsiteX13" fmla="*/ 888206 w 1078706"/>
                <a:gd name="connsiteY13" fmla="*/ 119063 h 1216819"/>
                <a:gd name="connsiteX14" fmla="*/ 814388 w 1078706"/>
                <a:gd name="connsiteY14" fmla="*/ 76200 h 1216819"/>
                <a:gd name="connsiteX15" fmla="*/ 738188 w 1078706"/>
                <a:gd name="connsiteY15" fmla="*/ 38100 h 1216819"/>
                <a:gd name="connsiteX16" fmla="*/ 685800 w 1078706"/>
                <a:gd name="connsiteY16" fmla="*/ 19050 h 1216819"/>
                <a:gd name="connsiteX17" fmla="*/ 650081 w 1078706"/>
                <a:gd name="connsiteY17" fmla="*/ 2382 h 1216819"/>
                <a:gd name="connsiteX18" fmla="*/ 638175 w 1078706"/>
                <a:gd name="connsiteY18" fmla="*/ 0 h 1216819"/>
                <a:gd name="connsiteX19" fmla="*/ 623888 w 1078706"/>
                <a:gd name="connsiteY19" fmla="*/ 7144 h 1216819"/>
                <a:gd name="connsiteX20" fmla="*/ 623888 w 1078706"/>
                <a:gd name="connsiteY20" fmla="*/ 16669 h 1216819"/>
                <a:gd name="connsiteX21" fmla="*/ 628650 w 1078706"/>
                <a:gd name="connsiteY21" fmla="*/ 45244 h 1216819"/>
                <a:gd name="connsiteX22" fmla="*/ 640556 w 1078706"/>
                <a:gd name="connsiteY22" fmla="*/ 64294 h 1216819"/>
                <a:gd name="connsiteX23" fmla="*/ 673894 w 1078706"/>
                <a:gd name="connsiteY23" fmla="*/ 95250 h 1216819"/>
                <a:gd name="connsiteX24" fmla="*/ 714375 w 1078706"/>
                <a:gd name="connsiteY24" fmla="*/ 133350 h 1216819"/>
                <a:gd name="connsiteX25" fmla="*/ 735806 w 1078706"/>
                <a:gd name="connsiteY25" fmla="*/ 161925 h 1216819"/>
                <a:gd name="connsiteX26" fmla="*/ 742950 w 1078706"/>
                <a:gd name="connsiteY26" fmla="*/ 178594 h 1216819"/>
                <a:gd name="connsiteX27" fmla="*/ 747713 w 1078706"/>
                <a:gd name="connsiteY27" fmla="*/ 200025 h 1216819"/>
                <a:gd name="connsiteX28" fmla="*/ 742950 w 1078706"/>
                <a:gd name="connsiteY28" fmla="*/ 228600 h 1216819"/>
                <a:gd name="connsiteX29" fmla="*/ 723900 w 1078706"/>
                <a:gd name="connsiteY29" fmla="*/ 288132 h 1216819"/>
                <a:gd name="connsiteX30" fmla="*/ 702469 w 1078706"/>
                <a:gd name="connsiteY30" fmla="*/ 326232 h 1216819"/>
                <a:gd name="connsiteX31" fmla="*/ 647700 w 1078706"/>
                <a:gd name="connsiteY31" fmla="*/ 419100 h 1216819"/>
                <a:gd name="connsiteX32" fmla="*/ 595313 w 1078706"/>
                <a:gd name="connsiteY32" fmla="*/ 495300 h 1216819"/>
                <a:gd name="connsiteX33" fmla="*/ 466725 w 1078706"/>
                <a:gd name="connsiteY33" fmla="*/ 659607 h 1216819"/>
                <a:gd name="connsiteX34" fmla="*/ 266700 w 1078706"/>
                <a:gd name="connsiteY34" fmla="*/ 885825 h 1216819"/>
                <a:gd name="connsiteX35" fmla="*/ 59531 w 1078706"/>
                <a:gd name="connsiteY35" fmla="*/ 1102519 h 1216819"/>
                <a:gd name="connsiteX36" fmla="*/ 21431 w 1078706"/>
                <a:gd name="connsiteY36" fmla="*/ 1140619 h 1216819"/>
                <a:gd name="connsiteX37" fmla="*/ 7144 w 1078706"/>
                <a:gd name="connsiteY37" fmla="*/ 1159669 h 1216819"/>
                <a:gd name="connsiteX38" fmla="*/ 0 w 1078706"/>
                <a:gd name="connsiteY38" fmla="*/ 1183482 h 1216819"/>
                <a:gd name="connsiteX39" fmla="*/ 0 w 1078706"/>
                <a:gd name="connsiteY39" fmla="*/ 1197769 h 1216819"/>
                <a:gd name="connsiteX40" fmla="*/ 4763 w 1078706"/>
                <a:gd name="connsiteY40" fmla="*/ 1212057 h 1216819"/>
                <a:gd name="connsiteX41" fmla="*/ 16669 w 1078706"/>
                <a:gd name="connsiteY41" fmla="*/ 1216819 h 1216819"/>
                <a:gd name="connsiteX42" fmla="*/ 42863 w 1078706"/>
                <a:gd name="connsiteY42" fmla="*/ 1209675 h 1216819"/>
                <a:gd name="connsiteX43" fmla="*/ 88106 w 1078706"/>
                <a:gd name="connsiteY43" fmla="*/ 1178719 h 1216819"/>
                <a:gd name="connsiteX44" fmla="*/ 178594 w 1078706"/>
                <a:gd name="connsiteY44" fmla="*/ 1109663 h 1216819"/>
                <a:gd name="connsiteX45" fmla="*/ 323850 w 1078706"/>
                <a:gd name="connsiteY45" fmla="*/ 995363 h 1216819"/>
                <a:gd name="connsiteX46" fmla="*/ 473869 w 1078706"/>
                <a:gd name="connsiteY46" fmla="*/ 871538 h 1216819"/>
                <a:gd name="connsiteX47" fmla="*/ 652463 w 1078706"/>
                <a:gd name="connsiteY47" fmla="*/ 71199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8706" h="1216819">
                  <a:moveTo>
                    <a:pt x="652463" y="711994"/>
                  </a:moveTo>
                  <a:lnTo>
                    <a:pt x="804863" y="566738"/>
                  </a:lnTo>
                  <a:lnTo>
                    <a:pt x="931069" y="438150"/>
                  </a:lnTo>
                  <a:lnTo>
                    <a:pt x="969169" y="397669"/>
                  </a:lnTo>
                  <a:lnTo>
                    <a:pt x="1007269" y="378619"/>
                  </a:lnTo>
                  <a:lnTo>
                    <a:pt x="1033463" y="361950"/>
                  </a:lnTo>
                  <a:lnTo>
                    <a:pt x="1054894" y="345282"/>
                  </a:lnTo>
                  <a:lnTo>
                    <a:pt x="1073944" y="319088"/>
                  </a:lnTo>
                  <a:lnTo>
                    <a:pt x="1078706" y="300038"/>
                  </a:lnTo>
                  <a:lnTo>
                    <a:pt x="1078706" y="285750"/>
                  </a:lnTo>
                  <a:lnTo>
                    <a:pt x="1071563" y="254794"/>
                  </a:lnTo>
                  <a:lnTo>
                    <a:pt x="1052513" y="230982"/>
                  </a:lnTo>
                  <a:lnTo>
                    <a:pt x="983456" y="180975"/>
                  </a:lnTo>
                  <a:lnTo>
                    <a:pt x="888206" y="119063"/>
                  </a:lnTo>
                  <a:lnTo>
                    <a:pt x="814388" y="76200"/>
                  </a:lnTo>
                  <a:lnTo>
                    <a:pt x="738188" y="38100"/>
                  </a:lnTo>
                  <a:lnTo>
                    <a:pt x="685800" y="19050"/>
                  </a:lnTo>
                  <a:lnTo>
                    <a:pt x="650081" y="2382"/>
                  </a:lnTo>
                  <a:lnTo>
                    <a:pt x="638175" y="0"/>
                  </a:lnTo>
                  <a:lnTo>
                    <a:pt x="623888" y="7144"/>
                  </a:lnTo>
                  <a:lnTo>
                    <a:pt x="623888" y="16669"/>
                  </a:lnTo>
                  <a:lnTo>
                    <a:pt x="628650" y="45244"/>
                  </a:lnTo>
                  <a:lnTo>
                    <a:pt x="640556" y="64294"/>
                  </a:lnTo>
                  <a:lnTo>
                    <a:pt x="673894" y="95250"/>
                  </a:lnTo>
                  <a:lnTo>
                    <a:pt x="714375" y="133350"/>
                  </a:lnTo>
                  <a:lnTo>
                    <a:pt x="735806" y="161925"/>
                  </a:lnTo>
                  <a:lnTo>
                    <a:pt x="742950" y="178594"/>
                  </a:lnTo>
                  <a:lnTo>
                    <a:pt x="747713" y="200025"/>
                  </a:lnTo>
                  <a:lnTo>
                    <a:pt x="742950" y="228600"/>
                  </a:lnTo>
                  <a:lnTo>
                    <a:pt x="723900" y="288132"/>
                  </a:lnTo>
                  <a:lnTo>
                    <a:pt x="702469" y="326232"/>
                  </a:lnTo>
                  <a:lnTo>
                    <a:pt x="647700" y="419100"/>
                  </a:lnTo>
                  <a:lnTo>
                    <a:pt x="595313" y="495300"/>
                  </a:lnTo>
                  <a:lnTo>
                    <a:pt x="466725" y="659607"/>
                  </a:lnTo>
                  <a:lnTo>
                    <a:pt x="266700" y="885825"/>
                  </a:lnTo>
                  <a:lnTo>
                    <a:pt x="59531" y="1102519"/>
                  </a:lnTo>
                  <a:lnTo>
                    <a:pt x="21431" y="1140619"/>
                  </a:lnTo>
                  <a:lnTo>
                    <a:pt x="7144" y="1159669"/>
                  </a:lnTo>
                  <a:lnTo>
                    <a:pt x="0" y="1183482"/>
                  </a:lnTo>
                  <a:lnTo>
                    <a:pt x="0" y="1197769"/>
                  </a:lnTo>
                  <a:lnTo>
                    <a:pt x="4763" y="1212057"/>
                  </a:lnTo>
                  <a:lnTo>
                    <a:pt x="16669" y="1216819"/>
                  </a:lnTo>
                  <a:lnTo>
                    <a:pt x="42863" y="1209675"/>
                  </a:lnTo>
                  <a:lnTo>
                    <a:pt x="88106" y="1178719"/>
                  </a:lnTo>
                  <a:lnTo>
                    <a:pt x="178594" y="1109663"/>
                  </a:lnTo>
                  <a:lnTo>
                    <a:pt x="323850" y="995363"/>
                  </a:lnTo>
                  <a:lnTo>
                    <a:pt x="473869" y="871538"/>
                  </a:lnTo>
                  <a:lnTo>
                    <a:pt x="652463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1">
              <a:extLst>
                <a:ext uri="{FF2B5EF4-FFF2-40B4-BE49-F238E27FC236}">
                  <a16:creationId xmlns:a16="http://schemas.microsoft.com/office/drawing/2014/main" id="{B21BFB61-BCC0-4AC9-8D50-9D52C3B7FCA0}"/>
                </a:ext>
              </a:extLst>
            </p:cNvPr>
            <p:cNvSpPr/>
            <p:nvPr/>
          </p:nvSpPr>
          <p:spPr>
            <a:xfrm>
              <a:off x="5667375" y="2655888"/>
              <a:ext cx="1042988" cy="942975"/>
            </a:xfrm>
            <a:custGeom>
              <a:avLst/>
              <a:gdLst>
                <a:gd name="connsiteX0" fmla="*/ 411956 w 1042988"/>
                <a:gd name="connsiteY0" fmla="*/ 411956 h 942975"/>
                <a:gd name="connsiteX1" fmla="*/ 154781 w 1042988"/>
                <a:gd name="connsiteY1" fmla="*/ 180975 h 942975"/>
                <a:gd name="connsiteX2" fmla="*/ 23813 w 1042988"/>
                <a:gd name="connsiteY2" fmla="*/ 69056 h 942975"/>
                <a:gd name="connsiteX3" fmla="*/ 11906 w 1042988"/>
                <a:gd name="connsiteY3" fmla="*/ 57150 h 942975"/>
                <a:gd name="connsiteX4" fmla="*/ 0 w 1042988"/>
                <a:gd name="connsiteY4" fmla="*/ 35719 h 942975"/>
                <a:gd name="connsiteX5" fmla="*/ 0 w 1042988"/>
                <a:gd name="connsiteY5" fmla="*/ 26194 h 942975"/>
                <a:gd name="connsiteX6" fmla="*/ 0 w 1042988"/>
                <a:gd name="connsiteY6" fmla="*/ 9525 h 942975"/>
                <a:gd name="connsiteX7" fmla="*/ 4763 w 1042988"/>
                <a:gd name="connsiteY7" fmla="*/ 0 h 942975"/>
                <a:gd name="connsiteX8" fmla="*/ 11906 w 1042988"/>
                <a:gd name="connsiteY8" fmla="*/ 0 h 942975"/>
                <a:gd name="connsiteX9" fmla="*/ 35719 w 1042988"/>
                <a:gd name="connsiteY9" fmla="*/ 4762 h 942975"/>
                <a:gd name="connsiteX10" fmla="*/ 97631 w 1042988"/>
                <a:gd name="connsiteY10" fmla="*/ 28575 h 942975"/>
                <a:gd name="connsiteX11" fmla="*/ 273844 w 1042988"/>
                <a:gd name="connsiteY11" fmla="*/ 92869 h 942975"/>
                <a:gd name="connsiteX12" fmla="*/ 409575 w 1042988"/>
                <a:gd name="connsiteY12" fmla="*/ 147637 h 942975"/>
                <a:gd name="connsiteX13" fmla="*/ 523875 w 1042988"/>
                <a:gd name="connsiteY13" fmla="*/ 197644 h 942975"/>
                <a:gd name="connsiteX14" fmla="*/ 633413 w 1042988"/>
                <a:gd name="connsiteY14" fmla="*/ 252412 h 942975"/>
                <a:gd name="connsiteX15" fmla="*/ 704850 w 1042988"/>
                <a:gd name="connsiteY15" fmla="*/ 288131 h 942975"/>
                <a:gd name="connsiteX16" fmla="*/ 733425 w 1042988"/>
                <a:gd name="connsiteY16" fmla="*/ 307181 h 942975"/>
                <a:gd name="connsiteX17" fmla="*/ 764381 w 1042988"/>
                <a:gd name="connsiteY17" fmla="*/ 340519 h 942975"/>
                <a:gd name="connsiteX18" fmla="*/ 840581 w 1042988"/>
                <a:gd name="connsiteY18" fmla="*/ 423862 h 942975"/>
                <a:gd name="connsiteX19" fmla="*/ 881063 w 1042988"/>
                <a:gd name="connsiteY19" fmla="*/ 473869 h 942975"/>
                <a:gd name="connsiteX20" fmla="*/ 921544 w 1042988"/>
                <a:gd name="connsiteY20" fmla="*/ 526256 h 942975"/>
                <a:gd name="connsiteX21" fmla="*/ 954881 w 1042988"/>
                <a:gd name="connsiteY21" fmla="*/ 576262 h 942975"/>
                <a:gd name="connsiteX22" fmla="*/ 981075 w 1042988"/>
                <a:gd name="connsiteY22" fmla="*/ 623887 h 942975"/>
                <a:gd name="connsiteX23" fmla="*/ 1004888 w 1042988"/>
                <a:gd name="connsiteY23" fmla="*/ 673894 h 942975"/>
                <a:gd name="connsiteX24" fmla="*/ 1023938 w 1042988"/>
                <a:gd name="connsiteY24" fmla="*/ 719137 h 942975"/>
                <a:gd name="connsiteX25" fmla="*/ 1033463 w 1042988"/>
                <a:gd name="connsiteY25" fmla="*/ 759619 h 942975"/>
                <a:gd name="connsiteX26" fmla="*/ 1042988 w 1042988"/>
                <a:gd name="connsiteY26" fmla="*/ 804862 h 942975"/>
                <a:gd name="connsiteX27" fmla="*/ 1042988 w 1042988"/>
                <a:gd name="connsiteY27" fmla="*/ 857250 h 942975"/>
                <a:gd name="connsiteX28" fmla="*/ 1033463 w 1042988"/>
                <a:gd name="connsiteY28" fmla="*/ 883444 h 942975"/>
                <a:gd name="connsiteX29" fmla="*/ 1016794 w 1042988"/>
                <a:gd name="connsiteY29" fmla="*/ 914400 h 942975"/>
                <a:gd name="connsiteX30" fmla="*/ 990600 w 1042988"/>
                <a:gd name="connsiteY30" fmla="*/ 938212 h 942975"/>
                <a:gd name="connsiteX31" fmla="*/ 969169 w 1042988"/>
                <a:gd name="connsiteY31" fmla="*/ 942975 h 942975"/>
                <a:gd name="connsiteX32" fmla="*/ 952500 w 1042988"/>
                <a:gd name="connsiteY32" fmla="*/ 940594 h 942975"/>
                <a:gd name="connsiteX33" fmla="*/ 933450 w 1042988"/>
                <a:gd name="connsiteY33" fmla="*/ 931069 h 942975"/>
                <a:gd name="connsiteX34" fmla="*/ 892969 w 1042988"/>
                <a:gd name="connsiteY34" fmla="*/ 892969 h 942975"/>
                <a:gd name="connsiteX35" fmla="*/ 807244 w 1042988"/>
                <a:gd name="connsiteY35" fmla="*/ 807244 h 942975"/>
                <a:gd name="connsiteX36" fmla="*/ 704850 w 1042988"/>
                <a:gd name="connsiteY36" fmla="*/ 704850 h 942975"/>
                <a:gd name="connsiteX37" fmla="*/ 590550 w 1042988"/>
                <a:gd name="connsiteY37" fmla="*/ 585787 h 942975"/>
                <a:gd name="connsiteX38" fmla="*/ 411956 w 1042988"/>
                <a:gd name="connsiteY38" fmla="*/ 4119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2988" h="942975">
                  <a:moveTo>
                    <a:pt x="411956" y="411956"/>
                  </a:moveTo>
                  <a:lnTo>
                    <a:pt x="154781" y="180975"/>
                  </a:lnTo>
                  <a:lnTo>
                    <a:pt x="23813" y="69056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11906" y="0"/>
                  </a:lnTo>
                  <a:lnTo>
                    <a:pt x="35719" y="4762"/>
                  </a:lnTo>
                  <a:lnTo>
                    <a:pt x="97631" y="28575"/>
                  </a:lnTo>
                  <a:lnTo>
                    <a:pt x="273844" y="92869"/>
                  </a:lnTo>
                  <a:lnTo>
                    <a:pt x="409575" y="147637"/>
                  </a:lnTo>
                  <a:lnTo>
                    <a:pt x="523875" y="197644"/>
                  </a:lnTo>
                  <a:lnTo>
                    <a:pt x="633413" y="252412"/>
                  </a:lnTo>
                  <a:lnTo>
                    <a:pt x="704850" y="288131"/>
                  </a:lnTo>
                  <a:lnTo>
                    <a:pt x="733425" y="307181"/>
                  </a:lnTo>
                  <a:lnTo>
                    <a:pt x="764381" y="340519"/>
                  </a:lnTo>
                  <a:lnTo>
                    <a:pt x="840581" y="423862"/>
                  </a:lnTo>
                  <a:lnTo>
                    <a:pt x="881063" y="473869"/>
                  </a:lnTo>
                  <a:lnTo>
                    <a:pt x="921544" y="526256"/>
                  </a:lnTo>
                  <a:lnTo>
                    <a:pt x="954881" y="576262"/>
                  </a:lnTo>
                  <a:lnTo>
                    <a:pt x="981075" y="623887"/>
                  </a:lnTo>
                  <a:lnTo>
                    <a:pt x="1004888" y="673894"/>
                  </a:lnTo>
                  <a:lnTo>
                    <a:pt x="1023938" y="719137"/>
                  </a:lnTo>
                  <a:lnTo>
                    <a:pt x="1033463" y="759619"/>
                  </a:lnTo>
                  <a:lnTo>
                    <a:pt x="1042988" y="804862"/>
                  </a:lnTo>
                  <a:lnTo>
                    <a:pt x="1042988" y="857250"/>
                  </a:lnTo>
                  <a:lnTo>
                    <a:pt x="1033463" y="883444"/>
                  </a:lnTo>
                  <a:lnTo>
                    <a:pt x="1016794" y="914400"/>
                  </a:lnTo>
                  <a:lnTo>
                    <a:pt x="990600" y="938212"/>
                  </a:lnTo>
                  <a:lnTo>
                    <a:pt x="969169" y="942975"/>
                  </a:lnTo>
                  <a:lnTo>
                    <a:pt x="952500" y="940594"/>
                  </a:lnTo>
                  <a:lnTo>
                    <a:pt x="933450" y="931069"/>
                  </a:lnTo>
                  <a:lnTo>
                    <a:pt x="892969" y="892969"/>
                  </a:lnTo>
                  <a:lnTo>
                    <a:pt x="807244" y="807244"/>
                  </a:lnTo>
                  <a:lnTo>
                    <a:pt x="704850" y="704850"/>
                  </a:lnTo>
                  <a:lnTo>
                    <a:pt x="590550" y="585787"/>
                  </a:lnTo>
                  <a:lnTo>
                    <a:pt x="411956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3">
              <a:extLst>
                <a:ext uri="{FF2B5EF4-FFF2-40B4-BE49-F238E27FC236}">
                  <a16:creationId xmlns:a16="http://schemas.microsoft.com/office/drawing/2014/main" id="{C6B3CA7D-3599-49EC-9CD0-8CB87A491AD6}"/>
                </a:ext>
              </a:extLst>
            </p:cNvPr>
            <p:cNvSpPr/>
            <p:nvPr/>
          </p:nvSpPr>
          <p:spPr>
            <a:xfrm>
              <a:off x="3151188" y="3752850"/>
              <a:ext cx="1516062" cy="1414463"/>
            </a:xfrm>
            <a:custGeom>
              <a:avLst/>
              <a:gdLst>
                <a:gd name="connsiteX0" fmla="*/ 819150 w 1516856"/>
                <a:gd name="connsiteY0" fmla="*/ 645319 h 1414463"/>
                <a:gd name="connsiteX1" fmla="*/ 919162 w 1516856"/>
                <a:gd name="connsiteY1" fmla="*/ 531019 h 1414463"/>
                <a:gd name="connsiteX2" fmla="*/ 995362 w 1516856"/>
                <a:gd name="connsiteY2" fmla="*/ 438150 h 1414463"/>
                <a:gd name="connsiteX3" fmla="*/ 1066800 w 1516856"/>
                <a:gd name="connsiteY3" fmla="*/ 345281 h 1414463"/>
                <a:gd name="connsiteX4" fmla="*/ 1112044 w 1516856"/>
                <a:gd name="connsiteY4" fmla="*/ 285750 h 1414463"/>
                <a:gd name="connsiteX5" fmla="*/ 1145381 w 1516856"/>
                <a:gd name="connsiteY5" fmla="*/ 235744 h 1414463"/>
                <a:gd name="connsiteX6" fmla="*/ 1154906 w 1516856"/>
                <a:gd name="connsiteY6" fmla="*/ 214313 h 1414463"/>
                <a:gd name="connsiteX7" fmla="*/ 1162050 w 1516856"/>
                <a:gd name="connsiteY7" fmla="*/ 200025 h 1414463"/>
                <a:gd name="connsiteX8" fmla="*/ 1166812 w 1516856"/>
                <a:gd name="connsiteY8" fmla="*/ 176213 h 1414463"/>
                <a:gd name="connsiteX9" fmla="*/ 1169194 w 1516856"/>
                <a:gd name="connsiteY9" fmla="*/ 154781 h 1414463"/>
                <a:gd name="connsiteX10" fmla="*/ 1169194 w 1516856"/>
                <a:gd name="connsiteY10" fmla="*/ 126206 h 1414463"/>
                <a:gd name="connsiteX11" fmla="*/ 1164431 w 1516856"/>
                <a:gd name="connsiteY11" fmla="*/ 95250 h 1414463"/>
                <a:gd name="connsiteX12" fmla="*/ 1157287 w 1516856"/>
                <a:gd name="connsiteY12" fmla="*/ 76200 h 1414463"/>
                <a:gd name="connsiteX13" fmla="*/ 1145381 w 1516856"/>
                <a:gd name="connsiteY13" fmla="*/ 50006 h 1414463"/>
                <a:gd name="connsiteX14" fmla="*/ 1133475 w 1516856"/>
                <a:gd name="connsiteY14" fmla="*/ 26194 h 1414463"/>
                <a:gd name="connsiteX15" fmla="*/ 1128712 w 1516856"/>
                <a:gd name="connsiteY15" fmla="*/ 9525 h 1414463"/>
                <a:gd name="connsiteX16" fmla="*/ 1133475 w 1516856"/>
                <a:gd name="connsiteY16" fmla="*/ 0 h 1414463"/>
                <a:gd name="connsiteX17" fmla="*/ 1143000 w 1516856"/>
                <a:gd name="connsiteY17" fmla="*/ 0 h 1414463"/>
                <a:gd name="connsiteX18" fmla="*/ 1169194 w 1516856"/>
                <a:gd name="connsiteY18" fmla="*/ 0 h 1414463"/>
                <a:gd name="connsiteX19" fmla="*/ 1193006 w 1516856"/>
                <a:gd name="connsiteY19" fmla="*/ 7144 h 1414463"/>
                <a:gd name="connsiteX20" fmla="*/ 1262062 w 1516856"/>
                <a:gd name="connsiteY20" fmla="*/ 26194 h 1414463"/>
                <a:gd name="connsiteX21" fmla="*/ 1331119 w 1516856"/>
                <a:gd name="connsiteY21" fmla="*/ 59531 h 1414463"/>
                <a:gd name="connsiteX22" fmla="*/ 1385887 w 1516856"/>
                <a:gd name="connsiteY22" fmla="*/ 90488 h 1414463"/>
                <a:gd name="connsiteX23" fmla="*/ 1428750 w 1516856"/>
                <a:gd name="connsiteY23" fmla="*/ 121444 h 1414463"/>
                <a:gd name="connsiteX24" fmla="*/ 1481137 w 1516856"/>
                <a:gd name="connsiteY24" fmla="*/ 166688 h 1414463"/>
                <a:gd name="connsiteX25" fmla="*/ 1502569 w 1516856"/>
                <a:gd name="connsiteY25" fmla="*/ 185738 h 1414463"/>
                <a:gd name="connsiteX26" fmla="*/ 1514475 w 1516856"/>
                <a:gd name="connsiteY26" fmla="*/ 204788 h 1414463"/>
                <a:gd name="connsiteX27" fmla="*/ 1516856 w 1516856"/>
                <a:gd name="connsiteY27" fmla="*/ 223838 h 1414463"/>
                <a:gd name="connsiteX28" fmla="*/ 1512094 w 1516856"/>
                <a:gd name="connsiteY28" fmla="*/ 242888 h 1414463"/>
                <a:gd name="connsiteX29" fmla="*/ 1497806 w 1516856"/>
                <a:gd name="connsiteY29" fmla="*/ 259556 h 1414463"/>
                <a:gd name="connsiteX30" fmla="*/ 1469231 w 1516856"/>
                <a:gd name="connsiteY30" fmla="*/ 271463 h 1414463"/>
                <a:gd name="connsiteX31" fmla="*/ 1433512 w 1516856"/>
                <a:gd name="connsiteY31" fmla="*/ 278606 h 1414463"/>
                <a:gd name="connsiteX32" fmla="*/ 1381125 w 1516856"/>
                <a:gd name="connsiteY32" fmla="*/ 338138 h 1414463"/>
                <a:gd name="connsiteX33" fmla="*/ 1219200 w 1516856"/>
                <a:gd name="connsiteY33" fmla="*/ 540544 h 1414463"/>
                <a:gd name="connsiteX34" fmla="*/ 1176337 w 1516856"/>
                <a:gd name="connsiteY34" fmla="*/ 581025 h 1414463"/>
                <a:gd name="connsiteX35" fmla="*/ 981075 w 1516856"/>
                <a:gd name="connsiteY35" fmla="*/ 742950 h 1414463"/>
                <a:gd name="connsiteX36" fmla="*/ 890587 w 1516856"/>
                <a:gd name="connsiteY36" fmla="*/ 819150 h 1414463"/>
                <a:gd name="connsiteX37" fmla="*/ 762000 w 1516856"/>
                <a:gd name="connsiteY37" fmla="*/ 931069 h 1414463"/>
                <a:gd name="connsiteX38" fmla="*/ 635794 w 1516856"/>
                <a:gd name="connsiteY38" fmla="*/ 1040606 h 1414463"/>
                <a:gd name="connsiteX39" fmla="*/ 564356 w 1516856"/>
                <a:gd name="connsiteY39" fmla="*/ 1102519 h 1414463"/>
                <a:gd name="connsiteX40" fmla="*/ 461962 w 1516856"/>
                <a:gd name="connsiteY40" fmla="*/ 1176338 h 1414463"/>
                <a:gd name="connsiteX41" fmla="*/ 369094 w 1516856"/>
                <a:gd name="connsiteY41" fmla="*/ 1238250 h 1414463"/>
                <a:gd name="connsiteX42" fmla="*/ 269081 w 1516856"/>
                <a:gd name="connsiteY42" fmla="*/ 1300163 h 1414463"/>
                <a:gd name="connsiteX43" fmla="*/ 173831 w 1516856"/>
                <a:gd name="connsiteY43" fmla="*/ 1350169 h 1414463"/>
                <a:gd name="connsiteX44" fmla="*/ 97631 w 1516856"/>
                <a:gd name="connsiteY44" fmla="*/ 1388269 h 1414463"/>
                <a:gd name="connsiteX45" fmla="*/ 42862 w 1516856"/>
                <a:gd name="connsiteY45" fmla="*/ 1412081 h 1414463"/>
                <a:gd name="connsiteX46" fmla="*/ 23812 w 1516856"/>
                <a:gd name="connsiteY46" fmla="*/ 1414463 h 1414463"/>
                <a:gd name="connsiteX47" fmla="*/ 4762 w 1516856"/>
                <a:gd name="connsiteY47" fmla="*/ 1412081 h 1414463"/>
                <a:gd name="connsiteX48" fmla="*/ 0 w 1516856"/>
                <a:gd name="connsiteY48" fmla="*/ 1404938 h 1414463"/>
                <a:gd name="connsiteX49" fmla="*/ 0 w 1516856"/>
                <a:gd name="connsiteY49" fmla="*/ 1390650 h 1414463"/>
                <a:gd name="connsiteX50" fmla="*/ 14287 w 1516856"/>
                <a:gd name="connsiteY50" fmla="*/ 1371600 h 1414463"/>
                <a:gd name="connsiteX51" fmla="*/ 61912 w 1516856"/>
                <a:gd name="connsiteY51" fmla="*/ 1333500 h 1414463"/>
                <a:gd name="connsiteX52" fmla="*/ 159544 w 1516856"/>
                <a:gd name="connsiteY52" fmla="*/ 1257300 h 1414463"/>
                <a:gd name="connsiteX53" fmla="*/ 283369 w 1516856"/>
                <a:gd name="connsiteY53" fmla="*/ 1154906 h 1414463"/>
                <a:gd name="connsiteX54" fmla="*/ 369094 w 1516856"/>
                <a:gd name="connsiteY54" fmla="*/ 1081088 h 1414463"/>
                <a:gd name="connsiteX55" fmla="*/ 481012 w 1516856"/>
                <a:gd name="connsiteY55" fmla="*/ 983456 h 1414463"/>
                <a:gd name="connsiteX56" fmla="*/ 616744 w 1516856"/>
                <a:gd name="connsiteY56" fmla="*/ 854869 h 1414463"/>
                <a:gd name="connsiteX57" fmla="*/ 754856 w 1516856"/>
                <a:gd name="connsiteY57" fmla="*/ 716756 h 1414463"/>
                <a:gd name="connsiteX58" fmla="*/ 819150 w 1516856"/>
                <a:gd name="connsiteY58" fmla="*/ 645319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516856" h="1414463">
                  <a:moveTo>
                    <a:pt x="819150" y="645319"/>
                  </a:moveTo>
                  <a:lnTo>
                    <a:pt x="919162" y="531019"/>
                  </a:lnTo>
                  <a:lnTo>
                    <a:pt x="995362" y="438150"/>
                  </a:lnTo>
                  <a:lnTo>
                    <a:pt x="1066800" y="345281"/>
                  </a:lnTo>
                  <a:lnTo>
                    <a:pt x="1112044" y="285750"/>
                  </a:lnTo>
                  <a:lnTo>
                    <a:pt x="1145381" y="235744"/>
                  </a:lnTo>
                  <a:lnTo>
                    <a:pt x="1154906" y="214313"/>
                  </a:lnTo>
                  <a:lnTo>
                    <a:pt x="1162050" y="200025"/>
                  </a:lnTo>
                  <a:lnTo>
                    <a:pt x="1166812" y="176213"/>
                  </a:lnTo>
                  <a:lnTo>
                    <a:pt x="1169194" y="154781"/>
                  </a:lnTo>
                  <a:lnTo>
                    <a:pt x="1169194" y="126206"/>
                  </a:lnTo>
                  <a:lnTo>
                    <a:pt x="1164431" y="95250"/>
                  </a:lnTo>
                  <a:lnTo>
                    <a:pt x="1157287" y="76200"/>
                  </a:lnTo>
                  <a:lnTo>
                    <a:pt x="1145381" y="50006"/>
                  </a:lnTo>
                  <a:lnTo>
                    <a:pt x="1133475" y="26194"/>
                  </a:lnTo>
                  <a:lnTo>
                    <a:pt x="1128712" y="9525"/>
                  </a:lnTo>
                  <a:lnTo>
                    <a:pt x="1133475" y="0"/>
                  </a:lnTo>
                  <a:lnTo>
                    <a:pt x="1143000" y="0"/>
                  </a:lnTo>
                  <a:lnTo>
                    <a:pt x="1169194" y="0"/>
                  </a:lnTo>
                  <a:lnTo>
                    <a:pt x="1193006" y="7144"/>
                  </a:lnTo>
                  <a:lnTo>
                    <a:pt x="1262062" y="26194"/>
                  </a:lnTo>
                  <a:lnTo>
                    <a:pt x="1331119" y="59531"/>
                  </a:lnTo>
                  <a:lnTo>
                    <a:pt x="1385887" y="90488"/>
                  </a:lnTo>
                  <a:lnTo>
                    <a:pt x="1428750" y="121444"/>
                  </a:lnTo>
                  <a:lnTo>
                    <a:pt x="1481137" y="166688"/>
                  </a:lnTo>
                  <a:lnTo>
                    <a:pt x="1502569" y="185738"/>
                  </a:lnTo>
                  <a:lnTo>
                    <a:pt x="1514475" y="204788"/>
                  </a:lnTo>
                  <a:lnTo>
                    <a:pt x="1516856" y="223838"/>
                  </a:lnTo>
                  <a:lnTo>
                    <a:pt x="1512094" y="242888"/>
                  </a:lnTo>
                  <a:lnTo>
                    <a:pt x="1497806" y="259556"/>
                  </a:lnTo>
                  <a:lnTo>
                    <a:pt x="1469231" y="271463"/>
                  </a:lnTo>
                  <a:lnTo>
                    <a:pt x="1433512" y="278606"/>
                  </a:lnTo>
                  <a:lnTo>
                    <a:pt x="1381125" y="338138"/>
                  </a:lnTo>
                  <a:lnTo>
                    <a:pt x="1219200" y="540544"/>
                  </a:lnTo>
                  <a:lnTo>
                    <a:pt x="1176337" y="581025"/>
                  </a:lnTo>
                  <a:lnTo>
                    <a:pt x="981075" y="742950"/>
                  </a:lnTo>
                  <a:lnTo>
                    <a:pt x="890587" y="819150"/>
                  </a:lnTo>
                  <a:lnTo>
                    <a:pt x="762000" y="931069"/>
                  </a:lnTo>
                  <a:lnTo>
                    <a:pt x="635794" y="1040606"/>
                  </a:lnTo>
                  <a:lnTo>
                    <a:pt x="564356" y="1102519"/>
                  </a:lnTo>
                  <a:lnTo>
                    <a:pt x="461962" y="1176338"/>
                  </a:lnTo>
                  <a:lnTo>
                    <a:pt x="369094" y="1238250"/>
                  </a:lnTo>
                  <a:lnTo>
                    <a:pt x="269081" y="1300163"/>
                  </a:lnTo>
                  <a:lnTo>
                    <a:pt x="173831" y="1350169"/>
                  </a:lnTo>
                  <a:lnTo>
                    <a:pt x="97631" y="1388269"/>
                  </a:lnTo>
                  <a:lnTo>
                    <a:pt x="42862" y="1412081"/>
                  </a:lnTo>
                  <a:lnTo>
                    <a:pt x="23812" y="1414463"/>
                  </a:lnTo>
                  <a:lnTo>
                    <a:pt x="4762" y="1412081"/>
                  </a:lnTo>
                  <a:lnTo>
                    <a:pt x="0" y="1404938"/>
                  </a:lnTo>
                  <a:lnTo>
                    <a:pt x="0" y="1390650"/>
                  </a:lnTo>
                  <a:lnTo>
                    <a:pt x="14287" y="1371600"/>
                  </a:lnTo>
                  <a:lnTo>
                    <a:pt x="61912" y="1333500"/>
                  </a:lnTo>
                  <a:lnTo>
                    <a:pt x="159544" y="1257300"/>
                  </a:lnTo>
                  <a:lnTo>
                    <a:pt x="283369" y="1154906"/>
                  </a:lnTo>
                  <a:lnTo>
                    <a:pt x="369094" y="1081088"/>
                  </a:lnTo>
                  <a:lnTo>
                    <a:pt x="481012" y="983456"/>
                  </a:lnTo>
                  <a:lnTo>
                    <a:pt x="616744" y="854869"/>
                  </a:lnTo>
                  <a:lnTo>
                    <a:pt x="754856" y="716756"/>
                  </a:lnTo>
                  <a:lnTo>
                    <a:pt x="819150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6">
              <a:extLst>
                <a:ext uri="{FF2B5EF4-FFF2-40B4-BE49-F238E27FC236}">
                  <a16:creationId xmlns:a16="http://schemas.microsoft.com/office/drawing/2014/main" id="{FC29898E-87C1-4F78-997D-996E2AB544B9}"/>
                </a:ext>
              </a:extLst>
            </p:cNvPr>
            <p:cNvSpPr/>
            <p:nvPr/>
          </p:nvSpPr>
          <p:spPr>
            <a:xfrm>
              <a:off x="2878138" y="1865313"/>
              <a:ext cx="3960812" cy="628650"/>
            </a:xfrm>
            <a:custGeom>
              <a:avLst/>
              <a:gdLst>
                <a:gd name="connsiteX0" fmla="*/ 2424146 w 3960207"/>
                <a:gd name="connsiteY0" fmla="*/ 157882 h 628239"/>
                <a:gd name="connsiteX1" fmla="*/ 2256397 w 3960207"/>
                <a:gd name="connsiteY1" fmla="*/ 171039 h 628239"/>
                <a:gd name="connsiteX2" fmla="*/ 2095225 w 3960207"/>
                <a:gd name="connsiteY2" fmla="*/ 180907 h 628239"/>
                <a:gd name="connsiteX3" fmla="*/ 1881427 w 3960207"/>
                <a:gd name="connsiteY3" fmla="*/ 200642 h 628239"/>
                <a:gd name="connsiteX4" fmla="*/ 1733413 w 3960207"/>
                <a:gd name="connsiteY4" fmla="*/ 226956 h 628239"/>
                <a:gd name="connsiteX5" fmla="*/ 1522903 w 3960207"/>
                <a:gd name="connsiteY5" fmla="*/ 263137 h 628239"/>
                <a:gd name="connsiteX6" fmla="*/ 1272923 w 3960207"/>
                <a:gd name="connsiteY6" fmla="*/ 299318 h 628239"/>
                <a:gd name="connsiteX7" fmla="*/ 1052546 w 3960207"/>
                <a:gd name="connsiteY7" fmla="*/ 328921 h 628239"/>
                <a:gd name="connsiteX8" fmla="*/ 884797 w 3960207"/>
                <a:gd name="connsiteY8" fmla="*/ 348656 h 628239"/>
                <a:gd name="connsiteX9" fmla="*/ 700601 w 3960207"/>
                <a:gd name="connsiteY9" fmla="*/ 368392 h 628239"/>
                <a:gd name="connsiteX10" fmla="*/ 631528 w 3960207"/>
                <a:gd name="connsiteY10" fmla="*/ 374970 h 628239"/>
                <a:gd name="connsiteX11" fmla="*/ 546008 w 3960207"/>
                <a:gd name="connsiteY11" fmla="*/ 381548 h 628239"/>
                <a:gd name="connsiteX12" fmla="*/ 490092 w 3960207"/>
                <a:gd name="connsiteY12" fmla="*/ 384838 h 628239"/>
                <a:gd name="connsiteX13" fmla="*/ 434175 w 3960207"/>
                <a:gd name="connsiteY13" fmla="*/ 384838 h 628239"/>
                <a:gd name="connsiteX14" fmla="*/ 378259 w 3960207"/>
                <a:gd name="connsiteY14" fmla="*/ 378259 h 628239"/>
                <a:gd name="connsiteX15" fmla="*/ 322342 w 3960207"/>
                <a:gd name="connsiteY15" fmla="*/ 371681 h 628239"/>
                <a:gd name="connsiteX16" fmla="*/ 266425 w 3960207"/>
                <a:gd name="connsiteY16" fmla="*/ 358524 h 628239"/>
                <a:gd name="connsiteX17" fmla="*/ 200641 w 3960207"/>
                <a:gd name="connsiteY17" fmla="*/ 342078 h 628239"/>
                <a:gd name="connsiteX18" fmla="*/ 144725 w 3960207"/>
                <a:gd name="connsiteY18" fmla="*/ 319054 h 628239"/>
                <a:gd name="connsiteX19" fmla="*/ 98676 w 3960207"/>
                <a:gd name="connsiteY19" fmla="*/ 292740 h 628239"/>
                <a:gd name="connsiteX20" fmla="*/ 52627 w 3960207"/>
                <a:gd name="connsiteY20" fmla="*/ 266426 h 628239"/>
                <a:gd name="connsiteX21" fmla="*/ 23024 w 3960207"/>
                <a:gd name="connsiteY21" fmla="*/ 256559 h 628239"/>
                <a:gd name="connsiteX22" fmla="*/ 9867 w 3960207"/>
                <a:gd name="connsiteY22" fmla="*/ 259848 h 628239"/>
                <a:gd name="connsiteX23" fmla="*/ 0 w 3960207"/>
                <a:gd name="connsiteY23" fmla="*/ 269715 h 628239"/>
                <a:gd name="connsiteX24" fmla="*/ 3289 w 3960207"/>
                <a:gd name="connsiteY24" fmla="*/ 292740 h 628239"/>
                <a:gd name="connsiteX25" fmla="*/ 23024 w 3960207"/>
                <a:gd name="connsiteY25" fmla="*/ 319054 h 628239"/>
                <a:gd name="connsiteX26" fmla="*/ 75651 w 3960207"/>
                <a:gd name="connsiteY26" fmla="*/ 371681 h 628239"/>
                <a:gd name="connsiteX27" fmla="*/ 200641 w 3960207"/>
                <a:gd name="connsiteY27" fmla="*/ 480225 h 628239"/>
                <a:gd name="connsiteX28" fmla="*/ 269715 w 3960207"/>
                <a:gd name="connsiteY28" fmla="*/ 536141 h 628239"/>
                <a:gd name="connsiteX29" fmla="*/ 335499 w 3960207"/>
                <a:gd name="connsiteY29" fmla="*/ 582190 h 628239"/>
                <a:gd name="connsiteX30" fmla="*/ 384837 w 3960207"/>
                <a:gd name="connsiteY30" fmla="*/ 611793 h 628239"/>
                <a:gd name="connsiteX31" fmla="*/ 414440 w 3960207"/>
                <a:gd name="connsiteY31" fmla="*/ 624950 h 628239"/>
                <a:gd name="connsiteX32" fmla="*/ 437464 w 3960207"/>
                <a:gd name="connsiteY32" fmla="*/ 628239 h 628239"/>
                <a:gd name="connsiteX33" fmla="*/ 467067 w 3960207"/>
                <a:gd name="connsiteY33" fmla="*/ 628239 h 628239"/>
                <a:gd name="connsiteX34" fmla="*/ 526273 w 3960207"/>
                <a:gd name="connsiteY34" fmla="*/ 611793 h 628239"/>
                <a:gd name="connsiteX35" fmla="*/ 615082 w 3960207"/>
                <a:gd name="connsiteY35" fmla="*/ 582190 h 628239"/>
                <a:gd name="connsiteX36" fmla="*/ 763096 w 3960207"/>
                <a:gd name="connsiteY36" fmla="*/ 559166 h 628239"/>
                <a:gd name="connsiteX37" fmla="*/ 1131487 w 3960207"/>
                <a:gd name="connsiteY37" fmla="*/ 499960 h 628239"/>
                <a:gd name="connsiteX38" fmla="*/ 1338707 w 3960207"/>
                <a:gd name="connsiteY38" fmla="*/ 467068 h 628239"/>
                <a:gd name="connsiteX39" fmla="*/ 1476854 w 3960207"/>
                <a:gd name="connsiteY39" fmla="*/ 444043 h 628239"/>
                <a:gd name="connsiteX40" fmla="*/ 1716966 w 3960207"/>
                <a:gd name="connsiteY40" fmla="*/ 414441 h 628239"/>
                <a:gd name="connsiteX41" fmla="*/ 1930765 w 3960207"/>
                <a:gd name="connsiteY41" fmla="*/ 391416 h 628239"/>
                <a:gd name="connsiteX42" fmla="*/ 2226794 w 3960207"/>
                <a:gd name="connsiteY42" fmla="*/ 355235 h 628239"/>
                <a:gd name="connsiteX43" fmla="*/ 2364941 w 3960207"/>
                <a:gd name="connsiteY43" fmla="*/ 338789 h 628239"/>
                <a:gd name="connsiteX44" fmla="*/ 2683994 w 3960207"/>
                <a:gd name="connsiteY44" fmla="*/ 322343 h 628239"/>
                <a:gd name="connsiteX45" fmla="*/ 2940552 w 3960207"/>
                <a:gd name="connsiteY45" fmla="*/ 309186 h 628239"/>
                <a:gd name="connsiteX46" fmla="*/ 3157640 w 3960207"/>
                <a:gd name="connsiteY46" fmla="*/ 296029 h 628239"/>
                <a:gd name="connsiteX47" fmla="*/ 3312233 w 3960207"/>
                <a:gd name="connsiteY47" fmla="*/ 292740 h 628239"/>
                <a:gd name="connsiteX48" fmla="*/ 3512874 w 3960207"/>
                <a:gd name="connsiteY48" fmla="*/ 296029 h 628239"/>
                <a:gd name="connsiteX49" fmla="*/ 3743119 w 3960207"/>
                <a:gd name="connsiteY49" fmla="*/ 309186 h 628239"/>
                <a:gd name="connsiteX50" fmla="*/ 3841795 w 3960207"/>
                <a:gd name="connsiteY50" fmla="*/ 315764 h 628239"/>
                <a:gd name="connsiteX51" fmla="*/ 3891133 w 3960207"/>
                <a:gd name="connsiteY51" fmla="*/ 305897 h 628239"/>
                <a:gd name="connsiteX52" fmla="*/ 3933893 w 3960207"/>
                <a:gd name="connsiteY52" fmla="*/ 289451 h 628239"/>
                <a:gd name="connsiteX53" fmla="*/ 3956918 w 3960207"/>
                <a:gd name="connsiteY53" fmla="*/ 269715 h 628239"/>
                <a:gd name="connsiteX54" fmla="*/ 3960207 w 3960207"/>
                <a:gd name="connsiteY54" fmla="*/ 249980 h 628239"/>
                <a:gd name="connsiteX55" fmla="*/ 3956918 w 3960207"/>
                <a:gd name="connsiteY55" fmla="*/ 226956 h 628239"/>
                <a:gd name="connsiteX56" fmla="*/ 3947050 w 3960207"/>
                <a:gd name="connsiteY56" fmla="*/ 210510 h 628239"/>
                <a:gd name="connsiteX57" fmla="*/ 3940471 w 3960207"/>
                <a:gd name="connsiteY57" fmla="*/ 203931 h 628239"/>
                <a:gd name="connsiteX58" fmla="*/ 3930604 w 3960207"/>
                <a:gd name="connsiteY58" fmla="*/ 194064 h 628239"/>
                <a:gd name="connsiteX59" fmla="*/ 3894423 w 3960207"/>
                <a:gd name="connsiteY59" fmla="*/ 174328 h 628239"/>
                <a:gd name="connsiteX60" fmla="*/ 3825349 w 3960207"/>
                <a:gd name="connsiteY60" fmla="*/ 141436 h 628239"/>
                <a:gd name="connsiteX61" fmla="*/ 3723384 w 3960207"/>
                <a:gd name="connsiteY61" fmla="*/ 88809 h 628239"/>
                <a:gd name="connsiteX62" fmla="*/ 3667467 w 3960207"/>
                <a:gd name="connsiteY62" fmla="*/ 65784 h 628239"/>
                <a:gd name="connsiteX63" fmla="*/ 3604972 w 3960207"/>
                <a:gd name="connsiteY63" fmla="*/ 39471 h 628239"/>
                <a:gd name="connsiteX64" fmla="*/ 3558923 w 3960207"/>
                <a:gd name="connsiteY64" fmla="*/ 23025 h 628239"/>
                <a:gd name="connsiteX65" fmla="*/ 3493139 w 3960207"/>
                <a:gd name="connsiteY65" fmla="*/ 6579 h 628239"/>
                <a:gd name="connsiteX66" fmla="*/ 3456958 w 3960207"/>
                <a:gd name="connsiteY66" fmla="*/ 0 h 628239"/>
                <a:gd name="connsiteX67" fmla="*/ 3427355 w 3960207"/>
                <a:gd name="connsiteY67" fmla="*/ 0 h 628239"/>
                <a:gd name="connsiteX68" fmla="*/ 3391174 w 3960207"/>
                <a:gd name="connsiteY68" fmla="*/ 6579 h 628239"/>
                <a:gd name="connsiteX69" fmla="*/ 3325389 w 3960207"/>
                <a:gd name="connsiteY69" fmla="*/ 29603 h 628239"/>
                <a:gd name="connsiteX70" fmla="*/ 3243159 w 3960207"/>
                <a:gd name="connsiteY70" fmla="*/ 62495 h 628239"/>
                <a:gd name="connsiteX71" fmla="*/ 3206978 w 3960207"/>
                <a:gd name="connsiteY71" fmla="*/ 75652 h 628239"/>
                <a:gd name="connsiteX72" fmla="*/ 3072120 w 3960207"/>
                <a:gd name="connsiteY72" fmla="*/ 105255 h 628239"/>
                <a:gd name="connsiteX73" fmla="*/ 3016204 w 3960207"/>
                <a:gd name="connsiteY73" fmla="*/ 111833 h 628239"/>
                <a:gd name="connsiteX74" fmla="*/ 2956998 w 3960207"/>
                <a:gd name="connsiteY74" fmla="*/ 118412 h 628239"/>
                <a:gd name="connsiteX75" fmla="*/ 2802405 w 3960207"/>
                <a:gd name="connsiteY75" fmla="*/ 131569 h 628239"/>
                <a:gd name="connsiteX76" fmla="*/ 2424146 w 3960207"/>
                <a:gd name="connsiteY76" fmla="*/ 157882 h 62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60207" h="628239">
                  <a:moveTo>
                    <a:pt x="2424146" y="157882"/>
                  </a:moveTo>
                  <a:lnTo>
                    <a:pt x="2256397" y="171039"/>
                  </a:lnTo>
                  <a:lnTo>
                    <a:pt x="2095225" y="180907"/>
                  </a:lnTo>
                  <a:lnTo>
                    <a:pt x="1881427" y="200642"/>
                  </a:lnTo>
                  <a:lnTo>
                    <a:pt x="1733413" y="226956"/>
                  </a:lnTo>
                  <a:lnTo>
                    <a:pt x="1522903" y="263137"/>
                  </a:lnTo>
                  <a:lnTo>
                    <a:pt x="1272923" y="299318"/>
                  </a:lnTo>
                  <a:lnTo>
                    <a:pt x="1052546" y="328921"/>
                  </a:lnTo>
                  <a:lnTo>
                    <a:pt x="884797" y="348656"/>
                  </a:lnTo>
                  <a:lnTo>
                    <a:pt x="700601" y="368392"/>
                  </a:lnTo>
                  <a:lnTo>
                    <a:pt x="631528" y="374970"/>
                  </a:lnTo>
                  <a:lnTo>
                    <a:pt x="546008" y="381548"/>
                  </a:lnTo>
                  <a:lnTo>
                    <a:pt x="490092" y="384838"/>
                  </a:lnTo>
                  <a:lnTo>
                    <a:pt x="434175" y="384838"/>
                  </a:lnTo>
                  <a:lnTo>
                    <a:pt x="378259" y="378259"/>
                  </a:lnTo>
                  <a:lnTo>
                    <a:pt x="322342" y="371681"/>
                  </a:lnTo>
                  <a:lnTo>
                    <a:pt x="266425" y="358524"/>
                  </a:lnTo>
                  <a:lnTo>
                    <a:pt x="200641" y="342078"/>
                  </a:lnTo>
                  <a:lnTo>
                    <a:pt x="144725" y="319054"/>
                  </a:lnTo>
                  <a:lnTo>
                    <a:pt x="98676" y="292740"/>
                  </a:lnTo>
                  <a:lnTo>
                    <a:pt x="52627" y="266426"/>
                  </a:lnTo>
                  <a:lnTo>
                    <a:pt x="23024" y="256559"/>
                  </a:lnTo>
                  <a:lnTo>
                    <a:pt x="9867" y="259848"/>
                  </a:lnTo>
                  <a:lnTo>
                    <a:pt x="0" y="269715"/>
                  </a:lnTo>
                  <a:lnTo>
                    <a:pt x="3289" y="292740"/>
                  </a:lnTo>
                  <a:lnTo>
                    <a:pt x="23024" y="319054"/>
                  </a:lnTo>
                  <a:lnTo>
                    <a:pt x="75651" y="371681"/>
                  </a:lnTo>
                  <a:lnTo>
                    <a:pt x="200641" y="480225"/>
                  </a:lnTo>
                  <a:lnTo>
                    <a:pt x="269715" y="536141"/>
                  </a:lnTo>
                  <a:lnTo>
                    <a:pt x="335499" y="582190"/>
                  </a:lnTo>
                  <a:lnTo>
                    <a:pt x="384837" y="611793"/>
                  </a:lnTo>
                  <a:lnTo>
                    <a:pt x="414440" y="624950"/>
                  </a:lnTo>
                  <a:lnTo>
                    <a:pt x="437464" y="628239"/>
                  </a:lnTo>
                  <a:lnTo>
                    <a:pt x="467067" y="628239"/>
                  </a:lnTo>
                  <a:lnTo>
                    <a:pt x="526273" y="611793"/>
                  </a:lnTo>
                  <a:lnTo>
                    <a:pt x="615082" y="582190"/>
                  </a:lnTo>
                  <a:lnTo>
                    <a:pt x="763096" y="559166"/>
                  </a:lnTo>
                  <a:lnTo>
                    <a:pt x="1131487" y="499960"/>
                  </a:lnTo>
                  <a:lnTo>
                    <a:pt x="1338707" y="467068"/>
                  </a:lnTo>
                  <a:lnTo>
                    <a:pt x="1476854" y="444043"/>
                  </a:lnTo>
                  <a:lnTo>
                    <a:pt x="1716966" y="414441"/>
                  </a:lnTo>
                  <a:lnTo>
                    <a:pt x="1930765" y="391416"/>
                  </a:lnTo>
                  <a:lnTo>
                    <a:pt x="2226794" y="355235"/>
                  </a:lnTo>
                  <a:lnTo>
                    <a:pt x="2364941" y="338789"/>
                  </a:lnTo>
                  <a:lnTo>
                    <a:pt x="2683994" y="322343"/>
                  </a:lnTo>
                  <a:lnTo>
                    <a:pt x="2940552" y="309186"/>
                  </a:lnTo>
                  <a:lnTo>
                    <a:pt x="3157640" y="296029"/>
                  </a:lnTo>
                  <a:lnTo>
                    <a:pt x="3312233" y="292740"/>
                  </a:lnTo>
                  <a:lnTo>
                    <a:pt x="3512874" y="296029"/>
                  </a:lnTo>
                  <a:lnTo>
                    <a:pt x="3743119" y="309186"/>
                  </a:lnTo>
                  <a:lnTo>
                    <a:pt x="3841795" y="315764"/>
                  </a:lnTo>
                  <a:lnTo>
                    <a:pt x="3891133" y="305897"/>
                  </a:lnTo>
                  <a:lnTo>
                    <a:pt x="3933893" y="289451"/>
                  </a:lnTo>
                  <a:lnTo>
                    <a:pt x="3956918" y="269715"/>
                  </a:lnTo>
                  <a:lnTo>
                    <a:pt x="3960207" y="249980"/>
                  </a:lnTo>
                  <a:lnTo>
                    <a:pt x="3956918" y="226956"/>
                  </a:lnTo>
                  <a:lnTo>
                    <a:pt x="3947050" y="210510"/>
                  </a:lnTo>
                  <a:lnTo>
                    <a:pt x="3940471" y="203931"/>
                  </a:lnTo>
                  <a:lnTo>
                    <a:pt x="3930604" y="194064"/>
                  </a:lnTo>
                  <a:lnTo>
                    <a:pt x="3894423" y="174328"/>
                  </a:lnTo>
                  <a:lnTo>
                    <a:pt x="3825349" y="141436"/>
                  </a:lnTo>
                  <a:lnTo>
                    <a:pt x="3723384" y="88809"/>
                  </a:lnTo>
                  <a:lnTo>
                    <a:pt x="3667467" y="65784"/>
                  </a:lnTo>
                  <a:lnTo>
                    <a:pt x="3604972" y="39471"/>
                  </a:lnTo>
                  <a:lnTo>
                    <a:pt x="3558923" y="23025"/>
                  </a:lnTo>
                  <a:lnTo>
                    <a:pt x="3493139" y="6579"/>
                  </a:lnTo>
                  <a:lnTo>
                    <a:pt x="3456958" y="0"/>
                  </a:lnTo>
                  <a:lnTo>
                    <a:pt x="3427355" y="0"/>
                  </a:lnTo>
                  <a:lnTo>
                    <a:pt x="3391174" y="6579"/>
                  </a:lnTo>
                  <a:lnTo>
                    <a:pt x="3325389" y="29603"/>
                  </a:lnTo>
                  <a:lnTo>
                    <a:pt x="3243159" y="62495"/>
                  </a:lnTo>
                  <a:lnTo>
                    <a:pt x="3206978" y="75652"/>
                  </a:lnTo>
                  <a:lnTo>
                    <a:pt x="3072120" y="105255"/>
                  </a:lnTo>
                  <a:lnTo>
                    <a:pt x="3016204" y="111833"/>
                  </a:lnTo>
                  <a:lnTo>
                    <a:pt x="2956998" y="118412"/>
                  </a:lnTo>
                  <a:lnTo>
                    <a:pt x="2802405" y="131569"/>
                  </a:lnTo>
                  <a:lnTo>
                    <a:pt x="2424146" y="15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7">
              <a:extLst>
                <a:ext uri="{FF2B5EF4-FFF2-40B4-BE49-F238E27FC236}">
                  <a16:creationId xmlns:a16="http://schemas.microsoft.com/office/drawing/2014/main" id="{6820D96A-AD73-476C-B831-0EF0E00E6A7A}"/>
                </a:ext>
              </a:extLst>
            </p:cNvPr>
            <p:cNvSpPr/>
            <p:nvPr/>
          </p:nvSpPr>
          <p:spPr>
            <a:xfrm>
              <a:off x="3992563" y="2290763"/>
              <a:ext cx="665162" cy="1485900"/>
            </a:xfrm>
            <a:custGeom>
              <a:avLst/>
              <a:gdLst>
                <a:gd name="connsiteX0" fmla="*/ 190500 w 664369"/>
                <a:gd name="connsiteY0" fmla="*/ 1004887 h 1485900"/>
                <a:gd name="connsiteX1" fmla="*/ 235744 w 664369"/>
                <a:gd name="connsiteY1" fmla="*/ 888206 h 1485900"/>
                <a:gd name="connsiteX2" fmla="*/ 250032 w 664369"/>
                <a:gd name="connsiteY2" fmla="*/ 852487 h 1485900"/>
                <a:gd name="connsiteX3" fmla="*/ 264319 w 664369"/>
                <a:gd name="connsiteY3" fmla="*/ 809625 h 1485900"/>
                <a:gd name="connsiteX4" fmla="*/ 273844 w 664369"/>
                <a:gd name="connsiteY4" fmla="*/ 762000 h 1485900"/>
                <a:gd name="connsiteX5" fmla="*/ 288132 w 664369"/>
                <a:gd name="connsiteY5" fmla="*/ 695325 h 1485900"/>
                <a:gd name="connsiteX6" fmla="*/ 300038 w 664369"/>
                <a:gd name="connsiteY6" fmla="*/ 628650 h 1485900"/>
                <a:gd name="connsiteX7" fmla="*/ 311944 w 664369"/>
                <a:gd name="connsiteY7" fmla="*/ 564356 h 1485900"/>
                <a:gd name="connsiteX8" fmla="*/ 321469 w 664369"/>
                <a:gd name="connsiteY8" fmla="*/ 490537 h 1485900"/>
                <a:gd name="connsiteX9" fmla="*/ 326232 w 664369"/>
                <a:gd name="connsiteY9" fmla="*/ 442912 h 1485900"/>
                <a:gd name="connsiteX10" fmla="*/ 326232 w 664369"/>
                <a:gd name="connsiteY10" fmla="*/ 402431 h 1485900"/>
                <a:gd name="connsiteX11" fmla="*/ 326232 w 664369"/>
                <a:gd name="connsiteY11" fmla="*/ 342900 h 1485900"/>
                <a:gd name="connsiteX12" fmla="*/ 321469 w 664369"/>
                <a:gd name="connsiteY12" fmla="*/ 290512 h 1485900"/>
                <a:gd name="connsiteX13" fmla="*/ 311944 w 664369"/>
                <a:gd name="connsiteY13" fmla="*/ 235743 h 1485900"/>
                <a:gd name="connsiteX14" fmla="*/ 297657 w 664369"/>
                <a:gd name="connsiteY14" fmla="*/ 190500 h 1485900"/>
                <a:gd name="connsiteX15" fmla="*/ 288132 w 664369"/>
                <a:gd name="connsiteY15" fmla="*/ 164306 h 1485900"/>
                <a:gd name="connsiteX16" fmla="*/ 266700 w 664369"/>
                <a:gd name="connsiteY16" fmla="*/ 123825 h 1485900"/>
                <a:gd name="connsiteX17" fmla="*/ 245269 w 664369"/>
                <a:gd name="connsiteY17" fmla="*/ 92868 h 1485900"/>
                <a:gd name="connsiteX18" fmla="*/ 216694 w 664369"/>
                <a:gd name="connsiteY18" fmla="*/ 61912 h 1485900"/>
                <a:gd name="connsiteX19" fmla="*/ 166688 w 664369"/>
                <a:gd name="connsiteY19" fmla="*/ 23812 h 1485900"/>
                <a:gd name="connsiteX20" fmla="*/ 285750 w 664369"/>
                <a:gd name="connsiteY20" fmla="*/ 0 h 1485900"/>
                <a:gd name="connsiteX21" fmla="*/ 388144 w 664369"/>
                <a:gd name="connsiteY21" fmla="*/ 54768 h 1485900"/>
                <a:gd name="connsiteX22" fmla="*/ 471488 w 664369"/>
                <a:gd name="connsiteY22" fmla="*/ 97631 h 1485900"/>
                <a:gd name="connsiteX23" fmla="*/ 554832 w 664369"/>
                <a:gd name="connsiteY23" fmla="*/ 145256 h 1485900"/>
                <a:gd name="connsiteX24" fmla="*/ 602457 w 664369"/>
                <a:gd name="connsiteY24" fmla="*/ 176212 h 1485900"/>
                <a:gd name="connsiteX25" fmla="*/ 640557 w 664369"/>
                <a:gd name="connsiteY25" fmla="*/ 204787 h 1485900"/>
                <a:gd name="connsiteX26" fmla="*/ 654844 w 664369"/>
                <a:gd name="connsiteY26" fmla="*/ 221456 h 1485900"/>
                <a:gd name="connsiteX27" fmla="*/ 664369 w 664369"/>
                <a:gd name="connsiteY27" fmla="*/ 235743 h 1485900"/>
                <a:gd name="connsiteX28" fmla="*/ 664369 w 664369"/>
                <a:gd name="connsiteY28" fmla="*/ 240506 h 1485900"/>
                <a:gd name="connsiteX29" fmla="*/ 640557 w 664369"/>
                <a:gd name="connsiteY29" fmla="*/ 278606 h 1485900"/>
                <a:gd name="connsiteX30" fmla="*/ 600075 w 664369"/>
                <a:gd name="connsiteY30" fmla="*/ 347662 h 1485900"/>
                <a:gd name="connsiteX31" fmla="*/ 581025 w 664369"/>
                <a:gd name="connsiteY31" fmla="*/ 421481 h 1485900"/>
                <a:gd name="connsiteX32" fmla="*/ 554832 w 664369"/>
                <a:gd name="connsiteY32" fmla="*/ 531018 h 1485900"/>
                <a:gd name="connsiteX33" fmla="*/ 523875 w 664369"/>
                <a:gd name="connsiteY33" fmla="*/ 640556 h 1485900"/>
                <a:gd name="connsiteX34" fmla="*/ 488157 w 664369"/>
                <a:gd name="connsiteY34" fmla="*/ 750093 h 1485900"/>
                <a:gd name="connsiteX35" fmla="*/ 466725 w 664369"/>
                <a:gd name="connsiteY35" fmla="*/ 809625 h 1485900"/>
                <a:gd name="connsiteX36" fmla="*/ 438150 w 664369"/>
                <a:gd name="connsiteY36" fmla="*/ 883443 h 1485900"/>
                <a:gd name="connsiteX37" fmla="*/ 411957 w 664369"/>
                <a:gd name="connsiteY37" fmla="*/ 942975 h 1485900"/>
                <a:gd name="connsiteX38" fmla="*/ 376238 w 664369"/>
                <a:gd name="connsiteY38" fmla="*/ 1019175 h 1485900"/>
                <a:gd name="connsiteX39" fmla="*/ 342900 w 664369"/>
                <a:gd name="connsiteY39" fmla="*/ 1078706 h 1485900"/>
                <a:gd name="connsiteX40" fmla="*/ 295275 w 664369"/>
                <a:gd name="connsiteY40" fmla="*/ 1162050 h 1485900"/>
                <a:gd name="connsiteX41" fmla="*/ 254794 w 664369"/>
                <a:gd name="connsiteY41" fmla="*/ 1226343 h 1485900"/>
                <a:gd name="connsiteX42" fmla="*/ 192882 w 664369"/>
                <a:gd name="connsiteY42" fmla="*/ 1319212 h 1485900"/>
                <a:gd name="connsiteX43" fmla="*/ 121444 w 664369"/>
                <a:gd name="connsiteY43" fmla="*/ 1407318 h 1485900"/>
                <a:gd name="connsiteX44" fmla="*/ 64294 w 664369"/>
                <a:gd name="connsiteY44" fmla="*/ 1469231 h 1485900"/>
                <a:gd name="connsiteX45" fmla="*/ 47625 w 664369"/>
                <a:gd name="connsiteY45" fmla="*/ 1481137 h 1485900"/>
                <a:gd name="connsiteX46" fmla="*/ 23813 w 664369"/>
                <a:gd name="connsiteY46" fmla="*/ 1485900 h 1485900"/>
                <a:gd name="connsiteX47" fmla="*/ 9525 w 664369"/>
                <a:gd name="connsiteY47" fmla="*/ 1485900 h 1485900"/>
                <a:gd name="connsiteX48" fmla="*/ 0 w 664369"/>
                <a:gd name="connsiteY48" fmla="*/ 1476375 h 1485900"/>
                <a:gd name="connsiteX49" fmla="*/ 2382 w 664369"/>
                <a:gd name="connsiteY49" fmla="*/ 1457325 h 1485900"/>
                <a:gd name="connsiteX50" fmla="*/ 14288 w 664369"/>
                <a:gd name="connsiteY50" fmla="*/ 1426368 h 1485900"/>
                <a:gd name="connsiteX51" fmla="*/ 38100 w 664369"/>
                <a:gd name="connsiteY51" fmla="*/ 1369218 h 1485900"/>
                <a:gd name="connsiteX52" fmla="*/ 76200 w 664369"/>
                <a:gd name="connsiteY52" fmla="*/ 1278731 h 1485900"/>
                <a:gd name="connsiteX53" fmla="*/ 130969 w 664369"/>
                <a:gd name="connsiteY53" fmla="*/ 1154906 h 1485900"/>
                <a:gd name="connsiteX54" fmla="*/ 190500 w 664369"/>
                <a:gd name="connsiteY54" fmla="*/ 10048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4369" h="1485900">
                  <a:moveTo>
                    <a:pt x="190500" y="1004887"/>
                  </a:moveTo>
                  <a:lnTo>
                    <a:pt x="235744" y="888206"/>
                  </a:lnTo>
                  <a:lnTo>
                    <a:pt x="250032" y="852487"/>
                  </a:lnTo>
                  <a:lnTo>
                    <a:pt x="264319" y="809625"/>
                  </a:lnTo>
                  <a:lnTo>
                    <a:pt x="273844" y="762000"/>
                  </a:lnTo>
                  <a:lnTo>
                    <a:pt x="288132" y="695325"/>
                  </a:lnTo>
                  <a:lnTo>
                    <a:pt x="300038" y="628650"/>
                  </a:lnTo>
                  <a:lnTo>
                    <a:pt x="311944" y="564356"/>
                  </a:lnTo>
                  <a:lnTo>
                    <a:pt x="321469" y="490537"/>
                  </a:lnTo>
                  <a:lnTo>
                    <a:pt x="326232" y="442912"/>
                  </a:lnTo>
                  <a:lnTo>
                    <a:pt x="326232" y="402431"/>
                  </a:lnTo>
                  <a:lnTo>
                    <a:pt x="326232" y="342900"/>
                  </a:lnTo>
                  <a:lnTo>
                    <a:pt x="321469" y="290512"/>
                  </a:lnTo>
                  <a:lnTo>
                    <a:pt x="311944" y="235743"/>
                  </a:lnTo>
                  <a:lnTo>
                    <a:pt x="297657" y="190500"/>
                  </a:lnTo>
                  <a:lnTo>
                    <a:pt x="288132" y="164306"/>
                  </a:lnTo>
                  <a:lnTo>
                    <a:pt x="266700" y="123825"/>
                  </a:lnTo>
                  <a:lnTo>
                    <a:pt x="245269" y="92868"/>
                  </a:lnTo>
                  <a:lnTo>
                    <a:pt x="216694" y="61912"/>
                  </a:lnTo>
                  <a:lnTo>
                    <a:pt x="166688" y="23812"/>
                  </a:lnTo>
                  <a:lnTo>
                    <a:pt x="285750" y="0"/>
                  </a:lnTo>
                  <a:lnTo>
                    <a:pt x="388144" y="54768"/>
                  </a:lnTo>
                  <a:lnTo>
                    <a:pt x="471488" y="97631"/>
                  </a:lnTo>
                  <a:lnTo>
                    <a:pt x="554832" y="145256"/>
                  </a:lnTo>
                  <a:lnTo>
                    <a:pt x="602457" y="176212"/>
                  </a:lnTo>
                  <a:lnTo>
                    <a:pt x="640557" y="204787"/>
                  </a:lnTo>
                  <a:lnTo>
                    <a:pt x="654844" y="221456"/>
                  </a:lnTo>
                  <a:lnTo>
                    <a:pt x="664369" y="235743"/>
                  </a:lnTo>
                  <a:lnTo>
                    <a:pt x="664369" y="240506"/>
                  </a:lnTo>
                  <a:lnTo>
                    <a:pt x="640557" y="278606"/>
                  </a:lnTo>
                  <a:lnTo>
                    <a:pt x="600075" y="347662"/>
                  </a:lnTo>
                  <a:lnTo>
                    <a:pt x="581025" y="421481"/>
                  </a:lnTo>
                  <a:lnTo>
                    <a:pt x="554832" y="531018"/>
                  </a:lnTo>
                  <a:lnTo>
                    <a:pt x="523875" y="640556"/>
                  </a:lnTo>
                  <a:lnTo>
                    <a:pt x="488157" y="750093"/>
                  </a:lnTo>
                  <a:lnTo>
                    <a:pt x="466725" y="809625"/>
                  </a:lnTo>
                  <a:lnTo>
                    <a:pt x="438150" y="883443"/>
                  </a:lnTo>
                  <a:lnTo>
                    <a:pt x="411957" y="942975"/>
                  </a:lnTo>
                  <a:lnTo>
                    <a:pt x="376238" y="1019175"/>
                  </a:lnTo>
                  <a:lnTo>
                    <a:pt x="342900" y="1078706"/>
                  </a:lnTo>
                  <a:lnTo>
                    <a:pt x="295275" y="1162050"/>
                  </a:lnTo>
                  <a:lnTo>
                    <a:pt x="254794" y="1226343"/>
                  </a:lnTo>
                  <a:lnTo>
                    <a:pt x="192882" y="1319212"/>
                  </a:lnTo>
                  <a:lnTo>
                    <a:pt x="121444" y="1407318"/>
                  </a:lnTo>
                  <a:lnTo>
                    <a:pt x="64294" y="1469231"/>
                  </a:lnTo>
                  <a:lnTo>
                    <a:pt x="47625" y="1481137"/>
                  </a:lnTo>
                  <a:lnTo>
                    <a:pt x="23813" y="1485900"/>
                  </a:lnTo>
                  <a:lnTo>
                    <a:pt x="9525" y="1485900"/>
                  </a:lnTo>
                  <a:lnTo>
                    <a:pt x="0" y="1476375"/>
                  </a:lnTo>
                  <a:lnTo>
                    <a:pt x="2382" y="1457325"/>
                  </a:lnTo>
                  <a:lnTo>
                    <a:pt x="14288" y="1426368"/>
                  </a:lnTo>
                  <a:lnTo>
                    <a:pt x="38100" y="1369218"/>
                  </a:lnTo>
                  <a:lnTo>
                    <a:pt x="76200" y="1278731"/>
                  </a:lnTo>
                  <a:lnTo>
                    <a:pt x="130969" y="1154906"/>
                  </a:lnTo>
                  <a:lnTo>
                    <a:pt x="190500" y="100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8">
              <a:extLst>
                <a:ext uri="{FF2B5EF4-FFF2-40B4-BE49-F238E27FC236}">
                  <a16:creationId xmlns:a16="http://schemas.microsoft.com/office/drawing/2014/main" id="{92124522-5F66-41D3-8FBD-8A6461DF99AF}"/>
                </a:ext>
              </a:extLst>
            </p:cNvPr>
            <p:cNvSpPr/>
            <p:nvPr/>
          </p:nvSpPr>
          <p:spPr>
            <a:xfrm>
              <a:off x="5048250" y="2181225"/>
              <a:ext cx="407988" cy="1600200"/>
            </a:xfrm>
            <a:custGeom>
              <a:avLst/>
              <a:gdLst>
                <a:gd name="connsiteX0" fmla="*/ 119063 w 407194"/>
                <a:gd name="connsiteY0" fmla="*/ 416719 h 1600200"/>
                <a:gd name="connsiteX1" fmla="*/ 119063 w 407194"/>
                <a:gd name="connsiteY1" fmla="*/ 230981 h 1600200"/>
                <a:gd name="connsiteX2" fmla="*/ 116681 w 407194"/>
                <a:gd name="connsiteY2" fmla="*/ 207169 h 1600200"/>
                <a:gd name="connsiteX3" fmla="*/ 104775 w 407194"/>
                <a:gd name="connsiteY3" fmla="*/ 166688 h 1600200"/>
                <a:gd name="connsiteX4" fmla="*/ 76200 w 407194"/>
                <a:gd name="connsiteY4" fmla="*/ 109538 h 1600200"/>
                <a:gd name="connsiteX5" fmla="*/ 47625 w 407194"/>
                <a:gd name="connsiteY5" fmla="*/ 64294 h 1600200"/>
                <a:gd name="connsiteX6" fmla="*/ 0 w 407194"/>
                <a:gd name="connsiteY6" fmla="*/ 7144 h 1600200"/>
                <a:gd name="connsiteX7" fmla="*/ 171450 w 407194"/>
                <a:gd name="connsiteY7" fmla="*/ 0 h 1600200"/>
                <a:gd name="connsiteX8" fmla="*/ 252413 w 407194"/>
                <a:gd name="connsiteY8" fmla="*/ 42863 h 1600200"/>
                <a:gd name="connsiteX9" fmla="*/ 280988 w 407194"/>
                <a:gd name="connsiteY9" fmla="*/ 59531 h 1600200"/>
                <a:gd name="connsiteX10" fmla="*/ 311944 w 407194"/>
                <a:gd name="connsiteY10" fmla="*/ 83344 h 1600200"/>
                <a:gd name="connsiteX11" fmla="*/ 333375 w 407194"/>
                <a:gd name="connsiteY11" fmla="*/ 102394 h 1600200"/>
                <a:gd name="connsiteX12" fmla="*/ 347663 w 407194"/>
                <a:gd name="connsiteY12" fmla="*/ 119063 h 1600200"/>
                <a:gd name="connsiteX13" fmla="*/ 364331 w 407194"/>
                <a:gd name="connsiteY13" fmla="*/ 147638 h 1600200"/>
                <a:gd name="connsiteX14" fmla="*/ 366713 w 407194"/>
                <a:gd name="connsiteY14" fmla="*/ 188119 h 1600200"/>
                <a:gd name="connsiteX15" fmla="*/ 366713 w 407194"/>
                <a:gd name="connsiteY15" fmla="*/ 461963 h 1600200"/>
                <a:gd name="connsiteX16" fmla="*/ 364331 w 407194"/>
                <a:gd name="connsiteY16" fmla="*/ 664369 h 1600200"/>
                <a:gd name="connsiteX17" fmla="*/ 364331 w 407194"/>
                <a:gd name="connsiteY17" fmla="*/ 857250 h 1600200"/>
                <a:gd name="connsiteX18" fmla="*/ 364331 w 407194"/>
                <a:gd name="connsiteY18" fmla="*/ 912019 h 1600200"/>
                <a:gd name="connsiteX19" fmla="*/ 366713 w 407194"/>
                <a:gd name="connsiteY19" fmla="*/ 957263 h 1600200"/>
                <a:gd name="connsiteX20" fmla="*/ 373856 w 407194"/>
                <a:gd name="connsiteY20" fmla="*/ 1012031 h 1600200"/>
                <a:gd name="connsiteX21" fmla="*/ 383381 w 407194"/>
                <a:gd name="connsiteY21" fmla="*/ 1059656 h 1600200"/>
                <a:gd name="connsiteX22" fmla="*/ 392906 w 407194"/>
                <a:gd name="connsiteY22" fmla="*/ 1090613 h 1600200"/>
                <a:gd name="connsiteX23" fmla="*/ 400050 w 407194"/>
                <a:gd name="connsiteY23" fmla="*/ 1107281 h 1600200"/>
                <a:gd name="connsiteX24" fmla="*/ 407194 w 407194"/>
                <a:gd name="connsiteY24" fmla="*/ 1131094 h 1600200"/>
                <a:gd name="connsiteX25" fmla="*/ 407194 w 407194"/>
                <a:gd name="connsiteY25" fmla="*/ 1145381 h 1600200"/>
                <a:gd name="connsiteX26" fmla="*/ 400050 w 407194"/>
                <a:gd name="connsiteY26" fmla="*/ 1193006 h 1600200"/>
                <a:gd name="connsiteX27" fmla="*/ 378619 w 407194"/>
                <a:gd name="connsiteY27" fmla="*/ 1269206 h 1600200"/>
                <a:gd name="connsiteX28" fmla="*/ 354806 w 407194"/>
                <a:gd name="connsiteY28" fmla="*/ 1333500 h 1600200"/>
                <a:gd name="connsiteX29" fmla="*/ 338138 w 407194"/>
                <a:gd name="connsiteY29" fmla="*/ 1373981 h 1600200"/>
                <a:gd name="connsiteX30" fmla="*/ 304800 w 407194"/>
                <a:gd name="connsiteY30" fmla="*/ 1431131 h 1600200"/>
                <a:gd name="connsiteX31" fmla="*/ 264319 w 407194"/>
                <a:gd name="connsiteY31" fmla="*/ 1493044 h 1600200"/>
                <a:gd name="connsiteX32" fmla="*/ 209550 w 407194"/>
                <a:gd name="connsiteY32" fmla="*/ 1559719 h 1600200"/>
                <a:gd name="connsiteX33" fmla="*/ 188119 w 407194"/>
                <a:gd name="connsiteY33" fmla="*/ 1583531 h 1600200"/>
                <a:gd name="connsiteX34" fmla="*/ 166688 w 407194"/>
                <a:gd name="connsiteY34" fmla="*/ 1597819 h 1600200"/>
                <a:gd name="connsiteX35" fmla="*/ 147638 w 407194"/>
                <a:gd name="connsiteY35" fmla="*/ 1600200 h 1600200"/>
                <a:gd name="connsiteX36" fmla="*/ 126206 w 407194"/>
                <a:gd name="connsiteY36" fmla="*/ 1590675 h 1600200"/>
                <a:gd name="connsiteX37" fmla="*/ 114300 w 407194"/>
                <a:gd name="connsiteY37" fmla="*/ 1578769 h 1600200"/>
                <a:gd name="connsiteX38" fmla="*/ 107156 w 407194"/>
                <a:gd name="connsiteY38" fmla="*/ 1562100 h 1600200"/>
                <a:gd name="connsiteX39" fmla="*/ 109538 w 407194"/>
                <a:gd name="connsiteY39" fmla="*/ 1138238 h 1600200"/>
                <a:gd name="connsiteX40" fmla="*/ 116681 w 407194"/>
                <a:gd name="connsiteY40" fmla="*/ 1102519 h 1600200"/>
                <a:gd name="connsiteX41" fmla="*/ 121444 w 407194"/>
                <a:gd name="connsiteY41" fmla="*/ 1040606 h 1600200"/>
                <a:gd name="connsiteX42" fmla="*/ 119063 w 407194"/>
                <a:gd name="connsiteY42" fmla="*/ 854869 h 1600200"/>
                <a:gd name="connsiteX43" fmla="*/ 119063 w 407194"/>
                <a:gd name="connsiteY43" fmla="*/ 416719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7194" h="1600200">
                  <a:moveTo>
                    <a:pt x="119063" y="416719"/>
                  </a:moveTo>
                  <a:lnTo>
                    <a:pt x="119063" y="230981"/>
                  </a:lnTo>
                  <a:lnTo>
                    <a:pt x="116681" y="207169"/>
                  </a:lnTo>
                  <a:lnTo>
                    <a:pt x="104775" y="166688"/>
                  </a:lnTo>
                  <a:lnTo>
                    <a:pt x="76200" y="109538"/>
                  </a:lnTo>
                  <a:lnTo>
                    <a:pt x="47625" y="64294"/>
                  </a:lnTo>
                  <a:lnTo>
                    <a:pt x="0" y="7144"/>
                  </a:lnTo>
                  <a:lnTo>
                    <a:pt x="171450" y="0"/>
                  </a:lnTo>
                  <a:lnTo>
                    <a:pt x="252413" y="42863"/>
                  </a:lnTo>
                  <a:lnTo>
                    <a:pt x="280988" y="59531"/>
                  </a:lnTo>
                  <a:lnTo>
                    <a:pt x="311944" y="83344"/>
                  </a:lnTo>
                  <a:lnTo>
                    <a:pt x="333375" y="102394"/>
                  </a:lnTo>
                  <a:lnTo>
                    <a:pt x="347663" y="119063"/>
                  </a:lnTo>
                  <a:lnTo>
                    <a:pt x="364331" y="147638"/>
                  </a:lnTo>
                  <a:lnTo>
                    <a:pt x="366713" y="188119"/>
                  </a:lnTo>
                  <a:lnTo>
                    <a:pt x="366713" y="461963"/>
                  </a:lnTo>
                  <a:lnTo>
                    <a:pt x="364331" y="664369"/>
                  </a:lnTo>
                  <a:lnTo>
                    <a:pt x="364331" y="857250"/>
                  </a:lnTo>
                  <a:lnTo>
                    <a:pt x="364331" y="912019"/>
                  </a:lnTo>
                  <a:lnTo>
                    <a:pt x="366713" y="957263"/>
                  </a:lnTo>
                  <a:lnTo>
                    <a:pt x="373856" y="1012031"/>
                  </a:lnTo>
                  <a:lnTo>
                    <a:pt x="383381" y="1059656"/>
                  </a:lnTo>
                  <a:lnTo>
                    <a:pt x="392906" y="1090613"/>
                  </a:lnTo>
                  <a:lnTo>
                    <a:pt x="400050" y="1107281"/>
                  </a:lnTo>
                  <a:lnTo>
                    <a:pt x="407194" y="1131094"/>
                  </a:lnTo>
                  <a:lnTo>
                    <a:pt x="407194" y="1145381"/>
                  </a:lnTo>
                  <a:lnTo>
                    <a:pt x="400050" y="1193006"/>
                  </a:lnTo>
                  <a:lnTo>
                    <a:pt x="378619" y="1269206"/>
                  </a:lnTo>
                  <a:lnTo>
                    <a:pt x="354806" y="1333500"/>
                  </a:lnTo>
                  <a:lnTo>
                    <a:pt x="338138" y="1373981"/>
                  </a:lnTo>
                  <a:lnTo>
                    <a:pt x="304800" y="1431131"/>
                  </a:lnTo>
                  <a:lnTo>
                    <a:pt x="264319" y="1493044"/>
                  </a:lnTo>
                  <a:lnTo>
                    <a:pt x="209550" y="1559719"/>
                  </a:lnTo>
                  <a:lnTo>
                    <a:pt x="188119" y="1583531"/>
                  </a:lnTo>
                  <a:lnTo>
                    <a:pt x="166688" y="1597819"/>
                  </a:lnTo>
                  <a:lnTo>
                    <a:pt x="147638" y="1600200"/>
                  </a:lnTo>
                  <a:lnTo>
                    <a:pt x="126206" y="1590675"/>
                  </a:lnTo>
                  <a:lnTo>
                    <a:pt x="114300" y="1578769"/>
                  </a:lnTo>
                  <a:lnTo>
                    <a:pt x="107156" y="1562100"/>
                  </a:lnTo>
                  <a:lnTo>
                    <a:pt x="109538" y="1138238"/>
                  </a:lnTo>
                  <a:lnTo>
                    <a:pt x="116681" y="1102519"/>
                  </a:lnTo>
                  <a:lnTo>
                    <a:pt x="121444" y="1040606"/>
                  </a:lnTo>
                  <a:cubicBezTo>
                    <a:pt x="120650" y="978694"/>
                    <a:pt x="119857" y="916781"/>
                    <a:pt x="119063" y="854869"/>
                  </a:cubicBezTo>
                  <a:lnTo>
                    <a:pt x="1190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9">
              <a:extLst>
                <a:ext uri="{FF2B5EF4-FFF2-40B4-BE49-F238E27FC236}">
                  <a16:creationId xmlns:a16="http://schemas.microsoft.com/office/drawing/2014/main" id="{CFCF0A77-B45C-4AD4-86C1-63E93D60947D}"/>
                </a:ext>
              </a:extLst>
            </p:cNvPr>
            <p:cNvSpPr/>
            <p:nvPr/>
          </p:nvSpPr>
          <p:spPr>
            <a:xfrm>
              <a:off x="4735513" y="3276600"/>
              <a:ext cx="438150" cy="493713"/>
            </a:xfrm>
            <a:custGeom>
              <a:avLst/>
              <a:gdLst>
                <a:gd name="connsiteX0" fmla="*/ 188119 w 438150"/>
                <a:gd name="connsiteY0" fmla="*/ 233363 h 492919"/>
                <a:gd name="connsiteX1" fmla="*/ 257175 w 438150"/>
                <a:gd name="connsiteY1" fmla="*/ 288131 h 492919"/>
                <a:gd name="connsiteX2" fmla="*/ 309563 w 438150"/>
                <a:gd name="connsiteY2" fmla="*/ 330994 h 492919"/>
                <a:gd name="connsiteX3" fmla="*/ 352425 w 438150"/>
                <a:gd name="connsiteY3" fmla="*/ 373856 h 492919"/>
                <a:gd name="connsiteX4" fmla="*/ 381000 w 438150"/>
                <a:gd name="connsiteY4" fmla="*/ 407194 h 492919"/>
                <a:gd name="connsiteX5" fmla="*/ 400050 w 438150"/>
                <a:gd name="connsiteY5" fmla="*/ 433388 h 492919"/>
                <a:gd name="connsiteX6" fmla="*/ 407194 w 438150"/>
                <a:gd name="connsiteY6" fmla="*/ 445294 h 492919"/>
                <a:gd name="connsiteX7" fmla="*/ 421482 w 438150"/>
                <a:gd name="connsiteY7" fmla="*/ 473869 h 492919"/>
                <a:gd name="connsiteX8" fmla="*/ 438150 w 438150"/>
                <a:gd name="connsiteY8" fmla="*/ 492919 h 492919"/>
                <a:gd name="connsiteX9" fmla="*/ 431007 w 438150"/>
                <a:gd name="connsiteY9" fmla="*/ 0 h 492919"/>
                <a:gd name="connsiteX10" fmla="*/ 421482 w 438150"/>
                <a:gd name="connsiteY10" fmla="*/ 40481 h 492919"/>
                <a:gd name="connsiteX11" fmla="*/ 402432 w 438150"/>
                <a:gd name="connsiteY11" fmla="*/ 88106 h 492919"/>
                <a:gd name="connsiteX12" fmla="*/ 385763 w 438150"/>
                <a:gd name="connsiteY12" fmla="*/ 109538 h 492919"/>
                <a:gd name="connsiteX13" fmla="*/ 371475 w 438150"/>
                <a:gd name="connsiteY13" fmla="*/ 121444 h 492919"/>
                <a:gd name="connsiteX14" fmla="*/ 345282 w 438150"/>
                <a:gd name="connsiteY14" fmla="*/ 128588 h 492919"/>
                <a:gd name="connsiteX15" fmla="*/ 316707 w 438150"/>
                <a:gd name="connsiteY15" fmla="*/ 130969 h 492919"/>
                <a:gd name="connsiteX16" fmla="*/ 245269 w 438150"/>
                <a:gd name="connsiteY16" fmla="*/ 119063 h 492919"/>
                <a:gd name="connsiteX17" fmla="*/ 121444 w 438150"/>
                <a:gd name="connsiteY17" fmla="*/ 85725 h 492919"/>
                <a:gd name="connsiteX18" fmla="*/ 71438 w 438150"/>
                <a:gd name="connsiteY18" fmla="*/ 69056 h 492919"/>
                <a:gd name="connsiteX19" fmla="*/ 30957 w 438150"/>
                <a:gd name="connsiteY19" fmla="*/ 52388 h 492919"/>
                <a:gd name="connsiteX20" fmla="*/ 19050 w 438150"/>
                <a:gd name="connsiteY20" fmla="*/ 52388 h 492919"/>
                <a:gd name="connsiteX21" fmla="*/ 9525 w 438150"/>
                <a:gd name="connsiteY21" fmla="*/ 52388 h 492919"/>
                <a:gd name="connsiteX22" fmla="*/ 0 w 438150"/>
                <a:gd name="connsiteY22" fmla="*/ 59531 h 492919"/>
                <a:gd name="connsiteX23" fmla="*/ 0 w 438150"/>
                <a:gd name="connsiteY23" fmla="*/ 73819 h 492919"/>
                <a:gd name="connsiteX24" fmla="*/ 7144 w 438150"/>
                <a:gd name="connsiteY24" fmla="*/ 102394 h 492919"/>
                <a:gd name="connsiteX25" fmla="*/ 19050 w 438150"/>
                <a:gd name="connsiteY25" fmla="*/ 116681 h 492919"/>
                <a:gd name="connsiteX26" fmla="*/ 83344 w 438150"/>
                <a:gd name="connsiteY26" fmla="*/ 159544 h 492919"/>
                <a:gd name="connsiteX27" fmla="*/ 188119 w 438150"/>
                <a:gd name="connsiteY27" fmla="*/ 23336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92919">
                  <a:moveTo>
                    <a:pt x="188119" y="233363"/>
                  </a:moveTo>
                  <a:lnTo>
                    <a:pt x="257175" y="288131"/>
                  </a:lnTo>
                  <a:lnTo>
                    <a:pt x="309563" y="330994"/>
                  </a:lnTo>
                  <a:lnTo>
                    <a:pt x="352425" y="373856"/>
                  </a:lnTo>
                  <a:lnTo>
                    <a:pt x="381000" y="407194"/>
                  </a:lnTo>
                  <a:lnTo>
                    <a:pt x="400050" y="433388"/>
                  </a:lnTo>
                  <a:lnTo>
                    <a:pt x="407194" y="445294"/>
                  </a:lnTo>
                  <a:lnTo>
                    <a:pt x="421482" y="473869"/>
                  </a:lnTo>
                  <a:lnTo>
                    <a:pt x="438150" y="492919"/>
                  </a:lnTo>
                  <a:lnTo>
                    <a:pt x="431007" y="0"/>
                  </a:lnTo>
                  <a:lnTo>
                    <a:pt x="421482" y="40481"/>
                  </a:lnTo>
                  <a:lnTo>
                    <a:pt x="402432" y="88106"/>
                  </a:lnTo>
                  <a:lnTo>
                    <a:pt x="385763" y="109538"/>
                  </a:lnTo>
                  <a:lnTo>
                    <a:pt x="371475" y="121444"/>
                  </a:lnTo>
                  <a:lnTo>
                    <a:pt x="345282" y="128588"/>
                  </a:lnTo>
                  <a:lnTo>
                    <a:pt x="316707" y="130969"/>
                  </a:lnTo>
                  <a:lnTo>
                    <a:pt x="245269" y="119063"/>
                  </a:lnTo>
                  <a:lnTo>
                    <a:pt x="121444" y="85725"/>
                  </a:lnTo>
                  <a:lnTo>
                    <a:pt x="71438" y="69056"/>
                  </a:lnTo>
                  <a:lnTo>
                    <a:pt x="30957" y="52388"/>
                  </a:lnTo>
                  <a:lnTo>
                    <a:pt x="19050" y="52388"/>
                  </a:lnTo>
                  <a:lnTo>
                    <a:pt x="9525" y="52388"/>
                  </a:lnTo>
                  <a:lnTo>
                    <a:pt x="0" y="59531"/>
                  </a:lnTo>
                  <a:lnTo>
                    <a:pt x="0" y="73819"/>
                  </a:lnTo>
                  <a:lnTo>
                    <a:pt x="7144" y="102394"/>
                  </a:lnTo>
                  <a:lnTo>
                    <a:pt x="19050" y="116681"/>
                  </a:lnTo>
                  <a:lnTo>
                    <a:pt x="83344" y="159544"/>
                  </a:lnTo>
                  <a:lnTo>
                    <a:pt x="1881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4">
              <a:extLst>
                <a:ext uri="{FF2B5EF4-FFF2-40B4-BE49-F238E27FC236}">
                  <a16:creationId xmlns:a16="http://schemas.microsoft.com/office/drawing/2014/main" id="{290BBF4E-9EE7-409B-A20F-B9D102EAC946}"/>
                </a:ext>
              </a:extLst>
            </p:cNvPr>
            <p:cNvSpPr/>
            <p:nvPr/>
          </p:nvSpPr>
          <p:spPr>
            <a:xfrm>
              <a:off x="4276725" y="3876675"/>
              <a:ext cx="1677988" cy="430213"/>
            </a:xfrm>
            <a:custGeom>
              <a:avLst/>
              <a:gdLst>
                <a:gd name="connsiteX0" fmla="*/ 704850 w 1678781"/>
                <a:gd name="connsiteY0" fmla="*/ 340519 h 431006"/>
                <a:gd name="connsiteX1" fmla="*/ 912019 w 1678781"/>
                <a:gd name="connsiteY1" fmla="*/ 300038 h 431006"/>
                <a:gd name="connsiteX2" fmla="*/ 1078706 w 1678781"/>
                <a:gd name="connsiteY2" fmla="*/ 261938 h 431006"/>
                <a:gd name="connsiteX3" fmla="*/ 1143000 w 1678781"/>
                <a:gd name="connsiteY3" fmla="*/ 245269 h 431006"/>
                <a:gd name="connsiteX4" fmla="*/ 1185863 w 1678781"/>
                <a:gd name="connsiteY4" fmla="*/ 240506 h 431006"/>
                <a:gd name="connsiteX5" fmla="*/ 1216819 w 1678781"/>
                <a:gd name="connsiteY5" fmla="*/ 245269 h 431006"/>
                <a:gd name="connsiteX6" fmla="*/ 1609725 w 1678781"/>
                <a:gd name="connsiteY6" fmla="*/ 330994 h 431006"/>
                <a:gd name="connsiteX7" fmla="*/ 1645444 w 1678781"/>
                <a:gd name="connsiteY7" fmla="*/ 316706 h 431006"/>
                <a:gd name="connsiteX8" fmla="*/ 1669256 w 1678781"/>
                <a:gd name="connsiteY8" fmla="*/ 297656 h 431006"/>
                <a:gd name="connsiteX9" fmla="*/ 1678781 w 1678781"/>
                <a:gd name="connsiteY9" fmla="*/ 278606 h 431006"/>
                <a:gd name="connsiteX10" fmla="*/ 1676400 w 1678781"/>
                <a:gd name="connsiteY10" fmla="*/ 269081 h 431006"/>
                <a:gd name="connsiteX11" fmla="*/ 1664494 w 1678781"/>
                <a:gd name="connsiteY11" fmla="*/ 254794 h 431006"/>
                <a:gd name="connsiteX12" fmla="*/ 1626394 w 1678781"/>
                <a:gd name="connsiteY12" fmla="*/ 221456 h 431006"/>
                <a:gd name="connsiteX13" fmla="*/ 1545431 w 1678781"/>
                <a:gd name="connsiteY13" fmla="*/ 157163 h 431006"/>
                <a:gd name="connsiteX14" fmla="*/ 1428750 w 1678781"/>
                <a:gd name="connsiteY14" fmla="*/ 78581 h 431006"/>
                <a:gd name="connsiteX15" fmla="*/ 1347788 w 1678781"/>
                <a:gd name="connsiteY15" fmla="*/ 33338 h 431006"/>
                <a:gd name="connsiteX16" fmla="*/ 1285875 w 1678781"/>
                <a:gd name="connsiteY16" fmla="*/ 4763 h 431006"/>
                <a:gd name="connsiteX17" fmla="*/ 1271588 w 1678781"/>
                <a:gd name="connsiteY17" fmla="*/ 0 h 431006"/>
                <a:gd name="connsiteX18" fmla="*/ 1257300 w 1678781"/>
                <a:gd name="connsiteY18" fmla="*/ 4763 h 431006"/>
                <a:gd name="connsiteX19" fmla="*/ 1238250 w 1678781"/>
                <a:gd name="connsiteY19" fmla="*/ 23813 h 431006"/>
                <a:gd name="connsiteX20" fmla="*/ 1197769 w 1678781"/>
                <a:gd name="connsiteY20" fmla="*/ 47625 h 431006"/>
                <a:gd name="connsiteX21" fmla="*/ 1128713 w 1678781"/>
                <a:gd name="connsiteY21" fmla="*/ 83344 h 431006"/>
                <a:gd name="connsiteX22" fmla="*/ 1062038 w 1678781"/>
                <a:gd name="connsiteY22" fmla="*/ 107156 h 431006"/>
                <a:gd name="connsiteX23" fmla="*/ 938213 w 1678781"/>
                <a:gd name="connsiteY23" fmla="*/ 138113 h 431006"/>
                <a:gd name="connsiteX24" fmla="*/ 814388 w 1678781"/>
                <a:gd name="connsiteY24" fmla="*/ 166688 h 431006"/>
                <a:gd name="connsiteX25" fmla="*/ 678656 w 1678781"/>
                <a:gd name="connsiteY25" fmla="*/ 195263 h 431006"/>
                <a:gd name="connsiteX26" fmla="*/ 516731 w 1678781"/>
                <a:gd name="connsiteY26" fmla="*/ 219075 h 431006"/>
                <a:gd name="connsiteX27" fmla="*/ 440531 w 1678781"/>
                <a:gd name="connsiteY27" fmla="*/ 230981 h 431006"/>
                <a:gd name="connsiteX28" fmla="*/ 302419 w 1678781"/>
                <a:gd name="connsiteY28" fmla="*/ 242888 h 431006"/>
                <a:gd name="connsiteX29" fmla="*/ 242888 w 1678781"/>
                <a:gd name="connsiteY29" fmla="*/ 242888 h 431006"/>
                <a:gd name="connsiteX30" fmla="*/ 157163 w 1678781"/>
                <a:gd name="connsiteY30" fmla="*/ 245269 h 431006"/>
                <a:gd name="connsiteX31" fmla="*/ 0 w 1678781"/>
                <a:gd name="connsiteY31" fmla="*/ 431006 h 431006"/>
                <a:gd name="connsiteX32" fmla="*/ 200025 w 1678781"/>
                <a:gd name="connsiteY32" fmla="*/ 414338 h 431006"/>
                <a:gd name="connsiteX33" fmla="*/ 278606 w 1678781"/>
                <a:gd name="connsiteY33" fmla="*/ 407194 h 431006"/>
                <a:gd name="connsiteX34" fmla="*/ 347663 w 1678781"/>
                <a:gd name="connsiteY34" fmla="*/ 400050 h 431006"/>
                <a:gd name="connsiteX35" fmla="*/ 445294 w 1678781"/>
                <a:gd name="connsiteY35" fmla="*/ 383381 h 431006"/>
                <a:gd name="connsiteX36" fmla="*/ 590550 w 1678781"/>
                <a:gd name="connsiteY36" fmla="*/ 361950 h 431006"/>
                <a:gd name="connsiteX37" fmla="*/ 704850 w 1678781"/>
                <a:gd name="connsiteY37" fmla="*/ 340519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781" h="431006">
                  <a:moveTo>
                    <a:pt x="704850" y="340519"/>
                  </a:moveTo>
                  <a:lnTo>
                    <a:pt x="912019" y="300038"/>
                  </a:lnTo>
                  <a:lnTo>
                    <a:pt x="1078706" y="261938"/>
                  </a:lnTo>
                  <a:lnTo>
                    <a:pt x="1143000" y="245269"/>
                  </a:lnTo>
                  <a:lnTo>
                    <a:pt x="1185863" y="240506"/>
                  </a:lnTo>
                  <a:lnTo>
                    <a:pt x="1216819" y="245269"/>
                  </a:lnTo>
                  <a:lnTo>
                    <a:pt x="1609725" y="330994"/>
                  </a:lnTo>
                  <a:lnTo>
                    <a:pt x="1645444" y="316706"/>
                  </a:lnTo>
                  <a:lnTo>
                    <a:pt x="1669256" y="297656"/>
                  </a:lnTo>
                  <a:lnTo>
                    <a:pt x="1678781" y="278606"/>
                  </a:lnTo>
                  <a:lnTo>
                    <a:pt x="1676400" y="269081"/>
                  </a:lnTo>
                  <a:lnTo>
                    <a:pt x="1664494" y="254794"/>
                  </a:lnTo>
                  <a:lnTo>
                    <a:pt x="1626394" y="221456"/>
                  </a:lnTo>
                  <a:lnTo>
                    <a:pt x="1545431" y="157163"/>
                  </a:lnTo>
                  <a:lnTo>
                    <a:pt x="1428750" y="78581"/>
                  </a:lnTo>
                  <a:lnTo>
                    <a:pt x="1347788" y="33338"/>
                  </a:lnTo>
                  <a:lnTo>
                    <a:pt x="1285875" y="4763"/>
                  </a:lnTo>
                  <a:lnTo>
                    <a:pt x="1271588" y="0"/>
                  </a:lnTo>
                  <a:lnTo>
                    <a:pt x="1257300" y="4763"/>
                  </a:lnTo>
                  <a:lnTo>
                    <a:pt x="1238250" y="23813"/>
                  </a:lnTo>
                  <a:lnTo>
                    <a:pt x="1197769" y="47625"/>
                  </a:lnTo>
                  <a:lnTo>
                    <a:pt x="1128713" y="83344"/>
                  </a:lnTo>
                  <a:lnTo>
                    <a:pt x="1062038" y="107156"/>
                  </a:lnTo>
                  <a:lnTo>
                    <a:pt x="938213" y="138113"/>
                  </a:lnTo>
                  <a:lnTo>
                    <a:pt x="814388" y="166688"/>
                  </a:lnTo>
                  <a:lnTo>
                    <a:pt x="678656" y="195263"/>
                  </a:lnTo>
                  <a:lnTo>
                    <a:pt x="516731" y="219075"/>
                  </a:lnTo>
                  <a:lnTo>
                    <a:pt x="440531" y="230981"/>
                  </a:lnTo>
                  <a:lnTo>
                    <a:pt x="302419" y="242888"/>
                  </a:lnTo>
                  <a:lnTo>
                    <a:pt x="242888" y="242888"/>
                  </a:lnTo>
                  <a:lnTo>
                    <a:pt x="157163" y="245269"/>
                  </a:lnTo>
                  <a:lnTo>
                    <a:pt x="0" y="431006"/>
                  </a:lnTo>
                  <a:lnTo>
                    <a:pt x="200025" y="414338"/>
                  </a:lnTo>
                  <a:lnTo>
                    <a:pt x="278606" y="407194"/>
                  </a:lnTo>
                  <a:lnTo>
                    <a:pt x="347663" y="400050"/>
                  </a:lnTo>
                  <a:lnTo>
                    <a:pt x="445294" y="383381"/>
                  </a:lnTo>
                  <a:lnTo>
                    <a:pt x="590550" y="361950"/>
                  </a:lnTo>
                  <a:lnTo>
                    <a:pt x="70485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5">
              <a:extLst>
                <a:ext uri="{FF2B5EF4-FFF2-40B4-BE49-F238E27FC236}">
                  <a16:creationId xmlns:a16="http://schemas.microsoft.com/office/drawing/2014/main" id="{B23A9B0D-2584-40D3-957D-C3809D46E8AE}"/>
                </a:ext>
              </a:extLst>
            </p:cNvPr>
            <p:cNvSpPr/>
            <p:nvPr/>
          </p:nvSpPr>
          <p:spPr>
            <a:xfrm>
              <a:off x="3062288" y="4092575"/>
              <a:ext cx="2849562" cy="1889125"/>
            </a:xfrm>
            <a:custGeom>
              <a:avLst/>
              <a:gdLst>
                <a:gd name="connsiteX0" fmla="*/ 2132741 w 2848807"/>
                <a:gd name="connsiteY0" fmla="*/ 432730 h 1888043"/>
                <a:gd name="connsiteX1" fmla="*/ 2235772 w 2848807"/>
                <a:gd name="connsiteY1" fmla="*/ 324548 h 1888043"/>
                <a:gd name="connsiteX2" fmla="*/ 2307894 w 2848807"/>
                <a:gd name="connsiteY2" fmla="*/ 247274 h 1888043"/>
                <a:gd name="connsiteX3" fmla="*/ 2387743 w 2848807"/>
                <a:gd name="connsiteY3" fmla="*/ 154546 h 1888043"/>
                <a:gd name="connsiteX4" fmla="*/ 2423804 w 2848807"/>
                <a:gd name="connsiteY4" fmla="*/ 113334 h 1888043"/>
                <a:gd name="connsiteX5" fmla="*/ 2436683 w 2848807"/>
                <a:gd name="connsiteY5" fmla="*/ 85000 h 1888043"/>
                <a:gd name="connsiteX6" fmla="*/ 2439259 w 2848807"/>
                <a:gd name="connsiteY6" fmla="*/ 64394 h 1888043"/>
                <a:gd name="connsiteX7" fmla="*/ 2439259 w 2848807"/>
                <a:gd name="connsiteY7" fmla="*/ 48940 h 1888043"/>
                <a:gd name="connsiteX8" fmla="*/ 2428956 w 2848807"/>
                <a:gd name="connsiteY8" fmla="*/ 23182 h 1888043"/>
                <a:gd name="connsiteX9" fmla="*/ 2410925 w 2848807"/>
                <a:gd name="connsiteY9" fmla="*/ 0 h 1888043"/>
                <a:gd name="connsiteX10" fmla="*/ 2848807 w 2848807"/>
                <a:gd name="connsiteY10" fmla="*/ 100455 h 1888043"/>
                <a:gd name="connsiteX11" fmla="*/ 2820473 w 2848807"/>
                <a:gd name="connsiteY11" fmla="*/ 113334 h 1888043"/>
                <a:gd name="connsiteX12" fmla="*/ 2768958 w 2848807"/>
                <a:gd name="connsiteY12" fmla="*/ 151971 h 1888043"/>
                <a:gd name="connsiteX13" fmla="*/ 2658199 w 2848807"/>
                <a:gd name="connsiteY13" fmla="*/ 255002 h 1888043"/>
                <a:gd name="connsiteX14" fmla="*/ 2524259 w 2848807"/>
                <a:gd name="connsiteY14" fmla="*/ 383790 h 1888043"/>
                <a:gd name="connsiteX15" fmla="*/ 2307894 w 2848807"/>
                <a:gd name="connsiteY15" fmla="*/ 600155 h 1888043"/>
                <a:gd name="connsiteX16" fmla="*/ 2112135 w 2848807"/>
                <a:gd name="connsiteY16" fmla="*/ 803642 h 1888043"/>
                <a:gd name="connsiteX17" fmla="*/ 1942134 w 2848807"/>
                <a:gd name="connsiteY17" fmla="*/ 945309 h 1888043"/>
                <a:gd name="connsiteX18" fmla="*/ 1833952 w 2848807"/>
                <a:gd name="connsiteY18" fmla="*/ 1030310 h 1888043"/>
                <a:gd name="connsiteX19" fmla="*/ 1692284 w 2848807"/>
                <a:gd name="connsiteY19" fmla="*/ 1138492 h 1888043"/>
                <a:gd name="connsiteX20" fmla="*/ 1527434 w 2848807"/>
                <a:gd name="connsiteY20" fmla="*/ 1251826 h 1888043"/>
                <a:gd name="connsiteX21" fmla="*/ 1424403 w 2848807"/>
                <a:gd name="connsiteY21" fmla="*/ 1321372 h 1888043"/>
                <a:gd name="connsiteX22" fmla="*/ 1341979 w 2848807"/>
                <a:gd name="connsiteY22" fmla="*/ 1372888 h 1888043"/>
                <a:gd name="connsiteX23" fmla="*/ 1213190 w 2848807"/>
                <a:gd name="connsiteY23" fmla="*/ 1450161 h 1888043"/>
                <a:gd name="connsiteX24" fmla="*/ 1112735 w 2848807"/>
                <a:gd name="connsiteY24" fmla="*/ 1506828 h 1888043"/>
                <a:gd name="connsiteX25" fmla="*/ 1038037 w 2848807"/>
                <a:gd name="connsiteY25" fmla="*/ 1545465 h 1888043"/>
                <a:gd name="connsiteX26" fmla="*/ 955612 w 2848807"/>
                <a:gd name="connsiteY26" fmla="*/ 1589253 h 1888043"/>
                <a:gd name="connsiteX27" fmla="*/ 855157 w 2848807"/>
                <a:gd name="connsiteY27" fmla="*/ 1633041 h 1888043"/>
                <a:gd name="connsiteX28" fmla="*/ 775308 w 2848807"/>
                <a:gd name="connsiteY28" fmla="*/ 1669102 h 1888043"/>
                <a:gd name="connsiteX29" fmla="*/ 677429 w 2848807"/>
                <a:gd name="connsiteY29" fmla="*/ 1707739 h 1888043"/>
                <a:gd name="connsiteX30" fmla="*/ 584701 w 2848807"/>
                <a:gd name="connsiteY30" fmla="*/ 1741224 h 1888043"/>
                <a:gd name="connsiteX31" fmla="*/ 491973 w 2848807"/>
                <a:gd name="connsiteY31" fmla="*/ 1772133 h 1888043"/>
                <a:gd name="connsiteX32" fmla="*/ 373487 w 2848807"/>
                <a:gd name="connsiteY32" fmla="*/ 1808194 h 1888043"/>
                <a:gd name="connsiteX33" fmla="*/ 278184 w 2848807"/>
                <a:gd name="connsiteY33" fmla="*/ 1836527 h 1888043"/>
                <a:gd name="connsiteX34" fmla="*/ 193183 w 2848807"/>
                <a:gd name="connsiteY34" fmla="*/ 1859709 h 1888043"/>
                <a:gd name="connsiteX35" fmla="*/ 103031 w 2848807"/>
                <a:gd name="connsiteY35" fmla="*/ 1880315 h 1888043"/>
                <a:gd name="connsiteX36" fmla="*/ 69546 w 2848807"/>
                <a:gd name="connsiteY36" fmla="*/ 1885467 h 1888043"/>
                <a:gd name="connsiteX37" fmla="*/ 36061 w 2848807"/>
                <a:gd name="connsiteY37" fmla="*/ 1888043 h 1888043"/>
                <a:gd name="connsiteX38" fmla="*/ 7727 w 2848807"/>
                <a:gd name="connsiteY38" fmla="*/ 1880315 h 1888043"/>
                <a:gd name="connsiteX39" fmla="*/ 7727 w 2848807"/>
                <a:gd name="connsiteY39" fmla="*/ 1880315 h 1888043"/>
                <a:gd name="connsiteX40" fmla="*/ 0 w 2848807"/>
                <a:gd name="connsiteY40" fmla="*/ 1867437 h 1888043"/>
                <a:gd name="connsiteX41" fmla="*/ 0 w 2848807"/>
                <a:gd name="connsiteY41" fmla="*/ 1857133 h 1888043"/>
                <a:gd name="connsiteX42" fmla="*/ 5152 w 2848807"/>
                <a:gd name="connsiteY42" fmla="*/ 1844255 h 1888043"/>
                <a:gd name="connsiteX43" fmla="*/ 28334 w 2848807"/>
                <a:gd name="connsiteY43" fmla="*/ 1815921 h 1888043"/>
                <a:gd name="connsiteX44" fmla="*/ 69546 w 2848807"/>
                <a:gd name="connsiteY44" fmla="*/ 1803042 h 1888043"/>
                <a:gd name="connsiteX45" fmla="*/ 180304 w 2848807"/>
                <a:gd name="connsiteY45" fmla="*/ 1766981 h 1888043"/>
                <a:gd name="connsiteX46" fmla="*/ 301366 w 2848807"/>
                <a:gd name="connsiteY46" fmla="*/ 1723193 h 1888043"/>
                <a:gd name="connsiteX47" fmla="*/ 476518 w 2848807"/>
                <a:gd name="connsiteY47" fmla="*/ 1648496 h 1888043"/>
                <a:gd name="connsiteX48" fmla="*/ 584701 w 2848807"/>
                <a:gd name="connsiteY48" fmla="*/ 1596980 h 1888043"/>
                <a:gd name="connsiteX49" fmla="*/ 752126 w 2848807"/>
                <a:gd name="connsiteY49" fmla="*/ 1509404 h 1888043"/>
                <a:gd name="connsiteX50" fmla="*/ 865460 w 2848807"/>
                <a:gd name="connsiteY50" fmla="*/ 1447585 h 1888043"/>
                <a:gd name="connsiteX51" fmla="*/ 1038037 w 2848807"/>
                <a:gd name="connsiteY51" fmla="*/ 1341979 h 1888043"/>
                <a:gd name="connsiteX52" fmla="*/ 1200311 w 2848807"/>
                <a:gd name="connsiteY52" fmla="*/ 1233796 h 1888043"/>
                <a:gd name="connsiteX53" fmla="*/ 1347130 w 2848807"/>
                <a:gd name="connsiteY53" fmla="*/ 1128189 h 1888043"/>
                <a:gd name="connsiteX54" fmla="*/ 1483646 w 2848807"/>
                <a:gd name="connsiteY54" fmla="*/ 1022582 h 1888043"/>
                <a:gd name="connsiteX55" fmla="*/ 1643344 w 2848807"/>
                <a:gd name="connsiteY55" fmla="*/ 893794 h 1888043"/>
                <a:gd name="connsiteX56" fmla="*/ 1772133 w 2848807"/>
                <a:gd name="connsiteY56" fmla="*/ 785611 h 1888043"/>
                <a:gd name="connsiteX57" fmla="*/ 1810770 w 2848807"/>
                <a:gd name="connsiteY57" fmla="*/ 749550 h 1888043"/>
                <a:gd name="connsiteX58" fmla="*/ 1926679 w 2848807"/>
                <a:gd name="connsiteY58" fmla="*/ 636216 h 1888043"/>
                <a:gd name="connsiteX59" fmla="*/ 2096681 w 2848807"/>
                <a:gd name="connsiteY59" fmla="*/ 471367 h 1888043"/>
                <a:gd name="connsiteX60" fmla="*/ 2132741 w 2848807"/>
                <a:gd name="connsiteY60" fmla="*/ 432730 h 18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48807" h="1888043">
                  <a:moveTo>
                    <a:pt x="2132741" y="432730"/>
                  </a:moveTo>
                  <a:lnTo>
                    <a:pt x="2235772" y="324548"/>
                  </a:lnTo>
                  <a:lnTo>
                    <a:pt x="2307894" y="247274"/>
                  </a:lnTo>
                  <a:lnTo>
                    <a:pt x="2387743" y="154546"/>
                  </a:lnTo>
                  <a:lnTo>
                    <a:pt x="2423804" y="113334"/>
                  </a:lnTo>
                  <a:lnTo>
                    <a:pt x="2436683" y="85000"/>
                  </a:lnTo>
                  <a:lnTo>
                    <a:pt x="2439259" y="64394"/>
                  </a:lnTo>
                  <a:lnTo>
                    <a:pt x="2439259" y="48940"/>
                  </a:lnTo>
                  <a:lnTo>
                    <a:pt x="2428956" y="23182"/>
                  </a:lnTo>
                  <a:lnTo>
                    <a:pt x="2410925" y="0"/>
                  </a:lnTo>
                  <a:lnTo>
                    <a:pt x="2848807" y="100455"/>
                  </a:lnTo>
                  <a:lnTo>
                    <a:pt x="2820473" y="113334"/>
                  </a:lnTo>
                  <a:lnTo>
                    <a:pt x="2768958" y="151971"/>
                  </a:lnTo>
                  <a:lnTo>
                    <a:pt x="2658199" y="255002"/>
                  </a:lnTo>
                  <a:lnTo>
                    <a:pt x="2524259" y="383790"/>
                  </a:lnTo>
                  <a:lnTo>
                    <a:pt x="2307894" y="600155"/>
                  </a:lnTo>
                  <a:lnTo>
                    <a:pt x="2112135" y="803642"/>
                  </a:lnTo>
                  <a:lnTo>
                    <a:pt x="1942134" y="945309"/>
                  </a:lnTo>
                  <a:lnTo>
                    <a:pt x="1833952" y="1030310"/>
                  </a:lnTo>
                  <a:lnTo>
                    <a:pt x="1692284" y="1138492"/>
                  </a:lnTo>
                  <a:lnTo>
                    <a:pt x="1527434" y="1251826"/>
                  </a:lnTo>
                  <a:lnTo>
                    <a:pt x="1424403" y="1321372"/>
                  </a:lnTo>
                  <a:lnTo>
                    <a:pt x="1341979" y="1372888"/>
                  </a:lnTo>
                  <a:lnTo>
                    <a:pt x="1213190" y="1450161"/>
                  </a:lnTo>
                  <a:lnTo>
                    <a:pt x="1112735" y="1506828"/>
                  </a:lnTo>
                  <a:lnTo>
                    <a:pt x="1038037" y="1545465"/>
                  </a:lnTo>
                  <a:lnTo>
                    <a:pt x="955612" y="1589253"/>
                  </a:lnTo>
                  <a:lnTo>
                    <a:pt x="855157" y="1633041"/>
                  </a:lnTo>
                  <a:lnTo>
                    <a:pt x="775308" y="1669102"/>
                  </a:lnTo>
                  <a:lnTo>
                    <a:pt x="677429" y="1707739"/>
                  </a:lnTo>
                  <a:lnTo>
                    <a:pt x="584701" y="1741224"/>
                  </a:lnTo>
                  <a:lnTo>
                    <a:pt x="491973" y="1772133"/>
                  </a:lnTo>
                  <a:lnTo>
                    <a:pt x="373487" y="1808194"/>
                  </a:lnTo>
                  <a:lnTo>
                    <a:pt x="278184" y="1836527"/>
                  </a:lnTo>
                  <a:lnTo>
                    <a:pt x="193183" y="1859709"/>
                  </a:lnTo>
                  <a:lnTo>
                    <a:pt x="103031" y="1880315"/>
                  </a:lnTo>
                  <a:lnTo>
                    <a:pt x="69546" y="1885467"/>
                  </a:lnTo>
                  <a:lnTo>
                    <a:pt x="36061" y="1888043"/>
                  </a:lnTo>
                  <a:lnTo>
                    <a:pt x="7727" y="1880315"/>
                  </a:lnTo>
                  <a:lnTo>
                    <a:pt x="7727" y="1880315"/>
                  </a:lnTo>
                  <a:lnTo>
                    <a:pt x="0" y="1867437"/>
                  </a:lnTo>
                  <a:lnTo>
                    <a:pt x="0" y="1857133"/>
                  </a:lnTo>
                  <a:lnTo>
                    <a:pt x="5152" y="1844255"/>
                  </a:lnTo>
                  <a:lnTo>
                    <a:pt x="28334" y="1815921"/>
                  </a:lnTo>
                  <a:lnTo>
                    <a:pt x="69546" y="1803042"/>
                  </a:lnTo>
                  <a:lnTo>
                    <a:pt x="180304" y="1766981"/>
                  </a:lnTo>
                  <a:lnTo>
                    <a:pt x="301366" y="1723193"/>
                  </a:lnTo>
                  <a:lnTo>
                    <a:pt x="476518" y="1648496"/>
                  </a:lnTo>
                  <a:lnTo>
                    <a:pt x="584701" y="1596980"/>
                  </a:lnTo>
                  <a:lnTo>
                    <a:pt x="752126" y="1509404"/>
                  </a:lnTo>
                  <a:lnTo>
                    <a:pt x="865460" y="1447585"/>
                  </a:lnTo>
                  <a:lnTo>
                    <a:pt x="1038037" y="1341979"/>
                  </a:lnTo>
                  <a:lnTo>
                    <a:pt x="1200311" y="1233796"/>
                  </a:lnTo>
                  <a:lnTo>
                    <a:pt x="1347130" y="1128189"/>
                  </a:lnTo>
                  <a:lnTo>
                    <a:pt x="1483646" y="1022582"/>
                  </a:lnTo>
                  <a:lnTo>
                    <a:pt x="1643344" y="893794"/>
                  </a:lnTo>
                  <a:lnTo>
                    <a:pt x="1772133" y="785611"/>
                  </a:lnTo>
                  <a:lnTo>
                    <a:pt x="1810770" y="749550"/>
                  </a:lnTo>
                  <a:lnTo>
                    <a:pt x="1926679" y="636216"/>
                  </a:lnTo>
                  <a:lnTo>
                    <a:pt x="2096681" y="471367"/>
                  </a:lnTo>
                  <a:lnTo>
                    <a:pt x="2132741" y="4327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6">
              <a:extLst>
                <a:ext uri="{FF2B5EF4-FFF2-40B4-BE49-F238E27FC236}">
                  <a16:creationId xmlns:a16="http://schemas.microsoft.com/office/drawing/2014/main" id="{6DAA0CDD-7DC9-4E70-8E1B-192E7A5221F5}"/>
                </a:ext>
              </a:extLst>
            </p:cNvPr>
            <p:cNvSpPr/>
            <p:nvPr/>
          </p:nvSpPr>
          <p:spPr>
            <a:xfrm>
              <a:off x="4205288" y="4319588"/>
              <a:ext cx="2933700" cy="1700212"/>
            </a:xfrm>
            <a:custGeom>
              <a:avLst/>
              <a:gdLst>
                <a:gd name="connsiteX0" fmla="*/ 1140618 w 2933700"/>
                <a:gd name="connsiteY0" fmla="*/ 671512 h 1700212"/>
                <a:gd name="connsiteX1" fmla="*/ 973931 w 2933700"/>
                <a:gd name="connsiteY1" fmla="*/ 552450 h 1700212"/>
                <a:gd name="connsiteX2" fmla="*/ 764381 w 2933700"/>
                <a:gd name="connsiteY2" fmla="*/ 433387 h 1700212"/>
                <a:gd name="connsiteX3" fmla="*/ 640556 w 2933700"/>
                <a:gd name="connsiteY3" fmla="*/ 338137 h 1700212"/>
                <a:gd name="connsiteX4" fmla="*/ 521493 w 2933700"/>
                <a:gd name="connsiteY4" fmla="*/ 254793 h 1700212"/>
                <a:gd name="connsiteX5" fmla="*/ 404812 w 2933700"/>
                <a:gd name="connsiteY5" fmla="*/ 180975 h 1700212"/>
                <a:gd name="connsiteX6" fmla="*/ 290512 w 2933700"/>
                <a:gd name="connsiteY6" fmla="*/ 114300 h 1700212"/>
                <a:gd name="connsiteX7" fmla="*/ 176212 w 2933700"/>
                <a:gd name="connsiteY7" fmla="*/ 54768 h 1700212"/>
                <a:gd name="connsiteX8" fmla="*/ 73818 w 2933700"/>
                <a:gd name="connsiteY8" fmla="*/ 0 h 1700212"/>
                <a:gd name="connsiteX9" fmla="*/ 0 w 2933700"/>
                <a:gd name="connsiteY9" fmla="*/ 78581 h 1700212"/>
                <a:gd name="connsiteX10" fmla="*/ 100012 w 2933700"/>
                <a:gd name="connsiteY10" fmla="*/ 130968 h 1700212"/>
                <a:gd name="connsiteX11" fmla="*/ 185737 w 2933700"/>
                <a:gd name="connsiteY11" fmla="*/ 183356 h 1700212"/>
                <a:gd name="connsiteX12" fmla="*/ 266700 w 2933700"/>
                <a:gd name="connsiteY12" fmla="*/ 235743 h 1700212"/>
                <a:gd name="connsiteX13" fmla="*/ 385762 w 2933700"/>
                <a:gd name="connsiteY13" fmla="*/ 321468 h 1700212"/>
                <a:gd name="connsiteX14" fmla="*/ 511968 w 2933700"/>
                <a:gd name="connsiteY14" fmla="*/ 419100 h 1700212"/>
                <a:gd name="connsiteX15" fmla="*/ 657225 w 2933700"/>
                <a:gd name="connsiteY15" fmla="*/ 542925 h 1700212"/>
                <a:gd name="connsiteX16" fmla="*/ 912018 w 2933700"/>
                <a:gd name="connsiteY16" fmla="*/ 769143 h 1700212"/>
                <a:gd name="connsiteX17" fmla="*/ 1054893 w 2933700"/>
                <a:gd name="connsiteY17" fmla="*/ 897731 h 1700212"/>
                <a:gd name="connsiteX18" fmla="*/ 1262062 w 2933700"/>
                <a:gd name="connsiteY18" fmla="*/ 1088231 h 1700212"/>
                <a:gd name="connsiteX19" fmla="*/ 1445418 w 2933700"/>
                <a:gd name="connsiteY19" fmla="*/ 1254918 h 1700212"/>
                <a:gd name="connsiteX20" fmla="*/ 1588293 w 2933700"/>
                <a:gd name="connsiteY20" fmla="*/ 1385887 h 1700212"/>
                <a:gd name="connsiteX21" fmla="*/ 1707356 w 2933700"/>
                <a:gd name="connsiteY21" fmla="*/ 1495425 h 1700212"/>
                <a:gd name="connsiteX22" fmla="*/ 1795462 w 2933700"/>
                <a:gd name="connsiteY22" fmla="*/ 1574006 h 1700212"/>
                <a:gd name="connsiteX23" fmla="*/ 1854993 w 2933700"/>
                <a:gd name="connsiteY23" fmla="*/ 1631156 h 1700212"/>
                <a:gd name="connsiteX24" fmla="*/ 1888331 w 2933700"/>
                <a:gd name="connsiteY24" fmla="*/ 1659731 h 1700212"/>
                <a:gd name="connsiteX25" fmla="*/ 1916906 w 2933700"/>
                <a:gd name="connsiteY25" fmla="*/ 1676400 h 1700212"/>
                <a:gd name="connsiteX26" fmla="*/ 1952625 w 2933700"/>
                <a:gd name="connsiteY26" fmla="*/ 1690687 h 1700212"/>
                <a:gd name="connsiteX27" fmla="*/ 2014537 w 2933700"/>
                <a:gd name="connsiteY27" fmla="*/ 1700212 h 1700212"/>
                <a:gd name="connsiteX28" fmla="*/ 2200275 w 2933700"/>
                <a:gd name="connsiteY28" fmla="*/ 1695450 h 1700212"/>
                <a:gd name="connsiteX29" fmla="*/ 2426493 w 2933700"/>
                <a:gd name="connsiteY29" fmla="*/ 1690687 h 1700212"/>
                <a:gd name="connsiteX30" fmla="*/ 2750343 w 2933700"/>
                <a:gd name="connsiteY30" fmla="*/ 1683543 h 1700212"/>
                <a:gd name="connsiteX31" fmla="*/ 2895600 w 2933700"/>
                <a:gd name="connsiteY31" fmla="*/ 1676400 h 1700212"/>
                <a:gd name="connsiteX32" fmla="*/ 2919412 w 2933700"/>
                <a:gd name="connsiteY32" fmla="*/ 1671637 h 1700212"/>
                <a:gd name="connsiteX33" fmla="*/ 2933700 w 2933700"/>
                <a:gd name="connsiteY33" fmla="*/ 1662112 h 1700212"/>
                <a:gd name="connsiteX34" fmla="*/ 2933700 w 2933700"/>
                <a:gd name="connsiteY34" fmla="*/ 1654968 h 1700212"/>
                <a:gd name="connsiteX35" fmla="*/ 2931318 w 2933700"/>
                <a:gd name="connsiteY35" fmla="*/ 1643062 h 1700212"/>
                <a:gd name="connsiteX36" fmla="*/ 2905125 w 2933700"/>
                <a:gd name="connsiteY36" fmla="*/ 1612106 h 1700212"/>
                <a:gd name="connsiteX37" fmla="*/ 2895600 w 2933700"/>
                <a:gd name="connsiteY37" fmla="*/ 1607343 h 1700212"/>
                <a:gd name="connsiteX38" fmla="*/ 2826543 w 2933700"/>
                <a:gd name="connsiteY38" fmla="*/ 1588293 h 1700212"/>
                <a:gd name="connsiteX39" fmla="*/ 2726531 w 2933700"/>
                <a:gd name="connsiteY39" fmla="*/ 1562100 h 1700212"/>
                <a:gd name="connsiteX40" fmla="*/ 2590800 w 2933700"/>
                <a:gd name="connsiteY40" fmla="*/ 1514475 h 1700212"/>
                <a:gd name="connsiteX41" fmla="*/ 2445543 w 2933700"/>
                <a:gd name="connsiteY41" fmla="*/ 1462087 h 1700212"/>
                <a:gd name="connsiteX42" fmla="*/ 2309812 w 2933700"/>
                <a:gd name="connsiteY42" fmla="*/ 1404937 h 1700212"/>
                <a:gd name="connsiteX43" fmla="*/ 2188368 w 2933700"/>
                <a:gd name="connsiteY43" fmla="*/ 1350168 h 1700212"/>
                <a:gd name="connsiteX44" fmla="*/ 2038350 w 2933700"/>
                <a:gd name="connsiteY44" fmla="*/ 1276350 h 1700212"/>
                <a:gd name="connsiteX45" fmla="*/ 1924050 w 2933700"/>
                <a:gd name="connsiteY45" fmla="*/ 1216818 h 1700212"/>
                <a:gd name="connsiteX46" fmla="*/ 1826418 w 2933700"/>
                <a:gd name="connsiteY46" fmla="*/ 1159668 h 1700212"/>
                <a:gd name="connsiteX47" fmla="*/ 1719262 w 2933700"/>
                <a:gd name="connsiteY47" fmla="*/ 1083468 h 1700212"/>
                <a:gd name="connsiteX48" fmla="*/ 1540668 w 2933700"/>
                <a:gd name="connsiteY48" fmla="*/ 959643 h 1700212"/>
                <a:gd name="connsiteX49" fmla="*/ 1376362 w 2933700"/>
                <a:gd name="connsiteY49" fmla="*/ 838200 h 1700212"/>
                <a:gd name="connsiteX50" fmla="*/ 1140618 w 2933700"/>
                <a:gd name="connsiteY50" fmla="*/ 671512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33700" h="1700212">
                  <a:moveTo>
                    <a:pt x="1140618" y="671512"/>
                  </a:moveTo>
                  <a:lnTo>
                    <a:pt x="973931" y="552450"/>
                  </a:lnTo>
                  <a:lnTo>
                    <a:pt x="764381" y="433387"/>
                  </a:lnTo>
                  <a:lnTo>
                    <a:pt x="640556" y="338137"/>
                  </a:lnTo>
                  <a:lnTo>
                    <a:pt x="521493" y="254793"/>
                  </a:lnTo>
                  <a:lnTo>
                    <a:pt x="404812" y="180975"/>
                  </a:lnTo>
                  <a:lnTo>
                    <a:pt x="290512" y="114300"/>
                  </a:lnTo>
                  <a:lnTo>
                    <a:pt x="176212" y="54768"/>
                  </a:lnTo>
                  <a:lnTo>
                    <a:pt x="73818" y="0"/>
                  </a:lnTo>
                  <a:lnTo>
                    <a:pt x="0" y="78581"/>
                  </a:lnTo>
                  <a:lnTo>
                    <a:pt x="100012" y="130968"/>
                  </a:lnTo>
                  <a:lnTo>
                    <a:pt x="185737" y="183356"/>
                  </a:lnTo>
                  <a:lnTo>
                    <a:pt x="266700" y="235743"/>
                  </a:lnTo>
                  <a:lnTo>
                    <a:pt x="385762" y="321468"/>
                  </a:lnTo>
                  <a:lnTo>
                    <a:pt x="511968" y="419100"/>
                  </a:lnTo>
                  <a:lnTo>
                    <a:pt x="657225" y="542925"/>
                  </a:lnTo>
                  <a:lnTo>
                    <a:pt x="912018" y="769143"/>
                  </a:lnTo>
                  <a:lnTo>
                    <a:pt x="1054893" y="897731"/>
                  </a:lnTo>
                  <a:lnTo>
                    <a:pt x="1262062" y="1088231"/>
                  </a:lnTo>
                  <a:lnTo>
                    <a:pt x="1445418" y="1254918"/>
                  </a:lnTo>
                  <a:lnTo>
                    <a:pt x="1588293" y="1385887"/>
                  </a:lnTo>
                  <a:lnTo>
                    <a:pt x="1707356" y="1495425"/>
                  </a:lnTo>
                  <a:lnTo>
                    <a:pt x="1795462" y="1574006"/>
                  </a:lnTo>
                  <a:lnTo>
                    <a:pt x="1854993" y="1631156"/>
                  </a:lnTo>
                  <a:lnTo>
                    <a:pt x="1888331" y="1659731"/>
                  </a:lnTo>
                  <a:lnTo>
                    <a:pt x="1916906" y="1676400"/>
                  </a:lnTo>
                  <a:lnTo>
                    <a:pt x="1952625" y="1690687"/>
                  </a:lnTo>
                  <a:lnTo>
                    <a:pt x="2014537" y="1700212"/>
                  </a:lnTo>
                  <a:lnTo>
                    <a:pt x="2200275" y="1695450"/>
                  </a:lnTo>
                  <a:lnTo>
                    <a:pt x="2426493" y="1690687"/>
                  </a:lnTo>
                  <a:lnTo>
                    <a:pt x="2750343" y="1683543"/>
                  </a:lnTo>
                  <a:lnTo>
                    <a:pt x="2895600" y="1676400"/>
                  </a:lnTo>
                  <a:lnTo>
                    <a:pt x="2919412" y="1671637"/>
                  </a:lnTo>
                  <a:lnTo>
                    <a:pt x="2933700" y="1662112"/>
                  </a:lnTo>
                  <a:lnTo>
                    <a:pt x="2933700" y="1654968"/>
                  </a:lnTo>
                  <a:lnTo>
                    <a:pt x="2931318" y="1643062"/>
                  </a:lnTo>
                  <a:lnTo>
                    <a:pt x="2905125" y="1612106"/>
                  </a:lnTo>
                  <a:lnTo>
                    <a:pt x="2895600" y="1607343"/>
                  </a:lnTo>
                  <a:lnTo>
                    <a:pt x="2826543" y="1588293"/>
                  </a:lnTo>
                  <a:lnTo>
                    <a:pt x="2726531" y="1562100"/>
                  </a:lnTo>
                  <a:lnTo>
                    <a:pt x="2590800" y="1514475"/>
                  </a:lnTo>
                  <a:lnTo>
                    <a:pt x="2445543" y="1462087"/>
                  </a:lnTo>
                  <a:lnTo>
                    <a:pt x="2309812" y="1404937"/>
                  </a:lnTo>
                  <a:lnTo>
                    <a:pt x="2188368" y="1350168"/>
                  </a:lnTo>
                  <a:lnTo>
                    <a:pt x="2038350" y="1276350"/>
                  </a:lnTo>
                  <a:lnTo>
                    <a:pt x="1924050" y="1216818"/>
                  </a:lnTo>
                  <a:lnTo>
                    <a:pt x="1826418" y="1159668"/>
                  </a:lnTo>
                  <a:lnTo>
                    <a:pt x="1719262" y="1083468"/>
                  </a:lnTo>
                  <a:lnTo>
                    <a:pt x="1540668" y="959643"/>
                  </a:lnTo>
                  <a:lnTo>
                    <a:pt x="1376362" y="838200"/>
                  </a:lnTo>
                  <a:lnTo>
                    <a:pt x="114061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78504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3A24BB6-9A90-C941-B8B3-FB7C6A973DD2}"/>
              </a:ext>
            </a:extLst>
          </p:cNvPr>
          <p:cNvSpPr/>
          <p:nvPr/>
        </p:nvSpPr>
        <p:spPr>
          <a:xfrm rot="16200000">
            <a:off x="1367632" y="3664744"/>
            <a:ext cx="4208462" cy="476250"/>
          </a:xfrm>
          <a:custGeom>
            <a:avLst/>
            <a:gdLst>
              <a:gd name="connsiteX0" fmla="*/ 2474882 w 4208359"/>
              <a:gd name="connsiteY0" fmla="*/ 430722 h 476618"/>
              <a:gd name="connsiteX1" fmla="*/ 1807617 w 4208359"/>
              <a:gd name="connsiteY1" fmla="*/ 416600 h 476618"/>
              <a:gd name="connsiteX2" fmla="*/ 1655806 w 4208359"/>
              <a:gd name="connsiteY2" fmla="*/ 395417 h 476618"/>
              <a:gd name="connsiteX3" fmla="*/ 508393 w 4208359"/>
              <a:gd name="connsiteY3" fmla="*/ 370703 h 476618"/>
              <a:gd name="connsiteX4" fmla="*/ 349520 w 4208359"/>
              <a:gd name="connsiteY4" fmla="*/ 370703 h 476618"/>
              <a:gd name="connsiteX5" fmla="*/ 247135 w 4208359"/>
              <a:gd name="connsiteY5" fmla="*/ 353051 h 476618"/>
              <a:gd name="connsiteX6" fmla="*/ 169464 w 4208359"/>
              <a:gd name="connsiteY6" fmla="*/ 335398 h 476618"/>
              <a:gd name="connsiteX7" fmla="*/ 98854 w 4208359"/>
              <a:gd name="connsiteY7" fmla="*/ 314215 h 476618"/>
              <a:gd name="connsiteX8" fmla="*/ 60019 w 4208359"/>
              <a:gd name="connsiteY8" fmla="*/ 293032 h 476618"/>
              <a:gd name="connsiteX9" fmla="*/ 21183 w 4208359"/>
              <a:gd name="connsiteY9" fmla="*/ 271849 h 476618"/>
              <a:gd name="connsiteX10" fmla="*/ 0 w 4208359"/>
              <a:gd name="connsiteY10" fmla="*/ 243605 h 476618"/>
              <a:gd name="connsiteX11" fmla="*/ 3531 w 4208359"/>
              <a:gd name="connsiteY11" fmla="*/ 215361 h 476618"/>
              <a:gd name="connsiteX12" fmla="*/ 17653 w 4208359"/>
              <a:gd name="connsiteY12" fmla="*/ 187117 h 476618"/>
              <a:gd name="connsiteX13" fmla="*/ 84732 w 4208359"/>
              <a:gd name="connsiteY13" fmla="*/ 148281 h 476618"/>
              <a:gd name="connsiteX14" fmla="*/ 151812 w 4208359"/>
              <a:gd name="connsiteY14" fmla="*/ 120037 h 476618"/>
              <a:gd name="connsiteX15" fmla="*/ 229483 w 4208359"/>
              <a:gd name="connsiteY15" fmla="*/ 95324 h 476618"/>
              <a:gd name="connsiteX16" fmla="*/ 338928 w 4208359"/>
              <a:gd name="connsiteY16" fmla="*/ 70610 h 476618"/>
              <a:gd name="connsiteX17" fmla="*/ 490740 w 4208359"/>
              <a:gd name="connsiteY17" fmla="*/ 60019 h 476618"/>
              <a:gd name="connsiteX18" fmla="*/ 579003 w 4208359"/>
              <a:gd name="connsiteY18" fmla="*/ 88263 h 476618"/>
              <a:gd name="connsiteX19" fmla="*/ 688448 w 4208359"/>
              <a:gd name="connsiteY19" fmla="*/ 105915 h 476618"/>
              <a:gd name="connsiteX20" fmla="*/ 1136822 w 4208359"/>
              <a:gd name="connsiteY20" fmla="*/ 120037 h 476618"/>
              <a:gd name="connsiteX21" fmla="*/ 1751129 w 4208359"/>
              <a:gd name="connsiteY21" fmla="*/ 141220 h 476618"/>
              <a:gd name="connsiteX22" fmla="*/ 2926786 w 4208359"/>
              <a:gd name="connsiteY22" fmla="*/ 183586 h 476618"/>
              <a:gd name="connsiteX23" fmla="*/ 3745863 w 4208359"/>
              <a:gd name="connsiteY23" fmla="*/ 194178 h 476618"/>
              <a:gd name="connsiteX24" fmla="*/ 3869430 w 4208359"/>
              <a:gd name="connsiteY24" fmla="*/ 190647 h 476618"/>
              <a:gd name="connsiteX25" fmla="*/ 3929449 w 4208359"/>
              <a:gd name="connsiteY25" fmla="*/ 183586 h 476618"/>
              <a:gd name="connsiteX26" fmla="*/ 3989467 w 4208359"/>
              <a:gd name="connsiteY26" fmla="*/ 165934 h 476618"/>
              <a:gd name="connsiteX27" fmla="*/ 4035364 w 4208359"/>
              <a:gd name="connsiteY27" fmla="*/ 134159 h 476618"/>
              <a:gd name="connsiteX28" fmla="*/ 4070669 w 4208359"/>
              <a:gd name="connsiteY28" fmla="*/ 102385 h 476618"/>
              <a:gd name="connsiteX29" fmla="*/ 4116566 w 4208359"/>
              <a:gd name="connsiteY29" fmla="*/ 52958 h 476618"/>
              <a:gd name="connsiteX30" fmla="*/ 4137749 w 4208359"/>
              <a:gd name="connsiteY30" fmla="*/ 21183 h 476618"/>
              <a:gd name="connsiteX31" fmla="*/ 4148340 w 4208359"/>
              <a:gd name="connsiteY31" fmla="*/ 10592 h 476618"/>
              <a:gd name="connsiteX32" fmla="*/ 4169523 w 4208359"/>
              <a:gd name="connsiteY32" fmla="*/ 0 h 476618"/>
              <a:gd name="connsiteX33" fmla="*/ 4187176 w 4208359"/>
              <a:gd name="connsiteY33" fmla="*/ 3531 h 476618"/>
              <a:gd name="connsiteX34" fmla="*/ 4201298 w 4208359"/>
              <a:gd name="connsiteY34" fmla="*/ 14122 h 476618"/>
              <a:gd name="connsiteX35" fmla="*/ 4208359 w 4208359"/>
              <a:gd name="connsiteY35" fmla="*/ 42366 h 476618"/>
              <a:gd name="connsiteX36" fmla="*/ 4208359 w 4208359"/>
              <a:gd name="connsiteY36" fmla="*/ 95324 h 476618"/>
              <a:gd name="connsiteX37" fmla="*/ 4190706 w 4208359"/>
              <a:gd name="connsiteY37" fmla="*/ 187117 h 476618"/>
              <a:gd name="connsiteX38" fmla="*/ 4165993 w 4208359"/>
              <a:gd name="connsiteY38" fmla="*/ 275380 h 476618"/>
              <a:gd name="connsiteX39" fmla="*/ 4123627 w 4208359"/>
              <a:gd name="connsiteY39" fmla="*/ 360112 h 476618"/>
              <a:gd name="connsiteX40" fmla="*/ 4038894 w 4208359"/>
              <a:gd name="connsiteY40" fmla="*/ 476618 h 476618"/>
              <a:gd name="connsiteX41" fmla="*/ 3872961 w 4208359"/>
              <a:gd name="connsiteY41" fmla="*/ 462496 h 476618"/>
              <a:gd name="connsiteX42" fmla="*/ 2933847 w 4208359"/>
              <a:gd name="connsiteY42" fmla="*/ 437783 h 476618"/>
              <a:gd name="connsiteX43" fmla="*/ 2474882 w 4208359"/>
              <a:gd name="connsiteY43" fmla="*/ 430722 h 47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208359" h="476618">
                <a:moveTo>
                  <a:pt x="2474882" y="430722"/>
                </a:moveTo>
                <a:lnTo>
                  <a:pt x="1807617" y="416600"/>
                </a:lnTo>
                <a:lnTo>
                  <a:pt x="1655806" y="395417"/>
                </a:lnTo>
                <a:lnTo>
                  <a:pt x="508393" y="370703"/>
                </a:lnTo>
                <a:lnTo>
                  <a:pt x="349520" y="370703"/>
                </a:lnTo>
                <a:lnTo>
                  <a:pt x="247135" y="353051"/>
                </a:lnTo>
                <a:lnTo>
                  <a:pt x="169464" y="335398"/>
                </a:lnTo>
                <a:lnTo>
                  <a:pt x="98854" y="314215"/>
                </a:lnTo>
                <a:lnTo>
                  <a:pt x="60019" y="293032"/>
                </a:lnTo>
                <a:lnTo>
                  <a:pt x="21183" y="271849"/>
                </a:lnTo>
                <a:lnTo>
                  <a:pt x="0" y="243605"/>
                </a:lnTo>
                <a:lnTo>
                  <a:pt x="3531" y="215361"/>
                </a:lnTo>
                <a:lnTo>
                  <a:pt x="17653" y="187117"/>
                </a:lnTo>
                <a:lnTo>
                  <a:pt x="84732" y="148281"/>
                </a:lnTo>
                <a:lnTo>
                  <a:pt x="151812" y="120037"/>
                </a:lnTo>
                <a:lnTo>
                  <a:pt x="229483" y="95324"/>
                </a:lnTo>
                <a:lnTo>
                  <a:pt x="338928" y="70610"/>
                </a:lnTo>
                <a:lnTo>
                  <a:pt x="490740" y="60019"/>
                </a:lnTo>
                <a:lnTo>
                  <a:pt x="579003" y="88263"/>
                </a:lnTo>
                <a:lnTo>
                  <a:pt x="688448" y="105915"/>
                </a:lnTo>
                <a:lnTo>
                  <a:pt x="1136822" y="120037"/>
                </a:lnTo>
                <a:lnTo>
                  <a:pt x="1751129" y="141220"/>
                </a:lnTo>
                <a:lnTo>
                  <a:pt x="2926786" y="183586"/>
                </a:lnTo>
                <a:lnTo>
                  <a:pt x="3745863" y="194178"/>
                </a:lnTo>
                <a:lnTo>
                  <a:pt x="3869430" y="190647"/>
                </a:lnTo>
                <a:lnTo>
                  <a:pt x="3929449" y="183586"/>
                </a:lnTo>
                <a:lnTo>
                  <a:pt x="3989467" y="165934"/>
                </a:lnTo>
                <a:lnTo>
                  <a:pt x="4035364" y="134159"/>
                </a:lnTo>
                <a:lnTo>
                  <a:pt x="4070669" y="102385"/>
                </a:lnTo>
                <a:lnTo>
                  <a:pt x="4116566" y="52958"/>
                </a:lnTo>
                <a:lnTo>
                  <a:pt x="4137749" y="21183"/>
                </a:lnTo>
                <a:lnTo>
                  <a:pt x="4148340" y="10592"/>
                </a:lnTo>
                <a:lnTo>
                  <a:pt x="4169523" y="0"/>
                </a:lnTo>
                <a:lnTo>
                  <a:pt x="4187176" y="3531"/>
                </a:lnTo>
                <a:lnTo>
                  <a:pt x="4201298" y="14122"/>
                </a:lnTo>
                <a:lnTo>
                  <a:pt x="4208359" y="42366"/>
                </a:lnTo>
                <a:lnTo>
                  <a:pt x="4208359" y="95324"/>
                </a:lnTo>
                <a:lnTo>
                  <a:pt x="4190706" y="187117"/>
                </a:lnTo>
                <a:lnTo>
                  <a:pt x="4165993" y="275380"/>
                </a:lnTo>
                <a:lnTo>
                  <a:pt x="4123627" y="360112"/>
                </a:lnTo>
                <a:lnTo>
                  <a:pt x="4038894" y="476618"/>
                </a:lnTo>
                <a:lnTo>
                  <a:pt x="3872961" y="462496"/>
                </a:lnTo>
                <a:lnTo>
                  <a:pt x="2933847" y="437783"/>
                </a:lnTo>
                <a:lnTo>
                  <a:pt x="2474882" y="43072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A60A5A2-3673-654C-9242-8B236C1DEBC2}"/>
              </a:ext>
            </a:extLst>
          </p:cNvPr>
          <p:cNvSpPr/>
          <p:nvPr/>
        </p:nvSpPr>
        <p:spPr>
          <a:xfrm>
            <a:off x="3584575" y="1638300"/>
            <a:ext cx="3149600" cy="539750"/>
          </a:xfrm>
          <a:custGeom>
            <a:avLst/>
            <a:gdLst>
              <a:gd name="connsiteX0" fmla="*/ 1028700 w 3149600"/>
              <a:gd name="connsiteY0" fmla="*/ 428625 h 539750"/>
              <a:gd name="connsiteX1" fmla="*/ 701675 w 3149600"/>
              <a:gd name="connsiteY1" fmla="*/ 463550 h 539750"/>
              <a:gd name="connsiteX2" fmla="*/ 438150 w 3149600"/>
              <a:gd name="connsiteY2" fmla="*/ 501650 h 539750"/>
              <a:gd name="connsiteX3" fmla="*/ 174625 w 3149600"/>
              <a:gd name="connsiteY3" fmla="*/ 539750 h 539750"/>
              <a:gd name="connsiteX4" fmla="*/ 47625 w 3149600"/>
              <a:gd name="connsiteY4" fmla="*/ 466725 h 539750"/>
              <a:gd name="connsiteX5" fmla="*/ 0 w 3149600"/>
              <a:gd name="connsiteY5" fmla="*/ 311150 h 539750"/>
              <a:gd name="connsiteX6" fmla="*/ 441325 w 3149600"/>
              <a:gd name="connsiteY6" fmla="*/ 317500 h 539750"/>
              <a:gd name="connsiteX7" fmla="*/ 873125 w 3149600"/>
              <a:gd name="connsiteY7" fmla="*/ 273050 h 539750"/>
              <a:gd name="connsiteX8" fmla="*/ 1320800 w 3149600"/>
              <a:gd name="connsiteY8" fmla="*/ 219075 h 539750"/>
              <a:gd name="connsiteX9" fmla="*/ 1866900 w 3149600"/>
              <a:gd name="connsiteY9" fmla="*/ 155575 h 539750"/>
              <a:gd name="connsiteX10" fmla="*/ 2232025 w 3149600"/>
              <a:gd name="connsiteY10" fmla="*/ 117475 h 539750"/>
              <a:gd name="connsiteX11" fmla="*/ 2428875 w 3149600"/>
              <a:gd name="connsiteY11" fmla="*/ 79375 h 539750"/>
              <a:gd name="connsiteX12" fmla="*/ 2520950 w 3149600"/>
              <a:gd name="connsiteY12" fmla="*/ 41275 h 539750"/>
              <a:gd name="connsiteX13" fmla="*/ 2632075 w 3149600"/>
              <a:gd name="connsiteY13" fmla="*/ 0 h 539750"/>
              <a:gd name="connsiteX14" fmla="*/ 2711450 w 3149600"/>
              <a:gd name="connsiteY14" fmla="*/ 12700 h 539750"/>
              <a:gd name="connsiteX15" fmla="*/ 2809875 w 3149600"/>
              <a:gd name="connsiteY15" fmla="*/ 31750 h 539750"/>
              <a:gd name="connsiteX16" fmla="*/ 2908300 w 3149600"/>
              <a:gd name="connsiteY16" fmla="*/ 63500 h 539750"/>
              <a:gd name="connsiteX17" fmla="*/ 3032125 w 3149600"/>
              <a:gd name="connsiteY17" fmla="*/ 114300 h 539750"/>
              <a:gd name="connsiteX18" fmla="*/ 3086100 w 3149600"/>
              <a:gd name="connsiteY18" fmla="*/ 139700 h 539750"/>
              <a:gd name="connsiteX19" fmla="*/ 3121025 w 3149600"/>
              <a:gd name="connsiteY19" fmla="*/ 168275 h 539750"/>
              <a:gd name="connsiteX20" fmla="*/ 3140075 w 3149600"/>
              <a:gd name="connsiteY20" fmla="*/ 196850 h 539750"/>
              <a:gd name="connsiteX21" fmla="*/ 3149600 w 3149600"/>
              <a:gd name="connsiteY21" fmla="*/ 219075 h 539750"/>
              <a:gd name="connsiteX22" fmla="*/ 3149600 w 3149600"/>
              <a:gd name="connsiteY22" fmla="*/ 241300 h 539750"/>
              <a:gd name="connsiteX23" fmla="*/ 3130550 w 3149600"/>
              <a:gd name="connsiteY23" fmla="*/ 276225 h 539750"/>
              <a:gd name="connsiteX24" fmla="*/ 3098800 w 3149600"/>
              <a:gd name="connsiteY24" fmla="*/ 301625 h 539750"/>
              <a:gd name="connsiteX25" fmla="*/ 3057525 w 3149600"/>
              <a:gd name="connsiteY25" fmla="*/ 314325 h 539750"/>
              <a:gd name="connsiteX26" fmla="*/ 2851150 w 3149600"/>
              <a:gd name="connsiteY26" fmla="*/ 317500 h 539750"/>
              <a:gd name="connsiteX27" fmla="*/ 2508250 w 3149600"/>
              <a:gd name="connsiteY27" fmla="*/ 314325 h 539750"/>
              <a:gd name="connsiteX28" fmla="*/ 2260600 w 3149600"/>
              <a:gd name="connsiteY28" fmla="*/ 320675 h 539750"/>
              <a:gd name="connsiteX29" fmla="*/ 1898650 w 3149600"/>
              <a:gd name="connsiteY29" fmla="*/ 346075 h 539750"/>
              <a:gd name="connsiteX30" fmla="*/ 1581150 w 3149600"/>
              <a:gd name="connsiteY30" fmla="*/ 384175 h 539750"/>
              <a:gd name="connsiteX31" fmla="*/ 1231900 w 3149600"/>
              <a:gd name="connsiteY31" fmla="*/ 406400 h 539750"/>
              <a:gd name="connsiteX32" fmla="*/ 1028700 w 3149600"/>
              <a:gd name="connsiteY32" fmla="*/ 428625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149600" h="539750">
                <a:moveTo>
                  <a:pt x="1028700" y="428625"/>
                </a:moveTo>
                <a:lnTo>
                  <a:pt x="701675" y="463550"/>
                </a:lnTo>
                <a:lnTo>
                  <a:pt x="438150" y="501650"/>
                </a:lnTo>
                <a:lnTo>
                  <a:pt x="174625" y="539750"/>
                </a:lnTo>
                <a:lnTo>
                  <a:pt x="47625" y="466725"/>
                </a:lnTo>
                <a:lnTo>
                  <a:pt x="0" y="311150"/>
                </a:lnTo>
                <a:lnTo>
                  <a:pt x="441325" y="317500"/>
                </a:lnTo>
                <a:lnTo>
                  <a:pt x="873125" y="273050"/>
                </a:lnTo>
                <a:lnTo>
                  <a:pt x="1320800" y="219075"/>
                </a:lnTo>
                <a:lnTo>
                  <a:pt x="1866900" y="155575"/>
                </a:lnTo>
                <a:lnTo>
                  <a:pt x="2232025" y="117475"/>
                </a:lnTo>
                <a:lnTo>
                  <a:pt x="2428875" y="79375"/>
                </a:lnTo>
                <a:lnTo>
                  <a:pt x="2520950" y="41275"/>
                </a:lnTo>
                <a:lnTo>
                  <a:pt x="2632075" y="0"/>
                </a:lnTo>
                <a:lnTo>
                  <a:pt x="2711450" y="12700"/>
                </a:lnTo>
                <a:lnTo>
                  <a:pt x="2809875" y="31750"/>
                </a:lnTo>
                <a:lnTo>
                  <a:pt x="2908300" y="63500"/>
                </a:lnTo>
                <a:lnTo>
                  <a:pt x="3032125" y="114300"/>
                </a:lnTo>
                <a:lnTo>
                  <a:pt x="3086100" y="139700"/>
                </a:lnTo>
                <a:lnTo>
                  <a:pt x="3121025" y="168275"/>
                </a:lnTo>
                <a:lnTo>
                  <a:pt x="3140075" y="196850"/>
                </a:lnTo>
                <a:lnTo>
                  <a:pt x="3149600" y="219075"/>
                </a:lnTo>
                <a:lnTo>
                  <a:pt x="3149600" y="241300"/>
                </a:lnTo>
                <a:lnTo>
                  <a:pt x="3130550" y="276225"/>
                </a:lnTo>
                <a:lnTo>
                  <a:pt x="3098800" y="301625"/>
                </a:lnTo>
                <a:lnTo>
                  <a:pt x="3057525" y="314325"/>
                </a:lnTo>
                <a:lnTo>
                  <a:pt x="2851150" y="317500"/>
                </a:lnTo>
                <a:lnTo>
                  <a:pt x="2508250" y="314325"/>
                </a:lnTo>
                <a:lnTo>
                  <a:pt x="2260600" y="320675"/>
                </a:lnTo>
                <a:lnTo>
                  <a:pt x="1898650" y="346075"/>
                </a:lnTo>
                <a:lnTo>
                  <a:pt x="1581150" y="384175"/>
                </a:lnTo>
                <a:lnTo>
                  <a:pt x="1231900" y="406400"/>
                </a:lnTo>
                <a:lnTo>
                  <a:pt x="1028700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AB80182-6B04-B045-A959-D3642C16DE8F}"/>
              </a:ext>
            </a:extLst>
          </p:cNvPr>
          <p:cNvSpPr/>
          <p:nvPr/>
        </p:nvSpPr>
        <p:spPr>
          <a:xfrm>
            <a:off x="4799013" y="1966913"/>
            <a:ext cx="430212" cy="1063625"/>
          </a:xfrm>
          <a:custGeom>
            <a:avLst/>
            <a:gdLst>
              <a:gd name="connsiteX0" fmla="*/ 121444 w 431006"/>
              <a:gd name="connsiteY0" fmla="*/ 697706 h 1064418"/>
              <a:gd name="connsiteX1" fmla="*/ 123825 w 431006"/>
              <a:gd name="connsiteY1" fmla="*/ 214312 h 1064418"/>
              <a:gd name="connsiteX2" fmla="*/ 121444 w 431006"/>
              <a:gd name="connsiteY2" fmla="*/ 188118 h 1064418"/>
              <a:gd name="connsiteX3" fmla="*/ 0 w 431006"/>
              <a:gd name="connsiteY3" fmla="*/ 28575 h 1064418"/>
              <a:gd name="connsiteX4" fmla="*/ 354806 w 431006"/>
              <a:gd name="connsiteY4" fmla="*/ 0 h 1064418"/>
              <a:gd name="connsiteX5" fmla="*/ 419100 w 431006"/>
              <a:gd name="connsiteY5" fmla="*/ 90487 h 1064418"/>
              <a:gd name="connsiteX6" fmla="*/ 426244 w 431006"/>
              <a:gd name="connsiteY6" fmla="*/ 114300 h 1064418"/>
              <a:gd name="connsiteX7" fmla="*/ 431006 w 431006"/>
              <a:gd name="connsiteY7" fmla="*/ 142875 h 1064418"/>
              <a:gd name="connsiteX8" fmla="*/ 428625 w 431006"/>
              <a:gd name="connsiteY8" fmla="*/ 169068 h 1064418"/>
              <a:gd name="connsiteX9" fmla="*/ 414337 w 431006"/>
              <a:gd name="connsiteY9" fmla="*/ 214312 h 1064418"/>
              <a:gd name="connsiteX10" fmla="*/ 397669 w 431006"/>
              <a:gd name="connsiteY10" fmla="*/ 283368 h 1064418"/>
              <a:gd name="connsiteX11" fmla="*/ 371475 w 431006"/>
              <a:gd name="connsiteY11" fmla="*/ 392906 h 1064418"/>
              <a:gd name="connsiteX12" fmla="*/ 350044 w 431006"/>
              <a:gd name="connsiteY12" fmla="*/ 531018 h 1064418"/>
              <a:gd name="connsiteX13" fmla="*/ 347662 w 431006"/>
              <a:gd name="connsiteY13" fmla="*/ 638175 h 1064418"/>
              <a:gd name="connsiteX14" fmla="*/ 350044 w 431006"/>
              <a:gd name="connsiteY14" fmla="*/ 1026318 h 1064418"/>
              <a:gd name="connsiteX15" fmla="*/ 123825 w 431006"/>
              <a:gd name="connsiteY15" fmla="*/ 1064418 h 1064418"/>
              <a:gd name="connsiteX16" fmla="*/ 121444 w 431006"/>
              <a:gd name="connsiteY16" fmla="*/ 697706 h 106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1006" h="1064418">
                <a:moveTo>
                  <a:pt x="121444" y="697706"/>
                </a:moveTo>
                <a:cubicBezTo>
                  <a:pt x="122238" y="536575"/>
                  <a:pt x="123031" y="375443"/>
                  <a:pt x="123825" y="214312"/>
                </a:cubicBezTo>
                <a:lnTo>
                  <a:pt x="121444" y="188118"/>
                </a:lnTo>
                <a:lnTo>
                  <a:pt x="0" y="28575"/>
                </a:lnTo>
                <a:lnTo>
                  <a:pt x="354806" y="0"/>
                </a:lnTo>
                <a:lnTo>
                  <a:pt x="419100" y="90487"/>
                </a:lnTo>
                <a:lnTo>
                  <a:pt x="426244" y="114300"/>
                </a:lnTo>
                <a:lnTo>
                  <a:pt x="431006" y="142875"/>
                </a:lnTo>
                <a:lnTo>
                  <a:pt x="428625" y="169068"/>
                </a:lnTo>
                <a:lnTo>
                  <a:pt x="414337" y="214312"/>
                </a:lnTo>
                <a:lnTo>
                  <a:pt x="397669" y="283368"/>
                </a:lnTo>
                <a:lnTo>
                  <a:pt x="371475" y="392906"/>
                </a:lnTo>
                <a:lnTo>
                  <a:pt x="350044" y="531018"/>
                </a:lnTo>
                <a:lnTo>
                  <a:pt x="347662" y="638175"/>
                </a:lnTo>
                <a:lnTo>
                  <a:pt x="350044" y="1026318"/>
                </a:lnTo>
                <a:lnTo>
                  <a:pt x="123825" y="1064418"/>
                </a:lnTo>
                <a:cubicBezTo>
                  <a:pt x="123031" y="939799"/>
                  <a:pt x="122238" y="815181"/>
                  <a:pt x="121444" y="6977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B031597-3EF5-6043-986E-B9B8D16663D1}"/>
              </a:ext>
            </a:extLst>
          </p:cNvPr>
          <p:cNvSpPr/>
          <p:nvPr/>
        </p:nvSpPr>
        <p:spPr>
          <a:xfrm>
            <a:off x="3578225" y="2757488"/>
            <a:ext cx="3105150" cy="1495425"/>
          </a:xfrm>
          <a:custGeom>
            <a:avLst/>
            <a:gdLst>
              <a:gd name="connsiteX0" fmla="*/ 1181100 w 3105150"/>
              <a:gd name="connsiteY0" fmla="*/ 375557 h 1496786"/>
              <a:gd name="connsiteX1" fmla="*/ 696685 w 3105150"/>
              <a:gd name="connsiteY1" fmla="*/ 459922 h 1496786"/>
              <a:gd name="connsiteX2" fmla="*/ 378278 w 3105150"/>
              <a:gd name="connsiteY2" fmla="*/ 519793 h 1496786"/>
              <a:gd name="connsiteX3" fmla="*/ 310242 w 3105150"/>
              <a:gd name="connsiteY3" fmla="*/ 533400 h 1496786"/>
              <a:gd name="connsiteX4" fmla="*/ 274864 w 3105150"/>
              <a:gd name="connsiteY4" fmla="*/ 536122 h 1496786"/>
              <a:gd name="connsiteX5" fmla="*/ 239485 w 3105150"/>
              <a:gd name="connsiteY5" fmla="*/ 533400 h 1496786"/>
              <a:gd name="connsiteX6" fmla="*/ 155121 w 3105150"/>
              <a:gd name="connsiteY6" fmla="*/ 514350 h 1496786"/>
              <a:gd name="connsiteX7" fmla="*/ 0 w 3105150"/>
              <a:gd name="connsiteY7" fmla="*/ 462643 h 1496786"/>
              <a:gd name="connsiteX8" fmla="*/ 2721 w 3105150"/>
              <a:gd name="connsiteY8" fmla="*/ 272143 h 1496786"/>
              <a:gd name="connsiteX9" fmla="*/ 114300 w 3105150"/>
              <a:gd name="connsiteY9" fmla="*/ 302079 h 1496786"/>
              <a:gd name="connsiteX10" fmla="*/ 223157 w 3105150"/>
              <a:gd name="connsiteY10" fmla="*/ 332014 h 1496786"/>
              <a:gd name="connsiteX11" fmla="*/ 285750 w 3105150"/>
              <a:gd name="connsiteY11" fmla="*/ 337457 h 1496786"/>
              <a:gd name="connsiteX12" fmla="*/ 364671 w 3105150"/>
              <a:gd name="connsiteY12" fmla="*/ 329293 h 1496786"/>
              <a:gd name="connsiteX13" fmla="*/ 620485 w 3105150"/>
              <a:gd name="connsiteY13" fmla="*/ 299357 h 1496786"/>
              <a:gd name="connsiteX14" fmla="*/ 952500 w 3105150"/>
              <a:gd name="connsiteY14" fmla="*/ 258536 h 1496786"/>
              <a:gd name="connsiteX15" fmla="*/ 1344385 w 3105150"/>
              <a:gd name="connsiteY15" fmla="*/ 204107 h 1496786"/>
              <a:gd name="connsiteX16" fmla="*/ 1562100 w 3105150"/>
              <a:gd name="connsiteY16" fmla="*/ 185057 h 1496786"/>
              <a:gd name="connsiteX17" fmla="*/ 1752600 w 3105150"/>
              <a:gd name="connsiteY17" fmla="*/ 166007 h 1496786"/>
              <a:gd name="connsiteX18" fmla="*/ 2027464 w 3105150"/>
              <a:gd name="connsiteY18" fmla="*/ 130629 h 1496786"/>
              <a:gd name="connsiteX19" fmla="*/ 2291442 w 3105150"/>
              <a:gd name="connsiteY19" fmla="*/ 92529 h 1496786"/>
              <a:gd name="connsiteX20" fmla="*/ 2601685 w 3105150"/>
              <a:gd name="connsiteY20" fmla="*/ 48986 h 1496786"/>
              <a:gd name="connsiteX21" fmla="*/ 2658835 w 3105150"/>
              <a:gd name="connsiteY21" fmla="*/ 21772 h 1496786"/>
              <a:gd name="connsiteX22" fmla="*/ 2713264 w 3105150"/>
              <a:gd name="connsiteY22" fmla="*/ 0 h 1496786"/>
              <a:gd name="connsiteX23" fmla="*/ 2729592 w 3105150"/>
              <a:gd name="connsiteY23" fmla="*/ 0 h 1496786"/>
              <a:gd name="connsiteX24" fmla="*/ 2773135 w 3105150"/>
              <a:gd name="connsiteY24" fmla="*/ 16329 h 1496786"/>
              <a:gd name="connsiteX25" fmla="*/ 2835728 w 3105150"/>
              <a:gd name="connsiteY25" fmla="*/ 59872 h 1496786"/>
              <a:gd name="connsiteX26" fmla="*/ 2930978 w 3105150"/>
              <a:gd name="connsiteY26" fmla="*/ 136072 h 1496786"/>
              <a:gd name="connsiteX27" fmla="*/ 3023507 w 3105150"/>
              <a:gd name="connsiteY27" fmla="*/ 225879 h 1496786"/>
              <a:gd name="connsiteX28" fmla="*/ 3094264 w 3105150"/>
              <a:gd name="connsiteY28" fmla="*/ 304800 h 1496786"/>
              <a:gd name="connsiteX29" fmla="*/ 3105150 w 3105150"/>
              <a:gd name="connsiteY29" fmla="*/ 326572 h 1496786"/>
              <a:gd name="connsiteX30" fmla="*/ 3102428 w 3105150"/>
              <a:gd name="connsiteY30" fmla="*/ 345622 h 1496786"/>
              <a:gd name="connsiteX31" fmla="*/ 3080657 w 3105150"/>
              <a:gd name="connsiteY31" fmla="*/ 375557 h 1496786"/>
              <a:gd name="connsiteX32" fmla="*/ 2993571 w 3105150"/>
              <a:gd name="connsiteY32" fmla="*/ 421822 h 1496786"/>
              <a:gd name="connsiteX33" fmla="*/ 2879271 w 3105150"/>
              <a:gd name="connsiteY33" fmla="*/ 797379 h 1496786"/>
              <a:gd name="connsiteX34" fmla="*/ 2748642 w 3105150"/>
              <a:gd name="connsiteY34" fmla="*/ 1189264 h 1496786"/>
              <a:gd name="connsiteX35" fmla="*/ 2680607 w 3105150"/>
              <a:gd name="connsiteY35" fmla="*/ 1420586 h 1496786"/>
              <a:gd name="connsiteX36" fmla="*/ 2667000 w 3105150"/>
              <a:gd name="connsiteY36" fmla="*/ 1442357 h 1496786"/>
              <a:gd name="connsiteX37" fmla="*/ 2634342 w 3105150"/>
              <a:gd name="connsiteY37" fmla="*/ 1472293 h 1496786"/>
              <a:gd name="connsiteX38" fmla="*/ 2577192 w 3105150"/>
              <a:gd name="connsiteY38" fmla="*/ 1496786 h 1496786"/>
              <a:gd name="connsiteX39" fmla="*/ 2539092 w 3105150"/>
              <a:gd name="connsiteY39" fmla="*/ 1496786 h 1496786"/>
              <a:gd name="connsiteX40" fmla="*/ 2511878 w 3105150"/>
              <a:gd name="connsiteY40" fmla="*/ 1496786 h 1496786"/>
              <a:gd name="connsiteX41" fmla="*/ 2484664 w 3105150"/>
              <a:gd name="connsiteY41" fmla="*/ 1475014 h 1496786"/>
              <a:gd name="connsiteX42" fmla="*/ 2457450 w 3105150"/>
              <a:gd name="connsiteY42" fmla="*/ 1450522 h 1496786"/>
              <a:gd name="connsiteX43" fmla="*/ 2506435 w 3105150"/>
              <a:gd name="connsiteY43" fmla="*/ 1191986 h 1496786"/>
              <a:gd name="connsiteX44" fmla="*/ 2612571 w 3105150"/>
              <a:gd name="connsiteY44" fmla="*/ 598714 h 1496786"/>
              <a:gd name="connsiteX45" fmla="*/ 2661557 w 3105150"/>
              <a:gd name="connsiteY45" fmla="*/ 353786 h 1496786"/>
              <a:gd name="connsiteX46" fmla="*/ 2656114 w 3105150"/>
              <a:gd name="connsiteY46" fmla="*/ 312964 h 1496786"/>
              <a:gd name="connsiteX47" fmla="*/ 2647950 w 3105150"/>
              <a:gd name="connsiteY47" fmla="*/ 283029 h 1496786"/>
              <a:gd name="connsiteX48" fmla="*/ 2637064 w 3105150"/>
              <a:gd name="connsiteY48" fmla="*/ 269422 h 1496786"/>
              <a:gd name="connsiteX49" fmla="*/ 2615292 w 3105150"/>
              <a:gd name="connsiteY49" fmla="*/ 255814 h 1496786"/>
              <a:gd name="connsiteX50" fmla="*/ 2509157 w 3105150"/>
              <a:gd name="connsiteY50" fmla="*/ 247650 h 1496786"/>
              <a:gd name="connsiteX51" fmla="*/ 2092778 w 3105150"/>
              <a:gd name="connsiteY51" fmla="*/ 266700 h 1496786"/>
              <a:gd name="connsiteX52" fmla="*/ 1679121 w 3105150"/>
              <a:gd name="connsiteY52" fmla="*/ 304800 h 1496786"/>
              <a:gd name="connsiteX53" fmla="*/ 1181100 w 3105150"/>
              <a:gd name="connsiteY53" fmla="*/ 375557 h 14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105150" h="1496786">
                <a:moveTo>
                  <a:pt x="1181100" y="375557"/>
                </a:moveTo>
                <a:lnTo>
                  <a:pt x="696685" y="459922"/>
                </a:lnTo>
                <a:lnTo>
                  <a:pt x="378278" y="519793"/>
                </a:lnTo>
                <a:lnTo>
                  <a:pt x="310242" y="533400"/>
                </a:lnTo>
                <a:lnTo>
                  <a:pt x="274864" y="536122"/>
                </a:lnTo>
                <a:lnTo>
                  <a:pt x="239485" y="533400"/>
                </a:lnTo>
                <a:lnTo>
                  <a:pt x="155121" y="514350"/>
                </a:lnTo>
                <a:lnTo>
                  <a:pt x="0" y="462643"/>
                </a:lnTo>
                <a:lnTo>
                  <a:pt x="2721" y="272143"/>
                </a:lnTo>
                <a:lnTo>
                  <a:pt x="114300" y="302079"/>
                </a:lnTo>
                <a:lnTo>
                  <a:pt x="223157" y="332014"/>
                </a:lnTo>
                <a:lnTo>
                  <a:pt x="285750" y="337457"/>
                </a:lnTo>
                <a:lnTo>
                  <a:pt x="364671" y="329293"/>
                </a:lnTo>
                <a:lnTo>
                  <a:pt x="620485" y="299357"/>
                </a:lnTo>
                <a:lnTo>
                  <a:pt x="952500" y="258536"/>
                </a:lnTo>
                <a:lnTo>
                  <a:pt x="1344385" y="204107"/>
                </a:lnTo>
                <a:lnTo>
                  <a:pt x="1562100" y="185057"/>
                </a:lnTo>
                <a:lnTo>
                  <a:pt x="1752600" y="166007"/>
                </a:lnTo>
                <a:lnTo>
                  <a:pt x="2027464" y="130629"/>
                </a:lnTo>
                <a:lnTo>
                  <a:pt x="2291442" y="92529"/>
                </a:lnTo>
                <a:lnTo>
                  <a:pt x="2601685" y="48986"/>
                </a:lnTo>
                <a:lnTo>
                  <a:pt x="2658835" y="21772"/>
                </a:lnTo>
                <a:lnTo>
                  <a:pt x="2713264" y="0"/>
                </a:lnTo>
                <a:lnTo>
                  <a:pt x="2729592" y="0"/>
                </a:lnTo>
                <a:lnTo>
                  <a:pt x="2773135" y="16329"/>
                </a:lnTo>
                <a:lnTo>
                  <a:pt x="2835728" y="59872"/>
                </a:lnTo>
                <a:lnTo>
                  <a:pt x="2930978" y="136072"/>
                </a:lnTo>
                <a:lnTo>
                  <a:pt x="3023507" y="225879"/>
                </a:lnTo>
                <a:lnTo>
                  <a:pt x="3094264" y="304800"/>
                </a:lnTo>
                <a:lnTo>
                  <a:pt x="3105150" y="326572"/>
                </a:lnTo>
                <a:lnTo>
                  <a:pt x="3102428" y="345622"/>
                </a:lnTo>
                <a:lnTo>
                  <a:pt x="3080657" y="375557"/>
                </a:lnTo>
                <a:lnTo>
                  <a:pt x="2993571" y="421822"/>
                </a:lnTo>
                <a:lnTo>
                  <a:pt x="2879271" y="797379"/>
                </a:lnTo>
                <a:lnTo>
                  <a:pt x="2748642" y="1189264"/>
                </a:lnTo>
                <a:lnTo>
                  <a:pt x="2680607" y="1420586"/>
                </a:lnTo>
                <a:lnTo>
                  <a:pt x="2667000" y="1442357"/>
                </a:lnTo>
                <a:lnTo>
                  <a:pt x="2634342" y="1472293"/>
                </a:lnTo>
                <a:lnTo>
                  <a:pt x="2577192" y="1496786"/>
                </a:lnTo>
                <a:lnTo>
                  <a:pt x="2539092" y="1496786"/>
                </a:lnTo>
                <a:lnTo>
                  <a:pt x="2511878" y="1496786"/>
                </a:lnTo>
                <a:lnTo>
                  <a:pt x="2484664" y="1475014"/>
                </a:lnTo>
                <a:lnTo>
                  <a:pt x="2457450" y="1450522"/>
                </a:lnTo>
                <a:lnTo>
                  <a:pt x="2506435" y="1191986"/>
                </a:lnTo>
                <a:lnTo>
                  <a:pt x="2612571" y="598714"/>
                </a:lnTo>
                <a:lnTo>
                  <a:pt x="2661557" y="353786"/>
                </a:lnTo>
                <a:lnTo>
                  <a:pt x="2656114" y="312964"/>
                </a:lnTo>
                <a:lnTo>
                  <a:pt x="2647950" y="283029"/>
                </a:lnTo>
                <a:lnTo>
                  <a:pt x="2637064" y="269422"/>
                </a:lnTo>
                <a:lnTo>
                  <a:pt x="2615292" y="255814"/>
                </a:lnTo>
                <a:lnTo>
                  <a:pt x="2509157" y="247650"/>
                </a:lnTo>
                <a:lnTo>
                  <a:pt x="2092778" y="266700"/>
                </a:lnTo>
                <a:lnTo>
                  <a:pt x="1679121" y="304800"/>
                </a:lnTo>
                <a:lnTo>
                  <a:pt x="1181100" y="37555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D3043D8-E534-1942-8A22-526E2554425B}"/>
              </a:ext>
            </a:extLst>
          </p:cNvPr>
          <p:cNvSpPr/>
          <p:nvPr/>
        </p:nvSpPr>
        <p:spPr>
          <a:xfrm>
            <a:off x="3560763" y="3913188"/>
            <a:ext cx="2573337" cy="498475"/>
          </a:xfrm>
          <a:custGeom>
            <a:avLst/>
            <a:gdLst>
              <a:gd name="connsiteX0" fmla="*/ 816769 w 2574131"/>
              <a:gd name="connsiteY0" fmla="*/ 409575 h 500062"/>
              <a:gd name="connsiteX1" fmla="*/ 288131 w 2574131"/>
              <a:gd name="connsiteY1" fmla="*/ 500062 h 500062"/>
              <a:gd name="connsiteX2" fmla="*/ 2381 w 2574131"/>
              <a:gd name="connsiteY2" fmla="*/ 445294 h 500062"/>
              <a:gd name="connsiteX3" fmla="*/ 0 w 2574131"/>
              <a:gd name="connsiteY3" fmla="*/ 261937 h 500062"/>
              <a:gd name="connsiteX4" fmla="*/ 247650 w 2574131"/>
              <a:gd name="connsiteY4" fmla="*/ 295275 h 500062"/>
              <a:gd name="connsiteX5" fmla="*/ 576262 w 2574131"/>
              <a:gd name="connsiteY5" fmla="*/ 257175 h 500062"/>
              <a:gd name="connsiteX6" fmla="*/ 1359694 w 2574131"/>
              <a:gd name="connsiteY6" fmla="*/ 157162 h 500062"/>
              <a:gd name="connsiteX7" fmla="*/ 2035969 w 2574131"/>
              <a:gd name="connsiteY7" fmla="*/ 69056 h 500062"/>
              <a:gd name="connsiteX8" fmla="*/ 2574131 w 2574131"/>
              <a:gd name="connsiteY8" fmla="*/ 0 h 500062"/>
              <a:gd name="connsiteX9" fmla="*/ 2557462 w 2574131"/>
              <a:gd name="connsiteY9" fmla="*/ 309562 h 500062"/>
              <a:gd name="connsiteX10" fmla="*/ 2474119 w 2574131"/>
              <a:gd name="connsiteY10" fmla="*/ 290512 h 500062"/>
              <a:gd name="connsiteX11" fmla="*/ 2431256 w 2574131"/>
              <a:gd name="connsiteY11" fmla="*/ 250031 h 500062"/>
              <a:gd name="connsiteX12" fmla="*/ 2407444 w 2574131"/>
              <a:gd name="connsiteY12" fmla="*/ 230981 h 500062"/>
              <a:gd name="connsiteX13" fmla="*/ 2195512 w 2574131"/>
              <a:gd name="connsiteY13" fmla="*/ 238125 h 500062"/>
              <a:gd name="connsiteX14" fmla="*/ 1909762 w 2574131"/>
              <a:gd name="connsiteY14" fmla="*/ 257175 h 500062"/>
              <a:gd name="connsiteX15" fmla="*/ 1781175 w 2574131"/>
              <a:gd name="connsiteY15" fmla="*/ 261937 h 500062"/>
              <a:gd name="connsiteX16" fmla="*/ 1688306 w 2574131"/>
              <a:gd name="connsiteY16" fmla="*/ 273844 h 500062"/>
              <a:gd name="connsiteX17" fmla="*/ 1581150 w 2574131"/>
              <a:gd name="connsiteY17" fmla="*/ 300037 h 500062"/>
              <a:gd name="connsiteX18" fmla="*/ 1302544 w 2574131"/>
              <a:gd name="connsiteY18" fmla="*/ 335756 h 500062"/>
              <a:gd name="connsiteX19" fmla="*/ 816769 w 2574131"/>
              <a:gd name="connsiteY19" fmla="*/ 409575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74131" h="500062">
                <a:moveTo>
                  <a:pt x="816769" y="409575"/>
                </a:moveTo>
                <a:lnTo>
                  <a:pt x="288131" y="500062"/>
                </a:lnTo>
                <a:lnTo>
                  <a:pt x="2381" y="445294"/>
                </a:lnTo>
                <a:cubicBezTo>
                  <a:pt x="1587" y="384175"/>
                  <a:pt x="794" y="323056"/>
                  <a:pt x="0" y="261937"/>
                </a:cubicBezTo>
                <a:lnTo>
                  <a:pt x="247650" y="295275"/>
                </a:lnTo>
                <a:lnTo>
                  <a:pt x="576262" y="257175"/>
                </a:lnTo>
                <a:lnTo>
                  <a:pt x="1359694" y="157162"/>
                </a:lnTo>
                <a:lnTo>
                  <a:pt x="2035969" y="69056"/>
                </a:lnTo>
                <a:lnTo>
                  <a:pt x="2574131" y="0"/>
                </a:lnTo>
                <a:lnTo>
                  <a:pt x="2557462" y="309562"/>
                </a:lnTo>
                <a:lnTo>
                  <a:pt x="2474119" y="290512"/>
                </a:lnTo>
                <a:lnTo>
                  <a:pt x="2431256" y="250031"/>
                </a:lnTo>
                <a:lnTo>
                  <a:pt x="2407444" y="230981"/>
                </a:lnTo>
                <a:lnTo>
                  <a:pt x="2195512" y="238125"/>
                </a:lnTo>
                <a:lnTo>
                  <a:pt x="1909762" y="257175"/>
                </a:lnTo>
                <a:lnTo>
                  <a:pt x="1781175" y="261937"/>
                </a:lnTo>
                <a:lnTo>
                  <a:pt x="1688306" y="273844"/>
                </a:lnTo>
                <a:lnTo>
                  <a:pt x="1581150" y="300037"/>
                </a:lnTo>
                <a:lnTo>
                  <a:pt x="1302544" y="335756"/>
                </a:lnTo>
                <a:lnTo>
                  <a:pt x="816769" y="4095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7157F5-AC98-3E49-8284-27AE8C0A5854}"/>
              </a:ext>
            </a:extLst>
          </p:cNvPr>
          <p:cNvSpPr/>
          <p:nvPr/>
        </p:nvSpPr>
        <p:spPr>
          <a:xfrm>
            <a:off x="4799013" y="4160838"/>
            <a:ext cx="481012" cy="1289050"/>
          </a:xfrm>
          <a:custGeom>
            <a:avLst/>
            <a:gdLst>
              <a:gd name="connsiteX0" fmla="*/ 140494 w 481012"/>
              <a:gd name="connsiteY0" fmla="*/ 804862 h 1290637"/>
              <a:gd name="connsiteX1" fmla="*/ 147637 w 481012"/>
              <a:gd name="connsiteY1" fmla="*/ 221456 h 1290637"/>
              <a:gd name="connsiteX2" fmla="*/ 142875 w 481012"/>
              <a:gd name="connsiteY2" fmla="*/ 197644 h 1290637"/>
              <a:gd name="connsiteX3" fmla="*/ 0 w 481012"/>
              <a:gd name="connsiteY3" fmla="*/ 59531 h 1290637"/>
              <a:gd name="connsiteX4" fmla="*/ 338137 w 481012"/>
              <a:gd name="connsiteY4" fmla="*/ 0 h 1290637"/>
              <a:gd name="connsiteX5" fmla="*/ 404812 w 481012"/>
              <a:gd name="connsiteY5" fmla="*/ 95250 h 1290637"/>
              <a:gd name="connsiteX6" fmla="*/ 445294 w 481012"/>
              <a:gd name="connsiteY6" fmla="*/ 130969 h 1290637"/>
              <a:gd name="connsiteX7" fmla="*/ 478631 w 481012"/>
              <a:gd name="connsiteY7" fmla="*/ 157162 h 1290637"/>
              <a:gd name="connsiteX8" fmla="*/ 481012 w 481012"/>
              <a:gd name="connsiteY8" fmla="*/ 169069 h 1290637"/>
              <a:gd name="connsiteX9" fmla="*/ 469106 w 481012"/>
              <a:gd name="connsiteY9" fmla="*/ 204787 h 1290637"/>
              <a:gd name="connsiteX10" fmla="*/ 419100 w 481012"/>
              <a:gd name="connsiteY10" fmla="*/ 295275 h 1290637"/>
              <a:gd name="connsiteX11" fmla="*/ 400050 w 481012"/>
              <a:gd name="connsiteY11" fmla="*/ 600075 h 1290637"/>
              <a:gd name="connsiteX12" fmla="*/ 383381 w 481012"/>
              <a:gd name="connsiteY12" fmla="*/ 957262 h 1290637"/>
              <a:gd name="connsiteX13" fmla="*/ 371475 w 481012"/>
              <a:gd name="connsiteY13" fmla="*/ 1271587 h 1290637"/>
              <a:gd name="connsiteX14" fmla="*/ 126206 w 481012"/>
              <a:gd name="connsiteY14" fmla="*/ 1290637 h 1290637"/>
              <a:gd name="connsiteX15" fmla="*/ 140494 w 481012"/>
              <a:gd name="connsiteY15" fmla="*/ 804862 h 129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81012" h="1290637">
                <a:moveTo>
                  <a:pt x="140494" y="804862"/>
                </a:moveTo>
                <a:lnTo>
                  <a:pt x="147637" y="221456"/>
                </a:lnTo>
                <a:lnTo>
                  <a:pt x="142875" y="197644"/>
                </a:lnTo>
                <a:lnTo>
                  <a:pt x="0" y="59531"/>
                </a:lnTo>
                <a:lnTo>
                  <a:pt x="338137" y="0"/>
                </a:lnTo>
                <a:lnTo>
                  <a:pt x="404812" y="95250"/>
                </a:lnTo>
                <a:lnTo>
                  <a:pt x="445294" y="130969"/>
                </a:lnTo>
                <a:lnTo>
                  <a:pt x="478631" y="157162"/>
                </a:lnTo>
                <a:lnTo>
                  <a:pt x="481012" y="169069"/>
                </a:lnTo>
                <a:lnTo>
                  <a:pt x="469106" y="204787"/>
                </a:lnTo>
                <a:lnTo>
                  <a:pt x="419100" y="295275"/>
                </a:lnTo>
                <a:lnTo>
                  <a:pt x="400050" y="600075"/>
                </a:lnTo>
                <a:cubicBezTo>
                  <a:pt x="394456" y="719136"/>
                  <a:pt x="383381" y="838070"/>
                  <a:pt x="383381" y="957262"/>
                </a:cubicBezTo>
                <a:lnTo>
                  <a:pt x="371475" y="1271587"/>
                </a:lnTo>
                <a:lnTo>
                  <a:pt x="126206" y="1290637"/>
                </a:lnTo>
                <a:lnTo>
                  <a:pt x="140494" y="8048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78E8720-2284-6045-B2A7-EA9E4B931271}"/>
              </a:ext>
            </a:extLst>
          </p:cNvPr>
          <p:cNvSpPr/>
          <p:nvPr/>
        </p:nvSpPr>
        <p:spPr>
          <a:xfrm>
            <a:off x="3519488" y="5211763"/>
            <a:ext cx="3386137" cy="471487"/>
          </a:xfrm>
          <a:custGeom>
            <a:avLst/>
            <a:gdLst>
              <a:gd name="connsiteX0" fmla="*/ 1497078 w 3386453"/>
              <a:gd name="connsiteY0" fmla="*/ 331723 h 470181"/>
              <a:gd name="connsiteX1" fmla="*/ 986514 w 3386453"/>
              <a:gd name="connsiteY1" fmla="*/ 372106 h 470181"/>
              <a:gd name="connsiteX2" fmla="*/ 571139 w 3386453"/>
              <a:gd name="connsiteY2" fmla="*/ 421144 h 470181"/>
              <a:gd name="connsiteX3" fmla="*/ 196149 w 3386453"/>
              <a:gd name="connsiteY3" fmla="*/ 470181 h 470181"/>
              <a:gd name="connsiteX4" fmla="*/ 0 w 3386453"/>
              <a:gd name="connsiteY4" fmla="*/ 432682 h 470181"/>
              <a:gd name="connsiteX5" fmla="*/ 0 w 3386453"/>
              <a:gd name="connsiteY5" fmla="*/ 253840 h 470181"/>
              <a:gd name="connsiteX6" fmla="*/ 210572 w 3386453"/>
              <a:gd name="connsiteY6" fmla="*/ 291339 h 470181"/>
              <a:gd name="connsiteX7" fmla="*/ 484603 w 3386453"/>
              <a:gd name="connsiteY7" fmla="*/ 262494 h 470181"/>
              <a:gd name="connsiteX8" fmla="*/ 891324 w 3386453"/>
              <a:gd name="connsiteY8" fmla="*/ 219226 h 470181"/>
              <a:gd name="connsiteX9" fmla="*/ 1404772 w 3386453"/>
              <a:gd name="connsiteY9" fmla="*/ 155766 h 470181"/>
              <a:gd name="connsiteX10" fmla="*/ 1647074 w 3386453"/>
              <a:gd name="connsiteY10" fmla="*/ 138458 h 470181"/>
              <a:gd name="connsiteX11" fmla="*/ 1851876 w 3386453"/>
              <a:gd name="connsiteY11" fmla="*/ 135574 h 470181"/>
              <a:gd name="connsiteX12" fmla="*/ 2223982 w 3386453"/>
              <a:gd name="connsiteY12" fmla="*/ 115382 h 470181"/>
              <a:gd name="connsiteX13" fmla="*/ 2616280 w 3386453"/>
              <a:gd name="connsiteY13" fmla="*/ 92306 h 470181"/>
              <a:gd name="connsiteX14" fmla="*/ 2901850 w 3386453"/>
              <a:gd name="connsiteY14" fmla="*/ 0 h 470181"/>
              <a:gd name="connsiteX15" fmla="*/ 3002809 w 3386453"/>
              <a:gd name="connsiteY15" fmla="*/ 23077 h 470181"/>
              <a:gd name="connsiteX16" fmla="*/ 3092230 w 3386453"/>
              <a:gd name="connsiteY16" fmla="*/ 54807 h 470181"/>
              <a:gd name="connsiteX17" fmla="*/ 3196073 w 3386453"/>
              <a:gd name="connsiteY17" fmla="*/ 98075 h 470181"/>
              <a:gd name="connsiteX18" fmla="*/ 3288379 w 3386453"/>
              <a:gd name="connsiteY18" fmla="*/ 144228 h 470181"/>
              <a:gd name="connsiteX19" fmla="*/ 3343185 w 3386453"/>
              <a:gd name="connsiteY19" fmla="*/ 178842 h 470181"/>
              <a:gd name="connsiteX20" fmla="*/ 3360492 w 3386453"/>
              <a:gd name="connsiteY20" fmla="*/ 201918 h 470181"/>
              <a:gd name="connsiteX21" fmla="*/ 3377799 w 3386453"/>
              <a:gd name="connsiteY21" fmla="*/ 230764 h 470181"/>
              <a:gd name="connsiteX22" fmla="*/ 3386453 w 3386453"/>
              <a:gd name="connsiteY22" fmla="*/ 265378 h 470181"/>
              <a:gd name="connsiteX23" fmla="*/ 3386453 w 3386453"/>
              <a:gd name="connsiteY23" fmla="*/ 288455 h 470181"/>
              <a:gd name="connsiteX24" fmla="*/ 3369146 w 3386453"/>
              <a:gd name="connsiteY24" fmla="*/ 311531 h 470181"/>
              <a:gd name="connsiteX25" fmla="*/ 3331647 w 3386453"/>
              <a:gd name="connsiteY25" fmla="*/ 343261 h 470181"/>
              <a:gd name="connsiteX26" fmla="*/ 3271071 w 3386453"/>
              <a:gd name="connsiteY26" fmla="*/ 360568 h 470181"/>
              <a:gd name="connsiteX27" fmla="*/ 3077807 w 3386453"/>
              <a:gd name="connsiteY27" fmla="*/ 331723 h 470181"/>
              <a:gd name="connsiteX28" fmla="*/ 2746084 w 3386453"/>
              <a:gd name="connsiteY28" fmla="*/ 305762 h 470181"/>
              <a:gd name="connsiteX29" fmla="*/ 2500898 w 3386453"/>
              <a:gd name="connsiteY29" fmla="*/ 291339 h 470181"/>
              <a:gd name="connsiteX30" fmla="*/ 2273020 w 3386453"/>
              <a:gd name="connsiteY30" fmla="*/ 294224 h 470181"/>
              <a:gd name="connsiteX31" fmla="*/ 1857645 w 3386453"/>
              <a:gd name="connsiteY31" fmla="*/ 314416 h 470181"/>
              <a:gd name="connsiteX32" fmla="*/ 1497078 w 3386453"/>
              <a:gd name="connsiteY32" fmla="*/ 331723 h 47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386453" h="470181">
                <a:moveTo>
                  <a:pt x="1497078" y="331723"/>
                </a:moveTo>
                <a:lnTo>
                  <a:pt x="986514" y="372106"/>
                </a:lnTo>
                <a:lnTo>
                  <a:pt x="571139" y="421144"/>
                </a:lnTo>
                <a:lnTo>
                  <a:pt x="196149" y="470181"/>
                </a:lnTo>
                <a:lnTo>
                  <a:pt x="0" y="432682"/>
                </a:lnTo>
                <a:lnTo>
                  <a:pt x="0" y="253840"/>
                </a:lnTo>
                <a:lnTo>
                  <a:pt x="210572" y="291339"/>
                </a:lnTo>
                <a:lnTo>
                  <a:pt x="484603" y="262494"/>
                </a:lnTo>
                <a:lnTo>
                  <a:pt x="891324" y="219226"/>
                </a:lnTo>
                <a:lnTo>
                  <a:pt x="1404772" y="155766"/>
                </a:lnTo>
                <a:lnTo>
                  <a:pt x="1647074" y="138458"/>
                </a:lnTo>
                <a:lnTo>
                  <a:pt x="1851876" y="135574"/>
                </a:lnTo>
                <a:lnTo>
                  <a:pt x="2223982" y="115382"/>
                </a:lnTo>
                <a:lnTo>
                  <a:pt x="2616280" y="92306"/>
                </a:lnTo>
                <a:lnTo>
                  <a:pt x="2901850" y="0"/>
                </a:lnTo>
                <a:lnTo>
                  <a:pt x="3002809" y="23077"/>
                </a:lnTo>
                <a:lnTo>
                  <a:pt x="3092230" y="54807"/>
                </a:lnTo>
                <a:lnTo>
                  <a:pt x="3196073" y="98075"/>
                </a:lnTo>
                <a:lnTo>
                  <a:pt x="3288379" y="144228"/>
                </a:lnTo>
                <a:lnTo>
                  <a:pt x="3343185" y="178842"/>
                </a:lnTo>
                <a:lnTo>
                  <a:pt x="3360492" y="201918"/>
                </a:lnTo>
                <a:lnTo>
                  <a:pt x="3377799" y="230764"/>
                </a:lnTo>
                <a:lnTo>
                  <a:pt x="3386453" y="265378"/>
                </a:lnTo>
                <a:lnTo>
                  <a:pt x="3386453" y="288455"/>
                </a:lnTo>
                <a:lnTo>
                  <a:pt x="3369146" y="311531"/>
                </a:lnTo>
                <a:lnTo>
                  <a:pt x="3331647" y="343261"/>
                </a:lnTo>
                <a:lnTo>
                  <a:pt x="3271071" y="360568"/>
                </a:lnTo>
                <a:lnTo>
                  <a:pt x="3077807" y="331723"/>
                </a:lnTo>
                <a:lnTo>
                  <a:pt x="2746084" y="305762"/>
                </a:lnTo>
                <a:lnTo>
                  <a:pt x="2500898" y="291339"/>
                </a:lnTo>
                <a:lnTo>
                  <a:pt x="2273020" y="294224"/>
                </a:lnTo>
                <a:lnTo>
                  <a:pt x="1857645" y="314416"/>
                </a:lnTo>
                <a:lnTo>
                  <a:pt x="1497078" y="33172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5F8ED88-B354-44F2-B890-1D53E1E941EE}"/>
              </a:ext>
            </a:extLst>
          </p:cNvPr>
          <p:cNvGrpSpPr/>
          <p:nvPr/>
        </p:nvGrpSpPr>
        <p:grpSpPr>
          <a:xfrm>
            <a:off x="3233738" y="1638300"/>
            <a:ext cx="3671887" cy="4368800"/>
            <a:chOff x="3386138" y="1790700"/>
            <a:chExt cx="3671887" cy="4368800"/>
          </a:xfrm>
        </p:grpSpPr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9B4F3B97-5B21-4F0B-8937-CB55C8F38183}"/>
                </a:ext>
              </a:extLst>
            </p:cNvPr>
            <p:cNvSpPr/>
            <p:nvPr/>
          </p:nvSpPr>
          <p:spPr>
            <a:xfrm rot="16200000">
              <a:off x="1520032" y="3817144"/>
              <a:ext cx="4208462" cy="476250"/>
            </a:xfrm>
            <a:custGeom>
              <a:avLst/>
              <a:gdLst>
                <a:gd name="connsiteX0" fmla="*/ 2474882 w 4208359"/>
                <a:gd name="connsiteY0" fmla="*/ 430722 h 476618"/>
                <a:gd name="connsiteX1" fmla="*/ 1807617 w 4208359"/>
                <a:gd name="connsiteY1" fmla="*/ 416600 h 476618"/>
                <a:gd name="connsiteX2" fmla="*/ 1655806 w 4208359"/>
                <a:gd name="connsiteY2" fmla="*/ 395417 h 476618"/>
                <a:gd name="connsiteX3" fmla="*/ 508393 w 4208359"/>
                <a:gd name="connsiteY3" fmla="*/ 370703 h 476618"/>
                <a:gd name="connsiteX4" fmla="*/ 349520 w 4208359"/>
                <a:gd name="connsiteY4" fmla="*/ 370703 h 476618"/>
                <a:gd name="connsiteX5" fmla="*/ 247135 w 4208359"/>
                <a:gd name="connsiteY5" fmla="*/ 353051 h 476618"/>
                <a:gd name="connsiteX6" fmla="*/ 169464 w 4208359"/>
                <a:gd name="connsiteY6" fmla="*/ 335398 h 476618"/>
                <a:gd name="connsiteX7" fmla="*/ 98854 w 4208359"/>
                <a:gd name="connsiteY7" fmla="*/ 314215 h 476618"/>
                <a:gd name="connsiteX8" fmla="*/ 60019 w 4208359"/>
                <a:gd name="connsiteY8" fmla="*/ 293032 h 476618"/>
                <a:gd name="connsiteX9" fmla="*/ 21183 w 4208359"/>
                <a:gd name="connsiteY9" fmla="*/ 271849 h 476618"/>
                <a:gd name="connsiteX10" fmla="*/ 0 w 4208359"/>
                <a:gd name="connsiteY10" fmla="*/ 243605 h 476618"/>
                <a:gd name="connsiteX11" fmla="*/ 3531 w 4208359"/>
                <a:gd name="connsiteY11" fmla="*/ 215361 h 476618"/>
                <a:gd name="connsiteX12" fmla="*/ 17653 w 4208359"/>
                <a:gd name="connsiteY12" fmla="*/ 187117 h 476618"/>
                <a:gd name="connsiteX13" fmla="*/ 84732 w 4208359"/>
                <a:gd name="connsiteY13" fmla="*/ 148281 h 476618"/>
                <a:gd name="connsiteX14" fmla="*/ 151812 w 4208359"/>
                <a:gd name="connsiteY14" fmla="*/ 120037 h 476618"/>
                <a:gd name="connsiteX15" fmla="*/ 229483 w 4208359"/>
                <a:gd name="connsiteY15" fmla="*/ 95324 h 476618"/>
                <a:gd name="connsiteX16" fmla="*/ 338928 w 4208359"/>
                <a:gd name="connsiteY16" fmla="*/ 70610 h 476618"/>
                <a:gd name="connsiteX17" fmla="*/ 490740 w 4208359"/>
                <a:gd name="connsiteY17" fmla="*/ 60019 h 476618"/>
                <a:gd name="connsiteX18" fmla="*/ 579003 w 4208359"/>
                <a:gd name="connsiteY18" fmla="*/ 88263 h 476618"/>
                <a:gd name="connsiteX19" fmla="*/ 688448 w 4208359"/>
                <a:gd name="connsiteY19" fmla="*/ 105915 h 476618"/>
                <a:gd name="connsiteX20" fmla="*/ 1136822 w 4208359"/>
                <a:gd name="connsiteY20" fmla="*/ 120037 h 476618"/>
                <a:gd name="connsiteX21" fmla="*/ 1751129 w 4208359"/>
                <a:gd name="connsiteY21" fmla="*/ 141220 h 476618"/>
                <a:gd name="connsiteX22" fmla="*/ 2926786 w 4208359"/>
                <a:gd name="connsiteY22" fmla="*/ 183586 h 476618"/>
                <a:gd name="connsiteX23" fmla="*/ 3745863 w 4208359"/>
                <a:gd name="connsiteY23" fmla="*/ 194178 h 476618"/>
                <a:gd name="connsiteX24" fmla="*/ 3869430 w 4208359"/>
                <a:gd name="connsiteY24" fmla="*/ 190647 h 476618"/>
                <a:gd name="connsiteX25" fmla="*/ 3929449 w 4208359"/>
                <a:gd name="connsiteY25" fmla="*/ 183586 h 476618"/>
                <a:gd name="connsiteX26" fmla="*/ 3989467 w 4208359"/>
                <a:gd name="connsiteY26" fmla="*/ 165934 h 476618"/>
                <a:gd name="connsiteX27" fmla="*/ 4035364 w 4208359"/>
                <a:gd name="connsiteY27" fmla="*/ 134159 h 476618"/>
                <a:gd name="connsiteX28" fmla="*/ 4070669 w 4208359"/>
                <a:gd name="connsiteY28" fmla="*/ 102385 h 476618"/>
                <a:gd name="connsiteX29" fmla="*/ 4116566 w 4208359"/>
                <a:gd name="connsiteY29" fmla="*/ 52958 h 476618"/>
                <a:gd name="connsiteX30" fmla="*/ 4137749 w 4208359"/>
                <a:gd name="connsiteY30" fmla="*/ 21183 h 476618"/>
                <a:gd name="connsiteX31" fmla="*/ 4148340 w 4208359"/>
                <a:gd name="connsiteY31" fmla="*/ 10592 h 476618"/>
                <a:gd name="connsiteX32" fmla="*/ 4169523 w 4208359"/>
                <a:gd name="connsiteY32" fmla="*/ 0 h 476618"/>
                <a:gd name="connsiteX33" fmla="*/ 4187176 w 4208359"/>
                <a:gd name="connsiteY33" fmla="*/ 3531 h 476618"/>
                <a:gd name="connsiteX34" fmla="*/ 4201298 w 4208359"/>
                <a:gd name="connsiteY34" fmla="*/ 14122 h 476618"/>
                <a:gd name="connsiteX35" fmla="*/ 4208359 w 4208359"/>
                <a:gd name="connsiteY35" fmla="*/ 42366 h 476618"/>
                <a:gd name="connsiteX36" fmla="*/ 4208359 w 4208359"/>
                <a:gd name="connsiteY36" fmla="*/ 95324 h 476618"/>
                <a:gd name="connsiteX37" fmla="*/ 4190706 w 4208359"/>
                <a:gd name="connsiteY37" fmla="*/ 187117 h 476618"/>
                <a:gd name="connsiteX38" fmla="*/ 4165993 w 4208359"/>
                <a:gd name="connsiteY38" fmla="*/ 275380 h 476618"/>
                <a:gd name="connsiteX39" fmla="*/ 4123627 w 4208359"/>
                <a:gd name="connsiteY39" fmla="*/ 360112 h 476618"/>
                <a:gd name="connsiteX40" fmla="*/ 4038894 w 4208359"/>
                <a:gd name="connsiteY40" fmla="*/ 476618 h 476618"/>
                <a:gd name="connsiteX41" fmla="*/ 3872961 w 4208359"/>
                <a:gd name="connsiteY41" fmla="*/ 462496 h 476618"/>
                <a:gd name="connsiteX42" fmla="*/ 2933847 w 4208359"/>
                <a:gd name="connsiteY42" fmla="*/ 437783 h 476618"/>
                <a:gd name="connsiteX43" fmla="*/ 2474882 w 4208359"/>
                <a:gd name="connsiteY43" fmla="*/ 430722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08359" h="476618">
                  <a:moveTo>
                    <a:pt x="2474882" y="430722"/>
                  </a:moveTo>
                  <a:lnTo>
                    <a:pt x="1807617" y="416600"/>
                  </a:lnTo>
                  <a:lnTo>
                    <a:pt x="1655806" y="395417"/>
                  </a:lnTo>
                  <a:lnTo>
                    <a:pt x="508393" y="370703"/>
                  </a:lnTo>
                  <a:lnTo>
                    <a:pt x="349520" y="370703"/>
                  </a:lnTo>
                  <a:lnTo>
                    <a:pt x="247135" y="353051"/>
                  </a:lnTo>
                  <a:lnTo>
                    <a:pt x="169464" y="335398"/>
                  </a:lnTo>
                  <a:lnTo>
                    <a:pt x="98854" y="314215"/>
                  </a:lnTo>
                  <a:lnTo>
                    <a:pt x="60019" y="293032"/>
                  </a:lnTo>
                  <a:lnTo>
                    <a:pt x="21183" y="271849"/>
                  </a:lnTo>
                  <a:lnTo>
                    <a:pt x="0" y="243605"/>
                  </a:lnTo>
                  <a:lnTo>
                    <a:pt x="3531" y="215361"/>
                  </a:lnTo>
                  <a:lnTo>
                    <a:pt x="17653" y="187117"/>
                  </a:lnTo>
                  <a:lnTo>
                    <a:pt x="84732" y="148281"/>
                  </a:lnTo>
                  <a:lnTo>
                    <a:pt x="151812" y="120037"/>
                  </a:lnTo>
                  <a:lnTo>
                    <a:pt x="229483" y="95324"/>
                  </a:lnTo>
                  <a:lnTo>
                    <a:pt x="338928" y="70610"/>
                  </a:lnTo>
                  <a:lnTo>
                    <a:pt x="490740" y="60019"/>
                  </a:lnTo>
                  <a:lnTo>
                    <a:pt x="579003" y="88263"/>
                  </a:lnTo>
                  <a:lnTo>
                    <a:pt x="688448" y="105915"/>
                  </a:lnTo>
                  <a:lnTo>
                    <a:pt x="1136822" y="120037"/>
                  </a:lnTo>
                  <a:lnTo>
                    <a:pt x="1751129" y="141220"/>
                  </a:lnTo>
                  <a:lnTo>
                    <a:pt x="2926786" y="183586"/>
                  </a:lnTo>
                  <a:lnTo>
                    <a:pt x="3745863" y="194178"/>
                  </a:lnTo>
                  <a:lnTo>
                    <a:pt x="3869430" y="190647"/>
                  </a:lnTo>
                  <a:lnTo>
                    <a:pt x="3929449" y="183586"/>
                  </a:lnTo>
                  <a:lnTo>
                    <a:pt x="3989467" y="165934"/>
                  </a:lnTo>
                  <a:lnTo>
                    <a:pt x="4035364" y="134159"/>
                  </a:lnTo>
                  <a:lnTo>
                    <a:pt x="4070669" y="102385"/>
                  </a:lnTo>
                  <a:lnTo>
                    <a:pt x="4116566" y="52958"/>
                  </a:lnTo>
                  <a:lnTo>
                    <a:pt x="4137749" y="21183"/>
                  </a:lnTo>
                  <a:lnTo>
                    <a:pt x="4148340" y="10592"/>
                  </a:lnTo>
                  <a:lnTo>
                    <a:pt x="4169523" y="0"/>
                  </a:lnTo>
                  <a:lnTo>
                    <a:pt x="4187176" y="3531"/>
                  </a:lnTo>
                  <a:lnTo>
                    <a:pt x="4201298" y="14122"/>
                  </a:lnTo>
                  <a:lnTo>
                    <a:pt x="4208359" y="42366"/>
                  </a:lnTo>
                  <a:lnTo>
                    <a:pt x="4208359" y="95324"/>
                  </a:lnTo>
                  <a:lnTo>
                    <a:pt x="4190706" y="187117"/>
                  </a:lnTo>
                  <a:lnTo>
                    <a:pt x="4165993" y="275380"/>
                  </a:lnTo>
                  <a:lnTo>
                    <a:pt x="4123627" y="360112"/>
                  </a:lnTo>
                  <a:lnTo>
                    <a:pt x="4038894" y="476618"/>
                  </a:lnTo>
                  <a:lnTo>
                    <a:pt x="3872961" y="462496"/>
                  </a:lnTo>
                  <a:lnTo>
                    <a:pt x="2933847" y="437783"/>
                  </a:lnTo>
                  <a:lnTo>
                    <a:pt x="2474882" y="43072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C01E9D21-7073-4F77-AFB2-BCD5EB3DFBBB}"/>
                </a:ext>
              </a:extLst>
            </p:cNvPr>
            <p:cNvSpPr/>
            <p:nvPr/>
          </p:nvSpPr>
          <p:spPr>
            <a:xfrm>
              <a:off x="3736975" y="1790700"/>
              <a:ext cx="3149600" cy="539750"/>
            </a:xfrm>
            <a:custGeom>
              <a:avLst/>
              <a:gdLst>
                <a:gd name="connsiteX0" fmla="*/ 1028700 w 3149600"/>
                <a:gd name="connsiteY0" fmla="*/ 428625 h 539750"/>
                <a:gd name="connsiteX1" fmla="*/ 701675 w 3149600"/>
                <a:gd name="connsiteY1" fmla="*/ 463550 h 539750"/>
                <a:gd name="connsiteX2" fmla="*/ 438150 w 3149600"/>
                <a:gd name="connsiteY2" fmla="*/ 501650 h 539750"/>
                <a:gd name="connsiteX3" fmla="*/ 174625 w 3149600"/>
                <a:gd name="connsiteY3" fmla="*/ 539750 h 539750"/>
                <a:gd name="connsiteX4" fmla="*/ 47625 w 3149600"/>
                <a:gd name="connsiteY4" fmla="*/ 466725 h 539750"/>
                <a:gd name="connsiteX5" fmla="*/ 0 w 3149600"/>
                <a:gd name="connsiteY5" fmla="*/ 311150 h 539750"/>
                <a:gd name="connsiteX6" fmla="*/ 441325 w 3149600"/>
                <a:gd name="connsiteY6" fmla="*/ 317500 h 539750"/>
                <a:gd name="connsiteX7" fmla="*/ 873125 w 3149600"/>
                <a:gd name="connsiteY7" fmla="*/ 273050 h 539750"/>
                <a:gd name="connsiteX8" fmla="*/ 1320800 w 3149600"/>
                <a:gd name="connsiteY8" fmla="*/ 219075 h 539750"/>
                <a:gd name="connsiteX9" fmla="*/ 1866900 w 3149600"/>
                <a:gd name="connsiteY9" fmla="*/ 155575 h 539750"/>
                <a:gd name="connsiteX10" fmla="*/ 2232025 w 3149600"/>
                <a:gd name="connsiteY10" fmla="*/ 117475 h 539750"/>
                <a:gd name="connsiteX11" fmla="*/ 2428875 w 3149600"/>
                <a:gd name="connsiteY11" fmla="*/ 79375 h 539750"/>
                <a:gd name="connsiteX12" fmla="*/ 2520950 w 3149600"/>
                <a:gd name="connsiteY12" fmla="*/ 41275 h 539750"/>
                <a:gd name="connsiteX13" fmla="*/ 2632075 w 3149600"/>
                <a:gd name="connsiteY13" fmla="*/ 0 h 539750"/>
                <a:gd name="connsiteX14" fmla="*/ 2711450 w 3149600"/>
                <a:gd name="connsiteY14" fmla="*/ 12700 h 539750"/>
                <a:gd name="connsiteX15" fmla="*/ 2809875 w 3149600"/>
                <a:gd name="connsiteY15" fmla="*/ 31750 h 539750"/>
                <a:gd name="connsiteX16" fmla="*/ 2908300 w 3149600"/>
                <a:gd name="connsiteY16" fmla="*/ 63500 h 539750"/>
                <a:gd name="connsiteX17" fmla="*/ 3032125 w 3149600"/>
                <a:gd name="connsiteY17" fmla="*/ 114300 h 539750"/>
                <a:gd name="connsiteX18" fmla="*/ 3086100 w 3149600"/>
                <a:gd name="connsiteY18" fmla="*/ 139700 h 539750"/>
                <a:gd name="connsiteX19" fmla="*/ 3121025 w 3149600"/>
                <a:gd name="connsiteY19" fmla="*/ 168275 h 539750"/>
                <a:gd name="connsiteX20" fmla="*/ 3140075 w 3149600"/>
                <a:gd name="connsiteY20" fmla="*/ 196850 h 539750"/>
                <a:gd name="connsiteX21" fmla="*/ 3149600 w 3149600"/>
                <a:gd name="connsiteY21" fmla="*/ 219075 h 539750"/>
                <a:gd name="connsiteX22" fmla="*/ 3149600 w 3149600"/>
                <a:gd name="connsiteY22" fmla="*/ 241300 h 539750"/>
                <a:gd name="connsiteX23" fmla="*/ 3130550 w 3149600"/>
                <a:gd name="connsiteY23" fmla="*/ 276225 h 539750"/>
                <a:gd name="connsiteX24" fmla="*/ 3098800 w 3149600"/>
                <a:gd name="connsiteY24" fmla="*/ 301625 h 539750"/>
                <a:gd name="connsiteX25" fmla="*/ 3057525 w 3149600"/>
                <a:gd name="connsiteY25" fmla="*/ 314325 h 539750"/>
                <a:gd name="connsiteX26" fmla="*/ 2851150 w 3149600"/>
                <a:gd name="connsiteY26" fmla="*/ 317500 h 539750"/>
                <a:gd name="connsiteX27" fmla="*/ 2508250 w 3149600"/>
                <a:gd name="connsiteY27" fmla="*/ 314325 h 539750"/>
                <a:gd name="connsiteX28" fmla="*/ 2260600 w 3149600"/>
                <a:gd name="connsiteY28" fmla="*/ 320675 h 539750"/>
                <a:gd name="connsiteX29" fmla="*/ 1898650 w 3149600"/>
                <a:gd name="connsiteY29" fmla="*/ 346075 h 539750"/>
                <a:gd name="connsiteX30" fmla="*/ 1581150 w 3149600"/>
                <a:gd name="connsiteY30" fmla="*/ 384175 h 539750"/>
                <a:gd name="connsiteX31" fmla="*/ 1231900 w 3149600"/>
                <a:gd name="connsiteY31" fmla="*/ 406400 h 539750"/>
                <a:gd name="connsiteX32" fmla="*/ 1028700 w 3149600"/>
                <a:gd name="connsiteY32" fmla="*/ 4286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9600" h="539750">
                  <a:moveTo>
                    <a:pt x="1028700" y="428625"/>
                  </a:moveTo>
                  <a:lnTo>
                    <a:pt x="701675" y="463550"/>
                  </a:lnTo>
                  <a:lnTo>
                    <a:pt x="438150" y="501650"/>
                  </a:lnTo>
                  <a:lnTo>
                    <a:pt x="174625" y="539750"/>
                  </a:lnTo>
                  <a:lnTo>
                    <a:pt x="47625" y="466725"/>
                  </a:lnTo>
                  <a:lnTo>
                    <a:pt x="0" y="311150"/>
                  </a:lnTo>
                  <a:lnTo>
                    <a:pt x="441325" y="317500"/>
                  </a:lnTo>
                  <a:lnTo>
                    <a:pt x="873125" y="273050"/>
                  </a:lnTo>
                  <a:lnTo>
                    <a:pt x="1320800" y="219075"/>
                  </a:lnTo>
                  <a:lnTo>
                    <a:pt x="1866900" y="155575"/>
                  </a:lnTo>
                  <a:lnTo>
                    <a:pt x="2232025" y="117475"/>
                  </a:lnTo>
                  <a:lnTo>
                    <a:pt x="2428875" y="79375"/>
                  </a:lnTo>
                  <a:lnTo>
                    <a:pt x="2520950" y="41275"/>
                  </a:lnTo>
                  <a:lnTo>
                    <a:pt x="2632075" y="0"/>
                  </a:lnTo>
                  <a:lnTo>
                    <a:pt x="2711450" y="12700"/>
                  </a:lnTo>
                  <a:lnTo>
                    <a:pt x="2809875" y="31750"/>
                  </a:lnTo>
                  <a:lnTo>
                    <a:pt x="2908300" y="63500"/>
                  </a:lnTo>
                  <a:lnTo>
                    <a:pt x="3032125" y="114300"/>
                  </a:lnTo>
                  <a:lnTo>
                    <a:pt x="3086100" y="139700"/>
                  </a:lnTo>
                  <a:lnTo>
                    <a:pt x="3121025" y="168275"/>
                  </a:lnTo>
                  <a:lnTo>
                    <a:pt x="3140075" y="196850"/>
                  </a:lnTo>
                  <a:lnTo>
                    <a:pt x="3149600" y="219075"/>
                  </a:lnTo>
                  <a:lnTo>
                    <a:pt x="3149600" y="241300"/>
                  </a:lnTo>
                  <a:lnTo>
                    <a:pt x="3130550" y="276225"/>
                  </a:lnTo>
                  <a:lnTo>
                    <a:pt x="3098800" y="301625"/>
                  </a:lnTo>
                  <a:lnTo>
                    <a:pt x="3057525" y="314325"/>
                  </a:lnTo>
                  <a:lnTo>
                    <a:pt x="2851150" y="317500"/>
                  </a:lnTo>
                  <a:lnTo>
                    <a:pt x="2508250" y="314325"/>
                  </a:lnTo>
                  <a:lnTo>
                    <a:pt x="2260600" y="320675"/>
                  </a:lnTo>
                  <a:lnTo>
                    <a:pt x="1898650" y="346075"/>
                  </a:lnTo>
                  <a:lnTo>
                    <a:pt x="1581150" y="384175"/>
                  </a:lnTo>
                  <a:lnTo>
                    <a:pt x="1231900" y="406400"/>
                  </a:lnTo>
                  <a:lnTo>
                    <a:pt x="1028700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359FDDCB-CB5E-416B-AC97-89345C5EDB8E}"/>
                </a:ext>
              </a:extLst>
            </p:cNvPr>
            <p:cNvSpPr/>
            <p:nvPr/>
          </p:nvSpPr>
          <p:spPr>
            <a:xfrm>
              <a:off x="4951413" y="2119313"/>
              <a:ext cx="430212" cy="1063625"/>
            </a:xfrm>
            <a:custGeom>
              <a:avLst/>
              <a:gdLst>
                <a:gd name="connsiteX0" fmla="*/ 121444 w 431006"/>
                <a:gd name="connsiteY0" fmla="*/ 697706 h 1064418"/>
                <a:gd name="connsiteX1" fmla="*/ 123825 w 431006"/>
                <a:gd name="connsiteY1" fmla="*/ 214312 h 1064418"/>
                <a:gd name="connsiteX2" fmla="*/ 121444 w 431006"/>
                <a:gd name="connsiteY2" fmla="*/ 188118 h 1064418"/>
                <a:gd name="connsiteX3" fmla="*/ 0 w 431006"/>
                <a:gd name="connsiteY3" fmla="*/ 28575 h 1064418"/>
                <a:gd name="connsiteX4" fmla="*/ 354806 w 431006"/>
                <a:gd name="connsiteY4" fmla="*/ 0 h 1064418"/>
                <a:gd name="connsiteX5" fmla="*/ 419100 w 431006"/>
                <a:gd name="connsiteY5" fmla="*/ 90487 h 1064418"/>
                <a:gd name="connsiteX6" fmla="*/ 426244 w 431006"/>
                <a:gd name="connsiteY6" fmla="*/ 114300 h 1064418"/>
                <a:gd name="connsiteX7" fmla="*/ 431006 w 431006"/>
                <a:gd name="connsiteY7" fmla="*/ 142875 h 1064418"/>
                <a:gd name="connsiteX8" fmla="*/ 428625 w 431006"/>
                <a:gd name="connsiteY8" fmla="*/ 169068 h 1064418"/>
                <a:gd name="connsiteX9" fmla="*/ 414337 w 431006"/>
                <a:gd name="connsiteY9" fmla="*/ 214312 h 1064418"/>
                <a:gd name="connsiteX10" fmla="*/ 397669 w 431006"/>
                <a:gd name="connsiteY10" fmla="*/ 283368 h 1064418"/>
                <a:gd name="connsiteX11" fmla="*/ 371475 w 431006"/>
                <a:gd name="connsiteY11" fmla="*/ 392906 h 1064418"/>
                <a:gd name="connsiteX12" fmla="*/ 350044 w 431006"/>
                <a:gd name="connsiteY12" fmla="*/ 531018 h 1064418"/>
                <a:gd name="connsiteX13" fmla="*/ 347662 w 431006"/>
                <a:gd name="connsiteY13" fmla="*/ 638175 h 1064418"/>
                <a:gd name="connsiteX14" fmla="*/ 350044 w 431006"/>
                <a:gd name="connsiteY14" fmla="*/ 1026318 h 1064418"/>
                <a:gd name="connsiteX15" fmla="*/ 123825 w 431006"/>
                <a:gd name="connsiteY15" fmla="*/ 1064418 h 1064418"/>
                <a:gd name="connsiteX16" fmla="*/ 121444 w 431006"/>
                <a:gd name="connsiteY16" fmla="*/ 697706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006" h="1064418">
                  <a:moveTo>
                    <a:pt x="121444" y="697706"/>
                  </a:moveTo>
                  <a:cubicBezTo>
                    <a:pt x="122238" y="536575"/>
                    <a:pt x="123031" y="375443"/>
                    <a:pt x="123825" y="214312"/>
                  </a:cubicBezTo>
                  <a:lnTo>
                    <a:pt x="121444" y="188118"/>
                  </a:lnTo>
                  <a:lnTo>
                    <a:pt x="0" y="28575"/>
                  </a:lnTo>
                  <a:lnTo>
                    <a:pt x="354806" y="0"/>
                  </a:lnTo>
                  <a:lnTo>
                    <a:pt x="419100" y="90487"/>
                  </a:lnTo>
                  <a:lnTo>
                    <a:pt x="426244" y="114300"/>
                  </a:lnTo>
                  <a:lnTo>
                    <a:pt x="431006" y="142875"/>
                  </a:lnTo>
                  <a:lnTo>
                    <a:pt x="428625" y="169068"/>
                  </a:lnTo>
                  <a:lnTo>
                    <a:pt x="414337" y="214312"/>
                  </a:lnTo>
                  <a:lnTo>
                    <a:pt x="397669" y="283368"/>
                  </a:lnTo>
                  <a:lnTo>
                    <a:pt x="371475" y="392906"/>
                  </a:lnTo>
                  <a:lnTo>
                    <a:pt x="350044" y="531018"/>
                  </a:lnTo>
                  <a:lnTo>
                    <a:pt x="347662" y="638175"/>
                  </a:lnTo>
                  <a:lnTo>
                    <a:pt x="350044" y="1026318"/>
                  </a:lnTo>
                  <a:lnTo>
                    <a:pt x="123825" y="1064418"/>
                  </a:lnTo>
                  <a:cubicBezTo>
                    <a:pt x="123031" y="939799"/>
                    <a:pt x="122238" y="815181"/>
                    <a:pt x="121444" y="6977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73127281-BA17-4D27-BB3D-13581C7A4C4C}"/>
                </a:ext>
              </a:extLst>
            </p:cNvPr>
            <p:cNvSpPr/>
            <p:nvPr/>
          </p:nvSpPr>
          <p:spPr>
            <a:xfrm>
              <a:off x="3730625" y="2909888"/>
              <a:ext cx="3105150" cy="1495425"/>
            </a:xfrm>
            <a:custGeom>
              <a:avLst/>
              <a:gdLst>
                <a:gd name="connsiteX0" fmla="*/ 1181100 w 3105150"/>
                <a:gd name="connsiteY0" fmla="*/ 375557 h 1496786"/>
                <a:gd name="connsiteX1" fmla="*/ 696685 w 3105150"/>
                <a:gd name="connsiteY1" fmla="*/ 459922 h 1496786"/>
                <a:gd name="connsiteX2" fmla="*/ 378278 w 3105150"/>
                <a:gd name="connsiteY2" fmla="*/ 519793 h 1496786"/>
                <a:gd name="connsiteX3" fmla="*/ 310242 w 3105150"/>
                <a:gd name="connsiteY3" fmla="*/ 533400 h 1496786"/>
                <a:gd name="connsiteX4" fmla="*/ 274864 w 3105150"/>
                <a:gd name="connsiteY4" fmla="*/ 536122 h 1496786"/>
                <a:gd name="connsiteX5" fmla="*/ 239485 w 3105150"/>
                <a:gd name="connsiteY5" fmla="*/ 533400 h 1496786"/>
                <a:gd name="connsiteX6" fmla="*/ 155121 w 3105150"/>
                <a:gd name="connsiteY6" fmla="*/ 514350 h 1496786"/>
                <a:gd name="connsiteX7" fmla="*/ 0 w 3105150"/>
                <a:gd name="connsiteY7" fmla="*/ 462643 h 1496786"/>
                <a:gd name="connsiteX8" fmla="*/ 2721 w 3105150"/>
                <a:gd name="connsiteY8" fmla="*/ 272143 h 1496786"/>
                <a:gd name="connsiteX9" fmla="*/ 114300 w 3105150"/>
                <a:gd name="connsiteY9" fmla="*/ 302079 h 1496786"/>
                <a:gd name="connsiteX10" fmla="*/ 223157 w 3105150"/>
                <a:gd name="connsiteY10" fmla="*/ 332014 h 1496786"/>
                <a:gd name="connsiteX11" fmla="*/ 285750 w 3105150"/>
                <a:gd name="connsiteY11" fmla="*/ 337457 h 1496786"/>
                <a:gd name="connsiteX12" fmla="*/ 364671 w 3105150"/>
                <a:gd name="connsiteY12" fmla="*/ 329293 h 1496786"/>
                <a:gd name="connsiteX13" fmla="*/ 620485 w 3105150"/>
                <a:gd name="connsiteY13" fmla="*/ 299357 h 1496786"/>
                <a:gd name="connsiteX14" fmla="*/ 952500 w 3105150"/>
                <a:gd name="connsiteY14" fmla="*/ 258536 h 1496786"/>
                <a:gd name="connsiteX15" fmla="*/ 1344385 w 3105150"/>
                <a:gd name="connsiteY15" fmla="*/ 204107 h 1496786"/>
                <a:gd name="connsiteX16" fmla="*/ 1562100 w 3105150"/>
                <a:gd name="connsiteY16" fmla="*/ 185057 h 1496786"/>
                <a:gd name="connsiteX17" fmla="*/ 1752600 w 3105150"/>
                <a:gd name="connsiteY17" fmla="*/ 166007 h 1496786"/>
                <a:gd name="connsiteX18" fmla="*/ 2027464 w 3105150"/>
                <a:gd name="connsiteY18" fmla="*/ 130629 h 1496786"/>
                <a:gd name="connsiteX19" fmla="*/ 2291442 w 3105150"/>
                <a:gd name="connsiteY19" fmla="*/ 92529 h 1496786"/>
                <a:gd name="connsiteX20" fmla="*/ 2601685 w 3105150"/>
                <a:gd name="connsiteY20" fmla="*/ 48986 h 1496786"/>
                <a:gd name="connsiteX21" fmla="*/ 2658835 w 3105150"/>
                <a:gd name="connsiteY21" fmla="*/ 21772 h 1496786"/>
                <a:gd name="connsiteX22" fmla="*/ 2713264 w 3105150"/>
                <a:gd name="connsiteY22" fmla="*/ 0 h 1496786"/>
                <a:gd name="connsiteX23" fmla="*/ 2729592 w 3105150"/>
                <a:gd name="connsiteY23" fmla="*/ 0 h 1496786"/>
                <a:gd name="connsiteX24" fmla="*/ 2773135 w 3105150"/>
                <a:gd name="connsiteY24" fmla="*/ 16329 h 1496786"/>
                <a:gd name="connsiteX25" fmla="*/ 2835728 w 3105150"/>
                <a:gd name="connsiteY25" fmla="*/ 59872 h 1496786"/>
                <a:gd name="connsiteX26" fmla="*/ 2930978 w 3105150"/>
                <a:gd name="connsiteY26" fmla="*/ 136072 h 1496786"/>
                <a:gd name="connsiteX27" fmla="*/ 3023507 w 3105150"/>
                <a:gd name="connsiteY27" fmla="*/ 225879 h 1496786"/>
                <a:gd name="connsiteX28" fmla="*/ 3094264 w 3105150"/>
                <a:gd name="connsiteY28" fmla="*/ 304800 h 1496786"/>
                <a:gd name="connsiteX29" fmla="*/ 3105150 w 3105150"/>
                <a:gd name="connsiteY29" fmla="*/ 326572 h 1496786"/>
                <a:gd name="connsiteX30" fmla="*/ 3102428 w 3105150"/>
                <a:gd name="connsiteY30" fmla="*/ 345622 h 1496786"/>
                <a:gd name="connsiteX31" fmla="*/ 3080657 w 3105150"/>
                <a:gd name="connsiteY31" fmla="*/ 375557 h 1496786"/>
                <a:gd name="connsiteX32" fmla="*/ 2993571 w 3105150"/>
                <a:gd name="connsiteY32" fmla="*/ 421822 h 1496786"/>
                <a:gd name="connsiteX33" fmla="*/ 2879271 w 3105150"/>
                <a:gd name="connsiteY33" fmla="*/ 797379 h 1496786"/>
                <a:gd name="connsiteX34" fmla="*/ 2748642 w 3105150"/>
                <a:gd name="connsiteY34" fmla="*/ 1189264 h 1496786"/>
                <a:gd name="connsiteX35" fmla="*/ 2680607 w 3105150"/>
                <a:gd name="connsiteY35" fmla="*/ 1420586 h 1496786"/>
                <a:gd name="connsiteX36" fmla="*/ 2667000 w 3105150"/>
                <a:gd name="connsiteY36" fmla="*/ 1442357 h 1496786"/>
                <a:gd name="connsiteX37" fmla="*/ 2634342 w 3105150"/>
                <a:gd name="connsiteY37" fmla="*/ 1472293 h 1496786"/>
                <a:gd name="connsiteX38" fmla="*/ 2577192 w 3105150"/>
                <a:gd name="connsiteY38" fmla="*/ 1496786 h 1496786"/>
                <a:gd name="connsiteX39" fmla="*/ 2539092 w 3105150"/>
                <a:gd name="connsiteY39" fmla="*/ 1496786 h 1496786"/>
                <a:gd name="connsiteX40" fmla="*/ 2511878 w 3105150"/>
                <a:gd name="connsiteY40" fmla="*/ 1496786 h 1496786"/>
                <a:gd name="connsiteX41" fmla="*/ 2484664 w 3105150"/>
                <a:gd name="connsiteY41" fmla="*/ 1475014 h 1496786"/>
                <a:gd name="connsiteX42" fmla="*/ 2457450 w 3105150"/>
                <a:gd name="connsiteY42" fmla="*/ 1450522 h 1496786"/>
                <a:gd name="connsiteX43" fmla="*/ 2506435 w 3105150"/>
                <a:gd name="connsiteY43" fmla="*/ 1191986 h 1496786"/>
                <a:gd name="connsiteX44" fmla="*/ 2612571 w 3105150"/>
                <a:gd name="connsiteY44" fmla="*/ 598714 h 1496786"/>
                <a:gd name="connsiteX45" fmla="*/ 2661557 w 3105150"/>
                <a:gd name="connsiteY45" fmla="*/ 353786 h 1496786"/>
                <a:gd name="connsiteX46" fmla="*/ 2656114 w 3105150"/>
                <a:gd name="connsiteY46" fmla="*/ 312964 h 1496786"/>
                <a:gd name="connsiteX47" fmla="*/ 2647950 w 3105150"/>
                <a:gd name="connsiteY47" fmla="*/ 283029 h 1496786"/>
                <a:gd name="connsiteX48" fmla="*/ 2637064 w 3105150"/>
                <a:gd name="connsiteY48" fmla="*/ 269422 h 1496786"/>
                <a:gd name="connsiteX49" fmla="*/ 2615292 w 3105150"/>
                <a:gd name="connsiteY49" fmla="*/ 255814 h 1496786"/>
                <a:gd name="connsiteX50" fmla="*/ 2509157 w 3105150"/>
                <a:gd name="connsiteY50" fmla="*/ 247650 h 1496786"/>
                <a:gd name="connsiteX51" fmla="*/ 2092778 w 3105150"/>
                <a:gd name="connsiteY51" fmla="*/ 266700 h 1496786"/>
                <a:gd name="connsiteX52" fmla="*/ 1679121 w 3105150"/>
                <a:gd name="connsiteY52" fmla="*/ 304800 h 1496786"/>
                <a:gd name="connsiteX53" fmla="*/ 1181100 w 3105150"/>
                <a:gd name="connsiteY53" fmla="*/ 375557 h 14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05150" h="1496786">
                  <a:moveTo>
                    <a:pt x="1181100" y="375557"/>
                  </a:moveTo>
                  <a:lnTo>
                    <a:pt x="696685" y="459922"/>
                  </a:lnTo>
                  <a:lnTo>
                    <a:pt x="378278" y="519793"/>
                  </a:lnTo>
                  <a:lnTo>
                    <a:pt x="310242" y="533400"/>
                  </a:lnTo>
                  <a:lnTo>
                    <a:pt x="274864" y="536122"/>
                  </a:lnTo>
                  <a:lnTo>
                    <a:pt x="239485" y="533400"/>
                  </a:lnTo>
                  <a:lnTo>
                    <a:pt x="155121" y="514350"/>
                  </a:lnTo>
                  <a:lnTo>
                    <a:pt x="0" y="462643"/>
                  </a:lnTo>
                  <a:lnTo>
                    <a:pt x="2721" y="272143"/>
                  </a:lnTo>
                  <a:lnTo>
                    <a:pt x="114300" y="302079"/>
                  </a:lnTo>
                  <a:lnTo>
                    <a:pt x="223157" y="332014"/>
                  </a:lnTo>
                  <a:lnTo>
                    <a:pt x="285750" y="337457"/>
                  </a:lnTo>
                  <a:lnTo>
                    <a:pt x="364671" y="329293"/>
                  </a:lnTo>
                  <a:lnTo>
                    <a:pt x="620485" y="299357"/>
                  </a:lnTo>
                  <a:lnTo>
                    <a:pt x="952500" y="258536"/>
                  </a:lnTo>
                  <a:lnTo>
                    <a:pt x="1344385" y="204107"/>
                  </a:lnTo>
                  <a:lnTo>
                    <a:pt x="1562100" y="185057"/>
                  </a:lnTo>
                  <a:lnTo>
                    <a:pt x="1752600" y="166007"/>
                  </a:lnTo>
                  <a:lnTo>
                    <a:pt x="2027464" y="130629"/>
                  </a:lnTo>
                  <a:lnTo>
                    <a:pt x="2291442" y="92529"/>
                  </a:lnTo>
                  <a:lnTo>
                    <a:pt x="2601685" y="48986"/>
                  </a:lnTo>
                  <a:lnTo>
                    <a:pt x="2658835" y="21772"/>
                  </a:lnTo>
                  <a:lnTo>
                    <a:pt x="2713264" y="0"/>
                  </a:lnTo>
                  <a:lnTo>
                    <a:pt x="2729592" y="0"/>
                  </a:lnTo>
                  <a:lnTo>
                    <a:pt x="2773135" y="16329"/>
                  </a:lnTo>
                  <a:lnTo>
                    <a:pt x="2835728" y="59872"/>
                  </a:lnTo>
                  <a:lnTo>
                    <a:pt x="2930978" y="136072"/>
                  </a:lnTo>
                  <a:lnTo>
                    <a:pt x="3023507" y="225879"/>
                  </a:lnTo>
                  <a:lnTo>
                    <a:pt x="3094264" y="304800"/>
                  </a:lnTo>
                  <a:lnTo>
                    <a:pt x="3105150" y="326572"/>
                  </a:lnTo>
                  <a:lnTo>
                    <a:pt x="3102428" y="345622"/>
                  </a:lnTo>
                  <a:lnTo>
                    <a:pt x="3080657" y="375557"/>
                  </a:lnTo>
                  <a:lnTo>
                    <a:pt x="2993571" y="421822"/>
                  </a:lnTo>
                  <a:lnTo>
                    <a:pt x="2879271" y="797379"/>
                  </a:lnTo>
                  <a:lnTo>
                    <a:pt x="2748642" y="1189264"/>
                  </a:lnTo>
                  <a:lnTo>
                    <a:pt x="2680607" y="1420586"/>
                  </a:lnTo>
                  <a:lnTo>
                    <a:pt x="2667000" y="1442357"/>
                  </a:lnTo>
                  <a:lnTo>
                    <a:pt x="2634342" y="1472293"/>
                  </a:lnTo>
                  <a:lnTo>
                    <a:pt x="2577192" y="1496786"/>
                  </a:lnTo>
                  <a:lnTo>
                    <a:pt x="2539092" y="1496786"/>
                  </a:lnTo>
                  <a:lnTo>
                    <a:pt x="2511878" y="1496786"/>
                  </a:lnTo>
                  <a:lnTo>
                    <a:pt x="2484664" y="1475014"/>
                  </a:lnTo>
                  <a:lnTo>
                    <a:pt x="2457450" y="1450522"/>
                  </a:lnTo>
                  <a:lnTo>
                    <a:pt x="2506435" y="1191986"/>
                  </a:lnTo>
                  <a:lnTo>
                    <a:pt x="2612571" y="598714"/>
                  </a:lnTo>
                  <a:lnTo>
                    <a:pt x="2661557" y="353786"/>
                  </a:lnTo>
                  <a:lnTo>
                    <a:pt x="2656114" y="312964"/>
                  </a:lnTo>
                  <a:lnTo>
                    <a:pt x="2647950" y="283029"/>
                  </a:lnTo>
                  <a:lnTo>
                    <a:pt x="2637064" y="269422"/>
                  </a:lnTo>
                  <a:lnTo>
                    <a:pt x="2615292" y="255814"/>
                  </a:lnTo>
                  <a:lnTo>
                    <a:pt x="2509157" y="247650"/>
                  </a:lnTo>
                  <a:lnTo>
                    <a:pt x="2092778" y="266700"/>
                  </a:lnTo>
                  <a:lnTo>
                    <a:pt x="1679121" y="304800"/>
                  </a:lnTo>
                  <a:lnTo>
                    <a:pt x="1181100" y="37555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F922F2DA-EE7A-45E6-849E-6EA6C5C06893}"/>
                </a:ext>
              </a:extLst>
            </p:cNvPr>
            <p:cNvSpPr/>
            <p:nvPr/>
          </p:nvSpPr>
          <p:spPr>
            <a:xfrm>
              <a:off x="3713163" y="4065588"/>
              <a:ext cx="2573337" cy="498475"/>
            </a:xfrm>
            <a:custGeom>
              <a:avLst/>
              <a:gdLst>
                <a:gd name="connsiteX0" fmla="*/ 816769 w 2574131"/>
                <a:gd name="connsiteY0" fmla="*/ 409575 h 500062"/>
                <a:gd name="connsiteX1" fmla="*/ 288131 w 2574131"/>
                <a:gd name="connsiteY1" fmla="*/ 500062 h 500062"/>
                <a:gd name="connsiteX2" fmla="*/ 2381 w 2574131"/>
                <a:gd name="connsiteY2" fmla="*/ 445294 h 500062"/>
                <a:gd name="connsiteX3" fmla="*/ 0 w 2574131"/>
                <a:gd name="connsiteY3" fmla="*/ 261937 h 500062"/>
                <a:gd name="connsiteX4" fmla="*/ 247650 w 2574131"/>
                <a:gd name="connsiteY4" fmla="*/ 295275 h 500062"/>
                <a:gd name="connsiteX5" fmla="*/ 576262 w 2574131"/>
                <a:gd name="connsiteY5" fmla="*/ 257175 h 500062"/>
                <a:gd name="connsiteX6" fmla="*/ 1359694 w 2574131"/>
                <a:gd name="connsiteY6" fmla="*/ 157162 h 500062"/>
                <a:gd name="connsiteX7" fmla="*/ 2035969 w 2574131"/>
                <a:gd name="connsiteY7" fmla="*/ 69056 h 500062"/>
                <a:gd name="connsiteX8" fmla="*/ 2574131 w 2574131"/>
                <a:gd name="connsiteY8" fmla="*/ 0 h 500062"/>
                <a:gd name="connsiteX9" fmla="*/ 2557462 w 2574131"/>
                <a:gd name="connsiteY9" fmla="*/ 309562 h 500062"/>
                <a:gd name="connsiteX10" fmla="*/ 2474119 w 2574131"/>
                <a:gd name="connsiteY10" fmla="*/ 290512 h 500062"/>
                <a:gd name="connsiteX11" fmla="*/ 2431256 w 2574131"/>
                <a:gd name="connsiteY11" fmla="*/ 250031 h 500062"/>
                <a:gd name="connsiteX12" fmla="*/ 2407444 w 2574131"/>
                <a:gd name="connsiteY12" fmla="*/ 230981 h 500062"/>
                <a:gd name="connsiteX13" fmla="*/ 2195512 w 2574131"/>
                <a:gd name="connsiteY13" fmla="*/ 238125 h 500062"/>
                <a:gd name="connsiteX14" fmla="*/ 1909762 w 2574131"/>
                <a:gd name="connsiteY14" fmla="*/ 257175 h 500062"/>
                <a:gd name="connsiteX15" fmla="*/ 1781175 w 2574131"/>
                <a:gd name="connsiteY15" fmla="*/ 261937 h 500062"/>
                <a:gd name="connsiteX16" fmla="*/ 1688306 w 2574131"/>
                <a:gd name="connsiteY16" fmla="*/ 273844 h 500062"/>
                <a:gd name="connsiteX17" fmla="*/ 1581150 w 2574131"/>
                <a:gd name="connsiteY17" fmla="*/ 300037 h 500062"/>
                <a:gd name="connsiteX18" fmla="*/ 1302544 w 2574131"/>
                <a:gd name="connsiteY18" fmla="*/ 335756 h 500062"/>
                <a:gd name="connsiteX19" fmla="*/ 816769 w 2574131"/>
                <a:gd name="connsiteY19" fmla="*/ 409575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131" h="500062">
                  <a:moveTo>
                    <a:pt x="816769" y="409575"/>
                  </a:moveTo>
                  <a:lnTo>
                    <a:pt x="288131" y="500062"/>
                  </a:lnTo>
                  <a:lnTo>
                    <a:pt x="2381" y="445294"/>
                  </a:lnTo>
                  <a:cubicBezTo>
                    <a:pt x="1587" y="384175"/>
                    <a:pt x="794" y="323056"/>
                    <a:pt x="0" y="261937"/>
                  </a:cubicBezTo>
                  <a:lnTo>
                    <a:pt x="247650" y="295275"/>
                  </a:lnTo>
                  <a:lnTo>
                    <a:pt x="576262" y="257175"/>
                  </a:lnTo>
                  <a:lnTo>
                    <a:pt x="1359694" y="157162"/>
                  </a:lnTo>
                  <a:lnTo>
                    <a:pt x="2035969" y="69056"/>
                  </a:lnTo>
                  <a:lnTo>
                    <a:pt x="2574131" y="0"/>
                  </a:lnTo>
                  <a:lnTo>
                    <a:pt x="2557462" y="309562"/>
                  </a:lnTo>
                  <a:lnTo>
                    <a:pt x="2474119" y="290512"/>
                  </a:lnTo>
                  <a:lnTo>
                    <a:pt x="2431256" y="250031"/>
                  </a:lnTo>
                  <a:lnTo>
                    <a:pt x="2407444" y="230981"/>
                  </a:lnTo>
                  <a:lnTo>
                    <a:pt x="2195512" y="238125"/>
                  </a:lnTo>
                  <a:lnTo>
                    <a:pt x="1909762" y="257175"/>
                  </a:lnTo>
                  <a:lnTo>
                    <a:pt x="1781175" y="261937"/>
                  </a:lnTo>
                  <a:lnTo>
                    <a:pt x="1688306" y="273844"/>
                  </a:lnTo>
                  <a:lnTo>
                    <a:pt x="1581150" y="300037"/>
                  </a:lnTo>
                  <a:lnTo>
                    <a:pt x="1302544" y="335756"/>
                  </a:lnTo>
                  <a:lnTo>
                    <a:pt x="816769" y="4095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B5D19CFA-01D7-4035-A9DF-969E7373F1A8}"/>
                </a:ext>
              </a:extLst>
            </p:cNvPr>
            <p:cNvSpPr/>
            <p:nvPr/>
          </p:nvSpPr>
          <p:spPr>
            <a:xfrm>
              <a:off x="4951413" y="4313238"/>
              <a:ext cx="481012" cy="1289050"/>
            </a:xfrm>
            <a:custGeom>
              <a:avLst/>
              <a:gdLst>
                <a:gd name="connsiteX0" fmla="*/ 140494 w 481012"/>
                <a:gd name="connsiteY0" fmla="*/ 804862 h 1290637"/>
                <a:gd name="connsiteX1" fmla="*/ 147637 w 481012"/>
                <a:gd name="connsiteY1" fmla="*/ 221456 h 1290637"/>
                <a:gd name="connsiteX2" fmla="*/ 142875 w 481012"/>
                <a:gd name="connsiteY2" fmla="*/ 197644 h 1290637"/>
                <a:gd name="connsiteX3" fmla="*/ 0 w 481012"/>
                <a:gd name="connsiteY3" fmla="*/ 59531 h 1290637"/>
                <a:gd name="connsiteX4" fmla="*/ 338137 w 481012"/>
                <a:gd name="connsiteY4" fmla="*/ 0 h 1290637"/>
                <a:gd name="connsiteX5" fmla="*/ 404812 w 481012"/>
                <a:gd name="connsiteY5" fmla="*/ 95250 h 1290637"/>
                <a:gd name="connsiteX6" fmla="*/ 445294 w 481012"/>
                <a:gd name="connsiteY6" fmla="*/ 130969 h 1290637"/>
                <a:gd name="connsiteX7" fmla="*/ 478631 w 481012"/>
                <a:gd name="connsiteY7" fmla="*/ 157162 h 1290637"/>
                <a:gd name="connsiteX8" fmla="*/ 481012 w 481012"/>
                <a:gd name="connsiteY8" fmla="*/ 169069 h 1290637"/>
                <a:gd name="connsiteX9" fmla="*/ 469106 w 481012"/>
                <a:gd name="connsiteY9" fmla="*/ 204787 h 1290637"/>
                <a:gd name="connsiteX10" fmla="*/ 419100 w 481012"/>
                <a:gd name="connsiteY10" fmla="*/ 295275 h 1290637"/>
                <a:gd name="connsiteX11" fmla="*/ 400050 w 481012"/>
                <a:gd name="connsiteY11" fmla="*/ 600075 h 1290637"/>
                <a:gd name="connsiteX12" fmla="*/ 383381 w 481012"/>
                <a:gd name="connsiteY12" fmla="*/ 957262 h 1290637"/>
                <a:gd name="connsiteX13" fmla="*/ 371475 w 481012"/>
                <a:gd name="connsiteY13" fmla="*/ 1271587 h 1290637"/>
                <a:gd name="connsiteX14" fmla="*/ 126206 w 481012"/>
                <a:gd name="connsiteY14" fmla="*/ 1290637 h 1290637"/>
                <a:gd name="connsiteX15" fmla="*/ 140494 w 481012"/>
                <a:gd name="connsiteY15" fmla="*/ 804862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1012" h="1290637">
                  <a:moveTo>
                    <a:pt x="140494" y="804862"/>
                  </a:moveTo>
                  <a:lnTo>
                    <a:pt x="147637" y="221456"/>
                  </a:lnTo>
                  <a:lnTo>
                    <a:pt x="142875" y="197644"/>
                  </a:lnTo>
                  <a:lnTo>
                    <a:pt x="0" y="59531"/>
                  </a:lnTo>
                  <a:lnTo>
                    <a:pt x="338137" y="0"/>
                  </a:lnTo>
                  <a:lnTo>
                    <a:pt x="404812" y="95250"/>
                  </a:lnTo>
                  <a:lnTo>
                    <a:pt x="445294" y="130969"/>
                  </a:lnTo>
                  <a:lnTo>
                    <a:pt x="478631" y="157162"/>
                  </a:lnTo>
                  <a:lnTo>
                    <a:pt x="481012" y="169069"/>
                  </a:lnTo>
                  <a:lnTo>
                    <a:pt x="469106" y="204787"/>
                  </a:lnTo>
                  <a:lnTo>
                    <a:pt x="419100" y="295275"/>
                  </a:lnTo>
                  <a:lnTo>
                    <a:pt x="400050" y="600075"/>
                  </a:lnTo>
                  <a:cubicBezTo>
                    <a:pt x="394456" y="719136"/>
                    <a:pt x="383381" y="838070"/>
                    <a:pt x="383381" y="957262"/>
                  </a:cubicBezTo>
                  <a:lnTo>
                    <a:pt x="371475" y="1271587"/>
                  </a:lnTo>
                  <a:lnTo>
                    <a:pt x="126206" y="1290637"/>
                  </a:lnTo>
                  <a:lnTo>
                    <a:pt x="140494" y="8048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F55B17A3-5997-4D60-A507-5F3EF3FB140E}"/>
                </a:ext>
              </a:extLst>
            </p:cNvPr>
            <p:cNvSpPr/>
            <p:nvPr/>
          </p:nvSpPr>
          <p:spPr>
            <a:xfrm>
              <a:off x="3671888" y="5364163"/>
              <a:ext cx="3386137" cy="471487"/>
            </a:xfrm>
            <a:custGeom>
              <a:avLst/>
              <a:gdLst>
                <a:gd name="connsiteX0" fmla="*/ 1497078 w 3386453"/>
                <a:gd name="connsiteY0" fmla="*/ 331723 h 470181"/>
                <a:gd name="connsiteX1" fmla="*/ 986514 w 3386453"/>
                <a:gd name="connsiteY1" fmla="*/ 372106 h 470181"/>
                <a:gd name="connsiteX2" fmla="*/ 571139 w 3386453"/>
                <a:gd name="connsiteY2" fmla="*/ 421144 h 470181"/>
                <a:gd name="connsiteX3" fmla="*/ 196149 w 3386453"/>
                <a:gd name="connsiteY3" fmla="*/ 470181 h 470181"/>
                <a:gd name="connsiteX4" fmla="*/ 0 w 3386453"/>
                <a:gd name="connsiteY4" fmla="*/ 432682 h 470181"/>
                <a:gd name="connsiteX5" fmla="*/ 0 w 3386453"/>
                <a:gd name="connsiteY5" fmla="*/ 253840 h 470181"/>
                <a:gd name="connsiteX6" fmla="*/ 210572 w 3386453"/>
                <a:gd name="connsiteY6" fmla="*/ 291339 h 470181"/>
                <a:gd name="connsiteX7" fmla="*/ 484603 w 3386453"/>
                <a:gd name="connsiteY7" fmla="*/ 262494 h 470181"/>
                <a:gd name="connsiteX8" fmla="*/ 891324 w 3386453"/>
                <a:gd name="connsiteY8" fmla="*/ 219226 h 470181"/>
                <a:gd name="connsiteX9" fmla="*/ 1404772 w 3386453"/>
                <a:gd name="connsiteY9" fmla="*/ 155766 h 470181"/>
                <a:gd name="connsiteX10" fmla="*/ 1647074 w 3386453"/>
                <a:gd name="connsiteY10" fmla="*/ 138458 h 470181"/>
                <a:gd name="connsiteX11" fmla="*/ 1851876 w 3386453"/>
                <a:gd name="connsiteY11" fmla="*/ 135574 h 470181"/>
                <a:gd name="connsiteX12" fmla="*/ 2223982 w 3386453"/>
                <a:gd name="connsiteY12" fmla="*/ 115382 h 470181"/>
                <a:gd name="connsiteX13" fmla="*/ 2616280 w 3386453"/>
                <a:gd name="connsiteY13" fmla="*/ 92306 h 470181"/>
                <a:gd name="connsiteX14" fmla="*/ 2901850 w 3386453"/>
                <a:gd name="connsiteY14" fmla="*/ 0 h 470181"/>
                <a:gd name="connsiteX15" fmla="*/ 3002809 w 3386453"/>
                <a:gd name="connsiteY15" fmla="*/ 23077 h 470181"/>
                <a:gd name="connsiteX16" fmla="*/ 3092230 w 3386453"/>
                <a:gd name="connsiteY16" fmla="*/ 54807 h 470181"/>
                <a:gd name="connsiteX17" fmla="*/ 3196073 w 3386453"/>
                <a:gd name="connsiteY17" fmla="*/ 98075 h 470181"/>
                <a:gd name="connsiteX18" fmla="*/ 3288379 w 3386453"/>
                <a:gd name="connsiteY18" fmla="*/ 144228 h 470181"/>
                <a:gd name="connsiteX19" fmla="*/ 3343185 w 3386453"/>
                <a:gd name="connsiteY19" fmla="*/ 178842 h 470181"/>
                <a:gd name="connsiteX20" fmla="*/ 3360492 w 3386453"/>
                <a:gd name="connsiteY20" fmla="*/ 201918 h 470181"/>
                <a:gd name="connsiteX21" fmla="*/ 3377799 w 3386453"/>
                <a:gd name="connsiteY21" fmla="*/ 230764 h 470181"/>
                <a:gd name="connsiteX22" fmla="*/ 3386453 w 3386453"/>
                <a:gd name="connsiteY22" fmla="*/ 265378 h 470181"/>
                <a:gd name="connsiteX23" fmla="*/ 3386453 w 3386453"/>
                <a:gd name="connsiteY23" fmla="*/ 288455 h 470181"/>
                <a:gd name="connsiteX24" fmla="*/ 3369146 w 3386453"/>
                <a:gd name="connsiteY24" fmla="*/ 311531 h 470181"/>
                <a:gd name="connsiteX25" fmla="*/ 3331647 w 3386453"/>
                <a:gd name="connsiteY25" fmla="*/ 343261 h 470181"/>
                <a:gd name="connsiteX26" fmla="*/ 3271071 w 3386453"/>
                <a:gd name="connsiteY26" fmla="*/ 360568 h 470181"/>
                <a:gd name="connsiteX27" fmla="*/ 3077807 w 3386453"/>
                <a:gd name="connsiteY27" fmla="*/ 331723 h 470181"/>
                <a:gd name="connsiteX28" fmla="*/ 2746084 w 3386453"/>
                <a:gd name="connsiteY28" fmla="*/ 305762 h 470181"/>
                <a:gd name="connsiteX29" fmla="*/ 2500898 w 3386453"/>
                <a:gd name="connsiteY29" fmla="*/ 291339 h 470181"/>
                <a:gd name="connsiteX30" fmla="*/ 2273020 w 3386453"/>
                <a:gd name="connsiteY30" fmla="*/ 294224 h 470181"/>
                <a:gd name="connsiteX31" fmla="*/ 1857645 w 3386453"/>
                <a:gd name="connsiteY31" fmla="*/ 314416 h 470181"/>
                <a:gd name="connsiteX32" fmla="*/ 1497078 w 3386453"/>
                <a:gd name="connsiteY32" fmla="*/ 331723 h 47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86453" h="470181">
                  <a:moveTo>
                    <a:pt x="1497078" y="331723"/>
                  </a:moveTo>
                  <a:lnTo>
                    <a:pt x="986514" y="372106"/>
                  </a:lnTo>
                  <a:lnTo>
                    <a:pt x="571139" y="421144"/>
                  </a:lnTo>
                  <a:lnTo>
                    <a:pt x="196149" y="470181"/>
                  </a:lnTo>
                  <a:lnTo>
                    <a:pt x="0" y="432682"/>
                  </a:lnTo>
                  <a:lnTo>
                    <a:pt x="0" y="253840"/>
                  </a:lnTo>
                  <a:lnTo>
                    <a:pt x="210572" y="291339"/>
                  </a:lnTo>
                  <a:lnTo>
                    <a:pt x="484603" y="262494"/>
                  </a:lnTo>
                  <a:lnTo>
                    <a:pt x="891324" y="219226"/>
                  </a:lnTo>
                  <a:lnTo>
                    <a:pt x="1404772" y="155766"/>
                  </a:lnTo>
                  <a:lnTo>
                    <a:pt x="1647074" y="138458"/>
                  </a:lnTo>
                  <a:lnTo>
                    <a:pt x="1851876" y="135574"/>
                  </a:lnTo>
                  <a:lnTo>
                    <a:pt x="2223982" y="115382"/>
                  </a:lnTo>
                  <a:lnTo>
                    <a:pt x="2616280" y="92306"/>
                  </a:lnTo>
                  <a:lnTo>
                    <a:pt x="2901850" y="0"/>
                  </a:lnTo>
                  <a:lnTo>
                    <a:pt x="3002809" y="23077"/>
                  </a:lnTo>
                  <a:lnTo>
                    <a:pt x="3092230" y="54807"/>
                  </a:lnTo>
                  <a:lnTo>
                    <a:pt x="3196073" y="98075"/>
                  </a:lnTo>
                  <a:lnTo>
                    <a:pt x="3288379" y="144228"/>
                  </a:lnTo>
                  <a:lnTo>
                    <a:pt x="3343185" y="178842"/>
                  </a:lnTo>
                  <a:lnTo>
                    <a:pt x="3360492" y="201918"/>
                  </a:lnTo>
                  <a:lnTo>
                    <a:pt x="3377799" y="230764"/>
                  </a:lnTo>
                  <a:lnTo>
                    <a:pt x="3386453" y="265378"/>
                  </a:lnTo>
                  <a:lnTo>
                    <a:pt x="3386453" y="288455"/>
                  </a:lnTo>
                  <a:lnTo>
                    <a:pt x="3369146" y="311531"/>
                  </a:lnTo>
                  <a:lnTo>
                    <a:pt x="3331647" y="343261"/>
                  </a:lnTo>
                  <a:lnTo>
                    <a:pt x="3271071" y="360568"/>
                  </a:lnTo>
                  <a:lnTo>
                    <a:pt x="3077807" y="331723"/>
                  </a:lnTo>
                  <a:lnTo>
                    <a:pt x="2746084" y="305762"/>
                  </a:lnTo>
                  <a:lnTo>
                    <a:pt x="2500898" y="291339"/>
                  </a:lnTo>
                  <a:lnTo>
                    <a:pt x="2273020" y="294224"/>
                  </a:lnTo>
                  <a:lnTo>
                    <a:pt x="1857645" y="314416"/>
                  </a:lnTo>
                  <a:lnTo>
                    <a:pt x="1497078" y="33172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73DC918A-78E5-4406-BFA7-7DB18BE944C6}"/>
              </a:ext>
            </a:extLst>
          </p:cNvPr>
          <p:cNvGrpSpPr/>
          <p:nvPr/>
        </p:nvGrpSpPr>
        <p:grpSpPr>
          <a:xfrm>
            <a:off x="3233738" y="1638300"/>
            <a:ext cx="3671887" cy="4368800"/>
            <a:chOff x="3233738" y="1638300"/>
            <a:chExt cx="3671887" cy="4368800"/>
          </a:xfrm>
        </p:grpSpPr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B100FDC4-6F61-4997-9605-BE97064DCC48}"/>
                </a:ext>
              </a:extLst>
            </p:cNvPr>
            <p:cNvSpPr/>
            <p:nvPr/>
          </p:nvSpPr>
          <p:spPr>
            <a:xfrm rot="16200000">
              <a:off x="1367632" y="3664744"/>
              <a:ext cx="4208462" cy="476250"/>
            </a:xfrm>
            <a:custGeom>
              <a:avLst/>
              <a:gdLst>
                <a:gd name="connsiteX0" fmla="*/ 2474882 w 4208359"/>
                <a:gd name="connsiteY0" fmla="*/ 430722 h 476618"/>
                <a:gd name="connsiteX1" fmla="*/ 1807617 w 4208359"/>
                <a:gd name="connsiteY1" fmla="*/ 416600 h 476618"/>
                <a:gd name="connsiteX2" fmla="*/ 1655806 w 4208359"/>
                <a:gd name="connsiteY2" fmla="*/ 395417 h 476618"/>
                <a:gd name="connsiteX3" fmla="*/ 508393 w 4208359"/>
                <a:gd name="connsiteY3" fmla="*/ 370703 h 476618"/>
                <a:gd name="connsiteX4" fmla="*/ 349520 w 4208359"/>
                <a:gd name="connsiteY4" fmla="*/ 370703 h 476618"/>
                <a:gd name="connsiteX5" fmla="*/ 247135 w 4208359"/>
                <a:gd name="connsiteY5" fmla="*/ 353051 h 476618"/>
                <a:gd name="connsiteX6" fmla="*/ 169464 w 4208359"/>
                <a:gd name="connsiteY6" fmla="*/ 335398 h 476618"/>
                <a:gd name="connsiteX7" fmla="*/ 98854 w 4208359"/>
                <a:gd name="connsiteY7" fmla="*/ 314215 h 476618"/>
                <a:gd name="connsiteX8" fmla="*/ 60019 w 4208359"/>
                <a:gd name="connsiteY8" fmla="*/ 293032 h 476618"/>
                <a:gd name="connsiteX9" fmla="*/ 21183 w 4208359"/>
                <a:gd name="connsiteY9" fmla="*/ 271849 h 476618"/>
                <a:gd name="connsiteX10" fmla="*/ 0 w 4208359"/>
                <a:gd name="connsiteY10" fmla="*/ 243605 h 476618"/>
                <a:gd name="connsiteX11" fmla="*/ 3531 w 4208359"/>
                <a:gd name="connsiteY11" fmla="*/ 215361 h 476618"/>
                <a:gd name="connsiteX12" fmla="*/ 17653 w 4208359"/>
                <a:gd name="connsiteY12" fmla="*/ 187117 h 476618"/>
                <a:gd name="connsiteX13" fmla="*/ 84732 w 4208359"/>
                <a:gd name="connsiteY13" fmla="*/ 148281 h 476618"/>
                <a:gd name="connsiteX14" fmla="*/ 151812 w 4208359"/>
                <a:gd name="connsiteY14" fmla="*/ 120037 h 476618"/>
                <a:gd name="connsiteX15" fmla="*/ 229483 w 4208359"/>
                <a:gd name="connsiteY15" fmla="*/ 95324 h 476618"/>
                <a:gd name="connsiteX16" fmla="*/ 338928 w 4208359"/>
                <a:gd name="connsiteY16" fmla="*/ 70610 h 476618"/>
                <a:gd name="connsiteX17" fmla="*/ 490740 w 4208359"/>
                <a:gd name="connsiteY17" fmla="*/ 60019 h 476618"/>
                <a:gd name="connsiteX18" fmla="*/ 579003 w 4208359"/>
                <a:gd name="connsiteY18" fmla="*/ 88263 h 476618"/>
                <a:gd name="connsiteX19" fmla="*/ 688448 w 4208359"/>
                <a:gd name="connsiteY19" fmla="*/ 105915 h 476618"/>
                <a:gd name="connsiteX20" fmla="*/ 1136822 w 4208359"/>
                <a:gd name="connsiteY20" fmla="*/ 120037 h 476618"/>
                <a:gd name="connsiteX21" fmla="*/ 1751129 w 4208359"/>
                <a:gd name="connsiteY21" fmla="*/ 141220 h 476618"/>
                <a:gd name="connsiteX22" fmla="*/ 2926786 w 4208359"/>
                <a:gd name="connsiteY22" fmla="*/ 183586 h 476618"/>
                <a:gd name="connsiteX23" fmla="*/ 3745863 w 4208359"/>
                <a:gd name="connsiteY23" fmla="*/ 194178 h 476618"/>
                <a:gd name="connsiteX24" fmla="*/ 3869430 w 4208359"/>
                <a:gd name="connsiteY24" fmla="*/ 190647 h 476618"/>
                <a:gd name="connsiteX25" fmla="*/ 3929449 w 4208359"/>
                <a:gd name="connsiteY25" fmla="*/ 183586 h 476618"/>
                <a:gd name="connsiteX26" fmla="*/ 3989467 w 4208359"/>
                <a:gd name="connsiteY26" fmla="*/ 165934 h 476618"/>
                <a:gd name="connsiteX27" fmla="*/ 4035364 w 4208359"/>
                <a:gd name="connsiteY27" fmla="*/ 134159 h 476618"/>
                <a:gd name="connsiteX28" fmla="*/ 4070669 w 4208359"/>
                <a:gd name="connsiteY28" fmla="*/ 102385 h 476618"/>
                <a:gd name="connsiteX29" fmla="*/ 4116566 w 4208359"/>
                <a:gd name="connsiteY29" fmla="*/ 52958 h 476618"/>
                <a:gd name="connsiteX30" fmla="*/ 4137749 w 4208359"/>
                <a:gd name="connsiteY30" fmla="*/ 21183 h 476618"/>
                <a:gd name="connsiteX31" fmla="*/ 4148340 w 4208359"/>
                <a:gd name="connsiteY31" fmla="*/ 10592 h 476618"/>
                <a:gd name="connsiteX32" fmla="*/ 4169523 w 4208359"/>
                <a:gd name="connsiteY32" fmla="*/ 0 h 476618"/>
                <a:gd name="connsiteX33" fmla="*/ 4187176 w 4208359"/>
                <a:gd name="connsiteY33" fmla="*/ 3531 h 476618"/>
                <a:gd name="connsiteX34" fmla="*/ 4201298 w 4208359"/>
                <a:gd name="connsiteY34" fmla="*/ 14122 h 476618"/>
                <a:gd name="connsiteX35" fmla="*/ 4208359 w 4208359"/>
                <a:gd name="connsiteY35" fmla="*/ 42366 h 476618"/>
                <a:gd name="connsiteX36" fmla="*/ 4208359 w 4208359"/>
                <a:gd name="connsiteY36" fmla="*/ 95324 h 476618"/>
                <a:gd name="connsiteX37" fmla="*/ 4190706 w 4208359"/>
                <a:gd name="connsiteY37" fmla="*/ 187117 h 476618"/>
                <a:gd name="connsiteX38" fmla="*/ 4165993 w 4208359"/>
                <a:gd name="connsiteY38" fmla="*/ 275380 h 476618"/>
                <a:gd name="connsiteX39" fmla="*/ 4123627 w 4208359"/>
                <a:gd name="connsiteY39" fmla="*/ 360112 h 476618"/>
                <a:gd name="connsiteX40" fmla="*/ 4038894 w 4208359"/>
                <a:gd name="connsiteY40" fmla="*/ 476618 h 476618"/>
                <a:gd name="connsiteX41" fmla="*/ 3872961 w 4208359"/>
                <a:gd name="connsiteY41" fmla="*/ 462496 h 476618"/>
                <a:gd name="connsiteX42" fmla="*/ 2933847 w 4208359"/>
                <a:gd name="connsiteY42" fmla="*/ 437783 h 476618"/>
                <a:gd name="connsiteX43" fmla="*/ 2474882 w 4208359"/>
                <a:gd name="connsiteY43" fmla="*/ 430722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08359" h="476618">
                  <a:moveTo>
                    <a:pt x="2474882" y="430722"/>
                  </a:moveTo>
                  <a:lnTo>
                    <a:pt x="1807617" y="416600"/>
                  </a:lnTo>
                  <a:lnTo>
                    <a:pt x="1655806" y="395417"/>
                  </a:lnTo>
                  <a:lnTo>
                    <a:pt x="508393" y="370703"/>
                  </a:lnTo>
                  <a:lnTo>
                    <a:pt x="349520" y="370703"/>
                  </a:lnTo>
                  <a:lnTo>
                    <a:pt x="247135" y="353051"/>
                  </a:lnTo>
                  <a:lnTo>
                    <a:pt x="169464" y="335398"/>
                  </a:lnTo>
                  <a:lnTo>
                    <a:pt x="98854" y="314215"/>
                  </a:lnTo>
                  <a:lnTo>
                    <a:pt x="60019" y="293032"/>
                  </a:lnTo>
                  <a:lnTo>
                    <a:pt x="21183" y="271849"/>
                  </a:lnTo>
                  <a:lnTo>
                    <a:pt x="0" y="243605"/>
                  </a:lnTo>
                  <a:lnTo>
                    <a:pt x="3531" y="215361"/>
                  </a:lnTo>
                  <a:lnTo>
                    <a:pt x="17653" y="187117"/>
                  </a:lnTo>
                  <a:lnTo>
                    <a:pt x="84732" y="148281"/>
                  </a:lnTo>
                  <a:lnTo>
                    <a:pt x="151812" y="120037"/>
                  </a:lnTo>
                  <a:lnTo>
                    <a:pt x="229483" y="95324"/>
                  </a:lnTo>
                  <a:lnTo>
                    <a:pt x="338928" y="70610"/>
                  </a:lnTo>
                  <a:lnTo>
                    <a:pt x="490740" y="60019"/>
                  </a:lnTo>
                  <a:lnTo>
                    <a:pt x="579003" y="88263"/>
                  </a:lnTo>
                  <a:lnTo>
                    <a:pt x="688448" y="105915"/>
                  </a:lnTo>
                  <a:lnTo>
                    <a:pt x="1136822" y="120037"/>
                  </a:lnTo>
                  <a:lnTo>
                    <a:pt x="1751129" y="141220"/>
                  </a:lnTo>
                  <a:lnTo>
                    <a:pt x="2926786" y="183586"/>
                  </a:lnTo>
                  <a:lnTo>
                    <a:pt x="3745863" y="194178"/>
                  </a:lnTo>
                  <a:lnTo>
                    <a:pt x="3869430" y="190647"/>
                  </a:lnTo>
                  <a:lnTo>
                    <a:pt x="3929449" y="183586"/>
                  </a:lnTo>
                  <a:lnTo>
                    <a:pt x="3989467" y="165934"/>
                  </a:lnTo>
                  <a:lnTo>
                    <a:pt x="4035364" y="134159"/>
                  </a:lnTo>
                  <a:lnTo>
                    <a:pt x="4070669" y="102385"/>
                  </a:lnTo>
                  <a:lnTo>
                    <a:pt x="4116566" y="52958"/>
                  </a:lnTo>
                  <a:lnTo>
                    <a:pt x="4137749" y="21183"/>
                  </a:lnTo>
                  <a:lnTo>
                    <a:pt x="4148340" y="10592"/>
                  </a:lnTo>
                  <a:lnTo>
                    <a:pt x="4169523" y="0"/>
                  </a:lnTo>
                  <a:lnTo>
                    <a:pt x="4187176" y="3531"/>
                  </a:lnTo>
                  <a:lnTo>
                    <a:pt x="4201298" y="14122"/>
                  </a:lnTo>
                  <a:lnTo>
                    <a:pt x="4208359" y="42366"/>
                  </a:lnTo>
                  <a:lnTo>
                    <a:pt x="4208359" y="95324"/>
                  </a:lnTo>
                  <a:lnTo>
                    <a:pt x="4190706" y="187117"/>
                  </a:lnTo>
                  <a:lnTo>
                    <a:pt x="4165993" y="275380"/>
                  </a:lnTo>
                  <a:lnTo>
                    <a:pt x="4123627" y="360112"/>
                  </a:lnTo>
                  <a:lnTo>
                    <a:pt x="4038894" y="476618"/>
                  </a:lnTo>
                  <a:lnTo>
                    <a:pt x="3872961" y="462496"/>
                  </a:lnTo>
                  <a:lnTo>
                    <a:pt x="2933847" y="437783"/>
                  </a:lnTo>
                  <a:lnTo>
                    <a:pt x="2474882" y="430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AA98EE89-6D52-4288-BEF0-31D7555D3E45}"/>
                </a:ext>
              </a:extLst>
            </p:cNvPr>
            <p:cNvSpPr/>
            <p:nvPr/>
          </p:nvSpPr>
          <p:spPr>
            <a:xfrm>
              <a:off x="3584575" y="1638300"/>
              <a:ext cx="3149600" cy="539750"/>
            </a:xfrm>
            <a:custGeom>
              <a:avLst/>
              <a:gdLst>
                <a:gd name="connsiteX0" fmla="*/ 1028700 w 3149600"/>
                <a:gd name="connsiteY0" fmla="*/ 428625 h 539750"/>
                <a:gd name="connsiteX1" fmla="*/ 701675 w 3149600"/>
                <a:gd name="connsiteY1" fmla="*/ 463550 h 539750"/>
                <a:gd name="connsiteX2" fmla="*/ 438150 w 3149600"/>
                <a:gd name="connsiteY2" fmla="*/ 501650 h 539750"/>
                <a:gd name="connsiteX3" fmla="*/ 174625 w 3149600"/>
                <a:gd name="connsiteY3" fmla="*/ 539750 h 539750"/>
                <a:gd name="connsiteX4" fmla="*/ 47625 w 3149600"/>
                <a:gd name="connsiteY4" fmla="*/ 466725 h 539750"/>
                <a:gd name="connsiteX5" fmla="*/ 0 w 3149600"/>
                <a:gd name="connsiteY5" fmla="*/ 311150 h 539750"/>
                <a:gd name="connsiteX6" fmla="*/ 441325 w 3149600"/>
                <a:gd name="connsiteY6" fmla="*/ 317500 h 539750"/>
                <a:gd name="connsiteX7" fmla="*/ 873125 w 3149600"/>
                <a:gd name="connsiteY7" fmla="*/ 273050 h 539750"/>
                <a:gd name="connsiteX8" fmla="*/ 1320800 w 3149600"/>
                <a:gd name="connsiteY8" fmla="*/ 219075 h 539750"/>
                <a:gd name="connsiteX9" fmla="*/ 1866900 w 3149600"/>
                <a:gd name="connsiteY9" fmla="*/ 155575 h 539750"/>
                <a:gd name="connsiteX10" fmla="*/ 2232025 w 3149600"/>
                <a:gd name="connsiteY10" fmla="*/ 117475 h 539750"/>
                <a:gd name="connsiteX11" fmla="*/ 2428875 w 3149600"/>
                <a:gd name="connsiteY11" fmla="*/ 79375 h 539750"/>
                <a:gd name="connsiteX12" fmla="*/ 2520950 w 3149600"/>
                <a:gd name="connsiteY12" fmla="*/ 41275 h 539750"/>
                <a:gd name="connsiteX13" fmla="*/ 2632075 w 3149600"/>
                <a:gd name="connsiteY13" fmla="*/ 0 h 539750"/>
                <a:gd name="connsiteX14" fmla="*/ 2711450 w 3149600"/>
                <a:gd name="connsiteY14" fmla="*/ 12700 h 539750"/>
                <a:gd name="connsiteX15" fmla="*/ 2809875 w 3149600"/>
                <a:gd name="connsiteY15" fmla="*/ 31750 h 539750"/>
                <a:gd name="connsiteX16" fmla="*/ 2908300 w 3149600"/>
                <a:gd name="connsiteY16" fmla="*/ 63500 h 539750"/>
                <a:gd name="connsiteX17" fmla="*/ 3032125 w 3149600"/>
                <a:gd name="connsiteY17" fmla="*/ 114300 h 539750"/>
                <a:gd name="connsiteX18" fmla="*/ 3086100 w 3149600"/>
                <a:gd name="connsiteY18" fmla="*/ 139700 h 539750"/>
                <a:gd name="connsiteX19" fmla="*/ 3121025 w 3149600"/>
                <a:gd name="connsiteY19" fmla="*/ 168275 h 539750"/>
                <a:gd name="connsiteX20" fmla="*/ 3140075 w 3149600"/>
                <a:gd name="connsiteY20" fmla="*/ 196850 h 539750"/>
                <a:gd name="connsiteX21" fmla="*/ 3149600 w 3149600"/>
                <a:gd name="connsiteY21" fmla="*/ 219075 h 539750"/>
                <a:gd name="connsiteX22" fmla="*/ 3149600 w 3149600"/>
                <a:gd name="connsiteY22" fmla="*/ 241300 h 539750"/>
                <a:gd name="connsiteX23" fmla="*/ 3130550 w 3149600"/>
                <a:gd name="connsiteY23" fmla="*/ 276225 h 539750"/>
                <a:gd name="connsiteX24" fmla="*/ 3098800 w 3149600"/>
                <a:gd name="connsiteY24" fmla="*/ 301625 h 539750"/>
                <a:gd name="connsiteX25" fmla="*/ 3057525 w 3149600"/>
                <a:gd name="connsiteY25" fmla="*/ 314325 h 539750"/>
                <a:gd name="connsiteX26" fmla="*/ 2851150 w 3149600"/>
                <a:gd name="connsiteY26" fmla="*/ 317500 h 539750"/>
                <a:gd name="connsiteX27" fmla="*/ 2508250 w 3149600"/>
                <a:gd name="connsiteY27" fmla="*/ 314325 h 539750"/>
                <a:gd name="connsiteX28" fmla="*/ 2260600 w 3149600"/>
                <a:gd name="connsiteY28" fmla="*/ 320675 h 539750"/>
                <a:gd name="connsiteX29" fmla="*/ 1898650 w 3149600"/>
                <a:gd name="connsiteY29" fmla="*/ 346075 h 539750"/>
                <a:gd name="connsiteX30" fmla="*/ 1581150 w 3149600"/>
                <a:gd name="connsiteY30" fmla="*/ 384175 h 539750"/>
                <a:gd name="connsiteX31" fmla="*/ 1231900 w 3149600"/>
                <a:gd name="connsiteY31" fmla="*/ 406400 h 539750"/>
                <a:gd name="connsiteX32" fmla="*/ 1028700 w 3149600"/>
                <a:gd name="connsiteY32" fmla="*/ 4286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9600" h="539750">
                  <a:moveTo>
                    <a:pt x="1028700" y="428625"/>
                  </a:moveTo>
                  <a:lnTo>
                    <a:pt x="701675" y="463550"/>
                  </a:lnTo>
                  <a:lnTo>
                    <a:pt x="438150" y="501650"/>
                  </a:lnTo>
                  <a:lnTo>
                    <a:pt x="174625" y="539750"/>
                  </a:lnTo>
                  <a:lnTo>
                    <a:pt x="47625" y="466725"/>
                  </a:lnTo>
                  <a:lnTo>
                    <a:pt x="0" y="311150"/>
                  </a:lnTo>
                  <a:lnTo>
                    <a:pt x="441325" y="317500"/>
                  </a:lnTo>
                  <a:lnTo>
                    <a:pt x="873125" y="273050"/>
                  </a:lnTo>
                  <a:lnTo>
                    <a:pt x="1320800" y="219075"/>
                  </a:lnTo>
                  <a:lnTo>
                    <a:pt x="1866900" y="155575"/>
                  </a:lnTo>
                  <a:lnTo>
                    <a:pt x="2232025" y="117475"/>
                  </a:lnTo>
                  <a:lnTo>
                    <a:pt x="2428875" y="79375"/>
                  </a:lnTo>
                  <a:lnTo>
                    <a:pt x="2520950" y="41275"/>
                  </a:lnTo>
                  <a:lnTo>
                    <a:pt x="2632075" y="0"/>
                  </a:lnTo>
                  <a:lnTo>
                    <a:pt x="2711450" y="12700"/>
                  </a:lnTo>
                  <a:lnTo>
                    <a:pt x="2809875" y="31750"/>
                  </a:lnTo>
                  <a:lnTo>
                    <a:pt x="2908300" y="63500"/>
                  </a:lnTo>
                  <a:lnTo>
                    <a:pt x="3032125" y="114300"/>
                  </a:lnTo>
                  <a:lnTo>
                    <a:pt x="3086100" y="139700"/>
                  </a:lnTo>
                  <a:lnTo>
                    <a:pt x="3121025" y="168275"/>
                  </a:lnTo>
                  <a:lnTo>
                    <a:pt x="3140075" y="196850"/>
                  </a:lnTo>
                  <a:lnTo>
                    <a:pt x="3149600" y="219075"/>
                  </a:lnTo>
                  <a:lnTo>
                    <a:pt x="3149600" y="241300"/>
                  </a:lnTo>
                  <a:lnTo>
                    <a:pt x="3130550" y="276225"/>
                  </a:lnTo>
                  <a:lnTo>
                    <a:pt x="3098800" y="301625"/>
                  </a:lnTo>
                  <a:lnTo>
                    <a:pt x="3057525" y="314325"/>
                  </a:lnTo>
                  <a:lnTo>
                    <a:pt x="2851150" y="317500"/>
                  </a:lnTo>
                  <a:lnTo>
                    <a:pt x="2508250" y="314325"/>
                  </a:lnTo>
                  <a:lnTo>
                    <a:pt x="2260600" y="320675"/>
                  </a:lnTo>
                  <a:lnTo>
                    <a:pt x="1898650" y="346075"/>
                  </a:lnTo>
                  <a:lnTo>
                    <a:pt x="1581150" y="384175"/>
                  </a:lnTo>
                  <a:lnTo>
                    <a:pt x="1231900" y="406400"/>
                  </a:lnTo>
                  <a:lnTo>
                    <a:pt x="10287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CB708AD3-18E1-4E6B-8668-6948A554ABCD}"/>
                </a:ext>
              </a:extLst>
            </p:cNvPr>
            <p:cNvSpPr/>
            <p:nvPr/>
          </p:nvSpPr>
          <p:spPr>
            <a:xfrm>
              <a:off x="4799013" y="1966913"/>
              <a:ext cx="430212" cy="1063625"/>
            </a:xfrm>
            <a:custGeom>
              <a:avLst/>
              <a:gdLst>
                <a:gd name="connsiteX0" fmla="*/ 121444 w 431006"/>
                <a:gd name="connsiteY0" fmla="*/ 697706 h 1064418"/>
                <a:gd name="connsiteX1" fmla="*/ 123825 w 431006"/>
                <a:gd name="connsiteY1" fmla="*/ 214312 h 1064418"/>
                <a:gd name="connsiteX2" fmla="*/ 121444 w 431006"/>
                <a:gd name="connsiteY2" fmla="*/ 188118 h 1064418"/>
                <a:gd name="connsiteX3" fmla="*/ 0 w 431006"/>
                <a:gd name="connsiteY3" fmla="*/ 28575 h 1064418"/>
                <a:gd name="connsiteX4" fmla="*/ 354806 w 431006"/>
                <a:gd name="connsiteY4" fmla="*/ 0 h 1064418"/>
                <a:gd name="connsiteX5" fmla="*/ 419100 w 431006"/>
                <a:gd name="connsiteY5" fmla="*/ 90487 h 1064418"/>
                <a:gd name="connsiteX6" fmla="*/ 426244 w 431006"/>
                <a:gd name="connsiteY6" fmla="*/ 114300 h 1064418"/>
                <a:gd name="connsiteX7" fmla="*/ 431006 w 431006"/>
                <a:gd name="connsiteY7" fmla="*/ 142875 h 1064418"/>
                <a:gd name="connsiteX8" fmla="*/ 428625 w 431006"/>
                <a:gd name="connsiteY8" fmla="*/ 169068 h 1064418"/>
                <a:gd name="connsiteX9" fmla="*/ 414337 w 431006"/>
                <a:gd name="connsiteY9" fmla="*/ 214312 h 1064418"/>
                <a:gd name="connsiteX10" fmla="*/ 397669 w 431006"/>
                <a:gd name="connsiteY10" fmla="*/ 283368 h 1064418"/>
                <a:gd name="connsiteX11" fmla="*/ 371475 w 431006"/>
                <a:gd name="connsiteY11" fmla="*/ 392906 h 1064418"/>
                <a:gd name="connsiteX12" fmla="*/ 350044 w 431006"/>
                <a:gd name="connsiteY12" fmla="*/ 531018 h 1064418"/>
                <a:gd name="connsiteX13" fmla="*/ 347662 w 431006"/>
                <a:gd name="connsiteY13" fmla="*/ 638175 h 1064418"/>
                <a:gd name="connsiteX14" fmla="*/ 350044 w 431006"/>
                <a:gd name="connsiteY14" fmla="*/ 1026318 h 1064418"/>
                <a:gd name="connsiteX15" fmla="*/ 123825 w 431006"/>
                <a:gd name="connsiteY15" fmla="*/ 1064418 h 1064418"/>
                <a:gd name="connsiteX16" fmla="*/ 121444 w 431006"/>
                <a:gd name="connsiteY16" fmla="*/ 697706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006" h="1064418">
                  <a:moveTo>
                    <a:pt x="121444" y="697706"/>
                  </a:moveTo>
                  <a:cubicBezTo>
                    <a:pt x="122238" y="536575"/>
                    <a:pt x="123031" y="375443"/>
                    <a:pt x="123825" y="214312"/>
                  </a:cubicBezTo>
                  <a:lnTo>
                    <a:pt x="121444" y="188118"/>
                  </a:lnTo>
                  <a:lnTo>
                    <a:pt x="0" y="28575"/>
                  </a:lnTo>
                  <a:lnTo>
                    <a:pt x="354806" y="0"/>
                  </a:lnTo>
                  <a:lnTo>
                    <a:pt x="419100" y="90487"/>
                  </a:lnTo>
                  <a:lnTo>
                    <a:pt x="426244" y="114300"/>
                  </a:lnTo>
                  <a:lnTo>
                    <a:pt x="431006" y="142875"/>
                  </a:lnTo>
                  <a:lnTo>
                    <a:pt x="428625" y="169068"/>
                  </a:lnTo>
                  <a:lnTo>
                    <a:pt x="414337" y="214312"/>
                  </a:lnTo>
                  <a:lnTo>
                    <a:pt x="397669" y="283368"/>
                  </a:lnTo>
                  <a:lnTo>
                    <a:pt x="371475" y="392906"/>
                  </a:lnTo>
                  <a:lnTo>
                    <a:pt x="350044" y="531018"/>
                  </a:lnTo>
                  <a:lnTo>
                    <a:pt x="347662" y="638175"/>
                  </a:lnTo>
                  <a:lnTo>
                    <a:pt x="350044" y="1026318"/>
                  </a:lnTo>
                  <a:lnTo>
                    <a:pt x="123825" y="1064418"/>
                  </a:lnTo>
                  <a:cubicBezTo>
                    <a:pt x="123031" y="939799"/>
                    <a:pt x="122238" y="815181"/>
                    <a:pt x="121444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15C10D3A-0AB5-4747-AC62-F6C1CEF4CD1A}"/>
                </a:ext>
              </a:extLst>
            </p:cNvPr>
            <p:cNvSpPr/>
            <p:nvPr/>
          </p:nvSpPr>
          <p:spPr>
            <a:xfrm>
              <a:off x="3578225" y="2757488"/>
              <a:ext cx="3105150" cy="1495425"/>
            </a:xfrm>
            <a:custGeom>
              <a:avLst/>
              <a:gdLst>
                <a:gd name="connsiteX0" fmla="*/ 1181100 w 3105150"/>
                <a:gd name="connsiteY0" fmla="*/ 375557 h 1496786"/>
                <a:gd name="connsiteX1" fmla="*/ 696685 w 3105150"/>
                <a:gd name="connsiteY1" fmla="*/ 459922 h 1496786"/>
                <a:gd name="connsiteX2" fmla="*/ 378278 w 3105150"/>
                <a:gd name="connsiteY2" fmla="*/ 519793 h 1496786"/>
                <a:gd name="connsiteX3" fmla="*/ 310242 w 3105150"/>
                <a:gd name="connsiteY3" fmla="*/ 533400 h 1496786"/>
                <a:gd name="connsiteX4" fmla="*/ 274864 w 3105150"/>
                <a:gd name="connsiteY4" fmla="*/ 536122 h 1496786"/>
                <a:gd name="connsiteX5" fmla="*/ 239485 w 3105150"/>
                <a:gd name="connsiteY5" fmla="*/ 533400 h 1496786"/>
                <a:gd name="connsiteX6" fmla="*/ 155121 w 3105150"/>
                <a:gd name="connsiteY6" fmla="*/ 514350 h 1496786"/>
                <a:gd name="connsiteX7" fmla="*/ 0 w 3105150"/>
                <a:gd name="connsiteY7" fmla="*/ 462643 h 1496786"/>
                <a:gd name="connsiteX8" fmla="*/ 2721 w 3105150"/>
                <a:gd name="connsiteY8" fmla="*/ 272143 h 1496786"/>
                <a:gd name="connsiteX9" fmla="*/ 114300 w 3105150"/>
                <a:gd name="connsiteY9" fmla="*/ 302079 h 1496786"/>
                <a:gd name="connsiteX10" fmla="*/ 223157 w 3105150"/>
                <a:gd name="connsiteY10" fmla="*/ 332014 h 1496786"/>
                <a:gd name="connsiteX11" fmla="*/ 285750 w 3105150"/>
                <a:gd name="connsiteY11" fmla="*/ 337457 h 1496786"/>
                <a:gd name="connsiteX12" fmla="*/ 364671 w 3105150"/>
                <a:gd name="connsiteY12" fmla="*/ 329293 h 1496786"/>
                <a:gd name="connsiteX13" fmla="*/ 620485 w 3105150"/>
                <a:gd name="connsiteY13" fmla="*/ 299357 h 1496786"/>
                <a:gd name="connsiteX14" fmla="*/ 952500 w 3105150"/>
                <a:gd name="connsiteY14" fmla="*/ 258536 h 1496786"/>
                <a:gd name="connsiteX15" fmla="*/ 1344385 w 3105150"/>
                <a:gd name="connsiteY15" fmla="*/ 204107 h 1496786"/>
                <a:gd name="connsiteX16" fmla="*/ 1562100 w 3105150"/>
                <a:gd name="connsiteY16" fmla="*/ 185057 h 1496786"/>
                <a:gd name="connsiteX17" fmla="*/ 1752600 w 3105150"/>
                <a:gd name="connsiteY17" fmla="*/ 166007 h 1496786"/>
                <a:gd name="connsiteX18" fmla="*/ 2027464 w 3105150"/>
                <a:gd name="connsiteY18" fmla="*/ 130629 h 1496786"/>
                <a:gd name="connsiteX19" fmla="*/ 2291442 w 3105150"/>
                <a:gd name="connsiteY19" fmla="*/ 92529 h 1496786"/>
                <a:gd name="connsiteX20" fmla="*/ 2601685 w 3105150"/>
                <a:gd name="connsiteY20" fmla="*/ 48986 h 1496786"/>
                <a:gd name="connsiteX21" fmla="*/ 2658835 w 3105150"/>
                <a:gd name="connsiteY21" fmla="*/ 21772 h 1496786"/>
                <a:gd name="connsiteX22" fmla="*/ 2713264 w 3105150"/>
                <a:gd name="connsiteY22" fmla="*/ 0 h 1496786"/>
                <a:gd name="connsiteX23" fmla="*/ 2729592 w 3105150"/>
                <a:gd name="connsiteY23" fmla="*/ 0 h 1496786"/>
                <a:gd name="connsiteX24" fmla="*/ 2773135 w 3105150"/>
                <a:gd name="connsiteY24" fmla="*/ 16329 h 1496786"/>
                <a:gd name="connsiteX25" fmla="*/ 2835728 w 3105150"/>
                <a:gd name="connsiteY25" fmla="*/ 59872 h 1496786"/>
                <a:gd name="connsiteX26" fmla="*/ 2930978 w 3105150"/>
                <a:gd name="connsiteY26" fmla="*/ 136072 h 1496786"/>
                <a:gd name="connsiteX27" fmla="*/ 3023507 w 3105150"/>
                <a:gd name="connsiteY27" fmla="*/ 225879 h 1496786"/>
                <a:gd name="connsiteX28" fmla="*/ 3094264 w 3105150"/>
                <a:gd name="connsiteY28" fmla="*/ 304800 h 1496786"/>
                <a:gd name="connsiteX29" fmla="*/ 3105150 w 3105150"/>
                <a:gd name="connsiteY29" fmla="*/ 326572 h 1496786"/>
                <a:gd name="connsiteX30" fmla="*/ 3102428 w 3105150"/>
                <a:gd name="connsiteY30" fmla="*/ 345622 h 1496786"/>
                <a:gd name="connsiteX31" fmla="*/ 3080657 w 3105150"/>
                <a:gd name="connsiteY31" fmla="*/ 375557 h 1496786"/>
                <a:gd name="connsiteX32" fmla="*/ 2993571 w 3105150"/>
                <a:gd name="connsiteY32" fmla="*/ 421822 h 1496786"/>
                <a:gd name="connsiteX33" fmla="*/ 2879271 w 3105150"/>
                <a:gd name="connsiteY33" fmla="*/ 797379 h 1496786"/>
                <a:gd name="connsiteX34" fmla="*/ 2748642 w 3105150"/>
                <a:gd name="connsiteY34" fmla="*/ 1189264 h 1496786"/>
                <a:gd name="connsiteX35" fmla="*/ 2680607 w 3105150"/>
                <a:gd name="connsiteY35" fmla="*/ 1420586 h 1496786"/>
                <a:gd name="connsiteX36" fmla="*/ 2667000 w 3105150"/>
                <a:gd name="connsiteY36" fmla="*/ 1442357 h 1496786"/>
                <a:gd name="connsiteX37" fmla="*/ 2634342 w 3105150"/>
                <a:gd name="connsiteY37" fmla="*/ 1472293 h 1496786"/>
                <a:gd name="connsiteX38" fmla="*/ 2577192 w 3105150"/>
                <a:gd name="connsiteY38" fmla="*/ 1496786 h 1496786"/>
                <a:gd name="connsiteX39" fmla="*/ 2539092 w 3105150"/>
                <a:gd name="connsiteY39" fmla="*/ 1496786 h 1496786"/>
                <a:gd name="connsiteX40" fmla="*/ 2511878 w 3105150"/>
                <a:gd name="connsiteY40" fmla="*/ 1496786 h 1496786"/>
                <a:gd name="connsiteX41" fmla="*/ 2484664 w 3105150"/>
                <a:gd name="connsiteY41" fmla="*/ 1475014 h 1496786"/>
                <a:gd name="connsiteX42" fmla="*/ 2457450 w 3105150"/>
                <a:gd name="connsiteY42" fmla="*/ 1450522 h 1496786"/>
                <a:gd name="connsiteX43" fmla="*/ 2506435 w 3105150"/>
                <a:gd name="connsiteY43" fmla="*/ 1191986 h 1496786"/>
                <a:gd name="connsiteX44" fmla="*/ 2612571 w 3105150"/>
                <a:gd name="connsiteY44" fmla="*/ 598714 h 1496786"/>
                <a:gd name="connsiteX45" fmla="*/ 2661557 w 3105150"/>
                <a:gd name="connsiteY45" fmla="*/ 353786 h 1496786"/>
                <a:gd name="connsiteX46" fmla="*/ 2656114 w 3105150"/>
                <a:gd name="connsiteY46" fmla="*/ 312964 h 1496786"/>
                <a:gd name="connsiteX47" fmla="*/ 2647950 w 3105150"/>
                <a:gd name="connsiteY47" fmla="*/ 283029 h 1496786"/>
                <a:gd name="connsiteX48" fmla="*/ 2637064 w 3105150"/>
                <a:gd name="connsiteY48" fmla="*/ 269422 h 1496786"/>
                <a:gd name="connsiteX49" fmla="*/ 2615292 w 3105150"/>
                <a:gd name="connsiteY49" fmla="*/ 255814 h 1496786"/>
                <a:gd name="connsiteX50" fmla="*/ 2509157 w 3105150"/>
                <a:gd name="connsiteY50" fmla="*/ 247650 h 1496786"/>
                <a:gd name="connsiteX51" fmla="*/ 2092778 w 3105150"/>
                <a:gd name="connsiteY51" fmla="*/ 266700 h 1496786"/>
                <a:gd name="connsiteX52" fmla="*/ 1679121 w 3105150"/>
                <a:gd name="connsiteY52" fmla="*/ 304800 h 1496786"/>
                <a:gd name="connsiteX53" fmla="*/ 1181100 w 3105150"/>
                <a:gd name="connsiteY53" fmla="*/ 375557 h 14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05150" h="1496786">
                  <a:moveTo>
                    <a:pt x="1181100" y="375557"/>
                  </a:moveTo>
                  <a:lnTo>
                    <a:pt x="696685" y="459922"/>
                  </a:lnTo>
                  <a:lnTo>
                    <a:pt x="378278" y="519793"/>
                  </a:lnTo>
                  <a:lnTo>
                    <a:pt x="310242" y="533400"/>
                  </a:lnTo>
                  <a:lnTo>
                    <a:pt x="274864" y="536122"/>
                  </a:lnTo>
                  <a:lnTo>
                    <a:pt x="239485" y="533400"/>
                  </a:lnTo>
                  <a:lnTo>
                    <a:pt x="155121" y="514350"/>
                  </a:lnTo>
                  <a:lnTo>
                    <a:pt x="0" y="462643"/>
                  </a:lnTo>
                  <a:lnTo>
                    <a:pt x="2721" y="272143"/>
                  </a:lnTo>
                  <a:lnTo>
                    <a:pt x="114300" y="302079"/>
                  </a:lnTo>
                  <a:lnTo>
                    <a:pt x="223157" y="332014"/>
                  </a:lnTo>
                  <a:lnTo>
                    <a:pt x="285750" y="337457"/>
                  </a:lnTo>
                  <a:lnTo>
                    <a:pt x="364671" y="329293"/>
                  </a:lnTo>
                  <a:lnTo>
                    <a:pt x="620485" y="299357"/>
                  </a:lnTo>
                  <a:lnTo>
                    <a:pt x="952500" y="258536"/>
                  </a:lnTo>
                  <a:lnTo>
                    <a:pt x="1344385" y="204107"/>
                  </a:lnTo>
                  <a:lnTo>
                    <a:pt x="1562100" y="185057"/>
                  </a:lnTo>
                  <a:lnTo>
                    <a:pt x="1752600" y="166007"/>
                  </a:lnTo>
                  <a:lnTo>
                    <a:pt x="2027464" y="130629"/>
                  </a:lnTo>
                  <a:lnTo>
                    <a:pt x="2291442" y="92529"/>
                  </a:lnTo>
                  <a:lnTo>
                    <a:pt x="2601685" y="48986"/>
                  </a:lnTo>
                  <a:lnTo>
                    <a:pt x="2658835" y="21772"/>
                  </a:lnTo>
                  <a:lnTo>
                    <a:pt x="2713264" y="0"/>
                  </a:lnTo>
                  <a:lnTo>
                    <a:pt x="2729592" y="0"/>
                  </a:lnTo>
                  <a:lnTo>
                    <a:pt x="2773135" y="16329"/>
                  </a:lnTo>
                  <a:lnTo>
                    <a:pt x="2835728" y="59872"/>
                  </a:lnTo>
                  <a:lnTo>
                    <a:pt x="2930978" y="136072"/>
                  </a:lnTo>
                  <a:lnTo>
                    <a:pt x="3023507" y="225879"/>
                  </a:lnTo>
                  <a:lnTo>
                    <a:pt x="3094264" y="304800"/>
                  </a:lnTo>
                  <a:lnTo>
                    <a:pt x="3105150" y="326572"/>
                  </a:lnTo>
                  <a:lnTo>
                    <a:pt x="3102428" y="345622"/>
                  </a:lnTo>
                  <a:lnTo>
                    <a:pt x="3080657" y="375557"/>
                  </a:lnTo>
                  <a:lnTo>
                    <a:pt x="2993571" y="421822"/>
                  </a:lnTo>
                  <a:lnTo>
                    <a:pt x="2879271" y="797379"/>
                  </a:lnTo>
                  <a:lnTo>
                    <a:pt x="2748642" y="1189264"/>
                  </a:lnTo>
                  <a:lnTo>
                    <a:pt x="2680607" y="1420586"/>
                  </a:lnTo>
                  <a:lnTo>
                    <a:pt x="2667000" y="1442357"/>
                  </a:lnTo>
                  <a:lnTo>
                    <a:pt x="2634342" y="1472293"/>
                  </a:lnTo>
                  <a:lnTo>
                    <a:pt x="2577192" y="1496786"/>
                  </a:lnTo>
                  <a:lnTo>
                    <a:pt x="2539092" y="1496786"/>
                  </a:lnTo>
                  <a:lnTo>
                    <a:pt x="2511878" y="1496786"/>
                  </a:lnTo>
                  <a:lnTo>
                    <a:pt x="2484664" y="1475014"/>
                  </a:lnTo>
                  <a:lnTo>
                    <a:pt x="2457450" y="1450522"/>
                  </a:lnTo>
                  <a:lnTo>
                    <a:pt x="2506435" y="1191986"/>
                  </a:lnTo>
                  <a:lnTo>
                    <a:pt x="2612571" y="598714"/>
                  </a:lnTo>
                  <a:lnTo>
                    <a:pt x="2661557" y="353786"/>
                  </a:lnTo>
                  <a:lnTo>
                    <a:pt x="2656114" y="312964"/>
                  </a:lnTo>
                  <a:lnTo>
                    <a:pt x="2647950" y="283029"/>
                  </a:lnTo>
                  <a:lnTo>
                    <a:pt x="2637064" y="269422"/>
                  </a:lnTo>
                  <a:lnTo>
                    <a:pt x="2615292" y="255814"/>
                  </a:lnTo>
                  <a:lnTo>
                    <a:pt x="2509157" y="247650"/>
                  </a:lnTo>
                  <a:lnTo>
                    <a:pt x="2092778" y="266700"/>
                  </a:lnTo>
                  <a:lnTo>
                    <a:pt x="1679121" y="304800"/>
                  </a:lnTo>
                  <a:lnTo>
                    <a:pt x="1181100" y="375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FA1CBD8D-8324-41DE-91D6-225761D0C0A1}"/>
                </a:ext>
              </a:extLst>
            </p:cNvPr>
            <p:cNvSpPr/>
            <p:nvPr/>
          </p:nvSpPr>
          <p:spPr>
            <a:xfrm>
              <a:off x="3560763" y="3913188"/>
              <a:ext cx="2573337" cy="498475"/>
            </a:xfrm>
            <a:custGeom>
              <a:avLst/>
              <a:gdLst>
                <a:gd name="connsiteX0" fmla="*/ 816769 w 2574131"/>
                <a:gd name="connsiteY0" fmla="*/ 409575 h 500062"/>
                <a:gd name="connsiteX1" fmla="*/ 288131 w 2574131"/>
                <a:gd name="connsiteY1" fmla="*/ 500062 h 500062"/>
                <a:gd name="connsiteX2" fmla="*/ 2381 w 2574131"/>
                <a:gd name="connsiteY2" fmla="*/ 445294 h 500062"/>
                <a:gd name="connsiteX3" fmla="*/ 0 w 2574131"/>
                <a:gd name="connsiteY3" fmla="*/ 261937 h 500062"/>
                <a:gd name="connsiteX4" fmla="*/ 247650 w 2574131"/>
                <a:gd name="connsiteY4" fmla="*/ 295275 h 500062"/>
                <a:gd name="connsiteX5" fmla="*/ 576262 w 2574131"/>
                <a:gd name="connsiteY5" fmla="*/ 257175 h 500062"/>
                <a:gd name="connsiteX6" fmla="*/ 1359694 w 2574131"/>
                <a:gd name="connsiteY6" fmla="*/ 157162 h 500062"/>
                <a:gd name="connsiteX7" fmla="*/ 2035969 w 2574131"/>
                <a:gd name="connsiteY7" fmla="*/ 69056 h 500062"/>
                <a:gd name="connsiteX8" fmla="*/ 2574131 w 2574131"/>
                <a:gd name="connsiteY8" fmla="*/ 0 h 500062"/>
                <a:gd name="connsiteX9" fmla="*/ 2557462 w 2574131"/>
                <a:gd name="connsiteY9" fmla="*/ 309562 h 500062"/>
                <a:gd name="connsiteX10" fmla="*/ 2474119 w 2574131"/>
                <a:gd name="connsiteY10" fmla="*/ 290512 h 500062"/>
                <a:gd name="connsiteX11" fmla="*/ 2431256 w 2574131"/>
                <a:gd name="connsiteY11" fmla="*/ 250031 h 500062"/>
                <a:gd name="connsiteX12" fmla="*/ 2407444 w 2574131"/>
                <a:gd name="connsiteY12" fmla="*/ 230981 h 500062"/>
                <a:gd name="connsiteX13" fmla="*/ 2195512 w 2574131"/>
                <a:gd name="connsiteY13" fmla="*/ 238125 h 500062"/>
                <a:gd name="connsiteX14" fmla="*/ 1909762 w 2574131"/>
                <a:gd name="connsiteY14" fmla="*/ 257175 h 500062"/>
                <a:gd name="connsiteX15" fmla="*/ 1781175 w 2574131"/>
                <a:gd name="connsiteY15" fmla="*/ 261937 h 500062"/>
                <a:gd name="connsiteX16" fmla="*/ 1688306 w 2574131"/>
                <a:gd name="connsiteY16" fmla="*/ 273844 h 500062"/>
                <a:gd name="connsiteX17" fmla="*/ 1581150 w 2574131"/>
                <a:gd name="connsiteY17" fmla="*/ 300037 h 500062"/>
                <a:gd name="connsiteX18" fmla="*/ 1302544 w 2574131"/>
                <a:gd name="connsiteY18" fmla="*/ 335756 h 500062"/>
                <a:gd name="connsiteX19" fmla="*/ 816769 w 2574131"/>
                <a:gd name="connsiteY19" fmla="*/ 409575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131" h="500062">
                  <a:moveTo>
                    <a:pt x="816769" y="409575"/>
                  </a:moveTo>
                  <a:lnTo>
                    <a:pt x="288131" y="500062"/>
                  </a:lnTo>
                  <a:lnTo>
                    <a:pt x="2381" y="445294"/>
                  </a:lnTo>
                  <a:cubicBezTo>
                    <a:pt x="1587" y="384175"/>
                    <a:pt x="794" y="323056"/>
                    <a:pt x="0" y="261937"/>
                  </a:cubicBezTo>
                  <a:lnTo>
                    <a:pt x="247650" y="295275"/>
                  </a:lnTo>
                  <a:lnTo>
                    <a:pt x="576262" y="257175"/>
                  </a:lnTo>
                  <a:lnTo>
                    <a:pt x="1359694" y="157162"/>
                  </a:lnTo>
                  <a:lnTo>
                    <a:pt x="2035969" y="69056"/>
                  </a:lnTo>
                  <a:lnTo>
                    <a:pt x="2574131" y="0"/>
                  </a:lnTo>
                  <a:lnTo>
                    <a:pt x="2557462" y="309562"/>
                  </a:lnTo>
                  <a:lnTo>
                    <a:pt x="2474119" y="290512"/>
                  </a:lnTo>
                  <a:lnTo>
                    <a:pt x="2431256" y="250031"/>
                  </a:lnTo>
                  <a:lnTo>
                    <a:pt x="2407444" y="230981"/>
                  </a:lnTo>
                  <a:lnTo>
                    <a:pt x="2195512" y="238125"/>
                  </a:lnTo>
                  <a:lnTo>
                    <a:pt x="1909762" y="257175"/>
                  </a:lnTo>
                  <a:lnTo>
                    <a:pt x="1781175" y="261937"/>
                  </a:lnTo>
                  <a:lnTo>
                    <a:pt x="1688306" y="273844"/>
                  </a:lnTo>
                  <a:lnTo>
                    <a:pt x="1581150" y="300037"/>
                  </a:lnTo>
                  <a:lnTo>
                    <a:pt x="1302544" y="335756"/>
                  </a:lnTo>
                  <a:lnTo>
                    <a:pt x="816769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DA2E9237-3640-4033-88EB-FD15DFEDDFBB}"/>
                </a:ext>
              </a:extLst>
            </p:cNvPr>
            <p:cNvSpPr/>
            <p:nvPr/>
          </p:nvSpPr>
          <p:spPr>
            <a:xfrm>
              <a:off x="4799013" y="4160838"/>
              <a:ext cx="481012" cy="1289050"/>
            </a:xfrm>
            <a:custGeom>
              <a:avLst/>
              <a:gdLst>
                <a:gd name="connsiteX0" fmla="*/ 140494 w 481012"/>
                <a:gd name="connsiteY0" fmla="*/ 804862 h 1290637"/>
                <a:gd name="connsiteX1" fmla="*/ 147637 w 481012"/>
                <a:gd name="connsiteY1" fmla="*/ 221456 h 1290637"/>
                <a:gd name="connsiteX2" fmla="*/ 142875 w 481012"/>
                <a:gd name="connsiteY2" fmla="*/ 197644 h 1290637"/>
                <a:gd name="connsiteX3" fmla="*/ 0 w 481012"/>
                <a:gd name="connsiteY3" fmla="*/ 59531 h 1290637"/>
                <a:gd name="connsiteX4" fmla="*/ 338137 w 481012"/>
                <a:gd name="connsiteY4" fmla="*/ 0 h 1290637"/>
                <a:gd name="connsiteX5" fmla="*/ 404812 w 481012"/>
                <a:gd name="connsiteY5" fmla="*/ 95250 h 1290637"/>
                <a:gd name="connsiteX6" fmla="*/ 445294 w 481012"/>
                <a:gd name="connsiteY6" fmla="*/ 130969 h 1290637"/>
                <a:gd name="connsiteX7" fmla="*/ 478631 w 481012"/>
                <a:gd name="connsiteY7" fmla="*/ 157162 h 1290637"/>
                <a:gd name="connsiteX8" fmla="*/ 481012 w 481012"/>
                <a:gd name="connsiteY8" fmla="*/ 169069 h 1290637"/>
                <a:gd name="connsiteX9" fmla="*/ 469106 w 481012"/>
                <a:gd name="connsiteY9" fmla="*/ 204787 h 1290637"/>
                <a:gd name="connsiteX10" fmla="*/ 419100 w 481012"/>
                <a:gd name="connsiteY10" fmla="*/ 295275 h 1290637"/>
                <a:gd name="connsiteX11" fmla="*/ 400050 w 481012"/>
                <a:gd name="connsiteY11" fmla="*/ 600075 h 1290637"/>
                <a:gd name="connsiteX12" fmla="*/ 383381 w 481012"/>
                <a:gd name="connsiteY12" fmla="*/ 957262 h 1290637"/>
                <a:gd name="connsiteX13" fmla="*/ 371475 w 481012"/>
                <a:gd name="connsiteY13" fmla="*/ 1271587 h 1290637"/>
                <a:gd name="connsiteX14" fmla="*/ 126206 w 481012"/>
                <a:gd name="connsiteY14" fmla="*/ 1290637 h 1290637"/>
                <a:gd name="connsiteX15" fmla="*/ 140494 w 481012"/>
                <a:gd name="connsiteY15" fmla="*/ 804862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1012" h="1290637">
                  <a:moveTo>
                    <a:pt x="140494" y="804862"/>
                  </a:moveTo>
                  <a:lnTo>
                    <a:pt x="147637" y="221456"/>
                  </a:lnTo>
                  <a:lnTo>
                    <a:pt x="142875" y="197644"/>
                  </a:lnTo>
                  <a:lnTo>
                    <a:pt x="0" y="59531"/>
                  </a:lnTo>
                  <a:lnTo>
                    <a:pt x="338137" y="0"/>
                  </a:lnTo>
                  <a:lnTo>
                    <a:pt x="404812" y="95250"/>
                  </a:lnTo>
                  <a:lnTo>
                    <a:pt x="445294" y="130969"/>
                  </a:lnTo>
                  <a:lnTo>
                    <a:pt x="478631" y="157162"/>
                  </a:lnTo>
                  <a:lnTo>
                    <a:pt x="481012" y="169069"/>
                  </a:lnTo>
                  <a:lnTo>
                    <a:pt x="469106" y="204787"/>
                  </a:lnTo>
                  <a:lnTo>
                    <a:pt x="419100" y="295275"/>
                  </a:lnTo>
                  <a:lnTo>
                    <a:pt x="400050" y="600075"/>
                  </a:lnTo>
                  <a:cubicBezTo>
                    <a:pt x="394456" y="719136"/>
                    <a:pt x="383381" y="838070"/>
                    <a:pt x="383381" y="957262"/>
                  </a:cubicBezTo>
                  <a:lnTo>
                    <a:pt x="371475" y="1271587"/>
                  </a:lnTo>
                  <a:lnTo>
                    <a:pt x="126206" y="1290637"/>
                  </a:lnTo>
                  <a:lnTo>
                    <a:pt x="140494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1A344851-634E-41FF-84A0-4EB44CA3DA7A}"/>
                </a:ext>
              </a:extLst>
            </p:cNvPr>
            <p:cNvSpPr/>
            <p:nvPr/>
          </p:nvSpPr>
          <p:spPr>
            <a:xfrm>
              <a:off x="3519488" y="5211763"/>
              <a:ext cx="3386137" cy="471487"/>
            </a:xfrm>
            <a:custGeom>
              <a:avLst/>
              <a:gdLst>
                <a:gd name="connsiteX0" fmla="*/ 1497078 w 3386453"/>
                <a:gd name="connsiteY0" fmla="*/ 331723 h 470181"/>
                <a:gd name="connsiteX1" fmla="*/ 986514 w 3386453"/>
                <a:gd name="connsiteY1" fmla="*/ 372106 h 470181"/>
                <a:gd name="connsiteX2" fmla="*/ 571139 w 3386453"/>
                <a:gd name="connsiteY2" fmla="*/ 421144 h 470181"/>
                <a:gd name="connsiteX3" fmla="*/ 196149 w 3386453"/>
                <a:gd name="connsiteY3" fmla="*/ 470181 h 470181"/>
                <a:gd name="connsiteX4" fmla="*/ 0 w 3386453"/>
                <a:gd name="connsiteY4" fmla="*/ 432682 h 470181"/>
                <a:gd name="connsiteX5" fmla="*/ 0 w 3386453"/>
                <a:gd name="connsiteY5" fmla="*/ 253840 h 470181"/>
                <a:gd name="connsiteX6" fmla="*/ 210572 w 3386453"/>
                <a:gd name="connsiteY6" fmla="*/ 291339 h 470181"/>
                <a:gd name="connsiteX7" fmla="*/ 484603 w 3386453"/>
                <a:gd name="connsiteY7" fmla="*/ 262494 h 470181"/>
                <a:gd name="connsiteX8" fmla="*/ 891324 w 3386453"/>
                <a:gd name="connsiteY8" fmla="*/ 219226 h 470181"/>
                <a:gd name="connsiteX9" fmla="*/ 1404772 w 3386453"/>
                <a:gd name="connsiteY9" fmla="*/ 155766 h 470181"/>
                <a:gd name="connsiteX10" fmla="*/ 1647074 w 3386453"/>
                <a:gd name="connsiteY10" fmla="*/ 138458 h 470181"/>
                <a:gd name="connsiteX11" fmla="*/ 1851876 w 3386453"/>
                <a:gd name="connsiteY11" fmla="*/ 135574 h 470181"/>
                <a:gd name="connsiteX12" fmla="*/ 2223982 w 3386453"/>
                <a:gd name="connsiteY12" fmla="*/ 115382 h 470181"/>
                <a:gd name="connsiteX13" fmla="*/ 2616280 w 3386453"/>
                <a:gd name="connsiteY13" fmla="*/ 92306 h 470181"/>
                <a:gd name="connsiteX14" fmla="*/ 2901850 w 3386453"/>
                <a:gd name="connsiteY14" fmla="*/ 0 h 470181"/>
                <a:gd name="connsiteX15" fmla="*/ 3002809 w 3386453"/>
                <a:gd name="connsiteY15" fmla="*/ 23077 h 470181"/>
                <a:gd name="connsiteX16" fmla="*/ 3092230 w 3386453"/>
                <a:gd name="connsiteY16" fmla="*/ 54807 h 470181"/>
                <a:gd name="connsiteX17" fmla="*/ 3196073 w 3386453"/>
                <a:gd name="connsiteY17" fmla="*/ 98075 h 470181"/>
                <a:gd name="connsiteX18" fmla="*/ 3288379 w 3386453"/>
                <a:gd name="connsiteY18" fmla="*/ 144228 h 470181"/>
                <a:gd name="connsiteX19" fmla="*/ 3343185 w 3386453"/>
                <a:gd name="connsiteY19" fmla="*/ 178842 h 470181"/>
                <a:gd name="connsiteX20" fmla="*/ 3360492 w 3386453"/>
                <a:gd name="connsiteY20" fmla="*/ 201918 h 470181"/>
                <a:gd name="connsiteX21" fmla="*/ 3377799 w 3386453"/>
                <a:gd name="connsiteY21" fmla="*/ 230764 h 470181"/>
                <a:gd name="connsiteX22" fmla="*/ 3386453 w 3386453"/>
                <a:gd name="connsiteY22" fmla="*/ 265378 h 470181"/>
                <a:gd name="connsiteX23" fmla="*/ 3386453 w 3386453"/>
                <a:gd name="connsiteY23" fmla="*/ 288455 h 470181"/>
                <a:gd name="connsiteX24" fmla="*/ 3369146 w 3386453"/>
                <a:gd name="connsiteY24" fmla="*/ 311531 h 470181"/>
                <a:gd name="connsiteX25" fmla="*/ 3331647 w 3386453"/>
                <a:gd name="connsiteY25" fmla="*/ 343261 h 470181"/>
                <a:gd name="connsiteX26" fmla="*/ 3271071 w 3386453"/>
                <a:gd name="connsiteY26" fmla="*/ 360568 h 470181"/>
                <a:gd name="connsiteX27" fmla="*/ 3077807 w 3386453"/>
                <a:gd name="connsiteY27" fmla="*/ 331723 h 470181"/>
                <a:gd name="connsiteX28" fmla="*/ 2746084 w 3386453"/>
                <a:gd name="connsiteY28" fmla="*/ 305762 h 470181"/>
                <a:gd name="connsiteX29" fmla="*/ 2500898 w 3386453"/>
                <a:gd name="connsiteY29" fmla="*/ 291339 h 470181"/>
                <a:gd name="connsiteX30" fmla="*/ 2273020 w 3386453"/>
                <a:gd name="connsiteY30" fmla="*/ 294224 h 470181"/>
                <a:gd name="connsiteX31" fmla="*/ 1857645 w 3386453"/>
                <a:gd name="connsiteY31" fmla="*/ 314416 h 470181"/>
                <a:gd name="connsiteX32" fmla="*/ 1497078 w 3386453"/>
                <a:gd name="connsiteY32" fmla="*/ 331723 h 47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86453" h="470181">
                  <a:moveTo>
                    <a:pt x="1497078" y="331723"/>
                  </a:moveTo>
                  <a:lnTo>
                    <a:pt x="986514" y="372106"/>
                  </a:lnTo>
                  <a:lnTo>
                    <a:pt x="571139" y="421144"/>
                  </a:lnTo>
                  <a:lnTo>
                    <a:pt x="196149" y="470181"/>
                  </a:lnTo>
                  <a:lnTo>
                    <a:pt x="0" y="432682"/>
                  </a:lnTo>
                  <a:lnTo>
                    <a:pt x="0" y="253840"/>
                  </a:lnTo>
                  <a:lnTo>
                    <a:pt x="210572" y="291339"/>
                  </a:lnTo>
                  <a:lnTo>
                    <a:pt x="484603" y="262494"/>
                  </a:lnTo>
                  <a:lnTo>
                    <a:pt x="891324" y="219226"/>
                  </a:lnTo>
                  <a:lnTo>
                    <a:pt x="1404772" y="155766"/>
                  </a:lnTo>
                  <a:lnTo>
                    <a:pt x="1647074" y="138458"/>
                  </a:lnTo>
                  <a:lnTo>
                    <a:pt x="1851876" y="135574"/>
                  </a:lnTo>
                  <a:lnTo>
                    <a:pt x="2223982" y="115382"/>
                  </a:lnTo>
                  <a:lnTo>
                    <a:pt x="2616280" y="92306"/>
                  </a:lnTo>
                  <a:lnTo>
                    <a:pt x="2901850" y="0"/>
                  </a:lnTo>
                  <a:lnTo>
                    <a:pt x="3002809" y="23077"/>
                  </a:lnTo>
                  <a:lnTo>
                    <a:pt x="3092230" y="54807"/>
                  </a:lnTo>
                  <a:lnTo>
                    <a:pt x="3196073" y="98075"/>
                  </a:lnTo>
                  <a:lnTo>
                    <a:pt x="3288379" y="144228"/>
                  </a:lnTo>
                  <a:lnTo>
                    <a:pt x="3343185" y="178842"/>
                  </a:lnTo>
                  <a:lnTo>
                    <a:pt x="3360492" y="201918"/>
                  </a:lnTo>
                  <a:lnTo>
                    <a:pt x="3377799" y="230764"/>
                  </a:lnTo>
                  <a:lnTo>
                    <a:pt x="3386453" y="265378"/>
                  </a:lnTo>
                  <a:lnTo>
                    <a:pt x="3386453" y="288455"/>
                  </a:lnTo>
                  <a:lnTo>
                    <a:pt x="3369146" y="311531"/>
                  </a:lnTo>
                  <a:lnTo>
                    <a:pt x="3331647" y="343261"/>
                  </a:lnTo>
                  <a:lnTo>
                    <a:pt x="3271071" y="360568"/>
                  </a:lnTo>
                  <a:lnTo>
                    <a:pt x="3077807" y="331723"/>
                  </a:lnTo>
                  <a:lnTo>
                    <a:pt x="2746084" y="305762"/>
                  </a:lnTo>
                  <a:lnTo>
                    <a:pt x="2500898" y="291339"/>
                  </a:lnTo>
                  <a:lnTo>
                    <a:pt x="2273020" y="294224"/>
                  </a:lnTo>
                  <a:lnTo>
                    <a:pt x="1857645" y="314416"/>
                  </a:lnTo>
                  <a:lnTo>
                    <a:pt x="1497078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3239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C868BE3-608C-41E9-AB35-E43B8BFBBF9E}"/>
              </a:ext>
            </a:extLst>
          </p:cNvPr>
          <p:cNvGrpSpPr/>
          <p:nvPr/>
        </p:nvGrpSpPr>
        <p:grpSpPr>
          <a:xfrm>
            <a:off x="3233738" y="1638300"/>
            <a:ext cx="3671887" cy="4368800"/>
            <a:chOff x="3233738" y="1638300"/>
            <a:chExt cx="3671887" cy="4368800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7F4BFA4-D732-BC40-9ACA-0203A8C61FB8}"/>
                </a:ext>
              </a:extLst>
            </p:cNvPr>
            <p:cNvSpPr/>
            <p:nvPr/>
          </p:nvSpPr>
          <p:spPr>
            <a:xfrm rot="16200000">
              <a:off x="1367632" y="3664744"/>
              <a:ext cx="4208462" cy="476250"/>
            </a:xfrm>
            <a:custGeom>
              <a:avLst/>
              <a:gdLst>
                <a:gd name="connsiteX0" fmla="*/ 2474882 w 4208359"/>
                <a:gd name="connsiteY0" fmla="*/ 430722 h 476618"/>
                <a:gd name="connsiteX1" fmla="*/ 1807617 w 4208359"/>
                <a:gd name="connsiteY1" fmla="*/ 416600 h 476618"/>
                <a:gd name="connsiteX2" fmla="*/ 1655806 w 4208359"/>
                <a:gd name="connsiteY2" fmla="*/ 395417 h 476618"/>
                <a:gd name="connsiteX3" fmla="*/ 508393 w 4208359"/>
                <a:gd name="connsiteY3" fmla="*/ 370703 h 476618"/>
                <a:gd name="connsiteX4" fmla="*/ 349520 w 4208359"/>
                <a:gd name="connsiteY4" fmla="*/ 370703 h 476618"/>
                <a:gd name="connsiteX5" fmla="*/ 247135 w 4208359"/>
                <a:gd name="connsiteY5" fmla="*/ 353051 h 476618"/>
                <a:gd name="connsiteX6" fmla="*/ 169464 w 4208359"/>
                <a:gd name="connsiteY6" fmla="*/ 335398 h 476618"/>
                <a:gd name="connsiteX7" fmla="*/ 98854 w 4208359"/>
                <a:gd name="connsiteY7" fmla="*/ 314215 h 476618"/>
                <a:gd name="connsiteX8" fmla="*/ 60019 w 4208359"/>
                <a:gd name="connsiteY8" fmla="*/ 293032 h 476618"/>
                <a:gd name="connsiteX9" fmla="*/ 21183 w 4208359"/>
                <a:gd name="connsiteY9" fmla="*/ 271849 h 476618"/>
                <a:gd name="connsiteX10" fmla="*/ 0 w 4208359"/>
                <a:gd name="connsiteY10" fmla="*/ 243605 h 476618"/>
                <a:gd name="connsiteX11" fmla="*/ 3531 w 4208359"/>
                <a:gd name="connsiteY11" fmla="*/ 215361 h 476618"/>
                <a:gd name="connsiteX12" fmla="*/ 17653 w 4208359"/>
                <a:gd name="connsiteY12" fmla="*/ 187117 h 476618"/>
                <a:gd name="connsiteX13" fmla="*/ 84732 w 4208359"/>
                <a:gd name="connsiteY13" fmla="*/ 148281 h 476618"/>
                <a:gd name="connsiteX14" fmla="*/ 151812 w 4208359"/>
                <a:gd name="connsiteY14" fmla="*/ 120037 h 476618"/>
                <a:gd name="connsiteX15" fmla="*/ 229483 w 4208359"/>
                <a:gd name="connsiteY15" fmla="*/ 95324 h 476618"/>
                <a:gd name="connsiteX16" fmla="*/ 338928 w 4208359"/>
                <a:gd name="connsiteY16" fmla="*/ 70610 h 476618"/>
                <a:gd name="connsiteX17" fmla="*/ 490740 w 4208359"/>
                <a:gd name="connsiteY17" fmla="*/ 60019 h 476618"/>
                <a:gd name="connsiteX18" fmla="*/ 579003 w 4208359"/>
                <a:gd name="connsiteY18" fmla="*/ 88263 h 476618"/>
                <a:gd name="connsiteX19" fmla="*/ 688448 w 4208359"/>
                <a:gd name="connsiteY19" fmla="*/ 105915 h 476618"/>
                <a:gd name="connsiteX20" fmla="*/ 1136822 w 4208359"/>
                <a:gd name="connsiteY20" fmla="*/ 120037 h 476618"/>
                <a:gd name="connsiteX21" fmla="*/ 1751129 w 4208359"/>
                <a:gd name="connsiteY21" fmla="*/ 141220 h 476618"/>
                <a:gd name="connsiteX22" fmla="*/ 2926786 w 4208359"/>
                <a:gd name="connsiteY22" fmla="*/ 183586 h 476618"/>
                <a:gd name="connsiteX23" fmla="*/ 3745863 w 4208359"/>
                <a:gd name="connsiteY23" fmla="*/ 194178 h 476618"/>
                <a:gd name="connsiteX24" fmla="*/ 3869430 w 4208359"/>
                <a:gd name="connsiteY24" fmla="*/ 190647 h 476618"/>
                <a:gd name="connsiteX25" fmla="*/ 3929449 w 4208359"/>
                <a:gd name="connsiteY25" fmla="*/ 183586 h 476618"/>
                <a:gd name="connsiteX26" fmla="*/ 3989467 w 4208359"/>
                <a:gd name="connsiteY26" fmla="*/ 165934 h 476618"/>
                <a:gd name="connsiteX27" fmla="*/ 4035364 w 4208359"/>
                <a:gd name="connsiteY27" fmla="*/ 134159 h 476618"/>
                <a:gd name="connsiteX28" fmla="*/ 4070669 w 4208359"/>
                <a:gd name="connsiteY28" fmla="*/ 102385 h 476618"/>
                <a:gd name="connsiteX29" fmla="*/ 4116566 w 4208359"/>
                <a:gd name="connsiteY29" fmla="*/ 52958 h 476618"/>
                <a:gd name="connsiteX30" fmla="*/ 4137749 w 4208359"/>
                <a:gd name="connsiteY30" fmla="*/ 21183 h 476618"/>
                <a:gd name="connsiteX31" fmla="*/ 4148340 w 4208359"/>
                <a:gd name="connsiteY31" fmla="*/ 10592 h 476618"/>
                <a:gd name="connsiteX32" fmla="*/ 4169523 w 4208359"/>
                <a:gd name="connsiteY32" fmla="*/ 0 h 476618"/>
                <a:gd name="connsiteX33" fmla="*/ 4187176 w 4208359"/>
                <a:gd name="connsiteY33" fmla="*/ 3531 h 476618"/>
                <a:gd name="connsiteX34" fmla="*/ 4201298 w 4208359"/>
                <a:gd name="connsiteY34" fmla="*/ 14122 h 476618"/>
                <a:gd name="connsiteX35" fmla="*/ 4208359 w 4208359"/>
                <a:gd name="connsiteY35" fmla="*/ 42366 h 476618"/>
                <a:gd name="connsiteX36" fmla="*/ 4208359 w 4208359"/>
                <a:gd name="connsiteY36" fmla="*/ 95324 h 476618"/>
                <a:gd name="connsiteX37" fmla="*/ 4190706 w 4208359"/>
                <a:gd name="connsiteY37" fmla="*/ 187117 h 476618"/>
                <a:gd name="connsiteX38" fmla="*/ 4165993 w 4208359"/>
                <a:gd name="connsiteY38" fmla="*/ 275380 h 476618"/>
                <a:gd name="connsiteX39" fmla="*/ 4123627 w 4208359"/>
                <a:gd name="connsiteY39" fmla="*/ 360112 h 476618"/>
                <a:gd name="connsiteX40" fmla="*/ 4038894 w 4208359"/>
                <a:gd name="connsiteY40" fmla="*/ 476618 h 476618"/>
                <a:gd name="connsiteX41" fmla="*/ 3872961 w 4208359"/>
                <a:gd name="connsiteY41" fmla="*/ 462496 h 476618"/>
                <a:gd name="connsiteX42" fmla="*/ 2933847 w 4208359"/>
                <a:gd name="connsiteY42" fmla="*/ 437783 h 476618"/>
                <a:gd name="connsiteX43" fmla="*/ 2474882 w 4208359"/>
                <a:gd name="connsiteY43" fmla="*/ 430722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08359" h="476618">
                  <a:moveTo>
                    <a:pt x="2474882" y="430722"/>
                  </a:moveTo>
                  <a:lnTo>
                    <a:pt x="1807617" y="416600"/>
                  </a:lnTo>
                  <a:lnTo>
                    <a:pt x="1655806" y="395417"/>
                  </a:lnTo>
                  <a:lnTo>
                    <a:pt x="508393" y="370703"/>
                  </a:lnTo>
                  <a:lnTo>
                    <a:pt x="349520" y="370703"/>
                  </a:lnTo>
                  <a:lnTo>
                    <a:pt x="247135" y="353051"/>
                  </a:lnTo>
                  <a:lnTo>
                    <a:pt x="169464" y="335398"/>
                  </a:lnTo>
                  <a:lnTo>
                    <a:pt x="98854" y="314215"/>
                  </a:lnTo>
                  <a:lnTo>
                    <a:pt x="60019" y="293032"/>
                  </a:lnTo>
                  <a:lnTo>
                    <a:pt x="21183" y="271849"/>
                  </a:lnTo>
                  <a:lnTo>
                    <a:pt x="0" y="243605"/>
                  </a:lnTo>
                  <a:lnTo>
                    <a:pt x="3531" y="215361"/>
                  </a:lnTo>
                  <a:lnTo>
                    <a:pt x="17653" y="187117"/>
                  </a:lnTo>
                  <a:lnTo>
                    <a:pt x="84732" y="148281"/>
                  </a:lnTo>
                  <a:lnTo>
                    <a:pt x="151812" y="120037"/>
                  </a:lnTo>
                  <a:lnTo>
                    <a:pt x="229483" y="95324"/>
                  </a:lnTo>
                  <a:lnTo>
                    <a:pt x="338928" y="70610"/>
                  </a:lnTo>
                  <a:lnTo>
                    <a:pt x="490740" y="60019"/>
                  </a:lnTo>
                  <a:lnTo>
                    <a:pt x="579003" y="88263"/>
                  </a:lnTo>
                  <a:lnTo>
                    <a:pt x="688448" y="105915"/>
                  </a:lnTo>
                  <a:lnTo>
                    <a:pt x="1136822" y="120037"/>
                  </a:lnTo>
                  <a:lnTo>
                    <a:pt x="1751129" y="141220"/>
                  </a:lnTo>
                  <a:lnTo>
                    <a:pt x="2926786" y="183586"/>
                  </a:lnTo>
                  <a:lnTo>
                    <a:pt x="3745863" y="194178"/>
                  </a:lnTo>
                  <a:lnTo>
                    <a:pt x="3869430" y="190647"/>
                  </a:lnTo>
                  <a:lnTo>
                    <a:pt x="3929449" y="183586"/>
                  </a:lnTo>
                  <a:lnTo>
                    <a:pt x="3989467" y="165934"/>
                  </a:lnTo>
                  <a:lnTo>
                    <a:pt x="4035364" y="134159"/>
                  </a:lnTo>
                  <a:lnTo>
                    <a:pt x="4070669" y="102385"/>
                  </a:lnTo>
                  <a:lnTo>
                    <a:pt x="4116566" y="52958"/>
                  </a:lnTo>
                  <a:lnTo>
                    <a:pt x="4137749" y="21183"/>
                  </a:lnTo>
                  <a:lnTo>
                    <a:pt x="4148340" y="10592"/>
                  </a:lnTo>
                  <a:lnTo>
                    <a:pt x="4169523" y="0"/>
                  </a:lnTo>
                  <a:lnTo>
                    <a:pt x="4187176" y="3531"/>
                  </a:lnTo>
                  <a:lnTo>
                    <a:pt x="4201298" y="14122"/>
                  </a:lnTo>
                  <a:lnTo>
                    <a:pt x="4208359" y="42366"/>
                  </a:lnTo>
                  <a:lnTo>
                    <a:pt x="4208359" y="95324"/>
                  </a:lnTo>
                  <a:lnTo>
                    <a:pt x="4190706" y="187117"/>
                  </a:lnTo>
                  <a:lnTo>
                    <a:pt x="4165993" y="275380"/>
                  </a:lnTo>
                  <a:lnTo>
                    <a:pt x="4123627" y="360112"/>
                  </a:lnTo>
                  <a:lnTo>
                    <a:pt x="4038894" y="476618"/>
                  </a:lnTo>
                  <a:lnTo>
                    <a:pt x="3872961" y="462496"/>
                  </a:lnTo>
                  <a:lnTo>
                    <a:pt x="2933847" y="437783"/>
                  </a:lnTo>
                  <a:lnTo>
                    <a:pt x="2474882" y="430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FFADF59-1D5B-1D49-9A7D-5D529630F6A6}"/>
                </a:ext>
              </a:extLst>
            </p:cNvPr>
            <p:cNvSpPr/>
            <p:nvPr/>
          </p:nvSpPr>
          <p:spPr>
            <a:xfrm>
              <a:off x="3584575" y="1638300"/>
              <a:ext cx="3149600" cy="539750"/>
            </a:xfrm>
            <a:custGeom>
              <a:avLst/>
              <a:gdLst>
                <a:gd name="connsiteX0" fmla="*/ 1028700 w 3149600"/>
                <a:gd name="connsiteY0" fmla="*/ 428625 h 539750"/>
                <a:gd name="connsiteX1" fmla="*/ 701675 w 3149600"/>
                <a:gd name="connsiteY1" fmla="*/ 463550 h 539750"/>
                <a:gd name="connsiteX2" fmla="*/ 438150 w 3149600"/>
                <a:gd name="connsiteY2" fmla="*/ 501650 h 539750"/>
                <a:gd name="connsiteX3" fmla="*/ 174625 w 3149600"/>
                <a:gd name="connsiteY3" fmla="*/ 539750 h 539750"/>
                <a:gd name="connsiteX4" fmla="*/ 47625 w 3149600"/>
                <a:gd name="connsiteY4" fmla="*/ 466725 h 539750"/>
                <a:gd name="connsiteX5" fmla="*/ 0 w 3149600"/>
                <a:gd name="connsiteY5" fmla="*/ 311150 h 539750"/>
                <a:gd name="connsiteX6" fmla="*/ 441325 w 3149600"/>
                <a:gd name="connsiteY6" fmla="*/ 317500 h 539750"/>
                <a:gd name="connsiteX7" fmla="*/ 873125 w 3149600"/>
                <a:gd name="connsiteY7" fmla="*/ 273050 h 539750"/>
                <a:gd name="connsiteX8" fmla="*/ 1320800 w 3149600"/>
                <a:gd name="connsiteY8" fmla="*/ 219075 h 539750"/>
                <a:gd name="connsiteX9" fmla="*/ 1866900 w 3149600"/>
                <a:gd name="connsiteY9" fmla="*/ 155575 h 539750"/>
                <a:gd name="connsiteX10" fmla="*/ 2232025 w 3149600"/>
                <a:gd name="connsiteY10" fmla="*/ 117475 h 539750"/>
                <a:gd name="connsiteX11" fmla="*/ 2428875 w 3149600"/>
                <a:gd name="connsiteY11" fmla="*/ 79375 h 539750"/>
                <a:gd name="connsiteX12" fmla="*/ 2520950 w 3149600"/>
                <a:gd name="connsiteY12" fmla="*/ 41275 h 539750"/>
                <a:gd name="connsiteX13" fmla="*/ 2632075 w 3149600"/>
                <a:gd name="connsiteY13" fmla="*/ 0 h 539750"/>
                <a:gd name="connsiteX14" fmla="*/ 2711450 w 3149600"/>
                <a:gd name="connsiteY14" fmla="*/ 12700 h 539750"/>
                <a:gd name="connsiteX15" fmla="*/ 2809875 w 3149600"/>
                <a:gd name="connsiteY15" fmla="*/ 31750 h 539750"/>
                <a:gd name="connsiteX16" fmla="*/ 2908300 w 3149600"/>
                <a:gd name="connsiteY16" fmla="*/ 63500 h 539750"/>
                <a:gd name="connsiteX17" fmla="*/ 3032125 w 3149600"/>
                <a:gd name="connsiteY17" fmla="*/ 114300 h 539750"/>
                <a:gd name="connsiteX18" fmla="*/ 3086100 w 3149600"/>
                <a:gd name="connsiteY18" fmla="*/ 139700 h 539750"/>
                <a:gd name="connsiteX19" fmla="*/ 3121025 w 3149600"/>
                <a:gd name="connsiteY19" fmla="*/ 168275 h 539750"/>
                <a:gd name="connsiteX20" fmla="*/ 3140075 w 3149600"/>
                <a:gd name="connsiteY20" fmla="*/ 196850 h 539750"/>
                <a:gd name="connsiteX21" fmla="*/ 3149600 w 3149600"/>
                <a:gd name="connsiteY21" fmla="*/ 219075 h 539750"/>
                <a:gd name="connsiteX22" fmla="*/ 3149600 w 3149600"/>
                <a:gd name="connsiteY22" fmla="*/ 241300 h 539750"/>
                <a:gd name="connsiteX23" fmla="*/ 3130550 w 3149600"/>
                <a:gd name="connsiteY23" fmla="*/ 276225 h 539750"/>
                <a:gd name="connsiteX24" fmla="*/ 3098800 w 3149600"/>
                <a:gd name="connsiteY24" fmla="*/ 301625 h 539750"/>
                <a:gd name="connsiteX25" fmla="*/ 3057525 w 3149600"/>
                <a:gd name="connsiteY25" fmla="*/ 314325 h 539750"/>
                <a:gd name="connsiteX26" fmla="*/ 2851150 w 3149600"/>
                <a:gd name="connsiteY26" fmla="*/ 317500 h 539750"/>
                <a:gd name="connsiteX27" fmla="*/ 2508250 w 3149600"/>
                <a:gd name="connsiteY27" fmla="*/ 314325 h 539750"/>
                <a:gd name="connsiteX28" fmla="*/ 2260600 w 3149600"/>
                <a:gd name="connsiteY28" fmla="*/ 320675 h 539750"/>
                <a:gd name="connsiteX29" fmla="*/ 1898650 w 3149600"/>
                <a:gd name="connsiteY29" fmla="*/ 346075 h 539750"/>
                <a:gd name="connsiteX30" fmla="*/ 1581150 w 3149600"/>
                <a:gd name="connsiteY30" fmla="*/ 384175 h 539750"/>
                <a:gd name="connsiteX31" fmla="*/ 1231900 w 3149600"/>
                <a:gd name="connsiteY31" fmla="*/ 406400 h 539750"/>
                <a:gd name="connsiteX32" fmla="*/ 1028700 w 3149600"/>
                <a:gd name="connsiteY32" fmla="*/ 4286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9600" h="539750">
                  <a:moveTo>
                    <a:pt x="1028700" y="428625"/>
                  </a:moveTo>
                  <a:lnTo>
                    <a:pt x="701675" y="463550"/>
                  </a:lnTo>
                  <a:lnTo>
                    <a:pt x="438150" y="501650"/>
                  </a:lnTo>
                  <a:lnTo>
                    <a:pt x="174625" y="539750"/>
                  </a:lnTo>
                  <a:lnTo>
                    <a:pt x="47625" y="466725"/>
                  </a:lnTo>
                  <a:lnTo>
                    <a:pt x="0" y="311150"/>
                  </a:lnTo>
                  <a:lnTo>
                    <a:pt x="441325" y="317500"/>
                  </a:lnTo>
                  <a:lnTo>
                    <a:pt x="873125" y="273050"/>
                  </a:lnTo>
                  <a:lnTo>
                    <a:pt x="1320800" y="219075"/>
                  </a:lnTo>
                  <a:lnTo>
                    <a:pt x="1866900" y="155575"/>
                  </a:lnTo>
                  <a:lnTo>
                    <a:pt x="2232025" y="117475"/>
                  </a:lnTo>
                  <a:lnTo>
                    <a:pt x="2428875" y="79375"/>
                  </a:lnTo>
                  <a:lnTo>
                    <a:pt x="2520950" y="41275"/>
                  </a:lnTo>
                  <a:lnTo>
                    <a:pt x="2632075" y="0"/>
                  </a:lnTo>
                  <a:lnTo>
                    <a:pt x="2711450" y="12700"/>
                  </a:lnTo>
                  <a:lnTo>
                    <a:pt x="2809875" y="31750"/>
                  </a:lnTo>
                  <a:lnTo>
                    <a:pt x="2908300" y="63500"/>
                  </a:lnTo>
                  <a:lnTo>
                    <a:pt x="3032125" y="114300"/>
                  </a:lnTo>
                  <a:lnTo>
                    <a:pt x="3086100" y="139700"/>
                  </a:lnTo>
                  <a:lnTo>
                    <a:pt x="3121025" y="168275"/>
                  </a:lnTo>
                  <a:lnTo>
                    <a:pt x="3140075" y="196850"/>
                  </a:lnTo>
                  <a:lnTo>
                    <a:pt x="3149600" y="219075"/>
                  </a:lnTo>
                  <a:lnTo>
                    <a:pt x="3149600" y="241300"/>
                  </a:lnTo>
                  <a:lnTo>
                    <a:pt x="3130550" y="276225"/>
                  </a:lnTo>
                  <a:lnTo>
                    <a:pt x="3098800" y="301625"/>
                  </a:lnTo>
                  <a:lnTo>
                    <a:pt x="3057525" y="314325"/>
                  </a:lnTo>
                  <a:lnTo>
                    <a:pt x="2851150" y="317500"/>
                  </a:lnTo>
                  <a:lnTo>
                    <a:pt x="2508250" y="314325"/>
                  </a:lnTo>
                  <a:lnTo>
                    <a:pt x="2260600" y="320675"/>
                  </a:lnTo>
                  <a:lnTo>
                    <a:pt x="1898650" y="346075"/>
                  </a:lnTo>
                  <a:lnTo>
                    <a:pt x="1581150" y="384175"/>
                  </a:lnTo>
                  <a:lnTo>
                    <a:pt x="1231900" y="406400"/>
                  </a:lnTo>
                  <a:lnTo>
                    <a:pt x="10287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B69DF19-6637-6E40-A06E-5590E5EBEF3C}"/>
                </a:ext>
              </a:extLst>
            </p:cNvPr>
            <p:cNvSpPr/>
            <p:nvPr/>
          </p:nvSpPr>
          <p:spPr>
            <a:xfrm>
              <a:off x="4799013" y="1966913"/>
              <a:ext cx="430212" cy="1063625"/>
            </a:xfrm>
            <a:custGeom>
              <a:avLst/>
              <a:gdLst>
                <a:gd name="connsiteX0" fmla="*/ 121444 w 431006"/>
                <a:gd name="connsiteY0" fmla="*/ 697706 h 1064418"/>
                <a:gd name="connsiteX1" fmla="*/ 123825 w 431006"/>
                <a:gd name="connsiteY1" fmla="*/ 214312 h 1064418"/>
                <a:gd name="connsiteX2" fmla="*/ 121444 w 431006"/>
                <a:gd name="connsiteY2" fmla="*/ 188118 h 1064418"/>
                <a:gd name="connsiteX3" fmla="*/ 0 w 431006"/>
                <a:gd name="connsiteY3" fmla="*/ 28575 h 1064418"/>
                <a:gd name="connsiteX4" fmla="*/ 354806 w 431006"/>
                <a:gd name="connsiteY4" fmla="*/ 0 h 1064418"/>
                <a:gd name="connsiteX5" fmla="*/ 419100 w 431006"/>
                <a:gd name="connsiteY5" fmla="*/ 90487 h 1064418"/>
                <a:gd name="connsiteX6" fmla="*/ 426244 w 431006"/>
                <a:gd name="connsiteY6" fmla="*/ 114300 h 1064418"/>
                <a:gd name="connsiteX7" fmla="*/ 431006 w 431006"/>
                <a:gd name="connsiteY7" fmla="*/ 142875 h 1064418"/>
                <a:gd name="connsiteX8" fmla="*/ 428625 w 431006"/>
                <a:gd name="connsiteY8" fmla="*/ 169068 h 1064418"/>
                <a:gd name="connsiteX9" fmla="*/ 414337 w 431006"/>
                <a:gd name="connsiteY9" fmla="*/ 214312 h 1064418"/>
                <a:gd name="connsiteX10" fmla="*/ 397669 w 431006"/>
                <a:gd name="connsiteY10" fmla="*/ 283368 h 1064418"/>
                <a:gd name="connsiteX11" fmla="*/ 371475 w 431006"/>
                <a:gd name="connsiteY11" fmla="*/ 392906 h 1064418"/>
                <a:gd name="connsiteX12" fmla="*/ 350044 w 431006"/>
                <a:gd name="connsiteY12" fmla="*/ 531018 h 1064418"/>
                <a:gd name="connsiteX13" fmla="*/ 347662 w 431006"/>
                <a:gd name="connsiteY13" fmla="*/ 638175 h 1064418"/>
                <a:gd name="connsiteX14" fmla="*/ 350044 w 431006"/>
                <a:gd name="connsiteY14" fmla="*/ 1026318 h 1064418"/>
                <a:gd name="connsiteX15" fmla="*/ 123825 w 431006"/>
                <a:gd name="connsiteY15" fmla="*/ 1064418 h 1064418"/>
                <a:gd name="connsiteX16" fmla="*/ 121444 w 431006"/>
                <a:gd name="connsiteY16" fmla="*/ 697706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006" h="1064418">
                  <a:moveTo>
                    <a:pt x="121444" y="697706"/>
                  </a:moveTo>
                  <a:cubicBezTo>
                    <a:pt x="122238" y="536575"/>
                    <a:pt x="123031" y="375443"/>
                    <a:pt x="123825" y="214312"/>
                  </a:cubicBezTo>
                  <a:lnTo>
                    <a:pt x="121444" y="188118"/>
                  </a:lnTo>
                  <a:lnTo>
                    <a:pt x="0" y="28575"/>
                  </a:lnTo>
                  <a:lnTo>
                    <a:pt x="354806" y="0"/>
                  </a:lnTo>
                  <a:lnTo>
                    <a:pt x="419100" y="90487"/>
                  </a:lnTo>
                  <a:lnTo>
                    <a:pt x="426244" y="114300"/>
                  </a:lnTo>
                  <a:lnTo>
                    <a:pt x="431006" y="142875"/>
                  </a:lnTo>
                  <a:lnTo>
                    <a:pt x="428625" y="169068"/>
                  </a:lnTo>
                  <a:lnTo>
                    <a:pt x="414337" y="214312"/>
                  </a:lnTo>
                  <a:lnTo>
                    <a:pt x="397669" y="283368"/>
                  </a:lnTo>
                  <a:lnTo>
                    <a:pt x="371475" y="392906"/>
                  </a:lnTo>
                  <a:lnTo>
                    <a:pt x="350044" y="531018"/>
                  </a:lnTo>
                  <a:lnTo>
                    <a:pt x="347662" y="638175"/>
                  </a:lnTo>
                  <a:lnTo>
                    <a:pt x="350044" y="1026318"/>
                  </a:lnTo>
                  <a:lnTo>
                    <a:pt x="123825" y="1064418"/>
                  </a:lnTo>
                  <a:cubicBezTo>
                    <a:pt x="123031" y="939799"/>
                    <a:pt x="122238" y="815181"/>
                    <a:pt x="121444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9E58115-1427-9A4C-A7D1-7F8BF0215C43}"/>
                </a:ext>
              </a:extLst>
            </p:cNvPr>
            <p:cNvSpPr/>
            <p:nvPr/>
          </p:nvSpPr>
          <p:spPr>
            <a:xfrm>
              <a:off x="3578225" y="2757488"/>
              <a:ext cx="3105150" cy="1495425"/>
            </a:xfrm>
            <a:custGeom>
              <a:avLst/>
              <a:gdLst>
                <a:gd name="connsiteX0" fmla="*/ 1181100 w 3105150"/>
                <a:gd name="connsiteY0" fmla="*/ 375557 h 1496786"/>
                <a:gd name="connsiteX1" fmla="*/ 696685 w 3105150"/>
                <a:gd name="connsiteY1" fmla="*/ 459922 h 1496786"/>
                <a:gd name="connsiteX2" fmla="*/ 378278 w 3105150"/>
                <a:gd name="connsiteY2" fmla="*/ 519793 h 1496786"/>
                <a:gd name="connsiteX3" fmla="*/ 310242 w 3105150"/>
                <a:gd name="connsiteY3" fmla="*/ 533400 h 1496786"/>
                <a:gd name="connsiteX4" fmla="*/ 274864 w 3105150"/>
                <a:gd name="connsiteY4" fmla="*/ 536122 h 1496786"/>
                <a:gd name="connsiteX5" fmla="*/ 239485 w 3105150"/>
                <a:gd name="connsiteY5" fmla="*/ 533400 h 1496786"/>
                <a:gd name="connsiteX6" fmla="*/ 155121 w 3105150"/>
                <a:gd name="connsiteY6" fmla="*/ 514350 h 1496786"/>
                <a:gd name="connsiteX7" fmla="*/ 0 w 3105150"/>
                <a:gd name="connsiteY7" fmla="*/ 462643 h 1496786"/>
                <a:gd name="connsiteX8" fmla="*/ 2721 w 3105150"/>
                <a:gd name="connsiteY8" fmla="*/ 272143 h 1496786"/>
                <a:gd name="connsiteX9" fmla="*/ 114300 w 3105150"/>
                <a:gd name="connsiteY9" fmla="*/ 302079 h 1496786"/>
                <a:gd name="connsiteX10" fmla="*/ 223157 w 3105150"/>
                <a:gd name="connsiteY10" fmla="*/ 332014 h 1496786"/>
                <a:gd name="connsiteX11" fmla="*/ 285750 w 3105150"/>
                <a:gd name="connsiteY11" fmla="*/ 337457 h 1496786"/>
                <a:gd name="connsiteX12" fmla="*/ 364671 w 3105150"/>
                <a:gd name="connsiteY12" fmla="*/ 329293 h 1496786"/>
                <a:gd name="connsiteX13" fmla="*/ 620485 w 3105150"/>
                <a:gd name="connsiteY13" fmla="*/ 299357 h 1496786"/>
                <a:gd name="connsiteX14" fmla="*/ 952500 w 3105150"/>
                <a:gd name="connsiteY14" fmla="*/ 258536 h 1496786"/>
                <a:gd name="connsiteX15" fmla="*/ 1344385 w 3105150"/>
                <a:gd name="connsiteY15" fmla="*/ 204107 h 1496786"/>
                <a:gd name="connsiteX16" fmla="*/ 1562100 w 3105150"/>
                <a:gd name="connsiteY16" fmla="*/ 185057 h 1496786"/>
                <a:gd name="connsiteX17" fmla="*/ 1752600 w 3105150"/>
                <a:gd name="connsiteY17" fmla="*/ 166007 h 1496786"/>
                <a:gd name="connsiteX18" fmla="*/ 2027464 w 3105150"/>
                <a:gd name="connsiteY18" fmla="*/ 130629 h 1496786"/>
                <a:gd name="connsiteX19" fmla="*/ 2291442 w 3105150"/>
                <a:gd name="connsiteY19" fmla="*/ 92529 h 1496786"/>
                <a:gd name="connsiteX20" fmla="*/ 2601685 w 3105150"/>
                <a:gd name="connsiteY20" fmla="*/ 48986 h 1496786"/>
                <a:gd name="connsiteX21" fmla="*/ 2658835 w 3105150"/>
                <a:gd name="connsiteY21" fmla="*/ 21772 h 1496786"/>
                <a:gd name="connsiteX22" fmla="*/ 2713264 w 3105150"/>
                <a:gd name="connsiteY22" fmla="*/ 0 h 1496786"/>
                <a:gd name="connsiteX23" fmla="*/ 2729592 w 3105150"/>
                <a:gd name="connsiteY23" fmla="*/ 0 h 1496786"/>
                <a:gd name="connsiteX24" fmla="*/ 2773135 w 3105150"/>
                <a:gd name="connsiteY24" fmla="*/ 16329 h 1496786"/>
                <a:gd name="connsiteX25" fmla="*/ 2835728 w 3105150"/>
                <a:gd name="connsiteY25" fmla="*/ 59872 h 1496786"/>
                <a:gd name="connsiteX26" fmla="*/ 2930978 w 3105150"/>
                <a:gd name="connsiteY26" fmla="*/ 136072 h 1496786"/>
                <a:gd name="connsiteX27" fmla="*/ 3023507 w 3105150"/>
                <a:gd name="connsiteY27" fmla="*/ 225879 h 1496786"/>
                <a:gd name="connsiteX28" fmla="*/ 3094264 w 3105150"/>
                <a:gd name="connsiteY28" fmla="*/ 304800 h 1496786"/>
                <a:gd name="connsiteX29" fmla="*/ 3105150 w 3105150"/>
                <a:gd name="connsiteY29" fmla="*/ 326572 h 1496786"/>
                <a:gd name="connsiteX30" fmla="*/ 3102428 w 3105150"/>
                <a:gd name="connsiteY30" fmla="*/ 345622 h 1496786"/>
                <a:gd name="connsiteX31" fmla="*/ 3080657 w 3105150"/>
                <a:gd name="connsiteY31" fmla="*/ 375557 h 1496786"/>
                <a:gd name="connsiteX32" fmla="*/ 2993571 w 3105150"/>
                <a:gd name="connsiteY32" fmla="*/ 421822 h 1496786"/>
                <a:gd name="connsiteX33" fmla="*/ 2879271 w 3105150"/>
                <a:gd name="connsiteY33" fmla="*/ 797379 h 1496786"/>
                <a:gd name="connsiteX34" fmla="*/ 2748642 w 3105150"/>
                <a:gd name="connsiteY34" fmla="*/ 1189264 h 1496786"/>
                <a:gd name="connsiteX35" fmla="*/ 2680607 w 3105150"/>
                <a:gd name="connsiteY35" fmla="*/ 1420586 h 1496786"/>
                <a:gd name="connsiteX36" fmla="*/ 2667000 w 3105150"/>
                <a:gd name="connsiteY36" fmla="*/ 1442357 h 1496786"/>
                <a:gd name="connsiteX37" fmla="*/ 2634342 w 3105150"/>
                <a:gd name="connsiteY37" fmla="*/ 1472293 h 1496786"/>
                <a:gd name="connsiteX38" fmla="*/ 2577192 w 3105150"/>
                <a:gd name="connsiteY38" fmla="*/ 1496786 h 1496786"/>
                <a:gd name="connsiteX39" fmla="*/ 2539092 w 3105150"/>
                <a:gd name="connsiteY39" fmla="*/ 1496786 h 1496786"/>
                <a:gd name="connsiteX40" fmla="*/ 2511878 w 3105150"/>
                <a:gd name="connsiteY40" fmla="*/ 1496786 h 1496786"/>
                <a:gd name="connsiteX41" fmla="*/ 2484664 w 3105150"/>
                <a:gd name="connsiteY41" fmla="*/ 1475014 h 1496786"/>
                <a:gd name="connsiteX42" fmla="*/ 2457450 w 3105150"/>
                <a:gd name="connsiteY42" fmla="*/ 1450522 h 1496786"/>
                <a:gd name="connsiteX43" fmla="*/ 2506435 w 3105150"/>
                <a:gd name="connsiteY43" fmla="*/ 1191986 h 1496786"/>
                <a:gd name="connsiteX44" fmla="*/ 2612571 w 3105150"/>
                <a:gd name="connsiteY44" fmla="*/ 598714 h 1496786"/>
                <a:gd name="connsiteX45" fmla="*/ 2661557 w 3105150"/>
                <a:gd name="connsiteY45" fmla="*/ 353786 h 1496786"/>
                <a:gd name="connsiteX46" fmla="*/ 2656114 w 3105150"/>
                <a:gd name="connsiteY46" fmla="*/ 312964 h 1496786"/>
                <a:gd name="connsiteX47" fmla="*/ 2647950 w 3105150"/>
                <a:gd name="connsiteY47" fmla="*/ 283029 h 1496786"/>
                <a:gd name="connsiteX48" fmla="*/ 2637064 w 3105150"/>
                <a:gd name="connsiteY48" fmla="*/ 269422 h 1496786"/>
                <a:gd name="connsiteX49" fmla="*/ 2615292 w 3105150"/>
                <a:gd name="connsiteY49" fmla="*/ 255814 h 1496786"/>
                <a:gd name="connsiteX50" fmla="*/ 2509157 w 3105150"/>
                <a:gd name="connsiteY50" fmla="*/ 247650 h 1496786"/>
                <a:gd name="connsiteX51" fmla="*/ 2092778 w 3105150"/>
                <a:gd name="connsiteY51" fmla="*/ 266700 h 1496786"/>
                <a:gd name="connsiteX52" fmla="*/ 1679121 w 3105150"/>
                <a:gd name="connsiteY52" fmla="*/ 304800 h 1496786"/>
                <a:gd name="connsiteX53" fmla="*/ 1181100 w 3105150"/>
                <a:gd name="connsiteY53" fmla="*/ 375557 h 14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05150" h="1496786">
                  <a:moveTo>
                    <a:pt x="1181100" y="375557"/>
                  </a:moveTo>
                  <a:lnTo>
                    <a:pt x="696685" y="459922"/>
                  </a:lnTo>
                  <a:lnTo>
                    <a:pt x="378278" y="519793"/>
                  </a:lnTo>
                  <a:lnTo>
                    <a:pt x="310242" y="533400"/>
                  </a:lnTo>
                  <a:lnTo>
                    <a:pt x="274864" y="536122"/>
                  </a:lnTo>
                  <a:lnTo>
                    <a:pt x="239485" y="533400"/>
                  </a:lnTo>
                  <a:lnTo>
                    <a:pt x="155121" y="514350"/>
                  </a:lnTo>
                  <a:lnTo>
                    <a:pt x="0" y="462643"/>
                  </a:lnTo>
                  <a:lnTo>
                    <a:pt x="2721" y="272143"/>
                  </a:lnTo>
                  <a:lnTo>
                    <a:pt x="114300" y="302079"/>
                  </a:lnTo>
                  <a:lnTo>
                    <a:pt x="223157" y="332014"/>
                  </a:lnTo>
                  <a:lnTo>
                    <a:pt x="285750" y="337457"/>
                  </a:lnTo>
                  <a:lnTo>
                    <a:pt x="364671" y="329293"/>
                  </a:lnTo>
                  <a:lnTo>
                    <a:pt x="620485" y="299357"/>
                  </a:lnTo>
                  <a:lnTo>
                    <a:pt x="952500" y="258536"/>
                  </a:lnTo>
                  <a:lnTo>
                    <a:pt x="1344385" y="204107"/>
                  </a:lnTo>
                  <a:lnTo>
                    <a:pt x="1562100" y="185057"/>
                  </a:lnTo>
                  <a:lnTo>
                    <a:pt x="1752600" y="166007"/>
                  </a:lnTo>
                  <a:lnTo>
                    <a:pt x="2027464" y="130629"/>
                  </a:lnTo>
                  <a:lnTo>
                    <a:pt x="2291442" y="92529"/>
                  </a:lnTo>
                  <a:lnTo>
                    <a:pt x="2601685" y="48986"/>
                  </a:lnTo>
                  <a:lnTo>
                    <a:pt x="2658835" y="21772"/>
                  </a:lnTo>
                  <a:lnTo>
                    <a:pt x="2713264" y="0"/>
                  </a:lnTo>
                  <a:lnTo>
                    <a:pt x="2729592" y="0"/>
                  </a:lnTo>
                  <a:lnTo>
                    <a:pt x="2773135" y="16329"/>
                  </a:lnTo>
                  <a:lnTo>
                    <a:pt x="2835728" y="59872"/>
                  </a:lnTo>
                  <a:lnTo>
                    <a:pt x="2930978" y="136072"/>
                  </a:lnTo>
                  <a:lnTo>
                    <a:pt x="3023507" y="225879"/>
                  </a:lnTo>
                  <a:lnTo>
                    <a:pt x="3094264" y="304800"/>
                  </a:lnTo>
                  <a:lnTo>
                    <a:pt x="3105150" y="326572"/>
                  </a:lnTo>
                  <a:lnTo>
                    <a:pt x="3102428" y="345622"/>
                  </a:lnTo>
                  <a:lnTo>
                    <a:pt x="3080657" y="375557"/>
                  </a:lnTo>
                  <a:lnTo>
                    <a:pt x="2993571" y="421822"/>
                  </a:lnTo>
                  <a:lnTo>
                    <a:pt x="2879271" y="797379"/>
                  </a:lnTo>
                  <a:lnTo>
                    <a:pt x="2748642" y="1189264"/>
                  </a:lnTo>
                  <a:lnTo>
                    <a:pt x="2680607" y="1420586"/>
                  </a:lnTo>
                  <a:lnTo>
                    <a:pt x="2667000" y="1442357"/>
                  </a:lnTo>
                  <a:lnTo>
                    <a:pt x="2634342" y="1472293"/>
                  </a:lnTo>
                  <a:lnTo>
                    <a:pt x="2577192" y="1496786"/>
                  </a:lnTo>
                  <a:lnTo>
                    <a:pt x="2539092" y="1496786"/>
                  </a:lnTo>
                  <a:lnTo>
                    <a:pt x="2511878" y="1496786"/>
                  </a:lnTo>
                  <a:lnTo>
                    <a:pt x="2484664" y="1475014"/>
                  </a:lnTo>
                  <a:lnTo>
                    <a:pt x="2457450" y="1450522"/>
                  </a:lnTo>
                  <a:lnTo>
                    <a:pt x="2506435" y="1191986"/>
                  </a:lnTo>
                  <a:lnTo>
                    <a:pt x="2612571" y="598714"/>
                  </a:lnTo>
                  <a:lnTo>
                    <a:pt x="2661557" y="353786"/>
                  </a:lnTo>
                  <a:lnTo>
                    <a:pt x="2656114" y="312964"/>
                  </a:lnTo>
                  <a:lnTo>
                    <a:pt x="2647950" y="283029"/>
                  </a:lnTo>
                  <a:lnTo>
                    <a:pt x="2637064" y="269422"/>
                  </a:lnTo>
                  <a:lnTo>
                    <a:pt x="2615292" y="255814"/>
                  </a:lnTo>
                  <a:lnTo>
                    <a:pt x="2509157" y="247650"/>
                  </a:lnTo>
                  <a:lnTo>
                    <a:pt x="2092778" y="266700"/>
                  </a:lnTo>
                  <a:lnTo>
                    <a:pt x="1679121" y="304800"/>
                  </a:lnTo>
                  <a:lnTo>
                    <a:pt x="1181100" y="375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A8CA46D-2B5E-ED47-9821-1CDB183800F5}"/>
                </a:ext>
              </a:extLst>
            </p:cNvPr>
            <p:cNvSpPr/>
            <p:nvPr/>
          </p:nvSpPr>
          <p:spPr>
            <a:xfrm>
              <a:off x="3560763" y="3913188"/>
              <a:ext cx="2573337" cy="498475"/>
            </a:xfrm>
            <a:custGeom>
              <a:avLst/>
              <a:gdLst>
                <a:gd name="connsiteX0" fmla="*/ 816769 w 2574131"/>
                <a:gd name="connsiteY0" fmla="*/ 409575 h 500062"/>
                <a:gd name="connsiteX1" fmla="*/ 288131 w 2574131"/>
                <a:gd name="connsiteY1" fmla="*/ 500062 h 500062"/>
                <a:gd name="connsiteX2" fmla="*/ 2381 w 2574131"/>
                <a:gd name="connsiteY2" fmla="*/ 445294 h 500062"/>
                <a:gd name="connsiteX3" fmla="*/ 0 w 2574131"/>
                <a:gd name="connsiteY3" fmla="*/ 261937 h 500062"/>
                <a:gd name="connsiteX4" fmla="*/ 247650 w 2574131"/>
                <a:gd name="connsiteY4" fmla="*/ 295275 h 500062"/>
                <a:gd name="connsiteX5" fmla="*/ 576262 w 2574131"/>
                <a:gd name="connsiteY5" fmla="*/ 257175 h 500062"/>
                <a:gd name="connsiteX6" fmla="*/ 1359694 w 2574131"/>
                <a:gd name="connsiteY6" fmla="*/ 157162 h 500062"/>
                <a:gd name="connsiteX7" fmla="*/ 2035969 w 2574131"/>
                <a:gd name="connsiteY7" fmla="*/ 69056 h 500062"/>
                <a:gd name="connsiteX8" fmla="*/ 2574131 w 2574131"/>
                <a:gd name="connsiteY8" fmla="*/ 0 h 500062"/>
                <a:gd name="connsiteX9" fmla="*/ 2557462 w 2574131"/>
                <a:gd name="connsiteY9" fmla="*/ 309562 h 500062"/>
                <a:gd name="connsiteX10" fmla="*/ 2474119 w 2574131"/>
                <a:gd name="connsiteY10" fmla="*/ 290512 h 500062"/>
                <a:gd name="connsiteX11" fmla="*/ 2431256 w 2574131"/>
                <a:gd name="connsiteY11" fmla="*/ 250031 h 500062"/>
                <a:gd name="connsiteX12" fmla="*/ 2407444 w 2574131"/>
                <a:gd name="connsiteY12" fmla="*/ 230981 h 500062"/>
                <a:gd name="connsiteX13" fmla="*/ 2195512 w 2574131"/>
                <a:gd name="connsiteY13" fmla="*/ 238125 h 500062"/>
                <a:gd name="connsiteX14" fmla="*/ 1909762 w 2574131"/>
                <a:gd name="connsiteY14" fmla="*/ 257175 h 500062"/>
                <a:gd name="connsiteX15" fmla="*/ 1781175 w 2574131"/>
                <a:gd name="connsiteY15" fmla="*/ 261937 h 500062"/>
                <a:gd name="connsiteX16" fmla="*/ 1688306 w 2574131"/>
                <a:gd name="connsiteY16" fmla="*/ 273844 h 500062"/>
                <a:gd name="connsiteX17" fmla="*/ 1581150 w 2574131"/>
                <a:gd name="connsiteY17" fmla="*/ 300037 h 500062"/>
                <a:gd name="connsiteX18" fmla="*/ 1302544 w 2574131"/>
                <a:gd name="connsiteY18" fmla="*/ 335756 h 500062"/>
                <a:gd name="connsiteX19" fmla="*/ 816769 w 2574131"/>
                <a:gd name="connsiteY19" fmla="*/ 409575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131" h="500062">
                  <a:moveTo>
                    <a:pt x="816769" y="409575"/>
                  </a:moveTo>
                  <a:lnTo>
                    <a:pt x="288131" y="500062"/>
                  </a:lnTo>
                  <a:lnTo>
                    <a:pt x="2381" y="445294"/>
                  </a:lnTo>
                  <a:cubicBezTo>
                    <a:pt x="1587" y="384175"/>
                    <a:pt x="794" y="323056"/>
                    <a:pt x="0" y="261937"/>
                  </a:cubicBezTo>
                  <a:lnTo>
                    <a:pt x="247650" y="295275"/>
                  </a:lnTo>
                  <a:lnTo>
                    <a:pt x="576262" y="257175"/>
                  </a:lnTo>
                  <a:lnTo>
                    <a:pt x="1359694" y="157162"/>
                  </a:lnTo>
                  <a:lnTo>
                    <a:pt x="2035969" y="69056"/>
                  </a:lnTo>
                  <a:lnTo>
                    <a:pt x="2574131" y="0"/>
                  </a:lnTo>
                  <a:lnTo>
                    <a:pt x="2557462" y="309562"/>
                  </a:lnTo>
                  <a:lnTo>
                    <a:pt x="2474119" y="290512"/>
                  </a:lnTo>
                  <a:lnTo>
                    <a:pt x="2431256" y="250031"/>
                  </a:lnTo>
                  <a:lnTo>
                    <a:pt x="2407444" y="230981"/>
                  </a:lnTo>
                  <a:lnTo>
                    <a:pt x="2195512" y="238125"/>
                  </a:lnTo>
                  <a:lnTo>
                    <a:pt x="1909762" y="257175"/>
                  </a:lnTo>
                  <a:lnTo>
                    <a:pt x="1781175" y="261937"/>
                  </a:lnTo>
                  <a:lnTo>
                    <a:pt x="1688306" y="273844"/>
                  </a:lnTo>
                  <a:lnTo>
                    <a:pt x="1581150" y="300037"/>
                  </a:lnTo>
                  <a:lnTo>
                    <a:pt x="1302544" y="335756"/>
                  </a:lnTo>
                  <a:lnTo>
                    <a:pt x="816769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F5BD6CC-33FC-CE49-8C25-1AD6A4A8F881}"/>
                </a:ext>
              </a:extLst>
            </p:cNvPr>
            <p:cNvSpPr/>
            <p:nvPr/>
          </p:nvSpPr>
          <p:spPr>
            <a:xfrm>
              <a:off x="4799013" y="4160838"/>
              <a:ext cx="481012" cy="1289050"/>
            </a:xfrm>
            <a:custGeom>
              <a:avLst/>
              <a:gdLst>
                <a:gd name="connsiteX0" fmla="*/ 140494 w 481012"/>
                <a:gd name="connsiteY0" fmla="*/ 804862 h 1290637"/>
                <a:gd name="connsiteX1" fmla="*/ 147637 w 481012"/>
                <a:gd name="connsiteY1" fmla="*/ 221456 h 1290637"/>
                <a:gd name="connsiteX2" fmla="*/ 142875 w 481012"/>
                <a:gd name="connsiteY2" fmla="*/ 197644 h 1290637"/>
                <a:gd name="connsiteX3" fmla="*/ 0 w 481012"/>
                <a:gd name="connsiteY3" fmla="*/ 59531 h 1290637"/>
                <a:gd name="connsiteX4" fmla="*/ 338137 w 481012"/>
                <a:gd name="connsiteY4" fmla="*/ 0 h 1290637"/>
                <a:gd name="connsiteX5" fmla="*/ 404812 w 481012"/>
                <a:gd name="connsiteY5" fmla="*/ 95250 h 1290637"/>
                <a:gd name="connsiteX6" fmla="*/ 445294 w 481012"/>
                <a:gd name="connsiteY6" fmla="*/ 130969 h 1290637"/>
                <a:gd name="connsiteX7" fmla="*/ 478631 w 481012"/>
                <a:gd name="connsiteY7" fmla="*/ 157162 h 1290637"/>
                <a:gd name="connsiteX8" fmla="*/ 481012 w 481012"/>
                <a:gd name="connsiteY8" fmla="*/ 169069 h 1290637"/>
                <a:gd name="connsiteX9" fmla="*/ 469106 w 481012"/>
                <a:gd name="connsiteY9" fmla="*/ 204787 h 1290637"/>
                <a:gd name="connsiteX10" fmla="*/ 419100 w 481012"/>
                <a:gd name="connsiteY10" fmla="*/ 295275 h 1290637"/>
                <a:gd name="connsiteX11" fmla="*/ 400050 w 481012"/>
                <a:gd name="connsiteY11" fmla="*/ 600075 h 1290637"/>
                <a:gd name="connsiteX12" fmla="*/ 383381 w 481012"/>
                <a:gd name="connsiteY12" fmla="*/ 957262 h 1290637"/>
                <a:gd name="connsiteX13" fmla="*/ 371475 w 481012"/>
                <a:gd name="connsiteY13" fmla="*/ 1271587 h 1290637"/>
                <a:gd name="connsiteX14" fmla="*/ 126206 w 481012"/>
                <a:gd name="connsiteY14" fmla="*/ 1290637 h 1290637"/>
                <a:gd name="connsiteX15" fmla="*/ 140494 w 481012"/>
                <a:gd name="connsiteY15" fmla="*/ 804862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1012" h="1290637">
                  <a:moveTo>
                    <a:pt x="140494" y="804862"/>
                  </a:moveTo>
                  <a:lnTo>
                    <a:pt x="147637" y="221456"/>
                  </a:lnTo>
                  <a:lnTo>
                    <a:pt x="142875" y="197644"/>
                  </a:lnTo>
                  <a:lnTo>
                    <a:pt x="0" y="59531"/>
                  </a:lnTo>
                  <a:lnTo>
                    <a:pt x="338137" y="0"/>
                  </a:lnTo>
                  <a:lnTo>
                    <a:pt x="404812" y="95250"/>
                  </a:lnTo>
                  <a:lnTo>
                    <a:pt x="445294" y="130969"/>
                  </a:lnTo>
                  <a:lnTo>
                    <a:pt x="478631" y="157162"/>
                  </a:lnTo>
                  <a:lnTo>
                    <a:pt x="481012" y="169069"/>
                  </a:lnTo>
                  <a:lnTo>
                    <a:pt x="469106" y="204787"/>
                  </a:lnTo>
                  <a:lnTo>
                    <a:pt x="419100" y="295275"/>
                  </a:lnTo>
                  <a:lnTo>
                    <a:pt x="400050" y="600075"/>
                  </a:lnTo>
                  <a:cubicBezTo>
                    <a:pt x="394456" y="719136"/>
                    <a:pt x="383381" y="838070"/>
                    <a:pt x="383381" y="957262"/>
                  </a:cubicBezTo>
                  <a:lnTo>
                    <a:pt x="371475" y="1271587"/>
                  </a:lnTo>
                  <a:lnTo>
                    <a:pt x="126206" y="1290637"/>
                  </a:lnTo>
                  <a:lnTo>
                    <a:pt x="140494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FA61371-1E59-654F-ADCC-C57C4AC3ED7C}"/>
                </a:ext>
              </a:extLst>
            </p:cNvPr>
            <p:cNvSpPr/>
            <p:nvPr/>
          </p:nvSpPr>
          <p:spPr>
            <a:xfrm>
              <a:off x="3519488" y="5211763"/>
              <a:ext cx="3386137" cy="471487"/>
            </a:xfrm>
            <a:custGeom>
              <a:avLst/>
              <a:gdLst>
                <a:gd name="connsiteX0" fmla="*/ 1497078 w 3386453"/>
                <a:gd name="connsiteY0" fmla="*/ 331723 h 470181"/>
                <a:gd name="connsiteX1" fmla="*/ 986514 w 3386453"/>
                <a:gd name="connsiteY1" fmla="*/ 372106 h 470181"/>
                <a:gd name="connsiteX2" fmla="*/ 571139 w 3386453"/>
                <a:gd name="connsiteY2" fmla="*/ 421144 h 470181"/>
                <a:gd name="connsiteX3" fmla="*/ 196149 w 3386453"/>
                <a:gd name="connsiteY3" fmla="*/ 470181 h 470181"/>
                <a:gd name="connsiteX4" fmla="*/ 0 w 3386453"/>
                <a:gd name="connsiteY4" fmla="*/ 432682 h 470181"/>
                <a:gd name="connsiteX5" fmla="*/ 0 w 3386453"/>
                <a:gd name="connsiteY5" fmla="*/ 253840 h 470181"/>
                <a:gd name="connsiteX6" fmla="*/ 210572 w 3386453"/>
                <a:gd name="connsiteY6" fmla="*/ 291339 h 470181"/>
                <a:gd name="connsiteX7" fmla="*/ 484603 w 3386453"/>
                <a:gd name="connsiteY7" fmla="*/ 262494 h 470181"/>
                <a:gd name="connsiteX8" fmla="*/ 891324 w 3386453"/>
                <a:gd name="connsiteY8" fmla="*/ 219226 h 470181"/>
                <a:gd name="connsiteX9" fmla="*/ 1404772 w 3386453"/>
                <a:gd name="connsiteY9" fmla="*/ 155766 h 470181"/>
                <a:gd name="connsiteX10" fmla="*/ 1647074 w 3386453"/>
                <a:gd name="connsiteY10" fmla="*/ 138458 h 470181"/>
                <a:gd name="connsiteX11" fmla="*/ 1851876 w 3386453"/>
                <a:gd name="connsiteY11" fmla="*/ 135574 h 470181"/>
                <a:gd name="connsiteX12" fmla="*/ 2223982 w 3386453"/>
                <a:gd name="connsiteY12" fmla="*/ 115382 h 470181"/>
                <a:gd name="connsiteX13" fmla="*/ 2616280 w 3386453"/>
                <a:gd name="connsiteY13" fmla="*/ 92306 h 470181"/>
                <a:gd name="connsiteX14" fmla="*/ 2901850 w 3386453"/>
                <a:gd name="connsiteY14" fmla="*/ 0 h 470181"/>
                <a:gd name="connsiteX15" fmla="*/ 3002809 w 3386453"/>
                <a:gd name="connsiteY15" fmla="*/ 23077 h 470181"/>
                <a:gd name="connsiteX16" fmla="*/ 3092230 w 3386453"/>
                <a:gd name="connsiteY16" fmla="*/ 54807 h 470181"/>
                <a:gd name="connsiteX17" fmla="*/ 3196073 w 3386453"/>
                <a:gd name="connsiteY17" fmla="*/ 98075 h 470181"/>
                <a:gd name="connsiteX18" fmla="*/ 3288379 w 3386453"/>
                <a:gd name="connsiteY18" fmla="*/ 144228 h 470181"/>
                <a:gd name="connsiteX19" fmla="*/ 3343185 w 3386453"/>
                <a:gd name="connsiteY19" fmla="*/ 178842 h 470181"/>
                <a:gd name="connsiteX20" fmla="*/ 3360492 w 3386453"/>
                <a:gd name="connsiteY20" fmla="*/ 201918 h 470181"/>
                <a:gd name="connsiteX21" fmla="*/ 3377799 w 3386453"/>
                <a:gd name="connsiteY21" fmla="*/ 230764 h 470181"/>
                <a:gd name="connsiteX22" fmla="*/ 3386453 w 3386453"/>
                <a:gd name="connsiteY22" fmla="*/ 265378 h 470181"/>
                <a:gd name="connsiteX23" fmla="*/ 3386453 w 3386453"/>
                <a:gd name="connsiteY23" fmla="*/ 288455 h 470181"/>
                <a:gd name="connsiteX24" fmla="*/ 3369146 w 3386453"/>
                <a:gd name="connsiteY24" fmla="*/ 311531 h 470181"/>
                <a:gd name="connsiteX25" fmla="*/ 3331647 w 3386453"/>
                <a:gd name="connsiteY25" fmla="*/ 343261 h 470181"/>
                <a:gd name="connsiteX26" fmla="*/ 3271071 w 3386453"/>
                <a:gd name="connsiteY26" fmla="*/ 360568 h 470181"/>
                <a:gd name="connsiteX27" fmla="*/ 3077807 w 3386453"/>
                <a:gd name="connsiteY27" fmla="*/ 331723 h 470181"/>
                <a:gd name="connsiteX28" fmla="*/ 2746084 w 3386453"/>
                <a:gd name="connsiteY28" fmla="*/ 305762 h 470181"/>
                <a:gd name="connsiteX29" fmla="*/ 2500898 w 3386453"/>
                <a:gd name="connsiteY29" fmla="*/ 291339 h 470181"/>
                <a:gd name="connsiteX30" fmla="*/ 2273020 w 3386453"/>
                <a:gd name="connsiteY30" fmla="*/ 294224 h 470181"/>
                <a:gd name="connsiteX31" fmla="*/ 1857645 w 3386453"/>
                <a:gd name="connsiteY31" fmla="*/ 314416 h 470181"/>
                <a:gd name="connsiteX32" fmla="*/ 1497078 w 3386453"/>
                <a:gd name="connsiteY32" fmla="*/ 331723 h 47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86453" h="470181">
                  <a:moveTo>
                    <a:pt x="1497078" y="331723"/>
                  </a:moveTo>
                  <a:lnTo>
                    <a:pt x="986514" y="372106"/>
                  </a:lnTo>
                  <a:lnTo>
                    <a:pt x="571139" y="421144"/>
                  </a:lnTo>
                  <a:lnTo>
                    <a:pt x="196149" y="470181"/>
                  </a:lnTo>
                  <a:lnTo>
                    <a:pt x="0" y="432682"/>
                  </a:lnTo>
                  <a:lnTo>
                    <a:pt x="0" y="253840"/>
                  </a:lnTo>
                  <a:lnTo>
                    <a:pt x="210572" y="291339"/>
                  </a:lnTo>
                  <a:lnTo>
                    <a:pt x="484603" y="262494"/>
                  </a:lnTo>
                  <a:lnTo>
                    <a:pt x="891324" y="219226"/>
                  </a:lnTo>
                  <a:lnTo>
                    <a:pt x="1404772" y="155766"/>
                  </a:lnTo>
                  <a:lnTo>
                    <a:pt x="1647074" y="138458"/>
                  </a:lnTo>
                  <a:lnTo>
                    <a:pt x="1851876" y="135574"/>
                  </a:lnTo>
                  <a:lnTo>
                    <a:pt x="2223982" y="115382"/>
                  </a:lnTo>
                  <a:lnTo>
                    <a:pt x="2616280" y="92306"/>
                  </a:lnTo>
                  <a:lnTo>
                    <a:pt x="2901850" y="0"/>
                  </a:lnTo>
                  <a:lnTo>
                    <a:pt x="3002809" y="23077"/>
                  </a:lnTo>
                  <a:lnTo>
                    <a:pt x="3092230" y="54807"/>
                  </a:lnTo>
                  <a:lnTo>
                    <a:pt x="3196073" y="98075"/>
                  </a:lnTo>
                  <a:lnTo>
                    <a:pt x="3288379" y="144228"/>
                  </a:lnTo>
                  <a:lnTo>
                    <a:pt x="3343185" y="178842"/>
                  </a:lnTo>
                  <a:lnTo>
                    <a:pt x="3360492" y="201918"/>
                  </a:lnTo>
                  <a:lnTo>
                    <a:pt x="3377799" y="230764"/>
                  </a:lnTo>
                  <a:lnTo>
                    <a:pt x="3386453" y="265378"/>
                  </a:lnTo>
                  <a:lnTo>
                    <a:pt x="3386453" y="288455"/>
                  </a:lnTo>
                  <a:lnTo>
                    <a:pt x="3369146" y="311531"/>
                  </a:lnTo>
                  <a:lnTo>
                    <a:pt x="3331647" y="343261"/>
                  </a:lnTo>
                  <a:lnTo>
                    <a:pt x="3271071" y="360568"/>
                  </a:lnTo>
                  <a:lnTo>
                    <a:pt x="3077807" y="331723"/>
                  </a:lnTo>
                  <a:lnTo>
                    <a:pt x="2746084" y="305762"/>
                  </a:lnTo>
                  <a:lnTo>
                    <a:pt x="2500898" y="291339"/>
                  </a:lnTo>
                  <a:lnTo>
                    <a:pt x="2273020" y="294224"/>
                  </a:lnTo>
                  <a:lnTo>
                    <a:pt x="1857645" y="314416"/>
                  </a:lnTo>
                  <a:lnTo>
                    <a:pt x="1497078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199332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68269E3-EDAD-CB42-985C-6EA965A3F0C4}"/>
              </a:ext>
            </a:extLst>
          </p:cNvPr>
          <p:cNvSpPr/>
          <p:nvPr/>
        </p:nvSpPr>
        <p:spPr>
          <a:xfrm>
            <a:off x="3360738" y="1643063"/>
            <a:ext cx="1743075" cy="1071562"/>
          </a:xfrm>
          <a:custGeom>
            <a:avLst/>
            <a:gdLst>
              <a:gd name="connsiteX0" fmla="*/ 685800 w 1743075"/>
              <a:gd name="connsiteY0" fmla="*/ 304800 h 1071562"/>
              <a:gd name="connsiteX1" fmla="*/ 357187 w 1743075"/>
              <a:gd name="connsiteY1" fmla="*/ 357187 h 1071562"/>
              <a:gd name="connsiteX2" fmla="*/ 285750 w 1743075"/>
              <a:gd name="connsiteY2" fmla="*/ 366712 h 1071562"/>
              <a:gd name="connsiteX3" fmla="*/ 207169 w 1743075"/>
              <a:gd name="connsiteY3" fmla="*/ 373856 h 1071562"/>
              <a:gd name="connsiteX4" fmla="*/ 130969 w 1743075"/>
              <a:gd name="connsiteY4" fmla="*/ 381000 h 1071562"/>
              <a:gd name="connsiteX5" fmla="*/ 33337 w 1743075"/>
              <a:gd name="connsiteY5" fmla="*/ 371475 h 1071562"/>
              <a:gd name="connsiteX6" fmla="*/ 0 w 1743075"/>
              <a:gd name="connsiteY6" fmla="*/ 257175 h 1071562"/>
              <a:gd name="connsiteX7" fmla="*/ 171450 w 1743075"/>
              <a:gd name="connsiteY7" fmla="*/ 238125 h 1071562"/>
              <a:gd name="connsiteX8" fmla="*/ 573881 w 1743075"/>
              <a:gd name="connsiteY8" fmla="*/ 171450 h 1071562"/>
              <a:gd name="connsiteX9" fmla="*/ 933450 w 1743075"/>
              <a:gd name="connsiteY9" fmla="*/ 114300 h 1071562"/>
              <a:gd name="connsiteX10" fmla="*/ 1154906 w 1743075"/>
              <a:gd name="connsiteY10" fmla="*/ 78581 h 1071562"/>
              <a:gd name="connsiteX11" fmla="*/ 1233487 w 1743075"/>
              <a:gd name="connsiteY11" fmla="*/ 64293 h 1071562"/>
              <a:gd name="connsiteX12" fmla="*/ 1300162 w 1743075"/>
              <a:gd name="connsiteY12" fmla="*/ 42862 h 1071562"/>
              <a:gd name="connsiteX13" fmla="*/ 1378744 w 1743075"/>
              <a:gd name="connsiteY13" fmla="*/ 11906 h 1071562"/>
              <a:gd name="connsiteX14" fmla="*/ 1409700 w 1743075"/>
              <a:gd name="connsiteY14" fmla="*/ 0 h 1071562"/>
              <a:gd name="connsiteX15" fmla="*/ 1471612 w 1743075"/>
              <a:gd name="connsiteY15" fmla="*/ 26193 h 1071562"/>
              <a:gd name="connsiteX16" fmla="*/ 1564481 w 1743075"/>
              <a:gd name="connsiteY16" fmla="*/ 90487 h 1071562"/>
              <a:gd name="connsiteX17" fmla="*/ 1638300 w 1743075"/>
              <a:gd name="connsiteY17" fmla="*/ 140493 h 1071562"/>
              <a:gd name="connsiteX18" fmla="*/ 1685925 w 1743075"/>
              <a:gd name="connsiteY18" fmla="*/ 176212 h 1071562"/>
              <a:gd name="connsiteX19" fmla="*/ 1724025 w 1743075"/>
              <a:gd name="connsiteY19" fmla="*/ 214312 h 1071562"/>
              <a:gd name="connsiteX20" fmla="*/ 1738312 w 1743075"/>
              <a:gd name="connsiteY20" fmla="*/ 245268 h 1071562"/>
              <a:gd name="connsiteX21" fmla="*/ 1743075 w 1743075"/>
              <a:gd name="connsiteY21" fmla="*/ 266700 h 1071562"/>
              <a:gd name="connsiteX22" fmla="*/ 1733550 w 1743075"/>
              <a:gd name="connsiteY22" fmla="*/ 292893 h 1071562"/>
              <a:gd name="connsiteX23" fmla="*/ 1707356 w 1743075"/>
              <a:gd name="connsiteY23" fmla="*/ 323850 h 1071562"/>
              <a:gd name="connsiteX24" fmla="*/ 1633537 w 1743075"/>
              <a:gd name="connsiteY24" fmla="*/ 397668 h 1071562"/>
              <a:gd name="connsiteX25" fmla="*/ 1585912 w 1743075"/>
              <a:gd name="connsiteY25" fmla="*/ 516731 h 1071562"/>
              <a:gd name="connsiteX26" fmla="*/ 1488281 w 1743075"/>
              <a:gd name="connsiteY26" fmla="*/ 783431 h 1071562"/>
              <a:gd name="connsiteX27" fmla="*/ 1407319 w 1743075"/>
              <a:gd name="connsiteY27" fmla="*/ 1028700 h 1071562"/>
              <a:gd name="connsiteX28" fmla="*/ 1383506 w 1743075"/>
              <a:gd name="connsiteY28" fmla="*/ 1052512 h 1071562"/>
              <a:gd name="connsiteX29" fmla="*/ 1357312 w 1743075"/>
              <a:gd name="connsiteY29" fmla="*/ 1066800 h 1071562"/>
              <a:gd name="connsiteX30" fmla="*/ 1331119 w 1743075"/>
              <a:gd name="connsiteY30" fmla="*/ 1071562 h 1071562"/>
              <a:gd name="connsiteX31" fmla="*/ 1307306 w 1743075"/>
              <a:gd name="connsiteY31" fmla="*/ 1066800 h 1071562"/>
              <a:gd name="connsiteX32" fmla="*/ 1271587 w 1743075"/>
              <a:gd name="connsiteY32" fmla="*/ 1042987 h 1071562"/>
              <a:gd name="connsiteX33" fmla="*/ 1228725 w 1743075"/>
              <a:gd name="connsiteY33" fmla="*/ 1009650 h 1071562"/>
              <a:gd name="connsiteX34" fmla="*/ 1257300 w 1743075"/>
              <a:gd name="connsiteY34" fmla="*/ 857250 h 1071562"/>
              <a:gd name="connsiteX35" fmla="*/ 1319212 w 1743075"/>
              <a:gd name="connsiteY35" fmla="*/ 609600 h 1071562"/>
              <a:gd name="connsiteX36" fmla="*/ 1352550 w 1743075"/>
              <a:gd name="connsiteY36" fmla="*/ 438150 h 1071562"/>
              <a:gd name="connsiteX37" fmla="*/ 1364456 w 1743075"/>
              <a:gd name="connsiteY37" fmla="*/ 338137 h 1071562"/>
              <a:gd name="connsiteX38" fmla="*/ 1364456 w 1743075"/>
              <a:gd name="connsiteY38" fmla="*/ 290512 h 1071562"/>
              <a:gd name="connsiteX39" fmla="*/ 1359694 w 1743075"/>
              <a:gd name="connsiteY39" fmla="*/ 261937 h 1071562"/>
              <a:gd name="connsiteX40" fmla="*/ 1347787 w 1743075"/>
              <a:gd name="connsiteY40" fmla="*/ 245268 h 1071562"/>
              <a:gd name="connsiteX41" fmla="*/ 1328737 w 1743075"/>
              <a:gd name="connsiteY41" fmla="*/ 235743 h 1071562"/>
              <a:gd name="connsiteX42" fmla="*/ 1302544 w 1743075"/>
              <a:gd name="connsiteY42" fmla="*/ 228600 h 1071562"/>
              <a:gd name="connsiteX43" fmla="*/ 1238250 w 1743075"/>
              <a:gd name="connsiteY43" fmla="*/ 228600 h 1071562"/>
              <a:gd name="connsiteX44" fmla="*/ 685800 w 1743075"/>
              <a:gd name="connsiteY44" fmla="*/ 304800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43075" h="1071562">
                <a:moveTo>
                  <a:pt x="685800" y="304800"/>
                </a:moveTo>
                <a:lnTo>
                  <a:pt x="357187" y="357187"/>
                </a:lnTo>
                <a:lnTo>
                  <a:pt x="285750" y="366712"/>
                </a:lnTo>
                <a:lnTo>
                  <a:pt x="207169" y="373856"/>
                </a:lnTo>
                <a:lnTo>
                  <a:pt x="130969" y="381000"/>
                </a:lnTo>
                <a:lnTo>
                  <a:pt x="33337" y="371475"/>
                </a:lnTo>
                <a:lnTo>
                  <a:pt x="0" y="257175"/>
                </a:lnTo>
                <a:lnTo>
                  <a:pt x="171450" y="238125"/>
                </a:lnTo>
                <a:lnTo>
                  <a:pt x="573881" y="171450"/>
                </a:lnTo>
                <a:lnTo>
                  <a:pt x="933450" y="114300"/>
                </a:lnTo>
                <a:lnTo>
                  <a:pt x="1154906" y="78581"/>
                </a:lnTo>
                <a:lnTo>
                  <a:pt x="1233487" y="64293"/>
                </a:lnTo>
                <a:lnTo>
                  <a:pt x="1300162" y="42862"/>
                </a:lnTo>
                <a:lnTo>
                  <a:pt x="1378744" y="11906"/>
                </a:lnTo>
                <a:lnTo>
                  <a:pt x="1409700" y="0"/>
                </a:lnTo>
                <a:lnTo>
                  <a:pt x="1471612" y="26193"/>
                </a:lnTo>
                <a:lnTo>
                  <a:pt x="1564481" y="90487"/>
                </a:lnTo>
                <a:lnTo>
                  <a:pt x="1638300" y="140493"/>
                </a:lnTo>
                <a:lnTo>
                  <a:pt x="1685925" y="176212"/>
                </a:lnTo>
                <a:lnTo>
                  <a:pt x="1724025" y="214312"/>
                </a:lnTo>
                <a:lnTo>
                  <a:pt x="1738312" y="245268"/>
                </a:lnTo>
                <a:lnTo>
                  <a:pt x="1743075" y="266700"/>
                </a:lnTo>
                <a:lnTo>
                  <a:pt x="1733550" y="292893"/>
                </a:lnTo>
                <a:lnTo>
                  <a:pt x="1707356" y="323850"/>
                </a:lnTo>
                <a:lnTo>
                  <a:pt x="1633537" y="397668"/>
                </a:lnTo>
                <a:lnTo>
                  <a:pt x="1585912" y="516731"/>
                </a:lnTo>
                <a:lnTo>
                  <a:pt x="1488281" y="783431"/>
                </a:lnTo>
                <a:lnTo>
                  <a:pt x="1407319" y="1028700"/>
                </a:lnTo>
                <a:lnTo>
                  <a:pt x="1383506" y="1052512"/>
                </a:lnTo>
                <a:lnTo>
                  <a:pt x="1357312" y="1066800"/>
                </a:lnTo>
                <a:lnTo>
                  <a:pt x="1331119" y="1071562"/>
                </a:lnTo>
                <a:lnTo>
                  <a:pt x="1307306" y="1066800"/>
                </a:lnTo>
                <a:lnTo>
                  <a:pt x="1271587" y="1042987"/>
                </a:lnTo>
                <a:lnTo>
                  <a:pt x="1228725" y="1009650"/>
                </a:lnTo>
                <a:lnTo>
                  <a:pt x="1257300" y="857250"/>
                </a:lnTo>
                <a:lnTo>
                  <a:pt x="1319212" y="609600"/>
                </a:lnTo>
                <a:lnTo>
                  <a:pt x="1352550" y="438150"/>
                </a:lnTo>
                <a:lnTo>
                  <a:pt x="1364456" y="338137"/>
                </a:lnTo>
                <a:lnTo>
                  <a:pt x="1364456" y="290512"/>
                </a:lnTo>
                <a:lnTo>
                  <a:pt x="1359694" y="261937"/>
                </a:lnTo>
                <a:lnTo>
                  <a:pt x="1347787" y="245268"/>
                </a:lnTo>
                <a:lnTo>
                  <a:pt x="1328737" y="235743"/>
                </a:lnTo>
                <a:lnTo>
                  <a:pt x="1302544" y="228600"/>
                </a:lnTo>
                <a:lnTo>
                  <a:pt x="1238250" y="228600"/>
                </a:lnTo>
                <a:lnTo>
                  <a:pt x="68580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F1A7B9E-8A6F-364D-A0DE-07F7F1E30F7E}"/>
              </a:ext>
            </a:extLst>
          </p:cNvPr>
          <p:cNvSpPr/>
          <p:nvPr/>
        </p:nvSpPr>
        <p:spPr>
          <a:xfrm rot="16200000">
            <a:off x="4849019" y="3045619"/>
            <a:ext cx="1905000" cy="433388"/>
          </a:xfrm>
          <a:custGeom>
            <a:avLst/>
            <a:gdLst>
              <a:gd name="connsiteX0" fmla="*/ 1090613 w 1905000"/>
              <a:gd name="connsiteY0" fmla="*/ 364331 h 433387"/>
              <a:gd name="connsiteX1" fmla="*/ 692944 w 1905000"/>
              <a:gd name="connsiteY1" fmla="*/ 364331 h 433387"/>
              <a:gd name="connsiteX2" fmla="*/ 478631 w 1905000"/>
              <a:gd name="connsiteY2" fmla="*/ 366712 h 433387"/>
              <a:gd name="connsiteX3" fmla="*/ 369094 w 1905000"/>
              <a:gd name="connsiteY3" fmla="*/ 366712 h 433387"/>
              <a:gd name="connsiteX4" fmla="*/ 250031 w 1905000"/>
              <a:gd name="connsiteY4" fmla="*/ 364331 h 433387"/>
              <a:gd name="connsiteX5" fmla="*/ 185738 w 1905000"/>
              <a:gd name="connsiteY5" fmla="*/ 359568 h 433387"/>
              <a:gd name="connsiteX6" fmla="*/ 121444 w 1905000"/>
              <a:gd name="connsiteY6" fmla="*/ 350043 h 433387"/>
              <a:gd name="connsiteX7" fmla="*/ 83344 w 1905000"/>
              <a:gd name="connsiteY7" fmla="*/ 340518 h 433387"/>
              <a:gd name="connsiteX8" fmla="*/ 42863 w 1905000"/>
              <a:gd name="connsiteY8" fmla="*/ 321468 h 433387"/>
              <a:gd name="connsiteX9" fmla="*/ 21431 w 1905000"/>
              <a:gd name="connsiteY9" fmla="*/ 307181 h 433387"/>
              <a:gd name="connsiteX10" fmla="*/ 4763 w 1905000"/>
              <a:gd name="connsiteY10" fmla="*/ 285750 h 433387"/>
              <a:gd name="connsiteX11" fmla="*/ 0 w 1905000"/>
              <a:gd name="connsiteY11" fmla="*/ 264318 h 433387"/>
              <a:gd name="connsiteX12" fmla="*/ 2381 w 1905000"/>
              <a:gd name="connsiteY12" fmla="*/ 240506 h 433387"/>
              <a:gd name="connsiteX13" fmla="*/ 11906 w 1905000"/>
              <a:gd name="connsiteY13" fmla="*/ 216693 h 433387"/>
              <a:gd name="connsiteX14" fmla="*/ 40481 w 1905000"/>
              <a:gd name="connsiteY14" fmla="*/ 192881 h 433387"/>
              <a:gd name="connsiteX15" fmla="*/ 88106 w 1905000"/>
              <a:gd name="connsiteY15" fmla="*/ 164306 h 433387"/>
              <a:gd name="connsiteX16" fmla="*/ 152400 w 1905000"/>
              <a:gd name="connsiteY16" fmla="*/ 140493 h 433387"/>
              <a:gd name="connsiteX17" fmla="*/ 219075 w 1905000"/>
              <a:gd name="connsiteY17" fmla="*/ 121443 h 433387"/>
              <a:gd name="connsiteX18" fmla="*/ 319088 w 1905000"/>
              <a:gd name="connsiteY18" fmla="*/ 97631 h 433387"/>
              <a:gd name="connsiteX19" fmla="*/ 347663 w 1905000"/>
              <a:gd name="connsiteY19" fmla="*/ 104775 h 433387"/>
              <a:gd name="connsiteX20" fmla="*/ 397669 w 1905000"/>
              <a:gd name="connsiteY20" fmla="*/ 119062 h 433387"/>
              <a:gd name="connsiteX21" fmla="*/ 452438 w 1905000"/>
              <a:gd name="connsiteY21" fmla="*/ 130968 h 433387"/>
              <a:gd name="connsiteX22" fmla="*/ 500063 w 1905000"/>
              <a:gd name="connsiteY22" fmla="*/ 138112 h 433387"/>
              <a:gd name="connsiteX23" fmla="*/ 600075 w 1905000"/>
              <a:gd name="connsiteY23" fmla="*/ 142875 h 433387"/>
              <a:gd name="connsiteX24" fmla="*/ 1019175 w 1905000"/>
              <a:gd name="connsiteY24" fmla="*/ 152400 h 433387"/>
              <a:gd name="connsiteX25" fmla="*/ 1381125 w 1905000"/>
              <a:gd name="connsiteY25" fmla="*/ 164306 h 433387"/>
              <a:gd name="connsiteX26" fmla="*/ 1473994 w 1905000"/>
              <a:gd name="connsiteY26" fmla="*/ 161925 h 433387"/>
              <a:gd name="connsiteX27" fmla="*/ 1540669 w 1905000"/>
              <a:gd name="connsiteY27" fmla="*/ 159543 h 433387"/>
              <a:gd name="connsiteX28" fmla="*/ 1588294 w 1905000"/>
              <a:gd name="connsiteY28" fmla="*/ 152400 h 433387"/>
              <a:gd name="connsiteX29" fmla="*/ 1695450 w 1905000"/>
              <a:gd name="connsiteY29" fmla="*/ 130968 h 433387"/>
              <a:gd name="connsiteX30" fmla="*/ 1740694 w 1905000"/>
              <a:gd name="connsiteY30" fmla="*/ 109537 h 433387"/>
              <a:gd name="connsiteX31" fmla="*/ 1788319 w 1905000"/>
              <a:gd name="connsiteY31" fmla="*/ 71437 h 433387"/>
              <a:gd name="connsiteX32" fmla="*/ 1835944 w 1905000"/>
              <a:gd name="connsiteY32" fmla="*/ 28575 h 433387"/>
              <a:gd name="connsiteX33" fmla="*/ 1857375 w 1905000"/>
              <a:gd name="connsiteY33" fmla="*/ 7143 h 433387"/>
              <a:gd name="connsiteX34" fmla="*/ 1881188 w 1905000"/>
              <a:gd name="connsiteY34" fmla="*/ 0 h 433387"/>
              <a:gd name="connsiteX35" fmla="*/ 1897856 w 1905000"/>
              <a:gd name="connsiteY35" fmla="*/ 4762 h 433387"/>
              <a:gd name="connsiteX36" fmla="*/ 1905000 w 1905000"/>
              <a:gd name="connsiteY36" fmla="*/ 16668 h 433387"/>
              <a:gd name="connsiteX37" fmla="*/ 1897856 w 1905000"/>
              <a:gd name="connsiteY37" fmla="*/ 50006 h 433387"/>
              <a:gd name="connsiteX38" fmla="*/ 1866900 w 1905000"/>
              <a:gd name="connsiteY38" fmla="*/ 135731 h 433387"/>
              <a:gd name="connsiteX39" fmla="*/ 1840706 w 1905000"/>
              <a:gd name="connsiteY39" fmla="*/ 183356 h 433387"/>
              <a:gd name="connsiteX40" fmla="*/ 1785938 w 1905000"/>
              <a:gd name="connsiteY40" fmla="*/ 269081 h 433387"/>
              <a:gd name="connsiteX41" fmla="*/ 1738313 w 1905000"/>
              <a:gd name="connsiteY41" fmla="*/ 321468 h 433387"/>
              <a:gd name="connsiteX42" fmla="*/ 1719263 w 1905000"/>
              <a:gd name="connsiteY42" fmla="*/ 342900 h 433387"/>
              <a:gd name="connsiteX43" fmla="*/ 1683544 w 1905000"/>
              <a:gd name="connsiteY43" fmla="*/ 390525 h 433387"/>
              <a:gd name="connsiteX44" fmla="*/ 1662113 w 1905000"/>
              <a:gd name="connsiteY44" fmla="*/ 411956 h 433387"/>
              <a:gd name="connsiteX45" fmla="*/ 1645444 w 1905000"/>
              <a:gd name="connsiteY45" fmla="*/ 423862 h 433387"/>
              <a:gd name="connsiteX46" fmla="*/ 1612106 w 1905000"/>
              <a:gd name="connsiteY46" fmla="*/ 433387 h 433387"/>
              <a:gd name="connsiteX47" fmla="*/ 1595438 w 1905000"/>
              <a:gd name="connsiteY47" fmla="*/ 431006 h 433387"/>
              <a:gd name="connsiteX48" fmla="*/ 1574006 w 1905000"/>
              <a:gd name="connsiteY48" fmla="*/ 416718 h 433387"/>
              <a:gd name="connsiteX49" fmla="*/ 1538288 w 1905000"/>
              <a:gd name="connsiteY49" fmla="*/ 392906 h 433387"/>
              <a:gd name="connsiteX50" fmla="*/ 1516856 w 1905000"/>
              <a:gd name="connsiteY50" fmla="*/ 376237 h 433387"/>
              <a:gd name="connsiteX51" fmla="*/ 1476375 w 1905000"/>
              <a:gd name="connsiteY51" fmla="*/ 366712 h 433387"/>
              <a:gd name="connsiteX52" fmla="*/ 1381125 w 1905000"/>
              <a:gd name="connsiteY52" fmla="*/ 364331 h 433387"/>
              <a:gd name="connsiteX53" fmla="*/ 1090613 w 1905000"/>
              <a:gd name="connsiteY53" fmla="*/ 364331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05000" h="433387">
                <a:moveTo>
                  <a:pt x="1090613" y="364331"/>
                </a:moveTo>
                <a:lnTo>
                  <a:pt x="692944" y="364331"/>
                </a:lnTo>
                <a:lnTo>
                  <a:pt x="478631" y="366712"/>
                </a:lnTo>
                <a:lnTo>
                  <a:pt x="369094" y="366712"/>
                </a:lnTo>
                <a:lnTo>
                  <a:pt x="250031" y="364331"/>
                </a:lnTo>
                <a:lnTo>
                  <a:pt x="185738" y="359568"/>
                </a:lnTo>
                <a:lnTo>
                  <a:pt x="121444" y="350043"/>
                </a:lnTo>
                <a:lnTo>
                  <a:pt x="83344" y="340518"/>
                </a:lnTo>
                <a:lnTo>
                  <a:pt x="42863" y="321468"/>
                </a:lnTo>
                <a:lnTo>
                  <a:pt x="21431" y="307181"/>
                </a:lnTo>
                <a:lnTo>
                  <a:pt x="4763" y="285750"/>
                </a:lnTo>
                <a:lnTo>
                  <a:pt x="0" y="264318"/>
                </a:lnTo>
                <a:lnTo>
                  <a:pt x="2381" y="240506"/>
                </a:lnTo>
                <a:lnTo>
                  <a:pt x="11906" y="216693"/>
                </a:lnTo>
                <a:lnTo>
                  <a:pt x="40481" y="192881"/>
                </a:lnTo>
                <a:lnTo>
                  <a:pt x="88106" y="164306"/>
                </a:lnTo>
                <a:lnTo>
                  <a:pt x="152400" y="140493"/>
                </a:lnTo>
                <a:lnTo>
                  <a:pt x="219075" y="121443"/>
                </a:lnTo>
                <a:lnTo>
                  <a:pt x="319088" y="97631"/>
                </a:lnTo>
                <a:lnTo>
                  <a:pt x="347663" y="104775"/>
                </a:lnTo>
                <a:lnTo>
                  <a:pt x="397669" y="119062"/>
                </a:lnTo>
                <a:lnTo>
                  <a:pt x="452438" y="130968"/>
                </a:lnTo>
                <a:lnTo>
                  <a:pt x="500063" y="138112"/>
                </a:lnTo>
                <a:lnTo>
                  <a:pt x="600075" y="142875"/>
                </a:lnTo>
                <a:lnTo>
                  <a:pt x="1019175" y="152400"/>
                </a:lnTo>
                <a:lnTo>
                  <a:pt x="1381125" y="164306"/>
                </a:lnTo>
                <a:lnTo>
                  <a:pt x="1473994" y="161925"/>
                </a:lnTo>
                <a:lnTo>
                  <a:pt x="1540669" y="159543"/>
                </a:lnTo>
                <a:lnTo>
                  <a:pt x="1588294" y="152400"/>
                </a:lnTo>
                <a:lnTo>
                  <a:pt x="1695450" y="130968"/>
                </a:lnTo>
                <a:lnTo>
                  <a:pt x="1740694" y="109537"/>
                </a:lnTo>
                <a:lnTo>
                  <a:pt x="1788319" y="71437"/>
                </a:lnTo>
                <a:lnTo>
                  <a:pt x="1835944" y="28575"/>
                </a:lnTo>
                <a:lnTo>
                  <a:pt x="1857375" y="7143"/>
                </a:lnTo>
                <a:lnTo>
                  <a:pt x="1881188" y="0"/>
                </a:lnTo>
                <a:lnTo>
                  <a:pt x="1897856" y="4762"/>
                </a:lnTo>
                <a:lnTo>
                  <a:pt x="1905000" y="16668"/>
                </a:lnTo>
                <a:lnTo>
                  <a:pt x="1897856" y="50006"/>
                </a:lnTo>
                <a:lnTo>
                  <a:pt x="1866900" y="135731"/>
                </a:lnTo>
                <a:lnTo>
                  <a:pt x="1840706" y="183356"/>
                </a:lnTo>
                <a:lnTo>
                  <a:pt x="1785938" y="269081"/>
                </a:lnTo>
                <a:lnTo>
                  <a:pt x="1738313" y="321468"/>
                </a:lnTo>
                <a:lnTo>
                  <a:pt x="1719263" y="342900"/>
                </a:lnTo>
                <a:lnTo>
                  <a:pt x="1683544" y="390525"/>
                </a:lnTo>
                <a:lnTo>
                  <a:pt x="1662113" y="411956"/>
                </a:lnTo>
                <a:lnTo>
                  <a:pt x="1645444" y="423862"/>
                </a:lnTo>
                <a:lnTo>
                  <a:pt x="1612106" y="433387"/>
                </a:lnTo>
                <a:lnTo>
                  <a:pt x="1595438" y="431006"/>
                </a:lnTo>
                <a:lnTo>
                  <a:pt x="1574006" y="416718"/>
                </a:lnTo>
                <a:lnTo>
                  <a:pt x="1538288" y="392906"/>
                </a:lnTo>
                <a:lnTo>
                  <a:pt x="1516856" y="376237"/>
                </a:lnTo>
                <a:lnTo>
                  <a:pt x="1476375" y="366712"/>
                </a:lnTo>
                <a:lnTo>
                  <a:pt x="1381125" y="364331"/>
                </a:lnTo>
                <a:lnTo>
                  <a:pt x="1090613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C8977D3-F0C1-8B42-881B-EEBF5B3ED199}"/>
              </a:ext>
            </a:extLst>
          </p:cNvPr>
          <p:cNvSpPr/>
          <p:nvPr/>
        </p:nvSpPr>
        <p:spPr>
          <a:xfrm rot="16200000">
            <a:off x="4571206" y="3572670"/>
            <a:ext cx="4429125" cy="563562"/>
          </a:xfrm>
          <a:custGeom>
            <a:avLst/>
            <a:gdLst>
              <a:gd name="connsiteX0" fmla="*/ 2476195 w 4429353"/>
              <a:gd name="connsiteY0" fmla="*/ 449884 h 563270"/>
              <a:gd name="connsiteX1" fmla="*/ 1975104 w 4429353"/>
              <a:gd name="connsiteY1" fmla="*/ 449884 h 563270"/>
              <a:gd name="connsiteX2" fmla="*/ 1532534 w 4429353"/>
              <a:gd name="connsiteY2" fmla="*/ 453542 h 563270"/>
              <a:gd name="connsiteX3" fmla="*/ 1280160 w 4429353"/>
              <a:gd name="connsiteY3" fmla="*/ 449884 h 563270"/>
              <a:gd name="connsiteX4" fmla="*/ 1057046 w 4429353"/>
              <a:gd name="connsiteY4" fmla="*/ 449884 h 563270"/>
              <a:gd name="connsiteX5" fmla="*/ 943661 w 4429353"/>
              <a:gd name="connsiteY5" fmla="*/ 457200 h 563270"/>
              <a:gd name="connsiteX6" fmla="*/ 841248 w 4429353"/>
              <a:gd name="connsiteY6" fmla="*/ 468172 h 563270"/>
              <a:gd name="connsiteX7" fmla="*/ 713232 w 4429353"/>
              <a:gd name="connsiteY7" fmla="*/ 493776 h 563270"/>
              <a:gd name="connsiteX8" fmla="*/ 658368 w 4429353"/>
              <a:gd name="connsiteY8" fmla="*/ 497433 h 563270"/>
              <a:gd name="connsiteX9" fmla="*/ 581558 w 4429353"/>
              <a:gd name="connsiteY9" fmla="*/ 490118 h 563270"/>
              <a:gd name="connsiteX10" fmla="*/ 479145 w 4429353"/>
              <a:gd name="connsiteY10" fmla="*/ 471830 h 563270"/>
              <a:gd name="connsiteX11" fmla="*/ 384048 w 4429353"/>
              <a:gd name="connsiteY11" fmla="*/ 438912 h 563270"/>
              <a:gd name="connsiteX12" fmla="*/ 288950 w 4429353"/>
              <a:gd name="connsiteY12" fmla="*/ 405993 h 563270"/>
              <a:gd name="connsiteX13" fmla="*/ 160934 w 4429353"/>
              <a:gd name="connsiteY13" fmla="*/ 354787 h 563270"/>
              <a:gd name="connsiteX14" fmla="*/ 91440 w 4429353"/>
              <a:gd name="connsiteY14" fmla="*/ 321868 h 563270"/>
              <a:gd name="connsiteX15" fmla="*/ 51206 w 4429353"/>
              <a:gd name="connsiteY15" fmla="*/ 292608 h 563270"/>
              <a:gd name="connsiteX16" fmla="*/ 25603 w 4429353"/>
              <a:gd name="connsiteY16" fmla="*/ 267004 h 563270"/>
              <a:gd name="connsiteX17" fmla="*/ 7315 w 4429353"/>
              <a:gd name="connsiteY17" fmla="*/ 237744 h 563270"/>
              <a:gd name="connsiteX18" fmla="*/ 0 w 4429353"/>
              <a:gd name="connsiteY18" fmla="*/ 212140 h 563270"/>
              <a:gd name="connsiteX19" fmla="*/ 10973 w 4429353"/>
              <a:gd name="connsiteY19" fmla="*/ 182880 h 563270"/>
              <a:gd name="connsiteX20" fmla="*/ 54864 w 4429353"/>
              <a:gd name="connsiteY20" fmla="*/ 142646 h 563270"/>
              <a:gd name="connsiteX21" fmla="*/ 117043 w 4429353"/>
              <a:gd name="connsiteY21" fmla="*/ 95097 h 563270"/>
              <a:gd name="connsiteX22" fmla="*/ 197510 w 4429353"/>
              <a:gd name="connsiteY22" fmla="*/ 51206 h 563270"/>
              <a:gd name="connsiteX23" fmla="*/ 629107 w 4429353"/>
              <a:gd name="connsiteY23" fmla="*/ 219456 h 563270"/>
              <a:gd name="connsiteX24" fmla="*/ 709574 w 4429353"/>
              <a:gd name="connsiteY24" fmla="*/ 230428 h 563270"/>
              <a:gd name="connsiteX25" fmla="*/ 914400 w 4429353"/>
              <a:gd name="connsiteY25" fmla="*/ 230428 h 563270"/>
              <a:gd name="connsiteX26" fmla="*/ 1239926 w 4429353"/>
              <a:gd name="connsiteY26" fmla="*/ 230428 h 563270"/>
              <a:gd name="connsiteX27" fmla="*/ 1942185 w 4429353"/>
              <a:gd name="connsiteY27" fmla="*/ 234086 h 563270"/>
              <a:gd name="connsiteX28" fmla="*/ 2611526 w 4429353"/>
              <a:gd name="connsiteY28" fmla="*/ 237744 h 563270"/>
              <a:gd name="connsiteX29" fmla="*/ 3229661 w 4429353"/>
              <a:gd name="connsiteY29" fmla="*/ 241401 h 563270"/>
              <a:gd name="connsiteX30" fmla="*/ 3730752 w 4429353"/>
              <a:gd name="connsiteY30" fmla="*/ 248716 h 563270"/>
              <a:gd name="connsiteX31" fmla="*/ 4019702 w 4429353"/>
              <a:gd name="connsiteY31" fmla="*/ 252374 h 563270"/>
              <a:gd name="connsiteX32" fmla="*/ 4081881 w 4429353"/>
              <a:gd name="connsiteY32" fmla="*/ 245059 h 563270"/>
              <a:gd name="connsiteX33" fmla="*/ 4140403 w 4429353"/>
              <a:gd name="connsiteY33" fmla="*/ 223113 h 563270"/>
              <a:gd name="connsiteX34" fmla="*/ 4195267 w 4429353"/>
              <a:gd name="connsiteY34" fmla="*/ 186537 h 563270"/>
              <a:gd name="connsiteX35" fmla="*/ 4250131 w 4429353"/>
              <a:gd name="connsiteY35" fmla="*/ 149961 h 563270"/>
              <a:gd name="connsiteX36" fmla="*/ 4315968 w 4429353"/>
              <a:gd name="connsiteY36" fmla="*/ 87782 h 563270"/>
              <a:gd name="connsiteX37" fmla="*/ 4359859 w 4429353"/>
              <a:gd name="connsiteY37" fmla="*/ 36576 h 563270"/>
              <a:gd name="connsiteX38" fmla="*/ 4389120 w 4429353"/>
              <a:gd name="connsiteY38" fmla="*/ 3657 h 563270"/>
              <a:gd name="connsiteX39" fmla="*/ 4403750 w 4429353"/>
              <a:gd name="connsiteY39" fmla="*/ 0 h 563270"/>
              <a:gd name="connsiteX40" fmla="*/ 4429353 w 4429353"/>
              <a:gd name="connsiteY40" fmla="*/ 7315 h 563270"/>
              <a:gd name="connsiteX41" fmla="*/ 4429353 w 4429353"/>
              <a:gd name="connsiteY41" fmla="*/ 29260 h 563270"/>
              <a:gd name="connsiteX42" fmla="*/ 4392777 w 4429353"/>
              <a:gd name="connsiteY42" fmla="*/ 149961 h 563270"/>
              <a:gd name="connsiteX43" fmla="*/ 4304995 w 4429353"/>
              <a:gd name="connsiteY43" fmla="*/ 369417 h 563270"/>
              <a:gd name="connsiteX44" fmla="*/ 4261104 w 4429353"/>
              <a:gd name="connsiteY44" fmla="*/ 471830 h 563270"/>
              <a:gd name="connsiteX45" fmla="*/ 4224528 w 4429353"/>
              <a:gd name="connsiteY45" fmla="*/ 526694 h 563270"/>
              <a:gd name="connsiteX46" fmla="*/ 4191609 w 4429353"/>
              <a:gd name="connsiteY46" fmla="*/ 552297 h 563270"/>
              <a:gd name="connsiteX47" fmla="*/ 4151376 w 4429353"/>
              <a:gd name="connsiteY47" fmla="*/ 563270 h 563270"/>
              <a:gd name="connsiteX48" fmla="*/ 4122115 w 4429353"/>
              <a:gd name="connsiteY48" fmla="*/ 563270 h 563270"/>
              <a:gd name="connsiteX49" fmla="*/ 4074566 w 4429353"/>
              <a:gd name="connsiteY49" fmla="*/ 544982 h 563270"/>
              <a:gd name="connsiteX50" fmla="*/ 4008729 w 4429353"/>
              <a:gd name="connsiteY50" fmla="*/ 512064 h 563270"/>
              <a:gd name="connsiteX51" fmla="*/ 3920947 w 4429353"/>
              <a:gd name="connsiteY51" fmla="*/ 486460 h 563270"/>
              <a:gd name="connsiteX52" fmla="*/ 3811219 w 4429353"/>
              <a:gd name="connsiteY52" fmla="*/ 460857 h 563270"/>
              <a:gd name="connsiteX53" fmla="*/ 3621024 w 4429353"/>
              <a:gd name="connsiteY53" fmla="*/ 449884 h 563270"/>
              <a:gd name="connsiteX54" fmla="*/ 3244291 w 4429353"/>
              <a:gd name="connsiteY54" fmla="*/ 449884 h 563270"/>
              <a:gd name="connsiteX55" fmla="*/ 2476195 w 4429353"/>
              <a:gd name="connsiteY55" fmla="*/ 449884 h 56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29353" h="563270">
                <a:moveTo>
                  <a:pt x="2476195" y="449884"/>
                </a:moveTo>
                <a:lnTo>
                  <a:pt x="1975104" y="449884"/>
                </a:lnTo>
                <a:lnTo>
                  <a:pt x="1532534" y="453542"/>
                </a:lnTo>
                <a:lnTo>
                  <a:pt x="1280160" y="449884"/>
                </a:lnTo>
                <a:lnTo>
                  <a:pt x="1057046" y="449884"/>
                </a:lnTo>
                <a:lnTo>
                  <a:pt x="943661" y="457200"/>
                </a:lnTo>
                <a:lnTo>
                  <a:pt x="841248" y="468172"/>
                </a:lnTo>
                <a:lnTo>
                  <a:pt x="713232" y="493776"/>
                </a:lnTo>
                <a:lnTo>
                  <a:pt x="658368" y="497433"/>
                </a:lnTo>
                <a:lnTo>
                  <a:pt x="581558" y="490118"/>
                </a:lnTo>
                <a:lnTo>
                  <a:pt x="479145" y="471830"/>
                </a:lnTo>
                <a:lnTo>
                  <a:pt x="384048" y="438912"/>
                </a:lnTo>
                <a:lnTo>
                  <a:pt x="288950" y="405993"/>
                </a:lnTo>
                <a:lnTo>
                  <a:pt x="160934" y="354787"/>
                </a:lnTo>
                <a:lnTo>
                  <a:pt x="91440" y="321868"/>
                </a:lnTo>
                <a:lnTo>
                  <a:pt x="51206" y="292608"/>
                </a:lnTo>
                <a:lnTo>
                  <a:pt x="25603" y="267004"/>
                </a:lnTo>
                <a:lnTo>
                  <a:pt x="7315" y="237744"/>
                </a:lnTo>
                <a:lnTo>
                  <a:pt x="0" y="212140"/>
                </a:lnTo>
                <a:lnTo>
                  <a:pt x="10973" y="182880"/>
                </a:lnTo>
                <a:lnTo>
                  <a:pt x="54864" y="142646"/>
                </a:lnTo>
                <a:lnTo>
                  <a:pt x="117043" y="95097"/>
                </a:lnTo>
                <a:lnTo>
                  <a:pt x="197510" y="51206"/>
                </a:lnTo>
                <a:lnTo>
                  <a:pt x="629107" y="219456"/>
                </a:lnTo>
                <a:lnTo>
                  <a:pt x="709574" y="230428"/>
                </a:lnTo>
                <a:lnTo>
                  <a:pt x="914400" y="230428"/>
                </a:lnTo>
                <a:lnTo>
                  <a:pt x="1239926" y="230428"/>
                </a:lnTo>
                <a:lnTo>
                  <a:pt x="1942185" y="234086"/>
                </a:lnTo>
                <a:lnTo>
                  <a:pt x="2611526" y="237744"/>
                </a:lnTo>
                <a:lnTo>
                  <a:pt x="3229661" y="241401"/>
                </a:lnTo>
                <a:lnTo>
                  <a:pt x="3730752" y="248716"/>
                </a:lnTo>
                <a:lnTo>
                  <a:pt x="4019702" y="252374"/>
                </a:lnTo>
                <a:lnTo>
                  <a:pt x="4081881" y="245059"/>
                </a:lnTo>
                <a:lnTo>
                  <a:pt x="4140403" y="223113"/>
                </a:lnTo>
                <a:lnTo>
                  <a:pt x="4195267" y="186537"/>
                </a:lnTo>
                <a:lnTo>
                  <a:pt x="4250131" y="149961"/>
                </a:lnTo>
                <a:lnTo>
                  <a:pt x="4315968" y="87782"/>
                </a:lnTo>
                <a:lnTo>
                  <a:pt x="4359859" y="36576"/>
                </a:lnTo>
                <a:lnTo>
                  <a:pt x="4389120" y="3657"/>
                </a:lnTo>
                <a:lnTo>
                  <a:pt x="4403750" y="0"/>
                </a:lnTo>
                <a:lnTo>
                  <a:pt x="4429353" y="7315"/>
                </a:lnTo>
                <a:lnTo>
                  <a:pt x="4429353" y="29260"/>
                </a:lnTo>
                <a:lnTo>
                  <a:pt x="4392777" y="149961"/>
                </a:lnTo>
                <a:lnTo>
                  <a:pt x="4304995" y="369417"/>
                </a:lnTo>
                <a:lnTo>
                  <a:pt x="4261104" y="471830"/>
                </a:lnTo>
                <a:lnTo>
                  <a:pt x="4224528" y="526694"/>
                </a:lnTo>
                <a:lnTo>
                  <a:pt x="4191609" y="552297"/>
                </a:lnTo>
                <a:lnTo>
                  <a:pt x="4151376" y="563270"/>
                </a:lnTo>
                <a:lnTo>
                  <a:pt x="4122115" y="563270"/>
                </a:lnTo>
                <a:lnTo>
                  <a:pt x="4074566" y="544982"/>
                </a:lnTo>
                <a:lnTo>
                  <a:pt x="4008729" y="512064"/>
                </a:lnTo>
                <a:lnTo>
                  <a:pt x="3920947" y="486460"/>
                </a:lnTo>
                <a:lnTo>
                  <a:pt x="3811219" y="460857"/>
                </a:lnTo>
                <a:lnTo>
                  <a:pt x="3621024" y="449884"/>
                </a:lnTo>
                <a:lnTo>
                  <a:pt x="3244291" y="449884"/>
                </a:lnTo>
                <a:lnTo>
                  <a:pt x="2476195" y="44988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4466209-B337-3648-B07E-2ED5D6932632}"/>
              </a:ext>
            </a:extLst>
          </p:cNvPr>
          <p:cNvSpPr/>
          <p:nvPr/>
        </p:nvSpPr>
        <p:spPr>
          <a:xfrm>
            <a:off x="3333750" y="2514600"/>
            <a:ext cx="1328738" cy="333375"/>
          </a:xfrm>
          <a:custGeom>
            <a:avLst/>
            <a:gdLst>
              <a:gd name="connsiteX0" fmla="*/ 702469 w 1328738"/>
              <a:gd name="connsiteY0" fmla="*/ 228600 h 333375"/>
              <a:gd name="connsiteX1" fmla="*/ 223838 w 1328738"/>
              <a:gd name="connsiteY1" fmla="*/ 333375 h 333375"/>
              <a:gd name="connsiteX2" fmla="*/ 0 w 1328738"/>
              <a:gd name="connsiteY2" fmla="*/ 333375 h 333375"/>
              <a:gd name="connsiteX3" fmla="*/ 7144 w 1328738"/>
              <a:gd name="connsiteY3" fmla="*/ 185738 h 333375"/>
              <a:gd name="connsiteX4" fmla="*/ 200025 w 1328738"/>
              <a:gd name="connsiteY4" fmla="*/ 154781 h 333375"/>
              <a:gd name="connsiteX5" fmla="*/ 516731 w 1328738"/>
              <a:gd name="connsiteY5" fmla="*/ 100013 h 333375"/>
              <a:gd name="connsiteX6" fmla="*/ 778669 w 1328738"/>
              <a:gd name="connsiteY6" fmla="*/ 57150 h 333375"/>
              <a:gd name="connsiteX7" fmla="*/ 992981 w 1328738"/>
              <a:gd name="connsiteY7" fmla="*/ 21431 h 333375"/>
              <a:gd name="connsiteX8" fmla="*/ 1309688 w 1328738"/>
              <a:gd name="connsiteY8" fmla="*/ 0 h 333375"/>
              <a:gd name="connsiteX9" fmla="*/ 1328738 w 1328738"/>
              <a:gd name="connsiteY9" fmla="*/ 135731 h 333375"/>
              <a:gd name="connsiteX10" fmla="*/ 1252538 w 1328738"/>
              <a:gd name="connsiteY10" fmla="*/ 135731 h 333375"/>
              <a:gd name="connsiteX11" fmla="*/ 1114425 w 1328738"/>
              <a:gd name="connsiteY11" fmla="*/ 154781 h 333375"/>
              <a:gd name="connsiteX12" fmla="*/ 702469 w 1328738"/>
              <a:gd name="connsiteY12" fmla="*/ 228600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8738" h="333375">
                <a:moveTo>
                  <a:pt x="702469" y="228600"/>
                </a:moveTo>
                <a:lnTo>
                  <a:pt x="223838" y="333375"/>
                </a:lnTo>
                <a:lnTo>
                  <a:pt x="0" y="333375"/>
                </a:lnTo>
                <a:lnTo>
                  <a:pt x="7144" y="185738"/>
                </a:lnTo>
                <a:lnTo>
                  <a:pt x="200025" y="154781"/>
                </a:lnTo>
                <a:lnTo>
                  <a:pt x="516731" y="100013"/>
                </a:lnTo>
                <a:lnTo>
                  <a:pt x="778669" y="57150"/>
                </a:lnTo>
                <a:lnTo>
                  <a:pt x="992981" y="21431"/>
                </a:lnTo>
                <a:lnTo>
                  <a:pt x="1309688" y="0"/>
                </a:lnTo>
                <a:lnTo>
                  <a:pt x="1328738" y="135731"/>
                </a:lnTo>
                <a:lnTo>
                  <a:pt x="1252538" y="135731"/>
                </a:lnTo>
                <a:lnTo>
                  <a:pt x="1114425" y="154781"/>
                </a:lnTo>
                <a:lnTo>
                  <a:pt x="702469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B69CFA7-49F8-0644-86DC-30820170A176}"/>
              </a:ext>
            </a:extLst>
          </p:cNvPr>
          <p:cNvSpPr/>
          <p:nvPr/>
        </p:nvSpPr>
        <p:spPr>
          <a:xfrm rot="16200000">
            <a:off x="1409700" y="2822576"/>
            <a:ext cx="3121025" cy="1016000"/>
          </a:xfrm>
          <a:custGeom>
            <a:avLst/>
            <a:gdLst>
              <a:gd name="connsiteX0" fmla="*/ 1872588 w 3121839"/>
              <a:gd name="connsiteY0" fmla="*/ 916975 h 1017430"/>
              <a:gd name="connsiteX1" fmla="*/ 1643344 w 3121839"/>
              <a:gd name="connsiteY1" fmla="*/ 880914 h 1017430"/>
              <a:gd name="connsiteX2" fmla="*/ 1514556 w 3121839"/>
              <a:gd name="connsiteY2" fmla="*/ 855157 h 1017430"/>
              <a:gd name="connsiteX3" fmla="*/ 1341979 w 3121839"/>
              <a:gd name="connsiteY3" fmla="*/ 811369 h 1017430"/>
              <a:gd name="connsiteX4" fmla="*/ 1231220 w 3121839"/>
              <a:gd name="connsiteY4" fmla="*/ 762429 h 1017430"/>
              <a:gd name="connsiteX5" fmla="*/ 1071522 w 3121839"/>
              <a:gd name="connsiteY5" fmla="*/ 700610 h 1017430"/>
              <a:gd name="connsiteX6" fmla="*/ 958188 w 3121839"/>
              <a:gd name="connsiteY6" fmla="*/ 651670 h 1017430"/>
              <a:gd name="connsiteX7" fmla="*/ 837127 w 3121839"/>
              <a:gd name="connsiteY7" fmla="*/ 597579 h 1017430"/>
              <a:gd name="connsiteX8" fmla="*/ 728944 w 3121839"/>
              <a:gd name="connsiteY8" fmla="*/ 546064 h 1017430"/>
              <a:gd name="connsiteX9" fmla="*/ 592428 w 3121839"/>
              <a:gd name="connsiteY9" fmla="*/ 468790 h 1017430"/>
              <a:gd name="connsiteX10" fmla="*/ 435306 w 3121839"/>
              <a:gd name="connsiteY10" fmla="*/ 360608 h 1017430"/>
              <a:gd name="connsiteX11" fmla="*/ 314245 w 3121839"/>
              <a:gd name="connsiteY11" fmla="*/ 273032 h 1017430"/>
              <a:gd name="connsiteX12" fmla="*/ 157122 w 3121839"/>
              <a:gd name="connsiteY12" fmla="*/ 162273 h 1017430"/>
              <a:gd name="connsiteX13" fmla="*/ 15455 w 3121839"/>
              <a:gd name="connsiteY13" fmla="*/ 61818 h 1017430"/>
              <a:gd name="connsiteX14" fmla="*/ 2576 w 3121839"/>
              <a:gd name="connsiteY14" fmla="*/ 41212 h 1017430"/>
              <a:gd name="connsiteX15" fmla="*/ 0 w 3121839"/>
              <a:gd name="connsiteY15" fmla="*/ 23181 h 1017430"/>
              <a:gd name="connsiteX16" fmla="*/ 5152 w 3121839"/>
              <a:gd name="connsiteY16" fmla="*/ 7727 h 1017430"/>
              <a:gd name="connsiteX17" fmla="*/ 15455 w 3121839"/>
              <a:gd name="connsiteY17" fmla="*/ 0 h 1017430"/>
              <a:gd name="connsiteX18" fmla="*/ 43788 w 3121839"/>
              <a:gd name="connsiteY18" fmla="*/ 0 h 1017430"/>
              <a:gd name="connsiteX19" fmla="*/ 118486 w 3121839"/>
              <a:gd name="connsiteY19" fmla="*/ 43788 h 1017430"/>
              <a:gd name="connsiteX20" fmla="*/ 283335 w 3121839"/>
              <a:gd name="connsiteY20" fmla="*/ 144243 h 1017430"/>
              <a:gd name="connsiteX21" fmla="*/ 422427 w 3121839"/>
              <a:gd name="connsiteY21" fmla="*/ 221516 h 1017430"/>
              <a:gd name="connsiteX22" fmla="*/ 610459 w 3121839"/>
              <a:gd name="connsiteY22" fmla="*/ 316820 h 1017430"/>
              <a:gd name="connsiteX23" fmla="*/ 770157 w 3121839"/>
              <a:gd name="connsiteY23" fmla="*/ 386366 h 1017430"/>
              <a:gd name="connsiteX24" fmla="*/ 922127 w 3121839"/>
              <a:gd name="connsiteY24" fmla="*/ 445609 h 1017430"/>
              <a:gd name="connsiteX25" fmla="*/ 1094704 w 3121839"/>
              <a:gd name="connsiteY25" fmla="*/ 507427 h 1017430"/>
              <a:gd name="connsiteX26" fmla="*/ 1300766 w 3121839"/>
              <a:gd name="connsiteY26" fmla="*/ 569246 h 1017430"/>
              <a:gd name="connsiteX27" fmla="*/ 1465616 w 3121839"/>
              <a:gd name="connsiteY27" fmla="*/ 613034 h 1017430"/>
              <a:gd name="connsiteX28" fmla="*/ 1651072 w 3121839"/>
              <a:gd name="connsiteY28" fmla="*/ 654246 h 1017430"/>
              <a:gd name="connsiteX29" fmla="*/ 1823649 w 3121839"/>
              <a:gd name="connsiteY29" fmla="*/ 687731 h 1017430"/>
              <a:gd name="connsiteX30" fmla="*/ 2065771 w 3121839"/>
              <a:gd name="connsiteY30" fmla="*/ 723792 h 1017430"/>
              <a:gd name="connsiteX31" fmla="*/ 2328500 w 3121839"/>
              <a:gd name="connsiteY31" fmla="*/ 749550 h 1017430"/>
              <a:gd name="connsiteX32" fmla="*/ 2578351 w 3121839"/>
              <a:gd name="connsiteY32" fmla="*/ 765005 h 1017430"/>
              <a:gd name="connsiteX33" fmla="*/ 2732897 w 3121839"/>
              <a:gd name="connsiteY33" fmla="*/ 767580 h 1017430"/>
              <a:gd name="connsiteX34" fmla="*/ 2794716 w 3121839"/>
              <a:gd name="connsiteY34" fmla="*/ 757277 h 1017430"/>
              <a:gd name="connsiteX35" fmla="*/ 2871989 w 3121839"/>
              <a:gd name="connsiteY35" fmla="*/ 734095 h 1017430"/>
              <a:gd name="connsiteX36" fmla="*/ 2938959 w 3121839"/>
              <a:gd name="connsiteY36" fmla="*/ 703186 h 1017430"/>
              <a:gd name="connsiteX37" fmla="*/ 3000778 w 3121839"/>
              <a:gd name="connsiteY37" fmla="*/ 664549 h 1017430"/>
              <a:gd name="connsiteX38" fmla="*/ 3062596 w 3121839"/>
              <a:gd name="connsiteY38" fmla="*/ 618185 h 1017430"/>
              <a:gd name="connsiteX39" fmla="*/ 3083202 w 3121839"/>
              <a:gd name="connsiteY39" fmla="*/ 607882 h 1017430"/>
              <a:gd name="connsiteX40" fmla="*/ 3101233 w 3121839"/>
              <a:gd name="connsiteY40" fmla="*/ 605307 h 1017430"/>
              <a:gd name="connsiteX41" fmla="*/ 3111536 w 3121839"/>
              <a:gd name="connsiteY41" fmla="*/ 607882 h 1017430"/>
              <a:gd name="connsiteX42" fmla="*/ 3121839 w 3121839"/>
              <a:gd name="connsiteY42" fmla="*/ 623337 h 1017430"/>
              <a:gd name="connsiteX43" fmla="*/ 3114112 w 3121839"/>
              <a:gd name="connsiteY43" fmla="*/ 654246 h 1017430"/>
              <a:gd name="connsiteX44" fmla="*/ 3078051 w 3121839"/>
              <a:gd name="connsiteY44" fmla="*/ 749550 h 1017430"/>
              <a:gd name="connsiteX45" fmla="*/ 2993050 w 3121839"/>
              <a:gd name="connsiteY45" fmla="*/ 1017430 h 1017430"/>
              <a:gd name="connsiteX46" fmla="*/ 2877140 w 3121839"/>
              <a:gd name="connsiteY46" fmla="*/ 986521 h 1017430"/>
              <a:gd name="connsiteX47" fmla="*/ 2596381 w 3121839"/>
              <a:gd name="connsiteY47" fmla="*/ 981370 h 1017430"/>
              <a:gd name="connsiteX48" fmla="*/ 2385167 w 3121839"/>
              <a:gd name="connsiteY48" fmla="*/ 976218 h 1017430"/>
              <a:gd name="connsiteX49" fmla="*/ 2176530 w 3121839"/>
              <a:gd name="connsiteY49" fmla="*/ 963339 h 1017430"/>
              <a:gd name="connsiteX50" fmla="*/ 2037438 w 3121839"/>
              <a:gd name="connsiteY50" fmla="*/ 942733 h 1017430"/>
              <a:gd name="connsiteX51" fmla="*/ 1872588 w 3121839"/>
              <a:gd name="connsiteY51" fmla="*/ 916975 h 1017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121839" h="1017430">
                <a:moveTo>
                  <a:pt x="1872588" y="916975"/>
                </a:moveTo>
                <a:lnTo>
                  <a:pt x="1643344" y="880914"/>
                </a:lnTo>
                <a:lnTo>
                  <a:pt x="1514556" y="855157"/>
                </a:lnTo>
                <a:lnTo>
                  <a:pt x="1341979" y="811369"/>
                </a:lnTo>
                <a:lnTo>
                  <a:pt x="1231220" y="762429"/>
                </a:lnTo>
                <a:lnTo>
                  <a:pt x="1071522" y="700610"/>
                </a:lnTo>
                <a:lnTo>
                  <a:pt x="958188" y="651670"/>
                </a:lnTo>
                <a:lnTo>
                  <a:pt x="837127" y="597579"/>
                </a:lnTo>
                <a:lnTo>
                  <a:pt x="728944" y="546064"/>
                </a:lnTo>
                <a:lnTo>
                  <a:pt x="592428" y="468790"/>
                </a:lnTo>
                <a:lnTo>
                  <a:pt x="435306" y="360608"/>
                </a:lnTo>
                <a:lnTo>
                  <a:pt x="314245" y="273032"/>
                </a:lnTo>
                <a:lnTo>
                  <a:pt x="157122" y="162273"/>
                </a:lnTo>
                <a:lnTo>
                  <a:pt x="15455" y="61818"/>
                </a:lnTo>
                <a:lnTo>
                  <a:pt x="2576" y="41212"/>
                </a:lnTo>
                <a:lnTo>
                  <a:pt x="0" y="23181"/>
                </a:lnTo>
                <a:lnTo>
                  <a:pt x="5152" y="7727"/>
                </a:lnTo>
                <a:lnTo>
                  <a:pt x="15455" y="0"/>
                </a:lnTo>
                <a:lnTo>
                  <a:pt x="43788" y="0"/>
                </a:lnTo>
                <a:lnTo>
                  <a:pt x="118486" y="43788"/>
                </a:lnTo>
                <a:lnTo>
                  <a:pt x="283335" y="144243"/>
                </a:lnTo>
                <a:lnTo>
                  <a:pt x="422427" y="221516"/>
                </a:lnTo>
                <a:lnTo>
                  <a:pt x="610459" y="316820"/>
                </a:lnTo>
                <a:lnTo>
                  <a:pt x="770157" y="386366"/>
                </a:lnTo>
                <a:lnTo>
                  <a:pt x="922127" y="445609"/>
                </a:lnTo>
                <a:lnTo>
                  <a:pt x="1094704" y="507427"/>
                </a:lnTo>
                <a:lnTo>
                  <a:pt x="1300766" y="569246"/>
                </a:lnTo>
                <a:lnTo>
                  <a:pt x="1465616" y="613034"/>
                </a:lnTo>
                <a:lnTo>
                  <a:pt x="1651072" y="654246"/>
                </a:lnTo>
                <a:lnTo>
                  <a:pt x="1823649" y="687731"/>
                </a:lnTo>
                <a:lnTo>
                  <a:pt x="2065771" y="723792"/>
                </a:lnTo>
                <a:lnTo>
                  <a:pt x="2328500" y="749550"/>
                </a:lnTo>
                <a:lnTo>
                  <a:pt x="2578351" y="765005"/>
                </a:lnTo>
                <a:lnTo>
                  <a:pt x="2732897" y="767580"/>
                </a:lnTo>
                <a:lnTo>
                  <a:pt x="2794716" y="757277"/>
                </a:lnTo>
                <a:lnTo>
                  <a:pt x="2871989" y="734095"/>
                </a:lnTo>
                <a:lnTo>
                  <a:pt x="2938959" y="703186"/>
                </a:lnTo>
                <a:lnTo>
                  <a:pt x="3000778" y="664549"/>
                </a:lnTo>
                <a:lnTo>
                  <a:pt x="3062596" y="618185"/>
                </a:lnTo>
                <a:lnTo>
                  <a:pt x="3083202" y="607882"/>
                </a:lnTo>
                <a:lnTo>
                  <a:pt x="3101233" y="605307"/>
                </a:lnTo>
                <a:lnTo>
                  <a:pt x="3111536" y="607882"/>
                </a:lnTo>
                <a:lnTo>
                  <a:pt x="3121839" y="623337"/>
                </a:lnTo>
                <a:lnTo>
                  <a:pt x="3114112" y="654246"/>
                </a:lnTo>
                <a:lnTo>
                  <a:pt x="3078051" y="749550"/>
                </a:lnTo>
                <a:lnTo>
                  <a:pt x="2993050" y="1017430"/>
                </a:lnTo>
                <a:lnTo>
                  <a:pt x="2877140" y="986521"/>
                </a:lnTo>
                <a:lnTo>
                  <a:pt x="2596381" y="981370"/>
                </a:lnTo>
                <a:lnTo>
                  <a:pt x="2385167" y="976218"/>
                </a:lnTo>
                <a:lnTo>
                  <a:pt x="2176530" y="963339"/>
                </a:lnTo>
                <a:lnTo>
                  <a:pt x="2037438" y="942733"/>
                </a:lnTo>
                <a:lnTo>
                  <a:pt x="1872588" y="916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EBE29D9-8865-0249-9A90-77C08B03D242}"/>
              </a:ext>
            </a:extLst>
          </p:cNvPr>
          <p:cNvSpPr/>
          <p:nvPr/>
        </p:nvSpPr>
        <p:spPr>
          <a:xfrm>
            <a:off x="3195638" y="3519488"/>
            <a:ext cx="279400" cy="1628775"/>
          </a:xfrm>
          <a:custGeom>
            <a:avLst/>
            <a:gdLst>
              <a:gd name="connsiteX0" fmla="*/ 71437 w 278606"/>
              <a:gd name="connsiteY0" fmla="*/ 983456 h 1628775"/>
              <a:gd name="connsiteX1" fmla="*/ 59531 w 278606"/>
              <a:gd name="connsiteY1" fmla="*/ 488156 h 1628775"/>
              <a:gd name="connsiteX2" fmla="*/ 57150 w 278606"/>
              <a:gd name="connsiteY2" fmla="*/ 242887 h 1628775"/>
              <a:gd name="connsiteX3" fmla="*/ 50006 w 278606"/>
              <a:gd name="connsiteY3" fmla="*/ 192881 h 1628775"/>
              <a:gd name="connsiteX4" fmla="*/ 0 w 278606"/>
              <a:gd name="connsiteY4" fmla="*/ 78581 h 1628775"/>
              <a:gd name="connsiteX5" fmla="*/ 11906 w 278606"/>
              <a:gd name="connsiteY5" fmla="*/ 0 h 1628775"/>
              <a:gd name="connsiteX6" fmla="*/ 264318 w 278606"/>
              <a:gd name="connsiteY6" fmla="*/ 76200 h 1628775"/>
              <a:gd name="connsiteX7" fmla="*/ 254793 w 278606"/>
              <a:gd name="connsiteY7" fmla="*/ 273843 h 1628775"/>
              <a:gd name="connsiteX8" fmla="*/ 269081 w 278606"/>
              <a:gd name="connsiteY8" fmla="*/ 728662 h 1628775"/>
              <a:gd name="connsiteX9" fmla="*/ 271462 w 278606"/>
              <a:gd name="connsiteY9" fmla="*/ 1031081 h 1628775"/>
              <a:gd name="connsiteX10" fmla="*/ 278606 w 278606"/>
              <a:gd name="connsiteY10" fmla="*/ 1254918 h 1628775"/>
              <a:gd name="connsiteX11" fmla="*/ 278606 w 278606"/>
              <a:gd name="connsiteY11" fmla="*/ 1407318 h 1628775"/>
              <a:gd name="connsiteX12" fmla="*/ 276225 w 278606"/>
              <a:gd name="connsiteY12" fmla="*/ 1500187 h 1628775"/>
              <a:gd name="connsiteX13" fmla="*/ 269081 w 278606"/>
              <a:gd name="connsiteY13" fmla="*/ 1552575 h 1628775"/>
              <a:gd name="connsiteX14" fmla="*/ 259556 w 278606"/>
              <a:gd name="connsiteY14" fmla="*/ 1588293 h 1628775"/>
              <a:gd name="connsiteX15" fmla="*/ 242887 w 278606"/>
              <a:gd name="connsiteY15" fmla="*/ 1609725 h 1628775"/>
              <a:gd name="connsiteX16" fmla="*/ 216693 w 278606"/>
              <a:gd name="connsiteY16" fmla="*/ 1624012 h 1628775"/>
              <a:gd name="connsiteX17" fmla="*/ 192881 w 278606"/>
              <a:gd name="connsiteY17" fmla="*/ 1628775 h 1628775"/>
              <a:gd name="connsiteX18" fmla="*/ 171450 w 278606"/>
              <a:gd name="connsiteY18" fmla="*/ 1626393 h 1628775"/>
              <a:gd name="connsiteX19" fmla="*/ 154781 w 278606"/>
              <a:gd name="connsiteY19" fmla="*/ 1614487 h 1628775"/>
              <a:gd name="connsiteX20" fmla="*/ 133350 w 278606"/>
              <a:gd name="connsiteY20" fmla="*/ 1588293 h 1628775"/>
              <a:gd name="connsiteX21" fmla="*/ 102393 w 278606"/>
              <a:gd name="connsiteY21" fmla="*/ 1521618 h 1628775"/>
              <a:gd name="connsiteX22" fmla="*/ 71437 w 278606"/>
              <a:gd name="connsiteY22" fmla="*/ 1416843 h 1628775"/>
              <a:gd name="connsiteX23" fmla="*/ 54768 w 278606"/>
              <a:gd name="connsiteY23" fmla="*/ 1335881 h 1628775"/>
              <a:gd name="connsiteX24" fmla="*/ 61912 w 278606"/>
              <a:gd name="connsiteY24" fmla="*/ 1283493 h 1628775"/>
              <a:gd name="connsiteX25" fmla="*/ 71437 w 278606"/>
              <a:gd name="connsiteY25" fmla="*/ 1223962 h 1628775"/>
              <a:gd name="connsiteX26" fmla="*/ 71437 w 278606"/>
              <a:gd name="connsiteY26" fmla="*/ 983456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78606" h="1628775">
                <a:moveTo>
                  <a:pt x="71437" y="983456"/>
                </a:moveTo>
                <a:lnTo>
                  <a:pt x="59531" y="488156"/>
                </a:lnTo>
                <a:cubicBezTo>
                  <a:pt x="58714" y="406400"/>
                  <a:pt x="57150" y="324647"/>
                  <a:pt x="57150" y="242887"/>
                </a:cubicBezTo>
                <a:lnTo>
                  <a:pt x="50006" y="192881"/>
                </a:lnTo>
                <a:lnTo>
                  <a:pt x="0" y="78581"/>
                </a:lnTo>
                <a:lnTo>
                  <a:pt x="11906" y="0"/>
                </a:lnTo>
                <a:lnTo>
                  <a:pt x="264318" y="76200"/>
                </a:lnTo>
                <a:lnTo>
                  <a:pt x="254793" y="273843"/>
                </a:lnTo>
                <a:lnTo>
                  <a:pt x="269081" y="728662"/>
                </a:lnTo>
                <a:cubicBezTo>
                  <a:pt x="269875" y="829468"/>
                  <a:pt x="270668" y="930275"/>
                  <a:pt x="271462" y="1031081"/>
                </a:cubicBezTo>
                <a:lnTo>
                  <a:pt x="278606" y="1254918"/>
                </a:lnTo>
                <a:lnTo>
                  <a:pt x="278606" y="1407318"/>
                </a:lnTo>
                <a:cubicBezTo>
                  <a:pt x="277812" y="1438274"/>
                  <a:pt x="277019" y="1469231"/>
                  <a:pt x="276225" y="1500187"/>
                </a:cubicBezTo>
                <a:lnTo>
                  <a:pt x="269081" y="1552575"/>
                </a:lnTo>
                <a:lnTo>
                  <a:pt x="259556" y="1588293"/>
                </a:lnTo>
                <a:lnTo>
                  <a:pt x="242887" y="1609725"/>
                </a:lnTo>
                <a:lnTo>
                  <a:pt x="216693" y="1624012"/>
                </a:lnTo>
                <a:lnTo>
                  <a:pt x="192881" y="1628775"/>
                </a:lnTo>
                <a:lnTo>
                  <a:pt x="171450" y="1626393"/>
                </a:lnTo>
                <a:lnTo>
                  <a:pt x="154781" y="1614487"/>
                </a:lnTo>
                <a:lnTo>
                  <a:pt x="133350" y="1588293"/>
                </a:lnTo>
                <a:lnTo>
                  <a:pt x="102393" y="1521618"/>
                </a:lnTo>
                <a:lnTo>
                  <a:pt x="71437" y="1416843"/>
                </a:lnTo>
                <a:lnTo>
                  <a:pt x="54768" y="1335881"/>
                </a:lnTo>
                <a:lnTo>
                  <a:pt x="61912" y="1283493"/>
                </a:lnTo>
                <a:lnTo>
                  <a:pt x="71437" y="1223962"/>
                </a:lnTo>
                <a:lnTo>
                  <a:pt x="71437" y="983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139611C-C46A-B34F-A2C2-76F905D1CACB}"/>
              </a:ext>
            </a:extLst>
          </p:cNvPr>
          <p:cNvSpPr/>
          <p:nvPr/>
        </p:nvSpPr>
        <p:spPr>
          <a:xfrm>
            <a:off x="3360738" y="3295650"/>
            <a:ext cx="1795462" cy="1744663"/>
          </a:xfrm>
          <a:custGeom>
            <a:avLst/>
            <a:gdLst>
              <a:gd name="connsiteX0" fmla="*/ 1102519 w 1795462"/>
              <a:gd name="connsiteY0" fmla="*/ 233363 h 1745456"/>
              <a:gd name="connsiteX1" fmla="*/ 833437 w 1795462"/>
              <a:gd name="connsiteY1" fmla="*/ 271463 h 1745456"/>
              <a:gd name="connsiteX2" fmla="*/ 585787 w 1795462"/>
              <a:gd name="connsiteY2" fmla="*/ 326231 h 1745456"/>
              <a:gd name="connsiteX3" fmla="*/ 352425 w 1795462"/>
              <a:gd name="connsiteY3" fmla="*/ 383381 h 1745456"/>
              <a:gd name="connsiteX4" fmla="*/ 38100 w 1795462"/>
              <a:gd name="connsiteY4" fmla="*/ 459581 h 1745456"/>
              <a:gd name="connsiteX5" fmla="*/ 0 w 1795462"/>
              <a:gd name="connsiteY5" fmla="*/ 314325 h 1745456"/>
              <a:gd name="connsiteX6" fmla="*/ 147637 w 1795462"/>
              <a:gd name="connsiteY6" fmla="*/ 276225 h 1745456"/>
              <a:gd name="connsiteX7" fmla="*/ 421481 w 1795462"/>
              <a:gd name="connsiteY7" fmla="*/ 209550 h 1745456"/>
              <a:gd name="connsiteX8" fmla="*/ 652462 w 1795462"/>
              <a:gd name="connsiteY8" fmla="*/ 157163 h 1745456"/>
              <a:gd name="connsiteX9" fmla="*/ 928687 w 1795462"/>
              <a:gd name="connsiteY9" fmla="*/ 102394 h 1745456"/>
              <a:gd name="connsiteX10" fmla="*/ 1143000 w 1795462"/>
              <a:gd name="connsiteY10" fmla="*/ 73819 h 1745456"/>
              <a:gd name="connsiteX11" fmla="*/ 1343025 w 1795462"/>
              <a:gd name="connsiteY11" fmla="*/ 42863 h 1745456"/>
              <a:gd name="connsiteX12" fmla="*/ 1373981 w 1795462"/>
              <a:gd name="connsiteY12" fmla="*/ 30956 h 1745456"/>
              <a:gd name="connsiteX13" fmla="*/ 1445419 w 1795462"/>
              <a:gd name="connsiteY13" fmla="*/ 0 h 1745456"/>
              <a:gd name="connsiteX14" fmla="*/ 1457325 w 1795462"/>
              <a:gd name="connsiteY14" fmla="*/ 0 h 1745456"/>
              <a:gd name="connsiteX15" fmla="*/ 1500187 w 1795462"/>
              <a:gd name="connsiteY15" fmla="*/ 4763 h 1745456"/>
              <a:gd name="connsiteX16" fmla="*/ 1569244 w 1795462"/>
              <a:gd name="connsiteY16" fmla="*/ 30956 h 1745456"/>
              <a:gd name="connsiteX17" fmla="*/ 1612106 w 1795462"/>
              <a:gd name="connsiteY17" fmla="*/ 52388 h 1745456"/>
              <a:gd name="connsiteX18" fmla="*/ 1671637 w 1795462"/>
              <a:gd name="connsiteY18" fmla="*/ 85725 h 1745456"/>
              <a:gd name="connsiteX19" fmla="*/ 1714500 w 1795462"/>
              <a:gd name="connsiteY19" fmla="*/ 107156 h 1745456"/>
              <a:gd name="connsiteX20" fmla="*/ 1752600 w 1795462"/>
              <a:gd name="connsiteY20" fmla="*/ 126206 h 1745456"/>
              <a:gd name="connsiteX21" fmla="*/ 1776412 w 1795462"/>
              <a:gd name="connsiteY21" fmla="*/ 142875 h 1745456"/>
              <a:gd name="connsiteX22" fmla="*/ 1788319 w 1795462"/>
              <a:gd name="connsiteY22" fmla="*/ 164306 h 1745456"/>
              <a:gd name="connsiteX23" fmla="*/ 1795462 w 1795462"/>
              <a:gd name="connsiteY23" fmla="*/ 188119 h 1745456"/>
              <a:gd name="connsiteX24" fmla="*/ 1785937 w 1795462"/>
              <a:gd name="connsiteY24" fmla="*/ 219075 h 1745456"/>
              <a:gd name="connsiteX25" fmla="*/ 1759744 w 1795462"/>
              <a:gd name="connsiteY25" fmla="*/ 269081 h 1745456"/>
              <a:gd name="connsiteX26" fmla="*/ 1745456 w 1795462"/>
              <a:gd name="connsiteY26" fmla="*/ 311944 h 1745456"/>
              <a:gd name="connsiteX27" fmla="*/ 1733550 w 1795462"/>
              <a:gd name="connsiteY27" fmla="*/ 490538 h 1745456"/>
              <a:gd name="connsiteX28" fmla="*/ 1704975 w 1795462"/>
              <a:gd name="connsiteY28" fmla="*/ 1004888 h 1745456"/>
              <a:gd name="connsiteX29" fmla="*/ 1697831 w 1795462"/>
              <a:gd name="connsiteY29" fmla="*/ 1150144 h 1745456"/>
              <a:gd name="connsiteX30" fmla="*/ 1693069 w 1795462"/>
              <a:gd name="connsiteY30" fmla="*/ 1345406 h 1745456"/>
              <a:gd name="connsiteX31" fmla="*/ 1676400 w 1795462"/>
              <a:gd name="connsiteY31" fmla="*/ 1502569 h 1745456"/>
              <a:gd name="connsiteX32" fmla="*/ 1657350 w 1795462"/>
              <a:gd name="connsiteY32" fmla="*/ 1552575 h 1745456"/>
              <a:gd name="connsiteX33" fmla="*/ 1624012 w 1795462"/>
              <a:gd name="connsiteY33" fmla="*/ 1607344 h 1745456"/>
              <a:gd name="connsiteX34" fmla="*/ 1595437 w 1795462"/>
              <a:gd name="connsiteY34" fmla="*/ 1654969 h 1745456"/>
              <a:gd name="connsiteX35" fmla="*/ 1566862 w 1795462"/>
              <a:gd name="connsiteY35" fmla="*/ 1695450 h 1745456"/>
              <a:gd name="connsiteX36" fmla="*/ 1521619 w 1795462"/>
              <a:gd name="connsiteY36" fmla="*/ 1738313 h 1745456"/>
              <a:gd name="connsiteX37" fmla="*/ 1502569 w 1795462"/>
              <a:gd name="connsiteY37" fmla="*/ 1745456 h 1745456"/>
              <a:gd name="connsiteX38" fmla="*/ 1493044 w 1795462"/>
              <a:gd name="connsiteY38" fmla="*/ 1743075 h 1745456"/>
              <a:gd name="connsiteX39" fmla="*/ 1473994 w 1795462"/>
              <a:gd name="connsiteY39" fmla="*/ 1728788 h 1745456"/>
              <a:gd name="connsiteX40" fmla="*/ 1440656 w 1795462"/>
              <a:gd name="connsiteY40" fmla="*/ 1688306 h 1745456"/>
              <a:gd name="connsiteX41" fmla="*/ 1404937 w 1795462"/>
              <a:gd name="connsiteY41" fmla="*/ 1645444 h 1745456"/>
              <a:gd name="connsiteX42" fmla="*/ 1373981 w 1795462"/>
              <a:gd name="connsiteY42" fmla="*/ 1600200 h 1745456"/>
              <a:gd name="connsiteX43" fmla="*/ 1471612 w 1795462"/>
              <a:gd name="connsiteY43" fmla="*/ 1250156 h 1745456"/>
              <a:gd name="connsiteX44" fmla="*/ 1478756 w 1795462"/>
              <a:gd name="connsiteY44" fmla="*/ 1064419 h 1745456"/>
              <a:gd name="connsiteX45" fmla="*/ 1493044 w 1795462"/>
              <a:gd name="connsiteY45" fmla="*/ 533400 h 1745456"/>
              <a:gd name="connsiteX46" fmla="*/ 1493044 w 1795462"/>
              <a:gd name="connsiteY46" fmla="*/ 290513 h 1745456"/>
              <a:gd name="connsiteX47" fmla="*/ 1488281 w 1795462"/>
              <a:gd name="connsiteY47" fmla="*/ 254794 h 1745456"/>
              <a:gd name="connsiteX48" fmla="*/ 1478756 w 1795462"/>
              <a:gd name="connsiteY48" fmla="*/ 238125 h 1745456"/>
              <a:gd name="connsiteX49" fmla="*/ 1462087 w 1795462"/>
              <a:gd name="connsiteY49" fmla="*/ 223838 h 1745456"/>
              <a:gd name="connsiteX50" fmla="*/ 1438275 w 1795462"/>
              <a:gd name="connsiteY50" fmla="*/ 211931 h 1745456"/>
              <a:gd name="connsiteX51" fmla="*/ 1404937 w 1795462"/>
              <a:gd name="connsiteY51" fmla="*/ 200025 h 1745456"/>
              <a:gd name="connsiteX52" fmla="*/ 1350169 w 1795462"/>
              <a:gd name="connsiteY52" fmla="*/ 200025 h 1745456"/>
              <a:gd name="connsiteX53" fmla="*/ 1102519 w 1795462"/>
              <a:gd name="connsiteY53" fmla="*/ 233363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95462" h="1745456">
                <a:moveTo>
                  <a:pt x="1102519" y="233363"/>
                </a:moveTo>
                <a:lnTo>
                  <a:pt x="833437" y="271463"/>
                </a:lnTo>
                <a:lnTo>
                  <a:pt x="585787" y="326231"/>
                </a:lnTo>
                <a:lnTo>
                  <a:pt x="352425" y="383381"/>
                </a:lnTo>
                <a:lnTo>
                  <a:pt x="38100" y="459581"/>
                </a:lnTo>
                <a:lnTo>
                  <a:pt x="0" y="314325"/>
                </a:lnTo>
                <a:lnTo>
                  <a:pt x="147637" y="276225"/>
                </a:lnTo>
                <a:lnTo>
                  <a:pt x="421481" y="209550"/>
                </a:lnTo>
                <a:lnTo>
                  <a:pt x="652462" y="157163"/>
                </a:lnTo>
                <a:lnTo>
                  <a:pt x="928687" y="102394"/>
                </a:lnTo>
                <a:lnTo>
                  <a:pt x="1143000" y="73819"/>
                </a:lnTo>
                <a:lnTo>
                  <a:pt x="1343025" y="42863"/>
                </a:lnTo>
                <a:lnTo>
                  <a:pt x="1373981" y="30956"/>
                </a:lnTo>
                <a:lnTo>
                  <a:pt x="1445419" y="0"/>
                </a:lnTo>
                <a:lnTo>
                  <a:pt x="1457325" y="0"/>
                </a:lnTo>
                <a:lnTo>
                  <a:pt x="1500187" y="4763"/>
                </a:lnTo>
                <a:lnTo>
                  <a:pt x="1569244" y="30956"/>
                </a:lnTo>
                <a:lnTo>
                  <a:pt x="1612106" y="52388"/>
                </a:lnTo>
                <a:lnTo>
                  <a:pt x="1671637" y="85725"/>
                </a:lnTo>
                <a:lnTo>
                  <a:pt x="1714500" y="107156"/>
                </a:lnTo>
                <a:lnTo>
                  <a:pt x="1752600" y="126206"/>
                </a:lnTo>
                <a:lnTo>
                  <a:pt x="1776412" y="142875"/>
                </a:lnTo>
                <a:lnTo>
                  <a:pt x="1788319" y="164306"/>
                </a:lnTo>
                <a:lnTo>
                  <a:pt x="1795462" y="188119"/>
                </a:lnTo>
                <a:lnTo>
                  <a:pt x="1785937" y="219075"/>
                </a:lnTo>
                <a:lnTo>
                  <a:pt x="1759744" y="269081"/>
                </a:lnTo>
                <a:lnTo>
                  <a:pt x="1745456" y="311944"/>
                </a:lnTo>
                <a:lnTo>
                  <a:pt x="1733550" y="490538"/>
                </a:lnTo>
                <a:lnTo>
                  <a:pt x="1704975" y="1004888"/>
                </a:lnTo>
                <a:lnTo>
                  <a:pt x="1697831" y="1150144"/>
                </a:lnTo>
                <a:lnTo>
                  <a:pt x="1693069" y="1345406"/>
                </a:lnTo>
                <a:lnTo>
                  <a:pt x="1676400" y="1502569"/>
                </a:lnTo>
                <a:lnTo>
                  <a:pt x="1657350" y="1552575"/>
                </a:lnTo>
                <a:lnTo>
                  <a:pt x="1624012" y="1607344"/>
                </a:lnTo>
                <a:lnTo>
                  <a:pt x="1595437" y="1654969"/>
                </a:lnTo>
                <a:lnTo>
                  <a:pt x="1566862" y="1695450"/>
                </a:lnTo>
                <a:lnTo>
                  <a:pt x="1521619" y="1738313"/>
                </a:lnTo>
                <a:lnTo>
                  <a:pt x="1502569" y="1745456"/>
                </a:lnTo>
                <a:lnTo>
                  <a:pt x="1493044" y="1743075"/>
                </a:lnTo>
                <a:lnTo>
                  <a:pt x="1473994" y="1728788"/>
                </a:lnTo>
                <a:lnTo>
                  <a:pt x="1440656" y="1688306"/>
                </a:lnTo>
                <a:lnTo>
                  <a:pt x="1404937" y="1645444"/>
                </a:lnTo>
                <a:lnTo>
                  <a:pt x="1373981" y="1600200"/>
                </a:lnTo>
                <a:lnTo>
                  <a:pt x="1471612" y="1250156"/>
                </a:lnTo>
                <a:lnTo>
                  <a:pt x="1478756" y="1064419"/>
                </a:lnTo>
                <a:lnTo>
                  <a:pt x="1493044" y="533400"/>
                </a:lnTo>
                <a:lnTo>
                  <a:pt x="1493044" y="290513"/>
                </a:lnTo>
                <a:lnTo>
                  <a:pt x="1488281" y="254794"/>
                </a:lnTo>
                <a:lnTo>
                  <a:pt x="1478756" y="238125"/>
                </a:lnTo>
                <a:lnTo>
                  <a:pt x="1462087" y="223838"/>
                </a:lnTo>
                <a:lnTo>
                  <a:pt x="1438275" y="211931"/>
                </a:lnTo>
                <a:lnTo>
                  <a:pt x="1404937" y="200025"/>
                </a:lnTo>
                <a:lnTo>
                  <a:pt x="1350169" y="200025"/>
                </a:lnTo>
                <a:lnTo>
                  <a:pt x="1102519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055BCFA-712E-6146-BB3B-B8CC3FFCEA8D}"/>
              </a:ext>
            </a:extLst>
          </p:cNvPr>
          <p:cNvSpPr/>
          <p:nvPr/>
        </p:nvSpPr>
        <p:spPr>
          <a:xfrm>
            <a:off x="4341813" y="4476750"/>
            <a:ext cx="534987" cy="455613"/>
          </a:xfrm>
          <a:custGeom>
            <a:avLst/>
            <a:gdLst>
              <a:gd name="connsiteX0" fmla="*/ 200025 w 535781"/>
              <a:gd name="connsiteY0" fmla="*/ 166688 h 454819"/>
              <a:gd name="connsiteX1" fmla="*/ 330994 w 535781"/>
              <a:gd name="connsiteY1" fmla="*/ 178594 h 454819"/>
              <a:gd name="connsiteX2" fmla="*/ 376237 w 535781"/>
              <a:gd name="connsiteY2" fmla="*/ 176213 h 454819"/>
              <a:gd name="connsiteX3" fmla="*/ 409575 w 535781"/>
              <a:gd name="connsiteY3" fmla="*/ 166688 h 454819"/>
              <a:gd name="connsiteX4" fmla="*/ 440531 w 535781"/>
              <a:gd name="connsiteY4" fmla="*/ 147638 h 454819"/>
              <a:gd name="connsiteX5" fmla="*/ 464344 w 535781"/>
              <a:gd name="connsiteY5" fmla="*/ 123825 h 454819"/>
              <a:gd name="connsiteX6" fmla="*/ 535781 w 535781"/>
              <a:gd name="connsiteY6" fmla="*/ 0 h 454819"/>
              <a:gd name="connsiteX7" fmla="*/ 440531 w 535781"/>
              <a:gd name="connsiteY7" fmla="*/ 454819 h 454819"/>
              <a:gd name="connsiteX8" fmla="*/ 390525 w 535781"/>
              <a:gd name="connsiteY8" fmla="*/ 419100 h 454819"/>
              <a:gd name="connsiteX9" fmla="*/ 361950 w 535781"/>
              <a:gd name="connsiteY9" fmla="*/ 392906 h 454819"/>
              <a:gd name="connsiteX10" fmla="*/ 321469 w 535781"/>
              <a:gd name="connsiteY10" fmla="*/ 359569 h 454819"/>
              <a:gd name="connsiteX11" fmla="*/ 273844 w 535781"/>
              <a:gd name="connsiteY11" fmla="*/ 328613 h 454819"/>
              <a:gd name="connsiteX12" fmla="*/ 216694 w 535781"/>
              <a:gd name="connsiteY12" fmla="*/ 290513 h 454819"/>
              <a:gd name="connsiteX13" fmla="*/ 154781 w 535781"/>
              <a:gd name="connsiteY13" fmla="*/ 259556 h 454819"/>
              <a:gd name="connsiteX14" fmla="*/ 104775 w 535781"/>
              <a:gd name="connsiteY14" fmla="*/ 235744 h 454819"/>
              <a:gd name="connsiteX15" fmla="*/ 47625 w 535781"/>
              <a:gd name="connsiteY15" fmla="*/ 214313 h 454819"/>
              <a:gd name="connsiteX16" fmla="*/ 23812 w 535781"/>
              <a:gd name="connsiteY16" fmla="*/ 204788 h 454819"/>
              <a:gd name="connsiteX17" fmla="*/ 4762 w 535781"/>
              <a:gd name="connsiteY17" fmla="*/ 190500 h 454819"/>
              <a:gd name="connsiteX18" fmla="*/ 0 w 535781"/>
              <a:gd name="connsiteY18" fmla="*/ 178594 h 454819"/>
              <a:gd name="connsiteX19" fmla="*/ 7144 w 535781"/>
              <a:gd name="connsiteY19" fmla="*/ 164306 h 454819"/>
              <a:gd name="connsiteX20" fmla="*/ 19050 w 535781"/>
              <a:gd name="connsiteY20" fmla="*/ 154781 h 454819"/>
              <a:gd name="connsiteX21" fmla="*/ 200025 w 535781"/>
              <a:gd name="connsiteY21" fmla="*/ 166688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35781" h="454819">
                <a:moveTo>
                  <a:pt x="200025" y="166688"/>
                </a:moveTo>
                <a:lnTo>
                  <a:pt x="330994" y="178594"/>
                </a:lnTo>
                <a:lnTo>
                  <a:pt x="376237" y="176213"/>
                </a:lnTo>
                <a:lnTo>
                  <a:pt x="409575" y="166688"/>
                </a:lnTo>
                <a:lnTo>
                  <a:pt x="440531" y="147638"/>
                </a:lnTo>
                <a:lnTo>
                  <a:pt x="464344" y="123825"/>
                </a:lnTo>
                <a:lnTo>
                  <a:pt x="535781" y="0"/>
                </a:lnTo>
                <a:lnTo>
                  <a:pt x="440531" y="454819"/>
                </a:lnTo>
                <a:lnTo>
                  <a:pt x="390525" y="419100"/>
                </a:lnTo>
                <a:lnTo>
                  <a:pt x="361950" y="392906"/>
                </a:lnTo>
                <a:lnTo>
                  <a:pt x="321469" y="359569"/>
                </a:lnTo>
                <a:lnTo>
                  <a:pt x="273844" y="328613"/>
                </a:lnTo>
                <a:lnTo>
                  <a:pt x="216694" y="290513"/>
                </a:lnTo>
                <a:lnTo>
                  <a:pt x="154781" y="259556"/>
                </a:lnTo>
                <a:lnTo>
                  <a:pt x="104775" y="235744"/>
                </a:lnTo>
                <a:lnTo>
                  <a:pt x="47625" y="214313"/>
                </a:lnTo>
                <a:lnTo>
                  <a:pt x="23812" y="204788"/>
                </a:lnTo>
                <a:lnTo>
                  <a:pt x="4762" y="190500"/>
                </a:lnTo>
                <a:lnTo>
                  <a:pt x="0" y="178594"/>
                </a:lnTo>
                <a:lnTo>
                  <a:pt x="7144" y="164306"/>
                </a:lnTo>
                <a:lnTo>
                  <a:pt x="19050" y="154781"/>
                </a:lnTo>
                <a:lnTo>
                  <a:pt x="200025" y="1666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D4B36E7-0405-4A45-9329-1C671380607F}"/>
              </a:ext>
            </a:extLst>
          </p:cNvPr>
          <p:cNvSpPr/>
          <p:nvPr/>
        </p:nvSpPr>
        <p:spPr>
          <a:xfrm rot="16200000">
            <a:off x="2636838" y="4189413"/>
            <a:ext cx="2881312" cy="423862"/>
          </a:xfrm>
          <a:custGeom>
            <a:avLst/>
            <a:gdLst>
              <a:gd name="connsiteX0" fmla="*/ 1512094 w 2881313"/>
              <a:gd name="connsiteY0" fmla="*/ 340519 h 423863"/>
              <a:gd name="connsiteX1" fmla="*/ 983457 w 2881313"/>
              <a:gd name="connsiteY1" fmla="*/ 342900 h 423863"/>
              <a:gd name="connsiteX2" fmla="*/ 659607 w 2881313"/>
              <a:gd name="connsiteY2" fmla="*/ 342900 h 423863"/>
              <a:gd name="connsiteX3" fmla="*/ 507207 w 2881313"/>
              <a:gd name="connsiteY3" fmla="*/ 340519 h 423863"/>
              <a:gd name="connsiteX4" fmla="*/ 411957 w 2881313"/>
              <a:gd name="connsiteY4" fmla="*/ 340519 h 423863"/>
              <a:gd name="connsiteX5" fmla="*/ 316707 w 2881313"/>
              <a:gd name="connsiteY5" fmla="*/ 333375 h 423863"/>
              <a:gd name="connsiteX6" fmla="*/ 266700 w 2881313"/>
              <a:gd name="connsiteY6" fmla="*/ 330994 h 423863"/>
              <a:gd name="connsiteX7" fmla="*/ 216694 w 2881313"/>
              <a:gd name="connsiteY7" fmla="*/ 326231 h 423863"/>
              <a:gd name="connsiteX8" fmla="*/ 138113 w 2881313"/>
              <a:gd name="connsiteY8" fmla="*/ 316706 h 423863"/>
              <a:gd name="connsiteX9" fmla="*/ 88107 w 2881313"/>
              <a:gd name="connsiteY9" fmla="*/ 307181 h 423863"/>
              <a:gd name="connsiteX10" fmla="*/ 54769 w 2881313"/>
              <a:gd name="connsiteY10" fmla="*/ 297656 h 423863"/>
              <a:gd name="connsiteX11" fmla="*/ 30957 w 2881313"/>
              <a:gd name="connsiteY11" fmla="*/ 285750 h 423863"/>
              <a:gd name="connsiteX12" fmla="*/ 16669 w 2881313"/>
              <a:gd name="connsiteY12" fmla="*/ 276225 h 423863"/>
              <a:gd name="connsiteX13" fmla="*/ 4763 w 2881313"/>
              <a:gd name="connsiteY13" fmla="*/ 264319 h 423863"/>
              <a:gd name="connsiteX14" fmla="*/ 0 w 2881313"/>
              <a:gd name="connsiteY14" fmla="*/ 252413 h 423863"/>
              <a:gd name="connsiteX15" fmla="*/ 0 w 2881313"/>
              <a:gd name="connsiteY15" fmla="*/ 235744 h 423863"/>
              <a:gd name="connsiteX16" fmla="*/ 2382 w 2881313"/>
              <a:gd name="connsiteY16" fmla="*/ 211931 h 423863"/>
              <a:gd name="connsiteX17" fmla="*/ 16669 w 2881313"/>
              <a:gd name="connsiteY17" fmla="*/ 190500 h 423863"/>
              <a:gd name="connsiteX18" fmla="*/ 52388 w 2881313"/>
              <a:gd name="connsiteY18" fmla="*/ 161925 h 423863"/>
              <a:gd name="connsiteX19" fmla="*/ 100013 w 2881313"/>
              <a:gd name="connsiteY19" fmla="*/ 138113 h 423863"/>
              <a:gd name="connsiteX20" fmla="*/ 145257 w 2881313"/>
              <a:gd name="connsiteY20" fmla="*/ 119063 h 423863"/>
              <a:gd name="connsiteX21" fmla="*/ 195263 w 2881313"/>
              <a:gd name="connsiteY21" fmla="*/ 102394 h 423863"/>
              <a:gd name="connsiteX22" fmla="*/ 273844 w 2881313"/>
              <a:gd name="connsiteY22" fmla="*/ 85725 h 423863"/>
              <a:gd name="connsiteX23" fmla="*/ 385763 w 2881313"/>
              <a:gd name="connsiteY23" fmla="*/ 76200 h 423863"/>
              <a:gd name="connsiteX24" fmla="*/ 438150 w 2881313"/>
              <a:gd name="connsiteY24" fmla="*/ 76200 h 423863"/>
              <a:gd name="connsiteX25" fmla="*/ 495300 w 2881313"/>
              <a:gd name="connsiteY25" fmla="*/ 85725 h 423863"/>
              <a:gd name="connsiteX26" fmla="*/ 614363 w 2881313"/>
              <a:gd name="connsiteY26" fmla="*/ 104775 h 423863"/>
              <a:gd name="connsiteX27" fmla="*/ 750094 w 2881313"/>
              <a:gd name="connsiteY27" fmla="*/ 123825 h 423863"/>
              <a:gd name="connsiteX28" fmla="*/ 1176338 w 2881313"/>
              <a:gd name="connsiteY28" fmla="*/ 130969 h 423863"/>
              <a:gd name="connsiteX29" fmla="*/ 1674019 w 2881313"/>
              <a:gd name="connsiteY29" fmla="*/ 138113 h 423863"/>
              <a:gd name="connsiteX30" fmla="*/ 2231232 w 2881313"/>
              <a:gd name="connsiteY30" fmla="*/ 140494 h 423863"/>
              <a:gd name="connsiteX31" fmla="*/ 2386013 w 2881313"/>
              <a:gd name="connsiteY31" fmla="*/ 142875 h 423863"/>
              <a:gd name="connsiteX32" fmla="*/ 2569369 w 2881313"/>
              <a:gd name="connsiteY32" fmla="*/ 145256 h 423863"/>
              <a:gd name="connsiteX33" fmla="*/ 2640807 w 2881313"/>
              <a:gd name="connsiteY33" fmla="*/ 138113 h 423863"/>
              <a:gd name="connsiteX34" fmla="*/ 2681288 w 2881313"/>
              <a:gd name="connsiteY34" fmla="*/ 128588 h 423863"/>
              <a:gd name="connsiteX35" fmla="*/ 2721769 w 2881313"/>
              <a:gd name="connsiteY35" fmla="*/ 111919 h 423863"/>
              <a:gd name="connsiteX36" fmla="*/ 2759869 w 2881313"/>
              <a:gd name="connsiteY36" fmla="*/ 85725 h 423863"/>
              <a:gd name="connsiteX37" fmla="*/ 2795588 w 2881313"/>
              <a:gd name="connsiteY37" fmla="*/ 50006 h 423863"/>
              <a:gd name="connsiteX38" fmla="*/ 2824163 w 2881313"/>
              <a:gd name="connsiteY38" fmla="*/ 19050 h 423863"/>
              <a:gd name="connsiteX39" fmla="*/ 2845594 w 2881313"/>
              <a:gd name="connsiteY39" fmla="*/ 4763 h 423863"/>
              <a:gd name="connsiteX40" fmla="*/ 2862263 w 2881313"/>
              <a:gd name="connsiteY40" fmla="*/ 0 h 423863"/>
              <a:gd name="connsiteX41" fmla="*/ 2874169 w 2881313"/>
              <a:gd name="connsiteY41" fmla="*/ 9525 h 423863"/>
              <a:gd name="connsiteX42" fmla="*/ 2881313 w 2881313"/>
              <a:gd name="connsiteY42" fmla="*/ 26194 h 423863"/>
              <a:gd name="connsiteX43" fmla="*/ 2878932 w 2881313"/>
              <a:gd name="connsiteY43" fmla="*/ 57150 h 423863"/>
              <a:gd name="connsiteX44" fmla="*/ 2840832 w 2881313"/>
              <a:gd name="connsiteY44" fmla="*/ 142875 h 423863"/>
              <a:gd name="connsiteX45" fmla="*/ 2788444 w 2881313"/>
              <a:gd name="connsiteY45" fmla="*/ 269081 h 423863"/>
              <a:gd name="connsiteX46" fmla="*/ 2752725 w 2881313"/>
              <a:gd name="connsiteY46" fmla="*/ 352425 h 423863"/>
              <a:gd name="connsiteX47" fmla="*/ 2728913 w 2881313"/>
              <a:gd name="connsiteY47" fmla="*/ 381000 h 423863"/>
              <a:gd name="connsiteX48" fmla="*/ 2697957 w 2881313"/>
              <a:gd name="connsiteY48" fmla="*/ 414338 h 423863"/>
              <a:gd name="connsiteX49" fmla="*/ 2674144 w 2881313"/>
              <a:gd name="connsiteY49" fmla="*/ 423863 h 423863"/>
              <a:gd name="connsiteX50" fmla="*/ 2647950 w 2881313"/>
              <a:gd name="connsiteY50" fmla="*/ 421481 h 423863"/>
              <a:gd name="connsiteX51" fmla="*/ 2624138 w 2881313"/>
              <a:gd name="connsiteY51" fmla="*/ 404813 h 423863"/>
              <a:gd name="connsiteX52" fmla="*/ 2593182 w 2881313"/>
              <a:gd name="connsiteY52" fmla="*/ 390525 h 423863"/>
              <a:gd name="connsiteX53" fmla="*/ 2555082 w 2881313"/>
              <a:gd name="connsiteY53" fmla="*/ 376238 h 423863"/>
              <a:gd name="connsiteX54" fmla="*/ 2414588 w 2881313"/>
              <a:gd name="connsiteY54" fmla="*/ 361950 h 423863"/>
              <a:gd name="connsiteX55" fmla="*/ 2274094 w 2881313"/>
              <a:gd name="connsiteY55" fmla="*/ 338138 h 423863"/>
              <a:gd name="connsiteX56" fmla="*/ 1512094 w 2881313"/>
              <a:gd name="connsiteY56" fmla="*/ 340519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81313" h="423863">
                <a:moveTo>
                  <a:pt x="1512094" y="340519"/>
                </a:moveTo>
                <a:lnTo>
                  <a:pt x="983457" y="342900"/>
                </a:lnTo>
                <a:lnTo>
                  <a:pt x="659607" y="342900"/>
                </a:lnTo>
                <a:lnTo>
                  <a:pt x="507207" y="340519"/>
                </a:lnTo>
                <a:lnTo>
                  <a:pt x="411957" y="340519"/>
                </a:lnTo>
                <a:lnTo>
                  <a:pt x="316707" y="333375"/>
                </a:lnTo>
                <a:lnTo>
                  <a:pt x="266700" y="330994"/>
                </a:lnTo>
                <a:lnTo>
                  <a:pt x="216694" y="326231"/>
                </a:lnTo>
                <a:lnTo>
                  <a:pt x="138113" y="316706"/>
                </a:lnTo>
                <a:lnTo>
                  <a:pt x="88107" y="307181"/>
                </a:lnTo>
                <a:lnTo>
                  <a:pt x="54769" y="297656"/>
                </a:lnTo>
                <a:lnTo>
                  <a:pt x="30957" y="285750"/>
                </a:lnTo>
                <a:lnTo>
                  <a:pt x="16669" y="276225"/>
                </a:lnTo>
                <a:lnTo>
                  <a:pt x="4763" y="264319"/>
                </a:lnTo>
                <a:lnTo>
                  <a:pt x="0" y="252413"/>
                </a:lnTo>
                <a:lnTo>
                  <a:pt x="0" y="235744"/>
                </a:lnTo>
                <a:lnTo>
                  <a:pt x="2382" y="211931"/>
                </a:lnTo>
                <a:lnTo>
                  <a:pt x="16669" y="190500"/>
                </a:lnTo>
                <a:lnTo>
                  <a:pt x="52388" y="161925"/>
                </a:lnTo>
                <a:lnTo>
                  <a:pt x="100013" y="138113"/>
                </a:lnTo>
                <a:lnTo>
                  <a:pt x="145257" y="119063"/>
                </a:lnTo>
                <a:lnTo>
                  <a:pt x="195263" y="102394"/>
                </a:lnTo>
                <a:lnTo>
                  <a:pt x="273844" y="85725"/>
                </a:lnTo>
                <a:lnTo>
                  <a:pt x="385763" y="76200"/>
                </a:lnTo>
                <a:lnTo>
                  <a:pt x="438150" y="76200"/>
                </a:lnTo>
                <a:lnTo>
                  <a:pt x="495300" y="85725"/>
                </a:lnTo>
                <a:lnTo>
                  <a:pt x="614363" y="104775"/>
                </a:lnTo>
                <a:lnTo>
                  <a:pt x="750094" y="123825"/>
                </a:lnTo>
                <a:lnTo>
                  <a:pt x="1176338" y="130969"/>
                </a:lnTo>
                <a:lnTo>
                  <a:pt x="1674019" y="138113"/>
                </a:lnTo>
                <a:lnTo>
                  <a:pt x="2231232" y="140494"/>
                </a:lnTo>
                <a:lnTo>
                  <a:pt x="2386013" y="142875"/>
                </a:lnTo>
                <a:lnTo>
                  <a:pt x="2569369" y="145256"/>
                </a:lnTo>
                <a:lnTo>
                  <a:pt x="2640807" y="138113"/>
                </a:lnTo>
                <a:lnTo>
                  <a:pt x="2681288" y="128588"/>
                </a:lnTo>
                <a:lnTo>
                  <a:pt x="2721769" y="111919"/>
                </a:lnTo>
                <a:lnTo>
                  <a:pt x="2759869" y="85725"/>
                </a:lnTo>
                <a:lnTo>
                  <a:pt x="2795588" y="50006"/>
                </a:lnTo>
                <a:lnTo>
                  <a:pt x="2824163" y="19050"/>
                </a:lnTo>
                <a:lnTo>
                  <a:pt x="2845594" y="4763"/>
                </a:lnTo>
                <a:lnTo>
                  <a:pt x="2862263" y="0"/>
                </a:lnTo>
                <a:lnTo>
                  <a:pt x="2874169" y="9525"/>
                </a:lnTo>
                <a:lnTo>
                  <a:pt x="2881313" y="26194"/>
                </a:lnTo>
                <a:cubicBezTo>
                  <a:pt x="2878866" y="55560"/>
                  <a:pt x="2878932" y="45211"/>
                  <a:pt x="2878932" y="57150"/>
                </a:cubicBezTo>
                <a:lnTo>
                  <a:pt x="2840832" y="142875"/>
                </a:lnTo>
                <a:lnTo>
                  <a:pt x="2788444" y="269081"/>
                </a:lnTo>
                <a:lnTo>
                  <a:pt x="2752725" y="352425"/>
                </a:lnTo>
                <a:lnTo>
                  <a:pt x="2728913" y="381000"/>
                </a:lnTo>
                <a:lnTo>
                  <a:pt x="2697957" y="414338"/>
                </a:lnTo>
                <a:lnTo>
                  <a:pt x="2674144" y="423863"/>
                </a:lnTo>
                <a:lnTo>
                  <a:pt x="2647950" y="421481"/>
                </a:lnTo>
                <a:lnTo>
                  <a:pt x="2624138" y="404813"/>
                </a:lnTo>
                <a:lnTo>
                  <a:pt x="2593182" y="390525"/>
                </a:lnTo>
                <a:lnTo>
                  <a:pt x="2555082" y="376238"/>
                </a:lnTo>
                <a:lnTo>
                  <a:pt x="2414588" y="361950"/>
                </a:lnTo>
                <a:lnTo>
                  <a:pt x="2274094" y="338138"/>
                </a:lnTo>
                <a:lnTo>
                  <a:pt x="1512094" y="3405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534E3F7-983B-734B-8DE8-5B0BF351DE87}"/>
              </a:ext>
            </a:extLst>
          </p:cNvPr>
          <p:cNvSpPr/>
          <p:nvPr/>
        </p:nvSpPr>
        <p:spPr>
          <a:xfrm>
            <a:off x="6056313" y="5341938"/>
            <a:ext cx="749300" cy="615950"/>
          </a:xfrm>
          <a:custGeom>
            <a:avLst/>
            <a:gdLst>
              <a:gd name="connsiteX0" fmla="*/ 221456 w 750094"/>
              <a:gd name="connsiteY0" fmla="*/ 119062 h 616744"/>
              <a:gd name="connsiteX1" fmla="*/ 516731 w 750094"/>
              <a:gd name="connsiteY1" fmla="*/ 207169 h 616744"/>
              <a:gd name="connsiteX2" fmla="*/ 545306 w 750094"/>
              <a:gd name="connsiteY2" fmla="*/ 211931 h 616744"/>
              <a:gd name="connsiteX3" fmla="*/ 576262 w 750094"/>
              <a:gd name="connsiteY3" fmla="*/ 204787 h 616744"/>
              <a:gd name="connsiteX4" fmla="*/ 611981 w 750094"/>
              <a:gd name="connsiteY4" fmla="*/ 185737 h 616744"/>
              <a:gd name="connsiteX5" fmla="*/ 750094 w 750094"/>
              <a:gd name="connsiteY5" fmla="*/ 0 h 616744"/>
              <a:gd name="connsiteX6" fmla="*/ 595312 w 750094"/>
              <a:gd name="connsiteY6" fmla="*/ 616744 h 616744"/>
              <a:gd name="connsiteX7" fmla="*/ 497681 w 750094"/>
              <a:gd name="connsiteY7" fmla="*/ 528637 h 616744"/>
              <a:gd name="connsiteX8" fmla="*/ 445294 w 750094"/>
              <a:gd name="connsiteY8" fmla="*/ 464344 h 616744"/>
              <a:gd name="connsiteX9" fmla="*/ 395287 w 750094"/>
              <a:gd name="connsiteY9" fmla="*/ 409575 h 616744"/>
              <a:gd name="connsiteX10" fmla="*/ 333375 w 750094"/>
              <a:gd name="connsiteY10" fmla="*/ 354806 h 616744"/>
              <a:gd name="connsiteX11" fmla="*/ 242887 w 750094"/>
              <a:gd name="connsiteY11" fmla="*/ 283369 h 616744"/>
              <a:gd name="connsiteX12" fmla="*/ 154781 w 750094"/>
              <a:gd name="connsiteY12" fmla="*/ 221456 h 616744"/>
              <a:gd name="connsiteX13" fmla="*/ 71437 w 750094"/>
              <a:gd name="connsiteY13" fmla="*/ 169069 h 616744"/>
              <a:gd name="connsiteX14" fmla="*/ 26194 w 750094"/>
              <a:gd name="connsiteY14" fmla="*/ 145256 h 616744"/>
              <a:gd name="connsiteX15" fmla="*/ 7144 w 750094"/>
              <a:gd name="connsiteY15" fmla="*/ 123825 h 616744"/>
              <a:gd name="connsiteX16" fmla="*/ 0 w 750094"/>
              <a:gd name="connsiteY16" fmla="*/ 109537 h 616744"/>
              <a:gd name="connsiteX17" fmla="*/ 0 w 750094"/>
              <a:gd name="connsiteY17" fmla="*/ 95250 h 616744"/>
              <a:gd name="connsiteX18" fmla="*/ 7144 w 750094"/>
              <a:gd name="connsiteY18" fmla="*/ 83344 h 616744"/>
              <a:gd name="connsiteX19" fmla="*/ 35719 w 750094"/>
              <a:gd name="connsiteY19" fmla="*/ 73819 h 616744"/>
              <a:gd name="connsiteX20" fmla="*/ 85725 w 750094"/>
              <a:gd name="connsiteY20" fmla="*/ 80962 h 616744"/>
              <a:gd name="connsiteX21" fmla="*/ 221456 w 750094"/>
              <a:gd name="connsiteY21" fmla="*/ 119062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50094" h="616744">
                <a:moveTo>
                  <a:pt x="221456" y="119062"/>
                </a:moveTo>
                <a:lnTo>
                  <a:pt x="516731" y="207169"/>
                </a:lnTo>
                <a:lnTo>
                  <a:pt x="545306" y="211931"/>
                </a:lnTo>
                <a:lnTo>
                  <a:pt x="576262" y="204787"/>
                </a:lnTo>
                <a:lnTo>
                  <a:pt x="611981" y="185737"/>
                </a:lnTo>
                <a:lnTo>
                  <a:pt x="750094" y="0"/>
                </a:lnTo>
                <a:lnTo>
                  <a:pt x="595312" y="616744"/>
                </a:lnTo>
                <a:lnTo>
                  <a:pt x="497681" y="528637"/>
                </a:lnTo>
                <a:lnTo>
                  <a:pt x="445294" y="464344"/>
                </a:lnTo>
                <a:lnTo>
                  <a:pt x="395287" y="409575"/>
                </a:lnTo>
                <a:lnTo>
                  <a:pt x="333375" y="354806"/>
                </a:lnTo>
                <a:lnTo>
                  <a:pt x="242887" y="283369"/>
                </a:lnTo>
                <a:lnTo>
                  <a:pt x="154781" y="221456"/>
                </a:lnTo>
                <a:lnTo>
                  <a:pt x="71437" y="169069"/>
                </a:lnTo>
                <a:lnTo>
                  <a:pt x="26194" y="145256"/>
                </a:lnTo>
                <a:lnTo>
                  <a:pt x="7144" y="123825"/>
                </a:lnTo>
                <a:lnTo>
                  <a:pt x="0" y="109537"/>
                </a:lnTo>
                <a:lnTo>
                  <a:pt x="0" y="95250"/>
                </a:lnTo>
                <a:lnTo>
                  <a:pt x="7144" y="83344"/>
                </a:lnTo>
                <a:lnTo>
                  <a:pt x="35719" y="73819"/>
                </a:lnTo>
                <a:lnTo>
                  <a:pt x="85725" y="80962"/>
                </a:lnTo>
                <a:lnTo>
                  <a:pt x="221456" y="119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C5D84EE-1A7D-42CB-8E33-3EB17A5CE13B}"/>
              </a:ext>
            </a:extLst>
          </p:cNvPr>
          <p:cNvGrpSpPr/>
          <p:nvPr/>
        </p:nvGrpSpPr>
        <p:grpSpPr>
          <a:xfrm>
            <a:off x="2455194" y="1646890"/>
            <a:ext cx="4605337" cy="4429125"/>
            <a:chOff x="2614613" y="1792288"/>
            <a:chExt cx="4605337" cy="4429125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7CACAB3E-B26B-436F-9516-57419390209E}"/>
                </a:ext>
              </a:extLst>
            </p:cNvPr>
            <p:cNvSpPr/>
            <p:nvPr/>
          </p:nvSpPr>
          <p:spPr>
            <a:xfrm>
              <a:off x="3513138" y="1795463"/>
              <a:ext cx="1743075" cy="1071562"/>
            </a:xfrm>
            <a:custGeom>
              <a:avLst/>
              <a:gdLst>
                <a:gd name="connsiteX0" fmla="*/ 685800 w 1743075"/>
                <a:gd name="connsiteY0" fmla="*/ 304800 h 1071562"/>
                <a:gd name="connsiteX1" fmla="*/ 357187 w 1743075"/>
                <a:gd name="connsiteY1" fmla="*/ 357187 h 1071562"/>
                <a:gd name="connsiteX2" fmla="*/ 285750 w 1743075"/>
                <a:gd name="connsiteY2" fmla="*/ 366712 h 1071562"/>
                <a:gd name="connsiteX3" fmla="*/ 207169 w 1743075"/>
                <a:gd name="connsiteY3" fmla="*/ 373856 h 1071562"/>
                <a:gd name="connsiteX4" fmla="*/ 130969 w 1743075"/>
                <a:gd name="connsiteY4" fmla="*/ 381000 h 1071562"/>
                <a:gd name="connsiteX5" fmla="*/ 33337 w 1743075"/>
                <a:gd name="connsiteY5" fmla="*/ 371475 h 1071562"/>
                <a:gd name="connsiteX6" fmla="*/ 0 w 1743075"/>
                <a:gd name="connsiteY6" fmla="*/ 257175 h 1071562"/>
                <a:gd name="connsiteX7" fmla="*/ 171450 w 1743075"/>
                <a:gd name="connsiteY7" fmla="*/ 238125 h 1071562"/>
                <a:gd name="connsiteX8" fmla="*/ 573881 w 1743075"/>
                <a:gd name="connsiteY8" fmla="*/ 171450 h 1071562"/>
                <a:gd name="connsiteX9" fmla="*/ 933450 w 1743075"/>
                <a:gd name="connsiteY9" fmla="*/ 114300 h 1071562"/>
                <a:gd name="connsiteX10" fmla="*/ 1154906 w 1743075"/>
                <a:gd name="connsiteY10" fmla="*/ 78581 h 1071562"/>
                <a:gd name="connsiteX11" fmla="*/ 1233487 w 1743075"/>
                <a:gd name="connsiteY11" fmla="*/ 64293 h 1071562"/>
                <a:gd name="connsiteX12" fmla="*/ 1300162 w 1743075"/>
                <a:gd name="connsiteY12" fmla="*/ 42862 h 1071562"/>
                <a:gd name="connsiteX13" fmla="*/ 1378744 w 1743075"/>
                <a:gd name="connsiteY13" fmla="*/ 11906 h 1071562"/>
                <a:gd name="connsiteX14" fmla="*/ 1409700 w 1743075"/>
                <a:gd name="connsiteY14" fmla="*/ 0 h 1071562"/>
                <a:gd name="connsiteX15" fmla="*/ 1471612 w 1743075"/>
                <a:gd name="connsiteY15" fmla="*/ 26193 h 1071562"/>
                <a:gd name="connsiteX16" fmla="*/ 1564481 w 1743075"/>
                <a:gd name="connsiteY16" fmla="*/ 90487 h 1071562"/>
                <a:gd name="connsiteX17" fmla="*/ 1638300 w 1743075"/>
                <a:gd name="connsiteY17" fmla="*/ 140493 h 1071562"/>
                <a:gd name="connsiteX18" fmla="*/ 1685925 w 1743075"/>
                <a:gd name="connsiteY18" fmla="*/ 176212 h 1071562"/>
                <a:gd name="connsiteX19" fmla="*/ 1724025 w 1743075"/>
                <a:gd name="connsiteY19" fmla="*/ 214312 h 1071562"/>
                <a:gd name="connsiteX20" fmla="*/ 1738312 w 1743075"/>
                <a:gd name="connsiteY20" fmla="*/ 245268 h 1071562"/>
                <a:gd name="connsiteX21" fmla="*/ 1743075 w 1743075"/>
                <a:gd name="connsiteY21" fmla="*/ 266700 h 1071562"/>
                <a:gd name="connsiteX22" fmla="*/ 1733550 w 1743075"/>
                <a:gd name="connsiteY22" fmla="*/ 292893 h 1071562"/>
                <a:gd name="connsiteX23" fmla="*/ 1707356 w 1743075"/>
                <a:gd name="connsiteY23" fmla="*/ 323850 h 1071562"/>
                <a:gd name="connsiteX24" fmla="*/ 1633537 w 1743075"/>
                <a:gd name="connsiteY24" fmla="*/ 397668 h 1071562"/>
                <a:gd name="connsiteX25" fmla="*/ 1585912 w 1743075"/>
                <a:gd name="connsiteY25" fmla="*/ 516731 h 1071562"/>
                <a:gd name="connsiteX26" fmla="*/ 1488281 w 1743075"/>
                <a:gd name="connsiteY26" fmla="*/ 783431 h 1071562"/>
                <a:gd name="connsiteX27" fmla="*/ 1407319 w 1743075"/>
                <a:gd name="connsiteY27" fmla="*/ 1028700 h 1071562"/>
                <a:gd name="connsiteX28" fmla="*/ 1383506 w 1743075"/>
                <a:gd name="connsiteY28" fmla="*/ 1052512 h 1071562"/>
                <a:gd name="connsiteX29" fmla="*/ 1357312 w 1743075"/>
                <a:gd name="connsiteY29" fmla="*/ 1066800 h 1071562"/>
                <a:gd name="connsiteX30" fmla="*/ 1331119 w 1743075"/>
                <a:gd name="connsiteY30" fmla="*/ 1071562 h 1071562"/>
                <a:gd name="connsiteX31" fmla="*/ 1307306 w 1743075"/>
                <a:gd name="connsiteY31" fmla="*/ 1066800 h 1071562"/>
                <a:gd name="connsiteX32" fmla="*/ 1271587 w 1743075"/>
                <a:gd name="connsiteY32" fmla="*/ 1042987 h 1071562"/>
                <a:gd name="connsiteX33" fmla="*/ 1228725 w 1743075"/>
                <a:gd name="connsiteY33" fmla="*/ 1009650 h 1071562"/>
                <a:gd name="connsiteX34" fmla="*/ 1257300 w 1743075"/>
                <a:gd name="connsiteY34" fmla="*/ 857250 h 1071562"/>
                <a:gd name="connsiteX35" fmla="*/ 1319212 w 1743075"/>
                <a:gd name="connsiteY35" fmla="*/ 609600 h 1071562"/>
                <a:gd name="connsiteX36" fmla="*/ 1352550 w 1743075"/>
                <a:gd name="connsiteY36" fmla="*/ 438150 h 1071562"/>
                <a:gd name="connsiteX37" fmla="*/ 1364456 w 1743075"/>
                <a:gd name="connsiteY37" fmla="*/ 338137 h 1071562"/>
                <a:gd name="connsiteX38" fmla="*/ 1364456 w 1743075"/>
                <a:gd name="connsiteY38" fmla="*/ 290512 h 1071562"/>
                <a:gd name="connsiteX39" fmla="*/ 1359694 w 1743075"/>
                <a:gd name="connsiteY39" fmla="*/ 261937 h 1071562"/>
                <a:gd name="connsiteX40" fmla="*/ 1347787 w 1743075"/>
                <a:gd name="connsiteY40" fmla="*/ 245268 h 1071562"/>
                <a:gd name="connsiteX41" fmla="*/ 1328737 w 1743075"/>
                <a:gd name="connsiteY41" fmla="*/ 235743 h 1071562"/>
                <a:gd name="connsiteX42" fmla="*/ 1302544 w 1743075"/>
                <a:gd name="connsiteY42" fmla="*/ 228600 h 1071562"/>
                <a:gd name="connsiteX43" fmla="*/ 1238250 w 1743075"/>
                <a:gd name="connsiteY43" fmla="*/ 228600 h 1071562"/>
                <a:gd name="connsiteX44" fmla="*/ 685800 w 1743075"/>
                <a:gd name="connsiteY44" fmla="*/ 3048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43075" h="1071562">
                  <a:moveTo>
                    <a:pt x="685800" y="304800"/>
                  </a:moveTo>
                  <a:lnTo>
                    <a:pt x="357187" y="357187"/>
                  </a:lnTo>
                  <a:lnTo>
                    <a:pt x="285750" y="366712"/>
                  </a:lnTo>
                  <a:lnTo>
                    <a:pt x="207169" y="373856"/>
                  </a:lnTo>
                  <a:lnTo>
                    <a:pt x="130969" y="381000"/>
                  </a:lnTo>
                  <a:lnTo>
                    <a:pt x="33337" y="371475"/>
                  </a:lnTo>
                  <a:lnTo>
                    <a:pt x="0" y="257175"/>
                  </a:lnTo>
                  <a:lnTo>
                    <a:pt x="171450" y="238125"/>
                  </a:lnTo>
                  <a:lnTo>
                    <a:pt x="573881" y="171450"/>
                  </a:lnTo>
                  <a:lnTo>
                    <a:pt x="933450" y="114300"/>
                  </a:lnTo>
                  <a:lnTo>
                    <a:pt x="1154906" y="78581"/>
                  </a:lnTo>
                  <a:lnTo>
                    <a:pt x="1233487" y="64293"/>
                  </a:lnTo>
                  <a:lnTo>
                    <a:pt x="1300162" y="42862"/>
                  </a:lnTo>
                  <a:lnTo>
                    <a:pt x="1378744" y="11906"/>
                  </a:lnTo>
                  <a:lnTo>
                    <a:pt x="1409700" y="0"/>
                  </a:lnTo>
                  <a:lnTo>
                    <a:pt x="1471612" y="26193"/>
                  </a:lnTo>
                  <a:lnTo>
                    <a:pt x="1564481" y="90487"/>
                  </a:lnTo>
                  <a:lnTo>
                    <a:pt x="1638300" y="140493"/>
                  </a:lnTo>
                  <a:lnTo>
                    <a:pt x="1685925" y="176212"/>
                  </a:lnTo>
                  <a:lnTo>
                    <a:pt x="1724025" y="214312"/>
                  </a:lnTo>
                  <a:lnTo>
                    <a:pt x="1738312" y="245268"/>
                  </a:lnTo>
                  <a:lnTo>
                    <a:pt x="1743075" y="266700"/>
                  </a:lnTo>
                  <a:lnTo>
                    <a:pt x="1733550" y="292893"/>
                  </a:lnTo>
                  <a:lnTo>
                    <a:pt x="1707356" y="323850"/>
                  </a:lnTo>
                  <a:lnTo>
                    <a:pt x="1633537" y="397668"/>
                  </a:lnTo>
                  <a:lnTo>
                    <a:pt x="1585912" y="516731"/>
                  </a:lnTo>
                  <a:lnTo>
                    <a:pt x="1488281" y="783431"/>
                  </a:lnTo>
                  <a:lnTo>
                    <a:pt x="1407319" y="1028700"/>
                  </a:lnTo>
                  <a:lnTo>
                    <a:pt x="1383506" y="1052512"/>
                  </a:lnTo>
                  <a:lnTo>
                    <a:pt x="1357312" y="1066800"/>
                  </a:lnTo>
                  <a:lnTo>
                    <a:pt x="1331119" y="1071562"/>
                  </a:lnTo>
                  <a:lnTo>
                    <a:pt x="1307306" y="1066800"/>
                  </a:lnTo>
                  <a:lnTo>
                    <a:pt x="1271587" y="1042987"/>
                  </a:lnTo>
                  <a:lnTo>
                    <a:pt x="1228725" y="1009650"/>
                  </a:lnTo>
                  <a:lnTo>
                    <a:pt x="1257300" y="857250"/>
                  </a:lnTo>
                  <a:lnTo>
                    <a:pt x="1319212" y="609600"/>
                  </a:lnTo>
                  <a:lnTo>
                    <a:pt x="1352550" y="438150"/>
                  </a:lnTo>
                  <a:lnTo>
                    <a:pt x="1364456" y="338137"/>
                  </a:lnTo>
                  <a:lnTo>
                    <a:pt x="1364456" y="290512"/>
                  </a:lnTo>
                  <a:lnTo>
                    <a:pt x="1359694" y="261937"/>
                  </a:lnTo>
                  <a:lnTo>
                    <a:pt x="1347787" y="245268"/>
                  </a:lnTo>
                  <a:lnTo>
                    <a:pt x="1328737" y="235743"/>
                  </a:lnTo>
                  <a:lnTo>
                    <a:pt x="1302544" y="228600"/>
                  </a:lnTo>
                  <a:lnTo>
                    <a:pt x="1238250" y="228600"/>
                  </a:lnTo>
                  <a:lnTo>
                    <a:pt x="68580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F2D85214-9A08-483E-8D84-3ACB16591C2F}"/>
                </a:ext>
              </a:extLst>
            </p:cNvPr>
            <p:cNvSpPr/>
            <p:nvPr/>
          </p:nvSpPr>
          <p:spPr>
            <a:xfrm rot="16200000">
              <a:off x="5001419" y="3198019"/>
              <a:ext cx="1905000" cy="433388"/>
            </a:xfrm>
            <a:custGeom>
              <a:avLst/>
              <a:gdLst>
                <a:gd name="connsiteX0" fmla="*/ 1090613 w 1905000"/>
                <a:gd name="connsiteY0" fmla="*/ 364331 h 433387"/>
                <a:gd name="connsiteX1" fmla="*/ 692944 w 1905000"/>
                <a:gd name="connsiteY1" fmla="*/ 364331 h 433387"/>
                <a:gd name="connsiteX2" fmla="*/ 478631 w 1905000"/>
                <a:gd name="connsiteY2" fmla="*/ 366712 h 433387"/>
                <a:gd name="connsiteX3" fmla="*/ 369094 w 1905000"/>
                <a:gd name="connsiteY3" fmla="*/ 366712 h 433387"/>
                <a:gd name="connsiteX4" fmla="*/ 250031 w 1905000"/>
                <a:gd name="connsiteY4" fmla="*/ 364331 h 433387"/>
                <a:gd name="connsiteX5" fmla="*/ 185738 w 1905000"/>
                <a:gd name="connsiteY5" fmla="*/ 359568 h 433387"/>
                <a:gd name="connsiteX6" fmla="*/ 121444 w 1905000"/>
                <a:gd name="connsiteY6" fmla="*/ 350043 h 433387"/>
                <a:gd name="connsiteX7" fmla="*/ 83344 w 1905000"/>
                <a:gd name="connsiteY7" fmla="*/ 340518 h 433387"/>
                <a:gd name="connsiteX8" fmla="*/ 42863 w 1905000"/>
                <a:gd name="connsiteY8" fmla="*/ 321468 h 433387"/>
                <a:gd name="connsiteX9" fmla="*/ 21431 w 1905000"/>
                <a:gd name="connsiteY9" fmla="*/ 307181 h 433387"/>
                <a:gd name="connsiteX10" fmla="*/ 4763 w 1905000"/>
                <a:gd name="connsiteY10" fmla="*/ 285750 h 433387"/>
                <a:gd name="connsiteX11" fmla="*/ 0 w 1905000"/>
                <a:gd name="connsiteY11" fmla="*/ 264318 h 433387"/>
                <a:gd name="connsiteX12" fmla="*/ 2381 w 1905000"/>
                <a:gd name="connsiteY12" fmla="*/ 240506 h 433387"/>
                <a:gd name="connsiteX13" fmla="*/ 11906 w 1905000"/>
                <a:gd name="connsiteY13" fmla="*/ 216693 h 433387"/>
                <a:gd name="connsiteX14" fmla="*/ 40481 w 1905000"/>
                <a:gd name="connsiteY14" fmla="*/ 192881 h 433387"/>
                <a:gd name="connsiteX15" fmla="*/ 88106 w 1905000"/>
                <a:gd name="connsiteY15" fmla="*/ 164306 h 433387"/>
                <a:gd name="connsiteX16" fmla="*/ 152400 w 1905000"/>
                <a:gd name="connsiteY16" fmla="*/ 140493 h 433387"/>
                <a:gd name="connsiteX17" fmla="*/ 219075 w 1905000"/>
                <a:gd name="connsiteY17" fmla="*/ 121443 h 433387"/>
                <a:gd name="connsiteX18" fmla="*/ 319088 w 1905000"/>
                <a:gd name="connsiteY18" fmla="*/ 97631 h 433387"/>
                <a:gd name="connsiteX19" fmla="*/ 347663 w 1905000"/>
                <a:gd name="connsiteY19" fmla="*/ 104775 h 433387"/>
                <a:gd name="connsiteX20" fmla="*/ 397669 w 1905000"/>
                <a:gd name="connsiteY20" fmla="*/ 119062 h 433387"/>
                <a:gd name="connsiteX21" fmla="*/ 452438 w 1905000"/>
                <a:gd name="connsiteY21" fmla="*/ 130968 h 433387"/>
                <a:gd name="connsiteX22" fmla="*/ 500063 w 1905000"/>
                <a:gd name="connsiteY22" fmla="*/ 138112 h 433387"/>
                <a:gd name="connsiteX23" fmla="*/ 600075 w 1905000"/>
                <a:gd name="connsiteY23" fmla="*/ 142875 h 433387"/>
                <a:gd name="connsiteX24" fmla="*/ 1019175 w 1905000"/>
                <a:gd name="connsiteY24" fmla="*/ 152400 h 433387"/>
                <a:gd name="connsiteX25" fmla="*/ 1381125 w 1905000"/>
                <a:gd name="connsiteY25" fmla="*/ 164306 h 433387"/>
                <a:gd name="connsiteX26" fmla="*/ 1473994 w 1905000"/>
                <a:gd name="connsiteY26" fmla="*/ 161925 h 433387"/>
                <a:gd name="connsiteX27" fmla="*/ 1540669 w 1905000"/>
                <a:gd name="connsiteY27" fmla="*/ 159543 h 433387"/>
                <a:gd name="connsiteX28" fmla="*/ 1588294 w 1905000"/>
                <a:gd name="connsiteY28" fmla="*/ 152400 h 433387"/>
                <a:gd name="connsiteX29" fmla="*/ 1695450 w 1905000"/>
                <a:gd name="connsiteY29" fmla="*/ 130968 h 433387"/>
                <a:gd name="connsiteX30" fmla="*/ 1740694 w 1905000"/>
                <a:gd name="connsiteY30" fmla="*/ 109537 h 433387"/>
                <a:gd name="connsiteX31" fmla="*/ 1788319 w 1905000"/>
                <a:gd name="connsiteY31" fmla="*/ 71437 h 433387"/>
                <a:gd name="connsiteX32" fmla="*/ 1835944 w 1905000"/>
                <a:gd name="connsiteY32" fmla="*/ 28575 h 433387"/>
                <a:gd name="connsiteX33" fmla="*/ 1857375 w 1905000"/>
                <a:gd name="connsiteY33" fmla="*/ 7143 h 433387"/>
                <a:gd name="connsiteX34" fmla="*/ 1881188 w 1905000"/>
                <a:gd name="connsiteY34" fmla="*/ 0 h 433387"/>
                <a:gd name="connsiteX35" fmla="*/ 1897856 w 1905000"/>
                <a:gd name="connsiteY35" fmla="*/ 4762 h 433387"/>
                <a:gd name="connsiteX36" fmla="*/ 1905000 w 1905000"/>
                <a:gd name="connsiteY36" fmla="*/ 16668 h 433387"/>
                <a:gd name="connsiteX37" fmla="*/ 1897856 w 1905000"/>
                <a:gd name="connsiteY37" fmla="*/ 50006 h 433387"/>
                <a:gd name="connsiteX38" fmla="*/ 1866900 w 1905000"/>
                <a:gd name="connsiteY38" fmla="*/ 135731 h 433387"/>
                <a:gd name="connsiteX39" fmla="*/ 1840706 w 1905000"/>
                <a:gd name="connsiteY39" fmla="*/ 183356 h 433387"/>
                <a:gd name="connsiteX40" fmla="*/ 1785938 w 1905000"/>
                <a:gd name="connsiteY40" fmla="*/ 269081 h 433387"/>
                <a:gd name="connsiteX41" fmla="*/ 1738313 w 1905000"/>
                <a:gd name="connsiteY41" fmla="*/ 321468 h 433387"/>
                <a:gd name="connsiteX42" fmla="*/ 1719263 w 1905000"/>
                <a:gd name="connsiteY42" fmla="*/ 342900 h 433387"/>
                <a:gd name="connsiteX43" fmla="*/ 1683544 w 1905000"/>
                <a:gd name="connsiteY43" fmla="*/ 390525 h 433387"/>
                <a:gd name="connsiteX44" fmla="*/ 1662113 w 1905000"/>
                <a:gd name="connsiteY44" fmla="*/ 411956 h 433387"/>
                <a:gd name="connsiteX45" fmla="*/ 1645444 w 1905000"/>
                <a:gd name="connsiteY45" fmla="*/ 423862 h 433387"/>
                <a:gd name="connsiteX46" fmla="*/ 1612106 w 1905000"/>
                <a:gd name="connsiteY46" fmla="*/ 433387 h 433387"/>
                <a:gd name="connsiteX47" fmla="*/ 1595438 w 1905000"/>
                <a:gd name="connsiteY47" fmla="*/ 431006 h 433387"/>
                <a:gd name="connsiteX48" fmla="*/ 1574006 w 1905000"/>
                <a:gd name="connsiteY48" fmla="*/ 416718 h 433387"/>
                <a:gd name="connsiteX49" fmla="*/ 1538288 w 1905000"/>
                <a:gd name="connsiteY49" fmla="*/ 392906 h 433387"/>
                <a:gd name="connsiteX50" fmla="*/ 1516856 w 1905000"/>
                <a:gd name="connsiteY50" fmla="*/ 376237 h 433387"/>
                <a:gd name="connsiteX51" fmla="*/ 1476375 w 1905000"/>
                <a:gd name="connsiteY51" fmla="*/ 366712 h 433387"/>
                <a:gd name="connsiteX52" fmla="*/ 1381125 w 1905000"/>
                <a:gd name="connsiteY52" fmla="*/ 364331 h 433387"/>
                <a:gd name="connsiteX53" fmla="*/ 1090613 w 1905000"/>
                <a:gd name="connsiteY53" fmla="*/ 36433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05000" h="433387">
                  <a:moveTo>
                    <a:pt x="1090613" y="364331"/>
                  </a:moveTo>
                  <a:lnTo>
                    <a:pt x="692944" y="364331"/>
                  </a:lnTo>
                  <a:lnTo>
                    <a:pt x="478631" y="366712"/>
                  </a:lnTo>
                  <a:lnTo>
                    <a:pt x="369094" y="366712"/>
                  </a:lnTo>
                  <a:lnTo>
                    <a:pt x="250031" y="364331"/>
                  </a:lnTo>
                  <a:lnTo>
                    <a:pt x="185738" y="359568"/>
                  </a:lnTo>
                  <a:lnTo>
                    <a:pt x="121444" y="350043"/>
                  </a:lnTo>
                  <a:lnTo>
                    <a:pt x="83344" y="340518"/>
                  </a:lnTo>
                  <a:lnTo>
                    <a:pt x="42863" y="321468"/>
                  </a:lnTo>
                  <a:lnTo>
                    <a:pt x="21431" y="307181"/>
                  </a:lnTo>
                  <a:lnTo>
                    <a:pt x="4763" y="285750"/>
                  </a:lnTo>
                  <a:lnTo>
                    <a:pt x="0" y="264318"/>
                  </a:lnTo>
                  <a:lnTo>
                    <a:pt x="2381" y="240506"/>
                  </a:lnTo>
                  <a:lnTo>
                    <a:pt x="11906" y="216693"/>
                  </a:lnTo>
                  <a:lnTo>
                    <a:pt x="40481" y="192881"/>
                  </a:lnTo>
                  <a:lnTo>
                    <a:pt x="88106" y="164306"/>
                  </a:lnTo>
                  <a:lnTo>
                    <a:pt x="152400" y="140493"/>
                  </a:lnTo>
                  <a:lnTo>
                    <a:pt x="219075" y="121443"/>
                  </a:lnTo>
                  <a:lnTo>
                    <a:pt x="319088" y="97631"/>
                  </a:lnTo>
                  <a:lnTo>
                    <a:pt x="347663" y="104775"/>
                  </a:lnTo>
                  <a:lnTo>
                    <a:pt x="397669" y="119062"/>
                  </a:lnTo>
                  <a:lnTo>
                    <a:pt x="452438" y="130968"/>
                  </a:lnTo>
                  <a:lnTo>
                    <a:pt x="500063" y="138112"/>
                  </a:lnTo>
                  <a:lnTo>
                    <a:pt x="600075" y="142875"/>
                  </a:lnTo>
                  <a:lnTo>
                    <a:pt x="1019175" y="152400"/>
                  </a:lnTo>
                  <a:lnTo>
                    <a:pt x="1381125" y="164306"/>
                  </a:lnTo>
                  <a:lnTo>
                    <a:pt x="1473994" y="161925"/>
                  </a:lnTo>
                  <a:lnTo>
                    <a:pt x="1540669" y="159543"/>
                  </a:lnTo>
                  <a:lnTo>
                    <a:pt x="1588294" y="152400"/>
                  </a:lnTo>
                  <a:lnTo>
                    <a:pt x="1695450" y="130968"/>
                  </a:lnTo>
                  <a:lnTo>
                    <a:pt x="1740694" y="109537"/>
                  </a:lnTo>
                  <a:lnTo>
                    <a:pt x="1788319" y="71437"/>
                  </a:lnTo>
                  <a:lnTo>
                    <a:pt x="1835944" y="28575"/>
                  </a:lnTo>
                  <a:lnTo>
                    <a:pt x="1857375" y="7143"/>
                  </a:lnTo>
                  <a:lnTo>
                    <a:pt x="1881188" y="0"/>
                  </a:lnTo>
                  <a:lnTo>
                    <a:pt x="1897856" y="4762"/>
                  </a:lnTo>
                  <a:lnTo>
                    <a:pt x="1905000" y="16668"/>
                  </a:lnTo>
                  <a:lnTo>
                    <a:pt x="1897856" y="50006"/>
                  </a:lnTo>
                  <a:lnTo>
                    <a:pt x="1866900" y="135731"/>
                  </a:lnTo>
                  <a:lnTo>
                    <a:pt x="1840706" y="183356"/>
                  </a:lnTo>
                  <a:lnTo>
                    <a:pt x="1785938" y="269081"/>
                  </a:lnTo>
                  <a:lnTo>
                    <a:pt x="1738313" y="321468"/>
                  </a:lnTo>
                  <a:lnTo>
                    <a:pt x="1719263" y="342900"/>
                  </a:lnTo>
                  <a:lnTo>
                    <a:pt x="1683544" y="390525"/>
                  </a:lnTo>
                  <a:lnTo>
                    <a:pt x="1662113" y="411956"/>
                  </a:lnTo>
                  <a:lnTo>
                    <a:pt x="1645444" y="423862"/>
                  </a:lnTo>
                  <a:lnTo>
                    <a:pt x="1612106" y="433387"/>
                  </a:lnTo>
                  <a:lnTo>
                    <a:pt x="1595438" y="431006"/>
                  </a:lnTo>
                  <a:lnTo>
                    <a:pt x="1574006" y="416718"/>
                  </a:lnTo>
                  <a:lnTo>
                    <a:pt x="1538288" y="392906"/>
                  </a:lnTo>
                  <a:lnTo>
                    <a:pt x="1516856" y="376237"/>
                  </a:lnTo>
                  <a:lnTo>
                    <a:pt x="1476375" y="366712"/>
                  </a:lnTo>
                  <a:lnTo>
                    <a:pt x="1381125" y="364331"/>
                  </a:lnTo>
                  <a:lnTo>
                    <a:pt x="1090613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856BF478-736D-4FC2-80D7-B8B3357EAC60}"/>
                </a:ext>
              </a:extLst>
            </p:cNvPr>
            <p:cNvSpPr/>
            <p:nvPr/>
          </p:nvSpPr>
          <p:spPr>
            <a:xfrm rot="16200000">
              <a:off x="4723606" y="3725070"/>
              <a:ext cx="4429125" cy="563562"/>
            </a:xfrm>
            <a:custGeom>
              <a:avLst/>
              <a:gdLst>
                <a:gd name="connsiteX0" fmla="*/ 2476195 w 4429353"/>
                <a:gd name="connsiteY0" fmla="*/ 449884 h 563270"/>
                <a:gd name="connsiteX1" fmla="*/ 1975104 w 4429353"/>
                <a:gd name="connsiteY1" fmla="*/ 449884 h 563270"/>
                <a:gd name="connsiteX2" fmla="*/ 1532534 w 4429353"/>
                <a:gd name="connsiteY2" fmla="*/ 453542 h 563270"/>
                <a:gd name="connsiteX3" fmla="*/ 1280160 w 4429353"/>
                <a:gd name="connsiteY3" fmla="*/ 449884 h 563270"/>
                <a:gd name="connsiteX4" fmla="*/ 1057046 w 4429353"/>
                <a:gd name="connsiteY4" fmla="*/ 449884 h 563270"/>
                <a:gd name="connsiteX5" fmla="*/ 943661 w 4429353"/>
                <a:gd name="connsiteY5" fmla="*/ 457200 h 563270"/>
                <a:gd name="connsiteX6" fmla="*/ 841248 w 4429353"/>
                <a:gd name="connsiteY6" fmla="*/ 468172 h 563270"/>
                <a:gd name="connsiteX7" fmla="*/ 713232 w 4429353"/>
                <a:gd name="connsiteY7" fmla="*/ 493776 h 563270"/>
                <a:gd name="connsiteX8" fmla="*/ 658368 w 4429353"/>
                <a:gd name="connsiteY8" fmla="*/ 497433 h 563270"/>
                <a:gd name="connsiteX9" fmla="*/ 581558 w 4429353"/>
                <a:gd name="connsiteY9" fmla="*/ 490118 h 563270"/>
                <a:gd name="connsiteX10" fmla="*/ 479145 w 4429353"/>
                <a:gd name="connsiteY10" fmla="*/ 471830 h 563270"/>
                <a:gd name="connsiteX11" fmla="*/ 384048 w 4429353"/>
                <a:gd name="connsiteY11" fmla="*/ 438912 h 563270"/>
                <a:gd name="connsiteX12" fmla="*/ 288950 w 4429353"/>
                <a:gd name="connsiteY12" fmla="*/ 405993 h 563270"/>
                <a:gd name="connsiteX13" fmla="*/ 160934 w 4429353"/>
                <a:gd name="connsiteY13" fmla="*/ 354787 h 563270"/>
                <a:gd name="connsiteX14" fmla="*/ 91440 w 4429353"/>
                <a:gd name="connsiteY14" fmla="*/ 321868 h 563270"/>
                <a:gd name="connsiteX15" fmla="*/ 51206 w 4429353"/>
                <a:gd name="connsiteY15" fmla="*/ 292608 h 563270"/>
                <a:gd name="connsiteX16" fmla="*/ 25603 w 4429353"/>
                <a:gd name="connsiteY16" fmla="*/ 267004 h 563270"/>
                <a:gd name="connsiteX17" fmla="*/ 7315 w 4429353"/>
                <a:gd name="connsiteY17" fmla="*/ 237744 h 563270"/>
                <a:gd name="connsiteX18" fmla="*/ 0 w 4429353"/>
                <a:gd name="connsiteY18" fmla="*/ 212140 h 563270"/>
                <a:gd name="connsiteX19" fmla="*/ 10973 w 4429353"/>
                <a:gd name="connsiteY19" fmla="*/ 182880 h 563270"/>
                <a:gd name="connsiteX20" fmla="*/ 54864 w 4429353"/>
                <a:gd name="connsiteY20" fmla="*/ 142646 h 563270"/>
                <a:gd name="connsiteX21" fmla="*/ 117043 w 4429353"/>
                <a:gd name="connsiteY21" fmla="*/ 95097 h 563270"/>
                <a:gd name="connsiteX22" fmla="*/ 197510 w 4429353"/>
                <a:gd name="connsiteY22" fmla="*/ 51206 h 563270"/>
                <a:gd name="connsiteX23" fmla="*/ 629107 w 4429353"/>
                <a:gd name="connsiteY23" fmla="*/ 219456 h 563270"/>
                <a:gd name="connsiteX24" fmla="*/ 709574 w 4429353"/>
                <a:gd name="connsiteY24" fmla="*/ 230428 h 563270"/>
                <a:gd name="connsiteX25" fmla="*/ 914400 w 4429353"/>
                <a:gd name="connsiteY25" fmla="*/ 230428 h 563270"/>
                <a:gd name="connsiteX26" fmla="*/ 1239926 w 4429353"/>
                <a:gd name="connsiteY26" fmla="*/ 230428 h 563270"/>
                <a:gd name="connsiteX27" fmla="*/ 1942185 w 4429353"/>
                <a:gd name="connsiteY27" fmla="*/ 234086 h 563270"/>
                <a:gd name="connsiteX28" fmla="*/ 2611526 w 4429353"/>
                <a:gd name="connsiteY28" fmla="*/ 237744 h 563270"/>
                <a:gd name="connsiteX29" fmla="*/ 3229661 w 4429353"/>
                <a:gd name="connsiteY29" fmla="*/ 241401 h 563270"/>
                <a:gd name="connsiteX30" fmla="*/ 3730752 w 4429353"/>
                <a:gd name="connsiteY30" fmla="*/ 248716 h 563270"/>
                <a:gd name="connsiteX31" fmla="*/ 4019702 w 4429353"/>
                <a:gd name="connsiteY31" fmla="*/ 252374 h 563270"/>
                <a:gd name="connsiteX32" fmla="*/ 4081881 w 4429353"/>
                <a:gd name="connsiteY32" fmla="*/ 245059 h 563270"/>
                <a:gd name="connsiteX33" fmla="*/ 4140403 w 4429353"/>
                <a:gd name="connsiteY33" fmla="*/ 223113 h 563270"/>
                <a:gd name="connsiteX34" fmla="*/ 4195267 w 4429353"/>
                <a:gd name="connsiteY34" fmla="*/ 186537 h 563270"/>
                <a:gd name="connsiteX35" fmla="*/ 4250131 w 4429353"/>
                <a:gd name="connsiteY35" fmla="*/ 149961 h 563270"/>
                <a:gd name="connsiteX36" fmla="*/ 4315968 w 4429353"/>
                <a:gd name="connsiteY36" fmla="*/ 87782 h 563270"/>
                <a:gd name="connsiteX37" fmla="*/ 4359859 w 4429353"/>
                <a:gd name="connsiteY37" fmla="*/ 36576 h 563270"/>
                <a:gd name="connsiteX38" fmla="*/ 4389120 w 4429353"/>
                <a:gd name="connsiteY38" fmla="*/ 3657 h 563270"/>
                <a:gd name="connsiteX39" fmla="*/ 4403750 w 4429353"/>
                <a:gd name="connsiteY39" fmla="*/ 0 h 563270"/>
                <a:gd name="connsiteX40" fmla="*/ 4429353 w 4429353"/>
                <a:gd name="connsiteY40" fmla="*/ 7315 h 563270"/>
                <a:gd name="connsiteX41" fmla="*/ 4429353 w 4429353"/>
                <a:gd name="connsiteY41" fmla="*/ 29260 h 563270"/>
                <a:gd name="connsiteX42" fmla="*/ 4392777 w 4429353"/>
                <a:gd name="connsiteY42" fmla="*/ 149961 h 563270"/>
                <a:gd name="connsiteX43" fmla="*/ 4304995 w 4429353"/>
                <a:gd name="connsiteY43" fmla="*/ 369417 h 563270"/>
                <a:gd name="connsiteX44" fmla="*/ 4261104 w 4429353"/>
                <a:gd name="connsiteY44" fmla="*/ 471830 h 563270"/>
                <a:gd name="connsiteX45" fmla="*/ 4224528 w 4429353"/>
                <a:gd name="connsiteY45" fmla="*/ 526694 h 563270"/>
                <a:gd name="connsiteX46" fmla="*/ 4191609 w 4429353"/>
                <a:gd name="connsiteY46" fmla="*/ 552297 h 563270"/>
                <a:gd name="connsiteX47" fmla="*/ 4151376 w 4429353"/>
                <a:gd name="connsiteY47" fmla="*/ 563270 h 563270"/>
                <a:gd name="connsiteX48" fmla="*/ 4122115 w 4429353"/>
                <a:gd name="connsiteY48" fmla="*/ 563270 h 563270"/>
                <a:gd name="connsiteX49" fmla="*/ 4074566 w 4429353"/>
                <a:gd name="connsiteY49" fmla="*/ 544982 h 563270"/>
                <a:gd name="connsiteX50" fmla="*/ 4008729 w 4429353"/>
                <a:gd name="connsiteY50" fmla="*/ 512064 h 563270"/>
                <a:gd name="connsiteX51" fmla="*/ 3920947 w 4429353"/>
                <a:gd name="connsiteY51" fmla="*/ 486460 h 563270"/>
                <a:gd name="connsiteX52" fmla="*/ 3811219 w 4429353"/>
                <a:gd name="connsiteY52" fmla="*/ 460857 h 563270"/>
                <a:gd name="connsiteX53" fmla="*/ 3621024 w 4429353"/>
                <a:gd name="connsiteY53" fmla="*/ 449884 h 563270"/>
                <a:gd name="connsiteX54" fmla="*/ 3244291 w 4429353"/>
                <a:gd name="connsiteY54" fmla="*/ 449884 h 563270"/>
                <a:gd name="connsiteX55" fmla="*/ 2476195 w 4429353"/>
                <a:gd name="connsiteY55" fmla="*/ 449884 h 56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9353" h="563270">
                  <a:moveTo>
                    <a:pt x="2476195" y="449884"/>
                  </a:moveTo>
                  <a:lnTo>
                    <a:pt x="1975104" y="449884"/>
                  </a:lnTo>
                  <a:lnTo>
                    <a:pt x="1532534" y="453542"/>
                  </a:lnTo>
                  <a:lnTo>
                    <a:pt x="1280160" y="449884"/>
                  </a:lnTo>
                  <a:lnTo>
                    <a:pt x="1057046" y="449884"/>
                  </a:lnTo>
                  <a:lnTo>
                    <a:pt x="943661" y="457200"/>
                  </a:lnTo>
                  <a:lnTo>
                    <a:pt x="841248" y="468172"/>
                  </a:lnTo>
                  <a:lnTo>
                    <a:pt x="713232" y="493776"/>
                  </a:lnTo>
                  <a:lnTo>
                    <a:pt x="658368" y="497433"/>
                  </a:lnTo>
                  <a:lnTo>
                    <a:pt x="581558" y="490118"/>
                  </a:lnTo>
                  <a:lnTo>
                    <a:pt x="479145" y="471830"/>
                  </a:lnTo>
                  <a:lnTo>
                    <a:pt x="384048" y="438912"/>
                  </a:lnTo>
                  <a:lnTo>
                    <a:pt x="288950" y="405993"/>
                  </a:lnTo>
                  <a:lnTo>
                    <a:pt x="160934" y="354787"/>
                  </a:lnTo>
                  <a:lnTo>
                    <a:pt x="91440" y="321868"/>
                  </a:lnTo>
                  <a:lnTo>
                    <a:pt x="51206" y="292608"/>
                  </a:lnTo>
                  <a:lnTo>
                    <a:pt x="25603" y="267004"/>
                  </a:lnTo>
                  <a:lnTo>
                    <a:pt x="7315" y="237744"/>
                  </a:lnTo>
                  <a:lnTo>
                    <a:pt x="0" y="212140"/>
                  </a:lnTo>
                  <a:lnTo>
                    <a:pt x="10973" y="182880"/>
                  </a:lnTo>
                  <a:lnTo>
                    <a:pt x="54864" y="142646"/>
                  </a:lnTo>
                  <a:lnTo>
                    <a:pt x="117043" y="95097"/>
                  </a:lnTo>
                  <a:lnTo>
                    <a:pt x="197510" y="51206"/>
                  </a:lnTo>
                  <a:lnTo>
                    <a:pt x="629107" y="219456"/>
                  </a:lnTo>
                  <a:lnTo>
                    <a:pt x="709574" y="230428"/>
                  </a:lnTo>
                  <a:lnTo>
                    <a:pt x="914400" y="230428"/>
                  </a:lnTo>
                  <a:lnTo>
                    <a:pt x="1239926" y="230428"/>
                  </a:lnTo>
                  <a:lnTo>
                    <a:pt x="1942185" y="234086"/>
                  </a:lnTo>
                  <a:lnTo>
                    <a:pt x="2611526" y="237744"/>
                  </a:lnTo>
                  <a:lnTo>
                    <a:pt x="3229661" y="241401"/>
                  </a:lnTo>
                  <a:lnTo>
                    <a:pt x="3730752" y="248716"/>
                  </a:lnTo>
                  <a:lnTo>
                    <a:pt x="4019702" y="252374"/>
                  </a:lnTo>
                  <a:lnTo>
                    <a:pt x="4081881" y="245059"/>
                  </a:lnTo>
                  <a:lnTo>
                    <a:pt x="4140403" y="223113"/>
                  </a:lnTo>
                  <a:lnTo>
                    <a:pt x="4195267" y="186537"/>
                  </a:lnTo>
                  <a:lnTo>
                    <a:pt x="4250131" y="149961"/>
                  </a:lnTo>
                  <a:lnTo>
                    <a:pt x="4315968" y="87782"/>
                  </a:lnTo>
                  <a:lnTo>
                    <a:pt x="4359859" y="36576"/>
                  </a:lnTo>
                  <a:lnTo>
                    <a:pt x="4389120" y="3657"/>
                  </a:lnTo>
                  <a:lnTo>
                    <a:pt x="4403750" y="0"/>
                  </a:lnTo>
                  <a:lnTo>
                    <a:pt x="4429353" y="7315"/>
                  </a:lnTo>
                  <a:lnTo>
                    <a:pt x="4429353" y="29260"/>
                  </a:lnTo>
                  <a:lnTo>
                    <a:pt x="4392777" y="149961"/>
                  </a:lnTo>
                  <a:lnTo>
                    <a:pt x="4304995" y="369417"/>
                  </a:lnTo>
                  <a:lnTo>
                    <a:pt x="4261104" y="471830"/>
                  </a:lnTo>
                  <a:lnTo>
                    <a:pt x="4224528" y="526694"/>
                  </a:lnTo>
                  <a:lnTo>
                    <a:pt x="4191609" y="552297"/>
                  </a:lnTo>
                  <a:lnTo>
                    <a:pt x="4151376" y="563270"/>
                  </a:lnTo>
                  <a:lnTo>
                    <a:pt x="4122115" y="563270"/>
                  </a:lnTo>
                  <a:lnTo>
                    <a:pt x="4074566" y="544982"/>
                  </a:lnTo>
                  <a:lnTo>
                    <a:pt x="4008729" y="512064"/>
                  </a:lnTo>
                  <a:lnTo>
                    <a:pt x="3920947" y="486460"/>
                  </a:lnTo>
                  <a:lnTo>
                    <a:pt x="3811219" y="460857"/>
                  </a:lnTo>
                  <a:lnTo>
                    <a:pt x="3621024" y="449884"/>
                  </a:lnTo>
                  <a:lnTo>
                    <a:pt x="3244291" y="449884"/>
                  </a:lnTo>
                  <a:lnTo>
                    <a:pt x="2476195" y="44988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B2CC769C-00FB-4FCF-BA02-BDDFEB807784}"/>
                </a:ext>
              </a:extLst>
            </p:cNvPr>
            <p:cNvSpPr/>
            <p:nvPr/>
          </p:nvSpPr>
          <p:spPr>
            <a:xfrm>
              <a:off x="3486150" y="2667000"/>
              <a:ext cx="1328738" cy="333375"/>
            </a:xfrm>
            <a:custGeom>
              <a:avLst/>
              <a:gdLst>
                <a:gd name="connsiteX0" fmla="*/ 702469 w 1328738"/>
                <a:gd name="connsiteY0" fmla="*/ 228600 h 333375"/>
                <a:gd name="connsiteX1" fmla="*/ 223838 w 1328738"/>
                <a:gd name="connsiteY1" fmla="*/ 333375 h 333375"/>
                <a:gd name="connsiteX2" fmla="*/ 0 w 1328738"/>
                <a:gd name="connsiteY2" fmla="*/ 333375 h 333375"/>
                <a:gd name="connsiteX3" fmla="*/ 7144 w 1328738"/>
                <a:gd name="connsiteY3" fmla="*/ 185738 h 333375"/>
                <a:gd name="connsiteX4" fmla="*/ 200025 w 1328738"/>
                <a:gd name="connsiteY4" fmla="*/ 154781 h 333375"/>
                <a:gd name="connsiteX5" fmla="*/ 516731 w 1328738"/>
                <a:gd name="connsiteY5" fmla="*/ 100013 h 333375"/>
                <a:gd name="connsiteX6" fmla="*/ 778669 w 1328738"/>
                <a:gd name="connsiteY6" fmla="*/ 57150 h 333375"/>
                <a:gd name="connsiteX7" fmla="*/ 992981 w 1328738"/>
                <a:gd name="connsiteY7" fmla="*/ 21431 h 333375"/>
                <a:gd name="connsiteX8" fmla="*/ 1309688 w 1328738"/>
                <a:gd name="connsiteY8" fmla="*/ 0 h 333375"/>
                <a:gd name="connsiteX9" fmla="*/ 1328738 w 1328738"/>
                <a:gd name="connsiteY9" fmla="*/ 135731 h 333375"/>
                <a:gd name="connsiteX10" fmla="*/ 1252538 w 1328738"/>
                <a:gd name="connsiteY10" fmla="*/ 135731 h 333375"/>
                <a:gd name="connsiteX11" fmla="*/ 1114425 w 1328738"/>
                <a:gd name="connsiteY11" fmla="*/ 154781 h 333375"/>
                <a:gd name="connsiteX12" fmla="*/ 702469 w 1328738"/>
                <a:gd name="connsiteY12" fmla="*/ 2286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8738" h="333375">
                  <a:moveTo>
                    <a:pt x="702469" y="228600"/>
                  </a:moveTo>
                  <a:lnTo>
                    <a:pt x="223838" y="333375"/>
                  </a:lnTo>
                  <a:lnTo>
                    <a:pt x="0" y="333375"/>
                  </a:lnTo>
                  <a:lnTo>
                    <a:pt x="7144" y="185738"/>
                  </a:lnTo>
                  <a:lnTo>
                    <a:pt x="200025" y="154781"/>
                  </a:lnTo>
                  <a:lnTo>
                    <a:pt x="516731" y="100013"/>
                  </a:lnTo>
                  <a:lnTo>
                    <a:pt x="778669" y="57150"/>
                  </a:lnTo>
                  <a:lnTo>
                    <a:pt x="992981" y="21431"/>
                  </a:lnTo>
                  <a:lnTo>
                    <a:pt x="1309688" y="0"/>
                  </a:lnTo>
                  <a:lnTo>
                    <a:pt x="1328738" y="135731"/>
                  </a:lnTo>
                  <a:lnTo>
                    <a:pt x="1252538" y="135731"/>
                  </a:lnTo>
                  <a:lnTo>
                    <a:pt x="1114425" y="154781"/>
                  </a:lnTo>
                  <a:lnTo>
                    <a:pt x="702469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4DECA4AD-C9A6-4680-AA3E-7A873807B065}"/>
                </a:ext>
              </a:extLst>
            </p:cNvPr>
            <p:cNvSpPr/>
            <p:nvPr/>
          </p:nvSpPr>
          <p:spPr>
            <a:xfrm rot="16200000">
              <a:off x="1562100" y="2974976"/>
              <a:ext cx="3121025" cy="1016000"/>
            </a:xfrm>
            <a:custGeom>
              <a:avLst/>
              <a:gdLst>
                <a:gd name="connsiteX0" fmla="*/ 1872588 w 3121839"/>
                <a:gd name="connsiteY0" fmla="*/ 916975 h 1017430"/>
                <a:gd name="connsiteX1" fmla="*/ 1643344 w 3121839"/>
                <a:gd name="connsiteY1" fmla="*/ 880914 h 1017430"/>
                <a:gd name="connsiteX2" fmla="*/ 1514556 w 3121839"/>
                <a:gd name="connsiteY2" fmla="*/ 855157 h 1017430"/>
                <a:gd name="connsiteX3" fmla="*/ 1341979 w 3121839"/>
                <a:gd name="connsiteY3" fmla="*/ 811369 h 1017430"/>
                <a:gd name="connsiteX4" fmla="*/ 1231220 w 3121839"/>
                <a:gd name="connsiteY4" fmla="*/ 762429 h 1017430"/>
                <a:gd name="connsiteX5" fmla="*/ 1071522 w 3121839"/>
                <a:gd name="connsiteY5" fmla="*/ 700610 h 1017430"/>
                <a:gd name="connsiteX6" fmla="*/ 958188 w 3121839"/>
                <a:gd name="connsiteY6" fmla="*/ 651670 h 1017430"/>
                <a:gd name="connsiteX7" fmla="*/ 837127 w 3121839"/>
                <a:gd name="connsiteY7" fmla="*/ 597579 h 1017430"/>
                <a:gd name="connsiteX8" fmla="*/ 728944 w 3121839"/>
                <a:gd name="connsiteY8" fmla="*/ 546064 h 1017430"/>
                <a:gd name="connsiteX9" fmla="*/ 592428 w 3121839"/>
                <a:gd name="connsiteY9" fmla="*/ 468790 h 1017430"/>
                <a:gd name="connsiteX10" fmla="*/ 435306 w 3121839"/>
                <a:gd name="connsiteY10" fmla="*/ 360608 h 1017430"/>
                <a:gd name="connsiteX11" fmla="*/ 314245 w 3121839"/>
                <a:gd name="connsiteY11" fmla="*/ 273032 h 1017430"/>
                <a:gd name="connsiteX12" fmla="*/ 157122 w 3121839"/>
                <a:gd name="connsiteY12" fmla="*/ 162273 h 1017430"/>
                <a:gd name="connsiteX13" fmla="*/ 15455 w 3121839"/>
                <a:gd name="connsiteY13" fmla="*/ 61818 h 1017430"/>
                <a:gd name="connsiteX14" fmla="*/ 2576 w 3121839"/>
                <a:gd name="connsiteY14" fmla="*/ 41212 h 1017430"/>
                <a:gd name="connsiteX15" fmla="*/ 0 w 3121839"/>
                <a:gd name="connsiteY15" fmla="*/ 23181 h 1017430"/>
                <a:gd name="connsiteX16" fmla="*/ 5152 w 3121839"/>
                <a:gd name="connsiteY16" fmla="*/ 7727 h 1017430"/>
                <a:gd name="connsiteX17" fmla="*/ 15455 w 3121839"/>
                <a:gd name="connsiteY17" fmla="*/ 0 h 1017430"/>
                <a:gd name="connsiteX18" fmla="*/ 43788 w 3121839"/>
                <a:gd name="connsiteY18" fmla="*/ 0 h 1017430"/>
                <a:gd name="connsiteX19" fmla="*/ 118486 w 3121839"/>
                <a:gd name="connsiteY19" fmla="*/ 43788 h 1017430"/>
                <a:gd name="connsiteX20" fmla="*/ 283335 w 3121839"/>
                <a:gd name="connsiteY20" fmla="*/ 144243 h 1017430"/>
                <a:gd name="connsiteX21" fmla="*/ 422427 w 3121839"/>
                <a:gd name="connsiteY21" fmla="*/ 221516 h 1017430"/>
                <a:gd name="connsiteX22" fmla="*/ 610459 w 3121839"/>
                <a:gd name="connsiteY22" fmla="*/ 316820 h 1017430"/>
                <a:gd name="connsiteX23" fmla="*/ 770157 w 3121839"/>
                <a:gd name="connsiteY23" fmla="*/ 386366 h 1017430"/>
                <a:gd name="connsiteX24" fmla="*/ 922127 w 3121839"/>
                <a:gd name="connsiteY24" fmla="*/ 445609 h 1017430"/>
                <a:gd name="connsiteX25" fmla="*/ 1094704 w 3121839"/>
                <a:gd name="connsiteY25" fmla="*/ 507427 h 1017430"/>
                <a:gd name="connsiteX26" fmla="*/ 1300766 w 3121839"/>
                <a:gd name="connsiteY26" fmla="*/ 569246 h 1017430"/>
                <a:gd name="connsiteX27" fmla="*/ 1465616 w 3121839"/>
                <a:gd name="connsiteY27" fmla="*/ 613034 h 1017430"/>
                <a:gd name="connsiteX28" fmla="*/ 1651072 w 3121839"/>
                <a:gd name="connsiteY28" fmla="*/ 654246 h 1017430"/>
                <a:gd name="connsiteX29" fmla="*/ 1823649 w 3121839"/>
                <a:gd name="connsiteY29" fmla="*/ 687731 h 1017430"/>
                <a:gd name="connsiteX30" fmla="*/ 2065771 w 3121839"/>
                <a:gd name="connsiteY30" fmla="*/ 723792 h 1017430"/>
                <a:gd name="connsiteX31" fmla="*/ 2328500 w 3121839"/>
                <a:gd name="connsiteY31" fmla="*/ 749550 h 1017430"/>
                <a:gd name="connsiteX32" fmla="*/ 2578351 w 3121839"/>
                <a:gd name="connsiteY32" fmla="*/ 765005 h 1017430"/>
                <a:gd name="connsiteX33" fmla="*/ 2732897 w 3121839"/>
                <a:gd name="connsiteY33" fmla="*/ 767580 h 1017430"/>
                <a:gd name="connsiteX34" fmla="*/ 2794716 w 3121839"/>
                <a:gd name="connsiteY34" fmla="*/ 757277 h 1017430"/>
                <a:gd name="connsiteX35" fmla="*/ 2871989 w 3121839"/>
                <a:gd name="connsiteY35" fmla="*/ 734095 h 1017430"/>
                <a:gd name="connsiteX36" fmla="*/ 2938959 w 3121839"/>
                <a:gd name="connsiteY36" fmla="*/ 703186 h 1017430"/>
                <a:gd name="connsiteX37" fmla="*/ 3000778 w 3121839"/>
                <a:gd name="connsiteY37" fmla="*/ 664549 h 1017430"/>
                <a:gd name="connsiteX38" fmla="*/ 3062596 w 3121839"/>
                <a:gd name="connsiteY38" fmla="*/ 618185 h 1017430"/>
                <a:gd name="connsiteX39" fmla="*/ 3083202 w 3121839"/>
                <a:gd name="connsiteY39" fmla="*/ 607882 h 1017430"/>
                <a:gd name="connsiteX40" fmla="*/ 3101233 w 3121839"/>
                <a:gd name="connsiteY40" fmla="*/ 605307 h 1017430"/>
                <a:gd name="connsiteX41" fmla="*/ 3111536 w 3121839"/>
                <a:gd name="connsiteY41" fmla="*/ 607882 h 1017430"/>
                <a:gd name="connsiteX42" fmla="*/ 3121839 w 3121839"/>
                <a:gd name="connsiteY42" fmla="*/ 623337 h 1017430"/>
                <a:gd name="connsiteX43" fmla="*/ 3114112 w 3121839"/>
                <a:gd name="connsiteY43" fmla="*/ 654246 h 1017430"/>
                <a:gd name="connsiteX44" fmla="*/ 3078051 w 3121839"/>
                <a:gd name="connsiteY44" fmla="*/ 749550 h 1017430"/>
                <a:gd name="connsiteX45" fmla="*/ 2993050 w 3121839"/>
                <a:gd name="connsiteY45" fmla="*/ 1017430 h 1017430"/>
                <a:gd name="connsiteX46" fmla="*/ 2877140 w 3121839"/>
                <a:gd name="connsiteY46" fmla="*/ 986521 h 1017430"/>
                <a:gd name="connsiteX47" fmla="*/ 2596381 w 3121839"/>
                <a:gd name="connsiteY47" fmla="*/ 981370 h 1017430"/>
                <a:gd name="connsiteX48" fmla="*/ 2385167 w 3121839"/>
                <a:gd name="connsiteY48" fmla="*/ 976218 h 1017430"/>
                <a:gd name="connsiteX49" fmla="*/ 2176530 w 3121839"/>
                <a:gd name="connsiteY49" fmla="*/ 963339 h 1017430"/>
                <a:gd name="connsiteX50" fmla="*/ 2037438 w 3121839"/>
                <a:gd name="connsiteY50" fmla="*/ 942733 h 1017430"/>
                <a:gd name="connsiteX51" fmla="*/ 1872588 w 3121839"/>
                <a:gd name="connsiteY51" fmla="*/ 916975 h 10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21839" h="1017430">
                  <a:moveTo>
                    <a:pt x="1872588" y="916975"/>
                  </a:moveTo>
                  <a:lnTo>
                    <a:pt x="1643344" y="880914"/>
                  </a:lnTo>
                  <a:lnTo>
                    <a:pt x="1514556" y="855157"/>
                  </a:lnTo>
                  <a:lnTo>
                    <a:pt x="1341979" y="811369"/>
                  </a:lnTo>
                  <a:lnTo>
                    <a:pt x="1231220" y="762429"/>
                  </a:lnTo>
                  <a:lnTo>
                    <a:pt x="1071522" y="700610"/>
                  </a:lnTo>
                  <a:lnTo>
                    <a:pt x="958188" y="651670"/>
                  </a:lnTo>
                  <a:lnTo>
                    <a:pt x="837127" y="597579"/>
                  </a:lnTo>
                  <a:lnTo>
                    <a:pt x="728944" y="546064"/>
                  </a:lnTo>
                  <a:lnTo>
                    <a:pt x="592428" y="468790"/>
                  </a:lnTo>
                  <a:lnTo>
                    <a:pt x="435306" y="360608"/>
                  </a:lnTo>
                  <a:lnTo>
                    <a:pt x="314245" y="273032"/>
                  </a:lnTo>
                  <a:lnTo>
                    <a:pt x="157122" y="162273"/>
                  </a:lnTo>
                  <a:lnTo>
                    <a:pt x="15455" y="61818"/>
                  </a:lnTo>
                  <a:lnTo>
                    <a:pt x="2576" y="41212"/>
                  </a:lnTo>
                  <a:lnTo>
                    <a:pt x="0" y="23181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43788" y="0"/>
                  </a:lnTo>
                  <a:lnTo>
                    <a:pt x="118486" y="43788"/>
                  </a:lnTo>
                  <a:lnTo>
                    <a:pt x="283335" y="144243"/>
                  </a:lnTo>
                  <a:lnTo>
                    <a:pt x="422427" y="221516"/>
                  </a:lnTo>
                  <a:lnTo>
                    <a:pt x="610459" y="316820"/>
                  </a:lnTo>
                  <a:lnTo>
                    <a:pt x="770157" y="386366"/>
                  </a:lnTo>
                  <a:lnTo>
                    <a:pt x="922127" y="445609"/>
                  </a:lnTo>
                  <a:lnTo>
                    <a:pt x="1094704" y="507427"/>
                  </a:lnTo>
                  <a:lnTo>
                    <a:pt x="1300766" y="569246"/>
                  </a:lnTo>
                  <a:lnTo>
                    <a:pt x="1465616" y="613034"/>
                  </a:lnTo>
                  <a:lnTo>
                    <a:pt x="1651072" y="654246"/>
                  </a:lnTo>
                  <a:lnTo>
                    <a:pt x="1823649" y="687731"/>
                  </a:lnTo>
                  <a:lnTo>
                    <a:pt x="2065771" y="723792"/>
                  </a:lnTo>
                  <a:lnTo>
                    <a:pt x="2328500" y="749550"/>
                  </a:lnTo>
                  <a:lnTo>
                    <a:pt x="2578351" y="765005"/>
                  </a:lnTo>
                  <a:lnTo>
                    <a:pt x="2732897" y="767580"/>
                  </a:lnTo>
                  <a:lnTo>
                    <a:pt x="2794716" y="757277"/>
                  </a:lnTo>
                  <a:lnTo>
                    <a:pt x="2871989" y="734095"/>
                  </a:lnTo>
                  <a:lnTo>
                    <a:pt x="2938959" y="703186"/>
                  </a:lnTo>
                  <a:lnTo>
                    <a:pt x="3000778" y="664549"/>
                  </a:lnTo>
                  <a:lnTo>
                    <a:pt x="3062596" y="618185"/>
                  </a:lnTo>
                  <a:lnTo>
                    <a:pt x="3083202" y="607882"/>
                  </a:lnTo>
                  <a:lnTo>
                    <a:pt x="3101233" y="605307"/>
                  </a:lnTo>
                  <a:lnTo>
                    <a:pt x="3111536" y="607882"/>
                  </a:lnTo>
                  <a:lnTo>
                    <a:pt x="3121839" y="623337"/>
                  </a:lnTo>
                  <a:lnTo>
                    <a:pt x="3114112" y="654246"/>
                  </a:lnTo>
                  <a:lnTo>
                    <a:pt x="3078051" y="749550"/>
                  </a:lnTo>
                  <a:lnTo>
                    <a:pt x="2993050" y="1017430"/>
                  </a:lnTo>
                  <a:lnTo>
                    <a:pt x="2877140" y="986521"/>
                  </a:lnTo>
                  <a:lnTo>
                    <a:pt x="2596381" y="981370"/>
                  </a:lnTo>
                  <a:lnTo>
                    <a:pt x="2385167" y="976218"/>
                  </a:lnTo>
                  <a:lnTo>
                    <a:pt x="2176530" y="963339"/>
                  </a:lnTo>
                  <a:lnTo>
                    <a:pt x="2037438" y="942733"/>
                  </a:lnTo>
                  <a:lnTo>
                    <a:pt x="1872588" y="916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647EBA83-2EF1-49C5-9922-84A18C127CF8}"/>
                </a:ext>
              </a:extLst>
            </p:cNvPr>
            <p:cNvSpPr/>
            <p:nvPr/>
          </p:nvSpPr>
          <p:spPr>
            <a:xfrm>
              <a:off x="3348038" y="3671888"/>
              <a:ext cx="279400" cy="1628775"/>
            </a:xfrm>
            <a:custGeom>
              <a:avLst/>
              <a:gdLst>
                <a:gd name="connsiteX0" fmla="*/ 71437 w 278606"/>
                <a:gd name="connsiteY0" fmla="*/ 983456 h 1628775"/>
                <a:gd name="connsiteX1" fmla="*/ 59531 w 278606"/>
                <a:gd name="connsiteY1" fmla="*/ 488156 h 1628775"/>
                <a:gd name="connsiteX2" fmla="*/ 57150 w 278606"/>
                <a:gd name="connsiteY2" fmla="*/ 242887 h 1628775"/>
                <a:gd name="connsiteX3" fmla="*/ 50006 w 278606"/>
                <a:gd name="connsiteY3" fmla="*/ 192881 h 1628775"/>
                <a:gd name="connsiteX4" fmla="*/ 0 w 278606"/>
                <a:gd name="connsiteY4" fmla="*/ 78581 h 1628775"/>
                <a:gd name="connsiteX5" fmla="*/ 11906 w 278606"/>
                <a:gd name="connsiteY5" fmla="*/ 0 h 1628775"/>
                <a:gd name="connsiteX6" fmla="*/ 264318 w 278606"/>
                <a:gd name="connsiteY6" fmla="*/ 76200 h 1628775"/>
                <a:gd name="connsiteX7" fmla="*/ 254793 w 278606"/>
                <a:gd name="connsiteY7" fmla="*/ 273843 h 1628775"/>
                <a:gd name="connsiteX8" fmla="*/ 269081 w 278606"/>
                <a:gd name="connsiteY8" fmla="*/ 728662 h 1628775"/>
                <a:gd name="connsiteX9" fmla="*/ 271462 w 278606"/>
                <a:gd name="connsiteY9" fmla="*/ 1031081 h 1628775"/>
                <a:gd name="connsiteX10" fmla="*/ 278606 w 278606"/>
                <a:gd name="connsiteY10" fmla="*/ 1254918 h 1628775"/>
                <a:gd name="connsiteX11" fmla="*/ 278606 w 278606"/>
                <a:gd name="connsiteY11" fmla="*/ 1407318 h 1628775"/>
                <a:gd name="connsiteX12" fmla="*/ 276225 w 278606"/>
                <a:gd name="connsiteY12" fmla="*/ 1500187 h 1628775"/>
                <a:gd name="connsiteX13" fmla="*/ 269081 w 278606"/>
                <a:gd name="connsiteY13" fmla="*/ 1552575 h 1628775"/>
                <a:gd name="connsiteX14" fmla="*/ 259556 w 278606"/>
                <a:gd name="connsiteY14" fmla="*/ 1588293 h 1628775"/>
                <a:gd name="connsiteX15" fmla="*/ 242887 w 278606"/>
                <a:gd name="connsiteY15" fmla="*/ 1609725 h 1628775"/>
                <a:gd name="connsiteX16" fmla="*/ 216693 w 278606"/>
                <a:gd name="connsiteY16" fmla="*/ 1624012 h 1628775"/>
                <a:gd name="connsiteX17" fmla="*/ 192881 w 278606"/>
                <a:gd name="connsiteY17" fmla="*/ 1628775 h 1628775"/>
                <a:gd name="connsiteX18" fmla="*/ 171450 w 278606"/>
                <a:gd name="connsiteY18" fmla="*/ 1626393 h 1628775"/>
                <a:gd name="connsiteX19" fmla="*/ 154781 w 278606"/>
                <a:gd name="connsiteY19" fmla="*/ 1614487 h 1628775"/>
                <a:gd name="connsiteX20" fmla="*/ 133350 w 278606"/>
                <a:gd name="connsiteY20" fmla="*/ 1588293 h 1628775"/>
                <a:gd name="connsiteX21" fmla="*/ 102393 w 278606"/>
                <a:gd name="connsiteY21" fmla="*/ 1521618 h 1628775"/>
                <a:gd name="connsiteX22" fmla="*/ 71437 w 278606"/>
                <a:gd name="connsiteY22" fmla="*/ 1416843 h 1628775"/>
                <a:gd name="connsiteX23" fmla="*/ 54768 w 278606"/>
                <a:gd name="connsiteY23" fmla="*/ 1335881 h 1628775"/>
                <a:gd name="connsiteX24" fmla="*/ 61912 w 278606"/>
                <a:gd name="connsiteY24" fmla="*/ 1283493 h 1628775"/>
                <a:gd name="connsiteX25" fmla="*/ 71437 w 278606"/>
                <a:gd name="connsiteY25" fmla="*/ 1223962 h 1628775"/>
                <a:gd name="connsiteX26" fmla="*/ 71437 w 278606"/>
                <a:gd name="connsiteY26" fmla="*/ 983456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8606" h="1628775">
                  <a:moveTo>
                    <a:pt x="71437" y="983456"/>
                  </a:moveTo>
                  <a:lnTo>
                    <a:pt x="59531" y="488156"/>
                  </a:lnTo>
                  <a:cubicBezTo>
                    <a:pt x="58714" y="406400"/>
                    <a:pt x="57150" y="324647"/>
                    <a:pt x="57150" y="242887"/>
                  </a:cubicBezTo>
                  <a:lnTo>
                    <a:pt x="50006" y="192881"/>
                  </a:lnTo>
                  <a:lnTo>
                    <a:pt x="0" y="78581"/>
                  </a:lnTo>
                  <a:lnTo>
                    <a:pt x="11906" y="0"/>
                  </a:lnTo>
                  <a:lnTo>
                    <a:pt x="264318" y="76200"/>
                  </a:lnTo>
                  <a:lnTo>
                    <a:pt x="254793" y="273843"/>
                  </a:lnTo>
                  <a:lnTo>
                    <a:pt x="269081" y="728662"/>
                  </a:lnTo>
                  <a:cubicBezTo>
                    <a:pt x="269875" y="829468"/>
                    <a:pt x="270668" y="930275"/>
                    <a:pt x="271462" y="1031081"/>
                  </a:cubicBezTo>
                  <a:lnTo>
                    <a:pt x="278606" y="1254918"/>
                  </a:lnTo>
                  <a:lnTo>
                    <a:pt x="278606" y="1407318"/>
                  </a:lnTo>
                  <a:cubicBezTo>
                    <a:pt x="277812" y="1438274"/>
                    <a:pt x="277019" y="1469231"/>
                    <a:pt x="276225" y="1500187"/>
                  </a:cubicBezTo>
                  <a:lnTo>
                    <a:pt x="269081" y="1552575"/>
                  </a:lnTo>
                  <a:lnTo>
                    <a:pt x="259556" y="1588293"/>
                  </a:lnTo>
                  <a:lnTo>
                    <a:pt x="242887" y="1609725"/>
                  </a:lnTo>
                  <a:lnTo>
                    <a:pt x="216693" y="1624012"/>
                  </a:lnTo>
                  <a:lnTo>
                    <a:pt x="192881" y="1628775"/>
                  </a:lnTo>
                  <a:lnTo>
                    <a:pt x="171450" y="1626393"/>
                  </a:lnTo>
                  <a:lnTo>
                    <a:pt x="154781" y="1614487"/>
                  </a:lnTo>
                  <a:lnTo>
                    <a:pt x="133350" y="1588293"/>
                  </a:lnTo>
                  <a:lnTo>
                    <a:pt x="102393" y="1521618"/>
                  </a:lnTo>
                  <a:lnTo>
                    <a:pt x="71437" y="1416843"/>
                  </a:lnTo>
                  <a:lnTo>
                    <a:pt x="54768" y="1335881"/>
                  </a:lnTo>
                  <a:lnTo>
                    <a:pt x="61912" y="1283493"/>
                  </a:lnTo>
                  <a:lnTo>
                    <a:pt x="71437" y="1223962"/>
                  </a:lnTo>
                  <a:lnTo>
                    <a:pt x="71437" y="983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E16809DC-C228-4B8B-9133-212462631F3A}"/>
                </a:ext>
              </a:extLst>
            </p:cNvPr>
            <p:cNvSpPr/>
            <p:nvPr/>
          </p:nvSpPr>
          <p:spPr>
            <a:xfrm>
              <a:off x="3513138" y="3448050"/>
              <a:ext cx="1795462" cy="1744663"/>
            </a:xfrm>
            <a:custGeom>
              <a:avLst/>
              <a:gdLst>
                <a:gd name="connsiteX0" fmla="*/ 1102519 w 1795462"/>
                <a:gd name="connsiteY0" fmla="*/ 233363 h 1745456"/>
                <a:gd name="connsiteX1" fmla="*/ 833437 w 1795462"/>
                <a:gd name="connsiteY1" fmla="*/ 271463 h 1745456"/>
                <a:gd name="connsiteX2" fmla="*/ 585787 w 1795462"/>
                <a:gd name="connsiteY2" fmla="*/ 326231 h 1745456"/>
                <a:gd name="connsiteX3" fmla="*/ 352425 w 1795462"/>
                <a:gd name="connsiteY3" fmla="*/ 383381 h 1745456"/>
                <a:gd name="connsiteX4" fmla="*/ 38100 w 1795462"/>
                <a:gd name="connsiteY4" fmla="*/ 459581 h 1745456"/>
                <a:gd name="connsiteX5" fmla="*/ 0 w 1795462"/>
                <a:gd name="connsiteY5" fmla="*/ 314325 h 1745456"/>
                <a:gd name="connsiteX6" fmla="*/ 147637 w 1795462"/>
                <a:gd name="connsiteY6" fmla="*/ 276225 h 1745456"/>
                <a:gd name="connsiteX7" fmla="*/ 421481 w 1795462"/>
                <a:gd name="connsiteY7" fmla="*/ 209550 h 1745456"/>
                <a:gd name="connsiteX8" fmla="*/ 652462 w 1795462"/>
                <a:gd name="connsiteY8" fmla="*/ 157163 h 1745456"/>
                <a:gd name="connsiteX9" fmla="*/ 928687 w 1795462"/>
                <a:gd name="connsiteY9" fmla="*/ 102394 h 1745456"/>
                <a:gd name="connsiteX10" fmla="*/ 1143000 w 1795462"/>
                <a:gd name="connsiteY10" fmla="*/ 73819 h 1745456"/>
                <a:gd name="connsiteX11" fmla="*/ 1343025 w 1795462"/>
                <a:gd name="connsiteY11" fmla="*/ 42863 h 1745456"/>
                <a:gd name="connsiteX12" fmla="*/ 1373981 w 1795462"/>
                <a:gd name="connsiteY12" fmla="*/ 30956 h 1745456"/>
                <a:gd name="connsiteX13" fmla="*/ 1445419 w 1795462"/>
                <a:gd name="connsiteY13" fmla="*/ 0 h 1745456"/>
                <a:gd name="connsiteX14" fmla="*/ 1457325 w 1795462"/>
                <a:gd name="connsiteY14" fmla="*/ 0 h 1745456"/>
                <a:gd name="connsiteX15" fmla="*/ 1500187 w 1795462"/>
                <a:gd name="connsiteY15" fmla="*/ 4763 h 1745456"/>
                <a:gd name="connsiteX16" fmla="*/ 1569244 w 1795462"/>
                <a:gd name="connsiteY16" fmla="*/ 30956 h 1745456"/>
                <a:gd name="connsiteX17" fmla="*/ 1612106 w 1795462"/>
                <a:gd name="connsiteY17" fmla="*/ 52388 h 1745456"/>
                <a:gd name="connsiteX18" fmla="*/ 1671637 w 1795462"/>
                <a:gd name="connsiteY18" fmla="*/ 85725 h 1745456"/>
                <a:gd name="connsiteX19" fmla="*/ 1714500 w 1795462"/>
                <a:gd name="connsiteY19" fmla="*/ 107156 h 1745456"/>
                <a:gd name="connsiteX20" fmla="*/ 1752600 w 1795462"/>
                <a:gd name="connsiteY20" fmla="*/ 126206 h 1745456"/>
                <a:gd name="connsiteX21" fmla="*/ 1776412 w 1795462"/>
                <a:gd name="connsiteY21" fmla="*/ 142875 h 1745456"/>
                <a:gd name="connsiteX22" fmla="*/ 1788319 w 1795462"/>
                <a:gd name="connsiteY22" fmla="*/ 164306 h 1745456"/>
                <a:gd name="connsiteX23" fmla="*/ 1795462 w 1795462"/>
                <a:gd name="connsiteY23" fmla="*/ 188119 h 1745456"/>
                <a:gd name="connsiteX24" fmla="*/ 1785937 w 1795462"/>
                <a:gd name="connsiteY24" fmla="*/ 219075 h 1745456"/>
                <a:gd name="connsiteX25" fmla="*/ 1759744 w 1795462"/>
                <a:gd name="connsiteY25" fmla="*/ 269081 h 1745456"/>
                <a:gd name="connsiteX26" fmla="*/ 1745456 w 1795462"/>
                <a:gd name="connsiteY26" fmla="*/ 311944 h 1745456"/>
                <a:gd name="connsiteX27" fmla="*/ 1733550 w 1795462"/>
                <a:gd name="connsiteY27" fmla="*/ 490538 h 1745456"/>
                <a:gd name="connsiteX28" fmla="*/ 1704975 w 1795462"/>
                <a:gd name="connsiteY28" fmla="*/ 1004888 h 1745456"/>
                <a:gd name="connsiteX29" fmla="*/ 1697831 w 1795462"/>
                <a:gd name="connsiteY29" fmla="*/ 1150144 h 1745456"/>
                <a:gd name="connsiteX30" fmla="*/ 1693069 w 1795462"/>
                <a:gd name="connsiteY30" fmla="*/ 1345406 h 1745456"/>
                <a:gd name="connsiteX31" fmla="*/ 1676400 w 1795462"/>
                <a:gd name="connsiteY31" fmla="*/ 1502569 h 1745456"/>
                <a:gd name="connsiteX32" fmla="*/ 1657350 w 1795462"/>
                <a:gd name="connsiteY32" fmla="*/ 1552575 h 1745456"/>
                <a:gd name="connsiteX33" fmla="*/ 1624012 w 1795462"/>
                <a:gd name="connsiteY33" fmla="*/ 1607344 h 1745456"/>
                <a:gd name="connsiteX34" fmla="*/ 1595437 w 1795462"/>
                <a:gd name="connsiteY34" fmla="*/ 1654969 h 1745456"/>
                <a:gd name="connsiteX35" fmla="*/ 1566862 w 1795462"/>
                <a:gd name="connsiteY35" fmla="*/ 1695450 h 1745456"/>
                <a:gd name="connsiteX36" fmla="*/ 1521619 w 1795462"/>
                <a:gd name="connsiteY36" fmla="*/ 1738313 h 1745456"/>
                <a:gd name="connsiteX37" fmla="*/ 1502569 w 1795462"/>
                <a:gd name="connsiteY37" fmla="*/ 1745456 h 1745456"/>
                <a:gd name="connsiteX38" fmla="*/ 1493044 w 1795462"/>
                <a:gd name="connsiteY38" fmla="*/ 1743075 h 1745456"/>
                <a:gd name="connsiteX39" fmla="*/ 1473994 w 1795462"/>
                <a:gd name="connsiteY39" fmla="*/ 1728788 h 1745456"/>
                <a:gd name="connsiteX40" fmla="*/ 1440656 w 1795462"/>
                <a:gd name="connsiteY40" fmla="*/ 1688306 h 1745456"/>
                <a:gd name="connsiteX41" fmla="*/ 1404937 w 1795462"/>
                <a:gd name="connsiteY41" fmla="*/ 1645444 h 1745456"/>
                <a:gd name="connsiteX42" fmla="*/ 1373981 w 1795462"/>
                <a:gd name="connsiteY42" fmla="*/ 1600200 h 1745456"/>
                <a:gd name="connsiteX43" fmla="*/ 1471612 w 1795462"/>
                <a:gd name="connsiteY43" fmla="*/ 1250156 h 1745456"/>
                <a:gd name="connsiteX44" fmla="*/ 1478756 w 1795462"/>
                <a:gd name="connsiteY44" fmla="*/ 1064419 h 1745456"/>
                <a:gd name="connsiteX45" fmla="*/ 1493044 w 1795462"/>
                <a:gd name="connsiteY45" fmla="*/ 533400 h 1745456"/>
                <a:gd name="connsiteX46" fmla="*/ 1493044 w 1795462"/>
                <a:gd name="connsiteY46" fmla="*/ 290513 h 1745456"/>
                <a:gd name="connsiteX47" fmla="*/ 1488281 w 1795462"/>
                <a:gd name="connsiteY47" fmla="*/ 254794 h 1745456"/>
                <a:gd name="connsiteX48" fmla="*/ 1478756 w 1795462"/>
                <a:gd name="connsiteY48" fmla="*/ 238125 h 1745456"/>
                <a:gd name="connsiteX49" fmla="*/ 1462087 w 1795462"/>
                <a:gd name="connsiteY49" fmla="*/ 223838 h 1745456"/>
                <a:gd name="connsiteX50" fmla="*/ 1438275 w 1795462"/>
                <a:gd name="connsiteY50" fmla="*/ 211931 h 1745456"/>
                <a:gd name="connsiteX51" fmla="*/ 1404937 w 1795462"/>
                <a:gd name="connsiteY51" fmla="*/ 200025 h 1745456"/>
                <a:gd name="connsiteX52" fmla="*/ 1350169 w 1795462"/>
                <a:gd name="connsiteY52" fmla="*/ 200025 h 1745456"/>
                <a:gd name="connsiteX53" fmla="*/ 1102519 w 1795462"/>
                <a:gd name="connsiteY53" fmla="*/ 233363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5462" h="1745456">
                  <a:moveTo>
                    <a:pt x="1102519" y="233363"/>
                  </a:moveTo>
                  <a:lnTo>
                    <a:pt x="833437" y="271463"/>
                  </a:lnTo>
                  <a:lnTo>
                    <a:pt x="585787" y="326231"/>
                  </a:lnTo>
                  <a:lnTo>
                    <a:pt x="352425" y="383381"/>
                  </a:lnTo>
                  <a:lnTo>
                    <a:pt x="38100" y="459581"/>
                  </a:lnTo>
                  <a:lnTo>
                    <a:pt x="0" y="314325"/>
                  </a:lnTo>
                  <a:lnTo>
                    <a:pt x="147637" y="276225"/>
                  </a:lnTo>
                  <a:lnTo>
                    <a:pt x="421481" y="209550"/>
                  </a:lnTo>
                  <a:lnTo>
                    <a:pt x="652462" y="157163"/>
                  </a:lnTo>
                  <a:lnTo>
                    <a:pt x="928687" y="102394"/>
                  </a:lnTo>
                  <a:lnTo>
                    <a:pt x="1143000" y="73819"/>
                  </a:lnTo>
                  <a:lnTo>
                    <a:pt x="1343025" y="42863"/>
                  </a:lnTo>
                  <a:lnTo>
                    <a:pt x="1373981" y="30956"/>
                  </a:lnTo>
                  <a:lnTo>
                    <a:pt x="1445419" y="0"/>
                  </a:lnTo>
                  <a:lnTo>
                    <a:pt x="1457325" y="0"/>
                  </a:lnTo>
                  <a:lnTo>
                    <a:pt x="1500187" y="4763"/>
                  </a:lnTo>
                  <a:lnTo>
                    <a:pt x="1569244" y="30956"/>
                  </a:lnTo>
                  <a:lnTo>
                    <a:pt x="1612106" y="52388"/>
                  </a:lnTo>
                  <a:lnTo>
                    <a:pt x="1671637" y="85725"/>
                  </a:lnTo>
                  <a:lnTo>
                    <a:pt x="1714500" y="107156"/>
                  </a:lnTo>
                  <a:lnTo>
                    <a:pt x="1752600" y="126206"/>
                  </a:lnTo>
                  <a:lnTo>
                    <a:pt x="1776412" y="142875"/>
                  </a:lnTo>
                  <a:lnTo>
                    <a:pt x="1788319" y="164306"/>
                  </a:lnTo>
                  <a:lnTo>
                    <a:pt x="1795462" y="188119"/>
                  </a:lnTo>
                  <a:lnTo>
                    <a:pt x="1785937" y="219075"/>
                  </a:lnTo>
                  <a:lnTo>
                    <a:pt x="1759744" y="269081"/>
                  </a:lnTo>
                  <a:lnTo>
                    <a:pt x="1745456" y="311944"/>
                  </a:lnTo>
                  <a:lnTo>
                    <a:pt x="1733550" y="490538"/>
                  </a:lnTo>
                  <a:lnTo>
                    <a:pt x="1704975" y="1004888"/>
                  </a:lnTo>
                  <a:lnTo>
                    <a:pt x="1697831" y="1150144"/>
                  </a:lnTo>
                  <a:lnTo>
                    <a:pt x="1693069" y="1345406"/>
                  </a:lnTo>
                  <a:lnTo>
                    <a:pt x="1676400" y="1502569"/>
                  </a:lnTo>
                  <a:lnTo>
                    <a:pt x="1657350" y="1552575"/>
                  </a:lnTo>
                  <a:lnTo>
                    <a:pt x="1624012" y="1607344"/>
                  </a:lnTo>
                  <a:lnTo>
                    <a:pt x="1595437" y="1654969"/>
                  </a:lnTo>
                  <a:lnTo>
                    <a:pt x="1566862" y="1695450"/>
                  </a:lnTo>
                  <a:lnTo>
                    <a:pt x="1521619" y="1738313"/>
                  </a:lnTo>
                  <a:lnTo>
                    <a:pt x="1502569" y="1745456"/>
                  </a:lnTo>
                  <a:lnTo>
                    <a:pt x="1493044" y="1743075"/>
                  </a:lnTo>
                  <a:lnTo>
                    <a:pt x="1473994" y="1728788"/>
                  </a:lnTo>
                  <a:lnTo>
                    <a:pt x="1440656" y="1688306"/>
                  </a:lnTo>
                  <a:lnTo>
                    <a:pt x="1404937" y="1645444"/>
                  </a:lnTo>
                  <a:lnTo>
                    <a:pt x="1373981" y="1600200"/>
                  </a:lnTo>
                  <a:lnTo>
                    <a:pt x="1471612" y="1250156"/>
                  </a:lnTo>
                  <a:lnTo>
                    <a:pt x="1478756" y="1064419"/>
                  </a:lnTo>
                  <a:lnTo>
                    <a:pt x="1493044" y="533400"/>
                  </a:lnTo>
                  <a:lnTo>
                    <a:pt x="1493044" y="290513"/>
                  </a:lnTo>
                  <a:lnTo>
                    <a:pt x="1488281" y="254794"/>
                  </a:lnTo>
                  <a:lnTo>
                    <a:pt x="1478756" y="238125"/>
                  </a:lnTo>
                  <a:lnTo>
                    <a:pt x="1462087" y="223838"/>
                  </a:lnTo>
                  <a:lnTo>
                    <a:pt x="1438275" y="211931"/>
                  </a:lnTo>
                  <a:lnTo>
                    <a:pt x="1404937" y="200025"/>
                  </a:lnTo>
                  <a:lnTo>
                    <a:pt x="1350169" y="200025"/>
                  </a:lnTo>
                  <a:lnTo>
                    <a:pt x="1102519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C1F33968-B0E2-4FF8-8FE8-87488B0F1CDB}"/>
                </a:ext>
              </a:extLst>
            </p:cNvPr>
            <p:cNvSpPr/>
            <p:nvPr/>
          </p:nvSpPr>
          <p:spPr>
            <a:xfrm>
              <a:off x="4494213" y="4629150"/>
              <a:ext cx="534987" cy="455613"/>
            </a:xfrm>
            <a:custGeom>
              <a:avLst/>
              <a:gdLst>
                <a:gd name="connsiteX0" fmla="*/ 200025 w 535781"/>
                <a:gd name="connsiteY0" fmla="*/ 166688 h 454819"/>
                <a:gd name="connsiteX1" fmla="*/ 330994 w 535781"/>
                <a:gd name="connsiteY1" fmla="*/ 178594 h 454819"/>
                <a:gd name="connsiteX2" fmla="*/ 376237 w 535781"/>
                <a:gd name="connsiteY2" fmla="*/ 176213 h 454819"/>
                <a:gd name="connsiteX3" fmla="*/ 409575 w 535781"/>
                <a:gd name="connsiteY3" fmla="*/ 166688 h 454819"/>
                <a:gd name="connsiteX4" fmla="*/ 440531 w 535781"/>
                <a:gd name="connsiteY4" fmla="*/ 147638 h 454819"/>
                <a:gd name="connsiteX5" fmla="*/ 464344 w 535781"/>
                <a:gd name="connsiteY5" fmla="*/ 123825 h 454819"/>
                <a:gd name="connsiteX6" fmla="*/ 535781 w 535781"/>
                <a:gd name="connsiteY6" fmla="*/ 0 h 454819"/>
                <a:gd name="connsiteX7" fmla="*/ 440531 w 535781"/>
                <a:gd name="connsiteY7" fmla="*/ 454819 h 454819"/>
                <a:gd name="connsiteX8" fmla="*/ 390525 w 535781"/>
                <a:gd name="connsiteY8" fmla="*/ 419100 h 454819"/>
                <a:gd name="connsiteX9" fmla="*/ 361950 w 535781"/>
                <a:gd name="connsiteY9" fmla="*/ 392906 h 454819"/>
                <a:gd name="connsiteX10" fmla="*/ 321469 w 535781"/>
                <a:gd name="connsiteY10" fmla="*/ 359569 h 454819"/>
                <a:gd name="connsiteX11" fmla="*/ 273844 w 535781"/>
                <a:gd name="connsiteY11" fmla="*/ 328613 h 454819"/>
                <a:gd name="connsiteX12" fmla="*/ 216694 w 535781"/>
                <a:gd name="connsiteY12" fmla="*/ 290513 h 454819"/>
                <a:gd name="connsiteX13" fmla="*/ 154781 w 535781"/>
                <a:gd name="connsiteY13" fmla="*/ 259556 h 454819"/>
                <a:gd name="connsiteX14" fmla="*/ 104775 w 535781"/>
                <a:gd name="connsiteY14" fmla="*/ 235744 h 454819"/>
                <a:gd name="connsiteX15" fmla="*/ 47625 w 535781"/>
                <a:gd name="connsiteY15" fmla="*/ 214313 h 454819"/>
                <a:gd name="connsiteX16" fmla="*/ 23812 w 535781"/>
                <a:gd name="connsiteY16" fmla="*/ 204788 h 454819"/>
                <a:gd name="connsiteX17" fmla="*/ 4762 w 535781"/>
                <a:gd name="connsiteY17" fmla="*/ 190500 h 454819"/>
                <a:gd name="connsiteX18" fmla="*/ 0 w 535781"/>
                <a:gd name="connsiteY18" fmla="*/ 178594 h 454819"/>
                <a:gd name="connsiteX19" fmla="*/ 7144 w 535781"/>
                <a:gd name="connsiteY19" fmla="*/ 164306 h 454819"/>
                <a:gd name="connsiteX20" fmla="*/ 19050 w 535781"/>
                <a:gd name="connsiteY20" fmla="*/ 154781 h 454819"/>
                <a:gd name="connsiteX21" fmla="*/ 200025 w 535781"/>
                <a:gd name="connsiteY21" fmla="*/ 166688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781" h="454819">
                  <a:moveTo>
                    <a:pt x="200025" y="166688"/>
                  </a:moveTo>
                  <a:lnTo>
                    <a:pt x="330994" y="178594"/>
                  </a:lnTo>
                  <a:lnTo>
                    <a:pt x="376237" y="176213"/>
                  </a:lnTo>
                  <a:lnTo>
                    <a:pt x="409575" y="166688"/>
                  </a:lnTo>
                  <a:lnTo>
                    <a:pt x="440531" y="147638"/>
                  </a:lnTo>
                  <a:lnTo>
                    <a:pt x="464344" y="123825"/>
                  </a:lnTo>
                  <a:lnTo>
                    <a:pt x="535781" y="0"/>
                  </a:lnTo>
                  <a:lnTo>
                    <a:pt x="440531" y="454819"/>
                  </a:lnTo>
                  <a:lnTo>
                    <a:pt x="390525" y="419100"/>
                  </a:lnTo>
                  <a:lnTo>
                    <a:pt x="361950" y="392906"/>
                  </a:lnTo>
                  <a:lnTo>
                    <a:pt x="321469" y="359569"/>
                  </a:lnTo>
                  <a:lnTo>
                    <a:pt x="273844" y="328613"/>
                  </a:lnTo>
                  <a:lnTo>
                    <a:pt x="216694" y="290513"/>
                  </a:lnTo>
                  <a:lnTo>
                    <a:pt x="154781" y="259556"/>
                  </a:lnTo>
                  <a:lnTo>
                    <a:pt x="104775" y="235744"/>
                  </a:lnTo>
                  <a:lnTo>
                    <a:pt x="47625" y="214313"/>
                  </a:lnTo>
                  <a:lnTo>
                    <a:pt x="23812" y="204788"/>
                  </a:lnTo>
                  <a:lnTo>
                    <a:pt x="4762" y="190500"/>
                  </a:lnTo>
                  <a:lnTo>
                    <a:pt x="0" y="178594"/>
                  </a:lnTo>
                  <a:lnTo>
                    <a:pt x="7144" y="164306"/>
                  </a:lnTo>
                  <a:lnTo>
                    <a:pt x="19050" y="154781"/>
                  </a:lnTo>
                  <a:lnTo>
                    <a:pt x="200025" y="1666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ADFA3E3F-2FCF-4DC9-A03C-07DBD03EA04A}"/>
                </a:ext>
              </a:extLst>
            </p:cNvPr>
            <p:cNvSpPr/>
            <p:nvPr/>
          </p:nvSpPr>
          <p:spPr>
            <a:xfrm rot="16200000">
              <a:off x="2789238" y="4341813"/>
              <a:ext cx="2881312" cy="423862"/>
            </a:xfrm>
            <a:custGeom>
              <a:avLst/>
              <a:gdLst>
                <a:gd name="connsiteX0" fmla="*/ 1512094 w 2881313"/>
                <a:gd name="connsiteY0" fmla="*/ 340519 h 423863"/>
                <a:gd name="connsiteX1" fmla="*/ 983457 w 2881313"/>
                <a:gd name="connsiteY1" fmla="*/ 342900 h 423863"/>
                <a:gd name="connsiteX2" fmla="*/ 659607 w 2881313"/>
                <a:gd name="connsiteY2" fmla="*/ 342900 h 423863"/>
                <a:gd name="connsiteX3" fmla="*/ 507207 w 2881313"/>
                <a:gd name="connsiteY3" fmla="*/ 340519 h 423863"/>
                <a:gd name="connsiteX4" fmla="*/ 411957 w 2881313"/>
                <a:gd name="connsiteY4" fmla="*/ 340519 h 423863"/>
                <a:gd name="connsiteX5" fmla="*/ 316707 w 2881313"/>
                <a:gd name="connsiteY5" fmla="*/ 333375 h 423863"/>
                <a:gd name="connsiteX6" fmla="*/ 266700 w 2881313"/>
                <a:gd name="connsiteY6" fmla="*/ 330994 h 423863"/>
                <a:gd name="connsiteX7" fmla="*/ 216694 w 2881313"/>
                <a:gd name="connsiteY7" fmla="*/ 326231 h 423863"/>
                <a:gd name="connsiteX8" fmla="*/ 138113 w 2881313"/>
                <a:gd name="connsiteY8" fmla="*/ 316706 h 423863"/>
                <a:gd name="connsiteX9" fmla="*/ 88107 w 2881313"/>
                <a:gd name="connsiteY9" fmla="*/ 307181 h 423863"/>
                <a:gd name="connsiteX10" fmla="*/ 54769 w 2881313"/>
                <a:gd name="connsiteY10" fmla="*/ 297656 h 423863"/>
                <a:gd name="connsiteX11" fmla="*/ 30957 w 2881313"/>
                <a:gd name="connsiteY11" fmla="*/ 285750 h 423863"/>
                <a:gd name="connsiteX12" fmla="*/ 16669 w 2881313"/>
                <a:gd name="connsiteY12" fmla="*/ 276225 h 423863"/>
                <a:gd name="connsiteX13" fmla="*/ 4763 w 2881313"/>
                <a:gd name="connsiteY13" fmla="*/ 264319 h 423863"/>
                <a:gd name="connsiteX14" fmla="*/ 0 w 2881313"/>
                <a:gd name="connsiteY14" fmla="*/ 252413 h 423863"/>
                <a:gd name="connsiteX15" fmla="*/ 0 w 2881313"/>
                <a:gd name="connsiteY15" fmla="*/ 235744 h 423863"/>
                <a:gd name="connsiteX16" fmla="*/ 2382 w 2881313"/>
                <a:gd name="connsiteY16" fmla="*/ 211931 h 423863"/>
                <a:gd name="connsiteX17" fmla="*/ 16669 w 2881313"/>
                <a:gd name="connsiteY17" fmla="*/ 190500 h 423863"/>
                <a:gd name="connsiteX18" fmla="*/ 52388 w 2881313"/>
                <a:gd name="connsiteY18" fmla="*/ 161925 h 423863"/>
                <a:gd name="connsiteX19" fmla="*/ 100013 w 2881313"/>
                <a:gd name="connsiteY19" fmla="*/ 138113 h 423863"/>
                <a:gd name="connsiteX20" fmla="*/ 145257 w 2881313"/>
                <a:gd name="connsiteY20" fmla="*/ 119063 h 423863"/>
                <a:gd name="connsiteX21" fmla="*/ 195263 w 2881313"/>
                <a:gd name="connsiteY21" fmla="*/ 102394 h 423863"/>
                <a:gd name="connsiteX22" fmla="*/ 273844 w 2881313"/>
                <a:gd name="connsiteY22" fmla="*/ 85725 h 423863"/>
                <a:gd name="connsiteX23" fmla="*/ 385763 w 2881313"/>
                <a:gd name="connsiteY23" fmla="*/ 76200 h 423863"/>
                <a:gd name="connsiteX24" fmla="*/ 438150 w 2881313"/>
                <a:gd name="connsiteY24" fmla="*/ 76200 h 423863"/>
                <a:gd name="connsiteX25" fmla="*/ 495300 w 2881313"/>
                <a:gd name="connsiteY25" fmla="*/ 85725 h 423863"/>
                <a:gd name="connsiteX26" fmla="*/ 614363 w 2881313"/>
                <a:gd name="connsiteY26" fmla="*/ 104775 h 423863"/>
                <a:gd name="connsiteX27" fmla="*/ 750094 w 2881313"/>
                <a:gd name="connsiteY27" fmla="*/ 123825 h 423863"/>
                <a:gd name="connsiteX28" fmla="*/ 1176338 w 2881313"/>
                <a:gd name="connsiteY28" fmla="*/ 130969 h 423863"/>
                <a:gd name="connsiteX29" fmla="*/ 1674019 w 2881313"/>
                <a:gd name="connsiteY29" fmla="*/ 138113 h 423863"/>
                <a:gd name="connsiteX30" fmla="*/ 2231232 w 2881313"/>
                <a:gd name="connsiteY30" fmla="*/ 140494 h 423863"/>
                <a:gd name="connsiteX31" fmla="*/ 2386013 w 2881313"/>
                <a:gd name="connsiteY31" fmla="*/ 142875 h 423863"/>
                <a:gd name="connsiteX32" fmla="*/ 2569369 w 2881313"/>
                <a:gd name="connsiteY32" fmla="*/ 145256 h 423863"/>
                <a:gd name="connsiteX33" fmla="*/ 2640807 w 2881313"/>
                <a:gd name="connsiteY33" fmla="*/ 138113 h 423863"/>
                <a:gd name="connsiteX34" fmla="*/ 2681288 w 2881313"/>
                <a:gd name="connsiteY34" fmla="*/ 128588 h 423863"/>
                <a:gd name="connsiteX35" fmla="*/ 2721769 w 2881313"/>
                <a:gd name="connsiteY35" fmla="*/ 111919 h 423863"/>
                <a:gd name="connsiteX36" fmla="*/ 2759869 w 2881313"/>
                <a:gd name="connsiteY36" fmla="*/ 85725 h 423863"/>
                <a:gd name="connsiteX37" fmla="*/ 2795588 w 2881313"/>
                <a:gd name="connsiteY37" fmla="*/ 50006 h 423863"/>
                <a:gd name="connsiteX38" fmla="*/ 2824163 w 2881313"/>
                <a:gd name="connsiteY38" fmla="*/ 19050 h 423863"/>
                <a:gd name="connsiteX39" fmla="*/ 2845594 w 2881313"/>
                <a:gd name="connsiteY39" fmla="*/ 4763 h 423863"/>
                <a:gd name="connsiteX40" fmla="*/ 2862263 w 2881313"/>
                <a:gd name="connsiteY40" fmla="*/ 0 h 423863"/>
                <a:gd name="connsiteX41" fmla="*/ 2874169 w 2881313"/>
                <a:gd name="connsiteY41" fmla="*/ 9525 h 423863"/>
                <a:gd name="connsiteX42" fmla="*/ 2881313 w 2881313"/>
                <a:gd name="connsiteY42" fmla="*/ 26194 h 423863"/>
                <a:gd name="connsiteX43" fmla="*/ 2878932 w 2881313"/>
                <a:gd name="connsiteY43" fmla="*/ 57150 h 423863"/>
                <a:gd name="connsiteX44" fmla="*/ 2840832 w 2881313"/>
                <a:gd name="connsiteY44" fmla="*/ 142875 h 423863"/>
                <a:gd name="connsiteX45" fmla="*/ 2788444 w 2881313"/>
                <a:gd name="connsiteY45" fmla="*/ 269081 h 423863"/>
                <a:gd name="connsiteX46" fmla="*/ 2752725 w 2881313"/>
                <a:gd name="connsiteY46" fmla="*/ 352425 h 423863"/>
                <a:gd name="connsiteX47" fmla="*/ 2728913 w 2881313"/>
                <a:gd name="connsiteY47" fmla="*/ 381000 h 423863"/>
                <a:gd name="connsiteX48" fmla="*/ 2697957 w 2881313"/>
                <a:gd name="connsiteY48" fmla="*/ 414338 h 423863"/>
                <a:gd name="connsiteX49" fmla="*/ 2674144 w 2881313"/>
                <a:gd name="connsiteY49" fmla="*/ 423863 h 423863"/>
                <a:gd name="connsiteX50" fmla="*/ 2647950 w 2881313"/>
                <a:gd name="connsiteY50" fmla="*/ 421481 h 423863"/>
                <a:gd name="connsiteX51" fmla="*/ 2624138 w 2881313"/>
                <a:gd name="connsiteY51" fmla="*/ 404813 h 423863"/>
                <a:gd name="connsiteX52" fmla="*/ 2593182 w 2881313"/>
                <a:gd name="connsiteY52" fmla="*/ 390525 h 423863"/>
                <a:gd name="connsiteX53" fmla="*/ 2555082 w 2881313"/>
                <a:gd name="connsiteY53" fmla="*/ 376238 h 423863"/>
                <a:gd name="connsiteX54" fmla="*/ 2414588 w 2881313"/>
                <a:gd name="connsiteY54" fmla="*/ 361950 h 423863"/>
                <a:gd name="connsiteX55" fmla="*/ 2274094 w 2881313"/>
                <a:gd name="connsiteY55" fmla="*/ 338138 h 423863"/>
                <a:gd name="connsiteX56" fmla="*/ 1512094 w 2881313"/>
                <a:gd name="connsiteY56" fmla="*/ 340519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81313" h="423863">
                  <a:moveTo>
                    <a:pt x="1512094" y="340519"/>
                  </a:moveTo>
                  <a:lnTo>
                    <a:pt x="983457" y="342900"/>
                  </a:lnTo>
                  <a:lnTo>
                    <a:pt x="659607" y="342900"/>
                  </a:lnTo>
                  <a:lnTo>
                    <a:pt x="507207" y="340519"/>
                  </a:lnTo>
                  <a:lnTo>
                    <a:pt x="411957" y="340519"/>
                  </a:lnTo>
                  <a:lnTo>
                    <a:pt x="316707" y="333375"/>
                  </a:lnTo>
                  <a:lnTo>
                    <a:pt x="266700" y="330994"/>
                  </a:lnTo>
                  <a:lnTo>
                    <a:pt x="216694" y="326231"/>
                  </a:lnTo>
                  <a:lnTo>
                    <a:pt x="138113" y="316706"/>
                  </a:lnTo>
                  <a:lnTo>
                    <a:pt x="88107" y="307181"/>
                  </a:lnTo>
                  <a:lnTo>
                    <a:pt x="54769" y="297656"/>
                  </a:lnTo>
                  <a:lnTo>
                    <a:pt x="30957" y="285750"/>
                  </a:lnTo>
                  <a:lnTo>
                    <a:pt x="16669" y="276225"/>
                  </a:lnTo>
                  <a:lnTo>
                    <a:pt x="4763" y="264319"/>
                  </a:lnTo>
                  <a:lnTo>
                    <a:pt x="0" y="252413"/>
                  </a:lnTo>
                  <a:lnTo>
                    <a:pt x="0" y="235744"/>
                  </a:lnTo>
                  <a:lnTo>
                    <a:pt x="2382" y="211931"/>
                  </a:lnTo>
                  <a:lnTo>
                    <a:pt x="16669" y="190500"/>
                  </a:lnTo>
                  <a:lnTo>
                    <a:pt x="52388" y="161925"/>
                  </a:lnTo>
                  <a:lnTo>
                    <a:pt x="100013" y="138113"/>
                  </a:lnTo>
                  <a:lnTo>
                    <a:pt x="145257" y="119063"/>
                  </a:lnTo>
                  <a:lnTo>
                    <a:pt x="195263" y="102394"/>
                  </a:lnTo>
                  <a:lnTo>
                    <a:pt x="273844" y="85725"/>
                  </a:lnTo>
                  <a:lnTo>
                    <a:pt x="385763" y="76200"/>
                  </a:lnTo>
                  <a:lnTo>
                    <a:pt x="438150" y="76200"/>
                  </a:lnTo>
                  <a:lnTo>
                    <a:pt x="495300" y="85725"/>
                  </a:lnTo>
                  <a:lnTo>
                    <a:pt x="614363" y="104775"/>
                  </a:lnTo>
                  <a:lnTo>
                    <a:pt x="750094" y="123825"/>
                  </a:lnTo>
                  <a:lnTo>
                    <a:pt x="1176338" y="130969"/>
                  </a:lnTo>
                  <a:lnTo>
                    <a:pt x="1674019" y="138113"/>
                  </a:lnTo>
                  <a:lnTo>
                    <a:pt x="2231232" y="140494"/>
                  </a:lnTo>
                  <a:lnTo>
                    <a:pt x="2386013" y="142875"/>
                  </a:lnTo>
                  <a:lnTo>
                    <a:pt x="2569369" y="145256"/>
                  </a:lnTo>
                  <a:lnTo>
                    <a:pt x="2640807" y="138113"/>
                  </a:lnTo>
                  <a:lnTo>
                    <a:pt x="2681288" y="128588"/>
                  </a:lnTo>
                  <a:lnTo>
                    <a:pt x="2721769" y="111919"/>
                  </a:lnTo>
                  <a:lnTo>
                    <a:pt x="2759869" y="85725"/>
                  </a:lnTo>
                  <a:lnTo>
                    <a:pt x="2795588" y="50006"/>
                  </a:lnTo>
                  <a:lnTo>
                    <a:pt x="2824163" y="19050"/>
                  </a:lnTo>
                  <a:lnTo>
                    <a:pt x="2845594" y="4763"/>
                  </a:lnTo>
                  <a:lnTo>
                    <a:pt x="2862263" y="0"/>
                  </a:lnTo>
                  <a:lnTo>
                    <a:pt x="2874169" y="9525"/>
                  </a:lnTo>
                  <a:lnTo>
                    <a:pt x="2881313" y="26194"/>
                  </a:lnTo>
                  <a:cubicBezTo>
                    <a:pt x="2878866" y="55560"/>
                    <a:pt x="2878932" y="45211"/>
                    <a:pt x="2878932" y="57150"/>
                  </a:cubicBezTo>
                  <a:lnTo>
                    <a:pt x="2840832" y="142875"/>
                  </a:lnTo>
                  <a:lnTo>
                    <a:pt x="2788444" y="269081"/>
                  </a:lnTo>
                  <a:lnTo>
                    <a:pt x="2752725" y="352425"/>
                  </a:lnTo>
                  <a:lnTo>
                    <a:pt x="2728913" y="381000"/>
                  </a:lnTo>
                  <a:lnTo>
                    <a:pt x="2697957" y="414338"/>
                  </a:lnTo>
                  <a:lnTo>
                    <a:pt x="2674144" y="423863"/>
                  </a:lnTo>
                  <a:lnTo>
                    <a:pt x="2647950" y="421481"/>
                  </a:lnTo>
                  <a:lnTo>
                    <a:pt x="2624138" y="404813"/>
                  </a:lnTo>
                  <a:lnTo>
                    <a:pt x="2593182" y="390525"/>
                  </a:lnTo>
                  <a:lnTo>
                    <a:pt x="2555082" y="376238"/>
                  </a:lnTo>
                  <a:lnTo>
                    <a:pt x="2414588" y="361950"/>
                  </a:lnTo>
                  <a:lnTo>
                    <a:pt x="2274094" y="338138"/>
                  </a:lnTo>
                  <a:lnTo>
                    <a:pt x="1512094" y="3405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2">
              <a:extLst>
                <a:ext uri="{FF2B5EF4-FFF2-40B4-BE49-F238E27FC236}">
                  <a16:creationId xmlns:a16="http://schemas.microsoft.com/office/drawing/2014/main" id="{0DD94BB5-C840-4379-9E96-1AE9343F5F85}"/>
                </a:ext>
              </a:extLst>
            </p:cNvPr>
            <p:cNvSpPr/>
            <p:nvPr/>
          </p:nvSpPr>
          <p:spPr>
            <a:xfrm>
              <a:off x="6208713" y="5494338"/>
              <a:ext cx="749300" cy="615950"/>
            </a:xfrm>
            <a:custGeom>
              <a:avLst/>
              <a:gdLst>
                <a:gd name="connsiteX0" fmla="*/ 221456 w 750094"/>
                <a:gd name="connsiteY0" fmla="*/ 119062 h 616744"/>
                <a:gd name="connsiteX1" fmla="*/ 516731 w 750094"/>
                <a:gd name="connsiteY1" fmla="*/ 207169 h 616744"/>
                <a:gd name="connsiteX2" fmla="*/ 545306 w 750094"/>
                <a:gd name="connsiteY2" fmla="*/ 211931 h 616744"/>
                <a:gd name="connsiteX3" fmla="*/ 576262 w 750094"/>
                <a:gd name="connsiteY3" fmla="*/ 204787 h 616744"/>
                <a:gd name="connsiteX4" fmla="*/ 611981 w 750094"/>
                <a:gd name="connsiteY4" fmla="*/ 185737 h 616744"/>
                <a:gd name="connsiteX5" fmla="*/ 750094 w 750094"/>
                <a:gd name="connsiteY5" fmla="*/ 0 h 616744"/>
                <a:gd name="connsiteX6" fmla="*/ 595312 w 750094"/>
                <a:gd name="connsiteY6" fmla="*/ 616744 h 616744"/>
                <a:gd name="connsiteX7" fmla="*/ 497681 w 750094"/>
                <a:gd name="connsiteY7" fmla="*/ 528637 h 616744"/>
                <a:gd name="connsiteX8" fmla="*/ 445294 w 750094"/>
                <a:gd name="connsiteY8" fmla="*/ 464344 h 616744"/>
                <a:gd name="connsiteX9" fmla="*/ 395287 w 750094"/>
                <a:gd name="connsiteY9" fmla="*/ 409575 h 616744"/>
                <a:gd name="connsiteX10" fmla="*/ 333375 w 750094"/>
                <a:gd name="connsiteY10" fmla="*/ 354806 h 616744"/>
                <a:gd name="connsiteX11" fmla="*/ 242887 w 750094"/>
                <a:gd name="connsiteY11" fmla="*/ 283369 h 616744"/>
                <a:gd name="connsiteX12" fmla="*/ 154781 w 750094"/>
                <a:gd name="connsiteY12" fmla="*/ 221456 h 616744"/>
                <a:gd name="connsiteX13" fmla="*/ 71437 w 750094"/>
                <a:gd name="connsiteY13" fmla="*/ 169069 h 616744"/>
                <a:gd name="connsiteX14" fmla="*/ 26194 w 750094"/>
                <a:gd name="connsiteY14" fmla="*/ 145256 h 616744"/>
                <a:gd name="connsiteX15" fmla="*/ 7144 w 750094"/>
                <a:gd name="connsiteY15" fmla="*/ 123825 h 616744"/>
                <a:gd name="connsiteX16" fmla="*/ 0 w 750094"/>
                <a:gd name="connsiteY16" fmla="*/ 109537 h 616744"/>
                <a:gd name="connsiteX17" fmla="*/ 0 w 750094"/>
                <a:gd name="connsiteY17" fmla="*/ 95250 h 616744"/>
                <a:gd name="connsiteX18" fmla="*/ 7144 w 750094"/>
                <a:gd name="connsiteY18" fmla="*/ 83344 h 616744"/>
                <a:gd name="connsiteX19" fmla="*/ 35719 w 750094"/>
                <a:gd name="connsiteY19" fmla="*/ 73819 h 616744"/>
                <a:gd name="connsiteX20" fmla="*/ 85725 w 750094"/>
                <a:gd name="connsiteY20" fmla="*/ 80962 h 616744"/>
                <a:gd name="connsiteX21" fmla="*/ 221456 w 750094"/>
                <a:gd name="connsiteY21" fmla="*/ 1190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0094" h="616744">
                  <a:moveTo>
                    <a:pt x="221456" y="119062"/>
                  </a:moveTo>
                  <a:lnTo>
                    <a:pt x="516731" y="207169"/>
                  </a:lnTo>
                  <a:lnTo>
                    <a:pt x="545306" y="211931"/>
                  </a:lnTo>
                  <a:lnTo>
                    <a:pt x="576262" y="204787"/>
                  </a:lnTo>
                  <a:lnTo>
                    <a:pt x="611981" y="185737"/>
                  </a:lnTo>
                  <a:lnTo>
                    <a:pt x="750094" y="0"/>
                  </a:lnTo>
                  <a:lnTo>
                    <a:pt x="595312" y="616744"/>
                  </a:lnTo>
                  <a:lnTo>
                    <a:pt x="497681" y="528637"/>
                  </a:lnTo>
                  <a:lnTo>
                    <a:pt x="445294" y="464344"/>
                  </a:lnTo>
                  <a:lnTo>
                    <a:pt x="395287" y="409575"/>
                  </a:lnTo>
                  <a:lnTo>
                    <a:pt x="333375" y="354806"/>
                  </a:lnTo>
                  <a:lnTo>
                    <a:pt x="242887" y="283369"/>
                  </a:lnTo>
                  <a:lnTo>
                    <a:pt x="154781" y="221456"/>
                  </a:lnTo>
                  <a:lnTo>
                    <a:pt x="71437" y="169069"/>
                  </a:lnTo>
                  <a:lnTo>
                    <a:pt x="26194" y="145256"/>
                  </a:lnTo>
                  <a:lnTo>
                    <a:pt x="7144" y="123825"/>
                  </a:lnTo>
                  <a:lnTo>
                    <a:pt x="0" y="109537"/>
                  </a:lnTo>
                  <a:lnTo>
                    <a:pt x="0" y="95250"/>
                  </a:lnTo>
                  <a:lnTo>
                    <a:pt x="7144" y="83344"/>
                  </a:lnTo>
                  <a:lnTo>
                    <a:pt x="35719" y="73819"/>
                  </a:lnTo>
                  <a:lnTo>
                    <a:pt x="85725" y="80962"/>
                  </a:lnTo>
                  <a:lnTo>
                    <a:pt x="221456" y="119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06196C32-BC70-4CC0-8811-67F488B43CB0}"/>
              </a:ext>
            </a:extLst>
          </p:cNvPr>
          <p:cNvGrpSpPr/>
          <p:nvPr/>
        </p:nvGrpSpPr>
        <p:grpSpPr>
          <a:xfrm>
            <a:off x="2462213" y="1639888"/>
            <a:ext cx="4605337" cy="4429125"/>
            <a:chOff x="2462213" y="1639888"/>
            <a:chExt cx="4605337" cy="442912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F03CC35B-2545-4846-B083-5ED94DDC3AAA}"/>
                </a:ext>
              </a:extLst>
            </p:cNvPr>
            <p:cNvSpPr/>
            <p:nvPr/>
          </p:nvSpPr>
          <p:spPr>
            <a:xfrm>
              <a:off x="3360738" y="1643063"/>
              <a:ext cx="1743075" cy="1071562"/>
            </a:xfrm>
            <a:custGeom>
              <a:avLst/>
              <a:gdLst>
                <a:gd name="connsiteX0" fmla="*/ 685800 w 1743075"/>
                <a:gd name="connsiteY0" fmla="*/ 304800 h 1071562"/>
                <a:gd name="connsiteX1" fmla="*/ 357187 w 1743075"/>
                <a:gd name="connsiteY1" fmla="*/ 357187 h 1071562"/>
                <a:gd name="connsiteX2" fmla="*/ 285750 w 1743075"/>
                <a:gd name="connsiteY2" fmla="*/ 366712 h 1071562"/>
                <a:gd name="connsiteX3" fmla="*/ 207169 w 1743075"/>
                <a:gd name="connsiteY3" fmla="*/ 373856 h 1071562"/>
                <a:gd name="connsiteX4" fmla="*/ 130969 w 1743075"/>
                <a:gd name="connsiteY4" fmla="*/ 381000 h 1071562"/>
                <a:gd name="connsiteX5" fmla="*/ 33337 w 1743075"/>
                <a:gd name="connsiteY5" fmla="*/ 371475 h 1071562"/>
                <a:gd name="connsiteX6" fmla="*/ 0 w 1743075"/>
                <a:gd name="connsiteY6" fmla="*/ 257175 h 1071562"/>
                <a:gd name="connsiteX7" fmla="*/ 171450 w 1743075"/>
                <a:gd name="connsiteY7" fmla="*/ 238125 h 1071562"/>
                <a:gd name="connsiteX8" fmla="*/ 573881 w 1743075"/>
                <a:gd name="connsiteY8" fmla="*/ 171450 h 1071562"/>
                <a:gd name="connsiteX9" fmla="*/ 933450 w 1743075"/>
                <a:gd name="connsiteY9" fmla="*/ 114300 h 1071562"/>
                <a:gd name="connsiteX10" fmla="*/ 1154906 w 1743075"/>
                <a:gd name="connsiteY10" fmla="*/ 78581 h 1071562"/>
                <a:gd name="connsiteX11" fmla="*/ 1233487 w 1743075"/>
                <a:gd name="connsiteY11" fmla="*/ 64293 h 1071562"/>
                <a:gd name="connsiteX12" fmla="*/ 1300162 w 1743075"/>
                <a:gd name="connsiteY12" fmla="*/ 42862 h 1071562"/>
                <a:gd name="connsiteX13" fmla="*/ 1378744 w 1743075"/>
                <a:gd name="connsiteY13" fmla="*/ 11906 h 1071562"/>
                <a:gd name="connsiteX14" fmla="*/ 1409700 w 1743075"/>
                <a:gd name="connsiteY14" fmla="*/ 0 h 1071562"/>
                <a:gd name="connsiteX15" fmla="*/ 1471612 w 1743075"/>
                <a:gd name="connsiteY15" fmla="*/ 26193 h 1071562"/>
                <a:gd name="connsiteX16" fmla="*/ 1564481 w 1743075"/>
                <a:gd name="connsiteY16" fmla="*/ 90487 h 1071562"/>
                <a:gd name="connsiteX17" fmla="*/ 1638300 w 1743075"/>
                <a:gd name="connsiteY17" fmla="*/ 140493 h 1071562"/>
                <a:gd name="connsiteX18" fmla="*/ 1685925 w 1743075"/>
                <a:gd name="connsiteY18" fmla="*/ 176212 h 1071562"/>
                <a:gd name="connsiteX19" fmla="*/ 1724025 w 1743075"/>
                <a:gd name="connsiteY19" fmla="*/ 214312 h 1071562"/>
                <a:gd name="connsiteX20" fmla="*/ 1738312 w 1743075"/>
                <a:gd name="connsiteY20" fmla="*/ 245268 h 1071562"/>
                <a:gd name="connsiteX21" fmla="*/ 1743075 w 1743075"/>
                <a:gd name="connsiteY21" fmla="*/ 266700 h 1071562"/>
                <a:gd name="connsiteX22" fmla="*/ 1733550 w 1743075"/>
                <a:gd name="connsiteY22" fmla="*/ 292893 h 1071562"/>
                <a:gd name="connsiteX23" fmla="*/ 1707356 w 1743075"/>
                <a:gd name="connsiteY23" fmla="*/ 323850 h 1071562"/>
                <a:gd name="connsiteX24" fmla="*/ 1633537 w 1743075"/>
                <a:gd name="connsiteY24" fmla="*/ 397668 h 1071562"/>
                <a:gd name="connsiteX25" fmla="*/ 1585912 w 1743075"/>
                <a:gd name="connsiteY25" fmla="*/ 516731 h 1071562"/>
                <a:gd name="connsiteX26" fmla="*/ 1488281 w 1743075"/>
                <a:gd name="connsiteY26" fmla="*/ 783431 h 1071562"/>
                <a:gd name="connsiteX27" fmla="*/ 1407319 w 1743075"/>
                <a:gd name="connsiteY27" fmla="*/ 1028700 h 1071562"/>
                <a:gd name="connsiteX28" fmla="*/ 1383506 w 1743075"/>
                <a:gd name="connsiteY28" fmla="*/ 1052512 h 1071562"/>
                <a:gd name="connsiteX29" fmla="*/ 1357312 w 1743075"/>
                <a:gd name="connsiteY29" fmla="*/ 1066800 h 1071562"/>
                <a:gd name="connsiteX30" fmla="*/ 1331119 w 1743075"/>
                <a:gd name="connsiteY30" fmla="*/ 1071562 h 1071562"/>
                <a:gd name="connsiteX31" fmla="*/ 1307306 w 1743075"/>
                <a:gd name="connsiteY31" fmla="*/ 1066800 h 1071562"/>
                <a:gd name="connsiteX32" fmla="*/ 1271587 w 1743075"/>
                <a:gd name="connsiteY32" fmla="*/ 1042987 h 1071562"/>
                <a:gd name="connsiteX33" fmla="*/ 1228725 w 1743075"/>
                <a:gd name="connsiteY33" fmla="*/ 1009650 h 1071562"/>
                <a:gd name="connsiteX34" fmla="*/ 1257300 w 1743075"/>
                <a:gd name="connsiteY34" fmla="*/ 857250 h 1071562"/>
                <a:gd name="connsiteX35" fmla="*/ 1319212 w 1743075"/>
                <a:gd name="connsiteY35" fmla="*/ 609600 h 1071562"/>
                <a:gd name="connsiteX36" fmla="*/ 1352550 w 1743075"/>
                <a:gd name="connsiteY36" fmla="*/ 438150 h 1071562"/>
                <a:gd name="connsiteX37" fmla="*/ 1364456 w 1743075"/>
                <a:gd name="connsiteY37" fmla="*/ 338137 h 1071562"/>
                <a:gd name="connsiteX38" fmla="*/ 1364456 w 1743075"/>
                <a:gd name="connsiteY38" fmla="*/ 290512 h 1071562"/>
                <a:gd name="connsiteX39" fmla="*/ 1359694 w 1743075"/>
                <a:gd name="connsiteY39" fmla="*/ 261937 h 1071562"/>
                <a:gd name="connsiteX40" fmla="*/ 1347787 w 1743075"/>
                <a:gd name="connsiteY40" fmla="*/ 245268 h 1071562"/>
                <a:gd name="connsiteX41" fmla="*/ 1328737 w 1743075"/>
                <a:gd name="connsiteY41" fmla="*/ 235743 h 1071562"/>
                <a:gd name="connsiteX42" fmla="*/ 1302544 w 1743075"/>
                <a:gd name="connsiteY42" fmla="*/ 228600 h 1071562"/>
                <a:gd name="connsiteX43" fmla="*/ 1238250 w 1743075"/>
                <a:gd name="connsiteY43" fmla="*/ 228600 h 1071562"/>
                <a:gd name="connsiteX44" fmla="*/ 685800 w 1743075"/>
                <a:gd name="connsiteY44" fmla="*/ 3048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43075" h="1071562">
                  <a:moveTo>
                    <a:pt x="685800" y="304800"/>
                  </a:moveTo>
                  <a:lnTo>
                    <a:pt x="357187" y="357187"/>
                  </a:lnTo>
                  <a:lnTo>
                    <a:pt x="285750" y="366712"/>
                  </a:lnTo>
                  <a:lnTo>
                    <a:pt x="207169" y="373856"/>
                  </a:lnTo>
                  <a:lnTo>
                    <a:pt x="130969" y="381000"/>
                  </a:lnTo>
                  <a:lnTo>
                    <a:pt x="33337" y="371475"/>
                  </a:lnTo>
                  <a:lnTo>
                    <a:pt x="0" y="257175"/>
                  </a:lnTo>
                  <a:lnTo>
                    <a:pt x="171450" y="238125"/>
                  </a:lnTo>
                  <a:lnTo>
                    <a:pt x="573881" y="171450"/>
                  </a:lnTo>
                  <a:lnTo>
                    <a:pt x="933450" y="114300"/>
                  </a:lnTo>
                  <a:lnTo>
                    <a:pt x="1154906" y="78581"/>
                  </a:lnTo>
                  <a:lnTo>
                    <a:pt x="1233487" y="64293"/>
                  </a:lnTo>
                  <a:lnTo>
                    <a:pt x="1300162" y="42862"/>
                  </a:lnTo>
                  <a:lnTo>
                    <a:pt x="1378744" y="11906"/>
                  </a:lnTo>
                  <a:lnTo>
                    <a:pt x="1409700" y="0"/>
                  </a:lnTo>
                  <a:lnTo>
                    <a:pt x="1471612" y="26193"/>
                  </a:lnTo>
                  <a:lnTo>
                    <a:pt x="1564481" y="90487"/>
                  </a:lnTo>
                  <a:lnTo>
                    <a:pt x="1638300" y="140493"/>
                  </a:lnTo>
                  <a:lnTo>
                    <a:pt x="1685925" y="176212"/>
                  </a:lnTo>
                  <a:lnTo>
                    <a:pt x="1724025" y="214312"/>
                  </a:lnTo>
                  <a:lnTo>
                    <a:pt x="1738312" y="245268"/>
                  </a:lnTo>
                  <a:lnTo>
                    <a:pt x="1743075" y="266700"/>
                  </a:lnTo>
                  <a:lnTo>
                    <a:pt x="1733550" y="292893"/>
                  </a:lnTo>
                  <a:lnTo>
                    <a:pt x="1707356" y="323850"/>
                  </a:lnTo>
                  <a:lnTo>
                    <a:pt x="1633537" y="397668"/>
                  </a:lnTo>
                  <a:lnTo>
                    <a:pt x="1585912" y="516731"/>
                  </a:lnTo>
                  <a:lnTo>
                    <a:pt x="1488281" y="783431"/>
                  </a:lnTo>
                  <a:lnTo>
                    <a:pt x="1407319" y="1028700"/>
                  </a:lnTo>
                  <a:lnTo>
                    <a:pt x="1383506" y="1052512"/>
                  </a:lnTo>
                  <a:lnTo>
                    <a:pt x="1357312" y="1066800"/>
                  </a:lnTo>
                  <a:lnTo>
                    <a:pt x="1331119" y="1071562"/>
                  </a:lnTo>
                  <a:lnTo>
                    <a:pt x="1307306" y="1066800"/>
                  </a:lnTo>
                  <a:lnTo>
                    <a:pt x="1271587" y="1042987"/>
                  </a:lnTo>
                  <a:lnTo>
                    <a:pt x="1228725" y="1009650"/>
                  </a:lnTo>
                  <a:lnTo>
                    <a:pt x="1257300" y="857250"/>
                  </a:lnTo>
                  <a:lnTo>
                    <a:pt x="1319212" y="609600"/>
                  </a:lnTo>
                  <a:lnTo>
                    <a:pt x="1352550" y="438150"/>
                  </a:lnTo>
                  <a:lnTo>
                    <a:pt x="1364456" y="338137"/>
                  </a:lnTo>
                  <a:lnTo>
                    <a:pt x="1364456" y="290512"/>
                  </a:lnTo>
                  <a:lnTo>
                    <a:pt x="1359694" y="261937"/>
                  </a:lnTo>
                  <a:lnTo>
                    <a:pt x="1347787" y="245268"/>
                  </a:lnTo>
                  <a:lnTo>
                    <a:pt x="1328737" y="235743"/>
                  </a:lnTo>
                  <a:lnTo>
                    <a:pt x="1302544" y="228600"/>
                  </a:lnTo>
                  <a:lnTo>
                    <a:pt x="1238250" y="228600"/>
                  </a:lnTo>
                  <a:lnTo>
                    <a:pt x="68580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84FDB452-15CD-4D82-B59A-79FD469DFE09}"/>
                </a:ext>
              </a:extLst>
            </p:cNvPr>
            <p:cNvSpPr/>
            <p:nvPr/>
          </p:nvSpPr>
          <p:spPr>
            <a:xfrm rot="16200000">
              <a:off x="4849019" y="3045619"/>
              <a:ext cx="1905000" cy="433388"/>
            </a:xfrm>
            <a:custGeom>
              <a:avLst/>
              <a:gdLst>
                <a:gd name="connsiteX0" fmla="*/ 1090613 w 1905000"/>
                <a:gd name="connsiteY0" fmla="*/ 364331 h 433387"/>
                <a:gd name="connsiteX1" fmla="*/ 692944 w 1905000"/>
                <a:gd name="connsiteY1" fmla="*/ 364331 h 433387"/>
                <a:gd name="connsiteX2" fmla="*/ 478631 w 1905000"/>
                <a:gd name="connsiteY2" fmla="*/ 366712 h 433387"/>
                <a:gd name="connsiteX3" fmla="*/ 369094 w 1905000"/>
                <a:gd name="connsiteY3" fmla="*/ 366712 h 433387"/>
                <a:gd name="connsiteX4" fmla="*/ 250031 w 1905000"/>
                <a:gd name="connsiteY4" fmla="*/ 364331 h 433387"/>
                <a:gd name="connsiteX5" fmla="*/ 185738 w 1905000"/>
                <a:gd name="connsiteY5" fmla="*/ 359568 h 433387"/>
                <a:gd name="connsiteX6" fmla="*/ 121444 w 1905000"/>
                <a:gd name="connsiteY6" fmla="*/ 350043 h 433387"/>
                <a:gd name="connsiteX7" fmla="*/ 83344 w 1905000"/>
                <a:gd name="connsiteY7" fmla="*/ 340518 h 433387"/>
                <a:gd name="connsiteX8" fmla="*/ 42863 w 1905000"/>
                <a:gd name="connsiteY8" fmla="*/ 321468 h 433387"/>
                <a:gd name="connsiteX9" fmla="*/ 21431 w 1905000"/>
                <a:gd name="connsiteY9" fmla="*/ 307181 h 433387"/>
                <a:gd name="connsiteX10" fmla="*/ 4763 w 1905000"/>
                <a:gd name="connsiteY10" fmla="*/ 285750 h 433387"/>
                <a:gd name="connsiteX11" fmla="*/ 0 w 1905000"/>
                <a:gd name="connsiteY11" fmla="*/ 264318 h 433387"/>
                <a:gd name="connsiteX12" fmla="*/ 2381 w 1905000"/>
                <a:gd name="connsiteY12" fmla="*/ 240506 h 433387"/>
                <a:gd name="connsiteX13" fmla="*/ 11906 w 1905000"/>
                <a:gd name="connsiteY13" fmla="*/ 216693 h 433387"/>
                <a:gd name="connsiteX14" fmla="*/ 40481 w 1905000"/>
                <a:gd name="connsiteY14" fmla="*/ 192881 h 433387"/>
                <a:gd name="connsiteX15" fmla="*/ 88106 w 1905000"/>
                <a:gd name="connsiteY15" fmla="*/ 164306 h 433387"/>
                <a:gd name="connsiteX16" fmla="*/ 152400 w 1905000"/>
                <a:gd name="connsiteY16" fmla="*/ 140493 h 433387"/>
                <a:gd name="connsiteX17" fmla="*/ 219075 w 1905000"/>
                <a:gd name="connsiteY17" fmla="*/ 121443 h 433387"/>
                <a:gd name="connsiteX18" fmla="*/ 319088 w 1905000"/>
                <a:gd name="connsiteY18" fmla="*/ 97631 h 433387"/>
                <a:gd name="connsiteX19" fmla="*/ 347663 w 1905000"/>
                <a:gd name="connsiteY19" fmla="*/ 104775 h 433387"/>
                <a:gd name="connsiteX20" fmla="*/ 397669 w 1905000"/>
                <a:gd name="connsiteY20" fmla="*/ 119062 h 433387"/>
                <a:gd name="connsiteX21" fmla="*/ 452438 w 1905000"/>
                <a:gd name="connsiteY21" fmla="*/ 130968 h 433387"/>
                <a:gd name="connsiteX22" fmla="*/ 500063 w 1905000"/>
                <a:gd name="connsiteY22" fmla="*/ 138112 h 433387"/>
                <a:gd name="connsiteX23" fmla="*/ 600075 w 1905000"/>
                <a:gd name="connsiteY23" fmla="*/ 142875 h 433387"/>
                <a:gd name="connsiteX24" fmla="*/ 1019175 w 1905000"/>
                <a:gd name="connsiteY24" fmla="*/ 152400 h 433387"/>
                <a:gd name="connsiteX25" fmla="*/ 1381125 w 1905000"/>
                <a:gd name="connsiteY25" fmla="*/ 164306 h 433387"/>
                <a:gd name="connsiteX26" fmla="*/ 1473994 w 1905000"/>
                <a:gd name="connsiteY26" fmla="*/ 161925 h 433387"/>
                <a:gd name="connsiteX27" fmla="*/ 1540669 w 1905000"/>
                <a:gd name="connsiteY27" fmla="*/ 159543 h 433387"/>
                <a:gd name="connsiteX28" fmla="*/ 1588294 w 1905000"/>
                <a:gd name="connsiteY28" fmla="*/ 152400 h 433387"/>
                <a:gd name="connsiteX29" fmla="*/ 1695450 w 1905000"/>
                <a:gd name="connsiteY29" fmla="*/ 130968 h 433387"/>
                <a:gd name="connsiteX30" fmla="*/ 1740694 w 1905000"/>
                <a:gd name="connsiteY30" fmla="*/ 109537 h 433387"/>
                <a:gd name="connsiteX31" fmla="*/ 1788319 w 1905000"/>
                <a:gd name="connsiteY31" fmla="*/ 71437 h 433387"/>
                <a:gd name="connsiteX32" fmla="*/ 1835944 w 1905000"/>
                <a:gd name="connsiteY32" fmla="*/ 28575 h 433387"/>
                <a:gd name="connsiteX33" fmla="*/ 1857375 w 1905000"/>
                <a:gd name="connsiteY33" fmla="*/ 7143 h 433387"/>
                <a:gd name="connsiteX34" fmla="*/ 1881188 w 1905000"/>
                <a:gd name="connsiteY34" fmla="*/ 0 h 433387"/>
                <a:gd name="connsiteX35" fmla="*/ 1897856 w 1905000"/>
                <a:gd name="connsiteY35" fmla="*/ 4762 h 433387"/>
                <a:gd name="connsiteX36" fmla="*/ 1905000 w 1905000"/>
                <a:gd name="connsiteY36" fmla="*/ 16668 h 433387"/>
                <a:gd name="connsiteX37" fmla="*/ 1897856 w 1905000"/>
                <a:gd name="connsiteY37" fmla="*/ 50006 h 433387"/>
                <a:gd name="connsiteX38" fmla="*/ 1866900 w 1905000"/>
                <a:gd name="connsiteY38" fmla="*/ 135731 h 433387"/>
                <a:gd name="connsiteX39" fmla="*/ 1840706 w 1905000"/>
                <a:gd name="connsiteY39" fmla="*/ 183356 h 433387"/>
                <a:gd name="connsiteX40" fmla="*/ 1785938 w 1905000"/>
                <a:gd name="connsiteY40" fmla="*/ 269081 h 433387"/>
                <a:gd name="connsiteX41" fmla="*/ 1738313 w 1905000"/>
                <a:gd name="connsiteY41" fmla="*/ 321468 h 433387"/>
                <a:gd name="connsiteX42" fmla="*/ 1719263 w 1905000"/>
                <a:gd name="connsiteY42" fmla="*/ 342900 h 433387"/>
                <a:gd name="connsiteX43" fmla="*/ 1683544 w 1905000"/>
                <a:gd name="connsiteY43" fmla="*/ 390525 h 433387"/>
                <a:gd name="connsiteX44" fmla="*/ 1662113 w 1905000"/>
                <a:gd name="connsiteY44" fmla="*/ 411956 h 433387"/>
                <a:gd name="connsiteX45" fmla="*/ 1645444 w 1905000"/>
                <a:gd name="connsiteY45" fmla="*/ 423862 h 433387"/>
                <a:gd name="connsiteX46" fmla="*/ 1612106 w 1905000"/>
                <a:gd name="connsiteY46" fmla="*/ 433387 h 433387"/>
                <a:gd name="connsiteX47" fmla="*/ 1595438 w 1905000"/>
                <a:gd name="connsiteY47" fmla="*/ 431006 h 433387"/>
                <a:gd name="connsiteX48" fmla="*/ 1574006 w 1905000"/>
                <a:gd name="connsiteY48" fmla="*/ 416718 h 433387"/>
                <a:gd name="connsiteX49" fmla="*/ 1538288 w 1905000"/>
                <a:gd name="connsiteY49" fmla="*/ 392906 h 433387"/>
                <a:gd name="connsiteX50" fmla="*/ 1516856 w 1905000"/>
                <a:gd name="connsiteY50" fmla="*/ 376237 h 433387"/>
                <a:gd name="connsiteX51" fmla="*/ 1476375 w 1905000"/>
                <a:gd name="connsiteY51" fmla="*/ 366712 h 433387"/>
                <a:gd name="connsiteX52" fmla="*/ 1381125 w 1905000"/>
                <a:gd name="connsiteY52" fmla="*/ 364331 h 433387"/>
                <a:gd name="connsiteX53" fmla="*/ 1090613 w 1905000"/>
                <a:gd name="connsiteY53" fmla="*/ 36433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05000" h="433387">
                  <a:moveTo>
                    <a:pt x="1090613" y="364331"/>
                  </a:moveTo>
                  <a:lnTo>
                    <a:pt x="692944" y="364331"/>
                  </a:lnTo>
                  <a:lnTo>
                    <a:pt x="478631" y="366712"/>
                  </a:lnTo>
                  <a:lnTo>
                    <a:pt x="369094" y="366712"/>
                  </a:lnTo>
                  <a:lnTo>
                    <a:pt x="250031" y="364331"/>
                  </a:lnTo>
                  <a:lnTo>
                    <a:pt x="185738" y="359568"/>
                  </a:lnTo>
                  <a:lnTo>
                    <a:pt x="121444" y="350043"/>
                  </a:lnTo>
                  <a:lnTo>
                    <a:pt x="83344" y="340518"/>
                  </a:lnTo>
                  <a:lnTo>
                    <a:pt x="42863" y="321468"/>
                  </a:lnTo>
                  <a:lnTo>
                    <a:pt x="21431" y="307181"/>
                  </a:lnTo>
                  <a:lnTo>
                    <a:pt x="4763" y="285750"/>
                  </a:lnTo>
                  <a:lnTo>
                    <a:pt x="0" y="264318"/>
                  </a:lnTo>
                  <a:lnTo>
                    <a:pt x="2381" y="240506"/>
                  </a:lnTo>
                  <a:lnTo>
                    <a:pt x="11906" y="216693"/>
                  </a:lnTo>
                  <a:lnTo>
                    <a:pt x="40481" y="192881"/>
                  </a:lnTo>
                  <a:lnTo>
                    <a:pt x="88106" y="164306"/>
                  </a:lnTo>
                  <a:lnTo>
                    <a:pt x="152400" y="140493"/>
                  </a:lnTo>
                  <a:lnTo>
                    <a:pt x="219075" y="121443"/>
                  </a:lnTo>
                  <a:lnTo>
                    <a:pt x="319088" y="97631"/>
                  </a:lnTo>
                  <a:lnTo>
                    <a:pt x="347663" y="104775"/>
                  </a:lnTo>
                  <a:lnTo>
                    <a:pt x="397669" y="119062"/>
                  </a:lnTo>
                  <a:lnTo>
                    <a:pt x="452438" y="130968"/>
                  </a:lnTo>
                  <a:lnTo>
                    <a:pt x="500063" y="138112"/>
                  </a:lnTo>
                  <a:lnTo>
                    <a:pt x="600075" y="142875"/>
                  </a:lnTo>
                  <a:lnTo>
                    <a:pt x="1019175" y="152400"/>
                  </a:lnTo>
                  <a:lnTo>
                    <a:pt x="1381125" y="164306"/>
                  </a:lnTo>
                  <a:lnTo>
                    <a:pt x="1473994" y="161925"/>
                  </a:lnTo>
                  <a:lnTo>
                    <a:pt x="1540669" y="159543"/>
                  </a:lnTo>
                  <a:lnTo>
                    <a:pt x="1588294" y="152400"/>
                  </a:lnTo>
                  <a:lnTo>
                    <a:pt x="1695450" y="130968"/>
                  </a:lnTo>
                  <a:lnTo>
                    <a:pt x="1740694" y="109537"/>
                  </a:lnTo>
                  <a:lnTo>
                    <a:pt x="1788319" y="71437"/>
                  </a:lnTo>
                  <a:lnTo>
                    <a:pt x="1835944" y="28575"/>
                  </a:lnTo>
                  <a:lnTo>
                    <a:pt x="1857375" y="7143"/>
                  </a:lnTo>
                  <a:lnTo>
                    <a:pt x="1881188" y="0"/>
                  </a:lnTo>
                  <a:lnTo>
                    <a:pt x="1897856" y="4762"/>
                  </a:lnTo>
                  <a:lnTo>
                    <a:pt x="1905000" y="16668"/>
                  </a:lnTo>
                  <a:lnTo>
                    <a:pt x="1897856" y="50006"/>
                  </a:lnTo>
                  <a:lnTo>
                    <a:pt x="1866900" y="135731"/>
                  </a:lnTo>
                  <a:lnTo>
                    <a:pt x="1840706" y="183356"/>
                  </a:lnTo>
                  <a:lnTo>
                    <a:pt x="1785938" y="269081"/>
                  </a:lnTo>
                  <a:lnTo>
                    <a:pt x="1738313" y="321468"/>
                  </a:lnTo>
                  <a:lnTo>
                    <a:pt x="1719263" y="342900"/>
                  </a:lnTo>
                  <a:lnTo>
                    <a:pt x="1683544" y="390525"/>
                  </a:lnTo>
                  <a:lnTo>
                    <a:pt x="1662113" y="411956"/>
                  </a:lnTo>
                  <a:lnTo>
                    <a:pt x="1645444" y="423862"/>
                  </a:lnTo>
                  <a:lnTo>
                    <a:pt x="1612106" y="433387"/>
                  </a:lnTo>
                  <a:lnTo>
                    <a:pt x="1595438" y="431006"/>
                  </a:lnTo>
                  <a:lnTo>
                    <a:pt x="1574006" y="416718"/>
                  </a:lnTo>
                  <a:lnTo>
                    <a:pt x="1538288" y="392906"/>
                  </a:lnTo>
                  <a:lnTo>
                    <a:pt x="1516856" y="376237"/>
                  </a:lnTo>
                  <a:lnTo>
                    <a:pt x="1476375" y="366712"/>
                  </a:lnTo>
                  <a:lnTo>
                    <a:pt x="1381125" y="364331"/>
                  </a:lnTo>
                  <a:lnTo>
                    <a:pt x="109061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8B81E8AC-E366-4585-87C1-F1B613267A9B}"/>
                </a:ext>
              </a:extLst>
            </p:cNvPr>
            <p:cNvSpPr/>
            <p:nvPr/>
          </p:nvSpPr>
          <p:spPr>
            <a:xfrm rot="16200000">
              <a:off x="4571206" y="3572670"/>
              <a:ext cx="4429125" cy="563562"/>
            </a:xfrm>
            <a:custGeom>
              <a:avLst/>
              <a:gdLst>
                <a:gd name="connsiteX0" fmla="*/ 2476195 w 4429353"/>
                <a:gd name="connsiteY0" fmla="*/ 449884 h 563270"/>
                <a:gd name="connsiteX1" fmla="*/ 1975104 w 4429353"/>
                <a:gd name="connsiteY1" fmla="*/ 449884 h 563270"/>
                <a:gd name="connsiteX2" fmla="*/ 1532534 w 4429353"/>
                <a:gd name="connsiteY2" fmla="*/ 453542 h 563270"/>
                <a:gd name="connsiteX3" fmla="*/ 1280160 w 4429353"/>
                <a:gd name="connsiteY3" fmla="*/ 449884 h 563270"/>
                <a:gd name="connsiteX4" fmla="*/ 1057046 w 4429353"/>
                <a:gd name="connsiteY4" fmla="*/ 449884 h 563270"/>
                <a:gd name="connsiteX5" fmla="*/ 943661 w 4429353"/>
                <a:gd name="connsiteY5" fmla="*/ 457200 h 563270"/>
                <a:gd name="connsiteX6" fmla="*/ 841248 w 4429353"/>
                <a:gd name="connsiteY6" fmla="*/ 468172 h 563270"/>
                <a:gd name="connsiteX7" fmla="*/ 713232 w 4429353"/>
                <a:gd name="connsiteY7" fmla="*/ 493776 h 563270"/>
                <a:gd name="connsiteX8" fmla="*/ 658368 w 4429353"/>
                <a:gd name="connsiteY8" fmla="*/ 497433 h 563270"/>
                <a:gd name="connsiteX9" fmla="*/ 581558 w 4429353"/>
                <a:gd name="connsiteY9" fmla="*/ 490118 h 563270"/>
                <a:gd name="connsiteX10" fmla="*/ 479145 w 4429353"/>
                <a:gd name="connsiteY10" fmla="*/ 471830 h 563270"/>
                <a:gd name="connsiteX11" fmla="*/ 384048 w 4429353"/>
                <a:gd name="connsiteY11" fmla="*/ 438912 h 563270"/>
                <a:gd name="connsiteX12" fmla="*/ 288950 w 4429353"/>
                <a:gd name="connsiteY12" fmla="*/ 405993 h 563270"/>
                <a:gd name="connsiteX13" fmla="*/ 160934 w 4429353"/>
                <a:gd name="connsiteY13" fmla="*/ 354787 h 563270"/>
                <a:gd name="connsiteX14" fmla="*/ 91440 w 4429353"/>
                <a:gd name="connsiteY14" fmla="*/ 321868 h 563270"/>
                <a:gd name="connsiteX15" fmla="*/ 51206 w 4429353"/>
                <a:gd name="connsiteY15" fmla="*/ 292608 h 563270"/>
                <a:gd name="connsiteX16" fmla="*/ 25603 w 4429353"/>
                <a:gd name="connsiteY16" fmla="*/ 267004 h 563270"/>
                <a:gd name="connsiteX17" fmla="*/ 7315 w 4429353"/>
                <a:gd name="connsiteY17" fmla="*/ 237744 h 563270"/>
                <a:gd name="connsiteX18" fmla="*/ 0 w 4429353"/>
                <a:gd name="connsiteY18" fmla="*/ 212140 h 563270"/>
                <a:gd name="connsiteX19" fmla="*/ 10973 w 4429353"/>
                <a:gd name="connsiteY19" fmla="*/ 182880 h 563270"/>
                <a:gd name="connsiteX20" fmla="*/ 54864 w 4429353"/>
                <a:gd name="connsiteY20" fmla="*/ 142646 h 563270"/>
                <a:gd name="connsiteX21" fmla="*/ 117043 w 4429353"/>
                <a:gd name="connsiteY21" fmla="*/ 95097 h 563270"/>
                <a:gd name="connsiteX22" fmla="*/ 197510 w 4429353"/>
                <a:gd name="connsiteY22" fmla="*/ 51206 h 563270"/>
                <a:gd name="connsiteX23" fmla="*/ 629107 w 4429353"/>
                <a:gd name="connsiteY23" fmla="*/ 219456 h 563270"/>
                <a:gd name="connsiteX24" fmla="*/ 709574 w 4429353"/>
                <a:gd name="connsiteY24" fmla="*/ 230428 h 563270"/>
                <a:gd name="connsiteX25" fmla="*/ 914400 w 4429353"/>
                <a:gd name="connsiteY25" fmla="*/ 230428 h 563270"/>
                <a:gd name="connsiteX26" fmla="*/ 1239926 w 4429353"/>
                <a:gd name="connsiteY26" fmla="*/ 230428 h 563270"/>
                <a:gd name="connsiteX27" fmla="*/ 1942185 w 4429353"/>
                <a:gd name="connsiteY27" fmla="*/ 234086 h 563270"/>
                <a:gd name="connsiteX28" fmla="*/ 2611526 w 4429353"/>
                <a:gd name="connsiteY28" fmla="*/ 237744 h 563270"/>
                <a:gd name="connsiteX29" fmla="*/ 3229661 w 4429353"/>
                <a:gd name="connsiteY29" fmla="*/ 241401 h 563270"/>
                <a:gd name="connsiteX30" fmla="*/ 3730752 w 4429353"/>
                <a:gd name="connsiteY30" fmla="*/ 248716 h 563270"/>
                <a:gd name="connsiteX31" fmla="*/ 4019702 w 4429353"/>
                <a:gd name="connsiteY31" fmla="*/ 252374 h 563270"/>
                <a:gd name="connsiteX32" fmla="*/ 4081881 w 4429353"/>
                <a:gd name="connsiteY32" fmla="*/ 245059 h 563270"/>
                <a:gd name="connsiteX33" fmla="*/ 4140403 w 4429353"/>
                <a:gd name="connsiteY33" fmla="*/ 223113 h 563270"/>
                <a:gd name="connsiteX34" fmla="*/ 4195267 w 4429353"/>
                <a:gd name="connsiteY34" fmla="*/ 186537 h 563270"/>
                <a:gd name="connsiteX35" fmla="*/ 4250131 w 4429353"/>
                <a:gd name="connsiteY35" fmla="*/ 149961 h 563270"/>
                <a:gd name="connsiteX36" fmla="*/ 4315968 w 4429353"/>
                <a:gd name="connsiteY36" fmla="*/ 87782 h 563270"/>
                <a:gd name="connsiteX37" fmla="*/ 4359859 w 4429353"/>
                <a:gd name="connsiteY37" fmla="*/ 36576 h 563270"/>
                <a:gd name="connsiteX38" fmla="*/ 4389120 w 4429353"/>
                <a:gd name="connsiteY38" fmla="*/ 3657 h 563270"/>
                <a:gd name="connsiteX39" fmla="*/ 4403750 w 4429353"/>
                <a:gd name="connsiteY39" fmla="*/ 0 h 563270"/>
                <a:gd name="connsiteX40" fmla="*/ 4429353 w 4429353"/>
                <a:gd name="connsiteY40" fmla="*/ 7315 h 563270"/>
                <a:gd name="connsiteX41" fmla="*/ 4429353 w 4429353"/>
                <a:gd name="connsiteY41" fmla="*/ 29260 h 563270"/>
                <a:gd name="connsiteX42" fmla="*/ 4392777 w 4429353"/>
                <a:gd name="connsiteY42" fmla="*/ 149961 h 563270"/>
                <a:gd name="connsiteX43" fmla="*/ 4304995 w 4429353"/>
                <a:gd name="connsiteY43" fmla="*/ 369417 h 563270"/>
                <a:gd name="connsiteX44" fmla="*/ 4261104 w 4429353"/>
                <a:gd name="connsiteY44" fmla="*/ 471830 h 563270"/>
                <a:gd name="connsiteX45" fmla="*/ 4224528 w 4429353"/>
                <a:gd name="connsiteY45" fmla="*/ 526694 h 563270"/>
                <a:gd name="connsiteX46" fmla="*/ 4191609 w 4429353"/>
                <a:gd name="connsiteY46" fmla="*/ 552297 h 563270"/>
                <a:gd name="connsiteX47" fmla="*/ 4151376 w 4429353"/>
                <a:gd name="connsiteY47" fmla="*/ 563270 h 563270"/>
                <a:gd name="connsiteX48" fmla="*/ 4122115 w 4429353"/>
                <a:gd name="connsiteY48" fmla="*/ 563270 h 563270"/>
                <a:gd name="connsiteX49" fmla="*/ 4074566 w 4429353"/>
                <a:gd name="connsiteY49" fmla="*/ 544982 h 563270"/>
                <a:gd name="connsiteX50" fmla="*/ 4008729 w 4429353"/>
                <a:gd name="connsiteY50" fmla="*/ 512064 h 563270"/>
                <a:gd name="connsiteX51" fmla="*/ 3920947 w 4429353"/>
                <a:gd name="connsiteY51" fmla="*/ 486460 h 563270"/>
                <a:gd name="connsiteX52" fmla="*/ 3811219 w 4429353"/>
                <a:gd name="connsiteY52" fmla="*/ 460857 h 563270"/>
                <a:gd name="connsiteX53" fmla="*/ 3621024 w 4429353"/>
                <a:gd name="connsiteY53" fmla="*/ 449884 h 563270"/>
                <a:gd name="connsiteX54" fmla="*/ 3244291 w 4429353"/>
                <a:gd name="connsiteY54" fmla="*/ 449884 h 563270"/>
                <a:gd name="connsiteX55" fmla="*/ 2476195 w 4429353"/>
                <a:gd name="connsiteY55" fmla="*/ 449884 h 56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9353" h="563270">
                  <a:moveTo>
                    <a:pt x="2476195" y="449884"/>
                  </a:moveTo>
                  <a:lnTo>
                    <a:pt x="1975104" y="449884"/>
                  </a:lnTo>
                  <a:lnTo>
                    <a:pt x="1532534" y="453542"/>
                  </a:lnTo>
                  <a:lnTo>
                    <a:pt x="1280160" y="449884"/>
                  </a:lnTo>
                  <a:lnTo>
                    <a:pt x="1057046" y="449884"/>
                  </a:lnTo>
                  <a:lnTo>
                    <a:pt x="943661" y="457200"/>
                  </a:lnTo>
                  <a:lnTo>
                    <a:pt x="841248" y="468172"/>
                  </a:lnTo>
                  <a:lnTo>
                    <a:pt x="713232" y="493776"/>
                  </a:lnTo>
                  <a:lnTo>
                    <a:pt x="658368" y="497433"/>
                  </a:lnTo>
                  <a:lnTo>
                    <a:pt x="581558" y="490118"/>
                  </a:lnTo>
                  <a:lnTo>
                    <a:pt x="479145" y="471830"/>
                  </a:lnTo>
                  <a:lnTo>
                    <a:pt x="384048" y="438912"/>
                  </a:lnTo>
                  <a:lnTo>
                    <a:pt x="288950" y="405993"/>
                  </a:lnTo>
                  <a:lnTo>
                    <a:pt x="160934" y="354787"/>
                  </a:lnTo>
                  <a:lnTo>
                    <a:pt x="91440" y="321868"/>
                  </a:lnTo>
                  <a:lnTo>
                    <a:pt x="51206" y="292608"/>
                  </a:lnTo>
                  <a:lnTo>
                    <a:pt x="25603" y="267004"/>
                  </a:lnTo>
                  <a:lnTo>
                    <a:pt x="7315" y="237744"/>
                  </a:lnTo>
                  <a:lnTo>
                    <a:pt x="0" y="212140"/>
                  </a:lnTo>
                  <a:lnTo>
                    <a:pt x="10973" y="182880"/>
                  </a:lnTo>
                  <a:lnTo>
                    <a:pt x="54864" y="142646"/>
                  </a:lnTo>
                  <a:lnTo>
                    <a:pt x="117043" y="95097"/>
                  </a:lnTo>
                  <a:lnTo>
                    <a:pt x="197510" y="51206"/>
                  </a:lnTo>
                  <a:lnTo>
                    <a:pt x="629107" y="219456"/>
                  </a:lnTo>
                  <a:lnTo>
                    <a:pt x="709574" y="230428"/>
                  </a:lnTo>
                  <a:lnTo>
                    <a:pt x="914400" y="230428"/>
                  </a:lnTo>
                  <a:lnTo>
                    <a:pt x="1239926" y="230428"/>
                  </a:lnTo>
                  <a:lnTo>
                    <a:pt x="1942185" y="234086"/>
                  </a:lnTo>
                  <a:lnTo>
                    <a:pt x="2611526" y="237744"/>
                  </a:lnTo>
                  <a:lnTo>
                    <a:pt x="3229661" y="241401"/>
                  </a:lnTo>
                  <a:lnTo>
                    <a:pt x="3730752" y="248716"/>
                  </a:lnTo>
                  <a:lnTo>
                    <a:pt x="4019702" y="252374"/>
                  </a:lnTo>
                  <a:lnTo>
                    <a:pt x="4081881" y="245059"/>
                  </a:lnTo>
                  <a:lnTo>
                    <a:pt x="4140403" y="223113"/>
                  </a:lnTo>
                  <a:lnTo>
                    <a:pt x="4195267" y="186537"/>
                  </a:lnTo>
                  <a:lnTo>
                    <a:pt x="4250131" y="149961"/>
                  </a:lnTo>
                  <a:lnTo>
                    <a:pt x="4315968" y="87782"/>
                  </a:lnTo>
                  <a:lnTo>
                    <a:pt x="4359859" y="36576"/>
                  </a:lnTo>
                  <a:lnTo>
                    <a:pt x="4389120" y="3657"/>
                  </a:lnTo>
                  <a:lnTo>
                    <a:pt x="4403750" y="0"/>
                  </a:lnTo>
                  <a:lnTo>
                    <a:pt x="4429353" y="7315"/>
                  </a:lnTo>
                  <a:lnTo>
                    <a:pt x="4429353" y="29260"/>
                  </a:lnTo>
                  <a:lnTo>
                    <a:pt x="4392777" y="149961"/>
                  </a:lnTo>
                  <a:lnTo>
                    <a:pt x="4304995" y="369417"/>
                  </a:lnTo>
                  <a:lnTo>
                    <a:pt x="4261104" y="471830"/>
                  </a:lnTo>
                  <a:lnTo>
                    <a:pt x="4224528" y="526694"/>
                  </a:lnTo>
                  <a:lnTo>
                    <a:pt x="4191609" y="552297"/>
                  </a:lnTo>
                  <a:lnTo>
                    <a:pt x="4151376" y="563270"/>
                  </a:lnTo>
                  <a:lnTo>
                    <a:pt x="4122115" y="563270"/>
                  </a:lnTo>
                  <a:lnTo>
                    <a:pt x="4074566" y="544982"/>
                  </a:lnTo>
                  <a:lnTo>
                    <a:pt x="4008729" y="512064"/>
                  </a:lnTo>
                  <a:lnTo>
                    <a:pt x="3920947" y="486460"/>
                  </a:lnTo>
                  <a:lnTo>
                    <a:pt x="3811219" y="460857"/>
                  </a:lnTo>
                  <a:lnTo>
                    <a:pt x="3621024" y="449884"/>
                  </a:lnTo>
                  <a:lnTo>
                    <a:pt x="3244291" y="449884"/>
                  </a:lnTo>
                  <a:lnTo>
                    <a:pt x="2476195" y="449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54027AC9-8A22-4411-AC7A-4B58001D3F98}"/>
                </a:ext>
              </a:extLst>
            </p:cNvPr>
            <p:cNvSpPr/>
            <p:nvPr/>
          </p:nvSpPr>
          <p:spPr>
            <a:xfrm>
              <a:off x="3333750" y="2514600"/>
              <a:ext cx="1328738" cy="333375"/>
            </a:xfrm>
            <a:custGeom>
              <a:avLst/>
              <a:gdLst>
                <a:gd name="connsiteX0" fmla="*/ 702469 w 1328738"/>
                <a:gd name="connsiteY0" fmla="*/ 228600 h 333375"/>
                <a:gd name="connsiteX1" fmla="*/ 223838 w 1328738"/>
                <a:gd name="connsiteY1" fmla="*/ 333375 h 333375"/>
                <a:gd name="connsiteX2" fmla="*/ 0 w 1328738"/>
                <a:gd name="connsiteY2" fmla="*/ 333375 h 333375"/>
                <a:gd name="connsiteX3" fmla="*/ 7144 w 1328738"/>
                <a:gd name="connsiteY3" fmla="*/ 185738 h 333375"/>
                <a:gd name="connsiteX4" fmla="*/ 200025 w 1328738"/>
                <a:gd name="connsiteY4" fmla="*/ 154781 h 333375"/>
                <a:gd name="connsiteX5" fmla="*/ 516731 w 1328738"/>
                <a:gd name="connsiteY5" fmla="*/ 100013 h 333375"/>
                <a:gd name="connsiteX6" fmla="*/ 778669 w 1328738"/>
                <a:gd name="connsiteY6" fmla="*/ 57150 h 333375"/>
                <a:gd name="connsiteX7" fmla="*/ 992981 w 1328738"/>
                <a:gd name="connsiteY7" fmla="*/ 21431 h 333375"/>
                <a:gd name="connsiteX8" fmla="*/ 1309688 w 1328738"/>
                <a:gd name="connsiteY8" fmla="*/ 0 h 333375"/>
                <a:gd name="connsiteX9" fmla="*/ 1328738 w 1328738"/>
                <a:gd name="connsiteY9" fmla="*/ 135731 h 333375"/>
                <a:gd name="connsiteX10" fmla="*/ 1252538 w 1328738"/>
                <a:gd name="connsiteY10" fmla="*/ 135731 h 333375"/>
                <a:gd name="connsiteX11" fmla="*/ 1114425 w 1328738"/>
                <a:gd name="connsiteY11" fmla="*/ 154781 h 333375"/>
                <a:gd name="connsiteX12" fmla="*/ 702469 w 1328738"/>
                <a:gd name="connsiteY12" fmla="*/ 2286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8738" h="333375">
                  <a:moveTo>
                    <a:pt x="702469" y="228600"/>
                  </a:moveTo>
                  <a:lnTo>
                    <a:pt x="223838" y="333375"/>
                  </a:lnTo>
                  <a:lnTo>
                    <a:pt x="0" y="333375"/>
                  </a:lnTo>
                  <a:lnTo>
                    <a:pt x="7144" y="185738"/>
                  </a:lnTo>
                  <a:lnTo>
                    <a:pt x="200025" y="154781"/>
                  </a:lnTo>
                  <a:lnTo>
                    <a:pt x="516731" y="100013"/>
                  </a:lnTo>
                  <a:lnTo>
                    <a:pt x="778669" y="57150"/>
                  </a:lnTo>
                  <a:lnTo>
                    <a:pt x="992981" y="21431"/>
                  </a:lnTo>
                  <a:lnTo>
                    <a:pt x="1309688" y="0"/>
                  </a:lnTo>
                  <a:lnTo>
                    <a:pt x="1328738" y="135731"/>
                  </a:lnTo>
                  <a:lnTo>
                    <a:pt x="1252538" y="135731"/>
                  </a:lnTo>
                  <a:lnTo>
                    <a:pt x="1114425" y="154781"/>
                  </a:lnTo>
                  <a:lnTo>
                    <a:pt x="70246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7682C18A-8082-46A6-A1BF-0E74F3AB7D0A}"/>
                </a:ext>
              </a:extLst>
            </p:cNvPr>
            <p:cNvSpPr/>
            <p:nvPr/>
          </p:nvSpPr>
          <p:spPr>
            <a:xfrm rot="16200000">
              <a:off x="1409700" y="2822576"/>
              <a:ext cx="3121025" cy="1016000"/>
            </a:xfrm>
            <a:custGeom>
              <a:avLst/>
              <a:gdLst>
                <a:gd name="connsiteX0" fmla="*/ 1872588 w 3121839"/>
                <a:gd name="connsiteY0" fmla="*/ 916975 h 1017430"/>
                <a:gd name="connsiteX1" fmla="*/ 1643344 w 3121839"/>
                <a:gd name="connsiteY1" fmla="*/ 880914 h 1017430"/>
                <a:gd name="connsiteX2" fmla="*/ 1514556 w 3121839"/>
                <a:gd name="connsiteY2" fmla="*/ 855157 h 1017430"/>
                <a:gd name="connsiteX3" fmla="*/ 1341979 w 3121839"/>
                <a:gd name="connsiteY3" fmla="*/ 811369 h 1017430"/>
                <a:gd name="connsiteX4" fmla="*/ 1231220 w 3121839"/>
                <a:gd name="connsiteY4" fmla="*/ 762429 h 1017430"/>
                <a:gd name="connsiteX5" fmla="*/ 1071522 w 3121839"/>
                <a:gd name="connsiteY5" fmla="*/ 700610 h 1017430"/>
                <a:gd name="connsiteX6" fmla="*/ 958188 w 3121839"/>
                <a:gd name="connsiteY6" fmla="*/ 651670 h 1017430"/>
                <a:gd name="connsiteX7" fmla="*/ 837127 w 3121839"/>
                <a:gd name="connsiteY7" fmla="*/ 597579 h 1017430"/>
                <a:gd name="connsiteX8" fmla="*/ 728944 w 3121839"/>
                <a:gd name="connsiteY8" fmla="*/ 546064 h 1017430"/>
                <a:gd name="connsiteX9" fmla="*/ 592428 w 3121839"/>
                <a:gd name="connsiteY9" fmla="*/ 468790 h 1017430"/>
                <a:gd name="connsiteX10" fmla="*/ 435306 w 3121839"/>
                <a:gd name="connsiteY10" fmla="*/ 360608 h 1017430"/>
                <a:gd name="connsiteX11" fmla="*/ 314245 w 3121839"/>
                <a:gd name="connsiteY11" fmla="*/ 273032 h 1017430"/>
                <a:gd name="connsiteX12" fmla="*/ 157122 w 3121839"/>
                <a:gd name="connsiteY12" fmla="*/ 162273 h 1017430"/>
                <a:gd name="connsiteX13" fmla="*/ 15455 w 3121839"/>
                <a:gd name="connsiteY13" fmla="*/ 61818 h 1017430"/>
                <a:gd name="connsiteX14" fmla="*/ 2576 w 3121839"/>
                <a:gd name="connsiteY14" fmla="*/ 41212 h 1017430"/>
                <a:gd name="connsiteX15" fmla="*/ 0 w 3121839"/>
                <a:gd name="connsiteY15" fmla="*/ 23181 h 1017430"/>
                <a:gd name="connsiteX16" fmla="*/ 5152 w 3121839"/>
                <a:gd name="connsiteY16" fmla="*/ 7727 h 1017430"/>
                <a:gd name="connsiteX17" fmla="*/ 15455 w 3121839"/>
                <a:gd name="connsiteY17" fmla="*/ 0 h 1017430"/>
                <a:gd name="connsiteX18" fmla="*/ 43788 w 3121839"/>
                <a:gd name="connsiteY18" fmla="*/ 0 h 1017430"/>
                <a:gd name="connsiteX19" fmla="*/ 118486 w 3121839"/>
                <a:gd name="connsiteY19" fmla="*/ 43788 h 1017430"/>
                <a:gd name="connsiteX20" fmla="*/ 283335 w 3121839"/>
                <a:gd name="connsiteY20" fmla="*/ 144243 h 1017430"/>
                <a:gd name="connsiteX21" fmla="*/ 422427 w 3121839"/>
                <a:gd name="connsiteY21" fmla="*/ 221516 h 1017430"/>
                <a:gd name="connsiteX22" fmla="*/ 610459 w 3121839"/>
                <a:gd name="connsiteY22" fmla="*/ 316820 h 1017430"/>
                <a:gd name="connsiteX23" fmla="*/ 770157 w 3121839"/>
                <a:gd name="connsiteY23" fmla="*/ 386366 h 1017430"/>
                <a:gd name="connsiteX24" fmla="*/ 922127 w 3121839"/>
                <a:gd name="connsiteY24" fmla="*/ 445609 h 1017430"/>
                <a:gd name="connsiteX25" fmla="*/ 1094704 w 3121839"/>
                <a:gd name="connsiteY25" fmla="*/ 507427 h 1017430"/>
                <a:gd name="connsiteX26" fmla="*/ 1300766 w 3121839"/>
                <a:gd name="connsiteY26" fmla="*/ 569246 h 1017430"/>
                <a:gd name="connsiteX27" fmla="*/ 1465616 w 3121839"/>
                <a:gd name="connsiteY27" fmla="*/ 613034 h 1017430"/>
                <a:gd name="connsiteX28" fmla="*/ 1651072 w 3121839"/>
                <a:gd name="connsiteY28" fmla="*/ 654246 h 1017430"/>
                <a:gd name="connsiteX29" fmla="*/ 1823649 w 3121839"/>
                <a:gd name="connsiteY29" fmla="*/ 687731 h 1017430"/>
                <a:gd name="connsiteX30" fmla="*/ 2065771 w 3121839"/>
                <a:gd name="connsiteY30" fmla="*/ 723792 h 1017430"/>
                <a:gd name="connsiteX31" fmla="*/ 2328500 w 3121839"/>
                <a:gd name="connsiteY31" fmla="*/ 749550 h 1017430"/>
                <a:gd name="connsiteX32" fmla="*/ 2578351 w 3121839"/>
                <a:gd name="connsiteY32" fmla="*/ 765005 h 1017430"/>
                <a:gd name="connsiteX33" fmla="*/ 2732897 w 3121839"/>
                <a:gd name="connsiteY33" fmla="*/ 767580 h 1017430"/>
                <a:gd name="connsiteX34" fmla="*/ 2794716 w 3121839"/>
                <a:gd name="connsiteY34" fmla="*/ 757277 h 1017430"/>
                <a:gd name="connsiteX35" fmla="*/ 2871989 w 3121839"/>
                <a:gd name="connsiteY35" fmla="*/ 734095 h 1017430"/>
                <a:gd name="connsiteX36" fmla="*/ 2938959 w 3121839"/>
                <a:gd name="connsiteY36" fmla="*/ 703186 h 1017430"/>
                <a:gd name="connsiteX37" fmla="*/ 3000778 w 3121839"/>
                <a:gd name="connsiteY37" fmla="*/ 664549 h 1017430"/>
                <a:gd name="connsiteX38" fmla="*/ 3062596 w 3121839"/>
                <a:gd name="connsiteY38" fmla="*/ 618185 h 1017430"/>
                <a:gd name="connsiteX39" fmla="*/ 3083202 w 3121839"/>
                <a:gd name="connsiteY39" fmla="*/ 607882 h 1017430"/>
                <a:gd name="connsiteX40" fmla="*/ 3101233 w 3121839"/>
                <a:gd name="connsiteY40" fmla="*/ 605307 h 1017430"/>
                <a:gd name="connsiteX41" fmla="*/ 3111536 w 3121839"/>
                <a:gd name="connsiteY41" fmla="*/ 607882 h 1017430"/>
                <a:gd name="connsiteX42" fmla="*/ 3121839 w 3121839"/>
                <a:gd name="connsiteY42" fmla="*/ 623337 h 1017430"/>
                <a:gd name="connsiteX43" fmla="*/ 3114112 w 3121839"/>
                <a:gd name="connsiteY43" fmla="*/ 654246 h 1017430"/>
                <a:gd name="connsiteX44" fmla="*/ 3078051 w 3121839"/>
                <a:gd name="connsiteY44" fmla="*/ 749550 h 1017430"/>
                <a:gd name="connsiteX45" fmla="*/ 2993050 w 3121839"/>
                <a:gd name="connsiteY45" fmla="*/ 1017430 h 1017430"/>
                <a:gd name="connsiteX46" fmla="*/ 2877140 w 3121839"/>
                <a:gd name="connsiteY46" fmla="*/ 986521 h 1017430"/>
                <a:gd name="connsiteX47" fmla="*/ 2596381 w 3121839"/>
                <a:gd name="connsiteY47" fmla="*/ 981370 h 1017430"/>
                <a:gd name="connsiteX48" fmla="*/ 2385167 w 3121839"/>
                <a:gd name="connsiteY48" fmla="*/ 976218 h 1017430"/>
                <a:gd name="connsiteX49" fmla="*/ 2176530 w 3121839"/>
                <a:gd name="connsiteY49" fmla="*/ 963339 h 1017430"/>
                <a:gd name="connsiteX50" fmla="*/ 2037438 w 3121839"/>
                <a:gd name="connsiteY50" fmla="*/ 942733 h 1017430"/>
                <a:gd name="connsiteX51" fmla="*/ 1872588 w 3121839"/>
                <a:gd name="connsiteY51" fmla="*/ 916975 h 10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21839" h="1017430">
                  <a:moveTo>
                    <a:pt x="1872588" y="916975"/>
                  </a:moveTo>
                  <a:lnTo>
                    <a:pt x="1643344" y="880914"/>
                  </a:lnTo>
                  <a:lnTo>
                    <a:pt x="1514556" y="855157"/>
                  </a:lnTo>
                  <a:lnTo>
                    <a:pt x="1341979" y="811369"/>
                  </a:lnTo>
                  <a:lnTo>
                    <a:pt x="1231220" y="762429"/>
                  </a:lnTo>
                  <a:lnTo>
                    <a:pt x="1071522" y="700610"/>
                  </a:lnTo>
                  <a:lnTo>
                    <a:pt x="958188" y="651670"/>
                  </a:lnTo>
                  <a:lnTo>
                    <a:pt x="837127" y="597579"/>
                  </a:lnTo>
                  <a:lnTo>
                    <a:pt x="728944" y="546064"/>
                  </a:lnTo>
                  <a:lnTo>
                    <a:pt x="592428" y="468790"/>
                  </a:lnTo>
                  <a:lnTo>
                    <a:pt x="435306" y="360608"/>
                  </a:lnTo>
                  <a:lnTo>
                    <a:pt x="314245" y="273032"/>
                  </a:lnTo>
                  <a:lnTo>
                    <a:pt x="157122" y="162273"/>
                  </a:lnTo>
                  <a:lnTo>
                    <a:pt x="15455" y="61818"/>
                  </a:lnTo>
                  <a:lnTo>
                    <a:pt x="2576" y="41212"/>
                  </a:lnTo>
                  <a:lnTo>
                    <a:pt x="0" y="23181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43788" y="0"/>
                  </a:lnTo>
                  <a:lnTo>
                    <a:pt x="118486" y="43788"/>
                  </a:lnTo>
                  <a:lnTo>
                    <a:pt x="283335" y="144243"/>
                  </a:lnTo>
                  <a:lnTo>
                    <a:pt x="422427" y="221516"/>
                  </a:lnTo>
                  <a:lnTo>
                    <a:pt x="610459" y="316820"/>
                  </a:lnTo>
                  <a:lnTo>
                    <a:pt x="770157" y="386366"/>
                  </a:lnTo>
                  <a:lnTo>
                    <a:pt x="922127" y="445609"/>
                  </a:lnTo>
                  <a:lnTo>
                    <a:pt x="1094704" y="507427"/>
                  </a:lnTo>
                  <a:lnTo>
                    <a:pt x="1300766" y="569246"/>
                  </a:lnTo>
                  <a:lnTo>
                    <a:pt x="1465616" y="613034"/>
                  </a:lnTo>
                  <a:lnTo>
                    <a:pt x="1651072" y="654246"/>
                  </a:lnTo>
                  <a:lnTo>
                    <a:pt x="1823649" y="687731"/>
                  </a:lnTo>
                  <a:lnTo>
                    <a:pt x="2065771" y="723792"/>
                  </a:lnTo>
                  <a:lnTo>
                    <a:pt x="2328500" y="749550"/>
                  </a:lnTo>
                  <a:lnTo>
                    <a:pt x="2578351" y="765005"/>
                  </a:lnTo>
                  <a:lnTo>
                    <a:pt x="2732897" y="767580"/>
                  </a:lnTo>
                  <a:lnTo>
                    <a:pt x="2794716" y="757277"/>
                  </a:lnTo>
                  <a:lnTo>
                    <a:pt x="2871989" y="734095"/>
                  </a:lnTo>
                  <a:lnTo>
                    <a:pt x="2938959" y="703186"/>
                  </a:lnTo>
                  <a:lnTo>
                    <a:pt x="3000778" y="664549"/>
                  </a:lnTo>
                  <a:lnTo>
                    <a:pt x="3062596" y="618185"/>
                  </a:lnTo>
                  <a:lnTo>
                    <a:pt x="3083202" y="607882"/>
                  </a:lnTo>
                  <a:lnTo>
                    <a:pt x="3101233" y="605307"/>
                  </a:lnTo>
                  <a:lnTo>
                    <a:pt x="3111536" y="607882"/>
                  </a:lnTo>
                  <a:lnTo>
                    <a:pt x="3121839" y="623337"/>
                  </a:lnTo>
                  <a:lnTo>
                    <a:pt x="3114112" y="654246"/>
                  </a:lnTo>
                  <a:lnTo>
                    <a:pt x="3078051" y="749550"/>
                  </a:lnTo>
                  <a:lnTo>
                    <a:pt x="2993050" y="1017430"/>
                  </a:lnTo>
                  <a:lnTo>
                    <a:pt x="2877140" y="986521"/>
                  </a:lnTo>
                  <a:lnTo>
                    <a:pt x="2596381" y="981370"/>
                  </a:lnTo>
                  <a:lnTo>
                    <a:pt x="2385167" y="976218"/>
                  </a:lnTo>
                  <a:lnTo>
                    <a:pt x="2176530" y="963339"/>
                  </a:lnTo>
                  <a:lnTo>
                    <a:pt x="2037438" y="942733"/>
                  </a:lnTo>
                  <a:lnTo>
                    <a:pt x="1872588" y="916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1596CE7C-23E3-4239-9581-38042A15F3EB}"/>
                </a:ext>
              </a:extLst>
            </p:cNvPr>
            <p:cNvSpPr/>
            <p:nvPr/>
          </p:nvSpPr>
          <p:spPr>
            <a:xfrm>
              <a:off x="3195638" y="3519488"/>
              <a:ext cx="279400" cy="1628775"/>
            </a:xfrm>
            <a:custGeom>
              <a:avLst/>
              <a:gdLst>
                <a:gd name="connsiteX0" fmla="*/ 71437 w 278606"/>
                <a:gd name="connsiteY0" fmla="*/ 983456 h 1628775"/>
                <a:gd name="connsiteX1" fmla="*/ 59531 w 278606"/>
                <a:gd name="connsiteY1" fmla="*/ 488156 h 1628775"/>
                <a:gd name="connsiteX2" fmla="*/ 57150 w 278606"/>
                <a:gd name="connsiteY2" fmla="*/ 242887 h 1628775"/>
                <a:gd name="connsiteX3" fmla="*/ 50006 w 278606"/>
                <a:gd name="connsiteY3" fmla="*/ 192881 h 1628775"/>
                <a:gd name="connsiteX4" fmla="*/ 0 w 278606"/>
                <a:gd name="connsiteY4" fmla="*/ 78581 h 1628775"/>
                <a:gd name="connsiteX5" fmla="*/ 11906 w 278606"/>
                <a:gd name="connsiteY5" fmla="*/ 0 h 1628775"/>
                <a:gd name="connsiteX6" fmla="*/ 264318 w 278606"/>
                <a:gd name="connsiteY6" fmla="*/ 76200 h 1628775"/>
                <a:gd name="connsiteX7" fmla="*/ 254793 w 278606"/>
                <a:gd name="connsiteY7" fmla="*/ 273843 h 1628775"/>
                <a:gd name="connsiteX8" fmla="*/ 269081 w 278606"/>
                <a:gd name="connsiteY8" fmla="*/ 728662 h 1628775"/>
                <a:gd name="connsiteX9" fmla="*/ 271462 w 278606"/>
                <a:gd name="connsiteY9" fmla="*/ 1031081 h 1628775"/>
                <a:gd name="connsiteX10" fmla="*/ 278606 w 278606"/>
                <a:gd name="connsiteY10" fmla="*/ 1254918 h 1628775"/>
                <a:gd name="connsiteX11" fmla="*/ 278606 w 278606"/>
                <a:gd name="connsiteY11" fmla="*/ 1407318 h 1628775"/>
                <a:gd name="connsiteX12" fmla="*/ 276225 w 278606"/>
                <a:gd name="connsiteY12" fmla="*/ 1500187 h 1628775"/>
                <a:gd name="connsiteX13" fmla="*/ 269081 w 278606"/>
                <a:gd name="connsiteY13" fmla="*/ 1552575 h 1628775"/>
                <a:gd name="connsiteX14" fmla="*/ 259556 w 278606"/>
                <a:gd name="connsiteY14" fmla="*/ 1588293 h 1628775"/>
                <a:gd name="connsiteX15" fmla="*/ 242887 w 278606"/>
                <a:gd name="connsiteY15" fmla="*/ 1609725 h 1628775"/>
                <a:gd name="connsiteX16" fmla="*/ 216693 w 278606"/>
                <a:gd name="connsiteY16" fmla="*/ 1624012 h 1628775"/>
                <a:gd name="connsiteX17" fmla="*/ 192881 w 278606"/>
                <a:gd name="connsiteY17" fmla="*/ 1628775 h 1628775"/>
                <a:gd name="connsiteX18" fmla="*/ 171450 w 278606"/>
                <a:gd name="connsiteY18" fmla="*/ 1626393 h 1628775"/>
                <a:gd name="connsiteX19" fmla="*/ 154781 w 278606"/>
                <a:gd name="connsiteY19" fmla="*/ 1614487 h 1628775"/>
                <a:gd name="connsiteX20" fmla="*/ 133350 w 278606"/>
                <a:gd name="connsiteY20" fmla="*/ 1588293 h 1628775"/>
                <a:gd name="connsiteX21" fmla="*/ 102393 w 278606"/>
                <a:gd name="connsiteY21" fmla="*/ 1521618 h 1628775"/>
                <a:gd name="connsiteX22" fmla="*/ 71437 w 278606"/>
                <a:gd name="connsiteY22" fmla="*/ 1416843 h 1628775"/>
                <a:gd name="connsiteX23" fmla="*/ 54768 w 278606"/>
                <a:gd name="connsiteY23" fmla="*/ 1335881 h 1628775"/>
                <a:gd name="connsiteX24" fmla="*/ 61912 w 278606"/>
                <a:gd name="connsiteY24" fmla="*/ 1283493 h 1628775"/>
                <a:gd name="connsiteX25" fmla="*/ 71437 w 278606"/>
                <a:gd name="connsiteY25" fmla="*/ 1223962 h 1628775"/>
                <a:gd name="connsiteX26" fmla="*/ 71437 w 278606"/>
                <a:gd name="connsiteY26" fmla="*/ 983456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8606" h="1628775">
                  <a:moveTo>
                    <a:pt x="71437" y="983456"/>
                  </a:moveTo>
                  <a:lnTo>
                    <a:pt x="59531" y="488156"/>
                  </a:lnTo>
                  <a:cubicBezTo>
                    <a:pt x="58714" y="406400"/>
                    <a:pt x="57150" y="324647"/>
                    <a:pt x="57150" y="242887"/>
                  </a:cubicBezTo>
                  <a:lnTo>
                    <a:pt x="50006" y="192881"/>
                  </a:lnTo>
                  <a:lnTo>
                    <a:pt x="0" y="78581"/>
                  </a:lnTo>
                  <a:lnTo>
                    <a:pt x="11906" y="0"/>
                  </a:lnTo>
                  <a:lnTo>
                    <a:pt x="264318" y="76200"/>
                  </a:lnTo>
                  <a:lnTo>
                    <a:pt x="254793" y="273843"/>
                  </a:lnTo>
                  <a:lnTo>
                    <a:pt x="269081" y="728662"/>
                  </a:lnTo>
                  <a:cubicBezTo>
                    <a:pt x="269875" y="829468"/>
                    <a:pt x="270668" y="930275"/>
                    <a:pt x="271462" y="1031081"/>
                  </a:cubicBezTo>
                  <a:lnTo>
                    <a:pt x="278606" y="1254918"/>
                  </a:lnTo>
                  <a:lnTo>
                    <a:pt x="278606" y="1407318"/>
                  </a:lnTo>
                  <a:cubicBezTo>
                    <a:pt x="277812" y="1438274"/>
                    <a:pt x="277019" y="1469231"/>
                    <a:pt x="276225" y="1500187"/>
                  </a:cubicBezTo>
                  <a:lnTo>
                    <a:pt x="269081" y="1552575"/>
                  </a:lnTo>
                  <a:lnTo>
                    <a:pt x="259556" y="1588293"/>
                  </a:lnTo>
                  <a:lnTo>
                    <a:pt x="242887" y="1609725"/>
                  </a:lnTo>
                  <a:lnTo>
                    <a:pt x="216693" y="1624012"/>
                  </a:lnTo>
                  <a:lnTo>
                    <a:pt x="192881" y="1628775"/>
                  </a:lnTo>
                  <a:lnTo>
                    <a:pt x="171450" y="1626393"/>
                  </a:lnTo>
                  <a:lnTo>
                    <a:pt x="154781" y="1614487"/>
                  </a:lnTo>
                  <a:lnTo>
                    <a:pt x="133350" y="1588293"/>
                  </a:lnTo>
                  <a:lnTo>
                    <a:pt x="102393" y="1521618"/>
                  </a:lnTo>
                  <a:lnTo>
                    <a:pt x="71437" y="1416843"/>
                  </a:lnTo>
                  <a:lnTo>
                    <a:pt x="54768" y="1335881"/>
                  </a:lnTo>
                  <a:lnTo>
                    <a:pt x="61912" y="1283493"/>
                  </a:lnTo>
                  <a:lnTo>
                    <a:pt x="71437" y="1223962"/>
                  </a:lnTo>
                  <a:lnTo>
                    <a:pt x="71437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9972AEB2-7AED-4EBA-BF74-B771F68C179B}"/>
                </a:ext>
              </a:extLst>
            </p:cNvPr>
            <p:cNvSpPr/>
            <p:nvPr/>
          </p:nvSpPr>
          <p:spPr>
            <a:xfrm>
              <a:off x="3360738" y="3295650"/>
              <a:ext cx="1795462" cy="1744663"/>
            </a:xfrm>
            <a:custGeom>
              <a:avLst/>
              <a:gdLst>
                <a:gd name="connsiteX0" fmla="*/ 1102519 w 1795462"/>
                <a:gd name="connsiteY0" fmla="*/ 233363 h 1745456"/>
                <a:gd name="connsiteX1" fmla="*/ 833437 w 1795462"/>
                <a:gd name="connsiteY1" fmla="*/ 271463 h 1745456"/>
                <a:gd name="connsiteX2" fmla="*/ 585787 w 1795462"/>
                <a:gd name="connsiteY2" fmla="*/ 326231 h 1745456"/>
                <a:gd name="connsiteX3" fmla="*/ 352425 w 1795462"/>
                <a:gd name="connsiteY3" fmla="*/ 383381 h 1745456"/>
                <a:gd name="connsiteX4" fmla="*/ 38100 w 1795462"/>
                <a:gd name="connsiteY4" fmla="*/ 459581 h 1745456"/>
                <a:gd name="connsiteX5" fmla="*/ 0 w 1795462"/>
                <a:gd name="connsiteY5" fmla="*/ 314325 h 1745456"/>
                <a:gd name="connsiteX6" fmla="*/ 147637 w 1795462"/>
                <a:gd name="connsiteY6" fmla="*/ 276225 h 1745456"/>
                <a:gd name="connsiteX7" fmla="*/ 421481 w 1795462"/>
                <a:gd name="connsiteY7" fmla="*/ 209550 h 1745456"/>
                <a:gd name="connsiteX8" fmla="*/ 652462 w 1795462"/>
                <a:gd name="connsiteY8" fmla="*/ 157163 h 1745456"/>
                <a:gd name="connsiteX9" fmla="*/ 928687 w 1795462"/>
                <a:gd name="connsiteY9" fmla="*/ 102394 h 1745456"/>
                <a:gd name="connsiteX10" fmla="*/ 1143000 w 1795462"/>
                <a:gd name="connsiteY10" fmla="*/ 73819 h 1745456"/>
                <a:gd name="connsiteX11" fmla="*/ 1343025 w 1795462"/>
                <a:gd name="connsiteY11" fmla="*/ 42863 h 1745456"/>
                <a:gd name="connsiteX12" fmla="*/ 1373981 w 1795462"/>
                <a:gd name="connsiteY12" fmla="*/ 30956 h 1745456"/>
                <a:gd name="connsiteX13" fmla="*/ 1445419 w 1795462"/>
                <a:gd name="connsiteY13" fmla="*/ 0 h 1745456"/>
                <a:gd name="connsiteX14" fmla="*/ 1457325 w 1795462"/>
                <a:gd name="connsiteY14" fmla="*/ 0 h 1745456"/>
                <a:gd name="connsiteX15" fmla="*/ 1500187 w 1795462"/>
                <a:gd name="connsiteY15" fmla="*/ 4763 h 1745456"/>
                <a:gd name="connsiteX16" fmla="*/ 1569244 w 1795462"/>
                <a:gd name="connsiteY16" fmla="*/ 30956 h 1745456"/>
                <a:gd name="connsiteX17" fmla="*/ 1612106 w 1795462"/>
                <a:gd name="connsiteY17" fmla="*/ 52388 h 1745456"/>
                <a:gd name="connsiteX18" fmla="*/ 1671637 w 1795462"/>
                <a:gd name="connsiteY18" fmla="*/ 85725 h 1745456"/>
                <a:gd name="connsiteX19" fmla="*/ 1714500 w 1795462"/>
                <a:gd name="connsiteY19" fmla="*/ 107156 h 1745456"/>
                <a:gd name="connsiteX20" fmla="*/ 1752600 w 1795462"/>
                <a:gd name="connsiteY20" fmla="*/ 126206 h 1745456"/>
                <a:gd name="connsiteX21" fmla="*/ 1776412 w 1795462"/>
                <a:gd name="connsiteY21" fmla="*/ 142875 h 1745456"/>
                <a:gd name="connsiteX22" fmla="*/ 1788319 w 1795462"/>
                <a:gd name="connsiteY22" fmla="*/ 164306 h 1745456"/>
                <a:gd name="connsiteX23" fmla="*/ 1795462 w 1795462"/>
                <a:gd name="connsiteY23" fmla="*/ 188119 h 1745456"/>
                <a:gd name="connsiteX24" fmla="*/ 1785937 w 1795462"/>
                <a:gd name="connsiteY24" fmla="*/ 219075 h 1745456"/>
                <a:gd name="connsiteX25" fmla="*/ 1759744 w 1795462"/>
                <a:gd name="connsiteY25" fmla="*/ 269081 h 1745456"/>
                <a:gd name="connsiteX26" fmla="*/ 1745456 w 1795462"/>
                <a:gd name="connsiteY26" fmla="*/ 311944 h 1745456"/>
                <a:gd name="connsiteX27" fmla="*/ 1733550 w 1795462"/>
                <a:gd name="connsiteY27" fmla="*/ 490538 h 1745456"/>
                <a:gd name="connsiteX28" fmla="*/ 1704975 w 1795462"/>
                <a:gd name="connsiteY28" fmla="*/ 1004888 h 1745456"/>
                <a:gd name="connsiteX29" fmla="*/ 1697831 w 1795462"/>
                <a:gd name="connsiteY29" fmla="*/ 1150144 h 1745456"/>
                <a:gd name="connsiteX30" fmla="*/ 1693069 w 1795462"/>
                <a:gd name="connsiteY30" fmla="*/ 1345406 h 1745456"/>
                <a:gd name="connsiteX31" fmla="*/ 1676400 w 1795462"/>
                <a:gd name="connsiteY31" fmla="*/ 1502569 h 1745456"/>
                <a:gd name="connsiteX32" fmla="*/ 1657350 w 1795462"/>
                <a:gd name="connsiteY32" fmla="*/ 1552575 h 1745456"/>
                <a:gd name="connsiteX33" fmla="*/ 1624012 w 1795462"/>
                <a:gd name="connsiteY33" fmla="*/ 1607344 h 1745456"/>
                <a:gd name="connsiteX34" fmla="*/ 1595437 w 1795462"/>
                <a:gd name="connsiteY34" fmla="*/ 1654969 h 1745456"/>
                <a:gd name="connsiteX35" fmla="*/ 1566862 w 1795462"/>
                <a:gd name="connsiteY35" fmla="*/ 1695450 h 1745456"/>
                <a:gd name="connsiteX36" fmla="*/ 1521619 w 1795462"/>
                <a:gd name="connsiteY36" fmla="*/ 1738313 h 1745456"/>
                <a:gd name="connsiteX37" fmla="*/ 1502569 w 1795462"/>
                <a:gd name="connsiteY37" fmla="*/ 1745456 h 1745456"/>
                <a:gd name="connsiteX38" fmla="*/ 1493044 w 1795462"/>
                <a:gd name="connsiteY38" fmla="*/ 1743075 h 1745456"/>
                <a:gd name="connsiteX39" fmla="*/ 1473994 w 1795462"/>
                <a:gd name="connsiteY39" fmla="*/ 1728788 h 1745456"/>
                <a:gd name="connsiteX40" fmla="*/ 1440656 w 1795462"/>
                <a:gd name="connsiteY40" fmla="*/ 1688306 h 1745456"/>
                <a:gd name="connsiteX41" fmla="*/ 1404937 w 1795462"/>
                <a:gd name="connsiteY41" fmla="*/ 1645444 h 1745456"/>
                <a:gd name="connsiteX42" fmla="*/ 1373981 w 1795462"/>
                <a:gd name="connsiteY42" fmla="*/ 1600200 h 1745456"/>
                <a:gd name="connsiteX43" fmla="*/ 1471612 w 1795462"/>
                <a:gd name="connsiteY43" fmla="*/ 1250156 h 1745456"/>
                <a:gd name="connsiteX44" fmla="*/ 1478756 w 1795462"/>
                <a:gd name="connsiteY44" fmla="*/ 1064419 h 1745456"/>
                <a:gd name="connsiteX45" fmla="*/ 1493044 w 1795462"/>
                <a:gd name="connsiteY45" fmla="*/ 533400 h 1745456"/>
                <a:gd name="connsiteX46" fmla="*/ 1493044 w 1795462"/>
                <a:gd name="connsiteY46" fmla="*/ 290513 h 1745456"/>
                <a:gd name="connsiteX47" fmla="*/ 1488281 w 1795462"/>
                <a:gd name="connsiteY47" fmla="*/ 254794 h 1745456"/>
                <a:gd name="connsiteX48" fmla="*/ 1478756 w 1795462"/>
                <a:gd name="connsiteY48" fmla="*/ 238125 h 1745456"/>
                <a:gd name="connsiteX49" fmla="*/ 1462087 w 1795462"/>
                <a:gd name="connsiteY49" fmla="*/ 223838 h 1745456"/>
                <a:gd name="connsiteX50" fmla="*/ 1438275 w 1795462"/>
                <a:gd name="connsiteY50" fmla="*/ 211931 h 1745456"/>
                <a:gd name="connsiteX51" fmla="*/ 1404937 w 1795462"/>
                <a:gd name="connsiteY51" fmla="*/ 200025 h 1745456"/>
                <a:gd name="connsiteX52" fmla="*/ 1350169 w 1795462"/>
                <a:gd name="connsiteY52" fmla="*/ 200025 h 1745456"/>
                <a:gd name="connsiteX53" fmla="*/ 1102519 w 1795462"/>
                <a:gd name="connsiteY53" fmla="*/ 233363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5462" h="1745456">
                  <a:moveTo>
                    <a:pt x="1102519" y="233363"/>
                  </a:moveTo>
                  <a:lnTo>
                    <a:pt x="833437" y="271463"/>
                  </a:lnTo>
                  <a:lnTo>
                    <a:pt x="585787" y="326231"/>
                  </a:lnTo>
                  <a:lnTo>
                    <a:pt x="352425" y="383381"/>
                  </a:lnTo>
                  <a:lnTo>
                    <a:pt x="38100" y="459581"/>
                  </a:lnTo>
                  <a:lnTo>
                    <a:pt x="0" y="314325"/>
                  </a:lnTo>
                  <a:lnTo>
                    <a:pt x="147637" y="276225"/>
                  </a:lnTo>
                  <a:lnTo>
                    <a:pt x="421481" y="209550"/>
                  </a:lnTo>
                  <a:lnTo>
                    <a:pt x="652462" y="157163"/>
                  </a:lnTo>
                  <a:lnTo>
                    <a:pt x="928687" y="102394"/>
                  </a:lnTo>
                  <a:lnTo>
                    <a:pt x="1143000" y="73819"/>
                  </a:lnTo>
                  <a:lnTo>
                    <a:pt x="1343025" y="42863"/>
                  </a:lnTo>
                  <a:lnTo>
                    <a:pt x="1373981" y="30956"/>
                  </a:lnTo>
                  <a:lnTo>
                    <a:pt x="1445419" y="0"/>
                  </a:lnTo>
                  <a:lnTo>
                    <a:pt x="1457325" y="0"/>
                  </a:lnTo>
                  <a:lnTo>
                    <a:pt x="1500187" y="4763"/>
                  </a:lnTo>
                  <a:lnTo>
                    <a:pt x="1569244" y="30956"/>
                  </a:lnTo>
                  <a:lnTo>
                    <a:pt x="1612106" y="52388"/>
                  </a:lnTo>
                  <a:lnTo>
                    <a:pt x="1671637" y="85725"/>
                  </a:lnTo>
                  <a:lnTo>
                    <a:pt x="1714500" y="107156"/>
                  </a:lnTo>
                  <a:lnTo>
                    <a:pt x="1752600" y="126206"/>
                  </a:lnTo>
                  <a:lnTo>
                    <a:pt x="1776412" y="142875"/>
                  </a:lnTo>
                  <a:lnTo>
                    <a:pt x="1788319" y="164306"/>
                  </a:lnTo>
                  <a:lnTo>
                    <a:pt x="1795462" y="188119"/>
                  </a:lnTo>
                  <a:lnTo>
                    <a:pt x="1785937" y="219075"/>
                  </a:lnTo>
                  <a:lnTo>
                    <a:pt x="1759744" y="269081"/>
                  </a:lnTo>
                  <a:lnTo>
                    <a:pt x="1745456" y="311944"/>
                  </a:lnTo>
                  <a:lnTo>
                    <a:pt x="1733550" y="490538"/>
                  </a:lnTo>
                  <a:lnTo>
                    <a:pt x="1704975" y="1004888"/>
                  </a:lnTo>
                  <a:lnTo>
                    <a:pt x="1697831" y="1150144"/>
                  </a:lnTo>
                  <a:lnTo>
                    <a:pt x="1693069" y="1345406"/>
                  </a:lnTo>
                  <a:lnTo>
                    <a:pt x="1676400" y="1502569"/>
                  </a:lnTo>
                  <a:lnTo>
                    <a:pt x="1657350" y="1552575"/>
                  </a:lnTo>
                  <a:lnTo>
                    <a:pt x="1624012" y="1607344"/>
                  </a:lnTo>
                  <a:lnTo>
                    <a:pt x="1595437" y="1654969"/>
                  </a:lnTo>
                  <a:lnTo>
                    <a:pt x="1566862" y="1695450"/>
                  </a:lnTo>
                  <a:lnTo>
                    <a:pt x="1521619" y="1738313"/>
                  </a:lnTo>
                  <a:lnTo>
                    <a:pt x="1502569" y="1745456"/>
                  </a:lnTo>
                  <a:lnTo>
                    <a:pt x="1493044" y="1743075"/>
                  </a:lnTo>
                  <a:lnTo>
                    <a:pt x="1473994" y="1728788"/>
                  </a:lnTo>
                  <a:lnTo>
                    <a:pt x="1440656" y="1688306"/>
                  </a:lnTo>
                  <a:lnTo>
                    <a:pt x="1404937" y="1645444"/>
                  </a:lnTo>
                  <a:lnTo>
                    <a:pt x="1373981" y="1600200"/>
                  </a:lnTo>
                  <a:lnTo>
                    <a:pt x="1471612" y="1250156"/>
                  </a:lnTo>
                  <a:lnTo>
                    <a:pt x="1478756" y="1064419"/>
                  </a:lnTo>
                  <a:lnTo>
                    <a:pt x="1493044" y="533400"/>
                  </a:lnTo>
                  <a:lnTo>
                    <a:pt x="1493044" y="290513"/>
                  </a:lnTo>
                  <a:lnTo>
                    <a:pt x="1488281" y="254794"/>
                  </a:lnTo>
                  <a:lnTo>
                    <a:pt x="1478756" y="238125"/>
                  </a:lnTo>
                  <a:lnTo>
                    <a:pt x="1462087" y="223838"/>
                  </a:lnTo>
                  <a:lnTo>
                    <a:pt x="1438275" y="211931"/>
                  </a:lnTo>
                  <a:lnTo>
                    <a:pt x="1404937" y="200025"/>
                  </a:lnTo>
                  <a:lnTo>
                    <a:pt x="1350169" y="200025"/>
                  </a:lnTo>
                  <a:lnTo>
                    <a:pt x="11025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E6A3E5D2-EB01-46CF-855F-A1B2FD20DFDF}"/>
                </a:ext>
              </a:extLst>
            </p:cNvPr>
            <p:cNvSpPr/>
            <p:nvPr/>
          </p:nvSpPr>
          <p:spPr>
            <a:xfrm>
              <a:off x="4341813" y="4476750"/>
              <a:ext cx="534987" cy="455613"/>
            </a:xfrm>
            <a:custGeom>
              <a:avLst/>
              <a:gdLst>
                <a:gd name="connsiteX0" fmla="*/ 200025 w 535781"/>
                <a:gd name="connsiteY0" fmla="*/ 166688 h 454819"/>
                <a:gd name="connsiteX1" fmla="*/ 330994 w 535781"/>
                <a:gd name="connsiteY1" fmla="*/ 178594 h 454819"/>
                <a:gd name="connsiteX2" fmla="*/ 376237 w 535781"/>
                <a:gd name="connsiteY2" fmla="*/ 176213 h 454819"/>
                <a:gd name="connsiteX3" fmla="*/ 409575 w 535781"/>
                <a:gd name="connsiteY3" fmla="*/ 166688 h 454819"/>
                <a:gd name="connsiteX4" fmla="*/ 440531 w 535781"/>
                <a:gd name="connsiteY4" fmla="*/ 147638 h 454819"/>
                <a:gd name="connsiteX5" fmla="*/ 464344 w 535781"/>
                <a:gd name="connsiteY5" fmla="*/ 123825 h 454819"/>
                <a:gd name="connsiteX6" fmla="*/ 535781 w 535781"/>
                <a:gd name="connsiteY6" fmla="*/ 0 h 454819"/>
                <a:gd name="connsiteX7" fmla="*/ 440531 w 535781"/>
                <a:gd name="connsiteY7" fmla="*/ 454819 h 454819"/>
                <a:gd name="connsiteX8" fmla="*/ 390525 w 535781"/>
                <a:gd name="connsiteY8" fmla="*/ 419100 h 454819"/>
                <a:gd name="connsiteX9" fmla="*/ 361950 w 535781"/>
                <a:gd name="connsiteY9" fmla="*/ 392906 h 454819"/>
                <a:gd name="connsiteX10" fmla="*/ 321469 w 535781"/>
                <a:gd name="connsiteY10" fmla="*/ 359569 h 454819"/>
                <a:gd name="connsiteX11" fmla="*/ 273844 w 535781"/>
                <a:gd name="connsiteY11" fmla="*/ 328613 h 454819"/>
                <a:gd name="connsiteX12" fmla="*/ 216694 w 535781"/>
                <a:gd name="connsiteY12" fmla="*/ 290513 h 454819"/>
                <a:gd name="connsiteX13" fmla="*/ 154781 w 535781"/>
                <a:gd name="connsiteY13" fmla="*/ 259556 h 454819"/>
                <a:gd name="connsiteX14" fmla="*/ 104775 w 535781"/>
                <a:gd name="connsiteY14" fmla="*/ 235744 h 454819"/>
                <a:gd name="connsiteX15" fmla="*/ 47625 w 535781"/>
                <a:gd name="connsiteY15" fmla="*/ 214313 h 454819"/>
                <a:gd name="connsiteX16" fmla="*/ 23812 w 535781"/>
                <a:gd name="connsiteY16" fmla="*/ 204788 h 454819"/>
                <a:gd name="connsiteX17" fmla="*/ 4762 w 535781"/>
                <a:gd name="connsiteY17" fmla="*/ 190500 h 454819"/>
                <a:gd name="connsiteX18" fmla="*/ 0 w 535781"/>
                <a:gd name="connsiteY18" fmla="*/ 178594 h 454819"/>
                <a:gd name="connsiteX19" fmla="*/ 7144 w 535781"/>
                <a:gd name="connsiteY19" fmla="*/ 164306 h 454819"/>
                <a:gd name="connsiteX20" fmla="*/ 19050 w 535781"/>
                <a:gd name="connsiteY20" fmla="*/ 154781 h 454819"/>
                <a:gd name="connsiteX21" fmla="*/ 200025 w 535781"/>
                <a:gd name="connsiteY21" fmla="*/ 166688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781" h="454819">
                  <a:moveTo>
                    <a:pt x="200025" y="166688"/>
                  </a:moveTo>
                  <a:lnTo>
                    <a:pt x="330994" y="178594"/>
                  </a:lnTo>
                  <a:lnTo>
                    <a:pt x="376237" y="176213"/>
                  </a:lnTo>
                  <a:lnTo>
                    <a:pt x="409575" y="166688"/>
                  </a:lnTo>
                  <a:lnTo>
                    <a:pt x="440531" y="147638"/>
                  </a:lnTo>
                  <a:lnTo>
                    <a:pt x="464344" y="123825"/>
                  </a:lnTo>
                  <a:lnTo>
                    <a:pt x="535781" y="0"/>
                  </a:lnTo>
                  <a:lnTo>
                    <a:pt x="440531" y="454819"/>
                  </a:lnTo>
                  <a:lnTo>
                    <a:pt x="390525" y="419100"/>
                  </a:lnTo>
                  <a:lnTo>
                    <a:pt x="361950" y="392906"/>
                  </a:lnTo>
                  <a:lnTo>
                    <a:pt x="321469" y="359569"/>
                  </a:lnTo>
                  <a:lnTo>
                    <a:pt x="273844" y="328613"/>
                  </a:lnTo>
                  <a:lnTo>
                    <a:pt x="216694" y="290513"/>
                  </a:lnTo>
                  <a:lnTo>
                    <a:pt x="154781" y="259556"/>
                  </a:lnTo>
                  <a:lnTo>
                    <a:pt x="104775" y="235744"/>
                  </a:lnTo>
                  <a:lnTo>
                    <a:pt x="47625" y="214313"/>
                  </a:lnTo>
                  <a:lnTo>
                    <a:pt x="23812" y="204788"/>
                  </a:lnTo>
                  <a:lnTo>
                    <a:pt x="4762" y="190500"/>
                  </a:lnTo>
                  <a:lnTo>
                    <a:pt x="0" y="178594"/>
                  </a:lnTo>
                  <a:lnTo>
                    <a:pt x="7144" y="164306"/>
                  </a:lnTo>
                  <a:lnTo>
                    <a:pt x="19050" y="154781"/>
                  </a:lnTo>
                  <a:lnTo>
                    <a:pt x="200025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FF6739C6-E72A-442E-8753-7BD4ECDB9BE8}"/>
                </a:ext>
              </a:extLst>
            </p:cNvPr>
            <p:cNvSpPr/>
            <p:nvPr/>
          </p:nvSpPr>
          <p:spPr>
            <a:xfrm rot="16200000">
              <a:off x="2636838" y="4189413"/>
              <a:ext cx="2881312" cy="423862"/>
            </a:xfrm>
            <a:custGeom>
              <a:avLst/>
              <a:gdLst>
                <a:gd name="connsiteX0" fmla="*/ 1512094 w 2881313"/>
                <a:gd name="connsiteY0" fmla="*/ 340519 h 423863"/>
                <a:gd name="connsiteX1" fmla="*/ 983457 w 2881313"/>
                <a:gd name="connsiteY1" fmla="*/ 342900 h 423863"/>
                <a:gd name="connsiteX2" fmla="*/ 659607 w 2881313"/>
                <a:gd name="connsiteY2" fmla="*/ 342900 h 423863"/>
                <a:gd name="connsiteX3" fmla="*/ 507207 w 2881313"/>
                <a:gd name="connsiteY3" fmla="*/ 340519 h 423863"/>
                <a:gd name="connsiteX4" fmla="*/ 411957 w 2881313"/>
                <a:gd name="connsiteY4" fmla="*/ 340519 h 423863"/>
                <a:gd name="connsiteX5" fmla="*/ 316707 w 2881313"/>
                <a:gd name="connsiteY5" fmla="*/ 333375 h 423863"/>
                <a:gd name="connsiteX6" fmla="*/ 266700 w 2881313"/>
                <a:gd name="connsiteY6" fmla="*/ 330994 h 423863"/>
                <a:gd name="connsiteX7" fmla="*/ 216694 w 2881313"/>
                <a:gd name="connsiteY7" fmla="*/ 326231 h 423863"/>
                <a:gd name="connsiteX8" fmla="*/ 138113 w 2881313"/>
                <a:gd name="connsiteY8" fmla="*/ 316706 h 423863"/>
                <a:gd name="connsiteX9" fmla="*/ 88107 w 2881313"/>
                <a:gd name="connsiteY9" fmla="*/ 307181 h 423863"/>
                <a:gd name="connsiteX10" fmla="*/ 54769 w 2881313"/>
                <a:gd name="connsiteY10" fmla="*/ 297656 h 423863"/>
                <a:gd name="connsiteX11" fmla="*/ 30957 w 2881313"/>
                <a:gd name="connsiteY11" fmla="*/ 285750 h 423863"/>
                <a:gd name="connsiteX12" fmla="*/ 16669 w 2881313"/>
                <a:gd name="connsiteY12" fmla="*/ 276225 h 423863"/>
                <a:gd name="connsiteX13" fmla="*/ 4763 w 2881313"/>
                <a:gd name="connsiteY13" fmla="*/ 264319 h 423863"/>
                <a:gd name="connsiteX14" fmla="*/ 0 w 2881313"/>
                <a:gd name="connsiteY14" fmla="*/ 252413 h 423863"/>
                <a:gd name="connsiteX15" fmla="*/ 0 w 2881313"/>
                <a:gd name="connsiteY15" fmla="*/ 235744 h 423863"/>
                <a:gd name="connsiteX16" fmla="*/ 2382 w 2881313"/>
                <a:gd name="connsiteY16" fmla="*/ 211931 h 423863"/>
                <a:gd name="connsiteX17" fmla="*/ 16669 w 2881313"/>
                <a:gd name="connsiteY17" fmla="*/ 190500 h 423863"/>
                <a:gd name="connsiteX18" fmla="*/ 52388 w 2881313"/>
                <a:gd name="connsiteY18" fmla="*/ 161925 h 423863"/>
                <a:gd name="connsiteX19" fmla="*/ 100013 w 2881313"/>
                <a:gd name="connsiteY19" fmla="*/ 138113 h 423863"/>
                <a:gd name="connsiteX20" fmla="*/ 145257 w 2881313"/>
                <a:gd name="connsiteY20" fmla="*/ 119063 h 423863"/>
                <a:gd name="connsiteX21" fmla="*/ 195263 w 2881313"/>
                <a:gd name="connsiteY21" fmla="*/ 102394 h 423863"/>
                <a:gd name="connsiteX22" fmla="*/ 273844 w 2881313"/>
                <a:gd name="connsiteY22" fmla="*/ 85725 h 423863"/>
                <a:gd name="connsiteX23" fmla="*/ 385763 w 2881313"/>
                <a:gd name="connsiteY23" fmla="*/ 76200 h 423863"/>
                <a:gd name="connsiteX24" fmla="*/ 438150 w 2881313"/>
                <a:gd name="connsiteY24" fmla="*/ 76200 h 423863"/>
                <a:gd name="connsiteX25" fmla="*/ 495300 w 2881313"/>
                <a:gd name="connsiteY25" fmla="*/ 85725 h 423863"/>
                <a:gd name="connsiteX26" fmla="*/ 614363 w 2881313"/>
                <a:gd name="connsiteY26" fmla="*/ 104775 h 423863"/>
                <a:gd name="connsiteX27" fmla="*/ 750094 w 2881313"/>
                <a:gd name="connsiteY27" fmla="*/ 123825 h 423863"/>
                <a:gd name="connsiteX28" fmla="*/ 1176338 w 2881313"/>
                <a:gd name="connsiteY28" fmla="*/ 130969 h 423863"/>
                <a:gd name="connsiteX29" fmla="*/ 1674019 w 2881313"/>
                <a:gd name="connsiteY29" fmla="*/ 138113 h 423863"/>
                <a:gd name="connsiteX30" fmla="*/ 2231232 w 2881313"/>
                <a:gd name="connsiteY30" fmla="*/ 140494 h 423863"/>
                <a:gd name="connsiteX31" fmla="*/ 2386013 w 2881313"/>
                <a:gd name="connsiteY31" fmla="*/ 142875 h 423863"/>
                <a:gd name="connsiteX32" fmla="*/ 2569369 w 2881313"/>
                <a:gd name="connsiteY32" fmla="*/ 145256 h 423863"/>
                <a:gd name="connsiteX33" fmla="*/ 2640807 w 2881313"/>
                <a:gd name="connsiteY33" fmla="*/ 138113 h 423863"/>
                <a:gd name="connsiteX34" fmla="*/ 2681288 w 2881313"/>
                <a:gd name="connsiteY34" fmla="*/ 128588 h 423863"/>
                <a:gd name="connsiteX35" fmla="*/ 2721769 w 2881313"/>
                <a:gd name="connsiteY35" fmla="*/ 111919 h 423863"/>
                <a:gd name="connsiteX36" fmla="*/ 2759869 w 2881313"/>
                <a:gd name="connsiteY36" fmla="*/ 85725 h 423863"/>
                <a:gd name="connsiteX37" fmla="*/ 2795588 w 2881313"/>
                <a:gd name="connsiteY37" fmla="*/ 50006 h 423863"/>
                <a:gd name="connsiteX38" fmla="*/ 2824163 w 2881313"/>
                <a:gd name="connsiteY38" fmla="*/ 19050 h 423863"/>
                <a:gd name="connsiteX39" fmla="*/ 2845594 w 2881313"/>
                <a:gd name="connsiteY39" fmla="*/ 4763 h 423863"/>
                <a:gd name="connsiteX40" fmla="*/ 2862263 w 2881313"/>
                <a:gd name="connsiteY40" fmla="*/ 0 h 423863"/>
                <a:gd name="connsiteX41" fmla="*/ 2874169 w 2881313"/>
                <a:gd name="connsiteY41" fmla="*/ 9525 h 423863"/>
                <a:gd name="connsiteX42" fmla="*/ 2881313 w 2881313"/>
                <a:gd name="connsiteY42" fmla="*/ 26194 h 423863"/>
                <a:gd name="connsiteX43" fmla="*/ 2878932 w 2881313"/>
                <a:gd name="connsiteY43" fmla="*/ 57150 h 423863"/>
                <a:gd name="connsiteX44" fmla="*/ 2840832 w 2881313"/>
                <a:gd name="connsiteY44" fmla="*/ 142875 h 423863"/>
                <a:gd name="connsiteX45" fmla="*/ 2788444 w 2881313"/>
                <a:gd name="connsiteY45" fmla="*/ 269081 h 423863"/>
                <a:gd name="connsiteX46" fmla="*/ 2752725 w 2881313"/>
                <a:gd name="connsiteY46" fmla="*/ 352425 h 423863"/>
                <a:gd name="connsiteX47" fmla="*/ 2728913 w 2881313"/>
                <a:gd name="connsiteY47" fmla="*/ 381000 h 423863"/>
                <a:gd name="connsiteX48" fmla="*/ 2697957 w 2881313"/>
                <a:gd name="connsiteY48" fmla="*/ 414338 h 423863"/>
                <a:gd name="connsiteX49" fmla="*/ 2674144 w 2881313"/>
                <a:gd name="connsiteY49" fmla="*/ 423863 h 423863"/>
                <a:gd name="connsiteX50" fmla="*/ 2647950 w 2881313"/>
                <a:gd name="connsiteY50" fmla="*/ 421481 h 423863"/>
                <a:gd name="connsiteX51" fmla="*/ 2624138 w 2881313"/>
                <a:gd name="connsiteY51" fmla="*/ 404813 h 423863"/>
                <a:gd name="connsiteX52" fmla="*/ 2593182 w 2881313"/>
                <a:gd name="connsiteY52" fmla="*/ 390525 h 423863"/>
                <a:gd name="connsiteX53" fmla="*/ 2555082 w 2881313"/>
                <a:gd name="connsiteY53" fmla="*/ 376238 h 423863"/>
                <a:gd name="connsiteX54" fmla="*/ 2414588 w 2881313"/>
                <a:gd name="connsiteY54" fmla="*/ 361950 h 423863"/>
                <a:gd name="connsiteX55" fmla="*/ 2274094 w 2881313"/>
                <a:gd name="connsiteY55" fmla="*/ 338138 h 423863"/>
                <a:gd name="connsiteX56" fmla="*/ 1512094 w 2881313"/>
                <a:gd name="connsiteY56" fmla="*/ 340519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81313" h="423863">
                  <a:moveTo>
                    <a:pt x="1512094" y="340519"/>
                  </a:moveTo>
                  <a:lnTo>
                    <a:pt x="983457" y="342900"/>
                  </a:lnTo>
                  <a:lnTo>
                    <a:pt x="659607" y="342900"/>
                  </a:lnTo>
                  <a:lnTo>
                    <a:pt x="507207" y="340519"/>
                  </a:lnTo>
                  <a:lnTo>
                    <a:pt x="411957" y="340519"/>
                  </a:lnTo>
                  <a:lnTo>
                    <a:pt x="316707" y="333375"/>
                  </a:lnTo>
                  <a:lnTo>
                    <a:pt x="266700" y="330994"/>
                  </a:lnTo>
                  <a:lnTo>
                    <a:pt x="216694" y="326231"/>
                  </a:lnTo>
                  <a:lnTo>
                    <a:pt x="138113" y="316706"/>
                  </a:lnTo>
                  <a:lnTo>
                    <a:pt x="88107" y="307181"/>
                  </a:lnTo>
                  <a:lnTo>
                    <a:pt x="54769" y="297656"/>
                  </a:lnTo>
                  <a:lnTo>
                    <a:pt x="30957" y="285750"/>
                  </a:lnTo>
                  <a:lnTo>
                    <a:pt x="16669" y="276225"/>
                  </a:lnTo>
                  <a:lnTo>
                    <a:pt x="4763" y="264319"/>
                  </a:lnTo>
                  <a:lnTo>
                    <a:pt x="0" y="252413"/>
                  </a:lnTo>
                  <a:lnTo>
                    <a:pt x="0" y="235744"/>
                  </a:lnTo>
                  <a:lnTo>
                    <a:pt x="2382" y="211931"/>
                  </a:lnTo>
                  <a:lnTo>
                    <a:pt x="16669" y="190500"/>
                  </a:lnTo>
                  <a:lnTo>
                    <a:pt x="52388" y="161925"/>
                  </a:lnTo>
                  <a:lnTo>
                    <a:pt x="100013" y="138113"/>
                  </a:lnTo>
                  <a:lnTo>
                    <a:pt x="145257" y="119063"/>
                  </a:lnTo>
                  <a:lnTo>
                    <a:pt x="195263" y="102394"/>
                  </a:lnTo>
                  <a:lnTo>
                    <a:pt x="273844" y="85725"/>
                  </a:lnTo>
                  <a:lnTo>
                    <a:pt x="385763" y="76200"/>
                  </a:lnTo>
                  <a:lnTo>
                    <a:pt x="438150" y="76200"/>
                  </a:lnTo>
                  <a:lnTo>
                    <a:pt x="495300" y="85725"/>
                  </a:lnTo>
                  <a:lnTo>
                    <a:pt x="614363" y="104775"/>
                  </a:lnTo>
                  <a:lnTo>
                    <a:pt x="750094" y="123825"/>
                  </a:lnTo>
                  <a:lnTo>
                    <a:pt x="1176338" y="130969"/>
                  </a:lnTo>
                  <a:lnTo>
                    <a:pt x="1674019" y="138113"/>
                  </a:lnTo>
                  <a:lnTo>
                    <a:pt x="2231232" y="140494"/>
                  </a:lnTo>
                  <a:lnTo>
                    <a:pt x="2386013" y="142875"/>
                  </a:lnTo>
                  <a:lnTo>
                    <a:pt x="2569369" y="145256"/>
                  </a:lnTo>
                  <a:lnTo>
                    <a:pt x="2640807" y="138113"/>
                  </a:lnTo>
                  <a:lnTo>
                    <a:pt x="2681288" y="128588"/>
                  </a:lnTo>
                  <a:lnTo>
                    <a:pt x="2721769" y="111919"/>
                  </a:lnTo>
                  <a:lnTo>
                    <a:pt x="2759869" y="85725"/>
                  </a:lnTo>
                  <a:lnTo>
                    <a:pt x="2795588" y="50006"/>
                  </a:lnTo>
                  <a:lnTo>
                    <a:pt x="2824163" y="19050"/>
                  </a:lnTo>
                  <a:lnTo>
                    <a:pt x="2845594" y="4763"/>
                  </a:lnTo>
                  <a:lnTo>
                    <a:pt x="2862263" y="0"/>
                  </a:lnTo>
                  <a:lnTo>
                    <a:pt x="2874169" y="9525"/>
                  </a:lnTo>
                  <a:lnTo>
                    <a:pt x="2881313" y="26194"/>
                  </a:lnTo>
                  <a:cubicBezTo>
                    <a:pt x="2878866" y="55560"/>
                    <a:pt x="2878932" y="45211"/>
                    <a:pt x="2878932" y="57150"/>
                  </a:cubicBezTo>
                  <a:lnTo>
                    <a:pt x="2840832" y="142875"/>
                  </a:lnTo>
                  <a:lnTo>
                    <a:pt x="2788444" y="269081"/>
                  </a:lnTo>
                  <a:lnTo>
                    <a:pt x="2752725" y="352425"/>
                  </a:lnTo>
                  <a:lnTo>
                    <a:pt x="2728913" y="381000"/>
                  </a:lnTo>
                  <a:lnTo>
                    <a:pt x="2697957" y="414338"/>
                  </a:lnTo>
                  <a:lnTo>
                    <a:pt x="2674144" y="423863"/>
                  </a:lnTo>
                  <a:lnTo>
                    <a:pt x="2647950" y="421481"/>
                  </a:lnTo>
                  <a:lnTo>
                    <a:pt x="2624138" y="404813"/>
                  </a:lnTo>
                  <a:lnTo>
                    <a:pt x="2593182" y="390525"/>
                  </a:lnTo>
                  <a:lnTo>
                    <a:pt x="2555082" y="376238"/>
                  </a:lnTo>
                  <a:lnTo>
                    <a:pt x="2414588" y="361950"/>
                  </a:lnTo>
                  <a:lnTo>
                    <a:pt x="2274094" y="338138"/>
                  </a:lnTo>
                  <a:lnTo>
                    <a:pt x="1512094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70AE21BF-45A9-4EBF-AF6A-799EEB184004}"/>
                </a:ext>
              </a:extLst>
            </p:cNvPr>
            <p:cNvSpPr/>
            <p:nvPr/>
          </p:nvSpPr>
          <p:spPr>
            <a:xfrm>
              <a:off x="6056313" y="5341938"/>
              <a:ext cx="749300" cy="615950"/>
            </a:xfrm>
            <a:custGeom>
              <a:avLst/>
              <a:gdLst>
                <a:gd name="connsiteX0" fmla="*/ 221456 w 750094"/>
                <a:gd name="connsiteY0" fmla="*/ 119062 h 616744"/>
                <a:gd name="connsiteX1" fmla="*/ 516731 w 750094"/>
                <a:gd name="connsiteY1" fmla="*/ 207169 h 616744"/>
                <a:gd name="connsiteX2" fmla="*/ 545306 w 750094"/>
                <a:gd name="connsiteY2" fmla="*/ 211931 h 616744"/>
                <a:gd name="connsiteX3" fmla="*/ 576262 w 750094"/>
                <a:gd name="connsiteY3" fmla="*/ 204787 h 616744"/>
                <a:gd name="connsiteX4" fmla="*/ 611981 w 750094"/>
                <a:gd name="connsiteY4" fmla="*/ 185737 h 616744"/>
                <a:gd name="connsiteX5" fmla="*/ 750094 w 750094"/>
                <a:gd name="connsiteY5" fmla="*/ 0 h 616744"/>
                <a:gd name="connsiteX6" fmla="*/ 595312 w 750094"/>
                <a:gd name="connsiteY6" fmla="*/ 616744 h 616744"/>
                <a:gd name="connsiteX7" fmla="*/ 497681 w 750094"/>
                <a:gd name="connsiteY7" fmla="*/ 528637 h 616744"/>
                <a:gd name="connsiteX8" fmla="*/ 445294 w 750094"/>
                <a:gd name="connsiteY8" fmla="*/ 464344 h 616744"/>
                <a:gd name="connsiteX9" fmla="*/ 395287 w 750094"/>
                <a:gd name="connsiteY9" fmla="*/ 409575 h 616744"/>
                <a:gd name="connsiteX10" fmla="*/ 333375 w 750094"/>
                <a:gd name="connsiteY10" fmla="*/ 354806 h 616744"/>
                <a:gd name="connsiteX11" fmla="*/ 242887 w 750094"/>
                <a:gd name="connsiteY11" fmla="*/ 283369 h 616744"/>
                <a:gd name="connsiteX12" fmla="*/ 154781 w 750094"/>
                <a:gd name="connsiteY12" fmla="*/ 221456 h 616744"/>
                <a:gd name="connsiteX13" fmla="*/ 71437 w 750094"/>
                <a:gd name="connsiteY13" fmla="*/ 169069 h 616744"/>
                <a:gd name="connsiteX14" fmla="*/ 26194 w 750094"/>
                <a:gd name="connsiteY14" fmla="*/ 145256 h 616744"/>
                <a:gd name="connsiteX15" fmla="*/ 7144 w 750094"/>
                <a:gd name="connsiteY15" fmla="*/ 123825 h 616744"/>
                <a:gd name="connsiteX16" fmla="*/ 0 w 750094"/>
                <a:gd name="connsiteY16" fmla="*/ 109537 h 616744"/>
                <a:gd name="connsiteX17" fmla="*/ 0 w 750094"/>
                <a:gd name="connsiteY17" fmla="*/ 95250 h 616744"/>
                <a:gd name="connsiteX18" fmla="*/ 7144 w 750094"/>
                <a:gd name="connsiteY18" fmla="*/ 83344 h 616744"/>
                <a:gd name="connsiteX19" fmla="*/ 35719 w 750094"/>
                <a:gd name="connsiteY19" fmla="*/ 73819 h 616744"/>
                <a:gd name="connsiteX20" fmla="*/ 85725 w 750094"/>
                <a:gd name="connsiteY20" fmla="*/ 80962 h 616744"/>
                <a:gd name="connsiteX21" fmla="*/ 221456 w 750094"/>
                <a:gd name="connsiteY21" fmla="*/ 1190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0094" h="616744">
                  <a:moveTo>
                    <a:pt x="221456" y="119062"/>
                  </a:moveTo>
                  <a:lnTo>
                    <a:pt x="516731" y="207169"/>
                  </a:lnTo>
                  <a:lnTo>
                    <a:pt x="545306" y="211931"/>
                  </a:lnTo>
                  <a:lnTo>
                    <a:pt x="576262" y="204787"/>
                  </a:lnTo>
                  <a:lnTo>
                    <a:pt x="611981" y="185737"/>
                  </a:lnTo>
                  <a:lnTo>
                    <a:pt x="750094" y="0"/>
                  </a:lnTo>
                  <a:lnTo>
                    <a:pt x="595312" y="616744"/>
                  </a:lnTo>
                  <a:lnTo>
                    <a:pt x="497681" y="528637"/>
                  </a:lnTo>
                  <a:lnTo>
                    <a:pt x="445294" y="464344"/>
                  </a:lnTo>
                  <a:lnTo>
                    <a:pt x="395287" y="409575"/>
                  </a:lnTo>
                  <a:lnTo>
                    <a:pt x="333375" y="354806"/>
                  </a:lnTo>
                  <a:lnTo>
                    <a:pt x="242887" y="283369"/>
                  </a:lnTo>
                  <a:lnTo>
                    <a:pt x="154781" y="221456"/>
                  </a:lnTo>
                  <a:lnTo>
                    <a:pt x="71437" y="169069"/>
                  </a:lnTo>
                  <a:lnTo>
                    <a:pt x="26194" y="145256"/>
                  </a:lnTo>
                  <a:lnTo>
                    <a:pt x="7144" y="123825"/>
                  </a:lnTo>
                  <a:lnTo>
                    <a:pt x="0" y="109537"/>
                  </a:lnTo>
                  <a:lnTo>
                    <a:pt x="0" y="95250"/>
                  </a:lnTo>
                  <a:lnTo>
                    <a:pt x="7144" y="83344"/>
                  </a:lnTo>
                  <a:lnTo>
                    <a:pt x="35719" y="73819"/>
                  </a:lnTo>
                  <a:lnTo>
                    <a:pt x="85725" y="80962"/>
                  </a:lnTo>
                  <a:lnTo>
                    <a:pt x="221456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29262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F5ECA74-FF3D-44AC-9B5B-9B205090B0D6}"/>
              </a:ext>
            </a:extLst>
          </p:cNvPr>
          <p:cNvGrpSpPr/>
          <p:nvPr/>
        </p:nvGrpSpPr>
        <p:grpSpPr>
          <a:xfrm>
            <a:off x="2462213" y="1639888"/>
            <a:ext cx="4605337" cy="4429125"/>
            <a:chOff x="2462213" y="1639888"/>
            <a:chExt cx="4605337" cy="44291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33189DA-B49E-0841-B9E7-1306461C6741}"/>
                </a:ext>
              </a:extLst>
            </p:cNvPr>
            <p:cNvSpPr/>
            <p:nvPr/>
          </p:nvSpPr>
          <p:spPr>
            <a:xfrm>
              <a:off x="3360738" y="1643063"/>
              <a:ext cx="1743075" cy="1071562"/>
            </a:xfrm>
            <a:custGeom>
              <a:avLst/>
              <a:gdLst>
                <a:gd name="connsiteX0" fmla="*/ 685800 w 1743075"/>
                <a:gd name="connsiteY0" fmla="*/ 304800 h 1071562"/>
                <a:gd name="connsiteX1" fmla="*/ 357187 w 1743075"/>
                <a:gd name="connsiteY1" fmla="*/ 357187 h 1071562"/>
                <a:gd name="connsiteX2" fmla="*/ 285750 w 1743075"/>
                <a:gd name="connsiteY2" fmla="*/ 366712 h 1071562"/>
                <a:gd name="connsiteX3" fmla="*/ 207169 w 1743075"/>
                <a:gd name="connsiteY3" fmla="*/ 373856 h 1071562"/>
                <a:gd name="connsiteX4" fmla="*/ 130969 w 1743075"/>
                <a:gd name="connsiteY4" fmla="*/ 381000 h 1071562"/>
                <a:gd name="connsiteX5" fmla="*/ 33337 w 1743075"/>
                <a:gd name="connsiteY5" fmla="*/ 371475 h 1071562"/>
                <a:gd name="connsiteX6" fmla="*/ 0 w 1743075"/>
                <a:gd name="connsiteY6" fmla="*/ 257175 h 1071562"/>
                <a:gd name="connsiteX7" fmla="*/ 171450 w 1743075"/>
                <a:gd name="connsiteY7" fmla="*/ 238125 h 1071562"/>
                <a:gd name="connsiteX8" fmla="*/ 573881 w 1743075"/>
                <a:gd name="connsiteY8" fmla="*/ 171450 h 1071562"/>
                <a:gd name="connsiteX9" fmla="*/ 933450 w 1743075"/>
                <a:gd name="connsiteY9" fmla="*/ 114300 h 1071562"/>
                <a:gd name="connsiteX10" fmla="*/ 1154906 w 1743075"/>
                <a:gd name="connsiteY10" fmla="*/ 78581 h 1071562"/>
                <a:gd name="connsiteX11" fmla="*/ 1233487 w 1743075"/>
                <a:gd name="connsiteY11" fmla="*/ 64293 h 1071562"/>
                <a:gd name="connsiteX12" fmla="*/ 1300162 w 1743075"/>
                <a:gd name="connsiteY12" fmla="*/ 42862 h 1071562"/>
                <a:gd name="connsiteX13" fmla="*/ 1378744 w 1743075"/>
                <a:gd name="connsiteY13" fmla="*/ 11906 h 1071562"/>
                <a:gd name="connsiteX14" fmla="*/ 1409700 w 1743075"/>
                <a:gd name="connsiteY14" fmla="*/ 0 h 1071562"/>
                <a:gd name="connsiteX15" fmla="*/ 1471612 w 1743075"/>
                <a:gd name="connsiteY15" fmla="*/ 26193 h 1071562"/>
                <a:gd name="connsiteX16" fmla="*/ 1564481 w 1743075"/>
                <a:gd name="connsiteY16" fmla="*/ 90487 h 1071562"/>
                <a:gd name="connsiteX17" fmla="*/ 1638300 w 1743075"/>
                <a:gd name="connsiteY17" fmla="*/ 140493 h 1071562"/>
                <a:gd name="connsiteX18" fmla="*/ 1685925 w 1743075"/>
                <a:gd name="connsiteY18" fmla="*/ 176212 h 1071562"/>
                <a:gd name="connsiteX19" fmla="*/ 1724025 w 1743075"/>
                <a:gd name="connsiteY19" fmla="*/ 214312 h 1071562"/>
                <a:gd name="connsiteX20" fmla="*/ 1738312 w 1743075"/>
                <a:gd name="connsiteY20" fmla="*/ 245268 h 1071562"/>
                <a:gd name="connsiteX21" fmla="*/ 1743075 w 1743075"/>
                <a:gd name="connsiteY21" fmla="*/ 266700 h 1071562"/>
                <a:gd name="connsiteX22" fmla="*/ 1733550 w 1743075"/>
                <a:gd name="connsiteY22" fmla="*/ 292893 h 1071562"/>
                <a:gd name="connsiteX23" fmla="*/ 1707356 w 1743075"/>
                <a:gd name="connsiteY23" fmla="*/ 323850 h 1071562"/>
                <a:gd name="connsiteX24" fmla="*/ 1633537 w 1743075"/>
                <a:gd name="connsiteY24" fmla="*/ 397668 h 1071562"/>
                <a:gd name="connsiteX25" fmla="*/ 1585912 w 1743075"/>
                <a:gd name="connsiteY25" fmla="*/ 516731 h 1071562"/>
                <a:gd name="connsiteX26" fmla="*/ 1488281 w 1743075"/>
                <a:gd name="connsiteY26" fmla="*/ 783431 h 1071562"/>
                <a:gd name="connsiteX27" fmla="*/ 1407319 w 1743075"/>
                <a:gd name="connsiteY27" fmla="*/ 1028700 h 1071562"/>
                <a:gd name="connsiteX28" fmla="*/ 1383506 w 1743075"/>
                <a:gd name="connsiteY28" fmla="*/ 1052512 h 1071562"/>
                <a:gd name="connsiteX29" fmla="*/ 1357312 w 1743075"/>
                <a:gd name="connsiteY29" fmla="*/ 1066800 h 1071562"/>
                <a:gd name="connsiteX30" fmla="*/ 1331119 w 1743075"/>
                <a:gd name="connsiteY30" fmla="*/ 1071562 h 1071562"/>
                <a:gd name="connsiteX31" fmla="*/ 1307306 w 1743075"/>
                <a:gd name="connsiteY31" fmla="*/ 1066800 h 1071562"/>
                <a:gd name="connsiteX32" fmla="*/ 1271587 w 1743075"/>
                <a:gd name="connsiteY32" fmla="*/ 1042987 h 1071562"/>
                <a:gd name="connsiteX33" fmla="*/ 1228725 w 1743075"/>
                <a:gd name="connsiteY33" fmla="*/ 1009650 h 1071562"/>
                <a:gd name="connsiteX34" fmla="*/ 1257300 w 1743075"/>
                <a:gd name="connsiteY34" fmla="*/ 857250 h 1071562"/>
                <a:gd name="connsiteX35" fmla="*/ 1319212 w 1743075"/>
                <a:gd name="connsiteY35" fmla="*/ 609600 h 1071562"/>
                <a:gd name="connsiteX36" fmla="*/ 1352550 w 1743075"/>
                <a:gd name="connsiteY36" fmla="*/ 438150 h 1071562"/>
                <a:gd name="connsiteX37" fmla="*/ 1364456 w 1743075"/>
                <a:gd name="connsiteY37" fmla="*/ 338137 h 1071562"/>
                <a:gd name="connsiteX38" fmla="*/ 1364456 w 1743075"/>
                <a:gd name="connsiteY38" fmla="*/ 290512 h 1071562"/>
                <a:gd name="connsiteX39" fmla="*/ 1359694 w 1743075"/>
                <a:gd name="connsiteY39" fmla="*/ 261937 h 1071562"/>
                <a:gd name="connsiteX40" fmla="*/ 1347787 w 1743075"/>
                <a:gd name="connsiteY40" fmla="*/ 245268 h 1071562"/>
                <a:gd name="connsiteX41" fmla="*/ 1328737 w 1743075"/>
                <a:gd name="connsiteY41" fmla="*/ 235743 h 1071562"/>
                <a:gd name="connsiteX42" fmla="*/ 1302544 w 1743075"/>
                <a:gd name="connsiteY42" fmla="*/ 228600 h 1071562"/>
                <a:gd name="connsiteX43" fmla="*/ 1238250 w 1743075"/>
                <a:gd name="connsiteY43" fmla="*/ 228600 h 1071562"/>
                <a:gd name="connsiteX44" fmla="*/ 685800 w 1743075"/>
                <a:gd name="connsiteY44" fmla="*/ 3048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43075" h="1071562">
                  <a:moveTo>
                    <a:pt x="685800" y="304800"/>
                  </a:moveTo>
                  <a:lnTo>
                    <a:pt x="357187" y="357187"/>
                  </a:lnTo>
                  <a:lnTo>
                    <a:pt x="285750" y="366712"/>
                  </a:lnTo>
                  <a:lnTo>
                    <a:pt x="207169" y="373856"/>
                  </a:lnTo>
                  <a:lnTo>
                    <a:pt x="130969" y="381000"/>
                  </a:lnTo>
                  <a:lnTo>
                    <a:pt x="33337" y="371475"/>
                  </a:lnTo>
                  <a:lnTo>
                    <a:pt x="0" y="257175"/>
                  </a:lnTo>
                  <a:lnTo>
                    <a:pt x="171450" y="238125"/>
                  </a:lnTo>
                  <a:lnTo>
                    <a:pt x="573881" y="171450"/>
                  </a:lnTo>
                  <a:lnTo>
                    <a:pt x="933450" y="114300"/>
                  </a:lnTo>
                  <a:lnTo>
                    <a:pt x="1154906" y="78581"/>
                  </a:lnTo>
                  <a:lnTo>
                    <a:pt x="1233487" y="64293"/>
                  </a:lnTo>
                  <a:lnTo>
                    <a:pt x="1300162" y="42862"/>
                  </a:lnTo>
                  <a:lnTo>
                    <a:pt x="1378744" y="11906"/>
                  </a:lnTo>
                  <a:lnTo>
                    <a:pt x="1409700" y="0"/>
                  </a:lnTo>
                  <a:lnTo>
                    <a:pt x="1471612" y="26193"/>
                  </a:lnTo>
                  <a:lnTo>
                    <a:pt x="1564481" y="90487"/>
                  </a:lnTo>
                  <a:lnTo>
                    <a:pt x="1638300" y="140493"/>
                  </a:lnTo>
                  <a:lnTo>
                    <a:pt x="1685925" y="176212"/>
                  </a:lnTo>
                  <a:lnTo>
                    <a:pt x="1724025" y="214312"/>
                  </a:lnTo>
                  <a:lnTo>
                    <a:pt x="1738312" y="245268"/>
                  </a:lnTo>
                  <a:lnTo>
                    <a:pt x="1743075" y="266700"/>
                  </a:lnTo>
                  <a:lnTo>
                    <a:pt x="1733550" y="292893"/>
                  </a:lnTo>
                  <a:lnTo>
                    <a:pt x="1707356" y="323850"/>
                  </a:lnTo>
                  <a:lnTo>
                    <a:pt x="1633537" y="397668"/>
                  </a:lnTo>
                  <a:lnTo>
                    <a:pt x="1585912" y="516731"/>
                  </a:lnTo>
                  <a:lnTo>
                    <a:pt x="1488281" y="783431"/>
                  </a:lnTo>
                  <a:lnTo>
                    <a:pt x="1407319" y="1028700"/>
                  </a:lnTo>
                  <a:lnTo>
                    <a:pt x="1383506" y="1052512"/>
                  </a:lnTo>
                  <a:lnTo>
                    <a:pt x="1357312" y="1066800"/>
                  </a:lnTo>
                  <a:lnTo>
                    <a:pt x="1331119" y="1071562"/>
                  </a:lnTo>
                  <a:lnTo>
                    <a:pt x="1307306" y="1066800"/>
                  </a:lnTo>
                  <a:lnTo>
                    <a:pt x="1271587" y="1042987"/>
                  </a:lnTo>
                  <a:lnTo>
                    <a:pt x="1228725" y="1009650"/>
                  </a:lnTo>
                  <a:lnTo>
                    <a:pt x="1257300" y="857250"/>
                  </a:lnTo>
                  <a:lnTo>
                    <a:pt x="1319212" y="609600"/>
                  </a:lnTo>
                  <a:lnTo>
                    <a:pt x="1352550" y="438150"/>
                  </a:lnTo>
                  <a:lnTo>
                    <a:pt x="1364456" y="338137"/>
                  </a:lnTo>
                  <a:lnTo>
                    <a:pt x="1364456" y="290512"/>
                  </a:lnTo>
                  <a:lnTo>
                    <a:pt x="1359694" y="261937"/>
                  </a:lnTo>
                  <a:lnTo>
                    <a:pt x="1347787" y="245268"/>
                  </a:lnTo>
                  <a:lnTo>
                    <a:pt x="1328737" y="235743"/>
                  </a:lnTo>
                  <a:lnTo>
                    <a:pt x="1302544" y="228600"/>
                  </a:lnTo>
                  <a:lnTo>
                    <a:pt x="1238250" y="228600"/>
                  </a:lnTo>
                  <a:lnTo>
                    <a:pt x="68580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BFBB4E1-2004-BD42-B06F-7C8B2CEE5FB1}"/>
                </a:ext>
              </a:extLst>
            </p:cNvPr>
            <p:cNvSpPr/>
            <p:nvPr/>
          </p:nvSpPr>
          <p:spPr>
            <a:xfrm rot="16200000">
              <a:off x="4849019" y="3045619"/>
              <a:ext cx="1905000" cy="433388"/>
            </a:xfrm>
            <a:custGeom>
              <a:avLst/>
              <a:gdLst>
                <a:gd name="connsiteX0" fmla="*/ 1090613 w 1905000"/>
                <a:gd name="connsiteY0" fmla="*/ 364331 h 433387"/>
                <a:gd name="connsiteX1" fmla="*/ 692944 w 1905000"/>
                <a:gd name="connsiteY1" fmla="*/ 364331 h 433387"/>
                <a:gd name="connsiteX2" fmla="*/ 478631 w 1905000"/>
                <a:gd name="connsiteY2" fmla="*/ 366712 h 433387"/>
                <a:gd name="connsiteX3" fmla="*/ 369094 w 1905000"/>
                <a:gd name="connsiteY3" fmla="*/ 366712 h 433387"/>
                <a:gd name="connsiteX4" fmla="*/ 250031 w 1905000"/>
                <a:gd name="connsiteY4" fmla="*/ 364331 h 433387"/>
                <a:gd name="connsiteX5" fmla="*/ 185738 w 1905000"/>
                <a:gd name="connsiteY5" fmla="*/ 359568 h 433387"/>
                <a:gd name="connsiteX6" fmla="*/ 121444 w 1905000"/>
                <a:gd name="connsiteY6" fmla="*/ 350043 h 433387"/>
                <a:gd name="connsiteX7" fmla="*/ 83344 w 1905000"/>
                <a:gd name="connsiteY7" fmla="*/ 340518 h 433387"/>
                <a:gd name="connsiteX8" fmla="*/ 42863 w 1905000"/>
                <a:gd name="connsiteY8" fmla="*/ 321468 h 433387"/>
                <a:gd name="connsiteX9" fmla="*/ 21431 w 1905000"/>
                <a:gd name="connsiteY9" fmla="*/ 307181 h 433387"/>
                <a:gd name="connsiteX10" fmla="*/ 4763 w 1905000"/>
                <a:gd name="connsiteY10" fmla="*/ 285750 h 433387"/>
                <a:gd name="connsiteX11" fmla="*/ 0 w 1905000"/>
                <a:gd name="connsiteY11" fmla="*/ 264318 h 433387"/>
                <a:gd name="connsiteX12" fmla="*/ 2381 w 1905000"/>
                <a:gd name="connsiteY12" fmla="*/ 240506 h 433387"/>
                <a:gd name="connsiteX13" fmla="*/ 11906 w 1905000"/>
                <a:gd name="connsiteY13" fmla="*/ 216693 h 433387"/>
                <a:gd name="connsiteX14" fmla="*/ 40481 w 1905000"/>
                <a:gd name="connsiteY14" fmla="*/ 192881 h 433387"/>
                <a:gd name="connsiteX15" fmla="*/ 88106 w 1905000"/>
                <a:gd name="connsiteY15" fmla="*/ 164306 h 433387"/>
                <a:gd name="connsiteX16" fmla="*/ 152400 w 1905000"/>
                <a:gd name="connsiteY16" fmla="*/ 140493 h 433387"/>
                <a:gd name="connsiteX17" fmla="*/ 219075 w 1905000"/>
                <a:gd name="connsiteY17" fmla="*/ 121443 h 433387"/>
                <a:gd name="connsiteX18" fmla="*/ 319088 w 1905000"/>
                <a:gd name="connsiteY18" fmla="*/ 97631 h 433387"/>
                <a:gd name="connsiteX19" fmla="*/ 347663 w 1905000"/>
                <a:gd name="connsiteY19" fmla="*/ 104775 h 433387"/>
                <a:gd name="connsiteX20" fmla="*/ 397669 w 1905000"/>
                <a:gd name="connsiteY20" fmla="*/ 119062 h 433387"/>
                <a:gd name="connsiteX21" fmla="*/ 452438 w 1905000"/>
                <a:gd name="connsiteY21" fmla="*/ 130968 h 433387"/>
                <a:gd name="connsiteX22" fmla="*/ 500063 w 1905000"/>
                <a:gd name="connsiteY22" fmla="*/ 138112 h 433387"/>
                <a:gd name="connsiteX23" fmla="*/ 600075 w 1905000"/>
                <a:gd name="connsiteY23" fmla="*/ 142875 h 433387"/>
                <a:gd name="connsiteX24" fmla="*/ 1019175 w 1905000"/>
                <a:gd name="connsiteY24" fmla="*/ 152400 h 433387"/>
                <a:gd name="connsiteX25" fmla="*/ 1381125 w 1905000"/>
                <a:gd name="connsiteY25" fmla="*/ 164306 h 433387"/>
                <a:gd name="connsiteX26" fmla="*/ 1473994 w 1905000"/>
                <a:gd name="connsiteY26" fmla="*/ 161925 h 433387"/>
                <a:gd name="connsiteX27" fmla="*/ 1540669 w 1905000"/>
                <a:gd name="connsiteY27" fmla="*/ 159543 h 433387"/>
                <a:gd name="connsiteX28" fmla="*/ 1588294 w 1905000"/>
                <a:gd name="connsiteY28" fmla="*/ 152400 h 433387"/>
                <a:gd name="connsiteX29" fmla="*/ 1695450 w 1905000"/>
                <a:gd name="connsiteY29" fmla="*/ 130968 h 433387"/>
                <a:gd name="connsiteX30" fmla="*/ 1740694 w 1905000"/>
                <a:gd name="connsiteY30" fmla="*/ 109537 h 433387"/>
                <a:gd name="connsiteX31" fmla="*/ 1788319 w 1905000"/>
                <a:gd name="connsiteY31" fmla="*/ 71437 h 433387"/>
                <a:gd name="connsiteX32" fmla="*/ 1835944 w 1905000"/>
                <a:gd name="connsiteY32" fmla="*/ 28575 h 433387"/>
                <a:gd name="connsiteX33" fmla="*/ 1857375 w 1905000"/>
                <a:gd name="connsiteY33" fmla="*/ 7143 h 433387"/>
                <a:gd name="connsiteX34" fmla="*/ 1881188 w 1905000"/>
                <a:gd name="connsiteY34" fmla="*/ 0 h 433387"/>
                <a:gd name="connsiteX35" fmla="*/ 1897856 w 1905000"/>
                <a:gd name="connsiteY35" fmla="*/ 4762 h 433387"/>
                <a:gd name="connsiteX36" fmla="*/ 1905000 w 1905000"/>
                <a:gd name="connsiteY36" fmla="*/ 16668 h 433387"/>
                <a:gd name="connsiteX37" fmla="*/ 1897856 w 1905000"/>
                <a:gd name="connsiteY37" fmla="*/ 50006 h 433387"/>
                <a:gd name="connsiteX38" fmla="*/ 1866900 w 1905000"/>
                <a:gd name="connsiteY38" fmla="*/ 135731 h 433387"/>
                <a:gd name="connsiteX39" fmla="*/ 1840706 w 1905000"/>
                <a:gd name="connsiteY39" fmla="*/ 183356 h 433387"/>
                <a:gd name="connsiteX40" fmla="*/ 1785938 w 1905000"/>
                <a:gd name="connsiteY40" fmla="*/ 269081 h 433387"/>
                <a:gd name="connsiteX41" fmla="*/ 1738313 w 1905000"/>
                <a:gd name="connsiteY41" fmla="*/ 321468 h 433387"/>
                <a:gd name="connsiteX42" fmla="*/ 1719263 w 1905000"/>
                <a:gd name="connsiteY42" fmla="*/ 342900 h 433387"/>
                <a:gd name="connsiteX43" fmla="*/ 1683544 w 1905000"/>
                <a:gd name="connsiteY43" fmla="*/ 390525 h 433387"/>
                <a:gd name="connsiteX44" fmla="*/ 1662113 w 1905000"/>
                <a:gd name="connsiteY44" fmla="*/ 411956 h 433387"/>
                <a:gd name="connsiteX45" fmla="*/ 1645444 w 1905000"/>
                <a:gd name="connsiteY45" fmla="*/ 423862 h 433387"/>
                <a:gd name="connsiteX46" fmla="*/ 1612106 w 1905000"/>
                <a:gd name="connsiteY46" fmla="*/ 433387 h 433387"/>
                <a:gd name="connsiteX47" fmla="*/ 1595438 w 1905000"/>
                <a:gd name="connsiteY47" fmla="*/ 431006 h 433387"/>
                <a:gd name="connsiteX48" fmla="*/ 1574006 w 1905000"/>
                <a:gd name="connsiteY48" fmla="*/ 416718 h 433387"/>
                <a:gd name="connsiteX49" fmla="*/ 1538288 w 1905000"/>
                <a:gd name="connsiteY49" fmla="*/ 392906 h 433387"/>
                <a:gd name="connsiteX50" fmla="*/ 1516856 w 1905000"/>
                <a:gd name="connsiteY50" fmla="*/ 376237 h 433387"/>
                <a:gd name="connsiteX51" fmla="*/ 1476375 w 1905000"/>
                <a:gd name="connsiteY51" fmla="*/ 366712 h 433387"/>
                <a:gd name="connsiteX52" fmla="*/ 1381125 w 1905000"/>
                <a:gd name="connsiteY52" fmla="*/ 364331 h 433387"/>
                <a:gd name="connsiteX53" fmla="*/ 1090613 w 1905000"/>
                <a:gd name="connsiteY53" fmla="*/ 36433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05000" h="433387">
                  <a:moveTo>
                    <a:pt x="1090613" y="364331"/>
                  </a:moveTo>
                  <a:lnTo>
                    <a:pt x="692944" y="364331"/>
                  </a:lnTo>
                  <a:lnTo>
                    <a:pt x="478631" y="366712"/>
                  </a:lnTo>
                  <a:lnTo>
                    <a:pt x="369094" y="366712"/>
                  </a:lnTo>
                  <a:lnTo>
                    <a:pt x="250031" y="364331"/>
                  </a:lnTo>
                  <a:lnTo>
                    <a:pt x="185738" y="359568"/>
                  </a:lnTo>
                  <a:lnTo>
                    <a:pt x="121444" y="350043"/>
                  </a:lnTo>
                  <a:lnTo>
                    <a:pt x="83344" y="340518"/>
                  </a:lnTo>
                  <a:lnTo>
                    <a:pt x="42863" y="321468"/>
                  </a:lnTo>
                  <a:lnTo>
                    <a:pt x="21431" y="307181"/>
                  </a:lnTo>
                  <a:lnTo>
                    <a:pt x="4763" y="285750"/>
                  </a:lnTo>
                  <a:lnTo>
                    <a:pt x="0" y="264318"/>
                  </a:lnTo>
                  <a:lnTo>
                    <a:pt x="2381" y="240506"/>
                  </a:lnTo>
                  <a:lnTo>
                    <a:pt x="11906" y="216693"/>
                  </a:lnTo>
                  <a:lnTo>
                    <a:pt x="40481" y="192881"/>
                  </a:lnTo>
                  <a:lnTo>
                    <a:pt x="88106" y="164306"/>
                  </a:lnTo>
                  <a:lnTo>
                    <a:pt x="152400" y="140493"/>
                  </a:lnTo>
                  <a:lnTo>
                    <a:pt x="219075" y="121443"/>
                  </a:lnTo>
                  <a:lnTo>
                    <a:pt x="319088" y="97631"/>
                  </a:lnTo>
                  <a:lnTo>
                    <a:pt x="347663" y="104775"/>
                  </a:lnTo>
                  <a:lnTo>
                    <a:pt x="397669" y="119062"/>
                  </a:lnTo>
                  <a:lnTo>
                    <a:pt x="452438" y="130968"/>
                  </a:lnTo>
                  <a:lnTo>
                    <a:pt x="500063" y="138112"/>
                  </a:lnTo>
                  <a:lnTo>
                    <a:pt x="600075" y="142875"/>
                  </a:lnTo>
                  <a:lnTo>
                    <a:pt x="1019175" y="152400"/>
                  </a:lnTo>
                  <a:lnTo>
                    <a:pt x="1381125" y="164306"/>
                  </a:lnTo>
                  <a:lnTo>
                    <a:pt x="1473994" y="161925"/>
                  </a:lnTo>
                  <a:lnTo>
                    <a:pt x="1540669" y="159543"/>
                  </a:lnTo>
                  <a:lnTo>
                    <a:pt x="1588294" y="152400"/>
                  </a:lnTo>
                  <a:lnTo>
                    <a:pt x="1695450" y="130968"/>
                  </a:lnTo>
                  <a:lnTo>
                    <a:pt x="1740694" y="109537"/>
                  </a:lnTo>
                  <a:lnTo>
                    <a:pt x="1788319" y="71437"/>
                  </a:lnTo>
                  <a:lnTo>
                    <a:pt x="1835944" y="28575"/>
                  </a:lnTo>
                  <a:lnTo>
                    <a:pt x="1857375" y="7143"/>
                  </a:lnTo>
                  <a:lnTo>
                    <a:pt x="1881188" y="0"/>
                  </a:lnTo>
                  <a:lnTo>
                    <a:pt x="1897856" y="4762"/>
                  </a:lnTo>
                  <a:lnTo>
                    <a:pt x="1905000" y="16668"/>
                  </a:lnTo>
                  <a:lnTo>
                    <a:pt x="1897856" y="50006"/>
                  </a:lnTo>
                  <a:lnTo>
                    <a:pt x="1866900" y="135731"/>
                  </a:lnTo>
                  <a:lnTo>
                    <a:pt x="1840706" y="183356"/>
                  </a:lnTo>
                  <a:lnTo>
                    <a:pt x="1785938" y="269081"/>
                  </a:lnTo>
                  <a:lnTo>
                    <a:pt x="1738313" y="321468"/>
                  </a:lnTo>
                  <a:lnTo>
                    <a:pt x="1719263" y="342900"/>
                  </a:lnTo>
                  <a:lnTo>
                    <a:pt x="1683544" y="390525"/>
                  </a:lnTo>
                  <a:lnTo>
                    <a:pt x="1662113" y="411956"/>
                  </a:lnTo>
                  <a:lnTo>
                    <a:pt x="1645444" y="423862"/>
                  </a:lnTo>
                  <a:lnTo>
                    <a:pt x="1612106" y="433387"/>
                  </a:lnTo>
                  <a:lnTo>
                    <a:pt x="1595438" y="431006"/>
                  </a:lnTo>
                  <a:lnTo>
                    <a:pt x="1574006" y="416718"/>
                  </a:lnTo>
                  <a:lnTo>
                    <a:pt x="1538288" y="392906"/>
                  </a:lnTo>
                  <a:lnTo>
                    <a:pt x="1516856" y="376237"/>
                  </a:lnTo>
                  <a:lnTo>
                    <a:pt x="1476375" y="366712"/>
                  </a:lnTo>
                  <a:lnTo>
                    <a:pt x="1381125" y="364331"/>
                  </a:lnTo>
                  <a:lnTo>
                    <a:pt x="109061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11614E4-FAF8-AC49-A3D2-32BC92073CD2}"/>
                </a:ext>
              </a:extLst>
            </p:cNvPr>
            <p:cNvSpPr/>
            <p:nvPr/>
          </p:nvSpPr>
          <p:spPr>
            <a:xfrm rot="16200000">
              <a:off x="4571206" y="3572670"/>
              <a:ext cx="4429125" cy="563562"/>
            </a:xfrm>
            <a:custGeom>
              <a:avLst/>
              <a:gdLst>
                <a:gd name="connsiteX0" fmla="*/ 2476195 w 4429353"/>
                <a:gd name="connsiteY0" fmla="*/ 449884 h 563270"/>
                <a:gd name="connsiteX1" fmla="*/ 1975104 w 4429353"/>
                <a:gd name="connsiteY1" fmla="*/ 449884 h 563270"/>
                <a:gd name="connsiteX2" fmla="*/ 1532534 w 4429353"/>
                <a:gd name="connsiteY2" fmla="*/ 453542 h 563270"/>
                <a:gd name="connsiteX3" fmla="*/ 1280160 w 4429353"/>
                <a:gd name="connsiteY3" fmla="*/ 449884 h 563270"/>
                <a:gd name="connsiteX4" fmla="*/ 1057046 w 4429353"/>
                <a:gd name="connsiteY4" fmla="*/ 449884 h 563270"/>
                <a:gd name="connsiteX5" fmla="*/ 943661 w 4429353"/>
                <a:gd name="connsiteY5" fmla="*/ 457200 h 563270"/>
                <a:gd name="connsiteX6" fmla="*/ 841248 w 4429353"/>
                <a:gd name="connsiteY6" fmla="*/ 468172 h 563270"/>
                <a:gd name="connsiteX7" fmla="*/ 713232 w 4429353"/>
                <a:gd name="connsiteY7" fmla="*/ 493776 h 563270"/>
                <a:gd name="connsiteX8" fmla="*/ 658368 w 4429353"/>
                <a:gd name="connsiteY8" fmla="*/ 497433 h 563270"/>
                <a:gd name="connsiteX9" fmla="*/ 581558 w 4429353"/>
                <a:gd name="connsiteY9" fmla="*/ 490118 h 563270"/>
                <a:gd name="connsiteX10" fmla="*/ 479145 w 4429353"/>
                <a:gd name="connsiteY10" fmla="*/ 471830 h 563270"/>
                <a:gd name="connsiteX11" fmla="*/ 384048 w 4429353"/>
                <a:gd name="connsiteY11" fmla="*/ 438912 h 563270"/>
                <a:gd name="connsiteX12" fmla="*/ 288950 w 4429353"/>
                <a:gd name="connsiteY12" fmla="*/ 405993 h 563270"/>
                <a:gd name="connsiteX13" fmla="*/ 160934 w 4429353"/>
                <a:gd name="connsiteY13" fmla="*/ 354787 h 563270"/>
                <a:gd name="connsiteX14" fmla="*/ 91440 w 4429353"/>
                <a:gd name="connsiteY14" fmla="*/ 321868 h 563270"/>
                <a:gd name="connsiteX15" fmla="*/ 51206 w 4429353"/>
                <a:gd name="connsiteY15" fmla="*/ 292608 h 563270"/>
                <a:gd name="connsiteX16" fmla="*/ 25603 w 4429353"/>
                <a:gd name="connsiteY16" fmla="*/ 267004 h 563270"/>
                <a:gd name="connsiteX17" fmla="*/ 7315 w 4429353"/>
                <a:gd name="connsiteY17" fmla="*/ 237744 h 563270"/>
                <a:gd name="connsiteX18" fmla="*/ 0 w 4429353"/>
                <a:gd name="connsiteY18" fmla="*/ 212140 h 563270"/>
                <a:gd name="connsiteX19" fmla="*/ 10973 w 4429353"/>
                <a:gd name="connsiteY19" fmla="*/ 182880 h 563270"/>
                <a:gd name="connsiteX20" fmla="*/ 54864 w 4429353"/>
                <a:gd name="connsiteY20" fmla="*/ 142646 h 563270"/>
                <a:gd name="connsiteX21" fmla="*/ 117043 w 4429353"/>
                <a:gd name="connsiteY21" fmla="*/ 95097 h 563270"/>
                <a:gd name="connsiteX22" fmla="*/ 197510 w 4429353"/>
                <a:gd name="connsiteY22" fmla="*/ 51206 h 563270"/>
                <a:gd name="connsiteX23" fmla="*/ 629107 w 4429353"/>
                <a:gd name="connsiteY23" fmla="*/ 219456 h 563270"/>
                <a:gd name="connsiteX24" fmla="*/ 709574 w 4429353"/>
                <a:gd name="connsiteY24" fmla="*/ 230428 h 563270"/>
                <a:gd name="connsiteX25" fmla="*/ 914400 w 4429353"/>
                <a:gd name="connsiteY25" fmla="*/ 230428 h 563270"/>
                <a:gd name="connsiteX26" fmla="*/ 1239926 w 4429353"/>
                <a:gd name="connsiteY26" fmla="*/ 230428 h 563270"/>
                <a:gd name="connsiteX27" fmla="*/ 1942185 w 4429353"/>
                <a:gd name="connsiteY27" fmla="*/ 234086 h 563270"/>
                <a:gd name="connsiteX28" fmla="*/ 2611526 w 4429353"/>
                <a:gd name="connsiteY28" fmla="*/ 237744 h 563270"/>
                <a:gd name="connsiteX29" fmla="*/ 3229661 w 4429353"/>
                <a:gd name="connsiteY29" fmla="*/ 241401 h 563270"/>
                <a:gd name="connsiteX30" fmla="*/ 3730752 w 4429353"/>
                <a:gd name="connsiteY30" fmla="*/ 248716 h 563270"/>
                <a:gd name="connsiteX31" fmla="*/ 4019702 w 4429353"/>
                <a:gd name="connsiteY31" fmla="*/ 252374 h 563270"/>
                <a:gd name="connsiteX32" fmla="*/ 4081881 w 4429353"/>
                <a:gd name="connsiteY32" fmla="*/ 245059 h 563270"/>
                <a:gd name="connsiteX33" fmla="*/ 4140403 w 4429353"/>
                <a:gd name="connsiteY33" fmla="*/ 223113 h 563270"/>
                <a:gd name="connsiteX34" fmla="*/ 4195267 w 4429353"/>
                <a:gd name="connsiteY34" fmla="*/ 186537 h 563270"/>
                <a:gd name="connsiteX35" fmla="*/ 4250131 w 4429353"/>
                <a:gd name="connsiteY35" fmla="*/ 149961 h 563270"/>
                <a:gd name="connsiteX36" fmla="*/ 4315968 w 4429353"/>
                <a:gd name="connsiteY36" fmla="*/ 87782 h 563270"/>
                <a:gd name="connsiteX37" fmla="*/ 4359859 w 4429353"/>
                <a:gd name="connsiteY37" fmla="*/ 36576 h 563270"/>
                <a:gd name="connsiteX38" fmla="*/ 4389120 w 4429353"/>
                <a:gd name="connsiteY38" fmla="*/ 3657 h 563270"/>
                <a:gd name="connsiteX39" fmla="*/ 4403750 w 4429353"/>
                <a:gd name="connsiteY39" fmla="*/ 0 h 563270"/>
                <a:gd name="connsiteX40" fmla="*/ 4429353 w 4429353"/>
                <a:gd name="connsiteY40" fmla="*/ 7315 h 563270"/>
                <a:gd name="connsiteX41" fmla="*/ 4429353 w 4429353"/>
                <a:gd name="connsiteY41" fmla="*/ 29260 h 563270"/>
                <a:gd name="connsiteX42" fmla="*/ 4392777 w 4429353"/>
                <a:gd name="connsiteY42" fmla="*/ 149961 h 563270"/>
                <a:gd name="connsiteX43" fmla="*/ 4304995 w 4429353"/>
                <a:gd name="connsiteY43" fmla="*/ 369417 h 563270"/>
                <a:gd name="connsiteX44" fmla="*/ 4261104 w 4429353"/>
                <a:gd name="connsiteY44" fmla="*/ 471830 h 563270"/>
                <a:gd name="connsiteX45" fmla="*/ 4224528 w 4429353"/>
                <a:gd name="connsiteY45" fmla="*/ 526694 h 563270"/>
                <a:gd name="connsiteX46" fmla="*/ 4191609 w 4429353"/>
                <a:gd name="connsiteY46" fmla="*/ 552297 h 563270"/>
                <a:gd name="connsiteX47" fmla="*/ 4151376 w 4429353"/>
                <a:gd name="connsiteY47" fmla="*/ 563270 h 563270"/>
                <a:gd name="connsiteX48" fmla="*/ 4122115 w 4429353"/>
                <a:gd name="connsiteY48" fmla="*/ 563270 h 563270"/>
                <a:gd name="connsiteX49" fmla="*/ 4074566 w 4429353"/>
                <a:gd name="connsiteY49" fmla="*/ 544982 h 563270"/>
                <a:gd name="connsiteX50" fmla="*/ 4008729 w 4429353"/>
                <a:gd name="connsiteY50" fmla="*/ 512064 h 563270"/>
                <a:gd name="connsiteX51" fmla="*/ 3920947 w 4429353"/>
                <a:gd name="connsiteY51" fmla="*/ 486460 h 563270"/>
                <a:gd name="connsiteX52" fmla="*/ 3811219 w 4429353"/>
                <a:gd name="connsiteY52" fmla="*/ 460857 h 563270"/>
                <a:gd name="connsiteX53" fmla="*/ 3621024 w 4429353"/>
                <a:gd name="connsiteY53" fmla="*/ 449884 h 563270"/>
                <a:gd name="connsiteX54" fmla="*/ 3244291 w 4429353"/>
                <a:gd name="connsiteY54" fmla="*/ 449884 h 563270"/>
                <a:gd name="connsiteX55" fmla="*/ 2476195 w 4429353"/>
                <a:gd name="connsiteY55" fmla="*/ 449884 h 56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9353" h="563270">
                  <a:moveTo>
                    <a:pt x="2476195" y="449884"/>
                  </a:moveTo>
                  <a:lnTo>
                    <a:pt x="1975104" y="449884"/>
                  </a:lnTo>
                  <a:lnTo>
                    <a:pt x="1532534" y="453542"/>
                  </a:lnTo>
                  <a:lnTo>
                    <a:pt x="1280160" y="449884"/>
                  </a:lnTo>
                  <a:lnTo>
                    <a:pt x="1057046" y="449884"/>
                  </a:lnTo>
                  <a:lnTo>
                    <a:pt x="943661" y="457200"/>
                  </a:lnTo>
                  <a:lnTo>
                    <a:pt x="841248" y="468172"/>
                  </a:lnTo>
                  <a:lnTo>
                    <a:pt x="713232" y="493776"/>
                  </a:lnTo>
                  <a:lnTo>
                    <a:pt x="658368" y="497433"/>
                  </a:lnTo>
                  <a:lnTo>
                    <a:pt x="581558" y="490118"/>
                  </a:lnTo>
                  <a:lnTo>
                    <a:pt x="479145" y="471830"/>
                  </a:lnTo>
                  <a:lnTo>
                    <a:pt x="384048" y="438912"/>
                  </a:lnTo>
                  <a:lnTo>
                    <a:pt x="288950" y="405993"/>
                  </a:lnTo>
                  <a:lnTo>
                    <a:pt x="160934" y="354787"/>
                  </a:lnTo>
                  <a:lnTo>
                    <a:pt x="91440" y="321868"/>
                  </a:lnTo>
                  <a:lnTo>
                    <a:pt x="51206" y="292608"/>
                  </a:lnTo>
                  <a:lnTo>
                    <a:pt x="25603" y="267004"/>
                  </a:lnTo>
                  <a:lnTo>
                    <a:pt x="7315" y="237744"/>
                  </a:lnTo>
                  <a:lnTo>
                    <a:pt x="0" y="212140"/>
                  </a:lnTo>
                  <a:lnTo>
                    <a:pt x="10973" y="182880"/>
                  </a:lnTo>
                  <a:lnTo>
                    <a:pt x="54864" y="142646"/>
                  </a:lnTo>
                  <a:lnTo>
                    <a:pt x="117043" y="95097"/>
                  </a:lnTo>
                  <a:lnTo>
                    <a:pt x="197510" y="51206"/>
                  </a:lnTo>
                  <a:lnTo>
                    <a:pt x="629107" y="219456"/>
                  </a:lnTo>
                  <a:lnTo>
                    <a:pt x="709574" y="230428"/>
                  </a:lnTo>
                  <a:lnTo>
                    <a:pt x="914400" y="230428"/>
                  </a:lnTo>
                  <a:lnTo>
                    <a:pt x="1239926" y="230428"/>
                  </a:lnTo>
                  <a:lnTo>
                    <a:pt x="1942185" y="234086"/>
                  </a:lnTo>
                  <a:lnTo>
                    <a:pt x="2611526" y="237744"/>
                  </a:lnTo>
                  <a:lnTo>
                    <a:pt x="3229661" y="241401"/>
                  </a:lnTo>
                  <a:lnTo>
                    <a:pt x="3730752" y="248716"/>
                  </a:lnTo>
                  <a:lnTo>
                    <a:pt x="4019702" y="252374"/>
                  </a:lnTo>
                  <a:lnTo>
                    <a:pt x="4081881" y="245059"/>
                  </a:lnTo>
                  <a:lnTo>
                    <a:pt x="4140403" y="223113"/>
                  </a:lnTo>
                  <a:lnTo>
                    <a:pt x="4195267" y="186537"/>
                  </a:lnTo>
                  <a:lnTo>
                    <a:pt x="4250131" y="149961"/>
                  </a:lnTo>
                  <a:lnTo>
                    <a:pt x="4315968" y="87782"/>
                  </a:lnTo>
                  <a:lnTo>
                    <a:pt x="4359859" y="36576"/>
                  </a:lnTo>
                  <a:lnTo>
                    <a:pt x="4389120" y="3657"/>
                  </a:lnTo>
                  <a:lnTo>
                    <a:pt x="4403750" y="0"/>
                  </a:lnTo>
                  <a:lnTo>
                    <a:pt x="4429353" y="7315"/>
                  </a:lnTo>
                  <a:lnTo>
                    <a:pt x="4429353" y="29260"/>
                  </a:lnTo>
                  <a:lnTo>
                    <a:pt x="4392777" y="149961"/>
                  </a:lnTo>
                  <a:lnTo>
                    <a:pt x="4304995" y="369417"/>
                  </a:lnTo>
                  <a:lnTo>
                    <a:pt x="4261104" y="471830"/>
                  </a:lnTo>
                  <a:lnTo>
                    <a:pt x="4224528" y="526694"/>
                  </a:lnTo>
                  <a:lnTo>
                    <a:pt x="4191609" y="552297"/>
                  </a:lnTo>
                  <a:lnTo>
                    <a:pt x="4151376" y="563270"/>
                  </a:lnTo>
                  <a:lnTo>
                    <a:pt x="4122115" y="563270"/>
                  </a:lnTo>
                  <a:lnTo>
                    <a:pt x="4074566" y="544982"/>
                  </a:lnTo>
                  <a:lnTo>
                    <a:pt x="4008729" y="512064"/>
                  </a:lnTo>
                  <a:lnTo>
                    <a:pt x="3920947" y="486460"/>
                  </a:lnTo>
                  <a:lnTo>
                    <a:pt x="3811219" y="460857"/>
                  </a:lnTo>
                  <a:lnTo>
                    <a:pt x="3621024" y="449884"/>
                  </a:lnTo>
                  <a:lnTo>
                    <a:pt x="3244291" y="449884"/>
                  </a:lnTo>
                  <a:lnTo>
                    <a:pt x="2476195" y="449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ABBDB7B-86AC-BB48-ABB7-4C65F8A6DEE5}"/>
                </a:ext>
              </a:extLst>
            </p:cNvPr>
            <p:cNvSpPr/>
            <p:nvPr/>
          </p:nvSpPr>
          <p:spPr>
            <a:xfrm>
              <a:off x="3333750" y="2514600"/>
              <a:ext cx="1328738" cy="333375"/>
            </a:xfrm>
            <a:custGeom>
              <a:avLst/>
              <a:gdLst>
                <a:gd name="connsiteX0" fmla="*/ 702469 w 1328738"/>
                <a:gd name="connsiteY0" fmla="*/ 228600 h 333375"/>
                <a:gd name="connsiteX1" fmla="*/ 223838 w 1328738"/>
                <a:gd name="connsiteY1" fmla="*/ 333375 h 333375"/>
                <a:gd name="connsiteX2" fmla="*/ 0 w 1328738"/>
                <a:gd name="connsiteY2" fmla="*/ 333375 h 333375"/>
                <a:gd name="connsiteX3" fmla="*/ 7144 w 1328738"/>
                <a:gd name="connsiteY3" fmla="*/ 185738 h 333375"/>
                <a:gd name="connsiteX4" fmla="*/ 200025 w 1328738"/>
                <a:gd name="connsiteY4" fmla="*/ 154781 h 333375"/>
                <a:gd name="connsiteX5" fmla="*/ 516731 w 1328738"/>
                <a:gd name="connsiteY5" fmla="*/ 100013 h 333375"/>
                <a:gd name="connsiteX6" fmla="*/ 778669 w 1328738"/>
                <a:gd name="connsiteY6" fmla="*/ 57150 h 333375"/>
                <a:gd name="connsiteX7" fmla="*/ 992981 w 1328738"/>
                <a:gd name="connsiteY7" fmla="*/ 21431 h 333375"/>
                <a:gd name="connsiteX8" fmla="*/ 1309688 w 1328738"/>
                <a:gd name="connsiteY8" fmla="*/ 0 h 333375"/>
                <a:gd name="connsiteX9" fmla="*/ 1328738 w 1328738"/>
                <a:gd name="connsiteY9" fmla="*/ 135731 h 333375"/>
                <a:gd name="connsiteX10" fmla="*/ 1252538 w 1328738"/>
                <a:gd name="connsiteY10" fmla="*/ 135731 h 333375"/>
                <a:gd name="connsiteX11" fmla="*/ 1114425 w 1328738"/>
                <a:gd name="connsiteY11" fmla="*/ 154781 h 333375"/>
                <a:gd name="connsiteX12" fmla="*/ 702469 w 1328738"/>
                <a:gd name="connsiteY12" fmla="*/ 2286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8738" h="333375">
                  <a:moveTo>
                    <a:pt x="702469" y="228600"/>
                  </a:moveTo>
                  <a:lnTo>
                    <a:pt x="223838" y="333375"/>
                  </a:lnTo>
                  <a:lnTo>
                    <a:pt x="0" y="333375"/>
                  </a:lnTo>
                  <a:lnTo>
                    <a:pt x="7144" y="185738"/>
                  </a:lnTo>
                  <a:lnTo>
                    <a:pt x="200025" y="154781"/>
                  </a:lnTo>
                  <a:lnTo>
                    <a:pt x="516731" y="100013"/>
                  </a:lnTo>
                  <a:lnTo>
                    <a:pt x="778669" y="57150"/>
                  </a:lnTo>
                  <a:lnTo>
                    <a:pt x="992981" y="21431"/>
                  </a:lnTo>
                  <a:lnTo>
                    <a:pt x="1309688" y="0"/>
                  </a:lnTo>
                  <a:lnTo>
                    <a:pt x="1328738" y="135731"/>
                  </a:lnTo>
                  <a:lnTo>
                    <a:pt x="1252538" y="135731"/>
                  </a:lnTo>
                  <a:lnTo>
                    <a:pt x="1114425" y="154781"/>
                  </a:lnTo>
                  <a:lnTo>
                    <a:pt x="70246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4472AEF-A513-3247-86E4-4CB9A88F42DB}"/>
                </a:ext>
              </a:extLst>
            </p:cNvPr>
            <p:cNvSpPr/>
            <p:nvPr/>
          </p:nvSpPr>
          <p:spPr>
            <a:xfrm rot="16200000">
              <a:off x="1409700" y="2822576"/>
              <a:ext cx="3121025" cy="1016000"/>
            </a:xfrm>
            <a:custGeom>
              <a:avLst/>
              <a:gdLst>
                <a:gd name="connsiteX0" fmla="*/ 1872588 w 3121839"/>
                <a:gd name="connsiteY0" fmla="*/ 916975 h 1017430"/>
                <a:gd name="connsiteX1" fmla="*/ 1643344 w 3121839"/>
                <a:gd name="connsiteY1" fmla="*/ 880914 h 1017430"/>
                <a:gd name="connsiteX2" fmla="*/ 1514556 w 3121839"/>
                <a:gd name="connsiteY2" fmla="*/ 855157 h 1017430"/>
                <a:gd name="connsiteX3" fmla="*/ 1341979 w 3121839"/>
                <a:gd name="connsiteY3" fmla="*/ 811369 h 1017430"/>
                <a:gd name="connsiteX4" fmla="*/ 1231220 w 3121839"/>
                <a:gd name="connsiteY4" fmla="*/ 762429 h 1017430"/>
                <a:gd name="connsiteX5" fmla="*/ 1071522 w 3121839"/>
                <a:gd name="connsiteY5" fmla="*/ 700610 h 1017430"/>
                <a:gd name="connsiteX6" fmla="*/ 958188 w 3121839"/>
                <a:gd name="connsiteY6" fmla="*/ 651670 h 1017430"/>
                <a:gd name="connsiteX7" fmla="*/ 837127 w 3121839"/>
                <a:gd name="connsiteY7" fmla="*/ 597579 h 1017430"/>
                <a:gd name="connsiteX8" fmla="*/ 728944 w 3121839"/>
                <a:gd name="connsiteY8" fmla="*/ 546064 h 1017430"/>
                <a:gd name="connsiteX9" fmla="*/ 592428 w 3121839"/>
                <a:gd name="connsiteY9" fmla="*/ 468790 h 1017430"/>
                <a:gd name="connsiteX10" fmla="*/ 435306 w 3121839"/>
                <a:gd name="connsiteY10" fmla="*/ 360608 h 1017430"/>
                <a:gd name="connsiteX11" fmla="*/ 314245 w 3121839"/>
                <a:gd name="connsiteY11" fmla="*/ 273032 h 1017430"/>
                <a:gd name="connsiteX12" fmla="*/ 157122 w 3121839"/>
                <a:gd name="connsiteY12" fmla="*/ 162273 h 1017430"/>
                <a:gd name="connsiteX13" fmla="*/ 15455 w 3121839"/>
                <a:gd name="connsiteY13" fmla="*/ 61818 h 1017430"/>
                <a:gd name="connsiteX14" fmla="*/ 2576 w 3121839"/>
                <a:gd name="connsiteY14" fmla="*/ 41212 h 1017430"/>
                <a:gd name="connsiteX15" fmla="*/ 0 w 3121839"/>
                <a:gd name="connsiteY15" fmla="*/ 23181 h 1017430"/>
                <a:gd name="connsiteX16" fmla="*/ 5152 w 3121839"/>
                <a:gd name="connsiteY16" fmla="*/ 7727 h 1017430"/>
                <a:gd name="connsiteX17" fmla="*/ 15455 w 3121839"/>
                <a:gd name="connsiteY17" fmla="*/ 0 h 1017430"/>
                <a:gd name="connsiteX18" fmla="*/ 43788 w 3121839"/>
                <a:gd name="connsiteY18" fmla="*/ 0 h 1017430"/>
                <a:gd name="connsiteX19" fmla="*/ 118486 w 3121839"/>
                <a:gd name="connsiteY19" fmla="*/ 43788 h 1017430"/>
                <a:gd name="connsiteX20" fmla="*/ 283335 w 3121839"/>
                <a:gd name="connsiteY20" fmla="*/ 144243 h 1017430"/>
                <a:gd name="connsiteX21" fmla="*/ 422427 w 3121839"/>
                <a:gd name="connsiteY21" fmla="*/ 221516 h 1017430"/>
                <a:gd name="connsiteX22" fmla="*/ 610459 w 3121839"/>
                <a:gd name="connsiteY22" fmla="*/ 316820 h 1017430"/>
                <a:gd name="connsiteX23" fmla="*/ 770157 w 3121839"/>
                <a:gd name="connsiteY23" fmla="*/ 386366 h 1017430"/>
                <a:gd name="connsiteX24" fmla="*/ 922127 w 3121839"/>
                <a:gd name="connsiteY24" fmla="*/ 445609 h 1017430"/>
                <a:gd name="connsiteX25" fmla="*/ 1094704 w 3121839"/>
                <a:gd name="connsiteY25" fmla="*/ 507427 h 1017430"/>
                <a:gd name="connsiteX26" fmla="*/ 1300766 w 3121839"/>
                <a:gd name="connsiteY26" fmla="*/ 569246 h 1017430"/>
                <a:gd name="connsiteX27" fmla="*/ 1465616 w 3121839"/>
                <a:gd name="connsiteY27" fmla="*/ 613034 h 1017430"/>
                <a:gd name="connsiteX28" fmla="*/ 1651072 w 3121839"/>
                <a:gd name="connsiteY28" fmla="*/ 654246 h 1017430"/>
                <a:gd name="connsiteX29" fmla="*/ 1823649 w 3121839"/>
                <a:gd name="connsiteY29" fmla="*/ 687731 h 1017430"/>
                <a:gd name="connsiteX30" fmla="*/ 2065771 w 3121839"/>
                <a:gd name="connsiteY30" fmla="*/ 723792 h 1017430"/>
                <a:gd name="connsiteX31" fmla="*/ 2328500 w 3121839"/>
                <a:gd name="connsiteY31" fmla="*/ 749550 h 1017430"/>
                <a:gd name="connsiteX32" fmla="*/ 2578351 w 3121839"/>
                <a:gd name="connsiteY32" fmla="*/ 765005 h 1017430"/>
                <a:gd name="connsiteX33" fmla="*/ 2732897 w 3121839"/>
                <a:gd name="connsiteY33" fmla="*/ 767580 h 1017430"/>
                <a:gd name="connsiteX34" fmla="*/ 2794716 w 3121839"/>
                <a:gd name="connsiteY34" fmla="*/ 757277 h 1017430"/>
                <a:gd name="connsiteX35" fmla="*/ 2871989 w 3121839"/>
                <a:gd name="connsiteY35" fmla="*/ 734095 h 1017430"/>
                <a:gd name="connsiteX36" fmla="*/ 2938959 w 3121839"/>
                <a:gd name="connsiteY36" fmla="*/ 703186 h 1017430"/>
                <a:gd name="connsiteX37" fmla="*/ 3000778 w 3121839"/>
                <a:gd name="connsiteY37" fmla="*/ 664549 h 1017430"/>
                <a:gd name="connsiteX38" fmla="*/ 3062596 w 3121839"/>
                <a:gd name="connsiteY38" fmla="*/ 618185 h 1017430"/>
                <a:gd name="connsiteX39" fmla="*/ 3083202 w 3121839"/>
                <a:gd name="connsiteY39" fmla="*/ 607882 h 1017430"/>
                <a:gd name="connsiteX40" fmla="*/ 3101233 w 3121839"/>
                <a:gd name="connsiteY40" fmla="*/ 605307 h 1017430"/>
                <a:gd name="connsiteX41" fmla="*/ 3111536 w 3121839"/>
                <a:gd name="connsiteY41" fmla="*/ 607882 h 1017430"/>
                <a:gd name="connsiteX42" fmla="*/ 3121839 w 3121839"/>
                <a:gd name="connsiteY42" fmla="*/ 623337 h 1017430"/>
                <a:gd name="connsiteX43" fmla="*/ 3114112 w 3121839"/>
                <a:gd name="connsiteY43" fmla="*/ 654246 h 1017430"/>
                <a:gd name="connsiteX44" fmla="*/ 3078051 w 3121839"/>
                <a:gd name="connsiteY44" fmla="*/ 749550 h 1017430"/>
                <a:gd name="connsiteX45" fmla="*/ 2993050 w 3121839"/>
                <a:gd name="connsiteY45" fmla="*/ 1017430 h 1017430"/>
                <a:gd name="connsiteX46" fmla="*/ 2877140 w 3121839"/>
                <a:gd name="connsiteY46" fmla="*/ 986521 h 1017430"/>
                <a:gd name="connsiteX47" fmla="*/ 2596381 w 3121839"/>
                <a:gd name="connsiteY47" fmla="*/ 981370 h 1017430"/>
                <a:gd name="connsiteX48" fmla="*/ 2385167 w 3121839"/>
                <a:gd name="connsiteY48" fmla="*/ 976218 h 1017430"/>
                <a:gd name="connsiteX49" fmla="*/ 2176530 w 3121839"/>
                <a:gd name="connsiteY49" fmla="*/ 963339 h 1017430"/>
                <a:gd name="connsiteX50" fmla="*/ 2037438 w 3121839"/>
                <a:gd name="connsiteY50" fmla="*/ 942733 h 1017430"/>
                <a:gd name="connsiteX51" fmla="*/ 1872588 w 3121839"/>
                <a:gd name="connsiteY51" fmla="*/ 916975 h 10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21839" h="1017430">
                  <a:moveTo>
                    <a:pt x="1872588" y="916975"/>
                  </a:moveTo>
                  <a:lnTo>
                    <a:pt x="1643344" y="880914"/>
                  </a:lnTo>
                  <a:lnTo>
                    <a:pt x="1514556" y="855157"/>
                  </a:lnTo>
                  <a:lnTo>
                    <a:pt x="1341979" y="811369"/>
                  </a:lnTo>
                  <a:lnTo>
                    <a:pt x="1231220" y="762429"/>
                  </a:lnTo>
                  <a:lnTo>
                    <a:pt x="1071522" y="700610"/>
                  </a:lnTo>
                  <a:lnTo>
                    <a:pt x="958188" y="651670"/>
                  </a:lnTo>
                  <a:lnTo>
                    <a:pt x="837127" y="597579"/>
                  </a:lnTo>
                  <a:lnTo>
                    <a:pt x="728944" y="546064"/>
                  </a:lnTo>
                  <a:lnTo>
                    <a:pt x="592428" y="468790"/>
                  </a:lnTo>
                  <a:lnTo>
                    <a:pt x="435306" y="360608"/>
                  </a:lnTo>
                  <a:lnTo>
                    <a:pt x="314245" y="273032"/>
                  </a:lnTo>
                  <a:lnTo>
                    <a:pt x="157122" y="162273"/>
                  </a:lnTo>
                  <a:lnTo>
                    <a:pt x="15455" y="61818"/>
                  </a:lnTo>
                  <a:lnTo>
                    <a:pt x="2576" y="41212"/>
                  </a:lnTo>
                  <a:lnTo>
                    <a:pt x="0" y="23181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43788" y="0"/>
                  </a:lnTo>
                  <a:lnTo>
                    <a:pt x="118486" y="43788"/>
                  </a:lnTo>
                  <a:lnTo>
                    <a:pt x="283335" y="144243"/>
                  </a:lnTo>
                  <a:lnTo>
                    <a:pt x="422427" y="221516"/>
                  </a:lnTo>
                  <a:lnTo>
                    <a:pt x="610459" y="316820"/>
                  </a:lnTo>
                  <a:lnTo>
                    <a:pt x="770157" y="386366"/>
                  </a:lnTo>
                  <a:lnTo>
                    <a:pt x="922127" y="445609"/>
                  </a:lnTo>
                  <a:lnTo>
                    <a:pt x="1094704" y="507427"/>
                  </a:lnTo>
                  <a:lnTo>
                    <a:pt x="1300766" y="569246"/>
                  </a:lnTo>
                  <a:lnTo>
                    <a:pt x="1465616" y="613034"/>
                  </a:lnTo>
                  <a:lnTo>
                    <a:pt x="1651072" y="654246"/>
                  </a:lnTo>
                  <a:lnTo>
                    <a:pt x="1823649" y="687731"/>
                  </a:lnTo>
                  <a:lnTo>
                    <a:pt x="2065771" y="723792"/>
                  </a:lnTo>
                  <a:lnTo>
                    <a:pt x="2328500" y="749550"/>
                  </a:lnTo>
                  <a:lnTo>
                    <a:pt x="2578351" y="765005"/>
                  </a:lnTo>
                  <a:lnTo>
                    <a:pt x="2732897" y="767580"/>
                  </a:lnTo>
                  <a:lnTo>
                    <a:pt x="2794716" y="757277"/>
                  </a:lnTo>
                  <a:lnTo>
                    <a:pt x="2871989" y="734095"/>
                  </a:lnTo>
                  <a:lnTo>
                    <a:pt x="2938959" y="703186"/>
                  </a:lnTo>
                  <a:lnTo>
                    <a:pt x="3000778" y="664549"/>
                  </a:lnTo>
                  <a:lnTo>
                    <a:pt x="3062596" y="618185"/>
                  </a:lnTo>
                  <a:lnTo>
                    <a:pt x="3083202" y="607882"/>
                  </a:lnTo>
                  <a:lnTo>
                    <a:pt x="3101233" y="605307"/>
                  </a:lnTo>
                  <a:lnTo>
                    <a:pt x="3111536" y="607882"/>
                  </a:lnTo>
                  <a:lnTo>
                    <a:pt x="3121839" y="623337"/>
                  </a:lnTo>
                  <a:lnTo>
                    <a:pt x="3114112" y="654246"/>
                  </a:lnTo>
                  <a:lnTo>
                    <a:pt x="3078051" y="749550"/>
                  </a:lnTo>
                  <a:lnTo>
                    <a:pt x="2993050" y="1017430"/>
                  </a:lnTo>
                  <a:lnTo>
                    <a:pt x="2877140" y="986521"/>
                  </a:lnTo>
                  <a:lnTo>
                    <a:pt x="2596381" y="981370"/>
                  </a:lnTo>
                  <a:lnTo>
                    <a:pt x="2385167" y="976218"/>
                  </a:lnTo>
                  <a:lnTo>
                    <a:pt x="2176530" y="963339"/>
                  </a:lnTo>
                  <a:lnTo>
                    <a:pt x="2037438" y="942733"/>
                  </a:lnTo>
                  <a:lnTo>
                    <a:pt x="1872588" y="916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F1EEA62-0278-0348-9140-AA466B3E26EC}"/>
                </a:ext>
              </a:extLst>
            </p:cNvPr>
            <p:cNvSpPr/>
            <p:nvPr/>
          </p:nvSpPr>
          <p:spPr>
            <a:xfrm>
              <a:off x="3195638" y="3519488"/>
              <a:ext cx="279400" cy="1628775"/>
            </a:xfrm>
            <a:custGeom>
              <a:avLst/>
              <a:gdLst>
                <a:gd name="connsiteX0" fmla="*/ 71437 w 278606"/>
                <a:gd name="connsiteY0" fmla="*/ 983456 h 1628775"/>
                <a:gd name="connsiteX1" fmla="*/ 59531 w 278606"/>
                <a:gd name="connsiteY1" fmla="*/ 488156 h 1628775"/>
                <a:gd name="connsiteX2" fmla="*/ 57150 w 278606"/>
                <a:gd name="connsiteY2" fmla="*/ 242887 h 1628775"/>
                <a:gd name="connsiteX3" fmla="*/ 50006 w 278606"/>
                <a:gd name="connsiteY3" fmla="*/ 192881 h 1628775"/>
                <a:gd name="connsiteX4" fmla="*/ 0 w 278606"/>
                <a:gd name="connsiteY4" fmla="*/ 78581 h 1628775"/>
                <a:gd name="connsiteX5" fmla="*/ 11906 w 278606"/>
                <a:gd name="connsiteY5" fmla="*/ 0 h 1628775"/>
                <a:gd name="connsiteX6" fmla="*/ 264318 w 278606"/>
                <a:gd name="connsiteY6" fmla="*/ 76200 h 1628775"/>
                <a:gd name="connsiteX7" fmla="*/ 254793 w 278606"/>
                <a:gd name="connsiteY7" fmla="*/ 273843 h 1628775"/>
                <a:gd name="connsiteX8" fmla="*/ 269081 w 278606"/>
                <a:gd name="connsiteY8" fmla="*/ 728662 h 1628775"/>
                <a:gd name="connsiteX9" fmla="*/ 271462 w 278606"/>
                <a:gd name="connsiteY9" fmla="*/ 1031081 h 1628775"/>
                <a:gd name="connsiteX10" fmla="*/ 278606 w 278606"/>
                <a:gd name="connsiteY10" fmla="*/ 1254918 h 1628775"/>
                <a:gd name="connsiteX11" fmla="*/ 278606 w 278606"/>
                <a:gd name="connsiteY11" fmla="*/ 1407318 h 1628775"/>
                <a:gd name="connsiteX12" fmla="*/ 276225 w 278606"/>
                <a:gd name="connsiteY12" fmla="*/ 1500187 h 1628775"/>
                <a:gd name="connsiteX13" fmla="*/ 269081 w 278606"/>
                <a:gd name="connsiteY13" fmla="*/ 1552575 h 1628775"/>
                <a:gd name="connsiteX14" fmla="*/ 259556 w 278606"/>
                <a:gd name="connsiteY14" fmla="*/ 1588293 h 1628775"/>
                <a:gd name="connsiteX15" fmla="*/ 242887 w 278606"/>
                <a:gd name="connsiteY15" fmla="*/ 1609725 h 1628775"/>
                <a:gd name="connsiteX16" fmla="*/ 216693 w 278606"/>
                <a:gd name="connsiteY16" fmla="*/ 1624012 h 1628775"/>
                <a:gd name="connsiteX17" fmla="*/ 192881 w 278606"/>
                <a:gd name="connsiteY17" fmla="*/ 1628775 h 1628775"/>
                <a:gd name="connsiteX18" fmla="*/ 171450 w 278606"/>
                <a:gd name="connsiteY18" fmla="*/ 1626393 h 1628775"/>
                <a:gd name="connsiteX19" fmla="*/ 154781 w 278606"/>
                <a:gd name="connsiteY19" fmla="*/ 1614487 h 1628775"/>
                <a:gd name="connsiteX20" fmla="*/ 133350 w 278606"/>
                <a:gd name="connsiteY20" fmla="*/ 1588293 h 1628775"/>
                <a:gd name="connsiteX21" fmla="*/ 102393 w 278606"/>
                <a:gd name="connsiteY21" fmla="*/ 1521618 h 1628775"/>
                <a:gd name="connsiteX22" fmla="*/ 71437 w 278606"/>
                <a:gd name="connsiteY22" fmla="*/ 1416843 h 1628775"/>
                <a:gd name="connsiteX23" fmla="*/ 54768 w 278606"/>
                <a:gd name="connsiteY23" fmla="*/ 1335881 h 1628775"/>
                <a:gd name="connsiteX24" fmla="*/ 61912 w 278606"/>
                <a:gd name="connsiteY24" fmla="*/ 1283493 h 1628775"/>
                <a:gd name="connsiteX25" fmla="*/ 71437 w 278606"/>
                <a:gd name="connsiteY25" fmla="*/ 1223962 h 1628775"/>
                <a:gd name="connsiteX26" fmla="*/ 71437 w 278606"/>
                <a:gd name="connsiteY26" fmla="*/ 983456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8606" h="1628775">
                  <a:moveTo>
                    <a:pt x="71437" y="983456"/>
                  </a:moveTo>
                  <a:lnTo>
                    <a:pt x="59531" y="488156"/>
                  </a:lnTo>
                  <a:cubicBezTo>
                    <a:pt x="58714" y="406400"/>
                    <a:pt x="57150" y="324647"/>
                    <a:pt x="57150" y="242887"/>
                  </a:cubicBezTo>
                  <a:lnTo>
                    <a:pt x="50006" y="192881"/>
                  </a:lnTo>
                  <a:lnTo>
                    <a:pt x="0" y="78581"/>
                  </a:lnTo>
                  <a:lnTo>
                    <a:pt x="11906" y="0"/>
                  </a:lnTo>
                  <a:lnTo>
                    <a:pt x="264318" y="76200"/>
                  </a:lnTo>
                  <a:lnTo>
                    <a:pt x="254793" y="273843"/>
                  </a:lnTo>
                  <a:lnTo>
                    <a:pt x="269081" y="728662"/>
                  </a:lnTo>
                  <a:cubicBezTo>
                    <a:pt x="269875" y="829468"/>
                    <a:pt x="270668" y="930275"/>
                    <a:pt x="271462" y="1031081"/>
                  </a:cubicBezTo>
                  <a:lnTo>
                    <a:pt x="278606" y="1254918"/>
                  </a:lnTo>
                  <a:lnTo>
                    <a:pt x="278606" y="1407318"/>
                  </a:lnTo>
                  <a:cubicBezTo>
                    <a:pt x="277812" y="1438274"/>
                    <a:pt x="277019" y="1469231"/>
                    <a:pt x="276225" y="1500187"/>
                  </a:cubicBezTo>
                  <a:lnTo>
                    <a:pt x="269081" y="1552575"/>
                  </a:lnTo>
                  <a:lnTo>
                    <a:pt x="259556" y="1588293"/>
                  </a:lnTo>
                  <a:lnTo>
                    <a:pt x="242887" y="1609725"/>
                  </a:lnTo>
                  <a:lnTo>
                    <a:pt x="216693" y="1624012"/>
                  </a:lnTo>
                  <a:lnTo>
                    <a:pt x="192881" y="1628775"/>
                  </a:lnTo>
                  <a:lnTo>
                    <a:pt x="171450" y="1626393"/>
                  </a:lnTo>
                  <a:lnTo>
                    <a:pt x="154781" y="1614487"/>
                  </a:lnTo>
                  <a:lnTo>
                    <a:pt x="133350" y="1588293"/>
                  </a:lnTo>
                  <a:lnTo>
                    <a:pt x="102393" y="1521618"/>
                  </a:lnTo>
                  <a:lnTo>
                    <a:pt x="71437" y="1416843"/>
                  </a:lnTo>
                  <a:lnTo>
                    <a:pt x="54768" y="1335881"/>
                  </a:lnTo>
                  <a:lnTo>
                    <a:pt x="61912" y="1283493"/>
                  </a:lnTo>
                  <a:lnTo>
                    <a:pt x="71437" y="1223962"/>
                  </a:lnTo>
                  <a:lnTo>
                    <a:pt x="71437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3A5A39A-A043-3742-806B-88101472D831}"/>
                </a:ext>
              </a:extLst>
            </p:cNvPr>
            <p:cNvSpPr/>
            <p:nvPr/>
          </p:nvSpPr>
          <p:spPr>
            <a:xfrm>
              <a:off x="3360738" y="3295650"/>
              <a:ext cx="1795462" cy="1744663"/>
            </a:xfrm>
            <a:custGeom>
              <a:avLst/>
              <a:gdLst>
                <a:gd name="connsiteX0" fmla="*/ 1102519 w 1795462"/>
                <a:gd name="connsiteY0" fmla="*/ 233363 h 1745456"/>
                <a:gd name="connsiteX1" fmla="*/ 833437 w 1795462"/>
                <a:gd name="connsiteY1" fmla="*/ 271463 h 1745456"/>
                <a:gd name="connsiteX2" fmla="*/ 585787 w 1795462"/>
                <a:gd name="connsiteY2" fmla="*/ 326231 h 1745456"/>
                <a:gd name="connsiteX3" fmla="*/ 352425 w 1795462"/>
                <a:gd name="connsiteY3" fmla="*/ 383381 h 1745456"/>
                <a:gd name="connsiteX4" fmla="*/ 38100 w 1795462"/>
                <a:gd name="connsiteY4" fmla="*/ 459581 h 1745456"/>
                <a:gd name="connsiteX5" fmla="*/ 0 w 1795462"/>
                <a:gd name="connsiteY5" fmla="*/ 314325 h 1745456"/>
                <a:gd name="connsiteX6" fmla="*/ 147637 w 1795462"/>
                <a:gd name="connsiteY6" fmla="*/ 276225 h 1745456"/>
                <a:gd name="connsiteX7" fmla="*/ 421481 w 1795462"/>
                <a:gd name="connsiteY7" fmla="*/ 209550 h 1745456"/>
                <a:gd name="connsiteX8" fmla="*/ 652462 w 1795462"/>
                <a:gd name="connsiteY8" fmla="*/ 157163 h 1745456"/>
                <a:gd name="connsiteX9" fmla="*/ 928687 w 1795462"/>
                <a:gd name="connsiteY9" fmla="*/ 102394 h 1745456"/>
                <a:gd name="connsiteX10" fmla="*/ 1143000 w 1795462"/>
                <a:gd name="connsiteY10" fmla="*/ 73819 h 1745456"/>
                <a:gd name="connsiteX11" fmla="*/ 1343025 w 1795462"/>
                <a:gd name="connsiteY11" fmla="*/ 42863 h 1745456"/>
                <a:gd name="connsiteX12" fmla="*/ 1373981 w 1795462"/>
                <a:gd name="connsiteY12" fmla="*/ 30956 h 1745456"/>
                <a:gd name="connsiteX13" fmla="*/ 1445419 w 1795462"/>
                <a:gd name="connsiteY13" fmla="*/ 0 h 1745456"/>
                <a:gd name="connsiteX14" fmla="*/ 1457325 w 1795462"/>
                <a:gd name="connsiteY14" fmla="*/ 0 h 1745456"/>
                <a:gd name="connsiteX15" fmla="*/ 1500187 w 1795462"/>
                <a:gd name="connsiteY15" fmla="*/ 4763 h 1745456"/>
                <a:gd name="connsiteX16" fmla="*/ 1569244 w 1795462"/>
                <a:gd name="connsiteY16" fmla="*/ 30956 h 1745456"/>
                <a:gd name="connsiteX17" fmla="*/ 1612106 w 1795462"/>
                <a:gd name="connsiteY17" fmla="*/ 52388 h 1745456"/>
                <a:gd name="connsiteX18" fmla="*/ 1671637 w 1795462"/>
                <a:gd name="connsiteY18" fmla="*/ 85725 h 1745456"/>
                <a:gd name="connsiteX19" fmla="*/ 1714500 w 1795462"/>
                <a:gd name="connsiteY19" fmla="*/ 107156 h 1745456"/>
                <a:gd name="connsiteX20" fmla="*/ 1752600 w 1795462"/>
                <a:gd name="connsiteY20" fmla="*/ 126206 h 1745456"/>
                <a:gd name="connsiteX21" fmla="*/ 1776412 w 1795462"/>
                <a:gd name="connsiteY21" fmla="*/ 142875 h 1745456"/>
                <a:gd name="connsiteX22" fmla="*/ 1788319 w 1795462"/>
                <a:gd name="connsiteY22" fmla="*/ 164306 h 1745456"/>
                <a:gd name="connsiteX23" fmla="*/ 1795462 w 1795462"/>
                <a:gd name="connsiteY23" fmla="*/ 188119 h 1745456"/>
                <a:gd name="connsiteX24" fmla="*/ 1785937 w 1795462"/>
                <a:gd name="connsiteY24" fmla="*/ 219075 h 1745456"/>
                <a:gd name="connsiteX25" fmla="*/ 1759744 w 1795462"/>
                <a:gd name="connsiteY25" fmla="*/ 269081 h 1745456"/>
                <a:gd name="connsiteX26" fmla="*/ 1745456 w 1795462"/>
                <a:gd name="connsiteY26" fmla="*/ 311944 h 1745456"/>
                <a:gd name="connsiteX27" fmla="*/ 1733550 w 1795462"/>
                <a:gd name="connsiteY27" fmla="*/ 490538 h 1745456"/>
                <a:gd name="connsiteX28" fmla="*/ 1704975 w 1795462"/>
                <a:gd name="connsiteY28" fmla="*/ 1004888 h 1745456"/>
                <a:gd name="connsiteX29" fmla="*/ 1697831 w 1795462"/>
                <a:gd name="connsiteY29" fmla="*/ 1150144 h 1745456"/>
                <a:gd name="connsiteX30" fmla="*/ 1693069 w 1795462"/>
                <a:gd name="connsiteY30" fmla="*/ 1345406 h 1745456"/>
                <a:gd name="connsiteX31" fmla="*/ 1676400 w 1795462"/>
                <a:gd name="connsiteY31" fmla="*/ 1502569 h 1745456"/>
                <a:gd name="connsiteX32" fmla="*/ 1657350 w 1795462"/>
                <a:gd name="connsiteY32" fmla="*/ 1552575 h 1745456"/>
                <a:gd name="connsiteX33" fmla="*/ 1624012 w 1795462"/>
                <a:gd name="connsiteY33" fmla="*/ 1607344 h 1745456"/>
                <a:gd name="connsiteX34" fmla="*/ 1595437 w 1795462"/>
                <a:gd name="connsiteY34" fmla="*/ 1654969 h 1745456"/>
                <a:gd name="connsiteX35" fmla="*/ 1566862 w 1795462"/>
                <a:gd name="connsiteY35" fmla="*/ 1695450 h 1745456"/>
                <a:gd name="connsiteX36" fmla="*/ 1521619 w 1795462"/>
                <a:gd name="connsiteY36" fmla="*/ 1738313 h 1745456"/>
                <a:gd name="connsiteX37" fmla="*/ 1502569 w 1795462"/>
                <a:gd name="connsiteY37" fmla="*/ 1745456 h 1745456"/>
                <a:gd name="connsiteX38" fmla="*/ 1493044 w 1795462"/>
                <a:gd name="connsiteY38" fmla="*/ 1743075 h 1745456"/>
                <a:gd name="connsiteX39" fmla="*/ 1473994 w 1795462"/>
                <a:gd name="connsiteY39" fmla="*/ 1728788 h 1745456"/>
                <a:gd name="connsiteX40" fmla="*/ 1440656 w 1795462"/>
                <a:gd name="connsiteY40" fmla="*/ 1688306 h 1745456"/>
                <a:gd name="connsiteX41" fmla="*/ 1404937 w 1795462"/>
                <a:gd name="connsiteY41" fmla="*/ 1645444 h 1745456"/>
                <a:gd name="connsiteX42" fmla="*/ 1373981 w 1795462"/>
                <a:gd name="connsiteY42" fmla="*/ 1600200 h 1745456"/>
                <a:gd name="connsiteX43" fmla="*/ 1471612 w 1795462"/>
                <a:gd name="connsiteY43" fmla="*/ 1250156 h 1745456"/>
                <a:gd name="connsiteX44" fmla="*/ 1478756 w 1795462"/>
                <a:gd name="connsiteY44" fmla="*/ 1064419 h 1745456"/>
                <a:gd name="connsiteX45" fmla="*/ 1493044 w 1795462"/>
                <a:gd name="connsiteY45" fmla="*/ 533400 h 1745456"/>
                <a:gd name="connsiteX46" fmla="*/ 1493044 w 1795462"/>
                <a:gd name="connsiteY46" fmla="*/ 290513 h 1745456"/>
                <a:gd name="connsiteX47" fmla="*/ 1488281 w 1795462"/>
                <a:gd name="connsiteY47" fmla="*/ 254794 h 1745456"/>
                <a:gd name="connsiteX48" fmla="*/ 1478756 w 1795462"/>
                <a:gd name="connsiteY48" fmla="*/ 238125 h 1745456"/>
                <a:gd name="connsiteX49" fmla="*/ 1462087 w 1795462"/>
                <a:gd name="connsiteY49" fmla="*/ 223838 h 1745456"/>
                <a:gd name="connsiteX50" fmla="*/ 1438275 w 1795462"/>
                <a:gd name="connsiteY50" fmla="*/ 211931 h 1745456"/>
                <a:gd name="connsiteX51" fmla="*/ 1404937 w 1795462"/>
                <a:gd name="connsiteY51" fmla="*/ 200025 h 1745456"/>
                <a:gd name="connsiteX52" fmla="*/ 1350169 w 1795462"/>
                <a:gd name="connsiteY52" fmla="*/ 200025 h 1745456"/>
                <a:gd name="connsiteX53" fmla="*/ 1102519 w 1795462"/>
                <a:gd name="connsiteY53" fmla="*/ 233363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5462" h="1745456">
                  <a:moveTo>
                    <a:pt x="1102519" y="233363"/>
                  </a:moveTo>
                  <a:lnTo>
                    <a:pt x="833437" y="271463"/>
                  </a:lnTo>
                  <a:lnTo>
                    <a:pt x="585787" y="326231"/>
                  </a:lnTo>
                  <a:lnTo>
                    <a:pt x="352425" y="383381"/>
                  </a:lnTo>
                  <a:lnTo>
                    <a:pt x="38100" y="459581"/>
                  </a:lnTo>
                  <a:lnTo>
                    <a:pt x="0" y="314325"/>
                  </a:lnTo>
                  <a:lnTo>
                    <a:pt x="147637" y="276225"/>
                  </a:lnTo>
                  <a:lnTo>
                    <a:pt x="421481" y="209550"/>
                  </a:lnTo>
                  <a:lnTo>
                    <a:pt x="652462" y="157163"/>
                  </a:lnTo>
                  <a:lnTo>
                    <a:pt x="928687" y="102394"/>
                  </a:lnTo>
                  <a:lnTo>
                    <a:pt x="1143000" y="73819"/>
                  </a:lnTo>
                  <a:lnTo>
                    <a:pt x="1343025" y="42863"/>
                  </a:lnTo>
                  <a:lnTo>
                    <a:pt x="1373981" y="30956"/>
                  </a:lnTo>
                  <a:lnTo>
                    <a:pt x="1445419" y="0"/>
                  </a:lnTo>
                  <a:lnTo>
                    <a:pt x="1457325" y="0"/>
                  </a:lnTo>
                  <a:lnTo>
                    <a:pt x="1500187" y="4763"/>
                  </a:lnTo>
                  <a:lnTo>
                    <a:pt x="1569244" y="30956"/>
                  </a:lnTo>
                  <a:lnTo>
                    <a:pt x="1612106" y="52388"/>
                  </a:lnTo>
                  <a:lnTo>
                    <a:pt x="1671637" y="85725"/>
                  </a:lnTo>
                  <a:lnTo>
                    <a:pt x="1714500" y="107156"/>
                  </a:lnTo>
                  <a:lnTo>
                    <a:pt x="1752600" y="126206"/>
                  </a:lnTo>
                  <a:lnTo>
                    <a:pt x="1776412" y="142875"/>
                  </a:lnTo>
                  <a:lnTo>
                    <a:pt x="1788319" y="164306"/>
                  </a:lnTo>
                  <a:lnTo>
                    <a:pt x="1795462" y="188119"/>
                  </a:lnTo>
                  <a:lnTo>
                    <a:pt x="1785937" y="219075"/>
                  </a:lnTo>
                  <a:lnTo>
                    <a:pt x="1759744" y="269081"/>
                  </a:lnTo>
                  <a:lnTo>
                    <a:pt x="1745456" y="311944"/>
                  </a:lnTo>
                  <a:lnTo>
                    <a:pt x="1733550" y="490538"/>
                  </a:lnTo>
                  <a:lnTo>
                    <a:pt x="1704975" y="1004888"/>
                  </a:lnTo>
                  <a:lnTo>
                    <a:pt x="1697831" y="1150144"/>
                  </a:lnTo>
                  <a:lnTo>
                    <a:pt x="1693069" y="1345406"/>
                  </a:lnTo>
                  <a:lnTo>
                    <a:pt x="1676400" y="1502569"/>
                  </a:lnTo>
                  <a:lnTo>
                    <a:pt x="1657350" y="1552575"/>
                  </a:lnTo>
                  <a:lnTo>
                    <a:pt x="1624012" y="1607344"/>
                  </a:lnTo>
                  <a:lnTo>
                    <a:pt x="1595437" y="1654969"/>
                  </a:lnTo>
                  <a:lnTo>
                    <a:pt x="1566862" y="1695450"/>
                  </a:lnTo>
                  <a:lnTo>
                    <a:pt x="1521619" y="1738313"/>
                  </a:lnTo>
                  <a:lnTo>
                    <a:pt x="1502569" y="1745456"/>
                  </a:lnTo>
                  <a:lnTo>
                    <a:pt x="1493044" y="1743075"/>
                  </a:lnTo>
                  <a:lnTo>
                    <a:pt x="1473994" y="1728788"/>
                  </a:lnTo>
                  <a:lnTo>
                    <a:pt x="1440656" y="1688306"/>
                  </a:lnTo>
                  <a:lnTo>
                    <a:pt x="1404937" y="1645444"/>
                  </a:lnTo>
                  <a:lnTo>
                    <a:pt x="1373981" y="1600200"/>
                  </a:lnTo>
                  <a:lnTo>
                    <a:pt x="1471612" y="1250156"/>
                  </a:lnTo>
                  <a:lnTo>
                    <a:pt x="1478756" y="1064419"/>
                  </a:lnTo>
                  <a:lnTo>
                    <a:pt x="1493044" y="533400"/>
                  </a:lnTo>
                  <a:lnTo>
                    <a:pt x="1493044" y="290513"/>
                  </a:lnTo>
                  <a:lnTo>
                    <a:pt x="1488281" y="254794"/>
                  </a:lnTo>
                  <a:lnTo>
                    <a:pt x="1478756" y="238125"/>
                  </a:lnTo>
                  <a:lnTo>
                    <a:pt x="1462087" y="223838"/>
                  </a:lnTo>
                  <a:lnTo>
                    <a:pt x="1438275" y="211931"/>
                  </a:lnTo>
                  <a:lnTo>
                    <a:pt x="1404937" y="200025"/>
                  </a:lnTo>
                  <a:lnTo>
                    <a:pt x="1350169" y="200025"/>
                  </a:lnTo>
                  <a:lnTo>
                    <a:pt x="11025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D5F5053-28A0-2C4F-BC94-00BDF22ED0DF}"/>
                </a:ext>
              </a:extLst>
            </p:cNvPr>
            <p:cNvSpPr/>
            <p:nvPr/>
          </p:nvSpPr>
          <p:spPr>
            <a:xfrm>
              <a:off x="4341813" y="4476750"/>
              <a:ext cx="534987" cy="455613"/>
            </a:xfrm>
            <a:custGeom>
              <a:avLst/>
              <a:gdLst>
                <a:gd name="connsiteX0" fmla="*/ 200025 w 535781"/>
                <a:gd name="connsiteY0" fmla="*/ 166688 h 454819"/>
                <a:gd name="connsiteX1" fmla="*/ 330994 w 535781"/>
                <a:gd name="connsiteY1" fmla="*/ 178594 h 454819"/>
                <a:gd name="connsiteX2" fmla="*/ 376237 w 535781"/>
                <a:gd name="connsiteY2" fmla="*/ 176213 h 454819"/>
                <a:gd name="connsiteX3" fmla="*/ 409575 w 535781"/>
                <a:gd name="connsiteY3" fmla="*/ 166688 h 454819"/>
                <a:gd name="connsiteX4" fmla="*/ 440531 w 535781"/>
                <a:gd name="connsiteY4" fmla="*/ 147638 h 454819"/>
                <a:gd name="connsiteX5" fmla="*/ 464344 w 535781"/>
                <a:gd name="connsiteY5" fmla="*/ 123825 h 454819"/>
                <a:gd name="connsiteX6" fmla="*/ 535781 w 535781"/>
                <a:gd name="connsiteY6" fmla="*/ 0 h 454819"/>
                <a:gd name="connsiteX7" fmla="*/ 440531 w 535781"/>
                <a:gd name="connsiteY7" fmla="*/ 454819 h 454819"/>
                <a:gd name="connsiteX8" fmla="*/ 390525 w 535781"/>
                <a:gd name="connsiteY8" fmla="*/ 419100 h 454819"/>
                <a:gd name="connsiteX9" fmla="*/ 361950 w 535781"/>
                <a:gd name="connsiteY9" fmla="*/ 392906 h 454819"/>
                <a:gd name="connsiteX10" fmla="*/ 321469 w 535781"/>
                <a:gd name="connsiteY10" fmla="*/ 359569 h 454819"/>
                <a:gd name="connsiteX11" fmla="*/ 273844 w 535781"/>
                <a:gd name="connsiteY11" fmla="*/ 328613 h 454819"/>
                <a:gd name="connsiteX12" fmla="*/ 216694 w 535781"/>
                <a:gd name="connsiteY12" fmla="*/ 290513 h 454819"/>
                <a:gd name="connsiteX13" fmla="*/ 154781 w 535781"/>
                <a:gd name="connsiteY13" fmla="*/ 259556 h 454819"/>
                <a:gd name="connsiteX14" fmla="*/ 104775 w 535781"/>
                <a:gd name="connsiteY14" fmla="*/ 235744 h 454819"/>
                <a:gd name="connsiteX15" fmla="*/ 47625 w 535781"/>
                <a:gd name="connsiteY15" fmla="*/ 214313 h 454819"/>
                <a:gd name="connsiteX16" fmla="*/ 23812 w 535781"/>
                <a:gd name="connsiteY16" fmla="*/ 204788 h 454819"/>
                <a:gd name="connsiteX17" fmla="*/ 4762 w 535781"/>
                <a:gd name="connsiteY17" fmla="*/ 190500 h 454819"/>
                <a:gd name="connsiteX18" fmla="*/ 0 w 535781"/>
                <a:gd name="connsiteY18" fmla="*/ 178594 h 454819"/>
                <a:gd name="connsiteX19" fmla="*/ 7144 w 535781"/>
                <a:gd name="connsiteY19" fmla="*/ 164306 h 454819"/>
                <a:gd name="connsiteX20" fmla="*/ 19050 w 535781"/>
                <a:gd name="connsiteY20" fmla="*/ 154781 h 454819"/>
                <a:gd name="connsiteX21" fmla="*/ 200025 w 535781"/>
                <a:gd name="connsiteY21" fmla="*/ 166688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781" h="454819">
                  <a:moveTo>
                    <a:pt x="200025" y="166688"/>
                  </a:moveTo>
                  <a:lnTo>
                    <a:pt x="330994" y="178594"/>
                  </a:lnTo>
                  <a:lnTo>
                    <a:pt x="376237" y="176213"/>
                  </a:lnTo>
                  <a:lnTo>
                    <a:pt x="409575" y="166688"/>
                  </a:lnTo>
                  <a:lnTo>
                    <a:pt x="440531" y="147638"/>
                  </a:lnTo>
                  <a:lnTo>
                    <a:pt x="464344" y="123825"/>
                  </a:lnTo>
                  <a:lnTo>
                    <a:pt x="535781" y="0"/>
                  </a:lnTo>
                  <a:lnTo>
                    <a:pt x="440531" y="454819"/>
                  </a:lnTo>
                  <a:lnTo>
                    <a:pt x="390525" y="419100"/>
                  </a:lnTo>
                  <a:lnTo>
                    <a:pt x="361950" y="392906"/>
                  </a:lnTo>
                  <a:lnTo>
                    <a:pt x="321469" y="359569"/>
                  </a:lnTo>
                  <a:lnTo>
                    <a:pt x="273844" y="328613"/>
                  </a:lnTo>
                  <a:lnTo>
                    <a:pt x="216694" y="290513"/>
                  </a:lnTo>
                  <a:lnTo>
                    <a:pt x="154781" y="259556"/>
                  </a:lnTo>
                  <a:lnTo>
                    <a:pt x="104775" y="235744"/>
                  </a:lnTo>
                  <a:lnTo>
                    <a:pt x="47625" y="214313"/>
                  </a:lnTo>
                  <a:lnTo>
                    <a:pt x="23812" y="204788"/>
                  </a:lnTo>
                  <a:lnTo>
                    <a:pt x="4762" y="190500"/>
                  </a:lnTo>
                  <a:lnTo>
                    <a:pt x="0" y="178594"/>
                  </a:lnTo>
                  <a:lnTo>
                    <a:pt x="7144" y="164306"/>
                  </a:lnTo>
                  <a:lnTo>
                    <a:pt x="19050" y="154781"/>
                  </a:lnTo>
                  <a:lnTo>
                    <a:pt x="200025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781A9C7-F8C7-534F-BFE8-5116A1170FB1}"/>
                </a:ext>
              </a:extLst>
            </p:cNvPr>
            <p:cNvSpPr/>
            <p:nvPr/>
          </p:nvSpPr>
          <p:spPr>
            <a:xfrm rot="16200000">
              <a:off x="2636838" y="4189413"/>
              <a:ext cx="2881312" cy="423862"/>
            </a:xfrm>
            <a:custGeom>
              <a:avLst/>
              <a:gdLst>
                <a:gd name="connsiteX0" fmla="*/ 1512094 w 2881313"/>
                <a:gd name="connsiteY0" fmla="*/ 340519 h 423863"/>
                <a:gd name="connsiteX1" fmla="*/ 983457 w 2881313"/>
                <a:gd name="connsiteY1" fmla="*/ 342900 h 423863"/>
                <a:gd name="connsiteX2" fmla="*/ 659607 w 2881313"/>
                <a:gd name="connsiteY2" fmla="*/ 342900 h 423863"/>
                <a:gd name="connsiteX3" fmla="*/ 507207 w 2881313"/>
                <a:gd name="connsiteY3" fmla="*/ 340519 h 423863"/>
                <a:gd name="connsiteX4" fmla="*/ 411957 w 2881313"/>
                <a:gd name="connsiteY4" fmla="*/ 340519 h 423863"/>
                <a:gd name="connsiteX5" fmla="*/ 316707 w 2881313"/>
                <a:gd name="connsiteY5" fmla="*/ 333375 h 423863"/>
                <a:gd name="connsiteX6" fmla="*/ 266700 w 2881313"/>
                <a:gd name="connsiteY6" fmla="*/ 330994 h 423863"/>
                <a:gd name="connsiteX7" fmla="*/ 216694 w 2881313"/>
                <a:gd name="connsiteY7" fmla="*/ 326231 h 423863"/>
                <a:gd name="connsiteX8" fmla="*/ 138113 w 2881313"/>
                <a:gd name="connsiteY8" fmla="*/ 316706 h 423863"/>
                <a:gd name="connsiteX9" fmla="*/ 88107 w 2881313"/>
                <a:gd name="connsiteY9" fmla="*/ 307181 h 423863"/>
                <a:gd name="connsiteX10" fmla="*/ 54769 w 2881313"/>
                <a:gd name="connsiteY10" fmla="*/ 297656 h 423863"/>
                <a:gd name="connsiteX11" fmla="*/ 30957 w 2881313"/>
                <a:gd name="connsiteY11" fmla="*/ 285750 h 423863"/>
                <a:gd name="connsiteX12" fmla="*/ 16669 w 2881313"/>
                <a:gd name="connsiteY12" fmla="*/ 276225 h 423863"/>
                <a:gd name="connsiteX13" fmla="*/ 4763 w 2881313"/>
                <a:gd name="connsiteY13" fmla="*/ 264319 h 423863"/>
                <a:gd name="connsiteX14" fmla="*/ 0 w 2881313"/>
                <a:gd name="connsiteY14" fmla="*/ 252413 h 423863"/>
                <a:gd name="connsiteX15" fmla="*/ 0 w 2881313"/>
                <a:gd name="connsiteY15" fmla="*/ 235744 h 423863"/>
                <a:gd name="connsiteX16" fmla="*/ 2382 w 2881313"/>
                <a:gd name="connsiteY16" fmla="*/ 211931 h 423863"/>
                <a:gd name="connsiteX17" fmla="*/ 16669 w 2881313"/>
                <a:gd name="connsiteY17" fmla="*/ 190500 h 423863"/>
                <a:gd name="connsiteX18" fmla="*/ 52388 w 2881313"/>
                <a:gd name="connsiteY18" fmla="*/ 161925 h 423863"/>
                <a:gd name="connsiteX19" fmla="*/ 100013 w 2881313"/>
                <a:gd name="connsiteY19" fmla="*/ 138113 h 423863"/>
                <a:gd name="connsiteX20" fmla="*/ 145257 w 2881313"/>
                <a:gd name="connsiteY20" fmla="*/ 119063 h 423863"/>
                <a:gd name="connsiteX21" fmla="*/ 195263 w 2881313"/>
                <a:gd name="connsiteY21" fmla="*/ 102394 h 423863"/>
                <a:gd name="connsiteX22" fmla="*/ 273844 w 2881313"/>
                <a:gd name="connsiteY22" fmla="*/ 85725 h 423863"/>
                <a:gd name="connsiteX23" fmla="*/ 385763 w 2881313"/>
                <a:gd name="connsiteY23" fmla="*/ 76200 h 423863"/>
                <a:gd name="connsiteX24" fmla="*/ 438150 w 2881313"/>
                <a:gd name="connsiteY24" fmla="*/ 76200 h 423863"/>
                <a:gd name="connsiteX25" fmla="*/ 495300 w 2881313"/>
                <a:gd name="connsiteY25" fmla="*/ 85725 h 423863"/>
                <a:gd name="connsiteX26" fmla="*/ 614363 w 2881313"/>
                <a:gd name="connsiteY26" fmla="*/ 104775 h 423863"/>
                <a:gd name="connsiteX27" fmla="*/ 750094 w 2881313"/>
                <a:gd name="connsiteY27" fmla="*/ 123825 h 423863"/>
                <a:gd name="connsiteX28" fmla="*/ 1176338 w 2881313"/>
                <a:gd name="connsiteY28" fmla="*/ 130969 h 423863"/>
                <a:gd name="connsiteX29" fmla="*/ 1674019 w 2881313"/>
                <a:gd name="connsiteY29" fmla="*/ 138113 h 423863"/>
                <a:gd name="connsiteX30" fmla="*/ 2231232 w 2881313"/>
                <a:gd name="connsiteY30" fmla="*/ 140494 h 423863"/>
                <a:gd name="connsiteX31" fmla="*/ 2386013 w 2881313"/>
                <a:gd name="connsiteY31" fmla="*/ 142875 h 423863"/>
                <a:gd name="connsiteX32" fmla="*/ 2569369 w 2881313"/>
                <a:gd name="connsiteY32" fmla="*/ 145256 h 423863"/>
                <a:gd name="connsiteX33" fmla="*/ 2640807 w 2881313"/>
                <a:gd name="connsiteY33" fmla="*/ 138113 h 423863"/>
                <a:gd name="connsiteX34" fmla="*/ 2681288 w 2881313"/>
                <a:gd name="connsiteY34" fmla="*/ 128588 h 423863"/>
                <a:gd name="connsiteX35" fmla="*/ 2721769 w 2881313"/>
                <a:gd name="connsiteY35" fmla="*/ 111919 h 423863"/>
                <a:gd name="connsiteX36" fmla="*/ 2759869 w 2881313"/>
                <a:gd name="connsiteY36" fmla="*/ 85725 h 423863"/>
                <a:gd name="connsiteX37" fmla="*/ 2795588 w 2881313"/>
                <a:gd name="connsiteY37" fmla="*/ 50006 h 423863"/>
                <a:gd name="connsiteX38" fmla="*/ 2824163 w 2881313"/>
                <a:gd name="connsiteY38" fmla="*/ 19050 h 423863"/>
                <a:gd name="connsiteX39" fmla="*/ 2845594 w 2881313"/>
                <a:gd name="connsiteY39" fmla="*/ 4763 h 423863"/>
                <a:gd name="connsiteX40" fmla="*/ 2862263 w 2881313"/>
                <a:gd name="connsiteY40" fmla="*/ 0 h 423863"/>
                <a:gd name="connsiteX41" fmla="*/ 2874169 w 2881313"/>
                <a:gd name="connsiteY41" fmla="*/ 9525 h 423863"/>
                <a:gd name="connsiteX42" fmla="*/ 2881313 w 2881313"/>
                <a:gd name="connsiteY42" fmla="*/ 26194 h 423863"/>
                <a:gd name="connsiteX43" fmla="*/ 2878932 w 2881313"/>
                <a:gd name="connsiteY43" fmla="*/ 57150 h 423863"/>
                <a:gd name="connsiteX44" fmla="*/ 2840832 w 2881313"/>
                <a:gd name="connsiteY44" fmla="*/ 142875 h 423863"/>
                <a:gd name="connsiteX45" fmla="*/ 2788444 w 2881313"/>
                <a:gd name="connsiteY45" fmla="*/ 269081 h 423863"/>
                <a:gd name="connsiteX46" fmla="*/ 2752725 w 2881313"/>
                <a:gd name="connsiteY46" fmla="*/ 352425 h 423863"/>
                <a:gd name="connsiteX47" fmla="*/ 2728913 w 2881313"/>
                <a:gd name="connsiteY47" fmla="*/ 381000 h 423863"/>
                <a:gd name="connsiteX48" fmla="*/ 2697957 w 2881313"/>
                <a:gd name="connsiteY48" fmla="*/ 414338 h 423863"/>
                <a:gd name="connsiteX49" fmla="*/ 2674144 w 2881313"/>
                <a:gd name="connsiteY49" fmla="*/ 423863 h 423863"/>
                <a:gd name="connsiteX50" fmla="*/ 2647950 w 2881313"/>
                <a:gd name="connsiteY50" fmla="*/ 421481 h 423863"/>
                <a:gd name="connsiteX51" fmla="*/ 2624138 w 2881313"/>
                <a:gd name="connsiteY51" fmla="*/ 404813 h 423863"/>
                <a:gd name="connsiteX52" fmla="*/ 2593182 w 2881313"/>
                <a:gd name="connsiteY52" fmla="*/ 390525 h 423863"/>
                <a:gd name="connsiteX53" fmla="*/ 2555082 w 2881313"/>
                <a:gd name="connsiteY53" fmla="*/ 376238 h 423863"/>
                <a:gd name="connsiteX54" fmla="*/ 2414588 w 2881313"/>
                <a:gd name="connsiteY54" fmla="*/ 361950 h 423863"/>
                <a:gd name="connsiteX55" fmla="*/ 2274094 w 2881313"/>
                <a:gd name="connsiteY55" fmla="*/ 338138 h 423863"/>
                <a:gd name="connsiteX56" fmla="*/ 1512094 w 2881313"/>
                <a:gd name="connsiteY56" fmla="*/ 340519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81313" h="423863">
                  <a:moveTo>
                    <a:pt x="1512094" y="340519"/>
                  </a:moveTo>
                  <a:lnTo>
                    <a:pt x="983457" y="342900"/>
                  </a:lnTo>
                  <a:lnTo>
                    <a:pt x="659607" y="342900"/>
                  </a:lnTo>
                  <a:lnTo>
                    <a:pt x="507207" y="340519"/>
                  </a:lnTo>
                  <a:lnTo>
                    <a:pt x="411957" y="340519"/>
                  </a:lnTo>
                  <a:lnTo>
                    <a:pt x="316707" y="333375"/>
                  </a:lnTo>
                  <a:lnTo>
                    <a:pt x="266700" y="330994"/>
                  </a:lnTo>
                  <a:lnTo>
                    <a:pt x="216694" y="326231"/>
                  </a:lnTo>
                  <a:lnTo>
                    <a:pt x="138113" y="316706"/>
                  </a:lnTo>
                  <a:lnTo>
                    <a:pt x="88107" y="307181"/>
                  </a:lnTo>
                  <a:lnTo>
                    <a:pt x="54769" y="297656"/>
                  </a:lnTo>
                  <a:lnTo>
                    <a:pt x="30957" y="285750"/>
                  </a:lnTo>
                  <a:lnTo>
                    <a:pt x="16669" y="276225"/>
                  </a:lnTo>
                  <a:lnTo>
                    <a:pt x="4763" y="264319"/>
                  </a:lnTo>
                  <a:lnTo>
                    <a:pt x="0" y="252413"/>
                  </a:lnTo>
                  <a:lnTo>
                    <a:pt x="0" y="235744"/>
                  </a:lnTo>
                  <a:lnTo>
                    <a:pt x="2382" y="211931"/>
                  </a:lnTo>
                  <a:lnTo>
                    <a:pt x="16669" y="190500"/>
                  </a:lnTo>
                  <a:lnTo>
                    <a:pt x="52388" y="161925"/>
                  </a:lnTo>
                  <a:lnTo>
                    <a:pt x="100013" y="138113"/>
                  </a:lnTo>
                  <a:lnTo>
                    <a:pt x="145257" y="119063"/>
                  </a:lnTo>
                  <a:lnTo>
                    <a:pt x="195263" y="102394"/>
                  </a:lnTo>
                  <a:lnTo>
                    <a:pt x="273844" y="85725"/>
                  </a:lnTo>
                  <a:lnTo>
                    <a:pt x="385763" y="76200"/>
                  </a:lnTo>
                  <a:lnTo>
                    <a:pt x="438150" y="76200"/>
                  </a:lnTo>
                  <a:lnTo>
                    <a:pt x="495300" y="85725"/>
                  </a:lnTo>
                  <a:lnTo>
                    <a:pt x="614363" y="104775"/>
                  </a:lnTo>
                  <a:lnTo>
                    <a:pt x="750094" y="123825"/>
                  </a:lnTo>
                  <a:lnTo>
                    <a:pt x="1176338" y="130969"/>
                  </a:lnTo>
                  <a:lnTo>
                    <a:pt x="1674019" y="138113"/>
                  </a:lnTo>
                  <a:lnTo>
                    <a:pt x="2231232" y="140494"/>
                  </a:lnTo>
                  <a:lnTo>
                    <a:pt x="2386013" y="142875"/>
                  </a:lnTo>
                  <a:lnTo>
                    <a:pt x="2569369" y="145256"/>
                  </a:lnTo>
                  <a:lnTo>
                    <a:pt x="2640807" y="138113"/>
                  </a:lnTo>
                  <a:lnTo>
                    <a:pt x="2681288" y="128588"/>
                  </a:lnTo>
                  <a:lnTo>
                    <a:pt x="2721769" y="111919"/>
                  </a:lnTo>
                  <a:lnTo>
                    <a:pt x="2759869" y="85725"/>
                  </a:lnTo>
                  <a:lnTo>
                    <a:pt x="2795588" y="50006"/>
                  </a:lnTo>
                  <a:lnTo>
                    <a:pt x="2824163" y="19050"/>
                  </a:lnTo>
                  <a:lnTo>
                    <a:pt x="2845594" y="4763"/>
                  </a:lnTo>
                  <a:lnTo>
                    <a:pt x="2862263" y="0"/>
                  </a:lnTo>
                  <a:lnTo>
                    <a:pt x="2874169" y="9525"/>
                  </a:lnTo>
                  <a:lnTo>
                    <a:pt x="2881313" y="26194"/>
                  </a:lnTo>
                  <a:cubicBezTo>
                    <a:pt x="2878866" y="55560"/>
                    <a:pt x="2878932" y="45211"/>
                    <a:pt x="2878932" y="57150"/>
                  </a:cubicBezTo>
                  <a:lnTo>
                    <a:pt x="2840832" y="142875"/>
                  </a:lnTo>
                  <a:lnTo>
                    <a:pt x="2788444" y="269081"/>
                  </a:lnTo>
                  <a:lnTo>
                    <a:pt x="2752725" y="352425"/>
                  </a:lnTo>
                  <a:lnTo>
                    <a:pt x="2728913" y="381000"/>
                  </a:lnTo>
                  <a:lnTo>
                    <a:pt x="2697957" y="414338"/>
                  </a:lnTo>
                  <a:lnTo>
                    <a:pt x="2674144" y="423863"/>
                  </a:lnTo>
                  <a:lnTo>
                    <a:pt x="2647950" y="421481"/>
                  </a:lnTo>
                  <a:lnTo>
                    <a:pt x="2624138" y="404813"/>
                  </a:lnTo>
                  <a:lnTo>
                    <a:pt x="2593182" y="390525"/>
                  </a:lnTo>
                  <a:lnTo>
                    <a:pt x="2555082" y="376238"/>
                  </a:lnTo>
                  <a:lnTo>
                    <a:pt x="2414588" y="361950"/>
                  </a:lnTo>
                  <a:lnTo>
                    <a:pt x="2274094" y="338138"/>
                  </a:lnTo>
                  <a:lnTo>
                    <a:pt x="1512094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84E6F32-A298-BD41-95D6-4E77475D7006}"/>
                </a:ext>
              </a:extLst>
            </p:cNvPr>
            <p:cNvSpPr/>
            <p:nvPr/>
          </p:nvSpPr>
          <p:spPr>
            <a:xfrm>
              <a:off x="6056313" y="5341938"/>
              <a:ext cx="749300" cy="615950"/>
            </a:xfrm>
            <a:custGeom>
              <a:avLst/>
              <a:gdLst>
                <a:gd name="connsiteX0" fmla="*/ 221456 w 750094"/>
                <a:gd name="connsiteY0" fmla="*/ 119062 h 616744"/>
                <a:gd name="connsiteX1" fmla="*/ 516731 w 750094"/>
                <a:gd name="connsiteY1" fmla="*/ 207169 h 616744"/>
                <a:gd name="connsiteX2" fmla="*/ 545306 w 750094"/>
                <a:gd name="connsiteY2" fmla="*/ 211931 h 616744"/>
                <a:gd name="connsiteX3" fmla="*/ 576262 w 750094"/>
                <a:gd name="connsiteY3" fmla="*/ 204787 h 616744"/>
                <a:gd name="connsiteX4" fmla="*/ 611981 w 750094"/>
                <a:gd name="connsiteY4" fmla="*/ 185737 h 616744"/>
                <a:gd name="connsiteX5" fmla="*/ 750094 w 750094"/>
                <a:gd name="connsiteY5" fmla="*/ 0 h 616744"/>
                <a:gd name="connsiteX6" fmla="*/ 595312 w 750094"/>
                <a:gd name="connsiteY6" fmla="*/ 616744 h 616744"/>
                <a:gd name="connsiteX7" fmla="*/ 497681 w 750094"/>
                <a:gd name="connsiteY7" fmla="*/ 528637 h 616744"/>
                <a:gd name="connsiteX8" fmla="*/ 445294 w 750094"/>
                <a:gd name="connsiteY8" fmla="*/ 464344 h 616744"/>
                <a:gd name="connsiteX9" fmla="*/ 395287 w 750094"/>
                <a:gd name="connsiteY9" fmla="*/ 409575 h 616744"/>
                <a:gd name="connsiteX10" fmla="*/ 333375 w 750094"/>
                <a:gd name="connsiteY10" fmla="*/ 354806 h 616744"/>
                <a:gd name="connsiteX11" fmla="*/ 242887 w 750094"/>
                <a:gd name="connsiteY11" fmla="*/ 283369 h 616744"/>
                <a:gd name="connsiteX12" fmla="*/ 154781 w 750094"/>
                <a:gd name="connsiteY12" fmla="*/ 221456 h 616744"/>
                <a:gd name="connsiteX13" fmla="*/ 71437 w 750094"/>
                <a:gd name="connsiteY13" fmla="*/ 169069 h 616744"/>
                <a:gd name="connsiteX14" fmla="*/ 26194 w 750094"/>
                <a:gd name="connsiteY14" fmla="*/ 145256 h 616744"/>
                <a:gd name="connsiteX15" fmla="*/ 7144 w 750094"/>
                <a:gd name="connsiteY15" fmla="*/ 123825 h 616744"/>
                <a:gd name="connsiteX16" fmla="*/ 0 w 750094"/>
                <a:gd name="connsiteY16" fmla="*/ 109537 h 616744"/>
                <a:gd name="connsiteX17" fmla="*/ 0 w 750094"/>
                <a:gd name="connsiteY17" fmla="*/ 95250 h 616744"/>
                <a:gd name="connsiteX18" fmla="*/ 7144 w 750094"/>
                <a:gd name="connsiteY18" fmla="*/ 83344 h 616744"/>
                <a:gd name="connsiteX19" fmla="*/ 35719 w 750094"/>
                <a:gd name="connsiteY19" fmla="*/ 73819 h 616744"/>
                <a:gd name="connsiteX20" fmla="*/ 85725 w 750094"/>
                <a:gd name="connsiteY20" fmla="*/ 80962 h 616744"/>
                <a:gd name="connsiteX21" fmla="*/ 221456 w 750094"/>
                <a:gd name="connsiteY21" fmla="*/ 1190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0094" h="616744">
                  <a:moveTo>
                    <a:pt x="221456" y="119062"/>
                  </a:moveTo>
                  <a:lnTo>
                    <a:pt x="516731" y="207169"/>
                  </a:lnTo>
                  <a:lnTo>
                    <a:pt x="545306" y="211931"/>
                  </a:lnTo>
                  <a:lnTo>
                    <a:pt x="576262" y="204787"/>
                  </a:lnTo>
                  <a:lnTo>
                    <a:pt x="611981" y="185737"/>
                  </a:lnTo>
                  <a:lnTo>
                    <a:pt x="750094" y="0"/>
                  </a:lnTo>
                  <a:lnTo>
                    <a:pt x="595312" y="616744"/>
                  </a:lnTo>
                  <a:lnTo>
                    <a:pt x="497681" y="528637"/>
                  </a:lnTo>
                  <a:lnTo>
                    <a:pt x="445294" y="464344"/>
                  </a:lnTo>
                  <a:lnTo>
                    <a:pt x="395287" y="409575"/>
                  </a:lnTo>
                  <a:lnTo>
                    <a:pt x="333375" y="354806"/>
                  </a:lnTo>
                  <a:lnTo>
                    <a:pt x="242887" y="283369"/>
                  </a:lnTo>
                  <a:lnTo>
                    <a:pt x="154781" y="221456"/>
                  </a:lnTo>
                  <a:lnTo>
                    <a:pt x="71437" y="169069"/>
                  </a:lnTo>
                  <a:lnTo>
                    <a:pt x="26194" y="145256"/>
                  </a:lnTo>
                  <a:lnTo>
                    <a:pt x="7144" y="123825"/>
                  </a:lnTo>
                  <a:lnTo>
                    <a:pt x="0" y="109537"/>
                  </a:lnTo>
                  <a:lnTo>
                    <a:pt x="0" y="95250"/>
                  </a:lnTo>
                  <a:lnTo>
                    <a:pt x="7144" y="83344"/>
                  </a:lnTo>
                  <a:lnTo>
                    <a:pt x="35719" y="73819"/>
                  </a:lnTo>
                  <a:lnTo>
                    <a:pt x="85725" y="80962"/>
                  </a:lnTo>
                  <a:lnTo>
                    <a:pt x="221456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8654346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F12ACCA-6A47-1C4A-A1CC-4F1E67D3CA80}"/>
              </a:ext>
            </a:extLst>
          </p:cNvPr>
          <p:cNvSpPr/>
          <p:nvPr/>
        </p:nvSpPr>
        <p:spPr>
          <a:xfrm>
            <a:off x="2852738" y="1981200"/>
            <a:ext cx="1090612" cy="1152525"/>
          </a:xfrm>
          <a:custGeom>
            <a:avLst/>
            <a:gdLst>
              <a:gd name="connsiteX0" fmla="*/ 542925 w 1090612"/>
              <a:gd name="connsiteY0" fmla="*/ 819150 h 1152525"/>
              <a:gd name="connsiteX1" fmla="*/ 359568 w 1090612"/>
              <a:gd name="connsiteY1" fmla="*/ 950119 h 1152525"/>
              <a:gd name="connsiteX2" fmla="*/ 121443 w 1090612"/>
              <a:gd name="connsiteY2" fmla="*/ 1102519 h 1152525"/>
              <a:gd name="connsiteX3" fmla="*/ 50006 w 1090612"/>
              <a:gd name="connsiteY3" fmla="*/ 1145381 h 1152525"/>
              <a:gd name="connsiteX4" fmla="*/ 26193 w 1090612"/>
              <a:gd name="connsiteY4" fmla="*/ 1152525 h 1152525"/>
              <a:gd name="connsiteX5" fmla="*/ 7143 w 1090612"/>
              <a:gd name="connsiteY5" fmla="*/ 1152525 h 1152525"/>
              <a:gd name="connsiteX6" fmla="*/ 0 w 1090612"/>
              <a:gd name="connsiteY6" fmla="*/ 1140619 h 1152525"/>
              <a:gd name="connsiteX7" fmla="*/ 2381 w 1090612"/>
              <a:gd name="connsiteY7" fmla="*/ 1116806 h 1152525"/>
              <a:gd name="connsiteX8" fmla="*/ 19050 w 1090612"/>
              <a:gd name="connsiteY8" fmla="*/ 1088231 h 1152525"/>
              <a:gd name="connsiteX9" fmla="*/ 116681 w 1090612"/>
              <a:gd name="connsiteY9" fmla="*/ 992981 h 1152525"/>
              <a:gd name="connsiteX10" fmla="*/ 240506 w 1090612"/>
              <a:gd name="connsiteY10" fmla="*/ 871538 h 1152525"/>
              <a:gd name="connsiteX11" fmla="*/ 381000 w 1090612"/>
              <a:gd name="connsiteY11" fmla="*/ 714375 h 1152525"/>
              <a:gd name="connsiteX12" fmla="*/ 521493 w 1090612"/>
              <a:gd name="connsiteY12" fmla="*/ 547688 h 1152525"/>
              <a:gd name="connsiteX13" fmla="*/ 607218 w 1090612"/>
              <a:gd name="connsiteY13" fmla="*/ 440531 h 1152525"/>
              <a:gd name="connsiteX14" fmla="*/ 671512 w 1090612"/>
              <a:gd name="connsiteY14" fmla="*/ 338138 h 1152525"/>
              <a:gd name="connsiteX15" fmla="*/ 709612 w 1090612"/>
              <a:gd name="connsiteY15" fmla="*/ 264319 h 1152525"/>
              <a:gd name="connsiteX16" fmla="*/ 711993 w 1090612"/>
              <a:gd name="connsiteY16" fmla="*/ 235744 h 1152525"/>
              <a:gd name="connsiteX17" fmla="*/ 700087 w 1090612"/>
              <a:gd name="connsiteY17" fmla="*/ 204788 h 1152525"/>
              <a:gd name="connsiteX18" fmla="*/ 661987 w 1090612"/>
              <a:gd name="connsiteY18" fmla="*/ 154781 h 1152525"/>
              <a:gd name="connsiteX19" fmla="*/ 619125 w 1090612"/>
              <a:gd name="connsiteY19" fmla="*/ 107156 h 1152525"/>
              <a:gd name="connsiteX20" fmla="*/ 583406 w 1090612"/>
              <a:gd name="connsiteY20" fmla="*/ 73819 h 1152525"/>
              <a:gd name="connsiteX21" fmla="*/ 566737 w 1090612"/>
              <a:gd name="connsiteY21" fmla="*/ 52388 h 1152525"/>
              <a:gd name="connsiteX22" fmla="*/ 559593 w 1090612"/>
              <a:gd name="connsiteY22" fmla="*/ 28575 h 1152525"/>
              <a:gd name="connsiteX23" fmla="*/ 561975 w 1090612"/>
              <a:gd name="connsiteY23" fmla="*/ 9525 h 1152525"/>
              <a:gd name="connsiteX24" fmla="*/ 571500 w 1090612"/>
              <a:gd name="connsiteY24" fmla="*/ 0 h 1152525"/>
              <a:gd name="connsiteX25" fmla="*/ 595312 w 1090612"/>
              <a:gd name="connsiteY25" fmla="*/ 4763 h 1152525"/>
              <a:gd name="connsiteX26" fmla="*/ 631031 w 1090612"/>
              <a:gd name="connsiteY26" fmla="*/ 19050 h 1152525"/>
              <a:gd name="connsiteX27" fmla="*/ 723900 w 1090612"/>
              <a:gd name="connsiteY27" fmla="*/ 59531 h 1152525"/>
              <a:gd name="connsiteX28" fmla="*/ 831056 w 1090612"/>
              <a:gd name="connsiteY28" fmla="*/ 116681 h 1152525"/>
              <a:gd name="connsiteX29" fmla="*/ 888206 w 1090612"/>
              <a:gd name="connsiteY29" fmla="*/ 157163 h 1152525"/>
              <a:gd name="connsiteX30" fmla="*/ 945356 w 1090612"/>
              <a:gd name="connsiteY30" fmla="*/ 204788 h 1152525"/>
              <a:gd name="connsiteX31" fmla="*/ 1000125 w 1090612"/>
              <a:gd name="connsiteY31" fmla="*/ 254794 h 1152525"/>
              <a:gd name="connsiteX32" fmla="*/ 1050131 w 1090612"/>
              <a:gd name="connsiteY32" fmla="*/ 311944 h 1152525"/>
              <a:gd name="connsiteX33" fmla="*/ 1076325 w 1090612"/>
              <a:gd name="connsiteY33" fmla="*/ 347663 h 1152525"/>
              <a:gd name="connsiteX34" fmla="*/ 1088231 w 1090612"/>
              <a:gd name="connsiteY34" fmla="*/ 371475 h 1152525"/>
              <a:gd name="connsiteX35" fmla="*/ 1090612 w 1090612"/>
              <a:gd name="connsiteY35" fmla="*/ 392906 h 1152525"/>
              <a:gd name="connsiteX36" fmla="*/ 1085850 w 1090612"/>
              <a:gd name="connsiteY36" fmla="*/ 416719 h 1152525"/>
              <a:gd name="connsiteX37" fmla="*/ 1069181 w 1090612"/>
              <a:gd name="connsiteY37" fmla="*/ 431006 h 1152525"/>
              <a:gd name="connsiteX38" fmla="*/ 1028700 w 1090612"/>
              <a:gd name="connsiteY38" fmla="*/ 442913 h 1152525"/>
              <a:gd name="connsiteX39" fmla="*/ 1002506 w 1090612"/>
              <a:gd name="connsiteY39" fmla="*/ 452438 h 1152525"/>
              <a:gd name="connsiteX40" fmla="*/ 876300 w 1090612"/>
              <a:gd name="connsiteY40" fmla="*/ 547688 h 1152525"/>
              <a:gd name="connsiteX41" fmla="*/ 740568 w 1090612"/>
              <a:gd name="connsiteY41" fmla="*/ 669131 h 1152525"/>
              <a:gd name="connsiteX42" fmla="*/ 542925 w 1090612"/>
              <a:gd name="connsiteY42" fmla="*/ 8191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90612" h="1152525">
                <a:moveTo>
                  <a:pt x="542925" y="819150"/>
                </a:moveTo>
                <a:lnTo>
                  <a:pt x="359568" y="950119"/>
                </a:lnTo>
                <a:lnTo>
                  <a:pt x="121443" y="1102519"/>
                </a:lnTo>
                <a:lnTo>
                  <a:pt x="50006" y="1145381"/>
                </a:lnTo>
                <a:lnTo>
                  <a:pt x="26193" y="1152525"/>
                </a:lnTo>
                <a:lnTo>
                  <a:pt x="7143" y="1152525"/>
                </a:lnTo>
                <a:lnTo>
                  <a:pt x="0" y="1140619"/>
                </a:lnTo>
                <a:lnTo>
                  <a:pt x="2381" y="1116806"/>
                </a:lnTo>
                <a:lnTo>
                  <a:pt x="19050" y="1088231"/>
                </a:lnTo>
                <a:lnTo>
                  <a:pt x="116681" y="992981"/>
                </a:lnTo>
                <a:lnTo>
                  <a:pt x="240506" y="871538"/>
                </a:lnTo>
                <a:lnTo>
                  <a:pt x="381000" y="714375"/>
                </a:lnTo>
                <a:lnTo>
                  <a:pt x="521493" y="547688"/>
                </a:lnTo>
                <a:lnTo>
                  <a:pt x="607218" y="440531"/>
                </a:lnTo>
                <a:lnTo>
                  <a:pt x="671512" y="338138"/>
                </a:lnTo>
                <a:lnTo>
                  <a:pt x="709612" y="264319"/>
                </a:lnTo>
                <a:lnTo>
                  <a:pt x="711993" y="235744"/>
                </a:lnTo>
                <a:lnTo>
                  <a:pt x="700087" y="204788"/>
                </a:lnTo>
                <a:lnTo>
                  <a:pt x="661987" y="154781"/>
                </a:lnTo>
                <a:lnTo>
                  <a:pt x="619125" y="107156"/>
                </a:lnTo>
                <a:lnTo>
                  <a:pt x="583406" y="73819"/>
                </a:lnTo>
                <a:lnTo>
                  <a:pt x="566737" y="52388"/>
                </a:lnTo>
                <a:lnTo>
                  <a:pt x="559593" y="28575"/>
                </a:lnTo>
                <a:lnTo>
                  <a:pt x="561975" y="9525"/>
                </a:lnTo>
                <a:lnTo>
                  <a:pt x="571500" y="0"/>
                </a:lnTo>
                <a:lnTo>
                  <a:pt x="595312" y="4763"/>
                </a:lnTo>
                <a:lnTo>
                  <a:pt x="631031" y="19050"/>
                </a:lnTo>
                <a:lnTo>
                  <a:pt x="723900" y="59531"/>
                </a:lnTo>
                <a:lnTo>
                  <a:pt x="831056" y="116681"/>
                </a:lnTo>
                <a:lnTo>
                  <a:pt x="888206" y="157163"/>
                </a:lnTo>
                <a:lnTo>
                  <a:pt x="945356" y="204788"/>
                </a:lnTo>
                <a:lnTo>
                  <a:pt x="1000125" y="254794"/>
                </a:lnTo>
                <a:lnTo>
                  <a:pt x="1050131" y="311944"/>
                </a:lnTo>
                <a:lnTo>
                  <a:pt x="1076325" y="347663"/>
                </a:lnTo>
                <a:lnTo>
                  <a:pt x="1088231" y="371475"/>
                </a:lnTo>
                <a:lnTo>
                  <a:pt x="1090612" y="392906"/>
                </a:lnTo>
                <a:lnTo>
                  <a:pt x="1085850" y="416719"/>
                </a:lnTo>
                <a:lnTo>
                  <a:pt x="1069181" y="431006"/>
                </a:lnTo>
                <a:lnTo>
                  <a:pt x="1028700" y="442913"/>
                </a:lnTo>
                <a:lnTo>
                  <a:pt x="1002506" y="452438"/>
                </a:lnTo>
                <a:lnTo>
                  <a:pt x="876300" y="547688"/>
                </a:lnTo>
                <a:lnTo>
                  <a:pt x="740568" y="669131"/>
                </a:lnTo>
                <a:lnTo>
                  <a:pt x="542925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5EB7B62-2AA1-6442-9BF6-AE695F068A2F}"/>
              </a:ext>
            </a:extLst>
          </p:cNvPr>
          <p:cNvSpPr/>
          <p:nvPr/>
        </p:nvSpPr>
        <p:spPr>
          <a:xfrm>
            <a:off x="4494213" y="1417638"/>
            <a:ext cx="517525" cy="1657350"/>
          </a:xfrm>
          <a:custGeom>
            <a:avLst/>
            <a:gdLst>
              <a:gd name="connsiteX0" fmla="*/ 230981 w 519112"/>
              <a:gd name="connsiteY0" fmla="*/ 795337 h 1657350"/>
              <a:gd name="connsiteX1" fmla="*/ 226219 w 519112"/>
              <a:gd name="connsiteY1" fmla="*/ 304800 h 1657350"/>
              <a:gd name="connsiteX2" fmla="*/ 216694 w 519112"/>
              <a:gd name="connsiteY2" fmla="*/ 264319 h 1657350"/>
              <a:gd name="connsiteX3" fmla="*/ 202406 w 519112"/>
              <a:gd name="connsiteY3" fmla="*/ 230981 h 1657350"/>
              <a:gd name="connsiteX4" fmla="*/ 173831 w 519112"/>
              <a:gd name="connsiteY4" fmla="*/ 192881 h 1657350"/>
              <a:gd name="connsiteX5" fmla="*/ 126206 w 519112"/>
              <a:gd name="connsiteY5" fmla="*/ 147637 h 1657350"/>
              <a:gd name="connsiteX6" fmla="*/ 16669 w 519112"/>
              <a:gd name="connsiteY6" fmla="*/ 64294 h 1657350"/>
              <a:gd name="connsiteX7" fmla="*/ 0 w 519112"/>
              <a:gd name="connsiteY7" fmla="*/ 50006 h 1657350"/>
              <a:gd name="connsiteX8" fmla="*/ 0 w 519112"/>
              <a:gd name="connsiteY8" fmla="*/ 28575 h 1657350"/>
              <a:gd name="connsiteX9" fmla="*/ 7144 w 519112"/>
              <a:gd name="connsiteY9" fmla="*/ 14287 h 1657350"/>
              <a:gd name="connsiteX10" fmla="*/ 33337 w 519112"/>
              <a:gd name="connsiteY10" fmla="*/ 4762 h 1657350"/>
              <a:gd name="connsiteX11" fmla="*/ 76200 w 519112"/>
              <a:gd name="connsiteY11" fmla="*/ 0 h 1657350"/>
              <a:gd name="connsiteX12" fmla="*/ 142875 w 519112"/>
              <a:gd name="connsiteY12" fmla="*/ 9525 h 1657350"/>
              <a:gd name="connsiteX13" fmla="*/ 228600 w 519112"/>
              <a:gd name="connsiteY13" fmla="*/ 26194 h 1657350"/>
              <a:gd name="connsiteX14" fmla="*/ 307181 w 519112"/>
              <a:gd name="connsiteY14" fmla="*/ 52387 h 1657350"/>
              <a:gd name="connsiteX15" fmla="*/ 376237 w 519112"/>
              <a:gd name="connsiteY15" fmla="*/ 83344 h 1657350"/>
              <a:gd name="connsiteX16" fmla="*/ 421481 w 519112"/>
              <a:gd name="connsiteY16" fmla="*/ 109537 h 1657350"/>
              <a:gd name="connsiteX17" fmla="*/ 459581 w 519112"/>
              <a:gd name="connsiteY17" fmla="*/ 133350 h 1657350"/>
              <a:gd name="connsiteX18" fmla="*/ 492919 w 519112"/>
              <a:gd name="connsiteY18" fmla="*/ 161925 h 1657350"/>
              <a:gd name="connsiteX19" fmla="*/ 511969 w 519112"/>
              <a:gd name="connsiteY19" fmla="*/ 188119 h 1657350"/>
              <a:gd name="connsiteX20" fmla="*/ 519112 w 519112"/>
              <a:gd name="connsiteY20" fmla="*/ 221456 h 1657350"/>
              <a:gd name="connsiteX21" fmla="*/ 516731 w 519112"/>
              <a:gd name="connsiteY21" fmla="*/ 252412 h 1657350"/>
              <a:gd name="connsiteX22" fmla="*/ 497681 w 519112"/>
              <a:gd name="connsiteY22" fmla="*/ 290512 h 1657350"/>
              <a:gd name="connsiteX23" fmla="*/ 483394 w 519112"/>
              <a:gd name="connsiteY23" fmla="*/ 328612 h 1657350"/>
              <a:gd name="connsiteX24" fmla="*/ 473869 w 519112"/>
              <a:gd name="connsiteY24" fmla="*/ 390525 h 1657350"/>
              <a:gd name="connsiteX25" fmla="*/ 473869 w 519112"/>
              <a:gd name="connsiteY25" fmla="*/ 726281 h 1657350"/>
              <a:gd name="connsiteX26" fmla="*/ 476250 w 519112"/>
              <a:gd name="connsiteY26" fmla="*/ 1109662 h 1657350"/>
              <a:gd name="connsiteX27" fmla="*/ 471487 w 519112"/>
              <a:gd name="connsiteY27" fmla="*/ 1283494 h 1657350"/>
              <a:gd name="connsiteX28" fmla="*/ 464344 w 519112"/>
              <a:gd name="connsiteY28" fmla="*/ 1347787 h 1657350"/>
              <a:gd name="connsiteX29" fmla="*/ 454819 w 519112"/>
              <a:gd name="connsiteY29" fmla="*/ 1390650 h 1657350"/>
              <a:gd name="connsiteX30" fmla="*/ 440531 w 519112"/>
              <a:gd name="connsiteY30" fmla="*/ 1438275 h 1657350"/>
              <a:gd name="connsiteX31" fmla="*/ 395287 w 519112"/>
              <a:gd name="connsiteY31" fmla="*/ 1521619 h 1657350"/>
              <a:gd name="connsiteX32" fmla="*/ 345281 w 519112"/>
              <a:gd name="connsiteY32" fmla="*/ 1578769 h 1657350"/>
              <a:gd name="connsiteX33" fmla="*/ 261937 w 519112"/>
              <a:gd name="connsiteY33" fmla="*/ 1654969 h 1657350"/>
              <a:gd name="connsiteX34" fmla="*/ 242887 w 519112"/>
              <a:gd name="connsiteY34" fmla="*/ 1657350 h 1657350"/>
              <a:gd name="connsiteX35" fmla="*/ 214312 w 519112"/>
              <a:gd name="connsiteY35" fmla="*/ 1645444 h 1657350"/>
              <a:gd name="connsiteX36" fmla="*/ 183356 w 519112"/>
              <a:gd name="connsiteY36" fmla="*/ 1609725 h 1657350"/>
              <a:gd name="connsiteX37" fmla="*/ 145256 w 519112"/>
              <a:gd name="connsiteY37" fmla="*/ 1543050 h 1657350"/>
              <a:gd name="connsiteX38" fmla="*/ 126206 w 519112"/>
              <a:gd name="connsiteY38" fmla="*/ 1500187 h 1657350"/>
              <a:gd name="connsiteX39" fmla="*/ 204787 w 519112"/>
              <a:gd name="connsiteY39" fmla="*/ 1200150 h 1657350"/>
              <a:gd name="connsiteX40" fmla="*/ 223837 w 519112"/>
              <a:gd name="connsiteY40" fmla="*/ 1133475 h 1657350"/>
              <a:gd name="connsiteX41" fmla="*/ 228600 w 519112"/>
              <a:gd name="connsiteY41" fmla="*/ 1069181 h 1657350"/>
              <a:gd name="connsiteX42" fmla="*/ 230981 w 519112"/>
              <a:gd name="connsiteY42" fmla="*/ 795337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9112" h="1657350">
                <a:moveTo>
                  <a:pt x="230981" y="795337"/>
                </a:moveTo>
                <a:cubicBezTo>
                  <a:pt x="229394" y="631825"/>
                  <a:pt x="227806" y="468312"/>
                  <a:pt x="226219" y="304800"/>
                </a:cubicBezTo>
                <a:lnTo>
                  <a:pt x="216694" y="264319"/>
                </a:lnTo>
                <a:lnTo>
                  <a:pt x="202406" y="230981"/>
                </a:lnTo>
                <a:lnTo>
                  <a:pt x="173831" y="192881"/>
                </a:lnTo>
                <a:lnTo>
                  <a:pt x="126206" y="147637"/>
                </a:lnTo>
                <a:lnTo>
                  <a:pt x="16669" y="64294"/>
                </a:lnTo>
                <a:lnTo>
                  <a:pt x="0" y="50006"/>
                </a:lnTo>
                <a:lnTo>
                  <a:pt x="0" y="28575"/>
                </a:lnTo>
                <a:lnTo>
                  <a:pt x="7144" y="14287"/>
                </a:lnTo>
                <a:lnTo>
                  <a:pt x="33337" y="4762"/>
                </a:lnTo>
                <a:lnTo>
                  <a:pt x="76200" y="0"/>
                </a:lnTo>
                <a:lnTo>
                  <a:pt x="142875" y="9525"/>
                </a:lnTo>
                <a:lnTo>
                  <a:pt x="228600" y="26194"/>
                </a:lnTo>
                <a:lnTo>
                  <a:pt x="307181" y="52387"/>
                </a:lnTo>
                <a:lnTo>
                  <a:pt x="376237" y="83344"/>
                </a:lnTo>
                <a:lnTo>
                  <a:pt x="421481" y="109537"/>
                </a:lnTo>
                <a:lnTo>
                  <a:pt x="459581" y="133350"/>
                </a:lnTo>
                <a:lnTo>
                  <a:pt x="492919" y="161925"/>
                </a:lnTo>
                <a:lnTo>
                  <a:pt x="511969" y="188119"/>
                </a:lnTo>
                <a:lnTo>
                  <a:pt x="519112" y="221456"/>
                </a:lnTo>
                <a:lnTo>
                  <a:pt x="516731" y="252412"/>
                </a:lnTo>
                <a:lnTo>
                  <a:pt x="497681" y="290512"/>
                </a:lnTo>
                <a:lnTo>
                  <a:pt x="483394" y="328612"/>
                </a:lnTo>
                <a:lnTo>
                  <a:pt x="473869" y="390525"/>
                </a:lnTo>
                <a:lnTo>
                  <a:pt x="473869" y="726281"/>
                </a:lnTo>
                <a:cubicBezTo>
                  <a:pt x="474663" y="854075"/>
                  <a:pt x="478631" y="1006078"/>
                  <a:pt x="476250" y="1109662"/>
                </a:cubicBezTo>
                <a:lnTo>
                  <a:pt x="471487" y="1283494"/>
                </a:lnTo>
                <a:lnTo>
                  <a:pt x="464344" y="1347787"/>
                </a:lnTo>
                <a:lnTo>
                  <a:pt x="454819" y="1390650"/>
                </a:lnTo>
                <a:lnTo>
                  <a:pt x="440531" y="1438275"/>
                </a:lnTo>
                <a:lnTo>
                  <a:pt x="395287" y="1521619"/>
                </a:lnTo>
                <a:lnTo>
                  <a:pt x="345281" y="1578769"/>
                </a:lnTo>
                <a:lnTo>
                  <a:pt x="261937" y="1654969"/>
                </a:lnTo>
                <a:lnTo>
                  <a:pt x="242887" y="1657350"/>
                </a:lnTo>
                <a:lnTo>
                  <a:pt x="214312" y="1645444"/>
                </a:lnTo>
                <a:lnTo>
                  <a:pt x="183356" y="1609725"/>
                </a:lnTo>
                <a:lnTo>
                  <a:pt x="145256" y="1543050"/>
                </a:lnTo>
                <a:lnTo>
                  <a:pt x="126206" y="1500187"/>
                </a:lnTo>
                <a:lnTo>
                  <a:pt x="204787" y="1200150"/>
                </a:lnTo>
                <a:lnTo>
                  <a:pt x="223837" y="1133475"/>
                </a:lnTo>
                <a:lnTo>
                  <a:pt x="228600" y="1069181"/>
                </a:lnTo>
                <a:cubicBezTo>
                  <a:pt x="229394" y="977900"/>
                  <a:pt x="230187" y="886618"/>
                  <a:pt x="230981" y="7953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CF2CCB44-A04A-3444-A81C-1F3C2B98FEDF}"/>
              </a:ext>
            </a:extLst>
          </p:cNvPr>
          <p:cNvSpPr/>
          <p:nvPr/>
        </p:nvSpPr>
        <p:spPr>
          <a:xfrm>
            <a:off x="6113463" y="1944688"/>
            <a:ext cx="977900" cy="819150"/>
          </a:xfrm>
          <a:custGeom>
            <a:avLst/>
            <a:gdLst>
              <a:gd name="connsiteX0" fmla="*/ 626269 w 978694"/>
              <a:gd name="connsiteY0" fmla="*/ 619125 h 819150"/>
              <a:gd name="connsiteX1" fmla="*/ 345281 w 978694"/>
              <a:gd name="connsiteY1" fmla="*/ 350044 h 819150"/>
              <a:gd name="connsiteX2" fmla="*/ 164306 w 978694"/>
              <a:gd name="connsiteY2" fmla="*/ 183357 h 819150"/>
              <a:gd name="connsiteX3" fmla="*/ 33337 w 978694"/>
              <a:gd name="connsiteY3" fmla="*/ 73819 h 819150"/>
              <a:gd name="connsiteX4" fmla="*/ 11906 w 978694"/>
              <a:gd name="connsiteY4" fmla="*/ 54769 h 819150"/>
              <a:gd name="connsiteX5" fmla="*/ 0 w 978694"/>
              <a:gd name="connsiteY5" fmla="*/ 38100 h 819150"/>
              <a:gd name="connsiteX6" fmla="*/ 0 w 978694"/>
              <a:gd name="connsiteY6" fmla="*/ 14288 h 819150"/>
              <a:gd name="connsiteX7" fmla="*/ 7144 w 978694"/>
              <a:gd name="connsiteY7" fmla="*/ 4763 h 819150"/>
              <a:gd name="connsiteX8" fmla="*/ 28575 w 978694"/>
              <a:gd name="connsiteY8" fmla="*/ 0 h 819150"/>
              <a:gd name="connsiteX9" fmla="*/ 64294 w 978694"/>
              <a:gd name="connsiteY9" fmla="*/ 7144 h 819150"/>
              <a:gd name="connsiteX10" fmla="*/ 269081 w 978694"/>
              <a:gd name="connsiteY10" fmla="*/ 88107 h 819150"/>
              <a:gd name="connsiteX11" fmla="*/ 476250 w 978694"/>
              <a:gd name="connsiteY11" fmla="*/ 164307 h 819150"/>
              <a:gd name="connsiteX12" fmla="*/ 621506 w 978694"/>
              <a:gd name="connsiteY12" fmla="*/ 211932 h 819150"/>
              <a:gd name="connsiteX13" fmla="*/ 659606 w 978694"/>
              <a:gd name="connsiteY13" fmla="*/ 245269 h 819150"/>
              <a:gd name="connsiteX14" fmla="*/ 726281 w 978694"/>
              <a:gd name="connsiteY14" fmla="*/ 309563 h 819150"/>
              <a:gd name="connsiteX15" fmla="*/ 828675 w 978694"/>
              <a:gd name="connsiteY15" fmla="*/ 414338 h 819150"/>
              <a:gd name="connsiteX16" fmla="*/ 871537 w 978694"/>
              <a:gd name="connsiteY16" fmla="*/ 466725 h 819150"/>
              <a:gd name="connsiteX17" fmla="*/ 912019 w 978694"/>
              <a:gd name="connsiteY17" fmla="*/ 523875 h 819150"/>
              <a:gd name="connsiteX18" fmla="*/ 945356 w 978694"/>
              <a:gd name="connsiteY18" fmla="*/ 578644 h 819150"/>
              <a:gd name="connsiteX19" fmla="*/ 969169 w 978694"/>
              <a:gd name="connsiteY19" fmla="*/ 616744 h 819150"/>
              <a:gd name="connsiteX20" fmla="*/ 976312 w 978694"/>
              <a:gd name="connsiteY20" fmla="*/ 647700 h 819150"/>
              <a:gd name="connsiteX21" fmla="*/ 978694 w 978694"/>
              <a:gd name="connsiteY21" fmla="*/ 690563 h 819150"/>
              <a:gd name="connsiteX22" fmla="*/ 971550 w 978694"/>
              <a:gd name="connsiteY22" fmla="*/ 742950 h 819150"/>
              <a:gd name="connsiteX23" fmla="*/ 952500 w 978694"/>
              <a:gd name="connsiteY23" fmla="*/ 781050 h 819150"/>
              <a:gd name="connsiteX24" fmla="*/ 931069 w 978694"/>
              <a:gd name="connsiteY24" fmla="*/ 807244 h 819150"/>
              <a:gd name="connsiteX25" fmla="*/ 912019 w 978694"/>
              <a:gd name="connsiteY25" fmla="*/ 816769 h 819150"/>
              <a:gd name="connsiteX26" fmla="*/ 888206 w 978694"/>
              <a:gd name="connsiteY26" fmla="*/ 819150 h 819150"/>
              <a:gd name="connsiteX27" fmla="*/ 862012 w 978694"/>
              <a:gd name="connsiteY27" fmla="*/ 812007 h 819150"/>
              <a:gd name="connsiteX28" fmla="*/ 819150 w 978694"/>
              <a:gd name="connsiteY28" fmla="*/ 785813 h 819150"/>
              <a:gd name="connsiteX29" fmla="*/ 740569 w 978694"/>
              <a:gd name="connsiteY29" fmla="*/ 728663 h 819150"/>
              <a:gd name="connsiteX30" fmla="*/ 626269 w 978694"/>
              <a:gd name="connsiteY30" fmla="*/ 619125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78694" h="819150">
                <a:moveTo>
                  <a:pt x="626269" y="619125"/>
                </a:moveTo>
                <a:lnTo>
                  <a:pt x="345281" y="350044"/>
                </a:lnTo>
                <a:lnTo>
                  <a:pt x="164306" y="183357"/>
                </a:lnTo>
                <a:lnTo>
                  <a:pt x="33337" y="73819"/>
                </a:lnTo>
                <a:lnTo>
                  <a:pt x="11906" y="54769"/>
                </a:lnTo>
                <a:lnTo>
                  <a:pt x="0" y="38100"/>
                </a:lnTo>
                <a:lnTo>
                  <a:pt x="0" y="14288"/>
                </a:lnTo>
                <a:lnTo>
                  <a:pt x="7144" y="4763"/>
                </a:lnTo>
                <a:lnTo>
                  <a:pt x="28575" y="0"/>
                </a:lnTo>
                <a:lnTo>
                  <a:pt x="64294" y="7144"/>
                </a:lnTo>
                <a:lnTo>
                  <a:pt x="269081" y="88107"/>
                </a:lnTo>
                <a:lnTo>
                  <a:pt x="476250" y="164307"/>
                </a:lnTo>
                <a:lnTo>
                  <a:pt x="621506" y="211932"/>
                </a:lnTo>
                <a:lnTo>
                  <a:pt x="659606" y="245269"/>
                </a:lnTo>
                <a:lnTo>
                  <a:pt x="726281" y="309563"/>
                </a:lnTo>
                <a:lnTo>
                  <a:pt x="828675" y="414338"/>
                </a:lnTo>
                <a:lnTo>
                  <a:pt x="871537" y="466725"/>
                </a:lnTo>
                <a:lnTo>
                  <a:pt x="912019" y="523875"/>
                </a:lnTo>
                <a:lnTo>
                  <a:pt x="945356" y="578644"/>
                </a:lnTo>
                <a:lnTo>
                  <a:pt x="969169" y="616744"/>
                </a:lnTo>
                <a:lnTo>
                  <a:pt x="976312" y="647700"/>
                </a:lnTo>
                <a:lnTo>
                  <a:pt x="978694" y="690563"/>
                </a:lnTo>
                <a:lnTo>
                  <a:pt x="971550" y="742950"/>
                </a:lnTo>
                <a:lnTo>
                  <a:pt x="952500" y="781050"/>
                </a:lnTo>
                <a:lnTo>
                  <a:pt x="931069" y="807244"/>
                </a:lnTo>
                <a:lnTo>
                  <a:pt x="912019" y="816769"/>
                </a:lnTo>
                <a:lnTo>
                  <a:pt x="888206" y="819150"/>
                </a:lnTo>
                <a:lnTo>
                  <a:pt x="862012" y="812007"/>
                </a:lnTo>
                <a:lnTo>
                  <a:pt x="819150" y="785813"/>
                </a:lnTo>
                <a:lnTo>
                  <a:pt x="740569" y="728663"/>
                </a:lnTo>
                <a:lnTo>
                  <a:pt x="626269" y="619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2AED804-A78E-4949-8A10-12102CAA5383}"/>
              </a:ext>
            </a:extLst>
          </p:cNvPr>
          <p:cNvSpPr/>
          <p:nvPr/>
        </p:nvSpPr>
        <p:spPr>
          <a:xfrm>
            <a:off x="4097338" y="2495550"/>
            <a:ext cx="655637" cy="452438"/>
          </a:xfrm>
          <a:custGeom>
            <a:avLst/>
            <a:gdLst>
              <a:gd name="connsiteX0" fmla="*/ 178594 w 654844"/>
              <a:gd name="connsiteY0" fmla="*/ 145256 h 452438"/>
              <a:gd name="connsiteX1" fmla="*/ 488157 w 654844"/>
              <a:gd name="connsiteY1" fmla="*/ 195263 h 452438"/>
              <a:gd name="connsiteX2" fmla="*/ 509588 w 654844"/>
              <a:gd name="connsiteY2" fmla="*/ 195263 h 452438"/>
              <a:gd name="connsiteX3" fmla="*/ 538163 w 654844"/>
              <a:gd name="connsiteY3" fmla="*/ 185738 h 452438"/>
              <a:gd name="connsiteX4" fmla="*/ 569119 w 654844"/>
              <a:gd name="connsiteY4" fmla="*/ 159544 h 452438"/>
              <a:gd name="connsiteX5" fmla="*/ 654844 w 654844"/>
              <a:gd name="connsiteY5" fmla="*/ 0 h 452438"/>
              <a:gd name="connsiteX6" fmla="*/ 571500 w 654844"/>
              <a:gd name="connsiteY6" fmla="*/ 452438 h 452438"/>
              <a:gd name="connsiteX7" fmla="*/ 519113 w 654844"/>
              <a:gd name="connsiteY7" fmla="*/ 419100 h 452438"/>
              <a:gd name="connsiteX8" fmla="*/ 481013 w 654844"/>
              <a:gd name="connsiteY8" fmla="*/ 376238 h 452438"/>
              <a:gd name="connsiteX9" fmla="*/ 445294 w 654844"/>
              <a:gd name="connsiteY9" fmla="*/ 345281 h 452438"/>
              <a:gd name="connsiteX10" fmla="*/ 409575 w 654844"/>
              <a:gd name="connsiteY10" fmla="*/ 323850 h 452438"/>
              <a:gd name="connsiteX11" fmla="*/ 350044 w 654844"/>
              <a:gd name="connsiteY11" fmla="*/ 292894 h 452438"/>
              <a:gd name="connsiteX12" fmla="*/ 302419 w 654844"/>
              <a:gd name="connsiteY12" fmla="*/ 269081 h 452438"/>
              <a:gd name="connsiteX13" fmla="*/ 245269 w 654844"/>
              <a:gd name="connsiteY13" fmla="*/ 247650 h 452438"/>
              <a:gd name="connsiteX14" fmla="*/ 176213 w 654844"/>
              <a:gd name="connsiteY14" fmla="*/ 221456 h 452438"/>
              <a:gd name="connsiteX15" fmla="*/ 97632 w 654844"/>
              <a:gd name="connsiteY15" fmla="*/ 197644 h 452438"/>
              <a:gd name="connsiteX16" fmla="*/ 30957 w 654844"/>
              <a:gd name="connsiteY16" fmla="*/ 178594 h 452438"/>
              <a:gd name="connsiteX17" fmla="*/ 7144 w 654844"/>
              <a:gd name="connsiteY17" fmla="*/ 161925 h 452438"/>
              <a:gd name="connsiteX18" fmla="*/ 0 w 654844"/>
              <a:gd name="connsiteY18" fmla="*/ 145256 h 452438"/>
              <a:gd name="connsiteX19" fmla="*/ 4763 w 654844"/>
              <a:gd name="connsiteY19" fmla="*/ 130969 h 452438"/>
              <a:gd name="connsiteX20" fmla="*/ 23813 w 654844"/>
              <a:gd name="connsiteY20" fmla="*/ 126206 h 452438"/>
              <a:gd name="connsiteX21" fmla="*/ 178594 w 654844"/>
              <a:gd name="connsiteY21" fmla="*/ 145256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54844" h="452438">
                <a:moveTo>
                  <a:pt x="178594" y="145256"/>
                </a:moveTo>
                <a:lnTo>
                  <a:pt x="488157" y="195263"/>
                </a:lnTo>
                <a:lnTo>
                  <a:pt x="509588" y="195263"/>
                </a:lnTo>
                <a:lnTo>
                  <a:pt x="538163" y="185738"/>
                </a:lnTo>
                <a:lnTo>
                  <a:pt x="569119" y="159544"/>
                </a:lnTo>
                <a:lnTo>
                  <a:pt x="654844" y="0"/>
                </a:lnTo>
                <a:lnTo>
                  <a:pt x="571500" y="452438"/>
                </a:lnTo>
                <a:lnTo>
                  <a:pt x="519113" y="419100"/>
                </a:lnTo>
                <a:lnTo>
                  <a:pt x="481013" y="376238"/>
                </a:lnTo>
                <a:lnTo>
                  <a:pt x="445294" y="345281"/>
                </a:lnTo>
                <a:lnTo>
                  <a:pt x="409575" y="323850"/>
                </a:lnTo>
                <a:lnTo>
                  <a:pt x="350044" y="292894"/>
                </a:lnTo>
                <a:lnTo>
                  <a:pt x="302419" y="269081"/>
                </a:lnTo>
                <a:lnTo>
                  <a:pt x="245269" y="247650"/>
                </a:lnTo>
                <a:lnTo>
                  <a:pt x="176213" y="221456"/>
                </a:lnTo>
                <a:lnTo>
                  <a:pt x="97632" y="197644"/>
                </a:lnTo>
                <a:lnTo>
                  <a:pt x="30957" y="178594"/>
                </a:lnTo>
                <a:lnTo>
                  <a:pt x="7144" y="161925"/>
                </a:lnTo>
                <a:lnTo>
                  <a:pt x="0" y="145256"/>
                </a:lnTo>
                <a:lnTo>
                  <a:pt x="4763" y="130969"/>
                </a:lnTo>
                <a:lnTo>
                  <a:pt x="23813" y="126206"/>
                </a:lnTo>
                <a:lnTo>
                  <a:pt x="178594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373EBBF-046F-864C-921C-EA09A09FC4CA}"/>
              </a:ext>
            </a:extLst>
          </p:cNvPr>
          <p:cNvSpPr/>
          <p:nvPr/>
        </p:nvSpPr>
        <p:spPr>
          <a:xfrm>
            <a:off x="2671763" y="2132013"/>
            <a:ext cx="3324225" cy="2538412"/>
          </a:xfrm>
          <a:custGeom>
            <a:avLst/>
            <a:gdLst>
              <a:gd name="connsiteX0" fmla="*/ 2355684 w 3324472"/>
              <a:gd name="connsiteY0" fmla="*/ 1152348 h 2539244"/>
              <a:gd name="connsiteX1" fmla="*/ 2032755 w 3324472"/>
              <a:gd name="connsiteY1" fmla="*/ 1420889 h 2539244"/>
              <a:gd name="connsiteX2" fmla="*/ 1889986 w 3324472"/>
              <a:gd name="connsiteY2" fmla="*/ 1556859 h 2539244"/>
              <a:gd name="connsiteX3" fmla="*/ 1682632 w 3324472"/>
              <a:gd name="connsiteY3" fmla="*/ 1699628 h 2539244"/>
              <a:gd name="connsiteX4" fmla="*/ 1539863 w 3324472"/>
              <a:gd name="connsiteY4" fmla="*/ 1801606 h 2539244"/>
              <a:gd name="connsiteX5" fmla="*/ 1267922 w 3324472"/>
              <a:gd name="connsiteY5" fmla="*/ 1961371 h 2539244"/>
              <a:gd name="connsiteX6" fmla="*/ 1006180 w 3324472"/>
              <a:gd name="connsiteY6" fmla="*/ 2114337 h 2539244"/>
              <a:gd name="connsiteX7" fmla="*/ 792026 w 3324472"/>
              <a:gd name="connsiteY7" fmla="*/ 2229912 h 2539244"/>
              <a:gd name="connsiteX8" fmla="*/ 584672 w 3324472"/>
              <a:gd name="connsiteY8" fmla="*/ 2331890 h 2539244"/>
              <a:gd name="connsiteX9" fmla="*/ 336526 w 3324472"/>
              <a:gd name="connsiteY9" fmla="*/ 2433867 h 2539244"/>
              <a:gd name="connsiteX10" fmla="*/ 95179 w 3324472"/>
              <a:gd name="connsiteY10" fmla="*/ 2518849 h 2539244"/>
              <a:gd name="connsiteX11" fmla="*/ 23794 w 3324472"/>
              <a:gd name="connsiteY11" fmla="*/ 2539244 h 2539244"/>
              <a:gd name="connsiteX12" fmla="*/ 6798 w 3324472"/>
              <a:gd name="connsiteY12" fmla="*/ 2535845 h 2539244"/>
              <a:gd name="connsiteX13" fmla="*/ 3399 w 3324472"/>
              <a:gd name="connsiteY13" fmla="*/ 2532446 h 2539244"/>
              <a:gd name="connsiteX14" fmla="*/ 0 w 3324472"/>
              <a:gd name="connsiteY14" fmla="*/ 2512050 h 2539244"/>
              <a:gd name="connsiteX15" fmla="*/ 6798 w 3324472"/>
              <a:gd name="connsiteY15" fmla="*/ 2488256 h 2539244"/>
              <a:gd name="connsiteX16" fmla="*/ 16996 w 3324472"/>
              <a:gd name="connsiteY16" fmla="*/ 2481457 h 2539244"/>
              <a:gd name="connsiteX17" fmla="*/ 163164 w 3324472"/>
              <a:gd name="connsiteY17" fmla="*/ 2406673 h 2539244"/>
              <a:gd name="connsiteX18" fmla="*/ 571075 w 3324472"/>
              <a:gd name="connsiteY18" fmla="*/ 2178923 h 2539244"/>
              <a:gd name="connsiteX19" fmla="*/ 890605 w 3324472"/>
              <a:gd name="connsiteY19" fmla="*/ 1988565 h 2539244"/>
              <a:gd name="connsiteX20" fmla="*/ 1206736 w 3324472"/>
              <a:gd name="connsiteY20" fmla="*/ 1784609 h 2539244"/>
              <a:gd name="connsiteX21" fmla="*/ 1458281 w 3324472"/>
              <a:gd name="connsiteY21" fmla="*/ 1614647 h 2539244"/>
              <a:gd name="connsiteX22" fmla="*/ 1618046 w 3324472"/>
              <a:gd name="connsiteY22" fmla="*/ 1495673 h 2539244"/>
              <a:gd name="connsiteX23" fmla="*/ 1771012 w 3324472"/>
              <a:gd name="connsiteY23" fmla="*/ 1366501 h 2539244"/>
              <a:gd name="connsiteX24" fmla="*/ 1947774 w 3324472"/>
              <a:gd name="connsiteY24" fmla="*/ 1216934 h 2539244"/>
              <a:gd name="connsiteX25" fmla="*/ 2226513 w 3324472"/>
              <a:gd name="connsiteY25" fmla="*/ 961989 h 2539244"/>
              <a:gd name="connsiteX26" fmla="*/ 2539244 w 3324472"/>
              <a:gd name="connsiteY26" fmla="*/ 652657 h 2539244"/>
              <a:gd name="connsiteX27" fmla="*/ 2777192 w 3324472"/>
              <a:gd name="connsiteY27" fmla="*/ 404511 h 2539244"/>
              <a:gd name="connsiteX28" fmla="*/ 2892767 w 3324472"/>
              <a:gd name="connsiteY28" fmla="*/ 275340 h 2539244"/>
              <a:gd name="connsiteX29" fmla="*/ 2906364 w 3324472"/>
              <a:gd name="connsiteY29" fmla="*/ 251545 h 2539244"/>
              <a:gd name="connsiteX30" fmla="*/ 2906364 w 3324472"/>
              <a:gd name="connsiteY30" fmla="*/ 227750 h 2539244"/>
              <a:gd name="connsiteX31" fmla="*/ 2906364 w 3324472"/>
              <a:gd name="connsiteY31" fmla="*/ 203955 h 2539244"/>
              <a:gd name="connsiteX32" fmla="*/ 2875771 w 3324472"/>
              <a:gd name="connsiteY32" fmla="*/ 152966 h 2539244"/>
              <a:gd name="connsiteX33" fmla="*/ 2817983 w 3324472"/>
              <a:gd name="connsiteY33" fmla="*/ 64586 h 2539244"/>
              <a:gd name="connsiteX34" fmla="*/ 2804386 w 3324472"/>
              <a:gd name="connsiteY34" fmla="*/ 40791 h 2539244"/>
              <a:gd name="connsiteX35" fmla="*/ 2800987 w 3324472"/>
              <a:gd name="connsiteY35" fmla="*/ 23795 h 2539244"/>
              <a:gd name="connsiteX36" fmla="*/ 2807785 w 3324472"/>
              <a:gd name="connsiteY36" fmla="*/ 6798 h 2539244"/>
              <a:gd name="connsiteX37" fmla="*/ 2824782 w 3324472"/>
              <a:gd name="connsiteY37" fmla="*/ 0 h 2539244"/>
              <a:gd name="connsiteX38" fmla="*/ 2855375 w 3324472"/>
              <a:gd name="connsiteY38" fmla="*/ 6798 h 2539244"/>
              <a:gd name="connsiteX39" fmla="*/ 3025338 w 3324472"/>
              <a:gd name="connsiteY39" fmla="*/ 71384 h 2539244"/>
              <a:gd name="connsiteX40" fmla="*/ 3147711 w 3324472"/>
              <a:gd name="connsiteY40" fmla="*/ 129172 h 2539244"/>
              <a:gd name="connsiteX41" fmla="*/ 3191901 w 3324472"/>
              <a:gd name="connsiteY41" fmla="*/ 156366 h 2539244"/>
              <a:gd name="connsiteX42" fmla="*/ 3246290 w 3324472"/>
              <a:gd name="connsiteY42" fmla="*/ 200556 h 2539244"/>
              <a:gd name="connsiteX43" fmla="*/ 3276883 w 3324472"/>
              <a:gd name="connsiteY43" fmla="*/ 231149 h 2539244"/>
              <a:gd name="connsiteX44" fmla="*/ 3300678 w 3324472"/>
              <a:gd name="connsiteY44" fmla="*/ 268541 h 2539244"/>
              <a:gd name="connsiteX45" fmla="*/ 3321073 w 3324472"/>
              <a:gd name="connsiteY45" fmla="*/ 305933 h 2539244"/>
              <a:gd name="connsiteX46" fmla="*/ 3324472 w 3324472"/>
              <a:gd name="connsiteY46" fmla="*/ 333127 h 2539244"/>
              <a:gd name="connsiteX47" fmla="*/ 3317674 w 3324472"/>
              <a:gd name="connsiteY47" fmla="*/ 353523 h 2539244"/>
              <a:gd name="connsiteX48" fmla="*/ 3300678 w 3324472"/>
              <a:gd name="connsiteY48" fmla="*/ 370519 h 2539244"/>
              <a:gd name="connsiteX49" fmla="*/ 3266685 w 3324472"/>
              <a:gd name="connsiteY49" fmla="*/ 380717 h 2539244"/>
              <a:gd name="connsiteX50" fmla="*/ 3229293 w 3324472"/>
              <a:gd name="connsiteY50" fmla="*/ 397713 h 2539244"/>
              <a:gd name="connsiteX51" fmla="*/ 3178304 w 3324472"/>
              <a:gd name="connsiteY51" fmla="*/ 441903 h 2539244"/>
              <a:gd name="connsiteX52" fmla="*/ 2899565 w 3324472"/>
              <a:gd name="connsiteY52" fmla="*/ 683250 h 2539244"/>
              <a:gd name="connsiteX53" fmla="*/ 2508651 w 3324472"/>
              <a:gd name="connsiteY53" fmla="*/ 1016378 h 2539244"/>
              <a:gd name="connsiteX54" fmla="*/ 2355684 w 3324472"/>
              <a:gd name="connsiteY54" fmla="*/ 1152348 h 2539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324472" h="2539244">
                <a:moveTo>
                  <a:pt x="2355684" y="1152348"/>
                </a:moveTo>
                <a:lnTo>
                  <a:pt x="2032755" y="1420889"/>
                </a:lnTo>
                <a:lnTo>
                  <a:pt x="1889986" y="1556859"/>
                </a:lnTo>
                <a:lnTo>
                  <a:pt x="1682632" y="1699628"/>
                </a:lnTo>
                <a:lnTo>
                  <a:pt x="1539863" y="1801606"/>
                </a:lnTo>
                <a:lnTo>
                  <a:pt x="1267922" y="1961371"/>
                </a:lnTo>
                <a:lnTo>
                  <a:pt x="1006180" y="2114337"/>
                </a:lnTo>
                <a:lnTo>
                  <a:pt x="792026" y="2229912"/>
                </a:lnTo>
                <a:lnTo>
                  <a:pt x="584672" y="2331890"/>
                </a:lnTo>
                <a:lnTo>
                  <a:pt x="336526" y="2433867"/>
                </a:lnTo>
                <a:lnTo>
                  <a:pt x="95179" y="2518849"/>
                </a:lnTo>
                <a:lnTo>
                  <a:pt x="23794" y="2539244"/>
                </a:lnTo>
                <a:lnTo>
                  <a:pt x="6798" y="2535845"/>
                </a:lnTo>
                <a:lnTo>
                  <a:pt x="3399" y="2532446"/>
                </a:lnTo>
                <a:lnTo>
                  <a:pt x="0" y="2512050"/>
                </a:lnTo>
                <a:lnTo>
                  <a:pt x="6798" y="2488256"/>
                </a:lnTo>
                <a:lnTo>
                  <a:pt x="16996" y="2481457"/>
                </a:lnTo>
                <a:lnTo>
                  <a:pt x="163164" y="2406673"/>
                </a:lnTo>
                <a:lnTo>
                  <a:pt x="571075" y="2178923"/>
                </a:lnTo>
                <a:lnTo>
                  <a:pt x="890605" y="1988565"/>
                </a:lnTo>
                <a:lnTo>
                  <a:pt x="1206736" y="1784609"/>
                </a:lnTo>
                <a:lnTo>
                  <a:pt x="1458281" y="1614647"/>
                </a:lnTo>
                <a:lnTo>
                  <a:pt x="1618046" y="1495673"/>
                </a:lnTo>
                <a:lnTo>
                  <a:pt x="1771012" y="1366501"/>
                </a:lnTo>
                <a:lnTo>
                  <a:pt x="1947774" y="1216934"/>
                </a:lnTo>
                <a:lnTo>
                  <a:pt x="2226513" y="961989"/>
                </a:lnTo>
                <a:lnTo>
                  <a:pt x="2539244" y="652657"/>
                </a:lnTo>
                <a:lnTo>
                  <a:pt x="2777192" y="404511"/>
                </a:lnTo>
                <a:lnTo>
                  <a:pt x="2892767" y="275340"/>
                </a:lnTo>
                <a:lnTo>
                  <a:pt x="2906364" y="251545"/>
                </a:lnTo>
                <a:lnTo>
                  <a:pt x="2906364" y="227750"/>
                </a:lnTo>
                <a:lnTo>
                  <a:pt x="2906364" y="203955"/>
                </a:lnTo>
                <a:lnTo>
                  <a:pt x="2875771" y="152966"/>
                </a:lnTo>
                <a:lnTo>
                  <a:pt x="2817983" y="64586"/>
                </a:lnTo>
                <a:lnTo>
                  <a:pt x="2804386" y="40791"/>
                </a:lnTo>
                <a:lnTo>
                  <a:pt x="2800987" y="23795"/>
                </a:lnTo>
                <a:lnTo>
                  <a:pt x="2807785" y="6798"/>
                </a:lnTo>
                <a:lnTo>
                  <a:pt x="2824782" y="0"/>
                </a:lnTo>
                <a:lnTo>
                  <a:pt x="2855375" y="6798"/>
                </a:lnTo>
                <a:lnTo>
                  <a:pt x="3025338" y="71384"/>
                </a:lnTo>
                <a:lnTo>
                  <a:pt x="3147711" y="129172"/>
                </a:lnTo>
                <a:lnTo>
                  <a:pt x="3191901" y="156366"/>
                </a:lnTo>
                <a:lnTo>
                  <a:pt x="3246290" y="200556"/>
                </a:lnTo>
                <a:lnTo>
                  <a:pt x="3276883" y="231149"/>
                </a:lnTo>
                <a:lnTo>
                  <a:pt x="3300678" y="268541"/>
                </a:lnTo>
                <a:lnTo>
                  <a:pt x="3321073" y="305933"/>
                </a:lnTo>
                <a:lnTo>
                  <a:pt x="3324472" y="333127"/>
                </a:lnTo>
                <a:lnTo>
                  <a:pt x="3317674" y="353523"/>
                </a:lnTo>
                <a:lnTo>
                  <a:pt x="3300678" y="370519"/>
                </a:lnTo>
                <a:lnTo>
                  <a:pt x="3266685" y="380717"/>
                </a:lnTo>
                <a:lnTo>
                  <a:pt x="3229293" y="397713"/>
                </a:lnTo>
                <a:lnTo>
                  <a:pt x="3178304" y="441903"/>
                </a:lnTo>
                <a:lnTo>
                  <a:pt x="2899565" y="683250"/>
                </a:lnTo>
                <a:lnTo>
                  <a:pt x="2508651" y="1016378"/>
                </a:lnTo>
                <a:lnTo>
                  <a:pt x="2355684" y="11523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97BB0D9-85E2-3F4D-849C-9B53F36A2BEC}"/>
              </a:ext>
            </a:extLst>
          </p:cNvPr>
          <p:cNvSpPr/>
          <p:nvPr/>
        </p:nvSpPr>
        <p:spPr>
          <a:xfrm rot="16200000">
            <a:off x="3183731" y="4652170"/>
            <a:ext cx="2143125" cy="322262"/>
          </a:xfrm>
          <a:custGeom>
            <a:avLst/>
            <a:gdLst>
              <a:gd name="connsiteX0" fmla="*/ 1359694 w 2143125"/>
              <a:gd name="connsiteY0" fmla="*/ 304800 h 321469"/>
              <a:gd name="connsiteX1" fmla="*/ 1012031 w 2143125"/>
              <a:gd name="connsiteY1" fmla="*/ 290513 h 321469"/>
              <a:gd name="connsiteX2" fmla="*/ 369094 w 2143125"/>
              <a:gd name="connsiteY2" fmla="*/ 290513 h 321469"/>
              <a:gd name="connsiteX3" fmla="*/ 223837 w 2143125"/>
              <a:gd name="connsiteY3" fmla="*/ 273844 h 321469"/>
              <a:gd name="connsiteX4" fmla="*/ 147637 w 2143125"/>
              <a:gd name="connsiteY4" fmla="*/ 261938 h 321469"/>
              <a:gd name="connsiteX5" fmla="*/ 95250 w 2143125"/>
              <a:gd name="connsiteY5" fmla="*/ 247650 h 321469"/>
              <a:gd name="connsiteX6" fmla="*/ 50006 w 2143125"/>
              <a:gd name="connsiteY6" fmla="*/ 230981 h 321469"/>
              <a:gd name="connsiteX7" fmla="*/ 23812 w 2143125"/>
              <a:gd name="connsiteY7" fmla="*/ 216694 h 321469"/>
              <a:gd name="connsiteX8" fmla="*/ 2381 w 2143125"/>
              <a:gd name="connsiteY8" fmla="*/ 195263 h 321469"/>
              <a:gd name="connsiteX9" fmla="*/ 0 w 2143125"/>
              <a:gd name="connsiteY9" fmla="*/ 178594 h 321469"/>
              <a:gd name="connsiteX10" fmla="*/ 11906 w 2143125"/>
              <a:gd name="connsiteY10" fmla="*/ 159544 h 321469"/>
              <a:gd name="connsiteX11" fmla="*/ 42862 w 2143125"/>
              <a:gd name="connsiteY11" fmla="*/ 119063 h 321469"/>
              <a:gd name="connsiteX12" fmla="*/ 78581 w 2143125"/>
              <a:gd name="connsiteY12" fmla="*/ 85725 h 321469"/>
              <a:gd name="connsiteX13" fmla="*/ 114300 w 2143125"/>
              <a:gd name="connsiteY13" fmla="*/ 59531 h 321469"/>
              <a:gd name="connsiteX14" fmla="*/ 166687 w 2143125"/>
              <a:gd name="connsiteY14" fmla="*/ 38100 h 321469"/>
              <a:gd name="connsiteX15" fmla="*/ 242887 w 2143125"/>
              <a:gd name="connsiteY15" fmla="*/ 19050 h 321469"/>
              <a:gd name="connsiteX16" fmla="*/ 347662 w 2143125"/>
              <a:gd name="connsiteY16" fmla="*/ 2381 h 321469"/>
              <a:gd name="connsiteX17" fmla="*/ 435769 w 2143125"/>
              <a:gd name="connsiteY17" fmla="*/ 0 h 321469"/>
              <a:gd name="connsiteX18" fmla="*/ 495300 w 2143125"/>
              <a:gd name="connsiteY18" fmla="*/ 7144 h 321469"/>
              <a:gd name="connsiteX19" fmla="*/ 659606 w 2143125"/>
              <a:gd name="connsiteY19" fmla="*/ 50006 h 321469"/>
              <a:gd name="connsiteX20" fmla="*/ 752475 w 2143125"/>
              <a:gd name="connsiteY20" fmla="*/ 73819 h 321469"/>
              <a:gd name="connsiteX21" fmla="*/ 1097756 w 2143125"/>
              <a:gd name="connsiteY21" fmla="*/ 90488 h 321469"/>
              <a:gd name="connsiteX22" fmla="*/ 1433512 w 2143125"/>
              <a:gd name="connsiteY22" fmla="*/ 100013 h 321469"/>
              <a:gd name="connsiteX23" fmla="*/ 1721644 w 2143125"/>
              <a:gd name="connsiteY23" fmla="*/ 102394 h 321469"/>
              <a:gd name="connsiteX24" fmla="*/ 1995487 w 2143125"/>
              <a:gd name="connsiteY24" fmla="*/ 90488 h 321469"/>
              <a:gd name="connsiteX25" fmla="*/ 2143125 w 2143125"/>
              <a:gd name="connsiteY25" fmla="*/ 269081 h 321469"/>
              <a:gd name="connsiteX26" fmla="*/ 2078831 w 2143125"/>
              <a:gd name="connsiteY26" fmla="*/ 290513 h 321469"/>
              <a:gd name="connsiteX27" fmla="*/ 1969294 w 2143125"/>
              <a:gd name="connsiteY27" fmla="*/ 314325 h 321469"/>
              <a:gd name="connsiteX28" fmla="*/ 1697831 w 2143125"/>
              <a:gd name="connsiteY28" fmla="*/ 321469 h 321469"/>
              <a:gd name="connsiteX29" fmla="*/ 1359694 w 2143125"/>
              <a:gd name="connsiteY29" fmla="*/ 304800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43125" h="321469">
                <a:moveTo>
                  <a:pt x="1359694" y="304800"/>
                </a:moveTo>
                <a:lnTo>
                  <a:pt x="1012031" y="290513"/>
                </a:lnTo>
                <a:lnTo>
                  <a:pt x="369094" y="290513"/>
                </a:lnTo>
                <a:lnTo>
                  <a:pt x="223837" y="273844"/>
                </a:lnTo>
                <a:lnTo>
                  <a:pt x="147637" y="261938"/>
                </a:lnTo>
                <a:lnTo>
                  <a:pt x="95250" y="247650"/>
                </a:lnTo>
                <a:lnTo>
                  <a:pt x="50006" y="230981"/>
                </a:lnTo>
                <a:lnTo>
                  <a:pt x="23812" y="216694"/>
                </a:lnTo>
                <a:lnTo>
                  <a:pt x="2381" y="195263"/>
                </a:lnTo>
                <a:lnTo>
                  <a:pt x="0" y="178594"/>
                </a:lnTo>
                <a:lnTo>
                  <a:pt x="11906" y="159544"/>
                </a:lnTo>
                <a:lnTo>
                  <a:pt x="42862" y="119063"/>
                </a:lnTo>
                <a:lnTo>
                  <a:pt x="78581" y="85725"/>
                </a:lnTo>
                <a:lnTo>
                  <a:pt x="114300" y="59531"/>
                </a:lnTo>
                <a:lnTo>
                  <a:pt x="166687" y="38100"/>
                </a:lnTo>
                <a:lnTo>
                  <a:pt x="242887" y="19050"/>
                </a:lnTo>
                <a:lnTo>
                  <a:pt x="347662" y="2381"/>
                </a:lnTo>
                <a:lnTo>
                  <a:pt x="435769" y="0"/>
                </a:lnTo>
                <a:lnTo>
                  <a:pt x="495300" y="7144"/>
                </a:lnTo>
                <a:lnTo>
                  <a:pt x="659606" y="50006"/>
                </a:lnTo>
                <a:lnTo>
                  <a:pt x="752475" y="73819"/>
                </a:lnTo>
                <a:lnTo>
                  <a:pt x="1097756" y="90488"/>
                </a:lnTo>
                <a:lnTo>
                  <a:pt x="1433512" y="100013"/>
                </a:lnTo>
                <a:lnTo>
                  <a:pt x="1721644" y="102394"/>
                </a:lnTo>
                <a:lnTo>
                  <a:pt x="1995487" y="90488"/>
                </a:lnTo>
                <a:lnTo>
                  <a:pt x="2143125" y="269081"/>
                </a:lnTo>
                <a:lnTo>
                  <a:pt x="2078831" y="290513"/>
                </a:lnTo>
                <a:lnTo>
                  <a:pt x="1969294" y="314325"/>
                </a:lnTo>
                <a:lnTo>
                  <a:pt x="1697831" y="321469"/>
                </a:lnTo>
                <a:lnTo>
                  <a:pt x="1359694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847BFC03-880D-FA4E-BB6C-F3BEF3810F77}"/>
              </a:ext>
            </a:extLst>
          </p:cNvPr>
          <p:cNvSpPr/>
          <p:nvPr/>
        </p:nvSpPr>
        <p:spPr>
          <a:xfrm rot="16200000">
            <a:off x="4174331" y="3572670"/>
            <a:ext cx="2460625" cy="1960562"/>
          </a:xfrm>
          <a:custGeom>
            <a:avLst/>
            <a:gdLst>
              <a:gd name="connsiteX0" fmla="*/ 1181320 w 2460423"/>
              <a:gd name="connsiteY0" fmla="*/ 1863156 h 1960939"/>
              <a:gd name="connsiteX1" fmla="*/ 856259 w 2460423"/>
              <a:gd name="connsiteY1" fmla="*/ 1860513 h 1960939"/>
              <a:gd name="connsiteX2" fmla="*/ 705620 w 2460423"/>
              <a:gd name="connsiteY2" fmla="*/ 1855228 h 1960939"/>
              <a:gd name="connsiteX3" fmla="*/ 533840 w 2460423"/>
              <a:gd name="connsiteY3" fmla="*/ 1842014 h 1960939"/>
              <a:gd name="connsiteX4" fmla="*/ 317133 w 2460423"/>
              <a:gd name="connsiteY4" fmla="*/ 1831443 h 1960939"/>
              <a:gd name="connsiteX5" fmla="*/ 121567 w 2460423"/>
              <a:gd name="connsiteY5" fmla="*/ 1818229 h 1960939"/>
              <a:gd name="connsiteX6" fmla="*/ 79283 w 2460423"/>
              <a:gd name="connsiteY6" fmla="*/ 1791801 h 1960939"/>
              <a:gd name="connsiteX7" fmla="*/ 34356 w 2460423"/>
              <a:gd name="connsiteY7" fmla="*/ 1760088 h 1960939"/>
              <a:gd name="connsiteX8" fmla="*/ 13214 w 2460423"/>
              <a:gd name="connsiteY8" fmla="*/ 1744231 h 1960939"/>
              <a:gd name="connsiteX9" fmla="*/ 0 w 2460423"/>
              <a:gd name="connsiteY9" fmla="*/ 1717803 h 1960939"/>
              <a:gd name="connsiteX10" fmla="*/ 0 w 2460423"/>
              <a:gd name="connsiteY10" fmla="*/ 1691376 h 1960939"/>
              <a:gd name="connsiteX11" fmla="*/ 7928 w 2460423"/>
              <a:gd name="connsiteY11" fmla="*/ 1667591 h 1960939"/>
              <a:gd name="connsiteX12" fmla="*/ 26427 w 2460423"/>
              <a:gd name="connsiteY12" fmla="*/ 1649091 h 1960939"/>
              <a:gd name="connsiteX13" fmla="*/ 60783 w 2460423"/>
              <a:gd name="connsiteY13" fmla="*/ 1630592 h 1960939"/>
              <a:gd name="connsiteX14" fmla="*/ 95140 w 2460423"/>
              <a:gd name="connsiteY14" fmla="*/ 1604164 h 1960939"/>
              <a:gd name="connsiteX15" fmla="*/ 129496 w 2460423"/>
              <a:gd name="connsiteY15" fmla="*/ 1583022 h 1960939"/>
              <a:gd name="connsiteX16" fmla="*/ 166494 w 2460423"/>
              <a:gd name="connsiteY16" fmla="*/ 1572451 h 1960939"/>
              <a:gd name="connsiteX17" fmla="*/ 237849 w 2460423"/>
              <a:gd name="connsiteY17" fmla="*/ 1569808 h 1960939"/>
              <a:gd name="connsiteX18" fmla="*/ 420201 w 2460423"/>
              <a:gd name="connsiteY18" fmla="*/ 1596236 h 1960939"/>
              <a:gd name="connsiteX19" fmla="*/ 1012182 w 2460423"/>
              <a:gd name="connsiteY19" fmla="*/ 1590950 h 1960939"/>
              <a:gd name="connsiteX20" fmla="*/ 1099394 w 2460423"/>
              <a:gd name="connsiteY20" fmla="*/ 1601521 h 1960939"/>
              <a:gd name="connsiteX21" fmla="*/ 1324030 w 2460423"/>
              <a:gd name="connsiteY21" fmla="*/ 1609450 h 1960939"/>
              <a:gd name="connsiteX22" fmla="*/ 1575093 w 2460423"/>
              <a:gd name="connsiteY22" fmla="*/ 1617378 h 1960939"/>
              <a:gd name="connsiteX23" fmla="*/ 2135362 w 2460423"/>
              <a:gd name="connsiteY23" fmla="*/ 1614735 h 1960939"/>
              <a:gd name="connsiteX24" fmla="*/ 2161789 w 2460423"/>
              <a:gd name="connsiteY24" fmla="*/ 1604164 h 1960939"/>
              <a:gd name="connsiteX25" fmla="*/ 2182931 w 2460423"/>
              <a:gd name="connsiteY25" fmla="*/ 1583022 h 1960939"/>
              <a:gd name="connsiteX26" fmla="*/ 2193503 w 2460423"/>
              <a:gd name="connsiteY26" fmla="*/ 1561880 h 1960939"/>
              <a:gd name="connsiteX27" fmla="*/ 2201431 w 2460423"/>
              <a:gd name="connsiteY27" fmla="*/ 1514310 h 1960939"/>
              <a:gd name="connsiteX28" fmla="*/ 2206716 w 2460423"/>
              <a:gd name="connsiteY28" fmla="*/ 1374243 h 1960939"/>
              <a:gd name="connsiteX29" fmla="*/ 2204074 w 2460423"/>
              <a:gd name="connsiteY29" fmla="*/ 1263246 h 1960939"/>
              <a:gd name="connsiteX30" fmla="*/ 2169718 w 2460423"/>
              <a:gd name="connsiteY30" fmla="*/ 919686 h 1960939"/>
              <a:gd name="connsiteX31" fmla="*/ 2095720 w 2460423"/>
              <a:gd name="connsiteY31" fmla="*/ 346203 h 1960939"/>
              <a:gd name="connsiteX32" fmla="*/ 2040222 w 2460423"/>
              <a:gd name="connsiteY32" fmla="*/ 0 h 1960939"/>
              <a:gd name="connsiteX33" fmla="*/ 2225216 w 2460423"/>
              <a:gd name="connsiteY33" fmla="*/ 137424 h 1960939"/>
              <a:gd name="connsiteX34" fmla="*/ 2280714 w 2460423"/>
              <a:gd name="connsiteY34" fmla="*/ 541769 h 1960939"/>
              <a:gd name="connsiteX35" fmla="*/ 2330927 w 2460423"/>
              <a:gd name="connsiteY35" fmla="*/ 866830 h 1960939"/>
              <a:gd name="connsiteX36" fmla="*/ 2389068 w 2460423"/>
              <a:gd name="connsiteY36" fmla="*/ 1197177 h 1960939"/>
              <a:gd name="connsiteX37" fmla="*/ 2407567 w 2460423"/>
              <a:gd name="connsiteY37" fmla="*/ 1321387 h 1960939"/>
              <a:gd name="connsiteX38" fmla="*/ 2420781 w 2460423"/>
              <a:gd name="connsiteY38" fmla="*/ 1403313 h 1960939"/>
              <a:gd name="connsiteX39" fmla="*/ 2447209 w 2460423"/>
              <a:gd name="connsiteY39" fmla="*/ 1469383 h 1960939"/>
              <a:gd name="connsiteX40" fmla="*/ 2460423 w 2460423"/>
              <a:gd name="connsiteY40" fmla="*/ 1503739 h 1960939"/>
              <a:gd name="connsiteX41" fmla="*/ 2460423 w 2460423"/>
              <a:gd name="connsiteY41" fmla="*/ 1524881 h 1960939"/>
              <a:gd name="connsiteX42" fmla="*/ 2439281 w 2460423"/>
              <a:gd name="connsiteY42" fmla="*/ 1590950 h 1960939"/>
              <a:gd name="connsiteX43" fmla="*/ 2383782 w 2460423"/>
              <a:gd name="connsiteY43" fmla="*/ 1701947 h 1960939"/>
              <a:gd name="connsiteX44" fmla="*/ 2291285 w 2460423"/>
              <a:gd name="connsiteY44" fmla="*/ 1857871 h 1960939"/>
              <a:gd name="connsiteX45" fmla="*/ 2238430 w 2460423"/>
              <a:gd name="connsiteY45" fmla="*/ 1937154 h 1960939"/>
              <a:gd name="connsiteX46" fmla="*/ 2225216 w 2460423"/>
              <a:gd name="connsiteY46" fmla="*/ 1953010 h 1960939"/>
              <a:gd name="connsiteX47" fmla="*/ 2206716 w 2460423"/>
              <a:gd name="connsiteY47" fmla="*/ 1958296 h 1960939"/>
              <a:gd name="connsiteX48" fmla="*/ 2185574 w 2460423"/>
              <a:gd name="connsiteY48" fmla="*/ 1960939 h 1960939"/>
              <a:gd name="connsiteX49" fmla="*/ 2161789 w 2460423"/>
              <a:gd name="connsiteY49" fmla="*/ 1955653 h 1960939"/>
              <a:gd name="connsiteX50" fmla="*/ 2135362 w 2460423"/>
              <a:gd name="connsiteY50" fmla="*/ 1937154 h 1960939"/>
              <a:gd name="connsiteX51" fmla="*/ 2103648 w 2460423"/>
              <a:gd name="connsiteY51" fmla="*/ 1905440 h 1960939"/>
              <a:gd name="connsiteX52" fmla="*/ 2064007 w 2460423"/>
              <a:gd name="connsiteY52" fmla="*/ 1884298 h 1960939"/>
              <a:gd name="connsiteX53" fmla="*/ 2021722 w 2460423"/>
              <a:gd name="connsiteY53" fmla="*/ 1871084 h 1960939"/>
              <a:gd name="connsiteX54" fmla="*/ 1963581 w 2460423"/>
              <a:gd name="connsiteY54" fmla="*/ 1863156 h 1960939"/>
              <a:gd name="connsiteX55" fmla="*/ 1815586 w 2460423"/>
              <a:gd name="connsiteY55" fmla="*/ 1863156 h 1960939"/>
              <a:gd name="connsiteX56" fmla="*/ 1181320 w 2460423"/>
              <a:gd name="connsiteY56" fmla="*/ 1863156 h 19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60423" h="1960939">
                <a:moveTo>
                  <a:pt x="1181320" y="1863156"/>
                </a:moveTo>
                <a:lnTo>
                  <a:pt x="856259" y="1860513"/>
                </a:lnTo>
                <a:lnTo>
                  <a:pt x="705620" y="1855228"/>
                </a:lnTo>
                <a:lnTo>
                  <a:pt x="533840" y="1842014"/>
                </a:lnTo>
                <a:lnTo>
                  <a:pt x="317133" y="1831443"/>
                </a:lnTo>
                <a:lnTo>
                  <a:pt x="121567" y="1818229"/>
                </a:lnTo>
                <a:lnTo>
                  <a:pt x="79283" y="1791801"/>
                </a:lnTo>
                <a:lnTo>
                  <a:pt x="34356" y="1760088"/>
                </a:lnTo>
                <a:lnTo>
                  <a:pt x="13214" y="1744231"/>
                </a:lnTo>
                <a:lnTo>
                  <a:pt x="0" y="1717803"/>
                </a:lnTo>
                <a:lnTo>
                  <a:pt x="0" y="1691376"/>
                </a:lnTo>
                <a:lnTo>
                  <a:pt x="7928" y="1667591"/>
                </a:lnTo>
                <a:lnTo>
                  <a:pt x="26427" y="1649091"/>
                </a:lnTo>
                <a:lnTo>
                  <a:pt x="60783" y="1630592"/>
                </a:lnTo>
                <a:lnTo>
                  <a:pt x="95140" y="1604164"/>
                </a:lnTo>
                <a:lnTo>
                  <a:pt x="129496" y="1583022"/>
                </a:lnTo>
                <a:lnTo>
                  <a:pt x="166494" y="1572451"/>
                </a:lnTo>
                <a:lnTo>
                  <a:pt x="237849" y="1569808"/>
                </a:lnTo>
                <a:lnTo>
                  <a:pt x="420201" y="1596236"/>
                </a:lnTo>
                <a:lnTo>
                  <a:pt x="1012182" y="1590950"/>
                </a:lnTo>
                <a:lnTo>
                  <a:pt x="1099394" y="1601521"/>
                </a:lnTo>
                <a:lnTo>
                  <a:pt x="1324030" y="1609450"/>
                </a:lnTo>
                <a:lnTo>
                  <a:pt x="1575093" y="1617378"/>
                </a:lnTo>
                <a:lnTo>
                  <a:pt x="2135362" y="1614735"/>
                </a:lnTo>
                <a:lnTo>
                  <a:pt x="2161789" y="1604164"/>
                </a:lnTo>
                <a:lnTo>
                  <a:pt x="2182931" y="1583022"/>
                </a:lnTo>
                <a:lnTo>
                  <a:pt x="2193503" y="1561880"/>
                </a:lnTo>
                <a:lnTo>
                  <a:pt x="2201431" y="1514310"/>
                </a:lnTo>
                <a:lnTo>
                  <a:pt x="2206716" y="1374243"/>
                </a:lnTo>
                <a:cubicBezTo>
                  <a:pt x="2205835" y="1337244"/>
                  <a:pt x="2204955" y="1300245"/>
                  <a:pt x="2204074" y="1263246"/>
                </a:cubicBezTo>
                <a:lnTo>
                  <a:pt x="2169718" y="919686"/>
                </a:lnTo>
                <a:lnTo>
                  <a:pt x="2095720" y="346203"/>
                </a:lnTo>
                <a:lnTo>
                  <a:pt x="2040222" y="0"/>
                </a:lnTo>
                <a:lnTo>
                  <a:pt x="2225216" y="137424"/>
                </a:lnTo>
                <a:lnTo>
                  <a:pt x="2280714" y="541769"/>
                </a:lnTo>
                <a:lnTo>
                  <a:pt x="2330927" y="866830"/>
                </a:lnTo>
                <a:lnTo>
                  <a:pt x="2389068" y="1197177"/>
                </a:lnTo>
                <a:lnTo>
                  <a:pt x="2407567" y="1321387"/>
                </a:lnTo>
                <a:lnTo>
                  <a:pt x="2420781" y="1403313"/>
                </a:lnTo>
                <a:lnTo>
                  <a:pt x="2447209" y="1469383"/>
                </a:lnTo>
                <a:lnTo>
                  <a:pt x="2460423" y="1503739"/>
                </a:lnTo>
                <a:lnTo>
                  <a:pt x="2460423" y="1524881"/>
                </a:lnTo>
                <a:lnTo>
                  <a:pt x="2439281" y="1590950"/>
                </a:lnTo>
                <a:lnTo>
                  <a:pt x="2383782" y="1701947"/>
                </a:lnTo>
                <a:lnTo>
                  <a:pt x="2291285" y="1857871"/>
                </a:lnTo>
                <a:lnTo>
                  <a:pt x="2238430" y="1937154"/>
                </a:lnTo>
                <a:lnTo>
                  <a:pt x="2225216" y="1953010"/>
                </a:lnTo>
                <a:lnTo>
                  <a:pt x="2206716" y="1958296"/>
                </a:lnTo>
                <a:lnTo>
                  <a:pt x="2185574" y="1960939"/>
                </a:lnTo>
                <a:lnTo>
                  <a:pt x="2161789" y="1955653"/>
                </a:lnTo>
                <a:lnTo>
                  <a:pt x="2135362" y="1937154"/>
                </a:lnTo>
                <a:lnTo>
                  <a:pt x="2103648" y="1905440"/>
                </a:lnTo>
                <a:lnTo>
                  <a:pt x="2064007" y="1884298"/>
                </a:lnTo>
                <a:lnTo>
                  <a:pt x="2021722" y="1871084"/>
                </a:lnTo>
                <a:lnTo>
                  <a:pt x="1963581" y="1863156"/>
                </a:lnTo>
                <a:lnTo>
                  <a:pt x="1815586" y="1863156"/>
                </a:lnTo>
                <a:lnTo>
                  <a:pt x="1181320" y="1863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702D32A-CA33-5147-9357-6BC97CA12A6C}"/>
              </a:ext>
            </a:extLst>
          </p:cNvPr>
          <p:cNvSpPr/>
          <p:nvPr/>
        </p:nvSpPr>
        <p:spPr>
          <a:xfrm>
            <a:off x="4319588" y="4010025"/>
            <a:ext cx="1793875" cy="323850"/>
          </a:xfrm>
          <a:custGeom>
            <a:avLst/>
            <a:gdLst>
              <a:gd name="connsiteX0" fmla="*/ 771525 w 1793081"/>
              <a:gd name="connsiteY0" fmla="*/ 271463 h 323850"/>
              <a:gd name="connsiteX1" fmla="*/ 0 w 1793081"/>
              <a:gd name="connsiteY1" fmla="*/ 323850 h 323850"/>
              <a:gd name="connsiteX2" fmla="*/ 2381 w 1793081"/>
              <a:gd name="connsiteY2" fmla="*/ 157163 h 323850"/>
              <a:gd name="connsiteX3" fmla="*/ 157162 w 1793081"/>
              <a:gd name="connsiteY3" fmla="*/ 154781 h 323850"/>
              <a:gd name="connsiteX4" fmla="*/ 295275 w 1793081"/>
              <a:gd name="connsiteY4" fmla="*/ 142875 h 323850"/>
              <a:gd name="connsiteX5" fmla="*/ 521493 w 1793081"/>
              <a:gd name="connsiteY5" fmla="*/ 121444 h 323850"/>
              <a:gd name="connsiteX6" fmla="*/ 669131 w 1793081"/>
              <a:gd name="connsiteY6" fmla="*/ 104775 h 323850"/>
              <a:gd name="connsiteX7" fmla="*/ 854868 w 1793081"/>
              <a:gd name="connsiteY7" fmla="*/ 80963 h 323850"/>
              <a:gd name="connsiteX8" fmla="*/ 1016793 w 1793081"/>
              <a:gd name="connsiteY8" fmla="*/ 59531 h 323850"/>
              <a:gd name="connsiteX9" fmla="*/ 1207293 w 1793081"/>
              <a:gd name="connsiteY9" fmla="*/ 30956 h 323850"/>
              <a:gd name="connsiteX10" fmla="*/ 1366837 w 1793081"/>
              <a:gd name="connsiteY10" fmla="*/ 0 h 323850"/>
              <a:gd name="connsiteX11" fmla="*/ 1445418 w 1793081"/>
              <a:gd name="connsiteY11" fmla="*/ 21431 h 323850"/>
              <a:gd name="connsiteX12" fmla="*/ 1650206 w 1793081"/>
              <a:gd name="connsiteY12" fmla="*/ 88106 h 323850"/>
              <a:gd name="connsiteX13" fmla="*/ 1788318 w 1793081"/>
              <a:gd name="connsiteY13" fmla="*/ 130969 h 323850"/>
              <a:gd name="connsiteX14" fmla="*/ 1793081 w 1793081"/>
              <a:gd name="connsiteY14" fmla="*/ 221456 h 323850"/>
              <a:gd name="connsiteX15" fmla="*/ 1290637 w 1793081"/>
              <a:gd name="connsiteY15" fmla="*/ 245269 h 323850"/>
              <a:gd name="connsiteX16" fmla="*/ 771525 w 1793081"/>
              <a:gd name="connsiteY16" fmla="*/ 271463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93081" h="323850">
                <a:moveTo>
                  <a:pt x="771525" y="271463"/>
                </a:moveTo>
                <a:lnTo>
                  <a:pt x="0" y="323850"/>
                </a:lnTo>
                <a:cubicBezTo>
                  <a:pt x="794" y="268288"/>
                  <a:pt x="1587" y="212725"/>
                  <a:pt x="2381" y="157163"/>
                </a:cubicBezTo>
                <a:lnTo>
                  <a:pt x="157162" y="154781"/>
                </a:lnTo>
                <a:lnTo>
                  <a:pt x="295275" y="142875"/>
                </a:lnTo>
                <a:lnTo>
                  <a:pt x="521493" y="121444"/>
                </a:lnTo>
                <a:lnTo>
                  <a:pt x="669131" y="104775"/>
                </a:lnTo>
                <a:lnTo>
                  <a:pt x="854868" y="80963"/>
                </a:lnTo>
                <a:lnTo>
                  <a:pt x="1016793" y="59531"/>
                </a:lnTo>
                <a:lnTo>
                  <a:pt x="1207293" y="30956"/>
                </a:lnTo>
                <a:lnTo>
                  <a:pt x="1366837" y="0"/>
                </a:lnTo>
                <a:lnTo>
                  <a:pt x="1445418" y="21431"/>
                </a:lnTo>
                <a:lnTo>
                  <a:pt x="1650206" y="88106"/>
                </a:lnTo>
                <a:lnTo>
                  <a:pt x="1788318" y="130969"/>
                </a:lnTo>
                <a:lnTo>
                  <a:pt x="1793081" y="221456"/>
                </a:lnTo>
                <a:lnTo>
                  <a:pt x="1290637" y="245269"/>
                </a:lnTo>
                <a:lnTo>
                  <a:pt x="771525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151C35C-E167-4D48-838D-4D1C15181E23}"/>
              </a:ext>
            </a:extLst>
          </p:cNvPr>
          <p:cNvSpPr/>
          <p:nvPr/>
        </p:nvSpPr>
        <p:spPr>
          <a:xfrm>
            <a:off x="4308475" y="4678363"/>
            <a:ext cx="1778000" cy="273050"/>
          </a:xfrm>
          <a:custGeom>
            <a:avLst/>
            <a:gdLst>
              <a:gd name="connsiteX0" fmla="*/ 1116807 w 1778794"/>
              <a:gd name="connsiteY0" fmla="*/ 207169 h 271463"/>
              <a:gd name="connsiteX1" fmla="*/ 454819 w 1778794"/>
              <a:gd name="connsiteY1" fmla="*/ 271463 h 271463"/>
              <a:gd name="connsiteX2" fmla="*/ 0 w 1778794"/>
              <a:gd name="connsiteY2" fmla="*/ 269082 h 271463"/>
              <a:gd name="connsiteX3" fmla="*/ 0 w 1778794"/>
              <a:gd name="connsiteY3" fmla="*/ 109538 h 271463"/>
              <a:gd name="connsiteX4" fmla="*/ 226219 w 1778794"/>
              <a:gd name="connsiteY4" fmla="*/ 109538 h 271463"/>
              <a:gd name="connsiteX5" fmla="*/ 502444 w 1778794"/>
              <a:gd name="connsiteY5" fmla="*/ 95250 h 271463"/>
              <a:gd name="connsiteX6" fmla="*/ 835819 w 1778794"/>
              <a:gd name="connsiteY6" fmla="*/ 64294 h 271463"/>
              <a:gd name="connsiteX7" fmla="*/ 1247775 w 1778794"/>
              <a:gd name="connsiteY7" fmla="*/ 26194 h 271463"/>
              <a:gd name="connsiteX8" fmla="*/ 1478757 w 1778794"/>
              <a:gd name="connsiteY8" fmla="*/ 2382 h 271463"/>
              <a:gd name="connsiteX9" fmla="*/ 1516857 w 1778794"/>
              <a:gd name="connsiteY9" fmla="*/ 0 h 271463"/>
              <a:gd name="connsiteX10" fmla="*/ 1566863 w 1778794"/>
              <a:gd name="connsiteY10" fmla="*/ 7144 h 271463"/>
              <a:gd name="connsiteX11" fmla="*/ 1633538 w 1778794"/>
              <a:gd name="connsiteY11" fmla="*/ 28575 h 271463"/>
              <a:gd name="connsiteX12" fmla="*/ 1714500 w 1778794"/>
              <a:gd name="connsiteY12" fmla="*/ 64294 h 271463"/>
              <a:gd name="connsiteX13" fmla="*/ 1778794 w 1778794"/>
              <a:gd name="connsiteY13" fmla="*/ 102394 h 271463"/>
              <a:gd name="connsiteX14" fmla="*/ 1776413 w 1778794"/>
              <a:gd name="connsiteY14" fmla="*/ 173832 h 271463"/>
              <a:gd name="connsiteX15" fmla="*/ 1116807 w 1778794"/>
              <a:gd name="connsiteY15" fmla="*/ 207169 h 27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8794" h="271463">
                <a:moveTo>
                  <a:pt x="1116807" y="207169"/>
                </a:moveTo>
                <a:lnTo>
                  <a:pt x="454819" y="271463"/>
                </a:lnTo>
                <a:lnTo>
                  <a:pt x="0" y="269082"/>
                </a:lnTo>
                <a:lnTo>
                  <a:pt x="0" y="109538"/>
                </a:lnTo>
                <a:lnTo>
                  <a:pt x="226219" y="109538"/>
                </a:lnTo>
                <a:lnTo>
                  <a:pt x="502444" y="95250"/>
                </a:lnTo>
                <a:lnTo>
                  <a:pt x="835819" y="64294"/>
                </a:lnTo>
                <a:lnTo>
                  <a:pt x="1247775" y="26194"/>
                </a:lnTo>
                <a:lnTo>
                  <a:pt x="1478757" y="2382"/>
                </a:lnTo>
                <a:lnTo>
                  <a:pt x="1516857" y="0"/>
                </a:lnTo>
                <a:lnTo>
                  <a:pt x="1566863" y="7144"/>
                </a:lnTo>
                <a:lnTo>
                  <a:pt x="1633538" y="28575"/>
                </a:lnTo>
                <a:lnTo>
                  <a:pt x="1714500" y="64294"/>
                </a:lnTo>
                <a:lnTo>
                  <a:pt x="1778794" y="102394"/>
                </a:lnTo>
                <a:cubicBezTo>
                  <a:pt x="1778000" y="126207"/>
                  <a:pt x="1777207" y="150019"/>
                  <a:pt x="1776413" y="173832"/>
                </a:cubicBezTo>
                <a:lnTo>
                  <a:pt x="1116807" y="207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5E8DF4A-BEF5-5943-A719-13B7BC2568C1}"/>
              </a:ext>
            </a:extLst>
          </p:cNvPr>
          <p:cNvSpPr/>
          <p:nvPr/>
        </p:nvSpPr>
        <p:spPr>
          <a:xfrm>
            <a:off x="4289425" y="5326063"/>
            <a:ext cx="1795463" cy="349250"/>
          </a:xfrm>
          <a:custGeom>
            <a:avLst/>
            <a:gdLst>
              <a:gd name="connsiteX0" fmla="*/ 1152525 w 1795463"/>
              <a:gd name="connsiteY0" fmla="*/ 245269 h 347663"/>
              <a:gd name="connsiteX1" fmla="*/ 835819 w 1795463"/>
              <a:gd name="connsiteY1" fmla="*/ 271463 h 347663"/>
              <a:gd name="connsiteX2" fmla="*/ 697707 w 1795463"/>
              <a:gd name="connsiteY2" fmla="*/ 288132 h 347663"/>
              <a:gd name="connsiteX3" fmla="*/ 471488 w 1795463"/>
              <a:gd name="connsiteY3" fmla="*/ 323850 h 347663"/>
              <a:gd name="connsiteX4" fmla="*/ 383382 w 1795463"/>
              <a:gd name="connsiteY4" fmla="*/ 340519 h 347663"/>
              <a:gd name="connsiteX5" fmla="*/ 316707 w 1795463"/>
              <a:gd name="connsiteY5" fmla="*/ 345282 h 347663"/>
              <a:gd name="connsiteX6" fmla="*/ 207169 w 1795463"/>
              <a:gd name="connsiteY6" fmla="*/ 347663 h 347663"/>
              <a:gd name="connsiteX7" fmla="*/ 128588 w 1795463"/>
              <a:gd name="connsiteY7" fmla="*/ 340519 h 347663"/>
              <a:gd name="connsiteX8" fmla="*/ 2382 w 1795463"/>
              <a:gd name="connsiteY8" fmla="*/ 330994 h 347663"/>
              <a:gd name="connsiteX9" fmla="*/ 0 w 1795463"/>
              <a:gd name="connsiteY9" fmla="*/ 147638 h 347663"/>
              <a:gd name="connsiteX10" fmla="*/ 147638 w 1795463"/>
              <a:gd name="connsiteY10" fmla="*/ 161925 h 347663"/>
              <a:gd name="connsiteX11" fmla="*/ 197644 w 1795463"/>
              <a:gd name="connsiteY11" fmla="*/ 166688 h 347663"/>
              <a:gd name="connsiteX12" fmla="*/ 266700 w 1795463"/>
              <a:gd name="connsiteY12" fmla="*/ 169069 h 347663"/>
              <a:gd name="connsiteX13" fmla="*/ 307182 w 1795463"/>
              <a:gd name="connsiteY13" fmla="*/ 166688 h 347663"/>
              <a:gd name="connsiteX14" fmla="*/ 371475 w 1795463"/>
              <a:gd name="connsiteY14" fmla="*/ 159544 h 347663"/>
              <a:gd name="connsiteX15" fmla="*/ 661988 w 1795463"/>
              <a:gd name="connsiteY15" fmla="*/ 119063 h 347663"/>
              <a:gd name="connsiteX16" fmla="*/ 997744 w 1795463"/>
              <a:gd name="connsiteY16" fmla="*/ 76200 h 347663"/>
              <a:gd name="connsiteX17" fmla="*/ 1435894 w 1795463"/>
              <a:gd name="connsiteY17" fmla="*/ 16669 h 347663"/>
              <a:gd name="connsiteX18" fmla="*/ 1552575 w 1795463"/>
              <a:gd name="connsiteY18" fmla="*/ 0 h 347663"/>
              <a:gd name="connsiteX19" fmla="*/ 1600200 w 1795463"/>
              <a:gd name="connsiteY19" fmla="*/ 9525 h 347663"/>
              <a:gd name="connsiteX20" fmla="*/ 1659732 w 1795463"/>
              <a:gd name="connsiteY20" fmla="*/ 19050 h 347663"/>
              <a:gd name="connsiteX21" fmla="*/ 1724025 w 1795463"/>
              <a:gd name="connsiteY21" fmla="*/ 23813 h 347663"/>
              <a:gd name="connsiteX22" fmla="*/ 1795463 w 1795463"/>
              <a:gd name="connsiteY22" fmla="*/ 23813 h 347663"/>
              <a:gd name="connsiteX23" fmla="*/ 1783557 w 1795463"/>
              <a:gd name="connsiteY23" fmla="*/ 250032 h 347663"/>
              <a:gd name="connsiteX24" fmla="*/ 1512094 w 1795463"/>
              <a:gd name="connsiteY24" fmla="*/ 233363 h 347663"/>
              <a:gd name="connsiteX25" fmla="*/ 1333500 w 1795463"/>
              <a:gd name="connsiteY25" fmla="*/ 233363 h 347663"/>
              <a:gd name="connsiteX26" fmla="*/ 1152525 w 1795463"/>
              <a:gd name="connsiteY26" fmla="*/ 245269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795463" h="347663">
                <a:moveTo>
                  <a:pt x="1152525" y="245269"/>
                </a:moveTo>
                <a:lnTo>
                  <a:pt x="835819" y="271463"/>
                </a:lnTo>
                <a:lnTo>
                  <a:pt x="697707" y="288132"/>
                </a:lnTo>
                <a:lnTo>
                  <a:pt x="471488" y="323850"/>
                </a:lnTo>
                <a:lnTo>
                  <a:pt x="383382" y="340519"/>
                </a:lnTo>
                <a:lnTo>
                  <a:pt x="316707" y="345282"/>
                </a:lnTo>
                <a:lnTo>
                  <a:pt x="207169" y="347663"/>
                </a:lnTo>
                <a:lnTo>
                  <a:pt x="128588" y="340519"/>
                </a:lnTo>
                <a:lnTo>
                  <a:pt x="2382" y="330994"/>
                </a:lnTo>
                <a:lnTo>
                  <a:pt x="0" y="147638"/>
                </a:lnTo>
                <a:lnTo>
                  <a:pt x="147638" y="161925"/>
                </a:lnTo>
                <a:lnTo>
                  <a:pt x="197644" y="166688"/>
                </a:lnTo>
                <a:lnTo>
                  <a:pt x="266700" y="169069"/>
                </a:lnTo>
                <a:lnTo>
                  <a:pt x="307182" y="166688"/>
                </a:lnTo>
                <a:lnTo>
                  <a:pt x="371475" y="159544"/>
                </a:lnTo>
                <a:lnTo>
                  <a:pt x="661988" y="119063"/>
                </a:lnTo>
                <a:lnTo>
                  <a:pt x="997744" y="76200"/>
                </a:lnTo>
                <a:lnTo>
                  <a:pt x="1435894" y="16669"/>
                </a:lnTo>
                <a:lnTo>
                  <a:pt x="1552575" y="0"/>
                </a:lnTo>
                <a:lnTo>
                  <a:pt x="1600200" y="9525"/>
                </a:lnTo>
                <a:lnTo>
                  <a:pt x="1659732" y="19050"/>
                </a:lnTo>
                <a:lnTo>
                  <a:pt x="1724025" y="23813"/>
                </a:lnTo>
                <a:lnTo>
                  <a:pt x="1795463" y="23813"/>
                </a:lnTo>
                <a:lnTo>
                  <a:pt x="1783557" y="250032"/>
                </a:lnTo>
                <a:lnTo>
                  <a:pt x="1512094" y="233363"/>
                </a:lnTo>
                <a:lnTo>
                  <a:pt x="1333500" y="233363"/>
                </a:lnTo>
                <a:lnTo>
                  <a:pt x="1152525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DDB45B5-27EF-4F25-BB3A-FCB82C8B43C6}"/>
              </a:ext>
            </a:extLst>
          </p:cNvPr>
          <p:cNvGrpSpPr/>
          <p:nvPr/>
        </p:nvGrpSpPr>
        <p:grpSpPr>
          <a:xfrm>
            <a:off x="2695575" y="1417639"/>
            <a:ext cx="4419600" cy="4467225"/>
            <a:chOff x="2824163" y="1570038"/>
            <a:chExt cx="4419600" cy="446722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7ED54258-8067-40BD-B4A1-12BBA1CFE7C9}"/>
                </a:ext>
              </a:extLst>
            </p:cNvPr>
            <p:cNvSpPr/>
            <p:nvPr/>
          </p:nvSpPr>
          <p:spPr>
            <a:xfrm>
              <a:off x="3005138" y="2133600"/>
              <a:ext cx="1090612" cy="1152525"/>
            </a:xfrm>
            <a:custGeom>
              <a:avLst/>
              <a:gdLst>
                <a:gd name="connsiteX0" fmla="*/ 542925 w 1090612"/>
                <a:gd name="connsiteY0" fmla="*/ 819150 h 1152525"/>
                <a:gd name="connsiteX1" fmla="*/ 359568 w 1090612"/>
                <a:gd name="connsiteY1" fmla="*/ 950119 h 1152525"/>
                <a:gd name="connsiteX2" fmla="*/ 121443 w 1090612"/>
                <a:gd name="connsiteY2" fmla="*/ 1102519 h 1152525"/>
                <a:gd name="connsiteX3" fmla="*/ 50006 w 1090612"/>
                <a:gd name="connsiteY3" fmla="*/ 1145381 h 1152525"/>
                <a:gd name="connsiteX4" fmla="*/ 26193 w 1090612"/>
                <a:gd name="connsiteY4" fmla="*/ 1152525 h 1152525"/>
                <a:gd name="connsiteX5" fmla="*/ 7143 w 1090612"/>
                <a:gd name="connsiteY5" fmla="*/ 1152525 h 1152525"/>
                <a:gd name="connsiteX6" fmla="*/ 0 w 1090612"/>
                <a:gd name="connsiteY6" fmla="*/ 1140619 h 1152525"/>
                <a:gd name="connsiteX7" fmla="*/ 2381 w 1090612"/>
                <a:gd name="connsiteY7" fmla="*/ 1116806 h 1152525"/>
                <a:gd name="connsiteX8" fmla="*/ 19050 w 1090612"/>
                <a:gd name="connsiteY8" fmla="*/ 1088231 h 1152525"/>
                <a:gd name="connsiteX9" fmla="*/ 116681 w 1090612"/>
                <a:gd name="connsiteY9" fmla="*/ 992981 h 1152525"/>
                <a:gd name="connsiteX10" fmla="*/ 240506 w 1090612"/>
                <a:gd name="connsiteY10" fmla="*/ 871538 h 1152525"/>
                <a:gd name="connsiteX11" fmla="*/ 381000 w 1090612"/>
                <a:gd name="connsiteY11" fmla="*/ 714375 h 1152525"/>
                <a:gd name="connsiteX12" fmla="*/ 521493 w 1090612"/>
                <a:gd name="connsiteY12" fmla="*/ 547688 h 1152525"/>
                <a:gd name="connsiteX13" fmla="*/ 607218 w 1090612"/>
                <a:gd name="connsiteY13" fmla="*/ 440531 h 1152525"/>
                <a:gd name="connsiteX14" fmla="*/ 671512 w 1090612"/>
                <a:gd name="connsiteY14" fmla="*/ 338138 h 1152525"/>
                <a:gd name="connsiteX15" fmla="*/ 709612 w 1090612"/>
                <a:gd name="connsiteY15" fmla="*/ 264319 h 1152525"/>
                <a:gd name="connsiteX16" fmla="*/ 711993 w 1090612"/>
                <a:gd name="connsiteY16" fmla="*/ 235744 h 1152525"/>
                <a:gd name="connsiteX17" fmla="*/ 700087 w 1090612"/>
                <a:gd name="connsiteY17" fmla="*/ 204788 h 1152525"/>
                <a:gd name="connsiteX18" fmla="*/ 661987 w 1090612"/>
                <a:gd name="connsiteY18" fmla="*/ 154781 h 1152525"/>
                <a:gd name="connsiteX19" fmla="*/ 619125 w 1090612"/>
                <a:gd name="connsiteY19" fmla="*/ 107156 h 1152525"/>
                <a:gd name="connsiteX20" fmla="*/ 583406 w 1090612"/>
                <a:gd name="connsiteY20" fmla="*/ 73819 h 1152525"/>
                <a:gd name="connsiteX21" fmla="*/ 566737 w 1090612"/>
                <a:gd name="connsiteY21" fmla="*/ 52388 h 1152525"/>
                <a:gd name="connsiteX22" fmla="*/ 559593 w 1090612"/>
                <a:gd name="connsiteY22" fmla="*/ 28575 h 1152525"/>
                <a:gd name="connsiteX23" fmla="*/ 561975 w 1090612"/>
                <a:gd name="connsiteY23" fmla="*/ 9525 h 1152525"/>
                <a:gd name="connsiteX24" fmla="*/ 571500 w 1090612"/>
                <a:gd name="connsiteY24" fmla="*/ 0 h 1152525"/>
                <a:gd name="connsiteX25" fmla="*/ 595312 w 1090612"/>
                <a:gd name="connsiteY25" fmla="*/ 4763 h 1152525"/>
                <a:gd name="connsiteX26" fmla="*/ 631031 w 1090612"/>
                <a:gd name="connsiteY26" fmla="*/ 19050 h 1152525"/>
                <a:gd name="connsiteX27" fmla="*/ 723900 w 1090612"/>
                <a:gd name="connsiteY27" fmla="*/ 59531 h 1152525"/>
                <a:gd name="connsiteX28" fmla="*/ 831056 w 1090612"/>
                <a:gd name="connsiteY28" fmla="*/ 116681 h 1152525"/>
                <a:gd name="connsiteX29" fmla="*/ 888206 w 1090612"/>
                <a:gd name="connsiteY29" fmla="*/ 157163 h 1152525"/>
                <a:gd name="connsiteX30" fmla="*/ 945356 w 1090612"/>
                <a:gd name="connsiteY30" fmla="*/ 204788 h 1152525"/>
                <a:gd name="connsiteX31" fmla="*/ 1000125 w 1090612"/>
                <a:gd name="connsiteY31" fmla="*/ 254794 h 1152525"/>
                <a:gd name="connsiteX32" fmla="*/ 1050131 w 1090612"/>
                <a:gd name="connsiteY32" fmla="*/ 311944 h 1152525"/>
                <a:gd name="connsiteX33" fmla="*/ 1076325 w 1090612"/>
                <a:gd name="connsiteY33" fmla="*/ 347663 h 1152525"/>
                <a:gd name="connsiteX34" fmla="*/ 1088231 w 1090612"/>
                <a:gd name="connsiteY34" fmla="*/ 371475 h 1152525"/>
                <a:gd name="connsiteX35" fmla="*/ 1090612 w 1090612"/>
                <a:gd name="connsiteY35" fmla="*/ 392906 h 1152525"/>
                <a:gd name="connsiteX36" fmla="*/ 1085850 w 1090612"/>
                <a:gd name="connsiteY36" fmla="*/ 416719 h 1152525"/>
                <a:gd name="connsiteX37" fmla="*/ 1069181 w 1090612"/>
                <a:gd name="connsiteY37" fmla="*/ 431006 h 1152525"/>
                <a:gd name="connsiteX38" fmla="*/ 1028700 w 1090612"/>
                <a:gd name="connsiteY38" fmla="*/ 442913 h 1152525"/>
                <a:gd name="connsiteX39" fmla="*/ 1002506 w 1090612"/>
                <a:gd name="connsiteY39" fmla="*/ 452438 h 1152525"/>
                <a:gd name="connsiteX40" fmla="*/ 876300 w 1090612"/>
                <a:gd name="connsiteY40" fmla="*/ 547688 h 1152525"/>
                <a:gd name="connsiteX41" fmla="*/ 740568 w 1090612"/>
                <a:gd name="connsiteY41" fmla="*/ 669131 h 1152525"/>
                <a:gd name="connsiteX42" fmla="*/ 542925 w 1090612"/>
                <a:gd name="connsiteY42" fmla="*/ 8191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0612" h="1152525">
                  <a:moveTo>
                    <a:pt x="542925" y="819150"/>
                  </a:moveTo>
                  <a:lnTo>
                    <a:pt x="359568" y="950119"/>
                  </a:lnTo>
                  <a:lnTo>
                    <a:pt x="121443" y="1102519"/>
                  </a:lnTo>
                  <a:lnTo>
                    <a:pt x="50006" y="1145381"/>
                  </a:lnTo>
                  <a:lnTo>
                    <a:pt x="26193" y="1152525"/>
                  </a:lnTo>
                  <a:lnTo>
                    <a:pt x="7143" y="1152525"/>
                  </a:lnTo>
                  <a:lnTo>
                    <a:pt x="0" y="1140619"/>
                  </a:lnTo>
                  <a:lnTo>
                    <a:pt x="2381" y="1116806"/>
                  </a:lnTo>
                  <a:lnTo>
                    <a:pt x="19050" y="1088231"/>
                  </a:lnTo>
                  <a:lnTo>
                    <a:pt x="116681" y="992981"/>
                  </a:lnTo>
                  <a:lnTo>
                    <a:pt x="240506" y="871538"/>
                  </a:lnTo>
                  <a:lnTo>
                    <a:pt x="381000" y="714375"/>
                  </a:lnTo>
                  <a:lnTo>
                    <a:pt x="521493" y="547688"/>
                  </a:lnTo>
                  <a:lnTo>
                    <a:pt x="607218" y="440531"/>
                  </a:lnTo>
                  <a:lnTo>
                    <a:pt x="671512" y="338138"/>
                  </a:lnTo>
                  <a:lnTo>
                    <a:pt x="709612" y="264319"/>
                  </a:lnTo>
                  <a:lnTo>
                    <a:pt x="711993" y="235744"/>
                  </a:lnTo>
                  <a:lnTo>
                    <a:pt x="700087" y="204788"/>
                  </a:lnTo>
                  <a:lnTo>
                    <a:pt x="661987" y="154781"/>
                  </a:lnTo>
                  <a:lnTo>
                    <a:pt x="619125" y="107156"/>
                  </a:lnTo>
                  <a:lnTo>
                    <a:pt x="583406" y="73819"/>
                  </a:lnTo>
                  <a:lnTo>
                    <a:pt x="566737" y="52388"/>
                  </a:lnTo>
                  <a:lnTo>
                    <a:pt x="559593" y="28575"/>
                  </a:lnTo>
                  <a:lnTo>
                    <a:pt x="561975" y="9525"/>
                  </a:lnTo>
                  <a:lnTo>
                    <a:pt x="571500" y="0"/>
                  </a:lnTo>
                  <a:lnTo>
                    <a:pt x="595312" y="4763"/>
                  </a:lnTo>
                  <a:lnTo>
                    <a:pt x="631031" y="19050"/>
                  </a:lnTo>
                  <a:lnTo>
                    <a:pt x="723900" y="59531"/>
                  </a:lnTo>
                  <a:lnTo>
                    <a:pt x="831056" y="116681"/>
                  </a:lnTo>
                  <a:lnTo>
                    <a:pt x="888206" y="157163"/>
                  </a:lnTo>
                  <a:lnTo>
                    <a:pt x="945356" y="204788"/>
                  </a:lnTo>
                  <a:lnTo>
                    <a:pt x="1000125" y="254794"/>
                  </a:lnTo>
                  <a:lnTo>
                    <a:pt x="1050131" y="311944"/>
                  </a:lnTo>
                  <a:lnTo>
                    <a:pt x="1076325" y="347663"/>
                  </a:lnTo>
                  <a:lnTo>
                    <a:pt x="1088231" y="371475"/>
                  </a:lnTo>
                  <a:lnTo>
                    <a:pt x="1090612" y="392906"/>
                  </a:lnTo>
                  <a:lnTo>
                    <a:pt x="1085850" y="416719"/>
                  </a:lnTo>
                  <a:lnTo>
                    <a:pt x="1069181" y="431006"/>
                  </a:lnTo>
                  <a:lnTo>
                    <a:pt x="1028700" y="442913"/>
                  </a:lnTo>
                  <a:lnTo>
                    <a:pt x="1002506" y="452438"/>
                  </a:lnTo>
                  <a:lnTo>
                    <a:pt x="876300" y="547688"/>
                  </a:lnTo>
                  <a:lnTo>
                    <a:pt x="740568" y="669131"/>
                  </a:lnTo>
                  <a:lnTo>
                    <a:pt x="542925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B6F0D7E-A14D-48D8-97A6-B7145A0C4D4F}"/>
                </a:ext>
              </a:extLst>
            </p:cNvPr>
            <p:cNvSpPr/>
            <p:nvPr/>
          </p:nvSpPr>
          <p:spPr>
            <a:xfrm>
              <a:off x="4646613" y="1570038"/>
              <a:ext cx="517525" cy="1657350"/>
            </a:xfrm>
            <a:custGeom>
              <a:avLst/>
              <a:gdLst>
                <a:gd name="connsiteX0" fmla="*/ 230981 w 519112"/>
                <a:gd name="connsiteY0" fmla="*/ 795337 h 1657350"/>
                <a:gd name="connsiteX1" fmla="*/ 226219 w 519112"/>
                <a:gd name="connsiteY1" fmla="*/ 304800 h 1657350"/>
                <a:gd name="connsiteX2" fmla="*/ 216694 w 519112"/>
                <a:gd name="connsiteY2" fmla="*/ 264319 h 1657350"/>
                <a:gd name="connsiteX3" fmla="*/ 202406 w 519112"/>
                <a:gd name="connsiteY3" fmla="*/ 230981 h 1657350"/>
                <a:gd name="connsiteX4" fmla="*/ 173831 w 519112"/>
                <a:gd name="connsiteY4" fmla="*/ 192881 h 1657350"/>
                <a:gd name="connsiteX5" fmla="*/ 126206 w 519112"/>
                <a:gd name="connsiteY5" fmla="*/ 147637 h 1657350"/>
                <a:gd name="connsiteX6" fmla="*/ 16669 w 519112"/>
                <a:gd name="connsiteY6" fmla="*/ 64294 h 1657350"/>
                <a:gd name="connsiteX7" fmla="*/ 0 w 519112"/>
                <a:gd name="connsiteY7" fmla="*/ 50006 h 1657350"/>
                <a:gd name="connsiteX8" fmla="*/ 0 w 519112"/>
                <a:gd name="connsiteY8" fmla="*/ 28575 h 1657350"/>
                <a:gd name="connsiteX9" fmla="*/ 7144 w 519112"/>
                <a:gd name="connsiteY9" fmla="*/ 14287 h 1657350"/>
                <a:gd name="connsiteX10" fmla="*/ 33337 w 519112"/>
                <a:gd name="connsiteY10" fmla="*/ 4762 h 1657350"/>
                <a:gd name="connsiteX11" fmla="*/ 76200 w 519112"/>
                <a:gd name="connsiteY11" fmla="*/ 0 h 1657350"/>
                <a:gd name="connsiteX12" fmla="*/ 142875 w 519112"/>
                <a:gd name="connsiteY12" fmla="*/ 9525 h 1657350"/>
                <a:gd name="connsiteX13" fmla="*/ 228600 w 519112"/>
                <a:gd name="connsiteY13" fmla="*/ 26194 h 1657350"/>
                <a:gd name="connsiteX14" fmla="*/ 307181 w 519112"/>
                <a:gd name="connsiteY14" fmla="*/ 52387 h 1657350"/>
                <a:gd name="connsiteX15" fmla="*/ 376237 w 519112"/>
                <a:gd name="connsiteY15" fmla="*/ 83344 h 1657350"/>
                <a:gd name="connsiteX16" fmla="*/ 421481 w 519112"/>
                <a:gd name="connsiteY16" fmla="*/ 109537 h 1657350"/>
                <a:gd name="connsiteX17" fmla="*/ 459581 w 519112"/>
                <a:gd name="connsiteY17" fmla="*/ 133350 h 1657350"/>
                <a:gd name="connsiteX18" fmla="*/ 492919 w 519112"/>
                <a:gd name="connsiteY18" fmla="*/ 161925 h 1657350"/>
                <a:gd name="connsiteX19" fmla="*/ 511969 w 519112"/>
                <a:gd name="connsiteY19" fmla="*/ 188119 h 1657350"/>
                <a:gd name="connsiteX20" fmla="*/ 519112 w 519112"/>
                <a:gd name="connsiteY20" fmla="*/ 221456 h 1657350"/>
                <a:gd name="connsiteX21" fmla="*/ 516731 w 519112"/>
                <a:gd name="connsiteY21" fmla="*/ 252412 h 1657350"/>
                <a:gd name="connsiteX22" fmla="*/ 497681 w 519112"/>
                <a:gd name="connsiteY22" fmla="*/ 290512 h 1657350"/>
                <a:gd name="connsiteX23" fmla="*/ 483394 w 519112"/>
                <a:gd name="connsiteY23" fmla="*/ 328612 h 1657350"/>
                <a:gd name="connsiteX24" fmla="*/ 473869 w 519112"/>
                <a:gd name="connsiteY24" fmla="*/ 390525 h 1657350"/>
                <a:gd name="connsiteX25" fmla="*/ 473869 w 519112"/>
                <a:gd name="connsiteY25" fmla="*/ 726281 h 1657350"/>
                <a:gd name="connsiteX26" fmla="*/ 476250 w 519112"/>
                <a:gd name="connsiteY26" fmla="*/ 1109662 h 1657350"/>
                <a:gd name="connsiteX27" fmla="*/ 471487 w 519112"/>
                <a:gd name="connsiteY27" fmla="*/ 1283494 h 1657350"/>
                <a:gd name="connsiteX28" fmla="*/ 464344 w 519112"/>
                <a:gd name="connsiteY28" fmla="*/ 1347787 h 1657350"/>
                <a:gd name="connsiteX29" fmla="*/ 454819 w 519112"/>
                <a:gd name="connsiteY29" fmla="*/ 1390650 h 1657350"/>
                <a:gd name="connsiteX30" fmla="*/ 440531 w 519112"/>
                <a:gd name="connsiteY30" fmla="*/ 1438275 h 1657350"/>
                <a:gd name="connsiteX31" fmla="*/ 395287 w 519112"/>
                <a:gd name="connsiteY31" fmla="*/ 1521619 h 1657350"/>
                <a:gd name="connsiteX32" fmla="*/ 345281 w 519112"/>
                <a:gd name="connsiteY32" fmla="*/ 1578769 h 1657350"/>
                <a:gd name="connsiteX33" fmla="*/ 261937 w 519112"/>
                <a:gd name="connsiteY33" fmla="*/ 1654969 h 1657350"/>
                <a:gd name="connsiteX34" fmla="*/ 242887 w 519112"/>
                <a:gd name="connsiteY34" fmla="*/ 1657350 h 1657350"/>
                <a:gd name="connsiteX35" fmla="*/ 214312 w 519112"/>
                <a:gd name="connsiteY35" fmla="*/ 1645444 h 1657350"/>
                <a:gd name="connsiteX36" fmla="*/ 183356 w 519112"/>
                <a:gd name="connsiteY36" fmla="*/ 1609725 h 1657350"/>
                <a:gd name="connsiteX37" fmla="*/ 145256 w 519112"/>
                <a:gd name="connsiteY37" fmla="*/ 1543050 h 1657350"/>
                <a:gd name="connsiteX38" fmla="*/ 126206 w 519112"/>
                <a:gd name="connsiteY38" fmla="*/ 1500187 h 1657350"/>
                <a:gd name="connsiteX39" fmla="*/ 204787 w 519112"/>
                <a:gd name="connsiteY39" fmla="*/ 1200150 h 1657350"/>
                <a:gd name="connsiteX40" fmla="*/ 223837 w 519112"/>
                <a:gd name="connsiteY40" fmla="*/ 1133475 h 1657350"/>
                <a:gd name="connsiteX41" fmla="*/ 228600 w 519112"/>
                <a:gd name="connsiteY41" fmla="*/ 1069181 h 1657350"/>
                <a:gd name="connsiteX42" fmla="*/ 230981 w 519112"/>
                <a:gd name="connsiteY42" fmla="*/ 795337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2" h="1657350">
                  <a:moveTo>
                    <a:pt x="230981" y="795337"/>
                  </a:moveTo>
                  <a:cubicBezTo>
                    <a:pt x="229394" y="631825"/>
                    <a:pt x="227806" y="468312"/>
                    <a:pt x="226219" y="304800"/>
                  </a:cubicBezTo>
                  <a:lnTo>
                    <a:pt x="216694" y="264319"/>
                  </a:lnTo>
                  <a:lnTo>
                    <a:pt x="202406" y="230981"/>
                  </a:lnTo>
                  <a:lnTo>
                    <a:pt x="173831" y="192881"/>
                  </a:lnTo>
                  <a:lnTo>
                    <a:pt x="126206" y="147637"/>
                  </a:lnTo>
                  <a:lnTo>
                    <a:pt x="16669" y="64294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3337" y="4762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28600" y="26194"/>
                  </a:lnTo>
                  <a:lnTo>
                    <a:pt x="307181" y="52387"/>
                  </a:lnTo>
                  <a:lnTo>
                    <a:pt x="376237" y="83344"/>
                  </a:lnTo>
                  <a:lnTo>
                    <a:pt x="421481" y="109537"/>
                  </a:lnTo>
                  <a:lnTo>
                    <a:pt x="459581" y="133350"/>
                  </a:lnTo>
                  <a:lnTo>
                    <a:pt x="492919" y="161925"/>
                  </a:lnTo>
                  <a:lnTo>
                    <a:pt x="511969" y="188119"/>
                  </a:lnTo>
                  <a:lnTo>
                    <a:pt x="519112" y="221456"/>
                  </a:lnTo>
                  <a:lnTo>
                    <a:pt x="516731" y="252412"/>
                  </a:lnTo>
                  <a:lnTo>
                    <a:pt x="497681" y="290512"/>
                  </a:lnTo>
                  <a:lnTo>
                    <a:pt x="483394" y="328612"/>
                  </a:lnTo>
                  <a:lnTo>
                    <a:pt x="473869" y="390525"/>
                  </a:lnTo>
                  <a:lnTo>
                    <a:pt x="473869" y="726281"/>
                  </a:lnTo>
                  <a:cubicBezTo>
                    <a:pt x="474663" y="854075"/>
                    <a:pt x="478631" y="1006078"/>
                    <a:pt x="476250" y="1109662"/>
                  </a:cubicBezTo>
                  <a:lnTo>
                    <a:pt x="471487" y="1283494"/>
                  </a:lnTo>
                  <a:lnTo>
                    <a:pt x="464344" y="1347787"/>
                  </a:lnTo>
                  <a:lnTo>
                    <a:pt x="454819" y="1390650"/>
                  </a:lnTo>
                  <a:lnTo>
                    <a:pt x="440531" y="1438275"/>
                  </a:lnTo>
                  <a:lnTo>
                    <a:pt x="395287" y="1521619"/>
                  </a:lnTo>
                  <a:lnTo>
                    <a:pt x="345281" y="1578769"/>
                  </a:lnTo>
                  <a:lnTo>
                    <a:pt x="261937" y="1654969"/>
                  </a:lnTo>
                  <a:lnTo>
                    <a:pt x="242887" y="1657350"/>
                  </a:lnTo>
                  <a:lnTo>
                    <a:pt x="214312" y="1645444"/>
                  </a:lnTo>
                  <a:lnTo>
                    <a:pt x="183356" y="1609725"/>
                  </a:lnTo>
                  <a:lnTo>
                    <a:pt x="145256" y="1543050"/>
                  </a:lnTo>
                  <a:lnTo>
                    <a:pt x="126206" y="1500187"/>
                  </a:lnTo>
                  <a:lnTo>
                    <a:pt x="204787" y="1200150"/>
                  </a:lnTo>
                  <a:lnTo>
                    <a:pt x="223837" y="1133475"/>
                  </a:lnTo>
                  <a:lnTo>
                    <a:pt x="228600" y="1069181"/>
                  </a:lnTo>
                  <a:cubicBezTo>
                    <a:pt x="229394" y="977900"/>
                    <a:pt x="230187" y="886618"/>
                    <a:pt x="230981" y="7953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">
              <a:extLst>
                <a:ext uri="{FF2B5EF4-FFF2-40B4-BE49-F238E27FC236}">
                  <a16:creationId xmlns:a16="http://schemas.microsoft.com/office/drawing/2014/main" id="{08AA157F-BBA4-4A01-B9F7-E5A0C8C5E18F}"/>
                </a:ext>
              </a:extLst>
            </p:cNvPr>
            <p:cNvSpPr/>
            <p:nvPr/>
          </p:nvSpPr>
          <p:spPr>
            <a:xfrm>
              <a:off x="6265863" y="2097088"/>
              <a:ext cx="977900" cy="819150"/>
            </a:xfrm>
            <a:custGeom>
              <a:avLst/>
              <a:gdLst>
                <a:gd name="connsiteX0" fmla="*/ 626269 w 978694"/>
                <a:gd name="connsiteY0" fmla="*/ 619125 h 819150"/>
                <a:gd name="connsiteX1" fmla="*/ 345281 w 978694"/>
                <a:gd name="connsiteY1" fmla="*/ 350044 h 819150"/>
                <a:gd name="connsiteX2" fmla="*/ 164306 w 978694"/>
                <a:gd name="connsiteY2" fmla="*/ 183357 h 819150"/>
                <a:gd name="connsiteX3" fmla="*/ 33337 w 978694"/>
                <a:gd name="connsiteY3" fmla="*/ 73819 h 819150"/>
                <a:gd name="connsiteX4" fmla="*/ 11906 w 978694"/>
                <a:gd name="connsiteY4" fmla="*/ 54769 h 819150"/>
                <a:gd name="connsiteX5" fmla="*/ 0 w 978694"/>
                <a:gd name="connsiteY5" fmla="*/ 38100 h 819150"/>
                <a:gd name="connsiteX6" fmla="*/ 0 w 978694"/>
                <a:gd name="connsiteY6" fmla="*/ 14288 h 819150"/>
                <a:gd name="connsiteX7" fmla="*/ 7144 w 978694"/>
                <a:gd name="connsiteY7" fmla="*/ 4763 h 819150"/>
                <a:gd name="connsiteX8" fmla="*/ 28575 w 978694"/>
                <a:gd name="connsiteY8" fmla="*/ 0 h 819150"/>
                <a:gd name="connsiteX9" fmla="*/ 64294 w 978694"/>
                <a:gd name="connsiteY9" fmla="*/ 7144 h 819150"/>
                <a:gd name="connsiteX10" fmla="*/ 269081 w 978694"/>
                <a:gd name="connsiteY10" fmla="*/ 88107 h 819150"/>
                <a:gd name="connsiteX11" fmla="*/ 476250 w 978694"/>
                <a:gd name="connsiteY11" fmla="*/ 164307 h 819150"/>
                <a:gd name="connsiteX12" fmla="*/ 621506 w 978694"/>
                <a:gd name="connsiteY12" fmla="*/ 211932 h 819150"/>
                <a:gd name="connsiteX13" fmla="*/ 659606 w 978694"/>
                <a:gd name="connsiteY13" fmla="*/ 245269 h 819150"/>
                <a:gd name="connsiteX14" fmla="*/ 726281 w 978694"/>
                <a:gd name="connsiteY14" fmla="*/ 309563 h 819150"/>
                <a:gd name="connsiteX15" fmla="*/ 828675 w 978694"/>
                <a:gd name="connsiteY15" fmla="*/ 414338 h 819150"/>
                <a:gd name="connsiteX16" fmla="*/ 871537 w 978694"/>
                <a:gd name="connsiteY16" fmla="*/ 466725 h 819150"/>
                <a:gd name="connsiteX17" fmla="*/ 912019 w 978694"/>
                <a:gd name="connsiteY17" fmla="*/ 523875 h 819150"/>
                <a:gd name="connsiteX18" fmla="*/ 945356 w 978694"/>
                <a:gd name="connsiteY18" fmla="*/ 578644 h 819150"/>
                <a:gd name="connsiteX19" fmla="*/ 969169 w 978694"/>
                <a:gd name="connsiteY19" fmla="*/ 616744 h 819150"/>
                <a:gd name="connsiteX20" fmla="*/ 976312 w 978694"/>
                <a:gd name="connsiteY20" fmla="*/ 647700 h 819150"/>
                <a:gd name="connsiteX21" fmla="*/ 978694 w 978694"/>
                <a:gd name="connsiteY21" fmla="*/ 690563 h 819150"/>
                <a:gd name="connsiteX22" fmla="*/ 971550 w 978694"/>
                <a:gd name="connsiteY22" fmla="*/ 742950 h 819150"/>
                <a:gd name="connsiteX23" fmla="*/ 952500 w 978694"/>
                <a:gd name="connsiteY23" fmla="*/ 781050 h 819150"/>
                <a:gd name="connsiteX24" fmla="*/ 931069 w 978694"/>
                <a:gd name="connsiteY24" fmla="*/ 807244 h 819150"/>
                <a:gd name="connsiteX25" fmla="*/ 912019 w 978694"/>
                <a:gd name="connsiteY25" fmla="*/ 816769 h 819150"/>
                <a:gd name="connsiteX26" fmla="*/ 888206 w 978694"/>
                <a:gd name="connsiteY26" fmla="*/ 819150 h 819150"/>
                <a:gd name="connsiteX27" fmla="*/ 862012 w 978694"/>
                <a:gd name="connsiteY27" fmla="*/ 812007 h 819150"/>
                <a:gd name="connsiteX28" fmla="*/ 819150 w 978694"/>
                <a:gd name="connsiteY28" fmla="*/ 785813 h 819150"/>
                <a:gd name="connsiteX29" fmla="*/ 740569 w 978694"/>
                <a:gd name="connsiteY29" fmla="*/ 728663 h 819150"/>
                <a:gd name="connsiteX30" fmla="*/ 626269 w 978694"/>
                <a:gd name="connsiteY30" fmla="*/ 61912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8694" h="819150">
                  <a:moveTo>
                    <a:pt x="626269" y="619125"/>
                  </a:moveTo>
                  <a:lnTo>
                    <a:pt x="345281" y="350044"/>
                  </a:lnTo>
                  <a:lnTo>
                    <a:pt x="164306" y="183357"/>
                  </a:lnTo>
                  <a:lnTo>
                    <a:pt x="33337" y="73819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64294" y="7144"/>
                  </a:lnTo>
                  <a:lnTo>
                    <a:pt x="269081" y="88107"/>
                  </a:lnTo>
                  <a:lnTo>
                    <a:pt x="476250" y="164307"/>
                  </a:lnTo>
                  <a:lnTo>
                    <a:pt x="621506" y="211932"/>
                  </a:lnTo>
                  <a:lnTo>
                    <a:pt x="659606" y="245269"/>
                  </a:lnTo>
                  <a:lnTo>
                    <a:pt x="726281" y="309563"/>
                  </a:lnTo>
                  <a:lnTo>
                    <a:pt x="828675" y="414338"/>
                  </a:lnTo>
                  <a:lnTo>
                    <a:pt x="871537" y="466725"/>
                  </a:lnTo>
                  <a:lnTo>
                    <a:pt x="912019" y="523875"/>
                  </a:lnTo>
                  <a:lnTo>
                    <a:pt x="945356" y="578644"/>
                  </a:lnTo>
                  <a:lnTo>
                    <a:pt x="969169" y="616744"/>
                  </a:lnTo>
                  <a:lnTo>
                    <a:pt x="976312" y="647700"/>
                  </a:lnTo>
                  <a:lnTo>
                    <a:pt x="978694" y="690563"/>
                  </a:lnTo>
                  <a:lnTo>
                    <a:pt x="971550" y="742950"/>
                  </a:lnTo>
                  <a:lnTo>
                    <a:pt x="952500" y="781050"/>
                  </a:lnTo>
                  <a:lnTo>
                    <a:pt x="931069" y="807244"/>
                  </a:lnTo>
                  <a:lnTo>
                    <a:pt x="912019" y="816769"/>
                  </a:lnTo>
                  <a:lnTo>
                    <a:pt x="888206" y="819150"/>
                  </a:lnTo>
                  <a:lnTo>
                    <a:pt x="862012" y="812007"/>
                  </a:lnTo>
                  <a:lnTo>
                    <a:pt x="819150" y="785813"/>
                  </a:lnTo>
                  <a:lnTo>
                    <a:pt x="740569" y="728663"/>
                  </a:lnTo>
                  <a:lnTo>
                    <a:pt x="626269" y="619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91BC6BDD-04BD-4381-90C6-3B1F094212B9}"/>
                </a:ext>
              </a:extLst>
            </p:cNvPr>
            <p:cNvSpPr/>
            <p:nvPr/>
          </p:nvSpPr>
          <p:spPr>
            <a:xfrm>
              <a:off x="4249738" y="2647950"/>
              <a:ext cx="655637" cy="452438"/>
            </a:xfrm>
            <a:custGeom>
              <a:avLst/>
              <a:gdLst>
                <a:gd name="connsiteX0" fmla="*/ 178594 w 654844"/>
                <a:gd name="connsiteY0" fmla="*/ 145256 h 452438"/>
                <a:gd name="connsiteX1" fmla="*/ 488157 w 654844"/>
                <a:gd name="connsiteY1" fmla="*/ 195263 h 452438"/>
                <a:gd name="connsiteX2" fmla="*/ 509588 w 654844"/>
                <a:gd name="connsiteY2" fmla="*/ 195263 h 452438"/>
                <a:gd name="connsiteX3" fmla="*/ 538163 w 654844"/>
                <a:gd name="connsiteY3" fmla="*/ 185738 h 452438"/>
                <a:gd name="connsiteX4" fmla="*/ 569119 w 654844"/>
                <a:gd name="connsiteY4" fmla="*/ 159544 h 452438"/>
                <a:gd name="connsiteX5" fmla="*/ 654844 w 654844"/>
                <a:gd name="connsiteY5" fmla="*/ 0 h 452438"/>
                <a:gd name="connsiteX6" fmla="*/ 571500 w 654844"/>
                <a:gd name="connsiteY6" fmla="*/ 452438 h 452438"/>
                <a:gd name="connsiteX7" fmla="*/ 519113 w 654844"/>
                <a:gd name="connsiteY7" fmla="*/ 419100 h 452438"/>
                <a:gd name="connsiteX8" fmla="*/ 481013 w 654844"/>
                <a:gd name="connsiteY8" fmla="*/ 376238 h 452438"/>
                <a:gd name="connsiteX9" fmla="*/ 445294 w 654844"/>
                <a:gd name="connsiteY9" fmla="*/ 345281 h 452438"/>
                <a:gd name="connsiteX10" fmla="*/ 409575 w 654844"/>
                <a:gd name="connsiteY10" fmla="*/ 323850 h 452438"/>
                <a:gd name="connsiteX11" fmla="*/ 350044 w 654844"/>
                <a:gd name="connsiteY11" fmla="*/ 292894 h 452438"/>
                <a:gd name="connsiteX12" fmla="*/ 302419 w 654844"/>
                <a:gd name="connsiteY12" fmla="*/ 269081 h 452438"/>
                <a:gd name="connsiteX13" fmla="*/ 245269 w 654844"/>
                <a:gd name="connsiteY13" fmla="*/ 247650 h 452438"/>
                <a:gd name="connsiteX14" fmla="*/ 176213 w 654844"/>
                <a:gd name="connsiteY14" fmla="*/ 221456 h 452438"/>
                <a:gd name="connsiteX15" fmla="*/ 97632 w 654844"/>
                <a:gd name="connsiteY15" fmla="*/ 197644 h 452438"/>
                <a:gd name="connsiteX16" fmla="*/ 30957 w 654844"/>
                <a:gd name="connsiteY16" fmla="*/ 178594 h 452438"/>
                <a:gd name="connsiteX17" fmla="*/ 7144 w 654844"/>
                <a:gd name="connsiteY17" fmla="*/ 161925 h 452438"/>
                <a:gd name="connsiteX18" fmla="*/ 0 w 654844"/>
                <a:gd name="connsiteY18" fmla="*/ 145256 h 452438"/>
                <a:gd name="connsiteX19" fmla="*/ 4763 w 654844"/>
                <a:gd name="connsiteY19" fmla="*/ 130969 h 452438"/>
                <a:gd name="connsiteX20" fmla="*/ 23813 w 654844"/>
                <a:gd name="connsiteY20" fmla="*/ 126206 h 452438"/>
                <a:gd name="connsiteX21" fmla="*/ 178594 w 654844"/>
                <a:gd name="connsiteY21" fmla="*/ 145256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4844" h="452438">
                  <a:moveTo>
                    <a:pt x="178594" y="145256"/>
                  </a:moveTo>
                  <a:lnTo>
                    <a:pt x="488157" y="195263"/>
                  </a:lnTo>
                  <a:lnTo>
                    <a:pt x="509588" y="195263"/>
                  </a:lnTo>
                  <a:lnTo>
                    <a:pt x="538163" y="185738"/>
                  </a:lnTo>
                  <a:lnTo>
                    <a:pt x="569119" y="159544"/>
                  </a:lnTo>
                  <a:lnTo>
                    <a:pt x="654844" y="0"/>
                  </a:lnTo>
                  <a:lnTo>
                    <a:pt x="571500" y="452438"/>
                  </a:lnTo>
                  <a:lnTo>
                    <a:pt x="519113" y="419100"/>
                  </a:lnTo>
                  <a:lnTo>
                    <a:pt x="481013" y="376238"/>
                  </a:lnTo>
                  <a:lnTo>
                    <a:pt x="445294" y="345281"/>
                  </a:lnTo>
                  <a:lnTo>
                    <a:pt x="409575" y="323850"/>
                  </a:lnTo>
                  <a:lnTo>
                    <a:pt x="350044" y="292894"/>
                  </a:lnTo>
                  <a:lnTo>
                    <a:pt x="302419" y="269081"/>
                  </a:lnTo>
                  <a:lnTo>
                    <a:pt x="245269" y="247650"/>
                  </a:lnTo>
                  <a:lnTo>
                    <a:pt x="176213" y="221456"/>
                  </a:lnTo>
                  <a:lnTo>
                    <a:pt x="97632" y="197644"/>
                  </a:lnTo>
                  <a:lnTo>
                    <a:pt x="30957" y="178594"/>
                  </a:lnTo>
                  <a:lnTo>
                    <a:pt x="7144" y="161925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23813" y="126206"/>
                  </a:lnTo>
                  <a:lnTo>
                    <a:pt x="178594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D73E1209-CA69-4051-B0B4-1AC8F75A0209}"/>
                </a:ext>
              </a:extLst>
            </p:cNvPr>
            <p:cNvSpPr/>
            <p:nvPr/>
          </p:nvSpPr>
          <p:spPr>
            <a:xfrm>
              <a:off x="2824163" y="2284413"/>
              <a:ext cx="3324225" cy="2538412"/>
            </a:xfrm>
            <a:custGeom>
              <a:avLst/>
              <a:gdLst>
                <a:gd name="connsiteX0" fmla="*/ 2355684 w 3324472"/>
                <a:gd name="connsiteY0" fmla="*/ 1152348 h 2539244"/>
                <a:gd name="connsiteX1" fmla="*/ 2032755 w 3324472"/>
                <a:gd name="connsiteY1" fmla="*/ 1420889 h 2539244"/>
                <a:gd name="connsiteX2" fmla="*/ 1889986 w 3324472"/>
                <a:gd name="connsiteY2" fmla="*/ 1556859 h 2539244"/>
                <a:gd name="connsiteX3" fmla="*/ 1682632 w 3324472"/>
                <a:gd name="connsiteY3" fmla="*/ 1699628 h 2539244"/>
                <a:gd name="connsiteX4" fmla="*/ 1539863 w 3324472"/>
                <a:gd name="connsiteY4" fmla="*/ 1801606 h 2539244"/>
                <a:gd name="connsiteX5" fmla="*/ 1267922 w 3324472"/>
                <a:gd name="connsiteY5" fmla="*/ 1961371 h 2539244"/>
                <a:gd name="connsiteX6" fmla="*/ 1006180 w 3324472"/>
                <a:gd name="connsiteY6" fmla="*/ 2114337 h 2539244"/>
                <a:gd name="connsiteX7" fmla="*/ 792026 w 3324472"/>
                <a:gd name="connsiteY7" fmla="*/ 2229912 h 2539244"/>
                <a:gd name="connsiteX8" fmla="*/ 584672 w 3324472"/>
                <a:gd name="connsiteY8" fmla="*/ 2331890 h 2539244"/>
                <a:gd name="connsiteX9" fmla="*/ 336526 w 3324472"/>
                <a:gd name="connsiteY9" fmla="*/ 2433867 h 2539244"/>
                <a:gd name="connsiteX10" fmla="*/ 95179 w 3324472"/>
                <a:gd name="connsiteY10" fmla="*/ 2518849 h 2539244"/>
                <a:gd name="connsiteX11" fmla="*/ 23794 w 3324472"/>
                <a:gd name="connsiteY11" fmla="*/ 2539244 h 2539244"/>
                <a:gd name="connsiteX12" fmla="*/ 6798 w 3324472"/>
                <a:gd name="connsiteY12" fmla="*/ 2535845 h 2539244"/>
                <a:gd name="connsiteX13" fmla="*/ 3399 w 3324472"/>
                <a:gd name="connsiteY13" fmla="*/ 2532446 h 2539244"/>
                <a:gd name="connsiteX14" fmla="*/ 0 w 3324472"/>
                <a:gd name="connsiteY14" fmla="*/ 2512050 h 2539244"/>
                <a:gd name="connsiteX15" fmla="*/ 6798 w 3324472"/>
                <a:gd name="connsiteY15" fmla="*/ 2488256 h 2539244"/>
                <a:gd name="connsiteX16" fmla="*/ 16996 w 3324472"/>
                <a:gd name="connsiteY16" fmla="*/ 2481457 h 2539244"/>
                <a:gd name="connsiteX17" fmla="*/ 163164 w 3324472"/>
                <a:gd name="connsiteY17" fmla="*/ 2406673 h 2539244"/>
                <a:gd name="connsiteX18" fmla="*/ 571075 w 3324472"/>
                <a:gd name="connsiteY18" fmla="*/ 2178923 h 2539244"/>
                <a:gd name="connsiteX19" fmla="*/ 890605 w 3324472"/>
                <a:gd name="connsiteY19" fmla="*/ 1988565 h 2539244"/>
                <a:gd name="connsiteX20" fmla="*/ 1206736 w 3324472"/>
                <a:gd name="connsiteY20" fmla="*/ 1784609 h 2539244"/>
                <a:gd name="connsiteX21" fmla="*/ 1458281 w 3324472"/>
                <a:gd name="connsiteY21" fmla="*/ 1614647 h 2539244"/>
                <a:gd name="connsiteX22" fmla="*/ 1618046 w 3324472"/>
                <a:gd name="connsiteY22" fmla="*/ 1495673 h 2539244"/>
                <a:gd name="connsiteX23" fmla="*/ 1771012 w 3324472"/>
                <a:gd name="connsiteY23" fmla="*/ 1366501 h 2539244"/>
                <a:gd name="connsiteX24" fmla="*/ 1947774 w 3324472"/>
                <a:gd name="connsiteY24" fmla="*/ 1216934 h 2539244"/>
                <a:gd name="connsiteX25" fmla="*/ 2226513 w 3324472"/>
                <a:gd name="connsiteY25" fmla="*/ 961989 h 2539244"/>
                <a:gd name="connsiteX26" fmla="*/ 2539244 w 3324472"/>
                <a:gd name="connsiteY26" fmla="*/ 652657 h 2539244"/>
                <a:gd name="connsiteX27" fmla="*/ 2777192 w 3324472"/>
                <a:gd name="connsiteY27" fmla="*/ 404511 h 2539244"/>
                <a:gd name="connsiteX28" fmla="*/ 2892767 w 3324472"/>
                <a:gd name="connsiteY28" fmla="*/ 275340 h 2539244"/>
                <a:gd name="connsiteX29" fmla="*/ 2906364 w 3324472"/>
                <a:gd name="connsiteY29" fmla="*/ 251545 h 2539244"/>
                <a:gd name="connsiteX30" fmla="*/ 2906364 w 3324472"/>
                <a:gd name="connsiteY30" fmla="*/ 227750 h 2539244"/>
                <a:gd name="connsiteX31" fmla="*/ 2906364 w 3324472"/>
                <a:gd name="connsiteY31" fmla="*/ 203955 h 2539244"/>
                <a:gd name="connsiteX32" fmla="*/ 2875771 w 3324472"/>
                <a:gd name="connsiteY32" fmla="*/ 152966 h 2539244"/>
                <a:gd name="connsiteX33" fmla="*/ 2817983 w 3324472"/>
                <a:gd name="connsiteY33" fmla="*/ 64586 h 2539244"/>
                <a:gd name="connsiteX34" fmla="*/ 2804386 w 3324472"/>
                <a:gd name="connsiteY34" fmla="*/ 40791 h 2539244"/>
                <a:gd name="connsiteX35" fmla="*/ 2800987 w 3324472"/>
                <a:gd name="connsiteY35" fmla="*/ 23795 h 2539244"/>
                <a:gd name="connsiteX36" fmla="*/ 2807785 w 3324472"/>
                <a:gd name="connsiteY36" fmla="*/ 6798 h 2539244"/>
                <a:gd name="connsiteX37" fmla="*/ 2824782 w 3324472"/>
                <a:gd name="connsiteY37" fmla="*/ 0 h 2539244"/>
                <a:gd name="connsiteX38" fmla="*/ 2855375 w 3324472"/>
                <a:gd name="connsiteY38" fmla="*/ 6798 h 2539244"/>
                <a:gd name="connsiteX39" fmla="*/ 3025338 w 3324472"/>
                <a:gd name="connsiteY39" fmla="*/ 71384 h 2539244"/>
                <a:gd name="connsiteX40" fmla="*/ 3147711 w 3324472"/>
                <a:gd name="connsiteY40" fmla="*/ 129172 h 2539244"/>
                <a:gd name="connsiteX41" fmla="*/ 3191901 w 3324472"/>
                <a:gd name="connsiteY41" fmla="*/ 156366 h 2539244"/>
                <a:gd name="connsiteX42" fmla="*/ 3246290 w 3324472"/>
                <a:gd name="connsiteY42" fmla="*/ 200556 h 2539244"/>
                <a:gd name="connsiteX43" fmla="*/ 3276883 w 3324472"/>
                <a:gd name="connsiteY43" fmla="*/ 231149 h 2539244"/>
                <a:gd name="connsiteX44" fmla="*/ 3300678 w 3324472"/>
                <a:gd name="connsiteY44" fmla="*/ 268541 h 2539244"/>
                <a:gd name="connsiteX45" fmla="*/ 3321073 w 3324472"/>
                <a:gd name="connsiteY45" fmla="*/ 305933 h 2539244"/>
                <a:gd name="connsiteX46" fmla="*/ 3324472 w 3324472"/>
                <a:gd name="connsiteY46" fmla="*/ 333127 h 2539244"/>
                <a:gd name="connsiteX47" fmla="*/ 3317674 w 3324472"/>
                <a:gd name="connsiteY47" fmla="*/ 353523 h 2539244"/>
                <a:gd name="connsiteX48" fmla="*/ 3300678 w 3324472"/>
                <a:gd name="connsiteY48" fmla="*/ 370519 h 2539244"/>
                <a:gd name="connsiteX49" fmla="*/ 3266685 w 3324472"/>
                <a:gd name="connsiteY49" fmla="*/ 380717 h 2539244"/>
                <a:gd name="connsiteX50" fmla="*/ 3229293 w 3324472"/>
                <a:gd name="connsiteY50" fmla="*/ 397713 h 2539244"/>
                <a:gd name="connsiteX51" fmla="*/ 3178304 w 3324472"/>
                <a:gd name="connsiteY51" fmla="*/ 441903 h 2539244"/>
                <a:gd name="connsiteX52" fmla="*/ 2899565 w 3324472"/>
                <a:gd name="connsiteY52" fmla="*/ 683250 h 2539244"/>
                <a:gd name="connsiteX53" fmla="*/ 2508651 w 3324472"/>
                <a:gd name="connsiteY53" fmla="*/ 1016378 h 2539244"/>
                <a:gd name="connsiteX54" fmla="*/ 2355684 w 3324472"/>
                <a:gd name="connsiteY54" fmla="*/ 1152348 h 253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24472" h="2539244">
                  <a:moveTo>
                    <a:pt x="2355684" y="1152348"/>
                  </a:moveTo>
                  <a:lnTo>
                    <a:pt x="2032755" y="1420889"/>
                  </a:lnTo>
                  <a:lnTo>
                    <a:pt x="1889986" y="1556859"/>
                  </a:lnTo>
                  <a:lnTo>
                    <a:pt x="1682632" y="1699628"/>
                  </a:lnTo>
                  <a:lnTo>
                    <a:pt x="1539863" y="1801606"/>
                  </a:lnTo>
                  <a:lnTo>
                    <a:pt x="1267922" y="1961371"/>
                  </a:lnTo>
                  <a:lnTo>
                    <a:pt x="1006180" y="2114337"/>
                  </a:lnTo>
                  <a:lnTo>
                    <a:pt x="792026" y="2229912"/>
                  </a:lnTo>
                  <a:lnTo>
                    <a:pt x="584672" y="2331890"/>
                  </a:lnTo>
                  <a:lnTo>
                    <a:pt x="336526" y="2433867"/>
                  </a:lnTo>
                  <a:lnTo>
                    <a:pt x="95179" y="2518849"/>
                  </a:lnTo>
                  <a:lnTo>
                    <a:pt x="23794" y="2539244"/>
                  </a:lnTo>
                  <a:lnTo>
                    <a:pt x="6798" y="2535845"/>
                  </a:lnTo>
                  <a:lnTo>
                    <a:pt x="3399" y="2532446"/>
                  </a:lnTo>
                  <a:lnTo>
                    <a:pt x="0" y="2512050"/>
                  </a:lnTo>
                  <a:lnTo>
                    <a:pt x="6798" y="2488256"/>
                  </a:lnTo>
                  <a:lnTo>
                    <a:pt x="16996" y="2481457"/>
                  </a:lnTo>
                  <a:lnTo>
                    <a:pt x="163164" y="2406673"/>
                  </a:lnTo>
                  <a:lnTo>
                    <a:pt x="571075" y="2178923"/>
                  </a:lnTo>
                  <a:lnTo>
                    <a:pt x="890605" y="1988565"/>
                  </a:lnTo>
                  <a:lnTo>
                    <a:pt x="1206736" y="1784609"/>
                  </a:lnTo>
                  <a:lnTo>
                    <a:pt x="1458281" y="1614647"/>
                  </a:lnTo>
                  <a:lnTo>
                    <a:pt x="1618046" y="1495673"/>
                  </a:lnTo>
                  <a:lnTo>
                    <a:pt x="1771012" y="1366501"/>
                  </a:lnTo>
                  <a:lnTo>
                    <a:pt x="1947774" y="1216934"/>
                  </a:lnTo>
                  <a:lnTo>
                    <a:pt x="2226513" y="961989"/>
                  </a:lnTo>
                  <a:lnTo>
                    <a:pt x="2539244" y="652657"/>
                  </a:lnTo>
                  <a:lnTo>
                    <a:pt x="2777192" y="404511"/>
                  </a:lnTo>
                  <a:lnTo>
                    <a:pt x="2892767" y="275340"/>
                  </a:lnTo>
                  <a:lnTo>
                    <a:pt x="2906364" y="251545"/>
                  </a:lnTo>
                  <a:lnTo>
                    <a:pt x="2906364" y="227750"/>
                  </a:lnTo>
                  <a:lnTo>
                    <a:pt x="2906364" y="203955"/>
                  </a:lnTo>
                  <a:lnTo>
                    <a:pt x="2875771" y="152966"/>
                  </a:lnTo>
                  <a:lnTo>
                    <a:pt x="2817983" y="64586"/>
                  </a:lnTo>
                  <a:lnTo>
                    <a:pt x="2804386" y="40791"/>
                  </a:lnTo>
                  <a:lnTo>
                    <a:pt x="2800987" y="23795"/>
                  </a:lnTo>
                  <a:lnTo>
                    <a:pt x="2807785" y="6798"/>
                  </a:lnTo>
                  <a:lnTo>
                    <a:pt x="2824782" y="0"/>
                  </a:lnTo>
                  <a:lnTo>
                    <a:pt x="2855375" y="6798"/>
                  </a:lnTo>
                  <a:lnTo>
                    <a:pt x="3025338" y="71384"/>
                  </a:lnTo>
                  <a:lnTo>
                    <a:pt x="3147711" y="129172"/>
                  </a:lnTo>
                  <a:lnTo>
                    <a:pt x="3191901" y="156366"/>
                  </a:lnTo>
                  <a:lnTo>
                    <a:pt x="3246290" y="200556"/>
                  </a:lnTo>
                  <a:lnTo>
                    <a:pt x="3276883" y="231149"/>
                  </a:lnTo>
                  <a:lnTo>
                    <a:pt x="3300678" y="268541"/>
                  </a:lnTo>
                  <a:lnTo>
                    <a:pt x="3321073" y="305933"/>
                  </a:lnTo>
                  <a:lnTo>
                    <a:pt x="3324472" y="333127"/>
                  </a:lnTo>
                  <a:lnTo>
                    <a:pt x="3317674" y="353523"/>
                  </a:lnTo>
                  <a:lnTo>
                    <a:pt x="3300678" y="370519"/>
                  </a:lnTo>
                  <a:lnTo>
                    <a:pt x="3266685" y="380717"/>
                  </a:lnTo>
                  <a:lnTo>
                    <a:pt x="3229293" y="397713"/>
                  </a:lnTo>
                  <a:lnTo>
                    <a:pt x="3178304" y="441903"/>
                  </a:lnTo>
                  <a:lnTo>
                    <a:pt x="2899565" y="683250"/>
                  </a:lnTo>
                  <a:lnTo>
                    <a:pt x="2508651" y="1016378"/>
                  </a:lnTo>
                  <a:lnTo>
                    <a:pt x="2355684" y="11523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FE199778-8EB4-4090-AEF3-809AE9B29F44}"/>
                </a:ext>
              </a:extLst>
            </p:cNvPr>
            <p:cNvSpPr/>
            <p:nvPr/>
          </p:nvSpPr>
          <p:spPr>
            <a:xfrm rot="16200000">
              <a:off x="3336131" y="4804570"/>
              <a:ext cx="2143125" cy="322262"/>
            </a:xfrm>
            <a:custGeom>
              <a:avLst/>
              <a:gdLst>
                <a:gd name="connsiteX0" fmla="*/ 1359694 w 2143125"/>
                <a:gd name="connsiteY0" fmla="*/ 304800 h 321469"/>
                <a:gd name="connsiteX1" fmla="*/ 1012031 w 2143125"/>
                <a:gd name="connsiteY1" fmla="*/ 290513 h 321469"/>
                <a:gd name="connsiteX2" fmla="*/ 369094 w 2143125"/>
                <a:gd name="connsiteY2" fmla="*/ 290513 h 321469"/>
                <a:gd name="connsiteX3" fmla="*/ 223837 w 2143125"/>
                <a:gd name="connsiteY3" fmla="*/ 273844 h 321469"/>
                <a:gd name="connsiteX4" fmla="*/ 147637 w 2143125"/>
                <a:gd name="connsiteY4" fmla="*/ 261938 h 321469"/>
                <a:gd name="connsiteX5" fmla="*/ 95250 w 2143125"/>
                <a:gd name="connsiteY5" fmla="*/ 247650 h 321469"/>
                <a:gd name="connsiteX6" fmla="*/ 50006 w 2143125"/>
                <a:gd name="connsiteY6" fmla="*/ 230981 h 321469"/>
                <a:gd name="connsiteX7" fmla="*/ 23812 w 2143125"/>
                <a:gd name="connsiteY7" fmla="*/ 216694 h 321469"/>
                <a:gd name="connsiteX8" fmla="*/ 2381 w 2143125"/>
                <a:gd name="connsiteY8" fmla="*/ 195263 h 321469"/>
                <a:gd name="connsiteX9" fmla="*/ 0 w 2143125"/>
                <a:gd name="connsiteY9" fmla="*/ 178594 h 321469"/>
                <a:gd name="connsiteX10" fmla="*/ 11906 w 2143125"/>
                <a:gd name="connsiteY10" fmla="*/ 159544 h 321469"/>
                <a:gd name="connsiteX11" fmla="*/ 42862 w 2143125"/>
                <a:gd name="connsiteY11" fmla="*/ 119063 h 321469"/>
                <a:gd name="connsiteX12" fmla="*/ 78581 w 2143125"/>
                <a:gd name="connsiteY12" fmla="*/ 85725 h 321469"/>
                <a:gd name="connsiteX13" fmla="*/ 114300 w 2143125"/>
                <a:gd name="connsiteY13" fmla="*/ 59531 h 321469"/>
                <a:gd name="connsiteX14" fmla="*/ 166687 w 2143125"/>
                <a:gd name="connsiteY14" fmla="*/ 38100 h 321469"/>
                <a:gd name="connsiteX15" fmla="*/ 242887 w 2143125"/>
                <a:gd name="connsiteY15" fmla="*/ 19050 h 321469"/>
                <a:gd name="connsiteX16" fmla="*/ 347662 w 2143125"/>
                <a:gd name="connsiteY16" fmla="*/ 2381 h 321469"/>
                <a:gd name="connsiteX17" fmla="*/ 435769 w 2143125"/>
                <a:gd name="connsiteY17" fmla="*/ 0 h 321469"/>
                <a:gd name="connsiteX18" fmla="*/ 495300 w 2143125"/>
                <a:gd name="connsiteY18" fmla="*/ 7144 h 321469"/>
                <a:gd name="connsiteX19" fmla="*/ 659606 w 2143125"/>
                <a:gd name="connsiteY19" fmla="*/ 50006 h 321469"/>
                <a:gd name="connsiteX20" fmla="*/ 752475 w 2143125"/>
                <a:gd name="connsiteY20" fmla="*/ 73819 h 321469"/>
                <a:gd name="connsiteX21" fmla="*/ 1097756 w 2143125"/>
                <a:gd name="connsiteY21" fmla="*/ 90488 h 321469"/>
                <a:gd name="connsiteX22" fmla="*/ 1433512 w 2143125"/>
                <a:gd name="connsiteY22" fmla="*/ 100013 h 321469"/>
                <a:gd name="connsiteX23" fmla="*/ 1721644 w 2143125"/>
                <a:gd name="connsiteY23" fmla="*/ 102394 h 321469"/>
                <a:gd name="connsiteX24" fmla="*/ 1995487 w 2143125"/>
                <a:gd name="connsiteY24" fmla="*/ 90488 h 321469"/>
                <a:gd name="connsiteX25" fmla="*/ 2143125 w 2143125"/>
                <a:gd name="connsiteY25" fmla="*/ 269081 h 321469"/>
                <a:gd name="connsiteX26" fmla="*/ 2078831 w 2143125"/>
                <a:gd name="connsiteY26" fmla="*/ 290513 h 321469"/>
                <a:gd name="connsiteX27" fmla="*/ 1969294 w 2143125"/>
                <a:gd name="connsiteY27" fmla="*/ 314325 h 321469"/>
                <a:gd name="connsiteX28" fmla="*/ 1697831 w 2143125"/>
                <a:gd name="connsiteY28" fmla="*/ 321469 h 321469"/>
                <a:gd name="connsiteX29" fmla="*/ 1359694 w 2143125"/>
                <a:gd name="connsiteY29" fmla="*/ 3048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3125" h="321469">
                  <a:moveTo>
                    <a:pt x="1359694" y="304800"/>
                  </a:moveTo>
                  <a:lnTo>
                    <a:pt x="1012031" y="290513"/>
                  </a:lnTo>
                  <a:lnTo>
                    <a:pt x="369094" y="290513"/>
                  </a:lnTo>
                  <a:lnTo>
                    <a:pt x="223837" y="273844"/>
                  </a:lnTo>
                  <a:lnTo>
                    <a:pt x="147637" y="261938"/>
                  </a:lnTo>
                  <a:lnTo>
                    <a:pt x="95250" y="247650"/>
                  </a:lnTo>
                  <a:lnTo>
                    <a:pt x="50006" y="230981"/>
                  </a:lnTo>
                  <a:lnTo>
                    <a:pt x="23812" y="216694"/>
                  </a:lnTo>
                  <a:lnTo>
                    <a:pt x="2381" y="195263"/>
                  </a:lnTo>
                  <a:lnTo>
                    <a:pt x="0" y="178594"/>
                  </a:lnTo>
                  <a:lnTo>
                    <a:pt x="11906" y="159544"/>
                  </a:lnTo>
                  <a:lnTo>
                    <a:pt x="42862" y="119063"/>
                  </a:lnTo>
                  <a:lnTo>
                    <a:pt x="78581" y="85725"/>
                  </a:lnTo>
                  <a:lnTo>
                    <a:pt x="114300" y="59531"/>
                  </a:lnTo>
                  <a:lnTo>
                    <a:pt x="166687" y="38100"/>
                  </a:lnTo>
                  <a:lnTo>
                    <a:pt x="242887" y="19050"/>
                  </a:lnTo>
                  <a:lnTo>
                    <a:pt x="347662" y="2381"/>
                  </a:lnTo>
                  <a:lnTo>
                    <a:pt x="435769" y="0"/>
                  </a:lnTo>
                  <a:lnTo>
                    <a:pt x="495300" y="7144"/>
                  </a:lnTo>
                  <a:lnTo>
                    <a:pt x="659606" y="50006"/>
                  </a:lnTo>
                  <a:lnTo>
                    <a:pt x="752475" y="73819"/>
                  </a:lnTo>
                  <a:lnTo>
                    <a:pt x="1097756" y="90488"/>
                  </a:lnTo>
                  <a:lnTo>
                    <a:pt x="1433512" y="100013"/>
                  </a:lnTo>
                  <a:lnTo>
                    <a:pt x="1721644" y="102394"/>
                  </a:lnTo>
                  <a:lnTo>
                    <a:pt x="1995487" y="90488"/>
                  </a:lnTo>
                  <a:lnTo>
                    <a:pt x="2143125" y="269081"/>
                  </a:lnTo>
                  <a:lnTo>
                    <a:pt x="2078831" y="290513"/>
                  </a:lnTo>
                  <a:lnTo>
                    <a:pt x="1969294" y="314325"/>
                  </a:lnTo>
                  <a:lnTo>
                    <a:pt x="1697831" y="321469"/>
                  </a:lnTo>
                  <a:lnTo>
                    <a:pt x="1359694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5">
              <a:extLst>
                <a:ext uri="{FF2B5EF4-FFF2-40B4-BE49-F238E27FC236}">
                  <a16:creationId xmlns:a16="http://schemas.microsoft.com/office/drawing/2014/main" id="{68DB0D5F-3706-43E4-838B-2CDA9E40D6F4}"/>
                </a:ext>
              </a:extLst>
            </p:cNvPr>
            <p:cNvSpPr/>
            <p:nvPr/>
          </p:nvSpPr>
          <p:spPr>
            <a:xfrm rot="16200000">
              <a:off x="4326731" y="3725070"/>
              <a:ext cx="2460625" cy="1960562"/>
            </a:xfrm>
            <a:custGeom>
              <a:avLst/>
              <a:gdLst>
                <a:gd name="connsiteX0" fmla="*/ 1181320 w 2460423"/>
                <a:gd name="connsiteY0" fmla="*/ 1863156 h 1960939"/>
                <a:gd name="connsiteX1" fmla="*/ 856259 w 2460423"/>
                <a:gd name="connsiteY1" fmla="*/ 1860513 h 1960939"/>
                <a:gd name="connsiteX2" fmla="*/ 705620 w 2460423"/>
                <a:gd name="connsiteY2" fmla="*/ 1855228 h 1960939"/>
                <a:gd name="connsiteX3" fmla="*/ 533840 w 2460423"/>
                <a:gd name="connsiteY3" fmla="*/ 1842014 h 1960939"/>
                <a:gd name="connsiteX4" fmla="*/ 317133 w 2460423"/>
                <a:gd name="connsiteY4" fmla="*/ 1831443 h 1960939"/>
                <a:gd name="connsiteX5" fmla="*/ 121567 w 2460423"/>
                <a:gd name="connsiteY5" fmla="*/ 1818229 h 1960939"/>
                <a:gd name="connsiteX6" fmla="*/ 79283 w 2460423"/>
                <a:gd name="connsiteY6" fmla="*/ 1791801 h 1960939"/>
                <a:gd name="connsiteX7" fmla="*/ 34356 w 2460423"/>
                <a:gd name="connsiteY7" fmla="*/ 1760088 h 1960939"/>
                <a:gd name="connsiteX8" fmla="*/ 13214 w 2460423"/>
                <a:gd name="connsiteY8" fmla="*/ 1744231 h 1960939"/>
                <a:gd name="connsiteX9" fmla="*/ 0 w 2460423"/>
                <a:gd name="connsiteY9" fmla="*/ 1717803 h 1960939"/>
                <a:gd name="connsiteX10" fmla="*/ 0 w 2460423"/>
                <a:gd name="connsiteY10" fmla="*/ 1691376 h 1960939"/>
                <a:gd name="connsiteX11" fmla="*/ 7928 w 2460423"/>
                <a:gd name="connsiteY11" fmla="*/ 1667591 h 1960939"/>
                <a:gd name="connsiteX12" fmla="*/ 26427 w 2460423"/>
                <a:gd name="connsiteY12" fmla="*/ 1649091 h 1960939"/>
                <a:gd name="connsiteX13" fmla="*/ 60783 w 2460423"/>
                <a:gd name="connsiteY13" fmla="*/ 1630592 h 1960939"/>
                <a:gd name="connsiteX14" fmla="*/ 95140 w 2460423"/>
                <a:gd name="connsiteY14" fmla="*/ 1604164 h 1960939"/>
                <a:gd name="connsiteX15" fmla="*/ 129496 w 2460423"/>
                <a:gd name="connsiteY15" fmla="*/ 1583022 h 1960939"/>
                <a:gd name="connsiteX16" fmla="*/ 166494 w 2460423"/>
                <a:gd name="connsiteY16" fmla="*/ 1572451 h 1960939"/>
                <a:gd name="connsiteX17" fmla="*/ 237849 w 2460423"/>
                <a:gd name="connsiteY17" fmla="*/ 1569808 h 1960939"/>
                <a:gd name="connsiteX18" fmla="*/ 420201 w 2460423"/>
                <a:gd name="connsiteY18" fmla="*/ 1596236 h 1960939"/>
                <a:gd name="connsiteX19" fmla="*/ 1012182 w 2460423"/>
                <a:gd name="connsiteY19" fmla="*/ 1590950 h 1960939"/>
                <a:gd name="connsiteX20" fmla="*/ 1099394 w 2460423"/>
                <a:gd name="connsiteY20" fmla="*/ 1601521 h 1960939"/>
                <a:gd name="connsiteX21" fmla="*/ 1324030 w 2460423"/>
                <a:gd name="connsiteY21" fmla="*/ 1609450 h 1960939"/>
                <a:gd name="connsiteX22" fmla="*/ 1575093 w 2460423"/>
                <a:gd name="connsiteY22" fmla="*/ 1617378 h 1960939"/>
                <a:gd name="connsiteX23" fmla="*/ 2135362 w 2460423"/>
                <a:gd name="connsiteY23" fmla="*/ 1614735 h 1960939"/>
                <a:gd name="connsiteX24" fmla="*/ 2161789 w 2460423"/>
                <a:gd name="connsiteY24" fmla="*/ 1604164 h 1960939"/>
                <a:gd name="connsiteX25" fmla="*/ 2182931 w 2460423"/>
                <a:gd name="connsiteY25" fmla="*/ 1583022 h 1960939"/>
                <a:gd name="connsiteX26" fmla="*/ 2193503 w 2460423"/>
                <a:gd name="connsiteY26" fmla="*/ 1561880 h 1960939"/>
                <a:gd name="connsiteX27" fmla="*/ 2201431 w 2460423"/>
                <a:gd name="connsiteY27" fmla="*/ 1514310 h 1960939"/>
                <a:gd name="connsiteX28" fmla="*/ 2206716 w 2460423"/>
                <a:gd name="connsiteY28" fmla="*/ 1374243 h 1960939"/>
                <a:gd name="connsiteX29" fmla="*/ 2204074 w 2460423"/>
                <a:gd name="connsiteY29" fmla="*/ 1263246 h 1960939"/>
                <a:gd name="connsiteX30" fmla="*/ 2169718 w 2460423"/>
                <a:gd name="connsiteY30" fmla="*/ 919686 h 1960939"/>
                <a:gd name="connsiteX31" fmla="*/ 2095720 w 2460423"/>
                <a:gd name="connsiteY31" fmla="*/ 346203 h 1960939"/>
                <a:gd name="connsiteX32" fmla="*/ 2040222 w 2460423"/>
                <a:gd name="connsiteY32" fmla="*/ 0 h 1960939"/>
                <a:gd name="connsiteX33" fmla="*/ 2225216 w 2460423"/>
                <a:gd name="connsiteY33" fmla="*/ 137424 h 1960939"/>
                <a:gd name="connsiteX34" fmla="*/ 2280714 w 2460423"/>
                <a:gd name="connsiteY34" fmla="*/ 541769 h 1960939"/>
                <a:gd name="connsiteX35" fmla="*/ 2330927 w 2460423"/>
                <a:gd name="connsiteY35" fmla="*/ 866830 h 1960939"/>
                <a:gd name="connsiteX36" fmla="*/ 2389068 w 2460423"/>
                <a:gd name="connsiteY36" fmla="*/ 1197177 h 1960939"/>
                <a:gd name="connsiteX37" fmla="*/ 2407567 w 2460423"/>
                <a:gd name="connsiteY37" fmla="*/ 1321387 h 1960939"/>
                <a:gd name="connsiteX38" fmla="*/ 2420781 w 2460423"/>
                <a:gd name="connsiteY38" fmla="*/ 1403313 h 1960939"/>
                <a:gd name="connsiteX39" fmla="*/ 2447209 w 2460423"/>
                <a:gd name="connsiteY39" fmla="*/ 1469383 h 1960939"/>
                <a:gd name="connsiteX40" fmla="*/ 2460423 w 2460423"/>
                <a:gd name="connsiteY40" fmla="*/ 1503739 h 1960939"/>
                <a:gd name="connsiteX41" fmla="*/ 2460423 w 2460423"/>
                <a:gd name="connsiteY41" fmla="*/ 1524881 h 1960939"/>
                <a:gd name="connsiteX42" fmla="*/ 2439281 w 2460423"/>
                <a:gd name="connsiteY42" fmla="*/ 1590950 h 1960939"/>
                <a:gd name="connsiteX43" fmla="*/ 2383782 w 2460423"/>
                <a:gd name="connsiteY43" fmla="*/ 1701947 h 1960939"/>
                <a:gd name="connsiteX44" fmla="*/ 2291285 w 2460423"/>
                <a:gd name="connsiteY44" fmla="*/ 1857871 h 1960939"/>
                <a:gd name="connsiteX45" fmla="*/ 2238430 w 2460423"/>
                <a:gd name="connsiteY45" fmla="*/ 1937154 h 1960939"/>
                <a:gd name="connsiteX46" fmla="*/ 2225216 w 2460423"/>
                <a:gd name="connsiteY46" fmla="*/ 1953010 h 1960939"/>
                <a:gd name="connsiteX47" fmla="*/ 2206716 w 2460423"/>
                <a:gd name="connsiteY47" fmla="*/ 1958296 h 1960939"/>
                <a:gd name="connsiteX48" fmla="*/ 2185574 w 2460423"/>
                <a:gd name="connsiteY48" fmla="*/ 1960939 h 1960939"/>
                <a:gd name="connsiteX49" fmla="*/ 2161789 w 2460423"/>
                <a:gd name="connsiteY49" fmla="*/ 1955653 h 1960939"/>
                <a:gd name="connsiteX50" fmla="*/ 2135362 w 2460423"/>
                <a:gd name="connsiteY50" fmla="*/ 1937154 h 1960939"/>
                <a:gd name="connsiteX51" fmla="*/ 2103648 w 2460423"/>
                <a:gd name="connsiteY51" fmla="*/ 1905440 h 1960939"/>
                <a:gd name="connsiteX52" fmla="*/ 2064007 w 2460423"/>
                <a:gd name="connsiteY52" fmla="*/ 1884298 h 1960939"/>
                <a:gd name="connsiteX53" fmla="*/ 2021722 w 2460423"/>
                <a:gd name="connsiteY53" fmla="*/ 1871084 h 1960939"/>
                <a:gd name="connsiteX54" fmla="*/ 1963581 w 2460423"/>
                <a:gd name="connsiteY54" fmla="*/ 1863156 h 1960939"/>
                <a:gd name="connsiteX55" fmla="*/ 1815586 w 2460423"/>
                <a:gd name="connsiteY55" fmla="*/ 1863156 h 1960939"/>
                <a:gd name="connsiteX56" fmla="*/ 1181320 w 2460423"/>
                <a:gd name="connsiteY56" fmla="*/ 1863156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60423" h="1960939">
                  <a:moveTo>
                    <a:pt x="1181320" y="1863156"/>
                  </a:moveTo>
                  <a:lnTo>
                    <a:pt x="856259" y="1860513"/>
                  </a:lnTo>
                  <a:lnTo>
                    <a:pt x="705620" y="1855228"/>
                  </a:lnTo>
                  <a:lnTo>
                    <a:pt x="533840" y="1842014"/>
                  </a:lnTo>
                  <a:lnTo>
                    <a:pt x="317133" y="1831443"/>
                  </a:lnTo>
                  <a:lnTo>
                    <a:pt x="121567" y="1818229"/>
                  </a:lnTo>
                  <a:lnTo>
                    <a:pt x="79283" y="1791801"/>
                  </a:lnTo>
                  <a:lnTo>
                    <a:pt x="34356" y="1760088"/>
                  </a:lnTo>
                  <a:lnTo>
                    <a:pt x="13214" y="1744231"/>
                  </a:lnTo>
                  <a:lnTo>
                    <a:pt x="0" y="1717803"/>
                  </a:lnTo>
                  <a:lnTo>
                    <a:pt x="0" y="1691376"/>
                  </a:lnTo>
                  <a:lnTo>
                    <a:pt x="7928" y="1667591"/>
                  </a:lnTo>
                  <a:lnTo>
                    <a:pt x="26427" y="1649091"/>
                  </a:lnTo>
                  <a:lnTo>
                    <a:pt x="60783" y="1630592"/>
                  </a:lnTo>
                  <a:lnTo>
                    <a:pt x="95140" y="1604164"/>
                  </a:lnTo>
                  <a:lnTo>
                    <a:pt x="129496" y="1583022"/>
                  </a:lnTo>
                  <a:lnTo>
                    <a:pt x="166494" y="1572451"/>
                  </a:lnTo>
                  <a:lnTo>
                    <a:pt x="237849" y="1569808"/>
                  </a:lnTo>
                  <a:lnTo>
                    <a:pt x="420201" y="1596236"/>
                  </a:lnTo>
                  <a:lnTo>
                    <a:pt x="1012182" y="1590950"/>
                  </a:lnTo>
                  <a:lnTo>
                    <a:pt x="1099394" y="1601521"/>
                  </a:lnTo>
                  <a:lnTo>
                    <a:pt x="1324030" y="1609450"/>
                  </a:lnTo>
                  <a:lnTo>
                    <a:pt x="1575093" y="1617378"/>
                  </a:lnTo>
                  <a:lnTo>
                    <a:pt x="2135362" y="1614735"/>
                  </a:lnTo>
                  <a:lnTo>
                    <a:pt x="2161789" y="1604164"/>
                  </a:lnTo>
                  <a:lnTo>
                    <a:pt x="2182931" y="1583022"/>
                  </a:lnTo>
                  <a:lnTo>
                    <a:pt x="2193503" y="1561880"/>
                  </a:lnTo>
                  <a:lnTo>
                    <a:pt x="2201431" y="1514310"/>
                  </a:lnTo>
                  <a:lnTo>
                    <a:pt x="2206716" y="1374243"/>
                  </a:lnTo>
                  <a:cubicBezTo>
                    <a:pt x="2205835" y="1337244"/>
                    <a:pt x="2204955" y="1300245"/>
                    <a:pt x="2204074" y="1263246"/>
                  </a:cubicBezTo>
                  <a:lnTo>
                    <a:pt x="2169718" y="919686"/>
                  </a:lnTo>
                  <a:lnTo>
                    <a:pt x="2095720" y="346203"/>
                  </a:lnTo>
                  <a:lnTo>
                    <a:pt x="2040222" y="0"/>
                  </a:lnTo>
                  <a:lnTo>
                    <a:pt x="2225216" y="137424"/>
                  </a:lnTo>
                  <a:lnTo>
                    <a:pt x="2280714" y="541769"/>
                  </a:lnTo>
                  <a:lnTo>
                    <a:pt x="2330927" y="866830"/>
                  </a:lnTo>
                  <a:lnTo>
                    <a:pt x="2389068" y="1197177"/>
                  </a:lnTo>
                  <a:lnTo>
                    <a:pt x="2407567" y="1321387"/>
                  </a:lnTo>
                  <a:lnTo>
                    <a:pt x="2420781" y="1403313"/>
                  </a:lnTo>
                  <a:lnTo>
                    <a:pt x="2447209" y="1469383"/>
                  </a:lnTo>
                  <a:lnTo>
                    <a:pt x="2460423" y="1503739"/>
                  </a:lnTo>
                  <a:lnTo>
                    <a:pt x="2460423" y="1524881"/>
                  </a:lnTo>
                  <a:lnTo>
                    <a:pt x="2439281" y="1590950"/>
                  </a:lnTo>
                  <a:lnTo>
                    <a:pt x="2383782" y="1701947"/>
                  </a:lnTo>
                  <a:lnTo>
                    <a:pt x="2291285" y="1857871"/>
                  </a:lnTo>
                  <a:lnTo>
                    <a:pt x="2238430" y="1937154"/>
                  </a:lnTo>
                  <a:lnTo>
                    <a:pt x="2225216" y="1953010"/>
                  </a:lnTo>
                  <a:lnTo>
                    <a:pt x="2206716" y="1958296"/>
                  </a:lnTo>
                  <a:lnTo>
                    <a:pt x="2185574" y="1960939"/>
                  </a:lnTo>
                  <a:lnTo>
                    <a:pt x="2161789" y="1955653"/>
                  </a:lnTo>
                  <a:lnTo>
                    <a:pt x="2135362" y="1937154"/>
                  </a:lnTo>
                  <a:lnTo>
                    <a:pt x="2103648" y="1905440"/>
                  </a:lnTo>
                  <a:lnTo>
                    <a:pt x="2064007" y="1884298"/>
                  </a:lnTo>
                  <a:lnTo>
                    <a:pt x="2021722" y="1871084"/>
                  </a:lnTo>
                  <a:lnTo>
                    <a:pt x="1963581" y="1863156"/>
                  </a:lnTo>
                  <a:lnTo>
                    <a:pt x="1815586" y="1863156"/>
                  </a:lnTo>
                  <a:lnTo>
                    <a:pt x="1181320" y="1863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ABDDFBF5-0ED0-4FED-9A28-9E5DF90A85C3}"/>
                </a:ext>
              </a:extLst>
            </p:cNvPr>
            <p:cNvSpPr/>
            <p:nvPr/>
          </p:nvSpPr>
          <p:spPr>
            <a:xfrm>
              <a:off x="4471988" y="4162425"/>
              <a:ext cx="1793875" cy="323850"/>
            </a:xfrm>
            <a:custGeom>
              <a:avLst/>
              <a:gdLst>
                <a:gd name="connsiteX0" fmla="*/ 771525 w 1793081"/>
                <a:gd name="connsiteY0" fmla="*/ 271463 h 323850"/>
                <a:gd name="connsiteX1" fmla="*/ 0 w 1793081"/>
                <a:gd name="connsiteY1" fmla="*/ 323850 h 323850"/>
                <a:gd name="connsiteX2" fmla="*/ 2381 w 1793081"/>
                <a:gd name="connsiteY2" fmla="*/ 157163 h 323850"/>
                <a:gd name="connsiteX3" fmla="*/ 157162 w 1793081"/>
                <a:gd name="connsiteY3" fmla="*/ 154781 h 323850"/>
                <a:gd name="connsiteX4" fmla="*/ 295275 w 1793081"/>
                <a:gd name="connsiteY4" fmla="*/ 142875 h 323850"/>
                <a:gd name="connsiteX5" fmla="*/ 521493 w 1793081"/>
                <a:gd name="connsiteY5" fmla="*/ 121444 h 323850"/>
                <a:gd name="connsiteX6" fmla="*/ 669131 w 1793081"/>
                <a:gd name="connsiteY6" fmla="*/ 104775 h 323850"/>
                <a:gd name="connsiteX7" fmla="*/ 854868 w 1793081"/>
                <a:gd name="connsiteY7" fmla="*/ 80963 h 323850"/>
                <a:gd name="connsiteX8" fmla="*/ 1016793 w 1793081"/>
                <a:gd name="connsiteY8" fmla="*/ 59531 h 323850"/>
                <a:gd name="connsiteX9" fmla="*/ 1207293 w 1793081"/>
                <a:gd name="connsiteY9" fmla="*/ 30956 h 323850"/>
                <a:gd name="connsiteX10" fmla="*/ 1366837 w 1793081"/>
                <a:gd name="connsiteY10" fmla="*/ 0 h 323850"/>
                <a:gd name="connsiteX11" fmla="*/ 1445418 w 1793081"/>
                <a:gd name="connsiteY11" fmla="*/ 21431 h 323850"/>
                <a:gd name="connsiteX12" fmla="*/ 1650206 w 1793081"/>
                <a:gd name="connsiteY12" fmla="*/ 88106 h 323850"/>
                <a:gd name="connsiteX13" fmla="*/ 1788318 w 1793081"/>
                <a:gd name="connsiteY13" fmla="*/ 130969 h 323850"/>
                <a:gd name="connsiteX14" fmla="*/ 1793081 w 1793081"/>
                <a:gd name="connsiteY14" fmla="*/ 221456 h 323850"/>
                <a:gd name="connsiteX15" fmla="*/ 1290637 w 1793081"/>
                <a:gd name="connsiteY15" fmla="*/ 245269 h 323850"/>
                <a:gd name="connsiteX16" fmla="*/ 771525 w 1793081"/>
                <a:gd name="connsiteY16" fmla="*/ 271463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3081" h="323850">
                  <a:moveTo>
                    <a:pt x="771525" y="271463"/>
                  </a:moveTo>
                  <a:lnTo>
                    <a:pt x="0" y="323850"/>
                  </a:lnTo>
                  <a:cubicBezTo>
                    <a:pt x="794" y="268288"/>
                    <a:pt x="1587" y="212725"/>
                    <a:pt x="2381" y="157163"/>
                  </a:cubicBezTo>
                  <a:lnTo>
                    <a:pt x="157162" y="154781"/>
                  </a:lnTo>
                  <a:lnTo>
                    <a:pt x="295275" y="142875"/>
                  </a:lnTo>
                  <a:lnTo>
                    <a:pt x="521493" y="121444"/>
                  </a:lnTo>
                  <a:lnTo>
                    <a:pt x="669131" y="104775"/>
                  </a:lnTo>
                  <a:lnTo>
                    <a:pt x="854868" y="80963"/>
                  </a:lnTo>
                  <a:lnTo>
                    <a:pt x="1016793" y="59531"/>
                  </a:lnTo>
                  <a:lnTo>
                    <a:pt x="1207293" y="30956"/>
                  </a:lnTo>
                  <a:lnTo>
                    <a:pt x="1366837" y="0"/>
                  </a:lnTo>
                  <a:lnTo>
                    <a:pt x="1445418" y="21431"/>
                  </a:lnTo>
                  <a:lnTo>
                    <a:pt x="1650206" y="88106"/>
                  </a:lnTo>
                  <a:lnTo>
                    <a:pt x="1788318" y="130969"/>
                  </a:lnTo>
                  <a:lnTo>
                    <a:pt x="1793081" y="221456"/>
                  </a:lnTo>
                  <a:lnTo>
                    <a:pt x="1290637" y="245269"/>
                  </a:lnTo>
                  <a:lnTo>
                    <a:pt x="771525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927704E6-4C9A-4A41-B6CE-ABBC72B2EEB6}"/>
                </a:ext>
              </a:extLst>
            </p:cNvPr>
            <p:cNvSpPr/>
            <p:nvPr/>
          </p:nvSpPr>
          <p:spPr>
            <a:xfrm>
              <a:off x="4460875" y="4830763"/>
              <a:ext cx="1778000" cy="273050"/>
            </a:xfrm>
            <a:custGeom>
              <a:avLst/>
              <a:gdLst>
                <a:gd name="connsiteX0" fmla="*/ 1116807 w 1778794"/>
                <a:gd name="connsiteY0" fmla="*/ 207169 h 271463"/>
                <a:gd name="connsiteX1" fmla="*/ 454819 w 1778794"/>
                <a:gd name="connsiteY1" fmla="*/ 271463 h 271463"/>
                <a:gd name="connsiteX2" fmla="*/ 0 w 1778794"/>
                <a:gd name="connsiteY2" fmla="*/ 269082 h 271463"/>
                <a:gd name="connsiteX3" fmla="*/ 0 w 1778794"/>
                <a:gd name="connsiteY3" fmla="*/ 109538 h 271463"/>
                <a:gd name="connsiteX4" fmla="*/ 226219 w 1778794"/>
                <a:gd name="connsiteY4" fmla="*/ 109538 h 271463"/>
                <a:gd name="connsiteX5" fmla="*/ 502444 w 1778794"/>
                <a:gd name="connsiteY5" fmla="*/ 95250 h 271463"/>
                <a:gd name="connsiteX6" fmla="*/ 835819 w 1778794"/>
                <a:gd name="connsiteY6" fmla="*/ 64294 h 271463"/>
                <a:gd name="connsiteX7" fmla="*/ 1247775 w 1778794"/>
                <a:gd name="connsiteY7" fmla="*/ 26194 h 271463"/>
                <a:gd name="connsiteX8" fmla="*/ 1478757 w 1778794"/>
                <a:gd name="connsiteY8" fmla="*/ 2382 h 271463"/>
                <a:gd name="connsiteX9" fmla="*/ 1516857 w 1778794"/>
                <a:gd name="connsiteY9" fmla="*/ 0 h 271463"/>
                <a:gd name="connsiteX10" fmla="*/ 1566863 w 1778794"/>
                <a:gd name="connsiteY10" fmla="*/ 7144 h 271463"/>
                <a:gd name="connsiteX11" fmla="*/ 1633538 w 1778794"/>
                <a:gd name="connsiteY11" fmla="*/ 28575 h 271463"/>
                <a:gd name="connsiteX12" fmla="*/ 1714500 w 1778794"/>
                <a:gd name="connsiteY12" fmla="*/ 64294 h 271463"/>
                <a:gd name="connsiteX13" fmla="*/ 1778794 w 1778794"/>
                <a:gd name="connsiteY13" fmla="*/ 102394 h 271463"/>
                <a:gd name="connsiteX14" fmla="*/ 1776413 w 1778794"/>
                <a:gd name="connsiteY14" fmla="*/ 173832 h 271463"/>
                <a:gd name="connsiteX15" fmla="*/ 1116807 w 1778794"/>
                <a:gd name="connsiteY15" fmla="*/ 207169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271463">
                  <a:moveTo>
                    <a:pt x="1116807" y="207169"/>
                  </a:moveTo>
                  <a:lnTo>
                    <a:pt x="454819" y="271463"/>
                  </a:lnTo>
                  <a:lnTo>
                    <a:pt x="0" y="269082"/>
                  </a:lnTo>
                  <a:lnTo>
                    <a:pt x="0" y="109538"/>
                  </a:lnTo>
                  <a:lnTo>
                    <a:pt x="226219" y="109538"/>
                  </a:lnTo>
                  <a:lnTo>
                    <a:pt x="502444" y="95250"/>
                  </a:lnTo>
                  <a:lnTo>
                    <a:pt x="835819" y="64294"/>
                  </a:lnTo>
                  <a:lnTo>
                    <a:pt x="1247775" y="26194"/>
                  </a:lnTo>
                  <a:lnTo>
                    <a:pt x="1478757" y="2382"/>
                  </a:lnTo>
                  <a:lnTo>
                    <a:pt x="1516857" y="0"/>
                  </a:lnTo>
                  <a:lnTo>
                    <a:pt x="1566863" y="7144"/>
                  </a:lnTo>
                  <a:lnTo>
                    <a:pt x="1633538" y="28575"/>
                  </a:lnTo>
                  <a:lnTo>
                    <a:pt x="1714500" y="64294"/>
                  </a:lnTo>
                  <a:lnTo>
                    <a:pt x="1778794" y="102394"/>
                  </a:lnTo>
                  <a:cubicBezTo>
                    <a:pt x="1778000" y="126207"/>
                    <a:pt x="1777207" y="150019"/>
                    <a:pt x="1776413" y="173832"/>
                  </a:cubicBezTo>
                  <a:lnTo>
                    <a:pt x="1116807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0E90D598-A40B-4EE5-92DF-A1552ECC8AF9}"/>
                </a:ext>
              </a:extLst>
            </p:cNvPr>
            <p:cNvSpPr/>
            <p:nvPr/>
          </p:nvSpPr>
          <p:spPr>
            <a:xfrm>
              <a:off x="4441825" y="5478463"/>
              <a:ext cx="1795463" cy="349250"/>
            </a:xfrm>
            <a:custGeom>
              <a:avLst/>
              <a:gdLst>
                <a:gd name="connsiteX0" fmla="*/ 1152525 w 1795463"/>
                <a:gd name="connsiteY0" fmla="*/ 245269 h 347663"/>
                <a:gd name="connsiteX1" fmla="*/ 835819 w 1795463"/>
                <a:gd name="connsiteY1" fmla="*/ 271463 h 347663"/>
                <a:gd name="connsiteX2" fmla="*/ 697707 w 1795463"/>
                <a:gd name="connsiteY2" fmla="*/ 288132 h 347663"/>
                <a:gd name="connsiteX3" fmla="*/ 471488 w 1795463"/>
                <a:gd name="connsiteY3" fmla="*/ 323850 h 347663"/>
                <a:gd name="connsiteX4" fmla="*/ 383382 w 1795463"/>
                <a:gd name="connsiteY4" fmla="*/ 340519 h 347663"/>
                <a:gd name="connsiteX5" fmla="*/ 316707 w 1795463"/>
                <a:gd name="connsiteY5" fmla="*/ 345282 h 347663"/>
                <a:gd name="connsiteX6" fmla="*/ 207169 w 1795463"/>
                <a:gd name="connsiteY6" fmla="*/ 347663 h 347663"/>
                <a:gd name="connsiteX7" fmla="*/ 128588 w 1795463"/>
                <a:gd name="connsiteY7" fmla="*/ 340519 h 347663"/>
                <a:gd name="connsiteX8" fmla="*/ 2382 w 1795463"/>
                <a:gd name="connsiteY8" fmla="*/ 330994 h 347663"/>
                <a:gd name="connsiteX9" fmla="*/ 0 w 1795463"/>
                <a:gd name="connsiteY9" fmla="*/ 147638 h 347663"/>
                <a:gd name="connsiteX10" fmla="*/ 147638 w 1795463"/>
                <a:gd name="connsiteY10" fmla="*/ 161925 h 347663"/>
                <a:gd name="connsiteX11" fmla="*/ 197644 w 1795463"/>
                <a:gd name="connsiteY11" fmla="*/ 166688 h 347663"/>
                <a:gd name="connsiteX12" fmla="*/ 266700 w 1795463"/>
                <a:gd name="connsiteY12" fmla="*/ 169069 h 347663"/>
                <a:gd name="connsiteX13" fmla="*/ 307182 w 1795463"/>
                <a:gd name="connsiteY13" fmla="*/ 166688 h 347663"/>
                <a:gd name="connsiteX14" fmla="*/ 371475 w 1795463"/>
                <a:gd name="connsiteY14" fmla="*/ 159544 h 347663"/>
                <a:gd name="connsiteX15" fmla="*/ 661988 w 1795463"/>
                <a:gd name="connsiteY15" fmla="*/ 119063 h 347663"/>
                <a:gd name="connsiteX16" fmla="*/ 997744 w 1795463"/>
                <a:gd name="connsiteY16" fmla="*/ 76200 h 347663"/>
                <a:gd name="connsiteX17" fmla="*/ 1435894 w 1795463"/>
                <a:gd name="connsiteY17" fmla="*/ 16669 h 347663"/>
                <a:gd name="connsiteX18" fmla="*/ 1552575 w 1795463"/>
                <a:gd name="connsiteY18" fmla="*/ 0 h 347663"/>
                <a:gd name="connsiteX19" fmla="*/ 1600200 w 1795463"/>
                <a:gd name="connsiteY19" fmla="*/ 9525 h 347663"/>
                <a:gd name="connsiteX20" fmla="*/ 1659732 w 1795463"/>
                <a:gd name="connsiteY20" fmla="*/ 19050 h 347663"/>
                <a:gd name="connsiteX21" fmla="*/ 1724025 w 1795463"/>
                <a:gd name="connsiteY21" fmla="*/ 23813 h 347663"/>
                <a:gd name="connsiteX22" fmla="*/ 1795463 w 1795463"/>
                <a:gd name="connsiteY22" fmla="*/ 23813 h 347663"/>
                <a:gd name="connsiteX23" fmla="*/ 1783557 w 1795463"/>
                <a:gd name="connsiteY23" fmla="*/ 250032 h 347663"/>
                <a:gd name="connsiteX24" fmla="*/ 1512094 w 1795463"/>
                <a:gd name="connsiteY24" fmla="*/ 233363 h 347663"/>
                <a:gd name="connsiteX25" fmla="*/ 1333500 w 1795463"/>
                <a:gd name="connsiteY25" fmla="*/ 233363 h 347663"/>
                <a:gd name="connsiteX26" fmla="*/ 1152525 w 1795463"/>
                <a:gd name="connsiteY26" fmla="*/ 245269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5463" h="347663">
                  <a:moveTo>
                    <a:pt x="1152525" y="245269"/>
                  </a:moveTo>
                  <a:lnTo>
                    <a:pt x="835819" y="271463"/>
                  </a:lnTo>
                  <a:lnTo>
                    <a:pt x="697707" y="288132"/>
                  </a:lnTo>
                  <a:lnTo>
                    <a:pt x="471488" y="323850"/>
                  </a:lnTo>
                  <a:lnTo>
                    <a:pt x="383382" y="340519"/>
                  </a:lnTo>
                  <a:lnTo>
                    <a:pt x="316707" y="345282"/>
                  </a:lnTo>
                  <a:lnTo>
                    <a:pt x="207169" y="347663"/>
                  </a:lnTo>
                  <a:lnTo>
                    <a:pt x="128588" y="340519"/>
                  </a:lnTo>
                  <a:lnTo>
                    <a:pt x="2382" y="330994"/>
                  </a:lnTo>
                  <a:lnTo>
                    <a:pt x="0" y="147638"/>
                  </a:lnTo>
                  <a:lnTo>
                    <a:pt x="147638" y="161925"/>
                  </a:lnTo>
                  <a:lnTo>
                    <a:pt x="197644" y="166688"/>
                  </a:lnTo>
                  <a:lnTo>
                    <a:pt x="266700" y="169069"/>
                  </a:lnTo>
                  <a:lnTo>
                    <a:pt x="307182" y="166688"/>
                  </a:lnTo>
                  <a:lnTo>
                    <a:pt x="371475" y="159544"/>
                  </a:lnTo>
                  <a:lnTo>
                    <a:pt x="661988" y="119063"/>
                  </a:lnTo>
                  <a:lnTo>
                    <a:pt x="997744" y="76200"/>
                  </a:lnTo>
                  <a:lnTo>
                    <a:pt x="1435894" y="16669"/>
                  </a:lnTo>
                  <a:lnTo>
                    <a:pt x="1552575" y="0"/>
                  </a:lnTo>
                  <a:lnTo>
                    <a:pt x="1600200" y="9525"/>
                  </a:lnTo>
                  <a:lnTo>
                    <a:pt x="1659732" y="19050"/>
                  </a:lnTo>
                  <a:lnTo>
                    <a:pt x="1724025" y="23813"/>
                  </a:lnTo>
                  <a:lnTo>
                    <a:pt x="1795463" y="23813"/>
                  </a:lnTo>
                  <a:lnTo>
                    <a:pt x="1783557" y="250032"/>
                  </a:lnTo>
                  <a:lnTo>
                    <a:pt x="1512094" y="233363"/>
                  </a:lnTo>
                  <a:lnTo>
                    <a:pt x="1333500" y="233363"/>
                  </a:lnTo>
                  <a:lnTo>
                    <a:pt x="1152525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9DC6347D-B64B-453A-BF9A-7A6563717A9F}"/>
              </a:ext>
            </a:extLst>
          </p:cNvPr>
          <p:cNvGrpSpPr/>
          <p:nvPr/>
        </p:nvGrpSpPr>
        <p:grpSpPr>
          <a:xfrm>
            <a:off x="2671763" y="1417638"/>
            <a:ext cx="4419600" cy="4467225"/>
            <a:chOff x="2671763" y="1417638"/>
            <a:chExt cx="4419600" cy="4467225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531049DB-EDBA-4B15-B3E8-CA91B3D3E74B}"/>
                </a:ext>
              </a:extLst>
            </p:cNvPr>
            <p:cNvSpPr/>
            <p:nvPr/>
          </p:nvSpPr>
          <p:spPr>
            <a:xfrm>
              <a:off x="2852738" y="1981200"/>
              <a:ext cx="1090612" cy="1152525"/>
            </a:xfrm>
            <a:custGeom>
              <a:avLst/>
              <a:gdLst>
                <a:gd name="connsiteX0" fmla="*/ 542925 w 1090612"/>
                <a:gd name="connsiteY0" fmla="*/ 819150 h 1152525"/>
                <a:gd name="connsiteX1" fmla="*/ 359568 w 1090612"/>
                <a:gd name="connsiteY1" fmla="*/ 950119 h 1152525"/>
                <a:gd name="connsiteX2" fmla="*/ 121443 w 1090612"/>
                <a:gd name="connsiteY2" fmla="*/ 1102519 h 1152525"/>
                <a:gd name="connsiteX3" fmla="*/ 50006 w 1090612"/>
                <a:gd name="connsiteY3" fmla="*/ 1145381 h 1152525"/>
                <a:gd name="connsiteX4" fmla="*/ 26193 w 1090612"/>
                <a:gd name="connsiteY4" fmla="*/ 1152525 h 1152525"/>
                <a:gd name="connsiteX5" fmla="*/ 7143 w 1090612"/>
                <a:gd name="connsiteY5" fmla="*/ 1152525 h 1152525"/>
                <a:gd name="connsiteX6" fmla="*/ 0 w 1090612"/>
                <a:gd name="connsiteY6" fmla="*/ 1140619 h 1152525"/>
                <a:gd name="connsiteX7" fmla="*/ 2381 w 1090612"/>
                <a:gd name="connsiteY7" fmla="*/ 1116806 h 1152525"/>
                <a:gd name="connsiteX8" fmla="*/ 19050 w 1090612"/>
                <a:gd name="connsiteY8" fmla="*/ 1088231 h 1152525"/>
                <a:gd name="connsiteX9" fmla="*/ 116681 w 1090612"/>
                <a:gd name="connsiteY9" fmla="*/ 992981 h 1152525"/>
                <a:gd name="connsiteX10" fmla="*/ 240506 w 1090612"/>
                <a:gd name="connsiteY10" fmla="*/ 871538 h 1152525"/>
                <a:gd name="connsiteX11" fmla="*/ 381000 w 1090612"/>
                <a:gd name="connsiteY11" fmla="*/ 714375 h 1152525"/>
                <a:gd name="connsiteX12" fmla="*/ 521493 w 1090612"/>
                <a:gd name="connsiteY12" fmla="*/ 547688 h 1152525"/>
                <a:gd name="connsiteX13" fmla="*/ 607218 w 1090612"/>
                <a:gd name="connsiteY13" fmla="*/ 440531 h 1152525"/>
                <a:gd name="connsiteX14" fmla="*/ 671512 w 1090612"/>
                <a:gd name="connsiteY14" fmla="*/ 338138 h 1152525"/>
                <a:gd name="connsiteX15" fmla="*/ 709612 w 1090612"/>
                <a:gd name="connsiteY15" fmla="*/ 264319 h 1152525"/>
                <a:gd name="connsiteX16" fmla="*/ 711993 w 1090612"/>
                <a:gd name="connsiteY16" fmla="*/ 235744 h 1152525"/>
                <a:gd name="connsiteX17" fmla="*/ 700087 w 1090612"/>
                <a:gd name="connsiteY17" fmla="*/ 204788 h 1152525"/>
                <a:gd name="connsiteX18" fmla="*/ 661987 w 1090612"/>
                <a:gd name="connsiteY18" fmla="*/ 154781 h 1152525"/>
                <a:gd name="connsiteX19" fmla="*/ 619125 w 1090612"/>
                <a:gd name="connsiteY19" fmla="*/ 107156 h 1152525"/>
                <a:gd name="connsiteX20" fmla="*/ 583406 w 1090612"/>
                <a:gd name="connsiteY20" fmla="*/ 73819 h 1152525"/>
                <a:gd name="connsiteX21" fmla="*/ 566737 w 1090612"/>
                <a:gd name="connsiteY21" fmla="*/ 52388 h 1152525"/>
                <a:gd name="connsiteX22" fmla="*/ 559593 w 1090612"/>
                <a:gd name="connsiteY22" fmla="*/ 28575 h 1152525"/>
                <a:gd name="connsiteX23" fmla="*/ 561975 w 1090612"/>
                <a:gd name="connsiteY23" fmla="*/ 9525 h 1152525"/>
                <a:gd name="connsiteX24" fmla="*/ 571500 w 1090612"/>
                <a:gd name="connsiteY24" fmla="*/ 0 h 1152525"/>
                <a:gd name="connsiteX25" fmla="*/ 595312 w 1090612"/>
                <a:gd name="connsiteY25" fmla="*/ 4763 h 1152525"/>
                <a:gd name="connsiteX26" fmla="*/ 631031 w 1090612"/>
                <a:gd name="connsiteY26" fmla="*/ 19050 h 1152525"/>
                <a:gd name="connsiteX27" fmla="*/ 723900 w 1090612"/>
                <a:gd name="connsiteY27" fmla="*/ 59531 h 1152525"/>
                <a:gd name="connsiteX28" fmla="*/ 831056 w 1090612"/>
                <a:gd name="connsiteY28" fmla="*/ 116681 h 1152525"/>
                <a:gd name="connsiteX29" fmla="*/ 888206 w 1090612"/>
                <a:gd name="connsiteY29" fmla="*/ 157163 h 1152525"/>
                <a:gd name="connsiteX30" fmla="*/ 945356 w 1090612"/>
                <a:gd name="connsiteY30" fmla="*/ 204788 h 1152525"/>
                <a:gd name="connsiteX31" fmla="*/ 1000125 w 1090612"/>
                <a:gd name="connsiteY31" fmla="*/ 254794 h 1152525"/>
                <a:gd name="connsiteX32" fmla="*/ 1050131 w 1090612"/>
                <a:gd name="connsiteY32" fmla="*/ 311944 h 1152525"/>
                <a:gd name="connsiteX33" fmla="*/ 1076325 w 1090612"/>
                <a:gd name="connsiteY33" fmla="*/ 347663 h 1152525"/>
                <a:gd name="connsiteX34" fmla="*/ 1088231 w 1090612"/>
                <a:gd name="connsiteY34" fmla="*/ 371475 h 1152525"/>
                <a:gd name="connsiteX35" fmla="*/ 1090612 w 1090612"/>
                <a:gd name="connsiteY35" fmla="*/ 392906 h 1152525"/>
                <a:gd name="connsiteX36" fmla="*/ 1085850 w 1090612"/>
                <a:gd name="connsiteY36" fmla="*/ 416719 h 1152525"/>
                <a:gd name="connsiteX37" fmla="*/ 1069181 w 1090612"/>
                <a:gd name="connsiteY37" fmla="*/ 431006 h 1152525"/>
                <a:gd name="connsiteX38" fmla="*/ 1028700 w 1090612"/>
                <a:gd name="connsiteY38" fmla="*/ 442913 h 1152525"/>
                <a:gd name="connsiteX39" fmla="*/ 1002506 w 1090612"/>
                <a:gd name="connsiteY39" fmla="*/ 452438 h 1152525"/>
                <a:gd name="connsiteX40" fmla="*/ 876300 w 1090612"/>
                <a:gd name="connsiteY40" fmla="*/ 547688 h 1152525"/>
                <a:gd name="connsiteX41" fmla="*/ 740568 w 1090612"/>
                <a:gd name="connsiteY41" fmla="*/ 669131 h 1152525"/>
                <a:gd name="connsiteX42" fmla="*/ 542925 w 1090612"/>
                <a:gd name="connsiteY42" fmla="*/ 8191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0612" h="1152525">
                  <a:moveTo>
                    <a:pt x="542925" y="819150"/>
                  </a:moveTo>
                  <a:lnTo>
                    <a:pt x="359568" y="950119"/>
                  </a:lnTo>
                  <a:lnTo>
                    <a:pt x="121443" y="1102519"/>
                  </a:lnTo>
                  <a:lnTo>
                    <a:pt x="50006" y="1145381"/>
                  </a:lnTo>
                  <a:lnTo>
                    <a:pt x="26193" y="1152525"/>
                  </a:lnTo>
                  <a:lnTo>
                    <a:pt x="7143" y="1152525"/>
                  </a:lnTo>
                  <a:lnTo>
                    <a:pt x="0" y="1140619"/>
                  </a:lnTo>
                  <a:lnTo>
                    <a:pt x="2381" y="1116806"/>
                  </a:lnTo>
                  <a:lnTo>
                    <a:pt x="19050" y="1088231"/>
                  </a:lnTo>
                  <a:lnTo>
                    <a:pt x="116681" y="992981"/>
                  </a:lnTo>
                  <a:lnTo>
                    <a:pt x="240506" y="871538"/>
                  </a:lnTo>
                  <a:lnTo>
                    <a:pt x="381000" y="714375"/>
                  </a:lnTo>
                  <a:lnTo>
                    <a:pt x="521493" y="547688"/>
                  </a:lnTo>
                  <a:lnTo>
                    <a:pt x="607218" y="440531"/>
                  </a:lnTo>
                  <a:lnTo>
                    <a:pt x="671512" y="338138"/>
                  </a:lnTo>
                  <a:lnTo>
                    <a:pt x="709612" y="264319"/>
                  </a:lnTo>
                  <a:lnTo>
                    <a:pt x="711993" y="235744"/>
                  </a:lnTo>
                  <a:lnTo>
                    <a:pt x="700087" y="204788"/>
                  </a:lnTo>
                  <a:lnTo>
                    <a:pt x="661987" y="154781"/>
                  </a:lnTo>
                  <a:lnTo>
                    <a:pt x="619125" y="107156"/>
                  </a:lnTo>
                  <a:lnTo>
                    <a:pt x="583406" y="73819"/>
                  </a:lnTo>
                  <a:lnTo>
                    <a:pt x="566737" y="52388"/>
                  </a:lnTo>
                  <a:lnTo>
                    <a:pt x="559593" y="28575"/>
                  </a:lnTo>
                  <a:lnTo>
                    <a:pt x="561975" y="9525"/>
                  </a:lnTo>
                  <a:lnTo>
                    <a:pt x="571500" y="0"/>
                  </a:lnTo>
                  <a:lnTo>
                    <a:pt x="595312" y="4763"/>
                  </a:lnTo>
                  <a:lnTo>
                    <a:pt x="631031" y="19050"/>
                  </a:lnTo>
                  <a:lnTo>
                    <a:pt x="723900" y="59531"/>
                  </a:lnTo>
                  <a:lnTo>
                    <a:pt x="831056" y="116681"/>
                  </a:lnTo>
                  <a:lnTo>
                    <a:pt x="888206" y="157163"/>
                  </a:lnTo>
                  <a:lnTo>
                    <a:pt x="945356" y="204788"/>
                  </a:lnTo>
                  <a:lnTo>
                    <a:pt x="1000125" y="254794"/>
                  </a:lnTo>
                  <a:lnTo>
                    <a:pt x="1050131" y="311944"/>
                  </a:lnTo>
                  <a:lnTo>
                    <a:pt x="1076325" y="347663"/>
                  </a:lnTo>
                  <a:lnTo>
                    <a:pt x="1088231" y="371475"/>
                  </a:lnTo>
                  <a:lnTo>
                    <a:pt x="1090612" y="392906"/>
                  </a:lnTo>
                  <a:lnTo>
                    <a:pt x="1085850" y="416719"/>
                  </a:lnTo>
                  <a:lnTo>
                    <a:pt x="1069181" y="431006"/>
                  </a:lnTo>
                  <a:lnTo>
                    <a:pt x="1028700" y="442913"/>
                  </a:lnTo>
                  <a:lnTo>
                    <a:pt x="1002506" y="452438"/>
                  </a:lnTo>
                  <a:lnTo>
                    <a:pt x="876300" y="547688"/>
                  </a:lnTo>
                  <a:lnTo>
                    <a:pt x="740568" y="669131"/>
                  </a:lnTo>
                  <a:lnTo>
                    <a:pt x="54292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6F5E2297-64BE-4B17-BDB3-5591A7FFE397}"/>
                </a:ext>
              </a:extLst>
            </p:cNvPr>
            <p:cNvSpPr/>
            <p:nvPr/>
          </p:nvSpPr>
          <p:spPr>
            <a:xfrm>
              <a:off x="4494213" y="1417638"/>
              <a:ext cx="517525" cy="1657350"/>
            </a:xfrm>
            <a:custGeom>
              <a:avLst/>
              <a:gdLst>
                <a:gd name="connsiteX0" fmla="*/ 230981 w 519112"/>
                <a:gd name="connsiteY0" fmla="*/ 795337 h 1657350"/>
                <a:gd name="connsiteX1" fmla="*/ 226219 w 519112"/>
                <a:gd name="connsiteY1" fmla="*/ 304800 h 1657350"/>
                <a:gd name="connsiteX2" fmla="*/ 216694 w 519112"/>
                <a:gd name="connsiteY2" fmla="*/ 264319 h 1657350"/>
                <a:gd name="connsiteX3" fmla="*/ 202406 w 519112"/>
                <a:gd name="connsiteY3" fmla="*/ 230981 h 1657350"/>
                <a:gd name="connsiteX4" fmla="*/ 173831 w 519112"/>
                <a:gd name="connsiteY4" fmla="*/ 192881 h 1657350"/>
                <a:gd name="connsiteX5" fmla="*/ 126206 w 519112"/>
                <a:gd name="connsiteY5" fmla="*/ 147637 h 1657350"/>
                <a:gd name="connsiteX6" fmla="*/ 16669 w 519112"/>
                <a:gd name="connsiteY6" fmla="*/ 64294 h 1657350"/>
                <a:gd name="connsiteX7" fmla="*/ 0 w 519112"/>
                <a:gd name="connsiteY7" fmla="*/ 50006 h 1657350"/>
                <a:gd name="connsiteX8" fmla="*/ 0 w 519112"/>
                <a:gd name="connsiteY8" fmla="*/ 28575 h 1657350"/>
                <a:gd name="connsiteX9" fmla="*/ 7144 w 519112"/>
                <a:gd name="connsiteY9" fmla="*/ 14287 h 1657350"/>
                <a:gd name="connsiteX10" fmla="*/ 33337 w 519112"/>
                <a:gd name="connsiteY10" fmla="*/ 4762 h 1657350"/>
                <a:gd name="connsiteX11" fmla="*/ 76200 w 519112"/>
                <a:gd name="connsiteY11" fmla="*/ 0 h 1657350"/>
                <a:gd name="connsiteX12" fmla="*/ 142875 w 519112"/>
                <a:gd name="connsiteY12" fmla="*/ 9525 h 1657350"/>
                <a:gd name="connsiteX13" fmla="*/ 228600 w 519112"/>
                <a:gd name="connsiteY13" fmla="*/ 26194 h 1657350"/>
                <a:gd name="connsiteX14" fmla="*/ 307181 w 519112"/>
                <a:gd name="connsiteY14" fmla="*/ 52387 h 1657350"/>
                <a:gd name="connsiteX15" fmla="*/ 376237 w 519112"/>
                <a:gd name="connsiteY15" fmla="*/ 83344 h 1657350"/>
                <a:gd name="connsiteX16" fmla="*/ 421481 w 519112"/>
                <a:gd name="connsiteY16" fmla="*/ 109537 h 1657350"/>
                <a:gd name="connsiteX17" fmla="*/ 459581 w 519112"/>
                <a:gd name="connsiteY17" fmla="*/ 133350 h 1657350"/>
                <a:gd name="connsiteX18" fmla="*/ 492919 w 519112"/>
                <a:gd name="connsiteY18" fmla="*/ 161925 h 1657350"/>
                <a:gd name="connsiteX19" fmla="*/ 511969 w 519112"/>
                <a:gd name="connsiteY19" fmla="*/ 188119 h 1657350"/>
                <a:gd name="connsiteX20" fmla="*/ 519112 w 519112"/>
                <a:gd name="connsiteY20" fmla="*/ 221456 h 1657350"/>
                <a:gd name="connsiteX21" fmla="*/ 516731 w 519112"/>
                <a:gd name="connsiteY21" fmla="*/ 252412 h 1657350"/>
                <a:gd name="connsiteX22" fmla="*/ 497681 w 519112"/>
                <a:gd name="connsiteY22" fmla="*/ 290512 h 1657350"/>
                <a:gd name="connsiteX23" fmla="*/ 483394 w 519112"/>
                <a:gd name="connsiteY23" fmla="*/ 328612 h 1657350"/>
                <a:gd name="connsiteX24" fmla="*/ 473869 w 519112"/>
                <a:gd name="connsiteY24" fmla="*/ 390525 h 1657350"/>
                <a:gd name="connsiteX25" fmla="*/ 473869 w 519112"/>
                <a:gd name="connsiteY25" fmla="*/ 726281 h 1657350"/>
                <a:gd name="connsiteX26" fmla="*/ 476250 w 519112"/>
                <a:gd name="connsiteY26" fmla="*/ 1109662 h 1657350"/>
                <a:gd name="connsiteX27" fmla="*/ 471487 w 519112"/>
                <a:gd name="connsiteY27" fmla="*/ 1283494 h 1657350"/>
                <a:gd name="connsiteX28" fmla="*/ 464344 w 519112"/>
                <a:gd name="connsiteY28" fmla="*/ 1347787 h 1657350"/>
                <a:gd name="connsiteX29" fmla="*/ 454819 w 519112"/>
                <a:gd name="connsiteY29" fmla="*/ 1390650 h 1657350"/>
                <a:gd name="connsiteX30" fmla="*/ 440531 w 519112"/>
                <a:gd name="connsiteY30" fmla="*/ 1438275 h 1657350"/>
                <a:gd name="connsiteX31" fmla="*/ 395287 w 519112"/>
                <a:gd name="connsiteY31" fmla="*/ 1521619 h 1657350"/>
                <a:gd name="connsiteX32" fmla="*/ 345281 w 519112"/>
                <a:gd name="connsiteY32" fmla="*/ 1578769 h 1657350"/>
                <a:gd name="connsiteX33" fmla="*/ 261937 w 519112"/>
                <a:gd name="connsiteY33" fmla="*/ 1654969 h 1657350"/>
                <a:gd name="connsiteX34" fmla="*/ 242887 w 519112"/>
                <a:gd name="connsiteY34" fmla="*/ 1657350 h 1657350"/>
                <a:gd name="connsiteX35" fmla="*/ 214312 w 519112"/>
                <a:gd name="connsiteY35" fmla="*/ 1645444 h 1657350"/>
                <a:gd name="connsiteX36" fmla="*/ 183356 w 519112"/>
                <a:gd name="connsiteY36" fmla="*/ 1609725 h 1657350"/>
                <a:gd name="connsiteX37" fmla="*/ 145256 w 519112"/>
                <a:gd name="connsiteY37" fmla="*/ 1543050 h 1657350"/>
                <a:gd name="connsiteX38" fmla="*/ 126206 w 519112"/>
                <a:gd name="connsiteY38" fmla="*/ 1500187 h 1657350"/>
                <a:gd name="connsiteX39" fmla="*/ 204787 w 519112"/>
                <a:gd name="connsiteY39" fmla="*/ 1200150 h 1657350"/>
                <a:gd name="connsiteX40" fmla="*/ 223837 w 519112"/>
                <a:gd name="connsiteY40" fmla="*/ 1133475 h 1657350"/>
                <a:gd name="connsiteX41" fmla="*/ 228600 w 519112"/>
                <a:gd name="connsiteY41" fmla="*/ 1069181 h 1657350"/>
                <a:gd name="connsiteX42" fmla="*/ 230981 w 519112"/>
                <a:gd name="connsiteY42" fmla="*/ 795337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2" h="1657350">
                  <a:moveTo>
                    <a:pt x="230981" y="795337"/>
                  </a:moveTo>
                  <a:cubicBezTo>
                    <a:pt x="229394" y="631825"/>
                    <a:pt x="227806" y="468312"/>
                    <a:pt x="226219" y="304800"/>
                  </a:cubicBezTo>
                  <a:lnTo>
                    <a:pt x="216694" y="264319"/>
                  </a:lnTo>
                  <a:lnTo>
                    <a:pt x="202406" y="230981"/>
                  </a:lnTo>
                  <a:lnTo>
                    <a:pt x="173831" y="192881"/>
                  </a:lnTo>
                  <a:lnTo>
                    <a:pt x="126206" y="147637"/>
                  </a:lnTo>
                  <a:lnTo>
                    <a:pt x="16669" y="64294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3337" y="4762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28600" y="26194"/>
                  </a:lnTo>
                  <a:lnTo>
                    <a:pt x="307181" y="52387"/>
                  </a:lnTo>
                  <a:lnTo>
                    <a:pt x="376237" y="83344"/>
                  </a:lnTo>
                  <a:lnTo>
                    <a:pt x="421481" y="109537"/>
                  </a:lnTo>
                  <a:lnTo>
                    <a:pt x="459581" y="133350"/>
                  </a:lnTo>
                  <a:lnTo>
                    <a:pt x="492919" y="161925"/>
                  </a:lnTo>
                  <a:lnTo>
                    <a:pt x="511969" y="188119"/>
                  </a:lnTo>
                  <a:lnTo>
                    <a:pt x="519112" y="221456"/>
                  </a:lnTo>
                  <a:lnTo>
                    <a:pt x="516731" y="252412"/>
                  </a:lnTo>
                  <a:lnTo>
                    <a:pt x="497681" y="290512"/>
                  </a:lnTo>
                  <a:lnTo>
                    <a:pt x="483394" y="328612"/>
                  </a:lnTo>
                  <a:lnTo>
                    <a:pt x="473869" y="390525"/>
                  </a:lnTo>
                  <a:lnTo>
                    <a:pt x="473869" y="726281"/>
                  </a:lnTo>
                  <a:cubicBezTo>
                    <a:pt x="474663" y="854075"/>
                    <a:pt x="478631" y="1006078"/>
                    <a:pt x="476250" y="1109662"/>
                  </a:cubicBezTo>
                  <a:lnTo>
                    <a:pt x="471487" y="1283494"/>
                  </a:lnTo>
                  <a:lnTo>
                    <a:pt x="464344" y="1347787"/>
                  </a:lnTo>
                  <a:lnTo>
                    <a:pt x="454819" y="1390650"/>
                  </a:lnTo>
                  <a:lnTo>
                    <a:pt x="440531" y="1438275"/>
                  </a:lnTo>
                  <a:lnTo>
                    <a:pt x="395287" y="1521619"/>
                  </a:lnTo>
                  <a:lnTo>
                    <a:pt x="345281" y="1578769"/>
                  </a:lnTo>
                  <a:lnTo>
                    <a:pt x="261937" y="1654969"/>
                  </a:lnTo>
                  <a:lnTo>
                    <a:pt x="242887" y="1657350"/>
                  </a:lnTo>
                  <a:lnTo>
                    <a:pt x="214312" y="1645444"/>
                  </a:lnTo>
                  <a:lnTo>
                    <a:pt x="183356" y="1609725"/>
                  </a:lnTo>
                  <a:lnTo>
                    <a:pt x="145256" y="1543050"/>
                  </a:lnTo>
                  <a:lnTo>
                    <a:pt x="126206" y="1500187"/>
                  </a:lnTo>
                  <a:lnTo>
                    <a:pt x="204787" y="1200150"/>
                  </a:lnTo>
                  <a:lnTo>
                    <a:pt x="223837" y="1133475"/>
                  </a:lnTo>
                  <a:lnTo>
                    <a:pt x="228600" y="1069181"/>
                  </a:lnTo>
                  <a:cubicBezTo>
                    <a:pt x="229394" y="977900"/>
                    <a:pt x="230187" y="886618"/>
                    <a:pt x="230981" y="795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">
              <a:extLst>
                <a:ext uri="{FF2B5EF4-FFF2-40B4-BE49-F238E27FC236}">
                  <a16:creationId xmlns:a16="http://schemas.microsoft.com/office/drawing/2014/main" id="{900EE72F-6677-427F-90BD-4FF8D8F852D5}"/>
                </a:ext>
              </a:extLst>
            </p:cNvPr>
            <p:cNvSpPr/>
            <p:nvPr/>
          </p:nvSpPr>
          <p:spPr>
            <a:xfrm>
              <a:off x="6113463" y="1944688"/>
              <a:ext cx="977900" cy="819150"/>
            </a:xfrm>
            <a:custGeom>
              <a:avLst/>
              <a:gdLst>
                <a:gd name="connsiteX0" fmla="*/ 626269 w 978694"/>
                <a:gd name="connsiteY0" fmla="*/ 619125 h 819150"/>
                <a:gd name="connsiteX1" fmla="*/ 345281 w 978694"/>
                <a:gd name="connsiteY1" fmla="*/ 350044 h 819150"/>
                <a:gd name="connsiteX2" fmla="*/ 164306 w 978694"/>
                <a:gd name="connsiteY2" fmla="*/ 183357 h 819150"/>
                <a:gd name="connsiteX3" fmla="*/ 33337 w 978694"/>
                <a:gd name="connsiteY3" fmla="*/ 73819 h 819150"/>
                <a:gd name="connsiteX4" fmla="*/ 11906 w 978694"/>
                <a:gd name="connsiteY4" fmla="*/ 54769 h 819150"/>
                <a:gd name="connsiteX5" fmla="*/ 0 w 978694"/>
                <a:gd name="connsiteY5" fmla="*/ 38100 h 819150"/>
                <a:gd name="connsiteX6" fmla="*/ 0 w 978694"/>
                <a:gd name="connsiteY6" fmla="*/ 14288 h 819150"/>
                <a:gd name="connsiteX7" fmla="*/ 7144 w 978694"/>
                <a:gd name="connsiteY7" fmla="*/ 4763 h 819150"/>
                <a:gd name="connsiteX8" fmla="*/ 28575 w 978694"/>
                <a:gd name="connsiteY8" fmla="*/ 0 h 819150"/>
                <a:gd name="connsiteX9" fmla="*/ 64294 w 978694"/>
                <a:gd name="connsiteY9" fmla="*/ 7144 h 819150"/>
                <a:gd name="connsiteX10" fmla="*/ 269081 w 978694"/>
                <a:gd name="connsiteY10" fmla="*/ 88107 h 819150"/>
                <a:gd name="connsiteX11" fmla="*/ 476250 w 978694"/>
                <a:gd name="connsiteY11" fmla="*/ 164307 h 819150"/>
                <a:gd name="connsiteX12" fmla="*/ 621506 w 978694"/>
                <a:gd name="connsiteY12" fmla="*/ 211932 h 819150"/>
                <a:gd name="connsiteX13" fmla="*/ 659606 w 978694"/>
                <a:gd name="connsiteY13" fmla="*/ 245269 h 819150"/>
                <a:gd name="connsiteX14" fmla="*/ 726281 w 978694"/>
                <a:gd name="connsiteY14" fmla="*/ 309563 h 819150"/>
                <a:gd name="connsiteX15" fmla="*/ 828675 w 978694"/>
                <a:gd name="connsiteY15" fmla="*/ 414338 h 819150"/>
                <a:gd name="connsiteX16" fmla="*/ 871537 w 978694"/>
                <a:gd name="connsiteY16" fmla="*/ 466725 h 819150"/>
                <a:gd name="connsiteX17" fmla="*/ 912019 w 978694"/>
                <a:gd name="connsiteY17" fmla="*/ 523875 h 819150"/>
                <a:gd name="connsiteX18" fmla="*/ 945356 w 978694"/>
                <a:gd name="connsiteY18" fmla="*/ 578644 h 819150"/>
                <a:gd name="connsiteX19" fmla="*/ 969169 w 978694"/>
                <a:gd name="connsiteY19" fmla="*/ 616744 h 819150"/>
                <a:gd name="connsiteX20" fmla="*/ 976312 w 978694"/>
                <a:gd name="connsiteY20" fmla="*/ 647700 h 819150"/>
                <a:gd name="connsiteX21" fmla="*/ 978694 w 978694"/>
                <a:gd name="connsiteY21" fmla="*/ 690563 h 819150"/>
                <a:gd name="connsiteX22" fmla="*/ 971550 w 978694"/>
                <a:gd name="connsiteY22" fmla="*/ 742950 h 819150"/>
                <a:gd name="connsiteX23" fmla="*/ 952500 w 978694"/>
                <a:gd name="connsiteY23" fmla="*/ 781050 h 819150"/>
                <a:gd name="connsiteX24" fmla="*/ 931069 w 978694"/>
                <a:gd name="connsiteY24" fmla="*/ 807244 h 819150"/>
                <a:gd name="connsiteX25" fmla="*/ 912019 w 978694"/>
                <a:gd name="connsiteY25" fmla="*/ 816769 h 819150"/>
                <a:gd name="connsiteX26" fmla="*/ 888206 w 978694"/>
                <a:gd name="connsiteY26" fmla="*/ 819150 h 819150"/>
                <a:gd name="connsiteX27" fmla="*/ 862012 w 978694"/>
                <a:gd name="connsiteY27" fmla="*/ 812007 h 819150"/>
                <a:gd name="connsiteX28" fmla="*/ 819150 w 978694"/>
                <a:gd name="connsiteY28" fmla="*/ 785813 h 819150"/>
                <a:gd name="connsiteX29" fmla="*/ 740569 w 978694"/>
                <a:gd name="connsiteY29" fmla="*/ 728663 h 819150"/>
                <a:gd name="connsiteX30" fmla="*/ 626269 w 978694"/>
                <a:gd name="connsiteY30" fmla="*/ 61912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8694" h="819150">
                  <a:moveTo>
                    <a:pt x="626269" y="619125"/>
                  </a:moveTo>
                  <a:lnTo>
                    <a:pt x="345281" y="350044"/>
                  </a:lnTo>
                  <a:lnTo>
                    <a:pt x="164306" y="183357"/>
                  </a:lnTo>
                  <a:lnTo>
                    <a:pt x="33337" y="73819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64294" y="7144"/>
                  </a:lnTo>
                  <a:lnTo>
                    <a:pt x="269081" y="88107"/>
                  </a:lnTo>
                  <a:lnTo>
                    <a:pt x="476250" y="164307"/>
                  </a:lnTo>
                  <a:lnTo>
                    <a:pt x="621506" y="211932"/>
                  </a:lnTo>
                  <a:lnTo>
                    <a:pt x="659606" y="245269"/>
                  </a:lnTo>
                  <a:lnTo>
                    <a:pt x="726281" y="309563"/>
                  </a:lnTo>
                  <a:lnTo>
                    <a:pt x="828675" y="414338"/>
                  </a:lnTo>
                  <a:lnTo>
                    <a:pt x="871537" y="466725"/>
                  </a:lnTo>
                  <a:lnTo>
                    <a:pt x="912019" y="523875"/>
                  </a:lnTo>
                  <a:lnTo>
                    <a:pt x="945356" y="578644"/>
                  </a:lnTo>
                  <a:lnTo>
                    <a:pt x="969169" y="616744"/>
                  </a:lnTo>
                  <a:lnTo>
                    <a:pt x="976312" y="647700"/>
                  </a:lnTo>
                  <a:lnTo>
                    <a:pt x="978694" y="690563"/>
                  </a:lnTo>
                  <a:lnTo>
                    <a:pt x="971550" y="742950"/>
                  </a:lnTo>
                  <a:lnTo>
                    <a:pt x="952500" y="781050"/>
                  </a:lnTo>
                  <a:lnTo>
                    <a:pt x="931069" y="807244"/>
                  </a:lnTo>
                  <a:lnTo>
                    <a:pt x="912019" y="816769"/>
                  </a:lnTo>
                  <a:lnTo>
                    <a:pt x="888206" y="819150"/>
                  </a:lnTo>
                  <a:lnTo>
                    <a:pt x="862012" y="812007"/>
                  </a:lnTo>
                  <a:lnTo>
                    <a:pt x="819150" y="785813"/>
                  </a:lnTo>
                  <a:lnTo>
                    <a:pt x="740569" y="728663"/>
                  </a:lnTo>
                  <a:lnTo>
                    <a:pt x="626269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A37C618-D69F-4D4B-95A5-17FAC26A144B}"/>
                </a:ext>
              </a:extLst>
            </p:cNvPr>
            <p:cNvSpPr/>
            <p:nvPr/>
          </p:nvSpPr>
          <p:spPr>
            <a:xfrm>
              <a:off x="4097338" y="2495550"/>
              <a:ext cx="655637" cy="452438"/>
            </a:xfrm>
            <a:custGeom>
              <a:avLst/>
              <a:gdLst>
                <a:gd name="connsiteX0" fmla="*/ 178594 w 654844"/>
                <a:gd name="connsiteY0" fmla="*/ 145256 h 452438"/>
                <a:gd name="connsiteX1" fmla="*/ 488157 w 654844"/>
                <a:gd name="connsiteY1" fmla="*/ 195263 h 452438"/>
                <a:gd name="connsiteX2" fmla="*/ 509588 w 654844"/>
                <a:gd name="connsiteY2" fmla="*/ 195263 h 452438"/>
                <a:gd name="connsiteX3" fmla="*/ 538163 w 654844"/>
                <a:gd name="connsiteY3" fmla="*/ 185738 h 452438"/>
                <a:gd name="connsiteX4" fmla="*/ 569119 w 654844"/>
                <a:gd name="connsiteY4" fmla="*/ 159544 h 452438"/>
                <a:gd name="connsiteX5" fmla="*/ 654844 w 654844"/>
                <a:gd name="connsiteY5" fmla="*/ 0 h 452438"/>
                <a:gd name="connsiteX6" fmla="*/ 571500 w 654844"/>
                <a:gd name="connsiteY6" fmla="*/ 452438 h 452438"/>
                <a:gd name="connsiteX7" fmla="*/ 519113 w 654844"/>
                <a:gd name="connsiteY7" fmla="*/ 419100 h 452438"/>
                <a:gd name="connsiteX8" fmla="*/ 481013 w 654844"/>
                <a:gd name="connsiteY8" fmla="*/ 376238 h 452438"/>
                <a:gd name="connsiteX9" fmla="*/ 445294 w 654844"/>
                <a:gd name="connsiteY9" fmla="*/ 345281 h 452438"/>
                <a:gd name="connsiteX10" fmla="*/ 409575 w 654844"/>
                <a:gd name="connsiteY10" fmla="*/ 323850 h 452438"/>
                <a:gd name="connsiteX11" fmla="*/ 350044 w 654844"/>
                <a:gd name="connsiteY11" fmla="*/ 292894 h 452438"/>
                <a:gd name="connsiteX12" fmla="*/ 302419 w 654844"/>
                <a:gd name="connsiteY12" fmla="*/ 269081 h 452438"/>
                <a:gd name="connsiteX13" fmla="*/ 245269 w 654844"/>
                <a:gd name="connsiteY13" fmla="*/ 247650 h 452438"/>
                <a:gd name="connsiteX14" fmla="*/ 176213 w 654844"/>
                <a:gd name="connsiteY14" fmla="*/ 221456 h 452438"/>
                <a:gd name="connsiteX15" fmla="*/ 97632 w 654844"/>
                <a:gd name="connsiteY15" fmla="*/ 197644 h 452438"/>
                <a:gd name="connsiteX16" fmla="*/ 30957 w 654844"/>
                <a:gd name="connsiteY16" fmla="*/ 178594 h 452438"/>
                <a:gd name="connsiteX17" fmla="*/ 7144 w 654844"/>
                <a:gd name="connsiteY17" fmla="*/ 161925 h 452438"/>
                <a:gd name="connsiteX18" fmla="*/ 0 w 654844"/>
                <a:gd name="connsiteY18" fmla="*/ 145256 h 452438"/>
                <a:gd name="connsiteX19" fmla="*/ 4763 w 654844"/>
                <a:gd name="connsiteY19" fmla="*/ 130969 h 452438"/>
                <a:gd name="connsiteX20" fmla="*/ 23813 w 654844"/>
                <a:gd name="connsiteY20" fmla="*/ 126206 h 452438"/>
                <a:gd name="connsiteX21" fmla="*/ 178594 w 654844"/>
                <a:gd name="connsiteY21" fmla="*/ 145256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4844" h="452438">
                  <a:moveTo>
                    <a:pt x="178594" y="145256"/>
                  </a:moveTo>
                  <a:lnTo>
                    <a:pt x="488157" y="195263"/>
                  </a:lnTo>
                  <a:lnTo>
                    <a:pt x="509588" y="195263"/>
                  </a:lnTo>
                  <a:lnTo>
                    <a:pt x="538163" y="185738"/>
                  </a:lnTo>
                  <a:lnTo>
                    <a:pt x="569119" y="159544"/>
                  </a:lnTo>
                  <a:lnTo>
                    <a:pt x="654844" y="0"/>
                  </a:lnTo>
                  <a:lnTo>
                    <a:pt x="571500" y="452438"/>
                  </a:lnTo>
                  <a:lnTo>
                    <a:pt x="519113" y="419100"/>
                  </a:lnTo>
                  <a:lnTo>
                    <a:pt x="481013" y="376238"/>
                  </a:lnTo>
                  <a:lnTo>
                    <a:pt x="445294" y="345281"/>
                  </a:lnTo>
                  <a:lnTo>
                    <a:pt x="409575" y="323850"/>
                  </a:lnTo>
                  <a:lnTo>
                    <a:pt x="350044" y="292894"/>
                  </a:lnTo>
                  <a:lnTo>
                    <a:pt x="302419" y="269081"/>
                  </a:lnTo>
                  <a:lnTo>
                    <a:pt x="245269" y="247650"/>
                  </a:lnTo>
                  <a:lnTo>
                    <a:pt x="176213" y="221456"/>
                  </a:lnTo>
                  <a:lnTo>
                    <a:pt x="97632" y="197644"/>
                  </a:lnTo>
                  <a:lnTo>
                    <a:pt x="30957" y="178594"/>
                  </a:lnTo>
                  <a:lnTo>
                    <a:pt x="7144" y="161925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23813" y="126206"/>
                  </a:lnTo>
                  <a:lnTo>
                    <a:pt x="178594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9D32D236-0C58-4E38-81B2-3121E43CE397}"/>
                </a:ext>
              </a:extLst>
            </p:cNvPr>
            <p:cNvSpPr/>
            <p:nvPr/>
          </p:nvSpPr>
          <p:spPr>
            <a:xfrm>
              <a:off x="2671763" y="2132013"/>
              <a:ext cx="3324225" cy="2538412"/>
            </a:xfrm>
            <a:custGeom>
              <a:avLst/>
              <a:gdLst>
                <a:gd name="connsiteX0" fmla="*/ 2355684 w 3324472"/>
                <a:gd name="connsiteY0" fmla="*/ 1152348 h 2539244"/>
                <a:gd name="connsiteX1" fmla="*/ 2032755 w 3324472"/>
                <a:gd name="connsiteY1" fmla="*/ 1420889 h 2539244"/>
                <a:gd name="connsiteX2" fmla="*/ 1889986 w 3324472"/>
                <a:gd name="connsiteY2" fmla="*/ 1556859 h 2539244"/>
                <a:gd name="connsiteX3" fmla="*/ 1682632 w 3324472"/>
                <a:gd name="connsiteY3" fmla="*/ 1699628 h 2539244"/>
                <a:gd name="connsiteX4" fmla="*/ 1539863 w 3324472"/>
                <a:gd name="connsiteY4" fmla="*/ 1801606 h 2539244"/>
                <a:gd name="connsiteX5" fmla="*/ 1267922 w 3324472"/>
                <a:gd name="connsiteY5" fmla="*/ 1961371 h 2539244"/>
                <a:gd name="connsiteX6" fmla="*/ 1006180 w 3324472"/>
                <a:gd name="connsiteY6" fmla="*/ 2114337 h 2539244"/>
                <a:gd name="connsiteX7" fmla="*/ 792026 w 3324472"/>
                <a:gd name="connsiteY7" fmla="*/ 2229912 h 2539244"/>
                <a:gd name="connsiteX8" fmla="*/ 584672 w 3324472"/>
                <a:gd name="connsiteY8" fmla="*/ 2331890 h 2539244"/>
                <a:gd name="connsiteX9" fmla="*/ 336526 w 3324472"/>
                <a:gd name="connsiteY9" fmla="*/ 2433867 h 2539244"/>
                <a:gd name="connsiteX10" fmla="*/ 95179 w 3324472"/>
                <a:gd name="connsiteY10" fmla="*/ 2518849 h 2539244"/>
                <a:gd name="connsiteX11" fmla="*/ 23794 w 3324472"/>
                <a:gd name="connsiteY11" fmla="*/ 2539244 h 2539244"/>
                <a:gd name="connsiteX12" fmla="*/ 6798 w 3324472"/>
                <a:gd name="connsiteY12" fmla="*/ 2535845 h 2539244"/>
                <a:gd name="connsiteX13" fmla="*/ 3399 w 3324472"/>
                <a:gd name="connsiteY13" fmla="*/ 2532446 h 2539244"/>
                <a:gd name="connsiteX14" fmla="*/ 0 w 3324472"/>
                <a:gd name="connsiteY14" fmla="*/ 2512050 h 2539244"/>
                <a:gd name="connsiteX15" fmla="*/ 6798 w 3324472"/>
                <a:gd name="connsiteY15" fmla="*/ 2488256 h 2539244"/>
                <a:gd name="connsiteX16" fmla="*/ 16996 w 3324472"/>
                <a:gd name="connsiteY16" fmla="*/ 2481457 h 2539244"/>
                <a:gd name="connsiteX17" fmla="*/ 163164 w 3324472"/>
                <a:gd name="connsiteY17" fmla="*/ 2406673 h 2539244"/>
                <a:gd name="connsiteX18" fmla="*/ 571075 w 3324472"/>
                <a:gd name="connsiteY18" fmla="*/ 2178923 h 2539244"/>
                <a:gd name="connsiteX19" fmla="*/ 890605 w 3324472"/>
                <a:gd name="connsiteY19" fmla="*/ 1988565 h 2539244"/>
                <a:gd name="connsiteX20" fmla="*/ 1206736 w 3324472"/>
                <a:gd name="connsiteY20" fmla="*/ 1784609 h 2539244"/>
                <a:gd name="connsiteX21" fmla="*/ 1458281 w 3324472"/>
                <a:gd name="connsiteY21" fmla="*/ 1614647 h 2539244"/>
                <a:gd name="connsiteX22" fmla="*/ 1618046 w 3324472"/>
                <a:gd name="connsiteY22" fmla="*/ 1495673 h 2539244"/>
                <a:gd name="connsiteX23" fmla="*/ 1771012 w 3324472"/>
                <a:gd name="connsiteY23" fmla="*/ 1366501 h 2539244"/>
                <a:gd name="connsiteX24" fmla="*/ 1947774 w 3324472"/>
                <a:gd name="connsiteY24" fmla="*/ 1216934 h 2539244"/>
                <a:gd name="connsiteX25" fmla="*/ 2226513 w 3324472"/>
                <a:gd name="connsiteY25" fmla="*/ 961989 h 2539244"/>
                <a:gd name="connsiteX26" fmla="*/ 2539244 w 3324472"/>
                <a:gd name="connsiteY26" fmla="*/ 652657 h 2539244"/>
                <a:gd name="connsiteX27" fmla="*/ 2777192 w 3324472"/>
                <a:gd name="connsiteY27" fmla="*/ 404511 h 2539244"/>
                <a:gd name="connsiteX28" fmla="*/ 2892767 w 3324472"/>
                <a:gd name="connsiteY28" fmla="*/ 275340 h 2539244"/>
                <a:gd name="connsiteX29" fmla="*/ 2906364 w 3324472"/>
                <a:gd name="connsiteY29" fmla="*/ 251545 h 2539244"/>
                <a:gd name="connsiteX30" fmla="*/ 2906364 w 3324472"/>
                <a:gd name="connsiteY30" fmla="*/ 227750 h 2539244"/>
                <a:gd name="connsiteX31" fmla="*/ 2906364 w 3324472"/>
                <a:gd name="connsiteY31" fmla="*/ 203955 h 2539244"/>
                <a:gd name="connsiteX32" fmla="*/ 2875771 w 3324472"/>
                <a:gd name="connsiteY32" fmla="*/ 152966 h 2539244"/>
                <a:gd name="connsiteX33" fmla="*/ 2817983 w 3324472"/>
                <a:gd name="connsiteY33" fmla="*/ 64586 h 2539244"/>
                <a:gd name="connsiteX34" fmla="*/ 2804386 w 3324472"/>
                <a:gd name="connsiteY34" fmla="*/ 40791 h 2539244"/>
                <a:gd name="connsiteX35" fmla="*/ 2800987 w 3324472"/>
                <a:gd name="connsiteY35" fmla="*/ 23795 h 2539244"/>
                <a:gd name="connsiteX36" fmla="*/ 2807785 w 3324472"/>
                <a:gd name="connsiteY36" fmla="*/ 6798 h 2539244"/>
                <a:gd name="connsiteX37" fmla="*/ 2824782 w 3324472"/>
                <a:gd name="connsiteY37" fmla="*/ 0 h 2539244"/>
                <a:gd name="connsiteX38" fmla="*/ 2855375 w 3324472"/>
                <a:gd name="connsiteY38" fmla="*/ 6798 h 2539244"/>
                <a:gd name="connsiteX39" fmla="*/ 3025338 w 3324472"/>
                <a:gd name="connsiteY39" fmla="*/ 71384 h 2539244"/>
                <a:gd name="connsiteX40" fmla="*/ 3147711 w 3324472"/>
                <a:gd name="connsiteY40" fmla="*/ 129172 h 2539244"/>
                <a:gd name="connsiteX41" fmla="*/ 3191901 w 3324472"/>
                <a:gd name="connsiteY41" fmla="*/ 156366 h 2539244"/>
                <a:gd name="connsiteX42" fmla="*/ 3246290 w 3324472"/>
                <a:gd name="connsiteY42" fmla="*/ 200556 h 2539244"/>
                <a:gd name="connsiteX43" fmla="*/ 3276883 w 3324472"/>
                <a:gd name="connsiteY43" fmla="*/ 231149 h 2539244"/>
                <a:gd name="connsiteX44" fmla="*/ 3300678 w 3324472"/>
                <a:gd name="connsiteY44" fmla="*/ 268541 h 2539244"/>
                <a:gd name="connsiteX45" fmla="*/ 3321073 w 3324472"/>
                <a:gd name="connsiteY45" fmla="*/ 305933 h 2539244"/>
                <a:gd name="connsiteX46" fmla="*/ 3324472 w 3324472"/>
                <a:gd name="connsiteY46" fmla="*/ 333127 h 2539244"/>
                <a:gd name="connsiteX47" fmla="*/ 3317674 w 3324472"/>
                <a:gd name="connsiteY47" fmla="*/ 353523 h 2539244"/>
                <a:gd name="connsiteX48" fmla="*/ 3300678 w 3324472"/>
                <a:gd name="connsiteY48" fmla="*/ 370519 h 2539244"/>
                <a:gd name="connsiteX49" fmla="*/ 3266685 w 3324472"/>
                <a:gd name="connsiteY49" fmla="*/ 380717 h 2539244"/>
                <a:gd name="connsiteX50" fmla="*/ 3229293 w 3324472"/>
                <a:gd name="connsiteY50" fmla="*/ 397713 h 2539244"/>
                <a:gd name="connsiteX51" fmla="*/ 3178304 w 3324472"/>
                <a:gd name="connsiteY51" fmla="*/ 441903 h 2539244"/>
                <a:gd name="connsiteX52" fmla="*/ 2899565 w 3324472"/>
                <a:gd name="connsiteY52" fmla="*/ 683250 h 2539244"/>
                <a:gd name="connsiteX53" fmla="*/ 2508651 w 3324472"/>
                <a:gd name="connsiteY53" fmla="*/ 1016378 h 2539244"/>
                <a:gd name="connsiteX54" fmla="*/ 2355684 w 3324472"/>
                <a:gd name="connsiteY54" fmla="*/ 1152348 h 253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24472" h="2539244">
                  <a:moveTo>
                    <a:pt x="2355684" y="1152348"/>
                  </a:moveTo>
                  <a:lnTo>
                    <a:pt x="2032755" y="1420889"/>
                  </a:lnTo>
                  <a:lnTo>
                    <a:pt x="1889986" y="1556859"/>
                  </a:lnTo>
                  <a:lnTo>
                    <a:pt x="1682632" y="1699628"/>
                  </a:lnTo>
                  <a:lnTo>
                    <a:pt x="1539863" y="1801606"/>
                  </a:lnTo>
                  <a:lnTo>
                    <a:pt x="1267922" y="1961371"/>
                  </a:lnTo>
                  <a:lnTo>
                    <a:pt x="1006180" y="2114337"/>
                  </a:lnTo>
                  <a:lnTo>
                    <a:pt x="792026" y="2229912"/>
                  </a:lnTo>
                  <a:lnTo>
                    <a:pt x="584672" y="2331890"/>
                  </a:lnTo>
                  <a:lnTo>
                    <a:pt x="336526" y="2433867"/>
                  </a:lnTo>
                  <a:lnTo>
                    <a:pt x="95179" y="2518849"/>
                  </a:lnTo>
                  <a:lnTo>
                    <a:pt x="23794" y="2539244"/>
                  </a:lnTo>
                  <a:lnTo>
                    <a:pt x="6798" y="2535845"/>
                  </a:lnTo>
                  <a:lnTo>
                    <a:pt x="3399" y="2532446"/>
                  </a:lnTo>
                  <a:lnTo>
                    <a:pt x="0" y="2512050"/>
                  </a:lnTo>
                  <a:lnTo>
                    <a:pt x="6798" y="2488256"/>
                  </a:lnTo>
                  <a:lnTo>
                    <a:pt x="16996" y="2481457"/>
                  </a:lnTo>
                  <a:lnTo>
                    <a:pt x="163164" y="2406673"/>
                  </a:lnTo>
                  <a:lnTo>
                    <a:pt x="571075" y="2178923"/>
                  </a:lnTo>
                  <a:lnTo>
                    <a:pt x="890605" y="1988565"/>
                  </a:lnTo>
                  <a:lnTo>
                    <a:pt x="1206736" y="1784609"/>
                  </a:lnTo>
                  <a:lnTo>
                    <a:pt x="1458281" y="1614647"/>
                  </a:lnTo>
                  <a:lnTo>
                    <a:pt x="1618046" y="1495673"/>
                  </a:lnTo>
                  <a:lnTo>
                    <a:pt x="1771012" y="1366501"/>
                  </a:lnTo>
                  <a:lnTo>
                    <a:pt x="1947774" y="1216934"/>
                  </a:lnTo>
                  <a:lnTo>
                    <a:pt x="2226513" y="961989"/>
                  </a:lnTo>
                  <a:lnTo>
                    <a:pt x="2539244" y="652657"/>
                  </a:lnTo>
                  <a:lnTo>
                    <a:pt x="2777192" y="404511"/>
                  </a:lnTo>
                  <a:lnTo>
                    <a:pt x="2892767" y="275340"/>
                  </a:lnTo>
                  <a:lnTo>
                    <a:pt x="2906364" y="251545"/>
                  </a:lnTo>
                  <a:lnTo>
                    <a:pt x="2906364" y="227750"/>
                  </a:lnTo>
                  <a:lnTo>
                    <a:pt x="2906364" y="203955"/>
                  </a:lnTo>
                  <a:lnTo>
                    <a:pt x="2875771" y="152966"/>
                  </a:lnTo>
                  <a:lnTo>
                    <a:pt x="2817983" y="64586"/>
                  </a:lnTo>
                  <a:lnTo>
                    <a:pt x="2804386" y="40791"/>
                  </a:lnTo>
                  <a:lnTo>
                    <a:pt x="2800987" y="23795"/>
                  </a:lnTo>
                  <a:lnTo>
                    <a:pt x="2807785" y="6798"/>
                  </a:lnTo>
                  <a:lnTo>
                    <a:pt x="2824782" y="0"/>
                  </a:lnTo>
                  <a:lnTo>
                    <a:pt x="2855375" y="6798"/>
                  </a:lnTo>
                  <a:lnTo>
                    <a:pt x="3025338" y="71384"/>
                  </a:lnTo>
                  <a:lnTo>
                    <a:pt x="3147711" y="129172"/>
                  </a:lnTo>
                  <a:lnTo>
                    <a:pt x="3191901" y="156366"/>
                  </a:lnTo>
                  <a:lnTo>
                    <a:pt x="3246290" y="200556"/>
                  </a:lnTo>
                  <a:lnTo>
                    <a:pt x="3276883" y="231149"/>
                  </a:lnTo>
                  <a:lnTo>
                    <a:pt x="3300678" y="268541"/>
                  </a:lnTo>
                  <a:lnTo>
                    <a:pt x="3321073" y="305933"/>
                  </a:lnTo>
                  <a:lnTo>
                    <a:pt x="3324472" y="333127"/>
                  </a:lnTo>
                  <a:lnTo>
                    <a:pt x="3317674" y="353523"/>
                  </a:lnTo>
                  <a:lnTo>
                    <a:pt x="3300678" y="370519"/>
                  </a:lnTo>
                  <a:lnTo>
                    <a:pt x="3266685" y="380717"/>
                  </a:lnTo>
                  <a:lnTo>
                    <a:pt x="3229293" y="397713"/>
                  </a:lnTo>
                  <a:lnTo>
                    <a:pt x="3178304" y="441903"/>
                  </a:lnTo>
                  <a:lnTo>
                    <a:pt x="2899565" y="683250"/>
                  </a:lnTo>
                  <a:lnTo>
                    <a:pt x="2508651" y="1016378"/>
                  </a:lnTo>
                  <a:lnTo>
                    <a:pt x="2355684" y="1152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4">
              <a:extLst>
                <a:ext uri="{FF2B5EF4-FFF2-40B4-BE49-F238E27FC236}">
                  <a16:creationId xmlns:a16="http://schemas.microsoft.com/office/drawing/2014/main" id="{018A4825-7842-482E-B08B-C9C179ECD0EC}"/>
                </a:ext>
              </a:extLst>
            </p:cNvPr>
            <p:cNvSpPr/>
            <p:nvPr/>
          </p:nvSpPr>
          <p:spPr>
            <a:xfrm rot="16200000">
              <a:off x="3183731" y="4652170"/>
              <a:ext cx="2143125" cy="322262"/>
            </a:xfrm>
            <a:custGeom>
              <a:avLst/>
              <a:gdLst>
                <a:gd name="connsiteX0" fmla="*/ 1359694 w 2143125"/>
                <a:gd name="connsiteY0" fmla="*/ 304800 h 321469"/>
                <a:gd name="connsiteX1" fmla="*/ 1012031 w 2143125"/>
                <a:gd name="connsiteY1" fmla="*/ 290513 h 321469"/>
                <a:gd name="connsiteX2" fmla="*/ 369094 w 2143125"/>
                <a:gd name="connsiteY2" fmla="*/ 290513 h 321469"/>
                <a:gd name="connsiteX3" fmla="*/ 223837 w 2143125"/>
                <a:gd name="connsiteY3" fmla="*/ 273844 h 321469"/>
                <a:gd name="connsiteX4" fmla="*/ 147637 w 2143125"/>
                <a:gd name="connsiteY4" fmla="*/ 261938 h 321469"/>
                <a:gd name="connsiteX5" fmla="*/ 95250 w 2143125"/>
                <a:gd name="connsiteY5" fmla="*/ 247650 h 321469"/>
                <a:gd name="connsiteX6" fmla="*/ 50006 w 2143125"/>
                <a:gd name="connsiteY6" fmla="*/ 230981 h 321469"/>
                <a:gd name="connsiteX7" fmla="*/ 23812 w 2143125"/>
                <a:gd name="connsiteY7" fmla="*/ 216694 h 321469"/>
                <a:gd name="connsiteX8" fmla="*/ 2381 w 2143125"/>
                <a:gd name="connsiteY8" fmla="*/ 195263 h 321469"/>
                <a:gd name="connsiteX9" fmla="*/ 0 w 2143125"/>
                <a:gd name="connsiteY9" fmla="*/ 178594 h 321469"/>
                <a:gd name="connsiteX10" fmla="*/ 11906 w 2143125"/>
                <a:gd name="connsiteY10" fmla="*/ 159544 h 321469"/>
                <a:gd name="connsiteX11" fmla="*/ 42862 w 2143125"/>
                <a:gd name="connsiteY11" fmla="*/ 119063 h 321469"/>
                <a:gd name="connsiteX12" fmla="*/ 78581 w 2143125"/>
                <a:gd name="connsiteY12" fmla="*/ 85725 h 321469"/>
                <a:gd name="connsiteX13" fmla="*/ 114300 w 2143125"/>
                <a:gd name="connsiteY13" fmla="*/ 59531 h 321469"/>
                <a:gd name="connsiteX14" fmla="*/ 166687 w 2143125"/>
                <a:gd name="connsiteY14" fmla="*/ 38100 h 321469"/>
                <a:gd name="connsiteX15" fmla="*/ 242887 w 2143125"/>
                <a:gd name="connsiteY15" fmla="*/ 19050 h 321469"/>
                <a:gd name="connsiteX16" fmla="*/ 347662 w 2143125"/>
                <a:gd name="connsiteY16" fmla="*/ 2381 h 321469"/>
                <a:gd name="connsiteX17" fmla="*/ 435769 w 2143125"/>
                <a:gd name="connsiteY17" fmla="*/ 0 h 321469"/>
                <a:gd name="connsiteX18" fmla="*/ 495300 w 2143125"/>
                <a:gd name="connsiteY18" fmla="*/ 7144 h 321469"/>
                <a:gd name="connsiteX19" fmla="*/ 659606 w 2143125"/>
                <a:gd name="connsiteY19" fmla="*/ 50006 h 321469"/>
                <a:gd name="connsiteX20" fmla="*/ 752475 w 2143125"/>
                <a:gd name="connsiteY20" fmla="*/ 73819 h 321469"/>
                <a:gd name="connsiteX21" fmla="*/ 1097756 w 2143125"/>
                <a:gd name="connsiteY21" fmla="*/ 90488 h 321469"/>
                <a:gd name="connsiteX22" fmla="*/ 1433512 w 2143125"/>
                <a:gd name="connsiteY22" fmla="*/ 100013 h 321469"/>
                <a:gd name="connsiteX23" fmla="*/ 1721644 w 2143125"/>
                <a:gd name="connsiteY23" fmla="*/ 102394 h 321469"/>
                <a:gd name="connsiteX24" fmla="*/ 1995487 w 2143125"/>
                <a:gd name="connsiteY24" fmla="*/ 90488 h 321469"/>
                <a:gd name="connsiteX25" fmla="*/ 2143125 w 2143125"/>
                <a:gd name="connsiteY25" fmla="*/ 269081 h 321469"/>
                <a:gd name="connsiteX26" fmla="*/ 2078831 w 2143125"/>
                <a:gd name="connsiteY26" fmla="*/ 290513 h 321469"/>
                <a:gd name="connsiteX27" fmla="*/ 1969294 w 2143125"/>
                <a:gd name="connsiteY27" fmla="*/ 314325 h 321469"/>
                <a:gd name="connsiteX28" fmla="*/ 1697831 w 2143125"/>
                <a:gd name="connsiteY28" fmla="*/ 321469 h 321469"/>
                <a:gd name="connsiteX29" fmla="*/ 1359694 w 2143125"/>
                <a:gd name="connsiteY29" fmla="*/ 3048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3125" h="321469">
                  <a:moveTo>
                    <a:pt x="1359694" y="304800"/>
                  </a:moveTo>
                  <a:lnTo>
                    <a:pt x="1012031" y="290513"/>
                  </a:lnTo>
                  <a:lnTo>
                    <a:pt x="369094" y="290513"/>
                  </a:lnTo>
                  <a:lnTo>
                    <a:pt x="223837" y="273844"/>
                  </a:lnTo>
                  <a:lnTo>
                    <a:pt x="147637" y="261938"/>
                  </a:lnTo>
                  <a:lnTo>
                    <a:pt x="95250" y="247650"/>
                  </a:lnTo>
                  <a:lnTo>
                    <a:pt x="50006" y="230981"/>
                  </a:lnTo>
                  <a:lnTo>
                    <a:pt x="23812" y="216694"/>
                  </a:lnTo>
                  <a:lnTo>
                    <a:pt x="2381" y="195263"/>
                  </a:lnTo>
                  <a:lnTo>
                    <a:pt x="0" y="178594"/>
                  </a:lnTo>
                  <a:lnTo>
                    <a:pt x="11906" y="159544"/>
                  </a:lnTo>
                  <a:lnTo>
                    <a:pt x="42862" y="119063"/>
                  </a:lnTo>
                  <a:lnTo>
                    <a:pt x="78581" y="85725"/>
                  </a:lnTo>
                  <a:lnTo>
                    <a:pt x="114300" y="59531"/>
                  </a:lnTo>
                  <a:lnTo>
                    <a:pt x="166687" y="38100"/>
                  </a:lnTo>
                  <a:lnTo>
                    <a:pt x="242887" y="19050"/>
                  </a:lnTo>
                  <a:lnTo>
                    <a:pt x="347662" y="2381"/>
                  </a:lnTo>
                  <a:lnTo>
                    <a:pt x="435769" y="0"/>
                  </a:lnTo>
                  <a:lnTo>
                    <a:pt x="495300" y="7144"/>
                  </a:lnTo>
                  <a:lnTo>
                    <a:pt x="659606" y="50006"/>
                  </a:lnTo>
                  <a:lnTo>
                    <a:pt x="752475" y="73819"/>
                  </a:lnTo>
                  <a:lnTo>
                    <a:pt x="1097756" y="90488"/>
                  </a:lnTo>
                  <a:lnTo>
                    <a:pt x="1433512" y="100013"/>
                  </a:lnTo>
                  <a:lnTo>
                    <a:pt x="1721644" y="102394"/>
                  </a:lnTo>
                  <a:lnTo>
                    <a:pt x="1995487" y="90488"/>
                  </a:lnTo>
                  <a:lnTo>
                    <a:pt x="2143125" y="269081"/>
                  </a:lnTo>
                  <a:lnTo>
                    <a:pt x="2078831" y="290513"/>
                  </a:lnTo>
                  <a:lnTo>
                    <a:pt x="1969294" y="314325"/>
                  </a:lnTo>
                  <a:lnTo>
                    <a:pt x="1697831" y="321469"/>
                  </a:lnTo>
                  <a:lnTo>
                    <a:pt x="13596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5">
              <a:extLst>
                <a:ext uri="{FF2B5EF4-FFF2-40B4-BE49-F238E27FC236}">
                  <a16:creationId xmlns:a16="http://schemas.microsoft.com/office/drawing/2014/main" id="{D7A6FADF-42E7-4BCE-9C84-5404CD888FA9}"/>
                </a:ext>
              </a:extLst>
            </p:cNvPr>
            <p:cNvSpPr/>
            <p:nvPr/>
          </p:nvSpPr>
          <p:spPr>
            <a:xfrm rot="16200000">
              <a:off x="4174331" y="3572670"/>
              <a:ext cx="2460625" cy="1960562"/>
            </a:xfrm>
            <a:custGeom>
              <a:avLst/>
              <a:gdLst>
                <a:gd name="connsiteX0" fmla="*/ 1181320 w 2460423"/>
                <a:gd name="connsiteY0" fmla="*/ 1863156 h 1960939"/>
                <a:gd name="connsiteX1" fmla="*/ 856259 w 2460423"/>
                <a:gd name="connsiteY1" fmla="*/ 1860513 h 1960939"/>
                <a:gd name="connsiteX2" fmla="*/ 705620 w 2460423"/>
                <a:gd name="connsiteY2" fmla="*/ 1855228 h 1960939"/>
                <a:gd name="connsiteX3" fmla="*/ 533840 w 2460423"/>
                <a:gd name="connsiteY3" fmla="*/ 1842014 h 1960939"/>
                <a:gd name="connsiteX4" fmla="*/ 317133 w 2460423"/>
                <a:gd name="connsiteY4" fmla="*/ 1831443 h 1960939"/>
                <a:gd name="connsiteX5" fmla="*/ 121567 w 2460423"/>
                <a:gd name="connsiteY5" fmla="*/ 1818229 h 1960939"/>
                <a:gd name="connsiteX6" fmla="*/ 79283 w 2460423"/>
                <a:gd name="connsiteY6" fmla="*/ 1791801 h 1960939"/>
                <a:gd name="connsiteX7" fmla="*/ 34356 w 2460423"/>
                <a:gd name="connsiteY7" fmla="*/ 1760088 h 1960939"/>
                <a:gd name="connsiteX8" fmla="*/ 13214 w 2460423"/>
                <a:gd name="connsiteY8" fmla="*/ 1744231 h 1960939"/>
                <a:gd name="connsiteX9" fmla="*/ 0 w 2460423"/>
                <a:gd name="connsiteY9" fmla="*/ 1717803 h 1960939"/>
                <a:gd name="connsiteX10" fmla="*/ 0 w 2460423"/>
                <a:gd name="connsiteY10" fmla="*/ 1691376 h 1960939"/>
                <a:gd name="connsiteX11" fmla="*/ 7928 w 2460423"/>
                <a:gd name="connsiteY11" fmla="*/ 1667591 h 1960939"/>
                <a:gd name="connsiteX12" fmla="*/ 26427 w 2460423"/>
                <a:gd name="connsiteY12" fmla="*/ 1649091 h 1960939"/>
                <a:gd name="connsiteX13" fmla="*/ 60783 w 2460423"/>
                <a:gd name="connsiteY13" fmla="*/ 1630592 h 1960939"/>
                <a:gd name="connsiteX14" fmla="*/ 95140 w 2460423"/>
                <a:gd name="connsiteY14" fmla="*/ 1604164 h 1960939"/>
                <a:gd name="connsiteX15" fmla="*/ 129496 w 2460423"/>
                <a:gd name="connsiteY15" fmla="*/ 1583022 h 1960939"/>
                <a:gd name="connsiteX16" fmla="*/ 166494 w 2460423"/>
                <a:gd name="connsiteY16" fmla="*/ 1572451 h 1960939"/>
                <a:gd name="connsiteX17" fmla="*/ 237849 w 2460423"/>
                <a:gd name="connsiteY17" fmla="*/ 1569808 h 1960939"/>
                <a:gd name="connsiteX18" fmla="*/ 420201 w 2460423"/>
                <a:gd name="connsiteY18" fmla="*/ 1596236 h 1960939"/>
                <a:gd name="connsiteX19" fmla="*/ 1012182 w 2460423"/>
                <a:gd name="connsiteY19" fmla="*/ 1590950 h 1960939"/>
                <a:gd name="connsiteX20" fmla="*/ 1099394 w 2460423"/>
                <a:gd name="connsiteY20" fmla="*/ 1601521 h 1960939"/>
                <a:gd name="connsiteX21" fmla="*/ 1324030 w 2460423"/>
                <a:gd name="connsiteY21" fmla="*/ 1609450 h 1960939"/>
                <a:gd name="connsiteX22" fmla="*/ 1575093 w 2460423"/>
                <a:gd name="connsiteY22" fmla="*/ 1617378 h 1960939"/>
                <a:gd name="connsiteX23" fmla="*/ 2135362 w 2460423"/>
                <a:gd name="connsiteY23" fmla="*/ 1614735 h 1960939"/>
                <a:gd name="connsiteX24" fmla="*/ 2161789 w 2460423"/>
                <a:gd name="connsiteY24" fmla="*/ 1604164 h 1960939"/>
                <a:gd name="connsiteX25" fmla="*/ 2182931 w 2460423"/>
                <a:gd name="connsiteY25" fmla="*/ 1583022 h 1960939"/>
                <a:gd name="connsiteX26" fmla="*/ 2193503 w 2460423"/>
                <a:gd name="connsiteY26" fmla="*/ 1561880 h 1960939"/>
                <a:gd name="connsiteX27" fmla="*/ 2201431 w 2460423"/>
                <a:gd name="connsiteY27" fmla="*/ 1514310 h 1960939"/>
                <a:gd name="connsiteX28" fmla="*/ 2206716 w 2460423"/>
                <a:gd name="connsiteY28" fmla="*/ 1374243 h 1960939"/>
                <a:gd name="connsiteX29" fmla="*/ 2204074 w 2460423"/>
                <a:gd name="connsiteY29" fmla="*/ 1263246 h 1960939"/>
                <a:gd name="connsiteX30" fmla="*/ 2169718 w 2460423"/>
                <a:gd name="connsiteY30" fmla="*/ 919686 h 1960939"/>
                <a:gd name="connsiteX31" fmla="*/ 2095720 w 2460423"/>
                <a:gd name="connsiteY31" fmla="*/ 346203 h 1960939"/>
                <a:gd name="connsiteX32" fmla="*/ 2040222 w 2460423"/>
                <a:gd name="connsiteY32" fmla="*/ 0 h 1960939"/>
                <a:gd name="connsiteX33" fmla="*/ 2225216 w 2460423"/>
                <a:gd name="connsiteY33" fmla="*/ 137424 h 1960939"/>
                <a:gd name="connsiteX34" fmla="*/ 2280714 w 2460423"/>
                <a:gd name="connsiteY34" fmla="*/ 541769 h 1960939"/>
                <a:gd name="connsiteX35" fmla="*/ 2330927 w 2460423"/>
                <a:gd name="connsiteY35" fmla="*/ 866830 h 1960939"/>
                <a:gd name="connsiteX36" fmla="*/ 2389068 w 2460423"/>
                <a:gd name="connsiteY36" fmla="*/ 1197177 h 1960939"/>
                <a:gd name="connsiteX37" fmla="*/ 2407567 w 2460423"/>
                <a:gd name="connsiteY37" fmla="*/ 1321387 h 1960939"/>
                <a:gd name="connsiteX38" fmla="*/ 2420781 w 2460423"/>
                <a:gd name="connsiteY38" fmla="*/ 1403313 h 1960939"/>
                <a:gd name="connsiteX39" fmla="*/ 2447209 w 2460423"/>
                <a:gd name="connsiteY39" fmla="*/ 1469383 h 1960939"/>
                <a:gd name="connsiteX40" fmla="*/ 2460423 w 2460423"/>
                <a:gd name="connsiteY40" fmla="*/ 1503739 h 1960939"/>
                <a:gd name="connsiteX41" fmla="*/ 2460423 w 2460423"/>
                <a:gd name="connsiteY41" fmla="*/ 1524881 h 1960939"/>
                <a:gd name="connsiteX42" fmla="*/ 2439281 w 2460423"/>
                <a:gd name="connsiteY42" fmla="*/ 1590950 h 1960939"/>
                <a:gd name="connsiteX43" fmla="*/ 2383782 w 2460423"/>
                <a:gd name="connsiteY43" fmla="*/ 1701947 h 1960939"/>
                <a:gd name="connsiteX44" fmla="*/ 2291285 w 2460423"/>
                <a:gd name="connsiteY44" fmla="*/ 1857871 h 1960939"/>
                <a:gd name="connsiteX45" fmla="*/ 2238430 w 2460423"/>
                <a:gd name="connsiteY45" fmla="*/ 1937154 h 1960939"/>
                <a:gd name="connsiteX46" fmla="*/ 2225216 w 2460423"/>
                <a:gd name="connsiteY46" fmla="*/ 1953010 h 1960939"/>
                <a:gd name="connsiteX47" fmla="*/ 2206716 w 2460423"/>
                <a:gd name="connsiteY47" fmla="*/ 1958296 h 1960939"/>
                <a:gd name="connsiteX48" fmla="*/ 2185574 w 2460423"/>
                <a:gd name="connsiteY48" fmla="*/ 1960939 h 1960939"/>
                <a:gd name="connsiteX49" fmla="*/ 2161789 w 2460423"/>
                <a:gd name="connsiteY49" fmla="*/ 1955653 h 1960939"/>
                <a:gd name="connsiteX50" fmla="*/ 2135362 w 2460423"/>
                <a:gd name="connsiteY50" fmla="*/ 1937154 h 1960939"/>
                <a:gd name="connsiteX51" fmla="*/ 2103648 w 2460423"/>
                <a:gd name="connsiteY51" fmla="*/ 1905440 h 1960939"/>
                <a:gd name="connsiteX52" fmla="*/ 2064007 w 2460423"/>
                <a:gd name="connsiteY52" fmla="*/ 1884298 h 1960939"/>
                <a:gd name="connsiteX53" fmla="*/ 2021722 w 2460423"/>
                <a:gd name="connsiteY53" fmla="*/ 1871084 h 1960939"/>
                <a:gd name="connsiteX54" fmla="*/ 1963581 w 2460423"/>
                <a:gd name="connsiteY54" fmla="*/ 1863156 h 1960939"/>
                <a:gd name="connsiteX55" fmla="*/ 1815586 w 2460423"/>
                <a:gd name="connsiteY55" fmla="*/ 1863156 h 1960939"/>
                <a:gd name="connsiteX56" fmla="*/ 1181320 w 2460423"/>
                <a:gd name="connsiteY56" fmla="*/ 1863156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60423" h="1960939">
                  <a:moveTo>
                    <a:pt x="1181320" y="1863156"/>
                  </a:moveTo>
                  <a:lnTo>
                    <a:pt x="856259" y="1860513"/>
                  </a:lnTo>
                  <a:lnTo>
                    <a:pt x="705620" y="1855228"/>
                  </a:lnTo>
                  <a:lnTo>
                    <a:pt x="533840" y="1842014"/>
                  </a:lnTo>
                  <a:lnTo>
                    <a:pt x="317133" y="1831443"/>
                  </a:lnTo>
                  <a:lnTo>
                    <a:pt x="121567" y="1818229"/>
                  </a:lnTo>
                  <a:lnTo>
                    <a:pt x="79283" y="1791801"/>
                  </a:lnTo>
                  <a:lnTo>
                    <a:pt x="34356" y="1760088"/>
                  </a:lnTo>
                  <a:lnTo>
                    <a:pt x="13214" y="1744231"/>
                  </a:lnTo>
                  <a:lnTo>
                    <a:pt x="0" y="1717803"/>
                  </a:lnTo>
                  <a:lnTo>
                    <a:pt x="0" y="1691376"/>
                  </a:lnTo>
                  <a:lnTo>
                    <a:pt x="7928" y="1667591"/>
                  </a:lnTo>
                  <a:lnTo>
                    <a:pt x="26427" y="1649091"/>
                  </a:lnTo>
                  <a:lnTo>
                    <a:pt x="60783" y="1630592"/>
                  </a:lnTo>
                  <a:lnTo>
                    <a:pt x="95140" y="1604164"/>
                  </a:lnTo>
                  <a:lnTo>
                    <a:pt x="129496" y="1583022"/>
                  </a:lnTo>
                  <a:lnTo>
                    <a:pt x="166494" y="1572451"/>
                  </a:lnTo>
                  <a:lnTo>
                    <a:pt x="237849" y="1569808"/>
                  </a:lnTo>
                  <a:lnTo>
                    <a:pt x="420201" y="1596236"/>
                  </a:lnTo>
                  <a:lnTo>
                    <a:pt x="1012182" y="1590950"/>
                  </a:lnTo>
                  <a:lnTo>
                    <a:pt x="1099394" y="1601521"/>
                  </a:lnTo>
                  <a:lnTo>
                    <a:pt x="1324030" y="1609450"/>
                  </a:lnTo>
                  <a:lnTo>
                    <a:pt x="1575093" y="1617378"/>
                  </a:lnTo>
                  <a:lnTo>
                    <a:pt x="2135362" y="1614735"/>
                  </a:lnTo>
                  <a:lnTo>
                    <a:pt x="2161789" y="1604164"/>
                  </a:lnTo>
                  <a:lnTo>
                    <a:pt x="2182931" y="1583022"/>
                  </a:lnTo>
                  <a:lnTo>
                    <a:pt x="2193503" y="1561880"/>
                  </a:lnTo>
                  <a:lnTo>
                    <a:pt x="2201431" y="1514310"/>
                  </a:lnTo>
                  <a:lnTo>
                    <a:pt x="2206716" y="1374243"/>
                  </a:lnTo>
                  <a:cubicBezTo>
                    <a:pt x="2205835" y="1337244"/>
                    <a:pt x="2204955" y="1300245"/>
                    <a:pt x="2204074" y="1263246"/>
                  </a:cubicBezTo>
                  <a:lnTo>
                    <a:pt x="2169718" y="919686"/>
                  </a:lnTo>
                  <a:lnTo>
                    <a:pt x="2095720" y="346203"/>
                  </a:lnTo>
                  <a:lnTo>
                    <a:pt x="2040222" y="0"/>
                  </a:lnTo>
                  <a:lnTo>
                    <a:pt x="2225216" y="137424"/>
                  </a:lnTo>
                  <a:lnTo>
                    <a:pt x="2280714" y="541769"/>
                  </a:lnTo>
                  <a:lnTo>
                    <a:pt x="2330927" y="866830"/>
                  </a:lnTo>
                  <a:lnTo>
                    <a:pt x="2389068" y="1197177"/>
                  </a:lnTo>
                  <a:lnTo>
                    <a:pt x="2407567" y="1321387"/>
                  </a:lnTo>
                  <a:lnTo>
                    <a:pt x="2420781" y="1403313"/>
                  </a:lnTo>
                  <a:lnTo>
                    <a:pt x="2447209" y="1469383"/>
                  </a:lnTo>
                  <a:lnTo>
                    <a:pt x="2460423" y="1503739"/>
                  </a:lnTo>
                  <a:lnTo>
                    <a:pt x="2460423" y="1524881"/>
                  </a:lnTo>
                  <a:lnTo>
                    <a:pt x="2439281" y="1590950"/>
                  </a:lnTo>
                  <a:lnTo>
                    <a:pt x="2383782" y="1701947"/>
                  </a:lnTo>
                  <a:lnTo>
                    <a:pt x="2291285" y="1857871"/>
                  </a:lnTo>
                  <a:lnTo>
                    <a:pt x="2238430" y="1937154"/>
                  </a:lnTo>
                  <a:lnTo>
                    <a:pt x="2225216" y="1953010"/>
                  </a:lnTo>
                  <a:lnTo>
                    <a:pt x="2206716" y="1958296"/>
                  </a:lnTo>
                  <a:lnTo>
                    <a:pt x="2185574" y="1960939"/>
                  </a:lnTo>
                  <a:lnTo>
                    <a:pt x="2161789" y="1955653"/>
                  </a:lnTo>
                  <a:lnTo>
                    <a:pt x="2135362" y="1937154"/>
                  </a:lnTo>
                  <a:lnTo>
                    <a:pt x="2103648" y="1905440"/>
                  </a:lnTo>
                  <a:lnTo>
                    <a:pt x="2064007" y="1884298"/>
                  </a:lnTo>
                  <a:lnTo>
                    <a:pt x="2021722" y="1871084"/>
                  </a:lnTo>
                  <a:lnTo>
                    <a:pt x="1963581" y="1863156"/>
                  </a:lnTo>
                  <a:lnTo>
                    <a:pt x="1815586" y="1863156"/>
                  </a:lnTo>
                  <a:lnTo>
                    <a:pt x="1181320" y="1863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8BED02C1-2FB5-4F0B-ACF3-47B892451EF5}"/>
                </a:ext>
              </a:extLst>
            </p:cNvPr>
            <p:cNvSpPr/>
            <p:nvPr/>
          </p:nvSpPr>
          <p:spPr>
            <a:xfrm>
              <a:off x="4319588" y="4010025"/>
              <a:ext cx="1793875" cy="323850"/>
            </a:xfrm>
            <a:custGeom>
              <a:avLst/>
              <a:gdLst>
                <a:gd name="connsiteX0" fmla="*/ 771525 w 1793081"/>
                <a:gd name="connsiteY0" fmla="*/ 271463 h 323850"/>
                <a:gd name="connsiteX1" fmla="*/ 0 w 1793081"/>
                <a:gd name="connsiteY1" fmla="*/ 323850 h 323850"/>
                <a:gd name="connsiteX2" fmla="*/ 2381 w 1793081"/>
                <a:gd name="connsiteY2" fmla="*/ 157163 h 323850"/>
                <a:gd name="connsiteX3" fmla="*/ 157162 w 1793081"/>
                <a:gd name="connsiteY3" fmla="*/ 154781 h 323850"/>
                <a:gd name="connsiteX4" fmla="*/ 295275 w 1793081"/>
                <a:gd name="connsiteY4" fmla="*/ 142875 h 323850"/>
                <a:gd name="connsiteX5" fmla="*/ 521493 w 1793081"/>
                <a:gd name="connsiteY5" fmla="*/ 121444 h 323850"/>
                <a:gd name="connsiteX6" fmla="*/ 669131 w 1793081"/>
                <a:gd name="connsiteY6" fmla="*/ 104775 h 323850"/>
                <a:gd name="connsiteX7" fmla="*/ 854868 w 1793081"/>
                <a:gd name="connsiteY7" fmla="*/ 80963 h 323850"/>
                <a:gd name="connsiteX8" fmla="*/ 1016793 w 1793081"/>
                <a:gd name="connsiteY8" fmla="*/ 59531 h 323850"/>
                <a:gd name="connsiteX9" fmla="*/ 1207293 w 1793081"/>
                <a:gd name="connsiteY9" fmla="*/ 30956 h 323850"/>
                <a:gd name="connsiteX10" fmla="*/ 1366837 w 1793081"/>
                <a:gd name="connsiteY10" fmla="*/ 0 h 323850"/>
                <a:gd name="connsiteX11" fmla="*/ 1445418 w 1793081"/>
                <a:gd name="connsiteY11" fmla="*/ 21431 h 323850"/>
                <a:gd name="connsiteX12" fmla="*/ 1650206 w 1793081"/>
                <a:gd name="connsiteY12" fmla="*/ 88106 h 323850"/>
                <a:gd name="connsiteX13" fmla="*/ 1788318 w 1793081"/>
                <a:gd name="connsiteY13" fmla="*/ 130969 h 323850"/>
                <a:gd name="connsiteX14" fmla="*/ 1793081 w 1793081"/>
                <a:gd name="connsiteY14" fmla="*/ 221456 h 323850"/>
                <a:gd name="connsiteX15" fmla="*/ 1290637 w 1793081"/>
                <a:gd name="connsiteY15" fmla="*/ 245269 h 323850"/>
                <a:gd name="connsiteX16" fmla="*/ 771525 w 1793081"/>
                <a:gd name="connsiteY16" fmla="*/ 271463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3081" h="323850">
                  <a:moveTo>
                    <a:pt x="771525" y="271463"/>
                  </a:moveTo>
                  <a:lnTo>
                    <a:pt x="0" y="323850"/>
                  </a:lnTo>
                  <a:cubicBezTo>
                    <a:pt x="794" y="268288"/>
                    <a:pt x="1587" y="212725"/>
                    <a:pt x="2381" y="157163"/>
                  </a:cubicBezTo>
                  <a:lnTo>
                    <a:pt x="157162" y="154781"/>
                  </a:lnTo>
                  <a:lnTo>
                    <a:pt x="295275" y="142875"/>
                  </a:lnTo>
                  <a:lnTo>
                    <a:pt x="521493" y="121444"/>
                  </a:lnTo>
                  <a:lnTo>
                    <a:pt x="669131" y="104775"/>
                  </a:lnTo>
                  <a:lnTo>
                    <a:pt x="854868" y="80963"/>
                  </a:lnTo>
                  <a:lnTo>
                    <a:pt x="1016793" y="59531"/>
                  </a:lnTo>
                  <a:lnTo>
                    <a:pt x="1207293" y="30956"/>
                  </a:lnTo>
                  <a:lnTo>
                    <a:pt x="1366837" y="0"/>
                  </a:lnTo>
                  <a:lnTo>
                    <a:pt x="1445418" y="21431"/>
                  </a:lnTo>
                  <a:lnTo>
                    <a:pt x="1650206" y="88106"/>
                  </a:lnTo>
                  <a:lnTo>
                    <a:pt x="1788318" y="130969"/>
                  </a:lnTo>
                  <a:lnTo>
                    <a:pt x="1793081" y="221456"/>
                  </a:lnTo>
                  <a:lnTo>
                    <a:pt x="1290637" y="245269"/>
                  </a:lnTo>
                  <a:lnTo>
                    <a:pt x="771525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0A45E966-32B2-4199-A520-B21F6659A735}"/>
                </a:ext>
              </a:extLst>
            </p:cNvPr>
            <p:cNvSpPr/>
            <p:nvPr/>
          </p:nvSpPr>
          <p:spPr>
            <a:xfrm>
              <a:off x="4308475" y="4678363"/>
              <a:ext cx="1778000" cy="273050"/>
            </a:xfrm>
            <a:custGeom>
              <a:avLst/>
              <a:gdLst>
                <a:gd name="connsiteX0" fmla="*/ 1116807 w 1778794"/>
                <a:gd name="connsiteY0" fmla="*/ 207169 h 271463"/>
                <a:gd name="connsiteX1" fmla="*/ 454819 w 1778794"/>
                <a:gd name="connsiteY1" fmla="*/ 271463 h 271463"/>
                <a:gd name="connsiteX2" fmla="*/ 0 w 1778794"/>
                <a:gd name="connsiteY2" fmla="*/ 269082 h 271463"/>
                <a:gd name="connsiteX3" fmla="*/ 0 w 1778794"/>
                <a:gd name="connsiteY3" fmla="*/ 109538 h 271463"/>
                <a:gd name="connsiteX4" fmla="*/ 226219 w 1778794"/>
                <a:gd name="connsiteY4" fmla="*/ 109538 h 271463"/>
                <a:gd name="connsiteX5" fmla="*/ 502444 w 1778794"/>
                <a:gd name="connsiteY5" fmla="*/ 95250 h 271463"/>
                <a:gd name="connsiteX6" fmla="*/ 835819 w 1778794"/>
                <a:gd name="connsiteY6" fmla="*/ 64294 h 271463"/>
                <a:gd name="connsiteX7" fmla="*/ 1247775 w 1778794"/>
                <a:gd name="connsiteY7" fmla="*/ 26194 h 271463"/>
                <a:gd name="connsiteX8" fmla="*/ 1478757 w 1778794"/>
                <a:gd name="connsiteY8" fmla="*/ 2382 h 271463"/>
                <a:gd name="connsiteX9" fmla="*/ 1516857 w 1778794"/>
                <a:gd name="connsiteY9" fmla="*/ 0 h 271463"/>
                <a:gd name="connsiteX10" fmla="*/ 1566863 w 1778794"/>
                <a:gd name="connsiteY10" fmla="*/ 7144 h 271463"/>
                <a:gd name="connsiteX11" fmla="*/ 1633538 w 1778794"/>
                <a:gd name="connsiteY11" fmla="*/ 28575 h 271463"/>
                <a:gd name="connsiteX12" fmla="*/ 1714500 w 1778794"/>
                <a:gd name="connsiteY12" fmla="*/ 64294 h 271463"/>
                <a:gd name="connsiteX13" fmla="*/ 1778794 w 1778794"/>
                <a:gd name="connsiteY13" fmla="*/ 102394 h 271463"/>
                <a:gd name="connsiteX14" fmla="*/ 1776413 w 1778794"/>
                <a:gd name="connsiteY14" fmla="*/ 173832 h 271463"/>
                <a:gd name="connsiteX15" fmla="*/ 1116807 w 1778794"/>
                <a:gd name="connsiteY15" fmla="*/ 207169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271463">
                  <a:moveTo>
                    <a:pt x="1116807" y="207169"/>
                  </a:moveTo>
                  <a:lnTo>
                    <a:pt x="454819" y="271463"/>
                  </a:lnTo>
                  <a:lnTo>
                    <a:pt x="0" y="269082"/>
                  </a:lnTo>
                  <a:lnTo>
                    <a:pt x="0" y="109538"/>
                  </a:lnTo>
                  <a:lnTo>
                    <a:pt x="226219" y="109538"/>
                  </a:lnTo>
                  <a:lnTo>
                    <a:pt x="502444" y="95250"/>
                  </a:lnTo>
                  <a:lnTo>
                    <a:pt x="835819" y="64294"/>
                  </a:lnTo>
                  <a:lnTo>
                    <a:pt x="1247775" y="26194"/>
                  </a:lnTo>
                  <a:lnTo>
                    <a:pt x="1478757" y="2382"/>
                  </a:lnTo>
                  <a:lnTo>
                    <a:pt x="1516857" y="0"/>
                  </a:lnTo>
                  <a:lnTo>
                    <a:pt x="1566863" y="7144"/>
                  </a:lnTo>
                  <a:lnTo>
                    <a:pt x="1633538" y="28575"/>
                  </a:lnTo>
                  <a:lnTo>
                    <a:pt x="1714500" y="64294"/>
                  </a:lnTo>
                  <a:lnTo>
                    <a:pt x="1778794" y="102394"/>
                  </a:lnTo>
                  <a:cubicBezTo>
                    <a:pt x="1778000" y="126207"/>
                    <a:pt x="1777207" y="150019"/>
                    <a:pt x="1776413" y="173832"/>
                  </a:cubicBezTo>
                  <a:lnTo>
                    <a:pt x="111680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AAC02BF7-57C4-4043-8A63-B18CA106B8BD}"/>
                </a:ext>
              </a:extLst>
            </p:cNvPr>
            <p:cNvSpPr/>
            <p:nvPr/>
          </p:nvSpPr>
          <p:spPr>
            <a:xfrm>
              <a:off x="4289425" y="5326063"/>
              <a:ext cx="1795463" cy="349250"/>
            </a:xfrm>
            <a:custGeom>
              <a:avLst/>
              <a:gdLst>
                <a:gd name="connsiteX0" fmla="*/ 1152525 w 1795463"/>
                <a:gd name="connsiteY0" fmla="*/ 245269 h 347663"/>
                <a:gd name="connsiteX1" fmla="*/ 835819 w 1795463"/>
                <a:gd name="connsiteY1" fmla="*/ 271463 h 347663"/>
                <a:gd name="connsiteX2" fmla="*/ 697707 w 1795463"/>
                <a:gd name="connsiteY2" fmla="*/ 288132 h 347663"/>
                <a:gd name="connsiteX3" fmla="*/ 471488 w 1795463"/>
                <a:gd name="connsiteY3" fmla="*/ 323850 h 347663"/>
                <a:gd name="connsiteX4" fmla="*/ 383382 w 1795463"/>
                <a:gd name="connsiteY4" fmla="*/ 340519 h 347663"/>
                <a:gd name="connsiteX5" fmla="*/ 316707 w 1795463"/>
                <a:gd name="connsiteY5" fmla="*/ 345282 h 347663"/>
                <a:gd name="connsiteX6" fmla="*/ 207169 w 1795463"/>
                <a:gd name="connsiteY6" fmla="*/ 347663 h 347663"/>
                <a:gd name="connsiteX7" fmla="*/ 128588 w 1795463"/>
                <a:gd name="connsiteY7" fmla="*/ 340519 h 347663"/>
                <a:gd name="connsiteX8" fmla="*/ 2382 w 1795463"/>
                <a:gd name="connsiteY8" fmla="*/ 330994 h 347663"/>
                <a:gd name="connsiteX9" fmla="*/ 0 w 1795463"/>
                <a:gd name="connsiteY9" fmla="*/ 147638 h 347663"/>
                <a:gd name="connsiteX10" fmla="*/ 147638 w 1795463"/>
                <a:gd name="connsiteY10" fmla="*/ 161925 h 347663"/>
                <a:gd name="connsiteX11" fmla="*/ 197644 w 1795463"/>
                <a:gd name="connsiteY11" fmla="*/ 166688 h 347663"/>
                <a:gd name="connsiteX12" fmla="*/ 266700 w 1795463"/>
                <a:gd name="connsiteY12" fmla="*/ 169069 h 347663"/>
                <a:gd name="connsiteX13" fmla="*/ 307182 w 1795463"/>
                <a:gd name="connsiteY13" fmla="*/ 166688 h 347663"/>
                <a:gd name="connsiteX14" fmla="*/ 371475 w 1795463"/>
                <a:gd name="connsiteY14" fmla="*/ 159544 h 347663"/>
                <a:gd name="connsiteX15" fmla="*/ 661988 w 1795463"/>
                <a:gd name="connsiteY15" fmla="*/ 119063 h 347663"/>
                <a:gd name="connsiteX16" fmla="*/ 997744 w 1795463"/>
                <a:gd name="connsiteY16" fmla="*/ 76200 h 347663"/>
                <a:gd name="connsiteX17" fmla="*/ 1435894 w 1795463"/>
                <a:gd name="connsiteY17" fmla="*/ 16669 h 347663"/>
                <a:gd name="connsiteX18" fmla="*/ 1552575 w 1795463"/>
                <a:gd name="connsiteY18" fmla="*/ 0 h 347663"/>
                <a:gd name="connsiteX19" fmla="*/ 1600200 w 1795463"/>
                <a:gd name="connsiteY19" fmla="*/ 9525 h 347663"/>
                <a:gd name="connsiteX20" fmla="*/ 1659732 w 1795463"/>
                <a:gd name="connsiteY20" fmla="*/ 19050 h 347663"/>
                <a:gd name="connsiteX21" fmla="*/ 1724025 w 1795463"/>
                <a:gd name="connsiteY21" fmla="*/ 23813 h 347663"/>
                <a:gd name="connsiteX22" fmla="*/ 1795463 w 1795463"/>
                <a:gd name="connsiteY22" fmla="*/ 23813 h 347663"/>
                <a:gd name="connsiteX23" fmla="*/ 1783557 w 1795463"/>
                <a:gd name="connsiteY23" fmla="*/ 250032 h 347663"/>
                <a:gd name="connsiteX24" fmla="*/ 1512094 w 1795463"/>
                <a:gd name="connsiteY24" fmla="*/ 233363 h 347663"/>
                <a:gd name="connsiteX25" fmla="*/ 1333500 w 1795463"/>
                <a:gd name="connsiteY25" fmla="*/ 233363 h 347663"/>
                <a:gd name="connsiteX26" fmla="*/ 1152525 w 1795463"/>
                <a:gd name="connsiteY26" fmla="*/ 245269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5463" h="347663">
                  <a:moveTo>
                    <a:pt x="1152525" y="245269"/>
                  </a:moveTo>
                  <a:lnTo>
                    <a:pt x="835819" y="271463"/>
                  </a:lnTo>
                  <a:lnTo>
                    <a:pt x="697707" y="288132"/>
                  </a:lnTo>
                  <a:lnTo>
                    <a:pt x="471488" y="323850"/>
                  </a:lnTo>
                  <a:lnTo>
                    <a:pt x="383382" y="340519"/>
                  </a:lnTo>
                  <a:lnTo>
                    <a:pt x="316707" y="345282"/>
                  </a:lnTo>
                  <a:lnTo>
                    <a:pt x="207169" y="347663"/>
                  </a:lnTo>
                  <a:lnTo>
                    <a:pt x="128588" y="340519"/>
                  </a:lnTo>
                  <a:lnTo>
                    <a:pt x="2382" y="330994"/>
                  </a:lnTo>
                  <a:lnTo>
                    <a:pt x="0" y="147638"/>
                  </a:lnTo>
                  <a:lnTo>
                    <a:pt x="147638" y="161925"/>
                  </a:lnTo>
                  <a:lnTo>
                    <a:pt x="197644" y="166688"/>
                  </a:lnTo>
                  <a:lnTo>
                    <a:pt x="266700" y="169069"/>
                  </a:lnTo>
                  <a:lnTo>
                    <a:pt x="307182" y="166688"/>
                  </a:lnTo>
                  <a:lnTo>
                    <a:pt x="371475" y="159544"/>
                  </a:lnTo>
                  <a:lnTo>
                    <a:pt x="661988" y="119063"/>
                  </a:lnTo>
                  <a:lnTo>
                    <a:pt x="997744" y="76200"/>
                  </a:lnTo>
                  <a:lnTo>
                    <a:pt x="1435894" y="16669"/>
                  </a:lnTo>
                  <a:lnTo>
                    <a:pt x="1552575" y="0"/>
                  </a:lnTo>
                  <a:lnTo>
                    <a:pt x="1600200" y="9525"/>
                  </a:lnTo>
                  <a:lnTo>
                    <a:pt x="1659732" y="19050"/>
                  </a:lnTo>
                  <a:lnTo>
                    <a:pt x="1724025" y="23813"/>
                  </a:lnTo>
                  <a:lnTo>
                    <a:pt x="1795463" y="23813"/>
                  </a:lnTo>
                  <a:lnTo>
                    <a:pt x="1783557" y="250032"/>
                  </a:lnTo>
                  <a:lnTo>
                    <a:pt x="1512094" y="233363"/>
                  </a:lnTo>
                  <a:lnTo>
                    <a:pt x="1333500" y="233363"/>
                  </a:lnTo>
                  <a:lnTo>
                    <a:pt x="1152525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76940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3F69B8A-2510-4AB6-8838-6D08483E7712}"/>
              </a:ext>
            </a:extLst>
          </p:cNvPr>
          <p:cNvGrpSpPr/>
          <p:nvPr/>
        </p:nvGrpSpPr>
        <p:grpSpPr>
          <a:xfrm>
            <a:off x="2671763" y="1417638"/>
            <a:ext cx="4419600" cy="4467225"/>
            <a:chOff x="2671763" y="1417638"/>
            <a:chExt cx="4419600" cy="44672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6773327-0EB1-944A-9DF6-5F9AF34C9DAF}"/>
                </a:ext>
              </a:extLst>
            </p:cNvPr>
            <p:cNvSpPr/>
            <p:nvPr/>
          </p:nvSpPr>
          <p:spPr>
            <a:xfrm>
              <a:off x="2852738" y="1981200"/>
              <a:ext cx="1090612" cy="1152525"/>
            </a:xfrm>
            <a:custGeom>
              <a:avLst/>
              <a:gdLst>
                <a:gd name="connsiteX0" fmla="*/ 542925 w 1090612"/>
                <a:gd name="connsiteY0" fmla="*/ 819150 h 1152525"/>
                <a:gd name="connsiteX1" fmla="*/ 359568 w 1090612"/>
                <a:gd name="connsiteY1" fmla="*/ 950119 h 1152525"/>
                <a:gd name="connsiteX2" fmla="*/ 121443 w 1090612"/>
                <a:gd name="connsiteY2" fmla="*/ 1102519 h 1152525"/>
                <a:gd name="connsiteX3" fmla="*/ 50006 w 1090612"/>
                <a:gd name="connsiteY3" fmla="*/ 1145381 h 1152525"/>
                <a:gd name="connsiteX4" fmla="*/ 26193 w 1090612"/>
                <a:gd name="connsiteY4" fmla="*/ 1152525 h 1152525"/>
                <a:gd name="connsiteX5" fmla="*/ 7143 w 1090612"/>
                <a:gd name="connsiteY5" fmla="*/ 1152525 h 1152525"/>
                <a:gd name="connsiteX6" fmla="*/ 0 w 1090612"/>
                <a:gd name="connsiteY6" fmla="*/ 1140619 h 1152525"/>
                <a:gd name="connsiteX7" fmla="*/ 2381 w 1090612"/>
                <a:gd name="connsiteY7" fmla="*/ 1116806 h 1152525"/>
                <a:gd name="connsiteX8" fmla="*/ 19050 w 1090612"/>
                <a:gd name="connsiteY8" fmla="*/ 1088231 h 1152525"/>
                <a:gd name="connsiteX9" fmla="*/ 116681 w 1090612"/>
                <a:gd name="connsiteY9" fmla="*/ 992981 h 1152525"/>
                <a:gd name="connsiteX10" fmla="*/ 240506 w 1090612"/>
                <a:gd name="connsiteY10" fmla="*/ 871538 h 1152525"/>
                <a:gd name="connsiteX11" fmla="*/ 381000 w 1090612"/>
                <a:gd name="connsiteY11" fmla="*/ 714375 h 1152525"/>
                <a:gd name="connsiteX12" fmla="*/ 521493 w 1090612"/>
                <a:gd name="connsiteY12" fmla="*/ 547688 h 1152525"/>
                <a:gd name="connsiteX13" fmla="*/ 607218 w 1090612"/>
                <a:gd name="connsiteY13" fmla="*/ 440531 h 1152525"/>
                <a:gd name="connsiteX14" fmla="*/ 671512 w 1090612"/>
                <a:gd name="connsiteY14" fmla="*/ 338138 h 1152525"/>
                <a:gd name="connsiteX15" fmla="*/ 709612 w 1090612"/>
                <a:gd name="connsiteY15" fmla="*/ 264319 h 1152525"/>
                <a:gd name="connsiteX16" fmla="*/ 711993 w 1090612"/>
                <a:gd name="connsiteY16" fmla="*/ 235744 h 1152525"/>
                <a:gd name="connsiteX17" fmla="*/ 700087 w 1090612"/>
                <a:gd name="connsiteY17" fmla="*/ 204788 h 1152525"/>
                <a:gd name="connsiteX18" fmla="*/ 661987 w 1090612"/>
                <a:gd name="connsiteY18" fmla="*/ 154781 h 1152525"/>
                <a:gd name="connsiteX19" fmla="*/ 619125 w 1090612"/>
                <a:gd name="connsiteY19" fmla="*/ 107156 h 1152525"/>
                <a:gd name="connsiteX20" fmla="*/ 583406 w 1090612"/>
                <a:gd name="connsiteY20" fmla="*/ 73819 h 1152525"/>
                <a:gd name="connsiteX21" fmla="*/ 566737 w 1090612"/>
                <a:gd name="connsiteY21" fmla="*/ 52388 h 1152525"/>
                <a:gd name="connsiteX22" fmla="*/ 559593 w 1090612"/>
                <a:gd name="connsiteY22" fmla="*/ 28575 h 1152525"/>
                <a:gd name="connsiteX23" fmla="*/ 561975 w 1090612"/>
                <a:gd name="connsiteY23" fmla="*/ 9525 h 1152525"/>
                <a:gd name="connsiteX24" fmla="*/ 571500 w 1090612"/>
                <a:gd name="connsiteY24" fmla="*/ 0 h 1152525"/>
                <a:gd name="connsiteX25" fmla="*/ 595312 w 1090612"/>
                <a:gd name="connsiteY25" fmla="*/ 4763 h 1152525"/>
                <a:gd name="connsiteX26" fmla="*/ 631031 w 1090612"/>
                <a:gd name="connsiteY26" fmla="*/ 19050 h 1152525"/>
                <a:gd name="connsiteX27" fmla="*/ 723900 w 1090612"/>
                <a:gd name="connsiteY27" fmla="*/ 59531 h 1152525"/>
                <a:gd name="connsiteX28" fmla="*/ 831056 w 1090612"/>
                <a:gd name="connsiteY28" fmla="*/ 116681 h 1152525"/>
                <a:gd name="connsiteX29" fmla="*/ 888206 w 1090612"/>
                <a:gd name="connsiteY29" fmla="*/ 157163 h 1152525"/>
                <a:gd name="connsiteX30" fmla="*/ 945356 w 1090612"/>
                <a:gd name="connsiteY30" fmla="*/ 204788 h 1152525"/>
                <a:gd name="connsiteX31" fmla="*/ 1000125 w 1090612"/>
                <a:gd name="connsiteY31" fmla="*/ 254794 h 1152525"/>
                <a:gd name="connsiteX32" fmla="*/ 1050131 w 1090612"/>
                <a:gd name="connsiteY32" fmla="*/ 311944 h 1152525"/>
                <a:gd name="connsiteX33" fmla="*/ 1076325 w 1090612"/>
                <a:gd name="connsiteY33" fmla="*/ 347663 h 1152525"/>
                <a:gd name="connsiteX34" fmla="*/ 1088231 w 1090612"/>
                <a:gd name="connsiteY34" fmla="*/ 371475 h 1152525"/>
                <a:gd name="connsiteX35" fmla="*/ 1090612 w 1090612"/>
                <a:gd name="connsiteY35" fmla="*/ 392906 h 1152525"/>
                <a:gd name="connsiteX36" fmla="*/ 1085850 w 1090612"/>
                <a:gd name="connsiteY36" fmla="*/ 416719 h 1152525"/>
                <a:gd name="connsiteX37" fmla="*/ 1069181 w 1090612"/>
                <a:gd name="connsiteY37" fmla="*/ 431006 h 1152525"/>
                <a:gd name="connsiteX38" fmla="*/ 1028700 w 1090612"/>
                <a:gd name="connsiteY38" fmla="*/ 442913 h 1152525"/>
                <a:gd name="connsiteX39" fmla="*/ 1002506 w 1090612"/>
                <a:gd name="connsiteY39" fmla="*/ 452438 h 1152525"/>
                <a:gd name="connsiteX40" fmla="*/ 876300 w 1090612"/>
                <a:gd name="connsiteY40" fmla="*/ 547688 h 1152525"/>
                <a:gd name="connsiteX41" fmla="*/ 740568 w 1090612"/>
                <a:gd name="connsiteY41" fmla="*/ 669131 h 1152525"/>
                <a:gd name="connsiteX42" fmla="*/ 542925 w 1090612"/>
                <a:gd name="connsiteY42" fmla="*/ 8191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0612" h="1152525">
                  <a:moveTo>
                    <a:pt x="542925" y="819150"/>
                  </a:moveTo>
                  <a:lnTo>
                    <a:pt x="359568" y="950119"/>
                  </a:lnTo>
                  <a:lnTo>
                    <a:pt x="121443" y="1102519"/>
                  </a:lnTo>
                  <a:lnTo>
                    <a:pt x="50006" y="1145381"/>
                  </a:lnTo>
                  <a:lnTo>
                    <a:pt x="26193" y="1152525"/>
                  </a:lnTo>
                  <a:lnTo>
                    <a:pt x="7143" y="1152525"/>
                  </a:lnTo>
                  <a:lnTo>
                    <a:pt x="0" y="1140619"/>
                  </a:lnTo>
                  <a:lnTo>
                    <a:pt x="2381" y="1116806"/>
                  </a:lnTo>
                  <a:lnTo>
                    <a:pt x="19050" y="1088231"/>
                  </a:lnTo>
                  <a:lnTo>
                    <a:pt x="116681" y="992981"/>
                  </a:lnTo>
                  <a:lnTo>
                    <a:pt x="240506" y="871538"/>
                  </a:lnTo>
                  <a:lnTo>
                    <a:pt x="381000" y="714375"/>
                  </a:lnTo>
                  <a:lnTo>
                    <a:pt x="521493" y="547688"/>
                  </a:lnTo>
                  <a:lnTo>
                    <a:pt x="607218" y="440531"/>
                  </a:lnTo>
                  <a:lnTo>
                    <a:pt x="671512" y="338138"/>
                  </a:lnTo>
                  <a:lnTo>
                    <a:pt x="709612" y="264319"/>
                  </a:lnTo>
                  <a:lnTo>
                    <a:pt x="711993" y="235744"/>
                  </a:lnTo>
                  <a:lnTo>
                    <a:pt x="700087" y="204788"/>
                  </a:lnTo>
                  <a:lnTo>
                    <a:pt x="661987" y="154781"/>
                  </a:lnTo>
                  <a:lnTo>
                    <a:pt x="619125" y="107156"/>
                  </a:lnTo>
                  <a:lnTo>
                    <a:pt x="583406" y="73819"/>
                  </a:lnTo>
                  <a:lnTo>
                    <a:pt x="566737" y="52388"/>
                  </a:lnTo>
                  <a:lnTo>
                    <a:pt x="559593" y="28575"/>
                  </a:lnTo>
                  <a:lnTo>
                    <a:pt x="561975" y="9525"/>
                  </a:lnTo>
                  <a:lnTo>
                    <a:pt x="571500" y="0"/>
                  </a:lnTo>
                  <a:lnTo>
                    <a:pt x="595312" y="4763"/>
                  </a:lnTo>
                  <a:lnTo>
                    <a:pt x="631031" y="19050"/>
                  </a:lnTo>
                  <a:lnTo>
                    <a:pt x="723900" y="59531"/>
                  </a:lnTo>
                  <a:lnTo>
                    <a:pt x="831056" y="116681"/>
                  </a:lnTo>
                  <a:lnTo>
                    <a:pt x="888206" y="157163"/>
                  </a:lnTo>
                  <a:lnTo>
                    <a:pt x="945356" y="204788"/>
                  </a:lnTo>
                  <a:lnTo>
                    <a:pt x="1000125" y="254794"/>
                  </a:lnTo>
                  <a:lnTo>
                    <a:pt x="1050131" y="311944"/>
                  </a:lnTo>
                  <a:lnTo>
                    <a:pt x="1076325" y="347663"/>
                  </a:lnTo>
                  <a:lnTo>
                    <a:pt x="1088231" y="371475"/>
                  </a:lnTo>
                  <a:lnTo>
                    <a:pt x="1090612" y="392906"/>
                  </a:lnTo>
                  <a:lnTo>
                    <a:pt x="1085850" y="416719"/>
                  </a:lnTo>
                  <a:lnTo>
                    <a:pt x="1069181" y="431006"/>
                  </a:lnTo>
                  <a:lnTo>
                    <a:pt x="1028700" y="442913"/>
                  </a:lnTo>
                  <a:lnTo>
                    <a:pt x="1002506" y="452438"/>
                  </a:lnTo>
                  <a:lnTo>
                    <a:pt x="876300" y="547688"/>
                  </a:lnTo>
                  <a:lnTo>
                    <a:pt x="740568" y="669131"/>
                  </a:lnTo>
                  <a:lnTo>
                    <a:pt x="54292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2844B26-898F-BF4F-AF0C-773A37C0C506}"/>
                </a:ext>
              </a:extLst>
            </p:cNvPr>
            <p:cNvSpPr/>
            <p:nvPr/>
          </p:nvSpPr>
          <p:spPr>
            <a:xfrm>
              <a:off x="4494213" y="1417638"/>
              <a:ext cx="517525" cy="1657350"/>
            </a:xfrm>
            <a:custGeom>
              <a:avLst/>
              <a:gdLst>
                <a:gd name="connsiteX0" fmla="*/ 230981 w 519112"/>
                <a:gd name="connsiteY0" fmla="*/ 795337 h 1657350"/>
                <a:gd name="connsiteX1" fmla="*/ 226219 w 519112"/>
                <a:gd name="connsiteY1" fmla="*/ 304800 h 1657350"/>
                <a:gd name="connsiteX2" fmla="*/ 216694 w 519112"/>
                <a:gd name="connsiteY2" fmla="*/ 264319 h 1657350"/>
                <a:gd name="connsiteX3" fmla="*/ 202406 w 519112"/>
                <a:gd name="connsiteY3" fmla="*/ 230981 h 1657350"/>
                <a:gd name="connsiteX4" fmla="*/ 173831 w 519112"/>
                <a:gd name="connsiteY4" fmla="*/ 192881 h 1657350"/>
                <a:gd name="connsiteX5" fmla="*/ 126206 w 519112"/>
                <a:gd name="connsiteY5" fmla="*/ 147637 h 1657350"/>
                <a:gd name="connsiteX6" fmla="*/ 16669 w 519112"/>
                <a:gd name="connsiteY6" fmla="*/ 64294 h 1657350"/>
                <a:gd name="connsiteX7" fmla="*/ 0 w 519112"/>
                <a:gd name="connsiteY7" fmla="*/ 50006 h 1657350"/>
                <a:gd name="connsiteX8" fmla="*/ 0 w 519112"/>
                <a:gd name="connsiteY8" fmla="*/ 28575 h 1657350"/>
                <a:gd name="connsiteX9" fmla="*/ 7144 w 519112"/>
                <a:gd name="connsiteY9" fmla="*/ 14287 h 1657350"/>
                <a:gd name="connsiteX10" fmla="*/ 33337 w 519112"/>
                <a:gd name="connsiteY10" fmla="*/ 4762 h 1657350"/>
                <a:gd name="connsiteX11" fmla="*/ 76200 w 519112"/>
                <a:gd name="connsiteY11" fmla="*/ 0 h 1657350"/>
                <a:gd name="connsiteX12" fmla="*/ 142875 w 519112"/>
                <a:gd name="connsiteY12" fmla="*/ 9525 h 1657350"/>
                <a:gd name="connsiteX13" fmla="*/ 228600 w 519112"/>
                <a:gd name="connsiteY13" fmla="*/ 26194 h 1657350"/>
                <a:gd name="connsiteX14" fmla="*/ 307181 w 519112"/>
                <a:gd name="connsiteY14" fmla="*/ 52387 h 1657350"/>
                <a:gd name="connsiteX15" fmla="*/ 376237 w 519112"/>
                <a:gd name="connsiteY15" fmla="*/ 83344 h 1657350"/>
                <a:gd name="connsiteX16" fmla="*/ 421481 w 519112"/>
                <a:gd name="connsiteY16" fmla="*/ 109537 h 1657350"/>
                <a:gd name="connsiteX17" fmla="*/ 459581 w 519112"/>
                <a:gd name="connsiteY17" fmla="*/ 133350 h 1657350"/>
                <a:gd name="connsiteX18" fmla="*/ 492919 w 519112"/>
                <a:gd name="connsiteY18" fmla="*/ 161925 h 1657350"/>
                <a:gd name="connsiteX19" fmla="*/ 511969 w 519112"/>
                <a:gd name="connsiteY19" fmla="*/ 188119 h 1657350"/>
                <a:gd name="connsiteX20" fmla="*/ 519112 w 519112"/>
                <a:gd name="connsiteY20" fmla="*/ 221456 h 1657350"/>
                <a:gd name="connsiteX21" fmla="*/ 516731 w 519112"/>
                <a:gd name="connsiteY21" fmla="*/ 252412 h 1657350"/>
                <a:gd name="connsiteX22" fmla="*/ 497681 w 519112"/>
                <a:gd name="connsiteY22" fmla="*/ 290512 h 1657350"/>
                <a:gd name="connsiteX23" fmla="*/ 483394 w 519112"/>
                <a:gd name="connsiteY23" fmla="*/ 328612 h 1657350"/>
                <a:gd name="connsiteX24" fmla="*/ 473869 w 519112"/>
                <a:gd name="connsiteY24" fmla="*/ 390525 h 1657350"/>
                <a:gd name="connsiteX25" fmla="*/ 473869 w 519112"/>
                <a:gd name="connsiteY25" fmla="*/ 726281 h 1657350"/>
                <a:gd name="connsiteX26" fmla="*/ 476250 w 519112"/>
                <a:gd name="connsiteY26" fmla="*/ 1109662 h 1657350"/>
                <a:gd name="connsiteX27" fmla="*/ 471487 w 519112"/>
                <a:gd name="connsiteY27" fmla="*/ 1283494 h 1657350"/>
                <a:gd name="connsiteX28" fmla="*/ 464344 w 519112"/>
                <a:gd name="connsiteY28" fmla="*/ 1347787 h 1657350"/>
                <a:gd name="connsiteX29" fmla="*/ 454819 w 519112"/>
                <a:gd name="connsiteY29" fmla="*/ 1390650 h 1657350"/>
                <a:gd name="connsiteX30" fmla="*/ 440531 w 519112"/>
                <a:gd name="connsiteY30" fmla="*/ 1438275 h 1657350"/>
                <a:gd name="connsiteX31" fmla="*/ 395287 w 519112"/>
                <a:gd name="connsiteY31" fmla="*/ 1521619 h 1657350"/>
                <a:gd name="connsiteX32" fmla="*/ 345281 w 519112"/>
                <a:gd name="connsiteY32" fmla="*/ 1578769 h 1657350"/>
                <a:gd name="connsiteX33" fmla="*/ 261937 w 519112"/>
                <a:gd name="connsiteY33" fmla="*/ 1654969 h 1657350"/>
                <a:gd name="connsiteX34" fmla="*/ 242887 w 519112"/>
                <a:gd name="connsiteY34" fmla="*/ 1657350 h 1657350"/>
                <a:gd name="connsiteX35" fmla="*/ 214312 w 519112"/>
                <a:gd name="connsiteY35" fmla="*/ 1645444 h 1657350"/>
                <a:gd name="connsiteX36" fmla="*/ 183356 w 519112"/>
                <a:gd name="connsiteY36" fmla="*/ 1609725 h 1657350"/>
                <a:gd name="connsiteX37" fmla="*/ 145256 w 519112"/>
                <a:gd name="connsiteY37" fmla="*/ 1543050 h 1657350"/>
                <a:gd name="connsiteX38" fmla="*/ 126206 w 519112"/>
                <a:gd name="connsiteY38" fmla="*/ 1500187 h 1657350"/>
                <a:gd name="connsiteX39" fmla="*/ 204787 w 519112"/>
                <a:gd name="connsiteY39" fmla="*/ 1200150 h 1657350"/>
                <a:gd name="connsiteX40" fmla="*/ 223837 w 519112"/>
                <a:gd name="connsiteY40" fmla="*/ 1133475 h 1657350"/>
                <a:gd name="connsiteX41" fmla="*/ 228600 w 519112"/>
                <a:gd name="connsiteY41" fmla="*/ 1069181 h 1657350"/>
                <a:gd name="connsiteX42" fmla="*/ 230981 w 519112"/>
                <a:gd name="connsiteY42" fmla="*/ 795337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2" h="1657350">
                  <a:moveTo>
                    <a:pt x="230981" y="795337"/>
                  </a:moveTo>
                  <a:cubicBezTo>
                    <a:pt x="229394" y="631825"/>
                    <a:pt x="227806" y="468312"/>
                    <a:pt x="226219" y="304800"/>
                  </a:cubicBezTo>
                  <a:lnTo>
                    <a:pt x="216694" y="264319"/>
                  </a:lnTo>
                  <a:lnTo>
                    <a:pt x="202406" y="230981"/>
                  </a:lnTo>
                  <a:lnTo>
                    <a:pt x="173831" y="192881"/>
                  </a:lnTo>
                  <a:lnTo>
                    <a:pt x="126206" y="147637"/>
                  </a:lnTo>
                  <a:lnTo>
                    <a:pt x="16669" y="64294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3337" y="4762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28600" y="26194"/>
                  </a:lnTo>
                  <a:lnTo>
                    <a:pt x="307181" y="52387"/>
                  </a:lnTo>
                  <a:lnTo>
                    <a:pt x="376237" y="83344"/>
                  </a:lnTo>
                  <a:lnTo>
                    <a:pt x="421481" y="109537"/>
                  </a:lnTo>
                  <a:lnTo>
                    <a:pt x="459581" y="133350"/>
                  </a:lnTo>
                  <a:lnTo>
                    <a:pt x="492919" y="161925"/>
                  </a:lnTo>
                  <a:lnTo>
                    <a:pt x="511969" y="188119"/>
                  </a:lnTo>
                  <a:lnTo>
                    <a:pt x="519112" y="221456"/>
                  </a:lnTo>
                  <a:lnTo>
                    <a:pt x="516731" y="252412"/>
                  </a:lnTo>
                  <a:lnTo>
                    <a:pt x="497681" y="290512"/>
                  </a:lnTo>
                  <a:lnTo>
                    <a:pt x="483394" y="328612"/>
                  </a:lnTo>
                  <a:lnTo>
                    <a:pt x="473869" y="390525"/>
                  </a:lnTo>
                  <a:lnTo>
                    <a:pt x="473869" y="726281"/>
                  </a:lnTo>
                  <a:cubicBezTo>
                    <a:pt x="474663" y="854075"/>
                    <a:pt x="478631" y="1006078"/>
                    <a:pt x="476250" y="1109662"/>
                  </a:cubicBezTo>
                  <a:lnTo>
                    <a:pt x="471487" y="1283494"/>
                  </a:lnTo>
                  <a:lnTo>
                    <a:pt x="464344" y="1347787"/>
                  </a:lnTo>
                  <a:lnTo>
                    <a:pt x="454819" y="1390650"/>
                  </a:lnTo>
                  <a:lnTo>
                    <a:pt x="440531" y="1438275"/>
                  </a:lnTo>
                  <a:lnTo>
                    <a:pt x="395287" y="1521619"/>
                  </a:lnTo>
                  <a:lnTo>
                    <a:pt x="345281" y="1578769"/>
                  </a:lnTo>
                  <a:lnTo>
                    <a:pt x="261937" y="1654969"/>
                  </a:lnTo>
                  <a:lnTo>
                    <a:pt x="242887" y="1657350"/>
                  </a:lnTo>
                  <a:lnTo>
                    <a:pt x="214312" y="1645444"/>
                  </a:lnTo>
                  <a:lnTo>
                    <a:pt x="183356" y="1609725"/>
                  </a:lnTo>
                  <a:lnTo>
                    <a:pt x="145256" y="1543050"/>
                  </a:lnTo>
                  <a:lnTo>
                    <a:pt x="126206" y="1500187"/>
                  </a:lnTo>
                  <a:lnTo>
                    <a:pt x="204787" y="1200150"/>
                  </a:lnTo>
                  <a:lnTo>
                    <a:pt x="223837" y="1133475"/>
                  </a:lnTo>
                  <a:lnTo>
                    <a:pt x="228600" y="1069181"/>
                  </a:lnTo>
                  <a:cubicBezTo>
                    <a:pt x="229394" y="977900"/>
                    <a:pt x="230187" y="886618"/>
                    <a:pt x="230981" y="795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E580C7DB-98F2-D04F-A159-8AB03562C63D}"/>
                </a:ext>
              </a:extLst>
            </p:cNvPr>
            <p:cNvSpPr/>
            <p:nvPr/>
          </p:nvSpPr>
          <p:spPr>
            <a:xfrm>
              <a:off x="6113463" y="1944688"/>
              <a:ext cx="977900" cy="819150"/>
            </a:xfrm>
            <a:custGeom>
              <a:avLst/>
              <a:gdLst>
                <a:gd name="connsiteX0" fmla="*/ 626269 w 978694"/>
                <a:gd name="connsiteY0" fmla="*/ 619125 h 819150"/>
                <a:gd name="connsiteX1" fmla="*/ 345281 w 978694"/>
                <a:gd name="connsiteY1" fmla="*/ 350044 h 819150"/>
                <a:gd name="connsiteX2" fmla="*/ 164306 w 978694"/>
                <a:gd name="connsiteY2" fmla="*/ 183357 h 819150"/>
                <a:gd name="connsiteX3" fmla="*/ 33337 w 978694"/>
                <a:gd name="connsiteY3" fmla="*/ 73819 h 819150"/>
                <a:gd name="connsiteX4" fmla="*/ 11906 w 978694"/>
                <a:gd name="connsiteY4" fmla="*/ 54769 h 819150"/>
                <a:gd name="connsiteX5" fmla="*/ 0 w 978694"/>
                <a:gd name="connsiteY5" fmla="*/ 38100 h 819150"/>
                <a:gd name="connsiteX6" fmla="*/ 0 w 978694"/>
                <a:gd name="connsiteY6" fmla="*/ 14288 h 819150"/>
                <a:gd name="connsiteX7" fmla="*/ 7144 w 978694"/>
                <a:gd name="connsiteY7" fmla="*/ 4763 h 819150"/>
                <a:gd name="connsiteX8" fmla="*/ 28575 w 978694"/>
                <a:gd name="connsiteY8" fmla="*/ 0 h 819150"/>
                <a:gd name="connsiteX9" fmla="*/ 64294 w 978694"/>
                <a:gd name="connsiteY9" fmla="*/ 7144 h 819150"/>
                <a:gd name="connsiteX10" fmla="*/ 269081 w 978694"/>
                <a:gd name="connsiteY10" fmla="*/ 88107 h 819150"/>
                <a:gd name="connsiteX11" fmla="*/ 476250 w 978694"/>
                <a:gd name="connsiteY11" fmla="*/ 164307 h 819150"/>
                <a:gd name="connsiteX12" fmla="*/ 621506 w 978694"/>
                <a:gd name="connsiteY12" fmla="*/ 211932 h 819150"/>
                <a:gd name="connsiteX13" fmla="*/ 659606 w 978694"/>
                <a:gd name="connsiteY13" fmla="*/ 245269 h 819150"/>
                <a:gd name="connsiteX14" fmla="*/ 726281 w 978694"/>
                <a:gd name="connsiteY14" fmla="*/ 309563 h 819150"/>
                <a:gd name="connsiteX15" fmla="*/ 828675 w 978694"/>
                <a:gd name="connsiteY15" fmla="*/ 414338 h 819150"/>
                <a:gd name="connsiteX16" fmla="*/ 871537 w 978694"/>
                <a:gd name="connsiteY16" fmla="*/ 466725 h 819150"/>
                <a:gd name="connsiteX17" fmla="*/ 912019 w 978694"/>
                <a:gd name="connsiteY17" fmla="*/ 523875 h 819150"/>
                <a:gd name="connsiteX18" fmla="*/ 945356 w 978694"/>
                <a:gd name="connsiteY18" fmla="*/ 578644 h 819150"/>
                <a:gd name="connsiteX19" fmla="*/ 969169 w 978694"/>
                <a:gd name="connsiteY19" fmla="*/ 616744 h 819150"/>
                <a:gd name="connsiteX20" fmla="*/ 976312 w 978694"/>
                <a:gd name="connsiteY20" fmla="*/ 647700 h 819150"/>
                <a:gd name="connsiteX21" fmla="*/ 978694 w 978694"/>
                <a:gd name="connsiteY21" fmla="*/ 690563 h 819150"/>
                <a:gd name="connsiteX22" fmla="*/ 971550 w 978694"/>
                <a:gd name="connsiteY22" fmla="*/ 742950 h 819150"/>
                <a:gd name="connsiteX23" fmla="*/ 952500 w 978694"/>
                <a:gd name="connsiteY23" fmla="*/ 781050 h 819150"/>
                <a:gd name="connsiteX24" fmla="*/ 931069 w 978694"/>
                <a:gd name="connsiteY24" fmla="*/ 807244 h 819150"/>
                <a:gd name="connsiteX25" fmla="*/ 912019 w 978694"/>
                <a:gd name="connsiteY25" fmla="*/ 816769 h 819150"/>
                <a:gd name="connsiteX26" fmla="*/ 888206 w 978694"/>
                <a:gd name="connsiteY26" fmla="*/ 819150 h 819150"/>
                <a:gd name="connsiteX27" fmla="*/ 862012 w 978694"/>
                <a:gd name="connsiteY27" fmla="*/ 812007 h 819150"/>
                <a:gd name="connsiteX28" fmla="*/ 819150 w 978694"/>
                <a:gd name="connsiteY28" fmla="*/ 785813 h 819150"/>
                <a:gd name="connsiteX29" fmla="*/ 740569 w 978694"/>
                <a:gd name="connsiteY29" fmla="*/ 728663 h 819150"/>
                <a:gd name="connsiteX30" fmla="*/ 626269 w 978694"/>
                <a:gd name="connsiteY30" fmla="*/ 61912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8694" h="819150">
                  <a:moveTo>
                    <a:pt x="626269" y="619125"/>
                  </a:moveTo>
                  <a:lnTo>
                    <a:pt x="345281" y="350044"/>
                  </a:lnTo>
                  <a:lnTo>
                    <a:pt x="164306" y="183357"/>
                  </a:lnTo>
                  <a:lnTo>
                    <a:pt x="33337" y="73819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64294" y="7144"/>
                  </a:lnTo>
                  <a:lnTo>
                    <a:pt x="269081" y="88107"/>
                  </a:lnTo>
                  <a:lnTo>
                    <a:pt x="476250" y="164307"/>
                  </a:lnTo>
                  <a:lnTo>
                    <a:pt x="621506" y="211932"/>
                  </a:lnTo>
                  <a:lnTo>
                    <a:pt x="659606" y="245269"/>
                  </a:lnTo>
                  <a:lnTo>
                    <a:pt x="726281" y="309563"/>
                  </a:lnTo>
                  <a:lnTo>
                    <a:pt x="828675" y="414338"/>
                  </a:lnTo>
                  <a:lnTo>
                    <a:pt x="871537" y="466725"/>
                  </a:lnTo>
                  <a:lnTo>
                    <a:pt x="912019" y="523875"/>
                  </a:lnTo>
                  <a:lnTo>
                    <a:pt x="945356" y="578644"/>
                  </a:lnTo>
                  <a:lnTo>
                    <a:pt x="969169" y="616744"/>
                  </a:lnTo>
                  <a:lnTo>
                    <a:pt x="976312" y="647700"/>
                  </a:lnTo>
                  <a:lnTo>
                    <a:pt x="978694" y="690563"/>
                  </a:lnTo>
                  <a:lnTo>
                    <a:pt x="971550" y="742950"/>
                  </a:lnTo>
                  <a:lnTo>
                    <a:pt x="952500" y="781050"/>
                  </a:lnTo>
                  <a:lnTo>
                    <a:pt x="931069" y="807244"/>
                  </a:lnTo>
                  <a:lnTo>
                    <a:pt x="912019" y="816769"/>
                  </a:lnTo>
                  <a:lnTo>
                    <a:pt x="888206" y="819150"/>
                  </a:lnTo>
                  <a:lnTo>
                    <a:pt x="862012" y="812007"/>
                  </a:lnTo>
                  <a:lnTo>
                    <a:pt x="819150" y="785813"/>
                  </a:lnTo>
                  <a:lnTo>
                    <a:pt x="740569" y="728663"/>
                  </a:lnTo>
                  <a:lnTo>
                    <a:pt x="626269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45444C7-794B-6E4B-92C3-AF988D479396}"/>
                </a:ext>
              </a:extLst>
            </p:cNvPr>
            <p:cNvSpPr/>
            <p:nvPr/>
          </p:nvSpPr>
          <p:spPr>
            <a:xfrm>
              <a:off x="4097338" y="2495550"/>
              <a:ext cx="655637" cy="452438"/>
            </a:xfrm>
            <a:custGeom>
              <a:avLst/>
              <a:gdLst>
                <a:gd name="connsiteX0" fmla="*/ 178594 w 654844"/>
                <a:gd name="connsiteY0" fmla="*/ 145256 h 452438"/>
                <a:gd name="connsiteX1" fmla="*/ 488157 w 654844"/>
                <a:gd name="connsiteY1" fmla="*/ 195263 h 452438"/>
                <a:gd name="connsiteX2" fmla="*/ 509588 w 654844"/>
                <a:gd name="connsiteY2" fmla="*/ 195263 h 452438"/>
                <a:gd name="connsiteX3" fmla="*/ 538163 w 654844"/>
                <a:gd name="connsiteY3" fmla="*/ 185738 h 452438"/>
                <a:gd name="connsiteX4" fmla="*/ 569119 w 654844"/>
                <a:gd name="connsiteY4" fmla="*/ 159544 h 452438"/>
                <a:gd name="connsiteX5" fmla="*/ 654844 w 654844"/>
                <a:gd name="connsiteY5" fmla="*/ 0 h 452438"/>
                <a:gd name="connsiteX6" fmla="*/ 571500 w 654844"/>
                <a:gd name="connsiteY6" fmla="*/ 452438 h 452438"/>
                <a:gd name="connsiteX7" fmla="*/ 519113 w 654844"/>
                <a:gd name="connsiteY7" fmla="*/ 419100 h 452438"/>
                <a:gd name="connsiteX8" fmla="*/ 481013 w 654844"/>
                <a:gd name="connsiteY8" fmla="*/ 376238 h 452438"/>
                <a:gd name="connsiteX9" fmla="*/ 445294 w 654844"/>
                <a:gd name="connsiteY9" fmla="*/ 345281 h 452438"/>
                <a:gd name="connsiteX10" fmla="*/ 409575 w 654844"/>
                <a:gd name="connsiteY10" fmla="*/ 323850 h 452438"/>
                <a:gd name="connsiteX11" fmla="*/ 350044 w 654844"/>
                <a:gd name="connsiteY11" fmla="*/ 292894 h 452438"/>
                <a:gd name="connsiteX12" fmla="*/ 302419 w 654844"/>
                <a:gd name="connsiteY12" fmla="*/ 269081 h 452438"/>
                <a:gd name="connsiteX13" fmla="*/ 245269 w 654844"/>
                <a:gd name="connsiteY13" fmla="*/ 247650 h 452438"/>
                <a:gd name="connsiteX14" fmla="*/ 176213 w 654844"/>
                <a:gd name="connsiteY14" fmla="*/ 221456 h 452438"/>
                <a:gd name="connsiteX15" fmla="*/ 97632 w 654844"/>
                <a:gd name="connsiteY15" fmla="*/ 197644 h 452438"/>
                <a:gd name="connsiteX16" fmla="*/ 30957 w 654844"/>
                <a:gd name="connsiteY16" fmla="*/ 178594 h 452438"/>
                <a:gd name="connsiteX17" fmla="*/ 7144 w 654844"/>
                <a:gd name="connsiteY17" fmla="*/ 161925 h 452438"/>
                <a:gd name="connsiteX18" fmla="*/ 0 w 654844"/>
                <a:gd name="connsiteY18" fmla="*/ 145256 h 452438"/>
                <a:gd name="connsiteX19" fmla="*/ 4763 w 654844"/>
                <a:gd name="connsiteY19" fmla="*/ 130969 h 452438"/>
                <a:gd name="connsiteX20" fmla="*/ 23813 w 654844"/>
                <a:gd name="connsiteY20" fmla="*/ 126206 h 452438"/>
                <a:gd name="connsiteX21" fmla="*/ 178594 w 654844"/>
                <a:gd name="connsiteY21" fmla="*/ 145256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4844" h="452438">
                  <a:moveTo>
                    <a:pt x="178594" y="145256"/>
                  </a:moveTo>
                  <a:lnTo>
                    <a:pt x="488157" y="195263"/>
                  </a:lnTo>
                  <a:lnTo>
                    <a:pt x="509588" y="195263"/>
                  </a:lnTo>
                  <a:lnTo>
                    <a:pt x="538163" y="185738"/>
                  </a:lnTo>
                  <a:lnTo>
                    <a:pt x="569119" y="159544"/>
                  </a:lnTo>
                  <a:lnTo>
                    <a:pt x="654844" y="0"/>
                  </a:lnTo>
                  <a:lnTo>
                    <a:pt x="571500" y="452438"/>
                  </a:lnTo>
                  <a:lnTo>
                    <a:pt x="519113" y="419100"/>
                  </a:lnTo>
                  <a:lnTo>
                    <a:pt x="481013" y="376238"/>
                  </a:lnTo>
                  <a:lnTo>
                    <a:pt x="445294" y="345281"/>
                  </a:lnTo>
                  <a:lnTo>
                    <a:pt x="409575" y="323850"/>
                  </a:lnTo>
                  <a:lnTo>
                    <a:pt x="350044" y="292894"/>
                  </a:lnTo>
                  <a:lnTo>
                    <a:pt x="302419" y="269081"/>
                  </a:lnTo>
                  <a:lnTo>
                    <a:pt x="245269" y="247650"/>
                  </a:lnTo>
                  <a:lnTo>
                    <a:pt x="176213" y="221456"/>
                  </a:lnTo>
                  <a:lnTo>
                    <a:pt x="97632" y="197644"/>
                  </a:lnTo>
                  <a:lnTo>
                    <a:pt x="30957" y="178594"/>
                  </a:lnTo>
                  <a:lnTo>
                    <a:pt x="7144" y="161925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23813" y="126206"/>
                  </a:lnTo>
                  <a:lnTo>
                    <a:pt x="178594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E60C461-D0AC-B44B-A338-C2F0F5043325}"/>
                </a:ext>
              </a:extLst>
            </p:cNvPr>
            <p:cNvSpPr/>
            <p:nvPr/>
          </p:nvSpPr>
          <p:spPr>
            <a:xfrm>
              <a:off x="2671763" y="2132013"/>
              <a:ext cx="3324225" cy="2538412"/>
            </a:xfrm>
            <a:custGeom>
              <a:avLst/>
              <a:gdLst>
                <a:gd name="connsiteX0" fmla="*/ 2355684 w 3324472"/>
                <a:gd name="connsiteY0" fmla="*/ 1152348 h 2539244"/>
                <a:gd name="connsiteX1" fmla="*/ 2032755 w 3324472"/>
                <a:gd name="connsiteY1" fmla="*/ 1420889 h 2539244"/>
                <a:gd name="connsiteX2" fmla="*/ 1889986 w 3324472"/>
                <a:gd name="connsiteY2" fmla="*/ 1556859 h 2539244"/>
                <a:gd name="connsiteX3" fmla="*/ 1682632 w 3324472"/>
                <a:gd name="connsiteY3" fmla="*/ 1699628 h 2539244"/>
                <a:gd name="connsiteX4" fmla="*/ 1539863 w 3324472"/>
                <a:gd name="connsiteY4" fmla="*/ 1801606 h 2539244"/>
                <a:gd name="connsiteX5" fmla="*/ 1267922 w 3324472"/>
                <a:gd name="connsiteY5" fmla="*/ 1961371 h 2539244"/>
                <a:gd name="connsiteX6" fmla="*/ 1006180 w 3324472"/>
                <a:gd name="connsiteY6" fmla="*/ 2114337 h 2539244"/>
                <a:gd name="connsiteX7" fmla="*/ 792026 w 3324472"/>
                <a:gd name="connsiteY7" fmla="*/ 2229912 h 2539244"/>
                <a:gd name="connsiteX8" fmla="*/ 584672 w 3324472"/>
                <a:gd name="connsiteY8" fmla="*/ 2331890 h 2539244"/>
                <a:gd name="connsiteX9" fmla="*/ 336526 w 3324472"/>
                <a:gd name="connsiteY9" fmla="*/ 2433867 h 2539244"/>
                <a:gd name="connsiteX10" fmla="*/ 95179 w 3324472"/>
                <a:gd name="connsiteY10" fmla="*/ 2518849 h 2539244"/>
                <a:gd name="connsiteX11" fmla="*/ 23794 w 3324472"/>
                <a:gd name="connsiteY11" fmla="*/ 2539244 h 2539244"/>
                <a:gd name="connsiteX12" fmla="*/ 6798 w 3324472"/>
                <a:gd name="connsiteY12" fmla="*/ 2535845 h 2539244"/>
                <a:gd name="connsiteX13" fmla="*/ 3399 w 3324472"/>
                <a:gd name="connsiteY13" fmla="*/ 2532446 h 2539244"/>
                <a:gd name="connsiteX14" fmla="*/ 0 w 3324472"/>
                <a:gd name="connsiteY14" fmla="*/ 2512050 h 2539244"/>
                <a:gd name="connsiteX15" fmla="*/ 6798 w 3324472"/>
                <a:gd name="connsiteY15" fmla="*/ 2488256 h 2539244"/>
                <a:gd name="connsiteX16" fmla="*/ 16996 w 3324472"/>
                <a:gd name="connsiteY16" fmla="*/ 2481457 h 2539244"/>
                <a:gd name="connsiteX17" fmla="*/ 163164 w 3324472"/>
                <a:gd name="connsiteY17" fmla="*/ 2406673 h 2539244"/>
                <a:gd name="connsiteX18" fmla="*/ 571075 w 3324472"/>
                <a:gd name="connsiteY18" fmla="*/ 2178923 h 2539244"/>
                <a:gd name="connsiteX19" fmla="*/ 890605 w 3324472"/>
                <a:gd name="connsiteY19" fmla="*/ 1988565 h 2539244"/>
                <a:gd name="connsiteX20" fmla="*/ 1206736 w 3324472"/>
                <a:gd name="connsiteY20" fmla="*/ 1784609 h 2539244"/>
                <a:gd name="connsiteX21" fmla="*/ 1458281 w 3324472"/>
                <a:gd name="connsiteY21" fmla="*/ 1614647 h 2539244"/>
                <a:gd name="connsiteX22" fmla="*/ 1618046 w 3324472"/>
                <a:gd name="connsiteY22" fmla="*/ 1495673 h 2539244"/>
                <a:gd name="connsiteX23" fmla="*/ 1771012 w 3324472"/>
                <a:gd name="connsiteY23" fmla="*/ 1366501 h 2539244"/>
                <a:gd name="connsiteX24" fmla="*/ 1947774 w 3324472"/>
                <a:gd name="connsiteY24" fmla="*/ 1216934 h 2539244"/>
                <a:gd name="connsiteX25" fmla="*/ 2226513 w 3324472"/>
                <a:gd name="connsiteY25" fmla="*/ 961989 h 2539244"/>
                <a:gd name="connsiteX26" fmla="*/ 2539244 w 3324472"/>
                <a:gd name="connsiteY26" fmla="*/ 652657 h 2539244"/>
                <a:gd name="connsiteX27" fmla="*/ 2777192 w 3324472"/>
                <a:gd name="connsiteY27" fmla="*/ 404511 h 2539244"/>
                <a:gd name="connsiteX28" fmla="*/ 2892767 w 3324472"/>
                <a:gd name="connsiteY28" fmla="*/ 275340 h 2539244"/>
                <a:gd name="connsiteX29" fmla="*/ 2906364 w 3324472"/>
                <a:gd name="connsiteY29" fmla="*/ 251545 h 2539244"/>
                <a:gd name="connsiteX30" fmla="*/ 2906364 w 3324472"/>
                <a:gd name="connsiteY30" fmla="*/ 227750 h 2539244"/>
                <a:gd name="connsiteX31" fmla="*/ 2906364 w 3324472"/>
                <a:gd name="connsiteY31" fmla="*/ 203955 h 2539244"/>
                <a:gd name="connsiteX32" fmla="*/ 2875771 w 3324472"/>
                <a:gd name="connsiteY32" fmla="*/ 152966 h 2539244"/>
                <a:gd name="connsiteX33" fmla="*/ 2817983 w 3324472"/>
                <a:gd name="connsiteY33" fmla="*/ 64586 h 2539244"/>
                <a:gd name="connsiteX34" fmla="*/ 2804386 w 3324472"/>
                <a:gd name="connsiteY34" fmla="*/ 40791 h 2539244"/>
                <a:gd name="connsiteX35" fmla="*/ 2800987 w 3324472"/>
                <a:gd name="connsiteY35" fmla="*/ 23795 h 2539244"/>
                <a:gd name="connsiteX36" fmla="*/ 2807785 w 3324472"/>
                <a:gd name="connsiteY36" fmla="*/ 6798 h 2539244"/>
                <a:gd name="connsiteX37" fmla="*/ 2824782 w 3324472"/>
                <a:gd name="connsiteY37" fmla="*/ 0 h 2539244"/>
                <a:gd name="connsiteX38" fmla="*/ 2855375 w 3324472"/>
                <a:gd name="connsiteY38" fmla="*/ 6798 h 2539244"/>
                <a:gd name="connsiteX39" fmla="*/ 3025338 w 3324472"/>
                <a:gd name="connsiteY39" fmla="*/ 71384 h 2539244"/>
                <a:gd name="connsiteX40" fmla="*/ 3147711 w 3324472"/>
                <a:gd name="connsiteY40" fmla="*/ 129172 h 2539244"/>
                <a:gd name="connsiteX41" fmla="*/ 3191901 w 3324472"/>
                <a:gd name="connsiteY41" fmla="*/ 156366 h 2539244"/>
                <a:gd name="connsiteX42" fmla="*/ 3246290 w 3324472"/>
                <a:gd name="connsiteY42" fmla="*/ 200556 h 2539244"/>
                <a:gd name="connsiteX43" fmla="*/ 3276883 w 3324472"/>
                <a:gd name="connsiteY43" fmla="*/ 231149 h 2539244"/>
                <a:gd name="connsiteX44" fmla="*/ 3300678 w 3324472"/>
                <a:gd name="connsiteY44" fmla="*/ 268541 h 2539244"/>
                <a:gd name="connsiteX45" fmla="*/ 3321073 w 3324472"/>
                <a:gd name="connsiteY45" fmla="*/ 305933 h 2539244"/>
                <a:gd name="connsiteX46" fmla="*/ 3324472 w 3324472"/>
                <a:gd name="connsiteY46" fmla="*/ 333127 h 2539244"/>
                <a:gd name="connsiteX47" fmla="*/ 3317674 w 3324472"/>
                <a:gd name="connsiteY47" fmla="*/ 353523 h 2539244"/>
                <a:gd name="connsiteX48" fmla="*/ 3300678 w 3324472"/>
                <a:gd name="connsiteY48" fmla="*/ 370519 h 2539244"/>
                <a:gd name="connsiteX49" fmla="*/ 3266685 w 3324472"/>
                <a:gd name="connsiteY49" fmla="*/ 380717 h 2539244"/>
                <a:gd name="connsiteX50" fmla="*/ 3229293 w 3324472"/>
                <a:gd name="connsiteY50" fmla="*/ 397713 h 2539244"/>
                <a:gd name="connsiteX51" fmla="*/ 3178304 w 3324472"/>
                <a:gd name="connsiteY51" fmla="*/ 441903 h 2539244"/>
                <a:gd name="connsiteX52" fmla="*/ 2899565 w 3324472"/>
                <a:gd name="connsiteY52" fmla="*/ 683250 h 2539244"/>
                <a:gd name="connsiteX53" fmla="*/ 2508651 w 3324472"/>
                <a:gd name="connsiteY53" fmla="*/ 1016378 h 2539244"/>
                <a:gd name="connsiteX54" fmla="*/ 2355684 w 3324472"/>
                <a:gd name="connsiteY54" fmla="*/ 1152348 h 253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24472" h="2539244">
                  <a:moveTo>
                    <a:pt x="2355684" y="1152348"/>
                  </a:moveTo>
                  <a:lnTo>
                    <a:pt x="2032755" y="1420889"/>
                  </a:lnTo>
                  <a:lnTo>
                    <a:pt x="1889986" y="1556859"/>
                  </a:lnTo>
                  <a:lnTo>
                    <a:pt x="1682632" y="1699628"/>
                  </a:lnTo>
                  <a:lnTo>
                    <a:pt x="1539863" y="1801606"/>
                  </a:lnTo>
                  <a:lnTo>
                    <a:pt x="1267922" y="1961371"/>
                  </a:lnTo>
                  <a:lnTo>
                    <a:pt x="1006180" y="2114337"/>
                  </a:lnTo>
                  <a:lnTo>
                    <a:pt x="792026" y="2229912"/>
                  </a:lnTo>
                  <a:lnTo>
                    <a:pt x="584672" y="2331890"/>
                  </a:lnTo>
                  <a:lnTo>
                    <a:pt x="336526" y="2433867"/>
                  </a:lnTo>
                  <a:lnTo>
                    <a:pt x="95179" y="2518849"/>
                  </a:lnTo>
                  <a:lnTo>
                    <a:pt x="23794" y="2539244"/>
                  </a:lnTo>
                  <a:lnTo>
                    <a:pt x="6798" y="2535845"/>
                  </a:lnTo>
                  <a:lnTo>
                    <a:pt x="3399" y="2532446"/>
                  </a:lnTo>
                  <a:lnTo>
                    <a:pt x="0" y="2512050"/>
                  </a:lnTo>
                  <a:lnTo>
                    <a:pt x="6798" y="2488256"/>
                  </a:lnTo>
                  <a:lnTo>
                    <a:pt x="16996" y="2481457"/>
                  </a:lnTo>
                  <a:lnTo>
                    <a:pt x="163164" y="2406673"/>
                  </a:lnTo>
                  <a:lnTo>
                    <a:pt x="571075" y="2178923"/>
                  </a:lnTo>
                  <a:lnTo>
                    <a:pt x="890605" y="1988565"/>
                  </a:lnTo>
                  <a:lnTo>
                    <a:pt x="1206736" y="1784609"/>
                  </a:lnTo>
                  <a:lnTo>
                    <a:pt x="1458281" y="1614647"/>
                  </a:lnTo>
                  <a:lnTo>
                    <a:pt x="1618046" y="1495673"/>
                  </a:lnTo>
                  <a:lnTo>
                    <a:pt x="1771012" y="1366501"/>
                  </a:lnTo>
                  <a:lnTo>
                    <a:pt x="1947774" y="1216934"/>
                  </a:lnTo>
                  <a:lnTo>
                    <a:pt x="2226513" y="961989"/>
                  </a:lnTo>
                  <a:lnTo>
                    <a:pt x="2539244" y="652657"/>
                  </a:lnTo>
                  <a:lnTo>
                    <a:pt x="2777192" y="404511"/>
                  </a:lnTo>
                  <a:lnTo>
                    <a:pt x="2892767" y="275340"/>
                  </a:lnTo>
                  <a:lnTo>
                    <a:pt x="2906364" y="251545"/>
                  </a:lnTo>
                  <a:lnTo>
                    <a:pt x="2906364" y="227750"/>
                  </a:lnTo>
                  <a:lnTo>
                    <a:pt x="2906364" y="203955"/>
                  </a:lnTo>
                  <a:lnTo>
                    <a:pt x="2875771" y="152966"/>
                  </a:lnTo>
                  <a:lnTo>
                    <a:pt x="2817983" y="64586"/>
                  </a:lnTo>
                  <a:lnTo>
                    <a:pt x="2804386" y="40791"/>
                  </a:lnTo>
                  <a:lnTo>
                    <a:pt x="2800987" y="23795"/>
                  </a:lnTo>
                  <a:lnTo>
                    <a:pt x="2807785" y="6798"/>
                  </a:lnTo>
                  <a:lnTo>
                    <a:pt x="2824782" y="0"/>
                  </a:lnTo>
                  <a:lnTo>
                    <a:pt x="2855375" y="6798"/>
                  </a:lnTo>
                  <a:lnTo>
                    <a:pt x="3025338" y="71384"/>
                  </a:lnTo>
                  <a:lnTo>
                    <a:pt x="3147711" y="129172"/>
                  </a:lnTo>
                  <a:lnTo>
                    <a:pt x="3191901" y="156366"/>
                  </a:lnTo>
                  <a:lnTo>
                    <a:pt x="3246290" y="200556"/>
                  </a:lnTo>
                  <a:lnTo>
                    <a:pt x="3276883" y="231149"/>
                  </a:lnTo>
                  <a:lnTo>
                    <a:pt x="3300678" y="268541"/>
                  </a:lnTo>
                  <a:lnTo>
                    <a:pt x="3321073" y="305933"/>
                  </a:lnTo>
                  <a:lnTo>
                    <a:pt x="3324472" y="333127"/>
                  </a:lnTo>
                  <a:lnTo>
                    <a:pt x="3317674" y="353523"/>
                  </a:lnTo>
                  <a:lnTo>
                    <a:pt x="3300678" y="370519"/>
                  </a:lnTo>
                  <a:lnTo>
                    <a:pt x="3266685" y="380717"/>
                  </a:lnTo>
                  <a:lnTo>
                    <a:pt x="3229293" y="397713"/>
                  </a:lnTo>
                  <a:lnTo>
                    <a:pt x="3178304" y="441903"/>
                  </a:lnTo>
                  <a:lnTo>
                    <a:pt x="2899565" y="683250"/>
                  </a:lnTo>
                  <a:lnTo>
                    <a:pt x="2508651" y="1016378"/>
                  </a:lnTo>
                  <a:lnTo>
                    <a:pt x="2355684" y="1152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3131FF4E-CCCA-994B-9AF1-C6648EC96336}"/>
                </a:ext>
              </a:extLst>
            </p:cNvPr>
            <p:cNvSpPr/>
            <p:nvPr/>
          </p:nvSpPr>
          <p:spPr>
            <a:xfrm rot="16200000">
              <a:off x="3183731" y="4652170"/>
              <a:ext cx="2143125" cy="322262"/>
            </a:xfrm>
            <a:custGeom>
              <a:avLst/>
              <a:gdLst>
                <a:gd name="connsiteX0" fmla="*/ 1359694 w 2143125"/>
                <a:gd name="connsiteY0" fmla="*/ 304800 h 321469"/>
                <a:gd name="connsiteX1" fmla="*/ 1012031 w 2143125"/>
                <a:gd name="connsiteY1" fmla="*/ 290513 h 321469"/>
                <a:gd name="connsiteX2" fmla="*/ 369094 w 2143125"/>
                <a:gd name="connsiteY2" fmla="*/ 290513 h 321469"/>
                <a:gd name="connsiteX3" fmla="*/ 223837 w 2143125"/>
                <a:gd name="connsiteY3" fmla="*/ 273844 h 321469"/>
                <a:gd name="connsiteX4" fmla="*/ 147637 w 2143125"/>
                <a:gd name="connsiteY4" fmla="*/ 261938 h 321469"/>
                <a:gd name="connsiteX5" fmla="*/ 95250 w 2143125"/>
                <a:gd name="connsiteY5" fmla="*/ 247650 h 321469"/>
                <a:gd name="connsiteX6" fmla="*/ 50006 w 2143125"/>
                <a:gd name="connsiteY6" fmla="*/ 230981 h 321469"/>
                <a:gd name="connsiteX7" fmla="*/ 23812 w 2143125"/>
                <a:gd name="connsiteY7" fmla="*/ 216694 h 321469"/>
                <a:gd name="connsiteX8" fmla="*/ 2381 w 2143125"/>
                <a:gd name="connsiteY8" fmla="*/ 195263 h 321469"/>
                <a:gd name="connsiteX9" fmla="*/ 0 w 2143125"/>
                <a:gd name="connsiteY9" fmla="*/ 178594 h 321469"/>
                <a:gd name="connsiteX10" fmla="*/ 11906 w 2143125"/>
                <a:gd name="connsiteY10" fmla="*/ 159544 h 321469"/>
                <a:gd name="connsiteX11" fmla="*/ 42862 w 2143125"/>
                <a:gd name="connsiteY11" fmla="*/ 119063 h 321469"/>
                <a:gd name="connsiteX12" fmla="*/ 78581 w 2143125"/>
                <a:gd name="connsiteY12" fmla="*/ 85725 h 321469"/>
                <a:gd name="connsiteX13" fmla="*/ 114300 w 2143125"/>
                <a:gd name="connsiteY13" fmla="*/ 59531 h 321469"/>
                <a:gd name="connsiteX14" fmla="*/ 166687 w 2143125"/>
                <a:gd name="connsiteY14" fmla="*/ 38100 h 321469"/>
                <a:gd name="connsiteX15" fmla="*/ 242887 w 2143125"/>
                <a:gd name="connsiteY15" fmla="*/ 19050 h 321469"/>
                <a:gd name="connsiteX16" fmla="*/ 347662 w 2143125"/>
                <a:gd name="connsiteY16" fmla="*/ 2381 h 321469"/>
                <a:gd name="connsiteX17" fmla="*/ 435769 w 2143125"/>
                <a:gd name="connsiteY17" fmla="*/ 0 h 321469"/>
                <a:gd name="connsiteX18" fmla="*/ 495300 w 2143125"/>
                <a:gd name="connsiteY18" fmla="*/ 7144 h 321469"/>
                <a:gd name="connsiteX19" fmla="*/ 659606 w 2143125"/>
                <a:gd name="connsiteY19" fmla="*/ 50006 h 321469"/>
                <a:gd name="connsiteX20" fmla="*/ 752475 w 2143125"/>
                <a:gd name="connsiteY20" fmla="*/ 73819 h 321469"/>
                <a:gd name="connsiteX21" fmla="*/ 1097756 w 2143125"/>
                <a:gd name="connsiteY21" fmla="*/ 90488 h 321469"/>
                <a:gd name="connsiteX22" fmla="*/ 1433512 w 2143125"/>
                <a:gd name="connsiteY22" fmla="*/ 100013 h 321469"/>
                <a:gd name="connsiteX23" fmla="*/ 1721644 w 2143125"/>
                <a:gd name="connsiteY23" fmla="*/ 102394 h 321469"/>
                <a:gd name="connsiteX24" fmla="*/ 1995487 w 2143125"/>
                <a:gd name="connsiteY24" fmla="*/ 90488 h 321469"/>
                <a:gd name="connsiteX25" fmla="*/ 2143125 w 2143125"/>
                <a:gd name="connsiteY25" fmla="*/ 269081 h 321469"/>
                <a:gd name="connsiteX26" fmla="*/ 2078831 w 2143125"/>
                <a:gd name="connsiteY26" fmla="*/ 290513 h 321469"/>
                <a:gd name="connsiteX27" fmla="*/ 1969294 w 2143125"/>
                <a:gd name="connsiteY27" fmla="*/ 314325 h 321469"/>
                <a:gd name="connsiteX28" fmla="*/ 1697831 w 2143125"/>
                <a:gd name="connsiteY28" fmla="*/ 321469 h 321469"/>
                <a:gd name="connsiteX29" fmla="*/ 1359694 w 2143125"/>
                <a:gd name="connsiteY29" fmla="*/ 3048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3125" h="321469">
                  <a:moveTo>
                    <a:pt x="1359694" y="304800"/>
                  </a:moveTo>
                  <a:lnTo>
                    <a:pt x="1012031" y="290513"/>
                  </a:lnTo>
                  <a:lnTo>
                    <a:pt x="369094" y="290513"/>
                  </a:lnTo>
                  <a:lnTo>
                    <a:pt x="223837" y="273844"/>
                  </a:lnTo>
                  <a:lnTo>
                    <a:pt x="147637" y="261938"/>
                  </a:lnTo>
                  <a:lnTo>
                    <a:pt x="95250" y="247650"/>
                  </a:lnTo>
                  <a:lnTo>
                    <a:pt x="50006" y="230981"/>
                  </a:lnTo>
                  <a:lnTo>
                    <a:pt x="23812" y="216694"/>
                  </a:lnTo>
                  <a:lnTo>
                    <a:pt x="2381" y="195263"/>
                  </a:lnTo>
                  <a:lnTo>
                    <a:pt x="0" y="178594"/>
                  </a:lnTo>
                  <a:lnTo>
                    <a:pt x="11906" y="159544"/>
                  </a:lnTo>
                  <a:lnTo>
                    <a:pt x="42862" y="119063"/>
                  </a:lnTo>
                  <a:lnTo>
                    <a:pt x="78581" y="85725"/>
                  </a:lnTo>
                  <a:lnTo>
                    <a:pt x="114300" y="59531"/>
                  </a:lnTo>
                  <a:lnTo>
                    <a:pt x="166687" y="38100"/>
                  </a:lnTo>
                  <a:lnTo>
                    <a:pt x="242887" y="19050"/>
                  </a:lnTo>
                  <a:lnTo>
                    <a:pt x="347662" y="2381"/>
                  </a:lnTo>
                  <a:lnTo>
                    <a:pt x="435769" y="0"/>
                  </a:lnTo>
                  <a:lnTo>
                    <a:pt x="495300" y="7144"/>
                  </a:lnTo>
                  <a:lnTo>
                    <a:pt x="659606" y="50006"/>
                  </a:lnTo>
                  <a:lnTo>
                    <a:pt x="752475" y="73819"/>
                  </a:lnTo>
                  <a:lnTo>
                    <a:pt x="1097756" y="90488"/>
                  </a:lnTo>
                  <a:lnTo>
                    <a:pt x="1433512" y="100013"/>
                  </a:lnTo>
                  <a:lnTo>
                    <a:pt x="1721644" y="102394"/>
                  </a:lnTo>
                  <a:lnTo>
                    <a:pt x="1995487" y="90488"/>
                  </a:lnTo>
                  <a:lnTo>
                    <a:pt x="2143125" y="269081"/>
                  </a:lnTo>
                  <a:lnTo>
                    <a:pt x="2078831" y="290513"/>
                  </a:lnTo>
                  <a:lnTo>
                    <a:pt x="1969294" y="314325"/>
                  </a:lnTo>
                  <a:lnTo>
                    <a:pt x="1697831" y="321469"/>
                  </a:lnTo>
                  <a:lnTo>
                    <a:pt x="13596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D2C87447-2522-324F-AC8A-0F890C93B080}"/>
                </a:ext>
              </a:extLst>
            </p:cNvPr>
            <p:cNvSpPr/>
            <p:nvPr/>
          </p:nvSpPr>
          <p:spPr>
            <a:xfrm rot="16200000">
              <a:off x="4174331" y="3572670"/>
              <a:ext cx="2460625" cy="1960562"/>
            </a:xfrm>
            <a:custGeom>
              <a:avLst/>
              <a:gdLst>
                <a:gd name="connsiteX0" fmla="*/ 1181320 w 2460423"/>
                <a:gd name="connsiteY0" fmla="*/ 1863156 h 1960939"/>
                <a:gd name="connsiteX1" fmla="*/ 856259 w 2460423"/>
                <a:gd name="connsiteY1" fmla="*/ 1860513 h 1960939"/>
                <a:gd name="connsiteX2" fmla="*/ 705620 w 2460423"/>
                <a:gd name="connsiteY2" fmla="*/ 1855228 h 1960939"/>
                <a:gd name="connsiteX3" fmla="*/ 533840 w 2460423"/>
                <a:gd name="connsiteY3" fmla="*/ 1842014 h 1960939"/>
                <a:gd name="connsiteX4" fmla="*/ 317133 w 2460423"/>
                <a:gd name="connsiteY4" fmla="*/ 1831443 h 1960939"/>
                <a:gd name="connsiteX5" fmla="*/ 121567 w 2460423"/>
                <a:gd name="connsiteY5" fmla="*/ 1818229 h 1960939"/>
                <a:gd name="connsiteX6" fmla="*/ 79283 w 2460423"/>
                <a:gd name="connsiteY6" fmla="*/ 1791801 h 1960939"/>
                <a:gd name="connsiteX7" fmla="*/ 34356 w 2460423"/>
                <a:gd name="connsiteY7" fmla="*/ 1760088 h 1960939"/>
                <a:gd name="connsiteX8" fmla="*/ 13214 w 2460423"/>
                <a:gd name="connsiteY8" fmla="*/ 1744231 h 1960939"/>
                <a:gd name="connsiteX9" fmla="*/ 0 w 2460423"/>
                <a:gd name="connsiteY9" fmla="*/ 1717803 h 1960939"/>
                <a:gd name="connsiteX10" fmla="*/ 0 w 2460423"/>
                <a:gd name="connsiteY10" fmla="*/ 1691376 h 1960939"/>
                <a:gd name="connsiteX11" fmla="*/ 7928 w 2460423"/>
                <a:gd name="connsiteY11" fmla="*/ 1667591 h 1960939"/>
                <a:gd name="connsiteX12" fmla="*/ 26427 w 2460423"/>
                <a:gd name="connsiteY12" fmla="*/ 1649091 h 1960939"/>
                <a:gd name="connsiteX13" fmla="*/ 60783 w 2460423"/>
                <a:gd name="connsiteY13" fmla="*/ 1630592 h 1960939"/>
                <a:gd name="connsiteX14" fmla="*/ 95140 w 2460423"/>
                <a:gd name="connsiteY14" fmla="*/ 1604164 h 1960939"/>
                <a:gd name="connsiteX15" fmla="*/ 129496 w 2460423"/>
                <a:gd name="connsiteY15" fmla="*/ 1583022 h 1960939"/>
                <a:gd name="connsiteX16" fmla="*/ 166494 w 2460423"/>
                <a:gd name="connsiteY16" fmla="*/ 1572451 h 1960939"/>
                <a:gd name="connsiteX17" fmla="*/ 237849 w 2460423"/>
                <a:gd name="connsiteY17" fmla="*/ 1569808 h 1960939"/>
                <a:gd name="connsiteX18" fmla="*/ 420201 w 2460423"/>
                <a:gd name="connsiteY18" fmla="*/ 1596236 h 1960939"/>
                <a:gd name="connsiteX19" fmla="*/ 1012182 w 2460423"/>
                <a:gd name="connsiteY19" fmla="*/ 1590950 h 1960939"/>
                <a:gd name="connsiteX20" fmla="*/ 1099394 w 2460423"/>
                <a:gd name="connsiteY20" fmla="*/ 1601521 h 1960939"/>
                <a:gd name="connsiteX21" fmla="*/ 1324030 w 2460423"/>
                <a:gd name="connsiteY21" fmla="*/ 1609450 h 1960939"/>
                <a:gd name="connsiteX22" fmla="*/ 1575093 w 2460423"/>
                <a:gd name="connsiteY22" fmla="*/ 1617378 h 1960939"/>
                <a:gd name="connsiteX23" fmla="*/ 2135362 w 2460423"/>
                <a:gd name="connsiteY23" fmla="*/ 1614735 h 1960939"/>
                <a:gd name="connsiteX24" fmla="*/ 2161789 w 2460423"/>
                <a:gd name="connsiteY24" fmla="*/ 1604164 h 1960939"/>
                <a:gd name="connsiteX25" fmla="*/ 2182931 w 2460423"/>
                <a:gd name="connsiteY25" fmla="*/ 1583022 h 1960939"/>
                <a:gd name="connsiteX26" fmla="*/ 2193503 w 2460423"/>
                <a:gd name="connsiteY26" fmla="*/ 1561880 h 1960939"/>
                <a:gd name="connsiteX27" fmla="*/ 2201431 w 2460423"/>
                <a:gd name="connsiteY27" fmla="*/ 1514310 h 1960939"/>
                <a:gd name="connsiteX28" fmla="*/ 2206716 w 2460423"/>
                <a:gd name="connsiteY28" fmla="*/ 1374243 h 1960939"/>
                <a:gd name="connsiteX29" fmla="*/ 2204074 w 2460423"/>
                <a:gd name="connsiteY29" fmla="*/ 1263246 h 1960939"/>
                <a:gd name="connsiteX30" fmla="*/ 2169718 w 2460423"/>
                <a:gd name="connsiteY30" fmla="*/ 919686 h 1960939"/>
                <a:gd name="connsiteX31" fmla="*/ 2095720 w 2460423"/>
                <a:gd name="connsiteY31" fmla="*/ 346203 h 1960939"/>
                <a:gd name="connsiteX32" fmla="*/ 2040222 w 2460423"/>
                <a:gd name="connsiteY32" fmla="*/ 0 h 1960939"/>
                <a:gd name="connsiteX33" fmla="*/ 2225216 w 2460423"/>
                <a:gd name="connsiteY33" fmla="*/ 137424 h 1960939"/>
                <a:gd name="connsiteX34" fmla="*/ 2280714 w 2460423"/>
                <a:gd name="connsiteY34" fmla="*/ 541769 h 1960939"/>
                <a:gd name="connsiteX35" fmla="*/ 2330927 w 2460423"/>
                <a:gd name="connsiteY35" fmla="*/ 866830 h 1960939"/>
                <a:gd name="connsiteX36" fmla="*/ 2389068 w 2460423"/>
                <a:gd name="connsiteY36" fmla="*/ 1197177 h 1960939"/>
                <a:gd name="connsiteX37" fmla="*/ 2407567 w 2460423"/>
                <a:gd name="connsiteY37" fmla="*/ 1321387 h 1960939"/>
                <a:gd name="connsiteX38" fmla="*/ 2420781 w 2460423"/>
                <a:gd name="connsiteY38" fmla="*/ 1403313 h 1960939"/>
                <a:gd name="connsiteX39" fmla="*/ 2447209 w 2460423"/>
                <a:gd name="connsiteY39" fmla="*/ 1469383 h 1960939"/>
                <a:gd name="connsiteX40" fmla="*/ 2460423 w 2460423"/>
                <a:gd name="connsiteY40" fmla="*/ 1503739 h 1960939"/>
                <a:gd name="connsiteX41" fmla="*/ 2460423 w 2460423"/>
                <a:gd name="connsiteY41" fmla="*/ 1524881 h 1960939"/>
                <a:gd name="connsiteX42" fmla="*/ 2439281 w 2460423"/>
                <a:gd name="connsiteY42" fmla="*/ 1590950 h 1960939"/>
                <a:gd name="connsiteX43" fmla="*/ 2383782 w 2460423"/>
                <a:gd name="connsiteY43" fmla="*/ 1701947 h 1960939"/>
                <a:gd name="connsiteX44" fmla="*/ 2291285 w 2460423"/>
                <a:gd name="connsiteY44" fmla="*/ 1857871 h 1960939"/>
                <a:gd name="connsiteX45" fmla="*/ 2238430 w 2460423"/>
                <a:gd name="connsiteY45" fmla="*/ 1937154 h 1960939"/>
                <a:gd name="connsiteX46" fmla="*/ 2225216 w 2460423"/>
                <a:gd name="connsiteY46" fmla="*/ 1953010 h 1960939"/>
                <a:gd name="connsiteX47" fmla="*/ 2206716 w 2460423"/>
                <a:gd name="connsiteY47" fmla="*/ 1958296 h 1960939"/>
                <a:gd name="connsiteX48" fmla="*/ 2185574 w 2460423"/>
                <a:gd name="connsiteY48" fmla="*/ 1960939 h 1960939"/>
                <a:gd name="connsiteX49" fmla="*/ 2161789 w 2460423"/>
                <a:gd name="connsiteY49" fmla="*/ 1955653 h 1960939"/>
                <a:gd name="connsiteX50" fmla="*/ 2135362 w 2460423"/>
                <a:gd name="connsiteY50" fmla="*/ 1937154 h 1960939"/>
                <a:gd name="connsiteX51" fmla="*/ 2103648 w 2460423"/>
                <a:gd name="connsiteY51" fmla="*/ 1905440 h 1960939"/>
                <a:gd name="connsiteX52" fmla="*/ 2064007 w 2460423"/>
                <a:gd name="connsiteY52" fmla="*/ 1884298 h 1960939"/>
                <a:gd name="connsiteX53" fmla="*/ 2021722 w 2460423"/>
                <a:gd name="connsiteY53" fmla="*/ 1871084 h 1960939"/>
                <a:gd name="connsiteX54" fmla="*/ 1963581 w 2460423"/>
                <a:gd name="connsiteY54" fmla="*/ 1863156 h 1960939"/>
                <a:gd name="connsiteX55" fmla="*/ 1815586 w 2460423"/>
                <a:gd name="connsiteY55" fmla="*/ 1863156 h 1960939"/>
                <a:gd name="connsiteX56" fmla="*/ 1181320 w 2460423"/>
                <a:gd name="connsiteY56" fmla="*/ 1863156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60423" h="1960939">
                  <a:moveTo>
                    <a:pt x="1181320" y="1863156"/>
                  </a:moveTo>
                  <a:lnTo>
                    <a:pt x="856259" y="1860513"/>
                  </a:lnTo>
                  <a:lnTo>
                    <a:pt x="705620" y="1855228"/>
                  </a:lnTo>
                  <a:lnTo>
                    <a:pt x="533840" y="1842014"/>
                  </a:lnTo>
                  <a:lnTo>
                    <a:pt x="317133" y="1831443"/>
                  </a:lnTo>
                  <a:lnTo>
                    <a:pt x="121567" y="1818229"/>
                  </a:lnTo>
                  <a:lnTo>
                    <a:pt x="79283" y="1791801"/>
                  </a:lnTo>
                  <a:lnTo>
                    <a:pt x="34356" y="1760088"/>
                  </a:lnTo>
                  <a:lnTo>
                    <a:pt x="13214" y="1744231"/>
                  </a:lnTo>
                  <a:lnTo>
                    <a:pt x="0" y="1717803"/>
                  </a:lnTo>
                  <a:lnTo>
                    <a:pt x="0" y="1691376"/>
                  </a:lnTo>
                  <a:lnTo>
                    <a:pt x="7928" y="1667591"/>
                  </a:lnTo>
                  <a:lnTo>
                    <a:pt x="26427" y="1649091"/>
                  </a:lnTo>
                  <a:lnTo>
                    <a:pt x="60783" y="1630592"/>
                  </a:lnTo>
                  <a:lnTo>
                    <a:pt x="95140" y="1604164"/>
                  </a:lnTo>
                  <a:lnTo>
                    <a:pt x="129496" y="1583022"/>
                  </a:lnTo>
                  <a:lnTo>
                    <a:pt x="166494" y="1572451"/>
                  </a:lnTo>
                  <a:lnTo>
                    <a:pt x="237849" y="1569808"/>
                  </a:lnTo>
                  <a:lnTo>
                    <a:pt x="420201" y="1596236"/>
                  </a:lnTo>
                  <a:lnTo>
                    <a:pt x="1012182" y="1590950"/>
                  </a:lnTo>
                  <a:lnTo>
                    <a:pt x="1099394" y="1601521"/>
                  </a:lnTo>
                  <a:lnTo>
                    <a:pt x="1324030" y="1609450"/>
                  </a:lnTo>
                  <a:lnTo>
                    <a:pt x="1575093" y="1617378"/>
                  </a:lnTo>
                  <a:lnTo>
                    <a:pt x="2135362" y="1614735"/>
                  </a:lnTo>
                  <a:lnTo>
                    <a:pt x="2161789" y="1604164"/>
                  </a:lnTo>
                  <a:lnTo>
                    <a:pt x="2182931" y="1583022"/>
                  </a:lnTo>
                  <a:lnTo>
                    <a:pt x="2193503" y="1561880"/>
                  </a:lnTo>
                  <a:lnTo>
                    <a:pt x="2201431" y="1514310"/>
                  </a:lnTo>
                  <a:lnTo>
                    <a:pt x="2206716" y="1374243"/>
                  </a:lnTo>
                  <a:cubicBezTo>
                    <a:pt x="2205835" y="1337244"/>
                    <a:pt x="2204955" y="1300245"/>
                    <a:pt x="2204074" y="1263246"/>
                  </a:cubicBezTo>
                  <a:lnTo>
                    <a:pt x="2169718" y="919686"/>
                  </a:lnTo>
                  <a:lnTo>
                    <a:pt x="2095720" y="346203"/>
                  </a:lnTo>
                  <a:lnTo>
                    <a:pt x="2040222" y="0"/>
                  </a:lnTo>
                  <a:lnTo>
                    <a:pt x="2225216" y="137424"/>
                  </a:lnTo>
                  <a:lnTo>
                    <a:pt x="2280714" y="541769"/>
                  </a:lnTo>
                  <a:lnTo>
                    <a:pt x="2330927" y="866830"/>
                  </a:lnTo>
                  <a:lnTo>
                    <a:pt x="2389068" y="1197177"/>
                  </a:lnTo>
                  <a:lnTo>
                    <a:pt x="2407567" y="1321387"/>
                  </a:lnTo>
                  <a:lnTo>
                    <a:pt x="2420781" y="1403313"/>
                  </a:lnTo>
                  <a:lnTo>
                    <a:pt x="2447209" y="1469383"/>
                  </a:lnTo>
                  <a:lnTo>
                    <a:pt x="2460423" y="1503739"/>
                  </a:lnTo>
                  <a:lnTo>
                    <a:pt x="2460423" y="1524881"/>
                  </a:lnTo>
                  <a:lnTo>
                    <a:pt x="2439281" y="1590950"/>
                  </a:lnTo>
                  <a:lnTo>
                    <a:pt x="2383782" y="1701947"/>
                  </a:lnTo>
                  <a:lnTo>
                    <a:pt x="2291285" y="1857871"/>
                  </a:lnTo>
                  <a:lnTo>
                    <a:pt x="2238430" y="1937154"/>
                  </a:lnTo>
                  <a:lnTo>
                    <a:pt x="2225216" y="1953010"/>
                  </a:lnTo>
                  <a:lnTo>
                    <a:pt x="2206716" y="1958296"/>
                  </a:lnTo>
                  <a:lnTo>
                    <a:pt x="2185574" y="1960939"/>
                  </a:lnTo>
                  <a:lnTo>
                    <a:pt x="2161789" y="1955653"/>
                  </a:lnTo>
                  <a:lnTo>
                    <a:pt x="2135362" y="1937154"/>
                  </a:lnTo>
                  <a:lnTo>
                    <a:pt x="2103648" y="1905440"/>
                  </a:lnTo>
                  <a:lnTo>
                    <a:pt x="2064007" y="1884298"/>
                  </a:lnTo>
                  <a:lnTo>
                    <a:pt x="2021722" y="1871084"/>
                  </a:lnTo>
                  <a:lnTo>
                    <a:pt x="1963581" y="1863156"/>
                  </a:lnTo>
                  <a:lnTo>
                    <a:pt x="1815586" y="1863156"/>
                  </a:lnTo>
                  <a:lnTo>
                    <a:pt x="1181320" y="1863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5461121-E34A-E34D-BC59-5473B6F5C424}"/>
                </a:ext>
              </a:extLst>
            </p:cNvPr>
            <p:cNvSpPr/>
            <p:nvPr/>
          </p:nvSpPr>
          <p:spPr>
            <a:xfrm>
              <a:off x="4319588" y="4010025"/>
              <a:ext cx="1793875" cy="323850"/>
            </a:xfrm>
            <a:custGeom>
              <a:avLst/>
              <a:gdLst>
                <a:gd name="connsiteX0" fmla="*/ 771525 w 1793081"/>
                <a:gd name="connsiteY0" fmla="*/ 271463 h 323850"/>
                <a:gd name="connsiteX1" fmla="*/ 0 w 1793081"/>
                <a:gd name="connsiteY1" fmla="*/ 323850 h 323850"/>
                <a:gd name="connsiteX2" fmla="*/ 2381 w 1793081"/>
                <a:gd name="connsiteY2" fmla="*/ 157163 h 323850"/>
                <a:gd name="connsiteX3" fmla="*/ 157162 w 1793081"/>
                <a:gd name="connsiteY3" fmla="*/ 154781 h 323850"/>
                <a:gd name="connsiteX4" fmla="*/ 295275 w 1793081"/>
                <a:gd name="connsiteY4" fmla="*/ 142875 h 323850"/>
                <a:gd name="connsiteX5" fmla="*/ 521493 w 1793081"/>
                <a:gd name="connsiteY5" fmla="*/ 121444 h 323850"/>
                <a:gd name="connsiteX6" fmla="*/ 669131 w 1793081"/>
                <a:gd name="connsiteY6" fmla="*/ 104775 h 323850"/>
                <a:gd name="connsiteX7" fmla="*/ 854868 w 1793081"/>
                <a:gd name="connsiteY7" fmla="*/ 80963 h 323850"/>
                <a:gd name="connsiteX8" fmla="*/ 1016793 w 1793081"/>
                <a:gd name="connsiteY8" fmla="*/ 59531 h 323850"/>
                <a:gd name="connsiteX9" fmla="*/ 1207293 w 1793081"/>
                <a:gd name="connsiteY9" fmla="*/ 30956 h 323850"/>
                <a:gd name="connsiteX10" fmla="*/ 1366837 w 1793081"/>
                <a:gd name="connsiteY10" fmla="*/ 0 h 323850"/>
                <a:gd name="connsiteX11" fmla="*/ 1445418 w 1793081"/>
                <a:gd name="connsiteY11" fmla="*/ 21431 h 323850"/>
                <a:gd name="connsiteX12" fmla="*/ 1650206 w 1793081"/>
                <a:gd name="connsiteY12" fmla="*/ 88106 h 323850"/>
                <a:gd name="connsiteX13" fmla="*/ 1788318 w 1793081"/>
                <a:gd name="connsiteY13" fmla="*/ 130969 h 323850"/>
                <a:gd name="connsiteX14" fmla="*/ 1793081 w 1793081"/>
                <a:gd name="connsiteY14" fmla="*/ 221456 h 323850"/>
                <a:gd name="connsiteX15" fmla="*/ 1290637 w 1793081"/>
                <a:gd name="connsiteY15" fmla="*/ 245269 h 323850"/>
                <a:gd name="connsiteX16" fmla="*/ 771525 w 1793081"/>
                <a:gd name="connsiteY16" fmla="*/ 271463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3081" h="323850">
                  <a:moveTo>
                    <a:pt x="771525" y="271463"/>
                  </a:moveTo>
                  <a:lnTo>
                    <a:pt x="0" y="323850"/>
                  </a:lnTo>
                  <a:cubicBezTo>
                    <a:pt x="794" y="268288"/>
                    <a:pt x="1587" y="212725"/>
                    <a:pt x="2381" y="157163"/>
                  </a:cubicBezTo>
                  <a:lnTo>
                    <a:pt x="157162" y="154781"/>
                  </a:lnTo>
                  <a:lnTo>
                    <a:pt x="295275" y="142875"/>
                  </a:lnTo>
                  <a:lnTo>
                    <a:pt x="521493" y="121444"/>
                  </a:lnTo>
                  <a:lnTo>
                    <a:pt x="669131" y="104775"/>
                  </a:lnTo>
                  <a:lnTo>
                    <a:pt x="854868" y="80963"/>
                  </a:lnTo>
                  <a:lnTo>
                    <a:pt x="1016793" y="59531"/>
                  </a:lnTo>
                  <a:lnTo>
                    <a:pt x="1207293" y="30956"/>
                  </a:lnTo>
                  <a:lnTo>
                    <a:pt x="1366837" y="0"/>
                  </a:lnTo>
                  <a:lnTo>
                    <a:pt x="1445418" y="21431"/>
                  </a:lnTo>
                  <a:lnTo>
                    <a:pt x="1650206" y="88106"/>
                  </a:lnTo>
                  <a:lnTo>
                    <a:pt x="1788318" y="130969"/>
                  </a:lnTo>
                  <a:lnTo>
                    <a:pt x="1793081" y="221456"/>
                  </a:lnTo>
                  <a:lnTo>
                    <a:pt x="1290637" y="245269"/>
                  </a:lnTo>
                  <a:lnTo>
                    <a:pt x="771525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B9BBBCB-9B52-A647-9B81-EE5C1323C911}"/>
                </a:ext>
              </a:extLst>
            </p:cNvPr>
            <p:cNvSpPr/>
            <p:nvPr/>
          </p:nvSpPr>
          <p:spPr>
            <a:xfrm>
              <a:off x="4308475" y="4678363"/>
              <a:ext cx="1778000" cy="273050"/>
            </a:xfrm>
            <a:custGeom>
              <a:avLst/>
              <a:gdLst>
                <a:gd name="connsiteX0" fmla="*/ 1116807 w 1778794"/>
                <a:gd name="connsiteY0" fmla="*/ 207169 h 271463"/>
                <a:gd name="connsiteX1" fmla="*/ 454819 w 1778794"/>
                <a:gd name="connsiteY1" fmla="*/ 271463 h 271463"/>
                <a:gd name="connsiteX2" fmla="*/ 0 w 1778794"/>
                <a:gd name="connsiteY2" fmla="*/ 269082 h 271463"/>
                <a:gd name="connsiteX3" fmla="*/ 0 w 1778794"/>
                <a:gd name="connsiteY3" fmla="*/ 109538 h 271463"/>
                <a:gd name="connsiteX4" fmla="*/ 226219 w 1778794"/>
                <a:gd name="connsiteY4" fmla="*/ 109538 h 271463"/>
                <a:gd name="connsiteX5" fmla="*/ 502444 w 1778794"/>
                <a:gd name="connsiteY5" fmla="*/ 95250 h 271463"/>
                <a:gd name="connsiteX6" fmla="*/ 835819 w 1778794"/>
                <a:gd name="connsiteY6" fmla="*/ 64294 h 271463"/>
                <a:gd name="connsiteX7" fmla="*/ 1247775 w 1778794"/>
                <a:gd name="connsiteY7" fmla="*/ 26194 h 271463"/>
                <a:gd name="connsiteX8" fmla="*/ 1478757 w 1778794"/>
                <a:gd name="connsiteY8" fmla="*/ 2382 h 271463"/>
                <a:gd name="connsiteX9" fmla="*/ 1516857 w 1778794"/>
                <a:gd name="connsiteY9" fmla="*/ 0 h 271463"/>
                <a:gd name="connsiteX10" fmla="*/ 1566863 w 1778794"/>
                <a:gd name="connsiteY10" fmla="*/ 7144 h 271463"/>
                <a:gd name="connsiteX11" fmla="*/ 1633538 w 1778794"/>
                <a:gd name="connsiteY11" fmla="*/ 28575 h 271463"/>
                <a:gd name="connsiteX12" fmla="*/ 1714500 w 1778794"/>
                <a:gd name="connsiteY12" fmla="*/ 64294 h 271463"/>
                <a:gd name="connsiteX13" fmla="*/ 1778794 w 1778794"/>
                <a:gd name="connsiteY13" fmla="*/ 102394 h 271463"/>
                <a:gd name="connsiteX14" fmla="*/ 1776413 w 1778794"/>
                <a:gd name="connsiteY14" fmla="*/ 173832 h 271463"/>
                <a:gd name="connsiteX15" fmla="*/ 1116807 w 1778794"/>
                <a:gd name="connsiteY15" fmla="*/ 207169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271463">
                  <a:moveTo>
                    <a:pt x="1116807" y="207169"/>
                  </a:moveTo>
                  <a:lnTo>
                    <a:pt x="454819" y="271463"/>
                  </a:lnTo>
                  <a:lnTo>
                    <a:pt x="0" y="269082"/>
                  </a:lnTo>
                  <a:lnTo>
                    <a:pt x="0" y="109538"/>
                  </a:lnTo>
                  <a:lnTo>
                    <a:pt x="226219" y="109538"/>
                  </a:lnTo>
                  <a:lnTo>
                    <a:pt x="502444" y="95250"/>
                  </a:lnTo>
                  <a:lnTo>
                    <a:pt x="835819" y="64294"/>
                  </a:lnTo>
                  <a:lnTo>
                    <a:pt x="1247775" y="26194"/>
                  </a:lnTo>
                  <a:lnTo>
                    <a:pt x="1478757" y="2382"/>
                  </a:lnTo>
                  <a:lnTo>
                    <a:pt x="1516857" y="0"/>
                  </a:lnTo>
                  <a:lnTo>
                    <a:pt x="1566863" y="7144"/>
                  </a:lnTo>
                  <a:lnTo>
                    <a:pt x="1633538" y="28575"/>
                  </a:lnTo>
                  <a:lnTo>
                    <a:pt x="1714500" y="64294"/>
                  </a:lnTo>
                  <a:lnTo>
                    <a:pt x="1778794" y="102394"/>
                  </a:lnTo>
                  <a:cubicBezTo>
                    <a:pt x="1778000" y="126207"/>
                    <a:pt x="1777207" y="150019"/>
                    <a:pt x="1776413" y="173832"/>
                  </a:cubicBezTo>
                  <a:lnTo>
                    <a:pt x="111680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8834CE0-0C46-BF44-B5BA-4BF983DCB846}"/>
                </a:ext>
              </a:extLst>
            </p:cNvPr>
            <p:cNvSpPr/>
            <p:nvPr/>
          </p:nvSpPr>
          <p:spPr>
            <a:xfrm>
              <a:off x="4289425" y="5326063"/>
              <a:ext cx="1795463" cy="349250"/>
            </a:xfrm>
            <a:custGeom>
              <a:avLst/>
              <a:gdLst>
                <a:gd name="connsiteX0" fmla="*/ 1152525 w 1795463"/>
                <a:gd name="connsiteY0" fmla="*/ 245269 h 347663"/>
                <a:gd name="connsiteX1" fmla="*/ 835819 w 1795463"/>
                <a:gd name="connsiteY1" fmla="*/ 271463 h 347663"/>
                <a:gd name="connsiteX2" fmla="*/ 697707 w 1795463"/>
                <a:gd name="connsiteY2" fmla="*/ 288132 h 347663"/>
                <a:gd name="connsiteX3" fmla="*/ 471488 w 1795463"/>
                <a:gd name="connsiteY3" fmla="*/ 323850 h 347663"/>
                <a:gd name="connsiteX4" fmla="*/ 383382 w 1795463"/>
                <a:gd name="connsiteY4" fmla="*/ 340519 h 347663"/>
                <a:gd name="connsiteX5" fmla="*/ 316707 w 1795463"/>
                <a:gd name="connsiteY5" fmla="*/ 345282 h 347663"/>
                <a:gd name="connsiteX6" fmla="*/ 207169 w 1795463"/>
                <a:gd name="connsiteY6" fmla="*/ 347663 h 347663"/>
                <a:gd name="connsiteX7" fmla="*/ 128588 w 1795463"/>
                <a:gd name="connsiteY7" fmla="*/ 340519 h 347663"/>
                <a:gd name="connsiteX8" fmla="*/ 2382 w 1795463"/>
                <a:gd name="connsiteY8" fmla="*/ 330994 h 347663"/>
                <a:gd name="connsiteX9" fmla="*/ 0 w 1795463"/>
                <a:gd name="connsiteY9" fmla="*/ 147638 h 347663"/>
                <a:gd name="connsiteX10" fmla="*/ 147638 w 1795463"/>
                <a:gd name="connsiteY10" fmla="*/ 161925 h 347663"/>
                <a:gd name="connsiteX11" fmla="*/ 197644 w 1795463"/>
                <a:gd name="connsiteY11" fmla="*/ 166688 h 347663"/>
                <a:gd name="connsiteX12" fmla="*/ 266700 w 1795463"/>
                <a:gd name="connsiteY12" fmla="*/ 169069 h 347663"/>
                <a:gd name="connsiteX13" fmla="*/ 307182 w 1795463"/>
                <a:gd name="connsiteY13" fmla="*/ 166688 h 347663"/>
                <a:gd name="connsiteX14" fmla="*/ 371475 w 1795463"/>
                <a:gd name="connsiteY14" fmla="*/ 159544 h 347663"/>
                <a:gd name="connsiteX15" fmla="*/ 661988 w 1795463"/>
                <a:gd name="connsiteY15" fmla="*/ 119063 h 347663"/>
                <a:gd name="connsiteX16" fmla="*/ 997744 w 1795463"/>
                <a:gd name="connsiteY16" fmla="*/ 76200 h 347663"/>
                <a:gd name="connsiteX17" fmla="*/ 1435894 w 1795463"/>
                <a:gd name="connsiteY17" fmla="*/ 16669 h 347663"/>
                <a:gd name="connsiteX18" fmla="*/ 1552575 w 1795463"/>
                <a:gd name="connsiteY18" fmla="*/ 0 h 347663"/>
                <a:gd name="connsiteX19" fmla="*/ 1600200 w 1795463"/>
                <a:gd name="connsiteY19" fmla="*/ 9525 h 347663"/>
                <a:gd name="connsiteX20" fmla="*/ 1659732 w 1795463"/>
                <a:gd name="connsiteY20" fmla="*/ 19050 h 347663"/>
                <a:gd name="connsiteX21" fmla="*/ 1724025 w 1795463"/>
                <a:gd name="connsiteY21" fmla="*/ 23813 h 347663"/>
                <a:gd name="connsiteX22" fmla="*/ 1795463 w 1795463"/>
                <a:gd name="connsiteY22" fmla="*/ 23813 h 347663"/>
                <a:gd name="connsiteX23" fmla="*/ 1783557 w 1795463"/>
                <a:gd name="connsiteY23" fmla="*/ 250032 h 347663"/>
                <a:gd name="connsiteX24" fmla="*/ 1512094 w 1795463"/>
                <a:gd name="connsiteY24" fmla="*/ 233363 h 347663"/>
                <a:gd name="connsiteX25" fmla="*/ 1333500 w 1795463"/>
                <a:gd name="connsiteY25" fmla="*/ 233363 h 347663"/>
                <a:gd name="connsiteX26" fmla="*/ 1152525 w 1795463"/>
                <a:gd name="connsiteY26" fmla="*/ 245269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5463" h="347663">
                  <a:moveTo>
                    <a:pt x="1152525" y="245269"/>
                  </a:moveTo>
                  <a:lnTo>
                    <a:pt x="835819" y="271463"/>
                  </a:lnTo>
                  <a:lnTo>
                    <a:pt x="697707" y="288132"/>
                  </a:lnTo>
                  <a:lnTo>
                    <a:pt x="471488" y="323850"/>
                  </a:lnTo>
                  <a:lnTo>
                    <a:pt x="383382" y="340519"/>
                  </a:lnTo>
                  <a:lnTo>
                    <a:pt x="316707" y="345282"/>
                  </a:lnTo>
                  <a:lnTo>
                    <a:pt x="207169" y="347663"/>
                  </a:lnTo>
                  <a:lnTo>
                    <a:pt x="128588" y="340519"/>
                  </a:lnTo>
                  <a:lnTo>
                    <a:pt x="2382" y="330994"/>
                  </a:lnTo>
                  <a:lnTo>
                    <a:pt x="0" y="147638"/>
                  </a:lnTo>
                  <a:lnTo>
                    <a:pt x="147638" y="161925"/>
                  </a:lnTo>
                  <a:lnTo>
                    <a:pt x="197644" y="166688"/>
                  </a:lnTo>
                  <a:lnTo>
                    <a:pt x="266700" y="169069"/>
                  </a:lnTo>
                  <a:lnTo>
                    <a:pt x="307182" y="166688"/>
                  </a:lnTo>
                  <a:lnTo>
                    <a:pt x="371475" y="159544"/>
                  </a:lnTo>
                  <a:lnTo>
                    <a:pt x="661988" y="119063"/>
                  </a:lnTo>
                  <a:lnTo>
                    <a:pt x="997744" y="76200"/>
                  </a:lnTo>
                  <a:lnTo>
                    <a:pt x="1435894" y="16669"/>
                  </a:lnTo>
                  <a:lnTo>
                    <a:pt x="1552575" y="0"/>
                  </a:lnTo>
                  <a:lnTo>
                    <a:pt x="1600200" y="9525"/>
                  </a:lnTo>
                  <a:lnTo>
                    <a:pt x="1659732" y="19050"/>
                  </a:lnTo>
                  <a:lnTo>
                    <a:pt x="1724025" y="23813"/>
                  </a:lnTo>
                  <a:lnTo>
                    <a:pt x="1795463" y="23813"/>
                  </a:lnTo>
                  <a:lnTo>
                    <a:pt x="1783557" y="250032"/>
                  </a:lnTo>
                  <a:lnTo>
                    <a:pt x="1512094" y="233363"/>
                  </a:lnTo>
                  <a:lnTo>
                    <a:pt x="1333500" y="233363"/>
                  </a:lnTo>
                  <a:lnTo>
                    <a:pt x="1152525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4244049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1745915-594F-6245-9D31-9F876DC2D999}"/>
              </a:ext>
            </a:extLst>
          </p:cNvPr>
          <p:cNvSpPr/>
          <p:nvPr/>
        </p:nvSpPr>
        <p:spPr>
          <a:xfrm>
            <a:off x="2476500" y="2847975"/>
            <a:ext cx="1733550" cy="495300"/>
          </a:xfrm>
          <a:custGeom>
            <a:avLst/>
            <a:gdLst>
              <a:gd name="connsiteX0" fmla="*/ 609600 w 1733550"/>
              <a:gd name="connsiteY0" fmla="*/ 445294 h 495300"/>
              <a:gd name="connsiteX1" fmla="*/ 402431 w 1733550"/>
              <a:gd name="connsiteY1" fmla="*/ 488156 h 495300"/>
              <a:gd name="connsiteX2" fmla="*/ 361950 w 1733550"/>
              <a:gd name="connsiteY2" fmla="*/ 495300 h 495300"/>
              <a:gd name="connsiteX3" fmla="*/ 314325 w 1733550"/>
              <a:gd name="connsiteY3" fmla="*/ 492919 h 495300"/>
              <a:gd name="connsiteX4" fmla="*/ 238125 w 1733550"/>
              <a:gd name="connsiteY4" fmla="*/ 478631 h 495300"/>
              <a:gd name="connsiteX5" fmla="*/ 180975 w 1733550"/>
              <a:gd name="connsiteY5" fmla="*/ 461963 h 495300"/>
              <a:gd name="connsiteX6" fmla="*/ 133350 w 1733550"/>
              <a:gd name="connsiteY6" fmla="*/ 438150 h 495300"/>
              <a:gd name="connsiteX7" fmla="*/ 95250 w 1733550"/>
              <a:gd name="connsiteY7" fmla="*/ 409575 h 495300"/>
              <a:gd name="connsiteX8" fmla="*/ 59531 w 1733550"/>
              <a:gd name="connsiteY8" fmla="*/ 371475 h 495300"/>
              <a:gd name="connsiteX9" fmla="*/ 35719 w 1733550"/>
              <a:gd name="connsiteY9" fmla="*/ 330994 h 495300"/>
              <a:gd name="connsiteX10" fmla="*/ 19050 w 1733550"/>
              <a:gd name="connsiteY10" fmla="*/ 290513 h 495300"/>
              <a:gd name="connsiteX11" fmla="*/ 11906 w 1733550"/>
              <a:gd name="connsiteY11" fmla="*/ 266700 h 495300"/>
              <a:gd name="connsiteX12" fmla="*/ 2381 w 1733550"/>
              <a:gd name="connsiteY12" fmla="*/ 240506 h 495300"/>
              <a:gd name="connsiteX13" fmla="*/ 0 w 1733550"/>
              <a:gd name="connsiteY13" fmla="*/ 226219 h 495300"/>
              <a:gd name="connsiteX14" fmla="*/ 2381 w 1733550"/>
              <a:gd name="connsiteY14" fmla="*/ 211931 h 495300"/>
              <a:gd name="connsiteX15" fmla="*/ 16669 w 1733550"/>
              <a:gd name="connsiteY15" fmla="*/ 204788 h 495300"/>
              <a:gd name="connsiteX16" fmla="*/ 42863 w 1733550"/>
              <a:gd name="connsiteY16" fmla="*/ 211931 h 495300"/>
              <a:gd name="connsiteX17" fmla="*/ 69056 w 1733550"/>
              <a:gd name="connsiteY17" fmla="*/ 228600 h 495300"/>
              <a:gd name="connsiteX18" fmla="*/ 92869 w 1733550"/>
              <a:gd name="connsiteY18" fmla="*/ 245269 h 495300"/>
              <a:gd name="connsiteX19" fmla="*/ 123825 w 1733550"/>
              <a:gd name="connsiteY19" fmla="*/ 259556 h 495300"/>
              <a:gd name="connsiteX20" fmla="*/ 150019 w 1733550"/>
              <a:gd name="connsiteY20" fmla="*/ 269081 h 495300"/>
              <a:gd name="connsiteX21" fmla="*/ 185738 w 1733550"/>
              <a:gd name="connsiteY21" fmla="*/ 276225 h 495300"/>
              <a:gd name="connsiteX22" fmla="*/ 233363 w 1733550"/>
              <a:gd name="connsiteY22" fmla="*/ 285750 h 495300"/>
              <a:gd name="connsiteX23" fmla="*/ 276225 w 1733550"/>
              <a:gd name="connsiteY23" fmla="*/ 288131 h 495300"/>
              <a:gd name="connsiteX24" fmla="*/ 340519 w 1733550"/>
              <a:gd name="connsiteY24" fmla="*/ 290513 h 495300"/>
              <a:gd name="connsiteX25" fmla="*/ 411956 w 1733550"/>
              <a:gd name="connsiteY25" fmla="*/ 285750 h 495300"/>
              <a:gd name="connsiteX26" fmla="*/ 528638 w 1733550"/>
              <a:gd name="connsiteY26" fmla="*/ 264319 h 495300"/>
              <a:gd name="connsiteX27" fmla="*/ 790575 w 1733550"/>
              <a:gd name="connsiteY27" fmla="*/ 204788 h 495300"/>
              <a:gd name="connsiteX28" fmla="*/ 1047750 w 1733550"/>
              <a:gd name="connsiteY28" fmla="*/ 152400 h 495300"/>
              <a:gd name="connsiteX29" fmla="*/ 1219200 w 1733550"/>
              <a:gd name="connsiteY29" fmla="*/ 111919 h 495300"/>
              <a:gd name="connsiteX30" fmla="*/ 1297781 w 1733550"/>
              <a:gd name="connsiteY30" fmla="*/ 64294 h 495300"/>
              <a:gd name="connsiteX31" fmla="*/ 1357313 w 1733550"/>
              <a:gd name="connsiteY31" fmla="*/ 30956 h 495300"/>
              <a:gd name="connsiteX32" fmla="*/ 1414463 w 1733550"/>
              <a:gd name="connsiteY32" fmla="*/ 7144 h 495300"/>
              <a:gd name="connsiteX33" fmla="*/ 1469231 w 1733550"/>
              <a:gd name="connsiteY33" fmla="*/ 0 h 495300"/>
              <a:gd name="connsiteX34" fmla="*/ 1512094 w 1733550"/>
              <a:gd name="connsiteY34" fmla="*/ 2381 h 495300"/>
              <a:gd name="connsiteX35" fmla="*/ 1574006 w 1733550"/>
              <a:gd name="connsiteY35" fmla="*/ 11906 h 495300"/>
              <a:gd name="connsiteX36" fmla="*/ 1602581 w 1733550"/>
              <a:gd name="connsiteY36" fmla="*/ 21431 h 495300"/>
              <a:gd name="connsiteX37" fmla="*/ 1662113 w 1733550"/>
              <a:gd name="connsiteY37" fmla="*/ 54769 h 495300"/>
              <a:gd name="connsiteX38" fmla="*/ 1733550 w 1733550"/>
              <a:gd name="connsiteY38" fmla="*/ 104775 h 495300"/>
              <a:gd name="connsiteX39" fmla="*/ 1688306 w 1733550"/>
              <a:gd name="connsiteY39" fmla="*/ 192881 h 495300"/>
              <a:gd name="connsiteX40" fmla="*/ 1664494 w 1733550"/>
              <a:gd name="connsiteY40" fmla="*/ 221456 h 495300"/>
              <a:gd name="connsiteX41" fmla="*/ 1628775 w 1733550"/>
              <a:gd name="connsiteY41" fmla="*/ 230981 h 495300"/>
              <a:gd name="connsiteX42" fmla="*/ 1497806 w 1733550"/>
              <a:gd name="connsiteY42" fmla="*/ 261938 h 495300"/>
              <a:gd name="connsiteX43" fmla="*/ 1295400 w 1733550"/>
              <a:gd name="connsiteY43" fmla="*/ 309563 h 495300"/>
              <a:gd name="connsiteX44" fmla="*/ 1028700 w 1733550"/>
              <a:gd name="connsiteY44" fmla="*/ 361950 h 495300"/>
              <a:gd name="connsiteX45" fmla="*/ 781050 w 1733550"/>
              <a:gd name="connsiteY45" fmla="*/ 409575 h 495300"/>
              <a:gd name="connsiteX46" fmla="*/ 609600 w 1733550"/>
              <a:gd name="connsiteY46" fmla="*/ 445294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733550" h="495300">
                <a:moveTo>
                  <a:pt x="609600" y="445294"/>
                </a:moveTo>
                <a:lnTo>
                  <a:pt x="402431" y="488156"/>
                </a:lnTo>
                <a:lnTo>
                  <a:pt x="361950" y="495300"/>
                </a:lnTo>
                <a:lnTo>
                  <a:pt x="314325" y="492919"/>
                </a:lnTo>
                <a:lnTo>
                  <a:pt x="238125" y="478631"/>
                </a:lnTo>
                <a:lnTo>
                  <a:pt x="180975" y="461963"/>
                </a:lnTo>
                <a:lnTo>
                  <a:pt x="133350" y="438150"/>
                </a:lnTo>
                <a:lnTo>
                  <a:pt x="95250" y="409575"/>
                </a:lnTo>
                <a:lnTo>
                  <a:pt x="59531" y="371475"/>
                </a:lnTo>
                <a:lnTo>
                  <a:pt x="35719" y="330994"/>
                </a:lnTo>
                <a:lnTo>
                  <a:pt x="19050" y="290513"/>
                </a:lnTo>
                <a:lnTo>
                  <a:pt x="11906" y="266700"/>
                </a:lnTo>
                <a:lnTo>
                  <a:pt x="2381" y="240506"/>
                </a:lnTo>
                <a:lnTo>
                  <a:pt x="0" y="226219"/>
                </a:lnTo>
                <a:lnTo>
                  <a:pt x="2381" y="211931"/>
                </a:lnTo>
                <a:lnTo>
                  <a:pt x="16669" y="204788"/>
                </a:lnTo>
                <a:lnTo>
                  <a:pt x="42863" y="211931"/>
                </a:lnTo>
                <a:lnTo>
                  <a:pt x="69056" y="228600"/>
                </a:lnTo>
                <a:lnTo>
                  <a:pt x="92869" y="245269"/>
                </a:lnTo>
                <a:lnTo>
                  <a:pt x="123825" y="259556"/>
                </a:lnTo>
                <a:lnTo>
                  <a:pt x="150019" y="269081"/>
                </a:lnTo>
                <a:lnTo>
                  <a:pt x="185738" y="276225"/>
                </a:lnTo>
                <a:lnTo>
                  <a:pt x="233363" y="285750"/>
                </a:lnTo>
                <a:lnTo>
                  <a:pt x="276225" y="288131"/>
                </a:lnTo>
                <a:lnTo>
                  <a:pt x="340519" y="290513"/>
                </a:lnTo>
                <a:lnTo>
                  <a:pt x="411956" y="285750"/>
                </a:lnTo>
                <a:lnTo>
                  <a:pt x="528638" y="264319"/>
                </a:lnTo>
                <a:lnTo>
                  <a:pt x="790575" y="204788"/>
                </a:lnTo>
                <a:lnTo>
                  <a:pt x="1047750" y="152400"/>
                </a:lnTo>
                <a:lnTo>
                  <a:pt x="1219200" y="111919"/>
                </a:lnTo>
                <a:lnTo>
                  <a:pt x="1297781" y="64294"/>
                </a:lnTo>
                <a:lnTo>
                  <a:pt x="1357313" y="30956"/>
                </a:lnTo>
                <a:lnTo>
                  <a:pt x="1414463" y="7144"/>
                </a:lnTo>
                <a:lnTo>
                  <a:pt x="1469231" y="0"/>
                </a:lnTo>
                <a:lnTo>
                  <a:pt x="1512094" y="2381"/>
                </a:lnTo>
                <a:lnTo>
                  <a:pt x="1574006" y="11906"/>
                </a:lnTo>
                <a:lnTo>
                  <a:pt x="1602581" y="21431"/>
                </a:lnTo>
                <a:lnTo>
                  <a:pt x="1662113" y="54769"/>
                </a:lnTo>
                <a:lnTo>
                  <a:pt x="1733550" y="104775"/>
                </a:lnTo>
                <a:lnTo>
                  <a:pt x="1688306" y="192881"/>
                </a:lnTo>
                <a:lnTo>
                  <a:pt x="1664494" y="221456"/>
                </a:lnTo>
                <a:lnTo>
                  <a:pt x="1628775" y="230981"/>
                </a:lnTo>
                <a:lnTo>
                  <a:pt x="1497806" y="261938"/>
                </a:lnTo>
                <a:lnTo>
                  <a:pt x="1295400" y="309563"/>
                </a:lnTo>
                <a:lnTo>
                  <a:pt x="1028700" y="361950"/>
                </a:lnTo>
                <a:lnTo>
                  <a:pt x="781050" y="409575"/>
                </a:lnTo>
                <a:lnTo>
                  <a:pt x="609600" y="445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11699E5-BCDB-6B4E-A863-5742E3CAE87F}"/>
              </a:ext>
            </a:extLst>
          </p:cNvPr>
          <p:cNvSpPr/>
          <p:nvPr/>
        </p:nvSpPr>
        <p:spPr>
          <a:xfrm>
            <a:off x="4524375" y="2811463"/>
            <a:ext cx="509588" cy="1069975"/>
          </a:xfrm>
          <a:custGeom>
            <a:avLst/>
            <a:gdLst>
              <a:gd name="connsiteX0" fmla="*/ 219075 w 509588"/>
              <a:gd name="connsiteY0" fmla="*/ 497682 h 1069182"/>
              <a:gd name="connsiteX1" fmla="*/ 192881 w 509588"/>
              <a:gd name="connsiteY1" fmla="*/ 357188 h 1069182"/>
              <a:gd name="connsiteX2" fmla="*/ 166688 w 509588"/>
              <a:gd name="connsiteY2" fmla="*/ 245269 h 1069182"/>
              <a:gd name="connsiteX3" fmla="*/ 142875 w 509588"/>
              <a:gd name="connsiteY3" fmla="*/ 200025 h 1069182"/>
              <a:gd name="connsiteX4" fmla="*/ 119063 w 509588"/>
              <a:gd name="connsiteY4" fmla="*/ 161925 h 1069182"/>
              <a:gd name="connsiteX5" fmla="*/ 80963 w 509588"/>
              <a:gd name="connsiteY5" fmla="*/ 121444 h 1069182"/>
              <a:gd name="connsiteX6" fmla="*/ 35719 w 509588"/>
              <a:gd name="connsiteY6" fmla="*/ 78582 h 1069182"/>
              <a:gd name="connsiteX7" fmla="*/ 16669 w 509588"/>
              <a:gd name="connsiteY7" fmla="*/ 61913 h 1069182"/>
              <a:gd name="connsiteX8" fmla="*/ 0 w 509588"/>
              <a:gd name="connsiteY8" fmla="*/ 30957 h 1069182"/>
              <a:gd name="connsiteX9" fmla="*/ 0 w 509588"/>
              <a:gd name="connsiteY9" fmla="*/ 9525 h 1069182"/>
              <a:gd name="connsiteX10" fmla="*/ 11906 w 509588"/>
              <a:gd name="connsiteY10" fmla="*/ 0 h 1069182"/>
              <a:gd name="connsiteX11" fmla="*/ 35719 w 509588"/>
              <a:gd name="connsiteY11" fmla="*/ 0 h 1069182"/>
              <a:gd name="connsiteX12" fmla="*/ 69056 w 509588"/>
              <a:gd name="connsiteY12" fmla="*/ 11907 h 1069182"/>
              <a:gd name="connsiteX13" fmla="*/ 152400 w 509588"/>
              <a:gd name="connsiteY13" fmla="*/ 26194 h 1069182"/>
              <a:gd name="connsiteX14" fmla="*/ 264319 w 509588"/>
              <a:gd name="connsiteY14" fmla="*/ 57150 h 1069182"/>
              <a:gd name="connsiteX15" fmla="*/ 407194 w 509588"/>
              <a:gd name="connsiteY15" fmla="*/ 104775 h 1069182"/>
              <a:gd name="connsiteX16" fmla="*/ 400050 w 509588"/>
              <a:gd name="connsiteY16" fmla="*/ 261938 h 1069182"/>
              <a:gd name="connsiteX17" fmla="*/ 488156 w 509588"/>
              <a:gd name="connsiteY17" fmla="*/ 747713 h 1069182"/>
              <a:gd name="connsiteX18" fmla="*/ 509588 w 509588"/>
              <a:gd name="connsiteY18" fmla="*/ 909638 h 1069182"/>
              <a:gd name="connsiteX19" fmla="*/ 454819 w 509588"/>
              <a:gd name="connsiteY19" fmla="*/ 1000125 h 1069182"/>
              <a:gd name="connsiteX20" fmla="*/ 402431 w 509588"/>
              <a:gd name="connsiteY20" fmla="*/ 1064419 h 1069182"/>
              <a:gd name="connsiteX21" fmla="*/ 383381 w 509588"/>
              <a:gd name="connsiteY21" fmla="*/ 1069182 h 1069182"/>
              <a:gd name="connsiteX22" fmla="*/ 359569 w 509588"/>
              <a:gd name="connsiteY22" fmla="*/ 1069182 h 1069182"/>
              <a:gd name="connsiteX23" fmla="*/ 333375 w 509588"/>
              <a:gd name="connsiteY23" fmla="*/ 1047750 h 1069182"/>
              <a:gd name="connsiteX24" fmla="*/ 264319 w 509588"/>
              <a:gd name="connsiteY24" fmla="*/ 976313 h 1069182"/>
              <a:gd name="connsiteX25" fmla="*/ 250031 w 509588"/>
              <a:gd name="connsiteY25" fmla="*/ 954882 h 1069182"/>
              <a:gd name="connsiteX26" fmla="*/ 240506 w 509588"/>
              <a:gd name="connsiteY26" fmla="*/ 916782 h 1069182"/>
              <a:gd name="connsiteX27" fmla="*/ 240506 w 509588"/>
              <a:gd name="connsiteY27" fmla="*/ 869157 h 1069182"/>
              <a:gd name="connsiteX28" fmla="*/ 245269 w 509588"/>
              <a:gd name="connsiteY28" fmla="*/ 821532 h 1069182"/>
              <a:gd name="connsiteX29" fmla="*/ 247650 w 509588"/>
              <a:gd name="connsiteY29" fmla="*/ 778669 h 1069182"/>
              <a:gd name="connsiteX30" fmla="*/ 245269 w 509588"/>
              <a:gd name="connsiteY30" fmla="*/ 711994 h 1069182"/>
              <a:gd name="connsiteX31" fmla="*/ 219075 w 509588"/>
              <a:gd name="connsiteY31" fmla="*/ 497682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09588" h="1069182">
                <a:moveTo>
                  <a:pt x="219075" y="497682"/>
                </a:moveTo>
                <a:lnTo>
                  <a:pt x="192881" y="357188"/>
                </a:lnTo>
                <a:lnTo>
                  <a:pt x="166688" y="245269"/>
                </a:lnTo>
                <a:lnTo>
                  <a:pt x="142875" y="200025"/>
                </a:lnTo>
                <a:lnTo>
                  <a:pt x="119063" y="161925"/>
                </a:lnTo>
                <a:lnTo>
                  <a:pt x="80963" y="121444"/>
                </a:lnTo>
                <a:lnTo>
                  <a:pt x="35719" y="78582"/>
                </a:lnTo>
                <a:lnTo>
                  <a:pt x="16669" y="61913"/>
                </a:lnTo>
                <a:lnTo>
                  <a:pt x="0" y="30957"/>
                </a:lnTo>
                <a:lnTo>
                  <a:pt x="0" y="9525"/>
                </a:lnTo>
                <a:lnTo>
                  <a:pt x="11906" y="0"/>
                </a:lnTo>
                <a:lnTo>
                  <a:pt x="35719" y="0"/>
                </a:lnTo>
                <a:lnTo>
                  <a:pt x="69056" y="11907"/>
                </a:lnTo>
                <a:lnTo>
                  <a:pt x="152400" y="26194"/>
                </a:lnTo>
                <a:lnTo>
                  <a:pt x="264319" y="57150"/>
                </a:lnTo>
                <a:lnTo>
                  <a:pt x="407194" y="104775"/>
                </a:lnTo>
                <a:lnTo>
                  <a:pt x="400050" y="261938"/>
                </a:lnTo>
                <a:lnTo>
                  <a:pt x="488156" y="747713"/>
                </a:lnTo>
                <a:lnTo>
                  <a:pt x="509588" y="909638"/>
                </a:lnTo>
                <a:lnTo>
                  <a:pt x="454819" y="1000125"/>
                </a:lnTo>
                <a:lnTo>
                  <a:pt x="402431" y="1064419"/>
                </a:lnTo>
                <a:lnTo>
                  <a:pt x="383381" y="1069182"/>
                </a:lnTo>
                <a:lnTo>
                  <a:pt x="359569" y="1069182"/>
                </a:lnTo>
                <a:lnTo>
                  <a:pt x="333375" y="1047750"/>
                </a:lnTo>
                <a:lnTo>
                  <a:pt x="264319" y="976313"/>
                </a:lnTo>
                <a:lnTo>
                  <a:pt x="250031" y="954882"/>
                </a:lnTo>
                <a:lnTo>
                  <a:pt x="240506" y="916782"/>
                </a:lnTo>
                <a:lnTo>
                  <a:pt x="240506" y="869157"/>
                </a:lnTo>
                <a:lnTo>
                  <a:pt x="245269" y="821532"/>
                </a:lnTo>
                <a:lnTo>
                  <a:pt x="247650" y="778669"/>
                </a:lnTo>
                <a:cubicBezTo>
                  <a:pt x="246856" y="756444"/>
                  <a:pt x="246063" y="734219"/>
                  <a:pt x="245269" y="711994"/>
                </a:cubicBezTo>
                <a:lnTo>
                  <a:pt x="219075" y="4976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41A32DC-BC78-FD47-8094-60F192DA63DE}"/>
              </a:ext>
            </a:extLst>
          </p:cNvPr>
          <p:cNvSpPr/>
          <p:nvPr/>
        </p:nvSpPr>
        <p:spPr>
          <a:xfrm rot="16200000">
            <a:off x="2018507" y="2940843"/>
            <a:ext cx="2667000" cy="557213"/>
          </a:xfrm>
          <a:custGeom>
            <a:avLst/>
            <a:gdLst>
              <a:gd name="connsiteX0" fmla="*/ 664368 w 2667000"/>
              <a:gd name="connsiteY0" fmla="*/ 445294 h 557212"/>
              <a:gd name="connsiteX1" fmla="*/ 116681 w 2667000"/>
              <a:gd name="connsiteY1" fmla="*/ 450056 h 557212"/>
              <a:gd name="connsiteX2" fmla="*/ 0 w 2667000"/>
              <a:gd name="connsiteY2" fmla="*/ 202406 h 557212"/>
              <a:gd name="connsiteX3" fmla="*/ 523875 w 2667000"/>
              <a:gd name="connsiteY3" fmla="*/ 197644 h 557212"/>
              <a:gd name="connsiteX4" fmla="*/ 1304925 w 2667000"/>
              <a:gd name="connsiteY4" fmla="*/ 200025 h 557212"/>
              <a:gd name="connsiteX5" fmla="*/ 1750218 w 2667000"/>
              <a:gd name="connsiteY5" fmla="*/ 200025 h 557212"/>
              <a:gd name="connsiteX6" fmla="*/ 2221706 w 2667000"/>
              <a:gd name="connsiteY6" fmla="*/ 197644 h 557212"/>
              <a:gd name="connsiteX7" fmla="*/ 2319337 w 2667000"/>
              <a:gd name="connsiteY7" fmla="*/ 200025 h 557212"/>
              <a:gd name="connsiteX8" fmla="*/ 2355056 w 2667000"/>
              <a:gd name="connsiteY8" fmla="*/ 195262 h 557212"/>
              <a:gd name="connsiteX9" fmla="*/ 2405062 w 2667000"/>
              <a:gd name="connsiteY9" fmla="*/ 183356 h 557212"/>
              <a:gd name="connsiteX10" fmla="*/ 2464593 w 2667000"/>
              <a:gd name="connsiteY10" fmla="*/ 161925 h 557212"/>
              <a:gd name="connsiteX11" fmla="*/ 2514600 w 2667000"/>
              <a:gd name="connsiteY11" fmla="*/ 123825 h 557212"/>
              <a:gd name="connsiteX12" fmla="*/ 2562225 w 2667000"/>
              <a:gd name="connsiteY12" fmla="*/ 73819 h 557212"/>
              <a:gd name="connsiteX13" fmla="*/ 2595562 w 2667000"/>
              <a:gd name="connsiteY13" fmla="*/ 23812 h 557212"/>
              <a:gd name="connsiteX14" fmla="*/ 2614612 w 2667000"/>
              <a:gd name="connsiteY14" fmla="*/ 7144 h 557212"/>
              <a:gd name="connsiteX15" fmla="*/ 2638425 w 2667000"/>
              <a:gd name="connsiteY15" fmla="*/ 0 h 557212"/>
              <a:gd name="connsiteX16" fmla="*/ 2657475 w 2667000"/>
              <a:gd name="connsiteY16" fmla="*/ 7144 h 557212"/>
              <a:gd name="connsiteX17" fmla="*/ 2667000 w 2667000"/>
              <a:gd name="connsiteY17" fmla="*/ 19050 h 557212"/>
              <a:gd name="connsiteX18" fmla="*/ 2667000 w 2667000"/>
              <a:gd name="connsiteY18" fmla="*/ 66675 h 557212"/>
              <a:gd name="connsiteX19" fmla="*/ 2650331 w 2667000"/>
              <a:gd name="connsiteY19" fmla="*/ 169069 h 557212"/>
              <a:gd name="connsiteX20" fmla="*/ 2621756 w 2667000"/>
              <a:gd name="connsiteY20" fmla="*/ 288131 h 557212"/>
              <a:gd name="connsiteX21" fmla="*/ 2595562 w 2667000"/>
              <a:gd name="connsiteY21" fmla="*/ 347662 h 557212"/>
              <a:gd name="connsiteX22" fmla="*/ 2512218 w 2667000"/>
              <a:gd name="connsiteY22" fmla="*/ 459581 h 557212"/>
              <a:gd name="connsiteX23" fmla="*/ 2431256 w 2667000"/>
              <a:gd name="connsiteY23" fmla="*/ 540544 h 557212"/>
              <a:gd name="connsiteX24" fmla="*/ 2407443 w 2667000"/>
              <a:gd name="connsiteY24" fmla="*/ 554831 h 557212"/>
              <a:gd name="connsiteX25" fmla="*/ 2374106 w 2667000"/>
              <a:gd name="connsiteY25" fmla="*/ 557212 h 557212"/>
              <a:gd name="connsiteX26" fmla="*/ 2343150 w 2667000"/>
              <a:gd name="connsiteY26" fmla="*/ 547687 h 557212"/>
              <a:gd name="connsiteX27" fmla="*/ 2290762 w 2667000"/>
              <a:gd name="connsiteY27" fmla="*/ 511969 h 557212"/>
              <a:gd name="connsiteX28" fmla="*/ 2245518 w 2667000"/>
              <a:gd name="connsiteY28" fmla="*/ 492919 h 557212"/>
              <a:gd name="connsiteX29" fmla="*/ 2185987 w 2667000"/>
              <a:gd name="connsiteY29" fmla="*/ 476250 h 557212"/>
              <a:gd name="connsiteX30" fmla="*/ 2105025 w 2667000"/>
              <a:gd name="connsiteY30" fmla="*/ 461962 h 557212"/>
              <a:gd name="connsiteX31" fmla="*/ 1702593 w 2667000"/>
              <a:gd name="connsiteY31" fmla="*/ 447675 h 557212"/>
              <a:gd name="connsiteX32" fmla="*/ 1502568 w 2667000"/>
              <a:gd name="connsiteY32" fmla="*/ 442912 h 557212"/>
              <a:gd name="connsiteX33" fmla="*/ 664368 w 2667000"/>
              <a:gd name="connsiteY33" fmla="*/ 445294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67000" h="557212">
                <a:moveTo>
                  <a:pt x="664368" y="445294"/>
                </a:moveTo>
                <a:lnTo>
                  <a:pt x="116681" y="450056"/>
                </a:lnTo>
                <a:lnTo>
                  <a:pt x="0" y="202406"/>
                </a:lnTo>
                <a:lnTo>
                  <a:pt x="523875" y="197644"/>
                </a:lnTo>
                <a:lnTo>
                  <a:pt x="1304925" y="200025"/>
                </a:lnTo>
                <a:lnTo>
                  <a:pt x="1750218" y="200025"/>
                </a:lnTo>
                <a:lnTo>
                  <a:pt x="2221706" y="197644"/>
                </a:lnTo>
                <a:lnTo>
                  <a:pt x="2319337" y="200025"/>
                </a:lnTo>
                <a:lnTo>
                  <a:pt x="2355056" y="195262"/>
                </a:lnTo>
                <a:lnTo>
                  <a:pt x="2405062" y="183356"/>
                </a:lnTo>
                <a:lnTo>
                  <a:pt x="2464593" y="161925"/>
                </a:lnTo>
                <a:lnTo>
                  <a:pt x="2514600" y="123825"/>
                </a:lnTo>
                <a:lnTo>
                  <a:pt x="2562225" y="73819"/>
                </a:lnTo>
                <a:lnTo>
                  <a:pt x="2595562" y="23812"/>
                </a:lnTo>
                <a:lnTo>
                  <a:pt x="2614612" y="7144"/>
                </a:lnTo>
                <a:lnTo>
                  <a:pt x="2638425" y="0"/>
                </a:lnTo>
                <a:lnTo>
                  <a:pt x="2657475" y="7144"/>
                </a:lnTo>
                <a:lnTo>
                  <a:pt x="2667000" y="19050"/>
                </a:lnTo>
                <a:lnTo>
                  <a:pt x="2667000" y="66675"/>
                </a:lnTo>
                <a:lnTo>
                  <a:pt x="2650331" y="169069"/>
                </a:lnTo>
                <a:lnTo>
                  <a:pt x="2621756" y="288131"/>
                </a:lnTo>
                <a:lnTo>
                  <a:pt x="2595562" y="347662"/>
                </a:lnTo>
                <a:lnTo>
                  <a:pt x="2512218" y="459581"/>
                </a:lnTo>
                <a:lnTo>
                  <a:pt x="2431256" y="540544"/>
                </a:lnTo>
                <a:lnTo>
                  <a:pt x="2407443" y="554831"/>
                </a:lnTo>
                <a:lnTo>
                  <a:pt x="2374106" y="557212"/>
                </a:lnTo>
                <a:lnTo>
                  <a:pt x="2343150" y="547687"/>
                </a:lnTo>
                <a:lnTo>
                  <a:pt x="2290762" y="511969"/>
                </a:lnTo>
                <a:lnTo>
                  <a:pt x="2245518" y="492919"/>
                </a:lnTo>
                <a:lnTo>
                  <a:pt x="2185987" y="476250"/>
                </a:lnTo>
                <a:lnTo>
                  <a:pt x="2105025" y="461962"/>
                </a:lnTo>
                <a:lnTo>
                  <a:pt x="1702593" y="447675"/>
                </a:lnTo>
                <a:lnTo>
                  <a:pt x="1502568" y="442912"/>
                </a:lnTo>
                <a:lnTo>
                  <a:pt x="664368" y="445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500DCF4-CC03-A042-89C0-47EDEA3BC75E}"/>
              </a:ext>
            </a:extLst>
          </p:cNvPr>
          <p:cNvSpPr/>
          <p:nvPr/>
        </p:nvSpPr>
        <p:spPr>
          <a:xfrm>
            <a:off x="2365375" y="4019550"/>
            <a:ext cx="1862138" cy="973138"/>
          </a:xfrm>
          <a:custGeom>
            <a:avLst/>
            <a:gdLst>
              <a:gd name="connsiteX0" fmla="*/ 914400 w 1862138"/>
              <a:gd name="connsiteY0" fmla="*/ 673894 h 973931"/>
              <a:gd name="connsiteX1" fmla="*/ 578644 w 1862138"/>
              <a:gd name="connsiteY1" fmla="*/ 881063 h 973931"/>
              <a:gd name="connsiteX2" fmla="*/ 452438 w 1862138"/>
              <a:gd name="connsiteY2" fmla="*/ 954881 h 973931"/>
              <a:gd name="connsiteX3" fmla="*/ 426244 w 1862138"/>
              <a:gd name="connsiteY3" fmla="*/ 971550 h 973931"/>
              <a:gd name="connsiteX4" fmla="*/ 407194 w 1862138"/>
              <a:gd name="connsiteY4" fmla="*/ 973931 h 973931"/>
              <a:gd name="connsiteX5" fmla="*/ 373857 w 1862138"/>
              <a:gd name="connsiteY5" fmla="*/ 973931 h 973931"/>
              <a:gd name="connsiteX6" fmla="*/ 342900 w 1862138"/>
              <a:gd name="connsiteY6" fmla="*/ 966788 h 973931"/>
              <a:gd name="connsiteX7" fmla="*/ 300038 w 1862138"/>
              <a:gd name="connsiteY7" fmla="*/ 938213 h 973931"/>
              <a:gd name="connsiteX8" fmla="*/ 219075 w 1862138"/>
              <a:gd name="connsiteY8" fmla="*/ 864394 h 973931"/>
              <a:gd name="connsiteX9" fmla="*/ 116682 w 1862138"/>
              <a:gd name="connsiteY9" fmla="*/ 740569 h 973931"/>
              <a:gd name="connsiteX10" fmla="*/ 28575 w 1862138"/>
              <a:gd name="connsiteY10" fmla="*/ 626269 h 973931"/>
              <a:gd name="connsiteX11" fmla="*/ 9525 w 1862138"/>
              <a:gd name="connsiteY11" fmla="*/ 595313 h 973931"/>
              <a:gd name="connsiteX12" fmla="*/ 0 w 1862138"/>
              <a:gd name="connsiteY12" fmla="*/ 569119 h 973931"/>
              <a:gd name="connsiteX13" fmla="*/ 0 w 1862138"/>
              <a:gd name="connsiteY13" fmla="*/ 552450 h 973931"/>
              <a:gd name="connsiteX14" fmla="*/ 4763 w 1862138"/>
              <a:gd name="connsiteY14" fmla="*/ 540544 h 973931"/>
              <a:gd name="connsiteX15" fmla="*/ 19050 w 1862138"/>
              <a:gd name="connsiteY15" fmla="*/ 533400 h 973931"/>
              <a:gd name="connsiteX16" fmla="*/ 47625 w 1862138"/>
              <a:gd name="connsiteY16" fmla="*/ 538163 h 973931"/>
              <a:gd name="connsiteX17" fmla="*/ 147638 w 1862138"/>
              <a:gd name="connsiteY17" fmla="*/ 592931 h 973931"/>
              <a:gd name="connsiteX18" fmla="*/ 245269 w 1862138"/>
              <a:gd name="connsiteY18" fmla="*/ 642938 h 973931"/>
              <a:gd name="connsiteX19" fmla="*/ 297657 w 1862138"/>
              <a:gd name="connsiteY19" fmla="*/ 659606 h 973931"/>
              <a:gd name="connsiteX20" fmla="*/ 326232 w 1862138"/>
              <a:gd name="connsiteY20" fmla="*/ 661988 h 973931"/>
              <a:gd name="connsiteX21" fmla="*/ 361950 w 1862138"/>
              <a:gd name="connsiteY21" fmla="*/ 657225 h 973931"/>
              <a:gd name="connsiteX22" fmla="*/ 431007 w 1862138"/>
              <a:gd name="connsiteY22" fmla="*/ 631031 h 973931"/>
              <a:gd name="connsiteX23" fmla="*/ 602457 w 1862138"/>
              <a:gd name="connsiteY23" fmla="*/ 559594 h 973931"/>
              <a:gd name="connsiteX24" fmla="*/ 909638 w 1862138"/>
              <a:gd name="connsiteY24" fmla="*/ 431006 h 973931"/>
              <a:gd name="connsiteX25" fmla="*/ 1159669 w 1862138"/>
              <a:gd name="connsiteY25" fmla="*/ 335756 h 973931"/>
              <a:gd name="connsiteX26" fmla="*/ 1350169 w 1862138"/>
              <a:gd name="connsiteY26" fmla="*/ 240506 h 973931"/>
              <a:gd name="connsiteX27" fmla="*/ 1564482 w 1862138"/>
              <a:gd name="connsiteY27" fmla="*/ 130969 h 973931"/>
              <a:gd name="connsiteX28" fmla="*/ 1769269 w 1862138"/>
              <a:gd name="connsiteY28" fmla="*/ 28575 h 973931"/>
              <a:gd name="connsiteX29" fmla="*/ 1807369 w 1862138"/>
              <a:gd name="connsiteY29" fmla="*/ 11906 h 973931"/>
              <a:gd name="connsiteX30" fmla="*/ 1831182 w 1862138"/>
              <a:gd name="connsiteY30" fmla="*/ 2381 h 973931"/>
              <a:gd name="connsiteX31" fmla="*/ 1852613 w 1862138"/>
              <a:gd name="connsiteY31" fmla="*/ 0 h 973931"/>
              <a:gd name="connsiteX32" fmla="*/ 1862138 w 1862138"/>
              <a:gd name="connsiteY32" fmla="*/ 4763 h 973931"/>
              <a:gd name="connsiteX33" fmla="*/ 1859757 w 1862138"/>
              <a:gd name="connsiteY33" fmla="*/ 28575 h 973931"/>
              <a:gd name="connsiteX34" fmla="*/ 1847850 w 1862138"/>
              <a:gd name="connsiteY34" fmla="*/ 57150 h 973931"/>
              <a:gd name="connsiteX35" fmla="*/ 1793082 w 1862138"/>
              <a:gd name="connsiteY35" fmla="*/ 100013 h 973931"/>
              <a:gd name="connsiteX36" fmla="*/ 1564482 w 1862138"/>
              <a:gd name="connsiteY36" fmla="*/ 252413 h 973931"/>
              <a:gd name="connsiteX37" fmla="*/ 1273969 w 1862138"/>
              <a:gd name="connsiteY37" fmla="*/ 442913 h 973931"/>
              <a:gd name="connsiteX38" fmla="*/ 1059657 w 1862138"/>
              <a:gd name="connsiteY38" fmla="*/ 583406 h 973931"/>
              <a:gd name="connsiteX39" fmla="*/ 914400 w 1862138"/>
              <a:gd name="connsiteY39" fmla="*/ 673894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862138" h="973931">
                <a:moveTo>
                  <a:pt x="914400" y="673894"/>
                </a:moveTo>
                <a:lnTo>
                  <a:pt x="578644" y="881063"/>
                </a:lnTo>
                <a:lnTo>
                  <a:pt x="452438" y="954881"/>
                </a:lnTo>
                <a:lnTo>
                  <a:pt x="426244" y="971550"/>
                </a:lnTo>
                <a:lnTo>
                  <a:pt x="407194" y="973931"/>
                </a:lnTo>
                <a:lnTo>
                  <a:pt x="373857" y="973931"/>
                </a:lnTo>
                <a:lnTo>
                  <a:pt x="342900" y="966788"/>
                </a:lnTo>
                <a:lnTo>
                  <a:pt x="300038" y="938213"/>
                </a:lnTo>
                <a:lnTo>
                  <a:pt x="219075" y="864394"/>
                </a:lnTo>
                <a:lnTo>
                  <a:pt x="116682" y="740569"/>
                </a:lnTo>
                <a:lnTo>
                  <a:pt x="28575" y="626269"/>
                </a:lnTo>
                <a:lnTo>
                  <a:pt x="9525" y="595313"/>
                </a:lnTo>
                <a:lnTo>
                  <a:pt x="0" y="569119"/>
                </a:lnTo>
                <a:lnTo>
                  <a:pt x="0" y="552450"/>
                </a:lnTo>
                <a:lnTo>
                  <a:pt x="4763" y="540544"/>
                </a:lnTo>
                <a:lnTo>
                  <a:pt x="19050" y="533400"/>
                </a:lnTo>
                <a:lnTo>
                  <a:pt x="47625" y="538163"/>
                </a:lnTo>
                <a:lnTo>
                  <a:pt x="147638" y="592931"/>
                </a:lnTo>
                <a:lnTo>
                  <a:pt x="245269" y="642938"/>
                </a:lnTo>
                <a:lnTo>
                  <a:pt x="297657" y="659606"/>
                </a:lnTo>
                <a:lnTo>
                  <a:pt x="326232" y="661988"/>
                </a:lnTo>
                <a:lnTo>
                  <a:pt x="361950" y="657225"/>
                </a:lnTo>
                <a:lnTo>
                  <a:pt x="431007" y="631031"/>
                </a:lnTo>
                <a:lnTo>
                  <a:pt x="602457" y="559594"/>
                </a:lnTo>
                <a:lnTo>
                  <a:pt x="909638" y="431006"/>
                </a:lnTo>
                <a:lnTo>
                  <a:pt x="1159669" y="335756"/>
                </a:lnTo>
                <a:lnTo>
                  <a:pt x="1350169" y="240506"/>
                </a:lnTo>
                <a:lnTo>
                  <a:pt x="1564482" y="130969"/>
                </a:lnTo>
                <a:lnTo>
                  <a:pt x="1769269" y="28575"/>
                </a:lnTo>
                <a:lnTo>
                  <a:pt x="1807369" y="11906"/>
                </a:lnTo>
                <a:lnTo>
                  <a:pt x="1831182" y="2381"/>
                </a:lnTo>
                <a:lnTo>
                  <a:pt x="1852613" y="0"/>
                </a:lnTo>
                <a:lnTo>
                  <a:pt x="1862138" y="4763"/>
                </a:lnTo>
                <a:lnTo>
                  <a:pt x="1859757" y="28575"/>
                </a:lnTo>
                <a:lnTo>
                  <a:pt x="1847850" y="57150"/>
                </a:lnTo>
                <a:lnTo>
                  <a:pt x="1793082" y="100013"/>
                </a:lnTo>
                <a:lnTo>
                  <a:pt x="1564482" y="252413"/>
                </a:lnTo>
                <a:lnTo>
                  <a:pt x="1273969" y="442913"/>
                </a:lnTo>
                <a:lnTo>
                  <a:pt x="1059657" y="583406"/>
                </a:lnTo>
                <a:lnTo>
                  <a:pt x="914400" y="6738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494BAB7-3DDD-0D40-9748-F7C88B00B853}"/>
              </a:ext>
            </a:extLst>
          </p:cNvPr>
          <p:cNvSpPr/>
          <p:nvPr/>
        </p:nvSpPr>
        <p:spPr>
          <a:xfrm>
            <a:off x="4137025" y="1592263"/>
            <a:ext cx="1044575" cy="1517650"/>
          </a:xfrm>
          <a:custGeom>
            <a:avLst/>
            <a:gdLst>
              <a:gd name="connsiteX0" fmla="*/ 540544 w 1045369"/>
              <a:gd name="connsiteY0" fmla="*/ 997744 h 1516857"/>
              <a:gd name="connsiteX1" fmla="*/ 307182 w 1045369"/>
              <a:gd name="connsiteY1" fmla="*/ 1276350 h 1516857"/>
              <a:gd name="connsiteX2" fmla="*/ 164307 w 1045369"/>
              <a:gd name="connsiteY2" fmla="*/ 1421607 h 1516857"/>
              <a:gd name="connsiteX3" fmla="*/ 71438 w 1045369"/>
              <a:gd name="connsiteY3" fmla="*/ 1507332 h 1516857"/>
              <a:gd name="connsiteX4" fmla="*/ 45244 w 1045369"/>
              <a:gd name="connsiteY4" fmla="*/ 1516857 h 1516857"/>
              <a:gd name="connsiteX5" fmla="*/ 23813 w 1045369"/>
              <a:gd name="connsiteY5" fmla="*/ 1516857 h 1516857"/>
              <a:gd name="connsiteX6" fmla="*/ 7144 w 1045369"/>
              <a:gd name="connsiteY6" fmla="*/ 1497807 h 1516857"/>
              <a:gd name="connsiteX7" fmla="*/ 0 w 1045369"/>
              <a:gd name="connsiteY7" fmla="*/ 1471613 h 1516857"/>
              <a:gd name="connsiteX8" fmla="*/ 71438 w 1045369"/>
              <a:gd name="connsiteY8" fmla="*/ 1357313 h 1516857"/>
              <a:gd name="connsiteX9" fmla="*/ 102394 w 1045369"/>
              <a:gd name="connsiteY9" fmla="*/ 1335882 h 1516857"/>
              <a:gd name="connsiteX10" fmla="*/ 185738 w 1045369"/>
              <a:gd name="connsiteY10" fmla="*/ 1240632 h 1516857"/>
              <a:gd name="connsiteX11" fmla="*/ 295275 w 1045369"/>
              <a:gd name="connsiteY11" fmla="*/ 1095375 h 1516857"/>
              <a:gd name="connsiteX12" fmla="*/ 381000 w 1045369"/>
              <a:gd name="connsiteY12" fmla="*/ 942975 h 1516857"/>
              <a:gd name="connsiteX13" fmla="*/ 457200 w 1045369"/>
              <a:gd name="connsiteY13" fmla="*/ 812007 h 1516857"/>
              <a:gd name="connsiteX14" fmla="*/ 545307 w 1045369"/>
              <a:gd name="connsiteY14" fmla="*/ 626269 h 1516857"/>
              <a:gd name="connsiteX15" fmla="*/ 621507 w 1045369"/>
              <a:gd name="connsiteY15" fmla="*/ 445294 h 1516857"/>
              <a:gd name="connsiteX16" fmla="*/ 657225 w 1045369"/>
              <a:gd name="connsiteY16" fmla="*/ 352425 h 1516857"/>
              <a:gd name="connsiteX17" fmla="*/ 671513 w 1045369"/>
              <a:gd name="connsiteY17" fmla="*/ 297657 h 1516857"/>
              <a:gd name="connsiteX18" fmla="*/ 673894 w 1045369"/>
              <a:gd name="connsiteY18" fmla="*/ 252413 h 1516857"/>
              <a:gd name="connsiteX19" fmla="*/ 669132 w 1045369"/>
              <a:gd name="connsiteY19" fmla="*/ 211932 h 1516857"/>
              <a:gd name="connsiteX20" fmla="*/ 659607 w 1045369"/>
              <a:gd name="connsiteY20" fmla="*/ 178594 h 1516857"/>
              <a:gd name="connsiteX21" fmla="*/ 619125 w 1045369"/>
              <a:gd name="connsiteY21" fmla="*/ 126207 h 1516857"/>
              <a:gd name="connsiteX22" fmla="*/ 566738 w 1045369"/>
              <a:gd name="connsiteY22" fmla="*/ 78582 h 1516857"/>
              <a:gd name="connsiteX23" fmla="*/ 545307 w 1045369"/>
              <a:gd name="connsiteY23" fmla="*/ 54769 h 1516857"/>
              <a:gd name="connsiteX24" fmla="*/ 531019 w 1045369"/>
              <a:gd name="connsiteY24" fmla="*/ 33338 h 1516857"/>
              <a:gd name="connsiteX25" fmla="*/ 531019 w 1045369"/>
              <a:gd name="connsiteY25" fmla="*/ 14288 h 1516857"/>
              <a:gd name="connsiteX26" fmla="*/ 542925 w 1045369"/>
              <a:gd name="connsiteY26" fmla="*/ 4763 h 1516857"/>
              <a:gd name="connsiteX27" fmla="*/ 600075 w 1045369"/>
              <a:gd name="connsiteY27" fmla="*/ 0 h 1516857"/>
              <a:gd name="connsiteX28" fmla="*/ 690563 w 1045369"/>
              <a:gd name="connsiteY28" fmla="*/ 11907 h 1516857"/>
              <a:gd name="connsiteX29" fmla="*/ 769144 w 1045369"/>
              <a:gd name="connsiteY29" fmla="*/ 33338 h 1516857"/>
              <a:gd name="connsiteX30" fmla="*/ 869157 w 1045369"/>
              <a:gd name="connsiteY30" fmla="*/ 78582 h 1516857"/>
              <a:gd name="connsiteX31" fmla="*/ 940594 w 1045369"/>
              <a:gd name="connsiteY31" fmla="*/ 116682 h 1516857"/>
              <a:gd name="connsiteX32" fmla="*/ 990600 w 1045369"/>
              <a:gd name="connsiteY32" fmla="*/ 157163 h 1516857"/>
              <a:gd name="connsiteX33" fmla="*/ 1021557 w 1045369"/>
              <a:gd name="connsiteY33" fmla="*/ 190500 h 1516857"/>
              <a:gd name="connsiteX34" fmla="*/ 1035844 w 1045369"/>
              <a:gd name="connsiteY34" fmla="*/ 216694 h 1516857"/>
              <a:gd name="connsiteX35" fmla="*/ 1045369 w 1045369"/>
              <a:gd name="connsiteY35" fmla="*/ 242888 h 1516857"/>
              <a:gd name="connsiteX36" fmla="*/ 1045369 w 1045369"/>
              <a:gd name="connsiteY36" fmla="*/ 269082 h 1516857"/>
              <a:gd name="connsiteX37" fmla="*/ 1031082 w 1045369"/>
              <a:gd name="connsiteY37" fmla="*/ 302419 h 1516857"/>
              <a:gd name="connsiteX38" fmla="*/ 926307 w 1045369"/>
              <a:gd name="connsiteY38" fmla="*/ 452438 h 1516857"/>
              <a:gd name="connsiteX39" fmla="*/ 809625 w 1045369"/>
              <a:gd name="connsiteY39" fmla="*/ 631032 h 1516857"/>
              <a:gd name="connsiteX40" fmla="*/ 683419 w 1045369"/>
              <a:gd name="connsiteY40" fmla="*/ 826294 h 1516857"/>
              <a:gd name="connsiteX41" fmla="*/ 540544 w 1045369"/>
              <a:gd name="connsiteY41" fmla="*/ 997744 h 151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5369" h="1516857">
                <a:moveTo>
                  <a:pt x="540544" y="997744"/>
                </a:moveTo>
                <a:lnTo>
                  <a:pt x="307182" y="1276350"/>
                </a:lnTo>
                <a:lnTo>
                  <a:pt x="164307" y="1421607"/>
                </a:lnTo>
                <a:lnTo>
                  <a:pt x="71438" y="1507332"/>
                </a:lnTo>
                <a:lnTo>
                  <a:pt x="45244" y="1516857"/>
                </a:lnTo>
                <a:lnTo>
                  <a:pt x="23813" y="1516857"/>
                </a:lnTo>
                <a:lnTo>
                  <a:pt x="7144" y="1497807"/>
                </a:lnTo>
                <a:lnTo>
                  <a:pt x="0" y="1471613"/>
                </a:lnTo>
                <a:lnTo>
                  <a:pt x="71438" y="1357313"/>
                </a:lnTo>
                <a:lnTo>
                  <a:pt x="102394" y="1335882"/>
                </a:lnTo>
                <a:lnTo>
                  <a:pt x="185738" y="1240632"/>
                </a:lnTo>
                <a:lnTo>
                  <a:pt x="295275" y="1095375"/>
                </a:lnTo>
                <a:lnTo>
                  <a:pt x="381000" y="942975"/>
                </a:lnTo>
                <a:lnTo>
                  <a:pt x="457200" y="812007"/>
                </a:lnTo>
                <a:lnTo>
                  <a:pt x="545307" y="626269"/>
                </a:lnTo>
                <a:lnTo>
                  <a:pt x="621507" y="445294"/>
                </a:lnTo>
                <a:lnTo>
                  <a:pt x="657225" y="352425"/>
                </a:lnTo>
                <a:lnTo>
                  <a:pt x="671513" y="297657"/>
                </a:lnTo>
                <a:lnTo>
                  <a:pt x="673894" y="252413"/>
                </a:lnTo>
                <a:lnTo>
                  <a:pt x="669132" y="211932"/>
                </a:lnTo>
                <a:lnTo>
                  <a:pt x="659607" y="178594"/>
                </a:lnTo>
                <a:lnTo>
                  <a:pt x="619125" y="126207"/>
                </a:lnTo>
                <a:lnTo>
                  <a:pt x="566738" y="78582"/>
                </a:lnTo>
                <a:lnTo>
                  <a:pt x="545307" y="54769"/>
                </a:lnTo>
                <a:lnTo>
                  <a:pt x="531019" y="33338"/>
                </a:lnTo>
                <a:lnTo>
                  <a:pt x="531019" y="14288"/>
                </a:lnTo>
                <a:lnTo>
                  <a:pt x="542925" y="4763"/>
                </a:lnTo>
                <a:lnTo>
                  <a:pt x="600075" y="0"/>
                </a:lnTo>
                <a:lnTo>
                  <a:pt x="690563" y="11907"/>
                </a:lnTo>
                <a:lnTo>
                  <a:pt x="769144" y="33338"/>
                </a:lnTo>
                <a:lnTo>
                  <a:pt x="869157" y="78582"/>
                </a:lnTo>
                <a:lnTo>
                  <a:pt x="940594" y="116682"/>
                </a:lnTo>
                <a:lnTo>
                  <a:pt x="990600" y="157163"/>
                </a:lnTo>
                <a:lnTo>
                  <a:pt x="1021557" y="190500"/>
                </a:lnTo>
                <a:lnTo>
                  <a:pt x="1035844" y="216694"/>
                </a:lnTo>
                <a:lnTo>
                  <a:pt x="1045369" y="242888"/>
                </a:lnTo>
                <a:lnTo>
                  <a:pt x="1045369" y="269082"/>
                </a:lnTo>
                <a:lnTo>
                  <a:pt x="1031082" y="302419"/>
                </a:lnTo>
                <a:lnTo>
                  <a:pt x="926307" y="452438"/>
                </a:lnTo>
                <a:lnTo>
                  <a:pt x="809625" y="631032"/>
                </a:lnTo>
                <a:lnTo>
                  <a:pt x="683419" y="826294"/>
                </a:lnTo>
                <a:lnTo>
                  <a:pt x="540544" y="997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CC4D90F-DE9F-284B-A577-E0D621996A5B}"/>
              </a:ext>
            </a:extLst>
          </p:cNvPr>
          <p:cNvSpPr/>
          <p:nvPr/>
        </p:nvSpPr>
        <p:spPr>
          <a:xfrm>
            <a:off x="4791075" y="1970088"/>
            <a:ext cx="1947863" cy="454025"/>
          </a:xfrm>
          <a:custGeom>
            <a:avLst/>
            <a:gdLst>
              <a:gd name="connsiteX0" fmla="*/ 812006 w 1947863"/>
              <a:gd name="connsiteY0" fmla="*/ 388144 h 454819"/>
              <a:gd name="connsiteX1" fmla="*/ 516731 w 1947863"/>
              <a:gd name="connsiteY1" fmla="*/ 416719 h 454819"/>
              <a:gd name="connsiteX2" fmla="*/ 297656 w 1947863"/>
              <a:gd name="connsiteY2" fmla="*/ 440531 h 454819"/>
              <a:gd name="connsiteX3" fmla="*/ 133350 w 1947863"/>
              <a:gd name="connsiteY3" fmla="*/ 454819 h 454819"/>
              <a:gd name="connsiteX4" fmla="*/ 102394 w 1947863"/>
              <a:gd name="connsiteY4" fmla="*/ 454819 h 454819"/>
              <a:gd name="connsiteX5" fmla="*/ 61913 w 1947863"/>
              <a:gd name="connsiteY5" fmla="*/ 445294 h 454819"/>
              <a:gd name="connsiteX6" fmla="*/ 0 w 1947863"/>
              <a:gd name="connsiteY6" fmla="*/ 416719 h 454819"/>
              <a:gd name="connsiteX7" fmla="*/ 66675 w 1947863"/>
              <a:gd name="connsiteY7" fmla="*/ 209550 h 454819"/>
              <a:gd name="connsiteX8" fmla="*/ 185738 w 1947863"/>
              <a:gd name="connsiteY8" fmla="*/ 264319 h 454819"/>
              <a:gd name="connsiteX9" fmla="*/ 221456 w 1947863"/>
              <a:gd name="connsiteY9" fmla="*/ 276225 h 454819"/>
              <a:gd name="connsiteX10" fmla="*/ 264319 w 1947863"/>
              <a:gd name="connsiteY10" fmla="*/ 278606 h 454819"/>
              <a:gd name="connsiteX11" fmla="*/ 369094 w 1947863"/>
              <a:gd name="connsiteY11" fmla="*/ 271462 h 454819"/>
              <a:gd name="connsiteX12" fmla="*/ 473869 w 1947863"/>
              <a:gd name="connsiteY12" fmla="*/ 261937 h 454819"/>
              <a:gd name="connsiteX13" fmla="*/ 633413 w 1947863"/>
              <a:gd name="connsiteY13" fmla="*/ 238125 h 454819"/>
              <a:gd name="connsiteX14" fmla="*/ 771525 w 1947863"/>
              <a:gd name="connsiteY14" fmla="*/ 211931 h 454819"/>
              <a:gd name="connsiteX15" fmla="*/ 1002506 w 1947863"/>
              <a:gd name="connsiteY15" fmla="*/ 157162 h 454819"/>
              <a:gd name="connsiteX16" fmla="*/ 1264444 w 1947863"/>
              <a:gd name="connsiteY16" fmla="*/ 92869 h 454819"/>
              <a:gd name="connsiteX17" fmla="*/ 1426369 w 1947863"/>
              <a:gd name="connsiteY17" fmla="*/ 52387 h 454819"/>
              <a:gd name="connsiteX18" fmla="*/ 1447800 w 1947863"/>
              <a:gd name="connsiteY18" fmla="*/ 30956 h 454819"/>
              <a:gd name="connsiteX19" fmla="*/ 1473994 w 1947863"/>
              <a:gd name="connsiteY19" fmla="*/ 11906 h 454819"/>
              <a:gd name="connsiteX20" fmla="*/ 1512094 w 1947863"/>
              <a:gd name="connsiteY20" fmla="*/ 0 h 454819"/>
              <a:gd name="connsiteX21" fmla="*/ 1552575 w 1947863"/>
              <a:gd name="connsiteY21" fmla="*/ 0 h 454819"/>
              <a:gd name="connsiteX22" fmla="*/ 1609725 w 1947863"/>
              <a:gd name="connsiteY22" fmla="*/ 7144 h 454819"/>
              <a:gd name="connsiteX23" fmla="*/ 1716881 w 1947863"/>
              <a:gd name="connsiteY23" fmla="*/ 26194 h 454819"/>
              <a:gd name="connsiteX24" fmla="*/ 1788319 w 1947863"/>
              <a:gd name="connsiteY24" fmla="*/ 45244 h 454819"/>
              <a:gd name="connsiteX25" fmla="*/ 1854994 w 1947863"/>
              <a:gd name="connsiteY25" fmla="*/ 66675 h 454819"/>
              <a:gd name="connsiteX26" fmla="*/ 1883569 w 1947863"/>
              <a:gd name="connsiteY26" fmla="*/ 80962 h 454819"/>
              <a:gd name="connsiteX27" fmla="*/ 1905000 w 1947863"/>
              <a:gd name="connsiteY27" fmla="*/ 95250 h 454819"/>
              <a:gd name="connsiteX28" fmla="*/ 1919288 w 1947863"/>
              <a:gd name="connsiteY28" fmla="*/ 111919 h 454819"/>
              <a:gd name="connsiteX29" fmla="*/ 1938338 w 1947863"/>
              <a:gd name="connsiteY29" fmla="*/ 140494 h 454819"/>
              <a:gd name="connsiteX30" fmla="*/ 1947863 w 1947863"/>
              <a:gd name="connsiteY30" fmla="*/ 173831 h 454819"/>
              <a:gd name="connsiteX31" fmla="*/ 1947863 w 1947863"/>
              <a:gd name="connsiteY31" fmla="*/ 200025 h 454819"/>
              <a:gd name="connsiteX32" fmla="*/ 1938338 w 1947863"/>
              <a:gd name="connsiteY32" fmla="*/ 221456 h 454819"/>
              <a:gd name="connsiteX33" fmla="*/ 1921669 w 1947863"/>
              <a:gd name="connsiteY33" fmla="*/ 240506 h 454819"/>
              <a:gd name="connsiteX34" fmla="*/ 1888331 w 1947863"/>
              <a:gd name="connsiteY34" fmla="*/ 259556 h 454819"/>
              <a:gd name="connsiteX35" fmla="*/ 1857375 w 1947863"/>
              <a:gd name="connsiteY35" fmla="*/ 266700 h 454819"/>
              <a:gd name="connsiteX36" fmla="*/ 1781175 w 1947863"/>
              <a:gd name="connsiteY36" fmla="*/ 280987 h 454819"/>
              <a:gd name="connsiteX37" fmla="*/ 1638300 w 1947863"/>
              <a:gd name="connsiteY37" fmla="*/ 297656 h 454819"/>
              <a:gd name="connsiteX38" fmla="*/ 1343025 w 1947863"/>
              <a:gd name="connsiteY38" fmla="*/ 330994 h 454819"/>
              <a:gd name="connsiteX39" fmla="*/ 983456 w 1947863"/>
              <a:gd name="connsiteY39" fmla="*/ 371475 h 454819"/>
              <a:gd name="connsiteX40" fmla="*/ 812006 w 1947863"/>
              <a:gd name="connsiteY40" fmla="*/ 388144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47863" h="454819">
                <a:moveTo>
                  <a:pt x="812006" y="388144"/>
                </a:moveTo>
                <a:lnTo>
                  <a:pt x="516731" y="416719"/>
                </a:lnTo>
                <a:lnTo>
                  <a:pt x="297656" y="440531"/>
                </a:lnTo>
                <a:lnTo>
                  <a:pt x="133350" y="454819"/>
                </a:lnTo>
                <a:lnTo>
                  <a:pt x="102394" y="454819"/>
                </a:lnTo>
                <a:lnTo>
                  <a:pt x="61913" y="445294"/>
                </a:lnTo>
                <a:lnTo>
                  <a:pt x="0" y="416719"/>
                </a:lnTo>
                <a:lnTo>
                  <a:pt x="66675" y="209550"/>
                </a:lnTo>
                <a:lnTo>
                  <a:pt x="185738" y="264319"/>
                </a:lnTo>
                <a:lnTo>
                  <a:pt x="221456" y="276225"/>
                </a:lnTo>
                <a:lnTo>
                  <a:pt x="264319" y="278606"/>
                </a:lnTo>
                <a:lnTo>
                  <a:pt x="369094" y="271462"/>
                </a:lnTo>
                <a:lnTo>
                  <a:pt x="473869" y="261937"/>
                </a:lnTo>
                <a:lnTo>
                  <a:pt x="633413" y="238125"/>
                </a:lnTo>
                <a:lnTo>
                  <a:pt x="771525" y="211931"/>
                </a:lnTo>
                <a:lnTo>
                  <a:pt x="1002506" y="157162"/>
                </a:lnTo>
                <a:lnTo>
                  <a:pt x="1264444" y="92869"/>
                </a:lnTo>
                <a:lnTo>
                  <a:pt x="1426369" y="52387"/>
                </a:lnTo>
                <a:lnTo>
                  <a:pt x="1447800" y="30956"/>
                </a:lnTo>
                <a:lnTo>
                  <a:pt x="1473994" y="11906"/>
                </a:lnTo>
                <a:lnTo>
                  <a:pt x="1512094" y="0"/>
                </a:lnTo>
                <a:lnTo>
                  <a:pt x="1552575" y="0"/>
                </a:lnTo>
                <a:lnTo>
                  <a:pt x="1609725" y="7144"/>
                </a:lnTo>
                <a:lnTo>
                  <a:pt x="1716881" y="26194"/>
                </a:lnTo>
                <a:lnTo>
                  <a:pt x="1788319" y="45244"/>
                </a:lnTo>
                <a:lnTo>
                  <a:pt x="1854994" y="66675"/>
                </a:lnTo>
                <a:lnTo>
                  <a:pt x="1883569" y="80962"/>
                </a:lnTo>
                <a:lnTo>
                  <a:pt x="1905000" y="95250"/>
                </a:lnTo>
                <a:lnTo>
                  <a:pt x="1919288" y="111919"/>
                </a:lnTo>
                <a:lnTo>
                  <a:pt x="1938338" y="140494"/>
                </a:lnTo>
                <a:lnTo>
                  <a:pt x="1947863" y="173831"/>
                </a:lnTo>
                <a:lnTo>
                  <a:pt x="1947863" y="200025"/>
                </a:lnTo>
                <a:lnTo>
                  <a:pt x="1938338" y="221456"/>
                </a:lnTo>
                <a:lnTo>
                  <a:pt x="1921669" y="240506"/>
                </a:lnTo>
                <a:lnTo>
                  <a:pt x="1888331" y="259556"/>
                </a:lnTo>
                <a:lnTo>
                  <a:pt x="1857375" y="266700"/>
                </a:lnTo>
                <a:lnTo>
                  <a:pt x="1781175" y="280987"/>
                </a:lnTo>
                <a:cubicBezTo>
                  <a:pt x="1733561" y="286636"/>
                  <a:pt x="1686248" y="297656"/>
                  <a:pt x="1638300" y="297656"/>
                </a:cubicBezTo>
                <a:lnTo>
                  <a:pt x="1343025" y="330994"/>
                </a:lnTo>
                <a:lnTo>
                  <a:pt x="983456" y="371475"/>
                </a:lnTo>
                <a:lnTo>
                  <a:pt x="812006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52D6A2D-E979-6041-B2AF-322EBFB07224}"/>
              </a:ext>
            </a:extLst>
          </p:cNvPr>
          <p:cNvSpPr/>
          <p:nvPr/>
        </p:nvSpPr>
        <p:spPr>
          <a:xfrm>
            <a:off x="4789488" y="2693988"/>
            <a:ext cx="1830387" cy="1003300"/>
          </a:xfrm>
          <a:custGeom>
            <a:avLst/>
            <a:gdLst>
              <a:gd name="connsiteX0" fmla="*/ 431006 w 1831181"/>
              <a:gd name="connsiteY0" fmla="*/ 335756 h 1004887"/>
              <a:gd name="connsiteX1" fmla="*/ 69056 w 1831181"/>
              <a:gd name="connsiteY1" fmla="*/ 390525 h 1004887"/>
              <a:gd name="connsiteX2" fmla="*/ 0 w 1831181"/>
              <a:gd name="connsiteY2" fmla="*/ 240506 h 1004887"/>
              <a:gd name="connsiteX3" fmla="*/ 233362 w 1831181"/>
              <a:gd name="connsiteY3" fmla="*/ 207169 h 1004887"/>
              <a:gd name="connsiteX4" fmla="*/ 516731 w 1831181"/>
              <a:gd name="connsiteY4" fmla="*/ 159544 h 1004887"/>
              <a:gd name="connsiteX5" fmla="*/ 888206 w 1831181"/>
              <a:gd name="connsiteY5" fmla="*/ 97631 h 1004887"/>
              <a:gd name="connsiteX6" fmla="*/ 1176337 w 1831181"/>
              <a:gd name="connsiteY6" fmla="*/ 50006 h 1004887"/>
              <a:gd name="connsiteX7" fmla="*/ 1469231 w 1831181"/>
              <a:gd name="connsiteY7" fmla="*/ 0 h 1004887"/>
              <a:gd name="connsiteX8" fmla="*/ 1483519 w 1831181"/>
              <a:gd name="connsiteY8" fmla="*/ 0 h 1004887"/>
              <a:gd name="connsiteX9" fmla="*/ 1550194 w 1831181"/>
              <a:gd name="connsiteY9" fmla="*/ 23812 h 1004887"/>
              <a:gd name="connsiteX10" fmla="*/ 1614487 w 1831181"/>
              <a:gd name="connsiteY10" fmla="*/ 52387 h 1004887"/>
              <a:gd name="connsiteX11" fmla="*/ 1693069 w 1831181"/>
              <a:gd name="connsiteY11" fmla="*/ 100012 h 1004887"/>
              <a:gd name="connsiteX12" fmla="*/ 1733550 w 1831181"/>
              <a:gd name="connsiteY12" fmla="*/ 128587 h 1004887"/>
              <a:gd name="connsiteX13" fmla="*/ 1771650 w 1831181"/>
              <a:gd name="connsiteY13" fmla="*/ 166687 h 1004887"/>
              <a:gd name="connsiteX14" fmla="*/ 1804987 w 1831181"/>
              <a:gd name="connsiteY14" fmla="*/ 209550 h 1004887"/>
              <a:gd name="connsiteX15" fmla="*/ 1828800 w 1831181"/>
              <a:gd name="connsiteY15" fmla="*/ 259556 h 1004887"/>
              <a:gd name="connsiteX16" fmla="*/ 1831181 w 1831181"/>
              <a:gd name="connsiteY16" fmla="*/ 278606 h 1004887"/>
              <a:gd name="connsiteX17" fmla="*/ 1819275 w 1831181"/>
              <a:gd name="connsiteY17" fmla="*/ 309562 h 1004887"/>
              <a:gd name="connsiteX18" fmla="*/ 1781175 w 1831181"/>
              <a:gd name="connsiteY18" fmla="*/ 373856 h 1004887"/>
              <a:gd name="connsiteX19" fmla="*/ 1759744 w 1831181"/>
              <a:gd name="connsiteY19" fmla="*/ 411956 h 1004887"/>
              <a:gd name="connsiteX20" fmla="*/ 1716881 w 1831181"/>
              <a:gd name="connsiteY20" fmla="*/ 538162 h 1004887"/>
              <a:gd name="connsiteX21" fmla="*/ 1652587 w 1831181"/>
              <a:gd name="connsiteY21" fmla="*/ 716756 h 1004887"/>
              <a:gd name="connsiteX22" fmla="*/ 1600200 w 1831181"/>
              <a:gd name="connsiteY22" fmla="*/ 869156 h 1004887"/>
              <a:gd name="connsiteX23" fmla="*/ 1571625 w 1831181"/>
              <a:gd name="connsiteY23" fmla="*/ 942975 h 1004887"/>
              <a:gd name="connsiteX24" fmla="*/ 1552575 w 1831181"/>
              <a:gd name="connsiteY24" fmla="*/ 969169 h 1004887"/>
              <a:gd name="connsiteX25" fmla="*/ 1528762 w 1831181"/>
              <a:gd name="connsiteY25" fmla="*/ 990600 h 1004887"/>
              <a:gd name="connsiteX26" fmla="*/ 1500187 w 1831181"/>
              <a:gd name="connsiteY26" fmla="*/ 1000125 h 1004887"/>
              <a:gd name="connsiteX27" fmla="*/ 1473994 w 1831181"/>
              <a:gd name="connsiteY27" fmla="*/ 1004887 h 1004887"/>
              <a:gd name="connsiteX28" fmla="*/ 1443037 w 1831181"/>
              <a:gd name="connsiteY28" fmla="*/ 1000125 h 1004887"/>
              <a:gd name="connsiteX29" fmla="*/ 1412081 w 1831181"/>
              <a:gd name="connsiteY29" fmla="*/ 983456 h 1004887"/>
              <a:gd name="connsiteX30" fmla="*/ 1357312 w 1831181"/>
              <a:gd name="connsiteY30" fmla="*/ 938212 h 1004887"/>
              <a:gd name="connsiteX31" fmla="*/ 1338262 w 1831181"/>
              <a:gd name="connsiteY31" fmla="*/ 923925 h 1004887"/>
              <a:gd name="connsiteX32" fmla="*/ 1366837 w 1831181"/>
              <a:gd name="connsiteY32" fmla="*/ 709612 h 1004887"/>
              <a:gd name="connsiteX33" fmla="*/ 1388269 w 1831181"/>
              <a:gd name="connsiteY33" fmla="*/ 585787 h 1004887"/>
              <a:gd name="connsiteX34" fmla="*/ 1426369 w 1831181"/>
              <a:gd name="connsiteY34" fmla="*/ 457200 h 1004887"/>
              <a:gd name="connsiteX35" fmla="*/ 1440656 w 1831181"/>
              <a:gd name="connsiteY35" fmla="*/ 404812 h 1004887"/>
              <a:gd name="connsiteX36" fmla="*/ 1471612 w 1831181"/>
              <a:gd name="connsiteY36" fmla="*/ 259556 h 1004887"/>
              <a:gd name="connsiteX37" fmla="*/ 1471612 w 1831181"/>
              <a:gd name="connsiteY37" fmla="*/ 247650 h 1004887"/>
              <a:gd name="connsiteX38" fmla="*/ 1462087 w 1831181"/>
              <a:gd name="connsiteY38" fmla="*/ 228600 h 1004887"/>
              <a:gd name="connsiteX39" fmla="*/ 1440656 w 1831181"/>
              <a:gd name="connsiteY39" fmla="*/ 214312 h 1004887"/>
              <a:gd name="connsiteX40" fmla="*/ 1404937 w 1831181"/>
              <a:gd name="connsiteY40" fmla="*/ 204787 h 1004887"/>
              <a:gd name="connsiteX41" fmla="*/ 1357312 w 1831181"/>
              <a:gd name="connsiteY41" fmla="*/ 200025 h 1004887"/>
              <a:gd name="connsiteX42" fmla="*/ 1273969 w 1831181"/>
              <a:gd name="connsiteY42" fmla="*/ 211931 h 1004887"/>
              <a:gd name="connsiteX43" fmla="*/ 802481 w 1831181"/>
              <a:gd name="connsiteY43" fmla="*/ 283369 h 1004887"/>
              <a:gd name="connsiteX44" fmla="*/ 431006 w 1831181"/>
              <a:gd name="connsiteY44" fmla="*/ 335756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31181" h="1004887">
                <a:moveTo>
                  <a:pt x="431006" y="335756"/>
                </a:moveTo>
                <a:lnTo>
                  <a:pt x="69056" y="390525"/>
                </a:lnTo>
                <a:lnTo>
                  <a:pt x="0" y="240506"/>
                </a:lnTo>
                <a:lnTo>
                  <a:pt x="233362" y="207169"/>
                </a:lnTo>
                <a:lnTo>
                  <a:pt x="516731" y="159544"/>
                </a:lnTo>
                <a:lnTo>
                  <a:pt x="888206" y="97631"/>
                </a:lnTo>
                <a:lnTo>
                  <a:pt x="1176337" y="50006"/>
                </a:lnTo>
                <a:lnTo>
                  <a:pt x="1469231" y="0"/>
                </a:lnTo>
                <a:lnTo>
                  <a:pt x="1483519" y="0"/>
                </a:lnTo>
                <a:lnTo>
                  <a:pt x="1550194" y="23812"/>
                </a:lnTo>
                <a:lnTo>
                  <a:pt x="1614487" y="52387"/>
                </a:lnTo>
                <a:lnTo>
                  <a:pt x="1693069" y="100012"/>
                </a:lnTo>
                <a:lnTo>
                  <a:pt x="1733550" y="128587"/>
                </a:lnTo>
                <a:lnTo>
                  <a:pt x="1771650" y="166687"/>
                </a:lnTo>
                <a:lnTo>
                  <a:pt x="1804987" y="209550"/>
                </a:lnTo>
                <a:lnTo>
                  <a:pt x="1828800" y="259556"/>
                </a:lnTo>
                <a:lnTo>
                  <a:pt x="1831181" y="278606"/>
                </a:lnTo>
                <a:lnTo>
                  <a:pt x="1819275" y="309562"/>
                </a:lnTo>
                <a:lnTo>
                  <a:pt x="1781175" y="373856"/>
                </a:lnTo>
                <a:lnTo>
                  <a:pt x="1759744" y="411956"/>
                </a:lnTo>
                <a:lnTo>
                  <a:pt x="1716881" y="538162"/>
                </a:lnTo>
                <a:lnTo>
                  <a:pt x="1652587" y="716756"/>
                </a:lnTo>
                <a:lnTo>
                  <a:pt x="1600200" y="869156"/>
                </a:lnTo>
                <a:lnTo>
                  <a:pt x="1571625" y="942975"/>
                </a:lnTo>
                <a:lnTo>
                  <a:pt x="1552575" y="969169"/>
                </a:lnTo>
                <a:lnTo>
                  <a:pt x="1528762" y="990600"/>
                </a:lnTo>
                <a:lnTo>
                  <a:pt x="1500187" y="1000125"/>
                </a:lnTo>
                <a:lnTo>
                  <a:pt x="1473994" y="1004887"/>
                </a:lnTo>
                <a:lnTo>
                  <a:pt x="1443037" y="1000125"/>
                </a:lnTo>
                <a:lnTo>
                  <a:pt x="1412081" y="983456"/>
                </a:lnTo>
                <a:lnTo>
                  <a:pt x="1357312" y="938212"/>
                </a:lnTo>
                <a:lnTo>
                  <a:pt x="1338262" y="923925"/>
                </a:lnTo>
                <a:lnTo>
                  <a:pt x="1366837" y="709612"/>
                </a:lnTo>
                <a:lnTo>
                  <a:pt x="1388269" y="585787"/>
                </a:lnTo>
                <a:lnTo>
                  <a:pt x="1426369" y="457200"/>
                </a:lnTo>
                <a:lnTo>
                  <a:pt x="1440656" y="404812"/>
                </a:lnTo>
                <a:lnTo>
                  <a:pt x="1471612" y="259556"/>
                </a:lnTo>
                <a:lnTo>
                  <a:pt x="1471612" y="247650"/>
                </a:lnTo>
                <a:lnTo>
                  <a:pt x="1462087" y="228600"/>
                </a:lnTo>
                <a:lnTo>
                  <a:pt x="1440656" y="214312"/>
                </a:lnTo>
                <a:lnTo>
                  <a:pt x="1404937" y="204787"/>
                </a:lnTo>
                <a:lnTo>
                  <a:pt x="1357312" y="200025"/>
                </a:lnTo>
                <a:lnTo>
                  <a:pt x="1273969" y="211931"/>
                </a:lnTo>
                <a:lnTo>
                  <a:pt x="802481" y="283369"/>
                </a:lnTo>
                <a:lnTo>
                  <a:pt x="431006" y="3357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58B4A9-AE7B-BA4B-A158-3A370D08759F}"/>
              </a:ext>
            </a:extLst>
          </p:cNvPr>
          <p:cNvSpPr/>
          <p:nvPr/>
        </p:nvSpPr>
        <p:spPr>
          <a:xfrm>
            <a:off x="4938713" y="3400425"/>
            <a:ext cx="1257300" cy="328613"/>
          </a:xfrm>
          <a:custGeom>
            <a:avLst/>
            <a:gdLst>
              <a:gd name="connsiteX0" fmla="*/ 895350 w 1257300"/>
              <a:gd name="connsiteY0" fmla="*/ 42863 h 328613"/>
              <a:gd name="connsiteX1" fmla="*/ 1257300 w 1257300"/>
              <a:gd name="connsiteY1" fmla="*/ 0 h 328613"/>
              <a:gd name="connsiteX2" fmla="*/ 1226343 w 1257300"/>
              <a:gd name="connsiteY2" fmla="*/ 235744 h 328613"/>
              <a:gd name="connsiteX3" fmla="*/ 1176337 w 1257300"/>
              <a:gd name="connsiteY3" fmla="*/ 211931 h 328613"/>
              <a:gd name="connsiteX4" fmla="*/ 1140618 w 1257300"/>
              <a:gd name="connsiteY4" fmla="*/ 197644 h 328613"/>
              <a:gd name="connsiteX5" fmla="*/ 1100137 w 1257300"/>
              <a:gd name="connsiteY5" fmla="*/ 188119 h 328613"/>
              <a:gd name="connsiteX6" fmla="*/ 1045368 w 1257300"/>
              <a:gd name="connsiteY6" fmla="*/ 192881 h 328613"/>
              <a:gd name="connsiteX7" fmla="*/ 690562 w 1257300"/>
              <a:gd name="connsiteY7" fmla="*/ 238125 h 328613"/>
              <a:gd name="connsiteX8" fmla="*/ 333375 w 1257300"/>
              <a:gd name="connsiteY8" fmla="*/ 288131 h 328613"/>
              <a:gd name="connsiteX9" fmla="*/ 52387 w 1257300"/>
              <a:gd name="connsiteY9" fmla="*/ 328613 h 328613"/>
              <a:gd name="connsiteX10" fmla="*/ 0 w 1257300"/>
              <a:gd name="connsiteY10" fmla="*/ 173831 h 328613"/>
              <a:gd name="connsiteX11" fmla="*/ 271462 w 1257300"/>
              <a:gd name="connsiteY11" fmla="*/ 130969 h 328613"/>
              <a:gd name="connsiteX12" fmla="*/ 581025 w 1257300"/>
              <a:gd name="connsiteY12" fmla="*/ 85725 h 328613"/>
              <a:gd name="connsiteX13" fmla="*/ 895350 w 1257300"/>
              <a:gd name="connsiteY13" fmla="*/ 42863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7300" h="328613">
                <a:moveTo>
                  <a:pt x="895350" y="42863"/>
                </a:moveTo>
                <a:lnTo>
                  <a:pt x="1257300" y="0"/>
                </a:lnTo>
                <a:lnTo>
                  <a:pt x="1226343" y="235744"/>
                </a:lnTo>
                <a:lnTo>
                  <a:pt x="1176337" y="211931"/>
                </a:lnTo>
                <a:lnTo>
                  <a:pt x="1140618" y="197644"/>
                </a:lnTo>
                <a:lnTo>
                  <a:pt x="1100137" y="188119"/>
                </a:lnTo>
                <a:lnTo>
                  <a:pt x="1045368" y="192881"/>
                </a:lnTo>
                <a:lnTo>
                  <a:pt x="690562" y="238125"/>
                </a:lnTo>
                <a:lnTo>
                  <a:pt x="333375" y="288131"/>
                </a:lnTo>
                <a:lnTo>
                  <a:pt x="52387" y="328613"/>
                </a:lnTo>
                <a:lnTo>
                  <a:pt x="0" y="173831"/>
                </a:lnTo>
                <a:lnTo>
                  <a:pt x="271462" y="130969"/>
                </a:lnTo>
                <a:lnTo>
                  <a:pt x="581025" y="85725"/>
                </a:lnTo>
                <a:lnTo>
                  <a:pt x="895350" y="428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B749C53-65B6-A24D-BFF0-98DAFE469181}"/>
              </a:ext>
            </a:extLst>
          </p:cNvPr>
          <p:cNvSpPr/>
          <p:nvPr/>
        </p:nvSpPr>
        <p:spPr>
          <a:xfrm>
            <a:off x="4260850" y="4125913"/>
            <a:ext cx="482600" cy="1406525"/>
          </a:xfrm>
          <a:custGeom>
            <a:avLst/>
            <a:gdLst>
              <a:gd name="connsiteX0" fmla="*/ 238125 w 483394"/>
              <a:gd name="connsiteY0" fmla="*/ 800100 h 1404938"/>
              <a:gd name="connsiteX1" fmla="*/ 228600 w 483394"/>
              <a:gd name="connsiteY1" fmla="*/ 628650 h 1404938"/>
              <a:gd name="connsiteX2" fmla="*/ 216694 w 483394"/>
              <a:gd name="connsiteY2" fmla="*/ 542925 h 1404938"/>
              <a:gd name="connsiteX3" fmla="*/ 190500 w 483394"/>
              <a:gd name="connsiteY3" fmla="*/ 411957 h 1404938"/>
              <a:gd name="connsiteX4" fmla="*/ 147638 w 483394"/>
              <a:gd name="connsiteY4" fmla="*/ 288132 h 1404938"/>
              <a:gd name="connsiteX5" fmla="*/ 100013 w 483394"/>
              <a:gd name="connsiteY5" fmla="*/ 178594 h 1404938"/>
              <a:gd name="connsiteX6" fmla="*/ 52388 w 483394"/>
              <a:gd name="connsiteY6" fmla="*/ 104775 h 1404938"/>
              <a:gd name="connsiteX7" fmla="*/ 19050 w 483394"/>
              <a:gd name="connsiteY7" fmla="*/ 71438 h 1404938"/>
              <a:gd name="connsiteX8" fmla="*/ 4763 w 483394"/>
              <a:gd name="connsiteY8" fmla="*/ 50007 h 1404938"/>
              <a:gd name="connsiteX9" fmla="*/ 0 w 483394"/>
              <a:gd name="connsiteY9" fmla="*/ 30957 h 1404938"/>
              <a:gd name="connsiteX10" fmla="*/ 0 w 483394"/>
              <a:gd name="connsiteY10" fmla="*/ 7144 h 1404938"/>
              <a:gd name="connsiteX11" fmla="*/ 4763 w 483394"/>
              <a:gd name="connsiteY11" fmla="*/ 0 h 1404938"/>
              <a:gd name="connsiteX12" fmla="*/ 30957 w 483394"/>
              <a:gd name="connsiteY12" fmla="*/ 0 h 1404938"/>
              <a:gd name="connsiteX13" fmla="*/ 66675 w 483394"/>
              <a:gd name="connsiteY13" fmla="*/ 14288 h 1404938"/>
              <a:gd name="connsiteX14" fmla="*/ 145257 w 483394"/>
              <a:gd name="connsiteY14" fmla="*/ 28575 h 1404938"/>
              <a:gd name="connsiteX15" fmla="*/ 221457 w 483394"/>
              <a:gd name="connsiteY15" fmla="*/ 50007 h 1404938"/>
              <a:gd name="connsiteX16" fmla="*/ 288132 w 483394"/>
              <a:gd name="connsiteY16" fmla="*/ 73819 h 1404938"/>
              <a:gd name="connsiteX17" fmla="*/ 352425 w 483394"/>
              <a:gd name="connsiteY17" fmla="*/ 107157 h 1404938"/>
              <a:gd name="connsiteX18" fmla="*/ 428625 w 483394"/>
              <a:gd name="connsiteY18" fmla="*/ 154782 h 1404938"/>
              <a:gd name="connsiteX19" fmla="*/ 416719 w 483394"/>
              <a:gd name="connsiteY19" fmla="*/ 354807 h 1404938"/>
              <a:gd name="connsiteX20" fmla="*/ 435769 w 483394"/>
              <a:gd name="connsiteY20" fmla="*/ 514350 h 1404938"/>
              <a:gd name="connsiteX21" fmla="*/ 452438 w 483394"/>
              <a:gd name="connsiteY21" fmla="*/ 678657 h 1404938"/>
              <a:gd name="connsiteX22" fmla="*/ 469107 w 483394"/>
              <a:gd name="connsiteY22" fmla="*/ 854869 h 1404938"/>
              <a:gd name="connsiteX23" fmla="*/ 478632 w 483394"/>
              <a:gd name="connsiteY23" fmla="*/ 1004888 h 1404938"/>
              <a:gd name="connsiteX24" fmla="*/ 483394 w 483394"/>
              <a:gd name="connsiteY24" fmla="*/ 1143000 h 1404938"/>
              <a:gd name="connsiteX25" fmla="*/ 483394 w 483394"/>
              <a:gd name="connsiteY25" fmla="*/ 1369219 h 1404938"/>
              <a:gd name="connsiteX26" fmla="*/ 233363 w 483394"/>
              <a:gd name="connsiteY26" fmla="*/ 1404938 h 1404938"/>
              <a:gd name="connsiteX27" fmla="*/ 240507 w 483394"/>
              <a:gd name="connsiteY27" fmla="*/ 1095375 h 1404938"/>
              <a:gd name="connsiteX28" fmla="*/ 238125 w 483394"/>
              <a:gd name="connsiteY28" fmla="*/ 800100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83394" h="1404938">
                <a:moveTo>
                  <a:pt x="238125" y="800100"/>
                </a:moveTo>
                <a:lnTo>
                  <a:pt x="228600" y="628650"/>
                </a:lnTo>
                <a:lnTo>
                  <a:pt x="216694" y="542925"/>
                </a:lnTo>
                <a:lnTo>
                  <a:pt x="190500" y="411957"/>
                </a:lnTo>
                <a:lnTo>
                  <a:pt x="147638" y="288132"/>
                </a:lnTo>
                <a:lnTo>
                  <a:pt x="100013" y="178594"/>
                </a:lnTo>
                <a:lnTo>
                  <a:pt x="52388" y="104775"/>
                </a:lnTo>
                <a:lnTo>
                  <a:pt x="19050" y="71438"/>
                </a:lnTo>
                <a:lnTo>
                  <a:pt x="4763" y="50007"/>
                </a:lnTo>
                <a:lnTo>
                  <a:pt x="0" y="30957"/>
                </a:lnTo>
                <a:lnTo>
                  <a:pt x="0" y="7144"/>
                </a:lnTo>
                <a:lnTo>
                  <a:pt x="4763" y="0"/>
                </a:lnTo>
                <a:lnTo>
                  <a:pt x="30957" y="0"/>
                </a:lnTo>
                <a:lnTo>
                  <a:pt x="66675" y="14288"/>
                </a:lnTo>
                <a:lnTo>
                  <a:pt x="145257" y="28575"/>
                </a:lnTo>
                <a:lnTo>
                  <a:pt x="221457" y="50007"/>
                </a:lnTo>
                <a:lnTo>
                  <a:pt x="288132" y="73819"/>
                </a:lnTo>
                <a:lnTo>
                  <a:pt x="352425" y="107157"/>
                </a:lnTo>
                <a:lnTo>
                  <a:pt x="428625" y="154782"/>
                </a:lnTo>
                <a:lnTo>
                  <a:pt x="416719" y="354807"/>
                </a:lnTo>
                <a:lnTo>
                  <a:pt x="435769" y="514350"/>
                </a:lnTo>
                <a:lnTo>
                  <a:pt x="452438" y="678657"/>
                </a:lnTo>
                <a:lnTo>
                  <a:pt x="469107" y="854869"/>
                </a:lnTo>
                <a:lnTo>
                  <a:pt x="478632" y="1004888"/>
                </a:lnTo>
                <a:lnTo>
                  <a:pt x="483394" y="1143000"/>
                </a:lnTo>
                <a:lnTo>
                  <a:pt x="483394" y="1369219"/>
                </a:lnTo>
                <a:lnTo>
                  <a:pt x="233363" y="1404938"/>
                </a:lnTo>
                <a:lnTo>
                  <a:pt x="240507" y="1095375"/>
                </a:lnTo>
                <a:lnTo>
                  <a:pt x="238125" y="8001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6206B25-3366-7C4F-950F-4C0EE2A2D23E}"/>
              </a:ext>
            </a:extLst>
          </p:cNvPr>
          <p:cNvSpPr/>
          <p:nvPr/>
        </p:nvSpPr>
        <p:spPr>
          <a:xfrm>
            <a:off x="4572000" y="4030663"/>
            <a:ext cx="2438400" cy="1314450"/>
          </a:xfrm>
          <a:custGeom>
            <a:avLst/>
            <a:gdLst>
              <a:gd name="connsiteX0" fmla="*/ 428625 w 2438400"/>
              <a:gd name="connsiteY0" fmla="*/ 400050 h 1314450"/>
              <a:gd name="connsiteX1" fmla="*/ 50006 w 2438400"/>
              <a:gd name="connsiteY1" fmla="*/ 461963 h 1314450"/>
              <a:gd name="connsiteX2" fmla="*/ 0 w 2438400"/>
              <a:gd name="connsiteY2" fmla="*/ 266700 h 1314450"/>
              <a:gd name="connsiteX3" fmla="*/ 185738 w 2438400"/>
              <a:gd name="connsiteY3" fmla="*/ 238125 h 1314450"/>
              <a:gd name="connsiteX4" fmla="*/ 523875 w 2438400"/>
              <a:gd name="connsiteY4" fmla="*/ 197644 h 1314450"/>
              <a:gd name="connsiteX5" fmla="*/ 969169 w 2438400"/>
              <a:gd name="connsiteY5" fmla="*/ 147638 h 1314450"/>
              <a:gd name="connsiteX6" fmla="*/ 1504950 w 2438400"/>
              <a:gd name="connsiteY6" fmla="*/ 88107 h 1314450"/>
              <a:gd name="connsiteX7" fmla="*/ 1700213 w 2438400"/>
              <a:gd name="connsiteY7" fmla="*/ 66675 h 1314450"/>
              <a:gd name="connsiteX8" fmla="*/ 1826419 w 2438400"/>
              <a:gd name="connsiteY8" fmla="*/ 38100 h 1314450"/>
              <a:gd name="connsiteX9" fmla="*/ 1983581 w 2438400"/>
              <a:gd name="connsiteY9" fmla="*/ 0 h 1314450"/>
              <a:gd name="connsiteX10" fmla="*/ 1995488 w 2438400"/>
              <a:gd name="connsiteY10" fmla="*/ 0 h 1314450"/>
              <a:gd name="connsiteX11" fmla="*/ 2083594 w 2438400"/>
              <a:gd name="connsiteY11" fmla="*/ 16669 h 1314450"/>
              <a:gd name="connsiteX12" fmla="*/ 2188369 w 2438400"/>
              <a:gd name="connsiteY12" fmla="*/ 52388 h 1314450"/>
              <a:gd name="connsiteX13" fmla="*/ 2286000 w 2438400"/>
              <a:gd name="connsiteY13" fmla="*/ 107157 h 1314450"/>
              <a:gd name="connsiteX14" fmla="*/ 2374106 w 2438400"/>
              <a:gd name="connsiteY14" fmla="*/ 171450 h 1314450"/>
              <a:gd name="connsiteX15" fmla="*/ 2433638 w 2438400"/>
              <a:gd name="connsiteY15" fmla="*/ 228600 h 1314450"/>
              <a:gd name="connsiteX16" fmla="*/ 2438400 w 2438400"/>
              <a:gd name="connsiteY16" fmla="*/ 240507 h 1314450"/>
              <a:gd name="connsiteX17" fmla="*/ 2438400 w 2438400"/>
              <a:gd name="connsiteY17" fmla="*/ 264319 h 1314450"/>
              <a:gd name="connsiteX18" fmla="*/ 2421731 w 2438400"/>
              <a:gd name="connsiteY18" fmla="*/ 307182 h 1314450"/>
              <a:gd name="connsiteX19" fmla="*/ 2369344 w 2438400"/>
              <a:gd name="connsiteY19" fmla="*/ 369094 h 1314450"/>
              <a:gd name="connsiteX20" fmla="*/ 2357438 w 2438400"/>
              <a:gd name="connsiteY20" fmla="*/ 385763 h 1314450"/>
              <a:gd name="connsiteX21" fmla="*/ 2293144 w 2438400"/>
              <a:gd name="connsiteY21" fmla="*/ 666750 h 1314450"/>
              <a:gd name="connsiteX22" fmla="*/ 2226469 w 2438400"/>
              <a:gd name="connsiteY22" fmla="*/ 947738 h 1314450"/>
              <a:gd name="connsiteX23" fmla="*/ 2145506 w 2438400"/>
              <a:gd name="connsiteY23" fmla="*/ 1314450 h 1314450"/>
              <a:gd name="connsiteX24" fmla="*/ 1916906 w 2438400"/>
              <a:gd name="connsiteY24" fmla="*/ 1312069 h 1314450"/>
              <a:gd name="connsiteX25" fmla="*/ 1943100 w 2438400"/>
              <a:gd name="connsiteY25" fmla="*/ 1209675 h 1314450"/>
              <a:gd name="connsiteX26" fmla="*/ 1990725 w 2438400"/>
              <a:gd name="connsiteY26" fmla="*/ 890588 h 1314450"/>
              <a:gd name="connsiteX27" fmla="*/ 2021681 w 2438400"/>
              <a:gd name="connsiteY27" fmla="*/ 661988 h 1314450"/>
              <a:gd name="connsiteX28" fmla="*/ 2040731 w 2438400"/>
              <a:gd name="connsiteY28" fmla="*/ 531019 h 1314450"/>
              <a:gd name="connsiteX29" fmla="*/ 2050256 w 2438400"/>
              <a:gd name="connsiteY29" fmla="*/ 450057 h 1314450"/>
              <a:gd name="connsiteX30" fmla="*/ 2050256 w 2438400"/>
              <a:gd name="connsiteY30" fmla="*/ 381000 h 1314450"/>
              <a:gd name="connsiteX31" fmla="*/ 2045494 w 2438400"/>
              <a:gd name="connsiteY31" fmla="*/ 326232 h 1314450"/>
              <a:gd name="connsiteX32" fmla="*/ 2031206 w 2438400"/>
              <a:gd name="connsiteY32" fmla="*/ 283369 h 1314450"/>
              <a:gd name="connsiteX33" fmla="*/ 2007394 w 2438400"/>
              <a:gd name="connsiteY33" fmla="*/ 259557 h 1314450"/>
              <a:gd name="connsiteX34" fmla="*/ 1969294 w 2438400"/>
              <a:gd name="connsiteY34" fmla="*/ 247650 h 1314450"/>
              <a:gd name="connsiteX35" fmla="*/ 1857375 w 2438400"/>
              <a:gd name="connsiteY35" fmla="*/ 250032 h 1314450"/>
              <a:gd name="connsiteX36" fmla="*/ 1528763 w 2438400"/>
              <a:gd name="connsiteY36" fmla="*/ 269082 h 1314450"/>
              <a:gd name="connsiteX37" fmla="*/ 1262063 w 2438400"/>
              <a:gd name="connsiteY37" fmla="*/ 288132 h 1314450"/>
              <a:gd name="connsiteX38" fmla="*/ 785813 w 2438400"/>
              <a:gd name="connsiteY38" fmla="*/ 338138 h 1314450"/>
              <a:gd name="connsiteX39" fmla="*/ 545306 w 2438400"/>
              <a:gd name="connsiteY39" fmla="*/ 383382 h 1314450"/>
              <a:gd name="connsiteX40" fmla="*/ 428625 w 2438400"/>
              <a:gd name="connsiteY40" fmla="*/ 400050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38400" h="1314450">
                <a:moveTo>
                  <a:pt x="428625" y="400050"/>
                </a:moveTo>
                <a:lnTo>
                  <a:pt x="50006" y="461963"/>
                </a:lnTo>
                <a:lnTo>
                  <a:pt x="0" y="266700"/>
                </a:lnTo>
                <a:lnTo>
                  <a:pt x="185738" y="238125"/>
                </a:lnTo>
                <a:lnTo>
                  <a:pt x="523875" y="197644"/>
                </a:lnTo>
                <a:lnTo>
                  <a:pt x="969169" y="147638"/>
                </a:lnTo>
                <a:lnTo>
                  <a:pt x="1504950" y="88107"/>
                </a:lnTo>
                <a:lnTo>
                  <a:pt x="1700213" y="66675"/>
                </a:lnTo>
                <a:lnTo>
                  <a:pt x="1826419" y="38100"/>
                </a:lnTo>
                <a:lnTo>
                  <a:pt x="1983581" y="0"/>
                </a:lnTo>
                <a:lnTo>
                  <a:pt x="1995488" y="0"/>
                </a:lnTo>
                <a:lnTo>
                  <a:pt x="2083594" y="16669"/>
                </a:lnTo>
                <a:lnTo>
                  <a:pt x="2188369" y="52388"/>
                </a:lnTo>
                <a:lnTo>
                  <a:pt x="2286000" y="107157"/>
                </a:lnTo>
                <a:lnTo>
                  <a:pt x="2374106" y="171450"/>
                </a:lnTo>
                <a:lnTo>
                  <a:pt x="2433638" y="228600"/>
                </a:lnTo>
                <a:lnTo>
                  <a:pt x="2438400" y="240507"/>
                </a:lnTo>
                <a:lnTo>
                  <a:pt x="2438400" y="264319"/>
                </a:lnTo>
                <a:lnTo>
                  <a:pt x="2421731" y="307182"/>
                </a:lnTo>
                <a:lnTo>
                  <a:pt x="2369344" y="369094"/>
                </a:lnTo>
                <a:lnTo>
                  <a:pt x="2357438" y="385763"/>
                </a:lnTo>
                <a:lnTo>
                  <a:pt x="2293144" y="666750"/>
                </a:lnTo>
                <a:lnTo>
                  <a:pt x="2226469" y="947738"/>
                </a:lnTo>
                <a:lnTo>
                  <a:pt x="2145506" y="1314450"/>
                </a:lnTo>
                <a:lnTo>
                  <a:pt x="1916906" y="1312069"/>
                </a:lnTo>
                <a:lnTo>
                  <a:pt x="1943100" y="1209675"/>
                </a:lnTo>
                <a:lnTo>
                  <a:pt x="1990725" y="890588"/>
                </a:lnTo>
                <a:lnTo>
                  <a:pt x="2021681" y="661988"/>
                </a:lnTo>
                <a:lnTo>
                  <a:pt x="2040731" y="531019"/>
                </a:lnTo>
                <a:lnTo>
                  <a:pt x="2050256" y="450057"/>
                </a:lnTo>
                <a:lnTo>
                  <a:pt x="2050256" y="381000"/>
                </a:lnTo>
                <a:lnTo>
                  <a:pt x="2045494" y="326232"/>
                </a:lnTo>
                <a:lnTo>
                  <a:pt x="2031206" y="283369"/>
                </a:lnTo>
                <a:lnTo>
                  <a:pt x="2007394" y="259557"/>
                </a:lnTo>
                <a:lnTo>
                  <a:pt x="1969294" y="247650"/>
                </a:lnTo>
                <a:lnTo>
                  <a:pt x="1857375" y="250032"/>
                </a:lnTo>
                <a:lnTo>
                  <a:pt x="1528763" y="269082"/>
                </a:lnTo>
                <a:lnTo>
                  <a:pt x="1262063" y="288132"/>
                </a:lnTo>
                <a:lnTo>
                  <a:pt x="785813" y="338138"/>
                </a:lnTo>
                <a:lnTo>
                  <a:pt x="545306" y="383382"/>
                </a:lnTo>
                <a:lnTo>
                  <a:pt x="428625" y="4000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9EC42DD-3637-B049-A597-52287D4AA7D5}"/>
              </a:ext>
            </a:extLst>
          </p:cNvPr>
          <p:cNvSpPr/>
          <p:nvPr/>
        </p:nvSpPr>
        <p:spPr>
          <a:xfrm>
            <a:off x="5113338" y="4294188"/>
            <a:ext cx="280987" cy="1149350"/>
          </a:xfrm>
          <a:custGeom>
            <a:avLst/>
            <a:gdLst>
              <a:gd name="connsiteX0" fmla="*/ 57150 w 280987"/>
              <a:gd name="connsiteY0" fmla="*/ 733425 h 1150144"/>
              <a:gd name="connsiteX1" fmla="*/ 57150 w 280987"/>
              <a:gd name="connsiteY1" fmla="*/ 488156 h 1150144"/>
              <a:gd name="connsiteX2" fmla="*/ 54769 w 280987"/>
              <a:gd name="connsiteY2" fmla="*/ 359569 h 1150144"/>
              <a:gd name="connsiteX3" fmla="*/ 57150 w 280987"/>
              <a:gd name="connsiteY3" fmla="*/ 297656 h 1150144"/>
              <a:gd name="connsiteX4" fmla="*/ 40481 w 280987"/>
              <a:gd name="connsiteY4" fmla="*/ 214312 h 1150144"/>
              <a:gd name="connsiteX5" fmla="*/ 0 w 280987"/>
              <a:gd name="connsiteY5" fmla="*/ 71437 h 1150144"/>
              <a:gd name="connsiteX6" fmla="*/ 219075 w 280987"/>
              <a:gd name="connsiteY6" fmla="*/ 0 h 1150144"/>
              <a:gd name="connsiteX7" fmla="*/ 254794 w 280987"/>
              <a:gd name="connsiteY7" fmla="*/ 73819 h 1150144"/>
              <a:gd name="connsiteX8" fmla="*/ 271462 w 280987"/>
              <a:gd name="connsiteY8" fmla="*/ 133350 h 1150144"/>
              <a:gd name="connsiteX9" fmla="*/ 276225 w 280987"/>
              <a:gd name="connsiteY9" fmla="*/ 188119 h 1150144"/>
              <a:gd name="connsiteX10" fmla="*/ 278606 w 280987"/>
              <a:gd name="connsiteY10" fmla="*/ 250031 h 1150144"/>
              <a:gd name="connsiteX11" fmla="*/ 278606 w 280987"/>
              <a:gd name="connsiteY11" fmla="*/ 366712 h 1150144"/>
              <a:gd name="connsiteX12" fmla="*/ 280987 w 280987"/>
              <a:gd name="connsiteY12" fmla="*/ 609600 h 1150144"/>
              <a:gd name="connsiteX13" fmla="*/ 280987 w 280987"/>
              <a:gd name="connsiteY13" fmla="*/ 1121569 h 1150144"/>
              <a:gd name="connsiteX14" fmla="*/ 52387 w 280987"/>
              <a:gd name="connsiteY14" fmla="*/ 1150144 h 1150144"/>
              <a:gd name="connsiteX15" fmla="*/ 57150 w 280987"/>
              <a:gd name="connsiteY15" fmla="*/ 733425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0987" h="1150144">
                <a:moveTo>
                  <a:pt x="57150" y="733425"/>
                </a:moveTo>
                <a:cubicBezTo>
                  <a:pt x="57944" y="623094"/>
                  <a:pt x="57150" y="569912"/>
                  <a:pt x="57150" y="488156"/>
                </a:cubicBezTo>
                <a:cubicBezTo>
                  <a:pt x="56356" y="445294"/>
                  <a:pt x="55563" y="402431"/>
                  <a:pt x="54769" y="359569"/>
                </a:cubicBezTo>
                <a:cubicBezTo>
                  <a:pt x="55563" y="338931"/>
                  <a:pt x="56356" y="318294"/>
                  <a:pt x="57150" y="297656"/>
                </a:cubicBezTo>
                <a:lnTo>
                  <a:pt x="40481" y="214312"/>
                </a:lnTo>
                <a:lnTo>
                  <a:pt x="0" y="71437"/>
                </a:lnTo>
                <a:lnTo>
                  <a:pt x="219075" y="0"/>
                </a:lnTo>
                <a:lnTo>
                  <a:pt x="254794" y="73819"/>
                </a:lnTo>
                <a:lnTo>
                  <a:pt x="271462" y="133350"/>
                </a:lnTo>
                <a:lnTo>
                  <a:pt x="276225" y="188119"/>
                </a:lnTo>
                <a:cubicBezTo>
                  <a:pt x="277019" y="208756"/>
                  <a:pt x="277812" y="229394"/>
                  <a:pt x="278606" y="250031"/>
                </a:cubicBezTo>
                <a:lnTo>
                  <a:pt x="278606" y="366712"/>
                </a:lnTo>
                <a:cubicBezTo>
                  <a:pt x="279400" y="447675"/>
                  <a:pt x="280193" y="528637"/>
                  <a:pt x="280987" y="609600"/>
                </a:cubicBezTo>
                <a:lnTo>
                  <a:pt x="280987" y="1121569"/>
                </a:lnTo>
                <a:lnTo>
                  <a:pt x="52387" y="1150144"/>
                </a:lnTo>
                <a:cubicBezTo>
                  <a:pt x="53975" y="1006475"/>
                  <a:pt x="56356" y="843756"/>
                  <a:pt x="57150" y="73342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8B96EB8F-333C-B445-97B3-7C3CEA51D93E}"/>
              </a:ext>
            </a:extLst>
          </p:cNvPr>
          <p:cNvSpPr/>
          <p:nvPr/>
        </p:nvSpPr>
        <p:spPr>
          <a:xfrm>
            <a:off x="5827713" y="4229100"/>
            <a:ext cx="323850" cy="1154113"/>
          </a:xfrm>
          <a:custGeom>
            <a:avLst/>
            <a:gdLst>
              <a:gd name="connsiteX0" fmla="*/ 23812 w 323850"/>
              <a:gd name="connsiteY0" fmla="*/ 681038 h 1154906"/>
              <a:gd name="connsiteX1" fmla="*/ 30956 w 323850"/>
              <a:gd name="connsiteY1" fmla="*/ 442913 h 1154906"/>
              <a:gd name="connsiteX2" fmla="*/ 30956 w 323850"/>
              <a:gd name="connsiteY2" fmla="*/ 333375 h 1154906"/>
              <a:gd name="connsiteX3" fmla="*/ 26194 w 323850"/>
              <a:gd name="connsiteY3" fmla="*/ 247650 h 1154906"/>
              <a:gd name="connsiteX4" fmla="*/ 0 w 323850"/>
              <a:gd name="connsiteY4" fmla="*/ 28575 h 1154906"/>
              <a:gd name="connsiteX5" fmla="*/ 242887 w 323850"/>
              <a:gd name="connsiteY5" fmla="*/ 0 h 1154906"/>
              <a:gd name="connsiteX6" fmla="*/ 316706 w 323850"/>
              <a:gd name="connsiteY6" fmla="*/ 145256 h 1154906"/>
              <a:gd name="connsiteX7" fmla="*/ 323850 w 323850"/>
              <a:gd name="connsiteY7" fmla="*/ 164306 h 1154906"/>
              <a:gd name="connsiteX8" fmla="*/ 319087 w 323850"/>
              <a:gd name="connsiteY8" fmla="*/ 204788 h 1154906"/>
              <a:gd name="connsiteX9" fmla="*/ 290512 w 323850"/>
              <a:gd name="connsiteY9" fmla="*/ 426244 h 1154906"/>
              <a:gd name="connsiteX10" fmla="*/ 254794 w 323850"/>
              <a:gd name="connsiteY10" fmla="*/ 704850 h 1154906"/>
              <a:gd name="connsiteX11" fmla="*/ 202406 w 323850"/>
              <a:gd name="connsiteY11" fmla="*/ 1140619 h 1154906"/>
              <a:gd name="connsiteX12" fmla="*/ 9525 w 323850"/>
              <a:gd name="connsiteY12" fmla="*/ 1154906 h 1154906"/>
              <a:gd name="connsiteX13" fmla="*/ 23812 w 323850"/>
              <a:gd name="connsiteY13" fmla="*/ 681038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3850" h="1154906">
                <a:moveTo>
                  <a:pt x="23812" y="681038"/>
                </a:moveTo>
                <a:lnTo>
                  <a:pt x="30956" y="442913"/>
                </a:lnTo>
                <a:lnTo>
                  <a:pt x="30956" y="333375"/>
                </a:lnTo>
                <a:lnTo>
                  <a:pt x="26194" y="247650"/>
                </a:lnTo>
                <a:lnTo>
                  <a:pt x="0" y="28575"/>
                </a:lnTo>
                <a:lnTo>
                  <a:pt x="242887" y="0"/>
                </a:lnTo>
                <a:lnTo>
                  <a:pt x="316706" y="145256"/>
                </a:lnTo>
                <a:lnTo>
                  <a:pt x="323850" y="164306"/>
                </a:lnTo>
                <a:lnTo>
                  <a:pt x="319087" y="204788"/>
                </a:lnTo>
                <a:lnTo>
                  <a:pt x="290512" y="426244"/>
                </a:lnTo>
                <a:lnTo>
                  <a:pt x="254794" y="704850"/>
                </a:lnTo>
                <a:lnTo>
                  <a:pt x="202406" y="1140619"/>
                </a:lnTo>
                <a:lnTo>
                  <a:pt x="9525" y="1154906"/>
                </a:lnTo>
                <a:lnTo>
                  <a:pt x="23812" y="6810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F628440-AC09-DF42-88C8-C1B2BBFA73A0}"/>
              </a:ext>
            </a:extLst>
          </p:cNvPr>
          <p:cNvSpPr/>
          <p:nvPr/>
        </p:nvSpPr>
        <p:spPr>
          <a:xfrm>
            <a:off x="3800475" y="5213350"/>
            <a:ext cx="3673475" cy="514350"/>
          </a:xfrm>
          <a:custGeom>
            <a:avLst/>
            <a:gdLst>
              <a:gd name="connsiteX0" fmla="*/ 1492250 w 3673475"/>
              <a:gd name="connsiteY0" fmla="*/ 317500 h 514350"/>
              <a:gd name="connsiteX1" fmla="*/ 1098550 w 3673475"/>
              <a:gd name="connsiteY1" fmla="*/ 368300 h 514350"/>
              <a:gd name="connsiteX2" fmla="*/ 809625 w 3673475"/>
              <a:gd name="connsiteY2" fmla="*/ 412750 h 514350"/>
              <a:gd name="connsiteX3" fmla="*/ 600075 w 3673475"/>
              <a:gd name="connsiteY3" fmla="*/ 454025 h 514350"/>
              <a:gd name="connsiteX4" fmla="*/ 447675 w 3673475"/>
              <a:gd name="connsiteY4" fmla="*/ 508000 h 514350"/>
              <a:gd name="connsiteX5" fmla="*/ 419100 w 3673475"/>
              <a:gd name="connsiteY5" fmla="*/ 514350 h 514350"/>
              <a:gd name="connsiteX6" fmla="*/ 333375 w 3673475"/>
              <a:gd name="connsiteY6" fmla="*/ 492125 h 514350"/>
              <a:gd name="connsiteX7" fmla="*/ 222250 w 3673475"/>
              <a:gd name="connsiteY7" fmla="*/ 447675 h 514350"/>
              <a:gd name="connsiteX8" fmla="*/ 161925 w 3673475"/>
              <a:gd name="connsiteY8" fmla="*/ 403225 h 514350"/>
              <a:gd name="connsiteX9" fmla="*/ 104775 w 3673475"/>
              <a:gd name="connsiteY9" fmla="*/ 352425 h 514350"/>
              <a:gd name="connsiteX10" fmla="*/ 53975 w 3673475"/>
              <a:gd name="connsiteY10" fmla="*/ 282575 h 514350"/>
              <a:gd name="connsiteX11" fmla="*/ 19050 w 3673475"/>
              <a:gd name="connsiteY11" fmla="*/ 212725 h 514350"/>
              <a:gd name="connsiteX12" fmla="*/ 0 w 3673475"/>
              <a:gd name="connsiteY12" fmla="*/ 136525 h 514350"/>
              <a:gd name="connsiteX13" fmla="*/ 0 w 3673475"/>
              <a:gd name="connsiteY13" fmla="*/ 117475 h 514350"/>
              <a:gd name="connsiteX14" fmla="*/ 3175 w 3673475"/>
              <a:gd name="connsiteY14" fmla="*/ 104775 h 514350"/>
              <a:gd name="connsiteX15" fmla="*/ 15875 w 3673475"/>
              <a:gd name="connsiteY15" fmla="*/ 98425 h 514350"/>
              <a:gd name="connsiteX16" fmla="*/ 44450 w 3673475"/>
              <a:gd name="connsiteY16" fmla="*/ 107950 h 514350"/>
              <a:gd name="connsiteX17" fmla="*/ 92075 w 3673475"/>
              <a:gd name="connsiteY17" fmla="*/ 152400 h 514350"/>
              <a:gd name="connsiteX18" fmla="*/ 152400 w 3673475"/>
              <a:gd name="connsiteY18" fmla="*/ 196850 h 514350"/>
              <a:gd name="connsiteX19" fmla="*/ 215900 w 3673475"/>
              <a:gd name="connsiteY19" fmla="*/ 225425 h 514350"/>
              <a:gd name="connsiteX20" fmla="*/ 282575 w 3673475"/>
              <a:gd name="connsiteY20" fmla="*/ 241300 h 514350"/>
              <a:gd name="connsiteX21" fmla="*/ 361950 w 3673475"/>
              <a:gd name="connsiteY21" fmla="*/ 250825 h 514350"/>
              <a:gd name="connsiteX22" fmla="*/ 463550 w 3673475"/>
              <a:gd name="connsiteY22" fmla="*/ 244475 h 514350"/>
              <a:gd name="connsiteX23" fmla="*/ 561975 w 3673475"/>
              <a:gd name="connsiteY23" fmla="*/ 238125 h 514350"/>
              <a:gd name="connsiteX24" fmla="*/ 708025 w 3673475"/>
              <a:gd name="connsiteY24" fmla="*/ 219075 h 514350"/>
              <a:gd name="connsiteX25" fmla="*/ 936625 w 3673475"/>
              <a:gd name="connsiteY25" fmla="*/ 203200 h 514350"/>
              <a:gd name="connsiteX26" fmla="*/ 1371600 w 3673475"/>
              <a:gd name="connsiteY26" fmla="*/ 158750 h 514350"/>
              <a:gd name="connsiteX27" fmla="*/ 1593850 w 3673475"/>
              <a:gd name="connsiteY27" fmla="*/ 139700 h 514350"/>
              <a:gd name="connsiteX28" fmla="*/ 1806575 w 3673475"/>
              <a:gd name="connsiteY28" fmla="*/ 114300 h 514350"/>
              <a:gd name="connsiteX29" fmla="*/ 2041525 w 3673475"/>
              <a:gd name="connsiteY29" fmla="*/ 88900 h 514350"/>
              <a:gd name="connsiteX30" fmla="*/ 2235200 w 3673475"/>
              <a:gd name="connsiteY30" fmla="*/ 73025 h 514350"/>
              <a:gd name="connsiteX31" fmla="*/ 2419350 w 3673475"/>
              <a:gd name="connsiteY31" fmla="*/ 60325 h 514350"/>
              <a:gd name="connsiteX32" fmla="*/ 2717800 w 3673475"/>
              <a:gd name="connsiteY32" fmla="*/ 47625 h 514350"/>
              <a:gd name="connsiteX33" fmla="*/ 2981325 w 3673475"/>
              <a:gd name="connsiteY33" fmla="*/ 44450 h 514350"/>
              <a:gd name="connsiteX34" fmla="*/ 3165475 w 3673475"/>
              <a:gd name="connsiteY34" fmla="*/ 0 h 514350"/>
              <a:gd name="connsiteX35" fmla="*/ 3225800 w 3673475"/>
              <a:gd name="connsiteY35" fmla="*/ 12700 h 514350"/>
              <a:gd name="connsiteX36" fmla="*/ 3368675 w 3673475"/>
              <a:gd name="connsiteY36" fmla="*/ 60325 h 514350"/>
              <a:gd name="connsiteX37" fmla="*/ 3479800 w 3673475"/>
              <a:gd name="connsiteY37" fmla="*/ 111125 h 514350"/>
              <a:gd name="connsiteX38" fmla="*/ 3625850 w 3673475"/>
              <a:gd name="connsiteY38" fmla="*/ 190500 h 514350"/>
              <a:gd name="connsiteX39" fmla="*/ 3654425 w 3673475"/>
              <a:gd name="connsiteY39" fmla="*/ 209550 h 514350"/>
              <a:gd name="connsiteX40" fmla="*/ 3667125 w 3673475"/>
              <a:gd name="connsiteY40" fmla="*/ 238125 h 514350"/>
              <a:gd name="connsiteX41" fmla="*/ 3673475 w 3673475"/>
              <a:gd name="connsiteY41" fmla="*/ 273050 h 514350"/>
              <a:gd name="connsiteX42" fmla="*/ 3654425 w 3673475"/>
              <a:gd name="connsiteY42" fmla="*/ 304800 h 514350"/>
              <a:gd name="connsiteX43" fmla="*/ 3613150 w 3673475"/>
              <a:gd name="connsiteY43" fmla="*/ 336550 h 514350"/>
              <a:gd name="connsiteX44" fmla="*/ 3521075 w 3673475"/>
              <a:gd name="connsiteY44" fmla="*/ 327025 h 514350"/>
              <a:gd name="connsiteX45" fmla="*/ 3273425 w 3673475"/>
              <a:gd name="connsiteY45" fmla="*/ 304800 h 514350"/>
              <a:gd name="connsiteX46" fmla="*/ 2867025 w 3673475"/>
              <a:gd name="connsiteY46" fmla="*/ 282575 h 514350"/>
              <a:gd name="connsiteX47" fmla="*/ 2543175 w 3673475"/>
              <a:gd name="connsiteY47" fmla="*/ 273050 h 514350"/>
              <a:gd name="connsiteX48" fmla="*/ 2241550 w 3673475"/>
              <a:gd name="connsiteY48" fmla="*/ 269875 h 514350"/>
              <a:gd name="connsiteX49" fmla="*/ 1981200 w 3673475"/>
              <a:gd name="connsiteY49" fmla="*/ 276225 h 514350"/>
              <a:gd name="connsiteX50" fmla="*/ 1492250 w 3673475"/>
              <a:gd name="connsiteY50" fmla="*/ 3175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673475" h="514350">
                <a:moveTo>
                  <a:pt x="1492250" y="317500"/>
                </a:moveTo>
                <a:lnTo>
                  <a:pt x="1098550" y="368300"/>
                </a:lnTo>
                <a:lnTo>
                  <a:pt x="809625" y="412750"/>
                </a:lnTo>
                <a:lnTo>
                  <a:pt x="600075" y="454025"/>
                </a:lnTo>
                <a:lnTo>
                  <a:pt x="447675" y="508000"/>
                </a:lnTo>
                <a:lnTo>
                  <a:pt x="419100" y="514350"/>
                </a:lnTo>
                <a:lnTo>
                  <a:pt x="333375" y="492125"/>
                </a:lnTo>
                <a:lnTo>
                  <a:pt x="222250" y="447675"/>
                </a:lnTo>
                <a:lnTo>
                  <a:pt x="161925" y="403225"/>
                </a:lnTo>
                <a:lnTo>
                  <a:pt x="104775" y="352425"/>
                </a:lnTo>
                <a:lnTo>
                  <a:pt x="53975" y="282575"/>
                </a:lnTo>
                <a:lnTo>
                  <a:pt x="19050" y="212725"/>
                </a:lnTo>
                <a:lnTo>
                  <a:pt x="0" y="136525"/>
                </a:lnTo>
                <a:lnTo>
                  <a:pt x="0" y="117475"/>
                </a:lnTo>
                <a:lnTo>
                  <a:pt x="3175" y="104775"/>
                </a:lnTo>
                <a:lnTo>
                  <a:pt x="15875" y="98425"/>
                </a:lnTo>
                <a:lnTo>
                  <a:pt x="44450" y="107950"/>
                </a:lnTo>
                <a:lnTo>
                  <a:pt x="92075" y="152400"/>
                </a:lnTo>
                <a:lnTo>
                  <a:pt x="152400" y="196850"/>
                </a:lnTo>
                <a:lnTo>
                  <a:pt x="215900" y="225425"/>
                </a:lnTo>
                <a:lnTo>
                  <a:pt x="282575" y="241300"/>
                </a:lnTo>
                <a:cubicBezTo>
                  <a:pt x="359825" y="250956"/>
                  <a:pt x="333177" y="250825"/>
                  <a:pt x="361950" y="250825"/>
                </a:cubicBezTo>
                <a:lnTo>
                  <a:pt x="463550" y="244475"/>
                </a:lnTo>
                <a:lnTo>
                  <a:pt x="561975" y="238125"/>
                </a:lnTo>
                <a:lnTo>
                  <a:pt x="708025" y="219075"/>
                </a:lnTo>
                <a:lnTo>
                  <a:pt x="936625" y="203200"/>
                </a:lnTo>
                <a:lnTo>
                  <a:pt x="1371600" y="158750"/>
                </a:lnTo>
                <a:lnTo>
                  <a:pt x="1593850" y="139700"/>
                </a:lnTo>
                <a:lnTo>
                  <a:pt x="1806575" y="114300"/>
                </a:lnTo>
                <a:lnTo>
                  <a:pt x="2041525" y="88900"/>
                </a:lnTo>
                <a:lnTo>
                  <a:pt x="2235200" y="73025"/>
                </a:lnTo>
                <a:lnTo>
                  <a:pt x="2419350" y="60325"/>
                </a:lnTo>
                <a:lnTo>
                  <a:pt x="2717800" y="47625"/>
                </a:lnTo>
                <a:lnTo>
                  <a:pt x="2981325" y="44450"/>
                </a:lnTo>
                <a:lnTo>
                  <a:pt x="3165475" y="0"/>
                </a:lnTo>
                <a:lnTo>
                  <a:pt x="3225800" y="12700"/>
                </a:lnTo>
                <a:lnTo>
                  <a:pt x="3368675" y="60325"/>
                </a:lnTo>
                <a:lnTo>
                  <a:pt x="3479800" y="111125"/>
                </a:lnTo>
                <a:lnTo>
                  <a:pt x="3625850" y="190500"/>
                </a:lnTo>
                <a:lnTo>
                  <a:pt x="3654425" y="209550"/>
                </a:lnTo>
                <a:lnTo>
                  <a:pt x="3667125" y="238125"/>
                </a:lnTo>
                <a:lnTo>
                  <a:pt x="3673475" y="273050"/>
                </a:lnTo>
                <a:lnTo>
                  <a:pt x="3654425" y="304800"/>
                </a:lnTo>
                <a:lnTo>
                  <a:pt x="3613150" y="336550"/>
                </a:lnTo>
                <a:lnTo>
                  <a:pt x="3521075" y="327025"/>
                </a:lnTo>
                <a:lnTo>
                  <a:pt x="3273425" y="304800"/>
                </a:lnTo>
                <a:lnTo>
                  <a:pt x="2867025" y="282575"/>
                </a:lnTo>
                <a:lnTo>
                  <a:pt x="2543175" y="273050"/>
                </a:lnTo>
                <a:lnTo>
                  <a:pt x="2241550" y="269875"/>
                </a:lnTo>
                <a:lnTo>
                  <a:pt x="1981200" y="276225"/>
                </a:lnTo>
                <a:lnTo>
                  <a:pt x="1492250" y="317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4026C24-78A0-4238-AA17-8E3690FDD619}"/>
              </a:ext>
            </a:extLst>
          </p:cNvPr>
          <p:cNvGrpSpPr/>
          <p:nvPr/>
        </p:nvGrpSpPr>
        <p:grpSpPr>
          <a:xfrm>
            <a:off x="2365375" y="1592263"/>
            <a:ext cx="5108575" cy="4135437"/>
            <a:chOff x="2517775" y="1744663"/>
            <a:chExt cx="5108575" cy="41354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E067BA3-B852-47B2-A74A-DCF8084F58AC}"/>
                </a:ext>
              </a:extLst>
            </p:cNvPr>
            <p:cNvSpPr/>
            <p:nvPr/>
          </p:nvSpPr>
          <p:spPr>
            <a:xfrm>
              <a:off x="2628900" y="3000375"/>
              <a:ext cx="1733550" cy="495300"/>
            </a:xfrm>
            <a:custGeom>
              <a:avLst/>
              <a:gdLst>
                <a:gd name="connsiteX0" fmla="*/ 609600 w 1733550"/>
                <a:gd name="connsiteY0" fmla="*/ 445294 h 495300"/>
                <a:gd name="connsiteX1" fmla="*/ 402431 w 1733550"/>
                <a:gd name="connsiteY1" fmla="*/ 488156 h 495300"/>
                <a:gd name="connsiteX2" fmla="*/ 361950 w 1733550"/>
                <a:gd name="connsiteY2" fmla="*/ 495300 h 495300"/>
                <a:gd name="connsiteX3" fmla="*/ 314325 w 1733550"/>
                <a:gd name="connsiteY3" fmla="*/ 492919 h 495300"/>
                <a:gd name="connsiteX4" fmla="*/ 238125 w 1733550"/>
                <a:gd name="connsiteY4" fmla="*/ 478631 h 495300"/>
                <a:gd name="connsiteX5" fmla="*/ 180975 w 1733550"/>
                <a:gd name="connsiteY5" fmla="*/ 461963 h 495300"/>
                <a:gd name="connsiteX6" fmla="*/ 133350 w 1733550"/>
                <a:gd name="connsiteY6" fmla="*/ 438150 h 495300"/>
                <a:gd name="connsiteX7" fmla="*/ 95250 w 1733550"/>
                <a:gd name="connsiteY7" fmla="*/ 409575 h 495300"/>
                <a:gd name="connsiteX8" fmla="*/ 59531 w 1733550"/>
                <a:gd name="connsiteY8" fmla="*/ 371475 h 495300"/>
                <a:gd name="connsiteX9" fmla="*/ 35719 w 1733550"/>
                <a:gd name="connsiteY9" fmla="*/ 330994 h 495300"/>
                <a:gd name="connsiteX10" fmla="*/ 19050 w 1733550"/>
                <a:gd name="connsiteY10" fmla="*/ 290513 h 495300"/>
                <a:gd name="connsiteX11" fmla="*/ 11906 w 1733550"/>
                <a:gd name="connsiteY11" fmla="*/ 266700 h 495300"/>
                <a:gd name="connsiteX12" fmla="*/ 2381 w 1733550"/>
                <a:gd name="connsiteY12" fmla="*/ 240506 h 495300"/>
                <a:gd name="connsiteX13" fmla="*/ 0 w 1733550"/>
                <a:gd name="connsiteY13" fmla="*/ 226219 h 495300"/>
                <a:gd name="connsiteX14" fmla="*/ 2381 w 1733550"/>
                <a:gd name="connsiteY14" fmla="*/ 211931 h 495300"/>
                <a:gd name="connsiteX15" fmla="*/ 16669 w 1733550"/>
                <a:gd name="connsiteY15" fmla="*/ 204788 h 495300"/>
                <a:gd name="connsiteX16" fmla="*/ 42863 w 1733550"/>
                <a:gd name="connsiteY16" fmla="*/ 211931 h 495300"/>
                <a:gd name="connsiteX17" fmla="*/ 69056 w 1733550"/>
                <a:gd name="connsiteY17" fmla="*/ 228600 h 495300"/>
                <a:gd name="connsiteX18" fmla="*/ 92869 w 1733550"/>
                <a:gd name="connsiteY18" fmla="*/ 245269 h 495300"/>
                <a:gd name="connsiteX19" fmla="*/ 123825 w 1733550"/>
                <a:gd name="connsiteY19" fmla="*/ 259556 h 495300"/>
                <a:gd name="connsiteX20" fmla="*/ 150019 w 1733550"/>
                <a:gd name="connsiteY20" fmla="*/ 269081 h 495300"/>
                <a:gd name="connsiteX21" fmla="*/ 185738 w 1733550"/>
                <a:gd name="connsiteY21" fmla="*/ 276225 h 495300"/>
                <a:gd name="connsiteX22" fmla="*/ 233363 w 1733550"/>
                <a:gd name="connsiteY22" fmla="*/ 285750 h 495300"/>
                <a:gd name="connsiteX23" fmla="*/ 276225 w 1733550"/>
                <a:gd name="connsiteY23" fmla="*/ 288131 h 495300"/>
                <a:gd name="connsiteX24" fmla="*/ 340519 w 1733550"/>
                <a:gd name="connsiteY24" fmla="*/ 290513 h 495300"/>
                <a:gd name="connsiteX25" fmla="*/ 411956 w 1733550"/>
                <a:gd name="connsiteY25" fmla="*/ 285750 h 495300"/>
                <a:gd name="connsiteX26" fmla="*/ 528638 w 1733550"/>
                <a:gd name="connsiteY26" fmla="*/ 264319 h 495300"/>
                <a:gd name="connsiteX27" fmla="*/ 790575 w 1733550"/>
                <a:gd name="connsiteY27" fmla="*/ 204788 h 495300"/>
                <a:gd name="connsiteX28" fmla="*/ 1047750 w 1733550"/>
                <a:gd name="connsiteY28" fmla="*/ 152400 h 495300"/>
                <a:gd name="connsiteX29" fmla="*/ 1219200 w 1733550"/>
                <a:gd name="connsiteY29" fmla="*/ 111919 h 495300"/>
                <a:gd name="connsiteX30" fmla="*/ 1297781 w 1733550"/>
                <a:gd name="connsiteY30" fmla="*/ 64294 h 495300"/>
                <a:gd name="connsiteX31" fmla="*/ 1357313 w 1733550"/>
                <a:gd name="connsiteY31" fmla="*/ 30956 h 495300"/>
                <a:gd name="connsiteX32" fmla="*/ 1414463 w 1733550"/>
                <a:gd name="connsiteY32" fmla="*/ 7144 h 495300"/>
                <a:gd name="connsiteX33" fmla="*/ 1469231 w 1733550"/>
                <a:gd name="connsiteY33" fmla="*/ 0 h 495300"/>
                <a:gd name="connsiteX34" fmla="*/ 1512094 w 1733550"/>
                <a:gd name="connsiteY34" fmla="*/ 2381 h 495300"/>
                <a:gd name="connsiteX35" fmla="*/ 1574006 w 1733550"/>
                <a:gd name="connsiteY35" fmla="*/ 11906 h 495300"/>
                <a:gd name="connsiteX36" fmla="*/ 1602581 w 1733550"/>
                <a:gd name="connsiteY36" fmla="*/ 21431 h 495300"/>
                <a:gd name="connsiteX37" fmla="*/ 1662113 w 1733550"/>
                <a:gd name="connsiteY37" fmla="*/ 54769 h 495300"/>
                <a:gd name="connsiteX38" fmla="*/ 1733550 w 1733550"/>
                <a:gd name="connsiteY38" fmla="*/ 104775 h 495300"/>
                <a:gd name="connsiteX39" fmla="*/ 1688306 w 1733550"/>
                <a:gd name="connsiteY39" fmla="*/ 192881 h 495300"/>
                <a:gd name="connsiteX40" fmla="*/ 1664494 w 1733550"/>
                <a:gd name="connsiteY40" fmla="*/ 221456 h 495300"/>
                <a:gd name="connsiteX41" fmla="*/ 1628775 w 1733550"/>
                <a:gd name="connsiteY41" fmla="*/ 230981 h 495300"/>
                <a:gd name="connsiteX42" fmla="*/ 1497806 w 1733550"/>
                <a:gd name="connsiteY42" fmla="*/ 261938 h 495300"/>
                <a:gd name="connsiteX43" fmla="*/ 1295400 w 1733550"/>
                <a:gd name="connsiteY43" fmla="*/ 309563 h 495300"/>
                <a:gd name="connsiteX44" fmla="*/ 1028700 w 1733550"/>
                <a:gd name="connsiteY44" fmla="*/ 361950 h 495300"/>
                <a:gd name="connsiteX45" fmla="*/ 781050 w 1733550"/>
                <a:gd name="connsiteY45" fmla="*/ 409575 h 495300"/>
                <a:gd name="connsiteX46" fmla="*/ 609600 w 1733550"/>
                <a:gd name="connsiteY46" fmla="*/ 44529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3550" h="495300">
                  <a:moveTo>
                    <a:pt x="609600" y="445294"/>
                  </a:moveTo>
                  <a:lnTo>
                    <a:pt x="402431" y="488156"/>
                  </a:lnTo>
                  <a:lnTo>
                    <a:pt x="361950" y="495300"/>
                  </a:lnTo>
                  <a:lnTo>
                    <a:pt x="314325" y="492919"/>
                  </a:lnTo>
                  <a:lnTo>
                    <a:pt x="238125" y="478631"/>
                  </a:lnTo>
                  <a:lnTo>
                    <a:pt x="180975" y="461963"/>
                  </a:lnTo>
                  <a:lnTo>
                    <a:pt x="133350" y="438150"/>
                  </a:lnTo>
                  <a:lnTo>
                    <a:pt x="95250" y="409575"/>
                  </a:lnTo>
                  <a:lnTo>
                    <a:pt x="59531" y="371475"/>
                  </a:lnTo>
                  <a:lnTo>
                    <a:pt x="35719" y="330994"/>
                  </a:lnTo>
                  <a:lnTo>
                    <a:pt x="19050" y="290513"/>
                  </a:lnTo>
                  <a:lnTo>
                    <a:pt x="11906" y="266700"/>
                  </a:lnTo>
                  <a:lnTo>
                    <a:pt x="2381" y="240506"/>
                  </a:lnTo>
                  <a:lnTo>
                    <a:pt x="0" y="226219"/>
                  </a:lnTo>
                  <a:lnTo>
                    <a:pt x="2381" y="211931"/>
                  </a:lnTo>
                  <a:lnTo>
                    <a:pt x="16669" y="204788"/>
                  </a:lnTo>
                  <a:lnTo>
                    <a:pt x="42863" y="211931"/>
                  </a:lnTo>
                  <a:lnTo>
                    <a:pt x="69056" y="228600"/>
                  </a:lnTo>
                  <a:lnTo>
                    <a:pt x="92869" y="245269"/>
                  </a:lnTo>
                  <a:lnTo>
                    <a:pt x="123825" y="259556"/>
                  </a:lnTo>
                  <a:lnTo>
                    <a:pt x="150019" y="269081"/>
                  </a:lnTo>
                  <a:lnTo>
                    <a:pt x="185738" y="276225"/>
                  </a:lnTo>
                  <a:lnTo>
                    <a:pt x="233363" y="285750"/>
                  </a:lnTo>
                  <a:lnTo>
                    <a:pt x="276225" y="288131"/>
                  </a:lnTo>
                  <a:lnTo>
                    <a:pt x="340519" y="290513"/>
                  </a:lnTo>
                  <a:lnTo>
                    <a:pt x="411956" y="285750"/>
                  </a:lnTo>
                  <a:lnTo>
                    <a:pt x="528638" y="264319"/>
                  </a:lnTo>
                  <a:lnTo>
                    <a:pt x="790575" y="204788"/>
                  </a:lnTo>
                  <a:lnTo>
                    <a:pt x="1047750" y="152400"/>
                  </a:lnTo>
                  <a:lnTo>
                    <a:pt x="1219200" y="111919"/>
                  </a:lnTo>
                  <a:lnTo>
                    <a:pt x="1297781" y="64294"/>
                  </a:lnTo>
                  <a:lnTo>
                    <a:pt x="1357313" y="30956"/>
                  </a:lnTo>
                  <a:lnTo>
                    <a:pt x="1414463" y="7144"/>
                  </a:lnTo>
                  <a:lnTo>
                    <a:pt x="1469231" y="0"/>
                  </a:lnTo>
                  <a:lnTo>
                    <a:pt x="1512094" y="2381"/>
                  </a:lnTo>
                  <a:lnTo>
                    <a:pt x="1574006" y="11906"/>
                  </a:lnTo>
                  <a:lnTo>
                    <a:pt x="1602581" y="21431"/>
                  </a:lnTo>
                  <a:lnTo>
                    <a:pt x="1662113" y="54769"/>
                  </a:lnTo>
                  <a:lnTo>
                    <a:pt x="1733550" y="104775"/>
                  </a:lnTo>
                  <a:lnTo>
                    <a:pt x="1688306" y="192881"/>
                  </a:lnTo>
                  <a:lnTo>
                    <a:pt x="1664494" y="221456"/>
                  </a:lnTo>
                  <a:lnTo>
                    <a:pt x="1628775" y="230981"/>
                  </a:lnTo>
                  <a:lnTo>
                    <a:pt x="1497806" y="261938"/>
                  </a:lnTo>
                  <a:lnTo>
                    <a:pt x="1295400" y="309563"/>
                  </a:lnTo>
                  <a:lnTo>
                    <a:pt x="1028700" y="361950"/>
                  </a:lnTo>
                  <a:lnTo>
                    <a:pt x="781050" y="409575"/>
                  </a:lnTo>
                  <a:lnTo>
                    <a:pt x="609600" y="445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C5CB6A70-166F-40F4-8855-8AED00B8BBB5}"/>
                </a:ext>
              </a:extLst>
            </p:cNvPr>
            <p:cNvSpPr/>
            <p:nvPr/>
          </p:nvSpPr>
          <p:spPr>
            <a:xfrm>
              <a:off x="4676775" y="2963863"/>
              <a:ext cx="509588" cy="1069975"/>
            </a:xfrm>
            <a:custGeom>
              <a:avLst/>
              <a:gdLst>
                <a:gd name="connsiteX0" fmla="*/ 219075 w 509588"/>
                <a:gd name="connsiteY0" fmla="*/ 497682 h 1069182"/>
                <a:gd name="connsiteX1" fmla="*/ 192881 w 509588"/>
                <a:gd name="connsiteY1" fmla="*/ 357188 h 1069182"/>
                <a:gd name="connsiteX2" fmla="*/ 166688 w 509588"/>
                <a:gd name="connsiteY2" fmla="*/ 245269 h 1069182"/>
                <a:gd name="connsiteX3" fmla="*/ 142875 w 509588"/>
                <a:gd name="connsiteY3" fmla="*/ 200025 h 1069182"/>
                <a:gd name="connsiteX4" fmla="*/ 119063 w 509588"/>
                <a:gd name="connsiteY4" fmla="*/ 161925 h 1069182"/>
                <a:gd name="connsiteX5" fmla="*/ 80963 w 509588"/>
                <a:gd name="connsiteY5" fmla="*/ 121444 h 1069182"/>
                <a:gd name="connsiteX6" fmla="*/ 35719 w 509588"/>
                <a:gd name="connsiteY6" fmla="*/ 78582 h 1069182"/>
                <a:gd name="connsiteX7" fmla="*/ 16669 w 509588"/>
                <a:gd name="connsiteY7" fmla="*/ 61913 h 1069182"/>
                <a:gd name="connsiteX8" fmla="*/ 0 w 509588"/>
                <a:gd name="connsiteY8" fmla="*/ 30957 h 1069182"/>
                <a:gd name="connsiteX9" fmla="*/ 0 w 509588"/>
                <a:gd name="connsiteY9" fmla="*/ 9525 h 1069182"/>
                <a:gd name="connsiteX10" fmla="*/ 11906 w 509588"/>
                <a:gd name="connsiteY10" fmla="*/ 0 h 1069182"/>
                <a:gd name="connsiteX11" fmla="*/ 35719 w 509588"/>
                <a:gd name="connsiteY11" fmla="*/ 0 h 1069182"/>
                <a:gd name="connsiteX12" fmla="*/ 69056 w 509588"/>
                <a:gd name="connsiteY12" fmla="*/ 11907 h 1069182"/>
                <a:gd name="connsiteX13" fmla="*/ 152400 w 509588"/>
                <a:gd name="connsiteY13" fmla="*/ 26194 h 1069182"/>
                <a:gd name="connsiteX14" fmla="*/ 264319 w 509588"/>
                <a:gd name="connsiteY14" fmla="*/ 57150 h 1069182"/>
                <a:gd name="connsiteX15" fmla="*/ 407194 w 509588"/>
                <a:gd name="connsiteY15" fmla="*/ 104775 h 1069182"/>
                <a:gd name="connsiteX16" fmla="*/ 400050 w 509588"/>
                <a:gd name="connsiteY16" fmla="*/ 261938 h 1069182"/>
                <a:gd name="connsiteX17" fmla="*/ 488156 w 509588"/>
                <a:gd name="connsiteY17" fmla="*/ 747713 h 1069182"/>
                <a:gd name="connsiteX18" fmla="*/ 509588 w 509588"/>
                <a:gd name="connsiteY18" fmla="*/ 909638 h 1069182"/>
                <a:gd name="connsiteX19" fmla="*/ 454819 w 509588"/>
                <a:gd name="connsiteY19" fmla="*/ 1000125 h 1069182"/>
                <a:gd name="connsiteX20" fmla="*/ 402431 w 509588"/>
                <a:gd name="connsiteY20" fmla="*/ 1064419 h 1069182"/>
                <a:gd name="connsiteX21" fmla="*/ 383381 w 509588"/>
                <a:gd name="connsiteY21" fmla="*/ 1069182 h 1069182"/>
                <a:gd name="connsiteX22" fmla="*/ 359569 w 509588"/>
                <a:gd name="connsiteY22" fmla="*/ 1069182 h 1069182"/>
                <a:gd name="connsiteX23" fmla="*/ 333375 w 509588"/>
                <a:gd name="connsiteY23" fmla="*/ 1047750 h 1069182"/>
                <a:gd name="connsiteX24" fmla="*/ 264319 w 509588"/>
                <a:gd name="connsiteY24" fmla="*/ 976313 h 1069182"/>
                <a:gd name="connsiteX25" fmla="*/ 250031 w 509588"/>
                <a:gd name="connsiteY25" fmla="*/ 954882 h 1069182"/>
                <a:gd name="connsiteX26" fmla="*/ 240506 w 509588"/>
                <a:gd name="connsiteY26" fmla="*/ 916782 h 1069182"/>
                <a:gd name="connsiteX27" fmla="*/ 240506 w 509588"/>
                <a:gd name="connsiteY27" fmla="*/ 869157 h 1069182"/>
                <a:gd name="connsiteX28" fmla="*/ 245269 w 509588"/>
                <a:gd name="connsiteY28" fmla="*/ 821532 h 1069182"/>
                <a:gd name="connsiteX29" fmla="*/ 247650 w 509588"/>
                <a:gd name="connsiteY29" fmla="*/ 778669 h 1069182"/>
                <a:gd name="connsiteX30" fmla="*/ 245269 w 509588"/>
                <a:gd name="connsiteY30" fmla="*/ 711994 h 1069182"/>
                <a:gd name="connsiteX31" fmla="*/ 219075 w 509588"/>
                <a:gd name="connsiteY31" fmla="*/ 497682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9588" h="1069182">
                  <a:moveTo>
                    <a:pt x="219075" y="497682"/>
                  </a:moveTo>
                  <a:lnTo>
                    <a:pt x="192881" y="357188"/>
                  </a:lnTo>
                  <a:lnTo>
                    <a:pt x="166688" y="245269"/>
                  </a:lnTo>
                  <a:lnTo>
                    <a:pt x="142875" y="200025"/>
                  </a:lnTo>
                  <a:lnTo>
                    <a:pt x="119063" y="161925"/>
                  </a:lnTo>
                  <a:lnTo>
                    <a:pt x="80963" y="121444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0" y="30957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69056" y="11907"/>
                  </a:lnTo>
                  <a:lnTo>
                    <a:pt x="152400" y="26194"/>
                  </a:lnTo>
                  <a:lnTo>
                    <a:pt x="264319" y="57150"/>
                  </a:lnTo>
                  <a:lnTo>
                    <a:pt x="407194" y="104775"/>
                  </a:lnTo>
                  <a:lnTo>
                    <a:pt x="400050" y="261938"/>
                  </a:lnTo>
                  <a:lnTo>
                    <a:pt x="488156" y="747713"/>
                  </a:lnTo>
                  <a:lnTo>
                    <a:pt x="509588" y="909638"/>
                  </a:lnTo>
                  <a:lnTo>
                    <a:pt x="454819" y="1000125"/>
                  </a:lnTo>
                  <a:lnTo>
                    <a:pt x="402431" y="1064419"/>
                  </a:lnTo>
                  <a:lnTo>
                    <a:pt x="383381" y="1069182"/>
                  </a:lnTo>
                  <a:lnTo>
                    <a:pt x="359569" y="1069182"/>
                  </a:lnTo>
                  <a:lnTo>
                    <a:pt x="333375" y="1047750"/>
                  </a:lnTo>
                  <a:lnTo>
                    <a:pt x="264319" y="976313"/>
                  </a:lnTo>
                  <a:lnTo>
                    <a:pt x="250031" y="954882"/>
                  </a:lnTo>
                  <a:lnTo>
                    <a:pt x="240506" y="916782"/>
                  </a:lnTo>
                  <a:lnTo>
                    <a:pt x="240506" y="869157"/>
                  </a:lnTo>
                  <a:lnTo>
                    <a:pt x="245269" y="821532"/>
                  </a:lnTo>
                  <a:lnTo>
                    <a:pt x="247650" y="778669"/>
                  </a:lnTo>
                  <a:cubicBezTo>
                    <a:pt x="246856" y="756444"/>
                    <a:pt x="246063" y="734219"/>
                    <a:pt x="245269" y="711994"/>
                  </a:cubicBezTo>
                  <a:lnTo>
                    <a:pt x="219075" y="4976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7B0A8DCD-2B71-45AE-8EEB-655A1153B3CB}"/>
                </a:ext>
              </a:extLst>
            </p:cNvPr>
            <p:cNvSpPr/>
            <p:nvPr/>
          </p:nvSpPr>
          <p:spPr>
            <a:xfrm rot="16200000">
              <a:off x="2170907" y="3093243"/>
              <a:ext cx="2667000" cy="557213"/>
            </a:xfrm>
            <a:custGeom>
              <a:avLst/>
              <a:gdLst>
                <a:gd name="connsiteX0" fmla="*/ 664368 w 2667000"/>
                <a:gd name="connsiteY0" fmla="*/ 445294 h 557212"/>
                <a:gd name="connsiteX1" fmla="*/ 116681 w 2667000"/>
                <a:gd name="connsiteY1" fmla="*/ 450056 h 557212"/>
                <a:gd name="connsiteX2" fmla="*/ 0 w 2667000"/>
                <a:gd name="connsiteY2" fmla="*/ 202406 h 557212"/>
                <a:gd name="connsiteX3" fmla="*/ 523875 w 2667000"/>
                <a:gd name="connsiteY3" fmla="*/ 197644 h 557212"/>
                <a:gd name="connsiteX4" fmla="*/ 1304925 w 2667000"/>
                <a:gd name="connsiteY4" fmla="*/ 200025 h 557212"/>
                <a:gd name="connsiteX5" fmla="*/ 1750218 w 2667000"/>
                <a:gd name="connsiteY5" fmla="*/ 200025 h 557212"/>
                <a:gd name="connsiteX6" fmla="*/ 2221706 w 2667000"/>
                <a:gd name="connsiteY6" fmla="*/ 197644 h 557212"/>
                <a:gd name="connsiteX7" fmla="*/ 2319337 w 2667000"/>
                <a:gd name="connsiteY7" fmla="*/ 200025 h 557212"/>
                <a:gd name="connsiteX8" fmla="*/ 2355056 w 2667000"/>
                <a:gd name="connsiteY8" fmla="*/ 195262 h 557212"/>
                <a:gd name="connsiteX9" fmla="*/ 2405062 w 2667000"/>
                <a:gd name="connsiteY9" fmla="*/ 183356 h 557212"/>
                <a:gd name="connsiteX10" fmla="*/ 2464593 w 2667000"/>
                <a:gd name="connsiteY10" fmla="*/ 161925 h 557212"/>
                <a:gd name="connsiteX11" fmla="*/ 2514600 w 2667000"/>
                <a:gd name="connsiteY11" fmla="*/ 123825 h 557212"/>
                <a:gd name="connsiteX12" fmla="*/ 2562225 w 2667000"/>
                <a:gd name="connsiteY12" fmla="*/ 73819 h 557212"/>
                <a:gd name="connsiteX13" fmla="*/ 2595562 w 2667000"/>
                <a:gd name="connsiteY13" fmla="*/ 23812 h 557212"/>
                <a:gd name="connsiteX14" fmla="*/ 2614612 w 2667000"/>
                <a:gd name="connsiteY14" fmla="*/ 7144 h 557212"/>
                <a:gd name="connsiteX15" fmla="*/ 2638425 w 2667000"/>
                <a:gd name="connsiteY15" fmla="*/ 0 h 557212"/>
                <a:gd name="connsiteX16" fmla="*/ 2657475 w 2667000"/>
                <a:gd name="connsiteY16" fmla="*/ 7144 h 557212"/>
                <a:gd name="connsiteX17" fmla="*/ 2667000 w 2667000"/>
                <a:gd name="connsiteY17" fmla="*/ 19050 h 557212"/>
                <a:gd name="connsiteX18" fmla="*/ 2667000 w 2667000"/>
                <a:gd name="connsiteY18" fmla="*/ 66675 h 557212"/>
                <a:gd name="connsiteX19" fmla="*/ 2650331 w 2667000"/>
                <a:gd name="connsiteY19" fmla="*/ 169069 h 557212"/>
                <a:gd name="connsiteX20" fmla="*/ 2621756 w 2667000"/>
                <a:gd name="connsiteY20" fmla="*/ 288131 h 557212"/>
                <a:gd name="connsiteX21" fmla="*/ 2595562 w 2667000"/>
                <a:gd name="connsiteY21" fmla="*/ 347662 h 557212"/>
                <a:gd name="connsiteX22" fmla="*/ 2512218 w 2667000"/>
                <a:gd name="connsiteY22" fmla="*/ 459581 h 557212"/>
                <a:gd name="connsiteX23" fmla="*/ 2431256 w 2667000"/>
                <a:gd name="connsiteY23" fmla="*/ 540544 h 557212"/>
                <a:gd name="connsiteX24" fmla="*/ 2407443 w 2667000"/>
                <a:gd name="connsiteY24" fmla="*/ 554831 h 557212"/>
                <a:gd name="connsiteX25" fmla="*/ 2374106 w 2667000"/>
                <a:gd name="connsiteY25" fmla="*/ 557212 h 557212"/>
                <a:gd name="connsiteX26" fmla="*/ 2343150 w 2667000"/>
                <a:gd name="connsiteY26" fmla="*/ 547687 h 557212"/>
                <a:gd name="connsiteX27" fmla="*/ 2290762 w 2667000"/>
                <a:gd name="connsiteY27" fmla="*/ 511969 h 557212"/>
                <a:gd name="connsiteX28" fmla="*/ 2245518 w 2667000"/>
                <a:gd name="connsiteY28" fmla="*/ 492919 h 557212"/>
                <a:gd name="connsiteX29" fmla="*/ 2185987 w 2667000"/>
                <a:gd name="connsiteY29" fmla="*/ 476250 h 557212"/>
                <a:gd name="connsiteX30" fmla="*/ 2105025 w 2667000"/>
                <a:gd name="connsiteY30" fmla="*/ 461962 h 557212"/>
                <a:gd name="connsiteX31" fmla="*/ 1702593 w 2667000"/>
                <a:gd name="connsiteY31" fmla="*/ 447675 h 557212"/>
                <a:gd name="connsiteX32" fmla="*/ 1502568 w 2667000"/>
                <a:gd name="connsiteY32" fmla="*/ 442912 h 557212"/>
                <a:gd name="connsiteX33" fmla="*/ 664368 w 2667000"/>
                <a:gd name="connsiteY33" fmla="*/ 445294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67000" h="557212">
                  <a:moveTo>
                    <a:pt x="664368" y="445294"/>
                  </a:moveTo>
                  <a:lnTo>
                    <a:pt x="116681" y="450056"/>
                  </a:lnTo>
                  <a:lnTo>
                    <a:pt x="0" y="202406"/>
                  </a:lnTo>
                  <a:lnTo>
                    <a:pt x="523875" y="197644"/>
                  </a:lnTo>
                  <a:lnTo>
                    <a:pt x="1304925" y="200025"/>
                  </a:lnTo>
                  <a:lnTo>
                    <a:pt x="1750218" y="200025"/>
                  </a:lnTo>
                  <a:lnTo>
                    <a:pt x="2221706" y="197644"/>
                  </a:lnTo>
                  <a:lnTo>
                    <a:pt x="2319337" y="200025"/>
                  </a:lnTo>
                  <a:lnTo>
                    <a:pt x="2355056" y="195262"/>
                  </a:lnTo>
                  <a:lnTo>
                    <a:pt x="2405062" y="183356"/>
                  </a:lnTo>
                  <a:lnTo>
                    <a:pt x="2464593" y="161925"/>
                  </a:lnTo>
                  <a:lnTo>
                    <a:pt x="2514600" y="123825"/>
                  </a:lnTo>
                  <a:lnTo>
                    <a:pt x="2562225" y="73819"/>
                  </a:lnTo>
                  <a:lnTo>
                    <a:pt x="2595562" y="23812"/>
                  </a:lnTo>
                  <a:lnTo>
                    <a:pt x="2614612" y="7144"/>
                  </a:lnTo>
                  <a:lnTo>
                    <a:pt x="2638425" y="0"/>
                  </a:lnTo>
                  <a:lnTo>
                    <a:pt x="2657475" y="7144"/>
                  </a:lnTo>
                  <a:lnTo>
                    <a:pt x="2667000" y="19050"/>
                  </a:lnTo>
                  <a:lnTo>
                    <a:pt x="2667000" y="66675"/>
                  </a:lnTo>
                  <a:lnTo>
                    <a:pt x="2650331" y="169069"/>
                  </a:lnTo>
                  <a:lnTo>
                    <a:pt x="2621756" y="288131"/>
                  </a:lnTo>
                  <a:lnTo>
                    <a:pt x="2595562" y="347662"/>
                  </a:lnTo>
                  <a:lnTo>
                    <a:pt x="2512218" y="459581"/>
                  </a:lnTo>
                  <a:lnTo>
                    <a:pt x="2431256" y="540544"/>
                  </a:lnTo>
                  <a:lnTo>
                    <a:pt x="2407443" y="554831"/>
                  </a:lnTo>
                  <a:lnTo>
                    <a:pt x="2374106" y="557212"/>
                  </a:lnTo>
                  <a:lnTo>
                    <a:pt x="2343150" y="547687"/>
                  </a:lnTo>
                  <a:lnTo>
                    <a:pt x="2290762" y="511969"/>
                  </a:lnTo>
                  <a:lnTo>
                    <a:pt x="2245518" y="492919"/>
                  </a:lnTo>
                  <a:lnTo>
                    <a:pt x="2185987" y="476250"/>
                  </a:lnTo>
                  <a:lnTo>
                    <a:pt x="2105025" y="461962"/>
                  </a:lnTo>
                  <a:lnTo>
                    <a:pt x="1702593" y="447675"/>
                  </a:lnTo>
                  <a:lnTo>
                    <a:pt x="1502568" y="442912"/>
                  </a:lnTo>
                  <a:lnTo>
                    <a:pt x="664368" y="445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3C2E7FB3-9FBC-48A5-8095-8183B9B2856C}"/>
                </a:ext>
              </a:extLst>
            </p:cNvPr>
            <p:cNvSpPr/>
            <p:nvPr/>
          </p:nvSpPr>
          <p:spPr>
            <a:xfrm>
              <a:off x="2517775" y="4171950"/>
              <a:ext cx="1862138" cy="973138"/>
            </a:xfrm>
            <a:custGeom>
              <a:avLst/>
              <a:gdLst>
                <a:gd name="connsiteX0" fmla="*/ 914400 w 1862138"/>
                <a:gd name="connsiteY0" fmla="*/ 673894 h 973931"/>
                <a:gd name="connsiteX1" fmla="*/ 578644 w 1862138"/>
                <a:gd name="connsiteY1" fmla="*/ 881063 h 973931"/>
                <a:gd name="connsiteX2" fmla="*/ 452438 w 1862138"/>
                <a:gd name="connsiteY2" fmla="*/ 954881 h 973931"/>
                <a:gd name="connsiteX3" fmla="*/ 426244 w 1862138"/>
                <a:gd name="connsiteY3" fmla="*/ 971550 h 973931"/>
                <a:gd name="connsiteX4" fmla="*/ 407194 w 1862138"/>
                <a:gd name="connsiteY4" fmla="*/ 973931 h 973931"/>
                <a:gd name="connsiteX5" fmla="*/ 373857 w 1862138"/>
                <a:gd name="connsiteY5" fmla="*/ 973931 h 973931"/>
                <a:gd name="connsiteX6" fmla="*/ 342900 w 1862138"/>
                <a:gd name="connsiteY6" fmla="*/ 966788 h 973931"/>
                <a:gd name="connsiteX7" fmla="*/ 300038 w 1862138"/>
                <a:gd name="connsiteY7" fmla="*/ 938213 h 973931"/>
                <a:gd name="connsiteX8" fmla="*/ 219075 w 1862138"/>
                <a:gd name="connsiteY8" fmla="*/ 864394 h 973931"/>
                <a:gd name="connsiteX9" fmla="*/ 116682 w 1862138"/>
                <a:gd name="connsiteY9" fmla="*/ 740569 h 973931"/>
                <a:gd name="connsiteX10" fmla="*/ 28575 w 1862138"/>
                <a:gd name="connsiteY10" fmla="*/ 626269 h 973931"/>
                <a:gd name="connsiteX11" fmla="*/ 9525 w 1862138"/>
                <a:gd name="connsiteY11" fmla="*/ 595313 h 973931"/>
                <a:gd name="connsiteX12" fmla="*/ 0 w 1862138"/>
                <a:gd name="connsiteY12" fmla="*/ 569119 h 973931"/>
                <a:gd name="connsiteX13" fmla="*/ 0 w 1862138"/>
                <a:gd name="connsiteY13" fmla="*/ 552450 h 973931"/>
                <a:gd name="connsiteX14" fmla="*/ 4763 w 1862138"/>
                <a:gd name="connsiteY14" fmla="*/ 540544 h 973931"/>
                <a:gd name="connsiteX15" fmla="*/ 19050 w 1862138"/>
                <a:gd name="connsiteY15" fmla="*/ 533400 h 973931"/>
                <a:gd name="connsiteX16" fmla="*/ 47625 w 1862138"/>
                <a:gd name="connsiteY16" fmla="*/ 538163 h 973931"/>
                <a:gd name="connsiteX17" fmla="*/ 147638 w 1862138"/>
                <a:gd name="connsiteY17" fmla="*/ 592931 h 973931"/>
                <a:gd name="connsiteX18" fmla="*/ 245269 w 1862138"/>
                <a:gd name="connsiteY18" fmla="*/ 642938 h 973931"/>
                <a:gd name="connsiteX19" fmla="*/ 297657 w 1862138"/>
                <a:gd name="connsiteY19" fmla="*/ 659606 h 973931"/>
                <a:gd name="connsiteX20" fmla="*/ 326232 w 1862138"/>
                <a:gd name="connsiteY20" fmla="*/ 661988 h 973931"/>
                <a:gd name="connsiteX21" fmla="*/ 361950 w 1862138"/>
                <a:gd name="connsiteY21" fmla="*/ 657225 h 973931"/>
                <a:gd name="connsiteX22" fmla="*/ 431007 w 1862138"/>
                <a:gd name="connsiteY22" fmla="*/ 631031 h 973931"/>
                <a:gd name="connsiteX23" fmla="*/ 602457 w 1862138"/>
                <a:gd name="connsiteY23" fmla="*/ 559594 h 973931"/>
                <a:gd name="connsiteX24" fmla="*/ 909638 w 1862138"/>
                <a:gd name="connsiteY24" fmla="*/ 431006 h 973931"/>
                <a:gd name="connsiteX25" fmla="*/ 1159669 w 1862138"/>
                <a:gd name="connsiteY25" fmla="*/ 335756 h 973931"/>
                <a:gd name="connsiteX26" fmla="*/ 1350169 w 1862138"/>
                <a:gd name="connsiteY26" fmla="*/ 240506 h 973931"/>
                <a:gd name="connsiteX27" fmla="*/ 1564482 w 1862138"/>
                <a:gd name="connsiteY27" fmla="*/ 130969 h 973931"/>
                <a:gd name="connsiteX28" fmla="*/ 1769269 w 1862138"/>
                <a:gd name="connsiteY28" fmla="*/ 28575 h 973931"/>
                <a:gd name="connsiteX29" fmla="*/ 1807369 w 1862138"/>
                <a:gd name="connsiteY29" fmla="*/ 11906 h 973931"/>
                <a:gd name="connsiteX30" fmla="*/ 1831182 w 1862138"/>
                <a:gd name="connsiteY30" fmla="*/ 2381 h 973931"/>
                <a:gd name="connsiteX31" fmla="*/ 1852613 w 1862138"/>
                <a:gd name="connsiteY31" fmla="*/ 0 h 973931"/>
                <a:gd name="connsiteX32" fmla="*/ 1862138 w 1862138"/>
                <a:gd name="connsiteY32" fmla="*/ 4763 h 973931"/>
                <a:gd name="connsiteX33" fmla="*/ 1859757 w 1862138"/>
                <a:gd name="connsiteY33" fmla="*/ 28575 h 973931"/>
                <a:gd name="connsiteX34" fmla="*/ 1847850 w 1862138"/>
                <a:gd name="connsiteY34" fmla="*/ 57150 h 973931"/>
                <a:gd name="connsiteX35" fmla="*/ 1793082 w 1862138"/>
                <a:gd name="connsiteY35" fmla="*/ 100013 h 973931"/>
                <a:gd name="connsiteX36" fmla="*/ 1564482 w 1862138"/>
                <a:gd name="connsiteY36" fmla="*/ 252413 h 973931"/>
                <a:gd name="connsiteX37" fmla="*/ 1273969 w 1862138"/>
                <a:gd name="connsiteY37" fmla="*/ 442913 h 973931"/>
                <a:gd name="connsiteX38" fmla="*/ 1059657 w 1862138"/>
                <a:gd name="connsiteY38" fmla="*/ 583406 h 973931"/>
                <a:gd name="connsiteX39" fmla="*/ 914400 w 1862138"/>
                <a:gd name="connsiteY39" fmla="*/ 67389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2138" h="973931">
                  <a:moveTo>
                    <a:pt x="914400" y="673894"/>
                  </a:moveTo>
                  <a:lnTo>
                    <a:pt x="578644" y="881063"/>
                  </a:lnTo>
                  <a:lnTo>
                    <a:pt x="452438" y="954881"/>
                  </a:lnTo>
                  <a:lnTo>
                    <a:pt x="426244" y="971550"/>
                  </a:lnTo>
                  <a:lnTo>
                    <a:pt x="407194" y="973931"/>
                  </a:lnTo>
                  <a:lnTo>
                    <a:pt x="373857" y="973931"/>
                  </a:lnTo>
                  <a:lnTo>
                    <a:pt x="342900" y="966788"/>
                  </a:lnTo>
                  <a:lnTo>
                    <a:pt x="300038" y="938213"/>
                  </a:lnTo>
                  <a:lnTo>
                    <a:pt x="219075" y="864394"/>
                  </a:lnTo>
                  <a:lnTo>
                    <a:pt x="116682" y="740569"/>
                  </a:lnTo>
                  <a:lnTo>
                    <a:pt x="28575" y="626269"/>
                  </a:lnTo>
                  <a:lnTo>
                    <a:pt x="9525" y="595313"/>
                  </a:lnTo>
                  <a:lnTo>
                    <a:pt x="0" y="569119"/>
                  </a:lnTo>
                  <a:lnTo>
                    <a:pt x="0" y="552450"/>
                  </a:lnTo>
                  <a:lnTo>
                    <a:pt x="4763" y="540544"/>
                  </a:lnTo>
                  <a:lnTo>
                    <a:pt x="19050" y="533400"/>
                  </a:lnTo>
                  <a:lnTo>
                    <a:pt x="47625" y="538163"/>
                  </a:lnTo>
                  <a:lnTo>
                    <a:pt x="147638" y="592931"/>
                  </a:lnTo>
                  <a:lnTo>
                    <a:pt x="245269" y="642938"/>
                  </a:lnTo>
                  <a:lnTo>
                    <a:pt x="297657" y="659606"/>
                  </a:lnTo>
                  <a:lnTo>
                    <a:pt x="326232" y="661988"/>
                  </a:lnTo>
                  <a:lnTo>
                    <a:pt x="361950" y="657225"/>
                  </a:lnTo>
                  <a:lnTo>
                    <a:pt x="431007" y="631031"/>
                  </a:lnTo>
                  <a:lnTo>
                    <a:pt x="602457" y="559594"/>
                  </a:lnTo>
                  <a:lnTo>
                    <a:pt x="909638" y="431006"/>
                  </a:lnTo>
                  <a:lnTo>
                    <a:pt x="1159669" y="335756"/>
                  </a:lnTo>
                  <a:lnTo>
                    <a:pt x="1350169" y="240506"/>
                  </a:lnTo>
                  <a:lnTo>
                    <a:pt x="1564482" y="130969"/>
                  </a:lnTo>
                  <a:lnTo>
                    <a:pt x="1769269" y="28575"/>
                  </a:lnTo>
                  <a:lnTo>
                    <a:pt x="1807369" y="11906"/>
                  </a:lnTo>
                  <a:lnTo>
                    <a:pt x="1831182" y="2381"/>
                  </a:lnTo>
                  <a:lnTo>
                    <a:pt x="1852613" y="0"/>
                  </a:lnTo>
                  <a:lnTo>
                    <a:pt x="1862138" y="4763"/>
                  </a:lnTo>
                  <a:lnTo>
                    <a:pt x="1859757" y="28575"/>
                  </a:lnTo>
                  <a:lnTo>
                    <a:pt x="1847850" y="57150"/>
                  </a:lnTo>
                  <a:lnTo>
                    <a:pt x="1793082" y="100013"/>
                  </a:lnTo>
                  <a:lnTo>
                    <a:pt x="1564482" y="252413"/>
                  </a:lnTo>
                  <a:lnTo>
                    <a:pt x="1273969" y="442913"/>
                  </a:lnTo>
                  <a:lnTo>
                    <a:pt x="1059657" y="583406"/>
                  </a:lnTo>
                  <a:lnTo>
                    <a:pt x="914400" y="6738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A4EBF6BD-8F56-4A4A-85D5-76D499CE9DCB}"/>
                </a:ext>
              </a:extLst>
            </p:cNvPr>
            <p:cNvSpPr/>
            <p:nvPr/>
          </p:nvSpPr>
          <p:spPr>
            <a:xfrm>
              <a:off x="4289425" y="1744663"/>
              <a:ext cx="1044575" cy="1517650"/>
            </a:xfrm>
            <a:custGeom>
              <a:avLst/>
              <a:gdLst>
                <a:gd name="connsiteX0" fmla="*/ 540544 w 1045369"/>
                <a:gd name="connsiteY0" fmla="*/ 997744 h 1516857"/>
                <a:gd name="connsiteX1" fmla="*/ 307182 w 1045369"/>
                <a:gd name="connsiteY1" fmla="*/ 1276350 h 1516857"/>
                <a:gd name="connsiteX2" fmla="*/ 164307 w 1045369"/>
                <a:gd name="connsiteY2" fmla="*/ 1421607 h 1516857"/>
                <a:gd name="connsiteX3" fmla="*/ 71438 w 1045369"/>
                <a:gd name="connsiteY3" fmla="*/ 1507332 h 1516857"/>
                <a:gd name="connsiteX4" fmla="*/ 45244 w 1045369"/>
                <a:gd name="connsiteY4" fmla="*/ 1516857 h 1516857"/>
                <a:gd name="connsiteX5" fmla="*/ 23813 w 1045369"/>
                <a:gd name="connsiteY5" fmla="*/ 1516857 h 1516857"/>
                <a:gd name="connsiteX6" fmla="*/ 7144 w 1045369"/>
                <a:gd name="connsiteY6" fmla="*/ 1497807 h 1516857"/>
                <a:gd name="connsiteX7" fmla="*/ 0 w 1045369"/>
                <a:gd name="connsiteY7" fmla="*/ 1471613 h 1516857"/>
                <a:gd name="connsiteX8" fmla="*/ 71438 w 1045369"/>
                <a:gd name="connsiteY8" fmla="*/ 1357313 h 1516857"/>
                <a:gd name="connsiteX9" fmla="*/ 102394 w 1045369"/>
                <a:gd name="connsiteY9" fmla="*/ 1335882 h 1516857"/>
                <a:gd name="connsiteX10" fmla="*/ 185738 w 1045369"/>
                <a:gd name="connsiteY10" fmla="*/ 1240632 h 1516857"/>
                <a:gd name="connsiteX11" fmla="*/ 295275 w 1045369"/>
                <a:gd name="connsiteY11" fmla="*/ 1095375 h 1516857"/>
                <a:gd name="connsiteX12" fmla="*/ 381000 w 1045369"/>
                <a:gd name="connsiteY12" fmla="*/ 942975 h 1516857"/>
                <a:gd name="connsiteX13" fmla="*/ 457200 w 1045369"/>
                <a:gd name="connsiteY13" fmla="*/ 812007 h 1516857"/>
                <a:gd name="connsiteX14" fmla="*/ 545307 w 1045369"/>
                <a:gd name="connsiteY14" fmla="*/ 626269 h 1516857"/>
                <a:gd name="connsiteX15" fmla="*/ 621507 w 1045369"/>
                <a:gd name="connsiteY15" fmla="*/ 445294 h 1516857"/>
                <a:gd name="connsiteX16" fmla="*/ 657225 w 1045369"/>
                <a:gd name="connsiteY16" fmla="*/ 352425 h 1516857"/>
                <a:gd name="connsiteX17" fmla="*/ 671513 w 1045369"/>
                <a:gd name="connsiteY17" fmla="*/ 297657 h 1516857"/>
                <a:gd name="connsiteX18" fmla="*/ 673894 w 1045369"/>
                <a:gd name="connsiteY18" fmla="*/ 252413 h 1516857"/>
                <a:gd name="connsiteX19" fmla="*/ 669132 w 1045369"/>
                <a:gd name="connsiteY19" fmla="*/ 211932 h 1516857"/>
                <a:gd name="connsiteX20" fmla="*/ 659607 w 1045369"/>
                <a:gd name="connsiteY20" fmla="*/ 178594 h 1516857"/>
                <a:gd name="connsiteX21" fmla="*/ 619125 w 1045369"/>
                <a:gd name="connsiteY21" fmla="*/ 126207 h 1516857"/>
                <a:gd name="connsiteX22" fmla="*/ 566738 w 1045369"/>
                <a:gd name="connsiteY22" fmla="*/ 78582 h 1516857"/>
                <a:gd name="connsiteX23" fmla="*/ 545307 w 1045369"/>
                <a:gd name="connsiteY23" fmla="*/ 54769 h 1516857"/>
                <a:gd name="connsiteX24" fmla="*/ 531019 w 1045369"/>
                <a:gd name="connsiteY24" fmla="*/ 33338 h 1516857"/>
                <a:gd name="connsiteX25" fmla="*/ 531019 w 1045369"/>
                <a:gd name="connsiteY25" fmla="*/ 14288 h 1516857"/>
                <a:gd name="connsiteX26" fmla="*/ 542925 w 1045369"/>
                <a:gd name="connsiteY26" fmla="*/ 4763 h 1516857"/>
                <a:gd name="connsiteX27" fmla="*/ 600075 w 1045369"/>
                <a:gd name="connsiteY27" fmla="*/ 0 h 1516857"/>
                <a:gd name="connsiteX28" fmla="*/ 690563 w 1045369"/>
                <a:gd name="connsiteY28" fmla="*/ 11907 h 1516857"/>
                <a:gd name="connsiteX29" fmla="*/ 769144 w 1045369"/>
                <a:gd name="connsiteY29" fmla="*/ 33338 h 1516857"/>
                <a:gd name="connsiteX30" fmla="*/ 869157 w 1045369"/>
                <a:gd name="connsiteY30" fmla="*/ 78582 h 1516857"/>
                <a:gd name="connsiteX31" fmla="*/ 940594 w 1045369"/>
                <a:gd name="connsiteY31" fmla="*/ 116682 h 1516857"/>
                <a:gd name="connsiteX32" fmla="*/ 990600 w 1045369"/>
                <a:gd name="connsiteY32" fmla="*/ 157163 h 1516857"/>
                <a:gd name="connsiteX33" fmla="*/ 1021557 w 1045369"/>
                <a:gd name="connsiteY33" fmla="*/ 190500 h 1516857"/>
                <a:gd name="connsiteX34" fmla="*/ 1035844 w 1045369"/>
                <a:gd name="connsiteY34" fmla="*/ 216694 h 1516857"/>
                <a:gd name="connsiteX35" fmla="*/ 1045369 w 1045369"/>
                <a:gd name="connsiteY35" fmla="*/ 242888 h 1516857"/>
                <a:gd name="connsiteX36" fmla="*/ 1045369 w 1045369"/>
                <a:gd name="connsiteY36" fmla="*/ 269082 h 1516857"/>
                <a:gd name="connsiteX37" fmla="*/ 1031082 w 1045369"/>
                <a:gd name="connsiteY37" fmla="*/ 302419 h 1516857"/>
                <a:gd name="connsiteX38" fmla="*/ 926307 w 1045369"/>
                <a:gd name="connsiteY38" fmla="*/ 452438 h 1516857"/>
                <a:gd name="connsiteX39" fmla="*/ 809625 w 1045369"/>
                <a:gd name="connsiteY39" fmla="*/ 631032 h 1516857"/>
                <a:gd name="connsiteX40" fmla="*/ 683419 w 1045369"/>
                <a:gd name="connsiteY40" fmla="*/ 826294 h 1516857"/>
                <a:gd name="connsiteX41" fmla="*/ 540544 w 1045369"/>
                <a:gd name="connsiteY41" fmla="*/ 997744 h 151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5369" h="1516857">
                  <a:moveTo>
                    <a:pt x="540544" y="997744"/>
                  </a:moveTo>
                  <a:lnTo>
                    <a:pt x="307182" y="1276350"/>
                  </a:lnTo>
                  <a:lnTo>
                    <a:pt x="164307" y="1421607"/>
                  </a:lnTo>
                  <a:lnTo>
                    <a:pt x="71438" y="1507332"/>
                  </a:lnTo>
                  <a:lnTo>
                    <a:pt x="45244" y="1516857"/>
                  </a:lnTo>
                  <a:lnTo>
                    <a:pt x="23813" y="1516857"/>
                  </a:lnTo>
                  <a:lnTo>
                    <a:pt x="7144" y="1497807"/>
                  </a:lnTo>
                  <a:lnTo>
                    <a:pt x="0" y="1471613"/>
                  </a:lnTo>
                  <a:lnTo>
                    <a:pt x="71438" y="1357313"/>
                  </a:lnTo>
                  <a:lnTo>
                    <a:pt x="102394" y="1335882"/>
                  </a:lnTo>
                  <a:lnTo>
                    <a:pt x="185738" y="1240632"/>
                  </a:lnTo>
                  <a:lnTo>
                    <a:pt x="295275" y="1095375"/>
                  </a:lnTo>
                  <a:lnTo>
                    <a:pt x="381000" y="942975"/>
                  </a:lnTo>
                  <a:lnTo>
                    <a:pt x="457200" y="812007"/>
                  </a:lnTo>
                  <a:lnTo>
                    <a:pt x="545307" y="626269"/>
                  </a:lnTo>
                  <a:lnTo>
                    <a:pt x="621507" y="445294"/>
                  </a:lnTo>
                  <a:lnTo>
                    <a:pt x="657225" y="352425"/>
                  </a:lnTo>
                  <a:lnTo>
                    <a:pt x="671513" y="297657"/>
                  </a:lnTo>
                  <a:lnTo>
                    <a:pt x="673894" y="252413"/>
                  </a:lnTo>
                  <a:lnTo>
                    <a:pt x="669132" y="211932"/>
                  </a:lnTo>
                  <a:lnTo>
                    <a:pt x="659607" y="178594"/>
                  </a:lnTo>
                  <a:lnTo>
                    <a:pt x="619125" y="126207"/>
                  </a:lnTo>
                  <a:lnTo>
                    <a:pt x="566738" y="78582"/>
                  </a:lnTo>
                  <a:lnTo>
                    <a:pt x="545307" y="54769"/>
                  </a:lnTo>
                  <a:lnTo>
                    <a:pt x="531019" y="33338"/>
                  </a:lnTo>
                  <a:lnTo>
                    <a:pt x="531019" y="14288"/>
                  </a:lnTo>
                  <a:lnTo>
                    <a:pt x="542925" y="4763"/>
                  </a:lnTo>
                  <a:lnTo>
                    <a:pt x="600075" y="0"/>
                  </a:lnTo>
                  <a:lnTo>
                    <a:pt x="690563" y="11907"/>
                  </a:lnTo>
                  <a:lnTo>
                    <a:pt x="769144" y="33338"/>
                  </a:lnTo>
                  <a:lnTo>
                    <a:pt x="869157" y="78582"/>
                  </a:lnTo>
                  <a:lnTo>
                    <a:pt x="940594" y="116682"/>
                  </a:lnTo>
                  <a:lnTo>
                    <a:pt x="990600" y="157163"/>
                  </a:lnTo>
                  <a:lnTo>
                    <a:pt x="1021557" y="190500"/>
                  </a:lnTo>
                  <a:lnTo>
                    <a:pt x="1035844" y="216694"/>
                  </a:lnTo>
                  <a:lnTo>
                    <a:pt x="1045369" y="242888"/>
                  </a:lnTo>
                  <a:lnTo>
                    <a:pt x="1045369" y="269082"/>
                  </a:lnTo>
                  <a:lnTo>
                    <a:pt x="1031082" y="302419"/>
                  </a:lnTo>
                  <a:lnTo>
                    <a:pt x="926307" y="452438"/>
                  </a:lnTo>
                  <a:lnTo>
                    <a:pt x="809625" y="631032"/>
                  </a:lnTo>
                  <a:lnTo>
                    <a:pt x="683419" y="826294"/>
                  </a:lnTo>
                  <a:lnTo>
                    <a:pt x="540544" y="997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96C70F4C-B754-456A-A32E-997E893F009B}"/>
                </a:ext>
              </a:extLst>
            </p:cNvPr>
            <p:cNvSpPr/>
            <p:nvPr/>
          </p:nvSpPr>
          <p:spPr>
            <a:xfrm>
              <a:off x="4943475" y="2122488"/>
              <a:ext cx="1947863" cy="454025"/>
            </a:xfrm>
            <a:custGeom>
              <a:avLst/>
              <a:gdLst>
                <a:gd name="connsiteX0" fmla="*/ 812006 w 1947863"/>
                <a:gd name="connsiteY0" fmla="*/ 388144 h 454819"/>
                <a:gd name="connsiteX1" fmla="*/ 516731 w 1947863"/>
                <a:gd name="connsiteY1" fmla="*/ 416719 h 454819"/>
                <a:gd name="connsiteX2" fmla="*/ 297656 w 1947863"/>
                <a:gd name="connsiteY2" fmla="*/ 440531 h 454819"/>
                <a:gd name="connsiteX3" fmla="*/ 133350 w 1947863"/>
                <a:gd name="connsiteY3" fmla="*/ 454819 h 454819"/>
                <a:gd name="connsiteX4" fmla="*/ 102394 w 1947863"/>
                <a:gd name="connsiteY4" fmla="*/ 454819 h 454819"/>
                <a:gd name="connsiteX5" fmla="*/ 61913 w 1947863"/>
                <a:gd name="connsiteY5" fmla="*/ 445294 h 454819"/>
                <a:gd name="connsiteX6" fmla="*/ 0 w 1947863"/>
                <a:gd name="connsiteY6" fmla="*/ 416719 h 454819"/>
                <a:gd name="connsiteX7" fmla="*/ 66675 w 1947863"/>
                <a:gd name="connsiteY7" fmla="*/ 209550 h 454819"/>
                <a:gd name="connsiteX8" fmla="*/ 185738 w 1947863"/>
                <a:gd name="connsiteY8" fmla="*/ 264319 h 454819"/>
                <a:gd name="connsiteX9" fmla="*/ 221456 w 1947863"/>
                <a:gd name="connsiteY9" fmla="*/ 276225 h 454819"/>
                <a:gd name="connsiteX10" fmla="*/ 264319 w 1947863"/>
                <a:gd name="connsiteY10" fmla="*/ 278606 h 454819"/>
                <a:gd name="connsiteX11" fmla="*/ 369094 w 1947863"/>
                <a:gd name="connsiteY11" fmla="*/ 271462 h 454819"/>
                <a:gd name="connsiteX12" fmla="*/ 473869 w 1947863"/>
                <a:gd name="connsiteY12" fmla="*/ 261937 h 454819"/>
                <a:gd name="connsiteX13" fmla="*/ 633413 w 1947863"/>
                <a:gd name="connsiteY13" fmla="*/ 238125 h 454819"/>
                <a:gd name="connsiteX14" fmla="*/ 771525 w 1947863"/>
                <a:gd name="connsiteY14" fmla="*/ 211931 h 454819"/>
                <a:gd name="connsiteX15" fmla="*/ 1002506 w 1947863"/>
                <a:gd name="connsiteY15" fmla="*/ 157162 h 454819"/>
                <a:gd name="connsiteX16" fmla="*/ 1264444 w 1947863"/>
                <a:gd name="connsiteY16" fmla="*/ 92869 h 454819"/>
                <a:gd name="connsiteX17" fmla="*/ 1426369 w 1947863"/>
                <a:gd name="connsiteY17" fmla="*/ 52387 h 454819"/>
                <a:gd name="connsiteX18" fmla="*/ 1447800 w 1947863"/>
                <a:gd name="connsiteY18" fmla="*/ 30956 h 454819"/>
                <a:gd name="connsiteX19" fmla="*/ 1473994 w 1947863"/>
                <a:gd name="connsiteY19" fmla="*/ 11906 h 454819"/>
                <a:gd name="connsiteX20" fmla="*/ 1512094 w 1947863"/>
                <a:gd name="connsiteY20" fmla="*/ 0 h 454819"/>
                <a:gd name="connsiteX21" fmla="*/ 1552575 w 1947863"/>
                <a:gd name="connsiteY21" fmla="*/ 0 h 454819"/>
                <a:gd name="connsiteX22" fmla="*/ 1609725 w 1947863"/>
                <a:gd name="connsiteY22" fmla="*/ 7144 h 454819"/>
                <a:gd name="connsiteX23" fmla="*/ 1716881 w 1947863"/>
                <a:gd name="connsiteY23" fmla="*/ 26194 h 454819"/>
                <a:gd name="connsiteX24" fmla="*/ 1788319 w 1947863"/>
                <a:gd name="connsiteY24" fmla="*/ 45244 h 454819"/>
                <a:gd name="connsiteX25" fmla="*/ 1854994 w 1947863"/>
                <a:gd name="connsiteY25" fmla="*/ 66675 h 454819"/>
                <a:gd name="connsiteX26" fmla="*/ 1883569 w 1947863"/>
                <a:gd name="connsiteY26" fmla="*/ 80962 h 454819"/>
                <a:gd name="connsiteX27" fmla="*/ 1905000 w 1947863"/>
                <a:gd name="connsiteY27" fmla="*/ 95250 h 454819"/>
                <a:gd name="connsiteX28" fmla="*/ 1919288 w 1947863"/>
                <a:gd name="connsiteY28" fmla="*/ 111919 h 454819"/>
                <a:gd name="connsiteX29" fmla="*/ 1938338 w 1947863"/>
                <a:gd name="connsiteY29" fmla="*/ 140494 h 454819"/>
                <a:gd name="connsiteX30" fmla="*/ 1947863 w 1947863"/>
                <a:gd name="connsiteY30" fmla="*/ 173831 h 454819"/>
                <a:gd name="connsiteX31" fmla="*/ 1947863 w 1947863"/>
                <a:gd name="connsiteY31" fmla="*/ 200025 h 454819"/>
                <a:gd name="connsiteX32" fmla="*/ 1938338 w 1947863"/>
                <a:gd name="connsiteY32" fmla="*/ 221456 h 454819"/>
                <a:gd name="connsiteX33" fmla="*/ 1921669 w 1947863"/>
                <a:gd name="connsiteY33" fmla="*/ 240506 h 454819"/>
                <a:gd name="connsiteX34" fmla="*/ 1888331 w 1947863"/>
                <a:gd name="connsiteY34" fmla="*/ 259556 h 454819"/>
                <a:gd name="connsiteX35" fmla="*/ 1857375 w 1947863"/>
                <a:gd name="connsiteY35" fmla="*/ 266700 h 454819"/>
                <a:gd name="connsiteX36" fmla="*/ 1781175 w 1947863"/>
                <a:gd name="connsiteY36" fmla="*/ 280987 h 454819"/>
                <a:gd name="connsiteX37" fmla="*/ 1638300 w 1947863"/>
                <a:gd name="connsiteY37" fmla="*/ 297656 h 454819"/>
                <a:gd name="connsiteX38" fmla="*/ 1343025 w 1947863"/>
                <a:gd name="connsiteY38" fmla="*/ 330994 h 454819"/>
                <a:gd name="connsiteX39" fmla="*/ 983456 w 1947863"/>
                <a:gd name="connsiteY39" fmla="*/ 371475 h 454819"/>
                <a:gd name="connsiteX40" fmla="*/ 812006 w 1947863"/>
                <a:gd name="connsiteY40" fmla="*/ 3881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47863" h="454819">
                  <a:moveTo>
                    <a:pt x="812006" y="388144"/>
                  </a:moveTo>
                  <a:lnTo>
                    <a:pt x="516731" y="416719"/>
                  </a:lnTo>
                  <a:lnTo>
                    <a:pt x="297656" y="440531"/>
                  </a:lnTo>
                  <a:lnTo>
                    <a:pt x="133350" y="454819"/>
                  </a:lnTo>
                  <a:lnTo>
                    <a:pt x="102394" y="454819"/>
                  </a:lnTo>
                  <a:lnTo>
                    <a:pt x="61913" y="445294"/>
                  </a:lnTo>
                  <a:lnTo>
                    <a:pt x="0" y="416719"/>
                  </a:lnTo>
                  <a:lnTo>
                    <a:pt x="66675" y="209550"/>
                  </a:lnTo>
                  <a:lnTo>
                    <a:pt x="185738" y="264319"/>
                  </a:lnTo>
                  <a:lnTo>
                    <a:pt x="221456" y="276225"/>
                  </a:lnTo>
                  <a:lnTo>
                    <a:pt x="264319" y="278606"/>
                  </a:lnTo>
                  <a:lnTo>
                    <a:pt x="369094" y="271462"/>
                  </a:lnTo>
                  <a:lnTo>
                    <a:pt x="473869" y="261937"/>
                  </a:lnTo>
                  <a:lnTo>
                    <a:pt x="633413" y="238125"/>
                  </a:lnTo>
                  <a:lnTo>
                    <a:pt x="771525" y="211931"/>
                  </a:lnTo>
                  <a:lnTo>
                    <a:pt x="1002506" y="157162"/>
                  </a:lnTo>
                  <a:lnTo>
                    <a:pt x="1264444" y="92869"/>
                  </a:lnTo>
                  <a:lnTo>
                    <a:pt x="1426369" y="52387"/>
                  </a:lnTo>
                  <a:lnTo>
                    <a:pt x="1447800" y="30956"/>
                  </a:lnTo>
                  <a:lnTo>
                    <a:pt x="1473994" y="11906"/>
                  </a:lnTo>
                  <a:lnTo>
                    <a:pt x="1512094" y="0"/>
                  </a:lnTo>
                  <a:lnTo>
                    <a:pt x="1552575" y="0"/>
                  </a:lnTo>
                  <a:lnTo>
                    <a:pt x="1609725" y="7144"/>
                  </a:lnTo>
                  <a:lnTo>
                    <a:pt x="1716881" y="26194"/>
                  </a:lnTo>
                  <a:lnTo>
                    <a:pt x="1788319" y="45244"/>
                  </a:lnTo>
                  <a:lnTo>
                    <a:pt x="1854994" y="66675"/>
                  </a:lnTo>
                  <a:lnTo>
                    <a:pt x="1883569" y="80962"/>
                  </a:lnTo>
                  <a:lnTo>
                    <a:pt x="1905000" y="95250"/>
                  </a:lnTo>
                  <a:lnTo>
                    <a:pt x="1919288" y="111919"/>
                  </a:lnTo>
                  <a:lnTo>
                    <a:pt x="1938338" y="140494"/>
                  </a:lnTo>
                  <a:lnTo>
                    <a:pt x="1947863" y="173831"/>
                  </a:lnTo>
                  <a:lnTo>
                    <a:pt x="1947863" y="200025"/>
                  </a:lnTo>
                  <a:lnTo>
                    <a:pt x="1938338" y="221456"/>
                  </a:lnTo>
                  <a:lnTo>
                    <a:pt x="1921669" y="240506"/>
                  </a:lnTo>
                  <a:lnTo>
                    <a:pt x="1888331" y="259556"/>
                  </a:lnTo>
                  <a:lnTo>
                    <a:pt x="1857375" y="266700"/>
                  </a:lnTo>
                  <a:lnTo>
                    <a:pt x="1781175" y="280987"/>
                  </a:lnTo>
                  <a:cubicBezTo>
                    <a:pt x="1733561" y="286636"/>
                    <a:pt x="1686248" y="297656"/>
                    <a:pt x="1638300" y="297656"/>
                  </a:cubicBezTo>
                  <a:lnTo>
                    <a:pt x="1343025" y="330994"/>
                  </a:lnTo>
                  <a:lnTo>
                    <a:pt x="983456" y="371475"/>
                  </a:lnTo>
                  <a:lnTo>
                    <a:pt x="812006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7B5363A2-2C0D-42D0-9306-F2B8DE4FDDF7}"/>
                </a:ext>
              </a:extLst>
            </p:cNvPr>
            <p:cNvSpPr/>
            <p:nvPr/>
          </p:nvSpPr>
          <p:spPr>
            <a:xfrm>
              <a:off x="4941888" y="2846388"/>
              <a:ext cx="1830387" cy="1003300"/>
            </a:xfrm>
            <a:custGeom>
              <a:avLst/>
              <a:gdLst>
                <a:gd name="connsiteX0" fmla="*/ 431006 w 1831181"/>
                <a:gd name="connsiteY0" fmla="*/ 335756 h 1004887"/>
                <a:gd name="connsiteX1" fmla="*/ 69056 w 1831181"/>
                <a:gd name="connsiteY1" fmla="*/ 390525 h 1004887"/>
                <a:gd name="connsiteX2" fmla="*/ 0 w 1831181"/>
                <a:gd name="connsiteY2" fmla="*/ 240506 h 1004887"/>
                <a:gd name="connsiteX3" fmla="*/ 233362 w 1831181"/>
                <a:gd name="connsiteY3" fmla="*/ 207169 h 1004887"/>
                <a:gd name="connsiteX4" fmla="*/ 516731 w 1831181"/>
                <a:gd name="connsiteY4" fmla="*/ 159544 h 1004887"/>
                <a:gd name="connsiteX5" fmla="*/ 888206 w 1831181"/>
                <a:gd name="connsiteY5" fmla="*/ 97631 h 1004887"/>
                <a:gd name="connsiteX6" fmla="*/ 1176337 w 1831181"/>
                <a:gd name="connsiteY6" fmla="*/ 50006 h 1004887"/>
                <a:gd name="connsiteX7" fmla="*/ 1469231 w 1831181"/>
                <a:gd name="connsiteY7" fmla="*/ 0 h 1004887"/>
                <a:gd name="connsiteX8" fmla="*/ 1483519 w 1831181"/>
                <a:gd name="connsiteY8" fmla="*/ 0 h 1004887"/>
                <a:gd name="connsiteX9" fmla="*/ 1550194 w 1831181"/>
                <a:gd name="connsiteY9" fmla="*/ 23812 h 1004887"/>
                <a:gd name="connsiteX10" fmla="*/ 1614487 w 1831181"/>
                <a:gd name="connsiteY10" fmla="*/ 52387 h 1004887"/>
                <a:gd name="connsiteX11" fmla="*/ 1693069 w 1831181"/>
                <a:gd name="connsiteY11" fmla="*/ 100012 h 1004887"/>
                <a:gd name="connsiteX12" fmla="*/ 1733550 w 1831181"/>
                <a:gd name="connsiteY12" fmla="*/ 128587 h 1004887"/>
                <a:gd name="connsiteX13" fmla="*/ 1771650 w 1831181"/>
                <a:gd name="connsiteY13" fmla="*/ 166687 h 1004887"/>
                <a:gd name="connsiteX14" fmla="*/ 1804987 w 1831181"/>
                <a:gd name="connsiteY14" fmla="*/ 209550 h 1004887"/>
                <a:gd name="connsiteX15" fmla="*/ 1828800 w 1831181"/>
                <a:gd name="connsiteY15" fmla="*/ 259556 h 1004887"/>
                <a:gd name="connsiteX16" fmla="*/ 1831181 w 1831181"/>
                <a:gd name="connsiteY16" fmla="*/ 278606 h 1004887"/>
                <a:gd name="connsiteX17" fmla="*/ 1819275 w 1831181"/>
                <a:gd name="connsiteY17" fmla="*/ 309562 h 1004887"/>
                <a:gd name="connsiteX18" fmla="*/ 1781175 w 1831181"/>
                <a:gd name="connsiteY18" fmla="*/ 373856 h 1004887"/>
                <a:gd name="connsiteX19" fmla="*/ 1759744 w 1831181"/>
                <a:gd name="connsiteY19" fmla="*/ 411956 h 1004887"/>
                <a:gd name="connsiteX20" fmla="*/ 1716881 w 1831181"/>
                <a:gd name="connsiteY20" fmla="*/ 538162 h 1004887"/>
                <a:gd name="connsiteX21" fmla="*/ 1652587 w 1831181"/>
                <a:gd name="connsiteY21" fmla="*/ 716756 h 1004887"/>
                <a:gd name="connsiteX22" fmla="*/ 1600200 w 1831181"/>
                <a:gd name="connsiteY22" fmla="*/ 869156 h 1004887"/>
                <a:gd name="connsiteX23" fmla="*/ 1571625 w 1831181"/>
                <a:gd name="connsiteY23" fmla="*/ 942975 h 1004887"/>
                <a:gd name="connsiteX24" fmla="*/ 1552575 w 1831181"/>
                <a:gd name="connsiteY24" fmla="*/ 969169 h 1004887"/>
                <a:gd name="connsiteX25" fmla="*/ 1528762 w 1831181"/>
                <a:gd name="connsiteY25" fmla="*/ 990600 h 1004887"/>
                <a:gd name="connsiteX26" fmla="*/ 1500187 w 1831181"/>
                <a:gd name="connsiteY26" fmla="*/ 1000125 h 1004887"/>
                <a:gd name="connsiteX27" fmla="*/ 1473994 w 1831181"/>
                <a:gd name="connsiteY27" fmla="*/ 1004887 h 1004887"/>
                <a:gd name="connsiteX28" fmla="*/ 1443037 w 1831181"/>
                <a:gd name="connsiteY28" fmla="*/ 1000125 h 1004887"/>
                <a:gd name="connsiteX29" fmla="*/ 1412081 w 1831181"/>
                <a:gd name="connsiteY29" fmla="*/ 983456 h 1004887"/>
                <a:gd name="connsiteX30" fmla="*/ 1357312 w 1831181"/>
                <a:gd name="connsiteY30" fmla="*/ 938212 h 1004887"/>
                <a:gd name="connsiteX31" fmla="*/ 1338262 w 1831181"/>
                <a:gd name="connsiteY31" fmla="*/ 923925 h 1004887"/>
                <a:gd name="connsiteX32" fmla="*/ 1366837 w 1831181"/>
                <a:gd name="connsiteY32" fmla="*/ 709612 h 1004887"/>
                <a:gd name="connsiteX33" fmla="*/ 1388269 w 1831181"/>
                <a:gd name="connsiteY33" fmla="*/ 585787 h 1004887"/>
                <a:gd name="connsiteX34" fmla="*/ 1426369 w 1831181"/>
                <a:gd name="connsiteY34" fmla="*/ 457200 h 1004887"/>
                <a:gd name="connsiteX35" fmla="*/ 1440656 w 1831181"/>
                <a:gd name="connsiteY35" fmla="*/ 404812 h 1004887"/>
                <a:gd name="connsiteX36" fmla="*/ 1471612 w 1831181"/>
                <a:gd name="connsiteY36" fmla="*/ 259556 h 1004887"/>
                <a:gd name="connsiteX37" fmla="*/ 1471612 w 1831181"/>
                <a:gd name="connsiteY37" fmla="*/ 247650 h 1004887"/>
                <a:gd name="connsiteX38" fmla="*/ 1462087 w 1831181"/>
                <a:gd name="connsiteY38" fmla="*/ 228600 h 1004887"/>
                <a:gd name="connsiteX39" fmla="*/ 1440656 w 1831181"/>
                <a:gd name="connsiteY39" fmla="*/ 214312 h 1004887"/>
                <a:gd name="connsiteX40" fmla="*/ 1404937 w 1831181"/>
                <a:gd name="connsiteY40" fmla="*/ 204787 h 1004887"/>
                <a:gd name="connsiteX41" fmla="*/ 1357312 w 1831181"/>
                <a:gd name="connsiteY41" fmla="*/ 200025 h 1004887"/>
                <a:gd name="connsiteX42" fmla="*/ 1273969 w 1831181"/>
                <a:gd name="connsiteY42" fmla="*/ 211931 h 1004887"/>
                <a:gd name="connsiteX43" fmla="*/ 802481 w 1831181"/>
                <a:gd name="connsiteY43" fmla="*/ 283369 h 1004887"/>
                <a:gd name="connsiteX44" fmla="*/ 431006 w 1831181"/>
                <a:gd name="connsiteY44" fmla="*/ 335756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31181" h="1004887">
                  <a:moveTo>
                    <a:pt x="431006" y="335756"/>
                  </a:moveTo>
                  <a:lnTo>
                    <a:pt x="69056" y="390525"/>
                  </a:lnTo>
                  <a:lnTo>
                    <a:pt x="0" y="240506"/>
                  </a:lnTo>
                  <a:lnTo>
                    <a:pt x="233362" y="207169"/>
                  </a:lnTo>
                  <a:lnTo>
                    <a:pt x="516731" y="159544"/>
                  </a:lnTo>
                  <a:lnTo>
                    <a:pt x="888206" y="97631"/>
                  </a:lnTo>
                  <a:lnTo>
                    <a:pt x="1176337" y="50006"/>
                  </a:lnTo>
                  <a:lnTo>
                    <a:pt x="1469231" y="0"/>
                  </a:lnTo>
                  <a:lnTo>
                    <a:pt x="1483519" y="0"/>
                  </a:lnTo>
                  <a:lnTo>
                    <a:pt x="1550194" y="23812"/>
                  </a:lnTo>
                  <a:lnTo>
                    <a:pt x="1614487" y="52387"/>
                  </a:lnTo>
                  <a:lnTo>
                    <a:pt x="1693069" y="100012"/>
                  </a:lnTo>
                  <a:lnTo>
                    <a:pt x="1733550" y="128587"/>
                  </a:lnTo>
                  <a:lnTo>
                    <a:pt x="1771650" y="166687"/>
                  </a:lnTo>
                  <a:lnTo>
                    <a:pt x="1804987" y="209550"/>
                  </a:lnTo>
                  <a:lnTo>
                    <a:pt x="1828800" y="259556"/>
                  </a:lnTo>
                  <a:lnTo>
                    <a:pt x="1831181" y="278606"/>
                  </a:lnTo>
                  <a:lnTo>
                    <a:pt x="1819275" y="309562"/>
                  </a:lnTo>
                  <a:lnTo>
                    <a:pt x="1781175" y="373856"/>
                  </a:lnTo>
                  <a:lnTo>
                    <a:pt x="1759744" y="411956"/>
                  </a:lnTo>
                  <a:lnTo>
                    <a:pt x="1716881" y="538162"/>
                  </a:lnTo>
                  <a:lnTo>
                    <a:pt x="1652587" y="716756"/>
                  </a:lnTo>
                  <a:lnTo>
                    <a:pt x="1600200" y="869156"/>
                  </a:lnTo>
                  <a:lnTo>
                    <a:pt x="1571625" y="942975"/>
                  </a:lnTo>
                  <a:lnTo>
                    <a:pt x="1552575" y="969169"/>
                  </a:lnTo>
                  <a:lnTo>
                    <a:pt x="1528762" y="990600"/>
                  </a:lnTo>
                  <a:lnTo>
                    <a:pt x="1500187" y="1000125"/>
                  </a:lnTo>
                  <a:lnTo>
                    <a:pt x="1473994" y="1004887"/>
                  </a:lnTo>
                  <a:lnTo>
                    <a:pt x="1443037" y="1000125"/>
                  </a:lnTo>
                  <a:lnTo>
                    <a:pt x="1412081" y="983456"/>
                  </a:lnTo>
                  <a:lnTo>
                    <a:pt x="1357312" y="938212"/>
                  </a:lnTo>
                  <a:lnTo>
                    <a:pt x="1338262" y="923925"/>
                  </a:lnTo>
                  <a:lnTo>
                    <a:pt x="1366837" y="709612"/>
                  </a:lnTo>
                  <a:lnTo>
                    <a:pt x="1388269" y="585787"/>
                  </a:lnTo>
                  <a:lnTo>
                    <a:pt x="1426369" y="457200"/>
                  </a:lnTo>
                  <a:lnTo>
                    <a:pt x="1440656" y="404812"/>
                  </a:lnTo>
                  <a:lnTo>
                    <a:pt x="1471612" y="259556"/>
                  </a:lnTo>
                  <a:lnTo>
                    <a:pt x="1471612" y="247650"/>
                  </a:lnTo>
                  <a:lnTo>
                    <a:pt x="1462087" y="228600"/>
                  </a:lnTo>
                  <a:lnTo>
                    <a:pt x="1440656" y="214312"/>
                  </a:lnTo>
                  <a:lnTo>
                    <a:pt x="1404937" y="204787"/>
                  </a:lnTo>
                  <a:lnTo>
                    <a:pt x="1357312" y="200025"/>
                  </a:lnTo>
                  <a:lnTo>
                    <a:pt x="1273969" y="211931"/>
                  </a:lnTo>
                  <a:lnTo>
                    <a:pt x="802481" y="283369"/>
                  </a:lnTo>
                  <a:lnTo>
                    <a:pt x="431006" y="3357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676A741E-0DD8-4CCB-8668-0FD9E70D709C}"/>
                </a:ext>
              </a:extLst>
            </p:cNvPr>
            <p:cNvSpPr/>
            <p:nvPr/>
          </p:nvSpPr>
          <p:spPr>
            <a:xfrm>
              <a:off x="5091113" y="3552825"/>
              <a:ext cx="1257300" cy="328613"/>
            </a:xfrm>
            <a:custGeom>
              <a:avLst/>
              <a:gdLst>
                <a:gd name="connsiteX0" fmla="*/ 895350 w 1257300"/>
                <a:gd name="connsiteY0" fmla="*/ 42863 h 328613"/>
                <a:gd name="connsiteX1" fmla="*/ 1257300 w 1257300"/>
                <a:gd name="connsiteY1" fmla="*/ 0 h 328613"/>
                <a:gd name="connsiteX2" fmla="*/ 1226343 w 1257300"/>
                <a:gd name="connsiteY2" fmla="*/ 235744 h 328613"/>
                <a:gd name="connsiteX3" fmla="*/ 1176337 w 1257300"/>
                <a:gd name="connsiteY3" fmla="*/ 211931 h 328613"/>
                <a:gd name="connsiteX4" fmla="*/ 1140618 w 1257300"/>
                <a:gd name="connsiteY4" fmla="*/ 197644 h 328613"/>
                <a:gd name="connsiteX5" fmla="*/ 1100137 w 1257300"/>
                <a:gd name="connsiteY5" fmla="*/ 188119 h 328613"/>
                <a:gd name="connsiteX6" fmla="*/ 1045368 w 1257300"/>
                <a:gd name="connsiteY6" fmla="*/ 192881 h 328613"/>
                <a:gd name="connsiteX7" fmla="*/ 690562 w 1257300"/>
                <a:gd name="connsiteY7" fmla="*/ 238125 h 328613"/>
                <a:gd name="connsiteX8" fmla="*/ 333375 w 1257300"/>
                <a:gd name="connsiteY8" fmla="*/ 288131 h 328613"/>
                <a:gd name="connsiteX9" fmla="*/ 52387 w 1257300"/>
                <a:gd name="connsiteY9" fmla="*/ 328613 h 328613"/>
                <a:gd name="connsiteX10" fmla="*/ 0 w 1257300"/>
                <a:gd name="connsiteY10" fmla="*/ 173831 h 328613"/>
                <a:gd name="connsiteX11" fmla="*/ 271462 w 1257300"/>
                <a:gd name="connsiteY11" fmla="*/ 130969 h 328613"/>
                <a:gd name="connsiteX12" fmla="*/ 581025 w 1257300"/>
                <a:gd name="connsiteY12" fmla="*/ 85725 h 328613"/>
                <a:gd name="connsiteX13" fmla="*/ 895350 w 1257300"/>
                <a:gd name="connsiteY13" fmla="*/ 428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300" h="328613">
                  <a:moveTo>
                    <a:pt x="895350" y="42863"/>
                  </a:moveTo>
                  <a:lnTo>
                    <a:pt x="1257300" y="0"/>
                  </a:lnTo>
                  <a:lnTo>
                    <a:pt x="1226343" y="235744"/>
                  </a:lnTo>
                  <a:lnTo>
                    <a:pt x="1176337" y="211931"/>
                  </a:lnTo>
                  <a:lnTo>
                    <a:pt x="1140618" y="197644"/>
                  </a:lnTo>
                  <a:lnTo>
                    <a:pt x="1100137" y="188119"/>
                  </a:lnTo>
                  <a:lnTo>
                    <a:pt x="1045368" y="192881"/>
                  </a:lnTo>
                  <a:lnTo>
                    <a:pt x="690562" y="238125"/>
                  </a:lnTo>
                  <a:lnTo>
                    <a:pt x="333375" y="288131"/>
                  </a:lnTo>
                  <a:lnTo>
                    <a:pt x="52387" y="328613"/>
                  </a:lnTo>
                  <a:lnTo>
                    <a:pt x="0" y="173831"/>
                  </a:lnTo>
                  <a:lnTo>
                    <a:pt x="271462" y="130969"/>
                  </a:lnTo>
                  <a:lnTo>
                    <a:pt x="581025" y="85725"/>
                  </a:lnTo>
                  <a:lnTo>
                    <a:pt x="895350" y="428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984B9273-A271-4180-AAD4-5EC008DF921E}"/>
                </a:ext>
              </a:extLst>
            </p:cNvPr>
            <p:cNvSpPr/>
            <p:nvPr/>
          </p:nvSpPr>
          <p:spPr>
            <a:xfrm>
              <a:off x="4413250" y="4278313"/>
              <a:ext cx="482600" cy="1406525"/>
            </a:xfrm>
            <a:custGeom>
              <a:avLst/>
              <a:gdLst>
                <a:gd name="connsiteX0" fmla="*/ 238125 w 483394"/>
                <a:gd name="connsiteY0" fmla="*/ 800100 h 1404938"/>
                <a:gd name="connsiteX1" fmla="*/ 228600 w 483394"/>
                <a:gd name="connsiteY1" fmla="*/ 628650 h 1404938"/>
                <a:gd name="connsiteX2" fmla="*/ 216694 w 483394"/>
                <a:gd name="connsiteY2" fmla="*/ 542925 h 1404938"/>
                <a:gd name="connsiteX3" fmla="*/ 190500 w 483394"/>
                <a:gd name="connsiteY3" fmla="*/ 411957 h 1404938"/>
                <a:gd name="connsiteX4" fmla="*/ 147638 w 483394"/>
                <a:gd name="connsiteY4" fmla="*/ 288132 h 1404938"/>
                <a:gd name="connsiteX5" fmla="*/ 100013 w 483394"/>
                <a:gd name="connsiteY5" fmla="*/ 178594 h 1404938"/>
                <a:gd name="connsiteX6" fmla="*/ 52388 w 483394"/>
                <a:gd name="connsiteY6" fmla="*/ 104775 h 1404938"/>
                <a:gd name="connsiteX7" fmla="*/ 19050 w 483394"/>
                <a:gd name="connsiteY7" fmla="*/ 71438 h 1404938"/>
                <a:gd name="connsiteX8" fmla="*/ 4763 w 483394"/>
                <a:gd name="connsiteY8" fmla="*/ 50007 h 1404938"/>
                <a:gd name="connsiteX9" fmla="*/ 0 w 483394"/>
                <a:gd name="connsiteY9" fmla="*/ 30957 h 1404938"/>
                <a:gd name="connsiteX10" fmla="*/ 0 w 483394"/>
                <a:gd name="connsiteY10" fmla="*/ 7144 h 1404938"/>
                <a:gd name="connsiteX11" fmla="*/ 4763 w 483394"/>
                <a:gd name="connsiteY11" fmla="*/ 0 h 1404938"/>
                <a:gd name="connsiteX12" fmla="*/ 30957 w 483394"/>
                <a:gd name="connsiteY12" fmla="*/ 0 h 1404938"/>
                <a:gd name="connsiteX13" fmla="*/ 66675 w 483394"/>
                <a:gd name="connsiteY13" fmla="*/ 14288 h 1404938"/>
                <a:gd name="connsiteX14" fmla="*/ 145257 w 483394"/>
                <a:gd name="connsiteY14" fmla="*/ 28575 h 1404938"/>
                <a:gd name="connsiteX15" fmla="*/ 221457 w 483394"/>
                <a:gd name="connsiteY15" fmla="*/ 50007 h 1404938"/>
                <a:gd name="connsiteX16" fmla="*/ 288132 w 483394"/>
                <a:gd name="connsiteY16" fmla="*/ 73819 h 1404938"/>
                <a:gd name="connsiteX17" fmla="*/ 352425 w 483394"/>
                <a:gd name="connsiteY17" fmla="*/ 107157 h 1404938"/>
                <a:gd name="connsiteX18" fmla="*/ 428625 w 483394"/>
                <a:gd name="connsiteY18" fmla="*/ 154782 h 1404938"/>
                <a:gd name="connsiteX19" fmla="*/ 416719 w 483394"/>
                <a:gd name="connsiteY19" fmla="*/ 354807 h 1404938"/>
                <a:gd name="connsiteX20" fmla="*/ 435769 w 483394"/>
                <a:gd name="connsiteY20" fmla="*/ 514350 h 1404938"/>
                <a:gd name="connsiteX21" fmla="*/ 452438 w 483394"/>
                <a:gd name="connsiteY21" fmla="*/ 678657 h 1404938"/>
                <a:gd name="connsiteX22" fmla="*/ 469107 w 483394"/>
                <a:gd name="connsiteY22" fmla="*/ 854869 h 1404938"/>
                <a:gd name="connsiteX23" fmla="*/ 478632 w 483394"/>
                <a:gd name="connsiteY23" fmla="*/ 1004888 h 1404938"/>
                <a:gd name="connsiteX24" fmla="*/ 483394 w 483394"/>
                <a:gd name="connsiteY24" fmla="*/ 1143000 h 1404938"/>
                <a:gd name="connsiteX25" fmla="*/ 483394 w 483394"/>
                <a:gd name="connsiteY25" fmla="*/ 1369219 h 1404938"/>
                <a:gd name="connsiteX26" fmla="*/ 233363 w 483394"/>
                <a:gd name="connsiteY26" fmla="*/ 1404938 h 1404938"/>
                <a:gd name="connsiteX27" fmla="*/ 240507 w 483394"/>
                <a:gd name="connsiteY27" fmla="*/ 1095375 h 1404938"/>
                <a:gd name="connsiteX28" fmla="*/ 238125 w 483394"/>
                <a:gd name="connsiteY28" fmla="*/ 800100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3394" h="1404938">
                  <a:moveTo>
                    <a:pt x="238125" y="800100"/>
                  </a:moveTo>
                  <a:lnTo>
                    <a:pt x="228600" y="628650"/>
                  </a:lnTo>
                  <a:lnTo>
                    <a:pt x="216694" y="542925"/>
                  </a:lnTo>
                  <a:lnTo>
                    <a:pt x="190500" y="411957"/>
                  </a:lnTo>
                  <a:lnTo>
                    <a:pt x="147638" y="288132"/>
                  </a:lnTo>
                  <a:lnTo>
                    <a:pt x="100013" y="178594"/>
                  </a:lnTo>
                  <a:lnTo>
                    <a:pt x="52388" y="104775"/>
                  </a:lnTo>
                  <a:lnTo>
                    <a:pt x="19050" y="71438"/>
                  </a:lnTo>
                  <a:lnTo>
                    <a:pt x="4763" y="50007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66675" y="14288"/>
                  </a:lnTo>
                  <a:lnTo>
                    <a:pt x="145257" y="28575"/>
                  </a:lnTo>
                  <a:lnTo>
                    <a:pt x="221457" y="50007"/>
                  </a:lnTo>
                  <a:lnTo>
                    <a:pt x="288132" y="73819"/>
                  </a:lnTo>
                  <a:lnTo>
                    <a:pt x="352425" y="107157"/>
                  </a:lnTo>
                  <a:lnTo>
                    <a:pt x="428625" y="154782"/>
                  </a:lnTo>
                  <a:lnTo>
                    <a:pt x="416719" y="354807"/>
                  </a:lnTo>
                  <a:lnTo>
                    <a:pt x="435769" y="514350"/>
                  </a:lnTo>
                  <a:lnTo>
                    <a:pt x="452438" y="678657"/>
                  </a:lnTo>
                  <a:lnTo>
                    <a:pt x="469107" y="854869"/>
                  </a:lnTo>
                  <a:lnTo>
                    <a:pt x="478632" y="1004888"/>
                  </a:lnTo>
                  <a:lnTo>
                    <a:pt x="483394" y="1143000"/>
                  </a:lnTo>
                  <a:lnTo>
                    <a:pt x="483394" y="1369219"/>
                  </a:lnTo>
                  <a:lnTo>
                    <a:pt x="233363" y="1404938"/>
                  </a:lnTo>
                  <a:lnTo>
                    <a:pt x="240507" y="1095375"/>
                  </a:lnTo>
                  <a:lnTo>
                    <a:pt x="238125" y="8001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148F4FE0-10F9-49B3-924E-2CF8260065BC}"/>
                </a:ext>
              </a:extLst>
            </p:cNvPr>
            <p:cNvSpPr/>
            <p:nvPr/>
          </p:nvSpPr>
          <p:spPr>
            <a:xfrm>
              <a:off x="4724400" y="4183063"/>
              <a:ext cx="2438400" cy="1314450"/>
            </a:xfrm>
            <a:custGeom>
              <a:avLst/>
              <a:gdLst>
                <a:gd name="connsiteX0" fmla="*/ 428625 w 2438400"/>
                <a:gd name="connsiteY0" fmla="*/ 400050 h 1314450"/>
                <a:gd name="connsiteX1" fmla="*/ 50006 w 2438400"/>
                <a:gd name="connsiteY1" fmla="*/ 461963 h 1314450"/>
                <a:gd name="connsiteX2" fmla="*/ 0 w 2438400"/>
                <a:gd name="connsiteY2" fmla="*/ 266700 h 1314450"/>
                <a:gd name="connsiteX3" fmla="*/ 185738 w 2438400"/>
                <a:gd name="connsiteY3" fmla="*/ 238125 h 1314450"/>
                <a:gd name="connsiteX4" fmla="*/ 523875 w 2438400"/>
                <a:gd name="connsiteY4" fmla="*/ 197644 h 1314450"/>
                <a:gd name="connsiteX5" fmla="*/ 969169 w 2438400"/>
                <a:gd name="connsiteY5" fmla="*/ 147638 h 1314450"/>
                <a:gd name="connsiteX6" fmla="*/ 1504950 w 2438400"/>
                <a:gd name="connsiteY6" fmla="*/ 88107 h 1314450"/>
                <a:gd name="connsiteX7" fmla="*/ 1700213 w 2438400"/>
                <a:gd name="connsiteY7" fmla="*/ 66675 h 1314450"/>
                <a:gd name="connsiteX8" fmla="*/ 1826419 w 2438400"/>
                <a:gd name="connsiteY8" fmla="*/ 38100 h 1314450"/>
                <a:gd name="connsiteX9" fmla="*/ 1983581 w 2438400"/>
                <a:gd name="connsiteY9" fmla="*/ 0 h 1314450"/>
                <a:gd name="connsiteX10" fmla="*/ 1995488 w 2438400"/>
                <a:gd name="connsiteY10" fmla="*/ 0 h 1314450"/>
                <a:gd name="connsiteX11" fmla="*/ 2083594 w 2438400"/>
                <a:gd name="connsiteY11" fmla="*/ 16669 h 1314450"/>
                <a:gd name="connsiteX12" fmla="*/ 2188369 w 2438400"/>
                <a:gd name="connsiteY12" fmla="*/ 52388 h 1314450"/>
                <a:gd name="connsiteX13" fmla="*/ 2286000 w 2438400"/>
                <a:gd name="connsiteY13" fmla="*/ 107157 h 1314450"/>
                <a:gd name="connsiteX14" fmla="*/ 2374106 w 2438400"/>
                <a:gd name="connsiteY14" fmla="*/ 171450 h 1314450"/>
                <a:gd name="connsiteX15" fmla="*/ 2433638 w 2438400"/>
                <a:gd name="connsiteY15" fmla="*/ 228600 h 1314450"/>
                <a:gd name="connsiteX16" fmla="*/ 2438400 w 2438400"/>
                <a:gd name="connsiteY16" fmla="*/ 240507 h 1314450"/>
                <a:gd name="connsiteX17" fmla="*/ 2438400 w 2438400"/>
                <a:gd name="connsiteY17" fmla="*/ 264319 h 1314450"/>
                <a:gd name="connsiteX18" fmla="*/ 2421731 w 2438400"/>
                <a:gd name="connsiteY18" fmla="*/ 307182 h 1314450"/>
                <a:gd name="connsiteX19" fmla="*/ 2369344 w 2438400"/>
                <a:gd name="connsiteY19" fmla="*/ 369094 h 1314450"/>
                <a:gd name="connsiteX20" fmla="*/ 2357438 w 2438400"/>
                <a:gd name="connsiteY20" fmla="*/ 385763 h 1314450"/>
                <a:gd name="connsiteX21" fmla="*/ 2293144 w 2438400"/>
                <a:gd name="connsiteY21" fmla="*/ 666750 h 1314450"/>
                <a:gd name="connsiteX22" fmla="*/ 2226469 w 2438400"/>
                <a:gd name="connsiteY22" fmla="*/ 947738 h 1314450"/>
                <a:gd name="connsiteX23" fmla="*/ 2145506 w 2438400"/>
                <a:gd name="connsiteY23" fmla="*/ 1314450 h 1314450"/>
                <a:gd name="connsiteX24" fmla="*/ 1916906 w 2438400"/>
                <a:gd name="connsiteY24" fmla="*/ 1312069 h 1314450"/>
                <a:gd name="connsiteX25" fmla="*/ 1943100 w 2438400"/>
                <a:gd name="connsiteY25" fmla="*/ 1209675 h 1314450"/>
                <a:gd name="connsiteX26" fmla="*/ 1990725 w 2438400"/>
                <a:gd name="connsiteY26" fmla="*/ 890588 h 1314450"/>
                <a:gd name="connsiteX27" fmla="*/ 2021681 w 2438400"/>
                <a:gd name="connsiteY27" fmla="*/ 661988 h 1314450"/>
                <a:gd name="connsiteX28" fmla="*/ 2040731 w 2438400"/>
                <a:gd name="connsiteY28" fmla="*/ 531019 h 1314450"/>
                <a:gd name="connsiteX29" fmla="*/ 2050256 w 2438400"/>
                <a:gd name="connsiteY29" fmla="*/ 450057 h 1314450"/>
                <a:gd name="connsiteX30" fmla="*/ 2050256 w 2438400"/>
                <a:gd name="connsiteY30" fmla="*/ 381000 h 1314450"/>
                <a:gd name="connsiteX31" fmla="*/ 2045494 w 2438400"/>
                <a:gd name="connsiteY31" fmla="*/ 326232 h 1314450"/>
                <a:gd name="connsiteX32" fmla="*/ 2031206 w 2438400"/>
                <a:gd name="connsiteY32" fmla="*/ 283369 h 1314450"/>
                <a:gd name="connsiteX33" fmla="*/ 2007394 w 2438400"/>
                <a:gd name="connsiteY33" fmla="*/ 259557 h 1314450"/>
                <a:gd name="connsiteX34" fmla="*/ 1969294 w 2438400"/>
                <a:gd name="connsiteY34" fmla="*/ 247650 h 1314450"/>
                <a:gd name="connsiteX35" fmla="*/ 1857375 w 2438400"/>
                <a:gd name="connsiteY35" fmla="*/ 250032 h 1314450"/>
                <a:gd name="connsiteX36" fmla="*/ 1528763 w 2438400"/>
                <a:gd name="connsiteY36" fmla="*/ 269082 h 1314450"/>
                <a:gd name="connsiteX37" fmla="*/ 1262063 w 2438400"/>
                <a:gd name="connsiteY37" fmla="*/ 288132 h 1314450"/>
                <a:gd name="connsiteX38" fmla="*/ 785813 w 2438400"/>
                <a:gd name="connsiteY38" fmla="*/ 338138 h 1314450"/>
                <a:gd name="connsiteX39" fmla="*/ 545306 w 2438400"/>
                <a:gd name="connsiteY39" fmla="*/ 383382 h 1314450"/>
                <a:gd name="connsiteX40" fmla="*/ 428625 w 2438400"/>
                <a:gd name="connsiteY40" fmla="*/ 4000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38400" h="1314450">
                  <a:moveTo>
                    <a:pt x="428625" y="400050"/>
                  </a:moveTo>
                  <a:lnTo>
                    <a:pt x="50006" y="461963"/>
                  </a:lnTo>
                  <a:lnTo>
                    <a:pt x="0" y="266700"/>
                  </a:lnTo>
                  <a:lnTo>
                    <a:pt x="185738" y="238125"/>
                  </a:lnTo>
                  <a:lnTo>
                    <a:pt x="523875" y="197644"/>
                  </a:lnTo>
                  <a:lnTo>
                    <a:pt x="969169" y="147638"/>
                  </a:lnTo>
                  <a:lnTo>
                    <a:pt x="1504950" y="88107"/>
                  </a:lnTo>
                  <a:lnTo>
                    <a:pt x="1700213" y="66675"/>
                  </a:lnTo>
                  <a:lnTo>
                    <a:pt x="1826419" y="38100"/>
                  </a:lnTo>
                  <a:lnTo>
                    <a:pt x="1983581" y="0"/>
                  </a:lnTo>
                  <a:lnTo>
                    <a:pt x="1995488" y="0"/>
                  </a:lnTo>
                  <a:lnTo>
                    <a:pt x="2083594" y="16669"/>
                  </a:lnTo>
                  <a:lnTo>
                    <a:pt x="2188369" y="52388"/>
                  </a:lnTo>
                  <a:lnTo>
                    <a:pt x="2286000" y="107157"/>
                  </a:lnTo>
                  <a:lnTo>
                    <a:pt x="2374106" y="171450"/>
                  </a:lnTo>
                  <a:lnTo>
                    <a:pt x="2433638" y="228600"/>
                  </a:lnTo>
                  <a:lnTo>
                    <a:pt x="2438400" y="240507"/>
                  </a:lnTo>
                  <a:lnTo>
                    <a:pt x="2438400" y="264319"/>
                  </a:lnTo>
                  <a:lnTo>
                    <a:pt x="2421731" y="307182"/>
                  </a:lnTo>
                  <a:lnTo>
                    <a:pt x="2369344" y="369094"/>
                  </a:lnTo>
                  <a:lnTo>
                    <a:pt x="2357438" y="385763"/>
                  </a:lnTo>
                  <a:lnTo>
                    <a:pt x="2293144" y="666750"/>
                  </a:lnTo>
                  <a:lnTo>
                    <a:pt x="2226469" y="947738"/>
                  </a:lnTo>
                  <a:lnTo>
                    <a:pt x="2145506" y="1314450"/>
                  </a:lnTo>
                  <a:lnTo>
                    <a:pt x="1916906" y="1312069"/>
                  </a:lnTo>
                  <a:lnTo>
                    <a:pt x="1943100" y="1209675"/>
                  </a:lnTo>
                  <a:lnTo>
                    <a:pt x="1990725" y="890588"/>
                  </a:lnTo>
                  <a:lnTo>
                    <a:pt x="2021681" y="661988"/>
                  </a:lnTo>
                  <a:lnTo>
                    <a:pt x="2040731" y="531019"/>
                  </a:lnTo>
                  <a:lnTo>
                    <a:pt x="2050256" y="450057"/>
                  </a:lnTo>
                  <a:lnTo>
                    <a:pt x="2050256" y="381000"/>
                  </a:lnTo>
                  <a:lnTo>
                    <a:pt x="2045494" y="326232"/>
                  </a:lnTo>
                  <a:lnTo>
                    <a:pt x="2031206" y="283369"/>
                  </a:lnTo>
                  <a:lnTo>
                    <a:pt x="2007394" y="259557"/>
                  </a:lnTo>
                  <a:lnTo>
                    <a:pt x="1969294" y="247650"/>
                  </a:lnTo>
                  <a:lnTo>
                    <a:pt x="1857375" y="250032"/>
                  </a:lnTo>
                  <a:lnTo>
                    <a:pt x="1528763" y="269082"/>
                  </a:lnTo>
                  <a:lnTo>
                    <a:pt x="1262063" y="288132"/>
                  </a:lnTo>
                  <a:lnTo>
                    <a:pt x="785813" y="338138"/>
                  </a:lnTo>
                  <a:lnTo>
                    <a:pt x="545306" y="383382"/>
                  </a:lnTo>
                  <a:lnTo>
                    <a:pt x="428625" y="4000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DC2E8155-4D03-44B2-B155-8CA79158E7D3}"/>
                </a:ext>
              </a:extLst>
            </p:cNvPr>
            <p:cNvSpPr/>
            <p:nvPr/>
          </p:nvSpPr>
          <p:spPr>
            <a:xfrm>
              <a:off x="5265738" y="4446588"/>
              <a:ext cx="280987" cy="1149350"/>
            </a:xfrm>
            <a:custGeom>
              <a:avLst/>
              <a:gdLst>
                <a:gd name="connsiteX0" fmla="*/ 57150 w 280987"/>
                <a:gd name="connsiteY0" fmla="*/ 733425 h 1150144"/>
                <a:gd name="connsiteX1" fmla="*/ 57150 w 280987"/>
                <a:gd name="connsiteY1" fmla="*/ 488156 h 1150144"/>
                <a:gd name="connsiteX2" fmla="*/ 54769 w 280987"/>
                <a:gd name="connsiteY2" fmla="*/ 359569 h 1150144"/>
                <a:gd name="connsiteX3" fmla="*/ 57150 w 280987"/>
                <a:gd name="connsiteY3" fmla="*/ 297656 h 1150144"/>
                <a:gd name="connsiteX4" fmla="*/ 40481 w 280987"/>
                <a:gd name="connsiteY4" fmla="*/ 214312 h 1150144"/>
                <a:gd name="connsiteX5" fmla="*/ 0 w 280987"/>
                <a:gd name="connsiteY5" fmla="*/ 71437 h 1150144"/>
                <a:gd name="connsiteX6" fmla="*/ 219075 w 280987"/>
                <a:gd name="connsiteY6" fmla="*/ 0 h 1150144"/>
                <a:gd name="connsiteX7" fmla="*/ 254794 w 280987"/>
                <a:gd name="connsiteY7" fmla="*/ 73819 h 1150144"/>
                <a:gd name="connsiteX8" fmla="*/ 271462 w 280987"/>
                <a:gd name="connsiteY8" fmla="*/ 133350 h 1150144"/>
                <a:gd name="connsiteX9" fmla="*/ 276225 w 280987"/>
                <a:gd name="connsiteY9" fmla="*/ 188119 h 1150144"/>
                <a:gd name="connsiteX10" fmla="*/ 278606 w 280987"/>
                <a:gd name="connsiteY10" fmla="*/ 250031 h 1150144"/>
                <a:gd name="connsiteX11" fmla="*/ 278606 w 280987"/>
                <a:gd name="connsiteY11" fmla="*/ 366712 h 1150144"/>
                <a:gd name="connsiteX12" fmla="*/ 280987 w 280987"/>
                <a:gd name="connsiteY12" fmla="*/ 609600 h 1150144"/>
                <a:gd name="connsiteX13" fmla="*/ 280987 w 280987"/>
                <a:gd name="connsiteY13" fmla="*/ 1121569 h 1150144"/>
                <a:gd name="connsiteX14" fmla="*/ 52387 w 280987"/>
                <a:gd name="connsiteY14" fmla="*/ 1150144 h 1150144"/>
                <a:gd name="connsiteX15" fmla="*/ 57150 w 280987"/>
                <a:gd name="connsiteY15" fmla="*/ 7334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987" h="1150144">
                  <a:moveTo>
                    <a:pt x="57150" y="733425"/>
                  </a:moveTo>
                  <a:cubicBezTo>
                    <a:pt x="57944" y="623094"/>
                    <a:pt x="57150" y="569912"/>
                    <a:pt x="57150" y="488156"/>
                  </a:cubicBezTo>
                  <a:cubicBezTo>
                    <a:pt x="56356" y="445294"/>
                    <a:pt x="55563" y="402431"/>
                    <a:pt x="54769" y="359569"/>
                  </a:cubicBezTo>
                  <a:cubicBezTo>
                    <a:pt x="55563" y="338931"/>
                    <a:pt x="56356" y="318294"/>
                    <a:pt x="57150" y="297656"/>
                  </a:cubicBezTo>
                  <a:lnTo>
                    <a:pt x="40481" y="214312"/>
                  </a:lnTo>
                  <a:lnTo>
                    <a:pt x="0" y="71437"/>
                  </a:lnTo>
                  <a:lnTo>
                    <a:pt x="219075" y="0"/>
                  </a:lnTo>
                  <a:lnTo>
                    <a:pt x="254794" y="73819"/>
                  </a:lnTo>
                  <a:lnTo>
                    <a:pt x="271462" y="133350"/>
                  </a:lnTo>
                  <a:lnTo>
                    <a:pt x="276225" y="188119"/>
                  </a:lnTo>
                  <a:cubicBezTo>
                    <a:pt x="277019" y="208756"/>
                    <a:pt x="277812" y="229394"/>
                    <a:pt x="278606" y="250031"/>
                  </a:cubicBezTo>
                  <a:lnTo>
                    <a:pt x="278606" y="366712"/>
                  </a:lnTo>
                  <a:cubicBezTo>
                    <a:pt x="279400" y="447675"/>
                    <a:pt x="280193" y="528637"/>
                    <a:pt x="280987" y="609600"/>
                  </a:cubicBezTo>
                  <a:lnTo>
                    <a:pt x="280987" y="1121569"/>
                  </a:lnTo>
                  <a:lnTo>
                    <a:pt x="52387" y="1150144"/>
                  </a:lnTo>
                  <a:cubicBezTo>
                    <a:pt x="53975" y="1006475"/>
                    <a:pt x="56356" y="843756"/>
                    <a:pt x="57150" y="733425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1047EC1A-E99A-48CB-8165-D4690E97CC57}"/>
                </a:ext>
              </a:extLst>
            </p:cNvPr>
            <p:cNvSpPr/>
            <p:nvPr/>
          </p:nvSpPr>
          <p:spPr>
            <a:xfrm>
              <a:off x="5980113" y="4381500"/>
              <a:ext cx="323850" cy="1154113"/>
            </a:xfrm>
            <a:custGeom>
              <a:avLst/>
              <a:gdLst>
                <a:gd name="connsiteX0" fmla="*/ 23812 w 323850"/>
                <a:gd name="connsiteY0" fmla="*/ 681038 h 1154906"/>
                <a:gd name="connsiteX1" fmla="*/ 30956 w 323850"/>
                <a:gd name="connsiteY1" fmla="*/ 442913 h 1154906"/>
                <a:gd name="connsiteX2" fmla="*/ 30956 w 323850"/>
                <a:gd name="connsiteY2" fmla="*/ 333375 h 1154906"/>
                <a:gd name="connsiteX3" fmla="*/ 26194 w 323850"/>
                <a:gd name="connsiteY3" fmla="*/ 247650 h 1154906"/>
                <a:gd name="connsiteX4" fmla="*/ 0 w 323850"/>
                <a:gd name="connsiteY4" fmla="*/ 28575 h 1154906"/>
                <a:gd name="connsiteX5" fmla="*/ 242887 w 323850"/>
                <a:gd name="connsiteY5" fmla="*/ 0 h 1154906"/>
                <a:gd name="connsiteX6" fmla="*/ 316706 w 323850"/>
                <a:gd name="connsiteY6" fmla="*/ 145256 h 1154906"/>
                <a:gd name="connsiteX7" fmla="*/ 323850 w 323850"/>
                <a:gd name="connsiteY7" fmla="*/ 164306 h 1154906"/>
                <a:gd name="connsiteX8" fmla="*/ 319087 w 323850"/>
                <a:gd name="connsiteY8" fmla="*/ 204788 h 1154906"/>
                <a:gd name="connsiteX9" fmla="*/ 290512 w 323850"/>
                <a:gd name="connsiteY9" fmla="*/ 426244 h 1154906"/>
                <a:gd name="connsiteX10" fmla="*/ 254794 w 323850"/>
                <a:gd name="connsiteY10" fmla="*/ 704850 h 1154906"/>
                <a:gd name="connsiteX11" fmla="*/ 202406 w 323850"/>
                <a:gd name="connsiteY11" fmla="*/ 1140619 h 1154906"/>
                <a:gd name="connsiteX12" fmla="*/ 9525 w 323850"/>
                <a:gd name="connsiteY12" fmla="*/ 1154906 h 1154906"/>
                <a:gd name="connsiteX13" fmla="*/ 23812 w 323850"/>
                <a:gd name="connsiteY13" fmla="*/ 68103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850" h="1154906">
                  <a:moveTo>
                    <a:pt x="23812" y="681038"/>
                  </a:moveTo>
                  <a:lnTo>
                    <a:pt x="30956" y="442913"/>
                  </a:lnTo>
                  <a:lnTo>
                    <a:pt x="30956" y="333375"/>
                  </a:lnTo>
                  <a:lnTo>
                    <a:pt x="26194" y="247650"/>
                  </a:lnTo>
                  <a:lnTo>
                    <a:pt x="0" y="28575"/>
                  </a:lnTo>
                  <a:lnTo>
                    <a:pt x="242887" y="0"/>
                  </a:lnTo>
                  <a:lnTo>
                    <a:pt x="316706" y="145256"/>
                  </a:lnTo>
                  <a:lnTo>
                    <a:pt x="323850" y="164306"/>
                  </a:lnTo>
                  <a:lnTo>
                    <a:pt x="319087" y="204788"/>
                  </a:lnTo>
                  <a:lnTo>
                    <a:pt x="290512" y="426244"/>
                  </a:lnTo>
                  <a:lnTo>
                    <a:pt x="254794" y="704850"/>
                  </a:lnTo>
                  <a:lnTo>
                    <a:pt x="202406" y="1140619"/>
                  </a:lnTo>
                  <a:lnTo>
                    <a:pt x="9525" y="1154906"/>
                  </a:lnTo>
                  <a:lnTo>
                    <a:pt x="23812" y="6810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5ABB2ECE-B037-409A-A559-00DA6631E70F}"/>
                </a:ext>
              </a:extLst>
            </p:cNvPr>
            <p:cNvSpPr/>
            <p:nvPr/>
          </p:nvSpPr>
          <p:spPr>
            <a:xfrm>
              <a:off x="3952875" y="5365750"/>
              <a:ext cx="3673475" cy="514350"/>
            </a:xfrm>
            <a:custGeom>
              <a:avLst/>
              <a:gdLst>
                <a:gd name="connsiteX0" fmla="*/ 1492250 w 3673475"/>
                <a:gd name="connsiteY0" fmla="*/ 317500 h 514350"/>
                <a:gd name="connsiteX1" fmla="*/ 1098550 w 3673475"/>
                <a:gd name="connsiteY1" fmla="*/ 368300 h 514350"/>
                <a:gd name="connsiteX2" fmla="*/ 809625 w 3673475"/>
                <a:gd name="connsiteY2" fmla="*/ 412750 h 514350"/>
                <a:gd name="connsiteX3" fmla="*/ 600075 w 3673475"/>
                <a:gd name="connsiteY3" fmla="*/ 454025 h 514350"/>
                <a:gd name="connsiteX4" fmla="*/ 447675 w 3673475"/>
                <a:gd name="connsiteY4" fmla="*/ 508000 h 514350"/>
                <a:gd name="connsiteX5" fmla="*/ 419100 w 3673475"/>
                <a:gd name="connsiteY5" fmla="*/ 514350 h 514350"/>
                <a:gd name="connsiteX6" fmla="*/ 333375 w 3673475"/>
                <a:gd name="connsiteY6" fmla="*/ 492125 h 514350"/>
                <a:gd name="connsiteX7" fmla="*/ 222250 w 3673475"/>
                <a:gd name="connsiteY7" fmla="*/ 447675 h 514350"/>
                <a:gd name="connsiteX8" fmla="*/ 161925 w 3673475"/>
                <a:gd name="connsiteY8" fmla="*/ 403225 h 514350"/>
                <a:gd name="connsiteX9" fmla="*/ 104775 w 3673475"/>
                <a:gd name="connsiteY9" fmla="*/ 352425 h 514350"/>
                <a:gd name="connsiteX10" fmla="*/ 53975 w 3673475"/>
                <a:gd name="connsiteY10" fmla="*/ 282575 h 514350"/>
                <a:gd name="connsiteX11" fmla="*/ 19050 w 3673475"/>
                <a:gd name="connsiteY11" fmla="*/ 212725 h 514350"/>
                <a:gd name="connsiteX12" fmla="*/ 0 w 3673475"/>
                <a:gd name="connsiteY12" fmla="*/ 136525 h 514350"/>
                <a:gd name="connsiteX13" fmla="*/ 0 w 3673475"/>
                <a:gd name="connsiteY13" fmla="*/ 117475 h 514350"/>
                <a:gd name="connsiteX14" fmla="*/ 3175 w 3673475"/>
                <a:gd name="connsiteY14" fmla="*/ 104775 h 514350"/>
                <a:gd name="connsiteX15" fmla="*/ 15875 w 3673475"/>
                <a:gd name="connsiteY15" fmla="*/ 98425 h 514350"/>
                <a:gd name="connsiteX16" fmla="*/ 44450 w 3673475"/>
                <a:gd name="connsiteY16" fmla="*/ 107950 h 514350"/>
                <a:gd name="connsiteX17" fmla="*/ 92075 w 3673475"/>
                <a:gd name="connsiteY17" fmla="*/ 152400 h 514350"/>
                <a:gd name="connsiteX18" fmla="*/ 152400 w 3673475"/>
                <a:gd name="connsiteY18" fmla="*/ 196850 h 514350"/>
                <a:gd name="connsiteX19" fmla="*/ 215900 w 3673475"/>
                <a:gd name="connsiteY19" fmla="*/ 225425 h 514350"/>
                <a:gd name="connsiteX20" fmla="*/ 282575 w 3673475"/>
                <a:gd name="connsiteY20" fmla="*/ 241300 h 514350"/>
                <a:gd name="connsiteX21" fmla="*/ 361950 w 3673475"/>
                <a:gd name="connsiteY21" fmla="*/ 250825 h 514350"/>
                <a:gd name="connsiteX22" fmla="*/ 463550 w 3673475"/>
                <a:gd name="connsiteY22" fmla="*/ 244475 h 514350"/>
                <a:gd name="connsiteX23" fmla="*/ 561975 w 3673475"/>
                <a:gd name="connsiteY23" fmla="*/ 238125 h 514350"/>
                <a:gd name="connsiteX24" fmla="*/ 708025 w 3673475"/>
                <a:gd name="connsiteY24" fmla="*/ 219075 h 514350"/>
                <a:gd name="connsiteX25" fmla="*/ 936625 w 3673475"/>
                <a:gd name="connsiteY25" fmla="*/ 203200 h 514350"/>
                <a:gd name="connsiteX26" fmla="*/ 1371600 w 3673475"/>
                <a:gd name="connsiteY26" fmla="*/ 158750 h 514350"/>
                <a:gd name="connsiteX27" fmla="*/ 1593850 w 3673475"/>
                <a:gd name="connsiteY27" fmla="*/ 139700 h 514350"/>
                <a:gd name="connsiteX28" fmla="*/ 1806575 w 3673475"/>
                <a:gd name="connsiteY28" fmla="*/ 114300 h 514350"/>
                <a:gd name="connsiteX29" fmla="*/ 2041525 w 3673475"/>
                <a:gd name="connsiteY29" fmla="*/ 88900 h 514350"/>
                <a:gd name="connsiteX30" fmla="*/ 2235200 w 3673475"/>
                <a:gd name="connsiteY30" fmla="*/ 73025 h 514350"/>
                <a:gd name="connsiteX31" fmla="*/ 2419350 w 3673475"/>
                <a:gd name="connsiteY31" fmla="*/ 60325 h 514350"/>
                <a:gd name="connsiteX32" fmla="*/ 2717800 w 3673475"/>
                <a:gd name="connsiteY32" fmla="*/ 47625 h 514350"/>
                <a:gd name="connsiteX33" fmla="*/ 2981325 w 3673475"/>
                <a:gd name="connsiteY33" fmla="*/ 44450 h 514350"/>
                <a:gd name="connsiteX34" fmla="*/ 3165475 w 3673475"/>
                <a:gd name="connsiteY34" fmla="*/ 0 h 514350"/>
                <a:gd name="connsiteX35" fmla="*/ 3225800 w 3673475"/>
                <a:gd name="connsiteY35" fmla="*/ 12700 h 514350"/>
                <a:gd name="connsiteX36" fmla="*/ 3368675 w 3673475"/>
                <a:gd name="connsiteY36" fmla="*/ 60325 h 514350"/>
                <a:gd name="connsiteX37" fmla="*/ 3479800 w 3673475"/>
                <a:gd name="connsiteY37" fmla="*/ 111125 h 514350"/>
                <a:gd name="connsiteX38" fmla="*/ 3625850 w 3673475"/>
                <a:gd name="connsiteY38" fmla="*/ 190500 h 514350"/>
                <a:gd name="connsiteX39" fmla="*/ 3654425 w 3673475"/>
                <a:gd name="connsiteY39" fmla="*/ 209550 h 514350"/>
                <a:gd name="connsiteX40" fmla="*/ 3667125 w 3673475"/>
                <a:gd name="connsiteY40" fmla="*/ 238125 h 514350"/>
                <a:gd name="connsiteX41" fmla="*/ 3673475 w 3673475"/>
                <a:gd name="connsiteY41" fmla="*/ 273050 h 514350"/>
                <a:gd name="connsiteX42" fmla="*/ 3654425 w 3673475"/>
                <a:gd name="connsiteY42" fmla="*/ 304800 h 514350"/>
                <a:gd name="connsiteX43" fmla="*/ 3613150 w 3673475"/>
                <a:gd name="connsiteY43" fmla="*/ 336550 h 514350"/>
                <a:gd name="connsiteX44" fmla="*/ 3521075 w 3673475"/>
                <a:gd name="connsiteY44" fmla="*/ 327025 h 514350"/>
                <a:gd name="connsiteX45" fmla="*/ 3273425 w 3673475"/>
                <a:gd name="connsiteY45" fmla="*/ 304800 h 514350"/>
                <a:gd name="connsiteX46" fmla="*/ 2867025 w 3673475"/>
                <a:gd name="connsiteY46" fmla="*/ 282575 h 514350"/>
                <a:gd name="connsiteX47" fmla="*/ 2543175 w 3673475"/>
                <a:gd name="connsiteY47" fmla="*/ 273050 h 514350"/>
                <a:gd name="connsiteX48" fmla="*/ 2241550 w 3673475"/>
                <a:gd name="connsiteY48" fmla="*/ 269875 h 514350"/>
                <a:gd name="connsiteX49" fmla="*/ 1981200 w 3673475"/>
                <a:gd name="connsiteY49" fmla="*/ 276225 h 514350"/>
                <a:gd name="connsiteX50" fmla="*/ 1492250 w 3673475"/>
                <a:gd name="connsiteY50" fmla="*/ 3175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73475" h="514350">
                  <a:moveTo>
                    <a:pt x="1492250" y="317500"/>
                  </a:moveTo>
                  <a:lnTo>
                    <a:pt x="1098550" y="368300"/>
                  </a:lnTo>
                  <a:lnTo>
                    <a:pt x="809625" y="412750"/>
                  </a:lnTo>
                  <a:lnTo>
                    <a:pt x="600075" y="454025"/>
                  </a:lnTo>
                  <a:lnTo>
                    <a:pt x="447675" y="508000"/>
                  </a:lnTo>
                  <a:lnTo>
                    <a:pt x="419100" y="514350"/>
                  </a:lnTo>
                  <a:lnTo>
                    <a:pt x="333375" y="492125"/>
                  </a:lnTo>
                  <a:lnTo>
                    <a:pt x="222250" y="447675"/>
                  </a:lnTo>
                  <a:lnTo>
                    <a:pt x="161925" y="403225"/>
                  </a:lnTo>
                  <a:lnTo>
                    <a:pt x="104775" y="352425"/>
                  </a:lnTo>
                  <a:lnTo>
                    <a:pt x="53975" y="282575"/>
                  </a:lnTo>
                  <a:lnTo>
                    <a:pt x="19050" y="212725"/>
                  </a:lnTo>
                  <a:lnTo>
                    <a:pt x="0" y="136525"/>
                  </a:lnTo>
                  <a:lnTo>
                    <a:pt x="0" y="117475"/>
                  </a:lnTo>
                  <a:lnTo>
                    <a:pt x="3175" y="104775"/>
                  </a:lnTo>
                  <a:lnTo>
                    <a:pt x="15875" y="98425"/>
                  </a:lnTo>
                  <a:lnTo>
                    <a:pt x="44450" y="107950"/>
                  </a:lnTo>
                  <a:lnTo>
                    <a:pt x="92075" y="152400"/>
                  </a:lnTo>
                  <a:lnTo>
                    <a:pt x="152400" y="196850"/>
                  </a:lnTo>
                  <a:lnTo>
                    <a:pt x="215900" y="225425"/>
                  </a:lnTo>
                  <a:lnTo>
                    <a:pt x="282575" y="241300"/>
                  </a:lnTo>
                  <a:cubicBezTo>
                    <a:pt x="359825" y="250956"/>
                    <a:pt x="333177" y="250825"/>
                    <a:pt x="361950" y="250825"/>
                  </a:cubicBezTo>
                  <a:lnTo>
                    <a:pt x="463550" y="244475"/>
                  </a:lnTo>
                  <a:lnTo>
                    <a:pt x="561975" y="238125"/>
                  </a:lnTo>
                  <a:lnTo>
                    <a:pt x="708025" y="219075"/>
                  </a:lnTo>
                  <a:lnTo>
                    <a:pt x="936625" y="203200"/>
                  </a:lnTo>
                  <a:lnTo>
                    <a:pt x="1371600" y="158750"/>
                  </a:lnTo>
                  <a:lnTo>
                    <a:pt x="1593850" y="139700"/>
                  </a:lnTo>
                  <a:lnTo>
                    <a:pt x="1806575" y="114300"/>
                  </a:lnTo>
                  <a:lnTo>
                    <a:pt x="2041525" y="88900"/>
                  </a:lnTo>
                  <a:lnTo>
                    <a:pt x="2235200" y="73025"/>
                  </a:lnTo>
                  <a:lnTo>
                    <a:pt x="2419350" y="60325"/>
                  </a:lnTo>
                  <a:lnTo>
                    <a:pt x="2717800" y="47625"/>
                  </a:lnTo>
                  <a:lnTo>
                    <a:pt x="2981325" y="44450"/>
                  </a:lnTo>
                  <a:lnTo>
                    <a:pt x="3165475" y="0"/>
                  </a:lnTo>
                  <a:lnTo>
                    <a:pt x="3225800" y="12700"/>
                  </a:lnTo>
                  <a:lnTo>
                    <a:pt x="3368675" y="60325"/>
                  </a:lnTo>
                  <a:lnTo>
                    <a:pt x="3479800" y="111125"/>
                  </a:lnTo>
                  <a:lnTo>
                    <a:pt x="3625850" y="190500"/>
                  </a:lnTo>
                  <a:lnTo>
                    <a:pt x="3654425" y="209550"/>
                  </a:lnTo>
                  <a:lnTo>
                    <a:pt x="3667125" y="238125"/>
                  </a:lnTo>
                  <a:lnTo>
                    <a:pt x="3673475" y="273050"/>
                  </a:lnTo>
                  <a:lnTo>
                    <a:pt x="3654425" y="304800"/>
                  </a:lnTo>
                  <a:lnTo>
                    <a:pt x="3613150" y="336550"/>
                  </a:lnTo>
                  <a:lnTo>
                    <a:pt x="3521075" y="327025"/>
                  </a:lnTo>
                  <a:lnTo>
                    <a:pt x="3273425" y="304800"/>
                  </a:lnTo>
                  <a:lnTo>
                    <a:pt x="2867025" y="282575"/>
                  </a:lnTo>
                  <a:lnTo>
                    <a:pt x="2543175" y="273050"/>
                  </a:lnTo>
                  <a:lnTo>
                    <a:pt x="2241550" y="269875"/>
                  </a:lnTo>
                  <a:lnTo>
                    <a:pt x="1981200" y="276225"/>
                  </a:lnTo>
                  <a:lnTo>
                    <a:pt x="1492250" y="317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A9A41385-A73D-44DD-8CB2-DA4A4D28FDF2}"/>
              </a:ext>
            </a:extLst>
          </p:cNvPr>
          <p:cNvGrpSpPr/>
          <p:nvPr/>
        </p:nvGrpSpPr>
        <p:grpSpPr>
          <a:xfrm>
            <a:off x="2366478" y="1592263"/>
            <a:ext cx="5108575" cy="4135437"/>
            <a:chOff x="2365375" y="1592263"/>
            <a:chExt cx="5108575" cy="4135437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93B2B8C6-ED7C-4C7B-BF72-C9917E0DE541}"/>
                </a:ext>
              </a:extLst>
            </p:cNvPr>
            <p:cNvSpPr/>
            <p:nvPr/>
          </p:nvSpPr>
          <p:spPr>
            <a:xfrm>
              <a:off x="2476500" y="2847975"/>
              <a:ext cx="1733550" cy="495300"/>
            </a:xfrm>
            <a:custGeom>
              <a:avLst/>
              <a:gdLst>
                <a:gd name="connsiteX0" fmla="*/ 609600 w 1733550"/>
                <a:gd name="connsiteY0" fmla="*/ 445294 h 495300"/>
                <a:gd name="connsiteX1" fmla="*/ 402431 w 1733550"/>
                <a:gd name="connsiteY1" fmla="*/ 488156 h 495300"/>
                <a:gd name="connsiteX2" fmla="*/ 361950 w 1733550"/>
                <a:gd name="connsiteY2" fmla="*/ 495300 h 495300"/>
                <a:gd name="connsiteX3" fmla="*/ 314325 w 1733550"/>
                <a:gd name="connsiteY3" fmla="*/ 492919 h 495300"/>
                <a:gd name="connsiteX4" fmla="*/ 238125 w 1733550"/>
                <a:gd name="connsiteY4" fmla="*/ 478631 h 495300"/>
                <a:gd name="connsiteX5" fmla="*/ 180975 w 1733550"/>
                <a:gd name="connsiteY5" fmla="*/ 461963 h 495300"/>
                <a:gd name="connsiteX6" fmla="*/ 133350 w 1733550"/>
                <a:gd name="connsiteY6" fmla="*/ 438150 h 495300"/>
                <a:gd name="connsiteX7" fmla="*/ 95250 w 1733550"/>
                <a:gd name="connsiteY7" fmla="*/ 409575 h 495300"/>
                <a:gd name="connsiteX8" fmla="*/ 59531 w 1733550"/>
                <a:gd name="connsiteY8" fmla="*/ 371475 h 495300"/>
                <a:gd name="connsiteX9" fmla="*/ 35719 w 1733550"/>
                <a:gd name="connsiteY9" fmla="*/ 330994 h 495300"/>
                <a:gd name="connsiteX10" fmla="*/ 19050 w 1733550"/>
                <a:gd name="connsiteY10" fmla="*/ 290513 h 495300"/>
                <a:gd name="connsiteX11" fmla="*/ 11906 w 1733550"/>
                <a:gd name="connsiteY11" fmla="*/ 266700 h 495300"/>
                <a:gd name="connsiteX12" fmla="*/ 2381 w 1733550"/>
                <a:gd name="connsiteY12" fmla="*/ 240506 h 495300"/>
                <a:gd name="connsiteX13" fmla="*/ 0 w 1733550"/>
                <a:gd name="connsiteY13" fmla="*/ 226219 h 495300"/>
                <a:gd name="connsiteX14" fmla="*/ 2381 w 1733550"/>
                <a:gd name="connsiteY14" fmla="*/ 211931 h 495300"/>
                <a:gd name="connsiteX15" fmla="*/ 16669 w 1733550"/>
                <a:gd name="connsiteY15" fmla="*/ 204788 h 495300"/>
                <a:gd name="connsiteX16" fmla="*/ 42863 w 1733550"/>
                <a:gd name="connsiteY16" fmla="*/ 211931 h 495300"/>
                <a:gd name="connsiteX17" fmla="*/ 69056 w 1733550"/>
                <a:gd name="connsiteY17" fmla="*/ 228600 h 495300"/>
                <a:gd name="connsiteX18" fmla="*/ 92869 w 1733550"/>
                <a:gd name="connsiteY18" fmla="*/ 245269 h 495300"/>
                <a:gd name="connsiteX19" fmla="*/ 123825 w 1733550"/>
                <a:gd name="connsiteY19" fmla="*/ 259556 h 495300"/>
                <a:gd name="connsiteX20" fmla="*/ 150019 w 1733550"/>
                <a:gd name="connsiteY20" fmla="*/ 269081 h 495300"/>
                <a:gd name="connsiteX21" fmla="*/ 185738 w 1733550"/>
                <a:gd name="connsiteY21" fmla="*/ 276225 h 495300"/>
                <a:gd name="connsiteX22" fmla="*/ 233363 w 1733550"/>
                <a:gd name="connsiteY22" fmla="*/ 285750 h 495300"/>
                <a:gd name="connsiteX23" fmla="*/ 276225 w 1733550"/>
                <a:gd name="connsiteY23" fmla="*/ 288131 h 495300"/>
                <a:gd name="connsiteX24" fmla="*/ 340519 w 1733550"/>
                <a:gd name="connsiteY24" fmla="*/ 290513 h 495300"/>
                <a:gd name="connsiteX25" fmla="*/ 411956 w 1733550"/>
                <a:gd name="connsiteY25" fmla="*/ 285750 h 495300"/>
                <a:gd name="connsiteX26" fmla="*/ 528638 w 1733550"/>
                <a:gd name="connsiteY26" fmla="*/ 264319 h 495300"/>
                <a:gd name="connsiteX27" fmla="*/ 790575 w 1733550"/>
                <a:gd name="connsiteY27" fmla="*/ 204788 h 495300"/>
                <a:gd name="connsiteX28" fmla="*/ 1047750 w 1733550"/>
                <a:gd name="connsiteY28" fmla="*/ 152400 h 495300"/>
                <a:gd name="connsiteX29" fmla="*/ 1219200 w 1733550"/>
                <a:gd name="connsiteY29" fmla="*/ 111919 h 495300"/>
                <a:gd name="connsiteX30" fmla="*/ 1297781 w 1733550"/>
                <a:gd name="connsiteY30" fmla="*/ 64294 h 495300"/>
                <a:gd name="connsiteX31" fmla="*/ 1357313 w 1733550"/>
                <a:gd name="connsiteY31" fmla="*/ 30956 h 495300"/>
                <a:gd name="connsiteX32" fmla="*/ 1414463 w 1733550"/>
                <a:gd name="connsiteY32" fmla="*/ 7144 h 495300"/>
                <a:gd name="connsiteX33" fmla="*/ 1469231 w 1733550"/>
                <a:gd name="connsiteY33" fmla="*/ 0 h 495300"/>
                <a:gd name="connsiteX34" fmla="*/ 1512094 w 1733550"/>
                <a:gd name="connsiteY34" fmla="*/ 2381 h 495300"/>
                <a:gd name="connsiteX35" fmla="*/ 1574006 w 1733550"/>
                <a:gd name="connsiteY35" fmla="*/ 11906 h 495300"/>
                <a:gd name="connsiteX36" fmla="*/ 1602581 w 1733550"/>
                <a:gd name="connsiteY36" fmla="*/ 21431 h 495300"/>
                <a:gd name="connsiteX37" fmla="*/ 1662113 w 1733550"/>
                <a:gd name="connsiteY37" fmla="*/ 54769 h 495300"/>
                <a:gd name="connsiteX38" fmla="*/ 1733550 w 1733550"/>
                <a:gd name="connsiteY38" fmla="*/ 104775 h 495300"/>
                <a:gd name="connsiteX39" fmla="*/ 1688306 w 1733550"/>
                <a:gd name="connsiteY39" fmla="*/ 192881 h 495300"/>
                <a:gd name="connsiteX40" fmla="*/ 1664494 w 1733550"/>
                <a:gd name="connsiteY40" fmla="*/ 221456 h 495300"/>
                <a:gd name="connsiteX41" fmla="*/ 1628775 w 1733550"/>
                <a:gd name="connsiteY41" fmla="*/ 230981 h 495300"/>
                <a:gd name="connsiteX42" fmla="*/ 1497806 w 1733550"/>
                <a:gd name="connsiteY42" fmla="*/ 261938 h 495300"/>
                <a:gd name="connsiteX43" fmla="*/ 1295400 w 1733550"/>
                <a:gd name="connsiteY43" fmla="*/ 309563 h 495300"/>
                <a:gd name="connsiteX44" fmla="*/ 1028700 w 1733550"/>
                <a:gd name="connsiteY44" fmla="*/ 361950 h 495300"/>
                <a:gd name="connsiteX45" fmla="*/ 781050 w 1733550"/>
                <a:gd name="connsiteY45" fmla="*/ 409575 h 495300"/>
                <a:gd name="connsiteX46" fmla="*/ 609600 w 1733550"/>
                <a:gd name="connsiteY46" fmla="*/ 44529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3550" h="495300">
                  <a:moveTo>
                    <a:pt x="609600" y="445294"/>
                  </a:moveTo>
                  <a:lnTo>
                    <a:pt x="402431" y="488156"/>
                  </a:lnTo>
                  <a:lnTo>
                    <a:pt x="361950" y="495300"/>
                  </a:lnTo>
                  <a:lnTo>
                    <a:pt x="314325" y="492919"/>
                  </a:lnTo>
                  <a:lnTo>
                    <a:pt x="238125" y="478631"/>
                  </a:lnTo>
                  <a:lnTo>
                    <a:pt x="180975" y="461963"/>
                  </a:lnTo>
                  <a:lnTo>
                    <a:pt x="133350" y="438150"/>
                  </a:lnTo>
                  <a:lnTo>
                    <a:pt x="95250" y="409575"/>
                  </a:lnTo>
                  <a:lnTo>
                    <a:pt x="59531" y="371475"/>
                  </a:lnTo>
                  <a:lnTo>
                    <a:pt x="35719" y="330994"/>
                  </a:lnTo>
                  <a:lnTo>
                    <a:pt x="19050" y="290513"/>
                  </a:lnTo>
                  <a:lnTo>
                    <a:pt x="11906" y="266700"/>
                  </a:lnTo>
                  <a:lnTo>
                    <a:pt x="2381" y="240506"/>
                  </a:lnTo>
                  <a:lnTo>
                    <a:pt x="0" y="226219"/>
                  </a:lnTo>
                  <a:lnTo>
                    <a:pt x="2381" y="211931"/>
                  </a:lnTo>
                  <a:lnTo>
                    <a:pt x="16669" y="204788"/>
                  </a:lnTo>
                  <a:lnTo>
                    <a:pt x="42863" y="211931"/>
                  </a:lnTo>
                  <a:lnTo>
                    <a:pt x="69056" y="228600"/>
                  </a:lnTo>
                  <a:lnTo>
                    <a:pt x="92869" y="245269"/>
                  </a:lnTo>
                  <a:lnTo>
                    <a:pt x="123825" y="259556"/>
                  </a:lnTo>
                  <a:lnTo>
                    <a:pt x="150019" y="269081"/>
                  </a:lnTo>
                  <a:lnTo>
                    <a:pt x="185738" y="276225"/>
                  </a:lnTo>
                  <a:lnTo>
                    <a:pt x="233363" y="285750"/>
                  </a:lnTo>
                  <a:lnTo>
                    <a:pt x="276225" y="288131"/>
                  </a:lnTo>
                  <a:lnTo>
                    <a:pt x="340519" y="290513"/>
                  </a:lnTo>
                  <a:lnTo>
                    <a:pt x="411956" y="285750"/>
                  </a:lnTo>
                  <a:lnTo>
                    <a:pt x="528638" y="264319"/>
                  </a:lnTo>
                  <a:lnTo>
                    <a:pt x="790575" y="204788"/>
                  </a:lnTo>
                  <a:lnTo>
                    <a:pt x="1047750" y="152400"/>
                  </a:lnTo>
                  <a:lnTo>
                    <a:pt x="1219200" y="111919"/>
                  </a:lnTo>
                  <a:lnTo>
                    <a:pt x="1297781" y="64294"/>
                  </a:lnTo>
                  <a:lnTo>
                    <a:pt x="1357313" y="30956"/>
                  </a:lnTo>
                  <a:lnTo>
                    <a:pt x="1414463" y="7144"/>
                  </a:lnTo>
                  <a:lnTo>
                    <a:pt x="1469231" y="0"/>
                  </a:lnTo>
                  <a:lnTo>
                    <a:pt x="1512094" y="2381"/>
                  </a:lnTo>
                  <a:lnTo>
                    <a:pt x="1574006" y="11906"/>
                  </a:lnTo>
                  <a:lnTo>
                    <a:pt x="1602581" y="21431"/>
                  </a:lnTo>
                  <a:lnTo>
                    <a:pt x="1662113" y="54769"/>
                  </a:lnTo>
                  <a:lnTo>
                    <a:pt x="1733550" y="104775"/>
                  </a:lnTo>
                  <a:lnTo>
                    <a:pt x="1688306" y="192881"/>
                  </a:lnTo>
                  <a:lnTo>
                    <a:pt x="1664494" y="221456"/>
                  </a:lnTo>
                  <a:lnTo>
                    <a:pt x="1628775" y="230981"/>
                  </a:lnTo>
                  <a:lnTo>
                    <a:pt x="1497806" y="261938"/>
                  </a:lnTo>
                  <a:lnTo>
                    <a:pt x="1295400" y="309563"/>
                  </a:lnTo>
                  <a:lnTo>
                    <a:pt x="1028700" y="361950"/>
                  </a:lnTo>
                  <a:lnTo>
                    <a:pt x="781050" y="409575"/>
                  </a:lnTo>
                  <a:lnTo>
                    <a:pt x="60960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DEF40213-576D-46D1-8984-14B834EA7DFC}"/>
                </a:ext>
              </a:extLst>
            </p:cNvPr>
            <p:cNvSpPr/>
            <p:nvPr/>
          </p:nvSpPr>
          <p:spPr>
            <a:xfrm>
              <a:off x="4524375" y="2811463"/>
              <a:ext cx="509588" cy="1069975"/>
            </a:xfrm>
            <a:custGeom>
              <a:avLst/>
              <a:gdLst>
                <a:gd name="connsiteX0" fmla="*/ 219075 w 509588"/>
                <a:gd name="connsiteY0" fmla="*/ 497682 h 1069182"/>
                <a:gd name="connsiteX1" fmla="*/ 192881 w 509588"/>
                <a:gd name="connsiteY1" fmla="*/ 357188 h 1069182"/>
                <a:gd name="connsiteX2" fmla="*/ 166688 w 509588"/>
                <a:gd name="connsiteY2" fmla="*/ 245269 h 1069182"/>
                <a:gd name="connsiteX3" fmla="*/ 142875 w 509588"/>
                <a:gd name="connsiteY3" fmla="*/ 200025 h 1069182"/>
                <a:gd name="connsiteX4" fmla="*/ 119063 w 509588"/>
                <a:gd name="connsiteY4" fmla="*/ 161925 h 1069182"/>
                <a:gd name="connsiteX5" fmla="*/ 80963 w 509588"/>
                <a:gd name="connsiteY5" fmla="*/ 121444 h 1069182"/>
                <a:gd name="connsiteX6" fmla="*/ 35719 w 509588"/>
                <a:gd name="connsiteY6" fmla="*/ 78582 h 1069182"/>
                <a:gd name="connsiteX7" fmla="*/ 16669 w 509588"/>
                <a:gd name="connsiteY7" fmla="*/ 61913 h 1069182"/>
                <a:gd name="connsiteX8" fmla="*/ 0 w 509588"/>
                <a:gd name="connsiteY8" fmla="*/ 30957 h 1069182"/>
                <a:gd name="connsiteX9" fmla="*/ 0 w 509588"/>
                <a:gd name="connsiteY9" fmla="*/ 9525 h 1069182"/>
                <a:gd name="connsiteX10" fmla="*/ 11906 w 509588"/>
                <a:gd name="connsiteY10" fmla="*/ 0 h 1069182"/>
                <a:gd name="connsiteX11" fmla="*/ 35719 w 509588"/>
                <a:gd name="connsiteY11" fmla="*/ 0 h 1069182"/>
                <a:gd name="connsiteX12" fmla="*/ 69056 w 509588"/>
                <a:gd name="connsiteY12" fmla="*/ 11907 h 1069182"/>
                <a:gd name="connsiteX13" fmla="*/ 152400 w 509588"/>
                <a:gd name="connsiteY13" fmla="*/ 26194 h 1069182"/>
                <a:gd name="connsiteX14" fmla="*/ 264319 w 509588"/>
                <a:gd name="connsiteY14" fmla="*/ 57150 h 1069182"/>
                <a:gd name="connsiteX15" fmla="*/ 407194 w 509588"/>
                <a:gd name="connsiteY15" fmla="*/ 104775 h 1069182"/>
                <a:gd name="connsiteX16" fmla="*/ 400050 w 509588"/>
                <a:gd name="connsiteY16" fmla="*/ 261938 h 1069182"/>
                <a:gd name="connsiteX17" fmla="*/ 488156 w 509588"/>
                <a:gd name="connsiteY17" fmla="*/ 747713 h 1069182"/>
                <a:gd name="connsiteX18" fmla="*/ 509588 w 509588"/>
                <a:gd name="connsiteY18" fmla="*/ 909638 h 1069182"/>
                <a:gd name="connsiteX19" fmla="*/ 454819 w 509588"/>
                <a:gd name="connsiteY19" fmla="*/ 1000125 h 1069182"/>
                <a:gd name="connsiteX20" fmla="*/ 402431 w 509588"/>
                <a:gd name="connsiteY20" fmla="*/ 1064419 h 1069182"/>
                <a:gd name="connsiteX21" fmla="*/ 383381 w 509588"/>
                <a:gd name="connsiteY21" fmla="*/ 1069182 h 1069182"/>
                <a:gd name="connsiteX22" fmla="*/ 359569 w 509588"/>
                <a:gd name="connsiteY22" fmla="*/ 1069182 h 1069182"/>
                <a:gd name="connsiteX23" fmla="*/ 333375 w 509588"/>
                <a:gd name="connsiteY23" fmla="*/ 1047750 h 1069182"/>
                <a:gd name="connsiteX24" fmla="*/ 264319 w 509588"/>
                <a:gd name="connsiteY24" fmla="*/ 976313 h 1069182"/>
                <a:gd name="connsiteX25" fmla="*/ 250031 w 509588"/>
                <a:gd name="connsiteY25" fmla="*/ 954882 h 1069182"/>
                <a:gd name="connsiteX26" fmla="*/ 240506 w 509588"/>
                <a:gd name="connsiteY26" fmla="*/ 916782 h 1069182"/>
                <a:gd name="connsiteX27" fmla="*/ 240506 w 509588"/>
                <a:gd name="connsiteY27" fmla="*/ 869157 h 1069182"/>
                <a:gd name="connsiteX28" fmla="*/ 245269 w 509588"/>
                <a:gd name="connsiteY28" fmla="*/ 821532 h 1069182"/>
                <a:gd name="connsiteX29" fmla="*/ 247650 w 509588"/>
                <a:gd name="connsiteY29" fmla="*/ 778669 h 1069182"/>
                <a:gd name="connsiteX30" fmla="*/ 245269 w 509588"/>
                <a:gd name="connsiteY30" fmla="*/ 711994 h 1069182"/>
                <a:gd name="connsiteX31" fmla="*/ 219075 w 509588"/>
                <a:gd name="connsiteY31" fmla="*/ 497682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9588" h="1069182">
                  <a:moveTo>
                    <a:pt x="219075" y="497682"/>
                  </a:moveTo>
                  <a:lnTo>
                    <a:pt x="192881" y="357188"/>
                  </a:lnTo>
                  <a:lnTo>
                    <a:pt x="166688" y="245269"/>
                  </a:lnTo>
                  <a:lnTo>
                    <a:pt x="142875" y="200025"/>
                  </a:lnTo>
                  <a:lnTo>
                    <a:pt x="119063" y="161925"/>
                  </a:lnTo>
                  <a:lnTo>
                    <a:pt x="80963" y="121444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0" y="30957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69056" y="11907"/>
                  </a:lnTo>
                  <a:lnTo>
                    <a:pt x="152400" y="26194"/>
                  </a:lnTo>
                  <a:lnTo>
                    <a:pt x="264319" y="57150"/>
                  </a:lnTo>
                  <a:lnTo>
                    <a:pt x="407194" y="104775"/>
                  </a:lnTo>
                  <a:lnTo>
                    <a:pt x="400050" y="261938"/>
                  </a:lnTo>
                  <a:lnTo>
                    <a:pt x="488156" y="747713"/>
                  </a:lnTo>
                  <a:lnTo>
                    <a:pt x="509588" y="909638"/>
                  </a:lnTo>
                  <a:lnTo>
                    <a:pt x="454819" y="1000125"/>
                  </a:lnTo>
                  <a:lnTo>
                    <a:pt x="402431" y="1064419"/>
                  </a:lnTo>
                  <a:lnTo>
                    <a:pt x="383381" y="1069182"/>
                  </a:lnTo>
                  <a:lnTo>
                    <a:pt x="359569" y="1069182"/>
                  </a:lnTo>
                  <a:lnTo>
                    <a:pt x="333375" y="1047750"/>
                  </a:lnTo>
                  <a:lnTo>
                    <a:pt x="264319" y="976313"/>
                  </a:lnTo>
                  <a:lnTo>
                    <a:pt x="250031" y="954882"/>
                  </a:lnTo>
                  <a:lnTo>
                    <a:pt x="240506" y="916782"/>
                  </a:lnTo>
                  <a:lnTo>
                    <a:pt x="240506" y="869157"/>
                  </a:lnTo>
                  <a:lnTo>
                    <a:pt x="245269" y="821532"/>
                  </a:lnTo>
                  <a:lnTo>
                    <a:pt x="247650" y="778669"/>
                  </a:lnTo>
                  <a:cubicBezTo>
                    <a:pt x="246856" y="756444"/>
                    <a:pt x="246063" y="734219"/>
                    <a:pt x="245269" y="711994"/>
                  </a:cubicBezTo>
                  <a:lnTo>
                    <a:pt x="219075" y="497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03A17E85-66E1-466D-96F0-8A3BF495000A}"/>
                </a:ext>
              </a:extLst>
            </p:cNvPr>
            <p:cNvSpPr/>
            <p:nvPr/>
          </p:nvSpPr>
          <p:spPr>
            <a:xfrm rot="16200000">
              <a:off x="2018507" y="2940843"/>
              <a:ext cx="2667000" cy="557213"/>
            </a:xfrm>
            <a:custGeom>
              <a:avLst/>
              <a:gdLst>
                <a:gd name="connsiteX0" fmla="*/ 664368 w 2667000"/>
                <a:gd name="connsiteY0" fmla="*/ 445294 h 557212"/>
                <a:gd name="connsiteX1" fmla="*/ 116681 w 2667000"/>
                <a:gd name="connsiteY1" fmla="*/ 450056 h 557212"/>
                <a:gd name="connsiteX2" fmla="*/ 0 w 2667000"/>
                <a:gd name="connsiteY2" fmla="*/ 202406 h 557212"/>
                <a:gd name="connsiteX3" fmla="*/ 523875 w 2667000"/>
                <a:gd name="connsiteY3" fmla="*/ 197644 h 557212"/>
                <a:gd name="connsiteX4" fmla="*/ 1304925 w 2667000"/>
                <a:gd name="connsiteY4" fmla="*/ 200025 h 557212"/>
                <a:gd name="connsiteX5" fmla="*/ 1750218 w 2667000"/>
                <a:gd name="connsiteY5" fmla="*/ 200025 h 557212"/>
                <a:gd name="connsiteX6" fmla="*/ 2221706 w 2667000"/>
                <a:gd name="connsiteY6" fmla="*/ 197644 h 557212"/>
                <a:gd name="connsiteX7" fmla="*/ 2319337 w 2667000"/>
                <a:gd name="connsiteY7" fmla="*/ 200025 h 557212"/>
                <a:gd name="connsiteX8" fmla="*/ 2355056 w 2667000"/>
                <a:gd name="connsiteY8" fmla="*/ 195262 h 557212"/>
                <a:gd name="connsiteX9" fmla="*/ 2405062 w 2667000"/>
                <a:gd name="connsiteY9" fmla="*/ 183356 h 557212"/>
                <a:gd name="connsiteX10" fmla="*/ 2464593 w 2667000"/>
                <a:gd name="connsiteY10" fmla="*/ 161925 h 557212"/>
                <a:gd name="connsiteX11" fmla="*/ 2514600 w 2667000"/>
                <a:gd name="connsiteY11" fmla="*/ 123825 h 557212"/>
                <a:gd name="connsiteX12" fmla="*/ 2562225 w 2667000"/>
                <a:gd name="connsiteY12" fmla="*/ 73819 h 557212"/>
                <a:gd name="connsiteX13" fmla="*/ 2595562 w 2667000"/>
                <a:gd name="connsiteY13" fmla="*/ 23812 h 557212"/>
                <a:gd name="connsiteX14" fmla="*/ 2614612 w 2667000"/>
                <a:gd name="connsiteY14" fmla="*/ 7144 h 557212"/>
                <a:gd name="connsiteX15" fmla="*/ 2638425 w 2667000"/>
                <a:gd name="connsiteY15" fmla="*/ 0 h 557212"/>
                <a:gd name="connsiteX16" fmla="*/ 2657475 w 2667000"/>
                <a:gd name="connsiteY16" fmla="*/ 7144 h 557212"/>
                <a:gd name="connsiteX17" fmla="*/ 2667000 w 2667000"/>
                <a:gd name="connsiteY17" fmla="*/ 19050 h 557212"/>
                <a:gd name="connsiteX18" fmla="*/ 2667000 w 2667000"/>
                <a:gd name="connsiteY18" fmla="*/ 66675 h 557212"/>
                <a:gd name="connsiteX19" fmla="*/ 2650331 w 2667000"/>
                <a:gd name="connsiteY19" fmla="*/ 169069 h 557212"/>
                <a:gd name="connsiteX20" fmla="*/ 2621756 w 2667000"/>
                <a:gd name="connsiteY20" fmla="*/ 288131 h 557212"/>
                <a:gd name="connsiteX21" fmla="*/ 2595562 w 2667000"/>
                <a:gd name="connsiteY21" fmla="*/ 347662 h 557212"/>
                <a:gd name="connsiteX22" fmla="*/ 2512218 w 2667000"/>
                <a:gd name="connsiteY22" fmla="*/ 459581 h 557212"/>
                <a:gd name="connsiteX23" fmla="*/ 2431256 w 2667000"/>
                <a:gd name="connsiteY23" fmla="*/ 540544 h 557212"/>
                <a:gd name="connsiteX24" fmla="*/ 2407443 w 2667000"/>
                <a:gd name="connsiteY24" fmla="*/ 554831 h 557212"/>
                <a:gd name="connsiteX25" fmla="*/ 2374106 w 2667000"/>
                <a:gd name="connsiteY25" fmla="*/ 557212 h 557212"/>
                <a:gd name="connsiteX26" fmla="*/ 2343150 w 2667000"/>
                <a:gd name="connsiteY26" fmla="*/ 547687 h 557212"/>
                <a:gd name="connsiteX27" fmla="*/ 2290762 w 2667000"/>
                <a:gd name="connsiteY27" fmla="*/ 511969 h 557212"/>
                <a:gd name="connsiteX28" fmla="*/ 2245518 w 2667000"/>
                <a:gd name="connsiteY28" fmla="*/ 492919 h 557212"/>
                <a:gd name="connsiteX29" fmla="*/ 2185987 w 2667000"/>
                <a:gd name="connsiteY29" fmla="*/ 476250 h 557212"/>
                <a:gd name="connsiteX30" fmla="*/ 2105025 w 2667000"/>
                <a:gd name="connsiteY30" fmla="*/ 461962 h 557212"/>
                <a:gd name="connsiteX31" fmla="*/ 1702593 w 2667000"/>
                <a:gd name="connsiteY31" fmla="*/ 447675 h 557212"/>
                <a:gd name="connsiteX32" fmla="*/ 1502568 w 2667000"/>
                <a:gd name="connsiteY32" fmla="*/ 442912 h 557212"/>
                <a:gd name="connsiteX33" fmla="*/ 664368 w 2667000"/>
                <a:gd name="connsiteY33" fmla="*/ 445294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67000" h="557212">
                  <a:moveTo>
                    <a:pt x="664368" y="445294"/>
                  </a:moveTo>
                  <a:lnTo>
                    <a:pt x="116681" y="450056"/>
                  </a:lnTo>
                  <a:lnTo>
                    <a:pt x="0" y="202406"/>
                  </a:lnTo>
                  <a:lnTo>
                    <a:pt x="523875" y="197644"/>
                  </a:lnTo>
                  <a:lnTo>
                    <a:pt x="1304925" y="200025"/>
                  </a:lnTo>
                  <a:lnTo>
                    <a:pt x="1750218" y="200025"/>
                  </a:lnTo>
                  <a:lnTo>
                    <a:pt x="2221706" y="197644"/>
                  </a:lnTo>
                  <a:lnTo>
                    <a:pt x="2319337" y="200025"/>
                  </a:lnTo>
                  <a:lnTo>
                    <a:pt x="2355056" y="195262"/>
                  </a:lnTo>
                  <a:lnTo>
                    <a:pt x="2405062" y="183356"/>
                  </a:lnTo>
                  <a:lnTo>
                    <a:pt x="2464593" y="161925"/>
                  </a:lnTo>
                  <a:lnTo>
                    <a:pt x="2514600" y="123825"/>
                  </a:lnTo>
                  <a:lnTo>
                    <a:pt x="2562225" y="73819"/>
                  </a:lnTo>
                  <a:lnTo>
                    <a:pt x="2595562" y="23812"/>
                  </a:lnTo>
                  <a:lnTo>
                    <a:pt x="2614612" y="7144"/>
                  </a:lnTo>
                  <a:lnTo>
                    <a:pt x="2638425" y="0"/>
                  </a:lnTo>
                  <a:lnTo>
                    <a:pt x="2657475" y="7144"/>
                  </a:lnTo>
                  <a:lnTo>
                    <a:pt x="2667000" y="19050"/>
                  </a:lnTo>
                  <a:lnTo>
                    <a:pt x="2667000" y="66675"/>
                  </a:lnTo>
                  <a:lnTo>
                    <a:pt x="2650331" y="169069"/>
                  </a:lnTo>
                  <a:lnTo>
                    <a:pt x="2621756" y="288131"/>
                  </a:lnTo>
                  <a:lnTo>
                    <a:pt x="2595562" y="347662"/>
                  </a:lnTo>
                  <a:lnTo>
                    <a:pt x="2512218" y="459581"/>
                  </a:lnTo>
                  <a:lnTo>
                    <a:pt x="2431256" y="540544"/>
                  </a:lnTo>
                  <a:lnTo>
                    <a:pt x="2407443" y="554831"/>
                  </a:lnTo>
                  <a:lnTo>
                    <a:pt x="2374106" y="557212"/>
                  </a:lnTo>
                  <a:lnTo>
                    <a:pt x="2343150" y="547687"/>
                  </a:lnTo>
                  <a:lnTo>
                    <a:pt x="2290762" y="511969"/>
                  </a:lnTo>
                  <a:lnTo>
                    <a:pt x="2245518" y="492919"/>
                  </a:lnTo>
                  <a:lnTo>
                    <a:pt x="2185987" y="476250"/>
                  </a:lnTo>
                  <a:lnTo>
                    <a:pt x="2105025" y="461962"/>
                  </a:lnTo>
                  <a:lnTo>
                    <a:pt x="1702593" y="447675"/>
                  </a:lnTo>
                  <a:lnTo>
                    <a:pt x="1502568" y="442912"/>
                  </a:lnTo>
                  <a:lnTo>
                    <a:pt x="664368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7E086A26-2DAF-4A35-A36C-CACB849EF71B}"/>
                </a:ext>
              </a:extLst>
            </p:cNvPr>
            <p:cNvSpPr/>
            <p:nvPr/>
          </p:nvSpPr>
          <p:spPr>
            <a:xfrm>
              <a:off x="2365375" y="4019550"/>
              <a:ext cx="1862138" cy="973138"/>
            </a:xfrm>
            <a:custGeom>
              <a:avLst/>
              <a:gdLst>
                <a:gd name="connsiteX0" fmla="*/ 914400 w 1862138"/>
                <a:gd name="connsiteY0" fmla="*/ 673894 h 973931"/>
                <a:gd name="connsiteX1" fmla="*/ 578644 w 1862138"/>
                <a:gd name="connsiteY1" fmla="*/ 881063 h 973931"/>
                <a:gd name="connsiteX2" fmla="*/ 452438 w 1862138"/>
                <a:gd name="connsiteY2" fmla="*/ 954881 h 973931"/>
                <a:gd name="connsiteX3" fmla="*/ 426244 w 1862138"/>
                <a:gd name="connsiteY3" fmla="*/ 971550 h 973931"/>
                <a:gd name="connsiteX4" fmla="*/ 407194 w 1862138"/>
                <a:gd name="connsiteY4" fmla="*/ 973931 h 973931"/>
                <a:gd name="connsiteX5" fmla="*/ 373857 w 1862138"/>
                <a:gd name="connsiteY5" fmla="*/ 973931 h 973931"/>
                <a:gd name="connsiteX6" fmla="*/ 342900 w 1862138"/>
                <a:gd name="connsiteY6" fmla="*/ 966788 h 973931"/>
                <a:gd name="connsiteX7" fmla="*/ 300038 w 1862138"/>
                <a:gd name="connsiteY7" fmla="*/ 938213 h 973931"/>
                <a:gd name="connsiteX8" fmla="*/ 219075 w 1862138"/>
                <a:gd name="connsiteY8" fmla="*/ 864394 h 973931"/>
                <a:gd name="connsiteX9" fmla="*/ 116682 w 1862138"/>
                <a:gd name="connsiteY9" fmla="*/ 740569 h 973931"/>
                <a:gd name="connsiteX10" fmla="*/ 28575 w 1862138"/>
                <a:gd name="connsiteY10" fmla="*/ 626269 h 973931"/>
                <a:gd name="connsiteX11" fmla="*/ 9525 w 1862138"/>
                <a:gd name="connsiteY11" fmla="*/ 595313 h 973931"/>
                <a:gd name="connsiteX12" fmla="*/ 0 w 1862138"/>
                <a:gd name="connsiteY12" fmla="*/ 569119 h 973931"/>
                <a:gd name="connsiteX13" fmla="*/ 0 w 1862138"/>
                <a:gd name="connsiteY13" fmla="*/ 552450 h 973931"/>
                <a:gd name="connsiteX14" fmla="*/ 4763 w 1862138"/>
                <a:gd name="connsiteY14" fmla="*/ 540544 h 973931"/>
                <a:gd name="connsiteX15" fmla="*/ 19050 w 1862138"/>
                <a:gd name="connsiteY15" fmla="*/ 533400 h 973931"/>
                <a:gd name="connsiteX16" fmla="*/ 47625 w 1862138"/>
                <a:gd name="connsiteY16" fmla="*/ 538163 h 973931"/>
                <a:gd name="connsiteX17" fmla="*/ 147638 w 1862138"/>
                <a:gd name="connsiteY17" fmla="*/ 592931 h 973931"/>
                <a:gd name="connsiteX18" fmla="*/ 245269 w 1862138"/>
                <a:gd name="connsiteY18" fmla="*/ 642938 h 973931"/>
                <a:gd name="connsiteX19" fmla="*/ 297657 w 1862138"/>
                <a:gd name="connsiteY19" fmla="*/ 659606 h 973931"/>
                <a:gd name="connsiteX20" fmla="*/ 326232 w 1862138"/>
                <a:gd name="connsiteY20" fmla="*/ 661988 h 973931"/>
                <a:gd name="connsiteX21" fmla="*/ 361950 w 1862138"/>
                <a:gd name="connsiteY21" fmla="*/ 657225 h 973931"/>
                <a:gd name="connsiteX22" fmla="*/ 431007 w 1862138"/>
                <a:gd name="connsiteY22" fmla="*/ 631031 h 973931"/>
                <a:gd name="connsiteX23" fmla="*/ 602457 w 1862138"/>
                <a:gd name="connsiteY23" fmla="*/ 559594 h 973931"/>
                <a:gd name="connsiteX24" fmla="*/ 909638 w 1862138"/>
                <a:gd name="connsiteY24" fmla="*/ 431006 h 973931"/>
                <a:gd name="connsiteX25" fmla="*/ 1159669 w 1862138"/>
                <a:gd name="connsiteY25" fmla="*/ 335756 h 973931"/>
                <a:gd name="connsiteX26" fmla="*/ 1350169 w 1862138"/>
                <a:gd name="connsiteY26" fmla="*/ 240506 h 973931"/>
                <a:gd name="connsiteX27" fmla="*/ 1564482 w 1862138"/>
                <a:gd name="connsiteY27" fmla="*/ 130969 h 973931"/>
                <a:gd name="connsiteX28" fmla="*/ 1769269 w 1862138"/>
                <a:gd name="connsiteY28" fmla="*/ 28575 h 973931"/>
                <a:gd name="connsiteX29" fmla="*/ 1807369 w 1862138"/>
                <a:gd name="connsiteY29" fmla="*/ 11906 h 973931"/>
                <a:gd name="connsiteX30" fmla="*/ 1831182 w 1862138"/>
                <a:gd name="connsiteY30" fmla="*/ 2381 h 973931"/>
                <a:gd name="connsiteX31" fmla="*/ 1852613 w 1862138"/>
                <a:gd name="connsiteY31" fmla="*/ 0 h 973931"/>
                <a:gd name="connsiteX32" fmla="*/ 1862138 w 1862138"/>
                <a:gd name="connsiteY32" fmla="*/ 4763 h 973931"/>
                <a:gd name="connsiteX33" fmla="*/ 1859757 w 1862138"/>
                <a:gd name="connsiteY33" fmla="*/ 28575 h 973931"/>
                <a:gd name="connsiteX34" fmla="*/ 1847850 w 1862138"/>
                <a:gd name="connsiteY34" fmla="*/ 57150 h 973931"/>
                <a:gd name="connsiteX35" fmla="*/ 1793082 w 1862138"/>
                <a:gd name="connsiteY35" fmla="*/ 100013 h 973931"/>
                <a:gd name="connsiteX36" fmla="*/ 1564482 w 1862138"/>
                <a:gd name="connsiteY36" fmla="*/ 252413 h 973931"/>
                <a:gd name="connsiteX37" fmla="*/ 1273969 w 1862138"/>
                <a:gd name="connsiteY37" fmla="*/ 442913 h 973931"/>
                <a:gd name="connsiteX38" fmla="*/ 1059657 w 1862138"/>
                <a:gd name="connsiteY38" fmla="*/ 583406 h 973931"/>
                <a:gd name="connsiteX39" fmla="*/ 914400 w 1862138"/>
                <a:gd name="connsiteY39" fmla="*/ 67389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2138" h="973931">
                  <a:moveTo>
                    <a:pt x="914400" y="673894"/>
                  </a:moveTo>
                  <a:lnTo>
                    <a:pt x="578644" y="881063"/>
                  </a:lnTo>
                  <a:lnTo>
                    <a:pt x="452438" y="954881"/>
                  </a:lnTo>
                  <a:lnTo>
                    <a:pt x="426244" y="971550"/>
                  </a:lnTo>
                  <a:lnTo>
                    <a:pt x="407194" y="973931"/>
                  </a:lnTo>
                  <a:lnTo>
                    <a:pt x="373857" y="973931"/>
                  </a:lnTo>
                  <a:lnTo>
                    <a:pt x="342900" y="966788"/>
                  </a:lnTo>
                  <a:lnTo>
                    <a:pt x="300038" y="938213"/>
                  </a:lnTo>
                  <a:lnTo>
                    <a:pt x="219075" y="864394"/>
                  </a:lnTo>
                  <a:lnTo>
                    <a:pt x="116682" y="740569"/>
                  </a:lnTo>
                  <a:lnTo>
                    <a:pt x="28575" y="626269"/>
                  </a:lnTo>
                  <a:lnTo>
                    <a:pt x="9525" y="595313"/>
                  </a:lnTo>
                  <a:lnTo>
                    <a:pt x="0" y="569119"/>
                  </a:lnTo>
                  <a:lnTo>
                    <a:pt x="0" y="552450"/>
                  </a:lnTo>
                  <a:lnTo>
                    <a:pt x="4763" y="540544"/>
                  </a:lnTo>
                  <a:lnTo>
                    <a:pt x="19050" y="533400"/>
                  </a:lnTo>
                  <a:lnTo>
                    <a:pt x="47625" y="538163"/>
                  </a:lnTo>
                  <a:lnTo>
                    <a:pt x="147638" y="592931"/>
                  </a:lnTo>
                  <a:lnTo>
                    <a:pt x="245269" y="642938"/>
                  </a:lnTo>
                  <a:lnTo>
                    <a:pt x="297657" y="659606"/>
                  </a:lnTo>
                  <a:lnTo>
                    <a:pt x="326232" y="661988"/>
                  </a:lnTo>
                  <a:lnTo>
                    <a:pt x="361950" y="657225"/>
                  </a:lnTo>
                  <a:lnTo>
                    <a:pt x="431007" y="631031"/>
                  </a:lnTo>
                  <a:lnTo>
                    <a:pt x="602457" y="559594"/>
                  </a:lnTo>
                  <a:lnTo>
                    <a:pt x="909638" y="431006"/>
                  </a:lnTo>
                  <a:lnTo>
                    <a:pt x="1159669" y="335756"/>
                  </a:lnTo>
                  <a:lnTo>
                    <a:pt x="1350169" y="240506"/>
                  </a:lnTo>
                  <a:lnTo>
                    <a:pt x="1564482" y="130969"/>
                  </a:lnTo>
                  <a:lnTo>
                    <a:pt x="1769269" y="28575"/>
                  </a:lnTo>
                  <a:lnTo>
                    <a:pt x="1807369" y="11906"/>
                  </a:lnTo>
                  <a:lnTo>
                    <a:pt x="1831182" y="2381"/>
                  </a:lnTo>
                  <a:lnTo>
                    <a:pt x="1852613" y="0"/>
                  </a:lnTo>
                  <a:lnTo>
                    <a:pt x="1862138" y="4763"/>
                  </a:lnTo>
                  <a:lnTo>
                    <a:pt x="1859757" y="28575"/>
                  </a:lnTo>
                  <a:lnTo>
                    <a:pt x="1847850" y="57150"/>
                  </a:lnTo>
                  <a:lnTo>
                    <a:pt x="1793082" y="100013"/>
                  </a:lnTo>
                  <a:lnTo>
                    <a:pt x="1564482" y="252413"/>
                  </a:lnTo>
                  <a:lnTo>
                    <a:pt x="1273969" y="442913"/>
                  </a:lnTo>
                  <a:lnTo>
                    <a:pt x="1059657" y="583406"/>
                  </a:lnTo>
                  <a:lnTo>
                    <a:pt x="914400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1C38196D-9D66-4771-80B9-13222472FC6D}"/>
                </a:ext>
              </a:extLst>
            </p:cNvPr>
            <p:cNvSpPr/>
            <p:nvPr/>
          </p:nvSpPr>
          <p:spPr>
            <a:xfrm>
              <a:off x="4137025" y="1592263"/>
              <a:ext cx="1044575" cy="1517650"/>
            </a:xfrm>
            <a:custGeom>
              <a:avLst/>
              <a:gdLst>
                <a:gd name="connsiteX0" fmla="*/ 540544 w 1045369"/>
                <a:gd name="connsiteY0" fmla="*/ 997744 h 1516857"/>
                <a:gd name="connsiteX1" fmla="*/ 307182 w 1045369"/>
                <a:gd name="connsiteY1" fmla="*/ 1276350 h 1516857"/>
                <a:gd name="connsiteX2" fmla="*/ 164307 w 1045369"/>
                <a:gd name="connsiteY2" fmla="*/ 1421607 h 1516857"/>
                <a:gd name="connsiteX3" fmla="*/ 71438 w 1045369"/>
                <a:gd name="connsiteY3" fmla="*/ 1507332 h 1516857"/>
                <a:gd name="connsiteX4" fmla="*/ 45244 w 1045369"/>
                <a:gd name="connsiteY4" fmla="*/ 1516857 h 1516857"/>
                <a:gd name="connsiteX5" fmla="*/ 23813 w 1045369"/>
                <a:gd name="connsiteY5" fmla="*/ 1516857 h 1516857"/>
                <a:gd name="connsiteX6" fmla="*/ 7144 w 1045369"/>
                <a:gd name="connsiteY6" fmla="*/ 1497807 h 1516857"/>
                <a:gd name="connsiteX7" fmla="*/ 0 w 1045369"/>
                <a:gd name="connsiteY7" fmla="*/ 1471613 h 1516857"/>
                <a:gd name="connsiteX8" fmla="*/ 71438 w 1045369"/>
                <a:gd name="connsiteY8" fmla="*/ 1357313 h 1516857"/>
                <a:gd name="connsiteX9" fmla="*/ 102394 w 1045369"/>
                <a:gd name="connsiteY9" fmla="*/ 1335882 h 1516857"/>
                <a:gd name="connsiteX10" fmla="*/ 185738 w 1045369"/>
                <a:gd name="connsiteY10" fmla="*/ 1240632 h 1516857"/>
                <a:gd name="connsiteX11" fmla="*/ 295275 w 1045369"/>
                <a:gd name="connsiteY11" fmla="*/ 1095375 h 1516857"/>
                <a:gd name="connsiteX12" fmla="*/ 381000 w 1045369"/>
                <a:gd name="connsiteY12" fmla="*/ 942975 h 1516857"/>
                <a:gd name="connsiteX13" fmla="*/ 457200 w 1045369"/>
                <a:gd name="connsiteY13" fmla="*/ 812007 h 1516857"/>
                <a:gd name="connsiteX14" fmla="*/ 545307 w 1045369"/>
                <a:gd name="connsiteY14" fmla="*/ 626269 h 1516857"/>
                <a:gd name="connsiteX15" fmla="*/ 621507 w 1045369"/>
                <a:gd name="connsiteY15" fmla="*/ 445294 h 1516857"/>
                <a:gd name="connsiteX16" fmla="*/ 657225 w 1045369"/>
                <a:gd name="connsiteY16" fmla="*/ 352425 h 1516857"/>
                <a:gd name="connsiteX17" fmla="*/ 671513 w 1045369"/>
                <a:gd name="connsiteY17" fmla="*/ 297657 h 1516857"/>
                <a:gd name="connsiteX18" fmla="*/ 673894 w 1045369"/>
                <a:gd name="connsiteY18" fmla="*/ 252413 h 1516857"/>
                <a:gd name="connsiteX19" fmla="*/ 669132 w 1045369"/>
                <a:gd name="connsiteY19" fmla="*/ 211932 h 1516857"/>
                <a:gd name="connsiteX20" fmla="*/ 659607 w 1045369"/>
                <a:gd name="connsiteY20" fmla="*/ 178594 h 1516857"/>
                <a:gd name="connsiteX21" fmla="*/ 619125 w 1045369"/>
                <a:gd name="connsiteY21" fmla="*/ 126207 h 1516857"/>
                <a:gd name="connsiteX22" fmla="*/ 566738 w 1045369"/>
                <a:gd name="connsiteY22" fmla="*/ 78582 h 1516857"/>
                <a:gd name="connsiteX23" fmla="*/ 545307 w 1045369"/>
                <a:gd name="connsiteY23" fmla="*/ 54769 h 1516857"/>
                <a:gd name="connsiteX24" fmla="*/ 531019 w 1045369"/>
                <a:gd name="connsiteY24" fmla="*/ 33338 h 1516857"/>
                <a:gd name="connsiteX25" fmla="*/ 531019 w 1045369"/>
                <a:gd name="connsiteY25" fmla="*/ 14288 h 1516857"/>
                <a:gd name="connsiteX26" fmla="*/ 542925 w 1045369"/>
                <a:gd name="connsiteY26" fmla="*/ 4763 h 1516857"/>
                <a:gd name="connsiteX27" fmla="*/ 600075 w 1045369"/>
                <a:gd name="connsiteY27" fmla="*/ 0 h 1516857"/>
                <a:gd name="connsiteX28" fmla="*/ 690563 w 1045369"/>
                <a:gd name="connsiteY28" fmla="*/ 11907 h 1516857"/>
                <a:gd name="connsiteX29" fmla="*/ 769144 w 1045369"/>
                <a:gd name="connsiteY29" fmla="*/ 33338 h 1516857"/>
                <a:gd name="connsiteX30" fmla="*/ 869157 w 1045369"/>
                <a:gd name="connsiteY30" fmla="*/ 78582 h 1516857"/>
                <a:gd name="connsiteX31" fmla="*/ 940594 w 1045369"/>
                <a:gd name="connsiteY31" fmla="*/ 116682 h 1516857"/>
                <a:gd name="connsiteX32" fmla="*/ 990600 w 1045369"/>
                <a:gd name="connsiteY32" fmla="*/ 157163 h 1516857"/>
                <a:gd name="connsiteX33" fmla="*/ 1021557 w 1045369"/>
                <a:gd name="connsiteY33" fmla="*/ 190500 h 1516857"/>
                <a:gd name="connsiteX34" fmla="*/ 1035844 w 1045369"/>
                <a:gd name="connsiteY34" fmla="*/ 216694 h 1516857"/>
                <a:gd name="connsiteX35" fmla="*/ 1045369 w 1045369"/>
                <a:gd name="connsiteY35" fmla="*/ 242888 h 1516857"/>
                <a:gd name="connsiteX36" fmla="*/ 1045369 w 1045369"/>
                <a:gd name="connsiteY36" fmla="*/ 269082 h 1516857"/>
                <a:gd name="connsiteX37" fmla="*/ 1031082 w 1045369"/>
                <a:gd name="connsiteY37" fmla="*/ 302419 h 1516857"/>
                <a:gd name="connsiteX38" fmla="*/ 926307 w 1045369"/>
                <a:gd name="connsiteY38" fmla="*/ 452438 h 1516857"/>
                <a:gd name="connsiteX39" fmla="*/ 809625 w 1045369"/>
                <a:gd name="connsiteY39" fmla="*/ 631032 h 1516857"/>
                <a:gd name="connsiteX40" fmla="*/ 683419 w 1045369"/>
                <a:gd name="connsiteY40" fmla="*/ 826294 h 1516857"/>
                <a:gd name="connsiteX41" fmla="*/ 540544 w 1045369"/>
                <a:gd name="connsiteY41" fmla="*/ 997744 h 151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5369" h="1516857">
                  <a:moveTo>
                    <a:pt x="540544" y="997744"/>
                  </a:moveTo>
                  <a:lnTo>
                    <a:pt x="307182" y="1276350"/>
                  </a:lnTo>
                  <a:lnTo>
                    <a:pt x="164307" y="1421607"/>
                  </a:lnTo>
                  <a:lnTo>
                    <a:pt x="71438" y="1507332"/>
                  </a:lnTo>
                  <a:lnTo>
                    <a:pt x="45244" y="1516857"/>
                  </a:lnTo>
                  <a:lnTo>
                    <a:pt x="23813" y="1516857"/>
                  </a:lnTo>
                  <a:lnTo>
                    <a:pt x="7144" y="1497807"/>
                  </a:lnTo>
                  <a:lnTo>
                    <a:pt x="0" y="1471613"/>
                  </a:lnTo>
                  <a:lnTo>
                    <a:pt x="71438" y="1357313"/>
                  </a:lnTo>
                  <a:lnTo>
                    <a:pt x="102394" y="1335882"/>
                  </a:lnTo>
                  <a:lnTo>
                    <a:pt x="185738" y="1240632"/>
                  </a:lnTo>
                  <a:lnTo>
                    <a:pt x="295275" y="1095375"/>
                  </a:lnTo>
                  <a:lnTo>
                    <a:pt x="381000" y="942975"/>
                  </a:lnTo>
                  <a:lnTo>
                    <a:pt x="457200" y="812007"/>
                  </a:lnTo>
                  <a:lnTo>
                    <a:pt x="545307" y="626269"/>
                  </a:lnTo>
                  <a:lnTo>
                    <a:pt x="621507" y="445294"/>
                  </a:lnTo>
                  <a:lnTo>
                    <a:pt x="657225" y="352425"/>
                  </a:lnTo>
                  <a:lnTo>
                    <a:pt x="671513" y="297657"/>
                  </a:lnTo>
                  <a:lnTo>
                    <a:pt x="673894" y="252413"/>
                  </a:lnTo>
                  <a:lnTo>
                    <a:pt x="669132" y="211932"/>
                  </a:lnTo>
                  <a:lnTo>
                    <a:pt x="659607" y="178594"/>
                  </a:lnTo>
                  <a:lnTo>
                    <a:pt x="619125" y="126207"/>
                  </a:lnTo>
                  <a:lnTo>
                    <a:pt x="566738" y="78582"/>
                  </a:lnTo>
                  <a:lnTo>
                    <a:pt x="545307" y="54769"/>
                  </a:lnTo>
                  <a:lnTo>
                    <a:pt x="531019" y="33338"/>
                  </a:lnTo>
                  <a:lnTo>
                    <a:pt x="531019" y="14288"/>
                  </a:lnTo>
                  <a:lnTo>
                    <a:pt x="542925" y="4763"/>
                  </a:lnTo>
                  <a:lnTo>
                    <a:pt x="600075" y="0"/>
                  </a:lnTo>
                  <a:lnTo>
                    <a:pt x="690563" y="11907"/>
                  </a:lnTo>
                  <a:lnTo>
                    <a:pt x="769144" y="33338"/>
                  </a:lnTo>
                  <a:lnTo>
                    <a:pt x="869157" y="78582"/>
                  </a:lnTo>
                  <a:lnTo>
                    <a:pt x="940594" y="116682"/>
                  </a:lnTo>
                  <a:lnTo>
                    <a:pt x="990600" y="157163"/>
                  </a:lnTo>
                  <a:lnTo>
                    <a:pt x="1021557" y="190500"/>
                  </a:lnTo>
                  <a:lnTo>
                    <a:pt x="1035844" y="216694"/>
                  </a:lnTo>
                  <a:lnTo>
                    <a:pt x="1045369" y="242888"/>
                  </a:lnTo>
                  <a:lnTo>
                    <a:pt x="1045369" y="269082"/>
                  </a:lnTo>
                  <a:lnTo>
                    <a:pt x="1031082" y="302419"/>
                  </a:lnTo>
                  <a:lnTo>
                    <a:pt x="926307" y="452438"/>
                  </a:lnTo>
                  <a:lnTo>
                    <a:pt x="809625" y="631032"/>
                  </a:lnTo>
                  <a:lnTo>
                    <a:pt x="683419" y="826294"/>
                  </a:lnTo>
                  <a:lnTo>
                    <a:pt x="540544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688DCD79-A0F1-4A91-A2E3-65962BB7790F}"/>
                </a:ext>
              </a:extLst>
            </p:cNvPr>
            <p:cNvSpPr/>
            <p:nvPr/>
          </p:nvSpPr>
          <p:spPr>
            <a:xfrm>
              <a:off x="4791075" y="1970088"/>
              <a:ext cx="1947863" cy="454025"/>
            </a:xfrm>
            <a:custGeom>
              <a:avLst/>
              <a:gdLst>
                <a:gd name="connsiteX0" fmla="*/ 812006 w 1947863"/>
                <a:gd name="connsiteY0" fmla="*/ 388144 h 454819"/>
                <a:gd name="connsiteX1" fmla="*/ 516731 w 1947863"/>
                <a:gd name="connsiteY1" fmla="*/ 416719 h 454819"/>
                <a:gd name="connsiteX2" fmla="*/ 297656 w 1947863"/>
                <a:gd name="connsiteY2" fmla="*/ 440531 h 454819"/>
                <a:gd name="connsiteX3" fmla="*/ 133350 w 1947863"/>
                <a:gd name="connsiteY3" fmla="*/ 454819 h 454819"/>
                <a:gd name="connsiteX4" fmla="*/ 102394 w 1947863"/>
                <a:gd name="connsiteY4" fmla="*/ 454819 h 454819"/>
                <a:gd name="connsiteX5" fmla="*/ 61913 w 1947863"/>
                <a:gd name="connsiteY5" fmla="*/ 445294 h 454819"/>
                <a:gd name="connsiteX6" fmla="*/ 0 w 1947863"/>
                <a:gd name="connsiteY6" fmla="*/ 416719 h 454819"/>
                <a:gd name="connsiteX7" fmla="*/ 66675 w 1947863"/>
                <a:gd name="connsiteY7" fmla="*/ 209550 h 454819"/>
                <a:gd name="connsiteX8" fmla="*/ 185738 w 1947863"/>
                <a:gd name="connsiteY8" fmla="*/ 264319 h 454819"/>
                <a:gd name="connsiteX9" fmla="*/ 221456 w 1947863"/>
                <a:gd name="connsiteY9" fmla="*/ 276225 h 454819"/>
                <a:gd name="connsiteX10" fmla="*/ 264319 w 1947863"/>
                <a:gd name="connsiteY10" fmla="*/ 278606 h 454819"/>
                <a:gd name="connsiteX11" fmla="*/ 369094 w 1947863"/>
                <a:gd name="connsiteY11" fmla="*/ 271462 h 454819"/>
                <a:gd name="connsiteX12" fmla="*/ 473869 w 1947863"/>
                <a:gd name="connsiteY12" fmla="*/ 261937 h 454819"/>
                <a:gd name="connsiteX13" fmla="*/ 633413 w 1947863"/>
                <a:gd name="connsiteY13" fmla="*/ 238125 h 454819"/>
                <a:gd name="connsiteX14" fmla="*/ 771525 w 1947863"/>
                <a:gd name="connsiteY14" fmla="*/ 211931 h 454819"/>
                <a:gd name="connsiteX15" fmla="*/ 1002506 w 1947863"/>
                <a:gd name="connsiteY15" fmla="*/ 157162 h 454819"/>
                <a:gd name="connsiteX16" fmla="*/ 1264444 w 1947863"/>
                <a:gd name="connsiteY16" fmla="*/ 92869 h 454819"/>
                <a:gd name="connsiteX17" fmla="*/ 1426369 w 1947863"/>
                <a:gd name="connsiteY17" fmla="*/ 52387 h 454819"/>
                <a:gd name="connsiteX18" fmla="*/ 1447800 w 1947863"/>
                <a:gd name="connsiteY18" fmla="*/ 30956 h 454819"/>
                <a:gd name="connsiteX19" fmla="*/ 1473994 w 1947863"/>
                <a:gd name="connsiteY19" fmla="*/ 11906 h 454819"/>
                <a:gd name="connsiteX20" fmla="*/ 1512094 w 1947863"/>
                <a:gd name="connsiteY20" fmla="*/ 0 h 454819"/>
                <a:gd name="connsiteX21" fmla="*/ 1552575 w 1947863"/>
                <a:gd name="connsiteY21" fmla="*/ 0 h 454819"/>
                <a:gd name="connsiteX22" fmla="*/ 1609725 w 1947863"/>
                <a:gd name="connsiteY22" fmla="*/ 7144 h 454819"/>
                <a:gd name="connsiteX23" fmla="*/ 1716881 w 1947863"/>
                <a:gd name="connsiteY23" fmla="*/ 26194 h 454819"/>
                <a:gd name="connsiteX24" fmla="*/ 1788319 w 1947863"/>
                <a:gd name="connsiteY24" fmla="*/ 45244 h 454819"/>
                <a:gd name="connsiteX25" fmla="*/ 1854994 w 1947863"/>
                <a:gd name="connsiteY25" fmla="*/ 66675 h 454819"/>
                <a:gd name="connsiteX26" fmla="*/ 1883569 w 1947863"/>
                <a:gd name="connsiteY26" fmla="*/ 80962 h 454819"/>
                <a:gd name="connsiteX27" fmla="*/ 1905000 w 1947863"/>
                <a:gd name="connsiteY27" fmla="*/ 95250 h 454819"/>
                <a:gd name="connsiteX28" fmla="*/ 1919288 w 1947863"/>
                <a:gd name="connsiteY28" fmla="*/ 111919 h 454819"/>
                <a:gd name="connsiteX29" fmla="*/ 1938338 w 1947863"/>
                <a:gd name="connsiteY29" fmla="*/ 140494 h 454819"/>
                <a:gd name="connsiteX30" fmla="*/ 1947863 w 1947863"/>
                <a:gd name="connsiteY30" fmla="*/ 173831 h 454819"/>
                <a:gd name="connsiteX31" fmla="*/ 1947863 w 1947863"/>
                <a:gd name="connsiteY31" fmla="*/ 200025 h 454819"/>
                <a:gd name="connsiteX32" fmla="*/ 1938338 w 1947863"/>
                <a:gd name="connsiteY32" fmla="*/ 221456 h 454819"/>
                <a:gd name="connsiteX33" fmla="*/ 1921669 w 1947863"/>
                <a:gd name="connsiteY33" fmla="*/ 240506 h 454819"/>
                <a:gd name="connsiteX34" fmla="*/ 1888331 w 1947863"/>
                <a:gd name="connsiteY34" fmla="*/ 259556 h 454819"/>
                <a:gd name="connsiteX35" fmla="*/ 1857375 w 1947863"/>
                <a:gd name="connsiteY35" fmla="*/ 266700 h 454819"/>
                <a:gd name="connsiteX36" fmla="*/ 1781175 w 1947863"/>
                <a:gd name="connsiteY36" fmla="*/ 280987 h 454819"/>
                <a:gd name="connsiteX37" fmla="*/ 1638300 w 1947863"/>
                <a:gd name="connsiteY37" fmla="*/ 297656 h 454819"/>
                <a:gd name="connsiteX38" fmla="*/ 1343025 w 1947863"/>
                <a:gd name="connsiteY38" fmla="*/ 330994 h 454819"/>
                <a:gd name="connsiteX39" fmla="*/ 983456 w 1947863"/>
                <a:gd name="connsiteY39" fmla="*/ 371475 h 454819"/>
                <a:gd name="connsiteX40" fmla="*/ 812006 w 1947863"/>
                <a:gd name="connsiteY40" fmla="*/ 3881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47863" h="454819">
                  <a:moveTo>
                    <a:pt x="812006" y="388144"/>
                  </a:moveTo>
                  <a:lnTo>
                    <a:pt x="516731" y="416719"/>
                  </a:lnTo>
                  <a:lnTo>
                    <a:pt x="297656" y="440531"/>
                  </a:lnTo>
                  <a:lnTo>
                    <a:pt x="133350" y="454819"/>
                  </a:lnTo>
                  <a:lnTo>
                    <a:pt x="102394" y="454819"/>
                  </a:lnTo>
                  <a:lnTo>
                    <a:pt x="61913" y="445294"/>
                  </a:lnTo>
                  <a:lnTo>
                    <a:pt x="0" y="416719"/>
                  </a:lnTo>
                  <a:lnTo>
                    <a:pt x="66675" y="209550"/>
                  </a:lnTo>
                  <a:lnTo>
                    <a:pt x="185738" y="264319"/>
                  </a:lnTo>
                  <a:lnTo>
                    <a:pt x="221456" y="276225"/>
                  </a:lnTo>
                  <a:lnTo>
                    <a:pt x="264319" y="278606"/>
                  </a:lnTo>
                  <a:lnTo>
                    <a:pt x="369094" y="271462"/>
                  </a:lnTo>
                  <a:lnTo>
                    <a:pt x="473869" y="261937"/>
                  </a:lnTo>
                  <a:lnTo>
                    <a:pt x="633413" y="238125"/>
                  </a:lnTo>
                  <a:lnTo>
                    <a:pt x="771525" y="211931"/>
                  </a:lnTo>
                  <a:lnTo>
                    <a:pt x="1002506" y="157162"/>
                  </a:lnTo>
                  <a:lnTo>
                    <a:pt x="1264444" y="92869"/>
                  </a:lnTo>
                  <a:lnTo>
                    <a:pt x="1426369" y="52387"/>
                  </a:lnTo>
                  <a:lnTo>
                    <a:pt x="1447800" y="30956"/>
                  </a:lnTo>
                  <a:lnTo>
                    <a:pt x="1473994" y="11906"/>
                  </a:lnTo>
                  <a:lnTo>
                    <a:pt x="1512094" y="0"/>
                  </a:lnTo>
                  <a:lnTo>
                    <a:pt x="1552575" y="0"/>
                  </a:lnTo>
                  <a:lnTo>
                    <a:pt x="1609725" y="7144"/>
                  </a:lnTo>
                  <a:lnTo>
                    <a:pt x="1716881" y="26194"/>
                  </a:lnTo>
                  <a:lnTo>
                    <a:pt x="1788319" y="45244"/>
                  </a:lnTo>
                  <a:lnTo>
                    <a:pt x="1854994" y="66675"/>
                  </a:lnTo>
                  <a:lnTo>
                    <a:pt x="1883569" y="80962"/>
                  </a:lnTo>
                  <a:lnTo>
                    <a:pt x="1905000" y="95250"/>
                  </a:lnTo>
                  <a:lnTo>
                    <a:pt x="1919288" y="111919"/>
                  </a:lnTo>
                  <a:lnTo>
                    <a:pt x="1938338" y="140494"/>
                  </a:lnTo>
                  <a:lnTo>
                    <a:pt x="1947863" y="173831"/>
                  </a:lnTo>
                  <a:lnTo>
                    <a:pt x="1947863" y="200025"/>
                  </a:lnTo>
                  <a:lnTo>
                    <a:pt x="1938338" y="221456"/>
                  </a:lnTo>
                  <a:lnTo>
                    <a:pt x="1921669" y="240506"/>
                  </a:lnTo>
                  <a:lnTo>
                    <a:pt x="1888331" y="259556"/>
                  </a:lnTo>
                  <a:lnTo>
                    <a:pt x="1857375" y="266700"/>
                  </a:lnTo>
                  <a:lnTo>
                    <a:pt x="1781175" y="280987"/>
                  </a:lnTo>
                  <a:cubicBezTo>
                    <a:pt x="1733561" y="286636"/>
                    <a:pt x="1686248" y="297656"/>
                    <a:pt x="1638300" y="297656"/>
                  </a:cubicBezTo>
                  <a:lnTo>
                    <a:pt x="1343025" y="330994"/>
                  </a:lnTo>
                  <a:lnTo>
                    <a:pt x="983456" y="371475"/>
                  </a:lnTo>
                  <a:lnTo>
                    <a:pt x="812006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C483FBDE-80D0-46D5-9426-17840A46855F}"/>
                </a:ext>
              </a:extLst>
            </p:cNvPr>
            <p:cNvSpPr/>
            <p:nvPr/>
          </p:nvSpPr>
          <p:spPr>
            <a:xfrm>
              <a:off x="4789488" y="2693988"/>
              <a:ext cx="1830387" cy="1003300"/>
            </a:xfrm>
            <a:custGeom>
              <a:avLst/>
              <a:gdLst>
                <a:gd name="connsiteX0" fmla="*/ 431006 w 1831181"/>
                <a:gd name="connsiteY0" fmla="*/ 335756 h 1004887"/>
                <a:gd name="connsiteX1" fmla="*/ 69056 w 1831181"/>
                <a:gd name="connsiteY1" fmla="*/ 390525 h 1004887"/>
                <a:gd name="connsiteX2" fmla="*/ 0 w 1831181"/>
                <a:gd name="connsiteY2" fmla="*/ 240506 h 1004887"/>
                <a:gd name="connsiteX3" fmla="*/ 233362 w 1831181"/>
                <a:gd name="connsiteY3" fmla="*/ 207169 h 1004887"/>
                <a:gd name="connsiteX4" fmla="*/ 516731 w 1831181"/>
                <a:gd name="connsiteY4" fmla="*/ 159544 h 1004887"/>
                <a:gd name="connsiteX5" fmla="*/ 888206 w 1831181"/>
                <a:gd name="connsiteY5" fmla="*/ 97631 h 1004887"/>
                <a:gd name="connsiteX6" fmla="*/ 1176337 w 1831181"/>
                <a:gd name="connsiteY6" fmla="*/ 50006 h 1004887"/>
                <a:gd name="connsiteX7" fmla="*/ 1469231 w 1831181"/>
                <a:gd name="connsiteY7" fmla="*/ 0 h 1004887"/>
                <a:gd name="connsiteX8" fmla="*/ 1483519 w 1831181"/>
                <a:gd name="connsiteY8" fmla="*/ 0 h 1004887"/>
                <a:gd name="connsiteX9" fmla="*/ 1550194 w 1831181"/>
                <a:gd name="connsiteY9" fmla="*/ 23812 h 1004887"/>
                <a:gd name="connsiteX10" fmla="*/ 1614487 w 1831181"/>
                <a:gd name="connsiteY10" fmla="*/ 52387 h 1004887"/>
                <a:gd name="connsiteX11" fmla="*/ 1693069 w 1831181"/>
                <a:gd name="connsiteY11" fmla="*/ 100012 h 1004887"/>
                <a:gd name="connsiteX12" fmla="*/ 1733550 w 1831181"/>
                <a:gd name="connsiteY12" fmla="*/ 128587 h 1004887"/>
                <a:gd name="connsiteX13" fmla="*/ 1771650 w 1831181"/>
                <a:gd name="connsiteY13" fmla="*/ 166687 h 1004887"/>
                <a:gd name="connsiteX14" fmla="*/ 1804987 w 1831181"/>
                <a:gd name="connsiteY14" fmla="*/ 209550 h 1004887"/>
                <a:gd name="connsiteX15" fmla="*/ 1828800 w 1831181"/>
                <a:gd name="connsiteY15" fmla="*/ 259556 h 1004887"/>
                <a:gd name="connsiteX16" fmla="*/ 1831181 w 1831181"/>
                <a:gd name="connsiteY16" fmla="*/ 278606 h 1004887"/>
                <a:gd name="connsiteX17" fmla="*/ 1819275 w 1831181"/>
                <a:gd name="connsiteY17" fmla="*/ 309562 h 1004887"/>
                <a:gd name="connsiteX18" fmla="*/ 1781175 w 1831181"/>
                <a:gd name="connsiteY18" fmla="*/ 373856 h 1004887"/>
                <a:gd name="connsiteX19" fmla="*/ 1759744 w 1831181"/>
                <a:gd name="connsiteY19" fmla="*/ 411956 h 1004887"/>
                <a:gd name="connsiteX20" fmla="*/ 1716881 w 1831181"/>
                <a:gd name="connsiteY20" fmla="*/ 538162 h 1004887"/>
                <a:gd name="connsiteX21" fmla="*/ 1652587 w 1831181"/>
                <a:gd name="connsiteY21" fmla="*/ 716756 h 1004887"/>
                <a:gd name="connsiteX22" fmla="*/ 1600200 w 1831181"/>
                <a:gd name="connsiteY22" fmla="*/ 869156 h 1004887"/>
                <a:gd name="connsiteX23" fmla="*/ 1571625 w 1831181"/>
                <a:gd name="connsiteY23" fmla="*/ 942975 h 1004887"/>
                <a:gd name="connsiteX24" fmla="*/ 1552575 w 1831181"/>
                <a:gd name="connsiteY24" fmla="*/ 969169 h 1004887"/>
                <a:gd name="connsiteX25" fmla="*/ 1528762 w 1831181"/>
                <a:gd name="connsiteY25" fmla="*/ 990600 h 1004887"/>
                <a:gd name="connsiteX26" fmla="*/ 1500187 w 1831181"/>
                <a:gd name="connsiteY26" fmla="*/ 1000125 h 1004887"/>
                <a:gd name="connsiteX27" fmla="*/ 1473994 w 1831181"/>
                <a:gd name="connsiteY27" fmla="*/ 1004887 h 1004887"/>
                <a:gd name="connsiteX28" fmla="*/ 1443037 w 1831181"/>
                <a:gd name="connsiteY28" fmla="*/ 1000125 h 1004887"/>
                <a:gd name="connsiteX29" fmla="*/ 1412081 w 1831181"/>
                <a:gd name="connsiteY29" fmla="*/ 983456 h 1004887"/>
                <a:gd name="connsiteX30" fmla="*/ 1357312 w 1831181"/>
                <a:gd name="connsiteY30" fmla="*/ 938212 h 1004887"/>
                <a:gd name="connsiteX31" fmla="*/ 1338262 w 1831181"/>
                <a:gd name="connsiteY31" fmla="*/ 923925 h 1004887"/>
                <a:gd name="connsiteX32" fmla="*/ 1366837 w 1831181"/>
                <a:gd name="connsiteY32" fmla="*/ 709612 h 1004887"/>
                <a:gd name="connsiteX33" fmla="*/ 1388269 w 1831181"/>
                <a:gd name="connsiteY33" fmla="*/ 585787 h 1004887"/>
                <a:gd name="connsiteX34" fmla="*/ 1426369 w 1831181"/>
                <a:gd name="connsiteY34" fmla="*/ 457200 h 1004887"/>
                <a:gd name="connsiteX35" fmla="*/ 1440656 w 1831181"/>
                <a:gd name="connsiteY35" fmla="*/ 404812 h 1004887"/>
                <a:gd name="connsiteX36" fmla="*/ 1471612 w 1831181"/>
                <a:gd name="connsiteY36" fmla="*/ 259556 h 1004887"/>
                <a:gd name="connsiteX37" fmla="*/ 1471612 w 1831181"/>
                <a:gd name="connsiteY37" fmla="*/ 247650 h 1004887"/>
                <a:gd name="connsiteX38" fmla="*/ 1462087 w 1831181"/>
                <a:gd name="connsiteY38" fmla="*/ 228600 h 1004887"/>
                <a:gd name="connsiteX39" fmla="*/ 1440656 w 1831181"/>
                <a:gd name="connsiteY39" fmla="*/ 214312 h 1004887"/>
                <a:gd name="connsiteX40" fmla="*/ 1404937 w 1831181"/>
                <a:gd name="connsiteY40" fmla="*/ 204787 h 1004887"/>
                <a:gd name="connsiteX41" fmla="*/ 1357312 w 1831181"/>
                <a:gd name="connsiteY41" fmla="*/ 200025 h 1004887"/>
                <a:gd name="connsiteX42" fmla="*/ 1273969 w 1831181"/>
                <a:gd name="connsiteY42" fmla="*/ 211931 h 1004887"/>
                <a:gd name="connsiteX43" fmla="*/ 802481 w 1831181"/>
                <a:gd name="connsiteY43" fmla="*/ 283369 h 1004887"/>
                <a:gd name="connsiteX44" fmla="*/ 431006 w 1831181"/>
                <a:gd name="connsiteY44" fmla="*/ 335756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31181" h="1004887">
                  <a:moveTo>
                    <a:pt x="431006" y="335756"/>
                  </a:moveTo>
                  <a:lnTo>
                    <a:pt x="69056" y="390525"/>
                  </a:lnTo>
                  <a:lnTo>
                    <a:pt x="0" y="240506"/>
                  </a:lnTo>
                  <a:lnTo>
                    <a:pt x="233362" y="207169"/>
                  </a:lnTo>
                  <a:lnTo>
                    <a:pt x="516731" y="159544"/>
                  </a:lnTo>
                  <a:lnTo>
                    <a:pt x="888206" y="97631"/>
                  </a:lnTo>
                  <a:lnTo>
                    <a:pt x="1176337" y="50006"/>
                  </a:lnTo>
                  <a:lnTo>
                    <a:pt x="1469231" y="0"/>
                  </a:lnTo>
                  <a:lnTo>
                    <a:pt x="1483519" y="0"/>
                  </a:lnTo>
                  <a:lnTo>
                    <a:pt x="1550194" y="23812"/>
                  </a:lnTo>
                  <a:lnTo>
                    <a:pt x="1614487" y="52387"/>
                  </a:lnTo>
                  <a:lnTo>
                    <a:pt x="1693069" y="100012"/>
                  </a:lnTo>
                  <a:lnTo>
                    <a:pt x="1733550" y="128587"/>
                  </a:lnTo>
                  <a:lnTo>
                    <a:pt x="1771650" y="166687"/>
                  </a:lnTo>
                  <a:lnTo>
                    <a:pt x="1804987" y="209550"/>
                  </a:lnTo>
                  <a:lnTo>
                    <a:pt x="1828800" y="259556"/>
                  </a:lnTo>
                  <a:lnTo>
                    <a:pt x="1831181" y="278606"/>
                  </a:lnTo>
                  <a:lnTo>
                    <a:pt x="1819275" y="309562"/>
                  </a:lnTo>
                  <a:lnTo>
                    <a:pt x="1781175" y="373856"/>
                  </a:lnTo>
                  <a:lnTo>
                    <a:pt x="1759744" y="411956"/>
                  </a:lnTo>
                  <a:lnTo>
                    <a:pt x="1716881" y="538162"/>
                  </a:lnTo>
                  <a:lnTo>
                    <a:pt x="1652587" y="716756"/>
                  </a:lnTo>
                  <a:lnTo>
                    <a:pt x="1600200" y="869156"/>
                  </a:lnTo>
                  <a:lnTo>
                    <a:pt x="1571625" y="942975"/>
                  </a:lnTo>
                  <a:lnTo>
                    <a:pt x="1552575" y="969169"/>
                  </a:lnTo>
                  <a:lnTo>
                    <a:pt x="1528762" y="990600"/>
                  </a:lnTo>
                  <a:lnTo>
                    <a:pt x="1500187" y="1000125"/>
                  </a:lnTo>
                  <a:lnTo>
                    <a:pt x="1473994" y="1004887"/>
                  </a:lnTo>
                  <a:lnTo>
                    <a:pt x="1443037" y="1000125"/>
                  </a:lnTo>
                  <a:lnTo>
                    <a:pt x="1412081" y="983456"/>
                  </a:lnTo>
                  <a:lnTo>
                    <a:pt x="1357312" y="938212"/>
                  </a:lnTo>
                  <a:lnTo>
                    <a:pt x="1338262" y="923925"/>
                  </a:lnTo>
                  <a:lnTo>
                    <a:pt x="1366837" y="709612"/>
                  </a:lnTo>
                  <a:lnTo>
                    <a:pt x="1388269" y="585787"/>
                  </a:lnTo>
                  <a:lnTo>
                    <a:pt x="1426369" y="457200"/>
                  </a:lnTo>
                  <a:lnTo>
                    <a:pt x="1440656" y="404812"/>
                  </a:lnTo>
                  <a:lnTo>
                    <a:pt x="1471612" y="259556"/>
                  </a:lnTo>
                  <a:lnTo>
                    <a:pt x="1471612" y="247650"/>
                  </a:lnTo>
                  <a:lnTo>
                    <a:pt x="1462087" y="228600"/>
                  </a:lnTo>
                  <a:lnTo>
                    <a:pt x="1440656" y="214312"/>
                  </a:lnTo>
                  <a:lnTo>
                    <a:pt x="1404937" y="204787"/>
                  </a:lnTo>
                  <a:lnTo>
                    <a:pt x="1357312" y="200025"/>
                  </a:lnTo>
                  <a:lnTo>
                    <a:pt x="1273969" y="211931"/>
                  </a:lnTo>
                  <a:lnTo>
                    <a:pt x="802481" y="283369"/>
                  </a:lnTo>
                  <a:lnTo>
                    <a:pt x="431006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6525D390-5184-4224-B980-37ED17F748D3}"/>
                </a:ext>
              </a:extLst>
            </p:cNvPr>
            <p:cNvSpPr/>
            <p:nvPr/>
          </p:nvSpPr>
          <p:spPr>
            <a:xfrm>
              <a:off x="4938713" y="3400425"/>
              <a:ext cx="1257300" cy="328613"/>
            </a:xfrm>
            <a:custGeom>
              <a:avLst/>
              <a:gdLst>
                <a:gd name="connsiteX0" fmla="*/ 895350 w 1257300"/>
                <a:gd name="connsiteY0" fmla="*/ 42863 h 328613"/>
                <a:gd name="connsiteX1" fmla="*/ 1257300 w 1257300"/>
                <a:gd name="connsiteY1" fmla="*/ 0 h 328613"/>
                <a:gd name="connsiteX2" fmla="*/ 1226343 w 1257300"/>
                <a:gd name="connsiteY2" fmla="*/ 235744 h 328613"/>
                <a:gd name="connsiteX3" fmla="*/ 1176337 w 1257300"/>
                <a:gd name="connsiteY3" fmla="*/ 211931 h 328613"/>
                <a:gd name="connsiteX4" fmla="*/ 1140618 w 1257300"/>
                <a:gd name="connsiteY4" fmla="*/ 197644 h 328613"/>
                <a:gd name="connsiteX5" fmla="*/ 1100137 w 1257300"/>
                <a:gd name="connsiteY5" fmla="*/ 188119 h 328613"/>
                <a:gd name="connsiteX6" fmla="*/ 1045368 w 1257300"/>
                <a:gd name="connsiteY6" fmla="*/ 192881 h 328613"/>
                <a:gd name="connsiteX7" fmla="*/ 690562 w 1257300"/>
                <a:gd name="connsiteY7" fmla="*/ 238125 h 328613"/>
                <a:gd name="connsiteX8" fmla="*/ 333375 w 1257300"/>
                <a:gd name="connsiteY8" fmla="*/ 288131 h 328613"/>
                <a:gd name="connsiteX9" fmla="*/ 52387 w 1257300"/>
                <a:gd name="connsiteY9" fmla="*/ 328613 h 328613"/>
                <a:gd name="connsiteX10" fmla="*/ 0 w 1257300"/>
                <a:gd name="connsiteY10" fmla="*/ 173831 h 328613"/>
                <a:gd name="connsiteX11" fmla="*/ 271462 w 1257300"/>
                <a:gd name="connsiteY11" fmla="*/ 130969 h 328613"/>
                <a:gd name="connsiteX12" fmla="*/ 581025 w 1257300"/>
                <a:gd name="connsiteY12" fmla="*/ 85725 h 328613"/>
                <a:gd name="connsiteX13" fmla="*/ 895350 w 1257300"/>
                <a:gd name="connsiteY13" fmla="*/ 428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300" h="328613">
                  <a:moveTo>
                    <a:pt x="895350" y="42863"/>
                  </a:moveTo>
                  <a:lnTo>
                    <a:pt x="1257300" y="0"/>
                  </a:lnTo>
                  <a:lnTo>
                    <a:pt x="1226343" y="235744"/>
                  </a:lnTo>
                  <a:lnTo>
                    <a:pt x="1176337" y="211931"/>
                  </a:lnTo>
                  <a:lnTo>
                    <a:pt x="1140618" y="197644"/>
                  </a:lnTo>
                  <a:lnTo>
                    <a:pt x="1100137" y="188119"/>
                  </a:lnTo>
                  <a:lnTo>
                    <a:pt x="1045368" y="192881"/>
                  </a:lnTo>
                  <a:lnTo>
                    <a:pt x="690562" y="238125"/>
                  </a:lnTo>
                  <a:lnTo>
                    <a:pt x="333375" y="288131"/>
                  </a:lnTo>
                  <a:lnTo>
                    <a:pt x="52387" y="328613"/>
                  </a:lnTo>
                  <a:lnTo>
                    <a:pt x="0" y="173831"/>
                  </a:lnTo>
                  <a:lnTo>
                    <a:pt x="271462" y="130969"/>
                  </a:lnTo>
                  <a:lnTo>
                    <a:pt x="581025" y="85725"/>
                  </a:lnTo>
                  <a:lnTo>
                    <a:pt x="8953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0B94C45D-46CD-4F40-9875-85643F62A247}"/>
                </a:ext>
              </a:extLst>
            </p:cNvPr>
            <p:cNvSpPr/>
            <p:nvPr/>
          </p:nvSpPr>
          <p:spPr>
            <a:xfrm>
              <a:off x="4260850" y="4125913"/>
              <a:ext cx="482600" cy="1406525"/>
            </a:xfrm>
            <a:custGeom>
              <a:avLst/>
              <a:gdLst>
                <a:gd name="connsiteX0" fmla="*/ 238125 w 483394"/>
                <a:gd name="connsiteY0" fmla="*/ 800100 h 1404938"/>
                <a:gd name="connsiteX1" fmla="*/ 228600 w 483394"/>
                <a:gd name="connsiteY1" fmla="*/ 628650 h 1404938"/>
                <a:gd name="connsiteX2" fmla="*/ 216694 w 483394"/>
                <a:gd name="connsiteY2" fmla="*/ 542925 h 1404938"/>
                <a:gd name="connsiteX3" fmla="*/ 190500 w 483394"/>
                <a:gd name="connsiteY3" fmla="*/ 411957 h 1404938"/>
                <a:gd name="connsiteX4" fmla="*/ 147638 w 483394"/>
                <a:gd name="connsiteY4" fmla="*/ 288132 h 1404938"/>
                <a:gd name="connsiteX5" fmla="*/ 100013 w 483394"/>
                <a:gd name="connsiteY5" fmla="*/ 178594 h 1404938"/>
                <a:gd name="connsiteX6" fmla="*/ 52388 w 483394"/>
                <a:gd name="connsiteY6" fmla="*/ 104775 h 1404938"/>
                <a:gd name="connsiteX7" fmla="*/ 19050 w 483394"/>
                <a:gd name="connsiteY7" fmla="*/ 71438 h 1404938"/>
                <a:gd name="connsiteX8" fmla="*/ 4763 w 483394"/>
                <a:gd name="connsiteY8" fmla="*/ 50007 h 1404938"/>
                <a:gd name="connsiteX9" fmla="*/ 0 w 483394"/>
                <a:gd name="connsiteY9" fmla="*/ 30957 h 1404938"/>
                <a:gd name="connsiteX10" fmla="*/ 0 w 483394"/>
                <a:gd name="connsiteY10" fmla="*/ 7144 h 1404938"/>
                <a:gd name="connsiteX11" fmla="*/ 4763 w 483394"/>
                <a:gd name="connsiteY11" fmla="*/ 0 h 1404938"/>
                <a:gd name="connsiteX12" fmla="*/ 30957 w 483394"/>
                <a:gd name="connsiteY12" fmla="*/ 0 h 1404938"/>
                <a:gd name="connsiteX13" fmla="*/ 66675 w 483394"/>
                <a:gd name="connsiteY13" fmla="*/ 14288 h 1404938"/>
                <a:gd name="connsiteX14" fmla="*/ 145257 w 483394"/>
                <a:gd name="connsiteY14" fmla="*/ 28575 h 1404938"/>
                <a:gd name="connsiteX15" fmla="*/ 221457 w 483394"/>
                <a:gd name="connsiteY15" fmla="*/ 50007 h 1404938"/>
                <a:gd name="connsiteX16" fmla="*/ 288132 w 483394"/>
                <a:gd name="connsiteY16" fmla="*/ 73819 h 1404938"/>
                <a:gd name="connsiteX17" fmla="*/ 352425 w 483394"/>
                <a:gd name="connsiteY17" fmla="*/ 107157 h 1404938"/>
                <a:gd name="connsiteX18" fmla="*/ 428625 w 483394"/>
                <a:gd name="connsiteY18" fmla="*/ 154782 h 1404938"/>
                <a:gd name="connsiteX19" fmla="*/ 416719 w 483394"/>
                <a:gd name="connsiteY19" fmla="*/ 354807 h 1404938"/>
                <a:gd name="connsiteX20" fmla="*/ 435769 w 483394"/>
                <a:gd name="connsiteY20" fmla="*/ 514350 h 1404938"/>
                <a:gd name="connsiteX21" fmla="*/ 452438 w 483394"/>
                <a:gd name="connsiteY21" fmla="*/ 678657 h 1404938"/>
                <a:gd name="connsiteX22" fmla="*/ 469107 w 483394"/>
                <a:gd name="connsiteY22" fmla="*/ 854869 h 1404938"/>
                <a:gd name="connsiteX23" fmla="*/ 478632 w 483394"/>
                <a:gd name="connsiteY23" fmla="*/ 1004888 h 1404938"/>
                <a:gd name="connsiteX24" fmla="*/ 483394 w 483394"/>
                <a:gd name="connsiteY24" fmla="*/ 1143000 h 1404938"/>
                <a:gd name="connsiteX25" fmla="*/ 483394 w 483394"/>
                <a:gd name="connsiteY25" fmla="*/ 1369219 h 1404938"/>
                <a:gd name="connsiteX26" fmla="*/ 233363 w 483394"/>
                <a:gd name="connsiteY26" fmla="*/ 1404938 h 1404938"/>
                <a:gd name="connsiteX27" fmla="*/ 240507 w 483394"/>
                <a:gd name="connsiteY27" fmla="*/ 1095375 h 1404938"/>
                <a:gd name="connsiteX28" fmla="*/ 238125 w 483394"/>
                <a:gd name="connsiteY28" fmla="*/ 800100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3394" h="1404938">
                  <a:moveTo>
                    <a:pt x="238125" y="800100"/>
                  </a:moveTo>
                  <a:lnTo>
                    <a:pt x="228600" y="628650"/>
                  </a:lnTo>
                  <a:lnTo>
                    <a:pt x="216694" y="542925"/>
                  </a:lnTo>
                  <a:lnTo>
                    <a:pt x="190500" y="411957"/>
                  </a:lnTo>
                  <a:lnTo>
                    <a:pt x="147638" y="288132"/>
                  </a:lnTo>
                  <a:lnTo>
                    <a:pt x="100013" y="178594"/>
                  </a:lnTo>
                  <a:lnTo>
                    <a:pt x="52388" y="104775"/>
                  </a:lnTo>
                  <a:lnTo>
                    <a:pt x="19050" y="71438"/>
                  </a:lnTo>
                  <a:lnTo>
                    <a:pt x="4763" y="50007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66675" y="14288"/>
                  </a:lnTo>
                  <a:lnTo>
                    <a:pt x="145257" y="28575"/>
                  </a:lnTo>
                  <a:lnTo>
                    <a:pt x="221457" y="50007"/>
                  </a:lnTo>
                  <a:lnTo>
                    <a:pt x="288132" y="73819"/>
                  </a:lnTo>
                  <a:lnTo>
                    <a:pt x="352425" y="107157"/>
                  </a:lnTo>
                  <a:lnTo>
                    <a:pt x="428625" y="154782"/>
                  </a:lnTo>
                  <a:lnTo>
                    <a:pt x="416719" y="354807"/>
                  </a:lnTo>
                  <a:lnTo>
                    <a:pt x="435769" y="514350"/>
                  </a:lnTo>
                  <a:lnTo>
                    <a:pt x="452438" y="678657"/>
                  </a:lnTo>
                  <a:lnTo>
                    <a:pt x="469107" y="854869"/>
                  </a:lnTo>
                  <a:lnTo>
                    <a:pt x="478632" y="1004888"/>
                  </a:lnTo>
                  <a:lnTo>
                    <a:pt x="483394" y="1143000"/>
                  </a:lnTo>
                  <a:lnTo>
                    <a:pt x="483394" y="1369219"/>
                  </a:lnTo>
                  <a:lnTo>
                    <a:pt x="233363" y="1404938"/>
                  </a:lnTo>
                  <a:lnTo>
                    <a:pt x="240507" y="1095375"/>
                  </a:lnTo>
                  <a:lnTo>
                    <a:pt x="238125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282F31F7-0EEC-4B03-9C7A-333C285E3D5B}"/>
                </a:ext>
              </a:extLst>
            </p:cNvPr>
            <p:cNvSpPr/>
            <p:nvPr/>
          </p:nvSpPr>
          <p:spPr>
            <a:xfrm>
              <a:off x="4572000" y="4030663"/>
              <a:ext cx="2438400" cy="1314450"/>
            </a:xfrm>
            <a:custGeom>
              <a:avLst/>
              <a:gdLst>
                <a:gd name="connsiteX0" fmla="*/ 428625 w 2438400"/>
                <a:gd name="connsiteY0" fmla="*/ 400050 h 1314450"/>
                <a:gd name="connsiteX1" fmla="*/ 50006 w 2438400"/>
                <a:gd name="connsiteY1" fmla="*/ 461963 h 1314450"/>
                <a:gd name="connsiteX2" fmla="*/ 0 w 2438400"/>
                <a:gd name="connsiteY2" fmla="*/ 266700 h 1314450"/>
                <a:gd name="connsiteX3" fmla="*/ 185738 w 2438400"/>
                <a:gd name="connsiteY3" fmla="*/ 238125 h 1314450"/>
                <a:gd name="connsiteX4" fmla="*/ 523875 w 2438400"/>
                <a:gd name="connsiteY4" fmla="*/ 197644 h 1314450"/>
                <a:gd name="connsiteX5" fmla="*/ 969169 w 2438400"/>
                <a:gd name="connsiteY5" fmla="*/ 147638 h 1314450"/>
                <a:gd name="connsiteX6" fmla="*/ 1504950 w 2438400"/>
                <a:gd name="connsiteY6" fmla="*/ 88107 h 1314450"/>
                <a:gd name="connsiteX7" fmla="*/ 1700213 w 2438400"/>
                <a:gd name="connsiteY7" fmla="*/ 66675 h 1314450"/>
                <a:gd name="connsiteX8" fmla="*/ 1826419 w 2438400"/>
                <a:gd name="connsiteY8" fmla="*/ 38100 h 1314450"/>
                <a:gd name="connsiteX9" fmla="*/ 1983581 w 2438400"/>
                <a:gd name="connsiteY9" fmla="*/ 0 h 1314450"/>
                <a:gd name="connsiteX10" fmla="*/ 1995488 w 2438400"/>
                <a:gd name="connsiteY10" fmla="*/ 0 h 1314450"/>
                <a:gd name="connsiteX11" fmla="*/ 2083594 w 2438400"/>
                <a:gd name="connsiteY11" fmla="*/ 16669 h 1314450"/>
                <a:gd name="connsiteX12" fmla="*/ 2188369 w 2438400"/>
                <a:gd name="connsiteY12" fmla="*/ 52388 h 1314450"/>
                <a:gd name="connsiteX13" fmla="*/ 2286000 w 2438400"/>
                <a:gd name="connsiteY13" fmla="*/ 107157 h 1314450"/>
                <a:gd name="connsiteX14" fmla="*/ 2374106 w 2438400"/>
                <a:gd name="connsiteY14" fmla="*/ 171450 h 1314450"/>
                <a:gd name="connsiteX15" fmla="*/ 2433638 w 2438400"/>
                <a:gd name="connsiteY15" fmla="*/ 228600 h 1314450"/>
                <a:gd name="connsiteX16" fmla="*/ 2438400 w 2438400"/>
                <a:gd name="connsiteY16" fmla="*/ 240507 h 1314450"/>
                <a:gd name="connsiteX17" fmla="*/ 2438400 w 2438400"/>
                <a:gd name="connsiteY17" fmla="*/ 264319 h 1314450"/>
                <a:gd name="connsiteX18" fmla="*/ 2421731 w 2438400"/>
                <a:gd name="connsiteY18" fmla="*/ 307182 h 1314450"/>
                <a:gd name="connsiteX19" fmla="*/ 2369344 w 2438400"/>
                <a:gd name="connsiteY19" fmla="*/ 369094 h 1314450"/>
                <a:gd name="connsiteX20" fmla="*/ 2357438 w 2438400"/>
                <a:gd name="connsiteY20" fmla="*/ 385763 h 1314450"/>
                <a:gd name="connsiteX21" fmla="*/ 2293144 w 2438400"/>
                <a:gd name="connsiteY21" fmla="*/ 666750 h 1314450"/>
                <a:gd name="connsiteX22" fmla="*/ 2226469 w 2438400"/>
                <a:gd name="connsiteY22" fmla="*/ 947738 h 1314450"/>
                <a:gd name="connsiteX23" fmla="*/ 2145506 w 2438400"/>
                <a:gd name="connsiteY23" fmla="*/ 1314450 h 1314450"/>
                <a:gd name="connsiteX24" fmla="*/ 1916906 w 2438400"/>
                <a:gd name="connsiteY24" fmla="*/ 1312069 h 1314450"/>
                <a:gd name="connsiteX25" fmla="*/ 1943100 w 2438400"/>
                <a:gd name="connsiteY25" fmla="*/ 1209675 h 1314450"/>
                <a:gd name="connsiteX26" fmla="*/ 1990725 w 2438400"/>
                <a:gd name="connsiteY26" fmla="*/ 890588 h 1314450"/>
                <a:gd name="connsiteX27" fmla="*/ 2021681 w 2438400"/>
                <a:gd name="connsiteY27" fmla="*/ 661988 h 1314450"/>
                <a:gd name="connsiteX28" fmla="*/ 2040731 w 2438400"/>
                <a:gd name="connsiteY28" fmla="*/ 531019 h 1314450"/>
                <a:gd name="connsiteX29" fmla="*/ 2050256 w 2438400"/>
                <a:gd name="connsiteY29" fmla="*/ 450057 h 1314450"/>
                <a:gd name="connsiteX30" fmla="*/ 2050256 w 2438400"/>
                <a:gd name="connsiteY30" fmla="*/ 381000 h 1314450"/>
                <a:gd name="connsiteX31" fmla="*/ 2045494 w 2438400"/>
                <a:gd name="connsiteY31" fmla="*/ 326232 h 1314450"/>
                <a:gd name="connsiteX32" fmla="*/ 2031206 w 2438400"/>
                <a:gd name="connsiteY32" fmla="*/ 283369 h 1314450"/>
                <a:gd name="connsiteX33" fmla="*/ 2007394 w 2438400"/>
                <a:gd name="connsiteY33" fmla="*/ 259557 h 1314450"/>
                <a:gd name="connsiteX34" fmla="*/ 1969294 w 2438400"/>
                <a:gd name="connsiteY34" fmla="*/ 247650 h 1314450"/>
                <a:gd name="connsiteX35" fmla="*/ 1857375 w 2438400"/>
                <a:gd name="connsiteY35" fmla="*/ 250032 h 1314450"/>
                <a:gd name="connsiteX36" fmla="*/ 1528763 w 2438400"/>
                <a:gd name="connsiteY36" fmla="*/ 269082 h 1314450"/>
                <a:gd name="connsiteX37" fmla="*/ 1262063 w 2438400"/>
                <a:gd name="connsiteY37" fmla="*/ 288132 h 1314450"/>
                <a:gd name="connsiteX38" fmla="*/ 785813 w 2438400"/>
                <a:gd name="connsiteY38" fmla="*/ 338138 h 1314450"/>
                <a:gd name="connsiteX39" fmla="*/ 545306 w 2438400"/>
                <a:gd name="connsiteY39" fmla="*/ 383382 h 1314450"/>
                <a:gd name="connsiteX40" fmla="*/ 428625 w 2438400"/>
                <a:gd name="connsiteY40" fmla="*/ 4000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38400" h="1314450">
                  <a:moveTo>
                    <a:pt x="428625" y="400050"/>
                  </a:moveTo>
                  <a:lnTo>
                    <a:pt x="50006" y="461963"/>
                  </a:lnTo>
                  <a:lnTo>
                    <a:pt x="0" y="266700"/>
                  </a:lnTo>
                  <a:lnTo>
                    <a:pt x="185738" y="238125"/>
                  </a:lnTo>
                  <a:lnTo>
                    <a:pt x="523875" y="197644"/>
                  </a:lnTo>
                  <a:lnTo>
                    <a:pt x="969169" y="147638"/>
                  </a:lnTo>
                  <a:lnTo>
                    <a:pt x="1504950" y="88107"/>
                  </a:lnTo>
                  <a:lnTo>
                    <a:pt x="1700213" y="66675"/>
                  </a:lnTo>
                  <a:lnTo>
                    <a:pt x="1826419" y="38100"/>
                  </a:lnTo>
                  <a:lnTo>
                    <a:pt x="1983581" y="0"/>
                  </a:lnTo>
                  <a:lnTo>
                    <a:pt x="1995488" y="0"/>
                  </a:lnTo>
                  <a:lnTo>
                    <a:pt x="2083594" y="16669"/>
                  </a:lnTo>
                  <a:lnTo>
                    <a:pt x="2188369" y="52388"/>
                  </a:lnTo>
                  <a:lnTo>
                    <a:pt x="2286000" y="107157"/>
                  </a:lnTo>
                  <a:lnTo>
                    <a:pt x="2374106" y="171450"/>
                  </a:lnTo>
                  <a:lnTo>
                    <a:pt x="2433638" y="228600"/>
                  </a:lnTo>
                  <a:lnTo>
                    <a:pt x="2438400" y="240507"/>
                  </a:lnTo>
                  <a:lnTo>
                    <a:pt x="2438400" y="264319"/>
                  </a:lnTo>
                  <a:lnTo>
                    <a:pt x="2421731" y="307182"/>
                  </a:lnTo>
                  <a:lnTo>
                    <a:pt x="2369344" y="369094"/>
                  </a:lnTo>
                  <a:lnTo>
                    <a:pt x="2357438" y="385763"/>
                  </a:lnTo>
                  <a:lnTo>
                    <a:pt x="2293144" y="666750"/>
                  </a:lnTo>
                  <a:lnTo>
                    <a:pt x="2226469" y="947738"/>
                  </a:lnTo>
                  <a:lnTo>
                    <a:pt x="2145506" y="1314450"/>
                  </a:lnTo>
                  <a:lnTo>
                    <a:pt x="1916906" y="1312069"/>
                  </a:lnTo>
                  <a:lnTo>
                    <a:pt x="1943100" y="1209675"/>
                  </a:lnTo>
                  <a:lnTo>
                    <a:pt x="1990725" y="890588"/>
                  </a:lnTo>
                  <a:lnTo>
                    <a:pt x="2021681" y="661988"/>
                  </a:lnTo>
                  <a:lnTo>
                    <a:pt x="2040731" y="531019"/>
                  </a:lnTo>
                  <a:lnTo>
                    <a:pt x="2050256" y="450057"/>
                  </a:lnTo>
                  <a:lnTo>
                    <a:pt x="2050256" y="381000"/>
                  </a:lnTo>
                  <a:lnTo>
                    <a:pt x="2045494" y="326232"/>
                  </a:lnTo>
                  <a:lnTo>
                    <a:pt x="2031206" y="283369"/>
                  </a:lnTo>
                  <a:lnTo>
                    <a:pt x="2007394" y="259557"/>
                  </a:lnTo>
                  <a:lnTo>
                    <a:pt x="1969294" y="247650"/>
                  </a:lnTo>
                  <a:lnTo>
                    <a:pt x="1857375" y="250032"/>
                  </a:lnTo>
                  <a:lnTo>
                    <a:pt x="1528763" y="269082"/>
                  </a:lnTo>
                  <a:lnTo>
                    <a:pt x="1262063" y="288132"/>
                  </a:lnTo>
                  <a:lnTo>
                    <a:pt x="785813" y="338138"/>
                  </a:lnTo>
                  <a:lnTo>
                    <a:pt x="545306" y="383382"/>
                  </a:lnTo>
                  <a:lnTo>
                    <a:pt x="4286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E10D3D6C-1297-432F-B9B6-B74864937A68}"/>
                </a:ext>
              </a:extLst>
            </p:cNvPr>
            <p:cNvSpPr/>
            <p:nvPr/>
          </p:nvSpPr>
          <p:spPr>
            <a:xfrm>
              <a:off x="5113338" y="4294188"/>
              <a:ext cx="280987" cy="1149350"/>
            </a:xfrm>
            <a:custGeom>
              <a:avLst/>
              <a:gdLst>
                <a:gd name="connsiteX0" fmla="*/ 57150 w 280987"/>
                <a:gd name="connsiteY0" fmla="*/ 733425 h 1150144"/>
                <a:gd name="connsiteX1" fmla="*/ 57150 w 280987"/>
                <a:gd name="connsiteY1" fmla="*/ 488156 h 1150144"/>
                <a:gd name="connsiteX2" fmla="*/ 54769 w 280987"/>
                <a:gd name="connsiteY2" fmla="*/ 359569 h 1150144"/>
                <a:gd name="connsiteX3" fmla="*/ 57150 w 280987"/>
                <a:gd name="connsiteY3" fmla="*/ 297656 h 1150144"/>
                <a:gd name="connsiteX4" fmla="*/ 40481 w 280987"/>
                <a:gd name="connsiteY4" fmla="*/ 214312 h 1150144"/>
                <a:gd name="connsiteX5" fmla="*/ 0 w 280987"/>
                <a:gd name="connsiteY5" fmla="*/ 71437 h 1150144"/>
                <a:gd name="connsiteX6" fmla="*/ 219075 w 280987"/>
                <a:gd name="connsiteY6" fmla="*/ 0 h 1150144"/>
                <a:gd name="connsiteX7" fmla="*/ 254794 w 280987"/>
                <a:gd name="connsiteY7" fmla="*/ 73819 h 1150144"/>
                <a:gd name="connsiteX8" fmla="*/ 271462 w 280987"/>
                <a:gd name="connsiteY8" fmla="*/ 133350 h 1150144"/>
                <a:gd name="connsiteX9" fmla="*/ 276225 w 280987"/>
                <a:gd name="connsiteY9" fmla="*/ 188119 h 1150144"/>
                <a:gd name="connsiteX10" fmla="*/ 278606 w 280987"/>
                <a:gd name="connsiteY10" fmla="*/ 250031 h 1150144"/>
                <a:gd name="connsiteX11" fmla="*/ 278606 w 280987"/>
                <a:gd name="connsiteY11" fmla="*/ 366712 h 1150144"/>
                <a:gd name="connsiteX12" fmla="*/ 280987 w 280987"/>
                <a:gd name="connsiteY12" fmla="*/ 609600 h 1150144"/>
                <a:gd name="connsiteX13" fmla="*/ 280987 w 280987"/>
                <a:gd name="connsiteY13" fmla="*/ 1121569 h 1150144"/>
                <a:gd name="connsiteX14" fmla="*/ 52387 w 280987"/>
                <a:gd name="connsiteY14" fmla="*/ 1150144 h 1150144"/>
                <a:gd name="connsiteX15" fmla="*/ 57150 w 280987"/>
                <a:gd name="connsiteY15" fmla="*/ 7334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987" h="1150144">
                  <a:moveTo>
                    <a:pt x="57150" y="733425"/>
                  </a:moveTo>
                  <a:cubicBezTo>
                    <a:pt x="57944" y="623094"/>
                    <a:pt x="57150" y="569912"/>
                    <a:pt x="57150" y="488156"/>
                  </a:cubicBezTo>
                  <a:cubicBezTo>
                    <a:pt x="56356" y="445294"/>
                    <a:pt x="55563" y="402431"/>
                    <a:pt x="54769" y="359569"/>
                  </a:cubicBezTo>
                  <a:cubicBezTo>
                    <a:pt x="55563" y="338931"/>
                    <a:pt x="56356" y="318294"/>
                    <a:pt x="57150" y="297656"/>
                  </a:cubicBezTo>
                  <a:lnTo>
                    <a:pt x="40481" y="214312"/>
                  </a:lnTo>
                  <a:lnTo>
                    <a:pt x="0" y="71437"/>
                  </a:lnTo>
                  <a:lnTo>
                    <a:pt x="219075" y="0"/>
                  </a:lnTo>
                  <a:lnTo>
                    <a:pt x="254794" y="73819"/>
                  </a:lnTo>
                  <a:lnTo>
                    <a:pt x="271462" y="133350"/>
                  </a:lnTo>
                  <a:lnTo>
                    <a:pt x="276225" y="188119"/>
                  </a:lnTo>
                  <a:cubicBezTo>
                    <a:pt x="277019" y="208756"/>
                    <a:pt x="277812" y="229394"/>
                    <a:pt x="278606" y="250031"/>
                  </a:cubicBezTo>
                  <a:lnTo>
                    <a:pt x="278606" y="366712"/>
                  </a:lnTo>
                  <a:cubicBezTo>
                    <a:pt x="279400" y="447675"/>
                    <a:pt x="280193" y="528637"/>
                    <a:pt x="280987" y="609600"/>
                  </a:cubicBezTo>
                  <a:lnTo>
                    <a:pt x="280987" y="1121569"/>
                  </a:lnTo>
                  <a:lnTo>
                    <a:pt x="52387" y="1150144"/>
                  </a:lnTo>
                  <a:cubicBezTo>
                    <a:pt x="53975" y="1006475"/>
                    <a:pt x="56356" y="843756"/>
                    <a:pt x="57150" y="7334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32150480-E7ED-4C1B-A150-9BDAEF24660D}"/>
                </a:ext>
              </a:extLst>
            </p:cNvPr>
            <p:cNvSpPr/>
            <p:nvPr/>
          </p:nvSpPr>
          <p:spPr>
            <a:xfrm>
              <a:off x="5827713" y="4229100"/>
              <a:ext cx="323850" cy="1154113"/>
            </a:xfrm>
            <a:custGeom>
              <a:avLst/>
              <a:gdLst>
                <a:gd name="connsiteX0" fmla="*/ 23812 w 323850"/>
                <a:gd name="connsiteY0" fmla="*/ 681038 h 1154906"/>
                <a:gd name="connsiteX1" fmla="*/ 30956 w 323850"/>
                <a:gd name="connsiteY1" fmla="*/ 442913 h 1154906"/>
                <a:gd name="connsiteX2" fmla="*/ 30956 w 323850"/>
                <a:gd name="connsiteY2" fmla="*/ 333375 h 1154906"/>
                <a:gd name="connsiteX3" fmla="*/ 26194 w 323850"/>
                <a:gd name="connsiteY3" fmla="*/ 247650 h 1154906"/>
                <a:gd name="connsiteX4" fmla="*/ 0 w 323850"/>
                <a:gd name="connsiteY4" fmla="*/ 28575 h 1154906"/>
                <a:gd name="connsiteX5" fmla="*/ 242887 w 323850"/>
                <a:gd name="connsiteY5" fmla="*/ 0 h 1154906"/>
                <a:gd name="connsiteX6" fmla="*/ 316706 w 323850"/>
                <a:gd name="connsiteY6" fmla="*/ 145256 h 1154906"/>
                <a:gd name="connsiteX7" fmla="*/ 323850 w 323850"/>
                <a:gd name="connsiteY7" fmla="*/ 164306 h 1154906"/>
                <a:gd name="connsiteX8" fmla="*/ 319087 w 323850"/>
                <a:gd name="connsiteY8" fmla="*/ 204788 h 1154906"/>
                <a:gd name="connsiteX9" fmla="*/ 290512 w 323850"/>
                <a:gd name="connsiteY9" fmla="*/ 426244 h 1154906"/>
                <a:gd name="connsiteX10" fmla="*/ 254794 w 323850"/>
                <a:gd name="connsiteY10" fmla="*/ 704850 h 1154906"/>
                <a:gd name="connsiteX11" fmla="*/ 202406 w 323850"/>
                <a:gd name="connsiteY11" fmla="*/ 1140619 h 1154906"/>
                <a:gd name="connsiteX12" fmla="*/ 9525 w 323850"/>
                <a:gd name="connsiteY12" fmla="*/ 1154906 h 1154906"/>
                <a:gd name="connsiteX13" fmla="*/ 23812 w 323850"/>
                <a:gd name="connsiteY13" fmla="*/ 68103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850" h="1154906">
                  <a:moveTo>
                    <a:pt x="23812" y="681038"/>
                  </a:moveTo>
                  <a:lnTo>
                    <a:pt x="30956" y="442913"/>
                  </a:lnTo>
                  <a:lnTo>
                    <a:pt x="30956" y="333375"/>
                  </a:lnTo>
                  <a:lnTo>
                    <a:pt x="26194" y="247650"/>
                  </a:lnTo>
                  <a:lnTo>
                    <a:pt x="0" y="28575"/>
                  </a:lnTo>
                  <a:lnTo>
                    <a:pt x="242887" y="0"/>
                  </a:lnTo>
                  <a:lnTo>
                    <a:pt x="316706" y="145256"/>
                  </a:lnTo>
                  <a:lnTo>
                    <a:pt x="323850" y="164306"/>
                  </a:lnTo>
                  <a:lnTo>
                    <a:pt x="319087" y="204788"/>
                  </a:lnTo>
                  <a:lnTo>
                    <a:pt x="290512" y="426244"/>
                  </a:lnTo>
                  <a:lnTo>
                    <a:pt x="254794" y="704850"/>
                  </a:lnTo>
                  <a:lnTo>
                    <a:pt x="202406" y="1140619"/>
                  </a:lnTo>
                  <a:lnTo>
                    <a:pt x="9525" y="1154906"/>
                  </a:lnTo>
                  <a:lnTo>
                    <a:pt x="23812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011E90E5-DCB6-4008-A766-026B2BFDB580}"/>
                </a:ext>
              </a:extLst>
            </p:cNvPr>
            <p:cNvSpPr/>
            <p:nvPr/>
          </p:nvSpPr>
          <p:spPr>
            <a:xfrm>
              <a:off x="3800475" y="5213350"/>
              <a:ext cx="3673475" cy="514350"/>
            </a:xfrm>
            <a:custGeom>
              <a:avLst/>
              <a:gdLst>
                <a:gd name="connsiteX0" fmla="*/ 1492250 w 3673475"/>
                <a:gd name="connsiteY0" fmla="*/ 317500 h 514350"/>
                <a:gd name="connsiteX1" fmla="*/ 1098550 w 3673475"/>
                <a:gd name="connsiteY1" fmla="*/ 368300 h 514350"/>
                <a:gd name="connsiteX2" fmla="*/ 809625 w 3673475"/>
                <a:gd name="connsiteY2" fmla="*/ 412750 h 514350"/>
                <a:gd name="connsiteX3" fmla="*/ 600075 w 3673475"/>
                <a:gd name="connsiteY3" fmla="*/ 454025 h 514350"/>
                <a:gd name="connsiteX4" fmla="*/ 447675 w 3673475"/>
                <a:gd name="connsiteY4" fmla="*/ 508000 h 514350"/>
                <a:gd name="connsiteX5" fmla="*/ 419100 w 3673475"/>
                <a:gd name="connsiteY5" fmla="*/ 514350 h 514350"/>
                <a:gd name="connsiteX6" fmla="*/ 333375 w 3673475"/>
                <a:gd name="connsiteY6" fmla="*/ 492125 h 514350"/>
                <a:gd name="connsiteX7" fmla="*/ 222250 w 3673475"/>
                <a:gd name="connsiteY7" fmla="*/ 447675 h 514350"/>
                <a:gd name="connsiteX8" fmla="*/ 161925 w 3673475"/>
                <a:gd name="connsiteY8" fmla="*/ 403225 h 514350"/>
                <a:gd name="connsiteX9" fmla="*/ 104775 w 3673475"/>
                <a:gd name="connsiteY9" fmla="*/ 352425 h 514350"/>
                <a:gd name="connsiteX10" fmla="*/ 53975 w 3673475"/>
                <a:gd name="connsiteY10" fmla="*/ 282575 h 514350"/>
                <a:gd name="connsiteX11" fmla="*/ 19050 w 3673475"/>
                <a:gd name="connsiteY11" fmla="*/ 212725 h 514350"/>
                <a:gd name="connsiteX12" fmla="*/ 0 w 3673475"/>
                <a:gd name="connsiteY12" fmla="*/ 136525 h 514350"/>
                <a:gd name="connsiteX13" fmla="*/ 0 w 3673475"/>
                <a:gd name="connsiteY13" fmla="*/ 117475 h 514350"/>
                <a:gd name="connsiteX14" fmla="*/ 3175 w 3673475"/>
                <a:gd name="connsiteY14" fmla="*/ 104775 h 514350"/>
                <a:gd name="connsiteX15" fmla="*/ 15875 w 3673475"/>
                <a:gd name="connsiteY15" fmla="*/ 98425 h 514350"/>
                <a:gd name="connsiteX16" fmla="*/ 44450 w 3673475"/>
                <a:gd name="connsiteY16" fmla="*/ 107950 h 514350"/>
                <a:gd name="connsiteX17" fmla="*/ 92075 w 3673475"/>
                <a:gd name="connsiteY17" fmla="*/ 152400 h 514350"/>
                <a:gd name="connsiteX18" fmla="*/ 152400 w 3673475"/>
                <a:gd name="connsiteY18" fmla="*/ 196850 h 514350"/>
                <a:gd name="connsiteX19" fmla="*/ 215900 w 3673475"/>
                <a:gd name="connsiteY19" fmla="*/ 225425 h 514350"/>
                <a:gd name="connsiteX20" fmla="*/ 282575 w 3673475"/>
                <a:gd name="connsiteY20" fmla="*/ 241300 h 514350"/>
                <a:gd name="connsiteX21" fmla="*/ 361950 w 3673475"/>
                <a:gd name="connsiteY21" fmla="*/ 250825 h 514350"/>
                <a:gd name="connsiteX22" fmla="*/ 463550 w 3673475"/>
                <a:gd name="connsiteY22" fmla="*/ 244475 h 514350"/>
                <a:gd name="connsiteX23" fmla="*/ 561975 w 3673475"/>
                <a:gd name="connsiteY23" fmla="*/ 238125 h 514350"/>
                <a:gd name="connsiteX24" fmla="*/ 708025 w 3673475"/>
                <a:gd name="connsiteY24" fmla="*/ 219075 h 514350"/>
                <a:gd name="connsiteX25" fmla="*/ 936625 w 3673475"/>
                <a:gd name="connsiteY25" fmla="*/ 203200 h 514350"/>
                <a:gd name="connsiteX26" fmla="*/ 1371600 w 3673475"/>
                <a:gd name="connsiteY26" fmla="*/ 158750 h 514350"/>
                <a:gd name="connsiteX27" fmla="*/ 1593850 w 3673475"/>
                <a:gd name="connsiteY27" fmla="*/ 139700 h 514350"/>
                <a:gd name="connsiteX28" fmla="*/ 1806575 w 3673475"/>
                <a:gd name="connsiteY28" fmla="*/ 114300 h 514350"/>
                <a:gd name="connsiteX29" fmla="*/ 2041525 w 3673475"/>
                <a:gd name="connsiteY29" fmla="*/ 88900 h 514350"/>
                <a:gd name="connsiteX30" fmla="*/ 2235200 w 3673475"/>
                <a:gd name="connsiteY30" fmla="*/ 73025 h 514350"/>
                <a:gd name="connsiteX31" fmla="*/ 2419350 w 3673475"/>
                <a:gd name="connsiteY31" fmla="*/ 60325 h 514350"/>
                <a:gd name="connsiteX32" fmla="*/ 2717800 w 3673475"/>
                <a:gd name="connsiteY32" fmla="*/ 47625 h 514350"/>
                <a:gd name="connsiteX33" fmla="*/ 2981325 w 3673475"/>
                <a:gd name="connsiteY33" fmla="*/ 44450 h 514350"/>
                <a:gd name="connsiteX34" fmla="*/ 3165475 w 3673475"/>
                <a:gd name="connsiteY34" fmla="*/ 0 h 514350"/>
                <a:gd name="connsiteX35" fmla="*/ 3225800 w 3673475"/>
                <a:gd name="connsiteY35" fmla="*/ 12700 h 514350"/>
                <a:gd name="connsiteX36" fmla="*/ 3368675 w 3673475"/>
                <a:gd name="connsiteY36" fmla="*/ 60325 h 514350"/>
                <a:gd name="connsiteX37" fmla="*/ 3479800 w 3673475"/>
                <a:gd name="connsiteY37" fmla="*/ 111125 h 514350"/>
                <a:gd name="connsiteX38" fmla="*/ 3625850 w 3673475"/>
                <a:gd name="connsiteY38" fmla="*/ 190500 h 514350"/>
                <a:gd name="connsiteX39" fmla="*/ 3654425 w 3673475"/>
                <a:gd name="connsiteY39" fmla="*/ 209550 h 514350"/>
                <a:gd name="connsiteX40" fmla="*/ 3667125 w 3673475"/>
                <a:gd name="connsiteY40" fmla="*/ 238125 h 514350"/>
                <a:gd name="connsiteX41" fmla="*/ 3673475 w 3673475"/>
                <a:gd name="connsiteY41" fmla="*/ 273050 h 514350"/>
                <a:gd name="connsiteX42" fmla="*/ 3654425 w 3673475"/>
                <a:gd name="connsiteY42" fmla="*/ 304800 h 514350"/>
                <a:gd name="connsiteX43" fmla="*/ 3613150 w 3673475"/>
                <a:gd name="connsiteY43" fmla="*/ 336550 h 514350"/>
                <a:gd name="connsiteX44" fmla="*/ 3521075 w 3673475"/>
                <a:gd name="connsiteY44" fmla="*/ 327025 h 514350"/>
                <a:gd name="connsiteX45" fmla="*/ 3273425 w 3673475"/>
                <a:gd name="connsiteY45" fmla="*/ 304800 h 514350"/>
                <a:gd name="connsiteX46" fmla="*/ 2867025 w 3673475"/>
                <a:gd name="connsiteY46" fmla="*/ 282575 h 514350"/>
                <a:gd name="connsiteX47" fmla="*/ 2543175 w 3673475"/>
                <a:gd name="connsiteY47" fmla="*/ 273050 h 514350"/>
                <a:gd name="connsiteX48" fmla="*/ 2241550 w 3673475"/>
                <a:gd name="connsiteY48" fmla="*/ 269875 h 514350"/>
                <a:gd name="connsiteX49" fmla="*/ 1981200 w 3673475"/>
                <a:gd name="connsiteY49" fmla="*/ 276225 h 514350"/>
                <a:gd name="connsiteX50" fmla="*/ 1492250 w 3673475"/>
                <a:gd name="connsiteY50" fmla="*/ 3175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73475" h="514350">
                  <a:moveTo>
                    <a:pt x="1492250" y="317500"/>
                  </a:moveTo>
                  <a:lnTo>
                    <a:pt x="1098550" y="368300"/>
                  </a:lnTo>
                  <a:lnTo>
                    <a:pt x="809625" y="412750"/>
                  </a:lnTo>
                  <a:lnTo>
                    <a:pt x="600075" y="454025"/>
                  </a:lnTo>
                  <a:lnTo>
                    <a:pt x="447675" y="508000"/>
                  </a:lnTo>
                  <a:lnTo>
                    <a:pt x="419100" y="514350"/>
                  </a:lnTo>
                  <a:lnTo>
                    <a:pt x="333375" y="492125"/>
                  </a:lnTo>
                  <a:lnTo>
                    <a:pt x="222250" y="447675"/>
                  </a:lnTo>
                  <a:lnTo>
                    <a:pt x="161925" y="403225"/>
                  </a:lnTo>
                  <a:lnTo>
                    <a:pt x="104775" y="352425"/>
                  </a:lnTo>
                  <a:lnTo>
                    <a:pt x="53975" y="282575"/>
                  </a:lnTo>
                  <a:lnTo>
                    <a:pt x="19050" y="212725"/>
                  </a:lnTo>
                  <a:lnTo>
                    <a:pt x="0" y="136525"/>
                  </a:lnTo>
                  <a:lnTo>
                    <a:pt x="0" y="117475"/>
                  </a:lnTo>
                  <a:lnTo>
                    <a:pt x="3175" y="104775"/>
                  </a:lnTo>
                  <a:lnTo>
                    <a:pt x="15875" y="98425"/>
                  </a:lnTo>
                  <a:lnTo>
                    <a:pt x="44450" y="107950"/>
                  </a:lnTo>
                  <a:lnTo>
                    <a:pt x="92075" y="152400"/>
                  </a:lnTo>
                  <a:lnTo>
                    <a:pt x="152400" y="196850"/>
                  </a:lnTo>
                  <a:lnTo>
                    <a:pt x="215900" y="225425"/>
                  </a:lnTo>
                  <a:lnTo>
                    <a:pt x="282575" y="241300"/>
                  </a:lnTo>
                  <a:cubicBezTo>
                    <a:pt x="359825" y="250956"/>
                    <a:pt x="333177" y="250825"/>
                    <a:pt x="361950" y="250825"/>
                  </a:cubicBezTo>
                  <a:lnTo>
                    <a:pt x="463550" y="244475"/>
                  </a:lnTo>
                  <a:lnTo>
                    <a:pt x="561975" y="238125"/>
                  </a:lnTo>
                  <a:lnTo>
                    <a:pt x="708025" y="219075"/>
                  </a:lnTo>
                  <a:lnTo>
                    <a:pt x="936625" y="203200"/>
                  </a:lnTo>
                  <a:lnTo>
                    <a:pt x="1371600" y="158750"/>
                  </a:lnTo>
                  <a:lnTo>
                    <a:pt x="1593850" y="139700"/>
                  </a:lnTo>
                  <a:lnTo>
                    <a:pt x="1806575" y="114300"/>
                  </a:lnTo>
                  <a:lnTo>
                    <a:pt x="2041525" y="88900"/>
                  </a:lnTo>
                  <a:lnTo>
                    <a:pt x="2235200" y="73025"/>
                  </a:lnTo>
                  <a:lnTo>
                    <a:pt x="2419350" y="60325"/>
                  </a:lnTo>
                  <a:lnTo>
                    <a:pt x="2717800" y="47625"/>
                  </a:lnTo>
                  <a:lnTo>
                    <a:pt x="2981325" y="44450"/>
                  </a:lnTo>
                  <a:lnTo>
                    <a:pt x="3165475" y="0"/>
                  </a:lnTo>
                  <a:lnTo>
                    <a:pt x="3225800" y="12700"/>
                  </a:lnTo>
                  <a:lnTo>
                    <a:pt x="3368675" y="60325"/>
                  </a:lnTo>
                  <a:lnTo>
                    <a:pt x="3479800" y="111125"/>
                  </a:lnTo>
                  <a:lnTo>
                    <a:pt x="3625850" y="190500"/>
                  </a:lnTo>
                  <a:lnTo>
                    <a:pt x="3654425" y="209550"/>
                  </a:lnTo>
                  <a:lnTo>
                    <a:pt x="3667125" y="238125"/>
                  </a:lnTo>
                  <a:lnTo>
                    <a:pt x="3673475" y="273050"/>
                  </a:lnTo>
                  <a:lnTo>
                    <a:pt x="3654425" y="304800"/>
                  </a:lnTo>
                  <a:lnTo>
                    <a:pt x="3613150" y="336550"/>
                  </a:lnTo>
                  <a:lnTo>
                    <a:pt x="3521075" y="327025"/>
                  </a:lnTo>
                  <a:lnTo>
                    <a:pt x="3273425" y="304800"/>
                  </a:lnTo>
                  <a:lnTo>
                    <a:pt x="2867025" y="282575"/>
                  </a:lnTo>
                  <a:lnTo>
                    <a:pt x="2543175" y="273050"/>
                  </a:lnTo>
                  <a:lnTo>
                    <a:pt x="2241550" y="269875"/>
                  </a:lnTo>
                  <a:lnTo>
                    <a:pt x="1981200" y="276225"/>
                  </a:lnTo>
                  <a:lnTo>
                    <a:pt x="149225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9598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24042B-6B4D-4034-B4EE-E45BBD022ECC}"/>
              </a:ext>
            </a:extLst>
          </p:cNvPr>
          <p:cNvGrpSpPr/>
          <p:nvPr/>
        </p:nvGrpSpPr>
        <p:grpSpPr>
          <a:xfrm>
            <a:off x="2365375" y="1592263"/>
            <a:ext cx="5108575" cy="4135437"/>
            <a:chOff x="2365375" y="1592263"/>
            <a:chExt cx="5108575" cy="41354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110434E-E0E6-E44C-8985-AE21A87425B9}"/>
                </a:ext>
              </a:extLst>
            </p:cNvPr>
            <p:cNvSpPr/>
            <p:nvPr/>
          </p:nvSpPr>
          <p:spPr>
            <a:xfrm>
              <a:off x="2476500" y="2847975"/>
              <a:ext cx="1733550" cy="495300"/>
            </a:xfrm>
            <a:custGeom>
              <a:avLst/>
              <a:gdLst>
                <a:gd name="connsiteX0" fmla="*/ 609600 w 1733550"/>
                <a:gd name="connsiteY0" fmla="*/ 445294 h 495300"/>
                <a:gd name="connsiteX1" fmla="*/ 402431 w 1733550"/>
                <a:gd name="connsiteY1" fmla="*/ 488156 h 495300"/>
                <a:gd name="connsiteX2" fmla="*/ 361950 w 1733550"/>
                <a:gd name="connsiteY2" fmla="*/ 495300 h 495300"/>
                <a:gd name="connsiteX3" fmla="*/ 314325 w 1733550"/>
                <a:gd name="connsiteY3" fmla="*/ 492919 h 495300"/>
                <a:gd name="connsiteX4" fmla="*/ 238125 w 1733550"/>
                <a:gd name="connsiteY4" fmla="*/ 478631 h 495300"/>
                <a:gd name="connsiteX5" fmla="*/ 180975 w 1733550"/>
                <a:gd name="connsiteY5" fmla="*/ 461963 h 495300"/>
                <a:gd name="connsiteX6" fmla="*/ 133350 w 1733550"/>
                <a:gd name="connsiteY6" fmla="*/ 438150 h 495300"/>
                <a:gd name="connsiteX7" fmla="*/ 95250 w 1733550"/>
                <a:gd name="connsiteY7" fmla="*/ 409575 h 495300"/>
                <a:gd name="connsiteX8" fmla="*/ 59531 w 1733550"/>
                <a:gd name="connsiteY8" fmla="*/ 371475 h 495300"/>
                <a:gd name="connsiteX9" fmla="*/ 35719 w 1733550"/>
                <a:gd name="connsiteY9" fmla="*/ 330994 h 495300"/>
                <a:gd name="connsiteX10" fmla="*/ 19050 w 1733550"/>
                <a:gd name="connsiteY10" fmla="*/ 290513 h 495300"/>
                <a:gd name="connsiteX11" fmla="*/ 11906 w 1733550"/>
                <a:gd name="connsiteY11" fmla="*/ 266700 h 495300"/>
                <a:gd name="connsiteX12" fmla="*/ 2381 w 1733550"/>
                <a:gd name="connsiteY12" fmla="*/ 240506 h 495300"/>
                <a:gd name="connsiteX13" fmla="*/ 0 w 1733550"/>
                <a:gd name="connsiteY13" fmla="*/ 226219 h 495300"/>
                <a:gd name="connsiteX14" fmla="*/ 2381 w 1733550"/>
                <a:gd name="connsiteY14" fmla="*/ 211931 h 495300"/>
                <a:gd name="connsiteX15" fmla="*/ 16669 w 1733550"/>
                <a:gd name="connsiteY15" fmla="*/ 204788 h 495300"/>
                <a:gd name="connsiteX16" fmla="*/ 42863 w 1733550"/>
                <a:gd name="connsiteY16" fmla="*/ 211931 h 495300"/>
                <a:gd name="connsiteX17" fmla="*/ 69056 w 1733550"/>
                <a:gd name="connsiteY17" fmla="*/ 228600 h 495300"/>
                <a:gd name="connsiteX18" fmla="*/ 92869 w 1733550"/>
                <a:gd name="connsiteY18" fmla="*/ 245269 h 495300"/>
                <a:gd name="connsiteX19" fmla="*/ 123825 w 1733550"/>
                <a:gd name="connsiteY19" fmla="*/ 259556 h 495300"/>
                <a:gd name="connsiteX20" fmla="*/ 150019 w 1733550"/>
                <a:gd name="connsiteY20" fmla="*/ 269081 h 495300"/>
                <a:gd name="connsiteX21" fmla="*/ 185738 w 1733550"/>
                <a:gd name="connsiteY21" fmla="*/ 276225 h 495300"/>
                <a:gd name="connsiteX22" fmla="*/ 233363 w 1733550"/>
                <a:gd name="connsiteY22" fmla="*/ 285750 h 495300"/>
                <a:gd name="connsiteX23" fmla="*/ 276225 w 1733550"/>
                <a:gd name="connsiteY23" fmla="*/ 288131 h 495300"/>
                <a:gd name="connsiteX24" fmla="*/ 340519 w 1733550"/>
                <a:gd name="connsiteY24" fmla="*/ 290513 h 495300"/>
                <a:gd name="connsiteX25" fmla="*/ 411956 w 1733550"/>
                <a:gd name="connsiteY25" fmla="*/ 285750 h 495300"/>
                <a:gd name="connsiteX26" fmla="*/ 528638 w 1733550"/>
                <a:gd name="connsiteY26" fmla="*/ 264319 h 495300"/>
                <a:gd name="connsiteX27" fmla="*/ 790575 w 1733550"/>
                <a:gd name="connsiteY27" fmla="*/ 204788 h 495300"/>
                <a:gd name="connsiteX28" fmla="*/ 1047750 w 1733550"/>
                <a:gd name="connsiteY28" fmla="*/ 152400 h 495300"/>
                <a:gd name="connsiteX29" fmla="*/ 1219200 w 1733550"/>
                <a:gd name="connsiteY29" fmla="*/ 111919 h 495300"/>
                <a:gd name="connsiteX30" fmla="*/ 1297781 w 1733550"/>
                <a:gd name="connsiteY30" fmla="*/ 64294 h 495300"/>
                <a:gd name="connsiteX31" fmla="*/ 1357313 w 1733550"/>
                <a:gd name="connsiteY31" fmla="*/ 30956 h 495300"/>
                <a:gd name="connsiteX32" fmla="*/ 1414463 w 1733550"/>
                <a:gd name="connsiteY32" fmla="*/ 7144 h 495300"/>
                <a:gd name="connsiteX33" fmla="*/ 1469231 w 1733550"/>
                <a:gd name="connsiteY33" fmla="*/ 0 h 495300"/>
                <a:gd name="connsiteX34" fmla="*/ 1512094 w 1733550"/>
                <a:gd name="connsiteY34" fmla="*/ 2381 h 495300"/>
                <a:gd name="connsiteX35" fmla="*/ 1574006 w 1733550"/>
                <a:gd name="connsiteY35" fmla="*/ 11906 h 495300"/>
                <a:gd name="connsiteX36" fmla="*/ 1602581 w 1733550"/>
                <a:gd name="connsiteY36" fmla="*/ 21431 h 495300"/>
                <a:gd name="connsiteX37" fmla="*/ 1662113 w 1733550"/>
                <a:gd name="connsiteY37" fmla="*/ 54769 h 495300"/>
                <a:gd name="connsiteX38" fmla="*/ 1733550 w 1733550"/>
                <a:gd name="connsiteY38" fmla="*/ 104775 h 495300"/>
                <a:gd name="connsiteX39" fmla="*/ 1688306 w 1733550"/>
                <a:gd name="connsiteY39" fmla="*/ 192881 h 495300"/>
                <a:gd name="connsiteX40" fmla="*/ 1664494 w 1733550"/>
                <a:gd name="connsiteY40" fmla="*/ 221456 h 495300"/>
                <a:gd name="connsiteX41" fmla="*/ 1628775 w 1733550"/>
                <a:gd name="connsiteY41" fmla="*/ 230981 h 495300"/>
                <a:gd name="connsiteX42" fmla="*/ 1497806 w 1733550"/>
                <a:gd name="connsiteY42" fmla="*/ 261938 h 495300"/>
                <a:gd name="connsiteX43" fmla="*/ 1295400 w 1733550"/>
                <a:gd name="connsiteY43" fmla="*/ 309563 h 495300"/>
                <a:gd name="connsiteX44" fmla="*/ 1028700 w 1733550"/>
                <a:gd name="connsiteY44" fmla="*/ 361950 h 495300"/>
                <a:gd name="connsiteX45" fmla="*/ 781050 w 1733550"/>
                <a:gd name="connsiteY45" fmla="*/ 409575 h 495300"/>
                <a:gd name="connsiteX46" fmla="*/ 609600 w 1733550"/>
                <a:gd name="connsiteY46" fmla="*/ 44529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3550" h="495300">
                  <a:moveTo>
                    <a:pt x="609600" y="445294"/>
                  </a:moveTo>
                  <a:lnTo>
                    <a:pt x="402431" y="488156"/>
                  </a:lnTo>
                  <a:lnTo>
                    <a:pt x="361950" y="495300"/>
                  </a:lnTo>
                  <a:lnTo>
                    <a:pt x="314325" y="492919"/>
                  </a:lnTo>
                  <a:lnTo>
                    <a:pt x="238125" y="478631"/>
                  </a:lnTo>
                  <a:lnTo>
                    <a:pt x="180975" y="461963"/>
                  </a:lnTo>
                  <a:lnTo>
                    <a:pt x="133350" y="438150"/>
                  </a:lnTo>
                  <a:lnTo>
                    <a:pt x="95250" y="409575"/>
                  </a:lnTo>
                  <a:lnTo>
                    <a:pt x="59531" y="371475"/>
                  </a:lnTo>
                  <a:lnTo>
                    <a:pt x="35719" y="330994"/>
                  </a:lnTo>
                  <a:lnTo>
                    <a:pt x="19050" y="290513"/>
                  </a:lnTo>
                  <a:lnTo>
                    <a:pt x="11906" y="266700"/>
                  </a:lnTo>
                  <a:lnTo>
                    <a:pt x="2381" y="240506"/>
                  </a:lnTo>
                  <a:lnTo>
                    <a:pt x="0" y="226219"/>
                  </a:lnTo>
                  <a:lnTo>
                    <a:pt x="2381" y="211931"/>
                  </a:lnTo>
                  <a:lnTo>
                    <a:pt x="16669" y="204788"/>
                  </a:lnTo>
                  <a:lnTo>
                    <a:pt x="42863" y="211931"/>
                  </a:lnTo>
                  <a:lnTo>
                    <a:pt x="69056" y="228600"/>
                  </a:lnTo>
                  <a:lnTo>
                    <a:pt x="92869" y="245269"/>
                  </a:lnTo>
                  <a:lnTo>
                    <a:pt x="123825" y="259556"/>
                  </a:lnTo>
                  <a:lnTo>
                    <a:pt x="150019" y="269081"/>
                  </a:lnTo>
                  <a:lnTo>
                    <a:pt x="185738" y="276225"/>
                  </a:lnTo>
                  <a:lnTo>
                    <a:pt x="233363" y="285750"/>
                  </a:lnTo>
                  <a:lnTo>
                    <a:pt x="276225" y="288131"/>
                  </a:lnTo>
                  <a:lnTo>
                    <a:pt x="340519" y="290513"/>
                  </a:lnTo>
                  <a:lnTo>
                    <a:pt x="411956" y="285750"/>
                  </a:lnTo>
                  <a:lnTo>
                    <a:pt x="528638" y="264319"/>
                  </a:lnTo>
                  <a:lnTo>
                    <a:pt x="790575" y="204788"/>
                  </a:lnTo>
                  <a:lnTo>
                    <a:pt x="1047750" y="152400"/>
                  </a:lnTo>
                  <a:lnTo>
                    <a:pt x="1219200" y="111919"/>
                  </a:lnTo>
                  <a:lnTo>
                    <a:pt x="1297781" y="64294"/>
                  </a:lnTo>
                  <a:lnTo>
                    <a:pt x="1357313" y="30956"/>
                  </a:lnTo>
                  <a:lnTo>
                    <a:pt x="1414463" y="7144"/>
                  </a:lnTo>
                  <a:lnTo>
                    <a:pt x="1469231" y="0"/>
                  </a:lnTo>
                  <a:lnTo>
                    <a:pt x="1512094" y="2381"/>
                  </a:lnTo>
                  <a:lnTo>
                    <a:pt x="1574006" y="11906"/>
                  </a:lnTo>
                  <a:lnTo>
                    <a:pt x="1602581" y="21431"/>
                  </a:lnTo>
                  <a:lnTo>
                    <a:pt x="1662113" y="54769"/>
                  </a:lnTo>
                  <a:lnTo>
                    <a:pt x="1733550" y="104775"/>
                  </a:lnTo>
                  <a:lnTo>
                    <a:pt x="1688306" y="192881"/>
                  </a:lnTo>
                  <a:lnTo>
                    <a:pt x="1664494" y="221456"/>
                  </a:lnTo>
                  <a:lnTo>
                    <a:pt x="1628775" y="230981"/>
                  </a:lnTo>
                  <a:lnTo>
                    <a:pt x="1497806" y="261938"/>
                  </a:lnTo>
                  <a:lnTo>
                    <a:pt x="1295400" y="309563"/>
                  </a:lnTo>
                  <a:lnTo>
                    <a:pt x="1028700" y="361950"/>
                  </a:lnTo>
                  <a:lnTo>
                    <a:pt x="781050" y="409575"/>
                  </a:lnTo>
                  <a:lnTo>
                    <a:pt x="60960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71C1B6E-902D-7C4B-BD23-3737318E1DA3}"/>
                </a:ext>
              </a:extLst>
            </p:cNvPr>
            <p:cNvSpPr/>
            <p:nvPr/>
          </p:nvSpPr>
          <p:spPr>
            <a:xfrm>
              <a:off x="4524375" y="2811463"/>
              <a:ext cx="509588" cy="1069975"/>
            </a:xfrm>
            <a:custGeom>
              <a:avLst/>
              <a:gdLst>
                <a:gd name="connsiteX0" fmla="*/ 219075 w 509588"/>
                <a:gd name="connsiteY0" fmla="*/ 497682 h 1069182"/>
                <a:gd name="connsiteX1" fmla="*/ 192881 w 509588"/>
                <a:gd name="connsiteY1" fmla="*/ 357188 h 1069182"/>
                <a:gd name="connsiteX2" fmla="*/ 166688 w 509588"/>
                <a:gd name="connsiteY2" fmla="*/ 245269 h 1069182"/>
                <a:gd name="connsiteX3" fmla="*/ 142875 w 509588"/>
                <a:gd name="connsiteY3" fmla="*/ 200025 h 1069182"/>
                <a:gd name="connsiteX4" fmla="*/ 119063 w 509588"/>
                <a:gd name="connsiteY4" fmla="*/ 161925 h 1069182"/>
                <a:gd name="connsiteX5" fmla="*/ 80963 w 509588"/>
                <a:gd name="connsiteY5" fmla="*/ 121444 h 1069182"/>
                <a:gd name="connsiteX6" fmla="*/ 35719 w 509588"/>
                <a:gd name="connsiteY6" fmla="*/ 78582 h 1069182"/>
                <a:gd name="connsiteX7" fmla="*/ 16669 w 509588"/>
                <a:gd name="connsiteY7" fmla="*/ 61913 h 1069182"/>
                <a:gd name="connsiteX8" fmla="*/ 0 w 509588"/>
                <a:gd name="connsiteY8" fmla="*/ 30957 h 1069182"/>
                <a:gd name="connsiteX9" fmla="*/ 0 w 509588"/>
                <a:gd name="connsiteY9" fmla="*/ 9525 h 1069182"/>
                <a:gd name="connsiteX10" fmla="*/ 11906 w 509588"/>
                <a:gd name="connsiteY10" fmla="*/ 0 h 1069182"/>
                <a:gd name="connsiteX11" fmla="*/ 35719 w 509588"/>
                <a:gd name="connsiteY11" fmla="*/ 0 h 1069182"/>
                <a:gd name="connsiteX12" fmla="*/ 69056 w 509588"/>
                <a:gd name="connsiteY12" fmla="*/ 11907 h 1069182"/>
                <a:gd name="connsiteX13" fmla="*/ 152400 w 509588"/>
                <a:gd name="connsiteY13" fmla="*/ 26194 h 1069182"/>
                <a:gd name="connsiteX14" fmla="*/ 264319 w 509588"/>
                <a:gd name="connsiteY14" fmla="*/ 57150 h 1069182"/>
                <a:gd name="connsiteX15" fmla="*/ 407194 w 509588"/>
                <a:gd name="connsiteY15" fmla="*/ 104775 h 1069182"/>
                <a:gd name="connsiteX16" fmla="*/ 400050 w 509588"/>
                <a:gd name="connsiteY16" fmla="*/ 261938 h 1069182"/>
                <a:gd name="connsiteX17" fmla="*/ 488156 w 509588"/>
                <a:gd name="connsiteY17" fmla="*/ 747713 h 1069182"/>
                <a:gd name="connsiteX18" fmla="*/ 509588 w 509588"/>
                <a:gd name="connsiteY18" fmla="*/ 909638 h 1069182"/>
                <a:gd name="connsiteX19" fmla="*/ 454819 w 509588"/>
                <a:gd name="connsiteY19" fmla="*/ 1000125 h 1069182"/>
                <a:gd name="connsiteX20" fmla="*/ 402431 w 509588"/>
                <a:gd name="connsiteY20" fmla="*/ 1064419 h 1069182"/>
                <a:gd name="connsiteX21" fmla="*/ 383381 w 509588"/>
                <a:gd name="connsiteY21" fmla="*/ 1069182 h 1069182"/>
                <a:gd name="connsiteX22" fmla="*/ 359569 w 509588"/>
                <a:gd name="connsiteY22" fmla="*/ 1069182 h 1069182"/>
                <a:gd name="connsiteX23" fmla="*/ 333375 w 509588"/>
                <a:gd name="connsiteY23" fmla="*/ 1047750 h 1069182"/>
                <a:gd name="connsiteX24" fmla="*/ 264319 w 509588"/>
                <a:gd name="connsiteY24" fmla="*/ 976313 h 1069182"/>
                <a:gd name="connsiteX25" fmla="*/ 250031 w 509588"/>
                <a:gd name="connsiteY25" fmla="*/ 954882 h 1069182"/>
                <a:gd name="connsiteX26" fmla="*/ 240506 w 509588"/>
                <a:gd name="connsiteY26" fmla="*/ 916782 h 1069182"/>
                <a:gd name="connsiteX27" fmla="*/ 240506 w 509588"/>
                <a:gd name="connsiteY27" fmla="*/ 869157 h 1069182"/>
                <a:gd name="connsiteX28" fmla="*/ 245269 w 509588"/>
                <a:gd name="connsiteY28" fmla="*/ 821532 h 1069182"/>
                <a:gd name="connsiteX29" fmla="*/ 247650 w 509588"/>
                <a:gd name="connsiteY29" fmla="*/ 778669 h 1069182"/>
                <a:gd name="connsiteX30" fmla="*/ 245269 w 509588"/>
                <a:gd name="connsiteY30" fmla="*/ 711994 h 1069182"/>
                <a:gd name="connsiteX31" fmla="*/ 219075 w 509588"/>
                <a:gd name="connsiteY31" fmla="*/ 497682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9588" h="1069182">
                  <a:moveTo>
                    <a:pt x="219075" y="497682"/>
                  </a:moveTo>
                  <a:lnTo>
                    <a:pt x="192881" y="357188"/>
                  </a:lnTo>
                  <a:lnTo>
                    <a:pt x="166688" y="245269"/>
                  </a:lnTo>
                  <a:lnTo>
                    <a:pt x="142875" y="200025"/>
                  </a:lnTo>
                  <a:lnTo>
                    <a:pt x="119063" y="161925"/>
                  </a:lnTo>
                  <a:lnTo>
                    <a:pt x="80963" y="121444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0" y="30957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69056" y="11907"/>
                  </a:lnTo>
                  <a:lnTo>
                    <a:pt x="152400" y="26194"/>
                  </a:lnTo>
                  <a:lnTo>
                    <a:pt x="264319" y="57150"/>
                  </a:lnTo>
                  <a:lnTo>
                    <a:pt x="407194" y="104775"/>
                  </a:lnTo>
                  <a:lnTo>
                    <a:pt x="400050" y="261938"/>
                  </a:lnTo>
                  <a:lnTo>
                    <a:pt x="488156" y="747713"/>
                  </a:lnTo>
                  <a:lnTo>
                    <a:pt x="509588" y="909638"/>
                  </a:lnTo>
                  <a:lnTo>
                    <a:pt x="454819" y="1000125"/>
                  </a:lnTo>
                  <a:lnTo>
                    <a:pt x="402431" y="1064419"/>
                  </a:lnTo>
                  <a:lnTo>
                    <a:pt x="383381" y="1069182"/>
                  </a:lnTo>
                  <a:lnTo>
                    <a:pt x="359569" y="1069182"/>
                  </a:lnTo>
                  <a:lnTo>
                    <a:pt x="333375" y="1047750"/>
                  </a:lnTo>
                  <a:lnTo>
                    <a:pt x="264319" y="976313"/>
                  </a:lnTo>
                  <a:lnTo>
                    <a:pt x="250031" y="954882"/>
                  </a:lnTo>
                  <a:lnTo>
                    <a:pt x="240506" y="916782"/>
                  </a:lnTo>
                  <a:lnTo>
                    <a:pt x="240506" y="869157"/>
                  </a:lnTo>
                  <a:lnTo>
                    <a:pt x="245269" y="821532"/>
                  </a:lnTo>
                  <a:lnTo>
                    <a:pt x="247650" y="778669"/>
                  </a:lnTo>
                  <a:cubicBezTo>
                    <a:pt x="246856" y="756444"/>
                    <a:pt x="246063" y="734219"/>
                    <a:pt x="245269" y="711994"/>
                  </a:cubicBezTo>
                  <a:lnTo>
                    <a:pt x="219075" y="497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BC4F0A0A-D912-5844-93CB-F87CD75D8FB5}"/>
                </a:ext>
              </a:extLst>
            </p:cNvPr>
            <p:cNvSpPr/>
            <p:nvPr/>
          </p:nvSpPr>
          <p:spPr>
            <a:xfrm rot="16200000">
              <a:off x="2018507" y="2940843"/>
              <a:ext cx="2667000" cy="557213"/>
            </a:xfrm>
            <a:custGeom>
              <a:avLst/>
              <a:gdLst>
                <a:gd name="connsiteX0" fmla="*/ 664368 w 2667000"/>
                <a:gd name="connsiteY0" fmla="*/ 445294 h 557212"/>
                <a:gd name="connsiteX1" fmla="*/ 116681 w 2667000"/>
                <a:gd name="connsiteY1" fmla="*/ 450056 h 557212"/>
                <a:gd name="connsiteX2" fmla="*/ 0 w 2667000"/>
                <a:gd name="connsiteY2" fmla="*/ 202406 h 557212"/>
                <a:gd name="connsiteX3" fmla="*/ 523875 w 2667000"/>
                <a:gd name="connsiteY3" fmla="*/ 197644 h 557212"/>
                <a:gd name="connsiteX4" fmla="*/ 1304925 w 2667000"/>
                <a:gd name="connsiteY4" fmla="*/ 200025 h 557212"/>
                <a:gd name="connsiteX5" fmla="*/ 1750218 w 2667000"/>
                <a:gd name="connsiteY5" fmla="*/ 200025 h 557212"/>
                <a:gd name="connsiteX6" fmla="*/ 2221706 w 2667000"/>
                <a:gd name="connsiteY6" fmla="*/ 197644 h 557212"/>
                <a:gd name="connsiteX7" fmla="*/ 2319337 w 2667000"/>
                <a:gd name="connsiteY7" fmla="*/ 200025 h 557212"/>
                <a:gd name="connsiteX8" fmla="*/ 2355056 w 2667000"/>
                <a:gd name="connsiteY8" fmla="*/ 195262 h 557212"/>
                <a:gd name="connsiteX9" fmla="*/ 2405062 w 2667000"/>
                <a:gd name="connsiteY9" fmla="*/ 183356 h 557212"/>
                <a:gd name="connsiteX10" fmla="*/ 2464593 w 2667000"/>
                <a:gd name="connsiteY10" fmla="*/ 161925 h 557212"/>
                <a:gd name="connsiteX11" fmla="*/ 2514600 w 2667000"/>
                <a:gd name="connsiteY11" fmla="*/ 123825 h 557212"/>
                <a:gd name="connsiteX12" fmla="*/ 2562225 w 2667000"/>
                <a:gd name="connsiteY12" fmla="*/ 73819 h 557212"/>
                <a:gd name="connsiteX13" fmla="*/ 2595562 w 2667000"/>
                <a:gd name="connsiteY13" fmla="*/ 23812 h 557212"/>
                <a:gd name="connsiteX14" fmla="*/ 2614612 w 2667000"/>
                <a:gd name="connsiteY14" fmla="*/ 7144 h 557212"/>
                <a:gd name="connsiteX15" fmla="*/ 2638425 w 2667000"/>
                <a:gd name="connsiteY15" fmla="*/ 0 h 557212"/>
                <a:gd name="connsiteX16" fmla="*/ 2657475 w 2667000"/>
                <a:gd name="connsiteY16" fmla="*/ 7144 h 557212"/>
                <a:gd name="connsiteX17" fmla="*/ 2667000 w 2667000"/>
                <a:gd name="connsiteY17" fmla="*/ 19050 h 557212"/>
                <a:gd name="connsiteX18" fmla="*/ 2667000 w 2667000"/>
                <a:gd name="connsiteY18" fmla="*/ 66675 h 557212"/>
                <a:gd name="connsiteX19" fmla="*/ 2650331 w 2667000"/>
                <a:gd name="connsiteY19" fmla="*/ 169069 h 557212"/>
                <a:gd name="connsiteX20" fmla="*/ 2621756 w 2667000"/>
                <a:gd name="connsiteY20" fmla="*/ 288131 h 557212"/>
                <a:gd name="connsiteX21" fmla="*/ 2595562 w 2667000"/>
                <a:gd name="connsiteY21" fmla="*/ 347662 h 557212"/>
                <a:gd name="connsiteX22" fmla="*/ 2512218 w 2667000"/>
                <a:gd name="connsiteY22" fmla="*/ 459581 h 557212"/>
                <a:gd name="connsiteX23" fmla="*/ 2431256 w 2667000"/>
                <a:gd name="connsiteY23" fmla="*/ 540544 h 557212"/>
                <a:gd name="connsiteX24" fmla="*/ 2407443 w 2667000"/>
                <a:gd name="connsiteY24" fmla="*/ 554831 h 557212"/>
                <a:gd name="connsiteX25" fmla="*/ 2374106 w 2667000"/>
                <a:gd name="connsiteY25" fmla="*/ 557212 h 557212"/>
                <a:gd name="connsiteX26" fmla="*/ 2343150 w 2667000"/>
                <a:gd name="connsiteY26" fmla="*/ 547687 h 557212"/>
                <a:gd name="connsiteX27" fmla="*/ 2290762 w 2667000"/>
                <a:gd name="connsiteY27" fmla="*/ 511969 h 557212"/>
                <a:gd name="connsiteX28" fmla="*/ 2245518 w 2667000"/>
                <a:gd name="connsiteY28" fmla="*/ 492919 h 557212"/>
                <a:gd name="connsiteX29" fmla="*/ 2185987 w 2667000"/>
                <a:gd name="connsiteY29" fmla="*/ 476250 h 557212"/>
                <a:gd name="connsiteX30" fmla="*/ 2105025 w 2667000"/>
                <a:gd name="connsiteY30" fmla="*/ 461962 h 557212"/>
                <a:gd name="connsiteX31" fmla="*/ 1702593 w 2667000"/>
                <a:gd name="connsiteY31" fmla="*/ 447675 h 557212"/>
                <a:gd name="connsiteX32" fmla="*/ 1502568 w 2667000"/>
                <a:gd name="connsiteY32" fmla="*/ 442912 h 557212"/>
                <a:gd name="connsiteX33" fmla="*/ 664368 w 2667000"/>
                <a:gd name="connsiteY33" fmla="*/ 445294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67000" h="557212">
                  <a:moveTo>
                    <a:pt x="664368" y="445294"/>
                  </a:moveTo>
                  <a:lnTo>
                    <a:pt x="116681" y="450056"/>
                  </a:lnTo>
                  <a:lnTo>
                    <a:pt x="0" y="202406"/>
                  </a:lnTo>
                  <a:lnTo>
                    <a:pt x="523875" y="197644"/>
                  </a:lnTo>
                  <a:lnTo>
                    <a:pt x="1304925" y="200025"/>
                  </a:lnTo>
                  <a:lnTo>
                    <a:pt x="1750218" y="200025"/>
                  </a:lnTo>
                  <a:lnTo>
                    <a:pt x="2221706" y="197644"/>
                  </a:lnTo>
                  <a:lnTo>
                    <a:pt x="2319337" y="200025"/>
                  </a:lnTo>
                  <a:lnTo>
                    <a:pt x="2355056" y="195262"/>
                  </a:lnTo>
                  <a:lnTo>
                    <a:pt x="2405062" y="183356"/>
                  </a:lnTo>
                  <a:lnTo>
                    <a:pt x="2464593" y="161925"/>
                  </a:lnTo>
                  <a:lnTo>
                    <a:pt x="2514600" y="123825"/>
                  </a:lnTo>
                  <a:lnTo>
                    <a:pt x="2562225" y="73819"/>
                  </a:lnTo>
                  <a:lnTo>
                    <a:pt x="2595562" y="23812"/>
                  </a:lnTo>
                  <a:lnTo>
                    <a:pt x="2614612" y="7144"/>
                  </a:lnTo>
                  <a:lnTo>
                    <a:pt x="2638425" y="0"/>
                  </a:lnTo>
                  <a:lnTo>
                    <a:pt x="2657475" y="7144"/>
                  </a:lnTo>
                  <a:lnTo>
                    <a:pt x="2667000" y="19050"/>
                  </a:lnTo>
                  <a:lnTo>
                    <a:pt x="2667000" y="66675"/>
                  </a:lnTo>
                  <a:lnTo>
                    <a:pt x="2650331" y="169069"/>
                  </a:lnTo>
                  <a:lnTo>
                    <a:pt x="2621756" y="288131"/>
                  </a:lnTo>
                  <a:lnTo>
                    <a:pt x="2595562" y="347662"/>
                  </a:lnTo>
                  <a:lnTo>
                    <a:pt x="2512218" y="459581"/>
                  </a:lnTo>
                  <a:lnTo>
                    <a:pt x="2431256" y="540544"/>
                  </a:lnTo>
                  <a:lnTo>
                    <a:pt x="2407443" y="554831"/>
                  </a:lnTo>
                  <a:lnTo>
                    <a:pt x="2374106" y="557212"/>
                  </a:lnTo>
                  <a:lnTo>
                    <a:pt x="2343150" y="547687"/>
                  </a:lnTo>
                  <a:lnTo>
                    <a:pt x="2290762" y="511969"/>
                  </a:lnTo>
                  <a:lnTo>
                    <a:pt x="2245518" y="492919"/>
                  </a:lnTo>
                  <a:lnTo>
                    <a:pt x="2185987" y="476250"/>
                  </a:lnTo>
                  <a:lnTo>
                    <a:pt x="2105025" y="461962"/>
                  </a:lnTo>
                  <a:lnTo>
                    <a:pt x="1702593" y="447675"/>
                  </a:lnTo>
                  <a:lnTo>
                    <a:pt x="1502568" y="442912"/>
                  </a:lnTo>
                  <a:lnTo>
                    <a:pt x="664368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908CD7F-5469-F642-A6AA-F5E53B72485D}"/>
                </a:ext>
              </a:extLst>
            </p:cNvPr>
            <p:cNvSpPr/>
            <p:nvPr/>
          </p:nvSpPr>
          <p:spPr>
            <a:xfrm>
              <a:off x="2365375" y="4019550"/>
              <a:ext cx="1862138" cy="973138"/>
            </a:xfrm>
            <a:custGeom>
              <a:avLst/>
              <a:gdLst>
                <a:gd name="connsiteX0" fmla="*/ 914400 w 1862138"/>
                <a:gd name="connsiteY0" fmla="*/ 673894 h 973931"/>
                <a:gd name="connsiteX1" fmla="*/ 578644 w 1862138"/>
                <a:gd name="connsiteY1" fmla="*/ 881063 h 973931"/>
                <a:gd name="connsiteX2" fmla="*/ 452438 w 1862138"/>
                <a:gd name="connsiteY2" fmla="*/ 954881 h 973931"/>
                <a:gd name="connsiteX3" fmla="*/ 426244 w 1862138"/>
                <a:gd name="connsiteY3" fmla="*/ 971550 h 973931"/>
                <a:gd name="connsiteX4" fmla="*/ 407194 w 1862138"/>
                <a:gd name="connsiteY4" fmla="*/ 973931 h 973931"/>
                <a:gd name="connsiteX5" fmla="*/ 373857 w 1862138"/>
                <a:gd name="connsiteY5" fmla="*/ 973931 h 973931"/>
                <a:gd name="connsiteX6" fmla="*/ 342900 w 1862138"/>
                <a:gd name="connsiteY6" fmla="*/ 966788 h 973931"/>
                <a:gd name="connsiteX7" fmla="*/ 300038 w 1862138"/>
                <a:gd name="connsiteY7" fmla="*/ 938213 h 973931"/>
                <a:gd name="connsiteX8" fmla="*/ 219075 w 1862138"/>
                <a:gd name="connsiteY8" fmla="*/ 864394 h 973931"/>
                <a:gd name="connsiteX9" fmla="*/ 116682 w 1862138"/>
                <a:gd name="connsiteY9" fmla="*/ 740569 h 973931"/>
                <a:gd name="connsiteX10" fmla="*/ 28575 w 1862138"/>
                <a:gd name="connsiteY10" fmla="*/ 626269 h 973931"/>
                <a:gd name="connsiteX11" fmla="*/ 9525 w 1862138"/>
                <a:gd name="connsiteY11" fmla="*/ 595313 h 973931"/>
                <a:gd name="connsiteX12" fmla="*/ 0 w 1862138"/>
                <a:gd name="connsiteY12" fmla="*/ 569119 h 973931"/>
                <a:gd name="connsiteX13" fmla="*/ 0 w 1862138"/>
                <a:gd name="connsiteY13" fmla="*/ 552450 h 973931"/>
                <a:gd name="connsiteX14" fmla="*/ 4763 w 1862138"/>
                <a:gd name="connsiteY14" fmla="*/ 540544 h 973931"/>
                <a:gd name="connsiteX15" fmla="*/ 19050 w 1862138"/>
                <a:gd name="connsiteY15" fmla="*/ 533400 h 973931"/>
                <a:gd name="connsiteX16" fmla="*/ 47625 w 1862138"/>
                <a:gd name="connsiteY16" fmla="*/ 538163 h 973931"/>
                <a:gd name="connsiteX17" fmla="*/ 147638 w 1862138"/>
                <a:gd name="connsiteY17" fmla="*/ 592931 h 973931"/>
                <a:gd name="connsiteX18" fmla="*/ 245269 w 1862138"/>
                <a:gd name="connsiteY18" fmla="*/ 642938 h 973931"/>
                <a:gd name="connsiteX19" fmla="*/ 297657 w 1862138"/>
                <a:gd name="connsiteY19" fmla="*/ 659606 h 973931"/>
                <a:gd name="connsiteX20" fmla="*/ 326232 w 1862138"/>
                <a:gd name="connsiteY20" fmla="*/ 661988 h 973931"/>
                <a:gd name="connsiteX21" fmla="*/ 361950 w 1862138"/>
                <a:gd name="connsiteY21" fmla="*/ 657225 h 973931"/>
                <a:gd name="connsiteX22" fmla="*/ 431007 w 1862138"/>
                <a:gd name="connsiteY22" fmla="*/ 631031 h 973931"/>
                <a:gd name="connsiteX23" fmla="*/ 602457 w 1862138"/>
                <a:gd name="connsiteY23" fmla="*/ 559594 h 973931"/>
                <a:gd name="connsiteX24" fmla="*/ 909638 w 1862138"/>
                <a:gd name="connsiteY24" fmla="*/ 431006 h 973931"/>
                <a:gd name="connsiteX25" fmla="*/ 1159669 w 1862138"/>
                <a:gd name="connsiteY25" fmla="*/ 335756 h 973931"/>
                <a:gd name="connsiteX26" fmla="*/ 1350169 w 1862138"/>
                <a:gd name="connsiteY26" fmla="*/ 240506 h 973931"/>
                <a:gd name="connsiteX27" fmla="*/ 1564482 w 1862138"/>
                <a:gd name="connsiteY27" fmla="*/ 130969 h 973931"/>
                <a:gd name="connsiteX28" fmla="*/ 1769269 w 1862138"/>
                <a:gd name="connsiteY28" fmla="*/ 28575 h 973931"/>
                <a:gd name="connsiteX29" fmla="*/ 1807369 w 1862138"/>
                <a:gd name="connsiteY29" fmla="*/ 11906 h 973931"/>
                <a:gd name="connsiteX30" fmla="*/ 1831182 w 1862138"/>
                <a:gd name="connsiteY30" fmla="*/ 2381 h 973931"/>
                <a:gd name="connsiteX31" fmla="*/ 1852613 w 1862138"/>
                <a:gd name="connsiteY31" fmla="*/ 0 h 973931"/>
                <a:gd name="connsiteX32" fmla="*/ 1862138 w 1862138"/>
                <a:gd name="connsiteY32" fmla="*/ 4763 h 973931"/>
                <a:gd name="connsiteX33" fmla="*/ 1859757 w 1862138"/>
                <a:gd name="connsiteY33" fmla="*/ 28575 h 973931"/>
                <a:gd name="connsiteX34" fmla="*/ 1847850 w 1862138"/>
                <a:gd name="connsiteY34" fmla="*/ 57150 h 973931"/>
                <a:gd name="connsiteX35" fmla="*/ 1793082 w 1862138"/>
                <a:gd name="connsiteY35" fmla="*/ 100013 h 973931"/>
                <a:gd name="connsiteX36" fmla="*/ 1564482 w 1862138"/>
                <a:gd name="connsiteY36" fmla="*/ 252413 h 973931"/>
                <a:gd name="connsiteX37" fmla="*/ 1273969 w 1862138"/>
                <a:gd name="connsiteY37" fmla="*/ 442913 h 973931"/>
                <a:gd name="connsiteX38" fmla="*/ 1059657 w 1862138"/>
                <a:gd name="connsiteY38" fmla="*/ 583406 h 973931"/>
                <a:gd name="connsiteX39" fmla="*/ 914400 w 1862138"/>
                <a:gd name="connsiteY39" fmla="*/ 67389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2138" h="973931">
                  <a:moveTo>
                    <a:pt x="914400" y="673894"/>
                  </a:moveTo>
                  <a:lnTo>
                    <a:pt x="578644" y="881063"/>
                  </a:lnTo>
                  <a:lnTo>
                    <a:pt x="452438" y="954881"/>
                  </a:lnTo>
                  <a:lnTo>
                    <a:pt x="426244" y="971550"/>
                  </a:lnTo>
                  <a:lnTo>
                    <a:pt x="407194" y="973931"/>
                  </a:lnTo>
                  <a:lnTo>
                    <a:pt x="373857" y="973931"/>
                  </a:lnTo>
                  <a:lnTo>
                    <a:pt x="342900" y="966788"/>
                  </a:lnTo>
                  <a:lnTo>
                    <a:pt x="300038" y="938213"/>
                  </a:lnTo>
                  <a:lnTo>
                    <a:pt x="219075" y="864394"/>
                  </a:lnTo>
                  <a:lnTo>
                    <a:pt x="116682" y="740569"/>
                  </a:lnTo>
                  <a:lnTo>
                    <a:pt x="28575" y="626269"/>
                  </a:lnTo>
                  <a:lnTo>
                    <a:pt x="9525" y="595313"/>
                  </a:lnTo>
                  <a:lnTo>
                    <a:pt x="0" y="569119"/>
                  </a:lnTo>
                  <a:lnTo>
                    <a:pt x="0" y="552450"/>
                  </a:lnTo>
                  <a:lnTo>
                    <a:pt x="4763" y="540544"/>
                  </a:lnTo>
                  <a:lnTo>
                    <a:pt x="19050" y="533400"/>
                  </a:lnTo>
                  <a:lnTo>
                    <a:pt x="47625" y="538163"/>
                  </a:lnTo>
                  <a:lnTo>
                    <a:pt x="147638" y="592931"/>
                  </a:lnTo>
                  <a:lnTo>
                    <a:pt x="245269" y="642938"/>
                  </a:lnTo>
                  <a:lnTo>
                    <a:pt x="297657" y="659606"/>
                  </a:lnTo>
                  <a:lnTo>
                    <a:pt x="326232" y="661988"/>
                  </a:lnTo>
                  <a:lnTo>
                    <a:pt x="361950" y="657225"/>
                  </a:lnTo>
                  <a:lnTo>
                    <a:pt x="431007" y="631031"/>
                  </a:lnTo>
                  <a:lnTo>
                    <a:pt x="602457" y="559594"/>
                  </a:lnTo>
                  <a:lnTo>
                    <a:pt x="909638" y="431006"/>
                  </a:lnTo>
                  <a:lnTo>
                    <a:pt x="1159669" y="335756"/>
                  </a:lnTo>
                  <a:lnTo>
                    <a:pt x="1350169" y="240506"/>
                  </a:lnTo>
                  <a:lnTo>
                    <a:pt x="1564482" y="130969"/>
                  </a:lnTo>
                  <a:lnTo>
                    <a:pt x="1769269" y="28575"/>
                  </a:lnTo>
                  <a:lnTo>
                    <a:pt x="1807369" y="11906"/>
                  </a:lnTo>
                  <a:lnTo>
                    <a:pt x="1831182" y="2381"/>
                  </a:lnTo>
                  <a:lnTo>
                    <a:pt x="1852613" y="0"/>
                  </a:lnTo>
                  <a:lnTo>
                    <a:pt x="1862138" y="4763"/>
                  </a:lnTo>
                  <a:lnTo>
                    <a:pt x="1859757" y="28575"/>
                  </a:lnTo>
                  <a:lnTo>
                    <a:pt x="1847850" y="57150"/>
                  </a:lnTo>
                  <a:lnTo>
                    <a:pt x="1793082" y="100013"/>
                  </a:lnTo>
                  <a:lnTo>
                    <a:pt x="1564482" y="252413"/>
                  </a:lnTo>
                  <a:lnTo>
                    <a:pt x="1273969" y="442913"/>
                  </a:lnTo>
                  <a:lnTo>
                    <a:pt x="1059657" y="583406"/>
                  </a:lnTo>
                  <a:lnTo>
                    <a:pt x="914400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17A5BBE-D85B-874E-AE2C-DAF6DD40C2E4}"/>
                </a:ext>
              </a:extLst>
            </p:cNvPr>
            <p:cNvSpPr/>
            <p:nvPr/>
          </p:nvSpPr>
          <p:spPr>
            <a:xfrm>
              <a:off x="4137025" y="1592263"/>
              <a:ext cx="1044575" cy="1517650"/>
            </a:xfrm>
            <a:custGeom>
              <a:avLst/>
              <a:gdLst>
                <a:gd name="connsiteX0" fmla="*/ 540544 w 1045369"/>
                <a:gd name="connsiteY0" fmla="*/ 997744 h 1516857"/>
                <a:gd name="connsiteX1" fmla="*/ 307182 w 1045369"/>
                <a:gd name="connsiteY1" fmla="*/ 1276350 h 1516857"/>
                <a:gd name="connsiteX2" fmla="*/ 164307 w 1045369"/>
                <a:gd name="connsiteY2" fmla="*/ 1421607 h 1516857"/>
                <a:gd name="connsiteX3" fmla="*/ 71438 w 1045369"/>
                <a:gd name="connsiteY3" fmla="*/ 1507332 h 1516857"/>
                <a:gd name="connsiteX4" fmla="*/ 45244 w 1045369"/>
                <a:gd name="connsiteY4" fmla="*/ 1516857 h 1516857"/>
                <a:gd name="connsiteX5" fmla="*/ 23813 w 1045369"/>
                <a:gd name="connsiteY5" fmla="*/ 1516857 h 1516857"/>
                <a:gd name="connsiteX6" fmla="*/ 7144 w 1045369"/>
                <a:gd name="connsiteY6" fmla="*/ 1497807 h 1516857"/>
                <a:gd name="connsiteX7" fmla="*/ 0 w 1045369"/>
                <a:gd name="connsiteY7" fmla="*/ 1471613 h 1516857"/>
                <a:gd name="connsiteX8" fmla="*/ 71438 w 1045369"/>
                <a:gd name="connsiteY8" fmla="*/ 1357313 h 1516857"/>
                <a:gd name="connsiteX9" fmla="*/ 102394 w 1045369"/>
                <a:gd name="connsiteY9" fmla="*/ 1335882 h 1516857"/>
                <a:gd name="connsiteX10" fmla="*/ 185738 w 1045369"/>
                <a:gd name="connsiteY10" fmla="*/ 1240632 h 1516857"/>
                <a:gd name="connsiteX11" fmla="*/ 295275 w 1045369"/>
                <a:gd name="connsiteY11" fmla="*/ 1095375 h 1516857"/>
                <a:gd name="connsiteX12" fmla="*/ 381000 w 1045369"/>
                <a:gd name="connsiteY12" fmla="*/ 942975 h 1516857"/>
                <a:gd name="connsiteX13" fmla="*/ 457200 w 1045369"/>
                <a:gd name="connsiteY13" fmla="*/ 812007 h 1516857"/>
                <a:gd name="connsiteX14" fmla="*/ 545307 w 1045369"/>
                <a:gd name="connsiteY14" fmla="*/ 626269 h 1516857"/>
                <a:gd name="connsiteX15" fmla="*/ 621507 w 1045369"/>
                <a:gd name="connsiteY15" fmla="*/ 445294 h 1516857"/>
                <a:gd name="connsiteX16" fmla="*/ 657225 w 1045369"/>
                <a:gd name="connsiteY16" fmla="*/ 352425 h 1516857"/>
                <a:gd name="connsiteX17" fmla="*/ 671513 w 1045369"/>
                <a:gd name="connsiteY17" fmla="*/ 297657 h 1516857"/>
                <a:gd name="connsiteX18" fmla="*/ 673894 w 1045369"/>
                <a:gd name="connsiteY18" fmla="*/ 252413 h 1516857"/>
                <a:gd name="connsiteX19" fmla="*/ 669132 w 1045369"/>
                <a:gd name="connsiteY19" fmla="*/ 211932 h 1516857"/>
                <a:gd name="connsiteX20" fmla="*/ 659607 w 1045369"/>
                <a:gd name="connsiteY20" fmla="*/ 178594 h 1516857"/>
                <a:gd name="connsiteX21" fmla="*/ 619125 w 1045369"/>
                <a:gd name="connsiteY21" fmla="*/ 126207 h 1516857"/>
                <a:gd name="connsiteX22" fmla="*/ 566738 w 1045369"/>
                <a:gd name="connsiteY22" fmla="*/ 78582 h 1516857"/>
                <a:gd name="connsiteX23" fmla="*/ 545307 w 1045369"/>
                <a:gd name="connsiteY23" fmla="*/ 54769 h 1516857"/>
                <a:gd name="connsiteX24" fmla="*/ 531019 w 1045369"/>
                <a:gd name="connsiteY24" fmla="*/ 33338 h 1516857"/>
                <a:gd name="connsiteX25" fmla="*/ 531019 w 1045369"/>
                <a:gd name="connsiteY25" fmla="*/ 14288 h 1516857"/>
                <a:gd name="connsiteX26" fmla="*/ 542925 w 1045369"/>
                <a:gd name="connsiteY26" fmla="*/ 4763 h 1516857"/>
                <a:gd name="connsiteX27" fmla="*/ 600075 w 1045369"/>
                <a:gd name="connsiteY27" fmla="*/ 0 h 1516857"/>
                <a:gd name="connsiteX28" fmla="*/ 690563 w 1045369"/>
                <a:gd name="connsiteY28" fmla="*/ 11907 h 1516857"/>
                <a:gd name="connsiteX29" fmla="*/ 769144 w 1045369"/>
                <a:gd name="connsiteY29" fmla="*/ 33338 h 1516857"/>
                <a:gd name="connsiteX30" fmla="*/ 869157 w 1045369"/>
                <a:gd name="connsiteY30" fmla="*/ 78582 h 1516857"/>
                <a:gd name="connsiteX31" fmla="*/ 940594 w 1045369"/>
                <a:gd name="connsiteY31" fmla="*/ 116682 h 1516857"/>
                <a:gd name="connsiteX32" fmla="*/ 990600 w 1045369"/>
                <a:gd name="connsiteY32" fmla="*/ 157163 h 1516857"/>
                <a:gd name="connsiteX33" fmla="*/ 1021557 w 1045369"/>
                <a:gd name="connsiteY33" fmla="*/ 190500 h 1516857"/>
                <a:gd name="connsiteX34" fmla="*/ 1035844 w 1045369"/>
                <a:gd name="connsiteY34" fmla="*/ 216694 h 1516857"/>
                <a:gd name="connsiteX35" fmla="*/ 1045369 w 1045369"/>
                <a:gd name="connsiteY35" fmla="*/ 242888 h 1516857"/>
                <a:gd name="connsiteX36" fmla="*/ 1045369 w 1045369"/>
                <a:gd name="connsiteY36" fmla="*/ 269082 h 1516857"/>
                <a:gd name="connsiteX37" fmla="*/ 1031082 w 1045369"/>
                <a:gd name="connsiteY37" fmla="*/ 302419 h 1516857"/>
                <a:gd name="connsiteX38" fmla="*/ 926307 w 1045369"/>
                <a:gd name="connsiteY38" fmla="*/ 452438 h 1516857"/>
                <a:gd name="connsiteX39" fmla="*/ 809625 w 1045369"/>
                <a:gd name="connsiteY39" fmla="*/ 631032 h 1516857"/>
                <a:gd name="connsiteX40" fmla="*/ 683419 w 1045369"/>
                <a:gd name="connsiteY40" fmla="*/ 826294 h 1516857"/>
                <a:gd name="connsiteX41" fmla="*/ 540544 w 1045369"/>
                <a:gd name="connsiteY41" fmla="*/ 997744 h 151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5369" h="1516857">
                  <a:moveTo>
                    <a:pt x="540544" y="997744"/>
                  </a:moveTo>
                  <a:lnTo>
                    <a:pt x="307182" y="1276350"/>
                  </a:lnTo>
                  <a:lnTo>
                    <a:pt x="164307" y="1421607"/>
                  </a:lnTo>
                  <a:lnTo>
                    <a:pt x="71438" y="1507332"/>
                  </a:lnTo>
                  <a:lnTo>
                    <a:pt x="45244" y="1516857"/>
                  </a:lnTo>
                  <a:lnTo>
                    <a:pt x="23813" y="1516857"/>
                  </a:lnTo>
                  <a:lnTo>
                    <a:pt x="7144" y="1497807"/>
                  </a:lnTo>
                  <a:lnTo>
                    <a:pt x="0" y="1471613"/>
                  </a:lnTo>
                  <a:lnTo>
                    <a:pt x="71438" y="1357313"/>
                  </a:lnTo>
                  <a:lnTo>
                    <a:pt x="102394" y="1335882"/>
                  </a:lnTo>
                  <a:lnTo>
                    <a:pt x="185738" y="1240632"/>
                  </a:lnTo>
                  <a:lnTo>
                    <a:pt x="295275" y="1095375"/>
                  </a:lnTo>
                  <a:lnTo>
                    <a:pt x="381000" y="942975"/>
                  </a:lnTo>
                  <a:lnTo>
                    <a:pt x="457200" y="812007"/>
                  </a:lnTo>
                  <a:lnTo>
                    <a:pt x="545307" y="626269"/>
                  </a:lnTo>
                  <a:lnTo>
                    <a:pt x="621507" y="445294"/>
                  </a:lnTo>
                  <a:lnTo>
                    <a:pt x="657225" y="352425"/>
                  </a:lnTo>
                  <a:lnTo>
                    <a:pt x="671513" y="297657"/>
                  </a:lnTo>
                  <a:lnTo>
                    <a:pt x="673894" y="252413"/>
                  </a:lnTo>
                  <a:lnTo>
                    <a:pt x="669132" y="211932"/>
                  </a:lnTo>
                  <a:lnTo>
                    <a:pt x="659607" y="178594"/>
                  </a:lnTo>
                  <a:lnTo>
                    <a:pt x="619125" y="126207"/>
                  </a:lnTo>
                  <a:lnTo>
                    <a:pt x="566738" y="78582"/>
                  </a:lnTo>
                  <a:lnTo>
                    <a:pt x="545307" y="54769"/>
                  </a:lnTo>
                  <a:lnTo>
                    <a:pt x="531019" y="33338"/>
                  </a:lnTo>
                  <a:lnTo>
                    <a:pt x="531019" y="14288"/>
                  </a:lnTo>
                  <a:lnTo>
                    <a:pt x="542925" y="4763"/>
                  </a:lnTo>
                  <a:lnTo>
                    <a:pt x="600075" y="0"/>
                  </a:lnTo>
                  <a:lnTo>
                    <a:pt x="690563" y="11907"/>
                  </a:lnTo>
                  <a:lnTo>
                    <a:pt x="769144" y="33338"/>
                  </a:lnTo>
                  <a:lnTo>
                    <a:pt x="869157" y="78582"/>
                  </a:lnTo>
                  <a:lnTo>
                    <a:pt x="940594" y="116682"/>
                  </a:lnTo>
                  <a:lnTo>
                    <a:pt x="990600" y="157163"/>
                  </a:lnTo>
                  <a:lnTo>
                    <a:pt x="1021557" y="190500"/>
                  </a:lnTo>
                  <a:lnTo>
                    <a:pt x="1035844" y="216694"/>
                  </a:lnTo>
                  <a:lnTo>
                    <a:pt x="1045369" y="242888"/>
                  </a:lnTo>
                  <a:lnTo>
                    <a:pt x="1045369" y="269082"/>
                  </a:lnTo>
                  <a:lnTo>
                    <a:pt x="1031082" y="302419"/>
                  </a:lnTo>
                  <a:lnTo>
                    <a:pt x="926307" y="452438"/>
                  </a:lnTo>
                  <a:lnTo>
                    <a:pt x="809625" y="631032"/>
                  </a:lnTo>
                  <a:lnTo>
                    <a:pt x="683419" y="826294"/>
                  </a:lnTo>
                  <a:lnTo>
                    <a:pt x="540544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7732E12-A756-9F40-B0E8-753695C1E698}"/>
                </a:ext>
              </a:extLst>
            </p:cNvPr>
            <p:cNvSpPr/>
            <p:nvPr/>
          </p:nvSpPr>
          <p:spPr>
            <a:xfrm>
              <a:off x="4791075" y="1970088"/>
              <a:ext cx="1947863" cy="454025"/>
            </a:xfrm>
            <a:custGeom>
              <a:avLst/>
              <a:gdLst>
                <a:gd name="connsiteX0" fmla="*/ 812006 w 1947863"/>
                <a:gd name="connsiteY0" fmla="*/ 388144 h 454819"/>
                <a:gd name="connsiteX1" fmla="*/ 516731 w 1947863"/>
                <a:gd name="connsiteY1" fmla="*/ 416719 h 454819"/>
                <a:gd name="connsiteX2" fmla="*/ 297656 w 1947863"/>
                <a:gd name="connsiteY2" fmla="*/ 440531 h 454819"/>
                <a:gd name="connsiteX3" fmla="*/ 133350 w 1947863"/>
                <a:gd name="connsiteY3" fmla="*/ 454819 h 454819"/>
                <a:gd name="connsiteX4" fmla="*/ 102394 w 1947863"/>
                <a:gd name="connsiteY4" fmla="*/ 454819 h 454819"/>
                <a:gd name="connsiteX5" fmla="*/ 61913 w 1947863"/>
                <a:gd name="connsiteY5" fmla="*/ 445294 h 454819"/>
                <a:gd name="connsiteX6" fmla="*/ 0 w 1947863"/>
                <a:gd name="connsiteY6" fmla="*/ 416719 h 454819"/>
                <a:gd name="connsiteX7" fmla="*/ 66675 w 1947863"/>
                <a:gd name="connsiteY7" fmla="*/ 209550 h 454819"/>
                <a:gd name="connsiteX8" fmla="*/ 185738 w 1947863"/>
                <a:gd name="connsiteY8" fmla="*/ 264319 h 454819"/>
                <a:gd name="connsiteX9" fmla="*/ 221456 w 1947863"/>
                <a:gd name="connsiteY9" fmla="*/ 276225 h 454819"/>
                <a:gd name="connsiteX10" fmla="*/ 264319 w 1947863"/>
                <a:gd name="connsiteY10" fmla="*/ 278606 h 454819"/>
                <a:gd name="connsiteX11" fmla="*/ 369094 w 1947863"/>
                <a:gd name="connsiteY11" fmla="*/ 271462 h 454819"/>
                <a:gd name="connsiteX12" fmla="*/ 473869 w 1947863"/>
                <a:gd name="connsiteY12" fmla="*/ 261937 h 454819"/>
                <a:gd name="connsiteX13" fmla="*/ 633413 w 1947863"/>
                <a:gd name="connsiteY13" fmla="*/ 238125 h 454819"/>
                <a:gd name="connsiteX14" fmla="*/ 771525 w 1947863"/>
                <a:gd name="connsiteY14" fmla="*/ 211931 h 454819"/>
                <a:gd name="connsiteX15" fmla="*/ 1002506 w 1947863"/>
                <a:gd name="connsiteY15" fmla="*/ 157162 h 454819"/>
                <a:gd name="connsiteX16" fmla="*/ 1264444 w 1947863"/>
                <a:gd name="connsiteY16" fmla="*/ 92869 h 454819"/>
                <a:gd name="connsiteX17" fmla="*/ 1426369 w 1947863"/>
                <a:gd name="connsiteY17" fmla="*/ 52387 h 454819"/>
                <a:gd name="connsiteX18" fmla="*/ 1447800 w 1947863"/>
                <a:gd name="connsiteY18" fmla="*/ 30956 h 454819"/>
                <a:gd name="connsiteX19" fmla="*/ 1473994 w 1947863"/>
                <a:gd name="connsiteY19" fmla="*/ 11906 h 454819"/>
                <a:gd name="connsiteX20" fmla="*/ 1512094 w 1947863"/>
                <a:gd name="connsiteY20" fmla="*/ 0 h 454819"/>
                <a:gd name="connsiteX21" fmla="*/ 1552575 w 1947863"/>
                <a:gd name="connsiteY21" fmla="*/ 0 h 454819"/>
                <a:gd name="connsiteX22" fmla="*/ 1609725 w 1947863"/>
                <a:gd name="connsiteY22" fmla="*/ 7144 h 454819"/>
                <a:gd name="connsiteX23" fmla="*/ 1716881 w 1947863"/>
                <a:gd name="connsiteY23" fmla="*/ 26194 h 454819"/>
                <a:gd name="connsiteX24" fmla="*/ 1788319 w 1947863"/>
                <a:gd name="connsiteY24" fmla="*/ 45244 h 454819"/>
                <a:gd name="connsiteX25" fmla="*/ 1854994 w 1947863"/>
                <a:gd name="connsiteY25" fmla="*/ 66675 h 454819"/>
                <a:gd name="connsiteX26" fmla="*/ 1883569 w 1947863"/>
                <a:gd name="connsiteY26" fmla="*/ 80962 h 454819"/>
                <a:gd name="connsiteX27" fmla="*/ 1905000 w 1947863"/>
                <a:gd name="connsiteY27" fmla="*/ 95250 h 454819"/>
                <a:gd name="connsiteX28" fmla="*/ 1919288 w 1947863"/>
                <a:gd name="connsiteY28" fmla="*/ 111919 h 454819"/>
                <a:gd name="connsiteX29" fmla="*/ 1938338 w 1947863"/>
                <a:gd name="connsiteY29" fmla="*/ 140494 h 454819"/>
                <a:gd name="connsiteX30" fmla="*/ 1947863 w 1947863"/>
                <a:gd name="connsiteY30" fmla="*/ 173831 h 454819"/>
                <a:gd name="connsiteX31" fmla="*/ 1947863 w 1947863"/>
                <a:gd name="connsiteY31" fmla="*/ 200025 h 454819"/>
                <a:gd name="connsiteX32" fmla="*/ 1938338 w 1947863"/>
                <a:gd name="connsiteY32" fmla="*/ 221456 h 454819"/>
                <a:gd name="connsiteX33" fmla="*/ 1921669 w 1947863"/>
                <a:gd name="connsiteY33" fmla="*/ 240506 h 454819"/>
                <a:gd name="connsiteX34" fmla="*/ 1888331 w 1947863"/>
                <a:gd name="connsiteY34" fmla="*/ 259556 h 454819"/>
                <a:gd name="connsiteX35" fmla="*/ 1857375 w 1947863"/>
                <a:gd name="connsiteY35" fmla="*/ 266700 h 454819"/>
                <a:gd name="connsiteX36" fmla="*/ 1781175 w 1947863"/>
                <a:gd name="connsiteY36" fmla="*/ 280987 h 454819"/>
                <a:gd name="connsiteX37" fmla="*/ 1638300 w 1947863"/>
                <a:gd name="connsiteY37" fmla="*/ 297656 h 454819"/>
                <a:gd name="connsiteX38" fmla="*/ 1343025 w 1947863"/>
                <a:gd name="connsiteY38" fmla="*/ 330994 h 454819"/>
                <a:gd name="connsiteX39" fmla="*/ 983456 w 1947863"/>
                <a:gd name="connsiteY39" fmla="*/ 371475 h 454819"/>
                <a:gd name="connsiteX40" fmla="*/ 812006 w 1947863"/>
                <a:gd name="connsiteY40" fmla="*/ 3881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47863" h="454819">
                  <a:moveTo>
                    <a:pt x="812006" y="388144"/>
                  </a:moveTo>
                  <a:lnTo>
                    <a:pt x="516731" y="416719"/>
                  </a:lnTo>
                  <a:lnTo>
                    <a:pt x="297656" y="440531"/>
                  </a:lnTo>
                  <a:lnTo>
                    <a:pt x="133350" y="454819"/>
                  </a:lnTo>
                  <a:lnTo>
                    <a:pt x="102394" y="454819"/>
                  </a:lnTo>
                  <a:lnTo>
                    <a:pt x="61913" y="445294"/>
                  </a:lnTo>
                  <a:lnTo>
                    <a:pt x="0" y="416719"/>
                  </a:lnTo>
                  <a:lnTo>
                    <a:pt x="66675" y="209550"/>
                  </a:lnTo>
                  <a:lnTo>
                    <a:pt x="185738" y="264319"/>
                  </a:lnTo>
                  <a:lnTo>
                    <a:pt x="221456" y="276225"/>
                  </a:lnTo>
                  <a:lnTo>
                    <a:pt x="264319" y="278606"/>
                  </a:lnTo>
                  <a:lnTo>
                    <a:pt x="369094" y="271462"/>
                  </a:lnTo>
                  <a:lnTo>
                    <a:pt x="473869" y="261937"/>
                  </a:lnTo>
                  <a:lnTo>
                    <a:pt x="633413" y="238125"/>
                  </a:lnTo>
                  <a:lnTo>
                    <a:pt x="771525" y="211931"/>
                  </a:lnTo>
                  <a:lnTo>
                    <a:pt x="1002506" y="157162"/>
                  </a:lnTo>
                  <a:lnTo>
                    <a:pt x="1264444" y="92869"/>
                  </a:lnTo>
                  <a:lnTo>
                    <a:pt x="1426369" y="52387"/>
                  </a:lnTo>
                  <a:lnTo>
                    <a:pt x="1447800" y="30956"/>
                  </a:lnTo>
                  <a:lnTo>
                    <a:pt x="1473994" y="11906"/>
                  </a:lnTo>
                  <a:lnTo>
                    <a:pt x="1512094" y="0"/>
                  </a:lnTo>
                  <a:lnTo>
                    <a:pt x="1552575" y="0"/>
                  </a:lnTo>
                  <a:lnTo>
                    <a:pt x="1609725" y="7144"/>
                  </a:lnTo>
                  <a:lnTo>
                    <a:pt x="1716881" y="26194"/>
                  </a:lnTo>
                  <a:lnTo>
                    <a:pt x="1788319" y="45244"/>
                  </a:lnTo>
                  <a:lnTo>
                    <a:pt x="1854994" y="66675"/>
                  </a:lnTo>
                  <a:lnTo>
                    <a:pt x="1883569" y="80962"/>
                  </a:lnTo>
                  <a:lnTo>
                    <a:pt x="1905000" y="95250"/>
                  </a:lnTo>
                  <a:lnTo>
                    <a:pt x="1919288" y="111919"/>
                  </a:lnTo>
                  <a:lnTo>
                    <a:pt x="1938338" y="140494"/>
                  </a:lnTo>
                  <a:lnTo>
                    <a:pt x="1947863" y="173831"/>
                  </a:lnTo>
                  <a:lnTo>
                    <a:pt x="1947863" y="200025"/>
                  </a:lnTo>
                  <a:lnTo>
                    <a:pt x="1938338" y="221456"/>
                  </a:lnTo>
                  <a:lnTo>
                    <a:pt x="1921669" y="240506"/>
                  </a:lnTo>
                  <a:lnTo>
                    <a:pt x="1888331" y="259556"/>
                  </a:lnTo>
                  <a:lnTo>
                    <a:pt x="1857375" y="266700"/>
                  </a:lnTo>
                  <a:lnTo>
                    <a:pt x="1781175" y="280987"/>
                  </a:lnTo>
                  <a:cubicBezTo>
                    <a:pt x="1733561" y="286636"/>
                    <a:pt x="1686248" y="297656"/>
                    <a:pt x="1638300" y="297656"/>
                  </a:cubicBezTo>
                  <a:lnTo>
                    <a:pt x="1343025" y="330994"/>
                  </a:lnTo>
                  <a:lnTo>
                    <a:pt x="983456" y="371475"/>
                  </a:lnTo>
                  <a:lnTo>
                    <a:pt x="812006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F55BFC0-86B9-8546-B576-AA130CE5D1FC}"/>
                </a:ext>
              </a:extLst>
            </p:cNvPr>
            <p:cNvSpPr/>
            <p:nvPr/>
          </p:nvSpPr>
          <p:spPr>
            <a:xfrm>
              <a:off x="4789488" y="2693988"/>
              <a:ext cx="1830387" cy="1003300"/>
            </a:xfrm>
            <a:custGeom>
              <a:avLst/>
              <a:gdLst>
                <a:gd name="connsiteX0" fmla="*/ 431006 w 1831181"/>
                <a:gd name="connsiteY0" fmla="*/ 335756 h 1004887"/>
                <a:gd name="connsiteX1" fmla="*/ 69056 w 1831181"/>
                <a:gd name="connsiteY1" fmla="*/ 390525 h 1004887"/>
                <a:gd name="connsiteX2" fmla="*/ 0 w 1831181"/>
                <a:gd name="connsiteY2" fmla="*/ 240506 h 1004887"/>
                <a:gd name="connsiteX3" fmla="*/ 233362 w 1831181"/>
                <a:gd name="connsiteY3" fmla="*/ 207169 h 1004887"/>
                <a:gd name="connsiteX4" fmla="*/ 516731 w 1831181"/>
                <a:gd name="connsiteY4" fmla="*/ 159544 h 1004887"/>
                <a:gd name="connsiteX5" fmla="*/ 888206 w 1831181"/>
                <a:gd name="connsiteY5" fmla="*/ 97631 h 1004887"/>
                <a:gd name="connsiteX6" fmla="*/ 1176337 w 1831181"/>
                <a:gd name="connsiteY6" fmla="*/ 50006 h 1004887"/>
                <a:gd name="connsiteX7" fmla="*/ 1469231 w 1831181"/>
                <a:gd name="connsiteY7" fmla="*/ 0 h 1004887"/>
                <a:gd name="connsiteX8" fmla="*/ 1483519 w 1831181"/>
                <a:gd name="connsiteY8" fmla="*/ 0 h 1004887"/>
                <a:gd name="connsiteX9" fmla="*/ 1550194 w 1831181"/>
                <a:gd name="connsiteY9" fmla="*/ 23812 h 1004887"/>
                <a:gd name="connsiteX10" fmla="*/ 1614487 w 1831181"/>
                <a:gd name="connsiteY10" fmla="*/ 52387 h 1004887"/>
                <a:gd name="connsiteX11" fmla="*/ 1693069 w 1831181"/>
                <a:gd name="connsiteY11" fmla="*/ 100012 h 1004887"/>
                <a:gd name="connsiteX12" fmla="*/ 1733550 w 1831181"/>
                <a:gd name="connsiteY12" fmla="*/ 128587 h 1004887"/>
                <a:gd name="connsiteX13" fmla="*/ 1771650 w 1831181"/>
                <a:gd name="connsiteY13" fmla="*/ 166687 h 1004887"/>
                <a:gd name="connsiteX14" fmla="*/ 1804987 w 1831181"/>
                <a:gd name="connsiteY14" fmla="*/ 209550 h 1004887"/>
                <a:gd name="connsiteX15" fmla="*/ 1828800 w 1831181"/>
                <a:gd name="connsiteY15" fmla="*/ 259556 h 1004887"/>
                <a:gd name="connsiteX16" fmla="*/ 1831181 w 1831181"/>
                <a:gd name="connsiteY16" fmla="*/ 278606 h 1004887"/>
                <a:gd name="connsiteX17" fmla="*/ 1819275 w 1831181"/>
                <a:gd name="connsiteY17" fmla="*/ 309562 h 1004887"/>
                <a:gd name="connsiteX18" fmla="*/ 1781175 w 1831181"/>
                <a:gd name="connsiteY18" fmla="*/ 373856 h 1004887"/>
                <a:gd name="connsiteX19" fmla="*/ 1759744 w 1831181"/>
                <a:gd name="connsiteY19" fmla="*/ 411956 h 1004887"/>
                <a:gd name="connsiteX20" fmla="*/ 1716881 w 1831181"/>
                <a:gd name="connsiteY20" fmla="*/ 538162 h 1004887"/>
                <a:gd name="connsiteX21" fmla="*/ 1652587 w 1831181"/>
                <a:gd name="connsiteY21" fmla="*/ 716756 h 1004887"/>
                <a:gd name="connsiteX22" fmla="*/ 1600200 w 1831181"/>
                <a:gd name="connsiteY22" fmla="*/ 869156 h 1004887"/>
                <a:gd name="connsiteX23" fmla="*/ 1571625 w 1831181"/>
                <a:gd name="connsiteY23" fmla="*/ 942975 h 1004887"/>
                <a:gd name="connsiteX24" fmla="*/ 1552575 w 1831181"/>
                <a:gd name="connsiteY24" fmla="*/ 969169 h 1004887"/>
                <a:gd name="connsiteX25" fmla="*/ 1528762 w 1831181"/>
                <a:gd name="connsiteY25" fmla="*/ 990600 h 1004887"/>
                <a:gd name="connsiteX26" fmla="*/ 1500187 w 1831181"/>
                <a:gd name="connsiteY26" fmla="*/ 1000125 h 1004887"/>
                <a:gd name="connsiteX27" fmla="*/ 1473994 w 1831181"/>
                <a:gd name="connsiteY27" fmla="*/ 1004887 h 1004887"/>
                <a:gd name="connsiteX28" fmla="*/ 1443037 w 1831181"/>
                <a:gd name="connsiteY28" fmla="*/ 1000125 h 1004887"/>
                <a:gd name="connsiteX29" fmla="*/ 1412081 w 1831181"/>
                <a:gd name="connsiteY29" fmla="*/ 983456 h 1004887"/>
                <a:gd name="connsiteX30" fmla="*/ 1357312 w 1831181"/>
                <a:gd name="connsiteY30" fmla="*/ 938212 h 1004887"/>
                <a:gd name="connsiteX31" fmla="*/ 1338262 w 1831181"/>
                <a:gd name="connsiteY31" fmla="*/ 923925 h 1004887"/>
                <a:gd name="connsiteX32" fmla="*/ 1366837 w 1831181"/>
                <a:gd name="connsiteY32" fmla="*/ 709612 h 1004887"/>
                <a:gd name="connsiteX33" fmla="*/ 1388269 w 1831181"/>
                <a:gd name="connsiteY33" fmla="*/ 585787 h 1004887"/>
                <a:gd name="connsiteX34" fmla="*/ 1426369 w 1831181"/>
                <a:gd name="connsiteY34" fmla="*/ 457200 h 1004887"/>
                <a:gd name="connsiteX35" fmla="*/ 1440656 w 1831181"/>
                <a:gd name="connsiteY35" fmla="*/ 404812 h 1004887"/>
                <a:gd name="connsiteX36" fmla="*/ 1471612 w 1831181"/>
                <a:gd name="connsiteY36" fmla="*/ 259556 h 1004887"/>
                <a:gd name="connsiteX37" fmla="*/ 1471612 w 1831181"/>
                <a:gd name="connsiteY37" fmla="*/ 247650 h 1004887"/>
                <a:gd name="connsiteX38" fmla="*/ 1462087 w 1831181"/>
                <a:gd name="connsiteY38" fmla="*/ 228600 h 1004887"/>
                <a:gd name="connsiteX39" fmla="*/ 1440656 w 1831181"/>
                <a:gd name="connsiteY39" fmla="*/ 214312 h 1004887"/>
                <a:gd name="connsiteX40" fmla="*/ 1404937 w 1831181"/>
                <a:gd name="connsiteY40" fmla="*/ 204787 h 1004887"/>
                <a:gd name="connsiteX41" fmla="*/ 1357312 w 1831181"/>
                <a:gd name="connsiteY41" fmla="*/ 200025 h 1004887"/>
                <a:gd name="connsiteX42" fmla="*/ 1273969 w 1831181"/>
                <a:gd name="connsiteY42" fmla="*/ 211931 h 1004887"/>
                <a:gd name="connsiteX43" fmla="*/ 802481 w 1831181"/>
                <a:gd name="connsiteY43" fmla="*/ 283369 h 1004887"/>
                <a:gd name="connsiteX44" fmla="*/ 431006 w 1831181"/>
                <a:gd name="connsiteY44" fmla="*/ 335756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31181" h="1004887">
                  <a:moveTo>
                    <a:pt x="431006" y="335756"/>
                  </a:moveTo>
                  <a:lnTo>
                    <a:pt x="69056" y="390525"/>
                  </a:lnTo>
                  <a:lnTo>
                    <a:pt x="0" y="240506"/>
                  </a:lnTo>
                  <a:lnTo>
                    <a:pt x="233362" y="207169"/>
                  </a:lnTo>
                  <a:lnTo>
                    <a:pt x="516731" y="159544"/>
                  </a:lnTo>
                  <a:lnTo>
                    <a:pt x="888206" y="97631"/>
                  </a:lnTo>
                  <a:lnTo>
                    <a:pt x="1176337" y="50006"/>
                  </a:lnTo>
                  <a:lnTo>
                    <a:pt x="1469231" y="0"/>
                  </a:lnTo>
                  <a:lnTo>
                    <a:pt x="1483519" y="0"/>
                  </a:lnTo>
                  <a:lnTo>
                    <a:pt x="1550194" y="23812"/>
                  </a:lnTo>
                  <a:lnTo>
                    <a:pt x="1614487" y="52387"/>
                  </a:lnTo>
                  <a:lnTo>
                    <a:pt x="1693069" y="100012"/>
                  </a:lnTo>
                  <a:lnTo>
                    <a:pt x="1733550" y="128587"/>
                  </a:lnTo>
                  <a:lnTo>
                    <a:pt x="1771650" y="166687"/>
                  </a:lnTo>
                  <a:lnTo>
                    <a:pt x="1804987" y="209550"/>
                  </a:lnTo>
                  <a:lnTo>
                    <a:pt x="1828800" y="259556"/>
                  </a:lnTo>
                  <a:lnTo>
                    <a:pt x="1831181" y="278606"/>
                  </a:lnTo>
                  <a:lnTo>
                    <a:pt x="1819275" y="309562"/>
                  </a:lnTo>
                  <a:lnTo>
                    <a:pt x="1781175" y="373856"/>
                  </a:lnTo>
                  <a:lnTo>
                    <a:pt x="1759744" y="411956"/>
                  </a:lnTo>
                  <a:lnTo>
                    <a:pt x="1716881" y="538162"/>
                  </a:lnTo>
                  <a:lnTo>
                    <a:pt x="1652587" y="716756"/>
                  </a:lnTo>
                  <a:lnTo>
                    <a:pt x="1600200" y="869156"/>
                  </a:lnTo>
                  <a:lnTo>
                    <a:pt x="1571625" y="942975"/>
                  </a:lnTo>
                  <a:lnTo>
                    <a:pt x="1552575" y="969169"/>
                  </a:lnTo>
                  <a:lnTo>
                    <a:pt x="1528762" y="990600"/>
                  </a:lnTo>
                  <a:lnTo>
                    <a:pt x="1500187" y="1000125"/>
                  </a:lnTo>
                  <a:lnTo>
                    <a:pt x="1473994" y="1004887"/>
                  </a:lnTo>
                  <a:lnTo>
                    <a:pt x="1443037" y="1000125"/>
                  </a:lnTo>
                  <a:lnTo>
                    <a:pt x="1412081" y="983456"/>
                  </a:lnTo>
                  <a:lnTo>
                    <a:pt x="1357312" y="938212"/>
                  </a:lnTo>
                  <a:lnTo>
                    <a:pt x="1338262" y="923925"/>
                  </a:lnTo>
                  <a:lnTo>
                    <a:pt x="1366837" y="709612"/>
                  </a:lnTo>
                  <a:lnTo>
                    <a:pt x="1388269" y="585787"/>
                  </a:lnTo>
                  <a:lnTo>
                    <a:pt x="1426369" y="457200"/>
                  </a:lnTo>
                  <a:lnTo>
                    <a:pt x="1440656" y="404812"/>
                  </a:lnTo>
                  <a:lnTo>
                    <a:pt x="1471612" y="259556"/>
                  </a:lnTo>
                  <a:lnTo>
                    <a:pt x="1471612" y="247650"/>
                  </a:lnTo>
                  <a:lnTo>
                    <a:pt x="1462087" y="228600"/>
                  </a:lnTo>
                  <a:lnTo>
                    <a:pt x="1440656" y="214312"/>
                  </a:lnTo>
                  <a:lnTo>
                    <a:pt x="1404937" y="204787"/>
                  </a:lnTo>
                  <a:lnTo>
                    <a:pt x="1357312" y="200025"/>
                  </a:lnTo>
                  <a:lnTo>
                    <a:pt x="1273969" y="211931"/>
                  </a:lnTo>
                  <a:lnTo>
                    <a:pt x="802481" y="283369"/>
                  </a:lnTo>
                  <a:lnTo>
                    <a:pt x="431006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9AE21BA-F1D2-BF4B-B345-EB46C4611703}"/>
                </a:ext>
              </a:extLst>
            </p:cNvPr>
            <p:cNvSpPr/>
            <p:nvPr/>
          </p:nvSpPr>
          <p:spPr>
            <a:xfrm>
              <a:off x="4938713" y="3400425"/>
              <a:ext cx="1257300" cy="328613"/>
            </a:xfrm>
            <a:custGeom>
              <a:avLst/>
              <a:gdLst>
                <a:gd name="connsiteX0" fmla="*/ 895350 w 1257300"/>
                <a:gd name="connsiteY0" fmla="*/ 42863 h 328613"/>
                <a:gd name="connsiteX1" fmla="*/ 1257300 w 1257300"/>
                <a:gd name="connsiteY1" fmla="*/ 0 h 328613"/>
                <a:gd name="connsiteX2" fmla="*/ 1226343 w 1257300"/>
                <a:gd name="connsiteY2" fmla="*/ 235744 h 328613"/>
                <a:gd name="connsiteX3" fmla="*/ 1176337 w 1257300"/>
                <a:gd name="connsiteY3" fmla="*/ 211931 h 328613"/>
                <a:gd name="connsiteX4" fmla="*/ 1140618 w 1257300"/>
                <a:gd name="connsiteY4" fmla="*/ 197644 h 328613"/>
                <a:gd name="connsiteX5" fmla="*/ 1100137 w 1257300"/>
                <a:gd name="connsiteY5" fmla="*/ 188119 h 328613"/>
                <a:gd name="connsiteX6" fmla="*/ 1045368 w 1257300"/>
                <a:gd name="connsiteY6" fmla="*/ 192881 h 328613"/>
                <a:gd name="connsiteX7" fmla="*/ 690562 w 1257300"/>
                <a:gd name="connsiteY7" fmla="*/ 238125 h 328613"/>
                <a:gd name="connsiteX8" fmla="*/ 333375 w 1257300"/>
                <a:gd name="connsiteY8" fmla="*/ 288131 h 328613"/>
                <a:gd name="connsiteX9" fmla="*/ 52387 w 1257300"/>
                <a:gd name="connsiteY9" fmla="*/ 328613 h 328613"/>
                <a:gd name="connsiteX10" fmla="*/ 0 w 1257300"/>
                <a:gd name="connsiteY10" fmla="*/ 173831 h 328613"/>
                <a:gd name="connsiteX11" fmla="*/ 271462 w 1257300"/>
                <a:gd name="connsiteY11" fmla="*/ 130969 h 328613"/>
                <a:gd name="connsiteX12" fmla="*/ 581025 w 1257300"/>
                <a:gd name="connsiteY12" fmla="*/ 85725 h 328613"/>
                <a:gd name="connsiteX13" fmla="*/ 895350 w 1257300"/>
                <a:gd name="connsiteY13" fmla="*/ 428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300" h="328613">
                  <a:moveTo>
                    <a:pt x="895350" y="42863"/>
                  </a:moveTo>
                  <a:lnTo>
                    <a:pt x="1257300" y="0"/>
                  </a:lnTo>
                  <a:lnTo>
                    <a:pt x="1226343" y="235744"/>
                  </a:lnTo>
                  <a:lnTo>
                    <a:pt x="1176337" y="211931"/>
                  </a:lnTo>
                  <a:lnTo>
                    <a:pt x="1140618" y="197644"/>
                  </a:lnTo>
                  <a:lnTo>
                    <a:pt x="1100137" y="188119"/>
                  </a:lnTo>
                  <a:lnTo>
                    <a:pt x="1045368" y="192881"/>
                  </a:lnTo>
                  <a:lnTo>
                    <a:pt x="690562" y="238125"/>
                  </a:lnTo>
                  <a:lnTo>
                    <a:pt x="333375" y="288131"/>
                  </a:lnTo>
                  <a:lnTo>
                    <a:pt x="52387" y="328613"/>
                  </a:lnTo>
                  <a:lnTo>
                    <a:pt x="0" y="173831"/>
                  </a:lnTo>
                  <a:lnTo>
                    <a:pt x="271462" y="130969"/>
                  </a:lnTo>
                  <a:lnTo>
                    <a:pt x="581025" y="85725"/>
                  </a:lnTo>
                  <a:lnTo>
                    <a:pt x="8953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75E1F5C-4C88-D149-A374-D5F4B074D6FE}"/>
                </a:ext>
              </a:extLst>
            </p:cNvPr>
            <p:cNvSpPr/>
            <p:nvPr/>
          </p:nvSpPr>
          <p:spPr>
            <a:xfrm>
              <a:off x="4260850" y="4125913"/>
              <a:ext cx="482600" cy="1406525"/>
            </a:xfrm>
            <a:custGeom>
              <a:avLst/>
              <a:gdLst>
                <a:gd name="connsiteX0" fmla="*/ 238125 w 483394"/>
                <a:gd name="connsiteY0" fmla="*/ 800100 h 1404938"/>
                <a:gd name="connsiteX1" fmla="*/ 228600 w 483394"/>
                <a:gd name="connsiteY1" fmla="*/ 628650 h 1404938"/>
                <a:gd name="connsiteX2" fmla="*/ 216694 w 483394"/>
                <a:gd name="connsiteY2" fmla="*/ 542925 h 1404938"/>
                <a:gd name="connsiteX3" fmla="*/ 190500 w 483394"/>
                <a:gd name="connsiteY3" fmla="*/ 411957 h 1404938"/>
                <a:gd name="connsiteX4" fmla="*/ 147638 w 483394"/>
                <a:gd name="connsiteY4" fmla="*/ 288132 h 1404938"/>
                <a:gd name="connsiteX5" fmla="*/ 100013 w 483394"/>
                <a:gd name="connsiteY5" fmla="*/ 178594 h 1404938"/>
                <a:gd name="connsiteX6" fmla="*/ 52388 w 483394"/>
                <a:gd name="connsiteY6" fmla="*/ 104775 h 1404938"/>
                <a:gd name="connsiteX7" fmla="*/ 19050 w 483394"/>
                <a:gd name="connsiteY7" fmla="*/ 71438 h 1404938"/>
                <a:gd name="connsiteX8" fmla="*/ 4763 w 483394"/>
                <a:gd name="connsiteY8" fmla="*/ 50007 h 1404938"/>
                <a:gd name="connsiteX9" fmla="*/ 0 w 483394"/>
                <a:gd name="connsiteY9" fmla="*/ 30957 h 1404938"/>
                <a:gd name="connsiteX10" fmla="*/ 0 w 483394"/>
                <a:gd name="connsiteY10" fmla="*/ 7144 h 1404938"/>
                <a:gd name="connsiteX11" fmla="*/ 4763 w 483394"/>
                <a:gd name="connsiteY11" fmla="*/ 0 h 1404938"/>
                <a:gd name="connsiteX12" fmla="*/ 30957 w 483394"/>
                <a:gd name="connsiteY12" fmla="*/ 0 h 1404938"/>
                <a:gd name="connsiteX13" fmla="*/ 66675 w 483394"/>
                <a:gd name="connsiteY13" fmla="*/ 14288 h 1404938"/>
                <a:gd name="connsiteX14" fmla="*/ 145257 w 483394"/>
                <a:gd name="connsiteY14" fmla="*/ 28575 h 1404938"/>
                <a:gd name="connsiteX15" fmla="*/ 221457 w 483394"/>
                <a:gd name="connsiteY15" fmla="*/ 50007 h 1404938"/>
                <a:gd name="connsiteX16" fmla="*/ 288132 w 483394"/>
                <a:gd name="connsiteY16" fmla="*/ 73819 h 1404938"/>
                <a:gd name="connsiteX17" fmla="*/ 352425 w 483394"/>
                <a:gd name="connsiteY17" fmla="*/ 107157 h 1404938"/>
                <a:gd name="connsiteX18" fmla="*/ 428625 w 483394"/>
                <a:gd name="connsiteY18" fmla="*/ 154782 h 1404938"/>
                <a:gd name="connsiteX19" fmla="*/ 416719 w 483394"/>
                <a:gd name="connsiteY19" fmla="*/ 354807 h 1404938"/>
                <a:gd name="connsiteX20" fmla="*/ 435769 w 483394"/>
                <a:gd name="connsiteY20" fmla="*/ 514350 h 1404938"/>
                <a:gd name="connsiteX21" fmla="*/ 452438 w 483394"/>
                <a:gd name="connsiteY21" fmla="*/ 678657 h 1404938"/>
                <a:gd name="connsiteX22" fmla="*/ 469107 w 483394"/>
                <a:gd name="connsiteY22" fmla="*/ 854869 h 1404938"/>
                <a:gd name="connsiteX23" fmla="*/ 478632 w 483394"/>
                <a:gd name="connsiteY23" fmla="*/ 1004888 h 1404938"/>
                <a:gd name="connsiteX24" fmla="*/ 483394 w 483394"/>
                <a:gd name="connsiteY24" fmla="*/ 1143000 h 1404938"/>
                <a:gd name="connsiteX25" fmla="*/ 483394 w 483394"/>
                <a:gd name="connsiteY25" fmla="*/ 1369219 h 1404938"/>
                <a:gd name="connsiteX26" fmla="*/ 233363 w 483394"/>
                <a:gd name="connsiteY26" fmla="*/ 1404938 h 1404938"/>
                <a:gd name="connsiteX27" fmla="*/ 240507 w 483394"/>
                <a:gd name="connsiteY27" fmla="*/ 1095375 h 1404938"/>
                <a:gd name="connsiteX28" fmla="*/ 238125 w 483394"/>
                <a:gd name="connsiteY28" fmla="*/ 800100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3394" h="1404938">
                  <a:moveTo>
                    <a:pt x="238125" y="800100"/>
                  </a:moveTo>
                  <a:lnTo>
                    <a:pt x="228600" y="628650"/>
                  </a:lnTo>
                  <a:lnTo>
                    <a:pt x="216694" y="542925"/>
                  </a:lnTo>
                  <a:lnTo>
                    <a:pt x="190500" y="411957"/>
                  </a:lnTo>
                  <a:lnTo>
                    <a:pt x="147638" y="288132"/>
                  </a:lnTo>
                  <a:lnTo>
                    <a:pt x="100013" y="178594"/>
                  </a:lnTo>
                  <a:lnTo>
                    <a:pt x="52388" y="104775"/>
                  </a:lnTo>
                  <a:lnTo>
                    <a:pt x="19050" y="71438"/>
                  </a:lnTo>
                  <a:lnTo>
                    <a:pt x="4763" y="50007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66675" y="14288"/>
                  </a:lnTo>
                  <a:lnTo>
                    <a:pt x="145257" y="28575"/>
                  </a:lnTo>
                  <a:lnTo>
                    <a:pt x="221457" y="50007"/>
                  </a:lnTo>
                  <a:lnTo>
                    <a:pt x="288132" y="73819"/>
                  </a:lnTo>
                  <a:lnTo>
                    <a:pt x="352425" y="107157"/>
                  </a:lnTo>
                  <a:lnTo>
                    <a:pt x="428625" y="154782"/>
                  </a:lnTo>
                  <a:lnTo>
                    <a:pt x="416719" y="354807"/>
                  </a:lnTo>
                  <a:lnTo>
                    <a:pt x="435769" y="514350"/>
                  </a:lnTo>
                  <a:lnTo>
                    <a:pt x="452438" y="678657"/>
                  </a:lnTo>
                  <a:lnTo>
                    <a:pt x="469107" y="854869"/>
                  </a:lnTo>
                  <a:lnTo>
                    <a:pt x="478632" y="1004888"/>
                  </a:lnTo>
                  <a:lnTo>
                    <a:pt x="483394" y="1143000"/>
                  </a:lnTo>
                  <a:lnTo>
                    <a:pt x="483394" y="1369219"/>
                  </a:lnTo>
                  <a:lnTo>
                    <a:pt x="233363" y="1404938"/>
                  </a:lnTo>
                  <a:lnTo>
                    <a:pt x="240507" y="1095375"/>
                  </a:lnTo>
                  <a:lnTo>
                    <a:pt x="238125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D48D06E-2BC5-694A-A5F0-A886ECB87B94}"/>
                </a:ext>
              </a:extLst>
            </p:cNvPr>
            <p:cNvSpPr/>
            <p:nvPr/>
          </p:nvSpPr>
          <p:spPr>
            <a:xfrm>
              <a:off x="4572000" y="4030663"/>
              <a:ext cx="2438400" cy="1314450"/>
            </a:xfrm>
            <a:custGeom>
              <a:avLst/>
              <a:gdLst>
                <a:gd name="connsiteX0" fmla="*/ 428625 w 2438400"/>
                <a:gd name="connsiteY0" fmla="*/ 400050 h 1314450"/>
                <a:gd name="connsiteX1" fmla="*/ 50006 w 2438400"/>
                <a:gd name="connsiteY1" fmla="*/ 461963 h 1314450"/>
                <a:gd name="connsiteX2" fmla="*/ 0 w 2438400"/>
                <a:gd name="connsiteY2" fmla="*/ 266700 h 1314450"/>
                <a:gd name="connsiteX3" fmla="*/ 185738 w 2438400"/>
                <a:gd name="connsiteY3" fmla="*/ 238125 h 1314450"/>
                <a:gd name="connsiteX4" fmla="*/ 523875 w 2438400"/>
                <a:gd name="connsiteY4" fmla="*/ 197644 h 1314450"/>
                <a:gd name="connsiteX5" fmla="*/ 969169 w 2438400"/>
                <a:gd name="connsiteY5" fmla="*/ 147638 h 1314450"/>
                <a:gd name="connsiteX6" fmla="*/ 1504950 w 2438400"/>
                <a:gd name="connsiteY6" fmla="*/ 88107 h 1314450"/>
                <a:gd name="connsiteX7" fmla="*/ 1700213 w 2438400"/>
                <a:gd name="connsiteY7" fmla="*/ 66675 h 1314450"/>
                <a:gd name="connsiteX8" fmla="*/ 1826419 w 2438400"/>
                <a:gd name="connsiteY8" fmla="*/ 38100 h 1314450"/>
                <a:gd name="connsiteX9" fmla="*/ 1983581 w 2438400"/>
                <a:gd name="connsiteY9" fmla="*/ 0 h 1314450"/>
                <a:gd name="connsiteX10" fmla="*/ 1995488 w 2438400"/>
                <a:gd name="connsiteY10" fmla="*/ 0 h 1314450"/>
                <a:gd name="connsiteX11" fmla="*/ 2083594 w 2438400"/>
                <a:gd name="connsiteY11" fmla="*/ 16669 h 1314450"/>
                <a:gd name="connsiteX12" fmla="*/ 2188369 w 2438400"/>
                <a:gd name="connsiteY12" fmla="*/ 52388 h 1314450"/>
                <a:gd name="connsiteX13" fmla="*/ 2286000 w 2438400"/>
                <a:gd name="connsiteY13" fmla="*/ 107157 h 1314450"/>
                <a:gd name="connsiteX14" fmla="*/ 2374106 w 2438400"/>
                <a:gd name="connsiteY14" fmla="*/ 171450 h 1314450"/>
                <a:gd name="connsiteX15" fmla="*/ 2433638 w 2438400"/>
                <a:gd name="connsiteY15" fmla="*/ 228600 h 1314450"/>
                <a:gd name="connsiteX16" fmla="*/ 2438400 w 2438400"/>
                <a:gd name="connsiteY16" fmla="*/ 240507 h 1314450"/>
                <a:gd name="connsiteX17" fmla="*/ 2438400 w 2438400"/>
                <a:gd name="connsiteY17" fmla="*/ 264319 h 1314450"/>
                <a:gd name="connsiteX18" fmla="*/ 2421731 w 2438400"/>
                <a:gd name="connsiteY18" fmla="*/ 307182 h 1314450"/>
                <a:gd name="connsiteX19" fmla="*/ 2369344 w 2438400"/>
                <a:gd name="connsiteY19" fmla="*/ 369094 h 1314450"/>
                <a:gd name="connsiteX20" fmla="*/ 2357438 w 2438400"/>
                <a:gd name="connsiteY20" fmla="*/ 385763 h 1314450"/>
                <a:gd name="connsiteX21" fmla="*/ 2293144 w 2438400"/>
                <a:gd name="connsiteY21" fmla="*/ 666750 h 1314450"/>
                <a:gd name="connsiteX22" fmla="*/ 2226469 w 2438400"/>
                <a:gd name="connsiteY22" fmla="*/ 947738 h 1314450"/>
                <a:gd name="connsiteX23" fmla="*/ 2145506 w 2438400"/>
                <a:gd name="connsiteY23" fmla="*/ 1314450 h 1314450"/>
                <a:gd name="connsiteX24" fmla="*/ 1916906 w 2438400"/>
                <a:gd name="connsiteY24" fmla="*/ 1312069 h 1314450"/>
                <a:gd name="connsiteX25" fmla="*/ 1943100 w 2438400"/>
                <a:gd name="connsiteY25" fmla="*/ 1209675 h 1314450"/>
                <a:gd name="connsiteX26" fmla="*/ 1990725 w 2438400"/>
                <a:gd name="connsiteY26" fmla="*/ 890588 h 1314450"/>
                <a:gd name="connsiteX27" fmla="*/ 2021681 w 2438400"/>
                <a:gd name="connsiteY27" fmla="*/ 661988 h 1314450"/>
                <a:gd name="connsiteX28" fmla="*/ 2040731 w 2438400"/>
                <a:gd name="connsiteY28" fmla="*/ 531019 h 1314450"/>
                <a:gd name="connsiteX29" fmla="*/ 2050256 w 2438400"/>
                <a:gd name="connsiteY29" fmla="*/ 450057 h 1314450"/>
                <a:gd name="connsiteX30" fmla="*/ 2050256 w 2438400"/>
                <a:gd name="connsiteY30" fmla="*/ 381000 h 1314450"/>
                <a:gd name="connsiteX31" fmla="*/ 2045494 w 2438400"/>
                <a:gd name="connsiteY31" fmla="*/ 326232 h 1314450"/>
                <a:gd name="connsiteX32" fmla="*/ 2031206 w 2438400"/>
                <a:gd name="connsiteY32" fmla="*/ 283369 h 1314450"/>
                <a:gd name="connsiteX33" fmla="*/ 2007394 w 2438400"/>
                <a:gd name="connsiteY33" fmla="*/ 259557 h 1314450"/>
                <a:gd name="connsiteX34" fmla="*/ 1969294 w 2438400"/>
                <a:gd name="connsiteY34" fmla="*/ 247650 h 1314450"/>
                <a:gd name="connsiteX35" fmla="*/ 1857375 w 2438400"/>
                <a:gd name="connsiteY35" fmla="*/ 250032 h 1314450"/>
                <a:gd name="connsiteX36" fmla="*/ 1528763 w 2438400"/>
                <a:gd name="connsiteY36" fmla="*/ 269082 h 1314450"/>
                <a:gd name="connsiteX37" fmla="*/ 1262063 w 2438400"/>
                <a:gd name="connsiteY37" fmla="*/ 288132 h 1314450"/>
                <a:gd name="connsiteX38" fmla="*/ 785813 w 2438400"/>
                <a:gd name="connsiteY38" fmla="*/ 338138 h 1314450"/>
                <a:gd name="connsiteX39" fmla="*/ 545306 w 2438400"/>
                <a:gd name="connsiteY39" fmla="*/ 383382 h 1314450"/>
                <a:gd name="connsiteX40" fmla="*/ 428625 w 2438400"/>
                <a:gd name="connsiteY40" fmla="*/ 4000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38400" h="1314450">
                  <a:moveTo>
                    <a:pt x="428625" y="400050"/>
                  </a:moveTo>
                  <a:lnTo>
                    <a:pt x="50006" y="461963"/>
                  </a:lnTo>
                  <a:lnTo>
                    <a:pt x="0" y="266700"/>
                  </a:lnTo>
                  <a:lnTo>
                    <a:pt x="185738" y="238125"/>
                  </a:lnTo>
                  <a:lnTo>
                    <a:pt x="523875" y="197644"/>
                  </a:lnTo>
                  <a:lnTo>
                    <a:pt x="969169" y="147638"/>
                  </a:lnTo>
                  <a:lnTo>
                    <a:pt x="1504950" y="88107"/>
                  </a:lnTo>
                  <a:lnTo>
                    <a:pt x="1700213" y="66675"/>
                  </a:lnTo>
                  <a:lnTo>
                    <a:pt x="1826419" y="38100"/>
                  </a:lnTo>
                  <a:lnTo>
                    <a:pt x="1983581" y="0"/>
                  </a:lnTo>
                  <a:lnTo>
                    <a:pt x="1995488" y="0"/>
                  </a:lnTo>
                  <a:lnTo>
                    <a:pt x="2083594" y="16669"/>
                  </a:lnTo>
                  <a:lnTo>
                    <a:pt x="2188369" y="52388"/>
                  </a:lnTo>
                  <a:lnTo>
                    <a:pt x="2286000" y="107157"/>
                  </a:lnTo>
                  <a:lnTo>
                    <a:pt x="2374106" y="171450"/>
                  </a:lnTo>
                  <a:lnTo>
                    <a:pt x="2433638" y="228600"/>
                  </a:lnTo>
                  <a:lnTo>
                    <a:pt x="2438400" y="240507"/>
                  </a:lnTo>
                  <a:lnTo>
                    <a:pt x="2438400" y="264319"/>
                  </a:lnTo>
                  <a:lnTo>
                    <a:pt x="2421731" y="307182"/>
                  </a:lnTo>
                  <a:lnTo>
                    <a:pt x="2369344" y="369094"/>
                  </a:lnTo>
                  <a:lnTo>
                    <a:pt x="2357438" y="385763"/>
                  </a:lnTo>
                  <a:lnTo>
                    <a:pt x="2293144" y="666750"/>
                  </a:lnTo>
                  <a:lnTo>
                    <a:pt x="2226469" y="947738"/>
                  </a:lnTo>
                  <a:lnTo>
                    <a:pt x="2145506" y="1314450"/>
                  </a:lnTo>
                  <a:lnTo>
                    <a:pt x="1916906" y="1312069"/>
                  </a:lnTo>
                  <a:lnTo>
                    <a:pt x="1943100" y="1209675"/>
                  </a:lnTo>
                  <a:lnTo>
                    <a:pt x="1990725" y="890588"/>
                  </a:lnTo>
                  <a:lnTo>
                    <a:pt x="2021681" y="661988"/>
                  </a:lnTo>
                  <a:lnTo>
                    <a:pt x="2040731" y="531019"/>
                  </a:lnTo>
                  <a:lnTo>
                    <a:pt x="2050256" y="450057"/>
                  </a:lnTo>
                  <a:lnTo>
                    <a:pt x="2050256" y="381000"/>
                  </a:lnTo>
                  <a:lnTo>
                    <a:pt x="2045494" y="326232"/>
                  </a:lnTo>
                  <a:lnTo>
                    <a:pt x="2031206" y="283369"/>
                  </a:lnTo>
                  <a:lnTo>
                    <a:pt x="2007394" y="259557"/>
                  </a:lnTo>
                  <a:lnTo>
                    <a:pt x="1969294" y="247650"/>
                  </a:lnTo>
                  <a:lnTo>
                    <a:pt x="1857375" y="250032"/>
                  </a:lnTo>
                  <a:lnTo>
                    <a:pt x="1528763" y="269082"/>
                  </a:lnTo>
                  <a:lnTo>
                    <a:pt x="1262063" y="288132"/>
                  </a:lnTo>
                  <a:lnTo>
                    <a:pt x="785813" y="338138"/>
                  </a:lnTo>
                  <a:lnTo>
                    <a:pt x="545306" y="383382"/>
                  </a:lnTo>
                  <a:lnTo>
                    <a:pt x="4286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A777DA1-628C-9E42-A314-B4867FCCC374}"/>
                </a:ext>
              </a:extLst>
            </p:cNvPr>
            <p:cNvSpPr/>
            <p:nvPr/>
          </p:nvSpPr>
          <p:spPr>
            <a:xfrm>
              <a:off x="5113338" y="4294188"/>
              <a:ext cx="280987" cy="1149350"/>
            </a:xfrm>
            <a:custGeom>
              <a:avLst/>
              <a:gdLst>
                <a:gd name="connsiteX0" fmla="*/ 57150 w 280987"/>
                <a:gd name="connsiteY0" fmla="*/ 733425 h 1150144"/>
                <a:gd name="connsiteX1" fmla="*/ 57150 w 280987"/>
                <a:gd name="connsiteY1" fmla="*/ 488156 h 1150144"/>
                <a:gd name="connsiteX2" fmla="*/ 54769 w 280987"/>
                <a:gd name="connsiteY2" fmla="*/ 359569 h 1150144"/>
                <a:gd name="connsiteX3" fmla="*/ 57150 w 280987"/>
                <a:gd name="connsiteY3" fmla="*/ 297656 h 1150144"/>
                <a:gd name="connsiteX4" fmla="*/ 40481 w 280987"/>
                <a:gd name="connsiteY4" fmla="*/ 214312 h 1150144"/>
                <a:gd name="connsiteX5" fmla="*/ 0 w 280987"/>
                <a:gd name="connsiteY5" fmla="*/ 71437 h 1150144"/>
                <a:gd name="connsiteX6" fmla="*/ 219075 w 280987"/>
                <a:gd name="connsiteY6" fmla="*/ 0 h 1150144"/>
                <a:gd name="connsiteX7" fmla="*/ 254794 w 280987"/>
                <a:gd name="connsiteY7" fmla="*/ 73819 h 1150144"/>
                <a:gd name="connsiteX8" fmla="*/ 271462 w 280987"/>
                <a:gd name="connsiteY8" fmla="*/ 133350 h 1150144"/>
                <a:gd name="connsiteX9" fmla="*/ 276225 w 280987"/>
                <a:gd name="connsiteY9" fmla="*/ 188119 h 1150144"/>
                <a:gd name="connsiteX10" fmla="*/ 278606 w 280987"/>
                <a:gd name="connsiteY10" fmla="*/ 250031 h 1150144"/>
                <a:gd name="connsiteX11" fmla="*/ 278606 w 280987"/>
                <a:gd name="connsiteY11" fmla="*/ 366712 h 1150144"/>
                <a:gd name="connsiteX12" fmla="*/ 280987 w 280987"/>
                <a:gd name="connsiteY12" fmla="*/ 609600 h 1150144"/>
                <a:gd name="connsiteX13" fmla="*/ 280987 w 280987"/>
                <a:gd name="connsiteY13" fmla="*/ 1121569 h 1150144"/>
                <a:gd name="connsiteX14" fmla="*/ 52387 w 280987"/>
                <a:gd name="connsiteY14" fmla="*/ 1150144 h 1150144"/>
                <a:gd name="connsiteX15" fmla="*/ 57150 w 280987"/>
                <a:gd name="connsiteY15" fmla="*/ 7334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987" h="1150144">
                  <a:moveTo>
                    <a:pt x="57150" y="733425"/>
                  </a:moveTo>
                  <a:cubicBezTo>
                    <a:pt x="57944" y="623094"/>
                    <a:pt x="57150" y="569912"/>
                    <a:pt x="57150" y="488156"/>
                  </a:cubicBezTo>
                  <a:cubicBezTo>
                    <a:pt x="56356" y="445294"/>
                    <a:pt x="55563" y="402431"/>
                    <a:pt x="54769" y="359569"/>
                  </a:cubicBezTo>
                  <a:cubicBezTo>
                    <a:pt x="55563" y="338931"/>
                    <a:pt x="56356" y="318294"/>
                    <a:pt x="57150" y="297656"/>
                  </a:cubicBezTo>
                  <a:lnTo>
                    <a:pt x="40481" y="214312"/>
                  </a:lnTo>
                  <a:lnTo>
                    <a:pt x="0" y="71437"/>
                  </a:lnTo>
                  <a:lnTo>
                    <a:pt x="219075" y="0"/>
                  </a:lnTo>
                  <a:lnTo>
                    <a:pt x="254794" y="73819"/>
                  </a:lnTo>
                  <a:lnTo>
                    <a:pt x="271462" y="133350"/>
                  </a:lnTo>
                  <a:lnTo>
                    <a:pt x="276225" y="188119"/>
                  </a:lnTo>
                  <a:cubicBezTo>
                    <a:pt x="277019" y="208756"/>
                    <a:pt x="277812" y="229394"/>
                    <a:pt x="278606" y="250031"/>
                  </a:cubicBezTo>
                  <a:lnTo>
                    <a:pt x="278606" y="366712"/>
                  </a:lnTo>
                  <a:cubicBezTo>
                    <a:pt x="279400" y="447675"/>
                    <a:pt x="280193" y="528637"/>
                    <a:pt x="280987" y="609600"/>
                  </a:cubicBezTo>
                  <a:lnTo>
                    <a:pt x="280987" y="1121569"/>
                  </a:lnTo>
                  <a:lnTo>
                    <a:pt x="52387" y="1150144"/>
                  </a:lnTo>
                  <a:cubicBezTo>
                    <a:pt x="53975" y="1006475"/>
                    <a:pt x="56356" y="843756"/>
                    <a:pt x="57150" y="7334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F12347D9-C2E5-AF4A-A520-CF22330AE6E0}"/>
                </a:ext>
              </a:extLst>
            </p:cNvPr>
            <p:cNvSpPr/>
            <p:nvPr/>
          </p:nvSpPr>
          <p:spPr>
            <a:xfrm>
              <a:off x="5827713" y="4229100"/>
              <a:ext cx="323850" cy="1154113"/>
            </a:xfrm>
            <a:custGeom>
              <a:avLst/>
              <a:gdLst>
                <a:gd name="connsiteX0" fmla="*/ 23812 w 323850"/>
                <a:gd name="connsiteY0" fmla="*/ 681038 h 1154906"/>
                <a:gd name="connsiteX1" fmla="*/ 30956 w 323850"/>
                <a:gd name="connsiteY1" fmla="*/ 442913 h 1154906"/>
                <a:gd name="connsiteX2" fmla="*/ 30956 w 323850"/>
                <a:gd name="connsiteY2" fmla="*/ 333375 h 1154906"/>
                <a:gd name="connsiteX3" fmla="*/ 26194 w 323850"/>
                <a:gd name="connsiteY3" fmla="*/ 247650 h 1154906"/>
                <a:gd name="connsiteX4" fmla="*/ 0 w 323850"/>
                <a:gd name="connsiteY4" fmla="*/ 28575 h 1154906"/>
                <a:gd name="connsiteX5" fmla="*/ 242887 w 323850"/>
                <a:gd name="connsiteY5" fmla="*/ 0 h 1154906"/>
                <a:gd name="connsiteX6" fmla="*/ 316706 w 323850"/>
                <a:gd name="connsiteY6" fmla="*/ 145256 h 1154906"/>
                <a:gd name="connsiteX7" fmla="*/ 323850 w 323850"/>
                <a:gd name="connsiteY7" fmla="*/ 164306 h 1154906"/>
                <a:gd name="connsiteX8" fmla="*/ 319087 w 323850"/>
                <a:gd name="connsiteY8" fmla="*/ 204788 h 1154906"/>
                <a:gd name="connsiteX9" fmla="*/ 290512 w 323850"/>
                <a:gd name="connsiteY9" fmla="*/ 426244 h 1154906"/>
                <a:gd name="connsiteX10" fmla="*/ 254794 w 323850"/>
                <a:gd name="connsiteY10" fmla="*/ 704850 h 1154906"/>
                <a:gd name="connsiteX11" fmla="*/ 202406 w 323850"/>
                <a:gd name="connsiteY11" fmla="*/ 1140619 h 1154906"/>
                <a:gd name="connsiteX12" fmla="*/ 9525 w 323850"/>
                <a:gd name="connsiteY12" fmla="*/ 1154906 h 1154906"/>
                <a:gd name="connsiteX13" fmla="*/ 23812 w 323850"/>
                <a:gd name="connsiteY13" fmla="*/ 68103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850" h="1154906">
                  <a:moveTo>
                    <a:pt x="23812" y="681038"/>
                  </a:moveTo>
                  <a:lnTo>
                    <a:pt x="30956" y="442913"/>
                  </a:lnTo>
                  <a:lnTo>
                    <a:pt x="30956" y="333375"/>
                  </a:lnTo>
                  <a:lnTo>
                    <a:pt x="26194" y="247650"/>
                  </a:lnTo>
                  <a:lnTo>
                    <a:pt x="0" y="28575"/>
                  </a:lnTo>
                  <a:lnTo>
                    <a:pt x="242887" y="0"/>
                  </a:lnTo>
                  <a:lnTo>
                    <a:pt x="316706" y="145256"/>
                  </a:lnTo>
                  <a:lnTo>
                    <a:pt x="323850" y="164306"/>
                  </a:lnTo>
                  <a:lnTo>
                    <a:pt x="319087" y="204788"/>
                  </a:lnTo>
                  <a:lnTo>
                    <a:pt x="290512" y="426244"/>
                  </a:lnTo>
                  <a:lnTo>
                    <a:pt x="254794" y="704850"/>
                  </a:lnTo>
                  <a:lnTo>
                    <a:pt x="202406" y="1140619"/>
                  </a:lnTo>
                  <a:lnTo>
                    <a:pt x="9525" y="1154906"/>
                  </a:lnTo>
                  <a:lnTo>
                    <a:pt x="23812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EBF2875-A21E-264E-BBD4-22882F205D0D}"/>
                </a:ext>
              </a:extLst>
            </p:cNvPr>
            <p:cNvSpPr/>
            <p:nvPr/>
          </p:nvSpPr>
          <p:spPr>
            <a:xfrm>
              <a:off x="3800475" y="5213350"/>
              <a:ext cx="3673475" cy="514350"/>
            </a:xfrm>
            <a:custGeom>
              <a:avLst/>
              <a:gdLst>
                <a:gd name="connsiteX0" fmla="*/ 1492250 w 3673475"/>
                <a:gd name="connsiteY0" fmla="*/ 317500 h 514350"/>
                <a:gd name="connsiteX1" fmla="*/ 1098550 w 3673475"/>
                <a:gd name="connsiteY1" fmla="*/ 368300 h 514350"/>
                <a:gd name="connsiteX2" fmla="*/ 809625 w 3673475"/>
                <a:gd name="connsiteY2" fmla="*/ 412750 h 514350"/>
                <a:gd name="connsiteX3" fmla="*/ 600075 w 3673475"/>
                <a:gd name="connsiteY3" fmla="*/ 454025 h 514350"/>
                <a:gd name="connsiteX4" fmla="*/ 447675 w 3673475"/>
                <a:gd name="connsiteY4" fmla="*/ 508000 h 514350"/>
                <a:gd name="connsiteX5" fmla="*/ 419100 w 3673475"/>
                <a:gd name="connsiteY5" fmla="*/ 514350 h 514350"/>
                <a:gd name="connsiteX6" fmla="*/ 333375 w 3673475"/>
                <a:gd name="connsiteY6" fmla="*/ 492125 h 514350"/>
                <a:gd name="connsiteX7" fmla="*/ 222250 w 3673475"/>
                <a:gd name="connsiteY7" fmla="*/ 447675 h 514350"/>
                <a:gd name="connsiteX8" fmla="*/ 161925 w 3673475"/>
                <a:gd name="connsiteY8" fmla="*/ 403225 h 514350"/>
                <a:gd name="connsiteX9" fmla="*/ 104775 w 3673475"/>
                <a:gd name="connsiteY9" fmla="*/ 352425 h 514350"/>
                <a:gd name="connsiteX10" fmla="*/ 53975 w 3673475"/>
                <a:gd name="connsiteY10" fmla="*/ 282575 h 514350"/>
                <a:gd name="connsiteX11" fmla="*/ 19050 w 3673475"/>
                <a:gd name="connsiteY11" fmla="*/ 212725 h 514350"/>
                <a:gd name="connsiteX12" fmla="*/ 0 w 3673475"/>
                <a:gd name="connsiteY12" fmla="*/ 136525 h 514350"/>
                <a:gd name="connsiteX13" fmla="*/ 0 w 3673475"/>
                <a:gd name="connsiteY13" fmla="*/ 117475 h 514350"/>
                <a:gd name="connsiteX14" fmla="*/ 3175 w 3673475"/>
                <a:gd name="connsiteY14" fmla="*/ 104775 h 514350"/>
                <a:gd name="connsiteX15" fmla="*/ 15875 w 3673475"/>
                <a:gd name="connsiteY15" fmla="*/ 98425 h 514350"/>
                <a:gd name="connsiteX16" fmla="*/ 44450 w 3673475"/>
                <a:gd name="connsiteY16" fmla="*/ 107950 h 514350"/>
                <a:gd name="connsiteX17" fmla="*/ 92075 w 3673475"/>
                <a:gd name="connsiteY17" fmla="*/ 152400 h 514350"/>
                <a:gd name="connsiteX18" fmla="*/ 152400 w 3673475"/>
                <a:gd name="connsiteY18" fmla="*/ 196850 h 514350"/>
                <a:gd name="connsiteX19" fmla="*/ 215900 w 3673475"/>
                <a:gd name="connsiteY19" fmla="*/ 225425 h 514350"/>
                <a:gd name="connsiteX20" fmla="*/ 282575 w 3673475"/>
                <a:gd name="connsiteY20" fmla="*/ 241300 h 514350"/>
                <a:gd name="connsiteX21" fmla="*/ 361950 w 3673475"/>
                <a:gd name="connsiteY21" fmla="*/ 250825 h 514350"/>
                <a:gd name="connsiteX22" fmla="*/ 463550 w 3673475"/>
                <a:gd name="connsiteY22" fmla="*/ 244475 h 514350"/>
                <a:gd name="connsiteX23" fmla="*/ 561975 w 3673475"/>
                <a:gd name="connsiteY23" fmla="*/ 238125 h 514350"/>
                <a:gd name="connsiteX24" fmla="*/ 708025 w 3673475"/>
                <a:gd name="connsiteY24" fmla="*/ 219075 h 514350"/>
                <a:gd name="connsiteX25" fmla="*/ 936625 w 3673475"/>
                <a:gd name="connsiteY25" fmla="*/ 203200 h 514350"/>
                <a:gd name="connsiteX26" fmla="*/ 1371600 w 3673475"/>
                <a:gd name="connsiteY26" fmla="*/ 158750 h 514350"/>
                <a:gd name="connsiteX27" fmla="*/ 1593850 w 3673475"/>
                <a:gd name="connsiteY27" fmla="*/ 139700 h 514350"/>
                <a:gd name="connsiteX28" fmla="*/ 1806575 w 3673475"/>
                <a:gd name="connsiteY28" fmla="*/ 114300 h 514350"/>
                <a:gd name="connsiteX29" fmla="*/ 2041525 w 3673475"/>
                <a:gd name="connsiteY29" fmla="*/ 88900 h 514350"/>
                <a:gd name="connsiteX30" fmla="*/ 2235200 w 3673475"/>
                <a:gd name="connsiteY30" fmla="*/ 73025 h 514350"/>
                <a:gd name="connsiteX31" fmla="*/ 2419350 w 3673475"/>
                <a:gd name="connsiteY31" fmla="*/ 60325 h 514350"/>
                <a:gd name="connsiteX32" fmla="*/ 2717800 w 3673475"/>
                <a:gd name="connsiteY32" fmla="*/ 47625 h 514350"/>
                <a:gd name="connsiteX33" fmla="*/ 2981325 w 3673475"/>
                <a:gd name="connsiteY33" fmla="*/ 44450 h 514350"/>
                <a:gd name="connsiteX34" fmla="*/ 3165475 w 3673475"/>
                <a:gd name="connsiteY34" fmla="*/ 0 h 514350"/>
                <a:gd name="connsiteX35" fmla="*/ 3225800 w 3673475"/>
                <a:gd name="connsiteY35" fmla="*/ 12700 h 514350"/>
                <a:gd name="connsiteX36" fmla="*/ 3368675 w 3673475"/>
                <a:gd name="connsiteY36" fmla="*/ 60325 h 514350"/>
                <a:gd name="connsiteX37" fmla="*/ 3479800 w 3673475"/>
                <a:gd name="connsiteY37" fmla="*/ 111125 h 514350"/>
                <a:gd name="connsiteX38" fmla="*/ 3625850 w 3673475"/>
                <a:gd name="connsiteY38" fmla="*/ 190500 h 514350"/>
                <a:gd name="connsiteX39" fmla="*/ 3654425 w 3673475"/>
                <a:gd name="connsiteY39" fmla="*/ 209550 h 514350"/>
                <a:gd name="connsiteX40" fmla="*/ 3667125 w 3673475"/>
                <a:gd name="connsiteY40" fmla="*/ 238125 h 514350"/>
                <a:gd name="connsiteX41" fmla="*/ 3673475 w 3673475"/>
                <a:gd name="connsiteY41" fmla="*/ 273050 h 514350"/>
                <a:gd name="connsiteX42" fmla="*/ 3654425 w 3673475"/>
                <a:gd name="connsiteY42" fmla="*/ 304800 h 514350"/>
                <a:gd name="connsiteX43" fmla="*/ 3613150 w 3673475"/>
                <a:gd name="connsiteY43" fmla="*/ 336550 h 514350"/>
                <a:gd name="connsiteX44" fmla="*/ 3521075 w 3673475"/>
                <a:gd name="connsiteY44" fmla="*/ 327025 h 514350"/>
                <a:gd name="connsiteX45" fmla="*/ 3273425 w 3673475"/>
                <a:gd name="connsiteY45" fmla="*/ 304800 h 514350"/>
                <a:gd name="connsiteX46" fmla="*/ 2867025 w 3673475"/>
                <a:gd name="connsiteY46" fmla="*/ 282575 h 514350"/>
                <a:gd name="connsiteX47" fmla="*/ 2543175 w 3673475"/>
                <a:gd name="connsiteY47" fmla="*/ 273050 h 514350"/>
                <a:gd name="connsiteX48" fmla="*/ 2241550 w 3673475"/>
                <a:gd name="connsiteY48" fmla="*/ 269875 h 514350"/>
                <a:gd name="connsiteX49" fmla="*/ 1981200 w 3673475"/>
                <a:gd name="connsiteY49" fmla="*/ 276225 h 514350"/>
                <a:gd name="connsiteX50" fmla="*/ 1492250 w 3673475"/>
                <a:gd name="connsiteY50" fmla="*/ 3175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73475" h="514350">
                  <a:moveTo>
                    <a:pt x="1492250" y="317500"/>
                  </a:moveTo>
                  <a:lnTo>
                    <a:pt x="1098550" y="368300"/>
                  </a:lnTo>
                  <a:lnTo>
                    <a:pt x="809625" y="412750"/>
                  </a:lnTo>
                  <a:lnTo>
                    <a:pt x="600075" y="454025"/>
                  </a:lnTo>
                  <a:lnTo>
                    <a:pt x="447675" y="508000"/>
                  </a:lnTo>
                  <a:lnTo>
                    <a:pt x="419100" y="514350"/>
                  </a:lnTo>
                  <a:lnTo>
                    <a:pt x="333375" y="492125"/>
                  </a:lnTo>
                  <a:lnTo>
                    <a:pt x="222250" y="447675"/>
                  </a:lnTo>
                  <a:lnTo>
                    <a:pt x="161925" y="403225"/>
                  </a:lnTo>
                  <a:lnTo>
                    <a:pt x="104775" y="352425"/>
                  </a:lnTo>
                  <a:lnTo>
                    <a:pt x="53975" y="282575"/>
                  </a:lnTo>
                  <a:lnTo>
                    <a:pt x="19050" y="212725"/>
                  </a:lnTo>
                  <a:lnTo>
                    <a:pt x="0" y="136525"/>
                  </a:lnTo>
                  <a:lnTo>
                    <a:pt x="0" y="117475"/>
                  </a:lnTo>
                  <a:lnTo>
                    <a:pt x="3175" y="104775"/>
                  </a:lnTo>
                  <a:lnTo>
                    <a:pt x="15875" y="98425"/>
                  </a:lnTo>
                  <a:lnTo>
                    <a:pt x="44450" y="107950"/>
                  </a:lnTo>
                  <a:lnTo>
                    <a:pt x="92075" y="152400"/>
                  </a:lnTo>
                  <a:lnTo>
                    <a:pt x="152400" y="196850"/>
                  </a:lnTo>
                  <a:lnTo>
                    <a:pt x="215900" y="225425"/>
                  </a:lnTo>
                  <a:lnTo>
                    <a:pt x="282575" y="241300"/>
                  </a:lnTo>
                  <a:cubicBezTo>
                    <a:pt x="359825" y="250956"/>
                    <a:pt x="333177" y="250825"/>
                    <a:pt x="361950" y="250825"/>
                  </a:cubicBezTo>
                  <a:lnTo>
                    <a:pt x="463550" y="244475"/>
                  </a:lnTo>
                  <a:lnTo>
                    <a:pt x="561975" y="238125"/>
                  </a:lnTo>
                  <a:lnTo>
                    <a:pt x="708025" y="219075"/>
                  </a:lnTo>
                  <a:lnTo>
                    <a:pt x="936625" y="203200"/>
                  </a:lnTo>
                  <a:lnTo>
                    <a:pt x="1371600" y="158750"/>
                  </a:lnTo>
                  <a:lnTo>
                    <a:pt x="1593850" y="139700"/>
                  </a:lnTo>
                  <a:lnTo>
                    <a:pt x="1806575" y="114300"/>
                  </a:lnTo>
                  <a:lnTo>
                    <a:pt x="2041525" y="88900"/>
                  </a:lnTo>
                  <a:lnTo>
                    <a:pt x="2235200" y="73025"/>
                  </a:lnTo>
                  <a:lnTo>
                    <a:pt x="2419350" y="60325"/>
                  </a:lnTo>
                  <a:lnTo>
                    <a:pt x="2717800" y="47625"/>
                  </a:lnTo>
                  <a:lnTo>
                    <a:pt x="2981325" y="44450"/>
                  </a:lnTo>
                  <a:lnTo>
                    <a:pt x="3165475" y="0"/>
                  </a:lnTo>
                  <a:lnTo>
                    <a:pt x="3225800" y="12700"/>
                  </a:lnTo>
                  <a:lnTo>
                    <a:pt x="3368675" y="60325"/>
                  </a:lnTo>
                  <a:lnTo>
                    <a:pt x="3479800" y="111125"/>
                  </a:lnTo>
                  <a:lnTo>
                    <a:pt x="3625850" y="190500"/>
                  </a:lnTo>
                  <a:lnTo>
                    <a:pt x="3654425" y="209550"/>
                  </a:lnTo>
                  <a:lnTo>
                    <a:pt x="3667125" y="238125"/>
                  </a:lnTo>
                  <a:lnTo>
                    <a:pt x="3673475" y="273050"/>
                  </a:lnTo>
                  <a:lnTo>
                    <a:pt x="3654425" y="304800"/>
                  </a:lnTo>
                  <a:lnTo>
                    <a:pt x="3613150" y="336550"/>
                  </a:lnTo>
                  <a:lnTo>
                    <a:pt x="3521075" y="327025"/>
                  </a:lnTo>
                  <a:lnTo>
                    <a:pt x="3273425" y="304800"/>
                  </a:lnTo>
                  <a:lnTo>
                    <a:pt x="2867025" y="282575"/>
                  </a:lnTo>
                  <a:lnTo>
                    <a:pt x="2543175" y="273050"/>
                  </a:lnTo>
                  <a:lnTo>
                    <a:pt x="2241550" y="269875"/>
                  </a:lnTo>
                  <a:lnTo>
                    <a:pt x="1981200" y="276225"/>
                  </a:lnTo>
                  <a:lnTo>
                    <a:pt x="149225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188364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A2D3DBA9-F2E5-A844-B595-27C1D6F7BD5A}"/>
              </a:ext>
            </a:extLst>
          </p:cNvPr>
          <p:cNvSpPr/>
          <p:nvPr/>
        </p:nvSpPr>
        <p:spPr>
          <a:xfrm>
            <a:off x="4495800" y="1376363"/>
            <a:ext cx="590550" cy="790575"/>
          </a:xfrm>
          <a:custGeom>
            <a:avLst/>
            <a:gdLst>
              <a:gd name="connsiteX0" fmla="*/ 516731 w 590550"/>
              <a:gd name="connsiteY0" fmla="*/ 585787 h 790575"/>
              <a:gd name="connsiteX1" fmla="*/ 516731 w 590550"/>
              <a:gd name="connsiteY1" fmla="*/ 523875 h 790575"/>
              <a:gd name="connsiteX2" fmla="*/ 519113 w 590550"/>
              <a:gd name="connsiteY2" fmla="*/ 478631 h 790575"/>
              <a:gd name="connsiteX3" fmla="*/ 521494 w 590550"/>
              <a:gd name="connsiteY3" fmla="*/ 442912 h 790575"/>
              <a:gd name="connsiteX4" fmla="*/ 526256 w 590550"/>
              <a:gd name="connsiteY4" fmla="*/ 390525 h 790575"/>
              <a:gd name="connsiteX5" fmla="*/ 535781 w 590550"/>
              <a:gd name="connsiteY5" fmla="*/ 347662 h 790575"/>
              <a:gd name="connsiteX6" fmla="*/ 550069 w 590550"/>
              <a:gd name="connsiteY6" fmla="*/ 311943 h 790575"/>
              <a:gd name="connsiteX7" fmla="*/ 564356 w 590550"/>
              <a:gd name="connsiteY7" fmla="*/ 288131 h 790575"/>
              <a:gd name="connsiteX8" fmla="*/ 578644 w 590550"/>
              <a:gd name="connsiteY8" fmla="*/ 271462 h 790575"/>
              <a:gd name="connsiteX9" fmla="*/ 585788 w 590550"/>
              <a:gd name="connsiteY9" fmla="*/ 254793 h 790575"/>
              <a:gd name="connsiteX10" fmla="*/ 590550 w 590550"/>
              <a:gd name="connsiteY10" fmla="*/ 233362 h 790575"/>
              <a:gd name="connsiteX11" fmla="*/ 588169 w 590550"/>
              <a:gd name="connsiteY11" fmla="*/ 204787 h 790575"/>
              <a:gd name="connsiteX12" fmla="*/ 576263 w 590550"/>
              <a:gd name="connsiteY12" fmla="*/ 173831 h 790575"/>
              <a:gd name="connsiteX13" fmla="*/ 554831 w 590550"/>
              <a:gd name="connsiteY13" fmla="*/ 142875 h 790575"/>
              <a:gd name="connsiteX14" fmla="*/ 511969 w 590550"/>
              <a:gd name="connsiteY14" fmla="*/ 109537 h 790575"/>
              <a:gd name="connsiteX15" fmla="*/ 461963 w 590550"/>
              <a:gd name="connsiteY15" fmla="*/ 80962 h 790575"/>
              <a:gd name="connsiteX16" fmla="*/ 383381 w 590550"/>
              <a:gd name="connsiteY16" fmla="*/ 47625 h 790575"/>
              <a:gd name="connsiteX17" fmla="*/ 321469 w 590550"/>
              <a:gd name="connsiteY17" fmla="*/ 33337 h 790575"/>
              <a:gd name="connsiteX18" fmla="*/ 245269 w 590550"/>
              <a:gd name="connsiteY18" fmla="*/ 14287 h 790575"/>
              <a:gd name="connsiteX19" fmla="*/ 164306 w 590550"/>
              <a:gd name="connsiteY19" fmla="*/ 4762 h 790575"/>
              <a:gd name="connsiteX20" fmla="*/ 100013 w 590550"/>
              <a:gd name="connsiteY20" fmla="*/ 0 h 790575"/>
              <a:gd name="connsiteX21" fmla="*/ 45244 w 590550"/>
              <a:gd name="connsiteY21" fmla="*/ 2381 h 790575"/>
              <a:gd name="connsiteX22" fmla="*/ 19050 w 590550"/>
              <a:gd name="connsiteY22" fmla="*/ 9525 h 790575"/>
              <a:gd name="connsiteX23" fmla="*/ 7144 w 590550"/>
              <a:gd name="connsiteY23" fmla="*/ 19050 h 790575"/>
              <a:gd name="connsiteX24" fmla="*/ 0 w 590550"/>
              <a:gd name="connsiteY24" fmla="*/ 35718 h 790575"/>
              <a:gd name="connsiteX25" fmla="*/ 7144 w 590550"/>
              <a:gd name="connsiteY25" fmla="*/ 64293 h 790575"/>
              <a:gd name="connsiteX26" fmla="*/ 19050 w 590550"/>
              <a:gd name="connsiteY26" fmla="*/ 83343 h 790575"/>
              <a:gd name="connsiteX27" fmla="*/ 40481 w 590550"/>
              <a:gd name="connsiteY27" fmla="*/ 97631 h 790575"/>
              <a:gd name="connsiteX28" fmla="*/ 66675 w 590550"/>
              <a:gd name="connsiteY28" fmla="*/ 107156 h 790575"/>
              <a:gd name="connsiteX29" fmla="*/ 102394 w 590550"/>
              <a:gd name="connsiteY29" fmla="*/ 126206 h 790575"/>
              <a:gd name="connsiteX30" fmla="*/ 138113 w 590550"/>
              <a:gd name="connsiteY30" fmla="*/ 152400 h 790575"/>
              <a:gd name="connsiteX31" fmla="*/ 178594 w 590550"/>
              <a:gd name="connsiteY31" fmla="*/ 188118 h 790575"/>
              <a:gd name="connsiteX32" fmla="*/ 216694 w 590550"/>
              <a:gd name="connsiteY32" fmla="*/ 233362 h 790575"/>
              <a:gd name="connsiteX33" fmla="*/ 245269 w 590550"/>
              <a:gd name="connsiteY33" fmla="*/ 278606 h 790575"/>
              <a:gd name="connsiteX34" fmla="*/ 252413 w 590550"/>
              <a:gd name="connsiteY34" fmla="*/ 326231 h 790575"/>
              <a:gd name="connsiteX35" fmla="*/ 257175 w 590550"/>
              <a:gd name="connsiteY35" fmla="*/ 457200 h 790575"/>
              <a:gd name="connsiteX36" fmla="*/ 250031 w 590550"/>
              <a:gd name="connsiteY36" fmla="*/ 566737 h 790575"/>
              <a:gd name="connsiteX37" fmla="*/ 238125 w 590550"/>
              <a:gd name="connsiteY37" fmla="*/ 654843 h 790575"/>
              <a:gd name="connsiteX38" fmla="*/ 211931 w 590550"/>
              <a:gd name="connsiteY38" fmla="*/ 790575 h 790575"/>
              <a:gd name="connsiteX39" fmla="*/ 521494 w 590550"/>
              <a:gd name="connsiteY39" fmla="*/ 759618 h 790575"/>
              <a:gd name="connsiteX40" fmla="*/ 516731 w 590550"/>
              <a:gd name="connsiteY40" fmla="*/ 585787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90550" h="790575">
                <a:moveTo>
                  <a:pt x="516731" y="585787"/>
                </a:moveTo>
                <a:lnTo>
                  <a:pt x="516731" y="523875"/>
                </a:lnTo>
                <a:lnTo>
                  <a:pt x="519113" y="478631"/>
                </a:lnTo>
                <a:lnTo>
                  <a:pt x="521494" y="442912"/>
                </a:lnTo>
                <a:lnTo>
                  <a:pt x="526256" y="390525"/>
                </a:lnTo>
                <a:lnTo>
                  <a:pt x="535781" y="347662"/>
                </a:lnTo>
                <a:lnTo>
                  <a:pt x="550069" y="311943"/>
                </a:lnTo>
                <a:lnTo>
                  <a:pt x="564356" y="288131"/>
                </a:lnTo>
                <a:lnTo>
                  <a:pt x="578644" y="271462"/>
                </a:lnTo>
                <a:lnTo>
                  <a:pt x="585788" y="254793"/>
                </a:lnTo>
                <a:lnTo>
                  <a:pt x="590550" y="233362"/>
                </a:lnTo>
                <a:lnTo>
                  <a:pt x="588169" y="204787"/>
                </a:lnTo>
                <a:lnTo>
                  <a:pt x="576263" y="173831"/>
                </a:lnTo>
                <a:lnTo>
                  <a:pt x="554831" y="142875"/>
                </a:lnTo>
                <a:lnTo>
                  <a:pt x="511969" y="109537"/>
                </a:lnTo>
                <a:lnTo>
                  <a:pt x="461963" y="80962"/>
                </a:lnTo>
                <a:lnTo>
                  <a:pt x="383381" y="47625"/>
                </a:lnTo>
                <a:lnTo>
                  <a:pt x="321469" y="33337"/>
                </a:lnTo>
                <a:lnTo>
                  <a:pt x="245269" y="14287"/>
                </a:lnTo>
                <a:lnTo>
                  <a:pt x="164306" y="4762"/>
                </a:lnTo>
                <a:lnTo>
                  <a:pt x="100013" y="0"/>
                </a:lnTo>
                <a:lnTo>
                  <a:pt x="45244" y="2381"/>
                </a:lnTo>
                <a:lnTo>
                  <a:pt x="19050" y="9525"/>
                </a:lnTo>
                <a:lnTo>
                  <a:pt x="7144" y="19050"/>
                </a:lnTo>
                <a:lnTo>
                  <a:pt x="0" y="35718"/>
                </a:lnTo>
                <a:lnTo>
                  <a:pt x="7144" y="64293"/>
                </a:lnTo>
                <a:lnTo>
                  <a:pt x="19050" y="83343"/>
                </a:lnTo>
                <a:lnTo>
                  <a:pt x="40481" y="97631"/>
                </a:lnTo>
                <a:lnTo>
                  <a:pt x="66675" y="107156"/>
                </a:lnTo>
                <a:lnTo>
                  <a:pt x="102394" y="126206"/>
                </a:lnTo>
                <a:lnTo>
                  <a:pt x="138113" y="152400"/>
                </a:lnTo>
                <a:lnTo>
                  <a:pt x="178594" y="188118"/>
                </a:lnTo>
                <a:lnTo>
                  <a:pt x="216694" y="233362"/>
                </a:lnTo>
                <a:lnTo>
                  <a:pt x="245269" y="278606"/>
                </a:lnTo>
                <a:lnTo>
                  <a:pt x="252413" y="326231"/>
                </a:lnTo>
                <a:lnTo>
                  <a:pt x="257175" y="457200"/>
                </a:lnTo>
                <a:lnTo>
                  <a:pt x="250031" y="566737"/>
                </a:lnTo>
                <a:lnTo>
                  <a:pt x="238125" y="654843"/>
                </a:lnTo>
                <a:lnTo>
                  <a:pt x="211931" y="790575"/>
                </a:lnTo>
                <a:lnTo>
                  <a:pt x="521494" y="759618"/>
                </a:lnTo>
                <a:lnTo>
                  <a:pt x="516731" y="585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20732EFC-74BD-874A-88DD-A25EA81FD596}"/>
              </a:ext>
            </a:extLst>
          </p:cNvPr>
          <p:cNvSpPr/>
          <p:nvPr/>
        </p:nvSpPr>
        <p:spPr>
          <a:xfrm>
            <a:off x="5133975" y="3497263"/>
            <a:ext cx="1169988" cy="1046162"/>
          </a:xfrm>
          <a:custGeom>
            <a:avLst/>
            <a:gdLst>
              <a:gd name="connsiteX0" fmla="*/ 473869 w 1169194"/>
              <a:gd name="connsiteY0" fmla="*/ 590550 h 1045369"/>
              <a:gd name="connsiteX1" fmla="*/ 597694 w 1169194"/>
              <a:gd name="connsiteY1" fmla="*/ 476250 h 1045369"/>
              <a:gd name="connsiteX2" fmla="*/ 723900 w 1169194"/>
              <a:gd name="connsiteY2" fmla="*/ 342900 h 1045369"/>
              <a:gd name="connsiteX3" fmla="*/ 759619 w 1169194"/>
              <a:gd name="connsiteY3" fmla="*/ 302419 h 1045369"/>
              <a:gd name="connsiteX4" fmla="*/ 776288 w 1169194"/>
              <a:gd name="connsiteY4" fmla="*/ 285750 h 1045369"/>
              <a:gd name="connsiteX5" fmla="*/ 790575 w 1169194"/>
              <a:gd name="connsiteY5" fmla="*/ 269082 h 1045369"/>
              <a:gd name="connsiteX6" fmla="*/ 804863 w 1169194"/>
              <a:gd name="connsiteY6" fmla="*/ 245269 h 1045369"/>
              <a:gd name="connsiteX7" fmla="*/ 812006 w 1169194"/>
              <a:gd name="connsiteY7" fmla="*/ 223838 h 1045369"/>
              <a:gd name="connsiteX8" fmla="*/ 819150 w 1169194"/>
              <a:gd name="connsiteY8" fmla="*/ 200025 h 1045369"/>
              <a:gd name="connsiteX9" fmla="*/ 821531 w 1169194"/>
              <a:gd name="connsiteY9" fmla="*/ 161925 h 1045369"/>
              <a:gd name="connsiteX10" fmla="*/ 816769 w 1169194"/>
              <a:gd name="connsiteY10" fmla="*/ 119063 h 1045369"/>
              <a:gd name="connsiteX11" fmla="*/ 814388 w 1169194"/>
              <a:gd name="connsiteY11" fmla="*/ 104775 h 1045369"/>
              <a:gd name="connsiteX12" fmla="*/ 804863 w 1169194"/>
              <a:gd name="connsiteY12" fmla="*/ 71438 h 1045369"/>
              <a:gd name="connsiteX13" fmla="*/ 797719 w 1169194"/>
              <a:gd name="connsiteY13" fmla="*/ 42863 h 1045369"/>
              <a:gd name="connsiteX14" fmla="*/ 797719 w 1169194"/>
              <a:gd name="connsiteY14" fmla="*/ 26194 h 1045369"/>
              <a:gd name="connsiteX15" fmla="*/ 800100 w 1169194"/>
              <a:gd name="connsiteY15" fmla="*/ 7144 h 1045369"/>
              <a:gd name="connsiteX16" fmla="*/ 807244 w 1169194"/>
              <a:gd name="connsiteY16" fmla="*/ 0 h 1045369"/>
              <a:gd name="connsiteX17" fmla="*/ 833438 w 1169194"/>
              <a:gd name="connsiteY17" fmla="*/ 2382 h 1045369"/>
              <a:gd name="connsiteX18" fmla="*/ 862013 w 1169194"/>
              <a:gd name="connsiteY18" fmla="*/ 9525 h 1045369"/>
              <a:gd name="connsiteX19" fmla="*/ 883444 w 1169194"/>
              <a:gd name="connsiteY19" fmla="*/ 21432 h 1045369"/>
              <a:gd name="connsiteX20" fmla="*/ 923925 w 1169194"/>
              <a:gd name="connsiteY20" fmla="*/ 57150 h 1045369"/>
              <a:gd name="connsiteX21" fmla="*/ 966788 w 1169194"/>
              <a:gd name="connsiteY21" fmla="*/ 100013 h 1045369"/>
              <a:gd name="connsiteX22" fmla="*/ 1023938 w 1169194"/>
              <a:gd name="connsiteY22" fmla="*/ 161925 h 1045369"/>
              <a:gd name="connsiteX23" fmla="*/ 1054894 w 1169194"/>
              <a:gd name="connsiteY23" fmla="*/ 207169 h 1045369"/>
              <a:gd name="connsiteX24" fmla="*/ 1085850 w 1169194"/>
              <a:gd name="connsiteY24" fmla="*/ 254794 h 1045369"/>
              <a:gd name="connsiteX25" fmla="*/ 1126331 w 1169194"/>
              <a:gd name="connsiteY25" fmla="*/ 323850 h 1045369"/>
              <a:gd name="connsiteX26" fmla="*/ 1143000 w 1169194"/>
              <a:gd name="connsiteY26" fmla="*/ 352425 h 1045369"/>
              <a:gd name="connsiteX27" fmla="*/ 1159669 w 1169194"/>
              <a:gd name="connsiteY27" fmla="*/ 383382 h 1045369"/>
              <a:gd name="connsiteX28" fmla="*/ 1169194 w 1169194"/>
              <a:gd name="connsiteY28" fmla="*/ 419100 h 1045369"/>
              <a:gd name="connsiteX29" fmla="*/ 1166813 w 1169194"/>
              <a:gd name="connsiteY29" fmla="*/ 442913 h 1045369"/>
              <a:gd name="connsiteX30" fmla="*/ 1162050 w 1169194"/>
              <a:gd name="connsiteY30" fmla="*/ 461963 h 1045369"/>
              <a:gd name="connsiteX31" fmla="*/ 1145381 w 1169194"/>
              <a:gd name="connsiteY31" fmla="*/ 478632 h 1045369"/>
              <a:gd name="connsiteX32" fmla="*/ 1119188 w 1169194"/>
              <a:gd name="connsiteY32" fmla="*/ 485775 h 1045369"/>
              <a:gd name="connsiteX33" fmla="*/ 1081088 w 1169194"/>
              <a:gd name="connsiteY33" fmla="*/ 490538 h 1045369"/>
              <a:gd name="connsiteX34" fmla="*/ 1031081 w 1169194"/>
              <a:gd name="connsiteY34" fmla="*/ 504825 h 1045369"/>
              <a:gd name="connsiteX35" fmla="*/ 957263 w 1169194"/>
              <a:gd name="connsiteY35" fmla="*/ 538163 h 1045369"/>
              <a:gd name="connsiteX36" fmla="*/ 857250 w 1169194"/>
              <a:gd name="connsiteY36" fmla="*/ 592932 h 1045369"/>
              <a:gd name="connsiteX37" fmla="*/ 726281 w 1169194"/>
              <a:gd name="connsiteY37" fmla="*/ 661988 h 1045369"/>
              <a:gd name="connsiteX38" fmla="*/ 576263 w 1169194"/>
              <a:gd name="connsiteY38" fmla="*/ 747713 h 1045369"/>
              <a:gd name="connsiteX39" fmla="*/ 323850 w 1169194"/>
              <a:gd name="connsiteY39" fmla="*/ 890588 h 1045369"/>
              <a:gd name="connsiteX40" fmla="*/ 54769 w 1169194"/>
              <a:gd name="connsiteY40" fmla="*/ 1045369 h 1045369"/>
              <a:gd name="connsiteX41" fmla="*/ 0 w 1169194"/>
              <a:gd name="connsiteY41" fmla="*/ 985838 h 1045369"/>
              <a:gd name="connsiteX42" fmla="*/ 109538 w 1169194"/>
              <a:gd name="connsiteY42" fmla="*/ 897732 h 1045369"/>
              <a:gd name="connsiteX43" fmla="*/ 221456 w 1169194"/>
              <a:gd name="connsiteY43" fmla="*/ 804863 h 1045369"/>
              <a:gd name="connsiteX44" fmla="*/ 392906 w 1169194"/>
              <a:gd name="connsiteY44" fmla="*/ 666750 h 1045369"/>
              <a:gd name="connsiteX45" fmla="*/ 473869 w 1169194"/>
              <a:gd name="connsiteY45" fmla="*/ 590550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69194" h="1045369">
                <a:moveTo>
                  <a:pt x="473869" y="590550"/>
                </a:moveTo>
                <a:lnTo>
                  <a:pt x="597694" y="476250"/>
                </a:lnTo>
                <a:lnTo>
                  <a:pt x="723900" y="342900"/>
                </a:lnTo>
                <a:lnTo>
                  <a:pt x="759619" y="302419"/>
                </a:lnTo>
                <a:lnTo>
                  <a:pt x="776288" y="285750"/>
                </a:lnTo>
                <a:lnTo>
                  <a:pt x="790575" y="269082"/>
                </a:lnTo>
                <a:lnTo>
                  <a:pt x="804863" y="245269"/>
                </a:lnTo>
                <a:lnTo>
                  <a:pt x="812006" y="223838"/>
                </a:lnTo>
                <a:lnTo>
                  <a:pt x="819150" y="200025"/>
                </a:lnTo>
                <a:lnTo>
                  <a:pt x="821531" y="161925"/>
                </a:lnTo>
                <a:lnTo>
                  <a:pt x="816769" y="119063"/>
                </a:lnTo>
                <a:lnTo>
                  <a:pt x="814388" y="104775"/>
                </a:lnTo>
                <a:lnTo>
                  <a:pt x="804863" y="71438"/>
                </a:lnTo>
                <a:lnTo>
                  <a:pt x="797719" y="42863"/>
                </a:lnTo>
                <a:lnTo>
                  <a:pt x="797719" y="26194"/>
                </a:lnTo>
                <a:lnTo>
                  <a:pt x="800100" y="7144"/>
                </a:lnTo>
                <a:lnTo>
                  <a:pt x="807244" y="0"/>
                </a:lnTo>
                <a:lnTo>
                  <a:pt x="833438" y="2382"/>
                </a:lnTo>
                <a:lnTo>
                  <a:pt x="862013" y="9525"/>
                </a:lnTo>
                <a:lnTo>
                  <a:pt x="883444" y="21432"/>
                </a:lnTo>
                <a:lnTo>
                  <a:pt x="923925" y="57150"/>
                </a:lnTo>
                <a:lnTo>
                  <a:pt x="966788" y="100013"/>
                </a:lnTo>
                <a:lnTo>
                  <a:pt x="1023938" y="161925"/>
                </a:lnTo>
                <a:lnTo>
                  <a:pt x="1054894" y="207169"/>
                </a:lnTo>
                <a:lnTo>
                  <a:pt x="1085850" y="254794"/>
                </a:lnTo>
                <a:lnTo>
                  <a:pt x="1126331" y="323850"/>
                </a:lnTo>
                <a:lnTo>
                  <a:pt x="1143000" y="352425"/>
                </a:lnTo>
                <a:lnTo>
                  <a:pt x="1159669" y="383382"/>
                </a:lnTo>
                <a:lnTo>
                  <a:pt x="1169194" y="419100"/>
                </a:lnTo>
                <a:lnTo>
                  <a:pt x="1166813" y="442913"/>
                </a:lnTo>
                <a:lnTo>
                  <a:pt x="1162050" y="461963"/>
                </a:lnTo>
                <a:lnTo>
                  <a:pt x="1145381" y="478632"/>
                </a:lnTo>
                <a:lnTo>
                  <a:pt x="1119188" y="485775"/>
                </a:lnTo>
                <a:lnTo>
                  <a:pt x="1081088" y="490538"/>
                </a:lnTo>
                <a:lnTo>
                  <a:pt x="1031081" y="504825"/>
                </a:lnTo>
                <a:lnTo>
                  <a:pt x="957263" y="538163"/>
                </a:lnTo>
                <a:lnTo>
                  <a:pt x="857250" y="592932"/>
                </a:lnTo>
                <a:lnTo>
                  <a:pt x="726281" y="661988"/>
                </a:lnTo>
                <a:lnTo>
                  <a:pt x="576263" y="747713"/>
                </a:lnTo>
                <a:lnTo>
                  <a:pt x="323850" y="890588"/>
                </a:lnTo>
                <a:lnTo>
                  <a:pt x="54769" y="1045369"/>
                </a:lnTo>
                <a:lnTo>
                  <a:pt x="0" y="985838"/>
                </a:lnTo>
                <a:lnTo>
                  <a:pt x="109538" y="897732"/>
                </a:lnTo>
                <a:lnTo>
                  <a:pt x="221456" y="804863"/>
                </a:lnTo>
                <a:lnTo>
                  <a:pt x="392906" y="666750"/>
                </a:lnTo>
                <a:lnTo>
                  <a:pt x="473869" y="590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E3598E8A-95EF-DF46-865F-253F846288A2}"/>
              </a:ext>
            </a:extLst>
          </p:cNvPr>
          <p:cNvSpPr/>
          <p:nvPr/>
        </p:nvSpPr>
        <p:spPr>
          <a:xfrm>
            <a:off x="3762375" y="1951038"/>
            <a:ext cx="2332038" cy="1679575"/>
          </a:xfrm>
          <a:custGeom>
            <a:avLst/>
            <a:gdLst>
              <a:gd name="connsiteX0" fmla="*/ 776288 w 2331244"/>
              <a:gd name="connsiteY0" fmla="*/ 335756 h 1681162"/>
              <a:gd name="connsiteX1" fmla="*/ 1019175 w 2331244"/>
              <a:gd name="connsiteY1" fmla="*/ 307181 h 1681162"/>
              <a:gd name="connsiteX2" fmla="*/ 1216819 w 2331244"/>
              <a:gd name="connsiteY2" fmla="*/ 288131 h 1681162"/>
              <a:gd name="connsiteX3" fmla="*/ 1335881 w 2331244"/>
              <a:gd name="connsiteY3" fmla="*/ 278606 h 1681162"/>
              <a:gd name="connsiteX4" fmla="*/ 1509713 w 2331244"/>
              <a:gd name="connsiteY4" fmla="*/ 266700 h 1681162"/>
              <a:gd name="connsiteX5" fmla="*/ 1669256 w 2331244"/>
              <a:gd name="connsiteY5" fmla="*/ 259556 h 1681162"/>
              <a:gd name="connsiteX6" fmla="*/ 1764506 w 2331244"/>
              <a:gd name="connsiteY6" fmla="*/ 254794 h 1681162"/>
              <a:gd name="connsiteX7" fmla="*/ 1840706 w 2331244"/>
              <a:gd name="connsiteY7" fmla="*/ 252412 h 1681162"/>
              <a:gd name="connsiteX8" fmla="*/ 1864519 w 2331244"/>
              <a:gd name="connsiteY8" fmla="*/ 252412 h 1681162"/>
              <a:gd name="connsiteX9" fmla="*/ 1905000 w 2331244"/>
              <a:gd name="connsiteY9" fmla="*/ 257175 h 1681162"/>
              <a:gd name="connsiteX10" fmla="*/ 1933575 w 2331244"/>
              <a:gd name="connsiteY10" fmla="*/ 269081 h 1681162"/>
              <a:gd name="connsiteX11" fmla="*/ 1945481 w 2331244"/>
              <a:gd name="connsiteY11" fmla="*/ 278606 h 1681162"/>
              <a:gd name="connsiteX12" fmla="*/ 1957388 w 2331244"/>
              <a:gd name="connsiteY12" fmla="*/ 292894 h 1681162"/>
              <a:gd name="connsiteX13" fmla="*/ 1969294 w 2331244"/>
              <a:gd name="connsiteY13" fmla="*/ 316706 h 1681162"/>
              <a:gd name="connsiteX14" fmla="*/ 1974056 w 2331244"/>
              <a:gd name="connsiteY14" fmla="*/ 340519 h 1681162"/>
              <a:gd name="connsiteX15" fmla="*/ 1971675 w 2331244"/>
              <a:gd name="connsiteY15" fmla="*/ 390525 h 1681162"/>
              <a:gd name="connsiteX16" fmla="*/ 1957388 w 2331244"/>
              <a:gd name="connsiteY16" fmla="*/ 485775 h 1681162"/>
              <a:gd name="connsiteX17" fmla="*/ 1916906 w 2331244"/>
              <a:gd name="connsiteY17" fmla="*/ 773906 h 1681162"/>
              <a:gd name="connsiteX18" fmla="*/ 1876425 w 2331244"/>
              <a:gd name="connsiteY18" fmla="*/ 928687 h 1681162"/>
              <a:gd name="connsiteX19" fmla="*/ 1804988 w 2331244"/>
              <a:gd name="connsiteY19" fmla="*/ 1419225 h 1681162"/>
              <a:gd name="connsiteX20" fmla="*/ 1766888 w 2331244"/>
              <a:gd name="connsiteY20" fmla="*/ 1619250 h 1681162"/>
              <a:gd name="connsiteX21" fmla="*/ 1781175 w 2331244"/>
              <a:gd name="connsiteY21" fmla="*/ 1645444 h 1681162"/>
              <a:gd name="connsiteX22" fmla="*/ 1802606 w 2331244"/>
              <a:gd name="connsiteY22" fmla="*/ 1664494 h 1681162"/>
              <a:gd name="connsiteX23" fmla="*/ 1824038 w 2331244"/>
              <a:gd name="connsiteY23" fmla="*/ 1671637 h 1681162"/>
              <a:gd name="connsiteX24" fmla="*/ 1850231 w 2331244"/>
              <a:gd name="connsiteY24" fmla="*/ 1678781 h 1681162"/>
              <a:gd name="connsiteX25" fmla="*/ 1885950 w 2331244"/>
              <a:gd name="connsiteY25" fmla="*/ 1681162 h 1681162"/>
              <a:gd name="connsiteX26" fmla="*/ 1919288 w 2331244"/>
              <a:gd name="connsiteY26" fmla="*/ 1671637 h 1681162"/>
              <a:gd name="connsiteX27" fmla="*/ 1955006 w 2331244"/>
              <a:gd name="connsiteY27" fmla="*/ 1657350 h 1681162"/>
              <a:gd name="connsiteX28" fmla="*/ 1983581 w 2331244"/>
              <a:gd name="connsiteY28" fmla="*/ 1633537 h 1681162"/>
              <a:gd name="connsiteX29" fmla="*/ 2009775 w 2331244"/>
              <a:gd name="connsiteY29" fmla="*/ 1597819 h 1681162"/>
              <a:gd name="connsiteX30" fmla="*/ 2031206 w 2331244"/>
              <a:gd name="connsiteY30" fmla="*/ 1547812 h 1681162"/>
              <a:gd name="connsiteX31" fmla="*/ 2050256 w 2331244"/>
              <a:gd name="connsiteY31" fmla="*/ 1478756 h 1681162"/>
              <a:gd name="connsiteX32" fmla="*/ 2088356 w 2331244"/>
              <a:gd name="connsiteY32" fmla="*/ 1266825 h 1681162"/>
              <a:gd name="connsiteX33" fmla="*/ 2152650 w 2331244"/>
              <a:gd name="connsiteY33" fmla="*/ 902494 h 1681162"/>
              <a:gd name="connsiteX34" fmla="*/ 2219325 w 2331244"/>
              <a:gd name="connsiteY34" fmla="*/ 526256 h 1681162"/>
              <a:gd name="connsiteX35" fmla="*/ 2235994 w 2331244"/>
              <a:gd name="connsiteY35" fmla="*/ 438150 h 1681162"/>
              <a:gd name="connsiteX36" fmla="*/ 2250281 w 2331244"/>
              <a:gd name="connsiteY36" fmla="*/ 395287 h 1681162"/>
              <a:gd name="connsiteX37" fmla="*/ 2269331 w 2331244"/>
              <a:gd name="connsiteY37" fmla="*/ 359569 h 1681162"/>
              <a:gd name="connsiteX38" fmla="*/ 2288381 w 2331244"/>
              <a:gd name="connsiteY38" fmla="*/ 333375 h 1681162"/>
              <a:gd name="connsiteX39" fmla="*/ 2302669 w 2331244"/>
              <a:gd name="connsiteY39" fmla="*/ 316706 h 1681162"/>
              <a:gd name="connsiteX40" fmla="*/ 2321719 w 2331244"/>
              <a:gd name="connsiteY40" fmla="*/ 278606 h 1681162"/>
              <a:gd name="connsiteX41" fmla="*/ 2328863 w 2331244"/>
              <a:gd name="connsiteY41" fmla="*/ 250031 h 1681162"/>
              <a:gd name="connsiteX42" fmla="*/ 2331244 w 2331244"/>
              <a:gd name="connsiteY42" fmla="*/ 223837 h 1681162"/>
              <a:gd name="connsiteX43" fmla="*/ 2321719 w 2331244"/>
              <a:gd name="connsiteY43" fmla="*/ 190500 h 1681162"/>
              <a:gd name="connsiteX44" fmla="*/ 2309813 w 2331244"/>
              <a:gd name="connsiteY44" fmla="*/ 166687 h 1681162"/>
              <a:gd name="connsiteX45" fmla="*/ 2288381 w 2331244"/>
              <a:gd name="connsiteY45" fmla="*/ 142875 h 1681162"/>
              <a:gd name="connsiteX46" fmla="*/ 2238375 w 2331244"/>
              <a:gd name="connsiteY46" fmla="*/ 109537 h 1681162"/>
              <a:gd name="connsiteX47" fmla="*/ 2183606 w 2331244"/>
              <a:gd name="connsiteY47" fmla="*/ 80962 h 1681162"/>
              <a:gd name="connsiteX48" fmla="*/ 2114550 w 2331244"/>
              <a:gd name="connsiteY48" fmla="*/ 45244 h 1681162"/>
              <a:gd name="connsiteX49" fmla="*/ 2052638 w 2331244"/>
              <a:gd name="connsiteY49" fmla="*/ 19050 h 1681162"/>
              <a:gd name="connsiteX50" fmla="*/ 2009775 w 2331244"/>
              <a:gd name="connsiteY50" fmla="*/ 7144 h 1681162"/>
              <a:gd name="connsiteX51" fmla="*/ 1964531 w 2331244"/>
              <a:gd name="connsiteY51" fmla="*/ 0 h 1681162"/>
              <a:gd name="connsiteX52" fmla="*/ 1938338 w 2331244"/>
              <a:gd name="connsiteY52" fmla="*/ 4762 h 1681162"/>
              <a:gd name="connsiteX53" fmla="*/ 1902619 w 2331244"/>
              <a:gd name="connsiteY53" fmla="*/ 21431 h 1681162"/>
              <a:gd name="connsiteX54" fmla="*/ 1828800 w 2331244"/>
              <a:gd name="connsiteY54" fmla="*/ 40481 h 1681162"/>
              <a:gd name="connsiteX55" fmla="*/ 1735931 w 2331244"/>
              <a:gd name="connsiteY55" fmla="*/ 54769 h 1681162"/>
              <a:gd name="connsiteX56" fmla="*/ 1600200 w 2331244"/>
              <a:gd name="connsiteY56" fmla="*/ 71437 h 1681162"/>
              <a:gd name="connsiteX57" fmla="*/ 1500188 w 2331244"/>
              <a:gd name="connsiteY57" fmla="*/ 80962 h 1681162"/>
              <a:gd name="connsiteX58" fmla="*/ 1335881 w 2331244"/>
              <a:gd name="connsiteY58" fmla="*/ 92869 h 1681162"/>
              <a:gd name="connsiteX59" fmla="*/ 1228725 w 2331244"/>
              <a:gd name="connsiteY59" fmla="*/ 95250 h 1681162"/>
              <a:gd name="connsiteX60" fmla="*/ 969169 w 2331244"/>
              <a:gd name="connsiteY60" fmla="*/ 140494 h 1681162"/>
              <a:gd name="connsiteX61" fmla="*/ 812006 w 2331244"/>
              <a:gd name="connsiteY61" fmla="*/ 164306 h 1681162"/>
              <a:gd name="connsiteX62" fmla="*/ 550069 w 2331244"/>
              <a:gd name="connsiteY62" fmla="*/ 202406 h 1681162"/>
              <a:gd name="connsiteX63" fmla="*/ 278606 w 2331244"/>
              <a:gd name="connsiteY63" fmla="*/ 235744 h 1681162"/>
              <a:gd name="connsiteX64" fmla="*/ 178594 w 2331244"/>
              <a:gd name="connsiteY64" fmla="*/ 247650 h 1681162"/>
              <a:gd name="connsiteX65" fmla="*/ 130969 w 2331244"/>
              <a:gd name="connsiteY65" fmla="*/ 250031 h 1681162"/>
              <a:gd name="connsiteX66" fmla="*/ 0 w 2331244"/>
              <a:gd name="connsiteY66" fmla="*/ 252412 h 1681162"/>
              <a:gd name="connsiteX67" fmla="*/ 66675 w 2331244"/>
              <a:gd name="connsiteY67" fmla="*/ 452437 h 1681162"/>
              <a:gd name="connsiteX68" fmla="*/ 361950 w 2331244"/>
              <a:gd name="connsiteY68" fmla="*/ 397669 h 1681162"/>
              <a:gd name="connsiteX69" fmla="*/ 611981 w 2331244"/>
              <a:gd name="connsiteY69" fmla="*/ 357187 h 1681162"/>
              <a:gd name="connsiteX70" fmla="*/ 776288 w 2331244"/>
              <a:gd name="connsiteY70" fmla="*/ 335756 h 1681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331244" h="1681162">
                <a:moveTo>
                  <a:pt x="776288" y="335756"/>
                </a:moveTo>
                <a:lnTo>
                  <a:pt x="1019175" y="307181"/>
                </a:lnTo>
                <a:lnTo>
                  <a:pt x="1216819" y="288131"/>
                </a:lnTo>
                <a:lnTo>
                  <a:pt x="1335881" y="278606"/>
                </a:lnTo>
                <a:lnTo>
                  <a:pt x="1509713" y="266700"/>
                </a:lnTo>
                <a:lnTo>
                  <a:pt x="1669256" y="259556"/>
                </a:lnTo>
                <a:lnTo>
                  <a:pt x="1764506" y="254794"/>
                </a:lnTo>
                <a:lnTo>
                  <a:pt x="1840706" y="252412"/>
                </a:lnTo>
                <a:lnTo>
                  <a:pt x="1864519" y="252412"/>
                </a:lnTo>
                <a:lnTo>
                  <a:pt x="1905000" y="257175"/>
                </a:lnTo>
                <a:lnTo>
                  <a:pt x="1933575" y="269081"/>
                </a:lnTo>
                <a:lnTo>
                  <a:pt x="1945481" y="278606"/>
                </a:lnTo>
                <a:lnTo>
                  <a:pt x="1957388" y="292894"/>
                </a:lnTo>
                <a:lnTo>
                  <a:pt x="1969294" y="316706"/>
                </a:lnTo>
                <a:lnTo>
                  <a:pt x="1974056" y="340519"/>
                </a:lnTo>
                <a:lnTo>
                  <a:pt x="1971675" y="390525"/>
                </a:lnTo>
                <a:lnTo>
                  <a:pt x="1957388" y="485775"/>
                </a:lnTo>
                <a:lnTo>
                  <a:pt x="1916906" y="773906"/>
                </a:lnTo>
                <a:lnTo>
                  <a:pt x="1876425" y="928687"/>
                </a:lnTo>
                <a:lnTo>
                  <a:pt x="1804988" y="1419225"/>
                </a:lnTo>
                <a:lnTo>
                  <a:pt x="1766888" y="1619250"/>
                </a:lnTo>
                <a:lnTo>
                  <a:pt x="1781175" y="1645444"/>
                </a:lnTo>
                <a:lnTo>
                  <a:pt x="1802606" y="1664494"/>
                </a:lnTo>
                <a:lnTo>
                  <a:pt x="1824038" y="1671637"/>
                </a:lnTo>
                <a:lnTo>
                  <a:pt x="1850231" y="1678781"/>
                </a:lnTo>
                <a:lnTo>
                  <a:pt x="1885950" y="1681162"/>
                </a:lnTo>
                <a:lnTo>
                  <a:pt x="1919288" y="1671637"/>
                </a:lnTo>
                <a:lnTo>
                  <a:pt x="1955006" y="1657350"/>
                </a:lnTo>
                <a:lnTo>
                  <a:pt x="1983581" y="1633537"/>
                </a:lnTo>
                <a:lnTo>
                  <a:pt x="2009775" y="1597819"/>
                </a:lnTo>
                <a:lnTo>
                  <a:pt x="2031206" y="1547812"/>
                </a:lnTo>
                <a:lnTo>
                  <a:pt x="2050256" y="1478756"/>
                </a:lnTo>
                <a:lnTo>
                  <a:pt x="2088356" y="1266825"/>
                </a:lnTo>
                <a:lnTo>
                  <a:pt x="2152650" y="902494"/>
                </a:lnTo>
                <a:lnTo>
                  <a:pt x="2219325" y="526256"/>
                </a:lnTo>
                <a:lnTo>
                  <a:pt x="2235994" y="438150"/>
                </a:lnTo>
                <a:lnTo>
                  <a:pt x="2250281" y="395287"/>
                </a:lnTo>
                <a:lnTo>
                  <a:pt x="2269331" y="359569"/>
                </a:lnTo>
                <a:lnTo>
                  <a:pt x="2288381" y="333375"/>
                </a:lnTo>
                <a:lnTo>
                  <a:pt x="2302669" y="316706"/>
                </a:lnTo>
                <a:lnTo>
                  <a:pt x="2321719" y="278606"/>
                </a:lnTo>
                <a:lnTo>
                  <a:pt x="2328863" y="250031"/>
                </a:lnTo>
                <a:lnTo>
                  <a:pt x="2331244" y="223837"/>
                </a:lnTo>
                <a:lnTo>
                  <a:pt x="2321719" y="190500"/>
                </a:lnTo>
                <a:lnTo>
                  <a:pt x="2309813" y="166687"/>
                </a:lnTo>
                <a:lnTo>
                  <a:pt x="2288381" y="142875"/>
                </a:lnTo>
                <a:lnTo>
                  <a:pt x="2238375" y="109537"/>
                </a:lnTo>
                <a:lnTo>
                  <a:pt x="2183606" y="80962"/>
                </a:lnTo>
                <a:lnTo>
                  <a:pt x="2114550" y="45244"/>
                </a:lnTo>
                <a:lnTo>
                  <a:pt x="2052638" y="19050"/>
                </a:lnTo>
                <a:lnTo>
                  <a:pt x="2009775" y="7144"/>
                </a:lnTo>
                <a:lnTo>
                  <a:pt x="1964531" y="0"/>
                </a:lnTo>
                <a:lnTo>
                  <a:pt x="1938338" y="4762"/>
                </a:lnTo>
                <a:lnTo>
                  <a:pt x="1902619" y="21431"/>
                </a:lnTo>
                <a:lnTo>
                  <a:pt x="1828800" y="40481"/>
                </a:lnTo>
                <a:lnTo>
                  <a:pt x="1735931" y="54769"/>
                </a:lnTo>
                <a:lnTo>
                  <a:pt x="1600200" y="71437"/>
                </a:lnTo>
                <a:lnTo>
                  <a:pt x="1500188" y="80962"/>
                </a:lnTo>
                <a:lnTo>
                  <a:pt x="1335881" y="92869"/>
                </a:lnTo>
                <a:lnTo>
                  <a:pt x="1228725" y="95250"/>
                </a:lnTo>
                <a:lnTo>
                  <a:pt x="969169" y="140494"/>
                </a:lnTo>
                <a:lnTo>
                  <a:pt x="812006" y="164306"/>
                </a:lnTo>
                <a:lnTo>
                  <a:pt x="550069" y="202406"/>
                </a:lnTo>
                <a:lnTo>
                  <a:pt x="278606" y="235744"/>
                </a:lnTo>
                <a:lnTo>
                  <a:pt x="178594" y="247650"/>
                </a:lnTo>
                <a:cubicBezTo>
                  <a:pt x="132557" y="250073"/>
                  <a:pt x="148452" y="250031"/>
                  <a:pt x="130969" y="250031"/>
                </a:cubicBezTo>
                <a:lnTo>
                  <a:pt x="0" y="252412"/>
                </a:lnTo>
                <a:lnTo>
                  <a:pt x="66675" y="452437"/>
                </a:lnTo>
                <a:lnTo>
                  <a:pt x="361950" y="397669"/>
                </a:lnTo>
                <a:lnTo>
                  <a:pt x="611981" y="357187"/>
                </a:lnTo>
                <a:lnTo>
                  <a:pt x="776288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2A099093-40E1-444B-8C6C-E0BB329DFC5A}"/>
              </a:ext>
            </a:extLst>
          </p:cNvPr>
          <p:cNvSpPr/>
          <p:nvPr/>
        </p:nvSpPr>
        <p:spPr>
          <a:xfrm>
            <a:off x="3865563" y="2662238"/>
            <a:ext cx="1911350" cy="393700"/>
          </a:xfrm>
          <a:custGeom>
            <a:avLst/>
            <a:gdLst>
              <a:gd name="connsiteX0" fmla="*/ 740569 w 1912144"/>
              <a:gd name="connsiteY0" fmla="*/ 142875 h 392906"/>
              <a:gd name="connsiteX1" fmla="*/ 1090612 w 1912144"/>
              <a:gd name="connsiteY1" fmla="*/ 88106 h 392906"/>
              <a:gd name="connsiteX2" fmla="*/ 1381125 w 1912144"/>
              <a:gd name="connsiteY2" fmla="*/ 42862 h 392906"/>
              <a:gd name="connsiteX3" fmla="*/ 1562100 w 1912144"/>
              <a:gd name="connsiteY3" fmla="*/ 11906 h 392906"/>
              <a:gd name="connsiteX4" fmla="*/ 1635919 w 1912144"/>
              <a:gd name="connsiteY4" fmla="*/ 0 h 392906"/>
              <a:gd name="connsiteX5" fmla="*/ 1676400 w 1912144"/>
              <a:gd name="connsiteY5" fmla="*/ 0 h 392906"/>
              <a:gd name="connsiteX6" fmla="*/ 1716881 w 1912144"/>
              <a:gd name="connsiteY6" fmla="*/ 4762 h 392906"/>
              <a:gd name="connsiteX7" fmla="*/ 1771650 w 1912144"/>
              <a:gd name="connsiteY7" fmla="*/ 16668 h 392906"/>
              <a:gd name="connsiteX8" fmla="*/ 1912144 w 1912144"/>
              <a:gd name="connsiteY8" fmla="*/ 59531 h 392906"/>
              <a:gd name="connsiteX9" fmla="*/ 1885950 w 1912144"/>
              <a:gd name="connsiteY9" fmla="*/ 228600 h 392906"/>
              <a:gd name="connsiteX10" fmla="*/ 1645444 w 1912144"/>
              <a:gd name="connsiteY10" fmla="*/ 235743 h 392906"/>
              <a:gd name="connsiteX11" fmla="*/ 1364456 w 1912144"/>
              <a:gd name="connsiteY11" fmla="*/ 250031 h 392906"/>
              <a:gd name="connsiteX12" fmla="*/ 1157287 w 1912144"/>
              <a:gd name="connsiteY12" fmla="*/ 261937 h 392906"/>
              <a:gd name="connsiteX13" fmla="*/ 947737 w 1912144"/>
              <a:gd name="connsiteY13" fmla="*/ 280987 h 392906"/>
              <a:gd name="connsiteX14" fmla="*/ 723900 w 1912144"/>
              <a:gd name="connsiteY14" fmla="*/ 307181 h 392906"/>
              <a:gd name="connsiteX15" fmla="*/ 528637 w 1912144"/>
              <a:gd name="connsiteY15" fmla="*/ 333375 h 392906"/>
              <a:gd name="connsiteX16" fmla="*/ 397669 w 1912144"/>
              <a:gd name="connsiteY16" fmla="*/ 354806 h 392906"/>
              <a:gd name="connsiteX17" fmla="*/ 245269 w 1912144"/>
              <a:gd name="connsiteY17" fmla="*/ 376237 h 392906"/>
              <a:gd name="connsiteX18" fmla="*/ 109537 w 1912144"/>
              <a:gd name="connsiteY18" fmla="*/ 388143 h 392906"/>
              <a:gd name="connsiteX19" fmla="*/ 0 w 1912144"/>
              <a:gd name="connsiteY19" fmla="*/ 392906 h 392906"/>
              <a:gd name="connsiteX20" fmla="*/ 7144 w 1912144"/>
              <a:gd name="connsiteY20" fmla="*/ 209550 h 392906"/>
              <a:gd name="connsiteX21" fmla="*/ 176212 w 1912144"/>
              <a:gd name="connsiteY21" fmla="*/ 207168 h 392906"/>
              <a:gd name="connsiteX22" fmla="*/ 295275 w 1912144"/>
              <a:gd name="connsiteY22" fmla="*/ 202406 h 392906"/>
              <a:gd name="connsiteX23" fmla="*/ 454819 w 1912144"/>
              <a:gd name="connsiteY23" fmla="*/ 185737 h 392906"/>
              <a:gd name="connsiteX24" fmla="*/ 740569 w 1912144"/>
              <a:gd name="connsiteY24" fmla="*/ 142875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12144" h="392906">
                <a:moveTo>
                  <a:pt x="740569" y="142875"/>
                </a:moveTo>
                <a:lnTo>
                  <a:pt x="1090612" y="88106"/>
                </a:lnTo>
                <a:lnTo>
                  <a:pt x="1381125" y="42862"/>
                </a:lnTo>
                <a:lnTo>
                  <a:pt x="1562100" y="11906"/>
                </a:lnTo>
                <a:lnTo>
                  <a:pt x="1635919" y="0"/>
                </a:lnTo>
                <a:lnTo>
                  <a:pt x="1676400" y="0"/>
                </a:lnTo>
                <a:lnTo>
                  <a:pt x="1716881" y="4762"/>
                </a:lnTo>
                <a:lnTo>
                  <a:pt x="1771650" y="16668"/>
                </a:lnTo>
                <a:lnTo>
                  <a:pt x="1912144" y="59531"/>
                </a:lnTo>
                <a:lnTo>
                  <a:pt x="1885950" y="228600"/>
                </a:lnTo>
                <a:lnTo>
                  <a:pt x="1645444" y="235743"/>
                </a:lnTo>
                <a:lnTo>
                  <a:pt x="1364456" y="250031"/>
                </a:lnTo>
                <a:lnTo>
                  <a:pt x="1157287" y="261937"/>
                </a:lnTo>
                <a:lnTo>
                  <a:pt x="947737" y="280987"/>
                </a:lnTo>
                <a:lnTo>
                  <a:pt x="723900" y="307181"/>
                </a:lnTo>
                <a:lnTo>
                  <a:pt x="528637" y="333375"/>
                </a:lnTo>
                <a:lnTo>
                  <a:pt x="397669" y="354806"/>
                </a:lnTo>
                <a:lnTo>
                  <a:pt x="245269" y="376237"/>
                </a:lnTo>
                <a:lnTo>
                  <a:pt x="109537" y="388143"/>
                </a:lnTo>
                <a:lnTo>
                  <a:pt x="0" y="392906"/>
                </a:lnTo>
                <a:lnTo>
                  <a:pt x="7144" y="209550"/>
                </a:lnTo>
                <a:lnTo>
                  <a:pt x="176212" y="207168"/>
                </a:lnTo>
                <a:lnTo>
                  <a:pt x="295275" y="202406"/>
                </a:lnTo>
                <a:lnTo>
                  <a:pt x="454819" y="185737"/>
                </a:lnTo>
                <a:lnTo>
                  <a:pt x="740569" y="142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9C078D7E-1093-B04B-8477-2BB9B4A60471}"/>
              </a:ext>
            </a:extLst>
          </p:cNvPr>
          <p:cNvSpPr/>
          <p:nvPr/>
        </p:nvSpPr>
        <p:spPr>
          <a:xfrm>
            <a:off x="3838575" y="3333750"/>
            <a:ext cx="1779588" cy="446088"/>
          </a:xfrm>
          <a:custGeom>
            <a:avLst/>
            <a:gdLst>
              <a:gd name="connsiteX0" fmla="*/ 726281 w 1778794"/>
              <a:gd name="connsiteY0" fmla="*/ 161925 h 445294"/>
              <a:gd name="connsiteX1" fmla="*/ 1007269 w 1778794"/>
              <a:gd name="connsiteY1" fmla="*/ 119063 h 445294"/>
              <a:gd name="connsiteX2" fmla="*/ 1262063 w 1778794"/>
              <a:gd name="connsiteY2" fmla="*/ 80963 h 445294"/>
              <a:gd name="connsiteX3" fmla="*/ 1528763 w 1778794"/>
              <a:gd name="connsiteY3" fmla="*/ 38100 h 445294"/>
              <a:gd name="connsiteX4" fmla="*/ 1778794 w 1778794"/>
              <a:gd name="connsiteY4" fmla="*/ 0 h 445294"/>
              <a:gd name="connsiteX5" fmla="*/ 1754981 w 1778794"/>
              <a:gd name="connsiteY5" fmla="*/ 228600 h 445294"/>
              <a:gd name="connsiteX6" fmla="*/ 1545431 w 1778794"/>
              <a:gd name="connsiteY6" fmla="*/ 245269 h 445294"/>
              <a:gd name="connsiteX7" fmla="*/ 1271588 w 1778794"/>
              <a:gd name="connsiteY7" fmla="*/ 271463 h 445294"/>
              <a:gd name="connsiteX8" fmla="*/ 1004888 w 1778794"/>
              <a:gd name="connsiteY8" fmla="*/ 302419 h 445294"/>
              <a:gd name="connsiteX9" fmla="*/ 702469 w 1778794"/>
              <a:gd name="connsiteY9" fmla="*/ 340519 h 445294"/>
              <a:gd name="connsiteX10" fmla="*/ 461963 w 1778794"/>
              <a:gd name="connsiteY10" fmla="*/ 373856 h 445294"/>
              <a:gd name="connsiteX11" fmla="*/ 209550 w 1778794"/>
              <a:gd name="connsiteY11" fmla="*/ 411956 h 445294"/>
              <a:gd name="connsiteX12" fmla="*/ 0 w 1778794"/>
              <a:gd name="connsiteY12" fmla="*/ 445294 h 445294"/>
              <a:gd name="connsiteX13" fmla="*/ 9525 w 1778794"/>
              <a:gd name="connsiteY13" fmla="*/ 264319 h 445294"/>
              <a:gd name="connsiteX14" fmla="*/ 335756 w 1778794"/>
              <a:gd name="connsiteY14" fmla="*/ 219075 h 445294"/>
              <a:gd name="connsiteX15" fmla="*/ 726281 w 1778794"/>
              <a:gd name="connsiteY15" fmla="*/ 161925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8794" h="445294">
                <a:moveTo>
                  <a:pt x="726281" y="161925"/>
                </a:moveTo>
                <a:lnTo>
                  <a:pt x="1007269" y="119063"/>
                </a:lnTo>
                <a:lnTo>
                  <a:pt x="1262063" y="80963"/>
                </a:lnTo>
                <a:lnTo>
                  <a:pt x="1528763" y="38100"/>
                </a:lnTo>
                <a:lnTo>
                  <a:pt x="1778794" y="0"/>
                </a:lnTo>
                <a:lnTo>
                  <a:pt x="1754981" y="228600"/>
                </a:lnTo>
                <a:lnTo>
                  <a:pt x="1545431" y="245269"/>
                </a:lnTo>
                <a:lnTo>
                  <a:pt x="1271588" y="271463"/>
                </a:lnTo>
                <a:lnTo>
                  <a:pt x="1004888" y="302419"/>
                </a:lnTo>
                <a:lnTo>
                  <a:pt x="702469" y="340519"/>
                </a:lnTo>
                <a:lnTo>
                  <a:pt x="461963" y="373856"/>
                </a:lnTo>
                <a:lnTo>
                  <a:pt x="209550" y="411956"/>
                </a:lnTo>
                <a:lnTo>
                  <a:pt x="0" y="445294"/>
                </a:lnTo>
                <a:lnTo>
                  <a:pt x="9525" y="264319"/>
                </a:lnTo>
                <a:lnTo>
                  <a:pt x="335756" y="219075"/>
                </a:lnTo>
                <a:lnTo>
                  <a:pt x="726281" y="161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F79897D4-1B63-9644-9524-72241CB99BD6}"/>
              </a:ext>
            </a:extLst>
          </p:cNvPr>
          <p:cNvSpPr/>
          <p:nvPr/>
        </p:nvSpPr>
        <p:spPr>
          <a:xfrm rot="16200000">
            <a:off x="1774825" y="3848101"/>
            <a:ext cx="3908425" cy="425450"/>
          </a:xfrm>
          <a:custGeom>
            <a:avLst/>
            <a:gdLst>
              <a:gd name="connsiteX0" fmla="*/ 1974850 w 3908425"/>
              <a:gd name="connsiteY0" fmla="*/ 152400 h 425450"/>
              <a:gd name="connsiteX1" fmla="*/ 2597150 w 3908425"/>
              <a:gd name="connsiteY1" fmla="*/ 165100 h 425450"/>
              <a:gd name="connsiteX2" fmla="*/ 3076575 w 3908425"/>
              <a:gd name="connsiteY2" fmla="*/ 171450 h 425450"/>
              <a:gd name="connsiteX3" fmla="*/ 3346450 w 3908425"/>
              <a:gd name="connsiteY3" fmla="*/ 177800 h 425450"/>
              <a:gd name="connsiteX4" fmla="*/ 3451225 w 3908425"/>
              <a:gd name="connsiteY4" fmla="*/ 180975 h 425450"/>
              <a:gd name="connsiteX5" fmla="*/ 3508375 w 3908425"/>
              <a:gd name="connsiteY5" fmla="*/ 177800 h 425450"/>
              <a:gd name="connsiteX6" fmla="*/ 3559175 w 3908425"/>
              <a:gd name="connsiteY6" fmla="*/ 168275 h 425450"/>
              <a:gd name="connsiteX7" fmla="*/ 3603625 w 3908425"/>
              <a:gd name="connsiteY7" fmla="*/ 158750 h 425450"/>
              <a:gd name="connsiteX8" fmla="*/ 3660775 w 3908425"/>
              <a:gd name="connsiteY8" fmla="*/ 142875 h 425450"/>
              <a:gd name="connsiteX9" fmla="*/ 3708400 w 3908425"/>
              <a:gd name="connsiteY9" fmla="*/ 123825 h 425450"/>
              <a:gd name="connsiteX10" fmla="*/ 3756025 w 3908425"/>
              <a:gd name="connsiteY10" fmla="*/ 98425 h 425450"/>
              <a:gd name="connsiteX11" fmla="*/ 3803650 w 3908425"/>
              <a:gd name="connsiteY11" fmla="*/ 60325 h 425450"/>
              <a:gd name="connsiteX12" fmla="*/ 3832225 w 3908425"/>
              <a:gd name="connsiteY12" fmla="*/ 28575 h 425450"/>
              <a:gd name="connsiteX13" fmla="*/ 3848100 w 3908425"/>
              <a:gd name="connsiteY13" fmla="*/ 12700 h 425450"/>
              <a:gd name="connsiteX14" fmla="*/ 3876675 w 3908425"/>
              <a:gd name="connsiteY14" fmla="*/ 0 h 425450"/>
              <a:gd name="connsiteX15" fmla="*/ 3886200 w 3908425"/>
              <a:gd name="connsiteY15" fmla="*/ 0 h 425450"/>
              <a:gd name="connsiteX16" fmla="*/ 3898900 w 3908425"/>
              <a:gd name="connsiteY16" fmla="*/ 6350 h 425450"/>
              <a:gd name="connsiteX17" fmla="*/ 3908425 w 3908425"/>
              <a:gd name="connsiteY17" fmla="*/ 25400 h 425450"/>
              <a:gd name="connsiteX18" fmla="*/ 3908425 w 3908425"/>
              <a:gd name="connsiteY18" fmla="*/ 50800 h 425450"/>
              <a:gd name="connsiteX19" fmla="*/ 3898900 w 3908425"/>
              <a:gd name="connsiteY19" fmla="*/ 120650 h 425450"/>
              <a:gd name="connsiteX20" fmla="*/ 3867150 w 3908425"/>
              <a:gd name="connsiteY20" fmla="*/ 231775 h 425450"/>
              <a:gd name="connsiteX21" fmla="*/ 3829050 w 3908425"/>
              <a:gd name="connsiteY21" fmla="*/ 333375 h 425450"/>
              <a:gd name="connsiteX22" fmla="*/ 3800475 w 3908425"/>
              <a:gd name="connsiteY22" fmla="*/ 403225 h 425450"/>
              <a:gd name="connsiteX23" fmla="*/ 3638550 w 3908425"/>
              <a:gd name="connsiteY23" fmla="*/ 425450 h 425450"/>
              <a:gd name="connsiteX24" fmla="*/ 3384550 w 3908425"/>
              <a:gd name="connsiteY24" fmla="*/ 425450 h 425450"/>
              <a:gd name="connsiteX25" fmla="*/ 3127375 w 3908425"/>
              <a:gd name="connsiteY25" fmla="*/ 425450 h 425450"/>
              <a:gd name="connsiteX26" fmla="*/ 2924175 w 3908425"/>
              <a:gd name="connsiteY26" fmla="*/ 425450 h 425450"/>
              <a:gd name="connsiteX27" fmla="*/ 2698750 w 3908425"/>
              <a:gd name="connsiteY27" fmla="*/ 415925 h 425450"/>
              <a:gd name="connsiteX28" fmla="*/ 2384425 w 3908425"/>
              <a:gd name="connsiteY28" fmla="*/ 400050 h 425450"/>
              <a:gd name="connsiteX29" fmla="*/ 2082800 w 3908425"/>
              <a:gd name="connsiteY29" fmla="*/ 400050 h 425450"/>
              <a:gd name="connsiteX30" fmla="*/ 1581150 w 3908425"/>
              <a:gd name="connsiteY30" fmla="*/ 384175 h 425450"/>
              <a:gd name="connsiteX31" fmla="*/ 1114425 w 3908425"/>
              <a:gd name="connsiteY31" fmla="*/ 371475 h 425450"/>
              <a:gd name="connsiteX32" fmla="*/ 723900 w 3908425"/>
              <a:gd name="connsiteY32" fmla="*/ 358775 h 425450"/>
              <a:gd name="connsiteX33" fmla="*/ 619125 w 3908425"/>
              <a:gd name="connsiteY33" fmla="*/ 358775 h 425450"/>
              <a:gd name="connsiteX34" fmla="*/ 587375 w 3908425"/>
              <a:gd name="connsiteY34" fmla="*/ 365125 h 425450"/>
              <a:gd name="connsiteX35" fmla="*/ 568325 w 3908425"/>
              <a:gd name="connsiteY35" fmla="*/ 371475 h 425450"/>
              <a:gd name="connsiteX36" fmla="*/ 546100 w 3908425"/>
              <a:gd name="connsiteY36" fmla="*/ 381000 h 425450"/>
              <a:gd name="connsiteX37" fmla="*/ 520700 w 3908425"/>
              <a:gd name="connsiteY37" fmla="*/ 396875 h 425450"/>
              <a:gd name="connsiteX38" fmla="*/ 44450 w 3908425"/>
              <a:gd name="connsiteY38" fmla="*/ 295275 h 425450"/>
              <a:gd name="connsiteX39" fmla="*/ 19050 w 3908425"/>
              <a:gd name="connsiteY39" fmla="*/ 273050 h 425450"/>
              <a:gd name="connsiteX40" fmla="*/ 12700 w 3908425"/>
              <a:gd name="connsiteY40" fmla="*/ 263525 h 425450"/>
              <a:gd name="connsiteX41" fmla="*/ 3175 w 3908425"/>
              <a:gd name="connsiteY41" fmla="*/ 247650 h 425450"/>
              <a:gd name="connsiteX42" fmla="*/ 0 w 3908425"/>
              <a:gd name="connsiteY42" fmla="*/ 234950 h 425450"/>
              <a:gd name="connsiteX43" fmla="*/ 3175 w 3908425"/>
              <a:gd name="connsiteY43" fmla="*/ 219075 h 425450"/>
              <a:gd name="connsiteX44" fmla="*/ 15875 w 3908425"/>
              <a:gd name="connsiteY44" fmla="*/ 196850 h 425450"/>
              <a:gd name="connsiteX45" fmla="*/ 47625 w 3908425"/>
              <a:gd name="connsiteY45" fmla="*/ 168275 h 425450"/>
              <a:gd name="connsiteX46" fmla="*/ 98425 w 3908425"/>
              <a:gd name="connsiteY46" fmla="*/ 136525 h 425450"/>
              <a:gd name="connsiteX47" fmla="*/ 155575 w 3908425"/>
              <a:gd name="connsiteY47" fmla="*/ 104775 h 425450"/>
              <a:gd name="connsiteX48" fmla="*/ 234950 w 3908425"/>
              <a:gd name="connsiteY48" fmla="*/ 73025 h 425450"/>
              <a:gd name="connsiteX49" fmla="*/ 304800 w 3908425"/>
              <a:gd name="connsiteY49" fmla="*/ 53975 h 425450"/>
              <a:gd name="connsiteX50" fmla="*/ 358775 w 3908425"/>
              <a:gd name="connsiteY50" fmla="*/ 44450 h 425450"/>
              <a:gd name="connsiteX51" fmla="*/ 406400 w 3908425"/>
              <a:gd name="connsiteY51" fmla="*/ 41275 h 425450"/>
              <a:gd name="connsiteX52" fmla="*/ 438150 w 3908425"/>
              <a:gd name="connsiteY52" fmla="*/ 41275 h 425450"/>
              <a:gd name="connsiteX53" fmla="*/ 473075 w 3908425"/>
              <a:gd name="connsiteY53" fmla="*/ 44450 h 425450"/>
              <a:gd name="connsiteX54" fmla="*/ 498475 w 3908425"/>
              <a:gd name="connsiteY54" fmla="*/ 50800 h 425450"/>
              <a:gd name="connsiteX55" fmla="*/ 584200 w 3908425"/>
              <a:gd name="connsiteY55" fmla="*/ 82550 h 425450"/>
              <a:gd name="connsiteX56" fmla="*/ 638175 w 3908425"/>
              <a:gd name="connsiteY56" fmla="*/ 98425 h 425450"/>
              <a:gd name="connsiteX57" fmla="*/ 714375 w 3908425"/>
              <a:gd name="connsiteY57" fmla="*/ 117475 h 425450"/>
              <a:gd name="connsiteX58" fmla="*/ 835025 w 3908425"/>
              <a:gd name="connsiteY58" fmla="*/ 133350 h 425450"/>
              <a:gd name="connsiteX59" fmla="*/ 965200 w 3908425"/>
              <a:gd name="connsiteY59" fmla="*/ 136525 h 425450"/>
              <a:gd name="connsiteX60" fmla="*/ 1247775 w 3908425"/>
              <a:gd name="connsiteY60" fmla="*/ 142875 h 425450"/>
              <a:gd name="connsiteX61" fmla="*/ 1974850 w 3908425"/>
              <a:gd name="connsiteY61" fmla="*/ 152400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908425" h="425450">
                <a:moveTo>
                  <a:pt x="1974850" y="152400"/>
                </a:moveTo>
                <a:lnTo>
                  <a:pt x="2597150" y="165100"/>
                </a:lnTo>
                <a:lnTo>
                  <a:pt x="3076575" y="171450"/>
                </a:lnTo>
                <a:lnTo>
                  <a:pt x="3346450" y="177800"/>
                </a:lnTo>
                <a:lnTo>
                  <a:pt x="3451225" y="180975"/>
                </a:lnTo>
                <a:lnTo>
                  <a:pt x="3508375" y="177800"/>
                </a:lnTo>
                <a:lnTo>
                  <a:pt x="3559175" y="168275"/>
                </a:lnTo>
                <a:lnTo>
                  <a:pt x="3603625" y="158750"/>
                </a:lnTo>
                <a:lnTo>
                  <a:pt x="3660775" y="142875"/>
                </a:lnTo>
                <a:lnTo>
                  <a:pt x="3708400" y="123825"/>
                </a:lnTo>
                <a:lnTo>
                  <a:pt x="3756025" y="98425"/>
                </a:lnTo>
                <a:lnTo>
                  <a:pt x="3803650" y="60325"/>
                </a:lnTo>
                <a:lnTo>
                  <a:pt x="3832225" y="28575"/>
                </a:lnTo>
                <a:lnTo>
                  <a:pt x="3848100" y="12700"/>
                </a:lnTo>
                <a:lnTo>
                  <a:pt x="3876675" y="0"/>
                </a:lnTo>
                <a:lnTo>
                  <a:pt x="3886200" y="0"/>
                </a:lnTo>
                <a:lnTo>
                  <a:pt x="3898900" y="6350"/>
                </a:lnTo>
                <a:lnTo>
                  <a:pt x="3908425" y="25400"/>
                </a:lnTo>
                <a:lnTo>
                  <a:pt x="3908425" y="50800"/>
                </a:lnTo>
                <a:lnTo>
                  <a:pt x="3898900" y="120650"/>
                </a:lnTo>
                <a:lnTo>
                  <a:pt x="3867150" y="231775"/>
                </a:lnTo>
                <a:lnTo>
                  <a:pt x="3829050" y="333375"/>
                </a:lnTo>
                <a:lnTo>
                  <a:pt x="3800475" y="403225"/>
                </a:lnTo>
                <a:lnTo>
                  <a:pt x="3638550" y="425450"/>
                </a:lnTo>
                <a:lnTo>
                  <a:pt x="3384550" y="425450"/>
                </a:lnTo>
                <a:lnTo>
                  <a:pt x="3127375" y="425450"/>
                </a:lnTo>
                <a:lnTo>
                  <a:pt x="2924175" y="425450"/>
                </a:lnTo>
                <a:lnTo>
                  <a:pt x="2698750" y="415925"/>
                </a:lnTo>
                <a:lnTo>
                  <a:pt x="2384425" y="400050"/>
                </a:lnTo>
                <a:lnTo>
                  <a:pt x="2082800" y="400050"/>
                </a:lnTo>
                <a:lnTo>
                  <a:pt x="1581150" y="384175"/>
                </a:lnTo>
                <a:lnTo>
                  <a:pt x="1114425" y="371475"/>
                </a:lnTo>
                <a:lnTo>
                  <a:pt x="723900" y="358775"/>
                </a:lnTo>
                <a:lnTo>
                  <a:pt x="619125" y="358775"/>
                </a:lnTo>
                <a:lnTo>
                  <a:pt x="587375" y="365125"/>
                </a:lnTo>
                <a:lnTo>
                  <a:pt x="568325" y="371475"/>
                </a:lnTo>
                <a:lnTo>
                  <a:pt x="546100" y="381000"/>
                </a:lnTo>
                <a:lnTo>
                  <a:pt x="520700" y="396875"/>
                </a:lnTo>
                <a:lnTo>
                  <a:pt x="44450" y="295275"/>
                </a:lnTo>
                <a:lnTo>
                  <a:pt x="19050" y="273050"/>
                </a:lnTo>
                <a:lnTo>
                  <a:pt x="12700" y="263525"/>
                </a:lnTo>
                <a:lnTo>
                  <a:pt x="3175" y="247650"/>
                </a:lnTo>
                <a:lnTo>
                  <a:pt x="0" y="234950"/>
                </a:lnTo>
                <a:lnTo>
                  <a:pt x="3175" y="219075"/>
                </a:lnTo>
                <a:lnTo>
                  <a:pt x="15875" y="196850"/>
                </a:lnTo>
                <a:lnTo>
                  <a:pt x="47625" y="168275"/>
                </a:lnTo>
                <a:lnTo>
                  <a:pt x="98425" y="136525"/>
                </a:lnTo>
                <a:lnTo>
                  <a:pt x="155575" y="104775"/>
                </a:lnTo>
                <a:lnTo>
                  <a:pt x="234950" y="73025"/>
                </a:lnTo>
                <a:lnTo>
                  <a:pt x="304800" y="53975"/>
                </a:lnTo>
                <a:lnTo>
                  <a:pt x="358775" y="44450"/>
                </a:lnTo>
                <a:lnTo>
                  <a:pt x="406400" y="41275"/>
                </a:lnTo>
                <a:lnTo>
                  <a:pt x="438150" y="41275"/>
                </a:lnTo>
                <a:lnTo>
                  <a:pt x="473075" y="44450"/>
                </a:lnTo>
                <a:lnTo>
                  <a:pt x="498475" y="50800"/>
                </a:lnTo>
                <a:lnTo>
                  <a:pt x="584200" y="82550"/>
                </a:lnTo>
                <a:lnTo>
                  <a:pt x="638175" y="98425"/>
                </a:lnTo>
                <a:lnTo>
                  <a:pt x="714375" y="117475"/>
                </a:lnTo>
                <a:lnTo>
                  <a:pt x="835025" y="133350"/>
                </a:lnTo>
                <a:lnTo>
                  <a:pt x="965200" y="136525"/>
                </a:lnTo>
                <a:lnTo>
                  <a:pt x="1247775" y="142875"/>
                </a:lnTo>
                <a:lnTo>
                  <a:pt x="1974850" y="152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CD1F63AB-65E2-4E44-9803-A9A48D608C61}"/>
              </a:ext>
            </a:extLst>
          </p:cNvPr>
          <p:cNvSpPr/>
          <p:nvPr/>
        </p:nvSpPr>
        <p:spPr>
          <a:xfrm>
            <a:off x="3763963" y="4973638"/>
            <a:ext cx="1158875" cy="1035050"/>
          </a:xfrm>
          <a:custGeom>
            <a:avLst/>
            <a:gdLst>
              <a:gd name="connsiteX0" fmla="*/ 614363 w 1157288"/>
              <a:gd name="connsiteY0" fmla="*/ 326232 h 1033463"/>
              <a:gd name="connsiteX1" fmla="*/ 442913 w 1157288"/>
              <a:gd name="connsiteY1" fmla="*/ 426244 h 1033463"/>
              <a:gd name="connsiteX2" fmla="*/ 338138 w 1157288"/>
              <a:gd name="connsiteY2" fmla="*/ 485775 h 1033463"/>
              <a:gd name="connsiteX3" fmla="*/ 304800 w 1157288"/>
              <a:gd name="connsiteY3" fmla="*/ 504825 h 1033463"/>
              <a:gd name="connsiteX4" fmla="*/ 266700 w 1157288"/>
              <a:gd name="connsiteY4" fmla="*/ 523875 h 1033463"/>
              <a:gd name="connsiteX5" fmla="*/ 240507 w 1157288"/>
              <a:gd name="connsiteY5" fmla="*/ 533400 h 1033463"/>
              <a:gd name="connsiteX6" fmla="*/ 204788 w 1157288"/>
              <a:gd name="connsiteY6" fmla="*/ 538163 h 1033463"/>
              <a:gd name="connsiteX7" fmla="*/ 190500 w 1157288"/>
              <a:gd name="connsiteY7" fmla="*/ 535782 h 1033463"/>
              <a:gd name="connsiteX8" fmla="*/ 161925 w 1157288"/>
              <a:gd name="connsiteY8" fmla="*/ 528638 h 1033463"/>
              <a:gd name="connsiteX9" fmla="*/ 145257 w 1157288"/>
              <a:gd name="connsiteY9" fmla="*/ 519113 h 1033463"/>
              <a:gd name="connsiteX10" fmla="*/ 119063 w 1157288"/>
              <a:gd name="connsiteY10" fmla="*/ 476250 h 1033463"/>
              <a:gd name="connsiteX11" fmla="*/ 0 w 1157288"/>
              <a:gd name="connsiteY11" fmla="*/ 1033463 h 1033463"/>
              <a:gd name="connsiteX12" fmla="*/ 47625 w 1157288"/>
              <a:gd name="connsiteY12" fmla="*/ 995363 h 1033463"/>
              <a:gd name="connsiteX13" fmla="*/ 104775 w 1157288"/>
              <a:gd name="connsiteY13" fmla="*/ 940594 h 1033463"/>
              <a:gd name="connsiteX14" fmla="*/ 223838 w 1157288"/>
              <a:gd name="connsiteY14" fmla="*/ 826294 h 1033463"/>
              <a:gd name="connsiteX15" fmla="*/ 307182 w 1157288"/>
              <a:gd name="connsiteY15" fmla="*/ 752475 h 1033463"/>
              <a:gd name="connsiteX16" fmla="*/ 388144 w 1157288"/>
              <a:gd name="connsiteY16" fmla="*/ 685800 h 1033463"/>
              <a:gd name="connsiteX17" fmla="*/ 509588 w 1157288"/>
              <a:gd name="connsiteY17" fmla="*/ 588169 h 1033463"/>
              <a:gd name="connsiteX18" fmla="*/ 592932 w 1157288"/>
              <a:gd name="connsiteY18" fmla="*/ 526257 h 1033463"/>
              <a:gd name="connsiteX19" fmla="*/ 714375 w 1157288"/>
              <a:gd name="connsiteY19" fmla="*/ 438150 h 1033463"/>
              <a:gd name="connsiteX20" fmla="*/ 823913 w 1157288"/>
              <a:gd name="connsiteY20" fmla="*/ 347663 h 1033463"/>
              <a:gd name="connsiteX21" fmla="*/ 923925 w 1157288"/>
              <a:gd name="connsiteY21" fmla="*/ 266700 h 1033463"/>
              <a:gd name="connsiteX22" fmla="*/ 1021557 w 1157288"/>
              <a:gd name="connsiteY22" fmla="*/ 173832 h 1033463"/>
              <a:gd name="connsiteX23" fmla="*/ 1095375 w 1157288"/>
              <a:gd name="connsiteY23" fmla="*/ 104775 h 1033463"/>
              <a:gd name="connsiteX24" fmla="*/ 1140619 w 1157288"/>
              <a:gd name="connsiteY24" fmla="*/ 64294 h 1033463"/>
              <a:gd name="connsiteX25" fmla="*/ 1147763 w 1157288"/>
              <a:gd name="connsiteY25" fmla="*/ 47625 h 1033463"/>
              <a:gd name="connsiteX26" fmla="*/ 1157288 w 1157288"/>
              <a:gd name="connsiteY26" fmla="*/ 26194 h 1033463"/>
              <a:gd name="connsiteX27" fmla="*/ 1157288 w 1157288"/>
              <a:gd name="connsiteY27" fmla="*/ 4763 h 1033463"/>
              <a:gd name="connsiteX28" fmla="*/ 1150144 w 1157288"/>
              <a:gd name="connsiteY28" fmla="*/ 0 h 1033463"/>
              <a:gd name="connsiteX29" fmla="*/ 1131094 w 1157288"/>
              <a:gd name="connsiteY29" fmla="*/ 0 h 1033463"/>
              <a:gd name="connsiteX30" fmla="*/ 1107282 w 1157288"/>
              <a:gd name="connsiteY30" fmla="*/ 7144 h 1033463"/>
              <a:gd name="connsiteX31" fmla="*/ 1021557 w 1157288"/>
              <a:gd name="connsiteY31" fmla="*/ 64294 h 1033463"/>
              <a:gd name="connsiteX32" fmla="*/ 907257 w 1157288"/>
              <a:gd name="connsiteY32" fmla="*/ 140494 h 1033463"/>
              <a:gd name="connsiteX33" fmla="*/ 747713 w 1157288"/>
              <a:gd name="connsiteY33" fmla="*/ 242888 h 1033463"/>
              <a:gd name="connsiteX34" fmla="*/ 614363 w 1157288"/>
              <a:gd name="connsiteY34" fmla="*/ 326232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57288" h="1033463">
                <a:moveTo>
                  <a:pt x="614363" y="326232"/>
                </a:moveTo>
                <a:lnTo>
                  <a:pt x="442913" y="426244"/>
                </a:lnTo>
                <a:lnTo>
                  <a:pt x="338138" y="485775"/>
                </a:lnTo>
                <a:lnTo>
                  <a:pt x="304800" y="504825"/>
                </a:lnTo>
                <a:lnTo>
                  <a:pt x="266700" y="523875"/>
                </a:lnTo>
                <a:lnTo>
                  <a:pt x="240507" y="533400"/>
                </a:lnTo>
                <a:lnTo>
                  <a:pt x="204788" y="538163"/>
                </a:lnTo>
                <a:lnTo>
                  <a:pt x="190500" y="535782"/>
                </a:lnTo>
                <a:lnTo>
                  <a:pt x="161925" y="528638"/>
                </a:lnTo>
                <a:lnTo>
                  <a:pt x="145257" y="519113"/>
                </a:lnTo>
                <a:lnTo>
                  <a:pt x="119063" y="476250"/>
                </a:lnTo>
                <a:lnTo>
                  <a:pt x="0" y="1033463"/>
                </a:lnTo>
                <a:lnTo>
                  <a:pt x="47625" y="995363"/>
                </a:lnTo>
                <a:lnTo>
                  <a:pt x="104775" y="940594"/>
                </a:lnTo>
                <a:lnTo>
                  <a:pt x="223838" y="826294"/>
                </a:lnTo>
                <a:lnTo>
                  <a:pt x="307182" y="752475"/>
                </a:lnTo>
                <a:lnTo>
                  <a:pt x="388144" y="685800"/>
                </a:lnTo>
                <a:lnTo>
                  <a:pt x="509588" y="588169"/>
                </a:lnTo>
                <a:lnTo>
                  <a:pt x="592932" y="526257"/>
                </a:lnTo>
                <a:lnTo>
                  <a:pt x="714375" y="438150"/>
                </a:lnTo>
                <a:lnTo>
                  <a:pt x="823913" y="347663"/>
                </a:lnTo>
                <a:lnTo>
                  <a:pt x="923925" y="266700"/>
                </a:lnTo>
                <a:lnTo>
                  <a:pt x="1021557" y="173832"/>
                </a:lnTo>
                <a:lnTo>
                  <a:pt x="1095375" y="104775"/>
                </a:lnTo>
                <a:lnTo>
                  <a:pt x="1140619" y="64294"/>
                </a:lnTo>
                <a:lnTo>
                  <a:pt x="1147763" y="47625"/>
                </a:lnTo>
                <a:lnTo>
                  <a:pt x="1157288" y="26194"/>
                </a:lnTo>
                <a:lnTo>
                  <a:pt x="1157288" y="4763"/>
                </a:lnTo>
                <a:lnTo>
                  <a:pt x="1150144" y="0"/>
                </a:lnTo>
                <a:lnTo>
                  <a:pt x="1131094" y="0"/>
                </a:lnTo>
                <a:lnTo>
                  <a:pt x="1107282" y="7144"/>
                </a:lnTo>
                <a:lnTo>
                  <a:pt x="1021557" y="64294"/>
                </a:lnTo>
                <a:lnTo>
                  <a:pt x="907257" y="140494"/>
                </a:lnTo>
                <a:lnTo>
                  <a:pt x="747713" y="242888"/>
                </a:lnTo>
                <a:lnTo>
                  <a:pt x="614363" y="3262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54467D37-265B-1749-9B31-A708F83C0405}"/>
              </a:ext>
            </a:extLst>
          </p:cNvPr>
          <p:cNvSpPr/>
          <p:nvPr/>
        </p:nvSpPr>
        <p:spPr>
          <a:xfrm>
            <a:off x="4356100" y="3963988"/>
            <a:ext cx="2843213" cy="1835150"/>
          </a:xfrm>
          <a:custGeom>
            <a:avLst/>
            <a:gdLst>
              <a:gd name="connsiteX0" fmla="*/ 997744 w 2843213"/>
              <a:gd name="connsiteY0" fmla="*/ 869157 h 1833563"/>
              <a:gd name="connsiteX1" fmla="*/ 857250 w 2843213"/>
              <a:gd name="connsiteY1" fmla="*/ 721519 h 1833563"/>
              <a:gd name="connsiteX2" fmla="*/ 754857 w 2843213"/>
              <a:gd name="connsiteY2" fmla="*/ 619125 h 1833563"/>
              <a:gd name="connsiteX3" fmla="*/ 659607 w 2843213"/>
              <a:gd name="connsiteY3" fmla="*/ 523875 h 1833563"/>
              <a:gd name="connsiteX4" fmla="*/ 552450 w 2843213"/>
              <a:gd name="connsiteY4" fmla="*/ 426244 h 1833563"/>
              <a:gd name="connsiteX5" fmla="*/ 435769 w 2843213"/>
              <a:gd name="connsiteY5" fmla="*/ 328613 h 1833563"/>
              <a:gd name="connsiteX6" fmla="*/ 354807 w 2843213"/>
              <a:gd name="connsiteY6" fmla="*/ 266700 h 1833563"/>
              <a:gd name="connsiteX7" fmla="*/ 297657 w 2843213"/>
              <a:gd name="connsiteY7" fmla="*/ 221457 h 1833563"/>
              <a:gd name="connsiteX8" fmla="*/ 254794 w 2843213"/>
              <a:gd name="connsiteY8" fmla="*/ 192882 h 1833563"/>
              <a:gd name="connsiteX9" fmla="*/ 185738 w 2843213"/>
              <a:gd name="connsiteY9" fmla="*/ 147638 h 1833563"/>
              <a:gd name="connsiteX10" fmla="*/ 123825 w 2843213"/>
              <a:gd name="connsiteY10" fmla="*/ 111919 h 1833563"/>
              <a:gd name="connsiteX11" fmla="*/ 80963 w 2843213"/>
              <a:gd name="connsiteY11" fmla="*/ 90488 h 1833563"/>
              <a:gd name="connsiteX12" fmla="*/ 23813 w 2843213"/>
              <a:gd name="connsiteY12" fmla="*/ 61913 h 1833563"/>
              <a:gd name="connsiteX13" fmla="*/ 7144 w 2843213"/>
              <a:gd name="connsiteY13" fmla="*/ 45244 h 1833563"/>
              <a:gd name="connsiteX14" fmla="*/ 0 w 2843213"/>
              <a:gd name="connsiteY14" fmla="*/ 30957 h 1833563"/>
              <a:gd name="connsiteX15" fmla="*/ 2382 w 2843213"/>
              <a:gd name="connsiteY15" fmla="*/ 19050 h 1833563"/>
              <a:gd name="connsiteX16" fmla="*/ 9525 w 2843213"/>
              <a:gd name="connsiteY16" fmla="*/ 7144 h 1833563"/>
              <a:gd name="connsiteX17" fmla="*/ 23813 w 2843213"/>
              <a:gd name="connsiteY17" fmla="*/ 0 h 1833563"/>
              <a:gd name="connsiteX18" fmla="*/ 42863 w 2843213"/>
              <a:gd name="connsiteY18" fmla="*/ 0 h 1833563"/>
              <a:gd name="connsiteX19" fmla="*/ 73819 w 2843213"/>
              <a:gd name="connsiteY19" fmla="*/ 2382 h 1833563"/>
              <a:gd name="connsiteX20" fmla="*/ 111919 w 2843213"/>
              <a:gd name="connsiteY20" fmla="*/ 9525 h 1833563"/>
              <a:gd name="connsiteX21" fmla="*/ 166688 w 2843213"/>
              <a:gd name="connsiteY21" fmla="*/ 26194 h 1833563"/>
              <a:gd name="connsiteX22" fmla="*/ 228600 w 2843213"/>
              <a:gd name="connsiteY22" fmla="*/ 50007 h 1833563"/>
              <a:gd name="connsiteX23" fmla="*/ 285750 w 2843213"/>
              <a:gd name="connsiteY23" fmla="*/ 78582 h 1833563"/>
              <a:gd name="connsiteX24" fmla="*/ 352425 w 2843213"/>
              <a:gd name="connsiteY24" fmla="*/ 114300 h 1833563"/>
              <a:gd name="connsiteX25" fmla="*/ 452438 w 2843213"/>
              <a:gd name="connsiteY25" fmla="*/ 178594 h 1833563"/>
              <a:gd name="connsiteX26" fmla="*/ 573882 w 2843213"/>
              <a:gd name="connsiteY26" fmla="*/ 261938 h 1833563"/>
              <a:gd name="connsiteX27" fmla="*/ 661988 w 2843213"/>
              <a:gd name="connsiteY27" fmla="*/ 328613 h 1833563"/>
              <a:gd name="connsiteX28" fmla="*/ 776288 w 2843213"/>
              <a:gd name="connsiteY28" fmla="*/ 419100 h 1833563"/>
              <a:gd name="connsiteX29" fmla="*/ 854869 w 2843213"/>
              <a:gd name="connsiteY29" fmla="*/ 483394 h 1833563"/>
              <a:gd name="connsiteX30" fmla="*/ 940594 w 2843213"/>
              <a:gd name="connsiteY30" fmla="*/ 569119 h 1833563"/>
              <a:gd name="connsiteX31" fmla="*/ 1033463 w 2843213"/>
              <a:gd name="connsiteY31" fmla="*/ 654844 h 1833563"/>
              <a:gd name="connsiteX32" fmla="*/ 1166813 w 2843213"/>
              <a:gd name="connsiteY32" fmla="*/ 773907 h 1833563"/>
              <a:gd name="connsiteX33" fmla="*/ 1295400 w 2843213"/>
              <a:gd name="connsiteY33" fmla="*/ 885825 h 1833563"/>
              <a:gd name="connsiteX34" fmla="*/ 1416844 w 2843213"/>
              <a:gd name="connsiteY34" fmla="*/ 992982 h 1833563"/>
              <a:gd name="connsiteX35" fmla="*/ 1559719 w 2843213"/>
              <a:gd name="connsiteY35" fmla="*/ 1112044 h 1833563"/>
              <a:gd name="connsiteX36" fmla="*/ 1688307 w 2843213"/>
              <a:gd name="connsiteY36" fmla="*/ 1216819 h 1833563"/>
              <a:gd name="connsiteX37" fmla="*/ 1816894 w 2843213"/>
              <a:gd name="connsiteY37" fmla="*/ 1316832 h 1833563"/>
              <a:gd name="connsiteX38" fmla="*/ 1914525 w 2843213"/>
              <a:gd name="connsiteY38" fmla="*/ 1378744 h 1833563"/>
              <a:gd name="connsiteX39" fmla="*/ 2040732 w 2843213"/>
              <a:gd name="connsiteY39" fmla="*/ 1440657 h 1833563"/>
              <a:gd name="connsiteX40" fmla="*/ 2205038 w 2843213"/>
              <a:gd name="connsiteY40" fmla="*/ 1507332 h 1833563"/>
              <a:gd name="connsiteX41" fmla="*/ 2426494 w 2843213"/>
              <a:gd name="connsiteY41" fmla="*/ 1585913 h 1833563"/>
              <a:gd name="connsiteX42" fmla="*/ 2597944 w 2843213"/>
              <a:gd name="connsiteY42" fmla="*/ 1643063 h 1833563"/>
              <a:gd name="connsiteX43" fmla="*/ 2778919 w 2843213"/>
              <a:gd name="connsiteY43" fmla="*/ 1697832 h 1833563"/>
              <a:gd name="connsiteX44" fmla="*/ 2812257 w 2843213"/>
              <a:gd name="connsiteY44" fmla="*/ 1709738 h 1833563"/>
              <a:gd name="connsiteX45" fmla="*/ 2826544 w 2843213"/>
              <a:gd name="connsiteY45" fmla="*/ 1716882 h 1833563"/>
              <a:gd name="connsiteX46" fmla="*/ 2838450 w 2843213"/>
              <a:gd name="connsiteY46" fmla="*/ 1728788 h 1833563"/>
              <a:gd name="connsiteX47" fmla="*/ 2843213 w 2843213"/>
              <a:gd name="connsiteY47" fmla="*/ 1738313 h 1833563"/>
              <a:gd name="connsiteX48" fmla="*/ 2838450 w 2843213"/>
              <a:gd name="connsiteY48" fmla="*/ 1752600 h 1833563"/>
              <a:gd name="connsiteX49" fmla="*/ 2821782 w 2843213"/>
              <a:gd name="connsiteY49" fmla="*/ 1769269 h 1833563"/>
              <a:gd name="connsiteX50" fmla="*/ 2788444 w 2843213"/>
              <a:gd name="connsiteY50" fmla="*/ 1783557 h 1833563"/>
              <a:gd name="connsiteX51" fmla="*/ 2747963 w 2843213"/>
              <a:gd name="connsiteY51" fmla="*/ 1788319 h 1833563"/>
              <a:gd name="connsiteX52" fmla="*/ 2643188 w 2843213"/>
              <a:gd name="connsiteY52" fmla="*/ 1793082 h 1833563"/>
              <a:gd name="connsiteX53" fmla="*/ 2464594 w 2843213"/>
              <a:gd name="connsiteY53" fmla="*/ 1802607 h 1833563"/>
              <a:gd name="connsiteX54" fmla="*/ 2288382 w 2843213"/>
              <a:gd name="connsiteY54" fmla="*/ 1812132 h 1833563"/>
              <a:gd name="connsiteX55" fmla="*/ 2066925 w 2843213"/>
              <a:gd name="connsiteY55" fmla="*/ 1821657 h 1833563"/>
              <a:gd name="connsiteX56" fmla="*/ 1897857 w 2843213"/>
              <a:gd name="connsiteY56" fmla="*/ 1833563 h 1833563"/>
              <a:gd name="connsiteX57" fmla="*/ 1854994 w 2843213"/>
              <a:gd name="connsiteY57" fmla="*/ 1831182 h 1833563"/>
              <a:gd name="connsiteX58" fmla="*/ 1816894 w 2843213"/>
              <a:gd name="connsiteY58" fmla="*/ 1824038 h 1833563"/>
              <a:gd name="connsiteX59" fmla="*/ 1790700 w 2843213"/>
              <a:gd name="connsiteY59" fmla="*/ 1809750 h 1833563"/>
              <a:gd name="connsiteX60" fmla="*/ 1754982 w 2843213"/>
              <a:gd name="connsiteY60" fmla="*/ 1771650 h 1833563"/>
              <a:gd name="connsiteX61" fmla="*/ 1638300 w 2843213"/>
              <a:gd name="connsiteY61" fmla="*/ 1619250 h 1833563"/>
              <a:gd name="connsiteX62" fmla="*/ 1469232 w 2843213"/>
              <a:gd name="connsiteY62" fmla="*/ 1414463 h 1833563"/>
              <a:gd name="connsiteX63" fmla="*/ 1312069 w 2843213"/>
              <a:gd name="connsiteY63" fmla="*/ 1223963 h 1833563"/>
              <a:gd name="connsiteX64" fmla="*/ 1162050 w 2843213"/>
              <a:gd name="connsiteY64" fmla="*/ 1050132 h 1833563"/>
              <a:gd name="connsiteX65" fmla="*/ 997744 w 2843213"/>
              <a:gd name="connsiteY65" fmla="*/ 869157 h 18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43213" h="1833563">
                <a:moveTo>
                  <a:pt x="997744" y="869157"/>
                </a:moveTo>
                <a:lnTo>
                  <a:pt x="857250" y="721519"/>
                </a:lnTo>
                <a:lnTo>
                  <a:pt x="754857" y="619125"/>
                </a:lnTo>
                <a:lnTo>
                  <a:pt x="659607" y="523875"/>
                </a:lnTo>
                <a:lnTo>
                  <a:pt x="552450" y="426244"/>
                </a:lnTo>
                <a:lnTo>
                  <a:pt x="435769" y="328613"/>
                </a:lnTo>
                <a:lnTo>
                  <a:pt x="354807" y="266700"/>
                </a:lnTo>
                <a:lnTo>
                  <a:pt x="297657" y="221457"/>
                </a:lnTo>
                <a:lnTo>
                  <a:pt x="254794" y="192882"/>
                </a:lnTo>
                <a:lnTo>
                  <a:pt x="185738" y="147638"/>
                </a:lnTo>
                <a:lnTo>
                  <a:pt x="123825" y="111919"/>
                </a:lnTo>
                <a:lnTo>
                  <a:pt x="80963" y="90488"/>
                </a:lnTo>
                <a:lnTo>
                  <a:pt x="23813" y="61913"/>
                </a:lnTo>
                <a:lnTo>
                  <a:pt x="7144" y="45244"/>
                </a:lnTo>
                <a:lnTo>
                  <a:pt x="0" y="30957"/>
                </a:lnTo>
                <a:lnTo>
                  <a:pt x="2382" y="19050"/>
                </a:lnTo>
                <a:lnTo>
                  <a:pt x="9525" y="7144"/>
                </a:lnTo>
                <a:lnTo>
                  <a:pt x="23813" y="0"/>
                </a:lnTo>
                <a:lnTo>
                  <a:pt x="42863" y="0"/>
                </a:lnTo>
                <a:lnTo>
                  <a:pt x="73819" y="2382"/>
                </a:lnTo>
                <a:lnTo>
                  <a:pt x="111919" y="9525"/>
                </a:lnTo>
                <a:lnTo>
                  <a:pt x="166688" y="26194"/>
                </a:lnTo>
                <a:lnTo>
                  <a:pt x="228600" y="50007"/>
                </a:lnTo>
                <a:lnTo>
                  <a:pt x="285750" y="78582"/>
                </a:lnTo>
                <a:lnTo>
                  <a:pt x="352425" y="114300"/>
                </a:lnTo>
                <a:lnTo>
                  <a:pt x="452438" y="178594"/>
                </a:lnTo>
                <a:lnTo>
                  <a:pt x="573882" y="261938"/>
                </a:lnTo>
                <a:lnTo>
                  <a:pt x="661988" y="328613"/>
                </a:lnTo>
                <a:lnTo>
                  <a:pt x="776288" y="419100"/>
                </a:lnTo>
                <a:lnTo>
                  <a:pt x="854869" y="483394"/>
                </a:lnTo>
                <a:lnTo>
                  <a:pt x="940594" y="569119"/>
                </a:lnTo>
                <a:lnTo>
                  <a:pt x="1033463" y="654844"/>
                </a:lnTo>
                <a:lnTo>
                  <a:pt x="1166813" y="773907"/>
                </a:lnTo>
                <a:lnTo>
                  <a:pt x="1295400" y="885825"/>
                </a:lnTo>
                <a:lnTo>
                  <a:pt x="1416844" y="992982"/>
                </a:lnTo>
                <a:lnTo>
                  <a:pt x="1559719" y="1112044"/>
                </a:lnTo>
                <a:lnTo>
                  <a:pt x="1688307" y="1216819"/>
                </a:lnTo>
                <a:lnTo>
                  <a:pt x="1816894" y="1316832"/>
                </a:lnTo>
                <a:lnTo>
                  <a:pt x="1914525" y="1378744"/>
                </a:lnTo>
                <a:lnTo>
                  <a:pt x="2040732" y="1440657"/>
                </a:lnTo>
                <a:lnTo>
                  <a:pt x="2205038" y="1507332"/>
                </a:lnTo>
                <a:lnTo>
                  <a:pt x="2426494" y="1585913"/>
                </a:lnTo>
                <a:lnTo>
                  <a:pt x="2597944" y="1643063"/>
                </a:lnTo>
                <a:lnTo>
                  <a:pt x="2778919" y="1697832"/>
                </a:lnTo>
                <a:lnTo>
                  <a:pt x="2812257" y="1709738"/>
                </a:lnTo>
                <a:lnTo>
                  <a:pt x="2826544" y="1716882"/>
                </a:lnTo>
                <a:lnTo>
                  <a:pt x="2838450" y="1728788"/>
                </a:lnTo>
                <a:lnTo>
                  <a:pt x="2843213" y="1738313"/>
                </a:lnTo>
                <a:lnTo>
                  <a:pt x="2838450" y="1752600"/>
                </a:lnTo>
                <a:lnTo>
                  <a:pt x="2821782" y="1769269"/>
                </a:lnTo>
                <a:lnTo>
                  <a:pt x="2788444" y="1783557"/>
                </a:lnTo>
                <a:lnTo>
                  <a:pt x="2747963" y="1788319"/>
                </a:lnTo>
                <a:lnTo>
                  <a:pt x="2643188" y="1793082"/>
                </a:lnTo>
                <a:lnTo>
                  <a:pt x="2464594" y="1802607"/>
                </a:lnTo>
                <a:lnTo>
                  <a:pt x="2288382" y="1812132"/>
                </a:lnTo>
                <a:lnTo>
                  <a:pt x="2066925" y="1821657"/>
                </a:lnTo>
                <a:lnTo>
                  <a:pt x="1897857" y="1833563"/>
                </a:lnTo>
                <a:lnTo>
                  <a:pt x="1854994" y="1831182"/>
                </a:lnTo>
                <a:lnTo>
                  <a:pt x="1816894" y="1824038"/>
                </a:lnTo>
                <a:lnTo>
                  <a:pt x="1790700" y="1809750"/>
                </a:lnTo>
                <a:lnTo>
                  <a:pt x="1754982" y="1771650"/>
                </a:lnTo>
                <a:lnTo>
                  <a:pt x="1638300" y="1619250"/>
                </a:lnTo>
                <a:lnTo>
                  <a:pt x="1469232" y="1414463"/>
                </a:lnTo>
                <a:lnTo>
                  <a:pt x="1312069" y="1223963"/>
                </a:lnTo>
                <a:lnTo>
                  <a:pt x="1162050" y="1050132"/>
                </a:lnTo>
                <a:lnTo>
                  <a:pt x="997744" y="869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3893928-2DB3-4DAE-89E1-E8FE37C1B642}"/>
              </a:ext>
            </a:extLst>
          </p:cNvPr>
          <p:cNvGrpSpPr/>
          <p:nvPr/>
        </p:nvGrpSpPr>
        <p:grpSpPr>
          <a:xfrm>
            <a:off x="3516312" y="1376364"/>
            <a:ext cx="3683000" cy="4638675"/>
            <a:chOff x="3668713" y="1528763"/>
            <a:chExt cx="3683000" cy="4638675"/>
          </a:xfrm>
        </p:grpSpPr>
        <p:sp>
          <p:nvSpPr>
            <p:cNvPr id="10" name="フリーフォーム 63">
              <a:extLst>
                <a:ext uri="{FF2B5EF4-FFF2-40B4-BE49-F238E27FC236}">
                  <a16:creationId xmlns:a16="http://schemas.microsoft.com/office/drawing/2014/main" id="{3FD4A4DF-9F93-44B3-A536-2F16F3DC7D8F}"/>
                </a:ext>
              </a:extLst>
            </p:cNvPr>
            <p:cNvSpPr/>
            <p:nvPr/>
          </p:nvSpPr>
          <p:spPr>
            <a:xfrm>
              <a:off x="4648200" y="1528763"/>
              <a:ext cx="590550" cy="790575"/>
            </a:xfrm>
            <a:custGeom>
              <a:avLst/>
              <a:gdLst>
                <a:gd name="connsiteX0" fmla="*/ 516731 w 590550"/>
                <a:gd name="connsiteY0" fmla="*/ 585787 h 790575"/>
                <a:gd name="connsiteX1" fmla="*/ 516731 w 590550"/>
                <a:gd name="connsiteY1" fmla="*/ 523875 h 790575"/>
                <a:gd name="connsiteX2" fmla="*/ 519113 w 590550"/>
                <a:gd name="connsiteY2" fmla="*/ 478631 h 790575"/>
                <a:gd name="connsiteX3" fmla="*/ 521494 w 590550"/>
                <a:gd name="connsiteY3" fmla="*/ 442912 h 790575"/>
                <a:gd name="connsiteX4" fmla="*/ 526256 w 590550"/>
                <a:gd name="connsiteY4" fmla="*/ 390525 h 790575"/>
                <a:gd name="connsiteX5" fmla="*/ 535781 w 590550"/>
                <a:gd name="connsiteY5" fmla="*/ 347662 h 790575"/>
                <a:gd name="connsiteX6" fmla="*/ 550069 w 590550"/>
                <a:gd name="connsiteY6" fmla="*/ 311943 h 790575"/>
                <a:gd name="connsiteX7" fmla="*/ 564356 w 590550"/>
                <a:gd name="connsiteY7" fmla="*/ 288131 h 790575"/>
                <a:gd name="connsiteX8" fmla="*/ 578644 w 590550"/>
                <a:gd name="connsiteY8" fmla="*/ 271462 h 790575"/>
                <a:gd name="connsiteX9" fmla="*/ 585788 w 590550"/>
                <a:gd name="connsiteY9" fmla="*/ 254793 h 790575"/>
                <a:gd name="connsiteX10" fmla="*/ 590550 w 590550"/>
                <a:gd name="connsiteY10" fmla="*/ 233362 h 790575"/>
                <a:gd name="connsiteX11" fmla="*/ 588169 w 590550"/>
                <a:gd name="connsiteY11" fmla="*/ 204787 h 790575"/>
                <a:gd name="connsiteX12" fmla="*/ 576263 w 590550"/>
                <a:gd name="connsiteY12" fmla="*/ 173831 h 790575"/>
                <a:gd name="connsiteX13" fmla="*/ 554831 w 590550"/>
                <a:gd name="connsiteY13" fmla="*/ 142875 h 790575"/>
                <a:gd name="connsiteX14" fmla="*/ 511969 w 590550"/>
                <a:gd name="connsiteY14" fmla="*/ 109537 h 790575"/>
                <a:gd name="connsiteX15" fmla="*/ 461963 w 590550"/>
                <a:gd name="connsiteY15" fmla="*/ 80962 h 790575"/>
                <a:gd name="connsiteX16" fmla="*/ 383381 w 590550"/>
                <a:gd name="connsiteY16" fmla="*/ 47625 h 790575"/>
                <a:gd name="connsiteX17" fmla="*/ 321469 w 590550"/>
                <a:gd name="connsiteY17" fmla="*/ 33337 h 790575"/>
                <a:gd name="connsiteX18" fmla="*/ 245269 w 590550"/>
                <a:gd name="connsiteY18" fmla="*/ 14287 h 790575"/>
                <a:gd name="connsiteX19" fmla="*/ 164306 w 590550"/>
                <a:gd name="connsiteY19" fmla="*/ 4762 h 790575"/>
                <a:gd name="connsiteX20" fmla="*/ 100013 w 590550"/>
                <a:gd name="connsiteY20" fmla="*/ 0 h 790575"/>
                <a:gd name="connsiteX21" fmla="*/ 45244 w 590550"/>
                <a:gd name="connsiteY21" fmla="*/ 2381 h 790575"/>
                <a:gd name="connsiteX22" fmla="*/ 19050 w 590550"/>
                <a:gd name="connsiteY22" fmla="*/ 9525 h 790575"/>
                <a:gd name="connsiteX23" fmla="*/ 7144 w 590550"/>
                <a:gd name="connsiteY23" fmla="*/ 19050 h 790575"/>
                <a:gd name="connsiteX24" fmla="*/ 0 w 590550"/>
                <a:gd name="connsiteY24" fmla="*/ 35718 h 790575"/>
                <a:gd name="connsiteX25" fmla="*/ 7144 w 590550"/>
                <a:gd name="connsiteY25" fmla="*/ 64293 h 790575"/>
                <a:gd name="connsiteX26" fmla="*/ 19050 w 590550"/>
                <a:gd name="connsiteY26" fmla="*/ 83343 h 790575"/>
                <a:gd name="connsiteX27" fmla="*/ 40481 w 590550"/>
                <a:gd name="connsiteY27" fmla="*/ 97631 h 790575"/>
                <a:gd name="connsiteX28" fmla="*/ 66675 w 590550"/>
                <a:gd name="connsiteY28" fmla="*/ 107156 h 790575"/>
                <a:gd name="connsiteX29" fmla="*/ 102394 w 590550"/>
                <a:gd name="connsiteY29" fmla="*/ 126206 h 790575"/>
                <a:gd name="connsiteX30" fmla="*/ 138113 w 590550"/>
                <a:gd name="connsiteY30" fmla="*/ 152400 h 790575"/>
                <a:gd name="connsiteX31" fmla="*/ 178594 w 590550"/>
                <a:gd name="connsiteY31" fmla="*/ 188118 h 790575"/>
                <a:gd name="connsiteX32" fmla="*/ 216694 w 590550"/>
                <a:gd name="connsiteY32" fmla="*/ 233362 h 790575"/>
                <a:gd name="connsiteX33" fmla="*/ 245269 w 590550"/>
                <a:gd name="connsiteY33" fmla="*/ 278606 h 790575"/>
                <a:gd name="connsiteX34" fmla="*/ 252413 w 590550"/>
                <a:gd name="connsiteY34" fmla="*/ 326231 h 790575"/>
                <a:gd name="connsiteX35" fmla="*/ 257175 w 590550"/>
                <a:gd name="connsiteY35" fmla="*/ 457200 h 790575"/>
                <a:gd name="connsiteX36" fmla="*/ 250031 w 590550"/>
                <a:gd name="connsiteY36" fmla="*/ 566737 h 790575"/>
                <a:gd name="connsiteX37" fmla="*/ 238125 w 590550"/>
                <a:gd name="connsiteY37" fmla="*/ 654843 h 790575"/>
                <a:gd name="connsiteX38" fmla="*/ 211931 w 590550"/>
                <a:gd name="connsiteY38" fmla="*/ 790575 h 790575"/>
                <a:gd name="connsiteX39" fmla="*/ 521494 w 590550"/>
                <a:gd name="connsiteY39" fmla="*/ 759618 h 790575"/>
                <a:gd name="connsiteX40" fmla="*/ 516731 w 590550"/>
                <a:gd name="connsiteY40" fmla="*/ 58578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790575">
                  <a:moveTo>
                    <a:pt x="516731" y="585787"/>
                  </a:moveTo>
                  <a:lnTo>
                    <a:pt x="516731" y="523875"/>
                  </a:lnTo>
                  <a:lnTo>
                    <a:pt x="519113" y="478631"/>
                  </a:lnTo>
                  <a:lnTo>
                    <a:pt x="521494" y="442912"/>
                  </a:lnTo>
                  <a:lnTo>
                    <a:pt x="526256" y="390525"/>
                  </a:lnTo>
                  <a:lnTo>
                    <a:pt x="535781" y="347662"/>
                  </a:lnTo>
                  <a:lnTo>
                    <a:pt x="550069" y="311943"/>
                  </a:lnTo>
                  <a:lnTo>
                    <a:pt x="564356" y="288131"/>
                  </a:lnTo>
                  <a:lnTo>
                    <a:pt x="578644" y="271462"/>
                  </a:lnTo>
                  <a:lnTo>
                    <a:pt x="585788" y="254793"/>
                  </a:lnTo>
                  <a:lnTo>
                    <a:pt x="590550" y="233362"/>
                  </a:lnTo>
                  <a:lnTo>
                    <a:pt x="588169" y="204787"/>
                  </a:lnTo>
                  <a:lnTo>
                    <a:pt x="576263" y="173831"/>
                  </a:lnTo>
                  <a:lnTo>
                    <a:pt x="554831" y="142875"/>
                  </a:lnTo>
                  <a:lnTo>
                    <a:pt x="511969" y="109537"/>
                  </a:lnTo>
                  <a:lnTo>
                    <a:pt x="461963" y="80962"/>
                  </a:lnTo>
                  <a:lnTo>
                    <a:pt x="383381" y="47625"/>
                  </a:lnTo>
                  <a:lnTo>
                    <a:pt x="321469" y="33337"/>
                  </a:lnTo>
                  <a:lnTo>
                    <a:pt x="245269" y="14287"/>
                  </a:lnTo>
                  <a:lnTo>
                    <a:pt x="164306" y="4762"/>
                  </a:lnTo>
                  <a:lnTo>
                    <a:pt x="100013" y="0"/>
                  </a:lnTo>
                  <a:lnTo>
                    <a:pt x="45244" y="2381"/>
                  </a:lnTo>
                  <a:lnTo>
                    <a:pt x="19050" y="9525"/>
                  </a:lnTo>
                  <a:lnTo>
                    <a:pt x="7144" y="19050"/>
                  </a:lnTo>
                  <a:lnTo>
                    <a:pt x="0" y="35718"/>
                  </a:lnTo>
                  <a:lnTo>
                    <a:pt x="7144" y="64293"/>
                  </a:lnTo>
                  <a:lnTo>
                    <a:pt x="19050" y="83343"/>
                  </a:lnTo>
                  <a:lnTo>
                    <a:pt x="40481" y="97631"/>
                  </a:lnTo>
                  <a:lnTo>
                    <a:pt x="66675" y="107156"/>
                  </a:lnTo>
                  <a:lnTo>
                    <a:pt x="102394" y="126206"/>
                  </a:lnTo>
                  <a:lnTo>
                    <a:pt x="138113" y="152400"/>
                  </a:lnTo>
                  <a:lnTo>
                    <a:pt x="178594" y="188118"/>
                  </a:lnTo>
                  <a:lnTo>
                    <a:pt x="216694" y="233362"/>
                  </a:lnTo>
                  <a:lnTo>
                    <a:pt x="245269" y="278606"/>
                  </a:lnTo>
                  <a:lnTo>
                    <a:pt x="252413" y="326231"/>
                  </a:lnTo>
                  <a:lnTo>
                    <a:pt x="257175" y="457200"/>
                  </a:lnTo>
                  <a:lnTo>
                    <a:pt x="250031" y="566737"/>
                  </a:lnTo>
                  <a:lnTo>
                    <a:pt x="238125" y="654843"/>
                  </a:lnTo>
                  <a:lnTo>
                    <a:pt x="211931" y="790575"/>
                  </a:lnTo>
                  <a:lnTo>
                    <a:pt x="521494" y="759618"/>
                  </a:lnTo>
                  <a:lnTo>
                    <a:pt x="516731" y="585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67">
              <a:extLst>
                <a:ext uri="{FF2B5EF4-FFF2-40B4-BE49-F238E27FC236}">
                  <a16:creationId xmlns:a16="http://schemas.microsoft.com/office/drawing/2014/main" id="{C60F35F5-C5B9-406D-8323-E9F876D8F6C7}"/>
                </a:ext>
              </a:extLst>
            </p:cNvPr>
            <p:cNvSpPr/>
            <p:nvPr/>
          </p:nvSpPr>
          <p:spPr>
            <a:xfrm>
              <a:off x="5286375" y="3649663"/>
              <a:ext cx="1169988" cy="1046162"/>
            </a:xfrm>
            <a:custGeom>
              <a:avLst/>
              <a:gdLst>
                <a:gd name="connsiteX0" fmla="*/ 473869 w 1169194"/>
                <a:gd name="connsiteY0" fmla="*/ 590550 h 1045369"/>
                <a:gd name="connsiteX1" fmla="*/ 597694 w 1169194"/>
                <a:gd name="connsiteY1" fmla="*/ 476250 h 1045369"/>
                <a:gd name="connsiteX2" fmla="*/ 723900 w 1169194"/>
                <a:gd name="connsiteY2" fmla="*/ 342900 h 1045369"/>
                <a:gd name="connsiteX3" fmla="*/ 759619 w 1169194"/>
                <a:gd name="connsiteY3" fmla="*/ 302419 h 1045369"/>
                <a:gd name="connsiteX4" fmla="*/ 776288 w 1169194"/>
                <a:gd name="connsiteY4" fmla="*/ 285750 h 1045369"/>
                <a:gd name="connsiteX5" fmla="*/ 790575 w 1169194"/>
                <a:gd name="connsiteY5" fmla="*/ 269082 h 1045369"/>
                <a:gd name="connsiteX6" fmla="*/ 804863 w 1169194"/>
                <a:gd name="connsiteY6" fmla="*/ 245269 h 1045369"/>
                <a:gd name="connsiteX7" fmla="*/ 812006 w 1169194"/>
                <a:gd name="connsiteY7" fmla="*/ 223838 h 1045369"/>
                <a:gd name="connsiteX8" fmla="*/ 819150 w 1169194"/>
                <a:gd name="connsiteY8" fmla="*/ 200025 h 1045369"/>
                <a:gd name="connsiteX9" fmla="*/ 821531 w 1169194"/>
                <a:gd name="connsiteY9" fmla="*/ 161925 h 1045369"/>
                <a:gd name="connsiteX10" fmla="*/ 816769 w 1169194"/>
                <a:gd name="connsiteY10" fmla="*/ 119063 h 1045369"/>
                <a:gd name="connsiteX11" fmla="*/ 814388 w 1169194"/>
                <a:gd name="connsiteY11" fmla="*/ 104775 h 1045369"/>
                <a:gd name="connsiteX12" fmla="*/ 804863 w 1169194"/>
                <a:gd name="connsiteY12" fmla="*/ 71438 h 1045369"/>
                <a:gd name="connsiteX13" fmla="*/ 797719 w 1169194"/>
                <a:gd name="connsiteY13" fmla="*/ 42863 h 1045369"/>
                <a:gd name="connsiteX14" fmla="*/ 797719 w 1169194"/>
                <a:gd name="connsiteY14" fmla="*/ 26194 h 1045369"/>
                <a:gd name="connsiteX15" fmla="*/ 800100 w 1169194"/>
                <a:gd name="connsiteY15" fmla="*/ 7144 h 1045369"/>
                <a:gd name="connsiteX16" fmla="*/ 807244 w 1169194"/>
                <a:gd name="connsiteY16" fmla="*/ 0 h 1045369"/>
                <a:gd name="connsiteX17" fmla="*/ 833438 w 1169194"/>
                <a:gd name="connsiteY17" fmla="*/ 2382 h 1045369"/>
                <a:gd name="connsiteX18" fmla="*/ 862013 w 1169194"/>
                <a:gd name="connsiteY18" fmla="*/ 9525 h 1045369"/>
                <a:gd name="connsiteX19" fmla="*/ 883444 w 1169194"/>
                <a:gd name="connsiteY19" fmla="*/ 21432 h 1045369"/>
                <a:gd name="connsiteX20" fmla="*/ 923925 w 1169194"/>
                <a:gd name="connsiteY20" fmla="*/ 57150 h 1045369"/>
                <a:gd name="connsiteX21" fmla="*/ 966788 w 1169194"/>
                <a:gd name="connsiteY21" fmla="*/ 100013 h 1045369"/>
                <a:gd name="connsiteX22" fmla="*/ 1023938 w 1169194"/>
                <a:gd name="connsiteY22" fmla="*/ 161925 h 1045369"/>
                <a:gd name="connsiteX23" fmla="*/ 1054894 w 1169194"/>
                <a:gd name="connsiteY23" fmla="*/ 207169 h 1045369"/>
                <a:gd name="connsiteX24" fmla="*/ 1085850 w 1169194"/>
                <a:gd name="connsiteY24" fmla="*/ 254794 h 1045369"/>
                <a:gd name="connsiteX25" fmla="*/ 1126331 w 1169194"/>
                <a:gd name="connsiteY25" fmla="*/ 323850 h 1045369"/>
                <a:gd name="connsiteX26" fmla="*/ 1143000 w 1169194"/>
                <a:gd name="connsiteY26" fmla="*/ 352425 h 1045369"/>
                <a:gd name="connsiteX27" fmla="*/ 1159669 w 1169194"/>
                <a:gd name="connsiteY27" fmla="*/ 383382 h 1045369"/>
                <a:gd name="connsiteX28" fmla="*/ 1169194 w 1169194"/>
                <a:gd name="connsiteY28" fmla="*/ 419100 h 1045369"/>
                <a:gd name="connsiteX29" fmla="*/ 1166813 w 1169194"/>
                <a:gd name="connsiteY29" fmla="*/ 442913 h 1045369"/>
                <a:gd name="connsiteX30" fmla="*/ 1162050 w 1169194"/>
                <a:gd name="connsiteY30" fmla="*/ 461963 h 1045369"/>
                <a:gd name="connsiteX31" fmla="*/ 1145381 w 1169194"/>
                <a:gd name="connsiteY31" fmla="*/ 478632 h 1045369"/>
                <a:gd name="connsiteX32" fmla="*/ 1119188 w 1169194"/>
                <a:gd name="connsiteY32" fmla="*/ 485775 h 1045369"/>
                <a:gd name="connsiteX33" fmla="*/ 1081088 w 1169194"/>
                <a:gd name="connsiteY33" fmla="*/ 490538 h 1045369"/>
                <a:gd name="connsiteX34" fmla="*/ 1031081 w 1169194"/>
                <a:gd name="connsiteY34" fmla="*/ 504825 h 1045369"/>
                <a:gd name="connsiteX35" fmla="*/ 957263 w 1169194"/>
                <a:gd name="connsiteY35" fmla="*/ 538163 h 1045369"/>
                <a:gd name="connsiteX36" fmla="*/ 857250 w 1169194"/>
                <a:gd name="connsiteY36" fmla="*/ 592932 h 1045369"/>
                <a:gd name="connsiteX37" fmla="*/ 726281 w 1169194"/>
                <a:gd name="connsiteY37" fmla="*/ 661988 h 1045369"/>
                <a:gd name="connsiteX38" fmla="*/ 576263 w 1169194"/>
                <a:gd name="connsiteY38" fmla="*/ 747713 h 1045369"/>
                <a:gd name="connsiteX39" fmla="*/ 323850 w 1169194"/>
                <a:gd name="connsiteY39" fmla="*/ 890588 h 1045369"/>
                <a:gd name="connsiteX40" fmla="*/ 54769 w 1169194"/>
                <a:gd name="connsiteY40" fmla="*/ 1045369 h 1045369"/>
                <a:gd name="connsiteX41" fmla="*/ 0 w 1169194"/>
                <a:gd name="connsiteY41" fmla="*/ 985838 h 1045369"/>
                <a:gd name="connsiteX42" fmla="*/ 109538 w 1169194"/>
                <a:gd name="connsiteY42" fmla="*/ 897732 h 1045369"/>
                <a:gd name="connsiteX43" fmla="*/ 221456 w 1169194"/>
                <a:gd name="connsiteY43" fmla="*/ 804863 h 1045369"/>
                <a:gd name="connsiteX44" fmla="*/ 392906 w 1169194"/>
                <a:gd name="connsiteY44" fmla="*/ 666750 h 1045369"/>
                <a:gd name="connsiteX45" fmla="*/ 473869 w 1169194"/>
                <a:gd name="connsiteY45" fmla="*/ 590550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69194" h="1045369">
                  <a:moveTo>
                    <a:pt x="473869" y="590550"/>
                  </a:moveTo>
                  <a:lnTo>
                    <a:pt x="597694" y="476250"/>
                  </a:lnTo>
                  <a:lnTo>
                    <a:pt x="723900" y="342900"/>
                  </a:lnTo>
                  <a:lnTo>
                    <a:pt x="759619" y="302419"/>
                  </a:lnTo>
                  <a:lnTo>
                    <a:pt x="776288" y="285750"/>
                  </a:lnTo>
                  <a:lnTo>
                    <a:pt x="790575" y="269082"/>
                  </a:lnTo>
                  <a:lnTo>
                    <a:pt x="804863" y="245269"/>
                  </a:lnTo>
                  <a:lnTo>
                    <a:pt x="812006" y="223838"/>
                  </a:lnTo>
                  <a:lnTo>
                    <a:pt x="819150" y="200025"/>
                  </a:lnTo>
                  <a:lnTo>
                    <a:pt x="821531" y="161925"/>
                  </a:lnTo>
                  <a:lnTo>
                    <a:pt x="816769" y="119063"/>
                  </a:lnTo>
                  <a:lnTo>
                    <a:pt x="814388" y="104775"/>
                  </a:lnTo>
                  <a:lnTo>
                    <a:pt x="804863" y="71438"/>
                  </a:lnTo>
                  <a:lnTo>
                    <a:pt x="797719" y="42863"/>
                  </a:lnTo>
                  <a:lnTo>
                    <a:pt x="797719" y="26194"/>
                  </a:lnTo>
                  <a:lnTo>
                    <a:pt x="800100" y="7144"/>
                  </a:lnTo>
                  <a:lnTo>
                    <a:pt x="807244" y="0"/>
                  </a:lnTo>
                  <a:lnTo>
                    <a:pt x="833438" y="2382"/>
                  </a:lnTo>
                  <a:lnTo>
                    <a:pt x="862013" y="9525"/>
                  </a:lnTo>
                  <a:lnTo>
                    <a:pt x="883444" y="21432"/>
                  </a:lnTo>
                  <a:lnTo>
                    <a:pt x="923925" y="57150"/>
                  </a:lnTo>
                  <a:lnTo>
                    <a:pt x="966788" y="100013"/>
                  </a:lnTo>
                  <a:lnTo>
                    <a:pt x="1023938" y="161925"/>
                  </a:lnTo>
                  <a:lnTo>
                    <a:pt x="1054894" y="207169"/>
                  </a:lnTo>
                  <a:lnTo>
                    <a:pt x="1085850" y="254794"/>
                  </a:lnTo>
                  <a:lnTo>
                    <a:pt x="1126331" y="323850"/>
                  </a:lnTo>
                  <a:lnTo>
                    <a:pt x="1143000" y="352425"/>
                  </a:lnTo>
                  <a:lnTo>
                    <a:pt x="1159669" y="383382"/>
                  </a:lnTo>
                  <a:lnTo>
                    <a:pt x="1169194" y="419100"/>
                  </a:lnTo>
                  <a:lnTo>
                    <a:pt x="1166813" y="442913"/>
                  </a:lnTo>
                  <a:lnTo>
                    <a:pt x="1162050" y="461963"/>
                  </a:lnTo>
                  <a:lnTo>
                    <a:pt x="1145381" y="478632"/>
                  </a:lnTo>
                  <a:lnTo>
                    <a:pt x="1119188" y="485775"/>
                  </a:lnTo>
                  <a:lnTo>
                    <a:pt x="1081088" y="490538"/>
                  </a:lnTo>
                  <a:lnTo>
                    <a:pt x="1031081" y="504825"/>
                  </a:lnTo>
                  <a:lnTo>
                    <a:pt x="957263" y="538163"/>
                  </a:lnTo>
                  <a:lnTo>
                    <a:pt x="857250" y="592932"/>
                  </a:lnTo>
                  <a:lnTo>
                    <a:pt x="726281" y="661988"/>
                  </a:lnTo>
                  <a:lnTo>
                    <a:pt x="576263" y="747713"/>
                  </a:lnTo>
                  <a:lnTo>
                    <a:pt x="323850" y="890588"/>
                  </a:lnTo>
                  <a:lnTo>
                    <a:pt x="54769" y="1045369"/>
                  </a:lnTo>
                  <a:lnTo>
                    <a:pt x="0" y="985838"/>
                  </a:lnTo>
                  <a:lnTo>
                    <a:pt x="109538" y="897732"/>
                  </a:lnTo>
                  <a:lnTo>
                    <a:pt x="221456" y="804863"/>
                  </a:lnTo>
                  <a:lnTo>
                    <a:pt x="392906" y="666750"/>
                  </a:lnTo>
                  <a:lnTo>
                    <a:pt x="473869" y="590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64">
              <a:extLst>
                <a:ext uri="{FF2B5EF4-FFF2-40B4-BE49-F238E27FC236}">
                  <a16:creationId xmlns:a16="http://schemas.microsoft.com/office/drawing/2014/main" id="{BADC8337-AD68-4400-90A3-C46DFEA9336E}"/>
                </a:ext>
              </a:extLst>
            </p:cNvPr>
            <p:cNvSpPr/>
            <p:nvPr/>
          </p:nvSpPr>
          <p:spPr>
            <a:xfrm>
              <a:off x="3914775" y="2103438"/>
              <a:ext cx="2332038" cy="1679575"/>
            </a:xfrm>
            <a:custGeom>
              <a:avLst/>
              <a:gdLst>
                <a:gd name="connsiteX0" fmla="*/ 776288 w 2331244"/>
                <a:gd name="connsiteY0" fmla="*/ 335756 h 1681162"/>
                <a:gd name="connsiteX1" fmla="*/ 1019175 w 2331244"/>
                <a:gd name="connsiteY1" fmla="*/ 307181 h 1681162"/>
                <a:gd name="connsiteX2" fmla="*/ 1216819 w 2331244"/>
                <a:gd name="connsiteY2" fmla="*/ 288131 h 1681162"/>
                <a:gd name="connsiteX3" fmla="*/ 1335881 w 2331244"/>
                <a:gd name="connsiteY3" fmla="*/ 278606 h 1681162"/>
                <a:gd name="connsiteX4" fmla="*/ 1509713 w 2331244"/>
                <a:gd name="connsiteY4" fmla="*/ 266700 h 1681162"/>
                <a:gd name="connsiteX5" fmla="*/ 1669256 w 2331244"/>
                <a:gd name="connsiteY5" fmla="*/ 259556 h 1681162"/>
                <a:gd name="connsiteX6" fmla="*/ 1764506 w 2331244"/>
                <a:gd name="connsiteY6" fmla="*/ 254794 h 1681162"/>
                <a:gd name="connsiteX7" fmla="*/ 1840706 w 2331244"/>
                <a:gd name="connsiteY7" fmla="*/ 252412 h 1681162"/>
                <a:gd name="connsiteX8" fmla="*/ 1864519 w 2331244"/>
                <a:gd name="connsiteY8" fmla="*/ 252412 h 1681162"/>
                <a:gd name="connsiteX9" fmla="*/ 1905000 w 2331244"/>
                <a:gd name="connsiteY9" fmla="*/ 257175 h 1681162"/>
                <a:gd name="connsiteX10" fmla="*/ 1933575 w 2331244"/>
                <a:gd name="connsiteY10" fmla="*/ 269081 h 1681162"/>
                <a:gd name="connsiteX11" fmla="*/ 1945481 w 2331244"/>
                <a:gd name="connsiteY11" fmla="*/ 278606 h 1681162"/>
                <a:gd name="connsiteX12" fmla="*/ 1957388 w 2331244"/>
                <a:gd name="connsiteY12" fmla="*/ 292894 h 1681162"/>
                <a:gd name="connsiteX13" fmla="*/ 1969294 w 2331244"/>
                <a:gd name="connsiteY13" fmla="*/ 316706 h 1681162"/>
                <a:gd name="connsiteX14" fmla="*/ 1974056 w 2331244"/>
                <a:gd name="connsiteY14" fmla="*/ 340519 h 1681162"/>
                <a:gd name="connsiteX15" fmla="*/ 1971675 w 2331244"/>
                <a:gd name="connsiteY15" fmla="*/ 390525 h 1681162"/>
                <a:gd name="connsiteX16" fmla="*/ 1957388 w 2331244"/>
                <a:gd name="connsiteY16" fmla="*/ 485775 h 1681162"/>
                <a:gd name="connsiteX17" fmla="*/ 1916906 w 2331244"/>
                <a:gd name="connsiteY17" fmla="*/ 773906 h 1681162"/>
                <a:gd name="connsiteX18" fmla="*/ 1876425 w 2331244"/>
                <a:gd name="connsiteY18" fmla="*/ 928687 h 1681162"/>
                <a:gd name="connsiteX19" fmla="*/ 1804988 w 2331244"/>
                <a:gd name="connsiteY19" fmla="*/ 1419225 h 1681162"/>
                <a:gd name="connsiteX20" fmla="*/ 1766888 w 2331244"/>
                <a:gd name="connsiteY20" fmla="*/ 1619250 h 1681162"/>
                <a:gd name="connsiteX21" fmla="*/ 1781175 w 2331244"/>
                <a:gd name="connsiteY21" fmla="*/ 1645444 h 1681162"/>
                <a:gd name="connsiteX22" fmla="*/ 1802606 w 2331244"/>
                <a:gd name="connsiteY22" fmla="*/ 1664494 h 1681162"/>
                <a:gd name="connsiteX23" fmla="*/ 1824038 w 2331244"/>
                <a:gd name="connsiteY23" fmla="*/ 1671637 h 1681162"/>
                <a:gd name="connsiteX24" fmla="*/ 1850231 w 2331244"/>
                <a:gd name="connsiteY24" fmla="*/ 1678781 h 1681162"/>
                <a:gd name="connsiteX25" fmla="*/ 1885950 w 2331244"/>
                <a:gd name="connsiteY25" fmla="*/ 1681162 h 1681162"/>
                <a:gd name="connsiteX26" fmla="*/ 1919288 w 2331244"/>
                <a:gd name="connsiteY26" fmla="*/ 1671637 h 1681162"/>
                <a:gd name="connsiteX27" fmla="*/ 1955006 w 2331244"/>
                <a:gd name="connsiteY27" fmla="*/ 1657350 h 1681162"/>
                <a:gd name="connsiteX28" fmla="*/ 1983581 w 2331244"/>
                <a:gd name="connsiteY28" fmla="*/ 1633537 h 1681162"/>
                <a:gd name="connsiteX29" fmla="*/ 2009775 w 2331244"/>
                <a:gd name="connsiteY29" fmla="*/ 1597819 h 1681162"/>
                <a:gd name="connsiteX30" fmla="*/ 2031206 w 2331244"/>
                <a:gd name="connsiteY30" fmla="*/ 1547812 h 1681162"/>
                <a:gd name="connsiteX31" fmla="*/ 2050256 w 2331244"/>
                <a:gd name="connsiteY31" fmla="*/ 1478756 h 1681162"/>
                <a:gd name="connsiteX32" fmla="*/ 2088356 w 2331244"/>
                <a:gd name="connsiteY32" fmla="*/ 1266825 h 1681162"/>
                <a:gd name="connsiteX33" fmla="*/ 2152650 w 2331244"/>
                <a:gd name="connsiteY33" fmla="*/ 902494 h 1681162"/>
                <a:gd name="connsiteX34" fmla="*/ 2219325 w 2331244"/>
                <a:gd name="connsiteY34" fmla="*/ 526256 h 1681162"/>
                <a:gd name="connsiteX35" fmla="*/ 2235994 w 2331244"/>
                <a:gd name="connsiteY35" fmla="*/ 438150 h 1681162"/>
                <a:gd name="connsiteX36" fmla="*/ 2250281 w 2331244"/>
                <a:gd name="connsiteY36" fmla="*/ 395287 h 1681162"/>
                <a:gd name="connsiteX37" fmla="*/ 2269331 w 2331244"/>
                <a:gd name="connsiteY37" fmla="*/ 359569 h 1681162"/>
                <a:gd name="connsiteX38" fmla="*/ 2288381 w 2331244"/>
                <a:gd name="connsiteY38" fmla="*/ 333375 h 1681162"/>
                <a:gd name="connsiteX39" fmla="*/ 2302669 w 2331244"/>
                <a:gd name="connsiteY39" fmla="*/ 316706 h 1681162"/>
                <a:gd name="connsiteX40" fmla="*/ 2321719 w 2331244"/>
                <a:gd name="connsiteY40" fmla="*/ 278606 h 1681162"/>
                <a:gd name="connsiteX41" fmla="*/ 2328863 w 2331244"/>
                <a:gd name="connsiteY41" fmla="*/ 250031 h 1681162"/>
                <a:gd name="connsiteX42" fmla="*/ 2331244 w 2331244"/>
                <a:gd name="connsiteY42" fmla="*/ 223837 h 1681162"/>
                <a:gd name="connsiteX43" fmla="*/ 2321719 w 2331244"/>
                <a:gd name="connsiteY43" fmla="*/ 190500 h 1681162"/>
                <a:gd name="connsiteX44" fmla="*/ 2309813 w 2331244"/>
                <a:gd name="connsiteY44" fmla="*/ 166687 h 1681162"/>
                <a:gd name="connsiteX45" fmla="*/ 2288381 w 2331244"/>
                <a:gd name="connsiteY45" fmla="*/ 142875 h 1681162"/>
                <a:gd name="connsiteX46" fmla="*/ 2238375 w 2331244"/>
                <a:gd name="connsiteY46" fmla="*/ 109537 h 1681162"/>
                <a:gd name="connsiteX47" fmla="*/ 2183606 w 2331244"/>
                <a:gd name="connsiteY47" fmla="*/ 80962 h 1681162"/>
                <a:gd name="connsiteX48" fmla="*/ 2114550 w 2331244"/>
                <a:gd name="connsiteY48" fmla="*/ 45244 h 1681162"/>
                <a:gd name="connsiteX49" fmla="*/ 2052638 w 2331244"/>
                <a:gd name="connsiteY49" fmla="*/ 19050 h 1681162"/>
                <a:gd name="connsiteX50" fmla="*/ 2009775 w 2331244"/>
                <a:gd name="connsiteY50" fmla="*/ 7144 h 1681162"/>
                <a:gd name="connsiteX51" fmla="*/ 1964531 w 2331244"/>
                <a:gd name="connsiteY51" fmla="*/ 0 h 1681162"/>
                <a:gd name="connsiteX52" fmla="*/ 1938338 w 2331244"/>
                <a:gd name="connsiteY52" fmla="*/ 4762 h 1681162"/>
                <a:gd name="connsiteX53" fmla="*/ 1902619 w 2331244"/>
                <a:gd name="connsiteY53" fmla="*/ 21431 h 1681162"/>
                <a:gd name="connsiteX54" fmla="*/ 1828800 w 2331244"/>
                <a:gd name="connsiteY54" fmla="*/ 40481 h 1681162"/>
                <a:gd name="connsiteX55" fmla="*/ 1735931 w 2331244"/>
                <a:gd name="connsiteY55" fmla="*/ 54769 h 1681162"/>
                <a:gd name="connsiteX56" fmla="*/ 1600200 w 2331244"/>
                <a:gd name="connsiteY56" fmla="*/ 71437 h 1681162"/>
                <a:gd name="connsiteX57" fmla="*/ 1500188 w 2331244"/>
                <a:gd name="connsiteY57" fmla="*/ 80962 h 1681162"/>
                <a:gd name="connsiteX58" fmla="*/ 1335881 w 2331244"/>
                <a:gd name="connsiteY58" fmla="*/ 92869 h 1681162"/>
                <a:gd name="connsiteX59" fmla="*/ 1228725 w 2331244"/>
                <a:gd name="connsiteY59" fmla="*/ 95250 h 1681162"/>
                <a:gd name="connsiteX60" fmla="*/ 969169 w 2331244"/>
                <a:gd name="connsiteY60" fmla="*/ 140494 h 1681162"/>
                <a:gd name="connsiteX61" fmla="*/ 812006 w 2331244"/>
                <a:gd name="connsiteY61" fmla="*/ 164306 h 1681162"/>
                <a:gd name="connsiteX62" fmla="*/ 550069 w 2331244"/>
                <a:gd name="connsiteY62" fmla="*/ 202406 h 1681162"/>
                <a:gd name="connsiteX63" fmla="*/ 278606 w 2331244"/>
                <a:gd name="connsiteY63" fmla="*/ 235744 h 1681162"/>
                <a:gd name="connsiteX64" fmla="*/ 178594 w 2331244"/>
                <a:gd name="connsiteY64" fmla="*/ 247650 h 1681162"/>
                <a:gd name="connsiteX65" fmla="*/ 130969 w 2331244"/>
                <a:gd name="connsiteY65" fmla="*/ 250031 h 1681162"/>
                <a:gd name="connsiteX66" fmla="*/ 0 w 2331244"/>
                <a:gd name="connsiteY66" fmla="*/ 252412 h 1681162"/>
                <a:gd name="connsiteX67" fmla="*/ 66675 w 2331244"/>
                <a:gd name="connsiteY67" fmla="*/ 452437 h 1681162"/>
                <a:gd name="connsiteX68" fmla="*/ 361950 w 2331244"/>
                <a:gd name="connsiteY68" fmla="*/ 397669 h 1681162"/>
                <a:gd name="connsiteX69" fmla="*/ 611981 w 2331244"/>
                <a:gd name="connsiteY69" fmla="*/ 357187 h 1681162"/>
                <a:gd name="connsiteX70" fmla="*/ 776288 w 2331244"/>
                <a:gd name="connsiteY70" fmla="*/ 335756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331244" h="1681162">
                  <a:moveTo>
                    <a:pt x="776288" y="335756"/>
                  </a:moveTo>
                  <a:lnTo>
                    <a:pt x="1019175" y="307181"/>
                  </a:lnTo>
                  <a:lnTo>
                    <a:pt x="1216819" y="288131"/>
                  </a:lnTo>
                  <a:lnTo>
                    <a:pt x="1335881" y="278606"/>
                  </a:lnTo>
                  <a:lnTo>
                    <a:pt x="1509713" y="266700"/>
                  </a:lnTo>
                  <a:lnTo>
                    <a:pt x="1669256" y="259556"/>
                  </a:lnTo>
                  <a:lnTo>
                    <a:pt x="1764506" y="254794"/>
                  </a:lnTo>
                  <a:lnTo>
                    <a:pt x="1840706" y="252412"/>
                  </a:lnTo>
                  <a:lnTo>
                    <a:pt x="1864519" y="252412"/>
                  </a:lnTo>
                  <a:lnTo>
                    <a:pt x="1905000" y="257175"/>
                  </a:lnTo>
                  <a:lnTo>
                    <a:pt x="1933575" y="269081"/>
                  </a:lnTo>
                  <a:lnTo>
                    <a:pt x="1945481" y="278606"/>
                  </a:lnTo>
                  <a:lnTo>
                    <a:pt x="1957388" y="292894"/>
                  </a:lnTo>
                  <a:lnTo>
                    <a:pt x="1969294" y="316706"/>
                  </a:lnTo>
                  <a:lnTo>
                    <a:pt x="1974056" y="340519"/>
                  </a:lnTo>
                  <a:lnTo>
                    <a:pt x="1971675" y="390525"/>
                  </a:lnTo>
                  <a:lnTo>
                    <a:pt x="1957388" y="485775"/>
                  </a:lnTo>
                  <a:lnTo>
                    <a:pt x="1916906" y="773906"/>
                  </a:lnTo>
                  <a:lnTo>
                    <a:pt x="1876425" y="928687"/>
                  </a:lnTo>
                  <a:lnTo>
                    <a:pt x="1804988" y="1419225"/>
                  </a:lnTo>
                  <a:lnTo>
                    <a:pt x="1766888" y="1619250"/>
                  </a:lnTo>
                  <a:lnTo>
                    <a:pt x="1781175" y="1645444"/>
                  </a:lnTo>
                  <a:lnTo>
                    <a:pt x="1802606" y="1664494"/>
                  </a:lnTo>
                  <a:lnTo>
                    <a:pt x="1824038" y="1671637"/>
                  </a:lnTo>
                  <a:lnTo>
                    <a:pt x="1850231" y="1678781"/>
                  </a:lnTo>
                  <a:lnTo>
                    <a:pt x="1885950" y="1681162"/>
                  </a:lnTo>
                  <a:lnTo>
                    <a:pt x="1919288" y="1671637"/>
                  </a:lnTo>
                  <a:lnTo>
                    <a:pt x="1955006" y="1657350"/>
                  </a:lnTo>
                  <a:lnTo>
                    <a:pt x="1983581" y="1633537"/>
                  </a:lnTo>
                  <a:lnTo>
                    <a:pt x="2009775" y="1597819"/>
                  </a:lnTo>
                  <a:lnTo>
                    <a:pt x="2031206" y="1547812"/>
                  </a:lnTo>
                  <a:lnTo>
                    <a:pt x="2050256" y="1478756"/>
                  </a:lnTo>
                  <a:lnTo>
                    <a:pt x="2088356" y="1266825"/>
                  </a:lnTo>
                  <a:lnTo>
                    <a:pt x="2152650" y="902494"/>
                  </a:lnTo>
                  <a:lnTo>
                    <a:pt x="2219325" y="526256"/>
                  </a:lnTo>
                  <a:lnTo>
                    <a:pt x="2235994" y="438150"/>
                  </a:lnTo>
                  <a:lnTo>
                    <a:pt x="2250281" y="395287"/>
                  </a:lnTo>
                  <a:lnTo>
                    <a:pt x="2269331" y="359569"/>
                  </a:lnTo>
                  <a:lnTo>
                    <a:pt x="2288381" y="333375"/>
                  </a:lnTo>
                  <a:lnTo>
                    <a:pt x="2302669" y="316706"/>
                  </a:lnTo>
                  <a:lnTo>
                    <a:pt x="2321719" y="278606"/>
                  </a:lnTo>
                  <a:lnTo>
                    <a:pt x="2328863" y="250031"/>
                  </a:lnTo>
                  <a:lnTo>
                    <a:pt x="2331244" y="223837"/>
                  </a:lnTo>
                  <a:lnTo>
                    <a:pt x="2321719" y="190500"/>
                  </a:lnTo>
                  <a:lnTo>
                    <a:pt x="2309813" y="166687"/>
                  </a:lnTo>
                  <a:lnTo>
                    <a:pt x="2288381" y="142875"/>
                  </a:lnTo>
                  <a:lnTo>
                    <a:pt x="2238375" y="109537"/>
                  </a:lnTo>
                  <a:lnTo>
                    <a:pt x="2183606" y="80962"/>
                  </a:lnTo>
                  <a:lnTo>
                    <a:pt x="2114550" y="45244"/>
                  </a:lnTo>
                  <a:lnTo>
                    <a:pt x="2052638" y="19050"/>
                  </a:lnTo>
                  <a:lnTo>
                    <a:pt x="2009775" y="7144"/>
                  </a:lnTo>
                  <a:lnTo>
                    <a:pt x="1964531" y="0"/>
                  </a:lnTo>
                  <a:lnTo>
                    <a:pt x="1938338" y="4762"/>
                  </a:lnTo>
                  <a:lnTo>
                    <a:pt x="1902619" y="21431"/>
                  </a:lnTo>
                  <a:lnTo>
                    <a:pt x="1828800" y="40481"/>
                  </a:lnTo>
                  <a:lnTo>
                    <a:pt x="1735931" y="54769"/>
                  </a:lnTo>
                  <a:lnTo>
                    <a:pt x="1600200" y="71437"/>
                  </a:lnTo>
                  <a:lnTo>
                    <a:pt x="1500188" y="80962"/>
                  </a:lnTo>
                  <a:lnTo>
                    <a:pt x="1335881" y="92869"/>
                  </a:lnTo>
                  <a:lnTo>
                    <a:pt x="1228725" y="95250"/>
                  </a:lnTo>
                  <a:lnTo>
                    <a:pt x="969169" y="140494"/>
                  </a:lnTo>
                  <a:lnTo>
                    <a:pt x="812006" y="164306"/>
                  </a:lnTo>
                  <a:lnTo>
                    <a:pt x="550069" y="202406"/>
                  </a:lnTo>
                  <a:lnTo>
                    <a:pt x="278606" y="235744"/>
                  </a:lnTo>
                  <a:lnTo>
                    <a:pt x="178594" y="247650"/>
                  </a:lnTo>
                  <a:cubicBezTo>
                    <a:pt x="132557" y="250073"/>
                    <a:pt x="148452" y="250031"/>
                    <a:pt x="130969" y="250031"/>
                  </a:cubicBezTo>
                  <a:lnTo>
                    <a:pt x="0" y="252412"/>
                  </a:lnTo>
                  <a:lnTo>
                    <a:pt x="66675" y="452437"/>
                  </a:lnTo>
                  <a:lnTo>
                    <a:pt x="361950" y="397669"/>
                  </a:lnTo>
                  <a:lnTo>
                    <a:pt x="611981" y="357187"/>
                  </a:lnTo>
                  <a:lnTo>
                    <a:pt x="776288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5">
              <a:extLst>
                <a:ext uri="{FF2B5EF4-FFF2-40B4-BE49-F238E27FC236}">
                  <a16:creationId xmlns:a16="http://schemas.microsoft.com/office/drawing/2014/main" id="{3477CA6C-8D29-4E30-8590-3027C4A22965}"/>
                </a:ext>
              </a:extLst>
            </p:cNvPr>
            <p:cNvSpPr/>
            <p:nvPr/>
          </p:nvSpPr>
          <p:spPr>
            <a:xfrm>
              <a:off x="4017963" y="2814638"/>
              <a:ext cx="1911350" cy="393700"/>
            </a:xfrm>
            <a:custGeom>
              <a:avLst/>
              <a:gdLst>
                <a:gd name="connsiteX0" fmla="*/ 740569 w 1912144"/>
                <a:gd name="connsiteY0" fmla="*/ 142875 h 392906"/>
                <a:gd name="connsiteX1" fmla="*/ 1090612 w 1912144"/>
                <a:gd name="connsiteY1" fmla="*/ 88106 h 392906"/>
                <a:gd name="connsiteX2" fmla="*/ 1381125 w 1912144"/>
                <a:gd name="connsiteY2" fmla="*/ 42862 h 392906"/>
                <a:gd name="connsiteX3" fmla="*/ 1562100 w 1912144"/>
                <a:gd name="connsiteY3" fmla="*/ 11906 h 392906"/>
                <a:gd name="connsiteX4" fmla="*/ 1635919 w 1912144"/>
                <a:gd name="connsiteY4" fmla="*/ 0 h 392906"/>
                <a:gd name="connsiteX5" fmla="*/ 1676400 w 1912144"/>
                <a:gd name="connsiteY5" fmla="*/ 0 h 392906"/>
                <a:gd name="connsiteX6" fmla="*/ 1716881 w 1912144"/>
                <a:gd name="connsiteY6" fmla="*/ 4762 h 392906"/>
                <a:gd name="connsiteX7" fmla="*/ 1771650 w 1912144"/>
                <a:gd name="connsiteY7" fmla="*/ 16668 h 392906"/>
                <a:gd name="connsiteX8" fmla="*/ 1912144 w 1912144"/>
                <a:gd name="connsiteY8" fmla="*/ 59531 h 392906"/>
                <a:gd name="connsiteX9" fmla="*/ 1885950 w 1912144"/>
                <a:gd name="connsiteY9" fmla="*/ 228600 h 392906"/>
                <a:gd name="connsiteX10" fmla="*/ 1645444 w 1912144"/>
                <a:gd name="connsiteY10" fmla="*/ 235743 h 392906"/>
                <a:gd name="connsiteX11" fmla="*/ 1364456 w 1912144"/>
                <a:gd name="connsiteY11" fmla="*/ 250031 h 392906"/>
                <a:gd name="connsiteX12" fmla="*/ 1157287 w 1912144"/>
                <a:gd name="connsiteY12" fmla="*/ 261937 h 392906"/>
                <a:gd name="connsiteX13" fmla="*/ 947737 w 1912144"/>
                <a:gd name="connsiteY13" fmla="*/ 280987 h 392906"/>
                <a:gd name="connsiteX14" fmla="*/ 723900 w 1912144"/>
                <a:gd name="connsiteY14" fmla="*/ 307181 h 392906"/>
                <a:gd name="connsiteX15" fmla="*/ 528637 w 1912144"/>
                <a:gd name="connsiteY15" fmla="*/ 333375 h 392906"/>
                <a:gd name="connsiteX16" fmla="*/ 397669 w 1912144"/>
                <a:gd name="connsiteY16" fmla="*/ 354806 h 392906"/>
                <a:gd name="connsiteX17" fmla="*/ 245269 w 1912144"/>
                <a:gd name="connsiteY17" fmla="*/ 376237 h 392906"/>
                <a:gd name="connsiteX18" fmla="*/ 109537 w 1912144"/>
                <a:gd name="connsiteY18" fmla="*/ 388143 h 392906"/>
                <a:gd name="connsiteX19" fmla="*/ 0 w 1912144"/>
                <a:gd name="connsiteY19" fmla="*/ 392906 h 392906"/>
                <a:gd name="connsiteX20" fmla="*/ 7144 w 1912144"/>
                <a:gd name="connsiteY20" fmla="*/ 209550 h 392906"/>
                <a:gd name="connsiteX21" fmla="*/ 176212 w 1912144"/>
                <a:gd name="connsiteY21" fmla="*/ 207168 h 392906"/>
                <a:gd name="connsiteX22" fmla="*/ 295275 w 1912144"/>
                <a:gd name="connsiteY22" fmla="*/ 202406 h 392906"/>
                <a:gd name="connsiteX23" fmla="*/ 454819 w 1912144"/>
                <a:gd name="connsiteY23" fmla="*/ 185737 h 392906"/>
                <a:gd name="connsiteX24" fmla="*/ 740569 w 1912144"/>
                <a:gd name="connsiteY24" fmla="*/ 14287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2144" h="392906">
                  <a:moveTo>
                    <a:pt x="740569" y="142875"/>
                  </a:moveTo>
                  <a:lnTo>
                    <a:pt x="1090612" y="88106"/>
                  </a:lnTo>
                  <a:lnTo>
                    <a:pt x="1381125" y="42862"/>
                  </a:lnTo>
                  <a:lnTo>
                    <a:pt x="1562100" y="11906"/>
                  </a:lnTo>
                  <a:lnTo>
                    <a:pt x="1635919" y="0"/>
                  </a:lnTo>
                  <a:lnTo>
                    <a:pt x="1676400" y="0"/>
                  </a:lnTo>
                  <a:lnTo>
                    <a:pt x="1716881" y="4762"/>
                  </a:lnTo>
                  <a:lnTo>
                    <a:pt x="1771650" y="16668"/>
                  </a:lnTo>
                  <a:lnTo>
                    <a:pt x="1912144" y="59531"/>
                  </a:lnTo>
                  <a:lnTo>
                    <a:pt x="1885950" y="228600"/>
                  </a:lnTo>
                  <a:lnTo>
                    <a:pt x="1645444" y="235743"/>
                  </a:lnTo>
                  <a:lnTo>
                    <a:pt x="1364456" y="250031"/>
                  </a:lnTo>
                  <a:lnTo>
                    <a:pt x="1157287" y="261937"/>
                  </a:lnTo>
                  <a:lnTo>
                    <a:pt x="947737" y="280987"/>
                  </a:lnTo>
                  <a:lnTo>
                    <a:pt x="723900" y="307181"/>
                  </a:lnTo>
                  <a:lnTo>
                    <a:pt x="528637" y="333375"/>
                  </a:lnTo>
                  <a:lnTo>
                    <a:pt x="397669" y="354806"/>
                  </a:lnTo>
                  <a:lnTo>
                    <a:pt x="245269" y="376237"/>
                  </a:lnTo>
                  <a:lnTo>
                    <a:pt x="109537" y="388143"/>
                  </a:lnTo>
                  <a:lnTo>
                    <a:pt x="0" y="392906"/>
                  </a:lnTo>
                  <a:lnTo>
                    <a:pt x="7144" y="209550"/>
                  </a:lnTo>
                  <a:lnTo>
                    <a:pt x="176212" y="207168"/>
                  </a:lnTo>
                  <a:lnTo>
                    <a:pt x="295275" y="202406"/>
                  </a:lnTo>
                  <a:lnTo>
                    <a:pt x="454819" y="185737"/>
                  </a:lnTo>
                  <a:lnTo>
                    <a:pt x="740569" y="142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58629B3D-8676-4CF6-BDA7-AF704556E561}"/>
                </a:ext>
              </a:extLst>
            </p:cNvPr>
            <p:cNvSpPr/>
            <p:nvPr/>
          </p:nvSpPr>
          <p:spPr>
            <a:xfrm>
              <a:off x="3990975" y="3486150"/>
              <a:ext cx="1779588" cy="446088"/>
            </a:xfrm>
            <a:custGeom>
              <a:avLst/>
              <a:gdLst>
                <a:gd name="connsiteX0" fmla="*/ 726281 w 1778794"/>
                <a:gd name="connsiteY0" fmla="*/ 161925 h 445294"/>
                <a:gd name="connsiteX1" fmla="*/ 1007269 w 1778794"/>
                <a:gd name="connsiteY1" fmla="*/ 119063 h 445294"/>
                <a:gd name="connsiteX2" fmla="*/ 1262063 w 1778794"/>
                <a:gd name="connsiteY2" fmla="*/ 80963 h 445294"/>
                <a:gd name="connsiteX3" fmla="*/ 1528763 w 1778794"/>
                <a:gd name="connsiteY3" fmla="*/ 38100 h 445294"/>
                <a:gd name="connsiteX4" fmla="*/ 1778794 w 1778794"/>
                <a:gd name="connsiteY4" fmla="*/ 0 h 445294"/>
                <a:gd name="connsiteX5" fmla="*/ 1754981 w 1778794"/>
                <a:gd name="connsiteY5" fmla="*/ 228600 h 445294"/>
                <a:gd name="connsiteX6" fmla="*/ 1545431 w 1778794"/>
                <a:gd name="connsiteY6" fmla="*/ 245269 h 445294"/>
                <a:gd name="connsiteX7" fmla="*/ 1271588 w 1778794"/>
                <a:gd name="connsiteY7" fmla="*/ 271463 h 445294"/>
                <a:gd name="connsiteX8" fmla="*/ 1004888 w 1778794"/>
                <a:gd name="connsiteY8" fmla="*/ 302419 h 445294"/>
                <a:gd name="connsiteX9" fmla="*/ 702469 w 1778794"/>
                <a:gd name="connsiteY9" fmla="*/ 340519 h 445294"/>
                <a:gd name="connsiteX10" fmla="*/ 461963 w 1778794"/>
                <a:gd name="connsiteY10" fmla="*/ 373856 h 445294"/>
                <a:gd name="connsiteX11" fmla="*/ 209550 w 1778794"/>
                <a:gd name="connsiteY11" fmla="*/ 411956 h 445294"/>
                <a:gd name="connsiteX12" fmla="*/ 0 w 1778794"/>
                <a:gd name="connsiteY12" fmla="*/ 445294 h 445294"/>
                <a:gd name="connsiteX13" fmla="*/ 9525 w 1778794"/>
                <a:gd name="connsiteY13" fmla="*/ 264319 h 445294"/>
                <a:gd name="connsiteX14" fmla="*/ 335756 w 1778794"/>
                <a:gd name="connsiteY14" fmla="*/ 219075 h 445294"/>
                <a:gd name="connsiteX15" fmla="*/ 726281 w 1778794"/>
                <a:gd name="connsiteY15" fmla="*/ 16192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445294">
                  <a:moveTo>
                    <a:pt x="726281" y="161925"/>
                  </a:moveTo>
                  <a:lnTo>
                    <a:pt x="1007269" y="119063"/>
                  </a:lnTo>
                  <a:lnTo>
                    <a:pt x="1262063" y="80963"/>
                  </a:lnTo>
                  <a:lnTo>
                    <a:pt x="1528763" y="38100"/>
                  </a:lnTo>
                  <a:lnTo>
                    <a:pt x="1778794" y="0"/>
                  </a:lnTo>
                  <a:lnTo>
                    <a:pt x="1754981" y="228600"/>
                  </a:lnTo>
                  <a:lnTo>
                    <a:pt x="1545431" y="245269"/>
                  </a:lnTo>
                  <a:lnTo>
                    <a:pt x="1271588" y="271463"/>
                  </a:lnTo>
                  <a:lnTo>
                    <a:pt x="1004888" y="302419"/>
                  </a:lnTo>
                  <a:lnTo>
                    <a:pt x="702469" y="340519"/>
                  </a:lnTo>
                  <a:lnTo>
                    <a:pt x="461963" y="373856"/>
                  </a:lnTo>
                  <a:lnTo>
                    <a:pt x="209550" y="411956"/>
                  </a:lnTo>
                  <a:lnTo>
                    <a:pt x="0" y="445294"/>
                  </a:lnTo>
                  <a:lnTo>
                    <a:pt x="9525" y="264319"/>
                  </a:lnTo>
                  <a:lnTo>
                    <a:pt x="335756" y="219075"/>
                  </a:lnTo>
                  <a:lnTo>
                    <a:pt x="726281" y="161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0">
              <a:extLst>
                <a:ext uri="{FF2B5EF4-FFF2-40B4-BE49-F238E27FC236}">
                  <a16:creationId xmlns:a16="http://schemas.microsoft.com/office/drawing/2014/main" id="{CA4BA5C7-2253-4CDA-9A3D-C02EB92F29B8}"/>
                </a:ext>
              </a:extLst>
            </p:cNvPr>
            <p:cNvSpPr/>
            <p:nvPr/>
          </p:nvSpPr>
          <p:spPr>
            <a:xfrm rot="16200000">
              <a:off x="1927225" y="4000501"/>
              <a:ext cx="3908425" cy="425450"/>
            </a:xfrm>
            <a:custGeom>
              <a:avLst/>
              <a:gdLst>
                <a:gd name="connsiteX0" fmla="*/ 1974850 w 3908425"/>
                <a:gd name="connsiteY0" fmla="*/ 152400 h 425450"/>
                <a:gd name="connsiteX1" fmla="*/ 2597150 w 3908425"/>
                <a:gd name="connsiteY1" fmla="*/ 165100 h 425450"/>
                <a:gd name="connsiteX2" fmla="*/ 3076575 w 3908425"/>
                <a:gd name="connsiteY2" fmla="*/ 171450 h 425450"/>
                <a:gd name="connsiteX3" fmla="*/ 3346450 w 3908425"/>
                <a:gd name="connsiteY3" fmla="*/ 177800 h 425450"/>
                <a:gd name="connsiteX4" fmla="*/ 3451225 w 3908425"/>
                <a:gd name="connsiteY4" fmla="*/ 180975 h 425450"/>
                <a:gd name="connsiteX5" fmla="*/ 3508375 w 3908425"/>
                <a:gd name="connsiteY5" fmla="*/ 177800 h 425450"/>
                <a:gd name="connsiteX6" fmla="*/ 3559175 w 3908425"/>
                <a:gd name="connsiteY6" fmla="*/ 168275 h 425450"/>
                <a:gd name="connsiteX7" fmla="*/ 3603625 w 3908425"/>
                <a:gd name="connsiteY7" fmla="*/ 158750 h 425450"/>
                <a:gd name="connsiteX8" fmla="*/ 3660775 w 3908425"/>
                <a:gd name="connsiteY8" fmla="*/ 142875 h 425450"/>
                <a:gd name="connsiteX9" fmla="*/ 3708400 w 3908425"/>
                <a:gd name="connsiteY9" fmla="*/ 123825 h 425450"/>
                <a:gd name="connsiteX10" fmla="*/ 3756025 w 3908425"/>
                <a:gd name="connsiteY10" fmla="*/ 98425 h 425450"/>
                <a:gd name="connsiteX11" fmla="*/ 3803650 w 3908425"/>
                <a:gd name="connsiteY11" fmla="*/ 60325 h 425450"/>
                <a:gd name="connsiteX12" fmla="*/ 3832225 w 3908425"/>
                <a:gd name="connsiteY12" fmla="*/ 28575 h 425450"/>
                <a:gd name="connsiteX13" fmla="*/ 3848100 w 3908425"/>
                <a:gd name="connsiteY13" fmla="*/ 12700 h 425450"/>
                <a:gd name="connsiteX14" fmla="*/ 3876675 w 3908425"/>
                <a:gd name="connsiteY14" fmla="*/ 0 h 425450"/>
                <a:gd name="connsiteX15" fmla="*/ 3886200 w 3908425"/>
                <a:gd name="connsiteY15" fmla="*/ 0 h 425450"/>
                <a:gd name="connsiteX16" fmla="*/ 3898900 w 3908425"/>
                <a:gd name="connsiteY16" fmla="*/ 6350 h 425450"/>
                <a:gd name="connsiteX17" fmla="*/ 3908425 w 3908425"/>
                <a:gd name="connsiteY17" fmla="*/ 25400 h 425450"/>
                <a:gd name="connsiteX18" fmla="*/ 3908425 w 3908425"/>
                <a:gd name="connsiteY18" fmla="*/ 50800 h 425450"/>
                <a:gd name="connsiteX19" fmla="*/ 3898900 w 3908425"/>
                <a:gd name="connsiteY19" fmla="*/ 120650 h 425450"/>
                <a:gd name="connsiteX20" fmla="*/ 3867150 w 3908425"/>
                <a:gd name="connsiteY20" fmla="*/ 231775 h 425450"/>
                <a:gd name="connsiteX21" fmla="*/ 3829050 w 3908425"/>
                <a:gd name="connsiteY21" fmla="*/ 333375 h 425450"/>
                <a:gd name="connsiteX22" fmla="*/ 3800475 w 3908425"/>
                <a:gd name="connsiteY22" fmla="*/ 403225 h 425450"/>
                <a:gd name="connsiteX23" fmla="*/ 3638550 w 3908425"/>
                <a:gd name="connsiteY23" fmla="*/ 425450 h 425450"/>
                <a:gd name="connsiteX24" fmla="*/ 3384550 w 3908425"/>
                <a:gd name="connsiteY24" fmla="*/ 425450 h 425450"/>
                <a:gd name="connsiteX25" fmla="*/ 3127375 w 3908425"/>
                <a:gd name="connsiteY25" fmla="*/ 425450 h 425450"/>
                <a:gd name="connsiteX26" fmla="*/ 2924175 w 3908425"/>
                <a:gd name="connsiteY26" fmla="*/ 425450 h 425450"/>
                <a:gd name="connsiteX27" fmla="*/ 2698750 w 3908425"/>
                <a:gd name="connsiteY27" fmla="*/ 415925 h 425450"/>
                <a:gd name="connsiteX28" fmla="*/ 2384425 w 3908425"/>
                <a:gd name="connsiteY28" fmla="*/ 400050 h 425450"/>
                <a:gd name="connsiteX29" fmla="*/ 2082800 w 3908425"/>
                <a:gd name="connsiteY29" fmla="*/ 400050 h 425450"/>
                <a:gd name="connsiteX30" fmla="*/ 1581150 w 3908425"/>
                <a:gd name="connsiteY30" fmla="*/ 384175 h 425450"/>
                <a:gd name="connsiteX31" fmla="*/ 1114425 w 3908425"/>
                <a:gd name="connsiteY31" fmla="*/ 371475 h 425450"/>
                <a:gd name="connsiteX32" fmla="*/ 723900 w 3908425"/>
                <a:gd name="connsiteY32" fmla="*/ 358775 h 425450"/>
                <a:gd name="connsiteX33" fmla="*/ 619125 w 3908425"/>
                <a:gd name="connsiteY33" fmla="*/ 358775 h 425450"/>
                <a:gd name="connsiteX34" fmla="*/ 587375 w 3908425"/>
                <a:gd name="connsiteY34" fmla="*/ 365125 h 425450"/>
                <a:gd name="connsiteX35" fmla="*/ 568325 w 3908425"/>
                <a:gd name="connsiteY35" fmla="*/ 371475 h 425450"/>
                <a:gd name="connsiteX36" fmla="*/ 546100 w 3908425"/>
                <a:gd name="connsiteY36" fmla="*/ 381000 h 425450"/>
                <a:gd name="connsiteX37" fmla="*/ 520700 w 3908425"/>
                <a:gd name="connsiteY37" fmla="*/ 396875 h 425450"/>
                <a:gd name="connsiteX38" fmla="*/ 44450 w 3908425"/>
                <a:gd name="connsiteY38" fmla="*/ 295275 h 425450"/>
                <a:gd name="connsiteX39" fmla="*/ 19050 w 3908425"/>
                <a:gd name="connsiteY39" fmla="*/ 273050 h 425450"/>
                <a:gd name="connsiteX40" fmla="*/ 12700 w 3908425"/>
                <a:gd name="connsiteY40" fmla="*/ 263525 h 425450"/>
                <a:gd name="connsiteX41" fmla="*/ 3175 w 3908425"/>
                <a:gd name="connsiteY41" fmla="*/ 247650 h 425450"/>
                <a:gd name="connsiteX42" fmla="*/ 0 w 3908425"/>
                <a:gd name="connsiteY42" fmla="*/ 234950 h 425450"/>
                <a:gd name="connsiteX43" fmla="*/ 3175 w 3908425"/>
                <a:gd name="connsiteY43" fmla="*/ 219075 h 425450"/>
                <a:gd name="connsiteX44" fmla="*/ 15875 w 3908425"/>
                <a:gd name="connsiteY44" fmla="*/ 196850 h 425450"/>
                <a:gd name="connsiteX45" fmla="*/ 47625 w 3908425"/>
                <a:gd name="connsiteY45" fmla="*/ 168275 h 425450"/>
                <a:gd name="connsiteX46" fmla="*/ 98425 w 3908425"/>
                <a:gd name="connsiteY46" fmla="*/ 136525 h 425450"/>
                <a:gd name="connsiteX47" fmla="*/ 155575 w 3908425"/>
                <a:gd name="connsiteY47" fmla="*/ 104775 h 425450"/>
                <a:gd name="connsiteX48" fmla="*/ 234950 w 3908425"/>
                <a:gd name="connsiteY48" fmla="*/ 73025 h 425450"/>
                <a:gd name="connsiteX49" fmla="*/ 304800 w 3908425"/>
                <a:gd name="connsiteY49" fmla="*/ 53975 h 425450"/>
                <a:gd name="connsiteX50" fmla="*/ 358775 w 3908425"/>
                <a:gd name="connsiteY50" fmla="*/ 44450 h 425450"/>
                <a:gd name="connsiteX51" fmla="*/ 406400 w 3908425"/>
                <a:gd name="connsiteY51" fmla="*/ 41275 h 425450"/>
                <a:gd name="connsiteX52" fmla="*/ 438150 w 3908425"/>
                <a:gd name="connsiteY52" fmla="*/ 41275 h 425450"/>
                <a:gd name="connsiteX53" fmla="*/ 473075 w 3908425"/>
                <a:gd name="connsiteY53" fmla="*/ 44450 h 425450"/>
                <a:gd name="connsiteX54" fmla="*/ 498475 w 3908425"/>
                <a:gd name="connsiteY54" fmla="*/ 50800 h 425450"/>
                <a:gd name="connsiteX55" fmla="*/ 584200 w 3908425"/>
                <a:gd name="connsiteY55" fmla="*/ 82550 h 425450"/>
                <a:gd name="connsiteX56" fmla="*/ 638175 w 3908425"/>
                <a:gd name="connsiteY56" fmla="*/ 98425 h 425450"/>
                <a:gd name="connsiteX57" fmla="*/ 714375 w 3908425"/>
                <a:gd name="connsiteY57" fmla="*/ 117475 h 425450"/>
                <a:gd name="connsiteX58" fmla="*/ 835025 w 3908425"/>
                <a:gd name="connsiteY58" fmla="*/ 133350 h 425450"/>
                <a:gd name="connsiteX59" fmla="*/ 965200 w 3908425"/>
                <a:gd name="connsiteY59" fmla="*/ 136525 h 425450"/>
                <a:gd name="connsiteX60" fmla="*/ 1247775 w 3908425"/>
                <a:gd name="connsiteY60" fmla="*/ 142875 h 425450"/>
                <a:gd name="connsiteX61" fmla="*/ 1974850 w 3908425"/>
                <a:gd name="connsiteY61" fmla="*/ 15240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08425" h="425450">
                  <a:moveTo>
                    <a:pt x="1974850" y="152400"/>
                  </a:moveTo>
                  <a:lnTo>
                    <a:pt x="2597150" y="165100"/>
                  </a:lnTo>
                  <a:lnTo>
                    <a:pt x="3076575" y="171450"/>
                  </a:lnTo>
                  <a:lnTo>
                    <a:pt x="3346450" y="177800"/>
                  </a:lnTo>
                  <a:lnTo>
                    <a:pt x="3451225" y="180975"/>
                  </a:lnTo>
                  <a:lnTo>
                    <a:pt x="3508375" y="177800"/>
                  </a:lnTo>
                  <a:lnTo>
                    <a:pt x="3559175" y="168275"/>
                  </a:lnTo>
                  <a:lnTo>
                    <a:pt x="3603625" y="158750"/>
                  </a:lnTo>
                  <a:lnTo>
                    <a:pt x="3660775" y="142875"/>
                  </a:lnTo>
                  <a:lnTo>
                    <a:pt x="3708400" y="123825"/>
                  </a:lnTo>
                  <a:lnTo>
                    <a:pt x="3756025" y="98425"/>
                  </a:lnTo>
                  <a:lnTo>
                    <a:pt x="3803650" y="60325"/>
                  </a:lnTo>
                  <a:lnTo>
                    <a:pt x="3832225" y="28575"/>
                  </a:lnTo>
                  <a:lnTo>
                    <a:pt x="3848100" y="12700"/>
                  </a:lnTo>
                  <a:lnTo>
                    <a:pt x="3876675" y="0"/>
                  </a:lnTo>
                  <a:lnTo>
                    <a:pt x="3886200" y="0"/>
                  </a:lnTo>
                  <a:lnTo>
                    <a:pt x="3898900" y="6350"/>
                  </a:lnTo>
                  <a:lnTo>
                    <a:pt x="3908425" y="25400"/>
                  </a:lnTo>
                  <a:lnTo>
                    <a:pt x="3908425" y="50800"/>
                  </a:lnTo>
                  <a:lnTo>
                    <a:pt x="3898900" y="120650"/>
                  </a:lnTo>
                  <a:lnTo>
                    <a:pt x="3867150" y="231775"/>
                  </a:lnTo>
                  <a:lnTo>
                    <a:pt x="3829050" y="333375"/>
                  </a:lnTo>
                  <a:lnTo>
                    <a:pt x="3800475" y="403225"/>
                  </a:lnTo>
                  <a:lnTo>
                    <a:pt x="3638550" y="425450"/>
                  </a:lnTo>
                  <a:lnTo>
                    <a:pt x="3384550" y="425450"/>
                  </a:lnTo>
                  <a:lnTo>
                    <a:pt x="3127375" y="425450"/>
                  </a:lnTo>
                  <a:lnTo>
                    <a:pt x="2924175" y="425450"/>
                  </a:lnTo>
                  <a:lnTo>
                    <a:pt x="2698750" y="415925"/>
                  </a:lnTo>
                  <a:lnTo>
                    <a:pt x="2384425" y="400050"/>
                  </a:lnTo>
                  <a:lnTo>
                    <a:pt x="2082800" y="400050"/>
                  </a:lnTo>
                  <a:lnTo>
                    <a:pt x="1581150" y="384175"/>
                  </a:lnTo>
                  <a:lnTo>
                    <a:pt x="1114425" y="371475"/>
                  </a:lnTo>
                  <a:lnTo>
                    <a:pt x="723900" y="358775"/>
                  </a:lnTo>
                  <a:lnTo>
                    <a:pt x="619125" y="358775"/>
                  </a:lnTo>
                  <a:lnTo>
                    <a:pt x="587375" y="365125"/>
                  </a:lnTo>
                  <a:lnTo>
                    <a:pt x="568325" y="371475"/>
                  </a:lnTo>
                  <a:lnTo>
                    <a:pt x="546100" y="381000"/>
                  </a:lnTo>
                  <a:lnTo>
                    <a:pt x="520700" y="396875"/>
                  </a:lnTo>
                  <a:lnTo>
                    <a:pt x="44450" y="295275"/>
                  </a:lnTo>
                  <a:lnTo>
                    <a:pt x="19050" y="273050"/>
                  </a:lnTo>
                  <a:lnTo>
                    <a:pt x="12700" y="263525"/>
                  </a:lnTo>
                  <a:lnTo>
                    <a:pt x="3175" y="247650"/>
                  </a:lnTo>
                  <a:lnTo>
                    <a:pt x="0" y="234950"/>
                  </a:lnTo>
                  <a:lnTo>
                    <a:pt x="3175" y="219075"/>
                  </a:lnTo>
                  <a:lnTo>
                    <a:pt x="15875" y="196850"/>
                  </a:lnTo>
                  <a:lnTo>
                    <a:pt x="47625" y="168275"/>
                  </a:lnTo>
                  <a:lnTo>
                    <a:pt x="98425" y="136525"/>
                  </a:lnTo>
                  <a:lnTo>
                    <a:pt x="155575" y="104775"/>
                  </a:lnTo>
                  <a:lnTo>
                    <a:pt x="234950" y="73025"/>
                  </a:lnTo>
                  <a:lnTo>
                    <a:pt x="304800" y="53975"/>
                  </a:lnTo>
                  <a:lnTo>
                    <a:pt x="358775" y="44450"/>
                  </a:lnTo>
                  <a:lnTo>
                    <a:pt x="406400" y="41275"/>
                  </a:lnTo>
                  <a:lnTo>
                    <a:pt x="438150" y="41275"/>
                  </a:lnTo>
                  <a:lnTo>
                    <a:pt x="473075" y="44450"/>
                  </a:lnTo>
                  <a:lnTo>
                    <a:pt x="498475" y="50800"/>
                  </a:lnTo>
                  <a:lnTo>
                    <a:pt x="584200" y="82550"/>
                  </a:lnTo>
                  <a:lnTo>
                    <a:pt x="638175" y="98425"/>
                  </a:lnTo>
                  <a:lnTo>
                    <a:pt x="714375" y="117475"/>
                  </a:lnTo>
                  <a:lnTo>
                    <a:pt x="835025" y="133350"/>
                  </a:lnTo>
                  <a:lnTo>
                    <a:pt x="965200" y="136525"/>
                  </a:lnTo>
                  <a:lnTo>
                    <a:pt x="1247775" y="142875"/>
                  </a:lnTo>
                  <a:lnTo>
                    <a:pt x="1974850" y="152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2">
              <a:extLst>
                <a:ext uri="{FF2B5EF4-FFF2-40B4-BE49-F238E27FC236}">
                  <a16:creationId xmlns:a16="http://schemas.microsoft.com/office/drawing/2014/main" id="{1AD4DB9D-7158-4496-9DDF-50C1AFA04AFD}"/>
                </a:ext>
              </a:extLst>
            </p:cNvPr>
            <p:cNvSpPr/>
            <p:nvPr/>
          </p:nvSpPr>
          <p:spPr>
            <a:xfrm>
              <a:off x="3916363" y="5126038"/>
              <a:ext cx="1158875" cy="1035050"/>
            </a:xfrm>
            <a:custGeom>
              <a:avLst/>
              <a:gdLst>
                <a:gd name="connsiteX0" fmla="*/ 614363 w 1157288"/>
                <a:gd name="connsiteY0" fmla="*/ 326232 h 1033463"/>
                <a:gd name="connsiteX1" fmla="*/ 442913 w 1157288"/>
                <a:gd name="connsiteY1" fmla="*/ 426244 h 1033463"/>
                <a:gd name="connsiteX2" fmla="*/ 338138 w 1157288"/>
                <a:gd name="connsiteY2" fmla="*/ 485775 h 1033463"/>
                <a:gd name="connsiteX3" fmla="*/ 304800 w 1157288"/>
                <a:gd name="connsiteY3" fmla="*/ 504825 h 1033463"/>
                <a:gd name="connsiteX4" fmla="*/ 266700 w 1157288"/>
                <a:gd name="connsiteY4" fmla="*/ 523875 h 1033463"/>
                <a:gd name="connsiteX5" fmla="*/ 240507 w 1157288"/>
                <a:gd name="connsiteY5" fmla="*/ 533400 h 1033463"/>
                <a:gd name="connsiteX6" fmla="*/ 204788 w 1157288"/>
                <a:gd name="connsiteY6" fmla="*/ 538163 h 1033463"/>
                <a:gd name="connsiteX7" fmla="*/ 190500 w 1157288"/>
                <a:gd name="connsiteY7" fmla="*/ 535782 h 1033463"/>
                <a:gd name="connsiteX8" fmla="*/ 161925 w 1157288"/>
                <a:gd name="connsiteY8" fmla="*/ 528638 h 1033463"/>
                <a:gd name="connsiteX9" fmla="*/ 145257 w 1157288"/>
                <a:gd name="connsiteY9" fmla="*/ 519113 h 1033463"/>
                <a:gd name="connsiteX10" fmla="*/ 119063 w 1157288"/>
                <a:gd name="connsiteY10" fmla="*/ 476250 h 1033463"/>
                <a:gd name="connsiteX11" fmla="*/ 0 w 1157288"/>
                <a:gd name="connsiteY11" fmla="*/ 1033463 h 1033463"/>
                <a:gd name="connsiteX12" fmla="*/ 47625 w 1157288"/>
                <a:gd name="connsiteY12" fmla="*/ 995363 h 1033463"/>
                <a:gd name="connsiteX13" fmla="*/ 104775 w 1157288"/>
                <a:gd name="connsiteY13" fmla="*/ 940594 h 1033463"/>
                <a:gd name="connsiteX14" fmla="*/ 223838 w 1157288"/>
                <a:gd name="connsiteY14" fmla="*/ 826294 h 1033463"/>
                <a:gd name="connsiteX15" fmla="*/ 307182 w 1157288"/>
                <a:gd name="connsiteY15" fmla="*/ 752475 h 1033463"/>
                <a:gd name="connsiteX16" fmla="*/ 388144 w 1157288"/>
                <a:gd name="connsiteY16" fmla="*/ 685800 h 1033463"/>
                <a:gd name="connsiteX17" fmla="*/ 509588 w 1157288"/>
                <a:gd name="connsiteY17" fmla="*/ 588169 h 1033463"/>
                <a:gd name="connsiteX18" fmla="*/ 592932 w 1157288"/>
                <a:gd name="connsiteY18" fmla="*/ 526257 h 1033463"/>
                <a:gd name="connsiteX19" fmla="*/ 714375 w 1157288"/>
                <a:gd name="connsiteY19" fmla="*/ 438150 h 1033463"/>
                <a:gd name="connsiteX20" fmla="*/ 823913 w 1157288"/>
                <a:gd name="connsiteY20" fmla="*/ 347663 h 1033463"/>
                <a:gd name="connsiteX21" fmla="*/ 923925 w 1157288"/>
                <a:gd name="connsiteY21" fmla="*/ 266700 h 1033463"/>
                <a:gd name="connsiteX22" fmla="*/ 1021557 w 1157288"/>
                <a:gd name="connsiteY22" fmla="*/ 173832 h 1033463"/>
                <a:gd name="connsiteX23" fmla="*/ 1095375 w 1157288"/>
                <a:gd name="connsiteY23" fmla="*/ 104775 h 1033463"/>
                <a:gd name="connsiteX24" fmla="*/ 1140619 w 1157288"/>
                <a:gd name="connsiteY24" fmla="*/ 64294 h 1033463"/>
                <a:gd name="connsiteX25" fmla="*/ 1147763 w 1157288"/>
                <a:gd name="connsiteY25" fmla="*/ 47625 h 1033463"/>
                <a:gd name="connsiteX26" fmla="*/ 1157288 w 1157288"/>
                <a:gd name="connsiteY26" fmla="*/ 26194 h 1033463"/>
                <a:gd name="connsiteX27" fmla="*/ 1157288 w 1157288"/>
                <a:gd name="connsiteY27" fmla="*/ 4763 h 1033463"/>
                <a:gd name="connsiteX28" fmla="*/ 1150144 w 1157288"/>
                <a:gd name="connsiteY28" fmla="*/ 0 h 1033463"/>
                <a:gd name="connsiteX29" fmla="*/ 1131094 w 1157288"/>
                <a:gd name="connsiteY29" fmla="*/ 0 h 1033463"/>
                <a:gd name="connsiteX30" fmla="*/ 1107282 w 1157288"/>
                <a:gd name="connsiteY30" fmla="*/ 7144 h 1033463"/>
                <a:gd name="connsiteX31" fmla="*/ 1021557 w 1157288"/>
                <a:gd name="connsiteY31" fmla="*/ 64294 h 1033463"/>
                <a:gd name="connsiteX32" fmla="*/ 907257 w 1157288"/>
                <a:gd name="connsiteY32" fmla="*/ 140494 h 1033463"/>
                <a:gd name="connsiteX33" fmla="*/ 747713 w 1157288"/>
                <a:gd name="connsiteY33" fmla="*/ 242888 h 1033463"/>
                <a:gd name="connsiteX34" fmla="*/ 614363 w 1157288"/>
                <a:gd name="connsiteY34" fmla="*/ 326232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288" h="1033463">
                  <a:moveTo>
                    <a:pt x="614363" y="326232"/>
                  </a:moveTo>
                  <a:lnTo>
                    <a:pt x="442913" y="426244"/>
                  </a:lnTo>
                  <a:lnTo>
                    <a:pt x="338138" y="485775"/>
                  </a:lnTo>
                  <a:lnTo>
                    <a:pt x="304800" y="504825"/>
                  </a:lnTo>
                  <a:lnTo>
                    <a:pt x="266700" y="523875"/>
                  </a:lnTo>
                  <a:lnTo>
                    <a:pt x="240507" y="533400"/>
                  </a:lnTo>
                  <a:lnTo>
                    <a:pt x="204788" y="538163"/>
                  </a:lnTo>
                  <a:lnTo>
                    <a:pt x="190500" y="535782"/>
                  </a:lnTo>
                  <a:lnTo>
                    <a:pt x="161925" y="528638"/>
                  </a:lnTo>
                  <a:lnTo>
                    <a:pt x="145257" y="519113"/>
                  </a:lnTo>
                  <a:lnTo>
                    <a:pt x="119063" y="476250"/>
                  </a:lnTo>
                  <a:lnTo>
                    <a:pt x="0" y="1033463"/>
                  </a:lnTo>
                  <a:lnTo>
                    <a:pt x="47625" y="995363"/>
                  </a:lnTo>
                  <a:lnTo>
                    <a:pt x="104775" y="940594"/>
                  </a:lnTo>
                  <a:lnTo>
                    <a:pt x="223838" y="826294"/>
                  </a:lnTo>
                  <a:lnTo>
                    <a:pt x="307182" y="752475"/>
                  </a:lnTo>
                  <a:lnTo>
                    <a:pt x="388144" y="685800"/>
                  </a:lnTo>
                  <a:lnTo>
                    <a:pt x="509588" y="588169"/>
                  </a:lnTo>
                  <a:lnTo>
                    <a:pt x="592932" y="526257"/>
                  </a:lnTo>
                  <a:lnTo>
                    <a:pt x="714375" y="438150"/>
                  </a:lnTo>
                  <a:lnTo>
                    <a:pt x="823913" y="347663"/>
                  </a:lnTo>
                  <a:lnTo>
                    <a:pt x="923925" y="266700"/>
                  </a:lnTo>
                  <a:lnTo>
                    <a:pt x="1021557" y="173832"/>
                  </a:lnTo>
                  <a:lnTo>
                    <a:pt x="1095375" y="104775"/>
                  </a:lnTo>
                  <a:lnTo>
                    <a:pt x="1140619" y="64294"/>
                  </a:lnTo>
                  <a:lnTo>
                    <a:pt x="1147763" y="47625"/>
                  </a:lnTo>
                  <a:lnTo>
                    <a:pt x="1157288" y="26194"/>
                  </a:lnTo>
                  <a:lnTo>
                    <a:pt x="1157288" y="4763"/>
                  </a:lnTo>
                  <a:lnTo>
                    <a:pt x="1150144" y="0"/>
                  </a:lnTo>
                  <a:lnTo>
                    <a:pt x="1131094" y="0"/>
                  </a:lnTo>
                  <a:lnTo>
                    <a:pt x="1107282" y="7144"/>
                  </a:lnTo>
                  <a:lnTo>
                    <a:pt x="1021557" y="64294"/>
                  </a:lnTo>
                  <a:lnTo>
                    <a:pt x="907257" y="140494"/>
                  </a:lnTo>
                  <a:lnTo>
                    <a:pt x="747713" y="242888"/>
                  </a:lnTo>
                  <a:lnTo>
                    <a:pt x="614363" y="3262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8">
              <a:extLst>
                <a:ext uri="{FF2B5EF4-FFF2-40B4-BE49-F238E27FC236}">
                  <a16:creationId xmlns:a16="http://schemas.microsoft.com/office/drawing/2014/main" id="{D8831611-9126-40B6-AEB3-F31F67B773CD}"/>
                </a:ext>
              </a:extLst>
            </p:cNvPr>
            <p:cNvSpPr/>
            <p:nvPr/>
          </p:nvSpPr>
          <p:spPr>
            <a:xfrm>
              <a:off x="4508500" y="4116388"/>
              <a:ext cx="2843213" cy="1835150"/>
            </a:xfrm>
            <a:custGeom>
              <a:avLst/>
              <a:gdLst>
                <a:gd name="connsiteX0" fmla="*/ 997744 w 2843213"/>
                <a:gd name="connsiteY0" fmla="*/ 869157 h 1833563"/>
                <a:gd name="connsiteX1" fmla="*/ 857250 w 2843213"/>
                <a:gd name="connsiteY1" fmla="*/ 721519 h 1833563"/>
                <a:gd name="connsiteX2" fmla="*/ 754857 w 2843213"/>
                <a:gd name="connsiteY2" fmla="*/ 619125 h 1833563"/>
                <a:gd name="connsiteX3" fmla="*/ 659607 w 2843213"/>
                <a:gd name="connsiteY3" fmla="*/ 523875 h 1833563"/>
                <a:gd name="connsiteX4" fmla="*/ 552450 w 2843213"/>
                <a:gd name="connsiteY4" fmla="*/ 426244 h 1833563"/>
                <a:gd name="connsiteX5" fmla="*/ 435769 w 2843213"/>
                <a:gd name="connsiteY5" fmla="*/ 328613 h 1833563"/>
                <a:gd name="connsiteX6" fmla="*/ 354807 w 2843213"/>
                <a:gd name="connsiteY6" fmla="*/ 266700 h 1833563"/>
                <a:gd name="connsiteX7" fmla="*/ 297657 w 2843213"/>
                <a:gd name="connsiteY7" fmla="*/ 221457 h 1833563"/>
                <a:gd name="connsiteX8" fmla="*/ 254794 w 2843213"/>
                <a:gd name="connsiteY8" fmla="*/ 192882 h 1833563"/>
                <a:gd name="connsiteX9" fmla="*/ 185738 w 2843213"/>
                <a:gd name="connsiteY9" fmla="*/ 147638 h 1833563"/>
                <a:gd name="connsiteX10" fmla="*/ 123825 w 2843213"/>
                <a:gd name="connsiteY10" fmla="*/ 111919 h 1833563"/>
                <a:gd name="connsiteX11" fmla="*/ 80963 w 2843213"/>
                <a:gd name="connsiteY11" fmla="*/ 90488 h 1833563"/>
                <a:gd name="connsiteX12" fmla="*/ 23813 w 2843213"/>
                <a:gd name="connsiteY12" fmla="*/ 61913 h 1833563"/>
                <a:gd name="connsiteX13" fmla="*/ 7144 w 2843213"/>
                <a:gd name="connsiteY13" fmla="*/ 45244 h 1833563"/>
                <a:gd name="connsiteX14" fmla="*/ 0 w 2843213"/>
                <a:gd name="connsiteY14" fmla="*/ 30957 h 1833563"/>
                <a:gd name="connsiteX15" fmla="*/ 2382 w 2843213"/>
                <a:gd name="connsiteY15" fmla="*/ 19050 h 1833563"/>
                <a:gd name="connsiteX16" fmla="*/ 9525 w 2843213"/>
                <a:gd name="connsiteY16" fmla="*/ 7144 h 1833563"/>
                <a:gd name="connsiteX17" fmla="*/ 23813 w 2843213"/>
                <a:gd name="connsiteY17" fmla="*/ 0 h 1833563"/>
                <a:gd name="connsiteX18" fmla="*/ 42863 w 2843213"/>
                <a:gd name="connsiteY18" fmla="*/ 0 h 1833563"/>
                <a:gd name="connsiteX19" fmla="*/ 73819 w 2843213"/>
                <a:gd name="connsiteY19" fmla="*/ 2382 h 1833563"/>
                <a:gd name="connsiteX20" fmla="*/ 111919 w 2843213"/>
                <a:gd name="connsiteY20" fmla="*/ 9525 h 1833563"/>
                <a:gd name="connsiteX21" fmla="*/ 166688 w 2843213"/>
                <a:gd name="connsiteY21" fmla="*/ 26194 h 1833563"/>
                <a:gd name="connsiteX22" fmla="*/ 228600 w 2843213"/>
                <a:gd name="connsiteY22" fmla="*/ 50007 h 1833563"/>
                <a:gd name="connsiteX23" fmla="*/ 285750 w 2843213"/>
                <a:gd name="connsiteY23" fmla="*/ 78582 h 1833563"/>
                <a:gd name="connsiteX24" fmla="*/ 352425 w 2843213"/>
                <a:gd name="connsiteY24" fmla="*/ 114300 h 1833563"/>
                <a:gd name="connsiteX25" fmla="*/ 452438 w 2843213"/>
                <a:gd name="connsiteY25" fmla="*/ 178594 h 1833563"/>
                <a:gd name="connsiteX26" fmla="*/ 573882 w 2843213"/>
                <a:gd name="connsiteY26" fmla="*/ 261938 h 1833563"/>
                <a:gd name="connsiteX27" fmla="*/ 661988 w 2843213"/>
                <a:gd name="connsiteY27" fmla="*/ 328613 h 1833563"/>
                <a:gd name="connsiteX28" fmla="*/ 776288 w 2843213"/>
                <a:gd name="connsiteY28" fmla="*/ 419100 h 1833563"/>
                <a:gd name="connsiteX29" fmla="*/ 854869 w 2843213"/>
                <a:gd name="connsiteY29" fmla="*/ 483394 h 1833563"/>
                <a:gd name="connsiteX30" fmla="*/ 940594 w 2843213"/>
                <a:gd name="connsiteY30" fmla="*/ 569119 h 1833563"/>
                <a:gd name="connsiteX31" fmla="*/ 1033463 w 2843213"/>
                <a:gd name="connsiteY31" fmla="*/ 654844 h 1833563"/>
                <a:gd name="connsiteX32" fmla="*/ 1166813 w 2843213"/>
                <a:gd name="connsiteY32" fmla="*/ 773907 h 1833563"/>
                <a:gd name="connsiteX33" fmla="*/ 1295400 w 2843213"/>
                <a:gd name="connsiteY33" fmla="*/ 885825 h 1833563"/>
                <a:gd name="connsiteX34" fmla="*/ 1416844 w 2843213"/>
                <a:gd name="connsiteY34" fmla="*/ 992982 h 1833563"/>
                <a:gd name="connsiteX35" fmla="*/ 1559719 w 2843213"/>
                <a:gd name="connsiteY35" fmla="*/ 1112044 h 1833563"/>
                <a:gd name="connsiteX36" fmla="*/ 1688307 w 2843213"/>
                <a:gd name="connsiteY36" fmla="*/ 1216819 h 1833563"/>
                <a:gd name="connsiteX37" fmla="*/ 1816894 w 2843213"/>
                <a:gd name="connsiteY37" fmla="*/ 1316832 h 1833563"/>
                <a:gd name="connsiteX38" fmla="*/ 1914525 w 2843213"/>
                <a:gd name="connsiteY38" fmla="*/ 1378744 h 1833563"/>
                <a:gd name="connsiteX39" fmla="*/ 2040732 w 2843213"/>
                <a:gd name="connsiteY39" fmla="*/ 1440657 h 1833563"/>
                <a:gd name="connsiteX40" fmla="*/ 2205038 w 2843213"/>
                <a:gd name="connsiteY40" fmla="*/ 1507332 h 1833563"/>
                <a:gd name="connsiteX41" fmla="*/ 2426494 w 2843213"/>
                <a:gd name="connsiteY41" fmla="*/ 1585913 h 1833563"/>
                <a:gd name="connsiteX42" fmla="*/ 2597944 w 2843213"/>
                <a:gd name="connsiteY42" fmla="*/ 1643063 h 1833563"/>
                <a:gd name="connsiteX43" fmla="*/ 2778919 w 2843213"/>
                <a:gd name="connsiteY43" fmla="*/ 1697832 h 1833563"/>
                <a:gd name="connsiteX44" fmla="*/ 2812257 w 2843213"/>
                <a:gd name="connsiteY44" fmla="*/ 1709738 h 1833563"/>
                <a:gd name="connsiteX45" fmla="*/ 2826544 w 2843213"/>
                <a:gd name="connsiteY45" fmla="*/ 1716882 h 1833563"/>
                <a:gd name="connsiteX46" fmla="*/ 2838450 w 2843213"/>
                <a:gd name="connsiteY46" fmla="*/ 1728788 h 1833563"/>
                <a:gd name="connsiteX47" fmla="*/ 2843213 w 2843213"/>
                <a:gd name="connsiteY47" fmla="*/ 1738313 h 1833563"/>
                <a:gd name="connsiteX48" fmla="*/ 2838450 w 2843213"/>
                <a:gd name="connsiteY48" fmla="*/ 1752600 h 1833563"/>
                <a:gd name="connsiteX49" fmla="*/ 2821782 w 2843213"/>
                <a:gd name="connsiteY49" fmla="*/ 1769269 h 1833563"/>
                <a:gd name="connsiteX50" fmla="*/ 2788444 w 2843213"/>
                <a:gd name="connsiteY50" fmla="*/ 1783557 h 1833563"/>
                <a:gd name="connsiteX51" fmla="*/ 2747963 w 2843213"/>
                <a:gd name="connsiteY51" fmla="*/ 1788319 h 1833563"/>
                <a:gd name="connsiteX52" fmla="*/ 2643188 w 2843213"/>
                <a:gd name="connsiteY52" fmla="*/ 1793082 h 1833563"/>
                <a:gd name="connsiteX53" fmla="*/ 2464594 w 2843213"/>
                <a:gd name="connsiteY53" fmla="*/ 1802607 h 1833563"/>
                <a:gd name="connsiteX54" fmla="*/ 2288382 w 2843213"/>
                <a:gd name="connsiteY54" fmla="*/ 1812132 h 1833563"/>
                <a:gd name="connsiteX55" fmla="*/ 2066925 w 2843213"/>
                <a:gd name="connsiteY55" fmla="*/ 1821657 h 1833563"/>
                <a:gd name="connsiteX56" fmla="*/ 1897857 w 2843213"/>
                <a:gd name="connsiteY56" fmla="*/ 1833563 h 1833563"/>
                <a:gd name="connsiteX57" fmla="*/ 1854994 w 2843213"/>
                <a:gd name="connsiteY57" fmla="*/ 1831182 h 1833563"/>
                <a:gd name="connsiteX58" fmla="*/ 1816894 w 2843213"/>
                <a:gd name="connsiteY58" fmla="*/ 1824038 h 1833563"/>
                <a:gd name="connsiteX59" fmla="*/ 1790700 w 2843213"/>
                <a:gd name="connsiteY59" fmla="*/ 1809750 h 1833563"/>
                <a:gd name="connsiteX60" fmla="*/ 1754982 w 2843213"/>
                <a:gd name="connsiteY60" fmla="*/ 1771650 h 1833563"/>
                <a:gd name="connsiteX61" fmla="*/ 1638300 w 2843213"/>
                <a:gd name="connsiteY61" fmla="*/ 1619250 h 1833563"/>
                <a:gd name="connsiteX62" fmla="*/ 1469232 w 2843213"/>
                <a:gd name="connsiteY62" fmla="*/ 1414463 h 1833563"/>
                <a:gd name="connsiteX63" fmla="*/ 1312069 w 2843213"/>
                <a:gd name="connsiteY63" fmla="*/ 1223963 h 1833563"/>
                <a:gd name="connsiteX64" fmla="*/ 1162050 w 2843213"/>
                <a:gd name="connsiteY64" fmla="*/ 1050132 h 1833563"/>
                <a:gd name="connsiteX65" fmla="*/ 997744 w 2843213"/>
                <a:gd name="connsiteY65" fmla="*/ 869157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3213" h="1833563">
                  <a:moveTo>
                    <a:pt x="997744" y="869157"/>
                  </a:moveTo>
                  <a:lnTo>
                    <a:pt x="857250" y="721519"/>
                  </a:lnTo>
                  <a:lnTo>
                    <a:pt x="754857" y="619125"/>
                  </a:lnTo>
                  <a:lnTo>
                    <a:pt x="659607" y="523875"/>
                  </a:lnTo>
                  <a:lnTo>
                    <a:pt x="552450" y="426244"/>
                  </a:lnTo>
                  <a:lnTo>
                    <a:pt x="435769" y="328613"/>
                  </a:lnTo>
                  <a:lnTo>
                    <a:pt x="354807" y="266700"/>
                  </a:lnTo>
                  <a:lnTo>
                    <a:pt x="297657" y="221457"/>
                  </a:lnTo>
                  <a:lnTo>
                    <a:pt x="254794" y="192882"/>
                  </a:lnTo>
                  <a:lnTo>
                    <a:pt x="185738" y="147638"/>
                  </a:lnTo>
                  <a:lnTo>
                    <a:pt x="123825" y="111919"/>
                  </a:lnTo>
                  <a:lnTo>
                    <a:pt x="80963" y="90488"/>
                  </a:lnTo>
                  <a:lnTo>
                    <a:pt x="23813" y="61913"/>
                  </a:lnTo>
                  <a:lnTo>
                    <a:pt x="7144" y="45244"/>
                  </a:lnTo>
                  <a:lnTo>
                    <a:pt x="0" y="30957"/>
                  </a:lnTo>
                  <a:lnTo>
                    <a:pt x="2382" y="19050"/>
                  </a:lnTo>
                  <a:lnTo>
                    <a:pt x="9525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73819" y="2382"/>
                  </a:lnTo>
                  <a:lnTo>
                    <a:pt x="111919" y="9525"/>
                  </a:lnTo>
                  <a:lnTo>
                    <a:pt x="166688" y="26194"/>
                  </a:lnTo>
                  <a:lnTo>
                    <a:pt x="228600" y="50007"/>
                  </a:lnTo>
                  <a:lnTo>
                    <a:pt x="285750" y="78582"/>
                  </a:lnTo>
                  <a:lnTo>
                    <a:pt x="352425" y="114300"/>
                  </a:lnTo>
                  <a:lnTo>
                    <a:pt x="452438" y="178594"/>
                  </a:lnTo>
                  <a:lnTo>
                    <a:pt x="573882" y="261938"/>
                  </a:lnTo>
                  <a:lnTo>
                    <a:pt x="661988" y="328613"/>
                  </a:lnTo>
                  <a:lnTo>
                    <a:pt x="776288" y="419100"/>
                  </a:lnTo>
                  <a:lnTo>
                    <a:pt x="854869" y="483394"/>
                  </a:lnTo>
                  <a:lnTo>
                    <a:pt x="940594" y="569119"/>
                  </a:lnTo>
                  <a:lnTo>
                    <a:pt x="1033463" y="654844"/>
                  </a:lnTo>
                  <a:lnTo>
                    <a:pt x="1166813" y="773907"/>
                  </a:lnTo>
                  <a:lnTo>
                    <a:pt x="1295400" y="885825"/>
                  </a:lnTo>
                  <a:lnTo>
                    <a:pt x="1416844" y="992982"/>
                  </a:lnTo>
                  <a:lnTo>
                    <a:pt x="1559719" y="1112044"/>
                  </a:lnTo>
                  <a:lnTo>
                    <a:pt x="1688307" y="1216819"/>
                  </a:lnTo>
                  <a:lnTo>
                    <a:pt x="1816894" y="1316832"/>
                  </a:lnTo>
                  <a:lnTo>
                    <a:pt x="1914525" y="1378744"/>
                  </a:lnTo>
                  <a:lnTo>
                    <a:pt x="2040732" y="1440657"/>
                  </a:lnTo>
                  <a:lnTo>
                    <a:pt x="2205038" y="1507332"/>
                  </a:lnTo>
                  <a:lnTo>
                    <a:pt x="2426494" y="1585913"/>
                  </a:lnTo>
                  <a:lnTo>
                    <a:pt x="2597944" y="1643063"/>
                  </a:lnTo>
                  <a:lnTo>
                    <a:pt x="2778919" y="1697832"/>
                  </a:lnTo>
                  <a:lnTo>
                    <a:pt x="2812257" y="1709738"/>
                  </a:lnTo>
                  <a:lnTo>
                    <a:pt x="2826544" y="1716882"/>
                  </a:lnTo>
                  <a:lnTo>
                    <a:pt x="2838450" y="1728788"/>
                  </a:lnTo>
                  <a:lnTo>
                    <a:pt x="2843213" y="1738313"/>
                  </a:lnTo>
                  <a:lnTo>
                    <a:pt x="2838450" y="1752600"/>
                  </a:lnTo>
                  <a:lnTo>
                    <a:pt x="2821782" y="1769269"/>
                  </a:lnTo>
                  <a:lnTo>
                    <a:pt x="2788444" y="1783557"/>
                  </a:lnTo>
                  <a:lnTo>
                    <a:pt x="2747963" y="1788319"/>
                  </a:lnTo>
                  <a:lnTo>
                    <a:pt x="2643188" y="1793082"/>
                  </a:lnTo>
                  <a:lnTo>
                    <a:pt x="2464594" y="1802607"/>
                  </a:lnTo>
                  <a:lnTo>
                    <a:pt x="2288382" y="1812132"/>
                  </a:lnTo>
                  <a:lnTo>
                    <a:pt x="2066925" y="1821657"/>
                  </a:lnTo>
                  <a:lnTo>
                    <a:pt x="1897857" y="1833563"/>
                  </a:lnTo>
                  <a:lnTo>
                    <a:pt x="1854994" y="1831182"/>
                  </a:lnTo>
                  <a:lnTo>
                    <a:pt x="1816894" y="1824038"/>
                  </a:lnTo>
                  <a:lnTo>
                    <a:pt x="1790700" y="1809750"/>
                  </a:lnTo>
                  <a:lnTo>
                    <a:pt x="1754982" y="1771650"/>
                  </a:lnTo>
                  <a:lnTo>
                    <a:pt x="1638300" y="1619250"/>
                  </a:lnTo>
                  <a:lnTo>
                    <a:pt x="1469232" y="1414463"/>
                  </a:lnTo>
                  <a:lnTo>
                    <a:pt x="1312069" y="1223963"/>
                  </a:lnTo>
                  <a:lnTo>
                    <a:pt x="1162050" y="1050132"/>
                  </a:lnTo>
                  <a:lnTo>
                    <a:pt x="997744" y="869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B7AF0E5F-D896-4E70-A6D4-C0720E2E4924}"/>
              </a:ext>
            </a:extLst>
          </p:cNvPr>
          <p:cNvGrpSpPr/>
          <p:nvPr/>
        </p:nvGrpSpPr>
        <p:grpSpPr>
          <a:xfrm>
            <a:off x="3516313" y="1376363"/>
            <a:ext cx="3683000" cy="4638675"/>
            <a:chOff x="3516313" y="1376363"/>
            <a:chExt cx="3683000" cy="4638675"/>
          </a:xfrm>
        </p:grpSpPr>
        <p:sp>
          <p:nvSpPr>
            <p:cNvPr id="20" name="フリーフォーム 63">
              <a:extLst>
                <a:ext uri="{FF2B5EF4-FFF2-40B4-BE49-F238E27FC236}">
                  <a16:creationId xmlns:a16="http://schemas.microsoft.com/office/drawing/2014/main" id="{41D077DD-3156-409E-8B37-0AF235E71190}"/>
                </a:ext>
              </a:extLst>
            </p:cNvPr>
            <p:cNvSpPr/>
            <p:nvPr/>
          </p:nvSpPr>
          <p:spPr>
            <a:xfrm>
              <a:off x="4495800" y="1376363"/>
              <a:ext cx="590550" cy="790575"/>
            </a:xfrm>
            <a:custGeom>
              <a:avLst/>
              <a:gdLst>
                <a:gd name="connsiteX0" fmla="*/ 516731 w 590550"/>
                <a:gd name="connsiteY0" fmla="*/ 585787 h 790575"/>
                <a:gd name="connsiteX1" fmla="*/ 516731 w 590550"/>
                <a:gd name="connsiteY1" fmla="*/ 523875 h 790575"/>
                <a:gd name="connsiteX2" fmla="*/ 519113 w 590550"/>
                <a:gd name="connsiteY2" fmla="*/ 478631 h 790575"/>
                <a:gd name="connsiteX3" fmla="*/ 521494 w 590550"/>
                <a:gd name="connsiteY3" fmla="*/ 442912 h 790575"/>
                <a:gd name="connsiteX4" fmla="*/ 526256 w 590550"/>
                <a:gd name="connsiteY4" fmla="*/ 390525 h 790575"/>
                <a:gd name="connsiteX5" fmla="*/ 535781 w 590550"/>
                <a:gd name="connsiteY5" fmla="*/ 347662 h 790575"/>
                <a:gd name="connsiteX6" fmla="*/ 550069 w 590550"/>
                <a:gd name="connsiteY6" fmla="*/ 311943 h 790575"/>
                <a:gd name="connsiteX7" fmla="*/ 564356 w 590550"/>
                <a:gd name="connsiteY7" fmla="*/ 288131 h 790575"/>
                <a:gd name="connsiteX8" fmla="*/ 578644 w 590550"/>
                <a:gd name="connsiteY8" fmla="*/ 271462 h 790575"/>
                <a:gd name="connsiteX9" fmla="*/ 585788 w 590550"/>
                <a:gd name="connsiteY9" fmla="*/ 254793 h 790575"/>
                <a:gd name="connsiteX10" fmla="*/ 590550 w 590550"/>
                <a:gd name="connsiteY10" fmla="*/ 233362 h 790575"/>
                <a:gd name="connsiteX11" fmla="*/ 588169 w 590550"/>
                <a:gd name="connsiteY11" fmla="*/ 204787 h 790575"/>
                <a:gd name="connsiteX12" fmla="*/ 576263 w 590550"/>
                <a:gd name="connsiteY12" fmla="*/ 173831 h 790575"/>
                <a:gd name="connsiteX13" fmla="*/ 554831 w 590550"/>
                <a:gd name="connsiteY13" fmla="*/ 142875 h 790575"/>
                <a:gd name="connsiteX14" fmla="*/ 511969 w 590550"/>
                <a:gd name="connsiteY14" fmla="*/ 109537 h 790575"/>
                <a:gd name="connsiteX15" fmla="*/ 461963 w 590550"/>
                <a:gd name="connsiteY15" fmla="*/ 80962 h 790575"/>
                <a:gd name="connsiteX16" fmla="*/ 383381 w 590550"/>
                <a:gd name="connsiteY16" fmla="*/ 47625 h 790575"/>
                <a:gd name="connsiteX17" fmla="*/ 321469 w 590550"/>
                <a:gd name="connsiteY17" fmla="*/ 33337 h 790575"/>
                <a:gd name="connsiteX18" fmla="*/ 245269 w 590550"/>
                <a:gd name="connsiteY18" fmla="*/ 14287 h 790575"/>
                <a:gd name="connsiteX19" fmla="*/ 164306 w 590550"/>
                <a:gd name="connsiteY19" fmla="*/ 4762 h 790575"/>
                <a:gd name="connsiteX20" fmla="*/ 100013 w 590550"/>
                <a:gd name="connsiteY20" fmla="*/ 0 h 790575"/>
                <a:gd name="connsiteX21" fmla="*/ 45244 w 590550"/>
                <a:gd name="connsiteY21" fmla="*/ 2381 h 790575"/>
                <a:gd name="connsiteX22" fmla="*/ 19050 w 590550"/>
                <a:gd name="connsiteY22" fmla="*/ 9525 h 790575"/>
                <a:gd name="connsiteX23" fmla="*/ 7144 w 590550"/>
                <a:gd name="connsiteY23" fmla="*/ 19050 h 790575"/>
                <a:gd name="connsiteX24" fmla="*/ 0 w 590550"/>
                <a:gd name="connsiteY24" fmla="*/ 35718 h 790575"/>
                <a:gd name="connsiteX25" fmla="*/ 7144 w 590550"/>
                <a:gd name="connsiteY25" fmla="*/ 64293 h 790575"/>
                <a:gd name="connsiteX26" fmla="*/ 19050 w 590550"/>
                <a:gd name="connsiteY26" fmla="*/ 83343 h 790575"/>
                <a:gd name="connsiteX27" fmla="*/ 40481 w 590550"/>
                <a:gd name="connsiteY27" fmla="*/ 97631 h 790575"/>
                <a:gd name="connsiteX28" fmla="*/ 66675 w 590550"/>
                <a:gd name="connsiteY28" fmla="*/ 107156 h 790575"/>
                <a:gd name="connsiteX29" fmla="*/ 102394 w 590550"/>
                <a:gd name="connsiteY29" fmla="*/ 126206 h 790575"/>
                <a:gd name="connsiteX30" fmla="*/ 138113 w 590550"/>
                <a:gd name="connsiteY30" fmla="*/ 152400 h 790575"/>
                <a:gd name="connsiteX31" fmla="*/ 178594 w 590550"/>
                <a:gd name="connsiteY31" fmla="*/ 188118 h 790575"/>
                <a:gd name="connsiteX32" fmla="*/ 216694 w 590550"/>
                <a:gd name="connsiteY32" fmla="*/ 233362 h 790575"/>
                <a:gd name="connsiteX33" fmla="*/ 245269 w 590550"/>
                <a:gd name="connsiteY33" fmla="*/ 278606 h 790575"/>
                <a:gd name="connsiteX34" fmla="*/ 252413 w 590550"/>
                <a:gd name="connsiteY34" fmla="*/ 326231 h 790575"/>
                <a:gd name="connsiteX35" fmla="*/ 257175 w 590550"/>
                <a:gd name="connsiteY35" fmla="*/ 457200 h 790575"/>
                <a:gd name="connsiteX36" fmla="*/ 250031 w 590550"/>
                <a:gd name="connsiteY36" fmla="*/ 566737 h 790575"/>
                <a:gd name="connsiteX37" fmla="*/ 238125 w 590550"/>
                <a:gd name="connsiteY37" fmla="*/ 654843 h 790575"/>
                <a:gd name="connsiteX38" fmla="*/ 211931 w 590550"/>
                <a:gd name="connsiteY38" fmla="*/ 790575 h 790575"/>
                <a:gd name="connsiteX39" fmla="*/ 521494 w 590550"/>
                <a:gd name="connsiteY39" fmla="*/ 759618 h 790575"/>
                <a:gd name="connsiteX40" fmla="*/ 516731 w 590550"/>
                <a:gd name="connsiteY40" fmla="*/ 58578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790575">
                  <a:moveTo>
                    <a:pt x="516731" y="585787"/>
                  </a:moveTo>
                  <a:lnTo>
                    <a:pt x="516731" y="523875"/>
                  </a:lnTo>
                  <a:lnTo>
                    <a:pt x="519113" y="478631"/>
                  </a:lnTo>
                  <a:lnTo>
                    <a:pt x="521494" y="442912"/>
                  </a:lnTo>
                  <a:lnTo>
                    <a:pt x="526256" y="390525"/>
                  </a:lnTo>
                  <a:lnTo>
                    <a:pt x="535781" y="347662"/>
                  </a:lnTo>
                  <a:lnTo>
                    <a:pt x="550069" y="311943"/>
                  </a:lnTo>
                  <a:lnTo>
                    <a:pt x="564356" y="288131"/>
                  </a:lnTo>
                  <a:lnTo>
                    <a:pt x="578644" y="271462"/>
                  </a:lnTo>
                  <a:lnTo>
                    <a:pt x="585788" y="254793"/>
                  </a:lnTo>
                  <a:lnTo>
                    <a:pt x="590550" y="233362"/>
                  </a:lnTo>
                  <a:lnTo>
                    <a:pt x="588169" y="204787"/>
                  </a:lnTo>
                  <a:lnTo>
                    <a:pt x="576263" y="173831"/>
                  </a:lnTo>
                  <a:lnTo>
                    <a:pt x="554831" y="142875"/>
                  </a:lnTo>
                  <a:lnTo>
                    <a:pt x="511969" y="109537"/>
                  </a:lnTo>
                  <a:lnTo>
                    <a:pt x="461963" y="80962"/>
                  </a:lnTo>
                  <a:lnTo>
                    <a:pt x="383381" y="47625"/>
                  </a:lnTo>
                  <a:lnTo>
                    <a:pt x="321469" y="33337"/>
                  </a:lnTo>
                  <a:lnTo>
                    <a:pt x="245269" y="14287"/>
                  </a:lnTo>
                  <a:lnTo>
                    <a:pt x="164306" y="4762"/>
                  </a:lnTo>
                  <a:lnTo>
                    <a:pt x="100013" y="0"/>
                  </a:lnTo>
                  <a:lnTo>
                    <a:pt x="45244" y="2381"/>
                  </a:lnTo>
                  <a:lnTo>
                    <a:pt x="19050" y="9525"/>
                  </a:lnTo>
                  <a:lnTo>
                    <a:pt x="7144" y="19050"/>
                  </a:lnTo>
                  <a:lnTo>
                    <a:pt x="0" y="35718"/>
                  </a:lnTo>
                  <a:lnTo>
                    <a:pt x="7144" y="64293"/>
                  </a:lnTo>
                  <a:lnTo>
                    <a:pt x="19050" y="83343"/>
                  </a:lnTo>
                  <a:lnTo>
                    <a:pt x="40481" y="97631"/>
                  </a:lnTo>
                  <a:lnTo>
                    <a:pt x="66675" y="107156"/>
                  </a:lnTo>
                  <a:lnTo>
                    <a:pt x="102394" y="126206"/>
                  </a:lnTo>
                  <a:lnTo>
                    <a:pt x="138113" y="152400"/>
                  </a:lnTo>
                  <a:lnTo>
                    <a:pt x="178594" y="188118"/>
                  </a:lnTo>
                  <a:lnTo>
                    <a:pt x="216694" y="233362"/>
                  </a:lnTo>
                  <a:lnTo>
                    <a:pt x="245269" y="278606"/>
                  </a:lnTo>
                  <a:lnTo>
                    <a:pt x="252413" y="326231"/>
                  </a:lnTo>
                  <a:lnTo>
                    <a:pt x="257175" y="457200"/>
                  </a:lnTo>
                  <a:lnTo>
                    <a:pt x="250031" y="566737"/>
                  </a:lnTo>
                  <a:lnTo>
                    <a:pt x="238125" y="654843"/>
                  </a:lnTo>
                  <a:lnTo>
                    <a:pt x="211931" y="790575"/>
                  </a:lnTo>
                  <a:lnTo>
                    <a:pt x="521494" y="759618"/>
                  </a:lnTo>
                  <a:lnTo>
                    <a:pt x="516731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7">
              <a:extLst>
                <a:ext uri="{FF2B5EF4-FFF2-40B4-BE49-F238E27FC236}">
                  <a16:creationId xmlns:a16="http://schemas.microsoft.com/office/drawing/2014/main" id="{35F7EAB2-88D0-48C1-83B9-93B028A05330}"/>
                </a:ext>
              </a:extLst>
            </p:cNvPr>
            <p:cNvSpPr/>
            <p:nvPr/>
          </p:nvSpPr>
          <p:spPr>
            <a:xfrm>
              <a:off x="5133975" y="3497263"/>
              <a:ext cx="1169988" cy="1046162"/>
            </a:xfrm>
            <a:custGeom>
              <a:avLst/>
              <a:gdLst>
                <a:gd name="connsiteX0" fmla="*/ 473869 w 1169194"/>
                <a:gd name="connsiteY0" fmla="*/ 590550 h 1045369"/>
                <a:gd name="connsiteX1" fmla="*/ 597694 w 1169194"/>
                <a:gd name="connsiteY1" fmla="*/ 476250 h 1045369"/>
                <a:gd name="connsiteX2" fmla="*/ 723900 w 1169194"/>
                <a:gd name="connsiteY2" fmla="*/ 342900 h 1045369"/>
                <a:gd name="connsiteX3" fmla="*/ 759619 w 1169194"/>
                <a:gd name="connsiteY3" fmla="*/ 302419 h 1045369"/>
                <a:gd name="connsiteX4" fmla="*/ 776288 w 1169194"/>
                <a:gd name="connsiteY4" fmla="*/ 285750 h 1045369"/>
                <a:gd name="connsiteX5" fmla="*/ 790575 w 1169194"/>
                <a:gd name="connsiteY5" fmla="*/ 269082 h 1045369"/>
                <a:gd name="connsiteX6" fmla="*/ 804863 w 1169194"/>
                <a:gd name="connsiteY6" fmla="*/ 245269 h 1045369"/>
                <a:gd name="connsiteX7" fmla="*/ 812006 w 1169194"/>
                <a:gd name="connsiteY7" fmla="*/ 223838 h 1045369"/>
                <a:gd name="connsiteX8" fmla="*/ 819150 w 1169194"/>
                <a:gd name="connsiteY8" fmla="*/ 200025 h 1045369"/>
                <a:gd name="connsiteX9" fmla="*/ 821531 w 1169194"/>
                <a:gd name="connsiteY9" fmla="*/ 161925 h 1045369"/>
                <a:gd name="connsiteX10" fmla="*/ 816769 w 1169194"/>
                <a:gd name="connsiteY10" fmla="*/ 119063 h 1045369"/>
                <a:gd name="connsiteX11" fmla="*/ 814388 w 1169194"/>
                <a:gd name="connsiteY11" fmla="*/ 104775 h 1045369"/>
                <a:gd name="connsiteX12" fmla="*/ 804863 w 1169194"/>
                <a:gd name="connsiteY12" fmla="*/ 71438 h 1045369"/>
                <a:gd name="connsiteX13" fmla="*/ 797719 w 1169194"/>
                <a:gd name="connsiteY13" fmla="*/ 42863 h 1045369"/>
                <a:gd name="connsiteX14" fmla="*/ 797719 w 1169194"/>
                <a:gd name="connsiteY14" fmla="*/ 26194 h 1045369"/>
                <a:gd name="connsiteX15" fmla="*/ 800100 w 1169194"/>
                <a:gd name="connsiteY15" fmla="*/ 7144 h 1045369"/>
                <a:gd name="connsiteX16" fmla="*/ 807244 w 1169194"/>
                <a:gd name="connsiteY16" fmla="*/ 0 h 1045369"/>
                <a:gd name="connsiteX17" fmla="*/ 833438 w 1169194"/>
                <a:gd name="connsiteY17" fmla="*/ 2382 h 1045369"/>
                <a:gd name="connsiteX18" fmla="*/ 862013 w 1169194"/>
                <a:gd name="connsiteY18" fmla="*/ 9525 h 1045369"/>
                <a:gd name="connsiteX19" fmla="*/ 883444 w 1169194"/>
                <a:gd name="connsiteY19" fmla="*/ 21432 h 1045369"/>
                <a:gd name="connsiteX20" fmla="*/ 923925 w 1169194"/>
                <a:gd name="connsiteY20" fmla="*/ 57150 h 1045369"/>
                <a:gd name="connsiteX21" fmla="*/ 966788 w 1169194"/>
                <a:gd name="connsiteY21" fmla="*/ 100013 h 1045369"/>
                <a:gd name="connsiteX22" fmla="*/ 1023938 w 1169194"/>
                <a:gd name="connsiteY22" fmla="*/ 161925 h 1045369"/>
                <a:gd name="connsiteX23" fmla="*/ 1054894 w 1169194"/>
                <a:gd name="connsiteY23" fmla="*/ 207169 h 1045369"/>
                <a:gd name="connsiteX24" fmla="*/ 1085850 w 1169194"/>
                <a:gd name="connsiteY24" fmla="*/ 254794 h 1045369"/>
                <a:gd name="connsiteX25" fmla="*/ 1126331 w 1169194"/>
                <a:gd name="connsiteY25" fmla="*/ 323850 h 1045369"/>
                <a:gd name="connsiteX26" fmla="*/ 1143000 w 1169194"/>
                <a:gd name="connsiteY26" fmla="*/ 352425 h 1045369"/>
                <a:gd name="connsiteX27" fmla="*/ 1159669 w 1169194"/>
                <a:gd name="connsiteY27" fmla="*/ 383382 h 1045369"/>
                <a:gd name="connsiteX28" fmla="*/ 1169194 w 1169194"/>
                <a:gd name="connsiteY28" fmla="*/ 419100 h 1045369"/>
                <a:gd name="connsiteX29" fmla="*/ 1166813 w 1169194"/>
                <a:gd name="connsiteY29" fmla="*/ 442913 h 1045369"/>
                <a:gd name="connsiteX30" fmla="*/ 1162050 w 1169194"/>
                <a:gd name="connsiteY30" fmla="*/ 461963 h 1045369"/>
                <a:gd name="connsiteX31" fmla="*/ 1145381 w 1169194"/>
                <a:gd name="connsiteY31" fmla="*/ 478632 h 1045369"/>
                <a:gd name="connsiteX32" fmla="*/ 1119188 w 1169194"/>
                <a:gd name="connsiteY32" fmla="*/ 485775 h 1045369"/>
                <a:gd name="connsiteX33" fmla="*/ 1081088 w 1169194"/>
                <a:gd name="connsiteY33" fmla="*/ 490538 h 1045369"/>
                <a:gd name="connsiteX34" fmla="*/ 1031081 w 1169194"/>
                <a:gd name="connsiteY34" fmla="*/ 504825 h 1045369"/>
                <a:gd name="connsiteX35" fmla="*/ 957263 w 1169194"/>
                <a:gd name="connsiteY35" fmla="*/ 538163 h 1045369"/>
                <a:gd name="connsiteX36" fmla="*/ 857250 w 1169194"/>
                <a:gd name="connsiteY36" fmla="*/ 592932 h 1045369"/>
                <a:gd name="connsiteX37" fmla="*/ 726281 w 1169194"/>
                <a:gd name="connsiteY37" fmla="*/ 661988 h 1045369"/>
                <a:gd name="connsiteX38" fmla="*/ 576263 w 1169194"/>
                <a:gd name="connsiteY38" fmla="*/ 747713 h 1045369"/>
                <a:gd name="connsiteX39" fmla="*/ 323850 w 1169194"/>
                <a:gd name="connsiteY39" fmla="*/ 890588 h 1045369"/>
                <a:gd name="connsiteX40" fmla="*/ 54769 w 1169194"/>
                <a:gd name="connsiteY40" fmla="*/ 1045369 h 1045369"/>
                <a:gd name="connsiteX41" fmla="*/ 0 w 1169194"/>
                <a:gd name="connsiteY41" fmla="*/ 985838 h 1045369"/>
                <a:gd name="connsiteX42" fmla="*/ 109538 w 1169194"/>
                <a:gd name="connsiteY42" fmla="*/ 897732 h 1045369"/>
                <a:gd name="connsiteX43" fmla="*/ 221456 w 1169194"/>
                <a:gd name="connsiteY43" fmla="*/ 804863 h 1045369"/>
                <a:gd name="connsiteX44" fmla="*/ 392906 w 1169194"/>
                <a:gd name="connsiteY44" fmla="*/ 666750 h 1045369"/>
                <a:gd name="connsiteX45" fmla="*/ 473869 w 1169194"/>
                <a:gd name="connsiteY45" fmla="*/ 590550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69194" h="1045369">
                  <a:moveTo>
                    <a:pt x="473869" y="590550"/>
                  </a:moveTo>
                  <a:lnTo>
                    <a:pt x="597694" y="476250"/>
                  </a:lnTo>
                  <a:lnTo>
                    <a:pt x="723900" y="342900"/>
                  </a:lnTo>
                  <a:lnTo>
                    <a:pt x="759619" y="302419"/>
                  </a:lnTo>
                  <a:lnTo>
                    <a:pt x="776288" y="285750"/>
                  </a:lnTo>
                  <a:lnTo>
                    <a:pt x="790575" y="269082"/>
                  </a:lnTo>
                  <a:lnTo>
                    <a:pt x="804863" y="245269"/>
                  </a:lnTo>
                  <a:lnTo>
                    <a:pt x="812006" y="223838"/>
                  </a:lnTo>
                  <a:lnTo>
                    <a:pt x="819150" y="200025"/>
                  </a:lnTo>
                  <a:lnTo>
                    <a:pt x="821531" y="161925"/>
                  </a:lnTo>
                  <a:lnTo>
                    <a:pt x="816769" y="119063"/>
                  </a:lnTo>
                  <a:lnTo>
                    <a:pt x="814388" y="104775"/>
                  </a:lnTo>
                  <a:lnTo>
                    <a:pt x="804863" y="71438"/>
                  </a:lnTo>
                  <a:lnTo>
                    <a:pt x="797719" y="42863"/>
                  </a:lnTo>
                  <a:lnTo>
                    <a:pt x="797719" y="26194"/>
                  </a:lnTo>
                  <a:lnTo>
                    <a:pt x="800100" y="7144"/>
                  </a:lnTo>
                  <a:lnTo>
                    <a:pt x="807244" y="0"/>
                  </a:lnTo>
                  <a:lnTo>
                    <a:pt x="833438" y="2382"/>
                  </a:lnTo>
                  <a:lnTo>
                    <a:pt x="862013" y="9525"/>
                  </a:lnTo>
                  <a:lnTo>
                    <a:pt x="883444" y="21432"/>
                  </a:lnTo>
                  <a:lnTo>
                    <a:pt x="923925" y="57150"/>
                  </a:lnTo>
                  <a:lnTo>
                    <a:pt x="966788" y="100013"/>
                  </a:lnTo>
                  <a:lnTo>
                    <a:pt x="1023938" y="161925"/>
                  </a:lnTo>
                  <a:lnTo>
                    <a:pt x="1054894" y="207169"/>
                  </a:lnTo>
                  <a:lnTo>
                    <a:pt x="1085850" y="254794"/>
                  </a:lnTo>
                  <a:lnTo>
                    <a:pt x="1126331" y="323850"/>
                  </a:lnTo>
                  <a:lnTo>
                    <a:pt x="1143000" y="352425"/>
                  </a:lnTo>
                  <a:lnTo>
                    <a:pt x="1159669" y="383382"/>
                  </a:lnTo>
                  <a:lnTo>
                    <a:pt x="1169194" y="419100"/>
                  </a:lnTo>
                  <a:lnTo>
                    <a:pt x="1166813" y="442913"/>
                  </a:lnTo>
                  <a:lnTo>
                    <a:pt x="1162050" y="461963"/>
                  </a:lnTo>
                  <a:lnTo>
                    <a:pt x="1145381" y="478632"/>
                  </a:lnTo>
                  <a:lnTo>
                    <a:pt x="1119188" y="485775"/>
                  </a:lnTo>
                  <a:lnTo>
                    <a:pt x="1081088" y="490538"/>
                  </a:lnTo>
                  <a:lnTo>
                    <a:pt x="1031081" y="504825"/>
                  </a:lnTo>
                  <a:lnTo>
                    <a:pt x="957263" y="538163"/>
                  </a:lnTo>
                  <a:lnTo>
                    <a:pt x="857250" y="592932"/>
                  </a:lnTo>
                  <a:lnTo>
                    <a:pt x="726281" y="661988"/>
                  </a:lnTo>
                  <a:lnTo>
                    <a:pt x="576263" y="747713"/>
                  </a:lnTo>
                  <a:lnTo>
                    <a:pt x="323850" y="890588"/>
                  </a:lnTo>
                  <a:lnTo>
                    <a:pt x="54769" y="1045369"/>
                  </a:lnTo>
                  <a:lnTo>
                    <a:pt x="0" y="985838"/>
                  </a:lnTo>
                  <a:lnTo>
                    <a:pt x="109538" y="897732"/>
                  </a:lnTo>
                  <a:lnTo>
                    <a:pt x="221456" y="804863"/>
                  </a:lnTo>
                  <a:lnTo>
                    <a:pt x="392906" y="666750"/>
                  </a:lnTo>
                  <a:lnTo>
                    <a:pt x="47386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4">
              <a:extLst>
                <a:ext uri="{FF2B5EF4-FFF2-40B4-BE49-F238E27FC236}">
                  <a16:creationId xmlns:a16="http://schemas.microsoft.com/office/drawing/2014/main" id="{6A5BF22C-7910-4EFC-8BFC-25F1C4F4796C}"/>
                </a:ext>
              </a:extLst>
            </p:cNvPr>
            <p:cNvSpPr/>
            <p:nvPr/>
          </p:nvSpPr>
          <p:spPr>
            <a:xfrm>
              <a:off x="3762375" y="1951038"/>
              <a:ext cx="2332038" cy="1679575"/>
            </a:xfrm>
            <a:custGeom>
              <a:avLst/>
              <a:gdLst>
                <a:gd name="connsiteX0" fmla="*/ 776288 w 2331244"/>
                <a:gd name="connsiteY0" fmla="*/ 335756 h 1681162"/>
                <a:gd name="connsiteX1" fmla="*/ 1019175 w 2331244"/>
                <a:gd name="connsiteY1" fmla="*/ 307181 h 1681162"/>
                <a:gd name="connsiteX2" fmla="*/ 1216819 w 2331244"/>
                <a:gd name="connsiteY2" fmla="*/ 288131 h 1681162"/>
                <a:gd name="connsiteX3" fmla="*/ 1335881 w 2331244"/>
                <a:gd name="connsiteY3" fmla="*/ 278606 h 1681162"/>
                <a:gd name="connsiteX4" fmla="*/ 1509713 w 2331244"/>
                <a:gd name="connsiteY4" fmla="*/ 266700 h 1681162"/>
                <a:gd name="connsiteX5" fmla="*/ 1669256 w 2331244"/>
                <a:gd name="connsiteY5" fmla="*/ 259556 h 1681162"/>
                <a:gd name="connsiteX6" fmla="*/ 1764506 w 2331244"/>
                <a:gd name="connsiteY6" fmla="*/ 254794 h 1681162"/>
                <a:gd name="connsiteX7" fmla="*/ 1840706 w 2331244"/>
                <a:gd name="connsiteY7" fmla="*/ 252412 h 1681162"/>
                <a:gd name="connsiteX8" fmla="*/ 1864519 w 2331244"/>
                <a:gd name="connsiteY8" fmla="*/ 252412 h 1681162"/>
                <a:gd name="connsiteX9" fmla="*/ 1905000 w 2331244"/>
                <a:gd name="connsiteY9" fmla="*/ 257175 h 1681162"/>
                <a:gd name="connsiteX10" fmla="*/ 1933575 w 2331244"/>
                <a:gd name="connsiteY10" fmla="*/ 269081 h 1681162"/>
                <a:gd name="connsiteX11" fmla="*/ 1945481 w 2331244"/>
                <a:gd name="connsiteY11" fmla="*/ 278606 h 1681162"/>
                <a:gd name="connsiteX12" fmla="*/ 1957388 w 2331244"/>
                <a:gd name="connsiteY12" fmla="*/ 292894 h 1681162"/>
                <a:gd name="connsiteX13" fmla="*/ 1969294 w 2331244"/>
                <a:gd name="connsiteY13" fmla="*/ 316706 h 1681162"/>
                <a:gd name="connsiteX14" fmla="*/ 1974056 w 2331244"/>
                <a:gd name="connsiteY14" fmla="*/ 340519 h 1681162"/>
                <a:gd name="connsiteX15" fmla="*/ 1971675 w 2331244"/>
                <a:gd name="connsiteY15" fmla="*/ 390525 h 1681162"/>
                <a:gd name="connsiteX16" fmla="*/ 1957388 w 2331244"/>
                <a:gd name="connsiteY16" fmla="*/ 485775 h 1681162"/>
                <a:gd name="connsiteX17" fmla="*/ 1916906 w 2331244"/>
                <a:gd name="connsiteY17" fmla="*/ 773906 h 1681162"/>
                <a:gd name="connsiteX18" fmla="*/ 1876425 w 2331244"/>
                <a:gd name="connsiteY18" fmla="*/ 928687 h 1681162"/>
                <a:gd name="connsiteX19" fmla="*/ 1804988 w 2331244"/>
                <a:gd name="connsiteY19" fmla="*/ 1419225 h 1681162"/>
                <a:gd name="connsiteX20" fmla="*/ 1766888 w 2331244"/>
                <a:gd name="connsiteY20" fmla="*/ 1619250 h 1681162"/>
                <a:gd name="connsiteX21" fmla="*/ 1781175 w 2331244"/>
                <a:gd name="connsiteY21" fmla="*/ 1645444 h 1681162"/>
                <a:gd name="connsiteX22" fmla="*/ 1802606 w 2331244"/>
                <a:gd name="connsiteY22" fmla="*/ 1664494 h 1681162"/>
                <a:gd name="connsiteX23" fmla="*/ 1824038 w 2331244"/>
                <a:gd name="connsiteY23" fmla="*/ 1671637 h 1681162"/>
                <a:gd name="connsiteX24" fmla="*/ 1850231 w 2331244"/>
                <a:gd name="connsiteY24" fmla="*/ 1678781 h 1681162"/>
                <a:gd name="connsiteX25" fmla="*/ 1885950 w 2331244"/>
                <a:gd name="connsiteY25" fmla="*/ 1681162 h 1681162"/>
                <a:gd name="connsiteX26" fmla="*/ 1919288 w 2331244"/>
                <a:gd name="connsiteY26" fmla="*/ 1671637 h 1681162"/>
                <a:gd name="connsiteX27" fmla="*/ 1955006 w 2331244"/>
                <a:gd name="connsiteY27" fmla="*/ 1657350 h 1681162"/>
                <a:gd name="connsiteX28" fmla="*/ 1983581 w 2331244"/>
                <a:gd name="connsiteY28" fmla="*/ 1633537 h 1681162"/>
                <a:gd name="connsiteX29" fmla="*/ 2009775 w 2331244"/>
                <a:gd name="connsiteY29" fmla="*/ 1597819 h 1681162"/>
                <a:gd name="connsiteX30" fmla="*/ 2031206 w 2331244"/>
                <a:gd name="connsiteY30" fmla="*/ 1547812 h 1681162"/>
                <a:gd name="connsiteX31" fmla="*/ 2050256 w 2331244"/>
                <a:gd name="connsiteY31" fmla="*/ 1478756 h 1681162"/>
                <a:gd name="connsiteX32" fmla="*/ 2088356 w 2331244"/>
                <a:gd name="connsiteY32" fmla="*/ 1266825 h 1681162"/>
                <a:gd name="connsiteX33" fmla="*/ 2152650 w 2331244"/>
                <a:gd name="connsiteY33" fmla="*/ 902494 h 1681162"/>
                <a:gd name="connsiteX34" fmla="*/ 2219325 w 2331244"/>
                <a:gd name="connsiteY34" fmla="*/ 526256 h 1681162"/>
                <a:gd name="connsiteX35" fmla="*/ 2235994 w 2331244"/>
                <a:gd name="connsiteY35" fmla="*/ 438150 h 1681162"/>
                <a:gd name="connsiteX36" fmla="*/ 2250281 w 2331244"/>
                <a:gd name="connsiteY36" fmla="*/ 395287 h 1681162"/>
                <a:gd name="connsiteX37" fmla="*/ 2269331 w 2331244"/>
                <a:gd name="connsiteY37" fmla="*/ 359569 h 1681162"/>
                <a:gd name="connsiteX38" fmla="*/ 2288381 w 2331244"/>
                <a:gd name="connsiteY38" fmla="*/ 333375 h 1681162"/>
                <a:gd name="connsiteX39" fmla="*/ 2302669 w 2331244"/>
                <a:gd name="connsiteY39" fmla="*/ 316706 h 1681162"/>
                <a:gd name="connsiteX40" fmla="*/ 2321719 w 2331244"/>
                <a:gd name="connsiteY40" fmla="*/ 278606 h 1681162"/>
                <a:gd name="connsiteX41" fmla="*/ 2328863 w 2331244"/>
                <a:gd name="connsiteY41" fmla="*/ 250031 h 1681162"/>
                <a:gd name="connsiteX42" fmla="*/ 2331244 w 2331244"/>
                <a:gd name="connsiteY42" fmla="*/ 223837 h 1681162"/>
                <a:gd name="connsiteX43" fmla="*/ 2321719 w 2331244"/>
                <a:gd name="connsiteY43" fmla="*/ 190500 h 1681162"/>
                <a:gd name="connsiteX44" fmla="*/ 2309813 w 2331244"/>
                <a:gd name="connsiteY44" fmla="*/ 166687 h 1681162"/>
                <a:gd name="connsiteX45" fmla="*/ 2288381 w 2331244"/>
                <a:gd name="connsiteY45" fmla="*/ 142875 h 1681162"/>
                <a:gd name="connsiteX46" fmla="*/ 2238375 w 2331244"/>
                <a:gd name="connsiteY46" fmla="*/ 109537 h 1681162"/>
                <a:gd name="connsiteX47" fmla="*/ 2183606 w 2331244"/>
                <a:gd name="connsiteY47" fmla="*/ 80962 h 1681162"/>
                <a:gd name="connsiteX48" fmla="*/ 2114550 w 2331244"/>
                <a:gd name="connsiteY48" fmla="*/ 45244 h 1681162"/>
                <a:gd name="connsiteX49" fmla="*/ 2052638 w 2331244"/>
                <a:gd name="connsiteY49" fmla="*/ 19050 h 1681162"/>
                <a:gd name="connsiteX50" fmla="*/ 2009775 w 2331244"/>
                <a:gd name="connsiteY50" fmla="*/ 7144 h 1681162"/>
                <a:gd name="connsiteX51" fmla="*/ 1964531 w 2331244"/>
                <a:gd name="connsiteY51" fmla="*/ 0 h 1681162"/>
                <a:gd name="connsiteX52" fmla="*/ 1938338 w 2331244"/>
                <a:gd name="connsiteY52" fmla="*/ 4762 h 1681162"/>
                <a:gd name="connsiteX53" fmla="*/ 1902619 w 2331244"/>
                <a:gd name="connsiteY53" fmla="*/ 21431 h 1681162"/>
                <a:gd name="connsiteX54" fmla="*/ 1828800 w 2331244"/>
                <a:gd name="connsiteY54" fmla="*/ 40481 h 1681162"/>
                <a:gd name="connsiteX55" fmla="*/ 1735931 w 2331244"/>
                <a:gd name="connsiteY55" fmla="*/ 54769 h 1681162"/>
                <a:gd name="connsiteX56" fmla="*/ 1600200 w 2331244"/>
                <a:gd name="connsiteY56" fmla="*/ 71437 h 1681162"/>
                <a:gd name="connsiteX57" fmla="*/ 1500188 w 2331244"/>
                <a:gd name="connsiteY57" fmla="*/ 80962 h 1681162"/>
                <a:gd name="connsiteX58" fmla="*/ 1335881 w 2331244"/>
                <a:gd name="connsiteY58" fmla="*/ 92869 h 1681162"/>
                <a:gd name="connsiteX59" fmla="*/ 1228725 w 2331244"/>
                <a:gd name="connsiteY59" fmla="*/ 95250 h 1681162"/>
                <a:gd name="connsiteX60" fmla="*/ 969169 w 2331244"/>
                <a:gd name="connsiteY60" fmla="*/ 140494 h 1681162"/>
                <a:gd name="connsiteX61" fmla="*/ 812006 w 2331244"/>
                <a:gd name="connsiteY61" fmla="*/ 164306 h 1681162"/>
                <a:gd name="connsiteX62" fmla="*/ 550069 w 2331244"/>
                <a:gd name="connsiteY62" fmla="*/ 202406 h 1681162"/>
                <a:gd name="connsiteX63" fmla="*/ 278606 w 2331244"/>
                <a:gd name="connsiteY63" fmla="*/ 235744 h 1681162"/>
                <a:gd name="connsiteX64" fmla="*/ 178594 w 2331244"/>
                <a:gd name="connsiteY64" fmla="*/ 247650 h 1681162"/>
                <a:gd name="connsiteX65" fmla="*/ 130969 w 2331244"/>
                <a:gd name="connsiteY65" fmla="*/ 250031 h 1681162"/>
                <a:gd name="connsiteX66" fmla="*/ 0 w 2331244"/>
                <a:gd name="connsiteY66" fmla="*/ 252412 h 1681162"/>
                <a:gd name="connsiteX67" fmla="*/ 66675 w 2331244"/>
                <a:gd name="connsiteY67" fmla="*/ 452437 h 1681162"/>
                <a:gd name="connsiteX68" fmla="*/ 361950 w 2331244"/>
                <a:gd name="connsiteY68" fmla="*/ 397669 h 1681162"/>
                <a:gd name="connsiteX69" fmla="*/ 611981 w 2331244"/>
                <a:gd name="connsiteY69" fmla="*/ 357187 h 1681162"/>
                <a:gd name="connsiteX70" fmla="*/ 776288 w 2331244"/>
                <a:gd name="connsiteY70" fmla="*/ 335756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331244" h="1681162">
                  <a:moveTo>
                    <a:pt x="776288" y="335756"/>
                  </a:moveTo>
                  <a:lnTo>
                    <a:pt x="1019175" y="307181"/>
                  </a:lnTo>
                  <a:lnTo>
                    <a:pt x="1216819" y="288131"/>
                  </a:lnTo>
                  <a:lnTo>
                    <a:pt x="1335881" y="278606"/>
                  </a:lnTo>
                  <a:lnTo>
                    <a:pt x="1509713" y="266700"/>
                  </a:lnTo>
                  <a:lnTo>
                    <a:pt x="1669256" y="259556"/>
                  </a:lnTo>
                  <a:lnTo>
                    <a:pt x="1764506" y="254794"/>
                  </a:lnTo>
                  <a:lnTo>
                    <a:pt x="1840706" y="252412"/>
                  </a:lnTo>
                  <a:lnTo>
                    <a:pt x="1864519" y="252412"/>
                  </a:lnTo>
                  <a:lnTo>
                    <a:pt x="1905000" y="257175"/>
                  </a:lnTo>
                  <a:lnTo>
                    <a:pt x="1933575" y="269081"/>
                  </a:lnTo>
                  <a:lnTo>
                    <a:pt x="1945481" y="278606"/>
                  </a:lnTo>
                  <a:lnTo>
                    <a:pt x="1957388" y="292894"/>
                  </a:lnTo>
                  <a:lnTo>
                    <a:pt x="1969294" y="316706"/>
                  </a:lnTo>
                  <a:lnTo>
                    <a:pt x="1974056" y="340519"/>
                  </a:lnTo>
                  <a:lnTo>
                    <a:pt x="1971675" y="390525"/>
                  </a:lnTo>
                  <a:lnTo>
                    <a:pt x="1957388" y="485775"/>
                  </a:lnTo>
                  <a:lnTo>
                    <a:pt x="1916906" y="773906"/>
                  </a:lnTo>
                  <a:lnTo>
                    <a:pt x="1876425" y="928687"/>
                  </a:lnTo>
                  <a:lnTo>
                    <a:pt x="1804988" y="1419225"/>
                  </a:lnTo>
                  <a:lnTo>
                    <a:pt x="1766888" y="1619250"/>
                  </a:lnTo>
                  <a:lnTo>
                    <a:pt x="1781175" y="1645444"/>
                  </a:lnTo>
                  <a:lnTo>
                    <a:pt x="1802606" y="1664494"/>
                  </a:lnTo>
                  <a:lnTo>
                    <a:pt x="1824038" y="1671637"/>
                  </a:lnTo>
                  <a:lnTo>
                    <a:pt x="1850231" y="1678781"/>
                  </a:lnTo>
                  <a:lnTo>
                    <a:pt x="1885950" y="1681162"/>
                  </a:lnTo>
                  <a:lnTo>
                    <a:pt x="1919288" y="1671637"/>
                  </a:lnTo>
                  <a:lnTo>
                    <a:pt x="1955006" y="1657350"/>
                  </a:lnTo>
                  <a:lnTo>
                    <a:pt x="1983581" y="1633537"/>
                  </a:lnTo>
                  <a:lnTo>
                    <a:pt x="2009775" y="1597819"/>
                  </a:lnTo>
                  <a:lnTo>
                    <a:pt x="2031206" y="1547812"/>
                  </a:lnTo>
                  <a:lnTo>
                    <a:pt x="2050256" y="1478756"/>
                  </a:lnTo>
                  <a:lnTo>
                    <a:pt x="2088356" y="1266825"/>
                  </a:lnTo>
                  <a:lnTo>
                    <a:pt x="2152650" y="902494"/>
                  </a:lnTo>
                  <a:lnTo>
                    <a:pt x="2219325" y="526256"/>
                  </a:lnTo>
                  <a:lnTo>
                    <a:pt x="2235994" y="438150"/>
                  </a:lnTo>
                  <a:lnTo>
                    <a:pt x="2250281" y="395287"/>
                  </a:lnTo>
                  <a:lnTo>
                    <a:pt x="2269331" y="359569"/>
                  </a:lnTo>
                  <a:lnTo>
                    <a:pt x="2288381" y="333375"/>
                  </a:lnTo>
                  <a:lnTo>
                    <a:pt x="2302669" y="316706"/>
                  </a:lnTo>
                  <a:lnTo>
                    <a:pt x="2321719" y="278606"/>
                  </a:lnTo>
                  <a:lnTo>
                    <a:pt x="2328863" y="250031"/>
                  </a:lnTo>
                  <a:lnTo>
                    <a:pt x="2331244" y="223837"/>
                  </a:lnTo>
                  <a:lnTo>
                    <a:pt x="2321719" y="190500"/>
                  </a:lnTo>
                  <a:lnTo>
                    <a:pt x="2309813" y="166687"/>
                  </a:lnTo>
                  <a:lnTo>
                    <a:pt x="2288381" y="142875"/>
                  </a:lnTo>
                  <a:lnTo>
                    <a:pt x="2238375" y="109537"/>
                  </a:lnTo>
                  <a:lnTo>
                    <a:pt x="2183606" y="80962"/>
                  </a:lnTo>
                  <a:lnTo>
                    <a:pt x="2114550" y="45244"/>
                  </a:lnTo>
                  <a:lnTo>
                    <a:pt x="2052638" y="19050"/>
                  </a:lnTo>
                  <a:lnTo>
                    <a:pt x="2009775" y="7144"/>
                  </a:lnTo>
                  <a:lnTo>
                    <a:pt x="1964531" y="0"/>
                  </a:lnTo>
                  <a:lnTo>
                    <a:pt x="1938338" y="4762"/>
                  </a:lnTo>
                  <a:lnTo>
                    <a:pt x="1902619" y="21431"/>
                  </a:lnTo>
                  <a:lnTo>
                    <a:pt x="1828800" y="40481"/>
                  </a:lnTo>
                  <a:lnTo>
                    <a:pt x="1735931" y="54769"/>
                  </a:lnTo>
                  <a:lnTo>
                    <a:pt x="1600200" y="71437"/>
                  </a:lnTo>
                  <a:lnTo>
                    <a:pt x="1500188" y="80962"/>
                  </a:lnTo>
                  <a:lnTo>
                    <a:pt x="1335881" y="92869"/>
                  </a:lnTo>
                  <a:lnTo>
                    <a:pt x="1228725" y="95250"/>
                  </a:lnTo>
                  <a:lnTo>
                    <a:pt x="969169" y="140494"/>
                  </a:lnTo>
                  <a:lnTo>
                    <a:pt x="812006" y="164306"/>
                  </a:lnTo>
                  <a:lnTo>
                    <a:pt x="550069" y="202406"/>
                  </a:lnTo>
                  <a:lnTo>
                    <a:pt x="278606" y="235744"/>
                  </a:lnTo>
                  <a:lnTo>
                    <a:pt x="178594" y="247650"/>
                  </a:lnTo>
                  <a:cubicBezTo>
                    <a:pt x="132557" y="250073"/>
                    <a:pt x="148452" y="250031"/>
                    <a:pt x="130969" y="250031"/>
                  </a:cubicBezTo>
                  <a:lnTo>
                    <a:pt x="0" y="252412"/>
                  </a:lnTo>
                  <a:lnTo>
                    <a:pt x="66675" y="452437"/>
                  </a:lnTo>
                  <a:lnTo>
                    <a:pt x="361950" y="397669"/>
                  </a:lnTo>
                  <a:lnTo>
                    <a:pt x="611981" y="357187"/>
                  </a:lnTo>
                  <a:lnTo>
                    <a:pt x="776288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5">
              <a:extLst>
                <a:ext uri="{FF2B5EF4-FFF2-40B4-BE49-F238E27FC236}">
                  <a16:creationId xmlns:a16="http://schemas.microsoft.com/office/drawing/2014/main" id="{0E49E538-6B39-47AE-8C51-454643416ABF}"/>
                </a:ext>
              </a:extLst>
            </p:cNvPr>
            <p:cNvSpPr/>
            <p:nvPr/>
          </p:nvSpPr>
          <p:spPr>
            <a:xfrm>
              <a:off x="3865563" y="2662238"/>
              <a:ext cx="1911350" cy="393700"/>
            </a:xfrm>
            <a:custGeom>
              <a:avLst/>
              <a:gdLst>
                <a:gd name="connsiteX0" fmla="*/ 740569 w 1912144"/>
                <a:gd name="connsiteY0" fmla="*/ 142875 h 392906"/>
                <a:gd name="connsiteX1" fmla="*/ 1090612 w 1912144"/>
                <a:gd name="connsiteY1" fmla="*/ 88106 h 392906"/>
                <a:gd name="connsiteX2" fmla="*/ 1381125 w 1912144"/>
                <a:gd name="connsiteY2" fmla="*/ 42862 h 392906"/>
                <a:gd name="connsiteX3" fmla="*/ 1562100 w 1912144"/>
                <a:gd name="connsiteY3" fmla="*/ 11906 h 392906"/>
                <a:gd name="connsiteX4" fmla="*/ 1635919 w 1912144"/>
                <a:gd name="connsiteY4" fmla="*/ 0 h 392906"/>
                <a:gd name="connsiteX5" fmla="*/ 1676400 w 1912144"/>
                <a:gd name="connsiteY5" fmla="*/ 0 h 392906"/>
                <a:gd name="connsiteX6" fmla="*/ 1716881 w 1912144"/>
                <a:gd name="connsiteY6" fmla="*/ 4762 h 392906"/>
                <a:gd name="connsiteX7" fmla="*/ 1771650 w 1912144"/>
                <a:gd name="connsiteY7" fmla="*/ 16668 h 392906"/>
                <a:gd name="connsiteX8" fmla="*/ 1912144 w 1912144"/>
                <a:gd name="connsiteY8" fmla="*/ 59531 h 392906"/>
                <a:gd name="connsiteX9" fmla="*/ 1885950 w 1912144"/>
                <a:gd name="connsiteY9" fmla="*/ 228600 h 392906"/>
                <a:gd name="connsiteX10" fmla="*/ 1645444 w 1912144"/>
                <a:gd name="connsiteY10" fmla="*/ 235743 h 392906"/>
                <a:gd name="connsiteX11" fmla="*/ 1364456 w 1912144"/>
                <a:gd name="connsiteY11" fmla="*/ 250031 h 392906"/>
                <a:gd name="connsiteX12" fmla="*/ 1157287 w 1912144"/>
                <a:gd name="connsiteY12" fmla="*/ 261937 h 392906"/>
                <a:gd name="connsiteX13" fmla="*/ 947737 w 1912144"/>
                <a:gd name="connsiteY13" fmla="*/ 280987 h 392906"/>
                <a:gd name="connsiteX14" fmla="*/ 723900 w 1912144"/>
                <a:gd name="connsiteY14" fmla="*/ 307181 h 392906"/>
                <a:gd name="connsiteX15" fmla="*/ 528637 w 1912144"/>
                <a:gd name="connsiteY15" fmla="*/ 333375 h 392906"/>
                <a:gd name="connsiteX16" fmla="*/ 397669 w 1912144"/>
                <a:gd name="connsiteY16" fmla="*/ 354806 h 392906"/>
                <a:gd name="connsiteX17" fmla="*/ 245269 w 1912144"/>
                <a:gd name="connsiteY17" fmla="*/ 376237 h 392906"/>
                <a:gd name="connsiteX18" fmla="*/ 109537 w 1912144"/>
                <a:gd name="connsiteY18" fmla="*/ 388143 h 392906"/>
                <a:gd name="connsiteX19" fmla="*/ 0 w 1912144"/>
                <a:gd name="connsiteY19" fmla="*/ 392906 h 392906"/>
                <a:gd name="connsiteX20" fmla="*/ 7144 w 1912144"/>
                <a:gd name="connsiteY20" fmla="*/ 209550 h 392906"/>
                <a:gd name="connsiteX21" fmla="*/ 176212 w 1912144"/>
                <a:gd name="connsiteY21" fmla="*/ 207168 h 392906"/>
                <a:gd name="connsiteX22" fmla="*/ 295275 w 1912144"/>
                <a:gd name="connsiteY22" fmla="*/ 202406 h 392906"/>
                <a:gd name="connsiteX23" fmla="*/ 454819 w 1912144"/>
                <a:gd name="connsiteY23" fmla="*/ 185737 h 392906"/>
                <a:gd name="connsiteX24" fmla="*/ 740569 w 1912144"/>
                <a:gd name="connsiteY24" fmla="*/ 14287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2144" h="392906">
                  <a:moveTo>
                    <a:pt x="740569" y="142875"/>
                  </a:moveTo>
                  <a:lnTo>
                    <a:pt x="1090612" y="88106"/>
                  </a:lnTo>
                  <a:lnTo>
                    <a:pt x="1381125" y="42862"/>
                  </a:lnTo>
                  <a:lnTo>
                    <a:pt x="1562100" y="11906"/>
                  </a:lnTo>
                  <a:lnTo>
                    <a:pt x="1635919" y="0"/>
                  </a:lnTo>
                  <a:lnTo>
                    <a:pt x="1676400" y="0"/>
                  </a:lnTo>
                  <a:lnTo>
                    <a:pt x="1716881" y="4762"/>
                  </a:lnTo>
                  <a:lnTo>
                    <a:pt x="1771650" y="16668"/>
                  </a:lnTo>
                  <a:lnTo>
                    <a:pt x="1912144" y="59531"/>
                  </a:lnTo>
                  <a:lnTo>
                    <a:pt x="1885950" y="228600"/>
                  </a:lnTo>
                  <a:lnTo>
                    <a:pt x="1645444" y="235743"/>
                  </a:lnTo>
                  <a:lnTo>
                    <a:pt x="1364456" y="250031"/>
                  </a:lnTo>
                  <a:lnTo>
                    <a:pt x="1157287" y="261937"/>
                  </a:lnTo>
                  <a:lnTo>
                    <a:pt x="947737" y="280987"/>
                  </a:lnTo>
                  <a:lnTo>
                    <a:pt x="723900" y="307181"/>
                  </a:lnTo>
                  <a:lnTo>
                    <a:pt x="528637" y="333375"/>
                  </a:lnTo>
                  <a:lnTo>
                    <a:pt x="397669" y="354806"/>
                  </a:lnTo>
                  <a:lnTo>
                    <a:pt x="245269" y="376237"/>
                  </a:lnTo>
                  <a:lnTo>
                    <a:pt x="109537" y="388143"/>
                  </a:lnTo>
                  <a:lnTo>
                    <a:pt x="0" y="392906"/>
                  </a:lnTo>
                  <a:lnTo>
                    <a:pt x="7144" y="209550"/>
                  </a:lnTo>
                  <a:lnTo>
                    <a:pt x="176212" y="207168"/>
                  </a:lnTo>
                  <a:lnTo>
                    <a:pt x="295275" y="202406"/>
                  </a:lnTo>
                  <a:lnTo>
                    <a:pt x="454819" y="185737"/>
                  </a:lnTo>
                  <a:lnTo>
                    <a:pt x="740569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6">
              <a:extLst>
                <a:ext uri="{FF2B5EF4-FFF2-40B4-BE49-F238E27FC236}">
                  <a16:creationId xmlns:a16="http://schemas.microsoft.com/office/drawing/2014/main" id="{FF65603A-6D9F-44D2-90B4-68BC2AE5CCDC}"/>
                </a:ext>
              </a:extLst>
            </p:cNvPr>
            <p:cNvSpPr/>
            <p:nvPr/>
          </p:nvSpPr>
          <p:spPr>
            <a:xfrm>
              <a:off x="3838575" y="3333750"/>
              <a:ext cx="1779588" cy="446088"/>
            </a:xfrm>
            <a:custGeom>
              <a:avLst/>
              <a:gdLst>
                <a:gd name="connsiteX0" fmla="*/ 726281 w 1778794"/>
                <a:gd name="connsiteY0" fmla="*/ 161925 h 445294"/>
                <a:gd name="connsiteX1" fmla="*/ 1007269 w 1778794"/>
                <a:gd name="connsiteY1" fmla="*/ 119063 h 445294"/>
                <a:gd name="connsiteX2" fmla="*/ 1262063 w 1778794"/>
                <a:gd name="connsiteY2" fmla="*/ 80963 h 445294"/>
                <a:gd name="connsiteX3" fmla="*/ 1528763 w 1778794"/>
                <a:gd name="connsiteY3" fmla="*/ 38100 h 445294"/>
                <a:gd name="connsiteX4" fmla="*/ 1778794 w 1778794"/>
                <a:gd name="connsiteY4" fmla="*/ 0 h 445294"/>
                <a:gd name="connsiteX5" fmla="*/ 1754981 w 1778794"/>
                <a:gd name="connsiteY5" fmla="*/ 228600 h 445294"/>
                <a:gd name="connsiteX6" fmla="*/ 1545431 w 1778794"/>
                <a:gd name="connsiteY6" fmla="*/ 245269 h 445294"/>
                <a:gd name="connsiteX7" fmla="*/ 1271588 w 1778794"/>
                <a:gd name="connsiteY7" fmla="*/ 271463 h 445294"/>
                <a:gd name="connsiteX8" fmla="*/ 1004888 w 1778794"/>
                <a:gd name="connsiteY8" fmla="*/ 302419 h 445294"/>
                <a:gd name="connsiteX9" fmla="*/ 702469 w 1778794"/>
                <a:gd name="connsiteY9" fmla="*/ 340519 h 445294"/>
                <a:gd name="connsiteX10" fmla="*/ 461963 w 1778794"/>
                <a:gd name="connsiteY10" fmla="*/ 373856 h 445294"/>
                <a:gd name="connsiteX11" fmla="*/ 209550 w 1778794"/>
                <a:gd name="connsiteY11" fmla="*/ 411956 h 445294"/>
                <a:gd name="connsiteX12" fmla="*/ 0 w 1778794"/>
                <a:gd name="connsiteY12" fmla="*/ 445294 h 445294"/>
                <a:gd name="connsiteX13" fmla="*/ 9525 w 1778794"/>
                <a:gd name="connsiteY13" fmla="*/ 264319 h 445294"/>
                <a:gd name="connsiteX14" fmla="*/ 335756 w 1778794"/>
                <a:gd name="connsiteY14" fmla="*/ 219075 h 445294"/>
                <a:gd name="connsiteX15" fmla="*/ 726281 w 1778794"/>
                <a:gd name="connsiteY15" fmla="*/ 16192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445294">
                  <a:moveTo>
                    <a:pt x="726281" y="161925"/>
                  </a:moveTo>
                  <a:lnTo>
                    <a:pt x="1007269" y="119063"/>
                  </a:lnTo>
                  <a:lnTo>
                    <a:pt x="1262063" y="80963"/>
                  </a:lnTo>
                  <a:lnTo>
                    <a:pt x="1528763" y="38100"/>
                  </a:lnTo>
                  <a:lnTo>
                    <a:pt x="1778794" y="0"/>
                  </a:lnTo>
                  <a:lnTo>
                    <a:pt x="1754981" y="228600"/>
                  </a:lnTo>
                  <a:lnTo>
                    <a:pt x="1545431" y="245269"/>
                  </a:lnTo>
                  <a:lnTo>
                    <a:pt x="1271588" y="271463"/>
                  </a:lnTo>
                  <a:lnTo>
                    <a:pt x="1004888" y="302419"/>
                  </a:lnTo>
                  <a:lnTo>
                    <a:pt x="702469" y="340519"/>
                  </a:lnTo>
                  <a:lnTo>
                    <a:pt x="461963" y="373856"/>
                  </a:lnTo>
                  <a:lnTo>
                    <a:pt x="209550" y="411956"/>
                  </a:lnTo>
                  <a:lnTo>
                    <a:pt x="0" y="445294"/>
                  </a:lnTo>
                  <a:lnTo>
                    <a:pt x="9525" y="264319"/>
                  </a:lnTo>
                  <a:lnTo>
                    <a:pt x="335756" y="219075"/>
                  </a:lnTo>
                  <a:lnTo>
                    <a:pt x="72628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0">
              <a:extLst>
                <a:ext uri="{FF2B5EF4-FFF2-40B4-BE49-F238E27FC236}">
                  <a16:creationId xmlns:a16="http://schemas.microsoft.com/office/drawing/2014/main" id="{B5850978-3C3F-4B02-85E6-AC0ABE21205E}"/>
                </a:ext>
              </a:extLst>
            </p:cNvPr>
            <p:cNvSpPr/>
            <p:nvPr/>
          </p:nvSpPr>
          <p:spPr>
            <a:xfrm rot="16200000">
              <a:off x="1774825" y="3848101"/>
              <a:ext cx="3908425" cy="425450"/>
            </a:xfrm>
            <a:custGeom>
              <a:avLst/>
              <a:gdLst>
                <a:gd name="connsiteX0" fmla="*/ 1974850 w 3908425"/>
                <a:gd name="connsiteY0" fmla="*/ 152400 h 425450"/>
                <a:gd name="connsiteX1" fmla="*/ 2597150 w 3908425"/>
                <a:gd name="connsiteY1" fmla="*/ 165100 h 425450"/>
                <a:gd name="connsiteX2" fmla="*/ 3076575 w 3908425"/>
                <a:gd name="connsiteY2" fmla="*/ 171450 h 425450"/>
                <a:gd name="connsiteX3" fmla="*/ 3346450 w 3908425"/>
                <a:gd name="connsiteY3" fmla="*/ 177800 h 425450"/>
                <a:gd name="connsiteX4" fmla="*/ 3451225 w 3908425"/>
                <a:gd name="connsiteY4" fmla="*/ 180975 h 425450"/>
                <a:gd name="connsiteX5" fmla="*/ 3508375 w 3908425"/>
                <a:gd name="connsiteY5" fmla="*/ 177800 h 425450"/>
                <a:gd name="connsiteX6" fmla="*/ 3559175 w 3908425"/>
                <a:gd name="connsiteY6" fmla="*/ 168275 h 425450"/>
                <a:gd name="connsiteX7" fmla="*/ 3603625 w 3908425"/>
                <a:gd name="connsiteY7" fmla="*/ 158750 h 425450"/>
                <a:gd name="connsiteX8" fmla="*/ 3660775 w 3908425"/>
                <a:gd name="connsiteY8" fmla="*/ 142875 h 425450"/>
                <a:gd name="connsiteX9" fmla="*/ 3708400 w 3908425"/>
                <a:gd name="connsiteY9" fmla="*/ 123825 h 425450"/>
                <a:gd name="connsiteX10" fmla="*/ 3756025 w 3908425"/>
                <a:gd name="connsiteY10" fmla="*/ 98425 h 425450"/>
                <a:gd name="connsiteX11" fmla="*/ 3803650 w 3908425"/>
                <a:gd name="connsiteY11" fmla="*/ 60325 h 425450"/>
                <a:gd name="connsiteX12" fmla="*/ 3832225 w 3908425"/>
                <a:gd name="connsiteY12" fmla="*/ 28575 h 425450"/>
                <a:gd name="connsiteX13" fmla="*/ 3848100 w 3908425"/>
                <a:gd name="connsiteY13" fmla="*/ 12700 h 425450"/>
                <a:gd name="connsiteX14" fmla="*/ 3876675 w 3908425"/>
                <a:gd name="connsiteY14" fmla="*/ 0 h 425450"/>
                <a:gd name="connsiteX15" fmla="*/ 3886200 w 3908425"/>
                <a:gd name="connsiteY15" fmla="*/ 0 h 425450"/>
                <a:gd name="connsiteX16" fmla="*/ 3898900 w 3908425"/>
                <a:gd name="connsiteY16" fmla="*/ 6350 h 425450"/>
                <a:gd name="connsiteX17" fmla="*/ 3908425 w 3908425"/>
                <a:gd name="connsiteY17" fmla="*/ 25400 h 425450"/>
                <a:gd name="connsiteX18" fmla="*/ 3908425 w 3908425"/>
                <a:gd name="connsiteY18" fmla="*/ 50800 h 425450"/>
                <a:gd name="connsiteX19" fmla="*/ 3898900 w 3908425"/>
                <a:gd name="connsiteY19" fmla="*/ 120650 h 425450"/>
                <a:gd name="connsiteX20" fmla="*/ 3867150 w 3908425"/>
                <a:gd name="connsiteY20" fmla="*/ 231775 h 425450"/>
                <a:gd name="connsiteX21" fmla="*/ 3829050 w 3908425"/>
                <a:gd name="connsiteY21" fmla="*/ 333375 h 425450"/>
                <a:gd name="connsiteX22" fmla="*/ 3800475 w 3908425"/>
                <a:gd name="connsiteY22" fmla="*/ 403225 h 425450"/>
                <a:gd name="connsiteX23" fmla="*/ 3638550 w 3908425"/>
                <a:gd name="connsiteY23" fmla="*/ 425450 h 425450"/>
                <a:gd name="connsiteX24" fmla="*/ 3384550 w 3908425"/>
                <a:gd name="connsiteY24" fmla="*/ 425450 h 425450"/>
                <a:gd name="connsiteX25" fmla="*/ 3127375 w 3908425"/>
                <a:gd name="connsiteY25" fmla="*/ 425450 h 425450"/>
                <a:gd name="connsiteX26" fmla="*/ 2924175 w 3908425"/>
                <a:gd name="connsiteY26" fmla="*/ 425450 h 425450"/>
                <a:gd name="connsiteX27" fmla="*/ 2698750 w 3908425"/>
                <a:gd name="connsiteY27" fmla="*/ 415925 h 425450"/>
                <a:gd name="connsiteX28" fmla="*/ 2384425 w 3908425"/>
                <a:gd name="connsiteY28" fmla="*/ 400050 h 425450"/>
                <a:gd name="connsiteX29" fmla="*/ 2082800 w 3908425"/>
                <a:gd name="connsiteY29" fmla="*/ 400050 h 425450"/>
                <a:gd name="connsiteX30" fmla="*/ 1581150 w 3908425"/>
                <a:gd name="connsiteY30" fmla="*/ 384175 h 425450"/>
                <a:gd name="connsiteX31" fmla="*/ 1114425 w 3908425"/>
                <a:gd name="connsiteY31" fmla="*/ 371475 h 425450"/>
                <a:gd name="connsiteX32" fmla="*/ 723900 w 3908425"/>
                <a:gd name="connsiteY32" fmla="*/ 358775 h 425450"/>
                <a:gd name="connsiteX33" fmla="*/ 619125 w 3908425"/>
                <a:gd name="connsiteY33" fmla="*/ 358775 h 425450"/>
                <a:gd name="connsiteX34" fmla="*/ 587375 w 3908425"/>
                <a:gd name="connsiteY34" fmla="*/ 365125 h 425450"/>
                <a:gd name="connsiteX35" fmla="*/ 568325 w 3908425"/>
                <a:gd name="connsiteY35" fmla="*/ 371475 h 425450"/>
                <a:gd name="connsiteX36" fmla="*/ 546100 w 3908425"/>
                <a:gd name="connsiteY36" fmla="*/ 381000 h 425450"/>
                <a:gd name="connsiteX37" fmla="*/ 520700 w 3908425"/>
                <a:gd name="connsiteY37" fmla="*/ 396875 h 425450"/>
                <a:gd name="connsiteX38" fmla="*/ 44450 w 3908425"/>
                <a:gd name="connsiteY38" fmla="*/ 295275 h 425450"/>
                <a:gd name="connsiteX39" fmla="*/ 19050 w 3908425"/>
                <a:gd name="connsiteY39" fmla="*/ 273050 h 425450"/>
                <a:gd name="connsiteX40" fmla="*/ 12700 w 3908425"/>
                <a:gd name="connsiteY40" fmla="*/ 263525 h 425450"/>
                <a:gd name="connsiteX41" fmla="*/ 3175 w 3908425"/>
                <a:gd name="connsiteY41" fmla="*/ 247650 h 425450"/>
                <a:gd name="connsiteX42" fmla="*/ 0 w 3908425"/>
                <a:gd name="connsiteY42" fmla="*/ 234950 h 425450"/>
                <a:gd name="connsiteX43" fmla="*/ 3175 w 3908425"/>
                <a:gd name="connsiteY43" fmla="*/ 219075 h 425450"/>
                <a:gd name="connsiteX44" fmla="*/ 15875 w 3908425"/>
                <a:gd name="connsiteY44" fmla="*/ 196850 h 425450"/>
                <a:gd name="connsiteX45" fmla="*/ 47625 w 3908425"/>
                <a:gd name="connsiteY45" fmla="*/ 168275 h 425450"/>
                <a:gd name="connsiteX46" fmla="*/ 98425 w 3908425"/>
                <a:gd name="connsiteY46" fmla="*/ 136525 h 425450"/>
                <a:gd name="connsiteX47" fmla="*/ 155575 w 3908425"/>
                <a:gd name="connsiteY47" fmla="*/ 104775 h 425450"/>
                <a:gd name="connsiteX48" fmla="*/ 234950 w 3908425"/>
                <a:gd name="connsiteY48" fmla="*/ 73025 h 425450"/>
                <a:gd name="connsiteX49" fmla="*/ 304800 w 3908425"/>
                <a:gd name="connsiteY49" fmla="*/ 53975 h 425450"/>
                <a:gd name="connsiteX50" fmla="*/ 358775 w 3908425"/>
                <a:gd name="connsiteY50" fmla="*/ 44450 h 425450"/>
                <a:gd name="connsiteX51" fmla="*/ 406400 w 3908425"/>
                <a:gd name="connsiteY51" fmla="*/ 41275 h 425450"/>
                <a:gd name="connsiteX52" fmla="*/ 438150 w 3908425"/>
                <a:gd name="connsiteY52" fmla="*/ 41275 h 425450"/>
                <a:gd name="connsiteX53" fmla="*/ 473075 w 3908425"/>
                <a:gd name="connsiteY53" fmla="*/ 44450 h 425450"/>
                <a:gd name="connsiteX54" fmla="*/ 498475 w 3908425"/>
                <a:gd name="connsiteY54" fmla="*/ 50800 h 425450"/>
                <a:gd name="connsiteX55" fmla="*/ 584200 w 3908425"/>
                <a:gd name="connsiteY55" fmla="*/ 82550 h 425450"/>
                <a:gd name="connsiteX56" fmla="*/ 638175 w 3908425"/>
                <a:gd name="connsiteY56" fmla="*/ 98425 h 425450"/>
                <a:gd name="connsiteX57" fmla="*/ 714375 w 3908425"/>
                <a:gd name="connsiteY57" fmla="*/ 117475 h 425450"/>
                <a:gd name="connsiteX58" fmla="*/ 835025 w 3908425"/>
                <a:gd name="connsiteY58" fmla="*/ 133350 h 425450"/>
                <a:gd name="connsiteX59" fmla="*/ 965200 w 3908425"/>
                <a:gd name="connsiteY59" fmla="*/ 136525 h 425450"/>
                <a:gd name="connsiteX60" fmla="*/ 1247775 w 3908425"/>
                <a:gd name="connsiteY60" fmla="*/ 142875 h 425450"/>
                <a:gd name="connsiteX61" fmla="*/ 1974850 w 3908425"/>
                <a:gd name="connsiteY61" fmla="*/ 15240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08425" h="425450">
                  <a:moveTo>
                    <a:pt x="1974850" y="152400"/>
                  </a:moveTo>
                  <a:lnTo>
                    <a:pt x="2597150" y="165100"/>
                  </a:lnTo>
                  <a:lnTo>
                    <a:pt x="3076575" y="171450"/>
                  </a:lnTo>
                  <a:lnTo>
                    <a:pt x="3346450" y="177800"/>
                  </a:lnTo>
                  <a:lnTo>
                    <a:pt x="3451225" y="180975"/>
                  </a:lnTo>
                  <a:lnTo>
                    <a:pt x="3508375" y="177800"/>
                  </a:lnTo>
                  <a:lnTo>
                    <a:pt x="3559175" y="168275"/>
                  </a:lnTo>
                  <a:lnTo>
                    <a:pt x="3603625" y="158750"/>
                  </a:lnTo>
                  <a:lnTo>
                    <a:pt x="3660775" y="142875"/>
                  </a:lnTo>
                  <a:lnTo>
                    <a:pt x="3708400" y="123825"/>
                  </a:lnTo>
                  <a:lnTo>
                    <a:pt x="3756025" y="98425"/>
                  </a:lnTo>
                  <a:lnTo>
                    <a:pt x="3803650" y="60325"/>
                  </a:lnTo>
                  <a:lnTo>
                    <a:pt x="3832225" y="28575"/>
                  </a:lnTo>
                  <a:lnTo>
                    <a:pt x="3848100" y="12700"/>
                  </a:lnTo>
                  <a:lnTo>
                    <a:pt x="3876675" y="0"/>
                  </a:lnTo>
                  <a:lnTo>
                    <a:pt x="3886200" y="0"/>
                  </a:lnTo>
                  <a:lnTo>
                    <a:pt x="3898900" y="6350"/>
                  </a:lnTo>
                  <a:lnTo>
                    <a:pt x="3908425" y="25400"/>
                  </a:lnTo>
                  <a:lnTo>
                    <a:pt x="3908425" y="50800"/>
                  </a:lnTo>
                  <a:lnTo>
                    <a:pt x="3898900" y="120650"/>
                  </a:lnTo>
                  <a:lnTo>
                    <a:pt x="3867150" y="231775"/>
                  </a:lnTo>
                  <a:lnTo>
                    <a:pt x="3829050" y="333375"/>
                  </a:lnTo>
                  <a:lnTo>
                    <a:pt x="3800475" y="403225"/>
                  </a:lnTo>
                  <a:lnTo>
                    <a:pt x="3638550" y="425450"/>
                  </a:lnTo>
                  <a:lnTo>
                    <a:pt x="3384550" y="425450"/>
                  </a:lnTo>
                  <a:lnTo>
                    <a:pt x="3127375" y="425450"/>
                  </a:lnTo>
                  <a:lnTo>
                    <a:pt x="2924175" y="425450"/>
                  </a:lnTo>
                  <a:lnTo>
                    <a:pt x="2698750" y="415925"/>
                  </a:lnTo>
                  <a:lnTo>
                    <a:pt x="2384425" y="400050"/>
                  </a:lnTo>
                  <a:lnTo>
                    <a:pt x="2082800" y="400050"/>
                  </a:lnTo>
                  <a:lnTo>
                    <a:pt x="1581150" y="384175"/>
                  </a:lnTo>
                  <a:lnTo>
                    <a:pt x="1114425" y="371475"/>
                  </a:lnTo>
                  <a:lnTo>
                    <a:pt x="723900" y="358775"/>
                  </a:lnTo>
                  <a:lnTo>
                    <a:pt x="619125" y="358775"/>
                  </a:lnTo>
                  <a:lnTo>
                    <a:pt x="587375" y="365125"/>
                  </a:lnTo>
                  <a:lnTo>
                    <a:pt x="568325" y="371475"/>
                  </a:lnTo>
                  <a:lnTo>
                    <a:pt x="546100" y="381000"/>
                  </a:lnTo>
                  <a:lnTo>
                    <a:pt x="520700" y="396875"/>
                  </a:lnTo>
                  <a:lnTo>
                    <a:pt x="44450" y="295275"/>
                  </a:lnTo>
                  <a:lnTo>
                    <a:pt x="19050" y="273050"/>
                  </a:lnTo>
                  <a:lnTo>
                    <a:pt x="12700" y="263525"/>
                  </a:lnTo>
                  <a:lnTo>
                    <a:pt x="3175" y="247650"/>
                  </a:lnTo>
                  <a:lnTo>
                    <a:pt x="0" y="234950"/>
                  </a:lnTo>
                  <a:lnTo>
                    <a:pt x="3175" y="219075"/>
                  </a:lnTo>
                  <a:lnTo>
                    <a:pt x="15875" y="196850"/>
                  </a:lnTo>
                  <a:lnTo>
                    <a:pt x="47625" y="168275"/>
                  </a:lnTo>
                  <a:lnTo>
                    <a:pt x="98425" y="136525"/>
                  </a:lnTo>
                  <a:lnTo>
                    <a:pt x="155575" y="104775"/>
                  </a:lnTo>
                  <a:lnTo>
                    <a:pt x="234950" y="73025"/>
                  </a:lnTo>
                  <a:lnTo>
                    <a:pt x="304800" y="53975"/>
                  </a:lnTo>
                  <a:lnTo>
                    <a:pt x="358775" y="44450"/>
                  </a:lnTo>
                  <a:lnTo>
                    <a:pt x="406400" y="41275"/>
                  </a:lnTo>
                  <a:lnTo>
                    <a:pt x="438150" y="41275"/>
                  </a:lnTo>
                  <a:lnTo>
                    <a:pt x="473075" y="44450"/>
                  </a:lnTo>
                  <a:lnTo>
                    <a:pt x="498475" y="50800"/>
                  </a:lnTo>
                  <a:lnTo>
                    <a:pt x="584200" y="82550"/>
                  </a:lnTo>
                  <a:lnTo>
                    <a:pt x="638175" y="98425"/>
                  </a:lnTo>
                  <a:lnTo>
                    <a:pt x="714375" y="117475"/>
                  </a:lnTo>
                  <a:lnTo>
                    <a:pt x="835025" y="133350"/>
                  </a:lnTo>
                  <a:lnTo>
                    <a:pt x="965200" y="136525"/>
                  </a:lnTo>
                  <a:lnTo>
                    <a:pt x="1247775" y="142875"/>
                  </a:lnTo>
                  <a:lnTo>
                    <a:pt x="19748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2">
              <a:extLst>
                <a:ext uri="{FF2B5EF4-FFF2-40B4-BE49-F238E27FC236}">
                  <a16:creationId xmlns:a16="http://schemas.microsoft.com/office/drawing/2014/main" id="{846A5DDB-87CD-4611-AE5A-922FE2560645}"/>
                </a:ext>
              </a:extLst>
            </p:cNvPr>
            <p:cNvSpPr/>
            <p:nvPr/>
          </p:nvSpPr>
          <p:spPr>
            <a:xfrm>
              <a:off x="3763963" y="4973638"/>
              <a:ext cx="1158875" cy="1035050"/>
            </a:xfrm>
            <a:custGeom>
              <a:avLst/>
              <a:gdLst>
                <a:gd name="connsiteX0" fmla="*/ 614363 w 1157288"/>
                <a:gd name="connsiteY0" fmla="*/ 326232 h 1033463"/>
                <a:gd name="connsiteX1" fmla="*/ 442913 w 1157288"/>
                <a:gd name="connsiteY1" fmla="*/ 426244 h 1033463"/>
                <a:gd name="connsiteX2" fmla="*/ 338138 w 1157288"/>
                <a:gd name="connsiteY2" fmla="*/ 485775 h 1033463"/>
                <a:gd name="connsiteX3" fmla="*/ 304800 w 1157288"/>
                <a:gd name="connsiteY3" fmla="*/ 504825 h 1033463"/>
                <a:gd name="connsiteX4" fmla="*/ 266700 w 1157288"/>
                <a:gd name="connsiteY4" fmla="*/ 523875 h 1033463"/>
                <a:gd name="connsiteX5" fmla="*/ 240507 w 1157288"/>
                <a:gd name="connsiteY5" fmla="*/ 533400 h 1033463"/>
                <a:gd name="connsiteX6" fmla="*/ 204788 w 1157288"/>
                <a:gd name="connsiteY6" fmla="*/ 538163 h 1033463"/>
                <a:gd name="connsiteX7" fmla="*/ 190500 w 1157288"/>
                <a:gd name="connsiteY7" fmla="*/ 535782 h 1033463"/>
                <a:gd name="connsiteX8" fmla="*/ 161925 w 1157288"/>
                <a:gd name="connsiteY8" fmla="*/ 528638 h 1033463"/>
                <a:gd name="connsiteX9" fmla="*/ 145257 w 1157288"/>
                <a:gd name="connsiteY9" fmla="*/ 519113 h 1033463"/>
                <a:gd name="connsiteX10" fmla="*/ 119063 w 1157288"/>
                <a:gd name="connsiteY10" fmla="*/ 476250 h 1033463"/>
                <a:gd name="connsiteX11" fmla="*/ 0 w 1157288"/>
                <a:gd name="connsiteY11" fmla="*/ 1033463 h 1033463"/>
                <a:gd name="connsiteX12" fmla="*/ 47625 w 1157288"/>
                <a:gd name="connsiteY12" fmla="*/ 995363 h 1033463"/>
                <a:gd name="connsiteX13" fmla="*/ 104775 w 1157288"/>
                <a:gd name="connsiteY13" fmla="*/ 940594 h 1033463"/>
                <a:gd name="connsiteX14" fmla="*/ 223838 w 1157288"/>
                <a:gd name="connsiteY14" fmla="*/ 826294 h 1033463"/>
                <a:gd name="connsiteX15" fmla="*/ 307182 w 1157288"/>
                <a:gd name="connsiteY15" fmla="*/ 752475 h 1033463"/>
                <a:gd name="connsiteX16" fmla="*/ 388144 w 1157288"/>
                <a:gd name="connsiteY16" fmla="*/ 685800 h 1033463"/>
                <a:gd name="connsiteX17" fmla="*/ 509588 w 1157288"/>
                <a:gd name="connsiteY17" fmla="*/ 588169 h 1033463"/>
                <a:gd name="connsiteX18" fmla="*/ 592932 w 1157288"/>
                <a:gd name="connsiteY18" fmla="*/ 526257 h 1033463"/>
                <a:gd name="connsiteX19" fmla="*/ 714375 w 1157288"/>
                <a:gd name="connsiteY19" fmla="*/ 438150 h 1033463"/>
                <a:gd name="connsiteX20" fmla="*/ 823913 w 1157288"/>
                <a:gd name="connsiteY20" fmla="*/ 347663 h 1033463"/>
                <a:gd name="connsiteX21" fmla="*/ 923925 w 1157288"/>
                <a:gd name="connsiteY21" fmla="*/ 266700 h 1033463"/>
                <a:gd name="connsiteX22" fmla="*/ 1021557 w 1157288"/>
                <a:gd name="connsiteY22" fmla="*/ 173832 h 1033463"/>
                <a:gd name="connsiteX23" fmla="*/ 1095375 w 1157288"/>
                <a:gd name="connsiteY23" fmla="*/ 104775 h 1033463"/>
                <a:gd name="connsiteX24" fmla="*/ 1140619 w 1157288"/>
                <a:gd name="connsiteY24" fmla="*/ 64294 h 1033463"/>
                <a:gd name="connsiteX25" fmla="*/ 1147763 w 1157288"/>
                <a:gd name="connsiteY25" fmla="*/ 47625 h 1033463"/>
                <a:gd name="connsiteX26" fmla="*/ 1157288 w 1157288"/>
                <a:gd name="connsiteY26" fmla="*/ 26194 h 1033463"/>
                <a:gd name="connsiteX27" fmla="*/ 1157288 w 1157288"/>
                <a:gd name="connsiteY27" fmla="*/ 4763 h 1033463"/>
                <a:gd name="connsiteX28" fmla="*/ 1150144 w 1157288"/>
                <a:gd name="connsiteY28" fmla="*/ 0 h 1033463"/>
                <a:gd name="connsiteX29" fmla="*/ 1131094 w 1157288"/>
                <a:gd name="connsiteY29" fmla="*/ 0 h 1033463"/>
                <a:gd name="connsiteX30" fmla="*/ 1107282 w 1157288"/>
                <a:gd name="connsiteY30" fmla="*/ 7144 h 1033463"/>
                <a:gd name="connsiteX31" fmla="*/ 1021557 w 1157288"/>
                <a:gd name="connsiteY31" fmla="*/ 64294 h 1033463"/>
                <a:gd name="connsiteX32" fmla="*/ 907257 w 1157288"/>
                <a:gd name="connsiteY32" fmla="*/ 140494 h 1033463"/>
                <a:gd name="connsiteX33" fmla="*/ 747713 w 1157288"/>
                <a:gd name="connsiteY33" fmla="*/ 242888 h 1033463"/>
                <a:gd name="connsiteX34" fmla="*/ 614363 w 1157288"/>
                <a:gd name="connsiteY34" fmla="*/ 326232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288" h="1033463">
                  <a:moveTo>
                    <a:pt x="614363" y="326232"/>
                  </a:moveTo>
                  <a:lnTo>
                    <a:pt x="442913" y="426244"/>
                  </a:lnTo>
                  <a:lnTo>
                    <a:pt x="338138" y="485775"/>
                  </a:lnTo>
                  <a:lnTo>
                    <a:pt x="304800" y="504825"/>
                  </a:lnTo>
                  <a:lnTo>
                    <a:pt x="266700" y="523875"/>
                  </a:lnTo>
                  <a:lnTo>
                    <a:pt x="240507" y="533400"/>
                  </a:lnTo>
                  <a:lnTo>
                    <a:pt x="204788" y="538163"/>
                  </a:lnTo>
                  <a:lnTo>
                    <a:pt x="190500" y="535782"/>
                  </a:lnTo>
                  <a:lnTo>
                    <a:pt x="161925" y="528638"/>
                  </a:lnTo>
                  <a:lnTo>
                    <a:pt x="145257" y="519113"/>
                  </a:lnTo>
                  <a:lnTo>
                    <a:pt x="119063" y="476250"/>
                  </a:lnTo>
                  <a:lnTo>
                    <a:pt x="0" y="1033463"/>
                  </a:lnTo>
                  <a:lnTo>
                    <a:pt x="47625" y="995363"/>
                  </a:lnTo>
                  <a:lnTo>
                    <a:pt x="104775" y="940594"/>
                  </a:lnTo>
                  <a:lnTo>
                    <a:pt x="223838" y="826294"/>
                  </a:lnTo>
                  <a:lnTo>
                    <a:pt x="307182" y="752475"/>
                  </a:lnTo>
                  <a:lnTo>
                    <a:pt x="388144" y="685800"/>
                  </a:lnTo>
                  <a:lnTo>
                    <a:pt x="509588" y="588169"/>
                  </a:lnTo>
                  <a:lnTo>
                    <a:pt x="592932" y="526257"/>
                  </a:lnTo>
                  <a:lnTo>
                    <a:pt x="714375" y="438150"/>
                  </a:lnTo>
                  <a:lnTo>
                    <a:pt x="823913" y="347663"/>
                  </a:lnTo>
                  <a:lnTo>
                    <a:pt x="923925" y="266700"/>
                  </a:lnTo>
                  <a:lnTo>
                    <a:pt x="1021557" y="173832"/>
                  </a:lnTo>
                  <a:lnTo>
                    <a:pt x="1095375" y="104775"/>
                  </a:lnTo>
                  <a:lnTo>
                    <a:pt x="1140619" y="64294"/>
                  </a:lnTo>
                  <a:lnTo>
                    <a:pt x="1147763" y="47625"/>
                  </a:lnTo>
                  <a:lnTo>
                    <a:pt x="1157288" y="26194"/>
                  </a:lnTo>
                  <a:lnTo>
                    <a:pt x="1157288" y="4763"/>
                  </a:lnTo>
                  <a:lnTo>
                    <a:pt x="1150144" y="0"/>
                  </a:lnTo>
                  <a:lnTo>
                    <a:pt x="1131094" y="0"/>
                  </a:lnTo>
                  <a:lnTo>
                    <a:pt x="1107282" y="7144"/>
                  </a:lnTo>
                  <a:lnTo>
                    <a:pt x="1021557" y="64294"/>
                  </a:lnTo>
                  <a:lnTo>
                    <a:pt x="907257" y="140494"/>
                  </a:lnTo>
                  <a:lnTo>
                    <a:pt x="747713" y="242888"/>
                  </a:lnTo>
                  <a:lnTo>
                    <a:pt x="61436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878E6B5F-61F4-4543-ABB9-090D343E8B6E}"/>
                </a:ext>
              </a:extLst>
            </p:cNvPr>
            <p:cNvSpPr/>
            <p:nvPr/>
          </p:nvSpPr>
          <p:spPr>
            <a:xfrm>
              <a:off x="4356100" y="3963988"/>
              <a:ext cx="2843213" cy="1835150"/>
            </a:xfrm>
            <a:custGeom>
              <a:avLst/>
              <a:gdLst>
                <a:gd name="connsiteX0" fmla="*/ 997744 w 2843213"/>
                <a:gd name="connsiteY0" fmla="*/ 869157 h 1833563"/>
                <a:gd name="connsiteX1" fmla="*/ 857250 w 2843213"/>
                <a:gd name="connsiteY1" fmla="*/ 721519 h 1833563"/>
                <a:gd name="connsiteX2" fmla="*/ 754857 w 2843213"/>
                <a:gd name="connsiteY2" fmla="*/ 619125 h 1833563"/>
                <a:gd name="connsiteX3" fmla="*/ 659607 w 2843213"/>
                <a:gd name="connsiteY3" fmla="*/ 523875 h 1833563"/>
                <a:gd name="connsiteX4" fmla="*/ 552450 w 2843213"/>
                <a:gd name="connsiteY4" fmla="*/ 426244 h 1833563"/>
                <a:gd name="connsiteX5" fmla="*/ 435769 w 2843213"/>
                <a:gd name="connsiteY5" fmla="*/ 328613 h 1833563"/>
                <a:gd name="connsiteX6" fmla="*/ 354807 w 2843213"/>
                <a:gd name="connsiteY6" fmla="*/ 266700 h 1833563"/>
                <a:gd name="connsiteX7" fmla="*/ 297657 w 2843213"/>
                <a:gd name="connsiteY7" fmla="*/ 221457 h 1833563"/>
                <a:gd name="connsiteX8" fmla="*/ 254794 w 2843213"/>
                <a:gd name="connsiteY8" fmla="*/ 192882 h 1833563"/>
                <a:gd name="connsiteX9" fmla="*/ 185738 w 2843213"/>
                <a:gd name="connsiteY9" fmla="*/ 147638 h 1833563"/>
                <a:gd name="connsiteX10" fmla="*/ 123825 w 2843213"/>
                <a:gd name="connsiteY10" fmla="*/ 111919 h 1833563"/>
                <a:gd name="connsiteX11" fmla="*/ 80963 w 2843213"/>
                <a:gd name="connsiteY11" fmla="*/ 90488 h 1833563"/>
                <a:gd name="connsiteX12" fmla="*/ 23813 w 2843213"/>
                <a:gd name="connsiteY12" fmla="*/ 61913 h 1833563"/>
                <a:gd name="connsiteX13" fmla="*/ 7144 w 2843213"/>
                <a:gd name="connsiteY13" fmla="*/ 45244 h 1833563"/>
                <a:gd name="connsiteX14" fmla="*/ 0 w 2843213"/>
                <a:gd name="connsiteY14" fmla="*/ 30957 h 1833563"/>
                <a:gd name="connsiteX15" fmla="*/ 2382 w 2843213"/>
                <a:gd name="connsiteY15" fmla="*/ 19050 h 1833563"/>
                <a:gd name="connsiteX16" fmla="*/ 9525 w 2843213"/>
                <a:gd name="connsiteY16" fmla="*/ 7144 h 1833563"/>
                <a:gd name="connsiteX17" fmla="*/ 23813 w 2843213"/>
                <a:gd name="connsiteY17" fmla="*/ 0 h 1833563"/>
                <a:gd name="connsiteX18" fmla="*/ 42863 w 2843213"/>
                <a:gd name="connsiteY18" fmla="*/ 0 h 1833563"/>
                <a:gd name="connsiteX19" fmla="*/ 73819 w 2843213"/>
                <a:gd name="connsiteY19" fmla="*/ 2382 h 1833563"/>
                <a:gd name="connsiteX20" fmla="*/ 111919 w 2843213"/>
                <a:gd name="connsiteY20" fmla="*/ 9525 h 1833563"/>
                <a:gd name="connsiteX21" fmla="*/ 166688 w 2843213"/>
                <a:gd name="connsiteY21" fmla="*/ 26194 h 1833563"/>
                <a:gd name="connsiteX22" fmla="*/ 228600 w 2843213"/>
                <a:gd name="connsiteY22" fmla="*/ 50007 h 1833563"/>
                <a:gd name="connsiteX23" fmla="*/ 285750 w 2843213"/>
                <a:gd name="connsiteY23" fmla="*/ 78582 h 1833563"/>
                <a:gd name="connsiteX24" fmla="*/ 352425 w 2843213"/>
                <a:gd name="connsiteY24" fmla="*/ 114300 h 1833563"/>
                <a:gd name="connsiteX25" fmla="*/ 452438 w 2843213"/>
                <a:gd name="connsiteY25" fmla="*/ 178594 h 1833563"/>
                <a:gd name="connsiteX26" fmla="*/ 573882 w 2843213"/>
                <a:gd name="connsiteY26" fmla="*/ 261938 h 1833563"/>
                <a:gd name="connsiteX27" fmla="*/ 661988 w 2843213"/>
                <a:gd name="connsiteY27" fmla="*/ 328613 h 1833563"/>
                <a:gd name="connsiteX28" fmla="*/ 776288 w 2843213"/>
                <a:gd name="connsiteY28" fmla="*/ 419100 h 1833563"/>
                <a:gd name="connsiteX29" fmla="*/ 854869 w 2843213"/>
                <a:gd name="connsiteY29" fmla="*/ 483394 h 1833563"/>
                <a:gd name="connsiteX30" fmla="*/ 940594 w 2843213"/>
                <a:gd name="connsiteY30" fmla="*/ 569119 h 1833563"/>
                <a:gd name="connsiteX31" fmla="*/ 1033463 w 2843213"/>
                <a:gd name="connsiteY31" fmla="*/ 654844 h 1833563"/>
                <a:gd name="connsiteX32" fmla="*/ 1166813 w 2843213"/>
                <a:gd name="connsiteY32" fmla="*/ 773907 h 1833563"/>
                <a:gd name="connsiteX33" fmla="*/ 1295400 w 2843213"/>
                <a:gd name="connsiteY33" fmla="*/ 885825 h 1833563"/>
                <a:gd name="connsiteX34" fmla="*/ 1416844 w 2843213"/>
                <a:gd name="connsiteY34" fmla="*/ 992982 h 1833563"/>
                <a:gd name="connsiteX35" fmla="*/ 1559719 w 2843213"/>
                <a:gd name="connsiteY35" fmla="*/ 1112044 h 1833563"/>
                <a:gd name="connsiteX36" fmla="*/ 1688307 w 2843213"/>
                <a:gd name="connsiteY36" fmla="*/ 1216819 h 1833563"/>
                <a:gd name="connsiteX37" fmla="*/ 1816894 w 2843213"/>
                <a:gd name="connsiteY37" fmla="*/ 1316832 h 1833563"/>
                <a:gd name="connsiteX38" fmla="*/ 1914525 w 2843213"/>
                <a:gd name="connsiteY38" fmla="*/ 1378744 h 1833563"/>
                <a:gd name="connsiteX39" fmla="*/ 2040732 w 2843213"/>
                <a:gd name="connsiteY39" fmla="*/ 1440657 h 1833563"/>
                <a:gd name="connsiteX40" fmla="*/ 2205038 w 2843213"/>
                <a:gd name="connsiteY40" fmla="*/ 1507332 h 1833563"/>
                <a:gd name="connsiteX41" fmla="*/ 2426494 w 2843213"/>
                <a:gd name="connsiteY41" fmla="*/ 1585913 h 1833563"/>
                <a:gd name="connsiteX42" fmla="*/ 2597944 w 2843213"/>
                <a:gd name="connsiteY42" fmla="*/ 1643063 h 1833563"/>
                <a:gd name="connsiteX43" fmla="*/ 2778919 w 2843213"/>
                <a:gd name="connsiteY43" fmla="*/ 1697832 h 1833563"/>
                <a:gd name="connsiteX44" fmla="*/ 2812257 w 2843213"/>
                <a:gd name="connsiteY44" fmla="*/ 1709738 h 1833563"/>
                <a:gd name="connsiteX45" fmla="*/ 2826544 w 2843213"/>
                <a:gd name="connsiteY45" fmla="*/ 1716882 h 1833563"/>
                <a:gd name="connsiteX46" fmla="*/ 2838450 w 2843213"/>
                <a:gd name="connsiteY46" fmla="*/ 1728788 h 1833563"/>
                <a:gd name="connsiteX47" fmla="*/ 2843213 w 2843213"/>
                <a:gd name="connsiteY47" fmla="*/ 1738313 h 1833563"/>
                <a:gd name="connsiteX48" fmla="*/ 2838450 w 2843213"/>
                <a:gd name="connsiteY48" fmla="*/ 1752600 h 1833563"/>
                <a:gd name="connsiteX49" fmla="*/ 2821782 w 2843213"/>
                <a:gd name="connsiteY49" fmla="*/ 1769269 h 1833563"/>
                <a:gd name="connsiteX50" fmla="*/ 2788444 w 2843213"/>
                <a:gd name="connsiteY50" fmla="*/ 1783557 h 1833563"/>
                <a:gd name="connsiteX51" fmla="*/ 2747963 w 2843213"/>
                <a:gd name="connsiteY51" fmla="*/ 1788319 h 1833563"/>
                <a:gd name="connsiteX52" fmla="*/ 2643188 w 2843213"/>
                <a:gd name="connsiteY52" fmla="*/ 1793082 h 1833563"/>
                <a:gd name="connsiteX53" fmla="*/ 2464594 w 2843213"/>
                <a:gd name="connsiteY53" fmla="*/ 1802607 h 1833563"/>
                <a:gd name="connsiteX54" fmla="*/ 2288382 w 2843213"/>
                <a:gd name="connsiteY54" fmla="*/ 1812132 h 1833563"/>
                <a:gd name="connsiteX55" fmla="*/ 2066925 w 2843213"/>
                <a:gd name="connsiteY55" fmla="*/ 1821657 h 1833563"/>
                <a:gd name="connsiteX56" fmla="*/ 1897857 w 2843213"/>
                <a:gd name="connsiteY56" fmla="*/ 1833563 h 1833563"/>
                <a:gd name="connsiteX57" fmla="*/ 1854994 w 2843213"/>
                <a:gd name="connsiteY57" fmla="*/ 1831182 h 1833563"/>
                <a:gd name="connsiteX58" fmla="*/ 1816894 w 2843213"/>
                <a:gd name="connsiteY58" fmla="*/ 1824038 h 1833563"/>
                <a:gd name="connsiteX59" fmla="*/ 1790700 w 2843213"/>
                <a:gd name="connsiteY59" fmla="*/ 1809750 h 1833563"/>
                <a:gd name="connsiteX60" fmla="*/ 1754982 w 2843213"/>
                <a:gd name="connsiteY60" fmla="*/ 1771650 h 1833563"/>
                <a:gd name="connsiteX61" fmla="*/ 1638300 w 2843213"/>
                <a:gd name="connsiteY61" fmla="*/ 1619250 h 1833563"/>
                <a:gd name="connsiteX62" fmla="*/ 1469232 w 2843213"/>
                <a:gd name="connsiteY62" fmla="*/ 1414463 h 1833563"/>
                <a:gd name="connsiteX63" fmla="*/ 1312069 w 2843213"/>
                <a:gd name="connsiteY63" fmla="*/ 1223963 h 1833563"/>
                <a:gd name="connsiteX64" fmla="*/ 1162050 w 2843213"/>
                <a:gd name="connsiteY64" fmla="*/ 1050132 h 1833563"/>
                <a:gd name="connsiteX65" fmla="*/ 997744 w 2843213"/>
                <a:gd name="connsiteY65" fmla="*/ 869157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3213" h="1833563">
                  <a:moveTo>
                    <a:pt x="997744" y="869157"/>
                  </a:moveTo>
                  <a:lnTo>
                    <a:pt x="857250" y="721519"/>
                  </a:lnTo>
                  <a:lnTo>
                    <a:pt x="754857" y="619125"/>
                  </a:lnTo>
                  <a:lnTo>
                    <a:pt x="659607" y="523875"/>
                  </a:lnTo>
                  <a:lnTo>
                    <a:pt x="552450" y="426244"/>
                  </a:lnTo>
                  <a:lnTo>
                    <a:pt x="435769" y="328613"/>
                  </a:lnTo>
                  <a:lnTo>
                    <a:pt x="354807" y="266700"/>
                  </a:lnTo>
                  <a:lnTo>
                    <a:pt x="297657" y="221457"/>
                  </a:lnTo>
                  <a:lnTo>
                    <a:pt x="254794" y="192882"/>
                  </a:lnTo>
                  <a:lnTo>
                    <a:pt x="185738" y="147638"/>
                  </a:lnTo>
                  <a:lnTo>
                    <a:pt x="123825" y="111919"/>
                  </a:lnTo>
                  <a:lnTo>
                    <a:pt x="80963" y="90488"/>
                  </a:lnTo>
                  <a:lnTo>
                    <a:pt x="23813" y="61913"/>
                  </a:lnTo>
                  <a:lnTo>
                    <a:pt x="7144" y="45244"/>
                  </a:lnTo>
                  <a:lnTo>
                    <a:pt x="0" y="30957"/>
                  </a:lnTo>
                  <a:lnTo>
                    <a:pt x="2382" y="19050"/>
                  </a:lnTo>
                  <a:lnTo>
                    <a:pt x="9525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73819" y="2382"/>
                  </a:lnTo>
                  <a:lnTo>
                    <a:pt x="111919" y="9525"/>
                  </a:lnTo>
                  <a:lnTo>
                    <a:pt x="166688" y="26194"/>
                  </a:lnTo>
                  <a:lnTo>
                    <a:pt x="228600" y="50007"/>
                  </a:lnTo>
                  <a:lnTo>
                    <a:pt x="285750" y="78582"/>
                  </a:lnTo>
                  <a:lnTo>
                    <a:pt x="352425" y="114300"/>
                  </a:lnTo>
                  <a:lnTo>
                    <a:pt x="452438" y="178594"/>
                  </a:lnTo>
                  <a:lnTo>
                    <a:pt x="573882" y="261938"/>
                  </a:lnTo>
                  <a:lnTo>
                    <a:pt x="661988" y="328613"/>
                  </a:lnTo>
                  <a:lnTo>
                    <a:pt x="776288" y="419100"/>
                  </a:lnTo>
                  <a:lnTo>
                    <a:pt x="854869" y="483394"/>
                  </a:lnTo>
                  <a:lnTo>
                    <a:pt x="940594" y="569119"/>
                  </a:lnTo>
                  <a:lnTo>
                    <a:pt x="1033463" y="654844"/>
                  </a:lnTo>
                  <a:lnTo>
                    <a:pt x="1166813" y="773907"/>
                  </a:lnTo>
                  <a:lnTo>
                    <a:pt x="1295400" y="885825"/>
                  </a:lnTo>
                  <a:lnTo>
                    <a:pt x="1416844" y="992982"/>
                  </a:lnTo>
                  <a:lnTo>
                    <a:pt x="1559719" y="1112044"/>
                  </a:lnTo>
                  <a:lnTo>
                    <a:pt x="1688307" y="1216819"/>
                  </a:lnTo>
                  <a:lnTo>
                    <a:pt x="1816894" y="1316832"/>
                  </a:lnTo>
                  <a:lnTo>
                    <a:pt x="1914525" y="1378744"/>
                  </a:lnTo>
                  <a:lnTo>
                    <a:pt x="2040732" y="1440657"/>
                  </a:lnTo>
                  <a:lnTo>
                    <a:pt x="2205038" y="1507332"/>
                  </a:lnTo>
                  <a:lnTo>
                    <a:pt x="2426494" y="1585913"/>
                  </a:lnTo>
                  <a:lnTo>
                    <a:pt x="2597944" y="1643063"/>
                  </a:lnTo>
                  <a:lnTo>
                    <a:pt x="2778919" y="1697832"/>
                  </a:lnTo>
                  <a:lnTo>
                    <a:pt x="2812257" y="1709738"/>
                  </a:lnTo>
                  <a:lnTo>
                    <a:pt x="2826544" y="1716882"/>
                  </a:lnTo>
                  <a:lnTo>
                    <a:pt x="2838450" y="1728788"/>
                  </a:lnTo>
                  <a:lnTo>
                    <a:pt x="2843213" y="1738313"/>
                  </a:lnTo>
                  <a:lnTo>
                    <a:pt x="2838450" y="1752600"/>
                  </a:lnTo>
                  <a:lnTo>
                    <a:pt x="2821782" y="1769269"/>
                  </a:lnTo>
                  <a:lnTo>
                    <a:pt x="2788444" y="1783557"/>
                  </a:lnTo>
                  <a:lnTo>
                    <a:pt x="2747963" y="1788319"/>
                  </a:lnTo>
                  <a:lnTo>
                    <a:pt x="2643188" y="1793082"/>
                  </a:lnTo>
                  <a:lnTo>
                    <a:pt x="2464594" y="1802607"/>
                  </a:lnTo>
                  <a:lnTo>
                    <a:pt x="2288382" y="1812132"/>
                  </a:lnTo>
                  <a:lnTo>
                    <a:pt x="2066925" y="1821657"/>
                  </a:lnTo>
                  <a:lnTo>
                    <a:pt x="1897857" y="1833563"/>
                  </a:lnTo>
                  <a:lnTo>
                    <a:pt x="1854994" y="1831182"/>
                  </a:lnTo>
                  <a:lnTo>
                    <a:pt x="1816894" y="1824038"/>
                  </a:lnTo>
                  <a:lnTo>
                    <a:pt x="1790700" y="1809750"/>
                  </a:lnTo>
                  <a:lnTo>
                    <a:pt x="1754982" y="1771650"/>
                  </a:lnTo>
                  <a:lnTo>
                    <a:pt x="1638300" y="1619250"/>
                  </a:lnTo>
                  <a:lnTo>
                    <a:pt x="1469232" y="1414463"/>
                  </a:lnTo>
                  <a:lnTo>
                    <a:pt x="1312069" y="1223963"/>
                  </a:lnTo>
                  <a:lnTo>
                    <a:pt x="1162050" y="1050132"/>
                  </a:lnTo>
                  <a:lnTo>
                    <a:pt x="997744" y="869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591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4445CD5-0134-4BE1-B1C1-D4CFE67439A4}"/>
              </a:ext>
            </a:extLst>
          </p:cNvPr>
          <p:cNvGrpSpPr/>
          <p:nvPr/>
        </p:nvGrpSpPr>
        <p:grpSpPr>
          <a:xfrm>
            <a:off x="3516313" y="1376363"/>
            <a:ext cx="3683000" cy="4638675"/>
            <a:chOff x="3516313" y="1376363"/>
            <a:chExt cx="3683000" cy="4638675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1ACC890D-6248-354B-A76F-B84CDF5E3197}"/>
                </a:ext>
              </a:extLst>
            </p:cNvPr>
            <p:cNvSpPr/>
            <p:nvPr/>
          </p:nvSpPr>
          <p:spPr>
            <a:xfrm>
              <a:off x="4495800" y="1376363"/>
              <a:ext cx="590550" cy="790575"/>
            </a:xfrm>
            <a:custGeom>
              <a:avLst/>
              <a:gdLst>
                <a:gd name="connsiteX0" fmla="*/ 516731 w 590550"/>
                <a:gd name="connsiteY0" fmla="*/ 585787 h 790575"/>
                <a:gd name="connsiteX1" fmla="*/ 516731 w 590550"/>
                <a:gd name="connsiteY1" fmla="*/ 523875 h 790575"/>
                <a:gd name="connsiteX2" fmla="*/ 519113 w 590550"/>
                <a:gd name="connsiteY2" fmla="*/ 478631 h 790575"/>
                <a:gd name="connsiteX3" fmla="*/ 521494 w 590550"/>
                <a:gd name="connsiteY3" fmla="*/ 442912 h 790575"/>
                <a:gd name="connsiteX4" fmla="*/ 526256 w 590550"/>
                <a:gd name="connsiteY4" fmla="*/ 390525 h 790575"/>
                <a:gd name="connsiteX5" fmla="*/ 535781 w 590550"/>
                <a:gd name="connsiteY5" fmla="*/ 347662 h 790575"/>
                <a:gd name="connsiteX6" fmla="*/ 550069 w 590550"/>
                <a:gd name="connsiteY6" fmla="*/ 311943 h 790575"/>
                <a:gd name="connsiteX7" fmla="*/ 564356 w 590550"/>
                <a:gd name="connsiteY7" fmla="*/ 288131 h 790575"/>
                <a:gd name="connsiteX8" fmla="*/ 578644 w 590550"/>
                <a:gd name="connsiteY8" fmla="*/ 271462 h 790575"/>
                <a:gd name="connsiteX9" fmla="*/ 585788 w 590550"/>
                <a:gd name="connsiteY9" fmla="*/ 254793 h 790575"/>
                <a:gd name="connsiteX10" fmla="*/ 590550 w 590550"/>
                <a:gd name="connsiteY10" fmla="*/ 233362 h 790575"/>
                <a:gd name="connsiteX11" fmla="*/ 588169 w 590550"/>
                <a:gd name="connsiteY11" fmla="*/ 204787 h 790575"/>
                <a:gd name="connsiteX12" fmla="*/ 576263 w 590550"/>
                <a:gd name="connsiteY12" fmla="*/ 173831 h 790575"/>
                <a:gd name="connsiteX13" fmla="*/ 554831 w 590550"/>
                <a:gd name="connsiteY13" fmla="*/ 142875 h 790575"/>
                <a:gd name="connsiteX14" fmla="*/ 511969 w 590550"/>
                <a:gd name="connsiteY14" fmla="*/ 109537 h 790575"/>
                <a:gd name="connsiteX15" fmla="*/ 461963 w 590550"/>
                <a:gd name="connsiteY15" fmla="*/ 80962 h 790575"/>
                <a:gd name="connsiteX16" fmla="*/ 383381 w 590550"/>
                <a:gd name="connsiteY16" fmla="*/ 47625 h 790575"/>
                <a:gd name="connsiteX17" fmla="*/ 321469 w 590550"/>
                <a:gd name="connsiteY17" fmla="*/ 33337 h 790575"/>
                <a:gd name="connsiteX18" fmla="*/ 245269 w 590550"/>
                <a:gd name="connsiteY18" fmla="*/ 14287 h 790575"/>
                <a:gd name="connsiteX19" fmla="*/ 164306 w 590550"/>
                <a:gd name="connsiteY19" fmla="*/ 4762 h 790575"/>
                <a:gd name="connsiteX20" fmla="*/ 100013 w 590550"/>
                <a:gd name="connsiteY20" fmla="*/ 0 h 790575"/>
                <a:gd name="connsiteX21" fmla="*/ 45244 w 590550"/>
                <a:gd name="connsiteY21" fmla="*/ 2381 h 790575"/>
                <a:gd name="connsiteX22" fmla="*/ 19050 w 590550"/>
                <a:gd name="connsiteY22" fmla="*/ 9525 h 790575"/>
                <a:gd name="connsiteX23" fmla="*/ 7144 w 590550"/>
                <a:gd name="connsiteY23" fmla="*/ 19050 h 790575"/>
                <a:gd name="connsiteX24" fmla="*/ 0 w 590550"/>
                <a:gd name="connsiteY24" fmla="*/ 35718 h 790575"/>
                <a:gd name="connsiteX25" fmla="*/ 7144 w 590550"/>
                <a:gd name="connsiteY25" fmla="*/ 64293 h 790575"/>
                <a:gd name="connsiteX26" fmla="*/ 19050 w 590550"/>
                <a:gd name="connsiteY26" fmla="*/ 83343 h 790575"/>
                <a:gd name="connsiteX27" fmla="*/ 40481 w 590550"/>
                <a:gd name="connsiteY27" fmla="*/ 97631 h 790575"/>
                <a:gd name="connsiteX28" fmla="*/ 66675 w 590550"/>
                <a:gd name="connsiteY28" fmla="*/ 107156 h 790575"/>
                <a:gd name="connsiteX29" fmla="*/ 102394 w 590550"/>
                <a:gd name="connsiteY29" fmla="*/ 126206 h 790575"/>
                <a:gd name="connsiteX30" fmla="*/ 138113 w 590550"/>
                <a:gd name="connsiteY30" fmla="*/ 152400 h 790575"/>
                <a:gd name="connsiteX31" fmla="*/ 178594 w 590550"/>
                <a:gd name="connsiteY31" fmla="*/ 188118 h 790575"/>
                <a:gd name="connsiteX32" fmla="*/ 216694 w 590550"/>
                <a:gd name="connsiteY32" fmla="*/ 233362 h 790575"/>
                <a:gd name="connsiteX33" fmla="*/ 245269 w 590550"/>
                <a:gd name="connsiteY33" fmla="*/ 278606 h 790575"/>
                <a:gd name="connsiteX34" fmla="*/ 252413 w 590550"/>
                <a:gd name="connsiteY34" fmla="*/ 326231 h 790575"/>
                <a:gd name="connsiteX35" fmla="*/ 257175 w 590550"/>
                <a:gd name="connsiteY35" fmla="*/ 457200 h 790575"/>
                <a:gd name="connsiteX36" fmla="*/ 250031 w 590550"/>
                <a:gd name="connsiteY36" fmla="*/ 566737 h 790575"/>
                <a:gd name="connsiteX37" fmla="*/ 238125 w 590550"/>
                <a:gd name="connsiteY37" fmla="*/ 654843 h 790575"/>
                <a:gd name="connsiteX38" fmla="*/ 211931 w 590550"/>
                <a:gd name="connsiteY38" fmla="*/ 790575 h 790575"/>
                <a:gd name="connsiteX39" fmla="*/ 521494 w 590550"/>
                <a:gd name="connsiteY39" fmla="*/ 759618 h 790575"/>
                <a:gd name="connsiteX40" fmla="*/ 516731 w 590550"/>
                <a:gd name="connsiteY40" fmla="*/ 58578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790575">
                  <a:moveTo>
                    <a:pt x="516731" y="585787"/>
                  </a:moveTo>
                  <a:lnTo>
                    <a:pt x="516731" y="523875"/>
                  </a:lnTo>
                  <a:lnTo>
                    <a:pt x="519113" y="478631"/>
                  </a:lnTo>
                  <a:lnTo>
                    <a:pt x="521494" y="442912"/>
                  </a:lnTo>
                  <a:lnTo>
                    <a:pt x="526256" y="390525"/>
                  </a:lnTo>
                  <a:lnTo>
                    <a:pt x="535781" y="347662"/>
                  </a:lnTo>
                  <a:lnTo>
                    <a:pt x="550069" y="311943"/>
                  </a:lnTo>
                  <a:lnTo>
                    <a:pt x="564356" y="288131"/>
                  </a:lnTo>
                  <a:lnTo>
                    <a:pt x="578644" y="271462"/>
                  </a:lnTo>
                  <a:lnTo>
                    <a:pt x="585788" y="254793"/>
                  </a:lnTo>
                  <a:lnTo>
                    <a:pt x="590550" y="233362"/>
                  </a:lnTo>
                  <a:lnTo>
                    <a:pt x="588169" y="204787"/>
                  </a:lnTo>
                  <a:lnTo>
                    <a:pt x="576263" y="173831"/>
                  </a:lnTo>
                  <a:lnTo>
                    <a:pt x="554831" y="142875"/>
                  </a:lnTo>
                  <a:lnTo>
                    <a:pt x="511969" y="109537"/>
                  </a:lnTo>
                  <a:lnTo>
                    <a:pt x="461963" y="80962"/>
                  </a:lnTo>
                  <a:lnTo>
                    <a:pt x="383381" y="47625"/>
                  </a:lnTo>
                  <a:lnTo>
                    <a:pt x="321469" y="33337"/>
                  </a:lnTo>
                  <a:lnTo>
                    <a:pt x="245269" y="14287"/>
                  </a:lnTo>
                  <a:lnTo>
                    <a:pt x="164306" y="4762"/>
                  </a:lnTo>
                  <a:lnTo>
                    <a:pt x="100013" y="0"/>
                  </a:lnTo>
                  <a:lnTo>
                    <a:pt x="45244" y="2381"/>
                  </a:lnTo>
                  <a:lnTo>
                    <a:pt x="19050" y="9525"/>
                  </a:lnTo>
                  <a:lnTo>
                    <a:pt x="7144" y="19050"/>
                  </a:lnTo>
                  <a:lnTo>
                    <a:pt x="0" y="35718"/>
                  </a:lnTo>
                  <a:lnTo>
                    <a:pt x="7144" y="64293"/>
                  </a:lnTo>
                  <a:lnTo>
                    <a:pt x="19050" y="83343"/>
                  </a:lnTo>
                  <a:lnTo>
                    <a:pt x="40481" y="97631"/>
                  </a:lnTo>
                  <a:lnTo>
                    <a:pt x="66675" y="107156"/>
                  </a:lnTo>
                  <a:lnTo>
                    <a:pt x="102394" y="126206"/>
                  </a:lnTo>
                  <a:lnTo>
                    <a:pt x="138113" y="152400"/>
                  </a:lnTo>
                  <a:lnTo>
                    <a:pt x="178594" y="188118"/>
                  </a:lnTo>
                  <a:lnTo>
                    <a:pt x="216694" y="233362"/>
                  </a:lnTo>
                  <a:lnTo>
                    <a:pt x="245269" y="278606"/>
                  </a:lnTo>
                  <a:lnTo>
                    <a:pt x="252413" y="326231"/>
                  </a:lnTo>
                  <a:lnTo>
                    <a:pt x="257175" y="457200"/>
                  </a:lnTo>
                  <a:lnTo>
                    <a:pt x="250031" y="566737"/>
                  </a:lnTo>
                  <a:lnTo>
                    <a:pt x="238125" y="654843"/>
                  </a:lnTo>
                  <a:lnTo>
                    <a:pt x="211931" y="790575"/>
                  </a:lnTo>
                  <a:lnTo>
                    <a:pt x="521494" y="759618"/>
                  </a:lnTo>
                  <a:lnTo>
                    <a:pt x="516731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EAAB7970-909B-3946-AF07-1D31B8440DFE}"/>
                </a:ext>
              </a:extLst>
            </p:cNvPr>
            <p:cNvSpPr/>
            <p:nvPr/>
          </p:nvSpPr>
          <p:spPr>
            <a:xfrm>
              <a:off x="5133975" y="3497263"/>
              <a:ext cx="1169988" cy="1046162"/>
            </a:xfrm>
            <a:custGeom>
              <a:avLst/>
              <a:gdLst>
                <a:gd name="connsiteX0" fmla="*/ 473869 w 1169194"/>
                <a:gd name="connsiteY0" fmla="*/ 590550 h 1045369"/>
                <a:gd name="connsiteX1" fmla="*/ 597694 w 1169194"/>
                <a:gd name="connsiteY1" fmla="*/ 476250 h 1045369"/>
                <a:gd name="connsiteX2" fmla="*/ 723900 w 1169194"/>
                <a:gd name="connsiteY2" fmla="*/ 342900 h 1045369"/>
                <a:gd name="connsiteX3" fmla="*/ 759619 w 1169194"/>
                <a:gd name="connsiteY3" fmla="*/ 302419 h 1045369"/>
                <a:gd name="connsiteX4" fmla="*/ 776288 w 1169194"/>
                <a:gd name="connsiteY4" fmla="*/ 285750 h 1045369"/>
                <a:gd name="connsiteX5" fmla="*/ 790575 w 1169194"/>
                <a:gd name="connsiteY5" fmla="*/ 269082 h 1045369"/>
                <a:gd name="connsiteX6" fmla="*/ 804863 w 1169194"/>
                <a:gd name="connsiteY6" fmla="*/ 245269 h 1045369"/>
                <a:gd name="connsiteX7" fmla="*/ 812006 w 1169194"/>
                <a:gd name="connsiteY7" fmla="*/ 223838 h 1045369"/>
                <a:gd name="connsiteX8" fmla="*/ 819150 w 1169194"/>
                <a:gd name="connsiteY8" fmla="*/ 200025 h 1045369"/>
                <a:gd name="connsiteX9" fmla="*/ 821531 w 1169194"/>
                <a:gd name="connsiteY9" fmla="*/ 161925 h 1045369"/>
                <a:gd name="connsiteX10" fmla="*/ 816769 w 1169194"/>
                <a:gd name="connsiteY10" fmla="*/ 119063 h 1045369"/>
                <a:gd name="connsiteX11" fmla="*/ 814388 w 1169194"/>
                <a:gd name="connsiteY11" fmla="*/ 104775 h 1045369"/>
                <a:gd name="connsiteX12" fmla="*/ 804863 w 1169194"/>
                <a:gd name="connsiteY12" fmla="*/ 71438 h 1045369"/>
                <a:gd name="connsiteX13" fmla="*/ 797719 w 1169194"/>
                <a:gd name="connsiteY13" fmla="*/ 42863 h 1045369"/>
                <a:gd name="connsiteX14" fmla="*/ 797719 w 1169194"/>
                <a:gd name="connsiteY14" fmla="*/ 26194 h 1045369"/>
                <a:gd name="connsiteX15" fmla="*/ 800100 w 1169194"/>
                <a:gd name="connsiteY15" fmla="*/ 7144 h 1045369"/>
                <a:gd name="connsiteX16" fmla="*/ 807244 w 1169194"/>
                <a:gd name="connsiteY16" fmla="*/ 0 h 1045369"/>
                <a:gd name="connsiteX17" fmla="*/ 833438 w 1169194"/>
                <a:gd name="connsiteY17" fmla="*/ 2382 h 1045369"/>
                <a:gd name="connsiteX18" fmla="*/ 862013 w 1169194"/>
                <a:gd name="connsiteY18" fmla="*/ 9525 h 1045369"/>
                <a:gd name="connsiteX19" fmla="*/ 883444 w 1169194"/>
                <a:gd name="connsiteY19" fmla="*/ 21432 h 1045369"/>
                <a:gd name="connsiteX20" fmla="*/ 923925 w 1169194"/>
                <a:gd name="connsiteY20" fmla="*/ 57150 h 1045369"/>
                <a:gd name="connsiteX21" fmla="*/ 966788 w 1169194"/>
                <a:gd name="connsiteY21" fmla="*/ 100013 h 1045369"/>
                <a:gd name="connsiteX22" fmla="*/ 1023938 w 1169194"/>
                <a:gd name="connsiteY22" fmla="*/ 161925 h 1045369"/>
                <a:gd name="connsiteX23" fmla="*/ 1054894 w 1169194"/>
                <a:gd name="connsiteY23" fmla="*/ 207169 h 1045369"/>
                <a:gd name="connsiteX24" fmla="*/ 1085850 w 1169194"/>
                <a:gd name="connsiteY24" fmla="*/ 254794 h 1045369"/>
                <a:gd name="connsiteX25" fmla="*/ 1126331 w 1169194"/>
                <a:gd name="connsiteY25" fmla="*/ 323850 h 1045369"/>
                <a:gd name="connsiteX26" fmla="*/ 1143000 w 1169194"/>
                <a:gd name="connsiteY26" fmla="*/ 352425 h 1045369"/>
                <a:gd name="connsiteX27" fmla="*/ 1159669 w 1169194"/>
                <a:gd name="connsiteY27" fmla="*/ 383382 h 1045369"/>
                <a:gd name="connsiteX28" fmla="*/ 1169194 w 1169194"/>
                <a:gd name="connsiteY28" fmla="*/ 419100 h 1045369"/>
                <a:gd name="connsiteX29" fmla="*/ 1166813 w 1169194"/>
                <a:gd name="connsiteY29" fmla="*/ 442913 h 1045369"/>
                <a:gd name="connsiteX30" fmla="*/ 1162050 w 1169194"/>
                <a:gd name="connsiteY30" fmla="*/ 461963 h 1045369"/>
                <a:gd name="connsiteX31" fmla="*/ 1145381 w 1169194"/>
                <a:gd name="connsiteY31" fmla="*/ 478632 h 1045369"/>
                <a:gd name="connsiteX32" fmla="*/ 1119188 w 1169194"/>
                <a:gd name="connsiteY32" fmla="*/ 485775 h 1045369"/>
                <a:gd name="connsiteX33" fmla="*/ 1081088 w 1169194"/>
                <a:gd name="connsiteY33" fmla="*/ 490538 h 1045369"/>
                <a:gd name="connsiteX34" fmla="*/ 1031081 w 1169194"/>
                <a:gd name="connsiteY34" fmla="*/ 504825 h 1045369"/>
                <a:gd name="connsiteX35" fmla="*/ 957263 w 1169194"/>
                <a:gd name="connsiteY35" fmla="*/ 538163 h 1045369"/>
                <a:gd name="connsiteX36" fmla="*/ 857250 w 1169194"/>
                <a:gd name="connsiteY36" fmla="*/ 592932 h 1045369"/>
                <a:gd name="connsiteX37" fmla="*/ 726281 w 1169194"/>
                <a:gd name="connsiteY37" fmla="*/ 661988 h 1045369"/>
                <a:gd name="connsiteX38" fmla="*/ 576263 w 1169194"/>
                <a:gd name="connsiteY38" fmla="*/ 747713 h 1045369"/>
                <a:gd name="connsiteX39" fmla="*/ 323850 w 1169194"/>
                <a:gd name="connsiteY39" fmla="*/ 890588 h 1045369"/>
                <a:gd name="connsiteX40" fmla="*/ 54769 w 1169194"/>
                <a:gd name="connsiteY40" fmla="*/ 1045369 h 1045369"/>
                <a:gd name="connsiteX41" fmla="*/ 0 w 1169194"/>
                <a:gd name="connsiteY41" fmla="*/ 985838 h 1045369"/>
                <a:gd name="connsiteX42" fmla="*/ 109538 w 1169194"/>
                <a:gd name="connsiteY42" fmla="*/ 897732 h 1045369"/>
                <a:gd name="connsiteX43" fmla="*/ 221456 w 1169194"/>
                <a:gd name="connsiteY43" fmla="*/ 804863 h 1045369"/>
                <a:gd name="connsiteX44" fmla="*/ 392906 w 1169194"/>
                <a:gd name="connsiteY44" fmla="*/ 666750 h 1045369"/>
                <a:gd name="connsiteX45" fmla="*/ 473869 w 1169194"/>
                <a:gd name="connsiteY45" fmla="*/ 590550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69194" h="1045369">
                  <a:moveTo>
                    <a:pt x="473869" y="590550"/>
                  </a:moveTo>
                  <a:lnTo>
                    <a:pt x="597694" y="476250"/>
                  </a:lnTo>
                  <a:lnTo>
                    <a:pt x="723900" y="342900"/>
                  </a:lnTo>
                  <a:lnTo>
                    <a:pt x="759619" y="302419"/>
                  </a:lnTo>
                  <a:lnTo>
                    <a:pt x="776288" y="285750"/>
                  </a:lnTo>
                  <a:lnTo>
                    <a:pt x="790575" y="269082"/>
                  </a:lnTo>
                  <a:lnTo>
                    <a:pt x="804863" y="245269"/>
                  </a:lnTo>
                  <a:lnTo>
                    <a:pt x="812006" y="223838"/>
                  </a:lnTo>
                  <a:lnTo>
                    <a:pt x="819150" y="200025"/>
                  </a:lnTo>
                  <a:lnTo>
                    <a:pt x="821531" y="161925"/>
                  </a:lnTo>
                  <a:lnTo>
                    <a:pt x="816769" y="119063"/>
                  </a:lnTo>
                  <a:lnTo>
                    <a:pt x="814388" y="104775"/>
                  </a:lnTo>
                  <a:lnTo>
                    <a:pt x="804863" y="71438"/>
                  </a:lnTo>
                  <a:lnTo>
                    <a:pt x="797719" y="42863"/>
                  </a:lnTo>
                  <a:lnTo>
                    <a:pt x="797719" y="26194"/>
                  </a:lnTo>
                  <a:lnTo>
                    <a:pt x="800100" y="7144"/>
                  </a:lnTo>
                  <a:lnTo>
                    <a:pt x="807244" y="0"/>
                  </a:lnTo>
                  <a:lnTo>
                    <a:pt x="833438" y="2382"/>
                  </a:lnTo>
                  <a:lnTo>
                    <a:pt x="862013" y="9525"/>
                  </a:lnTo>
                  <a:lnTo>
                    <a:pt x="883444" y="21432"/>
                  </a:lnTo>
                  <a:lnTo>
                    <a:pt x="923925" y="57150"/>
                  </a:lnTo>
                  <a:lnTo>
                    <a:pt x="966788" y="100013"/>
                  </a:lnTo>
                  <a:lnTo>
                    <a:pt x="1023938" y="161925"/>
                  </a:lnTo>
                  <a:lnTo>
                    <a:pt x="1054894" y="207169"/>
                  </a:lnTo>
                  <a:lnTo>
                    <a:pt x="1085850" y="254794"/>
                  </a:lnTo>
                  <a:lnTo>
                    <a:pt x="1126331" y="323850"/>
                  </a:lnTo>
                  <a:lnTo>
                    <a:pt x="1143000" y="352425"/>
                  </a:lnTo>
                  <a:lnTo>
                    <a:pt x="1159669" y="383382"/>
                  </a:lnTo>
                  <a:lnTo>
                    <a:pt x="1169194" y="419100"/>
                  </a:lnTo>
                  <a:lnTo>
                    <a:pt x="1166813" y="442913"/>
                  </a:lnTo>
                  <a:lnTo>
                    <a:pt x="1162050" y="461963"/>
                  </a:lnTo>
                  <a:lnTo>
                    <a:pt x="1145381" y="478632"/>
                  </a:lnTo>
                  <a:lnTo>
                    <a:pt x="1119188" y="485775"/>
                  </a:lnTo>
                  <a:lnTo>
                    <a:pt x="1081088" y="490538"/>
                  </a:lnTo>
                  <a:lnTo>
                    <a:pt x="1031081" y="504825"/>
                  </a:lnTo>
                  <a:lnTo>
                    <a:pt x="957263" y="538163"/>
                  </a:lnTo>
                  <a:lnTo>
                    <a:pt x="857250" y="592932"/>
                  </a:lnTo>
                  <a:lnTo>
                    <a:pt x="726281" y="661988"/>
                  </a:lnTo>
                  <a:lnTo>
                    <a:pt x="576263" y="747713"/>
                  </a:lnTo>
                  <a:lnTo>
                    <a:pt x="323850" y="890588"/>
                  </a:lnTo>
                  <a:lnTo>
                    <a:pt x="54769" y="1045369"/>
                  </a:lnTo>
                  <a:lnTo>
                    <a:pt x="0" y="985838"/>
                  </a:lnTo>
                  <a:lnTo>
                    <a:pt x="109538" y="897732"/>
                  </a:lnTo>
                  <a:lnTo>
                    <a:pt x="221456" y="804863"/>
                  </a:lnTo>
                  <a:lnTo>
                    <a:pt x="392906" y="666750"/>
                  </a:lnTo>
                  <a:lnTo>
                    <a:pt x="47386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3530D5F6-1014-D84B-9DB5-EECD64AEE8CC}"/>
                </a:ext>
              </a:extLst>
            </p:cNvPr>
            <p:cNvSpPr/>
            <p:nvPr/>
          </p:nvSpPr>
          <p:spPr>
            <a:xfrm>
              <a:off x="3762375" y="1951038"/>
              <a:ext cx="2332038" cy="1679575"/>
            </a:xfrm>
            <a:custGeom>
              <a:avLst/>
              <a:gdLst>
                <a:gd name="connsiteX0" fmla="*/ 776288 w 2331244"/>
                <a:gd name="connsiteY0" fmla="*/ 335756 h 1681162"/>
                <a:gd name="connsiteX1" fmla="*/ 1019175 w 2331244"/>
                <a:gd name="connsiteY1" fmla="*/ 307181 h 1681162"/>
                <a:gd name="connsiteX2" fmla="*/ 1216819 w 2331244"/>
                <a:gd name="connsiteY2" fmla="*/ 288131 h 1681162"/>
                <a:gd name="connsiteX3" fmla="*/ 1335881 w 2331244"/>
                <a:gd name="connsiteY3" fmla="*/ 278606 h 1681162"/>
                <a:gd name="connsiteX4" fmla="*/ 1509713 w 2331244"/>
                <a:gd name="connsiteY4" fmla="*/ 266700 h 1681162"/>
                <a:gd name="connsiteX5" fmla="*/ 1669256 w 2331244"/>
                <a:gd name="connsiteY5" fmla="*/ 259556 h 1681162"/>
                <a:gd name="connsiteX6" fmla="*/ 1764506 w 2331244"/>
                <a:gd name="connsiteY6" fmla="*/ 254794 h 1681162"/>
                <a:gd name="connsiteX7" fmla="*/ 1840706 w 2331244"/>
                <a:gd name="connsiteY7" fmla="*/ 252412 h 1681162"/>
                <a:gd name="connsiteX8" fmla="*/ 1864519 w 2331244"/>
                <a:gd name="connsiteY8" fmla="*/ 252412 h 1681162"/>
                <a:gd name="connsiteX9" fmla="*/ 1905000 w 2331244"/>
                <a:gd name="connsiteY9" fmla="*/ 257175 h 1681162"/>
                <a:gd name="connsiteX10" fmla="*/ 1933575 w 2331244"/>
                <a:gd name="connsiteY10" fmla="*/ 269081 h 1681162"/>
                <a:gd name="connsiteX11" fmla="*/ 1945481 w 2331244"/>
                <a:gd name="connsiteY11" fmla="*/ 278606 h 1681162"/>
                <a:gd name="connsiteX12" fmla="*/ 1957388 w 2331244"/>
                <a:gd name="connsiteY12" fmla="*/ 292894 h 1681162"/>
                <a:gd name="connsiteX13" fmla="*/ 1969294 w 2331244"/>
                <a:gd name="connsiteY13" fmla="*/ 316706 h 1681162"/>
                <a:gd name="connsiteX14" fmla="*/ 1974056 w 2331244"/>
                <a:gd name="connsiteY14" fmla="*/ 340519 h 1681162"/>
                <a:gd name="connsiteX15" fmla="*/ 1971675 w 2331244"/>
                <a:gd name="connsiteY15" fmla="*/ 390525 h 1681162"/>
                <a:gd name="connsiteX16" fmla="*/ 1957388 w 2331244"/>
                <a:gd name="connsiteY16" fmla="*/ 485775 h 1681162"/>
                <a:gd name="connsiteX17" fmla="*/ 1916906 w 2331244"/>
                <a:gd name="connsiteY17" fmla="*/ 773906 h 1681162"/>
                <a:gd name="connsiteX18" fmla="*/ 1876425 w 2331244"/>
                <a:gd name="connsiteY18" fmla="*/ 928687 h 1681162"/>
                <a:gd name="connsiteX19" fmla="*/ 1804988 w 2331244"/>
                <a:gd name="connsiteY19" fmla="*/ 1419225 h 1681162"/>
                <a:gd name="connsiteX20" fmla="*/ 1766888 w 2331244"/>
                <a:gd name="connsiteY20" fmla="*/ 1619250 h 1681162"/>
                <a:gd name="connsiteX21" fmla="*/ 1781175 w 2331244"/>
                <a:gd name="connsiteY21" fmla="*/ 1645444 h 1681162"/>
                <a:gd name="connsiteX22" fmla="*/ 1802606 w 2331244"/>
                <a:gd name="connsiteY22" fmla="*/ 1664494 h 1681162"/>
                <a:gd name="connsiteX23" fmla="*/ 1824038 w 2331244"/>
                <a:gd name="connsiteY23" fmla="*/ 1671637 h 1681162"/>
                <a:gd name="connsiteX24" fmla="*/ 1850231 w 2331244"/>
                <a:gd name="connsiteY24" fmla="*/ 1678781 h 1681162"/>
                <a:gd name="connsiteX25" fmla="*/ 1885950 w 2331244"/>
                <a:gd name="connsiteY25" fmla="*/ 1681162 h 1681162"/>
                <a:gd name="connsiteX26" fmla="*/ 1919288 w 2331244"/>
                <a:gd name="connsiteY26" fmla="*/ 1671637 h 1681162"/>
                <a:gd name="connsiteX27" fmla="*/ 1955006 w 2331244"/>
                <a:gd name="connsiteY27" fmla="*/ 1657350 h 1681162"/>
                <a:gd name="connsiteX28" fmla="*/ 1983581 w 2331244"/>
                <a:gd name="connsiteY28" fmla="*/ 1633537 h 1681162"/>
                <a:gd name="connsiteX29" fmla="*/ 2009775 w 2331244"/>
                <a:gd name="connsiteY29" fmla="*/ 1597819 h 1681162"/>
                <a:gd name="connsiteX30" fmla="*/ 2031206 w 2331244"/>
                <a:gd name="connsiteY30" fmla="*/ 1547812 h 1681162"/>
                <a:gd name="connsiteX31" fmla="*/ 2050256 w 2331244"/>
                <a:gd name="connsiteY31" fmla="*/ 1478756 h 1681162"/>
                <a:gd name="connsiteX32" fmla="*/ 2088356 w 2331244"/>
                <a:gd name="connsiteY32" fmla="*/ 1266825 h 1681162"/>
                <a:gd name="connsiteX33" fmla="*/ 2152650 w 2331244"/>
                <a:gd name="connsiteY33" fmla="*/ 902494 h 1681162"/>
                <a:gd name="connsiteX34" fmla="*/ 2219325 w 2331244"/>
                <a:gd name="connsiteY34" fmla="*/ 526256 h 1681162"/>
                <a:gd name="connsiteX35" fmla="*/ 2235994 w 2331244"/>
                <a:gd name="connsiteY35" fmla="*/ 438150 h 1681162"/>
                <a:gd name="connsiteX36" fmla="*/ 2250281 w 2331244"/>
                <a:gd name="connsiteY36" fmla="*/ 395287 h 1681162"/>
                <a:gd name="connsiteX37" fmla="*/ 2269331 w 2331244"/>
                <a:gd name="connsiteY37" fmla="*/ 359569 h 1681162"/>
                <a:gd name="connsiteX38" fmla="*/ 2288381 w 2331244"/>
                <a:gd name="connsiteY38" fmla="*/ 333375 h 1681162"/>
                <a:gd name="connsiteX39" fmla="*/ 2302669 w 2331244"/>
                <a:gd name="connsiteY39" fmla="*/ 316706 h 1681162"/>
                <a:gd name="connsiteX40" fmla="*/ 2321719 w 2331244"/>
                <a:gd name="connsiteY40" fmla="*/ 278606 h 1681162"/>
                <a:gd name="connsiteX41" fmla="*/ 2328863 w 2331244"/>
                <a:gd name="connsiteY41" fmla="*/ 250031 h 1681162"/>
                <a:gd name="connsiteX42" fmla="*/ 2331244 w 2331244"/>
                <a:gd name="connsiteY42" fmla="*/ 223837 h 1681162"/>
                <a:gd name="connsiteX43" fmla="*/ 2321719 w 2331244"/>
                <a:gd name="connsiteY43" fmla="*/ 190500 h 1681162"/>
                <a:gd name="connsiteX44" fmla="*/ 2309813 w 2331244"/>
                <a:gd name="connsiteY44" fmla="*/ 166687 h 1681162"/>
                <a:gd name="connsiteX45" fmla="*/ 2288381 w 2331244"/>
                <a:gd name="connsiteY45" fmla="*/ 142875 h 1681162"/>
                <a:gd name="connsiteX46" fmla="*/ 2238375 w 2331244"/>
                <a:gd name="connsiteY46" fmla="*/ 109537 h 1681162"/>
                <a:gd name="connsiteX47" fmla="*/ 2183606 w 2331244"/>
                <a:gd name="connsiteY47" fmla="*/ 80962 h 1681162"/>
                <a:gd name="connsiteX48" fmla="*/ 2114550 w 2331244"/>
                <a:gd name="connsiteY48" fmla="*/ 45244 h 1681162"/>
                <a:gd name="connsiteX49" fmla="*/ 2052638 w 2331244"/>
                <a:gd name="connsiteY49" fmla="*/ 19050 h 1681162"/>
                <a:gd name="connsiteX50" fmla="*/ 2009775 w 2331244"/>
                <a:gd name="connsiteY50" fmla="*/ 7144 h 1681162"/>
                <a:gd name="connsiteX51" fmla="*/ 1964531 w 2331244"/>
                <a:gd name="connsiteY51" fmla="*/ 0 h 1681162"/>
                <a:gd name="connsiteX52" fmla="*/ 1938338 w 2331244"/>
                <a:gd name="connsiteY52" fmla="*/ 4762 h 1681162"/>
                <a:gd name="connsiteX53" fmla="*/ 1902619 w 2331244"/>
                <a:gd name="connsiteY53" fmla="*/ 21431 h 1681162"/>
                <a:gd name="connsiteX54" fmla="*/ 1828800 w 2331244"/>
                <a:gd name="connsiteY54" fmla="*/ 40481 h 1681162"/>
                <a:gd name="connsiteX55" fmla="*/ 1735931 w 2331244"/>
                <a:gd name="connsiteY55" fmla="*/ 54769 h 1681162"/>
                <a:gd name="connsiteX56" fmla="*/ 1600200 w 2331244"/>
                <a:gd name="connsiteY56" fmla="*/ 71437 h 1681162"/>
                <a:gd name="connsiteX57" fmla="*/ 1500188 w 2331244"/>
                <a:gd name="connsiteY57" fmla="*/ 80962 h 1681162"/>
                <a:gd name="connsiteX58" fmla="*/ 1335881 w 2331244"/>
                <a:gd name="connsiteY58" fmla="*/ 92869 h 1681162"/>
                <a:gd name="connsiteX59" fmla="*/ 1228725 w 2331244"/>
                <a:gd name="connsiteY59" fmla="*/ 95250 h 1681162"/>
                <a:gd name="connsiteX60" fmla="*/ 969169 w 2331244"/>
                <a:gd name="connsiteY60" fmla="*/ 140494 h 1681162"/>
                <a:gd name="connsiteX61" fmla="*/ 812006 w 2331244"/>
                <a:gd name="connsiteY61" fmla="*/ 164306 h 1681162"/>
                <a:gd name="connsiteX62" fmla="*/ 550069 w 2331244"/>
                <a:gd name="connsiteY62" fmla="*/ 202406 h 1681162"/>
                <a:gd name="connsiteX63" fmla="*/ 278606 w 2331244"/>
                <a:gd name="connsiteY63" fmla="*/ 235744 h 1681162"/>
                <a:gd name="connsiteX64" fmla="*/ 178594 w 2331244"/>
                <a:gd name="connsiteY64" fmla="*/ 247650 h 1681162"/>
                <a:gd name="connsiteX65" fmla="*/ 130969 w 2331244"/>
                <a:gd name="connsiteY65" fmla="*/ 250031 h 1681162"/>
                <a:gd name="connsiteX66" fmla="*/ 0 w 2331244"/>
                <a:gd name="connsiteY66" fmla="*/ 252412 h 1681162"/>
                <a:gd name="connsiteX67" fmla="*/ 66675 w 2331244"/>
                <a:gd name="connsiteY67" fmla="*/ 452437 h 1681162"/>
                <a:gd name="connsiteX68" fmla="*/ 361950 w 2331244"/>
                <a:gd name="connsiteY68" fmla="*/ 397669 h 1681162"/>
                <a:gd name="connsiteX69" fmla="*/ 611981 w 2331244"/>
                <a:gd name="connsiteY69" fmla="*/ 357187 h 1681162"/>
                <a:gd name="connsiteX70" fmla="*/ 776288 w 2331244"/>
                <a:gd name="connsiteY70" fmla="*/ 335756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331244" h="1681162">
                  <a:moveTo>
                    <a:pt x="776288" y="335756"/>
                  </a:moveTo>
                  <a:lnTo>
                    <a:pt x="1019175" y="307181"/>
                  </a:lnTo>
                  <a:lnTo>
                    <a:pt x="1216819" y="288131"/>
                  </a:lnTo>
                  <a:lnTo>
                    <a:pt x="1335881" y="278606"/>
                  </a:lnTo>
                  <a:lnTo>
                    <a:pt x="1509713" y="266700"/>
                  </a:lnTo>
                  <a:lnTo>
                    <a:pt x="1669256" y="259556"/>
                  </a:lnTo>
                  <a:lnTo>
                    <a:pt x="1764506" y="254794"/>
                  </a:lnTo>
                  <a:lnTo>
                    <a:pt x="1840706" y="252412"/>
                  </a:lnTo>
                  <a:lnTo>
                    <a:pt x="1864519" y="252412"/>
                  </a:lnTo>
                  <a:lnTo>
                    <a:pt x="1905000" y="257175"/>
                  </a:lnTo>
                  <a:lnTo>
                    <a:pt x="1933575" y="269081"/>
                  </a:lnTo>
                  <a:lnTo>
                    <a:pt x="1945481" y="278606"/>
                  </a:lnTo>
                  <a:lnTo>
                    <a:pt x="1957388" y="292894"/>
                  </a:lnTo>
                  <a:lnTo>
                    <a:pt x="1969294" y="316706"/>
                  </a:lnTo>
                  <a:lnTo>
                    <a:pt x="1974056" y="340519"/>
                  </a:lnTo>
                  <a:lnTo>
                    <a:pt x="1971675" y="390525"/>
                  </a:lnTo>
                  <a:lnTo>
                    <a:pt x="1957388" y="485775"/>
                  </a:lnTo>
                  <a:lnTo>
                    <a:pt x="1916906" y="773906"/>
                  </a:lnTo>
                  <a:lnTo>
                    <a:pt x="1876425" y="928687"/>
                  </a:lnTo>
                  <a:lnTo>
                    <a:pt x="1804988" y="1419225"/>
                  </a:lnTo>
                  <a:lnTo>
                    <a:pt x="1766888" y="1619250"/>
                  </a:lnTo>
                  <a:lnTo>
                    <a:pt x="1781175" y="1645444"/>
                  </a:lnTo>
                  <a:lnTo>
                    <a:pt x="1802606" y="1664494"/>
                  </a:lnTo>
                  <a:lnTo>
                    <a:pt x="1824038" y="1671637"/>
                  </a:lnTo>
                  <a:lnTo>
                    <a:pt x="1850231" y="1678781"/>
                  </a:lnTo>
                  <a:lnTo>
                    <a:pt x="1885950" y="1681162"/>
                  </a:lnTo>
                  <a:lnTo>
                    <a:pt x="1919288" y="1671637"/>
                  </a:lnTo>
                  <a:lnTo>
                    <a:pt x="1955006" y="1657350"/>
                  </a:lnTo>
                  <a:lnTo>
                    <a:pt x="1983581" y="1633537"/>
                  </a:lnTo>
                  <a:lnTo>
                    <a:pt x="2009775" y="1597819"/>
                  </a:lnTo>
                  <a:lnTo>
                    <a:pt x="2031206" y="1547812"/>
                  </a:lnTo>
                  <a:lnTo>
                    <a:pt x="2050256" y="1478756"/>
                  </a:lnTo>
                  <a:lnTo>
                    <a:pt x="2088356" y="1266825"/>
                  </a:lnTo>
                  <a:lnTo>
                    <a:pt x="2152650" y="902494"/>
                  </a:lnTo>
                  <a:lnTo>
                    <a:pt x="2219325" y="526256"/>
                  </a:lnTo>
                  <a:lnTo>
                    <a:pt x="2235994" y="438150"/>
                  </a:lnTo>
                  <a:lnTo>
                    <a:pt x="2250281" y="395287"/>
                  </a:lnTo>
                  <a:lnTo>
                    <a:pt x="2269331" y="359569"/>
                  </a:lnTo>
                  <a:lnTo>
                    <a:pt x="2288381" y="333375"/>
                  </a:lnTo>
                  <a:lnTo>
                    <a:pt x="2302669" y="316706"/>
                  </a:lnTo>
                  <a:lnTo>
                    <a:pt x="2321719" y="278606"/>
                  </a:lnTo>
                  <a:lnTo>
                    <a:pt x="2328863" y="250031"/>
                  </a:lnTo>
                  <a:lnTo>
                    <a:pt x="2331244" y="223837"/>
                  </a:lnTo>
                  <a:lnTo>
                    <a:pt x="2321719" y="190500"/>
                  </a:lnTo>
                  <a:lnTo>
                    <a:pt x="2309813" y="166687"/>
                  </a:lnTo>
                  <a:lnTo>
                    <a:pt x="2288381" y="142875"/>
                  </a:lnTo>
                  <a:lnTo>
                    <a:pt x="2238375" y="109537"/>
                  </a:lnTo>
                  <a:lnTo>
                    <a:pt x="2183606" y="80962"/>
                  </a:lnTo>
                  <a:lnTo>
                    <a:pt x="2114550" y="45244"/>
                  </a:lnTo>
                  <a:lnTo>
                    <a:pt x="2052638" y="19050"/>
                  </a:lnTo>
                  <a:lnTo>
                    <a:pt x="2009775" y="7144"/>
                  </a:lnTo>
                  <a:lnTo>
                    <a:pt x="1964531" y="0"/>
                  </a:lnTo>
                  <a:lnTo>
                    <a:pt x="1938338" y="4762"/>
                  </a:lnTo>
                  <a:lnTo>
                    <a:pt x="1902619" y="21431"/>
                  </a:lnTo>
                  <a:lnTo>
                    <a:pt x="1828800" y="40481"/>
                  </a:lnTo>
                  <a:lnTo>
                    <a:pt x="1735931" y="54769"/>
                  </a:lnTo>
                  <a:lnTo>
                    <a:pt x="1600200" y="71437"/>
                  </a:lnTo>
                  <a:lnTo>
                    <a:pt x="1500188" y="80962"/>
                  </a:lnTo>
                  <a:lnTo>
                    <a:pt x="1335881" y="92869"/>
                  </a:lnTo>
                  <a:lnTo>
                    <a:pt x="1228725" y="95250"/>
                  </a:lnTo>
                  <a:lnTo>
                    <a:pt x="969169" y="140494"/>
                  </a:lnTo>
                  <a:lnTo>
                    <a:pt x="812006" y="164306"/>
                  </a:lnTo>
                  <a:lnTo>
                    <a:pt x="550069" y="202406"/>
                  </a:lnTo>
                  <a:lnTo>
                    <a:pt x="278606" y="235744"/>
                  </a:lnTo>
                  <a:lnTo>
                    <a:pt x="178594" y="247650"/>
                  </a:lnTo>
                  <a:cubicBezTo>
                    <a:pt x="132557" y="250073"/>
                    <a:pt x="148452" y="250031"/>
                    <a:pt x="130969" y="250031"/>
                  </a:cubicBezTo>
                  <a:lnTo>
                    <a:pt x="0" y="252412"/>
                  </a:lnTo>
                  <a:lnTo>
                    <a:pt x="66675" y="452437"/>
                  </a:lnTo>
                  <a:lnTo>
                    <a:pt x="361950" y="397669"/>
                  </a:lnTo>
                  <a:lnTo>
                    <a:pt x="611981" y="357187"/>
                  </a:lnTo>
                  <a:lnTo>
                    <a:pt x="776288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6877FF95-6725-6A49-87F7-7D5438E92B65}"/>
                </a:ext>
              </a:extLst>
            </p:cNvPr>
            <p:cNvSpPr/>
            <p:nvPr/>
          </p:nvSpPr>
          <p:spPr>
            <a:xfrm>
              <a:off x="3865563" y="2662238"/>
              <a:ext cx="1911350" cy="393700"/>
            </a:xfrm>
            <a:custGeom>
              <a:avLst/>
              <a:gdLst>
                <a:gd name="connsiteX0" fmla="*/ 740569 w 1912144"/>
                <a:gd name="connsiteY0" fmla="*/ 142875 h 392906"/>
                <a:gd name="connsiteX1" fmla="*/ 1090612 w 1912144"/>
                <a:gd name="connsiteY1" fmla="*/ 88106 h 392906"/>
                <a:gd name="connsiteX2" fmla="*/ 1381125 w 1912144"/>
                <a:gd name="connsiteY2" fmla="*/ 42862 h 392906"/>
                <a:gd name="connsiteX3" fmla="*/ 1562100 w 1912144"/>
                <a:gd name="connsiteY3" fmla="*/ 11906 h 392906"/>
                <a:gd name="connsiteX4" fmla="*/ 1635919 w 1912144"/>
                <a:gd name="connsiteY4" fmla="*/ 0 h 392906"/>
                <a:gd name="connsiteX5" fmla="*/ 1676400 w 1912144"/>
                <a:gd name="connsiteY5" fmla="*/ 0 h 392906"/>
                <a:gd name="connsiteX6" fmla="*/ 1716881 w 1912144"/>
                <a:gd name="connsiteY6" fmla="*/ 4762 h 392906"/>
                <a:gd name="connsiteX7" fmla="*/ 1771650 w 1912144"/>
                <a:gd name="connsiteY7" fmla="*/ 16668 h 392906"/>
                <a:gd name="connsiteX8" fmla="*/ 1912144 w 1912144"/>
                <a:gd name="connsiteY8" fmla="*/ 59531 h 392906"/>
                <a:gd name="connsiteX9" fmla="*/ 1885950 w 1912144"/>
                <a:gd name="connsiteY9" fmla="*/ 228600 h 392906"/>
                <a:gd name="connsiteX10" fmla="*/ 1645444 w 1912144"/>
                <a:gd name="connsiteY10" fmla="*/ 235743 h 392906"/>
                <a:gd name="connsiteX11" fmla="*/ 1364456 w 1912144"/>
                <a:gd name="connsiteY11" fmla="*/ 250031 h 392906"/>
                <a:gd name="connsiteX12" fmla="*/ 1157287 w 1912144"/>
                <a:gd name="connsiteY12" fmla="*/ 261937 h 392906"/>
                <a:gd name="connsiteX13" fmla="*/ 947737 w 1912144"/>
                <a:gd name="connsiteY13" fmla="*/ 280987 h 392906"/>
                <a:gd name="connsiteX14" fmla="*/ 723900 w 1912144"/>
                <a:gd name="connsiteY14" fmla="*/ 307181 h 392906"/>
                <a:gd name="connsiteX15" fmla="*/ 528637 w 1912144"/>
                <a:gd name="connsiteY15" fmla="*/ 333375 h 392906"/>
                <a:gd name="connsiteX16" fmla="*/ 397669 w 1912144"/>
                <a:gd name="connsiteY16" fmla="*/ 354806 h 392906"/>
                <a:gd name="connsiteX17" fmla="*/ 245269 w 1912144"/>
                <a:gd name="connsiteY17" fmla="*/ 376237 h 392906"/>
                <a:gd name="connsiteX18" fmla="*/ 109537 w 1912144"/>
                <a:gd name="connsiteY18" fmla="*/ 388143 h 392906"/>
                <a:gd name="connsiteX19" fmla="*/ 0 w 1912144"/>
                <a:gd name="connsiteY19" fmla="*/ 392906 h 392906"/>
                <a:gd name="connsiteX20" fmla="*/ 7144 w 1912144"/>
                <a:gd name="connsiteY20" fmla="*/ 209550 h 392906"/>
                <a:gd name="connsiteX21" fmla="*/ 176212 w 1912144"/>
                <a:gd name="connsiteY21" fmla="*/ 207168 h 392906"/>
                <a:gd name="connsiteX22" fmla="*/ 295275 w 1912144"/>
                <a:gd name="connsiteY22" fmla="*/ 202406 h 392906"/>
                <a:gd name="connsiteX23" fmla="*/ 454819 w 1912144"/>
                <a:gd name="connsiteY23" fmla="*/ 185737 h 392906"/>
                <a:gd name="connsiteX24" fmla="*/ 740569 w 1912144"/>
                <a:gd name="connsiteY24" fmla="*/ 14287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2144" h="392906">
                  <a:moveTo>
                    <a:pt x="740569" y="142875"/>
                  </a:moveTo>
                  <a:lnTo>
                    <a:pt x="1090612" y="88106"/>
                  </a:lnTo>
                  <a:lnTo>
                    <a:pt x="1381125" y="42862"/>
                  </a:lnTo>
                  <a:lnTo>
                    <a:pt x="1562100" y="11906"/>
                  </a:lnTo>
                  <a:lnTo>
                    <a:pt x="1635919" y="0"/>
                  </a:lnTo>
                  <a:lnTo>
                    <a:pt x="1676400" y="0"/>
                  </a:lnTo>
                  <a:lnTo>
                    <a:pt x="1716881" y="4762"/>
                  </a:lnTo>
                  <a:lnTo>
                    <a:pt x="1771650" y="16668"/>
                  </a:lnTo>
                  <a:lnTo>
                    <a:pt x="1912144" y="59531"/>
                  </a:lnTo>
                  <a:lnTo>
                    <a:pt x="1885950" y="228600"/>
                  </a:lnTo>
                  <a:lnTo>
                    <a:pt x="1645444" y="235743"/>
                  </a:lnTo>
                  <a:lnTo>
                    <a:pt x="1364456" y="250031"/>
                  </a:lnTo>
                  <a:lnTo>
                    <a:pt x="1157287" y="261937"/>
                  </a:lnTo>
                  <a:lnTo>
                    <a:pt x="947737" y="280987"/>
                  </a:lnTo>
                  <a:lnTo>
                    <a:pt x="723900" y="307181"/>
                  </a:lnTo>
                  <a:lnTo>
                    <a:pt x="528637" y="333375"/>
                  </a:lnTo>
                  <a:lnTo>
                    <a:pt x="397669" y="354806"/>
                  </a:lnTo>
                  <a:lnTo>
                    <a:pt x="245269" y="376237"/>
                  </a:lnTo>
                  <a:lnTo>
                    <a:pt x="109537" y="388143"/>
                  </a:lnTo>
                  <a:lnTo>
                    <a:pt x="0" y="392906"/>
                  </a:lnTo>
                  <a:lnTo>
                    <a:pt x="7144" y="209550"/>
                  </a:lnTo>
                  <a:lnTo>
                    <a:pt x="176212" y="207168"/>
                  </a:lnTo>
                  <a:lnTo>
                    <a:pt x="295275" y="202406"/>
                  </a:lnTo>
                  <a:lnTo>
                    <a:pt x="454819" y="185737"/>
                  </a:lnTo>
                  <a:lnTo>
                    <a:pt x="740569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4D6D6648-A163-4746-810C-F1789D177AB7}"/>
                </a:ext>
              </a:extLst>
            </p:cNvPr>
            <p:cNvSpPr/>
            <p:nvPr/>
          </p:nvSpPr>
          <p:spPr>
            <a:xfrm>
              <a:off x="3838575" y="3333750"/>
              <a:ext cx="1779588" cy="446088"/>
            </a:xfrm>
            <a:custGeom>
              <a:avLst/>
              <a:gdLst>
                <a:gd name="connsiteX0" fmla="*/ 726281 w 1778794"/>
                <a:gd name="connsiteY0" fmla="*/ 161925 h 445294"/>
                <a:gd name="connsiteX1" fmla="*/ 1007269 w 1778794"/>
                <a:gd name="connsiteY1" fmla="*/ 119063 h 445294"/>
                <a:gd name="connsiteX2" fmla="*/ 1262063 w 1778794"/>
                <a:gd name="connsiteY2" fmla="*/ 80963 h 445294"/>
                <a:gd name="connsiteX3" fmla="*/ 1528763 w 1778794"/>
                <a:gd name="connsiteY3" fmla="*/ 38100 h 445294"/>
                <a:gd name="connsiteX4" fmla="*/ 1778794 w 1778794"/>
                <a:gd name="connsiteY4" fmla="*/ 0 h 445294"/>
                <a:gd name="connsiteX5" fmla="*/ 1754981 w 1778794"/>
                <a:gd name="connsiteY5" fmla="*/ 228600 h 445294"/>
                <a:gd name="connsiteX6" fmla="*/ 1545431 w 1778794"/>
                <a:gd name="connsiteY6" fmla="*/ 245269 h 445294"/>
                <a:gd name="connsiteX7" fmla="*/ 1271588 w 1778794"/>
                <a:gd name="connsiteY7" fmla="*/ 271463 h 445294"/>
                <a:gd name="connsiteX8" fmla="*/ 1004888 w 1778794"/>
                <a:gd name="connsiteY8" fmla="*/ 302419 h 445294"/>
                <a:gd name="connsiteX9" fmla="*/ 702469 w 1778794"/>
                <a:gd name="connsiteY9" fmla="*/ 340519 h 445294"/>
                <a:gd name="connsiteX10" fmla="*/ 461963 w 1778794"/>
                <a:gd name="connsiteY10" fmla="*/ 373856 h 445294"/>
                <a:gd name="connsiteX11" fmla="*/ 209550 w 1778794"/>
                <a:gd name="connsiteY11" fmla="*/ 411956 h 445294"/>
                <a:gd name="connsiteX12" fmla="*/ 0 w 1778794"/>
                <a:gd name="connsiteY12" fmla="*/ 445294 h 445294"/>
                <a:gd name="connsiteX13" fmla="*/ 9525 w 1778794"/>
                <a:gd name="connsiteY13" fmla="*/ 264319 h 445294"/>
                <a:gd name="connsiteX14" fmla="*/ 335756 w 1778794"/>
                <a:gd name="connsiteY14" fmla="*/ 219075 h 445294"/>
                <a:gd name="connsiteX15" fmla="*/ 726281 w 1778794"/>
                <a:gd name="connsiteY15" fmla="*/ 16192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445294">
                  <a:moveTo>
                    <a:pt x="726281" y="161925"/>
                  </a:moveTo>
                  <a:lnTo>
                    <a:pt x="1007269" y="119063"/>
                  </a:lnTo>
                  <a:lnTo>
                    <a:pt x="1262063" y="80963"/>
                  </a:lnTo>
                  <a:lnTo>
                    <a:pt x="1528763" y="38100"/>
                  </a:lnTo>
                  <a:lnTo>
                    <a:pt x="1778794" y="0"/>
                  </a:lnTo>
                  <a:lnTo>
                    <a:pt x="1754981" y="228600"/>
                  </a:lnTo>
                  <a:lnTo>
                    <a:pt x="1545431" y="245269"/>
                  </a:lnTo>
                  <a:lnTo>
                    <a:pt x="1271588" y="271463"/>
                  </a:lnTo>
                  <a:lnTo>
                    <a:pt x="1004888" y="302419"/>
                  </a:lnTo>
                  <a:lnTo>
                    <a:pt x="702469" y="340519"/>
                  </a:lnTo>
                  <a:lnTo>
                    <a:pt x="461963" y="373856"/>
                  </a:lnTo>
                  <a:lnTo>
                    <a:pt x="209550" y="411956"/>
                  </a:lnTo>
                  <a:lnTo>
                    <a:pt x="0" y="445294"/>
                  </a:lnTo>
                  <a:lnTo>
                    <a:pt x="9525" y="264319"/>
                  </a:lnTo>
                  <a:lnTo>
                    <a:pt x="335756" y="219075"/>
                  </a:lnTo>
                  <a:lnTo>
                    <a:pt x="72628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AFE81595-C4C1-6142-9D7C-98C99A33A971}"/>
                </a:ext>
              </a:extLst>
            </p:cNvPr>
            <p:cNvSpPr/>
            <p:nvPr/>
          </p:nvSpPr>
          <p:spPr>
            <a:xfrm rot="16200000">
              <a:off x="1774825" y="3848101"/>
              <a:ext cx="3908425" cy="425450"/>
            </a:xfrm>
            <a:custGeom>
              <a:avLst/>
              <a:gdLst>
                <a:gd name="connsiteX0" fmla="*/ 1974850 w 3908425"/>
                <a:gd name="connsiteY0" fmla="*/ 152400 h 425450"/>
                <a:gd name="connsiteX1" fmla="*/ 2597150 w 3908425"/>
                <a:gd name="connsiteY1" fmla="*/ 165100 h 425450"/>
                <a:gd name="connsiteX2" fmla="*/ 3076575 w 3908425"/>
                <a:gd name="connsiteY2" fmla="*/ 171450 h 425450"/>
                <a:gd name="connsiteX3" fmla="*/ 3346450 w 3908425"/>
                <a:gd name="connsiteY3" fmla="*/ 177800 h 425450"/>
                <a:gd name="connsiteX4" fmla="*/ 3451225 w 3908425"/>
                <a:gd name="connsiteY4" fmla="*/ 180975 h 425450"/>
                <a:gd name="connsiteX5" fmla="*/ 3508375 w 3908425"/>
                <a:gd name="connsiteY5" fmla="*/ 177800 h 425450"/>
                <a:gd name="connsiteX6" fmla="*/ 3559175 w 3908425"/>
                <a:gd name="connsiteY6" fmla="*/ 168275 h 425450"/>
                <a:gd name="connsiteX7" fmla="*/ 3603625 w 3908425"/>
                <a:gd name="connsiteY7" fmla="*/ 158750 h 425450"/>
                <a:gd name="connsiteX8" fmla="*/ 3660775 w 3908425"/>
                <a:gd name="connsiteY8" fmla="*/ 142875 h 425450"/>
                <a:gd name="connsiteX9" fmla="*/ 3708400 w 3908425"/>
                <a:gd name="connsiteY9" fmla="*/ 123825 h 425450"/>
                <a:gd name="connsiteX10" fmla="*/ 3756025 w 3908425"/>
                <a:gd name="connsiteY10" fmla="*/ 98425 h 425450"/>
                <a:gd name="connsiteX11" fmla="*/ 3803650 w 3908425"/>
                <a:gd name="connsiteY11" fmla="*/ 60325 h 425450"/>
                <a:gd name="connsiteX12" fmla="*/ 3832225 w 3908425"/>
                <a:gd name="connsiteY12" fmla="*/ 28575 h 425450"/>
                <a:gd name="connsiteX13" fmla="*/ 3848100 w 3908425"/>
                <a:gd name="connsiteY13" fmla="*/ 12700 h 425450"/>
                <a:gd name="connsiteX14" fmla="*/ 3876675 w 3908425"/>
                <a:gd name="connsiteY14" fmla="*/ 0 h 425450"/>
                <a:gd name="connsiteX15" fmla="*/ 3886200 w 3908425"/>
                <a:gd name="connsiteY15" fmla="*/ 0 h 425450"/>
                <a:gd name="connsiteX16" fmla="*/ 3898900 w 3908425"/>
                <a:gd name="connsiteY16" fmla="*/ 6350 h 425450"/>
                <a:gd name="connsiteX17" fmla="*/ 3908425 w 3908425"/>
                <a:gd name="connsiteY17" fmla="*/ 25400 h 425450"/>
                <a:gd name="connsiteX18" fmla="*/ 3908425 w 3908425"/>
                <a:gd name="connsiteY18" fmla="*/ 50800 h 425450"/>
                <a:gd name="connsiteX19" fmla="*/ 3898900 w 3908425"/>
                <a:gd name="connsiteY19" fmla="*/ 120650 h 425450"/>
                <a:gd name="connsiteX20" fmla="*/ 3867150 w 3908425"/>
                <a:gd name="connsiteY20" fmla="*/ 231775 h 425450"/>
                <a:gd name="connsiteX21" fmla="*/ 3829050 w 3908425"/>
                <a:gd name="connsiteY21" fmla="*/ 333375 h 425450"/>
                <a:gd name="connsiteX22" fmla="*/ 3800475 w 3908425"/>
                <a:gd name="connsiteY22" fmla="*/ 403225 h 425450"/>
                <a:gd name="connsiteX23" fmla="*/ 3638550 w 3908425"/>
                <a:gd name="connsiteY23" fmla="*/ 425450 h 425450"/>
                <a:gd name="connsiteX24" fmla="*/ 3384550 w 3908425"/>
                <a:gd name="connsiteY24" fmla="*/ 425450 h 425450"/>
                <a:gd name="connsiteX25" fmla="*/ 3127375 w 3908425"/>
                <a:gd name="connsiteY25" fmla="*/ 425450 h 425450"/>
                <a:gd name="connsiteX26" fmla="*/ 2924175 w 3908425"/>
                <a:gd name="connsiteY26" fmla="*/ 425450 h 425450"/>
                <a:gd name="connsiteX27" fmla="*/ 2698750 w 3908425"/>
                <a:gd name="connsiteY27" fmla="*/ 415925 h 425450"/>
                <a:gd name="connsiteX28" fmla="*/ 2384425 w 3908425"/>
                <a:gd name="connsiteY28" fmla="*/ 400050 h 425450"/>
                <a:gd name="connsiteX29" fmla="*/ 2082800 w 3908425"/>
                <a:gd name="connsiteY29" fmla="*/ 400050 h 425450"/>
                <a:gd name="connsiteX30" fmla="*/ 1581150 w 3908425"/>
                <a:gd name="connsiteY30" fmla="*/ 384175 h 425450"/>
                <a:gd name="connsiteX31" fmla="*/ 1114425 w 3908425"/>
                <a:gd name="connsiteY31" fmla="*/ 371475 h 425450"/>
                <a:gd name="connsiteX32" fmla="*/ 723900 w 3908425"/>
                <a:gd name="connsiteY32" fmla="*/ 358775 h 425450"/>
                <a:gd name="connsiteX33" fmla="*/ 619125 w 3908425"/>
                <a:gd name="connsiteY33" fmla="*/ 358775 h 425450"/>
                <a:gd name="connsiteX34" fmla="*/ 587375 w 3908425"/>
                <a:gd name="connsiteY34" fmla="*/ 365125 h 425450"/>
                <a:gd name="connsiteX35" fmla="*/ 568325 w 3908425"/>
                <a:gd name="connsiteY35" fmla="*/ 371475 h 425450"/>
                <a:gd name="connsiteX36" fmla="*/ 546100 w 3908425"/>
                <a:gd name="connsiteY36" fmla="*/ 381000 h 425450"/>
                <a:gd name="connsiteX37" fmla="*/ 520700 w 3908425"/>
                <a:gd name="connsiteY37" fmla="*/ 396875 h 425450"/>
                <a:gd name="connsiteX38" fmla="*/ 44450 w 3908425"/>
                <a:gd name="connsiteY38" fmla="*/ 295275 h 425450"/>
                <a:gd name="connsiteX39" fmla="*/ 19050 w 3908425"/>
                <a:gd name="connsiteY39" fmla="*/ 273050 h 425450"/>
                <a:gd name="connsiteX40" fmla="*/ 12700 w 3908425"/>
                <a:gd name="connsiteY40" fmla="*/ 263525 h 425450"/>
                <a:gd name="connsiteX41" fmla="*/ 3175 w 3908425"/>
                <a:gd name="connsiteY41" fmla="*/ 247650 h 425450"/>
                <a:gd name="connsiteX42" fmla="*/ 0 w 3908425"/>
                <a:gd name="connsiteY42" fmla="*/ 234950 h 425450"/>
                <a:gd name="connsiteX43" fmla="*/ 3175 w 3908425"/>
                <a:gd name="connsiteY43" fmla="*/ 219075 h 425450"/>
                <a:gd name="connsiteX44" fmla="*/ 15875 w 3908425"/>
                <a:gd name="connsiteY44" fmla="*/ 196850 h 425450"/>
                <a:gd name="connsiteX45" fmla="*/ 47625 w 3908425"/>
                <a:gd name="connsiteY45" fmla="*/ 168275 h 425450"/>
                <a:gd name="connsiteX46" fmla="*/ 98425 w 3908425"/>
                <a:gd name="connsiteY46" fmla="*/ 136525 h 425450"/>
                <a:gd name="connsiteX47" fmla="*/ 155575 w 3908425"/>
                <a:gd name="connsiteY47" fmla="*/ 104775 h 425450"/>
                <a:gd name="connsiteX48" fmla="*/ 234950 w 3908425"/>
                <a:gd name="connsiteY48" fmla="*/ 73025 h 425450"/>
                <a:gd name="connsiteX49" fmla="*/ 304800 w 3908425"/>
                <a:gd name="connsiteY49" fmla="*/ 53975 h 425450"/>
                <a:gd name="connsiteX50" fmla="*/ 358775 w 3908425"/>
                <a:gd name="connsiteY50" fmla="*/ 44450 h 425450"/>
                <a:gd name="connsiteX51" fmla="*/ 406400 w 3908425"/>
                <a:gd name="connsiteY51" fmla="*/ 41275 h 425450"/>
                <a:gd name="connsiteX52" fmla="*/ 438150 w 3908425"/>
                <a:gd name="connsiteY52" fmla="*/ 41275 h 425450"/>
                <a:gd name="connsiteX53" fmla="*/ 473075 w 3908425"/>
                <a:gd name="connsiteY53" fmla="*/ 44450 h 425450"/>
                <a:gd name="connsiteX54" fmla="*/ 498475 w 3908425"/>
                <a:gd name="connsiteY54" fmla="*/ 50800 h 425450"/>
                <a:gd name="connsiteX55" fmla="*/ 584200 w 3908425"/>
                <a:gd name="connsiteY55" fmla="*/ 82550 h 425450"/>
                <a:gd name="connsiteX56" fmla="*/ 638175 w 3908425"/>
                <a:gd name="connsiteY56" fmla="*/ 98425 h 425450"/>
                <a:gd name="connsiteX57" fmla="*/ 714375 w 3908425"/>
                <a:gd name="connsiteY57" fmla="*/ 117475 h 425450"/>
                <a:gd name="connsiteX58" fmla="*/ 835025 w 3908425"/>
                <a:gd name="connsiteY58" fmla="*/ 133350 h 425450"/>
                <a:gd name="connsiteX59" fmla="*/ 965200 w 3908425"/>
                <a:gd name="connsiteY59" fmla="*/ 136525 h 425450"/>
                <a:gd name="connsiteX60" fmla="*/ 1247775 w 3908425"/>
                <a:gd name="connsiteY60" fmla="*/ 142875 h 425450"/>
                <a:gd name="connsiteX61" fmla="*/ 1974850 w 3908425"/>
                <a:gd name="connsiteY61" fmla="*/ 15240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08425" h="425450">
                  <a:moveTo>
                    <a:pt x="1974850" y="152400"/>
                  </a:moveTo>
                  <a:lnTo>
                    <a:pt x="2597150" y="165100"/>
                  </a:lnTo>
                  <a:lnTo>
                    <a:pt x="3076575" y="171450"/>
                  </a:lnTo>
                  <a:lnTo>
                    <a:pt x="3346450" y="177800"/>
                  </a:lnTo>
                  <a:lnTo>
                    <a:pt x="3451225" y="180975"/>
                  </a:lnTo>
                  <a:lnTo>
                    <a:pt x="3508375" y="177800"/>
                  </a:lnTo>
                  <a:lnTo>
                    <a:pt x="3559175" y="168275"/>
                  </a:lnTo>
                  <a:lnTo>
                    <a:pt x="3603625" y="158750"/>
                  </a:lnTo>
                  <a:lnTo>
                    <a:pt x="3660775" y="142875"/>
                  </a:lnTo>
                  <a:lnTo>
                    <a:pt x="3708400" y="123825"/>
                  </a:lnTo>
                  <a:lnTo>
                    <a:pt x="3756025" y="98425"/>
                  </a:lnTo>
                  <a:lnTo>
                    <a:pt x="3803650" y="60325"/>
                  </a:lnTo>
                  <a:lnTo>
                    <a:pt x="3832225" y="28575"/>
                  </a:lnTo>
                  <a:lnTo>
                    <a:pt x="3848100" y="12700"/>
                  </a:lnTo>
                  <a:lnTo>
                    <a:pt x="3876675" y="0"/>
                  </a:lnTo>
                  <a:lnTo>
                    <a:pt x="3886200" y="0"/>
                  </a:lnTo>
                  <a:lnTo>
                    <a:pt x="3898900" y="6350"/>
                  </a:lnTo>
                  <a:lnTo>
                    <a:pt x="3908425" y="25400"/>
                  </a:lnTo>
                  <a:lnTo>
                    <a:pt x="3908425" y="50800"/>
                  </a:lnTo>
                  <a:lnTo>
                    <a:pt x="3898900" y="120650"/>
                  </a:lnTo>
                  <a:lnTo>
                    <a:pt x="3867150" y="231775"/>
                  </a:lnTo>
                  <a:lnTo>
                    <a:pt x="3829050" y="333375"/>
                  </a:lnTo>
                  <a:lnTo>
                    <a:pt x="3800475" y="403225"/>
                  </a:lnTo>
                  <a:lnTo>
                    <a:pt x="3638550" y="425450"/>
                  </a:lnTo>
                  <a:lnTo>
                    <a:pt x="3384550" y="425450"/>
                  </a:lnTo>
                  <a:lnTo>
                    <a:pt x="3127375" y="425450"/>
                  </a:lnTo>
                  <a:lnTo>
                    <a:pt x="2924175" y="425450"/>
                  </a:lnTo>
                  <a:lnTo>
                    <a:pt x="2698750" y="415925"/>
                  </a:lnTo>
                  <a:lnTo>
                    <a:pt x="2384425" y="400050"/>
                  </a:lnTo>
                  <a:lnTo>
                    <a:pt x="2082800" y="400050"/>
                  </a:lnTo>
                  <a:lnTo>
                    <a:pt x="1581150" y="384175"/>
                  </a:lnTo>
                  <a:lnTo>
                    <a:pt x="1114425" y="371475"/>
                  </a:lnTo>
                  <a:lnTo>
                    <a:pt x="723900" y="358775"/>
                  </a:lnTo>
                  <a:lnTo>
                    <a:pt x="619125" y="358775"/>
                  </a:lnTo>
                  <a:lnTo>
                    <a:pt x="587375" y="365125"/>
                  </a:lnTo>
                  <a:lnTo>
                    <a:pt x="568325" y="371475"/>
                  </a:lnTo>
                  <a:lnTo>
                    <a:pt x="546100" y="381000"/>
                  </a:lnTo>
                  <a:lnTo>
                    <a:pt x="520700" y="396875"/>
                  </a:lnTo>
                  <a:lnTo>
                    <a:pt x="44450" y="295275"/>
                  </a:lnTo>
                  <a:lnTo>
                    <a:pt x="19050" y="273050"/>
                  </a:lnTo>
                  <a:lnTo>
                    <a:pt x="12700" y="263525"/>
                  </a:lnTo>
                  <a:lnTo>
                    <a:pt x="3175" y="247650"/>
                  </a:lnTo>
                  <a:lnTo>
                    <a:pt x="0" y="234950"/>
                  </a:lnTo>
                  <a:lnTo>
                    <a:pt x="3175" y="219075"/>
                  </a:lnTo>
                  <a:lnTo>
                    <a:pt x="15875" y="196850"/>
                  </a:lnTo>
                  <a:lnTo>
                    <a:pt x="47625" y="168275"/>
                  </a:lnTo>
                  <a:lnTo>
                    <a:pt x="98425" y="136525"/>
                  </a:lnTo>
                  <a:lnTo>
                    <a:pt x="155575" y="104775"/>
                  </a:lnTo>
                  <a:lnTo>
                    <a:pt x="234950" y="73025"/>
                  </a:lnTo>
                  <a:lnTo>
                    <a:pt x="304800" y="53975"/>
                  </a:lnTo>
                  <a:lnTo>
                    <a:pt x="358775" y="44450"/>
                  </a:lnTo>
                  <a:lnTo>
                    <a:pt x="406400" y="41275"/>
                  </a:lnTo>
                  <a:lnTo>
                    <a:pt x="438150" y="41275"/>
                  </a:lnTo>
                  <a:lnTo>
                    <a:pt x="473075" y="44450"/>
                  </a:lnTo>
                  <a:lnTo>
                    <a:pt x="498475" y="50800"/>
                  </a:lnTo>
                  <a:lnTo>
                    <a:pt x="584200" y="82550"/>
                  </a:lnTo>
                  <a:lnTo>
                    <a:pt x="638175" y="98425"/>
                  </a:lnTo>
                  <a:lnTo>
                    <a:pt x="714375" y="117475"/>
                  </a:lnTo>
                  <a:lnTo>
                    <a:pt x="835025" y="133350"/>
                  </a:lnTo>
                  <a:lnTo>
                    <a:pt x="965200" y="136525"/>
                  </a:lnTo>
                  <a:lnTo>
                    <a:pt x="1247775" y="142875"/>
                  </a:lnTo>
                  <a:lnTo>
                    <a:pt x="19748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530C54C3-FC6F-CD4D-A3BA-8D5A71F467E3}"/>
                </a:ext>
              </a:extLst>
            </p:cNvPr>
            <p:cNvSpPr/>
            <p:nvPr/>
          </p:nvSpPr>
          <p:spPr>
            <a:xfrm>
              <a:off x="3763963" y="4973638"/>
              <a:ext cx="1158875" cy="1035050"/>
            </a:xfrm>
            <a:custGeom>
              <a:avLst/>
              <a:gdLst>
                <a:gd name="connsiteX0" fmla="*/ 614363 w 1157288"/>
                <a:gd name="connsiteY0" fmla="*/ 326232 h 1033463"/>
                <a:gd name="connsiteX1" fmla="*/ 442913 w 1157288"/>
                <a:gd name="connsiteY1" fmla="*/ 426244 h 1033463"/>
                <a:gd name="connsiteX2" fmla="*/ 338138 w 1157288"/>
                <a:gd name="connsiteY2" fmla="*/ 485775 h 1033463"/>
                <a:gd name="connsiteX3" fmla="*/ 304800 w 1157288"/>
                <a:gd name="connsiteY3" fmla="*/ 504825 h 1033463"/>
                <a:gd name="connsiteX4" fmla="*/ 266700 w 1157288"/>
                <a:gd name="connsiteY4" fmla="*/ 523875 h 1033463"/>
                <a:gd name="connsiteX5" fmla="*/ 240507 w 1157288"/>
                <a:gd name="connsiteY5" fmla="*/ 533400 h 1033463"/>
                <a:gd name="connsiteX6" fmla="*/ 204788 w 1157288"/>
                <a:gd name="connsiteY6" fmla="*/ 538163 h 1033463"/>
                <a:gd name="connsiteX7" fmla="*/ 190500 w 1157288"/>
                <a:gd name="connsiteY7" fmla="*/ 535782 h 1033463"/>
                <a:gd name="connsiteX8" fmla="*/ 161925 w 1157288"/>
                <a:gd name="connsiteY8" fmla="*/ 528638 h 1033463"/>
                <a:gd name="connsiteX9" fmla="*/ 145257 w 1157288"/>
                <a:gd name="connsiteY9" fmla="*/ 519113 h 1033463"/>
                <a:gd name="connsiteX10" fmla="*/ 119063 w 1157288"/>
                <a:gd name="connsiteY10" fmla="*/ 476250 h 1033463"/>
                <a:gd name="connsiteX11" fmla="*/ 0 w 1157288"/>
                <a:gd name="connsiteY11" fmla="*/ 1033463 h 1033463"/>
                <a:gd name="connsiteX12" fmla="*/ 47625 w 1157288"/>
                <a:gd name="connsiteY12" fmla="*/ 995363 h 1033463"/>
                <a:gd name="connsiteX13" fmla="*/ 104775 w 1157288"/>
                <a:gd name="connsiteY13" fmla="*/ 940594 h 1033463"/>
                <a:gd name="connsiteX14" fmla="*/ 223838 w 1157288"/>
                <a:gd name="connsiteY14" fmla="*/ 826294 h 1033463"/>
                <a:gd name="connsiteX15" fmla="*/ 307182 w 1157288"/>
                <a:gd name="connsiteY15" fmla="*/ 752475 h 1033463"/>
                <a:gd name="connsiteX16" fmla="*/ 388144 w 1157288"/>
                <a:gd name="connsiteY16" fmla="*/ 685800 h 1033463"/>
                <a:gd name="connsiteX17" fmla="*/ 509588 w 1157288"/>
                <a:gd name="connsiteY17" fmla="*/ 588169 h 1033463"/>
                <a:gd name="connsiteX18" fmla="*/ 592932 w 1157288"/>
                <a:gd name="connsiteY18" fmla="*/ 526257 h 1033463"/>
                <a:gd name="connsiteX19" fmla="*/ 714375 w 1157288"/>
                <a:gd name="connsiteY19" fmla="*/ 438150 h 1033463"/>
                <a:gd name="connsiteX20" fmla="*/ 823913 w 1157288"/>
                <a:gd name="connsiteY20" fmla="*/ 347663 h 1033463"/>
                <a:gd name="connsiteX21" fmla="*/ 923925 w 1157288"/>
                <a:gd name="connsiteY21" fmla="*/ 266700 h 1033463"/>
                <a:gd name="connsiteX22" fmla="*/ 1021557 w 1157288"/>
                <a:gd name="connsiteY22" fmla="*/ 173832 h 1033463"/>
                <a:gd name="connsiteX23" fmla="*/ 1095375 w 1157288"/>
                <a:gd name="connsiteY23" fmla="*/ 104775 h 1033463"/>
                <a:gd name="connsiteX24" fmla="*/ 1140619 w 1157288"/>
                <a:gd name="connsiteY24" fmla="*/ 64294 h 1033463"/>
                <a:gd name="connsiteX25" fmla="*/ 1147763 w 1157288"/>
                <a:gd name="connsiteY25" fmla="*/ 47625 h 1033463"/>
                <a:gd name="connsiteX26" fmla="*/ 1157288 w 1157288"/>
                <a:gd name="connsiteY26" fmla="*/ 26194 h 1033463"/>
                <a:gd name="connsiteX27" fmla="*/ 1157288 w 1157288"/>
                <a:gd name="connsiteY27" fmla="*/ 4763 h 1033463"/>
                <a:gd name="connsiteX28" fmla="*/ 1150144 w 1157288"/>
                <a:gd name="connsiteY28" fmla="*/ 0 h 1033463"/>
                <a:gd name="connsiteX29" fmla="*/ 1131094 w 1157288"/>
                <a:gd name="connsiteY29" fmla="*/ 0 h 1033463"/>
                <a:gd name="connsiteX30" fmla="*/ 1107282 w 1157288"/>
                <a:gd name="connsiteY30" fmla="*/ 7144 h 1033463"/>
                <a:gd name="connsiteX31" fmla="*/ 1021557 w 1157288"/>
                <a:gd name="connsiteY31" fmla="*/ 64294 h 1033463"/>
                <a:gd name="connsiteX32" fmla="*/ 907257 w 1157288"/>
                <a:gd name="connsiteY32" fmla="*/ 140494 h 1033463"/>
                <a:gd name="connsiteX33" fmla="*/ 747713 w 1157288"/>
                <a:gd name="connsiteY33" fmla="*/ 242888 h 1033463"/>
                <a:gd name="connsiteX34" fmla="*/ 614363 w 1157288"/>
                <a:gd name="connsiteY34" fmla="*/ 326232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288" h="1033463">
                  <a:moveTo>
                    <a:pt x="614363" y="326232"/>
                  </a:moveTo>
                  <a:lnTo>
                    <a:pt x="442913" y="426244"/>
                  </a:lnTo>
                  <a:lnTo>
                    <a:pt x="338138" y="485775"/>
                  </a:lnTo>
                  <a:lnTo>
                    <a:pt x="304800" y="504825"/>
                  </a:lnTo>
                  <a:lnTo>
                    <a:pt x="266700" y="523875"/>
                  </a:lnTo>
                  <a:lnTo>
                    <a:pt x="240507" y="533400"/>
                  </a:lnTo>
                  <a:lnTo>
                    <a:pt x="204788" y="538163"/>
                  </a:lnTo>
                  <a:lnTo>
                    <a:pt x="190500" y="535782"/>
                  </a:lnTo>
                  <a:lnTo>
                    <a:pt x="161925" y="528638"/>
                  </a:lnTo>
                  <a:lnTo>
                    <a:pt x="145257" y="519113"/>
                  </a:lnTo>
                  <a:lnTo>
                    <a:pt x="119063" y="476250"/>
                  </a:lnTo>
                  <a:lnTo>
                    <a:pt x="0" y="1033463"/>
                  </a:lnTo>
                  <a:lnTo>
                    <a:pt x="47625" y="995363"/>
                  </a:lnTo>
                  <a:lnTo>
                    <a:pt x="104775" y="940594"/>
                  </a:lnTo>
                  <a:lnTo>
                    <a:pt x="223838" y="826294"/>
                  </a:lnTo>
                  <a:lnTo>
                    <a:pt x="307182" y="752475"/>
                  </a:lnTo>
                  <a:lnTo>
                    <a:pt x="388144" y="685800"/>
                  </a:lnTo>
                  <a:lnTo>
                    <a:pt x="509588" y="588169"/>
                  </a:lnTo>
                  <a:lnTo>
                    <a:pt x="592932" y="526257"/>
                  </a:lnTo>
                  <a:lnTo>
                    <a:pt x="714375" y="438150"/>
                  </a:lnTo>
                  <a:lnTo>
                    <a:pt x="823913" y="347663"/>
                  </a:lnTo>
                  <a:lnTo>
                    <a:pt x="923925" y="266700"/>
                  </a:lnTo>
                  <a:lnTo>
                    <a:pt x="1021557" y="173832"/>
                  </a:lnTo>
                  <a:lnTo>
                    <a:pt x="1095375" y="104775"/>
                  </a:lnTo>
                  <a:lnTo>
                    <a:pt x="1140619" y="64294"/>
                  </a:lnTo>
                  <a:lnTo>
                    <a:pt x="1147763" y="47625"/>
                  </a:lnTo>
                  <a:lnTo>
                    <a:pt x="1157288" y="26194"/>
                  </a:lnTo>
                  <a:lnTo>
                    <a:pt x="1157288" y="4763"/>
                  </a:lnTo>
                  <a:lnTo>
                    <a:pt x="1150144" y="0"/>
                  </a:lnTo>
                  <a:lnTo>
                    <a:pt x="1131094" y="0"/>
                  </a:lnTo>
                  <a:lnTo>
                    <a:pt x="1107282" y="7144"/>
                  </a:lnTo>
                  <a:lnTo>
                    <a:pt x="1021557" y="64294"/>
                  </a:lnTo>
                  <a:lnTo>
                    <a:pt x="907257" y="140494"/>
                  </a:lnTo>
                  <a:lnTo>
                    <a:pt x="747713" y="242888"/>
                  </a:lnTo>
                  <a:lnTo>
                    <a:pt x="61436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131F55F0-3AFB-2042-8D0B-BFD4F41F3D40}"/>
                </a:ext>
              </a:extLst>
            </p:cNvPr>
            <p:cNvSpPr/>
            <p:nvPr/>
          </p:nvSpPr>
          <p:spPr>
            <a:xfrm>
              <a:off x="4356100" y="3963988"/>
              <a:ext cx="2843213" cy="1835150"/>
            </a:xfrm>
            <a:custGeom>
              <a:avLst/>
              <a:gdLst>
                <a:gd name="connsiteX0" fmla="*/ 997744 w 2843213"/>
                <a:gd name="connsiteY0" fmla="*/ 869157 h 1833563"/>
                <a:gd name="connsiteX1" fmla="*/ 857250 w 2843213"/>
                <a:gd name="connsiteY1" fmla="*/ 721519 h 1833563"/>
                <a:gd name="connsiteX2" fmla="*/ 754857 w 2843213"/>
                <a:gd name="connsiteY2" fmla="*/ 619125 h 1833563"/>
                <a:gd name="connsiteX3" fmla="*/ 659607 w 2843213"/>
                <a:gd name="connsiteY3" fmla="*/ 523875 h 1833563"/>
                <a:gd name="connsiteX4" fmla="*/ 552450 w 2843213"/>
                <a:gd name="connsiteY4" fmla="*/ 426244 h 1833563"/>
                <a:gd name="connsiteX5" fmla="*/ 435769 w 2843213"/>
                <a:gd name="connsiteY5" fmla="*/ 328613 h 1833563"/>
                <a:gd name="connsiteX6" fmla="*/ 354807 w 2843213"/>
                <a:gd name="connsiteY6" fmla="*/ 266700 h 1833563"/>
                <a:gd name="connsiteX7" fmla="*/ 297657 w 2843213"/>
                <a:gd name="connsiteY7" fmla="*/ 221457 h 1833563"/>
                <a:gd name="connsiteX8" fmla="*/ 254794 w 2843213"/>
                <a:gd name="connsiteY8" fmla="*/ 192882 h 1833563"/>
                <a:gd name="connsiteX9" fmla="*/ 185738 w 2843213"/>
                <a:gd name="connsiteY9" fmla="*/ 147638 h 1833563"/>
                <a:gd name="connsiteX10" fmla="*/ 123825 w 2843213"/>
                <a:gd name="connsiteY10" fmla="*/ 111919 h 1833563"/>
                <a:gd name="connsiteX11" fmla="*/ 80963 w 2843213"/>
                <a:gd name="connsiteY11" fmla="*/ 90488 h 1833563"/>
                <a:gd name="connsiteX12" fmla="*/ 23813 w 2843213"/>
                <a:gd name="connsiteY12" fmla="*/ 61913 h 1833563"/>
                <a:gd name="connsiteX13" fmla="*/ 7144 w 2843213"/>
                <a:gd name="connsiteY13" fmla="*/ 45244 h 1833563"/>
                <a:gd name="connsiteX14" fmla="*/ 0 w 2843213"/>
                <a:gd name="connsiteY14" fmla="*/ 30957 h 1833563"/>
                <a:gd name="connsiteX15" fmla="*/ 2382 w 2843213"/>
                <a:gd name="connsiteY15" fmla="*/ 19050 h 1833563"/>
                <a:gd name="connsiteX16" fmla="*/ 9525 w 2843213"/>
                <a:gd name="connsiteY16" fmla="*/ 7144 h 1833563"/>
                <a:gd name="connsiteX17" fmla="*/ 23813 w 2843213"/>
                <a:gd name="connsiteY17" fmla="*/ 0 h 1833563"/>
                <a:gd name="connsiteX18" fmla="*/ 42863 w 2843213"/>
                <a:gd name="connsiteY18" fmla="*/ 0 h 1833563"/>
                <a:gd name="connsiteX19" fmla="*/ 73819 w 2843213"/>
                <a:gd name="connsiteY19" fmla="*/ 2382 h 1833563"/>
                <a:gd name="connsiteX20" fmla="*/ 111919 w 2843213"/>
                <a:gd name="connsiteY20" fmla="*/ 9525 h 1833563"/>
                <a:gd name="connsiteX21" fmla="*/ 166688 w 2843213"/>
                <a:gd name="connsiteY21" fmla="*/ 26194 h 1833563"/>
                <a:gd name="connsiteX22" fmla="*/ 228600 w 2843213"/>
                <a:gd name="connsiteY22" fmla="*/ 50007 h 1833563"/>
                <a:gd name="connsiteX23" fmla="*/ 285750 w 2843213"/>
                <a:gd name="connsiteY23" fmla="*/ 78582 h 1833563"/>
                <a:gd name="connsiteX24" fmla="*/ 352425 w 2843213"/>
                <a:gd name="connsiteY24" fmla="*/ 114300 h 1833563"/>
                <a:gd name="connsiteX25" fmla="*/ 452438 w 2843213"/>
                <a:gd name="connsiteY25" fmla="*/ 178594 h 1833563"/>
                <a:gd name="connsiteX26" fmla="*/ 573882 w 2843213"/>
                <a:gd name="connsiteY26" fmla="*/ 261938 h 1833563"/>
                <a:gd name="connsiteX27" fmla="*/ 661988 w 2843213"/>
                <a:gd name="connsiteY27" fmla="*/ 328613 h 1833563"/>
                <a:gd name="connsiteX28" fmla="*/ 776288 w 2843213"/>
                <a:gd name="connsiteY28" fmla="*/ 419100 h 1833563"/>
                <a:gd name="connsiteX29" fmla="*/ 854869 w 2843213"/>
                <a:gd name="connsiteY29" fmla="*/ 483394 h 1833563"/>
                <a:gd name="connsiteX30" fmla="*/ 940594 w 2843213"/>
                <a:gd name="connsiteY30" fmla="*/ 569119 h 1833563"/>
                <a:gd name="connsiteX31" fmla="*/ 1033463 w 2843213"/>
                <a:gd name="connsiteY31" fmla="*/ 654844 h 1833563"/>
                <a:gd name="connsiteX32" fmla="*/ 1166813 w 2843213"/>
                <a:gd name="connsiteY32" fmla="*/ 773907 h 1833563"/>
                <a:gd name="connsiteX33" fmla="*/ 1295400 w 2843213"/>
                <a:gd name="connsiteY33" fmla="*/ 885825 h 1833563"/>
                <a:gd name="connsiteX34" fmla="*/ 1416844 w 2843213"/>
                <a:gd name="connsiteY34" fmla="*/ 992982 h 1833563"/>
                <a:gd name="connsiteX35" fmla="*/ 1559719 w 2843213"/>
                <a:gd name="connsiteY35" fmla="*/ 1112044 h 1833563"/>
                <a:gd name="connsiteX36" fmla="*/ 1688307 w 2843213"/>
                <a:gd name="connsiteY36" fmla="*/ 1216819 h 1833563"/>
                <a:gd name="connsiteX37" fmla="*/ 1816894 w 2843213"/>
                <a:gd name="connsiteY37" fmla="*/ 1316832 h 1833563"/>
                <a:gd name="connsiteX38" fmla="*/ 1914525 w 2843213"/>
                <a:gd name="connsiteY38" fmla="*/ 1378744 h 1833563"/>
                <a:gd name="connsiteX39" fmla="*/ 2040732 w 2843213"/>
                <a:gd name="connsiteY39" fmla="*/ 1440657 h 1833563"/>
                <a:gd name="connsiteX40" fmla="*/ 2205038 w 2843213"/>
                <a:gd name="connsiteY40" fmla="*/ 1507332 h 1833563"/>
                <a:gd name="connsiteX41" fmla="*/ 2426494 w 2843213"/>
                <a:gd name="connsiteY41" fmla="*/ 1585913 h 1833563"/>
                <a:gd name="connsiteX42" fmla="*/ 2597944 w 2843213"/>
                <a:gd name="connsiteY42" fmla="*/ 1643063 h 1833563"/>
                <a:gd name="connsiteX43" fmla="*/ 2778919 w 2843213"/>
                <a:gd name="connsiteY43" fmla="*/ 1697832 h 1833563"/>
                <a:gd name="connsiteX44" fmla="*/ 2812257 w 2843213"/>
                <a:gd name="connsiteY44" fmla="*/ 1709738 h 1833563"/>
                <a:gd name="connsiteX45" fmla="*/ 2826544 w 2843213"/>
                <a:gd name="connsiteY45" fmla="*/ 1716882 h 1833563"/>
                <a:gd name="connsiteX46" fmla="*/ 2838450 w 2843213"/>
                <a:gd name="connsiteY46" fmla="*/ 1728788 h 1833563"/>
                <a:gd name="connsiteX47" fmla="*/ 2843213 w 2843213"/>
                <a:gd name="connsiteY47" fmla="*/ 1738313 h 1833563"/>
                <a:gd name="connsiteX48" fmla="*/ 2838450 w 2843213"/>
                <a:gd name="connsiteY48" fmla="*/ 1752600 h 1833563"/>
                <a:gd name="connsiteX49" fmla="*/ 2821782 w 2843213"/>
                <a:gd name="connsiteY49" fmla="*/ 1769269 h 1833563"/>
                <a:gd name="connsiteX50" fmla="*/ 2788444 w 2843213"/>
                <a:gd name="connsiteY50" fmla="*/ 1783557 h 1833563"/>
                <a:gd name="connsiteX51" fmla="*/ 2747963 w 2843213"/>
                <a:gd name="connsiteY51" fmla="*/ 1788319 h 1833563"/>
                <a:gd name="connsiteX52" fmla="*/ 2643188 w 2843213"/>
                <a:gd name="connsiteY52" fmla="*/ 1793082 h 1833563"/>
                <a:gd name="connsiteX53" fmla="*/ 2464594 w 2843213"/>
                <a:gd name="connsiteY53" fmla="*/ 1802607 h 1833563"/>
                <a:gd name="connsiteX54" fmla="*/ 2288382 w 2843213"/>
                <a:gd name="connsiteY54" fmla="*/ 1812132 h 1833563"/>
                <a:gd name="connsiteX55" fmla="*/ 2066925 w 2843213"/>
                <a:gd name="connsiteY55" fmla="*/ 1821657 h 1833563"/>
                <a:gd name="connsiteX56" fmla="*/ 1897857 w 2843213"/>
                <a:gd name="connsiteY56" fmla="*/ 1833563 h 1833563"/>
                <a:gd name="connsiteX57" fmla="*/ 1854994 w 2843213"/>
                <a:gd name="connsiteY57" fmla="*/ 1831182 h 1833563"/>
                <a:gd name="connsiteX58" fmla="*/ 1816894 w 2843213"/>
                <a:gd name="connsiteY58" fmla="*/ 1824038 h 1833563"/>
                <a:gd name="connsiteX59" fmla="*/ 1790700 w 2843213"/>
                <a:gd name="connsiteY59" fmla="*/ 1809750 h 1833563"/>
                <a:gd name="connsiteX60" fmla="*/ 1754982 w 2843213"/>
                <a:gd name="connsiteY60" fmla="*/ 1771650 h 1833563"/>
                <a:gd name="connsiteX61" fmla="*/ 1638300 w 2843213"/>
                <a:gd name="connsiteY61" fmla="*/ 1619250 h 1833563"/>
                <a:gd name="connsiteX62" fmla="*/ 1469232 w 2843213"/>
                <a:gd name="connsiteY62" fmla="*/ 1414463 h 1833563"/>
                <a:gd name="connsiteX63" fmla="*/ 1312069 w 2843213"/>
                <a:gd name="connsiteY63" fmla="*/ 1223963 h 1833563"/>
                <a:gd name="connsiteX64" fmla="*/ 1162050 w 2843213"/>
                <a:gd name="connsiteY64" fmla="*/ 1050132 h 1833563"/>
                <a:gd name="connsiteX65" fmla="*/ 997744 w 2843213"/>
                <a:gd name="connsiteY65" fmla="*/ 869157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3213" h="1833563">
                  <a:moveTo>
                    <a:pt x="997744" y="869157"/>
                  </a:moveTo>
                  <a:lnTo>
                    <a:pt x="857250" y="721519"/>
                  </a:lnTo>
                  <a:lnTo>
                    <a:pt x="754857" y="619125"/>
                  </a:lnTo>
                  <a:lnTo>
                    <a:pt x="659607" y="523875"/>
                  </a:lnTo>
                  <a:lnTo>
                    <a:pt x="552450" y="426244"/>
                  </a:lnTo>
                  <a:lnTo>
                    <a:pt x="435769" y="328613"/>
                  </a:lnTo>
                  <a:lnTo>
                    <a:pt x="354807" y="266700"/>
                  </a:lnTo>
                  <a:lnTo>
                    <a:pt x="297657" y="221457"/>
                  </a:lnTo>
                  <a:lnTo>
                    <a:pt x="254794" y="192882"/>
                  </a:lnTo>
                  <a:lnTo>
                    <a:pt x="185738" y="147638"/>
                  </a:lnTo>
                  <a:lnTo>
                    <a:pt x="123825" y="111919"/>
                  </a:lnTo>
                  <a:lnTo>
                    <a:pt x="80963" y="90488"/>
                  </a:lnTo>
                  <a:lnTo>
                    <a:pt x="23813" y="61913"/>
                  </a:lnTo>
                  <a:lnTo>
                    <a:pt x="7144" y="45244"/>
                  </a:lnTo>
                  <a:lnTo>
                    <a:pt x="0" y="30957"/>
                  </a:lnTo>
                  <a:lnTo>
                    <a:pt x="2382" y="19050"/>
                  </a:lnTo>
                  <a:lnTo>
                    <a:pt x="9525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73819" y="2382"/>
                  </a:lnTo>
                  <a:lnTo>
                    <a:pt x="111919" y="9525"/>
                  </a:lnTo>
                  <a:lnTo>
                    <a:pt x="166688" y="26194"/>
                  </a:lnTo>
                  <a:lnTo>
                    <a:pt x="228600" y="50007"/>
                  </a:lnTo>
                  <a:lnTo>
                    <a:pt x="285750" y="78582"/>
                  </a:lnTo>
                  <a:lnTo>
                    <a:pt x="352425" y="114300"/>
                  </a:lnTo>
                  <a:lnTo>
                    <a:pt x="452438" y="178594"/>
                  </a:lnTo>
                  <a:lnTo>
                    <a:pt x="573882" y="261938"/>
                  </a:lnTo>
                  <a:lnTo>
                    <a:pt x="661988" y="328613"/>
                  </a:lnTo>
                  <a:lnTo>
                    <a:pt x="776288" y="419100"/>
                  </a:lnTo>
                  <a:lnTo>
                    <a:pt x="854869" y="483394"/>
                  </a:lnTo>
                  <a:lnTo>
                    <a:pt x="940594" y="569119"/>
                  </a:lnTo>
                  <a:lnTo>
                    <a:pt x="1033463" y="654844"/>
                  </a:lnTo>
                  <a:lnTo>
                    <a:pt x="1166813" y="773907"/>
                  </a:lnTo>
                  <a:lnTo>
                    <a:pt x="1295400" y="885825"/>
                  </a:lnTo>
                  <a:lnTo>
                    <a:pt x="1416844" y="992982"/>
                  </a:lnTo>
                  <a:lnTo>
                    <a:pt x="1559719" y="1112044"/>
                  </a:lnTo>
                  <a:lnTo>
                    <a:pt x="1688307" y="1216819"/>
                  </a:lnTo>
                  <a:lnTo>
                    <a:pt x="1816894" y="1316832"/>
                  </a:lnTo>
                  <a:lnTo>
                    <a:pt x="1914525" y="1378744"/>
                  </a:lnTo>
                  <a:lnTo>
                    <a:pt x="2040732" y="1440657"/>
                  </a:lnTo>
                  <a:lnTo>
                    <a:pt x="2205038" y="1507332"/>
                  </a:lnTo>
                  <a:lnTo>
                    <a:pt x="2426494" y="1585913"/>
                  </a:lnTo>
                  <a:lnTo>
                    <a:pt x="2597944" y="1643063"/>
                  </a:lnTo>
                  <a:lnTo>
                    <a:pt x="2778919" y="1697832"/>
                  </a:lnTo>
                  <a:lnTo>
                    <a:pt x="2812257" y="1709738"/>
                  </a:lnTo>
                  <a:lnTo>
                    <a:pt x="2826544" y="1716882"/>
                  </a:lnTo>
                  <a:lnTo>
                    <a:pt x="2838450" y="1728788"/>
                  </a:lnTo>
                  <a:lnTo>
                    <a:pt x="2843213" y="1738313"/>
                  </a:lnTo>
                  <a:lnTo>
                    <a:pt x="2838450" y="1752600"/>
                  </a:lnTo>
                  <a:lnTo>
                    <a:pt x="2821782" y="1769269"/>
                  </a:lnTo>
                  <a:lnTo>
                    <a:pt x="2788444" y="1783557"/>
                  </a:lnTo>
                  <a:lnTo>
                    <a:pt x="2747963" y="1788319"/>
                  </a:lnTo>
                  <a:lnTo>
                    <a:pt x="2643188" y="1793082"/>
                  </a:lnTo>
                  <a:lnTo>
                    <a:pt x="2464594" y="1802607"/>
                  </a:lnTo>
                  <a:lnTo>
                    <a:pt x="2288382" y="1812132"/>
                  </a:lnTo>
                  <a:lnTo>
                    <a:pt x="2066925" y="1821657"/>
                  </a:lnTo>
                  <a:lnTo>
                    <a:pt x="1897857" y="1833563"/>
                  </a:lnTo>
                  <a:lnTo>
                    <a:pt x="1854994" y="1831182"/>
                  </a:lnTo>
                  <a:lnTo>
                    <a:pt x="1816894" y="1824038"/>
                  </a:lnTo>
                  <a:lnTo>
                    <a:pt x="1790700" y="1809750"/>
                  </a:lnTo>
                  <a:lnTo>
                    <a:pt x="1754982" y="1771650"/>
                  </a:lnTo>
                  <a:lnTo>
                    <a:pt x="1638300" y="1619250"/>
                  </a:lnTo>
                  <a:lnTo>
                    <a:pt x="1469232" y="1414463"/>
                  </a:lnTo>
                  <a:lnTo>
                    <a:pt x="1312069" y="1223963"/>
                  </a:lnTo>
                  <a:lnTo>
                    <a:pt x="1162050" y="1050132"/>
                  </a:lnTo>
                  <a:lnTo>
                    <a:pt x="997744" y="869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151457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3EB88B9-C81E-42A0-954D-A4957493B2ED}"/>
              </a:ext>
            </a:extLst>
          </p:cNvPr>
          <p:cNvGrpSpPr/>
          <p:nvPr/>
        </p:nvGrpSpPr>
        <p:grpSpPr>
          <a:xfrm>
            <a:off x="2790825" y="1398588"/>
            <a:ext cx="4348163" cy="4621212"/>
            <a:chOff x="2790825" y="1398588"/>
            <a:chExt cx="4348163" cy="4621212"/>
          </a:xfrm>
        </p:grpSpPr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E2940ED5-994E-0943-965F-25956E58BED9}"/>
                </a:ext>
              </a:extLst>
            </p:cNvPr>
            <p:cNvSpPr/>
            <p:nvPr/>
          </p:nvSpPr>
          <p:spPr>
            <a:xfrm>
              <a:off x="4500563" y="1398588"/>
              <a:ext cx="552450" cy="725487"/>
            </a:xfrm>
            <a:custGeom>
              <a:avLst/>
              <a:gdLst>
                <a:gd name="connsiteX0" fmla="*/ 235743 w 552450"/>
                <a:gd name="connsiteY0" fmla="*/ 566737 h 726281"/>
                <a:gd name="connsiteX1" fmla="*/ 226218 w 552450"/>
                <a:gd name="connsiteY1" fmla="*/ 452437 h 726281"/>
                <a:gd name="connsiteX2" fmla="*/ 216693 w 552450"/>
                <a:gd name="connsiteY2" fmla="*/ 364331 h 726281"/>
                <a:gd name="connsiteX3" fmla="*/ 209550 w 552450"/>
                <a:gd name="connsiteY3" fmla="*/ 304800 h 726281"/>
                <a:gd name="connsiteX4" fmla="*/ 200025 w 552450"/>
                <a:gd name="connsiteY4" fmla="*/ 250031 h 726281"/>
                <a:gd name="connsiteX5" fmla="*/ 188118 w 552450"/>
                <a:gd name="connsiteY5" fmla="*/ 216694 h 726281"/>
                <a:gd name="connsiteX6" fmla="*/ 169068 w 552450"/>
                <a:gd name="connsiteY6" fmla="*/ 183356 h 726281"/>
                <a:gd name="connsiteX7" fmla="*/ 154781 w 552450"/>
                <a:gd name="connsiteY7" fmla="*/ 166687 h 726281"/>
                <a:gd name="connsiteX8" fmla="*/ 135731 w 552450"/>
                <a:gd name="connsiteY8" fmla="*/ 147637 h 726281"/>
                <a:gd name="connsiteX9" fmla="*/ 109537 w 552450"/>
                <a:gd name="connsiteY9" fmla="*/ 128587 h 726281"/>
                <a:gd name="connsiteX10" fmla="*/ 83343 w 552450"/>
                <a:gd name="connsiteY10" fmla="*/ 111919 h 726281"/>
                <a:gd name="connsiteX11" fmla="*/ 59531 w 552450"/>
                <a:gd name="connsiteY11" fmla="*/ 97631 h 726281"/>
                <a:gd name="connsiteX12" fmla="*/ 21431 w 552450"/>
                <a:gd name="connsiteY12" fmla="*/ 78581 h 726281"/>
                <a:gd name="connsiteX13" fmla="*/ 9525 w 552450"/>
                <a:gd name="connsiteY13" fmla="*/ 69056 h 726281"/>
                <a:gd name="connsiteX14" fmla="*/ 2381 w 552450"/>
                <a:gd name="connsiteY14" fmla="*/ 59531 h 726281"/>
                <a:gd name="connsiteX15" fmla="*/ 0 w 552450"/>
                <a:gd name="connsiteY15" fmla="*/ 47625 h 726281"/>
                <a:gd name="connsiteX16" fmla="*/ 7143 w 552450"/>
                <a:gd name="connsiteY16" fmla="*/ 30956 h 726281"/>
                <a:gd name="connsiteX17" fmla="*/ 23812 w 552450"/>
                <a:gd name="connsiteY17" fmla="*/ 19050 h 726281"/>
                <a:gd name="connsiteX18" fmla="*/ 76200 w 552450"/>
                <a:gd name="connsiteY18" fmla="*/ 7144 h 726281"/>
                <a:gd name="connsiteX19" fmla="*/ 138112 w 552450"/>
                <a:gd name="connsiteY19" fmla="*/ 0 h 726281"/>
                <a:gd name="connsiteX20" fmla="*/ 176212 w 552450"/>
                <a:gd name="connsiteY20" fmla="*/ 2381 h 726281"/>
                <a:gd name="connsiteX21" fmla="*/ 209550 w 552450"/>
                <a:gd name="connsiteY21" fmla="*/ 7144 h 726281"/>
                <a:gd name="connsiteX22" fmla="*/ 280987 w 552450"/>
                <a:gd name="connsiteY22" fmla="*/ 28575 h 726281"/>
                <a:gd name="connsiteX23" fmla="*/ 338137 w 552450"/>
                <a:gd name="connsiteY23" fmla="*/ 50006 h 726281"/>
                <a:gd name="connsiteX24" fmla="*/ 411956 w 552450"/>
                <a:gd name="connsiteY24" fmla="*/ 83344 h 726281"/>
                <a:gd name="connsiteX25" fmla="*/ 483393 w 552450"/>
                <a:gd name="connsiteY25" fmla="*/ 123825 h 726281"/>
                <a:gd name="connsiteX26" fmla="*/ 528637 w 552450"/>
                <a:gd name="connsiteY26" fmla="*/ 152400 h 726281"/>
                <a:gd name="connsiteX27" fmla="*/ 535781 w 552450"/>
                <a:gd name="connsiteY27" fmla="*/ 161925 h 726281"/>
                <a:gd name="connsiteX28" fmla="*/ 545306 w 552450"/>
                <a:gd name="connsiteY28" fmla="*/ 178594 h 726281"/>
                <a:gd name="connsiteX29" fmla="*/ 550068 w 552450"/>
                <a:gd name="connsiteY29" fmla="*/ 197644 h 726281"/>
                <a:gd name="connsiteX30" fmla="*/ 552450 w 552450"/>
                <a:gd name="connsiteY30" fmla="*/ 216694 h 726281"/>
                <a:gd name="connsiteX31" fmla="*/ 545306 w 552450"/>
                <a:gd name="connsiteY31" fmla="*/ 238125 h 726281"/>
                <a:gd name="connsiteX32" fmla="*/ 526256 w 552450"/>
                <a:gd name="connsiteY32" fmla="*/ 254794 h 726281"/>
                <a:gd name="connsiteX33" fmla="*/ 509587 w 552450"/>
                <a:gd name="connsiteY33" fmla="*/ 271462 h 726281"/>
                <a:gd name="connsiteX34" fmla="*/ 502443 w 552450"/>
                <a:gd name="connsiteY34" fmla="*/ 292894 h 726281"/>
                <a:gd name="connsiteX35" fmla="*/ 492918 w 552450"/>
                <a:gd name="connsiteY35" fmla="*/ 350044 h 726281"/>
                <a:gd name="connsiteX36" fmla="*/ 488156 w 552450"/>
                <a:gd name="connsiteY36" fmla="*/ 457200 h 726281"/>
                <a:gd name="connsiteX37" fmla="*/ 490537 w 552450"/>
                <a:gd name="connsiteY37" fmla="*/ 711994 h 726281"/>
                <a:gd name="connsiteX38" fmla="*/ 250031 w 552450"/>
                <a:gd name="connsiteY38" fmla="*/ 726281 h 726281"/>
                <a:gd name="connsiteX39" fmla="*/ 235743 w 552450"/>
                <a:gd name="connsiteY39" fmla="*/ 566737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2450" h="726281">
                  <a:moveTo>
                    <a:pt x="235743" y="566737"/>
                  </a:moveTo>
                  <a:lnTo>
                    <a:pt x="226218" y="452437"/>
                  </a:lnTo>
                  <a:lnTo>
                    <a:pt x="216693" y="364331"/>
                  </a:lnTo>
                  <a:lnTo>
                    <a:pt x="209550" y="304800"/>
                  </a:lnTo>
                  <a:lnTo>
                    <a:pt x="200025" y="250031"/>
                  </a:lnTo>
                  <a:lnTo>
                    <a:pt x="188118" y="216694"/>
                  </a:lnTo>
                  <a:lnTo>
                    <a:pt x="169068" y="183356"/>
                  </a:lnTo>
                  <a:lnTo>
                    <a:pt x="154781" y="166687"/>
                  </a:lnTo>
                  <a:lnTo>
                    <a:pt x="135731" y="147637"/>
                  </a:lnTo>
                  <a:lnTo>
                    <a:pt x="109537" y="128587"/>
                  </a:lnTo>
                  <a:lnTo>
                    <a:pt x="83343" y="111919"/>
                  </a:lnTo>
                  <a:lnTo>
                    <a:pt x="59531" y="97631"/>
                  </a:lnTo>
                  <a:lnTo>
                    <a:pt x="21431" y="78581"/>
                  </a:lnTo>
                  <a:lnTo>
                    <a:pt x="9525" y="69056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7143" y="30956"/>
                  </a:lnTo>
                  <a:lnTo>
                    <a:pt x="23812" y="19050"/>
                  </a:lnTo>
                  <a:lnTo>
                    <a:pt x="76200" y="7144"/>
                  </a:lnTo>
                  <a:lnTo>
                    <a:pt x="138112" y="0"/>
                  </a:lnTo>
                  <a:lnTo>
                    <a:pt x="176212" y="2381"/>
                  </a:lnTo>
                  <a:lnTo>
                    <a:pt x="209550" y="7144"/>
                  </a:lnTo>
                  <a:lnTo>
                    <a:pt x="280987" y="28575"/>
                  </a:lnTo>
                  <a:lnTo>
                    <a:pt x="338137" y="50006"/>
                  </a:lnTo>
                  <a:lnTo>
                    <a:pt x="411956" y="83344"/>
                  </a:lnTo>
                  <a:lnTo>
                    <a:pt x="483393" y="123825"/>
                  </a:lnTo>
                  <a:lnTo>
                    <a:pt x="528637" y="152400"/>
                  </a:lnTo>
                  <a:lnTo>
                    <a:pt x="535781" y="161925"/>
                  </a:lnTo>
                  <a:lnTo>
                    <a:pt x="545306" y="178594"/>
                  </a:lnTo>
                  <a:lnTo>
                    <a:pt x="550068" y="197644"/>
                  </a:lnTo>
                  <a:lnTo>
                    <a:pt x="552450" y="216694"/>
                  </a:lnTo>
                  <a:lnTo>
                    <a:pt x="545306" y="238125"/>
                  </a:lnTo>
                  <a:lnTo>
                    <a:pt x="526256" y="254794"/>
                  </a:lnTo>
                  <a:lnTo>
                    <a:pt x="509587" y="271462"/>
                  </a:lnTo>
                  <a:lnTo>
                    <a:pt x="502443" y="292894"/>
                  </a:lnTo>
                  <a:lnTo>
                    <a:pt x="492918" y="350044"/>
                  </a:lnTo>
                  <a:lnTo>
                    <a:pt x="488156" y="457200"/>
                  </a:lnTo>
                  <a:cubicBezTo>
                    <a:pt x="488950" y="542131"/>
                    <a:pt x="489743" y="627063"/>
                    <a:pt x="490537" y="711994"/>
                  </a:cubicBezTo>
                  <a:lnTo>
                    <a:pt x="250031" y="726281"/>
                  </a:lnTo>
                  <a:lnTo>
                    <a:pt x="23574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4A04BA51-F2E5-694F-8D5E-3115BB05E48F}"/>
                </a:ext>
              </a:extLst>
            </p:cNvPr>
            <p:cNvSpPr/>
            <p:nvPr/>
          </p:nvSpPr>
          <p:spPr>
            <a:xfrm>
              <a:off x="2790825" y="2697163"/>
              <a:ext cx="1077913" cy="1217612"/>
            </a:xfrm>
            <a:custGeom>
              <a:avLst/>
              <a:gdLst>
                <a:gd name="connsiteX0" fmla="*/ 652463 w 1078706"/>
                <a:gd name="connsiteY0" fmla="*/ 711994 h 1216819"/>
                <a:gd name="connsiteX1" fmla="*/ 804863 w 1078706"/>
                <a:gd name="connsiteY1" fmla="*/ 566738 h 1216819"/>
                <a:gd name="connsiteX2" fmla="*/ 931069 w 1078706"/>
                <a:gd name="connsiteY2" fmla="*/ 438150 h 1216819"/>
                <a:gd name="connsiteX3" fmla="*/ 969169 w 1078706"/>
                <a:gd name="connsiteY3" fmla="*/ 397669 h 1216819"/>
                <a:gd name="connsiteX4" fmla="*/ 1007269 w 1078706"/>
                <a:gd name="connsiteY4" fmla="*/ 378619 h 1216819"/>
                <a:gd name="connsiteX5" fmla="*/ 1033463 w 1078706"/>
                <a:gd name="connsiteY5" fmla="*/ 361950 h 1216819"/>
                <a:gd name="connsiteX6" fmla="*/ 1054894 w 1078706"/>
                <a:gd name="connsiteY6" fmla="*/ 345282 h 1216819"/>
                <a:gd name="connsiteX7" fmla="*/ 1073944 w 1078706"/>
                <a:gd name="connsiteY7" fmla="*/ 319088 h 1216819"/>
                <a:gd name="connsiteX8" fmla="*/ 1078706 w 1078706"/>
                <a:gd name="connsiteY8" fmla="*/ 300038 h 1216819"/>
                <a:gd name="connsiteX9" fmla="*/ 1078706 w 1078706"/>
                <a:gd name="connsiteY9" fmla="*/ 285750 h 1216819"/>
                <a:gd name="connsiteX10" fmla="*/ 1071563 w 1078706"/>
                <a:gd name="connsiteY10" fmla="*/ 254794 h 1216819"/>
                <a:gd name="connsiteX11" fmla="*/ 1052513 w 1078706"/>
                <a:gd name="connsiteY11" fmla="*/ 230982 h 1216819"/>
                <a:gd name="connsiteX12" fmla="*/ 983456 w 1078706"/>
                <a:gd name="connsiteY12" fmla="*/ 180975 h 1216819"/>
                <a:gd name="connsiteX13" fmla="*/ 888206 w 1078706"/>
                <a:gd name="connsiteY13" fmla="*/ 119063 h 1216819"/>
                <a:gd name="connsiteX14" fmla="*/ 814388 w 1078706"/>
                <a:gd name="connsiteY14" fmla="*/ 76200 h 1216819"/>
                <a:gd name="connsiteX15" fmla="*/ 738188 w 1078706"/>
                <a:gd name="connsiteY15" fmla="*/ 38100 h 1216819"/>
                <a:gd name="connsiteX16" fmla="*/ 685800 w 1078706"/>
                <a:gd name="connsiteY16" fmla="*/ 19050 h 1216819"/>
                <a:gd name="connsiteX17" fmla="*/ 650081 w 1078706"/>
                <a:gd name="connsiteY17" fmla="*/ 2382 h 1216819"/>
                <a:gd name="connsiteX18" fmla="*/ 638175 w 1078706"/>
                <a:gd name="connsiteY18" fmla="*/ 0 h 1216819"/>
                <a:gd name="connsiteX19" fmla="*/ 623888 w 1078706"/>
                <a:gd name="connsiteY19" fmla="*/ 7144 h 1216819"/>
                <a:gd name="connsiteX20" fmla="*/ 623888 w 1078706"/>
                <a:gd name="connsiteY20" fmla="*/ 16669 h 1216819"/>
                <a:gd name="connsiteX21" fmla="*/ 628650 w 1078706"/>
                <a:gd name="connsiteY21" fmla="*/ 45244 h 1216819"/>
                <a:gd name="connsiteX22" fmla="*/ 640556 w 1078706"/>
                <a:gd name="connsiteY22" fmla="*/ 64294 h 1216819"/>
                <a:gd name="connsiteX23" fmla="*/ 673894 w 1078706"/>
                <a:gd name="connsiteY23" fmla="*/ 95250 h 1216819"/>
                <a:gd name="connsiteX24" fmla="*/ 714375 w 1078706"/>
                <a:gd name="connsiteY24" fmla="*/ 133350 h 1216819"/>
                <a:gd name="connsiteX25" fmla="*/ 735806 w 1078706"/>
                <a:gd name="connsiteY25" fmla="*/ 161925 h 1216819"/>
                <a:gd name="connsiteX26" fmla="*/ 742950 w 1078706"/>
                <a:gd name="connsiteY26" fmla="*/ 178594 h 1216819"/>
                <a:gd name="connsiteX27" fmla="*/ 747713 w 1078706"/>
                <a:gd name="connsiteY27" fmla="*/ 200025 h 1216819"/>
                <a:gd name="connsiteX28" fmla="*/ 742950 w 1078706"/>
                <a:gd name="connsiteY28" fmla="*/ 228600 h 1216819"/>
                <a:gd name="connsiteX29" fmla="*/ 723900 w 1078706"/>
                <a:gd name="connsiteY29" fmla="*/ 288132 h 1216819"/>
                <a:gd name="connsiteX30" fmla="*/ 702469 w 1078706"/>
                <a:gd name="connsiteY30" fmla="*/ 326232 h 1216819"/>
                <a:gd name="connsiteX31" fmla="*/ 647700 w 1078706"/>
                <a:gd name="connsiteY31" fmla="*/ 419100 h 1216819"/>
                <a:gd name="connsiteX32" fmla="*/ 595313 w 1078706"/>
                <a:gd name="connsiteY32" fmla="*/ 495300 h 1216819"/>
                <a:gd name="connsiteX33" fmla="*/ 466725 w 1078706"/>
                <a:gd name="connsiteY33" fmla="*/ 659607 h 1216819"/>
                <a:gd name="connsiteX34" fmla="*/ 266700 w 1078706"/>
                <a:gd name="connsiteY34" fmla="*/ 885825 h 1216819"/>
                <a:gd name="connsiteX35" fmla="*/ 59531 w 1078706"/>
                <a:gd name="connsiteY35" fmla="*/ 1102519 h 1216819"/>
                <a:gd name="connsiteX36" fmla="*/ 21431 w 1078706"/>
                <a:gd name="connsiteY36" fmla="*/ 1140619 h 1216819"/>
                <a:gd name="connsiteX37" fmla="*/ 7144 w 1078706"/>
                <a:gd name="connsiteY37" fmla="*/ 1159669 h 1216819"/>
                <a:gd name="connsiteX38" fmla="*/ 0 w 1078706"/>
                <a:gd name="connsiteY38" fmla="*/ 1183482 h 1216819"/>
                <a:gd name="connsiteX39" fmla="*/ 0 w 1078706"/>
                <a:gd name="connsiteY39" fmla="*/ 1197769 h 1216819"/>
                <a:gd name="connsiteX40" fmla="*/ 4763 w 1078706"/>
                <a:gd name="connsiteY40" fmla="*/ 1212057 h 1216819"/>
                <a:gd name="connsiteX41" fmla="*/ 16669 w 1078706"/>
                <a:gd name="connsiteY41" fmla="*/ 1216819 h 1216819"/>
                <a:gd name="connsiteX42" fmla="*/ 42863 w 1078706"/>
                <a:gd name="connsiteY42" fmla="*/ 1209675 h 1216819"/>
                <a:gd name="connsiteX43" fmla="*/ 88106 w 1078706"/>
                <a:gd name="connsiteY43" fmla="*/ 1178719 h 1216819"/>
                <a:gd name="connsiteX44" fmla="*/ 178594 w 1078706"/>
                <a:gd name="connsiteY44" fmla="*/ 1109663 h 1216819"/>
                <a:gd name="connsiteX45" fmla="*/ 323850 w 1078706"/>
                <a:gd name="connsiteY45" fmla="*/ 995363 h 1216819"/>
                <a:gd name="connsiteX46" fmla="*/ 473869 w 1078706"/>
                <a:gd name="connsiteY46" fmla="*/ 871538 h 1216819"/>
                <a:gd name="connsiteX47" fmla="*/ 652463 w 1078706"/>
                <a:gd name="connsiteY47" fmla="*/ 71199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8706" h="1216819">
                  <a:moveTo>
                    <a:pt x="652463" y="711994"/>
                  </a:moveTo>
                  <a:lnTo>
                    <a:pt x="804863" y="566738"/>
                  </a:lnTo>
                  <a:lnTo>
                    <a:pt x="931069" y="438150"/>
                  </a:lnTo>
                  <a:lnTo>
                    <a:pt x="969169" y="397669"/>
                  </a:lnTo>
                  <a:lnTo>
                    <a:pt x="1007269" y="378619"/>
                  </a:lnTo>
                  <a:lnTo>
                    <a:pt x="1033463" y="361950"/>
                  </a:lnTo>
                  <a:lnTo>
                    <a:pt x="1054894" y="345282"/>
                  </a:lnTo>
                  <a:lnTo>
                    <a:pt x="1073944" y="319088"/>
                  </a:lnTo>
                  <a:lnTo>
                    <a:pt x="1078706" y="300038"/>
                  </a:lnTo>
                  <a:lnTo>
                    <a:pt x="1078706" y="285750"/>
                  </a:lnTo>
                  <a:lnTo>
                    <a:pt x="1071563" y="254794"/>
                  </a:lnTo>
                  <a:lnTo>
                    <a:pt x="1052513" y="230982"/>
                  </a:lnTo>
                  <a:lnTo>
                    <a:pt x="983456" y="180975"/>
                  </a:lnTo>
                  <a:lnTo>
                    <a:pt x="888206" y="119063"/>
                  </a:lnTo>
                  <a:lnTo>
                    <a:pt x="814388" y="76200"/>
                  </a:lnTo>
                  <a:lnTo>
                    <a:pt x="738188" y="38100"/>
                  </a:lnTo>
                  <a:lnTo>
                    <a:pt x="685800" y="19050"/>
                  </a:lnTo>
                  <a:lnTo>
                    <a:pt x="650081" y="2382"/>
                  </a:lnTo>
                  <a:lnTo>
                    <a:pt x="638175" y="0"/>
                  </a:lnTo>
                  <a:lnTo>
                    <a:pt x="623888" y="7144"/>
                  </a:lnTo>
                  <a:lnTo>
                    <a:pt x="623888" y="16669"/>
                  </a:lnTo>
                  <a:lnTo>
                    <a:pt x="628650" y="45244"/>
                  </a:lnTo>
                  <a:lnTo>
                    <a:pt x="640556" y="64294"/>
                  </a:lnTo>
                  <a:lnTo>
                    <a:pt x="673894" y="95250"/>
                  </a:lnTo>
                  <a:lnTo>
                    <a:pt x="714375" y="133350"/>
                  </a:lnTo>
                  <a:lnTo>
                    <a:pt x="735806" y="161925"/>
                  </a:lnTo>
                  <a:lnTo>
                    <a:pt x="742950" y="178594"/>
                  </a:lnTo>
                  <a:lnTo>
                    <a:pt x="747713" y="200025"/>
                  </a:lnTo>
                  <a:lnTo>
                    <a:pt x="742950" y="228600"/>
                  </a:lnTo>
                  <a:lnTo>
                    <a:pt x="723900" y="288132"/>
                  </a:lnTo>
                  <a:lnTo>
                    <a:pt x="702469" y="326232"/>
                  </a:lnTo>
                  <a:lnTo>
                    <a:pt x="647700" y="419100"/>
                  </a:lnTo>
                  <a:lnTo>
                    <a:pt x="595313" y="495300"/>
                  </a:lnTo>
                  <a:lnTo>
                    <a:pt x="466725" y="659607"/>
                  </a:lnTo>
                  <a:lnTo>
                    <a:pt x="266700" y="885825"/>
                  </a:lnTo>
                  <a:lnTo>
                    <a:pt x="59531" y="1102519"/>
                  </a:lnTo>
                  <a:lnTo>
                    <a:pt x="21431" y="1140619"/>
                  </a:lnTo>
                  <a:lnTo>
                    <a:pt x="7144" y="1159669"/>
                  </a:lnTo>
                  <a:lnTo>
                    <a:pt x="0" y="1183482"/>
                  </a:lnTo>
                  <a:lnTo>
                    <a:pt x="0" y="1197769"/>
                  </a:lnTo>
                  <a:lnTo>
                    <a:pt x="4763" y="1212057"/>
                  </a:lnTo>
                  <a:lnTo>
                    <a:pt x="16669" y="1216819"/>
                  </a:lnTo>
                  <a:lnTo>
                    <a:pt x="42863" y="1209675"/>
                  </a:lnTo>
                  <a:lnTo>
                    <a:pt x="88106" y="1178719"/>
                  </a:lnTo>
                  <a:lnTo>
                    <a:pt x="178594" y="1109663"/>
                  </a:lnTo>
                  <a:lnTo>
                    <a:pt x="323850" y="995363"/>
                  </a:lnTo>
                  <a:lnTo>
                    <a:pt x="473869" y="871538"/>
                  </a:lnTo>
                  <a:lnTo>
                    <a:pt x="652463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579498BA-0AB1-7C49-8550-1B248C9EDED9}"/>
                </a:ext>
              </a:extLst>
            </p:cNvPr>
            <p:cNvSpPr/>
            <p:nvPr/>
          </p:nvSpPr>
          <p:spPr>
            <a:xfrm>
              <a:off x="5667375" y="2655888"/>
              <a:ext cx="1042988" cy="942975"/>
            </a:xfrm>
            <a:custGeom>
              <a:avLst/>
              <a:gdLst>
                <a:gd name="connsiteX0" fmla="*/ 411956 w 1042988"/>
                <a:gd name="connsiteY0" fmla="*/ 411956 h 942975"/>
                <a:gd name="connsiteX1" fmla="*/ 154781 w 1042988"/>
                <a:gd name="connsiteY1" fmla="*/ 180975 h 942975"/>
                <a:gd name="connsiteX2" fmla="*/ 23813 w 1042988"/>
                <a:gd name="connsiteY2" fmla="*/ 69056 h 942975"/>
                <a:gd name="connsiteX3" fmla="*/ 11906 w 1042988"/>
                <a:gd name="connsiteY3" fmla="*/ 57150 h 942975"/>
                <a:gd name="connsiteX4" fmla="*/ 0 w 1042988"/>
                <a:gd name="connsiteY4" fmla="*/ 35719 h 942975"/>
                <a:gd name="connsiteX5" fmla="*/ 0 w 1042988"/>
                <a:gd name="connsiteY5" fmla="*/ 26194 h 942975"/>
                <a:gd name="connsiteX6" fmla="*/ 0 w 1042988"/>
                <a:gd name="connsiteY6" fmla="*/ 9525 h 942975"/>
                <a:gd name="connsiteX7" fmla="*/ 4763 w 1042988"/>
                <a:gd name="connsiteY7" fmla="*/ 0 h 942975"/>
                <a:gd name="connsiteX8" fmla="*/ 11906 w 1042988"/>
                <a:gd name="connsiteY8" fmla="*/ 0 h 942975"/>
                <a:gd name="connsiteX9" fmla="*/ 35719 w 1042988"/>
                <a:gd name="connsiteY9" fmla="*/ 4762 h 942975"/>
                <a:gd name="connsiteX10" fmla="*/ 97631 w 1042988"/>
                <a:gd name="connsiteY10" fmla="*/ 28575 h 942975"/>
                <a:gd name="connsiteX11" fmla="*/ 273844 w 1042988"/>
                <a:gd name="connsiteY11" fmla="*/ 92869 h 942975"/>
                <a:gd name="connsiteX12" fmla="*/ 409575 w 1042988"/>
                <a:gd name="connsiteY12" fmla="*/ 147637 h 942975"/>
                <a:gd name="connsiteX13" fmla="*/ 523875 w 1042988"/>
                <a:gd name="connsiteY13" fmla="*/ 197644 h 942975"/>
                <a:gd name="connsiteX14" fmla="*/ 633413 w 1042988"/>
                <a:gd name="connsiteY14" fmla="*/ 252412 h 942975"/>
                <a:gd name="connsiteX15" fmla="*/ 704850 w 1042988"/>
                <a:gd name="connsiteY15" fmla="*/ 288131 h 942975"/>
                <a:gd name="connsiteX16" fmla="*/ 733425 w 1042988"/>
                <a:gd name="connsiteY16" fmla="*/ 307181 h 942975"/>
                <a:gd name="connsiteX17" fmla="*/ 764381 w 1042988"/>
                <a:gd name="connsiteY17" fmla="*/ 340519 h 942975"/>
                <a:gd name="connsiteX18" fmla="*/ 840581 w 1042988"/>
                <a:gd name="connsiteY18" fmla="*/ 423862 h 942975"/>
                <a:gd name="connsiteX19" fmla="*/ 881063 w 1042988"/>
                <a:gd name="connsiteY19" fmla="*/ 473869 h 942975"/>
                <a:gd name="connsiteX20" fmla="*/ 921544 w 1042988"/>
                <a:gd name="connsiteY20" fmla="*/ 526256 h 942975"/>
                <a:gd name="connsiteX21" fmla="*/ 954881 w 1042988"/>
                <a:gd name="connsiteY21" fmla="*/ 576262 h 942975"/>
                <a:gd name="connsiteX22" fmla="*/ 981075 w 1042988"/>
                <a:gd name="connsiteY22" fmla="*/ 623887 h 942975"/>
                <a:gd name="connsiteX23" fmla="*/ 1004888 w 1042988"/>
                <a:gd name="connsiteY23" fmla="*/ 673894 h 942975"/>
                <a:gd name="connsiteX24" fmla="*/ 1023938 w 1042988"/>
                <a:gd name="connsiteY24" fmla="*/ 719137 h 942975"/>
                <a:gd name="connsiteX25" fmla="*/ 1033463 w 1042988"/>
                <a:gd name="connsiteY25" fmla="*/ 759619 h 942975"/>
                <a:gd name="connsiteX26" fmla="*/ 1042988 w 1042988"/>
                <a:gd name="connsiteY26" fmla="*/ 804862 h 942975"/>
                <a:gd name="connsiteX27" fmla="*/ 1042988 w 1042988"/>
                <a:gd name="connsiteY27" fmla="*/ 857250 h 942975"/>
                <a:gd name="connsiteX28" fmla="*/ 1033463 w 1042988"/>
                <a:gd name="connsiteY28" fmla="*/ 883444 h 942975"/>
                <a:gd name="connsiteX29" fmla="*/ 1016794 w 1042988"/>
                <a:gd name="connsiteY29" fmla="*/ 914400 h 942975"/>
                <a:gd name="connsiteX30" fmla="*/ 990600 w 1042988"/>
                <a:gd name="connsiteY30" fmla="*/ 938212 h 942975"/>
                <a:gd name="connsiteX31" fmla="*/ 969169 w 1042988"/>
                <a:gd name="connsiteY31" fmla="*/ 942975 h 942975"/>
                <a:gd name="connsiteX32" fmla="*/ 952500 w 1042988"/>
                <a:gd name="connsiteY32" fmla="*/ 940594 h 942975"/>
                <a:gd name="connsiteX33" fmla="*/ 933450 w 1042988"/>
                <a:gd name="connsiteY33" fmla="*/ 931069 h 942975"/>
                <a:gd name="connsiteX34" fmla="*/ 892969 w 1042988"/>
                <a:gd name="connsiteY34" fmla="*/ 892969 h 942975"/>
                <a:gd name="connsiteX35" fmla="*/ 807244 w 1042988"/>
                <a:gd name="connsiteY35" fmla="*/ 807244 h 942975"/>
                <a:gd name="connsiteX36" fmla="*/ 704850 w 1042988"/>
                <a:gd name="connsiteY36" fmla="*/ 704850 h 942975"/>
                <a:gd name="connsiteX37" fmla="*/ 590550 w 1042988"/>
                <a:gd name="connsiteY37" fmla="*/ 585787 h 942975"/>
                <a:gd name="connsiteX38" fmla="*/ 411956 w 1042988"/>
                <a:gd name="connsiteY38" fmla="*/ 4119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2988" h="942975">
                  <a:moveTo>
                    <a:pt x="411956" y="411956"/>
                  </a:moveTo>
                  <a:lnTo>
                    <a:pt x="154781" y="180975"/>
                  </a:lnTo>
                  <a:lnTo>
                    <a:pt x="23813" y="69056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11906" y="0"/>
                  </a:lnTo>
                  <a:lnTo>
                    <a:pt x="35719" y="4762"/>
                  </a:lnTo>
                  <a:lnTo>
                    <a:pt x="97631" y="28575"/>
                  </a:lnTo>
                  <a:lnTo>
                    <a:pt x="273844" y="92869"/>
                  </a:lnTo>
                  <a:lnTo>
                    <a:pt x="409575" y="147637"/>
                  </a:lnTo>
                  <a:lnTo>
                    <a:pt x="523875" y="197644"/>
                  </a:lnTo>
                  <a:lnTo>
                    <a:pt x="633413" y="252412"/>
                  </a:lnTo>
                  <a:lnTo>
                    <a:pt x="704850" y="288131"/>
                  </a:lnTo>
                  <a:lnTo>
                    <a:pt x="733425" y="307181"/>
                  </a:lnTo>
                  <a:lnTo>
                    <a:pt x="764381" y="340519"/>
                  </a:lnTo>
                  <a:lnTo>
                    <a:pt x="840581" y="423862"/>
                  </a:lnTo>
                  <a:lnTo>
                    <a:pt x="881063" y="473869"/>
                  </a:lnTo>
                  <a:lnTo>
                    <a:pt x="921544" y="526256"/>
                  </a:lnTo>
                  <a:lnTo>
                    <a:pt x="954881" y="576262"/>
                  </a:lnTo>
                  <a:lnTo>
                    <a:pt x="981075" y="623887"/>
                  </a:lnTo>
                  <a:lnTo>
                    <a:pt x="1004888" y="673894"/>
                  </a:lnTo>
                  <a:lnTo>
                    <a:pt x="1023938" y="719137"/>
                  </a:lnTo>
                  <a:lnTo>
                    <a:pt x="1033463" y="759619"/>
                  </a:lnTo>
                  <a:lnTo>
                    <a:pt x="1042988" y="804862"/>
                  </a:lnTo>
                  <a:lnTo>
                    <a:pt x="1042988" y="857250"/>
                  </a:lnTo>
                  <a:lnTo>
                    <a:pt x="1033463" y="883444"/>
                  </a:lnTo>
                  <a:lnTo>
                    <a:pt x="1016794" y="914400"/>
                  </a:lnTo>
                  <a:lnTo>
                    <a:pt x="990600" y="938212"/>
                  </a:lnTo>
                  <a:lnTo>
                    <a:pt x="969169" y="942975"/>
                  </a:lnTo>
                  <a:lnTo>
                    <a:pt x="952500" y="940594"/>
                  </a:lnTo>
                  <a:lnTo>
                    <a:pt x="933450" y="931069"/>
                  </a:lnTo>
                  <a:lnTo>
                    <a:pt x="892969" y="892969"/>
                  </a:lnTo>
                  <a:lnTo>
                    <a:pt x="807244" y="807244"/>
                  </a:lnTo>
                  <a:lnTo>
                    <a:pt x="704850" y="704850"/>
                  </a:lnTo>
                  <a:lnTo>
                    <a:pt x="590550" y="585787"/>
                  </a:lnTo>
                  <a:lnTo>
                    <a:pt x="411956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1A3FE392-168D-4C4A-A888-F67C67DEA9CC}"/>
                </a:ext>
              </a:extLst>
            </p:cNvPr>
            <p:cNvSpPr/>
            <p:nvPr/>
          </p:nvSpPr>
          <p:spPr>
            <a:xfrm>
              <a:off x="3151188" y="3752850"/>
              <a:ext cx="1516062" cy="1414463"/>
            </a:xfrm>
            <a:custGeom>
              <a:avLst/>
              <a:gdLst>
                <a:gd name="connsiteX0" fmla="*/ 819150 w 1516856"/>
                <a:gd name="connsiteY0" fmla="*/ 645319 h 1414463"/>
                <a:gd name="connsiteX1" fmla="*/ 919162 w 1516856"/>
                <a:gd name="connsiteY1" fmla="*/ 531019 h 1414463"/>
                <a:gd name="connsiteX2" fmla="*/ 995362 w 1516856"/>
                <a:gd name="connsiteY2" fmla="*/ 438150 h 1414463"/>
                <a:gd name="connsiteX3" fmla="*/ 1066800 w 1516856"/>
                <a:gd name="connsiteY3" fmla="*/ 345281 h 1414463"/>
                <a:gd name="connsiteX4" fmla="*/ 1112044 w 1516856"/>
                <a:gd name="connsiteY4" fmla="*/ 285750 h 1414463"/>
                <a:gd name="connsiteX5" fmla="*/ 1145381 w 1516856"/>
                <a:gd name="connsiteY5" fmla="*/ 235744 h 1414463"/>
                <a:gd name="connsiteX6" fmla="*/ 1154906 w 1516856"/>
                <a:gd name="connsiteY6" fmla="*/ 214313 h 1414463"/>
                <a:gd name="connsiteX7" fmla="*/ 1162050 w 1516856"/>
                <a:gd name="connsiteY7" fmla="*/ 200025 h 1414463"/>
                <a:gd name="connsiteX8" fmla="*/ 1166812 w 1516856"/>
                <a:gd name="connsiteY8" fmla="*/ 176213 h 1414463"/>
                <a:gd name="connsiteX9" fmla="*/ 1169194 w 1516856"/>
                <a:gd name="connsiteY9" fmla="*/ 154781 h 1414463"/>
                <a:gd name="connsiteX10" fmla="*/ 1169194 w 1516856"/>
                <a:gd name="connsiteY10" fmla="*/ 126206 h 1414463"/>
                <a:gd name="connsiteX11" fmla="*/ 1164431 w 1516856"/>
                <a:gd name="connsiteY11" fmla="*/ 95250 h 1414463"/>
                <a:gd name="connsiteX12" fmla="*/ 1157287 w 1516856"/>
                <a:gd name="connsiteY12" fmla="*/ 76200 h 1414463"/>
                <a:gd name="connsiteX13" fmla="*/ 1145381 w 1516856"/>
                <a:gd name="connsiteY13" fmla="*/ 50006 h 1414463"/>
                <a:gd name="connsiteX14" fmla="*/ 1133475 w 1516856"/>
                <a:gd name="connsiteY14" fmla="*/ 26194 h 1414463"/>
                <a:gd name="connsiteX15" fmla="*/ 1128712 w 1516856"/>
                <a:gd name="connsiteY15" fmla="*/ 9525 h 1414463"/>
                <a:gd name="connsiteX16" fmla="*/ 1133475 w 1516856"/>
                <a:gd name="connsiteY16" fmla="*/ 0 h 1414463"/>
                <a:gd name="connsiteX17" fmla="*/ 1143000 w 1516856"/>
                <a:gd name="connsiteY17" fmla="*/ 0 h 1414463"/>
                <a:gd name="connsiteX18" fmla="*/ 1169194 w 1516856"/>
                <a:gd name="connsiteY18" fmla="*/ 0 h 1414463"/>
                <a:gd name="connsiteX19" fmla="*/ 1193006 w 1516856"/>
                <a:gd name="connsiteY19" fmla="*/ 7144 h 1414463"/>
                <a:gd name="connsiteX20" fmla="*/ 1262062 w 1516856"/>
                <a:gd name="connsiteY20" fmla="*/ 26194 h 1414463"/>
                <a:gd name="connsiteX21" fmla="*/ 1331119 w 1516856"/>
                <a:gd name="connsiteY21" fmla="*/ 59531 h 1414463"/>
                <a:gd name="connsiteX22" fmla="*/ 1385887 w 1516856"/>
                <a:gd name="connsiteY22" fmla="*/ 90488 h 1414463"/>
                <a:gd name="connsiteX23" fmla="*/ 1428750 w 1516856"/>
                <a:gd name="connsiteY23" fmla="*/ 121444 h 1414463"/>
                <a:gd name="connsiteX24" fmla="*/ 1481137 w 1516856"/>
                <a:gd name="connsiteY24" fmla="*/ 166688 h 1414463"/>
                <a:gd name="connsiteX25" fmla="*/ 1502569 w 1516856"/>
                <a:gd name="connsiteY25" fmla="*/ 185738 h 1414463"/>
                <a:gd name="connsiteX26" fmla="*/ 1514475 w 1516856"/>
                <a:gd name="connsiteY26" fmla="*/ 204788 h 1414463"/>
                <a:gd name="connsiteX27" fmla="*/ 1516856 w 1516856"/>
                <a:gd name="connsiteY27" fmla="*/ 223838 h 1414463"/>
                <a:gd name="connsiteX28" fmla="*/ 1512094 w 1516856"/>
                <a:gd name="connsiteY28" fmla="*/ 242888 h 1414463"/>
                <a:gd name="connsiteX29" fmla="*/ 1497806 w 1516856"/>
                <a:gd name="connsiteY29" fmla="*/ 259556 h 1414463"/>
                <a:gd name="connsiteX30" fmla="*/ 1469231 w 1516856"/>
                <a:gd name="connsiteY30" fmla="*/ 271463 h 1414463"/>
                <a:gd name="connsiteX31" fmla="*/ 1433512 w 1516856"/>
                <a:gd name="connsiteY31" fmla="*/ 278606 h 1414463"/>
                <a:gd name="connsiteX32" fmla="*/ 1381125 w 1516856"/>
                <a:gd name="connsiteY32" fmla="*/ 338138 h 1414463"/>
                <a:gd name="connsiteX33" fmla="*/ 1219200 w 1516856"/>
                <a:gd name="connsiteY33" fmla="*/ 540544 h 1414463"/>
                <a:gd name="connsiteX34" fmla="*/ 1176337 w 1516856"/>
                <a:gd name="connsiteY34" fmla="*/ 581025 h 1414463"/>
                <a:gd name="connsiteX35" fmla="*/ 981075 w 1516856"/>
                <a:gd name="connsiteY35" fmla="*/ 742950 h 1414463"/>
                <a:gd name="connsiteX36" fmla="*/ 890587 w 1516856"/>
                <a:gd name="connsiteY36" fmla="*/ 819150 h 1414463"/>
                <a:gd name="connsiteX37" fmla="*/ 762000 w 1516856"/>
                <a:gd name="connsiteY37" fmla="*/ 931069 h 1414463"/>
                <a:gd name="connsiteX38" fmla="*/ 635794 w 1516856"/>
                <a:gd name="connsiteY38" fmla="*/ 1040606 h 1414463"/>
                <a:gd name="connsiteX39" fmla="*/ 564356 w 1516856"/>
                <a:gd name="connsiteY39" fmla="*/ 1102519 h 1414463"/>
                <a:gd name="connsiteX40" fmla="*/ 461962 w 1516856"/>
                <a:gd name="connsiteY40" fmla="*/ 1176338 h 1414463"/>
                <a:gd name="connsiteX41" fmla="*/ 369094 w 1516856"/>
                <a:gd name="connsiteY41" fmla="*/ 1238250 h 1414463"/>
                <a:gd name="connsiteX42" fmla="*/ 269081 w 1516856"/>
                <a:gd name="connsiteY42" fmla="*/ 1300163 h 1414463"/>
                <a:gd name="connsiteX43" fmla="*/ 173831 w 1516856"/>
                <a:gd name="connsiteY43" fmla="*/ 1350169 h 1414463"/>
                <a:gd name="connsiteX44" fmla="*/ 97631 w 1516856"/>
                <a:gd name="connsiteY44" fmla="*/ 1388269 h 1414463"/>
                <a:gd name="connsiteX45" fmla="*/ 42862 w 1516856"/>
                <a:gd name="connsiteY45" fmla="*/ 1412081 h 1414463"/>
                <a:gd name="connsiteX46" fmla="*/ 23812 w 1516856"/>
                <a:gd name="connsiteY46" fmla="*/ 1414463 h 1414463"/>
                <a:gd name="connsiteX47" fmla="*/ 4762 w 1516856"/>
                <a:gd name="connsiteY47" fmla="*/ 1412081 h 1414463"/>
                <a:gd name="connsiteX48" fmla="*/ 0 w 1516856"/>
                <a:gd name="connsiteY48" fmla="*/ 1404938 h 1414463"/>
                <a:gd name="connsiteX49" fmla="*/ 0 w 1516856"/>
                <a:gd name="connsiteY49" fmla="*/ 1390650 h 1414463"/>
                <a:gd name="connsiteX50" fmla="*/ 14287 w 1516856"/>
                <a:gd name="connsiteY50" fmla="*/ 1371600 h 1414463"/>
                <a:gd name="connsiteX51" fmla="*/ 61912 w 1516856"/>
                <a:gd name="connsiteY51" fmla="*/ 1333500 h 1414463"/>
                <a:gd name="connsiteX52" fmla="*/ 159544 w 1516856"/>
                <a:gd name="connsiteY52" fmla="*/ 1257300 h 1414463"/>
                <a:gd name="connsiteX53" fmla="*/ 283369 w 1516856"/>
                <a:gd name="connsiteY53" fmla="*/ 1154906 h 1414463"/>
                <a:gd name="connsiteX54" fmla="*/ 369094 w 1516856"/>
                <a:gd name="connsiteY54" fmla="*/ 1081088 h 1414463"/>
                <a:gd name="connsiteX55" fmla="*/ 481012 w 1516856"/>
                <a:gd name="connsiteY55" fmla="*/ 983456 h 1414463"/>
                <a:gd name="connsiteX56" fmla="*/ 616744 w 1516856"/>
                <a:gd name="connsiteY56" fmla="*/ 854869 h 1414463"/>
                <a:gd name="connsiteX57" fmla="*/ 754856 w 1516856"/>
                <a:gd name="connsiteY57" fmla="*/ 716756 h 1414463"/>
                <a:gd name="connsiteX58" fmla="*/ 819150 w 1516856"/>
                <a:gd name="connsiteY58" fmla="*/ 645319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516856" h="1414463">
                  <a:moveTo>
                    <a:pt x="819150" y="645319"/>
                  </a:moveTo>
                  <a:lnTo>
                    <a:pt x="919162" y="531019"/>
                  </a:lnTo>
                  <a:lnTo>
                    <a:pt x="995362" y="438150"/>
                  </a:lnTo>
                  <a:lnTo>
                    <a:pt x="1066800" y="345281"/>
                  </a:lnTo>
                  <a:lnTo>
                    <a:pt x="1112044" y="285750"/>
                  </a:lnTo>
                  <a:lnTo>
                    <a:pt x="1145381" y="235744"/>
                  </a:lnTo>
                  <a:lnTo>
                    <a:pt x="1154906" y="214313"/>
                  </a:lnTo>
                  <a:lnTo>
                    <a:pt x="1162050" y="200025"/>
                  </a:lnTo>
                  <a:lnTo>
                    <a:pt x="1166812" y="176213"/>
                  </a:lnTo>
                  <a:lnTo>
                    <a:pt x="1169194" y="154781"/>
                  </a:lnTo>
                  <a:lnTo>
                    <a:pt x="1169194" y="126206"/>
                  </a:lnTo>
                  <a:lnTo>
                    <a:pt x="1164431" y="95250"/>
                  </a:lnTo>
                  <a:lnTo>
                    <a:pt x="1157287" y="76200"/>
                  </a:lnTo>
                  <a:lnTo>
                    <a:pt x="1145381" y="50006"/>
                  </a:lnTo>
                  <a:lnTo>
                    <a:pt x="1133475" y="26194"/>
                  </a:lnTo>
                  <a:lnTo>
                    <a:pt x="1128712" y="9525"/>
                  </a:lnTo>
                  <a:lnTo>
                    <a:pt x="1133475" y="0"/>
                  </a:lnTo>
                  <a:lnTo>
                    <a:pt x="1143000" y="0"/>
                  </a:lnTo>
                  <a:lnTo>
                    <a:pt x="1169194" y="0"/>
                  </a:lnTo>
                  <a:lnTo>
                    <a:pt x="1193006" y="7144"/>
                  </a:lnTo>
                  <a:lnTo>
                    <a:pt x="1262062" y="26194"/>
                  </a:lnTo>
                  <a:lnTo>
                    <a:pt x="1331119" y="59531"/>
                  </a:lnTo>
                  <a:lnTo>
                    <a:pt x="1385887" y="90488"/>
                  </a:lnTo>
                  <a:lnTo>
                    <a:pt x="1428750" y="121444"/>
                  </a:lnTo>
                  <a:lnTo>
                    <a:pt x="1481137" y="166688"/>
                  </a:lnTo>
                  <a:lnTo>
                    <a:pt x="1502569" y="185738"/>
                  </a:lnTo>
                  <a:lnTo>
                    <a:pt x="1514475" y="204788"/>
                  </a:lnTo>
                  <a:lnTo>
                    <a:pt x="1516856" y="223838"/>
                  </a:lnTo>
                  <a:lnTo>
                    <a:pt x="1512094" y="242888"/>
                  </a:lnTo>
                  <a:lnTo>
                    <a:pt x="1497806" y="259556"/>
                  </a:lnTo>
                  <a:lnTo>
                    <a:pt x="1469231" y="271463"/>
                  </a:lnTo>
                  <a:lnTo>
                    <a:pt x="1433512" y="278606"/>
                  </a:lnTo>
                  <a:lnTo>
                    <a:pt x="1381125" y="338138"/>
                  </a:lnTo>
                  <a:lnTo>
                    <a:pt x="1219200" y="540544"/>
                  </a:lnTo>
                  <a:lnTo>
                    <a:pt x="1176337" y="581025"/>
                  </a:lnTo>
                  <a:lnTo>
                    <a:pt x="981075" y="742950"/>
                  </a:lnTo>
                  <a:lnTo>
                    <a:pt x="890587" y="819150"/>
                  </a:lnTo>
                  <a:lnTo>
                    <a:pt x="762000" y="931069"/>
                  </a:lnTo>
                  <a:lnTo>
                    <a:pt x="635794" y="1040606"/>
                  </a:lnTo>
                  <a:lnTo>
                    <a:pt x="564356" y="1102519"/>
                  </a:lnTo>
                  <a:lnTo>
                    <a:pt x="461962" y="1176338"/>
                  </a:lnTo>
                  <a:lnTo>
                    <a:pt x="369094" y="1238250"/>
                  </a:lnTo>
                  <a:lnTo>
                    <a:pt x="269081" y="1300163"/>
                  </a:lnTo>
                  <a:lnTo>
                    <a:pt x="173831" y="1350169"/>
                  </a:lnTo>
                  <a:lnTo>
                    <a:pt x="97631" y="1388269"/>
                  </a:lnTo>
                  <a:lnTo>
                    <a:pt x="42862" y="1412081"/>
                  </a:lnTo>
                  <a:lnTo>
                    <a:pt x="23812" y="1414463"/>
                  </a:lnTo>
                  <a:lnTo>
                    <a:pt x="4762" y="1412081"/>
                  </a:lnTo>
                  <a:lnTo>
                    <a:pt x="0" y="1404938"/>
                  </a:lnTo>
                  <a:lnTo>
                    <a:pt x="0" y="1390650"/>
                  </a:lnTo>
                  <a:lnTo>
                    <a:pt x="14287" y="1371600"/>
                  </a:lnTo>
                  <a:lnTo>
                    <a:pt x="61912" y="1333500"/>
                  </a:lnTo>
                  <a:lnTo>
                    <a:pt x="159544" y="1257300"/>
                  </a:lnTo>
                  <a:lnTo>
                    <a:pt x="283369" y="1154906"/>
                  </a:lnTo>
                  <a:lnTo>
                    <a:pt x="369094" y="1081088"/>
                  </a:lnTo>
                  <a:lnTo>
                    <a:pt x="481012" y="983456"/>
                  </a:lnTo>
                  <a:lnTo>
                    <a:pt x="616744" y="854869"/>
                  </a:lnTo>
                  <a:lnTo>
                    <a:pt x="754856" y="716756"/>
                  </a:lnTo>
                  <a:lnTo>
                    <a:pt x="819150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1EB4DCB-27F1-0248-98CC-113E8401B21B}"/>
                </a:ext>
              </a:extLst>
            </p:cNvPr>
            <p:cNvSpPr/>
            <p:nvPr/>
          </p:nvSpPr>
          <p:spPr>
            <a:xfrm>
              <a:off x="2878138" y="1865313"/>
              <a:ext cx="3960812" cy="628650"/>
            </a:xfrm>
            <a:custGeom>
              <a:avLst/>
              <a:gdLst>
                <a:gd name="connsiteX0" fmla="*/ 2424146 w 3960207"/>
                <a:gd name="connsiteY0" fmla="*/ 157882 h 628239"/>
                <a:gd name="connsiteX1" fmla="*/ 2256397 w 3960207"/>
                <a:gd name="connsiteY1" fmla="*/ 171039 h 628239"/>
                <a:gd name="connsiteX2" fmla="*/ 2095225 w 3960207"/>
                <a:gd name="connsiteY2" fmla="*/ 180907 h 628239"/>
                <a:gd name="connsiteX3" fmla="*/ 1881427 w 3960207"/>
                <a:gd name="connsiteY3" fmla="*/ 200642 h 628239"/>
                <a:gd name="connsiteX4" fmla="*/ 1733413 w 3960207"/>
                <a:gd name="connsiteY4" fmla="*/ 226956 h 628239"/>
                <a:gd name="connsiteX5" fmla="*/ 1522903 w 3960207"/>
                <a:gd name="connsiteY5" fmla="*/ 263137 h 628239"/>
                <a:gd name="connsiteX6" fmla="*/ 1272923 w 3960207"/>
                <a:gd name="connsiteY6" fmla="*/ 299318 h 628239"/>
                <a:gd name="connsiteX7" fmla="*/ 1052546 w 3960207"/>
                <a:gd name="connsiteY7" fmla="*/ 328921 h 628239"/>
                <a:gd name="connsiteX8" fmla="*/ 884797 w 3960207"/>
                <a:gd name="connsiteY8" fmla="*/ 348656 h 628239"/>
                <a:gd name="connsiteX9" fmla="*/ 700601 w 3960207"/>
                <a:gd name="connsiteY9" fmla="*/ 368392 h 628239"/>
                <a:gd name="connsiteX10" fmla="*/ 631528 w 3960207"/>
                <a:gd name="connsiteY10" fmla="*/ 374970 h 628239"/>
                <a:gd name="connsiteX11" fmla="*/ 546008 w 3960207"/>
                <a:gd name="connsiteY11" fmla="*/ 381548 h 628239"/>
                <a:gd name="connsiteX12" fmla="*/ 490092 w 3960207"/>
                <a:gd name="connsiteY12" fmla="*/ 384838 h 628239"/>
                <a:gd name="connsiteX13" fmla="*/ 434175 w 3960207"/>
                <a:gd name="connsiteY13" fmla="*/ 384838 h 628239"/>
                <a:gd name="connsiteX14" fmla="*/ 378259 w 3960207"/>
                <a:gd name="connsiteY14" fmla="*/ 378259 h 628239"/>
                <a:gd name="connsiteX15" fmla="*/ 322342 w 3960207"/>
                <a:gd name="connsiteY15" fmla="*/ 371681 h 628239"/>
                <a:gd name="connsiteX16" fmla="*/ 266425 w 3960207"/>
                <a:gd name="connsiteY16" fmla="*/ 358524 h 628239"/>
                <a:gd name="connsiteX17" fmla="*/ 200641 w 3960207"/>
                <a:gd name="connsiteY17" fmla="*/ 342078 h 628239"/>
                <a:gd name="connsiteX18" fmla="*/ 144725 w 3960207"/>
                <a:gd name="connsiteY18" fmla="*/ 319054 h 628239"/>
                <a:gd name="connsiteX19" fmla="*/ 98676 w 3960207"/>
                <a:gd name="connsiteY19" fmla="*/ 292740 h 628239"/>
                <a:gd name="connsiteX20" fmla="*/ 52627 w 3960207"/>
                <a:gd name="connsiteY20" fmla="*/ 266426 h 628239"/>
                <a:gd name="connsiteX21" fmla="*/ 23024 w 3960207"/>
                <a:gd name="connsiteY21" fmla="*/ 256559 h 628239"/>
                <a:gd name="connsiteX22" fmla="*/ 9867 w 3960207"/>
                <a:gd name="connsiteY22" fmla="*/ 259848 h 628239"/>
                <a:gd name="connsiteX23" fmla="*/ 0 w 3960207"/>
                <a:gd name="connsiteY23" fmla="*/ 269715 h 628239"/>
                <a:gd name="connsiteX24" fmla="*/ 3289 w 3960207"/>
                <a:gd name="connsiteY24" fmla="*/ 292740 h 628239"/>
                <a:gd name="connsiteX25" fmla="*/ 23024 w 3960207"/>
                <a:gd name="connsiteY25" fmla="*/ 319054 h 628239"/>
                <a:gd name="connsiteX26" fmla="*/ 75651 w 3960207"/>
                <a:gd name="connsiteY26" fmla="*/ 371681 h 628239"/>
                <a:gd name="connsiteX27" fmla="*/ 200641 w 3960207"/>
                <a:gd name="connsiteY27" fmla="*/ 480225 h 628239"/>
                <a:gd name="connsiteX28" fmla="*/ 269715 w 3960207"/>
                <a:gd name="connsiteY28" fmla="*/ 536141 h 628239"/>
                <a:gd name="connsiteX29" fmla="*/ 335499 w 3960207"/>
                <a:gd name="connsiteY29" fmla="*/ 582190 h 628239"/>
                <a:gd name="connsiteX30" fmla="*/ 384837 w 3960207"/>
                <a:gd name="connsiteY30" fmla="*/ 611793 h 628239"/>
                <a:gd name="connsiteX31" fmla="*/ 414440 w 3960207"/>
                <a:gd name="connsiteY31" fmla="*/ 624950 h 628239"/>
                <a:gd name="connsiteX32" fmla="*/ 437464 w 3960207"/>
                <a:gd name="connsiteY32" fmla="*/ 628239 h 628239"/>
                <a:gd name="connsiteX33" fmla="*/ 467067 w 3960207"/>
                <a:gd name="connsiteY33" fmla="*/ 628239 h 628239"/>
                <a:gd name="connsiteX34" fmla="*/ 526273 w 3960207"/>
                <a:gd name="connsiteY34" fmla="*/ 611793 h 628239"/>
                <a:gd name="connsiteX35" fmla="*/ 615082 w 3960207"/>
                <a:gd name="connsiteY35" fmla="*/ 582190 h 628239"/>
                <a:gd name="connsiteX36" fmla="*/ 763096 w 3960207"/>
                <a:gd name="connsiteY36" fmla="*/ 559166 h 628239"/>
                <a:gd name="connsiteX37" fmla="*/ 1131487 w 3960207"/>
                <a:gd name="connsiteY37" fmla="*/ 499960 h 628239"/>
                <a:gd name="connsiteX38" fmla="*/ 1338707 w 3960207"/>
                <a:gd name="connsiteY38" fmla="*/ 467068 h 628239"/>
                <a:gd name="connsiteX39" fmla="*/ 1476854 w 3960207"/>
                <a:gd name="connsiteY39" fmla="*/ 444043 h 628239"/>
                <a:gd name="connsiteX40" fmla="*/ 1716966 w 3960207"/>
                <a:gd name="connsiteY40" fmla="*/ 414441 h 628239"/>
                <a:gd name="connsiteX41" fmla="*/ 1930765 w 3960207"/>
                <a:gd name="connsiteY41" fmla="*/ 391416 h 628239"/>
                <a:gd name="connsiteX42" fmla="*/ 2226794 w 3960207"/>
                <a:gd name="connsiteY42" fmla="*/ 355235 h 628239"/>
                <a:gd name="connsiteX43" fmla="*/ 2364941 w 3960207"/>
                <a:gd name="connsiteY43" fmla="*/ 338789 h 628239"/>
                <a:gd name="connsiteX44" fmla="*/ 2683994 w 3960207"/>
                <a:gd name="connsiteY44" fmla="*/ 322343 h 628239"/>
                <a:gd name="connsiteX45" fmla="*/ 2940552 w 3960207"/>
                <a:gd name="connsiteY45" fmla="*/ 309186 h 628239"/>
                <a:gd name="connsiteX46" fmla="*/ 3157640 w 3960207"/>
                <a:gd name="connsiteY46" fmla="*/ 296029 h 628239"/>
                <a:gd name="connsiteX47" fmla="*/ 3312233 w 3960207"/>
                <a:gd name="connsiteY47" fmla="*/ 292740 h 628239"/>
                <a:gd name="connsiteX48" fmla="*/ 3512874 w 3960207"/>
                <a:gd name="connsiteY48" fmla="*/ 296029 h 628239"/>
                <a:gd name="connsiteX49" fmla="*/ 3743119 w 3960207"/>
                <a:gd name="connsiteY49" fmla="*/ 309186 h 628239"/>
                <a:gd name="connsiteX50" fmla="*/ 3841795 w 3960207"/>
                <a:gd name="connsiteY50" fmla="*/ 315764 h 628239"/>
                <a:gd name="connsiteX51" fmla="*/ 3891133 w 3960207"/>
                <a:gd name="connsiteY51" fmla="*/ 305897 h 628239"/>
                <a:gd name="connsiteX52" fmla="*/ 3933893 w 3960207"/>
                <a:gd name="connsiteY52" fmla="*/ 289451 h 628239"/>
                <a:gd name="connsiteX53" fmla="*/ 3956918 w 3960207"/>
                <a:gd name="connsiteY53" fmla="*/ 269715 h 628239"/>
                <a:gd name="connsiteX54" fmla="*/ 3960207 w 3960207"/>
                <a:gd name="connsiteY54" fmla="*/ 249980 h 628239"/>
                <a:gd name="connsiteX55" fmla="*/ 3956918 w 3960207"/>
                <a:gd name="connsiteY55" fmla="*/ 226956 h 628239"/>
                <a:gd name="connsiteX56" fmla="*/ 3947050 w 3960207"/>
                <a:gd name="connsiteY56" fmla="*/ 210510 h 628239"/>
                <a:gd name="connsiteX57" fmla="*/ 3940471 w 3960207"/>
                <a:gd name="connsiteY57" fmla="*/ 203931 h 628239"/>
                <a:gd name="connsiteX58" fmla="*/ 3930604 w 3960207"/>
                <a:gd name="connsiteY58" fmla="*/ 194064 h 628239"/>
                <a:gd name="connsiteX59" fmla="*/ 3894423 w 3960207"/>
                <a:gd name="connsiteY59" fmla="*/ 174328 h 628239"/>
                <a:gd name="connsiteX60" fmla="*/ 3825349 w 3960207"/>
                <a:gd name="connsiteY60" fmla="*/ 141436 h 628239"/>
                <a:gd name="connsiteX61" fmla="*/ 3723384 w 3960207"/>
                <a:gd name="connsiteY61" fmla="*/ 88809 h 628239"/>
                <a:gd name="connsiteX62" fmla="*/ 3667467 w 3960207"/>
                <a:gd name="connsiteY62" fmla="*/ 65784 h 628239"/>
                <a:gd name="connsiteX63" fmla="*/ 3604972 w 3960207"/>
                <a:gd name="connsiteY63" fmla="*/ 39471 h 628239"/>
                <a:gd name="connsiteX64" fmla="*/ 3558923 w 3960207"/>
                <a:gd name="connsiteY64" fmla="*/ 23025 h 628239"/>
                <a:gd name="connsiteX65" fmla="*/ 3493139 w 3960207"/>
                <a:gd name="connsiteY65" fmla="*/ 6579 h 628239"/>
                <a:gd name="connsiteX66" fmla="*/ 3456958 w 3960207"/>
                <a:gd name="connsiteY66" fmla="*/ 0 h 628239"/>
                <a:gd name="connsiteX67" fmla="*/ 3427355 w 3960207"/>
                <a:gd name="connsiteY67" fmla="*/ 0 h 628239"/>
                <a:gd name="connsiteX68" fmla="*/ 3391174 w 3960207"/>
                <a:gd name="connsiteY68" fmla="*/ 6579 h 628239"/>
                <a:gd name="connsiteX69" fmla="*/ 3325389 w 3960207"/>
                <a:gd name="connsiteY69" fmla="*/ 29603 h 628239"/>
                <a:gd name="connsiteX70" fmla="*/ 3243159 w 3960207"/>
                <a:gd name="connsiteY70" fmla="*/ 62495 h 628239"/>
                <a:gd name="connsiteX71" fmla="*/ 3206978 w 3960207"/>
                <a:gd name="connsiteY71" fmla="*/ 75652 h 628239"/>
                <a:gd name="connsiteX72" fmla="*/ 3072120 w 3960207"/>
                <a:gd name="connsiteY72" fmla="*/ 105255 h 628239"/>
                <a:gd name="connsiteX73" fmla="*/ 3016204 w 3960207"/>
                <a:gd name="connsiteY73" fmla="*/ 111833 h 628239"/>
                <a:gd name="connsiteX74" fmla="*/ 2956998 w 3960207"/>
                <a:gd name="connsiteY74" fmla="*/ 118412 h 628239"/>
                <a:gd name="connsiteX75" fmla="*/ 2802405 w 3960207"/>
                <a:gd name="connsiteY75" fmla="*/ 131569 h 628239"/>
                <a:gd name="connsiteX76" fmla="*/ 2424146 w 3960207"/>
                <a:gd name="connsiteY76" fmla="*/ 157882 h 62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60207" h="628239">
                  <a:moveTo>
                    <a:pt x="2424146" y="157882"/>
                  </a:moveTo>
                  <a:lnTo>
                    <a:pt x="2256397" y="171039"/>
                  </a:lnTo>
                  <a:lnTo>
                    <a:pt x="2095225" y="180907"/>
                  </a:lnTo>
                  <a:lnTo>
                    <a:pt x="1881427" y="200642"/>
                  </a:lnTo>
                  <a:lnTo>
                    <a:pt x="1733413" y="226956"/>
                  </a:lnTo>
                  <a:lnTo>
                    <a:pt x="1522903" y="263137"/>
                  </a:lnTo>
                  <a:lnTo>
                    <a:pt x="1272923" y="299318"/>
                  </a:lnTo>
                  <a:lnTo>
                    <a:pt x="1052546" y="328921"/>
                  </a:lnTo>
                  <a:lnTo>
                    <a:pt x="884797" y="348656"/>
                  </a:lnTo>
                  <a:lnTo>
                    <a:pt x="700601" y="368392"/>
                  </a:lnTo>
                  <a:lnTo>
                    <a:pt x="631528" y="374970"/>
                  </a:lnTo>
                  <a:lnTo>
                    <a:pt x="546008" y="381548"/>
                  </a:lnTo>
                  <a:lnTo>
                    <a:pt x="490092" y="384838"/>
                  </a:lnTo>
                  <a:lnTo>
                    <a:pt x="434175" y="384838"/>
                  </a:lnTo>
                  <a:lnTo>
                    <a:pt x="378259" y="378259"/>
                  </a:lnTo>
                  <a:lnTo>
                    <a:pt x="322342" y="371681"/>
                  </a:lnTo>
                  <a:lnTo>
                    <a:pt x="266425" y="358524"/>
                  </a:lnTo>
                  <a:lnTo>
                    <a:pt x="200641" y="342078"/>
                  </a:lnTo>
                  <a:lnTo>
                    <a:pt x="144725" y="319054"/>
                  </a:lnTo>
                  <a:lnTo>
                    <a:pt x="98676" y="292740"/>
                  </a:lnTo>
                  <a:lnTo>
                    <a:pt x="52627" y="266426"/>
                  </a:lnTo>
                  <a:lnTo>
                    <a:pt x="23024" y="256559"/>
                  </a:lnTo>
                  <a:lnTo>
                    <a:pt x="9867" y="259848"/>
                  </a:lnTo>
                  <a:lnTo>
                    <a:pt x="0" y="269715"/>
                  </a:lnTo>
                  <a:lnTo>
                    <a:pt x="3289" y="292740"/>
                  </a:lnTo>
                  <a:lnTo>
                    <a:pt x="23024" y="319054"/>
                  </a:lnTo>
                  <a:lnTo>
                    <a:pt x="75651" y="371681"/>
                  </a:lnTo>
                  <a:lnTo>
                    <a:pt x="200641" y="480225"/>
                  </a:lnTo>
                  <a:lnTo>
                    <a:pt x="269715" y="536141"/>
                  </a:lnTo>
                  <a:lnTo>
                    <a:pt x="335499" y="582190"/>
                  </a:lnTo>
                  <a:lnTo>
                    <a:pt x="384837" y="611793"/>
                  </a:lnTo>
                  <a:lnTo>
                    <a:pt x="414440" y="624950"/>
                  </a:lnTo>
                  <a:lnTo>
                    <a:pt x="437464" y="628239"/>
                  </a:lnTo>
                  <a:lnTo>
                    <a:pt x="467067" y="628239"/>
                  </a:lnTo>
                  <a:lnTo>
                    <a:pt x="526273" y="611793"/>
                  </a:lnTo>
                  <a:lnTo>
                    <a:pt x="615082" y="582190"/>
                  </a:lnTo>
                  <a:lnTo>
                    <a:pt x="763096" y="559166"/>
                  </a:lnTo>
                  <a:lnTo>
                    <a:pt x="1131487" y="499960"/>
                  </a:lnTo>
                  <a:lnTo>
                    <a:pt x="1338707" y="467068"/>
                  </a:lnTo>
                  <a:lnTo>
                    <a:pt x="1476854" y="444043"/>
                  </a:lnTo>
                  <a:lnTo>
                    <a:pt x="1716966" y="414441"/>
                  </a:lnTo>
                  <a:lnTo>
                    <a:pt x="1930765" y="391416"/>
                  </a:lnTo>
                  <a:lnTo>
                    <a:pt x="2226794" y="355235"/>
                  </a:lnTo>
                  <a:lnTo>
                    <a:pt x="2364941" y="338789"/>
                  </a:lnTo>
                  <a:lnTo>
                    <a:pt x="2683994" y="322343"/>
                  </a:lnTo>
                  <a:lnTo>
                    <a:pt x="2940552" y="309186"/>
                  </a:lnTo>
                  <a:lnTo>
                    <a:pt x="3157640" y="296029"/>
                  </a:lnTo>
                  <a:lnTo>
                    <a:pt x="3312233" y="292740"/>
                  </a:lnTo>
                  <a:lnTo>
                    <a:pt x="3512874" y="296029"/>
                  </a:lnTo>
                  <a:lnTo>
                    <a:pt x="3743119" y="309186"/>
                  </a:lnTo>
                  <a:lnTo>
                    <a:pt x="3841795" y="315764"/>
                  </a:lnTo>
                  <a:lnTo>
                    <a:pt x="3891133" y="305897"/>
                  </a:lnTo>
                  <a:lnTo>
                    <a:pt x="3933893" y="289451"/>
                  </a:lnTo>
                  <a:lnTo>
                    <a:pt x="3956918" y="269715"/>
                  </a:lnTo>
                  <a:lnTo>
                    <a:pt x="3960207" y="249980"/>
                  </a:lnTo>
                  <a:lnTo>
                    <a:pt x="3956918" y="226956"/>
                  </a:lnTo>
                  <a:lnTo>
                    <a:pt x="3947050" y="210510"/>
                  </a:lnTo>
                  <a:lnTo>
                    <a:pt x="3940471" y="203931"/>
                  </a:lnTo>
                  <a:lnTo>
                    <a:pt x="3930604" y="194064"/>
                  </a:lnTo>
                  <a:lnTo>
                    <a:pt x="3894423" y="174328"/>
                  </a:lnTo>
                  <a:lnTo>
                    <a:pt x="3825349" y="141436"/>
                  </a:lnTo>
                  <a:lnTo>
                    <a:pt x="3723384" y="88809"/>
                  </a:lnTo>
                  <a:lnTo>
                    <a:pt x="3667467" y="65784"/>
                  </a:lnTo>
                  <a:lnTo>
                    <a:pt x="3604972" y="39471"/>
                  </a:lnTo>
                  <a:lnTo>
                    <a:pt x="3558923" y="23025"/>
                  </a:lnTo>
                  <a:lnTo>
                    <a:pt x="3493139" y="6579"/>
                  </a:lnTo>
                  <a:lnTo>
                    <a:pt x="3456958" y="0"/>
                  </a:lnTo>
                  <a:lnTo>
                    <a:pt x="3427355" y="0"/>
                  </a:lnTo>
                  <a:lnTo>
                    <a:pt x="3391174" y="6579"/>
                  </a:lnTo>
                  <a:lnTo>
                    <a:pt x="3325389" y="29603"/>
                  </a:lnTo>
                  <a:lnTo>
                    <a:pt x="3243159" y="62495"/>
                  </a:lnTo>
                  <a:lnTo>
                    <a:pt x="3206978" y="75652"/>
                  </a:lnTo>
                  <a:lnTo>
                    <a:pt x="3072120" y="105255"/>
                  </a:lnTo>
                  <a:lnTo>
                    <a:pt x="3016204" y="111833"/>
                  </a:lnTo>
                  <a:lnTo>
                    <a:pt x="2956998" y="118412"/>
                  </a:lnTo>
                  <a:lnTo>
                    <a:pt x="2802405" y="131569"/>
                  </a:lnTo>
                  <a:lnTo>
                    <a:pt x="2424146" y="15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0AECCB3D-5BC3-1C4E-B68C-03DA126B40AC}"/>
                </a:ext>
              </a:extLst>
            </p:cNvPr>
            <p:cNvSpPr/>
            <p:nvPr/>
          </p:nvSpPr>
          <p:spPr>
            <a:xfrm>
              <a:off x="3992563" y="2290763"/>
              <a:ext cx="665162" cy="1485900"/>
            </a:xfrm>
            <a:custGeom>
              <a:avLst/>
              <a:gdLst>
                <a:gd name="connsiteX0" fmla="*/ 190500 w 664369"/>
                <a:gd name="connsiteY0" fmla="*/ 1004887 h 1485900"/>
                <a:gd name="connsiteX1" fmla="*/ 235744 w 664369"/>
                <a:gd name="connsiteY1" fmla="*/ 888206 h 1485900"/>
                <a:gd name="connsiteX2" fmla="*/ 250032 w 664369"/>
                <a:gd name="connsiteY2" fmla="*/ 852487 h 1485900"/>
                <a:gd name="connsiteX3" fmla="*/ 264319 w 664369"/>
                <a:gd name="connsiteY3" fmla="*/ 809625 h 1485900"/>
                <a:gd name="connsiteX4" fmla="*/ 273844 w 664369"/>
                <a:gd name="connsiteY4" fmla="*/ 762000 h 1485900"/>
                <a:gd name="connsiteX5" fmla="*/ 288132 w 664369"/>
                <a:gd name="connsiteY5" fmla="*/ 695325 h 1485900"/>
                <a:gd name="connsiteX6" fmla="*/ 300038 w 664369"/>
                <a:gd name="connsiteY6" fmla="*/ 628650 h 1485900"/>
                <a:gd name="connsiteX7" fmla="*/ 311944 w 664369"/>
                <a:gd name="connsiteY7" fmla="*/ 564356 h 1485900"/>
                <a:gd name="connsiteX8" fmla="*/ 321469 w 664369"/>
                <a:gd name="connsiteY8" fmla="*/ 490537 h 1485900"/>
                <a:gd name="connsiteX9" fmla="*/ 326232 w 664369"/>
                <a:gd name="connsiteY9" fmla="*/ 442912 h 1485900"/>
                <a:gd name="connsiteX10" fmla="*/ 326232 w 664369"/>
                <a:gd name="connsiteY10" fmla="*/ 402431 h 1485900"/>
                <a:gd name="connsiteX11" fmla="*/ 326232 w 664369"/>
                <a:gd name="connsiteY11" fmla="*/ 342900 h 1485900"/>
                <a:gd name="connsiteX12" fmla="*/ 321469 w 664369"/>
                <a:gd name="connsiteY12" fmla="*/ 290512 h 1485900"/>
                <a:gd name="connsiteX13" fmla="*/ 311944 w 664369"/>
                <a:gd name="connsiteY13" fmla="*/ 235743 h 1485900"/>
                <a:gd name="connsiteX14" fmla="*/ 297657 w 664369"/>
                <a:gd name="connsiteY14" fmla="*/ 190500 h 1485900"/>
                <a:gd name="connsiteX15" fmla="*/ 288132 w 664369"/>
                <a:gd name="connsiteY15" fmla="*/ 164306 h 1485900"/>
                <a:gd name="connsiteX16" fmla="*/ 266700 w 664369"/>
                <a:gd name="connsiteY16" fmla="*/ 123825 h 1485900"/>
                <a:gd name="connsiteX17" fmla="*/ 245269 w 664369"/>
                <a:gd name="connsiteY17" fmla="*/ 92868 h 1485900"/>
                <a:gd name="connsiteX18" fmla="*/ 216694 w 664369"/>
                <a:gd name="connsiteY18" fmla="*/ 61912 h 1485900"/>
                <a:gd name="connsiteX19" fmla="*/ 166688 w 664369"/>
                <a:gd name="connsiteY19" fmla="*/ 23812 h 1485900"/>
                <a:gd name="connsiteX20" fmla="*/ 285750 w 664369"/>
                <a:gd name="connsiteY20" fmla="*/ 0 h 1485900"/>
                <a:gd name="connsiteX21" fmla="*/ 388144 w 664369"/>
                <a:gd name="connsiteY21" fmla="*/ 54768 h 1485900"/>
                <a:gd name="connsiteX22" fmla="*/ 471488 w 664369"/>
                <a:gd name="connsiteY22" fmla="*/ 97631 h 1485900"/>
                <a:gd name="connsiteX23" fmla="*/ 554832 w 664369"/>
                <a:gd name="connsiteY23" fmla="*/ 145256 h 1485900"/>
                <a:gd name="connsiteX24" fmla="*/ 602457 w 664369"/>
                <a:gd name="connsiteY24" fmla="*/ 176212 h 1485900"/>
                <a:gd name="connsiteX25" fmla="*/ 640557 w 664369"/>
                <a:gd name="connsiteY25" fmla="*/ 204787 h 1485900"/>
                <a:gd name="connsiteX26" fmla="*/ 654844 w 664369"/>
                <a:gd name="connsiteY26" fmla="*/ 221456 h 1485900"/>
                <a:gd name="connsiteX27" fmla="*/ 664369 w 664369"/>
                <a:gd name="connsiteY27" fmla="*/ 235743 h 1485900"/>
                <a:gd name="connsiteX28" fmla="*/ 664369 w 664369"/>
                <a:gd name="connsiteY28" fmla="*/ 240506 h 1485900"/>
                <a:gd name="connsiteX29" fmla="*/ 640557 w 664369"/>
                <a:gd name="connsiteY29" fmla="*/ 278606 h 1485900"/>
                <a:gd name="connsiteX30" fmla="*/ 600075 w 664369"/>
                <a:gd name="connsiteY30" fmla="*/ 347662 h 1485900"/>
                <a:gd name="connsiteX31" fmla="*/ 581025 w 664369"/>
                <a:gd name="connsiteY31" fmla="*/ 421481 h 1485900"/>
                <a:gd name="connsiteX32" fmla="*/ 554832 w 664369"/>
                <a:gd name="connsiteY32" fmla="*/ 531018 h 1485900"/>
                <a:gd name="connsiteX33" fmla="*/ 523875 w 664369"/>
                <a:gd name="connsiteY33" fmla="*/ 640556 h 1485900"/>
                <a:gd name="connsiteX34" fmla="*/ 488157 w 664369"/>
                <a:gd name="connsiteY34" fmla="*/ 750093 h 1485900"/>
                <a:gd name="connsiteX35" fmla="*/ 466725 w 664369"/>
                <a:gd name="connsiteY35" fmla="*/ 809625 h 1485900"/>
                <a:gd name="connsiteX36" fmla="*/ 438150 w 664369"/>
                <a:gd name="connsiteY36" fmla="*/ 883443 h 1485900"/>
                <a:gd name="connsiteX37" fmla="*/ 411957 w 664369"/>
                <a:gd name="connsiteY37" fmla="*/ 942975 h 1485900"/>
                <a:gd name="connsiteX38" fmla="*/ 376238 w 664369"/>
                <a:gd name="connsiteY38" fmla="*/ 1019175 h 1485900"/>
                <a:gd name="connsiteX39" fmla="*/ 342900 w 664369"/>
                <a:gd name="connsiteY39" fmla="*/ 1078706 h 1485900"/>
                <a:gd name="connsiteX40" fmla="*/ 295275 w 664369"/>
                <a:gd name="connsiteY40" fmla="*/ 1162050 h 1485900"/>
                <a:gd name="connsiteX41" fmla="*/ 254794 w 664369"/>
                <a:gd name="connsiteY41" fmla="*/ 1226343 h 1485900"/>
                <a:gd name="connsiteX42" fmla="*/ 192882 w 664369"/>
                <a:gd name="connsiteY42" fmla="*/ 1319212 h 1485900"/>
                <a:gd name="connsiteX43" fmla="*/ 121444 w 664369"/>
                <a:gd name="connsiteY43" fmla="*/ 1407318 h 1485900"/>
                <a:gd name="connsiteX44" fmla="*/ 64294 w 664369"/>
                <a:gd name="connsiteY44" fmla="*/ 1469231 h 1485900"/>
                <a:gd name="connsiteX45" fmla="*/ 47625 w 664369"/>
                <a:gd name="connsiteY45" fmla="*/ 1481137 h 1485900"/>
                <a:gd name="connsiteX46" fmla="*/ 23813 w 664369"/>
                <a:gd name="connsiteY46" fmla="*/ 1485900 h 1485900"/>
                <a:gd name="connsiteX47" fmla="*/ 9525 w 664369"/>
                <a:gd name="connsiteY47" fmla="*/ 1485900 h 1485900"/>
                <a:gd name="connsiteX48" fmla="*/ 0 w 664369"/>
                <a:gd name="connsiteY48" fmla="*/ 1476375 h 1485900"/>
                <a:gd name="connsiteX49" fmla="*/ 2382 w 664369"/>
                <a:gd name="connsiteY49" fmla="*/ 1457325 h 1485900"/>
                <a:gd name="connsiteX50" fmla="*/ 14288 w 664369"/>
                <a:gd name="connsiteY50" fmla="*/ 1426368 h 1485900"/>
                <a:gd name="connsiteX51" fmla="*/ 38100 w 664369"/>
                <a:gd name="connsiteY51" fmla="*/ 1369218 h 1485900"/>
                <a:gd name="connsiteX52" fmla="*/ 76200 w 664369"/>
                <a:gd name="connsiteY52" fmla="*/ 1278731 h 1485900"/>
                <a:gd name="connsiteX53" fmla="*/ 130969 w 664369"/>
                <a:gd name="connsiteY53" fmla="*/ 1154906 h 1485900"/>
                <a:gd name="connsiteX54" fmla="*/ 190500 w 664369"/>
                <a:gd name="connsiteY54" fmla="*/ 10048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4369" h="1485900">
                  <a:moveTo>
                    <a:pt x="190500" y="1004887"/>
                  </a:moveTo>
                  <a:lnTo>
                    <a:pt x="235744" y="888206"/>
                  </a:lnTo>
                  <a:lnTo>
                    <a:pt x="250032" y="852487"/>
                  </a:lnTo>
                  <a:lnTo>
                    <a:pt x="264319" y="809625"/>
                  </a:lnTo>
                  <a:lnTo>
                    <a:pt x="273844" y="762000"/>
                  </a:lnTo>
                  <a:lnTo>
                    <a:pt x="288132" y="695325"/>
                  </a:lnTo>
                  <a:lnTo>
                    <a:pt x="300038" y="628650"/>
                  </a:lnTo>
                  <a:lnTo>
                    <a:pt x="311944" y="564356"/>
                  </a:lnTo>
                  <a:lnTo>
                    <a:pt x="321469" y="490537"/>
                  </a:lnTo>
                  <a:lnTo>
                    <a:pt x="326232" y="442912"/>
                  </a:lnTo>
                  <a:lnTo>
                    <a:pt x="326232" y="402431"/>
                  </a:lnTo>
                  <a:lnTo>
                    <a:pt x="326232" y="342900"/>
                  </a:lnTo>
                  <a:lnTo>
                    <a:pt x="321469" y="290512"/>
                  </a:lnTo>
                  <a:lnTo>
                    <a:pt x="311944" y="235743"/>
                  </a:lnTo>
                  <a:lnTo>
                    <a:pt x="297657" y="190500"/>
                  </a:lnTo>
                  <a:lnTo>
                    <a:pt x="288132" y="164306"/>
                  </a:lnTo>
                  <a:lnTo>
                    <a:pt x="266700" y="123825"/>
                  </a:lnTo>
                  <a:lnTo>
                    <a:pt x="245269" y="92868"/>
                  </a:lnTo>
                  <a:lnTo>
                    <a:pt x="216694" y="61912"/>
                  </a:lnTo>
                  <a:lnTo>
                    <a:pt x="166688" y="23812"/>
                  </a:lnTo>
                  <a:lnTo>
                    <a:pt x="285750" y="0"/>
                  </a:lnTo>
                  <a:lnTo>
                    <a:pt x="388144" y="54768"/>
                  </a:lnTo>
                  <a:lnTo>
                    <a:pt x="471488" y="97631"/>
                  </a:lnTo>
                  <a:lnTo>
                    <a:pt x="554832" y="145256"/>
                  </a:lnTo>
                  <a:lnTo>
                    <a:pt x="602457" y="176212"/>
                  </a:lnTo>
                  <a:lnTo>
                    <a:pt x="640557" y="204787"/>
                  </a:lnTo>
                  <a:lnTo>
                    <a:pt x="654844" y="221456"/>
                  </a:lnTo>
                  <a:lnTo>
                    <a:pt x="664369" y="235743"/>
                  </a:lnTo>
                  <a:lnTo>
                    <a:pt x="664369" y="240506"/>
                  </a:lnTo>
                  <a:lnTo>
                    <a:pt x="640557" y="278606"/>
                  </a:lnTo>
                  <a:lnTo>
                    <a:pt x="600075" y="347662"/>
                  </a:lnTo>
                  <a:lnTo>
                    <a:pt x="581025" y="421481"/>
                  </a:lnTo>
                  <a:lnTo>
                    <a:pt x="554832" y="531018"/>
                  </a:lnTo>
                  <a:lnTo>
                    <a:pt x="523875" y="640556"/>
                  </a:lnTo>
                  <a:lnTo>
                    <a:pt x="488157" y="750093"/>
                  </a:lnTo>
                  <a:lnTo>
                    <a:pt x="466725" y="809625"/>
                  </a:lnTo>
                  <a:lnTo>
                    <a:pt x="438150" y="883443"/>
                  </a:lnTo>
                  <a:lnTo>
                    <a:pt x="411957" y="942975"/>
                  </a:lnTo>
                  <a:lnTo>
                    <a:pt x="376238" y="1019175"/>
                  </a:lnTo>
                  <a:lnTo>
                    <a:pt x="342900" y="1078706"/>
                  </a:lnTo>
                  <a:lnTo>
                    <a:pt x="295275" y="1162050"/>
                  </a:lnTo>
                  <a:lnTo>
                    <a:pt x="254794" y="1226343"/>
                  </a:lnTo>
                  <a:lnTo>
                    <a:pt x="192882" y="1319212"/>
                  </a:lnTo>
                  <a:lnTo>
                    <a:pt x="121444" y="1407318"/>
                  </a:lnTo>
                  <a:lnTo>
                    <a:pt x="64294" y="1469231"/>
                  </a:lnTo>
                  <a:lnTo>
                    <a:pt x="47625" y="1481137"/>
                  </a:lnTo>
                  <a:lnTo>
                    <a:pt x="23813" y="1485900"/>
                  </a:lnTo>
                  <a:lnTo>
                    <a:pt x="9525" y="1485900"/>
                  </a:lnTo>
                  <a:lnTo>
                    <a:pt x="0" y="1476375"/>
                  </a:lnTo>
                  <a:lnTo>
                    <a:pt x="2382" y="1457325"/>
                  </a:lnTo>
                  <a:lnTo>
                    <a:pt x="14288" y="1426368"/>
                  </a:lnTo>
                  <a:lnTo>
                    <a:pt x="38100" y="1369218"/>
                  </a:lnTo>
                  <a:lnTo>
                    <a:pt x="76200" y="1278731"/>
                  </a:lnTo>
                  <a:lnTo>
                    <a:pt x="130969" y="1154906"/>
                  </a:lnTo>
                  <a:lnTo>
                    <a:pt x="190500" y="100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0E7E9625-6F69-2E45-8221-CA9D3321B68D}"/>
                </a:ext>
              </a:extLst>
            </p:cNvPr>
            <p:cNvSpPr/>
            <p:nvPr/>
          </p:nvSpPr>
          <p:spPr>
            <a:xfrm>
              <a:off x="5048250" y="2181225"/>
              <a:ext cx="407988" cy="1600200"/>
            </a:xfrm>
            <a:custGeom>
              <a:avLst/>
              <a:gdLst>
                <a:gd name="connsiteX0" fmla="*/ 119063 w 407194"/>
                <a:gd name="connsiteY0" fmla="*/ 416719 h 1600200"/>
                <a:gd name="connsiteX1" fmla="*/ 119063 w 407194"/>
                <a:gd name="connsiteY1" fmla="*/ 230981 h 1600200"/>
                <a:gd name="connsiteX2" fmla="*/ 116681 w 407194"/>
                <a:gd name="connsiteY2" fmla="*/ 207169 h 1600200"/>
                <a:gd name="connsiteX3" fmla="*/ 104775 w 407194"/>
                <a:gd name="connsiteY3" fmla="*/ 166688 h 1600200"/>
                <a:gd name="connsiteX4" fmla="*/ 76200 w 407194"/>
                <a:gd name="connsiteY4" fmla="*/ 109538 h 1600200"/>
                <a:gd name="connsiteX5" fmla="*/ 47625 w 407194"/>
                <a:gd name="connsiteY5" fmla="*/ 64294 h 1600200"/>
                <a:gd name="connsiteX6" fmla="*/ 0 w 407194"/>
                <a:gd name="connsiteY6" fmla="*/ 7144 h 1600200"/>
                <a:gd name="connsiteX7" fmla="*/ 171450 w 407194"/>
                <a:gd name="connsiteY7" fmla="*/ 0 h 1600200"/>
                <a:gd name="connsiteX8" fmla="*/ 252413 w 407194"/>
                <a:gd name="connsiteY8" fmla="*/ 42863 h 1600200"/>
                <a:gd name="connsiteX9" fmla="*/ 280988 w 407194"/>
                <a:gd name="connsiteY9" fmla="*/ 59531 h 1600200"/>
                <a:gd name="connsiteX10" fmla="*/ 311944 w 407194"/>
                <a:gd name="connsiteY10" fmla="*/ 83344 h 1600200"/>
                <a:gd name="connsiteX11" fmla="*/ 333375 w 407194"/>
                <a:gd name="connsiteY11" fmla="*/ 102394 h 1600200"/>
                <a:gd name="connsiteX12" fmla="*/ 347663 w 407194"/>
                <a:gd name="connsiteY12" fmla="*/ 119063 h 1600200"/>
                <a:gd name="connsiteX13" fmla="*/ 364331 w 407194"/>
                <a:gd name="connsiteY13" fmla="*/ 147638 h 1600200"/>
                <a:gd name="connsiteX14" fmla="*/ 366713 w 407194"/>
                <a:gd name="connsiteY14" fmla="*/ 188119 h 1600200"/>
                <a:gd name="connsiteX15" fmla="*/ 366713 w 407194"/>
                <a:gd name="connsiteY15" fmla="*/ 461963 h 1600200"/>
                <a:gd name="connsiteX16" fmla="*/ 364331 w 407194"/>
                <a:gd name="connsiteY16" fmla="*/ 664369 h 1600200"/>
                <a:gd name="connsiteX17" fmla="*/ 364331 w 407194"/>
                <a:gd name="connsiteY17" fmla="*/ 857250 h 1600200"/>
                <a:gd name="connsiteX18" fmla="*/ 364331 w 407194"/>
                <a:gd name="connsiteY18" fmla="*/ 912019 h 1600200"/>
                <a:gd name="connsiteX19" fmla="*/ 366713 w 407194"/>
                <a:gd name="connsiteY19" fmla="*/ 957263 h 1600200"/>
                <a:gd name="connsiteX20" fmla="*/ 373856 w 407194"/>
                <a:gd name="connsiteY20" fmla="*/ 1012031 h 1600200"/>
                <a:gd name="connsiteX21" fmla="*/ 383381 w 407194"/>
                <a:gd name="connsiteY21" fmla="*/ 1059656 h 1600200"/>
                <a:gd name="connsiteX22" fmla="*/ 392906 w 407194"/>
                <a:gd name="connsiteY22" fmla="*/ 1090613 h 1600200"/>
                <a:gd name="connsiteX23" fmla="*/ 400050 w 407194"/>
                <a:gd name="connsiteY23" fmla="*/ 1107281 h 1600200"/>
                <a:gd name="connsiteX24" fmla="*/ 407194 w 407194"/>
                <a:gd name="connsiteY24" fmla="*/ 1131094 h 1600200"/>
                <a:gd name="connsiteX25" fmla="*/ 407194 w 407194"/>
                <a:gd name="connsiteY25" fmla="*/ 1145381 h 1600200"/>
                <a:gd name="connsiteX26" fmla="*/ 400050 w 407194"/>
                <a:gd name="connsiteY26" fmla="*/ 1193006 h 1600200"/>
                <a:gd name="connsiteX27" fmla="*/ 378619 w 407194"/>
                <a:gd name="connsiteY27" fmla="*/ 1269206 h 1600200"/>
                <a:gd name="connsiteX28" fmla="*/ 354806 w 407194"/>
                <a:gd name="connsiteY28" fmla="*/ 1333500 h 1600200"/>
                <a:gd name="connsiteX29" fmla="*/ 338138 w 407194"/>
                <a:gd name="connsiteY29" fmla="*/ 1373981 h 1600200"/>
                <a:gd name="connsiteX30" fmla="*/ 304800 w 407194"/>
                <a:gd name="connsiteY30" fmla="*/ 1431131 h 1600200"/>
                <a:gd name="connsiteX31" fmla="*/ 264319 w 407194"/>
                <a:gd name="connsiteY31" fmla="*/ 1493044 h 1600200"/>
                <a:gd name="connsiteX32" fmla="*/ 209550 w 407194"/>
                <a:gd name="connsiteY32" fmla="*/ 1559719 h 1600200"/>
                <a:gd name="connsiteX33" fmla="*/ 188119 w 407194"/>
                <a:gd name="connsiteY33" fmla="*/ 1583531 h 1600200"/>
                <a:gd name="connsiteX34" fmla="*/ 166688 w 407194"/>
                <a:gd name="connsiteY34" fmla="*/ 1597819 h 1600200"/>
                <a:gd name="connsiteX35" fmla="*/ 147638 w 407194"/>
                <a:gd name="connsiteY35" fmla="*/ 1600200 h 1600200"/>
                <a:gd name="connsiteX36" fmla="*/ 126206 w 407194"/>
                <a:gd name="connsiteY36" fmla="*/ 1590675 h 1600200"/>
                <a:gd name="connsiteX37" fmla="*/ 114300 w 407194"/>
                <a:gd name="connsiteY37" fmla="*/ 1578769 h 1600200"/>
                <a:gd name="connsiteX38" fmla="*/ 107156 w 407194"/>
                <a:gd name="connsiteY38" fmla="*/ 1562100 h 1600200"/>
                <a:gd name="connsiteX39" fmla="*/ 109538 w 407194"/>
                <a:gd name="connsiteY39" fmla="*/ 1138238 h 1600200"/>
                <a:gd name="connsiteX40" fmla="*/ 116681 w 407194"/>
                <a:gd name="connsiteY40" fmla="*/ 1102519 h 1600200"/>
                <a:gd name="connsiteX41" fmla="*/ 121444 w 407194"/>
                <a:gd name="connsiteY41" fmla="*/ 1040606 h 1600200"/>
                <a:gd name="connsiteX42" fmla="*/ 119063 w 407194"/>
                <a:gd name="connsiteY42" fmla="*/ 854869 h 1600200"/>
                <a:gd name="connsiteX43" fmla="*/ 119063 w 407194"/>
                <a:gd name="connsiteY43" fmla="*/ 416719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7194" h="1600200">
                  <a:moveTo>
                    <a:pt x="119063" y="416719"/>
                  </a:moveTo>
                  <a:lnTo>
                    <a:pt x="119063" y="230981"/>
                  </a:lnTo>
                  <a:lnTo>
                    <a:pt x="116681" y="207169"/>
                  </a:lnTo>
                  <a:lnTo>
                    <a:pt x="104775" y="166688"/>
                  </a:lnTo>
                  <a:lnTo>
                    <a:pt x="76200" y="109538"/>
                  </a:lnTo>
                  <a:lnTo>
                    <a:pt x="47625" y="64294"/>
                  </a:lnTo>
                  <a:lnTo>
                    <a:pt x="0" y="7144"/>
                  </a:lnTo>
                  <a:lnTo>
                    <a:pt x="171450" y="0"/>
                  </a:lnTo>
                  <a:lnTo>
                    <a:pt x="252413" y="42863"/>
                  </a:lnTo>
                  <a:lnTo>
                    <a:pt x="280988" y="59531"/>
                  </a:lnTo>
                  <a:lnTo>
                    <a:pt x="311944" y="83344"/>
                  </a:lnTo>
                  <a:lnTo>
                    <a:pt x="333375" y="102394"/>
                  </a:lnTo>
                  <a:lnTo>
                    <a:pt x="347663" y="119063"/>
                  </a:lnTo>
                  <a:lnTo>
                    <a:pt x="364331" y="147638"/>
                  </a:lnTo>
                  <a:lnTo>
                    <a:pt x="366713" y="188119"/>
                  </a:lnTo>
                  <a:lnTo>
                    <a:pt x="366713" y="461963"/>
                  </a:lnTo>
                  <a:lnTo>
                    <a:pt x="364331" y="664369"/>
                  </a:lnTo>
                  <a:lnTo>
                    <a:pt x="364331" y="857250"/>
                  </a:lnTo>
                  <a:lnTo>
                    <a:pt x="364331" y="912019"/>
                  </a:lnTo>
                  <a:lnTo>
                    <a:pt x="366713" y="957263"/>
                  </a:lnTo>
                  <a:lnTo>
                    <a:pt x="373856" y="1012031"/>
                  </a:lnTo>
                  <a:lnTo>
                    <a:pt x="383381" y="1059656"/>
                  </a:lnTo>
                  <a:lnTo>
                    <a:pt x="392906" y="1090613"/>
                  </a:lnTo>
                  <a:lnTo>
                    <a:pt x="400050" y="1107281"/>
                  </a:lnTo>
                  <a:lnTo>
                    <a:pt x="407194" y="1131094"/>
                  </a:lnTo>
                  <a:lnTo>
                    <a:pt x="407194" y="1145381"/>
                  </a:lnTo>
                  <a:lnTo>
                    <a:pt x="400050" y="1193006"/>
                  </a:lnTo>
                  <a:lnTo>
                    <a:pt x="378619" y="1269206"/>
                  </a:lnTo>
                  <a:lnTo>
                    <a:pt x="354806" y="1333500"/>
                  </a:lnTo>
                  <a:lnTo>
                    <a:pt x="338138" y="1373981"/>
                  </a:lnTo>
                  <a:lnTo>
                    <a:pt x="304800" y="1431131"/>
                  </a:lnTo>
                  <a:lnTo>
                    <a:pt x="264319" y="1493044"/>
                  </a:lnTo>
                  <a:lnTo>
                    <a:pt x="209550" y="1559719"/>
                  </a:lnTo>
                  <a:lnTo>
                    <a:pt x="188119" y="1583531"/>
                  </a:lnTo>
                  <a:lnTo>
                    <a:pt x="166688" y="1597819"/>
                  </a:lnTo>
                  <a:lnTo>
                    <a:pt x="147638" y="1600200"/>
                  </a:lnTo>
                  <a:lnTo>
                    <a:pt x="126206" y="1590675"/>
                  </a:lnTo>
                  <a:lnTo>
                    <a:pt x="114300" y="1578769"/>
                  </a:lnTo>
                  <a:lnTo>
                    <a:pt x="107156" y="1562100"/>
                  </a:lnTo>
                  <a:lnTo>
                    <a:pt x="109538" y="1138238"/>
                  </a:lnTo>
                  <a:lnTo>
                    <a:pt x="116681" y="1102519"/>
                  </a:lnTo>
                  <a:lnTo>
                    <a:pt x="121444" y="1040606"/>
                  </a:lnTo>
                  <a:cubicBezTo>
                    <a:pt x="120650" y="978694"/>
                    <a:pt x="119857" y="916781"/>
                    <a:pt x="119063" y="854869"/>
                  </a:cubicBezTo>
                  <a:lnTo>
                    <a:pt x="1190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55794A1B-1A23-7447-AB5D-7F83E6A54E19}"/>
                </a:ext>
              </a:extLst>
            </p:cNvPr>
            <p:cNvSpPr/>
            <p:nvPr/>
          </p:nvSpPr>
          <p:spPr>
            <a:xfrm>
              <a:off x="4735513" y="3276600"/>
              <a:ext cx="438150" cy="493713"/>
            </a:xfrm>
            <a:custGeom>
              <a:avLst/>
              <a:gdLst>
                <a:gd name="connsiteX0" fmla="*/ 188119 w 438150"/>
                <a:gd name="connsiteY0" fmla="*/ 233363 h 492919"/>
                <a:gd name="connsiteX1" fmla="*/ 257175 w 438150"/>
                <a:gd name="connsiteY1" fmla="*/ 288131 h 492919"/>
                <a:gd name="connsiteX2" fmla="*/ 309563 w 438150"/>
                <a:gd name="connsiteY2" fmla="*/ 330994 h 492919"/>
                <a:gd name="connsiteX3" fmla="*/ 352425 w 438150"/>
                <a:gd name="connsiteY3" fmla="*/ 373856 h 492919"/>
                <a:gd name="connsiteX4" fmla="*/ 381000 w 438150"/>
                <a:gd name="connsiteY4" fmla="*/ 407194 h 492919"/>
                <a:gd name="connsiteX5" fmla="*/ 400050 w 438150"/>
                <a:gd name="connsiteY5" fmla="*/ 433388 h 492919"/>
                <a:gd name="connsiteX6" fmla="*/ 407194 w 438150"/>
                <a:gd name="connsiteY6" fmla="*/ 445294 h 492919"/>
                <a:gd name="connsiteX7" fmla="*/ 421482 w 438150"/>
                <a:gd name="connsiteY7" fmla="*/ 473869 h 492919"/>
                <a:gd name="connsiteX8" fmla="*/ 438150 w 438150"/>
                <a:gd name="connsiteY8" fmla="*/ 492919 h 492919"/>
                <a:gd name="connsiteX9" fmla="*/ 431007 w 438150"/>
                <a:gd name="connsiteY9" fmla="*/ 0 h 492919"/>
                <a:gd name="connsiteX10" fmla="*/ 421482 w 438150"/>
                <a:gd name="connsiteY10" fmla="*/ 40481 h 492919"/>
                <a:gd name="connsiteX11" fmla="*/ 402432 w 438150"/>
                <a:gd name="connsiteY11" fmla="*/ 88106 h 492919"/>
                <a:gd name="connsiteX12" fmla="*/ 385763 w 438150"/>
                <a:gd name="connsiteY12" fmla="*/ 109538 h 492919"/>
                <a:gd name="connsiteX13" fmla="*/ 371475 w 438150"/>
                <a:gd name="connsiteY13" fmla="*/ 121444 h 492919"/>
                <a:gd name="connsiteX14" fmla="*/ 345282 w 438150"/>
                <a:gd name="connsiteY14" fmla="*/ 128588 h 492919"/>
                <a:gd name="connsiteX15" fmla="*/ 316707 w 438150"/>
                <a:gd name="connsiteY15" fmla="*/ 130969 h 492919"/>
                <a:gd name="connsiteX16" fmla="*/ 245269 w 438150"/>
                <a:gd name="connsiteY16" fmla="*/ 119063 h 492919"/>
                <a:gd name="connsiteX17" fmla="*/ 121444 w 438150"/>
                <a:gd name="connsiteY17" fmla="*/ 85725 h 492919"/>
                <a:gd name="connsiteX18" fmla="*/ 71438 w 438150"/>
                <a:gd name="connsiteY18" fmla="*/ 69056 h 492919"/>
                <a:gd name="connsiteX19" fmla="*/ 30957 w 438150"/>
                <a:gd name="connsiteY19" fmla="*/ 52388 h 492919"/>
                <a:gd name="connsiteX20" fmla="*/ 19050 w 438150"/>
                <a:gd name="connsiteY20" fmla="*/ 52388 h 492919"/>
                <a:gd name="connsiteX21" fmla="*/ 9525 w 438150"/>
                <a:gd name="connsiteY21" fmla="*/ 52388 h 492919"/>
                <a:gd name="connsiteX22" fmla="*/ 0 w 438150"/>
                <a:gd name="connsiteY22" fmla="*/ 59531 h 492919"/>
                <a:gd name="connsiteX23" fmla="*/ 0 w 438150"/>
                <a:gd name="connsiteY23" fmla="*/ 73819 h 492919"/>
                <a:gd name="connsiteX24" fmla="*/ 7144 w 438150"/>
                <a:gd name="connsiteY24" fmla="*/ 102394 h 492919"/>
                <a:gd name="connsiteX25" fmla="*/ 19050 w 438150"/>
                <a:gd name="connsiteY25" fmla="*/ 116681 h 492919"/>
                <a:gd name="connsiteX26" fmla="*/ 83344 w 438150"/>
                <a:gd name="connsiteY26" fmla="*/ 159544 h 492919"/>
                <a:gd name="connsiteX27" fmla="*/ 188119 w 438150"/>
                <a:gd name="connsiteY27" fmla="*/ 23336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92919">
                  <a:moveTo>
                    <a:pt x="188119" y="233363"/>
                  </a:moveTo>
                  <a:lnTo>
                    <a:pt x="257175" y="288131"/>
                  </a:lnTo>
                  <a:lnTo>
                    <a:pt x="309563" y="330994"/>
                  </a:lnTo>
                  <a:lnTo>
                    <a:pt x="352425" y="373856"/>
                  </a:lnTo>
                  <a:lnTo>
                    <a:pt x="381000" y="407194"/>
                  </a:lnTo>
                  <a:lnTo>
                    <a:pt x="400050" y="433388"/>
                  </a:lnTo>
                  <a:lnTo>
                    <a:pt x="407194" y="445294"/>
                  </a:lnTo>
                  <a:lnTo>
                    <a:pt x="421482" y="473869"/>
                  </a:lnTo>
                  <a:lnTo>
                    <a:pt x="438150" y="492919"/>
                  </a:lnTo>
                  <a:lnTo>
                    <a:pt x="431007" y="0"/>
                  </a:lnTo>
                  <a:lnTo>
                    <a:pt x="421482" y="40481"/>
                  </a:lnTo>
                  <a:lnTo>
                    <a:pt x="402432" y="88106"/>
                  </a:lnTo>
                  <a:lnTo>
                    <a:pt x="385763" y="109538"/>
                  </a:lnTo>
                  <a:lnTo>
                    <a:pt x="371475" y="121444"/>
                  </a:lnTo>
                  <a:lnTo>
                    <a:pt x="345282" y="128588"/>
                  </a:lnTo>
                  <a:lnTo>
                    <a:pt x="316707" y="130969"/>
                  </a:lnTo>
                  <a:lnTo>
                    <a:pt x="245269" y="119063"/>
                  </a:lnTo>
                  <a:lnTo>
                    <a:pt x="121444" y="85725"/>
                  </a:lnTo>
                  <a:lnTo>
                    <a:pt x="71438" y="69056"/>
                  </a:lnTo>
                  <a:lnTo>
                    <a:pt x="30957" y="52388"/>
                  </a:lnTo>
                  <a:lnTo>
                    <a:pt x="19050" y="52388"/>
                  </a:lnTo>
                  <a:lnTo>
                    <a:pt x="9525" y="52388"/>
                  </a:lnTo>
                  <a:lnTo>
                    <a:pt x="0" y="59531"/>
                  </a:lnTo>
                  <a:lnTo>
                    <a:pt x="0" y="73819"/>
                  </a:lnTo>
                  <a:lnTo>
                    <a:pt x="7144" y="102394"/>
                  </a:lnTo>
                  <a:lnTo>
                    <a:pt x="19050" y="116681"/>
                  </a:lnTo>
                  <a:lnTo>
                    <a:pt x="83344" y="159544"/>
                  </a:lnTo>
                  <a:lnTo>
                    <a:pt x="1881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AECF3473-7C3A-FA4A-AB75-3558ACEF71B9}"/>
                </a:ext>
              </a:extLst>
            </p:cNvPr>
            <p:cNvSpPr/>
            <p:nvPr/>
          </p:nvSpPr>
          <p:spPr>
            <a:xfrm>
              <a:off x="4276725" y="3876675"/>
              <a:ext cx="1677988" cy="430213"/>
            </a:xfrm>
            <a:custGeom>
              <a:avLst/>
              <a:gdLst>
                <a:gd name="connsiteX0" fmla="*/ 704850 w 1678781"/>
                <a:gd name="connsiteY0" fmla="*/ 340519 h 431006"/>
                <a:gd name="connsiteX1" fmla="*/ 912019 w 1678781"/>
                <a:gd name="connsiteY1" fmla="*/ 300038 h 431006"/>
                <a:gd name="connsiteX2" fmla="*/ 1078706 w 1678781"/>
                <a:gd name="connsiteY2" fmla="*/ 261938 h 431006"/>
                <a:gd name="connsiteX3" fmla="*/ 1143000 w 1678781"/>
                <a:gd name="connsiteY3" fmla="*/ 245269 h 431006"/>
                <a:gd name="connsiteX4" fmla="*/ 1185863 w 1678781"/>
                <a:gd name="connsiteY4" fmla="*/ 240506 h 431006"/>
                <a:gd name="connsiteX5" fmla="*/ 1216819 w 1678781"/>
                <a:gd name="connsiteY5" fmla="*/ 245269 h 431006"/>
                <a:gd name="connsiteX6" fmla="*/ 1609725 w 1678781"/>
                <a:gd name="connsiteY6" fmla="*/ 330994 h 431006"/>
                <a:gd name="connsiteX7" fmla="*/ 1645444 w 1678781"/>
                <a:gd name="connsiteY7" fmla="*/ 316706 h 431006"/>
                <a:gd name="connsiteX8" fmla="*/ 1669256 w 1678781"/>
                <a:gd name="connsiteY8" fmla="*/ 297656 h 431006"/>
                <a:gd name="connsiteX9" fmla="*/ 1678781 w 1678781"/>
                <a:gd name="connsiteY9" fmla="*/ 278606 h 431006"/>
                <a:gd name="connsiteX10" fmla="*/ 1676400 w 1678781"/>
                <a:gd name="connsiteY10" fmla="*/ 269081 h 431006"/>
                <a:gd name="connsiteX11" fmla="*/ 1664494 w 1678781"/>
                <a:gd name="connsiteY11" fmla="*/ 254794 h 431006"/>
                <a:gd name="connsiteX12" fmla="*/ 1626394 w 1678781"/>
                <a:gd name="connsiteY12" fmla="*/ 221456 h 431006"/>
                <a:gd name="connsiteX13" fmla="*/ 1545431 w 1678781"/>
                <a:gd name="connsiteY13" fmla="*/ 157163 h 431006"/>
                <a:gd name="connsiteX14" fmla="*/ 1428750 w 1678781"/>
                <a:gd name="connsiteY14" fmla="*/ 78581 h 431006"/>
                <a:gd name="connsiteX15" fmla="*/ 1347788 w 1678781"/>
                <a:gd name="connsiteY15" fmla="*/ 33338 h 431006"/>
                <a:gd name="connsiteX16" fmla="*/ 1285875 w 1678781"/>
                <a:gd name="connsiteY16" fmla="*/ 4763 h 431006"/>
                <a:gd name="connsiteX17" fmla="*/ 1271588 w 1678781"/>
                <a:gd name="connsiteY17" fmla="*/ 0 h 431006"/>
                <a:gd name="connsiteX18" fmla="*/ 1257300 w 1678781"/>
                <a:gd name="connsiteY18" fmla="*/ 4763 h 431006"/>
                <a:gd name="connsiteX19" fmla="*/ 1238250 w 1678781"/>
                <a:gd name="connsiteY19" fmla="*/ 23813 h 431006"/>
                <a:gd name="connsiteX20" fmla="*/ 1197769 w 1678781"/>
                <a:gd name="connsiteY20" fmla="*/ 47625 h 431006"/>
                <a:gd name="connsiteX21" fmla="*/ 1128713 w 1678781"/>
                <a:gd name="connsiteY21" fmla="*/ 83344 h 431006"/>
                <a:gd name="connsiteX22" fmla="*/ 1062038 w 1678781"/>
                <a:gd name="connsiteY22" fmla="*/ 107156 h 431006"/>
                <a:gd name="connsiteX23" fmla="*/ 938213 w 1678781"/>
                <a:gd name="connsiteY23" fmla="*/ 138113 h 431006"/>
                <a:gd name="connsiteX24" fmla="*/ 814388 w 1678781"/>
                <a:gd name="connsiteY24" fmla="*/ 166688 h 431006"/>
                <a:gd name="connsiteX25" fmla="*/ 678656 w 1678781"/>
                <a:gd name="connsiteY25" fmla="*/ 195263 h 431006"/>
                <a:gd name="connsiteX26" fmla="*/ 516731 w 1678781"/>
                <a:gd name="connsiteY26" fmla="*/ 219075 h 431006"/>
                <a:gd name="connsiteX27" fmla="*/ 440531 w 1678781"/>
                <a:gd name="connsiteY27" fmla="*/ 230981 h 431006"/>
                <a:gd name="connsiteX28" fmla="*/ 302419 w 1678781"/>
                <a:gd name="connsiteY28" fmla="*/ 242888 h 431006"/>
                <a:gd name="connsiteX29" fmla="*/ 242888 w 1678781"/>
                <a:gd name="connsiteY29" fmla="*/ 242888 h 431006"/>
                <a:gd name="connsiteX30" fmla="*/ 157163 w 1678781"/>
                <a:gd name="connsiteY30" fmla="*/ 245269 h 431006"/>
                <a:gd name="connsiteX31" fmla="*/ 0 w 1678781"/>
                <a:gd name="connsiteY31" fmla="*/ 431006 h 431006"/>
                <a:gd name="connsiteX32" fmla="*/ 200025 w 1678781"/>
                <a:gd name="connsiteY32" fmla="*/ 414338 h 431006"/>
                <a:gd name="connsiteX33" fmla="*/ 278606 w 1678781"/>
                <a:gd name="connsiteY33" fmla="*/ 407194 h 431006"/>
                <a:gd name="connsiteX34" fmla="*/ 347663 w 1678781"/>
                <a:gd name="connsiteY34" fmla="*/ 400050 h 431006"/>
                <a:gd name="connsiteX35" fmla="*/ 445294 w 1678781"/>
                <a:gd name="connsiteY35" fmla="*/ 383381 h 431006"/>
                <a:gd name="connsiteX36" fmla="*/ 590550 w 1678781"/>
                <a:gd name="connsiteY36" fmla="*/ 361950 h 431006"/>
                <a:gd name="connsiteX37" fmla="*/ 704850 w 1678781"/>
                <a:gd name="connsiteY37" fmla="*/ 340519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781" h="431006">
                  <a:moveTo>
                    <a:pt x="704850" y="340519"/>
                  </a:moveTo>
                  <a:lnTo>
                    <a:pt x="912019" y="300038"/>
                  </a:lnTo>
                  <a:lnTo>
                    <a:pt x="1078706" y="261938"/>
                  </a:lnTo>
                  <a:lnTo>
                    <a:pt x="1143000" y="245269"/>
                  </a:lnTo>
                  <a:lnTo>
                    <a:pt x="1185863" y="240506"/>
                  </a:lnTo>
                  <a:lnTo>
                    <a:pt x="1216819" y="245269"/>
                  </a:lnTo>
                  <a:lnTo>
                    <a:pt x="1609725" y="330994"/>
                  </a:lnTo>
                  <a:lnTo>
                    <a:pt x="1645444" y="316706"/>
                  </a:lnTo>
                  <a:lnTo>
                    <a:pt x="1669256" y="297656"/>
                  </a:lnTo>
                  <a:lnTo>
                    <a:pt x="1678781" y="278606"/>
                  </a:lnTo>
                  <a:lnTo>
                    <a:pt x="1676400" y="269081"/>
                  </a:lnTo>
                  <a:lnTo>
                    <a:pt x="1664494" y="254794"/>
                  </a:lnTo>
                  <a:lnTo>
                    <a:pt x="1626394" y="221456"/>
                  </a:lnTo>
                  <a:lnTo>
                    <a:pt x="1545431" y="157163"/>
                  </a:lnTo>
                  <a:lnTo>
                    <a:pt x="1428750" y="78581"/>
                  </a:lnTo>
                  <a:lnTo>
                    <a:pt x="1347788" y="33338"/>
                  </a:lnTo>
                  <a:lnTo>
                    <a:pt x="1285875" y="4763"/>
                  </a:lnTo>
                  <a:lnTo>
                    <a:pt x="1271588" y="0"/>
                  </a:lnTo>
                  <a:lnTo>
                    <a:pt x="1257300" y="4763"/>
                  </a:lnTo>
                  <a:lnTo>
                    <a:pt x="1238250" y="23813"/>
                  </a:lnTo>
                  <a:lnTo>
                    <a:pt x="1197769" y="47625"/>
                  </a:lnTo>
                  <a:lnTo>
                    <a:pt x="1128713" y="83344"/>
                  </a:lnTo>
                  <a:lnTo>
                    <a:pt x="1062038" y="107156"/>
                  </a:lnTo>
                  <a:lnTo>
                    <a:pt x="938213" y="138113"/>
                  </a:lnTo>
                  <a:lnTo>
                    <a:pt x="814388" y="166688"/>
                  </a:lnTo>
                  <a:lnTo>
                    <a:pt x="678656" y="195263"/>
                  </a:lnTo>
                  <a:lnTo>
                    <a:pt x="516731" y="219075"/>
                  </a:lnTo>
                  <a:lnTo>
                    <a:pt x="440531" y="230981"/>
                  </a:lnTo>
                  <a:lnTo>
                    <a:pt x="302419" y="242888"/>
                  </a:lnTo>
                  <a:lnTo>
                    <a:pt x="242888" y="242888"/>
                  </a:lnTo>
                  <a:lnTo>
                    <a:pt x="157163" y="245269"/>
                  </a:lnTo>
                  <a:lnTo>
                    <a:pt x="0" y="431006"/>
                  </a:lnTo>
                  <a:lnTo>
                    <a:pt x="200025" y="414338"/>
                  </a:lnTo>
                  <a:lnTo>
                    <a:pt x="278606" y="407194"/>
                  </a:lnTo>
                  <a:lnTo>
                    <a:pt x="347663" y="400050"/>
                  </a:lnTo>
                  <a:lnTo>
                    <a:pt x="445294" y="383381"/>
                  </a:lnTo>
                  <a:lnTo>
                    <a:pt x="590550" y="361950"/>
                  </a:lnTo>
                  <a:lnTo>
                    <a:pt x="70485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76E2E10B-3A0C-0E45-BB8A-2D9EF7092A27}"/>
                </a:ext>
              </a:extLst>
            </p:cNvPr>
            <p:cNvSpPr/>
            <p:nvPr/>
          </p:nvSpPr>
          <p:spPr>
            <a:xfrm>
              <a:off x="3062288" y="4092575"/>
              <a:ext cx="2849562" cy="1889125"/>
            </a:xfrm>
            <a:custGeom>
              <a:avLst/>
              <a:gdLst>
                <a:gd name="connsiteX0" fmla="*/ 2132741 w 2848807"/>
                <a:gd name="connsiteY0" fmla="*/ 432730 h 1888043"/>
                <a:gd name="connsiteX1" fmla="*/ 2235772 w 2848807"/>
                <a:gd name="connsiteY1" fmla="*/ 324548 h 1888043"/>
                <a:gd name="connsiteX2" fmla="*/ 2307894 w 2848807"/>
                <a:gd name="connsiteY2" fmla="*/ 247274 h 1888043"/>
                <a:gd name="connsiteX3" fmla="*/ 2387743 w 2848807"/>
                <a:gd name="connsiteY3" fmla="*/ 154546 h 1888043"/>
                <a:gd name="connsiteX4" fmla="*/ 2423804 w 2848807"/>
                <a:gd name="connsiteY4" fmla="*/ 113334 h 1888043"/>
                <a:gd name="connsiteX5" fmla="*/ 2436683 w 2848807"/>
                <a:gd name="connsiteY5" fmla="*/ 85000 h 1888043"/>
                <a:gd name="connsiteX6" fmla="*/ 2439259 w 2848807"/>
                <a:gd name="connsiteY6" fmla="*/ 64394 h 1888043"/>
                <a:gd name="connsiteX7" fmla="*/ 2439259 w 2848807"/>
                <a:gd name="connsiteY7" fmla="*/ 48940 h 1888043"/>
                <a:gd name="connsiteX8" fmla="*/ 2428956 w 2848807"/>
                <a:gd name="connsiteY8" fmla="*/ 23182 h 1888043"/>
                <a:gd name="connsiteX9" fmla="*/ 2410925 w 2848807"/>
                <a:gd name="connsiteY9" fmla="*/ 0 h 1888043"/>
                <a:gd name="connsiteX10" fmla="*/ 2848807 w 2848807"/>
                <a:gd name="connsiteY10" fmla="*/ 100455 h 1888043"/>
                <a:gd name="connsiteX11" fmla="*/ 2820473 w 2848807"/>
                <a:gd name="connsiteY11" fmla="*/ 113334 h 1888043"/>
                <a:gd name="connsiteX12" fmla="*/ 2768958 w 2848807"/>
                <a:gd name="connsiteY12" fmla="*/ 151971 h 1888043"/>
                <a:gd name="connsiteX13" fmla="*/ 2658199 w 2848807"/>
                <a:gd name="connsiteY13" fmla="*/ 255002 h 1888043"/>
                <a:gd name="connsiteX14" fmla="*/ 2524259 w 2848807"/>
                <a:gd name="connsiteY14" fmla="*/ 383790 h 1888043"/>
                <a:gd name="connsiteX15" fmla="*/ 2307894 w 2848807"/>
                <a:gd name="connsiteY15" fmla="*/ 600155 h 1888043"/>
                <a:gd name="connsiteX16" fmla="*/ 2112135 w 2848807"/>
                <a:gd name="connsiteY16" fmla="*/ 803642 h 1888043"/>
                <a:gd name="connsiteX17" fmla="*/ 1942134 w 2848807"/>
                <a:gd name="connsiteY17" fmla="*/ 945309 h 1888043"/>
                <a:gd name="connsiteX18" fmla="*/ 1833952 w 2848807"/>
                <a:gd name="connsiteY18" fmla="*/ 1030310 h 1888043"/>
                <a:gd name="connsiteX19" fmla="*/ 1692284 w 2848807"/>
                <a:gd name="connsiteY19" fmla="*/ 1138492 h 1888043"/>
                <a:gd name="connsiteX20" fmla="*/ 1527434 w 2848807"/>
                <a:gd name="connsiteY20" fmla="*/ 1251826 h 1888043"/>
                <a:gd name="connsiteX21" fmla="*/ 1424403 w 2848807"/>
                <a:gd name="connsiteY21" fmla="*/ 1321372 h 1888043"/>
                <a:gd name="connsiteX22" fmla="*/ 1341979 w 2848807"/>
                <a:gd name="connsiteY22" fmla="*/ 1372888 h 1888043"/>
                <a:gd name="connsiteX23" fmla="*/ 1213190 w 2848807"/>
                <a:gd name="connsiteY23" fmla="*/ 1450161 h 1888043"/>
                <a:gd name="connsiteX24" fmla="*/ 1112735 w 2848807"/>
                <a:gd name="connsiteY24" fmla="*/ 1506828 h 1888043"/>
                <a:gd name="connsiteX25" fmla="*/ 1038037 w 2848807"/>
                <a:gd name="connsiteY25" fmla="*/ 1545465 h 1888043"/>
                <a:gd name="connsiteX26" fmla="*/ 955612 w 2848807"/>
                <a:gd name="connsiteY26" fmla="*/ 1589253 h 1888043"/>
                <a:gd name="connsiteX27" fmla="*/ 855157 w 2848807"/>
                <a:gd name="connsiteY27" fmla="*/ 1633041 h 1888043"/>
                <a:gd name="connsiteX28" fmla="*/ 775308 w 2848807"/>
                <a:gd name="connsiteY28" fmla="*/ 1669102 h 1888043"/>
                <a:gd name="connsiteX29" fmla="*/ 677429 w 2848807"/>
                <a:gd name="connsiteY29" fmla="*/ 1707739 h 1888043"/>
                <a:gd name="connsiteX30" fmla="*/ 584701 w 2848807"/>
                <a:gd name="connsiteY30" fmla="*/ 1741224 h 1888043"/>
                <a:gd name="connsiteX31" fmla="*/ 491973 w 2848807"/>
                <a:gd name="connsiteY31" fmla="*/ 1772133 h 1888043"/>
                <a:gd name="connsiteX32" fmla="*/ 373487 w 2848807"/>
                <a:gd name="connsiteY32" fmla="*/ 1808194 h 1888043"/>
                <a:gd name="connsiteX33" fmla="*/ 278184 w 2848807"/>
                <a:gd name="connsiteY33" fmla="*/ 1836527 h 1888043"/>
                <a:gd name="connsiteX34" fmla="*/ 193183 w 2848807"/>
                <a:gd name="connsiteY34" fmla="*/ 1859709 h 1888043"/>
                <a:gd name="connsiteX35" fmla="*/ 103031 w 2848807"/>
                <a:gd name="connsiteY35" fmla="*/ 1880315 h 1888043"/>
                <a:gd name="connsiteX36" fmla="*/ 69546 w 2848807"/>
                <a:gd name="connsiteY36" fmla="*/ 1885467 h 1888043"/>
                <a:gd name="connsiteX37" fmla="*/ 36061 w 2848807"/>
                <a:gd name="connsiteY37" fmla="*/ 1888043 h 1888043"/>
                <a:gd name="connsiteX38" fmla="*/ 7727 w 2848807"/>
                <a:gd name="connsiteY38" fmla="*/ 1880315 h 1888043"/>
                <a:gd name="connsiteX39" fmla="*/ 7727 w 2848807"/>
                <a:gd name="connsiteY39" fmla="*/ 1880315 h 1888043"/>
                <a:gd name="connsiteX40" fmla="*/ 0 w 2848807"/>
                <a:gd name="connsiteY40" fmla="*/ 1867437 h 1888043"/>
                <a:gd name="connsiteX41" fmla="*/ 0 w 2848807"/>
                <a:gd name="connsiteY41" fmla="*/ 1857133 h 1888043"/>
                <a:gd name="connsiteX42" fmla="*/ 5152 w 2848807"/>
                <a:gd name="connsiteY42" fmla="*/ 1844255 h 1888043"/>
                <a:gd name="connsiteX43" fmla="*/ 28334 w 2848807"/>
                <a:gd name="connsiteY43" fmla="*/ 1815921 h 1888043"/>
                <a:gd name="connsiteX44" fmla="*/ 69546 w 2848807"/>
                <a:gd name="connsiteY44" fmla="*/ 1803042 h 1888043"/>
                <a:gd name="connsiteX45" fmla="*/ 180304 w 2848807"/>
                <a:gd name="connsiteY45" fmla="*/ 1766981 h 1888043"/>
                <a:gd name="connsiteX46" fmla="*/ 301366 w 2848807"/>
                <a:gd name="connsiteY46" fmla="*/ 1723193 h 1888043"/>
                <a:gd name="connsiteX47" fmla="*/ 476518 w 2848807"/>
                <a:gd name="connsiteY47" fmla="*/ 1648496 h 1888043"/>
                <a:gd name="connsiteX48" fmla="*/ 584701 w 2848807"/>
                <a:gd name="connsiteY48" fmla="*/ 1596980 h 1888043"/>
                <a:gd name="connsiteX49" fmla="*/ 752126 w 2848807"/>
                <a:gd name="connsiteY49" fmla="*/ 1509404 h 1888043"/>
                <a:gd name="connsiteX50" fmla="*/ 865460 w 2848807"/>
                <a:gd name="connsiteY50" fmla="*/ 1447585 h 1888043"/>
                <a:gd name="connsiteX51" fmla="*/ 1038037 w 2848807"/>
                <a:gd name="connsiteY51" fmla="*/ 1341979 h 1888043"/>
                <a:gd name="connsiteX52" fmla="*/ 1200311 w 2848807"/>
                <a:gd name="connsiteY52" fmla="*/ 1233796 h 1888043"/>
                <a:gd name="connsiteX53" fmla="*/ 1347130 w 2848807"/>
                <a:gd name="connsiteY53" fmla="*/ 1128189 h 1888043"/>
                <a:gd name="connsiteX54" fmla="*/ 1483646 w 2848807"/>
                <a:gd name="connsiteY54" fmla="*/ 1022582 h 1888043"/>
                <a:gd name="connsiteX55" fmla="*/ 1643344 w 2848807"/>
                <a:gd name="connsiteY55" fmla="*/ 893794 h 1888043"/>
                <a:gd name="connsiteX56" fmla="*/ 1772133 w 2848807"/>
                <a:gd name="connsiteY56" fmla="*/ 785611 h 1888043"/>
                <a:gd name="connsiteX57" fmla="*/ 1810770 w 2848807"/>
                <a:gd name="connsiteY57" fmla="*/ 749550 h 1888043"/>
                <a:gd name="connsiteX58" fmla="*/ 1926679 w 2848807"/>
                <a:gd name="connsiteY58" fmla="*/ 636216 h 1888043"/>
                <a:gd name="connsiteX59" fmla="*/ 2096681 w 2848807"/>
                <a:gd name="connsiteY59" fmla="*/ 471367 h 1888043"/>
                <a:gd name="connsiteX60" fmla="*/ 2132741 w 2848807"/>
                <a:gd name="connsiteY60" fmla="*/ 432730 h 18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48807" h="1888043">
                  <a:moveTo>
                    <a:pt x="2132741" y="432730"/>
                  </a:moveTo>
                  <a:lnTo>
                    <a:pt x="2235772" y="324548"/>
                  </a:lnTo>
                  <a:lnTo>
                    <a:pt x="2307894" y="247274"/>
                  </a:lnTo>
                  <a:lnTo>
                    <a:pt x="2387743" y="154546"/>
                  </a:lnTo>
                  <a:lnTo>
                    <a:pt x="2423804" y="113334"/>
                  </a:lnTo>
                  <a:lnTo>
                    <a:pt x="2436683" y="85000"/>
                  </a:lnTo>
                  <a:lnTo>
                    <a:pt x="2439259" y="64394"/>
                  </a:lnTo>
                  <a:lnTo>
                    <a:pt x="2439259" y="48940"/>
                  </a:lnTo>
                  <a:lnTo>
                    <a:pt x="2428956" y="23182"/>
                  </a:lnTo>
                  <a:lnTo>
                    <a:pt x="2410925" y="0"/>
                  </a:lnTo>
                  <a:lnTo>
                    <a:pt x="2848807" y="100455"/>
                  </a:lnTo>
                  <a:lnTo>
                    <a:pt x="2820473" y="113334"/>
                  </a:lnTo>
                  <a:lnTo>
                    <a:pt x="2768958" y="151971"/>
                  </a:lnTo>
                  <a:lnTo>
                    <a:pt x="2658199" y="255002"/>
                  </a:lnTo>
                  <a:lnTo>
                    <a:pt x="2524259" y="383790"/>
                  </a:lnTo>
                  <a:lnTo>
                    <a:pt x="2307894" y="600155"/>
                  </a:lnTo>
                  <a:lnTo>
                    <a:pt x="2112135" y="803642"/>
                  </a:lnTo>
                  <a:lnTo>
                    <a:pt x="1942134" y="945309"/>
                  </a:lnTo>
                  <a:lnTo>
                    <a:pt x="1833952" y="1030310"/>
                  </a:lnTo>
                  <a:lnTo>
                    <a:pt x="1692284" y="1138492"/>
                  </a:lnTo>
                  <a:lnTo>
                    <a:pt x="1527434" y="1251826"/>
                  </a:lnTo>
                  <a:lnTo>
                    <a:pt x="1424403" y="1321372"/>
                  </a:lnTo>
                  <a:lnTo>
                    <a:pt x="1341979" y="1372888"/>
                  </a:lnTo>
                  <a:lnTo>
                    <a:pt x="1213190" y="1450161"/>
                  </a:lnTo>
                  <a:lnTo>
                    <a:pt x="1112735" y="1506828"/>
                  </a:lnTo>
                  <a:lnTo>
                    <a:pt x="1038037" y="1545465"/>
                  </a:lnTo>
                  <a:lnTo>
                    <a:pt x="955612" y="1589253"/>
                  </a:lnTo>
                  <a:lnTo>
                    <a:pt x="855157" y="1633041"/>
                  </a:lnTo>
                  <a:lnTo>
                    <a:pt x="775308" y="1669102"/>
                  </a:lnTo>
                  <a:lnTo>
                    <a:pt x="677429" y="1707739"/>
                  </a:lnTo>
                  <a:lnTo>
                    <a:pt x="584701" y="1741224"/>
                  </a:lnTo>
                  <a:lnTo>
                    <a:pt x="491973" y="1772133"/>
                  </a:lnTo>
                  <a:lnTo>
                    <a:pt x="373487" y="1808194"/>
                  </a:lnTo>
                  <a:lnTo>
                    <a:pt x="278184" y="1836527"/>
                  </a:lnTo>
                  <a:lnTo>
                    <a:pt x="193183" y="1859709"/>
                  </a:lnTo>
                  <a:lnTo>
                    <a:pt x="103031" y="1880315"/>
                  </a:lnTo>
                  <a:lnTo>
                    <a:pt x="69546" y="1885467"/>
                  </a:lnTo>
                  <a:lnTo>
                    <a:pt x="36061" y="1888043"/>
                  </a:lnTo>
                  <a:lnTo>
                    <a:pt x="7727" y="1880315"/>
                  </a:lnTo>
                  <a:lnTo>
                    <a:pt x="7727" y="1880315"/>
                  </a:lnTo>
                  <a:lnTo>
                    <a:pt x="0" y="1867437"/>
                  </a:lnTo>
                  <a:lnTo>
                    <a:pt x="0" y="1857133"/>
                  </a:lnTo>
                  <a:lnTo>
                    <a:pt x="5152" y="1844255"/>
                  </a:lnTo>
                  <a:lnTo>
                    <a:pt x="28334" y="1815921"/>
                  </a:lnTo>
                  <a:lnTo>
                    <a:pt x="69546" y="1803042"/>
                  </a:lnTo>
                  <a:lnTo>
                    <a:pt x="180304" y="1766981"/>
                  </a:lnTo>
                  <a:lnTo>
                    <a:pt x="301366" y="1723193"/>
                  </a:lnTo>
                  <a:lnTo>
                    <a:pt x="476518" y="1648496"/>
                  </a:lnTo>
                  <a:lnTo>
                    <a:pt x="584701" y="1596980"/>
                  </a:lnTo>
                  <a:lnTo>
                    <a:pt x="752126" y="1509404"/>
                  </a:lnTo>
                  <a:lnTo>
                    <a:pt x="865460" y="1447585"/>
                  </a:lnTo>
                  <a:lnTo>
                    <a:pt x="1038037" y="1341979"/>
                  </a:lnTo>
                  <a:lnTo>
                    <a:pt x="1200311" y="1233796"/>
                  </a:lnTo>
                  <a:lnTo>
                    <a:pt x="1347130" y="1128189"/>
                  </a:lnTo>
                  <a:lnTo>
                    <a:pt x="1483646" y="1022582"/>
                  </a:lnTo>
                  <a:lnTo>
                    <a:pt x="1643344" y="893794"/>
                  </a:lnTo>
                  <a:lnTo>
                    <a:pt x="1772133" y="785611"/>
                  </a:lnTo>
                  <a:lnTo>
                    <a:pt x="1810770" y="749550"/>
                  </a:lnTo>
                  <a:lnTo>
                    <a:pt x="1926679" y="636216"/>
                  </a:lnTo>
                  <a:lnTo>
                    <a:pt x="2096681" y="471367"/>
                  </a:lnTo>
                  <a:lnTo>
                    <a:pt x="2132741" y="4327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CE8A822C-9D76-3240-A6E4-EB99EC019961}"/>
                </a:ext>
              </a:extLst>
            </p:cNvPr>
            <p:cNvSpPr/>
            <p:nvPr/>
          </p:nvSpPr>
          <p:spPr>
            <a:xfrm>
              <a:off x="4205288" y="4319588"/>
              <a:ext cx="2933700" cy="1700212"/>
            </a:xfrm>
            <a:custGeom>
              <a:avLst/>
              <a:gdLst>
                <a:gd name="connsiteX0" fmla="*/ 1140618 w 2933700"/>
                <a:gd name="connsiteY0" fmla="*/ 671512 h 1700212"/>
                <a:gd name="connsiteX1" fmla="*/ 973931 w 2933700"/>
                <a:gd name="connsiteY1" fmla="*/ 552450 h 1700212"/>
                <a:gd name="connsiteX2" fmla="*/ 764381 w 2933700"/>
                <a:gd name="connsiteY2" fmla="*/ 433387 h 1700212"/>
                <a:gd name="connsiteX3" fmla="*/ 640556 w 2933700"/>
                <a:gd name="connsiteY3" fmla="*/ 338137 h 1700212"/>
                <a:gd name="connsiteX4" fmla="*/ 521493 w 2933700"/>
                <a:gd name="connsiteY4" fmla="*/ 254793 h 1700212"/>
                <a:gd name="connsiteX5" fmla="*/ 404812 w 2933700"/>
                <a:gd name="connsiteY5" fmla="*/ 180975 h 1700212"/>
                <a:gd name="connsiteX6" fmla="*/ 290512 w 2933700"/>
                <a:gd name="connsiteY6" fmla="*/ 114300 h 1700212"/>
                <a:gd name="connsiteX7" fmla="*/ 176212 w 2933700"/>
                <a:gd name="connsiteY7" fmla="*/ 54768 h 1700212"/>
                <a:gd name="connsiteX8" fmla="*/ 73818 w 2933700"/>
                <a:gd name="connsiteY8" fmla="*/ 0 h 1700212"/>
                <a:gd name="connsiteX9" fmla="*/ 0 w 2933700"/>
                <a:gd name="connsiteY9" fmla="*/ 78581 h 1700212"/>
                <a:gd name="connsiteX10" fmla="*/ 100012 w 2933700"/>
                <a:gd name="connsiteY10" fmla="*/ 130968 h 1700212"/>
                <a:gd name="connsiteX11" fmla="*/ 185737 w 2933700"/>
                <a:gd name="connsiteY11" fmla="*/ 183356 h 1700212"/>
                <a:gd name="connsiteX12" fmla="*/ 266700 w 2933700"/>
                <a:gd name="connsiteY12" fmla="*/ 235743 h 1700212"/>
                <a:gd name="connsiteX13" fmla="*/ 385762 w 2933700"/>
                <a:gd name="connsiteY13" fmla="*/ 321468 h 1700212"/>
                <a:gd name="connsiteX14" fmla="*/ 511968 w 2933700"/>
                <a:gd name="connsiteY14" fmla="*/ 419100 h 1700212"/>
                <a:gd name="connsiteX15" fmla="*/ 657225 w 2933700"/>
                <a:gd name="connsiteY15" fmla="*/ 542925 h 1700212"/>
                <a:gd name="connsiteX16" fmla="*/ 912018 w 2933700"/>
                <a:gd name="connsiteY16" fmla="*/ 769143 h 1700212"/>
                <a:gd name="connsiteX17" fmla="*/ 1054893 w 2933700"/>
                <a:gd name="connsiteY17" fmla="*/ 897731 h 1700212"/>
                <a:gd name="connsiteX18" fmla="*/ 1262062 w 2933700"/>
                <a:gd name="connsiteY18" fmla="*/ 1088231 h 1700212"/>
                <a:gd name="connsiteX19" fmla="*/ 1445418 w 2933700"/>
                <a:gd name="connsiteY19" fmla="*/ 1254918 h 1700212"/>
                <a:gd name="connsiteX20" fmla="*/ 1588293 w 2933700"/>
                <a:gd name="connsiteY20" fmla="*/ 1385887 h 1700212"/>
                <a:gd name="connsiteX21" fmla="*/ 1707356 w 2933700"/>
                <a:gd name="connsiteY21" fmla="*/ 1495425 h 1700212"/>
                <a:gd name="connsiteX22" fmla="*/ 1795462 w 2933700"/>
                <a:gd name="connsiteY22" fmla="*/ 1574006 h 1700212"/>
                <a:gd name="connsiteX23" fmla="*/ 1854993 w 2933700"/>
                <a:gd name="connsiteY23" fmla="*/ 1631156 h 1700212"/>
                <a:gd name="connsiteX24" fmla="*/ 1888331 w 2933700"/>
                <a:gd name="connsiteY24" fmla="*/ 1659731 h 1700212"/>
                <a:gd name="connsiteX25" fmla="*/ 1916906 w 2933700"/>
                <a:gd name="connsiteY25" fmla="*/ 1676400 h 1700212"/>
                <a:gd name="connsiteX26" fmla="*/ 1952625 w 2933700"/>
                <a:gd name="connsiteY26" fmla="*/ 1690687 h 1700212"/>
                <a:gd name="connsiteX27" fmla="*/ 2014537 w 2933700"/>
                <a:gd name="connsiteY27" fmla="*/ 1700212 h 1700212"/>
                <a:gd name="connsiteX28" fmla="*/ 2200275 w 2933700"/>
                <a:gd name="connsiteY28" fmla="*/ 1695450 h 1700212"/>
                <a:gd name="connsiteX29" fmla="*/ 2426493 w 2933700"/>
                <a:gd name="connsiteY29" fmla="*/ 1690687 h 1700212"/>
                <a:gd name="connsiteX30" fmla="*/ 2750343 w 2933700"/>
                <a:gd name="connsiteY30" fmla="*/ 1683543 h 1700212"/>
                <a:gd name="connsiteX31" fmla="*/ 2895600 w 2933700"/>
                <a:gd name="connsiteY31" fmla="*/ 1676400 h 1700212"/>
                <a:gd name="connsiteX32" fmla="*/ 2919412 w 2933700"/>
                <a:gd name="connsiteY32" fmla="*/ 1671637 h 1700212"/>
                <a:gd name="connsiteX33" fmla="*/ 2933700 w 2933700"/>
                <a:gd name="connsiteY33" fmla="*/ 1662112 h 1700212"/>
                <a:gd name="connsiteX34" fmla="*/ 2933700 w 2933700"/>
                <a:gd name="connsiteY34" fmla="*/ 1654968 h 1700212"/>
                <a:gd name="connsiteX35" fmla="*/ 2931318 w 2933700"/>
                <a:gd name="connsiteY35" fmla="*/ 1643062 h 1700212"/>
                <a:gd name="connsiteX36" fmla="*/ 2905125 w 2933700"/>
                <a:gd name="connsiteY36" fmla="*/ 1612106 h 1700212"/>
                <a:gd name="connsiteX37" fmla="*/ 2895600 w 2933700"/>
                <a:gd name="connsiteY37" fmla="*/ 1607343 h 1700212"/>
                <a:gd name="connsiteX38" fmla="*/ 2826543 w 2933700"/>
                <a:gd name="connsiteY38" fmla="*/ 1588293 h 1700212"/>
                <a:gd name="connsiteX39" fmla="*/ 2726531 w 2933700"/>
                <a:gd name="connsiteY39" fmla="*/ 1562100 h 1700212"/>
                <a:gd name="connsiteX40" fmla="*/ 2590800 w 2933700"/>
                <a:gd name="connsiteY40" fmla="*/ 1514475 h 1700212"/>
                <a:gd name="connsiteX41" fmla="*/ 2445543 w 2933700"/>
                <a:gd name="connsiteY41" fmla="*/ 1462087 h 1700212"/>
                <a:gd name="connsiteX42" fmla="*/ 2309812 w 2933700"/>
                <a:gd name="connsiteY42" fmla="*/ 1404937 h 1700212"/>
                <a:gd name="connsiteX43" fmla="*/ 2188368 w 2933700"/>
                <a:gd name="connsiteY43" fmla="*/ 1350168 h 1700212"/>
                <a:gd name="connsiteX44" fmla="*/ 2038350 w 2933700"/>
                <a:gd name="connsiteY44" fmla="*/ 1276350 h 1700212"/>
                <a:gd name="connsiteX45" fmla="*/ 1924050 w 2933700"/>
                <a:gd name="connsiteY45" fmla="*/ 1216818 h 1700212"/>
                <a:gd name="connsiteX46" fmla="*/ 1826418 w 2933700"/>
                <a:gd name="connsiteY46" fmla="*/ 1159668 h 1700212"/>
                <a:gd name="connsiteX47" fmla="*/ 1719262 w 2933700"/>
                <a:gd name="connsiteY47" fmla="*/ 1083468 h 1700212"/>
                <a:gd name="connsiteX48" fmla="*/ 1540668 w 2933700"/>
                <a:gd name="connsiteY48" fmla="*/ 959643 h 1700212"/>
                <a:gd name="connsiteX49" fmla="*/ 1376362 w 2933700"/>
                <a:gd name="connsiteY49" fmla="*/ 838200 h 1700212"/>
                <a:gd name="connsiteX50" fmla="*/ 1140618 w 2933700"/>
                <a:gd name="connsiteY50" fmla="*/ 671512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33700" h="1700212">
                  <a:moveTo>
                    <a:pt x="1140618" y="671512"/>
                  </a:moveTo>
                  <a:lnTo>
                    <a:pt x="973931" y="552450"/>
                  </a:lnTo>
                  <a:lnTo>
                    <a:pt x="764381" y="433387"/>
                  </a:lnTo>
                  <a:lnTo>
                    <a:pt x="640556" y="338137"/>
                  </a:lnTo>
                  <a:lnTo>
                    <a:pt x="521493" y="254793"/>
                  </a:lnTo>
                  <a:lnTo>
                    <a:pt x="404812" y="180975"/>
                  </a:lnTo>
                  <a:lnTo>
                    <a:pt x="290512" y="114300"/>
                  </a:lnTo>
                  <a:lnTo>
                    <a:pt x="176212" y="54768"/>
                  </a:lnTo>
                  <a:lnTo>
                    <a:pt x="73818" y="0"/>
                  </a:lnTo>
                  <a:lnTo>
                    <a:pt x="0" y="78581"/>
                  </a:lnTo>
                  <a:lnTo>
                    <a:pt x="100012" y="130968"/>
                  </a:lnTo>
                  <a:lnTo>
                    <a:pt x="185737" y="183356"/>
                  </a:lnTo>
                  <a:lnTo>
                    <a:pt x="266700" y="235743"/>
                  </a:lnTo>
                  <a:lnTo>
                    <a:pt x="385762" y="321468"/>
                  </a:lnTo>
                  <a:lnTo>
                    <a:pt x="511968" y="419100"/>
                  </a:lnTo>
                  <a:lnTo>
                    <a:pt x="657225" y="542925"/>
                  </a:lnTo>
                  <a:lnTo>
                    <a:pt x="912018" y="769143"/>
                  </a:lnTo>
                  <a:lnTo>
                    <a:pt x="1054893" y="897731"/>
                  </a:lnTo>
                  <a:lnTo>
                    <a:pt x="1262062" y="1088231"/>
                  </a:lnTo>
                  <a:lnTo>
                    <a:pt x="1445418" y="1254918"/>
                  </a:lnTo>
                  <a:lnTo>
                    <a:pt x="1588293" y="1385887"/>
                  </a:lnTo>
                  <a:lnTo>
                    <a:pt x="1707356" y="1495425"/>
                  </a:lnTo>
                  <a:lnTo>
                    <a:pt x="1795462" y="1574006"/>
                  </a:lnTo>
                  <a:lnTo>
                    <a:pt x="1854993" y="1631156"/>
                  </a:lnTo>
                  <a:lnTo>
                    <a:pt x="1888331" y="1659731"/>
                  </a:lnTo>
                  <a:lnTo>
                    <a:pt x="1916906" y="1676400"/>
                  </a:lnTo>
                  <a:lnTo>
                    <a:pt x="1952625" y="1690687"/>
                  </a:lnTo>
                  <a:lnTo>
                    <a:pt x="2014537" y="1700212"/>
                  </a:lnTo>
                  <a:lnTo>
                    <a:pt x="2200275" y="1695450"/>
                  </a:lnTo>
                  <a:lnTo>
                    <a:pt x="2426493" y="1690687"/>
                  </a:lnTo>
                  <a:lnTo>
                    <a:pt x="2750343" y="1683543"/>
                  </a:lnTo>
                  <a:lnTo>
                    <a:pt x="2895600" y="1676400"/>
                  </a:lnTo>
                  <a:lnTo>
                    <a:pt x="2919412" y="1671637"/>
                  </a:lnTo>
                  <a:lnTo>
                    <a:pt x="2933700" y="1662112"/>
                  </a:lnTo>
                  <a:lnTo>
                    <a:pt x="2933700" y="1654968"/>
                  </a:lnTo>
                  <a:lnTo>
                    <a:pt x="2931318" y="1643062"/>
                  </a:lnTo>
                  <a:lnTo>
                    <a:pt x="2905125" y="1612106"/>
                  </a:lnTo>
                  <a:lnTo>
                    <a:pt x="2895600" y="1607343"/>
                  </a:lnTo>
                  <a:lnTo>
                    <a:pt x="2826543" y="1588293"/>
                  </a:lnTo>
                  <a:lnTo>
                    <a:pt x="2726531" y="1562100"/>
                  </a:lnTo>
                  <a:lnTo>
                    <a:pt x="2590800" y="1514475"/>
                  </a:lnTo>
                  <a:lnTo>
                    <a:pt x="2445543" y="1462087"/>
                  </a:lnTo>
                  <a:lnTo>
                    <a:pt x="2309812" y="1404937"/>
                  </a:lnTo>
                  <a:lnTo>
                    <a:pt x="2188368" y="1350168"/>
                  </a:lnTo>
                  <a:lnTo>
                    <a:pt x="2038350" y="1276350"/>
                  </a:lnTo>
                  <a:lnTo>
                    <a:pt x="1924050" y="1216818"/>
                  </a:lnTo>
                  <a:lnTo>
                    <a:pt x="1826418" y="1159668"/>
                  </a:lnTo>
                  <a:lnTo>
                    <a:pt x="1719262" y="1083468"/>
                  </a:lnTo>
                  <a:lnTo>
                    <a:pt x="1540668" y="959643"/>
                  </a:lnTo>
                  <a:lnTo>
                    <a:pt x="1376362" y="838200"/>
                  </a:lnTo>
                  <a:lnTo>
                    <a:pt x="114061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269076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80DE3A2-5075-7645-BC50-7068DCBA19FA}"/>
              </a:ext>
            </a:extLst>
          </p:cNvPr>
          <p:cNvSpPr/>
          <p:nvPr/>
        </p:nvSpPr>
        <p:spPr bwMode="auto">
          <a:xfrm>
            <a:off x="2840038" y="1528763"/>
            <a:ext cx="1193800" cy="1300162"/>
          </a:xfrm>
          <a:custGeom>
            <a:avLst/>
            <a:gdLst>
              <a:gd name="connsiteX0" fmla="*/ 633413 w 1193007"/>
              <a:gd name="connsiteY0" fmla="*/ 842962 h 1300162"/>
              <a:gd name="connsiteX1" fmla="*/ 435769 w 1193007"/>
              <a:gd name="connsiteY1" fmla="*/ 1012031 h 1300162"/>
              <a:gd name="connsiteX2" fmla="*/ 240507 w 1193007"/>
              <a:gd name="connsiteY2" fmla="*/ 1166812 h 1300162"/>
              <a:gd name="connsiteX3" fmla="*/ 102394 w 1193007"/>
              <a:gd name="connsiteY3" fmla="*/ 1271587 h 1300162"/>
              <a:gd name="connsiteX4" fmla="*/ 80963 w 1193007"/>
              <a:gd name="connsiteY4" fmla="*/ 1283493 h 1300162"/>
              <a:gd name="connsiteX5" fmla="*/ 59532 w 1193007"/>
              <a:gd name="connsiteY5" fmla="*/ 1293018 h 1300162"/>
              <a:gd name="connsiteX6" fmla="*/ 38100 w 1193007"/>
              <a:gd name="connsiteY6" fmla="*/ 1297781 h 1300162"/>
              <a:gd name="connsiteX7" fmla="*/ 14288 w 1193007"/>
              <a:gd name="connsiteY7" fmla="*/ 1300162 h 1300162"/>
              <a:gd name="connsiteX8" fmla="*/ 2382 w 1193007"/>
              <a:gd name="connsiteY8" fmla="*/ 1295400 h 1300162"/>
              <a:gd name="connsiteX9" fmla="*/ 0 w 1193007"/>
              <a:gd name="connsiteY9" fmla="*/ 1285875 h 1300162"/>
              <a:gd name="connsiteX10" fmla="*/ 11907 w 1193007"/>
              <a:gd name="connsiteY10" fmla="*/ 1254918 h 1300162"/>
              <a:gd name="connsiteX11" fmla="*/ 42863 w 1193007"/>
              <a:gd name="connsiteY11" fmla="*/ 1212056 h 1300162"/>
              <a:gd name="connsiteX12" fmla="*/ 95250 w 1193007"/>
              <a:gd name="connsiteY12" fmla="*/ 1164431 h 1300162"/>
              <a:gd name="connsiteX13" fmla="*/ 192882 w 1193007"/>
              <a:gd name="connsiteY13" fmla="*/ 1069181 h 1300162"/>
              <a:gd name="connsiteX14" fmla="*/ 295275 w 1193007"/>
              <a:gd name="connsiteY14" fmla="*/ 962025 h 1300162"/>
              <a:gd name="connsiteX15" fmla="*/ 416719 w 1193007"/>
              <a:gd name="connsiteY15" fmla="*/ 819150 h 1300162"/>
              <a:gd name="connsiteX16" fmla="*/ 535782 w 1193007"/>
              <a:gd name="connsiteY16" fmla="*/ 673893 h 1300162"/>
              <a:gd name="connsiteX17" fmla="*/ 626269 w 1193007"/>
              <a:gd name="connsiteY17" fmla="*/ 542925 h 1300162"/>
              <a:gd name="connsiteX18" fmla="*/ 723900 w 1193007"/>
              <a:gd name="connsiteY18" fmla="*/ 388143 h 1300162"/>
              <a:gd name="connsiteX19" fmla="*/ 778669 w 1193007"/>
              <a:gd name="connsiteY19" fmla="*/ 290512 h 1300162"/>
              <a:gd name="connsiteX20" fmla="*/ 795338 w 1193007"/>
              <a:gd name="connsiteY20" fmla="*/ 254793 h 1300162"/>
              <a:gd name="connsiteX21" fmla="*/ 800100 w 1193007"/>
              <a:gd name="connsiteY21" fmla="*/ 230981 h 1300162"/>
              <a:gd name="connsiteX22" fmla="*/ 802482 w 1193007"/>
              <a:gd name="connsiteY22" fmla="*/ 207168 h 1300162"/>
              <a:gd name="connsiteX23" fmla="*/ 800100 w 1193007"/>
              <a:gd name="connsiteY23" fmla="*/ 176212 h 1300162"/>
              <a:gd name="connsiteX24" fmla="*/ 795338 w 1193007"/>
              <a:gd name="connsiteY24" fmla="*/ 150018 h 1300162"/>
              <a:gd name="connsiteX25" fmla="*/ 776288 w 1193007"/>
              <a:gd name="connsiteY25" fmla="*/ 109537 h 1300162"/>
              <a:gd name="connsiteX26" fmla="*/ 752475 w 1193007"/>
              <a:gd name="connsiteY26" fmla="*/ 76200 h 1300162"/>
              <a:gd name="connsiteX27" fmla="*/ 738188 w 1193007"/>
              <a:gd name="connsiteY27" fmla="*/ 57150 h 1300162"/>
              <a:gd name="connsiteX28" fmla="*/ 728663 w 1193007"/>
              <a:gd name="connsiteY28" fmla="*/ 28575 h 1300162"/>
              <a:gd name="connsiteX29" fmla="*/ 733425 w 1193007"/>
              <a:gd name="connsiteY29" fmla="*/ 11906 h 1300162"/>
              <a:gd name="connsiteX30" fmla="*/ 750094 w 1193007"/>
              <a:gd name="connsiteY30" fmla="*/ 0 h 1300162"/>
              <a:gd name="connsiteX31" fmla="*/ 778669 w 1193007"/>
              <a:gd name="connsiteY31" fmla="*/ 2381 h 1300162"/>
              <a:gd name="connsiteX32" fmla="*/ 823913 w 1193007"/>
              <a:gd name="connsiteY32" fmla="*/ 19050 h 1300162"/>
              <a:gd name="connsiteX33" fmla="*/ 931069 w 1193007"/>
              <a:gd name="connsiteY33" fmla="*/ 83343 h 1300162"/>
              <a:gd name="connsiteX34" fmla="*/ 1002507 w 1193007"/>
              <a:gd name="connsiteY34" fmla="*/ 133350 h 1300162"/>
              <a:gd name="connsiteX35" fmla="*/ 1081088 w 1193007"/>
              <a:gd name="connsiteY35" fmla="*/ 188118 h 1300162"/>
              <a:gd name="connsiteX36" fmla="*/ 1128713 w 1193007"/>
              <a:gd name="connsiteY36" fmla="*/ 230981 h 1300162"/>
              <a:gd name="connsiteX37" fmla="*/ 1169194 w 1193007"/>
              <a:gd name="connsiteY37" fmla="*/ 276225 h 1300162"/>
              <a:gd name="connsiteX38" fmla="*/ 1185863 w 1193007"/>
              <a:gd name="connsiteY38" fmla="*/ 297656 h 1300162"/>
              <a:gd name="connsiteX39" fmla="*/ 1193007 w 1193007"/>
              <a:gd name="connsiteY39" fmla="*/ 323850 h 1300162"/>
              <a:gd name="connsiteX40" fmla="*/ 1183482 w 1193007"/>
              <a:gd name="connsiteY40" fmla="*/ 350043 h 1300162"/>
              <a:gd name="connsiteX41" fmla="*/ 1154907 w 1193007"/>
              <a:gd name="connsiteY41" fmla="*/ 366712 h 1300162"/>
              <a:gd name="connsiteX42" fmla="*/ 1107282 w 1193007"/>
              <a:gd name="connsiteY42" fmla="*/ 385762 h 1300162"/>
              <a:gd name="connsiteX43" fmla="*/ 1076325 w 1193007"/>
              <a:gd name="connsiteY43" fmla="*/ 404812 h 1300162"/>
              <a:gd name="connsiteX44" fmla="*/ 1033463 w 1193007"/>
              <a:gd name="connsiteY44" fmla="*/ 440531 h 1300162"/>
              <a:gd name="connsiteX45" fmla="*/ 1000125 w 1193007"/>
              <a:gd name="connsiteY45" fmla="*/ 483393 h 1300162"/>
              <a:gd name="connsiteX46" fmla="*/ 933450 w 1193007"/>
              <a:gd name="connsiteY46" fmla="*/ 554831 h 1300162"/>
              <a:gd name="connsiteX47" fmla="*/ 781050 w 1193007"/>
              <a:gd name="connsiteY47" fmla="*/ 709612 h 1300162"/>
              <a:gd name="connsiteX48" fmla="*/ 633413 w 1193007"/>
              <a:gd name="connsiteY48" fmla="*/ 842962 h 130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93007" h="1300162">
                <a:moveTo>
                  <a:pt x="633413" y="842962"/>
                </a:moveTo>
                <a:lnTo>
                  <a:pt x="435769" y="1012031"/>
                </a:lnTo>
                <a:lnTo>
                  <a:pt x="240507" y="1166812"/>
                </a:lnTo>
                <a:lnTo>
                  <a:pt x="102394" y="1271587"/>
                </a:lnTo>
                <a:lnTo>
                  <a:pt x="80963" y="1283493"/>
                </a:lnTo>
                <a:lnTo>
                  <a:pt x="59532" y="1293018"/>
                </a:lnTo>
                <a:lnTo>
                  <a:pt x="38100" y="1297781"/>
                </a:lnTo>
                <a:lnTo>
                  <a:pt x="14288" y="1300162"/>
                </a:lnTo>
                <a:lnTo>
                  <a:pt x="2382" y="1295400"/>
                </a:lnTo>
                <a:lnTo>
                  <a:pt x="0" y="1285875"/>
                </a:lnTo>
                <a:lnTo>
                  <a:pt x="11907" y="1254918"/>
                </a:lnTo>
                <a:lnTo>
                  <a:pt x="42863" y="1212056"/>
                </a:lnTo>
                <a:lnTo>
                  <a:pt x="95250" y="1164431"/>
                </a:lnTo>
                <a:lnTo>
                  <a:pt x="192882" y="1069181"/>
                </a:lnTo>
                <a:lnTo>
                  <a:pt x="295275" y="962025"/>
                </a:lnTo>
                <a:lnTo>
                  <a:pt x="416719" y="819150"/>
                </a:lnTo>
                <a:lnTo>
                  <a:pt x="535782" y="673893"/>
                </a:lnTo>
                <a:lnTo>
                  <a:pt x="626269" y="542925"/>
                </a:lnTo>
                <a:lnTo>
                  <a:pt x="723900" y="388143"/>
                </a:lnTo>
                <a:lnTo>
                  <a:pt x="778669" y="290512"/>
                </a:lnTo>
                <a:lnTo>
                  <a:pt x="795338" y="254793"/>
                </a:lnTo>
                <a:lnTo>
                  <a:pt x="800100" y="230981"/>
                </a:lnTo>
                <a:lnTo>
                  <a:pt x="802482" y="207168"/>
                </a:lnTo>
                <a:lnTo>
                  <a:pt x="800100" y="176212"/>
                </a:lnTo>
                <a:lnTo>
                  <a:pt x="795338" y="150018"/>
                </a:lnTo>
                <a:lnTo>
                  <a:pt x="776288" y="109537"/>
                </a:lnTo>
                <a:lnTo>
                  <a:pt x="752475" y="76200"/>
                </a:lnTo>
                <a:lnTo>
                  <a:pt x="738188" y="57150"/>
                </a:lnTo>
                <a:lnTo>
                  <a:pt x="728663" y="28575"/>
                </a:lnTo>
                <a:lnTo>
                  <a:pt x="733425" y="11906"/>
                </a:lnTo>
                <a:lnTo>
                  <a:pt x="750094" y="0"/>
                </a:lnTo>
                <a:lnTo>
                  <a:pt x="778669" y="2381"/>
                </a:lnTo>
                <a:lnTo>
                  <a:pt x="823913" y="19050"/>
                </a:lnTo>
                <a:lnTo>
                  <a:pt x="931069" y="83343"/>
                </a:lnTo>
                <a:lnTo>
                  <a:pt x="1002507" y="133350"/>
                </a:lnTo>
                <a:lnTo>
                  <a:pt x="1081088" y="188118"/>
                </a:lnTo>
                <a:lnTo>
                  <a:pt x="1128713" y="230981"/>
                </a:lnTo>
                <a:lnTo>
                  <a:pt x="1169194" y="276225"/>
                </a:lnTo>
                <a:lnTo>
                  <a:pt x="1185863" y="297656"/>
                </a:lnTo>
                <a:lnTo>
                  <a:pt x="1193007" y="323850"/>
                </a:lnTo>
                <a:lnTo>
                  <a:pt x="1183482" y="350043"/>
                </a:lnTo>
                <a:lnTo>
                  <a:pt x="1154907" y="366712"/>
                </a:lnTo>
                <a:lnTo>
                  <a:pt x="1107282" y="385762"/>
                </a:lnTo>
                <a:lnTo>
                  <a:pt x="1076325" y="404812"/>
                </a:lnTo>
                <a:lnTo>
                  <a:pt x="1033463" y="440531"/>
                </a:lnTo>
                <a:lnTo>
                  <a:pt x="1000125" y="483393"/>
                </a:lnTo>
                <a:lnTo>
                  <a:pt x="933450" y="554831"/>
                </a:lnTo>
                <a:lnTo>
                  <a:pt x="781050" y="709612"/>
                </a:lnTo>
                <a:lnTo>
                  <a:pt x="633413" y="8429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246FB8A-1999-E743-AF5D-382A56378215}"/>
              </a:ext>
            </a:extLst>
          </p:cNvPr>
          <p:cNvSpPr/>
          <p:nvPr/>
        </p:nvSpPr>
        <p:spPr bwMode="auto">
          <a:xfrm>
            <a:off x="4454525" y="4211638"/>
            <a:ext cx="1984375" cy="412750"/>
          </a:xfrm>
          <a:custGeom>
            <a:avLst/>
            <a:gdLst>
              <a:gd name="connsiteX0" fmla="*/ 823912 w 1983581"/>
              <a:gd name="connsiteY0" fmla="*/ 340519 h 411957"/>
              <a:gd name="connsiteX1" fmla="*/ 519112 w 1983581"/>
              <a:gd name="connsiteY1" fmla="*/ 388144 h 411957"/>
              <a:gd name="connsiteX2" fmla="*/ 431006 w 1983581"/>
              <a:gd name="connsiteY2" fmla="*/ 404813 h 411957"/>
              <a:gd name="connsiteX3" fmla="*/ 409575 w 1983581"/>
              <a:gd name="connsiteY3" fmla="*/ 411957 h 411957"/>
              <a:gd name="connsiteX4" fmla="*/ 390525 w 1983581"/>
              <a:gd name="connsiteY4" fmla="*/ 411957 h 411957"/>
              <a:gd name="connsiteX5" fmla="*/ 357187 w 1983581"/>
              <a:gd name="connsiteY5" fmla="*/ 407194 h 411957"/>
              <a:gd name="connsiteX6" fmla="*/ 292894 w 1983581"/>
              <a:gd name="connsiteY6" fmla="*/ 388144 h 411957"/>
              <a:gd name="connsiteX7" fmla="*/ 195262 w 1983581"/>
              <a:gd name="connsiteY7" fmla="*/ 345282 h 411957"/>
              <a:gd name="connsiteX8" fmla="*/ 126206 w 1983581"/>
              <a:gd name="connsiteY8" fmla="*/ 307182 h 411957"/>
              <a:gd name="connsiteX9" fmla="*/ 71437 w 1983581"/>
              <a:gd name="connsiteY9" fmla="*/ 273844 h 411957"/>
              <a:gd name="connsiteX10" fmla="*/ 54769 w 1983581"/>
              <a:gd name="connsiteY10" fmla="*/ 261938 h 411957"/>
              <a:gd name="connsiteX11" fmla="*/ 21431 w 1983581"/>
              <a:gd name="connsiteY11" fmla="*/ 228600 h 411957"/>
              <a:gd name="connsiteX12" fmla="*/ 2381 w 1983581"/>
              <a:gd name="connsiteY12" fmla="*/ 197644 h 411957"/>
              <a:gd name="connsiteX13" fmla="*/ 0 w 1983581"/>
              <a:gd name="connsiteY13" fmla="*/ 176213 h 411957"/>
              <a:gd name="connsiteX14" fmla="*/ 4762 w 1983581"/>
              <a:gd name="connsiteY14" fmla="*/ 164307 h 411957"/>
              <a:gd name="connsiteX15" fmla="*/ 16669 w 1983581"/>
              <a:gd name="connsiteY15" fmla="*/ 159544 h 411957"/>
              <a:gd name="connsiteX16" fmla="*/ 50006 w 1983581"/>
              <a:gd name="connsiteY16" fmla="*/ 161925 h 411957"/>
              <a:gd name="connsiteX17" fmla="*/ 107156 w 1983581"/>
              <a:gd name="connsiteY17" fmla="*/ 171450 h 411957"/>
              <a:gd name="connsiteX18" fmla="*/ 166687 w 1983581"/>
              <a:gd name="connsiteY18" fmla="*/ 185738 h 411957"/>
              <a:gd name="connsiteX19" fmla="*/ 230981 w 1983581"/>
              <a:gd name="connsiteY19" fmla="*/ 195263 h 411957"/>
              <a:gd name="connsiteX20" fmla="*/ 276225 w 1983581"/>
              <a:gd name="connsiteY20" fmla="*/ 200025 h 411957"/>
              <a:gd name="connsiteX21" fmla="*/ 328612 w 1983581"/>
              <a:gd name="connsiteY21" fmla="*/ 200025 h 411957"/>
              <a:gd name="connsiteX22" fmla="*/ 378619 w 1983581"/>
              <a:gd name="connsiteY22" fmla="*/ 197644 h 411957"/>
              <a:gd name="connsiteX23" fmla="*/ 514350 w 1983581"/>
              <a:gd name="connsiteY23" fmla="*/ 185738 h 411957"/>
              <a:gd name="connsiteX24" fmla="*/ 892969 w 1983581"/>
              <a:gd name="connsiteY24" fmla="*/ 154782 h 411957"/>
              <a:gd name="connsiteX25" fmla="*/ 1147762 w 1983581"/>
              <a:gd name="connsiteY25" fmla="*/ 130969 h 411957"/>
              <a:gd name="connsiteX26" fmla="*/ 1238250 w 1983581"/>
              <a:gd name="connsiteY26" fmla="*/ 119063 h 411957"/>
              <a:gd name="connsiteX27" fmla="*/ 1314450 w 1983581"/>
              <a:gd name="connsiteY27" fmla="*/ 104775 h 411957"/>
              <a:gd name="connsiteX28" fmla="*/ 1445419 w 1983581"/>
              <a:gd name="connsiteY28" fmla="*/ 71438 h 411957"/>
              <a:gd name="connsiteX29" fmla="*/ 1609725 w 1983581"/>
              <a:gd name="connsiteY29" fmla="*/ 19050 h 411957"/>
              <a:gd name="connsiteX30" fmla="*/ 1626394 w 1983581"/>
              <a:gd name="connsiteY30" fmla="*/ 7144 h 411957"/>
              <a:gd name="connsiteX31" fmla="*/ 1662112 w 1983581"/>
              <a:gd name="connsiteY31" fmla="*/ 0 h 411957"/>
              <a:gd name="connsiteX32" fmla="*/ 1754981 w 1983581"/>
              <a:gd name="connsiteY32" fmla="*/ 19050 h 411957"/>
              <a:gd name="connsiteX33" fmla="*/ 1871662 w 1983581"/>
              <a:gd name="connsiteY33" fmla="*/ 57150 h 411957"/>
              <a:gd name="connsiteX34" fmla="*/ 1924050 w 1983581"/>
              <a:gd name="connsiteY34" fmla="*/ 76200 h 411957"/>
              <a:gd name="connsiteX35" fmla="*/ 1952625 w 1983581"/>
              <a:gd name="connsiteY35" fmla="*/ 92869 h 411957"/>
              <a:gd name="connsiteX36" fmla="*/ 1971675 w 1983581"/>
              <a:gd name="connsiteY36" fmla="*/ 107157 h 411957"/>
              <a:gd name="connsiteX37" fmla="*/ 1983581 w 1983581"/>
              <a:gd name="connsiteY37" fmla="*/ 121444 h 411957"/>
              <a:gd name="connsiteX38" fmla="*/ 1981200 w 1983581"/>
              <a:gd name="connsiteY38" fmla="*/ 142875 h 411957"/>
              <a:gd name="connsiteX39" fmla="*/ 1962150 w 1983581"/>
              <a:gd name="connsiteY39" fmla="*/ 166688 h 411957"/>
              <a:gd name="connsiteX40" fmla="*/ 1933575 w 1983581"/>
              <a:gd name="connsiteY40" fmla="*/ 185738 h 411957"/>
              <a:gd name="connsiteX41" fmla="*/ 1866900 w 1983581"/>
              <a:gd name="connsiteY41" fmla="*/ 214313 h 411957"/>
              <a:gd name="connsiteX42" fmla="*/ 1764506 w 1983581"/>
              <a:gd name="connsiteY42" fmla="*/ 242888 h 411957"/>
              <a:gd name="connsiteX43" fmla="*/ 1559719 w 1983581"/>
              <a:gd name="connsiteY43" fmla="*/ 261938 h 411957"/>
              <a:gd name="connsiteX44" fmla="*/ 1135856 w 1983581"/>
              <a:gd name="connsiteY44" fmla="*/ 311944 h 411957"/>
              <a:gd name="connsiteX45" fmla="*/ 823912 w 1983581"/>
              <a:gd name="connsiteY45" fmla="*/ 340519 h 411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83581" h="411957">
                <a:moveTo>
                  <a:pt x="823912" y="340519"/>
                </a:moveTo>
                <a:lnTo>
                  <a:pt x="519112" y="388144"/>
                </a:lnTo>
                <a:lnTo>
                  <a:pt x="431006" y="404813"/>
                </a:lnTo>
                <a:lnTo>
                  <a:pt x="409575" y="411957"/>
                </a:lnTo>
                <a:lnTo>
                  <a:pt x="390525" y="411957"/>
                </a:lnTo>
                <a:lnTo>
                  <a:pt x="357187" y="407194"/>
                </a:lnTo>
                <a:lnTo>
                  <a:pt x="292894" y="388144"/>
                </a:lnTo>
                <a:lnTo>
                  <a:pt x="195262" y="345282"/>
                </a:lnTo>
                <a:lnTo>
                  <a:pt x="126206" y="307182"/>
                </a:lnTo>
                <a:lnTo>
                  <a:pt x="71437" y="273844"/>
                </a:lnTo>
                <a:lnTo>
                  <a:pt x="54769" y="261938"/>
                </a:lnTo>
                <a:lnTo>
                  <a:pt x="21431" y="228600"/>
                </a:lnTo>
                <a:lnTo>
                  <a:pt x="2381" y="197644"/>
                </a:lnTo>
                <a:lnTo>
                  <a:pt x="0" y="176213"/>
                </a:lnTo>
                <a:lnTo>
                  <a:pt x="4762" y="164307"/>
                </a:lnTo>
                <a:lnTo>
                  <a:pt x="16669" y="159544"/>
                </a:lnTo>
                <a:lnTo>
                  <a:pt x="50006" y="161925"/>
                </a:lnTo>
                <a:lnTo>
                  <a:pt x="107156" y="171450"/>
                </a:lnTo>
                <a:lnTo>
                  <a:pt x="166687" y="185738"/>
                </a:lnTo>
                <a:lnTo>
                  <a:pt x="230981" y="195263"/>
                </a:lnTo>
                <a:lnTo>
                  <a:pt x="276225" y="200025"/>
                </a:lnTo>
                <a:lnTo>
                  <a:pt x="328612" y="200025"/>
                </a:lnTo>
                <a:lnTo>
                  <a:pt x="378619" y="197644"/>
                </a:lnTo>
                <a:lnTo>
                  <a:pt x="514350" y="185738"/>
                </a:lnTo>
                <a:lnTo>
                  <a:pt x="892969" y="154782"/>
                </a:lnTo>
                <a:lnTo>
                  <a:pt x="1147762" y="130969"/>
                </a:lnTo>
                <a:lnTo>
                  <a:pt x="1238250" y="119063"/>
                </a:lnTo>
                <a:lnTo>
                  <a:pt x="1314450" y="104775"/>
                </a:lnTo>
                <a:lnTo>
                  <a:pt x="1445419" y="71438"/>
                </a:lnTo>
                <a:lnTo>
                  <a:pt x="1609725" y="19050"/>
                </a:lnTo>
                <a:lnTo>
                  <a:pt x="1626394" y="7144"/>
                </a:lnTo>
                <a:lnTo>
                  <a:pt x="1662112" y="0"/>
                </a:lnTo>
                <a:lnTo>
                  <a:pt x="1754981" y="19050"/>
                </a:lnTo>
                <a:lnTo>
                  <a:pt x="1871662" y="57150"/>
                </a:lnTo>
                <a:lnTo>
                  <a:pt x="1924050" y="76200"/>
                </a:lnTo>
                <a:lnTo>
                  <a:pt x="1952625" y="92869"/>
                </a:lnTo>
                <a:lnTo>
                  <a:pt x="1971675" y="107157"/>
                </a:lnTo>
                <a:lnTo>
                  <a:pt x="1983581" y="121444"/>
                </a:lnTo>
                <a:lnTo>
                  <a:pt x="1981200" y="142875"/>
                </a:lnTo>
                <a:lnTo>
                  <a:pt x="1962150" y="166688"/>
                </a:lnTo>
                <a:lnTo>
                  <a:pt x="1933575" y="185738"/>
                </a:lnTo>
                <a:lnTo>
                  <a:pt x="1866900" y="214313"/>
                </a:lnTo>
                <a:lnTo>
                  <a:pt x="1764506" y="242888"/>
                </a:lnTo>
                <a:lnTo>
                  <a:pt x="1559719" y="261938"/>
                </a:lnTo>
                <a:lnTo>
                  <a:pt x="1135856" y="311944"/>
                </a:lnTo>
                <a:lnTo>
                  <a:pt x="823912" y="3405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274950D-3A2C-994C-8810-14F8186FC3D7}"/>
              </a:ext>
            </a:extLst>
          </p:cNvPr>
          <p:cNvSpPr/>
          <p:nvPr/>
        </p:nvSpPr>
        <p:spPr bwMode="auto">
          <a:xfrm rot="16200000">
            <a:off x="2334419" y="2736057"/>
            <a:ext cx="1905000" cy="1509712"/>
          </a:xfrm>
          <a:custGeom>
            <a:avLst/>
            <a:gdLst>
              <a:gd name="connsiteX0" fmla="*/ 576263 w 1905000"/>
              <a:gd name="connsiteY0" fmla="*/ 661988 h 1509713"/>
              <a:gd name="connsiteX1" fmla="*/ 411956 w 1905000"/>
              <a:gd name="connsiteY1" fmla="*/ 507206 h 1509713"/>
              <a:gd name="connsiteX2" fmla="*/ 259556 w 1905000"/>
              <a:gd name="connsiteY2" fmla="*/ 352425 h 1509713"/>
              <a:gd name="connsiteX3" fmla="*/ 109538 w 1905000"/>
              <a:gd name="connsiteY3" fmla="*/ 185738 h 1509713"/>
              <a:gd name="connsiteX4" fmla="*/ 30956 w 1905000"/>
              <a:gd name="connsiteY4" fmla="*/ 97631 h 1509713"/>
              <a:gd name="connsiteX5" fmla="*/ 11906 w 1905000"/>
              <a:gd name="connsiteY5" fmla="*/ 61913 h 1509713"/>
              <a:gd name="connsiteX6" fmla="*/ 2381 w 1905000"/>
              <a:gd name="connsiteY6" fmla="*/ 38100 h 1509713"/>
              <a:gd name="connsiteX7" fmla="*/ 0 w 1905000"/>
              <a:gd name="connsiteY7" fmla="*/ 23813 h 1509713"/>
              <a:gd name="connsiteX8" fmla="*/ 0 w 1905000"/>
              <a:gd name="connsiteY8" fmla="*/ 14288 h 1509713"/>
              <a:gd name="connsiteX9" fmla="*/ 4763 w 1905000"/>
              <a:gd name="connsiteY9" fmla="*/ 2381 h 1509713"/>
              <a:gd name="connsiteX10" fmla="*/ 23813 w 1905000"/>
              <a:gd name="connsiteY10" fmla="*/ 0 h 1509713"/>
              <a:gd name="connsiteX11" fmla="*/ 66675 w 1905000"/>
              <a:gd name="connsiteY11" fmla="*/ 19050 h 1509713"/>
              <a:gd name="connsiteX12" fmla="*/ 116681 w 1905000"/>
              <a:gd name="connsiteY12" fmla="*/ 59531 h 1509713"/>
              <a:gd name="connsiteX13" fmla="*/ 288131 w 1905000"/>
              <a:gd name="connsiteY13" fmla="*/ 214313 h 1509713"/>
              <a:gd name="connsiteX14" fmla="*/ 492919 w 1905000"/>
              <a:gd name="connsiteY14" fmla="*/ 388144 h 1509713"/>
              <a:gd name="connsiteX15" fmla="*/ 652463 w 1905000"/>
              <a:gd name="connsiteY15" fmla="*/ 519113 h 1509713"/>
              <a:gd name="connsiteX16" fmla="*/ 852488 w 1905000"/>
              <a:gd name="connsiteY16" fmla="*/ 669131 h 1509713"/>
              <a:gd name="connsiteX17" fmla="*/ 1081088 w 1905000"/>
              <a:gd name="connsiteY17" fmla="*/ 826294 h 1509713"/>
              <a:gd name="connsiteX18" fmla="*/ 1183481 w 1905000"/>
              <a:gd name="connsiteY18" fmla="*/ 895350 h 1509713"/>
              <a:gd name="connsiteX19" fmla="*/ 1297781 w 1905000"/>
              <a:gd name="connsiteY19" fmla="*/ 966788 h 1509713"/>
              <a:gd name="connsiteX20" fmla="*/ 1443038 w 1905000"/>
              <a:gd name="connsiteY20" fmla="*/ 1052513 h 1509713"/>
              <a:gd name="connsiteX21" fmla="*/ 1535906 w 1905000"/>
              <a:gd name="connsiteY21" fmla="*/ 1104900 h 1509713"/>
              <a:gd name="connsiteX22" fmla="*/ 1576388 w 1905000"/>
              <a:gd name="connsiteY22" fmla="*/ 1123950 h 1509713"/>
              <a:gd name="connsiteX23" fmla="*/ 1607344 w 1905000"/>
              <a:gd name="connsiteY23" fmla="*/ 1133475 h 1509713"/>
              <a:gd name="connsiteX24" fmla="*/ 1631156 w 1905000"/>
              <a:gd name="connsiteY24" fmla="*/ 1138238 h 1509713"/>
              <a:gd name="connsiteX25" fmla="*/ 1666875 w 1905000"/>
              <a:gd name="connsiteY25" fmla="*/ 1143000 h 1509713"/>
              <a:gd name="connsiteX26" fmla="*/ 1714500 w 1905000"/>
              <a:gd name="connsiteY26" fmla="*/ 1145381 h 1509713"/>
              <a:gd name="connsiteX27" fmla="*/ 1809750 w 1905000"/>
              <a:gd name="connsiteY27" fmla="*/ 1135856 h 1509713"/>
              <a:gd name="connsiteX28" fmla="*/ 1847850 w 1905000"/>
              <a:gd name="connsiteY28" fmla="*/ 1126331 h 1509713"/>
              <a:gd name="connsiteX29" fmla="*/ 1876425 w 1905000"/>
              <a:gd name="connsiteY29" fmla="*/ 1121569 h 1509713"/>
              <a:gd name="connsiteX30" fmla="*/ 1893094 w 1905000"/>
              <a:gd name="connsiteY30" fmla="*/ 1121569 h 1509713"/>
              <a:gd name="connsiteX31" fmla="*/ 1902619 w 1905000"/>
              <a:gd name="connsiteY31" fmla="*/ 1128713 h 1509713"/>
              <a:gd name="connsiteX32" fmla="*/ 1905000 w 1905000"/>
              <a:gd name="connsiteY32" fmla="*/ 1143000 h 1509713"/>
              <a:gd name="connsiteX33" fmla="*/ 1871663 w 1905000"/>
              <a:gd name="connsiteY33" fmla="*/ 1193006 h 1509713"/>
              <a:gd name="connsiteX34" fmla="*/ 1833563 w 1905000"/>
              <a:gd name="connsiteY34" fmla="*/ 1247775 h 1509713"/>
              <a:gd name="connsiteX35" fmla="*/ 1774031 w 1905000"/>
              <a:gd name="connsiteY35" fmla="*/ 1338263 h 1509713"/>
              <a:gd name="connsiteX36" fmla="*/ 1714500 w 1905000"/>
              <a:gd name="connsiteY36" fmla="*/ 1416844 h 1509713"/>
              <a:gd name="connsiteX37" fmla="*/ 1657350 w 1905000"/>
              <a:gd name="connsiteY37" fmla="*/ 1476375 h 1509713"/>
              <a:gd name="connsiteX38" fmla="*/ 1624013 w 1905000"/>
              <a:gd name="connsiteY38" fmla="*/ 1500188 h 1509713"/>
              <a:gd name="connsiteX39" fmla="*/ 1597819 w 1905000"/>
              <a:gd name="connsiteY39" fmla="*/ 1507331 h 1509713"/>
              <a:gd name="connsiteX40" fmla="*/ 1578769 w 1905000"/>
              <a:gd name="connsiteY40" fmla="*/ 1509713 h 1509713"/>
              <a:gd name="connsiteX41" fmla="*/ 1552575 w 1905000"/>
              <a:gd name="connsiteY41" fmla="*/ 1504950 h 1509713"/>
              <a:gd name="connsiteX42" fmla="*/ 1538288 w 1905000"/>
              <a:gd name="connsiteY42" fmla="*/ 1493044 h 1509713"/>
              <a:gd name="connsiteX43" fmla="*/ 1526381 w 1905000"/>
              <a:gd name="connsiteY43" fmla="*/ 1476375 h 1509713"/>
              <a:gd name="connsiteX44" fmla="*/ 1516856 w 1905000"/>
              <a:gd name="connsiteY44" fmla="*/ 1447800 h 1509713"/>
              <a:gd name="connsiteX45" fmla="*/ 1495425 w 1905000"/>
              <a:gd name="connsiteY45" fmla="*/ 1416844 h 1509713"/>
              <a:gd name="connsiteX46" fmla="*/ 1414463 w 1905000"/>
              <a:gd name="connsiteY46" fmla="*/ 1333500 h 1509713"/>
              <a:gd name="connsiteX47" fmla="*/ 1290638 w 1905000"/>
              <a:gd name="connsiteY47" fmla="*/ 1228725 h 1509713"/>
              <a:gd name="connsiteX48" fmla="*/ 1162050 w 1905000"/>
              <a:gd name="connsiteY48" fmla="*/ 1131094 h 1509713"/>
              <a:gd name="connsiteX49" fmla="*/ 976313 w 1905000"/>
              <a:gd name="connsiteY49" fmla="*/ 992981 h 1509713"/>
              <a:gd name="connsiteX50" fmla="*/ 757238 w 1905000"/>
              <a:gd name="connsiteY50" fmla="*/ 823913 h 1509713"/>
              <a:gd name="connsiteX51" fmla="*/ 576263 w 1905000"/>
              <a:gd name="connsiteY51" fmla="*/ 661988 h 150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05000" h="1509713">
                <a:moveTo>
                  <a:pt x="576263" y="661988"/>
                </a:moveTo>
                <a:lnTo>
                  <a:pt x="411956" y="507206"/>
                </a:lnTo>
                <a:lnTo>
                  <a:pt x="259556" y="352425"/>
                </a:lnTo>
                <a:lnTo>
                  <a:pt x="109538" y="185738"/>
                </a:lnTo>
                <a:lnTo>
                  <a:pt x="30956" y="97631"/>
                </a:lnTo>
                <a:lnTo>
                  <a:pt x="11906" y="61913"/>
                </a:lnTo>
                <a:lnTo>
                  <a:pt x="2381" y="38100"/>
                </a:lnTo>
                <a:lnTo>
                  <a:pt x="0" y="23813"/>
                </a:lnTo>
                <a:lnTo>
                  <a:pt x="0" y="14288"/>
                </a:lnTo>
                <a:lnTo>
                  <a:pt x="4763" y="2381"/>
                </a:lnTo>
                <a:lnTo>
                  <a:pt x="23813" y="0"/>
                </a:lnTo>
                <a:lnTo>
                  <a:pt x="66675" y="19050"/>
                </a:lnTo>
                <a:lnTo>
                  <a:pt x="116681" y="59531"/>
                </a:lnTo>
                <a:lnTo>
                  <a:pt x="288131" y="214313"/>
                </a:lnTo>
                <a:lnTo>
                  <a:pt x="492919" y="388144"/>
                </a:lnTo>
                <a:lnTo>
                  <a:pt x="652463" y="519113"/>
                </a:lnTo>
                <a:lnTo>
                  <a:pt x="852488" y="669131"/>
                </a:lnTo>
                <a:lnTo>
                  <a:pt x="1081088" y="826294"/>
                </a:lnTo>
                <a:lnTo>
                  <a:pt x="1183481" y="895350"/>
                </a:lnTo>
                <a:lnTo>
                  <a:pt x="1297781" y="966788"/>
                </a:lnTo>
                <a:lnTo>
                  <a:pt x="1443038" y="1052513"/>
                </a:lnTo>
                <a:lnTo>
                  <a:pt x="1535906" y="1104900"/>
                </a:lnTo>
                <a:lnTo>
                  <a:pt x="1576388" y="1123950"/>
                </a:lnTo>
                <a:lnTo>
                  <a:pt x="1607344" y="1133475"/>
                </a:lnTo>
                <a:lnTo>
                  <a:pt x="1631156" y="1138238"/>
                </a:lnTo>
                <a:lnTo>
                  <a:pt x="1666875" y="1143000"/>
                </a:lnTo>
                <a:lnTo>
                  <a:pt x="1714500" y="1145381"/>
                </a:lnTo>
                <a:lnTo>
                  <a:pt x="1809750" y="1135856"/>
                </a:lnTo>
                <a:lnTo>
                  <a:pt x="1847850" y="1126331"/>
                </a:lnTo>
                <a:lnTo>
                  <a:pt x="1876425" y="1121569"/>
                </a:lnTo>
                <a:lnTo>
                  <a:pt x="1893094" y="1121569"/>
                </a:lnTo>
                <a:lnTo>
                  <a:pt x="1902619" y="1128713"/>
                </a:lnTo>
                <a:lnTo>
                  <a:pt x="1905000" y="1143000"/>
                </a:lnTo>
                <a:lnTo>
                  <a:pt x="1871663" y="1193006"/>
                </a:lnTo>
                <a:lnTo>
                  <a:pt x="1833563" y="1247775"/>
                </a:lnTo>
                <a:lnTo>
                  <a:pt x="1774031" y="1338263"/>
                </a:lnTo>
                <a:lnTo>
                  <a:pt x="1714500" y="1416844"/>
                </a:lnTo>
                <a:lnTo>
                  <a:pt x="1657350" y="1476375"/>
                </a:lnTo>
                <a:lnTo>
                  <a:pt x="1624013" y="1500188"/>
                </a:lnTo>
                <a:lnTo>
                  <a:pt x="1597819" y="1507331"/>
                </a:lnTo>
                <a:lnTo>
                  <a:pt x="1578769" y="1509713"/>
                </a:lnTo>
                <a:lnTo>
                  <a:pt x="1552575" y="1504950"/>
                </a:lnTo>
                <a:lnTo>
                  <a:pt x="1538288" y="1493044"/>
                </a:lnTo>
                <a:lnTo>
                  <a:pt x="1526381" y="1476375"/>
                </a:lnTo>
                <a:lnTo>
                  <a:pt x="1516856" y="1447800"/>
                </a:lnTo>
                <a:lnTo>
                  <a:pt x="1495425" y="1416844"/>
                </a:lnTo>
                <a:lnTo>
                  <a:pt x="1414463" y="1333500"/>
                </a:lnTo>
                <a:lnTo>
                  <a:pt x="1290638" y="1228725"/>
                </a:lnTo>
                <a:lnTo>
                  <a:pt x="1162050" y="1131094"/>
                </a:lnTo>
                <a:lnTo>
                  <a:pt x="976313" y="992981"/>
                </a:lnTo>
                <a:lnTo>
                  <a:pt x="757238" y="823913"/>
                </a:lnTo>
                <a:lnTo>
                  <a:pt x="576263" y="661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7CE5207-7596-B84F-9376-385C4ED7DE4B}"/>
              </a:ext>
            </a:extLst>
          </p:cNvPr>
          <p:cNvSpPr/>
          <p:nvPr/>
        </p:nvSpPr>
        <p:spPr bwMode="auto">
          <a:xfrm rot="16200000">
            <a:off x="2173288" y="4525963"/>
            <a:ext cx="2552700" cy="355600"/>
          </a:xfrm>
          <a:custGeom>
            <a:avLst/>
            <a:gdLst>
              <a:gd name="connsiteX0" fmla="*/ 1438275 w 2552700"/>
              <a:gd name="connsiteY0" fmla="*/ 342900 h 354806"/>
              <a:gd name="connsiteX1" fmla="*/ 985837 w 2552700"/>
              <a:gd name="connsiteY1" fmla="*/ 328612 h 354806"/>
              <a:gd name="connsiteX2" fmla="*/ 602456 w 2552700"/>
              <a:gd name="connsiteY2" fmla="*/ 316706 h 354806"/>
              <a:gd name="connsiteX3" fmla="*/ 285750 w 2552700"/>
              <a:gd name="connsiteY3" fmla="*/ 307181 h 354806"/>
              <a:gd name="connsiteX4" fmla="*/ 121444 w 2552700"/>
              <a:gd name="connsiteY4" fmla="*/ 295275 h 354806"/>
              <a:gd name="connsiteX5" fmla="*/ 69056 w 2552700"/>
              <a:gd name="connsiteY5" fmla="*/ 288131 h 354806"/>
              <a:gd name="connsiteX6" fmla="*/ 42862 w 2552700"/>
              <a:gd name="connsiteY6" fmla="*/ 280987 h 354806"/>
              <a:gd name="connsiteX7" fmla="*/ 21431 w 2552700"/>
              <a:gd name="connsiteY7" fmla="*/ 269081 h 354806"/>
              <a:gd name="connsiteX8" fmla="*/ 4762 w 2552700"/>
              <a:gd name="connsiteY8" fmla="*/ 257175 h 354806"/>
              <a:gd name="connsiteX9" fmla="*/ 0 w 2552700"/>
              <a:gd name="connsiteY9" fmla="*/ 245269 h 354806"/>
              <a:gd name="connsiteX10" fmla="*/ 4762 w 2552700"/>
              <a:gd name="connsiteY10" fmla="*/ 221456 h 354806"/>
              <a:gd name="connsiteX11" fmla="*/ 23812 w 2552700"/>
              <a:gd name="connsiteY11" fmla="*/ 192881 h 354806"/>
              <a:gd name="connsiteX12" fmla="*/ 64294 w 2552700"/>
              <a:gd name="connsiteY12" fmla="*/ 159544 h 354806"/>
              <a:gd name="connsiteX13" fmla="*/ 145256 w 2552700"/>
              <a:gd name="connsiteY13" fmla="*/ 109537 h 354806"/>
              <a:gd name="connsiteX14" fmla="*/ 235744 w 2552700"/>
              <a:gd name="connsiteY14" fmla="*/ 69056 h 354806"/>
              <a:gd name="connsiteX15" fmla="*/ 304800 w 2552700"/>
              <a:gd name="connsiteY15" fmla="*/ 45244 h 354806"/>
              <a:gd name="connsiteX16" fmla="*/ 392906 w 2552700"/>
              <a:gd name="connsiteY16" fmla="*/ 21431 h 354806"/>
              <a:gd name="connsiteX17" fmla="*/ 473869 w 2552700"/>
              <a:gd name="connsiteY17" fmla="*/ 7144 h 354806"/>
              <a:gd name="connsiteX18" fmla="*/ 566737 w 2552700"/>
              <a:gd name="connsiteY18" fmla="*/ 0 h 354806"/>
              <a:gd name="connsiteX19" fmla="*/ 592931 w 2552700"/>
              <a:gd name="connsiteY19" fmla="*/ 14287 h 354806"/>
              <a:gd name="connsiteX20" fmla="*/ 619125 w 2552700"/>
              <a:gd name="connsiteY20" fmla="*/ 26194 h 354806"/>
              <a:gd name="connsiteX21" fmla="*/ 652462 w 2552700"/>
              <a:gd name="connsiteY21" fmla="*/ 38100 h 354806"/>
              <a:gd name="connsiteX22" fmla="*/ 690562 w 2552700"/>
              <a:gd name="connsiteY22" fmla="*/ 47625 h 354806"/>
              <a:gd name="connsiteX23" fmla="*/ 781050 w 2552700"/>
              <a:gd name="connsiteY23" fmla="*/ 66675 h 354806"/>
              <a:gd name="connsiteX24" fmla="*/ 916781 w 2552700"/>
              <a:gd name="connsiteY24" fmla="*/ 85725 h 354806"/>
              <a:gd name="connsiteX25" fmla="*/ 1138237 w 2552700"/>
              <a:gd name="connsiteY25" fmla="*/ 107156 h 354806"/>
              <a:gd name="connsiteX26" fmla="*/ 1452562 w 2552700"/>
              <a:gd name="connsiteY26" fmla="*/ 123825 h 354806"/>
              <a:gd name="connsiteX27" fmla="*/ 1752600 w 2552700"/>
              <a:gd name="connsiteY27" fmla="*/ 133350 h 354806"/>
              <a:gd name="connsiteX28" fmla="*/ 2052637 w 2552700"/>
              <a:gd name="connsiteY28" fmla="*/ 133350 h 354806"/>
              <a:gd name="connsiteX29" fmla="*/ 2197894 w 2552700"/>
              <a:gd name="connsiteY29" fmla="*/ 128587 h 354806"/>
              <a:gd name="connsiteX30" fmla="*/ 2235994 w 2552700"/>
              <a:gd name="connsiteY30" fmla="*/ 121444 h 354806"/>
              <a:gd name="connsiteX31" fmla="*/ 2274094 w 2552700"/>
              <a:gd name="connsiteY31" fmla="*/ 109537 h 354806"/>
              <a:gd name="connsiteX32" fmla="*/ 2336006 w 2552700"/>
              <a:gd name="connsiteY32" fmla="*/ 61912 h 354806"/>
              <a:gd name="connsiteX33" fmla="*/ 2521744 w 2552700"/>
              <a:gd name="connsiteY33" fmla="*/ 159544 h 354806"/>
              <a:gd name="connsiteX34" fmla="*/ 2552700 w 2552700"/>
              <a:gd name="connsiteY34" fmla="*/ 154781 h 354806"/>
              <a:gd name="connsiteX35" fmla="*/ 2495550 w 2552700"/>
              <a:gd name="connsiteY35" fmla="*/ 257175 h 354806"/>
              <a:gd name="connsiteX36" fmla="*/ 2466975 w 2552700"/>
              <a:gd name="connsiteY36" fmla="*/ 283369 h 354806"/>
              <a:gd name="connsiteX37" fmla="*/ 2428875 w 2552700"/>
              <a:gd name="connsiteY37" fmla="*/ 309562 h 354806"/>
              <a:gd name="connsiteX38" fmla="*/ 2369344 w 2552700"/>
              <a:gd name="connsiteY38" fmla="*/ 333375 h 354806"/>
              <a:gd name="connsiteX39" fmla="*/ 2297906 w 2552700"/>
              <a:gd name="connsiteY39" fmla="*/ 350044 h 354806"/>
              <a:gd name="connsiteX40" fmla="*/ 2224087 w 2552700"/>
              <a:gd name="connsiteY40" fmla="*/ 354806 h 354806"/>
              <a:gd name="connsiteX41" fmla="*/ 2016919 w 2552700"/>
              <a:gd name="connsiteY41" fmla="*/ 350044 h 354806"/>
              <a:gd name="connsiteX42" fmla="*/ 1438275 w 2552700"/>
              <a:gd name="connsiteY42" fmla="*/ 34290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552700" h="354806">
                <a:moveTo>
                  <a:pt x="1438275" y="342900"/>
                </a:moveTo>
                <a:lnTo>
                  <a:pt x="985837" y="328612"/>
                </a:lnTo>
                <a:lnTo>
                  <a:pt x="602456" y="316706"/>
                </a:lnTo>
                <a:lnTo>
                  <a:pt x="285750" y="307181"/>
                </a:lnTo>
                <a:lnTo>
                  <a:pt x="121444" y="295275"/>
                </a:lnTo>
                <a:lnTo>
                  <a:pt x="69056" y="288131"/>
                </a:lnTo>
                <a:lnTo>
                  <a:pt x="42862" y="280987"/>
                </a:lnTo>
                <a:lnTo>
                  <a:pt x="21431" y="269081"/>
                </a:lnTo>
                <a:lnTo>
                  <a:pt x="4762" y="257175"/>
                </a:lnTo>
                <a:lnTo>
                  <a:pt x="0" y="245269"/>
                </a:lnTo>
                <a:lnTo>
                  <a:pt x="4762" y="221456"/>
                </a:lnTo>
                <a:lnTo>
                  <a:pt x="23812" y="192881"/>
                </a:lnTo>
                <a:lnTo>
                  <a:pt x="64294" y="159544"/>
                </a:lnTo>
                <a:lnTo>
                  <a:pt x="145256" y="109537"/>
                </a:lnTo>
                <a:lnTo>
                  <a:pt x="235744" y="69056"/>
                </a:lnTo>
                <a:lnTo>
                  <a:pt x="304800" y="45244"/>
                </a:lnTo>
                <a:lnTo>
                  <a:pt x="392906" y="21431"/>
                </a:lnTo>
                <a:lnTo>
                  <a:pt x="473869" y="7144"/>
                </a:lnTo>
                <a:lnTo>
                  <a:pt x="566737" y="0"/>
                </a:lnTo>
                <a:lnTo>
                  <a:pt x="592931" y="14287"/>
                </a:lnTo>
                <a:lnTo>
                  <a:pt x="619125" y="26194"/>
                </a:lnTo>
                <a:lnTo>
                  <a:pt x="652462" y="38100"/>
                </a:lnTo>
                <a:lnTo>
                  <a:pt x="690562" y="47625"/>
                </a:lnTo>
                <a:lnTo>
                  <a:pt x="781050" y="66675"/>
                </a:lnTo>
                <a:lnTo>
                  <a:pt x="916781" y="85725"/>
                </a:lnTo>
                <a:lnTo>
                  <a:pt x="1138237" y="107156"/>
                </a:lnTo>
                <a:lnTo>
                  <a:pt x="1452562" y="123825"/>
                </a:lnTo>
                <a:lnTo>
                  <a:pt x="1752600" y="133350"/>
                </a:lnTo>
                <a:lnTo>
                  <a:pt x="2052637" y="133350"/>
                </a:lnTo>
                <a:lnTo>
                  <a:pt x="2197894" y="128587"/>
                </a:lnTo>
                <a:lnTo>
                  <a:pt x="2235994" y="121444"/>
                </a:lnTo>
                <a:lnTo>
                  <a:pt x="2274094" y="109537"/>
                </a:lnTo>
                <a:lnTo>
                  <a:pt x="2336006" y="61912"/>
                </a:lnTo>
                <a:lnTo>
                  <a:pt x="2521744" y="159544"/>
                </a:lnTo>
                <a:lnTo>
                  <a:pt x="2552700" y="154781"/>
                </a:lnTo>
                <a:lnTo>
                  <a:pt x="2495550" y="257175"/>
                </a:lnTo>
                <a:lnTo>
                  <a:pt x="2466975" y="283369"/>
                </a:lnTo>
                <a:lnTo>
                  <a:pt x="2428875" y="309562"/>
                </a:lnTo>
                <a:lnTo>
                  <a:pt x="2369344" y="333375"/>
                </a:lnTo>
                <a:lnTo>
                  <a:pt x="2297906" y="350044"/>
                </a:lnTo>
                <a:lnTo>
                  <a:pt x="2224087" y="354806"/>
                </a:lnTo>
                <a:lnTo>
                  <a:pt x="2016919" y="350044"/>
                </a:lnTo>
                <a:lnTo>
                  <a:pt x="1438275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B143847-8F59-2B44-889E-B229729D6582}"/>
              </a:ext>
            </a:extLst>
          </p:cNvPr>
          <p:cNvSpPr/>
          <p:nvPr/>
        </p:nvSpPr>
        <p:spPr bwMode="auto">
          <a:xfrm>
            <a:off x="4281488" y="1701800"/>
            <a:ext cx="1976437" cy="466725"/>
          </a:xfrm>
          <a:custGeom>
            <a:avLst/>
            <a:gdLst>
              <a:gd name="connsiteX0" fmla="*/ 1300162 w 1976437"/>
              <a:gd name="connsiteY0" fmla="*/ 271462 h 466725"/>
              <a:gd name="connsiteX1" fmla="*/ 854868 w 1976437"/>
              <a:gd name="connsiteY1" fmla="*/ 357187 h 466725"/>
              <a:gd name="connsiteX2" fmla="*/ 478631 w 1976437"/>
              <a:gd name="connsiteY2" fmla="*/ 435769 h 466725"/>
              <a:gd name="connsiteX3" fmla="*/ 421481 w 1976437"/>
              <a:gd name="connsiteY3" fmla="*/ 454819 h 466725"/>
              <a:gd name="connsiteX4" fmla="*/ 388143 w 1976437"/>
              <a:gd name="connsiteY4" fmla="*/ 464344 h 466725"/>
              <a:gd name="connsiteX5" fmla="*/ 359568 w 1976437"/>
              <a:gd name="connsiteY5" fmla="*/ 466725 h 466725"/>
              <a:gd name="connsiteX6" fmla="*/ 326231 w 1976437"/>
              <a:gd name="connsiteY6" fmla="*/ 461962 h 466725"/>
              <a:gd name="connsiteX7" fmla="*/ 292893 w 1976437"/>
              <a:gd name="connsiteY7" fmla="*/ 452437 h 466725"/>
              <a:gd name="connsiteX8" fmla="*/ 228600 w 1976437"/>
              <a:gd name="connsiteY8" fmla="*/ 416719 h 466725"/>
              <a:gd name="connsiteX9" fmla="*/ 157162 w 1976437"/>
              <a:gd name="connsiteY9" fmla="*/ 361950 h 466725"/>
              <a:gd name="connsiteX10" fmla="*/ 97631 w 1976437"/>
              <a:gd name="connsiteY10" fmla="*/ 304800 h 466725"/>
              <a:gd name="connsiteX11" fmla="*/ 42862 w 1976437"/>
              <a:gd name="connsiteY11" fmla="*/ 240506 h 466725"/>
              <a:gd name="connsiteX12" fmla="*/ 19050 w 1976437"/>
              <a:gd name="connsiteY12" fmla="*/ 204787 h 466725"/>
              <a:gd name="connsiteX13" fmla="*/ 4762 w 1976437"/>
              <a:gd name="connsiteY13" fmla="*/ 176212 h 466725"/>
              <a:gd name="connsiteX14" fmla="*/ 0 w 1976437"/>
              <a:gd name="connsiteY14" fmla="*/ 157162 h 466725"/>
              <a:gd name="connsiteX15" fmla="*/ 0 w 1976437"/>
              <a:gd name="connsiteY15" fmla="*/ 145256 h 466725"/>
              <a:gd name="connsiteX16" fmla="*/ 4762 w 1976437"/>
              <a:gd name="connsiteY16" fmla="*/ 135731 h 466725"/>
              <a:gd name="connsiteX17" fmla="*/ 21431 w 1976437"/>
              <a:gd name="connsiteY17" fmla="*/ 130969 h 466725"/>
              <a:gd name="connsiteX18" fmla="*/ 52387 w 1976437"/>
              <a:gd name="connsiteY18" fmla="*/ 138112 h 466725"/>
              <a:gd name="connsiteX19" fmla="*/ 100012 w 1976437"/>
              <a:gd name="connsiteY19" fmla="*/ 169069 h 466725"/>
              <a:gd name="connsiteX20" fmla="*/ 145256 w 1976437"/>
              <a:gd name="connsiteY20" fmla="*/ 195262 h 466725"/>
              <a:gd name="connsiteX21" fmla="*/ 190500 w 1976437"/>
              <a:gd name="connsiteY21" fmla="*/ 214312 h 466725"/>
              <a:gd name="connsiteX22" fmla="*/ 228600 w 1976437"/>
              <a:gd name="connsiteY22" fmla="*/ 226219 h 466725"/>
              <a:gd name="connsiteX23" fmla="*/ 288131 w 1976437"/>
              <a:gd name="connsiteY23" fmla="*/ 238125 h 466725"/>
              <a:gd name="connsiteX24" fmla="*/ 328612 w 1976437"/>
              <a:gd name="connsiteY24" fmla="*/ 242887 h 466725"/>
              <a:gd name="connsiteX25" fmla="*/ 361950 w 1976437"/>
              <a:gd name="connsiteY25" fmla="*/ 242887 h 466725"/>
              <a:gd name="connsiteX26" fmla="*/ 404812 w 1976437"/>
              <a:gd name="connsiteY26" fmla="*/ 242887 h 466725"/>
              <a:gd name="connsiteX27" fmla="*/ 473868 w 1976437"/>
              <a:gd name="connsiteY27" fmla="*/ 238125 h 466725"/>
              <a:gd name="connsiteX28" fmla="*/ 704850 w 1976437"/>
              <a:gd name="connsiteY28" fmla="*/ 204787 h 466725"/>
              <a:gd name="connsiteX29" fmla="*/ 1004887 w 1976437"/>
              <a:gd name="connsiteY29" fmla="*/ 157162 h 466725"/>
              <a:gd name="connsiteX30" fmla="*/ 1266825 w 1976437"/>
              <a:gd name="connsiteY30" fmla="*/ 107156 h 466725"/>
              <a:gd name="connsiteX31" fmla="*/ 1443037 w 1976437"/>
              <a:gd name="connsiteY31" fmla="*/ 64294 h 466725"/>
              <a:gd name="connsiteX32" fmla="*/ 1590675 w 1976437"/>
              <a:gd name="connsiteY32" fmla="*/ 21431 h 466725"/>
              <a:gd name="connsiteX33" fmla="*/ 1616868 w 1976437"/>
              <a:gd name="connsiteY33" fmla="*/ 7144 h 466725"/>
              <a:gd name="connsiteX34" fmla="*/ 1640681 w 1976437"/>
              <a:gd name="connsiteY34" fmla="*/ 0 h 466725"/>
              <a:gd name="connsiteX35" fmla="*/ 1700212 w 1976437"/>
              <a:gd name="connsiteY35" fmla="*/ 4762 h 466725"/>
              <a:gd name="connsiteX36" fmla="*/ 1759743 w 1976437"/>
              <a:gd name="connsiteY36" fmla="*/ 23812 h 466725"/>
              <a:gd name="connsiteX37" fmla="*/ 1838325 w 1976437"/>
              <a:gd name="connsiteY37" fmla="*/ 69056 h 466725"/>
              <a:gd name="connsiteX38" fmla="*/ 1924050 w 1976437"/>
              <a:gd name="connsiteY38" fmla="*/ 130969 h 466725"/>
              <a:gd name="connsiteX39" fmla="*/ 1976437 w 1976437"/>
              <a:gd name="connsiteY39" fmla="*/ 178594 h 466725"/>
              <a:gd name="connsiteX40" fmla="*/ 1557337 w 1976437"/>
              <a:gd name="connsiteY40" fmla="*/ 228600 h 466725"/>
              <a:gd name="connsiteX41" fmla="*/ 1300162 w 1976437"/>
              <a:gd name="connsiteY41" fmla="*/ 271462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76437" h="466725">
                <a:moveTo>
                  <a:pt x="1300162" y="271462"/>
                </a:moveTo>
                <a:lnTo>
                  <a:pt x="854868" y="357187"/>
                </a:lnTo>
                <a:lnTo>
                  <a:pt x="478631" y="435769"/>
                </a:lnTo>
                <a:lnTo>
                  <a:pt x="421481" y="454819"/>
                </a:lnTo>
                <a:lnTo>
                  <a:pt x="388143" y="464344"/>
                </a:lnTo>
                <a:lnTo>
                  <a:pt x="359568" y="466725"/>
                </a:lnTo>
                <a:lnTo>
                  <a:pt x="326231" y="461962"/>
                </a:lnTo>
                <a:lnTo>
                  <a:pt x="292893" y="452437"/>
                </a:lnTo>
                <a:lnTo>
                  <a:pt x="228600" y="416719"/>
                </a:lnTo>
                <a:lnTo>
                  <a:pt x="157162" y="361950"/>
                </a:lnTo>
                <a:lnTo>
                  <a:pt x="97631" y="304800"/>
                </a:lnTo>
                <a:lnTo>
                  <a:pt x="42862" y="240506"/>
                </a:lnTo>
                <a:lnTo>
                  <a:pt x="19050" y="204787"/>
                </a:lnTo>
                <a:lnTo>
                  <a:pt x="4762" y="176212"/>
                </a:lnTo>
                <a:lnTo>
                  <a:pt x="0" y="157162"/>
                </a:lnTo>
                <a:lnTo>
                  <a:pt x="0" y="145256"/>
                </a:lnTo>
                <a:lnTo>
                  <a:pt x="4762" y="135731"/>
                </a:lnTo>
                <a:lnTo>
                  <a:pt x="21431" y="130969"/>
                </a:lnTo>
                <a:lnTo>
                  <a:pt x="52387" y="138112"/>
                </a:lnTo>
                <a:lnTo>
                  <a:pt x="100012" y="169069"/>
                </a:lnTo>
                <a:lnTo>
                  <a:pt x="145256" y="195262"/>
                </a:lnTo>
                <a:lnTo>
                  <a:pt x="190500" y="214312"/>
                </a:lnTo>
                <a:lnTo>
                  <a:pt x="228600" y="226219"/>
                </a:lnTo>
                <a:lnTo>
                  <a:pt x="288131" y="238125"/>
                </a:lnTo>
                <a:lnTo>
                  <a:pt x="328612" y="242887"/>
                </a:lnTo>
                <a:lnTo>
                  <a:pt x="361950" y="242887"/>
                </a:lnTo>
                <a:lnTo>
                  <a:pt x="404812" y="242887"/>
                </a:lnTo>
                <a:lnTo>
                  <a:pt x="473868" y="238125"/>
                </a:lnTo>
                <a:lnTo>
                  <a:pt x="704850" y="204787"/>
                </a:lnTo>
                <a:lnTo>
                  <a:pt x="1004887" y="157162"/>
                </a:lnTo>
                <a:lnTo>
                  <a:pt x="1266825" y="107156"/>
                </a:lnTo>
                <a:lnTo>
                  <a:pt x="1443037" y="64294"/>
                </a:lnTo>
                <a:lnTo>
                  <a:pt x="1590675" y="21431"/>
                </a:lnTo>
                <a:lnTo>
                  <a:pt x="1616868" y="7144"/>
                </a:lnTo>
                <a:lnTo>
                  <a:pt x="1640681" y="0"/>
                </a:lnTo>
                <a:lnTo>
                  <a:pt x="1700212" y="4762"/>
                </a:lnTo>
                <a:lnTo>
                  <a:pt x="1759743" y="23812"/>
                </a:lnTo>
                <a:lnTo>
                  <a:pt x="1838325" y="69056"/>
                </a:lnTo>
                <a:lnTo>
                  <a:pt x="1924050" y="130969"/>
                </a:lnTo>
                <a:lnTo>
                  <a:pt x="1976437" y="178594"/>
                </a:lnTo>
                <a:lnTo>
                  <a:pt x="1557337" y="228600"/>
                </a:lnTo>
                <a:lnTo>
                  <a:pt x="1300162" y="271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40B266-093E-C945-A71C-9484F9954B16}"/>
              </a:ext>
            </a:extLst>
          </p:cNvPr>
          <p:cNvSpPr/>
          <p:nvPr/>
        </p:nvSpPr>
        <p:spPr>
          <a:xfrm>
            <a:off x="3794125" y="1838325"/>
            <a:ext cx="2489200" cy="2305050"/>
          </a:xfrm>
          <a:custGeom>
            <a:avLst/>
            <a:gdLst>
              <a:gd name="connsiteX0" fmla="*/ 1377950 w 2489200"/>
              <a:gd name="connsiteY0" fmla="*/ 1390650 h 2305050"/>
              <a:gd name="connsiteX1" fmla="*/ 1212850 w 2489200"/>
              <a:gd name="connsiteY1" fmla="*/ 1536700 h 2305050"/>
              <a:gd name="connsiteX2" fmla="*/ 1041400 w 2489200"/>
              <a:gd name="connsiteY2" fmla="*/ 1679575 h 2305050"/>
              <a:gd name="connsiteX3" fmla="*/ 866775 w 2489200"/>
              <a:gd name="connsiteY3" fmla="*/ 1809750 h 2305050"/>
              <a:gd name="connsiteX4" fmla="*/ 635000 w 2489200"/>
              <a:gd name="connsiteY4" fmla="*/ 1965325 h 2305050"/>
              <a:gd name="connsiteX5" fmla="*/ 447675 w 2489200"/>
              <a:gd name="connsiteY5" fmla="*/ 2079625 h 2305050"/>
              <a:gd name="connsiteX6" fmla="*/ 282575 w 2489200"/>
              <a:gd name="connsiteY6" fmla="*/ 2178050 h 2305050"/>
              <a:gd name="connsiteX7" fmla="*/ 136525 w 2489200"/>
              <a:gd name="connsiteY7" fmla="*/ 2266950 h 2305050"/>
              <a:gd name="connsiteX8" fmla="*/ 63500 w 2489200"/>
              <a:gd name="connsiteY8" fmla="*/ 2298700 h 2305050"/>
              <a:gd name="connsiteX9" fmla="*/ 28575 w 2489200"/>
              <a:gd name="connsiteY9" fmla="*/ 2305050 h 2305050"/>
              <a:gd name="connsiteX10" fmla="*/ 12700 w 2489200"/>
              <a:gd name="connsiteY10" fmla="*/ 2305050 h 2305050"/>
              <a:gd name="connsiteX11" fmla="*/ 0 w 2489200"/>
              <a:gd name="connsiteY11" fmla="*/ 2292350 h 2305050"/>
              <a:gd name="connsiteX12" fmla="*/ 9525 w 2489200"/>
              <a:gd name="connsiteY12" fmla="*/ 2270125 h 2305050"/>
              <a:gd name="connsiteX13" fmla="*/ 41275 w 2489200"/>
              <a:gd name="connsiteY13" fmla="*/ 2235200 h 2305050"/>
              <a:gd name="connsiteX14" fmla="*/ 85725 w 2489200"/>
              <a:gd name="connsiteY14" fmla="*/ 2200275 h 2305050"/>
              <a:gd name="connsiteX15" fmla="*/ 241300 w 2489200"/>
              <a:gd name="connsiteY15" fmla="*/ 2095500 h 2305050"/>
              <a:gd name="connsiteX16" fmla="*/ 400050 w 2489200"/>
              <a:gd name="connsiteY16" fmla="*/ 1984375 h 2305050"/>
              <a:gd name="connsiteX17" fmla="*/ 603250 w 2489200"/>
              <a:gd name="connsiteY17" fmla="*/ 1828800 h 2305050"/>
              <a:gd name="connsiteX18" fmla="*/ 758825 w 2489200"/>
              <a:gd name="connsiteY18" fmla="*/ 1698625 h 2305050"/>
              <a:gd name="connsiteX19" fmla="*/ 927100 w 2489200"/>
              <a:gd name="connsiteY19" fmla="*/ 1546225 h 2305050"/>
              <a:gd name="connsiteX20" fmla="*/ 1082675 w 2489200"/>
              <a:gd name="connsiteY20" fmla="*/ 1403350 h 2305050"/>
              <a:gd name="connsiteX21" fmla="*/ 1241425 w 2489200"/>
              <a:gd name="connsiteY21" fmla="*/ 1235075 h 2305050"/>
              <a:gd name="connsiteX22" fmla="*/ 1419225 w 2489200"/>
              <a:gd name="connsiteY22" fmla="*/ 1031875 h 2305050"/>
              <a:gd name="connsiteX23" fmla="*/ 1517650 w 2489200"/>
              <a:gd name="connsiteY23" fmla="*/ 911225 h 2305050"/>
              <a:gd name="connsiteX24" fmla="*/ 1644650 w 2489200"/>
              <a:gd name="connsiteY24" fmla="*/ 758825 h 2305050"/>
              <a:gd name="connsiteX25" fmla="*/ 1749425 w 2489200"/>
              <a:gd name="connsiteY25" fmla="*/ 619125 h 2305050"/>
              <a:gd name="connsiteX26" fmla="*/ 1844675 w 2489200"/>
              <a:gd name="connsiteY26" fmla="*/ 488950 h 2305050"/>
              <a:gd name="connsiteX27" fmla="*/ 1927225 w 2489200"/>
              <a:gd name="connsiteY27" fmla="*/ 361950 h 2305050"/>
              <a:gd name="connsiteX28" fmla="*/ 2019300 w 2489200"/>
              <a:gd name="connsiteY28" fmla="*/ 209550 h 2305050"/>
              <a:gd name="connsiteX29" fmla="*/ 2070100 w 2489200"/>
              <a:gd name="connsiteY29" fmla="*/ 114300 h 2305050"/>
              <a:gd name="connsiteX30" fmla="*/ 2057400 w 2489200"/>
              <a:gd name="connsiteY30" fmla="*/ 50800 h 2305050"/>
              <a:gd name="connsiteX31" fmla="*/ 2403475 w 2489200"/>
              <a:gd name="connsiteY31" fmla="*/ 0 h 2305050"/>
              <a:gd name="connsiteX32" fmla="*/ 2470150 w 2489200"/>
              <a:gd name="connsiteY32" fmla="*/ 47625 h 2305050"/>
              <a:gd name="connsiteX33" fmla="*/ 2482850 w 2489200"/>
              <a:gd name="connsiteY33" fmla="*/ 60325 h 2305050"/>
              <a:gd name="connsiteX34" fmla="*/ 2489200 w 2489200"/>
              <a:gd name="connsiteY34" fmla="*/ 69850 h 2305050"/>
              <a:gd name="connsiteX35" fmla="*/ 2489200 w 2489200"/>
              <a:gd name="connsiteY35" fmla="*/ 82550 h 2305050"/>
              <a:gd name="connsiteX36" fmla="*/ 2479675 w 2489200"/>
              <a:gd name="connsiteY36" fmla="*/ 111125 h 2305050"/>
              <a:gd name="connsiteX37" fmla="*/ 2416175 w 2489200"/>
              <a:gd name="connsiteY37" fmla="*/ 165100 h 2305050"/>
              <a:gd name="connsiteX38" fmla="*/ 2317750 w 2489200"/>
              <a:gd name="connsiteY38" fmla="*/ 266700 h 2305050"/>
              <a:gd name="connsiteX39" fmla="*/ 2225675 w 2489200"/>
              <a:gd name="connsiteY39" fmla="*/ 374650 h 2305050"/>
              <a:gd name="connsiteX40" fmla="*/ 2127250 w 2489200"/>
              <a:gd name="connsiteY40" fmla="*/ 527050 h 2305050"/>
              <a:gd name="connsiteX41" fmla="*/ 1981200 w 2489200"/>
              <a:gd name="connsiteY41" fmla="*/ 720725 h 2305050"/>
              <a:gd name="connsiteX42" fmla="*/ 1851025 w 2489200"/>
              <a:gd name="connsiteY42" fmla="*/ 876300 h 2305050"/>
              <a:gd name="connsiteX43" fmla="*/ 1657350 w 2489200"/>
              <a:gd name="connsiteY43" fmla="*/ 1111250 h 2305050"/>
              <a:gd name="connsiteX44" fmla="*/ 1590675 w 2489200"/>
              <a:gd name="connsiteY44" fmla="*/ 1193800 h 2305050"/>
              <a:gd name="connsiteX45" fmla="*/ 1377950 w 2489200"/>
              <a:gd name="connsiteY45" fmla="*/ 1390650 h 230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489200" h="2305050">
                <a:moveTo>
                  <a:pt x="1377950" y="1390650"/>
                </a:moveTo>
                <a:lnTo>
                  <a:pt x="1212850" y="1536700"/>
                </a:lnTo>
                <a:lnTo>
                  <a:pt x="1041400" y="1679575"/>
                </a:lnTo>
                <a:lnTo>
                  <a:pt x="866775" y="1809750"/>
                </a:lnTo>
                <a:lnTo>
                  <a:pt x="635000" y="1965325"/>
                </a:lnTo>
                <a:lnTo>
                  <a:pt x="447675" y="2079625"/>
                </a:lnTo>
                <a:lnTo>
                  <a:pt x="282575" y="2178050"/>
                </a:lnTo>
                <a:lnTo>
                  <a:pt x="136525" y="2266950"/>
                </a:lnTo>
                <a:lnTo>
                  <a:pt x="63500" y="2298700"/>
                </a:lnTo>
                <a:lnTo>
                  <a:pt x="28575" y="2305050"/>
                </a:lnTo>
                <a:lnTo>
                  <a:pt x="12700" y="2305050"/>
                </a:lnTo>
                <a:lnTo>
                  <a:pt x="0" y="2292350"/>
                </a:lnTo>
                <a:lnTo>
                  <a:pt x="9525" y="2270125"/>
                </a:lnTo>
                <a:lnTo>
                  <a:pt x="41275" y="2235200"/>
                </a:lnTo>
                <a:lnTo>
                  <a:pt x="85725" y="2200275"/>
                </a:lnTo>
                <a:lnTo>
                  <a:pt x="241300" y="2095500"/>
                </a:lnTo>
                <a:lnTo>
                  <a:pt x="400050" y="1984375"/>
                </a:lnTo>
                <a:lnTo>
                  <a:pt x="603250" y="1828800"/>
                </a:lnTo>
                <a:lnTo>
                  <a:pt x="758825" y="1698625"/>
                </a:lnTo>
                <a:lnTo>
                  <a:pt x="927100" y="1546225"/>
                </a:lnTo>
                <a:lnTo>
                  <a:pt x="1082675" y="1403350"/>
                </a:lnTo>
                <a:lnTo>
                  <a:pt x="1241425" y="1235075"/>
                </a:lnTo>
                <a:lnTo>
                  <a:pt x="1419225" y="1031875"/>
                </a:lnTo>
                <a:lnTo>
                  <a:pt x="1517650" y="911225"/>
                </a:lnTo>
                <a:lnTo>
                  <a:pt x="1644650" y="758825"/>
                </a:lnTo>
                <a:lnTo>
                  <a:pt x="1749425" y="619125"/>
                </a:lnTo>
                <a:lnTo>
                  <a:pt x="1844675" y="488950"/>
                </a:lnTo>
                <a:lnTo>
                  <a:pt x="1927225" y="361950"/>
                </a:lnTo>
                <a:lnTo>
                  <a:pt x="2019300" y="209550"/>
                </a:lnTo>
                <a:lnTo>
                  <a:pt x="2070100" y="114300"/>
                </a:lnTo>
                <a:lnTo>
                  <a:pt x="2057400" y="50800"/>
                </a:lnTo>
                <a:lnTo>
                  <a:pt x="2403475" y="0"/>
                </a:lnTo>
                <a:lnTo>
                  <a:pt x="2470150" y="47625"/>
                </a:lnTo>
                <a:lnTo>
                  <a:pt x="2482850" y="60325"/>
                </a:lnTo>
                <a:lnTo>
                  <a:pt x="2489200" y="69850"/>
                </a:lnTo>
                <a:lnTo>
                  <a:pt x="2489200" y="82550"/>
                </a:lnTo>
                <a:lnTo>
                  <a:pt x="2479675" y="111125"/>
                </a:lnTo>
                <a:lnTo>
                  <a:pt x="2416175" y="165100"/>
                </a:lnTo>
                <a:lnTo>
                  <a:pt x="2317750" y="266700"/>
                </a:lnTo>
                <a:lnTo>
                  <a:pt x="2225675" y="374650"/>
                </a:lnTo>
                <a:lnTo>
                  <a:pt x="2127250" y="527050"/>
                </a:lnTo>
                <a:lnTo>
                  <a:pt x="1981200" y="720725"/>
                </a:lnTo>
                <a:lnTo>
                  <a:pt x="1851025" y="876300"/>
                </a:lnTo>
                <a:lnTo>
                  <a:pt x="1657350" y="1111250"/>
                </a:lnTo>
                <a:lnTo>
                  <a:pt x="1590675" y="1193800"/>
                </a:lnTo>
                <a:lnTo>
                  <a:pt x="1377950" y="1390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CEFC07A-CFDE-9446-8D27-2DD9161C1B62}"/>
              </a:ext>
            </a:extLst>
          </p:cNvPr>
          <p:cNvSpPr/>
          <p:nvPr/>
        </p:nvSpPr>
        <p:spPr bwMode="auto">
          <a:xfrm>
            <a:off x="4510088" y="2363788"/>
            <a:ext cx="2901950" cy="1670050"/>
          </a:xfrm>
          <a:custGeom>
            <a:avLst/>
            <a:gdLst>
              <a:gd name="connsiteX0" fmla="*/ 1214437 w 2902743"/>
              <a:gd name="connsiteY0" fmla="*/ 959644 h 1669257"/>
              <a:gd name="connsiteX1" fmla="*/ 1071562 w 2902743"/>
              <a:gd name="connsiteY1" fmla="*/ 835819 h 1669257"/>
              <a:gd name="connsiteX2" fmla="*/ 881062 w 2902743"/>
              <a:gd name="connsiteY2" fmla="*/ 666750 h 1669257"/>
              <a:gd name="connsiteX3" fmla="*/ 697706 w 2902743"/>
              <a:gd name="connsiteY3" fmla="*/ 502444 h 1669257"/>
              <a:gd name="connsiteX4" fmla="*/ 526256 w 2902743"/>
              <a:gd name="connsiteY4" fmla="*/ 366713 h 1669257"/>
              <a:gd name="connsiteX5" fmla="*/ 354806 w 2902743"/>
              <a:gd name="connsiteY5" fmla="*/ 245269 h 1669257"/>
              <a:gd name="connsiteX6" fmla="*/ 280987 w 2902743"/>
              <a:gd name="connsiteY6" fmla="*/ 202407 h 1669257"/>
              <a:gd name="connsiteX7" fmla="*/ 216693 w 2902743"/>
              <a:gd name="connsiteY7" fmla="*/ 171450 h 1669257"/>
              <a:gd name="connsiteX8" fmla="*/ 150018 w 2902743"/>
              <a:gd name="connsiteY8" fmla="*/ 145257 h 1669257"/>
              <a:gd name="connsiteX9" fmla="*/ 114300 w 2902743"/>
              <a:gd name="connsiteY9" fmla="*/ 135732 h 1669257"/>
              <a:gd name="connsiteX10" fmla="*/ 71437 w 2902743"/>
              <a:gd name="connsiteY10" fmla="*/ 126207 h 1669257"/>
              <a:gd name="connsiteX11" fmla="*/ 23812 w 2902743"/>
              <a:gd name="connsiteY11" fmla="*/ 111919 h 1669257"/>
              <a:gd name="connsiteX12" fmla="*/ 9525 w 2902743"/>
              <a:gd name="connsiteY12" fmla="*/ 102394 h 1669257"/>
              <a:gd name="connsiteX13" fmla="*/ 2381 w 2902743"/>
              <a:gd name="connsiteY13" fmla="*/ 92869 h 1669257"/>
              <a:gd name="connsiteX14" fmla="*/ 0 w 2902743"/>
              <a:gd name="connsiteY14" fmla="*/ 83344 h 1669257"/>
              <a:gd name="connsiteX15" fmla="*/ 16668 w 2902743"/>
              <a:gd name="connsiteY15" fmla="*/ 57150 h 1669257"/>
              <a:gd name="connsiteX16" fmla="*/ 50006 w 2902743"/>
              <a:gd name="connsiteY16" fmla="*/ 35719 h 1669257"/>
              <a:gd name="connsiteX17" fmla="*/ 100012 w 2902743"/>
              <a:gd name="connsiteY17" fmla="*/ 14288 h 1669257"/>
              <a:gd name="connsiteX18" fmla="*/ 123825 w 2902743"/>
              <a:gd name="connsiteY18" fmla="*/ 4763 h 1669257"/>
              <a:gd name="connsiteX19" fmla="*/ 150018 w 2902743"/>
              <a:gd name="connsiteY19" fmla="*/ 0 h 1669257"/>
              <a:gd name="connsiteX20" fmla="*/ 176212 w 2902743"/>
              <a:gd name="connsiteY20" fmla="*/ 0 h 1669257"/>
              <a:gd name="connsiteX21" fmla="*/ 214312 w 2902743"/>
              <a:gd name="connsiteY21" fmla="*/ 7144 h 1669257"/>
              <a:gd name="connsiteX22" fmla="*/ 300037 w 2902743"/>
              <a:gd name="connsiteY22" fmla="*/ 47625 h 1669257"/>
              <a:gd name="connsiteX23" fmla="*/ 426243 w 2902743"/>
              <a:gd name="connsiteY23" fmla="*/ 121444 h 1669257"/>
              <a:gd name="connsiteX24" fmla="*/ 547687 w 2902743"/>
              <a:gd name="connsiteY24" fmla="*/ 202407 h 1669257"/>
              <a:gd name="connsiteX25" fmla="*/ 638175 w 2902743"/>
              <a:gd name="connsiteY25" fmla="*/ 271463 h 1669257"/>
              <a:gd name="connsiteX26" fmla="*/ 797718 w 2902743"/>
              <a:gd name="connsiteY26" fmla="*/ 395288 h 1669257"/>
              <a:gd name="connsiteX27" fmla="*/ 981075 w 2902743"/>
              <a:gd name="connsiteY27" fmla="*/ 559594 h 1669257"/>
              <a:gd name="connsiteX28" fmla="*/ 1250156 w 2902743"/>
              <a:gd name="connsiteY28" fmla="*/ 728663 h 1669257"/>
              <a:gd name="connsiteX29" fmla="*/ 1390650 w 2902743"/>
              <a:gd name="connsiteY29" fmla="*/ 816769 h 1669257"/>
              <a:gd name="connsiteX30" fmla="*/ 1652587 w 2902743"/>
              <a:gd name="connsiteY30" fmla="*/ 973932 h 1669257"/>
              <a:gd name="connsiteX31" fmla="*/ 1797843 w 2902743"/>
              <a:gd name="connsiteY31" fmla="*/ 1057275 h 1669257"/>
              <a:gd name="connsiteX32" fmla="*/ 1912143 w 2902743"/>
              <a:gd name="connsiteY32" fmla="*/ 1119188 h 1669257"/>
              <a:gd name="connsiteX33" fmla="*/ 2057400 w 2902743"/>
              <a:gd name="connsiteY33" fmla="*/ 1193007 h 1669257"/>
              <a:gd name="connsiteX34" fmla="*/ 2202656 w 2902743"/>
              <a:gd name="connsiteY34" fmla="*/ 1254919 h 1669257"/>
              <a:gd name="connsiteX35" fmla="*/ 2378868 w 2902743"/>
              <a:gd name="connsiteY35" fmla="*/ 1326357 h 1669257"/>
              <a:gd name="connsiteX36" fmla="*/ 2521743 w 2902743"/>
              <a:gd name="connsiteY36" fmla="*/ 1378744 h 1669257"/>
              <a:gd name="connsiteX37" fmla="*/ 2743200 w 2902743"/>
              <a:gd name="connsiteY37" fmla="*/ 1450182 h 1669257"/>
              <a:gd name="connsiteX38" fmla="*/ 2833687 w 2902743"/>
              <a:gd name="connsiteY38" fmla="*/ 1476375 h 1669257"/>
              <a:gd name="connsiteX39" fmla="*/ 2874168 w 2902743"/>
              <a:gd name="connsiteY39" fmla="*/ 1488282 h 1669257"/>
              <a:gd name="connsiteX40" fmla="*/ 2893218 w 2902743"/>
              <a:gd name="connsiteY40" fmla="*/ 1497807 h 1669257"/>
              <a:gd name="connsiteX41" fmla="*/ 2902743 w 2902743"/>
              <a:gd name="connsiteY41" fmla="*/ 1512094 h 1669257"/>
              <a:gd name="connsiteX42" fmla="*/ 2897981 w 2902743"/>
              <a:gd name="connsiteY42" fmla="*/ 1531144 h 1669257"/>
              <a:gd name="connsiteX43" fmla="*/ 2878931 w 2902743"/>
              <a:gd name="connsiteY43" fmla="*/ 1547813 h 1669257"/>
              <a:gd name="connsiteX44" fmla="*/ 2781300 w 2902743"/>
              <a:gd name="connsiteY44" fmla="*/ 1569244 h 1669257"/>
              <a:gd name="connsiteX45" fmla="*/ 2562225 w 2902743"/>
              <a:gd name="connsiteY45" fmla="*/ 1600200 h 1669257"/>
              <a:gd name="connsiteX46" fmla="*/ 2209800 w 2902743"/>
              <a:gd name="connsiteY46" fmla="*/ 1650207 h 1669257"/>
              <a:gd name="connsiteX47" fmla="*/ 2093118 w 2902743"/>
              <a:gd name="connsiteY47" fmla="*/ 1666875 h 1669257"/>
              <a:gd name="connsiteX48" fmla="*/ 2057400 w 2902743"/>
              <a:gd name="connsiteY48" fmla="*/ 1669257 h 1669257"/>
              <a:gd name="connsiteX49" fmla="*/ 2026443 w 2902743"/>
              <a:gd name="connsiteY49" fmla="*/ 1662113 h 1669257"/>
              <a:gd name="connsiteX50" fmla="*/ 2002631 w 2902743"/>
              <a:gd name="connsiteY50" fmla="*/ 1652588 h 1669257"/>
              <a:gd name="connsiteX51" fmla="*/ 1974056 w 2902743"/>
              <a:gd name="connsiteY51" fmla="*/ 1628775 h 1669257"/>
              <a:gd name="connsiteX52" fmla="*/ 1935956 w 2902743"/>
              <a:gd name="connsiteY52" fmla="*/ 1585913 h 1669257"/>
              <a:gd name="connsiteX53" fmla="*/ 1662112 w 2902743"/>
              <a:gd name="connsiteY53" fmla="*/ 1350169 h 1669257"/>
              <a:gd name="connsiteX54" fmla="*/ 1335881 w 2902743"/>
              <a:gd name="connsiteY54" fmla="*/ 1069182 h 1669257"/>
              <a:gd name="connsiteX55" fmla="*/ 1214437 w 2902743"/>
              <a:gd name="connsiteY55" fmla="*/ 959644 h 166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902743" h="1669257">
                <a:moveTo>
                  <a:pt x="1214437" y="959644"/>
                </a:moveTo>
                <a:lnTo>
                  <a:pt x="1071562" y="835819"/>
                </a:lnTo>
                <a:lnTo>
                  <a:pt x="881062" y="666750"/>
                </a:lnTo>
                <a:lnTo>
                  <a:pt x="697706" y="502444"/>
                </a:lnTo>
                <a:lnTo>
                  <a:pt x="526256" y="366713"/>
                </a:lnTo>
                <a:lnTo>
                  <a:pt x="354806" y="245269"/>
                </a:lnTo>
                <a:lnTo>
                  <a:pt x="280987" y="202407"/>
                </a:lnTo>
                <a:lnTo>
                  <a:pt x="216693" y="171450"/>
                </a:lnTo>
                <a:lnTo>
                  <a:pt x="150018" y="145257"/>
                </a:lnTo>
                <a:lnTo>
                  <a:pt x="114300" y="135732"/>
                </a:lnTo>
                <a:lnTo>
                  <a:pt x="71437" y="126207"/>
                </a:lnTo>
                <a:lnTo>
                  <a:pt x="23812" y="111919"/>
                </a:lnTo>
                <a:lnTo>
                  <a:pt x="9525" y="102394"/>
                </a:lnTo>
                <a:lnTo>
                  <a:pt x="2381" y="92869"/>
                </a:lnTo>
                <a:lnTo>
                  <a:pt x="0" y="83344"/>
                </a:lnTo>
                <a:lnTo>
                  <a:pt x="16668" y="57150"/>
                </a:lnTo>
                <a:lnTo>
                  <a:pt x="50006" y="35719"/>
                </a:lnTo>
                <a:lnTo>
                  <a:pt x="100012" y="14288"/>
                </a:lnTo>
                <a:lnTo>
                  <a:pt x="123825" y="4763"/>
                </a:lnTo>
                <a:lnTo>
                  <a:pt x="150018" y="0"/>
                </a:lnTo>
                <a:lnTo>
                  <a:pt x="176212" y="0"/>
                </a:lnTo>
                <a:lnTo>
                  <a:pt x="214312" y="7144"/>
                </a:lnTo>
                <a:lnTo>
                  <a:pt x="300037" y="47625"/>
                </a:lnTo>
                <a:lnTo>
                  <a:pt x="426243" y="121444"/>
                </a:lnTo>
                <a:lnTo>
                  <a:pt x="547687" y="202407"/>
                </a:lnTo>
                <a:lnTo>
                  <a:pt x="638175" y="271463"/>
                </a:lnTo>
                <a:lnTo>
                  <a:pt x="797718" y="395288"/>
                </a:lnTo>
                <a:lnTo>
                  <a:pt x="981075" y="559594"/>
                </a:lnTo>
                <a:lnTo>
                  <a:pt x="1250156" y="728663"/>
                </a:lnTo>
                <a:lnTo>
                  <a:pt x="1390650" y="816769"/>
                </a:lnTo>
                <a:lnTo>
                  <a:pt x="1652587" y="973932"/>
                </a:lnTo>
                <a:lnTo>
                  <a:pt x="1797843" y="1057275"/>
                </a:lnTo>
                <a:lnTo>
                  <a:pt x="1912143" y="1119188"/>
                </a:lnTo>
                <a:lnTo>
                  <a:pt x="2057400" y="1193007"/>
                </a:lnTo>
                <a:lnTo>
                  <a:pt x="2202656" y="1254919"/>
                </a:lnTo>
                <a:lnTo>
                  <a:pt x="2378868" y="1326357"/>
                </a:lnTo>
                <a:lnTo>
                  <a:pt x="2521743" y="1378744"/>
                </a:lnTo>
                <a:lnTo>
                  <a:pt x="2743200" y="1450182"/>
                </a:lnTo>
                <a:lnTo>
                  <a:pt x="2833687" y="1476375"/>
                </a:lnTo>
                <a:lnTo>
                  <a:pt x="2874168" y="1488282"/>
                </a:lnTo>
                <a:lnTo>
                  <a:pt x="2893218" y="1497807"/>
                </a:lnTo>
                <a:lnTo>
                  <a:pt x="2902743" y="1512094"/>
                </a:lnTo>
                <a:lnTo>
                  <a:pt x="2897981" y="1531144"/>
                </a:lnTo>
                <a:lnTo>
                  <a:pt x="2878931" y="1547813"/>
                </a:lnTo>
                <a:lnTo>
                  <a:pt x="2781300" y="1569244"/>
                </a:lnTo>
                <a:lnTo>
                  <a:pt x="2562225" y="1600200"/>
                </a:lnTo>
                <a:lnTo>
                  <a:pt x="2209800" y="1650207"/>
                </a:lnTo>
                <a:lnTo>
                  <a:pt x="2093118" y="1666875"/>
                </a:lnTo>
                <a:lnTo>
                  <a:pt x="2057400" y="1669257"/>
                </a:lnTo>
                <a:lnTo>
                  <a:pt x="2026443" y="1662113"/>
                </a:lnTo>
                <a:lnTo>
                  <a:pt x="2002631" y="1652588"/>
                </a:lnTo>
                <a:lnTo>
                  <a:pt x="1974056" y="1628775"/>
                </a:lnTo>
                <a:lnTo>
                  <a:pt x="1935956" y="1585913"/>
                </a:lnTo>
                <a:lnTo>
                  <a:pt x="1662112" y="1350169"/>
                </a:lnTo>
                <a:lnTo>
                  <a:pt x="1335881" y="1069182"/>
                </a:lnTo>
                <a:lnTo>
                  <a:pt x="1214437" y="959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9C8FE8F-67C0-8640-BCB8-4D1DF97607B5}"/>
              </a:ext>
            </a:extLst>
          </p:cNvPr>
          <p:cNvSpPr/>
          <p:nvPr/>
        </p:nvSpPr>
        <p:spPr bwMode="auto">
          <a:xfrm rot="16200000">
            <a:off x="4499769" y="4255294"/>
            <a:ext cx="1827213" cy="523875"/>
          </a:xfrm>
          <a:custGeom>
            <a:avLst/>
            <a:gdLst>
              <a:gd name="connsiteX0" fmla="*/ 609600 w 1826419"/>
              <a:gd name="connsiteY0" fmla="*/ 428625 h 523875"/>
              <a:gd name="connsiteX1" fmla="*/ 295275 w 1826419"/>
              <a:gd name="connsiteY1" fmla="*/ 421481 h 523875"/>
              <a:gd name="connsiteX2" fmla="*/ 23813 w 1826419"/>
              <a:gd name="connsiteY2" fmla="*/ 423863 h 523875"/>
              <a:gd name="connsiteX3" fmla="*/ 0 w 1826419"/>
              <a:gd name="connsiteY3" fmla="*/ 200025 h 523875"/>
              <a:gd name="connsiteX4" fmla="*/ 252413 w 1826419"/>
              <a:gd name="connsiteY4" fmla="*/ 195263 h 523875"/>
              <a:gd name="connsiteX5" fmla="*/ 616744 w 1826419"/>
              <a:gd name="connsiteY5" fmla="*/ 195263 h 523875"/>
              <a:gd name="connsiteX6" fmla="*/ 878682 w 1826419"/>
              <a:gd name="connsiteY6" fmla="*/ 197644 h 523875"/>
              <a:gd name="connsiteX7" fmla="*/ 1054894 w 1826419"/>
              <a:gd name="connsiteY7" fmla="*/ 200025 h 523875"/>
              <a:gd name="connsiteX8" fmla="*/ 1228725 w 1826419"/>
              <a:gd name="connsiteY8" fmla="*/ 207169 h 523875"/>
              <a:gd name="connsiteX9" fmla="*/ 1438275 w 1826419"/>
              <a:gd name="connsiteY9" fmla="*/ 207169 h 523875"/>
              <a:gd name="connsiteX10" fmla="*/ 1552575 w 1826419"/>
              <a:gd name="connsiteY10" fmla="*/ 197644 h 523875"/>
              <a:gd name="connsiteX11" fmla="*/ 1595438 w 1826419"/>
              <a:gd name="connsiteY11" fmla="*/ 183356 h 523875"/>
              <a:gd name="connsiteX12" fmla="*/ 1626394 w 1826419"/>
              <a:gd name="connsiteY12" fmla="*/ 166688 h 523875"/>
              <a:gd name="connsiteX13" fmla="*/ 1685925 w 1826419"/>
              <a:gd name="connsiteY13" fmla="*/ 119063 h 523875"/>
              <a:gd name="connsiteX14" fmla="*/ 1740694 w 1826419"/>
              <a:gd name="connsiteY14" fmla="*/ 54769 h 523875"/>
              <a:gd name="connsiteX15" fmla="*/ 1769269 w 1826419"/>
              <a:gd name="connsiteY15" fmla="*/ 23813 h 523875"/>
              <a:gd name="connsiteX16" fmla="*/ 1793082 w 1826419"/>
              <a:gd name="connsiteY16" fmla="*/ 7144 h 523875"/>
              <a:gd name="connsiteX17" fmla="*/ 1809750 w 1826419"/>
              <a:gd name="connsiteY17" fmla="*/ 0 h 523875"/>
              <a:gd name="connsiteX18" fmla="*/ 1816894 w 1826419"/>
              <a:gd name="connsiteY18" fmla="*/ 4763 h 523875"/>
              <a:gd name="connsiteX19" fmla="*/ 1824038 w 1826419"/>
              <a:gd name="connsiteY19" fmla="*/ 16669 h 523875"/>
              <a:gd name="connsiteX20" fmla="*/ 1826419 w 1826419"/>
              <a:gd name="connsiteY20" fmla="*/ 45244 h 523875"/>
              <a:gd name="connsiteX21" fmla="*/ 1814513 w 1826419"/>
              <a:gd name="connsiteY21" fmla="*/ 111919 h 523875"/>
              <a:gd name="connsiteX22" fmla="*/ 1795463 w 1826419"/>
              <a:gd name="connsiteY22" fmla="*/ 192881 h 523875"/>
              <a:gd name="connsiteX23" fmla="*/ 1771650 w 1826419"/>
              <a:gd name="connsiteY23" fmla="*/ 273844 h 523875"/>
              <a:gd name="connsiteX24" fmla="*/ 1735932 w 1826419"/>
              <a:gd name="connsiteY24" fmla="*/ 369094 h 523875"/>
              <a:gd name="connsiteX25" fmla="*/ 1704975 w 1826419"/>
              <a:gd name="connsiteY25" fmla="*/ 438150 h 523875"/>
              <a:gd name="connsiteX26" fmla="*/ 1659732 w 1826419"/>
              <a:gd name="connsiteY26" fmla="*/ 500063 h 523875"/>
              <a:gd name="connsiteX27" fmla="*/ 1640682 w 1826419"/>
              <a:gd name="connsiteY27" fmla="*/ 519113 h 523875"/>
              <a:gd name="connsiteX28" fmla="*/ 1619250 w 1826419"/>
              <a:gd name="connsiteY28" fmla="*/ 523875 h 523875"/>
              <a:gd name="connsiteX29" fmla="*/ 1588294 w 1826419"/>
              <a:gd name="connsiteY29" fmla="*/ 516731 h 523875"/>
              <a:gd name="connsiteX30" fmla="*/ 1564482 w 1826419"/>
              <a:gd name="connsiteY30" fmla="*/ 495300 h 523875"/>
              <a:gd name="connsiteX31" fmla="*/ 1545432 w 1826419"/>
              <a:gd name="connsiteY31" fmla="*/ 481013 h 523875"/>
              <a:gd name="connsiteX32" fmla="*/ 1500188 w 1826419"/>
              <a:gd name="connsiteY32" fmla="*/ 461963 h 523875"/>
              <a:gd name="connsiteX33" fmla="*/ 1393032 w 1826419"/>
              <a:gd name="connsiteY33" fmla="*/ 447675 h 523875"/>
              <a:gd name="connsiteX34" fmla="*/ 1076325 w 1826419"/>
              <a:gd name="connsiteY34" fmla="*/ 440531 h 523875"/>
              <a:gd name="connsiteX35" fmla="*/ 916782 w 1826419"/>
              <a:gd name="connsiteY35" fmla="*/ 440531 h 523875"/>
              <a:gd name="connsiteX36" fmla="*/ 609600 w 1826419"/>
              <a:gd name="connsiteY36" fmla="*/ 42862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26419" h="523875">
                <a:moveTo>
                  <a:pt x="609600" y="428625"/>
                </a:moveTo>
                <a:lnTo>
                  <a:pt x="295275" y="421481"/>
                </a:lnTo>
                <a:lnTo>
                  <a:pt x="23813" y="423863"/>
                </a:lnTo>
                <a:lnTo>
                  <a:pt x="0" y="200025"/>
                </a:lnTo>
                <a:lnTo>
                  <a:pt x="252413" y="195263"/>
                </a:lnTo>
                <a:lnTo>
                  <a:pt x="616744" y="195263"/>
                </a:lnTo>
                <a:lnTo>
                  <a:pt x="878682" y="197644"/>
                </a:lnTo>
                <a:lnTo>
                  <a:pt x="1054894" y="200025"/>
                </a:lnTo>
                <a:lnTo>
                  <a:pt x="1228725" y="207169"/>
                </a:lnTo>
                <a:lnTo>
                  <a:pt x="1438275" y="207169"/>
                </a:lnTo>
                <a:lnTo>
                  <a:pt x="1552575" y="197644"/>
                </a:lnTo>
                <a:lnTo>
                  <a:pt x="1595438" y="183356"/>
                </a:lnTo>
                <a:lnTo>
                  <a:pt x="1626394" y="166688"/>
                </a:lnTo>
                <a:lnTo>
                  <a:pt x="1685925" y="119063"/>
                </a:lnTo>
                <a:lnTo>
                  <a:pt x="1740694" y="54769"/>
                </a:lnTo>
                <a:lnTo>
                  <a:pt x="1769269" y="23813"/>
                </a:lnTo>
                <a:lnTo>
                  <a:pt x="1793082" y="7144"/>
                </a:lnTo>
                <a:lnTo>
                  <a:pt x="1809750" y="0"/>
                </a:lnTo>
                <a:lnTo>
                  <a:pt x="1816894" y="4763"/>
                </a:lnTo>
                <a:lnTo>
                  <a:pt x="1824038" y="16669"/>
                </a:lnTo>
                <a:lnTo>
                  <a:pt x="1826419" y="45244"/>
                </a:lnTo>
                <a:lnTo>
                  <a:pt x="1814513" y="111919"/>
                </a:lnTo>
                <a:lnTo>
                  <a:pt x="1795463" y="192881"/>
                </a:lnTo>
                <a:lnTo>
                  <a:pt x="1771650" y="273844"/>
                </a:lnTo>
                <a:lnTo>
                  <a:pt x="1735932" y="369094"/>
                </a:lnTo>
                <a:lnTo>
                  <a:pt x="1704975" y="438150"/>
                </a:lnTo>
                <a:lnTo>
                  <a:pt x="1659732" y="500063"/>
                </a:lnTo>
                <a:lnTo>
                  <a:pt x="1640682" y="519113"/>
                </a:lnTo>
                <a:lnTo>
                  <a:pt x="1619250" y="523875"/>
                </a:lnTo>
                <a:lnTo>
                  <a:pt x="1588294" y="516731"/>
                </a:lnTo>
                <a:lnTo>
                  <a:pt x="1564482" y="495300"/>
                </a:lnTo>
                <a:lnTo>
                  <a:pt x="1545432" y="481013"/>
                </a:lnTo>
                <a:lnTo>
                  <a:pt x="1500188" y="461963"/>
                </a:lnTo>
                <a:lnTo>
                  <a:pt x="1393032" y="447675"/>
                </a:lnTo>
                <a:lnTo>
                  <a:pt x="1076325" y="440531"/>
                </a:lnTo>
                <a:lnTo>
                  <a:pt x="916782" y="440531"/>
                </a:lnTo>
                <a:lnTo>
                  <a:pt x="609600" y="428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3A46769-5DB0-E14F-8832-2F52A3BD6108}"/>
              </a:ext>
            </a:extLst>
          </p:cNvPr>
          <p:cNvSpPr/>
          <p:nvPr/>
        </p:nvSpPr>
        <p:spPr bwMode="auto">
          <a:xfrm>
            <a:off x="4078288" y="5214938"/>
            <a:ext cx="2963862" cy="454025"/>
          </a:xfrm>
          <a:custGeom>
            <a:avLst/>
            <a:gdLst>
              <a:gd name="connsiteX0" fmla="*/ 1608341 w 2963658"/>
              <a:gd name="connsiteY0" fmla="*/ 300624 h 453442"/>
              <a:gd name="connsiteX1" fmla="*/ 1235066 w 2963658"/>
              <a:gd name="connsiteY1" fmla="*/ 330687 h 453442"/>
              <a:gd name="connsiteX2" fmla="*/ 1027134 w 2963658"/>
              <a:gd name="connsiteY2" fmla="*/ 348223 h 453442"/>
              <a:gd name="connsiteX3" fmla="*/ 909389 w 2963658"/>
              <a:gd name="connsiteY3" fmla="*/ 363255 h 453442"/>
              <a:gd name="connsiteX4" fmla="*/ 756572 w 2963658"/>
              <a:gd name="connsiteY4" fmla="*/ 390812 h 453442"/>
              <a:gd name="connsiteX5" fmla="*/ 503546 w 2963658"/>
              <a:gd name="connsiteY5" fmla="*/ 445926 h 453442"/>
              <a:gd name="connsiteX6" fmla="*/ 460957 w 2963658"/>
              <a:gd name="connsiteY6" fmla="*/ 453442 h 453442"/>
              <a:gd name="connsiteX7" fmla="*/ 443421 w 2963658"/>
              <a:gd name="connsiteY7" fmla="*/ 453442 h 453442"/>
              <a:gd name="connsiteX8" fmla="*/ 408348 w 2963658"/>
              <a:gd name="connsiteY8" fmla="*/ 450937 h 453442"/>
              <a:gd name="connsiteX9" fmla="*/ 368265 w 2963658"/>
              <a:gd name="connsiteY9" fmla="*/ 438411 h 453442"/>
              <a:gd name="connsiteX10" fmla="*/ 288098 w 2963658"/>
              <a:gd name="connsiteY10" fmla="*/ 400833 h 453442"/>
              <a:gd name="connsiteX11" fmla="*/ 192900 w 2963658"/>
              <a:gd name="connsiteY11" fmla="*/ 343213 h 453442"/>
              <a:gd name="connsiteX12" fmla="*/ 110229 w 2963658"/>
              <a:gd name="connsiteY12" fmla="*/ 288098 h 453442"/>
              <a:gd name="connsiteX13" fmla="*/ 60124 w 2963658"/>
              <a:gd name="connsiteY13" fmla="*/ 250520 h 453442"/>
              <a:gd name="connsiteX14" fmla="*/ 30062 w 2963658"/>
              <a:gd name="connsiteY14" fmla="*/ 215447 h 453442"/>
              <a:gd name="connsiteX15" fmla="*/ 10020 w 2963658"/>
              <a:gd name="connsiteY15" fmla="*/ 182880 h 453442"/>
              <a:gd name="connsiteX16" fmla="*/ 0 w 2963658"/>
              <a:gd name="connsiteY16" fmla="*/ 155323 h 453442"/>
              <a:gd name="connsiteX17" fmla="*/ 0 w 2963658"/>
              <a:gd name="connsiteY17" fmla="*/ 145302 h 453442"/>
              <a:gd name="connsiteX18" fmla="*/ 2505 w 2963658"/>
              <a:gd name="connsiteY18" fmla="*/ 132776 h 453442"/>
              <a:gd name="connsiteX19" fmla="*/ 27557 w 2963658"/>
              <a:gd name="connsiteY19" fmla="*/ 125260 h 453442"/>
              <a:gd name="connsiteX20" fmla="*/ 75156 w 2963658"/>
              <a:gd name="connsiteY20" fmla="*/ 135281 h 453442"/>
              <a:gd name="connsiteX21" fmla="*/ 145301 w 2963658"/>
              <a:gd name="connsiteY21" fmla="*/ 162838 h 453442"/>
              <a:gd name="connsiteX22" fmla="*/ 220458 w 2963658"/>
              <a:gd name="connsiteY22" fmla="*/ 190395 h 453442"/>
              <a:gd name="connsiteX23" fmla="*/ 285593 w 2963658"/>
              <a:gd name="connsiteY23" fmla="*/ 207932 h 453442"/>
              <a:gd name="connsiteX24" fmla="*/ 355739 w 2963658"/>
              <a:gd name="connsiteY24" fmla="*/ 217953 h 453442"/>
              <a:gd name="connsiteX25" fmla="*/ 408348 w 2963658"/>
              <a:gd name="connsiteY25" fmla="*/ 222963 h 453442"/>
              <a:gd name="connsiteX26" fmla="*/ 450937 w 2963658"/>
              <a:gd name="connsiteY26" fmla="*/ 225468 h 453442"/>
              <a:gd name="connsiteX27" fmla="*/ 543629 w 2963658"/>
              <a:gd name="connsiteY27" fmla="*/ 220458 h 453442"/>
              <a:gd name="connsiteX28" fmla="*/ 759077 w 2963658"/>
              <a:gd name="connsiteY28" fmla="*/ 197911 h 453442"/>
              <a:gd name="connsiteX29" fmla="*/ 1069722 w 2963658"/>
              <a:gd name="connsiteY29" fmla="*/ 170354 h 453442"/>
              <a:gd name="connsiteX30" fmla="*/ 1270139 w 2963658"/>
              <a:gd name="connsiteY30" fmla="*/ 152817 h 453442"/>
              <a:gd name="connsiteX31" fmla="*/ 1495607 w 2963658"/>
              <a:gd name="connsiteY31" fmla="*/ 132776 h 453442"/>
              <a:gd name="connsiteX32" fmla="*/ 1736107 w 2963658"/>
              <a:gd name="connsiteY32" fmla="*/ 115239 h 453442"/>
              <a:gd name="connsiteX33" fmla="*/ 2064289 w 2963658"/>
              <a:gd name="connsiteY33" fmla="*/ 92692 h 453442"/>
              <a:gd name="connsiteX34" fmla="*/ 2187044 w 2963658"/>
              <a:gd name="connsiteY34" fmla="*/ 80166 h 453442"/>
              <a:gd name="connsiteX35" fmla="*/ 2322325 w 2963658"/>
              <a:gd name="connsiteY35" fmla="*/ 60125 h 453442"/>
              <a:gd name="connsiteX36" fmla="*/ 2425038 w 2963658"/>
              <a:gd name="connsiteY36" fmla="*/ 37578 h 453442"/>
              <a:gd name="connsiteX37" fmla="*/ 2520236 w 2963658"/>
              <a:gd name="connsiteY37" fmla="*/ 2505 h 453442"/>
              <a:gd name="connsiteX38" fmla="*/ 2527752 w 2963658"/>
              <a:gd name="connsiteY38" fmla="*/ 0 h 453442"/>
              <a:gd name="connsiteX39" fmla="*/ 2565330 w 2963658"/>
              <a:gd name="connsiteY39" fmla="*/ 7515 h 453442"/>
              <a:gd name="connsiteX40" fmla="*/ 2642991 w 2963658"/>
              <a:gd name="connsiteY40" fmla="*/ 37578 h 453442"/>
              <a:gd name="connsiteX41" fmla="*/ 2728168 w 2963658"/>
              <a:gd name="connsiteY41" fmla="*/ 80166 h 453442"/>
              <a:gd name="connsiteX42" fmla="*/ 2815850 w 2963658"/>
              <a:gd name="connsiteY42" fmla="*/ 125260 h 453442"/>
              <a:gd name="connsiteX43" fmla="*/ 2865955 w 2963658"/>
              <a:gd name="connsiteY43" fmla="*/ 160333 h 453442"/>
              <a:gd name="connsiteX44" fmla="*/ 2908543 w 2963658"/>
              <a:gd name="connsiteY44" fmla="*/ 197911 h 453442"/>
              <a:gd name="connsiteX45" fmla="*/ 2933595 w 2963658"/>
              <a:gd name="connsiteY45" fmla="*/ 222963 h 453442"/>
              <a:gd name="connsiteX46" fmla="*/ 2953637 w 2963658"/>
              <a:gd name="connsiteY46" fmla="*/ 253026 h 453442"/>
              <a:gd name="connsiteX47" fmla="*/ 2963658 w 2963658"/>
              <a:gd name="connsiteY47" fmla="*/ 278078 h 453442"/>
              <a:gd name="connsiteX48" fmla="*/ 2963658 w 2963658"/>
              <a:gd name="connsiteY48" fmla="*/ 290604 h 453442"/>
              <a:gd name="connsiteX49" fmla="*/ 2948626 w 2963658"/>
              <a:gd name="connsiteY49" fmla="*/ 318161 h 453442"/>
              <a:gd name="connsiteX50" fmla="*/ 2916059 w 2963658"/>
              <a:gd name="connsiteY50" fmla="*/ 333192 h 453442"/>
              <a:gd name="connsiteX51" fmla="*/ 2860944 w 2963658"/>
              <a:gd name="connsiteY51" fmla="*/ 340708 h 453442"/>
              <a:gd name="connsiteX52" fmla="*/ 2785788 w 2963658"/>
              <a:gd name="connsiteY52" fmla="*/ 340708 h 453442"/>
              <a:gd name="connsiteX53" fmla="*/ 2587877 w 2963658"/>
              <a:gd name="connsiteY53" fmla="*/ 315656 h 453442"/>
              <a:gd name="connsiteX54" fmla="*/ 2377440 w 2963658"/>
              <a:gd name="connsiteY54" fmla="*/ 300624 h 453442"/>
              <a:gd name="connsiteX55" fmla="*/ 2086836 w 2963658"/>
              <a:gd name="connsiteY55" fmla="*/ 285593 h 453442"/>
              <a:gd name="connsiteX56" fmla="*/ 1851346 w 2963658"/>
              <a:gd name="connsiteY56" fmla="*/ 288098 h 453442"/>
              <a:gd name="connsiteX57" fmla="*/ 1608341 w 2963658"/>
              <a:gd name="connsiteY57" fmla="*/ 300624 h 45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63658" h="453442">
                <a:moveTo>
                  <a:pt x="1608341" y="300624"/>
                </a:moveTo>
                <a:lnTo>
                  <a:pt x="1235066" y="330687"/>
                </a:lnTo>
                <a:lnTo>
                  <a:pt x="1027134" y="348223"/>
                </a:lnTo>
                <a:lnTo>
                  <a:pt x="909389" y="363255"/>
                </a:lnTo>
                <a:lnTo>
                  <a:pt x="756572" y="390812"/>
                </a:lnTo>
                <a:lnTo>
                  <a:pt x="503546" y="445926"/>
                </a:lnTo>
                <a:lnTo>
                  <a:pt x="460957" y="453442"/>
                </a:lnTo>
                <a:lnTo>
                  <a:pt x="443421" y="453442"/>
                </a:lnTo>
                <a:lnTo>
                  <a:pt x="408348" y="450937"/>
                </a:lnTo>
                <a:lnTo>
                  <a:pt x="368265" y="438411"/>
                </a:lnTo>
                <a:lnTo>
                  <a:pt x="288098" y="400833"/>
                </a:lnTo>
                <a:lnTo>
                  <a:pt x="192900" y="343213"/>
                </a:lnTo>
                <a:lnTo>
                  <a:pt x="110229" y="288098"/>
                </a:lnTo>
                <a:lnTo>
                  <a:pt x="60124" y="250520"/>
                </a:lnTo>
                <a:lnTo>
                  <a:pt x="30062" y="215447"/>
                </a:lnTo>
                <a:lnTo>
                  <a:pt x="10020" y="182880"/>
                </a:lnTo>
                <a:lnTo>
                  <a:pt x="0" y="155323"/>
                </a:lnTo>
                <a:lnTo>
                  <a:pt x="0" y="145302"/>
                </a:lnTo>
                <a:lnTo>
                  <a:pt x="2505" y="132776"/>
                </a:lnTo>
                <a:lnTo>
                  <a:pt x="27557" y="125260"/>
                </a:lnTo>
                <a:lnTo>
                  <a:pt x="75156" y="135281"/>
                </a:lnTo>
                <a:lnTo>
                  <a:pt x="145301" y="162838"/>
                </a:lnTo>
                <a:lnTo>
                  <a:pt x="220458" y="190395"/>
                </a:lnTo>
                <a:lnTo>
                  <a:pt x="285593" y="207932"/>
                </a:lnTo>
                <a:lnTo>
                  <a:pt x="355739" y="217953"/>
                </a:lnTo>
                <a:lnTo>
                  <a:pt x="408348" y="222963"/>
                </a:lnTo>
                <a:lnTo>
                  <a:pt x="450937" y="225468"/>
                </a:lnTo>
                <a:lnTo>
                  <a:pt x="543629" y="220458"/>
                </a:lnTo>
                <a:lnTo>
                  <a:pt x="759077" y="197911"/>
                </a:lnTo>
                <a:lnTo>
                  <a:pt x="1069722" y="170354"/>
                </a:lnTo>
                <a:lnTo>
                  <a:pt x="1270139" y="152817"/>
                </a:lnTo>
                <a:lnTo>
                  <a:pt x="1495607" y="132776"/>
                </a:lnTo>
                <a:lnTo>
                  <a:pt x="1736107" y="115239"/>
                </a:lnTo>
                <a:lnTo>
                  <a:pt x="2064289" y="92692"/>
                </a:lnTo>
                <a:lnTo>
                  <a:pt x="2187044" y="80166"/>
                </a:lnTo>
                <a:lnTo>
                  <a:pt x="2322325" y="60125"/>
                </a:lnTo>
                <a:lnTo>
                  <a:pt x="2425038" y="37578"/>
                </a:lnTo>
                <a:lnTo>
                  <a:pt x="2520236" y="2505"/>
                </a:lnTo>
                <a:lnTo>
                  <a:pt x="2527752" y="0"/>
                </a:lnTo>
                <a:lnTo>
                  <a:pt x="2565330" y="7515"/>
                </a:lnTo>
                <a:lnTo>
                  <a:pt x="2642991" y="37578"/>
                </a:lnTo>
                <a:lnTo>
                  <a:pt x="2728168" y="80166"/>
                </a:lnTo>
                <a:lnTo>
                  <a:pt x="2815850" y="125260"/>
                </a:lnTo>
                <a:lnTo>
                  <a:pt x="2865955" y="160333"/>
                </a:lnTo>
                <a:lnTo>
                  <a:pt x="2908543" y="197911"/>
                </a:lnTo>
                <a:lnTo>
                  <a:pt x="2933595" y="222963"/>
                </a:lnTo>
                <a:lnTo>
                  <a:pt x="2953637" y="253026"/>
                </a:lnTo>
                <a:lnTo>
                  <a:pt x="2963658" y="278078"/>
                </a:lnTo>
                <a:lnTo>
                  <a:pt x="2963658" y="290604"/>
                </a:lnTo>
                <a:lnTo>
                  <a:pt x="2948626" y="318161"/>
                </a:lnTo>
                <a:lnTo>
                  <a:pt x="2916059" y="333192"/>
                </a:lnTo>
                <a:lnTo>
                  <a:pt x="2860944" y="340708"/>
                </a:lnTo>
                <a:lnTo>
                  <a:pt x="2785788" y="340708"/>
                </a:lnTo>
                <a:lnTo>
                  <a:pt x="2587877" y="315656"/>
                </a:lnTo>
                <a:lnTo>
                  <a:pt x="2377440" y="300624"/>
                </a:lnTo>
                <a:lnTo>
                  <a:pt x="2086836" y="285593"/>
                </a:lnTo>
                <a:lnTo>
                  <a:pt x="1851346" y="288098"/>
                </a:lnTo>
                <a:lnTo>
                  <a:pt x="1608341" y="30062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C2E4B46-2917-434B-8996-38F5A5B546F2}"/>
              </a:ext>
            </a:extLst>
          </p:cNvPr>
          <p:cNvGrpSpPr/>
          <p:nvPr/>
        </p:nvGrpSpPr>
        <p:grpSpPr>
          <a:xfrm>
            <a:off x="2532063" y="1530349"/>
            <a:ext cx="4879975" cy="4451350"/>
            <a:chOff x="2684463" y="1681163"/>
            <a:chExt cx="4879975" cy="4451350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E5965EE8-DDD2-40D2-8FB9-52759543C46A}"/>
                </a:ext>
              </a:extLst>
            </p:cNvPr>
            <p:cNvSpPr/>
            <p:nvPr/>
          </p:nvSpPr>
          <p:spPr bwMode="auto">
            <a:xfrm>
              <a:off x="2992438" y="1681163"/>
              <a:ext cx="1193800" cy="1300162"/>
            </a:xfrm>
            <a:custGeom>
              <a:avLst/>
              <a:gdLst>
                <a:gd name="connsiteX0" fmla="*/ 633413 w 1193007"/>
                <a:gd name="connsiteY0" fmla="*/ 842962 h 1300162"/>
                <a:gd name="connsiteX1" fmla="*/ 435769 w 1193007"/>
                <a:gd name="connsiteY1" fmla="*/ 1012031 h 1300162"/>
                <a:gd name="connsiteX2" fmla="*/ 240507 w 1193007"/>
                <a:gd name="connsiteY2" fmla="*/ 1166812 h 1300162"/>
                <a:gd name="connsiteX3" fmla="*/ 102394 w 1193007"/>
                <a:gd name="connsiteY3" fmla="*/ 1271587 h 1300162"/>
                <a:gd name="connsiteX4" fmla="*/ 80963 w 1193007"/>
                <a:gd name="connsiteY4" fmla="*/ 1283493 h 1300162"/>
                <a:gd name="connsiteX5" fmla="*/ 59532 w 1193007"/>
                <a:gd name="connsiteY5" fmla="*/ 1293018 h 1300162"/>
                <a:gd name="connsiteX6" fmla="*/ 38100 w 1193007"/>
                <a:gd name="connsiteY6" fmla="*/ 1297781 h 1300162"/>
                <a:gd name="connsiteX7" fmla="*/ 14288 w 1193007"/>
                <a:gd name="connsiteY7" fmla="*/ 1300162 h 1300162"/>
                <a:gd name="connsiteX8" fmla="*/ 2382 w 1193007"/>
                <a:gd name="connsiteY8" fmla="*/ 1295400 h 1300162"/>
                <a:gd name="connsiteX9" fmla="*/ 0 w 1193007"/>
                <a:gd name="connsiteY9" fmla="*/ 1285875 h 1300162"/>
                <a:gd name="connsiteX10" fmla="*/ 11907 w 1193007"/>
                <a:gd name="connsiteY10" fmla="*/ 1254918 h 1300162"/>
                <a:gd name="connsiteX11" fmla="*/ 42863 w 1193007"/>
                <a:gd name="connsiteY11" fmla="*/ 1212056 h 1300162"/>
                <a:gd name="connsiteX12" fmla="*/ 95250 w 1193007"/>
                <a:gd name="connsiteY12" fmla="*/ 1164431 h 1300162"/>
                <a:gd name="connsiteX13" fmla="*/ 192882 w 1193007"/>
                <a:gd name="connsiteY13" fmla="*/ 1069181 h 1300162"/>
                <a:gd name="connsiteX14" fmla="*/ 295275 w 1193007"/>
                <a:gd name="connsiteY14" fmla="*/ 962025 h 1300162"/>
                <a:gd name="connsiteX15" fmla="*/ 416719 w 1193007"/>
                <a:gd name="connsiteY15" fmla="*/ 819150 h 1300162"/>
                <a:gd name="connsiteX16" fmla="*/ 535782 w 1193007"/>
                <a:gd name="connsiteY16" fmla="*/ 673893 h 1300162"/>
                <a:gd name="connsiteX17" fmla="*/ 626269 w 1193007"/>
                <a:gd name="connsiteY17" fmla="*/ 542925 h 1300162"/>
                <a:gd name="connsiteX18" fmla="*/ 723900 w 1193007"/>
                <a:gd name="connsiteY18" fmla="*/ 388143 h 1300162"/>
                <a:gd name="connsiteX19" fmla="*/ 778669 w 1193007"/>
                <a:gd name="connsiteY19" fmla="*/ 290512 h 1300162"/>
                <a:gd name="connsiteX20" fmla="*/ 795338 w 1193007"/>
                <a:gd name="connsiteY20" fmla="*/ 254793 h 1300162"/>
                <a:gd name="connsiteX21" fmla="*/ 800100 w 1193007"/>
                <a:gd name="connsiteY21" fmla="*/ 230981 h 1300162"/>
                <a:gd name="connsiteX22" fmla="*/ 802482 w 1193007"/>
                <a:gd name="connsiteY22" fmla="*/ 207168 h 1300162"/>
                <a:gd name="connsiteX23" fmla="*/ 800100 w 1193007"/>
                <a:gd name="connsiteY23" fmla="*/ 176212 h 1300162"/>
                <a:gd name="connsiteX24" fmla="*/ 795338 w 1193007"/>
                <a:gd name="connsiteY24" fmla="*/ 150018 h 1300162"/>
                <a:gd name="connsiteX25" fmla="*/ 776288 w 1193007"/>
                <a:gd name="connsiteY25" fmla="*/ 109537 h 1300162"/>
                <a:gd name="connsiteX26" fmla="*/ 752475 w 1193007"/>
                <a:gd name="connsiteY26" fmla="*/ 76200 h 1300162"/>
                <a:gd name="connsiteX27" fmla="*/ 738188 w 1193007"/>
                <a:gd name="connsiteY27" fmla="*/ 57150 h 1300162"/>
                <a:gd name="connsiteX28" fmla="*/ 728663 w 1193007"/>
                <a:gd name="connsiteY28" fmla="*/ 28575 h 1300162"/>
                <a:gd name="connsiteX29" fmla="*/ 733425 w 1193007"/>
                <a:gd name="connsiteY29" fmla="*/ 11906 h 1300162"/>
                <a:gd name="connsiteX30" fmla="*/ 750094 w 1193007"/>
                <a:gd name="connsiteY30" fmla="*/ 0 h 1300162"/>
                <a:gd name="connsiteX31" fmla="*/ 778669 w 1193007"/>
                <a:gd name="connsiteY31" fmla="*/ 2381 h 1300162"/>
                <a:gd name="connsiteX32" fmla="*/ 823913 w 1193007"/>
                <a:gd name="connsiteY32" fmla="*/ 19050 h 1300162"/>
                <a:gd name="connsiteX33" fmla="*/ 931069 w 1193007"/>
                <a:gd name="connsiteY33" fmla="*/ 83343 h 1300162"/>
                <a:gd name="connsiteX34" fmla="*/ 1002507 w 1193007"/>
                <a:gd name="connsiteY34" fmla="*/ 133350 h 1300162"/>
                <a:gd name="connsiteX35" fmla="*/ 1081088 w 1193007"/>
                <a:gd name="connsiteY35" fmla="*/ 188118 h 1300162"/>
                <a:gd name="connsiteX36" fmla="*/ 1128713 w 1193007"/>
                <a:gd name="connsiteY36" fmla="*/ 230981 h 1300162"/>
                <a:gd name="connsiteX37" fmla="*/ 1169194 w 1193007"/>
                <a:gd name="connsiteY37" fmla="*/ 276225 h 1300162"/>
                <a:gd name="connsiteX38" fmla="*/ 1185863 w 1193007"/>
                <a:gd name="connsiteY38" fmla="*/ 297656 h 1300162"/>
                <a:gd name="connsiteX39" fmla="*/ 1193007 w 1193007"/>
                <a:gd name="connsiteY39" fmla="*/ 323850 h 1300162"/>
                <a:gd name="connsiteX40" fmla="*/ 1183482 w 1193007"/>
                <a:gd name="connsiteY40" fmla="*/ 350043 h 1300162"/>
                <a:gd name="connsiteX41" fmla="*/ 1154907 w 1193007"/>
                <a:gd name="connsiteY41" fmla="*/ 366712 h 1300162"/>
                <a:gd name="connsiteX42" fmla="*/ 1107282 w 1193007"/>
                <a:gd name="connsiteY42" fmla="*/ 385762 h 1300162"/>
                <a:gd name="connsiteX43" fmla="*/ 1076325 w 1193007"/>
                <a:gd name="connsiteY43" fmla="*/ 404812 h 1300162"/>
                <a:gd name="connsiteX44" fmla="*/ 1033463 w 1193007"/>
                <a:gd name="connsiteY44" fmla="*/ 440531 h 1300162"/>
                <a:gd name="connsiteX45" fmla="*/ 1000125 w 1193007"/>
                <a:gd name="connsiteY45" fmla="*/ 483393 h 1300162"/>
                <a:gd name="connsiteX46" fmla="*/ 933450 w 1193007"/>
                <a:gd name="connsiteY46" fmla="*/ 554831 h 1300162"/>
                <a:gd name="connsiteX47" fmla="*/ 781050 w 1193007"/>
                <a:gd name="connsiteY47" fmla="*/ 709612 h 1300162"/>
                <a:gd name="connsiteX48" fmla="*/ 633413 w 1193007"/>
                <a:gd name="connsiteY48" fmla="*/ 8429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1300162">
                  <a:moveTo>
                    <a:pt x="633413" y="842962"/>
                  </a:moveTo>
                  <a:lnTo>
                    <a:pt x="435769" y="1012031"/>
                  </a:lnTo>
                  <a:lnTo>
                    <a:pt x="240507" y="1166812"/>
                  </a:lnTo>
                  <a:lnTo>
                    <a:pt x="102394" y="1271587"/>
                  </a:lnTo>
                  <a:lnTo>
                    <a:pt x="80963" y="1283493"/>
                  </a:lnTo>
                  <a:lnTo>
                    <a:pt x="59532" y="1293018"/>
                  </a:lnTo>
                  <a:lnTo>
                    <a:pt x="38100" y="1297781"/>
                  </a:lnTo>
                  <a:lnTo>
                    <a:pt x="14288" y="1300162"/>
                  </a:lnTo>
                  <a:lnTo>
                    <a:pt x="2382" y="1295400"/>
                  </a:lnTo>
                  <a:lnTo>
                    <a:pt x="0" y="1285875"/>
                  </a:lnTo>
                  <a:lnTo>
                    <a:pt x="11907" y="1254918"/>
                  </a:lnTo>
                  <a:lnTo>
                    <a:pt x="42863" y="1212056"/>
                  </a:lnTo>
                  <a:lnTo>
                    <a:pt x="95250" y="1164431"/>
                  </a:lnTo>
                  <a:lnTo>
                    <a:pt x="192882" y="1069181"/>
                  </a:lnTo>
                  <a:lnTo>
                    <a:pt x="295275" y="962025"/>
                  </a:lnTo>
                  <a:lnTo>
                    <a:pt x="416719" y="819150"/>
                  </a:lnTo>
                  <a:lnTo>
                    <a:pt x="535782" y="673893"/>
                  </a:lnTo>
                  <a:lnTo>
                    <a:pt x="626269" y="542925"/>
                  </a:lnTo>
                  <a:lnTo>
                    <a:pt x="723900" y="388143"/>
                  </a:lnTo>
                  <a:lnTo>
                    <a:pt x="778669" y="290512"/>
                  </a:lnTo>
                  <a:lnTo>
                    <a:pt x="795338" y="254793"/>
                  </a:lnTo>
                  <a:lnTo>
                    <a:pt x="800100" y="230981"/>
                  </a:lnTo>
                  <a:lnTo>
                    <a:pt x="802482" y="207168"/>
                  </a:lnTo>
                  <a:lnTo>
                    <a:pt x="800100" y="176212"/>
                  </a:lnTo>
                  <a:lnTo>
                    <a:pt x="795338" y="150018"/>
                  </a:lnTo>
                  <a:lnTo>
                    <a:pt x="776288" y="109537"/>
                  </a:lnTo>
                  <a:lnTo>
                    <a:pt x="752475" y="76200"/>
                  </a:lnTo>
                  <a:lnTo>
                    <a:pt x="738188" y="57150"/>
                  </a:lnTo>
                  <a:lnTo>
                    <a:pt x="728663" y="28575"/>
                  </a:lnTo>
                  <a:lnTo>
                    <a:pt x="733425" y="11906"/>
                  </a:lnTo>
                  <a:lnTo>
                    <a:pt x="750094" y="0"/>
                  </a:lnTo>
                  <a:lnTo>
                    <a:pt x="778669" y="2381"/>
                  </a:lnTo>
                  <a:lnTo>
                    <a:pt x="823913" y="19050"/>
                  </a:lnTo>
                  <a:lnTo>
                    <a:pt x="931069" y="83343"/>
                  </a:lnTo>
                  <a:lnTo>
                    <a:pt x="1002507" y="133350"/>
                  </a:lnTo>
                  <a:lnTo>
                    <a:pt x="1081088" y="188118"/>
                  </a:lnTo>
                  <a:lnTo>
                    <a:pt x="1128713" y="230981"/>
                  </a:lnTo>
                  <a:lnTo>
                    <a:pt x="1169194" y="276225"/>
                  </a:lnTo>
                  <a:lnTo>
                    <a:pt x="1185863" y="297656"/>
                  </a:lnTo>
                  <a:lnTo>
                    <a:pt x="1193007" y="323850"/>
                  </a:lnTo>
                  <a:lnTo>
                    <a:pt x="1183482" y="350043"/>
                  </a:lnTo>
                  <a:lnTo>
                    <a:pt x="1154907" y="366712"/>
                  </a:lnTo>
                  <a:lnTo>
                    <a:pt x="1107282" y="385762"/>
                  </a:lnTo>
                  <a:lnTo>
                    <a:pt x="1076325" y="404812"/>
                  </a:lnTo>
                  <a:lnTo>
                    <a:pt x="1033463" y="440531"/>
                  </a:lnTo>
                  <a:lnTo>
                    <a:pt x="1000125" y="483393"/>
                  </a:lnTo>
                  <a:lnTo>
                    <a:pt x="933450" y="554831"/>
                  </a:lnTo>
                  <a:lnTo>
                    <a:pt x="781050" y="709612"/>
                  </a:lnTo>
                  <a:lnTo>
                    <a:pt x="633413" y="8429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FE93635C-6FA4-4CBD-98E1-46B14ADB0755}"/>
                </a:ext>
              </a:extLst>
            </p:cNvPr>
            <p:cNvSpPr/>
            <p:nvPr/>
          </p:nvSpPr>
          <p:spPr bwMode="auto">
            <a:xfrm>
              <a:off x="4606925" y="4364038"/>
              <a:ext cx="1984375" cy="412750"/>
            </a:xfrm>
            <a:custGeom>
              <a:avLst/>
              <a:gdLst>
                <a:gd name="connsiteX0" fmla="*/ 823912 w 1983581"/>
                <a:gd name="connsiteY0" fmla="*/ 340519 h 411957"/>
                <a:gd name="connsiteX1" fmla="*/ 519112 w 1983581"/>
                <a:gd name="connsiteY1" fmla="*/ 388144 h 411957"/>
                <a:gd name="connsiteX2" fmla="*/ 431006 w 1983581"/>
                <a:gd name="connsiteY2" fmla="*/ 404813 h 411957"/>
                <a:gd name="connsiteX3" fmla="*/ 409575 w 1983581"/>
                <a:gd name="connsiteY3" fmla="*/ 411957 h 411957"/>
                <a:gd name="connsiteX4" fmla="*/ 390525 w 1983581"/>
                <a:gd name="connsiteY4" fmla="*/ 411957 h 411957"/>
                <a:gd name="connsiteX5" fmla="*/ 357187 w 1983581"/>
                <a:gd name="connsiteY5" fmla="*/ 407194 h 411957"/>
                <a:gd name="connsiteX6" fmla="*/ 292894 w 1983581"/>
                <a:gd name="connsiteY6" fmla="*/ 388144 h 411957"/>
                <a:gd name="connsiteX7" fmla="*/ 195262 w 1983581"/>
                <a:gd name="connsiteY7" fmla="*/ 345282 h 411957"/>
                <a:gd name="connsiteX8" fmla="*/ 126206 w 1983581"/>
                <a:gd name="connsiteY8" fmla="*/ 307182 h 411957"/>
                <a:gd name="connsiteX9" fmla="*/ 71437 w 1983581"/>
                <a:gd name="connsiteY9" fmla="*/ 273844 h 411957"/>
                <a:gd name="connsiteX10" fmla="*/ 54769 w 1983581"/>
                <a:gd name="connsiteY10" fmla="*/ 261938 h 411957"/>
                <a:gd name="connsiteX11" fmla="*/ 21431 w 1983581"/>
                <a:gd name="connsiteY11" fmla="*/ 228600 h 411957"/>
                <a:gd name="connsiteX12" fmla="*/ 2381 w 1983581"/>
                <a:gd name="connsiteY12" fmla="*/ 197644 h 411957"/>
                <a:gd name="connsiteX13" fmla="*/ 0 w 1983581"/>
                <a:gd name="connsiteY13" fmla="*/ 176213 h 411957"/>
                <a:gd name="connsiteX14" fmla="*/ 4762 w 1983581"/>
                <a:gd name="connsiteY14" fmla="*/ 164307 h 411957"/>
                <a:gd name="connsiteX15" fmla="*/ 16669 w 1983581"/>
                <a:gd name="connsiteY15" fmla="*/ 159544 h 411957"/>
                <a:gd name="connsiteX16" fmla="*/ 50006 w 1983581"/>
                <a:gd name="connsiteY16" fmla="*/ 161925 h 411957"/>
                <a:gd name="connsiteX17" fmla="*/ 107156 w 1983581"/>
                <a:gd name="connsiteY17" fmla="*/ 171450 h 411957"/>
                <a:gd name="connsiteX18" fmla="*/ 166687 w 1983581"/>
                <a:gd name="connsiteY18" fmla="*/ 185738 h 411957"/>
                <a:gd name="connsiteX19" fmla="*/ 230981 w 1983581"/>
                <a:gd name="connsiteY19" fmla="*/ 195263 h 411957"/>
                <a:gd name="connsiteX20" fmla="*/ 276225 w 1983581"/>
                <a:gd name="connsiteY20" fmla="*/ 200025 h 411957"/>
                <a:gd name="connsiteX21" fmla="*/ 328612 w 1983581"/>
                <a:gd name="connsiteY21" fmla="*/ 200025 h 411957"/>
                <a:gd name="connsiteX22" fmla="*/ 378619 w 1983581"/>
                <a:gd name="connsiteY22" fmla="*/ 197644 h 411957"/>
                <a:gd name="connsiteX23" fmla="*/ 514350 w 1983581"/>
                <a:gd name="connsiteY23" fmla="*/ 185738 h 411957"/>
                <a:gd name="connsiteX24" fmla="*/ 892969 w 1983581"/>
                <a:gd name="connsiteY24" fmla="*/ 154782 h 411957"/>
                <a:gd name="connsiteX25" fmla="*/ 1147762 w 1983581"/>
                <a:gd name="connsiteY25" fmla="*/ 130969 h 411957"/>
                <a:gd name="connsiteX26" fmla="*/ 1238250 w 1983581"/>
                <a:gd name="connsiteY26" fmla="*/ 119063 h 411957"/>
                <a:gd name="connsiteX27" fmla="*/ 1314450 w 1983581"/>
                <a:gd name="connsiteY27" fmla="*/ 104775 h 411957"/>
                <a:gd name="connsiteX28" fmla="*/ 1445419 w 1983581"/>
                <a:gd name="connsiteY28" fmla="*/ 71438 h 411957"/>
                <a:gd name="connsiteX29" fmla="*/ 1609725 w 1983581"/>
                <a:gd name="connsiteY29" fmla="*/ 19050 h 411957"/>
                <a:gd name="connsiteX30" fmla="*/ 1626394 w 1983581"/>
                <a:gd name="connsiteY30" fmla="*/ 7144 h 411957"/>
                <a:gd name="connsiteX31" fmla="*/ 1662112 w 1983581"/>
                <a:gd name="connsiteY31" fmla="*/ 0 h 411957"/>
                <a:gd name="connsiteX32" fmla="*/ 1754981 w 1983581"/>
                <a:gd name="connsiteY32" fmla="*/ 19050 h 411957"/>
                <a:gd name="connsiteX33" fmla="*/ 1871662 w 1983581"/>
                <a:gd name="connsiteY33" fmla="*/ 57150 h 411957"/>
                <a:gd name="connsiteX34" fmla="*/ 1924050 w 1983581"/>
                <a:gd name="connsiteY34" fmla="*/ 76200 h 411957"/>
                <a:gd name="connsiteX35" fmla="*/ 1952625 w 1983581"/>
                <a:gd name="connsiteY35" fmla="*/ 92869 h 411957"/>
                <a:gd name="connsiteX36" fmla="*/ 1971675 w 1983581"/>
                <a:gd name="connsiteY36" fmla="*/ 107157 h 411957"/>
                <a:gd name="connsiteX37" fmla="*/ 1983581 w 1983581"/>
                <a:gd name="connsiteY37" fmla="*/ 121444 h 411957"/>
                <a:gd name="connsiteX38" fmla="*/ 1981200 w 1983581"/>
                <a:gd name="connsiteY38" fmla="*/ 142875 h 411957"/>
                <a:gd name="connsiteX39" fmla="*/ 1962150 w 1983581"/>
                <a:gd name="connsiteY39" fmla="*/ 166688 h 411957"/>
                <a:gd name="connsiteX40" fmla="*/ 1933575 w 1983581"/>
                <a:gd name="connsiteY40" fmla="*/ 185738 h 411957"/>
                <a:gd name="connsiteX41" fmla="*/ 1866900 w 1983581"/>
                <a:gd name="connsiteY41" fmla="*/ 214313 h 411957"/>
                <a:gd name="connsiteX42" fmla="*/ 1764506 w 1983581"/>
                <a:gd name="connsiteY42" fmla="*/ 242888 h 411957"/>
                <a:gd name="connsiteX43" fmla="*/ 1559719 w 1983581"/>
                <a:gd name="connsiteY43" fmla="*/ 261938 h 411957"/>
                <a:gd name="connsiteX44" fmla="*/ 1135856 w 1983581"/>
                <a:gd name="connsiteY44" fmla="*/ 311944 h 411957"/>
                <a:gd name="connsiteX45" fmla="*/ 823912 w 1983581"/>
                <a:gd name="connsiteY45" fmla="*/ 34051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83581" h="411957">
                  <a:moveTo>
                    <a:pt x="823912" y="340519"/>
                  </a:moveTo>
                  <a:lnTo>
                    <a:pt x="519112" y="388144"/>
                  </a:lnTo>
                  <a:lnTo>
                    <a:pt x="431006" y="404813"/>
                  </a:lnTo>
                  <a:lnTo>
                    <a:pt x="409575" y="411957"/>
                  </a:lnTo>
                  <a:lnTo>
                    <a:pt x="390525" y="411957"/>
                  </a:lnTo>
                  <a:lnTo>
                    <a:pt x="357187" y="407194"/>
                  </a:lnTo>
                  <a:lnTo>
                    <a:pt x="292894" y="388144"/>
                  </a:lnTo>
                  <a:lnTo>
                    <a:pt x="195262" y="345282"/>
                  </a:lnTo>
                  <a:lnTo>
                    <a:pt x="126206" y="307182"/>
                  </a:lnTo>
                  <a:lnTo>
                    <a:pt x="71437" y="273844"/>
                  </a:lnTo>
                  <a:lnTo>
                    <a:pt x="54769" y="261938"/>
                  </a:lnTo>
                  <a:lnTo>
                    <a:pt x="21431" y="228600"/>
                  </a:lnTo>
                  <a:lnTo>
                    <a:pt x="2381" y="197644"/>
                  </a:lnTo>
                  <a:lnTo>
                    <a:pt x="0" y="176213"/>
                  </a:lnTo>
                  <a:lnTo>
                    <a:pt x="4762" y="164307"/>
                  </a:lnTo>
                  <a:lnTo>
                    <a:pt x="16669" y="159544"/>
                  </a:lnTo>
                  <a:lnTo>
                    <a:pt x="50006" y="161925"/>
                  </a:lnTo>
                  <a:lnTo>
                    <a:pt x="107156" y="171450"/>
                  </a:lnTo>
                  <a:lnTo>
                    <a:pt x="166687" y="185738"/>
                  </a:lnTo>
                  <a:lnTo>
                    <a:pt x="230981" y="195263"/>
                  </a:lnTo>
                  <a:lnTo>
                    <a:pt x="276225" y="200025"/>
                  </a:lnTo>
                  <a:lnTo>
                    <a:pt x="328612" y="200025"/>
                  </a:lnTo>
                  <a:lnTo>
                    <a:pt x="378619" y="197644"/>
                  </a:lnTo>
                  <a:lnTo>
                    <a:pt x="514350" y="185738"/>
                  </a:lnTo>
                  <a:lnTo>
                    <a:pt x="892969" y="154782"/>
                  </a:lnTo>
                  <a:lnTo>
                    <a:pt x="1147762" y="130969"/>
                  </a:lnTo>
                  <a:lnTo>
                    <a:pt x="1238250" y="119063"/>
                  </a:lnTo>
                  <a:lnTo>
                    <a:pt x="1314450" y="104775"/>
                  </a:lnTo>
                  <a:lnTo>
                    <a:pt x="1445419" y="71438"/>
                  </a:lnTo>
                  <a:lnTo>
                    <a:pt x="1609725" y="19050"/>
                  </a:lnTo>
                  <a:lnTo>
                    <a:pt x="1626394" y="7144"/>
                  </a:lnTo>
                  <a:lnTo>
                    <a:pt x="1662112" y="0"/>
                  </a:lnTo>
                  <a:lnTo>
                    <a:pt x="1754981" y="19050"/>
                  </a:lnTo>
                  <a:lnTo>
                    <a:pt x="1871662" y="57150"/>
                  </a:lnTo>
                  <a:lnTo>
                    <a:pt x="1924050" y="76200"/>
                  </a:lnTo>
                  <a:lnTo>
                    <a:pt x="1952625" y="92869"/>
                  </a:lnTo>
                  <a:lnTo>
                    <a:pt x="1971675" y="107157"/>
                  </a:lnTo>
                  <a:lnTo>
                    <a:pt x="1983581" y="121444"/>
                  </a:lnTo>
                  <a:lnTo>
                    <a:pt x="1981200" y="142875"/>
                  </a:lnTo>
                  <a:lnTo>
                    <a:pt x="1962150" y="166688"/>
                  </a:lnTo>
                  <a:lnTo>
                    <a:pt x="1933575" y="185738"/>
                  </a:lnTo>
                  <a:lnTo>
                    <a:pt x="1866900" y="214313"/>
                  </a:lnTo>
                  <a:lnTo>
                    <a:pt x="1764506" y="242888"/>
                  </a:lnTo>
                  <a:lnTo>
                    <a:pt x="1559719" y="261938"/>
                  </a:lnTo>
                  <a:lnTo>
                    <a:pt x="1135856" y="311944"/>
                  </a:lnTo>
                  <a:lnTo>
                    <a:pt x="823912" y="3405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0BBCAF18-28F6-4EA2-87D9-3DB4DE349A6C}"/>
                </a:ext>
              </a:extLst>
            </p:cNvPr>
            <p:cNvSpPr/>
            <p:nvPr/>
          </p:nvSpPr>
          <p:spPr bwMode="auto">
            <a:xfrm rot="16200000">
              <a:off x="2486819" y="2888457"/>
              <a:ext cx="1905000" cy="1509712"/>
            </a:xfrm>
            <a:custGeom>
              <a:avLst/>
              <a:gdLst>
                <a:gd name="connsiteX0" fmla="*/ 576263 w 1905000"/>
                <a:gd name="connsiteY0" fmla="*/ 661988 h 1509713"/>
                <a:gd name="connsiteX1" fmla="*/ 411956 w 1905000"/>
                <a:gd name="connsiteY1" fmla="*/ 507206 h 1509713"/>
                <a:gd name="connsiteX2" fmla="*/ 259556 w 1905000"/>
                <a:gd name="connsiteY2" fmla="*/ 352425 h 1509713"/>
                <a:gd name="connsiteX3" fmla="*/ 109538 w 1905000"/>
                <a:gd name="connsiteY3" fmla="*/ 185738 h 1509713"/>
                <a:gd name="connsiteX4" fmla="*/ 30956 w 1905000"/>
                <a:gd name="connsiteY4" fmla="*/ 97631 h 1509713"/>
                <a:gd name="connsiteX5" fmla="*/ 11906 w 1905000"/>
                <a:gd name="connsiteY5" fmla="*/ 61913 h 1509713"/>
                <a:gd name="connsiteX6" fmla="*/ 2381 w 1905000"/>
                <a:gd name="connsiteY6" fmla="*/ 38100 h 1509713"/>
                <a:gd name="connsiteX7" fmla="*/ 0 w 1905000"/>
                <a:gd name="connsiteY7" fmla="*/ 23813 h 1509713"/>
                <a:gd name="connsiteX8" fmla="*/ 0 w 1905000"/>
                <a:gd name="connsiteY8" fmla="*/ 14288 h 1509713"/>
                <a:gd name="connsiteX9" fmla="*/ 4763 w 1905000"/>
                <a:gd name="connsiteY9" fmla="*/ 2381 h 1509713"/>
                <a:gd name="connsiteX10" fmla="*/ 23813 w 1905000"/>
                <a:gd name="connsiteY10" fmla="*/ 0 h 1509713"/>
                <a:gd name="connsiteX11" fmla="*/ 66675 w 1905000"/>
                <a:gd name="connsiteY11" fmla="*/ 19050 h 1509713"/>
                <a:gd name="connsiteX12" fmla="*/ 116681 w 1905000"/>
                <a:gd name="connsiteY12" fmla="*/ 59531 h 1509713"/>
                <a:gd name="connsiteX13" fmla="*/ 288131 w 1905000"/>
                <a:gd name="connsiteY13" fmla="*/ 214313 h 1509713"/>
                <a:gd name="connsiteX14" fmla="*/ 492919 w 1905000"/>
                <a:gd name="connsiteY14" fmla="*/ 388144 h 1509713"/>
                <a:gd name="connsiteX15" fmla="*/ 652463 w 1905000"/>
                <a:gd name="connsiteY15" fmla="*/ 519113 h 1509713"/>
                <a:gd name="connsiteX16" fmla="*/ 852488 w 1905000"/>
                <a:gd name="connsiteY16" fmla="*/ 669131 h 1509713"/>
                <a:gd name="connsiteX17" fmla="*/ 1081088 w 1905000"/>
                <a:gd name="connsiteY17" fmla="*/ 826294 h 1509713"/>
                <a:gd name="connsiteX18" fmla="*/ 1183481 w 1905000"/>
                <a:gd name="connsiteY18" fmla="*/ 895350 h 1509713"/>
                <a:gd name="connsiteX19" fmla="*/ 1297781 w 1905000"/>
                <a:gd name="connsiteY19" fmla="*/ 966788 h 1509713"/>
                <a:gd name="connsiteX20" fmla="*/ 1443038 w 1905000"/>
                <a:gd name="connsiteY20" fmla="*/ 1052513 h 1509713"/>
                <a:gd name="connsiteX21" fmla="*/ 1535906 w 1905000"/>
                <a:gd name="connsiteY21" fmla="*/ 1104900 h 1509713"/>
                <a:gd name="connsiteX22" fmla="*/ 1576388 w 1905000"/>
                <a:gd name="connsiteY22" fmla="*/ 1123950 h 1509713"/>
                <a:gd name="connsiteX23" fmla="*/ 1607344 w 1905000"/>
                <a:gd name="connsiteY23" fmla="*/ 1133475 h 1509713"/>
                <a:gd name="connsiteX24" fmla="*/ 1631156 w 1905000"/>
                <a:gd name="connsiteY24" fmla="*/ 1138238 h 1509713"/>
                <a:gd name="connsiteX25" fmla="*/ 1666875 w 1905000"/>
                <a:gd name="connsiteY25" fmla="*/ 1143000 h 1509713"/>
                <a:gd name="connsiteX26" fmla="*/ 1714500 w 1905000"/>
                <a:gd name="connsiteY26" fmla="*/ 1145381 h 1509713"/>
                <a:gd name="connsiteX27" fmla="*/ 1809750 w 1905000"/>
                <a:gd name="connsiteY27" fmla="*/ 1135856 h 1509713"/>
                <a:gd name="connsiteX28" fmla="*/ 1847850 w 1905000"/>
                <a:gd name="connsiteY28" fmla="*/ 1126331 h 1509713"/>
                <a:gd name="connsiteX29" fmla="*/ 1876425 w 1905000"/>
                <a:gd name="connsiteY29" fmla="*/ 1121569 h 1509713"/>
                <a:gd name="connsiteX30" fmla="*/ 1893094 w 1905000"/>
                <a:gd name="connsiteY30" fmla="*/ 1121569 h 1509713"/>
                <a:gd name="connsiteX31" fmla="*/ 1902619 w 1905000"/>
                <a:gd name="connsiteY31" fmla="*/ 1128713 h 1509713"/>
                <a:gd name="connsiteX32" fmla="*/ 1905000 w 1905000"/>
                <a:gd name="connsiteY32" fmla="*/ 1143000 h 1509713"/>
                <a:gd name="connsiteX33" fmla="*/ 1871663 w 1905000"/>
                <a:gd name="connsiteY33" fmla="*/ 1193006 h 1509713"/>
                <a:gd name="connsiteX34" fmla="*/ 1833563 w 1905000"/>
                <a:gd name="connsiteY34" fmla="*/ 1247775 h 1509713"/>
                <a:gd name="connsiteX35" fmla="*/ 1774031 w 1905000"/>
                <a:gd name="connsiteY35" fmla="*/ 1338263 h 1509713"/>
                <a:gd name="connsiteX36" fmla="*/ 1714500 w 1905000"/>
                <a:gd name="connsiteY36" fmla="*/ 1416844 h 1509713"/>
                <a:gd name="connsiteX37" fmla="*/ 1657350 w 1905000"/>
                <a:gd name="connsiteY37" fmla="*/ 1476375 h 1509713"/>
                <a:gd name="connsiteX38" fmla="*/ 1624013 w 1905000"/>
                <a:gd name="connsiteY38" fmla="*/ 1500188 h 1509713"/>
                <a:gd name="connsiteX39" fmla="*/ 1597819 w 1905000"/>
                <a:gd name="connsiteY39" fmla="*/ 1507331 h 1509713"/>
                <a:gd name="connsiteX40" fmla="*/ 1578769 w 1905000"/>
                <a:gd name="connsiteY40" fmla="*/ 1509713 h 1509713"/>
                <a:gd name="connsiteX41" fmla="*/ 1552575 w 1905000"/>
                <a:gd name="connsiteY41" fmla="*/ 1504950 h 1509713"/>
                <a:gd name="connsiteX42" fmla="*/ 1538288 w 1905000"/>
                <a:gd name="connsiteY42" fmla="*/ 1493044 h 1509713"/>
                <a:gd name="connsiteX43" fmla="*/ 1526381 w 1905000"/>
                <a:gd name="connsiteY43" fmla="*/ 1476375 h 1509713"/>
                <a:gd name="connsiteX44" fmla="*/ 1516856 w 1905000"/>
                <a:gd name="connsiteY44" fmla="*/ 1447800 h 1509713"/>
                <a:gd name="connsiteX45" fmla="*/ 1495425 w 1905000"/>
                <a:gd name="connsiteY45" fmla="*/ 1416844 h 1509713"/>
                <a:gd name="connsiteX46" fmla="*/ 1414463 w 1905000"/>
                <a:gd name="connsiteY46" fmla="*/ 1333500 h 1509713"/>
                <a:gd name="connsiteX47" fmla="*/ 1290638 w 1905000"/>
                <a:gd name="connsiteY47" fmla="*/ 1228725 h 1509713"/>
                <a:gd name="connsiteX48" fmla="*/ 1162050 w 1905000"/>
                <a:gd name="connsiteY48" fmla="*/ 1131094 h 1509713"/>
                <a:gd name="connsiteX49" fmla="*/ 976313 w 1905000"/>
                <a:gd name="connsiteY49" fmla="*/ 992981 h 1509713"/>
                <a:gd name="connsiteX50" fmla="*/ 757238 w 1905000"/>
                <a:gd name="connsiteY50" fmla="*/ 823913 h 1509713"/>
                <a:gd name="connsiteX51" fmla="*/ 576263 w 1905000"/>
                <a:gd name="connsiteY51" fmla="*/ 661988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5000" h="1509713">
                  <a:moveTo>
                    <a:pt x="576263" y="661988"/>
                  </a:moveTo>
                  <a:lnTo>
                    <a:pt x="411956" y="507206"/>
                  </a:lnTo>
                  <a:lnTo>
                    <a:pt x="259556" y="352425"/>
                  </a:lnTo>
                  <a:lnTo>
                    <a:pt x="109538" y="185738"/>
                  </a:lnTo>
                  <a:lnTo>
                    <a:pt x="30956" y="97631"/>
                  </a:lnTo>
                  <a:lnTo>
                    <a:pt x="11906" y="61913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23813" y="0"/>
                  </a:lnTo>
                  <a:lnTo>
                    <a:pt x="66675" y="19050"/>
                  </a:lnTo>
                  <a:lnTo>
                    <a:pt x="116681" y="59531"/>
                  </a:lnTo>
                  <a:lnTo>
                    <a:pt x="288131" y="214313"/>
                  </a:lnTo>
                  <a:lnTo>
                    <a:pt x="492919" y="388144"/>
                  </a:lnTo>
                  <a:lnTo>
                    <a:pt x="652463" y="519113"/>
                  </a:lnTo>
                  <a:lnTo>
                    <a:pt x="852488" y="669131"/>
                  </a:lnTo>
                  <a:lnTo>
                    <a:pt x="1081088" y="826294"/>
                  </a:lnTo>
                  <a:lnTo>
                    <a:pt x="1183481" y="895350"/>
                  </a:lnTo>
                  <a:lnTo>
                    <a:pt x="1297781" y="966788"/>
                  </a:lnTo>
                  <a:lnTo>
                    <a:pt x="1443038" y="1052513"/>
                  </a:lnTo>
                  <a:lnTo>
                    <a:pt x="1535906" y="1104900"/>
                  </a:lnTo>
                  <a:lnTo>
                    <a:pt x="1576388" y="1123950"/>
                  </a:lnTo>
                  <a:lnTo>
                    <a:pt x="1607344" y="1133475"/>
                  </a:lnTo>
                  <a:lnTo>
                    <a:pt x="1631156" y="1138238"/>
                  </a:lnTo>
                  <a:lnTo>
                    <a:pt x="1666875" y="1143000"/>
                  </a:lnTo>
                  <a:lnTo>
                    <a:pt x="1714500" y="1145381"/>
                  </a:lnTo>
                  <a:lnTo>
                    <a:pt x="1809750" y="1135856"/>
                  </a:lnTo>
                  <a:lnTo>
                    <a:pt x="1847850" y="1126331"/>
                  </a:lnTo>
                  <a:lnTo>
                    <a:pt x="1876425" y="1121569"/>
                  </a:lnTo>
                  <a:lnTo>
                    <a:pt x="1893094" y="1121569"/>
                  </a:lnTo>
                  <a:lnTo>
                    <a:pt x="1902619" y="1128713"/>
                  </a:lnTo>
                  <a:lnTo>
                    <a:pt x="1905000" y="1143000"/>
                  </a:lnTo>
                  <a:lnTo>
                    <a:pt x="1871663" y="1193006"/>
                  </a:lnTo>
                  <a:lnTo>
                    <a:pt x="1833563" y="1247775"/>
                  </a:lnTo>
                  <a:lnTo>
                    <a:pt x="1774031" y="1338263"/>
                  </a:lnTo>
                  <a:lnTo>
                    <a:pt x="1714500" y="1416844"/>
                  </a:lnTo>
                  <a:lnTo>
                    <a:pt x="1657350" y="1476375"/>
                  </a:lnTo>
                  <a:lnTo>
                    <a:pt x="1624013" y="1500188"/>
                  </a:lnTo>
                  <a:lnTo>
                    <a:pt x="1597819" y="1507331"/>
                  </a:lnTo>
                  <a:lnTo>
                    <a:pt x="1578769" y="1509713"/>
                  </a:lnTo>
                  <a:lnTo>
                    <a:pt x="1552575" y="1504950"/>
                  </a:lnTo>
                  <a:lnTo>
                    <a:pt x="1538288" y="1493044"/>
                  </a:lnTo>
                  <a:lnTo>
                    <a:pt x="1526381" y="1476375"/>
                  </a:lnTo>
                  <a:lnTo>
                    <a:pt x="1516856" y="1447800"/>
                  </a:lnTo>
                  <a:lnTo>
                    <a:pt x="1495425" y="1416844"/>
                  </a:lnTo>
                  <a:lnTo>
                    <a:pt x="1414463" y="1333500"/>
                  </a:lnTo>
                  <a:lnTo>
                    <a:pt x="1290638" y="1228725"/>
                  </a:lnTo>
                  <a:lnTo>
                    <a:pt x="1162050" y="1131094"/>
                  </a:lnTo>
                  <a:lnTo>
                    <a:pt x="976313" y="992981"/>
                  </a:lnTo>
                  <a:lnTo>
                    <a:pt x="757238" y="823913"/>
                  </a:lnTo>
                  <a:lnTo>
                    <a:pt x="576263" y="661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9DB3D26D-31F7-4A6F-AE09-4F26AADF43EC}"/>
                </a:ext>
              </a:extLst>
            </p:cNvPr>
            <p:cNvSpPr/>
            <p:nvPr/>
          </p:nvSpPr>
          <p:spPr bwMode="auto">
            <a:xfrm rot="16200000">
              <a:off x="2325688" y="4678363"/>
              <a:ext cx="2552700" cy="355600"/>
            </a:xfrm>
            <a:custGeom>
              <a:avLst/>
              <a:gdLst>
                <a:gd name="connsiteX0" fmla="*/ 1438275 w 2552700"/>
                <a:gd name="connsiteY0" fmla="*/ 342900 h 354806"/>
                <a:gd name="connsiteX1" fmla="*/ 985837 w 2552700"/>
                <a:gd name="connsiteY1" fmla="*/ 328612 h 354806"/>
                <a:gd name="connsiteX2" fmla="*/ 602456 w 2552700"/>
                <a:gd name="connsiteY2" fmla="*/ 316706 h 354806"/>
                <a:gd name="connsiteX3" fmla="*/ 285750 w 2552700"/>
                <a:gd name="connsiteY3" fmla="*/ 307181 h 354806"/>
                <a:gd name="connsiteX4" fmla="*/ 121444 w 2552700"/>
                <a:gd name="connsiteY4" fmla="*/ 295275 h 354806"/>
                <a:gd name="connsiteX5" fmla="*/ 69056 w 2552700"/>
                <a:gd name="connsiteY5" fmla="*/ 288131 h 354806"/>
                <a:gd name="connsiteX6" fmla="*/ 42862 w 2552700"/>
                <a:gd name="connsiteY6" fmla="*/ 280987 h 354806"/>
                <a:gd name="connsiteX7" fmla="*/ 21431 w 2552700"/>
                <a:gd name="connsiteY7" fmla="*/ 269081 h 354806"/>
                <a:gd name="connsiteX8" fmla="*/ 4762 w 2552700"/>
                <a:gd name="connsiteY8" fmla="*/ 257175 h 354806"/>
                <a:gd name="connsiteX9" fmla="*/ 0 w 2552700"/>
                <a:gd name="connsiteY9" fmla="*/ 245269 h 354806"/>
                <a:gd name="connsiteX10" fmla="*/ 4762 w 2552700"/>
                <a:gd name="connsiteY10" fmla="*/ 221456 h 354806"/>
                <a:gd name="connsiteX11" fmla="*/ 23812 w 2552700"/>
                <a:gd name="connsiteY11" fmla="*/ 192881 h 354806"/>
                <a:gd name="connsiteX12" fmla="*/ 64294 w 2552700"/>
                <a:gd name="connsiteY12" fmla="*/ 159544 h 354806"/>
                <a:gd name="connsiteX13" fmla="*/ 145256 w 2552700"/>
                <a:gd name="connsiteY13" fmla="*/ 109537 h 354806"/>
                <a:gd name="connsiteX14" fmla="*/ 235744 w 2552700"/>
                <a:gd name="connsiteY14" fmla="*/ 69056 h 354806"/>
                <a:gd name="connsiteX15" fmla="*/ 304800 w 2552700"/>
                <a:gd name="connsiteY15" fmla="*/ 45244 h 354806"/>
                <a:gd name="connsiteX16" fmla="*/ 392906 w 2552700"/>
                <a:gd name="connsiteY16" fmla="*/ 21431 h 354806"/>
                <a:gd name="connsiteX17" fmla="*/ 473869 w 2552700"/>
                <a:gd name="connsiteY17" fmla="*/ 7144 h 354806"/>
                <a:gd name="connsiteX18" fmla="*/ 566737 w 2552700"/>
                <a:gd name="connsiteY18" fmla="*/ 0 h 354806"/>
                <a:gd name="connsiteX19" fmla="*/ 592931 w 2552700"/>
                <a:gd name="connsiteY19" fmla="*/ 14287 h 354806"/>
                <a:gd name="connsiteX20" fmla="*/ 619125 w 2552700"/>
                <a:gd name="connsiteY20" fmla="*/ 26194 h 354806"/>
                <a:gd name="connsiteX21" fmla="*/ 652462 w 2552700"/>
                <a:gd name="connsiteY21" fmla="*/ 38100 h 354806"/>
                <a:gd name="connsiteX22" fmla="*/ 690562 w 2552700"/>
                <a:gd name="connsiteY22" fmla="*/ 47625 h 354806"/>
                <a:gd name="connsiteX23" fmla="*/ 781050 w 2552700"/>
                <a:gd name="connsiteY23" fmla="*/ 66675 h 354806"/>
                <a:gd name="connsiteX24" fmla="*/ 916781 w 2552700"/>
                <a:gd name="connsiteY24" fmla="*/ 85725 h 354806"/>
                <a:gd name="connsiteX25" fmla="*/ 1138237 w 2552700"/>
                <a:gd name="connsiteY25" fmla="*/ 107156 h 354806"/>
                <a:gd name="connsiteX26" fmla="*/ 1452562 w 2552700"/>
                <a:gd name="connsiteY26" fmla="*/ 123825 h 354806"/>
                <a:gd name="connsiteX27" fmla="*/ 1752600 w 2552700"/>
                <a:gd name="connsiteY27" fmla="*/ 133350 h 354806"/>
                <a:gd name="connsiteX28" fmla="*/ 2052637 w 2552700"/>
                <a:gd name="connsiteY28" fmla="*/ 133350 h 354806"/>
                <a:gd name="connsiteX29" fmla="*/ 2197894 w 2552700"/>
                <a:gd name="connsiteY29" fmla="*/ 128587 h 354806"/>
                <a:gd name="connsiteX30" fmla="*/ 2235994 w 2552700"/>
                <a:gd name="connsiteY30" fmla="*/ 121444 h 354806"/>
                <a:gd name="connsiteX31" fmla="*/ 2274094 w 2552700"/>
                <a:gd name="connsiteY31" fmla="*/ 109537 h 354806"/>
                <a:gd name="connsiteX32" fmla="*/ 2336006 w 2552700"/>
                <a:gd name="connsiteY32" fmla="*/ 61912 h 354806"/>
                <a:gd name="connsiteX33" fmla="*/ 2521744 w 2552700"/>
                <a:gd name="connsiteY33" fmla="*/ 159544 h 354806"/>
                <a:gd name="connsiteX34" fmla="*/ 2552700 w 2552700"/>
                <a:gd name="connsiteY34" fmla="*/ 154781 h 354806"/>
                <a:gd name="connsiteX35" fmla="*/ 2495550 w 2552700"/>
                <a:gd name="connsiteY35" fmla="*/ 257175 h 354806"/>
                <a:gd name="connsiteX36" fmla="*/ 2466975 w 2552700"/>
                <a:gd name="connsiteY36" fmla="*/ 283369 h 354806"/>
                <a:gd name="connsiteX37" fmla="*/ 2428875 w 2552700"/>
                <a:gd name="connsiteY37" fmla="*/ 309562 h 354806"/>
                <a:gd name="connsiteX38" fmla="*/ 2369344 w 2552700"/>
                <a:gd name="connsiteY38" fmla="*/ 333375 h 354806"/>
                <a:gd name="connsiteX39" fmla="*/ 2297906 w 2552700"/>
                <a:gd name="connsiteY39" fmla="*/ 350044 h 354806"/>
                <a:gd name="connsiteX40" fmla="*/ 2224087 w 2552700"/>
                <a:gd name="connsiteY40" fmla="*/ 354806 h 354806"/>
                <a:gd name="connsiteX41" fmla="*/ 2016919 w 2552700"/>
                <a:gd name="connsiteY41" fmla="*/ 350044 h 354806"/>
                <a:gd name="connsiteX42" fmla="*/ 1438275 w 2552700"/>
                <a:gd name="connsiteY42" fmla="*/ 3429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52700" h="354806">
                  <a:moveTo>
                    <a:pt x="1438275" y="342900"/>
                  </a:moveTo>
                  <a:lnTo>
                    <a:pt x="985837" y="328612"/>
                  </a:lnTo>
                  <a:lnTo>
                    <a:pt x="602456" y="316706"/>
                  </a:lnTo>
                  <a:lnTo>
                    <a:pt x="285750" y="307181"/>
                  </a:lnTo>
                  <a:lnTo>
                    <a:pt x="121444" y="295275"/>
                  </a:lnTo>
                  <a:lnTo>
                    <a:pt x="69056" y="288131"/>
                  </a:lnTo>
                  <a:lnTo>
                    <a:pt x="42862" y="280987"/>
                  </a:lnTo>
                  <a:lnTo>
                    <a:pt x="21431" y="269081"/>
                  </a:lnTo>
                  <a:lnTo>
                    <a:pt x="4762" y="257175"/>
                  </a:lnTo>
                  <a:lnTo>
                    <a:pt x="0" y="245269"/>
                  </a:lnTo>
                  <a:lnTo>
                    <a:pt x="4762" y="221456"/>
                  </a:lnTo>
                  <a:lnTo>
                    <a:pt x="23812" y="192881"/>
                  </a:lnTo>
                  <a:lnTo>
                    <a:pt x="64294" y="159544"/>
                  </a:lnTo>
                  <a:lnTo>
                    <a:pt x="145256" y="109537"/>
                  </a:lnTo>
                  <a:lnTo>
                    <a:pt x="235744" y="69056"/>
                  </a:lnTo>
                  <a:lnTo>
                    <a:pt x="304800" y="45244"/>
                  </a:lnTo>
                  <a:lnTo>
                    <a:pt x="392906" y="21431"/>
                  </a:lnTo>
                  <a:lnTo>
                    <a:pt x="473869" y="7144"/>
                  </a:lnTo>
                  <a:lnTo>
                    <a:pt x="566737" y="0"/>
                  </a:lnTo>
                  <a:lnTo>
                    <a:pt x="592931" y="14287"/>
                  </a:lnTo>
                  <a:lnTo>
                    <a:pt x="619125" y="26194"/>
                  </a:lnTo>
                  <a:lnTo>
                    <a:pt x="652462" y="38100"/>
                  </a:lnTo>
                  <a:lnTo>
                    <a:pt x="690562" y="47625"/>
                  </a:lnTo>
                  <a:lnTo>
                    <a:pt x="781050" y="66675"/>
                  </a:lnTo>
                  <a:lnTo>
                    <a:pt x="916781" y="85725"/>
                  </a:lnTo>
                  <a:lnTo>
                    <a:pt x="1138237" y="107156"/>
                  </a:lnTo>
                  <a:lnTo>
                    <a:pt x="1452562" y="123825"/>
                  </a:lnTo>
                  <a:lnTo>
                    <a:pt x="1752600" y="133350"/>
                  </a:lnTo>
                  <a:lnTo>
                    <a:pt x="2052637" y="133350"/>
                  </a:lnTo>
                  <a:lnTo>
                    <a:pt x="2197894" y="128587"/>
                  </a:lnTo>
                  <a:lnTo>
                    <a:pt x="2235994" y="121444"/>
                  </a:lnTo>
                  <a:lnTo>
                    <a:pt x="2274094" y="109537"/>
                  </a:lnTo>
                  <a:lnTo>
                    <a:pt x="2336006" y="61912"/>
                  </a:lnTo>
                  <a:lnTo>
                    <a:pt x="2521744" y="159544"/>
                  </a:lnTo>
                  <a:lnTo>
                    <a:pt x="2552700" y="154781"/>
                  </a:lnTo>
                  <a:lnTo>
                    <a:pt x="2495550" y="257175"/>
                  </a:lnTo>
                  <a:lnTo>
                    <a:pt x="2466975" y="283369"/>
                  </a:lnTo>
                  <a:lnTo>
                    <a:pt x="2428875" y="309562"/>
                  </a:lnTo>
                  <a:lnTo>
                    <a:pt x="2369344" y="333375"/>
                  </a:lnTo>
                  <a:lnTo>
                    <a:pt x="2297906" y="350044"/>
                  </a:lnTo>
                  <a:lnTo>
                    <a:pt x="2224087" y="354806"/>
                  </a:lnTo>
                  <a:lnTo>
                    <a:pt x="2016919" y="350044"/>
                  </a:lnTo>
                  <a:lnTo>
                    <a:pt x="1438275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1CDB1ADB-D554-428F-B72E-EBE5C843233E}"/>
                </a:ext>
              </a:extLst>
            </p:cNvPr>
            <p:cNvSpPr/>
            <p:nvPr/>
          </p:nvSpPr>
          <p:spPr bwMode="auto">
            <a:xfrm>
              <a:off x="4433888" y="1854200"/>
              <a:ext cx="1976437" cy="466725"/>
            </a:xfrm>
            <a:custGeom>
              <a:avLst/>
              <a:gdLst>
                <a:gd name="connsiteX0" fmla="*/ 1300162 w 1976437"/>
                <a:gd name="connsiteY0" fmla="*/ 271462 h 466725"/>
                <a:gd name="connsiteX1" fmla="*/ 854868 w 1976437"/>
                <a:gd name="connsiteY1" fmla="*/ 357187 h 466725"/>
                <a:gd name="connsiteX2" fmla="*/ 478631 w 1976437"/>
                <a:gd name="connsiteY2" fmla="*/ 435769 h 466725"/>
                <a:gd name="connsiteX3" fmla="*/ 421481 w 1976437"/>
                <a:gd name="connsiteY3" fmla="*/ 454819 h 466725"/>
                <a:gd name="connsiteX4" fmla="*/ 388143 w 1976437"/>
                <a:gd name="connsiteY4" fmla="*/ 464344 h 466725"/>
                <a:gd name="connsiteX5" fmla="*/ 359568 w 1976437"/>
                <a:gd name="connsiteY5" fmla="*/ 466725 h 466725"/>
                <a:gd name="connsiteX6" fmla="*/ 326231 w 1976437"/>
                <a:gd name="connsiteY6" fmla="*/ 461962 h 466725"/>
                <a:gd name="connsiteX7" fmla="*/ 292893 w 1976437"/>
                <a:gd name="connsiteY7" fmla="*/ 452437 h 466725"/>
                <a:gd name="connsiteX8" fmla="*/ 228600 w 1976437"/>
                <a:gd name="connsiteY8" fmla="*/ 416719 h 466725"/>
                <a:gd name="connsiteX9" fmla="*/ 157162 w 1976437"/>
                <a:gd name="connsiteY9" fmla="*/ 361950 h 466725"/>
                <a:gd name="connsiteX10" fmla="*/ 97631 w 1976437"/>
                <a:gd name="connsiteY10" fmla="*/ 304800 h 466725"/>
                <a:gd name="connsiteX11" fmla="*/ 42862 w 1976437"/>
                <a:gd name="connsiteY11" fmla="*/ 240506 h 466725"/>
                <a:gd name="connsiteX12" fmla="*/ 19050 w 1976437"/>
                <a:gd name="connsiteY12" fmla="*/ 204787 h 466725"/>
                <a:gd name="connsiteX13" fmla="*/ 4762 w 1976437"/>
                <a:gd name="connsiteY13" fmla="*/ 176212 h 466725"/>
                <a:gd name="connsiteX14" fmla="*/ 0 w 1976437"/>
                <a:gd name="connsiteY14" fmla="*/ 157162 h 466725"/>
                <a:gd name="connsiteX15" fmla="*/ 0 w 1976437"/>
                <a:gd name="connsiteY15" fmla="*/ 145256 h 466725"/>
                <a:gd name="connsiteX16" fmla="*/ 4762 w 1976437"/>
                <a:gd name="connsiteY16" fmla="*/ 135731 h 466725"/>
                <a:gd name="connsiteX17" fmla="*/ 21431 w 1976437"/>
                <a:gd name="connsiteY17" fmla="*/ 130969 h 466725"/>
                <a:gd name="connsiteX18" fmla="*/ 52387 w 1976437"/>
                <a:gd name="connsiteY18" fmla="*/ 138112 h 466725"/>
                <a:gd name="connsiteX19" fmla="*/ 100012 w 1976437"/>
                <a:gd name="connsiteY19" fmla="*/ 169069 h 466725"/>
                <a:gd name="connsiteX20" fmla="*/ 145256 w 1976437"/>
                <a:gd name="connsiteY20" fmla="*/ 195262 h 466725"/>
                <a:gd name="connsiteX21" fmla="*/ 190500 w 1976437"/>
                <a:gd name="connsiteY21" fmla="*/ 214312 h 466725"/>
                <a:gd name="connsiteX22" fmla="*/ 228600 w 1976437"/>
                <a:gd name="connsiteY22" fmla="*/ 226219 h 466725"/>
                <a:gd name="connsiteX23" fmla="*/ 288131 w 1976437"/>
                <a:gd name="connsiteY23" fmla="*/ 238125 h 466725"/>
                <a:gd name="connsiteX24" fmla="*/ 328612 w 1976437"/>
                <a:gd name="connsiteY24" fmla="*/ 242887 h 466725"/>
                <a:gd name="connsiteX25" fmla="*/ 361950 w 1976437"/>
                <a:gd name="connsiteY25" fmla="*/ 242887 h 466725"/>
                <a:gd name="connsiteX26" fmla="*/ 404812 w 1976437"/>
                <a:gd name="connsiteY26" fmla="*/ 242887 h 466725"/>
                <a:gd name="connsiteX27" fmla="*/ 473868 w 1976437"/>
                <a:gd name="connsiteY27" fmla="*/ 238125 h 466725"/>
                <a:gd name="connsiteX28" fmla="*/ 704850 w 1976437"/>
                <a:gd name="connsiteY28" fmla="*/ 204787 h 466725"/>
                <a:gd name="connsiteX29" fmla="*/ 1004887 w 1976437"/>
                <a:gd name="connsiteY29" fmla="*/ 157162 h 466725"/>
                <a:gd name="connsiteX30" fmla="*/ 1266825 w 1976437"/>
                <a:gd name="connsiteY30" fmla="*/ 107156 h 466725"/>
                <a:gd name="connsiteX31" fmla="*/ 1443037 w 1976437"/>
                <a:gd name="connsiteY31" fmla="*/ 64294 h 466725"/>
                <a:gd name="connsiteX32" fmla="*/ 1590675 w 1976437"/>
                <a:gd name="connsiteY32" fmla="*/ 21431 h 466725"/>
                <a:gd name="connsiteX33" fmla="*/ 1616868 w 1976437"/>
                <a:gd name="connsiteY33" fmla="*/ 7144 h 466725"/>
                <a:gd name="connsiteX34" fmla="*/ 1640681 w 1976437"/>
                <a:gd name="connsiteY34" fmla="*/ 0 h 466725"/>
                <a:gd name="connsiteX35" fmla="*/ 1700212 w 1976437"/>
                <a:gd name="connsiteY35" fmla="*/ 4762 h 466725"/>
                <a:gd name="connsiteX36" fmla="*/ 1759743 w 1976437"/>
                <a:gd name="connsiteY36" fmla="*/ 23812 h 466725"/>
                <a:gd name="connsiteX37" fmla="*/ 1838325 w 1976437"/>
                <a:gd name="connsiteY37" fmla="*/ 69056 h 466725"/>
                <a:gd name="connsiteX38" fmla="*/ 1924050 w 1976437"/>
                <a:gd name="connsiteY38" fmla="*/ 130969 h 466725"/>
                <a:gd name="connsiteX39" fmla="*/ 1976437 w 1976437"/>
                <a:gd name="connsiteY39" fmla="*/ 178594 h 466725"/>
                <a:gd name="connsiteX40" fmla="*/ 1557337 w 1976437"/>
                <a:gd name="connsiteY40" fmla="*/ 228600 h 466725"/>
                <a:gd name="connsiteX41" fmla="*/ 1300162 w 1976437"/>
                <a:gd name="connsiteY41" fmla="*/ 27146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6437" h="466725">
                  <a:moveTo>
                    <a:pt x="1300162" y="271462"/>
                  </a:moveTo>
                  <a:lnTo>
                    <a:pt x="854868" y="357187"/>
                  </a:lnTo>
                  <a:lnTo>
                    <a:pt x="478631" y="435769"/>
                  </a:lnTo>
                  <a:lnTo>
                    <a:pt x="421481" y="454819"/>
                  </a:lnTo>
                  <a:lnTo>
                    <a:pt x="388143" y="464344"/>
                  </a:lnTo>
                  <a:lnTo>
                    <a:pt x="359568" y="466725"/>
                  </a:lnTo>
                  <a:lnTo>
                    <a:pt x="326231" y="461962"/>
                  </a:lnTo>
                  <a:lnTo>
                    <a:pt x="292893" y="452437"/>
                  </a:lnTo>
                  <a:lnTo>
                    <a:pt x="228600" y="416719"/>
                  </a:lnTo>
                  <a:lnTo>
                    <a:pt x="157162" y="361950"/>
                  </a:lnTo>
                  <a:lnTo>
                    <a:pt x="97631" y="304800"/>
                  </a:lnTo>
                  <a:lnTo>
                    <a:pt x="42862" y="240506"/>
                  </a:lnTo>
                  <a:lnTo>
                    <a:pt x="19050" y="204787"/>
                  </a:lnTo>
                  <a:lnTo>
                    <a:pt x="4762" y="176212"/>
                  </a:lnTo>
                  <a:lnTo>
                    <a:pt x="0" y="157162"/>
                  </a:lnTo>
                  <a:lnTo>
                    <a:pt x="0" y="145256"/>
                  </a:lnTo>
                  <a:lnTo>
                    <a:pt x="4762" y="135731"/>
                  </a:lnTo>
                  <a:lnTo>
                    <a:pt x="21431" y="130969"/>
                  </a:lnTo>
                  <a:lnTo>
                    <a:pt x="52387" y="138112"/>
                  </a:lnTo>
                  <a:lnTo>
                    <a:pt x="100012" y="169069"/>
                  </a:lnTo>
                  <a:lnTo>
                    <a:pt x="145256" y="195262"/>
                  </a:lnTo>
                  <a:lnTo>
                    <a:pt x="190500" y="214312"/>
                  </a:lnTo>
                  <a:lnTo>
                    <a:pt x="228600" y="226219"/>
                  </a:lnTo>
                  <a:lnTo>
                    <a:pt x="288131" y="238125"/>
                  </a:lnTo>
                  <a:lnTo>
                    <a:pt x="328612" y="242887"/>
                  </a:lnTo>
                  <a:lnTo>
                    <a:pt x="361950" y="242887"/>
                  </a:lnTo>
                  <a:lnTo>
                    <a:pt x="404812" y="242887"/>
                  </a:lnTo>
                  <a:lnTo>
                    <a:pt x="473868" y="238125"/>
                  </a:lnTo>
                  <a:lnTo>
                    <a:pt x="704850" y="204787"/>
                  </a:lnTo>
                  <a:lnTo>
                    <a:pt x="1004887" y="157162"/>
                  </a:lnTo>
                  <a:lnTo>
                    <a:pt x="1266825" y="107156"/>
                  </a:lnTo>
                  <a:lnTo>
                    <a:pt x="1443037" y="64294"/>
                  </a:lnTo>
                  <a:lnTo>
                    <a:pt x="1590675" y="21431"/>
                  </a:lnTo>
                  <a:lnTo>
                    <a:pt x="1616868" y="7144"/>
                  </a:lnTo>
                  <a:lnTo>
                    <a:pt x="1640681" y="0"/>
                  </a:lnTo>
                  <a:lnTo>
                    <a:pt x="1700212" y="4762"/>
                  </a:lnTo>
                  <a:lnTo>
                    <a:pt x="1759743" y="23812"/>
                  </a:lnTo>
                  <a:lnTo>
                    <a:pt x="1838325" y="69056"/>
                  </a:lnTo>
                  <a:lnTo>
                    <a:pt x="1924050" y="130969"/>
                  </a:lnTo>
                  <a:lnTo>
                    <a:pt x="1976437" y="178594"/>
                  </a:lnTo>
                  <a:lnTo>
                    <a:pt x="1557337" y="228600"/>
                  </a:lnTo>
                  <a:lnTo>
                    <a:pt x="1300162" y="271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6F041E02-490A-4A3C-9E9C-82516F31EF4D}"/>
                </a:ext>
              </a:extLst>
            </p:cNvPr>
            <p:cNvSpPr/>
            <p:nvPr/>
          </p:nvSpPr>
          <p:spPr>
            <a:xfrm>
              <a:off x="3946525" y="1990725"/>
              <a:ext cx="2489200" cy="2305050"/>
            </a:xfrm>
            <a:custGeom>
              <a:avLst/>
              <a:gdLst>
                <a:gd name="connsiteX0" fmla="*/ 1377950 w 2489200"/>
                <a:gd name="connsiteY0" fmla="*/ 1390650 h 2305050"/>
                <a:gd name="connsiteX1" fmla="*/ 1212850 w 2489200"/>
                <a:gd name="connsiteY1" fmla="*/ 1536700 h 2305050"/>
                <a:gd name="connsiteX2" fmla="*/ 1041400 w 2489200"/>
                <a:gd name="connsiteY2" fmla="*/ 1679575 h 2305050"/>
                <a:gd name="connsiteX3" fmla="*/ 866775 w 2489200"/>
                <a:gd name="connsiteY3" fmla="*/ 1809750 h 2305050"/>
                <a:gd name="connsiteX4" fmla="*/ 635000 w 2489200"/>
                <a:gd name="connsiteY4" fmla="*/ 1965325 h 2305050"/>
                <a:gd name="connsiteX5" fmla="*/ 447675 w 2489200"/>
                <a:gd name="connsiteY5" fmla="*/ 2079625 h 2305050"/>
                <a:gd name="connsiteX6" fmla="*/ 282575 w 2489200"/>
                <a:gd name="connsiteY6" fmla="*/ 2178050 h 2305050"/>
                <a:gd name="connsiteX7" fmla="*/ 136525 w 2489200"/>
                <a:gd name="connsiteY7" fmla="*/ 2266950 h 2305050"/>
                <a:gd name="connsiteX8" fmla="*/ 63500 w 2489200"/>
                <a:gd name="connsiteY8" fmla="*/ 2298700 h 2305050"/>
                <a:gd name="connsiteX9" fmla="*/ 28575 w 2489200"/>
                <a:gd name="connsiteY9" fmla="*/ 2305050 h 2305050"/>
                <a:gd name="connsiteX10" fmla="*/ 12700 w 2489200"/>
                <a:gd name="connsiteY10" fmla="*/ 2305050 h 2305050"/>
                <a:gd name="connsiteX11" fmla="*/ 0 w 2489200"/>
                <a:gd name="connsiteY11" fmla="*/ 2292350 h 2305050"/>
                <a:gd name="connsiteX12" fmla="*/ 9525 w 2489200"/>
                <a:gd name="connsiteY12" fmla="*/ 2270125 h 2305050"/>
                <a:gd name="connsiteX13" fmla="*/ 41275 w 2489200"/>
                <a:gd name="connsiteY13" fmla="*/ 2235200 h 2305050"/>
                <a:gd name="connsiteX14" fmla="*/ 85725 w 2489200"/>
                <a:gd name="connsiteY14" fmla="*/ 2200275 h 2305050"/>
                <a:gd name="connsiteX15" fmla="*/ 241300 w 2489200"/>
                <a:gd name="connsiteY15" fmla="*/ 2095500 h 2305050"/>
                <a:gd name="connsiteX16" fmla="*/ 400050 w 2489200"/>
                <a:gd name="connsiteY16" fmla="*/ 1984375 h 2305050"/>
                <a:gd name="connsiteX17" fmla="*/ 603250 w 2489200"/>
                <a:gd name="connsiteY17" fmla="*/ 1828800 h 2305050"/>
                <a:gd name="connsiteX18" fmla="*/ 758825 w 2489200"/>
                <a:gd name="connsiteY18" fmla="*/ 1698625 h 2305050"/>
                <a:gd name="connsiteX19" fmla="*/ 927100 w 2489200"/>
                <a:gd name="connsiteY19" fmla="*/ 1546225 h 2305050"/>
                <a:gd name="connsiteX20" fmla="*/ 1082675 w 2489200"/>
                <a:gd name="connsiteY20" fmla="*/ 1403350 h 2305050"/>
                <a:gd name="connsiteX21" fmla="*/ 1241425 w 2489200"/>
                <a:gd name="connsiteY21" fmla="*/ 1235075 h 2305050"/>
                <a:gd name="connsiteX22" fmla="*/ 1419225 w 2489200"/>
                <a:gd name="connsiteY22" fmla="*/ 1031875 h 2305050"/>
                <a:gd name="connsiteX23" fmla="*/ 1517650 w 2489200"/>
                <a:gd name="connsiteY23" fmla="*/ 911225 h 2305050"/>
                <a:gd name="connsiteX24" fmla="*/ 1644650 w 2489200"/>
                <a:gd name="connsiteY24" fmla="*/ 758825 h 2305050"/>
                <a:gd name="connsiteX25" fmla="*/ 1749425 w 2489200"/>
                <a:gd name="connsiteY25" fmla="*/ 619125 h 2305050"/>
                <a:gd name="connsiteX26" fmla="*/ 1844675 w 2489200"/>
                <a:gd name="connsiteY26" fmla="*/ 488950 h 2305050"/>
                <a:gd name="connsiteX27" fmla="*/ 1927225 w 2489200"/>
                <a:gd name="connsiteY27" fmla="*/ 361950 h 2305050"/>
                <a:gd name="connsiteX28" fmla="*/ 2019300 w 2489200"/>
                <a:gd name="connsiteY28" fmla="*/ 209550 h 2305050"/>
                <a:gd name="connsiteX29" fmla="*/ 2070100 w 2489200"/>
                <a:gd name="connsiteY29" fmla="*/ 114300 h 2305050"/>
                <a:gd name="connsiteX30" fmla="*/ 2057400 w 2489200"/>
                <a:gd name="connsiteY30" fmla="*/ 50800 h 2305050"/>
                <a:gd name="connsiteX31" fmla="*/ 2403475 w 2489200"/>
                <a:gd name="connsiteY31" fmla="*/ 0 h 2305050"/>
                <a:gd name="connsiteX32" fmla="*/ 2470150 w 2489200"/>
                <a:gd name="connsiteY32" fmla="*/ 47625 h 2305050"/>
                <a:gd name="connsiteX33" fmla="*/ 2482850 w 2489200"/>
                <a:gd name="connsiteY33" fmla="*/ 60325 h 2305050"/>
                <a:gd name="connsiteX34" fmla="*/ 2489200 w 2489200"/>
                <a:gd name="connsiteY34" fmla="*/ 69850 h 2305050"/>
                <a:gd name="connsiteX35" fmla="*/ 2489200 w 2489200"/>
                <a:gd name="connsiteY35" fmla="*/ 82550 h 2305050"/>
                <a:gd name="connsiteX36" fmla="*/ 2479675 w 2489200"/>
                <a:gd name="connsiteY36" fmla="*/ 111125 h 2305050"/>
                <a:gd name="connsiteX37" fmla="*/ 2416175 w 2489200"/>
                <a:gd name="connsiteY37" fmla="*/ 165100 h 2305050"/>
                <a:gd name="connsiteX38" fmla="*/ 2317750 w 2489200"/>
                <a:gd name="connsiteY38" fmla="*/ 266700 h 2305050"/>
                <a:gd name="connsiteX39" fmla="*/ 2225675 w 2489200"/>
                <a:gd name="connsiteY39" fmla="*/ 374650 h 2305050"/>
                <a:gd name="connsiteX40" fmla="*/ 2127250 w 2489200"/>
                <a:gd name="connsiteY40" fmla="*/ 527050 h 2305050"/>
                <a:gd name="connsiteX41" fmla="*/ 1981200 w 2489200"/>
                <a:gd name="connsiteY41" fmla="*/ 720725 h 2305050"/>
                <a:gd name="connsiteX42" fmla="*/ 1851025 w 2489200"/>
                <a:gd name="connsiteY42" fmla="*/ 876300 h 2305050"/>
                <a:gd name="connsiteX43" fmla="*/ 1657350 w 2489200"/>
                <a:gd name="connsiteY43" fmla="*/ 1111250 h 2305050"/>
                <a:gd name="connsiteX44" fmla="*/ 1590675 w 2489200"/>
                <a:gd name="connsiteY44" fmla="*/ 1193800 h 2305050"/>
                <a:gd name="connsiteX45" fmla="*/ 1377950 w 2489200"/>
                <a:gd name="connsiteY45" fmla="*/ 13906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89200" h="2305050">
                  <a:moveTo>
                    <a:pt x="1377950" y="1390650"/>
                  </a:moveTo>
                  <a:lnTo>
                    <a:pt x="1212850" y="1536700"/>
                  </a:lnTo>
                  <a:lnTo>
                    <a:pt x="1041400" y="1679575"/>
                  </a:lnTo>
                  <a:lnTo>
                    <a:pt x="866775" y="1809750"/>
                  </a:lnTo>
                  <a:lnTo>
                    <a:pt x="635000" y="1965325"/>
                  </a:lnTo>
                  <a:lnTo>
                    <a:pt x="447675" y="2079625"/>
                  </a:lnTo>
                  <a:lnTo>
                    <a:pt x="282575" y="2178050"/>
                  </a:lnTo>
                  <a:lnTo>
                    <a:pt x="136525" y="2266950"/>
                  </a:lnTo>
                  <a:lnTo>
                    <a:pt x="63500" y="2298700"/>
                  </a:lnTo>
                  <a:lnTo>
                    <a:pt x="28575" y="2305050"/>
                  </a:lnTo>
                  <a:lnTo>
                    <a:pt x="12700" y="2305050"/>
                  </a:lnTo>
                  <a:lnTo>
                    <a:pt x="0" y="2292350"/>
                  </a:lnTo>
                  <a:lnTo>
                    <a:pt x="9525" y="2270125"/>
                  </a:lnTo>
                  <a:lnTo>
                    <a:pt x="41275" y="2235200"/>
                  </a:lnTo>
                  <a:lnTo>
                    <a:pt x="85725" y="2200275"/>
                  </a:lnTo>
                  <a:lnTo>
                    <a:pt x="241300" y="2095500"/>
                  </a:lnTo>
                  <a:lnTo>
                    <a:pt x="400050" y="1984375"/>
                  </a:lnTo>
                  <a:lnTo>
                    <a:pt x="603250" y="1828800"/>
                  </a:lnTo>
                  <a:lnTo>
                    <a:pt x="758825" y="1698625"/>
                  </a:lnTo>
                  <a:lnTo>
                    <a:pt x="927100" y="1546225"/>
                  </a:lnTo>
                  <a:lnTo>
                    <a:pt x="1082675" y="1403350"/>
                  </a:lnTo>
                  <a:lnTo>
                    <a:pt x="1241425" y="1235075"/>
                  </a:lnTo>
                  <a:lnTo>
                    <a:pt x="1419225" y="1031875"/>
                  </a:lnTo>
                  <a:lnTo>
                    <a:pt x="1517650" y="911225"/>
                  </a:lnTo>
                  <a:lnTo>
                    <a:pt x="1644650" y="758825"/>
                  </a:lnTo>
                  <a:lnTo>
                    <a:pt x="1749425" y="619125"/>
                  </a:lnTo>
                  <a:lnTo>
                    <a:pt x="1844675" y="488950"/>
                  </a:lnTo>
                  <a:lnTo>
                    <a:pt x="1927225" y="361950"/>
                  </a:lnTo>
                  <a:lnTo>
                    <a:pt x="2019300" y="209550"/>
                  </a:lnTo>
                  <a:lnTo>
                    <a:pt x="2070100" y="114300"/>
                  </a:lnTo>
                  <a:lnTo>
                    <a:pt x="2057400" y="50800"/>
                  </a:lnTo>
                  <a:lnTo>
                    <a:pt x="2403475" y="0"/>
                  </a:lnTo>
                  <a:lnTo>
                    <a:pt x="2470150" y="47625"/>
                  </a:lnTo>
                  <a:lnTo>
                    <a:pt x="2482850" y="60325"/>
                  </a:lnTo>
                  <a:lnTo>
                    <a:pt x="2489200" y="69850"/>
                  </a:lnTo>
                  <a:lnTo>
                    <a:pt x="2489200" y="82550"/>
                  </a:lnTo>
                  <a:lnTo>
                    <a:pt x="2479675" y="111125"/>
                  </a:lnTo>
                  <a:lnTo>
                    <a:pt x="2416175" y="165100"/>
                  </a:lnTo>
                  <a:lnTo>
                    <a:pt x="2317750" y="266700"/>
                  </a:lnTo>
                  <a:lnTo>
                    <a:pt x="2225675" y="374650"/>
                  </a:lnTo>
                  <a:lnTo>
                    <a:pt x="2127250" y="527050"/>
                  </a:lnTo>
                  <a:lnTo>
                    <a:pt x="1981200" y="720725"/>
                  </a:lnTo>
                  <a:lnTo>
                    <a:pt x="1851025" y="876300"/>
                  </a:lnTo>
                  <a:lnTo>
                    <a:pt x="1657350" y="1111250"/>
                  </a:lnTo>
                  <a:lnTo>
                    <a:pt x="1590675" y="1193800"/>
                  </a:lnTo>
                  <a:lnTo>
                    <a:pt x="1377950" y="1390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B40E7390-F3BB-4BAF-B829-CF5086FB9362}"/>
                </a:ext>
              </a:extLst>
            </p:cNvPr>
            <p:cNvSpPr/>
            <p:nvPr/>
          </p:nvSpPr>
          <p:spPr bwMode="auto">
            <a:xfrm>
              <a:off x="4662488" y="2516188"/>
              <a:ext cx="2901950" cy="1670050"/>
            </a:xfrm>
            <a:custGeom>
              <a:avLst/>
              <a:gdLst>
                <a:gd name="connsiteX0" fmla="*/ 1214437 w 2902743"/>
                <a:gd name="connsiteY0" fmla="*/ 959644 h 1669257"/>
                <a:gd name="connsiteX1" fmla="*/ 1071562 w 2902743"/>
                <a:gd name="connsiteY1" fmla="*/ 835819 h 1669257"/>
                <a:gd name="connsiteX2" fmla="*/ 881062 w 2902743"/>
                <a:gd name="connsiteY2" fmla="*/ 666750 h 1669257"/>
                <a:gd name="connsiteX3" fmla="*/ 697706 w 2902743"/>
                <a:gd name="connsiteY3" fmla="*/ 502444 h 1669257"/>
                <a:gd name="connsiteX4" fmla="*/ 526256 w 2902743"/>
                <a:gd name="connsiteY4" fmla="*/ 366713 h 1669257"/>
                <a:gd name="connsiteX5" fmla="*/ 354806 w 2902743"/>
                <a:gd name="connsiteY5" fmla="*/ 245269 h 1669257"/>
                <a:gd name="connsiteX6" fmla="*/ 280987 w 2902743"/>
                <a:gd name="connsiteY6" fmla="*/ 202407 h 1669257"/>
                <a:gd name="connsiteX7" fmla="*/ 216693 w 2902743"/>
                <a:gd name="connsiteY7" fmla="*/ 171450 h 1669257"/>
                <a:gd name="connsiteX8" fmla="*/ 150018 w 2902743"/>
                <a:gd name="connsiteY8" fmla="*/ 145257 h 1669257"/>
                <a:gd name="connsiteX9" fmla="*/ 114300 w 2902743"/>
                <a:gd name="connsiteY9" fmla="*/ 135732 h 1669257"/>
                <a:gd name="connsiteX10" fmla="*/ 71437 w 2902743"/>
                <a:gd name="connsiteY10" fmla="*/ 126207 h 1669257"/>
                <a:gd name="connsiteX11" fmla="*/ 23812 w 2902743"/>
                <a:gd name="connsiteY11" fmla="*/ 111919 h 1669257"/>
                <a:gd name="connsiteX12" fmla="*/ 9525 w 2902743"/>
                <a:gd name="connsiteY12" fmla="*/ 102394 h 1669257"/>
                <a:gd name="connsiteX13" fmla="*/ 2381 w 2902743"/>
                <a:gd name="connsiteY13" fmla="*/ 92869 h 1669257"/>
                <a:gd name="connsiteX14" fmla="*/ 0 w 2902743"/>
                <a:gd name="connsiteY14" fmla="*/ 83344 h 1669257"/>
                <a:gd name="connsiteX15" fmla="*/ 16668 w 2902743"/>
                <a:gd name="connsiteY15" fmla="*/ 57150 h 1669257"/>
                <a:gd name="connsiteX16" fmla="*/ 50006 w 2902743"/>
                <a:gd name="connsiteY16" fmla="*/ 35719 h 1669257"/>
                <a:gd name="connsiteX17" fmla="*/ 100012 w 2902743"/>
                <a:gd name="connsiteY17" fmla="*/ 14288 h 1669257"/>
                <a:gd name="connsiteX18" fmla="*/ 123825 w 2902743"/>
                <a:gd name="connsiteY18" fmla="*/ 4763 h 1669257"/>
                <a:gd name="connsiteX19" fmla="*/ 150018 w 2902743"/>
                <a:gd name="connsiteY19" fmla="*/ 0 h 1669257"/>
                <a:gd name="connsiteX20" fmla="*/ 176212 w 2902743"/>
                <a:gd name="connsiteY20" fmla="*/ 0 h 1669257"/>
                <a:gd name="connsiteX21" fmla="*/ 214312 w 2902743"/>
                <a:gd name="connsiteY21" fmla="*/ 7144 h 1669257"/>
                <a:gd name="connsiteX22" fmla="*/ 300037 w 2902743"/>
                <a:gd name="connsiteY22" fmla="*/ 47625 h 1669257"/>
                <a:gd name="connsiteX23" fmla="*/ 426243 w 2902743"/>
                <a:gd name="connsiteY23" fmla="*/ 121444 h 1669257"/>
                <a:gd name="connsiteX24" fmla="*/ 547687 w 2902743"/>
                <a:gd name="connsiteY24" fmla="*/ 202407 h 1669257"/>
                <a:gd name="connsiteX25" fmla="*/ 638175 w 2902743"/>
                <a:gd name="connsiteY25" fmla="*/ 271463 h 1669257"/>
                <a:gd name="connsiteX26" fmla="*/ 797718 w 2902743"/>
                <a:gd name="connsiteY26" fmla="*/ 395288 h 1669257"/>
                <a:gd name="connsiteX27" fmla="*/ 981075 w 2902743"/>
                <a:gd name="connsiteY27" fmla="*/ 559594 h 1669257"/>
                <a:gd name="connsiteX28" fmla="*/ 1250156 w 2902743"/>
                <a:gd name="connsiteY28" fmla="*/ 728663 h 1669257"/>
                <a:gd name="connsiteX29" fmla="*/ 1390650 w 2902743"/>
                <a:gd name="connsiteY29" fmla="*/ 816769 h 1669257"/>
                <a:gd name="connsiteX30" fmla="*/ 1652587 w 2902743"/>
                <a:gd name="connsiteY30" fmla="*/ 973932 h 1669257"/>
                <a:gd name="connsiteX31" fmla="*/ 1797843 w 2902743"/>
                <a:gd name="connsiteY31" fmla="*/ 1057275 h 1669257"/>
                <a:gd name="connsiteX32" fmla="*/ 1912143 w 2902743"/>
                <a:gd name="connsiteY32" fmla="*/ 1119188 h 1669257"/>
                <a:gd name="connsiteX33" fmla="*/ 2057400 w 2902743"/>
                <a:gd name="connsiteY33" fmla="*/ 1193007 h 1669257"/>
                <a:gd name="connsiteX34" fmla="*/ 2202656 w 2902743"/>
                <a:gd name="connsiteY34" fmla="*/ 1254919 h 1669257"/>
                <a:gd name="connsiteX35" fmla="*/ 2378868 w 2902743"/>
                <a:gd name="connsiteY35" fmla="*/ 1326357 h 1669257"/>
                <a:gd name="connsiteX36" fmla="*/ 2521743 w 2902743"/>
                <a:gd name="connsiteY36" fmla="*/ 1378744 h 1669257"/>
                <a:gd name="connsiteX37" fmla="*/ 2743200 w 2902743"/>
                <a:gd name="connsiteY37" fmla="*/ 1450182 h 1669257"/>
                <a:gd name="connsiteX38" fmla="*/ 2833687 w 2902743"/>
                <a:gd name="connsiteY38" fmla="*/ 1476375 h 1669257"/>
                <a:gd name="connsiteX39" fmla="*/ 2874168 w 2902743"/>
                <a:gd name="connsiteY39" fmla="*/ 1488282 h 1669257"/>
                <a:gd name="connsiteX40" fmla="*/ 2893218 w 2902743"/>
                <a:gd name="connsiteY40" fmla="*/ 1497807 h 1669257"/>
                <a:gd name="connsiteX41" fmla="*/ 2902743 w 2902743"/>
                <a:gd name="connsiteY41" fmla="*/ 1512094 h 1669257"/>
                <a:gd name="connsiteX42" fmla="*/ 2897981 w 2902743"/>
                <a:gd name="connsiteY42" fmla="*/ 1531144 h 1669257"/>
                <a:gd name="connsiteX43" fmla="*/ 2878931 w 2902743"/>
                <a:gd name="connsiteY43" fmla="*/ 1547813 h 1669257"/>
                <a:gd name="connsiteX44" fmla="*/ 2781300 w 2902743"/>
                <a:gd name="connsiteY44" fmla="*/ 1569244 h 1669257"/>
                <a:gd name="connsiteX45" fmla="*/ 2562225 w 2902743"/>
                <a:gd name="connsiteY45" fmla="*/ 1600200 h 1669257"/>
                <a:gd name="connsiteX46" fmla="*/ 2209800 w 2902743"/>
                <a:gd name="connsiteY46" fmla="*/ 1650207 h 1669257"/>
                <a:gd name="connsiteX47" fmla="*/ 2093118 w 2902743"/>
                <a:gd name="connsiteY47" fmla="*/ 1666875 h 1669257"/>
                <a:gd name="connsiteX48" fmla="*/ 2057400 w 2902743"/>
                <a:gd name="connsiteY48" fmla="*/ 1669257 h 1669257"/>
                <a:gd name="connsiteX49" fmla="*/ 2026443 w 2902743"/>
                <a:gd name="connsiteY49" fmla="*/ 1662113 h 1669257"/>
                <a:gd name="connsiteX50" fmla="*/ 2002631 w 2902743"/>
                <a:gd name="connsiteY50" fmla="*/ 1652588 h 1669257"/>
                <a:gd name="connsiteX51" fmla="*/ 1974056 w 2902743"/>
                <a:gd name="connsiteY51" fmla="*/ 1628775 h 1669257"/>
                <a:gd name="connsiteX52" fmla="*/ 1935956 w 2902743"/>
                <a:gd name="connsiteY52" fmla="*/ 1585913 h 1669257"/>
                <a:gd name="connsiteX53" fmla="*/ 1662112 w 2902743"/>
                <a:gd name="connsiteY53" fmla="*/ 1350169 h 1669257"/>
                <a:gd name="connsiteX54" fmla="*/ 1335881 w 2902743"/>
                <a:gd name="connsiteY54" fmla="*/ 1069182 h 1669257"/>
                <a:gd name="connsiteX55" fmla="*/ 1214437 w 2902743"/>
                <a:gd name="connsiteY55" fmla="*/ 959644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02743" h="1669257">
                  <a:moveTo>
                    <a:pt x="1214437" y="959644"/>
                  </a:moveTo>
                  <a:lnTo>
                    <a:pt x="1071562" y="835819"/>
                  </a:lnTo>
                  <a:lnTo>
                    <a:pt x="881062" y="666750"/>
                  </a:lnTo>
                  <a:lnTo>
                    <a:pt x="697706" y="502444"/>
                  </a:lnTo>
                  <a:lnTo>
                    <a:pt x="526256" y="366713"/>
                  </a:lnTo>
                  <a:lnTo>
                    <a:pt x="354806" y="245269"/>
                  </a:lnTo>
                  <a:lnTo>
                    <a:pt x="280987" y="202407"/>
                  </a:lnTo>
                  <a:lnTo>
                    <a:pt x="216693" y="171450"/>
                  </a:lnTo>
                  <a:lnTo>
                    <a:pt x="150018" y="145257"/>
                  </a:lnTo>
                  <a:lnTo>
                    <a:pt x="114300" y="135732"/>
                  </a:lnTo>
                  <a:lnTo>
                    <a:pt x="71437" y="126207"/>
                  </a:lnTo>
                  <a:lnTo>
                    <a:pt x="23812" y="111919"/>
                  </a:lnTo>
                  <a:lnTo>
                    <a:pt x="9525" y="102394"/>
                  </a:lnTo>
                  <a:lnTo>
                    <a:pt x="2381" y="92869"/>
                  </a:lnTo>
                  <a:lnTo>
                    <a:pt x="0" y="83344"/>
                  </a:lnTo>
                  <a:lnTo>
                    <a:pt x="16668" y="57150"/>
                  </a:lnTo>
                  <a:lnTo>
                    <a:pt x="50006" y="35719"/>
                  </a:lnTo>
                  <a:lnTo>
                    <a:pt x="100012" y="14288"/>
                  </a:lnTo>
                  <a:lnTo>
                    <a:pt x="123825" y="4763"/>
                  </a:lnTo>
                  <a:lnTo>
                    <a:pt x="150018" y="0"/>
                  </a:lnTo>
                  <a:lnTo>
                    <a:pt x="176212" y="0"/>
                  </a:lnTo>
                  <a:lnTo>
                    <a:pt x="214312" y="7144"/>
                  </a:lnTo>
                  <a:lnTo>
                    <a:pt x="300037" y="47625"/>
                  </a:lnTo>
                  <a:lnTo>
                    <a:pt x="426243" y="121444"/>
                  </a:lnTo>
                  <a:lnTo>
                    <a:pt x="547687" y="202407"/>
                  </a:lnTo>
                  <a:lnTo>
                    <a:pt x="638175" y="271463"/>
                  </a:lnTo>
                  <a:lnTo>
                    <a:pt x="797718" y="395288"/>
                  </a:lnTo>
                  <a:lnTo>
                    <a:pt x="981075" y="559594"/>
                  </a:lnTo>
                  <a:lnTo>
                    <a:pt x="1250156" y="728663"/>
                  </a:lnTo>
                  <a:lnTo>
                    <a:pt x="1390650" y="816769"/>
                  </a:lnTo>
                  <a:lnTo>
                    <a:pt x="1652587" y="973932"/>
                  </a:lnTo>
                  <a:lnTo>
                    <a:pt x="1797843" y="1057275"/>
                  </a:lnTo>
                  <a:lnTo>
                    <a:pt x="1912143" y="1119188"/>
                  </a:lnTo>
                  <a:lnTo>
                    <a:pt x="2057400" y="1193007"/>
                  </a:lnTo>
                  <a:lnTo>
                    <a:pt x="2202656" y="1254919"/>
                  </a:lnTo>
                  <a:lnTo>
                    <a:pt x="2378868" y="1326357"/>
                  </a:lnTo>
                  <a:lnTo>
                    <a:pt x="2521743" y="1378744"/>
                  </a:lnTo>
                  <a:lnTo>
                    <a:pt x="2743200" y="1450182"/>
                  </a:lnTo>
                  <a:lnTo>
                    <a:pt x="2833687" y="1476375"/>
                  </a:lnTo>
                  <a:lnTo>
                    <a:pt x="2874168" y="1488282"/>
                  </a:lnTo>
                  <a:lnTo>
                    <a:pt x="2893218" y="1497807"/>
                  </a:lnTo>
                  <a:lnTo>
                    <a:pt x="2902743" y="1512094"/>
                  </a:lnTo>
                  <a:lnTo>
                    <a:pt x="2897981" y="1531144"/>
                  </a:lnTo>
                  <a:lnTo>
                    <a:pt x="2878931" y="1547813"/>
                  </a:lnTo>
                  <a:lnTo>
                    <a:pt x="2781300" y="1569244"/>
                  </a:lnTo>
                  <a:lnTo>
                    <a:pt x="2562225" y="1600200"/>
                  </a:lnTo>
                  <a:lnTo>
                    <a:pt x="2209800" y="1650207"/>
                  </a:lnTo>
                  <a:lnTo>
                    <a:pt x="2093118" y="1666875"/>
                  </a:lnTo>
                  <a:lnTo>
                    <a:pt x="2057400" y="1669257"/>
                  </a:lnTo>
                  <a:lnTo>
                    <a:pt x="2026443" y="1662113"/>
                  </a:lnTo>
                  <a:lnTo>
                    <a:pt x="2002631" y="1652588"/>
                  </a:lnTo>
                  <a:lnTo>
                    <a:pt x="1974056" y="1628775"/>
                  </a:lnTo>
                  <a:lnTo>
                    <a:pt x="1935956" y="1585913"/>
                  </a:lnTo>
                  <a:lnTo>
                    <a:pt x="1662112" y="1350169"/>
                  </a:lnTo>
                  <a:lnTo>
                    <a:pt x="1335881" y="1069182"/>
                  </a:lnTo>
                  <a:lnTo>
                    <a:pt x="1214437" y="959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D49B49A5-1F92-438F-AE63-0B4B5CB6BCA5}"/>
                </a:ext>
              </a:extLst>
            </p:cNvPr>
            <p:cNvSpPr/>
            <p:nvPr/>
          </p:nvSpPr>
          <p:spPr bwMode="auto">
            <a:xfrm rot="16200000">
              <a:off x="4652169" y="4407694"/>
              <a:ext cx="1827213" cy="523875"/>
            </a:xfrm>
            <a:custGeom>
              <a:avLst/>
              <a:gdLst>
                <a:gd name="connsiteX0" fmla="*/ 609600 w 1826419"/>
                <a:gd name="connsiteY0" fmla="*/ 428625 h 523875"/>
                <a:gd name="connsiteX1" fmla="*/ 295275 w 1826419"/>
                <a:gd name="connsiteY1" fmla="*/ 421481 h 523875"/>
                <a:gd name="connsiteX2" fmla="*/ 23813 w 1826419"/>
                <a:gd name="connsiteY2" fmla="*/ 423863 h 523875"/>
                <a:gd name="connsiteX3" fmla="*/ 0 w 1826419"/>
                <a:gd name="connsiteY3" fmla="*/ 200025 h 523875"/>
                <a:gd name="connsiteX4" fmla="*/ 252413 w 1826419"/>
                <a:gd name="connsiteY4" fmla="*/ 195263 h 523875"/>
                <a:gd name="connsiteX5" fmla="*/ 616744 w 1826419"/>
                <a:gd name="connsiteY5" fmla="*/ 195263 h 523875"/>
                <a:gd name="connsiteX6" fmla="*/ 878682 w 1826419"/>
                <a:gd name="connsiteY6" fmla="*/ 197644 h 523875"/>
                <a:gd name="connsiteX7" fmla="*/ 1054894 w 1826419"/>
                <a:gd name="connsiteY7" fmla="*/ 200025 h 523875"/>
                <a:gd name="connsiteX8" fmla="*/ 1228725 w 1826419"/>
                <a:gd name="connsiteY8" fmla="*/ 207169 h 523875"/>
                <a:gd name="connsiteX9" fmla="*/ 1438275 w 1826419"/>
                <a:gd name="connsiteY9" fmla="*/ 207169 h 523875"/>
                <a:gd name="connsiteX10" fmla="*/ 1552575 w 1826419"/>
                <a:gd name="connsiteY10" fmla="*/ 197644 h 523875"/>
                <a:gd name="connsiteX11" fmla="*/ 1595438 w 1826419"/>
                <a:gd name="connsiteY11" fmla="*/ 183356 h 523875"/>
                <a:gd name="connsiteX12" fmla="*/ 1626394 w 1826419"/>
                <a:gd name="connsiteY12" fmla="*/ 166688 h 523875"/>
                <a:gd name="connsiteX13" fmla="*/ 1685925 w 1826419"/>
                <a:gd name="connsiteY13" fmla="*/ 119063 h 523875"/>
                <a:gd name="connsiteX14" fmla="*/ 1740694 w 1826419"/>
                <a:gd name="connsiteY14" fmla="*/ 54769 h 523875"/>
                <a:gd name="connsiteX15" fmla="*/ 1769269 w 1826419"/>
                <a:gd name="connsiteY15" fmla="*/ 23813 h 523875"/>
                <a:gd name="connsiteX16" fmla="*/ 1793082 w 1826419"/>
                <a:gd name="connsiteY16" fmla="*/ 7144 h 523875"/>
                <a:gd name="connsiteX17" fmla="*/ 1809750 w 1826419"/>
                <a:gd name="connsiteY17" fmla="*/ 0 h 523875"/>
                <a:gd name="connsiteX18" fmla="*/ 1816894 w 1826419"/>
                <a:gd name="connsiteY18" fmla="*/ 4763 h 523875"/>
                <a:gd name="connsiteX19" fmla="*/ 1824038 w 1826419"/>
                <a:gd name="connsiteY19" fmla="*/ 16669 h 523875"/>
                <a:gd name="connsiteX20" fmla="*/ 1826419 w 1826419"/>
                <a:gd name="connsiteY20" fmla="*/ 45244 h 523875"/>
                <a:gd name="connsiteX21" fmla="*/ 1814513 w 1826419"/>
                <a:gd name="connsiteY21" fmla="*/ 111919 h 523875"/>
                <a:gd name="connsiteX22" fmla="*/ 1795463 w 1826419"/>
                <a:gd name="connsiteY22" fmla="*/ 192881 h 523875"/>
                <a:gd name="connsiteX23" fmla="*/ 1771650 w 1826419"/>
                <a:gd name="connsiteY23" fmla="*/ 273844 h 523875"/>
                <a:gd name="connsiteX24" fmla="*/ 1735932 w 1826419"/>
                <a:gd name="connsiteY24" fmla="*/ 369094 h 523875"/>
                <a:gd name="connsiteX25" fmla="*/ 1704975 w 1826419"/>
                <a:gd name="connsiteY25" fmla="*/ 438150 h 523875"/>
                <a:gd name="connsiteX26" fmla="*/ 1659732 w 1826419"/>
                <a:gd name="connsiteY26" fmla="*/ 500063 h 523875"/>
                <a:gd name="connsiteX27" fmla="*/ 1640682 w 1826419"/>
                <a:gd name="connsiteY27" fmla="*/ 519113 h 523875"/>
                <a:gd name="connsiteX28" fmla="*/ 1619250 w 1826419"/>
                <a:gd name="connsiteY28" fmla="*/ 523875 h 523875"/>
                <a:gd name="connsiteX29" fmla="*/ 1588294 w 1826419"/>
                <a:gd name="connsiteY29" fmla="*/ 516731 h 523875"/>
                <a:gd name="connsiteX30" fmla="*/ 1564482 w 1826419"/>
                <a:gd name="connsiteY30" fmla="*/ 495300 h 523875"/>
                <a:gd name="connsiteX31" fmla="*/ 1545432 w 1826419"/>
                <a:gd name="connsiteY31" fmla="*/ 481013 h 523875"/>
                <a:gd name="connsiteX32" fmla="*/ 1500188 w 1826419"/>
                <a:gd name="connsiteY32" fmla="*/ 461963 h 523875"/>
                <a:gd name="connsiteX33" fmla="*/ 1393032 w 1826419"/>
                <a:gd name="connsiteY33" fmla="*/ 447675 h 523875"/>
                <a:gd name="connsiteX34" fmla="*/ 1076325 w 1826419"/>
                <a:gd name="connsiteY34" fmla="*/ 440531 h 523875"/>
                <a:gd name="connsiteX35" fmla="*/ 916782 w 1826419"/>
                <a:gd name="connsiteY35" fmla="*/ 440531 h 523875"/>
                <a:gd name="connsiteX36" fmla="*/ 609600 w 1826419"/>
                <a:gd name="connsiteY36" fmla="*/ 42862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9" h="523875">
                  <a:moveTo>
                    <a:pt x="609600" y="428625"/>
                  </a:moveTo>
                  <a:lnTo>
                    <a:pt x="295275" y="421481"/>
                  </a:lnTo>
                  <a:lnTo>
                    <a:pt x="23813" y="423863"/>
                  </a:lnTo>
                  <a:lnTo>
                    <a:pt x="0" y="200025"/>
                  </a:lnTo>
                  <a:lnTo>
                    <a:pt x="252413" y="195263"/>
                  </a:lnTo>
                  <a:lnTo>
                    <a:pt x="616744" y="195263"/>
                  </a:lnTo>
                  <a:lnTo>
                    <a:pt x="878682" y="197644"/>
                  </a:lnTo>
                  <a:lnTo>
                    <a:pt x="1054894" y="200025"/>
                  </a:lnTo>
                  <a:lnTo>
                    <a:pt x="1228725" y="207169"/>
                  </a:lnTo>
                  <a:lnTo>
                    <a:pt x="1438275" y="207169"/>
                  </a:lnTo>
                  <a:lnTo>
                    <a:pt x="1552575" y="197644"/>
                  </a:lnTo>
                  <a:lnTo>
                    <a:pt x="1595438" y="183356"/>
                  </a:lnTo>
                  <a:lnTo>
                    <a:pt x="1626394" y="166688"/>
                  </a:lnTo>
                  <a:lnTo>
                    <a:pt x="1685925" y="119063"/>
                  </a:lnTo>
                  <a:lnTo>
                    <a:pt x="1740694" y="54769"/>
                  </a:lnTo>
                  <a:lnTo>
                    <a:pt x="1769269" y="23813"/>
                  </a:lnTo>
                  <a:lnTo>
                    <a:pt x="1793082" y="7144"/>
                  </a:lnTo>
                  <a:lnTo>
                    <a:pt x="1809750" y="0"/>
                  </a:lnTo>
                  <a:lnTo>
                    <a:pt x="1816894" y="4763"/>
                  </a:lnTo>
                  <a:lnTo>
                    <a:pt x="1824038" y="16669"/>
                  </a:lnTo>
                  <a:lnTo>
                    <a:pt x="1826419" y="45244"/>
                  </a:lnTo>
                  <a:lnTo>
                    <a:pt x="1814513" y="111919"/>
                  </a:lnTo>
                  <a:lnTo>
                    <a:pt x="1795463" y="192881"/>
                  </a:lnTo>
                  <a:lnTo>
                    <a:pt x="1771650" y="273844"/>
                  </a:lnTo>
                  <a:lnTo>
                    <a:pt x="1735932" y="369094"/>
                  </a:lnTo>
                  <a:lnTo>
                    <a:pt x="1704975" y="438150"/>
                  </a:lnTo>
                  <a:lnTo>
                    <a:pt x="1659732" y="500063"/>
                  </a:lnTo>
                  <a:lnTo>
                    <a:pt x="1640682" y="519113"/>
                  </a:lnTo>
                  <a:lnTo>
                    <a:pt x="1619250" y="523875"/>
                  </a:lnTo>
                  <a:lnTo>
                    <a:pt x="1588294" y="516731"/>
                  </a:lnTo>
                  <a:lnTo>
                    <a:pt x="1564482" y="495300"/>
                  </a:lnTo>
                  <a:lnTo>
                    <a:pt x="1545432" y="481013"/>
                  </a:lnTo>
                  <a:lnTo>
                    <a:pt x="1500188" y="461963"/>
                  </a:lnTo>
                  <a:lnTo>
                    <a:pt x="1393032" y="447675"/>
                  </a:lnTo>
                  <a:lnTo>
                    <a:pt x="1076325" y="440531"/>
                  </a:lnTo>
                  <a:lnTo>
                    <a:pt x="916782" y="440531"/>
                  </a:lnTo>
                  <a:lnTo>
                    <a:pt x="609600" y="428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75CCDE6E-D84A-4B6F-A36F-B1ABF8C3C68F}"/>
                </a:ext>
              </a:extLst>
            </p:cNvPr>
            <p:cNvSpPr/>
            <p:nvPr/>
          </p:nvSpPr>
          <p:spPr bwMode="auto">
            <a:xfrm>
              <a:off x="4230688" y="5367338"/>
              <a:ext cx="2963862" cy="454025"/>
            </a:xfrm>
            <a:custGeom>
              <a:avLst/>
              <a:gdLst>
                <a:gd name="connsiteX0" fmla="*/ 1608341 w 2963658"/>
                <a:gd name="connsiteY0" fmla="*/ 300624 h 453442"/>
                <a:gd name="connsiteX1" fmla="*/ 1235066 w 2963658"/>
                <a:gd name="connsiteY1" fmla="*/ 330687 h 453442"/>
                <a:gd name="connsiteX2" fmla="*/ 1027134 w 2963658"/>
                <a:gd name="connsiteY2" fmla="*/ 348223 h 453442"/>
                <a:gd name="connsiteX3" fmla="*/ 909389 w 2963658"/>
                <a:gd name="connsiteY3" fmla="*/ 363255 h 453442"/>
                <a:gd name="connsiteX4" fmla="*/ 756572 w 2963658"/>
                <a:gd name="connsiteY4" fmla="*/ 390812 h 453442"/>
                <a:gd name="connsiteX5" fmla="*/ 503546 w 2963658"/>
                <a:gd name="connsiteY5" fmla="*/ 445926 h 453442"/>
                <a:gd name="connsiteX6" fmla="*/ 460957 w 2963658"/>
                <a:gd name="connsiteY6" fmla="*/ 453442 h 453442"/>
                <a:gd name="connsiteX7" fmla="*/ 443421 w 2963658"/>
                <a:gd name="connsiteY7" fmla="*/ 453442 h 453442"/>
                <a:gd name="connsiteX8" fmla="*/ 408348 w 2963658"/>
                <a:gd name="connsiteY8" fmla="*/ 450937 h 453442"/>
                <a:gd name="connsiteX9" fmla="*/ 368265 w 2963658"/>
                <a:gd name="connsiteY9" fmla="*/ 438411 h 453442"/>
                <a:gd name="connsiteX10" fmla="*/ 288098 w 2963658"/>
                <a:gd name="connsiteY10" fmla="*/ 400833 h 453442"/>
                <a:gd name="connsiteX11" fmla="*/ 192900 w 2963658"/>
                <a:gd name="connsiteY11" fmla="*/ 343213 h 453442"/>
                <a:gd name="connsiteX12" fmla="*/ 110229 w 2963658"/>
                <a:gd name="connsiteY12" fmla="*/ 288098 h 453442"/>
                <a:gd name="connsiteX13" fmla="*/ 60124 w 2963658"/>
                <a:gd name="connsiteY13" fmla="*/ 250520 h 453442"/>
                <a:gd name="connsiteX14" fmla="*/ 30062 w 2963658"/>
                <a:gd name="connsiteY14" fmla="*/ 215447 h 453442"/>
                <a:gd name="connsiteX15" fmla="*/ 10020 w 2963658"/>
                <a:gd name="connsiteY15" fmla="*/ 182880 h 453442"/>
                <a:gd name="connsiteX16" fmla="*/ 0 w 2963658"/>
                <a:gd name="connsiteY16" fmla="*/ 155323 h 453442"/>
                <a:gd name="connsiteX17" fmla="*/ 0 w 2963658"/>
                <a:gd name="connsiteY17" fmla="*/ 145302 h 453442"/>
                <a:gd name="connsiteX18" fmla="*/ 2505 w 2963658"/>
                <a:gd name="connsiteY18" fmla="*/ 132776 h 453442"/>
                <a:gd name="connsiteX19" fmla="*/ 27557 w 2963658"/>
                <a:gd name="connsiteY19" fmla="*/ 125260 h 453442"/>
                <a:gd name="connsiteX20" fmla="*/ 75156 w 2963658"/>
                <a:gd name="connsiteY20" fmla="*/ 135281 h 453442"/>
                <a:gd name="connsiteX21" fmla="*/ 145301 w 2963658"/>
                <a:gd name="connsiteY21" fmla="*/ 162838 h 453442"/>
                <a:gd name="connsiteX22" fmla="*/ 220458 w 2963658"/>
                <a:gd name="connsiteY22" fmla="*/ 190395 h 453442"/>
                <a:gd name="connsiteX23" fmla="*/ 285593 w 2963658"/>
                <a:gd name="connsiteY23" fmla="*/ 207932 h 453442"/>
                <a:gd name="connsiteX24" fmla="*/ 355739 w 2963658"/>
                <a:gd name="connsiteY24" fmla="*/ 217953 h 453442"/>
                <a:gd name="connsiteX25" fmla="*/ 408348 w 2963658"/>
                <a:gd name="connsiteY25" fmla="*/ 222963 h 453442"/>
                <a:gd name="connsiteX26" fmla="*/ 450937 w 2963658"/>
                <a:gd name="connsiteY26" fmla="*/ 225468 h 453442"/>
                <a:gd name="connsiteX27" fmla="*/ 543629 w 2963658"/>
                <a:gd name="connsiteY27" fmla="*/ 220458 h 453442"/>
                <a:gd name="connsiteX28" fmla="*/ 759077 w 2963658"/>
                <a:gd name="connsiteY28" fmla="*/ 197911 h 453442"/>
                <a:gd name="connsiteX29" fmla="*/ 1069722 w 2963658"/>
                <a:gd name="connsiteY29" fmla="*/ 170354 h 453442"/>
                <a:gd name="connsiteX30" fmla="*/ 1270139 w 2963658"/>
                <a:gd name="connsiteY30" fmla="*/ 152817 h 453442"/>
                <a:gd name="connsiteX31" fmla="*/ 1495607 w 2963658"/>
                <a:gd name="connsiteY31" fmla="*/ 132776 h 453442"/>
                <a:gd name="connsiteX32" fmla="*/ 1736107 w 2963658"/>
                <a:gd name="connsiteY32" fmla="*/ 115239 h 453442"/>
                <a:gd name="connsiteX33" fmla="*/ 2064289 w 2963658"/>
                <a:gd name="connsiteY33" fmla="*/ 92692 h 453442"/>
                <a:gd name="connsiteX34" fmla="*/ 2187044 w 2963658"/>
                <a:gd name="connsiteY34" fmla="*/ 80166 h 453442"/>
                <a:gd name="connsiteX35" fmla="*/ 2322325 w 2963658"/>
                <a:gd name="connsiteY35" fmla="*/ 60125 h 453442"/>
                <a:gd name="connsiteX36" fmla="*/ 2425038 w 2963658"/>
                <a:gd name="connsiteY36" fmla="*/ 37578 h 453442"/>
                <a:gd name="connsiteX37" fmla="*/ 2520236 w 2963658"/>
                <a:gd name="connsiteY37" fmla="*/ 2505 h 453442"/>
                <a:gd name="connsiteX38" fmla="*/ 2527752 w 2963658"/>
                <a:gd name="connsiteY38" fmla="*/ 0 h 453442"/>
                <a:gd name="connsiteX39" fmla="*/ 2565330 w 2963658"/>
                <a:gd name="connsiteY39" fmla="*/ 7515 h 453442"/>
                <a:gd name="connsiteX40" fmla="*/ 2642991 w 2963658"/>
                <a:gd name="connsiteY40" fmla="*/ 37578 h 453442"/>
                <a:gd name="connsiteX41" fmla="*/ 2728168 w 2963658"/>
                <a:gd name="connsiteY41" fmla="*/ 80166 h 453442"/>
                <a:gd name="connsiteX42" fmla="*/ 2815850 w 2963658"/>
                <a:gd name="connsiteY42" fmla="*/ 125260 h 453442"/>
                <a:gd name="connsiteX43" fmla="*/ 2865955 w 2963658"/>
                <a:gd name="connsiteY43" fmla="*/ 160333 h 453442"/>
                <a:gd name="connsiteX44" fmla="*/ 2908543 w 2963658"/>
                <a:gd name="connsiteY44" fmla="*/ 197911 h 453442"/>
                <a:gd name="connsiteX45" fmla="*/ 2933595 w 2963658"/>
                <a:gd name="connsiteY45" fmla="*/ 222963 h 453442"/>
                <a:gd name="connsiteX46" fmla="*/ 2953637 w 2963658"/>
                <a:gd name="connsiteY46" fmla="*/ 253026 h 453442"/>
                <a:gd name="connsiteX47" fmla="*/ 2963658 w 2963658"/>
                <a:gd name="connsiteY47" fmla="*/ 278078 h 453442"/>
                <a:gd name="connsiteX48" fmla="*/ 2963658 w 2963658"/>
                <a:gd name="connsiteY48" fmla="*/ 290604 h 453442"/>
                <a:gd name="connsiteX49" fmla="*/ 2948626 w 2963658"/>
                <a:gd name="connsiteY49" fmla="*/ 318161 h 453442"/>
                <a:gd name="connsiteX50" fmla="*/ 2916059 w 2963658"/>
                <a:gd name="connsiteY50" fmla="*/ 333192 h 453442"/>
                <a:gd name="connsiteX51" fmla="*/ 2860944 w 2963658"/>
                <a:gd name="connsiteY51" fmla="*/ 340708 h 453442"/>
                <a:gd name="connsiteX52" fmla="*/ 2785788 w 2963658"/>
                <a:gd name="connsiteY52" fmla="*/ 340708 h 453442"/>
                <a:gd name="connsiteX53" fmla="*/ 2587877 w 2963658"/>
                <a:gd name="connsiteY53" fmla="*/ 315656 h 453442"/>
                <a:gd name="connsiteX54" fmla="*/ 2377440 w 2963658"/>
                <a:gd name="connsiteY54" fmla="*/ 300624 h 453442"/>
                <a:gd name="connsiteX55" fmla="*/ 2086836 w 2963658"/>
                <a:gd name="connsiteY55" fmla="*/ 285593 h 453442"/>
                <a:gd name="connsiteX56" fmla="*/ 1851346 w 2963658"/>
                <a:gd name="connsiteY56" fmla="*/ 288098 h 453442"/>
                <a:gd name="connsiteX57" fmla="*/ 1608341 w 2963658"/>
                <a:gd name="connsiteY57" fmla="*/ 30062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453442">
                  <a:moveTo>
                    <a:pt x="1608341" y="300624"/>
                  </a:moveTo>
                  <a:lnTo>
                    <a:pt x="1235066" y="330687"/>
                  </a:lnTo>
                  <a:lnTo>
                    <a:pt x="1027134" y="348223"/>
                  </a:lnTo>
                  <a:lnTo>
                    <a:pt x="909389" y="363255"/>
                  </a:lnTo>
                  <a:lnTo>
                    <a:pt x="756572" y="390812"/>
                  </a:lnTo>
                  <a:lnTo>
                    <a:pt x="503546" y="445926"/>
                  </a:lnTo>
                  <a:lnTo>
                    <a:pt x="460957" y="453442"/>
                  </a:lnTo>
                  <a:lnTo>
                    <a:pt x="443421" y="453442"/>
                  </a:lnTo>
                  <a:lnTo>
                    <a:pt x="408348" y="450937"/>
                  </a:lnTo>
                  <a:lnTo>
                    <a:pt x="368265" y="438411"/>
                  </a:lnTo>
                  <a:lnTo>
                    <a:pt x="288098" y="400833"/>
                  </a:lnTo>
                  <a:lnTo>
                    <a:pt x="192900" y="343213"/>
                  </a:lnTo>
                  <a:lnTo>
                    <a:pt x="110229" y="288098"/>
                  </a:lnTo>
                  <a:lnTo>
                    <a:pt x="60124" y="250520"/>
                  </a:lnTo>
                  <a:lnTo>
                    <a:pt x="30062" y="215447"/>
                  </a:lnTo>
                  <a:lnTo>
                    <a:pt x="10020" y="182880"/>
                  </a:lnTo>
                  <a:lnTo>
                    <a:pt x="0" y="155323"/>
                  </a:lnTo>
                  <a:lnTo>
                    <a:pt x="0" y="145302"/>
                  </a:lnTo>
                  <a:lnTo>
                    <a:pt x="2505" y="132776"/>
                  </a:lnTo>
                  <a:lnTo>
                    <a:pt x="27557" y="125260"/>
                  </a:lnTo>
                  <a:lnTo>
                    <a:pt x="75156" y="135281"/>
                  </a:lnTo>
                  <a:lnTo>
                    <a:pt x="145301" y="162838"/>
                  </a:lnTo>
                  <a:lnTo>
                    <a:pt x="220458" y="190395"/>
                  </a:lnTo>
                  <a:lnTo>
                    <a:pt x="285593" y="207932"/>
                  </a:lnTo>
                  <a:lnTo>
                    <a:pt x="355739" y="217953"/>
                  </a:lnTo>
                  <a:lnTo>
                    <a:pt x="408348" y="222963"/>
                  </a:lnTo>
                  <a:lnTo>
                    <a:pt x="450937" y="225468"/>
                  </a:lnTo>
                  <a:lnTo>
                    <a:pt x="543629" y="220458"/>
                  </a:lnTo>
                  <a:lnTo>
                    <a:pt x="759077" y="197911"/>
                  </a:lnTo>
                  <a:lnTo>
                    <a:pt x="1069722" y="170354"/>
                  </a:lnTo>
                  <a:lnTo>
                    <a:pt x="1270139" y="152817"/>
                  </a:lnTo>
                  <a:lnTo>
                    <a:pt x="1495607" y="132776"/>
                  </a:lnTo>
                  <a:lnTo>
                    <a:pt x="1736107" y="115239"/>
                  </a:lnTo>
                  <a:lnTo>
                    <a:pt x="2064289" y="92692"/>
                  </a:lnTo>
                  <a:lnTo>
                    <a:pt x="2187044" y="80166"/>
                  </a:lnTo>
                  <a:lnTo>
                    <a:pt x="2322325" y="60125"/>
                  </a:lnTo>
                  <a:lnTo>
                    <a:pt x="2425038" y="37578"/>
                  </a:lnTo>
                  <a:lnTo>
                    <a:pt x="2520236" y="2505"/>
                  </a:lnTo>
                  <a:lnTo>
                    <a:pt x="2527752" y="0"/>
                  </a:lnTo>
                  <a:lnTo>
                    <a:pt x="2565330" y="7515"/>
                  </a:lnTo>
                  <a:lnTo>
                    <a:pt x="2642991" y="37578"/>
                  </a:lnTo>
                  <a:lnTo>
                    <a:pt x="2728168" y="80166"/>
                  </a:lnTo>
                  <a:lnTo>
                    <a:pt x="2815850" y="125260"/>
                  </a:lnTo>
                  <a:lnTo>
                    <a:pt x="2865955" y="160333"/>
                  </a:lnTo>
                  <a:lnTo>
                    <a:pt x="2908543" y="197911"/>
                  </a:lnTo>
                  <a:lnTo>
                    <a:pt x="2933595" y="222963"/>
                  </a:lnTo>
                  <a:lnTo>
                    <a:pt x="2953637" y="253026"/>
                  </a:lnTo>
                  <a:lnTo>
                    <a:pt x="2963658" y="278078"/>
                  </a:lnTo>
                  <a:lnTo>
                    <a:pt x="2963658" y="290604"/>
                  </a:lnTo>
                  <a:lnTo>
                    <a:pt x="2948626" y="318161"/>
                  </a:lnTo>
                  <a:lnTo>
                    <a:pt x="2916059" y="333192"/>
                  </a:lnTo>
                  <a:lnTo>
                    <a:pt x="2860944" y="340708"/>
                  </a:lnTo>
                  <a:lnTo>
                    <a:pt x="2785788" y="340708"/>
                  </a:lnTo>
                  <a:lnTo>
                    <a:pt x="2587877" y="315656"/>
                  </a:lnTo>
                  <a:lnTo>
                    <a:pt x="2377440" y="300624"/>
                  </a:lnTo>
                  <a:lnTo>
                    <a:pt x="2086836" y="285593"/>
                  </a:lnTo>
                  <a:lnTo>
                    <a:pt x="1851346" y="288098"/>
                  </a:lnTo>
                  <a:lnTo>
                    <a:pt x="1608341" y="30062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50990202-619C-4109-A8F0-EFB45FF2E617}"/>
              </a:ext>
            </a:extLst>
          </p:cNvPr>
          <p:cNvGrpSpPr/>
          <p:nvPr/>
        </p:nvGrpSpPr>
        <p:grpSpPr>
          <a:xfrm>
            <a:off x="2532063" y="1528763"/>
            <a:ext cx="4879975" cy="4451350"/>
            <a:chOff x="2532063" y="1528763"/>
            <a:chExt cx="4879975" cy="4451350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1680A6D4-1769-4297-B955-A5272A7FD543}"/>
                </a:ext>
              </a:extLst>
            </p:cNvPr>
            <p:cNvSpPr/>
            <p:nvPr/>
          </p:nvSpPr>
          <p:spPr bwMode="auto">
            <a:xfrm>
              <a:off x="2840038" y="1528763"/>
              <a:ext cx="1193800" cy="1300162"/>
            </a:xfrm>
            <a:custGeom>
              <a:avLst/>
              <a:gdLst>
                <a:gd name="connsiteX0" fmla="*/ 633413 w 1193007"/>
                <a:gd name="connsiteY0" fmla="*/ 842962 h 1300162"/>
                <a:gd name="connsiteX1" fmla="*/ 435769 w 1193007"/>
                <a:gd name="connsiteY1" fmla="*/ 1012031 h 1300162"/>
                <a:gd name="connsiteX2" fmla="*/ 240507 w 1193007"/>
                <a:gd name="connsiteY2" fmla="*/ 1166812 h 1300162"/>
                <a:gd name="connsiteX3" fmla="*/ 102394 w 1193007"/>
                <a:gd name="connsiteY3" fmla="*/ 1271587 h 1300162"/>
                <a:gd name="connsiteX4" fmla="*/ 80963 w 1193007"/>
                <a:gd name="connsiteY4" fmla="*/ 1283493 h 1300162"/>
                <a:gd name="connsiteX5" fmla="*/ 59532 w 1193007"/>
                <a:gd name="connsiteY5" fmla="*/ 1293018 h 1300162"/>
                <a:gd name="connsiteX6" fmla="*/ 38100 w 1193007"/>
                <a:gd name="connsiteY6" fmla="*/ 1297781 h 1300162"/>
                <a:gd name="connsiteX7" fmla="*/ 14288 w 1193007"/>
                <a:gd name="connsiteY7" fmla="*/ 1300162 h 1300162"/>
                <a:gd name="connsiteX8" fmla="*/ 2382 w 1193007"/>
                <a:gd name="connsiteY8" fmla="*/ 1295400 h 1300162"/>
                <a:gd name="connsiteX9" fmla="*/ 0 w 1193007"/>
                <a:gd name="connsiteY9" fmla="*/ 1285875 h 1300162"/>
                <a:gd name="connsiteX10" fmla="*/ 11907 w 1193007"/>
                <a:gd name="connsiteY10" fmla="*/ 1254918 h 1300162"/>
                <a:gd name="connsiteX11" fmla="*/ 42863 w 1193007"/>
                <a:gd name="connsiteY11" fmla="*/ 1212056 h 1300162"/>
                <a:gd name="connsiteX12" fmla="*/ 95250 w 1193007"/>
                <a:gd name="connsiteY12" fmla="*/ 1164431 h 1300162"/>
                <a:gd name="connsiteX13" fmla="*/ 192882 w 1193007"/>
                <a:gd name="connsiteY13" fmla="*/ 1069181 h 1300162"/>
                <a:gd name="connsiteX14" fmla="*/ 295275 w 1193007"/>
                <a:gd name="connsiteY14" fmla="*/ 962025 h 1300162"/>
                <a:gd name="connsiteX15" fmla="*/ 416719 w 1193007"/>
                <a:gd name="connsiteY15" fmla="*/ 819150 h 1300162"/>
                <a:gd name="connsiteX16" fmla="*/ 535782 w 1193007"/>
                <a:gd name="connsiteY16" fmla="*/ 673893 h 1300162"/>
                <a:gd name="connsiteX17" fmla="*/ 626269 w 1193007"/>
                <a:gd name="connsiteY17" fmla="*/ 542925 h 1300162"/>
                <a:gd name="connsiteX18" fmla="*/ 723900 w 1193007"/>
                <a:gd name="connsiteY18" fmla="*/ 388143 h 1300162"/>
                <a:gd name="connsiteX19" fmla="*/ 778669 w 1193007"/>
                <a:gd name="connsiteY19" fmla="*/ 290512 h 1300162"/>
                <a:gd name="connsiteX20" fmla="*/ 795338 w 1193007"/>
                <a:gd name="connsiteY20" fmla="*/ 254793 h 1300162"/>
                <a:gd name="connsiteX21" fmla="*/ 800100 w 1193007"/>
                <a:gd name="connsiteY21" fmla="*/ 230981 h 1300162"/>
                <a:gd name="connsiteX22" fmla="*/ 802482 w 1193007"/>
                <a:gd name="connsiteY22" fmla="*/ 207168 h 1300162"/>
                <a:gd name="connsiteX23" fmla="*/ 800100 w 1193007"/>
                <a:gd name="connsiteY23" fmla="*/ 176212 h 1300162"/>
                <a:gd name="connsiteX24" fmla="*/ 795338 w 1193007"/>
                <a:gd name="connsiteY24" fmla="*/ 150018 h 1300162"/>
                <a:gd name="connsiteX25" fmla="*/ 776288 w 1193007"/>
                <a:gd name="connsiteY25" fmla="*/ 109537 h 1300162"/>
                <a:gd name="connsiteX26" fmla="*/ 752475 w 1193007"/>
                <a:gd name="connsiteY26" fmla="*/ 76200 h 1300162"/>
                <a:gd name="connsiteX27" fmla="*/ 738188 w 1193007"/>
                <a:gd name="connsiteY27" fmla="*/ 57150 h 1300162"/>
                <a:gd name="connsiteX28" fmla="*/ 728663 w 1193007"/>
                <a:gd name="connsiteY28" fmla="*/ 28575 h 1300162"/>
                <a:gd name="connsiteX29" fmla="*/ 733425 w 1193007"/>
                <a:gd name="connsiteY29" fmla="*/ 11906 h 1300162"/>
                <a:gd name="connsiteX30" fmla="*/ 750094 w 1193007"/>
                <a:gd name="connsiteY30" fmla="*/ 0 h 1300162"/>
                <a:gd name="connsiteX31" fmla="*/ 778669 w 1193007"/>
                <a:gd name="connsiteY31" fmla="*/ 2381 h 1300162"/>
                <a:gd name="connsiteX32" fmla="*/ 823913 w 1193007"/>
                <a:gd name="connsiteY32" fmla="*/ 19050 h 1300162"/>
                <a:gd name="connsiteX33" fmla="*/ 931069 w 1193007"/>
                <a:gd name="connsiteY33" fmla="*/ 83343 h 1300162"/>
                <a:gd name="connsiteX34" fmla="*/ 1002507 w 1193007"/>
                <a:gd name="connsiteY34" fmla="*/ 133350 h 1300162"/>
                <a:gd name="connsiteX35" fmla="*/ 1081088 w 1193007"/>
                <a:gd name="connsiteY35" fmla="*/ 188118 h 1300162"/>
                <a:gd name="connsiteX36" fmla="*/ 1128713 w 1193007"/>
                <a:gd name="connsiteY36" fmla="*/ 230981 h 1300162"/>
                <a:gd name="connsiteX37" fmla="*/ 1169194 w 1193007"/>
                <a:gd name="connsiteY37" fmla="*/ 276225 h 1300162"/>
                <a:gd name="connsiteX38" fmla="*/ 1185863 w 1193007"/>
                <a:gd name="connsiteY38" fmla="*/ 297656 h 1300162"/>
                <a:gd name="connsiteX39" fmla="*/ 1193007 w 1193007"/>
                <a:gd name="connsiteY39" fmla="*/ 323850 h 1300162"/>
                <a:gd name="connsiteX40" fmla="*/ 1183482 w 1193007"/>
                <a:gd name="connsiteY40" fmla="*/ 350043 h 1300162"/>
                <a:gd name="connsiteX41" fmla="*/ 1154907 w 1193007"/>
                <a:gd name="connsiteY41" fmla="*/ 366712 h 1300162"/>
                <a:gd name="connsiteX42" fmla="*/ 1107282 w 1193007"/>
                <a:gd name="connsiteY42" fmla="*/ 385762 h 1300162"/>
                <a:gd name="connsiteX43" fmla="*/ 1076325 w 1193007"/>
                <a:gd name="connsiteY43" fmla="*/ 404812 h 1300162"/>
                <a:gd name="connsiteX44" fmla="*/ 1033463 w 1193007"/>
                <a:gd name="connsiteY44" fmla="*/ 440531 h 1300162"/>
                <a:gd name="connsiteX45" fmla="*/ 1000125 w 1193007"/>
                <a:gd name="connsiteY45" fmla="*/ 483393 h 1300162"/>
                <a:gd name="connsiteX46" fmla="*/ 933450 w 1193007"/>
                <a:gd name="connsiteY46" fmla="*/ 554831 h 1300162"/>
                <a:gd name="connsiteX47" fmla="*/ 781050 w 1193007"/>
                <a:gd name="connsiteY47" fmla="*/ 709612 h 1300162"/>
                <a:gd name="connsiteX48" fmla="*/ 633413 w 1193007"/>
                <a:gd name="connsiteY48" fmla="*/ 8429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1300162">
                  <a:moveTo>
                    <a:pt x="633413" y="842962"/>
                  </a:moveTo>
                  <a:lnTo>
                    <a:pt x="435769" y="1012031"/>
                  </a:lnTo>
                  <a:lnTo>
                    <a:pt x="240507" y="1166812"/>
                  </a:lnTo>
                  <a:lnTo>
                    <a:pt x="102394" y="1271587"/>
                  </a:lnTo>
                  <a:lnTo>
                    <a:pt x="80963" y="1283493"/>
                  </a:lnTo>
                  <a:lnTo>
                    <a:pt x="59532" y="1293018"/>
                  </a:lnTo>
                  <a:lnTo>
                    <a:pt x="38100" y="1297781"/>
                  </a:lnTo>
                  <a:lnTo>
                    <a:pt x="14288" y="1300162"/>
                  </a:lnTo>
                  <a:lnTo>
                    <a:pt x="2382" y="1295400"/>
                  </a:lnTo>
                  <a:lnTo>
                    <a:pt x="0" y="1285875"/>
                  </a:lnTo>
                  <a:lnTo>
                    <a:pt x="11907" y="1254918"/>
                  </a:lnTo>
                  <a:lnTo>
                    <a:pt x="42863" y="1212056"/>
                  </a:lnTo>
                  <a:lnTo>
                    <a:pt x="95250" y="1164431"/>
                  </a:lnTo>
                  <a:lnTo>
                    <a:pt x="192882" y="1069181"/>
                  </a:lnTo>
                  <a:lnTo>
                    <a:pt x="295275" y="962025"/>
                  </a:lnTo>
                  <a:lnTo>
                    <a:pt x="416719" y="819150"/>
                  </a:lnTo>
                  <a:lnTo>
                    <a:pt x="535782" y="673893"/>
                  </a:lnTo>
                  <a:lnTo>
                    <a:pt x="626269" y="542925"/>
                  </a:lnTo>
                  <a:lnTo>
                    <a:pt x="723900" y="388143"/>
                  </a:lnTo>
                  <a:lnTo>
                    <a:pt x="778669" y="290512"/>
                  </a:lnTo>
                  <a:lnTo>
                    <a:pt x="795338" y="254793"/>
                  </a:lnTo>
                  <a:lnTo>
                    <a:pt x="800100" y="230981"/>
                  </a:lnTo>
                  <a:lnTo>
                    <a:pt x="802482" y="207168"/>
                  </a:lnTo>
                  <a:lnTo>
                    <a:pt x="800100" y="176212"/>
                  </a:lnTo>
                  <a:lnTo>
                    <a:pt x="795338" y="150018"/>
                  </a:lnTo>
                  <a:lnTo>
                    <a:pt x="776288" y="109537"/>
                  </a:lnTo>
                  <a:lnTo>
                    <a:pt x="752475" y="76200"/>
                  </a:lnTo>
                  <a:lnTo>
                    <a:pt x="738188" y="57150"/>
                  </a:lnTo>
                  <a:lnTo>
                    <a:pt x="728663" y="28575"/>
                  </a:lnTo>
                  <a:lnTo>
                    <a:pt x="733425" y="11906"/>
                  </a:lnTo>
                  <a:lnTo>
                    <a:pt x="750094" y="0"/>
                  </a:lnTo>
                  <a:lnTo>
                    <a:pt x="778669" y="2381"/>
                  </a:lnTo>
                  <a:lnTo>
                    <a:pt x="823913" y="19050"/>
                  </a:lnTo>
                  <a:lnTo>
                    <a:pt x="931069" y="83343"/>
                  </a:lnTo>
                  <a:lnTo>
                    <a:pt x="1002507" y="133350"/>
                  </a:lnTo>
                  <a:lnTo>
                    <a:pt x="1081088" y="188118"/>
                  </a:lnTo>
                  <a:lnTo>
                    <a:pt x="1128713" y="230981"/>
                  </a:lnTo>
                  <a:lnTo>
                    <a:pt x="1169194" y="276225"/>
                  </a:lnTo>
                  <a:lnTo>
                    <a:pt x="1185863" y="297656"/>
                  </a:lnTo>
                  <a:lnTo>
                    <a:pt x="1193007" y="323850"/>
                  </a:lnTo>
                  <a:lnTo>
                    <a:pt x="1183482" y="350043"/>
                  </a:lnTo>
                  <a:lnTo>
                    <a:pt x="1154907" y="366712"/>
                  </a:lnTo>
                  <a:lnTo>
                    <a:pt x="1107282" y="385762"/>
                  </a:lnTo>
                  <a:lnTo>
                    <a:pt x="1076325" y="404812"/>
                  </a:lnTo>
                  <a:lnTo>
                    <a:pt x="1033463" y="440531"/>
                  </a:lnTo>
                  <a:lnTo>
                    <a:pt x="1000125" y="483393"/>
                  </a:lnTo>
                  <a:lnTo>
                    <a:pt x="933450" y="554831"/>
                  </a:lnTo>
                  <a:lnTo>
                    <a:pt x="781050" y="709612"/>
                  </a:lnTo>
                  <a:lnTo>
                    <a:pt x="633413" y="842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D7A685E1-0634-4ECF-8CDD-31DCB4D1D404}"/>
                </a:ext>
              </a:extLst>
            </p:cNvPr>
            <p:cNvSpPr/>
            <p:nvPr/>
          </p:nvSpPr>
          <p:spPr bwMode="auto">
            <a:xfrm>
              <a:off x="4454525" y="4211638"/>
              <a:ext cx="1984375" cy="412750"/>
            </a:xfrm>
            <a:custGeom>
              <a:avLst/>
              <a:gdLst>
                <a:gd name="connsiteX0" fmla="*/ 823912 w 1983581"/>
                <a:gd name="connsiteY0" fmla="*/ 340519 h 411957"/>
                <a:gd name="connsiteX1" fmla="*/ 519112 w 1983581"/>
                <a:gd name="connsiteY1" fmla="*/ 388144 h 411957"/>
                <a:gd name="connsiteX2" fmla="*/ 431006 w 1983581"/>
                <a:gd name="connsiteY2" fmla="*/ 404813 h 411957"/>
                <a:gd name="connsiteX3" fmla="*/ 409575 w 1983581"/>
                <a:gd name="connsiteY3" fmla="*/ 411957 h 411957"/>
                <a:gd name="connsiteX4" fmla="*/ 390525 w 1983581"/>
                <a:gd name="connsiteY4" fmla="*/ 411957 h 411957"/>
                <a:gd name="connsiteX5" fmla="*/ 357187 w 1983581"/>
                <a:gd name="connsiteY5" fmla="*/ 407194 h 411957"/>
                <a:gd name="connsiteX6" fmla="*/ 292894 w 1983581"/>
                <a:gd name="connsiteY6" fmla="*/ 388144 h 411957"/>
                <a:gd name="connsiteX7" fmla="*/ 195262 w 1983581"/>
                <a:gd name="connsiteY7" fmla="*/ 345282 h 411957"/>
                <a:gd name="connsiteX8" fmla="*/ 126206 w 1983581"/>
                <a:gd name="connsiteY8" fmla="*/ 307182 h 411957"/>
                <a:gd name="connsiteX9" fmla="*/ 71437 w 1983581"/>
                <a:gd name="connsiteY9" fmla="*/ 273844 h 411957"/>
                <a:gd name="connsiteX10" fmla="*/ 54769 w 1983581"/>
                <a:gd name="connsiteY10" fmla="*/ 261938 h 411957"/>
                <a:gd name="connsiteX11" fmla="*/ 21431 w 1983581"/>
                <a:gd name="connsiteY11" fmla="*/ 228600 h 411957"/>
                <a:gd name="connsiteX12" fmla="*/ 2381 w 1983581"/>
                <a:gd name="connsiteY12" fmla="*/ 197644 h 411957"/>
                <a:gd name="connsiteX13" fmla="*/ 0 w 1983581"/>
                <a:gd name="connsiteY13" fmla="*/ 176213 h 411957"/>
                <a:gd name="connsiteX14" fmla="*/ 4762 w 1983581"/>
                <a:gd name="connsiteY14" fmla="*/ 164307 h 411957"/>
                <a:gd name="connsiteX15" fmla="*/ 16669 w 1983581"/>
                <a:gd name="connsiteY15" fmla="*/ 159544 h 411957"/>
                <a:gd name="connsiteX16" fmla="*/ 50006 w 1983581"/>
                <a:gd name="connsiteY16" fmla="*/ 161925 h 411957"/>
                <a:gd name="connsiteX17" fmla="*/ 107156 w 1983581"/>
                <a:gd name="connsiteY17" fmla="*/ 171450 h 411957"/>
                <a:gd name="connsiteX18" fmla="*/ 166687 w 1983581"/>
                <a:gd name="connsiteY18" fmla="*/ 185738 h 411957"/>
                <a:gd name="connsiteX19" fmla="*/ 230981 w 1983581"/>
                <a:gd name="connsiteY19" fmla="*/ 195263 h 411957"/>
                <a:gd name="connsiteX20" fmla="*/ 276225 w 1983581"/>
                <a:gd name="connsiteY20" fmla="*/ 200025 h 411957"/>
                <a:gd name="connsiteX21" fmla="*/ 328612 w 1983581"/>
                <a:gd name="connsiteY21" fmla="*/ 200025 h 411957"/>
                <a:gd name="connsiteX22" fmla="*/ 378619 w 1983581"/>
                <a:gd name="connsiteY22" fmla="*/ 197644 h 411957"/>
                <a:gd name="connsiteX23" fmla="*/ 514350 w 1983581"/>
                <a:gd name="connsiteY23" fmla="*/ 185738 h 411957"/>
                <a:gd name="connsiteX24" fmla="*/ 892969 w 1983581"/>
                <a:gd name="connsiteY24" fmla="*/ 154782 h 411957"/>
                <a:gd name="connsiteX25" fmla="*/ 1147762 w 1983581"/>
                <a:gd name="connsiteY25" fmla="*/ 130969 h 411957"/>
                <a:gd name="connsiteX26" fmla="*/ 1238250 w 1983581"/>
                <a:gd name="connsiteY26" fmla="*/ 119063 h 411957"/>
                <a:gd name="connsiteX27" fmla="*/ 1314450 w 1983581"/>
                <a:gd name="connsiteY27" fmla="*/ 104775 h 411957"/>
                <a:gd name="connsiteX28" fmla="*/ 1445419 w 1983581"/>
                <a:gd name="connsiteY28" fmla="*/ 71438 h 411957"/>
                <a:gd name="connsiteX29" fmla="*/ 1609725 w 1983581"/>
                <a:gd name="connsiteY29" fmla="*/ 19050 h 411957"/>
                <a:gd name="connsiteX30" fmla="*/ 1626394 w 1983581"/>
                <a:gd name="connsiteY30" fmla="*/ 7144 h 411957"/>
                <a:gd name="connsiteX31" fmla="*/ 1662112 w 1983581"/>
                <a:gd name="connsiteY31" fmla="*/ 0 h 411957"/>
                <a:gd name="connsiteX32" fmla="*/ 1754981 w 1983581"/>
                <a:gd name="connsiteY32" fmla="*/ 19050 h 411957"/>
                <a:gd name="connsiteX33" fmla="*/ 1871662 w 1983581"/>
                <a:gd name="connsiteY33" fmla="*/ 57150 h 411957"/>
                <a:gd name="connsiteX34" fmla="*/ 1924050 w 1983581"/>
                <a:gd name="connsiteY34" fmla="*/ 76200 h 411957"/>
                <a:gd name="connsiteX35" fmla="*/ 1952625 w 1983581"/>
                <a:gd name="connsiteY35" fmla="*/ 92869 h 411957"/>
                <a:gd name="connsiteX36" fmla="*/ 1971675 w 1983581"/>
                <a:gd name="connsiteY36" fmla="*/ 107157 h 411957"/>
                <a:gd name="connsiteX37" fmla="*/ 1983581 w 1983581"/>
                <a:gd name="connsiteY37" fmla="*/ 121444 h 411957"/>
                <a:gd name="connsiteX38" fmla="*/ 1981200 w 1983581"/>
                <a:gd name="connsiteY38" fmla="*/ 142875 h 411957"/>
                <a:gd name="connsiteX39" fmla="*/ 1962150 w 1983581"/>
                <a:gd name="connsiteY39" fmla="*/ 166688 h 411957"/>
                <a:gd name="connsiteX40" fmla="*/ 1933575 w 1983581"/>
                <a:gd name="connsiteY40" fmla="*/ 185738 h 411957"/>
                <a:gd name="connsiteX41" fmla="*/ 1866900 w 1983581"/>
                <a:gd name="connsiteY41" fmla="*/ 214313 h 411957"/>
                <a:gd name="connsiteX42" fmla="*/ 1764506 w 1983581"/>
                <a:gd name="connsiteY42" fmla="*/ 242888 h 411957"/>
                <a:gd name="connsiteX43" fmla="*/ 1559719 w 1983581"/>
                <a:gd name="connsiteY43" fmla="*/ 261938 h 411957"/>
                <a:gd name="connsiteX44" fmla="*/ 1135856 w 1983581"/>
                <a:gd name="connsiteY44" fmla="*/ 311944 h 411957"/>
                <a:gd name="connsiteX45" fmla="*/ 823912 w 1983581"/>
                <a:gd name="connsiteY45" fmla="*/ 34051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83581" h="411957">
                  <a:moveTo>
                    <a:pt x="823912" y="340519"/>
                  </a:moveTo>
                  <a:lnTo>
                    <a:pt x="519112" y="388144"/>
                  </a:lnTo>
                  <a:lnTo>
                    <a:pt x="431006" y="404813"/>
                  </a:lnTo>
                  <a:lnTo>
                    <a:pt x="409575" y="411957"/>
                  </a:lnTo>
                  <a:lnTo>
                    <a:pt x="390525" y="411957"/>
                  </a:lnTo>
                  <a:lnTo>
                    <a:pt x="357187" y="407194"/>
                  </a:lnTo>
                  <a:lnTo>
                    <a:pt x="292894" y="388144"/>
                  </a:lnTo>
                  <a:lnTo>
                    <a:pt x="195262" y="345282"/>
                  </a:lnTo>
                  <a:lnTo>
                    <a:pt x="126206" y="307182"/>
                  </a:lnTo>
                  <a:lnTo>
                    <a:pt x="71437" y="273844"/>
                  </a:lnTo>
                  <a:lnTo>
                    <a:pt x="54769" y="261938"/>
                  </a:lnTo>
                  <a:lnTo>
                    <a:pt x="21431" y="228600"/>
                  </a:lnTo>
                  <a:lnTo>
                    <a:pt x="2381" y="197644"/>
                  </a:lnTo>
                  <a:lnTo>
                    <a:pt x="0" y="176213"/>
                  </a:lnTo>
                  <a:lnTo>
                    <a:pt x="4762" y="164307"/>
                  </a:lnTo>
                  <a:lnTo>
                    <a:pt x="16669" y="159544"/>
                  </a:lnTo>
                  <a:lnTo>
                    <a:pt x="50006" y="161925"/>
                  </a:lnTo>
                  <a:lnTo>
                    <a:pt x="107156" y="171450"/>
                  </a:lnTo>
                  <a:lnTo>
                    <a:pt x="166687" y="185738"/>
                  </a:lnTo>
                  <a:lnTo>
                    <a:pt x="230981" y="195263"/>
                  </a:lnTo>
                  <a:lnTo>
                    <a:pt x="276225" y="200025"/>
                  </a:lnTo>
                  <a:lnTo>
                    <a:pt x="328612" y="200025"/>
                  </a:lnTo>
                  <a:lnTo>
                    <a:pt x="378619" y="197644"/>
                  </a:lnTo>
                  <a:lnTo>
                    <a:pt x="514350" y="185738"/>
                  </a:lnTo>
                  <a:lnTo>
                    <a:pt x="892969" y="154782"/>
                  </a:lnTo>
                  <a:lnTo>
                    <a:pt x="1147762" y="130969"/>
                  </a:lnTo>
                  <a:lnTo>
                    <a:pt x="1238250" y="119063"/>
                  </a:lnTo>
                  <a:lnTo>
                    <a:pt x="1314450" y="104775"/>
                  </a:lnTo>
                  <a:lnTo>
                    <a:pt x="1445419" y="71438"/>
                  </a:lnTo>
                  <a:lnTo>
                    <a:pt x="1609725" y="19050"/>
                  </a:lnTo>
                  <a:lnTo>
                    <a:pt x="1626394" y="7144"/>
                  </a:lnTo>
                  <a:lnTo>
                    <a:pt x="1662112" y="0"/>
                  </a:lnTo>
                  <a:lnTo>
                    <a:pt x="1754981" y="19050"/>
                  </a:lnTo>
                  <a:lnTo>
                    <a:pt x="1871662" y="57150"/>
                  </a:lnTo>
                  <a:lnTo>
                    <a:pt x="1924050" y="76200"/>
                  </a:lnTo>
                  <a:lnTo>
                    <a:pt x="1952625" y="92869"/>
                  </a:lnTo>
                  <a:lnTo>
                    <a:pt x="1971675" y="107157"/>
                  </a:lnTo>
                  <a:lnTo>
                    <a:pt x="1983581" y="121444"/>
                  </a:lnTo>
                  <a:lnTo>
                    <a:pt x="1981200" y="142875"/>
                  </a:lnTo>
                  <a:lnTo>
                    <a:pt x="1962150" y="166688"/>
                  </a:lnTo>
                  <a:lnTo>
                    <a:pt x="1933575" y="185738"/>
                  </a:lnTo>
                  <a:lnTo>
                    <a:pt x="1866900" y="214313"/>
                  </a:lnTo>
                  <a:lnTo>
                    <a:pt x="1764506" y="242888"/>
                  </a:lnTo>
                  <a:lnTo>
                    <a:pt x="1559719" y="261938"/>
                  </a:lnTo>
                  <a:lnTo>
                    <a:pt x="1135856" y="311944"/>
                  </a:lnTo>
                  <a:lnTo>
                    <a:pt x="823912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0CBCF141-C1D6-47D5-80FE-12E0AD797553}"/>
                </a:ext>
              </a:extLst>
            </p:cNvPr>
            <p:cNvSpPr/>
            <p:nvPr/>
          </p:nvSpPr>
          <p:spPr bwMode="auto">
            <a:xfrm rot="16200000">
              <a:off x="2334419" y="2736057"/>
              <a:ext cx="1905000" cy="1509712"/>
            </a:xfrm>
            <a:custGeom>
              <a:avLst/>
              <a:gdLst>
                <a:gd name="connsiteX0" fmla="*/ 576263 w 1905000"/>
                <a:gd name="connsiteY0" fmla="*/ 661988 h 1509713"/>
                <a:gd name="connsiteX1" fmla="*/ 411956 w 1905000"/>
                <a:gd name="connsiteY1" fmla="*/ 507206 h 1509713"/>
                <a:gd name="connsiteX2" fmla="*/ 259556 w 1905000"/>
                <a:gd name="connsiteY2" fmla="*/ 352425 h 1509713"/>
                <a:gd name="connsiteX3" fmla="*/ 109538 w 1905000"/>
                <a:gd name="connsiteY3" fmla="*/ 185738 h 1509713"/>
                <a:gd name="connsiteX4" fmla="*/ 30956 w 1905000"/>
                <a:gd name="connsiteY4" fmla="*/ 97631 h 1509713"/>
                <a:gd name="connsiteX5" fmla="*/ 11906 w 1905000"/>
                <a:gd name="connsiteY5" fmla="*/ 61913 h 1509713"/>
                <a:gd name="connsiteX6" fmla="*/ 2381 w 1905000"/>
                <a:gd name="connsiteY6" fmla="*/ 38100 h 1509713"/>
                <a:gd name="connsiteX7" fmla="*/ 0 w 1905000"/>
                <a:gd name="connsiteY7" fmla="*/ 23813 h 1509713"/>
                <a:gd name="connsiteX8" fmla="*/ 0 w 1905000"/>
                <a:gd name="connsiteY8" fmla="*/ 14288 h 1509713"/>
                <a:gd name="connsiteX9" fmla="*/ 4763 w 1905000"/>
                <a:gd name="connsiteY9" fmla="*/ 2381 h 1509713"/>
                <a:gd name="connsiteX10" fmla="*/ 23813 w 1905000"/>
                <a:gd name="connsiteY10" fmla="*/ 0 h 1509713"/>
                <a:gd name="connsiteX11" fmla="*/ 66675 w 1905000"/>
                <a:gd name="connsiteY11" fmla="*/ 19050 h 1509713"/>
                <a:gd name="connsiteX12" fmla="*/ 116681 w 1905000"/>
                <a:gd name="connsiteY12" fmla="*/ 59531 h 1509713"/>
                <a:gd name="connsiteX13" fmla="*/ 288131 w 1905000"/>
                <a:gd name="connsiteY13" fmla="*/ 214313 h 1509713"/>
                <a:gd name="connsiteX14" fmla="*/ 492919 w 1905000"/>
                <a:gd name="connsiteY14" fmla="*/ 388144 h 1509713"/>
                <a:gd name="connsiteX15" fmla="*/ 652463 w 1905000"/>
                <a:gd name="connsiteY15" fmla="*/ 519113 h 1509713"/>
                <a:gd name="connsiteX16" fmla="*/ 852488 w 1905000"/>
                <a:gd name="connsiteY16" fmla="*/ 669131 h 1509713"/>
                <a:gd name="connsiteX17" fmla="*/ 1081088 w 1905000"/>
                <a:gd name="connsiteY17" fmla="*/ 826294 h 1509713"/>
                <a:gd name="connsiteX18" fmla="*/ 1183481 w 1905000"/>
                <a:gd name="connsiteY18" fmla="*/ 895350 h 1509713"/>
                <a:gd name="connsiteX19" fmla="*/ 1297781 w 1905000"/>
                <a:gd name="connsiteY19" fmla="*/ 966788 h 1509713"/>
                <a:gd name="connsiteX20" fmla="*/ 1443038 w 1905000"/>
                <a:gd name="connsiteY20" fmla="*/ 1052513 h 1509713"/>
                <a:gd name="connsiteX21" fmla="*/ 1535906 w 1905000"/>
                <a:gd name="connsiteY21" fmla="*/ 1104900 h 1509713"/>
                <a:gd name="connsiteX22" fmla="*/ 1576388 w 1905000"/>
                <a:gd name="connsiteY22" fmla="*/ 1123950 h 1509713"/>
                <a:gd name="connsiteX23" fmla="*/ 1607344 w 1905000"/>
                <a:gd name="connsiteY23" fmla="*/ 1133475 h 1509713"/>
                <a:gd name="connsiteX24" fmla="*/ 1631156 w 1905000"/>
                <a:gd name="connsiteY24" fmla="*/ 1138238 h 1509713"/>
                <a:gd name="connsiteX25" fmla="*/ 1666875 w 1905000"/>
                <a:gd name="connsiteY25" fmla="*/ 1143000 h 1509713"/>
                <a:gd name="connsiteX26" fmla="*/ 1714500 w 1905000"/>
                <a:gd name="connsiteY26" fmla="*/ 1145381 h 1509713"/>
                <a:gd name="connsiteX27" fmla="*/ 1809750 w 1905000"/>
                <a:gd name="connsiteY27" fmla="*/ 1135856 h 1509713"/>
                <a:gd name="connsiteX28" fmla="*/ 1847850 w 1905000"/>
                <a:gd name="connsiteY28" fmla="*/ 1126331 h 1509713"/>
                <a:gd name="connsiteX29" fmla="*/ 1876425 w 1905000"/>
                <a:gd name="connsiteY29" fmla="*/ 1121569 h 1509713"/>
                <a:gd name="connsiteX30" fmla="*/ 1893094 w 1905000"/>
                <a:gd name="connsiteY30" fmla="*/ 1121569 h 1509713"/>
                <a:gd name="connsiteX31" fmla="*/ 1902619 w 1905000"/>
                <a:gd name="connsiteY31" fmla="*/ 1128713 h 1509713"/>
                <a:gd name="connsiteX32" fmla="*/ 1905000 w 1905000"/>
                <a:gd name="connsiteY32" fmla="*/ 1143000 h 1509713"/>
                <a:gd name="connsiteX33" fmla="*/ 1871663 w 1905000"/>
                <a:gd name="connsiteY33" fmla="*/ 1193006 h 1509713"/>
                <a:gd name="connsiteX34" fmla="*/ 1833563 w 1905000"/>
                <a:gd name="connsiteY34" fmla="*/ 1247775 h 1509713"/>
                <a:gd name="connsiteX35" fmla="*/ 1774031 w 1905000"/>
                <a:gd name="connsiteY35" fmla="*/ 1338263 h 1509713"/>
                <a:gd name="connsiteX36" fmla="*/ 1714500 w 1905000"/>
                <a:gd name="connsiteY36" fmla="*/ 1416844 h 1509713"/>
                <a:gd name="connsiteX37" fmla="*/ 1657350 w 1905000"/>
                <a:gd name="connsiteY37" fmla="*/ 1476375 h 1509713"/>
                <a:gd name="connsiteX38" fmla="*/ 1624013 w 1905000"/>
                <a:gd name="connsiteY38" fmla="*/ 1500188 h 1509713"/>
                <a:gd name="connsiteX39" fmla="*/ 1597819 w 1905000"/>
                <a:gd name="connsiteY39" fmla="*/ 1507331 h 1509713"/>
                <a:gd name="connsiteX40" fmla="*/ 1578769 w 1905000"/>
                <a:gd name="connsiteY40" fmla="*/ 1509713 h 1509713"/>
                <a:gd name="connsiteX41" fmla="*/ 1552575 w 1905000"/>
                <a:gd name="connsiteY41" fmla="*/ 1504950 h 1509713"/>
                <a:gd name="connsiteX42" fmla="*/ 1538288 w 1905000"/>
                <a:gd name="connsiteY42" fmla="*/ 1493044 h 1509713"/>
                <a:gd name="connsiteX43" fmla="*/ 1526381 w 1905000"/>
                <a:gd name="connsiteY43" fmla="*/ 1476375 h 1509713"/>
                <a:gd name="connsiteX44" fmla="*/ 1516856 w 1905000"/>
                <a:gd name="connsiteY44" fmla="*/ 1447800 h 1509713"/>
                <a:gd name="connsiteX45" fmla="*/ 1495425 w 1905000"/>
                <a:gd name="connsiteY45" fmla="*/ 1416844 h 1509713"/>
                <a:gd name="connsiteX46" fmla="*/ 1414463 w 1905000"/>
                <a:gd name="connsiteY46" fmla="*/ 1333500 h 1509713"/>
                <a:gd name="connsiteX47" fmla="*/ 1290638 w 1905000"/>
                <a:gd name="connsiteY47" fmla="*/ 1228725 h 1509713"/>
                <a:gd name="connsiteX48" fmla="*/ 1162050 w 1905000"/>
                <a:gd name="connsiteY48" fmla="*/ 1131094 h 1509713"/>
                <a:gd name="connsiteX49" fmla="*/ 976313 w 1905000"/>
                <a:gd name="connsiteY49" fmla="*/ 992981 h 1509713"/>
                <a:gd name="connsiteX50" fmla="*/ 757238 w 1905000"/>
                <a:gd name="connsiteY50" fmla="*/ 823913 h 1509713"/>
                <a:gd name="connsiteX51" fmla="*/ 576263 w 1905000"/>
                <a:gd name="connsiteY51" fmla="*/ 661988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5000" h="1509713">
                  <a:moveTo>
                    <a:pt x="576263" y="661988"/>
                  </a:moveTo>
                  <a:lnTo>
                    <a:pt x="411956" y="507206"/>
                  </a:lnTo>
                  <a:lnTo>
                    <a:pt x="259556" y="352425"/>
                  </a:lnTo>
                  <a:lnTo>
                    <a:pt x="109538" y="185738"/>
                  </a:lnTo>
                  <a:lnTo>
                    <a:pt x="30956" y="97631"/>
                  </a:lnTo>
                  <a:lnTo>
                    <a:pt x="11906" y="61913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23813" y="0"/>
                  </a:lnTo>
                  <a:lnTo>
                    <a:pt x="66675" y="19050"/>
                  </a:lnTo>
                  <a:lnTo>
                    <a:pt x="116681" y="59531"/>
                  </a:lnTo>
                  <a:lnTo>
                    <a:pt x="288131" y="214313"/>
                  </a:lnTo>
                  <a:lnTo>
                    <a:pt x="492919" y="388144"/>
                  </a:lnTo>
                  <a:lnTo>
                    <a:pt x="652463" y="519113"/>
                  </a:lnTo>
                  <a:lnTo>
                    <a:pt x="852488" y="669131"/>
                  </a:lnTo>
                  <a:lnTo>
                    <a:pt x="1081088" y="826294"/>
                  </a:lnTo>
                  <a:lnTo>
                    <a:pt x="1183481" y="895350"/>
                  </a:lnTo>
                  <a:lnTo>
                    <a:pt x="1297781" y="966788"/>
                  </a:lnTo>
                  <a:lnTo>
                    <a:pt x="1443038" y="1052513"/>
                  </a:lnTo>
                  <a:lnTo>
                    <a:pt x="1535906" y="1104900"/>
                  </a:lnTo>
                  <a:lnTo>
                    <a:pt x="1576388" y="1123950"/>
                  </a:lnTo>
                  <a:lnTo>
                    <a:pt x="1607344" y="1133475"/>
                  </a:lnTo>
                  <a:lnTo>
                    <a:pt x="1631156" y="1138238"/>
                  </a:lnTo>
                  <a:lnTo>
                    <a:pt x="1666875" y="1143000"/>
                  </a:lnTo>
                  <a:lnTo>
                    <a:pt x="1714500" y="1145381"/>
                  </a:lnTo>
                  <a:lnTo>
                    <a:pt x="1809750" y="1135856"/>
                  </a:lnTo>
                  <a:lnTo>
                    <a:pt x="1847850" y="1126331"/>
                  </a:lnTo>
                  <a:lnTo>
                    <a:pt x="1876425" y="1121569"/>
                  </a:lnTo>
                  <a:lnTo>
                    <a:pt x="1893094" y="1121569"/>
                  </a:lnTo>
                  <a:lnTo>
                    <a:pt x="1902619" y="1128713"/>
                  </a:lnTo>
                  <a:lnTo>
                    <a:pt x="1905000" y="1143000"/>
                  </a:lnTo>
                  <a:lnTo>
                    <a:pt x="1871663" y="1193006"/>
                  </a:lnTo>
                  <a:lnTo>
                    <a:pt x="1833563" y="1247775"/>
                  </a:lnTo>
                  <a:lnTo>
                    <a:pt x="1774031" y="1338263"/>
                  </a:lnTo>
                  <a:lnTo>
                    <a:pt x="1714500" y="1416844"/>
                  </a:lnTo>
                  <a:lnTo>
                    <a:pt x="1657350" y="1476375"/>
                  </a:lnTo>
                  <a:lnTo>
                    <a:pt x="1624013" y="1500188"/>
                  </a:lnTo>
                  <a:lnTo>
                    <a:pt x="1597819" y="1507331"/>
                  </a:lnTo>
                  <a:lnTo>
                    <a:pt x="1578769" y="1509713"/>
                  </a:lnTo>
                  <a:lnTo>
                    <a:pt x="1552575" y="1504950"/>
                  </a:lnTo>
                  <a:lnTo>
                    <a:pt x="1538288" y="1493044"/>
                  </a:lnTo>
                  <a:lnTo>
                    <a:pt x="1526381" y="1476375"/>
                  </a:lnTo>
                  <a:lnTo>
                    <a:pt x="1516856" y="1447800"/>
                  </a:lnTo>
                  <a:lnTo>
                    <a:pt x="1495425" y="1416844"/>
                  </a:lnTo>
                  <a:lnTo>
                    <a:pt x="1414463" y="1333500"/>
                  </a:lnTo>
                  <a:lnTo>
                    <a:pt x="1290638" y="1228725"/>
                  </a:lnTo>
                  <a:lnTo>
                    <a:pt x="1162050" y="1131094"/>
                  </a:lnTo>
                  <a:lnTo>
                    <a:pt x="976313" y="992981"/>
                  </a:lnTo>
                  <a:lnTo>
                    <a:pt x="757238" y="823913"/>
                  </a:lnTo>
                  <a:lnTo>
                    <a:pt x="576263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D5064920-5596-4509-8523-66CDEDA5D89D}"/>
                </a:ext>
              </a:extLst>
            </p:cNvPr>
            <p:cNvSpPr/>
            <p:nvPr/>
          </p:nvSpPr>
          <p:spPr bwMode="auto">
            <a:xfrm rot="16200000">
              <a:off x="2173288" y="4525963"/>
              <a:ext cx="2552700" cy="355600"/>
            </a:xfrm>
            <a:custGeom>
              <a:avLst/>
              <a:gdLst>
                <a:gd name="connsiteX0" fmla="*/ 1438275 w 2552700"/>
                <a:gd name="connsiteY0" fmla="*/ 342900 h 354806"/>
                <a:gd name="connsiteX1" fmla="*/ 985837 w 2552700"/>
                <a:gd name="connsiteY1" fmla="*/ 328612 h 354806"/>
                <a:gd name="connsiteX2" fmla="*/ 602456 w 2552700"/>
                <a:gd name="connsiteY2" fmla="*/ 316706 h 354806"/>
                <a:gd name="connsiteX3" fmla="*/ 285750 w 2552700"/>
                <a:gd name="connsiteY3" fmla="*/ 307181 h 354806"/>
                <a:gd name="connsiteX4" fmla="*/ 121444 w 2552700"/>
                <a:gd name="connsiteY4" fmla="*/ 295275 h 354806"/>
                <a:gd name="connsiteX5" fmla="*/ 69056 w 2552700"/>
                <a:gd name="connsiteY5" fmla="*/ 288131 h 354806"/>
                <a:gd name="connsiteX6" fmla="*/ 42862 w 2552700"/>
                <a:gd name="connsiteY6" fmla="*/ 280987 h 354806"/>
                <a:gd name="connsiteX7" fmla="*/ 21431 w 2552700"/>
                <a:gd name="connsiteY7" fmla="*/ 269081 h 354806"/>
                <a:gd name="connsiteX8" fmla="*/ 4762 w 2552700"/>
                <a:gd name="connsiteY8" fmla="*/ 257175 h 354806"/>
                <a:gd name="connsiteX9" fmla="*/ 0 w 2552700"/>
                <a:gd name="connsiteY9" fmla="*/ 245269 h 354806"/>
                <a:gd name="connsiteX10" fmla="*/ 4762 w 2552700"/>
                <a:gd name="connsiteY10" fmla="*/ 221456 h 354806"/>
                <a:gd name="connsiteX11" fmla="*/ 23812 w 2552700"/>
                <a:gd name="connsiteY11" fmla="*/ 192881 h 354806"/>
                <a:gd name="connsiteX12" fmla="*/ 64294 w 2552700"/>
                <a:gd name="connsiteY12" fmla="*/ 159544 h 354806"/>
                <a:gd name="connsiteX13" fmla="*/ 145256 w 2552700"/>
                <a:gd name="connsiteY13" fmla="*/ 109537 h 354806"/>
                <a:gd name="connsiteX14" fmla="*/ 235744 w 2552700"/>
                <a:gd name="connsiteY14" fmla="*/ 69056 h 354806"/>
                <a:gd name="connsiteX15" fmla="*/ 304800 w 2552700"/>
                <a:gd name="connsiteY15" fmla="*/ 45244 h 354806"/>
                <a:gd name="connsiteX16" fmla="*/ 392906 w 2552700"/>
                <a:gd name="connsiteY16" fmla="*/ 21431 h 354806"/>
                <a:gd name="connsiteX17" fmla="*/ 473869 w 2552700"/>
                <a:gd name="connsiteY17" fmla="*/ 7144 h 354806"/>
                <a:gd name="connsiteX18" fmla="*/ 566737 w 2552700"/>
                <a:gd name="connsiteY18" fmla="*/ 0 h 354806"/>
                <a:gd name="connsiteX19" fmla="*/ 592931 w 2552700"/>
                <a:gd name="connsiteY19" fmla="*/ 14287 h 354806"/>
                <a:gd name="connsiteX20" fmla="*/ 619125 w 2552700"/>
                <a:gd name="connsiteY20" fmla="*/ 26194 h 354806"/>
                <a:gd name="connsiteX21" fmla="*/ 652462 w 2552700"/>
                <a:gd name="connsiteY21" fmla="*/ 38100 h 354806"/>
                <a:gd name="connsiteX22" fmla="*/ 690562 w 2552700"/>
                <a:gd name="connsiteY22" fmla="*/ 47625 h 354806"/>
                <a:gd name="connsiteX23" fmla="*/ 781050 w 2552700"/>
                <a:gd name="connsiteY23" fmla="*/ 66675 h 354806"/>
                <a:gd name="connsiteX24" fmla="*/ 916781 w 2552700"/>
                <a:gd name="connsiteY24" fmla="*/ 85725 h 354806"/>
                <a:gd name="connsiteX25" fmla="*/ 1138237 w 2552700"/>
                <a:gd name="connsiteY25" fmla="*/ 107156 h 354806"/>
                <a:gd name="connsiteX26" fmla="*/ 1452562 w 2552700"/>
                <a:gd name="connsiteY26" fmla="*/ 123825 h 354806"/>
                <a:gd name="connsiteX27" fmla="*/ 1752600 w 2552700"/>
                <a:gd name="connsiteY27" fmla="*/ 133350 h 354806"/>
                <a:gd name="connsiteX28" fmla="*/ 2052637 w 2552700"/>
                <a:gd name="connsiteY28" fmla="*/ 133350 h 354806"/>
                <a:gd name="connsiteX29" fmla="*/ 2197894 w 2552700"/>
                <a:gd name="connsiteY29" fmla="*/ 128587 h 354806"/>
                <a:gd name="connsiteX30" fmla="*/ 2235994 w 2552700"/>
                <a:gd name="connsiteY30" fmla="*/ 121444 h 354806"/>
                <a:gd name="connsiteX31" fmla="*/ 2274094 w 2552700"/>
                <a:gd name="connsiteY31" fmla="*/ 109537 h 354806"/>
                <a:gd name="connsiteX32" fmla="*/ 2336006 w 2552700"/>
                <a:gd name="connsiteY32" fmla="*/ 61912 h 354806"/>
                <a:gd name="connsiteX33" fmla="*/ 2521744 w 2552700"/>
                <a:gd name="connsiteY33" fmla="*/ 159544 h 354806"/>
                <a:gd name="connsiteX34" fmla="*/ 2552700 w 2552700"/>
                <a:gd name="connsiteY34" fmla="*/ 154781 h 354806"/>
                <a:gd name="connsiteX35" fmla="*/ 2495550 w 2552700"/>
                <a:gd name="connsiteY35" fmla="*/ 257175 h 354806"/>
                <a:gd name="connsiteX36" fmla="*/ 2466975 w 2552700"/>
                <a:gd name="connsiteY36" fmla="*/ 283369 h 354806"/>
                <a:gd name="connsiteX37" fmla="*/ 2428875 w 2552700"/>
                <a:gd name="connsiteY37" fmla="*/ 309562 h 354806"/>
                <a:gd name="connsiteX38" fmla="*/ 2369344 w 2552700"/>
                <a:gd name="connsiteY38" fmla="*/ 333375 h 354806"/>
                <a:gd name="connsiteX39" fmla="*/ 2297906 w 2552700"/>
                <a:gd name="connsiteY39" fmla="*/ 350044 h 354806"/>
                <a:gd name="connsiteX40" fmla="*/ 2224087 w 2552700"/>
                <a:gd name="connsiteY40" fmla="*/ 354806 h 354806"/>
                <a:gd name="connsiteX41" fmla="*/ 2016919 w 2552700"/>
                <a:gd name="connsiteY41" fmla="*/ 350044 h 354806"/>
                <a:gd name="connsiteX42" fmla="*/ 1438275 w 2552700"/>
                <a:gd name="connsiteY42" fmla="*/ 3429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52700" h="354806">
                  <a:moveTo>
                    <a:pt x="1438275" y="342900"/>
                  </a:moveTo>
                  <a:lnTo>
                    <a:pt x="985837" y="328612"/>
                  </a:lnTo>
                  <a:lnTo>
                    <a:pt x="602456" y="316706"/>
                  </a:lnTo>
                  <a:lnTo>
                    <a:pt x="285750" y="307181"/>
                  </a:lnTo>
                  <a:lnTo>
                    <a:pt x="121444" y="295275"/>
                  </a:lnTo>
                  <a:lnTo>
                    <a:pt x="69056" y="288131"/>
                  </a:lnTo>
                  <a:lnTo>
                    <a:pt x="42862" y="280987"/>
                  </a:lnTo>
                  <a:lnTo>
                    <a:pt x="21431" y="269081"/>
                  </a:lnTo>
                  <a:lnTo>
                    <a:pt x="4762" y="257175"/>
                  </a:lnTo>
                  <a:lnTo>
                    <a:pt x="0" y="245269"/>
                  </a:lnTo>
                  <a:lnTo>
                    <a:pt x="4762" y="221456"/>
                  </a:lnTo>
                  <a:lnTo>
                    <a:pt x="23812" y="192881"/>
                  </a:lnTo>
                  <a:lnTo>
                    <a:pt x="64294" y="159544"/>
                  </a:lnTo>
                  <a:lnTo>
                    <a:pt x="145256" y="109537"/>
                  </a:lnTo>
                  <a:lnTo>
                    <a:pt x="235744" y="69056"/>
                  </a:lnTo>
                  <a:lnTo>
                    <a:pt x="304800" y="45244"/>
                  </a:lnTo>
                  <a:lnTo>
                    <a:pt x="392906" y="21431"/>
                  </a:lnTo>
                  <a:lnTo>
                    <a:pt x="473869" y="7144"/>
                  </a:lnTo>
                  <a:lnTo>
                    <a:pt x="566737" y="0"/>
                  </a:lnTo>
                  <a:lnTo>
                    <a:pt x="592931" y="14287"/>
                  </a:lnTo>
                  <a:lnTo>
                    <a:pt x="619125" y="26194"/>
                  </a:lnTo>
                  <a:lnTo>
                    <a:pt x="652462" y="38100"/>
                  </a:lnTo>
                  <a:lnTo>
                    <a:pt x="690562" y="47625"/>
                  </a:lnTo>
                  <a:lnTo>
                    <a:pt x="781050" y="66675"/>
                  </a:lnTo>
                  <a:lnTo>
                    <a:pt x="916781" y="85725"/>
                  </a:lnTo>
                  <a:lnTo>
                    <a:pt x="1138237" y="107156"/>
                  </a:lnTo>
                  <a:lnTo>
                    <a:pt x="1452562" y="123825"/>
                  </a:lnTo>
                  <a:lnTo>
                    <a:pt x="1752600" y="133350"/>
                  </a:lnTo>
                  <a:lnTo>
                    <a:pt x="2052637" y="133350"/>
                  </a:lnTo>
                  <a:lnTo>
                    <a:pt x="2197894" y="128587"/>
                  </a:lnTo>
                  <a:lnTo>
                    <a:pt x="2235994" y="121444"/>
                  </a:lnTo>
                  <a:lnTo>
                    <a:pt x="2274094" y="109537"/>
                  </a:lnTo>
                  <a:lnTo>
                    <a:pt x="2336006" y="61912"/>
                  </a:lnTo>
                  <a:lnTo>
                    <a:pt x="2521744" y="159544"/>
                  </a:lnTo>
                  <a:lnTo>
                    <a:pt x="2552700" y="154781"/>
                  </a:lnTo>
                  <a:lnTo>
                    <a:pt x="2495550" y="257175"/>
                  </a:lnTo>
                  <a:lnTo>
                    <a:pt x="2466975" y="283369"/>
                  </a:lnTo>
                  <a:lnTo>
                    <a:pt x="2428875" y="309562"/>
                  </a:lnTo>
                  <a:lnTo>
                    <a:pt x="2369344" y="333375"/>
                  </a:lnTo>
                  <a:lnTo>
                    <a:pt x="2297906" y="350044"/>
                  </a:lnTo>
                  <a:lnTo>
                    <a:pt x="2224087" y="354806"/>
                  </a:lnTo>
                  <a:lnTo>
                    <a:pt x="2016919" y="350044"/>
                  </a:lnTo>
                  <a:lnTo>
                    <a:pt x="14382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3E904D0D-EFD2-494D-B09F-313872EE9763}"/>
                </a:ext>
              </a:extLst>
            </p:cNvPr>
            <p:cNvSpPr/>
            <p:nvPr/>
          </p:nvSpPr>
          <p:spPr bwMode="auto">
            <a:xfrm>
              <a:off x="4281488" y="1701800"/>
              <a:ext cx="1976437" cy="466725"/>
            </a:xfrm>
            <a:custGeom>
              <a:avLst/>
              <a:gdLst>
                <a:gd name="connsiteX0" fmla="*/ 1300162 w 1976437"/>
                <a:gd name="connsiteY0" fmla="*/ 271462 h 466725"/>
                <a:gd name="connsiteX1" fmla="*/ 854868 w 1976437"/>
                <a:gd name="connsiteY1" fmla="*/ 357187 h 466725"/>
                <a:gd name="connsiteX2" fmla="*/ 478631 w 1976437"/>
                <a:gd name="connsiteY2" fmla="*/ 435769 h 466725"/>
                <a:gd name="connsiteX3" fmla="*/ 421481 w 1976437"/>
                <a:gd name="connsiteY3" fmla="*/ 454819 h 466725"/>
                <a:gd name="connsiteX4" fmla="*/ 388143 w 1976437"/>
                <a:gd name="connsiteY4" fmla="*/ 464344 h 466725"/>
                <a:gd name="connsiteX5" fmla="*/ 359568 w 1976437"/>
                <a:gd name="connsiteY5" fmla="*/ 466725 h 466725"/>
                <a:gd name="connsiteX6" fmla="*/ 326231 w 1976437"/>
                <a:gd name="connsiteY6" fmla="*/ 461962 h 466725"/>
                <a:gd name="connsiteX7" fmla="*/ 292893 w 1976437"/>
                <a:gd name="connsiteY7" fmla="*/ 452437 h 466725"/>
                <a:gd name="connsiteX8" fmla="*/ 228600 w 1976437"/>
                <a:gd name="connsiteY8" fmla="*/ 416719 h 466725"/>
                <a:gd name="connsiteX9" fmla="*/ 157162 w 1976437"/>
                <a:gd name="connsiteY9" fmla="*/ 361950 h 466725"/>
                <a:gd name="connsiteX10" fmla="*/ 97631 w 1976437"/>
                <a:gd name="connsiteY10" fmla="*/ 304800 h 466725"/>
                <a:gd name="connsiteX11" fmla="*/ 42862 w 1976437"/>
                <a:gd name="connsiteY11" fmla="*/ 240506 h 466725"/>
                <a:gd name="connsiteX12" fmla="*/ 19050 w 1976437"/>
                <a:gd name="connsiteY12" fmla="*/ 204787 h 466725"/>
                <a:gd name="connsiteX13" fmla="*/ 4762 w 1976437"/>
                <a:gd name="connsiteY13" fmla="*/ 176212 h 466725"/>
                <a:gd name="connsiteX14" fmla="*/ 0 w 1976437"/>
                <a:gd name="connsiteY14" fmla="*/ 157162 h 466725"/>
                <a:gd name="connsiteX15" fmla="*/ 0 w 1976437"/>
                <a:gd name="connsiteY15" fmla="*/ 145256 h 466725"/>
                <a:gd name="connsiteX16" fmla="*/ 4762 w 1976437"/>
                <a:gd name="connsiteY16" fmla="*/ 135731 h 466725"/>
                <a:gd name="connsiteX17" fmla="*/ 21431 w 1976437"/>
                <a:gd name="connsiteY17" fmla="*/ 130969 h 466725"/>
                <a:gd name="connsiteX18" fmla="*/ 52387 w 1976437"/>
                <a:gd name="connsiteY18" fmla="*/ 138112 h 466725"/>
                <a:gd name="connsiteX19" fmla="*/ 100012 w 1976437"/>
                <a:gd name="connsiteY19" fmla="*/ 169069 h 466725"/>
                <a:gd name="connsiteX20" fmla="*/ 145256 w 1976437"/>
                <a:gd name="connsiteY20" fmla="*/ 195262 h 466725"/>
                <a:gd name="connsiteX21" fmla="*/ 190500 w 1976437"/>
                <a:gd name="connsiteY21" fmla="*/ 214312 h 466725"/>
                <a:gd name="connsiteX22" fmla="*/ 228600 w 1976437"/>
                <a:gd name="connsiteY22" fmla="*/ 226219 h 466725"/>
                <a:gd name="connsiteX23" fmla="*/ 288131 w 1976437"/>
                <a:gd name="connsiteY23" fmla="*/ 238125 h 466725"/>
                <a:gd name="connsiteX24" fmla="*/ 328612 w 1976437"/>
                <a:gd name="connsiteY24" fmla="*/ 242887 h 466725"/>
                <a:gd name="connsiteX25" fmla="*/ 361950 w 1976437"/>
                <a:gd name="connsiteY25" fmla="*/ 242887 h 466725"/>
                <a:gd name="connsiteX26" fmla="*/ 404812 w 1976437"/>
                <a:gd name="connsiteY26" fmla="*/ 242887 h 466725"/>
                <a:gd name="connsiteX27" fmla="*/ 473868 w 1976437"/>
                <a:gd name="connsiteY27" fmla="*/ 238125 h 466725"/>
                <a:gd name="connsiteX28" fmla="*/ 704850 w 1976437"/>
                <a:gd name="connsiteY28" fmla="*/ 204787 h 466725"/>
                <a:gd name="connsiteX29" fmla="*/ 1004887 w 1976437"/>
                <a:gd name="connsiteY29" fmla="*/ 157162 h 466725"/>
                <a:gd name="connsiteX30" fmla="*/ 1266825 w 1976437"/>
                <a:gd name="connsiteY30" fmla="*/ 107156 h 466725"/>
                <a:gd name="connsiteX31" fmla="*/ 1443037 w 1976437"/>
                <a:gd name="connsiteY31" fmla="*/ 64294 h 466725"/>
                <a:gd name="connsiteX32" fmla="*/ 1590675 w 1976437"/>
                <a:gd name="connsiteY32" fmla="*/ 21431 h 466725"/>
                <a:gd name="connsiteX33" fmla="*/ 1616868 w 1976437"/>
                <a:gd name="connsiteY33" fmla="*/ 7144 h 466725"/>
                <a:gd name="connsiteX34" fmla="*/ 1640681 w 1976437"/>
                <a:gd name="connsiteY34" fmla="*/ 0 h 466725"/>
                <a:gd name="connsiteX35" fmla="*/ 1700212 w 1976437"/>
                <a:gd name="connsiteY35" fmla="*/ 4762 h 466725"/>
                <a:gd name="connsiteX36" fmla="*/ 1759743 w 1976437"/>
                <a:gd name="connsiteY36" fmla="*/ 23812 h 466725"/>
                <a:gd name="connsiteX37" fmla="*/ 1838325 w 1976437"/>
                <a:gd name="connsiteY37" fmla="*/ 69056 h 466725"/>
                <a:gd name="connsiteX38" fmla="*/ 1924050 w 1976437"/>
                <a:gd name="connsiteY38" fmla="*/ 130969 h 466725"/>
                <a:gd name="connsiteX39" fmla="*/ 1976437 w 1976437"/>
                <a:gd name="connsiteY39" fmla="*/ 178594 h 466725"/>
                <a:gd name="connsiteX40" fmla="*/ 1557337 w 1976437"/>
                <a:gd name="connsiteY40" fmla="*/ 228600 h 466725"/>
                <a:gd name="connsiteX41" fmla="*/ 1300162 w 1976437"/>
                <a:gd name="connsiteY41" fmla="*/ 27146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6437" h="466725">
                  <a:moveTo>
                    <a:pt x="1300162" y="271462"/>
                  </a:moveTo>
                  <a:lnTo>
                    <a:pt x="854868" y="357187"/>
                  </a:lnTo>
                  <a:lnTo>
                    <a:pt x="478631" y="435769"/>
                  </a:lnTo>
                  <a:lnTo>
                    <a:pt x="421481" y="454819"/>
                  </a:lnTo>
                  <a:lnTo>
                    <a:pt x="388143" y="464344"/>
                  </a:lnTo>
                  <a:lnTo>
                    <a:pt x="359568" y="466725"/>
                  </a:lnTo>
                  <a:lnTo>
                    <a:pt x="326231" y="461962"/>
                  </a:lnTo>
                  <a:lnTo>
                    <a:pt x="292893" y="452437"/>
                  </a:lnTo>
                  <a:lnTo>
                    <a:pt x="228600" y="416719"/>
                  </a:lnTo>
                  <a:lnTo>
                    <a:pt x="157162" y="361950"/>
                  </a:lnTo>
                  <a:lnTo>
                    <a:pt x="97631" y="304800"/>
                  </a:lnTo>
                  <a:lnTo>
                    <a:pt x="42862" y="240506"/>
                  </a:lnTo>
                  <a:lnTo>
                    <a:pt x="19050" y="204787"/>
                  </a:lnTo>
                  <a:lnTo>
                    <a:pt x="4762" y="176212"/>
                  </a:lnTo>
                  <a:lnTo>
                    <a:pt x="0" y="157162"/>
                  </a:lnTo>
                  <a:lnTo>
                    <a:pt x="0" y="145256"/>
                  </a:lnTo>
                  <a:lnTo>
                    <a:pt x="4762" y="135731"/>
                  </a:lnTo>
                  <a:lnTo>
                    <a:pt x="21431" y="130969"/>
                  </a:lnTo>
                  <a:lnTo>
                    <a:pt x="52387" y="138112"/>
                  </a:lnTo>
                  <a:lnTo>
                    <a:pt x="100012" y="169069"/>
                  </a:lnTo>
                  <a:lnTo>
                    <a:pt x="145256" y="195262"/>
                  </a:lnTo>
                  <a:lnTo>
                    <a:pt x="190500" y="214312"/>
                  </a:lnTo>
                  <a:lnTo>
                    <a:pt x="228600" y="226219"/>
                  </a:lnTo>
                  <a:lnTo>
                    <a:pt x="288131" y="238125"/>
                  </a:lnTo>
                  <a:lnTo>
                    <a:pt x="328612" y="242887"/>
                  </a:lnTo>
                  <a:lnTo>
                    <a:pt x="361950" y="242887"/>
                  </a:lnTo>
                  <a:lnTo>
                    <a:pt x="404812" y="242887"/>
                  </a:lnTo>
                  <a:lnTo>
                    <a:pt x="473868" y="238125"/>
                  </a:lnTo>
                  <a:lnTo>
                    <a:pt x="704850" y="204787"/>
                  </a:lnTo>
                  <a:lnTo>
                    <a:pt x="1004887" y="157162"/>
                  </a:lnTo>
                  <a:lnTo>
                    <a:pt x="1266825" y="107156"/>
                  </a:lnTo>
                  <a:lnTo>
                    <a:pt x="1443037" y="64294"/>
                  </a:lnTo>
                  <a:lnTo>
                    <a:pt x="1590675" y="21431"/>
                  </a:lnTo>
                  <a:lnTo>
                    <a:pt x="1616868" y="7144"/>
                  </a:lnTo>
                  <a:lnTo>
                    <a:pt x="1640681" y="0"/>
                  </a:lnTo>
                  <a:lnTo>
                    <a:pt x="1700212" y="4762"/>
                  </a:lnTo>
                  <a:lnTo>
                    <a:pt x="1759743" y="23812"/>
                  </a:lnTo>
                  <a:lnTo>
                    <a:pt x="1838325" y="69056"/>
                  </a:lnTo>
                  <a:lnTo>
                    <a:pt x="1924050" y="130969"/>
                  </a:lnTo>
                  <a:lnTo>
                    <a:pt x="1976437" y="178594"/>
                  </a:lnTo>
                  <a:lnTo>
                    <a:pt x="1557337" y="228600"/>
                  </a:lnTo>
                  <a:lnTo>
                    <a:pt x="1300162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E6014790-78B7-4AD3-8998-AA15FC38419B}"/>
                </a:ext>
              </a:extLst>
            </p:cNvPr>
            <p:cNvSpPr/>
            <p:nvPr/>
          </p:nvSpPr>
          <p:spPr>
            <a:xfrm>
              <a:off x="3794125" y="1838325"/>
              <a:ext cx="2489200" cy="2305050"/>
            </a:xfrm>
            <a:custGeom>
              <a:avLst/>
              <a:gdLst>
                <a:gd name="connsiteX0" fmla="*/ 1377950 w 2489200"/>
                <a:gd name="connsiteY0" fmla="*/ 1390650 h 2305050"/>
                <a:gd name="connsiteX1" fmla="*/ 1212850 w 2489200"/>
                <a:gd name="connsiteY1" fmla="*/ 1536700 h 2305050"/>
                <a:gd name="connsiteX2" fmla="*/ 1041400 w 2489200"/>
                <a:gd name="connsiteY2" fmla="*/ 1679575 h 2305050"/>
                <a:gd name="connsiteX3" fmla="*/ 866775 w 2489200"/>
                <a:gd name="connsiteY3" fmla="*/ 1809750 h 2305050"/>
                <a:gd name="connsiteX4" fmla="*/ 635000 w 2489200"/>
                <a:gd name="connsiteY4" fmla="*/ 1965325 h 2305050"/>
                <a:gd name="connsiteX5" fmla="*/ 447675 w 2489200"/>
                <a:gd name="connsiteY5" fmla="*/ 2079625 h 2305050"/>
                <a:gd name="connsiteX6" fmla="*/ 282575 w 2489200"/>
                <a:gd name="connsiteY6" fmla="*/ 2178050 h 2305050"/>
                <a:gd name="connsiteX7" fmla="*/ 136525 w 2489200"/>
                <a:gd name="connsiteY7" fmla="*/ 2266950 h 2305050"/>
                <a:gd name="connsiteX8" fmla="*/ 63500 w 2489200"/>
                <a:gd name="connsiteY8" fmla="*/ 2298700 h 2305050"/>
                <a:gd name="connsiteX9" fmla="*/ 28575 w 2489200"/>
                <a:gd name="connsiteY9" fmla="*/ 2305050 h 2305050"/>
                <a:gd name="connsiteX10" fmla="*/ 12700 w 2489200"/>
                <a:gd name="connsiteY10" fmla="*/ 2305050 h 2305050"/>
                <a:gd name="connsiteX11" fmla="*/ 0 w 2489200"/>
                <a:gd name="connsiteY11" fmla="*/ 2292350 h 2305050"/>
                <a:gd name="connsiteX12" fmla="*/ 9525 w 2489200"/>
                <a:gd name="connsiteY12" fmla="*/ 2270125 h 2305050"/>
                <a:gd name="connsiteX13" fmla="*/ 41275 w 2489200"/>
                <a:gd name="connsiteY13" fmla="*/ 2235200 h 2305050"/>
                <a:gd name="connsiteX14" fmla="*/ 85725 w 2489200"/>
                <a:gd name="connsiteY14" fmla="*/ 2200275 h 2305050"/>
                <a:gd name="connsiteX15" fmla="*/ 241300 w 2489200"/>
                <a:gd name="connsiteY15" fmla="*/ 2095500 h 2305050"/>
                <a:gd name="connsiteX16" fmla="*/ 400050 w 2489200"/>
                <a:gd name="connsiteY16" fmla="*/ 1984375 h 2305050"/>
                <a:gd name="connsiteX17" fmla="*/ 603250 w 2489200"/>
                <a:gd name="connsiteY17" fmla="*/ 1828800 h 2305050"/>
                <a:gd name="connsiteX18" fmla="*/ 758825 w 2489200"/>
                <a:gd name="connsiteY18" fmla="*/ 1698625 h 2305050"/>
                <a:gd name="connsiteX19" fmla="*/ 927100 w 2489200"/>
                <a:gd name="connsiteY19" fmla="*/ 1546225 h 2305050"/>
                <a:gd name="connsiteX20" fmla="*/ 1082675 w 2489200"/>
                <a:gd name="connsiteY20" fmla="*/ 1403350 h 2305050"/>
                <a:gd name="connsiteX21" fmla="*/ 1241425 w 2489200"/>
                <a:gd name="connsiteY21" fmla="*/ 1235075 h 2305050"/>
                <a:gd name="connsiteX22" fmla="*/ 1419225 w 2489200"/>
                <a:gd name="connsiteY22" fmla="*/ 1031875 h 2305050"/>
                <a:gd name="connsiteX23" fmla="*/ 1517650 w 2489200"/>
                <a:gd name="connsiteY23" fmla="*/ 911225 h 2305050"/>
                <a:gd name="connsiteX24" fmla="*/ 1644650 w 2489200"/>
                <a:gd name="connsiteY24" fmla="*/ 758825 h 2305050"/>
                <a:gd name="connsiteX25" fmla="*/ 1749425 w 2489200"/>
                <a:gd name="connsiteY25" fmla="*/ 619125 h 2305050"/>
                <a:gd name="connsiteX26" fmla="*/ 1844675 w 2489200"/>
                <a:gd name="connsiteY26" fmla="*/ 488950 h 2305050"/>
                <a:gd name="connsiteX27" fmla="*/ 1927225 w 2489200"/>
                <a:gd name="connsiteY27" fmla="*/ 361950 h 2305050"/>
                <a:gd name="connsiteX28" fmla="*/ 2019300 w 2489200"/>
                <a:gd name="connsiteY28" fmla="*/ 209550 h 2305050"/>
                <a:gd name="connsiteX29" fmla="*/ 2070100 w 2489200"/>
                <a:gd name="connsiteY29" fmla="*/ 114300 h 2305050"/>
                <a:gd name="connsiteX30" fmla="*/ 2057400 w 2489200"/>
                <a:gd name="connsiteY30" fmla="*/ 50800 h 2305050"/>
                <a:gd name="connsiteX31" fmla="*/ 2403475 w 2489200"/>
                <a:gd name="connsiteY31" fmla="*/ 0 h 2305050"/>
                <a:gd name="connsiteX32" fmla="*/ 2470150 w 2489200"/>
                <a:gd name="connsiteY32" fmla="*/ 47625 h 2305050"/>
                <a:gd name="connsiteX33" fmla="*/ 2482850 w 2489200"/>
                <a:gd name="connsiteY33" fmla="*/ 60325 h 2305050"/>
                <a:gd name="connsiteX34" fmla="*/ 2489200 w 2489200"/>
                <a:gd name="connsiteY34" fmla="*/ 69850 h 2305050"/>
                <a:gd name="connsiteX35" fmla="*/ 2489200 w 2489200"/>
                <a:gd name="connsiteY35" fmla="*/ 82550 h 2305050"/>
                <a:gd name="connsiteX36" fmla="*/ 2479675 w 2489200"/>
                <a:gd name="connsiteY36" fmla="*/ 111125 h 2305050"/>
                <a:gd name="connsiteX37" fmla="*/ 2416175 w 2489200"/>
                <a:gd name="connsiteY37" fmla="*/ 165100 h 2305050"/>
                <a:gd name="connsiteX38" fmla="*/ 2317750 w 2489200"/>
                <a:gd name="connsiteY38" fmla="*/ 266700 h 2305050"/>
                <a:gd name="connsiteX39" fmla="*/ 2225675 w 2489200"/>
                <a:gd name="connsiteY39" fmla="*/ 374650 h 2305050"/>
                <a:gd name="connsiteX40" fmla="*/ 2127250 w 2489200"/>
                <a:gd name="connsiteY40" fmla="*/ 527050 h 2305050"/>
                <a:gd name="connsiteX41" fmla="*/ 1981200 w 2489200"/>
                <a:gd name="connsiteY41" fmla="*/ 720725 h 2305050"/>
                <a:gd name="connsiteX42" fmla="*/ 1851025 w 2489200"/>
                <a:gd name="connsiteY42" fmla="*/ 876300 h 2305050"/>
                <a:gd name="connsiteX43" fmla="*/ 1657350 w 2489200"/>
                <a:gd name="connsiteY43" fmla="*/ 1111250 h 2305050"/>
                <a:gd name="connsiteX44" fmla="*/ 1590675 w 2489200"/>
                <a:gd name="connsiteY44" fmla="*/ 1193800 h 2305050"/>
                <a:gd name="connsiteX45" fmla="*/ 1377950 w 2489200"/>
                <a:gd name="connsiteY45" fmla="*/ 13906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89200" h="2305050">
                  <a:moveTo>
                    <a:pt x="1377950" y="1390650"/>
                  </a:moveTo>
                  <a:lnTo>
                    <a:pt x="1212850" y="1536700"/>
                  </a:lnTo>
                  <a:lnTo>
                    <a:pt x="1041400" y="1679575"/>
                  </a:lnTo>
                  <a:lnTo>
                    <a:pt x="866775" y="1809750"/>
                  </a:lnTo>
                  <a:lnTo>
                    <a:pt x="635000" y="1965325"/>
                  </a:lnTo>
                  <a:lnTo>
                    <a:pt x="447675" y="2079625"/>
                  </a:lnTo>
                  <a:lnTo>
                    <a:pt x="282575" y="2178050"/>
                  </a:lnTo>
                  <a:lnTo>
                    <a:pt x="136525" y="2266950"/>
                  </a:lnTo>
                  <a:lnTo>
                    <a:pt x="63500" y="2298700"/>
                  </a:lnTo>
                  <a:lnTo>
                    <a:pt x="28575" y="2305050"/>
                  </a:lnTo>
                  <a:lnTo>
                    <a:pt x="12700" y="2305050"/>
                  </a:lnTo>
                  <a:lnTo>
                    <a:pt x="0" y="2292350"/>
                  </a:lnTo>
                  <a:lnTo>
                    <a:pt x="9525" y="2270125"/>
                  </a:lnTo>
                  <a:lnTo>
                    <a:pt x="41275" y="2235200"/>
                  </a:lnTo>
                  <a:lnTo>
                    <a:pt x="85725" y="2200275"/>
                  </a:lnTo>
                  <a:lnTo>
                    <a:pt x="241300" y="2095500"/>
                  </a:lnTo>
                  <a:lnTo>
                    <a:pt x="400050" y="1984375"/>
                  </a:lnTo>
                  <a:lnTo>
                    <a:pt x="603250" y="1828800"/>
                  </a:lnTo>
                  <a:lnTo>
                    <a:pt x="758825" y="1698625"/>
                  </a:lnTo>
                  <a:lnTo>
                    <a:pt x="927100" y="1546225"/>
                  </a:lnTo>
                  <a:lnTo>
                    <a:pt x="1082675" y="1403350"/>
                  </a:lnTo>
                  <a:lnTo>
                    <a:pt x="1241425" y="1235075"/>
                  </a:lnTo>
                  <a:lnTo>
                    <a:pt x="1419225" y="1031875"/>
                  </a:lnTo>
                  <a:lnTo>
                    <a:pt x="1517650" y="911225"/>
                  </a:lnTo>
                  <a:lnTo>
                    <a:pt x="1644650" y="758825"/>
                  </a:lnTo>
                  <a:lnTo>
                    <a:pt x="1749425" y="619125"/>
                  </a:lnTo>
                  <a:lnTo>
                    <a:pt x="1844675" y="488950"/>
                  </a:lnTo>
                  <a:lnTo>
                    <a:pt x="1927225" y="361950"/>
                  </a:lnTo>
                  <a:lnTo>
                    <a:pt x="2019300" y="209550"/>
                  </a:lnTo>
                  <a:lnTo>
                    <a:pt x="2070100" y="114300"/>
                  </a:lnTo>
                  <a:lnTo>
                    <a:pt x="2057400" y="50800"/>
                  </a:lnTo>
                  <a:lnTo>
                    <a:pt x="2403475" y="0"/>
                  </a:lnTo>
                  <a:lnTo>
                    <a:pt x="2470150" y="47625"/>
                  </a:lnTo>
                  <a:lnTo>
                    <a:pt x="2482850" y="60325"/>
                  </a:lnTo>
                  <a:lnTo>
                    <a:pt x="2489200" y="69850"/>
                  </a:lnTo>
                  <a:lnTo>
                    <a:pt x="2489200" y="82550"/>
                  </a:lnTo>
                  <a:lnTo>
                    <a:pt x="2479675" y="111125"/>
                  </a:lnTo>
                  <a:lnTo>
                    <a:pt x="2416175" y="165100"/>
                  </a:lnTo>
                  <a:lnTo>
                    <a:pt x="2317750" y="266700"/>
                  </a:lnTo>
                  <a:lnTo>
                    <a:pt x="2225675" y="374650"/>
                  </a:lnTo>
                  <a:lnTo>
                    <a:pt x="2127250" y="527050"/>
                  </a:lnTo>
                  <a:lnTo>
                    <a:pt x="1981200" y="720725"/>
                  </a:lnTo>
                  <a:lnTo>
                    <a:pt x="1851025" y="876300"/>
                  </a:lnTo>
                  <a:lnTo>
                    <a:pt x="1657350" y="1111250"/>
                  </a:lnTo>
                  <a:lnTo>
                    <a:pt x="1590675" y="1193800"/>
                  </a:lnTo>
                  <a:lnTo>
                    <a:pt x="1377950" y="1390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DA0B475D-673E-4FED-9F9A-7EFC2984FDFC}"/>
                </a:ext>
              </a:extLst>
            </p:cNvPr>
            <p:cNvSpPr/>
            <p:nvPr/>
          </p:nvSpPr>
          <p:spPr bwMode="auto">
            <a:xfrm>
              <a:off x="4510088" y="2363788"/>
              <a:ext cx="2901950" cy="1670050"/>
            </a:xfrm>
            <a:custGeom>
              <a:avLst/>
              <a:gdLst>
                <a:gd name="connsiteX0" fmla="*/ 1214437 w 2902743"/>
                <a:gd name="connsiteY0" fmla="*/ 959644 h 1669257"/>
                <a:gd name="connsiteX1" fmla="*/ 1071562 w 2902743"/>
                <a:gd name="connsiteY1" fmla="*/ 835819 h 1669257"/>
                <a:gd name="connsiteX2" fmla="*/ 881062 w 2902743"/>
                <a:gd name="connsiteY2" fmla="*/ 666750 h 1669257"/>
                <a:gd name="connsiteX3" fmla="*/ 697706 w 2902743"/>
                <a:gd name="connsiteY3" fmla="*/ 502444 h 1669257"/>
                <a:gd name="connsiteX4" fmla="*/ 526256 w 2902743"/>
                <a:gd name="connsiteY4" fmla="*/ 366713 h 1669257"/>
                <a:gd name="connsiteX5" fmla="*/ 354806 w 2902743"/>
                <a:gd name="connsiteY5" fmla="*/ 245269 h 1669257"/>
                <a:gd name="connsiteX6" fmla="*/ 280987 w 2902743"/>
                <a:gd name="connsiteY6" fmla="*/ 202407 h 1669257"/>
                <a:gd name="connsiteX7" fmla="*/ 216693 w 2902743"/>
                <a:gd name="connsiteY7" fmla="*/ 171450 h 1669257"/>
                <a:gd name="connsiteX8" fmla="*/ 150018 w 2902743"/>
                <a:gd name="connsiteY8" fmla="*/ 145257 h 1669257"/>
                <a:gd name="connsiteX9" fmla="*/ 114300 w 2902743"/>
                <a:gd name="connsiteY9" fmla="*/ 135732 h 1669257"/>
                <a:gd name="connsiteX10" fmla="*/ 71437 w 2902743"/>
                <a:gd name="connsiteY10" fmla="*/ 126207 h 1669257"/>
                <a:gd name="connsiteX11" fmla="*/ 23812 w 2902743"/>
                <a:gd name="connsiteY11" fmla="*/ 111919 h 1669257"/>
                <a:gd name="connsiteX12" fmla="*/ 9525 w 2902743"/>
                <a:gd name="connsiteY12" fmla="*/ 102394 h 1669257"/>
                <a:gd name="connsiteX13" fmla="*/ 2381 w 2902743"/>
                <a:gd name="connsiteY13" fmla="*/ 92869 h 1669257"/>
                <a:gd name="connsiteX14" fmla="*/ 0 w 2902743"/>
                <a:gd name="connsiteY14" fmla="*/ 83344 h 1669257"/>
                <a:gd name="connsiteX15" fmla="*/ 16668 w 2902743"/>
                <a:gd name="connsiteY15" fmla="*/ 57150 h 1669257"/>
                <a:gd name="connsiteX16" fmla="*/ 50006 w 2902743"/>
                <a:gd name="connsiteY16" fmla="*/ 35719 h 1669257"/>
                <a:gd name="connsiteX17" fmla="*/ 100012 w 2902743"/>
                <a:gd name="connsiteY17" fmla="*/ 14288 h 1669257"/>
                <a:gd name="connsiteX18" fmla="*/ 123825 w 2902743"/>
                <a:gd name="connsiteY18" fmla="*/ 4763 h 1669257"/>
                <a:gd name="connsiteX19" fmla="*/ 150018 w 2902743"/>
                <a:gd name="connsiteY19" fmla="*/ 0 h 1669257"/>
                <a:gd name="connsiteX20" fmla="*/ 176212 w 2902743"/>
                <a:gd name="connsiteY20" fmla="*/ 0 h 1669257"/>
                <a:gd name="connsiteX21" fmla="*/ 214312 w 2902743"/>
                <a:gd name="connsiteY21" fmla="*/ 7144 h 1669257"/>
                <a:gd name="connsiteX22" fmla="*/ 300037 w 2902743"/>
                <a:gd name="connsiteY22" fmla="*/ 47625 h 1669257"/>
                <a:gd name="connsiteX23" fmla="*/ 426243 w 2902743"/>
                <a:gd name="connsiteY23" fmla="*/ 121444 h 1669257"/>
                <a:gd name="connsiteX24" fmla="*/ 547687 w 2902743"/>
                <a:gd name="connsiteY24" fmla="*/ 202407 h 1669257"/>
                <a:gd name="connsiteX25" fmla="*/ 638175 w 2902743"/>
                <a:gd name="connsiteY25" fmla="*/ 271463 h 1669257"/>
                <a:gd name="connsiteX26" fmla="*/ 797718 w 2902743"/>
                <a:gd name="connsiteY26" fmla="*/ 395288 h 1669257"/>
                <a:gd name="connsiteX27" fmla="*/ 981075 w 2902743"/>
                <a:gd name="connsiteY27" fmla="*/ 559594 h 1669257"/>
                <a:gd name="connsiteX28" fmla="*/ 1250156 w 2902743"/>
                <a:gd name="connsiteY28" fmla="*/ 728663 h 1669257"/>
                <a:gd name="connsiteX29" fmla="*/ 1390650 w 2902743"/>
                <a:gd name="connsiteY29" fmla="*/ 816769 h 1669257"/>
                <a:gd name="connsiteX30" fmla="*/ 1652587 w 2902743"/>
                <a:gd name="connsiteY30" fmla="*/ 973932 h 1669257"/>
                <a:gd name="connsiteX31" fmla="*/ 1797843 w 2902743"/>
                <a:gd name="connsiteY31" fmla="*/ 1057275 h 1669257"/>
                <a:gd name="connsiteX32" fmla="*/ 1912143 w 2902743"/>
                <a:gd name="connsiteY32" fmla="*/ 1119188 h 1669257"/>
                <a:gd name="connsiteX33" fmla="*/ 2057400 w 2902743"/>
                <a:gd name="connsiteY33" fmla="*/ 1193007 h 1669257"/>
                <a:gd name="connsiteX34" fmla="*/ 2202656 w 2902743"/>
                <a:gd name="connsiteY34" fmla="*/ 1254919 h 1669257"/>
                <a:gd name="connsiteX35" fmla="*/ 2378868 w 2902743"/>
                <a:gd name="connsiteY35" fmla="*/ 1326357 h 1669257"/>
                <a:gd name="connsiteX36" fmla="*/ 2521743 w 2902743"/>
                <a:gd name="connsiteY36" fmla="*/ 1378744 h 1669257"/>
                <a:gd name="connsiteX37" fmla="*/ 2743200 w 2902743"/>
                <a:gd name="connsiteY37" fmla="*/ 1450182 h 1669257"/>
                <a:gd name="connsiteX38" fmla="*/ 2833687 w 2902743"/>
                <a:gd name="connsiteY38" fmla="*/ 1476375 h 1669257"/>
                <a:gd name="connsiteX39" fmla="*/ 2874168 w 2902743"/>
                <a:gd name="connsiteY39" fmla="*/ 1488282 h 1669257"/>
                <a:gd name="connsiteX40" fmla="*/ 2893218 w 2902743"/>
                <a:gd name="connsiteY40" fmla="*/ 1497807 h 1669257"/>
                <a:gd name="connsiteX41" fmla="*/ 2902743 w 2902743"/>
                <a:gd name="connsiteY41" fmla="*/ 1512094 h 1669257"/>
                <a:gd name="connsiteX42" fmla="*/ 2897981 w 2902743"/>
                <a:gd name="connsiteY42" fmla="*/ 1531144 h 1669257"/>
                <a:gd name="connsiteX43" fmla="*/ 2878931 w 2902743"/>
                <a:gd name="connsiteY43" fmla="*/ 1547813 h 1669257"/>
                <a:gd name="connsiteX44" fmla="*/ 2781300 w 2902743"/>
                <a:gd name="connsiteY44" fmla="*/ 1569244 h 1669257"/>
                <a:gd name="connsiteX45" fmla="*/ 2562225 w 2902743"/>
                <a:gd name="connsiteY45" fmla="*/ 1600200 h 1669257"/>
                <a:gd name="connsiteX46" fmla="*/ 2209800 w 2902743"/>
                <a:gd name="connsiteY46" fmla="*/ 1650207 h 1669257"/>
                <a:gd name="connsiteX47" fmla="*/ 2093118 w 2902743"/>
                <a:gd name="connsiteY47" fmla="*/ 1666875 h 1669257"/>
                <a:gd name="connsiteX48" fmla="*/ 2057400 w 2902743"/>
                <a:gd name="connsiteY48" fmla="*/ 1669257 h 1669257"/>
                <a:gd name="connsiteX49" fmla="*/ 2026443 w 2902743"/>
                <a:gd name="connsiteY49" fmla="*/ 1662113 h 1669257"/>
                <a:gd name="connsiteX50" fmla="*/ 2002631 w 2902743"/>
                <a:gd name="connsiteY50" fmla="*/ 1652588 h 1669257"/>
                <a:gd name="connsiteX51" fmla="*/ 1974056 w 2902743"/>
                <a:gd name="connsiteY51" fmla="*/ 1628775 h 1669257"/>
                <a:gd name="connsiteX52" fmla="*/ 1935956 w 2902743"/>
                <a:gd name="connsiteY52" fmla="*/ 1585913 h 1669257"/>
                <a:gd name="connsiteX53" fmla="*/ 1662112 w 2902743"/>
                <a:gd name="connsiteY53" fmla="*/ 1350169 h 1669257"/>
                <a:gd name="connsiteX54" fmla="*/ 1335881 w 2902743"/>
                <a:gd name="connsiteY54" fmla="*/ 1069182 h 1669257"/>
                <a:gd name="connsiteX55" fmla="*/ 1214437 w 2902743"/>
                <a:gd name="connsiteY55" fmla="*/ 959644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02743" h="1669257">
                  <a:moveTo>
                    <a:pt x="1214437" y="959644"/>
                  </a:moveTo>
                  <a:lnTo>
                    <a:pt x="1071562" y="835819"/>
                  </a:lnTo>
                  <a:lnTo>
                    <a:pt x="881062" y="666750"/>
                  </a:lnTo>
                  <a:lnTo>
                    <a:pt x="697706" y="502444"/>
                  </a:lnTo>
                  <a:lnTo>
                    <a:pt x="526256" y="366713"/>
                  </a:lnTo>
                  <a:lnTo>
                    <a:pt x="354806" y="245269"/>
                  </a:lnTo>
                  <a:lnTo>
                    <a:pt x="280987" y="202407"/>
                  </a:lnTo>
                  <a:lnTo>
                    <a:pt x="216693" y="171450"/>
                  </a:lnTo>
                  <a:lnTo>
                    <a:pt x="150018" y="145257"/>
                  </a:lnTo>
                  <a:lnTo>
                    <a:pt x="114300" y="135732"/>
                  </a:lnTo>
                  <a:lnTo>
                    <a:pt x="71437" y="126207"/>
                  </a:lnTo>
                  <a:lnTo>
                    <a:pt x="23812" y="111919"/>
                  </a:lnTo>
                  <a:lnTo>
                    <a:pt x="9525" y="102394"/>
                  </a:lnTo>
                  <a:lnTo>
                    <a:pt x="2381" y="92869"/>
                  </a:lnTo>
                  <a:lnTo>
                    <a:pt x="0" y="83344"/>
                  </a:lnTo>
                  <a:lnTo>
                    <a:pt x="16668" y="57150"/>
                  </a:lnTo>
                  <a:lnTo>
                    <a:pt x="50006" y="35719"/>
                  </a:lnTo>
                  <a:lnTo>
                    <a:pt x="100012" y="14288"/>
                  </a:lnTo>
                  <a:lnTo>
                    <a:pt x="123825" y="4763"/>
                  </a:lnTo>
                  <a:lnTo>
                    <a:pt x="150018" y="0"/>
                  </a:lnTo>
                  <a:lnTo>
                    <a:pt x="176212" y="0"/>
                  </a:lnTo>
                  <a:lnTo>
                    <a:pt x="214312" y="7144"/>
                  </a:lnTo>
                  <a:lnTo>
                    <a:pt x="300037" y="47625"/>
                  </a:lnTo>
                  <a:lnTo>
                    <a:pt x="426243" y="121444"/>
                  </a:lnTo>
                  <a:lnTo>
                    <a:pt x="547687" y="202407"/>
                  </a:lnTo>
                  <a:lnTo>
                    <a:pt x="638175" y="271463"/>
                  </a:lnTo>
                  <a:lnTo>
                    <a:pt x="797718" y="395288"/>
                  </a:lnTo>
                  <a:lnTo>
                    <a:pt x="981075" y="559594"/>
                  </a:lnTo>
                  <a:lnTo>
                    <a:pt x="1250156" y="728663"/>
                  </a:lnTo>
                  <a:lnTo>
                    <a:pt x="1390650" y="816769"/>
                  </a:lnTo>
                  <a:lnTo>
                    <a:pt x="1652587" y="973932"/>
                  </a:lnTo>
                  <a:lnTo>
                    <a:pt x="1797843" y="1057275"/>
                  </a:lnTo>
                  <a:lnTo>
                    <a:pt x="1912143" y="1119188"/>
                  </a:lnTo>
                  <a:lnTo>
                    <a:pt x="2057400" y="1193007"/>
                  </a:lnTo>
                  <a:lnTo>
                    <a:pt x="2202656" y="1254919"/>
                  </a:lnTo>
                  <a:lnTo>
                    <a:pt x="2378868" y="1326357"/>
                  </a:lnTo>
                  <a:lnTo>
                    <a:pt x="2521743" y="1378744"/>
                  </a:lnTo>
                  <a:lnTo>
                    <a:pt x="2743200" y="1450182"/>
                  </a:lnTo>
                  <a:lnTo>
                    <a:pt x="2833687" y="1476375"/>
                  </a:lnTo>
                  <a:lnTo>
                    <a:pt x="2874168" y="1488282"/>
                  </a:lnTo>
                  <a:lnTo>
                    <a:pt x="2893218" y="1497807"/>
                  </a:lnTo>
                  <a:lnTo>
                    <a:pt x="2902743" y="1512094"/>
                  </a:lnTo>
                  <a:lnTo>
                    <a:pt x="2897981" y="1531144"/>
                  </a:lnTo>
                  <a:lnTo>
                    <a:pt x="2878931" y="1547813"/>
                  </a:lnTo>
                  <a:lnTo>
                    <a:pt x="2781300" y="1569244"/>
                  </a:lnTo>
                  <a:lnTo>
                    <a:pt x="2562225" y="1600200"/>
                  </a:lnTo>
                  <a:lnTo>
                    <a:pt x="2209800" y="1650207"/>
                  </a:lnTo>
                  <a:lnTo>
                    <a:pt x="2093118" y="1666875"/>
                  </a:lnTo>
                  <a:lnTo>
                    <a:pt x="2057400" y="1669257"/>
                  </a:lnTo>
                  <a:lnTo>
                    <a:pt x="2026443" y="1662113"/>
                  </a:lnTo>
                  <a:lnTo>
                    <a:pt x="2002631" y="1652588"/>
                  </a:lnTo>
                  <a:lnTo>
                    <a:pt x="1974056" y="1628775"/>
                  </a:lnTo>
                  <a:lnTo>
                    <a:pt x="1935956" y="1585913"/>
                  </a:lnTo>
                  <a:lnTo>
                    <a:pt x="1662112" y="1350169"/>
                  </a:lnTo>
                  <a:lnTo>
                    <a:pt x="1335881" y="1069182"/>
                  </a:lnTo>
                  <a:lnTo>
                    <a:pt x="1214437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79FEC042-8AE5-4981-8B29-2C9B9DFA54FD}"/>
                </a:ext>
              </a:extLst>
            </p:cNvPr>
            <p:cNvSpPr/>
            <p:nvPr/>
          </p:nvSpPr>
          <p:spPr bwMode="auto">
            <a:xfrm rot="16200000">
              <a:off x="4499769" y="4255294"/>
              <a:ext cx="1827213" cy="523875"/>
            </a:xfrm>
            <a:custGeom>
              <a:avLst/>
              <a:gdLst>
                <a:gd name="connsiteX0" fmla="*/ 609600 w 1826419"/>
                <a:gd name="connsiteY0" fmla="*/ 428625 h 523875"/>
                <a:gd name="connsiteX1" fmla="*/ 295275 w 1826419"/>
                <a:gd name="connsiteY1" fmla="*/ 421481 h 523875"/>
                <a:gd name="connsiteX2" fmla="*/ 23813 w 1826419"/>
                <a:gd name="connsiteY2" fmla="*/ 423863 h 523875"/>
                <a:gd name="connsiteX3" fmla="*/ 0 w 1826419"/>
                <a:gd name="connsiteY3" fmla="*/ 200025 h 523875"/>
                <a:gd name="connsiteX4" fmla="*/ 252413 w 1826419"/>
                <a:gd name="connsiteY4" fmla="*/ 195263 h 523875"/>
                <a:gd name="connsiteX5" fmla="*/ 616744 w 1826419"/>
                <a:gd name="connsiteY5" fmla="*/ 195263 h 523875"/>
                <a:gd name="connsiteX6" fmla="*/ 878682 w 1826419"/>
                <a:gd name="connsiteY6" fmla="*/ 197644 h 523875"/>
                <a:gd name="connsiteX7" fmla="*/ 1054894 w 1826419"/>
                <a:gd name="connsiteY7" fmla="*/ 200025 h 523875"/>
                <a:gd name="connsiteX8" fmla="*/ 1228725 w 1826419"/>
                <a:gd name="connsiteY8" fmla="*/ 207169 h 523875"/>
                <a:gd name="connsiteX9" fmla="*/ 1438275 w 1826419"/>
                <a:gd name="connsiteY9" fmla="*/ 207169 h 523875"/>
                <a:gd name="connsiteX10" fmla="*/ 1552575 w 1826419"/>
                <a:gd name="connsiteY10" fmla="*/ 197644 h 523875"/>
                <a:gd name="connsiteX11" fmla="*/ 1595438 w 1826419"/>
                <a:gd name="connsiteY11" fmla="*/ 183356 h 523875"/>
                <a:gd name="connsiteX12" fmla="*/ 1626394 w 1826419"/>
                <a:gd name="connsiteY12" fmla="*/ 166688 h 523875"/>
                <a:gd name="connsiteX13" fmla="*/ 1685925 w 1826419"/>
                <a:gd name="connsiteY13" fmla="*/ 119063 h 523875"/>
                <a:gd name="connsiteX14" fmla="*/ 1740694 w 1826419"/>
                <a:gd name="connsiteY14" fmla="*/ 54769 h 523875"/>
                <a:gd name="connsiteX15" fmla="*/ 1769269 w 1826419"/>
                <a:gd name="connsiteY15" fmla="*/ 23813 h 523875"/>
                <a:gd name="connsiteX16" fmla="*/ 1793082 w 1826419"/>
                <a:gd name="connsiteY16" fmla="*/ 7144 h 523875"/>
                <a:gd name="connsiteX17" fmla="*/ 1809750 w 1826419"/>
                <a:gd name="connsiteY17" fmla="*/ 0 h 523875"/>
                <a:gd name="connsiteX18" fmla="*/ 1816894 w 1826419"/>
                <a:gd name="connsiteY18" fmla="*/ 4763 h 523875"/>
                <a:gd name="connsiteX19" fmla="*/ 1824038 w 1826419"/>
                <a:gd name="connsiteY19" fmla="*/ 16669 h 523875"/>
                <a:gd name="connsiteX20" fmla="*/ 1826419 w 1826419"/>
                <a:gd name="connsiteY20" fmla="*/ 45244 h 523875"/>
                <a:gd name="connsiteX21" fmla="*/ 1814513 w 1826419"/>
                <a:gd name="connsiteY21" fmla="*/ 111919 h 523875"/>
                <a:gd name="connsiteX22" fmla="*/ 1795463 w 1826419"/>
                <a:gd name="connsiteY22" fmla="*/ 192881 h 523875"/>
                <a:gd name="connsiteX23" fmla="*/ 1771650 w 1826419"/>
                <a:gd name="connsiteY23" fmla="*/ 273844 h 523875"/>
                <a:gd name="connsiteX24" fmla="*/ 1735932 w 1826419"/>
                <a:gd name="connsiteY24" fmla="*/ 369094 h 523875"/>
                <a:gd name="connsiteX25" fmla="*/ 1704975 w 1826419"/>
                <a:gd name="connsiteY25" fmla="*/ 438150 h 523875"/>
                <a:gd name="connsiteX26" fmla="*/ 1659732 w 1826419"/>
                <a:gd name="connsiteY26" fmla="*/ 500063 h 523875"/>
                <a:gd name="connsiteX27" fmla="*/ 1640682 w 1826419"/>
                <a:gd name="connsiteY27" fmla="*/ 519113 h 523875"/>
                <a:gd name="connsiteX28" fmla="*/ 1619250 w 1826419"/>
                <a:gd name="connsiteY28" fmla="*/ 523875 h 523875"/>
                <a:gd name="connsiteX29" fmla="*/ 1588294 w 1826419"/>
                <a:gd name="connsiteY29" fmla="*/ 516731 h 523875"/>
                <a:gd name="connsiteX30" fmla="*/ 1564482 w 1826419"/>
                <a:gd name="connsiteY30" fmla="*/ 495300 h 523875"/>
                <a:gd name="connsiteX31" fmla="*/ 1545432 w 1826419"/>
                <a:gd name="connsiteY31" fmla="*/ 481013 h 523875"/>
                <a:gd name="connsiteX32" fmla="*/ 1500188 w 1826419"/>
                <a:gd name="connsiteY32" fmla="*/ 461963 h 523875"/>
                <a:gd name="connsiteX33" fmla="*/ 1393032 w 1826419"/>
                <a:gd name="connsiteY33" fmla="*/ 447675 h 523875"/>
                <a:gd name="connsiteX34" fmla="*/ 1076325 w 1826419"/>
                <a:gd name="connsiteY34" fmla="*/ 440531 h 523875"/>
                <a:gd name="connsiteX35" fmla="*/ 916782 w 1826419"/>
                <a:gd name="connsiteY35" fmla="*/ 440531 h 523875"/>
                <a:gd name="connsiteX36" fmla="*/ 609600 w 1826419"/>
                <a:gd name="connsiteY36" fmla="*/ 42862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9" h="523875">
                  <a:moveTo>
                    <a:pt x="609600" y="428625"/>
                  </a:moveTo>
                  <a:lnTo>
                    <a:pt x="295275" y="421481"/>
                  </a:lnTo>
                  <a:lnTo>
                    <a:pt x="23813" y="423863"/>
                  </a:lnTo>
                  <a:lnTo>
                    <a:pt x="0" y="200025"/>
                  </a:lnTo>
                  <a:lnTo>
                    <a:pt x="252413" y="195263"/>
                  </a:lnTo>
                  <a:lnTo>
                    <a:pt x="616744" y="195263"/>
                  </a:lnTo>
                  <a:lnTo>
                    <a:pt x="878682" y="197644"/>
                  </a:lnTo>
                  <a:lnTo>
                    <a:pt x="1054894" y="200025"/>
                  </a:lnTo>
                  <a:lnTo>
                    <a:pt x="1228725" y="207169"/>
                  </a:lnTo>
                  <a:lnTo>
                    <a:pt x="1438275" y="207169"/>
                  </a:lnTo>
                  <a:lnTo>
                    <a:pt x="1552575" y="197644"/>
                  </a:lnTo>
                  <a:lnTo>
                    <a:pt x="1595438" y="183356"/>
                  </a:lnTo>
                  <a:lnTo>
                    <a:pt x="1626394" y="166688"/>
                  </a:lnTo>
                  <a:lnTo>
                    <a:pt x="1685925" y="119063"/>
                  </a:lnTo>
                  <a:lnTo>
                    <a:pt x="1740694" y="54769"/>
                  </a:lnTo>
                  <a:lnTo>
                    <a:pt x="1769269" y="23813"/>
                  </a:lnTo>
                  <a:lnTo>
                    <a:pt x="1793082" y="7144"/>
                  </a:lnTo>
                  <a:lnTo>
                    <a:pt x="1809750" y="0"/>
                  </a:lnTo>
                  <a:lnTo>
                    <a:pt x="1816894" y="4763"/>
                  </a:lnTo>
                  <a:lnTo>
                    <a:pt x="1824038" y="16669"/>
                  </a:lnTo>
                  <a:lnTo>
                    <a:pt x="1826419" y="45244"/>
                  </a:lnTo>
                  <a:lnTo>
                    <a:pt x="1814513" y="111919"/>
                  </a:lnTo>
                  <a:lnTo>
                    <a:pt x="1795463" y="192881"/>
                  </a:lnTo>
                  <a:lnTo>
                    <a:pt x="1771650" y="273844"/>
                  </a:lnTo>
                  <a:lnTo>
                    <a:pt x="1735932" y="369094"/>
                  </a:lnTo>
                  <a:lnTo>
                    <a:pt x="1704975" y="438150"/>
                  </a:lnTo>
                  <a:lnTo>
                    <a:pt x="1659732" y="500063"/>
                  </a:lnTo>
                  <a:lnTo>
                    <a:pt x="1640682" y="519113"/>
                  </a:lnTo>
                  <a:lnTo>
                    <a:pt x="1619250" y="523875"/>
                  </a:lnTo>
                  <a:lnTo>
                    <a:pt x="1588294" y="516731"/>
                  </a:lnTo>
                  <a:lnTo>
                    <a:pt x="1564482" y="495300"/>
                  </a:lnTo>
                  <a:lnTo>
                    <a:pt x="1545432" y="481013"/>
                  </a:lnTo>
                  <a:lnTo>
                    <a:pt x="1500188" y="461963"/>
                  </a:lnTo>
                  <a:lnTo>
                    <a:pt x="1393032" y="447675"/>
                  </a:lnTo>
                  <a:lnTo>
                    <a:pt x="1076325" y="440531"/>
                  </a:lnTo>
                  <a:lnTo>
                    <a:pt x="916782" y="440531"/>
                  </a:lnTo>
                  <a:lnTo>
                    <a:pt x="6096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A2702142-6C67-4DCC-AB40-784BDFC42E7C}"/>
                </a:ext>
              </a:extLst>
            </p:cNvPr>
            <p:cNvSpPr/>
            <p:nvPr/>
          </p:nvSpPr>
          <p:spPr bwMode="auto">
            <a:xfrm>
              <a:off x="4078288" y="5214938"/>
              <a:ext cx="2963862" cy="454025"/>
            </a:xfrm>
            <a:custGeom>
              <a:avLst/>
              <a:gdLst>
                <a:gd name="connsiteX0" fmla="*/ 1608341 w 2963658"/>
                <a:gd name="connsiteY0" fmla="*/ 300624 h 453442"/>
                <a:gd name="connsiteX1" fmla="*/ 1235066 w 2963658"/>
                <a:gd name="connsiteY1" fmla="*/ 330687 h 453442"/>
                <a:gd name="connsiteX2" fmla="*/ 1027134 w 2963658"/>
                <a:gd name="connsiteY2" fmla="*/ 348223 h 453442"/>
                <a:gd name="connsiteX3" fmla="*/ 909389 w 2963658"/>
                <a:gd name="connsiteY3" fmla="*/ 363255 h 453442"/>
                <a:gd name="connsiteX4" fmla="*/ 756572 w 2963658"/>
                <a:gd name="connsiteY4" fmla="*/ 390812 h 453442"/>
                <a:gd name="connsiteX5" fmla="*/ 503546 w 2963658"/>
                <a:gd name="connsiteY5" fmla="*/ 445926 h 453442"/>
                <a:gd name="connsiteX6" fmla="*/ 460957 w 2963658"/>
                <a:gd name="connsiteY6" fmla="*/ 453442 h 453442"/>
                <a:gd name="connsiteX7" fmla="*/ 443421 w 2963658"/>
                <a:gd name="connsiteY7" fmla="*/ 453442 h 453442"/>
                <a:gd name="connsiteX8" fmla="*/ 408348 w 2963658"/>
                <a:gd name="connsiteY8" fmla="*/ 450937 h 453442"/>
                <a:gd name="connsiteX9" fmla="*/ 368265 w 2963658"/>
                <a:gd name="connsiteY9" fmla="*/ 438411 h 453442"/>
                <a:gd name="connsiteX10" fmla="*/ 288098 w 2963658"/>
                <a:gd name="connsiteY10" fmla="*/ 400833 h 453442"/>
                <a:gd name="connsiteX11" fmla="*/ 192900 w 2963658"/>
                <a:gd name="connsiteY11" fmla="*/ 343213 h 453442"/>
                <a:gd name="connsiteX12" fmla="*/ 110229 w 2963658"/>
                <a:gd name="connsiteY12" fmla="*/ 288098 h 453442"/>
                <a:gd name="connsiteX13" fmla="*/ 60124 w 2963658"/>
                <a:gd name="connsiteY13" fmla="*/ 250520 h 453442"/>
                <a:gd name="connsiteX14" fmla="*/ 30062 w 2963658"/>
                <a:gd name="connsiteY14" fmla="*/ 215447 h 453442"/>
                <a:gd name="connsiteX15" fmla="*/ 10020 w 2963658"/>
                <a:gd name="connsiteY15" fmla="*/ 182880 h 453442"/>
                <a:gd name="connsiteX16" fmla="*/ 0 w 2963658"/>
                <a:gd name="connsiteY16" fmla="*/ 155323 h 453442"/>
                <a:gd name="connsiteX17" fmla="*/ 0 w 2963658"/>
                <a:gd name="connsiteY17" fmla="*/ 145302 h 453442"/>
                <a:gd name="connsiteX18" fmla="*/ 2505 w 2963658"/>
                <a:gd name="connsiteY18" fmla="*/ 132776 h 453442"/>
                <a:gd name="connsiteX19" fmla="*/ 27557 w 2963658"/>
                <a:gd name="connsiteY19" fmla="*/ 125260 h 453442"/>
                <a:gd name="connsiteX20" fmla="*/ 75156 w 2963658"/>
                <a:gd name="connsiteY20" fmla="*/ 135281 h 453442"/>
                <a:gd name="connsiteX21" fmla="*/ 145301 w 2963658"/>
                <a:gd name="connsiteY21" fmla="*/ 162838 h 453442"/>
                <a:gd name="connsiteX22" fmla="*/ 220458 w 2963658"/>
                <a:gd name="connsiteY22" fmla="*/ 190395 h 453442"/>
                <a:gd name="connsiteX23" fmla="*/ 285593 w 2963658"/>
                <a:gd name="connsiteY23" fmla="*/ 207932 h 453442"/>
                <a:gd name="connsiteX24" fmla="*/ 355739 w 2963658"/>
                <a:gd name="connsiteY24" fmla="*/ 217953 h 453442"/>
                <a:gd name="connsiteX25" fmla="*/ 408348 w 2963658"/>
                <a:gd name="connsiteY25" fmla="*/ 222963 h 453442"/>
                <a:gd name="connsiteX26" fmla="*/ 450937 w 2963658"/>
                <a:gd name="connsiteY26" fmla="*/ 225468 h 453442"/>
                <a:gd name="connsiteX27" fmla="*/ 543629 w 2963658"/>
                <a:gd name="connsiteY27" fmla="*/ 220458 h 453442"/>
                <a:gd name="connsiteX28" fmla="*/ 759077 w 2963658"/>
                <a:gd name="connsiteY28" fmla="*/ 197911 h 453442"/>
                <a:gd name="connsiteX29" fmla="*/ 1069722 w 2963658"/>
                <a:gd name="connsiteY29" fmla="*/ 170354 h 453442"/>
                <a:gd name="connsiteX30" fmla="*/ 1270139 w 2963658"/>
                <a:gd name="connsiteY30" fmla="*/ 152817 h 453442"/>
                <a:gd name="connsiteX31" fmla="*/ 1495607 w 2963658"/>
                <a:gd name="connsiteY31" fmla="*/ 132776 h 453442"/>
                <a:gd name="connsiteX32" fmla="*/ 1736107 w 2963658"/>
                <a:gd name="connsiteY32" fmla="*/ 115239 h 453442"/>
                <a:gd name="connsiteX33" fmla="*/ 2064289 w 2963658"/>
                <a:gd name="connsiteY33" fmla="*/ 92692 h 453442"/>
                <a:gd name="connsiteX34" fmla="*/ 2187044 w 2963658"/>
                <a:gd name="connsiteY34" fmla="*/ 80166 h 453442"/>
                <a:gd name="connsiteX35" fmla="*/ 2322325 w 2963658"/>
                <a:gd name="connsiteY35" fmla="*/ 60125 h 453442"/>
                <a:gd name="connsiteX36" fmla="*/ 2425038 w 2963658"/>
                <a:gd name="connsiteY36" fmla="*/ 37578 h 453442"/>
                <a:gd name="connsiteX37" fmla="*/ 2520236 w 2963658"/>
                <a:gd name="connsiteY37" fmla="*/ 2505 h 453442"/>
                <a:gd name="connsiteX38" fmla="*/ 2527752 w 2963658"/>
                <a:gd name="connsiteY38" fmla="*/ 0 h 453442"/>
                <a:gd name="connsiteX39" fmla="*/ 2565330 w 2963658"/>
                <a:gd name="connsiteY39" fmla="*/ 7515 h 453442"/>
                <a:gd name="connsiteX40" fmla="*/ 2642991 w 2963658"/>
                <a:gd name="connsiteY40" fmla="*/ 37578 h 453442"/>
                <a:gd name="connsiteX41" fmla="*/ 2728168 w 2963658"/>
                <a:gd name="connsiteY41" fmla="*/ 80166 h 453442"/>
                <a:gd name="connsiteX42" fmla="*/ 2815850 w 2963658"/>
                <a:gd name="connsiteY42" fmla="*/ 125260 h 453442"/>
                <a:gd name="connsiteX43" fmla="*/ 2865955 w 2963658"/>
                <a:gd name="connsiteY43" fmla="*/ 160333 h 453442"/>
                <a:gd name="connsiteX44" fmla="*/ 2908543 w 2963658"/>
                <a:gd name="connsiteY44" fmla="*/ 197911 h 453442"/>
                <a:gd name="connsiteX45" fmla="*/ 2933595 w 2963658"/>
                <a:gd name="connsiteY45" fmla="*/ 222963 h 453442"/>
                <a:gd name="connsiteX46" fmla="*/ 2953637 w 2963658"/>
                <a:gd name="connsiteY46" fmla="*/ 253026 h 453442"/>
                <a:gd name="connsiteX47" fmla="*/ 2963658 w 2963658"/>
                <a:gd name="connsiteY47" fmla="*/ 278078 h 453442"/>
                <a:gd name="connsiteX48" fmla="*/ 2963658 w 2963658"/>
                <a:gd name="connsiteY48" fmla="*/ 290604 h 453442"/>
                <a:gd name="connsiteX49" fmla="*/ 2948626 w 2963658"/>
                <a:gd name="connsiteY49" fmla="*/ 318161 h 453442"/>
                <a:gd name="connsiteX50" fmla="*/ 2916059 w 2963658"/>
                <a:gd name="connsiteY50" fmla="*/ 333192 h 453442"/>
                <a:gd name="connsiteX51" fmla="*/ 2860944 w 2963658"/>
                <a:gd name="connsiteY51" fmla="*/ 340708 h 453442"/>
                <a:gd name="connsiteX52" fmla="*/ 2785788 w 2963658"/>
                <a:gd name="connsiteY52" fmla="*/ 340708 h 453442"/>
                <a:gd name="connsiteX53" fmla="*/ 2587877 w 2963658"/>
                <a:gd name="connsiteY53" fmla="*/ 315656 h 453442"/>
                <a:gd name="connsiteX54" fmla="*/ 2377440 w 2963658"/>
                <a:gd name="connsiteY54" fmla="*/ 300624 h 453442"/>
                <a:gd name="connsiteX55" fmla="*/ 2086836 w 2963658"/>
                <a:gd name="connsiteY55" fmla="*/ 285593 h 453442"/>
                <a:gd name="connsiteX56" fmla="*/ 1851346 w 2963658"/>
                <a:gd name="connsiteY56" fmla="*/ 288098 h 453442"/>
                <a:gd name="connsiteX57" fmla="*/ 1608341 w 2963658"/>
                <a:gd name="connsiteY57" fmla="*/ 30062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453442">
                  <a:moveTo>
                    <a:pt x="1608341" y="300624"/>
                  </a:moveTo>
                  <a:lnTo>
                    <a:pt x="1235066" y="330687"/>
                  </a:lnTo>
                  <a:lnTo>
                    <a:pt x="1027134" y="348223"/>
                  </a:lnTo>
                  <a:lnTo>
                    <a:pt x="909389" y="363255"/>
                  </a:lnTo>
                  <a:lnTo>
                    <a:pt x="756572" y="390812"/>
                  </a:lnTo>
                  <a:lnTo>
                    <a:pt x="503546" y="445926"/>
                  </a:lnTo>
                  <a:lnTo>
                    <a:pt x="460957" y="453442"/>
                  </a:lnTo>
                  <a:lnTo>
                    <a:pt x="443421" y="453442"/>
                  </a:lnTo>
                  <a:lnTo>
                    <a:pt x="408348" y="450937"/>
                  </a:lnTo>
                  <a:lnTo>
                    <a:pt x="368265" y="438411"/>
                  </a:lnTo>
                  <a:lnTo>
                    <a:pt x="288098" y="400833"/>
                  </a:lnTo>
                  <a:lnTo>
                    <a:pt x="192900" y="343213"/>
                  </a:lnTo>
                  <a:lnTo>
                    <a:pt x="110229" y="288098"/>
                  </a:lnTo>
                  <a:lnTo>
                    <a:pt x="60124" y="250520"/>
                  </a:lnTo>
                  <a:lnTo>
                    <a:pt x="30062" y="215447"/>
                  </a:lnTo>
                  <a:lnTo>
                    <a:pt x="10020" y="182880"/>
                  </a:lnTo>
                  <a:lnTo>
                    <a:pt x="0" y="155323"/>
                  </a:lnTo>
                  <a:lnTo>
                    <a:pt x="0" y="145302"/>
                  </a:lnTo>
                  <a:lnTo>
                    <a:pt x="2505" y="132776"/>
                  </a:lnTo>
                  <a:lnTo>
                    <a:pt x="27557" y="125260"/>
                  </a:lnTo>
                  <a:lnTo>
                    <a:pt x="75156" y="135281"/>
                  </a:lnTo>
                  <a:lnTo>
                    <a:pt x="145301" y="162838"/>
                  </a:lnTo>
                  <a:lnTo>
                    <a:pt x="220458" y="190395"/>
                  </a:lnTo>
                  <a:lnTo>
                    <a:pt x="285593" y="207932"/>
                  </a:lnTo>
                  <a:lnTo>
                    <a:pt x="355739" y="217953"/>
                  </a:lnTo>
                  <a:lnTo>
                    <a:pt x="408348" y="222963"/>
                  </a:lnTo>
                  <a:lnTo>
                    <a:pt x="450937" y="225468"/>
                  </a:lnTo>
                  <a:lnTo>
                    <a:pt x="543629" y="220458"/>
                  </a:lnTo>
                  <a:lnTo>
                    <a:pt x="759077" y="197911"/>
                  </a:lnTo>
                  <a:lnTo>
                    <a:pt x="1069722" y="170354"/>
                  </a:lnTo>
                  <a:lnTo>
                    <a:pt x="1270139" y="152817"/>
                  </a:lnTo>
                  <a:lnTo>
                    <a:pt x="1495607" y="132776"/>
                  </a:lnTo>
                  <a:lnTo>
                    <a:pt x="1736107" y="115239"/>
                  </a:lnTo>
                  <a:lnTo>
                    <a:pt x="2064289" y="92692"/>
                  </a:lnTo>
                  <a:lnTo>
                    <a:pt x="2187044" y="80166"/>
                  </a:lnTo>
                  <a:lnTo>
                    <a:pt x="2322325" y="60125"/>
                  </a:lnTo>
                  <a:lnTo>
                    <a:pt x="2425038" y="37578"/>
                  </a:lnTo>
                  <a:lnTo>
                    <a:pt x="2520236" y="2505"/>
                  </a:lnTo>
                  <a:lnTo>
                    <a:pt x="2527752" y="0"/>
                  </a:lnTo>
                  <a:lnTo>
                    <a:pt x="2565330" y="7515"/>
                  </a:lnTo>
                  <a:lnTo>
                    <a:pt x="2642991" y="37578"/>
                  </a:lnTo>
                  <a:lnTo>
                    <a:pt x="2728168" y="80166"/>
                  </a:lnTo>
                  <a:lnTo>
                    <a:pt x="2815850" y="125260"/>
                  </a:lnTo>
                  <a:lnTo>
                    <a:pt x="2865955" y="160333"/>
                  </a:lnTo>
                  <a:lnTo>
                    <a:pt x="2908543" y="197911"/>
                  </a:lnTo>
                  <a:lnTo>
                    <a:pt x="2933595" y="222963"/>
                  </a:lnTo>
                  <a:lnTo>
                    <a:pt x="2953637" y="253026"/>
                  </a:lnTo>
                  <a:lnTo>
                    <a:pt x="2963658" y="278078"/>
                  </a:lnTo>
                  <a:lnTo>
                    <a:pt x="2963658" y="290604"/>
                  </a:lnTo>
                  <a:lnTo>
                    <a:pt x="2948626" y="318161"/>
                  </a:lnTo>
                  <a:lnTo>
                    <a:pt x="2916059" y="333192"/>
                  </a:lnTo>
                  <a:lnTo>
                    <a:pt x="2860944" y="340708"/>
                  </a:lnTo>
                  <a:lnTo>
                    <a:pt x="2785788" y="340708"/>
                  </a:lnTo>
                  <a:lnTo>
                    <a:pt x="2587877" y="315656"/>
                  </a:lnTo>
                  <a:lnTo>
                    <a:pt x="2377440" y="300624"/>
                  </a:lnTo>
                  <a:lnTo>
                    <a:pt x="2086836" y="285593"/>
                  </a:lnTo>
                  <a:lnTo>
                    <a:pt x="1851346" y="288098"/>
                  </a:lnTo>
                  <a:lnTo>
                    <a:pt x="1608341" y="300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1993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27090AF-9E59-4F77-A8DF-D0D0A9AF5AFA}"/>
              </a:ext>
            </a:extLst>
          </p:cNvPr>
          <p:cNvGrpSpPr/>
          <p:nvPr/>
        </p:nvGrpSpPr>
        <p:grpSpPr>
          <a:xfrm>
            <a:off x="2532063" y="1528763"/>
            <a:ext cx="4879975" cy="4451350"/>
            <a:chOff x="2532063" y="1528763"/>
            <a:chExt cx="4879975" cy="44513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EDA31B4-5264-E540-9F14-B26347D8976E}"/>
                </a:ext>
              </a:extLst>
            </p:cNvPr>
            <p:cNvSpPr/>
            <p:nvPr/>
          </p:nvSpPr>
          <p:spPr bwMode="auto">
            <a:xfrm>
              <a:off x="2840038" y="1528763"/>
              <a:ext cx="1193800" cy="1300162"/>
            </a:xfrm>
            <a:custGeom>
              <a:avLst/>
              <a:gdLst>
                <a:gd name="connsiteX0" fmla="*/ 633413 w 1193007"/>
                <a:gd name="connsiteY0" fmla="*/ 842962 h 1300162"/>
                <a:gd name="connsiteX1" fmla="*/ 435769 w 1193007"/>
                <a:gd name="connsiteY1" fmla="*/ 1012031 h 1300162"/>
                <a:gd name="connsiteX2" fmla="*/ 240507 w 1193007"/>
                <a:gd name="connsiteY2" fmla="*/ 1166812 h 1300162"/>
                <a:gd name="connsiteX3" fmla="*/ 102394 w 1193007"/>
                <a:gd name="connsiteY3" fmla="*/ 1271587 h 1300162"/>
                <a:gd name="connsiteX4" fmla="*/ 80963 w 1193007"/>
                <a:gd name="connsiteY4" fmla="*/ 1283493 h 1300162"/>
                <a:gd name="connsiteX5" fmla="*/ 59532 w 1193007"/>
                <a:gd name="connsiteY5" fmla="*/ 1293018 h 1300162"/>
                <a:gd name="connsiteX6" fmla="*/ 38100 w 1193007"/>
                <a:gd name="connsiteY6" fmla="*/ 1297781 h 1300162"/>
                <a:gd name="connsiteX7" fmla="*/ 14288 w 1193007"/>
                <a:gd name="connsiteY7" fmla="*/ 1300162 h 1300162"/>
                <a:gd name="connsiteX8" fmla="*/ 2382 w 1193007"/>
                <a:gd name="connsiteY8" fmla="*/ 1295400 h 1300162"/>
                <a:gd name="connsiteX9" fmla="*/ 0 w 1193007"/>
                <a:gd name="connsiteY9" fmla="*/ 1285875 h 1300162"/>
                <a:gd name="connsiteX10" fmla="*/ 11907 w 1193007"/>
                <a:gd name="connsiteY10" fmla="*/ 1254918 h 1300162"/>
                <a:gd name="connsiteX11" fmla="*/ 42863 w 1193007"/>
                <a:gd name="connsiteY11" fmla="*/ 1212056 h 1300162"/>
                <a:gd name="connsiteX12" fmla="*/ 95250 w 1193007"/>
                <a:gd name="connsiteY12" fmla="*/ 1164431 h 1300162"/>
                <a:gd name="connsiteX13" fmla="*/ 192882 w 1193007"/>
                <a:gd name="connsiteY13" fmla="*/ 1069181 h 1300162"/>
                <a:gd name="connsiteX14" fmla="*/ 295275 w 1193007"/>
                <a:gd name="connsiteY14" fmla="*/ 962025 h 1300162"/>
                <a:gd name="connsiteX15" fmla="*/ 416719 w 1193007"/>
                <a:gd name="connsiteY15" fmla="*/ 819150 h 1300162"/>
                <a:gd name="connsiteX16" fmla="*/ 535782 w 1193007"/>
                <a:gd name="connsiteY16" fmla="*/ 673893 h 1300162"/>
                <a:gd name="connsiteX17" fmla="*/ 626269 w 1193007"/>
                <a:gd name="connsiteY17" fmla="*/ 542925 h 1300162"/>
                <a:gd name="connsiteX18" fmla="*/ 723900 w 1193007"/>
                <a:gd name="connsiteY18" fmla="*/ 388143 h 1300162"/>
                <a:gd name="connsiteX19" fmla="*/ 778669 w 1193007"/>
                <a:gd name="connsiteY19" fmla="*/ 290512 h 1300162"/>
                <a:gd name="connsiteX20" fmla="*/ 795338 w 1193007"/>
                <a:gd name="connsiteY20" fmla="*/ 254793 h 1300162"/>
                <a:gd name="connsiteX21" fmla="*/ 800100 w 1193007"/>
                <a:gd name="connsiteY21" fmla="*/ 230981 h 1300162"/>
                <a:gd name="connsiteX22" fmla="*/ 802482 w 1193007"/>
                <a:gd name="connsiteY22" fmla="*/ 207168 h 1300162"/>
                <a:gd name="connsiteX23" fmla="*/ 800100 w 1193007"/>
                <a:gd name="connsiteY23" fmla="*/ 176212 h 1300162"/>
                <a:gd name="connsiteX24" fmla="*/ 795338 w 1193007"/>
                <a:gd name="connsiteY24" fmla="*/ 150018 h 1300162"/>
                <a:gd name="connsiteX25" fmla="*/ 776288 w 1193007"/>
                <a:gd name="connsiteY25" fmla="*/ 109537 h 1300162"/>
                <a:gd name="connsiteX26" fmla="*/ 752475 w 1193007"/>
                <a:gd name="connsiteY26" fmla="*/ 76200 h 1300162"/>
                <a:gd name="connsiteX27" fmla="*/ 738188 w 1193007"/>
                <a:gd name="connsiteY27" fmla="*/ 57150 h 1300162"/>
                <a:gd name="connsiteX28" fmla="*/ 728663 w 1193007"/>
                <a:gd name="connsiteY28" fmla="*/ 28575 h 1300162"/>
                <a:gd name="connsiteX29" fmla="*/ 733425 w 1193007"/>
                <a:gd name="connsiteY29" fmla="*/ 11906 h 1300162"/>
                <a:gd name="connsiteX30" fmla="*/ 750094 w 1193007"/>
                <a:gd name="connsiteY30" fmla="*/ 0 h 1300162"/>
                <a:gd name="connsiteX31" fmla="*/ 778669 w 1193007"/>
                <a:gd name="connsiteY31" fmla="*/ 2381 h 1300162"/>
                <a:gd name="connsiteX32" fmla="*/ 823913 w 1193007"/>
                <a:gd name="connsiteY32" fmla="*/ 19050 h 1300162"/>
                <a:gd name="connsiteX33" fmla="*/ 931069 w 1193007"/>
                <a:gd name="connsiteY33" fmla="*/ 83343 h 1300162"/>
                <a:gd name="connsiteX34" fmla="*/ 1002507 w 1193007"/>
                <a:gd name="connsiteY34" fmla="*/ 133350 h 1300162"/>
                <a:gd name="connsiteX35" fmla="*/ 1081088 w 1193007"/>
                <a:gd name="connsiteY35" fmla="*/ 188118 h 1300162"/>
                <a:gd name="connsiteX36" fmla="*/ 1128713 w 1193007"/>
                <a:gd name="connsiteY36" fmla="*/ 230981 h 1300162"/>
                <a:gd name="connsiteX37" fmla="*/ 1169194 w 1193007"/>
                <a:gd name="connsiteY37" fmla="*/ 276225 h 1300162"/>
                <a:gd name="connsiteX38" fmla="*/ 1185863 w 1193007"/>
                <a:gd name="connsiteY38" fmla="*/ 297656 h 1300162"/>
                <a:gd name="connsiteX39" fmla="*/ 1193007 w 1193007"/>
                <a:gd name="connsiteY39" fmla="*/ 323850 h 1300162"/>
                <a:gd name="connsiteX40" fmla="*/ 1183482 w 1193007"/>
                <a:gd name="connsiteY40" fmla="*/ 350043 h 1300162"/>
                <a:gd name="connsiteX41" fmla="*/ 1154907 w 1193007"/>
                <a:gd name="connsiteY41" fmla="*/ 366712 h 1300162"/>
                <a:gd name="connsiteX42" fmla="*/ 1107282 w 1193007"/>
                <a:gd name="connsiteY42" fmla="*/ 385762 h 1300162"/>
                <a:gd name="connsiteX43" fmla="*/ 1076325 w 1193007"/>
                <a:gd name="connsiteY43" fmla="*/ 404812 h 1300162"/>
                <a:gd name="connsiteX44" fmla="*/ 1033463 w 1193007"/>
                <a:gd name="connsiteY44" fmla="*/ 440531 h 1300162"/>
                <a:gd name="connsiteX45" fmla="*/ 1000125 w 1193007"/>
                <a:gd name="connsiteY45" fmla="*/ 483393 h 1300162"/>
                <a:gd name="connsiteX46" fmla="*/ 933450 w 1193007"/>
                <a:gd name="connsiteY46" fmla="*/ 554831 h 1300162"/>
                <a:gd name="connsiteX47" fmla="*/ 781050 w 1193007"/>
                <a:gd name="connsiteY47" fmla="*/ 709612 h 1300162"/>
                <a:gd name="connsiteX48" fmla="*/ 633413 w 1193007"/>
                <a:gd name="connsiteY48" fmla="*/ 8429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1300162">
                  <a:moveTo>
                    <a:pt x="633413" y="842962"/>
                  </a:moveTo>
                  <a:lnTo>
                    <a:pt x="435769" y="1012031"/>
                  </a:lnTo>
                  <a:lnTo>
                    <a:pt x="240507" y="1166812"/>
                  </a:lnTo>
                  <a:lnTo>
                    <a:pt x="102394" y="1271587"/>
                  </a:lnTo>
                  <a:lnTo>
                    <a:pt x="80963" y="1283493"/>
                  </a:lnTo>
                  <a:lnTo>
                    <a:pt x="59532" y="1293018"/>
                  </a:lnTo>
                  <a:lnTo>
                    <a:pt x="38100" y="1297781"/>
                  </a:lnTo>
                  <a:lnTo>
                    <a:pt x="14288" y="1300162"/>
                  </a:lnTo>
                  <a:lnTo>
                    <a:pt x="2382" y="1295400"/>
                  </a:lnTo>
                  <a:lnTo>
                    <a:pt x="0" y="1285875"/>
                  </a:lnTo>
                  <a:lnTo>
                    <a:pt x="11907" y="1254918"/>
                  </a:lnTo>
                  <a:lnTo>
                    <a:pt x="42863" y="1212056"/>
                  </a:lnTo>
                  <a:lnTo>
                    <a:pt x="95250" y="1164431"/>
                  </a:lnTo>
                  <a:lnTo>
                    <a:pt x="192882" y="1069181"/>
                  </a:lnTo>
                  <a:lnTo>
                    <a:pt x="295275" y="962025"/>
                  </a:lnTo>
                  <a:lnTo>
                    <a:pt x="416719" y="819150"/>
                  </a:lnTo>
                  <a:lnTo>
                    <a:pt x="535782" y="673893"/>
                  </a:lnTo>
                  <a:lnTo>
                    <a:pt x="626269" y="542925"/>
                  </a:lnTo>
                  <a:lnTo>
                    <a:pt x="723900" y="388143"/>
                  </a:lnTo>
                  <a:lnTo>
                    <a:pt x="778669" y="290512"/>
                  </a:lnTo>
                  <a:lnTo>
                    <a:pt x="795338" y="254793"/>
                  </a:lnTo>
                  <a:lnTo>
                    <a:pt x="800100" y="230981"/>
                  </a:lnTo>
                  <a:lnTo>
                    <a:pt x="802482" y="207168"/>
                  </a:lnTo>
                  <a:lnTo>
                    <a:pt x="800100" y="176212"/>
                  </a:lnTo>
                  <a:lnTo>
                    <a:pt x="795338" y="150018"/>
                  </a:lnTo>
                  <a:lnTo>
                    <a:pt x="776288" y="109537"/>
                  </a:lnTo>
                  <a:lnTo>
                    <a:pt x="752475" y="76200"/>
                  </a:lnTo>
                  <a:lnTo>
                    <a:pt x="738188" y="57150"/>
                  </a:lnTo>
                  <a:lnTo>
                    <a:pt x="728663" y="28575"/>
                  </a:lnTo>
                  <a:lnTo>
                    <a:pt x="733425" y="11906"/>
                  </a:lnTo>
                  <a:lnTo>
                    <a:pt x="750094" y="0"/>
                  </a:lnTo>
                  <a:lnTo>
                    <a:pt x="778669" y="2381"/>
                  </a:lnTo>
                  <a:lnTo>
                    <a:pt x="823913" y="19050"/>
                  </a:lnTo>
                  <a:lnTo>
                    <a:pt x="931069" y="83343"/>
                  </a:lnTo>
                  <a:lnTo>
                    <a:pt x="1002507" y="133350"/>
                  </a:lnTo>
                  <a:lnTo>
                    <a:pt x="1081088" y="188118"/>
                  </a:lnTo>
                  <a:lnTo>
                    <a:pt x="1128713" y="230981"/>
                  </a:lnTo>
                  <a:lnTo>
                    <a:pt x="1169194" y="276225"/>
                  </a:lnTo>
                  <a:lnTo>
                    <a:pt x="1185863" y="297656"/>
                  </a:lnTo>
                  <a:lnTo>
                    <a:pt x="1193007" y="323850"/>
                  </a:lnTo>
                  <a:lnTo>
                    <a:pt x="1183482" y="350043"/>
                  </a:lnTo>
                  <a:lnTo>
                    <a:pt x="1154907" y="366712"/>
                  </a:lnTo>
                  <a:lnTo>
                    <a:pt x="1107282" y="385762"/>
                  </a:lnTo>
                  <a:lnTo>
                    <a:pt x="1076325" y="404812"/>
                  </a:lnTo>
                  <a:lnTo>
                    <a:pt x="1033463" y="440531"/>
                  </a:lnTo>
                  <a:lnTo>
                    <a:pt x="1000125" y="483393"/>
                  </a:lnTo>
                  <a:lnTo>
                    <a:pt x="933450" y="554831"/>
                  </a:lnTo>
                  <a:lnTo>
                    <a:pt x="781050" y="709612"/>
                  </a:lnTo>
                  <a:lnTo>
                    <a:pt x="633413" y="842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6BEC870-B899-4A43-A922-74AF654B351E}"/>
                </a:ext>
              </a:extLst>
            </p:cNvPr>
            <p:cNvSpPr/>
            <p:nvPr/>
          </p:nvSpPr>
          <p:spPr bwMode="auto">
            <a:xfrm>
              <a:off x="4454525" y="4211638"/>
              <a:ext cx="1984375" cy="412750"/>
            </a:xfrm>
            <a:custGeom>
              <a:avLst/>
              <a:gdLst>
                <a:gd name="connsiteX0" fmla="*/ 823912 w 1983581"/>
                <a:gd name="connsiteY0" fmla="*/ 340519 h 411957"/>
                <a:gd name="connsiteX1" fmla="*/ 519112 w 1983581"/>
                <a:gd name="connsiteY1" fmla="*/ 388144 h 411957"/>
                <a:gd name="connsiteX2" fmla="*/ 431006 w 1983581"/>
                <a:gd name="connsiteY2" fmla="*/ 404813 h 411957"/>
                <a:gd name="connsiteX3" fmla="*/ 409575 w 1983581"/>
                <a:gd name="connsiteY3" fmla="*/ 411957 h 411957"/>
                <a:gd name="connsiteX4" fmla="*/ 390525 w 1983581"/>
                <a:gd name="connsiteY4" fmla="*/ 411957 h 411957"/>
                <a:gd name="connsiteX5" fmla="*/ 357187 w 1983581"/>
                <a:gd name="connsiteY5" fmla="*/ 407194 h 411957"/>
                <a:gd name="connsiteX6" fmla="*/ 292894 w 1983581"/>
                <a:gd name="connsiteY6" fmla="*/ 388144 h 411957"/>
                <a:gd name="connsiteX7" fmla="*/ 195262 w 1983581"/>
                <a:gd name="connsiteY7" fmla="*/ 345282 h 411957"/>
                <a:gd name="connsiteX8" fmla="*/ 126206 w 1983581"/>
                <a:gd name="connsiteY8" fmla="*/ 307182 h 411957"/>
                <a:gd name="connsiteX9" fmla="*/ 71437 w 1983581"/>
                <a:gd name="connsiteY9" fmla="*/ 273844 h 411957"/>
                <a:gd name="connsiteX10" fmla="*/ 54769 w 1983581"/>
                <a:gd name="connsiteY10" fmla="*/ 261938 h 411957"/>
                <a:gd name="connsiteX11" fmla="*/ 21431 w 1983581"/>
                <a:gd name="connsiteY11" fmla="*/ 228600 h 411957"/>
                <a:gd name="connsiteX12" fmla="*/ 2381 w 1983581"/>
                <a:gd name="connsiteY12" fmla="*/ 197644 h 411957"/>
                <a:gd name="connsiteX13" fmla="*/ 0 w 1983581"/>
                <a:gd name="connsiteY13" fmla="*/ 176213 h 411957"/>
                <a:gd name="connsiteX14" fmla="*/ 4762 w 1983581"/>
                <a:gd name="connsiteY14" fmla="*/ 164307 h 411957"/>
                <a:gd name="connsiteX15" fmla="*/ 16669 w 1983581"/>
                <a:gd name="connsiteY15" fmla="*/ 159544 h 411957"/>
                <a:gd name="connsiteX16" fmla="*/ 50006 w 1983581"/>
                <a:gd name="connsiteY16" fmla="*/ 161925 h 411957"/>
                <a:gd name="connsiteX17" fmla="*/ 107156 w 1983581"/>
                <a:gd name="connsiteY17" fmla="*/ 171450 h 411957"/>
                <a:gd name="connsiteX18" fmla="*/ 166687 w 1983581"/>
                <a:gd name="connsiteY18" fmla="*/ 185738 h 411957"/>
                <a:gd name="connsiteX19" fmla="*/ 230981 w 1983581"/>
                <a:gd name="connsiteY19" fmla="*/ 195263 h 411957"/>
                <a:gd name="connsiteX20" fmla="*/ 276225 w 1983581"/>
                <a:gd name="connsiteY20" fmla="*/ 200025 h 411957"/>
                <a:gd name="connsiteX21" fmla="*/ 328612 w 1983581"/>
                <a:gd name="connsiteY21" fmla="*/ 200025 h 411957"/>
                <a:gd name="connsiteX22" fmla="*/ 378619 w 1983581"/>
                <a:gd name="connsiteY22" fmla="*/ 197644 h 411957"/>
                <a:gd name="connsiteX23" fmla="*/ 514350 w 1983581"/>
                <a:gd name="connsiteY23" fmla="*/ 185738 h 411957"/>
                <a:gd name="connsiteX24" fmla="*/ 892969 w 1983581"/>
                <a:gd name="connsiteY24" fmla="*/ 154782 h 411957"/>
                <a:gd name="connsiteX25" fmla="*/ 1147762 w 1983581"/>
                <a:gd name="connsiteY25" fmla="*/ 130969 h 411957"/>
                <a:gd name="connsiteX26" fmla="*/ 1238250 w 1983581"/>
                <a:gd name="connsiteY26" fmla="*/ 119063 h 411957"/>
                <a:gd name="connsiteX27" fmla="*/ 1314450 w 1983581"/>
                <a:gd name="connsiteY27" fmla="*/ 104775 h 411957"/>
                <a:gd name="connsiteX28" fmla="*/ 1445419 w 1983581"/>
                <a:gd name="connsiteY28" fmla="*/ 71438 h 411957"/>
                <a:gd name="connsiteX29" fmla="*/ 1609725 w 1983581"/>
                <a:gd name="connsiteY29" fmla="*/ 19050 h 411957"/>
                <a:gd name="connsiteX30" fmla="*/ 1626394 w 1983581"/>
                <a:gd name="connsiteY30" fmla="*/ 7144 h 411957"/>
                <a:gd name="connsiteX31" fmla="*/ 1662112 w 1983581"/>
                <a:gd name="connsiteY31" fmla="*/ 0 h 411957"/>
                <a:gd name="connsiteX32" fmla="*/ 1754981 w 1983581"/>
                <a:gd name="connsiteY32" fmla="*/ 19050 h 411957"/>
                <a:gd name="connsiteX33" fmla="*/ 1871662 w 1983581"/>
                <a:gd name="connsiteY33" fmla="*/ 57150 h 411957"/>
                <a:gd name="connsiteX34" fmla="*/ 1924050 w 1983581"/>
                <a:gd name="connsiteY34" fmla="*/ 76200 h 411957"/>
                <a:gd name="connsiteX35" fmla="*/ 1952625 w 1983581"/>
                <a:gd name="connsiteY35" fmla="*/ 92869 h 411957"/>
                <a:gd name="connsiteX36" fmla="*/ 1971675 w 1983581"/>
                <a:gd name="connsiteY36" fmla="*/ 107157 h 411957"/>
                <a:gd name="connsiteX37" fmla="*/ 1983581 w 1983581"/>
                <a:gd name="connsiteY37" fmla="*/ 121444 h 411957"/>
                <a:gd name="connsiteX38" fmla="*/ 1981200 w 1983581"/>
                <a:gd name="connsiteY38" fmla="*/ 142875 h 411957"/>
                <a:gd name="connsiteX39" fmla="*/ 1962150 w 1983581"/>
                <a:gd name="connsiteY39" fmla="*/ 166688 h 411957"/>
                <a:gd name="connsiteX40" fmla="*/ 1933575 w 1983581"/>
                <a:gd name="connsiteY40" fmla="*/ 185738 h 411957"/>
                <a:gd name="connsiteX41" fmla="*/ 1866900 w 1983581"/>
                <a:gd name="connsiteY41" fmla="*/ 214313 h 411957"/>
                <a:gd name="connsiteX42" fmla="*/ 1764506 w 1983581"/>
                <a:gd name="connsiteY42" fmla="*/ 242888 h 411957"/>
                <a:gd name="connsiteX43" fmla="*/ 1559719 w 1983581"/>
                <a:gd name="connsiteY43" fmla="*/ 261938 h 411957"/>
                <a:gd name="connsiteX44" fmla="*/ 1135856 w 1983581"/>
                <a:gd name="connsiteY44" fmla="*/ 311944 h 411957"/>
                <a:gd name="connsiteX45" fmla="*/ 823912 w 1983581"/>
                <a:gd name="connsiteY45" fmla="*/ 34051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83581" h="411957">
                  <a:moveTo>
                    <a:pt x="823912" y="340519"/>
                  </a:moveTo>
                  <a:lnTo>
                    <a:pt x="519112" y="388144"/>
                  </a:lnTo>
                  <a:lnTo>
                    <a:pt x="431006" y="404813"/>
                  </a:lnTo>
                  <a:lnTo>
                    <a:pt x="409575" y="411957"/>
                  </a:lnTo>
                  <a:lnTo>
                    <a:pt x="390525" y="411957"/>
                  </a:lnTo>
                  <a:lnTo>
                    <a:pt x="357187" y="407194"/>
                  </a:lnTo>
                  <a:lnTo>
                    <a:pt x="292894" y="388144"/>
                  </a:lnTo>
                  <a:lnTo>
                    <a:pt x="195262" y="345282"/>
                  </a:lnTo>
                  <a:lnTo>
                    <a:pt x="126206" y="307182"/>
                  </a:lnTo>
                  <a:lnTo>
                    <a:pt x="71437" y="273844"/>
                  </a:lnTo>
                  <a:lnTo>
                    <a:pt x="54769" y="261938"/>
                  </a:lnTo>
                  <a:lnTo>
                    <a:pt x="21431" y="228600"/>
                  </a:lnTo>
                  <a:lnTo>
                    <a:pt x="2381" y="197644"/>
                  </a:lnTo>
                  <a:lnTo>
                    <a:pt x="0" y="176213"/>
                  </a:lnTo>
                  <a:lnTo>
                    <a:pt x="4762" y="164307"/>
                  </a:lnTo>
                  <a:lnTo>
                    <a:pt x="16669" y="159544"/>
                  </a:lnTo>
                  <a:lnTo>
                    <a:pt x="50006" y="161925"/>
                  </a:lnTo>
                  <a:lnTo>
                    <a:pt x="107156" y="171450"/>
                  </a:lnTo>
                  <a:lnTo>
                    <a:pt x="166687" y="185738"/>
                  </a:lnTo>
                  <a:lnTo>
                    <a:pt x="230981" y="195263"/>
                  </a:lnTo>
                  <a:lnTo>
                    <a:pt x="276225" y="200025"/>
                  </a:lnTo>
                  <a:lnTo>
                    <a:pt x="328612" y="200025"/>
                  </a:lnTo>
                  <a:lnTo>
                    <a:pt x="378619" y="197644"/>
                  </a:lnTo>
                  <a:lnTo>
                    <a:pt x="514350" y="185738"/>
                  </a:lnTo>
                  <a:lnTo>
                    <a:pt x="892969" y="154782"/>
                  </a:lnTo>
                  <a:lnTo>
                    <a:pt x="1147762" y="130969"/>
                  </a:lnTo>
                  <a:lnTo>
                    <a:pt x="1238250" y="119063"/>
                  </a:lnTo>
                  <a:lnTo>
                    <a:pt x="1314450" y="104775"/>
                  </a:lnTo>
                  <a:lnTo>
                    <a:pt x="1445419" y="71438"/>
                  </a:lnTo>
                  <a:lnTo>
                    <a:pt x="1609725" y="19050"/>
                  </a:lnTo>
                  <a:lnTo>
                    <a:pt x="1626394" y="7144"/>
                  </a:lnTo>
                  <a:lnTo>
                    <a:pt x="1662112" y="0"/>
                  </a:lnTo>
                  <a:lnTo>
                    <a:pt x="1754981" y="19050"/>
                  </a:lnTo>
                  <a:lnTo>
                    <a:pt x="1871662" y="57150"/>
                  </a:lnTo>
                  <a:lnTo>
                    <a:pt x="1924050" y="76200"/>
                  </a:lnTo>
                  <a:lnTo>
                    <a:pt x="1952625" y="92869"/>
                  </a:lnTo>
                  <a:lnTo>
                    <a:pt x="1971675" y="107157"/>
                  </a:lnTo>
                  <a:lnTo>
                    <a:pt x="1983581" y="121444"/>
                  </a:lnTo>
                  <a:lnTo>
                    <a:pt x="1981200" y="142875"/>
                  </a:lnTo>
                  <a:lnTo>
                    <a:pt x="1962150" y="166688"/>
                  </a:lnTo>
                  <a:lnTo>
                    <a:pt x="1933575" y="185738"/>
                  </a:lnTo>
                  <a:lnTo>
                    <a:pt x="1866900" y="214313"/>
                  </a:lnTo>
                  <a:lnTo>
                    <a:pt x="1764506" y="242888"/>
                  </a:lnTo>
                  <a:lnTo>
                    <a:pt x="1559719" y="261938"/>
                  </a:lnTo>
                  <a:lnTo>
                    <a:pt x="1135856" y="311944"/>
                  </a:lnTo>
                  <a:lnTo>
                    <a:pt x="823912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41D6429-B33D-054C-8B8D-58706CD433F1}"/>
                </a:ext>
              </a:extLst>
            </p:cNvPr>
            <p:cNvSpPr/>
            <p:nvPr/>
          </p:nvSpPr>
          <p:spPr bwMode="auto">
            <a:xfrm rot="16200000">
              <a:off x="2334419" y="2736057"/>
              <a:ext cx="1905000" cy="1509712"/>
            </a:xfrm>
            <a:custGeom>
              <a:avLst/>
              <a:gdLst>
                <a:gd name="connsiteX0" fmla="*/ 576263 w 1905000"/>
                <a:gd name="connsiteY0" fmla="*/ 661988 h 1509713"/>
                <a:gd name="connsiteX1" fmla="*/ 411956 w 1905000"/>
                <a:gd name="connsiteY1" fmla="*/ 507206 h 1509713"/>
                <a:gd name="connsiteX2" fmla="*/ 259556 w 1905000"/>
                <a:gd name="connsiteY2" fmla="*/ 352425 h 1509713"/>
                <a:gd name="connsiteX3" fmla="*/ 109538 w 1905000"/>
                <a:gd name="connsiteY3" fmla="*/ 185738 h 1509713"/>
                <a:gd name="connsiteX4" fmla="*/ 30956 w 1905000"/>
                <a:gd name="connsiteY4" fmla="*/ 97631 h 1509713"/>
                <a:gd name="connsiteX5" fmla="*/ 11906 w 1905000"/>
                <a:gd name="connsiteY5" fmla="*/ 61913 h 1509713"/>
                <a:gd name="connsiteX6" fmla="*/ 2381 w 1905000"/>
                <a:gd name="connsiteY6" fmla="*/ 38100 h 1509713"/>
                <a:gd name="connsiteX7" fmla="*/ 0 w 1905000"/>
                <a:gd name="connsiteY7" fmla="*/ 23813 h 1509713"/>
                <a:gd name="connsiteX8" fmla="*/ 0 w 1905000"/>
                <a:gd name="connsiteY8" fmla="*/ 14288 h 1509713"/>
                <a:gd name="connsiteX9" fmla="*/ 4763 w 1905000"/>
                <a:gd name="connsiteY9" fmla="*/ 2381 h 1509713"/>
                <a:gd name="connsiteX10" fmla="*/ 23813 w 1905000"/>
                <a:gd name="connsiteY10" fmla="*/ 0 h 1509713"/>
                <a:gd name="connsiteX11" fmla="*/ 66675 w 1905000"/>
                <a:gd name="connsiteY11" fmla="*/ 19050 h 1509713"/>
                <a:gd name="connsiteX12" fmla="*/ 116681 w 1905000"/>
                <a:gd name="connsiteY12" fmla="*/ 59531 h 1509713"/>
                <a:gd name="connsiteX13" fmla="*/ 288131 w 1905000"/>
                <a:gd name="connsiteY13" fmla="*/ 214313 h 1509713"/>
                <a:gd name="connsiteX14" fmla="*/ 492919 w 1905000"/>
                <a:gd name="connsiteY14" fmla="*/ 388144 h 1509713"/>
                <a:gd name="connsiteX15" fmla="*/ 652463 w 1905000"/>
                <a:gd name="connsiteY15" fmla="*/ 519113 h 1509713"/>
                <a:gd name="connsiteX16" fmla="*/ 852488 w 1905000"/>
                <a:gd name="connsiteY16" fmla="*/ 669131 h 1509713"/>
                <a:gd name="connsiteX17" fmla="*/ 1081088 w 1905000"/>
                <a:gd name="connsiteY17" fmla="*/ 826294 h 1509713"/>
                <a:gd name="connsiteX18" fmla="*/ 1183481 w 1905000"/>
                <a:gd name="connsiteY18" fmla="*/ 895350 h 1509713"/>
                <a:gd name="connsiteX19" fmla="*/ 1297781 w 1905000"/>
                <a:gd name="connsiteY19" fmla="*/ 966788 h 1509713"/>
                <a:gd name="connsiteX20" fmla="*/ 1443038 w 1905000"/>
                <a:gd name="connsiteY20" fmla="*/ 1052513 h 1509713"/>
                <a:gd name="connsiteX21" fmla="*/ 1535906 w 1905000"/>
                <a:gd name="connsiteY21" fmla="*/ 1104900 h 1509713"/>
                <a:gd name="connsiteX22" fmla="*/ 1576388 w 1905000"/>
                <a:gd name="connsiteY22" fmla="*/ 1123950 h 1509713"/>
                <a:gd name="connsiteX23" fmla="*/ 1607344 w 1905000"/>
                <a:gd name="connsiteY23" fmla="*/ 1133475 h 1509713"/>
                <a:gd name="connsiteX24" fmla="*/ 1631156 w 1905000"/>
                <a:gd name="connsiteY24" fmla="*/ 1138238 h 1509713"/>
                <a:gd name="connsiteX25" fmla="*/ 1666875 w 1905000"/>
                <a:gd name="connsiteY25" fmla="*/ 1143000 h 1509713"/>
                <a:gd name="connsiteX26" fmla="*/ 1714500 w 1905000"/>
                <a:gd name="connsiteY26" fmla="*/ 1145381 h 1509713"/>
                <a:gd name="connsiteX27" fmla="*/ 1809750 w 1905000"/>
                <a:gd name="connsiteY27" fmla="*/ 1135856 h 1509713"/>
                <a:gd name="connsiteX28" fmla="*/ 1847850 w 1905000"/>
                <a:gd name="connsiteY28" fmla="*/ 1126331 h 1509713"/>
                <a:gd name="connsiteX29" fmla="*/ 1876425 w 1905000"/>
                <a:gd name="connsiteY29" fmla="*/ 1121569 h 1509713"/>
                <a:gd name="connsiteX30" fmla="*/ 1893094 w 1905000"/>
                <a:gd name="connsiteY30" fmla="*/ 1121569 h 1509713"/>
                <a:gd name="connsiteX31" fmla="*/ 1902619 w 1905000"/>
                <a:gd name="connsiteY31" fmla="*/ 1128713 h 1509713"/>
                <a:gd name="connsiteX32" fmla="*/ 1905000 w 1905000"/>
                <a:gd name="connsiteY32" fmla="*/ 1143000 h 1509713"/>
                <a:gd name="connsiteX33" fmla="*/ 1871663 w 1905000"/>
                <a:gd name="connsiteY33" fmla="*/ 1193006 h 1509713"/>
                <a:gd name="connsiteX34" fmla="*/ 1833563 w 1905000"/>
                <a:gd name="connsiteY34" fmla="*/ 1247775 h 1509713"/>
                <a:gd name="connsiteX35" fmla="*/ 1774031 w 1905000"/>
                <a:gd name="connsiteY35" fmla="*/ 1338263 h 1509713"/>
                <a:gd name="connsiteX36" fmla="*/ 1714500 w 1905000"/>
                <a:gd name="connsiteY36" fmla="*/ 1416844 h 1509713"/>
                <a:gd name="connsiteX37" fmla="*/ 1657350 w 1905000"/>
                <a:gd name="connsiteY37" fmla="*/ 1476375 h 1509713"/>
                <a:gd name="connsiteX38" fmla="*/ 1624013 w 1905000"/>
                <a:gd name="connsiteY38" fmla="*/ 1500188 h 1509713"/>
                <a:gd name="connsiteX39" fmla="*/ 1597819 w 1905000"/>
                <a:gd name="connsiteY39" fmla="*/ 1507331 h 1509713"/>
                <a:gd name="connsiteX40" fmla="*/ 1578769 w 1905000"/>
                <a:gd name="connsiteY40" fmla="*/ 1509713 h 1509713"/>
                <a:gd name="connsiteX41" fmla="*/ 1552575 w 1905000"/>
                <a:gd name="connsiteY41" fmla="*/ 1504950 h 1509713"/>
                <a:gd name="connsiteX42" fmla="*/ 1538288 w 1905000"/>
                <a:gd name="connsiteY42" fmla="*/ 1493044 h 1509713"/>
                <a:gd name="connsiteX43" fmla="*/ 1526381 w 1905000"/>
                <a:gd name="connsiteY43" fmla="*/ 1476375 h 1509713"/>
                <a:gd name="connsiteX44" fmla="*/ 1516856 w 1905000"/>
                <a:gd name="connsiteY44" fmla="*/ 1447800 h 1509713"/>
                <a:gd name="connsiteX45" fmla="*/ 1495425 w 1905000"/>
                <a:gd name="connsiteY45" fmla="*/ 1416844 h 1509713"/>
                <a:gd name="connsiteX46" fmla="*/ 1414463 w 1905000"/>
                <a:gd name="connsiteY46" fmla="*/ 1333500 h 1509713"/>
                <a:gd name="connsiteX47" fmla="*/ 1290638 w 1905000"/>
                <a:gd name="connsiteY47" fmla="*/ 1228725 h 1509713"/>
                <a:gd name="connsiteX48" fmla="*/ 1162050 w 1905000"/>
                <a:gd name="connsiteY48" fmla="*/ 1131094 h 1509713"/>
                <a:gd name="connsiteX49" fmla="*/ 976313 w 1905000"/>
                <a:gd name="connsiteY49" fmla="*/ 992981 h 1509713"/>
                <a:gd name="connsiteX50" fmla="*/ 757238 w 1905000"/>
                <a:gd name="connsiteY50" fmla="*/ 823913 h 1509713"/>
                <a:gd name="connsiteX51" fmla="*/ 576263 w 1905000"/>
                <a:gd name="connsiteY51" fmla="*/ 661988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5000" h="1509713">
                  <a:moveTo>
                    <a:pt x="576263" y="661988"/>
                  </a:moveTo>
                  <a:lnTo>
                    <a:pt x="411956" y="507206"/>
                  </a:lnTo>
                  <a:lnTo>
                    <a:pt x="259556" y="352425"/>
                  </a:lnTo>
                  <a:lnTo>
                    <a:pt x="109538" y="185738"/>
                  </a:lnTo>
                  <a:lnTo>
                    <a:pt x="30956" y="97631"/>
                  </a:lnTo>
                  <a:lnTo>
                    <a:pt x="11906" y="61913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23813" y="0"/>
                  </a:lnTo>
                  <a:lnTo>
                    <a:pt x="66675" y="19050"/>
                  </a:lnTo>
                  <a:lnTo>
                    <a:pt x="116681" y="59531"/>
                  </a:lnTo>
                  <a:lnTo>
                    <a:pt x="288131" y="214313"/>
                  </a:lnTo>
                  <a:lnTo>
                    <a:pt x="492919" y="388144"/>
                  </a:lnTo>
                  <a:lnTo>
                    <a:pt x="652463" y="519113"/>
                  </a:lnTo>
                  <a:lnTo>
                    <a:pt x="852488" y="669131"/>
                  </a:lnTo>
                  <a:lnTo>
                    <a:pt x="1081088" y="826294"/>
                  </a:lnTo>
                  <a:lnTo>
                    <a:pt x="1183481" y="895350"/>
                  </a:lnTo>
                  <a:lnTo>
                    <a:pt x="1297781" y="966788"/>
                  </a:lnTo>
                  <a:lnTo>
                    <a:pt x="1443038" y="1052513"/>
                  </a:lnTo>
                  <a:lnTo>
                    <a:pt x="1535906" y="1104900"/>
                  </a:lnTo>
                  <a:lnTo>
                    <a:pt x="1576388" y="1123950"/>
                  </a:lnTo>
                  <a:lnTo>
                    <a:pt x="1607344" y="1133475"/>
                  </a:lnTo>
                  <a:lnTo>
                    <a:pt x="1631156" y="1138238"/>
                  </a:lnTo>
                  <a:lnTo>
                    <a:pt x="1666875" y="1143000"/>
                  </a:lnTo>
                  <a:lnTo>
                    <a:pt x="1714500" y="1145381"/>
                  </a:lnTo>
                  <a:lnTo>
                    <a:pt x="1809750" y="1135856"/>
                  </a:lnTo>
                  <a:lnTo>
                    <a:pt x="1847850" y="1126331"/>
                  </a:lnTo>
                  <a:lnTo>
                    <a:pt x="1876425" y="1121569"/>
                  </a:lnTo>
                  <a:lnTo>
                    <a:pt x="1893094" y="1121569"/>
                  </a:lnTo>
                  <a:lnTo>
                    <a:pt x="1902619" y="1128713"/>
                  </a:lnTo>
                  <a:lnTo>
                    <a:pt x="1905000" y="1143000"/>
                  </a:lnTo>
                  <a:lnTo>
                    <a:pt x="1871663" y="1193006"/>
                  </a:lnTo>
                  <a:lnTo>
                    <a:pt x="1833563" y="1247775"/>
                  </a:lnTo>
                  <a:lnTo>
                    <a:pt x="1774031" y="1338263"/>
                  </a:lnTo>
                  <a:lnTo>
                    <a:pt x="1714500" y="1416844"/>
                  </a:lnTo>
                  <a:lnTo>
                    <a:pt x="1657350" y="1476375"/>
                  </a:lnTo>
                  <a:lnTo>
                    <a:pt x="1624013" y="1500188"/>
                  </a:lnTo>
                  <a:lnTo>
                    <a:pt x="1597819" y="1507331"/>
                  </a:lnTo>
                  <a:lnTo>
                    <a:pt x="1578769" y="1509713"/>
                  </a:lnTo>
                  <a:lnTo>
                    <a:pt x="1552575" y="1504950"/>
                  </a:lnTo>
                  <a:lnTo>
                    <a:pt x="1538288" y="1493044"/>
                  </a:lnTo>
                  <a:lnTo>
                    <a:pt x="1526381" y="1476375"/>
                  </a:lnTo>
                  <a:lnTo>
                    <a:pt x="1516856" y="1447800"/>
                  </a:lnTo>
                  <a:lnTo>
                    <a:pt x="1495425" y="1416844"/>
                  </a:lnTo>
                  <a:lnTo>
                    <a:pt x="1414463" y="1333500"/>
                  </a:lnTo>
                  <a:lnTo>
                    <a:pt x="1290638" y="1228725"/>
                  </a:lnTo>
                  <a:lnTo>
                    <a:pt x="1162050" y="1131094"/>
                  </a:lnTo>
                  <a:lnTo>
                    <a:pt x="976313" y="992981"/>
                  </a:lnTo>
                  <a:lnTo>
                    <a:pt x="757238" y="823913"/>
                  </a:lnTo>
                  <a:lnTo>
                    <a:pt x="576263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06FD4F61-00AD-0A42-ACE3-9355E6122578}"/>
                </a:ext>
              </a:extLst>
            </p:cNvPr>
            <p:cNvSpPr/>
            <p:nvPr/>
          </p:nvSpPr>
          <p:spPr bwMode="auto">
            <a:xfrm rot="16200000">
              <a:off x="2173288" y="4525963"/>
              <a:ext cx="2552700" cy="355600"/>
            </a:xfrm>
            <a:custGeom>
              <a:avLst/>
              <a:gdLst>
                <a:gd name="connsiteX0" fmla="*/ 1438275 w 2552700"/>
                <a:gd name="connsiteY0" fmla="*/ 342900 h 354806"/>
                <a:gd name="connsiteX1" fmla="*/ 985837 w 2552700"/>
                <a:gd name="connsiteY1" fmla="*/ 328612 h 354806"/>
                <a:gd name="connsiteX2" fmla="*/ 602456 w 2552700"/>
                <a:gd name="connsiteY2" fmla="*/ 316706 h 354806"/>
                <a:gd name="connsiteX3" fmla="*/ 285750 w 2552700"/>
                <a:gd name="connsiteY3" fmla="*/ 307181 h 354806"/>
                <a:gd name="connsiteX4" fmla="*/ 121444 w 2552700"/>
                <a:gd name="connsiteY4" fmla="*/ 295275 h 354806"/>
                <a:gd name="connsiteX5" fmla="*/ 69056 w 2552700"/>
                <a:gd name="connsiteY5" fmla="*/ 288131 h 354806"/>
                <a:gd name="connsiteX6" fmla="*/ 42862 w 2552700"/>
                <a:gd name="connsiteY6" fmla="*/ 280987 h 354806"/>
                <a:gd name="connsiteX7" fmla="*/ 21431 w 2552700"/>
                <a:gd name="connsiteY7" fmla="*/ 269081 h 354806"/>
                <a:gd name="connsiteX8" fmla="*/ 4762 w 2552700"/>
                <a:gd name="connsiteY8" fmla="*/ 257175 h 354806"/>
                <a:gd name="connsiteX9" fmla="*/ 0 w 2552700"/>
                <a:gd name="connsiteY9" fmla="*/ 245269 h 354806"/>
                <a:gd name="connsiteX10" fmla="*/ 4762 w 2552700"/>
                <a:gd name="connsiteY10" fmla="*/ 221456 h 354806"/>
                <a:gd name="connsiteX11" fmla="*/ 23812 w 2552700"/>
                <a:gd name="connsiteY11" fmla="*/ 192881 h 354806"/>
                <a:gd name="connsiteX12" fmla="*/ 64294 w 2552700"/>
                <a:gd name="connsiteY12" fmla="*/ 159544 h 354806"/>
                <a:gd name="connsiteX13" fmla="*/ 145256 w 2552700"/>
                <a:gd name="connsiteY13" fmla="*/ 109537 h 354806"/>
                <a:gd name="connsiteX14" fmla="*/ 235744 w 2552700"/>
                <a:gd name="connsiteY14" fmla="*/ 69056 h 354806"/>
                <a:gd name="connsiteX15" fmla="*/ 304800 w 2552700"/>
                <a:gd name="connsiteY15" fmla="*/ 45244 h 354806"/>
                <a:gd name="connsiteX16" fmla="*/ 392906 w 2552700"/>
                <a:gd name="connsiteY16" fmla="*/ 21431 h 354806"/>
                <a:gd name="connsiteX17" fmla="*/ 473869 w 2552700"/>
                <a:gd name="connsiteY17" fmla="*/ 7144 h 354806"/>
                <a:gd name="connsiteX18" fmla="*/ 566737 w 2552700"/>
                <a:gd name="connsiteY18" fmla="*/ 0 h 354806"/>
                <a:gd name="connsiteX19" fmla="*/ 592931 w 2552700"/>
                <a:gd name="connsiteY19" fmla="*/ 14287 h 354806"/>
                <a:gd name="connsiteX20" fmla="*/ 619125 w 2552700"/>
                <a:gd name="connsiteY20" fmla="*/ 26194 h 354806"/>
                <a:gd name="connsiteX21" fmla="*/ 652462 w 2552700"/>
                <a:gd name="connsiteY21" fmla="*/ 38100 h 354806"/>
                <a:gd name="connsiteX22" fmla="*/ 690562 w 2552700"/>
                <a:gd name="connsiteY22" fmla="*/ 47625 h 354806"/>
                <a:gd name="connsiteX23" fmla="*/ 781050 w 2552700"/>
                <a:gd name="connsiteY23" fmla="*/ 66675 h 354806"/>
                <a:gd name="connsiteX24" fmla="*/ 916781 w 2552700"/>
                <a:gd name="connsiteY24" fmla="*/ 85725 h 354806"/>
                <a:gd name="connsiteX25" fmla="*/ 1138237 w 2552700"/>
                <a:gd name="connsiteY25" fmla="*/ 107156 h 354806"/>
                <a:gd name="connsiteX26" fmla="*/ 1452562 w 2552700"/>
                <a:gd name="connsiteY26" fmla="*/ 123825 h 354806"/>
                <a:gd name="connsiteX27" fmla="*/ 1752600 w 2552700"/>
                <a:gd name="connsiteY27" fmla="*/ 133350 h 354806"/>
                <a:gd name="connsiteX28" fmla="*/ 2052637 w 2552700"/>
                <a:gd name="connsiteY28" fmla="*/ 133350 h 354806"/>
                <a:gd name="connsiteX29" fmla="*/ 2197894 w 2552700"/>
                <a:gd name="connsiteY29" fmla="*/ 128587 h 354806"/>
                <a:gd name="connsiteX30" fmla="*/ 2235994 w 2552700"/>
                <a:gd name="connsiteY30" fmla="*/ 121444 h 354806"/>
                <a:gd name="connsiteX31" fmla="*/ 2274094 w 2552700"/>
                <a:gd name="connsiteY31" fmla="*/ 109537 h 354806"/>
                <a:gd name="connsiteX32" fmla="*/ 2336006 w 2552700"/>
                <a:gd name="connsiteY32" fmla="*/ 61912 h 354806"/>
                <a:gd name="connsiteX33" fmla="*/ 2521744 w 2552700"/>
                <a:gd name="connsiteY33" fmla="*/ 159544 h 354806"/>
                <a:gd name="connsiteX34" fmla="*/ 2552700 w 2552700"/>
                <a:gd name="connsiteY34" fmla="*/ 154781 h 354806"/>
                <a:gd name="connsiteX35" fmla="*/ 2495550 w 2552700"/>
                <a:gd name="connsiteY35" fmla="*/ 257175 h 354806"/>
                <a:gd name="connsiteX36" fmla="*/ 2466975 w 2552700"/>
                <a:gd name="connsiteY36" fmla="*/ 283369 h 354806"/>
                <a:gd name="connsiteX37" fmla="*/ 2428875 w 2552700"/>
                <a:gd name="connsiteY37" fmla="*/ 309562 h 354806"/>
                <a:gd name="connsiteX38" fmla="*/ 2369344 w 2552700"/>
                <a:gd name="connsiteY38" fmla="*/ 333375 h 354806"/>
                <a:gd name="connsiteX39" fmla="*/ 2297906 w 2552700"/>
                <a:gd name="connsiteY39" fmla="*/ 350044 h 354806"/>
                <a:gd name="connsiteX40" fmla="*/ 2224087 w 2552700"/>
                <a:gd name="connsiteY40" fmla="*/ 354806 h 354806"/>
                <a:gd name="connsiteX41" fmla="*/ 2016919 w 2552700"/>
                <a:gd name="connsiteY41" fmla="*/ 350044 h 354806"/>
                <a:gd name="connsiteX42" fmla="*/ 1438275 w 2552700"/>
                <a:gd name="connsiteY42" fmla="*/ 3429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52700" h="354806">
                  <a:moveTo>
                    <a:pt x="1438275" y="342900"/>
                  </a:moveTo>
                  <a:lnTo>
                    <a:pt x="985837" y="328612"/>
                  </a:lnTo>
                  <a:lnTo>
                    <a:pt x="602456" y="316706"/>
                  </a:lnTo>
                  <a:lnTo>
                    <a:pt x="285750" y="307181"/>
                  </a:lnTo>
                  <a:lnTo>
                    <a:pt x="121444" y="295275"/>
                  </a:lnTo>
                  <a:lnTo>
                    <a:pt x="69056" y="288131"/>
                  </a:lnTo>
                  <a:lnTo>
                    <a:pt x="42862" y="280987"/>
                  </a:lnTo>
                  <a:lnTo>
                    <a:pt x="21431" y="269081"/>
                  </a:lnTo>
                  <a:lnTo>
                    <a:pt x="4762" y="257175"/>
                  </a:lnTo>
                  <a:lnTo>
                    <a:pt x="0" y="245269"/>
                  </a:lnTo>
                  <a:lnTo>
                    <a:pt x="4762" y="221456"/>
                  </a:lnTo>
                  <a:lnTo>
                    <a:pt x="23812" y="192881"/>
                  </a:lnTo>
                  <a:lnTo>
                    <a:pt x="64294" y="159544"/>
                  </a:lnTo>
                  <a:lnTo>
                    <a:pt x="145256" y="109537"/>
                  </a:lnTo>
                  <a:lnTo>
                    <a:pt x="235744" y="69056"/>
                  </a:lnTo>
                  <a:lnTo>
                    <a:pt x="304800" y="45244"/>
                  </a:lnTo>
                  <a:lnTo>
                    <a:pt x="392906" y="21431"/>
                  </a:lnTo>
                  <a:lnTo>
                    <a:pt x="473869" y="7144"/>
                  </a:lnTo>
                  <a:lnTo>
                    <a:pt x="566737" y="0"/>
                  </a:lnTo>
                  <a:lnTo>
                    <a:pt x="592931" y="14287"/>
                  </a:lnTo>
                  <a:lnTo>
                    <a:pt x="619125" y="26194"/>
                  </a:lnTo>
                  <a:lnTo>
                    <a:pt x="652462" y="38100"/>
                  </a:lnTo>
                  <a:lnTo>
                    <a:pt x="690562" y="47625"/>
                  </a:lnTo>
                  <a:lnTo>
                    <a:pt x="781050" y="66675"/>
                  </a:lnTo>
                  <a:lnTo>
                    <a:pt x="916781" y="85725"/>
                  </a:lnTo>
                  <a:lnTo>
                    <a:pt x="1138237" y="107156"/>
                  </a:lnTo>
                  <a:lnTo>
                    <a:pt x="1452562" y="123825"/>
                  </a:lnTo>
                  <a:lnTo>
                    <a:pt x="1752600" y="133350"/>
                  </a:lnTo>
                  <a:lnTo>
                    <a:pt x="2052637" y="133350"/>
                  </a:lnTo>
                  <a:lnTo>
                    <a:pt x="2197894" y="128587"/>
                  </a:lnTo>
                  <a:lnTo>
                    <a:pt x="2235994" y="121444"/>
                  </a:lnTo>
                  <a:lnTo>
                    <a:pt x="2274094" y="109537"/>
                  </a:lnTo>
                  <a:lnTo>
                    <a:pt x="2336006" y="61912"/>
                  </a:lnTo>
                  <a:lnTo>
                    <a:pt x="2521744" y="159544"/>
                  </a:lnTo>
                  <a:lnTo>
                    <a:pt x="2552700" y="154781"/>
                  </a:lnTo>
                  <a:lnTo>
                    <a:pt x="2495550" y="257175"/>
                  </a:lnTo>
                  <a:lnTo>
                    <a:pt x="2466975" y="283369"/>
                  </a:lnTo>
                  <a:lnTo>
                    <a:pt x="2428875" y="309562"/>
                  </a:lnTo>
                  <a:lnTo>
                    <a:pt x="2369344" y="333375"/>
                  </a:lnTo>
                  <a:lnTo>
                    <a:pt x="2297906" y="350044"/>
                  </a:lnTo>
                  <a:lnTo>
                    <a:pt x="2224087" y="354806"/>
                  </a:lnTo>
                  <a:lnTo>
                    <a:pt x="2016919" y="350044"/>
                  </a:lnTo>
                  <a:lnTo>
                    <a:pt x="14382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B3DD60B-6F81-F248-9FE8-E6195C2F3A27}"/>
                </a:ext>
              </a:extLst>
            </p:cNvPr>
            <p:cNvSpPr/>
            <p:nvPr/>
          </p:nvSpPr>
          <p:spPr bwMode="auto">
            <a:xfrm>
              <a:off x="4281488" y="1701800"/>
              <a:ext cx="1976437" cy="466725"/>
            </a:xfrm>
            <a:custGeom>
              <a:avLst/>
              <a:gdLst>
                <a:gd name="connsiteX0" fmla="*/ 1300162 w 1976437"/>
                <a:gd name="connsiteY0" fmla="*/ 271462 h 466725"/>
                <a:gd name="connsiteX1" fmla="*/ 854868 w 1976437"/>
                <a:gd name="connsiteY1" fmla="*/ 357187 h 466725"/>
                <a:gd name="connsiteX2" fmla="*/ 478631 w 1976437"/>
                <a:gd name="connsiteY2" fmla="*/ 435769 h 466725"/>
                <a:gd name="connsiteX3" fmla="*/ 421481 w 1976437"/>
                <a:gd name="connsiteY3" fmla="*/ 454819 h 466725"/>
                <a:gd name="connsiteX4" fmla="*/ 388143 w 1976437"/>
                <a:gd name="connsiteY4" fmla="*/ 464344 h 466725"/>
                <a:gd name="connsiteX5" fmla="*/ 359568 w 1976437"/>
                <a:gd name="connsiteY5" fmla="*/ 466725 h 466725"/>
                <a:gd name="connsiteX6" fmla="*/ 326231 w 1976437"/>
                <a:gd name="connsiteY6" fmla="*/ 461962 h 466725"/>
                <a:gd name="connsiteX7" fmla="*/ 292893 w 1976437"/>
                <a:gd name="connsiteY7" fmla="*/ 452437 h 466725"/>
                <a:gd name="connsiteX8" fmla="*/ 228600 w 1976437"/>
                <a:gd name="connsiteY8" fmla="*/ 416719 h 466725"/>
                <a:gd name="connsiteX9" fmla="*/ 157162 w 1976437"/>
                <a:gd name="connsiteY9" fmla="*/ 361950 h 466725"/>
                <a:gd name="connsiteX10" fmla="*/ 97631 w 1976437"/>
                <a:gd name="connsiteY10" fmla="*/ 304800 h 466725"/>
                <a:gd name="connsiteX11" fmla="*/ 42862 w 1976437"/>
                <a:gd name="connsiteY11" fmla="*/ 240506 h 466725"/>
                <a:gd name="connsiteX12" fmla="*/ 19050 w 1976437"/>
                <a:gd name="connsiteY12" fmla="*/ 204787 h 466725"/>
                <a:gd name="connsiteX13" fmla="*/ 4762 w 1976437"/>
                <a:gd name="connsiteY13" fmla="*/ 176212 h 466725"/>
                <a:gd name="connsiteX14" fmla="*/ 0 w 1976437"/>
                <a:gd name="connsiteY14" fmla="*/ 157162 h 466725"/>
                <a:gd name="connsiteX15" fmla="*/ 0 w 1976437"/>
                <a:gd name="connsiteY15" fmla="*/ 145256 h 466725"/>
                <a:gd name="connsiteX16" fmla="*/ 4762 w 1976437"/>
                <a:gd name="connsiteY16" fmla="*/ 135731 h 466725"/>
                <a:gd name="connsiteX17" fmla="*/ 21431 w 1976437"/>
                <a:gd name="connsiteY17" fmla="*/ 130969 h 466725"/>
                <a:gd name="connsiteX18" fmla="*/ 52387 w 1976437"/>
                <a:gd name="connsiteY18" fmla="*/ 138112 h 466725"/>
                <a:gd name="connsiteX19" fmla="*/ 100012 w 1976437"/>
                <a:gd name="connsiteY19" fmla="*/ 169069 h 466725"/>
                <a:gd name="connsiteX20" fmla="*/ 145256 w 1976437"/>
                <a:gd name="connsiteY20" fmla="*/ 195262 h 466725"/>
                <a:gd name="connsiteX21" fmla="*/ 190500 w 1976437"/>
                <a:gd name="connsiteY21" fmla="*/ 214312 h 466725"/>
                <a:gd name="connsiteX22" fmla="*/ 228600 w 1976437"/>
                <a:gd name="connsiteY22" fmla="*/ 226219 h 466725"/>
                <a:gd name="connsiteX23" fmla="*/ 288131 w 1976437"/>
                <a:gd name="connsiteY23" fmla="*/ 238125 h 466725"/>
                <a:gd name="connsiteX24" fmla="*/ 328612 w 1976437"/>
                <a:gd name="connsiteY24" fmla="*/ 242887 h 466725"/>
                <a:gd name="connsiteX25" fmla="*/ 361950 w 1976437"/>
                <a:gd name="connsiteY25" fmla="*/ 242887 h 466725"/>
                <a:gd name="connsiteX26" fmla="*/ 404812 w 1976437"/>
                <a:gd name="connsiteY26" fmla="*/ 242887 h 466725"/>
                <a:gd name="connsiteX27" fmla="*/ 473868 w 1976437"/>
                <a:gd name="connsiteY27" fmla="*/ 238125 h 466725"/>
                <a:gd name="connsiteX28" fmla="*/ 704850 w 1976437"/>
                <a:gd name="connsiteY28" fmla="*/ 204787 h 466725"/>
                <a:gd name="connsiteX29" fmla="*/ 1004887 w 1976437"/>
                <a:gd name="connsiteY29" fmla="*/ 157162 h 466725"/>
                <a:gd name="connsiteX30" fmla="*/ 1266825 w 1976437"/>
                <a:gd name="connsiteY30" fmla="*/ 107156 h 466725"/>
                <a:gd name="connsiteX31" fmla="*/ 1443037 w 1976437"/>
                <a:gd name="connsiteY31" fmla="*/ 64294 h 466725"/>
                <a:gd name="connsiteX32" fmla="*/ 1590675 w 1976437"/>
                <a:gd name="connsiteY32" fmla="*/ 21431 h 466725"/>
                <a:gd name="connsiteX33" fmla="*/ 1616868 w 1976437"/>
                <a:gd name="connsiteY33" fmla="*/ 7144 h 466725"/>
                <a:gd name="connsiteX34" fmla="*/ 1640681 w 1976437"/>
                <a:gd name="connsiteY34" fmla="*/ 0 h 466725"/>
                <a:gd name="connsiteX35" fmla="*/ 1700212 w 1976437"/>
                <a:gd name="connsiteY35" fmla="*/ 4762 h 466725"/>
                <a:gd name="connsiteX36" fmla="*/ 1759743 w 1976437"/>
                <a:gd name="connsiteY36" fmla="*/ 23812 h 466725"/>
                <a:gd name="connsiteX37" fmla="*/ 1838325 w 1976437"/>
                <a:gd name="connsiteY37" fmla="*/ 69056 h 466725"/>
                <a:gd name="connsiteX38" fmla="*/ 1924050 w 1976437"/>
                <a:gd name="connsiteY38" fmla="*/ 130969 h 466725"/>
                <a:gd name="connsiteX39" fmla="*/ 1976437 w 1976437"/>
                <a:gd name="connsiteY39" fmla="*/ 178594 h 466725"/>
                <a:gd name="connsiteX40" fmla="*/ 1557337 w 1976437"/>
                <a:gd name="connsiteY40" fmla="*/ 228600 h 466725"/>
                <a:gd name="connsiteX41" fmla="*/ 1300162 w 1976437"/>
                <a:gd name="connsiteY41" fmla="*/ 27146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6437" h="466725">
                  <a:moveTo>
                    <a:pt x="1300162" y="271462"/>
                  </a:moveTo>
                  <a:lnTo>
                    <a:pt x="854868" y="357187"/>
                  </a:lnTo>
                  <a:lnTo>
                    <a:pt x="478631" y="435769"/>
                  </a:lnTo>
                  <a:lnTo>
                    <a:pt x="421481" y="454819"/>
                  </a:lnTo>
                  <a:lnTo>
                    <a:pt x="388143" y="464344"/>
                  </a:lnTo>
                  <a:lnTo>
                    <a:pt x="359568" y="466725"/>
                  </a:lnTo>
                  <a:lnTo>
                    <a:pt x="326231" y="461962"/>
                  </a:lnTo>
                  <a:lnTo>
                    <a:pt x="292893" y="452437"/>
                  </a:lnTo>
                  <a:lnTo>
                    <a:pt x="228600" y="416719"/>
                  </a:lnTo>
                  <a:lnTo>
                    <a:pt x="157162" y="361950"/>
                  </a:lnTo>
                  <a:lnTo>
                    <a:pt x="97631" y="304800"/>
                  </a:lnTo>
                  <a:lnTo>
                    <a:pt x="42862" y="240506"/>
                  </a:lnTo>
                  <a:lnTo>
                    <a:pt x="19050" y="204787"/>
                  </a:lnTo>
                  <a:lnTo>
                    <a:pt x="4762" y="176212"/>
                  </a:lnTo>
                  <a:lnTo>
                    <a:pt x="0" y="157162"/>
                  </a:lnTo>
                  <a:lnTo>
                    <a:pt x="0" y="145256"/>
                  </a:lnTo>
                  <a:lnTo>
                    <a:pt x="4762" y="135731"/>
                  </a:lnTo>
                  <a:lnTo>
                    <a:pt x="21431" y="130969"/>
                  </a:lnTo>
                  <a:lnTo>
                    <a:pt x="52387" y="138112"/>
                  </a:lnTo>
                  <a:lnTo>
                    <a:pt x="100012" y="169069"/>
                  </a:lnTo>
                  <a:lnTo>
                    <a:pt x="145256" y="195262"/>
                  </a:lnTo>
                  <a:lnTo>
                    <a:pt x="190500" y="214312"/>
                  </a:lnTo>
                  <a:lnTo>
                    <a:pt x="228600" y="226219"/>
                  </a:lnTo>
                  <a:lnTo>
                    <a:pt x="288131" y="238125"/>
                  </a:lnTo>
                  <a:lnTo>
                    <a:pt x="328612" y="242887"/>
                  </a:lnTo>
                  <a:lnTo>
                    <a:pt x="361950" y="242887"/>
                  </a:lnTo>
                  <a:lnTo>
                    <a:pt x="404812" y="242887"/>
                  </a:lnTo>
                  <a:lnTo>
                    <a:pt x="473868" y="238125"/>
                  </a:lnTo>
                  <a:lnTo>
                    <a:pt x="704850" y="204787"/>
                  </a:lnTo>
                  <a:lnTo>
                    <a:pt x="1004887" y="157162"/>
                  </a:lnTo>
                  <a:lnTo>
                    <a:pt x="1266825" y="107156"/>
                  </a:lnTo>
                  <a:lnTo>
                    <a:pt x="1443037" y="64294"/>
                  </a:lnTo>
                  <a:lnTo>
                    <a:pt x="1590675" y="21431"/>
                  </a:lnTo>
                  <a:lnTo>
                    <a:pt x="1616868" y="7144"/>
                  </a:lnTo>
                  <a:lnTo>
                    <a:pt x="1640681" y="0"/>
                  </a:lnTo>
                  <a:lnTo>
                    <a:pt x="1700212" y="4762"/>
                  </a:lnTo>
                  <a:lnTo>
                    <a:pt x="1759743" y="23812"/>
                  </a:lnTo>
                  <a:lnTo>
                    <a:pt x="1838325" y="69056"/>
                  </a:lnTo>
                  <a:lnTo>
                    <a:pt x="1924050" y="130969"/>
                  </a:lnTo>
                  <a:lnTo>
                    <a:pt x="1976437" y="178594"/>
                  </a:lnTo>
                  <a:lnTo>
                    <a:pt x="1557337" y="228600"/>
                  </a:lnTo>
                  <a:lnTo>
                    <a:pt x="1300162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7032D67-E79F-5040-8C36-48ACE1D0DAE7}"/>
                </a:ext>
              </a:extLst>
            </p:cNvPr>
            <p:cNvSpPr/>
            <p:nvPr/>
          </p:nvSpPr>
          <p:spPr>
            <a:xfrm>
              <a:off x="3794125" y="1838325"/>
              <a:ext cx="2489200" cy="2305050"/>
            </a:xfrm>
            <a:custGeom>
              <a:avLst/>
              <a:gdLst>
                <a:gd name="connsiteX0" fmla="*/ 1377950 w 2489200"/>
                <a:gd name="connsiteY0" fmla="*/ 1390650 h 2305050"/>
                <a:gd name="connsiteX1" fmla="*/ 1212850 w 2489200"/>
                <a:gd name="connsiteY1" fmla="*/ 1536700 h 2305050"/>
                <a:gd name="connsiteX2" fmla="*/ 1041400 w 2489200"/>
                <a:gd name="connsiteY2" fmla="*/ 1679575 h 2305050"/>
                <a:gd name="connsiteX3" fmla="*/ 866775 w 2489200"/>
                <a:gd name="connsiteY3" fmla="*/ 1809750 h 2305050"/>
                <a:gd name="connsiteX4" fmla="*/ 635000 w 2489200"/>
                <a:gd name="connsiteY4" fmla="*/ 1965325 h 2305050"/>
                <a:gd name="connsiteX5" fmla="*/ 447675 w 2489200"/>
                <a:gd name="connsiteY5" fmla="*/ 2079625 h 2305050"/>
                <a:gd name="connsiteX6" fmla="*/ 282575 w 2489200"/>
                <a:gd name="connsiteY6" fmla="*/ 2178050 h 2305050"/>
                <a:gd name="connsiteX7" fmla="*/ 136525 w 2489200"/>
                <a:gd name="connsiteY7" fmla="*/ 2266950 h 2305050"/>
                <a:gd name="connsiteX8" fmla="*/ 63500 w 2489200"/>
                <a:gd name="connsiteY8" fmla="*/ 2298700 h 2305050"/>
                <a:gd name="connsiteX9" fmla="*/ 28575 w 2489200"/>
                <a:gd name="connsiteY9" fmla="*/ 2305050 h 2305050"/>
                <a:gd name="connsiteX10" fmla="*/ 12700 w 2489200"/>
                <a:gd name="connsiteY10" fmla="*/ 2305050 h 2305050"/>
                <a:gd name="connsiteX11" fmla="*/ 0 w 2489200"/>
                <a:gd name="connsiteY11" fmla="*/ 2292350 h 2305050"/>
                <a:gd name="connsiteX12" fmla="*/ 9525 w 2489200"/>
                <a:gd name="connsiteY12" fmla="*/ 2270125 h 2305050"/>
                <a:gd name="connsiteX13" fmla="*/ 41275 w 2489200"/>
                <a:gd name="connsiteY13" fmla="*/ 2235200 h 2305050"/>
                <a:gd name="connsiteX14" fmla="*/ 85725 w 2489200"/>
                <a:gd name="connsiteY14" fmla="*/ 2200275 h 2305050"/>
                <a:gd name="connsiteX15" fmla="*/ 241300 w 2489200"/>
                <a:gd name="connsiteY15" fmla="*/ 2095500 h 2305050"/>
                <a:gd name="connsiteX16" fmla="*/ 400050 w 2489200"/>
                <a:gd name="connsiteY16" fmla="*/ 1984375 h 2305050"/>
                <a:gd name="connsiteX17" fmla="*/ 603250 w 2489200"/>
                <a:gd name="connsiteY17" fmla="*/ 1828800 h 2305050"/>
                <a:gd name="connsiteX18" fmla="*/ 758825 w 2489200"/>
                <a:gd name="connsiteY18" fmla="*/ 1698625 h 2305050"/>
                <a:gd name="connsiteX19" fmla="*/ 927100 w 2489200"/>
                <a:gd name="connsiteY19" fmla="*/ 1546225 h 2305050"/>
                <a:gd name="connsiteX20" fmla="*/ 1082675 w 2489200"/>
                <a:gd name="connsiteY20" fmla="*/ 1403350 h 2305050"/>
                <a:gd name="connsiteX21" fmla="*/ 1241425 w 2489200"/>
                <a:gd name="connsiteY21" fmla="*/ 1235075 h 2305050"/>
                <a:gd name="connsiteX22" fmla="*/ 1419225 w 2489200"/>
                <a:gd name="connsiteY22" fmla="*/ 1031875 h 2305050"/>
                <a:gd name="connsiteX23" fmla="*/ 1517650 w 2489200"/>
                <a:gd name="connsiteY23" fmla="*/ 911225 h 2305050"/>
                <a:gd name="connsiteX24" fmla="*/ 1644650 w 2489200"/>
                <a:gd name="connsiteY24" fmla="*/ 758825 h 2305050"/>
                <a:gd name="connsiteX25" fmla="*/ 1749425 w 2489200"/>
                <a:gd name="connsiteY25" fmla="*/ 619125 h 2305050"/>
                <a:gd name="connsiteX26" fmla="*/ 1844675 w 2489200"/>
                <a:gd name="connsiteY26" fmla="*/ 488950 h 2305050"/>
                <a:gd name="connsiteX27" fmla="*/ 1927225 w 2489200"/>
                <a:gd name="connsiteY27" fmla="*/ 361950 h 2305050"/>
                <a:gd name="connsiteX28" fmla="*/ 2019300 w 2489200"/>
                <a:gd name="connsiteY28" fmla="*/ 209550 h 2305050"/>
                <a:gd name="connsiteX29" fmla="*/ 2070100 w 2489200"/>
                <a:gd name="connsiteY29" fmla="*/ 114300 h 2305050"/>
                <a:gd name="connsiteX30" fmla="*/ 2057400 w 2489200"/>
                <a:gd name="connsiteY30" fmla="*/ 50800 h 2305050"/>
                <a:gd name="connsiteX31" fmla="*/ 2403475 w 2489200"/>
                <a:gd name="connsiteY31" fmla="*/ 0 h 2305050"/>
                <a:gd name="connsiteX32" fmla="*/ 2470150 w 2489200"/>
                <a:gd name="connsiteY32" fmla="*/ 47625 h 2305050"/>
                <a:gd name="connsiteX33" fmla="*/ 2482850 w 2489200"/>
                <a:gd name="connsiteY33" fmla="*/ 60325 h 2305050"/>
                <a:gd name="connsiteX34" fmla="*/ 2489200 w 2489200"/>
                <a:gd name="connsiteY34" fmla="*/ 69850 h 2305050"/>
                <a:gd name="connsiteX35" fmla="*/ 2489200 w 2489200"/>
                <a:gd name="connsiteY35" fmla="*/ 82550 h 2305050"/>
                <a:gd name="connsiteX36" fmla="*/ 2479675 w 2489200"/>
                <a:gd name="connsiteY36" fmla="*/ 111125 h 2305050"/>
                <a:gd name="connsiteX37" fmla="*/ 2416175 w 2489200"/>
                <a:gd name="connsiteY37" fmla="*/ 165100 h 2305050"/>
                <a:gd name="connsiteX38" fmla="*/ 2317750 w 2489200"/>
                <a:gd name="connsiteY38" fmla="*/ 266700 h 2305050"/>
                <a:gd name="connsiteX39" fmla="*/ 2225675 w 2489200"/>
                <a:gd name="connsiteY39" fmla="*/ 374650 h 2305050"/>
                <a:gd name="connsiteX40" fmla="*/ 2127250 w 2489200"/>
                <a:gd name="connsiteY40" fmla="*/ 527050 h 2305050"/>
                <a:gd name="connsiteX41" fmla="*/ 1981200 w 2489200"/>
                <a:gd name="connsiteY41" fmla="*/ 720725 h 2305050"/>
                <a:gd name="connsiteX42" fmla="*/ 1851025 w 2489200"/>
                <a:gd name="connsiteY42" fmla="*/ 876300 h 2305050"/>
                <a:gd name="connsiteX43" fmla="*/ 1657350 w 2489200"/>
                <a:gd name="connsiteY43" fmla="*/ 1111250 h 2305050"/>
                <a:gd name="connsiteX44" fmla="*/ 1590675 w 2489200"/>
                <a:gd name="connsiteY44" fmla="*/ 1193800 h 2305050"/>
                <a:gd name="connsiteX45" fmla="*/ 1377950 w 2489200"/>
                <a:gd name="connsiteY45" fmla="*/ 13906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89200" h="2305050">
                  <a:moveTo>
                    <a:pt x="1377950" y="1390650"/>
                  </a:moveTo>
                  <a:lnTo>
                    <a:pt x="1212850" y="1536700"/>
                  </a:lnTo>
                  <a:lnTo>
                    <a:pt x="1041400" y="1679575"/>
                  </a:lnTo>
                  <a:lnTo>
                    <a:pt x="866775" y="1809750"/>
                  </a:lnTo>
                  <a:lnTo>
                    <a:pt x="635000" y="1965325"/>
                  </a:lnTo>
                  <a:lnTo>
                    <a:pt x="447675" y="2079625"/>
                  </a:lnTo>
                  <a:lnTo>
                    <a:pt x="282575" y="2178050"/>
                  </a:lnTo>
                  <a:lnTo>
                    <a:pt x="136525" y="2266950"/>
                  </a:lnTo>
                  <a:lnTo>
                    <a:pt x="63500" y="2298700"/>
                  </a:lnTo>
                  <a:lnTo>
                    <a:pt x="28575" y="2305050"/>
                  </a:lnTo>
                  <a:lnTo>
                    <a:pt x="12700" y="2305050"/>
                  </a:lnTo>
                  <a:lnTo>
                    <a:pt x="0" y="2292350"/>
                  </a:lnTo>
                  <a:lnTo>
                    <a:pt x="9525" y="2270125"/>
                  </a:lnTo>
                  <a:lnTo>
                    <a:pt x="41275" y="2235200"/>
                  </a:lnTo>
                  <a:lnTo>
                    <a:pt x="85725" y="2200275"/>
                  </a:lnTo>
                  <a:lnTo>
                    <a:pt x="241300" y="2095500"/>
                  </a:lnTo>
                  <a:lnTo>
                    <a:pt x="400050" y="1984375"/>
                  </a:lnTo>
                  <a:lnTo>
                    <a:pt x="603250" y="1828800"/>
                  </a:lnTo>
                  <a:lnTo>
                    <a:pt x="758825" y="1698625"/>
                  </a:lnTo>
                  <a:lnTo>
                    <a:pt x="927100" y="1546225"/>
                  </a:lnTo>
                  <a:lnTo>
                    <a:pt x="1082675" y="1403350"/>
                  </a:lnTo>
                  <a:lnTo>
                    <a:pt x="1241425" y="1235075"/>
                  </a:lnTo>
                  <a:lnTo>
                    <a:pt x="1419225" y="1031875"/>
                  </a:lnTo>
                  <a:lnTo>
                    <a:pt x="1517650" y="911225"/>
                  </a:lnTo>
                  <a:lnTo>
                    <a:pt x="1644650" y="758825"/>
                  </a:lnTo>
                  <a:lnTo>
                    <a:pt x="1749425" y="619125"/>
                  </a:lnTo>
                  <a:lnTo>
                    <a:pt x="1844675" y="488950"/>
                  </a:lnTo>
                  <a:lnTo>
                    <a:pt x="1927225" y="361950"/>
                  </a:lnTo>
                  <a:lnTo>
                    <a:pt x="2019300" y="209550"/>
                  </a:lnTo>
                  <a:lnTo>
                    <a:pt x="2070100" y="114300"/>
                  </a:lnTo>
                  <a:lnTo>
                    <a:pt x="2057400" y="50800"/>
                  </a:lnTo>
                  <a:lnTo>
                    <a:pt x="2403475" y="0"/>
                  </a:lnTo>
                  <a:lnTo>
                    <a:pt x="2470150" y="47625"/>
                  </a:lnTo>
                  <a:lnTo>
                    <a:pt x="2482850" y="60325"/>
                  </a:lnTo>
                  <a:lnTo>
                    <a:pt x="2489200" y="69850"/>
                  </a:lnTo>
                  <a:lnTo>
                    <a:pt x="2489200" y="82550"/>
                  </a:lnTo>
                  <a:lnTo>
                    <a:pt x="2479675" y="111125"/>
                  </a:lnTo>
                  <a:lnTo>
                    <a:pt x="2416175" y="165100"/>
                  </a:lnTo>
                  <a:lnTo>
                    <a:pt x="2317750" y="266700"/>
                  </a:lnTo>
                  <a:lnTo>
                    <a:pt x="2225675" y="374650"/>
                  </a:lnTo>
                  <a:lnTo>
                    <a:pt x="2127250" y="527050"/>
                  </a:lnTo>
                  <a:lnTo>
                    <a:pt x="1981200" y="720725"/>
                  </a:lnTo>
                  <a:lnTo>
                    <a:pt x="1851025" y="876300"/>
                  </a:lnTo>
                  <a:lnTo>
                    <a:pt x="1657350" y="1111250"/>
                  </a:lnTo>
                  <a:lnTo>
                    <a:pt x="1590675" y="1193800"/>
                  </a:lnTo>
                  <a:lnTo>
                    <a:pt x="1377950" y="1390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007F3D2-567A-114E-8054-7563574246A0}"/>
                </a:ext>
              </a:extLst>
            </p:cNvPr>
            <p:cNvSpPr/>
            <p:nvPr/>
          </p:nvSpPr>
          <p:spPr bwMode="auto">
            <a:xfrm>
              <a:off x="4510088" y="2363788"/>
              <a:ext cx="2901950" cy="1670050"/>
            </a:xfrm>
            <a:custGeom>
              <a:avLst/>
              <a:gdLst>
                <a:gd name="connsiteX0" fmla="*/ 1214437 w 2902743"/>
                <a:gd name="connsiteY0" fmla="*/ 959644 h 1669257"/>
                <a:gd name="connsiteX1" fmla="*/ 1071562 w 2902743"/>
                <a:gd name="connsiteY1" fmla="*/ 835819 h 1669257"/>
                <a:gd name="connsiteX2" fmla="*/ 881062 w 2902743"/>
                <a:gd name="connsiteY2" fmla="*/ 666750 h 1669257"/>
                <a:gd name="connsiteX3" fmla="*/ 697706 w 2902743"/>
                <a:gd name="connsiteY3" fmla="*/ 502444 h 1669257"/>
                <a:gd name="connsiteX4" fmla="*/ 526256 w 2902743"/>
                <a:gd name="connsiteY4" fmla="*/ 366713 h 1669257"/>
                <a:gd name="connsiteX5" fmla="*/ 354806 w 2902743"/>
                <a:gd name="connsiteY5" fmla="*/ 245269 h 1669257"/>
                <a:gd name="connsiteX6" fmla="*/ 280987 w 2902743"/>
                <a:gd name="connsiteY6" fmla="*/ 202407 h 1669257"/>
                <a:gd name="connsiteX7" fmla="*/ 216693 w 2902743"/>
                <a:gd name="connsiteY7" fmla="*/ 171450 h 1669257"/>
                <a:gd name="connsiteX8" fmla="*/ 150018 w 2902743"/>
                <a:gd name="connsiteY8" fmla="*/ 145257 h 1669257"/>
                <a:gd name="connsiteX9" fmla="*/ 114300 w 2902743"/>
                <a:gd name="connsiteY9" fmla="*/ 135732 h 1669257"/>
                <a:gd name="connsiteX10" fmla="*/ 71437 w 2902743"/>
                <a:gd name="connsiteY10" fmla="*/ 126207 h 1669257"/>
                <a:gd name="connsiteX11" fmla="*/ 23812 w 2902743"/>
                <a:gd name="connsiteY11" fmla="*/ 111919 h 1669257"/>
                <a:gd name="connsiteX12" fmla="*/ 9525 w 2902743"/>
                <a:gd name="connsiteY12" fmla="*/ 102394 h 1669257"/>
                <a:gd name="connsiteX13" fmla="*/ 2381 w 2902743"/>
                <a:gd name="connsiteY13" fmla="*/ 92869 h 1669257"/>
                <a:gd name="connsiteX14" fmla="*/ 0 w 2902743"/>
                <a:gd name="connsiteY14" fmla="*/ 83344 h 1669257"/>
                <a:gd name="connsiteX15" fmla="*/ 16668 w 2902743"/>
                <a:gd name="connsiteY15" fmla="*/ 57150 h 1669257"/>
                <a:gd name="connsiteX16" fmla="*/ 50006 w 2902743"/>
                <a:gd name="connsiteY16" fmla="*/ 35719 h 1669257"/>
                <a:gd name="connsiteX17" fmla="*/ 100012 w 2902743"/>
                <a:gd name="connsiteY17" fmla="*/ 14288 h 1669257"/>
                <a:gd name="connsiteX18" fmla="*/ 123825 w 2902743"/>
                <a:gd name="connsiteY18" fmla="*/ 4763 h 1669257"/>
                <a:gd name="connsiteX19" fmla="*/ 150018 w 2902743"/>
                <a:gd name="connsiteY19" fmla="*/ 0 h 1669257"/>
                <a:gd name="connsiteX20" fmla="*/ 176212 w 2902743"/>
                <a:gd name="connsiteY20" fmla="*/ 0 h 1669257"/>
                <a:gd name="connsiteX21" fmla="*/ 214312 w 2902743"/>
                <a:gd name="connsiteY21" fmla="*/ 7144 h 1669257"/>
                <a:gd name="connsiteX22" fmla="*/ 300037 w 2902743"/>
                <a:gd name="connsiteY22" fmla="*/ 47625 h 1669257"/>
                <a:gd name="connsiteX23" fmla="*/ 426243 w 2902743"/>
                <a:gd name="connsiteY23" fmla="*/ 121444 h 1669257"/>
                <a:gd name="connsiteX24" fmla="*/ 547687 w 2902743"/>
                <a:gd name="connsiteY24" fmla="*/ 202407 h 1669257"/>
                <a:gd name="connsiteX25" fmla="*/ 638175 w 2902743"/>
                <a:gd name="connsiteY25" fmla="*/ 271463 h 1669257"/>
                <a:gd name="connsiteX26" fmla="*/ 797718 w 2902743"/>
                <a:gd name="connsiteY26" fmla="*/ 395288 h 1669257"/>
                <a:gd name="connsiteX27" fmla="*/ 981075 w 2902743"/>
                <a:gd name="connsiteY27" fmla="*/ 559594 h 1669257"/>
                <a:gd name="connsiteX28" fmla="*/ 1250156 w 2902743"/>
                <a:gd name="connsiteY28" fmla="*/ 728663 h 1669257"/>
                <a:gd name="connsiteX29" fmla="*/ 1390650 w 2902743"/>
                <a:gd name="connsiteY29" fmla="*/ 816769 h 1669257"/>
                <a:gd name="connsiteX30" fmla="*/ 1652587 w 2902743"/>
                <a:gd name="connsiteY30" fmla="*/ 973932 h 1669257"/>
                <a:gd name="connsiteX31" fmla="*/ 1797843 w 2902743"/>
                <a:gd name="connsiteY31" fmla="*/ 1057275 h 1669257"/>
                <a:gd name="connsiteX32" fmla="*/ 1912143 w 2902743"/>
                <a:gd name="connsiteY32" fmla="*/ 1119188 h 1669257"/>
                <a:gd name="connsiteX33" fmla="*/ 2057400 w 2902743"/>
                <a:gd name="connsiteY33" fmla="*/ 1193007 h 1669257"/>
                <a:gd name="connsiteX34" fmla="*/ 2202656 w 2902743"/>
                <a:gd name="connsiteY34" fmla="*/ 1254919 h 1669257"/>
                <a:gd name="connsiteX35" fmla="*/ 2378868 w 2902743"/>
                <a:gd name="connsiteY35" fmla="*/ 1326357 h 1669257"/>
                <a:gd name="connsiteX36" fmla="*/ 2521743 w 2902743"/>
                <a:gd name="connsiteY36" fmla="*/ 1378744 h 1669257"/>
                <a:gd name="connsiteX37" fmla="*/ 2743200 w 2902743"/>
                <a:gd name="connsiteY37" fmla="*/ 1450182 h 1669257"/>
                <a:gd name="connsiteX38" fmla="*/ 2833687 w 2902743"/>
                <a:gd name="connsiteY38" fmla="*/ 1476375 h 1669257"/>
                <a:gd name="connsiteX39" fmla="*/ 2874168 w 2902743"/>
                <a:gd name="connsiteY39" fmla="*/ 1488282 h 1669257"/>
                <a:gd name="connsiteX40" fmla="*/ 2893218 w 2902743"/>
                <a:gd name="connsiteY40" fmla="*/ 1497807 h 1669257"/>
                <a:gd name="connsiteX41" fmla="*/ 2902743 w 2902743"/>
                <a:gd name="connsiteY41" fmla="*/ 1512094 h 1669257"/>
                <a:gd name="connsiteX42" fmla="*/ 2897981 w 2902743"/>
                <a:gd name="connsiteY42" fmla="*/ 1531144 h 1669257"/>
                <a:gd name="connsiteX43" fmla="*/ 2878931 w 2902743"/>
                <a:gd name="connsiteY43" fmla="*/ 1547813 h 1669257"/>
                <a:gd name="connsiteX44" fmla="*/ 2781300 w 2902743"/>
                <a:gd name="connsiteY44" fmla="*/ 1569244 h 1669257"/>
                <a:gd name="connsiteX45" fmla="*/ 2562225 w 2902743"/>
                <a:gd name="connsiteY45" fmla="*/ 1600200 h 1669257"/>
                <a:gd name="connsiteX46" fmla="*/ 2209800 w 2902743"/>
                <a:gd name="connsiteY46" fmla="*/ 1650207 h 1669257"/>
                <a:gd name="connsiteX47" fmla="*/ 2093118 w 2902743"/>
                <a:gd name="connsiteY47" fmla="*/ 1666875 h 1669257"/>
                <a:gd name="connsiteX48" fmla="*/ 2057400 w 2902743"/>
                <a:gd name="connsiteY48" fmla="*/ 1669257 h 1669257"/>
                <a:gd name="connsiteX49" fmla="*/ 2026443 w 2902743"/>
                <a:gd name="connsiteY49" fmla="*/ 1662113 h 1669257"/>
                <a:gd name="connsiteX50" fmla="*/ 2002631 w 2902743"/>
                <a:gd name="connsiteY50" fmla="*/ 1652588 h 1669257"/>
                <a:gd name="connsiteX51" fmla="*/ 1974056 w 2902743"/>
                <a:gd name="connsiteY51" fmla="*/ 1628775 h 1669257"/>
                <a:gd name="connsiteX52" fmla="*/ 1935956 w 2902743"/>
                <a:gd name="connsiteY52" fmla="*/ 1585913 h 1669257"/>
                <a:gd name="connsiteX53" fmla="*/ 1662112 w 2902743"/>
                <a:gd name="connsiteY53" fmla="*/ 1350169 h 1669257"/>
                <a:gd name="connsiteX54" fmla="*/ 1335881 w 2902743"/>
                <a:gd name="connsiteY54" fmla="*/ 1069182 h 1669257"/>
                <a:gd name="connsiteX55" fmla="*/ 1214437 w 2902743"/>
                <a:gd name="connsiteY55" fmla="*/ 959644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02743" h="1669257">
                  <a:moveTo>
                    <a:pt x="1214437" y="959644"/>
                  </a:moveTo>
                  <a:lnTo>
                    <a:pt x="1071562" y="835819"/>
                  </a:lnTo>
                  <a:lnTo>
                    <a:pt x="881062" y="666750"/>
                  </a:lnTo>
                  <a:lnTo>
                    <a:pt x="697706" y="502444"/>
                  </a:lnTo>
                  <a:lnTo>
                    <a:pt x="526256" y="366713"/>
                  </a:lnTo>
                  <a:lnTo>
                    <a:pt x="354806" y="245269"/>
                  </a:lnTo>
                  <a:lnTo>
                    <a:pt x="280987" y="202407"/>
                  </a:lnTo>
                  <a:lnTo>
                    <a:pt x="216693" y="171450"/>
                  </a:lnTo>
                  <a:lnTo>
                    <a:pt x="150018" y="145257"/>
                  </a:lnTo>
                  <a:lnTo>
                    <a:pt x="114300" y="135732"/>
                  </a:lnTo>
                  <a:lnTo>
                    <a:pt x="71437" y="126207"/>
                  </a:lnTo>
                  <a:lnTo>
                    <a:pt x="23812" y="111919"/>
                  </a:lnTo>
                  <a:lnTo>
                    <a:pt x="9525" y="102394"/>
                  </a:lnTo>
                  <a:lnTo>
                    <a:pt x="2381" y="92869"/>
                  </a:lnTo>
                  <a:lnTo>
                    <a:pt x="0" y="83344"/>
                  </a:lnTo>
                  <a:lnTo>
                    <a:pt x="16668" y="57150"/>
                  </a:lnTo>
                  <a:lnTo>
                    <a:pt x="50006" y="35719"/>
                  </a:lnTo>
                  <a:lnTo>
                    <a:pt x="100012" y="14288"/>
                  </a:lnTo>
                  <a:lnTo>
                    <a:pt x="123825" y="4763"/>
                  </a:lnTo>
                  <a:lnTo>
                    <a:pt x="150018" y="0"/>
                  </a:lnTo>
                  <a:lnTo>
                    <a:pt x="176212" y="0"/>
                  </a:lnTo>
                  <a:lnTo>
                    <a:pt x="214312" y="7144"/>
                  </a:lnTo>
                  <a:lnTo>
                    <a:pt x="300037" y="47625"/>
                  </a:lnTo>
                  <a:lnTo>
                    <a:pt x="426243" y="121444"/>
                  </a:lnTo>
                  <a:lnTo>
                    <a:pt x="547687" y="202407"/>
                  </a:lnTo>
                  <a:lnTo>
                    <a:pt x="638175" y="271463"/>
                  </a:lnTo>
                  <a:lnTo>
                    <a:pt x="797718" y="395288"/>
                  </a:lnTo>
                  <a:lnTo>
                    <a:pt x="981075" y="559594"/>
                  </a:lnTo>
                  <a:lnTo>
                    <a:pt x="1250156" y="728663"/>
                  </a:lnTo>
                  <a:lnTo>
                    <a:pt x="1390650" y="816769"/>
                  </a:lnTo>
                  <a:lnTo>
                    <a:pt x="1652587" y="973932"/>
                  </a:lnTo>
                  <a:lnTo>
                    <a:pt x="1797843" y="1057275"/>
                  </a:lnTo>
                  <a:lnTo>
                    <a:pt x="1912143" y="1119188"/>
                  </a:lnTo>
                  <a:lnTo>
                    <a:pt x="2057400" y="1193007"/>
                  </a:lnTo>
                  <a:lnTo>
                    <a:pt x="2202656" y="1254919"/>
                  </a:lnTo>
                  <a:lnTo>
                    <a:pt x="2378868" y="1326357"/>
                  </a:lnTo>
                  <a:lnTo>
                    <a:pt x="2521743" y="1378744"/>
                  </a:lnTo>
                  <a:lnTo>
                    <a:pt x="2743200" y="1450182"/>
                  </a:lnTo>
                  <a:lnTo>
                    <a:pt x="2833687" y="1476375"/>
                  </a:lnTo>
                  <a:lnTo>
                    <a:pt x="2874168" y="1488282"/>
                  </a:lnTo>
                  <a:lnTo>
                    <a:pt x="2893218" y="1497807"/>
                  </a:lnTo>
                  <a:lnTo>
                    <a:pt x="2902743" y="1512094"/>
                  </a:lnTo>
                  <a:lnTo>
                    <a:pt x="2897981" y="1531144"/>
                  </a:lnTo>
                  <a:lnTo>
                    <a:pt x="2878931" y="1547813"/>
                  </a:lnTo>
                  <a:lnTo>
                    <a:pt x="2781300" y="1569244"/>
                  </a:lnTo>
                  <a:lnTo>
                    <a:pt x="2562225" y="1600200"/>
                  </a:lnTo>
                  <a:lnTo>
                    <a:pt x="2209800" y="1650207"/>
                  </a:lnTo>
                  <a:lnTo>
                    <a:pt x="2093118" y="1666875"/>
                  </a:lnTo>
                  <a:lnTo>
                    <a:pt x="2057400" y="1669257"/>
                  </a:lnTo>
                  <a:lnTo>
                    <a:pt x="2026443" y="1662113"/>
                  </a:lnTo>
                  <a:lnTo>
                    <a:pt x="2002631" y="1652588"/>
                  </a:lnTo>
                  <a:lnTo>
                    <a:pt x="1974056" y="1628775"/>
                  </a:lnTo>
                  <a:lnTo>
                    <a:pt x="1935956" y="1585913"/>
                  </a:lnTo>
                  <a:lnTo>
                    <a:pt x="1662112" y="1350169"/>
                  </a:lnTo>
                  <a:lnTo>
                    <a:pt x="1335881" y="1069182"/>
                  </a:lnTo>
                  <a:lnTo>
                    <a:pt x="1214437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E21375D-9AD9-8D41-90C0-F3DC5522C066}"/>
                </a:ext>
              </a:extLst>
            </p:cNvPr>
            <p:cNvSpPr/>
            <p:nvPr/>
          </p:nvSpPr>
          <p:spPr bwMode="auto">
            <a:xfrm rot="16200000">
              <a:off x="4499769" y="4255294"/>
              <a:ext cx="1827213" cy="523875"/>
            </a:xfrm>
            <a:custGeom>
              <a:avLst/>
              <a:gdLst>
                <a:gd name="connsiteX0" fmla="*/ 609600 w 1826419"/>
                <a:gd name="connsiteY0" fmla="*/ 428625 h 523875"/>
                <a:gd name="connsiteX1" fmla="*/ 295275 w 1826419"/>
                <a:gd name="connsiteY1" fmla="*/ 421481 h 523875"/>
                <a:gd name="connsiteX2" fmla="*/ 23813 w 1826419"/>
                <a:gd name="connsiteY2" fmla="*/ 423863 h 523875"/>
                <a:gd name="connsiteX3" fmla="*/ 0 w 1826419"/>
                <a:gd name="connsiteY3" fmla="*/ 200025 h 523875"/>
                <a:gd name="connsiteX4" fmla="*/ 252413 w 1826419"/>
                <a:gd name="connsiteY4" fmla="*/ 195263 h 523875"/>
                <a:gd name="connsiteX5" fmla="*/ 616744 w 1826419"/>
                <a:gd name="connsiteY5" fmla="*/ 195263 h 523875"/>
                <a:gd name="connsiteX6" fmla="*/ 878682 w 1826419"/>
                <a:gd name="connsiteY6" fmla="*/ 197644 h 523875"/>
                <a:gd name="connsiteX7" fmla="*/ 1054894 w 1826419"/>
                <a:gd name="connsiteY7" fmla="*/ 200025 h 523875"/>
                <a:gd name="connsiteX8" fmla="*/ 1228725 w 1826419"/>
                <a:gd name="connsiteY8" fmla="*/ 207169 h 523875"/>
                <a:gd name="connsiteX9" fmla="*/ 1438275 w 1826419"/>
                <a:gd name="connsiteY9" fmla="*/ 207169 h 523875"/>
                <a:gd name="connsiteX10" fmla="*/ 1552575 w 1826419"/>
                <a:gd name="connsiteY10" fmla="*/ 197644 h 523875"/>
                <a:gd name="connsiteX11" fmla="*/ 1595438 w 1826419"/>
                <a:gd name="connsiteY11" fmla="*/ 183356 h 523875"/>
                <a:gd name="connsiteX12" fmla="*/ 1626394 w 1826419"/>
                <a:gd name="connsiteY12" fmla="*/ 166688 h 523875"/>
                <a:gd name="connsiteX13" fmla="*/ 1685925 w 1826419"/>
                <a:gd name="connsiteY13" fmla="*/ 119063 h 523875"/>
                <a:gd name="connsiteX14" fmla="*/ 1740694 w 1826419"/>
                <a:gd name="connsiteY14" fmla="*/ 54769 h 523875"/>
                <a:gd name="connsiteX15" fmla="*/ 1769269 w 1826419"/>
                <a:gd name="connsiteY15" fmla="*/ 23813 h 523875"/>
                <a:gd name="connsiteX16" fmla="*/ 1793082 w 1826419"/>
                <a:gd name="connsiteY16" fmla="*/ 7144 h 523875"/>
                <a:gd name="connsiteX17" fmla="*/ 1809750 w 1826419"/>
                <a:gd name="connsiteY17" fmla="*/ 0 h 523875"/>
                <a:gd name="connsiteX18" fmla="*/ 1816894 w 1826419"/>
                <a:gd name="connsiteY18" fmla="*/ 4763 h 523875"/>
                <a:gd name="connsiteX19" fmla="*/ 1824038 w 1826419"/>
                <a:gd name="connsiteY19" fmla="*/ 16669 h 523875"/>
                <a:gd name="connsiteX20" fmla="*/ 1826419 w 1826419"/>
                <a:gd name="connsiteY20" fmla="*/ 45244 h 523875"/>
                <a:gd name="connsiteX21" fmla="*/ 1814513 w 1826419"/>
                <a:gd name="connsiteY21" fmla="*/ 111919 h 523875"/>
                <a:gd name="connsiteX22" fmla="*/ 1795463 w 1826419"/>
                <a:gd name="connsiteY22" fmla="*/ 192881 h 523875"/>
                <a:gd name="connsiteX23" fmla="*/ 1771650 w 1826419"/>
                <a:gd name="connsiteY23" fmla="*/ 273844 h 523875"/>
                <a:gd name="connsiteX24" fmla="*/ 1735932 w 1826419"/>
                <a:gd name="connsiteY24" fmla="*/ 369094 h 523875"/>
                <a:gd name="connsiteX25" fmla="*/ 1704975 w 1826419"/>
                <a:gd name="connsiteY25" fmla="*/ 438150 h 523875"/>
                <a:gd name="connsiteX26" fmla="*/ 1659732 w 1826419"/>
                <a:gd name="connsiteY26" fmla="*/ 500063 h 523875"/>
                <a:gd name="connsiteX27" fmla="*/ 1640682 w 1826419"/>
                <a:gd name="connsiteY27" fmla="*/ 519113 h 523875"/>
                <a:gd name="connsiteX28" fmla="*/ 1619250 w 1826419"/>
                <a:gd name="connsiteY28" fmla="*/ 523875 h 523875"/>
                <a:gd name="connsiteX29" fmla="*/ 1588294 w 1826419"/>
                <a:gd name="connsiteY29" fmla="*/ 516731 h 523875"/>
                <a:gd name="connsiteX30" fmla="*/ 1564482 w 1826419"/>
                <a:gd name="connsiteY30" fmla="*/ 495300 h 523875"/>
                <a:gd name="connsiteX31" fmla="*/ 1545432 w 1826419"/>
                <a:gd name="connsiteY31" fmla="*/ 481013 h 523875"/>
                <a:gd name="connsiteX32" fmla="*/ 1500188 w 1826419"/>
                <a:gd name="connsiteY32" fmla="*/ 461963 h 523875"/>
                <a:gd name="connsiteX33" fmla="*/ 1393032 w 1826419"/>
                <a:gd name="connsiteY33" fmla="*/ 447675 h 523875"/>
                <a:gd name="connsiteX34" fmla="*/ 1076325 w 1826419"/>
                <a:gd name="connsiteY34" fmla="*/ 440531 h 523875"/>
                <a:gd name="connsiteX35" fmla="*/ 916782 w 1826419"/>
                <a:gd name="connsiteY35" fmla="*/ 440531 h 523875"/>
                <a:gd name="connsiteX36" fmla="*/ 609600 w 1826419"/>
                <a:gd name="connsiteY36" fmla="*/ 42862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9" h="523875">
                  <a:moveTo>
                    <a:pt x="609600" y="428625"/>
                  </a:moveTo>
                  <a:lnTo>
                    <a:pt x="295275" y="421481"/>
                  </a:lnTo>
                  <a:lnTo>
                    <a:pt x="23813" y="423863"/>
                  </a:lnTo>
                  <a:lnTo>
                    <a:pt x="0" y="200025"/>
                  </a:lnTo>
                  <a:lnTo>
                    <a:pt x="252413" y="195263"/>
                  </a:lnTo>
                  <a:lnTo>
                    <a:pt x="616744" y="195263"/>
                  </a:lnTo>
                  <a:lnTo>
                    <a:pt x="878682" y="197644"/>
                  </a:lnTo>
                  <a:lnTo>
                    <a:pt x="1054894" y="200025"/>
                  </a:lnTo>
                  <a:lnTo>
                    <a:pt x="1228725" y="207169"/>
                  </a:lnTo>
                  <a:lnTo>
                    <a:pt x="1438275" y="207169"/>
                  </a:lnTo>
                  <a:lnTo>
                    <a:pt x="1552575" y="197644"/>
                  </a:lnTo>
                  <a:lnTo>
                    <a:pt x="1595438" y="183356"/>
                  </a:lnTo>
                  <a:lnTo>
                    <a:pt x="1626394" y="166688"/>
                  </a:lnTo>
                  <a:lnTo>
                    <a:pt x="1685925" y="119063"/>
                  </a:lnTo>
                  <a:lnTo>
                    <a:pt x="1740694" y="54769"/>
                  </a:lnTo>
                  <a:lnTo>
                    <a:pt x="1769269" y="23813"/>
                  </a:lnTo>
                  <a:lnTo>
                    <a:pt x="1793082" y="7144"/>
                  </a:lnTo>
                  <a:lnTo>
                    <a:pt x="1809750" y="0"/>
                  </a:lnTo>
                  <a:lnTo>
                    <a:pt x="1816894" y="4763"/>
                  </a:lnTo>
                  <a:lnTo>
                    <a:pt x="1824038" y="16669"/>
                  </a:lnTo>
                  <a:lnTo>
                    <a:pt x="1826419" y="45244"/>
                  </a:lnTo>
                  <a:lnTo>
                    <a:pt x="1814513" y="111919"/>
                  </a:lnTo>
                  <a:lnTo>
                    <a:pt x="1795463" y="192881"/>
                  </a:lnTo>
                  <a:lnTo>
                    <a:pt x="1771650" y="273844"/>
                  </a:lnTo>
                  <a:lnTo>
                    <a:pt x="1735932" y="369094"/>
                  </a:lnTo>
                  <a:lnTo>
                    <a:pt x="1704975" y="438150"/>
                  </a:lnTo>
                  <a:lnTo>
                    <a:pt x="1659732" y="500063"/>
                  </a:lnTo>
                  <a:lnTo>
                    <a:pt x="1640682" y="519113"/>
                  </a:lnTo>
                  <a:lnTo>
                    <a:pt x="1619250" y="523875"/>
                  </a:lnTo>
                  <a:lnTo>
                    <a:pt x="1588294" y="516731"/>
                  </a:lnTo>
                  <a:lnTo>
                    <a:pt x="1564482" y="495300"/>
                  </a:lnTo>
                  <a:lnTo>
                    <a:pt x="1545432" y="481013"/>
                  </a:lnTo>
                  <a:lnTo>
                    <a:pt x="1500188" y="461963"/>
                  </a:lnTo>
                  <a:lnTo>
                    <a:pt x="1393032" y="447675"/>
                  </a:lnTo>
                  <a:lnTo>
                    <a:pt x="1076325" y="440531"/>
                  </a:lnTo>
                  <a:lnTo>
                    <a:pt x="916782" y="440531"/>
                  </a:lnTo>
                  <a:lnTo>
                    <a:pt x="6096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7234E91-45AA-E840-8088-0E4BC20236C0}"/>
                </a:ext>
              </a:extLst>
            </p:cNvPr>
            <p:cNvSpPr/>
            <p:nvPr/>
          </p:nvSpPr>
          <p:spPr bwMode="auto">
            <a:xfrm>
              <a:off x="4078288" y="5214938"/>
              <a:ext cx="2963862" cy="454025"/>
            </a:xfrm>
            <a:custGeom>
              <a:avLst/>
              <a:gdLst>
                <a:gd name="connsiteX0" fmla="*/ 1608341 w 2963658"/>
                <a:gd name="connsiteY0" fmla="*/ 300624 h 453442"/>
                <a:gd name="connsiteX1" fmla="*/ 1235066 w 2963658"/>
                <a:gd name="connsiteY1" fmla="*/ 330687 h 453442"/>
                <a:gd name="connsiteX2" fmla="*/ 1027134 w 2963658"/>
                <a:gd name="connsiteY2" fmla="*/ 348223 h 453442"/>
                <a:gd name="connsiteX3" fmla="*/ 909389 w 2963658"/>
                <a:gd name="connsiteY3" fmla="*/ 363255 h 453442"/>
                <a:gd name="connsiteX4" fmla="*/ 756572 w 2963658"/>
                <a:gd name="connsiteY4" fmla="*/ 390812 h 453442"/>
                <a:gd name="connsiteX5" fmla="*/ 503546 w 2963658"/>
                <a:gd name="connsiteY5" fmla="*/ 445926 h 453442"/>
                <a:gd name="connsiteX6" fmla="*/ 460957 w 2963658"/>
                <a:gd name="connsiteY6" fmla="*/ 453442 h 453442"/>
                <a:gd name="connsiteX7" fmla="*/ 443421 w 2963658"/>
                <a:gd name="connsiteY7" fmla="*/ 453442 h 453442"/>
                <a:gd name="connsiteX8" fmla="*/ 408348 w 2963658"/>
                <a:gd name="connsiteY8" fmla="*/ 450937 h 453442"/>
                <a:gd name="connsiteX9" fmla="*/ 368265 w 2963658"/>
                <a:gd name="connsiteY9" fmla="*/ 438411 h 453442"/>
                <a:gd name="connsiteX10" fmla="*/ 288098 w 2963658"/>
                <a:gd name="connsiteY10" fmla="*/ 400833 h 453442"/>
                <a:gd name="connsiteX11" fmla="*/ 192900 w 2963658"/>
                <a:gd name="connsiteY11" fmla="*/ 343213 h 453442"/>
                <a:gd name="connsiteX12" fmla="*/ 110229 w 2963658"/>
                <a:gd name="connsiteY12" fmla="*/ 288098 h 453442"/>
                <a:gd name="connsiteX13" fmla="*/ 60124 w 2963658"/>
                <a:gd name="connsiteY13" fmla="*/ 250520 h 453442"/>
                <a:gd name="connsiteX14" fmla="*/ 30062 w 2963658"/>
                <a:gd name="connsiteY14" fmla="*/ 215447 h 453442"/>
                <a:gd name="connsiteX15" fmla="*/ 10020 w 2963658"/>
                <a:gd name="connsiteY15" fmla="*/ 182880 h 453442"/>
                <a:gd name="connsiteX16" fmla="*/ 0 w 2963658"/>
                <a:gd name="connsiteY16" fmla="*/ 155323 h 453442"/>
                <a:gd name="connsiteX17" fmla="*/ 0 w 2963658"/>
                <a:gd name="connsiteY17" fmla="*/ 145302 h 453442"/>
                <a:gd name="connsiteX18" fmla="*/ 2505 w 2963658"/>
                <a:gd name="connsiteY18" fmla="*/ 132776 h 453442"/>
                <a:gd name="connsiteX19" fmla="*/ 27557 w 2963658"/>
                <a:gd name="connsiteY19" fmla="*/ 125260 h 453442"/>
                <a:gd name="connsiteX20" fmla="*/ 75156 w 2963658"/>
                <a:gd name="connsiteY20" fmla="*/ 135281 h 453442"/>
                <a:gd name="connsiteX21" fmla="*/ 145301 w 2963658"/>
                <a:gd name="connsiteY21" fmla="*/ 162838 h 453442"/>
                <a:gd name="connsiteX22" fmla="*/ 220458 w 2963658"/>
                <a:gd name="connsiteY22" fmla="*/ 190395 h 453442"/>
                <a:gd name="connsiteX23" fmla="*/ 285593 w 2963658"/>
                <a:gd name="connsiteY23" fmla="*/ 207932 h 453442"/>
                <a:gd name="connsiteX24" fmla="*/ 355739 w 2963658"/>
                <a:gd name="connsiteY24" fmla="*/ 217953 h 453442"/>
                <a:gd name="connsiteX25" fmla="*/ 408348 w 2963658"/>
                <a:gd name="connsiteY25" fmla="*/ 222963 h 453442"/>
                <a:gd name="connsiteX26" fmla="*/ 450937 w 2963658"/>
                <a:gd name="connsiteY26" fmla="*/ 225468 h 453442"/>
                <a:gd name="connsiteX27" fmla="*/ 543629 w 2963658"/>
                <a:gd name="connsiteY27" fmla="*/ 220458 h 453442"/>
                <a:gd name="connsiteX28" fmla="*/ 759077 w 2963658"/>
                <a:gd name="connsiteY28" fmla="*/ 197911 h 453442"/>
                <a:gd name="connsiteX29" fmla="*/ 1069722 w 2963658"/>
                <a:gd name="connsiteY29" fmla="*/ 170354 h 453442"/>
                <a:gd name="connsiteX30" fmla="*/ 1270139 w 2963658"/>
                <a:gd name="connsiteY30" fmla="*/ 152817 h 453442"/>
                <a:gd name="connsiteX31" fmla="*/ 1495607 w 2963658"/>
                <a:gd name="connsiteY31" fmla="*/ 132776 h 453442"/>
                <a:gd name="connsiteX32" fmla="*/ 1736107 w 2963658"/>
                <a:gd name="connsiteY32" fmla="*/ 115239 h 453442"/>
                <a:gd name="connsiteX33" fmla="*/ 2064289 w 2963658"/>
                <a:gd name="connsiteY33" fmla="*/ 92692 h 453442"/>
                <a:gd name="connsiteX34" fmla="*/ 2187044 w 2963658"/>
                <a:gd name="connsiteY34" fmla="*/ 80166 h 453442"/>
                <a:gd name="connsiteX35" fmla="*/ 2322325 w 2963658"/>
                <a:gd name="connsiteY35" fmla="*/ 60125 h 453442"/>
                <a:gd name="connsiteX36" fmla="*/ 2425038 w 2963658"/>
                <a:gd name="connsiteY36" fmla="*/ 37578 h 453442"/>
                <a:gd name="connsiteX37" fmla="*/ 2520236 w 2963658"/>
                <a:gd name="connsiteY37" fmla="*/ 2505 h 453442"/>
                <a:gd name="connsiteX38" fmla="*/ 2527752 w 2963658"/>
                <a:gd name="connsiteY38" fmla="*/ 0 h 453442"/>
                <a:gd name="connsiteX39" fmla="*/ 2565330 w 2963658"/>
                <a:gd name="connsiteY39" fmla="*/ 7515 h 453442"/>
                <a:gd name="connsiteX40" fmla="*/ 2642991 w 2963658"/>
                <a:gd name="connsiteY40" fmla="*/ 37578 h 453442"/>
                <a:gd name="connsiteX41" fmla="*/ 2728168 w 2963658"/>
                <a:gd name="connsiteY41" fmla="*/ 80166 h 453442"/>
                <a:gd name="connsiteX42" fmla="*/ 2815850 w 2963658"/>
                <a:gd name="connsiteY42" fmla="*/ 125260 h 453442"/>
                <a:gd name="connsiteX43" fmla="*/ 2865955 w 2963658"/>
                <a:gd name="connsiteY43" fmla="*/ 160333 h 453442"/>
                <a:gd name="connsiteX44" fmla="*/ 2908543 w 2963658"/>
                <a:gd name="connsiteY44" fmla="*/ 197911 h 453442"/>
                <a:gd name="connsiteX45" fmla="*/ 2933595 w 2963658"/>
                <a:gd name="connsiteY45" fmla="*/ 222963 h 453442"/>
                <a:gd name="connsiteX46" fmla="*/ 2953637 w 2963658"/>
                <a:gd name="connsiteY46" fmla="*/ 253026 h 453442"/>
                <a:gd name="connsiteX47" fmla="*/ 2963658 w 2963658"/>
                <a:gd name="connsiteY47" fmla="*/ 278078 h 453442"/>
                <a:gd name="connsiteX48" fmla="*/ 2963658 w 2963658"/>
                <a:gd name="connsiteY48" fmla="*/ 290604 h 453442"/>
                <a:gd name="connsiteX49" fmla="*/ 2948626 w 2963658"/>
                <a:gd name="connsiteY49" fmla="*/ 318161 h 453442"/>
                <a:gd name="connsiteX50" fmla="*/ 2916059 w 2963658"/>
                <a:gd name="connsiteY50" fmla="*/ 333192 h 453442"/>
                <a:gd name="connsiteX51" fmla="*/ 2860944 w 2963658"/>
                <a:gd name="connsiteY51" fmla="*/ 340708 h 453442"/>
                <a:gd name="connsiteX52" fmla="*/ 2785788 w 2963658"/>
                <a:gd name="connsiteY52" fmla="*/ 340708 h 453442"/>
                <a:gd name="connsiteX53" fmla="*/ 2587877 w 2963658"/>
                <a:gd name="connsiteY53" fmla="*/ 315656 h 453442"/>
                <a:gd name="connsiteX54" fmla="*/ 2377440 w 2963658"/>
                <a:gd name="connsiteY54" fmla="*/ 300624 h 453442"/>
                <a:gd name="connsiteX55" fmla="*/ 2086836 w 2963658"/>
                <a:gd name="connsiteY55" fmla="*/ 285593 h 453442"/>
                <a:gd name="connsiteX56" fmla="*/ 1851346 w 2963658"/>
                <a:gd name="connsiteY56" fmla="*/ 288098 h 453442"/>
                <a:gd name="connsiteX57" fmla="*/ 1608341 w 2963658"/>
                <a:gd name="connsiteY57" fmla="*/ 30062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453442">
                  <a:moveTo>
                    <a:pt x="1608341" y="300624"/>
                  </a:moveTo>
                  <a:lnTo>
                    <a:pt x="1235066" y="330687"/>
                  </a:lnTo>
                  <a:lnTo>
                    <a:pt x="1027134" y="348223"/>
                  </a:lnTo>
                  <a:lnTo>
                    <a:pt x="909389" y="363255"/>
                  </a:lnTo>
                  <a:lnTo>
                    <a:pt x="756572" y="390812"/>
                  </a:lnTo>
                  <a:lnTo>
                    <a:pt x="503546" y="445926"/>
                  </a:lnTo>
                  <a:lnTo>
                    <a:pt x="460957" y="453442"/>
                  </a:lnTo>
                  <a:lnTo>
                    <a:pt x="443421" y="453442"/>
                  </a:lnTo>
                  <a:lnTo>
                    <a:pt x="408348" y="450937"/>
                  </a:lnTo>
                  <a:lnTo>
                    <a:pt x="368265" y="438411"/>
                  </a:lnTo>
                  <a:lnTo>
                    <a:pt x="288098" y="400833"/>
                  </a:lnTo>
                  <a:lnTo>
                    <a:pt x="192900" y="343213"/>
                  </a:lnTo>
                  <a:lnTo>
                    <a:pt x="110229" y="288098"/>
                  </a:lnTo>
                  <a:lnTo>
                    <a:pt x="60124" y="250520"/>
                  </a:lnTo>
                  <a:lnTo>
                    <a:pt x="30062" y="215447"/>
                  </a:lnTo>
                  <a:lnTo>
                    <a:pt x="10020" y="182880"/>
                  </a:lnTo>
                  <a:lnTo>
                    <a:pt x="0" y="155323"/>
                  </a:lnTo>
                  <a:lnTo>
                    <a:pt x="0" y="145302"/>
                  </a:lnTo>
                  <a:lnTo>
                    <a:pt x="2505" y="132776"/>
                  </a:lnTo>
                  <a:lnTo>
                    <a:pt x="27557" y="125260"/>
                  </a:lnTo>
                  <a:lnTo>
                    <a:pt x="75156" y="135281"/>
                  </a:lnTo>
                  <a:lnTo>
                    <a:pt x="145301" y="162838"/>
                  </a:lnTo>
                  <a:lnTo>
                    <a:pt x="220458" y="190395"/>
                  </a:lnTo>
                  <a:lnTo>
                    <a:pt x="285593" y="207932"/>
                  </a:lnTo>
                  <a:lnTo>
                    <a:pt x="355739" y="217953"/>
                  </a:lnTo>
                  <a:lnTo>
                    <a:pt x="408348" y="222963"/>
                  </a:lnTo>
                  <a:lnTo>
                    <a:pt x="450937" y="225468"/>
                  </a:lnTo>
                  <a:lnTo>
                    <a:pt x="543629" y="220458"/>
                  </a:lnTo>
                  <a:lnTo>
                    <a:pt x="759077" y="197911"/>
                  </a:lnTo>
                  <a:lnTo>
                    <a:pt x="1069722" y="170354"/>
                  </a:lnTo>
                  <a:lnTo>
                    <a:pt x="1270139" y="152817"/>
                  </a:lnTo>
                  <a:lnTo>
                    <a:pt x="1495607" y="132776"/>
                  </a:lnTo>
                  <a:lnTo>
                    <a:pt x="1736107" y="115239"/>
                  </a:lnTo>
                  <a:lnTo>
                    <a:pt x="2064289" y="92692"/>
                  </a:lnTo>
                  <a:lnTo>
                    <a:pt x="2187044" y="80166"/>
                  </a:lnTo>
                  <a:lnTo>
                    <a:pt x="2322325" y="60125"/>
                  </a:lnTo>
                  <a:lnTo>
                    <a:pt x="2425038" y="37578"/>
                  </a:lnTo>
                  <a:lnTo>
                    <a:pt x="2520236" y="2505"/>
                  </a:lnTo>
                  <a:lnTo>
                    <a:pt x="2527752" y="0"/>
                  </a:lnTo>
                  <a:lnTo>
                    <a:pt x="2565330" y="7515"/>
                  </a:lnTo>
                  <a:lnTo>
                    <a:pt x="2642991" y="37578"/>
                  </a:lnTo>
                  <a:lnTo>
                    <a:pt x="2728168" y="80166"/>
                  </a:lnTo>
                  <a:lnTo>
                    <a:pt x="2815850" y="125260"/>
                  </a:lnTo>
                  <a:lnTo>
                    <a:pt x="2865955" y="160333"/>
                  </a:lnTo>
                  <a:lnTo>
                    <a:pt x="2908543" y="197911"/>
                  </a:lnTo>
                  <a:lnTo>
                    <a:pt x="2933595" y="222963"/>
                  </a:lnTo>
                  <a:lnTo>
                    <a:pt x="2953637" y="253026"/>
                  </a:lnTo>
                  <a:lnTo>
                    <a:pt x="2963658" y="278078"/>
                  </a:lnTo>
                  <a:lnTo>
                    <a:pt x="2963658" y="290604"/>
                  </a:lnTo>
                  <a:lnTo>
                    <a:pt x="2948626" y="318161"/>
                  </a:lnTo>
                  <a:lnTo>
                    <a:pt x="2916059" y="333192"/>
                  </a:lnTo>
                  <a:lnTo>
                    <a:pt x="2860944" y="340708"/>
                  </a:lnTo>
                  <a:lnTo>
                    <a:pt x="2785788" y="340708"/>
                  </a:lnTo>
                  <a:lnTo>
                    <a:pt x="2587877" y="315656"/>
                  </a:lnTo>
                  <a:lnTo>
                    <a:pt x="2377440" y="300624"/>
                  </a:lnTo>
                  <a:lnTo>
                    <a:pt x="2086836" y="285593"/>
                  </a:lnTo>
                  <a:lnTo>
                    <a:pt x="1851346" y="288098"/>
                  </a:lnTo>
                  <a:lnTo>
                    <a:pt x="1608341" y="300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723768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D8E0F2E-3474-1341-B7F9-EC7EE2CACBFD}"/>
              </a:ext>
            </a:extLst>
          </p:cNvPr>
          <p:cNvSpPr/>
          <p:nvPr/>
        </p:nvSpPr>
        <p:spPr>
          <a:xfrm>
            <a:off x="4818063" y="1411288"/>
            <a:ext cx="458787" cy="704850"/>
          </a:xfrm>
          <a:custGeom>
            <a:avLst/>
            <a:gdLst>
              <a:gd name="connsiteX0" fmla="*/ 150019 w 459581"/>
              <a:gd name="connsiteY0" fmla="*/ 466725 h 704850"/>
              <a:gd name="connsiteX1" fmla="*/ 150019 w 459581"/>
              <a:gd name="connsiteY1" fmla="*/ 283369 h 704850"/>
              <a:gd name="connsiteX2" fmla="*/ 145256 w 459581"/>
              <a:gd name="connsiteY2" fmla="*/ 240507 h 704850"/>
              <a:gd name="connsiteX3" fmla="*/ 138112 w 459581"/>
              <a:gd name="connsiteY3" fmla="*/ 204788 h 704850"/>
              <a:gd name="connsiteX4" fmla="*/ 123825 w 459581"/>
              <a:gd name="connsiteY4" fmla="*/ 173832 h 704850"/>
              <a:gd name="connsiteX5" fmla="*/ 107156 w 459581"/>
              <a:gd name="connsiteY5" fmla="*/ 145257 h 704850"/>
              <a:gd name="connsiteX6" fmla="*/ 80962 w 459581"/>
              <a:gd name="connsiteY6" fmla="*/ 109538 h 704850"/>
              <a:gd name="connsiteX7" fmla="*/ 61912 w 459581"/>
              <a:gd name="connsiteY7" fmla="*/ 90488 h 704850"/>
              <a:gd name="connsiteX8" fmla="*/ 28575 w 459581"/>
              <a:gd name="connsiteY8" fmla="*/ 64294 h 704850"/>
              <a:gd name="connsiteX9" fmla="*/ 14287 w 459581"/>
              <a:gd name="connsiteY9" fmla="*/ 52388 h 704850"/>
              <a:gd name="connsiteX10" fmla="*/ 2381 w 459581"/>
              <a:gd name="connsiteY10" fmla="*/ 35719 h 704850"/>
              <a:gd name="connsiteX11" fmla="*/ 0 w 459581"/>
              <a:gd name="connsiteY11" fmla="*/ 19050 h 704850"/>
              <a:gd name="connsiteX12" fmla="*/ 4762 w 459581"/>
              <a:gd name="connsiteY12" fmla="*/ 7144 h 704850"/>
              <a:gd name="connsiteX13" fmla="*/ 16669 w 459581"/>
              <a:gd name="connsiteY13" fmla="*/ 0 h 704850"/>
              <a:gd name="connsiteX14" fmla="*/ 38100 w 459581"/>
              <a:gd name="connsiteY14" fmla="*/ 0 h 704850"/>
              <a:gd name="connsiteX15" fmla="*/ 97631 w 459581"/>
              <a:gd name="connsiteY15" fmla="*/ 14288 h 704850"/>
              <a:gd name="connsiteX16" fmla="*/ 147637 w 459581"/>
              <a:gd name="connsiteY16" fmla="*/ 28575 h 704850"/>
              <a:gd name="connsiteX17" fmla="*/ 197644 w 459581"/>
              <a:gd name="connsiteY17" fmla="*/ 45244 h 704850"/>
              <a:gd name="connsiteX18" fmla="*/ 247650 w 459581"/>
              <a:gd name="connsiteY18" fmla="*/ 64294 h 704850"/>
              <a:gd name="connsiteX19" fmla="*/ 309562 w 459581"/>
              <a:gd name="connsiteY19" fmla="*/ 90488 h 704850"/>
              <a:gd name="connsiteX20" fmla="*/ 354806 w 459581"/>
              <a:gd name="connsiteY20" fmla="*/ 116682 h 704850"/>
              <a:gd name="connsiteX21" fmla="*/ 395287 w 459581"/>
              <a:gd name="connsiteY21" fmla="*/ 147638 h 704850"/>
              <a:gd name="connsiteX22" fmla="*/ 423862 w 459581"/>
              <a:gd name="connsiteY22" fmla="*/ 176213 h 704850"/>
              <a:gd name="connsiteX23" fmla="*/ 442912 w 459581"/>
              <a:gd name="connsiteY23" fmla="*/ 209550 h 704850"/>
              <a:gd name="connsiteX24" fmla="*/ 459581 w 459581"/>
              <a:gd name="connsiteY24" fmla="*/ 264319 h 704850"/>
              <a:gd name="connsiteX25" fmla="*/ 454819 w 459581"/>
              <a:gd name="connsiteY25" fmla="*/ 280988 h 704850"/>
              <a:gd name="connsiteX26" fmla="*/ 423862 w 459581"/>
              <a:gd name="connsiteY26" fmla="*/ 321469 h 704850"/>
              <a:gd name="connsiteX27" fmla="*/ 400050 w 459581"/>
              <a:gd name="connsiteY27" fmla="*/ 371475 h 704850"/>
              <a:gd name="connsiteX28" fmla="*/ 378619 w 459581"/>
              <a:gd name="connsiteY28" fmla="*/ 435769 h 704850"/>
              <a:gd name="connsiteX29" fmla="*/ 361950 w 459581"/>
              <a:gd name="connsiteY29" fmla="*/ 526257 h 704850"/>
              <a:gd name="connsiteX30" fmla="*/ 338137 w 459581"/>
              <a:gd name="connsiteY30" fmla="*/ 692944 h 704850"/>
              <a:gd name="connsiteX31" fmla="*/ 150019 w 459581"/>
              <a:gd name="connsiteY31" fmla="*/ 704850 h 704850"/>
              <a:gd name="connsiteX32" fmla="*/ 150019 w 459581"/>
              <a:gd name="connsiteY32" fmla="*/ 466725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59581" h="704850">
                <a:moveTo>
                  <a:pt x="150019" y="466725"/>
                </a:moveTo>
                <a:lnTo>
                  <a:pt x="150019" y="283369"/>
                </a:lnTo>
                <a:lnTo>
                  <a:pt x="145256" y="240507"/>
                </a:lnTo>
                <a:lnTo>
                  <a:pt x="138112" y="204788"/>
                </a:lnTo>
                <a:lnTo>
                  <a:pt x="123825" y="173832"/>
                </a:lnTo>
                <a:lnTo>
                  <a:pt x="107156" y="145257"/>
                </a:lnTo>
                <a:lnTo>
                  <a:pt x="80962" y="109538"/>
                </a:lnTo>
                <a:lnTo>
                  <a:pt x="61912" y="90488"/>
                </a:lnTo>
                <a:lnTo>
                  <a:pt x="28575" y="64294"/>
                </a:lnTo>
                <a:lnTo>
                  <a:pt x="14287" y="52388"/>
                </a:lnTo>
                <a:lnTo>
                  <a:pt x="2381" y="35719"/>
                </a:lnTo>
                <a:lnTo>
                  <a:pt x="0" y="19050"/>
                </a:lnTo>
                <a:lnTo>
                  <a:pt x="4762" y="7144"/>
                </a:lnTo>
                <a:lnTo>
                  <a:pt x="16669" y="0"/>
                </a:lnTo>
                <a:lnTo>
                  <a:pt x="38100" y="0"/>
                </a:lnTo>
                <a:lnTo>
                  <a:pt x="97631" y="14288"/>
                </a:lnTo>
                <a:lnTo>
                  <a:pt x="147637" y="28575"/>
                </a:lnTo>
                <a:lnTo>
                  <a:pt x="197644" y="45244"/>
                </a:lnTo>
                <a:lnTo>
                  <a:pt x="247650" y="64294"/>
                </a:lnTo>
                <a:lnTo>
                  <a:pt x="309562" y="90488"/>
                </a:lnTo>
                <a:lnTo>
                  <a:pt x="354806" y="116682"/>
                </a:lnTo>
                <a:lnTo>
                  <a:pt x="395287" y="147638"/>
                </a:lnTo>
                <a:lnTo>
                  <a:pt x="423862" y="176213"/>
                </a:lnTo>
                <a:lnTo>
                  <a:pt x="442912" y="209550"/>
                </a:lnTo>
                <a:lnTo>
                  <a:pt x="459581" y="264319"/>
                </a:lnTo>
                <a:lnTo>
                  <a:pt x="454819" y="280988"/>
                </a:lnTo>
                <a:lnTo>
                  <a:pt x="423862" y="321469"/>
                </a:lnTo>
                <a:lnTo>
                  <a:pt x="400050" y="371475"/>
                </a:lnTo>
                <a:lnTo>
                  <a:pt x="378619" y="435769"/>
                </a:lnTo>
                <a:lnTo>
                  <a:pt x="361950" y="526257"/>
                </a:lnTo>
                <a:lnTo>
                  <a:pt x="338137" y="692944"/>
                </a:lnTo>
                <a:lnTo>
                  <a:pt x="150019" y="704850"/>
                </a:lnTo>
                <a:lnTo>
                  <a:pt x="150019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F83A582-5B55-4242-9D66-5359ECC553E7}"/>
              </a:ext>
            </a:extLst>
          </p:cNvPr>
          <p:cNvSpPr/>
          <p:nvPr/>
        </p:nvSpPr>
        <p:spPr>
          <a:xfrm>
            <a:off x="3752850" y="4143375"/>
            <a:ext cx="455613" cy="1598613"/>
          </a:xfrm>
          <a:custGeom>
            <a:avLst/>
            <a:gdLst>
              <a:gd name="connsiteX0" fmla="*/ 209550 w 454819"/>
              <a:gd name="connsiteY0" fmla="*/ 692944 h 1597819"/>
              <a:gd name="connsiteX1" fmla="*/ 207169 w 454819"/>
              <a:gd name="connsiteY1" fmla="*/ 471488 h 1597819"/>
              <a:gd name="connsiteX2" fmla="*/ 202406 w 454819"/>
              <a:gd name="connsiteY2" fmla="*/ 402431 h 1597819"/>
              <a:gd name="connsiteX3" fmla="*/ 192881 w 454819"/>
              <a:gd name="connsiteY3" fmla="*/ 350044 h 1597819"/>
              <a:gd name="connsiteX4" fmla="*/ 180975 w 454819"/>
              <a:gd name="connsiteY4" fmla="*/ 300038 h 1597819"/>
              <a:gd name="connsiteX5" fmla="*/ 166688 w 454819"/>
              <a:gd name="connsiteY5" fmla="*/ 269081 h 1597819"/>
              <a:gd name="connsiteX6" fmla="*/ 140494 w 454819"/>
              <a:gd name="connsiteY6" fmla="*/ 221456 h 1597819"/>
              <a:gd name="connsiteX7" fmla="*/ 97631 w 454819"/>
              <a:gd name="connsiteY7" fmla="*/ 164306 h 1597819"/>
              <a:gd name="connsiteX8" fmla="*/ 54769 w 454819"/>
              <a:gd name="connsiteY8" fmla="*/ 116681 h 1597819"/>
              <a:gd name="connsiteX9" fmla="*/ 11906 w 454819"/>
              <a:gd name="connsiteY9" fmla="*/ 76200 h 1597819"/>
              <a:gd name="connsiteX10" fmla="*/ 4763 w 454819"/>
              <a:gd name="connsiteY10" fmla="*/ 61913 h 1597819"/>
              <a:gd name="connsiteX11" fmla="*/ 0 w 454819"/>
              <a:gd name="connsiteY11" fmla="*/ 38100 h 1597819"/>
              <a:gd name="connsiteX12" fmla="*/ 2381 w 454819"/>
              <a:gd name="connsiteY12" fmla="*/ 19050 h 1597819"/>
              <a:gd name="connsiteX13" fmla="*/ 9525 w 454819"/>
              <a:gd name="connsiteY13" fmla="*/ 7144 h 1597819"/>
              <a:gd name="connsiteX14" fmla="*/ 30956 w 454819"/>
              <a:gd name="connsiteY14" fmla="*/ 0 h 1597819"/>
              <a:gd name="connsiteX15" fmla="*/ 57150 w 454819"/>
              <a:gd name="connsiteY15" fmla="*/ 0 h 1597819"/>
              <a:gd name="connsiteX16" fmla="*/ 92869 w 454819"/>
              <a:gd name="connsiteY16" fmla="*/ 9525 h 1597819"/>
              <a:gd name="connsiteX17" fmla="*/ 147638 w 454819"/>
              <a:gd name="connsiteY17" fmla="*/ 35719 h 1597819"/>
              <a:gd name="connsiteX18" fmla="*/ 214313 w 454819"/>
              <a:gd name="connsiteY18" fmla="*/ 71438 h 1597819"/>
              <a:gd name="connsiteX19" fmla="*/ 276225 w 454819"/>
              <a:gd name="connsiteY19" fmla="*/ 111919 h 1597819"/>
              <a:gd name="connsiteX20" fmla="*/ 340519 w 454819"/>
              <a:gd name="connsiteY20" fmla="*/ 164306 h 1597819"/>
              <a:gd name="connsiteX21" fmla="*/ 381000 w 454819"/>
              <a:gd name="connsiteY21" fmla="*/ 264319 h 1597819"/>
              <a:gd name="connsiteX22" fmla="*/ 411956 w 454819"/>
              <a:gd name="connsiteY22" fmla="*/ 400050 h 1597819"/>
              <a:gd name="connsiteX23" fmla="*/ 421481 w 454819"/>
              <a:gd name="connsiteY23" fmla="*/ 626269 h 1597819"/>
              <a:gd name="connsiteX24" fmla="*/ 438150 w 454819"/>
              <a:gd name="connsiteY24" fmla="*/ 928688 h 1597819"/>
              <a:gd name="connsiteX25" fmla="*/ 450056 w 454819"/>
              <a:gd name="connsiteY25" fmla="*/ 1223963 h 1597819"/>
              <a:gd name="connsiteX26" fmla="*/ 454819 w 454819"/>
              <a:gd name="connsiteY26" fmla="*/ 1409700 h 1597819"/>
              <a:gd name="connsiteX27" fmla="*/ 450056 w 454819"/>
              <a:gd name="connsiteY27" fmla="*/ 1447800 h 1597819"/>
              <a:gd name="connsiteX28" fmla="*/ 433388 w 454819"/>
              <a:gd name="connsiteY28" fmla="*/ 1512094 h 1597819"/>
              <a:gd name="connsiteX29" fmla="*/ 416719 w 454819"/>
              <a:gd name="connsiteY29" fmla="*/ 1569244 h 1597819"/>
              <a:gd name="connsiteX30" fmla="*/ 404813 w 454819"/>
              <a:gd name="connsiteY30" fmla="*/ 1588294 h 1597819"/>
              <a:gd name="connsiteX31" fmla="*/ 390525 w 454819"/>
              <a:gd name="connsiteY31" fmla="*/ 1595438 h 1597819"/>
              <a:gd name="connsiteX32" fmla="*/ 371475 w 454819"/>
              <a:gd name="connsiteY32" fmla="*/ 1597819 h 1597819"/>
              <a:gd name="connsiteX33" fmla="*/ 357188 w 454819"/>
              <a:gd name="connsiteY33" fmla="*/ 1590675 h 1597819"/>
              <a:gd name="connsiteX34" fmla="*/ 330994 w 454819"/>
              <a:gd name="connsiteY34" fmla="*/ 1569244 h 1597819"/>
              <a:gd name="connsiteX35" fmla="*/ 307181 w 454819"/>
              <a:gd name="connsiteY35" fmla="*/ 1538288 h 1597819"/>
              <a:gd name="connsiteX36" fmla="*/ 288131 w 454819"/>
              <a:gd name="connsiteY36" fmla="*/ 1509713 h 1597819"/>
              <a:gd name="connsiteX37" fmla="*/ 266700 w 454819"/>
              <a:gd name="connsiteY37" fmla="*/ 1485900 h 1597819"/>
              <a:gd name="connsiteX38" fmla="*/ 240506 w 454819"/>
              <a:gd name="connsiteY38" fmla="*/ 1457325 h 1597819"/>
              <a:gd name="connsiteX39" fmla="*/ 214313 w 454819"/>
              <a:gd name="connsiteY39" fmla="*/ 1409700 h 1597819"/>
              <a:gd name="connsiteX40" fmla="*/ 190500 w 454819"/>
              <a:gd name="connsiteY40" fmla="*/ 1340644 h 1597819"/>
              <a:gd name="connsiteX41" fmla="*/ 171450 w 454819"/>
              <a:gd name="connsiteY41" fmla="*/ 1257300 h 1597819"/>
              <a:gd name="connsiteX42" fmla="*/ 166688 w 454819"/>
              <a:gd name="connsiteY42" fmla="*/ 1176338 h 1597819"/>
              <a:gd name="connsiteX43" fmla="*/ 173831 w 454819"/>
              <a:gd name="connsiteY43" fmla="*/ 1116806 h 1597819"/>
              <a:gd name="connsiteX44" fmla="*/ 190500 w 454819"/>
              <a:gd name="connsiteY44" fmla="*/ 1028700 h 1597819"/>
              <a:gd name="connsiteX45" fmla="*/ 209550 w 454819"/>
              <a:gd name="connsiteY45" fmla="*/ 892969 h 1597819"/>
              <a:gd name="connsiteX46" fmla="*/ 209550 w 454819"/>
              <a:gd name="connsiteY46" fmla="*/ 692944 h 1597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4819" h="1597819">
                <a:moveTo>
                  <a:pt x="209550" y="692944"/>
                </a:moveTo>
                <a:cubicBezTo>
                  <a:pt x="208756" y="619125"/>
                  <a:pt x="207963" y="545307"/>
                  <a:pt x="207169" y="471488"/>
                </a:cubicBezTo>
                <a:lnTo>
                  <a:pt x="202406" y="402431"/>
                </a:lnTo>
                <a:lnTo>
                  <a:pt x="192881" y="350044"/>
                </a:lnTo>
                <a:lnTo>
                  <a:pt x="180975" y="300038"/>
                </a:lnTo>
                <a:lnTo>
                  <a:pt x="166688" y="269081"/>
                </a:lnTo>
                <a:lnTo>
                  <a:pt x="140494" y="221456"/>
                </a:lnTo>
                <a:lnTo>
                  <a:pt x="97631" y="164306"/>
                </a:lnTo>
                <a:lnTo>
                  <a:pt x="54769" y="116681"/>
                </a:lnTo>
                <a:lnTo>
                  <a:pt x="11906" y="76200"/>
                </a:lnTo>
                <a:lnTo>
                  <a:pt x="4763" y="61913"/>
                </a:lnTo>
                <a:lnTo>
                  <a:pt x="0" y="38100"/>
                </a:lnTo>
                <a:lnTo>
                  <a:pt x="2381" y="19050"/>
                </a:lnTo>
                <a:lnTo>
                  <a:pt x="9525" y="7144"/>
                </a:lnTo>
                <a:lnTo>
                  <a:pt x="30956" y="0"/>
                </a:lnTo>
                <a:lnTo>
                  <a:pt x="57150" y="0"/>
                </a:lnTo>
                <a:lnTo>
                  <a:pt x="92869" y="9525"/>
                </a:lnTo>
                <a:lnTo>
                  <a:pt x="147638" y="35719"/>
                </a:lnTo>
                <a:lnTo>
                  <a:pt x="214313" y="71438"/>
                </a:lnTo>
                <a:lnTo>
                  <a:pt x="276225" y="111919"/>
                </a:lnTo>
                <a:lnTo>
                  <a:pt x="340519" y="164306"/>
                </a:lnTo>
                <a:lnTo>
                  <a:pt x="381000" y="264319"/>
                </a:lnTo>
                <a:lnTo>
                  <a:pt x="411956" y="400050"/>
                </a:lnTo>
                <a:lnTo>
                  <a:pt x="421481" y="626269"/>
                </a:lnTo>
                <a:lnTo>
                  <a:pt x="438150" y="928688"/>
                </a:lnTo>
                <a:lnTo>
                  <a:pt x="450056" y="1223963"/>
                </a:lnTo>
                <a:lnTo>
                  <a:pt x="454819" y="1409700"/>
                </a:lnTo>
                <a:lnTo>
                  <a:pt x="450056" y="1447800"/>
                </a:lnTo>
                <a:lnTo>
                  <a:pt x="433388" y="1512094"/>
                </a:lnTo>
                <a:lnTo>
                  <a:pt x="416719" y="1569244"/>
                </a:lnTo>
                <a:lnTo>
                  <a:pt x="404813" y="1588294"/>
                </a:lnTo>
                <a:lnTo>
                  <a:pt x="390525" y="1595438"/>
                </a:lnTo>
                <a:lnTo>
                  <a:pt x="371475" y="1597819"/>
                </a:lnTo>
                <a:lnTo>
                  <a:pt x="357188" y="1590675"/>
                </a:lnTo>
                <a:lnTo>
                  <a:pt x="330994" y="1569244"/>
                </a:lnTo>
                <a:lnTo>
                  <a:pt x="307181" y="1538288"/>
                </a:lnTo>
                <a:lnTo>
                  <a:pt x="288131" y="1509713"/>
                </a:lnTo>
                <a:lnTo>
                  <a:pt x="266700" y="1485900"/>
                </a:lnTo>
                <a:lnTo>
                  <a:pt x="240506" y="1457325"/>
                </a:lnTo>
                <a:lnTo>
                  <a:pt x="214313" y="1409700"/>
                </a:lnTo>
                <a:lnTo>
                  <a:pt x="190500" y="1340644"/>
                </a:lnTo>
                <a:lnTo>
                  <a:pt x="171450" y="1257300"/>
                </a:lnTo>
                <a:lnTo>
                  <a:pt x="166688" y="1176338"/>
                </a:lnTo>
                <a:lnTo>
                  <a:pt x="173831" y="1116806"/>
                </a:lnTo>
                <a:lnTo>
                  <a:pt x="190500" y="1028700"/>
                </a:lnTo>
                <a:lnTo>
                  <a:pt x="209550" y="892969"/>
                </a:lnTo>
                <a:lnTo>
                  <a:pt x="209550" y="6929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A7BE533-4940-F249-ABBC-995AFBFDD52B}"/>
              </a:ext>
            </a:extLst>
          </p:cNvPr>
          <p:cNvSpPr/>
          <p:nvPr/>
        </p:nvSpPr>
        <p:spPr>
          <a:xfrm>
            <a:off x="3527425" y="1885950"/>
            <a:ext cx="3416300" cy="457200"/>
          </a:xfrm>
          <a:custGeom>
            <a:avLst/>
            <a:gdLst>
              <a:gd name="connsiteX0" fmla="*/ 1454150 w 3416300"/>
              <a:gd name="connsiteY0" fmla="*/ 336550 h 457200"/>
              <a:gd name="connsiteX1" fmla="*/ 930275 w 3416300"/>
              <a:gd name="connsiteY1" fmla="*/ 371475 h 457200"/>
              <a:gd name="connsiteX2" fmla="*/ 593725 w 3416300"/>
              <a:gd name="connsiteY2" fmla="*/ 400050 h 457200"/>
              <a:gd name="connsiteX3" fmla="*/ 117475 w 3416300"/>
              <a:gd name="connsiteY3" fmla="*/ 457200 h 457200"/>
              <a:gd name="connsiteX4" fmla="*/ 0 w 3416300"/>
              <a:gd name="connsiteY4" fmla="*/ 276225 h 457200"/>
              <a:gd name="connsiteX5" fmla="*/ 254000 w 3416300"/>
              <a:gd name="connsiteY5" fmla="*/ 257175 h 457200"/>
              <a:gd name="connsiteX6" fmla="*/ 946150 w 3416300"/>
              <a:gd name="connsiteY6" fmla="*/ 200025 h 457200"/>
              <a:gd name="connsiteX7" fmla="*/ 1457325 w 3416300"/>
              <a:gd name="connsiteY7" fmla="*/ 158750 h 457200"/>
              <a:gd name="connsiteX8" fmla="*/ 1638300 w 3416300"/>
              <a:gd name="connsiteY8" fmla="*/ 139700 h 457200"/>
              <a:gd name="connsiteX9" fmla="*/ 2159000 w 3416300"/>
              <a:gd name="connsiteY9" fmla="*/ 104775 h 457200"/>
              <a:gd name="connsiteX10" fmla="*/ 2740025 w 3416300"/>
              <a:gd name="connsiteY10" fmla="*/ 69850 h 457200"/>
              <a:gd name="connsiteX11" fmla="*/ 2847975 w 3416300"/>
              <a:gd name="connsiteY11" fmla="*/ 28575 h 457200"/>
              <a:gd name="connsiteX12" fmla="*/ 2911475 w 3416300"/>
              <a:gd name="connsiteY12" fmla="*/ 0 h 457200"/>
              <a:gd name="connsiteX13" fmla="*/ 2981325 w 3416300"/>
              <a:gd name="connsiteY13" fmla="*/ 6350 h 457200"/>
              <a:gd name="connsiteX14" fmla="*/ 3073400 w 3416300"/>
              <a:gd name="connsiteY14" fmla="*/ 28575 h 457200"/>
              <a:gd name="connsiteX15" fmla="*/ 3159125 w 3416300"/>
              <a:gd name="connsiteY15" fmla="*/ 53975 h 457200"/>
              <a:gd name="connsiteX16" fmla="*/ 3248025 w 3416300"/>
              <a:gd name="connsiteY16" fmla="*/ 95250 h 457200"/>
              <a:gd name="connsiteX17" fmla="*/ 3308350 w 3416300"/>
              <a:gd name="connsiteY17" fmla="*/ 127000 h 457200"/>
              <a:gd name="connsiteX18" fmla="*/ 3362325 w 3416300"/>
              <a:gd name="connsiteY18" fmla="*/ 165100 h 457200"/>
              <a:gd name="connsiteX19" fmla="*/ 3390900 w 3416300"/>
              <a:gd name="connsiteY19" fmla="*/ 190500 h 457200"/>
              <a:gd name="connsiteX20" fmla="*/ 3406775 w 3416300"/>
              <a:gd name="connsiteY20" fmla="*/ 203200 h 457200"/>
              <a:gd name="connsiteX21" fmla="*/ 3416300 w 3416300"/>
              <a:gd name="connsiteY21" fmla="*/ 225425 h 457200"/>
              <a:gd name="connsiteX22" fmla="*/ 3416300 w 3416300"/>
              <a:gd name="connsiteY22" fmla="*/ 250825 h 457200"/>
              <a:gd name="connsiteX23" fmla="*/ 3400425 w 3416300"/>
              <a:gd name="connsiteY23" fmla="*/ 269875 h 457200"/>
              <a:gd name="connsiteX24" fmla="*/ 3368675 w 3416300"/>
              <a:gd name="connsiteY24" fmla="*/ 295275 h 457200"/>
              <a:gd name="connsiteX25" fmla="*/ 3330575 w 3416300"/>
              <a:gd name="connsiteY25" fmla="*/ 314325 h 457200"/>
              <a:gd name="connsiteX26" fmla="*/ 3028950 w 3416300"/>
              <a:gd name="connsiteY26" fmla="*/ 301625 h 457200"/>
              <a:gd name="connsiteX27" fmla="*/ 2622550 w 3416300"/>
              <a:gd name="connsiteY27" fmla="*/ 292100 h 457200"/>
              <a:gd name="connsiteX28" fmla="*/ 2095500 w 3416300"/>
              <a:gd name="connsiteY28" fmla="*/ 311150 h 457200"/>
              <a:gd name="connsiteX29" fmla="*/ 1454150 w 3416300"/>
              <a:gd name="connsiteY29" fmla="*/ 33655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416300" h="457200">
                <a:moveTo>
                  <a:pt x="1454150" y="336550"/>
                </a:moveTo>
                <a:lnTo>
                  <a:pt x="930275" y="371475"/>
                </a:lnTo>
                <a:lnTo>
                  <a:pt x="593725" y="400050"/>
                </a:lnTo>
                <a:lnTo>
                  <a:pt x="117475" y="457200"/>
                </a:lnTo>
                <a:lnTo>
                  <a:pt x="0" y="276225"/>
                </a:lnTo>
                <a:lnTo>
                  <a:pt x="254000" y="257175"/>
                </a:lnTo>
                <a:lnTo>
                  <a:pt x="946150" y="200025"/>
                </a:lnTo>
                <a:lnTo>
                  <a:pt x="1457325" y="158750"/>
                </a:lnTo>
                <a:lnTo>
                  <a:pt x="1638300" y="139700"/>
                </a:lnTo>
                <a:lnTo>
                  <a:pt x="2159000" y="104775"/>
                </a:lnTo>
                <a:lnTo>
                  <a:pt x="2740025" y="69850"/>
                </a:lnTo>
                <a:lnTo>
                  <a:pt x="2847975" y="28575"/>
                </a:lnTo>
                <a:lnTo>
                  <a:pt x="2911475" y="0"/>
                </a:lnTo>
                <a:lnTo>
                  <a:pt x="2981325" y="6350"/>
                </a:lnTo>
                <a:lnTo>
                  <a:pt x="3073400" y="28575"/>
                </a:lnTo>
                <a:lnTo>
                  <a:pt x="3159125" y="53975"/>
                </a:lnTo>
                <a:lnTo>
                  <a:pt x="3248025" y="95250"/>
                </a:lnTo>
                <a:lnTo>
                  <a:pt x="3308350" y="127000"/>
                </a:lnTo>
                <a:lnTo>
                  <a:pt x="3362325" y="165100"/>
                </a:lnTo>
                <a:lnTo>
                  <a:pt x="3390900" y="190500"/>
                </a:lnTo>
                <a:lnTo>
                  <a:pt x="3406775" y="203200"/>
                </a:lnTo>
                <a:lnTo>
                  <a:pt x="3416300" y="225425"/>
                </a:lnTo>
                <a:lnTo>
                  <a:pt x="3416300" y="250825"/>
                </a:lnTo>
                <a:lnTo>
                  <a:pt x="3400425" y="269875"/>
                </a:lnTo>
                <a:lnTo>
                  <a:pt x="3368675" y="295275"/>
                </a:lnTo>
                <a:lnTo>
                  <a:pt x="3330575" y="314325"/>
                </a:lnTo>
                <a:lnTo>
                  <a:pt x="3028950" y="301625"/>
                </a:lnTo>
                <a:lnTo>
                  <a:pt x="2622550" y="292100"/>
                </a:lnTo>
                <a:lnTo>
                  <a:pt x="2095500" y="311150"/>
                </a:lnTo>
                <a:lnTo>
                  <a:pt x="1454150" y="336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C81BFDB-BA19-AD4B-8A47-B775DC0E996C}"/>
              </a:ext>
            </a:extLst>
          </p:cNvPr>
          <p:cNvSpPr/>
          <p:nvPr/>
        </p:nvSpPr>
        <p:spPr>
          <a:xfrm rot="16200000">
            <a:off x="1471613" y="3186113"/>
            <a:ext cx="3384550" cy="1104900"/>
          </a:xfrm>
          <a:custGeom>
            <a:avLst/>
            <a:gdLst>
              <a:gd name="connsiteX0" fmla="*/ 1571625 w 3384550"/>
              <a:gd name="connsiteY0" fmla="*/ 879475 h 1104900"/>
              <a:gd name="connsiteX1" fmla="*/ 1247775 w 3384550"/>
              <a:gd name="connsiteY1" fmla="*/ 771525 h 1104900"/>
              <a:gd name="connsiteX2" fmla="*/ 977900 w 3384550"/>
              <a:gd name="connsiteY2" fmla="*/ 657225 h 1104900"/>
              <a:gd name="connsiteX3" fmla="*/ 730250 w 3384550"/>
              <a:gd name="connsiteY3" fmla="*/ 533400 h 1104900"/>
              <a:gd name="connsiteX4" fmla="*/ 530225 w 3384550"/>
              <a:gd name="connsiteY4" fmla="*/ 422275 h 1104900"/>
              <a:gd name="connsiteX5" fmla="*/ 295275 w 3384550"/>
              <a:gd name="connsiteY5" fmla="*/ 273050 h 1104900"/>
              <a:gd name="connsiteX6" fmla="*/ 66675 w 3384550"/>
              <a:gd name="connsiteY6" fmla="*/ 120650 h 1104900"/>
              <a:gd name="connsiteX7" fmla="*/ 25400 w 3384550"/>
              <a:gd name="connsiteY7" fmla="*/ 95250 h 1104900"/>
              <a:gd name="connsiteX8" fmla="*/ 6350 w 3384550"/>
              <a:gd name="connsiteY8" fmla="*/ 73025 h 1104900"/>
              <a:gd name="connsiteX9" fmla="*/ 0 w 3384550"/>
              <a:gd name="connsiteY9" fmla="*/ 38100 h 1104900"/>
              <a:gd name="connsiteX10" fmla="*/ 0 w 3384550"/>
              <a:gd name="connsiteY10" fmla="*/ 12700 h 1104900"/>
              <a:gd name="connsiteX11" fmla="*/ 9525 w 3384550"/>
              <a:gd name="connsiteY11" fmla="*/ 0 h 1104900"/>
              <a:gd name="connsiteX12" fmla="*/ 28575 w 3384550"/>
              <a:gd name="connsiteY12" fmla="*/ 0 h 1104900"/>
              <a:gd name="connsiteX13" fmla="*/ 92075 w 3384550"/>
              <a:gd name="connsiteY13" fmla="*/ 28575 h 1104900"/>
              <a:gd name="connsiteX14" fmla="*/ 323850 w 3384550"/>
              <a:gd name="connsiteY14" fmla="*/ 155575 h 1104900"/>
              <a:gd name="connsiteX15" fmla="*/ 498475 w 3384550"/>
              <a:gd name="connsiteY15" fmla="*/ 238125 h 1104900"/>
              <a:gd name="connsiteX16" fmla="*/ 660400 w 3384550"/>
              <a:gd name="connsiteY16" fmla="*/ 311150 h 1104900"/>
              <a:gd name="connsiteX17" fmla="*/ 838200 w 3384550"/>
              <a:gd name="connsiteY17" fmla="*/ 384175 h 1104900"/>
              <a:gd name="connsiteX18" fmla="*/ 1003300 w 3384550"/>
              <a:gd name="connsiteY18" fmla="*/ 450850 h 1104900"/>
              <a:gd name="connsiteX19" fmla="*/ 1301750 w 3384550"/>
              <a:gd name="connsiteY19" fmla="*/ 555625 h 1104900"/>
              <a:gd name="connsiteX20" fmla="*/ 1485900 w 3384550"/>
              <a:gd name="connsiteY20" fmla="*/ 609600 h 1104900"/>
              <a:gd name="connsiteX21" fmla="*/ 1689100 w 3384550"/>
              <a:gd name="connsiteY21" fmla="*/ 666750 h 1104900"/>
              <a:gd name="connsiteX22" fmla="*/ 1892300 w 3384550"/>
              <a:gd name="connsiteY22" fmla="*/ 714375 h 1104900"/>
              <a:gd name="connsiteX23" fmla="*/ 2146300 w 3384550"/>
              <a:gd name="connsiteY23" fmla="*/ 765175 h 1104900"/>
              <a:gd name="connsiteX24" fmla="*/ 2409825 w 3384550"/>
              <a:gd name="connsiteY24" fmla="*/ 812800 h 1104900"/>
              <a:gd name="connsiteX25" fmla="*/ 2581275 w 3384550"/>
              <a:gd name="connsiteY25" fmla="*/ 835025 h 1104900"/>
              <a:gd name="connsiteX26" fmla="*/ 2784475 w 3384550"/>
              <a:gd name="connsiteY26" fmla="*/ 854075 h 1104900"/>
              <a:gd name="connsiteX27" fmla="*/ 2930525 w 3384550"/>
              <a:gd name="connsiteY27" fmla="*/ 860425 h 1104900"/>
              <a:gd name="connsiteX28" fmla="*/ 3051175 w 3384550"/>
              <a:gd name="connsiteY28" fmla="*/ 860425 h 1104900"/>
              <a:gd name="connsiteX29" fmla="*/ 3111500 w 3384550"/>
              <a:gd name="connsiteY29" fmla="*/ 850900 h 1104900"/>
              <a:gd name="connsiteX30" fmla="*/ 3159125 w 3384550"/>
              <a:gd name="connsiteY30" fmla="*/ 835025 h 1104900"/>
              <a:gd name="connsiteX31" fmla="*/ 3203575 w 3384550"/>
              <a:gd name="connsiteY31" fmla="*/ 806450 h 1104900"/>
              <a:gd name="connsiteX32" fmla="*/ 3276600 w 3384550"/>
              <a:gd name="connsiteY32" fmla="*/ 736600 h 1104900"/>
              <a:gd name="connsiteX33" fmla="*/ 3317875 w 3384550"/>
              <a:gd name="connsiteY33" fmla="*/ 685800 h 1104900"/>
              <a:gd name="connsiteX34" fmla="*/ 3340100 w 3384550"/>
              <a:gd name="connsiteY34" fmla="*/ 663575 h 1104900"/>
              <a:gd name="connsiteX35" fmla="*/ 3362325 w 3384550"/>
              <a:gd name="connsiteY35" fmla="*/ 654050 h 1104900"/>
              <a:gd name="connsiteX36" fmla="*/ 3378200 w 3384550"/>
              <a:gd name="connsiteY36" fmla="*/ 663575 h 1104900"/>
              <a:gd name="connsiteX37" fmla="*/ 3384550 w 3384550"/>
              <a:gd name="connsiteY37" fmla="*/ 682625 h 1104900"/>
              <a:gd name="connsiteX38" fmla="*/ 3378200 w 3384550"/>
              <a:gd name="connsiteY38" fmla="*/ 723900 h 1104900"/>
              <a:gd name="connsiteX39" fmla="*/ 3359150 w 3384550"/>
              <a:gd name="connsiteY39" fmla="*/ 822325 h 1104900"/>
              <a:gd name="connsiteX40" fmla="*/ 3324225 w 3384550"/>
              <a:gd name="connsiteY40" fmla="*/ 914400 h 1104900"/>
              <a:gd name="connsiteX41" fmla="*/ 3267075 w 3384550"/>
              <a:gd name="connsiteY41" fmla="*/ 1038225 h 1104900"/>
              <a:gd name="connsiteX42" fmla="*/ 3101975 w 3384550"/>
              <a:gd name="connsiteY42" fmla="*/ 1104900 h 1104900"/>
              <a:gd name="connsiteX43" fmla="*/ 2832100 w 3384550"/>
              <a:gd name="connsiteY43" fmla="*/ 1098550 h 1104900"/>
              <a:gd name="connsiteX44" fmla="*/ 2654300 w 3384550"/>
              <a:gd name="connsiteY44" fmla="*/ 1082675 h 1104900"/>
              <a:gd name="connsiteX45" fmla="*/ 2473325 w 3384550"/>
              <a:gd name="connsiteY45" fmla="*/ 1060450 h 1104900"/>
              <a:gd name="connsiteX46" fmla="*/ 2425700 w 3384550"/>
              <a:gd name="connsiteY46" fmla="*/ 1060450 h 1104900"/>
              <a:gd name="connsiteX47" fmla="*/ 2108200 w 3384550"/>
              <a:gd name="connsiteY47" fmla="*/ 1003300 h 1104900"/>
              <a:gd name="connsiteX48" fmla="*/ 1857375 w 3384550"/>
              <a:gd name="connsiteY48" fmla="*/ 955675 h 1104900"/>
              <a:gd name="connsiteX49" fmla="*/ 1571625 w 3384550"/>
              <a:gd name="connsiteY49" fmla="*/ 879475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384550" h="1104900">
                <a:moveTo>
                  <a:pt x="1571625" y="879475"/>
                </a:moveTo>
                <a:lnTo>
                  <a:pt x="1247775" y="771525"/>
                </a:lnTo>
                <a:lnTo>
                  <a:pt x="977900" y="657225"/>
                </a:lnTo>
                <a:lnTo>
                  <a:pt x="730250" y="533400"/>
                </a:lnTo>
                <a:lnTo>
                  <a:pt x="530225" y="422275"/>
                </a:lnTo>
                <a:lnTo>
                  <a:pt x="295275" y="273050"/>
                </a:lnTo>
                <a:lnTo>
                  <a:pt x="66675" y="120650"/>
                </a:lnTo>
                <a:lnTo>
                  <a:pt x="25400" y="95250"/>
                </a:lnTo>
                <a:lnTo>
                  <a:pt x="6350" y="73025"/>
                </a:lnTo>
                <a:lnTo>
                  <a:pt x="0" y="38100"/>
                </a:lnTo>
                <a:lnTo>
                  <a:pt x="0" y="12700"/>
                </a:lnTo>
                <a:lnTo>
                  <a:pt x="9525" y="0"/>
                </a:lnTo>
                <a:lnTo>
                  <a:pt x="28575" y="0"/>
                </a:lnTo>
                <a:lnTo>
                  <a:pt x="92075" y="28575"/>
                </a:lnTo>
                <a:lnTo>
                  <a:pt x="323850" y="155575"/>
                </a:lnTo>
                <a:lnTo>
                  <a:pt x="498475" y="238125"/>
                </a:lnTo>
                <a:lnTo>
                  <a:pt x="660400" y="311150"/>
                </a:lnTo>
                <a:lnTo>
                  <a:pt x="838200" y="384175"/>
                </a:lnTo>
                <a:lnTo>
                  <a:pt x="1003300" y="450850"/>
                </a:lnTo>
                <a:lnTo>
                  <a:pt x="1301750" y="555625"/>
                </a:lnTo>
                <a:lnTo>
                  <a:pt x="1485900" y="609600"/>
                </a:lnTo>
                <a:lnTo>
                  <a:pt x="1689100" y="666750"/>
                </a:lnTo>
                <a:lnTo>
                  <a:pt x="1892300" y="714375"/>
                </a:lnTo>
                <a:lnTo>
                  <a:pt x="2146300" y="765175"/>
                </a:lnTo>
                <a:lnTo>
                  <a:pt x="2409825" y="812800"/>
                </a:lnTo>
                <a:lnTo>
                  <a:pt x="2581275" y="835025"/>
                </a:lnTo>
                <a:lnTo>
                  <a:pt x="2784475" y="854075"/>
                </a:lnTo>
                <a:lnTo>
                  <a:pt x="2930525" y="860425"/>
                </a:lnTo>
                <a:lnTo>
                  <a:pt x="3051175" y="860425"/>
                </a:lnTo>
                <a:lnTo>
                  <a:pt x="3111500" y="850900"/>
                </a:lnTo>
                <a:lnTo>
                  <a:pt x="3159125" y="835025"/>
                </a:lnTo>
                <a:lnTo>
                  <a:pt x="3203575" y="806450"/>
                </a:lnTo>
                <a:lnTo>
                  <a:pt x="3276600" y="736600"/>
                </a:lnTo>
                <a:lnTo>
                  <a:pt x="3317875" y="685800"/>
                </a:lnTo>
                <a:lnTo>
                  <a:pt x="3340100" y="663575"/>
                </a:lnTo>
                <a:lnTo>
                  <a:pt x="3362325" y="654050"/>
                </a:lnTo>
                <a:lnTo>
                  <a:pt x="3378200" y="663575"/>
                </a:lnTo>
                <a:lnTo>
                  <a:pt x="3384550" y="682625"/>
                </a:lnTo>
                <a:lnTo>
                  <a:pt x="3378200" y="723900"/>
                </a:lnTo>
                <a:lnTo>
                  <a:pt x="3359150" y="822325"/>
                </a:lnTo>
                <a:lnTo>
                  <a:pt x="3324225" y="914400"/>
                </a:lnTo>
                <a:lnTo>
                  <a:pt x="3267075" y="1038225"/>
                </a:lnTo>
                <a:lnTo>
                  <a:pt x="3101975" y="1104900"/>
                </a:lnTo>
                <a:lnTo>
                  <a:pt x="2832100" y="1098550"/>
                </a:lnTo>
                <a:lnTo>
                  <a:pt x="2654300" y="1082675"/>
                </a:lnTo>
                <a:lnTo>
                  <a:pt x="2473325" y="1060450"/>
                </a:lnTo>
                <a:lnTo>
                  <a:pt x="2425700" y="1060450"/>
                </a:lnTo>
                <a:lnTo>
                  <a:pt x="2108200" y="1003300"/>
                </a:lnTo>
                <a:lnTo>
                  <a:pt x="1857375" y="955675"/>
                </a:lnTo>
                <a:lnTo>
                  <a:pt x="1571625" y="879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08FCED9-FC41-0442-BC35-D3A82EFBAE75}"/>
              </a:ext>
            </a:extLst>
          </p:cNvPr>
          <p:cNvSpPr/>
          <p:nvPr/>
        </p:nvSpPr>
        <p:spPr>
          <a:xfrm>
            <a:off x="3613150" y="2671763"/>
            <a:ext cx="3121025" cy="533400"/>
          </a:xfrm>
          <a:custGeom>
            <a:avLst/>
            <a:gdLst>
              <a:gd name="connsiteX0" fmla="*/ 1485239 w 3121117"/>
              <a:gd name="connsiteY0" fmla="*/ 322419 h 533841"/>
              <a:gd name="connsiteX1" fmla="*/ 1049181 w 3121117"/>
              <a:gd name="connsiteY1" fmla="*/ 359417 h 533841"/>
              <a:gd name="connsiteX2" fmla="*/ 924971 w 3121117"/>
              <a:gd name="connsiteY2" fmla="*/ 391131 h 533841"/>
              <a:gd name="connsiteX3" fmla="*/ 660693 w 3121117"/>
              <a:gd name="connsiteY3" fmla="*/ 443986 h 533841"/>
              <a:gd name="connsiteX4" fmla="*/ 552340 w 3121117"/>
              <a:gd name="connsiteY4" fmla="*/ 465128 h 533841"/>
              <a:gd name="connsiteX5" fmla="*/ 441343 w 3121117"/>
              <a:gd name="connsiteY5" fmla="*/ 496842 h 533841"/>
              <a:gd name="connsiteX6" fmla="*/ 311847 w 3121117"/>
              <a:gd name="connsiteY6" fmla="*/ 533841 h 533841"/>
              <a:gd name="connsiteX7" fmla="*/ 295991 w 3121117"/>
              <a:gd name="connsiteY7" fmla="*/ 528555 h 533841"/>
              <a:gd name="connsiteX8" fmla="*/ 243135 w 3121117"/>
              <a:gd name="connsiteY8" fmla="*/ 491556 h 533841"/>
              <a:gd name="connsiteX9" fmla="*/ 0 w 3121117"/>
              <a:gd name="connsiteY9" fmla="*/ 295991 h 533841"/>
              <a:gd name="connsiteX10" fmla="*/ 0 w 3121117"/>
              <a:gd name="connsiteY10" fmla="*/ 261635 h 533841"/>
              <a:gd name="connsiteX11" fmla="*/ 84569 w 3121117"/>
              <a:gd name="connsiteY11" fmla="*/ 272206 h 533841"/>
              <a:gd name="connsiteX12" fmla="*/ 224636 w 3121117"/>
              <a:gd name="connsiteY12" fmla="*/ 290705 h 533841"/>
              <a:gd name="connsiteX13" fmla="*/ 322418 w 3121117"/>
              <a:gd name="connsiteY13" fmla="*/ 293348 h 533841"/>
              <a:gd name="connsiteX14" fmla="*/ 428129 w 3121117"/>
              <a:gd name="connsiteY14" fmla="*/ 290705 h 533841"/>
              <a:gd name="connsiteX15" fmla="*/ 520626 w 3121117"/>
              <a:gd name="connsiteY15" fmla="*/ 288063 h 533841"/>
              <a:gd name="connsiteX16" fmla="*/ 647480 w 3121117"/>
              <a:gd name="connsiteY16" fmla="*/ 274849 h 533841"/>
              <a:gd name="connsiteX17" fmla="*/ 872115 w 3121117"/>
              <a:gd name="connsiteY17" fmla="*/ 237850 h 533841"/>
              <a:gd name="connsiteX18" fmla="*/ 1054467 w 3121117"/>
              <a:gd name="connsiteY18" fmla="*/ 200851 h 533841"/>
              <a:gd name="connsiteX19" fmla="*/ 1427098 w 3121117"/>
              <a:gd name="connsiteY19" fmla="*/ 171780 h 533841"/>
              <a:gd name="connsiteX20" fmla="*/ 1963581 w 3121117"/>
              <a:gd name="connsiteY20" fmla="*/ 126853 h 533841"/>
              <a:gd name="connsiteX21" fmla="*/ 2145933 w 3121117"/>
              <a:gd name="connsiteY21" fmla="*/ 110997 h 533841"/>
              <a:gd name="connsiteX22" fmla="*/ 2539706 w 3121117"/>
              <a:gd name="connsiteY22" fmla="*/ 87212 h 533841"/>
              <a:gd name="connsiteX23" fmla="*/ 2584633 w 3121117"/>
              <a:gd name="connsiteY23" fmla="*/ 73998 h 533841"/>
              <a:gd name="connsiteX24" fmla="*/ 2679773 w 3121117"/>
              <a:gd name="connsiteY24" fmla="*/ 42284 h 533841"/>
              <a:gd name="connsiteX25" fmla="*/ 2780199 w 3121117"/>
              <a:gd name="connsiteY25" fmla="*/ 0 h 533841"/>
              <a:gd name="connsiteX26" fmla="*/ 2793413 w 3121117"/>
              <a:gd name="connsiteY26" fmla="*/ 0 h 533841"/>
              <a:gd name="connsiteX27" fmla="*/ 2835697 w 3121117"/>
              <a:gd name="connsiteY27" fmla="*/ 15857 h 533841"/>
              <a:gd name="connsiteX28" fmla="*/ 2920266 w 3121117"/>
              <a:gd name="connsiteY28" fmla="*/ 52856 h 533841"/>
              <a:gd name="connsiteX29" fmla="*/ 3015406 w 3121117"/>
              <a:gd name="connsiteY29" fmla="*/ 103068 h 533841"/>
              <a:gd name="connsiteX30" fmla="*/ 3094689 w 3121117"/>
              <a:gd name="connsiteY30" fmla="*/ 150638 h 533841"/>
              <a:gd name="connsiteX31" fmla="*/ 3099974 w 3121117"/>
              <a:gd name="connsiteY31" fmla="*/ 155924 h 533841"/>
              <a:gd name="connsiteX32" fmla="*/ 3115831 w 3121117"/>
              <a:gd name="connsiteY32" fmla="*/ 182352 h 533841"/>
              <a:gd name="connsiteX33" fmla="*/ 3121117 w 3121117"/>
              <a:gd name="connsiteY33" fmla="*/ 214065 h 533841"/>
              <a:gd name="connsiteX34" fmla="*/ 3121117 w 3121117"/>
              <a:gd name="connsiteY34" fmla="*/ 243135 h 533841"/>
              <a:gd name="connsiteX35" fmla="*/ 3110545 w 3121117"/>
              <a:gd name="connsiteY35" fmla="*/ 269563 h 533841"/>
              <a:gd name="connsiteX36" fmla="*/ 3084118 w 3121117"/>
              <a:gd name="connsiteY36" fmla="*/ 285420 h 533841"/>
              <a:gd name="connsiteX37" fmla="*/ 3041833 w 3121117"/>
              <a:gd name="connsiteY37" fmla="*/ 290705 h 533841"/>
              <a:gd name="connsiteX38" fmla="*/ 2819840 w 3121117"/>
              <a:gd name="connsiteY38" fmla="*/ 282777 h 533841"/>
              <a:gd name="connsiteX39" fmla="*/ 2484208 w 3121117"/>
              <a:gd name="connsiteY39" fmla="*/ 269563 h 533841"/>
              <a:gd name="connsiteX40" fmla="*/ 2130076 w 3121117"/>
              <a:gd name="connsiteY40" fmla="*/ 264278 h 533841"/>
              <a:gd name="connsiteX41" fmla="*/ 1945082 w 3121117"/>
              <a:gd name="connsiteY41" fmla="*/ 290705 h 533841"/>
              <a:gd name="connsiteX42" fmla="*/ 1485239 w 3121117"/>
              <a:gd name="connsiteY42" fmla="*/ 322419 h 53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21117" h="533841">
                <a:moveTo>
                  <a:pt x="1485239" y="322419"/>
                </a:moveTo>
                <a:lnTo>
                  <a:pt x="1049181" y="359417"/>
                </a:lnTo>
                <a:lnTo>
                  <a:pt x="924971" y="391131"/>
                </a:lnTo>
                <a:lnTo>
                  <a:pt x="660693" y="443986"/>
                </a:lnTo>
                <a:lnTo>
                  <a:pt x="552340" y="465128"/>
                </a:lnTo>
                <a:lnTo>
                  <a:pt x="441343" y="496842"/>
                </a:lnTo>
                <a:lnTo>
                  <a:pt x="311847" y="533841"/>
                </a:lnTo>
                <a:lnTo>
                  <a:pt x="295991" y="528555"/>
                </a:lnTo>
                <a:lnTo>
                  <a:pt x="243135" y="491556"/>
                </a:lnTo>
                <a:lnTo>
                  <a:pt x="0" y="295991"/>
                </a:lnTo>
                <a:lnTo>
                  <a:pt x="0" y="261635"/>
                </a:lnTo>
                <a:lnTo>
                  <a:pt x="84569" y="272206"/>
                </a:lnTo>
                <a:lnTo>
                  <a:pt x="224636" y="290705"/>
                </a:lnTo>
                <a:lnTo>
                  <a:pt x="322418" y="293348"/>
                </a:lnTo>
                <a:lnTo>
                  <a:pt x="428129" y="290705"/>
                </a:lnTo>
                <a:lnTo>
                  <a:pt x="520626" y="288063"/>
                </a:lnTo>
                <a:lnTo>
                  <a:pt x="647480" y="274849"/>
                </a:lnTo>
                <a:lnTo>
                  <a:pt x="872115" y="237850"/>
                </a:lnTo>
                <a:lnTo>
                  <a:pt x="1054467" y="200851"/>
                </a:lnTo>
                <a:lnTo>
                  <a:pt x="1427098" y="171780"/>
                </a:lnTo>
                <a:lnTo>
                  <a:pt x="1963581" y="126853"/>
                </a:lnTo>
                <a:lnTo>
                  <a:pt x="2145933" y="110997"/>
                </a:lnTo>
                <a:lnTo>
                  <a:pt x="2539706" y="87212"/>
                </a:lnTo>
                <a:lnTo>
                  <a:pt x="2584633" y="73998"/>
                </a:lnTo>
                <a:lnTo>
                  <a:pt x="2679773" y="42284"/>
                </a:lnTo>
                <a:lnTo>
                  <a:pt x="2780199" y="0"/>
                </a:lnTo>
                <a:lnTo>
                  <a:pt x="2793413" y="0"/>
                </a:lnTo>
                <a:lnTo>
                  <a:pt x="2835697" y="15857"/>
                </a:lnTo>
                <a:lnTo>
                  <a:pt x="2920266" y="52856"/>
                </a:lnTo>
                <a:lnTo>
                  <a:pt x="3015406" y="103068"/>
                </a:lnTo>
                <a:lnTo>
                  <a:pt x="3094689" y="150638"/>
                </a:lnTo>
                <a:lnTo>
                  <a:pt x="3099974" y="155924"/>
                </a:lnTo>
                <a:lnTo>
                  <a:pt x="3115831" y="182352"/>
                </a:lnTo>
                <a:lnTo>
                  <a:pt x="3121117" y="214065"/>
                </a:lnTo>
                <a:lnTo>
                  <a:pt x="3121117" y="243135"/>
                </a:lnTo>
                <a:lnTo>
                  <a:pt x="3110545" y="269563"/>
                </a:lnTo>
                <a:lnTo>
                  <a:pt x="3084118" y="285420"/>
                </a:lnTo>
                <a:lnTo>
                  <a:pt x="3041833" y="290705"/>
                </a:lnTo>
                <a:lnTo>
                  <a:pt x="2819840" y="282777"/>
                </a:lnTo>
                <a:lnTo>
                  <a:pt x="2484208" y="269563"/>
                </a:lnTo>
                <a:lnTo>
                  <a:pt x="2130076" y="264278"/>
                </a:lnTo>
                <a:lnTo>
                  <a:pt x="1945082" y="290705"/>
                </a:lnTo>
                <a:lnTo>
                  <a:pt x="1485239" y="322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1468794-BD1A-2948-91F5-91B20E2AFB49}"/>
              </a:ext>
            </a:extLst>
          </p:cNvPr>
          <p:cNvSpPr/>
          <p:nvPr/>
        </p:nvSpPr>
        <p:spPr>
          <a:xfrm>
            <a:off x="4248150" y="2400300"/>
            <a:ext cx="500063" cy="1366838"/>
          </a:xfrm>
          <a:custGeom>
            <a:avLst/>
            <a:gdLst>
              <a:gd name="connsiteX0" fmla="*/ 264319 w 500063"/>
              <a:gd name="connsiteY0" fmla="*/ 850106 h 1366838"/>
              <a:gd name="connsiteX1" fmla="*/ 204788 w 500063"/>
              <a:gd name="connsiteY1" fmla="*/ 280988 h 1366838"/>
              <a:gd name="connsiteX2" fmla="*/ 197644 w 500063"/>
              <a:gd name="connsiteY2" fmla="*/ 245269 h 1366838"/>
              <a:gd name="connsiteX3" fmla="*/ 190500 w 500063"/>
              <a:gd name="connsiteY3" fmla="*/ 226219 h 1366838"/>
              <a:gd name="connsiteX4" fmla="*/ 173831 w 500063"/>
              <a:gd name="connsiteY4" fmla="*/ 195263 h 1366838"/>
              <a:gd name="connsiteX5" fmla="*/ 150019 w 500063"/>
              <a:gd name="connsiteY5" fmla="*/ 169069 h 1366838"/>
              <a:gd name="connsiteX6" fmla="*/ 114300 w 500063"/>
              <a:gd name="connsiteY6" fmla="*/ 135731 h 1366838"/>
              <a:gd name="connsiteX7" fmla="*/ 78581 w 500063"/>
              <a:gd name="connsiteY7" fmla="*/ 107156 h 1366838"/>
              <a:gd name="connsiteX8" fmla="*/ 33338 w 500063"/>
              <a:gd name="connsiteY8" fmla="*/ 78581 h 1366838"/>
              <a:gd name="connsiteX9" fmla="*/ 9525 w 500063"/>
              <a:gd name="connsiteY9" fmla="*/ 57150 h 1366838"/>
              <a:gd name="connsiteX10" fmla="*/ 0 w 500063"/>
              <a:gd name="connsiteY10" fmla="*/ 38100 h 1366838"/>
              <a:gd name="connsiteX11" fmla="*/ 0 w 500063"/>
              <a:gd name="connsiteY11" fmla="*/ 19050 h 1366838"/>
              <a:gd name="connsiteX12" fmla="*/ 7144 w 500063"/>
              <a:gd name="connsiteY12" fmla="*/ 7144 h 1366838"/>
              <a:gd name="connsiteX13" fmla="*/ 30956 w 500063"/>
              <a:gd name="connsiteY13" fmla="*/ 0 h 1366838"/>
              <a:gd name="connsiteX14" fmla="*/ 76200 w 500063"/>
              <a:gd name="connsiteY14" fmla="*/ 2381 h 1366838"/>
              <a:gd name="connsiteX15" fmla="*/ 133350 w 500063"/>
              <a:gd name="connsiteY15" fmla="*/ 11906 h 1366838"/>
              <a:gd name="connsiteX16" fmla="*/ 195263 w 500063"/>
              <a:gd name="connsiteY16" fmla="*/ 28575 h 1366838"/>
              <a:gd name="connsiteX17" fmla="*/ 247650 w 500063"/>
              <a:gd name="connsiteY17" fmla="*/ 47625 h 1366838"/>
              <a:gd name="connsiteX18" fmla="*/ 292894 w 500063"/>
              <a:gd name="connsiteY18" fmla="*/ 69056 h 1366838"/>
              <a:gd name="connsiteX19" fmla="*/ 342900 w 500063"/>
              <a:gd name="connsiteY19" fmla="*/ 95250 h 1366838"/>
              <a:gd name="connsiteX20" fmla="*/ 361950 w 500063"/>
              <a:gd name="connsiteY20" fmla="*/ 111919 h 1366838"/>
              <a:gd name="connsiteX21" fmla="*/ 381000 w 500063"/>
              <a:gd name="connsiteY21" fmla="*/ 130969 h 1366838"/>
              <a:gd name="connsiteX22" fmla="*/ 400050 w 500063"/>
              <a:gd name="connsiteY22" fmla="*/ 166688 h 1366838"/>
              <a:gd name="connsiteX23" fmla="*/ 416719 w 500063"/>
              <a:gd name="connsiteY23" fmla="*/ 216694 h 1366838"/>
              <a:gd name="connsiteX24" fmla="*/ 428625 w 500063"/>
              <a:gd name="connsiteY24" fmla="*/ 271463 h 1366838"/>
              <a:gd name="connsiteX25" fmla="*/ 454819 w 500063"/>
              <a:gd name="connsiteY25" fmla="*/ 495300 h 1366838"/>
              <a:gd name="connsiteX26" fmla="*/ 445294 w 500063"/>
              <a:gd name="connsiteY26" fmla="*/ 616744 h 1366838"/>
              <a:gd name="connsiteX27" fmla="*/ 476250 w 500063"/>
              <a:gd name="connsiteY27" fmla="*/ 1100138 h 1366838"/>
              <a:gd name="connsiteX28" fmla="*/ 500063 w 500063"/>
              <a:gd name="connsiteY28" fmla="*/ 1202531 h 1366838"/>
              <a:gd name="connsiteX29" fmla="*/ 478631 w 500063"/>
              <a:gd name="connsiteY29" fmla="*/ 1273969 h 1366838"/>
              <a:gd name="connsiteX30" fmla="*/ 457200 w 500063"/>
              <a:gd name="connsiteY30" fmla="*/ 1314450 h 1366838"/>
              <a:gd name="connsiteX31" fmla="*/ 426244 w 500063"/>
              <a:gd name="connsiteY31" fmla="*/ 1345406 h 1366838"/>
              <a:gd name="connsiteX32" fmla="*/ 397669 w 500063"/>
              <a:gd name="connsiteY32" fmla="*/ 1362075 h 1366838"/>
              <a:gd name="connsiteX33" fmla="*/ 373856 w 500063"/>
              <a:gd name="connsiteY33" fmla="*/ 1366838 h 1366838"/>
              <a:gd name="connsiteX34" fmla="*/ 354806 w 500063"/>
              <a:gd name="connsiteY34" fmla="*/ 1362075 h 1366838"/>
              <a:gd name="connsiteX35" fmla="*/ 333375 w 500063"/>
              <a:gd name="connsiteY35" fmla="*/ 1333500 h 1366838"/>
              <a:gd name="connsiteX36" fmla="*/ 292894 w 500063"/>
              <a:gd name="connsiteY36" fmla="*/ 1276350 h 1366838"/>
              <a:gd name="connsiteX37" fmla="*/ 266700 w 500063"/>
              <a:gd name="connsiteY37" fmla="*/ 1214438 h 1366838"/>
              <a:gd name="connsiteX38" fmla="*/ 250031 w 500063"/>
              <a:gd name="connsiteY38" fmla="*/ 1157288 h 1366838"/>
              <a:gd name="connsiteX39" fmla="*/ 254794 w 500063"/>
              <a:gd name="connsiteY39" fmla="*/ 1123950 h 1366838"/>
              <a:gd name="connsiteX40" fmla="*/ 264319 w 500063"/>
              <a:gd name="connsiteY40" fmla="*/ 1073944 h 1366838"/>
              <a:gd name="connsiteX41" fmla="*/ 271463 w 500063"/>
              <a:gd name="connsiteY41" fmla="*/ 1012031 h 1366838"/>
              <a:gd name="connsiteX42" fmla="*/ 264319 w 500063"/>
              <a:gd name="connsiteY42" fmla="*/ 850106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0063" h="1366838">
                <a:moveTo>
                  <a:pt x="264319" y="850106"/>
                </a:moveTo>
                <a:lnTo>
                  <a:pt x="204788" y="280988"/>
                </a:lnTo>
                <a:lnTo>
                  <a:pt x="197644" y="245269"/>
                </a:lnTo>
                <a:lnTo>
                  <a:pt x="190500" y="226219"/>
                </a:lnTo>
                <a:lnTo>
                  <a:pt x="173831" y="195263"/>
                </a:lnTo>
                <a:lnTo>
                  <a:pt x="150019" y="169069"/>
                </a:lnTo>
                <a:lnTo>
                  <a:pt x="114300" y="135731"/>
                </a:lnTo>
                <a:lnTo>
                  <a:pt x="78581" y="107156"/>
                </a:lnTo>
                <a:lnTo>
                  <a:pt x="33338" y="78581"/>
                </a:lnTo>
                <a:lnTo>
                  <a:pt x="9525" y="57150"/>
                </a:lnTo>
                <a:lnTo>
                  <a:pt x="0" y="38100"/>
                </a:lnTo>
                <a:lnTo>
                  <a:pt x="0" y="19050"/>
                </a:lnTo>
                <a:lnTo>
                  <a:pt x="7144" y="7144"/>
                </a:lnTo>
                <a:lnTo>
                  <a:pt x="30956" y="0"/>
                </a:lnTo>
                <a:lnTo>
                  <a:pt x="76200" y="2381"/>
                </a:lnTo>
                <a:lnTo>
                  <a:pt x="133350" y="11906"/>
                </a:lnTo>
                <a:lnTo>
                  <a:pt x="195263" y="28575"/>
                </a:lnTo>
                <a:lnTo>
                  <a:pt x="247650" y="47625"/>
                </a:lnTo>
                <a:lnTo>
                  <a:pt x="292894" y="69056"/>
                </a:lnTo>
                <a:lnTo>
                  <a:pt x="342900" y="95250"/>
                </a:lnTo>
                <a:lnTo>
                  <a:pt x="361950" y="111919"/>
                </a:lnTo>
                <a:lnTo>
                  <a:pt x="381000" y="130969"/>
                </a:lnTo>
                <a:lnTo>
                  <a:pt x="400050" y="166688"/>
                </a:lnTo>
                <a:lnTo>
                  <a:pt x="416719" y="216694"/>
                </a:lnTo>
                <a:lnTo>
                  <a:pt x="428625" y="271463"/>
                </a:lnTo>
                <a:lnTo>
                  <a:pt x="454819" y="495300"/>
                </a:lnTo>
                <a:lnTo>
                  <a:pt x="445294" y="616744"/>
                </a:lnTo>
                <a:lnTo>
                  <a:pt x="476250" y="1100138"/>
                </a:lnTo>
                <a:lnTo>
                  <a:pt x="500063" y="1202531"/>
                </a:lnTo>
                <a:lnTo>
                  <a:pt x="478631" y="1273969"/>
                </a:lnTo>
                <a:lnTo>
                  <a:pt x="457200" y="1314450"/>
                </a:lnTo>
                <a:lnTo>
                  <a:pt x="426244" y="1345406"/>
                </a:lnTo>
                <a:lnTo>
                  <a:pt x="397669" y="1362075"/>
                </a:lnTo>
                <a:lnTo>
                  <a:pt x="373856" y="1366838"/>
                </a:lnTo>
                <a:lnTo>
                  <a:pt x="354806" y="1362075"/>
                </a:lnTo>
                <a:lnTo>
                  <a:pt x="333375" y="1333500"/>
                </a:lnTo>
                <a:lnTo>
                  <a:pt x="292894" y="1276350"/>
                </a:lnTo>
                <a:lnTo>
                  <a:pt x="266700" y="1214438"/>
                </a:lnTo>
                <a:lnTo>
                  <a:pt x="250031" y="1157288"/>
                </a:lnTo>
                <a:lnTo>
                  <a:pt x="254794" y="1123950"/>
                </a:lnTo>
                <a:lnTo>
                  <a:pt x="264319" y="1073944"/>
                </a:lnTo>
                <a:lnTo>
                  <a:pt x="271463" y="1012031"/>
                </a:lnTo>
                <a:lnTo>
                  <a:pt x="264319" y="850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ABEB3A6-38AF-6C4C-98AC-457CB19215AA}"/>
              </a:ext>
            </a:extLst>
          </p:cNvPr>
          <p:cNvSpPr/>
          <p:nvPr/>
        </p:nvSpPr>
        <p:spPr>
          <a:xfrm>
            <a:off x="5438775" y="2309813"/>
            <a:ext cx="419100" cy="1377950"/>
          </a:xfrm>
          <a:custGeom>
            <a:avLst/>
            <a:gdLst>
              <a:gd name="connsiteX0" fmla="*/ 69056 w 419100"/>
              <a:gd name="connsiteY0" fmla="*/ 900112 h 1378743"/>
              <a:gd name="connsiteX1" fmla="*/ 85725 w 419100"/>
              <a:gd name="connsiteY1" fmla="*/ 635793 h 1378743"/>
              <a:gd name="connsiteX2" fmla="*/ 111919 w 419100"/>
              <a:gd name="connsiteY2" fmla="*/ 492918 h 1378743"/>
              <a:gd name="connsiteX3" fmla="*/ 109538 w 419100"/>
              <a:gd name="connsiteY3" fmla="*/ 273843 h 1378743"/>
              <a:gd name="connsiteX4" fmla="*/ 102394 w 419100"/>
              <a:gd name="connsiteY4" fmla="*/ 240506 h 1378743"/>
              <a:gd name="connsiteX5" fmla="*/ 85725 w 419100"/>
              <a:gd name="connsiteY5" fmla="*/ 157162 h 1378743"/>
              <a:gd name="connsiteX6" fmla="*/ 64294 w 419100"/>
              <a:gd name="connsiteY6" fmla="*/ 130968 h 1378743"/>
              <a:gd name="connsiteX7" fmla="*/ 42863 w 419100"/>
              <a:gd name="connsiteY7" fmla="*/ 107156 h 1378743"/>
              <a:gd name="connsiteX8" fmla="*/ 23813 w 419100"/>
              <a:gd name="connsiteY8" fmla="*/ 76200 h 1378743"/>
              <a:gd name="connsiteX9" fmla="*/ 9525 w 419100"/>
              <a:gd name="connsiteY9" fmla="*/ 50006 h 1378743"/>
              <a:gd name="connsiteX10" fmla="*/ 0 w 419100"/>
              <a:gd name="connsiteY10" fmla="*/ 26193 h 1378743"/>
              <a:gd name="connsiteX11" fmla="*/ 0 w 419100"/>
              <a:gd name="connsiteY11" fmla="*/ 16668 h 1378743"/>
              <a:gd name="connsiteX12" fmla="*/ 2381 w 419100"/>
              <a:gd name="connsiteY12" fmla="*/ 4762 h 1378743"/>
              <a:gd name="connsiteX13" fmla="*/ 16669 w 419100"/>
              <a:gd name="connsiteY13" fmla="*/ 0 h 1378743"/>
              <a:gd name="connsiteX14" fmla="*/ 59531 w 419100"/>
              <a:gd name="connsiteY14" fmla="*/ 2381 h 1378743"/>
              <a:gd name="connsiteX15" fmla="*/ 130969 w 419100"/>
              <a:gd name="connsiteY15" fmla="*/ 14287 h 1378743"/>
              <a:gd name="connsiteX16" fmla="*/ 202406 w 419100"/>
              <a:gd name="connsiteY16" fmla="*/ 35718 h 1378743"/>
              <a:gd name="connsiteX17" fmla="*/ 254794 w 419100"/>
              <a:gd name="connsiteY17" fmla="*/ 61912 h 1378743"/>
              <a:gd name="connsiteX18" fmla="*/ 304800 w 419100"/>
              <a:gd name="connsiteY18" fmla="*/ 92868 h 1378743"/>
              <a:gd name="connsiteX19" fmla="*/ 340519 w 419100"/>
              <a:gd name="connsiteY19" fmla="*/ 121443 h 1378743"/>
              <a:gd name="connsiteX20" fmla="*/ 376238 w 419100"/>
              <a:gd name="connsiteY20" fmla="*/ 166687 h 1378743"/>
              <a:gd name="connsiteX21" fmla="*/ 416719 w 419100"/>
              <a:gd name="connsiteY21" fmla="*/ 233362 h 1378743"/>
              <a:gd name="connsiteX22" fmla="*/ 419100 w 419100"/>
              <a:gd name="connsiteY22" fmla="*/ 252412 h 1378743"/>
              <a:gd name="connsiteX23" fmla="*/ 404813 w 419100"/>
              <a:gd name="connsiteY23" fmla="*/ 285750 h 1378743"/>
              <a:gd name="connsiteX24" fmla="*/ 388144 w 419100"/>
              <a:gd name="connsiteY24" fmla="*/ 330993 h 1378743"/>
              <a:gd name="connsiteX25" fmla="*/ 371475 w 419100"/>
              <a:gd name="connsiteY25" fmla="*/ 390525 h 1378743"/>
              <a:gd name="connsiteX26" fmla="*/ 352425 w 419100"/>
              <a:gd name="connsiteY26" fmla="*/ 485775 h 1378743"/>
              <a:gd name="connsiteX27" fmla="*/ 330994 w 419100"/>
              <a:gd name="connsiteY27" fmla="*/ 623887 h 1378743"/>
              <a:gd name="connsiteX28" fmla="*/ 295275 w 419100"/>
              <a:gd name="connsiteY28" fmla="*/ 909637 h 1378743"/>
              <a:gd name="connsiteX29" fmla="*/ 261938 w 419100"/>
              <a:gd name="connsiteY29" fmla="*/ 1143000 h 1378743"/>
              <a:gd name="connsiteX30" fmla="*/ 250031 w 419100"/>
              <a:gd name="connsiteY30" fmla="*/ 1228725 h 1378743"/>
              <a:gd name="connsiteX31" fmla="*/ 240506 w 419100"/>
              <a:gd name="connsiteY31" fmla="*/ 1278731 h 1378743"/>
              <a:gd name="connsiteX32" fmla="*/ 223838 w 419100"/>
              <a:gd name="connsiteY32" fmla="*/ 1335881 h 1378743"/>
              <a:gd name="connsiteX33" fmla="*/ 207169 w 419100"/>
              <a:gd name="connsiteY33" fmla="*/ 1359693 h 1378743"/>
              <a:gd name="connsiteX34" fmla="*/ 188119 w 419100"/>
              <a:gd name="connsiteY34" fmla="*/ 1373981 h 1378743"/>
              <a:gd name="connsiteX35" fmla="*/ 161925 w 419100"/>
              <a:gd name="connsiteY35" fmla="*/ 1378743 h 1378743"/>
              <a:gd name="connsiteX36" fmla="*/ 128588 w 419100"/>
              <a:gd name="connsiteY36" fmla="*/ 1373981 h 1378743"/>
              <a:gd name="connsiteX37" fmla="*/ 90488 w 419100"/>
              <a:gd name="connsiteY37" fmla="*/ 1350168 h 1378743"/>
              <a:gd name="connsiteX38" fmla="*/ 50006 w 419100"/>
              <a:gd name="connsiteY38" fmla="*/ 1312068 h 1378743"/>
              <a:gd name="connsiteX39" fmla="*/ 16669 w 419100"/>
              <a:gd name="connsiteY39" fmla="*/ 1276350 h 1378743"/>
              <a:gd name="connsiteX40" fmla="*/ 0 w 419100"/>
              <a:gd name="connsiteY40" fmla="*/ 1254918 h 1378743"/>
              <a:gd name="connsiteX41" fmla="*/ 40481 w 419100"/>
              <a:gd name="connsiteY41" fmla="*/ 1128712 h 1378743"/>
              <a:gd name="connsiteX42" fmla="*/ 69056 w 419100"/>
              <a:gd name="connsiteY42" fmla="*/ 900112 h 137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19100" h="1378743">
                <a:moveTo>
                  <a:pt x="69056" y="900112"/>
                </a:moveTo>
                <a:lnTo>
                  <a:pt x="85725" y="635793"/>
                </a:lnTo>
                <a:lnTo>
                  <a:pt x="111919" y="492918"/>
                </a:lnTo>
                <a:cubicBezTo>
                  <a:pt x="111125" y="419893"/>
                  <a:pt x="110332" y="346868"/>
                  <a:pt x="109538" y="273843"/>
                </a:cubicBezTo>
                <a:lnTo>
                  <a:pt x="102394" y="240506"/>
                </a:lnTo>
                <a:lnTo>
                  <a:pt x="85725" y="157162"/>
                </a:lnTo>
                <a:lnTo>
                  <a:pt x="64294" y="130968"/>
                </a:lnTo>
                <a:lnTo>
                  <a:pt x="42863" y="107156"/>
                </a:lnTo>
                <a:lnTo>
                  <a:pt x="23813" y="76200"/>
                </a:lnTo>
                <a:lnTo>
                  <a:pt x="9525" y="50006"/>
                </a:lnTo>
                <a:lnTo>
                  <a:pt x="0" y="26193"/>
                </a:lnTo>
                <a:lnTo>
                  <a:pt x="0" y="16668"/>
                </a:lnTo>
                <a:lnTo>
                  <a:pt x="2381" y="4762"/>
                </a:lnTo>
                <a:lnTo>
                  <a:pt x="16669" y="0"/>
                </a:lnTo>
                <a:lnTo>
                  <a:pt x="59531" y="2381"/>
                </a:lnTo>
                <a:lnTo>
                  <a:pt x="130969" y="14287"/>
                </a:lnTo>
                <a:lnTo>
                  <a:pt x="202406" y="35718"/>
                </a:lnTo>
                <a:lnTo>
                  <a:pt x="254794" y="61912"/>
                </a:lnTo>
                <a:lnTo>
                  <a:pt x="304800" y="92868"/>
                </a:lnTo>
                <a:lnTo>
                  <a:pt x="340519" y="121443"/>
                </a:lnTo>
                <a:lnTo>
                  <a:pt x="376238" y="166687"/>
                </a:lnTo>
                <a:lnTo>
                  <a:pt x="416719" y="233362"/>
                </a:lnTo>
                <a:lnTo>
                  <a:pt x="419100" y="252412"/>
                </a:lnTo>
                <a:lnTo>
                  <a:pt x="404813" y="285750"/>
                </a:lnTo>
                <a:lnTo>
                  <a:pt x="388144" y="330993"/>
                </a:lnTo>
                <a:lnTo>
                  <a:pt x="371475" y="390525"/>
                </a:lnTo>
                <a:lnTo>
                  <a:pt x="352425" y="485775"/>
                </a:lnTo>
                <a:lnTo>
                  <a:pt x="330994" y="623887"/>
                </a:lnTo>
                <a:lnTo>
                  <a:pt x="295275" y="909637"/>
                </a:lnTo>
                <a:lnTo>
                  <a:pt x="261938" y="1143000"/>
                </a:lnTo>
                <a:lnTo>
                  <a:pt x="250031" y="1228725"/>
                </a:lnTo>
                <a:lnTo>
                  <a:pt x="240506" y="1278731"/>
                </a:lnTo>
                <a:lnTo>
                  <a:pt x="223838" y="1335881"/>
                </a:lnTo>
                <a:lnTo>
                  <a:pt x="207169" y="1359693"/>
                </a:lnTo>
                <a:lnTo>
                  <a:pt x="188119" y="1373981"/>
                </a:lnTo>
                <a:lnTo>
                  <a:pt x="161925" y="1378743"/>
                </a:lnTo>
                <a:lnTo>
                  <a:pt x="128588" y="1373981"/>
                </a:lnTo>
                <a:lnTo>
                  <a:pt x="90488" y="1350168"/>
                </a:lnTo>
                <a:lnTo>
                  <a:pt x="50006" y="1312068"/>
                </a:lnTo>
                <a:lnTo>
                  <a:pt x="16669" y="1276350"/>
                </a:lnTo>
                <a:lnTo>
                  <a:pt x="0" y="1254918"/>
                </a:lnTo>
                <a:lnTo>
                  <a:pt x="40481" y="1128712"/>
                </a:lnTo>
                <a:lnTo>
                  <a:pt x="69056" y="9001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006453A-97D6-D34E-898D-D4BAD5AE2348}"/>
              </a:ext>
            </a:extLst>
          </p:cNvPr>
          <p:cNvSpPr/>
          <p:nvPr/>
        </p:nvSpPr>
        <p:spPr>
          <a:xfrm>
            <a:off x="4657725" y="3400425"/>
            <a:ext cx="879475" cy="233363"/>
          </a:xfrm>
          <a:custGeom>
            <a:avLst/>
            <a:gdLst>
              <a:gd name="connsiteX0" fmla="*/ 402431 w 878681"/>
              <a:gd name="connsiteY0" fmla="*/ 209550 h 233363"/>
              <a:gd name="connsiteX1" fmla="*/ 21431 w 878681"/>
              <a:gd name="connsiteY1" fmla="*/ 233363 h 233363"/>
              <a:gd name="connsiteX2" fmla="*/ 0 w 878681"/>
              <a:gd name="connsiteY2" fmla="*/ 80963 h 233363"/>
              <a:gd name="connsiteX3" fmla="*/ 297656 w 878681"/>
              <a:gd name="connsiteY3" fmla="*/ 52388 h 233363"/>
              <a:gd name="connsiteX4" fmla="*/ 711994 w 878681"/>
              <a:gd name="connsiteY4" fmla="*/ 16669 h 233363"/>
              <a:gd name="connsiteX5" fmla="*/ 873919 w 878681"/>
              <a:gd name="connsiteY5" fmla="*/ 0 h 233363"/>
              <a:gd name="connsiteX6" fmla="*/ 878681 w 878681"/>
              <a:gd name="connsiteY6" fmla="*/ 176213 h 233363"/>
              <a:gd name="connsiteX7" fmla="*/ 790575 w 878681"/>
              <a:gd name="connsiteY7" fmla="*/ 188119 h 233363"/>
              <a:gd name="connsiteX8" fmla="*/ 402431 w 878681"/>
              <a:gd name="connsiteY8" fmla="*/ 209550 h 233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8681" h="233363">
                <a:moveTo>
                  <a:pt x="402431" y="209550"/>
                </a:moveTo>
                <a:lnTo>
                  <a:pt x="21431" y="233363"/>
                </a:lnTo>
                <a:lnTo>
                  <a:pt x="0" y="80963"/>
                </a:lnTo>
                <a:lnTo>
                  <a:pt x="297656" y="52388"/>
                </a:lnTo>
                <a:lnTo>
                  <a:pt x="711994" y="16669"/>
                </a:lnTo>
                <a:lnTo>
                  <a:pt x="873919" y="0"/>
                </a:lnTo>
                <a:lnTo>
                  <a:pt x="878681" y="176213"/>
                </a:lnTo>
                <a:lnTo>
                  <a:pt x="790575" y="188119"/>
                </a:lnTo>
                <a:lnTo>
                  <a:pt x="402431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8375358-FB3B-7147-B9AC-5BE9E38414CE}"/>
              </a:ext>
            </a:extLst>
          </p:cNvPr>
          <p:cNvSpPr/>
          <p:nvPr/>
        </p:nvSpPr>
        <p:spPr>
          <a:xfrm>
            <a:off x="3984625" y="4062413"/>
            <a:ext cx="2616200" cy="1644650"/>
          </a:xfrm>
          <a:custGeom>
            <a:avLst/>
            <a:gdLst>
              <a:gd name="connsiteX0" fmla="*/ 1628775 w 2616994"/>
              <a:gd name="connsiteY0" fmla="*/ 242887 h 1645443"/>
              <a:gd name="connsiteX1" fmla="*/ 1245394 w 2616994"/>
              <a:gd name="connsiteY1" fmla="*/ 266700 h 1645443"/>
              <a:gd name="connsiteX2" fmla="*/ 1057275 w 2616994"/>
              <a:gd name="connsiteY2" fmla="*/ 280987 h 1645443"/>
              <a:gd name="connsiteX3" fmla="*/ 588169 w 2616994"/>
              <a:gd name="connsiteY3" fmla="*/ 326231 h 1645443"/>
              <a:gd name="connsiteX4" fmla="*/ 76200 w 2616994"/>
              <a:gd name="connsiteY4" fmla="*/ 381000 h 1645443"/>
              <a:gd name="connsiteX5" fmla="*/ 0 w 2616994"/>
              <a:gd name="connsiteY5" fmla="*/ 221456 h 1645443"/>
              <a:gd name="connsiteX6" fmla="*/ 388144 w 2616994"/>
              <a:gd name="connsiteY6" fmla="*/ 183356 h 1645443"/>
              <a:gd name="connsiteX7" fmla="*/ 1057275 w 2616994"/>
              <a:gd name="connsiteY7" fmla="*/ 119062 h 1645443"/>
              <a:gd name="connsiteX8" fmla="*/ 1243013 w 2616994"/>
              <a:gd name="connsiteY8" fmla="*/ 107156 h 1645443"/>
              <a:gd name="connsiteX9" fmla="*/ 1757363 w 2616994"/>
              <a:gd name="connsiteY9" fmla="*/ 78581 h 1645443"/>
              <a:gd name="connsiteX10" fmla="*/ 2135982 w 2616994"/>
              <a:gd name="connsiteY10" fmla="*/ 59531 h 1645443"/>
              <a:gd name="connsiteX11" fmla="*/ 2181225 w 2616994"/>
              <a:gd name="connsiteY11" fmla="*/ 52387 h 1645443"/>
              <a:gd name="connsiteX12" fmla="*/ 2228850 w 2616994"/>
              <a:gd name="connsiteY12" fmla="*/ 40481 h 1645443"/>
              <a:gd name="connsiteX13" fmla="*/ 2271713 w 2616994"/>
              <a:gd name="connsiteY13" fmla="*/ 30956 h 1645443"/>
              <a:gd name="connsiteX14" fmla="*/ 2300288 w 2616994"/>
              <a:gd name="connsiteY14" fmla="*/ 14287 h 1645443"/>
              <a:gd name="connsiteX15" fmla="*/ 2314575 w 2616994"/>
              <a:gd name="connsiteY15" fmla="*/ 2381 h 1645443"/>
              <a:gd name="connsiteX16" fmla="*/ 2326482 w 2616994"/>
              <a:gd name="connsiteY16" fmla="*/ 0 h 1645443"/>
              <a:gd name="connsiteX17" fmla="*/ 2366963 w 2616994"/>
              <a:gd name="connsiteY17" fmla="*/ 0 h 1645443"/>
              <a:gd name="connsiteX18" fmla="*/ 2390775 w 2616994"/>
              <a:gd name="connsiteY18" fmla="*/ 9525 h 1645443"/>
              <a:gd name="connsiteX19" fmla="*/ 2476500 w 2616994"/>
              <a:gd name="connsiteY19" fmla="*/ 73818 h 1645443"/>
              <a:gd name="connsiteX20" fmla="*/ 2571750 w 2616994"/>
              <a:gd name="connsiteY20" fmla="*/ 152400 h 1645443"/>
              <a:gd name="connsiteX21" fmla="*/ 2602707 w 2616994"/>
              <a:gd name="connsiteY21" fmla="*/ 178593 h 1645443"/>
              <a:gd name="connsiteX22" fmla="*/ 2614613 w 2616994"/>
              <a:gd name="connsiteY22" fmla="*/ 195262 h 1645443"/>
              <a:gd name="connsiteX23" fmla="*/ 2616994 w 2616994"/>
              <a:gd name="connsiteY23" fmla="*/ 219075 h 1645443"/>
              <a:gd name="connsiteX24" fmla="*/ 2607469 w 2616994"/>
              <a:gd name="connsiteY24" fmla="*/ 254793 h 1645443"/>
              <a:gd name="connsiteX25" fmla="*/ 2581275 w 2616994"/>
              <a:gd name="connsiteY25" fmla="*/ 300037 h 1645443"/>
              <a:gd name="connsiteX26" fmla="*/ 2547938 w 2616994"/>
              <a:gd name="connsiteY26" fmla="*/ 395287 h 1645443"/>
              <a:gd name="connsiteX27" fmla="*/ 2528888 w 2616994"/>
              <a:gd name="connsiteY27" fmla="*/ 588168 h 1645443"/>
              <a:gd name="connsiteX28" fmla="*/ 2521744 w 2616994"/>
              <a:gd name="connsiteY28" fmla="*/ 661987 h 1645443"/>
              <a:gd name="connsiteX29" fmla="*/ 2507457 w 2616994"/>
              <a:gd name="connsiteY29" fmla="*/ 759618 h 1645443"/>
              <a:gd name="connsiteX30" fmla="*/ 2459832 w 2616994"/>
              <a:gd name="connsiteY30" fmla="*/ 990600 h 1645443"/>
              <a:gd name="connsiteX31" fmla="*/ 2419350 w 2616994"/>
              <a:gd name="connsiteY31" fmla="*/ 1150143 h 1645443"/>
              <a:gd name="connsiteX32" fmla="*/ 2378869 w 2616994"/>
              <a:gd name="connsiteY32" fmla="*/ 1283493 h 1645443"/>
              <a:gd name="connsiteX33" fmla="*/ 2319338 w 2616994"/>
              <a:gd name="connsiteY33" fmla="*/ 1452562 h 1645443"/>
              <a:gd name="connsiteX34" fmla="*/ 2278857 w 2616994"/>
              <a:gd name="connsiteY34" fmla="*/ 1550193 h 1645443"/>
              <a:gd name="connsiteX35" fmla="*/ 2250282 w 2616994"/>
              <a:gd name="connsiteY35" fmla="*/ 1597818 h 1645443"/>
              <a:gd name="connsiteX36" fmla="*/ 2216944 w 2616994"/>
              <a:gd name="connsiteY36" fmla="*/ 1635918 h 1645443"/>
              <a:gd name="connsiteX37" fmla="*/ 2200275 w 2616994"/>
              <a:gd name="connsiteY37" fmla="*/ 1645443 h 1645443"/>
              <a:gd name="connsiteX38" fmla="*/ 2183607 w 2616994"/>
              <a:gd name="connsiteY38" fmla="*/ 1645443 h 1645443"/>
              <a:gd name="connsiteX39" fmla="*/ 2155032 w 2616994"/>
              <a:gd name="connsiteY39" fmla="*/ 1635918 h 1645443"/>
              <a:gd name="connsiteX40" fmla="*/ 2133600 w 2616994"/>
              <a:gd name="connsiteY40" fmla="*/ 1616868 h 1645443"/>
              <a:gd name="connsiteX41" fmla="*/ 2124075 w 2616994"/>
              <a:gd name="connsiteY41" fmla="*/ 1590675 h 1645443"/>
              <a:gd name="connsiteX42" fmla="*/ 2107407 w 2616994"/>
              <a:gd name="connsiteY42" fmla="*/ 1538287 h 1645443"/>
              <a:gd name="connsiteX43" fmla="*/ 2090738 w 2616994"/>
              <a:gd name="connsiteY43" fmla="*/ 1507331 h 1645443"/>
              <a:gd name="connsiteX44" fmla="*/ 2183607 w 2616994"/>
              <a:gd name="connsiteY44" fmla="*/ 1095375 h 1645443"/>
              <a:gd name="connsiteX45" fmla="*/ 2205038 w 2616994"/>
              <a:gd name="connsiteY45" fmla="*/ 1042987 h 1645443"/>
              <a:gd name="connsiteX46" fmla="*/ 2221707 w 2616994"/>
              <a:gd name="connsiteY46" fmla="*/ 983456 h 1645443"/>
              <a:gd name="connsiteX47" fmla="*/ 2266950 w 2616994"/>
              <a:gd name="connsiteY47" fmla="*/ 723900 h 1645443"/>
              <a:gd name="connsiteX48" fmla="*/ 2314575 w 2616994"/>
              <a:gd name="connsiteY48" fmla="*/ 402431 h 1645443"/>
              <a:gd name="connsiteX49" fmla="*/ 2321719 w 2616994"/>
              <a:gd name="connsiteY49" fmla="*/ 316706 h 1645443"/>
              <a:gd name="connsiteX50" fmla="*/ 2321719 w 2616994"/>
              <a:gd name="connsiteY50" fmla="*/ 271462 h 1645443"/>
              <a:gd name="connsiteX51" fmla="*/ 2316957 w 2616994"/>
              <a:gd name="connsiteY51" fmla="*/ 247650 h 1645443"/>
              <a:gd name="connsiteX52" fmla="*/ 2305050 w 2616994"/>
              <a:gd name="connsiteY52" fmla="*/ 230981 h 1645443"/>
              <a:gd name="connsiteX53" fmla="*/ 2288382 w 2616994"/>
              <a:gd name="connsiteY53" fmla="*/ 221456 h 1645443"/>
              <a:gd name="connsiteX54" fmla="*/ 2252663 w 2616994"/>
              <a:gd name="connsiteY54" fmla="*/ 219075 h 1645443"/>
              <a:gd name="connsiteX55" fmla="*/ 2062163 w 2616994"/>
              <a:gd name="connsiteY55" fmla="*/ 223837 h 1645443"/>
              <a:gd name="connsiteX56" fmla="*/ 1628775 w 2616994"/>
              <a:gd name="connsiteY56" fmla="*/ 242887 h 164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16994" h="1645443">
                <a:moveTo>
                  <a:pt x="1628775" y="242887"/>
                </a:moveTo>
                <a:lnTo>
                  <a:pt x="1245394" y="266700"/>
                </a:lnTo>
                <a:lnTo>
                  <a:pt x="1057275" y="280987"/>
                </a:lnTo>
                <a:lnTo>
                  <a:pt x="588169" y="326231"/>
                </a:lnTo>
                <a:lnTo>
                  <a:pt x="76200" y="381000"/>
                </a:lnTo>
                <a:lnTo>
                  <a:pt x="0" y="221456"/>
                </a:lnTo>
                <a:lnTo>
                  <a:pt x="388144" y="183356"/>
                </a:lnTo>
                <a:lnTo>
                  <a:pt x="1057275" y="119062"/>
                </a:lnTo>
                <a:lnTo>
                  <a:pt x="1243013" y="107156"/>
                </a:lnTo>
                <a:lnTo>
                  <a:pt x="1757363" y="78581"/>
                </a:lnTo>
                <a:lnTo>
                  <a:pt x="2135982" y="59531"/>
                </a:lnTo>
                <a:lnTo>
                  <a:pt x="2181225" y="52387"/>
                </a:lnTo>
                <a:lnTo>
                  <a:pt x="2228850" y="40481"/>
                </a:lnTo>
                <a:lnTo>
                  <a:pt x="2271713" y="30956"/>
                </a:lnTo>
                <a:lnTo>
                  <a:pt x="2300288" y="14287"/>
                </a:lnTo>
                <a:lnTo>
                  <a:pt x="2314575" y="2381"/>
                </a:lnTo>
                <a:lnTo>
                  <a:pt x="2326482" y="0"/>
                </a:lnTo>
                <a:lnTo>
                  <a:pt x="2366963" y="0"/>
                </a:lnTo>
                <a:lnTo>
                  <a:pt x="2390775" y="9525"/>
                </a:lnTo>
                <a:lnTo>
                  <a:pt x="2476500" y="73818"/>
                </a:lnTo>
                <a:lnTo>
                  <a:pt x="2571750" y="152400"/>
                </a:lnTo>
                <a:lnTo>
                  <a:pt x="2602707" y="178593"/>
                </a:lnTo>
                <a:lnTo>
                  <a:pt x="2614613" y="195262"/>
                </a:lnTo>
                <a:lnTo>
                  <a:pt x="2616994" y="219075"/>
                </a:lnTo>
                <a:lnTo>
                  <a:pt x="2607469" y="254793"/>
                </a:lnTo>
                <a:lnTo>
                  <a:pt x="2581275" y="300037"/>
                </a:lnTo>
                <a:lnTo>
                  <a:pt x="2547938" y="395287"/>
                </a:lnTo>
                <a:lnTo>
                  <a:pt x="2528888" y="588168"/>
                </a:lnTo>
                <a:lnTo>
                  <a:pt x="2521744" y="661987"/>
                </a:lnTo>
                <a:lnTo>
                  <a:pt x="2507457" y="759618"/>
                </a:lnTo>
                <a:lnTo>
                  <a:pt x="2459832" y="990600"/>
                </a:lnTo>
                <a:lnTo>
                  <a:pt x="2419350" y="1150143"/>
                </a:lnTo>
                <a:lnTo>
                  <a:pt x="2378869" y="1283493"/>
                </a:lnTo>
                <a:lnTo>
                  <a:pt x="2319338" y="1452562"/>
                </a:lnTo>
                <a:lnTo>
                  <a:pt x="2278857" y="1550193"/>
                </a:lnTo>
                <a:lnTo>
                  <a:pt x="2250282" y="1597818"/>
                </a:lnTo>
                <a:lnTo>
                  <a:pt x="2216944" y="1635918"/>
                </a:lnTo>
                <a:lnTo>
                  <a:pt x="2200275" y="1645443"/>
                </a:lnTo>
                <a:lnTo>
                  <a:pt x="2183607" y="1645443"/>
                </a:lnTo>
                <a:lnTo>
                  <a:pt x="2155032" y="1635918"/>
                </a:lnTo>
                <a:lnTo>
                  <a:pt x="2133600" y="1616868"/>
                </a:lnTo>
                <a:lnTo>
                  <a:pt x="2124075" y="1590675"/>
                </a:lnTo>
                <a:lnTo>
                  <a:pt x="2107407" y="1538287"/>
                </a:lnTo>
                <a:lnTo>
                  <a:pt x="2090738" y="1507331"/>
                </a:lnTo>
                <a:lnTo>
                  <a:pt x="2183607" y="1095375"/>
                </a:lnTo>
                <a:lnTo>
                  <a:pt x="2205038" y="1042987"/>
                </a:lnTo>
                <a:lnTo>
                  <a:pt x="2221707" y="983456"/>
                </a:lnTo>
                <a:lnTo>
                  <a:pt x="2266950" y="723900"/>
                </a:lnTo>
                <a:lnTo>
                  <a:pt x="2314575" y="402431"/>
                </a:lnTo>
                <a:lnTo>
                  <a:pt x="2321719" y="316706"/>
                </a:lnTo>
                <a:lnTo>
                  <a:pt x="2321719" y="271462"/>
                </a:lnTo>
                <a:lnTo>
                  <a:pt x="2316957" y="247650"/>
                </a:lnTo>
                <a:lnTo>
                  <a:pt x="2305050" y="230981"/>
                </a:lnTo>
                <a:lnTo>
                  <a:pt x="2288382" y="221456"/>
                </a:lnTo>
                <a:lnTo>
                  <a:pt x="2252663" y="219075"/>
                </a:lnTo>
                <a:lnTo>
                  <a:pt x="2062163" y="223837"/>
                </a:lnTo>
                <a:lnTo>
                  <a:pt x="1628775" y="2428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11FAA15-A2B0-9143-987B-1362954A2513}"/>
              </a:ext>
            </a:extLst>
          </p:cNvPr>
          <p:cNvSpPr/>
          <p:nvPr/>
        </p:nvSpPr>
        <p:spPr>
          <a:xfrm>
            <a:off x="5732463" y="5087938"/>
            <a:ext cx="501650" cy="504825"/>
          </a:xfrm>
          <a:custGeom>
            <a:avLst/>
            <a:gdLst>
              <a:gd name="connsiteX0" fmla="*/ 123825 w 502444"/>
              <a:gd name="connsiteY0" fmla="*/ 161925 h 504825"/>
              <a:gd name="connsiteX1" fmla="*/ 219075 w 502444"/>
              <a:gd name="connsiteY1" fmla="*/ 171450 h 504825"/>
              <a:gd name="connsiteX2" fmla="*/ 273844 w 502444"/>
              <a:gd name="connsiteY2" fmla="*/ 169069 h 504825"/>
              <a:gd name="connsiteX3" fmla="*/ 304800 w 502444"/>
              <a:gd name="connsiteY3" fmla="*/ 164307 h 504825"/>
              <a:gd name="connsiteX4" fmla="*/ 338137 w 502444"/>
              <a:gd name="connsiteY4" fmla="*/ 154782 h 504825"/>
              <a:gd name="connsiteX5" fmla="*/ 359569 w 502444"/>
              <a:gd name="connsiteY5" fmla="*/ 142875 h 504825"/>
              <a:gd name="connsiteX6" fmla="*/ 395287 w 502444"/>
              <a:gd name="connsiteY6" fmla="*/ 114300 h 504825"/>
              <a:gd name="connsiteX7" fmla="*/ 502444 w 502444"/>
              <a:gd name="connsiteY7" fmla="*/ 0 h 504825"/>
              <a:gd name="connsiteX8" fmla="*/ 392906 w 502444"/>
              <a:gd name="connsiteY8" fmla="*/ 504825 h 504825"/>
              <a:gd name="connsiteX9" fmla="*/ 342900 w 502444"/>
              <a:gd name="connsiteY9" fmla="*/ 481013 h 504825"/>
              <a:gd name="connsiteX10" fmla="*/ 311944 w 502444"/>
              <a:gd name="connsiteY10" fmla="*/ 438150 h 504825"/>
              <a:gd name="connsiteX11" fmla="*/ 283369 w 502444"/>
              <a:gd name="connsiteY11" fmla="*/ 402432 h 504825"/>
              <a:gd name="connsiteX12" fmla="*/ 238125 w 502444"/>
              <a:gd name="connsiteY12" fmla="*/ 361950 h 504825"/>
              <a:gd name="connsiteX13" fmla="*/ 188119 w 502444"/>
              <a:gd name="connsiteY13" fmla="*/ 316707 h 504825"/>
              <a:gd name="connsiteX14" fmla="*/ 140494 w 502444"/>
              <a:gd name="connsiteY14" fmla="*/ 278607 h 504825"/>
              <a:gd name="connsiteX15" fmla="*/ 88106 w 502444"/>
              <a:gd name="connsiteY15" fmla="*/ 242888 h 504825"/>
              <a:gd name="connsiteX16" fmla="*/ 35719 w 502444"/>
              <a:gd name="connsiteY16" fmla="*/ 209550 h 504825"/>
              <a:gd name="connsiteX17" fmla="*/ 9525 w 502444"/>
              <a:gd name="connsiteY17" fmla="*/ 188119 h 504825"/>
              <a:gd name="connsiteX18" fmla="*/ 0 w 502444"/>
              <a:gd name="connsiteY18" fmla="*/ 171450 h 504825"/>
              <a:gd name="connsiteX19" fmla="*/ 0 w 502444"/>
              <a:gd name="connsiteY19" fmla="*/ 159544 h 504825"/>
              <a:gd name="connsiteX20" fmla="*/ 9525 w 502444"/>
              <a:gd name="connsiteY20" fmla="*/ 147638 h 504825"/>
              <a:gd name="connsiteX21" fmla="*/ 35719 w 502444"/>
              <a:gd name="connsiteY21" fmla="*/ 145257 h 504825"/>
              <a:gd name="connsiteX22" fmla="*/ 123825 w 502444"/>
              <a:gd name="connsiteY22" fmla="*/ 1619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02444" h="504825">
                <a:moveTo>
                  <a:pt x="123825" y="161925"/>
                </a:moveTo>
                <a:lnTo>
                  <a:pt x="219075" y="171450"/>
                </a:lnTo>
                <a:lnTo>
                  <a:pt x="273844" y="169069"/>
                </a:lnTo>
                <a:lnTo>
                  <a:pt x="304800" y="164307"/>
                </a:lnTo>
                <a:lnTo>
                  <a:pt x="338137" y="154782"/>
                </a:lnTo>
                <a:lnTo>
                  <a:pt x="359569" y="142875"/>
                </a:lnTo>
                <a:lnTo>
                  <a:pt x="395287" y="114300"/>
                </a:lnTo>
                <a:lnTo>
                  <a:pt x="502444" y="0"/>
                </a:lnTo>
                <a:lnTo>
                  <a:pt x="392906" y="504825"/>
                </a:lnTo>
                <a:lnTo>
                  <a:pt x="342900" y="481013"/>
                </a:lnTo>
                <a:lnTo>
                  <a:pt x="311944" y="438150"/>
                </a:lnTo>
                <a:lnTo>
                  <a:pt x="283369" y="402432"/>
                </a:lnTo>
                <a:lnTo>
                  <a:pt x="238125" y="361950"/>
                </a:lnTo>
                <a:lnTo>
                  <a:pt x="188119" y="316707"/>
                </a:lnTo>
                <a:lnTo>
                  <a:pt x="140494" y="278607"/>
                </a:lnTo>
                <a:lnTo>
                  <a:pt x="88106" y="242888"/>
                </a:lnTo>
                <a:lnTo>
                  <a:pt x="35719" y="209550"/>
                </a:lnTo>
                <a:lnTo>
                  <a:pt x="9525" y="188119"/>
                </a:lnTo>
                <a:lnTo>
                  <a:pt x="0" y="171450"/>
                </a:lnTo>
                <a:lnTo>
                  <a:pt x="0" y="159544"/>
                </a:lnTo>
                <a:lnTo>
                  <a:pt x="9525" y="147638"/>
                </a:lnTo>
                <a:lnTo>
                  <a:pt x="35719" y="145257"/>
                </a:lnTo>
                <a:lnTo>
                  <a:pt x="123825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C9A6534-6F1F-6E41-822C-9C2B5E8EC80A}"/>
              </a:ext>
            </a:extLst>
          </p:cNvPr>
          <p:cNvSpPr/>
          <p:nvPr/>
        </p:nvSpPr>
        <p:spPr>
          <a:xfrm rot="16200000">
            <a:off x="3879056" y="4671219"/>
            <a:ext cx="2405063" cy="460375"/>
          </a:xfrm>
          <a:custGeom>
            <a:avLst/>
            <a:gdLst>
              <a:gd name="connsiteX0" fmla="*/ 1171575 w 2405062"/>
              <a:gd name="connsiteY0" fmla="*/ 407193 h 459581"/>
              <a:gd name="connsiteX1" fmla="*/ 647700 w 2405062"/>
              <a:gd name="connsiteY1" fmla="*/ 409575 h 459581"/>
              <a:gd name="connsiteX2" fmla="*/ 397669 w 2405062"/>
              <a:gd name="connsiteY2" fmla="*/ 409575 h 459581"/>
              <a:gd name="connsiteX3" fmla="*/ 235744 w 2405062"/>
              <a:gd name="connsiteY3" fmla="*/ 409575 h 459581"/>
              <a:gd name="connsiteX4" fmla="*/ 171450 w 2405062"/>
              <a:gd name="connsiteY4" fmla="*/ 407193 h 459581"/>
              <a:gd name="connsiteX5" fmla="*/ 135731 w 2405062"/>
              <a:gd name="connsiteY5" fmla="*/ 402431 h 459581"/>
              <a:gd name="connsiteX6" fmla="*/ 85725 w 2405062"/>
              <a:gd name="connsiteY6" fmla="*/ 392906 h 459581"/>
              <a:gd name="connsiteX7" fmla="*/ 54769 w 2405062"/>
              <a:gd name="connsiteY7" fmla="*/ 383381 h 459581"/>
              <a:gd name="connsiteX8" fmla="*/ 30956 w 2405062"/>
              <a:gd name="connsiteY8" fmla="*/ 373856 h 459581"/>
              <a:gd name="connsiteX9" fmla="*/ 14287 w 2405062"/>
              <a:gd name="connsiteY9" fmla="*/ 361950 h 459581"/>
              <a:gd name="connsiteX10" fmla="*/ 0 w 2405062"/>
              <a:gd name="connsiteY10" fmla="*/ 342900 h 459581"/>
              <a:gd name="connsiteX11" fmla="*/ 0 w 2405062"/>
              <a:gd name="connsiteY11" fmla="*/ 321468 h 459581"/>
              <a:gd name="connsiteX12" fmla="*/ 14287 w 2405062"/>
              <a:gd name="connsiteY12" fmla="*/ 292893 h 459581"/>
              <a:gd name="connsiteX13" fmla="*/ 33337 w 2405062"/>
              <a:gd name="connsiteY13" fmla="*/ 273843 h 459581"/>
              <a:gd name="connsiteX14" fmla="*/ 83344 w 2405062"/>
              <a:gd name="connsiteY14" fmla="*/ 228600 h 459581"/>
              <a:gd name="connsiteX15" fmla="*/ 123825 w 2405062"/>
              <a:gd name="connsiteY15" fmla="*/ 195262 h 459581"/>
              <a:gd name="connsiteX16" fmla="*/ 169069 w 2405062"/>
              <a:gd name="connsiteY16" fmla="*/ 166687 h 459581"/>
              <a:gd name="connsiteX17" fmla="*/ 228600 w 2405062"/>
              <a:gd name="connsiteY17" fmla="*/ 142875 h 459581"/>
              <a:gd name="connsiteX18" fmla="*/ 280987 w 2405062"/>
              <a:gd name="connsiteY18" fmla="*/ 128587 h 459581"/>
              <a:gd name="connsiteX19" fmla="*/ 342900 w 2405062"/>
              <a:gd name="connsiteY19" fmla="*/ 116681 h 459581"/>
              <a:gd name="connsiteX20" fmla="*/ 407194 w 2405062"/>
              <a:gd name="connsiteY20" fmla="*/ 114300 h 459581"/>
              <a:gd name="connsiteX21" fmla="*/ 516731 w 2405062"/>
              <a:gd name="connsiteY21" fmla="*/ 135731 h 459581"/>
              <a:gd name="connsiteX22" fmla="*/ 664369 w 2405062"/>
              <a:gd name="connsiteY22" fmla="*/ 159543 h 459581"/>
              <a:gd name="connsiteX23" fmla="*/ 1050131 w 2405062"/>
              <a:gd name="connsiteY23" fmla="*/ 159543 h 459581"/>
              <a:gd name="connsiteX24" fmla="*/ 1754981 w 2405062"/>
              <a:gd name="connsiteY24" fmla="*/ 161925 h 459581"/>
              <a:gd name="connsiteX25" fmla="*/ 1912144 w 2405062"/>
              <a:gd name="connsiteY25" fmla="*/ 161925 h 459581"/>
              <a:gd name="connsiteX26" fmla="*/ 2114550 w 2405062"/>
              <a:gd name="connsiteY26" fmla="*/ 161925 h 459581"/>
              <a:gd name="connsiteX27" fmla="*/ 2164556 w 2405062"/>
              <a:gd name="connsiteY27" fmla="*/ 157162 h 459581"/>
              <a:gd name="connsiteX28" fmla="*/ 2195512 w 2405062"/>
              <a:gd name="connsiteY28" fmla="*/ 147637 h 459581"/>
              <a:gd name="connsiteX29" fmla="*/ 2231231 w 2405062"/>
              <a:gd name="connsiteY29" fmla="*/ 133350 h 459581"/>
              <a:gd name="connsiteX30" fmla="*/ 2266950 w 2405062"/>
              <a:gd name="connsiteY30" fmla="*/ 104775 h 459581"/>
              <a:gd name="connsiteX31" fmla="*/ 2300287 w 2405062"/>
              <a:gd name="connsiteY31" fmla="*/ 76200 h 459581"/>
              <a:gd name="connsiteX32" fmla="*/ 2328862 w 2405062"/>
              <a:gd name="connsiteY32" fmla="*/ 38100 h 459581"/>
              <a:gd name="connsiteX33" fmla="*/ 2347912 w 2405062"/>
              <a:gd name="connsiteY33" fmla="*/ 14287 h 459581"/>
              <a:gd name="connsiteX34" fmla="*/ 2362200 w 2405062"/>
              <a:gd name="connsiteY34" fmla="*/ 4762 h 459581"/>
              <a:gd name="connsiteX35" fmla="*/ 2386012 w 2405062"/>
              <a:gd name="connsiteY35" fmla="*/ 0 h 459581"/>
              <a:gd name="connsiteX36" fmla="*/ 2395537 w 2405062"/>
              <a:gd name="connsiteY36" fmla="*/ 7143 h 459581"/>
              <a:gd name="connsiteX37" fmla="*/ 2405062 w 2405062"/>
              <a:gd name="connsiteY37" fmla="*/ 33337 h 459581"/>
              <a:gd name="connsiteX38" fmla="*/ 2405062 w 2405062"/>
              <a:gd name="connsiteY38" fmla="*/ 92868 h 459581"/>
              <a:gd name="connsiteX39" fmla="*/ 2397919 w 2405062"/>
              <a:gd name="connsiteY39" fmla="*/ 150018 h 459581"/>
              <a:gd name="connsiteX40" fmla="*/ 2383631 w 2405062"/>
              <a:gd name="connsiteY40" fmla="*/ 207168 h 459581"/>
              <a:gd name="connsiteX41" fmla="*/ 2357437 w 2405062"/>
              <a:gd name="connsiteY41" fmla="*/ 269081 h 459581"/>
              <a:gd name="connsiteX42" fmla="*/ 2316956 w 2405062"/>
              <a:gd name="connsiteY42" fmla="*/ 338137 h 459581"/>
              <a:gd name="connsiteX43" fmla="*/ 2252662 w 2405062"/>
              <a:gd name="connsiteY43" fmla="*/ 423862 h 459581"/>
              <a:gd name="connsiteX44" fmla="*/ 2235994 w 2405062"/>
              <a:gd name="connsiteY44" fmla="*/ 442912 h 459581"/>
              <a:gd name="connsiteX45" fmla="*/ 2221706 w 2405062"/>
              <a:gd name="connsiteY45" fmla="*/ 454818 h 459581"/>
              <a:gd name="connsiteX46" fmla="*/ 2195512 w 2405062"/>
              <a:gd name="connsiteY46" fmla="*/ 459581 h 459581"/>
              <a:gd name="connsiteX47" fmla="*/ 2166937 w 2405062"/>
              <a:gd name="connsiteY47" fmla="*/ 454818 h 459581"/>
              <a:gd name="connsiteX48" fmla="*/ 2131219 w 2405062"/>
              <a:gd name="connsiteY48" fmla="*/ 440531 h 459581"/>
              <a:gd name="connsiteX49" fmla="*/ 2074069 w 2405062"/>
              <a:gd name="connsiteY49" fmla="*/ 409575 h 459581"/>
              <a:gd name="connsiteX50" fmla="*/ 1909762 w 2405062"/>
              <a:gd name="connsiteY50" fmla="*/ 409575 h 459581"/>
              <a:gd name="connsiteX51" fmla="*/ 1781175 w 2405062"/>
              <a:gd name="connsiteY51" fmla="*/ 402431 h 459581"/>
              <a:gd name="connsiteX52" fmla="*/ 1171575 w 2405062"/>
              <a:gd name="connsiteY52" fmla="*/ 407193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05062" h="459581">
                <a:moveTo>
                  <a:pt x="1171575" y="407193"/>
                </a:moveTo>
                <a:lnTo>
                  <a:pt x="647700" y="409575"/>
                </a:lnTo>
                <a:lnTo>
                  <a:pt x="397669" y="409575"/>
                </a:lnTo>
                <a:lnTo>
                  <a:pt x="235744" y="409575"/>
                </a:lnTo>
                <a:lnTo>
                  <a:pt x="171450" y="407193"/>
                </a:lnTo>
                <a:lnTo>
                  <a:pt x="135731" y="402431"/>
                </a:lnTo>
                <a:lnTo>
                  <a:pt x="85725" y="392906"/>
                </a:lnTo>
                <a:lnTo>
                  <a:pt x="54769" y="383381"/>
                </a:lnTo>
                <a:lnTo>
                  <a:pt x="30956" y="373856"/>
                </a:lnTo>
                <a:lnTo>
                  <a:pt x="14287" y="361950"/>
                </a:lnTo>
                <a:lnTo>
                  <a:pt x="0" y="342900"/>
                </a:lnTo>
                <a:lnTo>
                  <a:pt x="0" y="321468"/>
                </a:lnTo>
                <a:lnTo>
                  <a:pt x="14287" y="292893"/>
                </a:lnTo>
                <a:lnTo>
                  <a:pt x="33337" y="273843"/>
                </a:lnTo>
                <a:lnTo>
                  <a:pt x="83344" y="228600"/>
                </a:lnTo>
                <a:lnTo>
                  <a:pt x="123825" y="195262"/>
                </a:lnTo>
                <a:lnTo>
                  <a:pt x="169069" y="166687"/>
                </a:lnTo>
                <a:lnTo>
                  <a:pt x="228600" y="142875"/>
                </a:lnTo>
                <a:lnTo>
                  <a:pt x="280987" y="128587"/>
                </a:lnTo>
                <a:lnTo>
                  <a:pt x="342900" y="116681"/>
                </a:lnTo>
                <a:lnTo>
                  <a:pt x="407194" y="114300"/>
                </a:lnTo>
                <a:lnTo>
                  <a:pt x="516731" y="135731"/>
                </a:lnTo>
                <a:lnTo>
                  <a:pt x="664369" y="159543"/>
                </a:lnTo>
                <a:lnTo>
                  <a:pt x="1050131" y="159543"/>
                </a:lnTo>
                <a:lnTo>
                  <a:pt x="1754981" y="161925"/>
                </a:lnTo>
                <a:lnTo>
                  <a:pt x="1912144" y="161925"/>
                </a:lnTo>
                <a:lnTo>
                  <a:pt x="2114550" y="161925"/>
                </a:lnTo>
                <a:lnTo>
                  <a:pt x="2164556" y="157162"/>
                </a:lnTo>
                <a:lnTo>
                  <a:pt x="2195512" y="147637"/>
                </a:lnTo>
                <a:lnTo>
                  <a:pt x="2231231" y="133350"/>
                </a:lnTo>
                <a:lnTo>
                  <a:pt x="2266950" y="104775"/>
                </a:lnTo>
                <a:lnTo>
                  <a:pt x="2300287" y="76200"/>
                </a:lnTo>
                <a:lnTo>
                  <a:pt x="2328862" y="38100"/>
                </a:lnTo>
                <a:lnTo>
                  <a:pt x="2347912" y="14287"/>
                </a:lnTo>
                <a:lnTo>
                  <a:pt x="2362200" y="4762"/>
                </a:lnTo>
                <a:lnTo>
                  <a:pt x="2386012" y="0"/>
                </a:lnTo>
                <a:lnTo>
                  <a:pt x="2395537" y="7143"/>
                </a:lnTo>
                <a:lnTo>
                  <a:pt x="2405062" y="33337"/>
                </a:lnTo>
                <a:lnTo>
                  <a:pt x="2405062" y="92868"/>
                </a:lnTo>
                <a:lnTo>
                  <a:pt x="2397919" y="150018"/>
                </a:lnTo>
                <a:lnTo>
                  <a:pt x="2383631" y="207168"/>
                </a:lnTo>
                <a:lnTo>
                  <a:pt x="2357437" y="269081"/>
                </a:lnTo>
                <a:lnTo>
                  <a:pt x="2316956" y="338137"/>
                </a:lnTo>
                <a:lnTo>
                  <a:pt x="2252662" y="423862"/>
                </a:lnTo>
                <a:lnTo>
                  <a:pt x="2235994" y="442912"/>
                </a:lnTo>
                <a:lnTo>
                  <a:pt x="2221706" y="454818"/>
                </a:lnTo>
                <a:lnTo>
                  <a:pt x="2195512" y="459581"/>
                </a:lnTo>
                <a:lnTo>
                  <a:pt x="2166937" y="454818"/>
                </a:lnTo>
                <a:lnTo>
                  <a:pt x="2131219" y="440531"/>
                </a:lnTo>
                <a:lnTo>
                  <a:pt x="2074069" y="409575"/>
                </a:lnTo>
                <a:lnTo>
                  <a:pt x="1909762" y="409575"/>
                </a:lnTo>
                <a:lnTo>
                  <a:pt x="1781175" y="402431"/>
                </a:lnTo>
                <a:lnTo>
                  <a:pt x="1171575" y="4071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988910-591D-4A3C-8A2A-68885106603C}"/>
              </a:ext>
            </a:extLst>
          </p:cNvPr>
          <p:cNvGrpSpPr/>
          <p:nvPr/>
        </p:nvGrpSpPr>
        <p:grpSpPr>
          <a:xfrm>
            <a:off x="2611437" y="1427162"/>
            <a:ext cx="4332287" cy="4692650"/>
            <a:chOff x="2763838" y="1563688"/>
            <a:chExt cx="4332287" cy="46926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97392720-490A-461E-ADF7-DD51F612BA50}"/>
                </a:ext>
              </a:extLst>
            </p:cNvPr>
            <p:cNvSpPr/>
            <p:nvPr/>
          </p:nvSpPr>
          <p:spPr>
            <a:xfrm>
              <a:off x="4970463" y="1563688"/>
              <a:ext cx="458787" cy="704850"/>
            </a:xfrm>
            <a:custGeom>
              <a:avLst/>
              <a:gdLst>
                <a:gd name="connsiteX0" fmla="*/ 150019 w 459581"/>
                <a:gd name="connsiteY0" fmla="*/ 466725 h 704850"/>
                <a:gd name="connsiteX1" fmla="*/ 150019 w 459581"/>
                <a:gd name="connsiteY1" fmla="*/ 283369 h 704850"/>
                <a:gd name="connsiteX2" fmla="*/ 145256 w 459581"/>
                <a:gd name="connsiteY2" fmla="*/ 240507 h 704850"/>
                <a:gd name="connsiteX3" fmla="*/ 138112 w 459581"/>
                <a:gd name="connsiteY3" fmla="*/ 204788 h 704850"/>
                <a:gd name="connsiteX4" fmla="*/ 123825 w 459581"/>
                <a:gd name="connsiteY4" fmla="*/ 173832 h 704850"/>
                <a:gd name="connsiteX5" fmla="*/ 107156 w 459581"/>
                <a:gd name="connsiteY5" fmla="*/ 145257 h 704850"/>
                <a:gd name="connsiteX6" fmla="*/ 80962 w 459581"/>
                <a:gd name="connsiteY6" fmla="*/ 109538 h 704850"/>
                <a:gd name="connsiteX7" fmla="*/ 61912 w 459581"/>
                <a:gd name="connsiteY7" fmla="*/ 90488 h 704850"/>
                <a:gd name="connsiteX8" fmla="*/ 28575 w 459581"/>
                <a:gd name="connsiteY8" fmla="*/ 64294 h 704850"/>
                <a:gd name="connsiteX9" fmla="*/ 14287 w 459581"/>
                <a:gd name="connsiteY9" fmla="*/ 52388 h 704850"/>
                <a:gd name="connsiteX10" fmla="*/ 2381 w 459581"/>
                <a:gd name="connsiteY10" fmla="*/ 35719 h 704850"/>
                <a:gd name="connsiteX11" fmla="*/ 0 w 459581"/>
                <a:gd name="connsiteY11" fmla="*/ 19050 h 704850"/>
                <a:gd name="connsiteX12" fmla="*/ 4762 w 459581"/>
                <a:gd name="connsiteY12" fmla="*/ 7144 h 704850"/>
                <a:gd name="connsiteX13" fmla="*/ 16669 w 459581"/>
                <a:gd name="connsiteY13" fmla="*/ 0 h 704850"/>
                <a:gd name="connsiteX14" fmla="*/ 38100 w 459581"/>
                <a:gd name="connsiteY14" fmla="*/ 0 h 704850"/>
                <a:gd name="connsiteX15" fmla="*/ 97631 w 459581"/>
                <a:gd name="connsiteY15" fmla="*/ 14288 h 704850"/>
                <a:gd name="connsiteX16" fmla="*/ 147637 w 459581"/>
                <a:gd name="connsiteY16" fmla="*/ 28575 h 704850"/>
                <a:gd name="connsiteX17" fmla="*/ 197644 w 459581"/>
                <a:gd name="connsiteY17" fmla="*/ 45244 h 704850"/>
                <a:gd name="connsiteX18" fmla="*/ 247650 w 459581"/>
                <a:gd name="connsiteY18" fmla="*/ 64294 h 704850"/>
                <a:gd name="connsiteX19" fmla="*/ 309562 w 459581"/>
                <a:gd name="connsiteY19" fmla="*/ 90488 h 704850"/>
                <a:gd name="connsiteX20" fmla="*/ 354806 w 459581"/>
                <a:gd name="connsiteY20" fmla="*/ 116682 h 704850"/>
                <a:gd name="connsiteX21" fmla="*/ 395287 w 459581"/>
                <a:gd name="connsiteY21" fmla="*/ 147638 h 704850"/>
                <a:gd name="connsiteX22" fmla="*/ 423862 w 459581"/>
                <a:gd name="connsiteY22" fmla="*/ 176213 h 704850"/>
                <a:gd name="connsiteX23" fmla="*/ 442912 w 459581"/>
                <a:gd name="connsiteY23" fmla="*/ 209550 h 704850"/>
                <a:gd name="connsiteX24" fmla="*/ 459581 w 459581"/>
                <a:gd name="connsiteY24" fmla="*/ 264319 h 704850"/>
                <a:gd name="connsiteX25" fmla="*/ 454819 w 459581"/>
                <a:gd name="connsiteY25" fmla="*/ 280988 h 704850"/>
                <a:gd name="connsiteX26" fmla="*/ 423862 w 459581"/>
                <a:gd name="connsiteY26" fmla="*/ 321469 h 704850"/>
                <a:gd name="connsiteX27" fmla="*/ 400050 w 459581"/>
                <a:gd name="connsiteY27" fmla="*/ 371475 h 704850"/>
                <a:gd name="connsiteX28" fmla="*/ 378619 w 459581"/>
                <a:gd name="connsiteY28" fmla="*/ 435769 h 704850"/>
                <a:gd name="connsiteX29" fmla="*/ 361950 w 459581"/>
                <a:gd name="connsiteY29" fmla="*/ 526257 h 704850"/>
                <a:gd name="connsiteX30" fmla="*/ 338137 w 459581"/>
                <a:gd name="connsiteY30" fmla="*/ 692944 h 704850"/>
                <a:gd name="connsiteX31" fmla="*/ 150019 w 459581"/>
                <a:gd name="connsiteY31" fmla="*/ 704850 h 704850"/>
                <a:gd name="connsiteX32" fmla="*/ 150019 w 459581"/>
                <a:gd name="connsiteY32" fmla="*/ 466725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9581" h="704850">
                  <a:moveTo>
                    <a:pt x="150019" y="466725"/>
                  </a:moveTo>
                  <a:lnTo>
                    <a:pt x="150019" y="283369"/>
                  </a:lnTo>
                  <a:lnTo>
                    <a:pt x="145256" y="240507"/>
                  </a:lnTo>
                  <a:lnTo>
                    <a:pt x="138112" y="204788"/>
                  </a:lnTo>
                  <a:lnTo>
                    <a:pt x="123825" y="173832"/>
                  </a:lnTo>
                  <a:lnTo>
                    <a:pt x="107156" y="145257"/>
                  </a:lnTo>
                  <a:lnTo>
                    <a:pt x="80962" y="109538"/>
                  </a:lnTo>
                  <a:lnTo>
                    <a:pt x="61912" y="90488"/>
                  </a:lnTo>
                  <a:lnTo>
                    <a:pt x="28575" y="64294"/>
                  </a:lnTo>
                  <a:lnTo>
                    <a:pt x="14287" y="52388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97631" y="14288"/>
                  </a:lnTo>
                  <a:lnTo>
                    <a:pt x="147637" y="28575"/>
                  </a:lnTo>
                  <a:lnTo>
                    <a:pt x="197644" y="45244"/>
                  </a:lnTo>
                  <a:lnTo>
                    <a:pt x="247650" y="64294"/>
                  </a:lnTo>
                  <a:lnTo>
                    <a:pt x="309562" y="90488"/>
                  </a:lnTo>
                  <a:lnTo>
                    <a:pt x="354806" y="116682"/>
                  </a:lnTo>
                  <a:lnTo>
                    <a:pt x="395287" y="147638"/>
                  </a:lnTo>
                  <a:lnTo>
                    <a:pt x="423862" y="176213"/>
                  </a:lnTo>
                  <a:lnTo>
                    <a:pt x="442912" y="209550"/>
                  </a:lnTo>
                  <a:lnTo>
                    <a:pt x="459581" y="264319"/>
                  </a:lnTo>
                  <a:lnTo>
                    <a:pt x="454819" y="280988"/>
                  </a:lnTo>
                  <a:lnTo>
                    <a:pt x="423862" y="321469"/>
                  </a:lnTo>
                  <a:lnTo>
                    <a:pt x="400050" y="371475"/>
                  </a:lnTo>
                  <a:lnTo>
                    <a:pt x="378619" y="435769"/>
                  </a:lnTo>
                  <a:lnTo>
                    <a:pt x="361950" y="526257"/>
                  </a:lnTo>
                  <a:lnTo>
                    <a:pt x="338137" y="692944"/>
                  </a:lnTo>
                  <a:lnTo>
                    <a:pt x="150019" y="704850"/>
                  </a:lnTo>
                  <a:lnTo>
                    <a:pt x="150019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1946B92E-742C-49F5-856F-9504DEBA87B0}"/>
                </a:ext>
              </a:extLst>
            </p:cNvPr>
            <p:cNvSpPr/>
            <p:nvPr/>
          </p:nvSpPr>
          <p:spPr>
            <a:xfrm>
              <a:off x="3905250" y="4295775"/>
              <a:ext cx="455613" cy="1598613"/>
            </a:xfrm>
            <a:custGeom>
              <a:avLst/>
              <a:gdLst>
                <a:gd name="connsiteX0" fmla="*/ 209550 w 454819"/>
                <a:gd name="connsiteY0" fmla="*/ 692944 h 1597819"/>
                <a:gd name="connsiteX1" fmla="*/ 207169 w 454819"/>
                <a:gd name="connsiteY1" fmla="*/ 471488 h 1597819"/>
                <a:gd name="connsiteX2" fmla="*/ 202406 w 454819"/>
                <a:gd name="connsiteY2" fmla="*/ 402431 h 1597819"/>
                <a:gd name="connsiteX3" fmla="*/ 192881 w 454819"/>
                <a:gd name="connsiteY3" fmla="*/ 350044 h 1597819"/>
                <a:gd name="connsiteX4" fmla="*/ 180975 w 454819"/>
                <a:gd name="connsiteY4" fmla="*/ 300038 h 1597819"/>
                <a:gd name="connsiteX5" fmla="*/ 166688 w 454819"/>
                <a:gd name="connsiteY5" fmla="*/ 269081 h 1597819"/>
                <a:gd name="connsiteX6" fmla="*/ 140494 w 454819"/>
                <a:gd name="connsiteY6" fmla="*/ 221456 h 1597819"/>
                <a:gd name="connsiteX7" fmla="*/ 97631 w 454819"/>
                <a:gd name="connsiteY7" fmla="*/ 164306 h 1597819"/>
                <a:gd name="connsiteX8" fmla="*/ 54769 w 454819"/>
                <a:gd name="connsiteY8" fmla="*/ 116681 h 1597819"/>
                <a:gd name="connsiteX9" fmla="*/ 11906 w 454819"/>
                <a:gd name="connsiteY9" fmla="*/ 76200 h 1597819"/>
                <a:gd name="connsiteX10" fmla="*/ 4763 w 454819"/>
                <a:gd name="connsiteY10" fmla="*/ 61913 h 1597819"/>
                <a:gd name="connsiteX11" fmla="*/ 0 w 454819"/>
                <a:gd name="connsiteY11" fmla="*/ 38100 h 1597819"/>
                <a:gd name="connsiteX12" fmla="*/ 2381 w 454819"/>
                <a:gd name="connsiteY12" fmla="*/ 19050 h 1597819"/>
                <a:gd name="connsiteX13" fmla="*/ 9525 w 454819"/>
                <a:gd name="connsiteY13" fmla="*/ 7144 h 1597819"/>
                <a:gd name="connsiteX14" fmla="*/ 30956 w 454819"/>
                <a:gd name="connsiteY14" fmla="*/ 0 h 1597819"/>
                <a:gd name="connsiteX15" fmla="*/ 57150 w 454819"/>
                <a:gd name="connsiteY15" fmla="*/ 0 h 1597819"/>
                <a:gd name="connsiteX16" fmla="*/ 92869 w 454819"/>
                <a:gd name="connsiteY16" fmla="*/ 9525 h 1597819"/>
                <a:gd name="connsiteX17" fmla="*/ 147638 w 454819"/>
                <a:gd name="connsiteY17" fmla="*/ 35719 h 1597819"/>
                <a:gd name="connsiteX18" fmla="*/ 214313 w 454819"/>
                <a:gd name="connsiteY18" fmla="*/ 71438 h 1597819"/>
                <a:gd name="connsiteX19" fmla="*/ 276225 w 454819"/>
                <a:gd name="connsiteY19" fmla="*/ 111919 h 1597819"/>
                <a:gd name="connsiteX20" fmla="*/ 340519 w 454819"/>
                <a:gd name="connsiteY20" fmla="*/ 164306 h 1597819"/>
                <a:gd name="connsiteX21" fmla="*/ 381000 w 454819"/>
                <a:gd name="connsiteY21" fmla="*/ 264319 h 1597819"/>
                <a:gd name="connsiteX22" fmla="*/ 411956 w 454819"/>
                <a:gd name="connsiteY22" fmla="*/ 400050 h 1597819"/>
                <a:gd name="connsiteX23" fmla="*/ 421481 w 454819"/>
                <a:gd name="connsiteY23" fmla="*/ 626269 h 1597819"/>
                <a:gd name="connsiteX24" fmla="*/ 438150 w 454819"/>
                <a:gd name="connsiteY24" fmla="*/ 928688 h 1597819"/>
                <a:gd name="connsiteX25" fmla="*/ 450056 w 454819"/>
                <a:gd name="connsiteY25" fmla="*/ 1223963 h 1597819"/>
                <a:gd name="connsiteX26" fmla="*/ 454819 w 454819"/>
                <a:gd name="connsiteY26" fmla="*/ 1409700 h 1597819"/>
                <a:gd name="connsiteX27" fmla="*/ 450056 w 454819"/>
                <a:gd name="connsiteY27" fmla="*/ 1447800 h 1597819"/>
                <a:gd name="connsiteX28" fmla="*/ 433388 w 454819"/>
                <a:gd name="connsiteY28" fmla="*/ 1512094 h 1597819"/>
                <a:gd name="connsiteX29" fmla="*/ 416719 w 454819"/>
                <a:gd name="connsiteY29" fmla="*/ 1569244 h 1597819"/>
                <a:gd name="connsiteX30" fmla="*/ 404813 w 454819"/>
                <a:gd name="connsiteY30" fmla="*/ 1588294 h 1597819"/>
                <a:gd name="connsiteX31" fmla="*/ 390525 w 454819"/>
                <a:gd name="connsiteY31" fmla="*/ 1595438 h 1597819"/>
                <a:gd name="connsiteX32" fmla="*/ 371475 w 454819"/>
                <a:gd name="connsiteY32" fmla="*/ 1597819 h 1597819"/>
                <a:gd name="connsiteX33" fmla="*/ 357188 w 454819"/>
                <a:gd name="connsiteY33" fmla="*/ 1590675 h 1597819"/>
                <a:gd name="connsiteX34" fmla="*/ 330994 w 454819"/>
                <a:gd name="connsiteY34" fmla="*/ 1569244 h 1597819"/>
                <a:gd name="connsiteX35" fmla="*/ 307181 w 454819"/>
                <a:gd name="connsiteY35" fmla="*/ 1538288 h 1597819"/>
                <a:gd name="connsiteX36" fmla="*/ 288131 w 454819"/>
                <a:gd name="connsiteY36" fmla="*/ 1509713 h 1597819"/>
                <a:gd name="connsiteX37" fmla="*/ 266700 w 454819"/>
                <a:gd name="connsiteY37" fmla="*/ 1485900 h 1597819"/>
                <a:gd name="connsiteX38" fmla="*/ 240506 w 454819"/>
                <a:gd name="connsiteY38" fmla="*/ 1457325 h 1597819"/>
                <a:gd name="connsiteX39" fmla="*/ 214313 w 454819"/>
                <a:gd name="connsiteY39" fmla="*/ 1409700 h 1597819"/>
                <a:gd name="connsiteX40" fmla="*/ 190500 w 454819"/>
                <a:gd name="connsiteY40" fmla="*/ 1340644 h 1597819"/>
                <a:gd name="connsiteX41" fmla="*/ 171450 w 454819"/>
                <a:gd name="connsiteY41" fmla="*/ 1257300 h 1597819"/>
                <a:gd name="connsiteX42" fmla="*/ 166688 w 454819"/>
                <a:gd name="connsiteY42" fmla="*/ 1176338 h 1597819"/>
                <a:gd name="connsiteX43" fmla="*/ 173831 w 454819"/>
                <a:gd name="connsiteY43" fmla="*/ 1116806 h 1597819"/>
                <a:gd name="connsiteX44" fmla="*/ 190500 w 454819"/>
                <a:gd name="connsiteY44" fmla="*/ 1028700 h 1597819"/>
                <a:gd name="connsiteX45" fmla="*/ 209550 w 454819"/>
                <a:gd name="connsiteY45" fmla="*/ 892969 h 1597819"/>
                <a:gd name="connsiteX46" fmla="*/ 209550 w 454819"/>
                <a:gd name="connsiteY46" fmla="*/ 692944 h 159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4819" h="1597819">
                  <a:moveTo>
                    <a:pt x="209550" y="692944"/>
                  </a:moveTo>
                  <a:cubicBezTo>
                    <a:pt x="208756" y="619125"/>
                    <a:pt x="207963" y="545307"/>
                    <a:pt x="207169" y="471488"/>
                  </a:cubicBezTo>
                  <a:lnTo>
                    <a:pt x="202406" y="402431"/>
                  </a:lnTo>
                  <a:lnTo>
                    <a:pt x="192881" y="350044"/>
                  </a:lnTo>
                  <a:lnTo>
                    <a:pt x="180975" y="300038"/>
                  </a:lnTo>
                  <a:lnTo>
                    <a:pt x="166688" y="269081"/>
                  </a:lnTo>
                  <a:lnTo>
                    <a:pt x="140494" y="221456"/>
                  </a:lnTo>
                  <a:lnTo>
                    <a:pt x="97631" y="164306"/>
                  </a:lnTo>
                  <a:lnTo>
                    <a:pt x="54769" y="116681"/>
                  </a:lnTo>
                  <a:lnTo>
                    <a:pt x="11906" y="76200"/>
                  </a:lnTo>
                  <a:lnTo>
                    <a:pt x="4763" y="61913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57150" y="0"/>
                  </a:lnTo>
                  <a:lnTo>
                    <a:pt x="92869" y="9525"/>
                  </a:lnTo>
                  <a:lnTo>
                    <a:pt x="147638" y="35719"/>
                  </a:lnTo>
                  <a:lnTo>
                    <a:pt x="214313" y="71438"/>
                  </a:lnTo>
                  <a:lnTo>
                    <a:pt x="276225" y="111919"/>
                  </a:lnTo>
                  <a:lnTo>
                    <a:pt x="340519" y="164306"/>
                  </a:lnTo>
                  <a:lnTo>
                    <a:pt x="381000" y="264319"/>
                  </a:lnTo>
                  <a:lnTo>
                    <a:pt x="411956" y="400050"/>
                  </a:lnTo>
                  <a:lnTo>
                    <a:pt x="421481" y="626269"/>
                  </a:lnTo>
                  <a:lnTo>
                    <a:pt x="438150" y="928688"/>
                  </a:lnTo>
                  <a:lnTo>
                    <a:pt x="450056" y="1223963"/>
                  </a:lnTo>
                  <a:lnTo>
                    <a:pt x="454819" y="1409700"/>
                  </a:lnTo>
                  <a:lnTo>
                    <a:pt x="450056" y="1447800"/>
                  </a:lnTo>
                  <a:lnTo>
                    <a:pt x="433388" y="1512094"/>
                  </a:lnTo>
                  <a:lnTo>
                    <a:pt x="416719" y="1569244"/>
                  </a:lnTo>
                  <a:lnTo>
                    <a:pt x="404813" y="1588294"/>
                  </a:lnTo>
                  <a:lnTo>
                    <a:pt x="390525" y="1595438"/>
                  </a:lnTo>
                  <a:lnTo>
                    <a:pt x="371475" y="1597819"/>
                  </a:lnTo>
                  <a:lnTo>
                    <a:pt x="357188" y="1590675"/>
                  </a:lnTo>
                  <a:lnTo>
                    <a:pt x="330994" y="1569244"/>
                  </a:lnTo>
                  <a:lnTo>
                    <a:pt x="307181" y="1538288"/>
                  </a:lnTo>
                  <a:lnTo>
                    <a:pt x="288131" y="1509713"/>
                  </a:lnTo>
                  <a:lnTo>
                    <a:pt x="266700" y="1485900"/>
                  </a:lnTo>
                  <a:lnTo>
                    <a:pt x="240506" y="1457325"/>
                  </a:lnTo>
                  <a:lnTo>
                    <a:pt x="214313" y="1409700"/>
                  </a:lnTo>
                  <a:lnTo>
                    <a:pt x="190500" y="1340644"/>
                  </a:lnTo>
                  <a:lnTo>
                    <a:pt x="171450" y="1257300"/>
                  </a:lnTo>
                  <a:lnTo>
                    <a:pt x="166688" y="1176338"/>
                  </a:lnTo>
                  <a:lnTo>
                    <a:pt x="173831" y="1116806"/>
                  </a:lnTo>
                  <a:lnTo>
                    <a:pt x="190500" y="1028700"/>
                  </a:lnTo>
                  <a:lnTo>
                    <a:pt x="209550" y="892969"/>
                  </a:lnTo>
                  <a:lnTo>
                    <a:pt x="209550" y="6929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D8A733EC-FD36-4F8B-9FD8-DEE82C62D041}"/>
                </a:ext>
              </a:extLst>
            </p:cNvPr>
            <p:cNvSpPr/>
            <p:nvPr/>
          </p:nvSpPr>
          <p:spPr>
            <a:xfrm>
              <a:off x="3679825" y="2038350"/>
              <a:ext cx="3416300" cy="457200"/>
            </a:xfrm>
            <a:custGeom>
              <a:avLst/>
              <a:gdLst>
                <a:gd name="connsiteX0" fmla="*/ 1454150 w 3416300"/>
                <a:gd name="connsiteY0" fmla="*/ 336550 h 457200"/>
                <a:gd name="connsiteX1" fmla="*/ 930275 w 3416300"/>
                <a:gd name="connsiteY1" fmla="*/ 371475 h 457200"/>
                <a:gd name="connsiteX2" fmla="*/ 593725 w 3416300"/>
                <a:gd name="connsiteY2" fmla="*/ 400050 h 457200"/>
                <a:gd name="connsiteX3" fmla="*/ 117475 w 3416300"/>
                <a:gd name="connsiteY3" fmla="*/ 457200 h 457200"/>
                <a:gd name="connsiteX4" fmla="*/ 0 w 3416300"/>
                <a:gd name="connsiteY4" fmla="*/ 276225 h 457200"/>
                <a:gd name="connsiteX5" fmla="*/ 254000 w 3416300"/>
                <a:gd name="connsiteY5" fmla="*/ 257175 h 457200"/>
                <a:gd name="connsiteX6" fmla="*/ 946150 w 3416300"/>
                <a:gd name="connsiteY6" fmla="*/ 200025 h 457200"/>
                <a:gd name="connsiteX7" fmla="*/ 1457325 w 3416300"/>
                <a:gd name="connsiteY7" fmla="*/ 158750 h 457200"/>
                <a:gd name="connsiteX8" fmla="*/ 1638300 w 3416300"/>
                <a:gd name="connsiteY8" fmla="*/ 139700 h 457200"/>
                <a:gd name="connsiteX9" fmla="*/ 2159000 w 3416300"/>
                <a:gd name="connsiteY9" fmla="*/ 104775 h 457200"/>
                <a:gd name="connsiteX10" fmla="*/ 2740025 w 3416300"/>
                <a:gd name="connsiteY10" fmla="*/ 69850 h 457200"/>
                <a:gd name="connsiteX11" fmla="*/ 2847975 w 3416300"/>
                <a:gd name="connsiteY11" fmla="*/ 28575 h 457200"/>
                <a:gd name="connsiteX12" fmla="*/ 2911475 w 3416300"/>
                <a:gd name="connsiteY12" fmla="*/ 0 h 457200"/>
                <a:gd name="connsiteX13" fmla="*/ 2981325 w 3416300"/>
                <a:gd name="connsiteY13" fmla="*/ 6350 h 457200"/>
                <a:gd name="connsiteX14" fmla="*/ 3073400 w 3416300"/>
                <a:gd name="connsiteY14" fmla="*/ 28575 h 457200"/>
                <a:gd name="connsiteX15" fmla="*/ 3159125 w 3416300"/>
                <a:gd name="connsiteY15" fmla="*/ 53975 h 457200"/>
                <a:gd name="connsiteX16" fmla="*/ 3248025 w 3416300"/>
                <a:gd name="connsiteY16" fmla="*/ 95250 h 457200"/>
                <a:gd name="connsiteX17" fmla="*/ 3308350 w 3416300"/>
                <a:gd name="connsiteY17" fmla="*/ 127000 h 457200"/>
                <a:gd name="connsiteX18" fmla="*/ 3362325 w 3416300"/>
                <a:gd name="connsiteY18" fmla="*/ 165100 h 457200"/>
                <a:gd name="connsiteX19" fmla="*/ 3390900 w 3416300"/>
                <a:gd name="connsiteY19" fmla="*/ 190500 h 457200"/>
                <a:gd name="connsiteX20" fmla="*/ 3406775 w 3416300"/>
                <a:gd name="connsiteY20" fmla="*/ 203200 h 457200"/>
                <a:gd name="connsiteX21" fmla="*/ 3416300 w 3416300"/>
                <a:gd name="connsiteY21" fmla="*/ 225425 h 457200"/>
                <a:gd name="connsiteX22" fmla="*/ 3416300 w 3416300"/>
                <a:gd name="connsiteY22" fmla="*/ 250825 h 457200"/>
                <a:gd name="connsiteX23" fmla="*/ 3400425 w 3416300"/>
                <a:gd name="connsiteY23" fmla="*/ 269875 h 457200"/>
                <a:gd name="connsiteX24" fmla="*/ 3368675 w 3416300"/>
                <a:gd name="connsiteY24" fmla="*/ 295275 h 457200"/>
                <a:gd name="connsiteX25" fmla="*/ 3330575 w 3416300"/>
                <a:gd name="connsiteY25" fmla="*/ 314325 h 457200"/>
                <a:gd name="connsiteX26" fmla="*/ 3028950 w 3416300"/>
                <a:gd name="connsiteY26" fmla="*/ 301625 h 457200"/>
                <a:gd name="connsiteX27" fmla="*/ 2622550 w 3416300"/>
                <a:gd name="connsiteY27" fmla="*/ 292100 h 457200"/>
                <a:gd name="connsiteX28" fmla="*/ 2095500 w 3416300"/>
                <a:gd name="connsiteY28" fmla="*/ 311150 h 457200"/>
                <a:gd name="connsiteX29" fmla="*/ 1454150 w 3416300"/>
                <a:gd name="connsiteY29" fmla="*/ 3365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16300" h="457200">
                  <a:moveTo>
                    <a:pt x="1454150" y="336550"/>
                  </a:moveTo>
                  <a:lnTo>
                    <a:pt x="930275" y="371475"/>
                  </a:lnTo>
                  <a:lnTo>
                    <a:pt x="593725" y="400050"/>
                  </a:lnTo>
                  <a:lnTo>
                    <a:pt x="117475" y="457200"/>
                  </a:lnTo>
                  <a:lnTo>
                    <a:pt x="0" y="276225"/>
                  </a:lnTo>
                  <a:lnTo>
                    <a:pt x="254000" y="257175"/>
                  </a:lnTo>
                  <a:lnTo>
                    <a:pt x="946150" y="200025"/>
                  </a:lnTo>
                  <a:lnTo>
                    <a:pt x="1457325" y="158750"/>
                  </a:lnTo>
                  <a:lnTo>
                    <a:pt x="1638300" y="139700"/>
                  </a:lnTo>
                  <a:lnTo>
                    <a:pt x="2159000" y="104775"/>
                  </a:lnTo>
                  <a:lnTo>
                    <a:pt x="2740025" y="69850"/>
                  </a:lnTo>
                  <a:lnTo>
                    <a:pt x="2847975" y="28575"/>
                  </a:lnTo>
                  <a:lnTo>
                    <a:pt x="2911475" y="0"/>
                  </a:lnTo>
                  <a:lnTo>
                    <a:pt x="2981325" y="6350"/>
                  </a:lnTo>
                  <a:lnTo>
                    <a:pt x="3073400" y="28575"/>
                  </a:lnTo>
                  <a:lnTo>
                    <a:pt x="3159125" y="53975"/>
                  </a:lnTo>
                  <a:lnTo>
                    <a:pt x="3248025" y="95250"/>
                  </a:lnTo>
                  <a:lnTo>
                    <a:pt x="3308350" y="127000"/>
                  </a:lnTo>
                  <a:lnTo>
                    <a:pt x="3362325" y="165100"/>
                  </a:lnTo>
                  <a:lnTo>
                    <a:pt x="3390900" y="190500"/>
                  </a:lnTo>
                  <a:lnTo>
                    <a:pt x="3406775" y="203200"/>
                  </a:lnTo>
                  <a:lnTo>
                    <a:pt x="3416300" y="225425"/>
                  </a:lnTo>
                  <a:lnTo>
                    <a:pt x="3416300" y="250825"/>
                  </a:lnTo>
                  <a:lnTo>
                    <a:pt x="3400425" y="269875"/>
                  </a:lnTo>
                  <a:lnTo>
                    <a:pt x="3368675" y="295275"/>
                  </a:lnTo>
                  <a:lnTo>
                    <a:pt x="3330575" y="314325"/>
                  </a:lnTo>
                  <a:lnTo>
                    <a:pt x="3028950" y="301625"/>
                  </a:lnTo>
                  <a:lnTo>
                    <a:pt x="2622550" y="292100"/>
                  </a:lnTo>
                  <a:lnTo>
                    <a:pt x="2095500" y="311150"/>
                  </a:lnTo>
                  <a:lnTo>
                    <a:pt x="1454150" y="336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">
              <a:extLst>
                <a:ext uri="{FF2B5EF4-FFF2-40B4-BE49-F238E27FC236}">
                  <a16:creationId xmlns:a16="http://schemas.microsoft.com/office/drawing/2014/main" id="{5289C594-8DDB-4F97-BB93-93833DBA7030}"/>
                </a:ext>
              </a:extLst>
            </p:cNvPr>
            <p:cNvSpPr/>
            <p:nvPr/>
          </p:nvSpPr>
          <p:spPr>
            <a:xfrm rot="16200000">
              <a:off x="1624013" y="3338513"/>
              <a:ext cx="3384550" cy="1104900"/>
            </a:xfrm>
            <a:custGeom>
              <a:avLst/>
              <a:gdLst>
                <a:gd name="connsiteX0" fmla="*/ 1571625 w 3384550"/>
                <a:gd name="connsiteY0" fmla="*/ 879475 h 1104900"/>
                <a:gd name="connsiteX1" fmla="*/ 1247775 w 3384550"/>
                <a:gd name="connsiteY1" fmla="*/ 771525 h 1104900"/>
                <a:gd name="connsiteX2" fmla="*/ 977900 w 3384550"/>
                <a:gd name="connsiteY2" fmla="*/ 657225 h 1104900"/>
                <a:gd name="connsiteX3" fmla="*/ 730250 w 3384550"/>
                <a:gd name="connsiteY3" fmla="*/ 533400 h 1104900"/>
                <a:gd name="connsiteX4" fmla="*/ 530225 w 3384550"/>
                <a:gd name="connsiteY4" fmla="*/ 422275 h 1104900"/>
                <a:gd name="connsiteX5" fmla="*/ 295275 w 3384550"/>
                <a:gd name="connsiteY5" fmla="*/ 273050 h 1104900"/>
                <a:gd name="connsiteX6" fmla="*/ 66675 w 3384550"/>
                <a:gd name="connsiteY6" fmla="*/ 120650 h 1104900"/>
                <a:gd name="connsiteX7" fmla="*/ 25400 w 3384550"/>
                <a:gd name="connsiteY7" fmla="*/ 95250 h 1104900"/>
                <a:gd name="connsiteX8" fmla="*/ 6350 w 3384550"/>
                <a:gd name="connsiteY8" fmla="*/ 73025 h 1104900"/>
                <a:gd name="connsiteX9" fmla="*/ 0 w 3384550"/>
                <a:gd name="connsiteY9" fmla="*/ 38100 h 1104900"/>
                <a:gd name="connsiteX10" fmla="*/ 0 w 3384550"/>
                <a:gd name="connsiteY10" fmla="*/ 12700 h 1104900"/>
                <a:gd name="connsiteX11" fmla="*/ 9525 w 3384550"/>
                <a:gd name="connsiteY11" fmla="*/ 0 h 1104900"/>
                <a:gd name="connsiteX12" fmla="*/ 28575 w 3384550"/>
                <a:gd name="connsiteY12" fmla="*/ 0 h 1104900"/>
                <a:gd name="connsiteX13" fmla="*/ 92075 w 3384550"/>
                <a:gd name="connsiteY13" fmla="*/ 28575 h 1104900"/>
                <a:gd name="connsiteX14" fmla="*/ 323850 w 3384550"/>
                <a:gd name="connsiteY14" fmla="*/ 155575 h 1104900"/>
                <a:gd name="connsiteX15" fmla="*/ 498475 w 3384550"/>
                <a:gd name="connsiteY15" fmla="*/ 238125 h 1104900"/>
                <a:gd name="connsiteX16" fmla="*/ 660400 w 3384550"/>
                <a:gd name="connsiteY16" fmla="*/ 311150 h 1104900"/>
                <a:gd name="connsiteX17" fmla="*/ 838200 w 3384550"/>
                <a:gd name="connsiteY17" fmla="*/ 384175 h 1104900"/>
                <a:gd name="connsiteX18" fmla="*/ 1003300 w 3384550"/>
                <a:gd name="connsiteY18" fmla="*/ 450850 h 1104900"/>
                <a:gd name="connsiteX19" fmla="*/ 1301750 w 3384550"/>
                <a:gd name="connsiteY19" fmla="*/ 555625 h 1104900"/>
                <a:gd name="connsiteX20" fmla="*/ 1485900 w 3384550"/>
                <a:gd name="connsiteY20" fmla="*/ 609600 h 1104900"/>
                <a:gd name="connsiteX21" fmla="*/ 1689100 w 3384550"/>
                <a:gd name="connsiteY21" fmla="*/ 666750 h 1104900"/>
                <a:gd name="connsiteX22" fmla="*/ 1892300 w 3384550"/>
                <a:gd name="connsiteY22" fmla="*/ 714375 h 1104900"/>
                <a:gd name="connsiteX23" fmla="*/ 2146300 w 3384550"/>
                <a:gd name="connsiteY23" fmla="*/ 765175 h 1104900"/>
                <a:gd name="connsiteX24" fmla="*/ 2409825 w 3384550"/>
                <a:gd name="connsiteY24" fmla="*/ 812800 h 1104900"/>
                <a:gd name="connsiteX25" fmla="*/ 2581275 w 3384550"/>
                <a:gd name="connsiteY25" fmla="*/ 835025 h 1104900"/>
                <a:gd name="connsiteX26" fmla="*/ 2784475 w 3384550"/>
                <a:gd name="connsiteY26" fmla="*/ 854075 h 1104900"/>
                <a:gd name="connsiteX27" fmla="*/ 2930525 w 3384550"/>
                <a:gd name="connsiteY27" fmla="*/ 860425 h 1104900"/>
                <a:gd name="connsiteX28" fmla="*/ 3051175 w 3384550"/>
                <a:gd name="connsiteY28" fmla="*/ 860425 h 1104900"/>
                <a:gd name="connsiteX29" fmla="*/ 3111500 w 3384550"/>
                <a:gd name="connsiteY29" fmla="*/ 850900 h 1104900"/>
                <a:gd name="connsiteX30" fmla="*/ 3159125 w 3384550"/>
                <a:gd name="connsiteY30" fmla="*/ 835025 h 1104900"/>
                <a:gd name="connsiteX31" fmla="*/ 3203575 w 3384550"/>
                <a:gd name="connsiteY31" fmla="*/ 806450 h 1104900"/>
                <a:gd name="connsiteX32" fmla="*/ 3276600 w 3384550"/>
                <a:gd name="connsiteY32" fmla="*/ 736600 h 1104900"/>
                <a:gd name="connsiteX33" fmla="*/ 3317875 w 3384550"/>
                <a:gd name="connsiteY33" fmla="*/ 685800 h 1104900"/>
                <a:gd name="connsiteX34" fmla="*/ 3340100 w 3384550"/>
                <a:gd name="connsiteY34" fmla="*/ 663575 h 1104900"/>
                <a:gd name="connsiteX35" fmla="*/ 3362325 w 3384550"/>
                <a:gd name="connsiteY35" fmla="*/ 654050 h 1104900"/>
                <a:gd name="connsiteX36" fmla="*/ 3378200 w 3384550"/>
                <a:gd name="connsiteY36" fmla="*/ 663575 h 1104900"/>
                <a:gd name="connsiteX37" fmla="*/ 3384550 w 3384550"/>
                <a:gd name="connsiteY37" fmla="*/ 682625 h 1104900"/>
                <a:gd name="connsiteX38" fmla="*/ 3378200 w 3384550"/>
                <a:gd name="connsiteY38" fmla="*/ 723900 h 1104900"/>
                <a:gd name="connsiteX39" fmla="*/ 3359150 w 3384550"/>
                <a:gd name="connsiteY39" fmla="*/ 822325 h 1104900"/>
                <a:gd name="connsiteX40" fmla="*/ 3324225 w 3384550"/>
                <a:gd name="connsiteY40" fmla="*/ 914400 h 1104900"/>
                <a:gd name="connsiteX41" fmla="*/ 3267075 w 3384550"/>
                <a:gd name="connsiteY41" fmla="*/ 1038225 h 1104900"/>
                <a:gd name="connsiteX42" fmla="*/ 3101975 w 3384550"/>
                <a:gd name="connsiteY42" fmla="*/ 1104900 h 1104900"/>
                <a:gd name="connsiteX43" fmla="*/ 2832100 w 3384550"/>
                <a:gd name="connsiteY43" fmla="*/ 1098550 h 1104900"/>
                <a:gd name="connsiteX44" fmla="*/ 2654300 w 3384550"/>
                <a:gd name="connsiteY44" fmla="*/ 1082675 h 1104900"/>
                <a:gd name="connsiteX45" fmla="*/ 2473325 w 3384550"/>
                <a:gd name="connsiteY45" fmla="*/ 1060450 h 1104900"/>
                <a:gd name="connsiteX46" fmla="*/ 2425700 w 3384550"/>
                <a:gd name="connsiteY46" fmla="*/ 1060450 h 1104900"/>
                <a:gd name="connsiteX47" fmla="*/ 2108200 w 3384550"/>
                <a:gd name="connsiteY47" fmla="*/ 1003300 h 1104900"/>
                <a:gd name="connsiteX48" fmla="*/ 1857375 w 3384550"/>
                <a:gd name="connsiteY48" fmla="*/ 955675 h 1104900"/>
                <a:gd name="connsiteX49" fmla="*/ 1571625 w 3384550"/>
                <a:gd name="connsiteY49" fmla="*/ 8794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84550" h="1104900">
                  <a:moveTo>
                    <a:pt x="1571625" y="879475"/>
                  </a:moveTo>
                  <a:lnTo>
                    <a:pt x="1247775" y="771525"/>
                  </a:lnTo>
                  <a:lnTo>
                    <a:pt x="977900" y="657225"/>
                  </a:lnTo>
                  <a:lnTo>
                    <a:pt x="730250" y="533400"/>
                  </a:lnTo>
                  <a:lnTo>
                    <a:pt x="530225" y="422275"/>
                  </a:lnTo>
                  <a:lnTo>
                    <a:pt x="295275" y="273050"/>
                  </a:lnTo>
                  <a:lnTo>
                    <a:pt x="66675" y="120650"/>
                  </a:lnTo>
                  <a:lnTo>
                    <a:pt x="25400" y="95250"/>
                  </a:lnTo>
                  <a:lnTo>
                    <a:pt x="6350" y="73025"/>
                  </a:lnTo>
                  <a:lnTo>
                    <a:pt x="0" y="38100"/>
                  </a:lnTo>
                  <a:lnTo>
                    <a:pt x="0" y="12700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92075" y="28575"/>
                  </a:lnTo>
                  <a:lnTo>
                    <a:pt x="323850" y="155575"/>
                  </a:lnTo>
                  <a:lnTo>
                    <a:pt x="498475" y="238125"/>
                  </a:lnTo>
                  <a:lnTo>
                    <a:pt x="660400" y="311150"/>
                  </a:lnTo>
                  <a:lnTo>
                    <a:pt x="838200" y="384175"/>
                  </a:lnTo>
                  <a:lnTo>
                    <a:pt x="1003300" y="450850"/>
                  </a:lnTo>
                  <a:lnTo>
                    <a:pt x="1301750" y="555625"/>
                  </a:lnTo>
                  <a:lnTo>
                    <a:pt x="1485900" y="609600"/>
                  </a:lnTo>
                  <a:lnTo>
                    <a:pt x="1689100" y="666750"/>
                  </a:lnTo>
                  <a:lnTo>
                    <a:pt x="1892300" y="714375"/>
                  </a:lnTo>
                  <a:lnTo>
                    <a:pt x="2146300" y="765175"/>
                  </a:lnTo>
                  <a:lnTo>
                    <a:pt x="2409825" y="812800"/>
                  </a:lnTo>
                  <a:lnTo>
                    <a:pt x="2581275" y="835025"/>
                  </a:lnTo>
                  <a:lnTo>
                    <a:pt x="2784475" y="854075"/>
                  </a:lnTo>
                  <a:lnTo>
                    <a:pt x="2930525" y="860425"/>
                  </a:lnTo>
                  <a:lnTo>
                    <a:pt x="3051175" y="860425"/>
                  </a:lnTo>
                  <a:lnTo>
                    <a:pt x="3111500" y="850900"/>
                  </a:lnTo>
                  <a:lnTo>
                    <a:pt x="3159125" y="835025"/>
                  </a:lnTo>
                  <a:lnTo>
                    <a:pt x="3203575" y="806450"/>
                  </a:lnTo>
                  <a:lnTo>
                    <a:pt x="3276600" y="736600"/>
                  </a:lnTo>
                  <a:lnTo>
                    <a:pt x="3317875" y="685800"/>
                  </a:lnTo>
                  <a:lnTo>
                    <a:pt x="3340100" y="663575"/>
                  </a:lnTo>
                  <a:lnTo>
                    <a:pt x="3362325" y="654050"/>
                  </a:lnTo>
                  <a:lnTo>
                    <a:pt x="3378200" y="663575"/>
                  </a:lnTo>
                  <a:lnTo>
                    <a:pt x="3384550" y="682625"/>
                  </a:lnTo>
                  <a:lnTo>
                    <a:pt x="3378200" y="723900"/>
                  </a:lnTo>
                  <a:lnTo>
                    <a:pt x="3359150" y="822325"/>
                  </a:lnTo>
                  <a:lnTo>
                    <a:pt x="3324225" y="914400"/>
                  </a:lnTo>
                  <a:lnTo>
                    <a:pt x="3267075" y="1038225"/>
                  </a:lnTo>
                  <a:lnTo>
                    <a:pt x="3101975" y="1104900"/>
                  </a:lnTo>
                  <a:lnTo>
                    <a:pt x="2832100" y="1098550"/>
                  </a:lnTo>
                  <a:lnTo>
                    <a:pt x="2654300" y="1082675"/>
                  </a:lnTo>
                  <a:lnTo>
                    <a:pt x="2473325" y="1060450"/>
                  </a:lnTo>
                  <a:lnTo>
                    <a:pt x="2425700" y="1060450"/>
                  </a:lnTo>
                  <a:lnTo>
                    <a:pt x="2108200" y="1003300"/>
                  </a:lnTo>
                  <a:lnTo>
                    <a:pt x="1857375" y="955675"/>
                  </a:lnTo>
                  <a:lnTo>
                    <a:pt x="1571625" y="879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60EA7E2B-6BBC-405C-9F48-C1B7EE9BFE93}"/>
                </a:ext>
              </a:extLst>
            </p:cNvPr>
            <p:cNvSpPr/>
            <p:nvPr/>
          </p:nvSpPr>
          <p:spPr>
            <a:xfrm>
              <a:off x="3765550" y="2824163"/>
              <a:ext cx="3121025" cy="533400"/>
            </a:xfrm>
            <a:custGeom>
              <a:avLst/>
              <a:gdLst>
                <a:gd name="connsiteX0" fmla="*/ 1485239 w 3121117"/>
                <a:gd name="connsiteY0" fmla="*/ 322419 h 533841"/>
                <a:gd name="connsiteX1" fmla="*/ 1049181 w 3121117"/>
                <a:gd name="connsiteY1" fmla="*/ 359417 h 533841"/>
                <a:gd name="connsiteX2" fmla="*/ 924971 w 3121117"/>
                <a:gd name="connsiteY2" fmla="*/ 391131 h 533841"/>
                <a:gd name="connsiteX3" fmla="*/ 660693 w 3121117"/>
                <a:gd name="connsiteY3" fmla="*/ 443986 h 533841"/>
                <a:gd name="connsiteX4" fmla="*/ 552340 w 3121117"/>
                <a:gd name="connsiteY4" fmla="*/ 465128 h 533841"/>
                <a:gd name="connsiteX5" fmla="*/ 441343 w 3121117"/>
                <a:gd name="connsiteY5" fmla="*/ 496842 h 533841"/>
                <a:gd name="connsiteX6" fmla="*/ 311847 w 3121117"/>
                <a:gd name="connsiteY6" fmla="*/ 533841 h 533841"/>
                <a:gd name="connsiteX7" fmla="*/ 295991 w 3121117"/>
                <a:gd name="connsiteY7" fmla="*/ 528555 h 533841"/>
                <a:gd name="connsiteX8" fmla="*/ 243135 w 3121117"/>
                <a:gd name="connsiteY8" fmla="*/ 491556 h 533841"/>
                <a:gd name="connsiteX9" fmla="*/ 0 w 3121117"/>
                <a:gd name="connsiteY9" fmla="*/ 295991 h 533841"/>
                <a:gd name="connsiteX10" fmla="*/ 0 w 3121117"/>
                <a:gd name="connsiteY10" fmla="*/ 261635 h 533841"/>
                <a:gd name="connsiteX11" fmla="*/ 84569 w 3121117"/>
                <a:gd name="connsiteY11" fmla="*/ 272206 h 533841"/>
                <a:gd name="connsiteX12" fmla="*/ 224636 w 3121117"/>
                <a:gd name="connsiteY12" fmla="*/ 290705 h 533841"/>
                <a:gd name="connsiteX13" fmla="*/ 322418 w 3121117"/>
                <a:gd name="connsiteY13" fmla="*/ 293348 h 533841"/>
                <a:gd name="connsiteX14" fmla="*/ 428129 w 3121117"/>
                <a:gd name="connsiteY14" fmla="*/ 290705 h 533841"/>
                <a:gd name="connsiteX15" fmla="*/ 520626 w 3121117"/>
                <a:gd name="connsiteY15" fmla="*/ 288063 h 533841"/>
                <a:gd name="connsiteX16" fmla="*/ 647480 w 3121117"/>
                <a:gd name="connsiteY16" fmla="*/ 274849 h 533841"/>
                <a:gd name="connsiteX17" fmla="*/ 872115 w 3121117"/>
                <a:gd name="connsiteY17" fmla="*/ 237850 h 533841"/>
                <a:gd name="connsiteX18" fmla="*/ 1054467 w 3121117"/>
                <a:gd name="connsiteY18" fmla="*/ 200851 h 533841"/>
                <a:gd name="connsiteX19" fmla="*/ 1427098 w 3121117"/>
                <a:gd name="connsiteY19" fmla="*/ 171780 h 533841"/>
                <a:gd name="connsiteX20" fmla="*/ 1963581 w 3121117"/>
                <a:gd name="connsiteY20" fmla="*/ 126853 h 533841"/>
                <a:gd name="connsiteX21" fmla="*/ 2145933 w 3121117"/>
                <a:gd name="connsiteY21" fmla="*/ 110997 h 533841"/>
                <a:gd name="connsiteX22" fmla="*/ 2539706 w 3121117"/>
                <a:gd name="connsiteY22" fmla="*/ 87212 h 533841"/>
                <a:gd name="connsiteX23" fmla="*/ 2584633 w 3121117"/>
                <a:gd name="connsiteY23" fmla="*/ 73998 h 533841"/>
                <a:gd name="connsiteX24" fmla="*/ 2679773 w 3121117"/>
                <a:gd name="connsiteY24" fmla="*/ 42284 h 533841"/>
                <a:gd name="connsiteX25" fmla="*/ 2780199 w 3121117"/>
                <a:gd name="connsiteY25" fmla="*/ 0 h 533841"/>
                <a:gd name="connsiteX26" fmla="*/ 2793413 w 3121117"/>
                <a:gd name="connsiteY26" fmla="*/ 0 h 533841"/>
                <a:gd name="connsiteX27" fmla="*/ 2835697 w 3121117"/>
                <a:gd name="connsiteY27" fmla="*/ 15857 h 533841"/>
                <a:gd name="connsiteX28" fmla="*/ 2920266 w 3121117"/>
                <a:gd name="connsiteY28" fmla="*/ 52856 h 533841"/>
                <a:gd name="connsiteX29" fmla="*/ 3015406 w 3121117"/>
                <a:gd name="connsiteY29" fmla="*/ 103068 h 533841"/>
                <a:gd name="connsiteX30" fmla="*/ 3094689 w 3121117"/>
                <a:gd name="connsiteY30" fmla="*/ 150638 h 533841"/>
                <a:gd name="connsiteX31" fmla="*/ 3099974 w 3121117"/>
                <a:gd name="connsiteY31" fmla="*/ 155924 h 533841"/>
                <a:gd name="connsiteX32" fmla="*/ 3115831 w 3121117"/>
                <a:gd name="connsiteY32" fmla="*/ 182352 h 533841"/>
                <a:gd name="connsiteX33" fmla="*/ 3121117 w 3121117"/>
                <a:gd name="connsiteY33" fmla="*/ 214065 h 533841"/>
                <a:gd name="connsiteX34" fmla="*/ 3121117 w 3121117"/>
                <a:gd name="connsiteY34" fmla="*/ 243135 h 533841"/>
                <a:gd name="connsiteX35" fmla="*/ 3110545 w 3121117"/>
                <a:gd name="connsiteY35" fmla="*/ 269563 h 533841"/>
                <a:gd name="connsiteX36" fmla="*/ 3084118 w 3121117"/>
                <a:gd name="connsiteY36" fmla="*/ 285420 h 533841"/>
                <a:gd name="connsiteX37" fmla="*/ 3041833 w 3121117"/>
                <a:gd name="connsiteY37" fmla="*/ 290705 h 533841"/>
                <a:gd name="connsiteX38" fmla="*/ 2819840 w 3121117"/>
                <a:gd name="connsiteY38" fmla="*/ 282777 h 533841"/>
                <a:gd name="connsiteX39" fmla="*/ 2484208 w 3121117"/>
                <a:gd name="connsiteY39" fmla="*/ 269563 h 533841"/>
                <a:gd name="connsiteX40" fmla="*/ 2130076 w 3121117"/>
                <a:gd name="connsiteY40" fmla="*/ 264278 h 533841"/>
                <a:gd name="connsiteX41" fmla="*/ 1945082 w 3121117"/>
                <a:gd name="connsiteY41" fmla="*/ 290705 h 533841"/>
                <a:gd name="connsiteX42" fmla="*/ 1485239 w 3121117"/>
                <a:gd name="connsiteY42" fmla="*/ 322419 h 53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21117" h="533841">
                  <a:moveTo>
                    <a:pt x="1485239" y="322419"/>
                  </a:moveTo>
                  <a:lnTo>
                    <a:pt x="1049181" y="359417"/>
                  </a:lnTo>
                  <a:lnTo>
                    <a:pt x="924971" y="391131"/>
                  </a:lnTo>
                  <a:lnTo>
                    <a:pt x="660693" y="443986"/>
                  </a:lnTo>
                  <a:lnTo>
                    <a:pt x="552340" y="465128"/>
                  </a:lnTo>
                  <a:lnTo>
                    <a:pt x="441343" y="496842"/>
                  </a:lnTo>
                  <a:lnTo>
                    <a:pt x="311847" y="533841"/>
                  </a:lnTo>
                  <a:lnTo>
                    <a:pt x="295991" y="528555"/>
                  </a:lnTo>
                  <a:lnTo>
                    <a:pt x="243135" y="491556"/>
                  </a:lnTo>
                  <a:lnTo>
                    <a:pt x="0" y="295991"/>
                  </a:lnTo>
                  <a:lnTo>
                    <a:pt x="0" y="261635"/>
                  </a:lnTo>
                  <a:lnTo>
                    <a:pt x="84569" y="272206"/>
                  </a:lnTo>
                  <a:lnTo>
                    <a:pt x="224636" y="290705"/>
                  </a:lnTo>
                  <a:lnTo>
                    <a:pt x="322418" y="293348"/>
                  </a:lnTo>
                  <a:lnTo>
                    <a:pt x="428129" y="290705"/>
                  </a:lnTo>
                  <a:lnTo>
                    <a:pt x="520626" y="288063"/>
                  </a:lnTo>
                  <a:lnTo>
                    <a:pt x="647480" y="274849"/>
                  </a:lnTo>
                  <a:lnTo>
                    <a:pt x="872115" y="237850"/>
                  </a:lnTo>
                  <a:lnTo>
                    <a:pt x="1054467" y="200851"/>
                  </a:lnTo>
                  <a:lnTo>
                    <a:pt x="1427098" y="171780"/>
                  </a:lnTo>
                  <a:lnTo>
                    <a:pt x="1963581" y="126853"/>
                  </a:lnTo>
                  <a:lnTo>
                    <a:pt x="2145933" y="110997"/>
                  </a:lnTo>
                  <a:lnTo>
                    <a:pt x="2539706" y="87212"/>
                  </a:lnTo>
                  <a:lnTo>
                    <a:pt x="2584633" y="73998"/>
                  </a:lnTo>
                  <a:lnTo>
                    <a:pt x="2679773" y="42284"/>
                  </a:lnTo>
                  <a:lnTo>
                    <a:pt x="2780199" y="0"/>
                  </a:lnTo>
                  <a:lnTo>
                    <a:pt x="2793413" y="0"/>
                  </a:lnTo>
                  <a:lnTo>
                    <a:pt x="2835697" y="15857"/>
                  </a:lnTo>
                  <a:lnTo>
                    <a:pt x="2920266" y="52856"/>
                  </a:lnTo>
                  <a:lnTo>
                    <a:pt x="3015406" y="103068"/>
                  </a:lnTo>
                  <a:lnTo>
                    <a:pt x="3094689" y="150638"/>
                  </a:lnTo>
                  <a:lnTo>
                    <a:pt x="3099974" y="155924"/>
                  </a:lnTo>
                  <a:lnTo>
                    <a:pt x="3115831" y="182352"/>
                  </a:lnTo>
                  <a:lnTo>
                    <a:pt x="3121117" y="214065"/>
                  </a:lnTo>
                  <a:lnTo>
                    <a:pt x="3121117" y="243135"/>
                  </a:lnTo>
                  <a:lnTo>
                    <a:pt x="3110545" y="269563"/>
                  </a:lnTo>
                  <a:lnTo>
                    <a:pt x="3084118" y="285420"/>
                  </a:lnTo>
                  <a:lnTo>
                    <a:pt x="3041833" y="290705"/>
                  </a:lnTo>
                  <a:lnTo>
                    <a:pt x="2819840" y="282777"/>
                  </a:lnTo>
                  <a:lnTo>
                    <a:pt x="2484208" y="269563"/>
                  </a:lnTo>
                  <a:lnTo>
                    <a:pt x="2130076" y="264278"/>
                  </a:lnTo>
                  <a:lnTo>
                    <a:pt x="1945082" y="290705"/>
                  </a:lnTo>
                  <a:lnTo>
                    <a:pt x="1485239" y="322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40FD2E37-75B3-4B87-AAB4-5FEF5C126B23}"/>
                </a:ext>
              </a:extLst>
            </p:cNvPr>
            <p:cNvSpPr/>
            <p:nvPr/>
          </p:nvSpPr>
          <p:spPr>
            <a:xfrm>
              <a:off x="4400550" y="2552700"/>
              <a:ext cx="500063" cy="1366838"/>
            </a:xfrm>
            <a:custGeom>
              <a:avLst/>
              <a:gdLst>
                <a:gd name="connsiteX0" fmla="*/ 264319 w 500063"/>
                <a:gd name="connsiteY0" fmla="*/ 850106 h 1366838"/>
                <a:gd name="connsiteX1" fmla="*/ 204788 w 500063"/>
                <a:gd name="connsiteY1" fmla="*/ 280988 h 1366838"/>
                <a:gd name="connsiteX2" fmla="*/ 197644 w 500063"/>
                <a:gd name="connsiteY2" fmla="*/ 245269 h 1366838"/>
                <a:gd name="connsiteX3" fmla="*/ 190500 w 500063"/>
                <a:gd name="connsiteY3" fmla="*/ 226219 h 1366838"/>
                <a:gd name="connsiteX4" fmla="*/ 173831 w 500063"/>
                <a:gd name="connsiteY4" fmla="*/ 195263 h 1366838"/>
                <a:gd name="connsiteX5" fmla="*/ 150019 w 500063"/>
                <a:gd name="connsiteY5" fmla="*/ 169069 h 1366838"/>
                <a:gd name="connsiteX6" fmla="*/ 114300 w 500063"/>
                <a:gd name="connsiteY6" fmla="*/ 135731 h 1366838"/>
                <a:gd name="connsiteX7" fmla="*/ 78581 w 500063"/>
                <a:gd name="connsiteY7" fmla="*/ 107156 h 1366838"/>
                <a:gd name="connsiteX8" fmla="*/ 33338 w 500063"/>
                <a:gd name="connsiteY8" fmla="*/ 78581 h 1366838"/>
                <a:gd name="connsiteX9" fmla="*/ 9525 w 500063"/>
                <a:gd name="connsiteY9" fmla="*/ 57150 h 1366838"/>
                <a:gd name="connsiteX10" fmla="*/ 0 w 500063"/>
                <a:gd name="connsiteY10" fmla="*/ 38100 h 1366838"/>
                <a:gd name="connsiteX11" fmla="*/ 0 w 500063"/>
                <a:gd name="connsiteY11" fmla="*/ 19050 h 1366838"/>
                <a:gd name="connsiteX12" fmla="*/ 7144 w 500063"/>
                <a:gd name="connsiteY12" fmla="*/ 7144 h 1366838"/>
                <a:gd name="connsiteX13" fmla="*/ 30956 w 500063"/>
                <a:gd name="connsiteY13" fmla="*/ 0 h 1366838"/>
                <a:gd name="connsiteX14" fmla="*/ 76200 w 500063"/>
                <a:gd name="connsiteY14" fmla="*/ 2381 h 1366838"/>
                <a:gd name="connsiteX15" fmla="*/ 133350 w 500063"/>
                <a:gd name="connsiteY15" fmla="*/ 11906 h 1366838"/>
                <a:gd name="connsiteX16" fmla="*/ 195263 w 500063"/>
                <a:gd name="connsiteY16" fmla="*/ 28575 h 1366838"/>
                <a:gd name="connsiteX17" fmla="*/ 247650 w 500063"/>
                <a:gd name="connsiteY17" fmla="*/ 47625 h 1366838"/>
                <a:gd name="connsiteX18" fmla="*/ 292894 w 500063"/>
                <a:gd name="connsiteY18" fmla="*/ 69056 h 1366838"/>
                <a:gd name="connsiteX19" fmla="*/ 342900 w 500063"/>
                <a:gd name="connsiteY19" fmla="*/ 95250 h 1366838"/>
                <a:gd name="connsiteX20" fmla="*/ 361950 w 500063"/>
                <a:gd name="connsiteY20" fmla="*/ 111919 h 1366838"/>
                <a:gd name="connsiteX21" fmla="*/ 381000 w 500063"/>
                <a:gd name="connsiteY21" fmla="*/ 130969 h 1366838"/>
                <a:gd name="connsiteX22" fmla="*/ 400050 w 500063"/>
                <a:gd name="connsiteY22" fmla="*/ 166688 h 1366838"/>
                <a:gd name="connsiteX23" fmla="*/ 416719 w 500063"/>
                <a:gd name="connsiteY23" fmla="*/ 216694 h 1366838"/>
                <a:gd name="connsiteX24" fmla="*/ 428625 w 500063"/>
                <a:gd name="connsiteY24" fmla="*/ 271463 h 1366838"/>
                <a:gd name="connsiteX25" fmla="*/ 454819 w 500063"/>
                <a:gd name="connsiteY25" fmla="*/ 495300 h 1366838"/>
                <a:gd name="connsiteX26" fmla="*/ 445294 w 500063"/>
                <a:gd name="connsiteY26" fmla="*/ 616744 h 1366838"/>
                <a:gd name="connsiteX27" fmla="*/ 476250 w 500063"/>
                <a:gd name="connsiteY27" fmla="*/ 1100138 h 1366838"/>
                <a:gd name="connsiteX28" fmla="*/ 500063 w 500063"/>
                <a:gd name="connsiteY28" fmla="*/ 1202531 h 1366838"/>
                <a:gd name="connsiteX29" fmla="*/ 478631 w 500063"/>
                <a:gd name="connsiteY29" fmla="*/ 1273969 h 1366838"/>
                <a:gd name="connsiteX30" fmla="*/ 457200 w 500063"/>
                <a:gd name="connsiteY30" fmla="*/ 1314450 h 1366838"/>
                <a:gd name="connsiteX31" fmla="*/ 426244 w 500063"/>
                <a:gd name="connsiteY31" fmla="*/ 1345406 h 1366838"/>
                <a:gd name="connsiteX32" fmla="*/ 397669 w 500063"/>
                <a:gd name="connsiteY32" fmla="*/ 1362075 h 1366838"/>
                <a:gd name="connsiteX33" fmla="*/ 373856 w 500063"/>
                <a:gd name="connsiteY33" fmla="*/ 1366838 h 1366838"/>
                <a:gd name="connsiteX34" fmla="*/ 354806 w 500063"/>
                <a:gd name="connsiteY34" fmla="*/ 1362075 h 1366838"/>
                <a:gd name="connsiteX35" fmla="*/ 333375 w 500063"/>
                <a:gd name="connsiteY35" fmla="*/ 1333500 h 1366838"/>
                <a:gd name="connsiteX36" fmla="*/ 292894 w 500063"/>
                <a:gd name="connsiteY36" fmla="*/ 1276350 h 1366838"/>
                <a:gd name="connsiteX37" fmla="*/ 266700 w 500063"/>
                <a:gd name="connsiteY37" fmla="*/ 1214438 h 1366838"/>
                <a:gd name="connsiteX38" fmla="*/ 250031 w 500063"/>
                <a:gd name="connsiteY38" fmla="*/ 1157288 h 1366838"/>
                <a:gd name="connsiteX39" fmla="*/ 254794 w 500063"/>
                <a:gd name="connsiteY39" fmla="*/ 1123950 h 1366838"/>
                <a:gd name="connsiteX40" fmla="*/ 264319 w 500063"/>
                <a:gd name="connsiteY40" fmla="*/ 1073944 h 1366838"/>
                <a:gd name="connsiteX41" fmla="*/ 271463 w 500063"/>
                <a:gd name="connsiteY41" fmla="*/ 1012031 h 1366838"/>
                <a:gd name="connsiteX42" fmla="*/ 264319 w 500063"/>
                <a:gd name="connsiteY42" fmla="*/ 850106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0063" h="1366838">
                  <a:moveTo>
                    <a:pt x="264319" y="850106"/>
                  </a:moveTo>
                  <a:lnTo>
                    <a:pt x="204788" y="280988"/>
                  </a:lnTo>
                  <a:lnTo>
                    <a:pt x="197644" y="245269"/>
                  </a:lnTo>
                  <a:lnTo>
                    <a:pt x="190500" y="226219"/>
                  </a:lnTo>
                  <a:lnTo>
                    <a:pt x="173831" y="195263"/>
                  </a:lnTo>
                  <a:lnTo>
                    <a:pt x="150019" y="169069"/>
                  </a:lnTo>
                  <a:lnTo>
                    <a:pt x="114300" y="135731"/>
                  </a:lnTo>
                  <a:lnTo>
                    <a:pt x="78581" y="107156"/>
                  </a:lnTo>
                  <a:lnTo>
                    <a:pt x="33338" y="78581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30956" y="0"/>
                  </a:lnTo>
                  <a:lnTo>
                    <a:pt x="76200" y="2381"/>
                  </a:lnTo>
                  <a:lnTo>
                    <a:pt x="133350" y="11906"/>
                  </a:lnTo>
                  <a:lnTo>
                    <a:pt x="195263" y="28575"/>
                  </a:lnTo>
                  <a:lnTo>
                    <a:pt x="247650" y="47625"/>
                  </a:lnTo>
                  <a:lnTo>
                    <a:pt x="292894" y="69056"/>
                  </a:lnTo>
                  <a:lnTo>
                    <a:pt x="342900" y="95250"/>
                  </a:lnTo>
                  <a:lnTo>
                    <a:pt x="361950" y="111919"/>
                  </a:lnTo>
                  <a:lnTo>
                    <a:pt x="381000" y="130969"/>
                  </a:lnTo>
                  <a:lnTo>
                    <a:pt x="400050" y="166688"/>
                  </a:lnTo>
                  <a:lnTo>
                    <a:pt x="416719" y="216694"/>
                  </a:lnTo>
                  <a:lnTo>
                    <a:pt x="428625" y="271463"/>
                  </a:lnTo>
                  <a:lnTo>
                    <a:pt x="454819" y="495300"/>
                  </a:lnTo>
                  <a:lnTo>
                    <a:pt x="445294" y="616744"/>
                  </a:lnTo>
                  <a:lnTo>
                    <a:pt x="476250" y="1100138"/>
                  </a:lnTo>
                  <a:lnTo>
                    <a:pt x="500063" y="1202531"/>
                  </a:lnTo>
                  <a:lnTo>
                    <a:pt x="478631" y="1273969"/>
                  </a:lnTo>
                  <a:lnTo>
                    <a:pt x="457200" y="1314450"/>
                  </a:lnTo>
                  <a:lnTo>
                    <a:pt x="426244" y="1345406"/>
                  </a:lnTo>
                  <a:lnTo>
                    <a:pt x="397669" y="1362075"/>
                  </a:lnTo>
                  <a:lnTo>
                    <a:pt x="373856" y="1366838"/>
                  </a:lnTo>
                  <a:lnTo>
                    <a:pt x="354806" y="1362075"/>
                  </a:lnTo>
                  <a:lnTo>
                    <a:pt x="333375" y="1333500"/>
                  </a:lnTo>
                  <a:lnTo>
                    <a:pt x="292894" y="1276350"/>
                  </a:lnTo>
                  <a:lnTo>
                    <a:pt x="266700" y="1214438"/>
                  </a:lnTo>
                  <a:lnTo>
                    <a:pt x="250031" y="1157288"/>
                  </a:lnTo>
                  <a:lnTo>
                    <a:pt x="254794" y="1123950"/>
                  </a:lnTo>
                  <a:lnTo>
                    <a:pt x="264319" y="1073944"/>
                  </a:lnTo>
                  <a:lnTo>
                    <a:pt x="271463" y="1012031"/>
                  </a:lnTo>
                  <a:lnTo>
                    <a:pt x="264319" y="850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27DA5BC4-C1B4-4009-8FBB-112E1A65030F}"/>
                </a:ext>
              </a:extLst>
            </p:cNvPr>
            <p:cNvSpPr/>
            <p:nvPr/>
          </p:nvSpPr>
          <p:spPr>
            <a:xfrm>
              <a:off x="5591175" y="2462213"/>
              <a:ext cx="419100" cy="1377950"/>
            </a:xfrm>
            <a:custGeom>
              <a:avLst/>
              <a:gdLst>
                <a:gd name="connsiteX0" fmla="*/ 69056 w 419100"/>
                <a:gd name="connsiteY0" fmla="*/ 900112 h 1378743"/>
                <a:gd name="connsiteX1" fmla="*/ 85725 w 419100"/>
                <a:gd name="connsiteY1" fmla="*/ 635793 h 1378743"/>
                <a:gd name="connsiteX2" fmla="*/ 111919 w 419100"/>
                <a:gd name="connsiteY2" fmla="*/ 492918 h 1378743"/>
                <a:gd name="connsiteX3" fmla="*/ 109538 w 419100"/>
                <a:gd name="connsiteY3" fmla="*/ 273843 h 1378743"/>
                <a:gd name="connsiteX4" fmla="*/ 102394 w 419100"/>
                <a:gd name="connsiteY4" fmla="*/ 240506 h 1378743"/>
                <a:gd name="connsiteX5" fmla="*/ 85725 w 419100"/>
                <a:gd name="connsiteY5" fmla="*/ 157162 h 1378743"/>
                <a:gd name="connsiteX6" fmla="*/ 64294 w 419100"/>
                <a:gd name="connsiteY6" fmla="*/ 130968 h 1378743"/>
                <a:gd name="connsiteX7" fmla="*/ 42863 w 419100"/>
                <a:gd name="connsiteY7" fmla="*/ 107156 h 1378743"/>
                <a:gd name="connsiteX8" fmla="*/ 23813 w 419100"/>
                <a:gd name="connsiteY8" fmla="*/ 76200 h 1378743"/>
                <a:gd name="connsiteX9" fmla="*/ 9525 w 419100"/>
                <a:gd name="connsiteY9" fmla="*/ 50006 h 1378743"/>
                <a:gd name="connsiteX10" fmla="*/ 0 w 419100"/>
                <a:gd name="connsiteY10" fmla="*/ 26193 h 1378743"/>
                <a:gd name="connsiteX11" fmla="*/ 0 w 419100"/>
                <a:gd name="connsiteY11" fmla="*/ 16668 h 1378743"/>
                <a:gd name="connsiteX12" fmla="*/ 2381 w 419100"/>
                <a:gd name="connsiteY12" fmla="*/ 4762 h 1378743"/>
                <a:gd name="connsiteX13" fmla="*/ 16669 w 419100"/>
                <a:gd name="connsiteY13" fmla="*/ 0 h 1378743"/>
                <a:gd name="connsiteX14" fmla="*/ 59531 w 419100"/>
                <a:gd name="connsiteY14" fmla="*/ 2381 h 1378743"/>
                <a:gd name="connsiteX15" fmla="*/ 130969 w 419100"/>
                <a:gd name="connsiteY15" fmla="*/ 14287 h 1378743"/>
                <a:gd name="connsiteX16" fmla="*/ 202406 w 419100"/>
                <a:gd name="connsiteY16" fmla="*/ 35718 h 1378743"/>
                <a:gd name="connsiteX17" fmla="*/ 254794 w 419100"/>
                <a:gd name="connsiteY17" fmla="*/ 61912 h 1378743"/>
                <a:gd name="connsiteX18" fmla="*/ 304800 w 419100"/>
                <a:gd name="connsiteY18" fmla="*/ 92868 h 1378743"/>
                <a:gd name="connsiteX19" fmla="*/ 340519 w 419100"/>
                <a:gd name="connsiteY19" fmla="*/ 121443 h 1378743"/>
                <a:gd name="connsiteX20" fmla="*/ 376238 w 419100"/>
                <a:gd name="connsiteY20" fmla="*/ 166687 h 1378743"/>
                <a:gd name="connsiteX21" fmla="*/ 416719 w 419100"/>
                <a:gd name="connsiteY21" fmla="*/ 233362 h 1378743"/>
                <a:gd name="connsiteX22" fmla="*/ 419100 w 419100"/>
                <a:gd name="connsiteY22" fmla="*/ 252412 h 1378743"/>
                <a:gd name="connsiteX23" fmla="*/ 404813 w 419100"/>
                <a:gd name="connsiteY23" fmla="*/ 285750 h 1378743"/>
                <a:gd name="connsiteX24" fmla="*/ 388144 w 419100"/>
                <a:gd name="connsiteY24" fmla="*/ 330993 h 1378743"/>
                <a:gd name="connsiteX25" fmla="*/ 371475 w 419100"/>
                <a:gd name="connsiteY25" fmla="*/ 390525 h 1378743"/>
                <a:gd name="connsiteX26" fmla="*/ 352425 w 419100"/>
                <a:gd name="connsiteY26" fmla="*/ 485775 h 1378743"/>
                <a:gd name="connsiteX27" fmla="*/ 330994 w 419100"/>
                <a:gd name="connsiteY27" fmla="*/ 623887 h 1378743"/>
                <a:gd name="connsiteX28" fmla="*/ 295275 w 419100"/>
                <a:gd name="connsiteY28" fmla="*/ 909637 h 1378743"/>
                <a:gd name="connsiteX29" fmla="*/ 261938 w 419100"/>
                <a:gd name="connsiteY29" fmla="*/ 1143000 h 1378743"/>
                <a:gd name="connsiteX30" fmla="*/ 250031 w 419100"/>
                <a:gd name="connsiteY30" fmla="*/ 1228725 h 1378743"/>
                <a:gd name="connsiteX31" fmla="*/ 240506 w 419100"/>
                <a:gd name="connsiteY31" fmla="*/ 1278731 h 1378743"/>
                <a:gd name="connsiteX32" fmla="*/ 223838 w 419100"/>
                <a:gd name="connsiteY32" fmla="*/ 1335881 h 1378743"/>
                <a:gd name="connsiteX33" fmla="*/ 207169 w 419100"/>
                <a:gd name="connsiteY33" fmla="*/ 1359693 h 1378743"/>
                <a:gd name="connsiteX34" fmla="*/ 188119 w 419100"/>
                <a:gd name="connsiteY34" fmla="*/ 1373981 h 1378743"/>
                <a:gd name="connsiteX35" fmla="*/ 161925 w 419100"/>
                <a:gd name="connsiteY35" fmla="*/ 1378743 h 1378743"/>
                <a:gd name="connsiteX36" fmla="*/ 128588 w 419100"/>
                <a:gd name="connsiteY36" fmla="*/ 1373981 h 1378743"/>
                <a:gd name="connsiteX37" fmla="*/ 90488 w 419100"/>
                <a:gd name="connsiteY37" fmla="*/ 1350168 h 1378743"/>
                <a:gd name="connsiteX38" fmla="*/ 50006 w 419100"/>
                <a:gd name="connsiteY38" fmla="*/ 1312068 h 1378743"/>
                <a:gd name="connsiteX39" fmla="*/ 16669 w 419100"/>
                <a:gd name="connsiteY39" fmla="*/ 1276350 h 1378743"/>
                <a:gd name="connsiteX40" fmla="*/ 0 w 419100"/>
                <a:gd name="connsiteY40" fmla="*/ 1254918 h 1378743"/>
                <a:gd name="connsiteX41" fmla="*/ 40481 w 419100"/>
                <a:gd name="connsiteY41" fmla="*/ 1128712 h 1378743"/>
                <a:gd name="connsiteX42" fmla="*/ 69056 w 419100"/>
                <a:gd name="connsiteY42" fmla="*/ 900112 h 137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19100" h="1378743">
                  <a:moveTo>
                    <a:pt x="69056" y="900112"/>
                  </a:moveTo>
                  <a:lnTo>
                    <a:pt x="85725" y="635793"/>
                  </a:lnTo>
                  <a:lnTo>
                    <a:pt x="111919" y="492918"/>
                  </a:lnTo>
                  <a:cubicBezTo>
                    <a:pt x="111125" y="419893"/>
                    <a:pt x="110332" y="346868"/>
                    <a:pt x="109538" y="273843"/>
                  </a:cubicBezTo>
                  <a:lnTo>
                    <a:pt x="102394" y="240506"/>
                  </a:lnTo>
                  <a:lnTo>
                    <a:pt x="85725" y="157162"/>
                  </a:lnTo>
                  <a:lnTo>
                    <a:pt x="64294" y="130968"/>
                  </a:lnTo>
                  <a:lnTo>
                    <a:pt x="42863" y="107156"/>
                  </a:lnTo>
                  <a:lnTo>
                    <a:pt x="23813" y="76200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6669" y="0"/>
                  </a:lnTo>
                  <a:lnTo>
                    <a:pt x="59531" y="2381"/>
                  </a:lnTo>
                  <a:lnTo>
                    <a:pt x="130969" y="14287"/>
                  </a:lnTo>
                  <a:lnTo>
                    <a:pt x="202406" y="35718"/>
                  </a:lnTo>
                  <a:lnTo>
                    <a:pt x="254794" y="61912"/>
                  </a:lnTo>
                  <a:lnTo>
                    <a:pt x="304800" y="92868"/>
                  </a:lnTo>
                  <a:lnTo>
                    <a:pt x="340519" y="121443"/>
                  </a:lnTo>
                  <a:lnTo>
                    <a:pt x="376238" y="166687"/>
                  </a:lnTo>
                  <a:lnTo>
                    <a:pt x="416719" y="233362"/>
                  </a:lnTo>
                  <a:lnTo>
                    <a:pt x="419100" y="252412"/>
                  </a:lnTo>
                  <a:lnTo>
                    <a:pt x="404813" y="285750"/>
                  </a:lnTo>
                  <a:lnTo>
                    <a:pt x="388144" y="330993"/>
                  </a:lnTo>
                  <a:lnTo>
                    <a:pt x="371475" y="390525"/>
                  </a:lnTo>
                  <a:lnTo>
                    <a:pt x="352425" y="485775"/>
                  </a:lnTo>
                  <a:lnTo>
                    <a:pt x="330994" y="623887"/>
                  </a:lnTo>
                  <a:lnTo>
                    <a:pt x="295275" y="909637"/>
                  </a:lnTo>
                  <a:lnTo>
                    <a:pt x="261938" y="1143000"/>
                  </a:lnTo>
                  <a:lnTo>
                    <a:pt x="250031" y="1228725"/>
                  </a:lnTo>
                  <a:lnTo>
                    <a:pt x="240506" y="1278731"/>
                  </a:lnTo>
                  <a:lnTo>
                    <a:pt x="223838" y="1335881"/>
                  </a:lnTo>
                  <a:lnTo>
                    <a:pt x="207169" y="1359693"/>
                  </a:lnTo>
                  <a:lnTo>
                    <a:pt x="188119" y="1373981"/>
                  </a:lnTo>
                  <a:lnTo>
                    <a:pt x="161925" y="1378743"/>
                  </a:lnTo>
                  <a:lnTo>
                    <a:pt x="128588" y="1373981"/>
                  </a:lnTo>
                  <a:lnTo>
                    <a:pt x="90488" y="1350168"/>
                  </a:lnTo>
                  <a:lnTo>
                    <a:pt x="50006" y="1312068"/>
                  </a:lnTo>
                  <a:lnTo>
                    <a:pt x="16669" y="1276350"/>
                  </a:lnTo>
                  <a:lnTo>
                    <a:pt x="0" y="1254918"/>
                  </a:lnTo>
                  <a:lnTo>
                    <a:pt x="40481" y="1128712"/>
                  </a:lnTo>
                  <a:lnTo>
                    <a:pt x="69056" y="9001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7B41F8A8-723E-437F-8C58-0C59722AF482}"/>
                </a:ext>
              </a:extLst>
            </p:cNvPr>
            <p:cNvSpPr/>
            <p:nvPr/>
          </p:nvSpPr>
          <p:spPr>
            <a:xfrm>
              <a:off x="4810125" y="3552825"/>
              <a:ext cx="879475" cy="233363"/>
            </a:xfrm>
            <a:custGeom>
              <a:avLst/>
              <a:gdLst>
                <a:gd name="connsiteX0" fmla="*/ 402431 w 878681"/>
                <a:gd name="connsiteY0" fmla="*/ 209550 h 233363"/>
                <a:gd name="connsiteX1" fmla="*/ 21431 w 878681"/>
                <a:gd name="connsiteY1" fmla="*/ 233363 h 233363"/>
                <a:gd name="connsiteX2" fmla="*/ 0 w 878681"/>
                <a:gd name="connsiteY2" fmla="*/ 80963 h 233363"/>
                <a:gd name="connsiteX3" fmla="*/ 297656 w 878681"/>
                <a:gd name="connsiteY3" fmla="*/ 52388 h 233363"/>
                <a:gd name="connsiteX4" fmla="*/ 711994 w 878681"/>
                <a:gd name="connsiteY4" fmla="*/ 16669 h 233363"/>
                <a:gd name="connsiteX5" fmla="*/ 873919 w 878681"/>
                <a:gd name="connsiteY5" fmla="*/ 0 h 233363"/>
                <a:gd name="connsiteX6" fmla="*/ 878681 w 878681"/>
                <a:gd name="connsiteY6" fmla="*/ 176213 h 233363"/>
                <a:gd name="connsiteX7" fmla="*/ 790575 w 878681"/>
                <a:gd name="connsiteY7" fmla="*/ 188119 h 233363"/>
                <a:gd name="connsiteX8" fmla="*/ 402431 w 878681"/>
                <a:gd name="connsiteY8" fmla="*/ 209550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681" h="233363">
                  <a:moveTo>
                    <a:pt x="402431" y="209550"/>
                  </a:moveTo>
                  <a:lnTo>
                    <a:pt x="21431" y="233363"/>
                  </a:lnTo>
                  <a:lnTo>
                    <a:pt x="0" y="80963"/>
                  </a:lnTo>
                  <a:lnTo>
                    <a:pt x="297656" y="52388"/>
                  </a:lnTo>
                  <a:lnTo>
                    <a:pt x="711994" y="16669"/>
                  </a:lnTo>
                  <a:lnTo>
                    <a:pt x="873919" y="0"/>
                  </a:lnTo>
                  <a:lnTo>
                    <a:pt x="878681" y="176213"/>
                  </a:lnTo>
                  <a:lnTo>
                    <a:pt x="790575" y="188119"/>
                  </a:lnTo>
                  <a:lnTo>
                    <a:pt x="402431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FD72FD69-ACF0-47B1-9A73-62D7F0F4947D}"/>
                </a:ext>
              </a:extLst>
            </p:cNvPr>
            <p:cNvSpPr/>
            <p:nvPr/>
          </p:nvSpPr>
          <p:spPr>
            <a:xfrm>
              <a:off x="4137025" y="4214813"/>
              <a:ext cx="2616200" cy="1644650"/>
            </a:xfrm>
            <a:custGeom>
              <a:avLst/>
              <a:gdLst>
                <a:gd name="connsiteX0" fmla="*/ 1628775 w 2616994"/>
                <a:gd name="connsiteY0" fmla="*/ 242887 h 1645443"/>
                <a:gd name="connsiteX1" fmla="*/ 1245394 w 2616994"/>
                <a:gd name="connsiteY1" fmla="*/ 266700 h 1645443"/>
                <a:gd name="connsiteX2" fmla="*/ 1057275 w 2616994"/>
                <a:gd name="connsiteY2" fmla="*/ 280987 h 1645443"/>
                <a:gd name="connsiteX3" fmla="*/ 588169 w 2616994"/>
                <a:gd name="connsiteY3" fmla="*/ 326231 h 1645443"/>
                <a:gd name="connsiteX4" fmla="*/ 76200 w 2616994"/>
                <a:gd name="connsiteY4" fmla="*/ 381000 h 1645443"/>
                <a:gd name="connsiteX5" fmla="*/ 0 w 2616994"/>
                <a:gd name="connsiteY5" fmla="*/ 221456 h 1645443"/>
                <a:gd name="connsiteX6" fmla="*/ 388144 w 2616994"/>
                <a:gd name="connsiteY6" fmla="*/ 183356 h 1645443"/>
                <a:gd name="connsiteX7" fmla="*/ 1057275 w 2616994"/>
                <a:gd name="connsiteY7" fmla="*/ 119062 h 1645443"/>
                <a:gd name="connsiteX8" fmla="*/ 1243013 w 2616994"/>
                <a:gd name="connsiteY8" fmla="*/ 107156 h 1645443"/>
                <a:gd name="connsiteX9" fmla="*/ 1757363 w 2616994"/>
                <a:gd name="connsiteY9" fmla="*/ 78581 h 1645443"/>
                <a:gd name="connsiteX10" fmla="*/ 2135982 w 2616994"/>
                <a:gd name="connsiteY10" fmla="*/ 59531 h 1645443"/>
                <a:gd name="connsiteX11" fmla="*/ 2181225 w 2616994"/>
                <a:gd name="connsiteY11" fmla="*/ 52387 h 1645443"/>
                <a:gd name="connsiteX12" fmla="*/ 2228850 w 2616994"/>
                <a:gd name="connsiteY12" fmla="*/ 40481 h 1645443"/>
                <a:gd name="connsiteX13" fmla="*/ 2271713 w 2616994"/>
                <a:gd name="connsiteY13" fmla="*/ 30956 h 1645443"/>
                <a:gd name="connsiteX14" fmla="*/ 2300288 w 2616994"/>
                <a:gd name="connsiteY14" fmla="*/ 14287 h 1645443"/>
                <a:gd name="connsiteX15" fmla="*/ 2314575 w 2616994"/>
                <a:gd name="connsiteY15" fmla="*/ 2381 h 1645443"/>
                <a:gd name="connsiteX16" fmla="*/ 2326482 w 2616994"/>
                <a:gd name="connsiteY16" fmla="*/ 0 h 1645443"/>
                <a:gd name="connsiteX17" fmla="*/ 2366963 w 2616994"/>
                <a:gd name="connsiteY17" fmla="*/ 0 h 1645443"/>
                <a:gd name="connsiteX18" fmla="*/ 2390775 w 2616994"/>
                <a:gd name="connsiteY18" fmla="*/ 9525 h 1645443"/>
                <a:gd name="connsiteX19" fmla="*/ 2476500 w 2616994"/>
                <a:gd name="connsiteY19" fmla="*/ 73818 h 1645443"/>
                <a:gd name="connsiteX20" fmla="*/ 2571750 w 2616994"/>
                <a:gd name="connsiteY20" fmla="*/ 152400 h 1645443"/>
                <a:gd name="connsiteX21" fmla="*/ 2602707 w 2616994"/>
                <a:gd name="connsiteY21" fmla="*/ 178593 h 1645443"/>
                <a:gd name="connsiteX22" fmla="*/ 2614613 w 2616994"/>
                <a:gd name="connsiteY22" fmla="*/ 195262 h 1645443"/>
                <a:gd name="connsiteX23" fmla="*/ 2616994 w 2616994"/>
                <a:gd name="connsiteY23" fmla="*/ 219075 h 1645443"/>
                <a:gd name="connsiteX24" fmla="*/ 2607469 w 2616994"/>
                <a:gd name="connsiteY24" fmla="*/ 254793 h 1645443"/>
                <a:gd name="connsiteX25" fmla="*/ 2581275 w 2616994"/>
                <a:gd name="connsiteY25" fmla="*/ 300037 h 1645443"/>
                <a:gd name="connsiteX26" fmla="*/ 2547938 w 2616994"/>
                <a:gd name="connsiteY26" fmla="*/ 395287 h 1645443"/>
                <a:gd name="connsiteX27" fmla="*/ 2528888 w 2616994"/>
                <a:gd name="connsiteY27" fmla="*/ 588168 h 1645443"/>
                <a:gd name="connsiteX28" fmla="*/ 2521744 w 2616994"/>
                <a:gd name="connsiteY28" fmla="*/ 661987 h 1645443"/>
                <a:gd name="connsiteX29" fmla="*/ 2507457 w 2616994"/>
                <a:gd name="connsiteY29" fmla="*/ 759618 h 1645443"/>
                <a:gd name="connsiteX30" fmla="*/ 2459832 w 2616994"/>
                <a:gd name="connsiteY30" fmla="*/ 990600 h 1645443"/>
                <a:gd name="connsiteX31" fmla="*/ 2419350 w 2616994"/>
                <a:gd name="connsiteY31" fmla="*/ 1150143 h 1645443"/>
                <a:gd name="connsiteX32" fmla="*/ 2378869 w 2616994"/>
                <a:gd name="connsiteY32" fmla="*/ 1283493 h 1645443"/>
                <a:gd name="connsiteX33" fmla="*/ 2319338 w 2616994"/>
                <a:gd name="connsiteY33" fmla="*/ 1452562 h 1645443"/>
                <a:gd name="connsiteX34" fmla="*/ 2278857 w 2616994"/>
                <a:gd name="connsiteY34" fmla="*/ 1550193 h 1645443"/>
                <a:gd name="connsiteX35" fmla="*/ 2250282 w 2616994"/>
                <a:gd name="connsiteY35" fmla="*/ 1597818 h 1645443"/>
                <a:gd name="connsiteX36" fmla="*/ 2216944 w 2616994"/>
                <a:gd name="connsiteY36" fmla="*/ 1635918 h 1645443"/>
                <a:gd name="connsiteX37" fmla="*/ 2200275 w 2616994"/>
                <a:gd name="connsiteY37" fmla="*/ 1645443 h 1645443"/>
                <a:gd name="connsiteX38" fmla="*/ 2183607 w 2616994"/>
                <a:gd name="connsiteY38" fmla="*/ 1645443 h 1645443"/>
                <a:gd name="connsiteX39" fmla="*/ 2155032 w 2616994"/>
                <a:gd name="connsiteY39" fmla="*/ 1635918 h 1645443"/>
                <a:gd name="connsiteX40" fmla="*/ 2133600 w 2616994"/>
                <a:gd name="connsiteY40" fmla="*/ 1616868 h 1645443"/>
                <a:gd name="connsiteX41" fmla="*/ 2124075 w 2616994"/>
                <a:gd name="connsiteY41" fmla="*/ 1590675 h 1645443"/>
                <a:gd name="connsiteX42" fmla="*/ 2107407 w 2616994"/>
                <a:gd name="connsiteY42" fmla="*/ 1538287 h 1645443"/>
                <a:gd name="connsiteX43" fmla="*/ 2090738 w 2616994"/>
                <a:gd name="connsiteY43" fmla="*/ 1507331 h 1645443"/>
                <a:gd name="connsiteX44" fmla="*/ 2183607 w 2616994"/>
                <a:gd name="connsiteY44" fmla="*/ 1095375 h 1645443"/>
                <a:gd name="connsiteX45" fmla="*/ 2205038 w 2616994"/>
                <a:gd name="connsiteY45" fmla="*/ 1042987 h 1645443"/>
                <a:gd name="connsiteX46" fmla="*/ 2221707 w 2616994"/>
                <a:gd name="connsiteY46" fmla="*/ 983456 h 1645443"/>
                <a:gd name="connsiteX47" fmla="*/ 2266950 w 2616994"/>
                <a:gd name="connsiteY47" fmla="*/ 723900 h 1645443"/>
                <a:gd name="connsiteX48" fmla="*/ 2314575 w 2616994"/>
                <a:gd name="connsiteY48" fmla="*/ 402431 h 1645443"/>
                <a:gd name="connsiteX49" fmla="*/ 2321719 w 2616994"/>
                <a:gd name="connsiteY49" fmla="*/ 316706 h 1645443"/>
                <a:gd name="connsiteX50" fmla="*/ 2321719 w 2616994"/>
                <a:gd name="connsiteY50" fmla="*/ 271462 h 1645443"/>
                <a:gd name="connsiteX51" fmla="*/ 2316957 w 2616994"/>
                <a:gd name="connsiteY51" fmla="*/ 247650 h 1645443"/>
                <a:gd name="connsiteX52" fmla="*/ 2305050 w 2616994"/>
                <a:gd name="connsiteY52" fmla="*/ 230981 h 1645443"/>
                <a:gd name="connsiteX53" fmla="*/ 2288382 w 2616994"/>
                <a:gd name="connsiteY53" fmla="*/ 221456 h 1645443"/>
                <a:gd name="connsiteX54" fmla="*/ 2252663 w 2616994"/>
                <a:gd name="connsiteY54" fmla="*/ 219075 h 1645443"/>
                <a:gd name="connsiteX55" fmla="*/ 2062163 w 2616994"/>
                <a:gd name="connsiteY55" fmla="*/ 223837 h 1645443"/>
                <a:gd name="connsiteX56" fmla="*/ 1628775 w 2616994"/>
                <a:gd name="connsiteY56" fmla="*/ 242887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16994" h="1645443">
                  <a:moveTo>
                    <a:pt x="1628775" y="242887"/>
                  </a:moveTo>
                  <a:lnTo>
                    <a:pt x="1245394" y="266700"/>
                  </a:lnTo>
                  <a:lnTo>
                    <a:pt x="1057275" y="280987"/>
                  </a:lnTo>
                  <a:lnTo>
                    <a:pt x="588169" y="326231"/>
                  </a:lnTo>
                  <a:lnTo>
                    <a:pt x="76200" y="381000"/>
                  </a:lnTo>
                  <a:lnTo>
                    <a:pt x="0" y="221456"/>
                  </a:lnTo>
                  <a:lnTo>
                    <a:pt x="388144" y="183356"/>
                  </a:lnTo>
                  <a:lnTo>
                    <a:pt x="1057275" y="119062"/>
                  </a:lnTo>
                  <a:lnTo>
                    <a:pt x="1243013" y="107156"/>
                  </a:lnTo>
                  <a:lnTo>
                    <a:pt x="1757363" y="78581"/>
                  </a:lnTo>
                  <a:lnTo>
                    <a:pt x="2135982" y="59531"/>
                  </a:lnTo>
                  <a:lnTo>
                    <a:pt x="2181225" y="52387"/>
                  </a:lnTo>
                  <a:lnTo>
                    <a:pt x="2228850" y="40481"/>
                  </a:lnTo>
                  <a:lnTo>
                    <a:pt x="2271713" y="30956"/>
                  </a:lnTo>
                  <a:lnTo>
                    <a:pt x="2300288" y="14287"/>
                  </a:lnTo>
                  <a:lnTo>
                    <a:pt x="2314575" y="2381"/>
                  </a:lnTo>
                  <a:lnTo>
                    <a:pt x="2326482" y="0"/>
                  </a:lnTo>
                  <a:lnTo>
                    <a:pt x="2366963" y="0"/>
                  </a:lnTo>
                  <a:lnTo>
                    <a:pt x="2390775" y="9525"/>
                  </a:lnTo>
                  <a:lnTo>
                    <a:pt x="2476500" y="73818"/>
                  </a:lnTo>
                  <a:lnTo>
                    <a:pt x="2571750" y="152400"/>
                  </a:lnTo>
                  <a:lnTo>
                    <a:pt x="2602707" y="178593"/>
                  </a:lnTo>
                  <a:lnTo>
                    <a:pt x="2614613" y="195262"/>
                  </a:lnTo>
                  <a:lnTo>
                    <a:pt x="2616994" y="219075"/>
                  </a:lnTo>
                  <a:lnTo>
                    <a:pt x="2607469" y="254793"/>
                  </a:lnTo>
                  <a:lnTo>
                    <a:pt x="2581275" y="300037"/>
                  </a:lnTo>
                  <a:lnTo>
                    <a:pt x="2547938" y="395287"/>
                  </a:lnTo>
                  <a:lnTo>
                    <a:pt x="2528888" y="588168"/>
                  </a:lnTo>
                  <a:lnTo>
                    <a:pt x="2521744" y="661987"/>
                  </a:lnTo>
                  <a:lnTo>
                    <a:pt x="2507457" y="759618"/>
                  </a:lnTo>
                  <a:lnTo>
                    <a:pt x="2459832" y="990600"/>
                  </a:lnTo>
                  <a:lnTo>
                    <a:pt x="2419350" y="1150143"/>
                  </a:lnTo>
                  <a:lnTo>
                    <a:pt x="2378869" y="1283493"/>
                  </a:lnTo>
                  <a:lnTo>
                    <a:pt x="2319338" y="1452562"/>
                  </a:lnTo>
                  <a:lnTo>
                    <a:pt x="2278857" y="1550193"/>
                  </a:lnTo>
                  <a:lnTo>
                    <a:pt x="2250282" y="1597818"/>
                  </a:lnTo>
                  <a:lnTo>
                    <a:pt x="2216944" y="1635918"/>
                  </a:lnTo>
                  <a:lnTo>
                    <a:pt x="2200275" y="1645443"/>
                  </a:lnTo>
                  <a:lnTo>
                    <a:pt x="2183607" y="1645443"/>
                  </a:lnTo>
                  <a:lnTo>
                    <a:pt x="2155032" y="1635918"/>
                  </a:lnTo>
                  <a:lnTo>
                    <a:pt x="2133600" y="1616868"/>
                  </a:lnTo>
                  <a:lnTo>
                    <a:pt x="2124075" y="1590675"/>
                  </a:lnTo>
                  <a:lnTo>
                    <a:pt x="2107407" y="1538287"/>
                  </a:lnTo>
                  <a:lnTo>
                    <a:pt x="2090738" y="1507331"/>
                  </a:lnTo>
                  <a:lnTo>
                    <a:pt x="2183607" y="1095375"/>
                  </a:lnTo>
                  <a:lnTo>
                    <a:pt x="2205038" y="1042987"/>
                  </a:lnTo>
                  <a:lnTo>
                    <a:pt x="2221707" y="983456"/>
                  </a:lnTo>
                  <a:lnTo>
                    <a:pt x="2266950" y="723900"/>
                  </a:lnTo>
                  <a:lnTo>
                    <a:pt x="2314575" y="402431"/>
                  </a:lnTo>
                  <a:lnTo>
                    <a:pt x="2321719" y="316706"/>
                  </a:lnTo>
                  <a:lnTo>
                    <a:pt x="2321719" y="271462"/>
                  </a:lnTo>
                  <a:lnTo>
                    <a:pt x="2316957" y="247650"/>
                  </a:lnTo>
                  <a:lnTo>
                    <a:pt x="2305050" y="230981"/>
                  </a:lnTo>
                  <a:lnTo>
                    <a:pt x="2288382" y="221456"/>
                  </a:lnTo>
                  <a:lnTo>
                    <a:pt x="2252663" y="219075"/>
                  </a:lnTo>
                  <a:lnTo>
                    <a:pt x="2062163" y="223837"/>
                  </a:lnTo>
                  <a:lnTo>
                    <a:pt x="1628775" y="2428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234EEEEA-43BD-4E83-A3D7-1CBC1AE3363F}"/>
                </a:ext>
              </a:extLst>
            </p:cNvPr>
            <p:cNvSpPr/>
            <p:nvPr/>
          </p:nvSpPr>
          <p:spPr>
            <a:xfrm>
              <a:off x="5884863" y="5240338"/>
              <a:ext cx="501650" cy="504825"/>
            </a:xfrm>
            <a:custGeom>
              <a:avLst/>
              <a:gdLst>
                <a:gd name="connsiteX0" fmla="*/ 123825 w 502444"/>
                <a:gd name="connsiteY0" fmla="*/ 161925 h 504825"/>
                <a:gd name="connsiteX1" fmla="*/ 219075 w 502444"/>
                <a:gd name="connsiteY1" fmla="*/ 171450 h 504825"/>
                <a:gd name="connsiteX2" fmla="*/ 273844 w 502444"/>
                <a:gd name="connsiteY2" fmla="*/ 169069 h 504825"/>
                <a:gd name="connsiteX3" fmla="*/ 304800 w 502444"/>
                <a:gd name="connsiteY3" fmla="*/ 164307 h 504825"/>
                <a:gd name="connsiteX4" fmla="*/ 338137 w 502444"/>
                <a:gd name="connsiteY4" fmla="*/ 154782 h 504825"/>
                <a:gd name="connsiteX5" fmla="*/ 359569 w 502444"/>
                <a:gd name="connsiteY5" fmla="*/ 142875 h 504825"/>
                <a:gd name="connsiteX6" fmla="*/ 395287 w 502444"/>
                <a:gd name="connsiteY6" fmla="*/ 114300 h 504825"/>
                <a:gd name="connsiteX7" fmla="*/ 502444 w 502444"/>
                <a:gd name="connsiteY7" fmla="*/ 0 h 504825"/>
                <a:gd name="connsiteX8" fmla="*/ 392906 w 502444"/>
                <a:gd name="connsiteY8" fmla="*/ 504825 h 504825"/>
                <a:gd name="connsiteX9" fmla="*/ 342900 w 502444"/>
                <a:gd name="connsiteY9" fmla="*/ 481013 h 504825"/>
                <a:gd name="connsiteX10" fmla="*/ 311944 w 502444"/>
                <a:gd name="connsiteY10" fmla="*/ 438150 h 504825"/>
                <a:gd name="connsiteX11" fmla="*/ 283369 w 502444"/>
                <a:gd name="connsiteY11" fmla="*/ 402432 h 504825"/>
                <a:gd name="connsiteX12" fmla="*/ 238125 w 502444"/>
                <a:gd name="connsiteY12" fmla="*/ 361950 h 504825"/>
                <a:gd name="connsiteX13" fmla="*/ 188119 w 502444"/>
                <a:gd name="connsiteY13" fmla="*/ 316707 h 504825"/>
                <a:gd name="connsiteX14" fmla="*/ 140494 w 502444"/>
                <a:gd name="connsiteY14" fmla="*/ 278607 h 504825"/>
                <a:gd name="connsiteX15" fmla="*/ 88106 w 502444"/>
                <a:gd name="connsiteY15" fmla="*/ 242888 h 504825"/>
                <a:gd name="connsiteX16" fmla="*/ 35719 w 502444"/>
                <a:gd name="connsiteY16" fmla="*/ 209550 h 504825"/>
                <a:gd name="connsiteX17" fmla="*/ 9525 w 502444"/>
                <a:gd name="connsiteY17" fmla="*/ 188119 h 504825"/>
                <a:gd name="connsiteX18" fmla="*/ 0 w 502444"/>
                <a:gd name="connsiteY18" fmla="*/ 171450 h 504825"/>
                <a:gd name="connsiteX19" fmla="*/ 0 w 502444"/>
                <a:gd name="connsiteY19" fmla="*/ 159544 h 504825"/>
                <a:gd name="connsiteX20" fmla="*/ 9525 w 502444"/>
                <a:gd name="connsiteY20" fmla="*/ 147638 h 504825"/>
                <a:gd name="connsiteX21" fmla="*/ 35719 w 502444"/>
                <a:gd name="connsiteY21" fmla="*/ 145257 h 504825"/>
                <a:gd name="connsiteX22" fmla="*/ 123825 w 502444"/>
                <a:gd name="connsiteY22" fmla="*/ 1619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2444" h="504825">
                  <a:moveTo>
                    <a:pt x="123825" y="161925"/>
                  </a:moveTo>
                  <a:lnTo>
                    <a:pt x="219075" y="171450"/>
                  </a:lnTo>
                  <a:lnTo>
                    <a:pt x="273844" y="169069"/>
                  </a:lnTo>
                  <a:lnTo>
                    <a:pt x="304800" y="164307"/>
                  </a:lnTo>
                  <a:lnTo>
                    <a:pt x="338137" y="154782"/>
                  </a:lnTo>
                  <a:lnTo>
                    <a:pt x="359569" y="142875"/>
                  </a:lnTo>
                  <a:lnTo>
                    <a:pt x="395287" y="114300"/>
                  </a:lnTo>
                  <a:lnTo>
                    <a:pt x="502444" y="0"/>
                  </a:lnTo>
                  <a:lnTo>
                    <a:pt x="392906" y="504825"/>
                  </a:lnTo>
                  <a:lnTo>
                    <a:pt x="342900" y="481013"/>
                  </a:lnTo>
                  <a:lnTo>
                    <a:pt x="311944" y="438150"/>
                  </a:lnTo>
                  <a:lnTo>
                    <a:pt x="283369" y="402432"/>
                  </a:lnTo>
                  <a:lnTo>
                    <a:pt x="238125" y="361950"/>
                  </a:lnTo>
                  <a:lnTo>
                    <a:pt x="188119" y="316707"/>
                  </a:lnTo>
                  <a:lnTo>
                    <a:pt x="140494" y="278607"/>
                  </a:lnTo>
                  <a:lnTo>
                    <a:pt x="88106" y="242888"/>
                  </a:lnTo>
                  <a:lnTo>
                    <a:pt x="35719" y="209550"/>
                  </a:lnTo>
                  <a:lnTo>
                    <a:pt x="9525" y="188119"/>
                  </a:lnTo>
                  <a:lnTo>
                    <a:pt x="0" y="171450"/>
                  </a:lnTo>
                  <a:lnTo>
                    <a:pt x="0" y="159544"/>
                  </a:lnTo>
                  <a:lnTo>
                    <a:pt x="9525" y="147638"/>
                  </a:lnTo>
                  <a:lnTo>
                    <a:pt x="35719" y="145257"/>
                  </a:lnTo>
                  <a:lnTo>
                    <a:pt x="123825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E4C05D4F-5838-4258-8C15-7773BA2CEE10}"/>
                </a:ext>
              </a:extLst>
            </p:cNvPr>
            <p:cNvSpPr/>
            <p:nvPr/>
          </p:nvSpPr>
          <p:spPr>
            <a:xfrm rot="16200000">
              <a:off x="4031456" y="4823619"/>
              <a:ext cx="2405063" cy="460375"/>
            </a:xfrm>
            <a:custGeom>
              <a:avLst/>
              <a:gdLst>
                <a:gd name="connsiteX0" fmla="*/ 1171575 w 2405062"/>
                <a:gd name="connsiteY0" fmla="*/ 407193 h 459581"/>
                <a:gd name="connsiteX1" fmla="*/ 647700 w 2405062"/>
                <a:gd name="connsiteY1" fmla="*/ 409575 h 459581"/>
                <a:gd name="connsiteX2" fmla="*/ 397669 w 2405062"/>
                <a:gd name="connsiteY2" fmla="*/ 409575 h 459581"/>
                <a:gd name="connsiteX3" fmla="*/ 235744 w 2405062"/>
                <a:gd name="connsiteY3" fmla="*/ 409575 h 459581"/>
                <a:gd name="connsiteX4" fmla="*/ 171450 w 2405062"/>
                <a:gd name="connsiteY4" fmla="*/ 407193 h 459581"/>
                <a:gd name="connsiteX5" fmla="*/ 135731 w 2405062"/>
                <a:gd name="connsiteY5" fmla="*/ 402431 h 459581"/>
                <a:gd name="connsiteX6" fmla="*/ 85725 w 2405062"/>
                <a:gd name="connsiteY6" fmla="*/ 392906 h 459581"/>
                <a:gd name="connsiteX7" fmla="*/ 54769 w 2405062"/>
                <a:gd name="connsiteY7" fmla="*/ 383381 h 459581"/>
                <a:gd name="connsiteX8" fmla="*/ 30956 w 2405062"/>
                <a:gd name="connsiteY8" fmla="*/ 373856 h 459581"/>
                <a:gd name="connsiteX9" fmla="*/ 14287 w 2405062"/>
                <a:gd name="connsiteY9" fmla="*/ 361950 h 459581"/>
                <a:gd name="connsiteX10" fmla="*/ 0 w 2405062"/>
                <a:gd name="connsiteY10" fmla="*/ 342900 h 459581"/>
                <a:gd name="connsiteX11" fmla="*/ 0 w 2405062"/>
                <a:gd name="connsiteY11" fmla="*/ 321468 h 459581"/>
                <a:gd name="connsiteX12" fmla="*/ 14287 w 2405062"/>
                <a:gd name="connsiteY12" fmla="*/ 292893 h 459581"/>
                <a:gd name="connsiteX13" fmla="*/ 33337 w 2405062"/>
                <a:gd name="connsiteY13" fmla="*/ 273843 h 459581"/>
                <a:gd name="connsiteX14" fmla="*/ 83344 w 2405062"/>
                <a:gd name="connsiteY14" fmla="*/ 228600 h 459581"/>
                <a:gd name="connsiteX15" fmla="*/ 123825 w 2405062"/>
                <a:gd name="connsiteY15" fmla="*/ 195262 h 459581"/>
                <a:gd name="connsiteX16" fmla="*/ 169069 w 2405062"/>
                <a:gd name="connsiteY16" fmla="*/ 166687 h 459581"/>
                <a:gd name="connsiteX17" fmla="*/ 228600 w 2405062"/>
                <a:gd name="connsiteY17" fmla="*/ 142875 h 459581"/>
                <a:gd name="connsiteX18" fmla="*/ 280987 w 2405062"/>
                <a:gd name="connsiteY18" fmla="*/ 128587 h 459581"/>
                <a:gd name="connsiteX19" fmla="*/ 342900 w 2405062"/>
                <a:gd name="connsiteY19" fmla="*/ 116681 h 459581"/>
                <a:gd name="connsiteX20" fmla="*/ 407194 w 2405062"/>
                <a:gd name="connsiteY20" fmla="*/ 114300 h 459581"/>
                <a:gd name="connsiteX21" fmla="*/ 516731 w 2405062"/>
                <a:gd name="connsiteY21" fmla="*/ 135731 h 459581"/>
                <a:gd name="connsiteX22" fmla="*/ 664369 w 2405062"/>
                <a:gd name="connsiteY22" fmla="*/ 159543 h 459581"/>
                <a:gd name="connsiteX23" fmla="*/ 1050131 w 2405062"/>
                <a:gd name="connsiteY23" fmla="*/ 159543 h 459581"/>
                <a:gd name="connsiteX24" fmla="*/ 1754981 w 2405062"/>
                <a:gd name="connsiteY24" fmla="*/ 161925 h 459581"/>
                <a:gd name="connsiteX25" fmla="*/ 1912144 w 2405062"/>
                <a:gd name="connsiteY25" fmla="*/ 161925 h 459581"/>
                <a:gd name="connsiteX26" fmla="*/ 2114550 w 2405062"/>
                <a:gd name="connsiteY26" fmla="*/ 161925 h 459581"/>
                <a:gd name="connsiteX27" fmla="*/ 2164556 w 2405062"/>
                <a:gd name="connsiteY27" fmla="*/ 157162 h 459581"/>
                <a:gd name="connsiteX28" fmla="*/ 2195512 w 2405062"/>
                <a:gd name="connsiteY28" fmla="*/ 147637 h 459581"/>
                <a:gd name="connsiteX29" fmla="*/ 2231231 w 2405062"/>
                <a:gd name="connsiteY29" fmla="*/ 133350 h 459581"/>
                <a:gd name="connsiteX30" fmla="*/ 2266950 w 2405062"/>
                <a:gd name="connsiteY30" fmla="*/ 104775 h 459581"/>
                <a:gd name="connsiteX31" fmla="*/ 2300287 w 2405062"/>
                <a:gd name="connsiteY31" fmla="*/ 76200 h 459581"/>
                <a:gd name="connsiteX32" fmla="*/ 2328862 w 2405062"/>
                <a:gd name="connsiteY32" fmla="*/ 38100 h 459581"/>
                <a:gd name="connsiteX33" fmla="*/ 2347912 w 2405062"/>
                <a:gd name="connsiteY33" fmla="*/ 14287 h 459581"/>
                <a:gd name="connsiteX34" fmla="*/ 2362200 w 2405062"/>
                <a:gd name="connsiteY34" fmla="*/ 4762 h 459581"/>
                <a:gd name="connsiteX35" fmla="*/ 2386012 w 2405062"/>
                <a:gd name="connsiteY35" fmla="*/ 0 h 459581"/>
                <a:gd name="connsiteX36" fmla="*/ 2395537 w 2405062"/>
                <a:gd name="connsiteY36" fmla="*/ 7143 h 459581"/>
                <a:gd name="connsiteX37" fmla="*/ 2405062 w 2405062"/>
                <a:gd name="connsiteY37" fmla="*/ 33337 h 459581"/>
                <a:gd name="connsiteX38" fmla="*/ 2405062 w 2405062"/>
                <a:gd name="connsiteY38" fmla="*/ 92868 h 459581"/>
                <a:gd name="connsiteX39" fmla="*/ 2397919 w 2405062"/>
                <a:gd name="connsiteY39" fmla="*/ 150018 h 459581"/>
                <a:gd name="connsiteX40" fmla="*/ 2383631 w 2405062"/>
                <a:gd name="connsiteY40" fmla="*/ 207168 h 459581"/>
                <a:gd name="connsiteX41" fmla="*/ 2357437 w 2405062"/>
                <a:gd name="connsiteY41" fmla="*/ 269081 h 459581"/>
                <a:gd name="connsiteX42" fmla="*/ 2316956 w 2405062"/>
                <a:gd name="connsiteY42" fmla="*/ 338137 h 459581"/>
                <a:gd name="connsiteX43" fmla="*/ 2252662 w 2405062"/>
                <a:gd name="connsiteY43" fmla="*/ 423862 h 459581"/>
                <a:gd name="connsiteX44" fmla="*/ 2235994 w 2405062"/>
                <a:gd name="connsiteY44" fmla="*/ 442912 h 459581"/>
                <a:gd name="connsiteX45" fmla="*/ 2221706 w 2405062"/>
                <a:gd name="connsiteY45" fmla="*/ 454818 h 459581"/>
                <a:gd name="connsiteX46" fmla="*/ 2195512 w 2405062"/>
                <a:gd name="connsiteY46" fmla="*/ 459581 h 459581"/>
                <a:gd name="connsiteX47" fmla="*/ 2166937 w 2405062"/>
                <a:gd name="connsiteY47" fmla="*/ 454818 h 459581"/>
                <a:gd name="connsiteX48" fmla="*/ 2131219 w 2405062"/>
                <a:gd name="connsiteY48" fmla="*/ 440531 h 459581"/>
                <a:gd name="connsiteX49" fmla="*/ 2074069 w 2405062"/>
                <a:gd name="connsiteY49" fmla="*/ 409575 h 459581"/>
                <a:gd name="connsiteX50" fmla="*/ 1909762 w 2405062"/>
                <a:gd name="connsiteY50" fmla="*/ 409575 h 459581"/>
                <a:gd name="connsiteX51" fmla="*/ 1781175 w 2405062"/>
                <a:gd name="connsiteY51" fmla="*/ 402431 h 459581"/>
                <a:gd name="connsiteX52" fmla="*/ 1171575 w 2405062"/>
                <a:gd name="connsiteY52" fmla="*/ 407193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5062" h="459581">
                  <a:moveTo>
                    <a:pt x="1171575" y="407193"/>
                  </a:moveTo>
                  <a:lnTo>
                    <a:pt x="647700" y="409575"/>
                  </a:lnTo>
                  <a:lnTo>
                    <a:pt x="397669" y="409575"/>
                  </a:lnTo>
                  <a:lnTo>
                    <a:pt x="235744" y="409575"/>
                  </a:lnTo>
                  <a:lnTo>
                    <a:pt x="171450" y="407193"/>
                  </a:lnTo>
                  <a:lnTo>
                    <a:pt x="135731" y="402431"/>
                  </a:lnTo>
                  <a:lnTo>
                    <a:pt x="85725" y="392906"/>
                  </a:lnTo>
                  <a:lnTo>
                    <a:pt x="54769" y="383381"/>
                  </a:lnTo>
                  <a:lnTo>
                    <a:pt x="30956" y="373856"/>
                  </a:lnTo>
                  <a:lnTo>
                    <a:pt x="14287" y="361950"/>
                  </a:lnTo>
                  <a:lnTo>
                    <a:pt x="0" y="342900"/>
                  </a:lnTo>
                  <a:lnTo>
                    <a:pt x="0" y="321468"/>
                  </a:lnTo>
                  <a:lnTo>
                    <a:pt x="14287" y="292893"/>
                  </a:lnTo>
                  <a:lnTo>
                    <a:pt x="33337" y="273843"/>
                  </a:lnTo>
                  <a:lnTo>
                    <a:pt x="83344" y="228600"/>
                  </a:lnTo>
                  <a:lnTo>
                    <a:pt x="123825" y="195262"/>
                  </a:lnTo>
                  <a:lnTo>
                    <a:pt x="169069" y="166687"/>
                  </a:lnTo>
                  <a:lnTo>
                    <a:pt x="228600" y="142875"/>
                  </a:lnTo>
                  <a:lnTo>
                    <a:pt x="280987" y="128587"/>
                  </a:lnTo>
                  <a:lnTo>
                    <a:pt x="342900" y="116681"/>
                  </a:lnTo>
                  <a:lnTo>
                    <a:pt x="407194" y="114300"/>
                  </a:lnTo>
                  <a:lnTo>
                    <a:pt x="516731" y="135731"/>
                  </a:lnTo>
                  <a:lnTo>
                    <a:pt x="664369" y="159543"/>
                  </a:lnTo>
                  <a:lnTo>
                    <a:pt x="1050131" y="159543"/>
                  </a:lnTo>
                  <a:lnTo>
                    <a:pt x="1754981" y="161925"/>
                  </a:lnTo>
                  <a:lnTo>
                    <a:pt x="1912144" y="161925"/>
                  </a:lnTo>
                  <a:lnTo>
                    <a:pt x="2114550" y="161925"/>
                  </a:lnTo>
                  <a:lnTo>
                    <a:pt x="2164556" y="157162"/>
                  </a:lnTo>
                  <a:lnTo>
                    <a:pt x="2195512" y="147637"/>
                  </a:lnTo>
                  <a:lnTo>
                    <a:pt x="2231231" y="133350"/>
                  </a:lnTo>
                  <a:lnTo>
                    <a:pt x="2266950" y="104775"/>
                  </a:lnTo>
                  <a:lnTo>
                    <a:pt x="2300287" y="76200"/>
                  </a:lnTo>
                  <a:lnTo>
                    <a:pt x="2328862" y="38100"/>
                  </a:lnTo>
                  <a:lnTo>
                    <a:pt x="2347912" y="14287"/>
                  </a:lnTo>
                  <a:lnTo>
                    <a:pt x="2362200" y="4762"/>
                  </a:lnTo>
                  <a:lnTo>
                    <a:pt x="2386012" y="0"/>
                  </a:lnTo>
                  <a:lnTo>
                    <a:pt x="2395537" y="7143"/>
                  </a:lnTo>
                  <a:lnTo>
                    <a:pt x="2405062" y="33337"/>
                  </a:lnTo>
                  <a:lnTo>
                    <a:pt x="2405062" y="92868"/>
                  </a:lnTo>
                  <a:lnTo>
                    <a:pt x="2397919" y="150018"/>
                  </a:lnTo>
                  <a:lnTo>
                    <a:pt x="2383631" y="207168"/>
                  </a:lnTo>
                  <a:lnTo>
                    <a:pt x="2357437" y="269081"/>
                  </a:lnTo>
                  <a:lnTo>
                    <a:pt x="2316956" y="338137"/>
                  </a:lnTo>
                  <a:lnTo>
                    <a:pt x="2252662" y="423862"/>
                  </a:lnTo>
                  <a:lnTo>
                    <a:pt x="2235994" y="442912"/>
                  </a:lnTo>
                  <a:lnTo>
                    <a:pt x="2221706" y="454818"/>
                  </a:lnTo>
                  <a:lnTo>
                    <a:pt x="2195512" y="459581"/>
                  </a:lnTo>
                  <a:lnTo>
                    <a:pt x="2166937" y="454818"/>
                  </a:lnTo>
                  <a:lnTo>
                    <a:pt x="2131219" y="440531"/>
                  </a:lnTo>
                  <a:lnTo>
                    <a:pt x="2074069" y="409575"/>
                  </a:lnTo>
                  <a:lnTo>
                    <a:pt x="1909762" y="409575"/>
                  </a:lnTo>
                  <a:lnTo>
                    <a:pt x="1781175" y="402431"/>
                  </a:lnTo>
                  <a:lnTo>
                    <a:pt x="1171575" y="4071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0F5562F-7F45-4EF8-971B-0D5DF0364845}"/>
              </a:ext>
            </a:extLst>
          </p:cNvPr>
          <p:cNvGrpSpPr/>
          <p:nvPr/>
        </p:nvGrpSpPr>
        <p:grpSpPr>
          <a:xfrm>
            <a:off x="2611438" y="1411288"/>
            <a:ext cx="4332287" cy="4692650"/>
            <a:chOff x="2611438" y="1411288"/>
            <a:chExt cx="4332287" cy="4692650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6769AC65-2B50-4645-B86A-2C8B72AA9B6B}"/>
                </a:ext>
              </a:extLst>
            </p:cNvPr>
            <p:cNvSpPr/>
            <p:nvPr/>
          </p:nvSpPr>
          <p:spPr>
            <a:xfrm>
              <a:off x="4818063" y="1411288"/>
              <a:ext cx="458787" cy="704850"/>
            </a:xfrm>
            <a:custGeom>
              <a:avLst/>
              <a:gdLst>
                <a:gd name="connsiteX0" fmla="*/ 150019 w 459581"/>
                <a:gd name="connsiteY0" fmla="*/ 466725 h 704850"/>
                <a:gd name="connsiteX1" fmla="*/ 150019 w 459581"/>
                <a:gd name="connsiteY1" fmla="*/ 283369 h 704850"/>
                <a:gd name="connsiteX2" fmla="*/ 145256 w 459581"/>
                <a:gd name="connsiteY2" fmla="*/ 240507 h 704850"/>
                <a:gd name="connsiteX3" fmla="*/ 138112 w 459581"/>
                <a:gd name="connsiteY3" fmla="*/ 204788 h 704850"/>
                <a:gd name="connsiteX4" fmla="*/ 123825 w 459581"/>
                <a:gd name="connsiteY4" fmla="*/ 173832 h 704850"/>
                <a:gd name="connsiteX5" fmla="*/ 107156 w 459581"/>
                <a:gd name="connsiteY5" fmla="*/ 145257 h 704850"/>
                <a:gd name="connsiteX6" fmla="*/ 80962 w 459581"/>
                <a:gd name="connsiteY6" fmla="*/ 109538 h 704850"/>
                <a:gd name="connsiteX7" fmla="*/ 61912 w 459581"/>
                <a:gd name="connsiteY7" fmla="*/ 90488 h 704850"/>
                <a:gd name="connsiteX8" fmla="*/ 28575 w 459581"/>
                <a:gd name="connsiteY8" fmla="*/ 64294 h 704850"/>
                <a:gd name="connsiteX9" fmla="*/ 14287 w 459581"/>
                <a:gd name="connsiteY9" fmla="*/ 52388 h 704850"/>
                <a:gd name="connsiteX10" fmla="*/ 2381 w 459581"/>
                <a:gd name="connsiteY10" fmla="*/ 35719 h 704850"/>
                <a:gd name="connsiteX11" fmla="*/ 0 w 459581"/>
                <a:gd name="connsiteY11" fmla="*/ 19050 h 704850"/>
                <a:gd name="connsiteX12" fmla="*/ 4762 w 459581"/>
                <a:gd name="connsiteY12" fmla="*/ 7144 h 704850"/>
                <a:gd name="connsiteX13" fmla="*/ 16669 w 459581"/>
                <a:gd name="connsiteY13" fmla="*/ 0 h 704850"/>
                <a:gd name="connsiteX14" fmla="*/ 38100 w 459581"/>
                <a:gd name="connsiteY14" fmla="*/ 0 h 704850"/>
                <a:gd name="connsiteX15" fmla="*/ 97631 w 459581"/>
                <a:gd name="connsiteY15" fmla="*/ 14288 h 704850"/>
                <a:gd name="connsiteX16" fmla="*/ 147637 w 459581"/>
                <a:gd name="connsiteY16" fmla="*/ 28575 h 704850"/>
                <a:gd name="connsiteX17" fmla="*/ 197644 w 459581"/>
                <a:gd name="connsiteY17" fmla="*/ 45244 h 704850"/>
                <a:gd name="connsiteX18" fmla="*/ 247650 w 459581"/>
                <a:gd name="connsiteY18" fmla="*/ 64294 h 704850"/>
                <a:gd name="connsiteX19" fmla="*/ 309562 w 459581"/>
                <a:gd name="connsiteY19" fmla="*/ 90488 h 704850"/>
                <a:gd name="connsiteX20" fmla="*/ 354806 w 459581"/>
                <a:gd name="connsiteY20" fmla="*/ 116682 h 704850"/>
                <a:gd name="connsiteX21" fmla="*/ 395287 w 459581"/>
                <a:gd name="connsiteY21" fmla="*/ 147638 h 704850"/>
                <a:gd name="connsiteX22" fmla="*/ 423862 w 459581"/>
                <a:gd name="connsiteY22" fmla="*/ 176213 h 704850"/>
                <a:gd name="connsiteX23" fmla="*/ 442912 w 459581"/>
                <a:gd name="connsiteY23" fmla="*/ 209550 h 704850"/>
                <a:gd name="connsiteX24" fmla="*/ 459581 w 459581"/>
                <a:gd name="connsiteY24" fmla="*/ 264319 h 704850"/>
                <a:gd name="connsiteX25" fmla="*/ 454819 w 459581"/>
                <a:gd name="connsiteY25" fmla="*/ 280988 h 704850"/>
                <a:gd name="connsiteX26" fmla="*/ 423862 w 459581"/>
                <a:gd name="connsiteY26" fmla="*/ 321469 h 704850"/>
                <a:gd name="connsiteX27" fmla="*/ 400050 w 459581"/>
                <a:gd name="connsiteY27" fmla="*/ 371475 h 704850"/>
                <a:gd name="connsiteX28" fmla="*/ 378619 w 459581"/>
                <a:gd name="connsiteY28" fmla="*/ 435769 h 704850"/>
                <a:gd name="connsiteX29" fmla="*/ 361950 w 459581"/>
                <a:gd name="connsiteY29" fmla="*/ 526257 h 704850"/>
                <a:gd name="connsiteX30" fmla="*/ 338137 w 459581"/>
                <a:gd name="connsiteY30" fmla="*/ 692944 h 704850"/>
                <a:gd name="connsiteX31" fmla="*/ 150019 w 459581"/>
                <a:gd name="connsiteY31" fmla="*/ 704850 h 704850"/>
                <a:gd name="connsiteX32" fmla="*/ 150019 w 459581"/>
                <a:gd name="connsiteY32" fmla="*/ 466725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9581" h="704850">
                  <a:moveTo>
                    <a:pt x="150019" y="466725"/>
                  </a:moveTo>
                  <a:lnTo>
                    <a:pt x="150019" y="283369"/>
                  </a:lnTo>
                  <a:lnTo>
                    <a:pt x="145256" y="240507"/>
                  </a:lnTo>
                  <a:lnTo>
                    <a:pt x="138112" y="204788"/>
                  </a:lnTo>
                  <a:lnTo>
                    <a:pt x="123825" y="173832"/>
                  </a:lnTo>
                  <a:lnTo>
                    <a:pt x="107156" y="145257"/>
                  </a:lnTo>
                  <a:lnTo>
                    <a:pt x="80962" y="109538"/>
                  </a:lnTo>
                  <a:lnTo>
                    <a:pt x="61912" y="90488"/>
                  </a:lnTo>
                  <a:lnTo>
                    <a:pt x="28575" y="64294"/>
                  </a:lnTo>
                  <a:lnTo>
                    <a:pt x="14287" y="52388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97631" y="14288"/>
                  </a:lnTo>
                  <a:lnTo>
                    <a:pt x="147637" y="28575"/>
                  </a:lnTo>
                  <a:lnTo>
                    <a:pt x="197644" y="45244"/>
                  </a:lnTo>
                  <a:lnTo>
                    <a:pt x="247650" y="64294"/>
                  </a:lnTo>
                  <a:lnTo>
                    <a:pt x="309562" y="90488"/>
                  </a:lnTo>
                  <a:lnTo>
                    <a:pt x="354806" y="116682"/>
                  </a:lnTo>
                  <a:lnTo>
                    <a:pt x="395287" y="147638"/>
                  </a:lnTo>
                  <a:lnTo>
                    <a:pt x="423862" y="176213"/>
                  </a:lnTo>
                  <a:lnTo>
                    <a:pt x="442912" y="209550"/>
                  </a:lnTo>
                  <a:lnTo>
                    <a:pt x="459581" y="264319"/>
                  </a:lnTo>
                  <a:lnTo>
                    <a:pt x="454819" y="280988"/>
                  </a:lnTo>
                  <a:lnTo>
                    <a:pt x="423862" y="321469"/>
                  </a:lnTo>
                  <a:lnTo>
                    <a:pt x="400050" y="371475"/>
                  </a:lnTo>
                  <a:lnTo>
                    <a:pt x="378619" y="435769"/>
                  </a:lnTo>
                  <a:lnTo>
                    <a:pt x="361950" y="526257"/>
                  </a:lnTo>
                  <a:lnTo>
                    <a:pt x="338137" y="692944"/>
                  </a:lnTo>
                  <a:lnTo>
                    <a:pt x="150019" y="704850"/>
                  </a:lnTo>
                  <a:lnTo>
                    <a:pt x="15001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15A5CD91-6DD2-42D2-A00E-F996A58EDE26}"/>
                </a:ext>
              </a:extLst>
            </p:cNvPr>
            <p:cNvSpPr/>
            <p:nvPr/>
          </p:nvSpPr>
          <p:spPr>
            <a:xfrm>
              <a:off x="3752850" y="4143375"/>
              <a:ext cx="455613" cy="1598613"/>
            </a:xfrm>
            <a:custGeom>
              <a:avLst/>
              <a:gdLst>
                <a:gd name="connsiteX0" fmla="*/ 209550 w 454819"/>
                <a:gd name="connsiteY0" fmla="*/ 692944 h 1597819"/>
                <a:gd name="connsiteX1" fmla="*/ 207169 w 454819"/>
                <a:gd name="connsiteY1" fmla="*/ 471488 h 1597819"/>
                <a:gd name="connsiteX2" fmla="*/ 202406 w 454819"/>
                <a:gd name="connsiteY2" fmla="*/ 402431 h 1597819"/>
                <a:gd name="connsiteX3" fmla="*/ 192881 w 454819"/>
                <a:gd name="connsiteY3" fmla="*/ 350044 h 1597819"/>
                <a:gd name="connsiteX4" fmla="*/ 180975 w 454819"/>
                <a:gd name="connsiteY4" fmla="*/ 300038 h 1597819"/>
                <a:gd name="connsiteX5" fmla="*/ 166688 w 454819"/>
                <a:gd name="connsiteY5" fmla="*/ 269081 h 1597819"/>
                <a:gd name="connsiteX6" fmla="*/ 140494 w 454819"/>
                <a:gd name="connsiteY6" fmla="*/ 221456 h 1597819"/>
                <a:gd name="connsiteX7" fmla="*/ 97631 w 454819"/>
                <a:gd name="connsiteY7" fmla="*/ 164306 h 1597819"/>
                <a:gd name="connsiteX8" fmla="*/ 54769 w 454819"/>
                <a:gd name="connsiteY8" fmla="*/ 116681 h 1597819"/>
                <a:gd name="connsiteX9" fmla="*/ 11906 w 454819"/>
                <a:gd name="connsiteY9" fmla="*/ 76200 h 1597819"/>
                <a:gd name="connsiteX10" fmla="*/ 4763 w 454819"/>
                <a:gd name="connsiteY10" fmla="*/ 61913 h 1597819"/>
                <a:gd name="connsiteX11" fmla="*/ 0 w 454819"/>
                <a:gd name="connsiteY11" fmla="*/ 38100 h 1597819"/>
                <a:gd name="connsiteX12" fmla="*/ 2381 w 454819"/>
                <a:gd name="connsiteY12" fmla="*/ 19050 h 1597819"/>
                <a:gd name="connsiteX13" fmla="*/ 9525 w 454819"/>
                <a:gd name="connsiteY13" fmla="*/ 7144 h 1597819"/>
                <a:gd name="connsiteX14" fmla="*/ 30956 w 454819"/>
                <a:gd name="connsiteY14" fmla="*/ 0 h 1597819"/>
                <a:gd name="connsiteX15" fmla="*/ 57150 w 454819"/>
                <a:gd name="connsiteY15" fmla="*/ 0 h 1597819"/>
                <a:gd name="connsiteX16" fmla="*/ 92869 w 454819"/>
                <a:gd name="connsiteY16" fmla="*/ 9525 h 1597819"/>
                <a:gd name="connsiteX17" fmla="*/ 147638 w 454819"/>
                <a:gd name="connsiteY17" fmla="*/ 35719 h 1597819"/>
                <a:gd name="connsiteX18" fmla="*/ 214313 w 454819"/>
                <a:gd name="connsiteY18" fmla="*/ 71438 h 1597819"/>
                <a:gd name="connsiteX19" fmla="*/ 276225 w 454819"/>
                <a:gd name="connsiteY19" fmla="*/ 111919 h 1597819"/>
                <a:gd name="connsiteX20" fmla="*/ 340519 w 454819"/>
                <a:gd name="connsiteY20" fmla="*/ 164306 h 1597819"/>
                <a:gd name="connsiteX21" fmla="*/ 381000 w 454819"/>
                <a:gd name="connsiteY21" fmla="*/ 264319 h 1597819"/>
                <a:gd name="connsiteX22" fmla="*/ 411956 w 454819"/>
                <a:gd name="connsiteY22" fmla="*/ 400050 h 1597819"/>
                <a:gd name="connsiteX23" fmla="*/ 421481 w 454819"/>
                <a:gd name="connsiteY23" fmla="*/ 626269 h 1597819"/>
                <a:gd name="connsiteX24" fmla="*/ 438150 w 454819"/>
                <a:gd name="connsiteY24" fmla="*/ 928688 h 1597819"/>
                <a:gd name="connsiteX25" fmla="*/ 450056 w 454819"/>
                <a:gd name="connsiteY25" fmla="*/ 1223963 h 1597819"/>
                <a:gd name="connsiteX26" fmla="*/ 454819 w 454819"/>
                <a:gd name="connsiteY26" fmla="*/ 1409700 h 1597819"/>
                <a:gd name="connsiteX27" fmla="*/ 450056 w 454819"/>
                <a:gd name="connsiteY27" fmla="*/ 1447800 h 1597819"/>
                <a:gd name="connsiteX28" fmla="*/ 433388 w 454819"/>
                <a:gd name="connsiteY28" fmla="*/ 1512094 h 1597819"/>
                <a:gd name="connsiteX29" fmla="*/ 416719 w 454819"/>
                <a:gd name="connsiteY29" fmla="*/ 1569244 h 1597819"/>
                <a:gd name="connsiteX30" fmla="*/ 404813 w 454819"/>
                <a:gd name="connsiteY30" fmla="*/ 1588294 h 1597819"/>
                <a:gd name="connsiteX31" fmla="*/ 390525 w 454819"/>
                <a:gd name="connsiteY31" fmla="*/ 1595438 h 1597819"/>
                <a:gd name="connsiteX32" fmla="*/ 371475 w 454819"/>
                <a:gd name="connsiteY32" fmla="*/ 1597819 h 1597819"/>
                <a:gd name="connsiteX33" fmla="*/ 357188 w 454819"/>
                <a:gd name="connsiteY33" fmla="*/ 1590675 h 1597819"/>
                <a:gd name="connsiteX34" fmla="*/ 330994 w 454819"/>
                <a:gd name="connsiteY34" fmla="*/ 1569244 h 1597819"/>
                <a:gd name="connsiteX35" fmla="*/ 307181 w 454819"/>
                <a:gd name="connsiteY35" fmla="*/ 1538288 h 1597819"/>
                <a:gd name="connsiteX36" fmla="*/ 288131 w 454819"/>
                <a:gd name="connsiteY36" fmla="*/ 1509713 h 1597819"/>
                <a:gd name="connsiteX37" fmla="*/ 266700 w 454819"/>
                <a:gd name="connsiteY37" fmla="*/ 1485900 h 1597819"/>
                <a:gd name="connsiteX38" fmla="*/ 240506 w 454819"/>
                <a:gd name="connsiteY38" fmla="*/ 1457325 h 1597819"/>
                <a:gd name="connsiteX39" fmla="*/ 214313 w 454819"/>
                <a:gd name="connsiteY39" fmla="*/ 1409700 h 1597819"/>
                <a:gd name="connsiteX40" fmla="*/ 190500 w 454819"/>
                <a:gd name="connsiteY40" fmla="*/ 1340644 h 1597819"/>
                <a:gd name="connsiteX41" fmla="*/ 171450 w 454819"/>
                <a:gd name="connsiteY41" fmla="*/ 1257300 h 1597819"/>
                <a:gd name="connsiteX42" fmla="*/ 166688 w 454819"/>
                <a:gd name="connsiteY42" fmla="*/ 1176338 h 1597819"/>
                <a:gd name="connsiteX43" fmla="*/ 173831 w 454819"/>
                <a:gd name="connsiteY43" fmla="*/ 1116806 h 1597819"/>
                <a:gd name="connsiteX44" fmla="*/ 190500 w 454819"/>
                <a:gd name="connsiteY44" fmla="*/ 1028700 h 1597819"/>
                <a:gd name="connsiteX45" fmla="*/ 209550 w 454819"/>
                <a:gd name="connsiteY45" fmla="*/ 892969 h 1597819"/>
                <a:gd name="connsiteX46" fmla="*/ 209550 w 454819"/>
                <a:gd name="connsiteY46" fmla="*/ 692944 h 159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4819" h="1597819">
                  <a:moveTo>
                    <a:pt x="209550" y="692944"/>
                  </a:moveTo>
                  <a:cubicBezTo>
                    <a:pt x="208756" y="619125"/>
                    <a:pt x="207963" y="545307"/>
                    <a:pt x="207169" y="471488"/>
                  </a:cubicBezTo>
                  <a:lnTo>
                    <a:pt x="202406" y="402431"/>
                  </a:lnTo>
                  <a:lnTo>
                    <a:pt x="192881" y="350044"/>
                  </a:lnTo>
                  <a:lnTo>
                    <a:pt x="180975" y="300038"/>
                  </a:lnTo>
                  <a:lnTo>
                    <a:pt x="166688" y="269081"/>
                  </a:lnTo>
                  <a:lnTo>
                    <a:pt x="140494" y="221456"/>
                  </a:lnTo>
                  <a:lnTo>
                    <a:pt x="97631" y="164306"/>
                  </a:lnTo>
                  <a:lnTo>
                    <a:pt x="54769" y="116681"/>
                  </a:lnTo>
                  <a:lnTo>
                    <a:pt x="11906" y="76200"/>
                  </a:lnTo>
                  <a:lnTo>
                    <a:pt x="4763" y="61913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57150" y="0"/>
                  </a:lnTo>
                  <a:lnTo>
                    <a:pt x="92869" y="9525"/>
                  </a:lnTo>
                  <a:lnTo>
                    <a:pt x="147638" y="35719"/>
                  </a:lnTo>
                  <a:lnTo>
                    <a:pt x="214313" y="71438"/>
                  </a:lnTo>
                  <a:lnTo>
                    <a:pt x="276225" y="111919"/>
                  </a:lnTo>
                  <a:lnTo>
                    <a:pt x="340519" y="164306"/>
                  </a:lnTo>
                  <a:lnTo>
                    <a:pt x="381000" y="264319"/>
                  </a:lnTo>
                  <a:lnTo>
                    <a:pt x="411956" y="400050"/>
                  </a:lnTo>
                  <a:lnTo>
                    <a:pt x="421481" y="626269"/>
                  </a:lnTo>
                  <a:lnTo>
                    <a:pt x="438150" y="928688"/>
                  </a:lnTo>
                  <a:lnTo>
                    <a:pt x="450056" y="1223963"/>
                  </a:lnTo>
                  <a:lnTo>
                    <a:pt x="454819" y="1409700"/>
                  </a:lnTo>
                  <a:lnTo>
                    <a:pt x="450056" y="1447800"/>
                  </a:lnTo>
                  <a:lnTo>
                    <a:pt x="433388" y="1512094"/>
                  </a:lnTo>
                  <a:lnTo>
                    <a:pt x="416719" y="1569244"/>
                  </a:lnTo>
                  <a:lnTo>
                    <a:pt x="404813" y="1588294"/>
                  </a:lnTo>
                  <a:lnTo>
                    <a:pt x="390525" y="1595438"/>
                  </a:lnTo>
                  <a:lnTo>
                    <a:pt x="371475" y="1597819"/>
                  </a:lnTo>
                  <a:lnTo>
                    <a:pt x="357188" y="1590675"/>
                  </a:lnTo>
                  <a:lnTo>
                    <a:pt x="330994" y="1569244"/>
                  </a:lnTo>
                  <a:lnTo>
                    <a:pt x="307181" y="1538288"/>
                  </a:lnTo>
                  <a:lnTo>
                    <a:pt x="288131" y="1509713"/>
                  </a:lnTo>
                  <a:lnTo>
                    <a:pt x="266700" y="1485900"/>
                  </a:lnTo>
                  <a:lnTo>
                    <a:pt x="240506" y="1457325"/>
                  </a:lnTo>
                  <a:lnTo>
                    <a:pt x="214313" y="1409700"/>
                  </a:lnTo>
                  <a:lnTo>
                    <a:pt x="190500" y="1340644"/>
                  </a:lnTo>
                  <a:lnTo>
                    <a:pt x="171450" y="1257300"/>
                  </a:lnTo>
                  <a:lnTo>
                    <a:pt x="166688" y="1176338"/>
                  </a:lnTo>
                  <a:lnTo>
                    <a:pt x="173831" y="1116806"/>
                  </a:lnTo>
                  <a:lnTo>
                    <a:pt x="190500" y="1028700"/>
                  </a:lnTo>
                  <a:lnTo>
                    <a:pt x="209550" y="892969"/>
                  </a:lnTo>
                  <a:lnTo>
                    <a:pt x="2095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">
              <a:extLst>
                <a:ext uri="{FF2B5EF4-FFF2-40B4-BE49-F238E27FC236}">
                  <a16:creationId xmlns:a16="http://schemas.microsoft.com/office/drawing/2014/main" id="{48C0A29B-BEA1-48EB-A8B0-FE25D840DEB7}"/>
                </a:ext>
              </a:extLst>
            </p:cNvPr>
            <p:cNvSpPr/>
            <p:nvPr/>
          </p:nvSpPr>
          <p:spPr>
            <a:xfrm>
              <a:off x="3527425" y="1885950"/>
              <a:ext cx="3416300" cy="457200"/>
            </a:xfrm>
            <a:custGeom>
              <a:avLst/>
              <a:gdLst>
                <a:gd name="connsiteX0" fmla="*/ 1454150 w 3416300"/>
                <a:gd name="connsiteY0" fmla="*/ 336550 h 457200"/>
                <a:gd name="connsiteX1" fmla="*/ 930275 w 3416300"/>
                <a:gd name="connsiteY1" fmla="*/ 371475 h 457200"/>
                <a:gd name="connsiteX2" fmla="*/ 593725 w 3416300"/>
                <a:gd name="connsiteY2" fmla="*/ 400050 h 457200"/>
                <a:gd name="connsiteX3" fmla="*/ 117475 w 3416300"/>
                <a:gd name="connsiteY3" fmla="*/ 457200 h 457200"/>
                <a:gd name="connsiteX4" fmla="*/ 0 w 3416300"/>
                <a:gd name="connsiteY4" fmla="*/ 276225 h 457200"/>
                <a:gd name="connsiteX5" fmla="*/ 254000 w 3416300"/>
                <a:gd name="connsiteY5" fmla="*/ 257175 h 457200"/>
                <a:gd name="connsiteX6" fmla="*/ 946150 w 3416300"/>
                <a:gd name="connsiteY6" fmla="*/ 200025 h 457200"/>
                <a:gd name="connsiteX7" fmla="*/ 1457325 w 3416300"/>
                <a:gd name="connsiteY7" fmla="*/ 158750 h 457200"/>
                <a:gd name="connsiteX8" fmla="*/ 1638300 w 3416300"/>
                <a:gd name="connsiteY8" fmla="*/ 139700 h 457200"/>
                <a:gd name="connsiteX9" fmla="*/ 2159000 w 3416300"/>
                <a:gd name="connsiteY9" fmla="*/ 104775 h 457200"/>
                <a:gd name="connsiteX10" fmla="*/ 2740025 w 3416300"/>
                <a:gd name="connsiteY10" fmla="*/ 69850 h 457200"/>
                <a:gd name="connsiteX11" fmla="*/ 2847975 w 3416300"/>
                <a:gd name="connsiteY11" fmla="*/ 28575 h 457200"/>
                <a:gd name="connsiteX12" fmla="*/ 2911475 w 3416300"/>
                <a:gd name="connsiteY12" fmla="*/ 0 h 457200"/>
                <a:gd name="connsiteX13" fmla="*/ 2981325 w 3416300"/>
                <a:gd name="connsiteY13" fmla="*/ 6350 h 457200"/>
                <a:gd name="connsiteX14" fmla="*/ 3073400 w 3416300"/>
                <a:gd name="connsiteY14" fmla="*/ 28575 h 457200"/>
                <a:gd name="connsiteX15" fmla="*/ 3159125 w 3416300"/>
                <a:gd name="connsiteY15" fmla="*/ 53975 h 457200"/>
                <a:gd name="connsiteX16" fmla="*/ 3248025 w 3416300"/>
                <a:gd name="connsiteY16" fmla="*/ 95250 h 457200"/>
                <a:gd name="connsiteX17" fmla="*/ 3308350 w 3416300"/>
                <a:gd name="connsiteY17" fmla="*/ 127000 h 457200"/>
                <a:gd name="connsiteX18" fmla="*/ 3362325 w 3416300"/>
                <a:gd name="connsiteY18" fmla="*/ 165100 h 457200"/>
                <a:gd name="connsiteX19" fmla="*/ 3390900 w 3416300"/>
                <a:gd name="connsiteY19" fmla="*/ 190500 h 457200"/>
                <a:gd name="connsiteX20" fmla="*/ 3406775 w 3416300"/>
                <a:gd name="connsiteY20" fmla="*/ 203200 h 457200"/>
                <a:gd name="connsiteX21" fmla="*/ 3416300 w 3416300"/>
                <a:gd name="connsiteY21" fmla="*/ 225425 h 457200"/>
                <a:gd name="connsiteX22" fmla="*/ 3416300 w 3416300"/>
                <a:gd name="connsiteY22" fmla="*/ 250825 h 457200"/>
                <a:gd name="connsiteX23" fmla="*/ 3400425 w 3416300"/>
                <a:gd name="connsiteY23" fmla="*/ 269875 h 457200"/>
                <a:gd name="connsiteX24" fmla="*/ 3368675 w 3416300"/>
                <a:gd name="connsiteY24" fmla="*/ 295275 h 457200"/>
                <a:gd name="connsiteX25" fmla="*/ 3330575 w 3416300"/>
                <a:gd name="connsiteY25" fmla="*/ 314325 h 457200"/>
                <a:gd name="connsiteX26" fmla="*/ 3028950 w 3416300"/>
                <a:gd name="connsiteY26" fmla="*/ 301625 h 457200"/>
                <a:gd name="connsiteX27" fmla="*/ 2622550 w 3416300"/>
                <a:gd name="connsiteY27" fmla="*/ 292100 h 457200"/>
                <a:gd name="connsiteX28" fmla="*/ 2095500 w 3416300"/>
                <a:gd name="connsiteY28" fmla="*/ 311150 h 457200"/>
                <a:gd name="connsiteX29" fmla="*/ 1454150 w 3416300"/>
                <a:gd name="connsiteY29" fmla="*/ 3365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16300" h="457200">
                  <a:moveTo>
                    <a:pt x="1454150" y="336550"/>
                  </a:moveTo>
                  <a:lnTo>
                    <a:pt x="930275" y="371475"/>
                  </a:lnTo>
                  <a:lnTo>
                    <a:pt x="593725" y="400050"/>
                  </a:lnTo>
                  <a:lnTo>
                    <a:pt x="117475" y="457200"/>
                  </a:lnTo>
                  <a:lnTo>
                    <a:pt x="0" y="276225"/>
                  </a:lnTo>
                  <a:lnTo>
                    <a:pt x="254000" y="257175"/>
                  </a:lnTo>
                  <a:lnTo>
                    <a:pt x="946150" y="200025"/>
                  </a:lnTo>
                  <a:lnTo>
                    <a:pt x="1457325" y="158750"/>
                  </a:lnTo>
                  <a:lnTo>
                    <a:pt x="1638300" y="139700"/>
                  </a:lnTo>
                  <a:lnTo>
                    <a:pt x="2159000" y="104775"/>
                  </a:lnTo>
                  <a:lnTo>
                    <a:pt x="2740025" y="69850"/>
                  </a:lnTo>
                  <a:lnTo>
                    <a:pt x="2847975" y="28575"/>
                  </a:lnTo>
                  <a:lnTo>
                    <a:pt x="2911475" y="0"/>
                  </a:lnTo>
                  <a:lnTo>
                    <a:pt x="2981325" y="6350"/>
                  </a:lnTo>
                  <a:lnTo>
                    <a:pt x="3073400" y="28575"/>
                  </a:lnTo>
                  <a:lnTo>
                    <a:pt x="3159125" y="53975"/>
                  </a:lnTo>
                  <a:lnTo>
                    <a:pt x="3248025" y="95250"/>
                  </a:lnTo>
                  <a:lnTo>
                    <a:pt x="3308350" y="127000"/>
                  </a:lnTo>
                  <a:lnTo>
                    <a:pt x="3362325" y="165100"/>
                  </a:lnTo>
                  <a:lnTo>
                    <a:pt x="3390900" y="190500"/>
                  </a:lnTo>
                  <a:lnTo>
                    <a:pt x="3406775" y="203200"/>
                  </a:lnTo>
                  <a:lnTo>
                    <a:pt x="3416300" y="225425"/>
                  </a:lnTo>
                  <a:lnTo>
                    <a:pt x="3416300" y="250825"/>
                  </a:lnTo>
                  <a:lnTo>
                    <a:pt x="3400425" y="269875"/>
                  </a:lnTo>
                  <a:lnTo>
                    <a:pt x="3368675" y="295275"/>
                  </a:lnTo>
                  <a:lnTo>
                    <a:pt x="3330575" y="314325"/>
                  </a:lnTo>
                  <a:lnTo>
                    <a:pt x="3028950" y="301625"/>
                  </a:lnTo>
                  <a:lnTo>
                    <a:pt x="2622550" y="292100"/>
                  </a:lnTo>
                  <a:lnTo>
                    <a:pt x="2095500" y="311150"/>
                  </a:lnTo>
                  <a:lnTo>
                    <a:pt x="1454150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7C4DBEF2-46D0-48A8-86D5-15E301C138CB}"/>
                </a:ext>
              </a:extLst>
            </p:cNvPr>
            <p:cNvSpPr/>
            <p:nvPr/>
          </p:nvSpPr>
          <p:spPr>
            <a:xfrm rot="16200000">
              <a:off x="1471613" y="3186113"/>
              <a:ext cx="3384550" cy="1104900"/>
            </a:xfrm>
            <a:custGeom>
              <a:avLst/>
              <a:gdLst>
                <a:gd name="connsiteX0" fmla="*/ 1571625 w 3384550"/>
                <a:gd name="connsiteY0" fmla="*/ 879475 h 1104900"/>
                <a:gd name="connsiteX1" fmla="*/ 1247775 w 3384550"/>
                <a:gd name="connsiteY1" fmla="*/ 771525 h 1104900"/>
                <a:gd name="connsiteX2" fmla="*/ 977900 w 3384550"/>
                <a:gd name="connsiteY2" fmla="*/ 657225 h 1104900"/>
                <a:gd name="connsiteX3" fmla="*/ 730250 w 3384550"/>
                <a:gd name="connsiteY3" fmla="*/ 533400 h 1104900"/>
                <a:gd name="connsiteX4" fmla="*/ 530225 w 3384550"/>
                <a:gd name="connsiteY4" fmla="*/ 422275 h 1104900"/>
                <a:gd name="connsiteX5" fmla="*/ 295275 w 3384550"/>
                <a:gd name="connsiteY5" fmla="*/ 273050 h 1104900"/>
                <a:gd name="connsiteX6" fmla="*/ 66675 w 3384550"/>
                <a:gd name="connsiteY6" fmla="*/ 120650 h 1104900"/>
                <a:gd name="connsiteX7" fmla="*/ 25400 w 3384550"/>
                <a:gd name="connsiteY7" fmla="*/ 95250 h 1104900"/>
                <a:gd name="connsiteX8" fmla="*/ 6350 w 3384550"/>
                <a:gd name="connsiteY8" fmla="*/ 73025 h 1104900"/>
                <a:gd name="connsiteX9" fmla="*/ 0 w 3384550"/>
                <a:gd name="connsiteY9" fmla="*/ 38100 h 1104900"/>
                <a:gd name="connsiteX10" fmla="*/ 0 w 3384550"/>
                <a:gd name="connsiteY10" fmla="*/ 12700 h 1104900"/>
                <a:gd name="connsiteX11" fmla="*/ 9525 w 3384550"/>
                <a:gd name="connsiteY11" fmla="*/ 0 h 1104900"/>
                <a:gd name="connsiteX12" fmla="*/ 28575 w 3384550"/>
                <a:gd name="connsiteY12" fmla="*/ 0 h 1104900"/>
                <a:gd name="connsiteX13" fmla="*/ 92075 w 3384550"/>
                <a:gd name="connsiteY13" fmla="*/ 28575 h 1104900"/>
                <a:gd name="connsiteX14" fmla="*/ 323850 w 3384550"/>
                <a:gd name="connsiteY14" fmla="*/ 155575 h 1104900"/>
                <a:gd name="connsiteX15" fmla="*/ 498475 w 3384550"/>
                <a:gd name="connsiteY15" fmla="*/ 238125 h 1104900"/>
                <a:gd name="connsiteX16" fmla="*/ 660400 w 3384550"/>
                <a:gd name="connsiteY16" fmla="*/ 311150 h 1104900"/>
                <a:gd name="connsiteX17" fmla="*/ 838200 w 3384550"/>
                <a:gd name="connsiteY17" fmla="*/ 384175 h 1104900"/>
                <a:gd name="connsiteX18" fmla="*/ 1003300 w 3384550"/>
                <a:gd name="connsiteY18" fmla="*/ 450850 h 1104900"/>
                <a:gd name="connsiteX19" fmla="*/ 1301750 w 3384550"/>
                <a:gd name="connsiteY19" fmla="*/ 555625 h 1104900"/>
                <a:gd name="connsiteX20" fmla="*/ 1485900 w 3384550"/>
                <a:gd name="connsiteY20" fmla="*/ 609600 h 1104900"/>
                <a:gd name="connsiteX21" fmla="*/ 1689100 w 3384550"/>
                <a:gd name="connsiteY21" fmla="*/ 666750 h 1104900"/>
                <a:gd name="connsiteX22" fmla="*/ 1892300 w 3384550"/>
                <a:gd name="connsiteY22" fmla="*/ 714375 h 1104900"/>
                <a:gd name="connsiteX23" fmla="*/ 2146300 w 3384550"/>
                <a:gd name="connsiteY23" fmla="*/ 765175 h 1104900"/>
                <a:gd name="connsiteX24" fmla="*/ 2409825 w 3384550"/>
                <a:gd name="connsiteY24" fmla="*/ 812800 h 1104900"/>
                <a:gd name="connsiteX25" fmla="*/ 2581275 w 3384550"/>
                <a:gd name="connsiteY25" fmla="*/ 835025 h 1104900"/>
                <a:gd name="connsiteX26" fmla="*/ 2784475 w 3384550"/>
                <a:gd name="connsiteY26" fmla="*/ 854075 h 1104900"/>
                <a:gd name="connsiteX27" fmla="*/ 2930525 w 3384550"/>
                <a:gd name="connsiteY27" fmla="*/ 860425 h 1104900"/>
                <a:gd name="connsiteX28" fmla="*/ 3051175 w 3384550"/>
                <a:gd name="connsiteY28" fmla="*/ 860425 h 1104900"/>
                <a:gd name="connsiteX29" fmla="*/ 3111500 w 3384550"/>
                <a:gd name="connsiteY29" fmla="*/ 850900 h 1104900"/>
                <a:gd name="connsiteX30" fmla="*/ 3159125 w 3384550"/>
                <a:gd name="connsiteY30" fmla="*/ 835025 h 1104900"/>
                <a:gd name="connsiteX31" fmla="*/ 3203575 w 3384550"/>
                <a:gd name="connsiteY31" fmla="*/ 806450 h 1104900"/>
                <a:gd name="connsiteX32" fmla="*/ 3276600 w 3384550"/>
                <a:gd name="connsiteY32" fmla="*/ 736600 h 1104900"/>
                <a:gd name="connsiteX33" fmla="*/ 3317875 w 3384550"/>
                <a:gd name="connsiteY33" fmla="*/ 685800 h 1104900"/>
                <a:gd name="connsiteX34" fmla="*/ 3340100 w 3384550"/>
                <a:gd name="connsiteY34" fmla="*/ 663575 h 1104900"/>
                <a:gd name="connsiteX35" fmla="*/ 3362325 w 3384550"/>
                <a:gd name="connsiteY35" fmla="*/ 654050 h 1104900"/>
                <a:gd name="connsiteX36" fmla="*/ 3378200 w 3384550"/>
                <a:gd name="connsiteY36" fmla="*/ 663575 h 1104900"/>
                <a:gd name="connsiteX37" fmla="*/ 3384550 w 3384550"/>
                <a:gd name="connsiteY37" fmla="*/ 682625 h 1104900"/>
                <a:gd name="connsiteX38" fmla="*/ 3378200 w 3384550"/>
                <a:gd name="connsiteY38" fmla="*/ 723900 h 1104900"/>
                <a:gd name="connsiteX39" fmla="*/ 3359150 w 3384550"/>
                <a:gd name="connsiteY39" fmla="*/ 822325 h 1104900"/>
                <a:gd name="connsiteX40" fmla="*/ 3324225 w 3384550"/>
                <a:gd name="connsiteY40" fmla="*/ 914400 h 1104900"/>
                <a:gd name="connsiteX41" fmla="*/ 3267075 w 3384550"/>
                <a:gd name="connsiteY41" fmla="*/ 1038225 h 1104900"/>
                <a:gd name="connsiteX42" fmla="*/ 3101975 w 3384550"/>
                <a:gd name="connsiteY42" fmla="*/ 1104900 h 1104900"/>
                <a:gd name="connsiteX43" fmla="*/ 2832100 w 3384550"/>
                <a:gd name="connsiteY43" fmla="*/ 1098550 h 1104900"/>
                <a:gd name="connsiteX44" fmla="*/ 2654300 w 3384550"/>
                <a:gd name="connsiteY44" fmla="*/ 1082675 h 1104900"/>
                <a:gd name="connsiteX45" fmla="*/ 2473325 w 3384550"/>
                <a:gd name="connsiteY45" fmla="*/ 1060450 h 1104900"/>
                <a:gd name="connsiteX46" fmla="*/ 2425700 w 3384550"/>
                <a:gd name="connsiteY46" fmla="*/ 1060450 h 1104900"/>
                <a:gd name="connsiteX47" fmla="*/ 2108200 w 3384550"/>
                <a:gd name="connsiteY47" fmla="*/ 1003300 h 1104900"/>
                <a:gd name="connsiteX48" fmla="*/ 1857375 w 3384550"/>
                <a:gd name="connsiteY48" fmla="*/ 955675 h 1104900"/>
                <a:gd name="connsiteX49" fmla="*/ 1571625 w 3384550"/>
                <a:gd name="connsiteY49" fmla="*/ 8794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84550" h="1104900">
                  <a:moveTo>
                    <a:pt x="1571625" y="879475"/>
                  </a:moveTo>
                  <a:lnTo>
                    <a:pt x="1247775" y="771525"/>
                  </a:lnTo>
                  <a:lnTo>
                    <a:pt x="977900" y="657225"/>
                  </a:lnTo>
                  <a:lnTo>
                    <a:pt x="730250" y="533400"/>
                  </a:lnTo>
                  <a:lnTo>
                    <a:pt x="530225" y="422275"/>
                  </a:lnTo>
                  <a:lnTo>
                    <a:pt x="295275" y="273050"/>
                  </a:lnTo>
                  <a:lnTo>
                    <a:pt x="66675" y="120650"/>
                  </a:lnTo>
                  <a:lnTo>
                    <a:pt x="25400" y="95250"/>
                  </a:lnTo>
                  <a:lnTo>
                    <a:pt x="6350" y="73025"/>
                  </a:lnTo>
                  <a:lnTo>
                    <a:pt x="0" y="38100"/>
                  </a:lnTo>
                  <a:lnTo>
                    <a:pt x="0" y="12700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92075" y="28575"/>
                  </a:lnTo>
                  <a:lnTo>
                    <a:pt x="323850" y="155575"/>
                  </a:lnTo>
                  <a:lnTo>
                    <a:pt x="498475" y="238125"/>
                  </a:lnTo>
                  <a:lnTo>
                    <a:pt x="660400" y="311150"/>
                  </a:lnTo>
                  <a:lnTo>
                    <a:pt x="838200" y="384175"/>
                  </a:lnTo>
                  <a:lnTo>
                    <a:pt x="1003300" y="450850"/>
                  </a:lnTo>
                  <a:lnTo>
                    <a:pt x="1301750" y="555625"/>
                  </a:lnTo>
                  <a:lnTo>
                    <a:pt x="1485900" y="609600"/>
                  </a:lnTo>
                  <a:lnTo>
                    <a:pt x="1689100" y="666750"/>
                  </a:lnTo>
                  <a:lnTo>
                    <a:pt x="1892300" y="714375"/>
                  </a:lnTo>
                  <a:lnTo>
                    <a:pt x="2146300" y="765175"/>
                  </a:lnTo>
                  <a:lnTo>
                    <a:pt x="2409825" y="812800"/>
                  </a:lnTo>
                  <a:lnTo>
                    <a:pt x="2581275" y="835025"/>
                  </a:lnTo>
                  <a:lnTo>
                    <a:pt x="2784475" y="854075"/>
                  </a:lnTo>
                  <a:lnTo>
                    <a:pt x="2930525" y="860425"/>
                  </a:lnTo>
                  <a:lnTo>
                    <a:pt x="3051175" y="860425"/>
                  </a:lnTo>
                  <a:lnTo>
                    <a:pt x="3111500" y="850900"/>
                  </a:lnTo>
                  <a:lnTo>
                    <a:pt x="3159125" y="835025"/>
                  </a:lnTo>
                  <a:lnTo>
                    <a:pt x="3203575" y="806450"/>
                  </a:lnTo>
                  <a:lnTo>
                    <a:pt x="3276600" y="736600"/>
                  </a:lnTo>
                  <a:lnTo>
                    <a:pt x="3317875" y="685800"/>
                  </a:lnTo>
                  <a:lnTo>
                    <a:pt x="3340100" y="663575"/>
                  </a:lnTo>
                  <a:lnTo>
                    <a:pt x="3362325" y="654050"/>
                  </a:lnTo>
                  <a:lnTo>
                    <a:pt x="3378200" y="663575"/>
                  </a:lnTo>
                  <a:lnTo>
                    <a:pt x="3384550" y="682625"/>
                  </a:lnTo>
                  <a:lnTo>
                    <a:pt x="3378200" y="723900"/>
                  </a:lnTo>
                  <a:lnTo>
                    <a:pt x="3359150" y="822325"/>
                  </a:lnTo>
                  <a:lnTo>
                    <a:pt x="3324225" y="914400"/>
                  </a:lnTo>
                  <a:lnTo>
                    <a:pt x="3267075" y="1038225"/>
                  </a:lnTo>
                  <a:lnTo>
                    <a:pt x="3101975" y="1104900"/>
                  </a:lnTo>
                  <a:lnTo>
                    <a:pt x="2832100" y="1098550"/>
                  </a:lnTo>
                  <a:lnTo>
                    <a:pt x="2654300" y="1082675"/>
                  </a:lnTo>
                  <a:lnTo>
                    <a:pt x="2473325" y="1060450"/>
                  </a:lnTo>
                  <a:lnTo>
                    <a:pt x="2425700" y="1060450"/>
                  </a:lnTo>
                  <a:lnTo>
                    <a:pt x="2108200" y="1003300"/>
                  </a:lnTo>
                  <a:lnTo>
                    <a:pt x="1857375" y="955675"/>
                  </a:lnTo>
                  <a:lnTo>
                    <a:pt x="157162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36021F2B-1C33-414E-B6B5-57ABAF985401}"/>
                </a:ext>
              </a:extLst>
            </p:cNvPr>
            <p:cNvSpPr/>
            <p:nvPr/>
          </p:nvSpPr>
          <p:spPr>
            <a:xfrm>
              <a:off x="3613150" y="2671763"/>
              <a:ext cx="3121025" cy="533400"/>
            </a:xfrm>
            <a:custGeom>
              <a:avLst/>
              <a:gdLst>
                <a:gd name="connsiteX0" fmla="*/ 1485239 w 3121117"/>
                <a:gd name="connsiteY0" fmla="*/ 322419 h 533841"/>
                <a:gd name="connsiteX1" fmla="*/ 1049181 w 3121117"/>
                <a:gd name="connsiteY1" fmla="*/ 359417 h 533841"/>
                <a:gd name="connsiteX2" fmla="*/ 924971 w 3121117"/>
                <a:gd name="connsiteY2" fmla="*/ 391131 h 533841"/>
                <a:gd name="connsiteX3" fmla="*/ 660693 w 3121117"/>
                <a:gd name="connsiteY3" fmla="*/ 443986 h 533841"/>
                <a:gd name="connsiteX4" fmla="*/ 552340 w 3121117"/>
                <a:gd name="connsiteY4" fmla="*/ 465128 h 533841"/>
                <a:gd name="connsiteX5" fmla="*/ 441343 w 3121117"/>
                <a:gd name="connsiteY5" fmla="*/ 496842 h 533841"/>
                <a:gd name="connsiteX6" fmla="*/ 311847 w 3121117"/>
                <a:gd name="connsiteY6" fmla="*/ 533841 h 533841"/>
                <a:gd name="connsiteX7" fmla="*/ 295991 w 3121117"/>
                <a:gd name="connsiteY7" fmla="*/ 528555 h 533841"/>
                <a:gd name="connsiteX8" fmla="*/ 243135 w 3121117"/>
                <a:gd name="connsiteY8" fmla="*/ 491556 h 533841"/>
                <a:gd name="connsiteX9" fmla="*/ 0 w 3121117"/>
                <a:gd name="connsiteY9" fmla="*/ 295991 h 533841"/>
                <a:gd name="connsiteX10" fmla="*/ 0 w 3121117"/>
                <a:gd name="connsiteY10" fmla="*/ 261635 h 533841"/>
                <a:gd name="connsiteX11" fmla="*/ 84569 w 3121117"/>
                <a:gd name="connsiteY11" fmla="*/ 272206 h 533841"/>
                <a:gd name="connsiteX12" fmla="*/ 224636 w 3121117"/>
                <a:gd name="connsiteY12" fmla="*/ 290705 h 533841"/>
                <a:gd name="connsiteX13" fmla="*/ 322418 w 3121117"/>
                <a:gd name="connsiteY13" fmla="*/ 293348 h 533841"/>
                <a:gd name="connsiteX14" fmla="*/ 428129 w 3121117"/>
                <a:gd name="connsiteY14" fmla="*/ 290705 h 533841"/>
                <a:gd name="connsiteX15" fmla="*/ 520626 w 3121117"/>
                <a:gd name="connsiteY15" fmla="*/ 288063 h 533841"/>
                <a:gd name="connsiteX16" fmla="*/ 647480 w 3121117"/>
                <a:gd name="connsiteY16" fmla="*/ 274849 h 533841"/>
                <a:gd name="connsiteX17" fmla="*/ 872115 w 3121117"/>
                <a:gd name="connsiteY17" fmla="*/ 237850 h 533841"/>
                <a:gd name="connsiteX18" fmla="*/ 1054467 w 3121117"/>
                <a:gd name="connsiteY18" fmla="*/ 200851 h 533841"/>
                <a:gd name="connsiteX19" fmla="*/ 1427098 w 3121117"/>
                <a:gd name="connsiteY19" fmla="*/ 171780 h 533841"/>
                <a:gd name="connsiteX20" fmla="*/ 1963581 w 3121117"/>
                <a:gd name="connsiteY20" fmla="*/ 126853 h 533841"/>
                <a:gd name="connsiteX21" fmla="*/ 2145933 w 3121117"/>
                <a:gd name="connsiteY21" fmla="*/ 110997 h 533841"/>
                <a:gd name="connsiteX22" fmla="*/ 2539706 w 3121117"/>
                <a:gd name="connsiteY22" fmla="*/ 87212 h 533841"/>
                <a:gd name="connsiteX23" fmla="*/ 2584633 w 3121117"/>
                <a:gd name="connsiteY23" fmla="*/ 73998 h 533841"/>
                <a:gd name="connsiteX24" fmla="*/ 2679773 w 3121117"/>
                <a:gd name="connsiteY24" fmla="*/ 42284 h 533841"/>
                <a:gd name="connsiteX25" fmla="*/ 2780199 w 3121117"/>
                <a:gd name="connsiteY25" fmla="*/ 0 h 533841"/>
                <a:gd name="connsiteX26" fmla="*/ 2793413 w 3121117"/>
                <a:gd name="connsiteY26" fmla="*/ 0 h 533841"/>
                <a:gd name="connsiteX27" fmla="*/ 2835697 w 3121117"/>
                <a:gd name="connsiteY27" fmla="*/ 15857 h 533841"/>
                <a:gd name="connsiteX28" fmla="*/ 2920266 w 3121117"/>
                <a:gd name="connsiteY28" fmla="*/ 52856 h 533841"/>
                <a:gd name="connsiteX29" fmla="*/ 3015406 w 3121117"/>
                <a:gd name="connsiteY29" fmla="*/ 103068 h 533841"/>
                <a:gd name="connsiteX30" fmla="*/ 3094689 w 3121117"/>
                <a:gd name="connsiteY30" fmla="*/ 150638 h 533841"/>
                <a:gd name="connsiteX31" fmla="*/ 3099974 w 3121117"/>
                <a:gd name="connsiteY31" fmla="*/ 155924 h 533841"/>
                <a:gd name="connsiteX32" fmla="*/ 3115831 w 3121117"/>
                <a:gd name="connsiteY32" fmla="*/ 182352 h 533841"/>
                <a:gd name="connsiteX33" fmla="*/ 3121117 w 3121117"/>
                <a:gd name="connsiteY33" fmla="*/ 214065 h 533841"/>
                <a:gd name="connsiteX34" fmla="*/ 3121117 w 3121117"/>
                <a:gd name="connsiteY34" fmla="*/ 243135 h 533841"/>
                <a:gd name="connsiteX35" fmla="*/ 3110545 w 3121117"/>
                <a:gd name="connsiteY35" fmla="*/ 269563 h 533841"/>
                <a:gd name="connsiteX36" fmla="*/ 3084118 w 3121117"/>
                <a:gd name="connsiteY36" fmla="*/ 285420 h 533841"/>
                <a:gd name="connsiteX37" fmla="*/ 3041833 w 3121117"/>
                <a:gd name="connsiteY37" fmla="*/ 290705 h 533841"/>
                <a:gd name="connsiteX38" fmla="*/ 2819840 w 3121117"/>
                <a:gd name="connsiteY38" fmla="*/ 282777 h 533841"/>
                <a:gd name="connsiteX39" fmla="*/ 2484208 w 3121117"/>
                <a:gd name="connsiteY39" fmla="*/ 269563 h 533841"/>
                <a:gd name="connsiteX40" fmla="*/ 2130076 w 3121117"/>
                <a:gd name="connsiteY40" fmla="*/ 264278 h 533841"/>
                <a:gd name="connsiteX41" fmla="*/ 1945082 w 3121117"/>
                <a:gd name="connsiteY41" fmla="*/ 290705 h 533841"/>
                <a:gd name="connsiteX42" fmla="*/ 1485239 w 3121117"/>
                <a:gd name="connsiteY42" fmla="*/ 322419 h 53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21117" h="533841">
                  <a:moveTo>
                    <a:pt x="1485239" y="322419"/>
                  </a:moveTo>
                  <a:lnTo>
                    <a:pt x="1049181" y="359417"/>
                  </a:lnTo>
                  <a:lnTo>
                    <a:pt x="924971" y="391131"/>
                  </a:lnTo>
                  <a:lnTo>
                    <a:pt x="660693" y="443986"/>
                  </a:lnTo>
                  <a:lnTo>
                    <a:pt x="552340" y="465128"/>
                  </a:lnTo>
                  <a:lnTo>
                    <a:pt x="441343" y="496842"/>
                  </a:lnTo>
                  <a:lnTo>
                    <a:pt x="311847" y="533841"/>
                  </a:lnTo>
                  <a:lnTo>
                    <a:pt x="295991" y="528555"/>
                  </a:lnTo>
                  <a:lnTo>
                    <a:pt x="243135" y="491556"/>
                  </a:lnTo>
                  <a:lnTo>
                    <a:pt x="0" y="295991"/>
                  </a:lnTo>
                  <a:lnTo>
                    <a:pt x="0" y="261635"/>
                  </a:lnTo>
                  <a:lnTo>
                    <a:pt x="84569" y="272206"/>
                  </a:lnTo>
                  <a:lnTo>
                    <a:pt x="224636" y="290705"/>
                  </a:lnTo>
                  <a:lnTo>
                    <a:pt x="322418" y="293348"/>
                  </a:lnTo>
                  <a:lnTo>
                    <a:pt x="428129" y="290705"/>
                  </a:lnTo>
                  <a:lnTo>
                    <a:pt x="520626" y="288063"/>
                  </a:lnTo>
                  <a:lnTo>
                    <a:pt x="647480" y="274849"/>
                  </a:lnTo>
                  <a:lnTo>
                    <a:pt x="872115" y="237850"/>
                  </a:lnTo>
                  <a:lnTo>
                    <a:pt x="1054467" y="200851"/>
                  </a:lnTo>
                  <a:lnTo>
                    <a:pt x="1427098" y="171780"/>
                  </a:lnTo>
                  <a:lnTo>
                    <a:pt x="1963581" y="126853"/>
                  </a:lnTo>
                  <a:lnTo>
                    <a:pt x="2145933" y="110997"/>
                  </a:lnTo>
                  <a:lnTo>
                    <a:pt x="2539706" y="87212"/>
                  </a:lnTo>
                  <a:lnTo>
                    <a:pt x="2584633" y="73998"/>
                  </a:lnTo>
                  <a:lnTo>
                    <a:pt x="2679773" y="42284"/>
                  </a:lnTo>
                  <a:lnTo>
                    <a:pt x="2780199" y="0"/>
                  </a:lnTo>
                  <a:lnTo>
                    <a:pt x="2793413" y="0"/>
                  </a:lnTo>
                  <a:lnTo>
                    <a:pt x="2835697" y="15857"/>
                  </a:lnTo>
                  <a:lnTo>
                    <a:pt x="2920266" y="52856"/>
                  </a:lnTo>
                  <a:lnTo>
                    <a:pt x="3015406" y="103068"/>
                  </a:lnTo>
                  <a:lnTo>
                    <a:pt x="3094689" y="150638"/>
                  </a:lnTo>
                  <a:lnTo>
                    <a:pt x="3099974" y="155924"/>
                  </a:lnTo>
                  <a:lnTo>
                    <a:pt x="3115831" y="182352"/>
                  </a:lnTo>
                  <a:lnTo>
                    <a:pt x="3121117" y="214065"/>
                  </a:lnTo>
                  <a:lnTo>
                    <a:pt x="3121117" y="243135"/>
                  </a:lnTo>
                  <a:lnTo>
                    <a:pt x="3110545" y="269563"/>
                  </a:lnTo>
                  <a:lnTo>
                    <a:pt x="3084118" y="285420"/>
                  </a:lnTo>
                  <a:lnTo>
                    <a:pt x="3041833" y="290705"/>
                  </a:lnTo>
                  <a:lnTo>
                    <a:pt x="2819840" y="282777"/>
                  </a:lnTo>
                  <a:lnTo>
                    <a:pt x="2484208" y="269563"/>
                  </a:lnTo>
                  <a:lnTo>
                    <a:pt x="2130076" y="264278"/>
                  </a:lnTo>
                  <a:lnTo>
                    <a:pt x="1945082" y="290705"/>
                  </a:lnTo>
                  <a:lnTo>
                    <a:pt x="1485239" y="32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10BAD591-5DDD-4187-89EC-E22F29310B03}"/>
                </a:ext>
              </a:extLst>
            </p:cNvPr>
            <p:cNvSpPr/>
            <p:nvPr/>
          </p:nvSpPr>
          <p:spPr>
            <a:xfrm>
              <a:off x="4248150" y="2400300"/>
              <a:ext cx="500063" cy="1366838"/>
            </a:xfrm>
            <a:custGeom>
              <a:avLst/>
              <a:gdLst>
                <a:gd name="connsiteX0" fmla="*/ 264319 w 500063"/>
                <a:gd name="connsiteY0" fmla="*/ 850106 h 1366838"/>
                <a:gd name="connsiteX1" fmla="*/ 204788 w 500063"/>
                <a:gd name="connsiteY1" fmla="*/ 280988 h 1366838"/>
                <a:gd name="connsiteX2" fmla="*/ 197644 w 500063"/>
                <a:gd name="connsiteY2" fmla="*/ 245269 h 1366838"/>
                <a:gd name="connsiteX3" fmla="*/ 190500 w 500063"/>
                <a:gd name="connsiteY3" fmla="*/ 226219 h 1366838"/>
                <a:gd name="connsiteX4" fmla="*/ 173831 w 500063"/>
                <a:gd name="connsiteY4" fmla="*/ 195263 h 1366838"/>
                <a:gd name="connsiteX5" fmla="*/ 150019 w 500063"/>
                <a:gd name="connsiteY5" fmla="*/ 169069 h 1366838"/>
                <a:gd name="connsiteX6" fmla="*/ 114300 w 500063"/>
                <a:gd name="connsiteY6" fmla="*/ 135731 h 1366838"/>
                <a:gd name="connsiteX7" fmla="*/ 78581 w 500063"/>
                <a:gd name="connsiteY7" fmla="*/ 107156 h 1366838"/>
                <a:gd name="connsiteX8" fmla="*/ 33338 w 500063"/>
                <a:gd name="connsiteY8" fmla="*/ 78581 h 1366838"/>
                <a:gd name="connsiteX9" fmla="*/ 9525 w 500063"/>
                <a:gd name="connsiteY9" fmla="*/ 57150 h 1366838"/>
                <a:gd name="connsiteX10" fmla="*/ 0 w 500063"/>
                <a:gd name="connsiteY10" fmla="*/ 38100 h 1366838"/>
                <a:gd name="connsiteX11" fmla="*/ 0 w 500063"/>
                <a:gd name="connsiteY11" fmla="*/ 19050 h 1366838"/>
                <a:gd name="connsiteX12" fmla="*/ 7144 w 500063"/>
                <a:gd name="connsiteY12" fmla="*/ 7144 h 1366838"/>
                <a:gd name="connsiteX13" fmla="*/ 30956 w 500063"/>
                <a:gd name="connsiteY13" fmla="*/ 0 h 1366838"/>
                <a:gd name="connsiteX14" fmla="*/ 76200 w 500063"/>
                <a:gd name="connsiteY14" fmla="*/ 2381 h 1366838"/>
                <a:gd name="connsiteX15" fmla="*/ 133350 w 500063"/>
                <a:gd name="connsiteY15" fmla="*/ 11906 h 1366838"/>
                <a:gd name="connsiteX16" fmla="*/ 195263 w 500063"/>
                <a:gd name="connsiteY16" fmla="*/ 28575 h 1366838"/>
                <a:gd name="connsiteX17" fmla="*/ 247650 w 500063"/>
                <a:gd name="connsiteY17" fmla="*/ 47625 h 1366838"/>
                <a:gd name="connsiteX18" fmla="*/ 292894 w 500063"/>
                <a:gd name="connsiteY18" fmla="*/ 69056 h 1366838"/>
                <a:gd name="connsiteX19" fmla="*/ 342900 w 500063"/>
                <a:gd name="connsiteY19" fmla="*/ 95250 h 1366838"/>
                <a:gd name="connsiteX20" fmla="*/ 361950 w 500063"/>
                <a:gd name="connsiteY20" fmla="*/ 111919 h 1366838"/>
                <a:gd name="connsiteX21" fmla="*/ 381000 w 500063"/>
                <a:gd name="connsiteY21" fmla="*/ 130969 h 1366838"/>
                <a:gd name="connsiteX22" fmla="*/ 400050 w 500063"/>
                <a:gd name="connsiteY22" fmla="*/ 166688 h 1366838"/>
                <a:gd name="connsiteX23" fmla="*/ 416719 w 500063"/>
                <a:gd name="connsiteY23" fmla="*/ 216694 h 1366838"/>
                <a:gd name="connsiteX24" fmla="*/ 428625 w 500063"/>
                <a:gd name="connsiteY24" fmla="*/ 271463 h 1366838"/>
                <a:gd name="connsiteX25" fmla="*/ 454819 w 500063"/>
                <a:gd name="connsiteY25" fmla="*/ 495300 h 1366838"/>
                <a:gd name="connsiteX26" fmla="*/ 445294 w 500063"/>
                <a:gd name="connsiteY26" fmla="*/ 616744 h 1366838"/>
                <a:gd name="connsiteX27" fmla="*/ 476250 w 500063"/>
                <a:gd name="connsiteY27" fmla="*/ 1100138 h 1366838"/>
                <a:gd name="connsiteX28" fmla="*/ 500063 w 500063"/>
                <a:gd name="connsiteY28" fmla="*/ 1202531 h 1366838"/>
                <a:gd name="connsiteX29" fmla="*/ 478631 w 500063"/>
                <a:gd name="connsiteY29" fmla="*/ 1273969 h 1366838"/>
                <a:gd name="connsiteX30" fmla="*/ 457200 w 500063"/>
                <a:gd name="connsiteY30" fmla="*/ 1314450 h 1366838"/>
                <a:gd name="connsiteX31" fmla="*/ 426244 w 500063"/>
                <a:gd name="connsiteY31" fmla="*/ 1345406 h 1366838"/>
                <a:gd name="connsiteX32" fmla="*/ 397669 w 500063"/>
                <a:gd name="connsiteY32" fmla="*/ 1362075 h 1366838"/>
                <a:gd name="connsiteX33" fmla="*/ 373856 w 500063"/>
                <a:gd name="connsiteY33" fmla="*/ 1366838 h 1366838"/>
                <a:gd name="connsiteX34" fmla="*/ 354806 w 500063"/>
                <a:gd name="connsiteY34" fmla="*/ 1362075 h 1366838"/>
                <a:gd name="connsiteX35" fmla="*/ 333375 w 500063"/>
                <a:gd name="connsiteY35" fmla="*/ 1333500 h 1366838"/>
                <a:gd name="connsiteX36" fmla="*/ 292894 w 500063"/>
                <a:gd name="connsiteY36" fmla="*/ 1276350 h 1366838"/>
                <a:gd name="connsiteX37" fmla="*/ 266700 w 500063"/>
                <a:gd name="connsiteY37" fmla="*/ 1214438 h 1366838"/>
                <a:gd name="connsiteX38" fmla="*/ 250031 w 500063"/>
                <a:gd name="connsiteY38" fmla="*/ 1157288 h 1366838"/>
                <a:gd name="connsiteX39" fmla="*/ 254794 w 500063"/>
                <a:gd name="connsiteY39" fmla="*/ 1123950 h 1366838"/>
                <a:gd name="connsiteX40" fmla="*/ 264319 w 500063"/>
                <a:gd name="connsiteY40" fmla="*/ 1073944 h 1366838"/>
                <a:gd name="connsiteX41" fmla="*/ 271463 w 500063"/>
                <a:gd name="connsiteY41" fmla="*/ 1012031 h 1366838"/>
                <a:gd name="connsiteX42" fmla="*/ 264319 w 500063"/>
                <a:gd name="connsiteY42" fmla="*/ 850106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0063" h="1366838">
                  <a:moveTo>
                    <a:pt x="264319" y="850106"/>
                  </a:moveTo>
                  <a:lnTo>
                    <a:pt x="204788" y="280988"/>
                  </a:lnTo>
                  <a:lnTo>
                    <a:pt x="197644" y="245269"/>
                  </a:lnTo>
                  <a:lnTo>
                    <a:pt x="190500" y="226219"/>
                  </a:lnTo>
                  <a:lnTo>
                    <a:pt x="173831" y="195263"/>
                  </a:lnTo>
                  <a:lnTo>
                    <a:pt x="150019" y="169069"/>
                  </a:lnTo>
                  <a:lnTo>
                    <a:pt x="114300" y="135731"/>
                  </a:lnTo>
                  <a:lnTo>
                    <a:pt x="78581" y="107156"/>
                  </a:lnTo>
                  <a:lnTo>
                    <a:pt x="33338" y="78581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30956" y="0"/>
                  </a:lnTo>
                  <a:lnTo>
                    <a:pt x="76200" y="2381"/>
                  </a:lnTo>
                  <a:lnTo>
                    <a:pt x="133350" y="11906"/>
                  </a:lnTo>
                  <a:lnTo>
                    <a:pt x="195263" y="28575"/>
                  </a:lnTo>
                  <a:lnTo>
                    <a:pt x="247650" y="47625"/>
                  </a:lnTo>
                  <a:lnTo>
                    <a:pt x="292894" y="69056"/>
                  </a:lnTo>
                  <a:lnTo>
                    <a:pt x="342900" y="95250"/>
                  </a:lnTo>
                  <a:lnTo>
                    <a:pt x="361950" y="111919"/>
                  </a:lnTo>
                  <a:lnTo>
                    <a:pt x="381000" y="130969"/>
                  </a:lnTo>
                  <a:lnTo>
                    <a:pt x="400050" y="166688"/>
                  </a:lnTo>
                  <a:lnTo>
                    <a:pt x="416719" y="216694"/>
                  </a:lnTo>
                  <a:lnTo>
                    <a:pt x="428625" y="271463"/>
                  </a:lnTo>
                  <a:lnTo>
                    <a:pt x="454819" y="495300"/>
                  </a:lnTo>
                  <a:lnTo>
                    <a:pt x="445294" y="616744"/>
                  </a:lnTo>
                  <a:lnTo>
                    <a:pt x="476250" y="1100138"/>
                  </a:lnTo>
                  <a:lnTo>
                    <a:pt x="500063" y="1202531"/>
                  </a:lnTo>
                  <a:lnTo>
                    <a:pt x="478631" y="1273969"/>
                  </a:lnTo>
                  <a:lnTo>
                    <a:pt x="457200" y="1314450"/>
                  </a:lnTo>
                  <a:lnTo>
                    <a:pt x="426244" y="1345406"/>
                  </a:lnTo>
                  <a:lnTo>
                    <a:pt x="397669" y="1362075"/>
                  </a:lnTo>
                  <a:lnTo>
                    <a:pt x="373856" y="1366838"/>
                  </a:lnTo>
                  <a:lnTo>
                    <a:pt x="354806" y="1362075"/>
                  </a:lnTo>
                  <a:lnTo>
                    <a:pt x="333375" y="1333500"/>
                  </a:lnTo>
                  <a:lnTo>
                    <a:pt x="292894" y="1276350"/>
                  </a:lnTo>
                  <a:lnTo>
                    <a:pt x="266700" y="1214438"/>
                  </a:lnTo>
                  <a:lnTo>
                    <a:pt x="250031" y="1157288"/>
                  </a:lnTo>
                  <a:lnTo>
                    <a:pt x="254794" y="1123950"/>
                  </a:lnTo>
                  <a:lnTo>
                    <a:pt x="264319" y="1073944"/>
                  </a:lnTo>
                  <a:lnTo>
                    <a:pt x="271463" y="1012031"/>
                  </a:lnTo>
                  <a:lnTo>
                    <a:pt x="264319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593F8B6A-F303-4646-B329-10B9889C85C3}"/>
                </a:ext>
              </a:extLst>
            </p:cNvPr>
            <p:cNvSpPr/>
            <p:nvPr/>
          </p:nvSpPr>
          <p:spPr>
            <a:xfrm>
              <a:off x="5438775" y="2309813"/>
              <a:ext cx="419100" cy="1377950"/>
            </a:xfrm>
            <a:custGeom>
              <a:avLst/>
              <a:gdLst>
                <a:gd name="connsiteX0" fmla="*/ 69056 w 419100"/>
                <a:gd name="connsiteY0" fmla="*/ 900112 h 1378743"/>
                <a:gd name="connsiteX1" fmla="*/ 85725 w 419100"/>
                <a:gd name="connsiteY1" fmla="*/ 635793 h 1378743"/>
                <a:gd name="connsiteX2" fmla="*/ 111919 w 419100"/>
                <a:gd name="connsiteY2" fmla="*/ 492918 h 1378743"/>
                <a:gd name="connsiteX3" fmla="*/ 109538 w 419100"/>
                <a:gd name="connsiteY3" fmla="*/ 273843 h 1378743"/>
                <a:gd name="connsiteX4" fmla="*/ 102394 w 419100"/>
                <a:gd name="connsiteY4" fmla="*/ 240506 h 1378743"/>
                <a:gd name="connsiteX5" fmla="*/ 85725 w 419100"/>
                <a:gd name="connsiteY5" fmla="*/ 157162 h 1378743"/>
                <a:gd name="connsiteX6" fmla="*/ 64294 w 419100"/>
                <a:gd name="connsiteY6" fmla="*/ 130968 h 1378743"/>
                <a:gd name="connsiteX7" fmla="*/ 42863 w 419100"/>
                <a:gd name="connsiteY7" fmla="*/ 107156 h 1378743"/>
                <a:gd name="connsiteX8" fmla="*/ 23813 w 419100"/>
                <a:gd name="connsiteY8" fmla="*/ 76200 h 1378743"/>
                <a:gd name="connsiteX9" fmla="*/ 9525 w 419100"/>
                <a:gd name="connsiteY9" fmla="*/ 50006 h 1378743"/>
                <a:gd name="connsiteX10" fmla="*/ 0 w 419100"/>
                <a:gd name="connsiteY10" fmla="*/ 26193 h 1378743"/>
                <a:gd name="connsiteX11" fmla="*/ 0 w 419100"/>
                <a:gd name="connsiteY11" fmla="*/ 16668 h 1378743"/>
                <a:gd name="connsiteX12" fmla="*/ 2381 w 419100"/>
                <a:gd name="connsiteY12" fmla="*/ 4762 h 1378743"/>
                <a:gd name="connsiteX13" fmla="*/ 16669 w 419100"/>
                <a:gd name="connsiteY13" fmla="*/ 0 h 1378743"/>
                <a:gd name="connsiteX14" fmla="*/ 59531 w 419100"/>
                <a:gd name="connsiteY14" fmla="*/ 2381 h 1378743"/>
                <a:gd name="connsiteX15" fmla="*/ 130969 w 419100"/>
                <a:gd name="connsiteY15" fmla="*/ 14287 h 1378743"/>
                <a:gd name="connsiteX16" fmla="*/ 202406 w 419100"/>
                <a:gd name="connsiteY16" fmla="*/ 35718 h 1378743"/>
                <a:gd name="connsiteX17" fmla="*/ 254794 w 419100"/>
                <a:gd name="connsiteY17" fmla="*/ 61912 h 1378743"/>
                <a:gd name="connsiteX18" fmla="*/ 304800 w 419100"/>
                <a:gd name="connsiteY18" fmla="*/ 92868 h 1378743"/>
                <a:gd name="connsiteX19" fmla="*/ 340519 w 419100"/>
                <a:gd name="connsiteY19" fmla="*/ 121443 h 1378743"/>
                <a:gd name="connsiteX20" fmla="*/ 376238 w 419100"/>
                <a:gd name="connsiteY20" fmla="*/ 166687 h 1378743"/>
                <a:gd name="connsiteX21" fmla="*/ 416719 w 419100"/>
                <a:gd name="connsiteY21" fmla="*/ 233362 h 1378743"/>
                <a:gd name="connsiteX22" fmla="*/ 419100 w 419100"/>
                <a:gd name="connsiteY22" fmla="*/ 252412 h 1378743"/>
                <a:gd name="connsiteX23" fmla="*/ 404813 w 419100"/>
                <a:gd name="connsiteY23" fmla="*/ 285750 h 1378743"/>
                <a:gd name="connsiteX24" fmla="*/ 388144 w 419100"/>
                <a:gd name="connsiteY24" fmla="*/ 330993 h 1378743"/>
                <a:gd name="connsiteX25" fmla="*/ 371475 w 419100"/>
                <a:gd name="connsiteY25" fmla="*/ 390525 h 1378743"/>
                <a:gd name="connsiteX26" fmla="*/ 352425 w 419100"/>
                <a:gd name="connsiteY26" fmla="*/ 485775 h 1378743"/>
                <a:gd name="connsiteX27" fmla="*/ 330994 w 419100"/>
                <a:gd name="connsiteY27" fmla="*/ 623887 h 1378743"/>
                <a:gd name="connsiteX28" fmla="*/ 295275 w 419100"/>
                <a:gd name="connsiteY28" fmla="*/ 909637 h 1378743"/>
                <a:gd name="connsiteX29" fmla="*/ 261938 w 419100"/>
                <a:gd name="connsiteY29" fmla="*/ 1143000 h 1378743"/>
                <a:gd name="connsiteX30" fmla="*/ 250031 w 419100"/>
                <a:gd name="connsiteY30" fmla="*/ 1228725 h 1378743"/>
                <a:gd name="connsiteX31" fmla="*/ 240506 w 419100"/>
                <a:gd name="connsiteY31" fmla="*/ 1278731 h 1378743"/>
                <a:gd name="connsiteX32" fmla="*/ 223838 w 419100"/>
                <a:gd name="connsiteY32" fmla="*/ 1335881 h 1378743"/>
                <a:gd name="connsiteX33" fmla="*/ 207169 w 419100"/>
                <a:gd name="connsiteY33" fmla="*/ 1359693 h 1378743"/>
                <a:gd name="connsiteX34" fmla="*/ 188119 w 419100"/>
                <a:gd name="connsiteY34" fmla="*/ 1373981 h 1378743"/>
                <a:gd name="connsiteX35" fmla="*/ 161925 w 419100"/>
                <a:gd name="connsiteY35" fmla="*/ 1378743 h 1378743"/>
                <a:gd name="connsiteX36" fmla="*/ 128588 w 419100"/>
                <a:gd name="connsiteY36" fmla="*/ 1373981 h 1378743"/>
                <a:gd name="connsiteX37" fmla="*/ 90488 w 419100"/>
                <a:gd name="connsiteY37" fmla="*/ 1350168 h 1378743"/>
                <a:gd name="connsiteX38" fmla="*/ 50006 w 419100"/>
                <a:gd name="connsiteY38" fmla="*/ 1312068 h 1378743"/>
                <a:gd name="connsiteX39" fmla="*/ 16669 w 419100"/>
                <a:gd name="connsiteY39" fmla="*/ 1276350 h 1378743"/>
                <a:gd name="connsiteX40" fmla="*/ 0 w 419100"/>
                <a:gd name="connsiteY40" fmla="*/ 1254918 h 1378743"/>
                <a:gd name="connsiteX41" fmla="*/ 40481 w 419100"/>
                <a:gd name="connsiteY41" fmla="*/ 1128712 h 1378743"/>
                <a:gd name="connsiteX42" fmla="*/ 69056 w 419100"/>
                <a:gd name="connsiteY42" fmla="*/ 900112 h 137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19100" h="1378743">
                  <a:moveTo>
                    <a:pt x="69056" y="900112"/>
                  </a:moveTo>
                  <a:lnTo>
                    <a:pt x="85725" y="635793"/>
                  </a:lnTo>
                  <a:lnTo>
                    <a:pt x="111919" y="492918"/>
                  </a:lnTo>
                  <a:cubicBezTo>
                    <a:pt x="111125" y="419893"/>
                    <a:pt x="110332" y="346868"/>
                    <a:pt x="109538" y="273843"/>
                  </a:cubicBezTo>
                  <a:lnTo>
                    <a:pt x="102394" y="240506"/>
                  </a:lnTo>
                  <a:lnTo>
                    <a:pt x="85725" y="157162"/>
                  </a:lnTo>
                  <a:lnTo>
                    <a:pt x="64294" y="130968"/>
                  </a:lnTo>
                  <a:lnTo>
                    <a:pt x="42863" y="107156"/>
                  </a:lnTo>
                  <a:lnTo>
                    <a:pt x="23813" y="76200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6669" y="0"/>
                  </a:lnTo>
                  <a:lnTo>
                    <a:pt x="59531" y="2381"/>
                  </a:lnTo>
                  <a:lnTo>
                    <a:pt x="130969" y="14287"/>
                  </a:lnTo>
                  <a:lnTo>
                    <a:pt x="202406" y="35718"/>
                  </a:lnTo>
                  <a:lnTo>
                    <a:pt x="254794" y="61912"/>
                  </a:lnTo>
                  <a:lnTo>
                    <a:pt x="304800" y="92868"/>
                  </a:lnTo>
                  <a:lnTo>
                    <a:pt x="340519" y="121443"/>
                  </a:lnTo>
                  <a:lnTo>
                    <a:pt x="376238" y="166687"/>
                  </a:lnTo>
                  <a:lnTo>
                    <a:pt x="416719" y="233362"/>
                  </a:lnTo>
                  <a:lnTo>
                    <a:pt x="419100" y="252412"/>
                  </a:lnTo>
                  <a:lnTo>
                    <a:pt x="404813" y="285750"/>
                  </a:lnTo>
                  <a:lnTo>
                    <a:pt x="388144" y="330993"/>
                  </a:lnTo>
                  <a:lnTo>
                    <a:pt x="371475" y="390525"/>
                  </a:lnTo>
                  <a:lnTo>
                    <a:pt x="352425" y="485775"/>
                  </a:lnTo>
                  <a:lnTo>
                    <a:pt x="330994" y="623887"/>
                  </a:lnTo>
                  <a:lnTo>
                    <a:pt x="295275" y="909637"/>
                  </a:lnTo>
                  <a:lnTo>
                    <a:pt x="261938" y="1143000"/>
                  </a:lnTo>
                  <a:lnTo>
                    <a:pt x="250031" y="1228725"/>
                  </a:lnTo>
                  <a:lnTo>
                    <a:pt x="240506" y="1278731"/>
                  </a:lnTo>
                  <a:lnTo>
                    <a:pt x="223838" y="1335881"/>
                  </a:lnTo>
                  <a:lnTo>
                    <a:pt x="207169" y="1359693"/>
                  </a:lnTo>
                  <a:lnTo>
                    <a:pt x="188119" y="1373981"/>
                  </a:lnTo>
                  <a:lnTo>
                    <a:pt x="161925" y="1378743"/>
                  </a:lnTo>
                  <a:lnTo>
                    <a:pt x="128588" y="1373981"/>
                  </a:lnTo>
                  <a:lnTo>
                    <a:pt x="90488" y="1350168"/>
                  </a:lnTo>
                  <a:lnTo>
                    <a:pt x="50006" y="1312068"/>
                  </a:lnTo>
                  <a:lnTo>
                    <a:pt x="16669" y="1276350"/>
                  </a:lnTo>
                  <a:lnTo>
                    <a:pt x="0" y="1254918"/>
                  </a:lnTo>
                  <a:lnTo>
                    <a:pt x="40481" y="1128712"/>
                  </a:lnTo>
                  <a:lnTo>
                    <a:pt x="69056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914DFCCF-2B65-4C82-926A-28351B552E7B}"/>
                </a:ext>
              </a:extLst>
            </p:cNvPr>
            <p:cNvSpPr/>
            <p:nvPr/>
          </p:nvSpPr>
          <p:spPr>
            <a:xfrm>
              <a:off x="4657725" y="3400425"/>
              <a:ext cx="879475" cy="233363"/>
            </a:xfrm>
            <a:custGeom>
              <a:avLst/>
              <a:gdLst>
                <a:gd name="connsiteX0" fmla="*/ 402431 w 878681"/>
                <a:gd name="connsiteY0" fmla="*/ 209550 h 233363"/>
                <a:gd name="connsiteX1" fmla="*/ 21431 w 878681"/>
                <a:gd name="connsiteY1" fmla="*/ 233363 h 233363"/>
                <a:gd name="connsiteX2" fmla="*/ 0 w 878681"/>
                <a:gd name="connsiteY2" fmla="*/ 80963 h 233363"/>
                <a:gd name="connsiteX3" fmla="*/ 297656 w 878681"/>
                <a:gd name="connsiteY3" fmla="*/ 52388 h 233363"/>
                <a:gd name="connsiteX4" fmla="*/ 711994 w 878681"/>
                <a:gd name="connsiteY4" fmla="*/ 16669 h 233363"/>
                <a:gd name="connsiteX5" fmla="*/ 873919 w 878681"/>
                <a:gd name="connsiteY5" fmla="*/ 0 h 233363"/>
                <a:gd name="connsiteX6" fmla="*/ 878681 w 878681"/>
                <a:gd name="connsiteY6" fmla="*/ 176213 h 233363"/>
                <a:gd name="connsiteX7" fmla="*/ 790575 w 878681"/>
                <a:gd name="connsiteY7" fmla="*/ 188119 h 233363"/>
                <a:gd name="connsiteX8" fmla="*/ 402431 w 878681"/>
                <a:gd name="connsiteY8" fmla="*/ 209550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681" h="233363">
                  <a:moveTo>
                    <a:pt x="402431" y="209550"/>
                  </a:moveTo>
                  <a:lnTo>
                    <a:pt x="21431" y="233363"/>
                  </a:lnTo>
                  <a:lnTo>
                    <a:pt x="0" y="80963"/>
                  </a:lnTo>
                  <a:lnTo>
                    <a:pt x="297656" y="52388"/>
                  </a:lnTo>
                  <a:lnTo>
                    <a:pt x="711994" y="16669"/>
                  </a:lnTo>
                  <a:lnTo>
                    <a:pt x="873919" y="0"/>
                  </a:lnTo>
                  <a:lnTo>
                    <a:pt x="878681" y="176213"/>
                  </a:lnTo>
                  <a:lnTo>
                    <a:pt x="790575" y="188119"/>
                  </a:lnTo>
                  <a:lnTo>
                    <a:pt x="40243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5AB8DD61-6216-4EB0-9665-76BF8F5CB26A}"/>
                </a:ext>
              </a:extLst>
            </p:cNvPr>
            <p:cNvSpPr/>
            <p:nvPr/>
          </p:nvSpPr>
          <p:spPr>
            <a:xfrm>
              <a:off x="3984625" y="4062413"/>
              <a:ext cx="2616200" cy="1644650"/>
            </a:xfrm>
            <a:custGeom>
              <a:avLst/>
              <a:gdLst>
                <a:gd name="connsiteX0" fmla="*/ 1628775 w 2616994"/>
                <a:gd name="connsiteY0" fmla="*/ 242887 h 1645443"/>
                <a:gd name="connsiteX1" fmla="*/ 1245394 w 2616994"/>
                <a:gd name="connsiteY1" fmla="*/ 266700 h 1645443"/>
                <a:gd name="connsiteX2" fmla="*/ 1057275 w 2616994"/>
                <a:gd name="connsiteY2" fmla="*/ 280987 h 1645443"/>
                <a:gd name="connsiteX3" fmla="*/ 588169 w 2616994"/>
                <a:gd name="connsiteY3" fmla="*/ 326231 h 1645443"/>
                <a:gd name="connsiteX4" fmla="*/ 76200 w 2616994"/>
                <a:gd name="connsiteY4" fmla="*/ 381000 h 1645443"/>
                <a:gd name="connsiteX5" fmla="*/ 0 w 2616994"/>
                <a:gd name="connsiteY5" fmla="*/ 221456 h 1645443"/>
                <a:gd name="connsiteX6" fmla="*/ 388144 w 2616994"/>
                <a:gd name="connsiteY6" fmla="*/ 183356 h 1645443"/>
                <a:gd name="connsiteX7" fmla="*/ 1057275 w 2616994"/>
                <a:gd name="connsiteY7" fmla="*/ 119062 h 1645443"/>
                <a:gd name="connsiteX8" fmla="*/ 1243013 w 2616994"/>
                <a:gd name="connsiteY8" fmla="*/ 107156 h 1645443"/>
                <a:gd name="connsiteX9" fmla="*/ 1757363 w 2616994"/>
                <a:gd name="connsiteY9" fmla="*/ 78581 h 1645443"/>
                <a:gd name="connsiteX10" fmla="*/ 2135982 w 2616994"/>
                <a:gd name="connsiteY10" fmla="*/ 59531 h 1645443"/>
                <a:gd name="connsiteX11" fmla="*/ 2181225 w 2616994"/>
                <a:gd name="connsiteY11" fmla="*/ 52387 h 1645443"/>
                <a:gd name="connsiteX12" fmla="*/ 2228850 w 2616994"/>
                <a:gd name="connsiteY12" fmla="*/ 40481 h 1645443"/>
                <a:gd name="connsiteX13" fmla="*/ 2271713 w 2616994"/>
                <a:gd name="connsiteY13" fmla="*/ 30956 h 1645443"/>
                <a:gd name="connsiteX14" fmla="*/ 2300288 w 2616994"/>
                <a:gd name="connsiteY14" fmla="*/ 14287 h 1645443"/>
                <a:gd name="connsiteX15" fmla="*/ 2314575 w 2616994"/>
                <a:gd name="connsiteY15" fmla="*/ 2381 h 1645443"/>
                <a:gd name="connsiteX16" fmla="*/ 2326482 w 2616994"/>
                <a:gd name="connsiteY16" fmla="*/ 0 h 1645443"/>
                <a:gd name="connsiteX17" fmla="*/ 2366963 w 2616994"/>
                <a:gd name="connsiteY17" fmla="*/ 0 h 1645443"/>
                <a:gd name="connsiteX18" fmla="*/ 2390775 w 2616994"/>
                <a:gd name="connsiteY18" fmla="*/ 9525 h 1645443"/>
                <a:gd name="connsiteX19" fmla="*/ 2476500 w 2616994"/>
                <a:gd name="connsiteY19" fmla="*/ 73818 h 1645443"/>
                <a:gd name="connsiteX20" fmla="*/ 2571750 w 2616994"/>
                <a:gd name="connsiteY20" fmla="*/ 152400 h 1645443"/>
                <a:gd name="connsiteX21" fmla="*/ 2602707 w 2616994"/>
                <a:gd name="connsiteY21" fmla="*/ 178593 h 1645443"/>
                <a:gd name="connsiteX22" fmla="*/ 2614613 w 2616994"/>
                <a:gd name="connsiteY22" fmla="*/ 195262 h 1645443"/>
                <a:gd name="connsiteX23" fmla="*/ 2616994 w 2616994"/>
                <a:gd name="connsiteY23" fmla="*/ 219075 h 1645443"/>
                <a:gd name="connsiteX24" fmla="*/ 2607469 w 2616994"/>
                <a:gd name="connsiteY24" fmla="*/ 254793 h 1645443"/>
                <a:gd name="connsiteX25" fmla="*/ 2581275 w 2616994"/>
                <a:gd name="connsiteY25" fmla="*/ 300037 h 1645443"/>
                <a:gd name="connsiteX26" fmla="*/ 2547938 w 2616994"/>
                <a:gd name="connsiteY26" fmla="*/ 395287 h 1645443"/>
                <a:gd name="connsiteX27" fmla="*/ 2528888 w 2616994"/>
                <a:gd name="connsiteY27" fmla="*/ 588168 h 1645443"/>
                <a:gd name="connsiteX28" fmla="*/ 2521744 w 2616994"/>
                <a:gd name="connsiteY28" fmla="*/ 661987 h 1645443"/>
                <a:gd name="connsiteX29" fmla="*/ 2507457 w 2616994"/>
                <a:gd name="connsiteY29" fmla="*/ 759618 h 1645443"/>
                <a:gd name="connsiteX30" fmla="*/ 2459832 w 2616994"/>
                <a:gd name="connsiteY30" fmla="*/ 990600 h 1645443"/>
                <a:gd name="connsiteX31" fmla="*/ 2419350 w 2616994"/>
                <a:gd name="connsiteY31" fmla="*/ 1150143 h 1645443"/>
                <a:gd name="connsiteX32" fmla="*/ 2378869 w 2616994"/>
                <a:gd name="connsiteY32" fmla="*/ 1283493 h 1645443"/>
                <a:gd name="connsiteX33" fmla="*/ 2319338 w 2616994"/>
                <a:gd name="connsiteY33" fmla="*/ 1452562 h 1645443"/>
                <a:gd name="connsiteX34" fmla="*/ 2278857 w 2616994"/>
                <a:gd name="connsiteY34" fmla="*/ 1550193 h 1645443"/>
                <a:gd name="connsiteX35" fmla="*/ 2250282 w 2616994"/>
                <a:gd name="connsiteY35" fmla="*/ 1597818 h 1645443"/>
                <a:gd name="connsiteX36" fmla="*/ 2216944 w 2616994"/>
                <a:gd name="connsiteY36" fmla="*/ 1635918 h 1645443"/>
                <a:gd name="connsiteX37" fmla="*/ 2200275 w 2616994"/>
                <a:gd name="connsiteY37" fmla="*/ 1645443 h 1645443"/>
                <a:gd name="connsiteX38" fmla="*/ 2183607 w 2616994"/>
                <a:gd name="connsiteY38" fmla="*/ 1645443 h 1645443"/>
                <a:gd name="connsiteX39" fmla="*/ 2155032 w 2616994"/>
                <a:gd name="connsiteY39" fmla="*/ 1635918 h 1645443"/>
                <a:gd name="connsiteX40" fmla="*/ 2133600 w 2616994"/>
                <a:gd name="connsiteY40" fmla="*/ 1616868 h 1645443"/>
                <a:gd name="connsiteX41" fmla="*/ 2124075 w 2616994"/>
                <a:gd name="connsiteY41" fmla="*/ 1590675 h 1645443"/>
                <a:gd name="connsiteX42" fmla="*/ 2107407 w 2616994"/>
                <a:gd name="connsiteY42" fmla="*/ 1538287 h 1645443"/>
                <a:gd name="connsiteX43" fmla="*/ 2090738 w 2616994"/>
                <a:gd name="connsiteY43" fmla="*/ 1507331 h 1645443"/>
                <a:gd name="connsiteX44" fmla="*/ 2183607 w 2616994"/>
                <a:gd name="connsiteY44" fmla="*/ 1095375 h 1645443"/>
                <a:gd name="connsiteX45" fmla="*/ 2205038 w 2616994"/>
                <a:gd name="connsiteY45" fmla="*/ 1042987 h 1645443"/>
                <a:gd name="connsiteX46" fmla="*/ 2221707 w 2616994"/>
                <a:gd name="connsiteY46" fmla="*/ 983456 h 1645443"/>
                <a:gd name="connsiteX47" fmla="*/ 2266950 w 2616994"/>
                <a:gd name="connsiteY47" fmla="*/ 723900 h 1645443"/>
                <a:gd name="connsiteX48" fmla="*/ 2314575 w 2616994"/>
                <a:gd name="connsiteY48" fmla="*/ 402431 h 1645443"/>
                <a:gd name="connsiteX49" fmla="*/ 2321719 w 2616994"/>
                <a:gd name="connsiteY49" fmla="*/ 316706 h 1645443"/>
                <a:gd name="connsiteX50" fmla="*/ 2321719 w 2616994"/>
                <a:gd name="connsiteY50" fmla="*/ 271462 h 1645443"/>
                <a:gd name="connsiteX51" fmla="*/ 2316957 w 2616994"/>
                <a:gd name="connsiteY51" fmla="*/ 247650 h 1645443"/>
                <a:gd name="connsiteX52" fmla="*/ 2305050 w 2616994"/>
                <a:gd name="connsiteY52" fmla="*/ 230981 h 1645443"/>
                <a:gd name="connsiteX53" fmla="*/ 2288382 w 2616994"/>
                <a:gd name="connsiteY53" fmla="*/ 221456 h 1645443"/>
                <a:gd name="connsiteX54" fmla="*/ 2252663 w 2616994"/>
                <a:gd name="connsiteY54" fmla="*/ 219075 h 1645443"/>
                <a:gd name="connsiteX55" fmla="*/ 2062163 w 2616994"/>
                <a:gd name="connsiteY55" fmla="*/ 223837 h 1645443"/>
                <a:gd name="connsiteX56" fmla="*/ 1628775 w 2616994"/>
                <a:gd name="connsiteY56" fmla="*/ 242887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16994" h="1645443">
                  <a:moveTo>
                    <a:pt x="1628775" y="242887"/>
                  </a:moveTo>
                  <a:lnTo>
                    <a:pt x="1245394" y="266700"/>
                  </a:lnTo>
                  <a:lnTo>
                    <a:pt x="1057275" y="280987"/>
                  </a:lnTo>
                  <a:lnTo>
                    <a:pt x="588169" y="326231"/>
                  </a:lnTo>
                  <a:lnTo>
                    <a:pt x="76200" y="381000"/>
                  </a:lnTo>
                  <a:lnTo>
                    <a:pt x="0" y="221456"/>
                  </a:lnTo>
                  <a:lnTo>
                    <a:pt x="388144" y="183356"/>
                  </a:lnTo>
                  <a:lnTo>
                    <a:pt x="1057275" y="119062"/>
                  </a:lnTo>
                  <a:lnTo>
                    <a:pt x="1243013" y="107156"/>
                  </a:lnTo>
                  <a:lnTo>
                    <a:pt x="1757363" y="78581"/>
                  </a:lnTo>
                  <a:lnTo>
                    <a:pt x="2135982" y="59531"/>
                  </a:lnTo>
                  <a:lnTo>
                    <a:pt x="2181225" y="52387"/>
                  </a:lnTo>
                  <a:lnTo>
                    <a:pt x="2228850" y="40481"/>
                  </a:lnTo>
                  <a:lnTo>
                    <a:pt x="2271713" y="30956"/>
                  </a:lnTo>
                  <a:lnTo>
                    <a:pt x="2300288" y="14287"/>
                  </a:lnTo>
                  <a:lnTo>
                    <a:pt x="2314575" y="2381"/>
                  </a:lnTo>
                  <a:lnTo>
                    <a:pt x="2326482" y="0"/>
                  </a:lnTo>
                  <a:lnTo>
                    <a:pt x="2366963" y="0"/>
                  </a:lnTo>
                  <a:lnTo>
                    <a:pt x="2390775" y="9525"/>
                  </a:lnTo>
                  <a:lnTo>
                    <a:pt x="2476500" y="73818"/>
                  </a:lnTo>
                  <a:lnTo>
                    <a:pt x="2571750" y="152400"/>
                  </a:lnTo>
                  <a:lnTo>
                    <a:pt x="2602707" y="178593"/>
                  </a:lnTo>
                  <a:lnTo>
                    <a:pt x="2614613" y="195262"/>
                  </a:lnTo>
                  <a:lnTo>
                    <a:pt x="2616994" y="219075"/>
                  </a:lnTo>
                  <a:lnTo>
                    <a:pt x="2607469" y="254793"/>
                  </a:lnTo>
                  <a:lnTo>
                    <a:pt x="2581275" y="300037"/>
                  </a:lnTo>
                  <a:lnTo>
                    <a:pt x="2547938" y="395287"/>
                  </a:lnTo>
                  <a:lnTo>
                    <a:pt x="2528888" y="588168"/>
                  </a:lnTo>
                  <a:lnTo>
                    <a:pt x="2521744" y="661987"/>
                  </a:lnTo>
                  <a:lnTo>
                    <a:pt x="2507457" y="759618"/>
                  </a:lnTo>
                  <a:lnTo>
                    <a:pt x="2459832" y="990600"/>
                  </a:lnTo>
                  <a:lnTo>
                    <a:pt x="2419350" y="1150143"/>
                  </a:lnTo>
                  <a:lnTo>
                    <a:pt x="2378869" y="1283493"/>
                  </a:lnTo>
                  <a:lnTo>
                    <a:pt x="2319338" y="1452562"/>
                  </a:lnTo>
                  <a:lnTo>
                    <a:pt x="2278857" y="1550193"/>
                  </a:lnTo>
                  <a:lnTo>
                    <a:pt x="2250282" y="1597818"/>
                  </a:lnTo>
                  <a:lnTo>
                    <a:pt x="2216944" y="1635918"/>
                  </a:lnTo>
                  <a:lnTo>
                    <a:pt x="2200275" y="1645443"/>
                  </a:lnTo>
                  <a:lnTo>
                    <a:pt x="2183607" y="1645443"/>
                  </a:lnTo>
                  <a:lnTo>
                    <a:pt x="2155032" y="1635918"/>
                  </a:lnTo>
                  <a:lnTo>
                    <a:pt x="2133600" y="1616868"/>
                  </a:lnTo>
                  <a:lnTo>
                    <a:pt x="2124075" y="1590675"/>
                  </a:lnTo>
                  <a:lnTo>
                    <a:pt x="2107407" y="1538287"/>
                  </a:lnTo>
                  <a:lnTo>
                    <a:pt x="2090738" y="1507331"/>
                  </a:lnTo>
                  <a:lnTo>
                    <a:pt x="2183607" y="1095375"/>
                  </a:lnTo>
                  <a:lnTo>
                    <a:pt x="2205038" y="1042987"/>
                  </a:lnTo>
                  <a:lnTo>
                    <a:pt x="2221707" y="983456"/>
                  </a:lnTo>
                  <a:lnTo>
                    <a:pt x="2266950" y="723900"/>
                  </a:lnTo>
                  <a:lnTo>
                    <a:pt x="2314575" y="402431"/>
                  </a:lnTo>
                  <a:lnTo>
                    <a:pt x="2321719" y="316706"/>
                  </a:lnTo>
                  <a:lnTo>
                    <a:pt x="2321719" y="271462"/>
                  </a:lnTo>
                  <a:lnTo>
                    <a:pt x="2316957" y="247650"/>
                  </a:lnTo>
                  <a:lnTo>
                    <a:pt x="2305050" y="230981"/>
                  </a:lnTo>
                  <a:lnTo>
                    <a:pt x="2288382" y="221456"/>
                  </a:lnTo>
                  <a:lnTo>
                    <a:pt x="2252663" y="219075"/>
                  </a:lnTo>
                  <a:lnTo>
                    <a:pt x="2062163" y="223837"/>
                  </a:lnTo>
                  <a:lnTo>
                    <a:pt x="162877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6C1D511A-1CB8-41E3-B671-104B1DCE565C}"/>
                </a:ext>
              </a:extLst>
            </p:cNvPr>
            <p:cNvSpPr/>
            <p:nvPr/>
          </p:nvSpPr>
          <p:spPr>
            <a:xfrm>
              <a:off x="5732463" y="5087938"/>
              <a:ext cx="501650" cy="504825"/>
            </a:xfrm>
            <a:custGeom>
              <a:avLst/>
              <a:gdLst>
                <a:gd name="connsiteX0" fmla="*/ 123825 w 502444"/>
                <a:gd name="connsiteY0" fmla="*/ 161925 h 504825"/>
                <a:gd name="connsiteX1" fmla="*/ 219075 w 502444"/>
                <a:gd name="connsiteY1" fmla="*/ 171450 h 504825"/>
                <a:gd name="connsiteX2" fmla="*/ 273844 w 502444"/>
                <a:gd name="connsiteY2" fmla="*/ 169069 h 504825"/>
                <a:gd name="connsiteX3" fmla="*/ 304800 w 502444"/>
                <a:gd name="connsiteY3" fmla="*/ 164307 h 504825"/>
                <a:gd name="connsiteX4" fmla="*/ 338137 w 502444"/>
                <a:gd name="connsiteY4" fmla="*/ 154782 h 504825"/>
                <a:gd name="connsiteX5" fmla="*/ 359569 w 502444"/>
                <a:gd name="connsiteY5" fmla="*/ 142875 h 504825"/>
                <a:gd name="connsiteX6" fmla="*/ 395287 w 502444"/>
                <a:gd name="connsiteY6" fmla="*/ 114300 h 504825"/>
                <a:gd name="connsiteX7" fmla="*/ 502444 w 502444"/>
                <a:gd name="connsiteY7" fmla="*/ 0 h 504825"/>
                <a:gd name="connsiteX8" fmla="*/ 392906 w 502444"/>
                <a:gd name="connsiteY8" fmla="*/ 504825 h 504825"/>
                <a:gd name="connsiteX9" fmla="*/ 342900 w 502444"/>
                <a:gd name="connsiteY9" fmla="*/ 481013 h 504825"/>
                <a:gd name="connsiteX10" fmla="*/ 311944 w 502444"/>
                <a:gd name="connsiteY10" fmla="*/ 438150 h 504825"/>
                <a:gd name="connsiteX11" fmla="*/ 283369 w 502444"/>
                <a:gd name="connsiteY11" fmla="*/ 402432 h 504825"/>
                <a:gd name="connsiteX12" fmla="*/ 238125 w 502444"/>
                <a:gd name="connsiteY12" fmla="*/ 361950 h 504825"/>
                <a:gd name="connsiteX13" fmla="*/ 188119 w 502444"/>
                <a:gd name="connsiteY13" fmla="*/ 316707 h 504825"/>
                <a:gd name="connsiteX14" fmla="*/ 140494 w 502444"/>
                <a:gd name="connsiteY14" fmla="*/ 278607 h 504825"/>
                <a:gd name="connsiteX15" fmla="*/ 88106 w 502444"/>
                <a:gd name="connsiteY15" fmla="*/ 242888 h 504825"/>
                <a:gd name="connsiteX16" fmla="*/ 35719 w 502444"/>
                <a:gd name="connsiteY16" fmla="*/ 209550 h 504825"/>
                <a:gd name="connsiteX17" fmla="*/ 9525 w 502444"/>
                <a:gd name="connsiteY17" fmla="*/ 188119 h 504825"/>
                <a:gd name="connsiteX18" fmla="*/ 0 w 502444"/>
                <a:gd name="connsiteY18" fmla="*/ 171450 h 504825"/>
                <a:gd name="connsiteX19" fmla="*/ 0 w 502444"/>
                <a:gd name="connsiteY19" fmla="*/ 159544 h 504825"/>
                <a:gd name="connsiteX20" fmla="*/ 9525 w 502444"/>
                <a:gd name="connsiteY20" fmla="*/ 147638 h 504825"/>
                <a:gd name="connsiteX21" fmla="*/ 35719 w 502444"/>
                <a:gd name="connsiteY21" fmla="*/ 145257 h 504825"/>
                <a:gd name="connsiteX22" fmla="*/ 123825 w 502444"/>
                <a:gd name="connsiteY22" fmla="*/ 1619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2444" h="504825">
                  <a:moveTo>
                    <a:pt x="123825" y="161925"/>
                  </a:moveTo>
                  <a:lnTo>
                    <a:pt x="219075" y="171450"/>
                  </a:lnTo>
                  <a:lnTo>
                    <a:pt x="273844" y="169069"/>
                  </a:lnTo>
                  <a:lnTo>
                    <a:pt x="304800" y="164307"/>
                  </a:lnTo>
                  <a:lnTo>
                    <a:pt x="338137" y="154782"/>
                  </a:lnTo>
                  <a:lnTo>
                    <a:pt x="359569" y="142875"/>
                  </a:lnTo>
                  <a:lnTo>
                    <a:pt x="395287" y="114300"/>
                  </a:lnTo>
                  <a:lnTo>
                    <a:pt x="502444" y="0"/>
                  </a:lnTo>
                  <a:lnTo>
                    <a:pt x="392906" y="504825"/>
                  </a:lnTo>
                  <a:lnTo>
                    <a:pt x="342900" y="481013"/>
                  </a:lnTo>
                  <a:lnTo>
                    <a:pt x="311944" y="438150"/>
                  </a:lnTo>
                  <a:lnTo>
                    <a:pt x="283369" y="402432"/>
                  </a:lnTo>
                  <a:lnTo>
                    <a:pt x="238125" y="361950"/>
                  </a:lnTo>
                  <a:lnTo>
                    <a:pt x="188119" y="316707"/>
                  </a:lnTo>
                  <a:lnTo>
                    <a:pt x="140494" y="278607"/>
                  </a:lnTo>
                  <a:lnTo>
                    <a:pt x="88106" y="242888"/>
                  </a:lnTo>
                  <a:lnTo>
                    <a:pt x="35719" y="209550"/>
                  </a:lnTo>
                  <a:lnTo>
                    <a:pt x="9525" y="188119"/>
                  </a:lnTo>
                  <a:lnTo>
                    <a:pt x="0" y="171450"/>
                  </a:lnTo>
                  <a:lnTo>
                    <a:pt x="0" y="159544"/>
                  </a:lnTo>
                  <a:lnTo>
                    <a:pt x="9525" y="147638"/>
                  </a:lnTo>
                  <a:lnTo>
                    <a:pt x="35719" y="145257"/>
                  </a:lnTo>
                  <a:lnTo>
                    <a:pt x="1238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EB254074-8585-47A2-9558-708BD4282AC7}"/>
                </a:ext>
              </a:extLst>
            </p:cNvPr>
            <p:cNvSpPr/>
            <p:nvPr/>
          </p:nvSpPr>
          <p:spPr>
            <a:xfrm rot="16200000">
              <a:off x="3879056" y="4671219"/>
              <a:ext cx="2405063" cy="460375"/>
            </a:xfrm>
            <a:custGeom>
              <a:avLst/>
              <a:gdLst>
                <a:gd name="connsiteX0" fmla="*/ 1171575 w 2405062"/>
                <a:gd name="connsiteY0" fmla="*/ 407193 h 459581"/>
                <a:gd name="connsiteX1" fmla="*/ 647700 w 2405062"/>
                <a:gd name="connsiteY1" fmla="*/ 409575 h 459581"/>
                <a:gd name="connsiteX2" fmla="*/ 397669 w 2405062"/>
                <a:gd name="connsiteY2" fmla="*/ 409575 h 459581"/>
                <a:gd name="connsiteX3" fmla="*/ 235744 w 2405062"/>
                <a:gd name="connsiteY3" fmla="*/ 409575 h 459581"/>
                <a:gd name="connsiteX4" fmla="*/ 171450 w 2405062"/>
                <a:gd name="connsiteY4" fmla="*/ 407193 h 459581"/>
                <a:gd name="connsiteX5" fmla="*/ 135731 w 2405062"/>
                <a:gd name="connsiteY5" fmla="*/ 402431 h 459581"/>
                <a:gd name="connsiteX6" fmla="*/ 85725 w 2405062"/>
                <a:gd name="connsiteY6" fmla="*/ 392906 h 459581"/>
                <a:gd name="connsiteX7" fmla="*/ 54769 w 2405062"/>
                <a:gd name="connsiteY7" fmla="*/ 383381 h 459581"/>
                <a:gd name="connsiteX8" fmla="*/ 30956 w 2405062"/>
                <a:gd name="connsiteY8" fmla="*/ 373856 h 459581"/>
                <a:gd name="connsiteX9" fmla="*/ 14287 w 2405062"/>
                <a:gd name="connsiteY9" fmla="*/ 361950 h 459581"/>
                <a:gd name="connsiteX10" fmla="*/ 0 w 2405062"/>
                <a:gd name="connsiteY10" fmla="*/ 342900 h 459581"/>
                <a:gd name="connsiteX11" fmla="*/ 0 w 2405062"/>
                <a:gd name="connsiteY11" fmla="*/ 321468 h 459581"/>
                <a:gd name="connsiteX12" fmla="*/ 14287 w 2405062"/>
                <a:gd name="connsiteY12" fmla="*/ 292893 h 459581"/>
                <a:gd name="connsiteX13" fmla="*/ 33337 w 2405062"/>
                <a:gd name="connsiteY13" fmla="*/ 273843 h 459581"/>
                <a:gd name="connsiteX14" fmla="*/ 83344 w 2405062"/>
                <a:gd name="connsiteY14" fmla="*/ 228600 h 459581"/>
                <a:gd name="connsiteX15" fmla="*/ 123825 w 2405062"/>
                <a:gd name="connsiteY15" fmla="*/ 195262 h 459581"/>
                <a:gd name="connsiteX16" fmla="*/ 169069 w 2405062"/>
                <a:gd name="connsiteY16" fmla="*/ 166687 h 459581"/>
                <a:gd name="connsiteX17" fmla="*/ 228600 w 2405062"/>
                <a:gd name="connsiteY17" fmla="*/ 142875 h 459581"/>
                <a:gd name="connsiteX18" fmla="*/ 280987 w 2405062"/>
                <a:gd name="connsiteY18" fmla="*/ 128587 h 459581"/>
                <a:gd name="connsiteX19" fmla="*/ 342900 w 2405062"/>
                <a:gd name="connsiteY19" fmla="*/ 116681 h 459581"/>
                <a:gd name="connsiteX20" fmla="*/ 407194 w 2405062"/>
                <a:gd name="connsiteY20" fmla="*/ 114300 h 459581"/>
                <a:gd name="connsiteX21" fmla="*/ 516731 w 2405062"/>
                <a:gd name="connsiteY21" fmla="*/ 135731 h 459581"/>
                <a:gd name="connsiteX22" fmla="*/ 664369 w 2405062"/>
                <a:gd name="connsiteY22" fmla="*/ 159543 h 459581"/>
                <a:gd name="connsiteX23" fmla="*/ 1050131 w 2405062"/>
                <a:gd name="connsiteY23" fmla="*/ 159543 h 459581"/>
                <a:gd name="connsiteX24" fmla="*/ 1754981 w 2405062"/>
                <a:gd name="connsiteY24" fmla="*/ 161925 h 459581"/>
                <a:gd name="connsiteX25" fmla="*/ 1912144 w 2405062"/>
                <a:gd name="connsiteY25" fmla="*/ 161925 h 459581"/>
                <a:gd name="connsiteX26" fmla="*/ 2114550 w 2405062"/>
                <a:gd name="connsiteY26" fmla="*/ 161925 h 459581"/>
                <a:gd name="connsiteX27" fmla="*/ 2164556 w 2405062"/>
                <a:gd name="connsiteY27" fmla="*/ 157162 h 459581"/>
                <a:gd name="connsiteX28" fmla="*/ 2195512 w 2405062"/>
                <a:gd name="connsiteY28" fmla="*/ 147637 h 459581"/>
                <a:gd name="connsiteX29" fmla="*/ 2231231 w 2405062"/>
                <a:gd name="connsiteY29" fmla="*/ 133350 h 459581"/>
                <a:gd name="connsiteX30" fmla="*/ 2266950 w 2405062"/>
                <a:gd name="connsiteY30" fmla="*/ 104775 h 459581"/>
                <a:gd name="connsiteX31" fmla="*/ 2300287 w 2405062"/>
                <a:gd name="connsiteY31" fmla="*/ 76200 h 459581"/>
                <a:gd name="connsiteX32" fmla="*/ 2328862 w 2405062"/>
                <a:gd name="connsiteY32" fmla="*/ 38100 h 459581"/>
                <a:gd name="connsiteX33" fmla="*/ 2347912 w 2405062"/>
                <a:gd name="connsiteY33" fmla="*/ 14287 h 459581"/>
                <a:gd name="connsiteX34" fmla="*/ 2362200 w 2405062"/>
                <a:gd name="connsiteY34" fmla="*/ 4762 h 459581"/>
                <a:gd name="connsiteX35" fmla="*/ 2386012 w 2405062"/>
                <a:gd name="connsiteY35" fmla="*/ 0 h 459581"/>
                <a:gd name="connsiteX36" fmla="*/ 2395537 w 2405062"/>
                <a:gd name="connsiteY36" fmla="*/ 7143 h 459581"/>
                <a:gd name="connsiteX37" fmla="*/ 2405062 w 2405062"/>
                <a:gd name="connsiteY37" fmla="*/ 33337 h 459581"/>
                <a:gd name="connsiteX38" fmla="*/ 2405062 w 2405062"/>
                <a:gd name="connsiteY38" fmla="*/ 92868 h 459581"/>
                <a:gd name="connsiteX39" fmla="*/ 2397919 w 2405062"/>
                <a:gd name="connsiteY39" fmla="*/ 150018 h 459581"/>
                <a:gd name="connsiteX40" fmla="*/ 2383631 w 2405062"/>
                <a:gd name="connsiteY40" fmla="*/ 207168 h 459581"/>
                <a:gd name="connsiteX41" fmla="*/ 2357437 w 2405062"/>
                <a:gd name="connsiteY41" fmla="*/ 269081 h 459581"/>
                <a:gd name="connsiteX42" fmla="*/ 2316956 w 2405062"/>
                <a:gd name="connsiteY42" fmla="*/ 338137 h 459581"/>
                <a:gd name="connsiteX43" fmla="*/ 2252662 w 2405062"/>
                <a:gd name="connsiteY43" fmla="*/ 423862 h 459581"/>
                <a:gd name="connsiteX44" fmla="*/ 2235994 w 2405062"/>
                <a:gd name="connsiteY44" fmla="*/ 442912 h 459581"/>
                <a:gd name="connsiteX45" fmla="*/ 2221706 w 2405062"/>
                <a:gd name="connsiteY45" fmla="*/ 454818 h 459581"/>
                <a:gd name="connsiteX46" fmla="*/ 2195512 w 2405062"/>
                <a:gd name="connsiteY46" fmla="*/ 459581 h 459581"/>
                <a:gd name="connsiteX47" fmla="*/ 2166937 w 2405062"/>
                <a:gd name="connsiteY47" fmla="*/ 454818 h 459581"/>
                <a:gd name="connsiteX48" fmla="*/ 2131219 w 2405062"/>
                <a:gd name="connsiteY48" fmla="*/ 440531 h 459581"/>
                <a:gd name="connsiteX49" fmla="*/ 2074069 w 2405062"/>
                <a:gd name="connsiteY49" fmla="*/ 409575 h 459581"/>
                <a:gd name="connsiteX50" fmla="*/ 1909762 w 2405062"/>
                <a:gd name="connsiteY50" fmla="*/ 409575 h 459581"/>
                <a:gd name="connsiteX51" fmla="*/ 1781175 w 2405062"/>
                <a:gd name="connsiteY51" fmla="*/ 402431 h 459581"/>
                <a:gd name="connsiteX52" fmla="*/ 1171575 w 2405062"/>
                <a:gd name="connsiteY52" fmla="*/ 407193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5062" h="459581">
                  <a:moveTo>
                    <a:pt x="1171575" y="407193"/>
                  </a:moveTo>
                  <a:lnTo>
                    <a:pt x="647700" y="409575"/>
                  </a:lnTo>
                  <a:lnTo>
                    <a:pt x="397669" y="409575"/>
                  </a:lnTo>
                  <a:lnTo>
                    <a:pt x="235744" y="409575"/>
                  </a:lnTo>
                  <a:lnTo>
                    <a:pt x="171450" y="407193"/>
                  </a:lnTo>
                  <a:lnTo>
                    <a:pt x="135731" y="402431"/>
                  </a:lnTo>
                  <a:lnTo>
                    <a:pt x="85725" y="392906"/>
                  </a:lnTo>
                  <a:lnTo>
                    <a:pt x="54769" y="383381"/>
                  </a:lnTo>
                  <a:lnTo>
                    <a:pt x="30956" y="373856"/>
                  </a:lnTo>
                  <a:lnTo>
                    <a:pt x="14287" y="361950"/>
                  </a:lnTo>
                  <a:lnTo>
                    <a:pt x="0" y="342900"/>
                  </a:lnTo>
                  <a:lnTo>
                    <a:pt x="0" y="321468"/>
                  </a:lnTo>
                  <a:lnTo>
                    <a:pt x="14287" y="292893"/>
                  </a:lnTo>
                  <a:lnTo>
                    <a:pt x="33337" y="273843"/>
                  </a:lnTo>
                  <a:lnTo>
                    <a:pt x="83344" y="228600"/>
                  </a:lnTo>
                  <a:lnTo>
                    <a:pt x="123825" y="195262"/>
                  </a:lnTo>
                  <a:lnTo>
                    <a:pt x="169069" y="166687"/>
                  </a:lnTo>
                  <a:lnTo>
                    <a:pt x="228600" y="142875"/>
                  </a:lnTo>
                  <a:lnTo>
                    <a:pt x="280987" y="128587"/>
                  </a:lnTo>
                  <a:lnTo>
                    <a:pt x="342900" y="116681"/>
                  </a:lnTo>
                  <a:lnTo>
                    <a:pt x="407194" y="114300"/>
                  </a:lnTo>
                  <a:lnTo>
                    <a:pt x="516731" y="135731"/>
                  </a:lnTo>
                  <a:lnTo>
                    <a:pt x="664369" y="159543"/>
                  </a:lnTo>
                  <a:lnTo>
                    <a:pt x="1050131" y="159543"/>
                  </a:lnTo>
                  <a:lnTo>
                    <a:pt x="1754981" y="161925"/>
                  </a:lnTo>
                  <a:lnTo>
                    <a:pt x="1912144" y="161925"/>
                  </a:lnTo>
                  <a:lnTo>
                    <a:pt x="2114550" y="161925"/>
                  </a:lnTo>
                  <a:lnTo>
                    <a:pt x="2164556" y="157162"/>
                  </a:lnTo>
                  <a:lnTo>
                    <a:pt x="2195512" y="147637"/>
                  </a:lnTo>
                  <a:lnTo>
                    <a:pt x="2231231" y="133350"/>
                  </a:lnTo>
                  <a:lnTo>
                    <a:pt x="2266950" y="104775"/>
                  </a:lnTo>
                  <a:lnTo>
                    <a:pt x="2300287" y="76200"/>
                  </a:lnTo>
                  <a:lnTo>
                    <a:pt x="2328862" y="38100"/>
                  </a:lnTo>
                  <a:lnTo>
                    <a:pt x="2347912" y="14287"/>
                  </a:lnTo>
                  <a:lnTo>
                    <a:pt x="2362200" y="4762"/>
                  </a:lnTo>
                  <a:lnTo>
                    <a:pt x="2386012" y="0"/>
                  </a:lnTo>
                  <a:lnTo>
                    <a:pt x="2395537" y="7143"/>
                  </a:lnTo>
                  <a:lnTo>
                    <a:pt x="2405062" y="33337"/>
                  </a:lnTo>
                  <a:lnTo>
                    <a:pt x="2405062" y="92868"/>
                  </a:lnTo>
                  <a:lnTo>
                    <a:pt x="2397919" y="150018"/>
                  </a:lnTo>
                  <a:lnTo>
                    <a:pt x="2383631" y="207168"/>
                  </a:lnTo>
                  <a:lnTo>
                    <a:pt x="2357437" y="269081"/>
                  </a:lnTo>
                  <a:lnTo>
                    <a:pt x="2316956" y="338137"/>
                  </a:lnTo>
                  <a:lnTo>
                    <a:pt x="2252662" y="423862"/>
                  </a:lnTo>
                  <a:lnTo>
                    <a:pt x="2235994" y="442912"/>
                  </a:lnTo>
                  <a:lnTo>
                    <a:pt x="2221706" y="454818"/>
                  </a:lnTo>
                  <a:lnTo>
                    <a:pt x="2195512" y="459581"/>
                  </a:lnTo>
                  <a:lnTo>
                    <a:pt x="2166937" y="454818"/>
                  </a:lnTo>
                  <a:lnTo>
                    <a:pt x="2131219" y="440531"/>
                  </a:lnTo>
                  <a:lnTo>
                    <a:pt x="2074069" y="409575"/>
                  </a:lnTo>
                  <a:lnTo>
                    <a:pt x="1909762" y="409575"/>
                  </a:lnTo>
                  <a:lnTo>
                    <a:pt x="1781175" y="402431"/>
                  </a:lnTo>
                  <a:lnTo>
                    <a:pt x="1171575" y="407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528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ADC661-6E50-4C92-B417-6928BB7B0849}"/>
              </a:ext>
            </a:extLst>
          </p:cNvPr>
          <p:cNvGrpSpPr/>
          <p:nvPr/>
        </p:nvGrpSpPr>
        <p:grpSpPr>
          <a:xfrm>
            <a:off x="2611438" y="1411288"/>
            <a:ext cx="4332287" cy="4692650"/>
            <a:chOff x="2611438" y="1411288"/>
            <a:chExt cx="4332287" cy="46926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6437DE4-B68B-FA4E-8626-4D12A38CA15A}"/>
                </a:ext>
              </a:extLst>
            </p:cNvPr>
            <p:cNvSpPr/>
            <p:nvPr/>
          </p:nvSpPr>
          <p:spPr>
            <a:xfrm>
              <a:off x="4818063" y="1411288"/>
              <a:ext cx="458787" cy="704850"/>
            </a:xfrm>
            <a:custGeom>
              <a:avLst/>
              <a:gdLst>
                <a:gd name="connsiteX0" fmla="*/ 150019 w 459581"/>
                <a:gd name="connsiteY0" fmla="*/ 466725 h 704850"/>
                <a:gd name="connsiteX1" fmla="*/ 150019 w 459581"/>
                <a:gd name="connsiteY1" fmla="*/ 283369 h 704850"/>
                <a:gd name="connsiteX2" fmla="*/ 145256 w 459581"/>
                <a:gd name="connsiteY2" fmla="*/ 240507 h 704850"/>
                <a:gd name="connsiteX3" fmla="*/ 138112 w 459581"/>
                <a:gd name="connsiteY3" fmla="*/ 204788 h 704850"/>
                <a:gd name="connsiteX4" fmla="*/ 123825 w 459581"/>
                <a:gd name="connsiteY4" fmla="*/ 173832 h 704850"/>
                <a:gd name="connsiteX5" fmla="*/ 107156 w 459581"/>
                <a:gd name="connsiteY5" fmla="*/ 145257 h 704850"/>
                <a:gd name="connsiteX6" fmla="*/ 80962 w 459581"/>
                <a:gd name="connsiteY6" fmla="*/ 109538 h 704850"/>
                <a:gd name="connsiteX7" fmla="*/ 61912 w 459581"/>
                <a:gd name="connsiteY7" fmla="*/ 90488 h 704850"/>
                <a:gd name="connsiteX8" fmla="*/ 28575 w 459581"/>
                <a:gd name="connsiteY8" fmla="*/ 64294 h 704850"/>
                <a:gd name="connsiteX9" fmla="*/ 14287 w 459581"/>
                <a:gd name="connsiteY9" fmla="*/ 52388 h 704850"/>
                <a:gd name="connsiteX10" fmla="*/ 2381 w 459581"/>
                <a:gd name="connsiteY10" fmla="*/ 35719 h 704850"/>
                <a:gd name="connsiteX11" fmla="*/ 0 w 459581"/>
                <a:gd name="connsiteY11" fmla="*/ 19050 h 704850"/>
                <a:gd name="connsiteX12" fmla="*/ 4762 w 459581"/>
                <a:gd name="connsiteY12" fmla="*/ 7144 h 704850"/>
                <a:gd name="connsiteX13" fmla="*/ 16669 w 459581"/>
                <a:gd name="connsiteY13" fmla="*/ 0 h 704850"/>
                <a:gd name="connsiteX14" fmla="*/ 38100 w 459581"/>
                <a:gd name="connsiteY14" fmla="*/ 0 h 704850"/>
                <a:gd name="connsiteX15" fmla="*/ 97631 w 459581"/>
                <a:gd name="connsiteY15" fmla="*/ 14288 h 704850"/>
                <a:gd name="connsiteX16" fmla="*/ 147637 w 459581"/>
                <a:gd name="connsiteY16" fmla="*/ 28575 h 704850"/>
                <a:gd name="connsiteX17" fmla="*/ 197644 w 459581"/>
                <a:gd name="connsiteY17" fmla="*/ 45244 h 704850"/>
                <a:gd name="connsiteX18" fmla="*/ 247650 w 459581"/>
                <a:gd name="connsiteY18" fmla="*/ 64294 h 704850"/>
                <a:gd name="connsiteX19" fmla="*/ 309562 w 459581"/>
                <a:gd name="connsiteY19" fmla="*/ 90488 h 704850"/>
                <a:gd name="connsiteX20" fmla="*/ 354806 w 459581"/>
                <a:gd name="connsiteY20" fmla="*/ 116682 h 704850"/>
                <a:gd name="connsiteX21" fmla="*/ 395287 w 459581"/>
                <a:gd name="connsiteY21" fmla="*/ 147638 h 704850"/>
                <a:gd name="connsiteX22" fmla="*/ 423862 w 459581"/>
                <a:gd name="connsiteY22" fmla="*/ 176213 h 704850"/>
                <a:gd name="connsiteX23" fmla="*/ 442912 w 459581"/>
                <a:gd name="connsiteY23" fmla="*/ 209550 h 704850"/>
                <a:gd name="connsiteX24" fmla="*/ 459581 w 459581"/>
                <a:gd name="connsiteY24" fmla="*/ 264319 h 704850"/>
                <a:gd name="connsiteX25" fmla="*/ 454819 w 459581"/>
                <a:gd name="connsiteY25" fmla="*/ 280988 h 704850"/>
                <a:gd name="connsiteX26" fmla="*/ 423862 w 459581"/>
                <a:gd name="connsiteY26" fmla="*/ 321469 h 704850"/>
                <a:gd name="connsiteX27" fmla="*/ 400050 w 459581"/>
                <a:gd name="connsiteY27" fmla="*/ 371475 h 704850"/>
                <a:gd name="connsiteX28" fmla="*/ 378619 w 459581"/>
                <a:gd name="connsiteY28" fmla="*/ 435769 h 704850"/>
                <a:gd name="connsiteX29" fmla="*/ 361950 w 459581"/>
                <a:gd name="connsiteY29" fmla="*/ 526257 h 704850"/>
                <a:gd name="connsiteX30" fmla="*/ 338137 w 459581"/>
                <a:gd name="connsiteY30" fmla="*/ 692944 h 704850"/>
                <a:gd name="connsiteX31" fmla="*/ 150019 w 459581"/>
                <a:gd name="connsiteY31" fmla="*/ 704850 h 704850"/>
                <a:gd name="connsiteX32" fmla="*/ 150019 w 459581"/>
                <a:gd name="connsiteY32" fmla="*/ 466725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9581" h="704850">
                  <a:moveTo>
                    <a:pt x="150019" y="466725"/>
                  </a:moveTo>
                  <a:lnTo>
                    <a:pt x="150019" y="283369"/>
                  </a:lnTo>
                  <a:lnTo>
                    <a:pt x="145256" y="240507"/>
                  </a:lnTo>
                  <a:lnTo>
                    <a:pt x="138112" y="204788"/>
                  </a:lnTo>
                  <a:lnTo>
                    <a:pt x="123825" y="173832"/>
                  </a:lnTo>
                  <a:lnTo>
                    <a:pt x="107156" y="145257"/>
                  </a:lnTo>
                  <a:lnTo>
                    <a:pt x="80962" y="109538"/>
                  </a:lnTo>
                  <a:lnTo>
                    <a:pt x="61912" y="90488"/>
                  </a:lnTo>
                  <a:lnTo>
                    <a:pt x="28575" y="64294"/>
                  </a:lnTo>
                  <a:lnTo>
                    <a:pt x="14287" y="52388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97631" y="14288"/>
                  </a:lnTo>
                  <a:lnTo>
                    <a:pt x="147637" y="28575"/>
                  </a:lnTo>
                  <a:lnTo>
                    <a:pt x="197644" y="45244"/>
                  </a:lnTo>
                  <a:lnTo>
                    <a:pt x="247650" y="64294"/>
                  </a:lnTo>
                  <a:lnTo>
                    <a:pt x="309562" y="90488"/>
                  </a:lnTo>
                  <a:lnTo>
                    <a:pt x="354806" y="116682"/>
                  </a:lnTo>
                  <a:lnTo>
                    <a:pt x="395287" y="147638"/>
                  </a:lnTo>
                  <a:lnTo>
                    <a:pt x="423862" y="176213"/>
                  </a:lnTo>
                  <a:lnTo>
                    <a:pt x="442912" y="209550"/>
                  </a:lnTo>
                  <a:lnTo>
                    <a:pt x="459581" y="264319"/>
                  </a:lnTo>
                  <a:lnTo>
                    <a:pt x="454819" y="280988"/>
                  </a:lnTo>
                  <a:lnTo>
                    <a:pt x="423862" y="321469"/>
                  </a:lnTo>
                  <a:lnTo>
                    <a:pt x="400050" y="371475"/>
                  </a:lnTo>
                  <a:lnTo>
                    <a:pt x="378619" y="435769"/>
                  </a:lnTo>
                  <a:lnTo>
                    <a:pt x="361950" y="526257"/>
                  </a:lnTo>
                  <a:lnTo>
                    <a:pt x="338137" y="692944"/>
                  </a:lnTo>
                  <a:lnTo>
                    <a:pt x="150019" y="704850"/>
                  </a:lnTo>
                  <a:lnTo>
                    <a:pt x="15001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6B60D40-93A5-DF4C-B96A-3CF1B25EEEAB}"/>
                </a:ext>
              </a:extLst>
            </p:cNvPr>
            <p:cNvSpPr/>
            <p:nvPr/>
          </p:nvSpPr>
          <p:spPr>
            <a:xfrm>
              <a:off x="3752850" y="4143375"/>
              <a:ext cx="455613" cy="1598613"/>
            </a:xfrm>
            <a:custGeom>
              <a:avLst/>
              <a:gdLst>
                <a:gd name="connsiteX0" fmla="*/ 209550 w 454819"/>
                <a:gd name="connsiteY0" fmla="*/ 692944 h 1597819"/>
                <a:gd name="connsiteX1" fmla="*/ 207169 w 454819"/>
                <a:gd name="connsiteY1" fmla="*/ 471488 h 1597819"/>
                <a:gd name="connsiteX2" fmla="*/ 202406 w 454819"/>
                <a:gd name="connsiteY2" fmla="*/ 402431 h 1597819"/>
                <a:gd name="connsiteX3" fmla="*/ 192881 w 454819"/>
                <a:gd name="connsiteY3" fmla="*/ 350044 h 1597819"/>
                <a:gd name="connsiteX4" fmla="*/ 180975 w 454819"/>
                <a:gd name="connsiteY4" fmla="*/ 300038 h 1597819"/>
                <a:gd name="connsiteX5" fmla="*/ 166688 w 454819"/>
                <a:gd name="connsiteY5" fmla="*/ 269081 h 1597819"/>
                <a:gd name="connsiteX6" fmla="*/ 140494 w 454819"/>
                <a:gd name="connsiteY6" fmla="*/ 221456 h 1597819"/>
                <a:gd name="connsiteX7" fmla="*/ 97631 w 454819"/>
                <a:gd name="connsiteY7" fmla="*/ 164306 h 1597819"/>
                <a:gd name="connsiteX8" fmla="*/ 54769 w 454819"/>
                <a:gd name="connsiteY8" fmla="*/ 116681 h 1597819"/>
                <a:gd name="connsiteX9" fmla="*/ 11906 w 454819"/>
                <a:gd name="connsiteY9" fmla="*/ 76200 h 1597819"/>
                <a:gd name="connsiteX10" fmla="*/ 4763 w 454819"/>
                <a:gd name="connsiteY10" fmla="*/ 61913 h 1597819"/>
                <a:gd name="connsiteX11" fmla="*/ 0 w 454819"/>
                <a:gd name="connsiteY11" fmla="*/ 38100 h 1597819"/>
                <a:gd name="connsiteX12" fmla="*/ 2381 w 454819"/>
                <a:gd name="connsiteY12" fmla="*/ 19050 h 1597819"/>
                <a:gd name="connsiteX13" fmla="*/ 9525 w 454819"/>
                <a:gd name="connsiteY13" fmla="*/ 7144 h 1597819"/>
                <a:gd name="connsiteX14" fmla="*/ 30956 w 454819"/>
                <a:gd name="connsiteY14" fmla="*/ 0 h 1597819"/>
                <a:gd name="connsiteX15" fmla="*/ 57150 w 454819"/>
                <a:gd name="connsiteY15" fmla="*/ 0 h 1597819"/>
                <a:gd name="connsiteX16" fmla="*/ 92869 w 454819"/>
                <a:gd name="connsiteY16" fmla="*/ 9525 h 1597819"/>
                <a:gd name="connsiteX17" fmla="*/ 147638 w 454819"/>
                <a:gd name="connsiteY17" fmla="*/ 35719 h 1597819"/>
                <a:gd name="connsiteX18" fmla="*/ 214313 w 454819"/>
                <a:gd name="connsiteY18" fmla="*/ 71438 h 1597819"/>
                <a:gd name="connsiteX19" fmla="*/ 276225 w 454819"/>
                <a:gd name="connsiteY19" fmla="*/ 111919 h 1597819"/>
                <a:gd name="connsiteX20" fmla="*/ 340519 w 454819"/>
                <a:gd name="connsiteY20" fmla="*/ 164306 h 1597819"/>
                <a:gd name="connsiteX21" fmla="*/ 381000 w 454819"/>
                <a:gd name="connsiteY21" fmla="*/ 264319 h 1597819"/>
                <a:gd name="connsiteX22" fmla="*/ 411956 w 454819"/>
                <a:gd name="connsiteY22" fmla="*/ 400050 h 1597819"/>
                <a:gd name="connsiteX23" fmla="*/ 421481 w 454819"/>
                <a:gd name="connsiteY23" fmla="*/ 626269 h 1597819"/>
                <a:gd name="connsiteX24" fmla="*/ 438150 w 454819"/>
                <a:gd name="connsiteY24" fmla="*/ 928688 h 1597819"/>
                <a:gd name="connsiteX25" fmla="*/ 450056 w 454819"/>
                <a:gd name="connsiteY25" fmla="*/ 1223963 h 1597819"/>
                <a:gd name="connsiteX26" fmla="*/ 454819 w 454819"/>
                <a:gd name="connsiteY26" fmla="*/ 1409700 h 1597819"/>
                <a:gd name="connsiteX27" fmla="*/ 450056 w 454819"/>
                <a:gd name="connsiteY27" fmla="*/ 1447800 h 1597819"/>
                <a:gd name="connsiteX28" fmla="*/ 433388 w 454819"/>
                <a:gd name="connsiteY28" fmla="*/ 1512094 h 1597819"/>
                <a:gd name="connsiteX29" fmla="*/ 416719 w 454819"/>
                <a:gd name="connsiteY29" fmla="*/ 1569244 h 1597819"/>
                <a:gd name="connsiteX30" fmla="*/ 404813 w 454819"/>
                <a:gd name="connsiteY30" fmla="*/ 1588294 h 1597819"/>
                <a:gd name="connsiteX31" fmla="*/ 390525 w 454819"/>
                <a:gd name="connsiteY31" fmla="*/ 1595438 h 1597819"/>
                <a:gd name="connsiteX32" fmla="*/ 371475 w 454819"/>
                <a:gd name="connsiteY32" fmla="*/ 1597819 h 1597819"/>
                <a:gd name="connsiteX33" fmla="*/ 357188 w 454819"/>
                <a:gd name="connsiteY33" fmla="*/ 1590675 h 1597819"/>
                <a:gd name="connsiteX34" fmla="*/ 330994 w 454819"/>
                <a:gd name="connsiteY34" fmla="*/ 1569244 h 1597819"/>
                <a:gd name="connsiteX35" fmla="*/ 307181 w 454819"/>
                <a:gd name="connsiteY35" fmla="*/ 1538288 h 1597819"/>
                <a:gd name="connsiteX36" fmla="*/ 288131 w 454819"/>
                <a:gd name="connsiteY36" fmla="*/ 1509713 h 1597819"/>
                <a:gd name="connsiteX37" fmla="*/ 266700 w 454819"/>
                <a:gd name="connsiteY37" fmla="*/ 1485900 h 1597819"/>
                <a:gd name="connsiteX38" fmla="*/ 240506 w 454819"/>
                <a:gd name="connsiteY38" fmla="*/ 1457325 h 1597819"/>
                <a:gd name="connsiteX39" fmla="*/ 214313 w 454819"/>
                <a:gd name="connsiteY39" fmla="*/ 1409700 h 1597819"/>
                <a:gd name="connsiteX40" fmla="*/ 190500 w 454819"/>
                <a:gd name="connsiteY40" fmla="*/ 1340644 h 1597819"/>
                <a:gd name="connsiteX41" fmla="*/ 171450 w 454819"/>
                <a:gd name="connsiteY41" fmla="*/ 1257300 h 1597819"/>
                <a:gd name="connsiteX42" fmla="*/ 166688 w 454819"/>
                <a:gd name="connsiteY42" fmla="*/ 1176338 h 1597819"/>
                <a:gd name="connsiteX43" fmla="*/ 173831 w 454819"/>
                <a:gd name="connsiteY43" fmla="*/ 1116806 h 1597819"/>
                <a:gd name="connsiteX44" fmla="*/ 190500 w 454819"/>
                <a:gd name="connsiteY44" fmla="*/ 1028700 h 1597819"/>
                <a:gd name="connsiteX45" fmla="*/ 209550 w 454819"/>
                <a:gd name="connsiteY45" fmla="*/ 892969 h 1597819"/>
                <a:gd name="connsiteX46" fmla="*/ 209550 w 454819"/>
                <a:gd name="connsiteY46" fmla="*/ 692944 h 159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4819" h="1597819">
                  <a:moveTo>
                    <a:pt x="209550" y="692944"/>
                  </a:moveTo>
                  <a:cubicBezTo>
                    <a:pt x="208756" y="619125"/>
                    <a:pt x="207963" y="545307"/>
                    <a:pt x="207169" y="471488"/>
                  </a:cubicBezTo>
                  <a:lnTo>
                    <a:pt x="202406" y="402431"/>
                  </a:lnTo>
                  <a:lnTo>
                    <a:pt x="192881" y="350044"/>
                  </a:lnTo>
                  <a:lnTo>
                    <a:pt x="180975" y="300038"/>
                  </a:lnTo>
                  <a:lnTo>
                    <a:pt x="166688" y="269081"/>
                  </a:lnTo>
                  <a:lnTo>
                    <a:pt x="140494" y="221456"/>
                  </a:lnTo>
                  <a:lnTo>
                    <a:pt x="97631" y="164306"/>
                  </a:lnTo>
                  <a:lnTo>
                    <a:pt x="54769" y="116681"/>
                  </a:lnTo>
                  <a:lnTo>
                    <a:pt x="11906" y="76200"/>
                  </a:lnTo>
                  <a:lnTo>
                    <a:pt x="4763" y="61913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57150" y="0"/>
                  </a:lnTo>
                  <a:lnTo>
                    <a:pt x="92869" y="9525"/>
                  </a:lnTo>
                  <a:lnTo>
                    <a:pt x="147638" y="35719"/>
                  </a:lnTo>
                  <a:lnTo>
                    <a:pt x="214313" y="71438"/>
                  </a:lnTo>
                  <a:lnTo>
                    <a:pt x="276225" y="111919"/>
                  </a:lnTo>
                  <a:lnTo>
                    <a:pt x="340519" y="164306"/>
                  </a:lnTo>
                  <a:lnTo>
                    <a:pt x="381000" y="264319"/>
                  </a:lnTo>
                  <a:lnTo>
                    <a:pt x="411956" y="400050"/>
                  </a:lnTo>
                  <a:lnTo>
                    <a:pt x="421481" y="626269"/>
                  </a:lnTo>
                  <a:lnTo>
                    <a:pt x="438150" y="928688"/>
                  </a:lnTo>
                  <a:lnTo>
                    <a:pt x="450056" y="1223963"/>
                  </a:lnTo>
                  <a:lnTo>
                    <a:pt x="454819" y="1409700"/>
                  </a:lnTo>
                  <a:lnTo>
                    <a:pt x="450056" y="1447800"/>
                  </a:lnTo>
                  <a:lnTo>
                    <a:pt x="433388" y="1512094"/>
                  </a:lnTo>
                  <a:lnTo>
                    <a:pt x="416719" y="1569244"/>
                  </a:lnTo>
                  <a:lnTo>
                    <a:pt x="404813" y="1588294"/>
                  </a:lnTo>
                  <a:lnTo>
                    <a:pt x="390525" y="1595438"/>
                  </a:lnTo>
                  <a:lnTo>
                    <a:pt x="371475" y="1597819"/>
                  </a:lnTo>
                  <a:lnTo>
                    <a:pt x="357188" y="1590675"/>
                  </a:lnTo>
                  <a:lnTo>
                    <a:pt x="330994" y="1569244"/>
                  </a:lnTo>
                  <a:lnTo>
                    <a:pt x="307181" y="1538288"/>
                  </a:lnTo>
                  <a:lnTo>
                    <a:pt x="288131" y="1509713"/>
                  </a:lnTo>
                  <a:lnTo>
                    <a:pt x="266700" y="1485900"/>
                  </a:lnTo>
                  <a:lnTo>
                    <a:pt x="240506" y="1457325"/>
                  </a:lnTo>
                  <a:lnTo>
                    <a:pt x="214313" y="1409700"/>
                  </a:lnTo>
                  <a:lnTo>
                    <a:pt x="190500" y="1340644"/>
                  </a:lnTo>
                  <a:lnTo>
                    <a:pt x="171450" y="1257300"/>
                  </a:lnTo>
                  <a:lnTo>
                    <a:pt x="166688" y="1176338"/>
                  </a:lnTo>
                  <a:lnTo>
                    <a:pt x="173831" y="1116806"/>
                  </a:lnTo>
                  <a:lnTo>
                    <a:pt x="190500" y="1028700"/>
                  </a:lnTo>
                  <a:lnTo>
                    <a:pt x="209550" y="892969"/>
                  </a:lnTo>
                  <a:lnTo>
                    <a:pt x="2095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8CD1D3A-A0C4-344E-8F7E-744AF2E38ADF}"/>
                </a:ext>
              </a:extLst>
            </p:cNvPr>
            <p:cNvSpPr/>
            <p:nvPr/>
          </p:nvSpPr>
          <p:spPr>
            <a:xfrm>
              <a:off x="3527425" y="1885950"/>
              <a:ext cx="3416300" cy="457200"/>
            </a:xfrm>
            <a:custGeom>
              <a:avLst/>
              <a:gdLst>
                <a:gd name="connsiteX0" fmla="*/ 1454150 w 3416300"/>
                <a:gd name="connsiteY0" fmla="*/ 336550 h 457200"/>
                <a:gd name="connsiteX1" fmla="*/ 930275 w 3416300"/>
                <a:gd name="connsiteY1" fmla="*/ 371475 h 457200"/>
                <a:gd name="connsiteX2" fmla="*/ 593725 w 3416300"/>
                <a:gd name="connsiteY2" fmla="*/ 400050 h 457200"/>
                <a:gd name="connsiteX3" fmla="*/ 117475 w 3416300"/>
                <a:gd name="connsiteY3" fmla="*/ 457200 h 457200"/>
                <a:gd name="connsiteX4" fmla="*/ 0 w 3416300"/>
                <a:gd name="connsiteY4" fmla="*/ 276225 h 457200"/>
                <a:gd name="connsiteX5" fmla="*/ 254000 w 3416300"/>
                <a:gd name="connsiteY5" fmla="*/ 257175 h 457200"/>
                <a:gd name="connsiteX6" fmla="*/ 946150 w 3416300"/>
                <a:gd name="connsiteY6" fmla="*/ 200025 h 457200"/>
                <a:gd name="connsiteX7" fmla="*/ 1457325 w 3416300"/>
                <a:gd name="connsiteY7" fmla="*/ 158750 h 457200"/>
                <a:gd name="connsiteX8" fmla="*/ 1638300 w 3416300"/>
                <a:gd name="connsiteY8" fmla="*/ 139700 h 457200"/>
                <a:gd name="connsiteX9" fmla="*/ 2159000 w 3416300"/>
                <a:gd name="connsiteY9" fmla="*/ 104775 h 457200"/>
                <a:gd name="connsiteX10" fmla="*/ 2740025 w 3416300"/>
                <a:gd name="connsiteY10" fmla="*/ 69850 h 457200"/>
                <a:gd name="connsiteX11" fmla="*/ 2847975 w 3416300"/>
                <a:gd name="connsiteY11" fmla="*/ 28575 h 457200"/>
                <a:gd name="connsiteX12" fmla="*/ 2911475 w 3416300"/>
                <a:gd name="connsiteY12" fmla="*/ 0 h 457200"/>
                <a:gd name="connsiteX13" fmla="*/ 2981325 w 3416300"/>
                <a:gd name="connsiteY13" fmla="*/ 6350 h 457200"/>
                <a:gd name="connsiteX14" fmla="*/ 3073400 w 3416300"/>
                <a:gd name="connsiteY14" fmla="*/ 28575 h 457200"/>
                <a:gd name="connsiteX15" fmla="*/ 3159125 w 3416300"/>
                <a:gd name="connsiteY15" fmla="*/ 53975 h 457200"/>
                <a:gd name="connsiteX16" fmla="*/ 3248025 w 3416300"/>
                <a:gd name="connsiteY16" fmla="*/ 95250 h 457200"/>
                <a:gd name="connsiteX17" fmla="*/ 3308350 w 3416300"/>
                <a:gd name="connsiteY17" fmla="*/ 127000 h 457200"/>
                <a:gd name="connsiteX18" fmla="*/ 3362325 w 3416300"/>
                <a:gd name="connsiteY18" fmla="*/ 165100 h 457200"/>
                <a:gd name="connsiteX19" fmla="*/ 3390900 w 3416300"/>
                <a:gd name="connsiteY19" fmla="*/ 190500 h 457200"/>
                <a:gd name="connsiteX20" fmla="*/ 3406775 w 3416300"/>
                <a:gd name="connsiteY20" fmla="*/ 203200 h 457200"/>
                <a:gd name="connsiteX21" fmla="*/ 3416300 w 3416300"/>
                <a:gd name="connsiteY21" fmla="*/ 225425 h 457200"/>
                <a:gd name="connsiteX22" fmla="*/ 3416300 w 3416300"/>
                <a:gd name="connsiteY22" fmla="*/ 250825 h 457200"/>
                <a:gd name="connsiteX23" fmla="*/ 3400425 w 3416300"/>
                <a:gd name="connsiteY23" fmla="*/ 269875 h 457200"/>
                <a:gd name="connsiteX24" fmla="*/ 3368675 w 3416300"/>
                <a:gd name="connsiteY24" fmla="*/ 295275 h 457200"/>
                <a:gd name="connsiteX25" fmla="*/ 3330575 w 3416300"/>
                <a:gd name="connsiteY25" fmla="*/ 314325 h 457200"/>
                <a:gd name="connsiteX26" fmla="*/ 3028950 w 3416300"/>
                <a:gd name="connsiteY26" fmla="*/ 301625 h 457200"/>
                <a:gd name="connsiteX27" fmla="*/ 2622550 w 3416300"/>
                <a:gd name="connsiteY27" fmla="*/ 292100 h 457200"/>
                <a:gd name="connsiteX28" fmla="*/ 2095500 w 3416300"/>
                <a:gd name="connsiteY28" fmla="*/ 311150 h 457200"/>
                <a:gd name="connsiteX29" fmla="*/ 1454150 w 3416300"/>
                <a:gd name="connsiteY29" fmla="*/ 3365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16300" h="457200">
                  <a:moveTo>
                    <a:pt x="1454150" y="336550"/>
                  </a:moveTo>
                  <a:lnTo>
                    <a:pt x="930275" y="371475"/>
                  </a:lnTo>
                  <a:lnTo>
                    <a:pt x="593725" y="400050"/>
                  </a:lnTo>
                  <a:lnTo>
                    <a:pt x="117475" y="457200"/>
                  </a:lnTo>
                  <a:lnTo>
                    <a:pt x="0" y="276225"/>
                  </a:lnTo>
                  <a:lnTo>
                    <a:pt x="254000" y="257175"/>
                  </a:lnTo>
                  <a:lnTo>
                    <a:pt x="946150" y="200025"/>
                  </a:lnTo>
                  <a:lnTo>
                    <a:pt x="1457325" y="158750"/>
                  </a:lnTo>
                  <a:lnTo>
                    <a:pt x="1638300" y="139700"/>
                  </a:lnTo>
                  <a:lnTo>
                    <a:pt x="2159000" y="104775"/>
                  </a:lnTo>
                  <a:lnTo>
                    <a:pt x="2740025" y="69850"/>
                  </a:lnTo>
                  <a:lnTo>
                    <a:pt x="2847975" y="28575"/>
                  </a:lnTo>
                  <a:lnTo>
                    <a:pt x="2911475" y="0"/>
                  </a:lnTo>
                  <a:lnTo>
                    <a:pt x="2981325" y="6350"/>
                  </a:lnTo>
                  <a:lnTo>
                    <a:pt x="3073400" y="28575"/>
                  </a:lnTo>
                  <a:lnTo>
                    <a:pt x="3159125" y="53975"/>
                  </a:lnTo>
                  <a:lnTo>
                    <a:pt x="3248025" y="95250"/>
                  </a:lnTo>
                  <a:lnTo>
                    <a:pt x="3308350" y="127000"/>
                  </a:lnTo>
                  <a:lnTo>
                    <a:pt x="3362325" y="165100"/>
                  </a:lnTo>
                  <a:lnTo>
                    <a:pt x="3390900" y="190500"/>
                  </a:lnTo>
                  <a:lnTo>
                    <a:pt x="3406775" y="203200"/>
                  </a:lnTo>
                  <a:lnTo>
                    <a:pt x="3416300" y="225425"/>
                  </a:lnTo>
                  <a:lnTo>
                    <a:pt x="3416300" y="250825"/>
                  </a:lnTo>
                  <a:lnTo>
                    <a:pt x="3400425" y="269875"/>
                  </a:lnTo>
                  <a:lnTo>
                    <a:pt x="3368675" y="295275"/>
                  </a:lnTo>
                  <a:lnTo>
                    <a:pt x="3330575" y="314325"/>
                  </a:lnTo>
                  <a:lnTo>
                    <a:pt x="3028950" y="301625"/>
                  </a:lnTo>
                  <a:lnTo>
                    <a:pt x="2622550" y="292100"/>
                  </a:lnTo>
                  <a:lnTo>
                    <a:pt x="2095500" y="311150"/>
                  </a:lnTo>
                  <a:lnTo>
                    <a:pt x="1454150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C7F6892F-B235-1D4A-B9D1-A186EC3A412E}"/>
                </a:ext>
              </a:extLst>
            </p:cNvPr>
            <p:cNvSpPr/>
            <p:nvPr/>
          </p:nvSpPr>
          <p:spPr>
            <a:xfrm rot="16200000">
              <a:off x="1471613" y="3186113"/>
              <a:ext cx="3384550" cy="1104900"/>
            </a:xfrm>
            <a:custGeom>
              <a:avLst/>
              <a:gdLst>
                <a:gd name="connsiteX0" fmla="*/ 1571625 w 3384550"/>
                <a:gd name="connsiteY0" fmla="*/ 879475 h 1104900"/>
                <a:gd name="connsiteX1" fmla="*/ 1247775 w 3384550"/>
                <a:gd name="connsiteY1" fmla="*/ 771525 h 1104900"/>
                <a:gd name="connsiteX2" fmla="*/ 977900 w 3384550"/>
                <a:gd name="connsiteY2" fmla="*/ 657225 h 1104900"/>
                <a:gd name="connsiteX3" fmla="*/ 730250 w 3384550"/>
                <a:gd name="connsiteY3" fmla="*/ 533400 h 1104900"/>
                <a:gd name="connsiteX4" fmla="*/ 530225 w 3384550"/>
                <a:gd name="connsiteY4" fmla="*/ 422275 h 1104900"/>
                <a:gd name="connsiteX5" fmla="*/ 295275 w 3384550"/>
                <a:gd name="connsiteY5" fmla="*/ 273050 h 1104900"/>
                <a:gd name="connsiteX6" fmla="*/ 66675 w 3384550"/>
                <a:gd name="connsiteY6" fmla="*/ 120650 h 1104900"/>
                <a:gd name="connsiteX7" fmla="*/ 25400 w 3384550"/>
                <a:gd name="connsiteY7" fmla="*/ 95250 h 1104900"/>
                <a:gd name="connsiteX8" fmla="*/ 6350 w 3384550"/>
                <a:gd name="connsiteY8" fmla="*/ 73025 h 1104900"/>
                <a:gd name="connsiteX9" fmla="*/ 0 w 3384550"/>
                <a:gd name="connsiteY9" fmla="*/ 38100 h 1104900"/>
                <a:gd name="connsiteX10" fmla="*/ 0 w 3384550"/>
                <a:gd name="connsiteY10" fmla="*/ 12700 h 1104900"/>
                <a:gd name="connsiteX11" fmla="*/ 9525 w 3384550"/>
                <a:gd name="connsiteY11" fmla="*/ 0 h 1104900"/>
                <a:gd name="connsiteX12" fmla="*/ 28575 w 3384550"/>
                <a:gd name="connsiteY12" fmla="*/ 0 h 1104900"/>
                <a:gd name="connsiteX13" fmla="*/ 92075 w 3384550"/>
                <a:gd name="connsiteY13" fmla="*/ 28575 h 1104900"/>
                <a:gd name="connsiteX14" fmla="*/ 323850 w 3384550"/>
                <a:gd name="connsiteY14" fmla="*/ 155575 h 1104900"/>
                <a:gd name="connsiteX15" fmla="*/ 498475 w 3384550"/>
                <a:gd name="connsiteY15" fmla="*/ 238125 h 1104900"/>
                <a:gd name="connsiteX16" fmla="*/ 660400 w 3384550"/>
                <a:gd name="connsiteY16" fmla="*/ 311150 h 1104900"/>
                <a:gd name="connsiteX17" fmla="*/ 838200 w 3384550"/>
                <a:gd name="connsiteY17" fmla="*/ 384175 h 1104900"/>
                <a:gd name="connsiteX18" fmla="*/ 1003300 w 3384550"/>
                <a:gd name="connsiteY18" fmla="*/ 450850 h 1104900"/>
                <a:gd name="connsiteX19" fmla="*/ 1301750 w 3384550"/>
                <a:gd name="connsiteY19" fmla="*/ 555625 h 1104900"/>
                <a:gd name="connsiteX20" fmla="*/ 1485900 w 3384550"/>
                <a:gd name="connsiteY20" fmla="*/ 609600 h 1104900"/>
                <a:gd name="connsiteX21" fmla="*/ 1689100 w 3384550"/>
                <a:gd name="connsiteY21" fmla="*/ 666750 h 1104900"/>
                <a:gd name="connsiteX22" fmla="*/ 1892300 w 3384550"/>
                <a:gd name="connsiteY22" fmla="*/ 714375 h 1104900"/>
                <a:gd name="connsiteX23" fmla="*/ 2146300 w 3384550"/>
                <a:gd name="connsiteY23" fmla="*/ 765175 h 1104900"/>
                <a:gd name="connsiteX24" fmla="*/ 2409825 w 3384550"/>
                <a:gd name="connsiteY24" fmla="*/ 812800 h 1104900"/>
                <a:gd name="connsiteX25" fmla="*/ 2581275 w 3384550"/>
                <a:gd name="connsiteY25" fmla="*/ 835025 h 1104900"/>
                <a:gd name="connsiteX26" fmla="*/ 2784475 w 3384550"/>
                <a:gd name="connsiteY26" fmla="*/ 854075 h 1104900"/>
                <a:gd name="connsiteX27" fmla="*/ 2930525 w 3384550"/>
                <a:gd name="connsiteY27" fmla="*/ 860425 h 1104900"/>
                <a:gd name="connsiteX28" fmla="*/ 3051175 w 3384550"/>
                <a:gd name="connsiteY28" fmla="*/ 860425 h 1104900"/>
                <a:gd name="connsiteX29" fmla="*/ 3111500 w 3384550"/>
                <a:gd name="connsiteY29" fmla="*/ 850900 h 1104900"/>
                <a:gd name="connsiteX30" fmla="*/ 3159125 w 3384550"/>
                <a:gd name="connsiteY30" fmla="*/ 835025 h 1104900"/>
                <a:gd name="connsiteX31" fmla="*/ 3203575 w 3384550"/>
                <a:gd name="connsiteY31" fmla="*/ 806450 h 1104900"/>
                <a:gd name="connsiteX32" fmla="*/ 3276600 w 3384550"/>
                <a:gd name="connsiteY32" fmla="*/ 736600 h 1104900"/>
                <a:gd name="connsiteX33" fmla="*/ 3317875 w 3384550"/>
                <a:gd name="connsiteY33" fmla="*/ 685800 h 1104900"/>
                <a:gd name="connsiteX34" fmla="*/ 3340100 w 3384550"/>
                <a:gd name="connsiteY34" fmla="*/ 663575 h 1104900"/>
                <a:gd name="connsiteX35" fmla="*/ 3362325 w 3384550"/>
                <a:gd name="connsiteY35" fmla="*/ 654050 h 1104900"/>
                <a:gd name="connsiteX36" fmla="*/ 3378200 w 3384550"/>
                <a:gd name="connsiteY36" fmla="*/ 663575 h 1104900"/>
                <a:gd name="connsiteX37" fmla="*/ 3384550 w 3384550"/>
                <a:gd name="connsiteY37" fmla="*/ 682625 h 1104900"/>
                <a:gd name="connsiteX38" fmla="*/ 3378200 w 3384550"/>
                <a:gd name="connsiteY38" fmla="*/ 723900 h 1104900"/>
                <a:gd name="connsiteX39" fmla="*/ 3359150 w 3384550"/>
                <a:gd name="connsiteY39" fmla="*/ 822325 h 1104900"/>
                <a:gd name="connsiteX40" fmla="*/ 3324225 w 3384550"/>
                <a:gd name="connsiteY40" fmla="*/ 914400 h 1104900"/>
                <a:gd name="connsiteX41" fmla="*/ 3267075 w 3384550"/>
                <a:gd name="connsiteY41" fmla="*/ 1038225 h 1104900"/>
                <a:gd name="connsiteX42" fmla="*/ 3101975 w 3384550"/>
                <a:gd name="connsiteY42" fmla="*/ 1104900 h 1104900"/>
                <a:gd name="connsiteX43" fmla="*/ 2832100 w 3384550"/>
                <a:gd name="connsiteY43" fmla="*/ 1098550 h 1104900"/>
                <a:gd name="connsiteX44" fmla="*/ 2654300 w 3384550"/>
                <a:gd name="connsiteY44" fmla="*/ 1082675 h 1104900"/>
                <a:gd name="connsiteX45" fmla="*/ 2473325 w 3384550"/>
                <a:gd name="connsiteY45" fmla="*/ 1060450 h 1104900"/>
                <a:gd name="connsiteX46" fmla="*/ 2425700 w 3384550"/>
                <a:gd name="connsiteY46" fmla="*/ 1060450 h 1104900"/>
                <a:gd name="connsiteX47" fmla="*/ 2108200 w 3384550"/>
                <a:gd name="connsiteY47" fmla="*/ 1003300 h 1104900"/>
                <a:gd name="connsiteX48" fmla="*/ 1857375 w 3384550"/>
                <a:gd name="connsiteY48" fmla="*/ 955675 h 1104900"/>
                <a:gd name="connsiteX49" fmla="*/ 1571625 w 3384550"/>
                <a:gd name="connsiteY49" fmla="*/ 8794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84550" h="1104900">
                  <a:moveTo>
                    <a:pt x="1571625" y="879475"/>
                  </a:moveTo>
                  <a:lnTo>
                    <a:pt x="1247775" y="771525"/>
                  </a:lnTo>
                  <a:lnTo>
                    <a:pt x="977900" y="657225"/>
                  </a:lnTo>
                  <a:lnTo>
                    <a:pt x="730250" y="533400"/>
                  </a:lnTo>
                  <a:lnTo>
                    <a:pt x="530225" y="422275"/>
                  </a:lnTo>
                  <a:lnTo>
                    <a:pt x="295275" y="273050"/>
                  </a:lnTo>
                  <a:lnTo>
                    <a:pt x="66675" y="120650"/>
                  </a:lnTo>
                  <a:lnTo>
                    <a:pt x="25400" y="95250"/>
                  </a:lnTo>
                  <a:lnTo>
                    <a:pt x="6350" y="73025"/>
                  </a:lnTo>
                  <a:lnTo>
                    <a:pt x="0" y="38100"/>
                  </a:lnTo>
                  <a:lnTo>
                    <a:pt x="0" y="12700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92075" y="28575"/>
                  </a:lnTo>
                  <a:lnTo>
                    <a:pt x="323850" y="155575"/>
                  </a:lnTo>
                  <a:lnTo>
                    <a:pt x="498475" y="238125"/>
                  </a:lnTo>
                  <a:lnTo>
                    <a:pt x="660400" y="311150"/>
                  </a:lnTo>
                  <a:lnTo>
                    <a:pt x="838200" y="384175"/>
                  </a:lnTo>
                  <a:lnTo>
                    <a:pt x="1003300" y="450850"/>
                  </a:lnTo>
                  <a:lnTo>
                    <a:pt x="1301750" y="555625"/>
                  </a:lnTo>
                  <a:lnTo>
                    <a:pt x="1485900" y="609600"/>
                  </a:lnTo>
                  <a:lnTo>
                    <a:pt x="1689100" y="666750"/>
                  </a:lnTo>
                  <a:lnTo>
                    <a:pt x="1892300" y="714375"/>
                  </a:lnTo>
                  <a:lnTo>
                    <a:pt x="2146300" y="765175"/>
                  </a:lnTo>
                  <a:lnTo>
                    <a:pt x="2409825" y="812800"/>
                  </a:lnTo>
                  <a:lnTo>
                    <a:pt x="2581275" y="835025"/>
                  </a:lnTo>
                  <a:lnTo>
                    <a:pt x="2784475" y="854075"/>
                  </a:lnTo>
                  <a:lnTo>
                    <a:pt x="2930525" y="860425"/>
                  </a:lnTo>
                  <a:lnTo>
                    <a:pt x="3051175" y="860425"/>
                  </a:lnTo>
                  <a:lnTo>
                    <a:pt x="3111500" y="850900"/>
                  </a:lnTo>
                  <a:lnTo>
                    <a:pt x="3159125" y="835025"/>
                  </a:lnTo>
                  <a:lnTo>
                    <a:pt x="3203575" y="806450"/>
                  </a:lnTo>
                  <a:lnTo>
                    <a:pt x="3276600" y="736600"/>
                  </a:lnTo>
                  <a:lnTo>
                    <a:pt x="3317875" y="685800"/>
                  </a:lnTo>
                  <a:lnTo>
                    <a:pt x="3340100" y="663575"/>
                  </a:lnTo>
                  <a:lnTo>
                    <a:pt x="3362325" y="654050"/>
                  </a:lnTo>
                  <a:lnTo>
                    <a:pt x="3378200" y="663575"/>
                  </a:lnTo>
                  <a:lnTo>
                    <a:pt x="3384550" y="682625"/>
                  </a:lnTo>
                  <a:lnTo>
                    <a:pt x="3378200" y="723900"/>
                  </a:lnTo>
                  <a:lnTo>
                    <a:pt x="3359150" y="822325"/>
                  </a:lnTo>
                  <a:lnTo>
                    <a:pt x="3324225" y="914400"/>
                  </a:lnTo>
                  <a:lnTo>
                    <a:pt x="3267075" y="1038225"/>
                  </a:lnTo>
                  <a:lnTo>
                    <a:pt x="3101975" y="1104900"/>
                  </a:lnTo>
                  <a:lnTo>
                    <a:pt x="2832100" y="1098550"/>
                  </a:lnTo>
                  <a:lnTo>
                    <a:pt x="2654300" y="1082675"/>
                  </a:lnTo>
                  <a:lnTo>
                    <a:pt x="2473325" y="1060450"/>
                  </a:lnTo>
                  <a:lnTo>
                    <a:pt x="2425700" y="1060450"/>
                  </a:lnTo>
                  <a:lnTo>
                    <a:pt x="2108200" y="1003300"/>
                  </a:lnTo>
                  <a:lnTo>
                    <a:pt x="1857375" y="955675"/>
                  </a:lnTo>
                  <a:lnTo>
                    <a:pt x="157162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7FA554B-80F2-8A42-BFBA-1EB09F328BBA}"/>
                </a:ext>
              </a:extLst>
            </p:cNvPr>
            <p:cNvSpPr/>
            <p:nvPr/>
          </p:nvSpPr>
          <p:spPr>
            <a:xfrm>
              <a:off x="3613150" y="2671763"/>
              <a:ext cx="3121025" cy="533400"/>
            </a:xfrm>
            <a:custGeom>
              <a:avLst/>
              <a:gdLst>
                <a:gd name="connsiteX0" fmla="*/ 1485239 w 3121117"/>
                <a:gd name="connsiteY0" fmla="*/ 322419 h 533841"/>
                <a:gd name="connsiteX1" fmla="*/ 1049181 w 3121117"/>
                <a:gd name="connsiteY1" fmla="*/ 359417 h 533841"/>
                <a:gd name="connsiteX2" fmla="*/ 924971 w 3121117"/>
                <a:gd name="connsiteY2" fmla="*/ 391131 h 533841"/>
                <a:gd name="connsiteX3" fmla="*/ 660693 w 3121117"/>
                <a:gd name="connsiteY3" fmla="*/ 443986 h 533841"/>
                <a:gd name="connsiteX4" fmla="*/ 552340 w 3121117"/>
                <a:gd name="connsiteY4" fmla="*/ 465128 h 533841"/>
                <a:gd name="connsiteX5" fmla="*/ 441343 w 3121117"/>
                <a:gd name="connsiteY5" fmla="*/ 496842 h 533841"/>
                <a:gd name="connsiteX6" fmla="*/ 311847 w 3121117"/>
                <a:gd name="connsiteY6" fmla="*/ 533841 h 533841"/>
                <a:gd name="connsiteX7" fmla="*/ 295991 w 3121117"/>
                <a:gd name="connsiteY7" fmla="*/ 528555 h 533841"/>
                <a:gd name="connsiteX8" fmla="*/ 243135 w 3121117"/>
                <a:gd name="connsiteY8" fmla="*/ 491556 h 533841"/>
                <a:gd name="connsiteX9" fmla="*/ 0 w 3121117"/>
                <a:gd name="connsiteY9" fmla="*/ 295991 h 533841"/>
                <a:gd name="connsiteX10" fmla="*/ 0 w 3121117"/>
                <a:gd name="connsiteY10" fmla="*/ 261635 h 533841"/>
                <a:gd name="connsiteX11" fmla="*/ 84569 w 3121117"/>
                <a:gd name="connsiteY11" fmla="*/ 272206 h 533841"/>
                <a:gd name="connsiteX12" fmla="*/ 224636 w 3121117"/>
                <a:gd name="connsiteY12" fmla="*/ 290705 h 533841"/>
                <a:gd name="connsiteX13" fmla="*/ 322418 w 3121117"/>
                <a:gd name="connsiteY13" fmla="*/ 293348 h 533841"/>
                <a:gd name="connsiteX14" fmla="*/ 428129 w 3121117"/>
                <a:gd name="connsiteY14" fmla="*/ 290705 h 533841"/>
                <a:gd name="connsiteX15" fmla="*/ 520626 w 3121117"/>
                <a:gd name="connsiteY15" fmla="*/ 288063 h 533841"/>
                <a:gd name="connsiteX16" fmla="*/ 647480 w 3121117"/>
                <a:gd name="connsiteY16" fmla="*/ 274849 h 533841"/>
                <a:gd name="connsiteX17" fmla="*/ 872115 w 3121117"/>
                <a:gd name="connsiteY17" fmla="*/ 237850 h 533841"/>
                <a:gd name="connsiteX18" fmla="*/ 1054467 w 3121117"/>
                <a:gd name="connsiteY18" fmla="*/ 200851 h 533841"/>
                <a:gd name="connsiteX19" fmla="*/ 1427098 w 3121117"/>
                <a:gd name="connsiteY19" fmla="*/ 171780 h 533841"/>
                <a:gd name="connsiteX20" fmla="*/ 1963581 w 3121117"/>
                <a:gd name="connsiteY20" fmla="*/ 126853 h 533841"/>
                <a:gd name="connsiteX21" fmla="*/ 2145933 w 3121117"/>
                <a:gd name="connsiteY21" fmla="*/ 110997 h 533841"/>
                <a:gd name="connsiteX22" fmla="*/ 2539706 w 3121117"/>
                <a:gd name="connsiteY22" fmla="*/ 87212 h 533841"/>
                <a:gd name="connsiteX23" fmla="*/ 2584633 w 3121117"/>
                <a:gd name="connsiteY23" fmla="*/ 73998 h 533841"/>
                <a:gd name="connsiteX24" fmla="*/ 2679773 w 3121117"/>
                <a:gd name="connsiteY24" fmla="*/ 42284 h 533841"/>
                <a:gd name="connsiteX25" fmla="*/ 2780199 w 3121117"/>
                <a:gd name="connsiteY25" fmla="*/ 0 h 533841"/>
                <a:gd name="connsiteX26" fmla="*/ 2793413 w 3121117"/>
                <a:gd name="connsiteY26" fmla="*/ 0 h 533841"/>
                <a:gd name="connsiteX27" fmla="*/ 2835697 w 3121117"/>
                <a:gd name="connsiteY27" fmla="*/ 15857 h 533841"/>
                <a:gd name="connsiteX28" fmla="*/ 2920266 w 3121117"/>
                <a:gd name="connsiteY28" fmla="*/ 52856 h 533841"/>
                <a:gd name="connsiteX29" fmla="*/ 3015406 w 3121117"/>
                <a:gd name="connsiteY29" fmla="*/ 103068 h 533841"/>
                <a:gd name="connsiteX30" fmla="*/ 3094689 w 3121117"/>
                <a:gd name="connsiteY30" fmla="*/ 150638 h 533841"/>
                <a:gd name="connsiteX31" fmla="*/ 3099974 w 3121117"/>
                <a:gd name="connsiteY31" fmla="*/ 155924 h 533841"/>
                <a:gd name="connsiteX32" fmla="*/ 3115831 w 3121117"/>
                <a:gd name="connsiteY32" fmla="*/ 182352 h 533841"/>
                <a:gd name="connsiteX33" fmla="*/ 3121117 w 3121117"/>
                <a:gd name="connsiteY33" fmla="*/ 214065 h 533841"/>
                <a:gd name="connsiteX34" fmla="*/ 3121117 w 3121117"/>
                <a:gd name="connsiteY34" fmla="*/ 243135 h 533841"/>
                <a:gd name="connsiteX35" fmla="*/ 3110545 w 3121117"/>
                <a:gd name="connsiteY35" fmla="*/ 269563 h 533841"/>
                <a:gd name="connsiteX36" fmla="*/ 3084118 w 3121117"/>
                <a:gd name="connsiteY36" fmla="*/ 285420 h 533841"/>
                <a:gd name="connsiteX37" fmla="*/ 3041833 w 3121117"/>
                <a:gd name="connsiteY37" fmla="*/ 290705 h 533841"/>
                <a:gd name="connsiteX38" fmla="*/ 2819840 w 3121117"/>
                <a:gd name="connsiteY38" fmla="*/ 282777 h 533841"/>
                <a:gd name="connsiteX39" fmla="*/ 2484208 w 3121117"/>
                <a:gd name="connsiteY39" fmla="*/ 269563 h 533841"/>
                <a:gd name="connsiteX40" fmla="*/ 2130076 w 3121117"/>
                <a:gd name="connsiteY40" fmla="*/ 264278 h 533841"/>
                <a:gd name="connsiteX41" fmla="*/ 1945082 w 3121117"/>
                <a:gd name="connsiteY41" fmla="*/ 290705 h 533841"/>
                <a:gd name="connsiteX42" fmla="*/ 1485239 w 3121117"/>
                <a:gd name="connsiteY42" fmla="*/ 322419 h 53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21117" h="533841">
                  <a:moveTo>
                    <a:pt x="1485239" y="322419"/>
                  </a:moveTo>
                  <a:lnTo>
                    <a:pt x="1049181" y="359417"/>
                  </a:lnTo>
                  <a:lnTo>
                    <a:pt x="924971" y="391131"/>
                  </a:lnTo>
                  <a:lnTo>
                    <a:pt x="660693" y="443986"/>
                  </a:lnTo>
                  <a:lnTo>
                    <a:pt x="552340" y="465128"/>
                  </a:lnTo>
                  <a:lnTo>
                    <a:pt x="441343" y="496842"/>
                  </a:lnTo>
                  <a:lnTo>
                    <a:pt x="311847" y="533841"/>
                  </a:lnTo>
                  <a:lnTo>
                    <a:pt x="295991" y="528555"/>
                  </a:lnTo>
                  <a:lnTo>
                    <a:pt x="243135" y="491556"/>
                  </a:lnTo>
                  <a:lnTo>
                    <a:pt x="0" y="295991"/>
                  </a:lnTo>
                  <a:lnTo>
                    <a:pt x="0" y="261635"/>
                  </a:lnTo>
                  <a:lnTo>
                    <a:pt x="84569" y="272206"/>
                  </a:lnTo>
                  <a:lnTo>
                    <a:pt x="224636" y="290705"/>
                  </a:lnTo>
                  <a:lnTo>
                    <a:pt x="322418" y="293348"/>
                  </a:lnTo>
                  <a:lnTo>
                    <a:pt x="428129" y="290705"/>
                  </a:lnTo>
                  <a:lnTo>
                    <a:pt x="520626" y="288063"/>
                  </a:lnTo>
                  <a:lnTo>
                    <a:pt x="647480" y="274849"/>
                  </a:lnTo>
                  <a:lnTo>
                    <a:pt x="872115" y="237850"/>
                  </a:lnTo>
                  <a:lnTo>
                    <a:pt x="1054467" y="200851"/>
                  </a:lnTo>
                  <a:lnTo>
                    <a:pt x="1427098" y="171780"/>
                  </a:lnTo>
                  <a:lnTo>
                    <a:pt x="1963581" y="126853"/>
                  </a:lnTo>
                  <a:lnTo>
                    <a:pt x="2145933" y="110997"/>
                  </a:lnTo>
                  <a:lnTo>
                    <a:pt x="2539706" y="87212"/>
                  </a:lnTo>
                  <a:lnTo>
                    <a:pt x="2584633" y="73998"/>
                  </a:lnTo>
                  <a:lnTo>
                    <a:pt x="2679773" y="42284"/>
                  </a:lnTo>
                  <a:lnTo>
                    <a:pt x="2780199" y="0"/>
                  </a:lnTo>
                  <a:lnTo>
                    <a:pt x="2793413" y="0"/>
                  </a:lnTo>
                  <a:lnTo>
                    <a:pt x="2835697" y="15857"/>
                  </a:lnTo>
                  <a:lnTo>
                    <a:pt x="2920266" y="52856"/>
                  </a:lnTo>
                  <a:lnTo>
                    <a:pt x="3015406" y="103068"/>
                  </a:lnTo>
                  <a:lnTo>
                    <a:pt x="3094689" y="150638"/>
                  </a:lnTo>
                  <a:lnTo>
                    <a:pt x="3099974" y="155924"/>
                  </a:lnTo>
                  <a:lnTo>
                    <a:pt x="3115831" y="182352"/>
                  </a:lnTo>
                  <a:lnTo>
                    <a:pt x="3121117" y="214065"/>
                  </a:lnTo>
                  <a:lnTo>
                    <a:pt x="3121117" y="243135"/>
                  </a:lnTo>
                  <a:lnTo>
                    <a:pt x="3110545" y="269563"/>
                  </a:lnTo>
                  <a:lnTo>
                    <a:pt x="3084118" y="285420"/>
                  </a:lnTo>
                  <a:lnTo>
                    <a:pt x="3041833" y="290705"/>
                  </a:lnTo>
                  <a:lnTo>
                    <a:pt x="2819840" y="282777"/>
                  </a:lnTo>
                  <a:lnTo>
                    <a:pt x="2484208" y="269563"/>
                  </a:lnTo>
                  <a:lnTo>
                    <a:pt x="2130076" y="264278"/>
                  </a:lnTo>
                  <a:lnTo>
                    <a:pt x="1945082" y="290705"/>
                  </a:lnTo>
                  <a:lnTo>
                    <a:pt x="1485239" y="32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9D7553C-F8A6-DE4C-AC4F-B146CB7937B7}"/>
                </a:ext>
              </a:extLst>
            </p:cNvPr>
            <p:cNvSpPr/>
            <p:nvPr/>
          </p:nvSpPr>
          <p:spPr>
            <a:xfrm>
              <a:off x="4248150" y="2400300"/>
              <a:ext cx="500063" cy="1366838"/>
            </a:xfrm>
            <a:custGeom>
              <a:avLst/>
              <a:gdLst>
                <a:gd name="connsiteX0" fmla="*/ 264319 w 500063"/>
                <a:gd name="connsiteY0" fmla="*/ 850106 h 1366838"/>
                <a:gd name="connsiteX1" fmla="*/ 204788 w 500063"/>
                <a:gd name="connsiteY1" fmla="*/ 280988 h 1366838"/>
                <a:gd name="connsiteX2" fmla="*/ 197644 w 500063"/>
                <a:gd name="connsiteY2" fmla="*/ 245269 h 1366838"/>
                <a:gd name="connsiteX3" fmla="*/ 190500 w 500063"/>
                <a:gd name="connsiteY3" fmla="*/ 226219 h 1366838"/>
                <a:gd name="connsiteX4" fmla="*/ 173831 w 500063"/>
                <a:gd name="connsiteY4" fmla="*/ 195263 h 1366838"/>
                <a:gd name="connsiteX5" fmla="*/ 150019 w 500063"/>
                <a:gd name="connsiteY5" fmla="*/ 169069 h 1366838"/>
                <a:gd name="connsiteX6" fmla="*/ 114300 w 500063"/>
                <a:gd name="connsiteY6" fmla="*/ 135731 h 1366838"/>
                <a:gd name="connsiteX7" fmla="*/ 78581 w 500063"/>
                <a:gd name="connsiteY7" fmla="*/ 107156 h 1366838"/>
                <a:gd name="connsiteX8" fmla="*/ 33338 w 500063"/>
                <a:gd name="connsiteY8" fmla="*/ 78581 h 1366838"/>
                <a:gd name="connsiteX9" fmla="*/ 9525 w 500063"/>
                <a:gd name="connsiteY9" fmla="*/ 57150 h 1366838"/>
                <a:gd name="connsiteX10" fmla="*/ 0 w 500063"/>
                <a:gd name="connsiteY10" fmla="*/ 38100 h 1366838"/>
                <a:gd name="connsiteX11" fmla="*/ 0 w 500063"/>
                <a:gd name="connsiteY11" fmla="*/ 19050 h 1366838"/>
                <a:gd name="connsiteX12" fmla="*/ 7144 w 500063"/>
                <a:gd name="connsiteY12" fmla="*/ 7144 h 1366838"/>
                <a:gd name="connsiteX13" fmla="*/ 30956 w 500063"/>
                <a:gd name="connsiteY13" fmla="*/ 0 h 1366838"/>
                <a:gd name="connsiteX14" fmla="*/ 76200 w 500063"/>
                <a:gd name="connsiteY14" fmla="*/ 2381 h 1366838"/>
                <a:gd name="connsiteX15" fmla="*/ 133350 w 500063"/>
                <a:gd name="connsiteY15" fmla="*/ 11906 h 1366838"/>
                <a:gd name="connsiteX16" fmla="*/ 195263 w 500063"/>
                <a:gd name="connsiteY16" fmla="*/ 28575 h 1366838"/>
                <a:gd name="connsiteX17" fmla="*/ 247650 w 500063"/>
                <a:gd name="connsiteY17" fmla="*/ 47625 h 1366838"/>
                <a:gd name="connsiteX18" fmla="*/ 292894 w 500063"/>
                <a:gd name="connsiteY18" fmla="*/ 69056 h 1366838"/>
                <a:gd name="connsiteX19" fmla="*/ 342900 w 500063"/>
                <a:gd name="connsiteY19" fmla="*/ 95250 h 1366838"/>
                <a:gd name="connsiteX20" fmla="*/ 361950 w 500063"/>
                <a:gd name="connsiteY20" fmla="*/ 111919 h 1366838"/>
                <a:gd name="connsiteX21" fmla="*/ 381000 w 500063"/>
                <a:gd name="connsiteY21" fmla="*/ 130969 h 1366838"/>
                <a:gd name="connsiteX22" fmla="*/ 400050 w 500063"/>
                <a:gd name="connsiteY22" fmla="*/ 166688 h 1366838"/>
                <a:gd name="connsiteX23" fmla="*/ 416719 w 500063"/>
                <a:gd name="connsiteY23" fmla="*/ 216694 h 1366838"/>
                <a:gd name="connsiteX24" fmla="*/ 428625 w 500063"/>
                <a:gd name="connsiteY24" fmla="*/ 271463 h 1366838"/>
                <a:gd name="connsiteX25" fmla="*/ 454819 w 500063"/>
                <a:gd name="connsiteY25" fmla="*/ 495300 h 1366838"/>
                <a:gd name="connsiteX26" fmla="*/ 445294 w 500063"/>
                <a:gd name="connsiteY26" fmla="*/ 616744 h 1366838"/>
                <a:gd name="connsiteX27" fmla="*/ 476250 w 500063"/>
                <a:gd name="connsiteY27" fmla="*/ 1100138 h 1366838"/>
                <a:gd name="connsiteX28" fmla="*/ 500063 w 500063"/>
                <a:gd name="connsiteY28" fmla="*/ 1202531 h 1366838"/>
                <a:gd name="connsiteX29" fmla="*/ 478631 w 500063"/>
                <a:gd name="connsiteY29" fmla="*/ 1273969 h 1366838"/>
                <a:gd name="connsiteX30" fmla="*/ 457200 w 500063"/>
                <a:gd name="connsiteY30" fmla="*/ 1314450 h 1366838"/>
                <a:gd name="connsiteX31" fmla="*/ 426244 w 500063"/>
                <a:gd name="connsiteY31" fmla="*/ 1345406 h 1366838"/>
                <a:gd name="connsiteX32" fmla="*/ 397669 w 500063"/>
                <a:gd name="connsiteY32" fmla="*/ 1362075 h 1366838"/>
                <a:gd name="connsiteX33" fmla="*/ 373856 w 500063"/>
                <a:gd name="connsiteY33" fmla="*/ 1366838 h 1366838"/>
                <a:gd name="connsiteX34" fmla="*/ 354806 w 500063"/>
                <a:gd name="connsiteY34" fmla="*/ 1362075 h 1366838"/>
                <a:gd name="connsiteX35" fmla="*/ 333375 w 500063"/>
                <a:gd name="connsiteY35" fmla="*/ 1333500 h 1366838"/>
                <a:gd name="connsiteX36" fmla="*/ 292894 w 500063"/>
                <a:gd name="connsiteY36" fmla="*/ 1276350 h 1366838"/>
                <a:gd name="connsiteX37" fmla="*/ 266700 w 500063"/>
                <a:gd name="connsiteY37" fmla="*/ 1214438 h 1366838"/>
                <a:gd name="connsiteX38" fmla="*/ 250031 w 500063"/>
                <a:gd name="connsiteY38" fmla="*/ 1157288 h 1366838"/>
                <a:gd name="connsiteX39" fmla="*/ 254794 w 500063"/>
                <a:gd name="connsiteY39" fmla="*/ 1123950 h 1366838"/>
                <a:gd name="connsiteX40" fmla="*/ 264319 w 500063"/>
                <a:gd name="connsiteY40" fmla="*/ 1073944 h 1366838"/>
                <a:gd name="connsiteX41" fmla="*/ 271463 w 500063"/>
                <a:gd name="connsiteY41" fmla="*/ 1012031 h 1366838"/>
                <a:gd name="connsiteX42" fmla="*/ 264319 w 500063"/>
                <a:gd name="connsiteY42" fmla="*/ 850106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0063" h="1366838">
                  <a:moveTo>
                    <a:pt x="264319" y="850106"/>
                  </a:moveTo>
                  <a:lnTo>
                    <a:pt x="204788" y="280988"/>
                  </a:lnTo>
                  <a:lnTo>
                    <a:pt x="197644" y="245269"/>
                  </a:lnTo>
                  <a:lnTo>
                    <a:pt x="190500" y="226219"/>
                  </a:lnTo>
                  <a:lnTo>
                    <a:pt x="173831" y="195263"/>
                  </a:lnTo>
                  <a:lnTo>
                    <a:pt x="150019" y="169069"/>
                  </a:lnTo>
                  <a:lnTo>
                    <a:pt x="114300" y="135731"/>
                  </a:lnTo>
                  <a:lnTo>
                    <a:pt x="78581" y="107156"/>
                  </a:lnTo>
                  <a:lnTo>
                    <a:pt x="33338" y="78581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30956" y="0"/>
                  </a:lnTo>
                  <a:lnTo>
                    <a:pt x="76200" y="2381"/>
                  </a:lnTo>
                  <a:lnTo>
                    <a:pt x="133350" y="11906"/>
                  </a:lnTo>
                  <a:lnTo>
                    <a:pt x="195263" y="28575"/>
                  </a:lnTo>
                  <a:lnTo>
                    <a:pt x="247650" y="47625"/>
                  </a:lnTo>
                  <a:lnTo>
                    <a:pt x="292894" y="69056"/>
                  </a:lnTo>
                  <a:lnTo>
                    <a:pt x="342900" y="95250"/>
                  </a:lnTo>
                  <a:lnTo>
                    <a:pt x="361950" y="111919"/>
                  </a:lnTo>
                  <a:lnTo>
                    <a:pt x="381000" y="130969"/>
                  </a:lnTo>
                  <a:lnTo>
                    <a:pt x="400050" y="166688"/>
                  </a:lnTo>
                  <a:lnTo>
                    <a:pt x="416719" y="216694"/>
                  </a:lnTo>
                  <a:lnTo>
                    <a:pt x="428625" y="271463"/>
                  </a:lnTo>
                  <a:lnTo>
                    <a:pt x="454819" y="495300"/>
                  </a:lnTo>
                  <a:lnTo>
                    <a:pt x="445294" y="616744"/>
                  </a:lnTo>
                  <a:lnTo>
                    <a:pt x="476250" y="1100138"/>
                  </a:lnTo>
                  <a:lnTo>
                    <a:pt x="500063" y="1202531"/>
                  </a:lnTo>
                  <a:lnTo>
                    <a:pt x="478631" y="1273969"/>
                  </a:lnTo>
                  <a:lnTo>
                    <a:pt x="457200" y="1314450"/>
                  </a:lnTo>
                  <a:lnTo>
                    <a:pt x="426244" y="1345406"/>
                  </a:lnTo>
                  <a:lnTo>
                    <a:pt x="397669" y="1362075"/>
                  </a:lnTo>
                  <a:lnTo>
                    <a:pt x="373856" y="1366838"/>
                  </a:lnTo>
                  <a:lnTo>
                    <a:pt x="354806" y="1362075"/>
                  </a:lnTo>
                  <a:lnTo>
                    <a:pt x="333375" y="1333500"/>
                  </a:lnTo>
                  <a:lnTo>
                    <a:pt x="292894" y="1276350"/>
                  </a:lnTo>
                  <a:lnTo>
                    <a:pt x="266700" y="1214438"/>
                  </a:lnTo>
                  <a:lnTo>
                    <a:pt x="250031" y="1157288"/>
                  </a:lnTo>
                  <a:lnTo>
                    <a:pt x="254794" y="1123950"/>
                  </a:lnTo>
                  <a:lnTo>
                    <a:pt x="264319" y="1073944"/>
                  </a:lnTo>
                  <a:lnTo>
                    <a:pt x="271463" y="1012031"/>
                  </a:lnTo>
                  <a:lnTo>
                    <a:pt x="264319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8F09CBE-55F2-2D42-8C7D-0D95A2077723}"/>
                </a:ext>
              </a:extLst>
            </p:cNvPr>
            <p:cNvSpPr/>
            <p:nvPr/>
          </p:nvSpPr>
          <p:spPr>
            <a:xfrm>
              <a:off x="5438775" y="2309813"/>
              <a:ext cx="419100" cy="1377950"/>
            </a:xfrm>
            <a:custGeom>
              <a:avLst/>
              <a:gdLst>
                <a:gd name="connsiteX0" fmla="*/ 69056 w 419100"/>
                <a:gd name="connsiteY0" fmla="*/ 900112 h 1378743"/>
                <a:gd name="connsiteX1" fmla="*/ 85725 w 419100"/>
                <a:gd name="connsiteY1" fmla="*/ 635793 h 1378743"/>
                <a:gd name="connsiteX2" fmla="*/ 111919 w 419100"/>
                <a:gd name="connsiteY2" fmla="*/ 492918 h 1378743"/>
                <a:gd name="connsiteX3" fmla="*/ 109538 w 419100"/>
                <a:gd name="connsiteY3" fmla="*/ 273843 h 1378743"/>
                <a:gd name="connsiteX4" fmla="*/ 102394 w 419100"/>
                <a:gd name="connsiteY4" fmla="*/ 240506 h 1378743"/>
                <a:gd name="connsiteX5" fmla="*/ 85725 w 419100"/>
                <a:gd name="connsiteY5" fmla="*/ 157162 h 1378743"/>
                <a:gd name="connsiteX6" fmla="*/ 64294 w 419100"/>
                <a:gd name="connsiteY6" fmla="*/ 130968 h 1378743"/>
                <a:gd name="connsiteX7" fmla="*/ 42863 w 419100"/>
                <a:gd name="connsiteY7" fmla="*/ 107156 h 1378743"/>
                <a:gd name="connsiteX8" fmla="*/ 23813 w 419100"/>
                <a:gd name="connsiteY8" fmla="*/ 76200 h 1378743"/>
                <a:gd name="connsiteX9" fmla="*/ 9525 w 419100"/>
                <a:gd name="connsiteY9" fmla="*/ 50006 h 1378743"/>
                <a:gd name="connsiteX10" fmla="*/ 0 w 419100"/>
                <a:gd name="connsiteY10" fmla="*/ 26193 h 1378743"/>
                <a:gd name="connsiteX11" fmla="*/ 0 w 419100"/>
                <a:gd name="connsiteY11" fmla="*/ 16668 h 1378743"/>
                <a:gd name="connsiteX12" fmla="*/ 2381 w 419100"/>
                <a:gd name="connsiteY12" fmla="*/ 4762 h 1378743"/>
                <a:gd name="connsiteX13" fmla="*/ 16669 w 419100"/>
                <a:gd name="connsiteY13" fmla="*/ 0 h 1378743"/>
                <a:gd name="connsiteX14" fmla="*/ 59531 w 419100"/>
                <a:gd name="connsiteY14" fmla="*/ 2381 h 1378743"/>
                <a:gd name="connsiteX15" fmla="*/ 130969 w 419100"/>
                <a:gd name="connsiteY15" fmla="*/ 14287 h 1378743"/>
                <a:gd name="connsiteX16" fmla="*/ 202406 w 419100"/>
                <a:gd name="connsiteY16" fmla="*/ 35718 h 1378743"/>
                <a:gd name="connsiteX17" fmla="*/ 254794 w 419100"/>
                <a:gd name="connsiteY17" fmla="*/ 61912 h 1378743"/>
                <a:gd name="connsiteX18" fmla="*/ 304800 w 419100"/>
                <a:gd name="connsiteY18" fmla="*/ 92868 h 1378743"/>
                <a:gd name="connsiteX19" fmla="*/ 340519 w 419100"/>
                <a:gd name="connsiteY19" fmla="*/ 121443 h 1378743"/>
                <a:gd name="connsiteX20" fmla="*/ 376238 w 419100"/>
                <a:gd name="connsiteY20" fmla="*/ 166687 h 1378743"/>
                <a:gd name="connsiteX21" fmla="*/ 416719 w 419100"/>
                <a:gd name="connsiteY21" fmla="*/ 233362 h 1378743"/>
                <a:gd name="connsiteX22" fmla="*/ 419100 w 419100"/>
                <a:gd name="connsiteY22" fmla="*/ 252412 h 1378743"/>
                <a:gd name="connsiteX23" fmla="*/ 404813 w 419100"/>
                <a:gd name="connsiteY23" fmla="*/ 285750 h 1378743"/>
                <a:gd name="connsiteX24" fmla="*/ 388144 w 419100"/>
                <a:gd name="connsiteY24" fmla="*/ 330993 h 1378743"/>
                <a:gd name="connsiteX25" fmla="*/ 371475 w 419100"/>
                <a:gd name="connsiteY25" fmla="*/ 390525 h 1378743"/>
                <a:gd name="connsiteX26" fmla="*/ 352425 w 419100"/>
                <a:gd name="connsiteY26" fmla="*/ 485775 h 1378743"/>
                <a:gd name="connsiteX27" fmla="*/ 330994 w 419100"/>
                <a:gd name="connsiteY27" fmla="*/ 623887 h 1378743"/>
                <a:gd name="connsiteX28" fmla="*/ 295275 w 419100"/>
                <a:gd name="connsiteY28" fmla="*/ 909637 h 1378743"/>
                <a:gd name="connsiteX29" fmla="*/ 261938 w 419100"/>
                <a:gd name="connsiteY29" fmla="*/ 1143000 h 1378743"/>
                <a:gd name="connsiteX30" fmla="*/ 250031 w 419100"/>
                <a:gd name="connsiteY30" fmla="*/ 1228725 h 1378743"/>
                <a:gd name="connsiteX31" fmla="*/ 240506 w 419100"/>
                <a:gd name="connsiteY31" fmla="*/ 1278731 h 1378743"/>
                <a:gd name="connsiteX32" fmla="*/ 223838 w 419100"/>
                <a:gd name="connsiteY32" fmla="*/ 1335881 h 1378743"/>
                <a:gd name="connsiteX33" fmla="*/ 207169 w 419100"/>
                <a:gd name="connsiteY33" fmla="*/ 1359693 h 1378743"/>
                <a:gd name="connsiteX34" fmla="*/ 188119 w 419100"/>
                <a:gd name="connsiteY34" fmla="*/ 1373981 h 1378743"/>
                <a:gd name="connsiteX35" fmla="*/ 161925 w 419100"/>
                <a:gd name="connsiteY35" fmla="*/ 1378743 h 1378743"/>
                <a:gd name="connsiteX36" fmla="*/ 128588 w 419100"/>
                <a:gd name="connsiteY36" fmla="*/ 1373981 h 1378743"/>
                <a:gd name="connsiteX37" fmla="*/ 90488 w 419100"/>
                <a:gd name="connsiteY37" fmla="*/ 1350168 h 1378743"/>
                <a:gd name="connsiteX38" fmla="*/ 50006 w 419100"/>
                <a:gd name="connsiteY38" fmla="*/ 1312068 h 1378743"/>
                <a:gd name="connsiteX39" fmla="*/ 16669 w 419100"/>
                <a:gd name="connsiteY39" fmla="*/ 1276350 h 1378743"/>
                <a:gd name="connsiteX40" fmla="*/ 0 w 419100"/>
                <a:gd name="connsiteY40" fmla="*/ 1254918 h 1378743"/>
                <a:gd name="connsiteX41" fmla="*/ 40481 w 419100"/>
                <a:gd name="connsiteY41" fmla="*/ 1128712 h 1378743"/>
                <a:gd name="connsiteX42" fmla="*/ 69056 w 419100"/>
                <a:gd name="connsiteY42" fmla="*/ 900112 h 137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19100" h="1378743">
                  <a:moveTo>
                    <a:pt x="69056" y="900112"/>
                  </a:moveTo>
                  <a:lnTo>
                    <a:pt x="85725" y="635793"/>
                  </a:lnTo>
                  <a:lnTo>
                    <a:pt x="111919" y="492918"/>
                  </a:lnTo>
                  <a:cubicBezTo>
                    <a:pt x="111125" y="419893"/>
                    <a:pt x="110332" y="346868"/>
                    <a:pt x="109538" y="273843"/>
                  </a:cubicBezTo>
                  <a:lnTo>
                    <a:pt x="102394" y="240506"/>
                  </a:lnTo>
                  <a:lnTo>
                    <a:pt x="85725" y="157162"/>
                  </a:lnTo>
                  <a:lnTo>
                    <a:pt x="64294" y="130968"/>
                  </a:lnTo>
                  <a:lnTo>
                    <a:pt x="42863" y="107156"/>
                  </a:lnTo>
                  <a:lnTo>
                    <a:pt x="23813" y="76200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6669" y="0"/>
                  </a:lnTo>
                  <a:lnTo>
                    <a:pt x="59531" y="2381"/>
                  </a:lnTo>
                  <a:lnTo>
                    <a:pt x="130969" y="14287"/>
                  </a:lnTo>
                  <a:lnTo>
                    <a:pt x="202406" y="35718"/>
                  </a:lnTo>
                  <a:lnTo>
                    <a:pt x="254794" y="61912"/>
                  </a:lnTo>
                  <a:lnTo>
                    <a:pt x="304800" y="92868"/>
                  </a:lnTo>
                  <a:lnTo>
                    <a:pt x="340519" y="121443"/>
                  </a:lnTo>
                  <a:lnTo>
                    <a:pt x="376238" y="166687"/>
                  </a:lnTo>
                  <a:lnTo>
                    <a:pt x="416719" y="233362"/>
                  </a:lnTo>
                  <a:lnTo>
                    <a:pt x="419100" y="252412"/>
                  </a:lnTo>
                  <a:lnTo>
                    <a:pt x="404813" y="285750"/>
                  </a:lnTo>
                  <a:lnTo>
                    <a:pt x="388144" y="330993"/>
                  </a:lnTo>
                  <a:lnTo>
                    <a:pt x="371475" y="390525"/>
                  </a:lnTo>
                  <a:lnTo>
                    <a:pt x="352425" y="485775"/>
                  </a:lnTo>
                  <a:lnTo>
                    <a:pt x="330994" y="623887"/>
                  </a:lnTo>
                  <a:lnTo>
                    <a:pt x="295275" y="909637"/>
                  </a:lnTo>
                  <a:lnTo>
                    <a:pt x="261938" y="1143000"/>
                  </a:lnTo>
                  <a:lnTo>
                    <a:pt x="250031" y="1228725"/>
                  </a:lnTo>
                  <a:lnTo>
                    <a:pt x="240506" y="1278731"/>
                  </a:lnTo>
                  <a:lnTo>
                    <a:pt x="223838" y="1335881"/>
                  </a:lnTo>
                  <a:lnTo>
                    <a:pt x="207169" y="1359693"/>
                  </a:lnTo>
                  <a:lnTo>
                    <a:pt x="188119" y="1373981"/>
                  </a:lnTo>
                  <a:lnTo>
                    <a:pt x="161925" y="1378743"/>
                  </a:lnTo>
                  <a:lnTo>
                    <a:pt x="128588" y="1373981"/>
                  </a:lnTo>
                  <a:lnTo>
                    <a:pt x="90488" y="1350168"/>
                  </a:lnTo>
                  <a:lnTo>
                    <a:pt x="50006" y="1312068"/>
                  </a:lnTo>
                  <a:lnTo>
                    <a:pt x="16669" y="1276350"/>
                  </a:lnTo>
                  <a:lnTo>
                    <a:pt x="0" y="1254918"/>
                  </a:lnTo>
                  <a:lnTo>
                    <a:pt x="40481" y="1128712"/>
                  </a:lnTo>
                  <a:lnTo>
                    <a:pt x="69056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D701CB-09B9-4D40-AD34-6A3D7246B2C4}"/>
                </a:ext>
              </a:extLst>
            </p:cNvPr>
            <p:cNvSpPr/>
            <p:nvPr/>
          </p:nvSpPr>
          <p:spPr>
            <a:xfrm>
              <a:off x="4657725" y="3400425"/>
              <a:ext cx="879475" cy="233363"/>
            </a:xfrm>
            <a:custGeom>
              <a:avLst/>
              <a:gdLst>
                <a:gd name="connsiteX0" fmla="*/ 402431 w 878681"/>
                <a:gd name="connsiteY0" fmla="*/ 209550 h 233363"/>
                <a:gd name="connsiteX1" fmla="*/ 21431 w 878681"/>
                <a:gd name="connsiteY1" fmla="*/ 233363 h 233363"/>
                <a:gd name="connsiteX2" fmla="*/ 0 w 878681"/>
                <a:gd name="connsiteY2" fmla="*/ 80963 h 233363"/>
                <a:gd name="connsiteX3" fmla="*/ 297656 w 878681"/>
                <a:gd name="connsiteY3" fmla="*/ 52388 h 233363"/>
                <a:gd name="connsiteX4" fmla="*/ 711994 w 878681"/>
                <a:gd name="connsiteY4" fmla="*/ 16669 h 233363"/>
                <a:gd name="connsiteX5" fmla="*/ 873919 w 878681"/>
                <a:gd name="connsiteY5" fmla="*/ 0 h 233363"/>
                <a:gd name="connsiteX6" fmla="*/ 878681 w 878681"/>
                <a:gd name="connsiteY6" fmla="*/ 176213 h 233363"/>
                <a:gd name="connsiteX7" fmla="*/ 790575 w 878681"/>
                <a:gd name="connsiteY7" fmla="*/ 188119 h 233363"/>
                <a:gd name="connsiteX8" fmla="*/ 402431 w 878681"/>
                <a:gd name="connsiteY8" fmla="*/ 209550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681" h="233363">
                  <a:moveTo>
                    <a:pt x="402431" y="209550"/>
                  </a:moveTo>
                  <a:lnTo>
                    <a:pt x="21431" y="233363"/>
                  </a:lnTo>
                  <a:lnTo>
                    <a:pt x="0" y="80963"/>
                  </a:lnTo>
                  <a:lnTo>
                    <a:pt x="297656" y="52388"/>
                  </a:lnTo>
                  <a:lnTo>
                    <a:pt x="711994" y="16669"/>
                  </a:lnTo>
                  <a:lnTo>
                    <a:pt x="873919" y="0"/>
                  </a:lnTo>
                  <a:lnTo>
                    <a:pt x="878681" y="176213"/>
                  </a:lnTo>
                  <a:lnTo>
                    <a:pt x="790575" y="188119"/>
                  </a:lnTo>
                  <a:lnTo>
                    <a:pt x="40243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4488300-CCE1-0F4C-BBE6-FA49D619ED40}"/>
                </a:ext>
              </a:extLst>
            </p:cNvPr>
            <p:cNvSpPr/>
            <p:nvPr/>
          </p:nvSpPr>
          <p:spPr>
            <a:xfrm>
              <a:off x="3984625" y="4062413"/>
              <a:ext cx="2616200" cy="1644650"/>
            </a:xfrm>
            <a:custGeom>
              <a:avLst/>
              <a:gdLst>
                <a:gd name="connsiteX0" fmla="*/ 1628775 w 2616994"/>
                <a:gd name="connsiteY0" fmla="*/ 242887 h 1645443"/>
                <a:gd name="connsiteX1" fmla="*/ 1245394 w 2616994"/>
                <a:gd name="connsiteY1" fmla="*/ 266700 h 1645443"/>
                <a:gd name="connsiteX2" fmla="*/ 1057275 w 2616994"/>
                <a:gd name="connsiteY2" fmla="*/ 280987 h 1645443"/>
                <a:gd name="connsiteX3" fmla="*/ 588169 w 2616994"/>
                <a:gd name="connsiteY3" fmla="*/ 326231 h 1645443"/>
                <a:gd name="connsiteX4" fmla="*/ 76200 w 2616994"/>
                <a:gd name="connsiteY4" fmla="*/ 381000 h 1645443"/>
                <a:gd name="connsiteX5" fmla="*/ 0 w 2616994"/>
                <a:gd name="connsiteY5" fmla="*/ 221456 h 1645443"/>
                <a:gd name="connsiteX6" fmla="*/ 388144 w 2616994"/>
                <a:gd name="connsiteY6" fmla="*/ 183356 h 1645443"/>
                <a:gd name="connsiteX7" fmla="*/ 1057275 w 2616994"/>
                <a:gd name="connsiteY7" fmla="*/ 119062 h 1645443"/>
                <a:gd name="connsiteX8" fmla="*/ 1243013 w 2616994"/>
                <a:gd name="connsiteY8" fmla="*/ 107156 h 1645443"/>
                <a:gd name="connsiteX9" fmla="*/ 1757363 w 2616994"/>
                <a:gd name="connsiteY9" fmla="*/ 78581 h 1645443"/>
                <a:gd name="connsiteX10" fmla="*/ 2135982 w 2616994"/>
                <a:gd name="connsiteY10" fmla="*/ 59531 h 1645443"/>
                <a:gd name="connsiteX11" fmla="*/ 2181225 w 2616994"/>
                <a:gd name="connsiteY11" fmla="*/ 52387 h 1645443"/>
                <a:gd name="connsiteX12" fmla="*/ 2228850 w 2616994"/>
                <a:gd name="connsiteY12" fmla="*/ 40481 h 1645443"/>
                <a:gd name="connsiteX13" fmla="*/ 2271713 w 2616994"/>
                <a:gd name="connsiteY13" fmla="*/ 30956 h 1645443"/>
                <a:gd name="connsiteX14" fmla="*/ 2300288 w 2616994"/>
                <a:gd name="connsiteY14" fmla="*/ 14287 h 1645443"/>
                <a:gd name="connsiteX15" fmla="*/ 2314575 w 2616994"/>
                <a:gd name="connsiteY15" fmla="*/ 2381 h 1645443"/>
                <a:gd name="connsiteX16" fmla="*/ 2326482 w 2616994"/>
                <a:gd name="connsiteY16" fmla="*/ 0 h 1645443"/>
                <a:gd name="connsiteX17" fmla="*/ 2366963 w 2616994"/>
                <a:gd name="connsiteY17" fmla="*/ 0 h 1645443"/>
                <a:gd name="connsiteX18" fmla="*/ 2390775 w 2616994"/>
                <a:gd name="connsiteY18" fmla="*/ 9525 h 1645443"/>
                <a:gd name="connsiteX19" fmla="*/ 2476500 w 2616994"/>
                <a:gd name="connsiteY19" fmla="*/ 73818 h 1645443"/>
                <a:gd name="connsiteX20" fmla="*/ 2571750 w 2616994"/>
                <a:gd name="connsiteY20" fmla="*/ 152400 h 1645443"/>
                <a:gd name="connsiteX21" fmla="*/ 2602707 w 2616994"/>
                <a:gd name="connsiteY21" fmla="*/ 178593 h 1645443"/>
                <a:gd name="connsiteX22" fmla="*/ 2614613 w 2616994"/>
                <a:gd name="connsiteY22" fmla="*/ 195262 h 1645443"/>
                <a:gd name="connsiteX23" fmla="*/ 2616994 w 2616994"/>
                <a:gd name="connsiteY23" fmla="*/ 219075 h 1645443"/>
                <a:gd name="connsiteX24" fmla="*/ 2607469 w 2616994"/>
                <a:gd name="connsiteY24" fmla="*/ 254793 h 1645443"/>
                <a:gd name="connsiteX25" fmla="*/ 2581275 w 2616994"/>
                <a:gd name="connsiteY25" fmla="*/ 300037 h 1645443"/>
                <a:gd name="connsiteX26" fmla="*/ 2547938 w 2616994"/>
                <a:gd name="connsiteY26" fmla="*/ 395287 h 1645443"/>
                <a:gd name="connsiteX27" fmla="*/ 2528888 w 2616994"/>
                <a:gd name="connsiteY27" fmla="*/ 588168 h 1645443"/>
                <a:gd name="connsiteX28" fmla="*/ 2521744 w 2616994"/>
                <a:gd name="connsiteY28" fmla="*/ 661987 h 1645443"/>
                <a:gd name="connsiteX29" fmla="*/ 2507457 w 2616994"/>
                <a:gd name="connsiteY29" fmla="*/ 759618 h 1645443"/>
                <a:gd name="connsiteX30" fmla="*/ 2459832 w 2616994"/>
                <a:gd name="connsiteY30" fmla="*/ 990600 h 1645443"/>
                <a:gd name="connsiteX31" fmla="*/ 2419350 w 2616994"/>
                <a:gd name="connsiteY31" fmla="*/ 1150143 h 1645443"/>
                <a:gd name="connsiteX32" fmla="*/ 2378869 w 2616994"/>
                <a:gd name="connsiteY32" fmla="*/ 1283493 h 1645443"/>
                <a:gd name="connsiteX33" fmla="*/ 2319338 w 2616994"/>
                <a:gd name="connsiteY33" fmla="*/ 1452562 h 1645443"/>
                <a:gd name="connsiteX34" fmla="*/ 2278857 w 2616994"/>
                <a:gd name="connsiteY34" fmla="*/ 1550193 h 1645443"/>
                <a:gd name="connsiteX35" fmla="*/ 2250282 w 2616994"/>
                <a:gd name="connsiteY35" fmla="*/ 1597818 h 1645443"/>
                <a:gd name="connsiteX36" fmla="*/ 2216944 w 2616994"/>
                <a:gd name="connsiteY36" fmla="*/ 1635918 h 1645443"/>
                <a:gd name="connsiteX37" fmla="*/ 2200275 w 2616994"/>
                <a:gd name="connsiteY37" fmla="*/ 1645443 h 1645443"/>
                <a:gd name="connsiteX38" fmla="*/ 2183607 w 2616994"/>
                <a:gd name="connsiteY38" fmla="*/ 1645443 h 1645443"/>
                <a:gd name="connsiteX39" fmla="*/ 2155032 w 2616994"/>
                <a:gd name="connsiteY39" fmla="*/ 1635918 h 1645443"/>
                <a:gd name="connsiteX40" fmla="*/ 2133600 w 2616994"/>
                <a:gd name="connsiteY40" fmla="*/ 1616868 h 1645443"/>
                <a:gd name="connsiteX41" fmla="*/ 2124075 w 2616994"/>
                <a:gd name="connsiteY41" fmla="*/ 1590675 h 1645443"/>
                <a:gd name="connsiteX42" fmla="*/ 2107407 w 2616994"/>
                <a:gd name="connsiteY42" fmla="*/ 1538287 h 1645443"/>
                <a:gd name="connsiteX43" fmla="*/ 2090738 w 2616994"/>
                <a:gd name="connsiteY43" fmla="*/ 1507331 h 1645443"/>
                <a:gd name="connsiteX44" fmla="*/ 2183607 w 2616994"/>
                <a:gd name="connsiteY44" fmla="*/ 1095375 h 1645443"/>
                <a:gd name="connsiteX45" fmla="*/ 2205038 w 2616994"/>
                <a:gd name="connsiteY45" fmla="*/ 1042987 h 1645443"/>
                <a:gd name="connsiteX46" fmla="*/ 2221707 w 2616994"/>
                <a:gd name="connsiteY46" fmla="*/ 983456 h 1645443"/>
                <a:gd name="connsiteX47" fmla="*/ 2266950 w 2616994"/>
                <a:gd name="connsiteY47" fmla="*/ 723900 h 1645443"/>
                <a:gd name="connsiteX48" fmla="*/ 2314575 w 2616994"/>
                <a:gd name="connsiteY48" fmla="*/ 402431 h 1645443"/>
                <a:gd name="connsiteX49" fmla="*/ 2321719 w 2616994"/>
                <a:gd name="connsiteY49" fmla="*/ 316706 h 1645443"/>
                <a:gd name="connsiteX50" fmla="*/ 2321719 w 2616994"/>
                <a:gd name="connsiteY50" fmla="*/ 271462 h 1645443"/>
                <a:gd name="connsiteX51" fmla="*/ 2316957 w 2616994"/>
                <a:gd name="connsiteY51" fmla="*/ 247650 h 1645443"/>
                <a:gd name="connsiteX52" fmla="*/ 2305050 w 2616994"/>
                <a:gd name="connsiteY52" fmla="*/ 230981 h 1645443"/>
                <a:gd name="connsiteX53" fmla="*/ 2288382 w 2616994"/>
                <a:gd name="connsiteY53" fmla="*/ 221456 h 1645443"/>
                <a:gd name="connsiteX54" fmla="*/ 2252663 w 2616994"/>
                <a:gd name="connsiteY54" fmla="*/ 219075 h 1645443"/>
                <a:gd name="connsiteX55" fmla="*/ 2062163 w 2616994"/>
                <a:gd name="connsiteY55" fmla="*/ 223837 h 1645443"/>
                <a:gd name="connsiteX56" fmla="*/ 1628775 w 2616994"/>
                <a:gd name="connsiteY56" fmla="*/ 242887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16994" h="1645443">
                  <a:moveTo>
                    <a:pt x="1628775" y="242887"/>
                  </a:moveTo>
                  <a:lnTo>
                    <a:pt x="1245394" y="266700"/>
                  </a:lnTo>
                  <a:lnTo>
                    <a:pt x="1057275" y="280987"/>
                  </a:lnTo>
                  <a:lnTo>
                    <a:pt x="588169" y="326231"/>
                  </a:lnTo>
                  <a:lnTo>
                    <a:pt x="76200" y="381000"/>
                  </a:lnTo>
                  <a:lnTo>
                    <a:pt x="0" y="221456"/>
                  </a:lnTo>
                  <a:lnTo>
                    <a:pt x="388144" y="183356"/>
                  </a:lnTo>
                  <a:lnTo>
                    <a:pt x="1057275" y="119062"/>
                  </a:lnTo>
                  <a:lnTo>
                    <a:pt x="1243013" y="107156"/>
                  </a:lnTo>
                  <a:lnTo>
                    <a:pt x="1757363" y="78581"/>
                  </a:lnTo>
                  <a:lnTo>
                    <a:pt x="2135982" y="59531"/>
                  </a:lnTo>
                  <a:lnTo>
                    <a:pt x="2181225" y="52387"/>
                  </a:lnTo>
                  <a:lnTo>
                    <a:pt x="2228850" y="40481"/>
                  </a:lnTo>
                  <a:lnTo>
                    <a:pt x="2271713" y="30956"/>
                  </a:lnTo>
                  <a:lnTo>
                    <a:pt x="2300288" y="14287"/>
                  </a:lnTo>
                  <a:lnTo>
                    <a:pt x="2314575" y="2381"/>
                  </a:lnTo>
                  <a:lnTo>
                    <a:pt x="2326482" y="0"/>
                  </a:lnTo>
                  <a:lnTo>
                    <a:pt x="2366963" y="0"/>
                  </a:lnTo>
                  <a:lnTo>
                    <a:pt x="2390775" y="9525"/>
                  </a:lnTo>
                  <a:lnTo>
                    <a:pt x="2476500" y="73818"/>
                  </a:lnTo>
                  <a:lnTo>
                    <a:pt x="2571750" y="152400"/>
                  </a:lnTo>
                  <a:lnTo>
                    <a:pt x="2602707" y="178593"/>
                  </a:lnTo>
                  <a:lnTo>
                    <a:pt x="2614613" y="195262"/>
                  </a:lnTo>
                  <a:lnTo>
                    <a:pt x="2616994" y="219075"/>
                  </a:lnTo>
                  <a:lnTo>
                    <a:pt x="2607469" y="254793"/>
                  </a:lnTo>
                  <a:lnTo>
                    <a:pt x="2581275" y="300037"/>
                  </a:lnTo>
                  <a:lnTo>
                    <a:pt x="2547938" y="395287"/>
                  </a:lnTo>
                  <a:lnTo>
                    <a:pt x="2528888" y="588168"/>
                  </a:lnTo>
                  <a:lnTo>
                    <a:pt x="2521744" y="661987"/>
                  </a:lnTo>
                  <a:lnTo>
                    <a:pt x="2507457" y="759618"/>
                  </a:lnTo>
                  <a:lnTo>
                    <a:pt x="2459832" y="990600"/>
                  </a:lnTo>
                  <a:lnTo>
                    <a:pt x="2419350" y="1150143"/>
                  </a:lnTo>
                  <a:lnTo>
                    <a:pt x="2378869" y="1283493"/>
                  </a:lnTo>
                  <a:lnTo>
                    <a:pt x="2319338" y="1452562"/>
                  </a:lnTo>
                  <a:lnTo>
                    <a:pt x="2278857" y="1550193"/>
                  </a:lnTo>
                  <a:lnTo>
                    <a:pt x="2250282" y="1597818"/>
                  </a:lnTo>
                  <a:lnTo>
                    <a:pt x="2216944" y="1635918"/>
                  </a:lnTo>
                  <a:lnTo>
                    <a:pt x="2200275" y="1645443"/>
                  </a:lnTo>
                  <a:lnTo>
                    <a:pt x="2183607" y="1645443"/>
                  </a:lnTo>
                  <a:lnTo>
                    <a:pt x="2155032" y="1635918"/>
                  </a:lnTo>
                  <a:lnTo>
                    <a:pt x="2133600" y="1616868"/>
                  </a:lnTo>
                  <a:lnTo>
                    <a:pt x="2124075" y="1590675"/>
                  </a:lnTo>
                  <a:lnTo>
                    <a:pt x="2107407" y="1538287"/>
                  </a:lnTo>
                  <a:lnTo>
                    <a:pt x="2090738" y="1507331"/>
                  </a:lnTo>
                  <a:lnTo>
                    <a:pt x="2183607" y="1095375"/>
                  </a:lnTo>
                  <a:lnTo>
                    <a:pt x="2205038" y="1042987"/>
                  </a:lnTo>
                  <a:lnTo>
                    <a:pt x="2221707" y="983456"/>
                  </a:lnTo>
                  <a:lnTo>
                    <a:pt x="2266950" y="723900"/>
                  </a:lnTo>
                  <a:lnTo>
                    <a:pt x="2314575" y="402431"/>
                  </a:lnTo>
                  <a:lnTo>
                    <a:pt x="2321719" y="316706"/>
                  </a:lnTo>
                  <a:lnTo>
                    <a:pt x="2321719" y="271462"/>
                  </a:lnTo>
                  <a:lnTo>
                    <a:pt x="2316957" y="247650"/>
                  </a:lnTo>
                  <a:lnTo>
                    <a:pt x="2305050" y="230981"/>
                  </a:lnTo>
                  <a:lnTo>
                    <a:pt x="2288382" y="221456"/>
                  </a:lnTo>
                  <a:lnTo>
                    <a:pt x="2252663" y="219075"/>
                  </a:lnTo>
                  <a:lnTo>
                    <a:pt x="2062163" y="223837"/>
                  </a:lnTo>
                  <a:lnTo>
                    <a:pt x="162877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35F3C9A-AECC-FD49-93A2-D903DE9C59E1}"/>
                </a:ext>
              </a:extLst>
            </p:cNvPr>
            <p:cNvSpPr/>
            <p:nvPr/>
          </p:nvSpPr>
          <p:spPr>
            <a:xfrm>
              <a:off x="5732463" y="5087938"/>
              <a:ext cx="501650" cy="504825"/>
            </a:xfrm>
            <a:custGeom>
              <a:avLst/>
              <a:gdLst>
                <a:gd name="connsiteX0" fmla="*/ 123825 w 502444"/>
                <a:gd name="connsiteY0" fmla="*/ 161925 h 504825"/>
                <a:gd name="connsiteX1" fmla="*/ 219075 w 502444"/>
                <a:gd name="connsiteY1" fmla="*/ 171450 h 504825"/>
                <a:gd name="connsiteX2" fmla="*/ 273844 w 502444"/>
                <a:gd name="connsiteY2" fmla="*/ 169069 h 504825"/>
                <a:gd name="connsiteX3" fmla="*/ 304800 w 502444"/>
                <a:gd name="connsiteY3" fmla="*/ 164307 h 504825"/>
                <a:gd name="connsiteX4" fmla="*/ 338137 w 502444"/>
                <a:gd name="connsiteY4" fmla="*/ 154782 h 504825"/>
                <a:gd name="connsiteX5" fmla="*/ 359569 w 502444"/>
                <a:gd name="connsiteY5" fmla="*/ 142875 h 504825"/>
                <a:gd name="connsiteX6" fmla="*/ 395287 w 502444"/>
                <a:gd name="connsiteY6" fmla="*/ 114300 h 504825"/>
                <a:gd name="connsiteX7" fmla="*/ 502444 w 502444"/>
                <a:gd name="connsiteY7" fmla="*/ 0 h 504825"/>
                <a:gd name="connsiteX8" fmla="*/ 392906 w 502444"/>
                <a:gd name="connsiteY8" fmla="*/ 504825 h 504825"/>
                <a:gd name="connsiteX9" fmla="*/ 342900 w 502444"/>
                <a:gd name="connsiteY9" fmla="*/ 481013 h 504825"/>
                <a:gd name="connsiteX10" fmla="*/ 311944 w 502444"/>
                <a:gd name="connsiteY10" fmla="*/ 438150 h 504825"/>
                <a:gd name="connsiteX11" fmla="*/ 283369 w 502444"/>
                <a:gd name="connsiteY11" fmla="*/ 402432 h 504825"/>
                <a:gd name="connsiteX12" fmla="*/ 238125 w 502444"/>
                <a:gd name="connsiteY12" fmla="*/ 361950 h 504825"/>
                <a:gd name="connsiteX13" fmla="*/ 188119 w 502444"/>
                <a:gd name="connsiteY13" fmla="*/ 316707 h 504825"/>
                <a:gd name="connsiteX14" fmla="*/ 140494 w 502444"/>
                <a:gd name="connsiteY14" fmla="*/ 278607 h 504825"/>
                <a:gd name="connsiteX15" fmla="*/ 88106 w 502444"/>
                <a:gd name="connsiteY15" fmla="*/ 242888 h 504825"/>
                <a:gd name="connsiteX16" fmla="*/ 35719 w 502444"/>
                <a:gd name="connsiteY16" fmla="*/ 209550 h 504825"/>
                <a:gd name="connsiteX17" fmla="*/ 9525 w 502444"/>
                <a:gd name="connsiteY17" fmla="*/ 188119 h 504825"/>
                <a:gd name="connsiteX18" fmla="*/ 0 w 502444"/>
                <a:gd name="connsiteY18" fmla="*/ 171450 h 504825"/>
                <a:gd name="connsiteX19" fmla="*/ 0 w 502444"/>
                <a:gd name="connsiteY19" fmla="*/ 159544 h 504825"/>
                <a:gd name="connsiteX20" fmla="*/ 9525 w 502444"/>
                <a:gd name="connsiteY20" fmla="*/ 147638 h 504825"/>
                <a:gd name="connsiteX21" fmla="*/ 35719 w 502444"/>
                <a:gd name="connsiteY21" fmla="*/ 145257 h 504825"/>
                <a:gd name="connsiteX22" fmla="*/ 123825 w 502444"/>
                <a:gd name="connsiteY22" fmla="*/ 1619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2444" h="504825">
                  <a:moveTo>
                    <a:pt x="123825" y="161925"/>
                  </a:moveTo>
                  <a:lnTo>
                    <a:pt x="219075" y="171450"/>
                  </a:lnTo>
                  <a:lnTo>
                    <a:pt x="273844" y="169069"/>
                  </a:lnTo>
                  <a:lnTo>
                    <a:pt x="304800" y="164307"/>
                  </a:lnTo>
                  <a:lnTo>
                    <a:pt x="338137" y="154782"/>
                  </a:lnTo>
                  <a:lnTo>
                    <a:pt x="359569" y="142875"/>
                  </a:lnTo>
                  <a:lnTo>
                    <a:pt x="395287" y="114300"/>
                  </a:lnTo>
                  <a:lnTo>
                    <a:pt x="502444" y="0"/>
                  </a:lnTo>
                  <a:lnTo>
                    <a:pt x="392906" y="504825"/>
                  </a:lnTo>
                  <a:lnTo>
                    <a:pt x="342900" y="481013"/>
                  </a:lnTo>
                  <a:lnTo>
                    <a:pt x="311944" y="438150"/>
                  </a:lnTo>
                  <a:lnTo>
                    <a:pt x="283369" y="402432"/>
                  </a:lnTo>
                  <a:lnTo>
                    <a:pt x="238125" y="361950"/>
                  </a:lnTo>
                  <a:lnTo>
                    <a:pt x="188119" y="316707"/>
                  </a:lnTo>
                  <a:lnTo>
                    <a:pt x="140494" y="278607"/>
                  </a:lnTo>
                  <a:lnTo>
                    <a:pt x="88106" y="242888"/>
                  </a:lnTo>
                  <a:lnTo>
                    <a:pt x="35719" y="209550"/>
                  </a:lnTo>
                  <a:lnTo>
                    <a:pt x="9525" y="188119"/>
                  </a:lnTo>
                  <a:lnTo>
                    <a:pt x="0" y="171450"/>
                  </a:lnTo>
                  <a:lnTo>
                    <a:pt x="0" y="159544"/>
                  </a:lnTo>
                  <a:lnTo>
                    <a:pt x="9525" y="147638"/>
                  </a:lnTo>
                  <a:lnTo>
                    <a:pt x="35719" y="145257"/>
                  </a:lnTo>
                  <a:lnTo>
                    <a:pt x="1238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938F54B-A503-6A46-81B8-ADFFDAB574B4}"/>
                </a:ext>
              </a:extLst>
            </p:cNvPr>
            <p:cNvSpPr/>
            <p:nvPr/>
          </p:nvSpPr>
          <p:spPr>
            <a:xfrm rot="16200000">
              <a:off x="3879056" y="4671219"/>
              <a:ext cx="2405063" cy="460375"/>
            </a:xfrm>
            <a:custGeom>
              <a:avLst/>
              <a:gdLst>
                <a:gd name="connsiteX0" fmla="*/ 1171575 w 2405062"/>
                <a:gd name="connsiteY0" fmla="*/ 407193 h 459581"/>
                <a:gd name="connsiteX1" fmla="*/ 647700 w 2405062"/>
                <a:gd name="connsiteY1" fmla="*/ 409575 h 459581"/>
                <a:gd name="connsiteX2" fmla="*/ 397669 w 2405062"/>
                <a:gd name="connsiteY2" fmla="*/ 409575 h 459581"/>
                <a:gd name="connsiteX3" fmla="*/ 235744 w 2405062"/>
                <a:gd name="connsiteY3" fmla="*/ 409575 h 459581"/>
                <a:gd name="connsiteX4" fmla="*/ 171450 w 2405062"/>
                <a:gd name="connsiteY4" fmla="*/ 407193 h 459581"/>
                <a:gd name="connsiteX5" fmla="*/ 135731 w 2405062"/>
                <a:gd name="connsiteY5" fmla="*/ 402431 h 459581"/>
                <a:gd name="connsiteX6" fmla="*/ 85725 w 2405062"/>
                <a:gd name="connsiteY6" fmla="*/ 392906 h 459581"/>
                <a:gd name="connsiteX7" fmla="*/ 54769 w 2405062"/>
                <a:gd name="connsiteY7" fmla="*/ 383381 h 459581"/>
                <a:gd name="connsiteX8" fmla="*/ 30956 w 2405062"/>
                <a:gd name="connsiteY8" fmla="*/ 373856 h 459581"/>
                <a:gd name="connsiteX9" fmla="*/ 14287 w 2405062"/>
                <a:gd name="connsiteY9" fmla="*/ 361950 h 459581"/>
                <a:gd name="connsiteX10" fmla="*/ 0 w 2405062"/>
                <a:gd name="connsiteY10" fmla="*/ 342900 h 459581"/>
                <a:gd name="connsiteX11" fmla="*/ 0 w 2405062"/>
                <a:gd name="connsiteY11" fmla="*/ 321468 h 459581"/>
                <a:gd name="connsiteX12" fmla="*/ 14287 w 2405062"/>
                <a:gd name="connsiteY12" fmla="*/ 292893 h 459581"/>
                <a:gd name="connsiteX13" fmla="*/ 33337 w 2405062"/>
                <a:gd name="connsiteY13" fmla="*/ 273843 h 459581"/>
                <a:gd name="connsiteX14" fmla="*/ 83344 w 2405062"/>
                <a:gd name="connsiteY14" fmla="*/ 228600 h 459581"/>
                <a:gd name="connsiteX15" fmla="*/ 123825 w 2405062"/>
                <a:gd name="connsiteY15" fmla="*/ 195262 h 459581"/>
                <a:gd name="connsiteX16" fmla="*/ 169069 w 2405062"/>
                <a:gd name="connsiteY16" fmla="*/ 166687 h 459581"/>
                <a:gd name="connsiteX17" fmla="*/ 228600 w 2405062"/>
                <a:gd name="connsiteY17" fmla="*/ 142875 h 459581"/>
                <a:gd name="connsiteX18" fmla="*/ 280987 w 2405062"/>
                <a:gd name="connsiteY18" fmla="*/ 128587 h 459581"/>
                <a:gd name="connsiteX19" fmla="*/ 342900 w 2405062"/>
                <a:gd name="connsiteY19" fmla="*/ 116681 h 459581"/>
                <a:gd name="connsiteX20" fmla="*/ 407194 w 2405062"/>
                <a:gd name="connsiteY20" fmla="*/ 114300 h 459581"/>
                <a:gd name="connsiteX21" fmla="*/ 516731 w 2405062"/>
                <a:gd name="connsiteY21" fmla="*/ 135731 h 459581"/>
                <a:gd name="connsiteX22" fmla="*/ 664369 w 2405062"/>
                <a:gd name="connsiteY22" fmla="*/ 159543 h 459581"/>
                <a:gd name="connsiteX23" fmla="*/ 1050131 w 2405062"/>
                <a:gd name="connsiteY23" fmla="*/ 159543 h 459581"/>
                <a:gd name="connsiteX24" fmla="*/ 1754981 w 2405062"/>
                <a:gd name="connsiteY24" fmla="*/ 161925 h 459581"/>
                <a:gd name="connsiteX25" fmla="*/ 1912144 w 2405062"/>
                <a:gd name="connsiteY25" fmla="*/ 161925 h 459581"/>
                <a:gd name="connsiteX26" fmla="*/ 2114550 w 2405062"/>
                <a:gd name="connsiteY26" fmla="*/ 161925 h 459581"/>
                <a:gd name="connsiteX27" fmla="*/ 2164556 w 2405062"/>
                <a:gd name="connsiteY27" fmla="*/ 157162 h 459581"/>
                <a:gd name="connsiteX28" fmla="*/ 2195512 w 2405062"/>
                <a:gd name="connsiteY28" fmla="*/ 147637 h 459581"/>
                <a:gd name="connsiteX29" fmla="*/ 2231231 w 2405062"/>
                <a:gd name="connsiteY29" fmla="*/ 133350 h 459581"/>
                <a:gd name="connsiteX30" fmla="*/ 2266950 w 2405062"/>
                <a:gd name="connsiteY30" fmla="*/ 104775 h 459581"/>
                <a:gd name="connsiteX31" fmla="*/ 2300287 w 2405062"/>
                <a:gd name="connsiteY31" fmla="*/ 76200 h 459581"/>
                <a:gd name="connsiteX32" fmla="*/ 2328862 w 2405062"/>
                <a:gd name="connsiteY32" fmla="*/ 38100 h 459581"/>
                <a:gd name="connsiteX33" fmla="*/ 2347912 w 2405062"/>
                <a:gd name="connsiteY33" fmla="*/ 14287 h 459581"/>
                <a:gd name="connsiteX34" fmla="*/ 2362200 w 2405062"/>
                <a:gd name="connsiteY34" fmla="*/ 4762 h 459581"/>
                <a:gd name="connsiteX35" fmla="*/ 2386012 w 2405062"/>
                <a:gd name="connsiteY35" fmla="*/ 0 h 459581"/>
                <a:gd name="connsiteX36" fmla="*/ 2395537 w 2405062"/>
                <a:gd name="connsiteY36" fmla="*/ 7143 h 459581"/>
                <a:gd name="connsiteX37" fmla="*/ 2405062 w 2405062"/>
                <a:gd name="connsiteY37" fmla="*/ 33337 h 459581"/>
                <a:gd name="connsiteX38" fmla="*/ 2405062 w 2405062"/>
                <a:gd name="connsiteY38" fmla="*/ 92868 h 459581"/>
                <a:gd name="connsiteX39" fmla="*/ 2397919 w 2405062"/>
                <a:gd name="connsiteY39" fmla="*/ 150018 h 459581"/>
                <a:gd name="connsiteX40" fmla="*/ 2383631 w 2405062"/>
                <a:gd name="connsiteY40" fmla="*/ 207168 h 459581"/>
                <a:gd name="connsiteX41" fmla="*/ 2357437 w 2405062"/>
                <a:gd name="connsiteY41" fmla="*/ 269081 h 459581"/>
                <a:gd name="connsiteX42" fmla="*/ 2316956 w 2405062"/>
                <a:gd name="connsiteY42" fmla="*/ 338137 h 459581"/>
                <a:gd name="connsiteX43" fmla="*/ 2252662 w 2405062"/>
                <a:gd name="connsiteY43" fmla="*/ 423862 h 459581"/>
                <a:gd name="connsiteX44" fmla="*/ 2235994 w 2405062"/>
                <a:gd name="connsiteY44" fmla="*/ 442912 h 459581"/>
                <a:gd name="connsiteX45" fmla="*/ 2221706 w 2405062"/>
                <a:gd name="connsiteY45" fmla="*/ 454818 h 459581"/>
                <a:gd name="connsiteX46" fmla="*/ 2195512 w 2405062"/>
                <a:gd name="connsiteY46" fmla="*/ 459581 h 459581"/>
                <a:gd name="connsiteX47" fmla="*/ 2166937 w 2405062"/>
                <a:gd name="connsiteY47" fmla="*/ 454818 h 459581"/>
                <a:gd name="connsiteX48" fmla="*/ 2131219 w 2405062"/>
                <a:gd name="connsiteY48" fmla="*/ 440531 h 459581"/>
                <a:gd name="connsiteX49" fmla="*/ 2074069 w 2405062"/>
                <a:gd name="connsiteY49" fmla="*/ 409575 h 459581"/>
                <a:gd name="connsiteX50" fmla="*/ 1909762 w 2405062"/>
                <a:gd name="connsiteY50" fmla="*/ 409575 h 459581"/>
                <a:gd name="connsiteX51" fmla="*/ 1781175 w 2405062"/>
                <a:gd name="connsiteY51" fmla="*/ 402431 h 459581"/>
                <a:gd name="connsiteX52" fmla="*/ 1171575 w 2405062"/>
                <a:gd name="connsiteY52" fmla="*/ 407193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5062" h="459581">
                  <a:moveTo>
                    <a:pt x="1171575" y="407193"/>
                  </a:moveTo>
                  <a:lnTo>
                    <a:pt x="647700" y="409575"/>
                  </a:lnTo>
                  <a:lnTo>
                    <a:pt x="397669" y="409575"/>
                  </a:lnTo>
                  <a:lnTo>
                    <a:pt x="235744" y="409575"/>
                  </a:lnTo>
                  <a:lnTo>
                    <a:pt x="171450" y="407193"/>
                  </a:lnTo>
                  <a:lnTo>
                    <a:pt x="135731" y="402431"/>
                  </a:lnTo>
                  <a:lnTo>
                    <a:pt x="85725" y="392906"/>
                  </a:lnTo>
                  <a:lnTo>
                    <a:pt x="54769" y="383381"/>
                  </a:lnTo>
                  <a:lnTo>
                    <a:pt x="30956" y="373856"/>
                  </a:lnTo>
                  <a:lnTo>
                    <a:pt x="14287" y="361950"/>
                  </a:lnTo>
                  <a:lnTo>
                    <a:pt x="0" y="342900"/>
                  </a:lnTo>
                  <a:lnTo>
                    <a:pt x="0" y="321468"/>
                  </a:lnTo>
                  <a:lnTo>
                    <a:pt x="14287" y="292893"/>
                  </a:lnTo>
                  <a:lnTo>
                    <a:pt x="33337" y="273843"/>
                  </a:lnTo>
                  <a:lnTo>
                    <a:pt x="83344" y="228600"/>
                  </a:lnTo>
                  <a:lnTo>
                    <a:pt x="123825" y="195262"/>
                  </a:lnTo>
                  <a:lnTo>
                    <a:pt x="169069" y="166687"/>
                  </a:lnTo>
                  <a:lnTo>
                    <a:pt x="228600" y="142875"/>
                  </a:lnTo>
                  <a:lnTo>
                    <a:pt x="280987" y="128587"/>
                  </a:lnTo>
                  <a:lnTo>
                    <a:pt x="342900" y="116681"/>
                  </a:lnTo>
                  <a:lnTo>
                    <a:pt x="407194" y="114300"/>
                  </a:lnTo>
                  <a:lnTo>
                    <a:pt x="516731" y="135731"/>
                  </a:lnTo>
                  <a:lnTo>
                    <a:pt x="664369" y="159543"/>
                  </a:lnTo>
                  <a:lnTo>
                    <a:pt x="1050131" y="159543"/>
                  </a:lnTo>
                  <a:lnTo>
                    <a:pt x="1754981" y="161925"/>
                  </a:lnTo>
                  <a:lnTo>
                    <a:pt x="1912144" y="161925"/>
                  </a:lnTo>
                  <a:lnTo>
                    <a:pt x="2114550" y="161925"/>
                  </a:lnTo>
                  <a:lnTo>
                    <a:pt x="2164556" y="157162"/>
                  </a:lnTo>
                  <a:lnTo>
                    <a:pt x="2195512" y="147637"/>
                  </a:lnTo>
                  <a:lnTo>
                    <a:pt x="2231231" y="133350"/>
                  </a:lnTo>
                  <a:lnTo>
                    <a:pt x="2266950" y="104775"/>
                  </a:lnTo>
                  <a:lnTo>
                    <a:pt x="2300287" y="76200"/>
                  </a:lnTo>
                  <a:lnTo>
                    <a:pt x="2328862" y="38100"/>
                  </a:lnTo>
                  <a:lnTo>
                    <a:pt x="2347912" y="14287"/>
                  </a:lnTo>
                  <a:lnTo>
                    <a:pt x="2362200" y="4762"/>
                  </a:lnTo>
                  <a:lnTo>
                    <a:pt x="2386012" y="0"/>
                  </a:lnTo>
                  <a:lnTo>
                    <a:pt x="2395537" y="7143"/>
                  </a:lnTo>
                  <a:lnTo>
                    <a:pt x="2405062" y="33337"/>
                  </a:lnTo>
                  <a:lnTo>
                    <a:pt x="2405062" y="92868"/>
                  </a:lnTo>
                  <a:lnTo>
                    <a:pt x="2397919" y="150018"/>
                  </a:lnTo>
                  <a:lnTo>
                    <a:pt x="2383631" y="207168"/>
                  </a:lnTo>
                  <a:lnTo>
                    <a:pt x="2357437" y="269081"/>
                  </a:lnTo>
                  <a:lnTo>
                    <a:pt x="2316956" y="338137"/>
                  </a:lnTo>
                  <a:lnTo>
                    <a:pt x="2252662" y="423862"/>
                  </a:lnTo>
                  <a:lnTo>
                    <a:pt x="2235994" y="442912"/>
                  </a:lnTo>
                  <a:lnTo>
                    <a:pt x="2221706" y="454818"/>
                  </a:lnTo>
                  <a:lnTo>
                    <a:pt x="2195512" y="459581"/>
                  </a:lnTo>
                  <a:lnTo>
                    <a:pt x="2166937" y="454818"/>
                  </a:lnTo>
                  <a:lnTo>
                    <a:pt x="2131219" y="440531"/>
                  </a:lnTo>
                  <a:lnTo>
                    <a:pt x="2074069" y="409575"/>
                  </a:lnTo>
                  <a:lnTo>
                    <a:pt x="1909762" y="409575"/>
                  </a:lnTo>
                  <a:lnTo>
                    <a:pt x="1781175" y="402431"/>
                  </a:lnTo>
                  <a:lnTo>
                    <a:pt x="1171575" y="407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668340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8E370FC-241E-534F-975B-EF45DEB32B60}"/>
              </a:ext>
            </a:extLst>
          </p:cNvPr>
          <p:cNvSpPr/>
          <p:nvPr/>
        </p:nvSpPr>
        <p:spPr>
          <a:xfrm>
            <a:off x="2946400" y="1685925"/>
            <a:ext cx="3895725" cy="625475"/>
          </a:xfrm>
          <a:custGeom>
            <a:avLst/>
            <a:gdLst>
              <a:gd name="connsiteX0" fmla="*/ 2092325 w 3895725"/>
              <a:gd name="connsiteY0" fmla="*/ 336550 h 625475"/>
              <a:gd name="connsiteX1" fmla="*/ 1787525 w 3895725"/>
              <a:gd name="connsiteY1" fmla="*/ 374650 h 625475"/>
              <a:gd name="connsiteX2" fmla="*/ 1431925 w 3895725"/>
              <a:gd name="connsiteY2" fmla="*/ 428625 h 625475"/>
              <a:gd name="connsiteX3" fmla="*/ 1216025 w 3895725"/>
              <a:gd name="connsiteY3" fmla="*/ 466725 h 625475"/>
              <a:gd name="connsiteX4" fmla="*/ 1012825 w 3895725"/>
              <a:gd name="connsiteY4" fmla="*/ 501650 h 625475"/>
              <a:gd name="connsiteX5" fmla="*/ 854075 w 3895725"/>
              <a:gd name="connsiteY5" fmla="*/ 530225 h 625475"/>
              <a:gd name="connsiteX6" fmla="*/ 647700 w 3895725"/>
              <a:gd name="connsiteY6" fmla="*/ 574675 h 625475"/>
              <a:gd name="connsiteX7" fmla="*/ 485775 w 3895725"/>
              <a:gd name="connsiteY7" fmla="*/ 625475 h 625475"/>
              <a:gd name="connsiteX8" fmla="*/ 463550 w 3895725"/>
              <a:gd name="connsiteY8" fmla="*/ 622300 h 625475"/>
              <a:gd name="connsiteX9" fmla="*/ 419100 w 3895725"/>
              <a:gd name="connsiteY9" fmla="*/ 606425 h 625475"/>
              <a:gd name="connsiteX10" fmla="*/ 349250 w 3895725"/>
              <a:gd name="connsiteY10" fmla="*/ 574675 h 625475"/>
              <a:gd name="connsiteX11" fmla="*/ 288925 w 3895725"/>
              <a:gd name="connsiteY11" fmla="*/ 536575 h 625475"/>
              <a:gd name="connsiteX12" fmla="*/ 209550 w 3895725"/>
              <a:gd name="connsiteY12" fmla="*/ 479425 h 625475"/>
              <a:gd name="connsiteX13" fmla="*/ 123825 w 3895725"/>
              <a:gd name="connsiteY13" fmla="*/ 409575 h 625475"/>
              <a:gd name="connsiteX14" fmla="*/ 31750 w 3895725"/>
              <a:gd name="connsiteY14" fmla="*/ 320675 h 625475"/>
              <a:gd name="connsiteX15" fmla="*/ 12700 w 3895725"/>
              <a:gd name="connsiteY15" fmla="*/ 295275 h 625475"/>
              <a:gd name="connsiteX16" fmla="*/ 3175 w 3895725"/>
              <a:gd name="connsiteY16" fmla="*/ 273050 h 625475"/>
              <a:gd name="connsiteX17" fmla="*/ 0 w 3895725"/>
              <a:gd name="connsiteY17" fmla="*/ 254000 h 625475"/>
              <a:gd name="connsiteX18" fmla="*/ 6350 w 3895725"/>
              <a:gd name="connsiteY18" fmla="*/ 238125 h 625475"/>
              <a:gd name="connsiteX19" fmla="*/ 25400 w 3895725"/>
              <a:gd name="connsiteY19" fmla="*/ 238125 h 625475"/>
              <a:gd name="connsiteX20" fmla="*/ 73025 w 3895725"/>
              <a:gd name="connsiteY20" fmla="*/ 257175 h 625475"/>
              <a:gd name="connsiteX21" fmla="*/ 158750 w 3895725"/>
              <a:gd name="connsiteY21" fmla="*/ 295275 h 625475"/>
              <a:gd name="connsiteX22" fmla="*/ 241300 w 3895725"/>
              <a:gd name="connsiteY22" fmla="*/ 327025 h 625475"/>
              <a:gd name="connsiteX23" fmla="*/ 333375 w 3895725"/>
              <a:gd name="connsiteY23" fmla="*/ 358775 h 625475"/>
              <a:gd name="connsiteX24" fmla="*/ 406400 w 3895725"/>
              <a:gd name="connsiteY24" fmla="*/ 377825 h 625475"/>
              <a:gd name="connsiteX25" fmla="*/ 457200 w 3895725"/>
              <a:gd name="connsiteY25" fmla="*/ 381000 h 625475"/>
              <a:gd name="connsiteX26" fmla="*/ 600075 w 3895725"/>
              <a:gd name="connsiteY26" fmla="*/ 358775 h 625475"/>
              <a:gd name="connsiteX27" fmla="*/ 815975 w 3895725"/>
              <a:gd name="connsiteY27" fmla="*/ 323850 h 625475"/>
              <a:gd name="connsiteX28" fmla="*/ 1009650 w 3895725"/>
              <a:gd name="connsiteY28" fmla="*/ 292100 h 625475"/>
              <a:gd name="connsiteX29" fmla="*/ 1181100 w 3895725"/>
              <a:gd name="connsiteY29" fmla="*/ 266700 h 625475"/>
              <a:gd name="connsiteX30" fmla="*/ 1419225 w 3895725"/>
              <a:gd name="connsiteY30" fmla="*/ 225425 h 625475"/>
              <a:gd name="connsiteX31" fmla="*/ 1762125 w 3895725"/>
              <a:gd name="connsiteY31" fmla="*/ 187325 h 625475"/>
              <a:gd name="connsiteX32" fmla="*/ 2133600 w 3895725"/>
              <a:gd name="connsiteY32" fmla="*/ 155575 h 625475"/>
              <a:gd name="connsiteX33" fmla="*/ 2416175 w 3895725"/>
              <a:gd name="connsiteY33" fmla="*/ 133350 h 625475"/>
              <a:gd name="connsiteX34" fmla="*/ 2692400 w 3895725"/>
              <a:gd name="connsiteY34" fmla="*/ 114300 h 625475"/>
              <a:gd name="connsiteX35" fmla="*/ 2924175 w 3895725"/>
              <a:gd name="connsiteY35" fmla="*/ 95250 h 625475"/>
              <a:gd name="connsiteX36" fmla="*/ 3178175 w 3895725"/>
              <a:gd name="connsiteY36" fmla="*/ 92075 h 625475"/>
              <a:gd name="connsiteX37" fmla="*/ 3254375 w 3895725"/>
              <a:gd name="connsiteY37" fmla="*/ 92075 h 625475"/>
              <a:gd name="connsiteX38" fmla="*/ 3343275 w 3895725"/>
              <a:gd name="connsiteY38" fmla="*/ 57150 h 625475"/>
              <a:gd name="connsiteX39" fmla="*/ 3457575 w 3895725"/>
              <a:gd name="connsiteY39" fmla="*/ 6350 h 625475"/>
              <a:gd name="connsiteX40" fmla="*/ 3489325 w 3895725"/>
              <a:gd name="connsiteY40" fmla="*/ 0 h 625475"/>
              <a:gd name="connsiteX41" fmla="*/ 3590925 w 3895725"/>
              <a:gd name="connsiteY41" fmla="*/ 31750 h 625475"/>
              <a:gd name="connsiteX42" fmla="*/ 3683000 w 3895725"/>
              <a:gd name="connsiteY42" fmla="*/ 63500 h 625475"/>
              <a:gd name="connsiteX43" fmla="*/ 3746500 w 3895725"/>
              <a:gd name="connsiteY43" fmla="*/ 98425 h 625475"/>
              <a:gd name="connsiteX44" fmla="*/ 3819525 w 3895725"/>
              <a:gd name="connsiteY44" fmla="*/ 142875 h 625475"/>
              <a:gd name="connsiteX45" fmla="*/ 3873500 w 3895725"/>
              <a:gd name="connsiteY45" fmla="*/ 180975 h 625475"/>
              <a:gd name="connsiteX46" fmla="*/ 3895725 w 3895725"/>
              <a:gd name="connsiteY46" fmla="*/ 206375 h 625475"/>
              <a:gd name="connsiteX47" fmla="*/ 3895725 w 3895725"/>
              <a:gd name="connsiteY47" fmla="*/ 225425 h 625475"/>
              <a:gd name="connsiteX48" fmla="*/ 3892550 w 3895725"/>
              <a:gd name="connsiteY48" fmla="*/ 254000 h 625475"/>
              <a:gd name="connsiteX49" fmla="*/ 3876675 w 3895725"/>
              <a:gd name="connsiteY49" fmla="*/ 279400 h 625475"/>
              <a:gd name="connsiteX50" fmla="*/ 3848100 w 3895725"/>
              <a:gd name="connsiteY50" fmla="*/ 304800 h 625475"/>
              <a:gd name="connsiteX51" fmla="*/ 3816350 w 3895725"/>
              <a:gd name="connsiteY51" fmla="*/ 323850 h 625475"/>
              <a:gd name="connsiteX52" fmla="*/ 3778250 w 3895725"/>
              <a:gd name="connsiteY52" fmla="*/ 336550 h 625475"/>
              <a:gd name="connsiteX53" fmla="*/ 3657600 w 3895725"/>
              <a:gd name="connsiteY53" fmla="*/ 320675 h 625475"/>
              <a:gd name="connsiteX54" fmla="*/ 3327400 w 3895725"/>
              <a:gd name="connsiteY54" fmla="*/ 304800 h 625475"/>
              <a:gd name="connsiteX55" fmla="*/ 3079750 w 3895725"/>
              <a:gd name="connsiteY55" fmla="*/ 292100 h 625475"/>
              <a:gd name="connsiteX56" fmla="*/ 2835275 w 3895725"/>
              <a:gd name="connsiteY56" fmla="*/ 292100 h 625475"/>
              <a:gd name="connsiteX57" fmla="*/ 2644775 w 3895725"/>
              <a:gd name="connsiteY57" fmla="*/ 292100 h 625475"/>
              <a:gd name="connsiteX58" fmla="*/ 2422525 w 3895725"/>
              <a:gd name="connsiteY58" fmla="*/ 301625 h 625475"/>
              <a:gd name="connsiteX59" fmla="*/ 2092325 w 3895725"/>
              <a:gd name="connsiteY59" fmla="*/ 336550 h 62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95725" h="625475">
                <a:moveTo>
                  <a:pt x="2092325" y="336550"/>
                </a:moveTo>
                <a:lnTo>
                  <a:pt x="1787525" y="374650"/>
                </a:lnTo>
                <a:lnTo>
                  <a:pt x="1431925" y="428625"/>
                </a:lnTo>
                <a:lnTo>
                  <a:pt x="1216025" y="466725"/>
                </a:lnTo>
                <a:lnTo>
                  <a:pt x="1012825" y="501650"/>
                </a:lnTo>
                <a:lnTo>
                  <a:pt x="854075" y="530225"/>
                </a:lnTo>
                <a:lnTo>
                  <a:pt x="647700" y="574675"/>
                </a:lnTo>
                <a:lnTo>
                  <a:pt x="485775" y="625475"/>
                </a:lnTo>
                <a:lnTo>
                  <a:pt x="463550" y="622300"/>
                </a:lnTo>
                <a:lnTo>
                  <a:pt x="419100" y="606425"/>
                </a:lnTo>
                <a:lnTo>
                  <a:pt x="349250" y="574675"/>
                </a:lnTo>
                <a:lnTo>
                  <a:pt x="288925" y="536575"/>
                </a:lnTo>
                <a:lnTo>
                  <a:pt x="209550" y="479425"/>
                </a:lnTo>
                <a:lnTo>
                  <a:pt x="123825" y="409575"/>
                </a:lnTo>
                <a:lnTo>
                  <a:pt x="31750" y="320675"/>
                </a:lnTo>
                <a:lnTo>
                  <a:pt x="12700" y="295275"/>
                </a:lnTo>
                <a:lnTo>
                  <a:pt x="3175" y="273050"/>
                </a:lnTo>
                <a:lnTo>
                  <a:pt x="0" y="254000"/>
                </a:lnTo>
                <a:lnTo>
                  <a:pt x="6350" y="238125"/>
                </a:lnTo>
                <a:lnTo>
                  <a:pt x="25400" y="238125"/>
                </a:lnTo>
                <a:lnTo>
                  <a:pt x="73025" y="257175"/>
                </a:lnTo>
                <a:lnTo>
                  <a:pt x="158750" y="295275"/>
                </a:lnTo>
                <a:lnTo>
                  <a:pt x="241300" y="327025"/>
                </a:lnTo>
                <a:lnTo>
                  <a:pt x="333375" y="358775"/>
                </a:lnTo>
                <a:lnTo>
                  <a:pt x="406400" y="377825"/>
                </a:lnTo>
                <a:lnTo>
                  <a:pt x="457200" y="381000"/>
                </a:lnTo>
                <a:lnTo>
                  <a:pt x="600075" y="358775"/>
                </a:lnTo>
                <a:lnTo>
                  <a:pt x="815975" y="323850"/>
                </a:lnTo>
                <a:lnTo>
                  <a:pt x="1009650" y="292100"/>
                </a:lnTo>
                <a:lnTo>
                  <a:pt x="1181100" y="266700"/>
                </a:lnTo>
                <a:lnTo>
                  <a:pt x="1419225" y="225425"/>
                </a:lnTo>
                <a:lnTo>
                  <a:pt x="1762125" y="187325"/>
                </a:lnTo>
                <a:lnTo>
                  <a:pt x="2133600" y="155575"/>
                </a:lnTo>
                <a:lnTo>
                  <a:pt x="2416175" y="133350"/>
                </a:lnTo>
                <a:lnTo>
                  <a:pt x="2692400" y="114300"/>
                </a:lnTo>
                <a:lnTo>
                  <a:pt x="2924175" y="95250"/>
                </a:lnTo>
                <a:lnTo>
                  <a:pt x="3178175" y="92075"/>
                </a:lnTo>
                <a:lnTo>
                  <a:pt x="3254375" y="92075"/>
                </a:lnTo>
                <a:lnTo>
                  <a:pt x="3343275" y="57150"/>
                </a:lnTo>
                <a:lnTo>
                  <a:pt x="3457575" y="6350"/>
                </a:lnTo>
                <a:lnTo>
                  <a:pt x="3489325" y="0"/>
                </a:lnTo>
                <a:lnTo>
                  <a:pt x="3590925" y="31750"/>
                </a:lnTo>
                <a:lnTo>
                  <a:pt x="3683000" y="63500"/>
                </a:lnTo>
                <a:lnTo>
                  <a:pt x="3746500" y="98425"/>
                </a:lnTo>
                <a:lnTo>
                  <a:pt x="3819525" y="142875"/>
                </a:lnTo>
                <a:lnTo>
                  <a:pt x="3873500" y="180975"/>
                </a:lnTo>
                <a:lnTo>
                  <a:pt x="3895725" y="206375"/>
                </a:lnTo>
                <a:lnTo>
                  <a:pt x="3895725" y="225425"/>
                </a:lnTo>
                <a:lnTo>
                  <a:pt x="3892550" y="254000"/>
                </a:lnTo>
                <a:lnTo>
                  <a:pt x="3876675" y="279400"/>
                </a:lnTo>
                <a:lnTo>
                  <a:pt x="3848100" y="304800"/>
                </a:lnTo>
                <a:lnTo>
                  <a:pt x="3816350" y="323850"/>
                </a:lnTo>
                <a:lnTo>
                  <a:pt x="3778250" y="336550"/>
                </a:lnTo>
                <a:lnTo>
                  <a:pt x="3657600" y="320675"/>
                </a:lnTo>
                <a:lnTo>
                  <a:pt x="3327400" y="304800"/>
                </a:lnTo>
                <a:lnTo>
                  <a:pt x="3079750" y="292100"/>
                </a:lnTo>
                <a:lnTo>
                  <a:pt x="2835275" y="292100"/>
                </a:lnTo>
                <a:lnTo>
                  <a:pt x="2644775" y="292100"/>
                </a:lnTo>
                <a:lnTo>
                  <a:pt x="2422525" y="301625"/>
                </a:lnTo>
                <a:lnTo>
                  <a:pt x="2092325" y="3365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7BF2033-AE5F-D04F-8A53-F63FDBEAEC15}"/>
              </a:ext>
            </a:extLst>
          </p:cNvPr>
          <p:cNvSpPr/>
          <p:nvPr/>
        </p:nvSpPr>
        <p:spPr>
          <a:xfrm>
            <a:off x="3646488" y="2262188"/>
            <a:ext cx="1824037" cy="654050"/>
          </a:xfrm>
          <a:custGeom>
            <a:avLst/>
            <a:gdLst>
              <a:gd name="connsiteX0" fmla="*/ 847725 w 1824037"/>
              <a:gd name="connsiteY0" fmla="*/ 540543 h 654843"/>
              <a:gd name="connsiteX1" fmla="*/ 607219 w 1824037"/>
              <a:gd name="connsiteY1" fmla="*/ 583406 h 654843"/>
              <a:gd name="connsiteX2" fmla="*/ 366712 w 1824037"/>
              <a:gd name="connsiteY2" fmla="*/ 616743 h 654843"/>
              <a:gd name="connsiteX3" fmla="*/ 211931 w 1824037"/>
              <a:gd name="connsiteY3" fmla="*/ 638175 h 654843"/>
              <a:gd name="connsiteX4" fmla="*/ 52387 w 1824037"/>
              <a:gd name="connsiteY4" fmla="*/ 654843 h 654843"/>
              <a:gd name="connsiteX5" fmla="*/ 23812 w 1824037"/>
              <a:gd name="connsiteY5" fmla="*/ 650081 h 654843"/>
              <a:gd name="connsiteX6" fmla="*/ 2381 w 1824037"/>
              <a:gd name="connsiteY6" fmla="*/ 635793 h 654843"/>
              <a:gd name="connsiteX7" fmla="*/ 0 w 1824037"/>
              <a:gd name="connsiteY7" fmla="*/ 614362 h 654843"/>
              <a:gd name="connsiteX8" fmla="*/ 11906 w 1824037"/>
              <a:gd name="connsiteY8" fmla="*/ 592931 h 654843"/>
              <a:gd name="connsiteX9" fmla="*/ 78581 w 1824037"/>
              <a:gd name="connsiteY9" fmla="*/ 576262 h 654843"/>
              <a:gd name="connsiteX10" fmla="*/ 326231 w 1824037"/>
              <a:gd name="connsiteY10" fmla="*/ 523875 h 654843"/>
              <a:gd name="connsiteX11" fmla="*/ 578644 w 1824037"/>
              <a:gd name="connsiteY11" fmla="*/ 454818 h 654843"/>
              <a:gd name="connsiteX12" fmla="*/ 838200 w 1824037"/>
              <a:gd name="connsiteY12" fmla="*/ 371475 h 654843"/>
              <a:gd name="connsiteX13" fmla="*/ 1102519 w 1824037"/>
              <a:gd name="connsiteY13" fmla="*/ 278606 h 654843"/>
              <a:gd name="connsiteX14" fmla="*/ 1376362 w 1824037"/>
              <a:gd name="connsiteY14" fmla="*/ 164306 h 654843"/>
              <a:gd name="connsiteX15" fmla="*/ 1383506 w 1824037"/>
              <a:gd name="connsiteY15" fmla="*/ 157162 h 654843"/>
              <a:gd name="connsiteX16" fmla="*/ 1383506 w 1824037"/>
              <a:gd name="connsiteY16" fmla="*/ 142875 h 654843"/>
              <a:gd name="connsiteX17" fmla="*/ 1376362 w 1824037"/>
              <a:gd name="connsiteY17" fmla="*/ 119062 h 654843"/>
              <a:gd name="connsiteX18" fmla="*/ 1369219 w 1824037"/>
              <a:gd name="connsiteY18" fmla="*/ 97631 h 654843"/>
              <a:gd name="connsiteX19" fmla="*/ 1350169 w 1824037"/>
              <a:gd name="connsiteY19" fmla="*/ 78581 h 654843"/>
              <a:gd name="connsiteX20" fmla="*/ 1323975 w 1824037"/>
              <a:gd name="connsiteY20" fmla="*/ 59531 h 654843"/>
              <a:gd name="connsiteX21" fmla="*/ 1314450 w 1824037"/>
              <a:gd name="connsiteY21" fmla="*/ 42862 h 654843"/>
              <a:gd name="connsiteX22" fmla="*/ 1314450 w 1824037"/>
              <a:gd name="connsiteY22" fmla="*/ 23812 h 654843"/>
              <a:gd name="connsiteX23" fmla="*/ 1319212 w 1824037"/>
              <a:gd name="connsiteY23" fmla="*/ 9525 h 654843"/>
              <a:gd name="connsiteX24" fmla="*/ 1335881 w 1824037"/>
              <a:gd name="connsiteY24" fmla="*/ 0 h 654843"/>
              <a:gd name="connsiteX25" fmla="*/ 1371600 w 1824037"/>
              <a:gd name="connsiteY25" fmla="*/ 0 h 654843"/>
              <a:gd name="connsiteX26" fmla="*/ 1409700 w 1824037"/>
              <a:gd name="connsiteY26" fmla="*/ 11906 h 654843"/>
              <a:gd name="connsiteX27" fmla="*/ 1519237 w 1824037"/>
              <a:gd name="connsiteY27" fmla="*/ 69056 h 654843"/>
              <a:gd name="connsiteX28" fmla="*/ 1659731 w 1824037"/>
              <a:gd name="connsiteY28" fmla="*/ 140493 h 654843"/>
              <a:gd name="connsiteX29" fmla="*/ 1731169 w 1824037"/>
              <a:gd name="connsiteY29" fmla="*/ 180975 h 654843"/>
              <a:gd name="connsiteX30" fmla="*/ 1766887 w 1824037"/>
              <a:gd name="connsiteY30" fmla="*/ 204787 h 654843"/>
              <a:gd name="connsiteX31" fmla="*/ 1795462 w 1824037"/>
              <a:gd name="connsiteY31" fmla="*/ 228600 h 654843"/>
              <a:gd name="connsiteX32" fmla="*/ 1812131 w 1824037"/>
              <a:gd name="connsiteY32" fmla="*/ 250031 h 654843"/>
              <a:gd name="connsiteX33" fmla="*/ 1821656 w 1824037"/>
              <a:gd name="connsiteY33" fmla="*/ 271462 h 654843"/>
              <a:gd name="connsiteX34" fmla="*/ 1824037 w 1824037"/>
              <a:gd name="connsiteY34" fmla="*/ 292893 h 654843"/>
              <a:gd name="connsiteX35" fmla="*/ 1816894 w 1824037"/>
              <a:gd name="connsiteY35" fmla="*/ 309562 h 654843"/>
              <a:gd name="connsiteX36" fmla="*/ 1800225 w 1824037"/>
              <a:gd name="connsiteY36" fmla="*/ 323850 h 654843"/>
              <a:gd name="connsiteX37" fmla="*/ 1724025 w 1824037"/>
              <a:gd name="connsiteY37" fmla="*/ 347662 h 654843"/>
              <a:gd name="connsiteX38" fmla="*/ 1512094 w 1824037"/>
              <a:gd name="connsiteY38" fmla="*/ 400050 h 654843"/>
              <a:gd name="connsiteX39" fmla="*/ 1204912 w 1824037"/>
              <a:gd name="connsiteY39" fmla="*/ 471487 h 654843"/>
              <a:gd name="connsiteX40" fmla="*/ 847725 w 1824037"/>
              <a:gd name="connsiteY40" fmla="*/ 540543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24037" h="654843">
                <a:moveTo>
                  <a:pt x="847725" y="540543"/>
                </a:moveTo>
                <a:lnTo>
                  <a:pt x="607219" y="583406"/>
                </a:lnTo>
                <a:lnTo>
                  <a:pt x="366712" y="616743"/>
                </a:lnTo>
                <a:lnTo>
                  <a:pt x="211931" y="638175"/>
                </a:lnTo>
                <a:lnTo>
                  <a:pt x="52387" y="654843"/>
                </a:lnTo>
                <a:lnTo>
                  <a:pt x="23812" y="650081"/>
                </a:lnTo>
                <a:lnTo>
                  <a:pt x="2381" y="635793"/>
                </a:lnTo>
                <a:lnTo>
                  <a:pt x="0" y="614362"/>
                </a:lnTo>
                <a:lnTo>
                  <a:pt x="11906" y="592931"/>
                </a:lnTo>
                <a:lnTo>
                  <a:pt x="78581" y="576262"/>
                </a:lnTo>
                <a:lnTo>
                  <a:pt x="326231" y="523875"/>
                </a:lnTo>
                <a:lnTo>
                  <a:pt x="578644" y="454818"/>
                </a:lnTo>
                <a:lnTo>
                  <a:pt x="838200" y="371475"/>
                </a:lnTo>
                <a:lnTo>
                  <a:pt x="1102519" y="278606"/>
                </a:lnTo>
                <a:lnTo>
                  <a:pt x="1376362" y="164306"/>
                </a:lnTo>
                <a:lnTo>
                  <a:pt x="1383506" y="157162"/>
                </a:lnTo>
                <a:lnTo>
                  <a:pt x="1383506" y="142875"/>
                </a:lnTo>
                <a:lnTo>
                  <a:pt x="1376362" y="119062"/>
                </a:lnTo>
                <a:lnTo>
                  <a:pt x="1369219" y="97631"/>
                </a:lnTo>
                <a:lnTo>
                  <a:pt x="1350169" y="78581"/>
                </a:lnTo>
                <a:lnTo>
                  <a:pt x="1323975" y="59531"/>
                </a:lnTo>
                <a:lnTo>
                  <a:pt x="1314450" y="42862"/>
                </a:lnTo>
                <a:lnTo>
                  <a:pt x="1314450" y="23812"/>
                </a:lnTo>
                <a:lnTo>
                  <a:pt x="1319212" y="9525"/>
                </a:lnTo>
                <a:lnTo>
                  <a:pt x="1335881" y="0"/>
                </a:lnTo>
                <a:lnTo>
                  <a:pt x="1371600" y="0"/>
                </a:lnTo>
                <a:lnTo>
                  <a:pt x="1409700" y="11906"/>
                </a:lnTo>
                <a:lnTo>
                  <a:pt x="1519237" y="69056"/>
                </a:lnTo>
                <a:lnTo>
                  <a:pt x="1659731" y="140493"/>
                </a:lnTo>
                <a:lnTo>
                  <a:pt x="1731169" y="180975"/>
                </a:lnTo>
                <a:lnTo>
                  <a:pt x="1766887" y="204787"/>
                </a:lnTo>
                <a:lnTo>
                  <a:pt x="1795462" y="228600"/>
                </a:lnTo>
                <a:lnTo>
                  <a:pt x="1812131" y="250031"/>
                </a:lnTo>
                <a:lnTo>
                  <a:pt x="1821656" y="271462"/>
                </a:lnTo>
                <a:lnTo>
                  <a:pt x="1824037" y="292893"/>
                </a:lnTo>
                <a:lnTo>
                  <a:pt x="1816894" y="309562"/>
                </a:lnTo>
                <a:lnTo>
                  <a:pt x="1800225" y="323850"/>
                </a:lnTo>
                <a:lnTo>
                  <a:pt x="1724025" y="347662"/>
                </a:lnTo>
                <a:lnTo>
                  <a:pt x="1512094" y="400050"/>
                </a:lnTo>
                <a:lnTo>
                  <a:pt x="1204912" y="471487"/>
                </a:lnTo>
                <a:lnTo>
                  <a:pt x="847725" y="5405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2387351-432D-2A48-9A8E-DC99A1CD9BF4}"/>
              </a:ext>
            </a:extLst>
          </p:cNvPr>
          <p:cNvSpPr/>
          <p:nvPr/>
        </p:nvSpPr>
        <p:spPr>
          <a:xfrm>
            <a:off x="3500438" y="3078163"/>
            <a:ext cx="666750" cy="722312"/>
          </a:xfrm>
          <a:custGeom>
            <a:avLst/>
            <a:gdLst>
              <a:gd name="connsiteX0" fmla="*/ 369093 w 666750"/>
              <a:gd name="connsiteY0" fmla="*/ 547688 h 721519"/>
              <a:gd name="connsiteX1" fmla="*/ 302418 w 666750"/>
              <a:gd name="connsiteY1" fmla="*/ 416719 h 721519"/>
              <a:gd name="connsiteX2" fmla="*/ 247650 w 666750"/>
              <a:gd name="connsiteY2" fmla="*/ 328613 h 721519"/>
              <a:gd name="connsiteX3" fmla="*/ 190500 w 666750"/>
              <a:gd name="connsiteY3" fmla="*/ 247650 h 721519"/>
              <a:gd name="connsiteX4" fmla="*/ 130968 w 666750"/>
              <a:gd name="connsiteY4" fmla="*/ 171450 h 721519"/>
              <a:gd name="connsiteX5" fmla="*/ 71437 w 666750"/>
              <a:gd name="connsiteY5" fmla="*/ 111919 h 721519"/>
              <a:gd name="connsiteX6" fmla="*/ 19050 w 666750"/>
              <a:gd name="connsiteY6" fmla="*/ 66675 h 721519"/>
              <a:gd name="connsiteX7" fmla="*/ 2381 w 666750"/>
              <a:gd name="connsiteY7" fmla="*/ 45244 h 721519"/>
              <a:gd name="connsiteX8" fmla="*/ 0 w 666750"/>
              <a:gd name="connsiteY8" fmla="*/ 21432 h 721519"/>
              <a:gd name="connsiteX9" fmla="*/ 2381 w 666750"/>
              <a:gd name="connsiteY9" fmla="*/ 7144 h 721519"/>
              <a:gd name="connsiteX10" fmla="*/ 14287 w 666750"/>
              <a:gd name="connsiteY10" fmla="*/ 0 h 721519"/>
              <a:gd name="connsiteX11" fmla="*/ 38100 w 666750"/>
              <a:gd name="connsiteY11" fmla="*/ 2382 h 721519"/>
              <a:gd name="connsiteX12" fmla="*/ 83343 w 666750"/>
              <a:gd name="connsiteY12" fmla="*/ 23813 h 721519"/>
              <a:gd name="connsiteX13" fmla="*/ 188118 w 666750"/>
              <a:gd name="connsiteY13" fmla="*/ 73819 h 721519"/>
              <a:gd name="connsiteX14" fmla="*/ 295275 w 666750"/>
              <a:gd name="connsiteY14" fmla="*/ 135732 h 721519"/>
              <a:gd name="connsiteX15" fmla="*/ 383381 w 666750"/>
              <a:gd name="connsiteY15" fmla="*/ 192882 h 721519"/>
              <a:gd name="connsiteX16" fmla="*/ 447675 w 666750"/>
              <a:gd name="connsiteY16" fmla="*/ 238125 h 721519"/>
              <a:gd name="connsiteX17" fmla="*/ 507206 w 666750"/>
              <a:gd name="connsiteY17" fmla="*/ 288132 h 721519"/>
              <a:gd name="connsiteX18" fmla="*/ 557212 w 666750"/>
              <a:gd name="connsiteY18" fmla="*/ 340519 h 721519"/>
              <a:gd name="connsiteX19" fmla="*/ 592931 w 666750"/>
              <a:gd name="connsiteY19" fmla="*/ 383382 h 721519"/>
              <a:gd name="connsiteX20" fmla="*/ 614362 w 666750"/>
              <a:gd name="connsiteY20" fmla="*/ 416719 h 721519"/>
              <a:gd name="connsiteX21" fmla="*/ 640556 w 666750"/>
              <a:gd name="connsiteY21" fmla="*/ 464344 h 721519"/>
              <a:gd name="connsiteX22" fmla="*/ 654843 w 666750"/>
              <a:gd name="connsiteY22" fmla="*/ 502444 h 721519"/>
              <a:gd name="connsiteX23" fmla="*/ 664368 w 666750"/>
              <a:gd name="connsiteY23" fmla="*/ 542925 h 721519"/>
              <a:gd name="connsiteX24" fmla="*/ 666750 w 666750"/>
              <a:gd name="connsiteY24" fmla="*/ 576263 h 721519"/>
              <a:gd name="connsiteX25" fmla="*/ 657225 w 666750"/>
              <a:gd name="connsiteY25" fmla="*/ 619125 h 721519"/>
              <a:gd name="connsiteX26" fmla="*/ 633412 w 666750"/>
              <a:gd name="connsiteY26" fmla="*/ 657225 h 721519"/>
              <a:gd name="connsiteX27" fmla="*/ 595312 w 666750"/>
              <a:gd name="connsiteY27" fmla="*/ 697707 h 721519"/>
              <a:gd name="connsiteX28" fmla="*/ 559593 w 666750"/>
              <a:gd name="connsiteY28" fmla="*/ 714375 h 721519"/>
              <a:gd name="connsiteX29" fmla="*/ 535781 w 666750"/>
              <a:gd name="connsiteY29" fmla="*/ 721519 h 721519"/>
              <a:gd name="connsiteX30" fmla="*/ 509587 w 666750"/>
              <a:gd name="connsiteY30" fmla="*/ 716757 h 721519"/>
              <a:gd name="connsiteX31" fmla="*/ 485775 w 666750"/>
              <a:gd name="connsiteY31" fmla="*/ 704850 h 721519"/>
              <a:gd name="connsiteX32" fmla="*/ 459581 w 666750"/>
              <a:gd name="connsiteY32" fmla="*/ 683419 h 721519"/>
              <a:gd name="connsiteX33" fmla="*/ 428625 w 666750"/>
              <a:gd name="connsiteY33" fmla="*/ 650082 h 721519"/>
              <a:gd name="connsiteX34" fmla="*/ 369093 w 666750"/>
              <a:gd name="connsiteY34" fmla="*/ 547688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66750" h="721519">
                <a:moveTo>
                  <a:pt x="369093" y="547688"/>
                </a:moveTo>
                <a:lnTo>
                  <a:pt x="302418" y="416719"/>
                </a:lnTo>
                <a:lnTo>
                  <a:pt x="247650" y="328613"/>
                </a:lnTo>
                <a:lnTo>
                  <a:pt x="190500" y="247650"/>
                </a:lnTo>
                <a:lnTo>
                  <a:pt x="130968" y="171450"/>
                </a:lnTo>
                <a:lnTo>
                  <a:pt x="71437" y="111919"/>
                </a:lnTo>
                <a:lnTo>
                  <a:pt x="19050" y="66675"/>
                </a:lnTo>
                <a:lnTo>
                  <a:pt x="2381" y="45244"/>
                </a:lnTo>
                <a:lnTo>
                  <a:pt x="0" y="21432"/>
                </a:lnTo>
                <a:lnTo>
                  <a:pt x="2381" y="7144"/>
                </a:lnTo>
                <a:lnTo>
                  <a:pt x="14287" y="0"/>
                </a:lnTo>
                <a:lnTo>
                  <a:pt x="38100" y="2382"/>
                </a:lnTo>
                <a:lnTo>
                  <a:pt x="83343" y="23813"/>
                </a:lnTo>
                <a:lnTo>
                  <a:pt x="188118" y="73819"/>
                </a:lnTo>
                <a:lnTo>
                  <a:pt x="295275" y="135732"/>
                </a:lnTo>
                <a:lnTo>
                  <a:pt x="383381" y="192882"/>
                </a:lnTo>
                <a:lnTo>
                  <a:pt x="447675" y="238125"/>
                </a:lnTo>
                <a:lnTo>
                  <a:pt x="507206" y="288132"/>
                </a:lnTo>
                <a:lnTo>
                  <a:pt x="557212" y="340519"/>
                </a:lnTo>
                <a:lnTo>
                  <a:pt x="592931" y="383382"/>
                </a:lnTo>
                <a:lnTo>
                  <a:pt x="614362" y="416719"/>
                </a:lnTo>
                <a:lnTo>
                  <a:pt x="640556" y="464344"/>
                </a:lnTo>
                <a:lnTo>
                  <a:pt x="654843" y="502444"/>
                </a:lnTo>
                <a:lnTo>
                  <a:pt x="664368" y="542925"/>
                </a:lnTo>
                <a:lnTo>
                  <a:pt x="666750" y="576263"/>
                </a:lnTo>
                <a:lnTo>
                  <a:pt x="657225" y="619125"/>
                </a:lnTo>
                <a:lnTo>
                  <a:pt x="633412" y="657225"/>
                </a:lnTo>
                <a:lnTo>
                  <a:pt x="595312" y="697707"/>
                </a:lnTo>
                <a:lnTo>
                  <a:pt x="559593" y="714375"/>
                </a:lnTo>
                <a:lnTo>
                  <a:pt x="535781" y="721519"/>
                </a:lnTo>
                <a:lnTo>
                  <a:pt x="509587" y="716757"/>
                </a:lnTo>
                <a:lnTo>
                  <a:pt x="485775" y="704850"/>
                </a:lnTo>
                <a:lnTo>
                  <a:pt x="459581" y="683419"/>
                </a:lnTo>
                <a:lnTo>
                  <a:pt x="428625" y="650082"/>
                </a:lnTo>
                <a:lnTo>
                  <a:pt x="369093" y="5476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1667DBB-D8E1-F245-8521-9DE5A6F3AAD1}"/>
              </a:ext>
            </a:extLst>
          </p:cNvPr>
          <p:cNvSpPr/>
          <p:nvPr/>
        </p:nvSpPr>
        <p:spPr>
          <a:xfrm>
            <a:off x="4527550" y="2922588"/>
            <a:ext cx="530225" cy="573087"/>
          </a:xfrm>
          <a:custGeom>
            <a:avLst/>
            <a:gdLst>
              <a:gd name="connsiteX0" fmla="*/ 245269 w 531019"/>
              <a:gd name="connsiteY0" fmla="*/ 414337 h 573881"/>
              <a:gd name="connsiteX1" fmla="*/ 180975 w 531019"/>
              <a:gd name="connsiteY1" fmla="*/ 326231 h 573881"/>
              <a:gd name="connsiteX2" fmla="*/ 123825 w 531019"/>
              <a:gd name="connsiteY2" fmla="*/ 242887 h 573881"/>
              <a:gd name="connsiteX3" fmla="*/ 80963 w 531019"/>
              <a:gd name="connsiteY3" fmla="*/ 169069 h 573881"/>
              <a:gd name="connsiteX4" fmla="*/ 40482 w 531019"/>
              <a:gd name="connsiteY4" fmla="*/ 104775 h 573881"/>
              <a:gd name="connsiteX5" fmla="*/ 14288 w 531019"/>
              <a:gd name="connsiteY5" fmla="*/ 64294 h 573881"/>
              <a:gd name="connsiteX6" fmla="*/ 2382 w 531019"/>
              <a:gd name="connsiteY6" fmla="*/ 30956 h 573881"/>
              <a:gd name="connsiteX7" fmla="*/ 0 w 531019"/>
              <a:gd name="connsiteY7" fmla="*/ 16669 h 573881"/>
              <a:gd name="connsiteX8" fmla="*/ 7144 w 531019"/>
              <a:gd name="connsiteY8" fmla="*/ 2381 h 573881"/>
              <a:gd name="connsiteX9" fmla="*/ 26194 w 531019"/>
              <a:gd name="connsiteY9" fmla="*/ 0 h 573881"/>
              <a:gd name="connsiteX10" fmla="*/ 54769 w 531019"/>
              <a:gd name="connsiteY10" fmla="*/ 7144 h 573881"/>
              <a:gd name="connsiteX11" fmla="*/ 171450 w 531019"/>
              <a:gd name="connsiteY11" fmla="*/ 76200 h 573881"/>
              <a:gd name="connsiteX12" fmla="*/ 290513 w 531019"/>
              <a:gd name="connsiteY12" fmla="*/ 142875 h 573881"/>
              <a:gd name="connsiteX13" fmla="*/ 373857 w 531019"/>
              <a:gd name="connsiteY13" fmla="*/ 195262 h 573881"/>
              <a:gd name="connsiteX14" fmla="*/ 426244 w 531019"/>
              <a:gd name="connsiteY14" fmla="*/ 226219 h 573881"/>
              <a:gd name="connsiteX15" fmla="*/ 457200 w 531019"/>
              <a:gd name="connsiteY15" fmla="*/ 250031 h 573881"/>
              <a:gd name="connsiteX16" fmla="*/ 483394 w 531019"/>
              <a:gd name="connsiteY16" fmla="*/ 276225 h 573881"/>
              <a:gd name="connsiteX17" fmla="*/ 500063 w 531019"/>
              <a:gd name="connsiteY17" fmla="*/ 300037 h 573881"/>
              <a:gd name="connsiteX18" fmla="*/ 516732 w 531019"/>
              <a:gd name="connsiteY18" fmla="*/ 342900 h 573881"/>
              <a:gd name="connsiteX19" fmla="*/ 526257 w 531019"/>
              <a:gd name="connsiteY19" fmla="*/ 402431 h 573881"/>
              <a:gd name="connsiteX20" fmla="*/ 531019 w 531019"/>
              <a:gd name="connsiteY20" fmla="*/ 457200 h 573881"/>
              <a:gd name="connsiteX21" fmla="*/ 526257 w 531019"/>
              <a:gd name="connsiteY21" fmla="*/ 507206 h 573881"/>
              <a:gd name="connsiteX22" fmla="*/ 516732 w 531019"/>
              <a:gd name="connsiteY22" fmla="*/ 542925 h 573881"/>
              <a:gd name="connsiteX23" fmla="*/ 504825 w 531019"/>
              <a:gd name="connsiteY23" fmla="*/ 564356 h 573881"/>
              <a:gd name="connsiteX24" fmla="*/ 483394 w 531019"/>
              <a:gd name="connsiteY24" fmla="*/ 573881 h 573881"/>
              <a:gd name="connsiteX25" fmla="*/ 442913 w 531019"/>
              <a:gd name="connsiteY25" fmla="*/ 571500 h 573881"/>
              <a:gd name="connsiteX26" fmla="*/ 407194 w 531019"/>
              <a:gd name="connsiteY26" fmla="*/ 561975 h 573881"/>
              <a:gd name="connsiteX27" fmla="*/ 378619 w 531019"/>
              <a:gd name="connsiteY27" fmla="*/ 545306 h 573881"/>
              <a:gd name="connsiteX28" fmla="*/ 345282 w 531019"/>
              <a:gd name="connsiteY28" fmla="*/ 521494 h 573881"/>
              <a:gd name="connsiteX29" fmla="*/ 245269 w 531019"/>
              <a:gd name="connsiteY29" fmla="*/ 414337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31019" h="573881">
                <a:moveTo>
                  <a:pt x="245269" y="414337"/>
                </a:moveTo>
                <a:lnTo>
                  <a:pt x="180975" y="326231"/>
                </a:lnTo>
                <a:lnTo>
                  <a:pt x="123825" y="242887"/>
                </a:lnTo>
                <a:lnTo>
                  <a:pt x="80963" y="169069"/>
                </a:lnTo>
                <a:lnTo>
                  <a:pt x="40482" y="104775"/>
                </a:lnTo>
                <a:lnTo>
                  <a:pt x="14288" y="64294"/>
                </a:lnTo>
                <a:lnTo>
                  <a:pt x="2382" y="30956"/>
                </a:lnTo>
                <a:lnTo>
                  <a:pt x="0" y="16669"/>
                </a:lnTo>
                <a:lnTo>
                  <a:pt x="7144" y="2381"/>
                </a:lnTo>
                <a:lnTo>
                  <a:pt x="26194" y="0"/>
                </a:lnTo>
                <a:lnTo>
                  <a:pt x="54769" y="7144"/>
                </a:lnTo>
                <a:lnTo>
                  <a:pt x="171450" y="76200"/>
                </a:lnTo>
                <a:lnTo>
                  <a:pt x="290513" y="142875"/>
                </a:lnTo>
                <a:lnTo>
                  <a:pt x="373857" y="195262"/>
                </a:lnTo>
                <a:lnTo>
                  <a:pt x="426244" y="226219"/>
                </a:lnTo>
                <a:lnTo>
                  <a:pt x="457200" y="250031"/>
                </a:lnTo>
                <a:lnTo>
                  <a:pt x="483394" y="276225"/>
                </a:lnTo>
                <a:lnTo>
                  <a:pt x="500063" y="300037"/>
                </a:lnTo>
                <a:lnTo>
                  <a:pt x="516732" y="342900"/>
                </a:lnTo>
                <a:lnTo>
                  <a:pt x="526257" y="402431"/>
                </a:lnTo>
                <a:lnTo>
                  <a:pt x="531019" y="457200"/>
                </a:lnTo>
                <a:lnTo>
                  <a:pt x="526257" y="507206"/>
                </a:lnTo>
                <a:lnTo>
                  <a:pt x="516732" y="542925"/>
                </a:lnTo>
                <a:lnTo>
                  <a:pt x="504825" y="564356"/>
                </a:lnTo>
                <a:lnTo>
                  <a:pt x="483394" y="573881"/>
                </a:lnTo>
                <a:lnTo>
                  <a:pt x="442913" y="571500"/>
                </a:lnTo>
                <a:lnTo>
                  <a:pt x="407194" y="561975"/>
                </a:lnTo>
                <a:lnTo>
                  <a:pt x="378619" y="545306"/>
                </a:lnTo>
                <a:lnTo>
                  <a:pt x="345282" y="521494"/>
                </a:lnTo>
                <a:lnTo>
                  <a:pt x="245269" y="4143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1A7D1B8-0AE2-AD44-B1AD-32D93BDC4274}"/>
              </a:ext>
            </a:extLst>
          </p:cNvPr>
          <p:cNvSpPr/>
          <p:nvPr/>
        </p:nvSpPr>
        <p:spPr>
          <a:xfrm>
            <a:off x="5332413" y="2705100"/>
            <a:ext cx="1063625" cy="852488"/>
          </a:xfrm>
          <a:custGeom>
            <a:avLst/>
            <a:gdLst>
              <a:gd name="connsiteX0" fmla="*/ 511969 w 1064419"/>
              <a:gd name="connsiteY0" fmla="*/ 585788 h 852488"/>
              <a:gd name="connsiteX1" fmla="*/ 392906 w 1064419"/>
              <a:gd name="connsiteY1" fmla="*/ 657225 h 852488"/>
              <a:gd name="connsiteX2" fmla="*/ 164306 w 1064419"/>
              <a:gd name="connsiteY2" fmla="*/ 783431 h 852488"/>
              <a:gd name="connsiteX3" fmla="*/ 35719 w 1064419"/>
              <a:gd name="connsiteY3" fmla="*/ 850106 h 852488"/>
              <a:gd name="connsiteX4" fmla="*/ 14287 w 1064419"/>
              <a:gd name="connsiteY4" fmla="*/ 852488 h 852488"/>
              <a:gd name="connsiteX5" fmla="*/ 0 w 1064419"/>
              <a:gd name="connsiteY5" fmla="*/ 845344 h 852488"/>
              <a:gd name="connsiteX6" fmla="*/ 0 w 1064419"/>
              <a:gd name="connsiteY6" fmla="*/ 828675 h 852488"/>
              <a:gd name="connsiteX7" fmla="*/ 14287 w 1064419"/>
              <a:gd name="connsiteY7" fmla="*/ 790575 h 852488"/>
              <a:gd name="connsiteX8" fmla="*/ 80962 w 1064419"/>
              <a:gd name="connsiteY8" fmla="*/ 733425 h 852488"/>
              <a:gd name="connsiteX9" fmla="*/ 259556 w 1064419"/>
              <a:gd name="connsiteY9" fmla="*/ 576263 h 852488"/>
              <a:gd name="connsiteX10" fmla="*/ 433387 w 1064419"/>
              <a:gd name="connsiteY10" fmla="*/ 407194 h 852488"/>
              <a:gd name="connsiteX11" fmla="*/ 571500 w 1064419"/>
              <a:gd name="connsiteY11" fmla="*/ 257175 h 852488"/>
              <a:gd name="connsiteX12" fmla="*/ 635794 w 1064419"/>
              <a:gd name="connsiteY12" fmla="*/ 171450 h 852488"/>
              <a:gd name="connsiteX13" fmla="*/ 635794 w 1064419"/>
              <a:gd name="connsiteY13" fmla="*/ 145256 h 852488"/>
              <a:gd name="connsiteX14" fmla="*/ 628650 w 1064419"/>
              <a:gd name="connsiteY14" fmla="*/ 109538 h 852488"/>
              <a:gd name="connsiteX15" fmla="*/ 602456 w 1064419"/>
              <a:gd name="connsiteY15" fmla="*/ 66675 h 852488"/>
              <a:gd name="connsiteX16" fmla="*/ 585787 w 1064419"/>
              <a:gd name="connsiteY16" fmla="*/ 40481 h 852488"/>
              <a:gd name="connsiteX17" fmla="*/ 583406 w 1064419"/>
              <a:gd name="connsiteY17" fmla="*/ 23813 h 852488"/>
              <a:gd name="connsiteX18" fmla="*/ 590550 w 1064419"/>
              <a:gd name="connsiteY18" fmla="*/ 4763 h 852488"/>
              <a:gd name="connsiteX19" fmla="*/ 614362 w 1064419"/>
              <a:gd name="connsiteY19" fmla="*/ 0 h 852488"/>
              <a:gd name="connsiteX20" fmla="*/ 676275 w 1064419"/>
              <a:gd name="connsiteY20" fmla="*/ 14288 h 852488"/>
              <a:gd name="connsiteX21" fmla="*/ 764381 w 1064419"/>
              <a:gd name="connsiteY21" fmla="*/ 38100 h 852488"/>
              <a:gd name="connsiteX22" fmla="*/ 850106 w 1064419"/>
              <a:gd name="connsiteY22" fmla="*/ 78581 h 852488"/>
              <a:gd name="connsiteX23" fmla="*/ 933450 w 1064419"/>
              <a:gd name="connsiteY23" fmla="*/ 128588 h 852488"/>
              <a:gd name="connsiteX24" fmla="*/ 988219 w 1064419"/>
              <a:gd name="connsiteY24" fmla="*/ 164306 h 852488"/>
              <a:gd name="connsiteX25" fmla="*/ 1033462 w 1064419"/>
              <a:gd name="connsiteY25" fmla="*/ 202406 h 852488"/>
              <a:gd name="connsiteX26" fmla="*/ 1054894 w 1064419"/>
              <a:gd name="connsiteY26" fmla="*/ 223838 h 852488"/>
              <a:gd name="connsiteX27" fmla="*/ 1064419 w 1064419"/>
              <a:gd name="connsiteY27" fmla="*/ 240506 h 852488"/>
              <a:gd name="connsiteX28" fmla="*/ 1064419 w 1064419"/>
              <a:gd name="connsiteY28" fmla="*/ 266700 h 852488"/>
              <a:gd name="connsiteX29" fmla="*/ 1047750 w 1064419"/>
              <a:gd name="connsiteY29" fmla="*/ 295275 h 852488"/>
              <a:gd name="connsiteX30" fmla="*/ 1000125 w 1064419"/>
              <a:gd name="connsiteY30" fmla="*/ 316706 h 852488"/>
              <a:gd name="connsiteX31" fmla="*/ 935831 w 1064419"/>
              <a:gd name="connsiteY31" fmla="*/ 328613 h 852488"/>
              <a:gd name="connsiteX32" fmla="*/ 885825 w 1064419"/>
              <a:gd name="connsiteY32" fmla="*/ 342900 h 852488"/>
              <a:gd name="connsiteX33" fmla="*/ 845344 w 1064419"/>
              <a:gd name="connsiteY33" fmla="*/ 364331 h 852488"/>
              <a:gd name="connsiteX34" fmla="*/ 790575 w 1064419"/>
              <a:gd name="connsiteY34" fmla="*/ 404813 h 852488"/>
              <a:gd name="connsiteX35" fmla="*/ 714375 w 1064419"/>
              <a:gd name="connsiteY35" fmla="*/ 459581 h 852488"/>
              <a:gd name="connsiteX36" fmla="*/ 511969 w 1064419"/>
              <a:gd name="connsiteY36" fmla="*/ 585788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64419" h="852488">
                <a:moveTo>
                  <a:pt x="511969" y="585788"/>
                </a:moveTo>
                <a:lnTo>
                  <a:pt x="392906" y="657225"/>
                </a:lnTo>
                <a:lnTo>
                  <a:pt x="164306" y="783431"/>
                </a:lnTo>
                <a:lnTo>
                  <a:pt x="35719" y="850106"/>
                </a:lnTo>
                <a:lnTo>
                  <a:pt x="14287" y="852488"/>
                </a:lnTo>
                <a:lnTo>
                  <a:pt x="0" y="845344"/>
                </a:lnTo>
                <a:lnTo>
                  <a:pt x="0" y="828675"/>
                </a:lnTo>
                <a:lnTo>
                  <a:pt x="14287" y="790575"/>
                </a:lnTo>
                <a:lnTo>
                  <a:pt x="80962" y="733425"/>
                </a:lnTo>
                <a:lnTo>
                  <a:pt x="259556" y="576263"/>
                </a:lnTo>
                <a:lnTo>
                  <a:pt x="433387" y="407194"/>
                </a:lnTo>
                <a:lnTo>
                  <a:pt x="571500" y="257175"/>
                </a:lnTo>
                <a:lnTo>
                  <a:pt x="635794" y="171450"/>
                </a:lnTo>
                <a:lnTo>
                  <a:pt x="635794" y="145256"/>
                </a:lnTo>
                <a:lnTo>
                  <a:pt x="628650" y="109538"/>
                </a:lnTo>
                <a:lnTo>
                  <a:pt x="602456" y="66675"/>
                </a:lnTo>
                <a:lnTo>
                  <a:pt x="585787" y="40481"/>
                </a:lnTo>
                <a:lnTo>
                  <a:pt x="583406" y="23813"/>
                </a:lnTo>
                <a:lnTo>
                  <a:pt x="590550" y="4763"/>
                </a:lnTo>
                <a:lnTo>
                  <a:pt x="614362" y="0"/>
                </a:lnTo>
                <a:lnTo>
                  <a:pt x="676275" y="14288"/>
                </a:lnTo>
                <a:lnTo>
                  <a:pt x="764381" y="38100"/>
                </a:lnTo>
                <a:lnTo>
                  <a:pt x="850106" y="78581"/>
                </a:lnTo>
                <a:lnTo>
                  <a:pt x="933450" y="128588"/>
                </a:lnTo>
                <a:lnTo>
                  <a:pt x="988219" y="164306"/>
                </a:lnTo>
                <a:lnTo>
                  <a:pt x="1033462" y="202406"/>
                </a:lnTo>
                <a:lnTo>
                  <a:pt x="1054894" y="223838"/>
                </a:lnTo>
                <a:lnTo>
                  <a:pt x="1064419" y="240506"/>
                </a:lnTo>
                <a:lnTo>
                  <a:pt x="1064419" y="266700"/>
                </a:lnTo>
                <a:lnTo>
                  <a:pt x="1047750" y="295275"/>
                </a:lnTo>
                <a:lnTo>
                  <a:pt x="1000125" y="316706"/>
                </a:lnTo>
                <a:lnTo>
                  <a:pt x="935831" y="328613"/>
                </a:lnTo>
                <a:lnTo>
                  <a:pt x="885825" y="342900"/>
                </a:lnTo>
                <a:lnTo>
                  <a:pt x="845344" y="364331"/>
                </a:lnTo>
                <a:lnTo>
                  <a:pt x="790575" y="404813"/>
                </a:lnTo>
                <a:lnTo>
                  <a:pt x="714375" y="459581"/>
                </a:lnTo>
                <a:lnTo>
                  <a:pt x="511969" y="5857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11949ED-EF2F-9F46-ABDE-DFD46717A05A}"/>
              </a:ext>
            </a:extLst>
          </p:cNvPr>
          <p:cNvSpPr/>
          <p:nvPr/>
        </p:nvSpPr>
        <p:spPr>
          <a:xfrm>
            <a:off x="3117850" y="3963988"/>
            <a:ext cx="3565525" cy="515937"/>
          </a:xfrm>
          <a:custGeom>
            <a:avLst/>
            <a:gdLst>
              <a:gd name="connsiteX0" fmla="*/ 2272597 w 3565267"/>
              <a:gd name="connsiteY0" fmla="*/ 265086 h 515280"/>
              <a:gd name="connsiteX1" fmla="*/ 1944962 w 3565267"/>
              <a:gd name="connsiteY1" fmla="*/ 291893 h 515280"/>
              <a:gd name="connsiteX2" fmla="*/ 1429681 w 3565267"/>
              <a:gd name="connsiteY2" fmla="*/ 348484 h 515280"/>
              <a:gd name="connsiteX3" fmla="*/ 1125874 w 3565267"/>
              <a:gd name="connsiteY3" fmla="*/ 387205 h 515280"/>
              <a:gd name="connsiteX4" fmla="*/ 768454 w 3565267"/>
              <a:gd name="connsiteY4" fmla="*/ 434861 h 515280"/>
              <a:gd name="connsiteX5" fmla="*/ 634421 w 3565267"/>
              <a:gd name="connsiteY5" fmla="*/ 452732 h 515280"/>
              <a:gd name="connsiteX6" fmla="*/ 574851 w 3565267"/>
              <a:gd name="connsiteY6" fmla="*/ 473581 h 515280"/>
              <a:gd name="connsiteX7" fmla="*/ 500388 w 3565267"/>
              <a:gd name="connsiteY7" fmla="*/ 494431 h 515280"/>
              <a:gd name="connsiteX8" fmla="*/ 416990 w 3565267"/>
              <a:gd name="connsiteY8" fmla="*/ 509323 h 515280"/>
              <a:gd name="connsiteX9" fmla="*/ 384227 w 3565267"/>
              <a:gd name="connsiteY9" fmla="*/ 515280 h 515280"/>
              <a:gd name="connsiteX10" fmla="*/ 357420 w 3565267"/>
              <a:gd name="connsiteY10" fmla="*/ 515280 h 515280"/>
              <a:gd name="connsiteX11" fmla="*/ 312743 w 3565267"/>
              <a:gd name="connsiteY11" fmla="*/ 503366 h 515280"/>
              <a:gd name="connsiteX12" fmla="*/ 271044 w 3565267"/>
              <a:gd name="connsiteY12" fmla="*/ 485495 h 515280"/>
              <a:gd name="connsiteX13" fmla="*/ 235302 w 3565267"/>
              <a:gd name="connsiteY13" fmla="*/ 467624 h 515280"/>
              <a:gd name="connsiteX14" fmla="*/ 169775 w 3565267"/>
              <a:gd name="connsiteY14" fmla="*/ 419968 h 515280"/>
              <a:gd name="connsiteX15" fmla="*/ 92334 w 3565267"/>
              <a:gd name="connsiteY15" fmla="*/ 345506 h 515280"/>
              <a:gd name="connsiteX16" fmla="*/ 14893 w 3565267"/>
              <a:gd name="connsiteY16" fmla="*/ 253172 h 515280"/>
              <a:gd name="connsiteX17" fmla="*/ 0 w 3565267"/>
              <a:gd name="connsiteY17" fmla="*/ 226366 h 515280"/>
              <a:gd name="connsiteX18" fmla="*/ 0 w 3565267"/>
              <a:gd name="connsiteY18" fmla="*/ 193602 h 515280"/>
              <a:gd name="connsiteX19" fmla="*/ 8936 w 3565267"/>
              <a:gd name="connsiteY19" fmla="*/ 175731 h 515280"/>
              <a:gd name="connsiteX20" fmla="*/ 23828 w 3565267"/>
              <a:gd name="connsiteY20" fmla="*/ 175731 h 515280"/>
              <a:gd name="connsiteX21" fmla="*/ 44678 w 3565267"/>
              <a:gd name="connsiteY21" fmla="*/ 184667 h 515280"/>
              <a:gd name="connsiteX22" fmla="*/ 83398 w 3565267"/>
              <a:gd name="connsiteY22" fmla="*/ 217430 h 515280"/>
              <a:gd name="connsiteX23" fmla="*/ 119140 w 3565267"/>
              <a:gd name="connsiteY23" fmla="*/ 244237 h 515280"/>
              <a:gd name="connsiteX24" fmla="*/ 169775 w 3565267"/>
              <a:gd name="connsiteY24" fmla="*/ 265086 h 515280"/>
              <a:gd name="connsiteX25" fmla="*/ 229345 w 3565267"/>
              <a:gd name="connsiteY25" fmla="*/ 277000 h 515280"/>
              <a:gd name="connsiteX26" fmla="*/ 285936 w 3565267"/>
              <a:gd name="connsiteY26" fmla="*/ 279979 h 515280"/>
              <a:gd name="connsiteX27" fmla="*/ 375291 w 3565267"/>
              <a:gd name="connsiteY27" fmla="*/ 277000 h 515280"/>
              <a:gd name="connsiteX28" fmla="*/ 607615 w 3565267"/>
              <a:gd name="connsiteY28" fmla="*/ 250194 h 515280"/>
              <a:gd name="connsiteX29" fmla="*/ 1173530 w 3565267"/>
              <a:gd name="connsiteY29" fmla="*/ 190624 h 515280"/>
              <a:gd name="connsiteX30" fmla="*/ 1688811 w 3565267"/>
              <a:gd name="connsiteY30" fmla="*/ 134032 h 515280"/>
              <a:gd name="connsiteX31" fmla="*/ 2022403 w 3565267"/>
              <a:gd name="connsiteY31" fmla="*/ 101269 h 515280"/>
              <a:gd name="connsiteX32" fmla="*/ 2463221 w 3565267"/>
              <a:gd name="connsiteY32" fmla="*/ 74462 h 515280"/>
              <a:gd name="connsiteX33" fmla="*/ 2772985 w 3565267"/>
              <a:gd name="connsiteY33" fmla="*/ 68505 h 515280"/>
              <a:gd name="connsiteX34" fmla="*/ 2951695 w 3565267"/>
              <a:gd name="connsiteY34" fmla="*/ 68505 h 515280"/>
              <a:gd name="connsiteX35" fmla="*/ 3052964 w 3565267"/>
              <a:gd name="connsiteY35" fmla="*/ 35742 h 515280"/>
              <a:gd name="connsiteX36" fmla="*/ 3133384 w 3565267"/>
              <a:gd name="connsiteY36" fmla="*/ 11914 h 515280"/>
              <a:gd name="connsiteX37" fmla="*/ 3186997 w 3565267"/>
              <a:gd name="connsiteY37" fmla="*/ 0 h 515280"/>
              <a:gd name="connsiteX38" fmla="*/ 3228696 w 3565267"/>
              <a:gd name="connsiteY38" fmla="*/ 5957 h 515280"/>
              <a:gd name="connsiteX39" fmla="*/ 3347836 w 3565267"/>
              <a:gd name="connsiteY39" fmla="*/ 47656 h 515280"/>
              <a:gd name="connsiteX40" fmla="*/ 3469955 w 3565267"/>
              <a:gd name="connsiteY40" fmla="*/ 92333 h 515280"/>
              <a:gd name="connsiteX41" fmla="*/ 3520589 w 3565267"/>
              <a:gd name="connsiteY41" fmla="*/ 122118 h 515280"/>
              <a:gd name="connsiteX42" fmla="*/ 3556331 w 3565267"/>
              <a:gd name="connsiteY42" fmla="*/ 154882 h 515280"/>
              <a:gd name="connsiteX43" fmla="*/ 3565267 w 3565267"/>
              <a:gd name="connsiteY43" fmla="*/ 190624 h 515280"/>
              <a:gd name="connsiteX44" fmla="*/ 3565267 w 3565267"/>
              <a:gd name="connsiteY44" fmla="*/ 226366 h 515280"/>
              <a:gd name="connsiteX45" fmla="*/ 3541439 w 3565267"/>
              <a:gd name="connsiteY45" fmla="*/ 259129 h 515280"/>
              <a:gd name="connsiteX46" fmla="*/ 3472933 w 3565267"/>
              <a:gd name="connsiteY46" fmla="*/ 288914 h 515280"/>
              <a:gd name="connsiteX47" fmla="*/ 3407406 w 3565267"/>
              <a:gd name="connsiteY47" fmla="*/ 285936 h 515280"/>
              <a:gd name="connsiteX48" fmla="*/ 3124448 w 3565267"/>
              <a:gd name="connsiteY48" fmla="*/ 256151 h 515280"/>
              <a:gd name="connsiteX49" fmla="*/ 2752136 w 3565267"/>
              <a:gd name="connsiteY49" fmla="*/ 241258 h 515280"/>
              <a:gd name="connsiteX50" fmla="*/ 2272597 w 3565267"/>
              <a:gd name="connsiteY50" fmla="*/ 265086 h 515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565267" h="515280">
                <a:moveTo>
                  <a:pt x="2272597" y="265086"/>
                </a:moveTo>
                <a:lnTo>
                  <a:pt x="1944962" y="291893"/>
                </a:lnTo>
                <a:lnTo>
                  <a:pt x="1429681" y="348484"/>
                </a:lnTo>
                <a:lnTo>
                  <a:pt x="1125874" y="387205"/>
                </a:lnTo>
                <a:lnTo>
                  <a:pt x="768454" y="434861"/>
                </a:lnTo>
                <a:lnTo>
                  <a:pt x="634421" y="452732"/>
                </a:lnTo>
                <a:lnTo>
                  <a:pt x="574851" y="473581"/>
                </a:lnTo>
                <a:lnTo>
                  <a:pt x="500388" y="494431"/>
                </a:lnTo>
                <a:lnTo>
                  <a:pt x="416990" y="509323"/>
                </a:lnTo>
                <a:lnTo>
                  <a:pt x="384227" y="515280"/>
                </a:lnTo>
                <a:lnTo>
                  <a:pt x="357420" y="515280"/>
                </a:lnTo>
                <a:lnTo>
                  <a:pt x="312743" y="503366"/>
                </a:lnTo>
                <a:lnTo>
                  <a:pt x="271044" y="485495"/>
                </a:lnTo>
                <a:lnTo>
                  <a:pt x="235302" y="467624"/>
                </a:lnTo>
                <a:lnTo>
                  <a:pt x="169775" y="419968"/>
                </a:lnTo>
                <a:lnTo>
                  <a:pt x="92334" y="345506"/>
                </a:lnTo>
                <a:lnTo>
                  <a:pt x="14893" y="253172"/>
                </a:lnTo>
                <a:lnTo>
                  <a:pt x="0" y="226366"/>
                </a:lnTo>
                <a:lnTo>
                  <a:pt x="0" y="193602"/>
                </a:lnTo>
                <a:lnTo>
                  <a:pt x="8936" y="175731"/>
                </a:lnTo>
                <a:lnTo>
                  <a:pt x="23828" y="175731"/>
                </a:lnTo>
                <a:lnTo>
                  <a:pt x="44678" y="184667"/>
                </a:lnTo>
                <a:lnTo>
                  <a:pt x="83398" y="217430"/>
                </a:lnTo>
                <a:lnTo>
                  <a:pt x="119140" y="244237"/>
                </a:lnTo>
                <a:lnTo>
                  <a:pt x="169775" y="265086"/>
                </a:lnTo>
                <a:lnTo>
                  <a:pt x="229345" y="277000"/>
                </a:lnTo>
                <a:lnTo>
                  <a:pt x="285936" y="279979"/>
                </a:lnTo>
                <a:lnTo>
                  <a:pt x="375291" y="277000"/>
                </a:lnTo>
                <a:lnTo>
                  <a:pt x="607615" y="250194"/>
                </a:lnTo>
                <a:lnTo>
                  <a:pt x="1173530" y="190624"/>
                </a:lnTo>
                <a:lnTo>
                  <a:pt x="1688811" y="134032"/>
                </a:lnTo>
                <a:lnTo>
                  <a:pt x="2022403" y="101269"/>
                </a:lnTo>
                <a:lnTo>
                  <a:pt x="2463221" y="74462"/>
                </a:lnTo>
                <a:lnTo>
                  <a:pt x="2772985" y="68505"/>
                </a:lnTo>
                <a:lnTo>
                  <a:pt x="2951695" y="68505"/>
                </a:lnTo>
                <a:lnTo>
                  <a:pt x="3052964" y="35742"/>
                </a:lnTo>
                <a:lnTo>
                  <a:pt x="3133384" y="11914"/>
                </a:lnTo>
                <a:lnTo>
                  <a:pt x="3186997" y="0"/>
                </a:lnTo>
                <a:lnTo>
                  <a:pt x="3228696" y="5957"/>
                </a:lnTo>
                <a:lnTo>
                  <a:pt x="3347836" y="47656"/>
                </a:lnTo>
                <a:lnTo>
                  <a:pt x="3469955" y="92333"/>
                </a:lnTo>
                <a:lnTo>
                  <a:pt x="3520589" y="122118"/>
                </a:lnTo>
                <a:lnTo>
                  <a:pt x="3556331" y="154882"/>
                </a:lnTo>
                <a:lnTo>
                  <a:pt x="3565267" y="190624"/>
                </a:lnTo>
                <a:lnTo>
                  <a:pt x="3565267" y="226366"/>
                </a:lnTo>
                <a:lnTo>
                  <a:pt x="3541439" y="259129"/>
                </a:lnTo>
                <a:lnTo>
                  <a:pt x="3472933" y="288914"/>
                </a:lnTo>
                <a:lnTo>
                  <a:pt x="3407406" y="285936"/>
                </a:lnTo>
                <a:lnTo>
                  <a:pt x="3124448" y="256151"/>
                </a:lnTo>
                <a:lnTo>
                  <a:pt x="2752136" y="241258"/>
                </a:lnTo>
                <a:lnTo>
                  <a:pt x="2272597" y="26508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2C00D3B-9141-6146-8CFA-47402193C4C6}"/>
              </a:ext>
            </a:extLst>
          </p:cNvPr>
          <p:cNvSpPr/>
          <p:nvPr/>
        </p:nvSpPr>
        <p:spPr>
          <a:xfrm>
            <a:off x="3819525" y="1439863"/>
            <a:ext cx="574675" cy="1055687"/>
          </a:xfrm>
          <a:custGeom>
            <a:avLst/>
            <a:gdLst>
              <a:gd name="connsiteX0" fmla="*/ 354806 w 573881"/>
              <a:gd name="connsiteY0" fmla="*/ 809625 h 1054894"/>
              <a:gd name="connsiteX1" fmla="*/ 340519 w 573881"/>
              <a:gd name="connsiteY1" fmla="*/ 704850 h 1054894"/>
              <a:gd name="connsiteX2" fmla="*/ 302419 w 573881"/>
              <a:gd name="connsiteY2" fmla="*/ 502444 h 1054894"/>
              <a:gd name="connsiteX3" fmla="*/ 283369 w 573881"/>
              <a:gd name="connsiteY3" fmla="*/ 428625 h 1054894"/>
              <a:gd name="connsiteX4" fmla="*/ 257175 w 573881"/>
              <a:gd name="connsiteY4" fmla="*/ 347663 h 1054894"/>
              <a:gd name="connsiteX5" fmla="*/ 230981 w 573881"/>
              <a:gd name="connsiteY5" fmla="*/ 278607 h 1054894"/>
              <a:gd name="connsiteX6" fmla="*/ 204788 w 573881"/>
              <a:gd name="connsiteY6" fmla="*/ 219075 h 1054894"/>
              <a:gd name="connsiteX7" fmla="*/ 183356 w 573881"/>
              <a:gd name="connsiteY7" fmla="*/ 176213 h 1054894"/>
              <a:gd name="connsiteX8" fmla="*/ 157163 w 573881"/>
              <a:gd name="connsiteY8" fmla="*/ 145257 h 1054894"/>
              <a:gd name="connsiteX9" fmla="*/ 128588 w 573881"/>
              <a:gd name="connsiteY9" fmla="*/ 121444 h 1054894"/>
              <a:gd name="connsiteX10" fmla="*/ 95250 w 573881"/>
              <a:gd name="connsiteY10" fmla="*/ 100013 h 1054894"/>
              <a:gd name="connsiteX11" fmla="*/ 64294 w 573881"/>
              <a:gd name="connsiteY11" fmla="*/ 83344 h 1054894"/>
              <a:gd name="connsiteX12" fmla="*/ 35719 w 573881"/>
              <a:gd name="connsiteY12" fmla="*/ 73819 h 1054894"/>
              <a:gd name="connsiteX13" fmla="*/ 19050 w 573881"/>
              <a:gd name="connsiteY13" fmla="*/ 59532 h 1054894"/>
              <a:gd name="connsiteX14" fmla="*/ 2381 w 573881"/>
              <a:gd name="connsiteY14" fmla="*/ 38100 h 1054894"/>
              <a:gd name="connsiteX15" fmla="*/ 0 w 573881"/>
              <a:gd name="connsiteY15" fmla="*/ 23813 h 1054894"/>
              <a:gd name="connsiteX16" fmla="*/ 7144 w 573881"/>
              <a:gd name="connsiteY16" fmla="*/ 9525 h 1054894"/>
              <a:gd name="connsiteX17" fmla="*/ 33338 w 573881"/>
              <a:gd name="connsiteY17" fmla="*/ 0 h 1054894"/>
              <a:gd name="connsiteX18" fmla="*/ 97631 w 573881"/>
              <a:gd name="connsiteY18" fmla="*/ 4763 h 1054894"/>
              <a:gd name="connsiteX19" fmla="*/ 200025 w 573881"/>
              <a:gd name="connsiteY19" fmla="*/ 16669 h 1054894"/>
              <a:gd name="connsiteX20" fmla="*/ 309563 w 573881"/>
              <a:gd name="connsiteY20" fmla="*/ 35719 h 1054894"/>
              <a:gd name="connsiteX21" fmla="*/ 411956 w 573881"/>
              <a:gd name="connsiteY21" fmla="*/ 57150 h 1054894"/>
              <a:gd name="connsiteX22" fmla="*/ 478631 w 573881"/>
              <a:gd name="connsiteY22" fmla="*/ 73819 h 1054894"/>
              <a:gd name="connsiteX23" fmla="*/ 538163 w 573881"/>
              <a:gd name="connsiteY23" fmla="*/ 97632 h 1054894"/>
              <a:gd name="connsiteX24" fmla="*/ 564356 w 573881"/>
              <a:gd name="connsiteY24" fmla="*/ 116682 h 1054894"/>
              <a:gd name="connsiteX25" fmla="*/ 573881 w 573881"/>
              <a:gd name="connsiteY25" fmla="*/ 133350 h 1054894"/>
              <a:gd name="connsiteX26" fmla="*/ 571500 w 573881"/>
              <a:gd name="connsiteY26" fmla="*/ 150019 h 1054894"/>
              <a:gd name="connsiteX27" fmla="*/ 550069 w 573881"/>
              <a:gd name="connsiteY27" fmla="*/ 178594 h 1054894"/>
              <a:gd name="connsiteX28" fmla="*/ 538163 w 573881"/>
              <a:gd name="connsiteY28" fmla="*/ 207169 h 1054894"/>
              <a:gd name="connsiteX29" fmla="*/ 528638 w 573881"/>
              <a:gd name="connsiteY29" fmla="*/ 245269 h 1054894"/>
              <a:gd name="connsiteX30" fmla="*/ 526256 w 573881"/>
              <a:gd name="connsiteY30" fmla="*/ 269082 h 1054894"/>
              <a:gd name="connsiteX31" fmla="*/ 528638 w 573881"/>
              <a:gd name="connsiteY31" fmla="*/ 328613 h 1054894"/>
              <a:gd name="connsiteX32" fmla="*/ 547688 w 573881"/>
              <a:gd name="connsiteY32" fmla="*/ 481013 h 1054894"/>
              <a:gd name="connsiteX33" fmla="*/ 566738 w 573881"/>
              <a:gd name="connsiteY33" fmla="*/ 683419 h 1054894"/>
              <a:gd name="connsiteX34" fmla="*/ 569119 w 573881"/>
              <a:gd name="connsiteY34" fmla="*/ 776288 h 1054894"/>
              <a:gd name="connsiteX35" fmla="*/ 569119 w 573881"/>
              <a:gd name="connsiteY35" fmla="*/ 845344 h 1054894"/>
              <a:gd name="connsiteX36" fmla="*/ 566738 w 573881"/>
              <a:gd name="connsiteY36" fmla="*/ 897732 h 1054894"/>
              <a:gd name="connsiteX37" fmla="*/ 561975 w 573881"/>
              <a:gd name="connsiteY37" fmla="*/ 935832 h 1054894"/>
              <a:gd name="connsiteX38" fmla="*/ 550069 w 573881"/>
              <a:gd name="connsiteY38" fmla="*/ 976313 h 1054894"/>
              <a:gd name="connsiteX39" fmla="*/ 533400 w 573881"/>
              <a:gd name="connsiteY39" fmla="*/ 1014413 h 1054894"/>
              <a:gd name="connsiteX40" fmla="*/ 511969 w 573881"/>
              <a:gd name="connsiteY40" fmla="*/ 1040607 h 1054894"/>
              <a:gd name="connsiteX41" fmla="*/ 497681 w 573881"/>
              <a:gd name="connsiteY41" fmla="*/ 1050132 h 1054894"/>
              <a:gd name="connsiteX42" fmla="*/ 478631 w 573881"/>
              <a:gd name="connsiteY42" fmla="*/ 1054894 h 1054894"/>
              <a:gd name="connsiteX43" fmla="*/ 450056 w 573881"/>
              <a:gd name="connsiteY43" fmla="*/ 1050132 h 1054894"/>
              <a:gd name="connsiteX44" fmla="*/ 419100 w 573881"/>
              <a:gd name="connsiteY44" fmla="*/ 1028700 h 1054894"/>
              <a:gd name="connsiteX45" fmla="*/ 388144 w 573881"/>
              <a:gd name="connsiteY45" fmla="*/ 988219 h 1054894"/>
              <a:gd name="connsiteX46" fmla="*/ 369094 w 573881"/>
              <a:gd name="connsiteY46" fmla="*/ 909638 h 1054894"/>
              <a:gd name="connsiteX47" fmla="*/ 354806 w 573881"/>
              <a:gd name="connsiteY47" fmla="*/ 809625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73881" h="1054894">
                <a:moveTo>
                  <a:pt x="354806" y="809625"/>
                </a:moveTo>
                <a:lnTo>
                  <a:pt x="340519" y="704850"/>
                </a:lnTo>
                <a:lnTo>
                  <a:pt x="302419" y="502444"/>
                </a:lnTo>
                <a:lnTo>
                  <a:pt x="283369" y="428625"/>
                </a:lnTo>
                <a:lnTo>
                  <a:pt x="257175" y="347663"/>
                </a:lnTo>
                <a:lnTo>
                  <a:pt x="230981" y="278607"/>
                </a:lnTo>
                <a:lnTo>
                  <a:pt x="204788" y="219075"/>
                </a:lnTo>
                <a:lnTo>
                  <a:pt x="183356" y="176213"/>
                </a:lnTo>
                <a:lnTo>
                  <a:pt x="157163" y="145257"/>
                </a:lnTo>
                <a:lnTo>
                  <a:pt x="128588" y="121444"/>
                </a:lnTo>
                <a:lnTo>
                  <a:pt x="95250" y="100013"/>
                </a:lnTo>
                <a:lnTo>
                  <a:pt x="64294" y="83344"/>
                </a:lnTo>
                <a:lnTo>
                  <a:pt x="35719" y="73819"/>
                </a:lnTo>
                <a:lnTo>
                  <a:pt x="19050" y="59532"/>
                </a:lnTo>
                <a:lnTo>
                  <a:pt x="2381" y="38100"/>
                </a:lnTo>
                <a:lnTo>
                  <a:pt x="0" y="23813"/>
                </a:lnTo>
                <a:lnTo>
                  <a:pt x="7144" y="9525"/>
                </a:lnTo>
                <a:lnTo>
                  <a:pt x="33338" y="0"/>
                </a:lnTo>
                <a:lnTo>
                  <a:pt x="97631" y="4763"/>
                </a:lnTo>
                <a:lnTo>
                  <a:pt x="200025" y="16669"/>
                </a:lnTo>
                <a:lnTo>
                  <a:pt x="309563" y="35719"/>
                </a:lnTo>
                <a:lnTo>
                  <a:pt x="411956" y="57150"/>
                </a:lnTo>
                <a:lnTo>
                  <a:pt x="478631" y="73819"/>
                </a:lnTo>
                <a:lnTo>
                  <a:pt x="538163" y="97632"/>
                </a:lnTo>
                <a:lnTo>
                  <a:pt x="564356" y="116682"/>
                </a:lnTo>
                <a:lnTo>
                  <a:pt x="573881" y="133350"/>
                </a:lnTo>
                <a:lnTo>
                  <a:pt x="571500" y="150019"/>
                </a:lnTo>
                <a:lnTo>
                  <a:pt x="550069" y="178594"/>
                </a:lnTo>
                <a:lnTo>
                  <a:pt x="538163" y="207169"/>
                </a:lnTo>
                <a:lnTo>
                  <a:pt x="528638" y="245269"/>
                </a:lnTo>
                <a:lnTo>
                  <a:pt x="526256" y="269082"/>
                </a:lnTo>
                <a:lnTo>
                  <a:pt x="528638" y="328613"/>
                </a:lnTo>
                <a:lnTo>
                  <a:pt x="547688" y="481013"/>
                </a:lnTo>
                <a:lnTo>
                  <a:pt x="566738" y="683419"/>
                </a:lnTo>
                <a:cubicBezTo>
                  <a:pt x="567532" y="714375"/>
                  <a:pt x="568325" y="745332"/>
                  <a:pt x="569119" y="776288"/>
                </a:cubicBezTo>
                <a:lnTo>
                  <a:pt x="569119" y="845344"/>
                </a:lnTo>
                <a:lnTo>
                  <a:pt x="566738" y="897732"/>
                </a:lnTo>
                <a:lnTo>
                  <a:pt x="561975" y="935832"/>
                </a:lnTo>
                <a:lnTo>
                  <a:pt x="550069" y="976313"/>
                </a:lnTo>
                <a:lnTo>
                  <a:pt x="533400" y="1014413"/>
                </a:lnTo>
                <a:lnTo>
                  <a:pt x="511969" y="1040607"/>
                </a:lnTo>
                <a:lnTo>
                  <a:pt x="497681" y="1050132"/>
                </a:lnTo>
                <a:lnTo>
                  <a:pt x="478631" y="1054894"/>
                </a:lnTo>
                <a:lnTo>
                  <a:pt x="450056" y="1050132"/>
                </a:lnTo>
                <a:lnTo>
                  <a:pt x="419100" y="1028700"/>
                </a:lnTo>
                <a:lnTo>
                  <a:pt x="388144" y="988219"/>
                </a:lnTo>
                <a:lnTo>
                  <a:pt x="369094" y="909638"/>
                </a:lnTo>
                <a:lnTo>
                  <a:pt x="354806" y="809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0B6E752-CB2E-F249-AB77-45081201F4C7}"/>
              </a:ext>
            </a:extLst>
          </p:cNvPr>
          <p:cNvSpPr/>
          <p:nvPr/>
        </p:nvSpPr>
        <p:spPr>
          <a:xfrm>
            <a:off x="5491163" y="1238250"/>
            <a:ext cx="546100" cy="1077913"/>
          </a:xfrm>
          <a:custGeom>
            <a:avLst/>
            <a:gdLst>
              <a:gd name="connsiteX0" fmla="*/ 69056 w 545306"/>
              <a:gd name="connsiteY0" fmla="*/ 862013 h 1078706"/>
              <a:gd name="connsiteX1" fmla="*/ 100012 w 545306"/>
              <a:gd name="connsiteY1" fmla="*/ 738188 h 1078706"/>
              <a:gd name="connsiteX2" fmla="*/ 147637 w 545306"/>
              <a:gd name="connsiteY2" fmla="*/ 550069 h 1078706"/>
              <a:gd name="connsiteX3" fmla="*/ 188118 w 545306"/>
              <a:gd name="connsiteY3" fmla="*/ 340519 h 1078706"/>
              <a:gd name="connsiteX4" fmla="*/ 188118 w 545306"/>
              <a:gd name="connsiteY4" fmla="*/ 295275 h 1078706"/>
              <a:gd name="connsiteX5" fmla="*/ 180975 w 545306"/>
              <a:gd name="connsiteY5" fmla="*/ 257175 h 1078706"/>
              <a:gd name="connsiteX6" fmla="*/ 164306 w 545306"/>
              <a:gd name="connsiteY6" fmla="*/ 216694 h 1078706"/>
              <a:gd name="connsiteX7" fmla="*/ 126206 w 545306"/>
              <a:gd name="connsiteY7" fmla="*/ 161925 h 1078706"/>
              <a:gd name="connsiteX8" fmla="*/ 73818 w 545306"/>
              <a:gd name="connsiteY8" fmla="*/ 111919 h 1078706"/>
              <a:gd name="connsiteX9" fmla="*/ 21431 w 545306"/>
              <a:gd name="connsiteY9" fmla="*/ 64294 h 1078706"/>
              <a:gd name="connsiteX10" fmla="*/ 7143 w 545306"/>
              <a:gd name="connsiteY10" fmla="*/ 47625 h 1078706"/>
              <a:gd name="connsiteX11" fmla="*/ 0 w 545306"/>
              <a:gd name="connsiteY11" fmla="*/ 33338 h 1078706"/>
              <a:gd name="connsiteX12" fmla="*/ 4762 w 545306"/>
              <a:gd name="connsiteY12" fmla="*/ 16669 h 1078706"/>
              <a:gd name="connsiteX13" fmla="*/ 28575 w 545306"/>
              <a:gd name="connsiteY13" fmla="*/ 2381 h 1078706"/>
              <a:gd name="connsiteX14" fmla="*/ 76200 w 545306"/>
              <a:gd name="connsiteY14" fmla="*/ 0 h 1078706"/>
              <a:gd name="connsiteX15" fmla="*/ 150018 w 545306"/>
              <a:gd name="connsiteY15" fmla="*/ 11906 h 1078706"/>
              <a:gd name="connsiteX16" fmla="*/ 219075 w 545306"/>
              <a:gd name="connsiteY16" fmla="*/ 30956 h 1078706"/>
              <a:gd name="connsiteX17" fmla="*/ 285750 w 545306"/>
              <a:gd name="connsiteY17" fmla="*/ 59531 h 1078706"/>
              <a:gd name="connsiteX18" fmla="*/ 359568 w 545306"/>
              <a:gd name="connsiteY18" fmla="*/ 97631 h 1078706"/>
              <a:gd name="connsiteX19" fmla="*/ 423862 w 545306"/>
              <a:gd name="connsiteY19" fmla="*/ 133350 h 1078706"/>
              <a:gd name="connsiteX20" fmla="*/ 483393 w 545306"/>
              <a:gd name="connsiteY20" fmla="*/ 169069 h 1078706"/>
              <a:gd name="connsiteX21" fmla="*/ 519112 w 545306"/>
              <a:gd name="connsiteY21" fmla="*/ 200025 h 1078706"/>
              <a:gd name="connsiteX22" fmla="*/ 535781 w 545306"/>
              <a:gd name="connsiteY22" fmla="*/ 221456 h 1078706"/>
              <a:gd name="connsiteX23" fmla="*/ 545306 w 545306"/>
              <a:gd name="connsiteY23" fmla="*/ 245269 h 1078706"/>
              <a:gd name="connsiteX24" fmla="*/ 545306 w 545306"/>
              <a:gd name="connsiteY24" fmla="*/ 261938 h 1078706"/>
              <a:gd name="connsiteX25" fmla="*/ 538162 w 545306"/>
              <a:gd name="connsiteY25" fmla="*/ 278606 h 1078706"/>
              <a:gd name="connsiteX26" fmla="*/ 516731 w 545306"/>
              <a:gd name="connsiteY26" fmla="*/ 297656 h 1078706"/>
              <a:gd name="connsiteX27" fmla="*/ 485775 w 545306"/>
              <a:gd name="connsiteY27" fmla="*/ 319088 h 1078706"/>
              <a:gd name="connsiteX28" fmla="*/ 459581 w 545306"/>
              <a:gd name="connsiteY28" fmla="*/ 342900 h 1078706"/>
              <a:gd name="connsiteX29" fmla="*/ 440531 w 545306"/>
              <a:gd name="connsiteY29" fmla="*/ 369094 h 1078706"/>
              <a:gd name="connsiteX30" fmla="*/ 426243 w 545306"/>
              <a:gd name="connsiteY30" fmla="*/ 416719 h 1078706"/>
              <a:gd name="connsiteX31" fmla="*/ 385762 w 545306"/>
              <a:gd name="connsiteY31" fmla="*/ 557213 h 1078706"/>
              <a:gd name="connsiteX32" fmla="*/ 314325 w 545306"/>
              <a:gd name="connsiteY32" fmla="*/ 764381 h 1078706"/>
              <a:gd name="connsiteX33" fmla="*/ 283368 w 545306"/>
              <a:gd name="connsiteY33" fmla="*/ 847725 h 1078706"/>
              <a:gd name="connsiteX34" fmla="*/ 238125 w 545306"/>
              <a:gd name="connsiteY34" fmla="*/ 962025 h 1078706"/>
              <a:gd name="connsiteX35" fmla="*/ 214312 w 545306"/>
              <a:gd name="connsiteY35" fmla="*/ 1009650 h 1078706"/>
              <a:gd name="connsiteX36" fmla="*/ 190500 w 545306"/>
              <a:gd name="connsiteY36" fmla="*/ 1052513 h 1078706"/>
              <a:gd name="connsiteX37" fmla="*/ 176212 w 545306"/>
              <a:gd name="connsiteY37" fmla="*/ 1066800 h 1078706"/>
              <a:gd name="connsiteX38" fmla="*/ 157162 w 545306"/>
              <a:gd name="connsiteY38" fmla="*/ 1073944 h 1078706"/>
              <a:gd name="connsiteX39" fmla="*/ 138112 w 545306"/>
              <a:gd name="connsiteY39" fmla="*/ 1078706 h 1078706"/>
              <a:gd name="connsiteX40" fmla="*/ 104775 w 545306"/>
              <a:gd name="connsiteY40" fmla="*/ 1066800 h 1078706"/>
              <a:gd name="connsiteX41" fmla="*/ 88106 w 545306"/>
              <a:gd name="connsiteY41" fmla="*/ 1047750 h 1078706"/>
              <a:gd name="connsiteX42" fmla="*/ 71437 w 545306"/>
              <a:gd name="connsiteY42" fmla="*/ 1016794 h 1078706"/>
              <a:gd name="connsiteX43" fmla="*/ 59531 w 545306"/>
              <a:gd name="connsiteY43" fmla="*/ 973931 h 1078706"/>
              <a:gd name="connsiteX44" fmla="*/ 57150 w 545306"/>
              <a:gd name="connsiteY44" fmla="*/ 931069 h 1078706"/>
              <a:gd name="connsiteX45" fmla="*/ 69056 w 545306"/>
              <a:gd name="connsiteY45" fmla="*/ 862013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5306" h="1078706">
                <a:moveTo>
                  <a:pt x="69056" y="862013"/>
                </a:moveTo>
                <a:lnTo>
                  <a:pt x="100012" y="738188"/>
                </a:lnTo>
                <a:lnTo>
                  <a:pt x="147637" y="550069"/>
                </a:lnTo>
                <a:lnTo>
                  <a:pt x="188118" y="340519"/>
                </a:lnTo>
                <a:lnTo>
                  <a:pt x="188118" y="295275"/>
                </a:lnTo>
                <a:lnTo>
                  <a:pt x="180975" y="257175"/>
                </a:lnTo>
                <a:lnTo>
                  <a:pt x="164306" y="216694"/>
                </a:lnTo>
                <a:lnTo>
                  <a:pt x="126206" y="161925"/>
                </a:lnTo>
                <a:lnTo>
                  <a:pt x="73818" y="111919"/>
                </a:lnTo>
                <a:lnTo>
                  <a:pt x="21431" y="64294"/>
                </a:lnTo>
                <a:lnTo>
                  <a:pt x="7143" y="47625"/>
                </a:lnTo>
                <a:lnTo>
                  <a:pt x="0" y="33338"/>
                </a:lnTo>
                <a:lnTo>
                  <a:pt x="4762" y="16669"/>
                </a:lnTo>
                <a:lnTo>
                  <a:pt x="28575" y="2381"/>
                </a:lnTo>
                <a:lnTo>
                  <a:pt x="76200" y="0"/>
                </a:lnTo>
                <a:lnTo>
                  <a:pt x="150018" y="11906"/>
                </a:lnTo>
                <a:lnTo>
                  <a:pt x="219075" y="30956"/>
                </a:lnTo>
                <a:lnTo>
                  <a:pt x="285750" y="59531"/>
                </a:lnTo>
                <a:lnTo>
                  <a:pt x="359568" y="97631"/>
                </a:lnTo>
                <a:lnTo>
                  <a:pt x="423862" y="133350"/>
                </a:lnTo>
                <a:lnTo>
                  <a:pt x="483393" y="169069"/>
                </a:lnTo>
                <a:lnTo>
                  <a:pt x="519112" y="200025"/>
                </a:lnTo>
                <a:lnTo>
                  <a:pt x="535781" y="221456"/>
                </a:lnTo>
                <a:lnTo>
                  <a:pt x="545306" y="245269"/>
                </a:lnTo>
                <a:lnTo>
                  <a:pt x="545306" y="261938"/>
                </a:lnTo>
                <a:lnTo>
                  <a:pt x="538162" y="278606"/>
                </a:lnTo>
                <a:lnTo>
                  <a:pt x="516731" y="297656"/>
                </a:lnTo>
                <a:lnTo>
                  <a:pt x="485775" y="319088"/>
                </a:lnTo>
                <a:lnTo>
                  <a:pt x="459581" y="342900"/>
                </a:lnTo>
                <a:lnTo>
                  <a:pt x="440531" y="369094"/>
                </a:lnTo>
                <a:lnTo>
                  <a:pt x="426243" y="416719"/>
                </a:lnTo>
                <a:lnTo>
                  <a:pt x="385762" y="557213"/>
                </a:lnTo>
                <a:lnTo>
                  <a:pt x="314325" y="764381"/>
                </a:lnTo>
                <a:lnTo>
                  <a:pt x="283368" y="847725"/>
                </a:lnTo>
                <a:lnTo>
                  <a:pt x="238125" y="962025"/>
                </a:lnTo>
                <a:lnTo>
                  <a:pt x="214312" y="1009650"/>
                </a:lnTo>
                <a:lnTo>
                  <a:pt x="190500" y="1052513"/>
                </a:lnTo>
                <a:lnTo>
                  <a:pt x="176212" y="1066800"/>
                </a:lnTo>
                <a:lnTo>
                  <a:pt x="157162" y="1073944"/>
                </a:lnTo>
                <a:lnTo>
                  <a:pt x="138112" y="1078706"/>
                </a:lnTo>
                <a:lnTo>
                  <a:pt x="104775" y="1066800"/>
                </a:lnTo>
                <a:lnTo>
                  <a:pt x="88106" y="1047750"/>
                </a:lnTo>
                <a:lnTo>
                  <a:pt x="71437" y="1016794"/>
                </a:lnTo>
                <a:lnTo>
                  <a:pt x="59531" y="973931"/>
                </a:lnTo>
                <a:lnTo>
                  <a:pt x="57150" y="931069"/>
                </a:lnTo>
                <a:lnTo>
                  <a:pt x="69056" y="8620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03B286D-4324-7948-9F74-3E18464F24AF}"/>
              </a:ext>
            </a:extLst>
          </p:cNvPr>
          <p:cNvSpPr/>
          <p:nvPr/>
        </p:nvSpPr>
        <p:spPr>
          <a:xfrm rot="16200000">
            <a:off x="3580606" y="4714082"/>
            <a:ext cx="2560637" cy="476250"/>
          </a:xfrm>
          <a:custGeom>
            <a:avLst/>
            <a:gdLst>
              <a:gd name="connsiteX0" fmla="*/ 1223963 w 2559844"/>
              <a:gd name="connsiteY0" fmla="*/ 431006 h 476250"/>
              <a:gd name="connsiteX1" fmla="*/ 847725 w 2559844"/>
              <a:gd name="connsiteY1" fmla="*/ 433387 h 476250"/>
              <a:gd name="connsiteX2" fmla="*/ 421482 w 2559844"/>
              <a:gd name="connsiteY2" fmla="*/ 435768 h 476250"/>
              <a:gd name="connsiteX3" fmla="*/ 280988 w 2559844"/>
              <a:gd name="connsiteY3" fmla="*/ 435768 h 476250"/>
              <a:gd name="connsiteX4" fmla="*/ 221457 w 2559844"/>
              <a:gd name="connsiteY4" fmla="*/ 435768 h 476250"/>
              <a:gd name="connsiteX5" fmla="*/ 154782 w 2559844"/>
              <a:gd name="connsiteY5" fmla="*/ 426243 h 476250"/>
              <a:gd name="connsiteX6" fmla="*/ 109538 w 2559844"/>
              <a:gd name="connsiteY6" fmla="*/ 416718 h 476250"/>
              <a:gd name="connsiteX7" fmla="*/ 78582 w 2559844"/>
              <a:gd name="connsiteY7" fmla="*/ 407193 h 476250"/>
              <a:gd name="connsiteX8" fmla="*/ 50007 w 2559844"/>
              <a:gd name="connsiteY8" fmla="*/ 392906 h 476250"/>
              <a:gd name="connsiteX9" fmla="*/ 28575 w 2559844"/>
              <a:gd name="connsiteY9" fmla="*/ 376237 h 476250"/>
              <a:gd name="connsiteX10" fmla="*/ 9525 w 2559844"/>
              <a:gd name="connsiteY10" fmla="*/ 354806 h 476250"/>
              <a:gd name="connsiteX11" fmla="*/ 0 w 2559844"/>
              <a:gd name="connsiteY11" fmla="*/ 333375 h 476250"/>
              <a:gd name="connsiteX12" fmla="*/ 2382 w 2559844"/>
              <a:gd name="connsiteY12" fmla="*/ 307181 h 476250"/>
              <a:gd name="connsiteX13" fmla="*/ 7144 w 2559844"/>
              <a:gd name="connsiteY13" fmla="*/ 283368 h 476250"/>
              <a:gd name="connsiteX14" fmla="*/ 23813 w 2559844"/>
              <a:gd name="connsiteY14" fmla="*/ 257175 h 476250"/>
              <a:gd name="connsiteX15" fmla="*/ 52388 w 2559844"/>
              <a:gd name="connsiteY15" fmla="*/ 233362 h 476250"/>
              <a:gd name="connsiteX16" fmla="*/ 107157 w 2559844"/>
              <a:gd name="connsiteY16" fmla="*/ 202406 h 476250"/>
              <a:gd name="connsiteX17" fmla="*/ 169069 w 2559844"/>
              <a:gd name="connsiteY17" fmla="*/ 180975 h 476250"/>
              <a:gd name="connsiteX18" fmla="*/ 264319 w 2559844"/>
              <a:gd name="connsiteY18" fmla="*/ 161925 h 476250"/>
              <a:gd name="connsiteX19" fmla="*/ 378619 w 2559844"/>
              <a:gd name="connsiteY19" fmla="*/ 145256 h 476250"/>
              <a:gd name="connsiteX20" fmla="*/ 419100 w 2559844"/>
              <a:gd name="connsiteY20" fmla="*/ 145256 h 476250"/>
              <a:gd name="connsiteX21" fmla="*/ 457200 w 2559844"/>
              <a:gd name="connsiteY21" fmla="*/ 159543 h 476250"/>
              <a:gd name="connsiteX22" fmla="*/ 500063 w 2559844"/>
              <a:gd name="connsiteY22" fmla="*/ 173831 h 476250"/>
              <a:gd name="connsiteX23" fmla="*/ 585788 w 2559844"/>
              <a:gd name="connsiteY23" fmla="*/ 195262 h 476250"/>
              <a:gd name="connsiteX24" fmla="*/ 650082 w 2559844"/>
              <a:gd name="connsiteY24" fmla="*/ 207168 h 476250"/>
              <a:gd name="connsiteX25" fmla="*/ 742950 w 2559844"/>
              <a:gd name="connsiteY25" fmla="*/ 211931 h 476250"/>
              <a:gd name="connsiteX26" fmla="*/ 1185863 w 2559844"/>
              <a:gd name="connsiteY26" fmla="*/ 214312 h 476250"/>
              <a:gd name="connsiteX27" fmla="*/ 1740694 w 2559844"/>
              <a:gd name="connsiteY27" fmla="*/ 211931 h 476250"/>
              <a:gd name="connsiteX28" fmla="*/ 2131219 w 2559844"/>
              <a:gd name="connsiteY28" fmla="*/ 192881 h 476250"/>
              <a:gd name="connsiteX29" fmla="*/ 2252663 w 2559844"/>
              <a:gd name="connsiteY29" fmla="*/ 190500 h 476250"/>
              <a:gd name="connsiteX30" fmla="*/ 2328863 w 2559844"/>
              <a:gd name="connsiteY30" fmla="*/ 183356 h 476250"/>
              <a:gd name="connsiteX31" fmla="*/ 2364582 w 2559844"/>
              <a:gd name="connsiteY31" fmla="*/ 173831 h 476250"/>
              <a:gd name="connsiteX32" fmla="*/ 2388394 w 2559844"/>
              <a:gd name="connsiteY32" fmla="*/ 159543 h 476250"/>
              <a:gd name="connsiteX33" fmla="*/ 2416969 w 2559844"/>
              <a:gd name="connsiteY33" fmla="*/ 138112 h 476250"/>
              <a:gd name="connsiteX34" fmla="*/ 2452688 w 2559844"/>
              <a:gd name="connsiteY34" fmla="*/ 92868 h 476250"/>
              <a:gd name="connsiteX35" fmla="*/ 2486025 w 2559844"/>
              <a:gd name="connsiteY35" fmla="*/ 38100 h 476250"/>
              <a:gd name="connsiteX36" fmla="*/ 2505075 w 2559844"/>
              <a:gd name="connsiteY36" fmla="*/ 14287 h 476250"/>
              <a:gd name="connsiteX37" fmla="*/ 2521744 w 2559844"/>
              <a:gd name="connsiteY37" fmla="*/ 2381 h 476250"/>
              <a:gd name="connsiteX38" fmla="*/ 2538413 w 2559844"/>
              <a:gd name="connsiteY38" fmla="*/ 0 h 476250"/>
              <a:gd name="connsiteX39" fmla="*/ 2552700 w 2559844"/>
              <a:gd name="connsiteY39" fmla="*/ 4762 h 476250"/>
              <a:gd name="connsiteX40" fmla="*/ 2559844 w 2559844"/>
              <a:gd name="connsiteY40" fmla="*/ 21431 h 476250"/>
              <a:gd name="connsiteX41" fmla="*/ 2552700 w 2559844"/>
              <a:gd name="connsiteY41" fmla="*/ 123825 h 476250"/>
              <a:gd name="connsiteX42" fmla="*/ 2533650 w 2559844"/>
              <a:gd name="connsiteY42" fmla="*/ 269081 h 476250"/>
              <a:gd name="connsiteX43" fmla="*/ 2524125 w 2559844"/>
              <a:gd name="connsiteY43" fmla="*/ 295275 h 476250"/>
              <a:gd name="connsiteX44" fmla="*/ 2481263 w 2559844"/>
              <a:gd name="connsiteY44" fmla="*/ 350043 h 476250"/>
              <a:gd name="connsiteX45" fmla="*/ 2402682 w 2559844"/>
              <a:gd name="connsiteY45" fmla="*/ 428625 h 476250"/>
              <a:gd name="connsiteX46" fmla="*/ 2345532 w 2559844"/>
              <a:gd name="connsiteY46" fmla="*/ 473868 h 476250"/>
              <a:gd name="connsiteX47" fmla="*/ 2336007 w 2559844"/>
              <a:gd name="connsiteY47" fmla="*/ 476250 h 476250"/>
              <a:gd name="connsiteX48" fmla="*/ 2316957 w 2559844"/>
              <a:gd name="connsiteY48" fmla="*/ 459581 h 476250"/>
              <a:gd name="connsiteX49" fmla="*/ 2305050 w 2559844"/>
              <a:gd name="connsiteY49" fmla="*/ 445293 h 476250"/>
              <a:gd name="connsiteX50" fmla="*/ 2286000 w 2559844"/>
              <a:gd name="connsiteY50" fmla="*/ 431006 h 476250"/>
              <a:gd name="connsiteX51" fmla="*/ 2264569 w 2559844"/>
              <a:gd name="connsiteY51" fmla="*/ 423862 h 476250"/>
              <a:gd name="connsiteX52" fmla="*/ 2226469 w 2559844"/>
              <a:gd name="connsiteY52" fmla="*/ 421481 h 476250"/>
              <a:gd name="connsiteX53" fmla="*/ 2143125 w 2559844"/>
              <a:gd name="connsiteY53" fmla="*/ 433387 h 476250"/>
              <a:gd name="connsiteX54" fmla="*/ 1859757 w 2559844"/>
              <a:gd name="connsiteY54" fmla="*/ 428625 h 476250"/>
              <a:gd name="connsiteX55" fmla="*/ 1223963 w 2559844"/>
              <a:gd name="connsiteY55" fmla="*/ 431006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59844" h="476250">
                <a:moveTo>
                  <a:pt x="1223963" y="431006"/>
                </a:moveTo>
                <a:lnTo>
                  <a:pt x="847725" y="433387"/>
                </a:lnTo>
                <a:lnTo>
                  <a:pt x="421482" y="435768"/>
                </a:lnTo>
                <a:lnTo>
                  <a:pt x="280988" y="435768"/>
                </a:lnTo>
                <a:lnTo>
                  <a:pt x="221457" y="435768"/>
                </a:lnTo>
                <a:lnTo>
                  <a:pt x="154782" y="426243"/>
                </a:lnTo>
                <a:lnTo>
                  <a:pt x="109538" y="416718"/>
                </a:lnTo>
                <a:lnTo>
                  <a:pt x="78582" y="407193"/>
                </a:lnTo>
                <a:lnTo>
                  <a:pt x="50007" y="392906"/>
                </a:lnTo>
                <a:lnTo>
                  <a:pt x="28575" y="376237"/>
                </a:lnTo>
                <a:lnTo>
                  <a:pt x="9525" y="354806"/>
                </a:lnTo>
                <a:lnTo>
                  <a:pt x="0" y="333375"/>
                </a:lnTo>
                <a:lnTo>
                  <a:pt x="2382" y="307181"/>
                </a:lnTo>
                <a:lnTo>
                  <a:pt x="7144" y="283368"/>
                </a:lnTo>
                <a:lnTo>
                  <a:pt x="23813" y="257175"/>
                </a:lnTo>
                <a:lnTo>
                  <a:pt x="52388" y="233362"/>
                </a:lnTo>
                <a:lnTo>
                  <a:pt x="107157" y="202406"/>
                </a:lnTo>
                <a:lnTo>
                  <a:pt x="169069" y="180975"/>
                </a:lnTo>
                <a:lnTo>
                  <a:pt x="264319" y="161925"/>
                </a:lnTo>
                <a:lnTo>
                  <a:pt x="378619" y="145256"/>
                </a:lnTo>
                <a:lnTo>
                  <a:pt x="419100" y="145256"/>
                </a:lnTo>
                <a:lnTo>
                  <a:pt x="457200" y="159543"/>
                </a:lnTo>
                <a:lnTo>
                  <a:pt x="500063" y="173831"/>
                </a:lnTo>
                <a:lnTo>
                  <a:pt x="585788" y="195262"/>
                </a:lnTo>
                <a:lnTo>
                  <a:pt x="650082" y="207168"/>
                </a:lnTo>
                <a:lnTo>
                  <a:pt x="742950" y="211931"/>
                </a:lnTo>
                <a:lnTo>
                  <a:pt x="1185863" y="214312"/>
                </a:lnTo>
                <a:lnTo>
                  <a:pt x="1740694" y="211931"/>
                </a:lnTo>
                <a:lnTo>
                  <a:pt x="2131219" y="192881"/>
                </a:lnTo>
                <a:lnTo>
                  <a:pt x="2252663" y="190500"/>
                </a:lnTo>
                <a:lnTo>
                  <a:pt x="2328863" y="183356"/>
                </a:lnTo>
                <a:lnTo>
                  <a:pt x="2364582" y="173831"/>
                </a:lnTo>
                <a:lnTo>
                  <a:pt x="2388394" y="159543"/>
                </a:lnTo>
                <a:lnTo>
                  <a:pt x="2416969" y="138112"/>
                </a:lnTo>
                <a:lnTo>
                  <a:pt x="2452688" y="92868"/>
                </a:lnTo>
                <a:lnTo>
                  <a:pt x="2486025" y="38100"/>
                </a:lnTo>
                <a:lnTo>
                  <a:pt x="2505075" y="14287"/>
                </a:lnTo>
                <a:lnTo>
                  <a:pt x="2521744" y="2381"/>
                </a:lnTo>
                <a:lnTo>
                  <a:pt x="2538413" y="0"/>
                </a:lnTo>
                <a:lnTo>
                  <a:pt x="2552700" y="4762"/>
                </a:lnTo>
                <a:lnTo>
                  <a:pt x="2559844" y="21431"/>
                </a:lnTo>
                <a:lnTo>
                  <a:pt x="2552700" y="123825"/>
                </a:lnTo>
                <a:lnTo>
                  <a:pt x="2533650" y="269081"/>
                </a:lnTo>
                <a:lnTo>
                  <a:pt x="2524125" y="295275"/>
                </a:lnTo>
                <a:lnTo>
                  <a:pt x="2481263" y="350043"/>
                </a:lnTo>
                <a:lnTo>
                  <a:pt x="2402682" y="428625"/>
                </a:lnTo>
                <a:lnTo>
                  <a:pt x="2345532" y="473868"/>
                </a:lnTo>
                <a:lnTo>
                  <a:pt x="2336007" y="476250"/>
                </a:lnTo>
                <a:lnTo>
                  <a:pt x="2316957" y="459581"/>
                </a:lnTo>
                <a:lnTo>
                  <a:pt x="2305050" y="445293"/>
                </a:lnTo>
                <a:lnTo>
                  <a:pt x="2286000" y="431006"/>
                </a:lnTo>
                <a:lnTo>
                  <a:pt x="2264569" y="423862"/>
                </a:lnTo>
                <a:lnTo>
                  <a:pt x="2226469" y="421481"/>
                </a:lnTo>
                <a:lnTo>
                  <a:pt x="2143125" y="433387"/>
                </a:lnTo>
                <a:lnTo>
                  <a:pt x="1859757" y="428625"/>
                </a:lnTo>
                <a:lnTo>
                  <a:pt x="1223963" y="4310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0D27D09-E38D-F849-A4A7-D93AD146DB63}"/>
              </a:ext>
            </a:extLst>
          </p:cNvPr>
          <p:cNvSpPr/>
          <p:nvPr/>
        </p:nvSpPr>
        <p:spPr>
          <a:xfrm>
            <a:off x="2824163" y="4183063"/>
            <a:ext cx="2093912" cy="1574800"/>
          </a:xfrm>
          <a:custGeom>
            <a:avLst/>
            <a:gdLst>
              <a:gd name="connsiteX0" fmla="*/ 1133475 w 2093118"/>
              <a:gd name="connsiteY0" fmla="*/ 1062038 h 1574007"/>
              <a:gd name="connsiteX1" fmla="*/ 992981 w 2093118"/>
              <a:gd name="connsiteY1" fmla="*/ 1147763 h 1574007"/>
              <a:gd name="connsiteX2" fmla="*/ 842962 w 2093118"/>
              <a:gd name="connsiteY2" fmla="*/ 1233488 h 1574007"/>
              <a:gd name="connsiteX3" fmla="*/ 609600 w 2093118"/>
              <a:gd name="connsiteY3" fmla="*/ 1347788 h 1574007"/>
              <a:gd name="connsiteX4" fmla="*/ 431006 w 2093118"/>
              <a:gd name="connsiteY4" fmla="*/ 1426369 h 1574007"/>
              <a:gd name="connsiteX5" fmla="*/ 240506 w 2093118"/>
              <a:gd name="connsiteY5" fmla="*/ 1502569 h 1574007"/>
              <a:gd name="connsiteX6" fmla="*/ 54768 w 2093118"/>
              <a:gd name="connsiteY6" fmla="*/ 1569244 h 1574007"/>
              <a:gd name="connsiteX7" fmla="*/ 23812 w 2093118"/>
              <a:gd name="connsiteY7" fmla="*/ 1574007 h 1574007"/>
              <a:gd name="connsiteX8" fmla="*/ 7143 w 2093118"/>
              <a:gd name="connsiteY8" fmla="*/ 1566863 h 1574007"/>
              <a:gd name="connsiteX9" fmla="*/ 2381 w 2093118"/>
              <a:gd name="connsiteY9" fmla="*/ 1557338 h 1574007"/>
              <a:gd name="connsiteX10" fmla="*/ 0 w 2093118"/>
              <a:gd name="connsiteY10" fmla="*/ 1545432 h 1574007"/>
              <a:gd name="connsiteX11" fmla="*/ 9525 w 2093118"/>
              <a:gd name="connsiteY11" fmla="*/ 1531144 h 1574007"/>
              <a:gd name="connsiteX12" fmla="*/ 102393 w 2093118"/>
              <a:gd name="connsiteY12" fmla="*/ 1485900 h 1574007"/>
              <a:gd name="connsiteX13" fmla="*/ 276225 w 2093118"/>
              <a:gd name="connsiteY13" fmla="*/ 1393032 h 1574007"/>
              <a:gd name="connsiteX14" fmla="*/ 459581 w 2093118"/>
              <a:gd name="connsiteY14" fmla="*/ 1295400 h 1574007"/>
              <a:gd name="connsiteX15" fmla="*/ 659606 w 2093118"/>
              <a:gd name="connsiteY15" fmla="*/ 1176338 h 1574007"/>
              <a:gd name="connsiteX16" fmla="*/ 850106 w 2093118"/>
              <a:gd name="connsiteY16" fmla="*/ 1042988 h 1574007"/>
              <a:gd name="connsiteX17" fmla="*/ 1054893 w 2093118"/>
              <a:gd name="connsiteY17" fmla="*/ 871538 h 1574007"/>
              <a:gd name="connsiteX18" fmla="*/ 1302543 w 2093118"/>
              <a:gd name="connsiteY18" fmla="*/ 652463 h 1574007"/>
              <a:gd name="connsiteX19" fmla="*/ 1478756 w 2093118"/>
              <a:gd name="connsiteY19" fmla="*/ 478632 h 1574007"/>
              <a:gd name="connsiteX20" fmla="*/ 1643062 w 2093118"/>
              <a:gd name="connsiteY20" fmla="*/ 304800 h 1574007"/>
              <a:gd name="connsiteX21" fmla="*/ 1757362 w 2093118"/>
              <a:gd name="connsiteY21" fmla="*/ 171450 h 1574007"/>
              <a:gd name="connsiteX22" fmla="*/ 1852612 w 2093118"/>
              <a:gd name="connsiteY22" fmla="*/ 42863 h 1574007"/>
              <a:gd name="connsiteX23" fmla="*/ 2083593 w 2093118"/>
              <a:gd name="connsiteY23" fmla="*/ 0 h 1574007"/>
              <a:gd name="connsiteX24" fmla="*/ 2093118 w 2093118"/>
              <a:gd name="connsiteY24" fmla="*/ 250032 h 1574007"/>
              <a:gd name="connsiteX25" fmla="*/ 2000250 w 2093118"/>
              <a:gd name="connsiteY25" fmla="*/ 323850 h 1574007"/>
              <a:gd name="connsiteX26" fmla="*/ 1878806 w 2093118"/>
              <a:gd name="connsiteY26" fmla="*/ 442913 h 1574007"/>
              <a:gd name="connsiteX27" fmla="*/ 1666875 w 2093118"/>
              <a:gd name="connsiteY27" fmla="*/ 642938 h 1574007"/>
              <a:gd name="connsiteX28" fmla="*/ 1404937 w 2093118"/>
              <a:gd name="connsiteY28" fmla="*/ 866775 h 1574007"/>
              <a:gd name="connsiteX29" fmla="*/ 1231106 w 2093118"/>
              <a:gd name="connsiteY29" fmla="*/ 995363 h 1574007"/>
              <a:gd name="connsiteX30" fmla="*/ 1133475 w 2093118"/>
              <a:gd name="connsiteY30" fmla="*/ 1062038 h 157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93118" h="1574007">
                <a:moveTo>
                  <a:pt x="1133475" y="1062038"/>
                </a:moveTo>
                <a:lnTo>
                  <a:pt x="992981" y="1147763"/>
                </a:lnTo>
                <a:lnTo>
                  <a:pt x="842962" y="1233488"/>
                </a:lnTo>
                <a:lnTo>
                  <a:pt x="609600" y="1347788"/>
                </a:lnTo>
                <a:lnTo>
                  <a:pt x="431006" y="1426369"/>
                </a:lnTo>
                <a:lnTo>
                  <a:pt x="240506" y="1502569"/>
                </a:lnTo>
                <a:lnTo>
                  <a:pt x="54768" y="1569244"/>
                </a:lnTo>
                <a:lnTo>
                  <a:pt x="23812" y="1574007"/>
                </a:lnTo>
                <a:lnTo>
                  <a:pt x="7143" y="1566863"/>
                </a:lnTo>
                <a:lnTo>
                  <a:pt x="2381" y="1557338"/>
                </a:lnTo>
                <a:lnTo>
                  <a:pt x="0" y="1545432"/>
                </a:lnTo>
                <a:lnTo>
                  <a:pt x="9525" y="1531144"/>
                </a:lnTo>
                <a:lnTo>
                  <a:pt x="102393" y="1485900"/>
                </a:lnTo>
                <a:lnTo>
                  <a:pt x="276225" y="1393032"/>
                </a:lnTo>
                <a:lnTo>
                  <a:pt x="459581" y="1295400"/>
                </a:lnTo>
                <a:lnTo>
                  <a:pt x="659606" y="1176338"/>
                </a:lnTo>
                <a:lnTo>
                  <a:pt x="850106" y="1042988"/>
                </a:lnTo>
                <a:lnTo>
                  <a:pt x="1054893" y="871538"/>
                </a:lnTo>
                <a:lnTo>
                  <a:pt x="1302543" y="652463"/>
                </a:lnTo>
                <a:lnTo>
                  <a:pt x="1478756" y="478632"/>
                </a:lnTo>
                <a:lnTo>
                  <a:pt x="1643062" y="304800"/>
                </a:lnTo>
                <a:lnTo>
                  <a:pt x="1757362" y="171450"/>
                </a:lnTo>
                <a:lnTo>
                  <a:pt x="1852612" y="42863"/>
                </a:lnTo>
                <a:lnTo>
                  <a:pt x="2083593" y="0"/>
                </a:lnTo>
                <a:lnTo>
                  <a:pt x="2093118" y="250032"/>
                </a:lnTo>
                <a:lnTo>
                  <a:pt x="2000250" y="323850"/>
                </a:lnTo>
                <a:lnTo>
                  <a:pt x="1878806" y="442913"/>
                </a:lnTo>
                <a:lnTo>
                  <a:pt x="1666875" y="642938"/>
                </a:lnTo>
                <a:lnTo>
                  <a:pt x="1404937" y="866775"/>
                </a:lnTo>
                <a:lnTo>
                  <a:pt x="1231106" y="995363"/>
                </a:lnTo>
                <a:lnTo>
                  <a:pt x="1133475" y="10620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9AD8FDA-6D29-964B-BF48-F74277D4E36B}"/>
              </a:ext>
            </a:extLst>
          </p:cNvPr>
          <p:cNvSpPr/>
          <p:nvPr/>
        </p:nvSpPr>
        <p:spPr>
          <a:xfrm>
            <a:off x="4956175" y="4186238"/>
            <a:ext cx="2439988" cy="1539875"/>
          </a:xfrm>
          <a:custGeom>
            <a:avLst/>
            <a:gdLst>
              <a:gd name="connsiteX0" fmla="*/ 926307 w 2440782"/>
              <a:gd name="connsiteY0" fmla="*/ 1031081 h 1540668"/>
              <a:gd name="connsiteX1" fmla="*/ 700088 w 2440782"/>
              <a:gd name="connsiteY1" fmla="*/ 812006 h 1540668"/>
              <a:gd name="connsiteX2" fmla="*/ 507207 w 2440782"/>
              <a:gd name="connsiteY2" fmla="*/ 614362 h 1540668"/>
              <a:gd name="connsiteX3" fmla="*/ 261938 w 2440782"/>
              <a:gd name="connsiteY3" fmla="*/ 354806 h 1540668"/>
              <a:gd name="connsiteX4" fmla="*/ 0 w 2440782"/>
              <a:gd name="connsiteY4" fmla="*/ 76200 h 1540668"/>
              <a:gd name="connsiteX5" fmla="*/ 50007 w 2440782"/>
              <a:gd name="connsiteY5" fmla="*/ 0 h 1540668"/>
              <a:gd name="connsiteX6" fmla="*/ 216694 w 2440782"/>
              <a:gd name="connsiteY6" fmla="*/ 145256 h 1540668"/>
              <a:gd name="connsiteX7" fmla="*/ 421482 w 2440782"/>
              <a:gd name="connsiteY7" fmla="*/ 316706 h 1540668"/>
              <a:gd name="connsiteX8" fmla="*/ 602457 w 2440782"/>
              <a:gd name="connsiteY8" fmla="*/ 461962 h 1540668"/>
              <a:gd name="connsiteX9" fmla="*/ 812007 w 2440782"/>
              <a:gd name="connsiteY9" fmla="*/ 621506 h 1540668"/>
              <a:gd name="connsiteX10" fmla="*/ 962025 w 2440782"/>
              <a:gd name="connsiteY10" fmla="*/ 735806 h 1540668"/>
              <a:gd name="connsiteX11" fmla="*/ 1176338 w 2440782"/>
              <a:gd name="connsiteY11" fmla="*/ 881062 h 1540668"/>
              <a:gd name="connsiteX12" fmla="*/ 1343025 w 2440782"/>
              <a:gd name="connsiteY12" fmla="*/ 981075 h 1540668"/>
              <a:gd name="connsiteX13" fmla="*/ 1459707 w 2440782"/>
              <a:gd name="connsiteY13" fmla="*/ 1042987 h 1540668"/>
              <a:gd name="connsiteX14" fmla="*/ 1652588 w 2440782"/>
              <a:gd name="connsiteY14" fmla="*/ 1138237 h 1540668"/>
              <a:gd name="connsiteX15" fmla="*/ 1869282 w 2440782"/>
              <a:gd name="connsiteY15" fmla="*/ 1233487 h 1540668"/>
              <a:gd name="connsiteX16" fmla="*/ 2050257 w 2440782"/>
              <a:gd name="connsiteY16" fmla="*/ 1302543 h 1540668"/>
              <a:gd name="connsiteX17" fmla="*/ 2262188 w 2440782"/>
              <a:gd name="connsiteY17" fmla="*/ 1381125 h 1540668"/>
              <a:gd name="connsiteX18" fmla="*/ 2395538 w 2440782"/>
              <a:gd name="connsiteY18" fmla="*/ 1426368 h 1540668"/>
              <a:gd name="connsiteX19" fmla="*/ 2426494 w 2440782"/>
              <a:gd name="connsiteY19" fmla="*/ 1440656 h 1540668"/>
              <a:gd name="connsiteX20" fmla="*/ 2440782 w 2440782"/>
              <a:gd name="connsiteY20" fmla="*/ 1452562 h 1540668"/>
              <a:gd name="connsiteX21" fmla="*/ 2438400 w 2440782"/>
              <a:gd name="connsiteY21" fmla="*/ 1476375 h 1540668"/>
              <a:gd name="connsiteX22" fmla="*/ 2414588 w 2440782"/>
              <a:gd name="connsiteY22" fmla="*/ 1493043 h 1540668"/>
              <a:gd name="connsiteX23" fmla="*/ 2266950 w 2440782"/>
              <a:gd name="connsiteY23" fmla="*/ 1507331 h 1540668"/>
              <a:gd name="connsiteX24" fmla="*/ 1857375 w 2440782"/>
              <a:gd name="connsiteY24" fmla="*/ 1528762 h 1540668"/>
              <a:gd name="connsiteX25" fmla="*/ 1593057 w 2440782"/>
              <a:gd name="connsiteY25" fmla="*/ 1540668 h 1540668"/>
              <a:gd name="connsiteX26" fmla="*/ 1559719 w 2440782"/>
              <a:gd name="connsiteY26" fmla="*/ 1540668 h 1540668"/>
              <a:gd name="connsiteX27" fmla="*/ 1490663 w 2440782"/>
              <a:gd name="connsiteY27" fmla="*/ 1531143 h 1540668"/>
              <a:gd name="connsiteX28" fmla="*/ 1450182 w 2440782"/>
              <a:gd name="connsiteY28" fmla="*/ 1507331 h 1540668"/>
              <a:gd name="connsiteX29" fmla="*/ 1397794 w 2440782"/>
              <a:gd name="connsiteY29" fmla="*/ 1459706 h 1540668"/>
              <a:gd name="connsiteX30" fmla="*/ 1159669 w 2440782"/>
              <a:gd name="connsiteY30" fmla="*/ 1243012 h 1540668"/>
              <a:gd name="connsiteX31" fmla="*/ 926307 w 2440782"/>
              <a:gd name="connsiteY31" fmla="*/ 1031081 h 15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440782" h="1540668">
                <a:moveTo>
                  <a:pt x="926307" y="1031081"/>
                </a:moveTo>
                <a:lnTo>
                  <a:pt x="700088" y="812006"/>
                </a:lnTo>
                <a:lnTo>
                  <a:pt x="507207" y="614362"/>
                </a:lnTo>
                <a:lnTo>
                  <a:pt x="261938" y="354806"/>
                </a:lnTo>
                <a:lnTo>
                  <a:pt x="0" y="76200"/>
                </a:lnTo>
                <a:lnTo>
                  <a:pt x="50007" y="0"/>
                </a:lnTo>
                <a:lnTo>
                  <a:pt x="216694" y="145256"/>
                </a:lnTo>
                <a:lnTo>
                  <a:pt x="421482" y="316706"/>
                </a:lnTo>
                <a:lnTo>
                  <a:pt x="602457" y="461962"/>
                </a:lnTo>
                <a:lnTo>
                  <a:pt x="812007" y="621506"/>
                </a:lnTo>
                <a:lnTo>
                  <a:pt x="962025" y="735806"/>
                </a:lnTo>
                <a:lnTo>
                  <a:pt x="1176338" y="881062"/>
                </a:lnTo>
                <a:lnTo>
                  <a:pt x="1343025" y="981075"/>
                </a:lnTo>
                <a:lnTo>
                  <a:pt x="1459707" y="1042987"/>
                </a:lnTo>
                <a:lnTo>
                  <a:pt x="1652588" y="1138237"/>
                </a:lnTo>
                <a:lnTo>
                  <a:pt x="1869282" y="1233487"/>
                </a:lnTo>
                <a:lnTo>
                  <a:pt x="2050257" y="1302543"/>
                </a:lnTo>
                <a:lnTo>
                  <a:pt x="2262188" y="1381125"/>
                </a:lnTo>
                <a:lnTo>
                  <a:pt x="2395538" y="1426368"/>
                </a:lnTo>
                <a:lnTo>
                  <a:pt x="2426494" y="1440656"/>
                </a:lnTo>
                <a:lnTo>
                  <a:pt x="2440782" y="1452562"/>
                </a:lnTo>
                <a:lnTo>
                  <a:pt x="2438400" y="1476375"/>
                </a:lnTo>
                <a:lnTo>
                  <a:pt x="2414588" y="1493043"/>
                </a:lnTo>
                <a:lnTo>
                  <a:pt x="2266950" y="1507331"/>
                </a:lnTo>
                <a:lnTo>
                  <a:pt x="1857375" y="1528762"/>
                </a:lnTo>
                <a:lnTo>
                  <a:pt x="1593057" y="1540668"/>
                </a:lnTo>
                <a:lnTo>
                  <a:pt x="1559719" y="1540668"/>
                </a:lnTo>
                <a:lnTo>
                  <a:pt x="1490663" y="1531143"/>
                </a:lnTo>
                <a:lnTo>
                  <a:pt x="1450182" y="1507331"/>
                </a:lnTo>
                <a:lnTo>
                  <a:pt x="1397794" y="1459706"/>
                </a:lnTo>
                <a:lnTo>
                  <a:pt x="1159669" y="1243012"/>
                </a:lnTo>
                <a:lnTo>
                  <a:pt x="926307" y="10310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1A49E94-9898-4E88-A0E1-E123AC268A29}"/>
              </a:ext>
            </a:extLst>
          </p:cNvPr>
          <p:cNvGrpSpPr/>
          <p:nvPr/>
        </p:nvGrpSpPr>
        <p:grpSpPr>
          <a:xfrm>
            <a:off x="2824163" y="1238251"/>
            <a:ext cx="4572000" cy="4994275"/>
            <a:chOff x="2976563" y="1390650"/>
            <a:chExt cx="4572000" cy="4994275"/>
          </a:xfrm>
        </p:grpSpPr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580E66AD-F329-43D8-BD23-619D5619F3E7}"/>
                </a:ext>
              </a:extLst>
            </p:cNvPr>
            <p:cNvSpPr/>
            <p:nvPr/>
          </p:nvSpPr>
          <p:spPr>
            <a:xfrm>
              <a:off x="3098800" y="1838325"/>
              <a:ext cx="3895725" cy="625475"/>
            </a:xfrm>
            <a:custGeom>
              <a:avLst/>
              <a:gdLst>
                <a:gd name="connsiteX0" fmla="*/ 2092325 w 3895725"/>
                <a:gd name="connsiteY0" fmla="*/ 336550 h 625475"/>
                <a:gd name="connsiteX1" fmla="*/ 1787525 w 3895725"/>
                <a:gd name="connsiteY1" fmla="*/ 374650 h 625475"/>
                <a:gd name="connsiteX2" fmla="*/ 1431925 w 3895725"/>
                <a:gd name="connsiteY2" fmla="*/ 428625 h 625475"/>
                <a:gd name="connsiteX3" fmla="*/ 1216025 w 3895725"/>
                <a:gd name="connsiteY3" fmla="*/ 466725 h 625475"/>
                <a:gd name="connsiteX4" fmla="*/ 1012825 w 3895725"/>
                <a:gd name="connsiteY4" fmla="*/ 501650 h 625475"/>
                <a:gd name="connsiteX5" fmla="*/ 854075 w 3895725"/>
                <a:gd name="connsiteY5" fmla="*/ 530225 h 625475"/>
                <a:gd name="connsiteX6" fmla="*/ 647700 w 3895725"/>
                <a:gd name="connsiteY6" fmla="*/ 574675 h 625475"/>
                <a:gd name="connsiteX7" fmla="*/ 485775 w 3895725"/>
                <a:gd name="connsiteY7" fmla="*/ 625475 h 625475"/>
                <a:gd name="connsiteX8" fmla="*/ 463550 w 3895725"/>
                <a:gd name="connsiteY8" fmla="*/ 622300 h 625475"/>
                <a:gd name="connsiteX9" fmla="*/ 419100 w 3895725"/>
                <a:gd name="connsiteY9" fmla="*/ 606425 h 625475"/>
                <a:gd name="connsiteX10" fmla="*/ 349250 w 3895725"/>
                <a:gd name="connsiteY10" fmla="*/ 574675 h 625475"/>
                <a:gd name="connsiteX11" fmla="*/ 288925 w 3895725"/>
                <a:gd name="connsiteY11" fmla="*/ 536575 h 625475"/>
                <a:gd name="connsiteX12" fmla="*/ 209550 w 3895725"/>
                <a:gd name="connsiteY12" fmla="*/ 479425 h 625475"/>
                <a:gd name="connsiteX13" fmla="*/ 123825 w 3895725"/>
                <a:gd name="connsiteY13" fmla="*/ 409575 h 625475"/>
                <a:gd name="connsiteX14" fmla="*/ 31750 w 3895725"/>
                <a:gd name="connsiteY14" fmla="*/ 320675 h 625475"/>
                <a:gd name="connsiteX15" fmla="*/ 12700 w 3895725"/>
                <a:gd name="connsiteY15" fmla="*/ 295275 h 625475"/>
                <a:gd name="connsiteX16" fmla="*/ 3175 w 3895725"/>
                <a:gd name="connsiteY16" fmla="*/ 273050 h 625475"/>
                <a:gd name="connsiteX17" fmla="*/ 0 w 3895725"/>
                <a:gd name="connsiteY17" fmla="*/ 254000 h 625475"/>
                <a:gd name="connsiteX18" fmla="*/ 6350 w 3895725"/>
                <a:gd name="connsiteY18" fmla="*/ 238125 h 625475"/>
                <a:gd name="connsiteX19" fmla="*/ 25400 w 3895725"/>
                <a:gd name="connsiteY19" fmla="*/ 238125 h 625475"/>
                <a:gd name="connsiteX20" fmla="*/ 73025 w 3895725"/>
                <a:gd name="connsiteY20" fmla="*/ 257175 h 625475"/>
                <a:gd name="connsiteX21" fmla="*/ 158750 w 3895725"/>
                <a:gd name="connsiteY21" fmla="*/ 295275 h 625475"/>
                <a:gd name="connsiteX22" fmla="*/ 241300 w 3895725"/>
                <a:gd name="connsiteY22" fmla="*/ 327025 h 625475"/>
                <a:gd name="connsiteX23" fmla="*/ 333375 w 3895725"/>
                <a:gd name="connsiteY23" fmla="*/ 358775 h 625475"/>
                <a:gd name="connsiteX24" fmla="*/ 406400 w 3895725"/>
                <a:gd name="connsiteY24" fmla="*/ 377825 h 625475"/>
                <a:gd name="connsiteX25" fmla="*/ 457200 w 3895725"/>
                <a:gd name="connsiteY25" fmla="*/ 381000 h 625475"/>
                <a:gd name="connsiteX26" fmla="*/ 600075 w 3895725"/>
                <a:gd name="connsiteY26" fmla="*/ 358775 h 625475"/>
                <a:gd name="connsiteX27" fmla="*/ 815975 w 3895725"/>
                <a:gd name="connsiteY27" fmla="*/ 323850 h 625475"/>
                <a:gd name="connsiteX28" fmla="*/ 1009650 w 3895725"/>
                <a:gd name="connsiteY28" fmla="*/ 292100 h 625475"/>
                <a:gd name="connsiteX29" fmla="*/ 1181100 w 3895725"/>
                <a:gd name="connsiteY29" fmla="*/ 266700 h 625475"/>
                <a:gd name="connsiteX30" fmla="*/ 1419225 w 3895725"/>
                <a:gd name="connsiteY30" fmla="*/ 225425 h 625475"/>
                <a:gd name="connsiteX31" fmla="*/ 1762125 w 3895725"/>
                <a:gd name="connsiteY31" fmla="*/ 187325 h 625475"/>
                <a:gd name="connsiteX32" fmla="*/ 2133600 w 3895725"/>
                <a:gd name="connsiteY32" fmla="*/ 155575 h 625475"/>
                <a:gd name="connsiteX33" fmla="*/ 2416175 w 3895725"/>
                <a:gd name="connsiteY33" fmla="*/ 133350 h 625475"/>
                <a:gd name="connsiteX34" fmla="*/ 2692400 w 3895725"/>
                <a:gd name="connsiteY34" fmla="*/ 114300 h 625475"/>
                <a:gd name="connsiteX35" fmla="*/ 2924175 w 3895725"/>
                <a:gd name="connsiteY35" fmla="*/ 95250 h 625475"/>
                <a:gd name="connsiteX36" fmla="*/ 3178175 w 3895725"/>
                <a:gd name="connsiteY36" fmla="*/ 92075 h 625475"/>
                <a:gd name="connsiteX37" fmla="*/ 3254375 w 3895725"/>
                <a:gd name="connsiteY37" fmla="*/ 92075 h 625475"/>
                <a:gd name="connsiteX38" fmla="*/ 3343275 w 3895725"/>
                <a:gd name="connsiteY38" fmla="*/ 57150 h 625475"/>
                <a:gd name="connsiteX39" fmla="*/ 3457575 w 3895725"/>
                <a:gd name="connsiteY39" fmla="*/ 6350 h 625475"/>
                <a:gd name="connsiteX40" fmla="*/ 3489325 w 3895725"/>
                <a:gd name="connsiteY40" fmla="*/ 0 h 625475"/>
                <a:gd name="connsiteX41" fmla="*/ 3590925 w 3895725"/>
                <a:gd name="connsiteY41" fmla="*/ 31750 h 625475"/>
                <a:gd name="connsiteX42" fmla="*/ 3683000 w 3895725"/>
                <a:gd name="connsiteY42" fmla="*/ 63500 h 625475"/>
                <a:gd name="connsiteX43" fmla="*/ 3746500 w 3895725"/>
                <a:gd name="connsiteY43" fmla="*/ 98425 h 625475"/>
                <a:gd name="connsiteX44" fmla="*/ 3819525 w 3895725"/>
                <a:gd name="connsiteY44" fmla="*/ 142875 h 625475"/>
                <a:gd name="connsiteX45" fmla="*/ 3873500 w 3895725"/>
                <a:gd name="connsiteY45" fmla="*/ 180975 h 625475"/>
                <a:gd name="connsiteX46" fmla="*/ 3895725 w 3895725"/>
                <a:gd name="connsiteY46" fmla="*/ 206375 h 625475"/>
                <a:gd name="connsiteX47" fmla="*/ 3895725 w 3895725"/>
                <a:gd name="connsiteY47" fmla="*/ 225425 h 625475"/>
                <a:gd name="connsiteX48" fmla="*/ 3892550 w 3895725"/>
                <a:gd name="connsiteY48" fmla="*/ 254000 h 625475"/>
                <a:gd name="connsiteX49" fmla="*/ 3876675 w 3895725"/>
                <a:gd name="connsiteY49" fmla="*/ 279400 h 625475"/>
                <a:gd name="connsiteX50" fmla="*/ 3848100 w 3895725"/>
                <a:gd name="connsiteY50" fmla="*/ 304800 h 625475"/>
                <a:gd name="connsiteX51" fmla="*/ 3816350 w 3895725"/>
                <a:gd name="connsiteY51" fmla="*/ 323850 h 625475"/>
                <a:gd name="connsiteX52" fmla="*/ 3778250 w 3895725"/>
                <a:gd name="connsiteY52" fmla="*/ 336550 h 625475"/>
                <a:gd name="connsiteX53" fmla="*/ 3657600 w 3895725"/>
                <a:gd name="connsiteY53" fmla="*/ 320675 h 625475"/>
                <a:gd name="connsiteX54" fmla="*/ 3327400 w 3895725"/>
                <a:gd name="connsiteY54" fmla="*/ 304800 h 625475"/>
                <a:gd name="connsiteX55" fmla="*/ 3079750 w 3895725"/>
                <a:gd name="connsiteY55" fmla="*/ 292100 h 625475"/>
                <a:gd name="connsiteX56" fmla="*/ 2835275 w 3895725"/>
                <a:gd name="connsiteY56" fmla="*/ 292100 h 625475"/>
                <a:gd name="connsiteX57" fmla="*/ 2644775 w 3895725"/>
                <a:gd name="connsiteY57" fmla="*/ 292100 h 625475"/>
                <a:gd name="connsiteX58" fmla="*/ 2422525 w 3895725"/>
                <a:gd name="connsiteY58" fmla="*/ 301625 h 625475"/>
                <a:gd name="connsiteX59" fmla="*/ 2092325 w 3895725"/>
                <a:gd name="connsiteY59" fmla="*/ 33655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95725" h="625475">
                  <a:moveTo>
                    <a:pt x="2092325" y="336550"/>
                  </a:moveTo>
                  <a:lnTo>
                    <a:pt x="1787525" y="374650"/>
                  </a:lnTo>
                  <a:lnTo>
                    <a:pt x="1431925" y="428625"/>
                  </a:lnTo>
                  <a:lnTo>
                    <a:pt x="1216025" y="466725"/>
                  </a:lnTo>
                  <a:lnTo>
                    <a:pt x="1012825" y="501650"/>
                  </a:lnTo>
                  <a:lnTo>
                    <a:pt x="854075" y="530225"/>
                  </a:lnTo>
                  <a:lnTo>
                    <a:pt x="647700" y="574675"/>
                  </a:lnTo>
                  <a:lnTo>
                    <a:pt x="485775" y="625475"/>
                  </a:lnTo>
                  <a:lnTo>
                    <a:pt x="463550" y="622300"/>
                  </a:lnTo>
                  <a:lnTo>
                    <a:pt x="419100" y="606425"/>
                  </a:lnTo>
                  <a:lnTo>
                    <a:pt x="349250" y="574675"/>
                  </a:lnTo>
                  <a:lnTo>
                    <a:pt x="288925" y="536575"/>
                  </a:lnTo>
                  <a:lnTo>
                    <a:pt x="209550" y="479425"/>
                  </a:lnTo>
                  <a:lnTo>
                    <a:pt x="123825" y="409575"/>
                  </a:lnTo>
                  <a:lnTo>
                    <a:pt x="31750" y="320675"/>
                  </a:lnTo>
                  <a:lnTo>
                    <a:pt x="12700" y="295275"/>
                  </a:lnTo>
                  <a:lnTo>
                    <a:pt x="3175" y="273050"/>
                  </a:lnTo>
                  <a:lnTo>
                    <a:pt x="0" y="254000"/>
                  </a:lnTo>
                  <a:lnTo>
                    <a:pt x="6350" y="238125"/>
                  </a:lnTo>
                  <a:lnTo>
                    <a:pt x="25400" y="238125"/>
                  </a:lnTo>
                  <a:lnTo>
                    <a:pt x="73025" y="257175"/>
                  </a:lnTo>
                  <a:lnTo>
                    <a:pt x="158750" y="295275"/>
                  </a:lnTo>
                  <a:lnTo>
                    <a:pt x="241300" y="327025"/>
                  </a:lnTo>
                  <a:lnTo>
                    <a:pt x="333375" y="358775"/>
                  </a:lnTo>
                  <a:lnTo>
                    <a:pt x="406400" y="377825"/>
                  </a:lnTo>
                  <a:lnTo>
                    <a:pt x="457200" y="381000"/>
                  </a:lnTo>
                  <a:lnTo>
                    <a:pt x="600075" y="358775"/>
                  </a:lnTo>
                  <a:lnTo>
                    <a:pt x="815975" y="323850"/>
                  </a:lnTo>
                  <a:lnTo>
                    <a:pt x="1009650" y="292100"/>
                  </a:lnTo>
                  <a:lnTo>
                    <a:pt x="1181100" y="266700"/>
                  </a:lnTo>
                  <a:lnTo>
                    <a:pt x="1419225" y="225425"/>
                  </a:lnTo>
                  <a:lnTo>
                    <a:pt x="1762125" y="187325"/>
                  </a:lnTo>
                  <a:lnTo>
                    <a:pt x="2133600" y="155575"/>
                  </a:lnTo>
                  <a:lnTo>
                    <a:pt x="2416175" y="133350"/>
                  </a:lnTo>
                  <a:lnTo>
                    <a:pt x="2692400" y="114300"/>
                  </a:lnTo>
                  <a:lnTo>
                    <a:pt x="2924175" y="95250"/>
                  </a:lnTo>
                  <a:lnTo>
                    <a:pt x="3178175" y="92075"/>
                  </a:lnTo>
                  <a:lnTo>
                    <a:pt x="3254375" y="92075"/>
                  </a:lnTo>
                  <a:lnTo>
                    <a:pt x="3343275" y="57150"/>
                  </a:lnTo>
                  <a:lnTo>
                    <a:pt x="3457575" y="6350"/>
                  </a:lnTo>
                  <a:lnTo>
                    <a:pt x="3489325" y="0"/>
                  </a:lnTo>
                  <a:lnTo>
                    <a:pt x="3590925" y="31750"/>
                  </a:lnTo>
                  <a:lnTo>
                    <a:pt x="3683000" y="63500"/>
                  </a:lnTo>
                  <a:lnTo>
                    <a:pt x="3746500" y="98425"/>
                  </a:lnTo>
                  <a:lnTo>
                    <a:pt x="3819525" y="142875"/>
                  </a:lnTo>
                  <a:lnTo>
                    <a:pt x="3873500" y="180975"/>
                  </a:lnTo>
                  <a:lnTo>
                    <a:pt x="3895725" y="206375"/>
                  </a:lnTo>
                  <a:lnTo>
                    <a:pt x="3895725" y="225425"/>
                  </a:lnTo>
                  <a:lnTo>
                    <a:pt x="3892550" y="254000"/>
                  </a:lnTo>
                  <a:lnTo>
                    <a:pt x="3876675" y="279400"/>
                  </a:lnTo>
                  <a:lnTo>
                    <a:pt x="3848100" y="304800"/>
                  </a:lnTo>
                  <a:lnTo>
                    <a:pt x="3816350" y="323850"/>
                  </a:lnTo>
                  <a:lnTo>
                    <a:pt x="3778250" y="336550"/>
                  </a:lnTo>
                  <a:lnTo>
                    <a:pt x="3657600" y="320675"/>
                  </a:lnTo>
                  <a:lnTo>
                    <a:pt x="3327400" y="304800"/>
                  </a:lnTo>
                  <a:lnTo>
                    <a:pt x="3079750" y="292100"/>
                  </a:lnTo>
                  <a:lnTo>
                    <a:pt x="2835275" y="292100"/>
                  </a:lnTo>
                  <a:lnTo>
                    <a:pt x="2644775" y="292100"/>
                  </a:lnTo>
                  <a:lnTo>
                    <a:pt x="2422525" y="301625"/>
                  </a:lnTo>
                  <a:lnTo>
                    <a:pt x="2092325" y="3365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AA5BAF04-A106-4A62-9D59-E24D373FCB9A}"/>
                </a:ext>
              </a:extLst>
            </p:cNvPr>
            <p:cNvSpPr/>
            <p:nvPr/>
          </p:nvSpPr>
          <p:spPr>
            <a:xfrm>
              <a:off x="3798888" y="2414588"/>
              <a:ext cx="1824037" cy="654050"/>
            </a:xfrm>
            <a:custGeom>
              <a:avLst/>
              <a:gdLst>
                <a:gd name="connsiteX0" fmla="*/ 847725 w 1824037"/>
                <a:gd name="connsiteY0" fmla="*/ 540543 h 654843"/>
                <a:gd name="connsiteX1" fmla="*/ 607219 w 1824037"/>
                <a:gd name="connsiteY1" fmla="*/ 583406 h 654843"/>
                <a:gd name="connsiteX2" fmla="*/ 366712 w 1824037"/>
                <a:gd name="connsiteY2" fmla="*/ 616743 h 654843"/>
                <a:gd name="connsiteX3" fmla="*/ 211931 w 1824037"/>
                <a:gd name="connsiteY3" fmla="*/ 638175 h 654843"/>
                <a:gd name="connsiteX4" fmla="*/ 52387 w 1824037"/>
                <a:gd name="connsiteY4" fmla="*/ 654843 h 654843"/>
                <a:gd name="connsiteX5" fmla="*/ 23812 w 1824037"/>
                <a:gd name="connsiteY5" fmla="*/ 650081 h 654843"/>
                <a:gd name="connsiteX6" fmla="*/ 2381 w 1824037"/>
                <a:gd name="connsiteY6" fmla="*/ 635793 h 654843"/>
                <a:gd name="connsiteX7" fmla="*/ 0 w 1824037"/>
                <a:gd name="connsiteY7" fmla="*/ 614362 h 654843"/>
                <a:gd name="connsiteX8" fmla="*/ 11906 w 1824037"/>
                <a:gd name="connsiteY8" fmla="*/ 592931 h 654843"/>
                <a:gd name="connsiteX9" fmla="*/ 78581 w 1824037"/>
                <a:gd name="connsiteY9" fmla="*/ 576262 h 654843"/>
                <a:gd name="connsiteX10" fmla="*/ 326231 w 1824037"/>
                <a:gd name="connsiteY10" fmla="*/ 523875 h 654843"/>
                <a:gd name="connsiteX11" fmla="*/ 578644 w 1824037"/>
                <a:gd name="connsiteY11" fmla="*/ 454818 h 654843"/>
                <a:gd name="connsiteX12" fmla="*/ 838200 w 1824037"/>
                <a:gd name="connsiteY12" fmla="*/ 371475 h 654843"/>
                <a:gd name="connsiteX13" fmla="*/ 1102519 w 1824037"/>
                <a:gd name="connsiteY13" fmla="*/ 278606 h 654843"/>
                <a:gd name="connsiteX14" fmla="*/ 1376362 w 1824037"/>
                <a:gd name="connsiteY14" fmla="*/ 164306 h 654843"/>
                <a:gd name="connsiteX15" fmla="*/ 1383506 w 1824037"/>
                <a:gd name="connsiteY15" fmla="*/ 157162 h 654843"/>
                <a:gd name="connsiteX16" fmla="*/ 1383506 w 1824037"/>
                <a:gd name="connsiteY16" fmla="*/ 142875 h 654843"/>
                <a:gd name="connsiteX17" fmla="*/ 1376362 w 1824037"/>
                <a:gd name="connsiteY17" fmla="*/ 119062 h 654843"/>
                <a:gd name="connsiteX18" fmla="*/ 1369219 w 1824037"/>
                <a:gd name="connsiteY18" fmla="*/ 97631 h 654843"/>
                <a:gd name="connsiteX19" fmla="*/ 1350169 w 1824037"/>
                <a:gd name="connsiteY19" fmla="*/ 78581 h 654843"/>
                <a:gd name="connsiteX20" fmla="*/ 1323975 w 1824037"/>
                <a:gd name="connsiteY20" fmla="*/ 59531 h 654843"/>
                <a:gd name="connsiteX21" fmla="*/ 1314450 w 1824037"/>
                <a:gd name="connsiteY21" fmla="*/ 42862 h 654843"/>
                <a:gd name="connsiteX22" fmla="*/ 1314450 w 1824037"/>
                <a:gd name="connsiteY22" fmla="*/ 23812 h 654843"/>
                <a:gd name="connsiteX23" fmla="*/ 1319212 w 1824037"/>
                <a:gd name="connsiteY23" fmla="*/ 9525 h 654843"/>
                <a:gd name="connsiteX24" fmla="*/ 1335881 w 1824037"/>
                <a:gd name="connsiteY24" fmla="*/ 0 h 654843"/>
                <a:gd name="connsiteX25" fmla="*/ 1371600 w 1824037"/>
                <a:gd name="connsiteY25" fmla="*/ 0 h 654843"/>
                <a:gd name="connsiteX26" fmla="*/ 1409700 w 1824037"/>
                <a:gd name="connsiteY26" fmla="*/ 11906 h 654843"/>
                <a:gd name="connsiteX27" fmla="*/ 1519237 w 1824037"/>
                <a:gd name="connsiteY27" fmla="*/ 69056 h 654843"/>
                <a:gd name="connsiteX28" fmla="*/ 1659731 w 1824037"/>
                <a:gd name="connsiteY28" fmla="*/ 140493 h 654843"/>
                <a:gd name="connsiteX29" fmla="*/ 1731169 w 1824037"/>
                <a:gd name="connsiteY29" fmla="*/ 180975 h 654843"/>
                <a:gd name="connsiteX30" fmla="*/ 1766887 w 1824037"/>
                <a:gd name="connsiteY30" fmla="*/ 204787 h 654843"/>
                <a:gd name="connsiteX31" fmla="*/ 1795462 w 1824037"/>
                <a:gd name="connsiteY31" fmla="*/ 228600 h 654843"/>
                <a:gd name="connsiteX32" fmla="*/ 1812131 w 1824037"/>
                <a:gd name="connsiteY32" fmla="*/ 250031 h 654843"/>
                <a:gd name="connsiteX33" fmla="*/ 1821656 w 1824037"/>
                <a:gd name="connsiteY33" fmla="*/ 271462 h 654843"/>
                <a:gd name="connsiteX34" fmla="*/ 1824037 w 1824037"/>
                <a:gd name="connsiteY34" fmla="*/ 292893 h 654843"/>
                <a:gd name="connsiteX35" fmla="*/ 1816894 w 1824037"/>
                <a:gd name="connsiteY35" fmla="*/ 309562 h 654843"/>
                <a:gd name="connsiteX36" fmla="*/ 1800225 w 1824037"/>
                <a:gd name="connsiteY36" fmla="*/ 323850 h 654843"/>
                <a:gd name="connsiteX37" fmla="*/ 1724025 w 1824037"/>
                <a:gd name="connsiteY37" fmla="*/ 347662 h 654843"/>
                <a:gd name="connsiteX38" fmla="*/ 1512094 w 1824037"/>
                <a:gd name="connsiteY38" fmla="*/ 400050 h 654843"/>
                <a:gd name="connsiteX39" fmla="*/ 1204912 w 1824037"/>
                <a:gd name="connsiteY39" fmla="*/ 471487 h 654843"/>
                <a:gd name="connsiteX40" fmla="*/ 847725 w 1824037"/>
                <a:gd name="connsiteY40" fmla="*/ 5405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4037" h="654843">
                  <a:moveTo>
                    <a:pt x="847725" y="540543"/>
                  </a:moveTo>
                  <a:lnTo>
                    <a:pt x="607219" y="583406"/>
                  </a:lnTo>
                  <a:lnTo>
                    <a:pt x="366712" y="616743"/>
                  </a:lnTo>
                  <a:lnTo>
                    <a:pt x="211931" y="638175"/>
                  </a:lnTo>
                  <a:lnTo>
                    <a:pt x="52387" y="654843"/>
                  </a:lnTo>
                  <a:lnTo>
                    <a:pt x="23812" y="650081"/>
                  </a:lnTo>
                  <a:lnTo>
                    <a:pt x="2381" y="635793"/>
                  </a:lnTo>
                  <a:lnTo>
                    <a:pt x="0" y="614362"/>
                  </a:lnTo>
                  <a:lnTo>
                    <a:pt x="11906" y="592931"/>
                  </a:lnTo>
                  <a:lnTo>
                    <a:pt x="78581" y="576262"/>
                  </a:lnTo>
                  <a:lnTo>
                    <a:pt x="326231" y="523875"/>
                  </a:lnTo>
                  <a:lnTo>
                    <a:pt x="578644" y="454818"/>
                  </a:lnTo>
                  <a:lnTo>
                    <a:pt x="838200" y="371475"/>
                  </a:lnTo>
                  <a:lnTo>
                    <a:pt x="1102519" y="278606"/>
                  </a:lnTo>
                  <a:lnTo>
                    <a:pt x="1376362" y="164306"/>
                  </a:lnTo>
                  <a:lnTo>
                    <a:pt x="1383506" y="157162"/>
                  </a:lnTo>
                  <a:lnTo>
                    <a:pt x="1383506" y="142875"/>
                  </a:lnTo>
                  <a:lnTo>
                    <a:pt x="1376362" y="119062"/>
                  </a:lnTo>
                  <a:lnTo>
                    <a:pt x="1369219" y="97631"/>
                  </a:lnTo>
                  <a:lnTo>
                    <a:pt x="1350169" y="78581"/>
                  </a:lnTo>
                  <a:lnTo>
                    <a:pt x="1323975" y="59531"/>
                  </a:lnTo>
                  <a:lnTo>
                    <a:pt x="1314450" y="42862"/>
                  </a:lnTo>
                  <a:lnTo>
                    <a:pt x="1314450" y="23812"/>
                  </a:lnTo>
                  <a:lnTo>
                    <a:pt x="1319212" y="9525"/>
                  </a:lnTo>
                  <a:lnTo>
                    <a:pt x="1335881" y="0"/>
                  </a:lnTo>
                  <a:lnTo>
                    <a:pt x="1371600" y="0"/>
                  </a:lnTo>
                  <a:lnTo>
                    <a:pt x="1409700" y="11906"/>
                  </a:lnTo>
                  <a:lnTo>
                    <a:pt x="1519237" y="69056"/>
                  </a:lnTo>
                  <a:lnTo>
                    <a:pt x="1659731" y="140493"/>
                  </a:lnTo>
                  <a:lnTo>
                    <a:pt x="1731169" y="180975"/>
                  </a:lnTo>
                  <a:lnTo>
                    <a:pt x="1766887" y="204787"/>
                  </a:lnTo>
                  <a:lnTo>
                    <a:pt x="1795462" y="228600"/>
                  </a:lnTo>
                  <a:lnTo>
                    <a:pt x="1812131" y="250031"/>
                  </a:lnTo>
                  <a:lnTo>
                    <a:pt x="1821656" y="271462"/>
                  </a:lnTo>
                  <a:lnTo>
                    <a:pt x="1824037" y="292893"/>
                  </a:lnTo>
                  <a:lnTo>
                    <a:pt x="1816894" y="309562"/>
                  </a:lnTo>
                  <a:lnTo>
                    <a:pt x="1800225" y="323850"/>
                  </a:lnTo>
                  <a:lnTo>
                    <a:pt x="1724025" y="347662"/>
                  </a:lnTo>
                  <a:lnTo>
                    <a:pt x="1512094" y="400050"/>
                  </a:lnTo>
                  <a:lnTo>
                    <a:pt x="1204912" y="471487"/>
                  </a:lnTo>
                  <a:lnTo>
                    <a:pt x="847725" y="5405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AFA4667-4D2F-48A0-A47A-769762E5610D}"/>
                </a:ext>
              </a:extLst>
            </p:cNvPr>
            <p:cNvSpPr/>
            <p:nvPr/>
          </p:nvSpPr>
          <p:spPr>
            <a:xfrm>
              <a:off x="3652838" y="3230563"/>
              <a:ext cx="666750" cy="722312"/>
            </a:xfrm>
            <a:custGeom>
              <a:avLst/>
              <a:gdLst>
                <a:gd name="connsiteX0" fmla="*/ 369093 w 666750"/>
                <a:gd name="connsiteY0" fmla="*/ 547688 h 721519"/>
                <a:gd name="connsiteX1" fmla="*/ 302418 w 666750"/>
                <a:gd name="connsiteY1" fmla="*/ 416719 h 721519"/>
                <a:gd name="connsiteX2" fmla="*/ 247650 w 666750"/>
                <a:gd name="connsiteY2" fmla="*/ 328613 h 721519"/>
                <a:gd name="connsiteX3" fmla="*/ 190500 w 666750"/>
                <a:gd name="connsiteY3" fmla="*/ 247650 h 721519"/>
                <a:gd name="connsiteX4" fmla="*/ 130968 w 666750"/>
                <a:gd name="connsiteY4" fmla="*/ 171450 h 721519"/>
                <a:gd name="connsiteX5" fmla="*/ 71437 w 666750"/>
                <a:gd name="connsiteY5" fmla="*/ 111919 h 721519"/>
                <a:gd name="connsiteX6" fmla="*/ 19050 w 666750"/>
                <a:gd name="connsiteY6" fmla="*/ 66675 h 721519"/>
                <a:gd name="connsiteX7" fmla="*/ 2381 w 666750"/>
                <a:gd name="connsiteY7" fmla="*/ 45244 h 721519"/>
                <a:gd name="connsiteX8" fmla="*/ 0 w 666750"/>
                <a:gd name="connsiteY8" fmla="*/ 21432 h 721519"/>
                <a:gd name="connsiteX9" fmla="*/ 2381 w 666750"/>
                <a:gd name="connsiteY9" fmla="*/ 7144 h 721519"/>
                <a:gd name="connsiteX10" fmla="*/ 14287 w 666750"/>
                <a:gd name="connsiteY10" fmla="*/ 0 h 721519"/>
                <a:gd name="connsiteX11" fmla="*/ 38100 w 666750"/>
                <a:gd name="connsiteY11" fmla="*/ 2382 h 721519"/>
                <a:gd name="connsiteX12" fmla="*/ 83343 w 666750"/>
                <a:gd name="connsiteY12" fmla="*/ 23813 h 721519"/>
                <a:gd name="connsiteX13" fmla="*/ 188118 w 666750"/>
                <a:gd name="connsiteY13" fmla="*/ 73819 h 721519"/>
                <a:gd name="connsiteX14" fmla="*/ 295275 w 666750"/>
                <a:gd name="connsiteY14" fmla="*/ 135732 h 721519"/>
                <a:gd name="connsiteX15" fmla="*/ 383381 w 666750"/>
                <a:gd name="connsiteY15" fmla="*/ 192882 h 721519"/>
                <a:gd name="connsiteX16" fmla="*/ 447675 w 666750"/>
                <a:gd name="connsiteY16" fmla="*/ 238125 h 721519"/>
                <a:gd name="connsiteX17" fmla="*/ 507206 w 666750"/>
                <a:gd name="connsiteY17" fmla="*/ 288132 h 721519"/>
                <a:gd name="connsiteX18" fmla="*/ 557212 w 666750"/>
                <a:gd name="connsiteY18" fmla="*/ 340519 h 721519"/>
                <a:gd name="connsiteX19" fmla="*/ 592931 w 666750"/>
                <a:gd name="connsiteY19" fmla="*/ 383382 h 721519"/>
                <a:gd name="connsiteX20" fmla="*/ 614362 w 666750"/>
                <a:gd name="connsiteY20" fmla="*/ 416719 h 721519"/>
                <a:gd name="connsiteX21" fmla="*/ 640556 w 666750"/>
                <a:gd name="connsiteY21" fmla="*/ 464344 h 721519"/>
                <a:gd name="connsiteX22" fmla="*/ 654843 w 666750"/>
                <a:gd name="connsiteY22" fmla="*/ 502444 h 721519"/>
                <a:gd name="connsiteX23" fmla="*/ 664368 w 666750"/>
                <a:gd name="connsiteY23" fmla="*/ 542925 h 721519"/>
                <a:gd name="connsiteX24" fmla="*/ 666750 w 666750"/>
                <a:gd name="connsiteY24" fmla="*/ 576263 h 721519"/>
                <a:gd name="connsiteX25" fmla="*/ 657225 w 666750"/>
                <a:gd name="connsiteY25" fmla="*/ 619125 h 721519"/>
                <a:gd name="connsiteX26" fmla="*/ 633412 w 666750"/>
                <a:gd name="connsiteY26" fmla="*/ 657225 h 721519"/>
                <a:gd name="connsiteX27" fmla="*/ 595312 w 666750"/>
                <a:gd name="connsiteY27" fmla="*/ 697707 h 721519"/>
                <a:gd name="connsiteX28" fmla="*/ 559593 w 666750"/>
                <a:gd name="connsiteY28" fmla="*/ 714375 h 721519"/>
                <a:gd name="connsiteX29" fmla="*/ 535781 w 666750"/>
                <a:gd name="connsiteY29" fmla="*/ 721519 h 721519"/>
                <a:gd name="connsiteX30" fmla="*/ 509587 w 666750"/>
                <a:gd name="connsiteY30" fmla="*/ 716757 h 721519"/>
                <a:gd name="connsiteX31" fmla="*/ 485775 w 666750"/>
                <a:gd name="connsiteY31" fmla="*/ 704850 h 721519"/>
                <a:gd name="connsiteX32" fmla="*/ 459581 w 666750"/>
                <a:gd name="connsiteY32" fmla="*/ 683419 h 721519"/>
                <a:gd name="connsiteX33" fmla="*/ 428625 w 666750"/>
                <a:gd name="connsiteY33" fmla="*/ 650082 h 721519"/>
                <a:gd name="connsiteX34" fmla="*/ 369093 w 666750"/>
                <a:gd name="connsiteY34" fmla="*/ 547688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6750" h="721519">
                  <a:moveTo>
                    <a:pt x="369093" y="547688"/>
                  </a:moveTo>
                  <a:lnTo>
                    <a:pt x="302418" y="416719"/>
                  </a:lnTo>
                  <a:lnTo>
                    <a:pt x="247650" y="328613"/>
                  </a:lnTo>
                  <a:lnTo>
                    <a:pt x="190500" y="247650"/>
                  </a:lnTo>
                  <a:lnTo>
                    <a:pt x="130968" y="171450"/>
                  </a:lnTo>
                  <a:lnTo>
                    <a:pt x="71437" y="111919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8100" y="2382"/>
                  </a:lnTo>
                  <a:lnTo>
                    <a:pt x="83343" y="23813"/>
                  </a:lnTo>
                  <a:lnTo>
                    <a:pt x="188118" y="73819"/>
                  </a:lnTo>
                  <a:lnTo>
                    <a:pt x="295275" y="135732"/>
                  </a:lnTo>
                  <a:lnTo>
                    <a:pt x="383381" y="192882"/>
                  </a:lnTo>
                  <a:lnTo>
                    <a:pt x="447675" y="238125"/>
                  </a:lnTo>
                  <a:lnTo>
                    <a:pt x="507206" y="288132"/>
                  </a:lnTo>
                  <a:lnTo>
                    <a:pt x="557212" y="340519"/>
                  </a:lnTo>
                  <a:lnTo>
                    <a:pt x="592931" y="383382"/>
                  </a:lnTo>
                  <a:lnTo>
                    <a:pt x="614362" y="416719"/>
                  </a:lnTo>
                  <a:lnTo>
                    <a:pt x="640556" y="464344"/>
                  </a:lnTo>
                  <a:lnTo>
                    <a:pt x="654843" y="502444"/>
                  </a:lnTo>
                  <a:lnTo>
                    <a:pt x="664368" y="542925"/>
                  </a:lnTo>
                  <a:lnTo>
                    <a:pt x="666750" y="576263"/>
                  </a:lnTo>
                  <a:lnTo>
                    <a:pt x="657225" y="619125"/>
                  </a:lnTo>
                  <a:lnTo>
                    <a:pt x="633412" y="657225"/>
                  </a:lnTo>
                  <a:lnTo>
                    <a:pt x="595312" y="697707"/>
                  </a:lnTo>
                  <a:lnTo>
                    <a:pt x="559593" y="714375"/>
                  </a:lnTo>
                  <a:lnTo>
                    <a:pt x="535781" y="721519"/>
                  </a:lnTo>
                  <a:lnTo>
                    <a:pt x="509587" y="716757"/>
                  </a:lnTo>
                  <a:lnTo>
                    <a:pt x="485775" y="704850"/>
                  </a:lnTo>
                  <a:lnTo>
                    <a:pt x="459581" y="683419"/>
                  </a:lnTo>
                  <a:lnTo>
                    <a:pt x="428625" y="650082"/>
                  </a:lnTo>
                  <a:lnTo>
                    <a:pt x="369093" y="5476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70C5E402-6318-49C2-864A-E612F2ADFDD3}"/>
                </a:ext>
              </a:extLst>
            </p:cNvPr>
            <p:cNvSpPr/>
            <p:nvPr/>
          </p:nvSpPr>
          <p:spPr>
            <a:xfrm>
              <a:off x="4679950" y="3074988"/>
              <a:ext cx="530225" cy="573087"/>
            </a:xfrm>
            <a:custGeom>
              <a:avLst/>
              <a:gdLst>
                <a:gd name="connsiteX0" fmla="*/ 245269 w 531019"/>
                <a:gd name="connsiteY0" fmla="*/ 414337 h 573881"/>
                <a:gd name="connsiteX1" fmla="*/ 180975 w 531019"/>
                <a:gd name="connsiteY1" fmla="*/ 326231 h 573881"/>
                <a:gd name="connsiteX2" fmla="*/ 123825 w 531019"/>
                <a:gd name="connsiteY2" fmla="*/ 242887 h 573881"/>
                <a:gd name="connsiteX3" fmla="*/ 80963 w 531019"/>
                <a:gd name="connsiteY3" fmla="*/ 169069 h 573881"/>
                <a:gd name="connsiteX4" fmla="*/ 40482 w 531019"/>
                <a:gd name="connsiteY4" fmla="*/ 104775 h 573881"/>
                <a:gd name="connsiteX5" fmla="*/ 14288 w 531019"/>
                <a:gd name="connsiteY5" fmla="*/ 64294 h 573881"/>
                <a:gd name="connsiteX6" fmla="*/ 2382 w 531019"/>
                <a:gd name="connsiteY6" fmla="*/ 30956 h 573881"/>
                <a:gd name="connsiteX7" fmla="*/ 0 w 531019"/>
                <a:gd name="connsiteY7" fmla="*/ 16669 h 573881"/>
                <a:gd name="connsiteX8" fmla="*/ 7144 w 531019"/>
                <a:gd name="connsiteY8" fmla="*/ 2381 h 573881"/>
                <a:gd name="connsiteX9" fmla="*/ 26194 w 531019"/>
                <a:gd name="connsiteY9" fmla="*/ 0 h 573881"/>
                <a:gd name="connsiteX10" fmla="*/ 54769 w 531019"/>
                <a:gd name="connsiteY10" fmla="*/ 7144 h 573881"/>
                <a:gd name="connsiteX11" fmla="*/ 171450 w 531019"/>
                <a:gd name="connsiteY11" fmla="*/ 76200 h 573881"/>
                <a:gd name="connsiteX12" fmla="*/ 290513 w 531019"/>
                <a:gd name="connsiteY12" fmla="*/ 142875 h 573881"/>
                <a:gd name="connsiteX13" fmla="*/ 373857 w 531019"/>
                <a:gd name="connsiteY13" fmla="*/ 195262 h 573881"/>
                <a:gd name="connsiteX14" fmla="*/ 426244 w 531019"/>
                <a:gd name="connsiteY14" fmla="*/ 226219 h 573881"/>
                <a:gd name="connsiteX15" fmla="*/ 457200 w 531019"/>
                <a:gd name="connsiteY15" fmla="*/ 250031 h 573881"/>
                <a:gd name="connsiteX16" fmla="*/ 483394 w 531019"/>
                <a:gd name="connsiteY16" fmla="*/ 276225 h 573881"/>
                <a:gd name="connsiteX17" fmla="*/ 500063 w 531019"/>
                <a:gd name="connsiteY17" fmla="*/ 300037 h 573881"/>
                <a:gd name="connsiteX18" fmla="*/ 516732 w 531019"/>
                <a:gd name="connsiteY18" fmla="*/ 342900 h 573881"/>
                <a:gd name="connsiteX19" fmla="*/ 526257 w 531019"/>
                <a:gd name="connsiteY19" fmla="*/ 402431 h 573881"/>
                <a:gd name="connsiteX20" fmla="*/ 531019 w 531019"/>
                <a:gd name="connsiteY20" fmla="*/ 457200 h 573881"/>
                <a:gd name="connsiteX21" fmla="*/ 526257 w 531019"/>
                <a:gd name="connsiteY21" fmla="*/ 507206 h 573881"/>
                <a:gd name="connsiteX22" fmla="*/ 516732 w 531019"/>
                <a:gd name="connsiteY22" fmla="*/ 542925 h 573881"/>
                <a:gd name="connsiteX23" fmla="*/ 504825 w 531019"/>
                <a:gd name="connsiteY23" fmla="*/ 564356 h 573881"/>
                <a:gd name="connsiteX24" fmla="*/ 483394 w 531019"/>
                <a:gd name="connsiteY24" fmla="*/ 573881 h 573881"/>
                <a:gd name="connsiteX25" fmla="*/ 442913 w 531019"/>
                <a:gd name="connsiteY25" fmla="*/ 571500 h 573881"/>
                <a:gd name="connsiteX26" fmla="*/ 407194 w 531019"/>
                <a:gd name="connsiteY26" fmla="*/ 561975 h 573881"/>
                <a:gd name="connsiteX27" fmla="*/ 378619 w 531019"/>
                <a:gd name="connsiteY27" fmla="*/ 545306 h 573881"/>
                <a:gd name="connsiteX28" fmla="*/ 345282 w 531019"/>
                <a:gd name="connsiteY28" fmla="*/ 521494 h 573881"/>
                <a:gd name="connsiteX29" fmla="*/ 245269 w 531019"/>
                <a:gd name="connsiteY29" fmla="*/ 41433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019" h="573881">
                  <a:moveTo>
                    <a:pt x="245269" y="414337"/>
                  </a:moveTo>
                  <a:lnTo>
                    <a:pt x="180975" y="326231"/>
                  </a:lnTo>
                  <a:lnTo>
                    <a:pt x="123825" y="242887"/>
                  </a:lnTo>
                  <a:lnTo>
                    <a:pt x="80963" y="169069"/>
                  </a:lnTo>
                  <a:lnTo>
                    <a:pt x="40482" y="104775"/>
                  </a:lnTo>
                  <a:lnTo>
                    <a:pt x="14288" y="64294"/>
                  </a:lnTo>
                  <a:lnTo>
                    <a:pt x="2382" y="30956"/>
                  </a:lnTo>
                  <a:lnTo>
                    <a:pt x="0" y="16669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4769" y="7144"/>
                  </a:lnTo>
                  <a:lnTo>
                    <a:pt x="171450" y="76200"/>
                  </a:lnTo>
                  <a:lnTo>
                    <a:pt x="290513" y="142875"/>
                  </a:lnTo>
                  <a:lnTo>
                    <a:pt x="373857" y="195262"/>
                  </a:lnTo>
                  <a:lnTo>
                    <a:pt x="426244" y="226219"/>
                  </a:lnTo>
                  <a:lnTo>
                    <a:pt x="457200" y="250031"/>
                  </a:lnTo>
                  <a:lnTo>
                    <a:pt x="483394" y="276225"/>
                  </a:lnTo>
                  <a:lnTo>
                    <a:pt x="500063" y="300037"/>
                  </a:lnTo>
                  <a:lnTo>
                    <a:pt x="516732" y="342900"/>
                  </a:lnTo>
                  <a:lnTo>
                    <a:pt x="526257" y="402431"/>
                  </a:lnTo>
                  <a:lnTo>
                    <a:pt x="531019" y="457200"/>
                  </a:lnTo>
                  <a:lnTo>
                    <a:pt x="526257" y="507206"/>
                  </a:lnTo>
                  <a:lnTo>
                    <a:pt x="516732" y="542925"/>
                  </a:lnTo>
                  <a:lnTo>
                    <a:pt x="504825" y="564356"/>
                  </a:lnTo>
                  <a:lnTo>
                    <a:pt x="483394" y="573881"/>
                  </a:lnTo>
                  <a:lnTo>
                    <a:pt x="442913" y="571500"/>
                  </a:lnTo>
                  <a:lnTo>
                    <a:pt x="407194" y="561975"/>
                  </a:lnTo>
                  <a:lnTo>
                    <a:pt x="378619" y="545306"/>
                  </a:lnTo>
                  <a:lnTo>
                    <a:pt x="345282" y="521494"/>
                  </a:lnTo>
                  <a:lnTo>
                    <a:pt x="245269" y="4143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518C968A-BF9D-4D99-8B19-2DD31DAD43C7}"/>
                </a:ext>
              </a:extLst>
            </p:cNvPr>
            <p:cNvSpPr/>
            <p:nvPr/>
          </p:nvSpPr>
          <p:spPr>
            <a:xfrm>
              <a:off x="5484813" y="2857500"/>
              <a:ext cx="1063625" cy="852488"/>
            </a:xfrm>
            <a:custGeom>
              <a:avLst/>
              <a:gdLst>
                <a:gd name="connsiteX0" fmla="*/ 511969 w 1064419"/>
                <a:gd name="connsiteY0" fmla="*/ 585788 h 852488"/>
                <a:gd name="connsiteX1" fmla="*/ 392906 w 1064419"/>
                <a:gd name="connsiteY1" fmla="*/ 657225 h 852488"/>
                <a:gd name="connsiteX2" fmla="*/ 164306 w 1064419"/>
                <a:gd name="connsiteY2" fmla="*/ 783431 h 852488"/>
                <a:gd name="connsiteX3" fmla="*/ 35719 w 1064419"/>
                <a:gd name="connsiteY3" fmla="*/ 850106 h 852488"/>
                <a:gd name="connsiteX4" fmla="*/ 14287 w 1064419"/>
                <a:gd name="connsiteY4" fmla="*/ 852488 h 852488"/>
                <a:gd name="connsiteX5" fmla="*/ 0 w 1064419"/>
                <a:gd name="connsiteY5" fmla="*/ 845344 h 852488"/>
                <a:gd name="connsiteX6" fmla="*/ 0 w 1064419"/>
                <a:gd name="connsiteY6" fmla="*/ 828675 h 852488"/>
                <a:gd name="connsiteX7" fmla="*/ 14287 w 1064419"/>
                <a:gd name="connsiteY7" fmla="*/ 790575 h 852488"/>
                <a:gd name="connsiteX8" fmla="*/ 80962 w 1064419"/>
                <a:gd name="connsiteY8" fmla="*/ 733425 h 852488"/>
                <a:gd name="connsiteX9" fmla="*/ 259556 w 1064419"/>
                <a:gd name="connsiteY9" fmla="*/ 576263 h 852488"/>
                <a:gd name="connsiteX10" fmla="*/ 433387 w 1064419"/>
                <a:gd name="connsiteY10" fmla="*/ 407194 h 852488"/>
                <a:gd name="connsiteX11" fmla="*/ 571500 w 1064419"/>
                <a:gd name="connsiteY11" fmla="*/ 257175 h 852488"/>
                <a:gd name="connsiteX12" fmla="*/ 635794 w 1064419"/>
                <a:gd name="connsiteY12" fmla="*/ 171450 h 852488"/>
                <a:gd name="connsiteX13" fmla="*/ 635794 w 1064419"/>
                <a:gd name="connsiteY13" fmla="*/ 145256 h 852488"/>
                <a:gd name="connsiteX14" fmla="*/ 628650 w 1064419"/>
                <a:gd name="connsiteY14" fmla="*/ 109538 h 852488"/>
                <a:gd name="connsiteX15" fmla="*/ 602456 w 1064419"/>
                <a:gd name="connsiteY15" fmla="*/ 66675 h 852488"/>
                <a:gd name="connsiteX16" fmla="*/ 585787 w 1064419"/>
                <a:gd name="connsiteY16" fmla="*/ 40481 h 852488"/>
                <a:gd name="connsiteX17" fmla="*/ 583406 w 1064419"/>
                <a:gd name="connsiteY17" fmla="*/ 23813 h 852488"/>
                <a:gd name="connsiteX18" fmla="*/ 590550 w 1064419"/>
                <a:gd name="connsiteY18" fmla="*/ 4763 h 852488"/>
                <a:gd name="connsiteX19" fmla="*/ 614362 w 1064419"/>
                <a:gd name="connsiteY19" fmla="*/ 0 h 852488"/>
                <a:gd name="connsiteX20" fmla="*/ 676275 w 1064419"/>
                <a:gd name="connsiteY20" fmla="*/ 14288 h 852488"/>
                <a:gd name="connsiteX21" fmla="*/ 764381 w 1064419"/>
                <a:gd name="connsiteY21" fmla="*/ 38100 h 852488"/>
                <a:gd name="connsiteX22" fmla="*/ 850106 w 1064419"/>
                <a:gd name="connsiteY22" fmla="*/ 78581 h 852488"/>
                <a:gd name="connsiteX23" fmla="*/ 933450 w 1064419"/>
                <a:gd name="connsiteY23" fmla="*/ 128588 h 852488"/>
                <a:gd name="connsiteX24" fmla="*/ 988219 w 1064419"/>
                <a:gd name="connsiteY24" fmla="*/ 164306 h 852488"/>
                <a:gd name="connsiteX25" fmla="*/ 1033462 w 1064419"/>
                <a:gd name="connsiteY25" fmla="*/ 202406 h 852488"/>
                <a:gd name="connsiteX26" fmla="*/ 1054894 w 1064419"/>
                <a:gd name="connsiteY26" fmla="*/ 223838 h 852488"/>
                <a:gd name="connsiteX27" fmla="*/ 1064419 w 1064419"/>
                <a:gd name="connsiteY27" fmla="*/ 240506 h 852488"/>
                <a:gd name="connsiteX28" fmla="*/ 1064419 w 1064419"/>
                <a:gd name="connsiteY28" fmla="*/ 266700 h 852488"/>
                <a:gd name="connsiteX29" fmla="*/ 1047750 w 1064419"/>
                <a:gd name="connsiteY29" fmla="*/ 295275 h 852488"/>
                <a:gd name="connsiteX30" fmla="*/ 1000125 w 1064419"/>
                <a:gd name="connsiteY30" fmla="*/ 316706 h 852488"/>
                <a:gd name="connsiteX31" fmla="*/ 935831 w 1064419"/>
                <a:gd name="connsiteY31" fmla="*/ 328613 h 852488"/>
                <a:gd name="connsiteX32" fmla="*/ 885825 w 1064419"/>
                <a:gd name="connsiteY32" fmla="*/ 342900 h 852488"/>
                <a:gd name="connsiteX33" fmla="*/ 845344 w 1064419"/>
                <a:gd name="connsiteY33" fmla="*/ 364331 h 852488"/>
                <a:gd name="connsiteX34" fmla="*/ 790575 w 1064419"/>
                <a:gd name="connsiteY34" fmla="*/ 404813 h 852488"/>
                <a:gd name="connsiteX35" fmla="*/ 714375 w 1064419"/>
                <a:gd name="connsiteY35" fmla="*/ 459581 h 852488"/>
                <a:gd name="connsiteX36" fmla="*/ 511969 w 1064419"/>
                <a:gd name="connsiteY36" fmla="*/ 5857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64419" h="852488">
                  <a:moveTo>
                    <a:pt x="511969" y="585788"/>
                  </a:moveTo>
                  <a:lnTo>
                    <a:pt x="392906" y="657225"/>
                  </a:lnTo>
                  <a:lnTo>
                    <a:pt x="164306" y="783431"/>
                  </a:lnTo>
                  <a:lnTo>
                    <a:pt x="35719" y="850106"/>
                  </a:lnTo>
                  <a:lnTo>
                    <a:pt x="14287" y="852488"/>
                  </a:lnTo>
                  <a:lnTo>
                    <a:pt x="0" y="845344"/>
                  </a:lnTo>
                  <a:lnTo>
                    <a:pt x="0" y="828675"/>
                  </a:lnTo>
                  <a:lnTo>
                    <a:pt x="14287" y="790575"/>
                  </a:lnTo>
                  <a:lnTo>
                    <a:pt x="80962" y="733425"/>
                  </a:lnTo>
                  <a:lnTo>
                    <a:pt x="259556" y="576263"/>
                  </a:lnTo>
                  <a:lnTo>
                    <a:pt x="433387" y="407194"/>
                  </a:lnTo>
                  <a:lnTo>
                    <a:pt x="571500" y="257175"/>
                  </a:lnTo>
                  <a:lnTo>
                    <a:pt x="635794" y="171450"/>
                  </a:lnTo>
                  <a:lnTo>
                    <a:pt x="635794" y="145256"/>
                  </a:lnTo>
                  <a:lnTo>
                    <a:pt x="628650" y="109538"/>
                  </a:lnTo>
                  <a:lnTo>
                    <a:pt x="602456" y="66675"/>
                  </a:lnTo>
                  <a:lnTo>
                    <a:pt x="585787" y="40481"/>
                  </a:lnTo>
                  <a:lnTo>
                    <a:pt x="583406" y="23813"/>
                  </a:lnTo>
                  <a:lnTo>
                    <a:pt x="590550" y="4763"/>
                  </a:lnTo>
                  <a:lnTo>
                    <a:pt x="614362" y="0"/>
                  </a:lnTo>
                  <a:lnTo>
                    <a:pt x="676275" y="14288"/>
                  </a:lnTo>
                  <a:lnTo>
                    <a:pt x="764381" y="38100"/>
                  </a:lnTo>
                  <a:lnTo>
                    <a:pt x="850106" y="78581"/>
                  </a:lnTo>
                  <a:lnTo>
                    <a:pt x="933450" y="128588"/>
                  </a:lnTo>
                  <a:lnTo>
                    <a:pt x="988219" y="164306"/>
                  </a:lnTo>
                  <a:lnTo>
                    <a:pt x="1033462" y="202406"/>
                  </a:lnTo>
                  <a:lnTo>
                    <a:pt x="1054894" y="223838"/>
                  </a:lnTo>
                  <a:lnTo>
                    <a:pt x="1064419" y="240506"/>
                  </a:lnTo>
                  <a:lnTo>
                    <a:pt x="1064419" y="266700"/>
                  </a:lnTo>
                  <a:lnTo>
                    <a:pt x="1047750" y="295275"/>
                  </a:lnTo>
                  <a:lnTo>
                    <a:pt x="1000125" y="316706"/>
                  </a:lnTo>
                  <a:lnTo>
                    <a:pt x="935831" y="328613"/>
                  </a:lnTo>
                  <a:lnTo>
                    <a:pt x="885825" y="342900"/>
                  </a:lnTo>
                  <a:lnTo>
                    <a:pt x="845344" y="364331"/>
                  </a:lnTo>
                  <a:lnTo>
                    <a:pt x="790575" y="404813"/>
                  </a:lnTo>
                  <a:lnTo>
                    <a:pt x="714375" y="459581"/>
                  </a:lnTo>
                  <a:lnTo>
                    <a:pt x="511969" y="5857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15688FD7-005A-45DE-ADFD-CC60C89B4C7B}"/>
                </a:ext>
              </a:extLst>
            </p:cNvPr>
            <p:cNvSpPr/>
            <p:nvPr/>
          </p:nvSpPr>
          <p:spPr>
            <a:xfrm>
              <a:off x="3270250" y="4116388"/>
              <a:ext cx="3565525" cy="515937"/>
            </a:xfrm>
            <a:custGeom>
              <a:avLst/>
              <a:gdLst>
                <a:gd name="connsiteX0" fmla="*/ 2272597 w 3565267"/>
                <a:gd name="connsiteY0" fmla="*/ 265086 h 515280"/>
                <a:gd name="connsiteX1" fmla="*/ 1944962 w 3565267"/>
                <a:gd name="connsiteY1" fmla="*/ 291893 h 515280"/>
                <a:gd name="connsiteX2" fmla="*/ 1429681 w 3565267"/>
                <a:gd name="connsiteY2" fmla="*/ 348484 h 515280"/>
                <a:gd name="connsiteX3" fmla="*/ 1125874 w 3565267"/>
                <a:gd name="connsiteY3" fmla="*/ 387205 h 515280"/>
                <a:gd name="connsiteX4" fmla="*/ 768454 w 3565267"/>
                <a:gd name="connsiteY4" fmla="*/ 434861 h 515280"/>
                <a:gd name="connsiteX5" fmla="*/ 634421 w 3565267"/>
                <a:gd name="connsiteY5" fmla="*/ 452732 h 515280"/>
                <a:gd name="connsiteX6" fmla="*/ 574851 w 3565267"/>
                <a:gd name="connsiteY6" fmla="*/ 473581 h 515280"/>
                <a:gd name="connsiteX7" fmla="*/ 500388 w 3565267"/>
                <a:gd name="connsiteY7" fmla="*/ 494431 h 515280"/>
                <a:gd name="connsiteX8" fmla="*/ 416990 w 3565267"/>
                <a:gd name="connsiteY8" fmla="*/ 509323 h 515280"/>
                <a:gd name="connsiteX9" fmla="*/ 384227 w 3565267"/>
                <a:gd name="connsiteY9" fmla="*/ 515280 h 515280"/>
                <a:gd name="connsiteX10" fmla="*/ 357420 w 3565267"/>
                <a:gd name="connsiteY10" fmla="*/ 515280 h 515280"/>
                <a:gd name="connsiteX11" fmla="*/ 312743 w 3565267"/>
                <a:gd name="connsiteY11" fmla="*/ 503366 h 515280"/>
                <a:gd name="connsiteX12" fmla="*/ 271044 w 3565267"/>
                <a:gd name="connsiteY12" fmla="*/ 485495 h 515280"/>
                <a:gd name="connsiteX13" fmla="*/ 235302 w 3565267"/>
                <a:gd name="connsiteY13" fmla="*/ 467624 h 515280"/>
                <a:gd name="connsiteX14" fmla="*/ 169775 w 3565267"/>
                <a:gd name="connsiteY14" fmla="*/ 419968 h 515280"/>
                <a:gd name="connsiteX15" fmla="*/ 92334 w 3565267"/>
                <a:gd name="connsiteY15" fmla="*/ 345506 h 515280"/>
                <a:gd name="connsiteX16" fmla="*/ 14893 w 3565267"/>
                <a:gd name="connsiteY16" fmla="*/ 253172 h 515280"/>
                <a:gd name="connsiteX17" fmla="*/ 0 w 3565267"/>
                <a:gd name="connsiteY17" fmla="*/ 226366 h 515280"/>
                <a:gd name="connsiteX18" fmla="*/ 0 w 3565267"/>
                <a:gd name="connsiteY18" fmla="*/ 193602 h 515280"/>
                <a:gd name="connsiteX19" fmla="*/ 8936 w 3565267"/>
                <a:gd name="connsiteY19" fmla="*/ 175731 h 515280"/>
                <a:gd name="connsiteX20" fmla="*/ 23828 w 3565267"/>
                <a:gd name="connsiteY20" fmla="*/ 175731 h 515280"/>
                <a:gd name="connsiteX21" fmla="*/ 44678 w 3565267"/>
                <a:gd name="connsiteY21" fmla="*/ 184667 h 515280"/>
                <a:gd name="connsiteX22" fmla="*/ 83398 w 3565267"/>
                <a:gd name="connsiteY22" fmla="*/ 217430 h 515280"/>
                <a:gd name="connsiteX23" fmla="*/ 119140 w 3565267"/>
                <a:gd name="connsiteY23" fmla="*/ 244237 h 515280"/>
                <a:gd name="connsiteX24" fmla="*/ 169775 w 3565267"/>
                <a:gd name="connsiteY24" fmla="*/ 265086 h 515280"/>
                <a:gd name="connsiteX25" fmla="*/ 229345 w 3565267"/>
                <a:gd name="connsiteY25" fmla="*/ 277000 h 515280"/>
                <a:gd name="connsiteX26" fmla="*/ 285936 w 3565267"/>
                <a:gd name="connsiteY26" fmla="*/ 279979 h 515280"/>
                <a:gd name="connsiteX27" fmla="*/ 375291 w 3565267"/>
                <a:gd name="connsiteY27" fmla="*/ 277000 h 515280"/>
                <a:gd name="connsiteX28" fmla="*/ 607615 w 3565267"/>
                <a:gd name="connsiteY28" fmla="*/ 250194 h 515280"/>
                <a:gd name="connsiteX29" fmla="*/ 1173530 w 3565267"/>
                <a:gd name="connsiteY29" fmla="*/ 190624 h 515280"/>
                <a:gd name="connsiteX30" fmla="*/ 1688811 w 3565267"/>
                <a:gd name="connsiteY30" fmla="*/ 134032 h 515280"/>
                <a:gd name="connsiteX31" fmla="*/ 2022403 w 3565267"/>
                <a:gd name="connsiteY31" fmla="*/ 101269 h 515280"/>
                <a:gd name="connsiteX32" fmla="*/ 2463221 w 3565267"/>
                <a:gd name="connsiteY32" fmla="*/ 74462 h 515280"/>
                <a:gd name="connsiteX33" fmla="*/ 2772985 w 3565267"/>
                <a:gd name="connsiteY33" fmla="*/ 68505 h 515280"/>
                <a:gd name="connsiteX34" fmla="*/ 2951695 w 3565267"/>
                <a:gd name="connsiteY34" fmla="*/ 68505 h 515280"/>
                <a:gd name="connsiteX35" fmla="*/ 3052964 w 3565267"/>
                <a:gd name="connsiteY35" fmla="*/ 35742 h 515280"/>
                <a:gd name="connsiteX36" fmla="*/ 3133384 w 3565267"/>
                <a:gd name="connsiteY36" fmla="*/ 11914 h 515280"/>
                <a:gd name="connsiteX37" fmla="*/ 3186997 w 3565267"/>
                <a:gd name="connsiteY37" fmla="*/ 0 h 515280"/>
                <a:gd name="connsiteX38" fmla="*/ 3228696 w 3565267"/>
                <a:gd name="connsiteY38" fmla="*/ 5957 h 515280"/>
                <a:gd name="connsiteX39" fmla="*/ 3347836 w 3565267"/>
                <a:gd name="connsiteY39" fmla="*/ 47656 h 515280"/>
                <a:gd name="connsiteX40" fmla="*/ 3469955 w 3565267"/>
                <a:gd name="connsiteY40" fmla="*/ 92333 h 515280"/>
                <a:gd name="connsiteX41" fmla="*/ 3520589 w 3565267"/>
                <a:gd name="connsiteY41" fmla="*/ 122118 h 515280"/>
                <a:gd name="connsiteX42" fmla="*/ 3556331 w 3565267"/>
                <a:gd name="connsiteY42" fmla="*/ 154882 h 515280"/>
                <a:gd name="connsiteX43" fmla="*/ 3565267 w 3565267"/>
                <a:gd name="connsiteY43" fmla="*/ 190624 h 515280"/>
                <a:gd name="connsiteX44" fmla="*/ 3565267 w 3565267"/>
                <a:gd name="connsiteY44" fmla="*/ 226366 h 515280"/>
                <a:gd name="connsiteX45" fmla="*/ 3541439 w 3565267"/>
                <a:gd name="connsiteY45" fmla="*/ 259129 h 515280"/>
                <a:gd name="connsiteX46" fmla="*/ 3472933 w 3565267"/>
                <a:gd name="connsiteY46" fmla="*/ 288914 h 515280"/>
                <a:gd name="connsiteX47" fmla="*/ 3407406 w 3565267"/>
                <a:gd name="connsiteY47" fmla="*/ 285936 h 515280"/>
                <a:gd name="connsiteX48" fmla="*/ 3124448 w 3565267"/>
                <a:gd name="connsiteY48" fmla="*/ 256151 h 515280"/>
                <a:gd name="connsiteX49" fmla="*/ 2752136 w 3565267"/>
                <a:gd name="connsiteY49" fmla="*/ 241258 h 515280"/>
                <a:gd name="connsiteX50" fmla="*/ 2272597 w 3565267"/>
                <a:gd name="connsiteY50" fmla="*/ 265086 h 51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65267" h="515280">
                  <a:moveTo>
                    <a:pt x="2272597" y="265086"/>
                  </a:moveTo>
                  <a:lnTo>
                    <a:pt x="1944962" y="291893"/>
                  </a:lnTo>
                  <a:lnTo>
                    <a:pt x="1429681" y="348484"/>
                  </a:lnTo>
                  <a:lnTo>
                    <a:pt x="1125874" y="387205"/>
                  </a:lnTo>
                  <a:lnTo>
                    <a:pt x="768454" y="434861"/>
                  </a:lnTo>
                  <a:lnTo>
                    <a:pt x="634421" y="452732"/>
                  </a:lnTo>
                  <a:lnTo>
                    <a:pt x="574851" y="473581"/>
                  </a:lnTo>
                  <a:lnTo>
                    <a:pt x="500388" y="494431"/>
                  </a:lnTo>
                  <a:lnTo>
                    <a:pt x="416990" y="509323"/>
                  </a:lnTo>
                  <a:lnTo>
                    <a:pt x="384227" y="515280"/>
                  </a:lnTo>
                  <a:lnTo>
                    <a:pt x="357420" y="515280"/>
                  </a:lnTo>
                  <a:lnTo>
                    <a:pt x="312743" y="503366"/>
                  </a:lnTo>
                  <a:lnTo>
                    <a:pt x="271044" y="485495"/>
                  </a:lnTo>
                  <a:lnTo>
                    <a:pt x="235302" y="467624"/>
                  </a:lnTo>
                  <a:lnTo>
                    <a:pt x="169775" y="419968"/>
                  </a:lnTo>
                  <a:lnTo>
                    <a:pt x="92334" y="345506"/>
                  </a:lnTo>
                  <a:lnTo>
                    <a:pt x="14893" y="253172"/>
                  </a:lnTo>
                  <a:lnTo>
                    <a:pt x="0" y="226366"/>
                  </a:lnTo>
                  <a:lnTo>
                    <a:pt x="0" y="193602"/>
                  </a:lnTo>
                  <a:lnTo>
                    <a:pt x="8936" y="175731"/>
                  </a:lnTo>
                  <a:lnTo>
                    <a:pt x="23828" y="175731"/>
                  </a:lnTo>
                  <a:lnTo>
                    <a:pt x="44678" y="184667"/>
                  </a:lnTo>
                  <a:lnTo>
                    <a:pt x="83398" y="217430"/>
                  </a:lnTo>
                  <a:lnTo>
                    <a:pt x="119140" y="244237"/>
                  </a:lnTo>
                  <a:lnTo>
                    <a:pt x="169775" y="265086"/>
                  </a:lnTo>
                  <a:lnTo>
                    <a:pt x="229345" y="277000"/>
                  </a:lnTo>
                  <a:lnTo>
                    <a:pt x="285936" y="279979"/>
                  </a:lnTo>
                  <a:lnTo>
                    <a:pt x="375291" y="277000"/>
                  </a:lnTo>
                  <a:lnTo>
                    <a:pt x="607615" y="250194"/>
                  </a:lnTo>
                  <a:lnTo>
                    <a:pt x="1173530" y="190624"/>
                  </a:lnTo>
                  <a:lnTo>
                    <a:pt x="1688811" y="134032"/>
                  </a:lnTo>
                  <a:lnTo>
                    <a:pt x="2022403" y="101269"/>
                  </a:lnTo>
                  <a:lnTo>
                    <a:pt x="2463221" y="74462"/>
                  </a:lnTo>
                  <a:lnTo>
                    <a:pt x="2772985" y="68505"/>
                  </a:lnTo>
                  <a:lnTo>
                    <a:pt x="2951695" y="68505"/>
                  </a:lnTo>
                  <a:lnTo>
                    <a:pt x="3052964" y="35742"/>
                  </a:lnTo>
                  <a:lnTo>
                    <a:pt x="3133384" y="11914"/>
                  </a:lnTo>
                  <a:lnTo>
                    <a:pt x="3186997" y="0"/>
                  </a:lnTo>
                  <a:lnTo>
                    <a:pt x="3228696" y="5957"/>
                  </a:lnTo>
                  <a:lnTo>
                    <a:pt x="3347836" y="47656"/>
                  </a:lnTo>
                  <a:lnTo>
                    <a:pt x="3469955" y="92333"/>
                  </a:lnTo>
                  <a:lnTo>
                    <a:pt x="3520589" y="122118"/>
                  </a:lnTo>
                  <a:lnTo>
                    <a:pt x="3556331" y="154882"/>
                  </a:lnTo>
                  <a:lnTo>
                    <a:pt x="3565267" y="190624"/>
                  </a:lnTo>
                  <a:lnTo>
                    <a:pt x="3565267" y="226366"/>
                  </a:lnTo>
                  <a:lnTo>
                    <a:pt x="3541439" y="259129"/>
                  </a:lnTo>
                  <a:lnTo>
                    <a:pt x="3472933" y="288914"/>
                  </a:lnTo>
                  <a:lnTo>
                    <a:pt x="3407406" y="285936"/>
                  </a:lnTo>
                  <a:lnTo>
                    <a:pt x="3124448" y="256151"/>
                  </a:lnTo>
                  <a:lnTo>
                    <a:pt x="2752136" y="241258"/>
                  </a:lnTo>
                  <a:lnTo>
                    <a:pt x="2272597" y="26508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D18DCA2-8D79-4B5C-A24B-8612188DD4C4}"/>
                </a:ext>
              </a:extLst>
            </p:cNvPr>
            <p:cNvSpPr/>
            <p:nvPr/>
          </p:nvSpPr>
          <p:spPr>
            <a:xfrm>
              <a:off x="3971925" y="1592263"/>
              <a:ext cx="574675" cy="1055687"/>
            </a:xfrm>
            <a:custGeom>
              <a:avLst/>
              <a:gdLst>
                <a:gd name="connsiteX0" fmla="*/ 354806 w 573881"/>
                <a:gd name="connsiteY0" fmla="*/ 809625 h 1054894"/>
                <a:gd name="connsiteX1" fmla="*/ 340519 w 573881"/>
                <a:gd name="connsiteY1" fmla="*/ 704850 h 1054894"/>
                <a:gd name="connsiteX2" fmla="*/ 302419 w 573881"/>
                <a:gd name="connsiteY2" fmla="*/ 502444 h 1054894"/>
                <a:gd name="connsiteX3" fmla="*/ 283369 w 573881"/>
                <a:gd name="connsiteY3" fmla="*/ 428625 h 1054894"/>
                <a:gd name="connsiteX4" fmla="*/ 257175 w 573881"/>
                <a:gd name="connsiteY4" fmla="*/ 347663 h 1054894"/>
                <a:gd name="connsiteX5" fmla="*/ 230981 w 573881"/>
                <a:gd name="connsiteY5" fmla="*/ 278607 h 1054894"/>
                <a:gd name="connsiteX6" fmla="*/ 204788 w 573881"/>
                <a:gd name="connsiteY6" fmla="*/ 219075 h 1054894"/>
                <a:gd name="connsiteX7" fmla="*/ 183356 w 573881"/>
                <a:gd name="connsiteY7" fmla="*/ 176213 h 1054894"/>
                <a:gd name="connsiteX8" fmla="*/ 157163 w 573881"/>
                <a:gd name="connsiteY8" fmla="*/ 145257 h 1054894"/>
                <a:gd name="connsiteX9" fmla="*/ 128588 w 573881"/>
                <a:gd name="connsiteY9" fmla="*/ 121444 h 1054894"/>
                <a:gd name="connsiteX10" fmla="*/ 95250 w 573881"/>
                <a:gd name="connsiteY10" fmla="*/ 100013 h 1054894"/>
                <a:gd name="connsiteX11" fmla="*/ 64294 w 573881"/>
                <a:gd name="connsiteY11" fmla="*/ 83344 h 1054894"/>
                <a:gd name="connsiteX12" fmla="*/ 35719 w 573881"/>
                <a:gd name="connsiteY12" fmla="*/ 73819 h 1054894"/>
                <a:gd name="connsiteX13" fmla="*/ 19050 w 573881"/>
                <a:gd name="connsiteY13" fmla="*/ 59532 h 1054894"/>
                <a:gd name="connsiteX14" fmla="*/ 2381 w 573881"/>
                <a:gd name="connsiteY14" fmla="*/ 38100 h 1054894"/>
                <a:gd name="connsiteX15" fmla="*/ 0 w 573881"/>
                <a:gd name="connsiteY15" fmla="*/ 23813 h 1054894"/>
                <a:gd name="connsiteX16" fmla="*/ 7144 w 573881"/>
                <a:gd name="connsiteY16" fmla="*/ 9525 h 1054894"/>
                <a:gd name="connsiteX17" fmla="*/ 33338 w 573881"/>
                <a:gd name="connsiteY17" fmla="*/ 0 h 1054894"/>
                <a:gd name="connsiteX18" fmla="*/ 97631 w 573881"/>
                <a:gd name="connsiteY18" fmla="*/ 4763 h 1054894"/>
                <a:gd name="connsiteX19" fmla="*/ 200025 w 573881"/>
                <a:gd name="connsiteY19" fmla="*/ 16669 h 1054894"/>
                <a:gd name="connsiteX20" fmla="*/ 309563 w 573881"/>
                <a:gd name="connsiteY20" fmla="*/ 35719 h 1054894"/>
                <a:gd name="connsiteX21" fmla="*/ 411956 w 573881"/>
                <a:gd name="connsiteY21" fmla="*/ 57150 h 1054894"/>
                <a:gd name="connsiteX22" fmla="*/ 478631 w 573881"/>
                <a:gd name="connsiteY22" fmla="*/ 73819 h 1054894"/>
                <a:gd name="connsiteX23" fmla="*/ 538163 w 573881"/>
                <a:gd name="connsiteY23" fmla="*/ 97632 h 1054894"/>
                <a:gd name="connsiteX24" fmla="*/ 564356 w 573881"/>
                <a:gd name="connsiteY24" fmla="*/ 116682 h 1054894"/>
                <a:gd name="connsiteX25" fmla="*/ 573881 w 573881"/>
                <a:gd name="connsiteY25" fmla="*/ 133350 h 1054894"/>
                <a:gd name="connsiteX26" fmla="*/ 571500 w 573881"/>
                <a:gd name="connsiteY26" fmla="*/ 150019 h 1054894"/>
                <a:gd name="connsiteX27" fmla="*/ 550069 w 573881"/>
                <a:gd name="connsiteY27" fmla="*/ 178594 h 1054894"/>
                <a:gd name="connsiteX28" fmla="*/ 538163 w 573881"/>
                <a:gd name="connsiteY28" fmla="*/ 207169 h 1054894"/>
                <a:gd name="connsiteX29" fmla="*/ 528638 w 573881"/>
                <a:gd name="connsiteY29" fmla="*/ 245269 h 1054894"/>
                <a:gd name="connsiteX30" fmla="*/ 526256 w 573881"/>
                <a:gd name="connsiteY30" fmla="*/ 269082 h 1054894"/>
                <a:gd name="connsiteX31" fmla="*/ 528638 w 573881"/>
                <a:gd name="connsiteY31" fmla="*/ 328613 h 1054894"/>
                <a:gd name="connsiteX32" fmla="*/ 547688 w 573881"/>
                <a:gd name="connsiteY32" fmla="*/ 481013 h 1054894"/>
                <a:gd name="connsiteX33" fmla="*/ 566738 w 573881"/>
                <a:gd name="connsiteY33" fmla="*/ 683419 h 1054894"/>
                <a:gd name="connsiteX34" fmla="*/ 569119 w 573881"/>
                <a:gd name="connsiteY34" fmla="*/ 776288 h 1054894"/>
                <a:gd name="connsiteX35" fmla="*/ 569119 w 573881"/>
                <a:gd name="connsiteY35" fmla="*/ 845344 h 1054894"/>
                <a:gd name="connsiteX36" fmla="*/ 566738 w 573881"/>
                <a:gd name="connsiteY36" fmla="*/ 897732 h 1054894"/>
                <a:gd name="connsiteX37" fmla="*/ 561975 w 573881"/>
                <a:gd name="connsiteY37" fmla="*/ 935832 h 1054894"/>
                <a:gd name="connsiteX38" fmla="*/ 550069 w 573881"/>
                <a:gd name="connsiteY38" fmla="*/ 976313 h 1054894"/>
                <a:gd name="connsiteX39" fmla="*/ 533400 w 573881"/>
                <a:gd name="connsiteY39" fmla="*/ 1014413 h 1054894"/>
                <a:gd name="connsiteX40" fmla="*/ 511969 w 573881"/>
                <a:gd name="connsiteY40" fmla="*/ 1040607 h 1054894"/>
                <a:gd name="connsiteX41" fmla="*/ 497681 w 573881"/>
                <a:gd name="connsiteY41" fmla="*/ 1050132 h 1054894"/>
                <a:gd name="connsiteX42" fmla="*/ 478631 w 573881"/>
                <a:gd name="connsiteY42" fmla="*/ 1054894 h 1054894"/>
                <a:gd name="connsiteX43" fmla="*/ 450056 w 573881"/>
                <a:gd name="connsiteY43" fmla="*/ 1050132 h 1054894"/>
                <a:gd name="connsiteX44" fmla="*/ 419100 w 573881"/>
                <a:gd name="connsiteY44" fmla="*/ 1028700 h 1054894"/>
                <a:gd name="connsiteX45" fmla="*/ 388144 w 573881"/>
                <a:gd name="connsiteY45" fmla="*/ 988219 h 1054894"/>
                <a:gd name="connsiteX46" fmla="*/ 369094 w 573881"/>
                <a:gd name="connsiteY46" fmla="*/ 909638 h 1054894"/>
                <a:gd name="connsiteX47" fmla="*/ 354806 w 573881"/>
                <a:gd name="connsiteY47" fmla="*/ 8096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054894">
                  <a:moveTo>
                    <a:pt x="354806" y="809625"/>
                  </a:moveTo>
                  <a:lnTo>
                    <a:pt x="340519" y="704850"/>
                  </a:lnTo>
                  <a:lnTo>
                    <a:pt x="302419" y="502444"/>
                  </a:lnTo>
                  <a:lnTo>
                    <a:pt x="283369" y="428625"/>
                  </a:lnTo>
                  <a:lnTo>
                    <a:pt x="257175" y="347663"/>
                  </a:lnTo>
                  <a:lnTo>
                    <a:pt x="230981" y="278607"/>
                  </a:lnTo>
                  <a:lnTo>
                    <a:pt x="204788" y="219075"/>
                  </a:lnTo>
                  <a:lnTo>
                    <a:pt x="183356" y="176213"/>
                  </a:lnTo>
                  <a:lnTo>
                    <a:pt x="157163" y="145257"/>
                  </a:lnTo>
                  <a:lnTo>
                    <a:pt x="128588" y="121444"/>
                  </a:lnTo>
                  <a:lnTo>
                    <a:pt x="95250" y="100013"/>
                  </a:lnTo>
                  <a:lnTo>
                    <a:pt x="64294" y="83344"/>
                  </a:lnTo>
                  <a:lnTo>
                    <a:pt x="35719" y="73819"/>
                  </a:lnTo>
                  <a:lnTo>
                    <a:pt x="19050" y="59532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97631" y="4763"/>
                  </a:lnTo>
                  <a:lnTo>
                    <a:pt x="200025" y="16669"/>
                  </a:lnTo>
                  <a:lnTo>
                    <a:pt x="309563" y="35719"/>
                  </a:lnTo>
                  <a:lnTo>
                    <a:pt x="411956" y="57150"/>
                  </a:lnTo>
                  <a:lnTo>
                    <a:pt x="478631" y="73819"/>
                  </a:lnTo>
                  <a:lnTo>
                    <a:pt x="538163" y="97632"/>
                  </a:lnTo>
                  <a:lnTo>
                    <a:pt x="564356" y="116682"/>
                  </a:lnTo>
                  <a:lnTo>
                    <a:pt x="573881" y="133350"/>
                  </a:lnTo>
                  <a:lnTo>
                    <a:pt x="571500" y="150019"/>
                  </a:lnTo>
                  <a:lnTo>
                    <a:pt x="550069" y="178594"/>
                  </a:lnTo>
                  <a:lnTo>
                    <a:pt x="538163" y="207169"/>
                  </a:lnTo>
                  <a:lnTo>
                    <a:pt x="528638" y="245269"/>
                  </a:lnTo>
                  <a:lnTo>
                    <a:pt x="526256" y="269082"/>
                  </a:lnTo>
                  <a:lnTo>
                    <a:pt x="528638" y="328613"/>
                  </a:lnTo>
                  <a:lnTo>
                    <a:pt x="547688" y="481013"/>
                  </a:lnTo>
                  <a:lnTo>
                    <a:pt x="566738" y="683419"/>
                  </a:lnTo>
                  <a:cubicBezTo>
                    <a:pt x="567532" y="714375"/>
                    <a:pt x="568325" y="745332"/>
                    <a:pt x="569119" y="776288"/>
                  </a:cubicBezTo>
                  <a:lnTo>
                    <a:pt x="569119" y="845344"/>
                  </a:lnTo>
                  <a:lnTo>
                    <a:pt x="566738" y="897732"/>
                  </a:lnTo>
                  <a:lnTo>
                    <a:pt x="561975" y="935832"/>
                  </a:lnTo>
                  <a:lnTo>
                    <a:pt x="550069" y="976313"/>
                  </a:lnTo>
                  <a:lnTo>
                    <a:pt x="533400" y="1014413"/>
                  </a:lnTo>
                  <a:lnTo>
                    <a:pt x="511969" y="1040607"/>
                  </a:lnTo>
                  <a:lnTo>
                    <a:pt x="497681" y="1050132"/>
                  </a:lnTo>
                  <a:lnTo>
                    <a:pt x="478631" y="1054894"/>
                  </a:lnTo>
                  <a:lnTo>
                    <a:pt x="450056" y="1050132"/>
                  </a:lnTo>
                  <a:lnTo>
                    <a:pt x="419100" y="1028700"/>
                  </a:lnTo>
                  <a:lnTo>
                    <a:pt x="388144" y="988219"/>
                  </a:lnTo>
                  <a:lnTo>
                    <a:pt x="369094" y="909638"/>
                  </a:lnTo>
                  <a:lnTo>
                    <a:pt x="354806" y="809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B71DD40A-9C31-412A-BE13-D2465C74D4EB}"/>
                </a:ext>
              </a:extLst>
            </p:cNvPr>
            <p:cNvSpPr/>
            <p:nvPr/>
          </p:nvSpPr>
          <p:spPr>
            <a:xfrm>
              <a:off x="5643563" y="1390650"/>
              <a:ext cx="546100" cy="1077913"/>
            </a:xfrm>
            <a:custGeom>
              <a:avLst/>
              <a:gdLst>
                <a:gd name="connsiteX0" fmla="*/ 69056 w 545306"/>
                <a:gd name="connsiteY0" fmla="*/ 862013 h 1078706"/>
                <a:gd name="connsiteX1" fmla="*/ 100012 w 545306"/>
                <a:gd name="connsiteY1" fmla="*/ 738188 h 1078706"/>
                <a:gd name="connsiteX2" fmla="*/ 147637 w 545306"/>
                <a:gd name="connsiteY2" fmla="*/ 550069 h 1078706"/>
                <a:gd name="connsiteX3" fmla="*/ 188118 w 545306"/>
                <a:gd name="connsiteY3" fmla="*/ 340519 h 1078706"/>
                <a:gd name="connsiteX4" fmla="*/ 188118 w 545306"/>
                <a:gd name="connsiteY4" fmla="*/ 295275 h 1078706"/>
                <a:gd name="connsiteX5" fmla="*/ 180975 w 545306"/>
                <a:gd name="connsiteY5" fmla="*/ 257175 h 1078706"/>
                <a:gd name="connsiteX6" fmla="*/ 164306 w 545306"/>
                <a:gd name="connsiteY6" fmla="*/ 216694 h 1078706"/>
                <a:gd name="connsiteX7" fmla="*/ 126206 w 545306"/>
                <a:gd name="connsiteY7" fmla="*/ 161925 h 1078706"/>
                <a:gd name="connsiteX8" fmla="*/ 73818 w 545306"/>
                <a:gd name="connsiteY8" fmla="*/ 111919 h 1078706"/>
                <a:gd name="connsiteX9" fmla="*/ 21431 w 545306"/>
                <a:gd name="connsiteY9" fmla="*/ 64294 h 1078706"/>
                <a:gd name="connsiteX10" fmla="*/ 7143 w 545306"/>
                <a:gd name="connsiteY10" fmla="*/ 47625 h 1078706"/>
                <a:gd name="connsiteX11" fmla="*/ 0 w 545306"/>
                <a:gd name="connsiteY11" fmla="*/ 33338 h 1078706"/>
                <a:gd name="connsiteX12" fmla="*/ 4762 w 545306"/>
                <a:gd name="connsiteY12" fmla="*/ 16669 h 1078706"/>
                <a:gd name="connsiteX13" fmla="*/ 28575 w 545306"/>
                <a:gd name="connsiteY13" fmla="*/ 2381 h 1078706"/>
                <a:gd name="connsiteX14" fmla="*/ 76200 w 545306"/>
                <a:gd name="connsiteY14" fmla="*/ 0 h 1078706"/>
                <a:gd name="connsiteX15" fmla="*/ 150018 w 545306"/>
                <a:gd name="connsiteY15" fmla="*/ 11906 h 1078706"/>
                <a:gd name="connsiteX16" fmla="*/ 219075 w 545306"/>
                <a:gd name="connsiteY16" fmla="*/ 30956 h 1078706"/>
                <a:gd name="connsiteX17" fmla="*/ 285750 w 545306"/>
                <a:gd name="connsiteY17" fmla="*/ 59531 h 1078706"/>
                <a:gd name="connsiteX18" fmla="*/ 359568 w 545306"/>
                <a:gd name="connsiteY18" fmla="*/ 97631 h 1078706"/>
                <a:gd name="connsiteX19" fmla="*/ 423862 w 545306"/>
                <a:gd name="connsiteY19" fmla="*/ 133350 h 1078706"/>
                <a:gd name="connsiteX20" fmla="*/ 483393 w 545306"/>
                <a:gd name="connsiteY20" fmla="*/ 169069 h 1078706"/>
                <a:gd name="connsiteX21" fmla="*/ 519112 w 545306"/>
                <a:gd name="connsiteY21" fmla="*/ 200025 h 1078706"/>
                <a:gd name="connsiteX22" fmla="*/ 535781 w 545306"/>
                <a:gd name="connsiteY22" fmla="*/ 221456 h 1078706"/>
                <a:gd name="connsiteX23" fmla="*/ 545306 w 545306"/>
                <a:gd name="connsiteY23" fmla="*/ 245269 h 1078706"/>
                <a:gd name="connsiteX24" fmla="*/ 545306 w 545306"/>
                <a:gd name="connsiteY24" fmla="*/ 261938 h 1078706"/>
                <a:gd name="connsiteX25" fmla="*/ 538162 w 545306"/>
                <a:gd name="connsiteY25" fmla="*/ 278606 h 1078706"/>
                <a:gd name="connsiteX26" fmla="*/ 516731 w 545306"/>
                <a:gd name="connsiteY26" fmla="*/ 297656 h 1078706"/>
                <a:gd name="connsiteX27" fmla="*/ 485775 w 545306"/>
                <a:gd name="connsiteY27" fmla="*/ 319088 h 1078706"/>
                <a:gd name="connsiteX28" fmla="*/ 459581 w 545306"/>
                <a:gd name="connsiteY28" fmla="*/ 342900 h 1078706"/>
                <a:gd name="connsiteX29" fmla="*/ 440531 w 545306"/>
                <a:gd name="connsiteY29" fmla="*/ 369094 h 1078706"/>
                <a:gd name="connsiteX30" fmla="*/ 426243 w 545306"/>
                <a:gd name="connsiteY30" fmla="*/ 416719 h 1078706"/>
                <a:gd name="connsiteX31" fmla="*/ 385762 w 545306"/>
                <a:gd name="connsiteY31" fmla="*/ 557213 h 1078706"/>
                <a:gd name="connsiteX32" fmla="*/ 314325 w 545306"/>
                <a:gd name="connsiteY32" fmla="*/ 764381 h 1078706"/>
                <a:gd name="connsiteX33" fmla="*/ 283368 w 545306"/>
                <a:gd name="connsiteY33" fmla="*/ 847725 h 1078706"/>
                <a:gd name="connsiteX34" fmla="*/ 238125 w 545306"/>
                <a:gd name="connsiteY34" fmla="*/ 962025 h 1078706"/>
                <a:gd name="connsiteX35" fmla="*/ 214312 w 545306"/>
                <a:gd name="connsiteY35" fmla="*/ 1009650 h 1078706"/>
                <a:gd name="connsiteX36" fmla="*/ 190500 w 545306"/>
                <a:gd name="connsiteY36" fmla="*/ 1052513 h 1078706"/>
                <a:gd name="connsiteX37" fmla="*/ 176212 w 545306"/>
                <a:gd name="connsiteY37" fmla="*/ 1066800 h 1078706"/>
                <a:gd name="connsiteX38" fmla="*/ 157162 w 545306"/>
                <a:gd name="connsiteY38" fmla="*/ 1073944 h 1078706"/>
                <a:gd name="connsiteX39" fmla="*/ 138112 w 545306"/>
                <a:gd name="connsiteY39" fmla="*/ 1078706 h 1078706"/>
                <a:gd name="connsiteX40" fmla="*/ 104775 w 545306"/>
                <a:gd name="connsiteY40" fmla="*/ 1066800 h 1078706"/>
                <a:gd name="connsiteX41" fmla="*/ 88106 w 545306"/>
                <a:gd name="connsiteY41" fmla="*/ 1047750 h 1078706"/>
                <a:gd name="connsiteX42" fmla="*/ 71437 w 545306"/>
                <a:gd name="connsiteY42" fmla="*/ 1016794 h 1078706"/>
                <a:gd name="connsiteX43" fmla="*/ 59531 w 545306"/>
                <a:gd name="connsiteY43" fmla="*/ 973931 h 1078706"/>
                <a:gd name="connsiteX44" fmla="*/ 57150 w 545306"/>
                <a:gd name="connsiteY44" fmla="*/ 931069 h 1078706"/>
                <a:gd name="connsiteX45" fmla="*/ 69056 w 545306"/>
                <a:gd name="connsiteY45" fmla="*/ 862013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5306" h="1078706">
                  <a:moveTo>
                    <a:pt x="69056" y="862013"/>
                  </a:moveTo>
                  <a:lnTo>
                    <a:pt x="100012" y="738188"/>
                  </a:lnTo>
                  <a:lnTo>
                    <a:pt x="147637" y="550069"/>
                  </a:lnTo>
                  <a:lnTo>
                    <a:pt x="188118" y="340519"/>
                  </a:lnTo>
                  <a:lnTo>
                    <a:pt x="188118" y="295275"/>
                  </a:lnTo>
                  <a:lnTo>
                    <a:pt x="180975" y="257175"/>
                  </a:lnTo>
                  <a:lnTo>
                    <a:pt x="164306" y="216694"/>
                  </a:lnTo>
                  <a:lnTo>
                    <a:pt x="126206" y="161925"/>
                  </a:lnTo>
                  <a:lnTo>
                    <a:pt x="73818" y="111919"/>
                  </a:lnTo>
                  <a:lnTo>
                    <a:pt x="21431" y="64294"/>
                  </a:lnTo>
                  <a:lnTo>
                    <a:pt x="7143" y="47625"/>
                  </a:lnTo>
                  <a:lnTo>
                    <a:pt x="0" y="33338"/>
                  </a:lnTo>
                  <a:lnTo>
                    <a:pt x="4762" y="16669"/>
                  </a:lnTo>
                  <a:lnTo>
                    <a:pt x="28575" y="2381"/>
                  </a:lnTo>
                  <a:lnTo>
                    <a:pt x="76200" y="0"/>
                  </a:lnTo>
                  <a:lnTo>
                    <a:pt x="150018" y="11906"/>
                  </a:lnTo>
                  <a:lnTo>
                    <a:pt x="219075" y="30956"/>
                  </a:lnTo>
                  <a:lnTo>
                    <a:pt x="285750" y="59531"/>
                  </a:lnTo>
                  <a:lnTo>
                    <a:pt x="359568" y="97631"/>
                  </a:lnTo>
                  <a:lnTo>
                    <a:pt x="423862" y="133350"/>
                  </a:lnTo>
                  <a:lnTo>
                    <a:pt x="483393" y="169069"/>
                  </a:lnTo>
                  <a:lnTo>
                    <a:pt x="519112" y="200025"/>
                  </a:lnTo>
                  <a:lnTo>
                    <a:pt x="535781" y="221456"/>
                  </a:lnTo>
                  <a:lnTo>
                    <a:pt x="545306" y="245269"/>
                  </a:lnTo>
                  <a:lnTo>
                    <a:pt x="545306" y="261938"/>
                  </a:lnTo>
                  <a:lnTo>
                    <a:pt x="538162" y="278606"/>
                  </a:lnTo>
                  <a:lnTo>
                    <a:pt x="516731" y="297656"/>
                  </a:lnTo>
                  <a:lnTo>
                    <a:pt x="485775" y="319088"/>
                  </a:lnTo>
                  <a:lnTo>
                    <a:pt x="459581" y="342900"/>
                  </a:lnTo>
                  <a:lnTo>
                    <a:pt x="440531" y="369094"/>
                  </a:lnTo>
                  <a:lnTo>
                    <a:pt x="426243" y="416719"/>
                  </a:lnTo>
                  <a:lnTo>
                    <a:pt x="385762" y="557213"/>
                  </a:lnTo>
                  <a:lnTo>
                    <a:pt x="314325" y="764381"/>
                  </a:lnTo>
                  <a:lnTo>
                    <a:pt x="283368" y="847725"/>
                  </a:lnTo>
                  <a:lnTo>
                    <a:pt x="238125" y="962025"/>
                  </a:lnTo>
                  <a:lnTo>
                    <a:pt x="214312" y="1009650"/>
                  </a:lnTo>
                  <a:lnTo>
                    <a:pt x="190500" y="1052513"/>
                  </a:lnTo>
                  <a:lnTo>
                    <a:pt x="176212" y="1066800"/>
                  </a:lnTo>
                  <a:lnTo>
                    <a:pt x="157162" y="1073944"/>
                  </a:lnTo>
                  <a:lnTo>
                    <a:pt x="138112" y="1078706"/>
                  </a:lnTo>
                  <a:lnTo>
                    <a:pt x="104775" y="1066800"/>
                  </a:lnTo>
                  <a:lnTo>
                    <a:pt x="88106" y="1047750"/>
                  </a:lnTo>
                  <a:lnTo>
                    <a:pt x="71437" y="1016794"/>
                  </a:lnTo>
                  <a:lnTo>
                    <a:pt x="59531" y="973931"/>
                  </a:lnTo>
                  <a:lnTo>
                    <a:pt x="57150" y="931069"/>
                  </a:lnTo>
                  <a:lnTo>
                    <a:pt x="69056" y="8620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3DB28689-CB44-48E2-B539-B98E6002734E}"/>
                </a:ext>
              </a:extLst>
            </p:cNvPr>
            <p:cNvSpPr/>
            <p:nvPr/>
          </p:nvSpPr>
          <p:spPr>
            <a:xfrm rot="16200000">
              <a:off x="3733006" y="4866482"/>
              <a:ext cx="2560637" cy="476250"/>
            </a:xfrm>
            <a:custGeom>
              <a:avLst/>
              <a:gdLst>
                <a:gd name="connsiteX0" fmla="*/ 1223963 w 2559844"/>
                <a:gd name="connsiteY0" fmla="*/ 431006 h 476250"/>
                <a:gd name="connsiteX1" fmla="*/ 847725 w 2559844"/>
                <a:gd name="connsiteY1" fmla="*/ 433387 h 476250"/>
                <a:gd name="connsiteX2" fmla="*/ 421482 w 2559844"/>
                <a:gd name="connsiteY2" fmla="*/ 435768 h 476250"/>
                <a:gd name="connsiteX3" fmla="*/ 280988 w 2559844"/>
                <a:gd name="connsiteY3" fmla="*/ 435768 h 476250"/>
                <a:gd name="connsiteX4" fmla="*/ 221457 w 2559844"/>
                <a:gd name="connsiteY4" fmla="*/ 435768 h 476250"/>
                <a:gd name="connsiteX5" fmla="*/ 154782 w 2559844"/>
                <a:gd name="connsiteY5" fmla="*/ 426243 h 476250"/>
                <a:gd name="connsiteX6" fmla="*/ 109538 w 2559844"/>
                <a:gd name="connsiteY6" fmla="*/ 416718 h 476250"/>
                <a:gd name="connsiteX7" fmla="*/ 78582 w 2559844"/>
                <a:gd name="connsiteY7" fmla="*/ 407193 h 476250"/>
                <a:gd name="connsiteX8" fmla="*/ 50007 w 2559844"/>
                <a:gd name="connsiteY8" fmla="*/ 392906 h 476250"/>
                <a:gd name="connsiteX9" fmla="*/ 28575 w 2559844"/>
                <a:gd name="connsiteY9" fmla="*/ 376237 h 476250"/>
                <a:gd name="connsiteX10" fmla="*/ 9525 w 2559844"/>
                <a:gd name="connsiteY10" fmla="*/ 354806 h 476250"/>
                <a:gd name="connsiteX11" fmla="*/ 0 w 2559844"/>
                <a:gd name="connsiteY11" fmla="*/ 333375 h 476250"/>
                <a:gd name="connsiteX12" fmla="*/ 2382 w 2559844"/>
                <a:gd name="connsiteY12" fmla="*/ 307181 h 476250"/>
                <a:gd name="connsiteX13" fmla="*/ 7144 w 2559844"/>
                <a:gd name="connsiteY13" fmla="*/ 283368 h 476250"/>
                <a:gd name="connsiteX14" fmla="*/ 23813 w 2559844"/>
                <a:gd name="connsiteY14" fmla="*/ 257175 h 476250"/>
                <a:gd name="connsiteX15" fmla="*/ 52388 w 2559844"/>
                <a:gd name="connsiteY15" fmla="*/ 233362 h 476250"/>
                <a:gd name="connsiteX16" fmla="*/ 107157 w 2559844"/>
                <a:gd name="connsiteY16" fmla="*/ 202406 h 476250"/>
                <a:gd name="connsiteX17" fmla="*/ 169069 w 2559844"/>
                <a:gd name="connsiteY17" fmla="*/ 180975 h 476250"/>
                <a:gd name="connsiteX18" fmla="*/ 264319 w 2559844"/>
                <a:gd name="connsiteY18" fmla="*/ 161925 h 476250"/>
                <a:gd name="connsiteX19" fmla="*/ 378619 w 2559844"/>
                <a:gd name="connsiteY19" fmla="*/ 145256 h 476250"/>
                <a:gd name="connsiteX20" fmla="*/ 419100 w 2559844"/>
                <a:gd name="connsiteY20" fmla="*/ 145256 h 476250"/>
                <a:gd name="connsiteX21" fmla="*/ 457200 w 2559844"/>
                <a:gd name="connsiteY21" fmla="*/ 159543 h 476250"/>
                <a:gd name="connsiteX22" fmla="*/ 500063 w 2559844"/>
                <a:gd name="connsiteY22" fmla="*/ 173831 h 476250"/>
                <a:gd name="connsiteX23" fmla="*/ 585788 w 2559844"/>
                <a:gd name="connsiteY23" fmla="*/ 195262 h 476250"/>
                <a:gd name="connsiteX24" fmla="*/ 650082 w 2559844"/>
                <a:gd name="connsiteY24" fmla="*/ 207168 h 476250"/>
                <a:gd name="connsiteX25" fmla="*/ 742950 w 2559844"/>
                <a:gd name="connsiteY25" fmla="*/ 211931 h 476250"/>
                <a:gd name="connsiteX26" fmla="*/ 1185863 w 2559844"/>
                <a:gd name="connsiteY26" fmla="*/ 214312 h 476250"/>
                <a:gd name="connsiteX27" fmla="*/ 1740694 w 2559844"/>
                <a:gd name="connsiteY27" fmla="*/ 211931 h 476250"/>
                <a:gd name="connsiteX28" fmla="*/ 2131219 w 2559844"/>
                <a:gd name="connsiteY28" fmla="*/ 192881 h 476250"/>
                <a:gd name="connsiteX29" fmla="*/ 2252663 w 2559844"/>
                <a:gd name="connsiteY29" fmla="*/ 190500 h 476250"/>
                <a:gd name="connsiteX30" fmla="*/ 2328863 w 2559844"/>
                <a:gd name="connsiteY30" fmla="*/ 183356 h 476250"/>
                <a:gd name="connsiteX31" fmla="*/ 2364582 w 2559844"/>
                <a:gd name="connsiteY31" fmla="*/ 173831 h 476250"/>
                <a:gd name="connsiteX32" fmla="*/ 2388394 w 2559844"/>
                <a:gd name="connsiteY32" fmla="*/ 159543 h 476250"/>
                <a:gd name="connsiteX33" fmla="*/ 2416969 w 2559844"/>
                <a:gd name="connsiteY33" fmla="*/ 138112 h 476250"/>
                <a:gd name="connsiteX34" fmla="*/ 2452688 w 2559844"/>
                <a:gd name="connsiteY34" fmla="*/ 92868 h 476250"/>
                <a:gd name="connsiteX35" fmla="*/ 2486025 w 2559844"/>
                <a:gd name="connsiteY35" fmla="*/ 38100 h 476250"/>
                <a:gd name="connsiteX36" fmla="*/ 2505075 w 2559844"/>
                <a:gd name="connsiteY36" fmla="*/ 14287 h 476250"/>
                <a:gd name="connsiteX37" fmla="*/ 2521744 w 2559844"/>
                <a:gd name="connsiteY37" fmla="*/ 2381 h 476250"/>
                <a:gd name="connsiteX38" fmla="*/ 2538413 w 2559844"/>
                <a:gd name="connsiteY38" fmla="*/ 0 h 476250"/>
                <a:gd name="connsiteX39" fmla="*/ 2552700 w 2559844"/>
                <a:gd name="connsiteY39" fmla="*/ 4762 h 476250"/>
                <a:gd name="connsiteX40" fmla="*/ 2559844 w 2559844"/>
                <a:gd name="connsiteY40" fmla="*/ 21431 h 476250"/>
                <a:gd name="connsiteX41" fmla="*/ 2552700 w 2559844"/>
                <a:gd name="connsiteY41" fmla="*/ 123825 h 476250"/>
                <a:gd name="connsiteX42" fmla="*/ 2533650 w 2559844"/>
                <a:gd name="connsiteY42" fmla="*/ 269081 h 476250"/>
                <a:gd name="connsiteX43" fmla="*/ 2524125 w 2559844"/>
                <a:gd name="connsiteY43" fmla="*/ 295275 h 476250"/>
                <a:gd name="connsiteX44" fmla="*/ 2481263 w 2559844"/>
                <a:gd name="connsiteY44" fmla="*/ 350043 h 476250"/>
                <a:gd name="connsiteX45" fmla="*/ 2402682 w 2559844"/>
                <a:gd name="connsiteY45" fmla="*/ 428625 h 476250"/>
                <a:gd name="connsiteX46" fmla="*/ 2345532 w 2559844"/>
                <a:gd name="connsiteY46" fmla="*/ 473868 h 476250"/>
                <a:gd name="connsiteX47" fmla="*/ 2336007 w 2559844"/>
                <a:gd name="connsiteY47" fmla="*/ 476250 h 476250"/>
                <a:gd name="connsiteX48" fmla="*/ 2316957 w 2559844"/>
                <a:gd name="connsiteY48" fmla="*/ 459581 h 476250"/>
                <a:gd name="connsiteX49" fmla="*/ 2305050 w 2559844"/>
                <a:gd name="connsiteY49" fmla="*/ 445293 h 476250"/>
                <a:gd name="connsiteX50" fmla="*/ 2286000 w 2559844"/>
                <a:gd name="connsiteY50" fmla="*/ 431006 h 476250"/>
                <a:gd name="connsiteX51" fmla="*/ 2264569 w 2559844"/>
                <a:gd name="connsiteY51" fmla="*/ 423862 h 476250"/>
                <a:gd name="connsiteX52" fmla="*/ 2226469 w 2559844"/>
                <a:gd name="connsiteY52" fmla="*/ 421481 h 476250"/>
                <a:gd name="connsiteX53" fmla="*/ 2143125 w 2559844"/>
                <a:gd name="connsiteY53" fmla="*/ 433387 h 476250"/>
                <a:gd name="connsiteX54" fmla="*/ 1859757 w 2559844"/>
                <a:gd name="connsiteY54" fmla="*/ 428625 h 476250"/>
                <a:gd name="connsiteX55" fmla="*/ 1223963 w 2559844"/>
                <a:gd name="connsiteY55" fmla="*/ 4310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59844" h="476250">
                  <a:moveTo>
                    <a:pt x="1223963" y="431006"/>
                  </a:moveTo>
                  <a:lnTo>
                    <a:pt x="847725" y="433387"/>
                  </a:lnTo>
                  <a:lnTo>
                    <a:pt x="421482" y="435768"/>
                  </a:lnTo>
                  <a:lnTo>
                    <a:pt x="280988" y="435768"/>
                  </a:lnTo>
                  <a:lnTo>
                    <a:pt x="221457" y="435768"/>
                  </a:lnTo>
                  <a:lnTo>
                    <a:pt x="154782" y="426243"/>
                  </a:lnTo>
                  <a:lnTo>
                    <a:pt x="109538" y="416718"/>
                  </a:lnTo>
                  <a:lnTo>
                    <a:pt x="78582" y="407193"/>
                  </a:lnTo>
                  <a:lnTo>
                    <a:pt x="50007" y="392906"/>
                  </a:lnTo>
                  <a:lnTo>
                    <a:pt x="28575" y="376237"/>
                  </a:lnTo>
                  <a:lnTo>
                    <a:pt x="9525" y="354806"/>
                  </a:lnTo>
                  <a:lnTo>
                    <a:pt x="0" y="333375"/>
                  </a:lnTo>
                  <a:lnTo>
                    <a:pt x="2382" y="307181"/>
                  </a:lnTo>
                  <a:lnTo>
                    <a:pt x="7144" y="283368"/>
                  </a:lnTo>
                  <a:lnTo>
                    <a:pt x="23813" y="257175"/>
                  </a:lnTo>
                  <a:lnTo>
                    <a:pt x="52388" y="233362"/>
                  </a:lnTo>
                  <a:lnTo>
                    <a:pt x="107157" y="202406"/>
                  </a:lnTo>
                  <a:lnTo>
                    <a:pt x="169069" y="180975"/>
                  </a:lnTo>
                  <a:lnTo>
                    <a:pt x="264319" y="161925"/>
                  </a:lnTo>
                  <a:lnTo>
                    <a:pt x="378619" y="145256"/>
                  </a:lnTo>
                  <a:lnTo>
                    <a:pt x="419100" y="145256"/>
                  </a:lnTo>
                  <a:lnTo>
                    <a:pt x="457200" y="159543"/>
                  </a:lnTo>
                  <a:lnTo>
                    <a:pt x="500063" y="173831"/>
                  </a:lnTo>
                  <a:lnTo>
                    <a:pt x="585788" y="195262"/>
                  </a:lnTo>
                  <a:lnTo>
                    <a:pt x="650082" y="207168"/>
                  </a:lnTo>
                  <a:lnTo>
                    <a:pt x="742950" y="211931"/>
                  </a:lnTo>
                  <a:lnTo>
                    <a:pt x="1185863" y="214312"/>
                  </a:lnTo>
                  <a:lnTo>
                    <a:pt x="1740694" y="211931"/>
                  </a:lnTo>
                  <a:lnTo>
                    <a:pt x="2131219" y="192881"/>
                  </a:lnTo>
                  <a:lnTo>
                    <a:pt x="2252663" y="190500"/>
                  </a:lnTo>
                  <a:lnTo>
                    <a:pt x="2328863" y="183356"/>
                  </a:lnTo>
                  <a:lnTo>
                    <a:pt x="2364582" y="173831"/>
                  </a:lnTo>
                  <a:lnTo>
                    <a:pt x="2388394" y="159543"/>
                  </a:lnTo>
                  <a:lnTo>
                    <a:pt x="2416969" y="138112"/>
                  </a:lnTo>
                  <a:lnTo>
                    <a:pt x="2452688" y="92868"/>
                  </a:lnTo>
                  <a:lnTo>
                    <a:pt x="2486025" y="38100"/>
                  </a:lnTo>
                  <a:lnTo>
                    <a:pt x="2505075" y="14287"/>
                  </a:lnTo>
                  <a:lnTo>
                    <a:pt x="2521744" y="2381"/>
                  </a:lnTo>
                  <a:lnTo>
                    <a:pt x="2538413" y="0"/>
                  </a:lnTo>
                  <a:lnTo>
                    <a:pt x="2552700" y="4762"/>
                  </a:lnTo>
                  <a:lnTo>
                    <a:pt x="2559844" y="21431"/>
                  </a:lnTo>
                  <a:lnTo>
                    <a:pt x="2552700" y="123825"/>
                  </a:lnTo>
                  <a:lnTo>
                    <a:pt x="2533650" y="269081"/>
                  </a:lnTo>
                  <a:lnTo>
                    <a:pt x="2524125" y="295275"/>
                  </a:lnTo>
                  <a:lnTo>
                    <a:pt x="2481263" y="350043"/>
                  </a:lnTo>
                  <a:lnTo>
                    <a:pt x="2402682" y="428625"/>
                  </a:lnTo>
                  <a:lnTo>
                    <a:pt x="2345532" y="473868"/>
                  </a:lnTo>
                  <a:lnTo>
                    <a:pt x="2336007" y="476250"/>
                  </a:lnTo>
                  <a:lnTo>
                    <a:pt x="2316957" y="459581"/>
                  </a:lnTo>
                  <a:lnTo>
                    <a:pt x="2305050" y="445293"/>
                  </a:lnTo>
                  <a:lnTo>
                    <a:pt x="2286000" y="431006"/>
                  </a:lnTo>
                  <a:lnTo>
                    <a:pt x="2264569" y="423862"/>
                  </a:lnTo>
                  <a:lnTo>
                    <a:pt x="2226469" y="421481"/>
                  </a:lnTo>
                  <a:lnTo>
                    <a:pt x="2143125" y="433387"/>
                  </a:lnTo>
                  <a:lnTo>
                    <a:pt x="1859757" y="428625"/>
                  </a:lnTo>
                  <a:lnTo>
                    <a:pt x="1223963" y="4310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775C4FE7-7738-4895-8C7A-EEB2FA68EEBD}"/>
                </a:ext>
              </a:extLst>
            </p:cNvPr>
            <p:cNvSpPr/>
            <p:nvPr/>
          </p:nvSpPr>
          <p:spPr>
            <a:xfrm>
              <a:off x="2976563" y="4335463"/>
              <a:ext cx="2093912" cy="1574800"/>
            </a:xfrm>
            <a:custGeom>
              <a:avLst/>
              <a:gdLst>
                <a:gd name="connsiteX0" fmla="*/ 1133475 w 2093118"/>
                <a:gd name="connsiteY0" fmla="*/ 1062038 h 1574007"/>
                <a:gd name="connsiteX1" fmla="*/ 992981 w 2093118"/>
                <a:gd name="connsiteY1" fmla="*/ 1147763 h 1574007"/>
                <a:gd name="connsiteX2" fmla="*/ 842962 w 2093118"/>
                <a:gd name="connsiteY2" fmla="*/ 1233488 h 1574007"/>
                <a:gd name="connsiteX3" fmla="*/ 609600 w 2093118"/>
                <a:gd name="connsiteY3" fmla="*/ 1347788 h 1574007"/>
                <a:gd name="connsiteX4" fmla="*/ 431006 w 2093118"/>
                <a:gd name="connsiteY4" fmla="*/ 1426369 h 1574007"/>
                <a:gd name="connsiteX5" fmla="*/ 240506 w 2093118"/>
                <a:gd name="connsiteY5" fmla="*/ 1502569 h 1574007"/>
                <a:gd name="connsiteX6" fmla="*/ 54768 w 2093118"/>
                <a:gd name="connsiteY6" fmla="*/ 1569244 h 1574007"/>
                <a:gd name="connsiteX7" fmla="*/ 23812 w 2093118"/>
                <a:gd name="connsiteY7" fmla="*/ 1574007 h 1574007"/>
                <a:gd name="connsiteX8" fmla="*/ 7143 w 2093118"/>
                <a:gd name="connsiteY8" fmla="*/ 1566863 h 1574007"/>
                <a:gd name="connsiteX9" fmla="*/ 2381 w 2093118"/>
                <a:gd name="connsiteY9" fmla="*/ 1557338 h 1574007"/>
                <a:gd name="connsiteX10" fmla="*/ 0 w 2093118"/>
                <a:gd name="connsiteY10" fmla="*/ 1545432 h 1574007"/>
                <a:gd name="connsiteX11" fmla="*/ 9525 w 2093118"/>
                <a:gd name="connsiteY11" fmla="*/ 1531144 h 1574007"/>
                <a:gd name="connsiteX12" fmla="*/ 102393 w 2093118"/>
                <a:gd name="connsiteY12" fmla="*/ 1485900 h 1574007"/>
                <a:gd name="connsiteX13" fmla="*/ 276225 w 2093118"/>
                <a:gd name="connsiteY13" fmla="*/ 1393032 h 1574007"/>
                <a:gd name="connsiteX14" fmla="*/ 459581 w 2093118"/>
                <a:gd name="connsiteY14" fmla="*/ 1295400 h 1574007"/>
                <a:gd name="connsiteX15" fmla="*/ 659606 w 2093118"/>
                <a:gd name="connsiteY15" fmla="*/ 1176338 h 1574007"/>
                <a:gd name="connsiteX16" fmla="*/ 850106 w 2093118"/>
                <a:gd name="connsiteY16" fmla="*/ 1042988 h 1574007"/>
                <a:gd name="connsiteX17" fmla="*/ 1054893 w 2093118"/>
                <a:gd name="connsiteY17" fmla="*/ 871538 h 1574007"/>
                <a:gd name="connsiteX18" fmla="*/ 1302543 w 2093118"/>
                <a:gd name="connsiteY18" fmla="*/ 652463 h 1574007"/>
                <a:gd name="connsiteX19" fmla="*/ 1478756 w 2093118"/>
                <a:gd name="connsiteY19" fmla="*/ 478632 h 1574007"/>
                <a:gd name="connsiteX20" fmla="*/ 1643062 w 2093118"/>
                <a:gd name="connsiteY20" fmla="*/ 304800 h 1574007"/>
                <a:gd name="connsiteX21" fmla="*/ 1757362 w 2093118"/>
                <a:gd name="connsiteY21" fmla="*/ 171450 h 1574007"/>
                <a:gd name="connsiteX22" fmla="*/ 1852612 w 2093118"/>
                <a:gd name="connsiteY22" fmla="*/ 42863 h 1574007"/>
                <a:gd name="connsiteX23" fmla="*/ 2083593 w 2093118"/>
                <a:gd name="connsiteY23" fmla="*/ 0 h 1574007"/>
                <a:gd name="connsiteX24" fmla="*/ 2093118 w 2093118"/>
                <a:gd name="connsiteY24" fmla="*/ 250032 h 1574007"/>
                <a:gd name="connsiteX25" fmla="*/ 2000250 w 2093118"/>
                <a:gd name="connsiteY25" fmla="*/ 323850 h 1574007"/>
                <a:gd name="connsiteX26" fmla="*/ 1878806 w 2093118"/>
                <a:gd name="connsiteY26" fmla="*/ 442913 h 1574007"/>
                <a:gd name="connsiteX27" fmla="*/ 1666875 w 2093118"/>
                <a:gd name="connsiteY27" fmla="*/ 642938 h 1574007"/>
                <a:gd name="connsiteX28" fmla="*/ 1404937 w 2093118"/>
                <a:gd name="connsiteY28" fmla="*/ 866775 h 1574007"/>
                <a:gd name="connsiteX29" fmla="*/ 1231106 w 2093118"/>
                <a:gd name="connsiteY29" fmla="*/ 995363 h 1574007"/>
                <a:gd name="connsiteX30" fmla="*/ 1133475 w 2093118"/>
                <a:gd name="connsiteY30" fmla="*/ 1062038 h 157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3118" h="1574007">
                  <a:moveTo>
                    <a:pt x="1133475" y="1062038"/>
                  </a:moveTo>
                  <a:lnTo>
                    <a:pt x="992981" y="1147763"/>
                  </a:lnTo>
                  <a:lnTo>
                    <a:pt x="842962" y="1233488"/>
                  </a:lnTo>
                  <a:lnTo>
                    <a:pt x="609600" y="1347788"/>
                  </a:lnTo>
                  <a:lnTo>
                    <a:pt x="431006" y="1426369"/>
                  </a:lnTo>
                  <a:lnTo>
                    <a:pt x="240506" y="1502569"/>
                  </a:lnTo>
                  <a:lnTo>
                    <a:pt x="54768" y="1569244"/>
                  </a:lnTo>
                  <a:lnTo>
                    <a:pt x="23812" y="1574007"/>
                  </a:lnTo>
                  <a:lnTo>
                    <a:pt x="7143" y="1566863"/>
                  </a:lnTo>
                  <a:lnTo>
                    <a:pt x="2381" y="1557338"/>
                  </a:lnTo>
                  <a:lnTo>
                    <a:pt x="0" y="1545432"/>
                  </a:lnTo>
                  <a:lnTo>
                    <a:pt x="9525" y="1531144"/>
                  </a:lnTo>
                  <a:lnTo>
                    <a:pt x="102393" y="1485900"/>
                  </a:lnTo>
                  <a:lnTo>
                    <a:pt x="276225" y="1393032"/>
                  </a:lnTo>
                  <a:lnTo>
                    <a:pt x="459581" y="1295400"/>
                  </a:lnTo>
                  <a:lnTo>
                    <a:pt x="659606" y="1176338"/>
                  </a:lnTo>
                  <a:lnTo>
                    <a:pt x="850106" y="1042988"/>
                  </a:lnTo>
                  <a:lnTo>
                    <a:pt x="1054893" y="871538"/>
                  </a:lnTo>
                  <a:lnTo>
                    <a:pt x="1302543" y="652463"/>
                  </a:lnTo>
                  <a:lnTo>
                    <a:pt x="1478756" y="478632"/>
                  </a:lnTo>
                  <a:lnTo>
                    <a:pt x="1643062" y="304800"/>
                  </a:lnTo>
                  <a:lnTo>
                    <a:pt x="1757362" y="171450"/>
                  </a:lnTo>
                  <a:lnTo>
                    <a:pt x="1852612" y="42863"/>
                  </a:lnTo>
                  <a:lnTo>
                    <a:pt x="2083593" y="0"/>
                  </a:lnTo>
                  <a:lnTo>
                    <a:pt x="2093118" y="250032"/>
                  </a:lnTo>
                  <a:lnTo>
                    <a:pt x="2000250" y="323850"/>
                  </a:lnTo>
                  <a:lnTo>
                    <a:pt x="1878806" y="442913"/>
                  </a:lnTo>
                  <a:lnTo>
                    <a:pt x="1666875" y="642938"/>
                  </a:lnTo>
                  <a:lnTo>
                    <a:pt x="1404937" y="866775"/>
                  </a:lnTo>
                  <a:lnTo>
                    <a:pt x="1231106" y="995363"/>
                  </a:lnTo>
                  <a:lnTo>
                    <a:pt x="1133475" y="10620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00B8D2F1-9691-4309-A1AB-3F86BD6F1A66}"/>
                </a:ext>
              </a:extLst>
            </p:cNvPr>
            <p:cNvSpPr/>
            <p:nvPr/>
          </p:nvSpPr>
          <p:spPr>
            <a:xfrm>
              <a:off x="5108575" y="4338638"/>
              <a:ext cx="2439988" cy="1539875"/>
            </a:xfrm>
            <a:custGeom>
              <a:avLst/>
              <a:gdLst>
                <a:gd name="connsiteX0" fmla="*/ 926307 w 2440782"/>
                <a:gd name="connsiteY0" fmla="*/ 1031081 h 1540668"/>
                <a:gd name="connsiteX1" fmla="*/ 700088 w 2440782"/>
                <a:gd name="connsiteY1" fmla="*/ 812006 h 1540668"/>
                <a:gd name="connsiteX2" fmla="*/ 507207 w 2440782"/>
                <a:gd name="connsiteY2" fmla="*/ 614362 h 1540668"/>
                <a:gd name="connsiteX3" fmla="*/ 261938 w 2440782"/>
                <a:gd name="connsiteY3" fmla="*/ 354806 h 1540668"/>
                <a:gd name="connsiteX4" fmla="*/ 0 w 2440782"/>
                <a:gd name="connsiteY4" fmla="*/ 76200 h 1540668"/>
                <a:gd name="connsiteX5" fmla="*/ 50007 w 2440782"/>
                <a:gd name="connsiteY5" fmla="*/ 0 h 1540668"/>
                <a:gd name="connsiteX6" fmla="*/ 216694 w 2440782"/>
                <a:gd name="connsiteY6" fmla="*/ 145256 h 1540668"/>
                <a:gd name="connsiteX7" fmla="*/ 421482 w 2440782"/>
                <a:gd name="connsiteY7" fmla="*/ 316706 h 1540668"/>
                <a:gd name="connsiteX8" fmla="*/ 602457 w 2440782"/>
                <a:gd name="connsiteY8" fmla="*/ 461962 h 1540668"/>
                <a:gd name="connsiteX9" fmla="*/ 812007 w 2440782"/>
                <a:gd name="connsiteY9" fmla="*/ 621506 h 1540668"/>
                <a:gd name="connsiteX10" fmla="*/ 962025 w 2440782"/>
                <a:gd name="connsiteY10" fmla="*/ 735806 h 1540668"/>
                <a:gd name="connsiteX11" fmla="*/ 1176338 w 2440782"/>
                <a:gd name="connsiteY11" fmla="*/ 881062 h 1540668"/>
                <a:gd name="connsiteX12" fmla="*/ 1343025 w 2440782"/>
                <a:gd name="connsiteY12" fmla="*/ 981075 h 1540668"/>
                <a:gd name="connsiteX13" fmla="*/ 1459707 w 2440782"/>
                <a:gd name="connsiteY13" fmla="*/ 1042987 h 1540668"/>
                <a:gd name="connsiteX14" fmla="*/ 1652588 w 2440782"/>
                <a:gd name="connsiteY14" fmla="*/ 1138237 h 1540668"/>
                <a:gd name="connsiteX15" fmla="*/ 1869282 w 2440782"/>
                <a:gd name="connsiteY15" fmla="*/ 1233487 h 1540668"/>
                <a:gd name="connsiteX16" fmla="*/ 2050257 w 2440782"/>
                <a:gd name="connsiteY16" fmla="*/ 1302543 h 1540668"/>
                <a:gd name="connsiteX17" fmla="*/ 2262188 w 2440782"/>
                <a:gd name="connsiteY17" fmla="*/ 1381125 h 1540668"/>
                <a:gd name="connsiteX18" fmla="*/ 2395538 w 2440782"/>
                <a:gd name="connsiteY18" fmla="*/ 1426368 h 1540668"/>
                <a:gd name="connsiteX19" fmla="*/ 2426494 w 2440782"/>
                <a:gd name="connsiteY19" fmla="*/ 1440656 h 1540668"/>
                <a:gd name="connsiteX20" fmla="*/ 2440782 w 2440782"/>
                <a:gd name="connsiteY20" fmla="*/ 1452562 h 1540668"/>
                <a:gd name="connsiteX21" fmla="*/ 2438400 w 2440782"/>
                <a:gd name="connsiteY21" fmla="*/ 1476375 h 1540668"/>
                <a:gd name="connsiteX22" fmla="*/ 2414588 w 2440782"/>
                <a:gd name="connsiteY22" fmla="*/ 1493043 h 1540668"/>
                <a:gd name="connsiteX23" fmla="*/ 2266950 w 2440782"/>
                <a:gd name="connsiteY23" fmla="*/ 1507331 h 1540668"/>
                <a:gd name="connsiteX24" fmla="*/ 1857375 w 2440782"/>
                <a:gd name="connsiteY24" fmla="*/ 1528762 h 1540668"/>
                <a:gd name="connsiteX25" fmla="*/ 1593057 w 2440782"/>
                <a:gd name="connsiteY25" fmla="*/ 1540668 h 1540668"/>
                <a:gd name="connsiteX26" fmla="*/ 1559719 w 2440782"/>
                <a:gd name="connsiteY26" fmla="*/ 1540668 h 1540668"/>
                <a:gd name="connsiteX27" fmla="*/ 1490663 w 2440782"/>
                <a:gd name="connsiteY27" fmla="*/ 1531143 h 1540668"/>
                <a:gd name="connsiteX28" fmla="*/ 1450182 w 2440782"/>
                <a:gd name="connsiteY28" fmla="*/ 1507331 h 1540668"/>
                <a:gd name="connsiteX29" fmla="*/ 1397794 w 2440782"/>
                <a:gd name="connsiteY29" fmla="*/ 1459706 h 1540668"/>
                <a:gd name="connsiteX30" fmla="*/ 1159669 w 2440782"/>
                <a:gd name="connsiteY30" fmla="*/ 1243012 h 1540668"/>
                <a:gd name="connsiteX31" fmla="*/ 926307 w 2440782"/>
                <a:gd name="connsiteY31" fmla="*/ 103108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40782" h="1540668">
                  <a:moveTo>
                    <a:pt x="926307" y="1031081"/>
                  </a:moveTo>
                  <a:lnTo>
                    <a:pt x="700088" y="812006"/>
                  </a:lnTo>
                  <a:lnTo>
                    <a:pt x="507207" y="614362"/>
                  </a:lnTo>
                  <a:lnTo>
                    <a:pt x="261938" y="354806"/>
                  </a:lnTo>
                  <a:lnTo>
                    <a:pt x="0" y="76200"/>
                  </a:lnTo>
                  <a:lnTo>
                    <a:pt x="50007" y="0"/>
                  </a:lnTo>
                  <a:lnTo>
                    <a:pt x="216694" y="145256"/>
                  </a:lnTo>
                  <a:lnTo>
                    <a:pt x="421482" y="316706"/>
                  </a:lnTo>
                  <a:lnTo>
                    <a:pt x="602457" y="461962"/>
                  </a:lnTo>
                  <a:lnTo>
                    <a:pt x="812007" y="621506"/>
                  </a:lnTo>
                  <a:lnTo>
                    <a:pt x="962025" y="735806"/>
                  </a:lnTo>
                  <a:lnTo>
                    <a:pt x="1176338" y="881062"/>
                  </a:lnTo>
                  <a:lnTo>
                    <a:pt x="1343025" y="981075"/>
                  </a:lnTo>
                  <a:lnTo>
                    <a:pt x="1459707" y="1042987"/>
                  </a:lnTo>
                  <a:lnTo>
                    <a:pt x="1652588" y="1138237"/>
                  </a:lnTo>
                  <a:lnTo>
                    <a:pt x="1869282" y="1233487"/>
                  </a:lnTo>
                  <a:lnTo>
                    <a:pt x="2050257" y="1302543"/>
                  </a:lnTo>
                  <a:lnTo>
                    <a:pt x="2262188" y="1381125"/>
                  </a:lnTo>
                  <a:lnTo>
                    <a:pt x="2395538" y="1426368"/>
                  </a:lnTo>
                  <a:lnTo>
                    <a:pt x="2426494" y="1440656"/>
                  </a:lnTo>
                  <a:lnTo>
                    <a:pt x="2440782" y="1452562"/>
                  </a:lnTo>
                  <a:lnTo>
                    <a:pt x="2438400" y="1476375"/>
                  </a:lnTo>
                  <a:lnTo>
                    <a:pt x="2414588" y="1493043"/>
                  </a:lnTo>
                  <a:lnTo>
                    <a:pt x="2266950" y="1507331"/>
                  </a:lnTo>
                  <a:lnTo>
                    <a:pt x="1857375" y="1528762"/>
                  </a:lnTo>
                  <a:lnTo>
                    <a:pt x="1593057" y="1540668"/>
                  </a:lnTo>
                  <a:lnTo>
                    <a:pt x="1559719" y="1540668"/>
                  </a:lnTo>
                  <a:lnTo>
                    <a:pt x="1490663" y="1531143"/>
                  </a:lnTo>
                  <a:lnTo>
                    <a:pt x="1450182" y="1507331"/>
                  </a:lnTo>
                  <a:lnTo>
                    <a:pt x="1397794" y="1459706"/>
                  </a:lnTo>
                  <a:lnTo>
                    <a:pt x="1159669" y="1243012"/>
                  </a:lnTo>
                  <a:lnTo>
                    <a:pt x="926307" y="10310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198268FF-8969-4C25-B179-D67E53C501B6}"/>
              </a:ext>
            </a:extLst>
          </p:cNvPr>
          <p:cNvGrpSpPr/>
          <p:nvPr/>
        </p:nvGrpSpPr>
        <p:grpSpPr>
          <a:xfrm>
            <a:off x="2824163" y="1238250"/>
            <a:ext cx="4572000" cy="4994275"/>
            <a:chOff x="2824163" y="1238250"/>
            <a:chExt cx="4572000" cy="4994275"/>
          </a:xfrm>
        </p:grpSpPr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A29F27D-0F97-44C0-9102-DA5718D87465}"/>
                </a:ext>
              </a:extLst>
            </p:cNvPr>
            <p:cNvSpPr/>
            <p:nvPr/>
          </p:nvSpPr>
          <p:spPr>
            <a:xfrm>
              <a:off x="2946400" y="1685925"/>
              <a:ext cx="3895725" cy="625475"/>
            </a:xfrm>
            <a:custGeom>
              <a:avLst/>
              <a:gdLst>
                <a:gd name="connsiteX0" fmla="*/ 2092325 w 3895725"/>
                <a:gd name="connsiteY0" fmla="*/ 336550 h 625475"/>
                <a:gd name="connsiteX1" fmla="*/ 1787525 w 3895725"/>
                <a:gd name="connsiteY1" fmla="*/ 374650 h 625475"/>
                <a:gd name="connsiteX2" fmla="*/ 1431925 w 3895725"/>
                <a:gd name="connsiteY2" fmla="*/ 428625 h 625475"/>
                <a:gd name="connsiteX3" fmla="*/ 1216025 w 3895725"/>
                <a:gd name="connsiteY3" fmla="*/ 466725 h 625475"/>
                <a:gd name="connsiteX4" fmla="*/ 1012825 w 3895725"/>
                <a:gd name="connsiteY4" fmla="*/ 501650 h 625475"/>
                <a:gd name="connsiteX5" fmla="*/ 854075 w 3895725"/>
                <a:gd name="connsiteY5" fmla="*/ 530225 h 625475"/>
                <a:gd name="connsiteX6" fmla="*/ 647700 w 3895725"/>
                <a:gd name="connsiteY6" fmla="*/ 574675 h 625475"/>
                <a:gd name="connsiteX7" fmla="*/ 485775 w 3895725"/>
                <a:gd name="connsiteY7" fmla="*/ 625475 h 625475"/>
                <a:gd name="connsiteX8" fmla="*/ 463550 w 3895725"/>
                <a:gd name="connsiteY8" fmla="*/ 622300 h 625475"/>
                <a:gd name="connsiteX9" fmla="*/ 419100 w 3895725"/>
                <a:gd name="connsiteY9" fmla="*/ 606425 h 625475"/>
                <a:gd name="connsiteX10" fmla="*/ 349250 w 3895725"/>
                <a:gd name="connsiteY10" fmla="*/ 574675 h 625475"/>
                <a:gd name="connsiteX11" fmla="*/ 288925 w 3895725"/>
                <a:gd name="connsiteY11" fmla="*/ 536575 h 625475"/>
                <a:gd name="connsiteX12" fmla="*/ 209550 w 3895725"/>
                <a:gd name="connsiteY12" fmla="*/ 479425 h 625475"/>
                <a:gd name="connsiteX13" fmla="*/ 123825 w 3895725"/>
                <a:gd name="connsiteY13" fmla="*/ 409575 h 625475"/>
                <a:gd name="connsiteX14" fmla="*/ 31750 w 3895725"/>
                <a:gd name="connsiteY14" fmla="*/ 320675 h 625475"/>
                <a:gd name="connsiteX15" fmla="*/ 12700 w 3895725"/>
                <a:gd name="connsiteY15" fmla="*/ 295275 h 625475"/>
                <a:gd name="connsiteX16" fmla="*/ 3175 w 3895725"/>
                <a:gd name="connsiteY16" fmla="*/ 273050 h 625475"/>
                <a:gd name="connsiteX17" fmla="*/ 0 w 3895725"/>
                <a:gd name="connsiteY17" fmla="*/ 254000 h 625475"/>
                <a:gd name="connsiteX18" fmla="*/ 6350 w 3895725"/>
                <a:gd name="connsiteY18" fmla="*/ 238125 h 625475"/>
                <a:gd name="connsiteX19" fmla="*/ 25400 w 3895725"/>
                <a:gd name="connsiteY19" fmla="*/ 238125 h 625475"/>
                <a:gd name="connsiteX20" fmla="*/ 73025 w 3895725"/>
                <a:gd name="connsiteY20" fmla="*/ 257175 h 625475"/>
                <a:gd name="connsiteX21" fmla="*/ 158750 w 3895725"/>
                <a:gd name="connsiteY21" fmla="*/ 295275 h 625475"/>
                <a:gd name="connsiteX22" fmla="*/ 241300 w 3895725"/>
                <a:gd name="connsiteY22" fmla="*/ 327025 h 625475"/>
                <a:gd name="connsiteX23" fmla="*/ 333375 w 3895725"/>
                <a:gd name="connsiteY23" fmla="*/ 358775 h 625475"/>
                <a:gd name="connsiteX24" fmla="*/ 406400 w 3895725"/>
                <a:gd name="connsiteY24" fmla="*/ 377825 h 625475"/>
                <a:gd name="connsiteX25" fmla="*/ 457200 w 3895725"/>
                <a:gd name="connsiteY25" fmla="*/ 381000 h 625475"/>
                <a:gd name="connsiteX26" fmla="*/ 600075 w 3895725"/>
                <a:gd name="connsiteY26" fmla="*/ 358775 h 625475"/>
                <a:gd name="connsiteX27" fmla="*/ 815975 w 3895725"/>
                <a:gd name="connsiteY27" fmla="*/ 323850 h 625475"/>
                <a:gd name="connsiteX28" fmla="*/ 1009650 w 3895725"/>
                <a:gd name="connsiteY28" fmla="*/ 292100 h 625475"/>
                <a:gd name="connsiteX29" fmla="*/ 1181100 w 3895725"/>
                <a:gd name="connsiteY29" fmla="*/ 266700 h 625475"/>
                <a:gd name="connsiteX30" fmla="*/ 1419225 w 3895725"/>
                <a:gd name="connsiteY30" fmla="*/ 225425 h 625475"/>
                <a:gd name="connsiteX31" fmla="*/ 1762125 w 3895725"/>
                <a:gd name="connsiteY31" fmla="*/ 187325 h 625475"/>
                <a:gd name="connsiteX32" fmla="*/ 2133600 w 3895725"/>
                <a:gd name="connsiteY32" fmla="*/ 155575 h 625475"/>
                <a:gd name="connsiteX33" fmla="*/ 2416175 w 3895725"/>
                <a:gd name="connsiteY33" fmla="*/ 133350 h 625475"/>
                <a:gd name="connsiteX34" fmla="*/ 2692400 w 3895725"/>
                <a:gd name="connsiteY34" fmla="*/ 114300 h 625475"/>
                <a:gd name="connsiteX35" fmla="*/ 2924175 w 3895725"/>
                <a:gd name="connsiteY35" fmla="*/ 95250 h 625475"/>
                <a:gd name="connsiteX36" fmla="*/ 3178175 w 3895725"/>
                <a:gd name="connsiteY36" fmla="*/ 92075 h 625475"/>
                <a:gd name="connsiteX37" fmla="*/ 3254375 w 3895725"/>
                <a:gd name="connsiteY37" fmla="*/ 92075 h 625475"/>
                <a:gd name="connsiteX38" fmla="*/ 3343275 w 3895725"/>
                <a:gd name="connsiteY38" fmla="*/ 57150 h 625475"/>
                <a:gd name="connsiteX39" fmla="*/ 3457575 w 3895725"/>
                <a:gd name="connsiteY39" fmla="*/ 6350 h 625475"/>
                <a:gd name="connsiteX40" fmla="*/ 3489325 w 3895725"/>
                <a:gd name="connsiteY40" fmla="*/ 0 h 625475"/>
                <a:gd name="connsiteX41" fmla="*/ 3590925 w 3895725"/>
                <a:gd name="connsiteY41" fmla="*/ 31750 h 625475"/>
                <a:gd name="connsiteX42" fmla="*/ 3683000 w 3895725"/>
                <a:gd name="connsiteY42" fmla="*/ 63500 h 625475"/>
                <a:gd name="connsiteX43" fmla="*/ 3746500 w 3895725"/>
                <a:gd name="connsiteY43" fmla="*/ 98425 h 625475"/>
                <a:gd name="connsiteX44" fmla="*/ 3819525 w 3895725"/>
                <a:gd name="connsiteY44" fmla="*/ 142875 h 625475"/>
                <a:gd name="connsiteX45" fmla="*/ 3873500 w 3895725"/>
                <a:gd name="connsiteY45" fmla="*/ 180975 h 625475"/>
                <a:gd name="connsiteX46" fmla="*/ 3895725 w 3895725"/>
                <a:gd name="connsiteY46" fmla="*/ 206375 h 625475"/>
                <a:gd name="connsiteX47" fmla="*/ 3895725 w 3895725"/>
                <a:gd name="connsiteY47" fmla="*/ 225425 h 625475"/>
                <a:gd name="connsiteX48" fmla="*/ 3892550 w 3895725"/>
                <a:gd name="connsiteY48" fmla="*/ 254000 h 625475"/>
                <a:gd name="connsiteX49" fmla="*/ 3876675 w 3895725"/>
                <a:gd name="connsiteY49" fmla="*/ 279400 h 625475"/>
                <a:gd name="connsiteX50" fmla="*/ 3848100 w 3895725"/>
                <a:gd name="connsiteY50" fmla="*/ 304800 h 625475"/>
                <a:gd name="connsiteX51" fmla="*/ 3816350 w 3895725"/>
                <a:gd name="connsiteY51" fmla="*/ 323850 h 625475"/>
                <a:gd name="connsiteX52" fmla="*/ 3778250 w 3895725"/>
                <a:gd name="connsiteY52" fmla="*/ 336550 h 625475"/>
                <a:gd name="connsiteX53" fmla="*/ 3657600 w 3895725"/>
                <a:gd name="connsiteY53" fmla="*/ 320675 h 625475"/>
                <a:gd name="connsiteX54" fmla="*/ 3327400 w 3895725"/>
                <a:gd name="connsiteY54" fmla="*/ 304800 h 625475"/>
                <a:gd name="connsiteX55" fmla="*/ 3079750 w 3895725"/>
                <a:gd name="connsiteY55" fmla="*/ 292100 h 625475"/>
                <a:gd name="connsiteX56" fmla="*/ 2835275 w 3895725"/>
                <a:gd name="connsiteY56" fmla="*/ 292100 h 625475"/>
                <a:gd name="connsiteX57" fmla="*/ 2644775 w 3895725"/>
                <a:gd name="connsiteY57" fmla="*/ 292100 h 625475"/>
                <a:gd name="connsiteX58" fmla="*/ 2422525 w 3895725"/>
                <a:gd name="connsiteY58" fmla="*/ 301625 h 625475"/>
                <a:gd name="connsiteX59" fmla="*/ 2092325 w 3895725"/>
                <a:gd name="connsiteY59" fmla="*/ 33655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95725" h="625475">
                  <a:moveTo>
                    <a:pt x="2092325" y="336550"/>
                  </a:moveTo>
                  <a:lnTo>
                    <a:pt x="1787525" y="374650"/>
                  </a:lnTo>
                  <a:lnTo>
                    <a:pt x="1431925" y="428625"/>
                  </a:lnTo>
                  <a:lnTo>
                    <a:pt x="1216025" y="466725"/>
                  </a:lnTo>
                  <a:lnTo>
                    <a:pt x="1012825" y="501650"/>
                  </a:lnTo>
                  <a:lnTo>
                    <a:pt x="854075" y="530225"/>
                  </a:lnTo>
                  <a:lnTo>
                    <a:pt x="647700" y="574675"/>
                  </a:lnTo>
                  <a:lnTo>
                    <a:pt x="485775" y="625475"/>
                  </a:lnTo>
                  <a:lnTo>
                    <a:pt x="463550" y="622300"/>
                  </a:lnTo>
                  <a:lnTo>
                    <a:pt x="419100" y="606425"/>
                  </a:lnTo>
                  <a:lnTo>
                    <a:pt x="349250" y="574675"/>
                  </a:lnTo>
                  <a:lnTo>
                    <a:pt x="288925" y="536575"/>
                  </a:lnTo>
                  <a:lnTo>
                    <a:pt x="209550" y="479425"/>
                  </a:lnTo>
                  <a:lnTo>
                    <a:pt x="123825" y="409575"/>
                  </a:lnTo>
                  <a:lnTo>
                    <a:pt x="31750" y="320675"/>
                  </a:lnTo>
                  <a:lnTo>
                    <a:pt x="12700" y="295275"/>
                  </a:lnTo>
                  <a:lnTo>
                    <a:pt x="3175" y="273050"/>
                  </a:lnTo>
                  <a:lnTo>
                    <a:pt x="0" y="254000"/>
                  </a:lnTo>
                  <a:lnTo>
                    <a:pt x="6350" y="238125"/>
                  </a:lnTo>
                  <a:lnTo>
                    <a:pt x="25400" y="238125"/>
                  </a:lnTo>
                  <a:lnTo>
                    <a:pt x="73025" y="257175"/>
                  </a:lnTo>
                  <a:lnTo>
                    <a:pt x="158750" y="295275"/>
                  </a:lnTo>
                  <a:lnTo>
                    <a:pt x="241300" y="327025"/>
                  </a:lnTo>
                  <a:lnTo>
                    <a:pt x="333375" y="358775"/>
                  </a:lnTo>
                  <a:lnTo>
                    <a:pt x="406400" y="377825"/>
                  </a:lnTo>
                  <a:lnTo>
                    <a:pt x="457200" y="381000"/>
                  </a:lnTo>
                  <a:lnTo>
                    <a:pt x="600075" y="358775"/>
                  </a:lnTo>
                  <a:lnTo>
                    <a:pt x="815975" y="323850"/>
                  </a:lnTo>
                  <a:lnTo>
                    <a:pt x="1009650" y="292100"/>
                  </a:lnTo>
                  <a:lnTo>
                    <a:pt x="1181100" y="266700"/>
                  </a:lnTo>
                  <a:lnTo>
                    <a:pt x="1419225" y="225425"/>
                  </a:lnTo>
                  <a:lnTo>
                    <a:pt x="1762125" y="187325"/>
                  </a:lnTo>
                  <a:lnTo>
                    <a:pt x="2133600" y="155575"/>
                  </a:lnTo>
                  <a:lnTo>
                    <a:pt x="2416175" y="133350"/>
                  </a:lnTo>
                  <a:lnTo>
                    <a:pt x="2692400" y="114300"/>
                  </a:lnTo>
                  <a:lnTo>
                    <a:pt x="2924175" y="95250"/>
                  </a:lnTo>
                  <a:lnTo>
                    <a:pt x="3178175" y="92075"/>
                  </a:lnTo>
                  <a:lnTo>
                    <a:pt x="3254375" y="92075"/>
                  </a:lnTo>
                  <a:lnTo>
                    <a:pt x="3343275" y="57150"/>
                  </a:lnTo>
                  <a:lnTo>
                    <a:pt x="3457575" y="6350"/>
                  </a:lnTo>
                  <a:lnTo>
                    <a:pt x="3489325" y="0"/>
                  </a:lnTo>
                  <a:lnTo>
                    <a:pt x="3590925" y="31750"/>
                  </a:lnTo>
                  <a:lnTo>
                    <a:pt x="3683000" y="63500"/>
                  </a:lnTo>
                  <a:lnTo>
                    <a:pt x="3746500" y="98425"/>
                  </a:lnTo>
                  <a:lnTo>
                    <a:pt x="3819525" y="142875"/>
                  </a:lnTo>
                  <a:lnTo>
                    <a:pt x="3873500" y="180975"/>
                  </a:lnTo>
                  <a:lnTo>
                    <a:pt x="3895725" y="206375"/>
                  </a:lnTo>
                  <a:lnTo>
                    <a:pt x="3895725" y="225425"/>
                  </a:lnTo>
                  <a:lnTo>
                    <a:pt x="3892550" y="254000"/>
                  </a:lnTo>
                  <a:lnTo>
                    <a:pt x="3876675" y="279400"/>
                  </a:lnTo>
                  <a:lnTo>
                    <a:pt x="3848100" y="304800"/>
                  </a:lnTo>
                  <a:lnTo>
                    <a:pt x="3816350" y="323850"/>
                  </a:lnTo>
                  <a:lnTo>
                    <a:pt x="3778250" y="336550"/>
                  </a:lnTo>
                  <a:lnTo>
                    <a:pt x="3657600" y="320675"/>
                  </a:lnTo>
                  <a:lnTo>
                    <a:pt x="3327400" y="304800"/>
                  </a:lnTo>
                  <a:lnTo>
                    <a:pt x="3079750" y="292100"/>
                  </a:lnTo>
                  <a:lnTo>
                    <a:pt x="2835275" y="292100"/>
                  </a:lnTo>
                  <a:lnTo>
                    <a:pt x="2644775" y="292100"/>
                  </a:lnTo>
                  <a:lnTo>
                    <a:pt x="2422525" y="301625"/>
                  </a:lnTo>
                  <a:lnTo>
                    <a:pt x="209232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98D1B96D-B9D6-4238-8DF8-F22D80E85E79}"/>
                </a:ext>
              </a:extLst>
            </p:cNvPr>
            <p:cNvSpPr/>
            <p:nvPr/>
          </p:nvSpPr>
          <p:spPr>
            <a:xfrm>
              <a:off x="3646488" y="2262188"/>
              <a:ext cx="1824037" cy="654050"/>
            </a:xfrm>
            <a:custGeom>
              <a:avLst/>
              <a:gdLst>
                <a:gd name="connsiteX0" fmla="*/ 847725 w 1824037"/>
                <a:gd name="connsiteY0" fmla="*/ 540543 h 654843"/>
                <a:gd name="connsiteX1" fmla="*/ 607219 w 1824037"/>
                <a:gd name="connsiteY1" fmla="*/ 583406 h 654843"/>
                <a:gd name="connsiteX2" fmla="*/ 366712 w 1824037"/>
                <a:gd name="connsiteY2" fmla="*/ 616743 h 654843"/>
                <a:gd name="connsiteX3" fmla="*/ 211931 w 1824037"/>
                <a:gd name="connsiteY3" fmla="*/ 638175 h 654843"/>
                <a:gd name="connsiteX4" fmla="*/ 52387 w 1824037"/>
                <a:gd name="connsiteY4" fmla="*/ 654843 h 654843"/>
                <a:gd name="connsiteX5" fmla="*/ 23812 w 1824037"/>
                <a:gd name="connsiteY5" fmla="*/ 650081 h 654843"/>
                <a:gd name="connsiteX6" fmla="*/ 2381 w 1824037"/>
                <a:gd name="connsiteY6" fmla="*/ 635793 h 654843"/>
                <a:gd name="connsiteX7" fmla="*/ 0 w 1824037"/>
                <a:gd name="connsiteY7" fmla="*/ 614362 h 654843"/>
                <a:gd name="connsiteX8" fmla="*/ 11906 w 1824037"/>
                <a:gd name="connsiteY8" fmla="*/ 592931 h 654843"/>
                <a:gd name="connsiteX9" fmla="*/ 78581 w 1824037"/>
                <a:gd name="connsiteY9" fmla="*/ 576262 h 654843"/>
                <a:gd name="connsiteX10" fmla="*/ 326231 w 1824037"/>
                <a:gd name="connsiteY10" fmla="*/ 523875 h 654843"/>
                <a:gd name="connsiteX11" fmla="*/ 578644 w 1824037"/>
                <a:gd name="connsiteY11" fmla="*/ 454818 h 654843"/>
                <a:gd name="connsiteX12" fmla="*/ 838200 w 1824037"/>
                <a:gd name="connsiteY12" fmla="*/ 371475 h 654843"/>
                <a:gd name="connsiteX13" fmla="*/ 1102519 w 1824037"/>
                <a:gd name="connsiteY13" fmla="*/ 278606 h 654843"/>
                <a:gd name="connsiteX14" fmla="*/ 1376362 w 1824037"/>
                <a:gd name="connsiteY14" fmla="*/ 164306 h 654843"/>
                <a:gd name="connsiteX15" fmla="*/ 1383506 w 1824037"/>
                <a:gd name="connsiteY15" fmla="*/ 157162 h 654843"/>
                <a:gd name="connsiteX16" fmla="*/ 1383506 w 1824037"/>
                <a:gd name="connsiteY16" fmla="*/ 142875 h 654843"/>
                <a:gd name="connsiteX17" fmla="*/ 1376362 w 1824037"/>
                <a:gd name="connsiteY17" fmla="*/ 119062 h 654843"/>
                <a:gd name="connsiteX18" fmla="*/ 1369219 w 1824037"/>
                <a:gd name="connsiteY18" fmla="*/ 97631 h 654843"/>
                <a:gd name="connsiteX19" fmla="*/ 1350169 w 1824037"/>
                <a:gd name="connsiteY19" fmla="*/ 78581 h 654843"/>
                <a:gd name="connsiteX20" fmla="*/ 1323975 w 1824037"/>
                <a:gd name="connsiteY20" fmla="*/ 59531 h 654843"/>
                <a:gd name="connsiteX21" fmla="*/ 1314450 w 1824037"/>
                <a:gd name="connsiteY21" fmla="*/ 42862 h 654843"/>
                <a:gd name="connsiteX22" fmla="*/ 1314450 w 1824037"/>
                <a:gd name="connsiteY22" fmla="*/ 23812 h 654843"/>
                <a:gd name="connsiteX23" fmla="*/ 1319212 w 1824037"/>
                <a:gd name="connsiteY23" fmla="*/ 9525 h 654843"/>
                <a:gd name="connsiteX24" fmla="*/ 1335881 w 1824037"/>
                <a:gd name="connsiteY24" fmla="*/ 0 h 654843"/>
                <a:gd name="connsiteX25" fmla="*/ 1371600 w 1824037"/>
                <a:gd name="connsiteY25" fmla="*/ 0 h 654843"/>
                <a:gd name="connsiteX26" fmla="*/ 1409700 w 1824037"/>
                <a:gd name="connsiteY26" fmla="*/ 11906 h 654843"/>
                <a:gd name="connsiteX27" fmla="*/ 1519237 w 1824037"/>
                <a:gd name="connsiteY27" fmla="*/ 69056 h 654843"/>
                <a:gd name="connsiteX28" fmla="*/ 1659731 w 1824037"/>
                <a:gd name="connsiteY28" fmla="*/ 140493 h 654843"/>
                <a:gd name="connsiteX29" fmla="*/ 1731169 w 1824037"/>
                <a:gd name="connsiteY29" fmla="*/ 180975 h 654843"/>
                <a:gd name="connsiteX30" fmla="*/ 1766887 w 1824037"/>
                <a:gd name="connsiteY30" fmla="*/ 204787 h 654843"/>
                <a:gd name="connsiteX31" fmla="*/ 1795462 w 1824037"/>
                <a:gd name="connsiteY31" fmla="*/ 228600 h 654843"/>
                <a:gd name="connsiteX32" fmla="*/ 1812131 w 1824037"/>
                <a:gd name="connsiteY32" fmla="*/ 250031 h 654843"/>
                <a:gd name="connsiteX33" fmla="*/ 1821656 w 1824037"/>
                <a:gd name="connsiteY33" fmla="*/ 271462 h 654843"/>
                <a:gd name="connsiteX34" fmla="*/ 1824037 w 1824037"/>
                <a:gd name="connsiteY34" fmla="*/ 292893 h 654843"/>
                <a:gd name="connsiteX35" fmla="*/ 1816894 w 1824037"/>
                <a:gd name="connsiteY35" fmla="*/ 309562 h 654843"/>
                <a:gd name="connsiteX36" fmla="*/ 1800225 w 1824037"/>
                <a:gd name="connsiteY36" fmla="*/ 323850 h 654843"/>
                <a:gd name="connsiteX37" fmla="*/ 1724025 w 1824037"/>
                <a:gd name="connsiteY37" fmla="*/ 347662 h 654843"/>
                <a:gd name="connsiteX38" fmla="*/ 1512094 w 1824037"/>
                <a:gd name="connsiteY38" fmla="*/ 400050 h 654843"/>
                <a:gd name="connsiteX39" fmla="*/ 1204912 w 1824037"/>
                <a:gd name="connsiteY39" fmla="*/ 471487 h 654843"/>
                <a:gd name="connsiteX40" fmla="*/ 847725 w 1824037"/>
                <a:gd name="connsiteY40" fmla="*/ 5405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4037" h="654843">
                  <a:moveTo>
                    <a:pt x="847725" y="540543"/>
                  </a:moveTo>
                  <a:lnTo>
                    <a:pt x="607219" y="583406"/>
                  </a:lnTo>
                  <a:lnTo>
                    <a:pt x="366712" y="616743"/>
                  </a:lnTo>
                  <a:lnTo>
                    <a:pt x="211931" y="638175"/>
                  </a:lnTo>
                  <a:lnTo>
                    <a:pt x="52387" y="654843"/>
                  </a:lnTo>
                  <a:lnTo>
                    <a:pt x="23812" y="650081"/>
                  </a:lnTo>
                  <a:lnTo>
                    <a:pt x="2381" y="635793"/>
                  </a:lnTo>
                  <a:lnTo>
                    <a:pt x="0" y="614362"/>
                  </a:lnTo>
                  <a:lnTo>
                    <a:pt x="11906" y="592931"/>
                  </a:lnTo>
                  <a:lnTo>
                    <a:pt x="78581" y="576262"/>
                  </a:lnTo>
                  <a:lnTo>
                    <a:pt x="326231" y="523875"/>
                  </a:lnTo>
                  <a:lnTo>
                    <a:pt x="578644" y="454818"/>
                  </a:lnTo>
                  <a:lnTo>
                    <a:pt x="838200" y="371475"/>
                  </a:lnTo>
                  <a:lnTo>
                    <a:pt x="1102519" y="278606"/>
                  </a:lnTo>
                  <a:lnTo>
                    <a:pt x="1376362" y="164306"/>
                  </a:lnTo>
                  <a:lnTo>
                    <a:pt x="1383506" y="157162"/>
                  </a:lnTo>
                  <a:lnTo>
                    <a:pt x="1383506" y="142875"/>
                  </a:lnTo>
                  <a:lnTo>
                    <a:pt x="1376362" y="119062"/>
                  </a:lnTo>
                  <a:lnTo>
                    <a:pt x="1369219" y="97631"/>
                  </a:lnTo>
                  <a:lnTo>
                    <a:pt x="1350169" y="78581"/>
                  </a:lnTo>
                  <a:lnTo>
                    <a:pt x="1323975" y="59531"/>
                  </a:lnTo>
                  <a:lnTo>
                    <a:pt x="1314450" y="42862"/>
                  </a:lnTo>
                  <a:lnTo>
                    <a:pt x="1314450" y="23812"/>
                  </a:lnTo>
                  <a:lnTo>
                    <a:pt x="1319212" y="9525"/>
                  </a:lnTo>
                  <a:lnTo>
                    <a:pt x="1335881" y="0"/>
                  </a:lnTo>
                  <a:lnTo>
                    <a:pt x="1371600" y="0"/>
                  </a:lnTo>
                  <a:lnTo>
                    <a:pt x="1409700" y="11906"/>
                  </a:lnTo>
                  <a:lnTo>
                    <a:pt x="1519237" y="69056"/>
                  </a:lnTo>
                  <a:lnTo>
                    <a:pt x="1659731" y="140493"/>
                  </a:lnTo>
                  <a:lnTo>
                    <a:pt x="1731169" y="180975"/>
                  </a:lnTo>
                  <a:lnTo>
                    <a:pt x="1766887" y="204787"/>
                  </a:lnTo>
                  <a:lnTo>
                    <a:pt x="1795462" y="228600"/>
                  </a:lnTo>
                  <a:lnTo>
                    <a:pt x="1812131" y="250031"/>
                  </a:lnTo>
                  <a:lnTo>
                    <a:pt x="1821656" y="271462"/>
                  </a:lnTo>
                  <a:lnTo>
                    <a:pt x="1824037" y="292893"/>
                  </a:lnTo>
                  <a:lnTo>
                    <a:pt x="1816894" y="309562"/>
                  </a:lnTo>
                  <a:lnTo>
                    <a:pt x="1800225" y="323850"/>
                  </a:lnTo>
                  <a:lnTo>
                    <a:pt x="1724025" y="347662"/>
                  </a:lnTo>
                  <a:lnTo>
                    <a:pt x="1512094" y="400050"/>
                  </a:lnTo>
                  <a:lnTo>
                    <a:pt x="1204912" y="471487"/>
                  </a:lnTo>
                  <a:lnTo>
                    <a:pt x="847725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3D696B9D-B579-4955-A296-6B5A3A668C5D}"/>
                </a:ext>
              </a:extLst>
            </p:cNvPr>
            <p:cNvSpPr/>
            <p:nvPr/>
          </p:nvSpPr>
          <p:spPr>
            <a:xfrm>
              <a:off x="3500438" y="3078163"/>
              <a:ext cx="666750" cy="722312"/>
            </a:xfrm>
            <a:custGeom>
              <a:avLst/>
              <a:gdLst>
                <a:gd name="connsiteX0" fmla="*/ 369093 w 666750"/>
                <a:gd name="connsiteY0" fmla="*/ 547688 h 721519"/>
                <a:gd name="connsiteX1" fmla="*/ 302418 w 666750"/>
                <a:gd name="connsiteY1" fmla="*/ 416719 h 721519"/>
                <a:gd name="connsiteX2" fmla="*/ 247650 w 666750"/>
                <a:gd name="connsiteY2" fmla="*/ 328613 h 721519"/>
                <a:gd name="connsiteX3" fmla="*/ 190500 w 666750"/>
                <a:gd name="connsiteY3" fmla="*/ 247650 h 721519"/>
                <a:gd name="connsiteX4" fmla="*/ 130968 w 666750"/>
                <a:gd name="connsiteY4" fmla="*/ 171450 h 721519"/>
                <a:gd name="connsiteX5" fmla="*/ 71437 w 666750"/>
                <a:gd name="connsiteY5" fmla="*/ 111919 h 721519"/>
                <a:gd name="connsiteX6" fmla="*/ 19050 w 666750"/>
                <a:gd name="connsiteY6" fmla="*/ 66675 h 721519"/>
                <a:gd name="connsiteX7" fmla="*/ 2381 w 666750"/>
                <a:gd name="connsiteY7" fmla="*/ 45244 h 721519"/>
                <a:gd name="connsiteX8" fmla="*/ 0 w 666750"/>
                <a:gd name="connsiteY8" fmla="*/ 21432 h 721519"/>
                <a:gd name="connsiteX9" fmla="*/ 2381 w 666750"/>
                <a:gd name="connsiteY9" fmla="*/ 7144 h 721519"/>
                <a:gd name="connsiteX10" fmla="*/ 14287 w 666750"/>
                <a:gd name="connsiteY10" fmla="*/ 0 h 721519"/>
                <a:gd name="connsiteX11" fmla="*/ 38100 w 666750"/>
                <a:gd name="connsiteY11" fmla="*/ 2382 h 721519"/>
                <a:gd name="connsiteX12" fmla="*/ 83343 w 666750"/>
                <a:gd name="connsiteY12" fmla="*/ 23813 h 721519"/>
                <a:gd name="connsiteX13" fmla="*/ 188118 w 666750"/>
                <a:gd name="connsiteY13" fmla="*/ 73819 h 721519"/>
                <a:gd name="connsiteX14" fmla="*/ 295275 w 666750"/>
                <a:gd name="connsiteY14" fmla="*/ 135732 h 721519"/>
                <a:gd name="connsiteX15" fmla="*/ 383381 w 666750"/>
                <a:gd name="connsiteY15" fmla="*/ 192882 h 721519"/>
                <a:gd name="connsiteX16" fmla="*/ 447675 w 666750"/>
                <a:gd name="connsiteY16" fmla="*/ 238125 h 721519"/>
                <a:gd name="connsiteX17" fmla="*/ 507206 w 666750"/>
                <a:gd name="connsiteY17" fmla="*/ 288132 h 721519"/>
                <a:gd name="connsiteX18" fmla="*/ 557212 w 666750"/>
                <a:gd name="connsiteY18" fmla="*/ 340519 h 721519"/>
                <a:gd name="connsiteX19" fmla="*/ 592931 w 666750"/>
                <a:gd name="connsiteY19" fmla="*/ 383382 h 721519"/>
                <a:gd name="connsiteX20" fmla="*/ 614362 w 666750"/>
                <a:gd name="connsiteY20" fmla="*/ 416719 h 721519"/>
                <a:gd name="connsiteX21" fmla="*/ 640556 w 666750"/>
                <a:gd name="connsiteY21" fmla="*/ 464344 h 721519"/>
                <a:gd name="connsiteX22" fmla="*/ 654843 w 666750"/>
                <a:gd name="connsiteY22" fmla="*/ 502444 h 721519"/>
                <a:gd name="connsiteX23" fmla="*/ 664368 w 666750"/>
                <a:gd name="connsiteY23" fmla="*/ 542925 h 721519"/>
                <a:gd name="connsiteX24" fmla="*/ 666750 w 666750"/>
                <a:gd name="connsiteY24" fmla="*/ 576263 h 721519"/>
                <a:gd name="connsiteX25" fmla="*/ 657225 w 666750"/>
                <a:gd name="connsiteY25" fmla="*/ 619125 h 721519"/>
                <a:gd name="connsiteX26" fmla="*/ 633412 w 666750"/>
                <a:gd name="connsiteY26" fmla="*/ 657225 h 721519"/>
                <a:gd name="connsiteX27" fmla="*/ 595312 w 666750"/>
                <a:gd name="connsiteY27" fmla="*/ 697707 h 721519"/>
                <a:gd name="connsiteX28" fmla="*/ 559593 w 666750"/>
                <a:gd name="connsiteY28" fmla="*/ 714375 h 721519"/>
                <a:gd name="connsiteX29" fmla="*/ 535781 w 666750"/>
                <a:gd name="connsiteY29" fmla="*/ 721519 h 721519"/>
                <a:gd name="connsiteX30" fmla="*/ 509587 w 666750"/>
                <a:gd name="connsiteY30" fmla="*/ 716757 h 721519"/>
                <a:gd name="connsiteX31" fmla="*/ 485775 w 666750"/>
                <a:gd name="connsiteY31" fmla="*/ 704850 h 721519"/>
                <a:gd name="connsiteX32" fmla="*/ 459581 w 666750"/>
                <a:gd name="connsiteY32" fmla="*/ 683419 h 721519"/>
                <a:gd name="connsiteX33" fmla="*/ 428625 w 666750"/>
                <a:gd name="connsiteY33" fmla="*/ 650082 h 721519"/>
                <a:gd name="connsiteX34" fmla="*/ 369093 w 666750"/>
                <a:gd name="connsiteY34" fmla="*/ 547688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6750" h="721519">
                  <a:moveTo>
                    <a:pt x="369093" y="547688"/>
                  </a:moveTo>
                  <a:lnTo>
                    <a:pt x="302418" y="416719"/>
                  </a:lnTo>
                  <a:lnTo>
                    <a:pt x="247650" y="328613"/>
                  </a:lnTo>
                  <a:lnTo>
                    <a:pt x="190500" y="247650"/>
                  </a:lnTo>
                  <a:lnTo>
                    <a:pt x="130968" y="171450"/>
                  </a:lnTo>
                  <a:lnTo>
                    <a:pt x="71437" y="111919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8100" y="2382"/>
                  </a:lnTo>
                  <a:lnTo>
                    <a:pt x="83343" y="23813"/>
                  </a:lnTo>
                  <a:lnTo>
                    <a:pt x="188118" y="73819"/>
                  </a:lnTo>
                  <a:lnTo>
                    <a:pt x="295275" y="135732"/>
                  </a:lnTo>
                  <a:lnTo>
                    <a:pt x="383381" y="192882"/>
                  </a:lnTo>
                  <a:lnTo>
                    <a:pt x="447675" y="238125"/>
                  </a:lnTo>
                  <a:lnTo>
                    <a:pt x="507206" y="288132"/>
                  </a:lnTo>
                  <a:lnTo>
                    <a:pt x="557212" y="340519"/>
                  </a:lnTo>
                  <a:lnTo>
                    <a:pt x="592931" y="383382"/>
                  </a:lnTo>
                  <a:lnTo>
                    <a:pt x="614362" y="416719"/>
                  </a:lnTo>
                  <a:lnTo>
                    <a:pt x="640556" y="464344"/>
                  </a:lnTo>
                  <a:lnTo>
                    <a:pt x="654843" y="502444"/>
                  </a:lnTo>
                  <a:lnTo>
                    <a:pt x="664368" y="542925"/>
                  </a:lnTo>
                  <a:lnTo>
                    <a:pt x="666750" y="576263"/>
                  </a:lnTo>
                  <a:lnTo>
                    <a:pt x="657225" y="619125"/>
                  </a:lnTo>
                  <a:lnTo>
                    <a:pt x="633412" y="657225"/>
                  </a:lnTo>
                  <a:lnTo>
                    <a:pt x="595312" y="697707"/>
                  </a:lnTo>
                  <a:lnTo>
                    <a:pt x="559593" y="714375"/>
                  </a:lnTo>
                  <a:lnTo>
                    <a:pt x="535781" y="721519"/>
                  </a:lnTo>
                  <a:lnTo>
                    <a:pt x="509587" y="716757"/>
                  </a:lnTo>
                  <a:lnTo>
                    <a:pt x="485775" y="704850"/>
                  </a:lnTo>
                  <a:lnTo>
                    <a:pt x="459581" y="683419"/>
                  </a:lnTo>
                  <a:lnTo>
                    <a:pt x="428625" y="650082"/>
                  </a:lnTo>
                  <a:lnTo>
                    <a:pt x="369093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98FE69EB-47D7-4AD8-9368-D44D0B34FBFD}"/>
                </a:ext>
              </a:extLst>
            </p:cNvPr>
            <p:cNvSpPr/>
            <p:nvPr/>
          </p:nvSpPr>
          <p:spPr>
            <a:xfrm>
              <a:off x="4527550" y="2922588"/>
              <a:ext cx="530225" cy="573087"/>
            </a:xfrm>
            <a:custGeom>
              <a:avLst/>
              <a:gdLst>
                <a:gd name="connsiteX0" fmla="*/ 245269 w 531019"/>
                <a:gd name="connsiteY0" fmla="*/ 414337 h 573881"/>
                <a:gd name="connsiteX1" fmla="*/ 180975 w 531019"/>
                <a:gd name="connsiteY1" fmla="*/ 326231 h 573881"/>
                <a:gd name="connsiteX2" fmla="*/ 123825 w 531019"/>
                <a:gd name="connsiteY2" fmla="*/ 242887 h 573881"/>
                <a:gd name="connsiteX3" fmla="*/ 80963 w 531019"/>
                <a:gd name="connsiteY3" fmla="*/ 169069 h 573881"/>
                <a:gd name="connsiteX4" fmla="*/ 40482 w 531019"/>
                <a:gd name="connsiteY4" fmla="*/ 104775 h 573881"/>
                <a:gd name="connsiteX5" fmla="*/ 14288 w 531019"/>
                <a:gd name="connsiteY5" fmla="*/ 64294 h 573881"/>
                <a:gd name="connsiteX6" fmla="*/ 2382 w 531019"/>
                <a:gd name="connsiteY6" fmla="*/ 30956 h 573881"/>
                <a:gd name="connsiteX7" fmla="*/ 0 w 531019"/>
                <a:gd name="connsiteY7" fmla="*/ 16669 h 573881"/>
                <a:gd name="connsiteX8" fmla="*/ 7144 w 531019"/>
                <a:gd name="connsiteY8" fmla="*/ 2381 h 573881"/>
                <a:gd name="connsiteX9" fmla="*/ 26194 w 531019"/>
                <a:gd name="connsiteY9" fmla="*/ 0 h 573881"/>
                <a:gd name="connsiteX10" fmla="*/ 54769 w 531019"/>
                <a:gd name="connsiteY10" fmla="*/ 7144 h 573881"/>
                <a:gd name="connsiteX11" fmla="*/ 171450 w 531019"/>
                <a:gd name="connsiteY11" fmla="*/ 76200 h 573881"/>
                <a:gd name="connsiteX12" fmla="*/ 290513 w 531019"/>
                <a:gd name="connsiteY12" fmla="*/ 142875 h 573881"/>
                <a:gd name="connsiteX13" fmla="*/ 373857 w 531019"/>
                <a:gd name="connsiteY13" fmla="*/ 195262 h 573881"/>
                <a:gd name="connsiteX14" fmla="*/ 426244 w 531019"/>
                <a:gd name="connsiteY14" fmla="*/ 226219 h 573881"/>
                <a:gd name="connsiteX15" fmla="*/ 457200 w 531019"/>
                <a:gd name="connsiteY15" fmla="*/ 250031 h 573881"/>
                <a:gd name="connsiteX16" fmla="*/ 483394 w 531019"/>
                <a:gd name="connsiteY16" fmla="*/ 276225 h 573881"/>
                <a:gd name="connsiteX17" fmla="*/ 500063 w 531019"/>
                <a:gd name="connsiteY17" fmla="*/ 300037 h 573881"/>
                <a:gd name="connsiteX18" fmla="*/ 516732 w 531019"/>
                <a:gd name="connsiteY18" fmla="*/ 342900 h 573881"/>
                <a:gd name="connsiteX19" fmla="*/ 526257 w 531019"/>
                <a:gd name="connsiteY19" fmla="*/ 402431 h 573881"/>
                <a:gd name="connsiteX20" fmla="*/ 531019 w 531019"/>
                <a:gd name="connsiteY20" fmla="*/ 457200 h 573881"/>
                <a:gd name="connsiteX21" fmla="*/ 526257 w 531019"/>
                <a:gd name="connsiteY21" fmla="*/ 507206 h 573881"/>
                <a:gd name="connsiteX22" fmla="*/ 516732 w 531019"/>
                <a:gd name="connsiteY22" fmla="*/ 542925 h 573881"/>
                <a:gd name="connsiteX23" fmla="*/ 504825 w 531019"/>
                <a:gd name="connsiteY23" fmla="*/ 564356 h 573881"/>
                <a:gd name="connsiteX24" fmla="*/ 483394 w 531019"/>
                <a:gd name="connsiteY24" fmla="*/ 573881 h 573881"/>
                <a:gd name="connsiteX25" fmla="*/ 442913 w 531019"/>
                <a:gd name="connsiteY25" fmla="*/ 571500 h 573881"/>
                <a:gd name="connsiteX26" fmla="*/ 407194 w 531019"/>
                <a:gd name="connsiteY26" fmla="*/ 561975 h 573881"/>
                <a:gd name="connsiteX27" fmla="*/ 378619 w 531019"/>
                <a:gd name="connsiteY27" fmla="*/ 545306 h 573881"/>
                <a:gd name="connsiteX28" fmla="*/ 345282 w 531019"/>
                <a:gd name="connsiteY28" fmla="*/ 521494 h 573881"/>
                <a:gd name="connsiteX29" fmla="*/ 245269 w 531019"/>
                <a:gd name="connsiteY29" fmla="*/ 41433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019" h="573881">
                  <a:moveTo>
                    <a:pt x="245269" y="414337"/>
                  </a:moveTo>
                  <a:lnTo>
                    <a:pt x="180975" y="326231"/>
                  </a:lnTo>
                  <a:lnTo>
                    <a:pt x="123825" y="242887"/>
                  </a:lnTo>
                  <a:lnTo>
                    <a:pt x="80963" y="169069"/>
                  </a:lnTo>
                  <a:lnTo>
                    <a:pt x="40482" y="104775"/>
                  </a:lnTo>
                  <a:lnTo>
                    <a:pt x="14288" y="64294"/>
                  </a:lnTo>
                  <a:lnTo>
                    <a:pt x="2382" y="30956"/>
                  </a:lnTo>
                  <a:lnTo>
                    <a:pt x="0" y="16669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4769" y="7144"/>
                  </a:lnTo>
                  <a:lnTo>
                    <a:pt x="171450" y="76200"/>
                  </a:lnTo>
                  <a:lnTo>
                    <a:pt x="290513" y="142875"/>
                  </a:lnTo>
                  <a:lnTo>
                    <a:pt x="373857" y="195262"/>
                  </a:lnTo>
                  <a:lnTo>
                    <a:pt x="426244" y="226219"/>
                  </a:lnTo>
                  <a:lnTo>
                    <a:pt x="457200" y="250031"/>
                  </a:lnTo>
                  <a:lnTo>
                    <a:pt x="483394" y="276225"/>
                  </a:lnTo>
                  <a:lnTo>
                    <a:pt x="500063" y="300037"/>
                  </a:lnTo>
                  <a:lnTo>
                    <a:pt x="516732" y="342900"/>
                  </a:lnTo>
                  <a:lnTo>
                    <a:pt x="526257" y="402431"/>
                  </a:lnTo>
                  <a:lnTo>
                    <a:pt x="531019" y="457200"/>
                  </a:lnTo>
                  <a:lnTo>
                    <a:pt x="526257" y="507206"/>
                  </a:lnTo>
                  <a:lnTo>
                    <a:pt x="516732" y="542925"/>
                  </a:lnTo>
                  <a:lnTo>
                    <a:pt x="504825" y="564356"/>
                  </a:lnTo>
                  <a:lnTo>
                    <a:pt x="483394" y="573881"/>
                  </a:lnTo>
                  <a:lnTo>
                    <a:pt x="442913" y="571500"/>
                  </a:lnTo>
                  <a:lnTo>
                    <a:pt x="407194" y="561975"/>
                  </a:lnTo>
                  <a:lnTo>
                    <a:pt x="378619" y="545306"/>
                  </a:lnTo>
                  <a:lnTo>
                    <a:pt x="345282" y="521494"/>
                  </a:lnTo>
                  <a:lnTo>
                    <a:pt x="2452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8A070808-2CBA-431A-8E02-464F0CAC99AA}"/>
                </a:ext>
              </a:extLst>
            </p:cNvPr>
            <p:cNvSpPr/>
            <p:nvPr/>
          </p:nvSpPr>
          <p:spPr>
            <a:xfrm>
              <a:off x="5332413" y="2705100"/>
              <a:ext cx="1063625" cy="852488"/>
            </a:xfrm>
            <a:custGeom>
              <a:avLst/>
              <a:gdLst>
                <a:gd name="connsiteX0" fmla="*/ 511969 w 1064419"/>
                <a:gd name="connsiteY0" fmla="*/ 585788 h 852488"/>
                <a:gd name="connsiteX1" fmla="*/ 392906 w 1064419"/>
                <a:gd name="connsiteY1" fmla="*/ 657225 h 852488"/>
                <a:gd name="connsiteX2" fmla="*/ 164306 w 1064419"/>
                <a:gd name="connsiteY2" fmla="*/ 783431 h 852488"/>
                <a:gd name="connsiteX3" fmla="*/ 35719 w 1064419"/>
                <a:gd name="connsiteY3" fmla="*/ 850106 h 852488"/>
                <a:gd name="connsiteX4" fmla="*/ 14287 w 1064419"/>
                <a:gd name="connsiteY4" fmla="*/ 852488 h 852488"/>
                <a:gd name="connsiteX5" fmla="*/ 0 w 1064419"/>
                <a:gd name="connsiteY5" fmla="*/ 845344 h 852488"/>
                <a:gd name="connsiteX6" fmla="*/ 0 w 1064419"/>
                <a:gd name="connsiteY6" fmla="*/ 828675 h 852488"/>
                <a:gd name="connsiteX7" fmla="*/ 14287 w 1064419"/>
                <a:gd name="connsiteY7" fmla="*/ 790575 h 852488"/>
                <a:gd name="connsiteX8" fmla="*/ 80962 w 1064419"/>
                <a:gd name="connsiteY8" fmla="*/ 733425 h 852488"/>
                <a:gd name="connsiteX9" fmla="*/ 259556 w 1064419"/>
                <a:gd name="connsiteY9" fmla="*/ 576263 h 852488"/>
                <a:gd name="connsiteX10" fmla="*/ 433387 w 1064419"/>
                <a:gd name="connsiteY10" fmla="*/ 407194 h 852488"/>
                <a:gd name="connsiteX11" fmla="*/ 571500 w 1064419"/>
                <a:gd name="connsiteY11" fmla="*/ 257175 h 852488"/>
                <a:gd name="connsiteX12" fmla="*/ 635794 w 1064419"/>
                <a:gd name="connsiteY12" fmla="*/ 171450 h 852488"/>
                <a:gd name="connsiteX13" fmla="*/ 635794 w 1064419"/>
                <a:gd name="connsiteY13" fmla="*/ 145256 h 852488"/>
                <a:gd name="connsiteX14" fmla="*/ 628650 w 1064419"/>
                <a:gd name="connsiteY14" fmla="*/ 109538 h 852488"/>
                <a:gd name="connsiteX15" fmla="*/ 602456 w 1064419"/>
                <a:gd name="connsiteY15" fmla="*/ 66675 h 852488"/>
                <a:gd name="connsiteX16" fmla="*/ 585787 w 1064419"/>
                <a:gd name="connsiteY16" fmla="*/ 40481 h 852488"/>
                <a:gd name="connsiteX17" fmla="*/ 583406 w 1064419"/>
                <a:gd name="connsiteY17" fmla="*/ 23813 h 852488"/>
                <a:gd name="connsiteX18" fmla="*/ 590550 w 1064419"/>
                <a:gd name="connsiteY18" fmla="*/ 4763 h 852488"/>
                <a:gd name="connsiteX19" fmla="*/ 614362 w 1064419"/>
                <a:gd name="connsiteY19" fmla="*/ 0 h 852488"/>
                <a:gd name="connsiteX20" fmla="*/ 676275 w 1064419"/>
                <a:gd name="connsiteY20" fmla="*/ 14288 h 852488"/>
                <a:gd name="connsiteX21" fmla="*/ 764381 w 1064419"/>
                <a:gd name="connsiteY21" fmla="*/ 38100 h 852488"/>
                <a:gd name="connsiteX22" fmla="*/ 850106 w 1064419"/>
                <a:gd name="connsiteY22" fmla="*/ 78581 h 852488"/>
                <a:gd name="connsiteX23" fmla="*/ 933450 w 1064419"/>
                <a:gd name="connsiteY23" fmla="*/ 128588 h 852488"/>
                <a:gd name="connsiteX24" fmla="*/ 988219 w 1064419"/>
                <a:gd name="connsiteY24" fmla="*/ 164306 h 852488"/>
                <a:gd name="connsiteX25" fmla="*/ 1033462 w 1064419"/>
                <a:gd name="connsiteY25" fmla="*/ 202406 h 852488"/>
                <a:gd name="connsiteX26" fmla="*/ 1054894 w 1064419"/>
                <a:gd name="connsiteY26" fmla="*/ 223838 h 852488"/>
                <a:gd name="connsiteX27" fmla="*/ 1064419 w 1064419"/>
                <a:gd name="connsiteY27" fmla="*/ 240506 h 852488"/>
                <a:gd name="connsiteX28" fmla="*/ 1064419 w 1064419"/>
                <a:gd name="connsiteY28" fmla="*/ 266700 h 852488"/>
                <a:gd name="connsiteX29" fmla="*/ 1047750 w 1064419"/>
                <a:gd name="connsiteY29" fmla="*/ 295275 h 852488"/>
                <a:gd name="connsiteX30" fmla="*/ 1000125 w 1064419"/>
                <a:gd name="connsiteY30" fmla="*/ 316706 h 852488"/>
                <a:gd name="connsiteX31" fmla="*/ 935831 w 1064419"/>
                <a:gd name="connsiteY31" fmla="*/ 328613 h 852488"/>
                <a:gd name="connsiteX32" fmla="*/ 885825 w 1064419"/>
                <a:gd name="connsiteY32" fmla="*/ 342900 h 852488"/>
                <a:gd name="connsiteX33" fmla="*/ 845344 w 1064419"/>
                <a:gd name="connsiteY33" fmla="*/ 364331 h 852488"/>
                <a:gd name="connsiteX34" fmla="*/ 790575 w 1064419"/>
                <a:gd name="connsiteY34" fmla="*/ 404813 h 852488"/>
                <a:gd name="connsiteX35" fmla="*/ 714375 w 1064419"/>
                <a:gd name="connsiteY35" fmla="*/ 459581 h 852488"/>
                <a:gd name="connsiteX36" fmla="*/ 511969 w 1064419"/>
                <a:gd name="connsiteY36" fmla="*/ 5857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64419" h="852488">
                  <a:moveTo>
                    <a:pt x="511969" y="585788"/>
                  </a:moveTo>
                  <a:lnTo>
                    <a:pt x="392906" y="657225"/>
                  </a:lnTo>
                  <a:lnTo>
                    <a:pt x="164306" y="783431"/>
                  </a:lnTo>
                  <a:lnTo>
                    <a:pt x="35719" y="850106"/>
                  </a:lnTo>
                  <a:lnTo>
                    <a:pt x="14287" y="852488"/>
                  </a:lnTo>
                  <a:lnTo>
                    <a:pt x="0" y="845344"/>
                  </a:lnTo>
                  <a:lnTo>
                    <a:pt x="0" y="828675"/>
                  </a:lnTo>
                  <a:lnTo>
                    <a:pt x="14287" y="790575"/>
                  </a:lnTo>
                  <a:lnTo>
                    <a:pt x="80962" y="733425"/>
                  </a:lnTo>
                  <a:lnTo>
                    <a:pt x="259556" y="576263"/>
                  </a:lnTo>
                  <a:lnTo>
                    <a:pt x="433387" y="407194"/>
                  </a:lnTo>
                  <a:lnTo>
                    <a:pt x="571500" y="257175"/>
                  </a:lnTo>
                  <a:lnTo>
                    <a:pt x="635794" y="171450"/>
                  </a:lnTo>
                  <a:lnTo>
                    <a:pt x="635794" y="145256"/>
                  </a:lnTo>
                  <a:lnTo>
                    <a:pt x="628650" y="109538"/>
                  </a:lnTo>
                  <a:lnTo>
                    <a:pt x="602456" y="66675"/>
                  </a:lnTo>
                  <a:lnTo>
                    <a:pt x="585787" y="40481"/>
                  </a:lnTo>
                  <a:lnTo>
                    <a:pt x="583406" y="23813"/>
                  </a:lnTo>
                  <a:lnTo>
                    <a:pt x="590550" y="4763"/>
                  </a:lnTo>
                  <a:lnTo>
                    <a:pt x="614362" y="0"/>
                  </a:lnTo>
                  <a:lnTo>
                    <a:pt x="676275" y="14288"/>
                  </a:lnTo>
                  <a:lnTo>
                    <a:pt x="764381" y="38100"/>
                  </a:lnTo>
                  <a:lnTo>
                    <a:pt x="850106" y="78581"/>
                  </a:lnTo>
                  <a:lnTo>
                    <a:pt x="933450" y="128588"/>
                  </a:lnTo>
                  <a:lnTo>
                    <a:pt x="988219" y="164306"/>
                  </a:lnTo>
                  <a:lnTo>
                    <a:pt x="1033462" y="202406"/>
                  </a:lnTo>
                  <a:lnTo>
                    <a:pt x="1054894" y="223838"/>
                  </a:lnTo>
                  <a:lnTo>
                    <a:pt x="1064419" y="240506"/>
                  </a:lnTo>
                  <a:lnTo>
                    <a:pt x="1064419" y="266700"/>
                  </a:lnTo>
                  <a:lnTo>
                    <a:pt x="1047750" y="295275"/>
                  </a:lnTo>
                  <a:lnTo>
                    <a:pt x="1000125" y="316706"/>
                  </a:lnTo>
                  <a:lnTo>
                    <a:pt x="935831" y="328613"/>
                  </a:lnTo>
                  <a:lnTo>
                    <a:pt x="885825" y="342900"/>
                  </a:lnTo>
                  <a:lnTo>
                    <a:pt x="845344" y="364331"/>
                  </a:lnTo>
                  <a:lnTo>
                    <a:pt x="790575" y="404813"/>
                  </a:lnTo>
                  <a:lnTo>
                    <a:pt x="714375" y="459581"/>
                  </a:lnTo>
                  <a:lnTo>
                    <a:pt x="511969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D490B404-A254-4B5C-A055-86FAE19EE619}"/>
                </a:ext>
              </a:extLst>
            </p:cNvPr>
            <p:cNvSpPr/>
            <p:nvPr/>
          </p:nvSpPr>
          <p:spPr>
            <a:xfrm>
              <a:off x="3117850" y="3963988"/>
              <a:ext cx="3565525" cy="515937"/>
            </a:xfrm>
            <a:custGeom>
              <a:avLst/>
              <a:gdLst>
                <a:gd name="connsiteX0" fmla="*/ 2272597 w 3565267"/>
                <a:gd name="connsiteY0" fmla="*/ 265086 h 515280"/>
                <a:gd name="connsiteX1" fmla="*/ 1944962 w 3565267"/>
                <a:gd name="connsiteY1" fmla="*/ 291893 h 515280"/>
                <a:gd name="connsiteX2" fmla="*/ 1429681 w 3565267"/>
                <a:gd name="connsiteY2" fmla="*/ 348484 h 515280"/>
                <a:gd name="connsiteX3" fmla="*/ 1125874 w 3565267"/>
                <a:gd name="connsiteY3" fmla="*/ 387205 h 515280"/>
                <a:gd name="connsiteX4" fmla="*/ 768454 w 3565267"/>
                <a:gd name="connsiteY4" fmla="*/ 434861 h 515280"/>
                <a:gd name="connsiteX5" fmla="*/ 634421 w 3565267"/>
                <a:gd name="connsiteY5" fmla="*/ 452732 h 515280"/>
                <a:gd name="connsiteX6" fmla="*/ 574851 w 3565267"/>
                <a:gd name="connsiteY6" fmla="*/ 473581 h 515280"/>
                <a:gd name="connsiteX7" fmla="*/ 500388 w 3565267"/>
                <a:gd name="connsiteY7" fmla="*/ 494431 h 515280"/>
                <a:gd name="connsiteX8" fmla="*/ 416990 w 3565267"/>
                <a:gd name="connsiteY8" fmla="*/ 509323 h 515280"/>
                <a:gd name="connsiteX9" fmla="*/ 384227 w 3565267"/>
                <a:gd name="connsiteY9" fmla="*/ 515280 h 515280"/>
                <a:gd name="connsiteX10" fmla="*/ 357420 w 3565267"/>
                <a:gd name="connsiteY10" fmla="*/ 515280 h 515280"/>
                <a:gd name="connsiteX11" fmla="*/ 312743 w 3565267"/>
                <a:gd name="connsiteY11" fmla="*/ 503366 h 515280"/>
                <a:gd name="connsiteX12" fmla="*/ 271044 w 3565267"/>
                <a:gd name="connsiteY12" fmla="*/ 485495 h 515280"/>
                <a:gd name="connsiteX13" fmla="*/ 235302 w 3565267"/>
                <a:gd name="connsiteY13" fmla="*/ 467624 h 515280"/>
                <a:gd name="connsiteX14" fmla="*/ 169775 w 3565267"/>
                <a:gd name="connsiteY14" fmla="*/ 419968 h 515280"/>
                <a:gd name="connsiteX15" fmla="*/ 92334 w 3565267"/>
                <a:gd name="connsiteY15" fmla="*/ 345506 h 515280"/>
                <a:gd name="connsiteX16" fmla="*/ 14893 w 3565267"/>
                <a:gd name="connsiteY16" fmla="*/ 253172 h 515280"/>
                <a:gd name="connsiteX17" fmla="*/ 0 w 3565267"/>
                <a:gd name="connsiteY17" fmla="*/ 226366 h 515280"/>
                <a:gd name="connsiteX18" fmla="*/ 0 w 3565267"/>
                <a:gd name="connsiteY18" fmla="*/ 193602 h 515280"/>
                <a:gd name="connsiteX19" fmla="*/ 8936 w 3565267"/>
                <a:gd name="connsiteY19" fmla="*/ 175731 h 515280"/>
                <a:gd name="connsiteX20" fmla="*/ 23828 w 3565267"/>
                <a:gd name="connsiteY20" fmla="*/ 175731 h 515280"/>
                <a:gd name="connsiteX21" fmla="*/ 44678 w 3565267"/>
                <a:gd name="connsiteY21" fmla="*/ 184667 h 515280"/>
                <a:gd name="connsiteX22" fmla="*/ 83398 w 3565267"/>
                <a:gd name="connsiteY22" fmla="*/ 217430 h 515280"/>
                <a:gd name="connsiteX23" fmla="*/ 119140 w 3565267"/>
                <a:gd name="connsiteY23" fmla="*/ 244237 h 515280"/>
                <a:gd name="connsiteX24" fmla="*/ 169775 w 3565267"/>
                <a:gd name="connsiteY24" fmla="*/ 265086 h 515280"/>
                <a:gd name="connsiteX25" fmla="*/ 229345 w 3565267"/>
                <a:gd name="connsiteY25" fmla="*/ 277000 h 515280"/>
                <a:gd name="connsiteX26" fmla="*/ 285936 w 3565267"/>
                <a:gd name="connsiteY26" fmla="*/ 279979 h 515280"/>
                <a:gd name="connsiteX27" fmla="*/ 375291 w 3565267"/>
                <a:gd name="connsiteY27" fmla="*/ 277000 h 515280"/>
                <a:gd name="connsiteX28" fmla="*/ 607615 w 3565267"/>
                <a:gd name="connsiteY28" fmla="*/ 250194 h 515280"/>
                <a:gd name="connsiteX29" fmla="*/ 1173530 w 3565267"/>
                <a:gd name="connsiteY29" fmla="*/ 190624 h 515280"/>
                <a:gd name="connsiteX30" fmla="*/ 1688811 w 3565267"/>
                <a:gd name="connsiteY30" fmla="*/ 134032 h 515280"/>
                <a:gd name="connsiteX31" fmla="*/ 2022403 w 3565267"/>
                <a:gd name="connsiteY31" fmla="*/ 101269 h 515280"/>
                <a:gd name="connsiteX32" fmla="*/ 2463221 w 3565267"/>
                <a:gd name="connsiteY32" fmla="*/ 74462 h 515280"/>
                <a:gd name="connsiteX33" fmla="*/ 2772985 w 3565267"/>
                <a:gd name="connsiteY33" fmla="*/ 68505 h 515280"/>
                <a:gd name="connsiteX34" fmla="*/ 2951695 w 3565267"/>
                <a:gd name="connsiteY34" fmla="*/ 68505 h 515280"/>
                <a:gd name="connsiteX35" fmla="*/ 3052964 w 3565267"/>
                <a:gd name="connsiteY35" fmla="*/ 35742 h 515280"/>
                <a:gd name="connsiteX36" fmla="*/ 3133384 w 3565267"/>
                <a:gd name="connsiteY36" fmla="*/ 11914 h 515280"/>
                <a:gd name="connsiteX37" fmla="*/ 3186997 w 3565267"/>
                <a:gd name="connsiteY37" fmla="*/ 0 h 515280"/>
                <a:gd name="connsiteX38" fmla="*/ 3228696 w 3565267"/>
                <a:gd name="connsiteY38" fmla="*/ 5957 h 515280"/>
                <a:gd name="connsiteX39" fmla="*/ 3347836 w 3565267"/>
                <a:gd name="connsiteY39" fmla="*/ 47656 h 515280"/>
                <a:gd name="connsiteX40" fmla="*/ 3469955 w 3565267"/>
                <a:gd name="connsiteY40" fmla="*/ 92333 h 515280"/>
                <a:gd name="connsiteX41" fmla="*/ 3520589 w 3565267"/>
                <a:gd name="connsiteY41" fmla="*/ 122118 h 515280"/>
                <a:gd name="connsiteX42" fmla="*/ 3556331 w 3565267"/>
                <a:gd name="connsiteY42" fmla="*/ 154882 h 515280"/>
                <a:gd name="connsiteX43" fmla="*/ 3565267 w 3565267"/>
                <a:gd name="connsiteY43" fmla="*/ 190624 h 515280"/>
                <a:gd name="connsiteX44" fmla="*/ 3565267 w 3565267"/>
                <a:gd name="connsiteY44" fmla="*/ 226366 h 515280"/>
                <a:gd name="connsiteX45" fmla="*/ 3541439 w 3565267"/>
                <a:gd name="connsiteY45" fmla="*/ 259129 h 515280"/>
                <a:gd name="connsiteX46" fmla="*/ 3472933 w 3565267"/>
                <a:gd name="connsiteY46" fmla="*/ 288914 h 515280"/>
                <a:gd name="connsiteX47" fmla="*/ 3407406 w 3565267"/>
                <a:gd name="connsiteY47" fmla="*/ 285936 h 515280"/>
                <a:gd name="connsiteX48" fmla="*/ 3124448 w 3565267"/>
                <a:gd name="connsiteY48" fmla="*/ 256151 h 515280"/>
                <a:gd name="connsiteX49" fmla="*/ 2752136 w 3565267"/>
                <a:gd name="connsiteY49" fmla="*/ 241258 h 515280"/>
                <a:gd name="connsiteX50" fmla="*/ 2272597 w 3565267"/>
                <a:gd name="connsiteY50" fmla="*/ 265086 h 51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65267" h="515280">
                  <a:moveTo>
                    <a:pt x="2272597" y="265086"/>
                  </a:moveTo>
                  <a:lnTo>
                    <a:pt x="1944962" y="291893"/>
                  </a:lnTo>
                  <a:lnTo>
                    <a:pt x="1429681" y="348484"/>
                  </a:lnTo>
                  <a:lnTo>
                    <a:pt x="1125874" y="387205"/>
                  </a:lnTo>
                  <a:lnTo>
                    <a:pt x="768454" y="434861"/>
                  </a:lnTo>
                  <a:lnTo>
                    <a:pt x="634421" y="452732"/>
                  </a:lnTo>
                  <a:lnTo>
                    <a:pt x="574851" y="473581"/>
                  </a:lnTo>
                  <a:lnTo>
                    <a:pt x="500388" y="494431"/>
                  </a:lnTo>
                  <a:lnTo>
                    <a:pt x="416990" y="509323"/>
                  </a:lnTo>
                  <a:lnTo>
                    <a:pt x="384227" y="515280"/>
                  </a:lnTo>
                  <a:lnTo>
                    <a:pt x="357420" y="515280"/>
                  </a:lnTo>
                  <a:lnTo>
                    <a:pt x="312743" y="503366"/>
                  </a:lnTo>
                  <a:lnTo>
                    <a:pt x="271044" y="485495"/>
                  </a:lnTo>
                  <a:lnTo>
                    <a:pt x="235302" y="467624"/>
                  </a:lnTo>
                  <a:lnTo>
                    <a:pt x="169775" y="419968"/>
                  </a:lnTo>
                  <a:lnTo>
                    <a:pt x="92334" y="345506"/>
                  </a:lnTo>
                  <a:lnTo>
                    <a:pt x="14893" y="253172"/>
                  </a:lnTo>
                  <a:lnTo>
                    <a:pt x="0" y="226366"/>
                  </a:lnTo>
                  <a:lnTo>
                    <a:pt x="0" y="193602"/>
                  </a:lnTo>
                  <a:lnTo>
                    <a:pt x="8936" y="175731"/>
                  </a:lnTo>
                  <a:lnTo>
                    <a:pt x="23828" y="175731"/>
                  </a:lnTo>
                  <a:lnTo>
                    <a:pt x="44678" y="184667"/>
                  </a:lnTo>
                  <a:lnTo>
                    <a:pt x="83398" y="217430"/>
                  </a:lnTo>
                  <a:lnTo>
                    <a:pt x="119140" y="244237"/>
                  </a:lnTo>
                  <a:lnTo>
                    <a:pt x="169775" y="265086"/>
                  </a:lnTo>
                  <a:lnTo>
                    <a:pt x="229345" y="277000"/>
                  </a:lnTo>
                  <a:lnTo>
                    <a:pt x="285936" y="279979"/>
                  </a:lnTo>
                  <a:lnTo>
                    <a:pt x="375291" y="277000"/>
                  </a:lnTo>
                  <a:lnTo>
                    <a:pt x="607615" y="250194"/>
                  </a:lnTo>
                  <a:lnTo>
                    <a:pt x="1173530" y="190624"/>
                  </a:lnTo>
                  <a:lnTo>
                    <a:pt x="1688811" y="134032"/>
                  </a:lnTo>
                  <a:lnTo>
                    <a:pt x="2022403" y="101269"/>
                  </a:lnTo>
                  <a:lnTo>
                    <a:pt x="2463221" y="74462"/>
                  </a:lnTo>
                  <a:lnTo>
                    <a:pt x="2772985" y="68505"/>
                  </a:lnTo>
                  <a:lnTo>
                    <a:pt x="2951695" y="68505"/>
                  </a:lnTo>
                  <a:lnTo>
                    <a:pt x="3052964" y="35742"/>
                  </a:lnTo>
                  <a:lnTo>
                    <a:pt x="3133384" y="11914"/>
                  </a:lnTo>
                  <a:lnTo>
                    <a:pt x="3186997" y="0"/>
                  </a:lnTo>
                  <a:lnTo>
                    <a:pt x="3228696" y="5957"/>
                  </a:lnTo>
                  <a:lnTo>
                    <a:pt x="3347836" y="47656"/>
                  </a:lnTo>
                  <a:lnTo>
                    <a:pt x="3469955" y="92333"/>
                  </a:lnTo>
                  <a:lnTo>
                    <a:pt x="3520589" y="122118"/>
                  </a:lnTo>
                  <a:lnTo>
                    <a:pt x="3556331" y="154882"/>
                  </a:lnTo>
                  <a:lnTo>
                    <a:pt x="3565267" y="190624"/>
                  </a:lnTo>
                  <a:lnTo>
                    <a:pt x="3565267" y="226366"/>
                  </a:lnTo>
                  <a:lnTo>
                    <a:pt x="3541439" y="259129"/>
                  </a:lnTo>
                  <a:lnTo>
                    <a:pt x="3472933" y="288914"/>
                  </a:lnTo>
                  <a:lnTo>
                    <a:pt x="3407406" y="285936"/>
                  </a:lnTo>
                  <a:lnTo>
                    <a:pt x="3124448" y="256151"/>
                  </a:lnTo>
                  <a:lnTo>
                    <a:pt x="2752136" y="241258"/>
                  </a:lnTo>
                  <a:lnTo>
                    <a:pt x="2272597" y="2650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80C44B4D-0D9D-4AAB-B571-C7F063FC1B4B}"/>
                </a:ext>
              </a:extLst>
            </p:cNvPr>
            <p:cNvSpPr/>
            <p:nvPr/>
          </p:nvSpPr>
          <p:spPr>
            <a:xfrm>
              <a:off x="3819525" y="1439863"/>
              <a:ext cx="574675" cy="1055687"/>
            </a:xfrm>
            <a:custGeom>
              <a:avLst/>
              <a:gdLst>
                <a:gd name="connsiteX0" fmla="*/ 354806 w 573881"/>
                <a:gd name="connsiteY0" fmla="*/ 809625 h 1054894"/>
                <a:gd name="connsiteX1" fmla="*/ 340519 w 573881"/>
                <a:gd name="connsiteY1" fmla="*/ 704850 h 1054894"/>
                <a:gd name="connsiteX2" fmla="*/ 302419 w 573881"/>
                <a:gd name="connsiteY2" fmla="*/ 502444 h 1054894"/>
                <a:gd name="connsiteX3" fmla="*/ 283369 w 573881"/>
                <a:gd name="connsiteY3" fmla="*/ 428625 h 1054894"/>
                <a:gd name="connsiteX4" fmla="*/ 257175 w 573881"/>
                <a:gd name="connsiteY4" fmla="*/ 347663 h 1054894"/>
                <a:gd name="connsiteX5" fmla="*/ 230981 w 573881"/>
                <a:gd name="connsiteY5" fmla="*/ 278607 h 1054894"/>
                <a:gd name="connsiteX6" fmla="*/ 204788 w 573881"/>
                <a:gd name="connsiteY6" fmla="*/ 219075 h 1054894"/>
                <a:gd name="connsiteX7" fmla="*/ 183356 w 573881"/>
                <a:gd name="connsiteY7" fmla="*/ 176213 h 1054894"/>
                <a:gd name="connsiteX8" fmla="*/ 157163 w 573881"/>
                <a:gd name="connsiteY8" fmla="*/ 145257 h 1054894"/>
                <a:gd name="connsiteX9" fmla="*/ 128588 w 573881"/>
                <a:gd name="connsiteY9" fmla="*/ 121444 h 1054894"/>
                <a:gd name="connsiteX10" fmla="*/ 95250 w 573881"/>
                <a:gd name="connsiteY10" fmla="*/ 100013 h 1054894"/>
                <a:gd name="connsiteX11" fmla="*/ 64294 w 573881"/>
                <a:gd name="connsiteY11" fmla="*/ 83344 h 1054894"/>
                <a:gd name="connsiteX12" fmla="*/ 35719 w 573881"/>
                <a:gd name="connsiteY12" fmla="*/ 73819 h 1054894"/>
                <a:gd name="connsiteX13" fmla="*/ 19050 w 573881"/>
                <a:gd name="connsiteY13" fmla="*/ 59532 h 1054894"/>
                <a:gd name="connsiteX14" fmla="*/ 2381 w 573881"/>
                <a:gd name="connsiteY14" fmla="*/ 38100 h 1054894"/>
                <a:gd name="connsiteX15" fmla="*/ 0 w 573881"/>
                <a:gd name="connsiteY15" fmla="*/ 23813 h 1054894"/>
                <a:gd name="connsiteX16" fmla="*/ 7144 w 573881"/>
                <a:gd name="connsiteY16" fmla="*/ 9525 h 1054894"/>
                <a:gd name="connsiteX17" fmla="*/ 33338 w 573881"/>
                <a:gd name="connsiteY17" fmla="*/ 0 h 1054894"/>
                <a:gd name="connsiteX18" fmla="*/ 97631 w 573881"/>
                <a:gd name="connsiteY18" fmla="*/ 4763 h 1054894"/>
                <a:gd name="connsiteX19" fmla="*/ 200025 w 573881"/>
                <a:gd name="connsiteY19" fmla="*/ 16669 h 1054894"/>
                <a:gd name="connsiteX20" fmla="*/ 309563 w 573881"/>
                <a:gd name="connsiteY20" fmla="*/ 35719 h 1054894"/>
                <a:gd name="connsiteX21" fmla="*/ 411956 w 573881"/>
                <a:gd name="connsiteY21" fmla="*/ 57150 h 1054894"/>
                <a:gd name="connsiteX22" fmla="*/ 478631 w 573881"/>
                <a:gd name="connsiteY22" fmla="*/ 73819 h 1054894"/>
                <a:gd name="connsiteX23" fmla="*/ 538163 w 573881"/>
                <a:gd name="connsiteY23" fmla="*/ 97632 h 1054894"/>
                <a:gd name="connsiteX24" fmla="*/ 564356 w 573881"/>
                <a:gd name="connsiteY24" fmla="*/ 116682 h 1054894"/>
                <a:gd name="connsiteX25" fmla="*/ 573881 w 573881"/>
                <a:gd name="connsiteY25" fmla="*/ 133350 h 1054894"/>
                <a:gd name="connsiteX26" fmla="*/ 571500 w 573881"/>
                <a:gd name="connsiteY26" fmla="*/ 150019 h 1054894"/>
                <a:gd name="connsiteX27" fmla="*/ 550069 w 573881"/>
                <a:gd name="connsiteY27" fmla="*/ 178594 h 1054894"/>
                <a:gd name="connsiteX28" fmla="*/ 538163 w 573881"/>
                <a:gd name="connsiteY28" fmla="*/ 207169 h 1054894"/>
                <a:gd name="connsiteX29" fmla="*/ 528638 w 573881"/>
                <a:gd name="connsiteY29" fmla="*/ 245269 h 1054894"/>
                <a:gd name="connsiteX30" fmla="*/ 526256 w 573881"/>
                <a:gd name="connsiteY30" fmla="*/ 269082 h 1054894"/>
                <a:gd name="connsiteX31" fmla="*/ 528638 w 573881"/>
                <a:gd name="connsiteY31" fmla="*/ 328613 h 1054894"/>
                <a:gd name="connsiteX32" fmla="*/ 547688 w 573881"/>
                <a:gd name="connsiteY32" fmla="*/ 481013 h 1054894"/>
                <a:gd name="connsiteX33" fmla="*/ 566738 w 573881"/>
                <a:gd name="connsiteY33" fmla="*/ 683419 h 1054894"/>
                <a:gd name="connsiteX34" fmla="*/ 569119 w 573881"/>
                <a:gd name="connsiteY34" fmla="*/ 776288 h 1054894"/>
                <a:gd name="connsiteX35" fmla="*/ 569119 w 573881"/>
                <a:gd name="connsiteY35" fmla="*/ 845344 h 1054894"/>
                <a:gd name="connsiteX36" fmla="*/ 566738 w 573881"/>
                <a:gd name="connsiteY36" fmla="*/ 897732 h 1054894"/>
                <a:gd name="connsiteX37" fmla="*/ 561975 w 573881"/>
                <a:gd name="connsiteY37" fmla="*/ 935832 h 1054894"/>
                <a:gd name="connsiteX38" fmla="*/ 550069 w 573881"/>
                <a:gd name="connsiteY38" fmla="*/ 976313 h 1054894"/>
                <a:gd name="connsiteX39" fmla="*/ 533400 w 573881"/>
                <a:gd name="connsiteY39" fmla="*/ 1014413 h 1054894"/>
                <a:gd name="connsiteX40" fmla="*/ 511969 w 573881"/>
                <a:gd name="connsiteY40" fmla="*/ 1040607 h 1054894"/>
                <a:gd name="connsiteX41" fmla="*/ 497681 w 573881"/>
                <a:gd name="connsiteY41" fmla="*/ 1050132 h 1054894"/>
                <a:gd name="connsiteX42" fmla="*/ 478631 w 573881"/>
                <a:gd name="connsiteY42" fmla="*/ 1054894 h 1054894"/>
                <a:gd name="connsiteX43" fmla="*/ 450056 w 573881"/>
                <a:gd name="connsiteY43" fmla="*/ 1050132 h 1054894"/>
                <a:gd name="connsiteX44" fmla="*/ 419100 w 573881"/>
                <a:gd name="connsiteY44" fmla="*/ 1028700 h 1054894"/>
                <a:gd name="connsiteX45" fmla="*/ 388144 w 573881"/>
                <a:gd name="connsiteY45" fmla="*/ 988219 h 1054894"/>
                <a:gd name="connsiteX46" fmla="*/ 369094 w 573881"/>
                <a:gd name="connsiteY46" fmla="*/ 909638 h 1054894"/>
                <a:gd name="connsiteX47" fmla="*/ 354806 w 573881"/>
                <a:gd name="connsiteY47" fmla="*/ 8096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054894">
                  <a:moveTo>
                    <a:pt x="354806" y="809625"/>
                  </a:moveTo>
                  <a:lnTo>
                    <a:pt x="340519" y="704850"/>
                  </a:lnTo>
                  <a:lnTo>
                    <a:pt x="302419" y="502444"/>
                  </a:lnTo>
                  <a:lnTo>
                    <a:pt x="283369" y="428625"/>
                  </a:lnTo>
                  <a:lnTo>
                    <a:pt x="257175" y="347663"/>
                  </a:lnTo>
                  <a:lnTo>
                    <a:pt x="230981" y="278607"/>
                  </a:lnTo>
                  <a:lnTo>
                    <a:pt x="204788" y="219075"/>
                  </a:lnTo>
                  <a:lnTo>
                    <a:pt x="183356" y="176213"/>
                  </a:lnTo>
                  <a:lnTo>
                    <a:pt x="157163" y="145257"/>
                  </a:lnTo>
                  <a:lnTo>
                    <a:pt x="128588" y="121444"/>
                  </a:lnTo>
                  <a:lnTo>
                    <a:pt x="95250" y="100013"/>
                  </a:lnTo>
                  <a:lnTo>
                    <a:pt x="64294" y="83344"/>
                  </a:lnTo>
                  <a:lnTo>
                    <a:pt x="35719" y="73819"/>
                  </a:lnTo>
                  <a:lnTo>
                    <a:pt x="19050" y="59532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97631" y="4763"/>
                  </a:lnTo>
                  <a:lnTo>
                    <a:pt x="200025" y="16669"/>
                  </a:lnTo>
                  <a:lnTo>
                    <a:pt x="309563" y="35719"/>
                  </a:lnTo>
                  <a:lnTo>
                    <a:pt x="411956" y="57150"/>
                  </a:lnTo>
                  <a:lnTo>
                    <a:pt x="478631" y="73819"/>
                  </a:lnTo>
                  <a:lnTo>
                    <a:pt x="538163" y="97632"/>
                  </a:lnTo>
                  <a:lnTo>
                    <a:pt x="564356" y="116682"/>
                  </a:lnTo>
                  <a:lnTo>
                    <a:pt x="573881" y="133350"/>
                  </a:lnTo>
                  <a:lnTo>
                    <a:pt x="571500" y="150019"/>
                  </a:lnTo>
                  <a:lnTo>
                    <a:pt x="550069" y="178594"/>
                  </a:lnTo>
                  <a:lnTo>
                    <a:pt x="538163" y="207169"/>
                  </a:lnTo>
                  <a:lnTo>
                    <a:pt x="528638" y="245269"/>
                  </a:lnTo>
                  <a:lnTo>
                    <a:pt x="526256" y="269082"/>
                  </a:lnTo>
                  <a:lnTo>
                    <a:pt x="528638" y="328613"/>
                  </a:lnTo>
                  <a:lnTo>
                    <a:pt x="547688" y="481013"/>
                  </a:lnTo>
                  <a:lnTo>
                    <a:pt x="566738" y="683419"/>
                  </a:lnTo>
                  <a:cubicBezTo>
                    <a:pt x="567532" y="714375"/>
                    <a:pt x="568325" y="745332"/>
                    <a:pt x="569119" y="776288"/>
                  </a:cubicBezTo>
                  <a:lnTo>
                    <a:pt x="569119" y="845344"/>
                  </a:lnTo>
                  <a:lnTo>
                    <a:pt x="566738" y="897732"/>
                  </a:lnTo>
                  <a:lnTo>
                    <a:pt x="561975" y="935832"/>
                  </a:lnTo>
                  <a:lnTo>
                    <a:pt x="550069" y="976313"/>
                  </a:lnTo>
                  <a:lnTo>
                    <a:pt x="533400" y="1014413"/>
                  </a:lnTo>
                  <a:lnTo>
                    <a:pt x="511969" y="1040607"/>
                  </a:lnTo>
                  <a:lnTo>
                    <a:pt x="497681" y="1050132"/>
                  </a:lnTo>
                  <a:lnTo>
                    <a:pt x="478631" y="1054894"/>
                  </a:lnTo>
                  <a:lnTo>
                    <a:pt x="450056" y="1050132"/>
                  </a:lnTo>
                  <a:lnTo>
                    <a:pt x="419100" y="1028700"/>
                  </a:lnTo>
                  <a:lnTo>
                    <a:pt x="388144" y="988219"/>
                  </a:lnTo>
                  <a:lnTo>
                    <a:pt x="369094" y="909638"/>
                  </a:lnTo>
                  <a:lnTo>
                    <a:pt x="354806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D792C918-2B42-4900-A4AA-49260D1B964B}"/>
                </a:ext>
              </a:extLst>
            </p:cNvPr>
            <p:cNvSpPr/>
            <p:nvPr/>
          </p:nvSpPr>
          <p:spPr>
            <a:xfrm>
              <a:off x="5491163" y="1238250"/>
              <a:ext cx="546100" cy="1077913"/>
            </a:xfrm>
            <a:custGeom>
              <a:avLst/>
              <a:gdLst>
                <a:gd name="connsiteX0" fmla="*/ 69056 w 545306"/>
                <a:gd name="connsiteY0" fmla="*/ 862013 h 1078706"/>
                <a:gd name="connsiteX1" fmla="*/ 100012 w 545306"/>
                <a:gd name="connsiteY1" fmla="*/ 738188 h 1078706"/>
                <a:gd name="connsiteX2" fmla="*/ 147637 w 545306"/>
                <a:gd name="connsiteY2" fmla="*/ 550069 h 1078706"/>
                <a:gd name="connsiteX3" fmla="*/ 188118 w 545306"/>
                <a:gd name="connsiteY3" fmla="*/ 340519 h 1078706"/>
                <a:gd name="connsiteX4" fmla="*/ 188118 w 545306"/>
                <a:gd name="connsiteY4" fmla="*/ 295275 h 1078706"/>
                <a:gd name="connsiteX5" fmla="*/ 180975 w 545306"/>
                <a:gd name="connsiteY5" fmla="*/ 257175 h 1078706"/>
                <a:gd name="connsiteX6" fmla="*/ 164306 w 545306"/>
                <a:gd name="connsiteY6" fmla="*/ 216694 h 1078706"/>
                <a:gd name="connsiteX7" fmla="*/ 126206 w 545306"/>
                <a:gd name="connsiteY7" fmla="*/ 161925 h 1078706"/>
                <a:gd name="connsiteX8" fmla="*/ 73818 w 545306"/>
                <a:gd name="connsiteY8" fmla="*/ 111919 h 1078706"/>
                <a:gd name="connsiteX9" fmla="*/ 21431 w 545306"/>
                <a:gd name="connsiteY9" fmla="*/ 64294 h 1078706"/>
                <a:gd name="connsiteX10" fmla="*/ 7143 w 545306"/>
                <a:gd name="connsiteY10" fmla="*/ 47625 h 1078706"/>
                <a:gd name="connsiteX11" fmla="*/ 0 w 545306"/>
                <a:gd name="connsiteY11" fmla="*/ 33338 h 1078706"/>
                <a:gd name="connsiteX12" fmla="*/ 4762 w 545306"/>
                <a:gd name="connsiteY12" fmla="*/ 16669 h 1078706"/>
                <a:gd name="connsiteX13" fmla="*/ 28575 w 545306"/>
                <a:gd name="connsiteY13" fmla="*/ 2381 h 1078706"/>
                <a:gd name="connsiteX14" fmla="*/ 76200 w 545306"/>
                <a:gd name="connsiteY14" fmla="*/ 0 h 1078706"/>
                <a:gd name="connsiteX15" fmla="*/ 150018 w 545306"/>
                <a:gd name="connsiteY15" fmla="*/ 11906 h 1078706"/>
                <a:gd name="connsiteX16" fmla="*/ 219075 w 545306"/>
                <a:gd name="connsiteY16" fmla="*/ 30956 h 1078706"/>
                <a:gd name="connsiteX17" fmla="*/ 285750 w 545306"/>
                <a:gd name="connsiteY17" fmla="*/ 59531 h 1078706"/>
                <a:gd name="connsiteX18" fmla="*/ 359568 w 545306"/>
                <a:gd name="connsiteY18" fmla="*/ 97631 h 1078706"/>
                <a:gd name="connsiteX19" fmla="*/ 423862 w 545306"/>
                <a:gd name="connsiteY19" fmla="*/ 133350 h 1078706"/>
                <a:gd name="connsiteX20" fmla="*/ 483393 w 545306"/>
                <a:gd name="connsiteY20" fmla="*/ 169069 h 1078706"/>
                <a:gd name="connsiteX21" fmla="*/ 519112 w 545306"/>
                <a:gd name="connsiteY21" fmla="*/ 200025 h 1078706"/>
                <a:gd name="connsiteX22" fmla="*/ 535781 w 545306"/>
                <a:gd name="connsiteY22" fmla="*/ 221456 h 1078706"/>
                <a:gd name="connsiteX23" fmla="*/ 545306 w 545306"/>
                <a:gd name="connsiteY23" fmla="*/ 245269 h 1078706"/>
                <a:gd name="connsiteX24" fmla="*/ 545306 w 545306"/>
                <a:gd name="connsiteY24" fmla="*/ 261938 h 1078706"/>
                <a:gd name="connsiteX25" fmla="*/ 538162 w 545306"/>
                <a:gd name="connsiteY25" fmla="*/ 278606 h 1078706"/>
                <a:gd name="connsiteX26" fmla="*/ 516731 w 545306"/>
                <a:gd name="connsiteY26" fmla="*/ 297656 h 1078706"/>
                <a:gd name="connsiteX27" fmla="*/ 485775 w 545306"/>
                <a:gd name="connsiteY27" fmla="*/ 319088 h 1078706"/>
                <a:gd name="connsiteX28" fmla="*/ 459581 w 545306"/>
                <a:gd name="connsiteY28" fmla="*/ 342900 h 1078706"/>
                <a:gd name="connsiteX29" fmla="*/ 440531 w 545306"/>
                <a:gd name="connsiteY29" fmla="*/ 369094 h 1078706"/>
                <a:gd name="connsiteX30" fmla="*/ 426243 w 545306"/>
                <a:gd name="connsiteY30" fmla="*/ 416719 h 1078706"/>
                <a:gd name="connsiteX31" fmla="*/ 385762 w 545306"/>
                <a:gd name="connsiteY31" fmla="*/ 557213 h 1078706"/>
                <a:gd name="connsiteX32" fmla="*/ 314325 w 545306"/>
                <a:gd name="connsiteY32" fmla="*/ 764381 h 1078706"/>
                <a:gd name="connsiteX33" fmla="*/ 283368 w 545306"/>
                <a:gd name="connsiteY33" fmla="*/ 847725 h 1078706"/>
                <a:gd name="connsiteX34" fmla="*/ 238125 w 545306"/>
                <a:gd name="connsiteY34" fmla="*/ 962025 h 1078706"/>
                <a:gd name="connsiteX35" fmla="*/ 214312 w 545306"/>
                <a:gd name="connsiteY35" fmla="*/ 1009650 h 1078706"/>
                <a:gd name="connsiteX36" fmla="*/ 190500 w 545306"/>
                <a:gd name="connsiteY36" fmla="*/ 1052513 h 1078706"/>
                <a:gd name="connsiteX37" fmla="*/ 176212 w 545306"/>
                <a:gd name="connsiteY37" fmla="*/ 1066800 h 1078706"/>
                <a:gd name="connsiteX38" fmla="*/ 157162 w 545306"/>
                <a:gd name="connsiteY38" fmla="*/ 1073944 h 1078706"/>
                <a:gd name="connsiteX39" fmla="*/ 138112 w 545306"/>
                <a:gd name="connsiteY39" fmla="*/ 1078706 h 1078706"/>
                <a:gd name="connsiteX40" fmla="*/ 104775 w 545306"/>
                <a:gd name="connsiteY40" fmla="*/ 1066800 h 1078706"/>
                <a:gd name="connsiteX41" fmla="*/ 88106 w 545306"/>
                <a:gd name="connsiteY41" fmla="*/ 1047750 h 1078706"/>
                <a:gd name="connsiteX42" fmla="*/ 71437 w 545306"/>
                <a:gd name="connsiteY42" fmla="*/ 1016794 h 1078706"/>
                <a:gd name="connsiteX43" fmla="*/ 59531 w 545306"/>
                <a:gd name="connsiteY43" fmla="*/ 973931 h 1078706"/>
                <a:gd name="connsiteX44" fmla="*/ 57150 w 545306"/>
                <a:gd name="connsiteY44" fmla="*/ 931069 h 1078706"/>
                <a:gd name="connsiteX45" fmla="*/ 69056 w 545306"/>
                <a:gd name="connsiteY45" fmla="*/ 862013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5306" h="1078706">
                  <a:moveTo>
                    <a:pt x="69056" y="862013"/>
                  </a:moveTo>
                  <a:lnTo>
                    <a:pt x="100012" y="738188"/>
                  </a:lnTo>
                  <a:lnTo>
                    <a:pt x="147637" y="550069"/>
                  </a:lnTo>
                  <a:lnTo>
                    <a:pt x="188118" y="340519"/>
                  </a:lnTo>
                  <a:lnTo>
                    <a:pt x="188118" y="295275"/>
                  </a:lnTo>
                  <a:lnTo>
                    <a:pt x="180975" y="257175"/>
                  </a:lnTo>
                  <a:lnTo>
                    <a:pt x="164306" y="216694"/>
                  </a:lnTo>
                  <a:lnTo>
                    <a:pt x="126206" y="161925"/>
                  </a:lnTo>
                  <a:lnTo>
                    <a:pt x="73818" y="111919"/>
                  </a:lnTo>
                  <a:lnTo>
                    <a:pt x="21431" y="64294"/>
                  </a:lnTo>
                  <a:lnTo>
                    <a:pt x="7143" y="47625"/>
                  </a:lnTo>
                  <a:lnTo>
                    <a:pt x="0" y="33338"/>
                  </a:lnTo>
                  <a:lnTo>
                    <a:pt x="4762" y="16669"/>
                  </a:lnTo>
                  <a:lnTo>
                    <a:pt x="28575" y="2381"/>
                  </a:lnTo>
                  <a:lnTo>
                    <a:pt x="76200" y="0"/>
                  </a:lnTo>
                  <a:lnTo>
                    <a:pt x="150018" y="11906"/>
                  </a:lnTo>
                  <a:lnTo>
                    <a:pt x="219075" y="30956"/>
                  </a:lnTo>
                  <a:lnTo>
                    <a:pt x="285750" y="59531"/>
                  </a:lnTo>
                  <a:lnTo>
                    <a:pt x="359568" y="97631"/>
                  </a:lnTo>
                  <a:lnTo>
                    <a:pt x="423862" y="133350"/>
                  </a:lnTo>
                  <a:lnTo>
                    <a:pt x="483393" y="169069"/>
                  </a:lnTo>
                  <a:lnTo>
                    <a:pt x="519112" y="200025"/>
                  </a:lnTo>
                  <a:lnTo>
                    <a:pt x="535781" y="221456"/>
                  </a:lnTo>
                  <a:lnTo>
                    <a:pt x="545306" y="245269"/>
                  </a:lnTo>
                  <a:lnTo>
                    <a:pt x="545306" y="261938"/>
                  </a:lnTo>
                  <a:lnTo>
                    <a:pt x="538162" y="278606"/>
                  </a:lnTo>
                  <a:lnTo>
                    <a:pt x="516731" y="297656"/>
                  </a:lnTo>
                  <a:lnTo>
                    <a:pt x="485775" y="319088"/>
                  </a:lnTo>
                  <a:lnTo>
                    <a:pt x="459581" y="342900"/>
                  </a:lnTo>
                  <a:lnTo>
                    <a:pt x="440531" y="369094"/>
                  </a:lnTo>
                  <a:lnTo>
                    <a:pt x="426243" y="416719"/>
                  </a:lnTo>
                  <a:lnTo>
                    <a:pt x="385762" y="557213"/>
                  </a:lnTo>
                  <a:lnTo>
                    <a:pt x="314325" y="764381"/>
                  </a:lnTo>
                  <a:lnTo>
                    <a:pt x="283368" y="847725"/>
                  </a:lnTo>
                  <a:lnTo>
                    <a:pt x="238125" y="962025"/>
                  </a:lnTo>
                  <a:lnTo>
                    <a:pt x="214312" y="1009650"/>
                  </a:lnTo>
                  <a:lnTo>
                    <a:pt x="190500" y="1052513"/>
                  </a:lnTo>
                  <a:lnTo>
                    <a:pt x="176212" y="1066800"/>
                  </a:lnTo>
                  <a:lnTo>
                    <a:pt x="157162" y="1073944"/>
                  </a:lnTo>
                  <a:lnTo>
                    <a:pt x="138112" y="1078706"/>
                  </a:lnTo>
                  <a:lnTo>
                    <a:pt x="104775" y="1066800"/>
                  </a:lnTo>
                  <a:lnTo>
                    <a:pt x="88106" y="1047750"/>
                  </a:lnTo>
                  <a:lnTo>
                    <a:pt x="71437" y="1016794"/>
                  </a:lnTo>
                  <a:lnTo>
                    <a:pt x="59531" y="973931"/>
                  </a:lnTo>
                  <a:lnTo>
                    <a:pt x="57150" y="931069"/>
                  </a:lnTo>
                  <a:lnTo>
                    <a:pt x="69056" y="862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64AF9426-FB96-496C-9758-A75055D155FC}"/>
                </a:ext>
              </a:extLst>
            </p:cNvPr>
            <p:cNvSpPr/>
            <p:nvPr/>
          </p:nvSpPr>
          <p:spPr>
            <a:xfrm rot="16200000">
              <a:off x="3580606" y="4714082"/>
              <a:ext cx="2560637" cy="476250"/>
            </a:xfrm>
            <a:custGeom>
              <a:avLst/>
              <a:gdLst>
                <a:gd name="connsiteX0" fmla="*/ 1223963 w 2559844"/>
                <a:gd name="connsiteY0" fmla="*/ 431006 h 476250"/>
                <a:gd name="connsiteX1" fmla="*/ 847725 w 2559844"/>
                <a:gd name="connsiteY1" fmla="*/ 433387 h 476250"/>
                <a:gd name="connsiteX2" fmla="*/ 421482 w 2559844"/>
                <a:gd name="connsiteY2" fmla="*/ 435768 h 476250"/>
                <a:gd name="connsiteX3" fmla="*/ 280988 w 2559844"/>
                <a:gd name="connsiteY3" fmla="*/ 435768 h 476250"/>
                <a:gd name="connsiteX4" fmla="*/ 221457 w 2559844"/>
                <a:gd name="connsiteY4" fmla="*/ 435768 h 476250"/>
                <a:gd name="connsiteX5" fmla="*/ 154782 w 2559844"/>
                <a:gd name="connsiteY5" fmla="*/ 426243 h 476250"/>
                <a:gd name="connsiteX6" fmla="*/ 109538 w 2559844"/>
                <a:gd name="connsiteY6" fmla="*/ 416718 h 476250"/>
                <a:gd name="connsiteX7" fmla="*/ 78582 w 2559844"/>
                <a:gd name="connsiteY7" fmla="*/ 407193 h 476250"/>
                <a:gd name="connsiteX8" fmla="*/ 50007 w 2559844"/>
                <a:gd name="connsiteY8" fmla="*/ 392906 h 476250"/>
                <a:gd name="connsiteX9" fmla="*/ 28575 w 2559844"/>
                <a:gd name="connsiteY9" fmla="*/ 376237 h 476250"/>
                <a:gd name="connsiteX10" fmla="*/ 9525 w 2559844"/>
                <a:gd name="connsiteY10" fmla="*/ 354806 h 476250"/>
                <a:gd name="connsiteX11" fmla="*/ 0 w 2559844"/>
                <a:gd name="connsiteY11" fmla="*/ 333375 h 476250"/>
                <a:gd name="connsiteX12" fmla="*/ 2382 w 2559844"/>
                <a:gd name="connsiteY12" fmla="*/ 307181 h 476250"/>
                <a:gd name="connsiteX13" fmla="*/ 7144 w 2559844"/>
                <a:gd name="connsiteY13" fmla="*/ 283368 h 476250"/>
                <a:gd name="connsiteX14" fmla="*/ 23813 w 2559844"/>
                <a:gd name="connsiteY14" fmla="*/ 257175 h 476250"/>
                <a:gd name="connsiteX15" fmla="*/ 52388 w 2559844"/>
                <a:gd name="connsiteY15" fmla="*/ 233362 h 476250"/>
                <a:gd name="connsiteX16" fmla="*/ 107157 w 2559844"/>
                <a:gd name="connsiteY16" fmla="*/ 202406 h 476250"/>
                <a:gd name="connsiteX17" fmla="*/ 169069 w 2559844"/>
                <a:gd name="connsiteY17" fmla="*/ 180975 h 476250"/>
                <a:gd name="connsiteX18" fmla="*/ 264319 w 2559844"/>
                <a:gd name="connsiteY18" fmla="*/ 161925 h 476250"/>
                <a:gd name="connsiteX19" fmla="*/ 378619 w 2559844"/>
                <a:gd name="connsiteY19" fmla="*/ 145256 h 476250"/>
                <a:gd name="connsiteX20" fmla="*/ 419100 w 2559844"/>
                <a:gd name="connsiteY20" fmla="*/ 145256 h 476250"/>
                <a:gd name="connsiteX21" fmla="*/ 457200 w 2559844"/>
                <a:gd name="connsiteY21" fmla="*/ 159543 h 476250"/>
                <a:gd name="connsiteX22" fmla="*/ 500063 w 2559844"/>
                <a:gd name="connsiteY22" fmla="*/ 173831 h 476250"/>
                <a:gd name="connsiteX23" fmla="*/ 585788 w 2559844"/>
                <a:gd name="connsiteY23" fmla="*/ 195262 h 476250"/>
                <a:gd name="connsiteX24" fmla="*/ 650082 w 2559844"/>
                <a:gd name="connsiteY24" fmla="*/ 207168 h 476250"/>
                <a:gd name="connsiteX25" fmla="*/ 742950 w 2559844"/>
                <a:gd name="connsiteY25" fmla="*/ 211931 h 476250"/>
                <a:gd name="connsiteX26" fmla="*/ 1185863 w 2559844"/>
                <a:gd name="connsiteY26" fmla="*/ 214312 h 476250"/>
                <a:gd name="connsiteX27" fmla="*/ 1740694 w 2559844"/>
                <a:gd name="connsiteY27" fmla="*/ 211931 h 476250"/>
                <a:gd name="connsiteX28" fmla="*/ 2131219 w 2559844"/>
                <a:gd name="connsiteY28" fmla="*/ 192881 h 476250"/>
                <a:gd name="connsiteX29" fmla="*/ 2252663 w 2559844"/>
                <a:gd name="connsiteY29" fmla="*/ 190500 h 476250"/>
                <a:gd name="connsiteX30" fmla="*/ 2328863 w 2559844"/>
                <a:gd name="connsiteY30" fmla="*/ 183356 h 476250"/>
                <a:gd name="connsiteX31" fmla="*/ 2364582 w 2559844"/>
                <a:gd name="connsiteY31" fmla="*/ 173831 h 476250"/>
                <a:gd name="connsiteX32" fmla="*/ 2388394 w 2559844"/>
                <a:gd name="connsiteY32" fmla="*/ 159543 h 476250"/>
                <a:gd name="connsiteX33" fmla="*/ 2416969 w 2559844"/>
                <a:gd name="connsiteY33" fmla="*/ 138112 h 476250"/>
                <a:gd name="connsiteX34" fmla="*/ 2452688 w 2559844"/>
                <a:gd name="connsiteY34" fmla="*/ 92868 h 476250"/>
                <a:gd name="connsiteX35" fmla="*/ 2486025 w 2559844"/>
                <a:gd name="connsiteY35" fmla="*/ 38100 h 476250"/>
                <a:gd name="connsiteX36" fmla="*/ 2505075 w 2559844"/>
                <a:gd name="connsiteY36" fmla="*/ 14287 h 476250"/>
                <a:gd name="connsiteX37" fmla="*/ 2521744 w 2559844"/>
                <a:gd name="connsiteY37" fmla="*/ 2381 h 476250"/>
                <a:gd name="connsiteX38" fmla="*/ 2538413 w 2559844"/>
                <a:gd name="connsiteY38" fmla="*/ 0 h 476250"/>
                <a:gd name="connsiteX39" fmla="*/ 2552700 w 2559844"/>
                <a:gd name="connsiteY39" fmla="*/ 4762 h 476250"/>
                <a:gd name="connsiteX40" fmla="*/ 2559844 w 2559844"/>
                <a:gd name="connsiteY40" fmla="*/ 21431 h 476250"/>
                <a:gd name="connsiteX41" fmla="*/ 2552700 w 2559844"/>
                <a:gd name="connsiteY41" fmla="*/ 123825 h 476250"/>
                <a:gd name="connsiteX42" fmla="*/ 2533650 w 2559844"/>
                <a:gd name="connsiteY42" fmla="*/ 269081 h 476250"/>
                <a:gd name="connsiteX43" fmla="*/ 2524125 w 2559844"/>
                <a:gd name="connsiteY43" fmla="*/ 295275 h 476250"/>
                <a:gd name="connsiteX44" fmla="*/ 2481263 w 2559844"/>
                <a:gd name="connsiteY44" fmla="*/ 350043 h 476250"/>
                <a:gd name="connsiteX45" fmla="*/ 2402682 w 2559844"/>
                <a:gd name="connsiteY45" fmla="*/ 428625 h 476250"/>
                <a:gd name="connsiteX46" fmla="*/ 2345532 w 2559844"/>
                <a:gd name="connsiteY46" fmla="*/ 473868 h 476250"/>
                <a:gd name="connsiteX47" fmla="*/ 2336007 w 2559844"/>
                <a:gd name="connsiteY47" fmla="*/ 476250 h 476250"/>
                <a:gd name="connsiteX48" fmla="*/ 2316957 w 2559844"/>
                <a:gd name="connsiteY48" fmla="*/ 459581 h 476250"/>
                <a:gd name="connsiteX49" fmla="*/ 2305050 w 2559844"/>
                <a:gd name="connsiteY49" fmla="*/ 445293 h 476250"/>
                <a:gd name="connsiteX50" fmla="*/ 2286000 w 2559844"/>
                <a:gd name="connsiteY50" fmla="*/ 431006 h 476250"/>
                <a:gd name="connsiteX51" fmla="*/ 2264569 w 2559844"/>
                <a:gd name="connsiteY51" fmla="*/ 423862 h 476250"/>
                <a:gd name="connsiteX52" fmla="*/ 2226469 w 2559844"/>
                <a:gd name="connsiteY52" fmla="*/ 421481 h 476250"/>
                <a:gd name="connsiteX53" fmla="*/ 2143125 w 2559844"/>
                <a:gd name="connsiteY53" fmla="*/ 433387 h 476250"/>
                <a:gd name="connsiteX54" fmla="*/ 1859757 w 2559844"/>
                <a:gd name="connsiteY54" fmla="*/ 428625 h 476250"/>
                <a:gd name="connsiteX55" fmla="*/ 1223963 w 2559844"/>
                <a:gd name="connsiteY55" fmla="*/ 4310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59844" h="476250">
                  <a:moveTo>
                    <a:pt x="1223963" y="431006"/>
                  </a:moveTo>
                  <a:lnTo>
                    <a:pt x="847725" y="433387"/>
                  </a:lnTo>
                  <a:lnTo>
                    <a:pt x="421482" y="435768"/>
                  </a:lnTo>
                  <a:lnTo>
                    <a:pt x="280988" y="435768"/>
                  </a:lnTo>
                  <a:lnTo>
                    <a:pt x="221457" y="435768"/>
                  </a:lnTo>
                  <a:lnTo>
                    <a:pt x="154782" y="426243"/>
                  </a:lnTo>
                  <a:lnTo>
                    <a:pt x="109538" y="416718"/>
                  </a:lnTo>
                  <a:lnTo>
                    <a:pt x="78582" y="407193"/>
                  </a:lnTo>
                  <a:lnTo>
                    <a:pt x="50007" y="392906"/>
                  </a:lnTo>
                  <a:lnTo>
                    <a:pt x="28575" y="376237"/>
                  </a:lnTo>
                  <a:lnTo>
                    <a:pt x="9525" y="354806"/>
                  </a:lnTo>
                  <a:lnTo>
                    <a:pt x="0" y="333375"/>
                  </a:lnTo>
                  <a:lnTo>
                    <a:pt x="2382" y="307181"/>
                  </a:lnTo>
                  <a:lnTo>
                    <a:pt x="7144" y="283368"/>
                  </a:lnTo>
                  <a:lnTo>
                    <a:pt x="23813" y="257175"/>
                  </a:lnTo>
                  <a:lnTo>
                    <a:pt x="52388" y="233362"/>
                  </a:lnTo>
                  <a:lnTo>
                    <a:pt x="107157" y="202406"/>
                  </a:lnTo>
                  <a:lnTo>
                    <a:pt x="169069" y="180975"/>
                  </a:lnTo>
                  <a:lnTo>
                    <a:pt x="264319" y="161925"/>
                  </a:lnTo>
                  <a:lnTo>
                    <a:pt x="378619" y="145256"/>
                  </a:lnTo>
                  <a:lnTo>
                    <a:pt x="419100" y="145256"/>
                  </a:lnTo>
                  <a:lnTo>
                    <a:pt x="457200" y="159543"/>
                  </a:lnTo>
                  <a:lnTo>
                    <a:pt x="500063" y="173831"/>
                  </a:lnTo>
                  <a:lnTo>
                    <a:pt x="585788" y="195262"/>
                  </a:lnTo>
                  <a:lnTo>
                    <a:pt x="650082" y="207168"/>
                  </a:lnTo>
                  <a:lnTo>
                    <a:pt x="742950" y="211931"/>
                  </a:lnTo>
                  <a:lnTo>
                    <a:pt x="1185863" y="214312"/>
                  </a:lnTo>
                  <a:lnTo>
                    <a:pt x="1740694" y="211931"/>
                  </a:lnTo>
                  <a:lnTo>
                    <a:pt x="2131219" y="192881"/>
                  </a:lnTo>
                  <a:lnTo>
                    <a:pt x="2252663" y="190500"/>
                  </a:lnTo>
                  <a:lnTo>
                    <a:pt x="2328863" y="183356"/>
                  </a:lnTo>
                  <a:lnTo>
                    <a:pt x="2364582" y="173831"/>
                  </a:lnTo>
                  <a:lnTo>
                    <a:pt x="2388394" y="159543"/>
                  </a:lnTo>
                  <a:lnTo>
                    <a:pt x="2416969" y="138112"/>
                  </a:lnTo>
                  <a:lnTo>
                    <a:pt x="2452688" y="92868"/>
                  </a:lnTo>
                  <a:lnTo>
                    <a:pt x="2486025" y="38100"/>
                  </a:lnTo>
                  <a:lnTo>
                    <a:pt x="2505075" y="14287"/>
                  </a:lnTo>
                  <a:lnTo>
                    <a:pt x="2521744" y="2381"/>
                  </a:lnTo>
                  <a:lnTo>
                    <a:pt x="2538413" y="0"/>
                  </a:lnTo>
                  <a:lnTo>
                    <a:pt x="2552700" y="4762"/>
                  </a:lnTo>
                  <a:lnTo>
                    <a:pt x="2559844" y="21431"/>
                  </a:lnTo>
                  <a:lnTo>
                    <a:pt x="2552700" y="123825"/>
                  </a:lnTo>
                  <a:lnTo>
                    <a:pt x="2533650" y="269081"/>
                  </a:lnTo>
                  <a:lnTo>
                    <a:pt x="2524125" y="295275"/>
                  </a:lnTo>
                  <a:lnTo>
                    <a:pt x="2481263" y="350043"/>
                  </a:lnTo>
                  <a:lnTo>
                    <a:pt x="2402682" y="428625"/>
                  </a:lnTo>
                  <a:lnTo>
                    <a:pt x="2345532" y="473868"/>
                  </a:lnTo>
                  <a:lnTo>
                    <a:pt x="2336007" y="476250"/>
                  </a:lnTo>
                  <a:lnTo>
                    <a:pt x="2316957" y="459581"/>
                  </a:lnTo>
                  <a:lnTo>
                    <a:pt x="2305050" y="445293"/>
                  </a:lnTo>
                  <a:lnTo>
                    <a:pt x="2286000" y="431006"/>
                  </a:lnTo>
                  <a:lnTo>
                    <a:pt x="2264569" y="423862"/>
                  </a:lnTo>
                  <a:lnTo>
                    <a:pt x="2226469" y="421481"/>
                  </a:lnTo>
                  <a:lnTo>
                    <a:pt x="2143125" y="433387"/>
                  </a:lnTo>
                  <a:lnTo>
                    <a:pt x="1859757" y="428625"/>
                  </a:lnTo>
                  <a:lnTo>
                    <a:pt x="1223963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AC94986B-33F6-45B6-AD5B-88DB72F2C23C}"/>
                </a:ext>
              </a:extLst>
            </p:cNvPr>
            <p:cNvSpPr/>
            <p:nvPr/>
          </p:nvSpPr>
          <p:spPr>
            <a:xfrm>
              <a:off x="2824163" y="4183063"/>
              <a:ext cx="2093912" cy="1574800"/>
            </a:xfrm>
            <a:custGeom>
              <a:avLst/>
              <a:gdLst>
                <a:gd name="connsiteX0" fmla="*/ 1133475 w 2093118"/>
                <a:gd name="connsiteY0" fmla="*/ 1062038 h 1574007"/>
                <a:gd name="connsiteX1" fmla="*/ 992981 w 2093118"/>
                <a:gd name="connsiteY1" fmla="*/ 1147763 h 1574007"/>
                <a:gd name="connsiteX2" fmla="*/ 842962 w 2093118"/>
                <a:gd name="connsiteY2" fmla="*/ 1233488 h 1574007"/>
                <a:gd name="connsiteX3" fmla="*/ 609600 w 2093118"/>
                <a:gd name="connsiteY3" fmla="*/ 1347788 h 1574007"/>
                <a:gd name="connsiteX4" fmla="*/ 431006 w 2093118"/>
                <a:gd name="connsiteY4" fmla="*/ 1426369 h 1574007"/>
                <a:gd name="connsiteX5" fmla="*/ 240506 w 2093118"/>
                <a:gd name="connsiteY5" fmla="*/ 1502569 h 1574007"/>
                <a:gd name="connsiteX6" fmla="*/ 54768 w 2093118"/>
                <a:gd name="connsiteY6" fmla="*/ 1569244 h 1574007"/>
                <a:gd name="connsiteX7" fmla="*/ 23812 w 2093118"/>
                <a:gd name="connsiteY7" fmla="*/ 1574007 h 1574007"/>
                <a:gd name="connsiteX8" fmla="*/ 7143 w 2093118"/>
                <a:gd name="connsiteY8" fmla="*/ 1566863 h 1574007"/>
                <a:gd name="connsiteX9" fmla="*/ 2381 w 2093118"/>
                <a:gd name="connsiteY9" fmla="*/ 1557338 h 1574007"/>
                <a:gd name="connsiteX10" fmla="*/ 0 w 2093118"/>
                <a:gd name="connsiteY10" fmla="*/ 1545432 h 1574007"/>
                <a:gd name="connsiteX11" fmla="*/ 9525 w 2093118"/>
                <a:gd name="connsiteY11" fmla="*/ 1531144 h 1574007"/>
                <a:gd name="connsiteX12" fmla="*/ 102393 w 2093118"/>
                <a:gd name="connsiteY12" fmla="*/ 1485900 h 1574007"/>
                <a:gd name="connsiteX13" fmla="*/ 276225 w 2093118"/>
                <a:gd name="connsiteY13" fmla="*/ 1393032 h 1574007"/>
                <a:gd name="connsiteX14" fmla="*/ 459581 w 2093118"/>
                <a:gd name="connsiteY14" fmla="*/ 1295400 h 1574007"/>
                <a:gd name="connsiteX15" fmla="*/ 659606 w 2093118"/>
                <a:gd name="connsiteY15" fmla="*/ 1176338 h 1574007"/>
                <a:gd name="connsiteX16" fmla="*/ 850106 w 2093118"/>
                <a:gd name="connsiteY16" fmla="*/ 1042988 h 1574007"/>
                <a:gd name="connsiteX17" fmla="*/ 1054893 w 2093118"/>
                <a:gd name="connsiteY17" fmla="*/ 871538 h 1574007"/>
                <a:gd name="connsiteX18" fmla="*/ 1302543 w 2093118"/>
                <a:gd name="connsiteY18" fmla="*/ 652463 h 1574007"/>
                <a:gd name="connsiteX19" fmla="*/ 1478756 w 2093118"/>
                <a:gd name="connsiteY19" fmla="*/ 478632 h 1574007"/>
                <a:gd name="connsiteX20" fmla="*/ 1643062 w 2093118"/>
                <a:gd name="connsiteY20" fmla="*/ 304800 h 1574007"/>
                <a:gd name="connsiteX21" fmla="*/ 1757362 w 2093118"/>
                <a:gd name="connsiteY21" fmla="*/ 171450 h 1574007"/>
                <a:gd name="connsiteX22" fmla="*/ 1852612 w 2093118"/>
                <a:gd name="connsiteY22" fmla="*/ 42863 h 1574007"/>
                <a:gd name="connsiteX23" fmla="*/ 2083593 w 2093118"/>
                <a:gd name="connsiteY23" fmla="*/ 0 h 1574007"/>
                <a:gd name="connsiteX24" fmla="*/ 2093118 w 2093118"/>
                <a:gd name="connsiteY24" fmla="*/ 250032 h 1574007"/>
                <a:gd name="connsiteX25" fmla="*/ 2000250 w 2093118"/>
                <a:gd name="connsiteY25" fmla="*/ 323850 h 1574007"/>
                <a:gd name="connsiteX26" fmla="*/ 1878806 w 2093118"/>
                <a:gd name="connsiteY26" fmla="*/ 442913 h 1574007"/>
                <a:gd name="connsiteX27" fmla="*/ 1666875 w 2093118"/>
                <a:gd name="connsiteY27" fmla="*/ 642938 h 1574007"/>
                <a:gd name="connsiteX28" fmla="*/ 1404937 w 2093118"/>
                <a:gd name="connsiteY28" fmla="*/ 866775 h 1574007"/>
                <a:gd name="connsiteX29" fmla="*/ 1231106 w 2093118"/>
                <a:gd name="connsiteY29" fmla="*/ 995363 h 1574007"/>
                <a:gd name="connsiteX30" fmla="*/ 1133475 w 2093118"/>
                <a:gd name="connsiteY30" fmla="*/ 1062038 h 157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3118" h="1574007">
                  <a:moveTo>
                    <a:pt x="1133475" y="1062038"/>
                  </a:moveTo>
                  <a:lnTo>
                    <a:pt x="992981" y="1147763"/>
                  </a:lnTo>
                  <a:lnTo>
                    <a:pt x="842962" y="1233488"/>
                  </a:lnTo>
                  <a:lnTo>
                    <a:pt x="609600" y="1347788"/>
                  </a:lnTo>
                  <a:lnTo>
                    <a:pt x="431006" y="1426369"/>
                  </a:lnTo>
                  <a:lnTo>
                    <a:pt x="240506" y="1502569"/>
                  </a:lnTo>
                  <a:lnTo>
                    <a:pt x="54768" y="1569244"/>
                  </a:lnTo>
                  <a:lnTo>
                    <a:pt x="23812" y="1574007"/>
                  </a:lnTo>
                  <a:lnTo>
                    <a:pt x="7143" y="1566863"/>
                  </a:lnTo>
                  <a:lnTo>
                    <a:pt x="2381" y="1557338"/>
                  </a:lnTo>
                  <a:lnTo>
                    <a:pt x="0" y="1545432"/>
                  </a:lnTo>
                  <a:lnTo>
                    <a:pt x="9525" y="1531144"/>
                  </a:lnTo>
                  <a:lnTo>
                    <a:pt x="102393" y="1485900"/>
                  </a:lnTo>
                  <a:lnTo>
                    <a:pt x="276225" y="1393032"/>
                  </a:lnTo>
                  <a:lnTo>
                    <a:pt x="459581" y="1295400"/>
                  </a:lnTo>
                  <a:lnTo>
                    <a:pt x="659606" y="1176338"/>
                  </a:lnTo>
                  <a:lnTo>
                    <a:pt x="850106" y="1042988"/>
                  </a:lnTo>
                  <a:lnTo>
                    <a:pt x="1054893" y="871538"/>
                  </a:lnTo>
                  <a:lnTo>
                    <a:pt x="1302543" y="652463"/>
                  </a:lnTo>
                  <a:lnTo>
                    <a:pt x="1478756" y="478632"/>
                  </a:lnTo>
                  <a:lnTo>
                    <a:pt x="1643062" y="304800"/>
                  </a:lnTo>
                  <a:lnTo>
                    <a:pt x="1757362" y="171450"/>
                  </a:lnTo>
                  <a:lnTo>
                    <a:pt x="1852612" y="42863"/>
                  </a:lnTo>
                  <a:lnTo>
                    <a:pt x="2083593" y="0"/>
                  </a:lnTo>
                  <a:lnTo>
                    <a:pt x="2093118" y="250032"/>
                  </a:lnTo>
                  <a:lnTo>
                    <a:pt x="2000250" y="323850"/>
                  </a:lnTo>
                  <a:lnTo>
                    <a:pt x="1878806" y="442913"/>
                  </a:lnTo>
                  <a:lnTo>
                    <a:pt x="1666875" y="642938"/>
                  </a:lnTo>
                  <a:lnTo>
                    <a:pt x="1404937" y="866775"/>
                  </a:lnTo>
                  <a:lnTo>
                    <a:pt x="1231106" y="995363"/>
                  </a:lnTo>
                  <a:lnTo>
                    <a:pt x="1133475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EC54113E-2604-4950-8EFF-1BDEB6D6872E}"/>
                </a:ext>
              </a:extLst>
            </p:cNvPr>
            <p:cNvSpPr/>
            <p:nvPr/>
          </p:nvSpPr>
          <p:spPr>
            <a:xfrm>
              <a:off x="4956175" y="4186238"/>
              <a:ext cx="2439988" cy="1539875"/>
            </a:xfrm>
            <a:custGeom>
              <a:avLst/>
              <a:gdLst>
                <a:gd name="connsiteX0" fmla="*/ 926307 w 2440782"/>
                <a:gd name="connsiteY0" fmla="*/ 1031081 h 1540668"/>
                <a:gd name="connsiteX1" fmla="*/ 700088 w 2440782"/>
                <a:gd name="connsiteY1" fmla="*/ 812006 h 1540668"/>
                <a:gd name="connsiteX2" fmla="*/ 507207 w 2440782"/>
                <a:gd name="connsiteY2" fmla="*/ 614362 h 1540668"/>
                <a:gd name="connsiteX3" fmla="*/ 261938 w 2440782"/>
                <a:gd name="connsiteY3" fmla="*/ 354806 h 1540668"/>
                <a:gd name="connsiteX4" fmla="*/ 0 w 2440782"/>
                <a:gd name="connsiteY4" fmla="*/ 76200 h 1540668"/>
                <a:gd name="connsiteX5" fmla="*/ 50007 w 2440782"/>
                <a:gd name="connsiteY5" fmla="*/ 0 h 1540668"/>
                <a:gd name="connsiteX6" fmla="*/ 216694 w 2440782"/>
                <a:gd name="connsiteY6" fmla="*/ 145256 h 1540668"/>
                <a:gd name="connsiteX7" fmla="*/ 421482 w 2440782"/>
                <a:gd name="connsiteY7" fmla="*/ 316706 h 1540668"/>
                <a:gd name="connsiteX8" fmla="*/ 602457 w 2440782"/>
                <a:gd name="connsiteY8" fmla="*/ 461962 h 1540668"/>
                <a:gd name="connsiteX9" fmla="*/ 812007 w 2440782"/>
                <a:gd name="connsiteY9" fmla="*/ 621506 h 1540668"/>
                <a:gd name="connsiteX10" fmla="*/ 962025 w 2440782"/>
                <a:gd name="connsiteY10" fmla="*/ 735806 h 1540668"/>
                <a:gd name="connsiteX11" fmla="*/ 1176338 w 2440782"/>
                <a:gd name="connsiteY11" fmla="*/ 881062 h 1540668"/>
                <a:gd name="connsiteX12" fmla="*/ 1343025 w 2440782"/>
                <a:gd name="connsiteY12" fmla="*/ 981075 h 1540668"/>
                <a:gd name="connsiteX13" fmla="*/ 1459707 w 2440782"/>
                <a:gd name="connsiteY13" fmla="*/ 1042987 h 1540668"/>
                <a:gd name="connsiteX14" fmla="*/ 1652588 w 2440782"/>
                <a:gd name="connsiteY14" fmla="*/ 1138237 h 1540668"/>
                <a:gd name="connsiteX15" fmla="*/ 1869282 w 2440782"/>
                <a:gd name="connsiteY15" fmla="*/ 1233487 h 1540668"/>
                <a:gd name="connsiteX16" fmla="*/ 2050257 w 2440782"/>
                <a:gd name="connsiteY16" fmla="*/ 1302543 h 1540668"/>
                <a:gd name="connsiteX17" fmla="*/ 2262188 w 2440782"/>
                <a:gd name="connsiteY17" fmla="*/ 1381125 h 1540668"/>
                <a:gd name="connsiteX18" fmla="*/ 2395538 w 2440782"/>
                <a:gd name="connsiteY18" fmla="*/ 1426368 h 1540668"/>
                <a:gd name="connsiteX19" fmla="*/ 2426494 w 2440782"/>
                <a:gd name="connsiteY19" fmla="*/ 1440656 h 1540668"/>
                <a:gd name="connsiteX20" fmla="*/ 2440782 w 2440782"/>
                <a:gd name="connsiteY20" fmla="*/ 1452562 h 1540668"/>
                <a:gd name="connsiteX21" fmla="*/ 2438400 w 2440782"/>
                <a:gd name="connsiteY21" fmla="*/ 1476375 h 1540668"/>
                <a:gd name="connsiteX22" fmla="*/ 2414588 w 2440782"/>
                <a:gd name="connsiteY22" fmla="*/ 1493043 h 1540668"/>
                <a:gd name="connsiteX23" fmla="*/ 2266950 w 2440782"/>
                <a:gd name="connsiteY23" fmla="*/ 1507331 h 1540668"/>
                <a:gd name="connsiteX24" fmla="*/ 1857375 w 2440782"/>
                <a:gd name="connsiteY24" fmla="*/ 1528762 h 1540668"/>
                <a:gd name="connsiteX25" fmla="*/ 1593057 w 2440782"/>
                <a:gd name="connsiteY25" fmla="*/ 1540668 h 1540668"/>
                <a:gd name="connsiteX26" fmla="*/ 1559719 w 2440782"/>
                <a:gd name="connsiteY26" fmla="*/ 1540668 h 1540668"/>
                <a:gd name="connsiteX27" fmla="*/ 1490663 w 2440782"/>
                <a:gd name="connsiteY27" fmla="*/ 1531143 h 1540668"/>
                <a:gd name="connsiteX28" fmla="*/ 1450182 w 2440782"/>
                <a:gd name="connsiteY28" fmla="*/ 1507331 h 1540668"/>
                <a:gd name="connsiteX29" fmla="*/ 1397794 w 2440782"/>
                <a:gd name="connsiteY29" fmla="*/ 1459706 h 1540668"/>
                <a:gd name="connsiteX30" fmla="*/ 1159669 w 2440782"/>
                <a:gd name="connsiteY30" fmla="*/ 1243012 h 1540668"/>
                <a:gd name="connsiteX31" fmla="*/ 926307 w 2440782"/>
                <a:gd name="connsiteY31" fmla="*/ 103108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40782" h="1540668">
                  <a:moveTo>
                    <a:pt x="926307" y="1031081"/>
                  </a:moveTo>
                  <a:lnTo>
                    <a:pt x="700088" y="812006"/>
                  </a:lnTo>
                  <a:lnTo>
                    <a:pt x="507207" y="614362"/>
                  </a:lnTo>
                  <a:lnTo>
                    <a:pt x="261938" y="354806"/>
                  </a:lnTo>
                  <a:lnTo>
                    <a:pt x="0" y="76200"/>
                  </a:lnTo>
                  <a:lnTo>
                    <a:pt x="50007" y="0"/>
                  </a:lnTo>
                  <a:lnTo>
                    <a:pt x="216694" y="145256"/>
                  </a:lnTo>
                  <a:lnTo>
                    <a:pt x="421482" y="316706"/>
                  </a:lnTo>
                  <a:lnTo>
                    <a:pt x="602457" y="461962"/>
                  </a:lnTo>
                  <a:lnTo>
                    <a:pt x="812007" y="621506"/>
                  </a:lnTo>
                  <a:lnTo>
                    <a:pt x="962025" y="735806"/>
                  </a:lnTo>
                  <a:lnTo>
                    <a:pt x="1176338" y="881062"/>
                  </a:lnTo>
                  <a:lnTo>
                    <a:pt x="1343025" y="981075"/>
                  </a:lnTo>
                  <a:lnTo>
                    <a:pt x="1459707" y="1042987"/>
                  </a:lnTo>
                  <a:lnTo>
                    <a:pt x="1652588" y="1138237"/>
                  </a:lnTo>
                  <a:lnTo>
                    <a:pt x="1869282" y="1233487"/>
                  </a:lnTo>
                  <a:lnTo>
                    <a:pt x="2050257" y="1302543"/>
                  </a:lnTo>
                  <a:lnTo>
                    <a:pt x="2262188" y="1381125"/>
                  </a:lnTo>
                  <a:lnTo>
                    <a:pt x="2395538" y="1426368"/>
                  </a:lnTo>
                  <a:lnTo>
                    <a:pt x="2426494" y="1440656"/>
                  </a:lnTo>
                  <a:lnTo>
                    <a:pt x="2440782" y="1452562"/>
                  </a:lnTo>
                  <a:lnTo>
                    <a:pt x="2438400" y="1476375"/>
                  </a:lnTo>
                  <a:lnTo>
                    <a:pt x="2414588" y="1493043"/>
                  </a:lnTo>
                  <a:lnTo>
                    <a:pt x="2266950" y="1507331"/>
                  </a:lnTo>
                  <a:lnTo>
                    <a:pt x="1857375" y="1528762"/>
                  </a:lnTo>
                  <a:lnTo>
                    <a:pt x="1593057" y="1540668"/>
                  </a:lnTo>
                  <a:lnTo>
                    <a:pt x="1559719" y="1540668"/>
                  </a:lnTo>
                  <a:lnTo>
                    <a:pt x="1490663" y="1531143"/>
                  </a:lnTo>
                  <a:lnTo>
                    <a:pt x="1450182" y="1507331"/>
                  </a:lnTo>
                  <a:lnTo>
                    <a:pt x="1397794" y="1459706"/>
                  </a:lnTo>
                  <a:lnTo>
                    <a:pt x="1159669" y="1243012"/>
                  </a:lnTo>
                  <a:lnTo>
                    <a:pt x="926307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1014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74899B5-6A8A-48DC-A576-EEB75696F009}"/>
              </a:ext>
            </a:extLst>
          </p:cNvPr>
          <p:cNvGrpSpPr/>
          <p:nvPr/>
        </p:nvGrpSpPr>
        <p:grpSpPr>
          <a:xfrm>
            <a:off x="2824163" y="1238250"/>
            <a:ext cx="4572000" cy="4994275"/>
            <a:chOff x="2824163" y="1238250"/>
            <a:chExt cx="4572000" cy="4994275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3531F5F-C215-9546-8A39-1C3B186D05F1}"/>
                </a:ext>
              </a:extLst>
            </p:cNvPr>
            <p:cNvSpPr/>
            <p:nvPr/>
          </p:nvSpPr>
          <p:spPr>
            <a:xfrm>
              <a:off x="2946400" y="1685925"/>
              <a:ext cx="3895725" cy="625475"/>
            </a:xfrm>
            <a:custGeom>
              <a:avLst/>
              <a:gdLst>
                <a:gd name="connsiteX0" fmla="*/ 2092325 w 3895725"/>
                <a:gd name="connsiteY0" fmla="*/ 336550 h 625475"/>
                <a:gd name="connsiteX1" fmla="*/ 1787525 w 3895725"/>
                <a:gd name="connsiteY1" fmla="*/ 374650 h 625475"/>
                <a:gd name="connsiteX2" fmla="*/ 1431925 w 3895725"/>
                <a:gd name="connsiteY2" fmla="*/ 428625 h 625475"/>
                <a:gd name="connsiteX3" fmla="*/ 1216025 w 3895725"/>
                <a:gd name="connsiteY3" fmla="*/ 466725 h 625475"/>
                <a:gd name="connsiteX4" fmla="*/ 1012825 w 3895725"/>
                <a:gd name="connsiteY4" fmla="*/ 501650 h 625475"/>
                <a:gd name="connsiteX5" fmla="*/ 854075 w 3895725"/>
                <a:gd name="connsiteY5" fmla="*/ 530225 h 625475"/>
                <a:gd name="connsiteX6" fmla="*/ 647700 w 3895725"/>
                <a:gd name="connsiteY6" fmla="*/ 574675 h 625475"/>
                <a:gd name="connsiteX7" fmla="*/ 485775 w 3895725"/>
                <a:gd name="connsiteY7" fmla="*/ 625475 h 625475"/>
                <a:gd name="connsiteX8" fmla="*/ 463550 w 3895725"/>
                <a:gd name="connsiteY8" fmla="*/ 622300 h 625475"/>
                <a:gd name="connsiteX9" fmla="*/ 419100 w 3895725"/>
                <a:gd name="connsiteY9" fmla="*/ 606425 h 625475"/>
                <a:gd name="connsiteX10" fmla="*/ 349250 w 3895725"/>
                <a:gd name="connsiteY10" fmla="*/ 574675 h 625475"/>
                <a:gd name="connsiteX11" fmla="*/ 288925 w 3895725"/>
                <a:gd name="connsiteY11" fmla="*/ 536575 h 625475"/>
                <a:gd name="connsiteX12" fmla="*/ 209550 w 3895725"/>
                <a:gd name="connsiteY12" fmla="*/ 479425 h 625475"/>
                <a:gd name="connsiteX13" fmla="*/ 123825 w 3895725"/>
                <a:gd name="connsiteY13" fmla="*/ 409575 h 625475"/>
                <a:gd name="connsiteX14" fmla="*/ 31750 w 3895725"/>
                <a:gd name="connsiteY14" fmla="*/ 320675 h 625475"/>
                <a:gd name="connsiteX15" fmla="*/ 12700 w 3895725"/>
                <a:gd name="connsiteY15" fmla="*/ 295275 h 625475"/>
                <a:gd name="connsiteX16" fmla="*/ 3175 w 3895725"/>
                <a:gd name="connsiteY16" fmla="*/ 273050 h 625475"/>
                <a:gd name="connsiteX17" fmla="*/ 0 w 3895725"/>
                <a:gd name="connsiteY17" fmla="*/ 254000 h 625475"/>
                <a:gd name="connsiteX18" fmla="*/ 6350 w 3895725"/>
                <a:gd name="connsiteY18" fmla="*/ 238125 h 625475"/>
                <a:gd name="connsiteX19" fmla="*/ 25400 w 3895725"/>
                <a:gd name="connsiteY19" fmla="*/ 238125 h 625475"/>
                <a:gd name="connsiteX20" fmla="*/ 73025 w 3895725"/>
                <a:gd name="connsiteY20" fmla="*/ 257175 h 625475"/>
                <a:gd name="connsiteX21" fmla="*/ 158750 w 3895725"/>
                <a:gd name="connsiteY21" fmla="*/ 295275 h 625475"/>
                <a:gd name="connsiteX22" fmla="*/ 241300 w 3895725"/>
                <a:gd name="connsiteY22" fmla="*/ 327025 h 625475"/>
                <a:gd name="connsiteX23" fmla="*/ 333375 w 3895725"/>
                <a:gd name="connsiteY23" fmla="*/ 358775 h 625475"/>
                <a:gd name="connsiteX24" fmla="*/ 406400 w 3895725"/>
                <a:gd name="connsiteY24" fmla="*/ 377825 h 625475"/>
                <a:gd name="connsiteX25" fmla="*/ 457200 w 3895725"/>
                <a:gd name="connsiteY25" fmla="*/ 381000 h 625475"/>
                <a:gd name="connsiteX26" fmla="*/ 600075 w 3895725"/>
                <a:gd name="connsiteY26" fmla="*/ 358775 h 625475"/>
                <a:gd name="connsiteX27" fmla="*/ 815975 w 3895725"/>
                <a:gd name="connsiteY27" fmla="*/ 323850 h 625475"/>
                <a:gd name="connsiteX28" fmla="*/ 1009650 w 3895725"/>
                <a:gd name="connsiteY28" fmla="*/ 292100 h 625475"/>
                <a:gd name="connsiteX29" fmla="*/ 1181100 w 3895725"/>
                <a:gd name="connsiteY29" fmla="*/ 266700 h 625475"/>
                <a:gd name="connsiteX30" fmla="*/ 1419225 w 3895725"/>
                <a:gd name="connsiteY30" fmla="*/ 225425 h 625475"/>
                <a:gd name="connsiteX31" fmla="*/ 1762125 w 3895725"/>
                <a:gd name="connsiteY31" fmla="*/ 187325 h 625475"/>
                <a:gd name="connsiteX32" fmla="*/ 2133600 w 3895725"/>
                <a:gd name="connsiteY32" fmla="*/ 155575 h 625475"/>
                <a:gd name="connsiteX33" fmla="*/ 2416175 w 3895725"/>
                <a:gd name="connsiteY33" fmla="*/ 133350 h 625475"/>
                <a:gd name="connsiteX34" fmla="*/ 2692400 w 3895725"/>
                <a:gd name="connsiteY34" fmla="*/ 114300 h 625475"/>
                <a:gd name="connsiteX35" fmla="*/ 2924175 w 3895725"/>
                <a:gd name="connsiteY35" fmla="*/ 95250 h 625475"/>
                <a:gd name="connsiteX36" fmla="*/ 3178175 w 3895725"/>
                <a:gd name="connsiteY36" fmla="*/ 92075 h 625475"/>
                <a:gd name="connsiteX37" fmla="*/ 3254375 w 3895725"/>
                <a:gd name="connsiteY37" fmla="*/ 92075 h 625475"/>
                <a:gd name="connsiteX38" fmla="*/ 3343275 w 3895725"/>
                <a:gd name="connsiteY38" fmla="*/ 57150 h 625475"/>
                <a:gd name="connsiteX39" fmla="*/ 3457575 w 3895725"/>
                <a:gd name="connsiteY39" fmla="*/ 6350 h 625475"/>
                <a:gd name="connsiteX40" fmla="*/ 3489325 w 3895725"/>
                <a:gd name="connsiteY40" fmla="*/ 0 h 625475"/>
                <a:gd name="connsiteX41" fmla="*/ 3590925 w 3895725"/>
                <a:gd name="connsiteY41" fmla="*/ 31750 h 625475"/>
                <a:gd name="connsiteX42" fmla="*/ 3683000 w 3895725"/>
                <a:gd name="connsiteY42" fmla="*/ 63500 h 625475"/>
                <a:gd name="connsiteX43" fmla="*/ 3746500 w 3895725"/>
                <a:gd name="connsiteY43" fmla="*/ 98425 h 625475"/>
                <a:gd name="connsiteX44" fmla="*/ 3819525 w 3895725"/>
                <a:gd name="connsiteY44" fmla="*/ 142875 h 625475"/>
                <a:gd name="connsiteX45" fmla="*/ 3873500 w 3895725"/>
                <a:gd name="connsiteY45" fmla="*/ 180975 h 625475"/>
                <a:gd name="connsiteX46" fmla="*/ 3895725 w 3895725"/>
                <a:gd name="connsiteY46" fmla="*/ 206375 h 625475"/>
                <a:gd name="connsiteX47" fmla="*/ 3895725 w 3895725"/>
                <a:gd name="connsiteY47" fmla="*/ 225425 h 625475"/>
                <a:gd name="connsiteX48" fmla="*/ 3892550 w 3895725"/>
                <a:gd name="connsiteY48" fmla="*/ 254000 h 625475"/>
                <a:gd name="connsiteX49" fmla="*/ 3876675 w 3895725"/>
                <a:gd name="connsiteY49" fmla="*/ 279400 h 625475"/>
                <a:gd name="connsiteX50" fmla="*/ 3848100 w 3895725"/>
                <a:gd name="connsiteY50" fmla="*/ 304800 h 625475"/>
                <a:gd name="connsiteX51" fmla="*/ 3816350 w 3895725"/>
                <a:gd name="connsiteY51" fmla="*/ 323850 h 625475"/>
                <a:gd name="connsiteX52" fmla="*/ 3778250 w 3895725"/>
                <a:gd name="connsiteY52" fmla="*/ 336550 h 625475"/>
                <a:gd name="connsiteX53" fmla="*/ 3657600 w 3895725"/>
                <a:gd name="connsiteY53" fmla="*/ 320675 h 625475"/>
                <a:gd name="connsiteX54" fmla="*/ 3327400 w 3895725"/>
                <a:gd name="connsiteY54" fmla="*/ 304800 h 625475"/>
                <a:gd name="connsiteX55" fmla="*/ 3079750 w 3895725"/>
                <a:gd name="connsiteY55" fmla="*/ 292100 h 625475"/>
                <a:gd name="connsiteX56" fmla="*/ 2835275 w 3895725"/>
                <a:gd name="connsiteY56" fmla="*/ 292100 h 625475"/>
                <a:gd name="connsiteX57" fmla="*/ 2644775 w 3895725"/>
                <a:gd name="connsiteY57" fmla="*/ 292100 h 625475"/>
                <a:gd name="connsiteX58" fmla="*/ 2422525 w 3895725"/>
                <a:gd name="connsiteY58" fmla="*/ 301625 h 625475"/>
                <a:gd name="connsiteX59" fmla="*/ 2092325 w 3895725"/>
                <a:gd name="connsiteY59" fmla="*/ 33655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95725" h="625475">
                  <a:moveTo>
                    <a:pt x="2092325" y="336550"/>
                  </a:moveTo>
                  <a:lnTo>
                    <a:pt x="1787525" y="374650"/>
                  </a:lnTo>
                  <a:lnTo>
                    <a:pt x="1431925" y="428625"/>
                  </a:lnTo>
                  <a:lnTo>
                    <a:pt x="1216025" y="466725"/>
                  </a:lnTo>
                  <a:lnTo>
                    <a:pt x="1012825" y="501650"/>
                  </a:lnTo>
                  <a:lnTo>
                    <a:pt x="854075" y="530225"/>
                  </a:lnTo>
                  <a:lnTo>
                    <a:pt x="647700" y="574675"/>
                  </a:lnTo>
                  <a:lnTo>
                    <a:pt x="485775" y="625475"/>
                  </a:lnTo>
                  <a:lnTo>
                    <a:pt x="463550" y="622300"/>
                  </a:lnTo>
                  <a:lnTo>
                    <a:pt x="419100" y="606425"/>
                  </a:lnTo>
                  <a:lnTo>
                    <a:pt x="349250" y="574675"/>
                  </a:lnTo>
                  <a:lnTo>
                    <a:pt x="288925" y="536575"/>
                  </a:lnTo>
                  <a:lnTo>
                    <a:pt x="209550" y="479425"/>
                  </a:lnTo>
                  <a:lnTo>
                    <a:pt x="123825" y="409575"/>
                  </a:lnTo>
                  <a:lnTo>
                    <a:pt x="31750" y="320675"/>
                  </a:lnTo>
                  <a:lnTo>
                    <a:pt x="12700" y="295275"/>
                  </a:lnTo>
                  <a:lnTo>
                    <a:pt x="3175" y="273050"/>
                  </a:lnTo>
                  <a:lnTo>
                    <a:pt x="0" y="254000"/>
                  </a:lnTo>
                  <a:lnTo>
                    <a:pt x="6350" y="238125"/>
                  </a:lnTo>
                  <a:lnTo>
                    <a:pt x="25400" y="238125"/>
                  </a:lnTo>
                  <a:lnTo>
                    <a:pt x="73025" y="257175"/>
                  </a:lnTo>
                  <a:lnTo>
                    <a:pt x="158750" y="295275"/>
                  </a:lnTo>
                  <a:lnTo>
                    <a:pt x="241300" y="327025"/>
                  </a:lnTo>
                  <a:lnTo>
                    <a:pt x="333375" y="358775"/>
                  </a:lnTo>
                  <a:lnTo>
                    <a:pt x="406400" y="377825"/>
                  </a:lnTo>
                  <a:lnTo>
                    <a:pt x="457200" y="381000"/>
                  </a:lnTo>
                  <a:lnTo>
                    <a:pt x="600075" y="358775"/>
                  </a:lnTo>
                  <a:lnTo>
                    <a:pt x="815975" y="323850"/>
                  </a:lnTo>
                  <a:lnTo>
                    <a:pt x="1009650" y="292100"/>
                  </a:lnTo>
                  <a:lnTo>
                    <a:pt x="1181100" y="266700"/>
                  </a:lnTo>
                  <a:lnTo>
                    <a:pt x="1419225" y="225425"/>
                  </a:lnTo>
                  <a:lnTo>
                    <a:pt x="1762125" y="187325"/>
                  </a:lnTo>
                  <a:lnTo>
                    <a:pt x="2133600" y="155575"/>
                  </a:lnTo>
                  <a:lnTo>
                    <a:pt x="2416175" y="133350"/>
                  </a:lnTo>
                  <a:lnTo>
                    <a:pt x="2692400" y="114300"/>
                  </a:lnTo>
                  <a:lnTo>
                    <a:pt x="2924175" y="95250"/>
                  </a:lnTo>
                  <a:lnTo>
                    <a:pt x="3178175" y="92075"/>
                  </a:lnTo>
                  <a:lnTo>
                    <a:pt x="3254375" y="92075"/>
                  </a:lnTo>
                  <a:lnTo>
                    <a:pt x="3343275" y="57150"/>
                  </a:lnTo>
                  <a:lnTo>
                    <a:pt x="3457575" y="6350"/>
                  </a:lnTo>
                  <a:lnTo>
                    <a:pt x="3489325" y="0"/>
                  </a:lnTo>
                  <a:lnTo>
                    <a:pt x="3590925" y="31750"/>
                  </a:lnTo>
                  <a:lnTo>
                    <a:pt x="3683000" y="63500"/>
                  </a:lnTo>
                  <a:lnTo>
                    <a:pt x="3746500" y="98425"/>
                  </a:lnTo>
                  <a:lnTo>
                    <a:pt x="3819525" y="142875"/>
                  </a:lnTo>
                  <a:lnTo>
                    <a:pt x="3873500" y="180975"/>
                  </a:lnTo>
                  <a:lnTo>
                    <a:pt x="3895725" y="206375"/>
                  </a:lnTo>
                  <a:lnTo>
                    <a:pt x="3895725" y="225425"/>
                  </a:lnTo>
                  <a:lnTo>
                    <a:pt x="3892550" y="254000"/>
                  </a:lnTo>
                  <a:lnTo>
                    <a:pt x="3876675" y="279400"/>
                  </a:lnTo>
                  <a:lnTo>
                    <a:pt x="3848100" y="304800"/>
                  </a:lnTo>
                  <a:lnTo>
                    <a:pt x="3816350" y="323850"/>
                  </a:lnTo>
                  <a:lnTo>
                    <a:pt x="3778250" y="336550"/>
                  </a:lnTo>
                  <a:lnTo>
                    <a:pt x="3657600" y="320675"/>
                  </a:lnTo>
                  <a:lnTo>
                    <a:pt x="3327400" y="304800"/>
                  </a:lnTo>
                  <a:lnTo>
                    <a:pt x="3079750" y="292100"/>
                  </a:lnTo>
                  <a:lnTo>
                    <a:pt x="2835275" y="292100"/>
                  </a:lnTo>
                  <a:lnTo>
                    <a:pt x="2644775" y="292100"/>
                  </a:lnTo>
                  <a:lnTo>
                    <a:pt x="2422525" y="301625"/>
                  </a:lnTo>
                  <a:lnTo>
                    <a:pt x="209232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D6F7885-0268-D449-8A3D-2C7496D6E5B8}"/>
                </a:ext>
              </a:extLst>
            </p:cNvPr>
            <p:cNvSpPr/>
            <p:nvPr/>
          </p:nvSpPr>
          <p:spPr>
            <a:xfrm>
              <a:off x="3646488" y="2262188"/>
              <a:ext cx="1824037" cy="654050"/>
            </a:xfrm>
            <a:custGeom>
              <a:avLst/>
              <a:gdLst>
                <a:gd name="connsiteX0" fmla="*/ 847725 w 1824037"/>
                <a:gd name="connsiteY0" fmla="*/ 540543 h 654843"/>
                <a:gd name="connsiteX1" fmla="*/ 607219 w 1824037"/>
                <a:gd name="connsiteY1" fmla="*/ 583406 h 654843"/>
                <a:gd name="connsiteX2" fmla="*/ 366712 w 1824037"/>
                <a:gd name="connsiteY2" fmla="*/ 616743 h 654843"/>
                <a:gd name="connsiteX3" fmla="*/ 211931 w 1824037"/>
                <a:gd name="connsiteY3" fmla="*/ 638175 h 654843"/>
                <a:gd name="connsiteX4" fmla="*/ 52387 w 1824037"/>
                <a:gd name="connsiteY4" fmla="*/ 654843 h 654843"/>
                <a:gd name="connsiteX5" fmla="*/ 23812 w 1824037"/>
                <a:gd name="connsiteY5" fmla="*/ 650081 h 654843"/>
                <a:gd name="connsiteX6" fmla="*/ 2381 w 1824037"/>
                <a:gd name="connsiteY6" fmla="*/ 635793 h 654843"/>
                <a:gd name="connsiteX7" fmla="*/ 0 w 1824037"/>
                <a:gd name="connsiteY7" fmla="*/ 614362 h 654843"/>
                <a:gd name="connsiteX8" fmla="*/ 11906 w 1824037"/>
                <a:gd name="connsiteY8" fmla="*/ 592931 h 654843"/>
                <a:gd name="connsiteX9" fmla="*/ 78581 w 1824037"/>
                <a:gd name="connsiteY9" fmla="*/ 576262 h 654843"/>
                <a:gd name="connsiteX10" fmla="*/ 326231 w 1824037"/>
                <a:gd name="connsiteY10" fmla="*/ 523875 h 654843"/>
                <a:gd name="connsiteX11" fmla="*/ 578644 w 1824037"/>
                <a:gd name="connsiteY11" fmla="*/ 454818 h 654843"/>
                <a:gd name="connsiteX12" fmla="*/ 838200 w 1824037"/>
                <a:gd name="connsiteY12" fmla="*/ 371475 h 654843"/>
                <a:gd name="connsiteX13" fmla="*/ 1102519 w 1824037"/>
                <a:gd name="connsiteY13" fmla="*/ 278606 h 654843"/>
                <a:gd name="connsiteX14" fmla="*/ 1376362 w 1824037"/>
                <a:gd name="connsiteY14" fmla="*/ 164306 h 654843"/>
                <a:gd name="connsiteX15" fmla="*/ 1383506 w 1824037"/>
                <a:gd name="connsiteY15" fmla="*/ 157162 h 654843"/>
                <a:gd name="connsiteX16" fmla="*/ 1383506 w 1824037"/>
                <a:gd name="connsiteY16" fmla="*/ 142875 h 654843"/>
                <a:gd name="connsiteX17" fmla="*/ 1376362 w 1824037"/>
                <a:gd name="connsiteY17" fmla="*/ 119062 h 654843"/>
                <a:gd name="connsiteX18" fmla="*/ 1369219 w 1824037"/>
                <a:gd name="connsiteY18" fmla="*/ 97631 h 654843"/>
                <a:gd name="connsiteX19" fmla="*/ 1350169 w 1824037"/>
                <a:gd name="connsiteY19" fmla="*/ 78581 h 654843"/>
                <a:gd name="connsiteX20" fmla="*/ 1323975 w 1824037"/>
                <a:gd name="connsiteY20" fmla="*/ 59531 h 654843"/>
                <a:gd name="connsiteX21" fmla="*/ 1314450 w 1824037"/>
                <a:gd name="connsiteY21" fmla="*/ 42862 h 654843"/>
                <a:gd name="connsiteX22" fmla="*/ 1314450 w 1824037"/>
                <a:gd name="connsiteY22" fmla="*/ 23812 h 654843"/>
                <a:gd name="connsiteX23" fmla="*/ 1319212 w 1824037"/>
                <a:gd name="connsiteY23" fmla="*/ 9525 h 654843"/>
                <a:gd name="connsiteX24" fmla="*/ 1335881 w 1824037"/>
                <a:gd name="connsiteY24" fmla="*/ 0 h 654843"/>
                <a:gd name="connsiteX25" fmla="*/ 1371600 w 1824037"/>
                <a:gd name="connsiteY25" fmla="*/ 0 h 654843"/>
                <a:gd name="connsiteX26" fmla="*/ 1409700 w 1824037"/>
                <a:gd name="connsiteY26" fmla="*/ 11906 h 654843"/>
                <a:gd name="connsiteX27" fmla="*/ 1519237 w 1824037"/>
                <a:gd name="connsiteY27" fmla="*/ 69056 h 654843"/>
                <a:gd name="connsiteX28" fmla="*/ 1659731 w 1824037"/>
                <a:gd name="connsiteY28" fmla="*/ 140493 h 654843"/>
                <a:gd name="connsiteX29" fmla="*/ 1731169 w 1824037"/>
                <a:gd name="connsiteY29" fmla="*/ 180975 h 654843"/>
                <a:gd name="connsiteX30" fmla="*/ 1766887 w 1824037"/>
                <a:gd name="connsiteY30" fmla="*/ 204787 h 654843"/>
                <a:gd name="connsiteX31" fmla="*/ 1795462 w 1824037"/>
                <a:gd name="connsiteY31" fmla="*/ 228600 h 654843"/>
                <a:gd name="connsiteX32" fmla="*/ 1812131 w 1824037"/>
                <a:gd name="connsiteY32" fmla="*/ 250031 h 654843"/>
                <a:gd name="connsiteX33" fmla="*/ 1821656 w 1824037"/>
                <a:gd name="connsiteY33" fmla="*/ 271462 h 654843"/>
                <a:gd name="connsiteX34" fmla="*/ 1824037 w 1824037"/>
                <a:gd name="connsiteY34" fmla="*/ 292893 h 654843"/>
                <a:gd name="connsiteX35" fmla="*/ 1816894 w 1824037"/>
                <a:gd name="connsiteY35" fmla="*/ 309562 h 654843"/>
                <a:gd name="connsiteX36" fmla="*/ 1800225 w 1824037"/>
                <a:gd name="connsiteY36" fmla="*/ 323850 h 654843"/>
                <a:gd name="connsiteX37" fmla="*/ 1724025 w 1824037"/>
                <a:gd name="connsiteY37" fmla="*/ 347662 h 654843"/>
                <a:gd name="connsiteX38" fmla="*/ 1512094 w 1824037"/>
                <a:gd name="connsiteY38" fmla="*/ 400050 h 654843"/>
                <a:gd name="connsiteX39" fmla="*/ 1204912 w 1824037"/>
                <a:gd name="connsiteY39" fmla="*/ 471487 h 654843"/>
                <a:gd name="connsiteX40" fmla="*/ 847725 w 1824037"/>
                <a:gd name="connsiteY40" fmla="*/ 5405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4037" h="654843">
                  <a:moveTo>
                    <a:pt x="847725" y="540543"/>
                  </a:moveTo>
                  <a:lnTo>
                    <a:pt x="607219" y="583406"/>
                  </a:lnTo>
                  <a:lnTo>
                    <a:pt x="366712" y="616743"/>
                  </a:lnTo>
                  <a:lnTo>
                    <a:pt x="211931" y="638175"/>
                  </a:lnTo>
                  <a:lnTo>
                    <a:pt x="52387" y="654843"/>
                  </a:lnTo>
                  <a:lnTo>
                    <a:pt x="23812" y="650081"/>
                  </a:lnTo>
                  <a:lnTo>
                    <a:pt x="2381" y="635793"/>
                  </a:lnTo>
                  <a:lnTo>
                    <a:pt x="0" y="614362"/>
                  </a:lnTo>
                  <a:lnTo>
                    <a:pt x="11906" y="592931"/>
                  </a:lnTo>
                  <a:lnTo>
                    <a:pt x="78581" y="576262"/>
                  </a:lnTo>
                  <a:lnTo>
                    <a:pt x="326231" y="523875"/>
                  </a:lnTo>
                  <a:lnTo>
                    <a:pt x="578644" y="454818"/>
                  </a:lnTo>
                  <a:lnTo>
                    <a:pt x="838200" y="371475"/>
                  </a:lnTo>
                  <a:lnTo>
                    <a:pt x="1102519" y="278606"/>
                  </a:lnTo>
                  <a:lnTo>
                    <a:pt x="1376362" y="164306"/>
                  </a:lnTo>
                  <a:lnTo>
                    <a:pt x="1383506" y="157162"/>
                  </a:lnTo>
                  <a:lnTo>
                    <a:pt x="1383506" y="142875"/>
                  </a:lnTo>
                  <a:lnTo>
                    <a:pt x="1376362" y="119062"/>
                  </a:lnTo>
                  <a:lnTo>
                    <a:pt x="1369219" y="97631"/>
                  </a:lnTo>
                  <a:lnTo>
                    <a:pt x="1350169" y="78581"/>
                  </a:lnTo>
                  <a:lnTo>
                    <a:pt x="1323975" y="59531"/>
                  </a:lnTo>
                  <a:lnTo>
                    <a:pt x="1314450" y="42862"/>
                  </a:lnTo>
                  <a:lnTo>
                    <a:pt x="1314450" y="23812"/>
                  </a:lnTo>
                  <a:lnTo>
                    <a:pt x="1319212" y="9525"/>
                  </a:lnTo>
                  <a:lnTo>
                    <a:pt x="1335881" y="0"/>
                  </a:lnTo>
                  <a:lnTo>
                    <a:pt x="1371600" y="0"/>
                  </a:lnTo>
                  <a:lnTo>
                    <a:pt x="1409700" y="11906"/>
                  </a:lnTo>
                  <a:lnTo>
                    <a:pt x="1519237" y="69056"/>
                  </a:lnTo>
                  <a:lnTo>
                    <a:pt x="1659731" y="140493"/>
                  </a:lnTo>
                  <a:lnTo>
                    <a:pt x="1731169" y="180975"/>
                  </a:lnTo>
                  <a:lnTo>
                    <a:pt x="1766887" y="204787"/>
                  </a:lnTo>
                  <a:lnTo>
                    <a:pt x="1795462" y="228600"/>
                  </a:lnTo>
                  <a:lnTo>
                    <a:pt x="1812131" y="250031"/>
                  </a:lnTo>
                  <a:lnTo>
                    <a:pt x="1821656" y="271462"/>
                  </a:lnTo>
                  <a:lnTo>
                    <a:pt x="1824037" y="292893"/>
                  </a:lnTo>
                  <a:lnTo>
                    <a:pt x="1816894" y="309562"/>
                  </a:lnTo>
                  <a:lnTo>
                    <a:pt x="1800225" y="323850"/>
                  </a:lnTo>
                  <a:lnTo>
                    <a:pt x="1724025" y="347662"/>
                  </a:lnTo>
                  <a:lnTo>
                    <a:pt x="1512094" y="400050"/>
                  </a:lnTo>
                  <a:lnTo>
                    <a:pt x="1204912" y="471487"/>
                  </a:lnTo>
                  <a:lnTo>
                    <a:pt x="847725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B9471D5-6434-284C-A984-41A2DEF9EF4F}"/>
                </a:ext>
              </a:extLst>
            </p:cNvPr>
            <p:cNvSpPr/>
            <p:nvPr/>
          </p:nvSpPr>
          <p:spPr>
            <a:xfrm>
              <a:off x="3500438" y="3078163"/>
              <a:ext cx="666750" cy="722312"/>
            </a:xfrm>
            <a:custGeom>
              <a:avLst/>
              <a:gdLst>
                <a:gd name="connsiteX0" fmla="*/ 369093 w 666750"/>
                <a:gd name="connsiteY0" fmla="*/ 547688 h 721519"/>
                <a:gd name="connsiteX1" fmla="*/ 302418 w 666750"/>
                <a:gd name="connsiteY1" fmla="*/ 416719 h 721519"/>
                <a:gd name="connsiteX2" fmla="*/ 247650 w 666750"/>
                <a:gd name="connsiteY2" fmla="*/ 328613 h 721519"/>
                <a:gd name="connsiteX3" fmla="*/ 190500 w 666750"/>
                <a:gd name="connsiteY3" fmla="*/ 247650 h 721519"/>
                <a:gd name="connsiteX4" fmla="*/ 130968 w 666750"/>
                <a:gd name="connsiteY4" fmla="*/ 171450 h 721519"/>
                <a:gd name="connsiteX5" fmla="*/ 71437 w 666750"/>
                <a:gd name="connsiteY5" fmla="*/ 111919 h 721519"/>
                <a:gd name="connsiteX6" fmla="*/ 19050 w 666750"/>
                <a:gd name="connsiteY6" fmla="*/ 66675 h 721519"/>
                <a:gd name="connsiteX7" fmla="*/ 2381 w 666750"/>
                <a:gd name="connsiteY7" fmla="*/ 45244 h 721519"/>
                <a:gd name="connsiteX8" fmla="*/ 0 w 666750"/>
                <a:gd name="connsiteY8" fmla="*/ 21432 h 721519"/>
                <a:gd name="connsiteX9" fmla="*/ 2381 w 666750"/>
                <a:gd name="connsiteY9" fmla="*/ 7144 h 721519"/>
                <a:gd name="connsiteX10" fmla="*/ 14287 w 666750"/>
                <a:gd name="connsiteY10" fmla="*/ 0 h 721519"/>
                <a:gd name="connsiteX11" fmla="*/ 38100 w 666750"/>
                <a:gd name="connsiteY11" fmla="*/ 2382 h 721519"/>
                <a:gd name="connsiteX12" fmla="*/ 83343 w 666750"/>
                <a:gd name="connsiteY12" fmla="*/ 23813 h 721519"/>
                <a:gd name="connsiteX13" fmla="*/ 188118 w 666750"/>
                <a:gd name="connsiteY13" fmla="*/ 73819 h 721519"/>
                <a:gd name="connsiteX14" fmla="*/ 295275 w 666750"/>
                <a:gd name="connsiteY14" fmla="*/ 135732 h 721519"/>
                <a:gd name="connsiteX15" fmla="*/ 383381 w 666750"/>
                <a:gd name="connsiteY15" fmla="*/ 192882 h 721519"/>
                <a:gd name="connsiteX16" fmla="*/ 447675 w 666750"/>
                <a:gd name="connsiteY16" fmla="*/ 238125 h 721519"/>
                <a:gd name="connsiteX17" fmla="*/ 507206 w 666750"/>
                <a:gd name="connsiteY17" fmla="*/ 288132 h 721519"/>
                <a:gd name="connsiteX18" fmla="*/ 557212 w 666750"/>
                <a:gd name="connsiteY18" fmla="*/ 340519 h 721519"/>
                <a:gd name="connsiteX19" fmla="*/ 592931 w 666750"/>
                <a:gd name="connsiteY19" fmla="*/ 383382 h 721519"/>
                <a:gd name="connsiteX20" fmla="*/ 614362 w 666750"/>
                <a:gd name="connsiteY20" fmla="*/ 416719 h 721519"/>
                <a:gd name="connsiteX21" fmla="*/ 640556 w 666750"/>
                <a:gd name="connsiteY21" fmla="*/ 464344 h 721519"/>
                <a:gd name="connsiteX22" fmla="*/ 654843 w 666750"/>
                <a:gd name="connsiteY22" fmla="*/ 502444 h 721519"/>
                <a:gd name="connsiteX23" fmla="*/ 664368 w 666750"/>
                <a:gd name="connsiteY23" fmla="*/ 542925 h 721519"/>
                <a:gd name="connsiteX24" fmla="*/ 666750 w 666750"/>
                <a:gd name="connsiteY24" fmla="*/ 576263 h 721519"/>
                <a:gd name="connsiteX25" fmla="*/ 657225 w 666750"/>
                <a:gd name="connsiteY25" fmla="*/ 619125 h 721519"/>
                <a:gd name="connsiteX26" fmla="*/ 633412 w 666750"/>
                <a:gd name="connsiteY26" fmla="*/ 657225 h 721519"/>
                <a:gd name="connsiteX27" fmla="*/ 595312 w 666750"/>
                <a:gd name="connsiteY27" fmla="*/ 697707 h 721519"/>
                <a:gd name="connsiteX28" fmla="*/ 559593 w 666750"/>
                <a:gd name="connsiteY28" fmla="*/ 714375 h 721519"/>
                <a:gd name="connsiteX29" fmla="*/ 535781 w 666750"/>
                <a:gd name="connsiteY29" fmla="*/ 721519 h 721519"/>
                <a:gd name="connsiteX30" fmla="*/ 509587 w 666750"/>
                <a:gd name="connsiteY30" fmla="*/ 716757 h 721519"/>
                <a:gd name="connsiteX31" fmla="*/ 485775 w 666750"/>
                <a:gd name="connsiteY31" fmla="*/ 704850 h 721519"/>
                <a:gd name="connsiteX32" fmla="*/ 459581 w 666750"/>
                <a:gd name="connsiteY32" fmla="*/ 683419 h 721519"/>
                <a:gd name="connsiteX33" fmla="*/ 428625 w 666750"/>
                <a:gd name="connsiteY33" fmla="*/ 650082 h 721519"/>
                <a:gd name="connsiteX34" fmla="*/ 369093 w 666750"/>
                <a:gd name="connsiteY34" fmla="*/ 547688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6750" h="721519">
                  <a:moveTo>
                    <a:pt x="369093" y="547688"/>
                  </a:moveTo>
                  <a:lnTo>
                    <a:pt x="302418" y="416719"/>
                  </a:lnTo>
                  <a:lnTo>
                    <a:pt x="247650" y="328613"/>
                  </a:lnTo>
                  <a:lnTo>
                    <a:pt x="190500" y="247650"/>
                  </a:lnTo>
                  <a:lnTo>
                    <a:pt x="130968" y="171450"/>
                  </a:lnTo>
                  <a:lnTo>
                    <a:pt x="71437" y="111919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8100" y="2382"/>
                  </a:lnTo>
                  <a:lnTo>
                    <a:pt x="83343" y="23813"/>
                  </a:lnTo>
                  <a:lnTo>
                    <a:pt x="188118" y="73819"/>
                  </a:lnTo>
                  <a:lnTo>
                    <a:pt x="295275" y="135732"/>
                  </a:lnTo>
                  <a:lnTo>
                    <a:pt x="383381" y="192882"/>
                  </a:lnTo>
                  <a:lnTo>
                    <a:pt x="447675" y="238125"/>
                  </a:lnTo>
                  <a:lnTo>
                    <a:pt x="507206" y="288132"/>
                  </a:lnTo>
                  <a:lnTo>
                    <a:pt x="557212" y="340519"/>
                  </a:lnTo>
                  <a:lnTo>
                    <a:pt x="592931" y="383382"/>
                  </a:lnTo>
                  <a:lnTo>
                    <a:pt x="614362" y="416719"/>
                  </a:lnTo>
                  <a:lnTo>
                    <a:pt x="640556" y="464344"/>
                  </a:lnTo>
                  <a:lnTo>
                    <a:pt x="654843" y="502444"/>
                  </a:lnTo>
                  <a:lnTo>
                    <a:pt x="664368" y="542925"/>
                  </a:lnTo>
                  <a:lnTo>
                    <a:pt x="666750" y="576263"/>
                  </a:lnTo>
                  <a:lnTo>
                    <a:pt x="657225" y="619125"/>
                  </a:lnTo>
                  <a:lnTo>
                    <a:pt x="633412" y="657225"/>
                  </a:lnTo>
                  <a:lnTo>
                    <a:pt x="595312" y="697707"/>
                  </a:lnTo>
                  <a:lnTo>
                    <a:pt x="559593" y="714375"/>
                  </a:lnTo>
                  <a:lnTo>
                    <a:pt x="535781" y="721519"/>
                  </a:lnTo>
                  <a:lnTo>
                    <a:pt x="509587" y="716757"/>
                  </a:lnTo>
                  <a:lnTo>
                    <a:pt x="485775" y="704850"/>
                  </a:lnTo>
                  <a:lnTo>
                    <a:pt x="459581" y="683419"/>
                  </a:lnTo>
                  <a:lnTo>
                    <a:pt x="428625" y="650082"/>
                  </a:lnTo>
                  <a:lnTo>
                    <a:pt x="369093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CC2163A-A3B9-6C48-A4AA-9B4E7363A1BE}"/>
                </a:ext>
              </a:extLst>
            </p:cNvPr>
            <p:cNvSpPr/>
            <p:nvPr/>
          </p:nvSpPr>
          <p:spPr>
            <a:xfrm>
              <a:off x="4527550" y="2922588"/>
              <a:ext cx="530225" cy="573087"/>
            </a:xfrm>
            <a:custGeom>
              <a:avLst/>
              <a:gdLst>
                <a:gd name="connsiteX0" fmla="*/ 245269 w 531019"/>
                <a:gd name="connsiteY0" fmla="*/ 414337 h 573881"/>
                <a:gd name="connsiteX1" fmla="*/ 180975 w 531019"/>
                <a:gd name="connsiteY1" fmla="*/ 326231 h 573881"/>
                <a:gd name="connsiteX2" fmla="*/ 123825 w 531019"/>
                <a:gd name="connsiteY2" fmla="*/ 242887 h 573881"/>
                <a:gd name="connsiteX3" fmla="*/ 80963 w 531019"/>
                <a:gd name="connsiteY3" fmla="*/ 169069 h 573881"/>
                <a:gd name="connsiteX4" fmla="*/ 40482 w 531019"/>
                <a:gd name="connsiteY4" fmla="*/ 104775 h 573881"/>
                <a:gd name="connsiteX5" fmla="*/ 14288 w 531019"/>
                <a:gd name="connsiteY5" fmla="*/ 64294 h 573881"/>
                <a:gd name="connsiteX6" fmla="*/ 2382 w 531019"/>
                <a:gd name="connsiteY6" fmla="*/ 30956 h 573881"/>
                <a:gd name="connsiteX7" fmla="*/ 0 w 531019"/>
                <a:gd name="connsiteY7" fmla="*/ 16669 h 573881"/>
                <a:gd name="connsiteX8" fmla="*/ 7144 w 531019"/>
                <a:gd name="connsiteY8" fmla="*/ 2381 h 573881"/>
                <a:gd name="connsiteX9" fmla="*/ 26194 w 531019"/>
                <a:gd name="connsiteY9" fmla="*/ 0 h 573881"/>
                <a:gd name="connsiteX10" fmla="*/ 54769 w 531019"/>
                <a:gd name="connsiteY10" fmla="*/ 7144 h 573881"/>
                <a:gd name="connsiteX11" fmla="*/ 171450 w 531019"/>
                <a:gd name="connsiteY11" fmla="*/ 76200 h 573881"/>
                <a:gd name="connsiteX12" fmla="*/ 290513 w 531019"/>
                <a:gd name="connsiteY12" fmla="*/ 142875 h 573881"/>
                <a:gd name="connsiteX13" fmla="*/ 373857 w 531019"/>
                <a:gd name="connsiteY13" fmla="*/ 195262 h 573881"/>
                <a:gd name="connsiteX14" fmla="*/ 426244 w 531019"/>
                <a:gd name="connsiteY14" fmla="*/ 226219 h 573881"/>
                <a:gd name="connsiteX15" fmla="*/ 457200 w 531019"/>
                <a:gd name="connsiteY15" fmla="*/ 250031 h 573881"/>
                <a:gd name="connsiteX16" fmla="*/ 483394 w 531019"/>
                <a:gd name="connsiteY16" fmla="*/ 276225 h 573881"/>
                <a:gd name="connsiteX17" fmla="*/ 500063 w 531019"/>
                <a:gd name="connsiteY17" fmla="*/ 300037 h 573881"/>
                <a:gd name="connsiteX18" fmla="*/ 516732 w 531019"/>
                <a:gd name="connsiteY18" fmla="*/ 342900 h 573881"/>
                <a:gd name="connsiteX19" fmla="*/ 526257 w 531019"/>
                <a:gd name="connsiteY19" fmla="*/ 402431 h 573881"/>
                <a:gd name="connsiteX20" fmla="*/ 531019 w 531019"/>
                <a:gd name="connsiteY20" fmla="*/ 457200 h 573881"/>
                <a:gd name="connsiteX21" fmla="*/ 526257 w 531019"/>
                <a:gd name="connsiteY21" fmla="*/ 507206 h 573881"/>
                <a:gd name="connsiteX22" fmla="*/ 516732 w 531019"/>
                <a:gd name="connsiteY22" fmla="*/ 542925 h 573881"/>
                <a:gd name="connsiteX23" fmla="*/ 504825 w 531019"/>
                <a:gd name="connsiteY23" fmla="*/ 564356 h 573881"/>
                <a:gd name="connsiteX24" fmla="*/ 483394 w 531019"/>
                <a:gd name="connsiteY24" fmla="*/ 573881 h 573881"/>
                <a:gd name="connsiteX25" fmla="*/ 442913 w 531019"/>
                <a:gd name="connsiteY25" fmla="*/ 571500 h 573881"/>
                <a:gd name="connsiteX26" fmla="*/ 407194 w 531019"/>
                <a:gd name="connsiteY26" fmla="*/ 561975 h 573881"/>
                <a:gd name="connsiteX27" fmla="*/ 378619 w 531019"/>
                <a:gd name="connsiteY27" fmla="*/ 545306 h 573881"/>
                <a:gd name="connsiteX28" fmla="*/ 345282 w 531019"/>
                <a:gd name="connsiteY28" fmla="*/ 521494 h 573881"/>
                <a:gd name="connsiteX29" fmla="*/ 245269 w 531019"/>
                <a:gd name="connsiteY29" fmla="*/ 41433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019" h="573881">
                  <a:moveTo>
                    <a:pt x="245269" y="414337"/>
                  </a:moveTo>
                  <a:lnTo>
                    <a:pt x="180975" y="326231"/>
                  </a:lnTo>
                  <a:lnTo>
                    <a:pt x="123825" y="242887"/>
                  </a:lnTo>
                  <a:lnTo>
                    <a:pt x="80963" y="169069"/>
                  </a:lnTo>
                  <a:lnTo>
                    <a:pt x="40482" y="104775"/>
                  </a:lnTo>
                  <a:lnTo>
                    <a:pt x="14288" y="64294"/>
                  </a:lnTo>
                  <a:lnTo>
                    <a:pt x="2382" y="30956"/>
                  </a:lnTo>
                  <a:lnTo>
                    <a:pt x="0" y="16669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4769" y="7144"/>
                  </a:lnTo>
                  <a:lnTo>
                    <a:pt x="171450" y="76200"/>
                  </a:lnTo>
                  <a:lnTo>
                    <a:pt x="290513" y="142875"/>
                  </a:lnTo>
                  <a:lnTo>
                    <a:pt x="373857" y="195262"/>
                  </a:lnTo>
                  <a:lnTo>
                    <a:pt x="426244" y="226219"/>
                  </a:lnTo>
                  <a:lnTo>
                    <a:pt x="457200" y="250031"/>
                  </a:lnTo>
                  <a:lnTo>
                    <a:pt x="483394" y="276225"/>
                  </a:lnTo>
                  <a:lnTo>
                    <a:pt x="500063" y="300037"/>
                  </a:lnTo>
                  <a:lnTo>
                    <a:pt x="516732" y="342900"/>
                  </a:lnTo>
                  <a:lnTo>
                    <a:pt x="526257" y="402431"/>
                  </a:lnTo>
                  <a:lnTo>
                    <a:pt x="531019" y="457200"/>
                  </a:lnTo>
                  <a:lnTo>
                    <a:pt x="526257" y="507206"/>
                  </a:lnTo>
                  <a:lnTo>
                    <a:pt x="516732" y="542925"/>
                  </a:lnTo>
                  <a:lnTo>
                    <a:pt x="504825" y="564356"/>
                  </a:lnTo>
                  <a:lnTo>
                    <a:pt x="483394" y="573881"/>
                  </a:lnTo>
                  <a:lnTo>
                    <a:pt x="442913" y="571500"/>
                  </a:lnTo>
                  <a:lnTo>
                    <a:pt x="407194" y="561975"/>
                  </a:lnTo>
                  <a:lnTo>
                    <a:pt x="378619" y="545306"/>
                  </a:lnTo>
                  <a:lnTo>
                    <a:pt x="345282" y="521494"/>
                  </a:lnTo>
                  <a:lnTo>
                    <a:pt x="2452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B6C8710-5707-FF4B-BEF2-FD692D42B055}"/>
                </a:ext>
              </a:extLst>
            </p:cNvPr>
            <p:cNvSpPr/>
            <p:nvPr/>
          </p:nvSpPr>
          <p:spPr>
            <a:xfrm>
              <a:off x="5332413" y="2705100"/>
              <a:ext cx="1063625" cy="852488"/>
            </a:xfrm>
            <a:custGeom>
              <a:avLst/>
              <a:gdLst>
                <a:gd name="connsiteX0" fmla="*/ 511969 w 1064419"/>
                <a:gd name="connsiteY0" fmla="*/ 585788 h 852488"/>
                <a:gd name="connsiteX1" fmla="*/ 392906 w 1064419"/>
                <a:gd name="connsiteY1" fmla="*/ 657225 h 852488"/>
                <a:gd name="connsiteX2" fmla="*/ 164306 w 1064419"/>
                <a:gd name="connsiteY2" fmla="*/ 783431 h 852488"/>
                <a:gd name="connsiteX3" fmla="*/ 35719 w 1064419"/>
                <a:gd name="connsiteY3" fmla="*/ 850106 h 852488"/>
                <a:gd name="connsiteX4" fmla="*/ 14287 w 1064419"/>
                <a:gd name="connsiteY4" fmla="*/ 852488 h 852488"/>
                <a:gd name="connsiteX5" fmla="*/ 0 w 1064419"/>
                <a:gd name="connsiteY5" fmla="*/ 845344 h 852488"/>
                <a:gd name="connsiteX6" fmla="*/ 0 w 1064419"/>
                <a:gd name="connsiteY6" fmla="*/ 828675 h 852488"/>
                <a:gd name="connsiteX7" fmla="*/ 14287 w 1064419"/>
                <a:gd name="connsiteY7" fmla="*/ 790575 h 852488"/>
                <a:gd name="connsiteX8" fmla="*/ 80962 w 1064419"/>
                <a:gd name="connsiteY8" fmla="*/ 733425 h 852488"/>
                <a:gd name="connsiteX9" fmla="*/ 259556 w 1064419"/>
                <a:gd name="connsiteY9" fmla="*/ 576263 h 852488"/>
                <a:gd name="connsiteX10" fmla="*/ 433387 w 1064419"/>
                <a:gd name="connsiteY10" fmla="*/ 407194 h 852488"/>
                <a:gd name="connsiteX11" fmla="*/ 571500 w 1064419"/>
                <a:gd name="connsiteY11" fmla="*/ 257175 h 852488"/>
                <a:gd name="connsiteX12" fmla="*/ 635794 w 1064419"/>
                <a:gd name="connsiteY12" fmla="*/ 171450 h 852488"/>
                <a:gd name="connsiteX13" fmla="*/ 635794 w 1064419"/>
                <a:gd name="connsiteY13" fmla="*/ 145256 h 852488"/>
                <a:gd name="connsiteX14" fmla="*/ 628650 w 1064419"/>
                <a:gd name="connsiteY14" fmla="*/ 109538 h 852488"/>
                <a:gd name="connsiteX15" fmla="*/ 602456 w 1064419"/>
                <a:gd name="connsiteY15" fmla="*/ 66675 h 852488"/>
                <a:gd name="connsiteX16" fmla="*/ 585787 w 1064419"/>
                <a:gd name="connsiteY16" fmla="*/ 40481 h 852488"/>
                <a:gd name="connsiteX17" fmla="*/ 583406 w 1064419"/>
                <a:gd name="connsiteY17" fmla="*/ 23813 h 852488"/>
                <a:gd name="connsiteX18" fmla="*/ 590550 w 1064419"/>
                <a:gd name="connsiteY18" fmla="*/ 4763 h 852488"/>
                <a:gd name="connsiteX19" fmla="*/ 614362 w 1064419"/>
                <a:gd name="connsiteY19" fmla="*/ 0 h 852488"/>
                <a:gd name="connsiteX20" fmla="*/ 676275 w 1064419"/>
                <a:gd name="connsiteY20" fmla="*/ 14288 h 852488"/>
                <a:gd name="connsiteX21" fmla="*/ 764381 w 1064419"/>
                <a:gd name="connsiteY21" fmla="*/ 38100 h 852488"/>
                <a:gd name="connsiteX22" fmla="*/ 850106 w 1064419"/>
                <a:gd name="connsiteY22" fmla="*/ 78581 h 852488"/>
                <a:gd name="connsiteX23" fmla="*/ 933450 w 1064419"/>
                <a:gd name="connsiteY23" fmla="*/ 128588 h 852488"/>
                <a:gd name="connsiteX24" fmla="*/ 988219 w 1064419"/>
                <a:gd name="connsiteY24" fmla="*/ 164306 h 852488"/>
                <a:gd name="connsiteX25" fmla="*/ 1033462 w 1064419"/>
                <a:gd name="connsiteY25" fmla="*/ 202406 h 852488"/>
                <a:gd name="connsiteX26" fmla="*/ 1054894 w 1064419"/>
                <a:gd name="connsiteY26" fmla="*/ 223838 h 852488"/>
                <a:gd name="connsiteX27" fmla="*/ 1064419 w 1064419"/>
                <a:gd name="connsiteY27" fmla="*/ 240506 h 852488"/>
                <a:gd name="connsiteX28" fmla="*/ 1064419 w 1064419"/>
                <a:gd name="connsiteY28" fmla="*/ 266700 h 852488"/>
                <a:gd name="connsiteX29" fmla="*/ 1047750 w 1064419"/>
                <a:gd name="connsiteY29" fmla="*/ 295275 h 852488"/>
                <a:gd name="connsiteX30" fmla="*/ 1000125 w 1064419"/>
                <a:gd name="connsiteY30" fmla="*/ 316706 h 852488"/>
                <a:gd name="connsiteX31" fmla="*/ 935831 w 1064419"/>
                <a:gd name="connsiteY31" fmla="*/ 328613 h 852488"/>
                <a:gd name="connsiteX32" fmla="*/ 885825 w 1064419"/>
                <a:gd name="connsiteY32" fmla="*/ 342900 h 852488"/>
                <a:gd name="connsiteX33" fmla="*/ 845344 w 1064419"/>
                <a:gd name="connsiteY33" fmla="*/ 364331 h 852488"/>
                <a:gd name="connsiteX34" fmla="*/ 790575 w 1064419"/>
                <a:gd name="connsiteY34" fmla="*/ 404813 h 852488"/>
                <a:gd name="connsiteX35" fmla="*/ 714375 w 1064419"/>
                <a:gd name="connsiteY35" fmla="*/ 459581 h 852488"/>
                <a:gd name="connsiteX36" fmla="*/ 511969 w 1064419"/>
                <a:gd name="connsiteY36" fmla="*/ 5857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64419" h="852488">
                  <a:moveTo>
                    <a:pt x="511969" y="585788"/>
                  </a:moveTo>
                  <a:lnTo>
                    <a:pt x="392906" y="657225"/>
                  </a:lnTo>
                  <a:lnTo>
                    <a:pt x="164306" y="783431"/>
                  </a:lnTo>
                  <a:lnTo>
                    <a:pt x="35719" y="850106"/>
                  </a:lnTo>
                  <a:lnTo>
                    <a:pt x="14287" y="852488"/>
                  </a:lnTo>
                  <a:lnTo>
                    <a:pt x="0" y="845344"/>
                  </a:lnTo>
                  <a:lnTo>
                    <a:pt x="0" y="828675"/>
                  </a:lnTo>
                  <a:lnTo>
                    <a:pt x="14287" y="790575"/>
                  </a:lnTo>
                  <a:lnTo>
                    <a:pt x="80962" y="733425"/>
                  </a:lnTo>
                  <a:lnTo>
                    <a:pt x="259556" y="576263"/>
                  </a:lnTo>
                  <a:lnTo>
                    <a:pt x="433387" y="407194"/>
                  </a:lnTo>
                  <a:lnTo>
                    <a:pt x="571500" y="257175"/>
                  </a:lnTo>
                  <a:lnTo>
                    <a:pt x="635794" y="171450"/>
                  </a:lnTo>
                  <a:lnTo>
                    <a:pt x="635794" y="145256"/>
                  </a:lnTo>
                  <a:lnTo>
                    <a:pt x="628650" y="109538"/>
                  </a:lnTo>
                  <a:lnTo>
                    <a:pt x="602456" y="66675"/>
                  </a:lnTo>
                  <a:lnTo>
                    <a:pt x="585787" y="40481"/>
                  </a:lnTo>
                  <a:lnTo>
                    <a:pt x="583406" y="23813"/>
                  </a:lnTo>
                  <a:lnTo>
                    <a:pt x="590550" y="4763"/>
                  </a:lnTo>
                  <a:lnTo>
                    <a:pt x="614362" y="0"/>
                  </a:lnTo>
                  <a:lnTo>
                    <a:pt x="676275" y="14288"/>
                  </a:lnTo>
                  <a:lnTo>
                    <a:pt x="764381" y="38100"/>
                  </a:lnTo>
                  <a:lnTo>
                    <a:pt x="850106" y="78581"/>
                  </a:lnTo>
                  <a:lnTo>
                    <a:pt x="933450" y="128588"/>
                  </a:lnTo>
                  <a:lnTo>
                    <a:pt x="988219" y="164306"/>
                  </a:lnTo>
                  <a:lnTo>
                    <a:pt x="1033462" y="202406"/>
                  </a:lnTo>
                  <a:lnTo>
                    <a:pt x="1054894" y="223838"/>
                  </a:lnTo>
                  <a:lnTo>
                    <a:pt x="1064419" y="240506"/>
                  </a:lnTo>
                  <a:lnTo>
                    <a:pt x="1064419" y="266700"/>
                  </a:lnTo>
                  <a:lnTo>
                    <a:pt x="1047750" y="295275"/>
                  </a:lnTo>
                  <a:lnTo>
                    <a:pt x="1000125" y="316706"/>
                  </a:lnTo>
                  <a:lnTo>
                    <a:pt x="935831" y="328613"/>
                  </a:lnTo>
                  <a:lnTo>
                    <a:pt x="885825" y="342900"/>
                  </a:lnTo>
                  <a:lnTo>
                    <a:pt x="845344" y="364331"/>
                  </a:lnTo>
                  <a:lnTo>
                    <a:pt x="790575" y="404813"/>
                  </a:lnTo>
                  <a:lnTo>
                    <a:pt x="714375" y="459581"/>
                  </a:lnTo>
                  <a:lnTo>
                    <a:pt x="511969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B8FA88A-A19D-534E-99DA-344B1360BE1B}"/>
                </a:ext>
              </a:extLst>
            </p:cNvPr>
            <p:cNvSpPr/>
            <p:nvPr/>
          </p:nvSpPr>
          <p:spPr>
            <a:xfrm>
              <a:off x="3117850" y="3963988"/>
              <a:ext cx="3565525" cy="515937"/>
            </a:xfrm>
            <a:custGeom>
              <a:avLst/>
              <a:gdLst>
                <a:gd name="connsiteX0" fmla="*/ 2272597 w 3565267"/>
                <a:gd name="connsiteY0" fmla="*/ 265086 h 515280"/>
                <a:gd name="connsiteX1" fmla="*/ 1944962 w 3565267"/>
                <a:gd name="connsiteY1" fmla="*/ 291893 h 515280"/>
                <a:gd name="connsiteX2" fmla="*/ 1429681 w 3565267"/>
                <a:gd name="connsiteY2" fmla="*/ 348484 h 515280"/>
                <a:gd name="connsiteX3" fmla="*/ 1125874 w 3565267"/>
                <a:gd name="connsiteY3" fmla="*/ 387205 h 515280"/>
                <a:gd name="connsiteX4" fmla="*/ 768454 w 3565267"/>
                <a:gd name="connsiteY4" fmla="*/ 434861 h 515280"/>
                <a:gd name="connsiteX5" fmla="*/ 634421 w 3565267"/>
                <a:gd name="connsiteY5" fmla="*/ 452732 h 515280"/>
                <a:gd name="connsiteX6" fmla="*/ 574851 w 3565267"/>
                <a:gd name="connsiteY6" fmla="*/ 473581 h 515280"/>
                <a:gd name="connsiteX7" fmla="*/ 500388 w 3565267"/>
                <a:gd name="connsiteY7" fmla="*/ 494431 h 515280"/>
                <a:gd name="connsiteX8" fmla="*/ 416990 w 3565267"/>
                <a:gd name="connsiteY8" fmla="*/ 509323 h 515280"/>
                <a:gd name="connsiteX9" fmla="*/ 384227 w 3565267"/>
                <a:gd name="connsiteY9" fmla="*/ 515280 h 515280"/>
                <a:gd name="connsiteX10" fmla="*/ 357420 w 3565267"/>
                <a:gd name="connsiteY10" fmla="*/ 515280 h 515280"/>
                <a:gd name="connsiteX11" fmla="*/ 312743 w 3565267"/>
                <a:gd name="connsiteY11" fmla="*/ 503366 h 515280"/>
                <a:gd name="connsiteX12" fmla="*/ 271044 w 3565267"/>
                <a:gd name="connsiteY12" fmla="*/ 485495 h 515280"/>
                <a:gd name="connsiteX13" fmla="*/ 235302 w 3565267"/>
                <a:gd name="connsiteY13" fmla="*/ 467624 h 515280"/>
                <a:gd name="connsiteX14" fmla="*/ 169775 w 3565267"/>
                <a:gd name="connsiteY14" fmla="*/ 419968 h 515280"/>
                <a:gd name="connsiteX15" fmla="*/ 92334 w 3565267"/>
                <a:gd name="connsiteY15" fmla="*/ 345506 h 515280"/>
                <a:gd name="connsiteX16" fmla="*/ 14893 w 3565267"/>
                <a:gd name="connsiteY16" fmla="*/ 253172 h 515280"/>
                <a:gd name="connsiteX17" fmla="*/ 0 w 3565267"/>
                <a:gd name="connsiteY17" fmla="*/ 226366 h 515280"/>
                <a:gd name="connsiteX18" fmla="*/ 0 w 3565267"/>
                <a:gd name="connsiteY18" fmla="*/ 193602 h 515280"/>
                <a:gd name="connsiteX19" fmla="*/ 8936 w 3565267"/>
                <a:gd name="connsiteY19" fmla="*/ 175731 h 515280"/>
                <a:gd name="connsiteX20" fmla="*/ 23828 w 3565267"/>
                <a:gd name="connsiteY20" fmla="*/ 175731 h 515280"/>
                <a:gd name="connsiteX21" fmla="*/ 44678 w 3565267"/>
                <a:gd name="connsiteY21" fmla="*/ 184667 h 515280"/>
                <a:gd name="connsiteX22" fmla="*/ 83398 w 3565267"/>
                <a:gd name="connsiteY22" fmla="*/ 217430 h 515280"/>
                <a:gd name="connsiteX23" fmla="*/ 119140 w 3565267"/>
                <a:gd name="connsiteY23" fmla="*/ 244237 h 515280"/>
                <a:gd name="connsiteX24" fmla="*/ 169775 w 3565267"/>
                <a:gd name="connsiteY24" fmla="*/ 265086 h 515280"/>
                <a:gd name="connsiteX25" fmla="*/ 229345 w 3565267"/>
                <a:gd name="connsiteY25" fmla="*/ 277000 h 515280"/>
                <a:gd name="connsiteX26" fmla="*/ 285936 w 3565267"/>
                <a:gd name="connsiteY26" fmla="*/ 279979 h 515280"/>
                <a:gd name="connsiteX27" fmla="*/ 375291 w 3565267"/>
                <a:gd name="connsiteY27" fmla="*/ 277000 h 515280"/>
                <a:gd name="connsiteX28" fmla="*/ 607615 w 3565267"/>
                <a:gd name="connsiteY28" fmla="*/ 250194 h 515280"/>
                <a:gd name="connsiteX29" fmla="*/ 1173530 w 3565267"/>
                <a:gd name="connsiteY29" fmla="*/ 190624 h 515280"/>
                <a:gd name="connsiteX30" fmla="*/ 1688811 w 3565267"/>
                <a:gd name="connsiteY30" fmla="*/ 134032 h 515280"/>
                <a:gd name="connsiteX31" fmla="*/ 2022403 w 3565267"/>
                <a:gd name="connsiteY31" fmla="*/ 101269 h 515280"/>
                <a:gd name="connsiteX32" fmla="*/ 2463221 w 3565267"/>
                <a:gd name="connsiteY32" fmla="*/ 74462 h 515280"/>
                <a:gd name="connsiteX33" fmla="*/ 2772985 w 3565267"/>
                <a:gd name="connsiteY33" fmla="*/ 68505 h 515280"/>
                <a:gd name="connsiteX34" fmla="*/ 2951695 w 3565267"/>
                <a:gd name="connsiteY34" fmla="*/ 68505 h 515280"/>
                <a:gd name="connsiteX35" fmla="*/ 3052964 w 3565267"/>
                <a:gd name="connsiteY35" fmla="*/ 35742 h 515280"/>
                <a:gd name="connsiteX36" fmla="*/ 3133384 w 3565267"/>
                <a:gd name="connsiteY36" fmla="*/ 11914 h 515280"/>
                <a:gd name="connsiteX37" fmla="*/ 3186997 w 3565267"/>
                <a:gd name="connsiteY37" fmla="*/ 0 h 515280"/>
                <a:gd name="connsiteX38" fmla="*/ 3228696 w 3565267"/>
                <a:gd name="connsiteY38" fmla="*/ 5957 h 515280"/>
                <a:gd name="connsiteX39" fmla="*/ 3347836 w 3565267"/>
                <a:gd name="connsiteY39" fmla="*/ 47656 h 515280"/>
                <a:gd name="connsiteX40" fmla="*/ 3469955 w 3565267"/>
                <a:gd name="connsiteY40" fmla="*/ 92333 h 515280"/>
                <a:gd name="connsiteX41" fmla="*/ 3520589 w 3565267"/>
                <a:gd name="connsiteY41" fmla="*/ 122118 h 515280"/>
                <a:gd name="connsiteX42" fmla="*/ 3556331 w 3565267"/>
                <a:gd name="connsiteY42" fmla="*/ 154882 h 515280"/>
                <a:gd name="connsiteX43" fmla="*/ 3565267 w 3565267"/>
                <a:gd name="connsiteY43" fmla="*/ 190624 h 515280"/>
                <a:gd name="connsiteX44" fmla="*/ 3565267 w 3565267"/>
                <a:gd name="connsiteY44" fmla="*/ 226366 h 515280"/>
                <a:gd name="connsiteX45" fmla="*/ 3541439 w 3565267"/>
                <a:gd name="connsiteY45" fmla="*/ 259129 h 515280"/>
                <a:gd name="connsiteX46" fmla="*/ 3472933 w 3565267"/>
                <a:gd name="connsiteY46" fmla="*/ 288914 h 515280"/>
                <a:gd name="connsiteX47" fmla="*/ 3407406 w 3565267"/>
                <a:gd name="connsiteY47" fmla="*/ 285936 h 515280"/>
                <a:gd name="connsiteX48" fmla="*/ 3124448 w 3565267"/>
                <a:gd name="connsiteY48" fmla="*/ 256151 h 515280"/>
                <a:gd name="connsiteX49" fmla="*/ 2752136 w 3565267"/>
                <a:gd name="connsiteY49" fmla="*/ 241258 h 515280"/>
                <a:gd name="connsiteX50" fmla="*/ 2272597 w 3565267"/>
                <a:gd name="connsiteY50" fmla="*/ 265086 h 51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65267" h="515280">
                  <a:moveTo>
                    <a:pt x="2272597" y="265086"/>
                  </a:moveTo>
                  <a:lnTo>
                    <a:pt x="1944962" y="291893"/>
                  </a:lnTo>
                  <a:lnTo>
                    <a:pt x="1429681" y="348484"/>
                  </a:lnTo>
                  <a:lnTo>
                    <a:pt x="1125874" y="387205"/>
                  </a:lnTo>
                  <a:lnTo>
                    <a:pt x="768454" y="434861"/>
                  </a:lnTo>
                  <a:lnTo>
                    <a:pt x="634421" y="452732"/>
                  </a:lnTo>
                  <a:lnTo>
                    <a:pt x="574851" y="473581"/>
                  </a:lnTo>
                  <a:lnTo>
                    <a:pt x="500388" y="494431"/>
                  </a:lnTo>
                  <a:lnTo>
                    <a:pt x="416990" y="509323"/>
                  </a:lnTo>
                  <a:lnTo>
                    <a:pt x="384227" y="515280"/>
                  </a:lnTo>
                  <a:lnTo>
                    <a:pt x="357420" y="515280"/>
                  </a:lnTo>
                  <a:lnTo>
                    <a:pt x="312743" y="503366"/>
                  </a:lnTo>
                  <a:lnTo>
                    <a:pt x="271044" y="485495"/>
                  </a:lnTo>
                  <a:lnTo>
                    <a:pt x="235302" y="467624"/>
                  </a:lnTo>
                  <a:lnTo>
                    <a:pt x="169775" y="419968"/>
                  </a:lnTo>
                  <a:lnTo>
                    <a:pt x="92334" y="345506"/>
                  </a:lnTo>
                  <a:lnTo>
                    <a:pt x="14893" y="253172"/>
                  </a:lnTo>
                  <a:lnTo>
                    <a:pt x="0" y="226366"/>
                  </a:lnTo>
                  <a:lnTo>
                    <a:pt x="0" y="193602"/>
                  </a:lnTo>
                  <a:lnTo>
                    <a:pt x="8936" y="175731"/>
                  </a:lnTo>
                  <a:lnTo>
                    <a:pt x="23828" y="175731"/>
                  </a:lnTo>
                  <a:lnTo>
                    <a:pt x="44678" y="184667"/>
                  </a:lnTo>
                  <a:lnTo>
                    <a:pt x="83398" y="217430"/>
                  </a:lnTo>
                  <a:lnTo>
                    <a:pt x="119140" y="244237"/>
                  </a:lnTo>
                  <a:lnTo>
                    <a:pt x="169775" y="265086"/>
                  </a:lnTo>
                  <a:lnTo>
                    <a:pt x="229345" y="277000"/>
                  </a:lnTo>
                  <a:lnTo>
                    <a:pt x="285936" y="279979"/>
                  </a:lnTo>
                  <a:lnTo>
                    <a:pt x="375291" y="277000"/>
                  </a:lnTo>
                  <a:lnTo>
                    <a:pt x="607615" y="250194"/>
                  </a:lnTo>
                  <a:lnTo>
                    <a:pt x="1173530" y="190624"/>
                  </a:lnTo>
                  <a:lnTo>
                    <a:pt x="1688811" y="134032"/>
                  </a:lnTo>
                  <a:lnTo>
                    <a:pt x="2022403" y="101269"/>
                  </a:lnTo>
                  <a:lnTo>
                    <a:pt x="2463221" y="74462"/>
                  </a:lnTo>
                  <a:lnTo>
                    <a:pt x="2772985" y="68505"/>
                  </a:lnTo>
                  <a:lnTo>
                    <a:pt x="2951695" y="68505"/>
                  </a:lnTo>
                  <a:lnTo>
                    <a:pt x="3052964" y="35742"/>
                  </a:lnTo>
                  <a:lnTo>
                    <a:pt x="3133384" y="11914"/>
                  </a:lnTo>
                  <a:lnTo>
                    <a:pt x="3186997" y="0"/>
                  </a:lnTo>
                  <a:lnTo>
                    <a:pt x="3228696" y="5957"/>
                  </a:lnTo>
                  <a:lnTo>
                    <a:pt x="3347836" y="47656"/>
                  </a:lnTo>
                  <a:lnTo>
                    <a:pt x="3469955" y="92333"/>
                  </a:lnTo>
                  <a:lnTo>
                    <a:pt x="3520589" y="122118"/>
                  </a:lnTo>
                  <a:lnTo>
                    <a:pt x="3556331" y="154882"/>
                  </a:lnTo>
                  <a:lnTo>
                    <a:pt x="3565267" y="190624"/>
                  </a:lnTo>
                  <a:lnTo>
                    <a:pt x="3565267" y="226366"/>
                  </a:lnTo>
                  <a:lnTo>
                    <a:pt x="3541439" y="259129"/>
                  </a:lnTo>
                  <a:lnTo>
                    <a:pt x="3472933" y="288914"/>
                  </a:lnTo>
                  <a:lnTo>
                    <a:pt x="3407406" y="285936"/>
                  </a:lnTo>
                  <a:lnTo>
                    <a:pt x="3124448" y="256151"/>
                  </a:lnTo>
                  <a:lnTo>
                    <a:pt x="2752136" y="241258"/>
                  </a:lnTo>
                  <a:lnTo>
                    <a:pt x="2272597" y="2650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FE840C9-957F-094D-9218-39F2A76FD501}"/>
                </a:ext>
              </a:extLst>
            </p:cNvPr>
            <p:cNvSpPr/>
            <p:nvPr/>
          </p:nvSpPr>
          <p:spPr>
            <a:xfrm>
              <a:off x="3819525" y="1439863"/>
              <a:ext cx="574675" cy="1055687"/>
            </a:xfrm>
            <a:custGeom>
              <a:avLst/>
              <a:gdLst>
                <a:gd name="connsiteX0" fmla="*/ 354806 w 573881"/>
                <a:gd name="connsiteY0" fmla="*/ 809625 h 1054894"/>
                <a:gd name="connsiteX1" fmla="*/ 340519 w 573881"/>
                <a:gd name="connsiteY1" fmla="*/ 704850 h 1054894"/>
                <a:gd name="connsiteX2" fmla="*/ 302419 w 573881"/>
                <a:gd name="connsiteY2" fmla="*/ 502444 h 1054894"/>
                <a:gd name="connsiteX3" fmla="*/ 283369 w 573881"/>
                <a:gd name="connsiteY3" fmla="*/ 428625 h 1054894"/>
                <a:gd name="connsiteX4" fmla="*/ 257175 w 573881"/>
                <a:gd name="connsiteY4" fmla="*/ 347663 h 1054894"/>
                <a:gd name="connsiteX5" fmla="*/ 230981 w 573881"/>
                <a:gd name="connsiteY5" fmla="*/ 278607 h 1054894"/>
                <a:gd name="connsiteX6" fmla="*/ 204788 w 573881"/>
                <a:gd name="connsiteY6" fmla="*/ 219075 h 1054894"/>
                <a:gd name="connsiteX7" fmla="*/ 183356 w 573881"/>
                <a:gd name="connsiteY7" fmla="*/ 176213 h 1054894"/>
                <a:gd name="connsiteX8" fmla="*/ 157163 w 573881"/>
                <a:gd name="connsiteY8" fmla="*/ 145257 h 1054894"/>
                <a:gd name="connsiteX9" fmla="*/ 128588 w 573881"/>
                <a:gd name="connsiteY9" fmla="*/ 121444 h 1054894"/>
                <a:gd name="connsiteX10" fmla="*/ 95250 w 573881"/>
                <a:gd name="connsiteY10" fmla="*/ 100013 h 1054894"/>
                <a:gd name="connsiteX11" fmla="*/ 64294 w 573881"/>
                <a:gd name="connsiteY11" fmla="*/ 83344 h 1054894"/>
                <a:gd name="connsiteX12" fmla="*/ 35719 w 573881"/>
                <a:gd name="connsiteY12" fmla="*/ 73819 h 1054894"/>
                <a:gd name="connsiteX13" fmla="*/ 19050 w 573881"/>
                <a:gd name="connsiteY13" fmla="*/ 59532 h 1054894"/>
                <a:gd name="connsiteX14" fmla="*/ 2381 w 573881"/>
                <a:gd name="connsiteY14" fmla="*/ 38100 h 1054894"/>
                <a:gd name="connsiteX15" fmla="*/ 0 w 573881"/>
                <a:gd name="connsiteY15" fmla="*/ 23813 h 1054894"/>
                <a:gd name="connsiteX16" fmla="*/ 7144 w 573881"/>
                <a:gd name="connsiteY16" fmla="*/ 9525 h 1054894"/>
                <a:gd name="connsiteX17" fmla="*/ 33338 w 573881"/>
                <a:gd name="connsiteY17" fmla="*/ 0 h 1054894"/>
                <a:gd name="connsiteX18" fmla="*/ 97631 w 573881"/>
                <a:gd name="connsiteY18" fmla="*/ 4763 h 1054894"/>
                <a:gd name="connsiteX19" fmla="*/ 200025 w 573881"/>
                <a:gd name="connsiteY19" fmla="*/ 16669 h 1054894"/>
                <a:gd name="connsiteX20" fmla="*/ 309563 w 573881"/>
                <a:gd name="connsiteY20" fmla="*/ 35719 h 1054894"/>
                <a:gd name="connsiteX21" fmla="*/ 411956 w 573881"/>
                <a:gd name="connsiteY21" fmla="*/ 57150 h 1054894"/>
                <a:gd name="connsiteX22" fmla="*/ 478631 w 573881"/>
                <a:gd name="connsiteY22" fmla="*/ 73819 h 1054894"/>
                <a:gd name="connsiteX23" fmla="*/ 538163 w 573881"/>
                <a:gd name="connsiteY23" fmla="*/ 97632 h 1054894"/>
                <a:gd name="connsiteX24" fmla="*/ 564356 w 573881"/>
                <a:gd name="connsiteY24" fmla="*/ 116682 h 1054894"/>
                <a:gd name="connsiteX25" fmla="*/ 573881 w 573881"/>
                <a:gd name="connsiteY25" fmla="*/ 133350 h 1054894"/>
                <a:gd name="connsiteX26" fmla="*/ 571500 w 573881"/>
                <a:gd name="connsiteY26" fmla="*/ 150019 h 1054894"/>
                <a:gd name="connsiteX27" fmla="*/ 550069 w 573881"/>
                <a:gd name="connsiteY27" fmla="*/ 178594 h 1054894"/>
                <a:gd name="connsiteX28" fmla="*/ 538163 w 573881"/>
                <a:gd name="connsiteY28" fmla="*/ 207169 h 1054894"/>
                <a:gd name="connsiteX29" fmla="*/ 528638 w 573881"/>
                <a:gd name="connsiteY29" fmla="*/ 245269 h 1054894"/>
                <a:gd name="connsiteX30" fmla="*/ 526256 w 573881"/>
                <a:gd name="connsiteY30" fmla="*/ 269082 h 1054894"/>
                <a:gd name="connsiteX31" fmla="*/ 528638 w 573881"/>
                <a:gd name="connsiteY31" fmla="*/ 328613 h 1054894"/>
                <a:gd name="connsiteX32" fmla="*/ 547688 w 573881"/>
                <a:gd name="connsiteY32" fmla="*/ 481013 h 1054894"/>
                <a:gd name="connsiteX33" fmla="*/ 566738 w 573881"/>
                <a:gd name="connsiteY33" fmla="*/ 683419 h 1054894"/>
                <a:gd name="connsiteX34" fmla="*/ 569119 w 573881"/>
                <a:gd name="connsiteY34" fmla="*/ 776288 h 1054894"/>
                <a:gd name="connsiteX35" fmla="*/ 569119 w 573881"/>
                <a:gd name="connsiteY35" fmla="*/ 845344 h 1054894"/>
                <a:gd name="connsiteX36" fmla="*/ 566738 w 573881"/>
                <a:gd name="connsiteY36" fmla="*/ 897732 h 1054894"/>
                <a:gd name="connsiteX37" fmla="*/ 561975 w 573881"/>
                <a:gd name="connsiteY37" fmla="*/ 935832 h 1054894"/>
                <a:gd name="connsiteX38" fmla="*/ 550069 w 573881"/>
                <a:gd name="connsiteY38" fmla="*/ 976313 h 1054894"/>
                <a:gd name="connsiteX39" fmla="*/ 533400 w 573881"/>
                <a:gd name="connsiteY39" fmla="*/ 1014413 h 1054894"/>
                <a:gd name="connsiteX40" fmla="*/ 511969 w 573881"/>
                <a:gd name="connsiteY40" fmla="*/ 1040607 h 1054894"/>
                <a:gd name="connsiteX41" fmla="*/ 497681 w 573881"/>
                <a:gd name="connsiteY41" fmla="*/ 1050132 h 1054894"/>
                <a:gd name="connsiteX42" fmla="*/ 478631 w 573881"/>
                <a:gd name="connsiteY42" fmla="*/ 1054894 h 1054894"/>
                <a:gd name="connsiteX43" fmla="*/ 450056 w 573881"/>
                <a:gd name="connsiteY43" fmla="*/ 1050132 h 1054894"/>
                <a:gd name="connsiteX44" fmla="*/ 419100 w 573881"/>
                <a:gd name="connsiteY44" fmla="*/ 1028700 h 1054894"/>
                <a:gd name="connsiteX45" fmla="*/ 388144 w 573881"/>
                <a:gd name="connsiteY45" fmla="*/ 988219 h 1054894"/>
                <a:gd name="connsiteX46" fmla="*/ 369094 w 573881"/>
                <a:gd name="connsiteY46" fmla="*/ 909638 h 1054894"/>
                <a:gd name="connsiteX47" fmla="*/ 354806 w 573881"/>
                <a:gd name="connsiteY47" fmla="*/ 8096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054894">
                  <a:moveTo>
                    <a:pt x="354806" y="809625"/>
                  </a:moveTo>
                  <a:lnTo>
                    <a:pt x="340519" y="704850"/>
                  </a:lnTo>
                  <a:lnTo>
                    <a:pt x="302419" y="502444"/>
                  </a:lnTo>
                  <a:lnTo>
                    <a:pt x="283369" y="428625"/>
                  </a:lnTo>
                  <a:lnTo>
                    <a:pt x="257175" y="347663"/>
                  </a:lnTo>
                  <a:lnTo>
                    <a:pt x="230981" y="278607"/>
                  </a:lnTo>
                  <a:lnTo>
                    <a:pt x="204788" y="219075"/>
                  </a:lnTo>
                  <a:lnTo>
                    <a:pt x="183356" y="176213"/>
                  </a:lnTo>
                  <a:lnTo>
                    <a:pt x="157163" y="145257"/>
                  </a:lnTo>
                  <a:lnTo>
                    <a:pt x="128588" y="121444"/>
                  </a:lnTo>
                  <a:lnTo>
                    <a:pt x="95250" y="100013"/>
                  </a:lnTo>
                  <a:lnTo>
                    <a:pt x="64294" y="83344"/>
                  </a:lnTo>
                  <a:lnTo>
                    <a:pt x="35719" y="73819"/>
                  </a:lnTo>
                  <a:lnTo>
                    <a:pt x="19050" y="59532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97631" y="4763"/>
                  </a:lnTo>
                  <a:lnTo>
                    <a:pt x="200025" y="16669"/>
                  </a:lnTo>
                  <a:lnTo>
                    <a:pt x="309563" y="35719"/>
                  </a:lnTo>
                  <a:lnTo>
                    <a:pt x="411956" y="57150"/>
                  </a:lnTo>
                  <a:lnTo>
                    <a:pt x="478631" y="73819"/>
                  </a:lnTo>
                  <a:lnTo>
                    <a:pt x="538163" y="97632"/>
                  </a:lnTo>
                  <a:lnTo>
                    <a:pt x="564356" y="116682"/>
                  </a:lnTo>
                  <a:lnTo>
                    <a:pt x="573881" y="133350"/>
                  </a:lnTo>
                  <a:lnTo>
                    <a:pt x="571500" y="150019"/>
                  </a:lnTo>
                  <a:lnTo>
                    <a:pt x="550069" y="178594"/>
                  </a:lnTo>
                  <a:lnTo>
                    <a:pt x="538163" y="207169"/>
                  </a:lnTo>
                  <a:lnTo>
                    <a:pt x="528638" y="245269"/>
                  </a:lnTo>
                  <a:lnTo>
                    <a:pt x="526256" y="269082"/>
                  </a:lnTo>
                  <a:lnTo>
                    <a:pt x="528638" y="328613"/>
                  </a:lnTo>
                  <a:lnTo>
                    <a:pt x="547688" y="481013"/>
                  </a:lnTo>
                  <a:lnTo>
                    <a:pt x="566738" y="683419"/>
                  </a:lnTo>
                  <a:cubicBezTo>
                    <a:pt x="567532" y="714375"/>
                    <a:pt x="568325" y="745332"/>
                    <a:pt x="569119" y="776288"/>
                  </a:cubicBezTo>
                  <a:lnTo>
                    <a:pt x="569119" y="845344"/>
                  </a:lnTo>
                  <a:lnTo>
                    <a:pt x="566738" y="897732"/>
                  </a:lnTo>
                  <a:lnTo>
                    <a:pt x="561975" y="935832"/>
                  </a:lnTo>
                  <a:lnTo>
                    <a:pt x="550069" y="976313"/>
                  </a:lnTo>
                  <a:lnTo>
                    <a:pt x="533400" y="1014413"/>
                  </a:lnTo>
                  <a:lnTo>
                    <a:pt x="511969" y="1040607"/>
                  </a:lnTo>
                  <a:lnTo>
                    <a:pt x="497681" y="1050132"/>
                  </a:lnTo>
                  <a:lnTo>
                    <a:pt x="478631" y="1054894"/>
                  </a:lnTo>
                  <a:lnTo>
                    <a:pt x="450056" y="1050132"/>
                  </a:lnTo>
                  <a:lnTo>
                    <a:pt x="419100" y="1028700"/>
                  </a:lnTo>
                  <a:lnTo>
                    <a:pt x="388144" y="988219"/>
                  </a:lnTo>
                  <a:lnTo>
                    <a:pt x="369094" y="909638"/>
                  </a:lnTo>
                  <a:lnTo>
                    <a:pt x="354806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C9EB472-C9BB-1841-B36D-E2C3036B298C}"/>
                </a:ext>
              </a:extLst>
            </p:cNvPr>
            <p:cNvSpPr/>
            <p:nvPr/>
          </p:nvSpPr>
          <p:spPr>
            <a:xfrm>
              <a:off x="5491163" y="1238250"/>
              <a:ext cx="546100" cy="1077913"/>
            </a:xfrm>
            <a:custGeom>
              <a:avLst/>
              <a:gdLst>
                <a:gd name="connsiteX0" fmla="*/ 69056 w 545306"/>
                <a:gd name="connsiteY0" fmla="*/ 862013 h 1078706"/>
                <a:gd name="connsiteX1" fmla="*/ 100012 w 545306"/>
                <a:gd name="connsiteY1" fmla="*/ 738188 h 1078706"/>
                <a:gd name="connsiteX2" fmla="*/ 147637 w 545306"/>
                <a:gd name="connsiteY2" fmla="*/ 550069 h 1078706"/>
                <a:gd name="connsiteX3" fmla="*/ 188118 w 545306"/>
                <a:gd name="connsiteY3" fmla="*/ 340519 h 1078706"/>
                <a:gd name="connsiteX4" fmla="*/ 188118 w 545306"/>
                <a:gd name="connsiteY4" fmla="*/ 295275 h 1078706"/>
                <a:gd name="connsiteX5" fmla="*/ 180975 w 545306"/>
                <a:gd name="connsiteY5" fmla="*/ 257175 h 1078706"/>
                <a:gd name="connsiteX6" fmla="*/ 164306 w 545306"/>
                <a:gd name="connsiteY6" fmla="*/ 216694 h 1078706"/>
                <a:gd name="connsiteX7" fmla="*/ 126206 w 545306"/>
                <a:gd name="connsiteY7" fmla="*/ 161925 h 1078706"/>
                <a:gd name="connsiteX8" fmla="*/ 73818 w 545306"/>
                <a:gd name="connsiteY8" fmla="*/ 111919 h 1078706"/>
                <a:gd name="connsiteX9" fmla="*/ 21431 w 545306"/>
                <a:gd name="connsiteY9" fmla="*/ 64294 h 1078706"/>
                <a:gd name="connsiteX10" fmla="*/ 7143 w 545306"/>
                <a:gd name="connsiteY10" fmla="*/ 47625 h 1078706"/>
                <a:gd name="connsiteX11" fmla="*/ 0 w 545306"/>
                <a:gd name="connsiteY11" fmla="*/ 33338 h 1078706"/>
                <a:gd name="connsiteX12" fmla="*/ 4762 w 545306"/>
                <a:gd name="connsiteY12" fmla="*/ 16669 h 1078706"/>
                <a:gd name="connsiteX13" fmla="*/ 28575 w 545306"/>
                <a:gd name="connsiteY13" fmla="*/ 2381 h 1078706"/>
                <a:gd name="connsiteX14" fmla="*/ 76200 w 545306"/>
                <a:gd name="connsiteY14" fmla="*/ 0 h 1078706"/>
                <a:gd name="connsiteX15" fmla="*/ 150018 w 545306"/>
                <a:gd name="connsiteY15" fmla="*/ 11906 h 1078706"/>
                <a:gd name="connsiteX16" fmla="*/ 219075 w 545306"/>
                <a:gd name="connsiteY16" fmla="*/ 30956 h 1078706"/>
                <a:gd name="connsiteX17" fmla="*/ 285750 w 545306"/>
                <a:gd name="connsiteY17" fmla="*/ 59531 h 1078706"/>
                <a:gd name="connsiteX18" fmla="*/ 359568 w 545306"/>
                <a:gd name="connsiteY18" fmla="*/ 97631 h 1078706"/>
                <a:gd name="connsiteX19" fmla="*/ 423862 w 545306"/>
                <a:gd name="connsiteY19" fmla="*/ 133350 h 1078706"/>
                <a:gd name="connsiteX20" fmla="*/ 483393 w 545306"/>
                <a:gd name="connsiteY20" fmla="*/ 169069 h 1078706"/>
                <a:gd name="connsiteX21" fmla="*/ 519112 w 545306"/>
                <a:gd name="connsiteY21" fmla="*/ 200025 h 1078706"/>
                <a:gd name="connsiteX22" fmla="*/ 535781 w 545306"/>
                <a:gd name="connsiteY22" fmla="*/ 221456 h 1078706"/>
                <a:gd name="connsiteX23" fmla="*/ 545306 w 545306"/>
                <a:gd name="connsiteY23" fmla="*/ 245269 h 1078706"/>
                <a:gd name="connsiteX24" fmla="*/ 545306 w 545306"/>
                <a:gd name="connsiteY24" fmla="*/ 261938 h 1078706"/>
                <a:gd name="connsiteX25" fmla="*/ 538162 w 545306"/>
                <a:gd name="connsiteY25" fmla="*/ 278606 h 1078706"/>
                <a:gd name="connsiteX26" fmla="*/ 516731 w 545306"/>
                <a:gd name="connsiteY26" fmla="*/ 297656 h 1078706"/>
                <a:gd name="connsiteX27" fmla="*/ 485775 w 545306"/>
                <a:gd name="connsiteY27" fmla="*/ 319088 h 1078706"/>
                <a:gd name="connsiteX28" fmla="*/ 459581 w 545306"/>
                <a:gd name="connsiteY28" fmla="*/ 342900 h 1078706"/>
                <a:gd name="connsiteX29" fmla="*/ 440531 w 545306"/>
                <a:gd name="connsiteY29" fmla="*/ 369094 h 1078706"/>
                <a:gd name="connsiteX30" fmla="*/ 426243 w 545306"/>
                <a:gd name="connsiteY30" fmla="*/ 416719 h 1078706"/>
                <a:gd name="connsiteX31" fmla="*/ 385762 w 545306"/>
                <a:gd name="connsiteY31" fmla="*/ 557213 h 1078706"/>
                <a:gd name="connsiteX32" fmla="*/ 314325 w 545306"/>
                <a:gd name="connsiteY32" fmla="*/ 764381 h 1078706"/>
                <a:gd name="connsiteX33" fmla="*/ 283368 w 545306"/>
                <a:gd name="connsiteY33" fmla="*/ 847725 h 1078706"/>
                <a:gd name="connsiteX34" fmla="*/ 238125 w 545306"/>
                <a:gd name="connsiteY34" fmla="*/ 962025 h 1078706"/>
                <a:gd name="connsiteX35" fmla="*/ 214312 w 545306"/>
                <a:gd name="connsiteY35" fmla="*/ 1009650 h 1078706"/>
                <a:gd name="connsiteX36" fmla="*/ 190500 w 545306"/>
                <a:gd name="connsiteY36" fmla="*/ 1052513 h 1078706"/>
                <a:gd name="connsiteX37" fmla="*/ 176212 w 545306"/>
                <a:gd name="connsiteY37" fmla="*/ 1066800 h 1078706"/>
                <a:gd name="connsiteX38" fmla="*/ 157162 w 545306"/>
                <a:gd name="connsiteY38" fmla="*/ 1073944 h 1078706"/>
                <a:gd name="connsiteX39" fmla="*/ 138112 w 545306"/>
                <a:gd name="connsiteY39" fmla="*/ 1078706 h 1078706"/>
                <a:gd name="connsiteX40" fmla="*/ 104775 w 545306"/>
                <a:gd name="connsiteY40" fmla="*/ 1066800 h 1078706"/>
                <a:gd name="connsiteX41" fmla="*/ 88106 w 545306"/>
                <a:gd name="connsiteY41" fmla="*/ 1047750 h 1078706"/>
                <a:gd name="connsiteX42" fmla="*/ 71437 w 545306"/>
                <a:gd name="connsiteY42" fmla="*/ 1016794 h 1078706"/>
                <a:gd name="connsiteX43" fmla="*/ 59531 w 545306"/>
                <a:gd name="connsiteY43" fmla="*/ 973931 h 1078706"/>
                <a:gd name="connsiteX44" fmla="*/ 57150 w 545306"/>
                <a:gd name="connsiteY44" fmla="*/ 931069 h 1078706"/>
                <a:gd name="connsiteX45" fmla="*/ 69056 w 545306"/>
                <a:gd name="connsiteY45" fmla="*/ 862013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5306" h="1078706">
                  <a:moveTo>
                    <a:pt x="69056" y="862013"/>
                  </a:moveTo>
                  <a:lnTo>
                    <a:pt x="100012" y="738188"/>
                  </a:lnTo>
                  <a:lnTo>
                    <a:pt x="147637" y="550069"/>
                  </a:lnTo>
                  <a:lnTo>
                    <a:pt x="188118" y="340519"/>
                  </a:lnTo>
                  <a:lnTo>
                    <a:pt x="188118" y="295275"/>
                  </a:lnTo>
                  <a:lnTo>
                    <a:pt x="180975" y="257175"/>
                  </a:lnTo>
                  <a:lnTo>
                    <a:pt x="164306" y="216694"/>
                  </a:lnTo>
                  <a:lnTo>
                    <a:pt x="126206" y="161925"/>
                  </a:lnTo>
                  <a:lnTo>
                    <a:pt x="73818" y="111919"/>
                  </a:lnTo>
                  <a:lnTo>
                    <a:pt x="21431" y="64294"/>
                  </a:lnTo>
                  <a:lnTo>
                    <a:pt x="7143" y="47625"/>
                  </a:lnTo>
                  <a:lnTo>
                    <a:pt x="0" y="33338"/>
                  </a:lnTo>
                  <a:lnTo>
                    <a:pt x="4762" y="16669"/>
                  </a:lnTo>
                  <a:lnTo>
                    <a:pt x="28575" y="2381"/>
                  </a:lnTo>
                  <a:lnTo>
                    <a:pt x="76200" y="0"/>
                  </a:lnTo>
                  <a:lnTo>
                    <a:pt x="150018" y="11906"/>
                  </a:lnTo>
                  <a:lnTo>
                    <a:pt x="219075" y="30956"/>
                  </a:lnTo>
                  <a:lnTo>
                    <a:pt x="285750" y="59531"/>
                  </a:lnTo>
                  <a:lnTo>
                    <a:pt x="359568" y="97631"/>
                  </a:lnTo>
                  <a:lnTo>
                    <a:pt x="423862" y="133350"/>
                  </a:lnTo>
                  <a:lnTo>
                    <a:pt x="483393" y="169069"/>
                  </a:lnTo>
                  <a:lnTo>
                    <a:pt x="519112" y="200025"/>
                  </a:lnTo>
                  <a:lnTo>
                    <a:pt x="535781" y="221456"/>
                  </a:lnTo>
                  <a:lnTo>
                    <a:pt x="545306" y="245269"/>
                  </a:lnTo>
                  <a:lnTo>
                    <a:pt x="545306" y="261938"/>
                  </a:lnTo>
                  <a:lnTo>
                    <a:pt x="538162" y="278606"/>
                  </a:lnTo>
                  <a:lnTo>
                    <a:pt x="516731" y="297656"/>
                  </a:lnTo>
                  <a:lnTo>
                    <a:pt x="485775" y="319088"/>
                  </a:lnTo>
                  <a:lnTo>
                    <a:pt x="459581" y="342900"/>
                  </a:lnTo>
                  <a:lnTo>
                    <a:pt x="440531" y="369094"/>
                  </a:lnTo>
                  <a:lnTo>
                    <a:pt x="426243" y="416719"/>
                  </a:lnTo>
                  <a:lnTo>
                    <a:pt x="385762" y="557213"/>
                  </a:lnTo>
                  <a:lnTo>
                    <a:pt x="314325" y="764381"/>
                  </a:lnTo>
                  <a:lnTo>
                    <a:pt x="283368" y="847725"/>
                  </a:lnTo>
                  <a:lnTo>
                    <a:pt x="238125" y="962025"/>
                  </a:lnTo>
                  <a:lnTo>
                    <a:pt x="214312" y="1009650"/>
                  </a:lnTo>
                  <a:lnTo>
                    <a:pt x="190500" y="1052513"/>
                  </a:lnTo>
                  <a:lnTo>
                    <a:pt x="176212" y="1066800"/>
                  </a:lnTo>
                  <a:lnTo>
                    <a:pt x="157162" y="1073944"/>
                  </a:lnTo>
                  <a:lnTo>
                    <a:pt x="138112" y="1078706"/>
                  </a:lnTo>
                  <a:lnTo>
                    <a:pt x="104775" y="1066800"/>
                  </a:lnTo>
                  <a:lnTo>
                    <a:pt x="88106" y="1047750"/>
                  </a:lnTo>
                  <a:lnTo>
                    <a:pt x="71437" y="1016794"/>
                  </a:lnTo>
                  <a:lnTo>
                    <a:pt x="59531" y="973931"/>
                  </a:lnTo>
                  <a:lnTo>
                    <a:pt x="57150" y="931069"/>
                  </a:lnTo>
                  <a:lnTo>
                    <a:pt x="69056" y="862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159A722-BF33-5F4B-98C0-85DA8C273366}"/>
                </a:ext>
              </a:extLst>
            </p:cNvPr>
            <p:cNvSpPr/>
            <p:nvPr/>
          </p:nvSpPr>
          <p:spPr>
            <a:xfrm rot="16200000">
              <a:off x="3580606" y="4714082"/>
              <a:ext cx="2560637" cy="476250"/>
            </a:xfrm>
            <a:custGeom>
              <a:avLst/>
              <a:gdLst>
                <a:gd name="connsiteX0" fmla="*/ 1223963 w 2559844"/>
                <a:gd name="connsiteY0" fmla="*/ 431006 h 476250"/>
                <a:gd name="connsiteX1" fmla="*/ 847725 w 2559844"/>
                <a:gd name="connsiteY1" fmla="*/ 433387 h 476250"/>
                <a:gd name="connsiteX2" fmla="*/ 421482 w 2559844"/>
                <a:gd name="connsiteY2" fmla="*/ 435768 h 476250"/>
                <a:gd name="connsiteX3" fmla="*/ 280988 w 2559844"/>
                <a:gd name="connsiteY3" fmla="*/ 435768 h 476250"/>
                <a:gd name="connsiteX4" fmla="*/ 221457 w 2559844"/>
                <a:gd name="connsiteY4" fmla="*/ 435768 h 476250"/>
                <a:gd name="connsiteX5" fmla="*/ 154782 w 2559844"/>
                <a:gd name="connsiteY5" fmla="*/ 426243 h 476250"/>
                <a:gd name="connsiteX6" fmla="*/ 109538 w 2559844"/>
                <a:gd name="connsiteY6" fmla="*/ 416718 h 476250"/>
                <a:gd name="connsiteX7" fmla="*/ 78582 w 2559844"/>
                <a:gd name="connsiteY7" fmla="*/ 407193 h 476250"/>
                <a:gd name="connsiteX8" fmla="*/ 50007 w 2559844"/>
                <a:gd name="connsiteY8" fmla="*/ 392906 h 476250"/>
                <a:gd name="connsiteX9" fmla="*/ 28575 w 2559844"/>
                <a:gd name="connsiteY9" fmla="*/ 376237 h 476250"/>
                <a:gd name="connsiteX10" fmla="*/ 9525 w 2559844"/>
                <a:gd name="connsiteY10" fmla="*/ 354806 h 476250"/>
                <a:gd name="connsiteX11" fmla="*/ 0 w 2559844"/>
                <a:gd name="connsiteY11" fmla="*/ 333375 h 476250"/>
                <a:gd name="connsiteX12" fmla="*/ 2382 w 2559844"/>
                <a:gd name="connsiteY12" fmla="*/ 307181 h 476250"/>
                <a:gd name="connsiteX13" fmla="*/ 7144 w 2559844"/>
                <a:gd name="connsiteY13" fmla="*/ 283368 h 476250"/>
                <a:gd name="connsiteX14" fmla="*/ 23813 w 2559844"/>
                <a:gd name="connsiteY14" fmla="*/ 257175 h 476250"/>
                <a:gd name="connsiteX15" fmla="*/ 52388 w 2559844"/>
                <a:gd name="connsiteY15" fmla="*/ 233362 h 476250"/>
                <a:gd name="connsiteX16" fmla="*/ 107157 w 2559844"/>
                <a:gd name="connsiteY16" fmla="*/ 202406 h 476250"/>
                <a:gd name="connsiteX17" fmla="*/ 169069 w 2559844"/>
                <a:gd name="connsiteY17" fmla="*/ 180975 h 476250"/>
                <a:gd name="connsiteX18" fmla="*/ 264319 w 2559844"/>
                <a:gd name="connsiteY18" fmla="*/ 161925 h 476250"/>
                <a:gd name="connsiteX19" fmla="*/ 378619 w 2559844"/>
                <a:gd name="connsiteY19" fmla="*/ 145256 h 476250"/>
                <a:gd name="connsiteX20" fmla="*/ 419100 w 2559844"/>
                <a:gd name="connsiteY20" fmla="*/ 145256 h 476250"/>
                <a:gd name="connsiteX21" fmla="*/ 457200 w 2559844"/>
                <a:gd name="connsiteY21" fmla="*/ 159543 h 476250"/>
                <a:gd name="connsiteX22" fmla="*/ 500063 w 2559844"/>
                <a:gd name="connsiteY22" fmla="*/ 173831 h 476250"/>
                <a:gd name="connsiteX23" fmla="*/ 585788 w 2559844"/>
                <a:gd name="connsiteY23" fmla="*/ 195262 h 476250"/>
                <a:gd name="connsiteX24" fmla="*/ 650082 w 2559844"/>
                <a:gd name="connsiteY24" fmla="*/ 207168 h 476250"/>
                <a:gd name="connsiteX25" fmla="*/ 742950 w 2559844"/>
                <a:gd name="connsiteY25" fmla="*/ 211931 h 476250"/>
                <a:gd name="connsiteX26" fmla="*/ 1185863 w 2559844"/>
                <a:gd name="connsiteY26" fmla="*/ 214312 h 476250"/>
                <a:gd name="connsiteX27" fmla="*/ 1740694 w 2559844"/>
                <a:gd name="connsiteY27" fmla="*/ 211931 h 476250"/>
                <a:gd name="connsiteX28" fmla="*/ 2131219 w 2559844"/>
                <a:gd name="connsiteY28" fmla="*/ 192881 h 476250"/>
                <a:gd name="connsiteX29" fmla="*/ 2252663 w 2559844"/>
                <a:gd name="connsiteY29" fmla="*/ 190500 h 476250"/>
                <a:gd name="connsiteX30" fmla="*/ 2328863 w 2559844"/>
                <a:gd name="connsiteY30" fmla="*/ 183356 h 476250"/>
                <a:gd name="connsiteX31" fmla="*/ 2364582 w 2559844"/>
                <a:gd name="connsiteY31" fmla="*/ 173831 h 476250"/>
                <a:gd name="connsiteX32" fmla="*/ 2388394 w 2559844"/>
                <a:gd name="connsiteY32" fmla="*/ 159543 h 476250"/>
                <a:gd name="connsiteX33" fmla="*/ 2416969 w 2559844"/>
                <a:gd name="connsiteY33" fmla="*/ 138112 h 476250"/>
                <a:gd name="connsiteX34" fmla="*/ 2452688 w 2559844"/>
                <a:gd name="connsiteY34" fmla="*/ 92868 h 476250"/>
                <a:gd name="connsiteX35" fmla="*/ 2486025 w 2559844"/>
                <a:gd name="connsiteY35" fmla="*/ 38100 h 476250"/>
                <a:gd name="connsiteX36" fmla="*/ 2505075 w 2559844"/>
                <a:gd name="connsiteY36" fmla="*/ 14287 h 476250"/>
                <a:gd name="connsiteX37" fmla="*/ 2521744 w 2559844"/>
                <a:gd name="connsiteY37" fmla="*/ 2381 h 476250"/>
                <a:gd name="connsiteX38" fmla="*/ 2538413 w 2559844"/>
                <a:gd name="connsiteY38" fmla="*/ 0 h 476250"/>
                <a:gd name="connsiteX39" fmla="*/ 2552700 w 2559844"/>
                <a:gd name="connsiteY39" fmla="*/ 4762 h 476250"/>
                <a:gd name="connsiteX40" fmla="*/ 2559844 w 2559844"/>
                <a:gd name="connsiteY40" fmla="*/ 21431 h 476250"/>
                <a:gd name="connsiteX41" fmla="*/ 2552700 w 2559844"/>
                <a:gd name="connsiteY41" fmla="*/ 123825 h 476250"/>
                <a:gd name="connsiteX42" fmla="*/ 2533650 w 2559844"/>
                <a:gd name="connsiteY42" fmla="*/ 269081 h 476250"/>
                <a:gd name="connsiteX43" fmla="*/ 2524125 w 2559844"/>
                <a:gd name="connsiteY43" fmla="*/ 295275 h 476250"/>
                <a:gd name="connsiteX44" fmla="*/ 2481263 w 2559844"/>
                <a:gd name="connsiteY44" fmla="*/ 350043 h 476250"/>
                <a:gd name="connsiteX45" fmla="*/ 2402682 w 2559844"/>
                <a:gd name="connsiteY45" fmla="*/ 428625 h 476250"/>
                <a:gd name="connsiteX46" fmla="*/ 2345532 w 2559844"/>
                <a:gd name="connsiteY46" fmla="*/ 473868 h 476250"/>
                <a:gd name="connsiteX47" fmla="*/ 2336007 w 2559844"/>
                <a:gd name="connsiteY47" fmla="*/ 476250 h 476250"/>
                <a:gd name="connsiteX48" fmla="*/ 2316957 w 2559844"/>
                <a:gd name="connsiteY48" fmla="*/ 459581 h 476250"/>
                <a:gd name="connsiteX49" fmla="*/ 2305050 w 2559844"/>
                <a:gd name="connsiteY49" fmla="*/ 445293 h 476250"/>
                <a:gd name="connsiteX50" fmla="*/ 2286000 w 2559844"/>
                <a:gd name="connsiteY50" fmla="*/ 431006 h 476250"/>
                <a:gd name="connsiteX51" fmla="*/ 2264569 w 2559844"/>
                <a:gd name="connsiteY51" fmla="*/ 423862 h 476250"/>
                <a:gd name="connsiteX52" fmla="*/ 2226469 w 2559844"/>
                <a:gd name="connsiteY52" fmla="*/ 421481 h 476250"/>
                <a:gd name="connsiteX53" fmla="*/ 2143125 w 2559844"/>
                <a:gd name="connsiteY53" fmla="*/ 433387 h 476250"/>
                <a:gd name="connsiteX54" fmla="*/ 1859757 w 2559844"/>
                <a:gd name="connsiteY54" fmla="*/ 428625 h 476250"/>
                <a:gd name="connsiteX55" fmla="*/ 1223963 w 2559844"/>
                <a:gd name="connsiteY55" fmla="*/ 4310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59844" h="476250">
                  <a:moveTo>
                    <a:pt x="1223963" y="431006"/>
                  </a:moveTo>
                  <a:lnTo>
                    <a:pt x="847725" y="433387"/>
                  </a:lnTo>
                  <a:lnTo>
                    <a:pt x="421482" y="435768"/>
                  </a:lnTo>
                  <a:lnTo>
                    <a:pt x="280988" y="435768"/>
                  </a:lnTo>
                  <a:lnTo>
                    <a:pt x="221457" y="435768"/>
                  </a:lnTo>
                  <a:lnTo>
                    <a:pt x="154782" y="426243"/>
                  </a:lnTo>
                  <a:lnTo>
                    <a:pt x="109538" y="416718"/>
                  </a:lnTo>
                  <a:lnTo>
                    <a:pt x="78582" y="407193"/>
                  </a:lnTo>
                  <a:lnTo>
                    <a:pt x="50007" y="392906"/>
                  </a:lnTo>
                  <a:lnTo>
                    <a:pt x="28575" y="376237"/>
                  </a:lnTo>
                  <a:lnTo>
                    <a:pt x="9525" y="354806"/>
                  </a:lnTo>
                  <a:lnTo>
                    <a:pt x="0" y="333375"/>
                  </a:lnTo>
                  <a:lnTo>
                    <a:pt x="2382" y="307181"/>
                  </a:lnTo>
                  <a:lnTo>
                    <a:pt x="7144" y="283368"/>
                  </a:lnTo>
                  <a:lnTo>
                    <a:pt x="23813" y="257175"/>
                  </a:lnTo>
                  <a:lnTo>
                    <a:pt x="52388" y="233362"/>
                  </a:lnTo>
                  <a:lnTo>
                    <a:pt x="107157" y="202406"/>
                  </a:lnTo>
                  <a:lnTo>
                    <a:pt x="169069" y="180975"/>
                  </a:lnTo>
                  <a:lnTo>
                    <a:pt x="264319" y="161925"/>
                  </a:lnTo>
                  <a:lnTo>
                    <a:pt x="378619" y="145256"/>
                  </a:lnTo>
                  <a:lnTo>
                    <a:pt x="419100" y="145256"/>
                  </a:lnTo>
                  <a:lnTo>
                    <a:pt x="457200" y="159543"/>
                  </a:lnTo>
                  <a:lnTo>
                    <a:pt x="500063" y="173831"/>
                  </a:lnTo>
                  <a:lnTo>
                    <a:pt x="585788" y="195262"/>
                  </a:lnTo>
                  <a:lnTo>
                    <a:pt x="650082" y="207168"/>
                  </a:lnTo>
                  <a:lnTo>
                    <a:pt x="742950" y="211931"/>
                  </a:lnTo>
                  <a:lnTo>
                    <a:pt x="1185863" y="214312"/>
                  </a:lnTo>
                  <a:lnTo>
                    <a:pt x="1740694" y="211931"/>
                  </a:lnTo>
                  <a:lnTo>
                    <a:pt x="2131219" y="192881"/>
                  </a:lnTo>
                  <a:lnTo>
                    <a:pt x="2252663" y="190500"/>
                  </a:lnTo>
                  <a:lnTo>
                    <a:pt x="2328863" y="183356"/>
                  </a:lnTo>
                  <a:lnTo>
                    <a:pt x="2364582" y="173831"/>
                  </a:lnTo>
                  <a:lnTo>
                    <a:pt x="2388394" y="159543"/>
                  </a:lnTo>
                  <a:lnTo>
                    <a:pt x="2416969" y="138112"/>
                  </a:lnTo>
                  <a:lnTo>
                    <a:pt x="2452688" y="92868"/>
                  </a:lnTo>
                  <a:lnTo>
                    <a:pt x="2486025" y="38100"/>
                  </a:lnTo>
                  <a:lnTo>
                    <a:pt x="2505075" y="14287"/>
                  </a:lnTo>
                  <a:lnTo>
                    <a:pt x="2521744" y="2381"/>
                  </a:lnTo>
                  <a:lnTo>
                    <a:pt x="2538413" y="0"/>
                  </a:lnTo>
                  <a:lnTo>
                    <a:pt x="2552700" y="4762"/>
                  </a:lnTo>
                  <a:lnTo>
                    <a:pt x="2559844" y="21431"/>
                  </a:lnTo>
                  <a:lnTo>
                    <a:pt x="2552700" y="123825"/>
                  </a:lnTo>
                  <a:lnTo>
                    <a:pt x="2533650" y="269081"/>
                  </a:lnTo>
                  <a:lnTo>
                    <a:pt x="2524125" y="295275"/>
                  </a:lnTo>
                  <a:lnTo>
                    <a:pt x="2481263" y="350043"/>
                  </a:lnTo>
                  <a:lnTo>
                    <a:pt x="2402682" y="428625"/>
                  </a:lnTo>
                  <a:lnTo>
                    <a:pt x="2345532" y="473868"/>
                  </a:lnTo>
                  <a:lnTo>
                    <a:pt x="2336007" y="476250"/>
                  </a:lnTo>
                  <a:lnTo>
                    <a:pt x="2316957" y="459581"/>
                  </a:lnTo>
                  <a:lnTo>
                    <a:pt x="2305050" y="445293"/>
                  </a:lnTo>
                  <a:lnTo>
                    <a:pt x="2286000" y="431006"/>
                  </a:lnTo>
                  <a:lnTo>
                    <a:pt x="2264569" y="423862"/>
                  </a:lnTo>
                  <a:lnTo>
                    <a:pt x="2226469" y="421481"/>
                  </a:lnTo>
                  <a:lnTo>
                    <a:pt x="2143125" y="433387"/>
                  </a:lnTo>
                  <a:lnTo>
                    <a:pt x="1859757" y="428625"/>
                  </a:lnTo>
                  <a:lnTo>
                    <a:pt x="1223963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D535F6A-5D38-134D-9BF9-2F4D3F8FCFC4}"/>
                </a:ext>
              </a:extLst>
            </p:cNvPr>
            <p:cNvSpPr/>
            <p:nvPr/>
          </p:nvSpPr>
          <p:spPr>
            <a:xfrm>
              <a:off x="2824163" y="4183063"/>
              <a:ext cx="2093912" cy="1574800"/>
            </a:xfrm>
            <a:custGeom>
              <a:avLst/>
              <a:gdLst>
                <a:gd name="connsiteX0" fmla="*/ 1133475 w 2093118"/>
                <a:gd name="connsiteY0" fmla="*/ 1062038 h 1574007"/>
                <a:gd name="connsiteX1" fmla="*/ 992981 w 2093118"/>
                <a:gd name="connsiteY1" fmla="*/ 1147763 h 1574007"/>
                <a:gd name="connsiteX2" fmla="*/ 842962 w 2093118"/>
                <a:gd name="connsiteY2" fmla="*/ 1233488 h 1574007"/>
                <a:gd name="connsiteX3" fmla="*/ 609600 w 2093118"/>
                <a:gd name="connsiteY3" fmla="*/ 1347788 h 1574007"/>
                <a:gd name="connsiteX4" fmla="*/ 431006 w 2093118"/>
                <a:gd name="connsiteY4" fmla="*/ 1426369 h 1574007"/>
                <a:gd name="connsiteX5" fmla="*/ 240506 w 2093118"/>
                <a:gd name="connsiteY5" fmla="*/ 1502569 h 1574007"/>
                <a:gd name="connsiteX6" fmla="*/ 54768 w 2093118"/>
                <a:gd name="connsiteY6" fmla="*/ 1569244 h 1574007"/>
                <a:gd name="connsiteX7" fmla="*/ 23812 w 2093118"/>
                <a:gd name="connsiteY7" fmla="*/ 1574007 h 1574007"/>
                <a:gd name="connsiteX8" fmla="*/ 7143 w 2093118"/>
                <a:gd name="connsiteY8" fmla="*/ 1566863 h 1574007"/>
                <a:gd name="connsiteX9" fmla="*/ 2381 w 2093118"/>
                <a:gd name="connsiteY9" fmla="*/ 1557338 h 1574007"/>
                <a:gd name="connsiteX10" fmla="*/ 0 w 2093118"/>
                <a:gd name="connsiteY10" fmla="*/ 1545432 h 1574007"/>
                <a:gd name="connsiteX11" fmla="*/ 9525 w 2093118"/>
                <a:gd name="connsiteY11" fmla="*/ 1531144 h 1574007"/>
                <a:gd name="connsiteX12" fmla="*/ 102393 w 2093118"/>
                <a:gd name="connsiteY12" fmla="*/ 1485900 h 1574007"/>
                <a:gd name="connsiteX13" fmla="*/ 276225 w 2093118"/>
                <a:gd name="connsiteY13" fmla="*/ 1393032 h 1574007"/>
                <a:gd name="connsiteX14" fmla="*/ 459581 w 2093118"/>
                <a:gd name="connsiteY14" fmla="*/ 1295400 h 1574007"/>
                <a:gd name="connsiteX15" fmla="*/ 659606 w 2093118"/>
                <a:gd name="connsiteY15" fmla="*/ 1176338 h 1574007"/>
                <a:gd name="connsiteX16" fmla="*/ 850106 w 2093118"/>
                <a:gd name="connsiteY16" fmla="*/ 1042988 h 1574007"/>
                <a:gd name="connsiteX17" fmla="*/ 1054893 w 2093118"/>
                <a:gd name="connsiteY17" fmla="*/ 871538 h 1574007"/>
                <a:gd name="connsiteX18" fmla="*/ 1302543 w 2093118"/>
                <a:gd name="connsiteY18" fmla="*/ 652463 h 1574007"/>
                <a:gd name="connsiteX19" fmla="*/ 1478756 w 2093118"/>
                <a:gd name="connsiteY19" fmla="*/ 478632 h 1574007"/>
                <a:gd name="connsiteX20" fmla="*/ 1643062 w 2093118"/>
                <a:gd name="connsiteY20" fmla="*/ 304800 h 1574007"/>
                <a:gd name="connsiteX21" fmla="*/ 1757362 w 2093118"/>
                <a:gd name="connsiteY21" fmla="*/ 171450 h 1574007"/>
                <a:gd name="connsiteX22" fmla="*/ 1852612 w 2093118"/>
                <a:gd name="connsiteY22" fmla="*/ 42863 h 1574007"/>
                <a:gd name="connsiteX23" fmla="*/ 2083593 w 2093118"/>
                <a:gd name="connsiteY23" fmla="*/ 0 h 1574007"/>
                <a:gd name="connsiteX24" fmla="*/ 2093118 w 2093118"/>
                <a:gd name="connsiteY24" fmla="*/ 250032 h 1574007"/>
                <a:gd name="connsiteX25" fmla="*/ 2000250 w 2093118"/>
                <a:gd name="connsiteY25" fmla="*/ 323850 h 1574007"/>
                <a:gd name="connsiteX26" fmla="*/ 1878806 w 2093118"/>
                <a:gd name="connsiteY26" fmla="*/ 442913 h 1574007"/>
                <a:gd name="connsiteX27" fmla="*/ 1666875 w 2093118"/>
                <a:gd name="connsiteY27" fmla="*/ 642938 h 1574007"/>
                <a:gd name="connsiteX28" fmla="*/ 1404937 w 2093118"/>
                <a:gd name="connsiteY28" fmla="*/ 866775 h 1574007"/>
                <a:gd name="connsiteX29" fmla="*/ 1231106 w 2093118"/>
                <a:gd name="connsiteY29" fmla="*/ 995363 h 1574007"/>
                <a:gd name="connsiteX30" fmla="*/ 1133475 w 2093118"/>
                <a:gd name="connsiteY30" fmla="*/ 1062038 h 157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3118" h="1574007">
                  <a:moveTo>
                    <a:pt x="1133475" y="1062038"/>
                  </a:moveTo>
                  <a:lnTo>
                    <a:pt x="992981" y="1147763"/>
                  </a:lnTo>
                  <a:lnTo>
                    <a:pt x="842962" y="1233488"/>
                  </a:lnTo>
                  <a:lnTo>
                    <a:pt x="609600" y="1347788"/>
                  </a:lnTo>
                  <a:lnTo>
                    <a:pt x="431006" y="1426369"/>
                  </a:lnTo>
                  <a:lnTo>
                    <a:pt x="240506" y="1502569"/>
                  </a:lnTo>
                  <a:lnTo>
                    <a:pt x="54768" y="1569244"/>
                  </a:lnTo>
                  <a:lnTo>
                    <a:pt x="23812" y="1574007"/>
                  </a:lnTo>
                  <a:lnTo>
                    <a:pt x="7143" y="1566863"/>
                  </a:lnTo>
                  <a:lnTo>
                    <a:pt x="2381" y="1557338"/>
                  </a:lnTo>
                  <a:lnTo>
                    <a:pt x="0" y="1545432"/>
                  </a:lnTo>
                  <a:lnTo>
                    <a:pt x="9525" y="1531144"/>
                  </a:lnTo>
                  <a:lnTo>
                    <a:pt x="102393" y="1485900"/>
                  </a:lnTo>
                  <a:lnTo>
                    <a:pt x="276225" y="1393032"/>
                  </a:lnTo>
                  <a:lnTo>
                    <a:pt x="459581" y="1295400"/>
                  </a:lnTo>
                  <a:lnTo>
                    <a:pt x="659606" y="1176338"/>
                  </a:lnTo>
                  <a:lnTo>
                    <a:pt x="850106" y="1042988"/>
                  </a:lnTo>
                  <a:lnTo>
                    <a:pt x="1054893" y="871538"/>
                  </a:lnTo>
                  <a:lnTo>
                    <a:pt x="1302543" y="652463"/>
                  </a:lnTo>
                  <a:lnTo>
                    <a:pt x="1478756" y="478632"/>
                  </a:lnTo>
                  <a:lnTo>
                    <a:pt x="1643062" y="304800"/>
                  </a:lnTo>
                  <a:lnTo>
                    <a:pt x="1757362" y="171450"/>
                  </a:lnTo>
                  <a:lnTo>
                    <a:pt x="1852612" y="42863"/>
                  </a:lnTo>
                  <a:lnTo>
                    <a:pt x="2083593" y="0"/>
                  </a:lnTo>
                  <a:lnTo>
                    <a:pt x="2093118" y="250032"/>
                  </a:lnTo>
                  <a:lnTo>
                    <a:pt x="2000250" y="323850"/>
                  </a:lnTo>
                  <a:lnTo>
                    <a:pt x="1878806" y="442913"/>
                  </a:lnTo>
                  <a:lnTo>
                    <a:pt x="1666875" y="642938"/>
                  </a:lnTo>
                  <a:lnTo>
                    <a:pt x="1404937" y="866775"/>
                  </a:lnTo>
                  <a:lnTo>
                    <a:pt x="1231106" y="995363"/>
                  </a:lnTo>
                  <a:lnTo>
                    <a:pt x="1133475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795D49D-0D22-CE49-9CFD-81CE17549AE3}"/>
                </a:ext>
              </a:extLst>
            </p:cNvPr>
            <p:cNvSpPr/>
            <p:nvPr/>
          </p:nvSpPr>
          <p:spPr>
            <a:xfrm>
              <a:off x="4956175" y="4186238"/>
              <a:ext cx="2439988" cy="1539875"/>
            </a:xfrm>
            <a:custGeom>
              <a:avLst/>
              <a:gdLst>
                <a:gd name="connsiteX0" fmla="*/ 926307 w 2440782"/>
                <a:gd name="connsiteY0" fmla="*/ 1031081 h 1540668"/>
                <a:gd name="connsiteX1" fmla="*/ 700088 w 2440782"/>
                <a:gd name="connsiteY1" fmla="*/ 812006 h 1540668"/>
                <a:gd name="connsiteX2" fmla="*/ 507207 w 2440782"/>
                <a:gd name="connsiteY2" fmla="*/ 614362 h 1540668"/>
                <a:gd name="connsiteX3" fmla="*/ 261938 w 2440782"/>
                <a:gd name="connsiteY3" fmla="*/ 354806 h 1540668"/>
                <a:gd name="connsiteX4" fmla="*/ 0 w 2440782"/>
                <a:gd name="connsiteY4" fmla="*/ 76200 h 1540668"/>
                <a:gd name="connsiteX5" fmla="*/ 50007 w 2440782"/>
                <a:gd name="connsiteY5" fmla="*/ 0 h 1540668"/>
                <a:gd name="connsiteX6" fmla="*/ 216694 w 2440782"/>
                <a:gd name="connsiteY6" fmla="*/ 145256 h 1540668"/>
                <a:gd name="connsiteX7" fmla="*/ 421482 w 2440782"/>
                <a:gd name="connsiteY7" fmla="*/ 316706 h 1540668"/>
                <a:gd name="connsiteX8" fmla="*/ 602457 w 2440782"/>
                <a:gd name="connsiteY8" fmla="*/ 461962 h 1540668"/>
                <a:gd name="connsiteX9" fmla="*/ 812007 w 2440782"/>
                <a:gd name="connsiteY9" fmla="*/ 621506 h 1540668"/>
                <a:gd name="connsiteX10" fmla="*/ 962025 w 2440782"/>
                <a:gd name="connsiteY10" fmla="*/ 735806 h 1540668"/>
                <a:gd name="connsiteX11" fmla="*/ 1176338 w 2440782"/>
                <a:gd name="connsiteY11" fmla="*/ 881062 h 1540668"/>
                <a:gd name="connsiteX12" fmla="*/ 1343025 w 2440782"/>
                <a:gd name="connsiteY12" fmla="*/ 981075 h 1540668"/>
                <a:gd name="connsiteX13" fmla="*/ 1459707 w 2440782"/>
                <a:gd name="connsiteY13" fmla="*/ 1042987 h 1540668"/>
                <a:gd name="connsiteX14" fmla="*/ 1652588 w 2440782"/>
                <a:gd name="connsiteY14" fmla="*/ 1138237 h 1540668"/>
                <a:gd name="connsiteX15" fmla="*/ 1869282 w 2440782"/>
                <a:gd name="connsiteY15" fmla="*/ 1233487 h 1540668"/>
                <a:gd name="connsiteX16" fmla="*/ 2050257 w 2440782"/>
                <a:gd name="connsiteY16" fmla="*/ 1302543 h 1540668"/>
                <a:gd name="connsiteX17" fmla="*/ 2262188 w 2440782"/>
                <a:gd name="connsiteY17" fmla="*/ 1381125 h 1540668"/>
                <a:gd name="connsiteX18" fmla="*/ 2395538 w 2440782"/>
                <a:gd name="connsiteY18" fmla="*/ 1426368 h 1540668"/>
                <a:gd name="connsiteX19" fmla="*/ 2426494 w 2440782"/>
                <a:gd name="connsiteY19" fmla="*/ 1440656 h 1540668"/>
                <a:gd name="connsiteX20" fmla="*/ 2440782 w 2440782"/>
                <a:gd name="connsiteY20" fmla="*/ 1452562 h 1540668"/>
                <a:gd name="connsiteX21" fmla="*/ 2438400 w 2440782"/>
                <a:gd name="connsiteY21" fmla="*/ 1476375 h 1540668"/>
                <a:gd name="connsiteX22" fmla="*/ 2414588 w 2440782"/>
                <a:gd name="connsiteY22" fmla="*/ 1493043 h 1540668"/>
                <a:gd name="connsiteX23" fmla="*/ 2266950 w 2440782"/>
                <a:gd name="connsiteY23" fmla="*/ 1507331 h 1540668"/>
                <a:gd name="connsiteX24" fmla="*/ 1857375 w 2440782"/>
                <a:gd name="connsiteY24" fmla="*/ 1528762 h 1540668"/>
                <a:gd name="connsiteX25" fmla="*/ 1593057 w 2440782"/>
                <a:gd name="connsiteY25" fmla="*/ 1540668 h 1540668"/>
                <a:gd name="connsiteX26" fmla="*/ 1559719 w 2440782"/>
                <a:gd name="connsiteY26" fmla="*/ 1540668 h 1540668"/>
                <a:gd name="connsiteX27" fmla="*/ 1490663 w 2440782"/>
                <a:gd name="connsiteY27" fmla="*/ 1531143 h 1540668"/>
                <a:gd name="connsiteX28" fmla="*/ 1450182 w 2440782"/>
                <a:gd name="connsiteY28" fmla="*/ 1507331 h 1540668"/>
                <a:gd name="connsiteX29" fmla="*/ 1397794 w 2440782"/>
                <a:gd name="connsiteY29" fmla="*/ 1459706 h 1540668"/>
                <a:gd name="connsiteX30" fmla="*/ 1159669 w 2440782"/>
                <a:gd name="connsiteY30" fmla="*/ 1243012 h 1540668"/>
                <a:gd name="connsiteX31" fmla="*/ 926307 w 2440782"/>
                <a:gd name="connsiteY31" fmla="*/ 103108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40782" h="1540668">
                  <a:moveTo>
                    <a:pt x="926307" y="1031081"/>
                  </a:moveTo>
                  <a:lnTo>
                    <a:pt x="700088" y="812006"/>
                  </a:lnTo>
                  <a:lnTo>
                    <a:pt x="507207" y="614362"/>
                  </a:lnTo>
                  <a:lnTo>
                    <a:pt x="261938" y="354806"/>
                  </a:lnTo>
                  <a:lnTo>
                    <a:pt x="0" y="76200"/>
                  </a:lnTo>
                  <a:lnTo>
                    <a:pt x="50007" y="0"/>
                  </a:lnTo>
                  <a:lnTo>
                    <a:pt x="216694" y="145256"/>
                  </a:lnTo>
                  <a:lnTo>
                    <a:pt x="421482" y="316706"/>
                  </a:lnTo>
                  <a:lnTo>
                    <a:pt x="602457" y="461962"/>
                  </a:lnTo>
                  <a:lnTo>
                    <a:pt x="812007" y="621506"/>
                  </a:lnTo>
                  <a:lnTo>
                    <a:pt x="962025" y="735806"/>
                  </a:lnTo>
                  <a:lnTo>
                    <a:pt x="1176338" y="881062"/>
                  </a:lnTo>
                  <a:lnTo>
                    <a:pt x="1343025" y="981075"/>
                  </a:lnTo>
                  <a:lnTo>
                    <a:pt x="1459707" y="1042987"/>
                  </a:lnTo>
                  <a:lnTo>
                    <a:pt x="1652588" y="1138237"/>
                  </a:lnTo>
                  <a:lnTo>
                    <a:pt x="1869282" y="1233487"/>
                  </a:lnTo>
                  <a:lnTo>
                    <a:pt x="2050257" y="1302543"/>
                  </a:lnTo>
                  <a:lnTo>
                    <a:pt x="2262188" y="1381125"/>
                  </a:lnTo>
                  <a:lnTo>
                    <a:pt x="2395538" y="1426368"/>
                  </a:lnTo>
                  <a:lnTo>
                    <a:pt x="2426494" y="1440656"/>
                  </a:lnTo>
                  <a:lnTo>
                    <a:pt x="2440782" y="1452562"/>
                  </a:lnTo>
                  <a:lnTo>
                    <a:pt x="2438400" y="1476375"/>
                  </a:lnTo>
                  <a:lnTo>
                    <a:pt x="2414588" y="1493043"/>
                  </a:lnTo>
                  <a:lnTo>
                    <a:pt x="2266950" y="1507331"/>
                  </a:lnTo>
                  <a:lnTo>
                    <a:pt x="1857375" y="1528762"/>
                  </a:lnTo>
                  <a:lnTo>
                    <a:pt x="1593057" y="1540668"/>
                  </a:lnTo>
                  <a:lnTo>
                    <a:pt x="1559719" y="1540668"/>
                  </a:lnTo>
                  <a:lnTo>
                    <a:pt x="1490663" y="1531143"/>
                  </a:lnTo>
                  <a:lnTo>
                    <a:pt x="1450182" y="1507331"/>
                  </a:lnTo>
                  <a:lnTo>
                    <a:pt x="1397794" y="1459706"/>
                  </a:lnTo>
                  <a:lnTo>
                    <a:pt x="1159669" y="1243012"/>
                  </a:lnTo>
                  <a:lnTo>
                    <a:pt x="926307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891448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66E7FE6-A090-CD4D-9BA7-AB3627C02D86}"/>
              </a:ext>
            </a:extLst>
          </p:cNvPr>
          <p:cNvSpPr/>
          <p:nvPr/>
        </p:nvSpPr>
        <p:spPr>
          <a:xfrm>
            <a:off x="2619375" y="1504950"/>
            <a:ext cx="1154113" cy="1331913"/>
          </a:xfrm>
          <a:custGeom>
            <a:avLst/>
            <a:gdLst>
              <a:gd name="connsiteX0" fmla="*/ 566738 w 1154906"/>
              <a:gd name="connsiteY0" fmla="*/ 957263 h 1331119"/>
              <a:gd name="connsiteX1" fmla="*/ 445294 w 1154906"/>
              <a:gd name="connsiteY1" fmla="*/ 1064419 h 1331119"/>
              <a:gd name="connsiteX2" fmla="*/ 323850 w 1154906"/>
              <a:gd name="connsiteY2" fmla="*/ 1157288 h 1331119"/>
              <a:gd name="connsiteX3" fmla="*/ 197644 w 1154906"/>
              <a:gd name="connsiteY3" fmla="*/ 1240631 h 1331119"/>
              <a:gd name="connsiteX4" fmla="*/ 111919 w 1154906"/>
              <a:gd name="connsiteY4" fmla="*/ 1290638 h 1331119"/>
              <a:gd name="connsiteX5" fmla="*/ 45244 w 1154906"/>
              <a:gd name="connsiteY5" fmla="*/ 1326356 h 1331119"/>
              <a:gd name="connsiteX6" fmla="*/ 14288 w 1154906"/>
              <a:gd name="connsiteY6" fmla="*/ 1331119 h 1331119"/>
              <a:gd name="connsiteX7" fmla="*/ 2381 w 1154906"/>
              <a:gd name="connsiteY7" fmla="*/ 1326356 h 1331119"/>
              <a:gd name="connsiteX8" fmla="*/ 0 w 1154906"/>
              <a:gd name="connsiteY8" fmla="*/ 1312069 h 1331119"/>
              <a:gd name="connsiteX9" fmla="*/ 7144 w 1154906"/>
              <a:gd name="connsiteY9" fmla="*/ 1293019 h 1331119"/>
              <a:gd name="connsiteX10" fmla="*/ 71438 w 1154906"/>
              <a:gd name="connsiteY10" fmla="*/ 1231106 h 1331119"/>
              <a:gd name="connsiteX11" fmla="*/ 176213 w 1154906"/>
              <a:gd name="connsiteY11" fmla="*/ 1128713 h 1331119"/>
              <a:gd name="connsiteX12" fmla="*/ 259556 w 1154906"/>
              <a:gd name="connsiteY12" fmla="*/ 1040606 h 1331119"/>
              <a:gd name="connsiteX13" fmla="*/ 357188 w 1154906"/>
              <a:gd name="connsiteY13" fmla="*/ 938213 h 1331119"/>
              <a:gd name="connsiteX14" fmla="*/ 459581 w 1154906"/>
              <a:gd name="connsiteY14" fmla="*/ 814388 h 1331119"/>
              <a:gd name="connsiteX15" fmla="*/ 573881 w 1154906"/>
              <a:gd name="connsiteY15" fmla="*/ 666750 h 1331119"/>
              <a:gd name="connsiteX16" fmla="*/ 683419 w 1154906"/>
              <a:gd name="connsiteY16" fmla="*/ 511969 h 1331119"/>
              <a:gd name="connsiteX17" fmla="*/ 795338 w 1154906"/>
              <a:gd name="connsiteY17" fmla="*/ 340519 h 1331119"/>
              <a:gd name="connsiteX18" fmla="*/ 819150 w 1154906"/>
              <a:gd name="connsiteY18" fmla="*/ 297656 h 1331119"/>
              <a:gd name="connsiteX19" fmla="*/ 828675 w 1154906"/>
              <a:gd name="connsiteY19" fmla="*/ 276225 h 1331119"/>
              <a:gd name="connsiteX20" fmla="*/ 838200 w 1154906"/>
              <a:gd name="connsiteY20" fmla="*/ 242888 h 1331119"/>
              <a:gd name="connsiteX21" fmla="*/ 840581 w 1154906"/>
              <a:gd name="connsiteY21" fmla="*/ 214313 h 1331119"/>
              <a:gd name="connsiteX22" fmla="*/ 835819 w 1154906"/>
              <a:gd name="connsiteY22" fmla="*/ 180975 h 1331119"/>
              <a:gd name="connsiteX23" fmla="*/ 823913 w 1154906"/>
              <a:gd name="connsiteY23" fmla="*/ 147638 h 1331119"/>
              <a:gd name="connsiteX24" fmla="*/ 812006 w 1154906"/>
              <a:gd name="connsiteY24" fmla="*/ 133350 h 1331119"/>
              <a:gd name="connsiteX25" fmla="*/ 776288 w 1154906"/>
              <a:gd name="connsiteY25" fmla="*/ 102394 h 1331119"/>
              <a:gd name="connsiteX26" fmla="*/ 745331 w 1154906"/>
              <a:gd name="connsiteY26" fmla="*/ 76200 h 1331119"/>
              <a:gd name="connsiteX27" fmla="*/ 719138 w 1154906"/>
              <a:gd name="connsiteY27" fmla="*/ 47625 h 1331119"/>
              <a:gd name="connsiteX28" fmla="*/ 711994 w 1154906"/>
              <a:gd name="connsiteY28" fmla="*/ 23813 h 1331119"/>
              <a:gd name="connsiteX29" fmla="*/ 721519 w 1154906"/>
              <a:gd name="connsiteY29" fmla="*/ 7144 h 1331119"/>
              <a:gd name="connsiteX30" fmla="*/ 742950 w 1154906"/>
              <a:gd name="connsiteY30" fmla="*/ 2381 h 1331119"/>
              <a:gd name="connsiteX31" fmla="*/ 804863 w 1154906"/>
              <a:gd name="connsiteY31" fmla="*/ 0 h 1331119"/>
              <a:gd name="connsiteX32" fmla="*/ 862013 w 1154906"/>
              <a:gd name="connsiteY32" fmla="*/ 7144 h 1331119"/>
              <a:gd name="connsiteX33" fmla="*/ 907256 w 1154906"/>
              <a:gd name="connsiteY33" fmla="*/ 23813 h 1331119"/>
              <a:gd name="connsiteX34" fmla="*/ 952500 w 1154906"/>
              <a:gd name="connsiteY34" fmla="*/ 47625 h 1331119"/>
              <a:gd name="connsiteX35" fmla="*/ 988219 w 1154906"/>
              <a:gd name="connsiteY35" fmla="*/ 73819 h 1331119"/>
              <a:gd name="connsiteX36" fmla="*/ 1033463 w 1154906"/>
              <a:gd name="connsiteY36" fmla="*/ 114300 h 1331119"/>
              <a:gd name="connsiteX37" fmla="*/ 1081088 w 1154906"/>
              <a:gd name="connsiteY37" fmla="*/ 161925 h 1331119"/>
              <a:gd name="connsiteX38" fmla="*/ 1112044 w 1154906"/>
              <a:gd name="connsiteY38" fmla="*/ 200025 h 1331119"/>
              <a:gd name="connsiteX39" fmla="*/ 1128713 w 1154906"/>
              <a:gd name="connsiteY39" fmla="*/ 226219 h 1331119"/>
              <a:gd name="connsiteX40" fmla="*/ 1143000 w 1154906"/>
              <a:gd name="connsiteY40" fmla="*/ 250031 h 1331119"/>
              <a:gd name="connsiteX41" fmla="*/ 1152525 w 1154906"/>
              <a:gd name="connsiteY41" fmla="*/ 276225 h 1331119"/>
              <a:gd name="connsiteX42" fmla="*/ 1154906 w 1154906"/>
              <a:gd name="connsiteY42" fmla="*/ 307181 h 1331119"/>
              <a:gd name="connsiteX43" fmla="*/ 1147763 w 1154906"/>
              <a:gd name="connsiteY43" fmla="*/ 354806 h 1331119"/>
              <a:gd name="connsiteX44" fmla="*/ 1138238 w 1154906"/>
              <a:gd name="connsiteY44" fmla="*/ 369094 h 1331119"/>
              <a:gd name="connsiteX45" fmla="*/ 1116806 w 1154906"/>
              <a:gd name="connsiteY45" fmla="*/ 378619 h 1331119"/>
              <a:gd name="connsiteX46" fmla="*/ 1090613 w 1154906"/>
              <a:gd name="connsiteY46" fmla="*/ 383381 h 1331119"/>
              <a:gd name="connsiteX47" fmla="*/ 1007269 w 1154906"/>
              <a:gd name="connsiteY47" fmla="*/ 466725 h 1331119"/>
              <a:gd name="connsiteX48" fmla="*/ 940594 w 1154906"/>
              <a:gd name="connsiteY48" fmla="*/ 538163 h 1331119"/>
              <a:gd name="connsiteX49" fmla="*/ 819150 w 1154906"/>
              <a:gd name="connsiteY49" fmla="*/ 683419 h 1331119"/>
              <a:gd name="connsiteX50" fmla="*/ 704850 w 1154906"/>
              <a:gd name="connsiteY50" fmla="*/ 821531 h 1331119"/>
              <a:gd name="connsiteX51" fmla="*/ 566738 w 1154906"/>
              <a:gd name="connsiteY51" fmla="*/ 957263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54906" h="1331119">
                <a:moveTo>
                  <a:pt x="566738" y="957263"/>
                </a:moveTo>
                <a:lnTo>
                  <a:pt x="445294" y="1064419"/>
                </a:lnTo>
                <a:lnTo>
                  <a:pt x="323850" y="1157288"/>
                </a:lnTo>
                <a:lnTo>
                  <a:pt x="197644" y="1240631"/>
                </a:lnTo>
                <a:lnTo>
                  <a:pt x="111919" y="1290638"/>
                </a:lnTo>
                <a:lnTo>
                  <a:pt x="45244" y="1326356"/>
                </a:lnTo>
                <a:lnTo>
                  <a:pt x="14288" y="1331119"/>
                </a:lnTo>
                <a:lnTo>
                  <a:pt x="2381" y="1326356"/>
                </a:lnTo>
                <a:lnTo>
                  <a:pt x="0" y="1312069"/>
                </a:lnTo>
                <a:lnTo>
                  <a:pt x="7144" y="1293019"/>
                </a:lnTo>
                <a:lnTo>
                  <a:pt x="71438" y="1231106"/>
                </a:lnTo>
                <a:lnTo>
                  <a:pt x="176213" y="1128713"/>
                </a:lnTo>
                <a:lnTo>
                  <a:pt x="259556" y="1040606"/>
                </a:lnTo>
                <a:lnTo>
                  <a:pt x="357188" y="938213"/>
                </a:lnTo>
                <a:lnTo>
                  <a:pt x="459581" y="814388"/>
                </a:lnTo>
                <a:lnTo>
                  <a:pt x="573881" y="666750"/>
                </a:lnTo>
                <a:lnTo>
                  <a:pt x="683419" y="511969"/>
                </a:lnTo>
                <a:lnTo>
                  <a:pt x="795338" y="340519"/>
                </a:lnTo>
                <a:lnTo>
                  <a:pt x="819150" y="297656"/>
                </a:lnTo>
                <a:lnTo>
                  <a:pt x="828675" y="276225"/>
                </a:lnTo>
                <a:lnTo>
                  <a:pt x="838200" y="242888"/>
                </a:lnTo>
                <a:lnTo>
                  <a:pt x="840581" y="214313"/>
                </a:lnTo>
                <a:lnTo>
                  <a:pt x="835819" y="180975"/>
                </a:lnTo>
                <a:lnTo>
                  <a:pt x="823913" y="147638"/>
                </a:lnTo>
                <a:lnTo>
                  <a:pt x="812006" y="133350"/>
                </a:lnTo>
                <a:lnTo>
                  <a:pt x="776288" y="102394"/>
                </a:lnTo>
                <a:lnTo>
                  <a:pt x="745331" y="76200"/>
                </a:lnTo>
                <a:lnTo>
                  <a:pt x="719138" y="47625"/>
                </a:lnTo>
                <a:lnTo>
                  <a:pt x="711994" y="23813"/>
                </a:lnTo>
                <a:lnTo>
                  <a:pt x="721519" y="7144"/>
                </a:lnTo>
                <a:lnTo>
                  <a:pt x="742950" y="2381"/>
                </a:lnTo>
                <a:lnTo>
                  <a:pt x="804863" y="0"/>
                </a:lnTo>
                <a:lnTo>
                  <a:pt x="862013" y="7144"/>
                </a:lnTo>
                <a:lnTo>
                  <a:pt x="907256" y="23813"/>
                </a:lnTo>
                <a:lnTo>
                  <a:pt x="952500" y="47625"/>
                </a:lnTo>
                <a:lnTo>
                  <a:pt x="988219" y="73819"/>
                </a:lnTo>
                <a:lnTo>
                  <a:pt x="1033463" y="114300"/>
                </a:lnTo>
                <a:lnTo>
                  <a:pt x="1081088" y="161925"/>
                </a:lnTo>
                <a:lnTo>
                  <a:pt x="1112044" y="200025"/>
                </a:lnTo>
                <a:lnTo>
                  <a:pt x="1128713" y="226219"/>
                </a:lnTo>
                <a:lnTo>
                  <a:pt x="1143000" y="250031"/>
                </a:lnTo>
                <a:lnTo>
                  <a:pt x="1152525" y="276225"/>
                </a:lnTo>
                <a:lnTo>
                  <a:pt x="1154906" y="307181"/>
                </a:lnTo>
                <a:lnTo>
                  <a:pt x="1147763" y="354806"/>
                </a:lnTo>
                <a:lnTo>
                  <a:pt x="1138238" y="369094"/>
                </a:lnTo>
                <a:lnTo>
                  <a:pt x="1116806" y="378619"/>
                </a:lnTo>
                <a:lnTo>
                  <a:pt x="1090613" y="383381"/>
                </a:lnTo>
                <a:lnTo>
                  <a:pt x="1007269" y="466725"/>
                </a:lnTo>
                <a:lnTo>
                  <a:pt x="940594" y="538163"/>
                </a:lnTo>
                <a:lnTo>
                  <a:pt x="819150" y="683419"/>
                </a:lnTo>
                <a:lnTo>
                  <a:pt x="704850" y="821531"/>
                </a:lnTo>
                <a:lnTo>
                  <a:pt x="566738" y="957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59EBB14-F03C-EF40-BC9F-EB1584C66921}"/>
              </a:ext>
            </a:extLst>
          </p:cNvPr>
          <p:cNvSpPr/>
          <p:nvPr/>
        </p:nvSpPr>
        <p:spPr>
          <a:xfrm>
            <a:off x="4608513" y="1506538"/>
            <a:ext cx="933450" cy="1212850"/>
          </a:xfrm>
          <a:custGeom>
            <a:avLst/>
            <a:gdLst>
              <a:gd name="connsiteX0" fmla="*/ 507206 w 933450"/>
              <a:gd name="connsiteY0" fmla="*/ 816769 h 1212057"/>
              <a:gd name="connsiteX1" fmla="*/ 345281 w 933450"/>
              <a:gd name="connsiteY1" fmla="*/ 971550 h 1212057"/>
              <a:gd name="connsiteX2" fmla="*/ 190500 w 933450"/>
              <a:gd name="connsiteY2" fmla="*/ 1102519 h 1212057"/>
              <a:gd name="connsiteX3" fmla="*/ 54769 w 933450"/>
              <a:gd name="connsiteY3" fmla="*/ 1202532 h 1212057"/>
              <a:gd name="connsiteX4" fmla="*/ 28575 w 933450"/>
              <a:gd name="connsiteY4" fmla="*/ 1212057 h 1212057"/>
              <a:gd name="connsiteX5" fmla="*/ 7144 w 933450"/>
              <a:gd name="connsiteY5" fmla="*/ 1209675 h 1212057"/>
              <a:gd name="connsiteX6" fmla="*/ 0 w 933450"/>
              <a:gd name="connsiteY6" fmla="*/ 1197769 h 1212057"/>
              <a:gd name="connsiteX7" fmla="*/ 4762 w 933450"/>
              <a:gd name="connsiteY7" fmla="*/ 1181100 h 1212057"/>
              <a:gd name="connsiteX8" fmla="*/ 52387 w 933450"/>
              <a:gd name="connsiteY8" fmla="*/ 1131094 h 1212057"/>
              <a:gd name="connsiteX9" fmla="*/ 119062 w 933450"/>
              <a:gd name="connsiteY9" fmla="*/ 1052513 h 1212057"/>
              <a:gd name="connsiteX10" fmla="*/ 192881 w 933450"/>
              <a:gd name="connsiteY10" fmla="*/ 964407 h 1212057"/>
              <a:gd name="connsiteX11" fmla="*/ 311944 w 933450"/>
              <a:gd name="connsiteY11" fmla="*/ 816769 h 1212057"/>
              <a:gd name="connsiteX12" fmla="*/ 435769 w 933450"/>
              <a:gd name="connsiteY12" fmla="*/ 647700 h 1212057"/>
              <a:gd name="connsiteX13" fmla="*/ 509587 w 933450"/>
              <a:gd name="connsiteY13" fmla="*/ 538163 h 1212057"/>
              <a:gd name="connsiteX14" fmla="*/ 554831 w 933450"/>
              <a:gd name="connsiteY14" fmla="*/ 461963 h 1212057"/>
              <a:gd name="connsiteX15" fmla="*/ 590550 w 933450"/>
              <a:gd name="connsiteY15" fmla="*/ 388144 h 1212057"/>
              <a:gd name="connsiteX16" fmla="*/ 619125 w 933450"/>
              <a:gd name="connsiteY16" fmla="*/ 326232 h 1212057"/>
              <a:gd name="connsiteX17" fmla="*/ 628650 w 933450"/>
              <a:gd name="connsiteY17" fmla="*/ 292894 h 1212057"/>
              <a:gd name="connsiteX18" fmla="*/ 628650 w 933450"/>
              <a:gd name="connsiteY18" fmla="*/ 261938 h 1212057"/>
              <a:gd name="connsiteX19" fmla="*/ 619125 w 933450"/>
              <a:gd name="connsiteY19" fmla="*/ 216694 h 1212057"/>
              <a:gd name="connsiteX20" fmla="*/ 600075 w 933450"/>
              <a:gd name="connsiteY20" fmla="*/ 176213 h 1212057"/>
              <a:gd name="connsiteX21" fmla="*/ 569119 w 933450"/>
              <a:gd name="connsiteY21" fmla="*/ 130969 h 1212057"/>
              <a:gd name="connsiteX22" fmla="*/ 531019 w 933450"/>
              <a:gd name="connsiteY22" fmla="*/ 90488 h 1212057"/>
              <a:gd name="connsiteX23" fmla="*/ 500062 w 933450"/>
              <a:gd name="connsiteY23" fmla="*/ 61913 h 1212057"/>
              <a:gd name="connsiteX24" fmla="*/ 485775 w 933450"/>
              <a:gd name="connsiteY24" fmla="*/ 47625 h 1212057"/>
              <a:gd name="connsiteX25" fmla="*/ 481012 w 933450"/>
              <a:gd name="connsiteY25" fmla="*/ 35719 h 1212057"/>
              <a:gd name="connsiteX26" fmla="*/ 488156 w 933450"/>
              <a:gd name="connsiteY26" fmla="*/ 16669 h 1212057"/>
              <a:gd name="connsiteX27" fmla="*/ 500062 w 933450"/>
              <a:gd name="connsiteY27" fmla="*/ 4763 h 1212057"/>
              <a:gd name="connsiteX28" fmla="*/ 521494 w 933450"/>
              <a:gd name="connsiteY28" fmla="*/ 0 h 1212057"/>
              <a:gd name="connsiteX29" fmla="*/ 550069 w 933450"/>
              <a:gd name="connsiteY29" fmla="*/ 0 h 1212057"/>
              <a:gd name="connsiteX30" fmla="*/ 590550 w 933450"/>
              <a:gd name="connsiteY30" fmla="*/ 9525 h 1212057"/>
              <a:gd name="connsiteX31" fmla="*/ 642937 w 933450"/>
              <a:gd name="connsiteY31" fmla="*/ 26194 h 1212057"/>
              <a:gd name="connsiteX32" fmla="*/ 697706 w 933450"/>
              <a:gd name="connsiteY32" fmla="*/ 45244 h 1212057"/>
              <a:gd name="connsiteX33" fmla="*/ 731044 w 933450"/>
              <a:gd name="connsiteY33" fmla="*/ 69057 h 1212057"/>
              <a:gd name="connsiteX34" fmla="*/ 783431 w 933450"/>
              <a:gd name="connsiteY34" fmla="*/ 109538 h 1212057"/>
              <a:gd name="connsiteX35" fmla="*/ 821531 w 933450"/>
              <a:gd name="connsiteY35" fmla="*/ 145257 h 1212057"/>
              <a:gd name="connsiteX36" fmla="*/ 859631 w 933450"/>
              <a:gd name="connsiteY36" fmla="*/ 180975 h 1212057"/>
              <a:gd name="connsiteX37" fmla="*/ 888206 w 933450"/>
              <a:gd name="connsiteY37" fmla="*/ 216694 h 1212057"/>
              <a:gd name="connsiteX38" fmla="*/ 921544 w 933450"/>
              <a:gd name="connsiteY38" fmla="*/ 261938 h 1212057"/>
              <a:gd name="connsiteX39" fmla="*/ 928687 w 933450"/>
              <a:gd name="connsiteY39" fmla="*/ 278607 h 1212057"/>
              <a:gd name="connsiteX40" fmla="*/ 933450 w 933450"/>
              <a:gd name="connsiteY40" fmla="*/ 295275 h 1212057"/>
              <a:gd name="connsiteX41" fmla="*/ 928687 w 933450"/>
              <a:gd name="connsiteY41" fmla="*/ 321469 h 1212057"/>
              <a:gd name="connsiteX42" fmla="*/ 916781 w 933450"/>
              <a:gd name="connsiteY42" fmla="*/ 342900 h 1212057"/>
              <a:gd name="connsiteX43" fmla="*/ 890587 w 933450"/>
              <a:gd name="connsiteY43" fmla="*/ 361950 h 1212057"/>
              <a:gd name="connsiteX44" fmla="*/ 828675 w 933450"/>
              <a:gd name="connsiteY44" fmla="*/ 431007 h 1212057"/>
              <a:gd name="connsiteX45" fmla="*/ 707231 w 933450"/>
              <a:gd name="connsiteY45" fmla="*/ 595313 h 1212057"/>
              <a:gd name="connsiteX46" fmla="*/ 642937 w 933450"/>
              <a:gd name="connsiteY46" fmla="*/ 683419 h 1212057"/>
              <a:gd name="connsiteX47" fmla="*/ 507206 w 933450"/>
              <a:gd name="connsiteY47" fmla="*/ 816769 h 12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33450" h="1212057">
                <a:moveTo>
                  <a:pt x="507206" y="816769"/>
                </a:moveTo>
                <a:lnTo>
                  <a:pt x="345281" y="971550"/>
                </a:lnTo>
                <a:lnTo>
                  <a:pt x="190500" y="1102519"/>
                </a:lnTo>
                <a:lnTo>
                  <a:pt x="54769" y="1202532"/>
                </a:lnTo>
                <a:lnTo>
                  <a:pt x="28575" y="1212057"/>
                </a:lnTo>
                <a:lnTo>
                  <a:pt x="7144" y="1209675"/>
                </a:lnTo>
                <a:lnTo>
                  <a:pt x="0" y="1197769"/>
                </a:lnTo>
                <a:cubicBezTo>
                  <a:pt x="5013" y="1182729"/>
                  <a:pt x="4762" y="1188502"/>
                  <a:pt x="4762" y="1181100"/>
                </a:cubicBezTo>
                <a:lnTo>
                  <a:pt x="52387" y="1131094"/>
                </a:lnTo>
                <a:lnTo>
                  <a:pt x="119062" y="1052513"/>
                </a:lnTo>
                <a:lnTo>
                  <a:pt x="192881" y="964407"/>
                </a:lnTo>
                <a:lnTo>
                  <a:pt x="311944" y="816769"/>
                </a:lnTo>
                <a:lnTo>
                  <a:pt x="435769" y="647700"/>
                </a:lnTo>
                <a:lnTo>
                  <a:pt x="509587" y="538163"/>
                </a:lnTo>
                <a:lnTo>
                  <a:pt x="554831" y="461963"/>
                </a:lnTo>
                <a:lnTo>
                  <a:pt x="590550" y="388144"/>
                </a:lnTo>
                <a:lnTo>
                  <a:pt x="619125" y="326232"/>
                </a:lnTo>
                <a:lnTo>
                  <a:pt x="628650" y="292894"/>
                </a:lnTo>
                <a:lnTo>
                  <a:pt x="628650" y="261938"/>
                </a:lnTo>
                <a:lnTo>
                  <a:pt x="619125" y="216694"/>
                </a:lnTo>
                <a:lnTo>
                  <a:pt x="600075" y="176213"/>
                </a:lnTo>
                <a:lnTo>
                  <a:pt x="569119" y="130969"/>
                </a:lnTo>
                <a:lnTo>
                  <a:pt x="531019" y="90488"/>
                </a:lnTo>
                <a:lnTo>
                  <a:pt x="500062" y="61913"/>
                </a:lnTo>
                <a:lnTo>
                  <a:pt x="485775" y="47625"/>
                </a:lnTo>
                <a:lnTo>
                  <a:pt x="481012" y="35719"/>
                </a:lnTo>
                <a:lnTo>
                  <a:pt x="488156" y="16669"/>
                </a:lnTo>
                <a:lnTo>
                  <a:pt x="500062" y="4763"/>
                </a:lnTo>
                <a:lnTo>
                  <a:pt x="521494" y="0"/>
                </a:lnTo>
                <a:lnTo>
                  <a:pt x="550069" y="0"/>
                </a:lnTo>
                <a:lnTo>
                  <a:pt x="590550" y="9525"/>
                </a:lnTo>
                <a:lnTo>
                  <a:pt x="642937" y="26194"/>
                </a:lnTo>
                <a:lnTo>
                  <a:pt x="697706" y="45244"/>
                </a:lnTo>
                <a:lnTo>
                  <a:pt x="731044" y="69057"/>
                </a:lnTo>
                <a:lnTo>
                  <a:pt x="783431" y="109538"/>
                </a:lnTo>
                <a:lnTo>
                  <a:pt x="821531" y="145257"/>
                </a:lnTo>
                <a:lnTo>
                  <a:pt x="859631" y="180975"/>
                </a:lnTo>
                <a:lnTo>
                  <a:pt x="888206" y="216694"/>
                </a:lnTo>
                <a:lnTo>
                  <a:pt x="921544" y="261938"/>
                </a:lnTo>
                <a:lnTo>
                  <a:pt x="928687" y="278607"/>
                </a:lnTo>
                <a:lnTo>
                  <a:pt x="933450" y="295275"/>
                </a:lnTo>
                <a:lnTo>
                  <a:pt x="928687" y="321469"/>
                </a:lnTo>
                <a:lnTo>
                  <a:pt x="916781" y="342900"/>
                </a:lnTo>
                <a:lnTo>
                  <a:pt x="890587" y="361950"/>
                </a:lnTo>
                <a:lnTo>
                  <a:pt x="828675" y="431007"/>
                </a:lnTo>
                <a:lnTo>
                  <a:pt x="707231" y="595313"/>
                </a:lnTo>
                <a:lnTo>
                  <a:pt x="642937" y="683419"/>
                </a:lnTo>
                <a:lnTo>
                  <a:pt x="507206" y="816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BBE3D80-9D8A-474B-89DF-F85786349BCF}"/>
              </a:ext>
            </a:extLst>
          </p:cNvPr>
          <p:cNvSpPr/>
          <p:nvPr/>
        </p:nvSpPr>
        <p:spPr>
          <a:xfrm>
            <a:off x="2952750" y="3606800"/>
            <a:ext cx="3600450" cy="622300"/>
          </a:xfrm>
          <a:custGeom>
            <a:avLst/>
            <a:gdLst>
              <a:gd name="connsiteX0" fmla="*/ 2190750 w 3600450"/>
              <a:gd name="connsiteY0" fmla="*/ 314325 h 622300"/>
              <a:gd name="connsiteX1" fmla="*/ 1819275 w 3600450"/>
              <a:gd name="connsiteY1" fmla="*/ 358775 h 622300"/>
              <a:gd name="connsiteX2" fmla="*/ 1476375 w 3600450"/>
              <a:gd name="connsiteY2" fmla="*/ 390525 h 622300"/>
              <a:gd name="connsiteX3" fmla="*/ 1238250 w 3600450"/>
              <a:gd name="connsiteY3" fmla="*/ 428625 h 622300"/>
              <a:gd name="connsiteX4" fmla="*/ 981075 w 3600450"/>
              <a:gd name="connsiteY4" fmla="*/ 473075 h 622300"/>
              <a:gd name="connsiteX5" fmla="*/ 777875 w 3600450"/>
              <a:gd name="connsiteY5" fmla="*/ 517525 h 622300"/>
              <a:gd name="connsiteX6" fmla="*/ 612775 w 3600450"/>
              <a:gd name="connsiteY6" fmla="*/ 558800 h 622300"/>
              <a:gd name="connsiteX7" fmla="*/ 501650 w 3600450"/>
              <a:gd name="connsiteY7" fmla="*/ 593725 h 622300"/>
              <a:gd name="connsiteX8" fmla="*/ 434975 w 3600450"/>
              <a:gd name="connsiteY8" fmla="*/ 622300 h 622300"/>
              <a:gd name="connsiteX9" fmla="*/ 390525 w 3600450"/>
              <a:gd name="connsiteY9" fmla="*/ 619125 h 622300"/>
              <a:gd name="connsiteX10" fmla="*/ 327025 w 3600450"/>
              <a:gd name="connsiteY10" fmla="*/ 600075 h 622300"/>
              <a:gd name="connsiteX11" fmla="*/ 279400 w 3600450"/>
              <a:gd name="connsiteY11" fmla="*/ 581025 h 622300"/>
              <a:gd name="connsiteX12" fmla="*/ 225425 w 3600450"/>
              <a:gd name="connsiteY12" fmla="*/ 549275 h 622300"/>
              <a:gd name="connsiteX13" fmla="*/ 184150 w 3600450"/>
              <a:gd name="connsiteY13" fmla="*/ 520700 h 622300"/>
              <a:gd name="connsiteX14" fmla="*/ 117475 w 3600450"/>
              <a:gd name="connsiteY14" fmla="*/ 469900 h 622300"/>
              <a:gd name="connsiteX15" fmla="*/ 66675 w 3600450"/>
              <a:gd name="connsiteY15" fmla="*/ 422275 h 622300"/>
              <a:gd name="connsiteX16" fmla="*/ 15875 w 3600450"/>
              <a:gd name="connsiteY16" fmla="*/ 374650 h 622300"/>
              <a:gd name="connsiteX17" fmla="*/ 3175 w 3600450"/>
              <a:gd name="connsiteY17" fmla="*/ 349250 h 622300"/>
              <a:gd name="connsiteX18" fmla="*/ 0 w 3600450"/>
              <a:gd name="connsiteY18" fmla="*/ 307975 h 622300"/>
              <a:gd name="connsiteX19" fmla="*/ 9525 w 3600450"/>
              <a:gd name="connsiteY19" fmla="*/ 288925 h 622300"/>
              <a:gd name="connsiteX20" fmla="*/ 25400 w 3600450"/>
              <a:gd name="connsiteY20" fmla="*/ 285750 h 622300"/>
              <a:gd name="connsiteX21" fmla="*/ 57150 w 3600450"/>
              <a:gd name="connsiteY21" fmla="*/ 295275 h 622300"/>
              <a:gd name="connsiteX22" fmla="*/ 88900 w 3600450"/>
              <a:gd name="connsiteY22" fmla="*/ 317500 h 622300"/>
              <a:gd name="connsiteX23" fmla="*/ 155575 w 3600450"/>
              <a:gd name="connsiteY23" fmla="*/ 349250 h 622300"/>
              <a:gd name="connsiteX24" fmla="*/ 231775 w 3600450"/>
              <a:gd name="connsiteY24" fmla="*/ 368300 h 622300"/>
              <a:gd name="connsiteX25" fmla="*/ 320675 w 3600450"/>
              <a:gd name="connsiteY25" fmla="*/ 381000 h 622300"/>
              <a:gd name="connsiteX26" fmla="*/ 415925 w 3600450"/>
              <a:gd name="connsiteY26" fmla="*/ 384175 h 622300"/>
              <a:gd name="connsiteX27" fmla="*/ 485775 w 3600450"/>
              <a:gd name="connsiteY27" fmla="*/ 377825 h 622300"/>
              <a:gd name="connsiteX28" fmla="*/ 673100 w 3600450"/>
              <a:gd name="connsiteY28" fmla="*/ 346075 h 622300"/>
              <a:gd name="connsiteX29" fmla="*/ 1047750 w 3600450"/>
              <a:gd name="connsiteY29" fmla="*/ 285750 h 622300"/>
              <a:gd name="connsiteX30" fmla="*/ 1612900 w 3600450"/>
              <a:gd name="connsiteY30" fmla="*/ 196850 h 622300"/>
              <a:gd name="connsiteX31" fmla="*/ 1898650 w 3600450"/>
              <a:gd name="connsiteY31" fmla="*/ 152400 h 622300"/>
              <a:gd name="connsiteX32" fmla="*/ 2327275 w 3600450"/>
              <a:gd name="connsiteY32" fmla="*/ 130175 h 622300"/>
              <a:gd name="connsiteX33" fmla="*/ 2819400 w 3600450"/>
              <a:gd name="connsiteY33" fmla="*/ 92075 h 622300"/>
              <a:gd name="connsiteX34" fmla="*/ 2927350 w 3600450"/>
              <a:gd name="connsiteY34" fmla="*/ 53975 h 622300"/>
              <a:gd name="connsiteX35" fmla="*/ 3041650 w 3600450"/>
              <a:gd name="connsiteY35" fmla="*/ 0 h 622300"/>
              <a:gd name="connsiteX36" fmla="*/ 3133725 w 3600450"/>
              <a:gd name="connsiteY36" fmla="*/ 3175 h 622300"/>
              <a:gd name="connsiteX37" fmla="*/ 3216275 w 3600450"/>
              <a:gd name="connsiteY37" fmla="*/ 15875 h 622300"/>
              <a:gd name="connsiteX38" fmla="*/ 3317875 w 3600450"/>
              <a:gd name="connsiteY38" fmla="*/ 44450 h 622300"/>
              <a:gd name="connsiteX39" fmla="*/ 3419475 w 3600450"/>
              <a:gd name="connsiteY39" fmla="*/ 79375 h 622300"/>
              <a:gd name="connsiteX40" fmla="*/ 3559175 w 3600450"/>
              <a:gd name="connsiteY40" fmla="*/ 142875 h 622300"/>
              <a:gd name="connsiteX41" fmla="*/ 3587750 w 3600450"/>
              <a:gd name="connsiteY41" fmla="*/ 165100 h 622300"/>
              <a:gd name="connsiteX42" fmla="*/ 3600450 w 3600450"/>
              <a:gd name="connsiteY42" fmla="*/ 193675 h 622300"/>
              <a:gd name="connsiteX43" fmla="*/ 3600450 w 3600450"/>
              <a:gd name="connsiteY43" fmla="*/ 228600 h 622300"/>
              <a:gd name="connsiteX44" fmla="*/ 3587750 w 3600450"/>
              <a:gd name="connsiteY44" fmla="*/ 254000 h 622300"/>
              <a:gd name="connsiteX45" fmla="*/ 3536950 w 3600450"/>
              <a:gd name="connsiteY45" fmla="*/ 285750 h 622300"/>
              <a:gd name="connsiteX46" fmla="*/ 3390900 w 3600450"/>
              <a:gd name="connsiteY46" fmla="*/ 288925 h 622300"/>
              <a:gd name="connsiteX47" fmla="*/ 3038475 w 3600450"/>
              <a:gd name="connsiteY47" fmla="*/ 276225 h 622300"/>
              <a:gd name="connsiteX48" fmla="*/ 2622550 w 3600450"/>
              <a:gd name="connsiteY48" fmla="*/ 285750 h 622300"/>
              <a:gd name="connsiteX49" fmla="*/ 2190750 w 3600450"/>
              <a:gd name="connsiteY49" fmla="*/ 314325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600450" h="622300">
                <a:moveTo>
                  <a:pt x="2190750" y="314325"/>
                </a:moveTo>
                <a:lnTo>
                  <a:pt x="1819275" y="358775"/>
                </a:lnTo>
                <a:lnTo>
                  <a:pt x="1476375" y="390525"/>
                </a:lnTo>
                <a:lnTo>
                  <a:pt x="1238250" y="428625"/>
                </a:lnTo>
                <a:lnTo>
                  <a:pt x="981075" y="473075"/>
                </a:lnTo>
                <a:lnTo>
                  <a:pt x="777875" y="517525"/>
                </a:lnTo>
                <a:lnTo>
                  <a:pt x="612775" y="558800"/>
                </a:lnTo>
                <a:lnTo>
                  <a:pt x="501650" y="593725"/>
                </a:lnTo>
                <a:lnTo>
                  <a:pt x="434975" y="622300"/>
                </a:lnTo>
                <a:lnTo>
                  <a:pt x="390525" y="619125"/>
                </a:lnTo>
                <a:lnTo>
                  <a:pt x="327025" y="600075"/>
                </a:lnTo>
                <a:lnTo>
                  <a:pt x="279400" y="581025"/>
                </a:lnTo>
                <a:lnTo>
                  <a:pt x="225425" y="549275"/>
                </a:lnTo>
                <a:lnTo>
                  <a:pt x="184150" y="520700"/>
                </a:lnTo>
                <a:lnTo>
                  <a:pt x="117475" y="469900"/>
                </a:lnTo>
                <a:lnTo>
                  <a:pt x="66675" y="422275"/>
                </a:lnTo>
                <a:lnTo>
                  <a:pt x="15875" y="374650"/>
                </a:lnTo>
                <a:lnTo>
                  <a:pt x="3175" y="349250"/>
                </a:lnTo>
                <a:lnTo>
                  <a:pt x="0" y="307975"/>
                </a:lnTo>
                <a:lnTo>
                  <a:pt x="9525" y="288925"/>
                </a:lnTo>
                <a:lnTo>
                  <a:pt x="25400" y="285750"/>
                </a:lnTo>
                <a:lnTo>
                  <a:pt x="57150" y="295275"/>
                </a:lnTo>
                <a:lnTo>
                  <a:pt x="88900" y="317500"/>
                </a:lnTo>
                <a:lnTo>
                  <a:pt x="155575" y="349250"/>
                </a:lnTo>
                <a:lnTo>
                  <a:pt x="231775" y="368300"/>
                </a:lnTo>
                <a:lnTo>
                  <a:pt x="320675" y="381000"/>
                </a:lnTo>
                <a:lnTo>
                  <a:pt x="415925" y="384175"/>
                </a:lnTo>
                <a:lnTo>
                  <a:pt x="485775" y="377825"/>
                </a:lnTo>
                <a:lnTo>
                  <a:pt x="673100" y="346075"/>
                </a:lnTo>
                <a:lnTo>
                  <a:pt x="1047750" y="285750"/>
                </a:lnTo>
                <a:lnTo>
                  <a:pt x="1612900" y="196850"/>
                </a:lnTo>
                <a:lnTo>
                  <a:pt x="1898650" y="152400"/>
                </a:lnTo>
                <a:lnTo>
                  <a:pt x="2327275" y="130175"/>
                </a:lnTo>
                <a:lnTo>
                  <a:pt x="2819400" y="92075"/>
                </a:lnTo>
                <a:lnTo>
                  <a:pt x="2927350" y="53975"/>
                </a:lnTo>
                <a:lnTo>
                  <a:pt x="3041650" y="0"/>
                </a:lnTo>
                <a:lnTo>
                  <a:pt x="3133725" y="3175"/>
                </a:lnTo>
                <a:lnTo>
                  <a:pt x="3216275" y="15875"/>
                </a:lnTo>
                <a:lnTo>
                  <a:pt x="3317875" y="44450"/>
                </a:lnTo>
                <a:lnTo>
                  <a:pt x="3419475" y="79375"/>
                </a:lnTo>
                <a:lnTo>
                  <a:pt x="3559175" y="142875"/>
                </a:lnTo>
                <a:lnTo>
                  <a:pt x="3587750" y="165100"/>
                </a:lnTo>
                <a:lnTo>
                  <a:pt x="3600450" y="193675"/>
                </a:lnTo>
                <a:lnTo>
                  <a:pt x="3600450" y="228600"/>
                </a:lnTo>
                <a:lnTo>
                  <a:pt x="3587750" y="254000"/>
                </a:lnTo>
                <a:lnTo>
                  <a:pt x="3536950" y="285750"/>
                </a:lnTo>
                <a:lnTo>
                  <a:pt x="3390900" y="288925"/>
                </a:lnTo>
                <a:lnTo>
                  <a:pt x="3038475" y="276225"/>
                </a:lnTo>
                <a:lnTo>
                  <a:pt x="2622550" y="285750"/>
                </a:lnTo>
                <a:lnTo>
                  <a:pt x="2190750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A5271DD-6252-EB44-8CEC-AFC1788B3488}"/>
              </a:ext>
            </a:extLst>
          </p:cNvPr>
          <p:cNvSpPr/>
          <p:nvPr/>
        </p:nvSpPr>
        <p:spPr>
          <a:xfrm>
            <a:off x="3300413" y="1976438"/>
            <a:ext cx="1481137" cy="358775"/>
          </a:xfrm>
          <a:custGeom>
            <a:avLst/>
            <a:gdLst>
              <a:gd name="connsiteX0" fmla="*/ 1019175 w 1481137"/>
              <a:gd name="connsiteY0" fmla="*/ 252412 h 359568"/>
              <a:gd name="connsiteX1" fmla="*/ 731043 w 1481137"/>
              <a:gd name="connsiteY1" fmla="*/ 304800 h 359568"/>
              <a:gd name="connsiteX2" fmla="*/ 492918 w 1481137"/>
              <a:gd name="connsiteY2" fmla="*/ 340518 h 359568"/>
              <a:gd name="connsiteX3" fmla="*/ 354806 w 1481137"/>
              <a:gd name="connsiteY3" fmla="*/ 359568 h 359568"/>
              <a:gd name="connsiteX4" fmla="*/ 257175 w 1481137"/>
              <a:gd name="connsiteY4" fmla="*/ 357187 h 359568"/>
              <a:gd name="connsiteX5" fmla="*/ 180975 w 1481137"/>
              <a:gd name="connsiteY5" fmla="*/ 350043 h 359568"/>
              <a:gd name="connsiteX6" fmla="*/ 107156 w 1481137"/>
              <a:gd name="connsiteY6" fmla="*/ 333375 h 359568"/>
              <a:gd name="connsiteX7" fmla="*/ 0 w 1481137"/>
              <a:gd name="connsiteY7" fmla="*/ 288131 h 359568"/>
              <a:gd name="connsiteX8" fmla="*/ 54768 w 1481137"/>
              <a:gd name="connsiteY8" fmla="*/ 188118 h 359568"/>
              <a:gd name="connsiteX9" fmla="*/ 197643 w 1481137"/>
              <a:gd name="connsiteY9" fmla="*/ 200025 h 359568"/>
              <a:gd name="connsiteX10" fmla="*/ 350043 w 1481137"/>
              <a:gd name="connsiteY10" fmla="*/ 197643 h 359568"/>
              <a:gd name="connsiteX11" fmla="*/ 507206 w 1481137"/>
              <a:gd name="connsiteY11" fmla="*/ 183356 h 359568"/>
              <a:gd name="connsiteX12" fmla="*/ 690562 w 1481137"/>
              <a:gd name="connsiteY12" fmla="*/ 154781 h 359568"/>
              <a:gd name="connsiteX13" fmla="*/ 828675 w 1481137"/>
              <a:gd name="connsiteY13" fmla="*/ 128587 h 359568"/>
              <a:gd name="connsiteX14" fmla="*/ 923925 w 1481137"/>
              <a:gd name="connsiteY14" fmla="*/ 104775 h 359568"/>
              <a:gd name="connsiteX15" fmla="*/ 1033462 w 1481137"/>
              <a:gd name="connsiteY15" fmla="*/ 71437 h 359568"/>
              <a:gd name="connsiteX16" fmla="*/ 1114425 w 1481137"/>
              <a:gd name="connsiteY16" fmla="*/ 38100 h 359568"/>
              <a:gd name="connsiteX17" fmla="*/ 1181100 w 1481137"/>
              <a:gd name="connsiteY17" fmla="*/ 0 h 359568"/>
              <a:gd name="connsiteX18" fmla="*/ 1235868 w 1481137"/>
              <a:gd name="connsiteY18" fmla="*/ 11906 h 359568"/>
              <a:gd name="connsiteX19" fmla="*/ 1319212 w 1481137"/>
              <a:gd name="connsiteY19" fmla="*/ 38100 h 359568"/>
              <a:gd name="connsiteX20" fmla="*/ 1397793 w 1481137"/>
              <a:gd name="connsiteY20" fmla="*/ 66675 h 359568"/>
              <a:gd name="connsiteX21" fmla="*/ 1452562 w 1481137"/>
              <a:gd name="connsiteY21" fmla="*/ 95250 h 359568"/>
              <a:gd name="connsiteX22" fmla="*/ 1466850 w 1481137"/>
              <a:gd name="connsiteY22" fmla="*/ 107156 h 359568"/>
              <a:gd name="connsiteX23" fmla="*/ 1476375 w 1481137"/>
              <a:gd name="connsiteY23" fmla="*/ 121443 h 359568"/>
              <a:gd name="connsiteX24" fmla="*/ 1481137 w 1481137"/>
              <a:gd name="connsiteY24" fmla="*/ 138112 h 359568"/>
              <a:gd name="connsiteX25" fmla="*/ 1473993 w 1481137"/>
              <a:gd name="connsiteY25" fmla="*/ 159543 h 359568"/>
              <a:gd name="connsiteX26" fmla="*/ 1454943 w 1481137"/>
              <a:gd name="connsiteY26" fmla="*/ 176212 h 359568"/>
              <a:gd name="connsiteX27" fmla="*/ 1419225 w 1481137"/>
              <a:gd name="connsiteY27" fmla="*/ 195262 h 359568"/>
              <a:gd name="connsiteX28" fmla="*/ 1383506 w 1481137"/>
              <a:gd name="connsiteY28" fmla="*/ 204787 h 359568"/>
              <a:gd name="connsiteX29" fmla="*/ 1312068 w 1481137"/>
              <a:gd name="connsiteY29" fmla="*/ 202406 h 359568"/>
              <a:gd name="connsiteX30" fmla="*/ 1235868 w 1481137"/>
              <a:gd name="connsiteY30" fmla="*/ 211931 h 359568"/>
              <a:gd name="connsiteX31" fmla="*/ 1019175 w 1481137"/>
              <a:gd name="connsiteY31" fmla="*/ 252412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1137" h="359568">
                <a:moveTo>
                  <a:pt x="1019175" y="252412"/>
                </a:moveTo>
                <a:lnTo>
                  <a:pt x="731043" y="304800"/>
                </a:lnTo>
                <a:lnTo>
                  <a:pt x="492918" y="340518"/>
                </a:lnTo>
                <a:lnTo>
                  <a:pt x="354806" y="359568"/>
                </a:lnTo>
                <a:lnTo>
                  <a:pt x="257175" y="357187"/>
                </a:lnTo>
                <a:lnTo>
                  <a:pt x="180975" y="350043"/>
                </a:lnTo>
                <a:lnTo>
                  <a:pt x="107156" y="333375"/>
                </a:lnTo>
                <a:lnTo>
                  <a:pt x="0" y="288131"/>
                </a:lnTo>
                <a:lnTo>
                  <a:pt x="54768" y="188118"/>
                </a:lnTo>
                <a:lnTo>
                  <a:pt x="197643" y="200025"/>
                </a:lnTo>
                <a:lnTo>
                  <a:pt x="350043" y="197643"/>
                </a:lnTo>
                <a:lnTo>
                  <a:pt x="507206" y="183356"/>
                </a:lnTo>
                <a:lnTo>
                  <a:pt x="690562" y="154781"/>
                </a:lnTo>
                <a:lnTo>
                  <a:pt x="828675" y="128587"/>
                </a:lnTo>
                <a:lnTo>
                  <a:pt x="923925" y="104775"/>
                </a:lnTo>
                <a:lnTo>
                  <a:pt x="1033462" y="71437"/>
                </a:lnTo>
                <a:lnTo>
                  <a:pt x="1114425" y="38100"/>
                </a:lnTo>
                <a:lnTo>
                  <a:pt x="1181100" y="0"/>
                </a:lnTo>
                <a:lnTo>
                  <a:pt x="1235868" y="11906"/>
                </a:lnTo>
                <a:lnTo>
                  <a:pt x="1319212" y="38100"/>
                </a:lnTo>
                <a:lnTo>
                  <a:pt x="1397793" y="66675"/>
                </a:lnTo>
                <a:lnTo>
                  <a:pt x="1452562" y="95250"/>
                </a:lnTo>
                <a:lnTo>
                  <a:pt x="1466850" y="107156"/>
                </a:lnTo>
                <a:lnTo>
                  <a:pt x="1476375" y="121443"/>
                </a:lnTo>
                <a:lnTo>
                  <a:pt x="1481137" y="138112"/>
                </a:lnTo>
                <a:lnTo>
                  <a:pt x="1473993" y="159543"/>
                </a:lnTo>
                <a:lnTo>
                  <a:pt x="1454943" y="176212"/>
                </a:lnTo>
                <a:lnTo>
                  <a:pt x="1419225" y="195262"/>
                </a:lnTo>
                <a:lnTo>
                  <a:pt x="1383506" y="204787"/>
                </a:lnTo>
                <a:lnTo>
                  <a:pt x="1312068" y="202406"/>
                </a:lnTo>
                <a:lnTo>
                  <a:pt x="1235868" y="211931"/>
                </a:lnTo>
                <a:lnTo>
                  <a:pt x="1019175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4847761-158A-8740-B991-0C2C72D22D20}"/>
              </a:ext>
            </a:extLst>
          </p:cNvPr>
          <p:cNvSpPr/>
          <p:nvPr/>
        </p:nvSpPr>
        <p:spPr>
          <a:xfrm>
            <a:off x="3589338" y="2276475"/>
            <a:ext cx="687387" cy="757238"/>
          </a:xfrm>
          <a:custGeom>
            <a:avLst/>
            <a:gdLst>
              <a:gd name="connsiteX0" fmla="*/ 378619 w 688181"/>
              <a:gd name="connsiteY0" fmla="*/ 495300 h 757238"/>
              <a:gd name="connsiteX1" fmla="*/ 288131 w 688181"/>
              <a:gd name="connsiteY1" fmla="*/ 333375 h 757238"/>
              <a:gd name="connsiteX2" fmla="*/ 247650 w 688181"/>
              <a:gd name="connsiteY2" fmla="*/ 266700 h 757238"/>
              <a:gd name="connsiteX3" fmla="*/ 211931 w 688181"/>
              <a:gd name="connsiteY3" fmla="*/ 211931 h 757238"/>
              <a:gd name="connsiteX4" fmla="*/ 171450 w 688181"/>
              <a:gd name="connsiteY4" fmla="*/ 152400 h 757238"/>
              <a:gd name="connsiteX5" fmla="*/ 145256 w 688181"/>
              <a:gd name="connsiteY5" fmla="*/ 123825 h 757238"/>
              <a:gd name="connsiteX6" fmla="*/ 104775 w 688181"/>
              <a:gd name="connsiteY6" fmla="*/ 85725 h 757238"/>
              <a:gd name="connsiteX7" fmla="*/ 0 w 688181"/>
              <a:gd name="connsiteY7" fmla="*/ 9525 h 757238"/>
              <a:gd name="connsiteX8" fmla="*/ 169069 w 688181"/>
              <a:gd name="connsiteY8" fmla="*/ 0 h 757238"/>
              <a:gd name="connsiteX9" fmla="*/ 316706 w 688181"/>
              <a:gd name="connsiteY9" fmla="*/ 104775 h 757238"/>
              <a:gd name="connsiteX10" fmla="*/ 378619 w 688181"/>
              <a:gd name="connsiteY10" fmla="*/ 150019 h 757238"/>
              <a:gd name="connsiteX11" fmla="*/ 445294 w 688181"/>
              <a:gd name="connsiteY11" fmla="*/ 197644 h 757238"/>
              <a:gd name="connsiteX12" fmla="*/ 502444 w 688181"/>
              <a:gd name="connsiteY12" fmla="*/ 245269 h 757238"/>
              <a:gd name="connsiteX13" fmla="*/ 564356 w 688181"/>
              <a:gd name="connsiteY13" fmla="*/ 307181 h 757238"/>
              <a:gd name="connsiteX14" fmla="*/ 611981 w 688181"/>
              <a:gd name="connsiteY14" fmla="*/ 357188 h 757238"/>
              <a:gd name="connsiteX15" fmla="*/ 638175 w 688181"/>
              <a:gd name="connsiteY15" fmla="*/ 395288 h 757238"/>
              <a:gd name="connsiteX16" fmla="*/ 659606 w 688181"/>
              <a:gd name="connsiteY16" fmla="*/ 433388 h 757238"/>
              <a:gd name="connsiteX17" fmla="*/ 673894 w 688181"/>
              <a:gd name="connsiteY17" fmla="*/ 476250 h 757238"/>
              <a:gd name="connsiteX18" fmla="*/ 681037 w 688181"/>
              <a:gd name="connsiteY18" fmla="*/ 516731 h 757238"/>
              <a:gd name="connsiteX19" fmla="*/ 688181 w 688181"/>
              <a:gd name="connsiteY19" fmla="*/ 566738 h 757238"/>
              <a:gd name="connsiteX20" fmla="*/ 688181 w 688181"/>
              <a:gd name="connsiteY20" fmla="*/ 609600 h 757238"/>
              <a:gd name="connsiteX21" fmla="*/ 678656 w 688181"/>
              <a:gd name="connsiteY21" fmla="*/ 654844 h 757238"/>
              <a:gd name="connsiteX22" fmla="*/ 661987 w 688181"/>
              <a:gd name="connsiteY22" fmla="*/ 692944 h 757238"/>
              <a:gd name="connsiteX23" fmla="*/ 642937 w 688181"/>
              <a:gd name="connsiteY23" fmla="*/ 716756 h 757238"/>
              <a:gd name="connsiteX24" fmla="*/ 621506 w 688181"/>
              <a:gd name="connsiteY24" fmla="*/ 740569 h 757238"/>
              <a:gd name="connsiteX25" fmla="*/ 597694 w 688181"/>
              <a:gd name="connsiteY25" fmla="*/ 754856 h 757238"/>
              <a:gd name="connsiteX26" fmla="*/ 561975 w 688181"/>
              <a:gd name="connsiteY26" fmla="*/ 757238 h 757238"/>
              <a:gd name="connsiteX27" fmla="*/ 535781 w 688181"/>
              <a:gd name="connsiteY27" fmla="*/ 750094 h 757238"/>
              <a:gd name="connsiteX28" fmla="*/ 502444 w 688181"/>
              <a:gd name="connsiteY28" fmla="*/ 728663 h 757238"/>
              <a:gd name="connsiteX29" fmla="*/ 466725 w 688181"/>
              <a:gd name="connsiteY29" fmla="*/ 697706 h 757238"/>
              <a:gd name="connsiteX30" fmla="*/ 452437 w 688181"/>
              <a:gd name="connsiteY30" fmla="*/ 664369 h 757238"/>
              <a:gd name="connsiteX31" fmla="*/ 378619 w 688181"/>
              <a:gd name="connsiteY31" fmla="*/ 495300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88181" h="757238">
                <a:moveTo>
                  <a:pt x="378619" y="495300"/>
                </a:moveTo>
                <a:lnTo>
                  <a:pt x="288131" y="333375"/>
                </a:lnTo>
                <a:lnTo>
                  <a:pt x="247650" y="266700"/>
                </a:lnTo>
                <a:lnTo>
                  <a:pt x="211931" y="211931"/>
                </a:lnTo>
                <a:lnTo>
                  <a:pt x="171450" y="152400"/>
                </a:lnTo>
                <a:lnTo>
                  <a:pt x="145256" y="123825"/>
                </a:lnTo>
                <a:lnTo>
                  <a:pt x="104775" y="85725"/>
                </a:lnTo>
                <a:lnTo>
                  <a:pt x="0" y="9525"/>
                </a:lnTo>
                <a:lnTo>
                  <a:pt x="169069" y="0"/>
                </a:lnTo>
                <a:lnTo>
                  <a:pt x="316706" y="104775"/>
                </a:lnTo>
                <a:lnTo>
                  <a:pt x="378619" y="150019"/>
                </a:lnTo>
                <a:lnTo>
                  <a:pt x="445294" y="197644"/>
                </a:lnTo>
                <a:lnTo>
                  <a:pt x="502444" y="245269"/>
                </a:lnTo>
                <a:lnTo>
                  <a:pt x="564356" y="307181"/>
                </a:lnTo>
                <a:lnTo>
                  <a:pt x="611981" y="357188"/>
                </a:lnTo>
                <a:lnTo>
                  <a:pt x="638175" y="395288"/>
                </a:lnTo>
                <a:lnTo>
                  <a:pt x="659606" y="433388"/>
                </a:lnTo>
                <a:lnTo>
                  <a:pt x="673894" y="476250"/>
                </a:lnTo>
                <a:lnTo>
                  <a:pt x="681037" y="516731"/>
                </a:lnTo>
                <a:lnTo>
                  <a:pt x="688181" y="566738"/>
                </a:lnTo>
                <a:lnTo>
                  <a:pt x="688181" y="609600"/>
                </a:lnTo>
                <a:lnTo>
                  <a:pt x="678656" y="654844"/>
                </a:lnTo>
                <a:lnTo>
                  <a:pt x="661987" y="692944"/>
                </a:lnTo>
                <a:lnTo>
                  <a:pt x="642937" y="716756"/>
                </a:lnTo>
                <a:lnTo>
                  <a:pt x="621506" y="740569"/>
                </a:lnTo>
                <a:lnTo>
                  <a:pt x="597694" y="754856"/>
                </a:lnTo>
                <a:lnTo>
                  <a:pt x="561975" y="757238"/>
                </a:lnTo>
                <a:lnTo>
                  <a:pt x="535781" y="750094"/>
                </a:lnTo>
                <a:lnTo>
                  <a:pt x="502444" y="728663"/>
                </a:lnTo>
                <a:lnTo>
                  <a:pt x="466725" y="697706"/>
                </a:lnTo>
                <a:lnTo>
                  <a:pt x="452437" y="664369"/>
                </a:lnTo>
                <a:lnTo>
                  <a:pt x="378619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BB35EE2-B55F-004C-B640-1079DAB9F466}"/>
              </a:ext>
            </a:extLst>
          </p:cNvPr>
          <p:cNvSpPr/>
          <p:nvPr/>
        </p:nvSpPr>
        <p:spPr>
          <a:xfrm>
            <a:off x="5214938" y="1885950"/>
            <a:ext cx="1460500" cy="382588"/>
          </a:xfrm>
          <a:custGeom>
            <a:avLst/>
            <a:gdLst>
              <a:gd name="connsiteX0" fmla="*/ 909637 w 1459706"/>
              <a:gd name="connsiteY0" fmla="*/ 295275 h 383381"/>
              <a:gd name="connsiteX1" fmla="*/ 604837 w 1459706"/>
              <a:gd name="connsiteY1" fmla="*/ 338138 h 383381"/>
              <a:gd name="connsiteX2" fmla="*/ 471487 w 1459706"/>
              <a:gd name="connsiteY2" fmla="*/ 364331 h 383381"/>
              <a:gd name="connsiteX3" fmla="*/ 395287 w 1459706"/>
              <a:gd name="connsiteY3" fmla="*/ 376238 h 383381"/>
              <a:gd name="connsiteX4" fmla="*/ 352425 w 1459706"/>
              <a:gd name="connsiteY4" fmla="*/ 381000 h 383381"/>
              <a:gd name="connsiteX5" fmla="*/ 302418 w 1459706"/>
              <a:gd name="connsiteY5" fmla="*/ 383381 h 383381"/>
              <a:gd name="connsiteX6" fmla="*/ 271462 w 1459706"/>
              <a:gd name="connsiteY6" fmla="*/ 381000 h 383381"/>
              <a:gd name="connsiteX7" fmla="*/ 214312 w 1459706"/>
              <a:gd name="connsiteY7" fmla="*/ 366713 h 383381"/>
              <a:gd name="connsiteX8" fmla="*/ 142875 w 1459706"/>
              <a:gd name="connsiteY8" fmla="*/ 340519 h 383381"/>
              <a:gd name="connsiteX9" fmla="*/ 73818 w 1459706"/>
              <a:gd name="connsiteY9" fmla="*/ 311944 h 383381"/>
              <a:gd name="connsiteX10" fmla="*/ 0 w 1459706"/>
              <a:gd name="connsiteY10" fmla="*/ 276225 h 383381"/>
              <a:gd name="connsiteX11" fmla="*/ 45243 w 1459706"/>
              <a:gd name="connsiteY11" fmla="*/ 190500 h 383381"/>
              <a:gd name="connsiteX12" fmla="*/ 157162 w 1459706"/>
              <a:gd name="connsiteY12" fmla="*/ 207169 h 383381"/>
              <a:gd name="connsiteX13" fmla="*/ 300037 w 1459706"/>
              <a:gd name="connsiteY13" fmla="*/ 214313 h 383381"/>
              <a:gd name="connsiteX14" fmla="*/ 404812 w 1459706"/>
              <a:gd name="connsiteY14" fmla="*/ 209550 h 383381"/>
              <a:gd name="connsiteX15" fmla="*/ 531018 w 1459706"/>
              <a:gd name="connsiteY15" fmla="*/ 195263 h 383381"/>
              <a:gd name="connsiteX16" fmla="*/ 676275 w 1459706"/>
              <a:gd name="connsiteY16" fmla="*/ 173831 h 383381"/>
              <a:gd name="connsiteX17" fmla="*/ 812006 w 1459706"/>
              <a:gd name="connsiteY17" fmla="*/ 147638 h 383381"/>
              <a:gd name="connsiteX18" fmla="*/ 904875 w 1459706"/>
              <a:gd name="connsiteY18" fmla="*/ 123825 h 383381"/>
              <a:gd name="connsiteX19" fmla="*/ 981075 w 1459706"/>
              <a:gd name="connsiteY19" fmla="*/ 100013 h 383381"/>
              <a:gd name="connsiteX20" fmla="*/ 1047750 w 1459706"/>
              <a:gd name="connsiteY20" fmla="*/ 69056 h 383381"/>
              <a:gd name="connsiteX21" fmla="*/ 1147762 w 1459706"/>
              <a:gd name="connsiteY21" fmla="*/ 21431 h 383381"/>
              <a:gd name="connsiteX22" fmla="*/ 1188243 w 1459706"/>
              <a:gd name="connsiteY22" fmla="*/ 0 h 383381"/>
              <a:gd name="connsiteX23" fmla="*/ 1257300 w 1459706"/>
              <a:gd name="connsiteY23" fmla="*/ 14288 h 383381"/>
              <a:gd name="connsiteX24" fmla="*/ 1333500 w 1459706"/>
              <a:gd name="connsiteY24" fmla="*/ 33338 h 383381"/>
              <a:gd name="connsiteX25" fmla="*/ 1385887 w 1459706"/>
              <a:gd name="connsiteY25" fmla="*/ 50006 h 383381"/>
              <a:gd name="connsiteX26" fmla="*/ 1426368 w 1459706"/>
              <a:gd name="connsiteY26" fmla="*/ 69056 h 383381"/>
              <a:gd name="connsiteX27" fmla="*/ 1443037 w 1459706"/>
              <a:gd name="connsiteY27" fmla="*/ 78581 h 383381"/>
              <a:gd name="connsiteX28" fmla="*/ 1454943 w 1459706"/>
              <a:gd name="connsiteY28" fmla="*/ 97631 h 383381"/>
              <a:gd name="connsiteX29" fmla="*/ 1459706 w 1459706"/>
              <a:gd name="connsiteY29" fmla="*/ 121444 h 383381"/>
              <a:gd name="connsiteX30" fmla="*/ 1457325 w 1459706"/>
              <a:gd name="connsiteY30" fmla="*/ 150019 h 383381"/>
              <a:gd name="connsiteX31" fmla="*/ 1445418 w 1459706"/>
              <a:gd name="connsiteY31" fmla="*/ 173831 h 383381"/>
              <a:gd name="connsiteX32" fmla="*/ 1404937 w 1459706"/>
              <a:gd name="connsiteY32" fmla="*/ 209550 h 383381"/>
              <a:gd name="connsiteX33" fmla="*/ 1369218 w 1459706"/>
              <a:gd name="connsiteY33" fmla="*/ 226219 h 383381"/>
              <a:gd name="connsiteX34" fmla="*/ 1257300 w 1459706"/>
              <a:gd name="connsiteY34" fmla="*/ 238125 h 383381"/>
              <a:gd name="connsiteX35" fmla="*/ 1085850 w 1459706"/>
              <a:gd name="connsiteY35" fmla="*/ 266700 h 383381"/>
              <a:gd name="connsiteX36" fmla="*/ 909637 w 1459706"/>
              <a:gd name="connsiteY36" fmla="*/ 295275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59706" h="383381">
                <a:moveTo>
                  <a:pt x="909637" y="295275"/>
                </a:moveTo>
                <a:lnTo>
                  <a:pt x="604837" y="338138"/>
                </a:lnTo>
                <a:lnTo>
                  <a:pt x="471487" y="364331"/>
                </a:lnTo>
                <a:lnTo>
                  <a:pt x="395287" y="376238"/>
                </a:lnTo>
                <a:lnTo>
                  <a:pt x="352425" y="381000"/>
                </a:lnTo>
                <a:lnTo>
                  <a:pt x="302418" y="383381"/>
                </a:lnTo>
                <a:lnTo>
                  <a:pt x="271462" y="381000"/>
                </a:lnTo>
                <a:lnTo>
                  <a:pt x="214312" y="366713"/>
                </a:lnTo>
                <a:lnTo>
                  <a:pt x="142875" y="340519"/>
                </a:lnTo>
                <a:lnTo>
                  <a:pt x="73818" y="311944"/>
                </a:lnTo>
                <a:lnTo>
                  <a:pt x="0" y="276225"/>
                </a:lnTo>
                <a:lnTo>
                  <a:pt x="45243" y="190500"/>
                </a:lnTo>
                <a:lnTo>
                  <a:pt x="157162" y="207169"/>
                </a:lnTo>
                <a:lnTo>
                  <a:pt x="300037" y="214313"/>
                </a:lnTo>
                <a:lnTo>
                  <a:pt x="404812" y="209550"/>
                </a:lnTo>
                <a:lnTo>
                  <a:pt x="531018" y="195263"/>
                </a:lnTo>
                <a:lnTo>
                  <a:pt x="676275" y="173831"/>
                </a:lnTo>
                <a:lnTo>
                  <a:pt x="812006" y="147638"/>
                </a:lnTo>
                <a:lnTo>
                  <a:pt x="904875" y="123825"/>
                </a:lnTo>
                <a:lnTo>
                  <a:pt x="981075" y="100013"/>
                </a:lnTo>
                <a:lnTo>
                  <a:pt x="1047750" y="69056"/>
                </a:lnTo>
                <a:lnTo>
                  <a:pt x="1147762" y="21431"/>
                </a:lnTo>
                <a:lnTo>
                  <a:pt x="1188243" y="0"/>
                </a:lnTo>
                <a:lnTo>
                  <a:pt x="1257300" y="14288"/>
                </a:lnTo>
                <a:lnTo>
                  <a:pt x="1333500" y="33338"/>
                </a:lnTo>
                <a:lnTo>
                  <a:pt x="1385887" y="50006"/>
                </a:lnTo>
                <a:lnTo>
                  <a:pt x="1426368" y="69056"/>
                </a:lnTo>
                <a:lnTo>
                  <a:pt x="1443037" y="78581"/>
                </a:lnTo>
                <a:lnTo>
                  <a:pt x="1454943" y="97631"/>
                </a:lnTo>
                <a:lnTo>
                  <a:pt x="1459706" y="121444"/>
                </a:lnTo>
                <a:lnTo>
                  <a:pt x="1457325" y="150019"/>
                </a:lnTo>
                <a:lnTo>
                  <a:pt x="1445418" y="173831"/>
                </a:lnTo>
                <a:lnTo>
                  <a:pt x="1404937" y="209550"/>
                </a:lnTo>
                <a:lnTo>
                  <a:pt x="1369218" y="226219"/>
                </a:lnTo>
                <a:lnTo>
                  <a:pt x="1257300" y="238125"/>
                </a:lnTo>
                <a:lnTo>
                  <a:pt x="1085850" y="266700"/>
                </a:lnTo>
                <a:lnTo>
                  <a:pt x="909637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9D3960A-4A9A-704F-BCCF-DFC40919E632}"/>
              </a:ext>
            </a:extLst>
          </p:cNvPr>
          <p:cNvSpPr/>
          <p:nvPr/>
        </p:nvSpPr>
        <p:spPr>
          <a:xfrm>
            <a:off x="5462588" y="2182813"/>
            <a:ext cx="644525" cy="885825"/>
          </a:xfrm>
          <a:custGeom>
            <a:avLst/>
            <a:gdLst>
              <a:gd name="connsiteX0" fmla="*/ 192881 w 645318"/>
              <a:gd name="connsiteY0" fmla="*/ 528638 h 885825"/>
              <a:gd name="connsiteX1" fmla="*/ 269081 w 645318"/>
              <a:gd name="connsiteY1" fmla="*/ 369094 h 885825"/>
              <a:gd name="connsiteX2" fmla="*/ 302418 w 645318"/>
              <a:gd name="connsiteY2" fmla="*/ 292894 h 885825"/>
              <a:gd name="connsiteX3" fmla="*/ 326231 w 645318"/>
              <a:gd name="connsiteY3" fmla="*/ 223838 h 885825"/>
              <a:gd name="connsiteX4" fmla="*/ 328612 w 645318"/>
              <a:gd name="connsiteY4" fmla="*/ 197644 h 885825"/>
              <a:gd name="connsiteX5" fmla="*/ 323850 w 645318"/>
              <a:gd name="connsiteY5" fmla="*/ 161925 h 885825"/>
              <a:gd name="connsiteX6" fmla="*/ 309562 w 645318"/>
              <a:gd name="connsiteY6" fmla="*/ 133350 h 885825"/>
              <a:gd name="connsiteX7" fmla="*/ 283368 w 645318"/>
              <a:gd name="connsiteY7" fmla="*/ 104775 h 885825"/>
              <a:gd name="connsiteX8" fmla="*/ 192881 w 645318"/>
              <a:gd name="connsiteY8" fmla="*/ 16669 h 885825"/>
              <a:gd name="connsiteX9" fmla="*/ 340518 w 645318"/>
              <a:gd name="connsiteY9" fmla="*/ 0 h 885825"/>
              <a:gd name="connsiteX10" fmla="*/ 464343 w 645318"/>
              <a:gd name="connsiteY10" fmla="*/ 123825 h 885825"/>
              <a:gd name="connsiteX11" fmla="*/ 545306 w 645318"/>
              <a:gd name="connsiteY11" fmla="*/ 195263 h 885825"/>
              <a:gd name="connsiteX12" fmla="*/ 602456 w 645318"/>
              <a:gd name="connsiteY12" fmla="*/ 245269 h 885825"/>
              <a:gd name="connsiteX13" fmla="*/ 623887 w 645318"/>
              <a:gd name="connsiteY13" fmla="*/ 266700 h 885825"/>
              <a:gd name="connsiteX14" fmla="*/ 640556 w 645318"/>
              <a:gd name="connsiteY14" fmla="*/ 295275 h 885825"/>
              <a:gd name="connsiteX15" fmla="*/ 645318 w 645318"/>
              <a:gd name="connsiteY15" fmla="*/ 319088 h 885825"/>
              <a:gd name="connsiteX16" fmla="*/ 638175 w 645318"/>
              <a:gd name="connsiteY16" fmla="*/ 342900 h 885825"/>
              <a:gd name="connsiteX17" fmla="*/ 616743 w 645318"/>
              <a:gd name="connsiteY17" fmla="*/ 369094 h 885825"/>
              <a:gd name="connsiteX18" fmla="*/ 581025 w 645318"/>
              <a:gd name="connsiteY18" fmla="*/ 378619 h 885825"/>
              <a:gd name="connsiteX19" fmla="*/ 542925 w 645318"/>
              <a:gd name="connsiteY19" fmla="*/ 383382 h 885825"/>
              <a:gd name="connsiteX20" fmla="*/ 516731 w 645318"/>
              <a:gd name="connsiteY20" fmla="*/ 395288 h 885825"/>
              <a:gd name="connsiteX21" fmla="*/ 490537 w 645318"/>
              <a:gd name="connsiteY21" fmla="*/ 414338 h 885825"/>
              <a:gd name="connsiteX22" fmla="*/ 352425 w 645318"/>
              <a:gd name="connsiteY22" fmla="*/ 566738 h 885825"/>
              <a:gd name="connsiteX23" fmla="*/ 145256 w 645318"/>
              <a:gd name="connsiteY23" fmla="*/ 781050 h 885825"/>
              <a:gd name="connsiteX24" fmla="*/ 57150 w 645318"/>
              <a:gd name="connsiteY24" fmla="*/ 869157 h 885825"/>
              <a:gd name="connsiteX25" fmla="*/ 35718 w 645318"/>
              <a:gd name="connsiteY25" fmla="*/ 883444 h 885825"/>
              <a:gd name="connsiteX26" fmla="*/ 16668 w 645318"/>
              <a:gd name="connsiteY26" fmla="*/ 885825 h 885825"/>
              <a:gd name="connsiteX27" fmla="*/ 2381 w 645318"/>
              <a:gd name="connsiteY27" fmla="*/ 878682 h 885825"/>
              <a:gd name="connsiteX28" fmla="*/ 0 w 645318"/>
              <a:gd name="connsiteY28" fmla="*/ 862013 h 885825"/>
              <a:gd name="connsiteX29" fmla="*/ 28575 w 645318"/>
              <a:gd name="connsiteY29" fmla="*/ 797719 h 885825"/>
              <a:gd name="connsiteX30" fmla="*/ 104775 w 645318"/>
              <a:gd name="connsiteY30" fmla="*/ 683419 h 885825"/>
              <a:gd name="connsiteX31" fmla="*/ 192881 w 645318"/>
              <a:gd name="connsiteY31" fmla="*/ 528638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45318" h="885825">
                <a:moveTo>
                  <a:pt x="192881" y="528638"/>
                </a:moveTo>
                <a:lnTo>
                  <a:pt x="269081" y="369094"/>
                </a:lnTo>
                <a:lnTo>
                  <a:pt x="302418" y="292894"/>
                </a:lnTo>
                <a:lnTo>
                  <a:pt x="326231" y="223838"/>
                </a:lnTo>
                <a:lnTo>
                  <a:pt x="328612" y="197644"/>
                </a:lnTo>
                <a:lnTo>
                  <a:pt x="323850" y="161925"/>
                </a:lnTo>
                <a:lnTo>
                  <a:pt x="309562" y="133350"/>
                </a:lnTo>
                <a:lnTo>
                  <a:pt x="283368" y="104775"/>
                </a:lnTo>
                <a:lnTo>
                  <a:pt x="192881" y="16669"/>
                </a:lnTo>
                <a:lnTo>
                  <a:pt x="340518" y="0"/>
                </a:lnTo>
                <a:lnTo>
                  <a:pt x="464343" y="123825"/>
                </a:lnTo>
                <a:lnTo>
                  <a:pt x="545306" y="195263"/>
                </a:lnTo>
                <a:lnTo>
                  <a:pt x="602456" y="245269"/>
                </a:lnTo>
                <a:lnTo>
                  <a:pt x="623887" y="266700"/>
                </a:lnTo>
                <a:lnTo>
                  <a:pt x="640556" y="295275"/>
                </a:lnTo>
                <a:lnTo>
                  <a:pt x="645318" y="319088"/>
                </a:lnTo>
                <a:lnTo>
                  <a:pt x="638175" y="342900"/>
                </a:lnTo>
                <a:lnTo>
                  <a:pt x="616743" y="369094"/>
                </a:lnTo>
                <a:lnTo>
                  <a:pt x="581025" y="378619"/>
                </a:lnTo>
                <a:lnTo>
                  <a:pt x="542925" y="383382"/>
                </a:lnTo>
                <a:lnTo>
                  <a:pt x="516731" y="395288"/>
                </a:lnTo>
                <a:lnTo>
                  <a:pt x="490537" y="414338"/>
                </a:lnTo>
                <a:lnTo>
                  <a:pt x="352425" y="566738"/>
                </a:lnTo>
                <a:lnTo>
                  <a:pt x="145256" y="781050"/>
                </a:lnTo>
                <a:lnTo>
                  <a:pt x="57150" y="869157"/>
                </a:lnTo>
                <a:lnTo>
                  <a:pt x="35718" y="883444"/>
                </a:lnTo>
                <a:lnTo>
                  <a:pt x="16668" y="885825"/>
                </a:lnTo>
                <a:lnTo>
                  <a:pt x="2381" y="878682"/>
                </a:lnTo>
                <a:lnTo>
                  <a:pt x="0" y="862013"/>
                </a:lnTo>
                <a:lnTo>
                  <a:pt x="28575" y="797719"/>
                </a:lnTo>
                <a:lnTo>
                  <a:pt x="104775" y="683419"/>
                </a:lnTo>
                <a:lnTo>
                  <a:pt x="192881" y="528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42DFEDE-59DE-0E4E-AD77-2891036BC622}"/>
              </a:ext>
            </a:extLst>
          </p:cNvPr>
          <p:cNvSpPr/>
          <p:nvPr/>
        </p:nvSpPr>
        <p:spPr>
          <a:xfrm>
            <a:off x="3417888" y="2687638"/>
            <a:ext cx="2039937" cy="762000"/>
          </a:xfrm>
          <a:custGeom>
            <a:avLst/>
            <a:gdLst>
              <a:gd name="connsiteX0" fmla="*/ 1416844 w 2040731"/>
              <a:gd name="connsiteY0" fmla="*/ 483394 h 762000"/>
              <a:gd name="connsiteX1" fmla="*/ 1083469 w 2040731"/>
              <a:gd name="connsiteY1" fmla="*/ 588169 h 762000"/>
              <a:gd name="connsiteX2" fmla="*/ 921544 w 2040731"/>
              <a:gd name="connsiteY2" fmla="*/ 631032 h 762000"/>
              <a:gd name="connsiteX3" fmla="*/ 731044 w 2040731"/>
              <a:gd name="connsiteY3" fmla="*/ 676275 h 762000"/>
              <a:gd name="connsiteX4" fmla="*/ 535781 w 2040731"/>
              <a:gd name="connsiteY4" fmla="*/ 716757 h 762000"/>
              <a:gd name="connsiteX5" fmla="*/ 326231 w 2040731"/>
              <a:gd name="connsiteY5" fmla="*/ 747713 h 762000"/>
              <a:gd name="connsiteX6" fmla="*/ 180975 w 2040731"/>
              <a:gd name="connsiteY6" fmla="*/ 759619 h 762000"/>
              <a:gd name="connsiteX7" fmla="*/ 71437 w 2040731"/>
              <a:gd name="connsiteY7" fmla="*/ 762000 h 762000"/>
              <a:gd name="connsiteX8" fmla="*/ 35719 w 2040731"/>
              <a:gd name="connsiteY8" fmla="*/ 762000 h 762000"/>
              <a:gd name="connsiteX9" fmla="*/ 16669 w 2040731"/>
              <a:gd name="connsiteY9" fmla="*/ 759619 h 762000"/>
              <a:gd name="connsiteX10" fmla="*/ 2381 w 2040731"/>
              <a:gd name="connsiteY10" fmla="*/ 750094 h 762000"/>
              <a:gd name="connsiteX11" fmla="*/ 0 w 2040731"/>
              <a:gd name="connsiteY11" fmla="*/ 731044 h 762000"/>
              <a:gd name="connsiteX12" fmla="*/ 9525 w 2040731"/>
              <a:gd name="connsiteY12" fmla="*/ 716757 h 762000"/>
              <a:gd name="connsiteX13" fmla="*/ 95250 w 2040731"/>
              <a:gd name="connsiteY13" fmla="*/ 704850 h 762000"/>
              <a:gd name="connsiteX14" fmla="*/ 223837 w 2040731"/>
              <a:gd name="connsiteY14" fmla="*/ 681038 h 762000"/>
              <a:gd name="connsiteX15" fmla="*/ 452437 w 2040731"/>
              <a:gd name="connsiteY15" fmla="*/ 626269 h 762000"/>
              <a:gd name="connsiteX16" fmla="*/ 669131 w 2040731"/>
              <a:gd name="connsiteY16" fmla="*/ 569119 h 762000"/>
              <a:gd name="connsiteX17" fmla="*/ 890587 w 2040731"/>
              <a:gd name="connsiteY17" fmla="*/ 492919 h 762000"/>
              <a:gd name="connsiteX18" fmla="*/ 1081087 w 2040731"/>
              <a:gd name="connsiteY18" fmla="*/ 421482 h 762000"/>
              <a:gd name="connsiteX19" fmla="*/ 1304925 w 2040731"/>
              <a:gd name="connsiteY19" fmla="*/ 326232 h 762000"/>
              <a:gd name="connsiteX20" fmla="*/ 1452562 w 2040731"/>
              <a:gd name="connsiteY20" fmla="*/ 259557 h 762000"/>
              <a:gd name="connsiteX21" fmla="*/ 1526381 w 2040731"/>
              <a:gd name="connsiteY21" fmla="*/ 223838 h 762000"/>
              <a:gd name="connsiteX22" fmla="*/ 1583531 w 2040731"/>
              <a:gd name="connsiteY22" fmla="*/ 183357 h 762000"/>
              <a:gd name="connsiteX23" fmla="*/ 1595437 w 2040731"/>
              <a:gd name="connsiteY23" fmla="*/ 169069 h 762000"/>
              <a:gd name="connsiteX24" fmla="*/ 1600200 w 2040731"/>
              <a:gd name="connsiteY24" fmla="*/ 145257 h 762000"/>
              <a:gd name="connsiteX25" fmla="*/ 1595437 w 2040731"/>
              <a:gd name="connsiteY25" fmla="*/ 126207 h 762000"/>
              <a:gd name="connsiteX26" fmla="*/ 1578769 w 2040731"/>
              <a:gd name="connsiteY26" fmla="*/ 107157 h 762000"/>
              <a:gd name="connsiteX27" fmla="*/ 1547812 w 2040731"/>
              <a:gd name="connsiteY27" fmla="*/ 83344 h 762000"/>
              <a:gd name="connsiteX28" fmla="*/ 1521619 w 2040731"/>
              <a:gd name="connsiteY28" fmla="*/ 69057 h 762000"/>
              <a:gd name="connsiteX29" fmla="*/ 1504950 w 2040731"/>
              <a:gd name="connsiteY29" fmla="*/ 50007 h 762000"/>
              <a:gd name="connsiteX30" fmla="*/ 1497806 w 2040731"/>
              <a:gd name="connsiteY30" fmla="*/ 33338 h 762000"/>
              <a:gd name="connsiteX31" fmla="*/ 1497806 w 2040731"/>
              <a:gd name="connsiteY31" fmla="*/ 19050 h 762000"/>
              <a:gd name="connsiteX32" fmla="*/ 1509712 w 2040731"/>
              <a:gd name="connsiteY32" fmla="*/ 4763 h 762000"/>
              <a:gd name="connsiteX33" fmla="*/ 1550194 w 2040731"/>
              <a:gd name="connsiteY33" fmla="*/ 0 h 762000"/>
              <a:gd name="connsiteX34" fmla="*/ 1628775 w 2040731"/>
              <a:gd name="connsiteY34" fmla="*/ 19050 h 762000"/>
              <a:gd name="connsiteX35" fmla="*/ 1685925 w 2040731"/>
              <a:gd name="connsiteY35" fmla="*/ 35719 h 762000"/>
              <a:gd name="connsiteX36" fmla="*/ 1759744 w 2040731"/>
              <a:gd name="connsiteY36" fmla="*/ 61913 h 762000"/>
              <a:gd name="connsiteX37" fmla="*/ 1871662 w 2040731"/>
              <a:gd name="connsiteY37" fmla="*/ 107157 h 762000"/>
              <a:gd name="connsiteX38" fmla="*/ 1926431 w 2040731"/>
              <a:gd name="connsiteY38" fmla="*/ 135732 h 762000"/>
              <a:gd name="connsiteX39" fmla="*/ 1966912 w 2040731"/>
              <a:gd name="connsiteY39" fmla="*/ 161925 h 762000"/>
              <a:gd name="connsiteX40" fmla="*/ 1997869 w 2040731"/>
              <a:gd name="connsiteY40" fmla="*/ 180975 h 762000"/>
              <a:gd name="connsiteX41" fmla="*/ 2026444 w 2040731"/>
              <a:gd name="connsiteY41" fmla="*/ 207169 h 762000"/>
              <a:gd name="connsiteX42" fmla="*/ 2035969 w 2040731"/>
              <a:gd name="connsiteY42" fmla="*/ 221457 h 762000"/>
              <a:gd name="connsiteX43" fmla="*/ 2040731 w 2040731"/>
              <a:gd name="connsiteY43" fmla="*/ 238125 h 762000"/>
              <a:gd name="connsiteX44" fmla="*/ 2038350 w 2040731"/>
              <a:gd name="connsiteY44" fmla="*/ 259557 h 762000"/>
              <a:gd name="connsiteX45" fmla="*/ 2026444 w 2040731"/>
              <a:gd name="connsiteY45" fmla="*/ 280988 h 762000"/>
              <a:gd name="connsiteX46" fmla="*/ 2007394 w 2040731"/>
              <a:gd name="connsiteY46" fmla="*/ 295275 h 762000"/>
              <a:gd name="connsiteX47" fmla="*/ 1824037 w 2040731"/>
              <a:gd name="connsiteY47" fmla="*/ 357188 h 762000"/>
              <a:gd name="connsiteX48" fmla="*/ 1595437 w 2040731"/>
              <a:gd name="connsiteY48" fmla="*/ 431007 h 762000"/>
              <a:gd name="connsiteX49" fmla="*/ 1416844 w 2040731"/>
              <a:gd name="connsiteY49" fmla="*/ 483394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40731" h="762000">
                <a:moveTo>
                  <a:pt x="1416844" y="483394"/>
                </a:moveTo>
                <a:lnTo>
                  <a:pt x="1083469" y="588169"/>
                </a:lnTo>
                <a:lnTo>
                  <a:pt x="921544" y="631032"/>
                </a:lnTo>
                <a:lnTo>
                  <a:pt x="731044" y="676275"/>
                </a:lnTo>
                <a:lnTo>
                  <a:pt x="535781" y="716757"/>
                </a:lnTo>
                <a:lnTo>
                  <a:pt x="326231" y="747713"/>
                </a:lnTo>
                <a:lnTo>
                  <a:pt x="180975" y="759619"/>
                </a:lnTo>
                <a:lnTo>
                  <a:pt x="71437" y="762000"/>
                </a:lnTo>
                <a:lnTo>
                  <a:pt x="35719" y="762000"/>
                </a:lnTo>
                <a:lnTo>
                  <a:pt x="16669" y="759619"/>
                </a:lnTo>
                <a:lnTo>
                  <a:pt x="2381" y="750094"/>
                </a:lnTo>
                <a:lnTo>
                  <a:pt x="0" y="731044"/>
                </a:lnTo>
                <a:lnTo>
                  <a:pt x="9525" y="716757"/>
                </a:lnTo>
                <a:lnTo>
                  <a:pt x="95250" y="704850"/>
                </a:lnTo>
                <a:lnTo>
                  <a:pt x="223837" y="681038"/>
                </a:lnTo>
                <a:lnTo>
                  <a:pt x="452437" y="626269"/>
                </a:lnTo>
                <a:lnTo>
                  <a:pt x="669131" y="569119"/>
                </a:lnTo>
                <a:lnTo>
                  <a:pt x="890587" y="492919"/>
                </a:lnTo>
                <a:lnTo>
                  <a:pt x="1081087" y="421482"/>
                </a:lnTo>
                <a:lnTo>
                  <a:pt x="1304925" y="326232"/>
                </a:lnTo>
                <a:lnTo>
                  <a:pt x="1452562" y="259557"/>
                </a:lnTo>
                <a:lnTo>
                  <a:pt x="1526381" y="223838"/>
                </a:lnTo>
                <a:lnTo>
                  <a:pt x="1583531" y="183357"/>
                </a:lnTo>
                <a:lnTo>
                  <a:pt x="1595437" y="169069"/>
                </a:lnTo>
                <a:lnTo>
                  <a:pt x="1600200" y="145257"/>
                </a:lnTo>
                <a:lnTo>
                  <a:pt x="1595437" y="126207"/>
                </a:lnTo>
                <a:lnTo>
                  <a:pt x="1578769" y="107157"/>
                </a:lnTo>
                <a:lnTo>
                  <a:pt x="1547812" y="83344"/>
                </a:lnTo>
                <a:lnTo>
                  <a:pt x="1521619" y="69057"/>
                </a:lnTo>
                <a:lnTo>
                  <a:pt x="1504950" y="50007"/>
                </a:lnTo>
                <a:lnTo>
                  <a:pt x="1497806" y="33338"/>
                </a:lnTo>
                <a:lnTo>
                  <a:pt x="1497806" y="19050"/>
                </a:lnTo>
                <a:lnTo>
                  <a:pt x="1509712" y="4763"/>
                </a:lnTo>
                <a:lnTo>
                  <a:pt x="1550194" y="0"/>
                </a:lnTo>
                <a:lnTo>
                  <a:pt x="1628775" y="19050"/>
                </a:lnTo>
                <a:lnTo>
                  <a:pt x="1685925" y="35719"/>
                </a:lnTo>
                <a:lnTo>
                  <a:pt x="1759744" y="61913"/>
                </a:lnTo>
                <a:lnTo>
                  <a:pt x="1871662" y="107157"/>
                </a:lnTo>
                <a:lnTo>
                  <a:pt x="1926431" y="135732"/>
                </a:lnTo>
                <a:lnTo>
                  <a:pt x="1966912" y="161925"/>
                </a:lnTo>
                <a:lnTo>
                  <a:pt x="1997869" y="180975"/>
                </a:lnTo>
                <a:lnTo>
                  <a:pt x="2026444" y="207169"/>
                </a:lnTo>
                <a:lnTo>
                  <a:pt x="2035969" y="221457"/>
                </a:lnTo>
                <a:lnTo>
                  <a:pt x="2040731" y="238125"/>
                </a:lnTo>
                <a:lnTo>
                  <a:pt x="2038350" y="259557"/>
                </a:lnTo>
                <a:lnTo>
                  <a:pt x="2026444" y="280988"/>
                </a:lnTo>
                <a:lnTo>
                  <a:pt x="2007394" y="295275"/>
                </a:lnTo>
                <a:lnTo>
                  <a:pt x="1824037" y="357188"/>
                </a:lnTo>
                <a:lnTo>
                  <a:pt x="1595437" y="431007"/>
                </a:lnTo>
                <a:lnTo>
                  <a:pt x="1416844" y="483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EAD3DA3-3E04-EB47-8336-2F500A27C3DA}"/>
              </a:ext>
            </a:extLst>
          </p:cNvPr>
          <p:cNvSpPr/>
          <p:nvPr/>
        </p:nvSpPr>
        <p:spPr>
          <a:xfrm>
            <a:off x="2905125" y="3254375"/>
            <a:ext cx="1981200" cy="2406650"/>
          </a:xfrm>
          <a:custGeom>
            <a:avLst/>
            <a:gdLst>
              <a:gd name="connsiteX0" fmla="*/ 1235075 w 1981200"/>
              <a:gd name="connsiteY0" fmla="*/ 1870075 h 2406650"/>
              <a:gd name="connsiteX1" fmla="*/ 1123950 w 1981200"/>
              <a:gd name="connsiteY1" fmla="*/ 1965325 h 2406650"/>
              <a:gd name="connsiteX2" fmla="*/ 1031875 w 1981200"/>
              <a:gd name="connsiteY2" fmla="*/ 2035175 h 2406650"/>
              <a:gd name="connsiteX3" fmla="*/ 927100 w 1981200"/>
              <a:gd name="connsiteY3" fmla="*/ 2108200 h 2406650"/>
              <a:gd name="connsiteX4" fmla="*/ 803275 w 1981200"/>
              <a:gd name="connsiteY4" fmla="*/ 2178050 h 2406650"/>
              <a:gd name="connsiteX5" fmla="*/ 660400 w 1981200"/>
              <a:gd name="connsiteY5" fmla="*/ 2244725 h 2406650"/>
              <a:gd name="connsiteX6" fmla="*/ 492125 w 1981200"/>
              <a:gd name="connsiteY6" fmla="*/ 2308225 h 2406650"/>
              <a:gd name="connsiteX7" fmla="*/ 346075 w 1981200"/>
              <a:gd name="connsiteY7" fmla="*/ 2349500 h 2406650"/>
              <a:gd name="connsiteX8" fmla="*/ 200025 w 1981200"/>
              <a:gd name="connsiteY8" fmla="*/ 2381250 h 2406650"/>
              <a:gd name="connsiteX9" fmla="*/ 73025 w 1981200"/>
              <a:gd name="connsiteY9" fmla="*/ 2400300 h 2406650"/>
              <a:gd name="connsiteX10" fmla="*/ 25400 w 1981200"/>
              <a:gd name="connsiteY10" fmla="*/ 2406650 h 2406650"/>
              <a:gd name="connsiteX11" fmla="*/ 6350 w 1981200"/>
              <a:gd name="connsiteY11" fmla="*/ 2400300 h 2406650"/>
              <a:gd name="connsiteX12" fmla="*/ 0 w 1981200"/>
              <a:gd name="connsiteY12" fmla="*/ 2381250 h 2406650"/>
              <a:gd name="connsiteX13" fmla="*/ 6350 w 1981200"/>
              <a:gd name="connsiteY13" fmla="*/ 2362200 h 2406650"/>
              <a:gd name="connsiteX14" fmla="*/ 76200 w 1981200"/>
              <a:gd name="connsiteY14" fmla="*/ 2339975 h 2406650"/>
              <a:gd name="connsiteX15" fmla="*/ 238125 w 1981200"/>
              <a:gd name="connsiteY15" fmla="*/ 2292350 h 2406650"/>
              <a:gd name="connsiteX16" fmla="*/ 431800 w 1981200"/>
              <a:gd name="connsiteY16" fmla="*/ 2222500 h 2406650"/>
              <a:gd name="connsiteX17" fmla="*/ 612775 w 1981200"/>
              <a:gd name="connsiteY17" fmla="*/ 2139950 h 2406650"/>
              <a:gd name="connsiteX18" fmla="*/ 736600 w 1981200"/>
              <a:gd name="connsiteY18" fmla="*/ 2076450 h 2406650"/>
              <a:gd name="connsiteX19" fmla="*/ 876300 w 1981200"/>
              <a:gd name="connsiteY19" fmla="*/ 1987550 h 2406650"/>
              <a:gd name="connsiteX20" fmla="*/ 977900 w 1981200"/>
              <a:gd name="connsiteY20" fmla="*/ 1908175 h 2406650"/>
              <a:gd name="connsiteX21" fmla="*/ 1060450 w 1981200"/>
              <a:gd name="connsiteY21" fmla="*/ 1828800 h 2406650"/>
              <a:gd name="connsiteX22" fmla="*/ 1130300 w 1981200"/>
              <a:gd name="connsiteY22" fmla="*/ 1746250 h 2406650"/>
              <a:gd name="connsiteX23" fmla="*/ 1219200 w 1981200"/>
              <a:gd name="connsiteY23" fmla="*/ 1635125 h 2406650"/>
              <a:gd name="connsiteX24" fmla="*/ 1298575 w 1981200"/>
              <a:gd name="connsiteY24" fmla="*/ 1517650 h 2406650"/>
              <a:gd name="connsiteX25" fmla="*/ 1387475 w 1981200"/>
              <a:gd name="connsiteY25" fmla="*/ 1377950 h 2406650"/>
              <a:gd name="connsiteX26" fmla="*/ 1450975 w 1981200"/>
              <a:gd name="connsiteY26" fmla="*/ 1257300 h 2406650"/>
              <a:gd name="connsiteX27" fmla="*/ 1527175 w 1981200"/>
              <a:gd name="connsiteY27" fmla="*/ 1069975 h 2406650"/>
              <a:gd name="connsiteX28" fmla="*/ 1574800 w 1981200"/>
              <a:gd name="connsiteY28" fmla="*/ 920750 h 2406650"/>
              <a:gd name="connsiteX29" fmla="*/ 1622425 w 1981200"/>
              <a:gd name="connsiteY29" fmla="*/ 723900 h 2406650"/>
              <a:gd name="connsiteX30" fmla="*/ 1663700 w 1981200"/>
              <a:gd name="connsiteY30" fmla="*/ 546100 h 2406650"/>
              <a:gd name="connsiteX31" fmla="*/ 1682750 w 1981200"/>
              <a:gd name="connsiteY31" fmla="*/ 276225 h 2406650"/>
              <a:gd name="connsiteX32" fmla="*/ 1676400 w 1981200"/>
              <a:gd name="connsiteY32" fmla="*/ 228600 h 2406650"/>
              <a:gd name="connsiteX33" fmla="*/ 1644650 w 1981200"/>
              <a:gd name="connsiteY33" fmla="*/ 177800 h 2406650"/>
              <a:gd name="connsiteX34" fmla="*/ 1584325 w 1981200"/>
              <a:gd name="connsiteY34" fmla="*/ 104775 h 2406650"/>
              <a:gd name="connsiteX35" fmla="*/ 1495425 w 1981200"/>
              <a:gd name="connsiteY35" fmla="*/ 6350 h 2406650"/>
              <a:gd name="connsiteX36" fmla="*/ 1581150 w 1981200"/>
              <a:gd name="connsiteY36" fmla="*/ 0 h 2406650"/>
              <a:gd name="connsiteX37" fmla="*/ 1708150 w 1981200"/>
              <a:gd name="connsiteY37" fmla="*/ 63500 h 2406650"/>
              <a:gd name="connsiteX38" fmla="*/ 1860550 w 1981200"/>
              <a:gd name="connsiteY38" fmla="*/ 136525 h 2406650"/>
              <a:gd name="connsiteX39" fmla="*/ 1930400 w 1981200"/>
              <a:gd name="connsiteY39" fmla="*/ 171450 h 2406650"/>
              <a:gd name="connsiteX40" fmla="*/ 1952625 w 1981200"/>
              <a:gd name="connsiteY40" fmla="*/ 187325 h 2406650"/>
              <a:gd name="connsiteX41" fmla="*/ 1968500 w 1981200"/>
              <a:gd name="connsiteY41" fmla="*/ 206375 h 2406650"/>
              <a:gd name="connsiteX42" fmla="*/ 1978025 w 1981200"/>
              <a:gd name="connsiteY42" fmla="*/ 228600 h 2406650"/>
              <a:gd name="connsiteX43" fmla="*/ 1981200 w 1981200"/>
              <a:gd name="connsiteY43" fmla="*/ 250825 h 2406650"/>
              <a:gd name="connsiteX44" fmla="*/ 1971675 w 1981200"/>
              <a:gd name="connsiteY44" fmla="*/ 288925 h 2406650"/>
              <a:gd name="connsiteX45" fmla="*/ 1952625 w 1981200"/>
              <a:gd name="connsiteY45" fmla="*/ 333375 h 2406650"/>
              <a:gd name="connsiteX46" fmla="*/ 1946275 w 1981200"/>
              <a:gd name="connsiteY46" fmla="*/ 403225 h 2406650"/>
              <a:gd name="connsiteX47" fmla="*/ 1930400 w 1981200"/>
              <a:gd name="connsiteY47" fmla="*/ 520700 h 2406650"/>
              <a:gd name="connsiteX48" fmla="*/ 1882775 w 1981200"/>
              <a:gd name="connsiteY48" fmla="*/ 711200 h 2406650"/>
              <a:gd name="connsiteX49" fmla="*/ 1857375 w 1981200"/>
              <a:gd name="connsiteY49" fmla="*/ 784225 h 2406650"/>
              <a:gd name="connsiteX50" fmla="*/ 1838325 w 1981200"/>
              <a:gd name="connsiteY50" fmla="*/ 857250 h 2406650"/>
              <a:gd name="connsiteX51" fmla="*/ 1797050 w 1981200"/>
              <a:gd name="connsiteY51" fmla="*/ 996950 h 2406650"/>
              <a:gd name="connsiteX52" fmla="*/ 1746250 w 1981200"/>
              <a:gd name="connsiteY52" fmla="*/ 1143000 h 2406650"/>
              <a:gd name="connsiteX53" fmla="*/ 1666875 w 1981200"/>
              <a:gd name="connsiteY53" fmla="*/ 1304925 h 2406650"/>
              <a:gd name="connsiteX54" fmla="*/ 1565275 w 1981200"/>
              <a:gd name="connsiteY54" fmla="*/ 1492250 h 2406650"/>
              <a:gd name="connsiteX55" fmla="*/ 1412875 w 1981200"/>
              <a:gd name="connsiteY55" fmla="*/ 1695450 h 2406650"/>
              <a:gd name="connsiteX56" fmla="*/ 1235075 w 1981200"/>
              <a:gd name="connsiteY56" fmla="*/ 1870075 h 240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981200" h="2406650">
                <a:moveTo>
                  <a:pt x="1235075" y="1870075"/>
                </a:moveTo>
                <a:lnTo>
                  <a:pt x="1123950" y="1965325"/>
                </a:lnTo>
                <a:lnTo>
                  <a:pt x="1031875" y="2035175"/>
                </a:lnTo>
                <a:lnTo>
                  <a:pt x="927100" y="2108200"/>
                </a:lnTo>
                <a:lnTo>
                  <a:pt x="803275" y="2178050"/>
                </a:lnTo>
                <a:lnTo>
                  <a:pt x="660400" y="2244725"/>
                </a:lnTo>
                <a:lnTo>
                  <a:pt x="492125" y="2308225"/>
                </a:lnTo>
                <a:lnTo>
                  <a:pt x="346075" y="2349500"/>
                </a:lnTo>
                <a:lnTo>
                  <a:pt x="200025" y="2381250"/>
                </a:lnTo>
                <a:lnTo>
                  <a:pt x="73025" y="2400300"/>
                </a:lnTo>
                <a:lnTo>
                  <a:pt x="25400" y="2406650"/>
                </a:lnTo>
                <a:lnTo>
                  <a:pt x="6350" y="2400300"/>
                </a:lnTo>
                <a:lnTo>
                  <a:pt x="0" y="2381250"/>
                </a:lnTo>
                <a:lnTo>
                  <a:pt x="6350" y="2362200"/>
                </a:lnTo>
                <a:lnTo>
                  <a:pt x="76200" y="2339975"/>
                </a:lnTo>
                <a:lnTo>
                  <a:pt x="238125" y="2292350"/>
                </a:lnTo>
                <a:lnTo>
                  <a:pt x="431800" y="2222500"/>
                </a:lnTo>
                <a:lnTo>
                  <a:pt x="612775" y="2139950"/>
                </a:lnTo>
                <a:lnTo>
                  <a:pt x="736600" y="2076450"/>
                </a:lnTo>
                <a:lnTo>
                  <a:pt x="876300" y="1987550"/>
                </a:lnTo>
                <a:lnTo>
                  <a:pt x="977900" y="1908175"/>
                </a:lnTo>
                <a:lnTo>
                  <a:pt x="1060450" y="1828800"/>
                </a:lnTo>
                <a:lnTo>
                  <a:pt x="1130300" y="1746250"/>
                </a:lnTo>
                <a:lnTo>
                  <a:pt x="1219200" y="1635125"/>
                </a:lnTo>
                <a:lnTo>
                  <a:pt x="1298575" y="1517650"/>
                </a:lnTo>
                <a:lnTo>
                  <a:pt x="1387475" y="1377950"/>
                </a:lnTo>
                <a:lnTo>
                  <a:pt x="1450975" y="1257300"/>
                </a:lnTo>
                <a:lnTo>
                  <a:pt x="1527175" y="1069975"/>
                </a:lnTo>
                <a:lnTo>
                  <a:pt x="1574800" y="920750"/>
                </a:lnTo>
                <a:lnTo>
                  <a:pt x="1622425" y="723900"/>
                </a:lnTo>
                <a:cubicBezTo>
                  <a:pt x="1636420" y="664689"/>
                  <a:pt x="1663700" y="606943"/>
                  <a:pt x="1663700" y="546100"/>
                </a:cubicBezTo>
                <a:lnTo>
                  <a:pt x="1682750" y="276225"/>
                </a:lnTo>
                <a:lnTo>
                  <a:pt x="1676400" y="228600"/>
                </a:lnTo>
                <a:lnTo>
                  <a:pt x="1644650" y="177800"/>
                </a:lnTo>
                <a:lnTo>
                  <a:pt x="1584325" y="104775"/>
                </a:lnTo>
                <a:lnTo>
                  <a:pt x="1495425" y="6350"/>
                </a:lnTo>
                <a:lnTo>
                  <a:pt x="1581150" y="0"/>
                </a:lnTo>
                <a:lnTo>
                  <a:pt x="1708150" y="63500"/>
                </a:lnTo>
                <a:lnTo>
                  <a:pt x="1860550" y="136525"/>
                </a:lnTo>
                <a:lnTo>
                  <a:pt x="1930400" y="171450"/>
                </a:lnTo>
                <a:lnTo>
                  <a:pt x="1952625" y="187325"/>
                </a:lnTo>
                <a:lnTo>
                  <a:pt x="1968500" y="206375"/>
                </a:lnTo>
                <a:lnTo>
                  <a:pt x="1978025" y="228600"/>
                </a:lnTo>
                <a:lnTo>
                  <a:pt x="1981200" y="250825"/>
                </a:lnTo>
                <a:lnTo>
                  <a:pt x="1971675" y="288925"/>
                </a:lnTo>
                <a:lnTo>
                  <a:pt x="1952625" y="333375"/>
                </a:lnTo>
                <a:lnTo>
                  <a:pt x="1946275" y="403225"/>
                </a:lnTo>
                <a:lnTo>
                  <a:pt x="1930400" y="520700"/>
                </a:lnTo>
                <a:lnTo>
                  <a:pt x="1882775" y="711200"/>
                </a:lnTo>
                <a:lnTo>
                  <a:pt x="1857375" y="784225"/>
                </a:lnTo>
                <a:lnTo>
                  <a:pt x="1838325" y="857250"/>
                </a:lnTo>
                <a:lnTo>
                  <a:pt x="1797050" y="996950"/>
                </a:lnTo>
                <a:lnTo>
                  <a:pt x="1746250" y="1143000"/>
                </a:lnTo>
                <a:lnTo>
                  <a:pt x="1666875" y="1304925"/>
                </a:lnTo>
                <a:lnTo>
                  <a:pt x="1565275" y="1492250"/>
                </a:lnTo>
                <a:lnTo>
                  <a:pt x="1412875" y="1695450"/>
                </a:lnTo>
                <a:lnTo>
                  <a:pt x="1235075" y="18700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29A79F8-835E-7D45-BCD4-DE49493ACD39}"/>
              </a:ext>
            </a:extLst>
          </p:cNvPr>
          <p:cNvSpPr/>
          <p:nvPr/>
        </p:nvSpPr>
        <p:spPr>
          <a:xfrm>
            <a:off x="4681538" y="3971925"/>
            <a:ext cx="2511425" cy="1801813"/>
          </a:xfrm>
          <a:custGeom>
            <a:avLst/>
            <a:gdLst>
              <a:gd name="connsiteX0" fmla="*/ 526256 w 2512218"/>
              <a:gd name="connsiteY0" fmla="*/ 735806 h 1802606"/>
              <a:gd name="connsiteX1" fmla="*/ 314325 w 2512218"/>
              <a:gd name="connsiteY1" fmla="*/ 473869 h 1802606"/>
              <a:gd name="connsiteX2" fmla="*/ 145256 w 2512218"/>
              <a:gd name="connsiteY2" fmla="*/ 261938 h 1802606"/>
              <a:gd name="connsiteX3" fmla="*/ 0 w 2512218"/>
              <a:gd name="connsiteY3" fmla="*/ 76200 h 1802606"/>
              <a:gd name="connsiteX4" fmla="*/ 7143 w 2512218"/>
              <a:gd name="connsiteY4" fmla="*/ 0 h 1802606"/>
              <a:gd name="connsiteX5" fmla="*/ 126206 w 2512218"/>
              <a:gd name="connsiteY5" fmla="*/ 95250 h 1802606"/>
              <a:gd name="connsiteX6" fmla="*/ 381000 w 2512218"/>
              <a:gd name="connsiteY6" fmla="*/ 330994 h 1802606"/>
              <a:gd name="connsiteX7" fmla="*/ 516731 w 2512218"/>
              <a:gd name="connsiteY7" fmla="*/ 459581 h 1802606"/>
              <a:gd name="connsiteX8" fmla="*/ 702468 w 2512218"/>
              <a:gd name="connsiteY8" fmla="*/ 623888 h 1802606"/>
              <a:gd name="connsiteX9" fmla="*/ 897731 w 2512218"/>
              <a:gd name="connsiteY9" fmla="*/ 788194 h 1802606"/>
              <a:gd name="connsiteX10" fmla="*/ 1085850 w 2512218"/>
              <a:gd name="connsiteY10" fmla="*/ 940594 h 1802606"/>
              <a:gd name="connsiteX11" fmla="*/ 1288256 w 2512218"/>
              <a:gd name="connsiteY11" fmla="*/ 1090613 h 1802606"/>
              <a:gd name="connsiteX12" fmla="*/ 1569243 w 2512218"/>
              <a:gd name="connsiteY12" fmla="*/ 1290638 h 1802606"/>
              <a:gd name="connsiteX13" fmla="*/ 1785937 w 2512218"/>
              <a:gd name="connsiteY13" fmla="*/ 1419225 h 1802606"/>
              <a:gd name="connsiteX14" fmla="*/ 1971675 w 2512218"/>
              <a:gd name="connsiteY14" fmla="*/ 1526381 h 1802606"/>
              <a:gd name="connsiteX15" fmla="*/ 2190750 w 2512218"/>
              <a:gd name="connsiteY15" fmla="*/ 1633538 h 1802606"/>
              <a:gd name="connsiteX16" fmla="*/ 2388393 w 2512218"/>
              <a:gd name="connsiteY16" fmla="*/ 1716881 h 1802606"/>
              <a:gd name="connsiteX17" fmla="*/ 2493168 w 2512218"/>
              <a:gd name="connsiteY17" fmla="*/ 1759744 h 1802606"/>
              <a:gd name="connsiteX18" fmla="*/ 2507456 w 2512218"/>
              <a:gd name="connsiteY18" fmla="*/ 1766888 h 1802606"/>
              <a:gd name="connsiteX19" fmla="*/ 2512218 w 2512218"/>
              <a:gd name="connsiteY19" fmla="*/ 1776413 h 1802606"/>
              <a:gd name="connsiteX20" fmla="*/ 2505075 w 2512218"/>
              <a:gd name="connsiteY20" fmla="*/ 1793081 h 1802606"/>
              <a:gd name="connsiteX21" fmla="*/ 2490787 w 2512218"/>
              <a:gd name="connsiteY21" fmla="*/ 1802606 h 1802606"/>
              <a:gd name="connsiteX22" fmla="*/ 2276475 w 2512218"/>
              <a:gd name="connsiteY22" fmla="*/ 1793081 h 1802606"/>
              <a:gd name="connsiteX23" fmla="*/ 1969293 w 2512218"/>
              <a:gd name="connsiteY23" fmla="*/ 1774031 h 1802606"/>
              <a:gd name="connsiteX24" fmla="*/ 1666875 w 2512218"/>
              <a:gd name="connsiteY24" fmla="*/ 1754981 h 1802606"/>
              <a:gd name="connsiteX25" fmla="*/ 1612106 w 2512218"/>
              <a:gd name="connsiteY25" fmla="*/ 1766888 h 1802606"/>
              <a:gd name="connsiteX26" fmla="*/ 1559718 w 2512218"/>
              <a:gd name="connsiteY26" fmla="*/ 1771650 h 1802606"/>
              <a:gd name="connsiteX27" fmla="*/ 1507331 w 2512218"/>
              <a:gd name="connsiteY27" fmla="*/ 1766888 h 1802606"/>
              <a:gd name="connsiteX28" fmla="*/ 1459706 w 2512218"/>
              <a:gd name="connsiteY28" fmla="*/ 1757363 h 1802606"/>
              <a:gd name="connsiteX29" fmla="*/ 1419225 w 2512218"/>
              <a:gd name="connsiteY29" fmla="*/ 1743075 h 1802606"/>
              <a:gd name="connsiteX30" fmla="*/ 1383506 w 2512218"/>
              <a:gd name="connsiteY30" fmla="*/ 1716881 h 1802606"/>
              <a:gd name="connsiteX31" fmla="*/ 1285875 w 2512218"/>
              <a:gd name="connsiteY31" fmla="*/ 1616869 h 1802606"/>
              <a:gd name="connsiteX32" fmla="*/ 1042987 w 2512218"/>
              <a:gd name="connsiteY32" fmla="*/ 1345406 h 1802606"/>
              <a:gd name="connsiteX33" fmla="*/ 792956 w 2512218"/>
              <a:gd name="connsiteY33" fmla="*/ 1054894 h 1802606"/>
              <a:gd name="connsiteX34" fmla="*/ 526256 w 2512218"/>
              <a:gd name="connsiteY34" fmla="*/ 735806 h 180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12218" h="1802606">
                <a:moveTo>
                  <a:pt x="526256" y="735806"/>
                </a:moveTo>
                <a:lnTo>
                  <a:pt x="314325" y="473869"/>
                </a:lnTo>
                <a:lnTo>
                  <a:pt x="145256" y="261938"/>
                </a:lnTo>
                <a:lnTo>
                  <a:pt x="0" y="76200"/>
                </a:lnTo>
                <a:lnTo>
                  <a:pt x="7143" y="0"/>
                </a:lnTo>
                <a:lnTo>
                  <a:pt x="126206" y="95250"/>
                </a:lnTo>
                <a:lnTo>
                  <a:pt x="381000" y="330994"/>
                </a:lnTo>
                <a:lnTo>
                  <a:pt x="516731" y="459581"/>
                </a:lnTo>
                <a:lnTo>
                  <a:pt x="702468" y="623888"/>
                </a:lnTo>
                <a:lnTo>
                  <a:pt x="897731" y="788194"/>
                </a:lnTo>
                <a:lnTo>
                  <a:pt x="1085850" y="940594"/>
                </a:lnTo>
                <a:lnTo>
                  <a:pt x="1288256" y="1090613"/>
                </a:lnTo>
                <a:lnTo>
                  <a:pt x="1569243" y="1290638"/>
                </a:lnTo>
                <a:lnTo>
                  <a:pt x="1785937" y="1419225"/>
                </a:lnTo>
                <a:lnTo>
                  <a:pt x="1971675" y="1526381"/>
                </a:lnTo>
                <a:lnTo>
                  <a:pt x="2190750" y="1633538"/>
                </a:lnTo>
                <a:lnTo>
                  <a:pt x="2388393" y="1716881"/>
                </a:lnTo>
                <a:lnTo>
                  <a:pt x="2493168" y="1759744"/>
                </a:lnTo>
                <a:lnTo>
                  <a:pt x="2507456" y="1766888"/>
                </a:lnTo>
                <a:lnTo>
                  <a:pt x="2512218" y="1776413"/>
                </a:lnTo>
                <a:lnTo>
                  <a:pt x="2505075" y="1793081"/>
                </a:lnTo>
                <a:lnTo>
                  <a:pt x="2490787" y="1802606"/>
                </a:lnTo>
                <a:lnTo>
                  <a:pt x="2276475" y="1793081"/>
                </a:lnTo>
                <a:lnTo>
                  <a:pt x="1969293" y="1774031"/>
                </a:lnTo>
                <a:lnTo>
                  <a:pt x="1666875" y="1754981"/>
                </a:lnTo>
                <a:lnTo>
                  <a:pt x="1612106" y="1766888"/>
                </a:lnTo>
                <a:lnTo>
                  <a:pt x="1559718" y="1771650"/>
                </a:lnTo>
                <a:lnTo>
                  <a:pt x="1507331" y="1766888"/>
                </a:lnTo>
                <a:lnTo>
                  <a:pt x="1459706" y="1757363"/>
                </a:lnTo>
                <a:lnTo>
                  <a:pt x="1419225" y="1743075"/>
                </a:lnTo>
                <a:lnTo>
                  <a:pt x="1383506" y="1716881"/>
                </a:lnTo>
                <a:lnTo>
                  <a:pt x="1285875" y="1616869"/>
                </a:lnTo>
                <a:lnTo>
                  <a:pt x="1042987" y="1345406"/>
                </a:lnTo>
                <a:lnTo>
                  <a:pt x="792956" y="1054894"/>
                </a:lnTo>
                <a:lnTo>
                  <a:pt x="526256" y="735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3857CF6-13FB-48FF-9D44-45F352FD3B3C}"/>
              </a:ext>
            </a:extLst>
          </p:cNvPr>
          <p:cNvGrpSpPr/>
          <p:nvPr/>
        </p:nvGrpSpPr>
        <p:grpSpPr>
          <a:xfrm>
            <a:off x="2619375" y="1506538"/>
            <a:ext cx="4573588" cy="4268788"/>
            <a:chOff x="2771775" y="1657350"/>
            <a:chExt cx="4573588" cy="426878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F4E1B34-6C51-495B-ACD0-F05959C170F0}"/>
                </a:ext>
              </a:extLst>
            </p:cNvPr>
            <p:cNvSpPr/>
            <p:nvPr/>
          </p:nvSpPr>
          <p:spPr>
            <a:xfrm>
              <a:off x="2771775" y="1657350"/>
              <a:ext cx="1154113" cy="1331913"/>
            </a:xfrm>
            <a:custGeom>
              <a:avLst/>
              <a:gdLst>
                <a:gd name="connsiteX0" fmla="*/ 566738 w 1154906"/>
                <a:gd name="connsiteY0" fmla="*/ 957263 h 1331119"/>
                <a:gd name="connsiteX1" fmla="*/ 445294 w 1154906"/>
                <a:gd name="connsiteY1" fmla="*/ 1064419 h 1331119"/>
                <a:gd name="connsiteX2" fmla="*/ 323850 w 1154906"/>
                <a:gd name="connsiteY2" fmla="*/ 1157288 h 1331119"/>
                <a:gd name="connsiteX3" fmla="*/ 197644 w 1154906"/>
                <a:gd name="connsiteY3" fmla="*/ 1240631 h 1331119"/>
                <a:gd name="connsiteX4" fmla="*/ 111919 w 1154906"/>
                <a:gd name="connsiteY4" fmla="*/ 1290638 h 1331119"/>
                <a:gd name="connsiteX5" fmla="*/ 45244 w 1154906"/>
                <a:gd name="connsiteY5" fmla="*/ 1326356 h 1331119"/>
                <a:gd name="connsiteX6" fmla="*/ 14288 w 1154906"/>
                <a:gd name="connsiteY6" fmla="*/ 1331119 h 1331119"/>
                <a:gd name="connsiteX7" fmla="*/ 2381 w 1154906"/>
                <a:gd name="connsiteY7" fmla="*/ 1326356 h 1331119"/>
                <a:gd name="connsiteX8" fmla="*/ 0 w 1154906"/>
                <a:gd name="connsiteY8" fmla="*/ 1312069 h 1331119"/>
                <a:gd name="connsiteX9" fmla="*/ 7144 w 1154906"/>
                <a:gd name="connsiteY9" fmla="*/ 1293019 h 1331119"/>
                <a:gd name="connsiteX10" fmla="*/ 71438 w 1154906"/>
                <a:gd name="connsiteY10" fmla="*/ 1231106 h 1331119"/>
                <a:gd name="connsiteX11" fmla="*/ 176213 w 1154906"/>
                <a:gd name="connsiteY11" fmla="*/ 1128713 h 1331119"/>
                <a:gd name="connsiteX12" fmla="*/ 259556 w 1154906"/>
                <a:gd name="connsiteY12" fmla="*/ 1040606 h 1331119"/>
                <a:gd name="connsiteX13" fmla="*/ 357188 w 1154906"/>
                <a:gd name="connsiteY13" fmla="*/ 938213 h 1331119"/>
                <a:gd name="connsiteX14" fmla="*/ 459581 w 1154906"/>
                <a:gd name="connsiteY14" fmla="*/ 814388 h 1331119"/>
                <a:gd name="connsiteX15" fmla="*/ 573881 w 1154906"/>
                <a:gd name="connsiteY15" fmla="*/ 666750 h 1331119"/>
                <a:gd name="connsiteX16" fmla="*/ 683419 w 1154906"/>
                <a:gd name="connsiteY16" fmla="*/ 511969 h 1331119"/>
                <a:gd name="connsiteX17" fmla="*/ 795338 w 1154906"/>
                <a:gd name="connsiteY17" fmla="*/ 340519 h 1331119"/>
                <a:gd name="connsiteX18" fmla="*/ 819150 w 1154906"/>
                <a:gd name="connsiteY18" fmla="*/ 297656 h 1331119"/>
                <a:gd name="connsiteX19" fmla="*/ 828675 w 1154906"/>
                <a:gd name="connsiteY19" fmla="*/ 276225 h 1331119"/>
                <a:gd name="connsiteX20" fmla="*/ 838200 w 1154906"/>
                <a:gd name="connsiteY20" fmla="*/ 242888 h 1331119"/>
                <a:gd name="connsiteX21" fmla="*/ 840581 w 1154906"/>
                <a:gd name="connsiteY21" fmla="*/ 214313 h 1331119"/>
                <a:gd name="connsiteX22" fmla="*/ 835819 w 1154906"/>
                <a:gd name="connsiteY22" fmla="*/ 180975 h 1331119"/>
                <a:gd name="connsiteX23" fmla="*/ 823913 w 1154906"/>
                <a:gd name="connsiteY23" fmla="*/ 147638 h 1331119"/>
                <a:gd name="connsiteX24" fmla="*/ 812006 w 1154906"/>
                <a:gd name="connsiteY24" fmla="*/ 133350 h 1331119"/>
                <a:gd name="connsiteX25" fmla="*/ 776288 w 1154906"/>
                <a:gd name="connsiteY25" fmla="*/ 102394 h 1331119"/>
                <a:gd name="connsiteX26" fmla="*/ 745331 w 1154906"/>
                <a:gd name="connsiteY26" fmla="*/ 76200 h 1331119"/>
                <a:gd name="connsiteX27" fmla="*/ 719138 w 1154906"/>
                <a:gd name="connsiteY27" fmla="*/ 47625 h 1331119"/>
                <a:gd name="connsiteX28" fmla="*/ 711994 w 1154906"/>
                <a:gd name="connsiteY28" fmla="*/ 23813 h 1331119"/>
                <a:gd name="connsiteX29" fmla="*/ 721519 w 1154906"/>
                <a:gd name="connsiteY29" fmla="*/ 7144 h 1331119"/>
                <a:gd name="connsiteX30" fmla="*/ 742950 w 1154906"/>
                <a:gd name="connsiteY30" fmla="*/ 2381 h 1331119"/>
                <a:gd name="connsiteX31" fmla="*/ 804863 w 1154906"/>
                <a:gd name="connsiteY31" fmla="*/ 0 h 1331119"/>
                <a:gd name="connsiteX32" fmla="*/ 862013 w 1154906"/>
                <a:gd name="connsiteY32" fmla="*/ 7144 h 1331119"/>
                <a:gd name="connsiteX33" fmla="*/ 907256 w 1154906"/>
                <a:gd name="connsiteY33" fmla="*/ 23813 h 1331119"/>
                <a:gd name="connsiteX34" fmla="*/ 952500 w 1154906"/>
                <a:gd name="connsiteY34" fmla="*/ 47625 h 1331119"/>
                <a:gd name="connsiteX35" fmla="*/ 988219 w 1154906"/>
                <a:gd name="connsiteY35" fmla="*/ 73819 h 1331119"/>
                <a:gd name="connsiteX36" fmla="*/ 1033463 w 1154906"/>
                <a:gd name="connsiteY36" fmla="*/ 114300 h 1331119"/>
                <a:gd name="connsiteX37" fmla="*/ 1081088 w 1154906"/>
                <a:gd name="connsiteY37" fmla="*/ 161925 h 1331119"/>
                <a:gd name="connsiteX38" fmla="*/ 1112044 w 1154906"/>
                <a:gd name="connsiteY38" fmla="*/ 200025 h 1331119"/>
                <a:gd name="connsiteX39" fmla="*/ 1128713 w 1154906"/>
                <a:gd name="connsiteY39" fmla="*/ 226219 h 1331119"/>
                <a:gd name="connsiteX40" fmla="*/ 1143000 w 1154906"/>
                <a:gd name="connsiteY40" fmla="*/ 250031 h 1331119"/>
                <a:gd name="connsiteX41" fmla="*/ 1152525 w 1154906"/>
                <a:gd name="connsiteY41" fmla="*/ 276225 h 1331119"/>
                <a:gd name="connsiteX42" fmla="*/ 1154906 w 1154906"/>
                <a:gd name="connsiteY42" fmla="*/ 307181 h 1331119"/>
                <a:gd name="connsiteX43" fmla="*/ 1147763 w 1154906"/>
                <a:gd name="connsiteY43" fmla="*/ 354806 h 1331119"/>
                <a:gd name="connsiteX44" fmla="*/ 1138238 w 1154906"/>
                <a:gd name="connsiteY44" fmla="*/ 369094 h 1331119"/>
                <a:gd name="connsiteX45" fmla="*/ 1116806 w 1154906"/>
                <a:gd name="connsiteY45" fmla="*/ 378619 h 1331119"/>
                <a:gd name="connsiteX46" fmla="*/ 1090613 w 1154906"/>
                <a:gd name="connsiteY46" fmla="*/ 383381 h 1331119"/>
                <a:gd name="connsiteX47" fmla="*/ 1007269 w 1154906"/>
                <a:gd name="connsiteY47" fmla="*/ 466725 h 1331119"/>
                <a:gd name="connsiteX48" fmla="*/ 940594 w 1154906"/>
                <a:gd name="connsiteY48" fmla="*/ 538163 h 1331119"/>
                <a:gd name="connsiteX49" fmla="*/ 819150 w 1154906"/>
                <a:gd name="connsiteY49" fmla="*/ 683419 h 1331119"/>
                <a:gd name="connsiteX50" fmla="*/ 704850 w 1154906"/>
                <a:gd name="connsiteY50" fmla="*/ 821531 h 1331119"/>
                <a:gd name="connsiteX51" fmla="*/ 566738 w 1154906"/>
                <a:gd name="connsiteY51" fmla="*/ 957263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4906" h="1331119">
                  <a:moveTo>
                    <a:pt x="566738" y="957263"/>
                  </a:moveTo>
                  <a:lnTo>
                    <a:pt x="445294" y="1064419"/>
                  </a:lnTo>
                  <a:lnTo>
                    <a:pt x="323850" y="1157288"/>
                  </a:lnTo>
                  <a:lnTo>
                    <a:pt x="197644" y="1240631"/>
                  </a:lnTo>
                  <a:lnTo>
                    <a:pt x="111919" y="1290638"/>
                  </a:lnTo>
                  <a:lnTo>
                    <a:pt x="45244" y="1326356"/>
                  </a:lnTo>
                  <a:lnTo>
                    <a:pt x="14288" y="1331119"/>
                  </a:lnTo>
                  <a:lnTo>
                    <a:pt x="2381" y="1326356"/>
                  </a:lnTo>
                  <a:lnTo>
                    <a:pt x="0" y="1312069"/>
                  </a:lnTo>
                  <a:lnTo>
                    <a:pt x="7144" y="1293019"/>
                  </a:lnTo>
                  <a:lnTo>
                    <a:pt x="71438" y="1231106"/>
                  </a:lnTo>
                  <a:lnTo>
                    <a:pt x="176213" y="1128713"/>
                  </a:lnTo>
                  <a:lnTo>
                    <a:pt x="259556" y="1040606"/>
                  </a:lnTo>
                  <a:lnTo>
                    <a:pt x="357188" y="938213"/>
                  </a:lnTo>
                  <a:lnTo>
                    <a:pt x="459581" y="814388"/>
                  </a:lnTo>
                  <a:lnTo>
                    <a:pt x="573881" y="666750"/>
                  </a:lnTo>
                  <a:lnTo>
                    <a:pt x="683419" y="511969"/>
                  </a:lnTo>
                  <a:lnTo>
                    <a:pt x="795338" y="340519"/>
                  </a:lnTo>
                  <a:lnTo>
                    <a:pt x="819150" y="297656"/>
                  </a:lnTo>
                  <a:lnTo>
                    <a:pt x="828675" y="276225"/>
                  </a:lnTo>
                  <a:lnTo>
                    <a:pt x="838200" y="242888"/>
                  </a:lnTo>
                  <a:lnTo>
                    <a:pt x="840581" y="214313"/>
                  </a:lnTo>
                  <a:lnTo>
                    <a:pt x="835819" y="180975"/>
                  </a:lnTo>
                  <a:lnTo>
                    <a:pt x="823913" y="147638"/>
                  </a:lnTo>
                  <a:lnTo>
                    <a:pt x="812006" y="133350"/>
                  </a:lnTo>
                  <a:lnTo>
                    <a:pt x="776288" y="102394"/>
                  </a:lnTo>
                  <a:lnTo>
                    <a:pt x="745331" y="76200"/>
                  </a:lnTo>
                  <a:lnTo>
                    <a:pt x="719138" y="47625"/>
                  </a:lnTo>
                  <a:lnTo>
                    <a:pt x="711994" y="23813"/>
                  </a:lnTo>
                  <a:lnTo>
                    <a:pt x="721519" y="7144"/>
                  </a:lnTo>
                  <a:lnTo>
                    <a:pt x="742950" y="2381"/>
                  </a:lnTo>
                  <a:lnTo>
                    <a:pt x="804863" y="0"/>
                  </a:lnTo>
                  <a:lnTo>
                    <a:pt x="862013" y="7144"/>
                  </a:lnTo>
                  <a:lnTo>
                    <a:pt x="907256" y="23813"/>
                  </a:lnTo>
                  <a:lnTo>
                    <a:pt x="952500" y="47625"/>
                  </a:lnTo>
                  <a:lnTo>
                    <a:pt x="988219" y="73819"/>
                  </a:lnTo>
                  <a:lnTo>
                    <a:pt x="1033463" y="114300"/>
                  </a:lnTo>
                  <a:lnTo>
                    <a:pt x="1081088" y="161925"/>
                  </a:lnTo>
                  <a:lnTo>
                    <a:pt x="1112044" y="200025"/>
                  </a:lnTo>
                  <a:lnTo>
                    <a:pt x="1128713" y="226219"/>
                  </a:lnTo>
                  <a:lnTo>
                    <a:pt x="1143000" y="250031"/>
                  </a:lnTo>
                  <a:lnTo>
                    <a:pt x="1152525" y="276225"/>
                  </a:lnTo>
                  <a:lnTo>
                    <a:pt x="1154906" y="307181"/>
                  </a:lnTo>
                  <a:lnTo>
                    <a:pt x="1147763" y="354806"/>
                  </a:lnTo>
                  <a:lnTo>
                    <a:pt x="1138238" y="369094"/>
                  </a:lnTo>
                  <a:lnTo>
                    <a:pt x="1116806" y="378619"/>
                  </a:lnTo>
                  <a:lnTo>
                    <a:pt x="1090613" y="383381"/>
                  </a:lnTo>
                  <a:lnTo>
                    <a:pt x="1007269" y="466725"/>
                  </a:lnTo>
                  <a:lnTo>
                    <a:pt x="940594" y="538163"/>
                  </a:lnTo>
                  <a:lnTo>
                    <a:pt x="819150" y="683419"/>
                  </a:lnTo>
                  <a:lnTo>
                    <a:pt x="704850" y="821531"/>
                  </a:lnTo>
                  <a:lnTo>
                    <a:pt x="566738" y="957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65EC2D24-65AC-49B2-9ACA-316C9C9DD682}"/>
                </a:ext>
              </a:extLst>
            </p:cNvPr>
            <p:cNvSpPr/>
            <p:nvPr/>
          </p:nvSpPr>
          <p:spPr>
            <a:xfrm>
              <a:off x="4760913" y="1658938"/>
              <a:ext cx="933450" cy="1212850"/>
            </a:xfrm>
            <a:custGeom>
              <a:avLst/>
              <a:gdLst>
                <a:gd name="connsiteX0" fmla="*/ 507206 w 933450"/>
                <a:gd name="connsiteY0" fmla="*/ 816769 h 1212057"/>
                <a:gd name="connsiteX1" fmla="*/ 345281 w 933450"/>
                <a:gd name="connsiteY1" fmla="*/ 971550 h 1212057"/>
                <a:gd name="connsiteX2" fmla="*/ 190500 w 933450"/>
                <a:gd name="connsiteY2" fmla="*/ 1102519 h 1212057"/>
                <a:gd name="connsiteX3" fmla="*/ 54769 w 933450"/>
                <a:gd name="connsiteY3" fmla="*/ 1202532 h 1212057"/>
                <a:gd name="connsiteX4" fmla="*/ 28575 w 933450"/>
                <a:gd name="connsiteY4" fmla="*/ 1212057 h 1212057"/>
                <a:gd name="connsiteX5" fmla="*/ 7144 w 933450"/>
                <a:gd name="connsiteY5" fmla="*/ 1209675 h 1212057"/>
                <a:gd name="connsiteX6" fmla="*/ 0 w 933450"/>
                <a:gd name="connsiteY6" fmla="*/ 1197769 h 1212057"/>
                <a:gd name="connsiteX7" fmla="*/ 4762 w 933450"/>
                <a:gd name="connsiteY7" fmla="*/ 1181100 h 1212057"/>
                <a:gd name="connsiteX8" fmla="*/ 52387 w 933450"/>
                <a:gd name="connsiteY8" fmla="*/ 1131094 h 1212057"/>
                <a:gd name="connsiteX9" fmla="*/ 119062 w 933450"/>
                <a:gd name="connsiteY9" fmla="*/ 1052513 h 1212057"/>
                <a:gd name="connsiteX10" fmla="*/ 192881 w 933450"/>
                <a:gd name="connsiteY10" fmla="*/ 964407 h 1212057"/>
                <a:gd name="connsiteX11" fmla="*/ 311944 w 933450"/>
                <a:gd name="connsiteY11" fmla="*/ 816769 h 1212057"/>
                <a:gd name="connsiteX12" fmla="*/ 435769 w 933450"/>
                <a:gd name="connsiteY12" fmla="*/ 647700 h 1212057"/>
                <a:gd name="connsiteX13" fmla="*/ 509587 w 933450"/>
                <a:gd name="connsiteY13" fmla="*/ 538163 h 1212057"/>
                <a:gd name="connsiteX14" fmla="*/ 554831 w 933450"/>
                <a:gd name="connsiteY14" fmla="*/ 461963 h 1212057"/>
                <a:gd name="connsiteX15" fmla="*/ 590550 w 933450"/>
                <a:gd name="connsiteY15" fmla="*/ 388144 h 1212057"/>
                <a:gd name="connsiteX16" fmla="*/ 619125 w 933450"/>
                <a:gd name="connsiteY16" fmla="*/ 326232 h 1212057"/>
                <a:gd name="connsiteX17" fmla="*/ 628650 w 933450"/>
                <a:gd name="connsiteY17" fmla="*/ 292894 h 1212057"/>
                <a:gd name="connsiteX18" fmla="*/ 628650 w 933450"/>
                <a:gd name="connsiteY18" fmla="*/ 261938 h 1212057"/>
                <a:gd name="connsiteX19" fmla="*/ 619125 w 933450"/>
                <a:gd name="connsiteY19" fmla="*/ 216694 h 1212057"/>
                <a:gd name="connsiteX20" fmla="*/ 600075 w 933450"/>
                <a:gd name="connsiteY20" fmla="*/ 176213 h 1212057"/>
                <a:gd name="connsiteX21" fmla="*/ 569119 w 933450"/>
                <a:gd name="connsiteY21" fmla="*/ 130969 h 1212057"/>
                <a:gd name="connsiteX22" fmla="*/ 531019 w 933450"/>
                <a:gd name="connsiteY22" fmla="*/ 90488 h 1212057"/>
                <a:gd name="connsiteX23" fmla="*/ 500062 w 933450"/>
                <a:gd name="connsiteY23" fmla="*/ 61913 h 1212057"/>
                <a:gd name="connsiteX24" fmla="*/ 485775 w 933450"/>
                <a:gd name="connsiteY24" fmla="*/ 47625 h 1212057"/>
                <a:gd name="connsiteX25" fmla="*/ 481012 w 933450"/>
                <a:gd name="connsiteY25" fmla="*/ 35719 h 1212057"/>
                <a:gd name="connsiteX26" fmla="*/ 488156 w 933450"/>
                <a:gd name="connsiteY26" fmla="*/ 16669 h 1212057"/>
                <a:gd name="connsiteX27" fmla="*/ 500062 w 933450"/>
                <a:gd name="connsiteY27" fmla="*/ 4763 h 1212057"/>
                <a:gd name="connsiteX28" fmla="*/ 521494 w 933450"/>
                <a:gd name="connsiteY28" fmla="*/ 0 h 1212057"/>
                <a:gd name="connsiteX29" fmla="*/ 550069 w 933450"/>
                <a:gd name="connsiteY29" fmla="*/ 0 h 1212057"/>
                <a:gd name="connsiteX30" fmla="*/ 590550 w 933450"/>
                <a:gd name="connsiteY30" fmla="*/ 9525 h 1212057"/>
                <a:gd name="connsiteX31" fmla="*/ 642937 w 933450"/>
                <a:gd name="connsiteY31" fmla="*/ 26194 h 1212057"/>
                <a:gd name="connsiteX32" fmla="*/ 697706 w 933450"/>
                <a:gd name="connsiteY32" fmla="*/ 45244 h 1212057"/>
                <a:gd name="connsiteX33" fmla="*/ 731044 w 933450"/>
                <a:gd name="connsiteY33" fmla="*/ 69057 h 1212057"/>
                <a:gd name="connsiteX34" fmla="*/ 783431 w 933450"/>
                <a:gd name="connsiteY34" fmla="*/ 109538 h 1212057"/>
                <a:gd name="connsiteX35" fmla="*/ 821531 w 933450"/>
                <a:gd name="connsiteY35" fmla="*/ 145257 h 1212057"/>
                <a:gd name="connsiteX36" fmla="*/ 859631 w 933450"/>
                <a:gd name="connsiteY36" fmla="*/ 180975 h 1212057"/>
                <a:gd name="connsiteX37" fmla="*/ 888206 w 933450"/>
                <a:gd name="connsiteY37" fmla="*/ 216694 h 1212057"/>
                <a:gd name="connsiteX38" fmla="*/ 921544 w 933450"/>
                <a:gd name="connsiteY38" fmla="*/ 261938 h 1212057"/>
                <a:gd name="connsiteX39" fmla="*/ 928687 w 933450"/>
                <a:gd name="connsiteY39" fmla="*/ 278607 h 1212057"/>
                <a:gd name="connsiteX40" fmla="*/ 933450 w 933450"/>
                <a:gd name="connsiteY40" fmla="*/ 295275 h 1212057"/>
                <a:gd name="connsiteX41" fmla="*/ 928687 w 933450"/>
                <a:gd name="connsiteY41" fmla="*/ 321469 h 1212057"/>
                <a:gd name="connsiteX42" fmla="*/ 916781 w 933450"/>
                <a:gd name="connsiteY42" fmla="*/ 342900 h 1212057"/>
                <a:gd name="connsiteX43" fmla="*/ 890587 w 933450"/>
                <a:gd name="connsiteY43" fmla="*/ 361950 h 1212057"/>
                <a:gd name="connsiteX44" fmla="*/ 828675 w 933450"/>
                <a:gd name="connsiteY44" fmla="*/ 431007 h 1212057"/>
                <a:gd name="connsiteX45" fmla="*/ 707231 w 933450"/>
                <a:gd name="connsiteY45" fmla="*/ 595313 h 1212057"/>
                <a:gd name="connsiteX46" fmla="*/ 642937 w 933450"/>
                <a:gd name="connsiteY46" fmla="*/ 683419 h 1212057"/>
                <a:gd name="connsiteX47" fmla="*/ 507206 w 933450"/>
                <a:gd name="connsiteY47" fmla="*/ 816769 h 121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33450" h="1212057">
                  <a:moveTo>
                    <a:pt x="507206" y="816769"/>
                  </a:moveTo>
                  <a:lnTo>
                    <a:pt x="345281" y="971550"/>
                  </a:lnTo>
                  <a:lnTo>
                    <a:pt x="190500" y="1102519"/>
                  </a:lnTo>
                  <a:lnTo>
                    <a:pt x="54769" y="1202532"/>
                  </a:lnTo>
                  <a:lnTo>
                    <a:pt x="28575" y="1212057"/>
                  </a:lnTo>
                  <a:lnTo>
                    <a:pt x="7144" y="1209675"/>
                  </a:lnTo>
                  <a:lnTo>
                    <a:pt x="0" y="1197769"/>
                  </a:lnTo>
                  <a:cubicBezTo>
                    <a:pt x="5013" y="1182729"/>
                    <a:pt x="4762" y="1188502"/>
                    <a:pt x="4762" y="1181100"/>
                  </a:cubicBezTo>
                  <a:lnTo>
                    <a:pt x="52387" y="1131094"/>
                  </a:lnTo>
                  <a:lnTo>
                    <a:pt x="119062" y="1052513"/>
                  </a:lnTo>
                  <a:lnTo>
                    <a:pt x="192881" y="964407"/>
                  </a:lnTo>
                  <a:lnTo>
                    <a:pt x="311944" y="816769"/>
                  </a:lnTo>
                  <a:lnTo>
                    <a:pt x="435769" y="647700"/>
                  </a:lnTo>
                  <a:lnTo>
                    <a:pt x="509587" y="538163"/>
                  </a:lnTo>
                  <a:lnTo>
                    <a:pt x="554831" y="461963"/>
                  </a:lnTo>
                  <a:lnTo>
                    <a:pt x="590550" y="388144"/>
                  </a:lnTo>
                  <a:lnTo>
                    <a:pt x="619125" y="326232"/>
                  </a:lnTo>
                  <a:lnTo>
                    <a:pt x="628650" y="292894"/>
                  </a:lnTo>
                  <a:lnTo>
                    <a:pt x="628650" y="261938"/>
                  </a:lnTo>
                  <a:lnTo>
                    <a:pt x="619125" y="216694"/>
                  </a:lnTo>
                  <a:lnTo>
                    <a:pt x="600075" y="176213"/>
                  </a:lnTo>
                  <a:lnTo>
                    <a:pt x="569119" y="130969"/>
                  </a:lnTo>
                  <a:lnTo>
                    <a:pt x="531019" y="90488"/>
                  </a:lnTo>
                  <a:lnTo>
                    <a:pt x="500062" y="61913"/>
                  </a:lnTo>
                  <a:lnTo>
                    <a:pt x="485775" y="47625"/>
                  </a:lnTo>
                  <a:lnTo>
                    <a:pt x="481012" y="35719"/>
                  </a:lnTo>
                  <a:lnTo>
                    <a:pt x="488156" y="16669"/>
                  </a:lnTo>
                  <a:lnTo>
                    <a:pt x="500062" y="4763"/>
                  </a:lnTo>
                  <a:lnTo>
                    <a:pt x="521494" y="0"/>
                  </a:lnTo>
                  <a:lnTo>
                    <a:pt x="550069" y="0"/>
                  </a:lnTo>
                  <a:lnTo>
                    <a:pt x="590550" y="9525"/>
                  </a:lnTo>
                  <a:lnTo>
                    <a:pt x="642937" y="26194"/>
                  </a:lnTo>
                  <a:lnTo>
                    <a:pt x="697706" y="45244"/>
                  </a:lnTo>
                  <a:lnTo>
                    <a:pt x="731044" y="69057"/>
                  </a:lnTo>
                  <a:lnTo>
                    <a:pt x="783431" y="109538"/>
                  </a:lnTo>
                  <a:lnTo>
                    <a:pt x="821531" y="145257"/>
                  </a:lnTo>
                  <a:lnTo>
                    <a:pt x="859631" y="180975"/>
                  </a:lnTo>
                  <a:lnTo>
                    <a:pt x="888206" y="216694"/>
                  </a:lnTo>
                  <a:lnTo>
                    <a:pt x="921544" y="261938"/>
                  </a:lnTo>
                  <a:lnTo>
                    <a:pt x="928687" y="278607"/>
                  </a:lnTo>
                  <a:lnTo>
                    <a:pt x="933450" y="295275"/>
                  </a:lnTo>
                  <a:lnTo>
                    <a:pt x="928687" y="321469"/>
                  </a:lnTo>
                  <a:lnTo>
                    <a:pt x="916781" y="342900"/>
                  </a:lnTo>
                  <a:lnTo>
                    <a:pt x="890587" y="361950"/>
                  </a:lnTo>
                  <a:lnTo>
                    <a:pt x="828675" y="431007"/>
                  </a:lnTo>
                  <a:lnTo>
                    <a:pt x="707231" y="595313"/>
                  </a:lnTo>
                  <a:lnTo>
                    <a:pt x="642937" y="683419"/>
                  </a:lnTo>
                  <a:lnTo>
                    <a:pt x="507206" y="816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6DE2BC93-48CC-4DA9-8B37-E83DC59B06FC}"/>
                </a:ext>
              </a:extLst>
            </p:cNvPr>
            <p:cNvSpPr/>
            <p:nvPr/>
          </p:nvSpPr>
          <p:spPr>
            <a:xfrm>
              <a:off x="3105150" y="3759200"/>
              <a:ext cx="3600450" cy="622300"/>
            </a:xfrm>
            <a:custGeom>
              <a:avLst/>
              <a:gdLst>
                <a:gd name="connsiteX0" fmla="*/ 2190750 w 3600450"/>
                <a:gd name="connsiteY0" fmla="*/ 314325 h 622300"/>
                <a:gd name="connsiteX1" fmla="*/ 1819275 w 3600450"/>
                <a:gd name="connsiteY1" fmla="*/ 358775 h 622300"/>
                <a:gd name="connsiteX2" fmla="*/ 1476375 w 3600450"/>
                <a:gd name="connsiteY2" fmla="*/ 390525 h 622300"/>
                <a:gd name="connsiteX3" fmla="*/ 1238250 w 3600450"/>
                <a:gd name="connsiteY3" fmla="*/ 428625 h 622300"/>
                <a:gd name="connsiteX4" fmla="*/ 981075 w 3600450"/>
                <a:gd name="connsiteY4" fmla="*/ 473075 h 622300"/>
                <a:gd name="connsiteX5" fmla="*/ 777875 w 3600450"/>
                <a:gd name="connsiteY5" fmla="*/ 517525 h 622300"/>
                <a:gd name="connsiteX6" fmla="*/ 612775 w 3600450"/>
                <a:gd name="connsiteY6" fmla="*/ 558800 h 622300"/>
                <a:gd name="connsiteX7" fmla="*/ 501650 w 3600450"/>
                <a:gd name="connsiteY7" fmla="*/ 593725 h 622300"/>
                <a:gd name="connsiteX8" fmla="*/ 434975 w 3600450"/>
                <a:gd name="connsiteY8" fmla="*/ 622300 h 622300"/>
                <a:gd name="connsiteX9" fmla="*/ 390525 w 3600450"/>
                <a:gd name="connsiteY9" fmla="*/ 619125 h 622300"/>
                <a:gd name="connsiteX10" fmla="*/ 327025 w 3600450"/>
                <a:gd name="connsiteY10" fmla="*/ 600075 h 622300"/>
                <a:gd name="connsiteX11" fmla="*/ 279400 w 3600450"/>
                <a:gd name="connsiteY11" fmla="*/ 581025 h 622300"/>
                <a:gd name="connsiteX12" fmla="*/ 225425 w 3600450"/>
                <a:gd name="connsiteY12" fmla="*/ 549275 h 622300"/>
                <a:gd name="connsiteX13" fmla="*/ 184150 w 3600450"/>
                <a:gd name="connsiteY13" fmla="*/ 520700 h 622300"/>
                <a:gd name="connsiteX14" fmla="*/ 117475 w 3600450"/>
                <a:gd name="connsiteY14" fmla="*/ 469900 h 622300"/>
                <a:gd name="connsiteX15" fmla="*/ 66675 w 3600450"/>
                <a:gd name="connsiteY15" fmla="*/ 422275 h 622300"/>
                <a:gd name="connsiteX16" fmla="*/ 15875 w 3600450"/>
                <a:gd name="connsiteY16" fmla="*/ 374650 h 622300"/>
                <a:gd name="connsiteX17" fmla="*/ 3175 w 3600450"/>
                <a:gd name="connsiteY17" fmla="*/ 349250 h 622300"/>
                <a:gd name="connsiteX18" fmla="*/ 0 w 3600450"/>
                <a:gd name="connsiteY18" fmla="*/ 307975 h 622300"/>
                <a:gd name="connsiteX19" fmla="*/ 9525 w 3600450"/>
                <a:gd name="connsiteY19" fmla="*/ 288925 h 622300"/>
                <a:gd name="connsiteX20" fmla="*/ 25400 w 3600450"/>
                <a:gd name="connsiteY20" fmla="*/ 285750 h 622300"/>
                <a:gd name="connsiteX21" fmla="*/ 57150 w 3600450"/>
                <a:gd name="connsiteY21" fmla="*/ 295275 h 622300"/>
                <a:gd name="connsiteX22" fmla="*/ 88900 w 3600450"/>
                <a:gd name="connsiteY22" fmla="*/ 317500 h 622300"/>
                <a:gd name="connsiteX23" fmla="*/ 155575 w 3600450"/>
                <a:gd name="connsiteY23" fmla="*/ 349250 h 622300"/>
                <a:gd name="connsiteX24" fmla="*/ 231775 w 3600450"/>
                <a:gd name="connsiteY24" fmla="*/ 368300 h 622300"/>
                <a:gd name="connsiteX25" fmla="*/ 320675 w 3600450"/>
                <a:gd name="connsiteY25" fmla="*/ 381000 h 622300"/>
                <a:gd name="connsiteX26" fmla="*/ 415925 w 3600450"/>
                <a:gd name="connsiteY26" fmla="*/ 384175 h 622300"/>
                <a:gd name="connsiteX27" fmla="*/ 485775 w 3600450"/>
                <a:gd name="connsiteY27" fmla="*/ 377825 h 622300"/>
                <a:gd name="connsiteX28" fmla="*/ 673100 w 3600450"/>
                <a:gd name="connsiteY28" fmla="*/ 346075 h 622300"/>
                <a:gd name="connsiteX29" fmla="*/ 1047750 w 3600450"/>
                <a:gd name="connsiteY29" fmla="*/ 285750 h 622300"/>
                <a:gd name="connsiteX30" fmla="*/ 1612900 w 3600450"/>
                <a:gd name="connsiteY30" fmla="*/ 196850 h 622300"/>
                <a:gd name="connsiteX31" fmla="*/ 1898650 w 3600450"/>
                <a:gd name="connsiteY31" fmla="*/ 152400 h 622300"/>
                <a:gd name="connsiteX32" fmla="*/ 2327275 w 3600450"/>
                <a:gd name="connsiteY32" fmla="*/ 130175 h 622300"/>
                <a:gd name="connsiteX33" fmla="*/ 2819400 w 3600450"/>
                <a:gd name="connsiteY33" fmla="*/ 92075 h 622300"/>
                <a:gd name="connsiteX34" fmla="*/ 2927350 w 3600450"/>
                <a:gd name="connsiteY34" fmla="*/ 53975 h 622300"/>
                <a:gd name="connsiteX35" fmla="*/ 3041650 w 3600450"/>
                <a:gd name="connsiteY35" fmla="*/ 0 h 622300"/>
                <a:gd name="connsiteX36" fmla="*/ 3133725 w 3600450"/>
                <a:gd name="connsiteY36" fmla="*/ 3175 h 622300"/>
                <a:gd name="connsiteX37" fmla="*/ 3216275 w 3600450"/>
                <a:gd name="connsiteY37" fmla="*/ 15875 h 622300"/>
                <a:gd name="connsiteX38" fmla="*/ 3317875 w 3600450"/>
                <a:gd name="connsiteY38" fmla="*/ 44450 h 622300"/>
                <a:gd name="connsiteX39" fmla="*/ 3419475 w 3600450"/>
                <a:gd name="connsiteY39" fmla="*/ 79375 h 622300"/>
                <a:gd name="connsiteX40" fmla="*/ 3559175 w 3600450"/>
                <a:gd name="connsiteY40" fmla="*/ 142875 h 622300"/>
                <a:gd name="connsiteX41" fmla="*/ 3587750 w 3600450"/>
                <a:gd name="connsiteY41" fmla="*/ 165100 h 622300"/>
                <a:gd name="connsiteX42" fmla="*/ 3600450 w 3600450"/>
                <a:gd name="connsiteY42" fmla="*/ 193675 h 622300"/>
                <a:gd name="connsiteX43" fmla="*/ 3600450 w 3600450"/>
                <a:gd name="connsiteY43" fmla="*/ 228600 h 622300"/>
                <a:gd name="connsiteX44" fmla="*/ 3587750 w 3600450"/>
                <a:gd name="connsiteY44" fmla="*/ 254000 h 622300"/>
                <a:gd name="connsiteX45" fmla="*/ 3536950 w 3600450"/>
                <a:gd name="connsiteY45" fmla="*/ 285750 h 622300"/>
                <a:gd name="connsiteX46" fmla="*/ 3390900 w 3600450"/>
                <a:gd name="connsiteY46" fmla="*/ 288925 h 622300"/>
                <a:gd name="connsiteX47" fmla="*/ 3038475 w 3600450"/>
                <a:gd name="connsiteY47" fmla="*/ 276225 h 622300"/>
                <a:gd name="connsiteX48" fmla="*/ 2622550 w 3600450"/>
                <a:gd name="connsiteY48" fmla="*/ 285750 h 622300"/>
                <a:gd name="connsiteX49" fmla="*/ 2190750 w 3600450"/>
                <a:gd name="connsiteY49" fmla="*/ 314325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0450" h="622300">
                  <a:moveTo>
                    <a:pt x="2190750" y="314325"/>
                  </a:moveTo>
                  <a:lnTo>
                    <a:pt x="1819275" y="358775"/>
                  </a:lnTo>
                  <a:lnTo>
                    <a:pt x="1476375" y="390525"/>
                  </a:lnTo>
                  <a:lnTo>
                    <a:pt x="1238250" y="428625"/>
                  </a:lnTo>
                  <a:lnTo>
                    <a:pt x="981075" y="473075"/>
                  </a:lnTo>
                  <a:lnTo>
                    <a:pt x="777875" y="517525"/>
                  </a:lnTo>
                  <a:lnTo>
                    <a:pt x="612775" y="558800"/>
                  </a:lnTo>
                  <a:lnTo>
                    <a:pt x="501650" y="593725"/>
                  </a:lnTo>
                  <a:lnTo>
                    <a:pt x="434975" y="622300"/>
                  </a:lnTo>
                  <a:lnTo>
                    <a:pt x="390525" y="619125"/>
                  </a:lnTo>
                  <a:lnTo>
                    <a:pt x="327025" y="600075"/>
                  </a:lnTo>
                  <a:lnTo>
                    <a:pt x="279400" y="581025"/>
                  </a:lnTo>
                  <a:lnTo>
                    <a:pt x="225425" y="549275"/>
                  </a:lnTo>
                  <a:lnTo>
                    <a:pt x="184150" y="520700"/>
                  </a:lnTo>
                  <a:lnTo>
                    <a:pt x="117475" y="469900"/>
                  </a:lnTo>
                  <a:lnTo>
                    <a:pt x="66675" y="422275"/>
                  </a:lnTo>
                  <a:lnTo>
                    <a:pt x="15875" y="374650"/>
                  </a:lnTo>
                  <a:lnTo>
                    <a:pt x="3175" y="349250"/>
                  </a:lnTo>
                  <a:lnTo>
                    <a:pt x="0" y="307975"/>
                  </a:lnTo>
                  <a:lnTo>
                    <a:pt x="9525" y="288925"/>
                  </a:lnTo>
                  <a:lnTo>
                    <a:pt x="25400" y="285750"/>
                  </a:lnTo>
                  <a:lnTo>
                    <a:pt x="57150" y="295275"/>
                  </a:lnTo>
                  <a:lnTo>
                    <a:pt x="88900" y="317500"/>
                  </a:lnTo>
                  <a:lnTo>
                    <a:pt x="155575" y="349250"/>
                  </a:lnTo>
                  <a:lnTo>
                    <a:pt x="231775" y="368300"/>
                  </a:lnTo>
                  <a:lnTo>
                    <a:pt x="320675" y="381000"/>
                  </a:lnTo>
                  <a:lnTo>
                    <a:pt x="415925" y="384175"/>
                  </a:lnTo>
                  <a:lnTo>
                    <a:pt x="485775" y="377825"/>
                  </a:lnTo>
                  <a:lnTo>
                    <a:pt x="673100" y="346075"/>
                  </a:lnTo>
                  <a:lnTo>
                    <a:pt x="1047750" y="285750"/>
                  </a:lnTo>
                  <a:lnTo>
                    <a:pt x="1612900" y="196850"/>
                  </a:lnTo>
                  <a:lnTo>
                    <a:pt x="1898650" y="152400"/>
                  </a:lnTo>
                  <a:lnTo>
                    <a:pt x="2327275" y="130175"/>
                  </a:lnTo>
                  <a:lnTo>
                    <a:pt x="2819400" y="92075"/>
                  </a:lnTo>
                  <a:lnTo>
                    <a:pt x="2927350" y="53975"/>
                  </a:lnTo>
                  <a:lnTo>
                    <a:pt x="3041650" y="0"/>
                  </a:lnTo>
                  <a:lnTo>
                    <a:pt x="3133725" y="3175"/>
                  </a:lnTo>
                  <a:lnTo>
                    <a:pt x="3216275" y="15875"/>
                  </a:lnTo>
                  <a:lnTo>
                    <a:pt x="3317875" y="44450"/>
                  </a:lnTo>
                  <a:lnTo>
                    <a:pt x="3419475" y="79375"/>
                  </a:lnTo>
                  <a:lnTo>
                    <a:pt x="3559175" y="142875"/>
                  </a:lnTo>
                  <a:lnTo>
                    <a:pt x="3587750" y="165100"/>
                  </a:lnTo>
                  <a:lnTo>
                    <a:pt x="3600450" y="193675"/>
                  </a:lnTo>
                  <a:lnTo>
                    <a:pt x="3600450" y="228600"/>
                  </a:lnTo>
                  <a:lnTo>
                    <a:pt x="3587750" y="254000"/>
                  </a:lnTo>
                  <a:lnTo>
                    <a:pt x="3536950" y="285750"/>
                  </a:lnTo>
                  <a:lnTo>
                    <a:pt x="3390900" y="288925"/>
                  </a:lnTo>
                  <a:lnTo>
                    <a:pt x="3038475" y="276225"/>
                  </a:lnTo>
                  <a:lnTo>
                    <a:pt x="2622550" y="285750"/>
                  </a:lnTo>
                  <a:lnTo>
                    <a:pt x="2190750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CE1D9105-18A2-49E3-B46E-87E666346879}"/>
                </a:ext>
              </a:extLst>
            </p:cNvPr>
            <p:cNvSpPr/>
            <p:nvPr/>
          </p:nvSpPr>
          <p:spPr>
            <a:xfrm>
              <a:off x="3452813" y="2128838"/>
              <a:ext cx="1481137" cy="358775"/>
            </a:xfrm>
            <a:custGeom>
              <a:avLst/>
              <a:gdLst>
                <a:gd name="connsiteX0" fmla="*/ 1019175 w 1481137"/>
                <a:gd name="connsiteY0" fmla="*/ 252412 h 359568"/>
                <a:gd name="connsiteX1" fmla="*/ 731043 w 1481137"/>
                <a:gd name="connsiteY1" fmla="*/ 304800 h 359568"/>
                <a:gd name="connsiteX2" fmla="*/ 492918 w 1481137"/>
                <a:gd name="connsiteY2" fmla="*/ 340518 h 359568"/>
                <a:gd name="connsiteX3" fmla="*/ 354806 w 1481137"/>
                <a:gd name="connsiteY3" fmla="*/ 359568 h 359568"/>
                <a:gd name="connsiteX4" fmla="*/ 257175 w 1481137"/>
                <a:gd name="connsiteY4" fmla="*/ 357187 h 359568"/>
                <a:gd name="connsiteX5" fmla="*/ 180975 w 1481137"/>
                <a:gd name="connsiteY5" fmla="*/ 350043 h 359568"/>
                <a:gd name="connsiteX6" fmla="*/ 107156 w 1481137"/>
                <a:gd name="connsiteY6" fmla="*/ 333375 h 359568"/>
                <a:gd name="connsiteX7" fmla="*/ 0 w 1481137"/>
                <a:gd name="connsiteY7" fmla="*/ 288131 h 359568"/>
                <a:gd name="connsiteX8" fmla="*/ 54768 w 1481137"/>
                <a:gd name="connsiteY8" fmla="*/ 188118 h 359568"/>
                <a:gd name="connsiteX9" fmla="*/ 197643 w 1481137"/>
                <a:gd name="connsiteY9" fmla="*/ 200025 h 359568"/>
                <a:gd name="connsiteX10" fmla="*/ 350043 w 1481137"/>
                <a:gd name="connsiteY10" fmla="*/ 197643 h 359568"/>
                <a:gd name="connsiteX11" fmla="*/ 507206 w 1481137"/>
                <a:gd name="connsiteY11" fmla="*/ 183356 h 359568"/>
                <a:gd name="connsiteX12" fmla="*/ 690562 w 1481137"/>
                <a:gd name="connsiteY12" fmla="*/ 154781 h 359568"/>
                <a:gd name="connsiteX13" fmla="*/ 828675 w 1481137"/>
                <a:gd name="connsiteY13" fmla="*/ 128587 h 359568"/>
                <a:gd name="connsiteX14" fmla="*/ 923925 w 1481137"/>
                <a:gd name="connsiteY14" fmla="*/ 104775 h 359568"/>
                <a:gd name="connsiteX15" fmla="*/ 1033462 w 1481137"/>
                <a:gd name="connsiteY15" fmla="*/ 71437 h 359568"/>
                <a:gd name="connsiteX16" fmla="*/ 1114425 w 1481137"/>
                <a:gd name="connsiteY16" fmla="*/ 38100 h 359568"/>
                <a:gd name="connsiteX17" fmla="*/ 1181100 w 1481137"/>
                <a:gd name="connsiteY17" fmla="*/ 0 h 359568"/>
                <a:gd name="connsiteX18" fmla="*/ 1235868 w 1481137"/>
                <a:gd name="connsiteY18" fmla="*/ 11906 h 359568"/>
                <a:gd name="connsiteX19" fmla="*/ 1319212 w 1481137"/>
                <a:gd name="connsiteY19" fmla="*/ 38100 h 359568"/>
                <a:gd name="connsiteX20" fmla="*/ 1397793 w 1481137"/>
                <a:gd name="connsiteY20" fmla="*/ 66675 h 359568"/>
                <a:gd name="connsiteX21" fmla="*/ 1452562 w 1481137"/>
                <a:gd name="connsiteY21" fmla="*/ 95250 h 359568"/>
                <a:gd name="connsiteX22" fmla="*/ 1466850 w 1481137"/>
                <a:gd name="connsiteY22" fmla="*/ 107156 h 359568"/>
                <a:gd name="connsiteX23" fmla="*/ 1476375 w 1481137"/>
                <a:gd name="connsiteY23" fmla="*/ 121443 h 359568"/>
                <a:gd name="connsiteX24" fmla="*/ 1481137 w 1481137"/>
                <a:gd name="connsiteY24" fmla="*/ 138112 h 359568"/>
                <a:gd name="connsiteX25" fmla="*/ 1473993 w 1481137"/>
                <a:gd name="connsiteY25" fmla="*/ 159543 h 359568"/>
                <a:gd name="connsiteX26" fmla="*/ 1454943 w 1481137"/>
                <a:gd name="connsiteY26" fmla="*/ 176212 h 359568"/>
                <a:gd name="connsiteX27" fmla="*/ 1419225 w 1481137"/>
                <a:gd name="connsiteY27" fmla="*/ 195262 h 359568"/>
                <a:gd name="connsiteX28" fmla="*/ 1383506 w 1481137"/>
                <a:gd name="connsiteY28" fmla="*/ 204787 h 359568"/>
                <a:gd name="connsiteX29" fmla="*/ 1312068 w 1481137"/>
                <a:gd name="connsiteY29" fmla="*/ 202406 h 359568"/>
                <a:gd name="connsiteX30" fmla="*/ 1235868 w 1481137"/>
                <a:gd name="connsiteY30" fmla="*/ 211931 h 359568"/>
                <a:gd name="connsiteX31" fmla="*/ 1019175 w 1481137"/>
                <a:gd name="connsiteY31" fmla="*/ 25241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7" h="359568">
                  <a:moveTo>
                    <a:pt x="1019175" y="252412"/>
                  </a:moveTo>
                  <a:lnTo>
                    <a:pt x="731043" y="304800"/>
                  </a:lnTo>
                  <a:lnTo>
                    <a:pt x="492918" y="340518"/>
                  </a:lnTo>
                  <a:lnTo>
                    <a:pt x="354806" y="359568"/>
                  </a:lnTo>
                  <a:lnTo>
                    <a:pt x="257175" y="357187"/>
                  </a:lnTo>
                  <a:lnTo>
                    <a:pt x="180975" y="350043"/>
                  </a:lnTo>
                  <a:lnTo>
                    <a:pt x="107156" y="333375"/>
                  </a:lnTo>
                  <a:lnTo>
                    <a:pt x="0" y="288131"/>
                  </a:lnTo>
                  <a:lnTo>
                    <a:pt x="54768" y="188118"/>
                  </a:lnTo>
                  <a:lnTo>
                    <a:pt x="197643" y="200025"/>
                  </a:lnTo>
                  <a:lnTo>
                    <a:pt x="350043" y="197643"/>
                  </a:lnTo>
                  <a:lnTo>
                    <a:pt x="507206" y="183356"/>
                  </a:lnTo>
                  <a:lnTo>
                    <a:pt x="690562" y="154781"/>
                  </a:lnTo>
                  <a:lnTo>
                    <a:pt x="828675" y="128587"/>
                  </a:lnTo>
                  <a:lnTo>
                    <a:pt x="923925" y="104775"/>
                  </a:lnTo>
                  <a:lnTo>
                    <a:pt x="1033462" y="71437"/>
                  </a:lnTo>
                  <a:lnTo>
                    <a:pt x="1114425" y="38100"/>
                  </a:lnTo>
                  <a:lnTo>
                    <a:pt x="1181100" y="0"/>
                  </a:lnTo>
                  <a:lnTo>
                    <a:pt x="1235868" y="11906"/>
                  </a:lnTo>
                  <a:lnTo>
                    <a:pt x="1319212" y="38100"/>
                  </a:lnTo>
                  <a:lnTo>
                    <a:pt x="1397793" y="66675"/>
                  </a:lnTo>
                  <a:lnTo>
                    <a:pt x="1452562" y="95250"/>
                  </a:lnTo>
                  <a:lnTo>
                    <a:pt x="1466850" y="107156"/>
                  </a:lnTo>
                  <a:lnTo>
                    <a:pt x="1476375" y="121443"/>
                  </a:lnTo>
                  <a:lnTo>
                    <a:pt x="1481137" y="138112"/>
                  </a:lnTo>
                  <a:lnTo>
                    <a:pt x="1473993" y="159543"/>
                  </a:lnTo>
                  <a:lnTo>
                    <a:pt x="1454943" y="176212"/>
                  </a:lnTo>
                  <a:lnTo>
                    <a:pt x="1419225" y="195262"/>
                  </a:lnTo>
                  <a:lnTo>
                    <a:pt x="1383506" y="204787"/>
                  </a:lnTo>
                  <a:lnTo>
                    <a:pt x="1312068" y="202406"/>
                  </a:lnTo>
                  <a:lnTo>
                    <a:pt x="1235868" y="211931"/>
                  </a:lnTo>
                  <a:lnTo>
                    <a:pt x="1019175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A17F3982-FDB1-433C-832E-17BDE0202517}"/>
                </a:ext>
              </a:extLst>
            </p:cNvPr>
            <p:cNvSpPr/>
            <p:nvPr/>
          </p:nvSpPr>
          <p:spPr>
            <a:xfrm>
              <a:off x="3741738" y="2428875"/>
              <a:ext cx="687387" cy="757238"/>
            </a:xfrm>
            <a:custGeom>
              <a:avLst/>
              <a:gdLst>
                <a:gd name="connsiteX0" fmla="*/ 378619 w 688181"/>
                <a:gd name="connsiteY0" fmla="*/ 495300 h 757238"/>
                <a:gd name="connsiteX1" fmla="*/ 288131 w 688181"/>
                <a:gd name="connsiteY1" fmla="*/ 333375 h 757238"/>
                <a:gd name="connsiteX2" fmla="*/ 247650 w 688181"/>
                <a:gd name="connsiteY2" fmla="*/ 266700 h 757238"/>
                <a:gd name="connsiteX3" fmla="*/ 211931 w 688181"/>
                <a:gd name="connsiteY3" fmla="*/ 211931 h 757238"/>
                <a:gd name="connsiteX4" fmla="*/ 171450 w 688181"/>
                <a:gd name="connsiteY4" fmla="*/ 152400 h 757238"/>
                <a:gd name="connsiteX5" fmla="*/ 145256 w 688181"/>
                <a:gd name="connsiteY5" fmla="*/ 123825 h 757238"/>
                <a:gd name="connsiteX6" fmla="*/ 104775 w 688181"/>
                <a:gd name="connsiteY6" fmla="*/ 85725 h 757238"/>
                <a:gd name="connsiteX7" fmla="*/ 0 w 688181"/>
                <a:gd name="connsiteY7" fmla="*/ 9525 h 757238"/>
                <a:gd name="connsiteX8" fmla="*/ 169069 w 688181"/>
                <a:gd name="connsiteY8" fmla="*/ 0 h 757238"/>
                <a:gd name="connsiteX9" fmla="*/ 316706 w 688181"/>
                <a:gd name="connsiteY9" fmla="*/ 104775 h 757238"/>
                <a:gd name="connsiteX10" fmla="*/ 378619 w 688181"/>
                <a:gd name="connsiteY10" fmla="*/ 150019 h 757238"/>
                <a:gd name="connsiteX11" fmla="*/ 445294 w 688181"/>
                <a:gd name="connsiteY11" fmla="*/ 197644 h 757238"/>
                <a:gd name="connsiteX12" fmla="*/ 502444 w 688181"/>
                <a:gd name="connsiteY12" fmla="*/ 245269 h 757238"/>
                <a:gd name="connsiteX13" fmla="*/ 564356 w 688181"/>
                <a:gd name="connsiteY13" fmla="*/ 307181 h 757238"/>
                <a:gd name="connsiteX14" fmla="*/ 611981 w 688181"/>
                <a:gd name="connsiteY14" fmla="*/ 357188 h 757238"/>
                <a:gd name="connsiteX15" fmla="*/ 638175 w 688181"/>
                <a:gd name="connsiteY15" fmla="*/ 395288 h 757238"/>
                <a:gd name="connsiteX16" fmla="*/ 659606 w 688181"/>
                <a:gd name="connsiteY16" fmla="*/ 433388 h 757238"/>
                <a:gd name="connsiteX17" fmla="*/ 673894 w 688181"/>
                <a:gd name="connsiteY17" fmla="*/ 476250 h 757238"/>
                <a:gd name="connsiteX18" fmla="*/ 681037 w 688181"/>
                <a:gd name="connsiteY18" fmla="*/ 516731 h 757238"/>
                <a:gd name="connsiteX19" fmla="*/ 688181 w 688181"/>
                <a:gd name="connsiteY19" fmla="*/ 566738 h 757238"/>
                <a:gd name="connsiteX20" fmla="*/ 688181 w 688181"/>
                <a:gd name="connsiteY20" fmla="*/ 609600 h 757238"/>
                <a:gd name="connsiteX21" fmla="*/ 678656 w 688181"/>
                <a:gd name="connsiteY21" fmla="*/ 654844 h 757238"/>
                <a:gd name="connsiteX22" fmla="*/ 661987 w 688181"/>
                <a:gd name="connsiteY22" fmla="*/ 692944 h 757238"/>
                <a:gd name="connsiteX23" fmla="*/ 642937 w 688181"/>
                <a:gd name="connsiteY23" fmla="*/ 716756 h 757238"/>
                <a:gd name="connsiteX24" fmla="*/ 621506 w 688181"/>
                <a:gd name="connsiteY24" fmla="*/ 740569 h 757238"/>
                <a:gd name="connsiteX25" fmla="*/ 597694 w 688181"/>
                <a:gd name="connsiteY25" fmla="*/ 754856 h 757238"/>
                <a:gd name="connsiteX26" fmla="*/ 561975 w 688181"/>
                <a:gd name="connsiteY26" fmla="*/ 757238 h 757238"/>
                <a:gd name="connsiteX27" fmla="*/ 535781 w 688181"/>
                <a:gd name="connsiteY27" fmla="*/ 750094 h 757238"/>
                <a:gd name="connsiteX28" fmla="*/ 502444 w 688181"/>
                <a:gd name="connsiteY28" fmla="*/ 728663 h 757238"/>
                <a:gd name="connsiteX29" fmla="*/ 466725 w 688181"/>
                <a:gd name="connsiteY29" fmla="*/ 697706 h 757238"/>
                <a:gd name="connsiteX30" fmla="*/ 452437 w 688181"/>
                <a:gd name="connsiteY30" fmla="*/ 664369 h 757238"/>
                <a:gd name="connsiteX31" fmla="*/ 378619 w 688181"/>
                <a:gd name="connsiteY31" fmla="*/ 49530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8181" h="757238">
                  <a:moveTo>
                    <a:pt x="378619" y="495300"/>
                  </a:moveTo>
                  <a:lnTo>
                    <a:pt x="288131" y="333375"/>
                  </a:lnTo>
                  <a:lnTo>
                    <a:pt x="247650" y="266700"/>
                  </a:lnTo>
                  <a:lnTo>
                    <a:pt x="211931" y="211931"/>
                  </a:lnTo>
                  <a:lnTo>
                    <a:pt x="171450" y="152400"/>
                  </a:lnTo>
                  <a:lnTo>
                    <a:pt x="145256" y="123825"/>
                  </a:lnTo>
                  <a:lnTo>
                    <a:pt x="104775" y="85725"/>
                  </a:lnTo>
                  <a:lnTo>
                    <a:pt x="0" y="9525"/>
                  </a:lnTo>
                  <a:lnTo>
                    <a:pt x="169069" y="0"/>
                  </a:lnTo>
                  <a:lnTo>
                    <a:pt x="316706" y="104775"/>
                  </a:lnTo>
                  <a:lnTo>
                    <a:pt x="378619" y="150019"/>
                  </a:lnTo>
                  <a:lnTo>
                    <a:pt x="445294" y="197644"/>
                  </a:lnTo>
                  <a:lnTo>
                    <a:pt x="502444" y="245269"/>
                  </a:lnTo>
                  <a:lnTo>
                    <a:pt x="564356" y="307181"/>
                  </a:lnTo>
                  <a:lnTo>
                    <a:pt x="611981" y="357188"/>
                  </a:lnTo>
                  <a:lnTo>
                    <a:pt x="638175" y="395288"/>
                  </a:lnTo>
                  <a:lnTo>
                    <a:pt x="659606" y="433388"/>
                  </a:lnTo>
                  <a:lnTo>
                    <a:pt x="673894" y="476250"/>
                  </a:lnTo>
                  <a:lnTo>
                    <a:pt x="681037" y="516731"/>
                  </a:lnTo>
                  <a:lnTo>
                    <a:pt x="688181" y="566738"/>
                  </a:lnTo>
                  <a:lnTo>
                    <a:pt x="688181" y="609600"/>
                  </a:lnTo>
                  <a:lnTo>
                    <a:pt x="678656" y="654844"/>
                  </a:lnTo>
                  <a:lnTo>
                    <a:pt x="661987" y="692944"/>
                  </a:lnTo>
                  <a:lnTo>
                    <a:pt x="642937" y="716756"/>
                  </a:lnTo>
                  <a:lnTo>
                    <a:pt x="621506" y="740569"/>
                  </a:lnTo>
                  <a:lnTo>
                    <a:pt x="597694" y="754856"/>
                  </a:lnTo>
                  <a:lnTo>
                    <a:pt x="561975" y="757238"/>
                  </a:lnTo>
                  <a:lnTo>
                    <a:pt x="535781" y="750094"/>
                  </a:lnTo>
                  <a:lnTo>
                    <a:pt x="502444" y="728663"/>
                  </a:lnTo>
                  <a:lnTo>
                    <a:pt x="466725" y="697706"/>
                  </a:lnTo>
                  <a:lnTo>
                    <a:pt x="452437" y="664369"/>
                  </a:lnTo>
                  <a:lnTo>
                    <a:pt x="378619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114380BE-48EC-453B-A6BE-33332568567D}"/>
                </a:ext>
              </a:extLst>
            </p:cNvPr>
            <p:cNvSpPr/>
            <p:nvPr/>
          </p:nvSpPr>
          <p:spPr>
            <a:xfrm>
              <a:off x="5367338" y="2038350"/>
              <a:ext cx="1460500" cy="382588"/>
            </a:xfrm>
            <a:custGeom>
              <a:avLst/>
              <a:gdLst>
                <a:gd name="connsiteX0" fmla="*/ 909637 w 1459706"/>
                <a:gd name="connsiteY0" fmla="*/ 295275 h 383381"/>
                <a:gd name="connsiteX1" fmla="*/ 604837 w 1459706"/>
                <a:gd name="connsiteY1" fmla="*/ 338138 h 383381"/>
                <a:gd name="connsiteX2" fmla="*/ 471487 w 1459706"/>
                <a:gd name="connsiteY2" fmla="*/ 364331 h 383381"/>
                <a:gd name="connsiteX3" fmla="*/ 395287 w 1459706"/>
                <a:gd name="connsiteY3" fmla="*/ 376238 h 383381"/>
                <a:gd name="connsiteX4" fmla="*/ 352425 w 1459706"/>
                <a:gd name="connsiteY4" fmla="*/ 381000 h 383381"/>
                <a:gd name="connsiteX5" fmla="*/ 302418 w 1459706"/>
                <a:gd name="connsiteY5" fmla="*/ 383381 h 383381"/>
                <a:gd name="connsiteX6" fmla="*/ 271462 w 1459706"/>
                <a:gd name="connsiteY6" fmla="*/ 381000 h 383381"/>
                <a:gd name="connsiteX7" fmla="*/ 214312 w 1459706"/>
                <a:gd name="connsiteY7" fmla="*/ 366713 h 383381"/>
                <a:gd name="connsiteX8" fmla="*/ 142875 w 1459706"/>
                <a:gd name="connsiteY8" fmla="*/ 340519 h 383381"/>
                <a:gd name="connsiteX9" fmla="*/ 73818 w 1459706"/>
                <a:gd name="connsiteY9" fmla="*/ 311944 h 383381"/>
                <a:gd name="connsiteX10" fmla="*/ 0 w 1459706"/>
                <a:gd name="connsiteY10" fmla="*/ 276225 h 383381"/>
                <a:gd name="connsiteX11" fmla="*/ 45243 w 1459706"/>
                <a:gd name="connsiteY11" fmla="*/ 190500 h 383381"/>
                <a:gd name="connsiteX12" fmla="*/ 157162 w 1459706"/>
                <a:gd name="connsiteY12" fmla="*/ 207169 h 383381"/>
                <a:gd name="connsiteX13" fmla="*/ 300037 w 1459706"/>
                <a:gd name="connsiteY13" fmla="*/ 214313 h 383381"/>
                <a:gd name="connsiteX14" fmla="*/ 404812 w 1459706"/>
                <a:gd name="connsiteY14" fmla="*/ 209550 h 383381"/>
                <a:gd name="connsiteX15" fmla="*/ 531018 w 1459706"/>
                <a:gd name="connsiteY15" fmla="*/ 195263 h 383381"/>
                <a:gd name="connsiteX16" fmla="*/ 676275 w 1459706"/>
                <a:gd name="connsiteY16" fmla="*/ 173831 h 383381"/>
                <a:gd name="connsiteX17" fmla="*/ 812006 w 1459706"/>
                <a:gd name="connsiteY17" fmla="*/ 147638 h 383381"/>
                <a:gd name="connsiteX18" fmla="*/ 904875 w 1459706"/>
                <a:gd name="connsiteY18" fmla="*/ 123825 h 383381"/>
                <a:gd name="connsiteX19" fmla="*/ 981075 w 1459706"/>
                <a:gd name="connsiteY19" fmla="*/ 100013 h 383381"/>
                <a:gd name="connsiteX20" fmla="*/ 1047750 w 1459706"/>
                <a:gd name="connsiteY20" fmla="*/ 69056 h 383381"/>
                <a:gd name="connsiteX21" fmla="*/ 1147762 w 1459706"/>
                <a:gd name="connsiteY21" fmla="*/ 21431 h 383381"/>
                <a:gd name="connsiteX22" fmla="*/ 1188243 w 1459706"/>
                <a:gd name="connsiteY22" fmla="*/ 0 h 383381"/>
                <a:gd name="connsiteX23" fmla="*/ 1257300 w 1459706"/>
                <a:gd name="connsiteY23" fmla="*/ 14288 h 383381"/>
                <a:gd name="connsiteX24" fmla="*/ 1333500 w 1459706"/>
                <a:gd name="connsiteY24" fmla="*/ 33338 h 383381"/>
                <a:gd name="connsiteX25" fmla="*/ 1385887 w 1459706"/>
                <a:gd name="connsiteY25" fmla="*/ 50006 h 383381"/>
                <a:gd name="connsiteX26" fmla="*/ 1426368 w 1459706"/>
                <a:gd name="connsiteY26" fmla="*/ 69056 h 383381"/>
                <a:gd name="connsiteX27" fmla="*/ 1443037 w 1459706"/>
                <a:gd name="connsiteY27" fmla="*/ 78581 h 383381"/>
                <a:gd name="connsiteX28" fmla="*/ 1454943 w 1459706"/>
                <a:gd name="connsiteY28" fmla="*/ 97631 h 383381"/>
                <a:gd name="connsiteX29" fmla="*/ 1459706 w 1459706"/>
                <a:gd name="connsiteY29" fmla="*/ 121444 h 383381"/>
                <a:gd name="connsiteX30" fmla="*/ 1457325 w 1459706"/>
                <a:gd name="connsiteY30" fmla="*/ 150019 h 383381"/>
                <a:gd name="connsiteX31" fmla="*/ 1445418 w 1459706"/>
                <a:gd name="connsiteY31" fmla="*/ 173831 h 383381"/>
                <a:gd name="connsiteX32" fmla="*/ 1404937 w 1459706"/>
                <a:gd name="connsiteY32" fmla="*/ 209550 h 383381"/>
                <a:gd name="connsiteX33" fmla="*/ 1369218 w 1459706"/>
                <a:gd name="connsiteY33" fmla="*/ 226219 h 383381"/>
                <a:gd name="connsiteX34" fmla="*/ 1257300 w 1459706"/>
                <a:gd name="connsiteY34" fmla="*/ 238125 h 383381"/>
                <a:gd name="connsiteX35" fmla="*/ 1085850 w 1459706"/>
                <a:gd name="connsiteY35" fmla="*/ 266700 h 383381"/>
                <a:gd name="connsiteX36" fmla="*/ 909637 w 1459706"/>
                <a:gd name="connsiteY36" fmla="*/ 295275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9706" h="383381">
                  <a:moveTo>
                    <a:pt x="909637" y="295275"/>
                  </a:moveTo>
                  <a:lnTo>
                    <a:pt x="604837" y="338138"/>
                  </a:lnTo>
                  <a:lnTo>
                    <a:pt x="471487" y="364331"/>
                  </a:lnTo>
                  <a:lnTo>
                    <a:pt x="395287" y="376238"/>
                  </a:lnTo>
                  <a:lnTo>
                    <a:pt x="352425" y="381000"/>
                  </a:lnTo>
                  <a:lnTo>
                    <a:pt x="302418" y="383381"/>
                  </a:lnTo>
                  <a:lnTo>
                    <a:pt x="271462" y="381000"/>
                  </a:lnTo>
                  <a:lnTo>
                    <a:pt x="214312" y="366713"/>
                  </a:lnTo>
                  <a:lnTo>
                    <a:pt x="142875" y="340519"/>
                  </a:lnTo>
                  <a:lnTo>
                    <a:pt x="73818" y="311944"/>
                  </a:lnTo>
                  <a:lnTo>
                    <a:pt x="0" y="276225"/>
                  </a:lnTo>
                  <a:lnTo>
                    <a:pt x="45243" y="190500"/>
                  </a:lnTo>
                  <a:lnTo>
                    <a:pt x="157162" y="207169"/>
                  </a:lnTo>
                  <a:lnTo>
                    <a:pt x="300037" y="214313"/>
                  </a:lnTo>
                  <a:lnTo>
                    <a:pt x="404812" y="209550"/>
                  </a:lnTo>
                  <a:lnTo>
                    <a:pt x="531018" y="195263"/>
                  </a:lnTo>
                  <a:lnTo>
                    <a:pt x="676275" y="173831"/>
                  </a:lnTo>
                  <a:lnTo>
                    <a:pt x="812006" y="147638"/>
                  </a:lnTo>
                  <a:lnTo>
                    <a:pt x="904875" y="123825"/>
                  </a:lnTo>
                  <a:lnTo>
                    <a:pt x="981075" y="100013"/>
                  </a:lnTo>
                  <a:lnTo>
                    <a:pt x="1047750" y="69056"/>
                  </a:lnTo>
                  <a:lnTo>
                    <a:pt x="1147762" y="21431"/>
                  </a:lnTo>
                  <a:lnTo>
                    <a:pt x="1188243" y="0"/>
                  </a:lnTo>
                  <a:lnTo>
                    <a:pt x="1257300" y="14288"/>
                  </a:lnTo>
                  <a:lnTo>
                    <a:pt x="1333500" y="33338"/>
                  </a:lnTo>
                  <a:lnTo>
                    <a:pt x="1385887" y="50006"/>
                  </a:lnTo>
                  <a:lnTo>
                    <a:pt x="1426368" y="69056"/>
                  </a:lnTo>
                  <a:lnTo>
                    <a:pt x="1443037" y="78581"/>
                  </a:lnTo>
                  <a:lnTo>
                    <a:pt x="1454943" y="97631"/>
                  </a:lnTo>
                  <a:lnTo>
                    <a:pt x="1459706" y="121444"/>
                  </a:lnTo>
                  <a:lnTo>
                    <a:pt x="1457325" y="150019"/>
                  </a:lnTo>
                  <a:lnTo>
                    <a:pt x="1445418" y="173831"/>
                  </a:lnTo>
                  <a:lnTo>
                    <a:pt x="1404937" y="209550"/>
                  </a:lnTo>
                  <a:lnTo>
                    <a:pt x="1369218" y="226219"/>
                  </a:lnTo>
                  <a:lnTo>
                    <a:pt x="1257300" y="238125"/>
                  </a:lnTo>
                  <a:lnTo>
                    <a:pt x="1085850" y="266700"/>
                  </a:lnTo>
                  <a:lnTo>
                    <a:pt x="909637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45BB845A-3850-475D-B726-5EF0578DD693}"/>
                </a:ext>
              </a:extLst>
            </p:cNvPr>
            <p:cNvSpPr/>
            <p:nvPr/>
          </p:nvSpPr>
          <p:spPr>
            <a:xfrm>
              <a:off x="5614988" y="2335213"/>
              <a:ext cx="644525" cy="885825"/>
            </a:xfrm>
            <a:custGeom>
              <a:avLst/>
              <a:gdLst>
                <a:gd name="connsiteX0" fmla="*/ 192881 w 645318"/>
                <a:gd name="connsiteY0" fmla="*/ 528638 h 885825"/>
                <a:gd name="connsiteX1" fmla="*/ 269081 w 645318"/>
                <a:gd name="connsiteY1" fmla="*/ 369094 h 885825"/>
                <a:gd name="connsiteX2" fmla="*/ 302418 w 645318"/>
                <a:gd name="connsiteY2" fmla="*/ 292894 h 885825"/>
                <a:gd name="connsiteX3" fmla="*/ 326231 w 645318"/>
                <a:gd name="connsiteY3" fmla="*/ 223838 h 885825"/>
                <a:gd name="connsiteX4" fmla="*/ 328612 w 645318"/>
                <a:gd name="connsiteY4" fmla="*/ 197644 h 885825"/>
                <a:gd name="connsiteX5" fmla="*/ 323850 w 645318"/>
                <a:gd name="connsiteY5" fmla="*/ 161925 h 885825"/>
                <a:gd name="connsiteX6" fmla="*/ 309562 w 645318"/>
                <a:gd name="connsiteY6" fmla="*/ 133350 h 885825"/>
                <a:gd name="connsiteX7" fmla="*/ 283368 w 645318"/>
                <a:gd name="connsiteY7" fmla="*/ 104775 h 885825"/>
                <a:gd name="connsiteX8" fmla="*/ 192881 w 645318"/>
                <a:gd name="connsiteY8" fmla="*/ 16669 h 885825"/>
                <a:gd name="connsiteX9" fmla="*/ 340518 w 645318"/>
                <a:gd name="connsiteY9" fmla="*/ 0 h 885825"/>
                <a:gd name="connsiteX10" fmla="*/ 464343 w 645318"/>
                <a:gd name="connsiteY10" fmla="*/ 123825 h 885825"/>
                <a:gd name="connsiteX11" fmla="*/ 545306 w 645318"/>
                <a:gd name="connsiteY11" fmla="*/ 195263 h 885825"/>
                <a:gd name="connsiteX12" fmla="*/ 602456 w 645318"/>
                <a:gd name="connsiteY12" fmla="*/ 245269 h 885825"/>
                <a:gd name="connsiteX13" fmla="*/ 623887 w 645318"/>
                <a:gd name="connsiteY13" fmla="*/ 266700 h 885825"/>
                <a:gd name="connsiteX14" fmla="*/ 640556 w 645318"/>
                <a:gd name="connsiteY14" fmla="*/ 295275 h 885825"/>
                <a:gd name="connsiteX15" fmla="*/ 645318 w 645318"/>
                <a:gd name="connsiteY15" fmla="*/ 319088 h 885825"/>
                <a:gd name="connsiteX16" fmla="*/ 638175 w 645318"/>
                <a:gd name="connsiteY16" fmla="*/ 342900 h 885825"/>
                <a:gd name="connsiteX17" fmla="*/ 616743 w 645318"/>
                <a:gd name="connsiteY17" fmla="*/ 369094 h 885825"/>
                <a:gd name="connsiteX18" fmla="*/ 581025 w 645318"/>
                <a:gd name="connsiteY18" fmla="*/ 378619 h 885825"/>
                <a:gd name="connsiteX19" fmla="*/ 542925 w 645318"/>
                <a:gd name="connsiteY19" fmla="*/ 383382 h 885825"/>
                <a:gd name="connsiteX20" fmla="*/ 516731 w 645318"/>
                <a:gd name="connsiteY20" fmla="*/ 395288 h 885825"/>
                <a:gd name="connsiteX21" fmla="*/ 490537 w 645318"/>
                <a:gd name="connsiteY21" fmla="*/ 414338 h 885825"/>
                <a:gd name="connsiteX22" fmla="*/ 352425 w 645318"/>
                <a:gd name="connsiteY22" fmla="*/ 566738 h 885825"/>
                <a:gd name="connsiteX23" fmla="*/ 145256 w 645318"/>
                <a:gd name="connsiteY23" fmla="*/ 781050 h 885825"/>
                <a:gd name="connsiteX24" fmla="*/ 57150 w 645318"/>
                <a:gd name="connsiteY24" fmla="*/ 869157 h 885825"/>
                <a:gd name="connsiteX25" fmla="*/ 35718 w 645318"/>
                <a:gd name="connsiteY25" fmla="*/ 883444 h 885825"/>
                <a:gd name="connsiteX26" fmla="*/ 16668 w 645318"/>
                <a:gd name="connsiteY26" fmla="*/ 885825 h 885825"/>
                <a:gd name="connsiteX27" fmla="*/ 2381 w 645318"/>
                <a:gd name="connsiteY27" fmla="*/ 878682 h 885825"/>
                <a:gd name="connsiteX28" fmla="*/ 0 w 645318"/>
                <a:gd name="connsiteY28" fmla="*/ 862013 h 885825"/>
                <a:gd name="connsiteX29" fmla="*/ 28575 w 645318"/>
                <a:gd name="connsiteY29" fmla="*/ 797719 h 885825"/>
                <a:gd name="connsiteX30" fmla="*/ 104775 w 645318"/>
                <a:gd name="connsiteY30" fmla="*/ 683419 h 885825"/>
                <a:gd name="connsiteX31" fmla="*/ 192881 w 645318"/>
                <a:gd name="connsiteY31" fmla="*/ 5286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5318" h="885825">
                  <a:moveTo>
                    <a:pt x="192881" y="528638"/>
                  </a:moveTo>
                  <a:lnTo>
                    <a:pt x="269081" y="369094"/>
                  </a:lnTo>
                  <a:lnTo>
                    <a:pt x="302418" y="292894"/>
                  </a:lnTo>
                  <a:lnTo>
                    <a:pt x="326231" y="223838"/>
                  </a:lnTo>
                  <a:lnTo>
                    <a:pt x="328612" y="197644"/>
                  </a:lnTo>
                  <a:lnTo>
                    <a:pt x="323850" y="161925"/>
                  </a:lnTo>
                  <a:lnTo>
                    <a:pt x="309562" y="133350"/>
                  </a:lnTo>
                  <a:lnTo>
                    <a:pt x="283368" y="104775"/>
                  </a:lnTo>
                  <a:lnTo>
                    <a:pt x="192881" y="16669"/>
                  </a:lnTo>
                  <a:lnTo>
                    <a:pt x="340518" y="0"/>
                  </a:lnTo>
                  <a:lnTo>
                    <a:pt x="464343" y="123825"/>
                  </a:lnTo>
                  <a:lnTo>
                    <a:pt x="545306" y="195263"/>
                  </a:lnTo>
                  <a:lnTo>
                    <a:pt x="602456" y="245269"/>
                  </a:lnTo>
                  <a:lnTo>
                    <a:pt x="623887" y="266700"/>
                  </a:lnTo>
                  <a:lnTo>
                    <a:pt x="640556" y="295275"/>
                  </a:lnTo>
                  <a:lnTo>
                    <a:pt x="645318" y="319088"/>
                  </a:lnTo>
                  <a:lnTo>
                    <a:pt x="638175" y="342900"/>
                  </a:lnTo>
                  <a:lnTo>
                    <a:pt x="616743" y="369094"/>
                  </a:lnTo>
                  <a:lnTo>
                    <a:pt x="581025" y="378619"/>
                  </a:lnTo>
                  <a:lnTo>
                    <a:pt x="542925" y="383382"/>
                  </a:lnTo>
                  <a:lnTo>
                    <a:pt x="516731" y="395288"/>
                  </a:lnTo>
                  <a:lnTo>
                    <a:pt x="490537" y="414338"/>
                  </a:lnTo>
                  <a:lnTo>
                    <a:pt x="352425" y="566738"/>
                  </a:lnTo>
                  <a:lnTo>
                    <a:pt x="145256" y="781050"/>
                  </a:lnTo>
                  <a:lnTo>
                    <a:pt x="57150" y="869157"/>
                  </a:lnTo>
                  <a:lnTo>
                    <a:pt x="35718" y="883444"/>
                  </a:lnTo>
                  <a:lnTo>
                    <a:pt x="16668" y="885825"/>
                  </a:lnTo>
                  <a:lnTo>
                    <a:pt x="2381" y="878682"/>
                  </a:lnTo>
                  <a:lnTo>
                    <a:pt x="0" y="862013"/>
                  </a:lnTo>
                  <a:lnTo>
                    <a:pt x="28575" y="797719"/>
                  </a:lnTo>
                  <a:lnTo>
                    <a:pt x="104775" y="683419"/>
                  </a:lnTo>
                  <a:lnTo>
                    <a:pt x="192881" y="528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C66333AC-5CE6-440B-B264-697ECBB77D01}"/>
                </a:ext>
              </a:extLst>
            </p:cNvPr>
            <p:cNvSpPr/>
            <p:nvPr/>
          </p:nvSpPr>
          <p:spPr>
            <a:xfrm>
              <a:off x="3570288" y="2840038"/>
              <a:ext cx="2039937" cy="762000"/>
            </a:xfrm>
            <a:custGeom>
              <a:avLst/>
              <a:gdLst>
                <a:gd name="connsiteX0" fmla="*/ 1416844 w 2040731"/>
                <a:gd name="connsiteY0" fmla="*/ 483394 h 762000"/>
                <a:gd name="connsiteX1" fmla="*/ 1083469 w 2040731"/>
                <a:gd name="connsiteY1" fmla="*/ 588169 h 762000"/>
                <a:gd name="connsiteX2" fmla="*/ 921544 w 2040731"/>
                <a:gd name="connsiteY2" fmla="*/ 631032 h 762000"/>
                <a:gd name="connsiteX3" fmla="*/ 731044 w 2040731"/>
                <a:gd name="connsiteY3" fmla="*/ 676275 h 762000"/>
                <a:gd name="connsiteX4" fmla="*/ 535781 w 2040731"/>
                <a:gd name="connsiteY4" fmla="*/ 716757 h 762000"/>
                <a:gd name="connsiteX5" fmla="*/ 326231 w 2040731"/>
                <a:gd name="connsiteY5" fmla="*/ 747713 h 762000"/>
                <a:gd name="connsiteX6" fmla="*/ 180975 w 2040731"/>
                <a:gd name="connsiteY6" fmla="*/ 759619 h 762000"/>
                <a:gd name="connsiteX7" fmla="*/ 71437 w 2040731"/>
                <a:gd name="connsiteY7" fmla="*/ 762000 h 762000"/>
                <a:gd name="connsiteX8" fmla="*/ 35719 w 2040731"/>
                <a:gd name="connsiteY8" fmla="*/ 762000 h 762000"/>
                <a:gd name="connsiteX9" fmla="*/ 16669 w 2040731"/>
                <a:gd name="connsiteY9" fmla="*/ 759619 h 762000"/>
                <a:gd name="connsiteX10" fmla="*/ 2381 w 2040731"/>
                <a:gd name="connsiteY10" fmla="*/ 750094 h 762000"/>
                <a:gd name="connsiteX11" fmla="*/ 0 w 2040731"/>
                <a:gd name="connsiteY11" fmla="*/ 731044 h 762000"/>
                <a:gd name="connsiteX12" fmla="*/ 9525 w 2040731"/>
                <a:gd name="connsiteY12" fmla="*/ 716757 h 762000"/>
                <a:gd name="connsiteX13" fmla="*/ 95250 w 2040731"/>
                <a:gd name="connsiteY13" fmla="*/ 704850 h 762000"/>
                <a:gd name="connsiteX14" fmla="*/ 223837 w 2040731"/>
                <a:gd name="connsiteY14" fmla="*/ 681038 h 762000"/>
                <a:gd name="connsiteX15" fmla="*/ 452437 w 2040731"/>
                <a:gd name="connsiteY15" fmla="*/ 626269 h 762000"/>
                <a:gd name="connsiteX16" fmla="*/ 669131 w 2040731"/>
                <a:gd name="connsiteY16" fmla="*/ 569119 h 762000"/>
                <a:gd name="connsiteX17" fmla="*/ 890587 w 2040731"/>
                <a:gd name="connsiteY17" fmla="*/ 492919 h 762000"/>
                <a:gd name="connsiteX18" fmla="*/ 1081087 w 2040731"/>
                <a:gd name="connsiteY18" fmla="*/ 421482 h 762000"/>
                <a:gd name="connsiteX19" fmla="*/ 1304925 w 2040731"/>
                <a:gd name="connsiteY19" fmla="*/ 326232 h 762000"/>
                <a:gd name="connsiteX20" fmla="*/ 1452562 w 2040731"/>
                <a:gd name="connsiteY20" fmla="*/ 259557 h 762000"/>
                <a:gd name="connsiteX21" fmla="*/ 1526381 w 2040731"/>
                <a:gd name="connsiteY21" fmla="*/ 223838 h 762000"/>
                <a:gd name="connsiteX22" fmla="*/ 1583531 w 2040731"/>
                <a:gd name="connsiteY22" fmla="*/ 183357 h 762000"/>
                <a:gd name="connsiteX23" fmla="*/ 1595437 w 2040731"/>
                <a:gd name="connsiteY23" fmla="*/ 169069 h 762000"/>
                <a:gd name="connsiteX24" fmla="*/ 1600200 w 2040731"/>
                <a:gd name="connsiteY24" fmla="*/ 145257 h 762000"/>
                <a:gd name="connsiteX25" fmla="*/ 1595437 w 2040731"/>
                <a:gd name="connsiteY25" fmla="*/ 126207 h 762000"/>
                <a:gd name="connsiteX26" fmla="*/ 1578769 w 2040731"/>
                <a:gd name="connsiteY26" fmla="*/ 107157 h 762000"/>
                <a:gd name="connsiteX27" fmla="*/ 1547812 w 2040731"/>
                <a:gd name="connsiteY27" fmla="*/ 83344 h 762000"/>
                <a:gd name="connsiteX28" fmla="*/ 1521619 w 2040731"/>
                <a:gd name="connsiteY28" fmla="*/ 69057 h 762000"/>
                <a:gd name="connsiteX29" fmla="*/ 1504950 w 2040731"/>
                <a:gd name="connsiteY29" fmla="*/ 50007 h 762000"/>
                <a:gd name="connsiteX30" fmla="*/ 1497806 w 2040731"/>
                <a:gd name="connsiteY30" fmla="*/ 33338 h 762000"/>
                <a:gd name="connsiteX31" fmla="*/ 1497806 w 2040731"/>
                <a:gd name="connsiteY31" fmla="*/ 19050 h 762000"/>
                <a:gd name="connsiteX32" fmla="*/ 1509712 w 2040731"/>
                <a:gd name="connsiteY32" fmla="*/ 4763 h 762000"/>
                <a:gd name="connsiteX33" fmla="*/ 1550194 w 2040731"/>
                <a:gd name="connsiteY33" fmla="*/ 0 h 762000"/>
                <a:gd name="connsiteX34" fmla="*/ 1628775 w 2040731"/>
                <a:gd name="connsiteY34" fmla="*/ 19050 h 762000"/>
                <a:gd name="connsiteX35" fmla="*/ 1685925 w 2040731"/>
                <a:gd name="connsiteY35" fmla="*/ 35719 h 762000"/>
                <a:gd name="connsiteX36" fmla="*/ 1759744 w 2040731"/>
                <a:gd name="connsiteY36" fmla="*/ 61913 h 762000"/>
                <a:gd name="connsiteX37" fmla="*/ 1871662 w 2040731"/>
                <a:gd name="connsiteY37" fmla="*/ 107157 h 762000"/>
                <a:gd name="connsiteX38" fmla="*/ 1926431 w 2040731"/>
                <a:gd name="connsiteY38" fmla="*/ 135732 h 762000"/>
                <a:gd name="connsiteX39" fmla="*/ 1966912 w 2040731"/>
                <a:gd name="connsiteY39" fmla="*/ 161925 h 762000"/>
                <a:gd name="connsiteX40" fmla="*/ 1997869 w 2040731"/>
                <a:gd name="connsiteY40" fmla="*/ 180975 h 762000"/>
                <a:gd name="connsiteX41" fmla="*/ 2026444 w 2040731"/>
                <a:gd name="connsiteY41" fmla="*/ 207169 h 762000"/>
                <a:gd name="connsiteX42" fmla="*/ 2035969 w 2040731"/>
                <a:gd name="connsiteY42" fmla="*/ 221457 h 762000"/>
                <a:gd name="connsiteX43" fmla="*/ 2040731 w 2040731"/>
                <a:gd name="connsiteY43" fmla="*/ 238125 h 762000"/>
                <a:gd name="connsiteX44" fmla="*/ 2038350 w 2040731"/>
                <a:gd name="connsiteY44" fmla="*/ 259557 h 762000"/>
                <a:gd name="connsiteX45" fmla="*/ 2026444 w 2040731"/>
                <a:gd name="connsiteY45" fmla="*/ 280988 h 762000"/>
                <a:gd name="connsiteX46" fmla="*/ 2007394 w 2040731"/>
                <a:gd name="connsiteY46" fmla="*/ 295275 h 762000"/>
                <a:gd name="connsiteX47" fmla="*/ 1824037 w 2040731"/>
                <a:gd name="connsiteY47" fmla="*/ 357188 h 762000"/>
                <a:gd name="connsiteX48" fmla="*/ 1595437 w 2040731"/>
                <a:gd name="connsiteY48" fmla="*/ 431007 h 762000"/>
                <a:gd name="connsiteX49" fmla="*/ 1416844 w 2040731"/>
                <a:gd name="connsiteY49" fmla="*/ 4833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40731" h="762000">
                  <a:moveTo>
                    <a:pt x="1416844" y="483394"/>
                  </a:moveTo>
                  <a:lnTo>
                    <a:pt x="1083469" y="588169"/>
                  </a:lnTo>
                  <a:lnTo>
                    <a:pt x="921544" y="631032"/>
                  </a:lnTo>
                  <a:lnTo>
                    <a:pt x="731044" y="676275"/>
                  </a:lnTo>
                  <a:lnTo>
                    <a:pt x="535781" y="716757"/>
                  </a:lnTo>
                  <a:lnTo>
                    <a:pt x="326231" y="747713"/>
                  </a:lnTo>
                  <a:lnTo>
                    <a:pt x="180975" y="759619"/>
                  </a:lnTo>
                  <a:lnTo>
                    <a:pt x="71437" y="762000"/>
                  </a:lnTo>
                  <a:lnTo>
                    <a:pt x="35719" y="762000"/>
                  </a:lnTo>
                  <a:lnTo>
                    <a:pt x="16669" y="759619"/>
                  </a:lnTo>
                  <a:lnTo>
                    <a:pt x="2381" y="750094"/>
                  </a:lnTo>
                  <a:lnTo>
                    <a:pt x="0" y="731044"/>
                  </a:lnTo>
                  <a:lnTo>
                    <a:pt x="9525" y="716757"/>
                  </a:lnTo>
                  <a:lnTo>
                    <a:pt x="95250" y="704850"/>
                  </a:lnTo>
                  <a:lnTo>
                    <a:pt x="223837" y="681038"/>
                  </a:lnTo>
                  <a:lnTo>
                    <a:pt x="452437" y="626269"/>
                  </a:lnTo>
                  <a:lnTo>
                    <a:pt x="669131" y="569119"/>
                  </a:lnTo>
                  <a:lnTo>
                    <a:pt x="890587" y="492919"/>
                  </a:lnTo>
                  <a:lnTo>
                    <a:pt x="1081087" y="421482"/>
                  </a:lnTo>
                  <a:lnTo>
                    <a:pt x="1304925" y="326232"/>
                  </a:lnTo>
                  <a:lnTo>
                    <a:pt x="1452562" y="259557"/>
                  </a:lnTo>
                  <a:lnTo>
                    <a:pt x="1526381" y="223838"/>
                  </a:lnTo>
                  <a:lnTo>
                    <a:pt x="1583531" y="183357"/>
                  </a:lnTo>
                  <a:lnTo>
                    <a:pt x="1595437" y="169069"/>
                  </a:lnTo>
                  <a:lnTo>
                    <a:pt x="1600200" y="145257"/>
                  </a:lnTo>
                  <a:lnTo>
                    <a:pt x="1595437" y="126207"/>
                  </a:lnTo>
                  <a:lnTo>
                    <a:pt x="1578769" y="107157"/>
                  </a:lnTo>
                  <a:lnTo>
                    <a:pt x="1547812" y="83344"/>
                  </a:lnTo>
                  <a:lnTo>
                    <a:pt x="1521619" y="69057"/>
                  </a:lnTo>
                  <a:lnTo>
                    <a:pt x="1504950" y="50007"/>
                  </a:lnTo>
                  <a:lnTo>
                    <a:pt x="1497806" y="33338"/>
                  </a:lnTo>
                  <a:lnTo>
                    <a:pt x="1497806" y="19050"/>
                  </a:lnTo>
                  <a:lnTo>
                    <a:pt x="1509712" y="4763"/>
                  </a:lnTo>
                  <a:lnTo>
                    <a:pt x="1550194" y="0"/>
                  </a:lnTo>
                  <a:lnTo>
                    <a:pt x="1628775" y="19050"/>
                  </a:lnTo>
                  <a:lnTo>
                    <a:pt x="1685925" y="35719"/>
                  </a:lnTo>
                  <a:lnTo>
                    <a:pt x="1759744" y="61913"/>
                  </a:lnTo>
                  <a:lnTo>
                    <a:pt x="1871662" y="107157"/>
                  </a:lnTo>
                  <a:lnTo>
                    <a:pt x="1926431" y="135732"/>
                  </a:lnTo>
                  <a:lnTo>
                    <a:pt x="1966912" y="161925"/>
                  </a:lnTo>
                  <a:lnTo>
                    <a:pt x="1997869" y="180975"/>
                  </a:lnTo>
                  <a:lnTo>
                    <a:pt x="2026444" y="207169"/>
                  </a:lnTo>
                  <a:lnTo>
                    <a:pt x="2035969" y="221457"/>
                  </a:lnTo>
                  <a:lnTo>
                    <a:pt x="2040731" y="238125"/>
                  </a:lnTo>
                  <a:lnTo>
                    <a:pt x="2038350" y="259557"/>
                  </a:lnTo>
                  <a:lnTo>
                    <a:pt x="2026444" y="280988"/>
                  </a:lnTo>
                  <a:lnTo>
                    <a:pt x="2007394" y="295275"/>
                  </a:lnTo>
                  <a:lnTo>
                    <a:pt x="1824037" y="357188"/>
                  </a:lnTo>
                  <a:lnTo>
                    <a:pt x="1595437" y="431007"/>
                  </a:lnTo>
                  <a:lnTo>
                    <a:pt x="1416844" y="483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9">
              <a:extLst>
                <a:ext uri="{FF2B5EF4-FFF2-40B4-BE49-F238E27FC236}">
                  <a16:creationId xmlns:a16="http://schemas.microsoft.com/office/drawing/2014/main" id="{4E400DD9-4DE6-4453-9712-9B1FB8970DF9}"/>
                </a:ext>
              </a:extLst>
            </p:cNvPr>
            <p:cNvSpPr/>
            <p:nvPr/>
          </p:nvSpPr>
          <p:spPr>
            <a:xfrm>
              <a:off x="3057525" y="3406775"/>
              <a:ext cx="1981200" cy="2406650"/>
            </a:xfrm>
            <a:custGeom>
              <a:avLst/>
              <a:gdLst>
                <a:gd name="connsiteX0" fmla="*/ 1235075 w 1981200"/>
                <a:gd name="connsiteY0" fmla="*/ 1870075 h 2406650"/>
                <a:gd name="connsiteX1" fmla="*/ 1123950 w 1981200"/>
                <a:gd name="connsiteY1" fmla="*/ 1965325 h 2406650"/>
                <a:gd name="connsiteX2" fmla="*/ 1031875 w 1981200"/>
                <a:gd name="connsiteY2" fmla="*/ 2035175 h 2406650"/>
                <a:gd name="connsiteX3" fmla="*/ 927100 w 1981200"/>
                <a:gd name="connsiteY3" fmla="*/ 2108200 h 2406650"/>
                <a:gd name="connsiteX4" fmla="*/ 803275 w 1981200"/>
                <a:gd name="connsiteY4" fmla="*/ 2178050 h 2406650"/>
                <a:gd name="connsiteX5" fmla="*/ 660400 w 1981200"/>
                <a:gd name="connsiteY5" fmla="*/ 2244725 h 2406650"/>
                <a:gd name="connsiteX6" fmla="*/ 492125 w 1981200"/>
                <a:gd name="connsiteY6" fmla="*/ 2308225 h 2406650"/>
                <a:gd name="connsiteX7" fmla="*/ 346075 w 1981200"/>
                <a:gd name="connsiteY7" fmla="*/ 2349500 h 2406650"/>
                <a:gd name="connsiteX8" fmla="*/ 200025 w 1981200"/>
                <a:gd name="connsiteY8" fmla="*/ 2381250 h 2406650"/>
                <a:gd name="connsiteX9" fmla="*/ 73025 w 1981200"/>
                <a:gd name="connsiteY9" fmla="*/ 2400300 h 2406650"/>
                <a:gd name="connsiteX10" fmla="*/ 25400 w 1981200"/>
                <a:gd name="connsiteY10" fmla="*/ 2406650 h 2406650"/>
                <a:gd name="connsiteX11" fmla="*/ 6350 w 1981200"/>
                <a:gd name="connsiteY11" fmla="*/ 2400300 h 2406650"/>
                <a:gd name="connsiteX12" fmla="*/ 0 w 1981200"/>
                <a:gd name="connsiteY12" fmla="*/ 2381250 h 2406650"/>
                <a:gd name="connsiteX13" fmla="*/ 6350 w 1981200"/>
                <a:gd name="connsiteY13" fmla="*/ 2362200 h 2406650"/>
                <a:gd name="connsiteX14" fmla="*/ 76200 w 1981200"/>
                <a:gd name="connsiteY14" fmla="*/ 2339975 h 2406650"/>
                <a:gd name="connsiteX15" fmla="*/ 238125 w 1981200"/>
                <a:gd name="connsiteY15" fmla="*/ 2292350 h 2406650"/>
                <a:gd name="connsiteX16" fmla="*/ 431800 w 1981200"/>
                <a:gd name="connsiteY16" fmla="*/ 2222500 h 2406650"/>
                <a:gd name="connsiteX17" fmla="*/ 612775 w 1981200"/>
                <a:gd name="connsiteY17" fmla="*/ 2139950 h 2406650"/>
                <a:gd name="connsiteX18" fmla="*/ 736600 w 1981200"/>
                <a:gd name="connsiteY18" fmla="*/ 2076450 h 2406650"/>
                <a:gd name="connsiteX19" fmla="*/ 876300 w 1981200"/>
                <a:gd name="connsiteY19" fmla="*/ 1987550 h 2406650"/>
                <a:gd name="connsiteX20" fmla="*/ 977900 w 1981200"/>
                <a:gd name="connsiteY20" fmla="*/ 1908175 h 2406650"/>
                <a:gd name="connsiteX21" fmla="*/ 1060450 w 1981200"/>
                <a:gd name="connsiteY21" fmla="*/ 1828800 h 2406650"/>
                <a:gd name="connsiteX22" fmla="*/ 1130300 w 1981200"/>
                <a:gd name="connsiteY22" fmla="*/ 1746250 h 2406650"/>
                <a:gd name="connsiteX23" fmla="*/ 1219200 w 1981200"/>
                <a:gd name="connsiteY23" fmla="*/ 1635125 h 2406650"/>
                <a:gd name="connsiteX24" fmla="*/ 1298575 w 1981200"/>
                <a:gd name="connsiteY24" fmla="*/ 1517650 h 2406650"/>
                <a:gd name="connsiteX25" fmla="*/ 1387475 w 1981200"/>
                <a:gd name="connsiteY25" fmla="*/ 1377950 h 2406650"/>
                <a:gd name="connsiteX26" fmla="*/ 1450975 w 1981200"/>
                <a:gd name="connsiteY26" fmla="*/ 1257300 h 2406650"/>
                <a:gd name="connsiteX27" fmla="*/ 1527175 w 1981200"/>
                <a:gd name="connsiteY27" fmla="*/ 1069975 h 2406650"/>
                <a:gd name="connsiteX28" fmla="*/ 1574800 w 1981200"/>
                <a:gd name="connsiteY28" fmla="*/ 920750 h 2406650"/>
                <a:gd name="connsiteX29" fmla="*/ 1622425 w 1981200"/>
                <a:gd name="connsiteY29" fmla="*/ 723900 h 2406650"/>
                <a:gd name="connsiteX30" fmla="*/ 1663700 w 1981200"/>
                <a:gd name="connsiteY30" fmla="*/ 546100 h 2406650"/>
                <a:gd name="connsiteX31" fmla="*/ 1682750 w 1981200"/>
                <a:gd name="connsiteY31" fmla="*/ 276225 h 2406650"/>
                <a:gd name="connsiteX32" fmla="*/ 1676400 w 1981200"/>
                <a:gd name="connsiteY32" fmla="*/ 228600 h 2406650"/>
                <a:gd name="connsiteX33" fmla="*/ 1644650 w 1981200"/>
                <a:gd name="connsiteY33" fmla="*/ 177800 h 2406650"/>
                <a:gd name="connsiteX34" fmla="*/ 1584325 w 1981200"/>
                <a:gd name="connsiteY34" fmla="*/ 104775 h 2406650"/>
                <a:gd name="connsiteX35" fmla="*/ 1495425 w 1981200"/>
                <a:gd name="connsiteY35" fmla="*/ 6350 h 2406650"/>
                <a:gd name="connsiteX36" fmla="*/ 1581150 w 1981200"/>
                <a:gd name="connsiteY36" fmla="*/ 0 h 2406650"/>
                <a:gd name="connsiteX37" fmla="*/ 1708150 w 1981200"/>
                <a:gd name="connsiteY37" fmla="*/ 63500 h 2406650"/>
                <a:gd name="connsiteX38" fmla="*/ 1860550 w 1981200"/>
                <a:gd name="connsiteY38" fmla="*/ 136525 h 2406650"/>
                <a:gd name="connsiteX39" fmla="*/ 1930400 w 1981200"/>
                <a:gd name="connsiteY39" fmla="*/ 171450 h 2406650"/>
                <a:gd name="connsiteX40" fmla="*/ 1952625 w 1981200"/>
                <a:gd name="connsiteY40" fmla="*/ 187325 h 2406650"/>
                <a:gd name="connsiteX41" fmla="*/ 1968500 w 1981200"/>
                <a:gd name="connsiteY41" fmla="*/ 206375 h 2406650"/>
                <a:gd name="connsiteX42" fmla="*/ 1978025 w 1981200"/>
                <a:gd name="connsiteY42" fmla="*/ 228600 h 2406650"/>
                <a:gd name="connsiteX43" fmla="*/ 1981200 w 1981200"/>
                <a:gd name="connsiteY43" fmla="*/ 250825 h 2406650"/>
                <a:gd name="connsiteX44" fmla="*/ 1971675 w 1981200"/>
                <a:gd name="connsiteY44" fmla="*/ 288925 h 2406650"/>
                <a:gd name="connsiteX45" fmla="*/ 1952625 w 1981200"/>
                <a:gd name="connsiteY45" fmla="*/ 333375 h 2406650"/>
                <a:gd name="connsiteX46" fmla="*/ 1946275 w 1981200"/>
                <a:gd name="connsiteY46" fmla="*/ 403225 h 2406650"/>
                <a:gd name="connsiteX47" fmla="*/ 1930400 w 1981200"/>
                <a:gd name="connsiteY47" fmla="*/ 520700 h 2406650"/>
                <a:gd name="connsiteX48" fmla="*/ 1882775 w 1981200"/>
                <a:gd name="connsiteY48" fmla="*/ 711200 h 2406650"/>
                <a:gd name="connsiteX49" fmla="*/ 1857375 w 1981200"/>
                <a:gd name="connsiteY49" fmla="*/ 784225 h 2406650"/>
                <a:gd name="connsiteX50" fmla="*/ 1838325 w 1981200"/>
                <a:gd name="connsiteY50" fmla="*/ 857250 h 2406650"/>
                <a:gd name="connsiteX51" fmla="*/ 1797050 w 1981200"/>
                <a:gd name="connsiteY51" fmla="*/ 996950 h 2406650"/>
                <a:gd name="connsiteX52" fmla="*/ 1746250 w 1981200"/>
                <a:gd name="connsiteY52" fmla="*/ 1143000 h 2406650"/>
                <a:gd name="connsiteX53" fmla="*/ 1666875 w 1981200"/>
                <a:gd name="connsiteY53" fmla="*/ 1304925 h 2406650"/>
                <a:gd name="connsiteX54" fmla="*/ 1565275 w 1981200"/>
                <a:gd name="connsiteY54" fmla="*/ 1492250 h 2406650"/>
                <a:gd name="connsiteX55" fmla="*/ 1412875 w 1981200"/>
                <a:gd name="connsiteY55" fmla="*/ 1695450 h 2406650"/>
                <a:gd name="connsiteX56" fmla="*/ 1235075 w 1981200"/>
                <a:gd name="connsiteY56" fmla="*/ 1870075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1200" h="2406650">
                  <a:moveTo>
                    <a:pt x="1235075" y="1870075"/>
                  </a:moveTo>
                  <a:lnTo>
                    <a:pt x="1123950" y="1965325"/>
                  </a:lnTo>
                  <a:lnTo>
                    <a:pt x="1031875" y="2035175"/>
                  </a:lnTo>
                  <a:lnTo>
                    <a:pt x="927100" y="2108200"/>
                  </a:lnTo>
                  <a:lnTo>
                    <a:pt x="803275" y="2178050"/>
                  </a:lnTo>
                  <a:lnTo>
                    <a:pt x="660400" y="2244725"/>
                  </a:lnTo>
                  <a:lnTo>
                    <a:pt x="492125" y="2308225"/>
                  </a:lnTo>
                  <a:lnTo>
                    <a:pt x="346075" y="2349500"/>
                  </a:lnTo>
                  <a:lnTo>
                    <a:pt x="200025" y="2381250"/>
                  </a:lnTo>
                  <a:lnTo>
                    <a:pt x="73025" y="2400300"/>
                  </a:lnTo>
                  <a:lnTo>
                    <a:pt x="25400" y="2406650"/>
                  </a:lnTo>
                  <a:lnTo>
                    <a:pt x="6350" y="2400300"/>
                  </a:lnTo>
                  <a:lnTo>
                    <a:pt x="0" y="2381250"/>
                  </a:lnTo>
                  <a:lnTo>
                    <a:pt x="6350" y="2362200"/>
                  </a:lnTo>
                  <a:lnTo>
                    <a:pt x="76200" y="2339975"/>
                  </a:lnTo>
                  <a:lnTo>
                    <a:pt x="238125" y="2292350"/>
                  </a:lnTo>
                  <a:lnTo>
                    <a:pt x="431800" y="2222500"/>
                  </a:lnTo>
                  <a:lnTo>
                    <a:pt x="612775" y="2139950"/>
                  </a:lnTo>
                  <a:lnTo>
                    <a:pt x="736600" y="2076450"/>
                  </a:lnTo>
                  <a:lnTo>
                    <a:pt x="876300" y="1987550"/>
                  </a:lnTo>
                  <a:lnTo>
                    <a:pt x="977900" y="1908175"/>
                  </a:lnTo>
                  <a:lnTo>
                    <a:pt x="1060450" y="1828800"/>
                  </a:lnTo>
                  <a:lnTo>
                    <a:pt x="1130300" y="1746250"/>
                  </a:lnTo>
                  <a:lnTo>
                    <a:pt x="1219200" y="1635125"/>
                  </a:lnTo>
                  <a:lnTo>
                    <a:pt x="1298575" y="1517650"/>
                  </a:lnTo>
                  <a:lnTo>
                    <a:pt x="1387475" y="1377950"/>
                  </a:lnTo>
                  <a:lnTo>
                    <a:pt x="1450975" y="1257300"/>
                  </a:lnTo>
                  <a:lnTo>
                    <a:pt x="1527175" y="1069975"/>
                  </a:lnTo>
                  <a:lnTo>
                    <a:pt x="1574800" y="920750"/>
                  </a:lnTo>
                  <a:lnTo>
                    <a:pt x="1622425" y="723900"/>
                  </a:lnTo>
                  <a:cubicBezTo>
                    <a:pt x="1636420" y="664689"/>
                    <a:pt x="1663700" y="606943"/>
                    <a:pt x="1663700" y="546100"/>
                  </a:cubicBezTo>
                  <a:lnTo>
                    <a:pt x="1682750" y="276225"/>
                  </a:lnTo>
                  <a:lnTo>
                    <a:pt x="1676400" y="228600"/>
                  </a:lnTo>
                  <a:lnTo>
                    <a:pt x="1644650" y="177800"/>
                  </a:lnTo>
                  <a:lnTo>
                    <a:pt x="1584325" y="104775"/>
                  </a:lnTo>
                  <a:lnTo>
                    <a:pt x="1495425" y="6350"/>
                  </a:lnTo>
                  <a:lnTo>
                    <a:pt x="1581150" y="0"/>
                  </a:lnTo>
                  <a:lnTo>
                    <a:pt x="1708150" y="63500"/>
                  </a:lnTo>
                  <a:lnTo>
                    <a:pt x="1860550" y="136525"/>
                  </a:lnTo>
                  <a:lnTo>
                    <a:pt x="1930400" y="171450"/>
                  </a:lnTo>
                  <a:lnTo>
                    <a:pt x="1952625" y="187325"/>
                  </a:lnTo>
                  <a:lnTo>
                    <a:pt x="1968500" y="206375"/>
                  </a:lnTo>
                  <a:lnTo>
                    <a:pt x="1978025" y="228600"/>
                  </a:lnTo>
                  <a:lnTo>
                    <a:pt x="1981200" y="250825"/>
                  </a:lnTo>
                  <a:lnTo>
                    <a:pt x="1971675" y="288925"/>
                  </a:lnTo>
                  <a:lnTo>
                    <a:pt x="1952625" y="333375"/>
                  </a:lnTo>
                  <a:lnTo>
                    <a:pt x="1946275" y="403225"/>
                  </a:lnTo>
                  <a:lnTo>
                    <a:pt x="1930400" y="520700"/>
                  </a:lnTo>
                  <a:lnTo>
                    <a:pt x="1882775" y="711200"/>
                  </a:lnTo>
                  <a:lnTo>
                    <a:pt x="1857375" y="784225"/>
                  </a:lnTo>
                  <a:lnTo>
                    <a:pt x="1838325" y="857250"/>
                  </a:lnTo>
                  <a:lnTo>
                    <a:pt x="1797050" y="996950"/>
                  </a:lnTo>
                  <a:lnTo>
                    <a:pt x="1746250" y="1143000"/>
                  </a:lnTo>
                  <a:lnTo>
                    <a:pt x="1666875" y="1304925"/>
                  </a:lnTo>
                  <a:lnTo>
                    <a:pt x="1565275" y="1492250"/>
                  </a:lnTo>
                  <a:lnTo>
                    <a:pt x="1412875" y="1695450"/>
                  </a:lnTo>
                  <a:lnTo>
                    <a:pt x="1235075" y="18700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252FE251-66C7-407C-BDB6-104A6161661C}"/>
                </a:ext>
              </a:extLst>
            </p:cNvPr>
            <p:cNvSpPr/>
            <p:nvPr/>
          </p:nvSpPr>
          <p:spPr>
            <a:xfrm>
              <a:off x="4833938" y="4124325"/>
              <a:ext cx="2511425" cy="1801813"/>
            </a:xfrm>
            <a:custGeom>
              <a:avLst/>
              <a:gdLst>
                <a:gd name="connsiteX0" fmla="*/ 526256 w 2512218"/>
                <a:gd name="connsiteY0" fmla="*/ 735806 h 1802606"/>
                <a:gd name="connsiteX1" fmla="*/ 314325 w 2512218"/>
                <a:gd name="connsiteY1" fmla="*/ 473869 h 1802606"/>
                <a:gd name="connsiteX2" fmla="*/ 145256 w 2512218"/>
                <a:gd name="connsiteY2" fmla="*/ 261938 h 1802606"/>
                <a:gd name="connsiteX3" fmla="*/ 0 w 2512218"/>
                <a:gd name="connsiteY3" fmla="*/ 76200 h 1802606"/>
                <a:gd name="connsiteX4" fmla="*/ 7143 w 2512218"/>
                <a:gd name="connsiteY4" fmla="*/ 0 h 1802606"/>
                <a:gd name="connsiteX5" fmla="*/ 126206 w 2512218"/>
                <a:gd name="connsiteY5" fmla="*/ 95250 h 1802606"/>
                <a:gd name="connsiteX6" fmla="*/ 381000 w 2512218"/>
                <a:gd name="connsiteY6" fmla="*/ 330994 h 1802606"/>
                <a:gd name="connsiteX7" fmla="*/ 516731 w 2512218"/>
                <a:gd name="connsiteY7" fmla="*/ 459581 h 1802606"/>
                <a:gd name="connsiteX8" fmla="*/ 702468 w 2512218"/>
                <a:gd name="connsiteY8" fmla="*/ 623888 h 1802606"/>
                <a:gd name="connsiteX9" fmla="*/ 897731 w 2512218"/>
                <a:gd name="connsiteY9" fmla="*/ 788194 h 1802606"/>
                <a:gd name="connsiteX10" fmla="*/ 1085850 w 2512218"/>
                <a:gd name="connsiteY10" fmla="*/ 940594 h 1802606"/>
                <a:gd name="connsiteX11" fmla="*/ 1288256 w 2512218"/>
                <a:gd name="connsiteY11" fmla="*/ 1090613 h 1802606"/>
                <a:gd name="connsiteX12" fmla="*/ 1569243 w 2512218"/>
                <a:gd name="connsiteY12" fmla="*/ 1290638 h 1802606"/>
                <a:gd name="connsiteX13" fmla="*/ 1785937 w 2512218"/>
                <a:gd name="connsiteY13" fmla="*/ 1419225 h 1802606"/>
                <a:gd name="connsiteX14" fmla="*/ 1971675 w 2512218"/>
                <a:gd name="connsiteY14" fmla="*/ 1526381 h 1802606"/>
                <a:gd name="connsiteX15" fmla="*/ 2190750 w 2512218"/>
                <a:gd name="connsiteY15" fmla="*/ 1633538 h 1802606"/>
                <a:gd name="connsiteX16" fmla="*/ 2388393 w 2512218"/>
                <a:gd name="connsiteY16" fmla="*/ 1716881 h 1802606"/>
                <a:gd name="connsiteX17" fmla="*/ 2493168 w 2512218"/>
                <a:gd name="connsiteY17" fmla="*/ 1759744 h 1802606"/>
                <a:gd name="connsiteX18" fmla="*/ 2507456 w 2512218"/>
                <a:gd name="connsiteY18" fmla="*/ 1766888 h 1802606"/>
                <a:gd name="connsiteX19" fmla="*/ 2512218 w 2512218"/>
                <a:gd name="connsiteY19" fmla="*/ 1776413 h 1802606"/>
                <a:gd name="connsiteX20" fmla="*/ 2505075 w 2512218"/>
                <a:gd name="connsiteY20" fmla="*/ 1793081 h 1802606"/>
                <a:gd name="connsiteX21" fmla="*/ 2490787 w 2512218"/>
                <a:gd name="connsiteY21" fmla="*/ 1802606 h 1802606"/>
                <a:gd name="connsiteX22" fmla="*/ 2276475 w 2512218"/>
                <a:gd name="connsiteY22" fmla="*/ 1793081 h 1802606"/>
                <a:gd name="connsiteX23" fmla="*/ 1969293 w 2512218"/>
                <a:gd name="connsiteY23" fmla="*/ 1774031 h 1802606"/>
                <a:gd name="connsiteX24" fmla="*/ 1666875 w 2512218"/>
                <a:gd name="connsiteY24" fmla="*/ 1754981 h 1802606"/>
                <a:gd name="connsiteX25" fmla="*/ 1612106 w 2512218"/>
                <a:gd name="connsiteY25" fmla="*/ 1766888 h 1802606"/>
                <a:gd name="connsiteX26" fmla="*/ 1559718 w 2512218"/>
                <a:gd name="connsiteY26" fmla="*/ 1771650 h 1802606"/>
                <a:gd name="connsiteX27" fmla="*/ 1507331 w 2512218"/>
                <a:gd name="connsiteY27" fmla="*/ 1766888 h 1802606"/>
                <a:gd name="connsiteX28" fmla="*/ 1459706 w 2512218"/>
                <a:gd name="connsiteY28" fmla="*/ 1757363 h 1802606"/>
                <a:gd name="connsiteX29" fmla="*/ 1419225 w 2512218"/>
                <a:gd name="connsiteY29" fmla="*/ 1743075 h 1802606"/>
                <a:gd name="connsiteX30" fmla="*/ 1383506 w 2512218"/>
                <a:gd name="connsiteY30" fmla="*/ 1716881 h 1802606"/>
                <a:gd name="connsiteX31" fmla="*/ 1285875 w 2512218"/>
                <a:gd name="connsiteY31" fmla="*/ 1616869 h 1802606"/>
                <a:gd name="connsiteX32" fmla="*/ 1042987 w 2512218"/>
                <a:gd name="connsiteY32" fmla="*/ 1345406 h 1802606"/>
                <a:gd name="connsiteX33" fmla="*/ 792956 w 2512218"/>
                <a:gd name="connsiteY33" fmla="*/ 1054894 h 1802606"/>
                <a:gd name="connsiteX34" fmla="*/ 526256 w 2512218"/>
                <a:gd name="connsiteY34" fmla="*/ 735806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2218" h="1802606">
                  <a:moveTo>
                    <a:pt x="526256" y="735806"/>
                  </a:moveTo>
                  <a:lnTo>
                    <a:pt x="314325" y="473869"/>
                  </a:lnTo>
                  <a:lnTo>
                    <a:pt x="145256" y="261938"/>
                  </a:lnTo>
                  <a:lnTo>
                    <a:pt x="0" y="76200"/>
                  </a:lnTo>
                  <a:lnTo>
                    <a:pt x="7143" y="0"/>
                  </a:lnTo>
                  <a:lnTo>
                    <a:pt x="126206" y="95250"/>
                  </a:lnTo>
                  <a:lnTo>
                    <a:pt x="381000" y="330994"/>
                  </a:lnTo>
                  <a:lnTo>
                    <a:pt x="516731" y="459581"/>
                  </a:lnTo>
                  <a:lnTo>
                    <a:pt x="702468" y="623888"/>
                  </a:lnTo>
                  <a:lnTo>
                    <a:pt x="897731" y="788194"/>
                  </a:lnTo>
                  <a:lnTo>
                    <a:pt x="1085850" y="940594"/>
                  </a:lnTo>
                  <a:lnTo>
                    <a:pt x="1288256" y="1090613"/>
                  </a:lnTo>
                  <a:lnTo>
                    <a:pt x="1569243" y="1290638"/>
                  </a:lnTo>
                  <a:lnTo>
                    <a:pt x="1785937" y="1419225"/>
                  </a:lnTo>
                  <a:lnTo>
                    <a:pt x="1971675" y="1526381"/>
                  </a:lnTo>
                  <a:lnTo>
                    <a:pt x="2190750" y="1633538"/>
                  </a:lnTo>
                  <a:lnTo>
                    <a:pt x="2388393" y="1716881"/>
                  </a:lnTo>
                  <a:lnTo>
                    <a:pt x="2493168" y="1759744"/>
                  </a:lnTo>
                  <a:lnTo>
                    <a:pt x="2507456" y="1766888"/>
                  </a:lnTo>
                  <a:lnTo>
                    <a:pt x="2512218" y="1776413"/>
                  </a:lnTo>
                  <a:lnTo>
                    <a:pt x="2505075" y="1793081"/>
                  </a:lnTo>
                  <a:lnTo>
                    <a:pt x="2490787" y="1802606"/>
                  </a:lnTo>
                  <a:lnTo>
                    <a:pt x="2276475" y="1793081"/>
                  </a:lnTo>
                  <a:lnTo>
                    <a:pt x="1969293" y="1774031"/>
                  </a:lnTo>
                  <a:lnTo>
                    <a:pt x="1666875" y="1754981"/>
                  </a:lnTo>
                  <a:lnTo>
                    <a:pt x="1612106" y="1766888"/>
                  </a:lnTo>
                  <a:lnTo>
                    <a:pt x="1559718" y="1771650"/>
                  </a:lnTo>
                  <a:lnTo>
                    <a:pt x="1507331" y="1766888"/>
                  </a:lnTo>
                  <a:lnTo>
                    <a:pt x="1459706" y="1757363"/>
                  </a:lnTo>
                  <a:lnTo>
                    <a:pt x="1419225" y="1743075"/>
                  </a:lnTo>
                  <a:lnTo>
                    <a:pt x="1383506" y="1716881"/>
                  </a:lnTo>
                  <a:lnTo>
                    <a:pt x="1285875" y="1616869"/>
                  </a:lnTo>
                  <a:lnTo>
                    <a:pt x="1042987" y="1345406"/>
                  </a:lnTo>
                  <a:lnTo>
                    <a:pt x="792956" y="1054894"/>
                  </a:lnTo>
                  <a:lnTo>
                    <a:pt x="526256" y="735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41E8E79-5961-4D1B-B7A4-CFF8876187A7}"/>
              </a:ext>
            </a:extLst>
          </p:cNvPr>
          <p:cNvGrpSpPr/>
          <p:nvPr/>
        </p:nvGrpSpPr>
        <p:grpSpPr>
          <a:xfrm>
            <a:off x="2619375" y="1504950"/>
            <a:ext cx="4573588" cy="4268788"/>
            <a:chOff x="2619375" y="1504950"/>
            <a:chExt cx="4573588" cy="4268788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07DEF93F-75B8-4989-AB3A-851DF14C61AD}"/>
                </a:ext>
              </a:extLst>
            </p:cNvPr>
            <p:cNvSpPr/>
            <p:nvPr/>
          </p:nvSpPr>
          <p:spPr>
            <a:xfrm>
              <a:off x="2619375" y="1504950"/>
              <a:ext cx="1154113" cy="1331913"/>
            </a:xfrm>
            <a:custGeom>
              <a:avLst/>
              <a:gdLst>
                <a:gd name="connsiteX0" fmla="*/ 566738 w 1154906"/>
                <a:gd name="connsiteY0" fmla="*/ 957263 h 1331119"/>
                <a:gd name="connsiteX1" fmla="*/ 445294 w 1154906"/>
                <a:gd name="connsiteY1" fmla="*/ 1064419 h 1331119"/>
                <a:gd name="connsiteX2" fmla="*/ 323850 w 1154906"/>
                <a:gd name="connsiteY2" fmla="*/ 1157288 h 1331119"/>
                <a:gd name="connsiteX3" fmla="*/ 197644 w 1154906"/>
                <a:gd name="connsiteY3" fmla="*/ 1240631 h 1331119"/>
                <a:gd name="connsiteX4" fmla="*/ 111919 w 1154906"/>
                <a:gd name="connsiteY4" fmla="*/ 1290638 h 1331119"/>
                <a:gd name="connsiteX5" fmla="*/ 45244 w 1154906"/>
                <a:gd name="connsiteY5" fmla="*/ 1326356 h 1331119"/>
                <a:gd name="connsiteX6" fmla="*/ 14288 w 1154906"/>
                <a:gd name="connsiteY6" fmla="*/ 1331119 h 1331119"/>
                <a:gd name="connsiteX7" fmla="*/ 2381 w 1154906"/>
                <a:gd name="connsiteY7" fmla="*/ 1326356 h 1331119"/>
                <a:gd name="connsiteX8" fmla="*/ 0 w 1154906"/>
                <a:gd name="connsiteY8" fmla="*/ 1312069 h 1331119"/>
                <a:gd name="connsiteX9" fmla="*/ 7144 w 1154906"/>
                <a:gd name="connsiteY9" fmla="*/ 1293019 h 1331119"/>
                <a:gd name="connsiteX10" fmla="*/ 71438 w 1154906"/>
                <a:gd name="connsiteY10" fmla="*/ 1231106 h 1331119"/>
                <a:gd name="connsiteX11" fmla="*/ 176213 w 1154906"/>
                <a:gd name="connsiteY11" fmla="*/ 1128713 h 1331119"/>
                <a:gd name="connsiteX12" fmla="*/ 259556 w 1154906"/>
                <a:gd name="connsiteY12" fmla="*/ 1040606 h 1331119"/>
                <a:gd name="connsiteX13" fmla="*/ 357188 w 1154906"/>
                <a:gd name="connsiteY13" fmla="*/ 938213 h 1331119"/>
                <a:gd name="connsiteX14" fmla="*/ 459581 w 1154906"/>
                <a:gd name="connsiteY14" fmla="*/ 814388 h 1331119"/>
                <a:gd name="connsiteX15" fmla="*/ 573881 w 1154906"/>
                <a:gd name="connsiteY15" fmla="*/ 666750 h 1331119"/>
                <a:gd name="connsiteX16" fmla="*/ 683419 w 1154906"/>
                <a:gd name="connsiteY16" fmla="*/ 511969 h 1331119"/>
                <a:gd name="connsiteX17" fmla="*/ 795338 w 1154906"/>
                <a:gd name="connsiteY17" fmla="*/ 340519 h 1331119"/>
                <a:gd name="connsiteX18" fmla="*/ 819150 w 1154906"/>
                <a:gd name="connsiteY18" fmla="*/ 297656 h 1331119"/>
                <a:gd name="connsiteX19" fmla="*/ 828675 w 1154906"/>
                <a:gd name="connsiteY19" fmla="*/ 276225 h 1331119"/>
                <a:gd name="connsiteX20" fmla="*/ 838200 w 1154906"/>
                <a:gd name="connsiteY20" fmla="*/ 242888 h 1331119"/>
                <a:gd name="connsiteX21" fmla="*/ 840581 w 1154906"/>
                <a:gd name="connsiteY21" fmla="*/ 214313 h 1331119"/>
                <a:gd name="connsiteX22" fmla="*/ 835819 w 1154906"/>
                <a:gd name="connsiteY22" fmla="*/ 180975 h 1331119"/>
                <a:gd name="connsiteX23" fmla="*/ 823913 w 1154906"/>
                <a:gd name="connsiteY23" fmla="*/ 147638 h 1331119"/>
                <a:gd name="connsiteX24" fmla="*/ 812006 w 1154906"/>
                <a:gd name="connsiteY24" fmla="*/ 133350 h 1331119"/>
                <a:gd name="connsiteX25" fmla="*/ 776288 w 1154906"/>
                <a:gd name="connsiteY25" fmla="*/ 102394 h 1331119"/>
                <a:gd name="connsiteX26" fmla="*/ 745331 w 1154906"/>
                <a:gd name="connsiteY26" fmla="*/ 76200 h 1331119"/>
                <a:gd name="connsiteX27" fmla="*/ 719138 w 1154906"/>
                <a:gd name="connsiteY27" fmla="*/ 47625 h 1331119"/>
                <a:gd name="connsiteX28" fmla="*/ 711994 w 1154906"/>
                <a:gd name="connsiteY28" fmla="*/ 23813 h 1331119"/>
                <a:gd name="connsiteX29" fmla="*/ 721519 w 1154906"/>
                <a:gd name="connsiteY29" fmla="*/ 7144 h 1331119"/>
                <a:gd name="connsiteX30" fmla="*/ 742950 w 1154906"/>
                <a:gd name="connsiteY30" fmla="*/ 2381 h 1331119"/>
                <a:gd name="connsiteX31" fmla="*/ 804863 w 1154906"/>
                <a:gd name="connsiteY31" fmla="*/ 0 h 1331119"/>
                <a:gd name="connsiteX32" fmla="*/ 862013 w 1154906"/>
                <a:gd name="connsiteY32" fmla="*/ 7144 h 1331119"/>
                <a:gd name="connsiteX33" fmla="*/ 907256 w 1154906"/>
                <a:gd name="connsiteY33" fmla="*/ 23813 h 1331119"/>
                <a:gd name="connsiteX34" fmla="*/ 952500 w 1154906"/>
                <a:gd name="connsiteY34" fmla="*/ 47625 h 1331119"/>
                <a:gd name="connsiteX35" fmla="*/ 988219 w 1154906"/>
                <a:gd name="connsiteY35" fmla="*/ 73819 h 1331119"/>
                <a:gd name="connsiteX36" fmla="*/ 1033463 w 1154906"/>
                <a:gd name="connsiteY36" fmla="*/ 114300 h 1331119"/>
                <a:gd name="connsiteX37" fmla="*/ 1081088 w 1154906"/>
                <a:gd name="connsiteY37" fmla="*/ 161925 h 1331119"/>
                <a:gd name="connsiteX38" fmla="*/ 1112044 w 1154906"/>
                <a:gd name="connsiteY38" fmla="*/ 200025 h 1331119"/>
                <a:gd name="connsiteX39" fmla="*/ 1128713 w 1154906"/>
                <a:gd name="connsiteY39" fmla="*/ 226219 h 1331119"/>
                <a:gd name="connsiteX40" fmla="*/ 1143000 w 1154906"/>
                <a:gd name="connsiteY40" fmla="*/ 250031 h 1331119"/>
                <a:gd name="connsiteX41" fmla="*/ 1152525 w 1154906"/>
                <a:gd name="connsiteY41" fmla="*/ 276225 h 1331119"/>
                <a:gd name="connsiteX42" fmla="*/ 1154906 w 1154906"/>
                <a:gd name="connsiteY42" fmla="*/ 307181 h 1331119"/>
                <a:gd name="connsiteX43" fmla="*/ 1147763 w 1154906"/>
                <a:gd name="connsiteY43" fmla="*/ 354806 h 1331119"/>
                <a:gd name="connsiteX44" fmla="*/ 1138238 w 1154906"/>
                <a:gd name="connsiteY44" fmla="*/ 369094 h 1331119"/>
                <a:gd name="connsiteX45" fmla="*/ 1116806 w 1154906"/>
                <a:gd name="connsiteY45" fmla="*/ 378619 h 1331119"/>
                <a:gd name="connsiteX46" fmla="*/ 1090613 w 1154906"/>
                <a:gd name="connsiteY46" fmla="*/ 383381 h 1331119"/>
                <a:gd name="connsiteX47" fmla="*/ 1007269 w 1154906"/>
                <a:gd name="connsiteY47" fmla="*/ 466725 h 1331119"/>
                <a:gd name="connsiteX48" fmla="*/ 940594 w 1154906"/>
                <a:gd name="connsiteY48" fmla="*/ 538163 h 1331119"/>
                <a:gd name="connsiteX49" fmla="*/ 819150 w 1154906"/>
                <a:gd name="connsiteY49" fmla="*/ 683419 h 1331119"/>
                <a:gd name="connsiteX50" fmla="*/ 704850 w 1154906"/>
                <a:gd name="connsiteY50" fmla="*/ 821531 h 1331119"/>
                <a:gd name="connsiteX51" fmla="*/ 566738 w 1154906"/>
                <a:gd name="connsiteY51" fmla="*/ 957263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4906" h="1331119">
                  <a:moveTo>
                    <a:pt x="566738" y="957263"/>
                  </a:moveTo>
                  <a:lnTo>
                    <a:pt x="445294" y="1064419"/>
                  </a:lnTo>
                  <a:lnTo>
                    <a:pt x="323850" y="1157288"/>
                  </a:lnTo>
                  <a:lnTo>
                    <a:pt x="197644" y="1240631"/>
                  </a:lnTo>
                  <a:lnTo>
                    <a:pt x="111919" y="1290638"/>
                  </a:lnTo>
                  <a:lnTo>
                    <a:pt x="45244" y="1326356"/>
                  </a:lnTo>
                  <a:lnTo>
                    <a:pt x="14288" y="1331119"/>
                  </a:lnTo>
                  <a:lnTo>
                    <a:pt x="2381" y="1326356"/>
                  </a:lnTo>
                  <a:lnTo>
                    <a:pt x="0" y="1312069"/>
                  </a:lnTo>
                  <a:lnTo>
                    <a:pt x="7144" y="1293019"/>
                  </a:lnTo>
                  <a:lnTo>
                    <a:pt x="71438" y="1231106"/>
                  </a:lnTo>
                  <a:lnTo>
                    <a:pt x="176213" y="1128713"/>
                  </a:lnTo>
                  <a:lnTo>
                    <a:pt x="259556" y="1040606"/>
                  </a:lnTo>
                  <a:lnTo>
                    <a:pt x="357188" y="938213"/>
                  </a:lnTo>
                  <a:lnTo>
                    <a:pt x="459581" y="814388"/>
                  </a:lnTo>
                  <a:lnTo>
                    <a:pt x="573881" y="666750"/>
                  </a:lnTo>
                  <a:lnTo>
                    <a:pt x="683419" y="511969"/>
                  </a:lnTo>
                  <a:lnTo>
                    <a:pt x="795338" y="340519"/>
                  </a:lnTo>
                  <a:lnTo>
                    <a:pt x="819150" y="297656"/>
                  </a:lnTo>
                  <a:lnTo>
                    <a:pt x="828675" y="276225"/>
                  </a:lnTo>
                  <a:lnTo>
                    <a:pt x="838200" y="242888"/>
                  </a:lnTo>
                  <a:lnTo>
                    <a:pt x="840581" y="214313"/>
                  </a:lnTo>
                  <a:lnTo>
                    <a:pt x="835819" y="180975"/>
                  </a:lnTo>
                  <a:lnTo>
                    <a:pt x="823913" y="147638"/>
                  </a:lnTo>
                  <a:lnTo>
                    <a:pt x="812006" y="133350"/>
                  </a:lnTo>
                  <a:lnTo>
                    <a:pt x="776288" y="102394"/>
                  </a:lnTo>
                  <a:lnTo>
                    <a:pt x="745331" y="76200"/>
                  </a:lnTo>
                  <a:lnTo>
                    <a:pt x="719138" y="47625"/>
                  </a:lnTo>
                  <a:lnTo>
                    <a:pt x="711994" y="23813"/>
                  </a:lnTo>
                  <a:lnTo>
                    <a:pt x="721519" y="7144"/>
                  </a:lnTo>
                  <a:lnTo>
                    <a:pt x="742950" y="2381"/>
                  </a:lnTo>
                  <a:lnTo>
                    <a:pt x="804863" y="0"/>
                  </a:lnTo>
                  <a:lnTo>
                    <a:pt x="862013" y="7144"/>
                  </a:lnTo>
                  <a:lnTo>
                    <a:pt x="907256" y="23813"/>
                  </a:lnTo>
                  <a:lnTo>
                    <a:pt x="952500" y="47625"/>
                  </a:lnTo>
                  <a:lnTo>
                    <a:pt x="988219" y="73819"/>
                  </a:lnTo>
                  <a:lnTo>
                    <a:pt x="1033463" y="114300"/>
                  </a:lnTo>
                  <a:lnTo>
                    <a:pt x="1081088" y="161925"/>
                  </a:lnTo>
                  <a:lnTo>
                    <a:pt x="1112044" y="200025"/>
                  </a:lnTo>
                  <a:lnTo>
                    <a:pt x="1128713" y="226219"/>
                  </a:lnTo>
                  <a:lnTo>
                    <a:pt x="1143000" y="250031"/>
                  </a:lnTo>
                  <a:lnTo>
                    <a:pt x="1152525" y="276225"/>
                  </a:lnTo>
                  <a:lnTo>
                    <a:pt x="1154906" y="307181"/>
                  </a:lnTo>
                  <a:lnTo>
                    <a:pt x="1147763" y="354806"/>
                  </a:lnTo>
                  <a:lnTo>
                    <a:pt x="1138238" y="369094"/>
                  </a:lnTo>
                  <a:lnTo>
                    <a:pt x="1116806" y="378619"/>
                  </a:lnTo>
                  <a:lnTo>
                    <a:pt x="1090613" y="383381"/>
                  </a:lnTo>
                  <a:lnTo>
                    <a:pt x="1007269" y="466725"/>
                  </a:lnTo>
                  <a:lnTo>
                    <a:pt x="940594" y="538163"/>
                  </a:lnTo>
                  <a:lnTo>
                    <a:pt x="819150" y="683419"/>
                  </a:lnTo>
                  <a:lnTo>
                    <a:pt x="704850" y="821531"/>
                  </a:lnTo>
                  <a:lnTo>
                    <a:pt x="566738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AD1AC61D-F012-44D9-A453-0D0A8124890B}"/>
                </a:ext>
              </a:extLst>
            </p:cNvPr>
            <p:cNvSpPr/>
            <p:nvPr/>
          </p:nvSpPr>
          <p:spPr>
            <a:xfrm>
              <a:off x="4608513" y="1506538"/>
              <a:ext cx="933450" cy="1212850"/>
            </a:xfrm>
            <a:custGeom>
              <a:avLst/>
              <a:gdLst>
                <a:gd name="connsiteX0" fmla="*/ 507206 w 933450"/>
                <a:gd name="connsiteY0" fmla="*/ 816769 h 1212057"/>
                <a:gd name="connsiteX1" fmla="*/ 345281 w 933450"/>
                <a:gd name="connsiteY1" fmla="*/ 971550 h 1212057"/>
                <a:gd name="connsiteX2" fmla="*/ 190500 w 933450"/>
                <a:gd name="connsiteY2" fmla="*/ 1102519 h 1212057"/>
                <a:gd name="connsiteX3" fmla="*/ 54769 w 933450"/>
                <a:gd name="connsiteY3" fmla="*/ 1202532 h 1212057"/>
                <a:gd name="connsiteX4" fmla="*/ 28575 w 933450"/>
                <a:gd name="connsiteY4" fmla="*/ 1212057 h 1212057"/>
                <a:gd name="connsiteX5" fmla="*/ 7144 w 933450"/>
                <a:gd name="connsiteY5" fmla="*/ 1209675 h 1212057"/>
                <a:gd name="connsiteX6" fmla="*/ 0 w 933450"/>
                <a:gd name="connsiteY6" fmla="*/ 1197769 h 1212057"/>
                <a:gd name="connsiteX7" fmla="*/ 4762 w 933450"/>
                <a:gd name="connsiteY7" fmla="*/ 1181100 h 1212057"/>
                <a:gd name="connsiteX8" fmla="*/ 52387 w 933450"/>
                <a:gd name="connsiteY8" fmla="*/ 1131094 h 1212057"/>
                <a:gd name="connsiteX9" fmla="*/ 119062 w 933450"/>
                <a:gd name="connsiteY9" fmla="*/ 1052513 h 1212057"/>
                <a:gd name="connsiteX10" fmla="*/ 192881 w 933450"/>
                <a:gd name="connsiteY10" fmla="*/ 964407 h 1212057"/>
                <a:gd name="connsiteX11" fmla="*/ 311944 w 933450"/>
                <a:gd name="connsiteY11" fmla="*/ 816769 h 1212057"/>
                <a:gd name="connsiteX12" fmla="*/ 435769 w 933450"/>
                <a:gd name="connsiteY12" fmla="*/ 647700 h 1212057"/>
                <a:gd name="connsiteX13" fmla="*/ 509587 w 933450"/>
                <a:gd name="connsiteY13" fmla="*/ 538163 h 1212057"/>
                <a:gd name="connsiteX14" fmla="*/ 554831 w 933450"/>
                <a:gd name="connsiteY14" fmla="*/ 461963 h 1212057"/>
                <a:gd name="connsiteX15" fmla="*/ 590550 w 933450"/>
                <a:gd name="connsiteY15" fmla="*/ 388144 h 1212057"/>
                <a:gd name="connsiteX16" fmla="*/ 619125 w 933450"/>
                <a:gd name="connsiteY16" fmla="*/ 326232 h 1212057"/>
                <a:gd name="connsiteX17" fmla="*/ 628650 w 933450"/>
                <a:gd name="connsiteY17" fmla="*/ 292894 h 1212057"/>
                <a:gd name="connsiteX18" fmla="*/ 628650 w 933450"/>
                <a:gd name="connsiteY18" fmla="*/ 261938 h 1212057"/>
                <a:gd name="connsiteX19" fmla="*/ 619125 w 933450"/>
                <a:gd name="connsiteY19" fmla="*/ 216694 h 1212057"/>
                <a:gd name="connsiteX20" fmla="*/ 600075 w 933450"/>
                <a:gd name="connsiteY20" fmla="*/ 176213 h 1212057"/>
                <a:gd name="connsiteX21" fmla="*/ 569119 w 933450"/>
                <a:gd name="connsiteY21" fmla="*/ 130969 h 1212057"/>
                <a:gd name="connsiteX22" fmla="*/ 531019 w 933450"/>
                <a:gd name="connsiteY22" fmla="*/ 90488 h 1212057"/>
                <a:gd name="connsiteX23" fmla="*/ 500062 w 933450"/>
                <a:gd name="connsiteY23" fmla="*/ 61913 h 1212057"/>
                <a:gd name="connsiteX24" fmla="*/ 485775 w 933450"/>
                <a:gd name="connsiteY24" fmla="*/ 47625 h 1212057"/>
                <a:gd name="connsiteX25" fmla="*/ 481012 w 933450"/>
                <a:gd name="connsiteY25" fmla="*/ 35719 h 1212057"/>
                <a:gd name="connsiteX26" fmla="*/ 488156 w 933450"/>
                <a:gd name="connsiteY26" fmla="*/ 16669 h 1212057"/>
                <a:gd name="connsiteX27" fmla="*/ 500062 w 933450"/>
                <a:gd name="connsiteY27" fmla="*/ 4763 h 1212057"/>
                <a:gd name="connsiteX28" fmla="*/ 521494 w 933450"/>
                <a:gd name="connsiteY28" fmla="*/ 0 h 1212057"/>
                <a:gd name="connsiteX29" fmla="*/ 550069 w 933450"/>
                <a:gd name="connsiteY29" fmla="*/ 0 h 1212057"/>
                <a:gd name="connsiteX30" fmla="*/ 590550 w 933450"/>
                <a:gd name="connsiteY30" fmla="*/ 9525 h 1212057"/>
                <a:gd name="connsiteX31" fmla="*/ 642937 w 933450"/>
                <a:gd name="connsiteY31" fmla="*/ 26194 h 1212057"/>
                <a:gd name="connsiteX32" fmla="*/ 697706 w 933450"/>
                <a:gd name="connsiteY32" fmla="*/ 45244 h 1212057"/>
                <a:gd name="connsiteX33" fmla="*/ 731044 w 933450"/>
                <a:gd name="connsiteY33" fmla="*/ 69057 h 1212057"/>
                <a:gd name="connsiteX34" fmla="*/ 783431 w 933450"/>
                <a:gd name="connsiteY34" fmla="*/ 109538 h 1212057"/>
                <a:gd name="connsiteX35" fmla="*/ 821531 w 933450"/>
                <a:gd name="connsiteY35" fmla="*/ 145257 h 1212057"/>
                <a:gd name="connsiteX36" fmla="*/ 859631 w 933450"/>
                <a:gd name="connsiteY36" fmla="*/ 180975 h 1212057"/>
                <a:gd name="connsiteX37" fmla="*/ 888206 w 933450"/>
                <a:gd name="connsiteY37" fmla="*/ 216694 h 1212057"/>
                <a:gd name="connsiteX38" fmla="*/ 921544 w 933450"/>
                <a:gd name="connsiteY38" fmla="*/ 261938 h 1212057"/>
                <a:gd name="connsiteX39" fmla="*/ 928687 w 933450"/>
                <a:gd name="connsiteY39" fmla="*/ 278607 h 1212057"/>
                <a:gd name="connsiteX40" fmla="*/ 933450 w 933450"/>
                <a:gd name="connsiteY40" fmla="*/ 295275 h 1212057"/>
                <a:gd name="connsiteX41" fmla="*/ 928687 w 933450"/>
                <a:gd name="connsiteY41" fmla="*/ 321469 h 1212057"/>
                <a:gd name="connsiteX42" fmla="*/ 916781 w 933450"/>
                <a:gd name="connsiteY42" fmla="*/ 342900 h 1212057"/>
                <a:gd name="connsiteX43" fmla="*/ 890587 w 933450"/>
                <a:gd name="connsiteY43" fmla="*/ 361950 h 1212057"/>
                <a:gd name="connsiteX44" fmla="*/ 828675 w 933450"/>
                <a:gd name="connsiteY44" fmla="*/ 431007 h 1212057"/>
                <a:gd name="connsiteX45" fmla="*/ 707231 w 933450"/>
                <a:gd name="connsiteY45" fmla="*/ 595313 h 1212057"/>
                <a:gd name="connsiteX46" fmla="*/ 642937 w 933450"/>
                <a:gd name="connsiteY46" fmla="*/ 683419 h 1212057"/>
                <a:gd name="connsiteX47" fmla="*/ 507206 w 933450"/>
                <a:gd name="connsiteY47" fmla="*/ 816769 h 121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33450" h="1212057">
                  <a:moveTo>
                    <a:pt x="507206" y="816769"/>
                  </a:moveTo>
                  <a:lnTo>
                    <a:pt x="345281" y="971550"/>
                  </a:lnTo>
                  <a:lnTo>
                    <a:pt x="190500" y="1102519"/>
                  </a:lnTo>
                  <a:lnTo>
                    <a:pt x="54769" y="1202532"/>
                  </a:lnTo>
                  <a:lnTo>
                    <a:pt x="28575" y="1212057"/>
                  </a:lnTo>
                  <a:lnTo>
                    <a:pt x="7144" y="1209675"/>
                  </a:lnTo>
                  <a:lnTo>
                    <a:pt x="0" y="1197769"/>
                  </a:lnTo>
                  <a:cubicBezTo>
                    <a:pt x="5013" y="1182729"/>
                    <a:pt x="4762" y="1188502"/>
                    <a:pt x="4762" y="1181100"/>
                  </a:cubicBezTo>
                  <a:lnTo>
                    <a:pt x="52387" y="1131094"/>
                  </a:lnTo>
                  <a:lnTo>
                    <a:pt x="119062" y="1052513"/>
                  </a:lnTo>
                  <a:lnTo>
                    <a:pt x="192881" y="964407"/>
                  </a:lnTo>
                  <a:lnTo>
                    <a:pt x="311944" y="816769"/>
                  </a:lnTo>
                  <a:lnTo>
                    <a:pt x="435769" y="647700"/>
                  </a:lnTo>
                  <a:lnTo>
                    <a:pt x="509587" y="538163"/>
                  </a:lnTo>
                  <a:lnTo>
                    <a:pt x="554831" y="461963"/>
                  </a:lnTo>
                  <a:lnTo>
                    <a:pt x="590550" y="388144"/>
                  </a:lnTo>
                  <a:lnTo>
                    <a:pt x="619125" y="326232"/>
                  </a:lnTo>
                  <a:lnTo>
                    <a:pt x="628650" y="292894"/>
                  </a:lnTo>
                  <a:lnTo>
                    <a:pt x="628650" y="261938"/>
                  </a:lnTo>
                  <a:lnTo>
                    <a:pt x="619125" y="216694"/>
                  </a:lnTo>
                  <a:lnTo>
                    <a:pt x="600075" y="176213"/>
                  </a:lnTo>
                  <a:lnTo>
                    <a:pt x="569119" y="130969"/>
                  </a:lnTo>
                  <a:lnTo>
                    <a:pt x="531019" y="90488"/>
                  </a:lnTo>
                  <a:lnTo>
                    <a:pt x="500062" y="61913"/>
                  </a:lnTo>
                  <a:lnTo>
                    <a:pt x="485775" y="47625"/>
                  </a:lnTo>
                  <a:lnTo>
                    <a:pt x="481012" y="35719"/>
                  </a:lnTo>
                  <a:lnTo>
                    <a:pt x="488156" y="16669"/>
                  </a:lnTo>
                  <a:lnTo>
                    <a:pt x="500062" y="4763"/>
                  </a:lnTo>
                  <a:lnTo>
                    <a:pt x="521494" y="0"/>
                  </a:lnTo>
                  <a:lnTo>
                    <a:pt x="550069" y="0"/>
                  </a:lnTo>
                  <a:lnTo>
                    <a:pt x="590550" y="9525"/>
                  </a:lnTo>
                  <a:lnTo>
                    <a:pt x="642937" y="26194"/>
                  </a:lnTo>
                  <a:lnTo>
                    <a:pt x="697706" y="45244"/>
                  </a:lnTo>
                  <a:lnTo>
                    <a:pt x="731044" y="69057"/>
                  </a:lnTo>
                  <a:lnTo>
                    <a:pt x="783431" y="109538"/>
                  </a:lnTo>
                  <a:lnTo>
                    <a:pt x="821531" y="145257"/>
                  </a:lnTo>
                  <a:lnTo>
                    <a:pt x="859631" y="180975"/>
                  </a:lnTo>
                  <a:lnTo>
                    <a:pt x="888206" y="216694"/>
                  </a:lnTo>
                  <a:lnTo>
                    <a:pt x="921544" y="261938"/>
                  </a:lnTo>
                  <a:lnTo>
                    <a:pt x="928687" y="278607"/>
                  </a:lnTo>
                  <a:lnTo>
                    <a:pt x="933450" y="295275"/>
                  </a:lnTo>
                  <a:lnTo>
                    <a:pt x="928687" y="321469"/>
                  </a:lnTo>
                  <a:lnTo>
                    <a:pt x="916781" y="342900"/>
                  </a:lnTo>
                  <a:lnTo>
                    <a:pt x="890587" y="361950"/>
                  </a:lnTo>
                  <a:lnTo>
                    <a:pt x="828675" y="431007"/>
                  </a:lnTo>
                  <a:lnTo>
                    <a:pt x="707231" y="595313"/>
                  </a:lnTo>
                  <a:lnTo>
                    <a:pt x="642937" y="683419"/>
                  </a:lnTo>
                  <a:lnTo>
                    <a:pt x="507206" y="816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33AECBEC-6624-4B88-9537-07DA44861457}"/>
                </a:ext>
              </a:extLst>
            </p:cNvPr>
            <p:cNvSpPr/>
            <p:nvPr/>
          </p:nvSpPr>
          <p:spPr>
            <a:xfrm>
              <a:off x="2952750" y="3606800"/>
              <a:ext cx="3600450" cy="622300"/>
            </a:xfrm>
            <a:custGeom>
              <a:avLst/>
              <a:gdLst>
                <a:gd name="connsiteX0" fmla="*/ 2190750 w 3600450"/>
                <a:gd name="connsiteY0" fmla="*/ 314325 h 622300"/>
                <a:gd name="connsiteX1" fmla="*/ 1819275 w 3600450"/>
                <a:gd name="connsiteY1" fmla="*/ 358775 h 622300"/>
                <a:gd name="connsiteX2" fmla="*/ 1476375 w 3600450"/>
                <a:gd name="connsiteY2" fmla="*/ 390525 h 622300"/>
                <a:gd name="connsiteX3" fmla="*/ 1238250 w 3600450"/>
                <a:gd name="connsiteY3" fmla="*/ 428625 h 622300"/>
                <a:gd name="connsiteX4" fmla="*/ 981075 w 3600450"/>
                <a:gd name="connsiteY4" fmla="*/ 473075 h 622300"/>
                <a:gd name="connsiteX5" fmla="*/ 777875 w 3600450"/>
                <a:gd name="connsiteY5" fmla="*/ 517525 h 622300"/>
                <a:gd name="connsiteX6" fmla="*/ 612775 w 3600450"/>
                <a:gd name="connsiteY6" fmla="*/ 558800 h 622300"/>
                <a:gd name="connsiteX7" fmla="*/ 501650 w 3600450"/>
                <a:gd name="connsiteY7" fmla="*/ 593725 h 622300"/>
                <a:gd name="connsiteX8" fmla="*/ 434975 w 3600450"/>
                <a:gd name="connsiteY8" fmla="*/ 622300 h 622300"/>
                <a:gd name="connsiteX9" fmla="*/ 390525 w 3600450"/>
                <a:gd name="connsiteY9" fmla="*/ 619125 h 622300"/>
                <a:gd name="connsiteX10" fmla="*/ 327025 w 3600450"/>
                <a:gd name="connsiteY10" fmla="*/ 600075 h 622300"/>
                <a:gd name="connsiteX11" fmla="*/ 279400 w 3600450"/>
                <a:gd name="connsiteY11" fmla="*/ 581025 h 622300"/>
                <a:gd name="connsiteX12" fmla="*/ 225425 w 3600450"/>
                <a:gd name="connsiteY12" fmla="*/ 549275 h 622300"/>
                <a:gd name="connsiteX13" fmla="*/ 184150 w 3600450"/>
                <a:gd name="connsiteY13" fmla="*/ 520700 h 622300"/>
                <a:gd name="connsiteX14" fmla="*/ 117475 w 3600450"/>
                <a:gd name="connsiteY14" fmla="*/ 469900 h 622300"/>
                <a:gd name="connsiteX15" fmla="*/ 66675 w 3600450"/>
                <a:gd name="connsiteY15" fmla="*/ 422275 h 622300"/>
                <a:gd name="connsiteX16" fmla="*/ 15875 w 3600450"/>
                <a:gd name="connsiteY16" fmla="*/ 374650 h 622300"/>
                <a:gd name="connsiteX17" fmla="*/ 3175 w 3600450"/>
                <a:gd name="connsiteY17" fmla="*/ 349250 h 622300"/>
                <a:gd name="connsiteX18" fmla="*/ 0 w 3600450"/>
                <a:gd name="connsiteY18" fmla="*/ 307975 h 622300"/>
                <a:gd name="connsiteX19" fmla="*/ 9525 w 3600450"/>
                <a:gd name="connsiteY19" fmla="*/ 288925 h 622300"/>
                <a:gd name="connsiteX20" fmla="*/ 25400 w 3600450"/>
                <a:gd name="connsiteY20" fmla="*/ 285750 h 622300"/>
                <a:gd name="connsiteX21" fmla="*/ 57150 w 3600450"/>
                <a:gd name="connsiteY21" fmla="*/ 295275 h 622300"/>
                <a:gd name="connsiteX22" fmla="*/ 88900 w 3600450"/>
                <a:gd name="connsiteY22" fmla="*/ 317500 h 622300"/>
                <a:gd name="connsiteX23" fmla="*/ 155575 w 3600450"/>
                <a:gd name="connsiteY23" fmla="*/ 349250 h 622300"/>
                <a:gd name="connsiteX24" fmla="*/ 231775 w 3600450"/>
                <a:gd name="connsiteY24" fmla="*/ 368300 h 622300"/>
                <a:gd name="connsiteX25" fmla="*/ 320675 w 3600450"/>
                <a:gd name="connsiteY25" fmla="*/ 381000 h 622300"/>
                <a:gd name="connsiteX26" fmla="*/ 415925 w 3600450"/>
                <a:gd name="connsiteY26" fmla="*/ 384175 h 622300"/>
                <a:gd name="connsiteX27" fmla="*/ 485775 w 3600450"/>
                <a:gd name="connsiteY27" fmla="*/ 377825 h 622300"/>
                <a:gd name="connsiteX28" fmla="*/ 673100 w 3600450"/>
                <a:gd name="connsiteY28" fmla="*/ 346075 h 622300"/>
                <a:gd name="connsiteX29" fmla="*/ 1047750 w 3600450"/>
                <a:gd name="connsiteY29" fmla="*/ 285750 h 622300"/>
                <a:gd name="connsiteX30" fmla="*/ 1612900 w 3600450"/>
                <a:gd name="connsiteY30" fmla="*/ 196850 h 622300"/>
                <a:gd name="connsiteX31" fmla="*/ 1898650 w 3600450"/>
                <a:gd name="connsiteY31" fmla="*/ 152400 h 622300"/>
                <a:gd name="connsiteX32" fmla="*/ 2327275 w 3600450"/>
                <a:gd name="connsiteY32" fmla="*/ 130175 h 622300"/>
                <a:gd name="connsiteX33" fmla="*/ 2819400 w 3600450"/>
                <a:gd name="connsiteY33" fmla="*/ 92075 h 622300"/>
                <a:gd name="connsiteX34" fmla="*/ 2927350 w 3600450"/>
                <a:gd name="connsiteY34" fmla="*/ 53975 h 622300"/>
                <a:gd name="connsiteX35" fmla="*/ 3041650 w 3600450"/>
                <a:gd name="connsiteY35" fmla="*/ 0 h 622300"/>
                <a:gd name="connsiteX36" fmla="*/ 3133725 w 3600450"/>
                <a:gd name="connsiteY36" fmla="*/ 3175 h 622300"/>
                <a:gd name="connsiteX37" fmla="*/ 3216275 w 3600450"/>
                <a:gd name="connsiteY37" fmla="*/ 15875 h 622300"/>
                <a:gd name="connsiteX38" fmla="*/ 3317875 w 3600450"/>
                <a:gd name="connsiteY38" fmla="*/ 44450 h 622300"/>
                <a:gd name="connsiteX39" fmla="*/ 3419475 w 3600450"/>
                <a:gd name="connsiteY39" fmla="*/ 79375 h 622300"/>
                <a:gd name="connsiteX40" fmla="*/ 3559175 w 3600450"/>
                <a:gd name="connsiteY40" fmla="*/ 142875 h 622300"/>
                <a:gd name="connsiteX41" fmla="*/ 3587750 w 3600450"/>
                <a:gd name="connsiteY41" fmla="*/ 165100 h 622300"/>
                <a:gd name="connsiteX42" fmla="*/ 3600450 w 3600450"/>
                <a:gd name="connsiteY42" fmla="*/ 193675 h 622300"/>
                <a:gd name="connsiteX43" fmla="*/ 3600450 w 3600450"/>
                <a:gd name="connsiteY43" fmla="*/ 228600 h 622300"/>
                <a:gd name="connsiteX44" fmla="*/ 3587750 w 3600450"/>
                <a:gd name="connsiteY44" fmla="*/ 254000 h 622300"/>
                <a:gd name="connsiteX45" fmla="*/ 3536950 w 3600450"/>
                <a:gd name="connsiteY45" fmla="*/ 285750 h 622300"/>
                <a:gd name="connsiteX46" fmla="*/ 3390900 w 3600450"/>
                <a:gd name="connsiteY46" fmla="*/ 288925 h 622300"/>
                <a:gd name="connsiteX47" fmla="*/ 3038475 w 3600450"/>
                <a:gd name="connsiteY47" fmla="*/ 276225 h 622300"/>
                <a:gd name="connsiteX48" fmla="*/ 2622550 w 3600450"/>
                <a:gd name="connsiteY48" fmla="*/ 285750 h 622300"/>
                <a:gd name="connsiteX49" fmla="*/ 2190750 w 3600450"/>
                <a:gd name="connsiteY49" fmla="*/ 314325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0450" h="622300">
                  <a:moveTo>
                    <a:pt x="2190750" y="314325"/>
                  </a:moveTo>
                  <a:lnTo>
                    <a:pt x="1819275" y="358775"/>
                  </a:lnTo>
                  <a:lnTo>
                    <a:pt x="1476375" y="390525"/>
                  </a:lnTo>
                  <a:lnTo>
                    <a:pt x="1238250" y="428625"/>
                  </a:lnTo>
                  <a:lnTo>
                    <a:pt x="981075" y="473075"/>
                  </a:lnTo>
                  <a:lnTo>
                    <a:pt x="777875" y="517525"/>
                  </a:lnTo>
                  <a:lnTo>
                    <a:pt x="612775" y="558800"/>
                  </a:lnTo>
                  <a:lnTo>
                    <a:pt x="501650" y="593725"/>
                  </a:lnTo>
                  <a:lnTo>
                    <a:pt x="434975" y="622300"/>
                  </a:lnTo>
                  <a:lnTo>
                    <a:pt x="390525" y="619125"/>
                  </a:lnTo>
                  <a:lnTo>
                    <a:pt x="327025" y="600075"/>
                  </a:lnTo>
                  <a:lnTo>
                    <a:pt x="279400" y="581025"/>
                  </a:lnTo>
                  <a:lnTo>
                    <a:pt x="225425" y="549275"/>
                  </a:lnTo>
                  <a:lnTo>
                    <a:pt x="184150" y="520700"/>
                  </a:lnTo>
                  <a:lnTo>
                    <a:pt x="117475" y="469900"/>
                  </a:lnTo>
                  <a:lnTo>
                    <a:pt x="66675" y="422275"/>
                  </a:lnTo>
                  <a:lnTo>
                    <a:pt x="15875" y="374650"/>
                  </a:lnTo>
                  <a:lnTo>
                    <a:pt x="3175" y="349250"/>
                  </a:lnTo>
                  <a:lnTo>
                    <a:pt x="0" y="307975"/>
                  </a:lnTo>
                  <a:lnTo>
                    <a:pt x="9525" y="288925"/>
                  </a:lnTo>
                  <a:lnTo>
                    <a:pt x="25400" y="285750"/>
                  </a:lnTo>
                  <a:lnTo>
                    <a:pt x="57150" y="295275"/>
                  </a:lnTo>
                  <a:lnTo>
                    <a:pt x="88900" y="317500"/>
                  </a:lnTo>
                  <a:lnTo>
                    <a:pt x="155575" y="349250"/>
                  </a:lnTo>
                  <a:lnTo>
                    <a:pt x="231775" y="368300"/>
                  </a:lnTo>
                  <a:lnTo>
                    <a:pt x="320675" y="381000"/>
                  </a:lnTo>
                  <a:lnTo>
                    <a:pt x="415925" y="384175"/>
                  </a:lnTo>
                  <a:lnTo>
                    <a:pt x="485775" y="377825"/>
                  </a:lnTo>
                  <a:lnTo>
                    <a:pt x="673100" y="346075"/>
                  </a:lnTo>
                  <a:lnTo>
                    <a:pt x="1047750" y="285750"/>
                  </a:lnTo>
                  <a:lnTo>
                    <a:pt x="1612900" y="196850"/>
                  </a:lnTo>
                  <a:lnTo>
                    <a:pt x="1898650" y="152400"/>
                  </a:lnTo>
                  <a:lnTo>
                    <a:pt x="2327275" y="130175"/>
                  </a:lnTo>
                  <a:lnTo>
                    <a:pt x="2819400" y="92075"/>
                  </a:lnTo>
                  <a:lnTo>
                    <a:pt x="2927350" y="53975"/>
                  </a:lnTo>
                  <a:lnTo>
                    <a:pt x="3041650" y="0"/>
                  </a:lnTo>
                  <a:lnTo>
                    <a:pt x="3133725" y="3175"/>
                  </a:lnTo>
                  <a:lnTo>
                    <a:pt x="3216275" y="15875"/>
                  </a:lnTo>
                  <a:lnTo>
                    <a:pt x="3317875" y="44450"/>
                  </a:lnTo>
                  <a:lnTo>
                    <a:pt x="3419475" y="79375"/>
                  </a:lnTo>
                  <a:lnTo>
                    <a:pt x="3559175" y="142875"/>
                  </a:lnTo>
                  <a:lnTo>
                    <a:pt x="3587750" y="165100"/>
                  </a:lnTo>
                  <a:lnTo>
                    <a:pt x="3600450" y="193675"/>
                  </a:lnTo>
                  <a:lnTo>
                    <a:pt x="3600450" y="228600"/>
                  </a:lnTo>
                  <a:lnTo>
                    <a:pt x="3587750" y="254000"/>
                  </a:lnTo>
                  <a:lnTo>
                    <a:pt x="3536950" y="285750"/>
                  </a:lnTo>
                  <a:lnTo>
                    <a:pt x="3390900" y="288925"/>
                  </a:lnTo>
                  <a:lnTo>
                    <a:pt x="3038475" y="276225"/>
                  </a:lnTo>
                  <a:lnTo>
                    <a:pt x="2622550" y="285750"/>
                  </a:lnTo>
                  <a:lnTo>
                    <a:pt x="21907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CDBC4EB7-81E0-484C-B891-8037DCBC8255}"/>
                </a:ext>
              </a:extLst>
            </p:cNvPr>
            <p:cNvSpPr/>
            <p:nvPr/>
          </p:nvSpPr>
          <p:spPr>
            <a:xfrm>
              <a:off x="3300413" y="1976438"/>
              <a:ext cx="1481137" cy="358775"/>
            </a:xfrm>
            <a:custGeom>
              <a:avLst/>
              <a:gdLst>
                <a:gd name="connsiteX0" fmla="*/ 1019175 w 1481137"/>
                <a:gd name="connsiteY0" fmla="*/ 252412 h 359568"/>
                <a:gd name="connsiteX1" fmla="*/ 731043 w 1481137"/>
                <a:gd name="connsiteY1" fmla="*/ 304800 h 359568"/>
                <a:gd name="connsiteX2" fmla="*/ 492918 w 1481137"/>
                <a:gd name="connsiteY2" fmla="*/ 340518 h 359568"/>
                <a:gd name="connsiteX3" fmla="*/ 354806 w 1481137"/>
                <a:gd name="connsiteY3" fmla="*/ 359568 h 359568"/>
                <a:gd name="connsiteX4" fmla="*/ 257175 w 1481137"/>
                <a:gd name="connsiteY4" fmla="*/ 357187 h 359568"/>
                <a:gd name="connsiteX5" fmla="*/ 180975 w 1481137"/>
                <a:gd name="connsiteY5" fmla="*/ 350043 h 359568"/>
                <a:gd name="connsiteX6" fmla="*/ 107156 w 1481137"/>
                <a:gd name="connsiteY6" fmla="*/ 333375 h 359568"/>
                <a:gd name="connsiteX7" fmla="*/ 0 w 1481137"/>
                <a:gd name="connsiteY7" fmla="*/ 288131 h 359568"/>
                <a:gd name="connsiteX8" fmla="*/ 54768 w 1481137"/>
                <a:gd name="connsiteY8" fmla="*/ 188118 h 359568"/>
                <a:gd name="connsiteX9" fmla="*/ 197643 w 1481137"/>
                <a:gd name="connsiteY9" fmla="*/ 200025 h 359568"/>
                <a:gd name="connsiteX10" fmla="*/ 350043 w 1481137"/>
                <a:gd name="connsiteY10" fmla="*/ 197643 h 359568"/>
                <a:gd name="connsiteX11" fmla="*/ 507206 w 1481137"/>
                <a:gd name="connsiteY11" fmla="*/ 183356 h 359568"/>
                <a:gd name="connsiteX12" fmla="*/ 690562 w 1481137"/>
                <a:gd name="connsiteY12" fmla="*/ 154781 h 359568"/>
                <a:gd name="connsiteX13" fmla="*/ 828675 w 1481137"/>
                <a:gd name="connsiteY13" fmla="*/ 128587 h 359568"/>
                <a:gd name="connsiteX14" fmla="*/ 923925 w 1481137"/>
                <a:gd name="connsiteY14" fmla="*/ 104775 h 359568"/>
                <a:gd name="connsiteX15" fmla="*/ 1033462 w 1481137"/>
                <a:gd name="connsiteY15" fmla="*/ 71437 h 359568"/>
                <a:gd name="connsiteX16" fmla="*/ 1114425 w 1481137"/>
                <a:gd name="connsiteY16" fmla="*/ 38100 h 359568"/>
                <a:gd name="connsiteX17" fmla="*/ 1181100 w 1481137"/>
                <a:gd name="connsiteY17" fmla="*/ 0 h 359568"/>
                <a:gd name="connsiteX18" fmla="*/ 1235868 w 1481137"/>
                <a:gd name="connsiteY18" fmla="*/ 11906 h 359568"/>
                <a:gd name="connsiteX19" fmla="*/ 1319212 w 1481137"/>
                <a:gd name="connsiteY19" fmla="*/ 38100 h 359568"/>
                <a:gd name="connsiteX20" fmla="*/ 1397793 w 1481137"/>
                <a:gd name="connsiteY20" fmla="*/ 66675 h 359568"/>
                <a:gd name="connsiteX21" fmla="*/ 1452562 w 1481137"/>
                <a:gd name="connsiteY21" fmla="*/ 95250 h 359568"/>
                <a:gd name="connsiteX22" fmla="*/ 1466850 w 1481137"/>
                <a:gd name="connsiteY22" fmla="*/ 107156 h 359568"/>
                <a:gd name="connsiteX23" fmla="*/ 1476375 w 1481137"/>
                <a:gd name="connsiteY23" fmla="*/ 121443 h 359568"/>
                <a:gd name="connsiteX24" fmla="*/ 1481137 w 1481137"/>
                <a:gd name="connsiteY24" fmla="*/ 138112 h 359568"/>
                <a:gd name="connsiteX25" fmla="*/ 1473993 w 1481137"/>
                <a:gd name="connsiteY25" fmla="*/ 159543 h 359568"/>
                <a:gd name="connsiteX26" fmla="*/ 1454943 w 1481137"/>
                <a:gd name="connsiteY26" fmla="*/ 176212 h 359568"/>
                <a:gd name="connsiteX27" fmla="*/ 1419225 w 1481137"/>
                <a:gd name="connsiteY27" fmla="*/ 195262 h 359568"/>
                <a:gd name="connsiteX28" fmla="*/ 1383506 w 1481137"/>
                <a:gd name="connsiteY28" fmla="*/ 204787 h 359568"/>
                <a:gd name="connsiteX29" fmla="*/ 1312068 w 1481137"/>
                <a:gd name="connsiteY29" fmla="*/ 202406 h 359568"/>
                <a:gd name="connsiteX30" fmla="*/ 1235868 w 1481137"/>
                <a:gd name="connsiteY30" fmla="*/ 211931 h 359568"/>
                <a:gd name="connsiteX31" fmla="*/ 1019175 w 1481137"/>
                <a:gd name="connsiteY31" fmla="*/ 25241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7" h="359568">
                  <a:moveTo>
                    <a:pt x="1019175" y="252412"/>
                  </a:moveTo>
                  <a:lnTo>
                    <a:pt x="731043" y="304800"/>
                  </a:lnTo>
                  <a:lnTo>
                    <a:pt x="492918" y="340518"/>
                  </a:lnTo>
                  <a:lnTo>
                    <a:pt x="354806" y="359568"/>
                  </a:lnTo>
                  <a:lnTo>
                    <a:pt x="257175" y="357187"/>
                  </a:lnTo>
                  <a:lnTo>
                    <a:pt x="180975" y="350043"/>
                  </a:lnTo>
                  <a:lnTo>
                    <a:pt x="107156" y="333375"/>
                  </a:lnTo>
                  <a:lnTo>
                    <a:pt x="0" y="288131"/>
                  </a:lnTo>
                  <a:lnTo>
                    <a:pt x="54768" y="188118"/>
                  </a:lnTo>
                  <a:lnTo>
                    <a:pt x="197643" y="200025"/>
                  </a:lnTo>
                  <a:lnTo>
                    <a:pt x="350043" y="197643"/>
                  </a:lnTo>
                  <a:lnTo>
                    <a:pt x="507206" y="183356"/>
                  </a:lnTo>
                  <a:lnTo>
                    <a:pt x="690562" y="154781"/>
                  </a:lnTo>
                  <a:lnTo>
                    <a:pt x="828675" y="128587"/>
                  </a:lnTo>
                  <a:lnTo>
                    <a:pt x="923925" y="104775"/>
                  </a:lnTo>
                  <a:lnTo>
                    <a:pt x="1033462" y="71437"/>
                  </a:lnTo>
                  <a:lnTo>
                    <a:pt x="1114425" y="38100"/>
                  </a:lnTo>
                  <a:lnTo>
                    <a:pt x="1181100" y="0"/>
                  </a:lnTo>
                  <a:lnTo>
                    <a:pt x="1235868" y="11906"/>
                  </a:lnTo>
                  <a:lnTo>
                    <a:pt x="1319212" y="38100"/>
                  </a:lnTo>
                  <a:lnTo>
                    <a:pt x="1397793" y="66675"/>
                  </a:lnTo>
                  <a:lnTo>
                    <a:pt x="1452562" y="95250"/>
                  </a:lnTo>
                  <a:lnTo>
                    <a:pt x="1466850" y="107156"/>
                  </a:lnTo>
                  <a:lnTo>
                    <a:pt x="1476375" y="121443"/>
                  </a:lnTo>
                  <a:lnTo>
                    <a:pt x="1481137" y="138112"/>
                  </a:lnTo>
                  <a:lnTo>
                    <a:pt x="1473993" y="159543"/>
                  </a:lnTo>
                  <a:lnTo>
                    <a:pt x="1454943" y="176212"/>
                  </a:lnTo>
                  <a:lnTo>
                    <a:pt x="1419225" y="195262"/>
                  </a:lnTo>
                  <a:lnTo>
                    <a:pt x="1383506" y="204787"/>
                  </a:lnTo>
                  <a:lnTo>
                    <a:pt x="1312068" y="202406"/>
                  </a:lnTo>
                  <a:lnTo>
                    <a:pt x="1235868" y="211931"/>
                  </a:lnTo>
                  <a:lnTo>
                    <a:pt x="10191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F90E8313-329E-4BE3-9A48-9F8A71122DB5}"/>
                </a:ext>
              </a:extLst>
            </p:cNvPr>
            <p:cNvSpPr/>
            <p:nvPr/>
          </p:nvSpPr>
          <p:spPr>
            <a:xfrm>
              <a:off x="3589338" y="2276475"/>
              <a:ext cx="687387" cy="757238"/>
            </a:xfrm>
            <a:custGeom>
              <a:avLst/>
              <a:gdLst>
                <a:gd name="connsiteX0" fmla="*/ 378619 w 688181"/>
                <a:gd name="connsiteY0" fmla="*/ 495300 h 757238"/>
                <a:gd name="connsiteX1" fmla="*/ 288131 w 688181"/>
                <a:gd name="connsiteY1" fmla="*/ 333375 h 757238"/>
                <a:gd name="connsiteX2" fmla="*/ 247650 w 688181"/>
                <a:gd name="connsiteY2" fmla="*/ 266700 h 757238"/>
                <a:gd name="connsiteX3" fmla="*/ 211931 w 688181"/>
                <a:gd name="connsiteY3" fmla="*/ 211931 h 757238"/>
                <a:gd name="connsiteX4" fmla="*/ 171450 w 688181"/>
                <a:gd name="connsiteY4" fmla="*/ 152400 h 757238"/>
                <a:gd name="connsiteX5" fmla="*/ 145256 w 688181"/>
                <a:gd name="connsiteY5" fmla="*/ 123825 h 757238"/>
                <a:gd name="connsiteX6" fmla="*/ 104775 w 688181"/>
                <a:gd name="connsiteY6" fmla="*/ 85725 h 757238"/>
                <a:gd name="connsiteX7" fmla="*/ 0 w 688181"/>
                <a:gd name="connsiteY7" fmla="*/ 9525 h 757238"/>
                <a:gd name="connsiteX8" fmla="*/ 169069 w 688181"/>
                <a:gd name="connsiteY8" fmla="*/ 0 h 757238"/>
                <a:gd name="connsiteX9" fmla="*/ 316706 w 688181"/>
                <a:gd name="connsiteY9" fmla="*/ 104775 h 757238"/>
                <a:gd name="connsiteX10" fmla="*/ 378619 w 688181"/>
                <a:gd name="connsiteY10" fmla="*/ 150019 h 757238"/>
                <a:gd name="connsiteX11" fmla="*/ 445294 w 688181"/>
                <a:gd name="connsiteY11" fmla="*/ 197644 h 757238"/>
                <a:gd name="connsiteX12" fmla="*/ 502444 w 688181"/>
                <a:gd name="connsiteY12" fmla="*/ 245269 h 757238"/>
                <a:gd name="connsiteX13" fmla="*/ 564356 w 688181"/>
                <a:gd name="connsiteY13" fmla="*/ 307181 h 757238"/>
                <a:gd name="connsiteX14" fmla="*/ 611981 w 688181"/>
                <a:gd name="connsiteY14" fmla="*/ 357188 h 757238"/>
                <a:gd name="connsiteX15" fmla="*/ 638175 w 688181"/>
                <a:gd name="connsiteY15" fmla="*/ 395288 h 757238"/>
                <a:gd name="connsiteX16" fmla="*/ 659606 w 688181"/>
                <a:gd name="connsiteY16" fmla="*/ 433388 h 757238"/>
                <a:gd name="connsiteX17" fmla="*/ 673894 w 688181"/>
                <a:gd name="connsiteY17" fmla="*/ 476250 h 757238"/>
                <a:gd name="connsiteX18" fmla="*/ 681037 w 688181"/>
                <a:gd name="connsiteY18" fmla="*/ 516731 h 757238"/>
                <a:gd name="connsiteX19" fmla="*/ 688181 w 688181"/>
                <a:gd name="connsiteY19" fmla="*/ 566738 h 757238"/>
                <a:gd name="connsiteX20" fmla="*/ 688181 w 688181"/>
                <a:gd name="connsiteY20" fmla="*/ 609600 h 757238"/>
                <a:gd name="connsiteX21" fmla="*/ 678656 w 688181"/>
                <a:gd name="connsiteY21" fmla="*/ 654844 h 757238"/>
                <a:gd name="connsiteX22" fmla="*/ 661987 w 688181"/>
                <a:gd name="connsiteY22" fmla="*/ 692944 h 757238"/>
                <a:gd name="connsiteX23" fmla="*/ 642937 w 688181"/>
                <a:gd name="connsiteY23" fmla="*/ 716756 h 757238"/>
                <a:gd name="connsiteX24" fmla="*/ 621506 w 688181"/>
                <a:gd name="connsiteY24" fmla="*/ 740569 h 757238"/>
                <a:gd name="connsiteX25" fmla="*/ 597694 w 688181"/>
                <a:gd name="connsiteY25" fmla="*/ 754856 h 757238"/>
                <a:gd name="connsiteX26" fmla="*/ 561975 w 688181"/>
                <a:gd name="connsiteY26" fmla="*/ 757238 h 757238"/>
                <a:gd name="connsiteX27" fmla="*/ 535781 w 688181"/>
                <a:gd name="connsiteY27" fmla="*/ 750094 h 757238"/>
                <a:gd name="connsiteX28" fmla="*/ 502444 w 688181"/>
                <a:gd name="connsiteY28" fmla="*/ 728663 h 757238"/>
                <a:gd name="connsiteX29" fmla="*/ 466725 w 688181"/>
                <a:gd name="connsiteY29" fmla="*/ 697706 h 757238"/>
                <a:gd name="connsiteX30" fmla="*/ 452437 w 688181"/>
                <a:gd name="connsiteY30" fmla="*/ 664369 h 757238"/>
                <a:gd name="connsiteX31" fmla="*/ 378619 w 688181"/>
                <a:gd name="connsiteY31" fmla="*/ 49530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8181" h="757238">
                  <a:moveTo>
                    <a:pt x="378619" y="495300"/>
                  </a:moveTo>
                  <a:lnTo>
                    <a:pt x="288131" y="333375"/>
                  </a:lnTo>
                  <a:lnTo>
                    <a:pt x="247650" y="266700"/>
                  </a:lnTo>
                  <a:lnTo>
                    <a:pt x="211931" y="211931"/>
                  </a:lnTo>
                  <a:lnTo>
                    <a:pt x="171450" y="152400"/>
                  </a:lnTo>
                  <a:lnTo>
                    <a:pt x="145256" y="123825"/>
                  </a:lnTo>
                  <a:lnTo>
                    <a:pt x="104775" y="85725"/>
                  </a:lnTo>
                  <a:lnTo>
                    <a:pt x="0" y="9525"/>
                  </a:lnTo>
                  <a:lnTo>
                    <a:pt x="169069" y="0"/>
                  </a:lnTo>
                  <a:lnTo>
                    <a:pt x="316706" y="104775"/>
                  </a:lnTo>
                  <a:lnTo>
                    <a:pt x="378619" y="150019"/>
                  </a:lnTo>
                  <a:lnTo>
                    <a:pt x="445294" y="197644"/>
                  </a:lnTo>
                  <a:lnTo>
                    <a:pt x="502444" y="245269"/>
                  </a:lnTo>
                  <a:lnTo>
                    <a:pt x="564356" y="307181"/>
                  </a:lnTo>
                  <a:lnTo>
                    <a:pt x="611981" y="357188"/>
                  </a:lnTo>
                  <a:lnTo>
                    <a:pt x="638175" y="395288"/>
                  </a:lnTo>
                  <a:lnTo>
                    <a:pt x="659606" y="433388"/>
                  </a:lnTo>
                  <a:lnTo>
                    <a:pt x="673894" y="476250"/>
                  </a:lnTo>
                  <a:lnTo>
                    <a:pt x="681037" y="516731"/>
                  </a:lnTo>
                  <a:lnTo>
                    <a:pt x="688181" y="566738"/>
                  </a:lnTo>
                  <a:lnTo>
                    <a:pt x="688181" y="609600"/>
                  </a:lnTo>
                  <a:lnTo>
                    <a:pt x="678656" y="654844"/>
                  </a:lnTo>
                  <a:lnTo>
                    <a:pt x="661987" y="692944"/>
                  </a:lnTo>
                  <a:lnTo>
                    <a:pt x="642937" y="716756"/>
                  </a:lnTo>
                  <a:lnTo>
                    <a:pt x="621506" y="740569"/>
                  </a:lnTo>
                  <a:lnTo>
                    <a:pt x="597694" y="754856"/>
                  </a:lnTo>
                  <a:lnTo>
                    <a:pt x="561975" y="757238"/>
                  </a:lnTo>
                  <a:lnTo>
                    <a:pt x="535781" y="750094"/>
                  </a:lnTo>
                  <a:lnTo>
                    <a:pt x="502444" y="728663"/>
                  </a:lnTo>
                  <a:lnTo>
                    <a:pt x="466725" y="697706"/>
                  </a:lnTo>
                  <a:lnTo>
                    <a:pt x="452437" y="664369"/>
                  </a:lnTo>
                  <a:lnTo>
                    <a:pt x="378619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A8912283-D3FB-49EB-BC43-3614CC3EC676}"/>
                </a:ext>
              </a:extLst>
            </p:cNvPr>
            <p:cNvSpPr/>
            <p:nvPr/>
          </p:nvSpPr>
          <p:spPr>
            <a:xfrm>
              <a:off x="5214938" y="1885950"/>
              <a:ext cx="1460500" cy="382588"/>
            </a:xfrm>
            <a:custGeom>
              <a:avLst/>
              <a:gdLst>
                <a:gd name="connsiteX0" fmla="*/ 909637 w 1459706"/>
                <a:gd name="connsiteY0" fmla="*/ 295275 h 383381"/>
                <a:gd name="connsiteX1" fmla="*/ 604837 w 1459706"/>
                <a:gd name="connsiteY1" fmla="*/ 338138 h 383381"/>
                <a:gd name="connsiteX2" fmla="*/ 471487 w 1459706"/>
                <a:gd name="connsiteY2" fmla="*/ 364331 h 383381"/>
                <a:gd name="connsiteX3" fmla="*/ 395287 w 1459706"/>
                <a:gd name="connsiteY3" fmla="*/ 376238 h 383381"/>
                <a:gd name="connsiteX4" fmla="*/ 352425 w 1459706"/>
                <a:gd name="connsiteY4" fmla="*/ 381000 h 383381"/>
                <a:gd name="connsiteX5" fmla="*/ 302418 w 1459706"/>
                <a:gd name="connsiteY5" fmla="*/ 383381 h 383381"/>
                <a:gd name="connsiteX6" fmla="*/ 271462 w 1459706"/>
                <a:gd name="connsiteY6" fmla="*/ 381000 h 383381"/>
                <a:gd name="connsiteX7" fmla="*/ 214312 w 1459706"/>
                <a:gd name="connsiteY7" fmla="*/ 366713 h 383381"/>
                <a:gd name="connsiteX8" fmla="*/ 142875 w 1459706"/>
                <a:gd name="connsiteY8" fmla="*/ 340519 h 383381"/>
                <a:gd name="connsiteX9" fmla="*/ 73818 w 1459706"/>
                <a:gd name="connsiteY9" fmla="*/ 311944 h 383381"/>
                <a:gd name="connsiteX10" fmla="*/ 0 w 1459706"/>
                <a:gd name="connsiteY10" fmla="*/ 276225 h 383381"/>
                <a:gd name="connsiteX11" fmla="*/ 45243 w 1459706"/>
                <a:gd name="connsiteY11" fmla="*/ 190500 h 383381"/>
                <a:gd name="connsiteX12" fmla="*/ 157162 w 1459706"/>
                <a:gd name="connsiteY12" fmla="*/ 207169 h 383381"/>
                <a:gd name="connsiteX13" fmla="*/ 300037 w 1459706"/>
                <a:gd name="connsiteY13" fmla="*/ 214313 h 383381"/>
                <a:gd name="connsiteX14" fmla="*/ 404812 w 1459706"/>
                <a:gd name="connsiteY14" fmla="*/ 209550 h 383381"/>
                <a:gd name="connsiteX15" fmla="*/ 531018 w 1459706"/>
                <a:gd name="connsiteY15" fmla="*/ 195263 h 383381"/>
                <a:gd name="connsiteX16" fmla="*/ 676275 w 1459706"/>
                <a:gd name="connsiteY16" fmla="*/ 173831 h 383381"/>
                <a:gd name="connsiteX17" fmla="*/ 812006 w 1459706"/>
                <a:gd name="connsiteY17" fmla="*/ 147638 h 383381"/>
                <a:gd name="connsiteX18" fmla="*/ 904875 w 1459706"/>
                <a:gd name="connsiteY18" fmla="*/ 123825 h 383381"/>
                <a:gd name="connsiteX19" fmla="*/ 981075 w 1459706"/>
                <a:gd name="connsiteY19" fmla="*/ 100013 h 383381"/>
                <a:gd name="connsiteX20" fmla="*/ 1047750 w 1459706"/>
                <a:gd name="connsiteY20" fmla="*/ 69056 h 383381"/>
                <a:gd name="connsiteX21" fmla="*/ 1147762 w 1459706"/>
                <a:gd name="connsiteY21" fmla="*/ 21431 h 383381"/>
                <a:gd name="connsiteX22" fmla="*/ 1188243 w 1459706"/>
                <a:gd name="connsiteY22" fmla="*/ 0 h 383381"/>
                <a:gd name="connsiteX23" fmla="*/ 1257300 w 1459706"/>
                <a:gd name="connsiteY23" fmla="*/ 14288 h 383381"/>
                <a:gd name="connsiteX24" fmla="*/ 1333500 w 1459706"/>
                <a:gd name="connsiteY24" fmla="*/ 33338 h 383381"/>
                <a:gd name="connsiteX25" fmla="*/ 1385887 w 1459706"/>
                <a:gd name="connsiteY25" fmla="*/ 50006 h 383381"/>
                <a:gd name="connsiteX26" fmla="*/ 1426368 w 1459706"/>
                <a:gd name="connsiteY26" fmla="*/ 69056 h 383381"/>
                <a:gd name="connsiteX27" fmla="*/ 1443037 w 1459706"/>
                <a:gd name="connsiteY27" fmla="*/ 78581 h 383381"/>
                <a:gd name="connsiteX28" fmla="*/ 1454943 w 1459706"/>
                <a:gd name="connsiteY28" fmla="*/ 97631 h 383381"/>
                <a:gd name="connsiteX29" fmla="*/ 1459706 w 1459706"/>
                <a:gd name="connsiteY29" fmla="*/ 121444 h 383381"/>
                <a:gd name="connsiteX30" fmla="*/ 1457325 w 1459706"/>
                <a:gd name="connsiteY30" fmla="*/ 150019 h 383381"/>
                <a:gd name="connsiteX31" fmla="*/ 1445418 w 1459706"/>
                <a:gd name="connsiteY31" fmla="*/ 173831 h 383381"/>
                <a:gd name="connsiteX32" fmla="*/ 1404937 w 1459706"/>
                <a:gd name="connsiteY32" fmla="*/ 209550 h 383381"/>
                <a:gd name="connsiteX33" fmla="*/ 1369218 w 1459706"/>
                <a:gd name="connsiteY33" fmla="*/ 226219 h 383381"/>
                <a:gd name="connsiteX34" fmla="*/ 1257300 w 1459706"/>
                <a:gd name="connsiteY34" fmla="*/ 238125 h 383381"/>
                <a:gd name="connsiteX35" fmla="*/ 1085850 w 1459706"/>
                <a:gd name="connsiteY35" fmla="*/ 266700 h 383381"/>
                <a:gd name="connsiteX36" fmla="*/ 909637 w 1459706"/>
                <a:gd name="connsiteY36" fmla="*/ 295275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9706" h="383381">
                  <a:moveTo>
                    <a:pt x="909637" y="295275"/>
                  </a:moveTo>
                  <a:lnTo>
                    <a:pt x="604837" y="338138"/>
                  </a:lnTo>
                  <a:lnTo>
                    <a:pt x="471487" y="364331"/>
                  </a:lnTo>
                  <a:lnTo>
                    <a:pt x="395287" y="376238"/>
                  </a:lnTo>
                  <a:lnTo>
                    <a:pt x="352425" y="381000"/>
                  </a:lnTo>
                  <a:lnTo>
                    <a:pt x="302418" y="383381"/>
                  </a:lnTo>
                  <a:lnTo>
                    <a:pt x="271462" y="381000"/>
                  </a:lnTo>
                  <a:lnTo>
                    <a:pt x="214312" y="366713"/>
                  </a:lnTo>
                  <a:lnTo>
                    <a:pt x="142875" y="340519"/>
                  </a:lnTo>
                  <a:lnTo>
                    <a:pt x="73818" y="311944"/>
                  </a:lnTo>
                  <a:lnTo>
                    <a:pt x="0" y="276225"/>
                  </a:lnTo>
                  <a:lnTo>
                    <a:pt x="45243" y="190500"/>
                  </a:lnTo>
                  <a:lnTo>
                    <a:pt x="157162" y="207169"/>
                  </a:lnTo>
                  <a:lnTo>
                    <a:pt x="300037" y="214313"/>
                  </a:lnTo>
                  <a:lnTo>
                    <a:pt x="404812" y="209550"/>
                  </a:lnTo>
                  <a:lnTo>
                    <a:pt x="531018" y="195263"/>
                  </a:lnTo>
                  <a:lnTo>
                    <a:pt x="676275" y="173831"/>
                  </a:lnTo>
                  <a:lnTo>
                    <a:pt x="812006" y="147638"/>
                  </a:lnTo>
                  <a:lnTo>
                    <a:pt x="904875" y="123825"/>
                  </a:lnTo>
                  <a:lnTo>
                    <a:pt x="981075" y="100013"/>
                  </a:lnTo>
                  <a:lnTo>
                    <a:pt x="1047750" y="69056"/>
                  </a:lnTo>
                  <a:lnTo>
                    <a:pt x="1147762" y="21431"/>
                  </a:lnTo>
                  <a:lnTo>
                    <a:pt x="1188243" y="0"/>
                  </a:lnTo>
                  <a:lnTo>
                    <a:pt x="1257300" y="14288"/>
                  </a:lnTo>
                  <a:lnTo>
                    <a:pt x="1333500" y="33338"/>
                  </a:lnTo>
                  <a:lnTo>
                    <a:pt x="1385887" y="50006"/>
                  </a:lnTo>
                  <a:lnTo>
                    <a:pt x="1426368" y="69056"/>
                  </a:lnTo>
                  <a:lnTo>
                    <a:pt x="1443037" y="78581"/>
                  </a:lnTo>
                  <a:lnTo>
                    <a:pt x="1454943" y="97631"/>
                  </a:lnTo>
                  <a:lnTo>
                    <a:pt x="1459706" y="121444"/>
                  </a:lnTo>
                  <a:lnTo>
                    <a:pt x="1457325" y="150019"/>
                  </a:lnTo>
                  <a:lnTo>
                    <a:pt x="1445418" y="173831"/>
                  </a:lnTo>
                  <a:lnTo>
                    <a:pt x="1404937" y="209550"/>
                  </a:lnTo>
                  <a:lnTo>
                    <a:pt x="1369218" y="226219"/>
                  </a:lnTo>
                  <a:lnTo>
                    <a:pt x="1257300" y="238125"/>
                  </a:lnTo>
                  <a:lnTo>
                    <a:pt x="1085850" y="266700"/>
                  </a:lnTo>
                  <a:lnTo>
                    <a:pt x="9096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F31CDFE-7E85-4E75-AAD2-249AD20CE492}"/>
                </a:ext>
              </a:extLst>
            </p:cNvPr>
            <p:cNvSpPr/>
            <p:nvPr/>
          </p:nvSpPr>
          <p:spPr>
            <a:xfrm>
              <a:off x="5462588" y="2182813"/>
              <a:ext cx="644525" cy="885825"/>
            </a:xfrm>
            <a:custGeom>
              <a:avLst/>
              <a:gdLst>
                <a:gd name="connsiteX0" fmla="*/ 192881 w 645318"/>
                <a:gd name="connsiteY0" fmla="*/ 528638 h 885825"/>
                <a:gd name="connsiteX1" fmla="*/ 269081 w 645318"/>
                <a:gd name="connsiteY1" fmla="*/ 369094 h 885825"/>
                <a:gd name="connsiteX2" fmla="*/ 302418 w 645318"/>
                <a:gd name="connsiteY2" fmla="*/ 292894 h 885825"/>
                <a:gd name="connsiteX3" fmla="*/ 326231 w 645318"/>
                <a:gd name="connsiteY3" fmla="*/ 223838 h 885825"/>
                <a:gd name="connsiteX4" fmla="*/ 328612 w 645318"/>
                <a:gd name="connsiteY4" fmla="*/ 197644 h 885825"/>
                <a:gd name="connsiteX5" fmla="*/ 323850 w 645318"/>
                <a:gd name="connsiteY5" fmla="*/ 161925 h 885825"/>
                <a:gd name="connsiteX6" fmla="*/ 309562 w 645318"/>
                <a:gd name="connsiteY6" fmla="*/ 133350 h 885825"/>
                <a:gd name="connsiteX7" fmla="*/ 283368 w 645318"/>
                <a:gd name="connsiteY7" fmla="*/ 104775 h 885825"/>
                <a:gd name="connsiteX8" fmla="*/ 192881 w 645318"/>
                <a:gd name="connsiteY8" fmla="*/ 16669 h 885825"/>
                <a:gd name="connsiteX9" fmla="*/ 340518 w 645318"/>
                <a:gd name="connsiteY9" fmla="*/ 0 h 885825"/>
                <a:gd name="connsiteX10" fmla="*/ 464343 w 645318"/>
                <a:gd name="connsiteY10" fmla="*/ 123825 h 885825"/>
                <a:gd name="connsiteX11" fmla="*/ 545306 w 645318"/>
                <a:gd name="connsiteY11" fmla="*/ 195263 h 885825"/>
                <a:gd name="connsiteX12" fmla="*/ 602456 w 645318"/>
                <a:gd name="connsiteY12" fmla="*/ 245269 h 885825"/>
                <a:gd name="connsiteX13" fmla="*/ 623887 w 645318"/>
                <a:gd name="connsiteY13" fmla="*/ 266700 h 885825"/>
                <a:gd name="connsiteX14" fmla="*/ 640556 w 645318"/>
                <a:gd name="connsiteY14" fmla="*/ 295275 h 885825"/>
                <a:gd name="connsiteX15" fmla="*/ 645318 w 645318"/>
                <a:gd name="connsiteY15" fmla="*/ 319088 h 885825"/>
                <a:gd name="connsiteX16" fmla="*/ 638175 w 645318"/>
                <a:gd name="connsiteY16" fmla="*/ 342900 h 885825"/>
                <a:gd name="connsiteX17" fmla="*/ 616743 w 645318"/>
                <a:gd name="connsiteY17" fmla="*/ 369094 h 885825"/>
                <a:gd name="connsiteX18" fmla="*/ 581025 w 645318"/>
                <a:gd name="connsiteY18" fmla="*/ 378619 h 885825"/>
                <a:gd name="connsiteX19" fmla="*/ 542925 w 645318"/>
                <a:gd name="connsiteY19" fmla="*/ 383382 h 885825"/>
                <a:gd name="connsiteX20" fmla="*/ 516731 w 645318"/>
                <a:gd name="connsiteY20" fmla="*/ 395288 h 885825"/>
                <a:gd name="connsiteX21" fmla="*/ 490537 w 645318"/>
                <a:gd name="connsiteY21" fmla="*/ 414338 h 885825"/>
                <a:gd name="connsiteX22" fmla="*/ 352425 w 645318"/>
                <a:gd name="connsiteY22" fmla="*/ 566738 h 885825"/>
                <a:gd name="connsiteX23" fmla="*/ 145256 w 645318"/>
                <a:gd name="connsiteY23" fmla="*/ 781050 h 885825"/>
                <a:gd name="connsiteX24" fmla="*/ 57150 w 645318"/>
                <a:gd name="connsiteY24" fmla="*/ 869157 h 885825"/>
                <a:gd name="connsiteX25" fmla="*/ 35718 w 645318"/>
                <a:gd name="connsiteY25" fmla="*/ 883444 h 885825"/>
                <a:gd name="connsiteX26" fmla="*/ 16668 w 645318"/>
                <a:gd name="connsiteY26" fmla="*/ 885825 h 885825"/>
                <a:gd name="connsiteX27" fmla="*/ 2381 w 645318"/>
                <a:gd name="connsiteY27" fmla="*/ 878682 h 885825"/>
                <a:gd name="connsiteX28" fmla="*/ 0 w 645318"/>
                <a:gd name="connsiteY28" fmla="*/ 862013 h 885825"/>
                <a:gd name="connsiteX29" fmla="*/ 28575 w 645318"/>
                <a:gd name="connsiteY29" fmla="*/ 797719 h 885825"/>
                <a:gd name="connsiteX30" fmla="*/ 104775 w 645318"/>
                <a:gd name="connsiteY30" fmla="*/ 683419 h 885825"/>
                <a:gd name="connsiteX31" fmla="*/ 192881 w 645318"/>
                <a:gd name="connsiteY31" fmla="*/ 5286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5318" h="885825">
                  <a:moveTo>
                    <a:pt x="192881" y="528638"/>
                  </a:moveTo>
                  <a:lnTo>
                    <a:pt x="269081" y="369094"/>
                  </a:lnTo>
                  <a:lnTo>
                    <a:pt x="302418" y="292894"/>
                  </a:lnTo>
                  <a:lnTo>
                    <a:pt x="326231" y="223838"/>
                  </a:lnTo>
                  <a:lnTo>
                    <a:pt x="328612" y="197644"/>
                  </a:lnTo>
                  <a:lnTo>
                    <a:pt x="323850" y="161925"/>
                  </a:lnTo>
                  <a:lnTo>
                    <a:pt x="309562" y="133350"/>
                  </a:lnTo>
                  <a:lnTo>
                    <a:pt x="283368" y="104775"/>
                  </a:lnTo>
                  <a:lnTo>
                    <a:pt x="192881" y="16669"/>
                  </a:lnTo>
                  <a:lnTo>
                    <a:pt x="340518" y="0"/>
                  </a:lnTo>
                  <a:lnTo>
                    <a:pt x="464343" y="123825"/>
                  </a:lnTo>
                  <a:lnTo>
                    <a:pt x="545306" y="195263"/>
                  </a:lnTo>
                  <a:lnTo>
                    <a:pt x="602456" y="245269"/>
                  </a:lnTo>
                  <a:lnTo>
                    <a:pt x="623887" y="266700"/>
                  </a:lnTo>
                  <a:lnTo>
                    <a:pt x="640556" y="295275"/>
                  </a:lnTo>
                  <a:lnTo>
                    <a:pt x="645318" y="319088"/>
                  </a:lnTo>
                  <a:lnTo>
                    <a:pt x="638175" y="342900"/>
                  </a:lnTo>
                  <a:lnTo>
                    <a:pt x="616743" y="369094"/>
                  </a:lnTo>
                  <a:lnTo>
                    <a:pt x="581025" y="378619"/>
                  </a:lnTo>
                  <a:lnTo>
                    <a:pt x="542925" y="383382"/>
                  </a:lnTo>
                  <a:lnTo>
                    <a:pt x="516731" y="395288"/>
                  </a:lnTo>
                  <a:lnTo>
                    <a:pt x="490537" y="414338"/>
                  </a:lnTo>
                  <a:lnTo>
                    <a:pt x="352425" y="566738"/>
                  </a:lnTo>
                  <a:lnTo>
                    <a:pt x="145256" y="781050"/>
                  </a:lnTo>
                  <a:lnTo>
                    <a:pt x="57150" y="869157"/>
                  </a:lnTo>
                  <a:lnTo>
                    <a:pt x="35718" y="883444"/>
                  </a:lnTo>
                  <a:lnTo>
                    <a:pt x="16668" y="885825"/>
                  </a:lnTo>
                  <a:lnTo>
                    <a:pt x="2381" y="878682"/>
                  </a:lnTo>
                  <a:lnTo>
                    <a:pt x="0" y="862013"/>
                  </a:lnTo>
                  <a:lnTo>
                    <a:pt x="28575" y="797719"/>
                  </a:lnTo>
                  <a:lnTo>
                    <a:pt x="104775" y="683419"/>
                  </a:lnTo>
                  <a:lnTo>
                    <a:pt x="192881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8CEE49DC-DF5A-49F5-B3EB-3B7D4813AE8F}"/>
                </a:ext>
              </a:extLst>
            </p:cNvPr>
            <p:cNvSpPr/>
            <p:nvPr/>
          </p:nvSpPr>
          <p:spPr>
            <a:xfrm>
              <a:off x="3417888" y="2687638"/>
              <a:ext cx="2039937" cy="762000"/>
            </a:xfrm>
            <a:custGeom>
              <a:avLst/>
              <a:gdLst>
                <a:gd name="connsiteX0" fmla="*/ 1416844 w 2040731"/>
                <a:gd name="connsiteY0" fmla="*/ 483394 h 762000"/>
                <a:gd name="connsiteX1" fmla="*/ 1083469 w 2040731"/>
                <a:gd name="connsiteY1" fmla="*/ 588169 h 762000"/>
                <a:gd name="connsiteX2" fmla="*/ 921544 w 2040731"/>
                <a:gd name="connsiteY2" fmla="*/ 631032 h 762000"/>
                <a:gd name="connsiteX3" fmla="*/ 731044 w 2040731"/>
                <a:gd name="connsiteY3" fmla="*/ 676275 h 762000"/>
                <a:gd name="connsiteX4" fmla="*/ 535781 w 2040731"/>
                <a:gd name="connsiteY4" fmla="*/ 716757 h 762000"/>
                <a:gd name="connsiteX5" fmla="*/ 326231 w 2040731"/>
                <a:gd name="connsiteY5" fmla="*/ 747713 h 762000"/>
                <a:gd name="connsiteX6" fmla="*/ 180975 w 2040731"/>
                <a:gd name="connsiteY6" fmla="*/ 759619 h 762000"/>
                <a:gd name="connsiteX7" fmla="*/ 71437 w 2040731"/>
                <a:gd name="connsiteY7" fmla="*/ 762000 h 762000"/>
                <a:gd name="connsiteX8" fmla="*/ 35719 w 2040731"/>
                <a:gd name="connsiteY8" fmla="*/ 762000 h 762000"/>
                <a:gd name="connsiteX9" fmla="*/ 16669 w 2040731"/>
                <a:gd name="connsiteY9" fmla="*/ 759619 h 762000"/>
                <a:gd name="connsiteX10" fmla="*/ 2381 w 2040731"/>
                <a:gd name="connsiteY10" fmla="*/ 750094 h 762000"/>
                <a:gd name="connsiteX11" fmla="*/ 0 w 2040731"/>
                <a:gd name="connsiteY11" fmla="*/ 731044 h 762000"/>
                <a:gd name="connsiteX12" fmla="*/ 9525 w 2040731"/>
                <a:gd name="connsiteY12" fmla="*/ 716757 h 762000"/>
                <a:gd name="connsiteX13" fmla="*/ 95250 w 2040731"/>
                <a:gd name="connsiteY13" fmla="*/ 704850 h 762000"/>
                <a:gd name="connsiteX14" fmla="*/ 223837 w 2040731"/>
                <a:gd name="connsiteY14" fmla="*/ 681038 h 762000"/>
                <a:gd name="connsiteX15" fmla="*/ 452437 w 2040731"/>
                <a:gd name="connsiteY15" fmla="*/ 626269 h 762000"/>
                <a:gd name="connsiteX16" fmla="*/ 669131 w 2040731"/>
                <a:gd name="connsiteY16" fmla="*/ 569119 h 762000"/>
                <a:gd name="connsiteX17" fmla="*/ 890587 w 2040731"/>
                <a:gd name="connsiteY17" fmla="*/ 492919 h 762000"/>
                <a:gd name="connsiteX18" fmla="*/ 1081087 w 2040731"/>
                <a:gd name="connsiteY18" fmla="*/ 421482 h 762000"/>
                <a:gd name="connsiteX19" fmla="*/ 1304925 w 2040731"/>
                <a:gd name="connsiteY19" fmla="*/ 326232 h 762000"/>
                <a:gd name="connsiteX20" fmla="*/ 1452562 w 2040731"/>
                <a:gd name="connsiteY20" fmla="*/ 259557 h 762000"/>
                <a:gd name="connsiteX21" fmla="*/ 1526381 w 2040731"/>
                <a:gd name="connsiteY21" fmla="*/ 223838 h 762000"/>
                <a:gd name="connsiteX22" fmla="*/ 1583531 w 2040731"/>
                <a:gd name="connsiteY22" fmla="*/ 183357 h 762000"/>
                <a:gd name="connsiteX23" fmla="*/ 1595437 w 2040731"/>
                <a:gd name="connsiteY23" fmla="*/ 169069 h 762000"/>
                <a:gd name="connsiteX24" fmla="*/ 1600200 w 2040731"/>
                <a:gd name="connsiteY24" fmla="*/ 145257 h 762000"/>
                <a:gd name="connsiteX25" fmla="*/ 1595437 w 2040731"/>
                <a:gd name="connsiteY25" fmla="*/ 126207 h 762000"/>
                <a:gd name="connsiteX26" fmla="*/ 1578769 w 2040731"/>
                <a:gd name="connsiteY26" fmla="*/ 107157 h 762000"/>
                <a:gd name="connsiteX27" fmla="*/ 1547812 w 2040731"/>
                <a:gd name="connsiteY27" fmla="*/ 83344 h 762000"/>
                <a:gd name="connsiteX28" fmla="*/ 1521619 w 2040731"/>
                <a:gd name="connsiteY28" fmla="*/ 69057 h 762000"/>
                <a:gd name="connsiteX29" fmla="*/ 1504950 w 2040731"/>
                <a:gd name="connsiteY29" fmla="*/ 50007 h 762000"/>
                <a:gd name="connsiteX30" fmla="*/ 1497806 w 2040731"/>
                <a:gd name="connsiteY30" fmla="*/ 33338 h 762000"/>
                <a:gd name="connsiteX31" fmla="*/ 1497806 w 2040731"/>
                <a:gd name="connsiteY31" fmla="*/ 19050 h 762000"/>
                <a:gd name="connsiteX32" fmla="*/ 1509712 w 2040731"/>
                <a:gd name="connsiteY32" fmla="*/ 4763 h 762000"/>
                <a:gd name="connsiteX33" fmla="*/ 1550194 w 2040731"/>
                <a:gd name="connsiteY33" fmla="*/ 0 h 762000"/>
                <a:gd name="connsiteX34" fmla="*/ 1628775 w 2040731"/>
                <a:gd name="connsiteY34" fmla="*/ 19050 h 762000"/>
                <a:gd name="connsiteX35" fmla="*/ 1685925 w 2040731"/>
                <a:gd name="connsiteY35" fmla="*/ 35719 h 762000"/>
                <a:gd name="connsiteX36" fmla="*/ 1759744 w 2040731"/>
                <a:gd name="connsiteY36" fmla="*/ 61913 h 762000"/>
                <a:gd name="connsiteX37" fmla="*/ 1871662 w 2040731"/>
                <a:gd name="connsiteY37" fmla="*/ 107157 h 762000"/>
                <a:gd name="connsiteX38" fmla="*/ 1926431 w 2040731"/>
                <a:gd name="connsiteY38" fmla="*/ 135732 h 762000"/>
                <a:gd name="connsiteX39" fmla="*/ 1966912 w 2040731"/>
                <a:gd name="connsiteY39" fmla="*/ 161925 h 762000"/>
                <a:gd name="connsiteX40" fmla="*/ 1997869 w 2040731"/>
                <a:gd name="connsiteY40" fmla="*/ 180975 h 762000"/>
                <a:gd name="connsiteX41" fmla="*/ 2026444 w 2040731"/>
                <a:gd name="connsiteY41" fmla="*/ 207169 h 762000"/>
                <a:gd name="connsiteX42" fmla="*/ 2035969 w 2040731"/>
                <a:gd name="connsiteY42" fmla="*/ 221457 h 762000"/>
                <a:gd name="connsiteX43" fmla="*/ 2040731 w 2040731"/>
                <a:gd name="connsiteY43" fmla="*/ 238125 h 762000"/>
                <a:gd name="connsiteX44" fmla="*/ 2038350 w 2040731"/>
                <a:gd name="connsiteY44" fmla="*/ 259557 h 762000"/>
                <a:gd name="connsiteX45" fmla="*/ 2026444 w 2040731"/>
                <a:gd name="connsiteY45" fmla="*/ 280988 h 762000"/>
                <a:gd name="connsiteX46" fmla="*/ 2007394 w 2040731"/>
                <a:gd name="connsiteY46" fmla="*/ 295275 h 762000"/>
                <a:gd name="connsiteX47" fmla="*/ 1824037 w 2040731"/>
                <a:gd name="connsiteY47" fmla="*/ 357188 h 762000"/>
                <a:gd name="connsiteX48" fmla="*/ 1595437 w 2040731"/>
                <a:gd name="connsiteY48" fmla="*/ 431007 h 762000"/>
                <a:gd name="connsiteX49" fmla="*/ 1416844 w 2040731"/>
                <a:gd name="connsiteY49" fmla="*/ 4833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40731" h="762000">
                  <a:moveTo>
                    <a:pt x="1416844" y="483394"/>
                  </a:moveTo>
                  <a:lnTo>
                    <a:pt x="1083469" y="588169"/>
                  </a:lnTo>
                  <a:lnTo>
                    <a:pt x="921544" y="631032"/>
                  </a:lnTo>
                  <a:lnTo>
                    <a:pt x="731044" y="676275"/>
                  </a:lnTo>
                  <a:lnTo>
                    <a:pt x="535781" y="716757"/>
                  </a:lnTo>
                  <a:lnTo>
                    <a:pt x="326231" y="747713"/>
                  </a:lnTo>
                  <a:lnTo>
                    <a:pt x="180975" y="759619"/>
                  </a:lnTo>
                  <a:lnTo>
                    <a:pt x="71437" y="762000"/>
                  </a:lnTo>
                  <a:lnTo>
                    <a:pt x="35719" y="762000"/>
                  </a:lnTo>
                  <a:lnTo>
                    <a:pt x="16669" y="759619"/>
                  </a:lnTo>
                  <a:lnTo>
                    <a:pt x="2381" y="750094"/>
                  </a:lnTo>
                  <a:lnTo>
                    <a:pt x="0" y="731044"/>
                  </a:lnTo>
                  <a:lnTo>
                    <a:pt x="9525" y="716757"/>
                  </a:lnTo>
                  <a:lnTo>
                    <a:pt x="95250" y="704850"/>
                  </a:lnTo>
                  <a:lnTo>
                    <a:pt x="223837" y="681038"/>
                  </a:lnTo>
                  <a:lnTo>
                    <a:pt x="452437" y="626269"/>
                  </a:lnTo>
                  <a:lnTo>
                    <a:pt x="669131" y="569119"/>
                  </a:lnTo>
                  <a:lnTo>
                    <a:pt x="890587" y="492919"/>
                  </a:lnTo>
                  <a:lnTo>
                    <a:pt x="1081087" y="421482"/>
                  </a:lnTo>
                  <a:lnTo>
                    <a:pt x="1304925" y="326232"/>
                  </a:lnTo>
                  <a:lnTo>
                    <a:pt x="1452562" y="259557"/>
                  </a:lnTo>
                  <a:lnTo>
                    <a:pt x="1526381" y="223838"/>
                  </a:lnTo>
                  <a:lnTo>
                    <a:pt x="1583531" y="183357"/>
                  </a:lnTo>
                  <a:lnTo>
                    <a:pt x="1595437" y="169069"/>
                  </a:lnTo>
                  <a:lnTo>
                    <a:pt x="1600200" y="145257"/>
                  </a:lnTo>
                  <a:lnTo>
                    <a:pt x="1595437" y="126207"/>
                  </a:lnTo>
                  <a:lnTo>
                    <a:pt x="1578769" y="107157"/>
                  </a:lnTo>
                  <a:lnTo>
                    <a:pt x="1547812" y="83344"/>
                  </a:lnTo>
                  <a:lnTo>
                    <a:pt x="1521619" y="69057"/>
                  </a:lnTo>
                  <a:lnTo>
                    <a:pt x="1504950" y="50007"/>
                  </a:lnTo>
                  <a:lnTo>
                    <a:pt x="1497806" y="33338"/>
                  </a:lnTo>
                  <a:lnTo>
                    <a:pt x="1497806" y="19050"/>
                  </a:lnTo>
                  <a:lnTo>
                    <a:pt x="1509712" y="4763"/>
                  </a:lnTo>
                  <a:lnTo>
                    <a:pt x="1550194" y="0"/>
                  </a:lnTo>
                  <a:lnTo>
                    <a:pt x="1628775" y="19050"/>
                  </a:lnTo>
                  <a:lnTo>
                    <a:pt x="1685925" y="35719"/>
                  </a:lnTo>
                  <a:lnTo>
                    <a:pt x="1759744" y="61913"/>
                  </a:lnTo>
                  <a:lnTo>
                    <a:pt x="1871662" y="107157"/>
                  </a:lnTo>
                  <a:lnTo>
                    <a:pt x="1926431" y="135732"/>
                  </a:lnTo>
                  <a:lnTo>
                    <a:pt x="1966912" y="161925"/>
                  </a:lnTo>
                  <a:lnTo>
                    <a:pt x="1997869" y="180975"/>
                  </a:lnTo>
                  <a:lnTo>
                    <a:pt x="2026444" y="207169"/>
                  </a:lnTo>
                  <a:lnTo>
                    <a:pt x="2035969" y="221457"/>
                  </a:lnTo>
                  <a:lnTo>
                    <a:pt x="2040731" y="238125"/>
                  </a:lnTo>
                  <a:lnTo>
                    <a:pt x="2038350" y="259557"/>
                  </a:lnTo>
                  <a:lnTo>
                    <a:pt x="2026444" y="280988"/>
                  </a:lnTo>
                  <a:lnTo>
                    <a:pt x="2007394" y="295275"/>
                  </a:lnTo>
                  <a:lnTo>
                    <a:pt x="1824037" y="357188"/>
                  </a:lnTo>
                  <a:lnTo>
                    <a:pt x="1595437" y="431007"/>
                  </a:lnTo>
                  <a:lnTo>
                    <a:pt x="1416844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B44F9DAB-B027-4778-960C-374821FBF0F3}"/>
                </a:ext>
              </a:extLst>
            </p:cNvPr>
            <p:cNvSpPr/>
            <p:nvPr/>
          </p:nvSpPr>
          <p:spPr>
            <a:xfrm>
              <a:off x="2905125" y="3254375"/>
              <a:ext cx="1981200" cy="2406650"/>
            </a:xfrm>
            <a:custGeom>
              <a:avLst/>
              <a:gdLst>
                <a:gd name="connsiteX0" fmla="*/ 1235075 w 1981200"/>
                <a:gd name="connsiteY0" fmla="*/ 1870075 h 2406650"/>
                <a:gd name="connsiteX1" fmla="*/ 1123950 w 1981200"/>
                <a:gd name="connsiteY1" fmla="*/ 1965325 h 2406650"/>
                <a:gd name="connsiteX2" fmla="*/ 1031875 w 1981200"/>
                <a:gd name="connsiteY2" fmla="*/ 2035175 h 2406650"/>
                <a:gd name="connsiteX3" fmla="*/ 927100 w 1981200"/>
                <a:gd name="connsiteY3" fmla="*/ 2108200 h 2406650"/>
                <a:gd name="connsiteX4" fmla="*/ 803275 w 1981200"/>
                <a:gd name="connsiteY4" fmla="*/ 2178050 h 2406650"/>
                <a:gd name="connsiteX5" fmla="*/ 660400 w 1981200"/>
                <a:gd name="connsiteY5" fmla="*/ 2244725 h 2406650"/>
                <a:gd name="connsiteX6" fmla="*/ 492125 w 1981200"/>
                <a:gd name="connsiteY6" fmla="*/ 2308225 h 2406650"/>
                <a:gd name="connsiteX7" fmla="*/ 346075 w 1981200"/>
                <a:gd name="connsiteY7" fmla="*/ 2349500 h 2406650"/>
                <a:gd name="connsiteX8" fmla="*/ 200025 w 1981200"/>
                <a:gd name="connsiteY8" fmla="*/ 2381250 h 2406650"/>
                <a:gd name="connsiteX9" fmla="*/ 73025 w 1981200"/>
                <a:gd name="connsiteY9" fmla="*/ 2400300 h 2406650"/>
                <a:gd name="connsiteX10" fmla="*/ 25400 w 1981200"/>
                <a:gd name="connsiteY10" fmla="*/ 2406650 h 2406650"/>
                <a:gd name="connsiteX11" fmla="*/ 6350 w 1981200"/>
                <a:gd name="connsiteY11" fmla="*/ 2400300 h 2406650"/>
                <a:gd name="connsiteX12" fmla="*/ 0 w 1981200"/>
                <a:gd name="connsiteY12" fmla="*/ 2381250 h 2406650"/>
                <a:gd name="connsiteX13" fmla="*/ 6350 w 1981200"/>
                <a:gd name="connsiteY13" fmla="*/ 2362200 h 2406650"/>
                <a:gd name="connsiteX14" fmla="*/ 76200 w 1981200"/>
                <a:gd name="connsiteY14" fmla="*/ 2339975 h 2406650"/>
                <a:gd name="connsiteX15" fmla="*/ 238125 w 1981200"/>
                <a:gd name="connsiteY15" fmla="*/ 2292350 h 2406650"/>
                <a:gd name="connsiteX16" fmla="*/ 431800 w 1981200"/>
                <a:gd name="connsiteY16" fmla="*/ 2222500 h 2406650"/>
                <a:gd name="connsiteX17" fmla="*/ 612775 w 1981200"/>
                <a:gd name="connsiteY17" fmla="*/ 2139950 h 2406650"/>
                <a:gd name="connsiteX18" fmla="*/ 736600 w 1981200"/>
                <a:gd name="connsiteY18" fmla="*/ 2076450 h 2406650"/>
                <a:gd name="connsiteX19" fmla="*/ 876300 w 1981200"/>
                <a:gd name="connsiteY19" fmla="*/ 1987550 h 2406650"/>
                <a:gd name="connsiteX20" fmla="*/ 977900 w 1981200"/>
                <a:gd name="connsiteY20" fmla="*/ 1908175 h 2406650"/>
                <a:gd name="connsiteX21" fmla="*/ 1060450 w 1981200"/>
                <a:gd name="connsiteY21" fmla="*/ 1828800 h 2406650"/>
                <a:gd name="connsiteX22" fmla="*/ 1130300 w 1981200"/>
                <a:gd name="connsiteY22" fmla="*/ 1746250 h 2406650"/>
                <a:gd name="connsiteX23" fmla="*/ 1219200 w 1981200"/>
                <a:gd name="connsiteY23" fmla="*/ 1635125 h 2406650"/>
                <a:gd name="connsiteX24" fmla="*/ 1298575 w 1981200"/>
                <a:gd name="connsiteY24" fmla="*/ 1517650 h 2406650"/>
                <a:gd name="connsiteX25" fmla="*/ 1387475 w 1981200"/>
                <a:gd name="connsiteY25" fmla="*/ 1377950 h 2406650"/>
                <a:gd name="connsiteX26" fmla="*/ 1450975 w 1981200"/>
                <a:gd name="connsiteY26" fmla="*/ 1257300 h 2406650"/>
                <a:gd name="connsiteX27" fmla="*/ 1527175 w 1981200"/>
                <a:gd name="connsiteY27" fmla="*/ 1069975 h 2406650"/>
                <a:gd name="connsiteX28" fmla="*/ 1574800 w 1981200"/>
                <a:gd name="connsiteY28" fmla="*/ 920750 h 2406650"/>
                <a:gd name="connsiteX29" fmla="*/ 1622425 w 1981200"/>
                <a:gd name="connsiteY29" fmla="*/ 723900 h 2406650"/>
                <a:gd name="connsiteX30" fmla="*/ 1663700 w 1981200"/>
                <a:gd name="connsiteY30" fmla="*/ 546100 h 2406650"/>
                <a:gd name="connsiteX31" fmla="*/ 1682750 w 1981200"/>
                <a:gd name="connsiteY31" fmla="*/ 276225 h 2406650"/>
                <a:gd name="connsiteX32" fmla="*/ 1676400 w 1981200"/>
                <a:gd name="connsiteY32" fmla="*/ 228600 h 2406650"/>
                <a:gd name="connsiteX33" fmla="*/ 1644650 w 1981200"/>
                <a:gd name="connsiteY33" fmla="*/ 177800 h 2406650"/>
                <a:gd name="connsiteX34" fmla="*/ 1584325 w 1981200"/>
                <a:gd name="connsiteY34" fmla="*/ 104775 h 2406650"/>
                <a:gd name="connsiteX35" fmla="*/ 1495425 w 1981200"/>
                <a:gd name="connsiteY35" fmla="*/ 6350 h 2406650"/>
                <a:gd name="connsiteX36" fmla="*/ 1581150 w 1981200"/>
                <a:gd name="connsiteY36" fmla="*/ 0 h 2406650"/>
                <a:gd name="connsiteX37" fmla="*/ 1708150 w 1981200"/>
                <a:gd name="connsiteY37" fmla="*/ 63500 h 2406650"/>
                <a:gd name="connsiteX38" fmla="*/ 1860550 w 1981200"/>
                <a:gd name="connsiteY38" fmla="*/ 136525 h 2406650"/>
                <a:gd name="connsiteX39" fmla="*/ 1930400 w 1981200"/>
                <a:gd name="connsiteY39" fmla="*/ 171450 h 2406650"/>
                <a:gd name="connsiteX40" fmla="*/ 1952625 w 1981200"/>
                <a:gd name="connsiteY40" fmla="*/ 187325 h 2406650"/>
                <a:gd name="connsiteX41" fmla="*/ 1968500 w 1981200"/>
                <a:gd name="connsiteY41" fmla="*/ 206375 h 2406650"/>
                <a:gd name="connsiteX42" fmla="*/ 1978025 w 1981200"/>
                <a:gd name="connsiteY42" fmla="*/ 228600 h 2406650"/>
                <a:gd name="connsiteX43" fmla="*/ 1981200 w 1981200"/>
                <a:gd name="connsiteY43" fmla="*/ 250825 h 2406650"/>
                <a:gd name="connsiteX44" fmla="*/ 1971675 w 1981200"/>
                <a:gd name="connsiteY44" fmla="*/ 288925 h 2406650"/>
                <a:gd name="connsiteX45" fmla="*/ 1952625 w 1981200"/>
                <a:gd name="connsiteY45" fmla="*/ 333375 h 2406650"/>
                <a:gd name="connsiteX46" fmla="*/ 1946275 w 1981200"/>
                <a:gd name="connsiteY46" fmla="*/ 403225 h 2406650"/>
                <a:gd name="connsiteX47" fmla="*/ 1930400 w 1981200"/>
                <a:gd name="connsiteY47" fmla="*/ 520700 h 2406650"/>
                <a:gd name="connsiteX48" fmla="*/ 1882775 w 1981200"/>
                <a:gd name="connsiteY48" fmla="*/ 711200 h 2406650"/>
                <a:gd name="connsiteX49" fmla="*/ 1857375 w 1981200"/>
                <a:gd name="connsiteY49" fmla="*/ 784225 h 2406650"/>
                <a:gd name="connsiteX50" fmla="*/ 1838325 w 1981200"/>
                <a:gd name="connsiteY50" fmla="*/ 857250 h 2406650"/>
                <a:gd name="connsiteX51" fmla="*/ 1797050 w 1981200"/>
                <a:gd name="connsiteY51" fmla="*/ 996950 h 2406650"/>
                <a:gd name="connsiteX52" fmla="*/ 1746250 w 1981200"/>
                <a:gd name="connsiteY52" fmla="*/ 1143000 h 2406650"/>
                <a:gd name="connsiteX53" fmla="*/ 1666875 w 1981200"/>
                <a:gd name="connsiteY53" fmla="*/ 1304925 h 2406650"/>
                <a:gd name="connsiteX54" fmla="*/ 1565275 w 1981200"/>
                <a:gd name="connsiteY54" fmla="*/ 1492250 h 2406650"/>
                <a:gd name="connsiteX55" fmla="*/ 1412875 w 1981200"/>
                <a:gd name="connsiteY55" fmla="*/ 1695450 h 2406650"/>
                <a:gd name="connsiteX56" fmla="*/ 1235075 w 1981200"/>
                <a:gd name="connsiteY56" fmla="*/ 1870075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1200" h="2406650">
                  <a:moveTo>
                    <a:pt x="1235075" y="1870075"/>
                  </a:moveTo>
                  <a:lnTo>
                    <a:pt x="1123950" y="1965325"/>
                  </a:lnTo>
                  <a:lnTo>
                    <a:pt x="1031875" y="2035175"/>
                  </a:lnTo>
                  <a:lnTo>
                    <a:pt x="927100" y="2108200"/>
                  </a:lnTo>
                  <a:lnTo>
                    <a:pt x="803275" y="2178050"/>
                  </a:lnTo>
                  <a:lnTo>
                    <a:pt x="660400" y="2244725"/>
                  </a:lnTo>
                  <a:lnTo>
                    <a:pt x="492125" y="2308225"/>
                  </a:lnTo>
                  <a:lnTo>
                    <a:pt x="346075" y="2349500"/>
                  </a:lnTo>
                  <a:lnTo>
                    <a:pt x="200025" y="2381250"/>
                  </a:lnTo>
                  <a:lnTo>
                    <a:pt x="73025" y="2400300"/>
                  </a:lnTo>
                  <a:lnTo>
                    <a:pt x="25400" y="2406650"/>
                  </a:lnTo>
                  <a:lnTo>
                    <a:pt x="6350" y="2400300"/>
                  </a:lnTo>
                  <a:lnTo>
                    <a:pt x="0" y="2381250"/>
                  </a:lnTo>
                  <a:lnTo>
                    <a:pt x="6350" y="2362200"/>
                  </a:lnTo>
                  <a:lnTo>
                    <a:pt x="76200" y="2339975"/>
                  </a:lnTo>
                  <a:lnTo>
                    <a:pt x="238125" y="2292350"/>
                  </a:lnTo>
                  <a:lnTo>
                    <a:pt x="431800" y="2222500"/>
                  </a:lnTo>
                  <a:lnTo>
                    <a:pt x="612775" y="2139950"/>
                  </a:lnTo>
                  <a:lnTo>
                    <a:pt x="736600" y="2076450"/>
                  </a:lnTo>
                  <a:lnTo>
                    <a:pt x="876300" y="1987550"/>
                  </a:lnTo>
                  <a:lnTo>
                    <a:pt x="977900" y="1908175"/>
                  </a:lnTo>
                  <a:lnTo>
                    <a:pt x="1060450" y="1828800"/>
                  </a:lnTo>
                  <a:lnTo>
                    <a:pt x="1130300" y="1746250"/>
                  </a:lnTo>
                  <a:lnTo>
                    <a:pt x="1219200" y="1635125"/>
                  </a:lnTo>
                  <a:lnTo>
                    <a:pt x="1298575" y="1517650"/>
                  </a:lnTo>
                  <a:lnTo>
                    <a:pt x="1387475" y="1377950"/>
                  </a:lnTo>
                  <a:lnTo>
                    <a:pt x="1450975" y="1257300"/>
                  </a:lnTo>
                  <a:lnTo>
                    <a:pt x="1527175" y="1069975"/>
                  </a:lnTo>
                  <a:lnTo>
                    <a:pt x="1574800" y="920750"/>
                  </a:lnTo>
                  <a:lnTo>
                    <a:pt x="1622425" y="723900"/>
                  </a:lnTo>
                  <a:cubicBezTo>
                    <a:pt x="1636420" y="664689"/>
                    <a:pt x="1663700" y="606943"/>
                    <a:pt x="1663700" y="546100"/>
                  </a:cubicBezTo>
                  <a:lnTo>
                    <a:pt x="1682750" y="276225"/>
                  </a:lnTo>
                  <a:lnTo>
                    <a:pt x="1676400" y="228600"/>
                  </a:lnTo>
                  <a:lnTo>
                    <a:pt x="1644650" y="177800"/>
                  </a:lnTo>
                  <a:lnTo>
                    <a:pt x="1584325" y="104775"/>
                  </a:lnTo>
                  <a:lnTo>
                    <a:pt x="1495425" y="6350"/>
                  </a:lnTo>
                  <a:lnTo>
                    <a:pt x="1581150" y="0"/>
                  </a:lnTo>
                  <a:lnTo>
                    <a:pt x="1708150" y="63500"/>
                  </a:lnTo>
                  <a:lnTo>
                    <a:pt x="1860550" y="136525"/>
                  </a:lnTo>
                  <a:lnTo>
                    <a:pt x="1930400" y="171450"/>
                  </a:lnTo>
                  <a:lnTo>
                    <a:pt x="1952625" y="187325"/>
                  </a:lnTo>
                  <a:lnTo>
                    <a:pt x="1968500" y="206375"/>
                  </a:lnTo>
                  <a:lnTo>
                    <a:pt x="1978025" y="228600"/>
                  </a:lnTo>
                  <a:lnTo>
                    <a:pt x="1981200" y="250825"/>
                  </a:lnTo>
                  <a:lnTo>
                    <a:pt x="1971675" y="288925"/>
                  </a:lnTo>
                  <a:lnTo>
                    <a:pt x="1952625" y="333375"/>
                  </a:lnTo>
                  <a:lnTo>
                    <a:pt x="1946275" y="403225"/>
                  </a:lnTo>
                  <a:lnTo>
                    <a:pt x="1930400" y="520700"/>
                  </a:lnTo>
                  <a:lnTo>
                    <a:pt x="1882775" y="711200"/>
                  </a:lnTo>
                  <a:lnTo>
                    <a:pt x="1857375" y="784225"/>
                  </a:lnTo>
                  <a:lnTo>
                    <a:pt x="1838325" y="857250"/>
                  </a:lnTo>
                  <a:lnTo>
                    <a:pt x="1797050" y="996950"/>
                  </a:lnTo>
                  <a:lnTo>
                    <a:pt x="1746250" y="1143000"/>
                  </a:lnTo>
                  <a:lnTo>
                    <a:pt x="1666875" y="1304925"/>
                  </a:lnTo>
                  <a:lnTo>
                    <a:pt x="1565275" y="1492250"/>
                  </a:lnTo>
                  <a:lnTo>
                    <a:pt x="1412875" y="1695450"/>
                  </a:lnTo>
                  <a:lnTo>
                    <a:pt x="1235075" y="187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5A042470-41D6-4CCD-A5D4-D96DF79DE74F}"/>
                </a:ext>
              </a:extLst>
            </p:cNvPr>
            <p:cNvSpPr/>
            <p:nvPr/>
          </p:nvSpPr>
          <p:spPr>
            <a:xfrm>
              <a:off x="4681538" y="3971925"/>
              <a:ext cx="2511425" cy="1801813"/>
            </a:xfrm>
            <a:custGeom>
              <a:avLst/>
              <a:gdLst>
                <a:gd name="connsiteX0" fmla="*/ 526256 w 2512218"/>
                <a:gd name="connsiteY0" fmla="*/ 735806 h 1802606"/>
                <a:gd name="connsiteX1" fmla="*/ 314325 w 2512218"/>
                <a:gd name="connsiteY1" fmla="*/ 473869 h 1802606"/>
                <a:gd name="connsiteX2" fmla="*/ 145256 w 2512218"/>
                <a:gd name="connsiteY2" fmla="*/ 261938 h 1802606"/>
                <a:gd name="connsiteX3" fmla="*/ 0 w 2512218"/>
                <a:gd name="connsiteY3" fmla="*/ 76200 h 1802606"/>
                <a:gd name="connsiteX4" fmla="*/ 7143 w 2512218"/>
                <a:gd name="connsiteY4" fmla="*/ 0 h 1802606"/>
                <a:gd name="connsiteX5" fmla="*/ 126206 w 2512218"/>
                <a:gd name="connsiteY5" fmla="*/ 95250 h 1802606"/>
                <a:gd name="connsiteX6" fmla="*/ 381000 w 2512218"/>
                <a:gd name="connsiteY6" fmla="*/ 330994 h 1802606"/>
                <a:gd name="connsiteX7" fmla="*/ 516731 w 2512218"/>
                <a:gd name="connsiteY7" fmla="*/ 459581 h 1802606"/>
                <a:gd name="connsiteX8" fmla="*/ 702468 w 2512218"/>
                <a:gd name="connsiteY8" fmla="*/ 623888 h 1802606"/>
                <a:gd name="connsiteX9" fmla="*/ 897731 w 2512218"/>
                <a:gd name="connsiteY9" fmla="*/ 788194 h 1802606"/>
                <a:gd name="connsiteX10" fmla="*/ 1085850 w 2512218"/>
                <a:gd name="connsiteY10" fmla="*/ 940594 h 1802606"/>
                <a:gd name="connsiteX11" fmla="*/ 1288256 w 2512218"/>
                <a:gd name="connsiteY11" fmla="*/ 1090613 h 1802606"/>
                <a:gd name="connsiteX12" fmla="*/ 1569243 w 2512218"/>
                <a:gd name="connsiteY12" fmla="*/ 1290638 h 1802606"/>
                <a:gd name="connsiteX13" fmla="*/ 1785937 w 2512218"/>
                <a:gd name="connsiteY13" fmla="*/ 1419225 h 1802606"/>
                <a:gd name="connsiteX14" fmla="*/ 1971675 w 2512218"/>
                <a:gd name="connsiteY14" fmla="*/ 1526381 h 1802606"/>
                <a:gd name="connsiteX15" fmla="*/ 2190750 w 2512218"/>
                <a:gd name="connsiteY15" fmla="*/ 1633538 h 1802606"/>
                <a:gd name="connsiteX16" fmla="*/ 2388393 w 2512218"/>
                <a:gd name="connsiteY16" fmla="*/ 1716881 h 1802606"/>
                <a:gd name="connsiteX17" fmla="*/ 2493168 w 2512218"/>
                <a:gd name="connsiteY17" fmla="*/ 1759744 h 1802606"/>
                <a:gd name="connsiteX18" fmla="*/ 2507456 w 2512218"/>
                <a:gd name="connsiteY18" fmla="*/ 1766888 h 1802606"/>
                <a:gd name="connsiteX19" fmla="*/ 2512218 w 2512218"/>
                <a:gd name="connsiteY19" fmla="*/ 1776413 h 1802606"/>
                <a:gd name="connsiteX20" fmla="*/ 2505075 w 2512218"/>
                <a:gd name="connsiteY20" fmla="*/ 1793081 h 1802606"/>
                <a:gd name="connsiteX21" fmla="*/ 2490787 w 2512218"/>
                <a:gd name="connsiteY21" fmla="*/ 1802606 h 1802606"/>
                <a:gd name="connsiteX22" fmla="*/ 2276475 w 2512218"/>
                <a:gd name="connsiteY22" fmla="*/ 1793081 h 1802606"/>
                <a:gd name="connsiteX23" fmla="*/ 1969293 w 2512218"/>
                <a:gd name="connsiteY23" fmla="*/ 1774031 h 1802606"/>
                <a:gd name="connsiteX24" fmla="*/ 1666875 w 2512218"/>
                <a:gd name="connsiteY24" fmla="*/ 1754981 h 1802606"/>
                <a:gd name="connsiteX25" fmla="*/ 1612106 w 2512218"/>
                <a:gd name="connsiteY25" fmla="*/ 1766888 h 1802606"/>
                <a:gd name="connsiteX26" fmla="*/ 1559718 w 2512218"/>
                <a:gd name="connsiteY26" fmla="*/ 1771650 h 1802606"/>
                <a:gd name="connsiteX27" fmla="*/ 1507331 w 2512218"/>
                <a:gd name="connsiteY27" fmla="*/ 1766888 h 1802606"/>
                <a:gd name="connsiteX28" fmla="*/ 1459706 w 2512218"/>
                <a:gd name="connsiteY28" fmla="*/ 1757363 h 1802606"/>
                <a:gd name="connsiteX29" fmla="*/ 1419225 w 2512218"/>
                <a:gd name="connsiteY29" fmla="*/ 1743075 h 1802606"/>
                <a:gd name="connsiteX30" fmla="*/ 1383506 w 2512218"/>
                <a:gd name="connsiteY30" fmla="*/ 1716881 h 1802606"/>
                <a:gd name="connsiteX31" fmla="*/ 1285875 w 2512218"/>
                <a:gd name="connsiteY31" fmla="*/ 1616869 h 1802606"/>
                <a:gd name="connsiteX32" fmla="*/ 1042987 w 2512218"/>
                <a:gd name="connsiteY32" fmla="*/ 1345406 h 1802606"/>
                <a:gd name="connsiteX33" fmla="*/ 792956 w 2512218"/>
                <a:gd name="connsiteY33" fmla="*/ 1054894 h 1802606"/>
                <a:gd name="connsiteX34" fmla="*/ 526256 w 2512218"/>
                <a:gd name="connsiteY34" fmla="*/ 735806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2218" h="1802606">
                  <a:moveTo>
                    <a:pt x="526256" y="735806"/>
                  </a:moveTo>
                  <a:lnTo>
                    <a:pt x="314325" y="473869"/>
                  </a:lnTo>
                  <a:lnTo>
                    <a:pt x="145256" y="261938"/>
                  </a:lnTo>
                  <a:lnTo>
                    <a:pt x="0" y="76200"/>
                  </a:lnTo>
                  <a:lnTo>
                    <a:pt x="7143" y="0"/>
                  </a:lnTo>
                  <a:lnTo>
                    <a:pt x="126206" y="95250"/>
                  </a:lnTo>
                  <a:lnTo>
                    <a:pt x="381000" y="330994"/>
                  </a:lnTo>
                  <a:lnTo>
                    <a:pt x="516731" y="459581"/>
                  </a:lnTo>
                  <a:lnTo>
                    <a:pt x="702468" y="623888"/>
                  </a:lnTo>
                  <a:lnTo>
                    <a:pt x="897731" y="788194"/>
                  </a:lnTo>
                  <a:lnTo>
                    <a:pt x="1085850" y="940594"/>
                  </a:lnTo>
                  <a:lnTo>
                    <a:pt x="1288256" y="1090613"/>
                  </a:lnTo>
                  <a:lnTo>
                    <a:pt x="1569243" y="1290638"/>
                  </a:lnTo>
                  <a:lnTo>
                    <a:pt x="1785937" y="1419225"/>
                  </a:lnTo>
                  <a:lnTo>
                    <a:pt x="1971675" y="1526381"/>
                  </a:lnTo>
                  <a:lnTo>
                    <a:pt x="2190750" y="1633538"/>
                  </a:lnTo>
                  <a:lnTo>
                    <a:pt x="2388393" y="1716881"/>
                  </a:lnTo>
                  <a:lnTo>
                    <a:pt x="2493168" y="1759744"/>
                  </a:lnTo>
                  <a:lnTo>
                    <a:pt x="2507456" y="1766888"/>
                  </a:lnTo>
                  <a:lnTo>
                    <a:pt x="2512218" y="1776413"/>
                  </a:lnTo>
                  <a:lnTo>
                    <a:pt x="2505075" y="1793081"/>
                  </a:lnTo>
                  <a:lnTo>
                    <a:pt x="2490787" y="1802606"/>
                  </a:lnTo>
                  <a:lnTo>
                    <a:pt x="2276475" y="1793081"/>
                  </a:lnTo>
                  <a:lnTo>
                    <a:pt x="1969293" y="1774031"/>
                  </a:lnTo>
                  <a:lnTo>
                    <a:pt x="1666875" y="1754981"/>
                  </a:lnTo>
                  <a:lnTo>
                    <a:pt x="1612106" y="1766888"/>
                  </a:lnTo>
                  <a:lnTo>
                    <a:pt x="1559718" y="1771650"/>
                  </a:lnTo>
                  <a:lnTo>
                    <a:pt x="1507331" y="1766888"/>
                  </a:lnTo>
                  <a:lnTo>
                    <a:pt x="1459706" y="1757363"/>
                  </a:lnTo>
                  <a:lnTo>
                    <a:pt x="1419225" y="1743075"/>
                  </a:lnTo>
                  <a:lnTo>
                    <a:pt x="1383506" y="1716881"/>
                  </a:lnTo>
                  <a:lnTo>
                    <a:pt x="1285875" y="1616869"/>
                  </a:lnTo>
                  <a:lnTo>
                    <a:pt x="1042987" y="1345406"/>
                  </a:lnTo>
                  <a:lnTo>
                    <a:pt x="792956" y="1054894"/>
                  </a:lnTo>
                  <a:lnTo>
                    <a:pt x="526256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9763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A3BD940-6E7C-4910-BC5A-ABA10F80FCF4}"/>
              </a:ext>
            </a:extLst>
          </p:cNvPr>
          <p:cNvGrpSpPr/>
          <p:nvPr/>
        </p:nvGrpSpPr>
        <p:grpSpPr>
          <a:xfrm>
            <a:off x="2619375" y="1504950"/>
            <a:ext cx="4573588" cy="4268788"/>
            <a:chOff x="2619375" y="1504950"/>
            <a:chExt cx="4573588" cy="42687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8E97482-DD1C-8848-A055-59162072218E}"/>
                </a:ext>
              </a:extLst>
            </p:cNvPr>
            <p:cNvSpPr/>
            <p:nvPr/>
          </p:nvSpPr>
          <p:spPr>
            <a:xfrm>
              <a:off x="2619375" y="1504950"/>
              <a:ext cx="1154113" cy="1331913"/>
            </a:xfrm>
            <a:custGeom>
              <a:avLst/>
              <a:gdLst>
                <a:gd name="connsiteX0" fmla="*/ 566738 w 1154906"/>
                <a:gd name="connsiteY0" fmla="*/ 957263 h 1331119"/>
                <a:gd name="connsiteX1" fmla="*/ 445294 w 1154906"/>
                <a:gd name="connsiteY1" fmla="*/ 1064419 h 1331119"/>
                <a:gd name="connsiteX2" fmla="*/ 323850 w 1154906"/>
                <a:gd name="connsiteY2" fmla="*/ 1157288 h 1331119"/>
                <a:gd name="connsiteX3" fmla="*/ 197644 w 1154906"/>
                <a:gd name="connsiteY3" fmla="*/ 1240631 h 1331119"/>
                <a:gd name="connsiteX4" fmla="*/ 111919 w 1154906"/>
                <a:gd name="connsiteY4" fmla="*/ 1290638 h 1331119"/>
                <a:gd name="connsiteX5" fmla="*/ 45244 w 1154906"/>
                <a:gd name="connsiteY5" fmla="*/ 1326356 h 1331119"/>
                <a:gd name="connsiteX6" fmla="*/ 14288 w 1154906"/>
                <a:gd name="connsiteY6" fmla="*/ 1331119 h 1331119"/>
                <a:gd name="connsiteX7" fmla="*/ 2381 w 1154906"/>
                <a:gd name="connsiteY7" fmla="*/ 1326356 h 1331119"/>
                <a:gd name="connsiteX8" fmla="*/ 0 w 1154906"/>
                <a:gd name="connsiteY8" fmla="*/ 1312069 h 1331119"/>
                <a:gd name="connsiteX9" fmla="*/ 7144 w 1154906"/>
                <a:gd name="connsiteY9" fmla="*/ 1293019 h 1331119"/>
                <a:gd name="connsiteX10" fmla="*/ 71438 w 1154906"/>
                <a:gd name="connsiteY10" fmla="*/ 1231106 h 1331119"/>
                <a:gd name="connsiteX11" fmla="*/ 176213 w 1154906"/>
                <a:gd name="connsiteY11" fmla="*/ 1128713 h 1331119"/>
                <a:gd name="connsiteX12" fmla="*/ 259556 w 1154906"/>
                <a:gd name="connsiteY12" fmla="*/ 1040606 h 1331119"/>
                <a:gd name="connsiteX13" fmla="*/ 357188 w 1154906"/>
                <a:gd name="connsiteY13" fmla="*/ 938213 h 1331119"/>
                <a:gd name="connsiteX14" fmla="*/ 459581 w 1154906"/>
                <a:gd name="connsiteY14" fmla="*/ 814388 h 1331119"/>
                <a:gd name="connsiteX15" fmla="*/ 573881 w 1154906"/>
                <a:gd name="connsiteY15" fmla="*/ 666750 h 1331119"/>
                <a:gd name="connsiteX16" fmla="*/ 683419 w 1154906"/>
                <a:gd name="connsiteY16" fmla="*/ 511969 h 1331119"/>
                <a:gd name="connsiteX17" fmla="*/ 795338 w 1154906"/>
                <a:gd name="connsiteY17" fmla="*/ 340519 h 1331119"/>
                <a:gd name="connsiteX18" fmla="*/ 819150 w 1154906"/>
                <a:gd name="connsiteY18" fmla="*/ 297656 h 1331119"/>
                <a:gd name="connsiteX19" fmla="*/ 828675 w 1154906"/>
                <a:gd name="connsiteY19" fmla="*/ 276225 h 1331119"/>
                <a:gd name="connsiteX20" fmla="*/ 838200 w 1154906"/>
                <a:gd name="connsiteY20" fmla="*/ 242888 h 1331119"/>
                <a:gd name="connsiteX21" fmla="*/ 840581 w 1154906"/>
                <a:gd name="connsiteY21" fmla="*/ 214313 h 1331119"/>
                <a:gd name="connsiteX22" fmla="*/ 835819 w 1154906"/>
                <a:gd name="connsiteY22" fmla="*/ 180975 h 1331119"/>
                <a:gd name="connsiteX23" fmla="*/ 823913 w 1154906"/>
                <a:gd name="connsiteY23" fmla="*/ 147638 h 1331119"/>
                <a:gd name="connsiteX24" fmla="*/ 812006 w 1154906"/>
                <a:gd name="connsiteY24" fmla="*/ 133350 h 1331119"/>
                <a:gd name="connsiteX25" fmla="*/ 776288 w 1154906"/>
                <a:gd name="connsiteY25" fmla="*/ 102394 h 1331119"/>
                <a:gd name="connsiteX26" fmla="*/ 745331 w 1154906"/>
                <a:gd name="connsiteY26" fmla="*/ 76200 h 1331119"/>
                <a:gd name="connsiteX27" fmla="*/ 719138 w 1154906"/>
                <a:gd name="connsiteY27" fmla="*/ 47625 h 1331119"/>
                <a:gd name="connsiteX28" fmla="*/ 711994 w 1154906"/>
                <a:gd name="connsiteY28" fmla="*/ 23813 h 1331119"/>
                <a:gd name="connsiteX29" fmla="*/ 721519 w 1154906"/>
                <a:gd name="connsiteY29" fmla="*/ 7144 h 1331119"/>
                <a:gd name="connsiteX30" fmla="*/ 742950 w 1154906"/>
                <a:gd name="connsiteY30" fmla="*/ 2381 h 1331119"/>
                <a:gd name="connsiteX31" fmla="*/ 804863 w 1154906"/>
                <a:gd name="connsiteY31" fmla="*/ 0 h 1331119"/>
                <a:gd name="connsiteX32" fmla="*/ 862013 w 1154906"/>
                <a:gd name="connsiteY32" fmla="*/ 7144 h 1331119"/>
                <a:gd name="connsiteX33" fmla="*/ 907256 w 1154906"/>
                <a:gd name="connsiteY33" fmla="*/ 23813 h 1331119"/>
                <a:gd name="connsiteX34" fmla="*/ 952500 w 1154906"/>
                <a:gd name="connsiteY34" fmla="*/ 47625 h 1331119"/>
                <a:gd name="connsiteX35" fmla="*/ 988219 w 1154906"/>
                <a:gd name="connsiteY35" fmla="*/ 73819 h 1331119"/>
                <a:gd name="connsiteX36" fmla="*/ 1033463 w 1154906"/>
                <a:gd name="connsiteY36" fmla="*/ 114300 h 1331119"/>
                <a:gd name="connsiteX37" fmla="*/ 1081088 w 1154906"/>
                <a:gd name="connsiteY37" fmla="*/ 161925 h 1331119"/>
                <a:gd name="connsiteX38" fmla="*/ 1112044 w 1154906"/>
                <a:gd name="connsiteY38" fmla="*/ 200025 h 1331119"/>
                <a:gd name="connsiteX39" fmla="*/ 1128713 w 1154906"/>
                <a:gd name="connsiteY39" fmla="*/ 226219 h 1331119"/>
                <a:gd name="connsiteX40" fmla="*/ 1143000 w 1154906"/>
                <a:gd name="connsiteY40" fmla="*/ 250031 h 1331119"/>
                <a:gd name="connsiteX41" fmla="*/ 1152525 w 1154906"/>
                <a:gd name="connsiteY41" fmla="*/ 276225 h 1331119"/>
                <a:gd name="connsiteX42" fmla="*/ 1154906 w 1154906"/>
                <a:gd name="connsiteY42" fmla="*/ 307181 h 1331119"/>
                <a:gd name="connsiteX43" fmla="*/ 1147763 w 1154906"/>
                <a:gd name="connsiteY43" fmla="*/ 354806 h 1331119"/>
                <a:gd name="connsiteX44" fmla="*/ 1138238 w 1154906"/>
                <a:gd name="connsiteY44" fmla="*/ 369094 h 1331119"/>
                <a:gd name="connsiteX45" fmla="*/ 1116806 w 1154906"/>
                <a:gd name="connsiteY45" fmla="*/ 378619 h 1331119"/>
                <a:gd name="connsiteX46" fmla="*/ 1090613 w 1154906"/>
                <a:gd name="connsiteY46" fmla="*/ 383381 h 1331119"/>
                <a:gd name="connsiteX47" fmla="*/ 1007269 w 1154906"/>
                <a:gd name="connsiteY47" fmla="*/ 466725 h 1331119"/>
                <a:gd name="connsiteX48" fmla="*/ 940594 w 1154906"/>
                <a:gd name="connsiteY48" fmla="*/ 538163 h 1331119"/>
                <a:gd name="connsiteX49" fmla="*/ 819150 w 1154906"/>
                <a:gd name="connsiteY49" fmla="*/ 683419 h 1331119"/>
                <a:gd name="connsiteX50" fmla="*/ 704850 w 1154906"/>
                <a:gd name="connsiteY50" fmla="*/ 821531 h 1331119"/>
                <a:gd name="connsiteX51" fmla="*/ 566738 w 1154906"/>
                <a:gd name="connsiteY51" fmla="*/ 957263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4906" h="1331119">
                  <a:moveTo>
                    <a:pt x="566738" y="957263"/>
                  </a:moveTo>
                  <a:lnTo>
                    <a:pt x="445294" y="1064419"/>
                  </a:lnTo>
                  <a:lnTo>
                    <a:pt x="323850" y="1157288"/>
                  </a:lnTo>
                  <a:lnTo>
                    <a:pt x="197644" y="1240631"/>
                  </a:lnTo>
                  <a:lnTo>
                    <a:pt x="111919" y="1290638"/>
                  </a:lnTo>
                  <a:lnTo>
                    <a:pt x="45244" y="1326356"/>
                  </a:lnTo>
                  <a:lnTo>
                    <a:pt x="14288" y="1331119"/>
                  </a:lnTo>
                  <a:lnTo>
                    <a:pt x="2381" y="1326356"/>
                  </a:lnTo>
                  <a:lnTo>
                    <a:pt x="0" y="1312069"/>
                  </a:lnTo>
                  <a:lnTo>
                    <a:pt x="7144" y="1293019"/>
                  </a:lnTo>
                  <a:lnTo>
                    <a:pt x="71438" y="1231106"/>
                  </a:lnTo>
                  <a:lnTo>
                    <a:pt x="176213" y="1128713"/>
                  </a:lnTo>
                  <a:lnTo>
                    <a:pt x="259556" y="1040606"/>
                  </a:lnTo>
                  <a:lnTo>
                    <a:pt x="357188" y="938213"/>
                  </a:lnTo>
                  <a:lnTo>
                    <a:pt x="459581" y="814388"/>
                  </a:lnTo>
                  <a:lnTo>
                    <a:pt x="573881" y="666750"/>
                  </a:lnTo>
                  <a:lnTo>
                    <a:pt x="683419" y="511969"/>
                  </a:lnTo>
                  <a:lnTo>
                    <a:pt x="795338" y="340519"/>
                  </a:lnTo>
                  <a:lnTo>
                    <a:pt x="819150" y="297656"/>
                  </a:lnTo>
                  <a:lnTo>
                    <a:pt x="828675" y="276225"/>
                  </a:lnTo>
                  <a:lnTo>
                    <a:pt x="838200" y="242888"/>
                  </a:lnTo>
                  <a:lnTo>
                    <a:pt x="840581" y="214313"/>
                  </a:lnTo>
                  <a:lnTo>
                    <a:pt x="835819" y="180975"/>
                  </a:lnTo>
                  <a:lnTo>
                    <a:pt x="823913" y="147638"/>
                  </a:lnTo>
                  <a:lnTo>
                    <a:pt x="812006" y="133350"/>
                  </a:lnTo>
                  <a:lnTo>
                    <a:pt x="776288" y="102394"/>
                  </a:lnTo>
                  <a:lnTo>
                    <a:pt x="745331" y="76200"/>
                  </a:lnTo>
                  <a:lnTo>
                    <a:pt x="719138" y="47625"/>
                  </a:lnTo>
                  <a:lnTo>
                    <a:pt x="711994" y="23813"/>
                  </a:lnTo>
                  <a:lnTo>
                    <a:pt x="721519" y="7144"/>
                  </a:lnTo>
                  <a:lnTo>
                    <a:pt x="742950" y="2381"/>
                  </a:lnTo>
                  <a:lnTo>
                    <a:pt x="804863" y="0"/>
                  </a:lnTo>
                  <a:lnTo>
                    <a:pt x="862013" y="7144"/>
                  </a:lnTo>
                  <a:lnTo>
                    <a:pt x="907256" y="23813"/>
                  </a:lnTo>
                  <a:lnTo>
                    <a:pt x="952500" y="47625"/>
                  </a:lnTo>
                  <a:lnTo>
                    <a:pt x="988219" y="73819"/>
                  </a:lnTo>
                  <a:lnTo>
                    <a:pt x="1033463" y="114300"/>
                  </a:lnTo>
                  <a:lnTo>
                    <a:pt x="1081088" y="161925"/>
                  </a:lnTo>
                  <a:lnTo>
                    <a:pt x="1112044" y="200025"/>
                  </a:lnTo>
                  <a:lnTo>
                    <a:pt x="1128713" y="226219"/>
                  </a:lnTo>
                  <a:lnTo>
                    <a:pt x="1143000" y="250031"/>
                  </a:lnTo>
                  <a:lnTo>
                    <a:pt x="1152525" y="276225"/>
                  </a:lnTo>
                  <a:lnTo>
                    <a:pt x="1154906" y="307181"/>
                  </a:lnTo>
                  <a:lnTo>
                    <a:pt x="1147763" y="354806"/>
                  </a:lnTo>
                  <a:lnTo>
                    <a:pt x="1138238" y="369094"/>
                  </a:lnTo>
                  <a:lnTo>
                    <a:pt x="1116806" y="378619"/>
                  </a:lnTo>
                  <a:lnTo>
                    <a:pt x="1090613" y="383381"/>
                  </a:lnTo>
                  <a:lnTo>
                    <a:pt x="1007269" y="466725"/>
                  </a:lnTo>
                  <a:lnTo>
                    <a:pt x="940594" y="538163"/>
                  </a:lnTo>
                  <a:lnTo>
                    <a:pt x="819150" y="683419"/>
                  </a:lnTo>
                  <a:lnTo>
                    <a:pt x="704850" y="821531"/>
                  </a:lnTo>
                  <a:lnTo>
                    <a:pt x="566738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A5DA621-A2A5-7841-A6C5-BC9EEE305C80}"/>
                </a:ext>
              </a:extLst>
            </p:cNvPr>
            <p:cNvSpPr/>
            <p:nvPr/>
          </p:nvSpPr>
          <p:spPr>
            <a:xfrm>
              <a:off x="4608513" y="1506538"/>
              <a:ext cx="933450" cy="1212850"/>
            </a:xfrm>
            <a:custGeom>
              <a:avLst/>
              <a:gdLst>
                <a:gd name="connsiteX0" fmla="*/ 507206 w 933450"/>
                <a:gd name="connsiteY0" fmla="*/ 816769 h 1212057"/>
                <a:gd name="connsiteX1" fmla="*/ 345281 w 933450"/>
                <a:gd name="connsiteY1" fmla="*/ 971550 h 1212057"/>
                <a:gd name="connsiteX2" fmla="*/ 190500 w 933450"/>
                <a:gd name="connsiteY2" fmla="*/ 1102519 h 1212057"/>
                <a:gd name="connsiteX3" fmla="*/ 54769 w 933450"/>
                <a:gd name="connsiteY3" fmla="*/ 1202532 h 1212057"/>
                <a:gd name="connsiteX4" fmla="*/ 28575 w 933450"/>
                <a:gd name="connsiteY4" fmla="*/ 1212057 h 1212057"/>
                <a:gd name="connsiteX5" fmla="*/ 7144 w 933450"/>
                <a:gd name="connsiteY5" fmla="*/ 1209675 h 1212057"/>
                <a:gd name="connsiteX6" fmla="*/ 0 w 933450"/>
                <a:gd name="connsiteY6" fmla="*/ 1197769 h 1212057"/>
                <a:gd name="connsiteX7" fmla="*/ 4762 w 933450"/>
                <a:gd name="connsiteY7" fmla="*/ 1181100 h 1212057"/>
                <a:gd name="connsiteX8" fmla="*/ 52387 w 933450"/>
                <a:gd name="connsiteY8" fmla="*/ 1131094 h 1212057"/>
                <a:gd name="connsiteX9" fmla="*/ 119062 w 933450"/>
                <a:gd name="connsiteY9" fmla="*/ 1052513 h 1212057"/>
                <a:gd name="connsiteX10" fmla="*/ 192881 w 933450"/>
                <a:gd name="connsiteY10" fmla="*/ 964407 h 1212057"/>
                <a:gd name="connsiteX11" fmla="*/ 311944 w 933450"/>
                <a:gd name="connsiteY11" fmla="*/ 816769 h 1212057"/>
                <a:gd name="connsiteX12" fmla="*/ 435769 w 933450"/>
                <a:gd name="connsiteY12" fmla="*/ 647700 h 1212057"/>
                <a:gd name="connsiteX13" fmla="*/ 509587 w 933450"/>
                <a:gd name="connsiteY13" fmla="*/ 538163 h 1212057"/>
                <a:gd name="connsiteX14" fmla="*/ 554831 w 933450"/>
                <a:gd name="connsiteY14" fmla="*/ 461963 h 1212057"/>
                <a:gd name="connsiteX15" fmla="*/ 590550 w 933450"/>
                <a:gd name="connsiteY15" fmla="*/ 388144 h 1212057"/>
                <a:gd name="connsiteX16" fmla="*/ 619125 w 933450"/>
                <a:gd name="connsiteY16" fmla="*/ 326232 h 1212057"/>
                <a:gd name="connsiteX17" fmla="*/ 628650 w 933450"/>
                <a:gd name="connsiteY17" fmla="*/ 292894 h 1212057"/>
                <a:gd name="connsiteX18" fmla="*/ 628650 w 933450"/>
                <a:gd name="connsiteY18" fmla="*/ 261938 h 1212057"/>
                <a:gd name="connsiteX19" fmla="*/ 619125 w 933450"/>
                <a:gd name="connsiteY19" fmla="*/ 216694 h 1212057"/>
                <a:gd name="connsiteX20" fmla="*/ 600075 w 933450"/>
                <a:gd name="connsiteY20" fmla="*/ 176213 h 1212057"/>
                <a:gd name="connsiteX21" fmla="*/ 569119 w 933450"/>
                <a:gd name="connsiteY21" fmla="*/ 130969 h 1212057"/>
                <a:gd name="connsiteX22" fmla="*/ 531019 w 933450"/>
                <a:gd name="connsiteY22" fmla="*/ 90488 h 1212057"/>
                <a:gd name="connsiteX23" fmla="*/ 500062 w 933450"/>
                <a:gd name="connsiteY23" fmla="*/ 61913 h 1212057"/>
                <a:gd name="connsiteX24" fmla="*/ 485775 w 933450"/>
                <a:gd name="connsiteY24" fmla="*/ 47625 h 1212057"/>
                <a:gd name="connsiteX25" fmla="*/ 481012 w 933450"/>
                <a:gd name="connsiteY25" fmla="*/ 35719 h 1212057"/>
                <a:gd name="connsiteX26" fmla="*/ 488156 w 933450"/>
                <a:gd name="connsiteY26" fmla="*/ 16669 h 1212057"/>
                <a:gd name="connsiteX27" fmla="*/ 500062 w 933450"/>
                <a:gd name="connsiteY27" fmla="*/ 4763 h 1212057"/>
                <a:gd name="connsiteX28" fmla="*/ 521494 w 933450"/>
                <a:gd name="connsiteY28" fmla="*/ 0 h 1212057"/>
                <a:gd name="connsiteX29" fmla="*/ 550069 w 933450"/>
                <a:gd name="connsiteY29" fmla="*/ 0 h 1212057"/>
                <a:gd name="connsiteX30" fmla="*/ 590550 w 933450"/>
                <a:gd name="connsiteY30" fmla="*/ 9525 h 1212057"/>
                <a:gd name="connsiteX31" fmla="*/ 642937 w 933450"/>
                <a:gd name="connsiteY31" fmla="*/ 26194 h 1212057"/>
                <a:gd name="connsiteX32" fmla="*/ 697706 w 933450"/>
                <a:gd name="connsiteY32" fmla="*/ 45244 h 1212057"/>
                <a:gd name="connsiteX33" fmla="*/ 731044 w 933450"/>
                <a:gd name="connsiteY33" fmla="*/ 69057 h 1212057"/>
                <a:gd name="connsiteX34" fmla="*/ 783431 w 933450"/>
                <a:gd name="connsiteY34" fmla="*/ 109538 h 1212057"/>
                <a:gd name="connsiteX35" fmla="*/ 821531 w 933450"/>
                <a:gd name="connsiteY35" fmla="*/ 145257 h 1212057"/>
                <a:gd name="connsiteX36" fmla="*/ 859631 w 933450"/>
                <a:gd name="connsiteY36" fmla="*/ 180975 h 1212057"/>
                <a:gd name="connsiteX37" fmla="*/ 888206 w 933450"/>
                <a:gd name="connsiteY37" fmla="*/ 216694 h 1212057"/>
                <a:gd name="connsiteX38" fmla="*/ 921544 w 933450"/>
                <a:gd name="connsiteY38" fmla="*/ 261938 h 1212057"/>
                <a:gd name="connsiteX39" fmla="*/ 928687 w 933450"/>
                <a:gd name="connsiteY39" fmla="*/ 278607 h 1212057"/>
                <a:gd name="connsiteX40" fmla="*/ 933450 w 933450"/>
                <a:gd name="connsiteY40" fmla="*/ 295275 h 1212057"/>
                <a:gd name="connsiteX41" fmla="*/ 928687 w 933450"/>
                <a:gd name="connsiteY41" fmla="*/ 321469 h 1212057"/>
                <a:gd name="connsiteX42" fmla="*/ 916781 w 933450"/>
                <a:gd name="connsiteY42" fmla="*/ 342900 h 1212057"/>
                <a:gd name="connsiteX43" fmla="*/ 890587 w 933450"/>
                <a:gd name="connsiteY43" fmla="*/ 361950 h 1212057"/>
                <a:gd name="connsiteX44" fmla="*/ 828675 w 933450"/>
                <a:gd name="connsiteY44" fmla="*/ 431007 h 1212057"/>
                <a:gd name="connsiteX45" fmla="*/ 707231 w 933450"/>
                <a:gd name="connsiteY45" fmla="*/ 595313 h 1212057"/>
                <a:gd name="connsiteX46" fmla="*/ 642937 w 933450"/>
                <a:gd name="connsiteY46" fmla="*/ 683419 h 1212057"/>
                <a:gd name="connsiteX47" fmla="*/ 507206 w 933450"/>
                <a:gd name="connsiteY47" fmla="*/ 816769 h 121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33450" h="1212057">
                  <a:moveTo>
                    <a:pt x="507206" y="816769"/>
                  </a:moveTo>
                  <a:lnTo>
                    <a:pt x="345281" y="971550"/>
                  </a:lnTo>
                  <a:lnTo>
                    <a:pt x="190500" y="1102519"/>
                  </a:lnTo>
                  <a:lnTo>
                    <a:pt x="54769" y="1202532"/>
                  </a:lnTo>
                  <a:lnTo>
                    <a:pt x="28575" y="1212057"/>
                  </a:lnTo>
                  <a:lnTo>
                    <a:pt x="7144" y="1209675"/>
                  </a:lnTo>
                  <a:lnTo>
                    <a:pt x="0" y="1197769"/>
                  </a:lnTo>
                  <a:cubicBezTo>
                    <a:pt x="5013" y="1182729"/>
                    <a:pt x="4762" y="1188502"/>
                    <a:pt x="4762" y="1181100"/>
                  </a:cubicBezTo>
                  <a:lnTo>
                    <a:pt x="52387" y="1131094"/>
                  </a:lnTo>
                  <a:lnTo>
                    <a:pt x="119062" y="1052513"/>
                  </a:lnTo>
                  <a:lnTo>
                    <a:pt x="192881" y="964407"/>
                  </a:lnTo>
                  <a:lnTo>
                    <a:pt x="311944" y="816769"/>
                  </a:lnTo>
                  <a:lnTo>
                    <a:pt x="435769" y="647700"/>
                  </a:lnTo>
                  <a:lnTo>
                    <a:pt x="509587" y="538163"/>
                  </a:lnTo>
                  <a:lnTo>
                    <a:pt x="554831" y="461963"/>
                  </a:lnTo>
                  <a:lnTo>
                    <a:pt x="590550" y="388144"/>
                  </a:lnTo>
                  <a:lnTo>
                    <a:pt x="619125" y="326232"/>
                  </a:lnTo>
                  <a:lnTo>
                    <a:pt x="628650" y="292894"/>
                  </a:lnTo>
                  <a:lnTo>
                    <a:pt x="628650" y="261938"/>
                  </a:lnTo>
                  <a:lnTo>
                    <a:pt x="619125" y="216694"/>
                  </a:lnTo>
                  <a:lnTo>
                    <a:pt x="600075" y="176213"/>
                  </a:lnTo>
                  <a:lnTo>
                    <a:pt x="569119" y="130969"/>
                  </a:lnTo>
                  <a:lnTo>
                    <a:pt x="531019" y="90488"/>
                  </a:lnTo>
                  <a:lnTo>
                    <a:pt x="500062" y="61913"/>
                  </a:lnTo>
                  <a:lnTo>
                    <a:pt x="485775" y="47625"/>
                  </a:lnTo>
                  <a:lnTo>
                    <a:pt x="481012" y="35719"/>
                  </a:lnTo>
                  <a:lnTo>
                    <a:pt x="488156" y="16669"/>
                  </a:lnTo>
                  <a:lnTo>
                    <a:pt x="500062" y="4763"/>
                  </a:lnTo>
                  <a:lnTo>
                    <a:pt x="521494" y="0"/>
                  </a:lnTo>
                  <a:lnTo>
                    <a:pt x="550069" y="0"/>
                  </a:lnTo>
                  <a:lnTo>
                    <a:pt x="590550" y="9525"/>
                  </a:lnTo>
                  <a:lnTo>
                    <a:pt x="642937" y="26194"/>
                  </a:lnTo>
                  <a:lnTo>
                    <a:pt x="697706" y="45244"/>
                  </a:lnTo>
                  <a:lnTo>
                    <a:pt x="731044" y="69057"/>
                  </a:lnTo>
                  <a:lnTo>
                    <a:pt x="783431" y="109538"/>
                  </a:lnTo>
                  <a:lnTo>
                    <a:pt x="821531" y="145257"/>
                  </a:lnTo>
                  <a:lnTo>
                    <a:pt x="859631" y="180975"/>
                  </a:lnTo>
                  <a:lnTo>
                    <a:pt x="888206" y="216694"/>
                  </a:lnTo>
                  <a:lnTo>
                    <a:pt x="921544" y="261938"/>
                  </a:lnTo>
                  <a:lnTo>
                    <a:pt x="928687" y="278607"/>
                  </a:lnTo>
                  <a:lnTo>
                    <a:pt x="933450" y="295275"/>
                  </a:lnTo>
                  <a:lnTo>
                    <a:pt x="928687" y="321469"/>
                  </a:lnTo>
                  <a:lnTo>
                    <a:pt x="916781" y="342900"/>
                  </a:lnTo>
                  <a:lnTo>
                    <a:pt x="890587" y="361950"/>
                  </a:lnTo>
                  <a:lnTo>
                    <a:pt x="828675" y="431007"/>
                  </a:lnTo>
                  <a:lnTo>
                    <a:pt x="707231" y="595313"/>
                  </a:lnTo>
                  <a:lnTo>
                    <a:pt x="642937" y="683419"/>
                  </a:lnTo>
                  <a:lnTo>
                    <a:pt x="507206" y="816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933A6EA-2460-CB48-BC77-8FE5D27EC84E}"/>
                </a:ext>
              </a:extLst>
            </p:cNvPr>
            <p:cNvSpPr/>
            <p:nvPr/>
          </p:nvSpPr>
          <p:spPr>
            <a:xfrm>
              <a:off x="2952750" y="3606800"/>
              <a:ext cx="3600450" cy="622300"/>
            </a:xfrm>
            <a:custGeom>
              <a:avLst/>
              <a:gdLst>
                <a:gd name="connsiteX0" fmla="*/ 2190750 w 3600450"/>
                <a:gd name="connsiteY0" fmla="*/ 314325 h 622300"/>
                <a:gd name="connsiteX1" fmla="*/ 1819275 w 3600450"/>
                <a:gd name="connsiteY1" fmla="*/ 358775 h 622300"/>
                <a:gd name="connsiteX2" fmla="*/ 1476375 w 3600450"/>
                <a:gd name="connsiteY2" fmla="*/ 390525 h 622300"/>
                <a:gd name="connsiteX3" fmla="*/ 1238250 w 3600450"/>
                <a:gd name="connsiteY3" fmla="*/ 428625 h 622300"/>
                <a:gd name="connsiteX4" fmla="*/ 981075 w 3600450"/>
                <a:gd name="connsiteY4" fmla="*/ 473075 h 622300"/>
                <a:gd name="connsiteX5" fmla="*/ 777875 w 3600450"/>
                <a:gd name="connsiteY5" fmla="*/ 517525 h 622300"/>
                <a:gd name="connsiteX6" fmla="*/ 612775 w 3600450"/>
                <a:gd name="connsiteY6" fmla="*/ 558800 h 622300"/>
                <a:gd name="connsiteX7" fmla="*/ 501650 w 3600450"/>
                <a:gd name="connsiteY7" fmla="*/ 593725 h 622300"/>
                <a:gd name="connsiteX8" fmla="*/ 434975 w 3600450"/>
                <a:gd name="connsiteY8" fmla="*/ 622300 h 622300"/>
                <a:gd name="connsiteX9" fmla="*/ 390525 w 3600450"/>
                <a:gd name="connsiteY9" fmla="*/ 619125 h 622300"/>
                <a:gd name="connsiteX10" fmla="*/ 327025 w 3600450"/>
                <a:gd name="connsiteY10" fmla="*/ 600075 h 622300"/>
                <a:gd name="connsiteX11" fmla="*/ 279400 w 3600450"/>
                <a:gd name="connsiteY11" fmla="*/ 581025 h 622300"/>
                <a:gd name="connsiteX12" fmla="*/ 225425 w 3600450"/>
                <a:gd name="connsiteY12" fmla="*/ 549275 h 622300"/>
                <a:gd name="connsiteX13" fmla="*/ 184150 w 3600450"/>
                <a:gd name="connsiteY13" fmla="*/ 520700 h 622300"/>
                <a:gd name="connsiteX14" fmla="*/ 117475 w 3600450"/>
                <a:gd name="connsiteY14" fmla="*/ 469900 h 622300"/>
                <a:gd name="connsiteX15" fmla="*/ 66675 w 3600450"/>
                <a:gd name="connsiteY15" fmla="*/ 422275 h 622300"/>
                <a:gd name="connsiteX16" fmla="*/ 15875 w 3600450"/>
                <a:gd name="connsiteY16" fmla="*/ 374650 h 622300"/>
                <a:gd name="connsiteX17" fmla="*/ 3175 w 3600450"/>
                <a:gd name="connsiteY17" fmla="*/ 349250 h 622300"/>
                <a:gd name="connsiteX18" fmla="*/ 0 w 3600450"/>
                <a:gd name="connsiteY18" fmla="*/ 307975 h 622300"/>
                <a:gd name="connsiteX19" fmla="*/ 9525 w 3600450"/>
                <a:gd name="connsiteY19" fmla="*/ 288925 h 622300"/>
                <a:gd name="connsiteX20" fmla="*/ 25400 w 3600450"/>
                <a:gd name="connsiteY20" fmla="*/ 285750 h 622300"/>
                <a:gd name="connsiteX21" fmla="*/ 57150 w 3600450"/>
                <a:gd name="connsiteY21" fmla="*/ 295275 h 622300"/>
                <a:gd name="connsiteX22" fmla="*/ 88900 w 3600450"/>
                <a:gd name="connsiteY22" fmla="*/ 317500 h 622300"/>
                <a:gd name="connsiteX23" fmla="*/ 155575 w 3600450"/>
                <a:gd name="connsiteY23" fmla="*/ 349250 h 622300"/>
                <a:gd name="connsiteX24" fmla="*/ 231775 w 3600450"/>
                <a:gd name="connsiteY24" fmla="*/ 368300 h 622300"/>
                <a:gd name="connsiteX25" fmla="*/ 320675 w 3600450"/>
                <a:gd name="connsiteY25" fmla="*/ 381000 h 622300"/>
                <a:gd name="connsiteX26" fmla="*/ 415925 w 3600450"/>
                <a:gd name="connsiteY26" fmla="*/ 384175 h 622300"/>
                <a:gd name="connsiteX27" fmla="*/ 485775 w 3600450"/>
                <a:gd name="connsiteY27" fmla="*/ 377825 h 622300"/>
                <a:gd name="connsiteX28" fmla="*/ 673100 w 3600450"/>
                <a:gd name="connsiteY28" fmla="*/ 346075 h 622300"/>
                <a:gd name="connsiteX29" fmla="*/ 1047750 w 3600450"/>
                <a:gd name="connsiteY29" fmla="*/ 285750 h 622300"/>
                <a:gd name="connsiteX30" fmla="*/ 1612900 w 3600450"/>
                <a:gd name="connsiteY30" fmla="*/ 196850 h 622300"/>
                <a:gd name="connsiteX31" fmla="*/ 1898650 w 3600450"/>
                <a:gd name="connsiteY31" fmla="*/ 152400 h 622300"/>
                <a:gd name="connsiteX32" fmla="*/ 2327275 w 3600450"/>
                <a:gd name="connsiteY32" fmla="*/ 130175 h 622300"/>
                <a:gd name="connsiteX33" fmla="*/ 2819400 w 3600450"/>
                <a:gd name="connsiteY33" fmla="*/ 92075 h 622300"/>
                <a:gd name="connsiteX34" fmla="*/ 2927350 w 3600450"/>
                <a:gd name="connsiteY34" fmla="*/ 53975 h 622300"/>
                <a:gd name="connsiteX35" fmla="*/ 3041650 w 3600450"/>
                <a:gd name="connsiteY35" fmla="*/ 0 h 622300"/>
                <a:gd name="connsiteX36" fmla="*/ 3133725 w 3600450"/>
                <a:gd name="connsiteY36" fmla="*/ 3175 h 622300"/>
                <a:gd name="connsiteX37" fmla="*/ 3216275 w 3600450"/>
                <a:gd name="connsiteY37" fmla="*/ 15875 h 622300"/>
                <a:gd name="connsiteX38" fmla="*/ 3317875 w 3600450"/>
                <a:gd name="connsiteY38" fmla="*/ 44450 h 622300"/>
                <a:gd name="connsiteX39" fmla="*/ 3419475 w 3600450"/>
                <a:gd name="connsiteY39" fmla="*/ 79375 h 622300"/>
                <a:gd name="connsiteX40" fmla="*/ 3559175 w 3600450"/>
                <a:gd name="connsiteY40" fmla="*/ 142875 h 622300"/>
                <a:gd name="connsiteX41" fmla="*/ 3587750 w 3600450"/>
                <a:gd name="connsiteY41" fmla="*/ 165100 h 622300"/>
                <a:gd name="connsiteX42" fmla="*/ 3600450 w 3600450"/>
                <a:gd name="connsiteY42" fmla="*/ 193675 h 622300"/>
                <a:gd name="connsiteX43" fmla="*/ 3600450 w 3600450"/>
                <a:gd name="connsiteY43" fmla="*/ 228600 h 622300"/>
                <a:gd name="connsiteX44" fmla="*/ 3587750 w 3600450"/>
                <a:gd name="connsiteY44" fmla="*/ 254000 h 622300"/>
                <a:gd name="connsiteX45" fmla="*/ 3536950 w 3600450"/>
                <a:gd name="connsiteY45" fmla="*/ 285750 h 622300"/>
                <a:gd name="connsiteX46" fmla="*/ 3390900 w 3600450"/>
                <a:gd name="connsiteY46" fmla="*/ 288925 h 622300"/>
                <a:gd name="connsiteX47" fmla="*/ 3038475 w 3600450"/>
                <a:gd name="connsiteY47" fmla="*/ 276225 h 622300"/>
                <a:gd name="connsiteX48" fmla="*/ 2622550 w 3600450"/>
                <a:gd name="connsiteY48" fmla="*/ 285750 h 622300"/>
                <a:gd name="connsiteX49" fmla="*/ 2190750 w 3600450"/>
                <a:gd name="connsiteY49" fmla="*/ 314325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0450" h="622300">
                  <a:moveTo>
                    <a:pt x="2190750" y="314325"/>
                  </a:moveTo>
                  <a:lnTo>
                    <a:pt x="1819275" y="358775"/>
                  </a:lnTo>
                  <a:lnTo>
                    <a:pt x="1476375" y="390525"/>
                  </a:lnTo>
                  <a:lnTo>
                    <a:pt x="1238250" y="428625"/>
                  </a:lnTo>
                  <a:lnTo>
                    <a:pt x="981075" y="473075"/>
                  </a:lnTo>
                  <a:lnTo>
                    <a:pt x="777875" y="517525"/>
                  </a:lnTo>
                  <a:lnTo>
                    <a:pt x="612775" y="558800"/>
                  </a:lnTo>
                  <a:lnTo>
                    <a:pt x="501650" y="593725"/>
                  </a:lnTo>
                  <a:lnTo>
                    <a:pt x="434975" y="622300"/>
                  </a:lnTo>
                  <a:lnTo>
                    <a:pt x="390525" y="619125"/>
                  </a:lnTo>
                  <a:lnTo>
                    <a:pt x="327025" y="600075"/>
                  </a:lnTo>
                  <a:lnTo>
                    <a:pt x="279400" y="581025"/>
                  </a:lnTo>
                  <a:lnTo>
                    <a:pt x="225425" y="549275"/>
                  </a:lnTo>
                  <a:lnTo>
                    <a:pt x="184150" y="520700"/>
                  </a:lnTo>
                  <a:lnTo>
                    <a:pt x="117475" y="469900"/>
                  </a:lnTo>
                  <a:lnTo>
                    <a:pt x="66675" y="422275"/>
                  </a:lnTo>
                  <a:lnTo>
                    <a:pt x="15875" y="374650"/>
                  </a:lnTo>
                  <a:lnTo>
                    <a:pt x="3175" y="349250"/>
                  </a:lnTo>
                  <a:lnTo>
                    <a:pt x="0" y="307975"/>
                  </a:lnTo>
                  <a:lnTo>
                    <a:pt x="9525" y="288925"/>
                  </a:lnTo>
                  <a:lnTo>
                    <a:pt x="25400" y="285750"/>
                  </a:lnTo>
                  <a:lnTo>
                    <a:pt x="57150" y="295275"/>
                  </a:lnTo>
                  <a:lnTo>
                    <a:pt x="88900" y="317500"/>
                  </a:lnTo>
                  <a:lnTo>
                    <a:pt x="155575" y="349250"/>
                  </a:lnTo>
                  <a:lnTo>
                    <a:pt x="231775" y="368300"/>
                  </a:lnTo>
                  <a:lnTo>
                    <a:pt x="320675" y="381000"/>
                  </a:lnTo>
                  <a:lnTo>
                    <a:pt x="415925" y="384175"/>
                  </a:lnTo>
                  <a:lnTo>
                    <a:pt x="485775" y="377825"/>
                  </a:lnTo>
                  <a:lnTo>
                    <a:pt x="673100" y="346075"/>
                  </a:lnTo>
                  <a:lnTo>
                    <a:pt x="1047750" y="285750"/>
                  </a:lnTo>
                  <a:lnTo>
                    <a:pt x="1612900" y="196850"/>
                  </a:lnTo>
                  <a:lnTo>
                    <a:pt x="1898650" y="152400"/>
                  </a:lnTo>
                  <a:lnTo>
                    <a:pt x="2327275" y="130175"/>
                  </a:lnTo>
                  <a:lnTo>
                    <a:pt x="2819400" y="92075"/>
                  </a:lnTo>
                  <a:lnTo>
                    <a:pt x="2927350" y="53975"/>
                  </a:lnTo>
                  <a:lnTo>
                    <a:pt x="3041650" y="0"/>
                  </a:lnTo>
                  <a:lnTo>
                    <a:pt x="3133725" y="3175"/>
                  </a:lnTo>
                  <a:lnTo>
                    <a:pt x="3216275" y="15875"/>
                  </a:lnTo>
                  <a:lnTo>
                    <a:pt x="3317875" y="44450"/>
                  </a:lnTo>
                  <a:lnTo>
                    <a:pt x="3419475" y="79375"/>
                  </a:lnTo>
                  <a:lnTo>
                    <a:pt x="3559175" y="142875"/>
                  </a:lnTo>
                  <a:lnTo>
                    <a:pt x="3587750" y="165100"/>
                  </a:lnTo>
                  <a:lnTo>
                    <a:pt x="3600450" y="193675"/>
                  </a:lnTo>
                  <a:lnTo>
                    <a:pt x="3600450" y="228600"/>
                  </a:lnTo>
                  <a:lnTo>
                    <a:pt x="3587750" y="254000"/>
                  </a:lnTo>
                  <a:lnTo>
                    <a:pt x="3536950" y="285750"/>
                  </a:lnTo>
                  <a:lnTo>
                    <a:pt x="3390900" y="288925"/>
                  </a:lnTo>
                  <a:lnTo>
                    <a:pt x="3038475" y="276225"/>
                  </a:lnTo>
                  <a:lnTo>
                    <a:pt x="2622550" y="285750"/>
                  </a:lnTo>
                  <a:lnTo>
                    <a:pt x="21907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C65588D-2AD4-624D-A7C3-A691F37A0018}"/>
                </a:ext>
              </a:extLst>
            </p:cNvPr>
            <p:cNvSpPr/>
            <p:nvPr/>
          </p:nvSpPr>
          <p:spPr>
            <a:xfrm>
              <a:off x="3300413" y="1976438"/>
              <a:ext cx="1481137" cy="358775"/>
            </a:xfrm>
            <a:custGeom>
              <a:avLst/>
              <a:gdLst>
                <a:gd name="connsiteX0" fmla="*/ 1019175 w 1481137"/>
                <a:gd name="connsiteY0" fmla="*/ 252412 h 359568"/>
                <a:gd name="connsiteX1" fmla="*/ 731043 w 1481137"/>
                <a:gd name="connsiteY1" fmla="*/ 304800 h 359568"/>
                <a:gd name="connsiteX2" fmla="*/ 492918 w 1481137"/>
                <a:gd name="connsiteY2" fmla="*/ 340518 h 359568"/>
                <a:gd name="connsiteX3" fmla="*/ 354806 w 1481137"/>
                <a:gd name="connsiteY3" fmla="*/ 359568 h 359568"/>
                <a:gd name="connsiteX4" fmla="*/ 257175 w 1481137"/>
                <a:gd name="connsiteY4" fmla="*/ 357187 h 359568"/>
                <a:gd name="connsiteX5" fmla="*/ 180975 w 1481137"/>
                <a:gd name="connsiteY5" fmla="*/ 350043 h 359568"/>
                <a:gd name="connsiteX6" fmla="*/ 107156 w 1481137"/>
                <a:gd name="connsiteY6" fmla="*/ 333375 h 359568"/>
                <a:gd name="connsiteX7" fmla="*/ 0 w 1481137"/>
                <a:gd name="connsiteY7" fmla="*/ 288131 h 359568"/>
                <a:gd name="connsiteX8" fmla="*/ 54768 w 1481137"/>
                <a:gd name="connsiteY8" fmla="*/ 188118 h 359568"/>
                <a:gd name="connsiteX9" fmla="*/ 197643 w 1481137"/>
                <a:gd name="connsiteY9" fmla="*/ 200025 h 359568"/>
                <a:gd name="connsiteX10" fmla="*/ 350043 w 1481137"/>
                <a:gd name="connsiteY10" fmla="*/ 197643 h 359568"/>
                <a:gd name="connsiteX11" fmla="*/ 507206 w 1481137"/>
                <a:gd name="connsiteY11" fmla="*/ 183356 h 359568"/>
                <a:gd name="connsiteX12" fmla="*/ 690562 w 1481137"/>
                <a:gd name="connsiteY12" fmla="*/ 154781 h 359568"/>
                <a:gd name="connsiteX13" fmla="*/ 828675 w 1481137"/>
                <a:gd name="connsiteY13" fmla="*/ 128587 h 359568"/>
                <a:gd name="connsiteX14" fmla="*/ 923925 w 1481137"/>
                <a:gd name="connsiteY14" fmla="*/ 104775 h 359568"/>
                <a:gd name="connsiteX15" fmla="*/ 1033462 w 1481137"/>
                <a:gd name="connsiteY15" fmla="*/ 71437 h 359568"/>
                <a:gd name="connsiteX16" fmla="*/ 1114425 w 1481137"/>
                <a:gd name="connsiteY16" fmla="*/ 38100 h 359568"/>
                <a:gd name="connsiteX17" fmla="*/ 1181100 w 1481137"/>
                <a:gd name="connsiteY17" fmla="*/ 0 h 359568"/>
                <a:gd name="connsiteX18" fmla="*/ 1235868 w 1481137"/>
                <a:gd name="connsiteY18" fmla="*/ 11906 h 359568"/>
                <a:gd name="connsiteX19" fmla="*/ 1319212 w 1481137"/>
                <a:gd name="connsiteY19" fmla="*/ 38100 h 359568"/>
                <a:gd name="connsiteX20" fmla="*/ 1397793 w 1481137"/>
                <a:gd name="connsiteY20" fmla="*/ 66675 h 359568"/>
                <a:gd name="connsiteX21" fmla="*/ 1452562 w 1481137"/>
                <a:gd name="connsiteY21" fmla="*/ 95250 h 359568"/>
                <a:gd name="connsiteX22" fmla="*/ 1466850 w 1481137"/>
                <a:gd name="connsiteY22" fmla="*/ 107156 h 359568"/>
                <a:gd name="connsiteX23" fmla="*/ 1476375 w 1481137"/>
                <a:gd name="connsiteY23" fmla="*/ 121443 h 359568"/>
                <a:gd name="connsiteX24" fmla="*/ 1481137 w 1481137"/>
                <a:gd name="connsiteY24" fmla="*/ 138112 h 359568"/>
                <a:gd name="connsiteX25" fmla="*/ 1473993 w 1481137"/>
                <a:gd name="connsiteY25" fmla="*/ 159543 h 359568"/>
                <a:gd name="connsiteX26" fmla="*/ 1454943 w 1481137"/>
                <a:gd name="connsiteY26" fmla="*/ 176212 h 359568"/>
                <a:gd name="connsiteX27" fmla="*/ 1419225 w 1481137"/>
                <a:gd name="connsiteY27" fmla="*/ 195262 h 359568"/>
                <a:gd name="connsiteX28" fmla="*/ 1383506 w 1481137"/>
                <a:gd name="connsiteY28" fmla="*/ 204787 h 359568"/>
                <a:gd name="connsiteX29" fmla="*/ 1312068 w 1481137"/>
                <a:gd name="connsiteY29" fmla="*/ 202406 h 359568"/>
                <a:gd name="connsiteX30" fmla="*/ 1235868 w 1481137"/>
                <a:gd name="connsiteY30" fmla="*/ 211931 h 359568"/>
                <a:gd name="connsiteX31" fmla="*/ 1019175 w 1481137"/>
                <a:gd name="connsiteY31" fmla="*/ 25241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7" h="359568">
                  <a:moveTo>
                    <a:pt x="1019175" y="252412"/>
                  </a:moveTo>
                  <a:lnTo>
                    <a:pt x="731043" y="304800"/>
                  </a:lnTo>
                  <a:lnTo>
                    <a:pt x="492918" y="340518"/>
                  </a:lnTo>
                  <a:lnTo>
                    <a:pt x="354806" y="359568"/>
                  </a:lnTo>
                  <a:lnTo>
                    <a:pt x="257175" y="357187"/>
                  </a:lnTo>
                  <a:lnTo>
                    <a:pt x="180975" y="350043"/>
                  </a:lnTo>
                  <a:lnTo>
                    <a:pt x="107156" y="333375"/>
                  </a:lnTo>
                  <a:lnTo>
                    <a:pt x="0" y="288131"/>
                  </a:lnTo>
                  <a:lnTo>
                    <a:pt x="54768" y="188118"/>
                  </a:lnTo>
                  <a:lnTo>
                    <a:pt x="197643" y="200025"/>
                  </a:lnTo>
                  <a:lnTo>
                    <a:pt x="350043" y="197643"/>
                  </a:lnTo>
                  <a:lnTo>
                    <a:pt x="507206" y="183356"/>
                  </a:lnTo>
                  <a:lnTo>
                    <a:pt x="690562" y="154781"/>
                  </a:lnTo>
                  <a:lnTo>
                    <a:pt x="828675" y="128587"/>
                  </a:lnTo>
                  <a:lnTo>
                    <a:pt x="923925" y="104775"/>
                  </a:lnTo>
                  <a:lnTo>
                    <a:pt x="1033462" y="71437"/>
                  </a:lnTo>
                  <a:lnTo>
                    <a:pt x="1114425" y="38100"/>
                  </a:lnTo>
                  <a:lnTo>
                    <a:pt x="1181100" y="0"/>
                  </a:lnTo>
                  <a:lnTo>
                    <a:pt x="1235868" y="11906"/>
                  </a:lnTo>
                  <a:lnTo>
                    <a:pt x="1319212" y="38100"/>
                  </a:lnTo>
                  <a:lnTo>
                    <a:pt x="1397793" y="66675"/>
                  </a:lnTo>
                  <a:lnTo>
                    <a:pt x="1452562" y="95250"/>
                  </a:lnTo>
                  <a:lnTo>
                    <a:pt x="1466850" y="107156"/>
                  </a:lnTo>
                  <a:lnTo>
                    <a:pt x="1476375" y="121443"/>
                  </a:lnTo>
                  <a:lnTo>
                    <a:pt x="1481137" y="138112"/>
                  </a:lnTo>
                  <a:lnTo>
                    <a:pt x="1473993" y="159543"/>
                  </a:lnTo>
                  <a:lnTo>
                    <a:pt x="1454943" y="176212"/>
                  </a:lnTo>
                  <a:lnTo>
                    <a:pt x="1419225" y="195262"/>
                  </a:lnTo>
                  <a:lnTo>
                    <a:pt x="1383506" y="204787"/>
                  </a:lnTo>
                  <a:lnTo>
                    <a:pt x="1312068" y="202406"/>
                  </a:lnTo>
                  <a:lnTo>
                    <a:pt x="1235868" y="211931"/>
                  </a:lnTo>
                  <a:lnTo>
                    <a:pt x="10191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7559D3C-BC35-D34D-808C-36644AF2DD7E}"/>
                </a:ext>
              </a:extLst>
            </p:cNvPr>
            <p:cNvSpPr/>
            <p:nvPr/>
          </p:nvSpPr>
          <p:spPr>
            <a:xfrm>
              <a:off x="3589338" y="2276475"/>
              <a:ext cx="687387" cy="757238"/>
            </a:xfrm>
            <a:custGeom>
              <a:avLst/>
              <a:gdLst>
                <a:gd name="connsiteX0" fmla="*/ 378619 w 688181"/>
                <a:gd name="connsiteY0" fmla="*/ 495300 h 757238"/>
                <a:gd name="connsiteX1" fmla="*/ 288131 w 688181"/>
                <a:gd name="connsiteY1" fmla="*/ 333375 h 757238"/>
                <a:gd name="connsiteX2" fmla="*/ 247650 w 688181"/>
                <a:gd name="connsiteY2" fmla="*/ 266700 h 757238"/>
                <a:gd name="connsiteX3" fmla="*/ 211931 w 688181"/>
                <a:gd name="connsiteY3" fmla="*/ 211931 h 757238"/>
                <a:gd name="connsiteX4" fmla="*/ 171450 w 688181"/>
                <a:gd name="connsiteY4" fmla="*/ 152400 h 757238"/>
                <a:gd name="connsiteX5" fmla="*/ 145256 w 688181"/>
                <a:gd name="connsiteY5" fmla="*/ 123825 h 757238"/>
                <a:gd name="connsiteX6" fmla="*/ 104775 w 688181"/>
                <a:gd name="connsiteY6" fmla="*/ 85725 h 757238"/>
                <a:gd name="connsiteX7" fmla="*/ 0 w 688181"/>
                <a:gd name="connsiteY7" fmla="*/ 9525 h 757238"/>
                <a:gd name="connsiteX8" fmla="*/ 169069 w 688181"/>
                <a:gd name="connsiteY8" fmla="*/ 0 h 757238"/>
                <a:gd name="connsiteX9" fmla="*/ 316706 w 688181"/>
                <a:gd name="connsiteY9" fmla="*/ 104775 h 757238"/>
                <a:gd name="connsiteX10" fmla="*/ 378619 w 688181"/>
                <a:gd name="connsiteY10" fmla="*/ 150019 h 757238"/>
                <a:gd name="connsiteX11" fmla="*/ 445294 w 688181"/>
                <a:gd name="connsiteY11" fmla="*/ 197644 h 757238"/>
                <a:gd name="connsiteX12" fmla="*/ 502444 w 688181"/>
                <a:gd name="connsiteY12" fmla="*/ 245269 h 757238"/>
                <a:gd name="connsiteX13" fmla="*/ 564356 w 688181"/>
                <a:gd name="connsiteY13" fmla="*/ 307181 h 757238"/>
                <a:gd name="connsiteX14" fmla="*/ 611981 w 688181"/>
                <a:gd name="connsiteY14" fmla="*/ 357188 h 757238"/>
                <a:gd name="connsiteX15" fmla="*/ 638175 w 688181"/>
                <a:gd name="connsiteY15" fmla="*/ 395288 h 757238"/>
                <a:gd name="connsiteX16" fmla="*/ 659606 w 688181"/>
                <a:gd name="connsiteY16" fmla="*/ 433388 h 757238"/>
                <a:gd name="connsiteX17" fmla="*/ 673894 w 688181"/>
                <a:gd name="connsiteY17" fmla="*/ 476250 h 757238"/>
                <a:gd name="connsiteX18" fmla="*/ 681037 w 688181"/>
                <a:gd name="connsiteY18" fmla="*/ 516731 h 757238"/>
                <a:gd name="connsiteX19" fmla="*/ 688181 w 688181"/>
                <a:gd name="connsiteY19" fmla="*/ 566738 h 757238"/>
                <a:gd name="connsiteX20" fmla="*/ 688181 w 688181"/>
                <a:gd name="connsiteY20" fmla="*/ 609600 h 757238"/>
                <a:gd name="connsiteX21" fmla="*/ 678656 w 688181"/>
                <a:gd name="connsiteY21" fmla="*/ 654844 h 757238"/>
                <a:gd name="connsiteX22" fmla="*/ 661987 w 688181"/>
                <a:gd name="connsiteY22" fmla="*/ 692944 h 757238"/>
                <a:gd name="connsiteX23" fmla="*/ 642937 w 688181"/>
                <a:gd name="connsiteY23" fmla="*/ 716756 h 757238"/>
                <a:gd name="connsiteX24" fmla="*/ 621506 w 688181"/>
                <a:gd name="connsiteY24" fmla="*/ 740569 h 757238"/>
                <a:gd name="connsiteX25" fmla="*/ 597694 w 688181"/>
                <a:gd name="connsiteY25" fmla="*/ 754856 h 757238"/>
                <a:gd name="connsiteX26" fmla="*/ 561975 w 688181"/>
                <a:gd name="connsiteY26" fmla="*/ 757238 h 757238"/>
                <a:gd name="connsiteX27" fmla="*/ 535781 w 688181"/>
                <a:gd name="connsiteY27" fmla="*/ 750094 h 757238"/>
                <a:gd name="connsiteX28" fmla="*/ 502444 w 688181"/>
                <a:gd name="connsiteY28" fmla="*/ 728663 h 757238"/>
                <a:gd name="connsiteX29" fmla="*/ 466725 w 688181"/>
                <a:gd name="connsiteY29" fmla="*/ 697706 h 757238"/>
                <a:gd name="connsiteX30" fmla="*/ 452437 w 688181"/>
                <a:gd name="connsiteY30" fmla="*/ 664369 h 757238"/>
                <a:gd name="connsiteX31" fmla="*/ 378619 w 688181"/>
                <a:gd name="connsiteY31" fmla="*/ 49530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8181" h="757238">
                  <a:moveTo>
                    <a:pt x="378619" y="495300"/>
                  </a:moveTo>
                  <a:lnTo>
                    <a:pt x="288131" y="333375"/>
                  </a:lnTo>
                  <a:lnTo>
                    <a:pt x="247650" y="266700"/>
                  </a:lnTo>
                  <a:lnTo>
                    <a:pt x="211931" y="211931"/>
                  </a:lnTo>
                  <a:lnTo>
                    <a:pt x="171450" y="152400"/>
                  </a:lnTo>
                  <a:lnTo>
                    <a:pt x="145256" y="123825"/>
                  </a:lnTo>
                  <a:lnTo>
                    <a:pt x="104775" y="85725"/>
                  </a:lnTo>
                  <a:lnTo>
                    <a:pt x="0" y="9525"/>
                  </a:lnTo>
                  <a:lnTo>
                    <a:pt x="169069" y="0"/>
                  </a:lnTo>
                  <a:lnTo>
                    <a:pt x="316706" y="104775"/>
                  </a:lnTo>
                  <a:lnTo>
                    <a:pt x="378619" y="150019"/>
                  </a:lnTo>
                  <a:lnTo>
                    <a:pt x="445294" y="197644"/>
                  </a:lnTo>
                  <a:lnTo>
                    <a:pt x="502444" y="245269"/>
                  </a:lnTo>
                  <a:lnTo>
                    <a:pt x="564356" y="307181"/>
                  </a:lnTo>
                  <a:lnTo>
                    <a:pt x="611981" y="357188"/>
                  </a:lnTo>
                  <a:lnTo>
                    <a:pt x="638175" y="395288"/>
                  </a:lnTo>
                  <a:lnTo>
                    <a:pt x="659606" y="433388"/>
                  </a:lnTo>
                  <a:lnTo>
                    <a:pt x="673894" y="476250"/>
                  </a:lnTo>
                  <a:lnTo>
                    <a:pt x="681037" y="516731"/>
                  </a:lnTo>
                  <a:lnTo>
                    <a:pt x="688181" y="566738"/>
                  </a:lnTo>
                  <a:lnTo>
                    <a:pt x="688181" y="609600"/>
                  </a:lnTo>
                  <a:lnTo>
                    <a:pt x="678656" y="654844"/>
                  </a:lnTo>
                  <a:lnTo>
                    <a:pt x="661987" y="692944"/>
                  </a:lnTo>
                  <a:lnTo>
                    <a:pt x="642937" y="716756"/>
                  </a:lnTo>
                  <a:lnTo>
                    <a:pt x="621506" y="740569"/>
                  </a:lnTo>
                  <a:lnTo>
                    <a:pt x="597694" y="754856"/>
                  </a:lnTo>
                  <a:lnTo>
                    <a:pt x="561975" y="757238"/>
                  </a:lnTo>
                  <a:lnTo>
                    <a:pt x="535781" y="750094"/>
                  </a:lnTo>
                  <a:lnTo>
                    <a:pt x="502444" y="728663"/>
                  </a:lnTo>
                  <a:lnTo>
                    <a:pt x="466725" y="697706"/>
                  </a:lnTo>
                  <a:lnTo>
                    <a:pt x="452437" y="664369"/>
                  </a:lnTo>
                  <a:lnTo>
                    <a:pt x="378619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359CD08-9846-5748-87CC-BC2D2E3C6FE0}"/>
                </a:ext>
              </a:extLst>
            </p:cNvPr>
            <p:cNvSpPr/>
            <p:nvPr/>
          </p:nvSpPr>
          <p:spPr>
            <a:xfrm>
              <a:off x="5214938" y="1885950"/>
              <a:ext cx="1460500" cy="382588"/>
            </a:xfrm>
            <a:custGeom>
              <a:avLst/>
              <a:gdLst>
                <a:gd name="connsiteX0" fmla="*/ 909637 w 1459706"/>
                <a:gd name="connsiteY0" fmla="*/ 295275 h 383381"/>
                <a:gd name="connsiteX1" fmla="*/ 604837 w 1459706"/>
                <a:gd name="connsiteY1" fmla="*/ 338138 h 383381"/>
                <a:gd name="connsiteX2" fmla="*/ 471487 w 1459706"/>
                <a:gd name="connsiteY2" fmla="*/ 364331 h 383381"/>
                <a:gd name="connsiteX3" fmla="*/ 395287 w 1459706"/>
                <a:gd name="connsiteY3" fmla="*/ 376238 h 383381"/>
                <a:gd name="connsiteX4" fmla="*/ 352425 w 1459706"/>
                <a:gd name="connsiteY4" fmla="*/ 381000 h 383381"/>
                <a:gd name="connsiteX5" fmla="*/ 302418 w 1459706"/>
                <a:gd name="connsiteY5" fmla="*/ 383381 h 383381"/>
                <a:gd name="connsiteX6" fmla="*/ 271462 w 1459706"/>
                <a:gd name="connsiteY6" fmla="*/ 381000 h 383381"/>
                <a:gd name="connsiteX7" fmla="*/ 214312 w 1459706"/>
                <a:gd name="connsiteY7" fmla="*/ 366713 h 383381"/>
                <a:gd name="connsiteX8" fmla="*/ 142875 w 1459706"/>
                <a:gd name="connsiteY8" fmla="*/ 340519 h 383381"/>
                <a:gd name="connsiteX9" fmla="*/ 73818 w 1459706"/>
                <a:gd name="connsiteY9" fmla="*/ 311944 h 383381"/>
                <a:gd name="connsiteX10" fmla="*/ 0 w 1459706"/>
                <a:gd name="connsiteY10" fmla="*/ 276225 h 383381"/>
                <a:gd name="connsiteX11" fmla="*/ 45243 w 1459706"/>
                <a:gd name="connsiteY11" fmla="*/ 190500 h 383381"/>
                <a:gd name="connsiteX12" fmla="*/ 157162 w 1459706"/>
                <a:gd name="connsiteY12" fmla="*/ 207169 h 383381"/>
                <a:gd name="connsiteX13" fmla="*/ 300037 w 1459706"/>
                <a:gd name="connsiteY13" fmla="*/ 214313 h 383381"/>
                <a:gd name="connsiteX14" fmla="*/ 404812 w 1459706"/>
                <a:gd name="connsiteY14" fmla="*/ 209550 h 383381"/>
                <a:gd name="connsiteX15" fmla="*/ 531018 w 1459706"/>
                <a:gd name="connsiteY15" fmla="*/ 195263 h 383381"/>
                <a:gd name="connsiteX16" fmla="*/ 676275 w 1459706"/>
                <a:gd name="connsiteY16" fmla="*/ 173831 h 383381"/>
                <a:gd name="connsiteX17" fmla="*/ 812006 w 1459706"/>
                <a:gd name="connsiteY17" fmla="*/ 147638 h 383381"/>
                <a:gd name="connsiteX18" fmla="*/ 904875 w 1459706"/>
                <a:gd name="connsiteY18" fmla="*/ 123825 h 383381"/>
                <a:gd name="connsiteX19" fmla="*/ 981075 w 1459706"/>
                <a:gd name="connsiteY19" fmla="*/ 100013 h 383381"/>
                <a:gd name="connsiteX20" fmla="*/ 1047750 w 1459706"/>
                <a:gd name="connsiteY20" fmla="*/ 69056 h 383381"/>
                <a:gd name="connsiteX21" fmla="*/ 1147762 w 1459706"/>
                <a:gd name="connsiteY21" fmla="*/ 21431 h 383381"/>
                <a:gd name="connsiteX22" fmla="*/ 1188243 w 1459706"/>
                <a:gd name="connsiteY22" fmla="*/ 0 h 383381"/>
                <a:gd name="connsiteX23" fmla="*/ 1257300 w 1459706"/>
                <a:gd name="connsiteY23" fmla="*/ 14288 h 383381"/>
                <a:gd name="connsiteX24" fmla="*/ 1333500 w 1459706"/>
                <a:gd name="connsiteY24" fmla="*/ 33338 h 383381"/>
                <a:gd name="connsiteX25" fmla="*/ 1385887 w 1459706"/>
                <a:gd name="connsiteY25" fmla="*/ 50006 h 383381"/>
                <a:gd name="connsiteX26" fmla="*/ 1426368 w 1459706"/>
                <a:gd name="connsiteY26" fmla="*/ 69056 h 383381"/>
                <a:gd name="connsiteX27" fmla="*/ 1443037 w 1459706"/>
                <a:gd name="connsiteY27" fmla="*/ 78581 h 383381"/>
                <a:gd name="connsiteX28" fmla="*/ 1454943 w 1459706"/>
                <a:gd name="connsiteY28" fmla="*/ 97631 h 383381"/>
                <a:gd name="connsiteX29" fmla="*/ 1459706 w 1459706"/>
                <a:gd name="connsiteY29" fmla="*/ 121444 h 383381"/>
                <a:gd name="connsiteX30" fmla="*/ 1457325 w 1459706"/>
                <a:gd name="connsiteY30" fmla="*/ 150019 h 383381"/>
                <a:gd name="connsiteX31" fmla="*/ 1445418 w 1459706"/>
                <a:gd name="connsiteY31" fmla="*/ 173831 h 383381"/>
                <a:gd name="connsiteX32" fmla="*/ 1404937 w 1459706"/>
                <a:gd name="connsiteY32" fmla="*/ 209550 h 383381"/>
                <a:gd name="connsiteX33" fmla="*/ 1369218 w 1459706"/>
                <a:gd name="connsiteY33" fmla="*/ 226219 h 383381"/>
                <a:gd name="connsiteX34" fmla="*/ 1257300 w 1459706"/>
                <a:gd name="connsiteY34" fmla="*/ 238125 h 383381"/>
                <a:gd name="connsiteX35" fmla="*/ 1085850 w 1459706"/>
                <a:gd name="connsiteY35" fmla="*/ 266700 h 383381"/>
                <a:gd name="connsiteX36" fmla="*/ 909637 w 1459706"/>
                <a:gd name="connsiteY36" fmla="*/ 295275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9706" h="383381">
                  <a:moveTo>
                    <a:pt x="909637" y="295275"/>
                  </a:moveTo>
                  <a:lnTo>
                    <a:pt x="604837" y="338138"/>
                  </a:lnTo>
                  <a:lnTo>
                    <a:pt x="471487" y="364331"/>
                  </a:lnTo>
                  <a:lnTo>
                    <a:pt x="395287" y="376238"/>
                  </a:lnTo>
                  <a:lnTo>
                    <a:pt x="352425" y="381000"/>
                  </a:lnTo>
                  <a:lnTo>
                    <a:pt x="302418" y="383381"/>
                  </a:lnTo>
                  <a:lnTo>
                    <a:pt x="271462" y="381000"/>
                  </a:lnTo>
                  <a:lnTo>
                    <a:pt x="214312" y="366713"/>
                  </a:lnTo>
                  <a:lnTo>
                    <a:pt x="142875" y="340519"/>
                  </a:lnTo>
                  <a:lnTo>
                    <a:pt x="73818" y="311944"/>
                  </a:lnTo>
                  <a:lnTo>
                    <a:pt x="0" y="276225"/>
                  </a:lnTo>
                  <a:lnTo>
                    <a:pt x="45243" y="190500"/>
                  </a:lnTo>
                  <a:lnTo>
                    <a:pt x="157162" y="207169"/>
                  </a:lnTo>
                  <a:lnTo>
                    <a:pt x="300037" y="214313"/>
                  </a:lnTo>
                  <a:lnTo>
                    <a:pt x="404812" y="209550"/>
                  </a:lnTo>
                  <a:lnTo>
                    <a:pt x="531018" y="195263"/>
                  </a:lnTo>
                  <a:lnTo>
                    <a:pt x="676275" y="173831"/>
                  </a:lnTo>
                  <a:lnTo>
                    <a:pt x="812006" y="147638"/>
                  </a:lnTo>
                  <a:lnTo>
                    <a:pt x="904875" y="123825"/>
                  </a:lnTo>
                  <a:lnTo>
                    <a:pt x="981075" y="100013"/>
                  </a:lnTo>
                  <a:lnTo>
                    <a:pt x="1047750" y="69056"/>
                  </a:lnTo>
                  <a:lnTo>
                    <a:pt x="1147762" y="21431"/>
                  </a:lnTo>
                  <a:lnTo>
                    <a:pt x="1188243" y="0"/>
                  </a:lnTo>
                  <a:lnTo>
                    <a:pt x="1257300" y="14288"/>
                  </a:lnTo>
                  <a:lnTo>
                    <a:pt x="1333500" y="33338"/>
                  </a:lnTo>
                  <a:lnTo>
                    <a:pt x="1385887" y="50006"/>
                  </a:lnTo>
                  <a:lnTo>
                    <a:pt x="1426368" y="69056"/>
                  </a:lnTo>
                  <a:lnTo>
                    <a:pt x="1443037" y="78581"/>
                  </a:lnTo>
                  <a:lnTo>
                    <a:pt x="1454943" y="97631"/>
                  </a:lnTo>
                  <a:lnTo>
                    <a:pt x="1459706" y="121444"/>
                  </a:lnTo>
                  <a:lnTo>
                    <a:pt x="1457325" y="150019"/>
                  </a:lnTo>
                  <a:lnTo>
                    <a:pt x="1445418" y="173831"/>
                  </a:lnTo>
                  <a:lnTo>
                    <a:pt x="1404937" y="209550"/>
                  </a:lnTo>
                  <a:lnTo>
                    <a:pt x="1369218" y="226219"/>
                  </a:lnTo>
                  <a:lnTo>
                    <a:pt x="1257300" y="238125"/>
                  </a:lnTo>
                  <a:lnTo>
                    <a:pt x="1085850" y="266700"/>
                  </a:lnTo>
                  <a:lnTo>
                    <a:pt x="9096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FCD793D-211C-C440-A603-A24835C7BFD0}"/>
                </a:ext>
              </a:extLst>
            </p:cNvPr>
            <p:cNvSpPr/>
            <p:nvPr/>
          </p:nvSpPr>
          <p:spPr>
            <a:xfrm>
              <a:off x="5462588" y="2182813"/>
              <a:ext cx="644525" cy="885825"/>
            </a:xfrm>
            <a:custGeom>
              <a:avLst/>
              <a:gdLst>
                <a:gd name="connsiteX0" fmla="*/ 192881 w 645318"/>
                <a:gd name="connsiteY0" fmla="*/ 528638 h 885825"/>
                <a:gd name="connsiteX1" fmla="*/ 269081 w 645318"/>
                <a:gd name="connsiteY1" fmla="*/ 369094 h 885825"/>
                <a:gd name="connsiteX2" fmla="*/ 302418 w 645318"/>
                <a:gd name="connsiteY2" fmla="*/ 292894 h 885825"/>
                <a:gd name="connsiteX3" fmla="*/ 326231 w 645318"/>
                <a:gd name="connsiteY3" fmla="*/ 223838 h 885825"/>
                <a:gd name="connsiteX4" fmla="*/ 328612 w 645318"/>
                <a:gd name="connsiteY4" fmla="*/ 197644 h 885825"/>
                <a:gd name="connsiteX5" fmla="*/ 323850 w 645318"/>
                <a:gd name="connsiteY5" fmla="*/ 161925 h 885825"/>
                <a:gd name="connsiteX6" fmla="*/ 309562 w 645318"/>
                <a:gd name="connsiteY6" fmla="*/ 133350 h 885825"/>
                <a:gd name="connsiteX7" fmla="*/ 283368 w 645318"/>
                <a:gd name="connsiteY7" fmla="*/ 104775 h 885825"/>
                <a:gd name="connsiteX8" fmla="*/ 192881 w 645318"/>
                <a:gd name="connsiteY8" fmla="*/ 16669 h 885825"/>
                <a:gd name="connsiteX9" fmla="*/ 340518 w 645318"/>
                <a:gd name="connsiteY9" fmla="*/ 0 h 885825"/>
                <a:gd name="connsiteX10" fmla="*/ 464343 w 645318"/>
                <a:gd name="connsiteY10" fmla="*/ 123825 h 885825"/>
                <a:gd name="connsiteX11" fmla="*/ 545306 w 645318"/>
                <a:gd name="connsiteY11" fmla="*/ 195263 h 885825"/>
                <a:gd name="connsiteX12" fmla="*/ 602456 w 645318"/>
                <a:gd name="connsiteY12" fmla="*/ 245269 h 885825"/>
                <a:gd name="connsiteX13" fmla="*/ 623887 w 645318"/>
                <a:gd name="connsiteY13" fmla="*/ 266700 h 885825"/>
                <a:gd name="connsiteX14" fmla="*/ 640556 w 645318"/>
                <a:gd name="connsiteY14" fmla="*/ 295275 h 885825"/>
                <a:gd name="connsiteX15" fmla="*/ 645318 w 645318"/>
                <a:gd name="connsiteY15" fmla="*/ 319088 h 885825"/>
                <a:gd name="connsiteX16" fmla="*/ 638175 w 645318"/>
                <a:gd name="connsiteY16" fmla="*/ 342900 h 885825"/>
                <a:gd name="connsiteX17" fmla="*/ 616743 w 645318"/>
                <a:gd name="connsiteY17" fmla="*/ 369094 h 885825"/>
                <a:gd name="connsiteX18" fmla="*/ 581025 w 645318"/>
                <a:gd name="connsiteY18" fmla="*/ 378619 h 885825"/>
                <a:gd name="connsiteX19" fmla="*/ 542925 w 645318"/>
                <a:gd name="connsiteY19" fmla="*/ 383382 h 885825"/>
                <a:gd name="connsiteX20" fmla="*/ 516731 w 645318"/>
                <a:gd name="connsiteY20" fmla="*/ 395288 h 885825"/>
                <a:gd name="connsiteX21" fmla="*/ 490537 w 645318"/>
                <a:gd name="connsiteY21" fmla="*/ 414338 h 885825"/>
                <a:gd name="connsiteX22" fmla="*/ 352425 w 645318"/>
                <a:gd name="connsiteY22" fmla="*/ 566738 h 885825"/>
                <a:gd name="connsiteX23" fmla="*/ 145256 w 645318"/>
                <a:gd name="connsiteY23" fmla="*/ 781050 h 885825"/>
                <a:gd name="connsiteX24" fmla="*/ 57150 w 645318"/>
                <a:gd name="connsiteY24" fmla="*/ 869157 h 885825"/>
                <a:gd name="connsiteX25" fmla="*/ 35718 w 645318"/>
                <a:gd name="connsiteY25" fmla="*/ 883444 h 885825"/>
                <a:gd name="connsiteX26" fmla="*/ 16668 w 645318"/>
                <a:gd name="connsiteY26" fmla="*/ 885825 h 885825"/>
                <a:gd name="connsiteX27" fmla="*/ 2381 w 645318"/>
                <a:gd name="connsiteY27" fmla="*/ 878682 h 885825"/>
                <a:gd name="connsiteX28" fmla="*/ 0 w 645318"/>
                <a:gd name="connsiteY28" fmla="*/ 862013 h 885825"/>
                <a:gd name="connsiteX29" fmla="*/ 28575 w 645318"/>
                <a:gd name="connsiteY29" fmla="*/ 797719 h 885825"/>
                <a:gd name="connsiteX30" fmla="*/ 104775 w 645318"/>
                <a:gd name="connsiteY30" fmla="*/ 683419 h 885825"/>
                <a:gd name="connsiteX31" fmla="*/ 192881 w 645318"/>
                <a:gd name="connsiteY31" fmla="*/ 5286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5318" h="885825">
                  <a:moveTo>
                    <a:pt x="192881" y="528638"/>
                  </a:moveTo>
                  <a:lnTo>
                    <a:pt x="269081" y="369094"/>
                  </a:lnTo>
                  <a:lnTo>
                    <a:pt x="302418" y="292894"/>
                  </a:lnTo>
                  <a:lnTo>
                    <a:pt x="326231" y="223838"/>
                  </a:lnTo>
                  <a:lnTo>
                    <a:pt x="328612" y="197644"/>
                  </a:lnTo>
                  <a:lnTo>
                    <a:pt x="323850" y="161925"/>
                  </a:lnTo>
                  <a:lnTo>
                    <a:pt x="309562" y="133350"/>
                  </a:lnTo>
                  <a:lnTo>
                    <a:pt x="283368" y="104775"/>
                  </a:lnTo>
                  <a:lnTo>
                    <a:pt x="192881" y="16669"/>
                  </a:lnTo>
                  <a:lnTo>
                    <a:pt x="340518" y="0"/>
                  </a:lnTo>
                  <a:lnTo>
                    <a:pt x="464343" y="123825"/>
                  </a:lnTo>
                  <a:lnTo>
                    <a:pt x="545306" y="195263"/>
                  </a:lnTo>
                  <a:lnTo>
                    <a:pt x="602456" y="245269"/>
                  </a:lnTo>
                  <a:lnTo>
                    <a:pt x="623887" y="266700"/>
                  </a:lnTo>
                  <a:lnTo>
                    <a:pt x="640556" y="295275"/>
                  </a:lnTo>
                  <a:lnTo>
                    <a:pt x="645318" y="319088"/>
                  </a:lnTo>
                  <a:lnTo>
                    <a:pt x="638175" y="342900"/>
                  </a:lnTo>
                  <a:lnTo>
                    <a:pt x="616743" y="369094"/>
                  </a:lnTo>
                  <a:lnTo>
                    <a:pt x="581025" y="378619"/>
                  </a:lnTo>
                  <a:lnTo>
                    <a:pt x="542925" y="383382"/>
                  </a:lnTo>
                  <a:lnTo>
                    <a:pt x="516731" y="395288"/>
                  </a:lnTo>
                  <a:lnTo>
                    <a:pt x="490537" y="414338"/>
                  </a:lnTo>
                  <a:lnTo>
                    <a:pt x="352425" y="566738"/>
                  </a:lnTo>
                  <a:lnTo>
                    <a:pt x="145256" y="781050"/>
                  </a:lnTo>
                  <a:lnTo>
                    <a:pt x="57150" y="869157"/>
                  </a:lnTo>
                  <a:lnTo>
                    <a:pt x="35718" y="883444"/>
                  </a:lnTo>
                  <a:lnTo>
                    <a:pt x="16668" y="885825"/>
                  </a:lnTo>
                  <a:lnTo>
                    <a:pt x="2381" y="878682"/>
                  </a:lnTo>
                  <a:lnTo>
                    <a:pt x="0" y="862013"/>
                  </a:lnTo>
                  <a:lnTo>
                    <a:pt x="28575" y="797719"/>
                  </a:lnTo>
                  <a:lnTo>
                    <a:pt x="104775" y="683419"/>
                  </a:lnTo>
                  <a:lnTo>
                    <a:pt x="192881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C79F45D-63BD-F648-A3CA-C4F300D82156}"/>
                </a:ext>
              </a:extLst>
            </p:cNvPr>
            <p:cNvSpPr/>
            <p:nvPr/>
          </p:nvSpPr>
          <p:spPr>
            <a:xfrm>
              <a:off x="3417888" y="2687638"/>
              <a:ext cx="2039937" cy="762000"/>
            </a:xfrm>
            <a:custGeom>
              <a:avLst/>
              <a:gdLst>
                <a:gd name="connsiteX0" fmla="*/ 1416844 w 2040731"/>
                <a:gd name="connsiteY0" fmla="*/ 483394 h 762000"/>
                <a:gd name="connsiteX1" fmla="*/ 1083469 w 2040731"/>
                <a:gd name="connsiteY1" fmla="*/ 588169 h 762000"/>
                <a:gd name="connsiteX2" fmla="*/ 921544 w 2040731"/>
                <a:gd name="connsiteY2" fmla="*/ 631032 h 762000"/>
                <a:gd name="connsiteX3" fmla="*/ 731044 w 2040731"/>
                <a:gd name="connsiteY3" fmla="*/ 676275 h 762000"/>
                <a:gd name="connsiteX4" fmla="*/ 535781 w 2040731"/>
                <a:gd name="connsiteY4" fmla="*/ 716757 h 762000"/>
                <a:gd name="connsiteX5" fmla="*/ 326231 w 2040731"/>
                <a:gd name="connsiteY5" fmla="*/ 747713 h 762000"/>
                <a:gd name="connsiteX6" fmla="*/ 180975 w 2040731"/>
                <a:gd name="connsiteY6" fmla="*/ 759619 h 762000"/>
                <a:gd name="connsiteX7" fmla="*/ 71437 w 2040731"/>
                <a:gd name="connsiteY7" fmla="*/ 762000 h 762000"/>
                <a:gd name="connsiteX8" fmla="*/ 35719 w 2040731"/>
                <a:gd name="connsiteY8" fmla="*/ 762000 h 762000"/>
                <a:gd name="connsiteX9" fmla="*/ 16669 w 2040731"/>
                <a:gd name="connsiteY9" fmla="*/ 759619 h 762000"/>
                <a:gd name="connsiteX10" fmla="*/ 2381 w 2040731"/>
                <a:gd name="connsiteY10" fmla="*/ 750094 h 762000"/>
                <a:gd name="connsiteX11" fmla="*/ 0 w 2040731"/>
                <a:gd name="connsiteY11" fmla="*/ 731044 h 762000"/>
                <a:gd name="connsiteX12" fmla="*/ 9525 w 2040731"/>
                <a:gd name="connsiteY12" fmla="*/ 716757 h 762000"/>
                <a:gd name="connsiteX13" fmla="*/ 95250 w 2040731"/>
                <a:gd name="connsiteY13" fmla="*/ 704850 h 762000"/>
                <a:gd name="connsiteX14" fmla="*/ 223837 w 2040731"/>
                <a:gd name="connsiteY14" fmla="*/ 681038 h 762000"/>
                <a:gd name="connsiteX15" fmla="*/ 452437 w 2040731"/>
                <a:gd name="connsiteY15" fmla="*/ 626269 h 762000"/>
                <a:gd name="connsiteX16" fmla="*/ 669131 w 2040731"/>
                <a:gd name="connsiteY16" fmla="*/ 569119 h 762000"/>
                <a:gd name="connsiteX17" fmla="*/ 890587 w 2040731"/>
                <a:gd name="connsiteY17" fmla="*/ 492919 h 762000"/>
                <a:gd name="connsiteX18" fmla="*/ 1081087 w 2040731"/>
                <a:gd name="connsiteY18" fmla="*/ 421482 h 762000"/>
                <a:gd name="connsiteX19" fmla="*/ 1304925 w 2040731"/>
                <a:gd name="connsiteY19" fmla="*/ 326232 h 762000"/>
                <a:gd name="connsiteX20" fmla="*/ 1452562 w 2040731"/>
                <a:gd name="connsiteY20" fmla="*/ 259557 h 762000"/>
                <a:gd name="connsiteX21" fmla="*/ 1526381 w 2040731"/>
                <a:gd name="connsiteY21" fmla="*/ 223838 h 762000"/>
                <a:gd name="connsiteX22" fmla="*/ 1583531 w 2040731"/>
                <a:gd name="connsiteY22" fmla="*/ 183357 h 762000"/>
                <a:gd name="connsiteX23" fmla="*/ 1595437 w 2040731"/>
                <a:gd name="connsiteY23" fmla="*/ 169069 h 762000"/>
                <a:gd name="connsiteX24" fmla="*/ 1600200 w 2040731"/>
                <a:gd name="connsiteY24" fmla="*/ 145257 h 762000"/>
                <a:gd name="connsiteX25" fmla="*/ 1595437 w 2040731"/>
                <a:gd name="connsiteY25" fmla="*/ 126207 h 762000"/>
                <a:gd name="connsiteX26" fmla="*/ 1578769 w 2040731"/>
                <a:gd name="connsiteY26" fmla="*/ 107157 h 762000"/>
                <a:gd name="connsiteX27" fmla="*/ 1547812 w 2040731"/>
                <a:gd name="connsiteY27" fmla="*/ 83344 h 762000"/>
                <a:gd name="connsiteX28" fmla="*/ 1521619 w 2040731"/>
                <a:gd name="connsiteY28" fmla="*/ 69057 h 762000"/>
                <a:gd name="connsiteX29" fmla="*/ 1504950 w 2040731"/>
                <a:gd name="connsiteY29" fmla="*/ 50007 h 762000"/>
                <a:gd name="connsiteX30" fmla="*/ 1497806 w 2040731"/>
                <a:gd name="connsiteY30" fmla="*/ 33338 h 762000"/>
                <a:gd name="connsiteX31" fmla="*/ 1497806 w 2040731"/>
                <a:gd name="connsiteY31" fmla="*/ 19050 h 762000"/>
                <a:gd name="connsiteX32" fmla="*/ 1509712 w 2040731"/>
                <a:gd name="connsiteY32" fmla="*/ 4763 h 762000"/>
                <a:gd name="connsiteX33" fmla="*/ 1550194 w 2040731"/>
                <a:gd name="connsiteY33" fmla="*/ 0 h 762000"/>
                <a:gd name="connsiteX34" fmla="*/ 1628775 w 2040731"/>
                <a:gd name="connsiteY34" fmla="*/ 19050 h 762000"/>
                <a:gd name="connsiteX35" fmla="*/ 1685925 w 2040731"/>
                <a:gd name="connsiteY35" fmla="*/ 35719 h 762000"/>
                <a:gd name="connsiteX36" fmla="*/ 1759744 w 2040731"/>
                <a:gd name="connsiteY36" fmla="*/ 61913 h 762000"/>
                <a:gd name="connsiteX37" fmla="*/ 1871662 w 2040731"/>
                <a:gd name="connsiteY37" fmla="*/ 107157 h 762000"/>
                <a:gd name="connsiteX38" fmla="*/ 1926431 w 2040731"/>
                <a:gd name="connsiteY38" fmla="*/ 135732 h 762000"/>
                <a:gd name="connsiteX39" fmla="*/ 1966912 w 2040731"/>
                <a:gd name="connsiteY39" fmla="*/ 161925 h 762000"/>
                <a:gd name="connsiteX40" fmla="*/ 1997869 w 2040731"/>
                <a:gd name="connsiteY40" fmla="*/ 180975 h 762000"/>
                <a:gd name="connsiteX41" fmla="*/ 2026444 w 2040731"/>
                <a:gd name="connsiteY41" fmla="*/ 207169 h 762000"/>
                <a:gd name="connsiteX42" fmla="*/ 2035969 w 2040731"/>
                <a:gd name="connsiteY42" fmla="*/ 221457 h 762000"/>
                <a:gd name="connsiteX43" fmla="*/ 2040731 w 2040731"/>
                <a:gd name="connsiteY43" fmla="*/ 238125 h 762000"/>
                <a:gd name="connsiteX44" fmla="*/ 2038350 w 2040731"/>
                <a:gd name="connsiteY44" fmla="*/ 259557 h 762000"/>
                <a:gd name="connsiteX45" fmla="*/ 2026444 w 2040731"/>
                <a:gd name="connsiteY45" fmla="*/ 280988 h 762000"/>
                <a:gd name="connsiteX46" fmla="*/ 2007394 w 2040731"/>
                <a:gd name="connsiteY46" fmla="*/ 295275 h 762000"/>
                <a:gd name="connsiteX47" fmla="*/ 1824037 w 2040731"/>
                <a:gd name="connsiteY47" fmla="*/ 357188 h 762000"/>
                <a:gd name="connsiteX48" fmla="*/ 1595437 w 2040731"/>
                <a:gd name="connsiteY48" fmla="*/ 431007 h 762000"/>
                <a:gd name="connsiteX49" fmla="*/ 1416844 w 2040731"/>
                <a:gd name="connsiteY49" fmla="*/ 4833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40731" h="762000">
                  <a:moveTo>
                    <a:pt x="1416844" y="483394"/>
                  </a:moveTo>
                  <a:lnTo>
                    <a:pt x="1083469" y="588169"/>
                  </a:lnTo>
                  <a:lnTo>
                    <a:pt x="921544" y="631032"/>
                  </a:lnTo>
                  <a:lnTo>
                    <a:pt x="731044" y="676275"/>
                  </a:lnTo>
                  <a:lnTo>
                    <a:pt x="535781" y="716757"/>
                  </a:lnTo>
                  <a:lnTo>
                    <a:pt x="326231" y="747713"/>
                  </a:lnTo>
                  <a:lnTo>
                    <a:pt x="180975" y="759619"/>
                  </a:lnTo>
                  <a:lnTo>
                    <a:pt x="71437" y="762000"/>
                  </a:lnTo>
                  <a:lnTo>
                    <a:pt x="35719" y="762000"/>
                  </a:lnTo>
                  <a:lnTo>
                    <a:pt x="16669" y="759619"/>
                  </a:lnTo>
                  <a:lnTo>
                    <a:pt x="2381" y="750094"/>
                  </a:lnTo>
                  <a:lnTo>
                    <a:pt x="0" y="731044"/>
                  </a:lnTo>
                  <a:lnTo>
                    <a:pt x="9525" y="716757"/>
                  </a:lnTo>
                  <a:lnTo>
                    <a:pt x="95250" y="704850"/>
                  </a:lnTo>
                  <a:lnTo>
                    <a:pt x="223837" y="681038"/>
                  </a:lnTo>
                  <a:lnTo>
                    <a:pt x="452437" y="626269"/>
                  </a:lnTo>
                  <a:lnTo>
                    <a:pt x="669131" y="569119"/>
                  </a:lnTo>
                  <a:lnTo>
                    <a:pt x="890587" y="492919"/>
                  </a:lnTo>
                  <a:lnTo>
                    <a:pt x="1081087" y="421482"/>
                  </a:lnTo>
                  <a:lnTo>
                    <a:pt x="1304925" y="326232"/>
                  </a:lnTo>
                  <a:lnTo>
                    <a:pt x="1452562" y="259557"/>
                  </a:lnTo>
                  <a:lnTo>
                    <a:pt x="1526381" y="223838"/>
                  </a:lnTo>
                  <a:lnTo>
                    <a:pt x="1583531" y="183357"/>
                  </a:lnTo>
                  <a:lnTo>
                    <a:pt x="1595437" y="169069"/>
                  </a:lnTo>
                  <a:lnTo>
                    <a:pt x="1600200" y="145257"/>
                  </a:lnTo>
                  <a:lnTo>
                    <a:pt x="1595437" y="126207"/>
                  </a:lnTo>
                  <a:lnTo>
                    <a:pt x="1578769" y="107157"/>
                  </a:lnTo>
                  <a:lnTo>
                    <a:pt x="1547812" y="83344"/>
                  </a:lnTo>
                  <a:lnTo>
                    <a:pt x="1521619" y="69057"/>
                  </a:lnTo>
                  <a:lnTo>
                    <a:pt x="1504950" y="50007"/>
                  </a:lnTo>
                  <a:lnTo>
                    <a:pt x="1497806" y="33338"/>
                  </a:lnTo>
                  <a:lnTo>
                    <a:pt x="1497806" y="19050"/>
                  </a:lnTo>
                  <a:lnTo>
                    <a:pt x="1509712" y="4763"/>
                  </a:lnTo>
                  <a:lnTo>
                    <a:pt x="1550194" y="0"/>
                  </a:lnTo>
                  <a:lnTo>
                    <a:pt x="1628775" y="19050"/>
                  </a:lnTo>
                  <a:lnTo>
                    <a:pt x="1685925" y="35719"/>
                  </a:lnTo>
                  <a:lnTo>
                    <a:pt x="1759744" y="61913"/>
                  </a:lnTo>
                  <a:lnTo>
                    <a:pt x="1871662" y="107157"/>
                  </a:lnTo>
                  <a:lnTo>
                    <a:pt x="1926431" y="135732"/>
                  </a:lnTo>
                  <a:lnTo>
                    <a:pt x="1966912" y="161925"/>
                  </a:lnTo>
                  <a:lnTo>
                    <a:pt x="1997869" y="180975"/>
                  </a:lnTo>
                  <a:lnTo>
                    <a:pt x="2026444" y="207169"/>
                  </a:lnTo>
                  <a:lnTo>
                    <a:pt x="2035969" y="221457"/>
                  </a:lnTo>
                  <a:lnTo>
                    <a:pt x="2040731" y="238125"/>
                  </a:lnTo>
                  <a:lnTo>
                    <a:pt x="2038350" y="259557"/>
                  </a:lnTo>
                  <a:lnTo>
                    <a:pt x="2026444" y="280988"/>
                  </a:lnTo>
                  <a:lnTo>
                    <a:pt x="2007394" y="295275"/>
                  </a:lnTo>
                  <a:lnTo>
                    <a:pt x="1824037" y="357188"/>
                  </a:lnTo>
                  <a:lnTo>
                    <a:pt x="1595437" y="431007"/>
                  </a:lnTo>
                  <a:lnTo>
                    <a:pt x="1416844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7D5DA3F-AB62-9249-826A-9F88F65CCA83}"/>
                </a:ext>
              </a:extLst>
            </p:cNvPr>
            <p:cNvSpPr/>
            <p:nvPr/>
          </p:nvSpPr>
          <p:spPr>
            <a:xfrm>
              <a:off x="2905125" y="3254375"/>
              <a:ext cx="1981200" cy="2406650"/>
            </a:xfrm>
            <a:custGeom>
              <a:avLst/>
              <a:gdLst>
                <a:gd name="connsiteX0" fmla="*/ 1235075 w 1981200"/>
                <a:gd name="connsiteY0" fmla="*/ 1870075 h 2406650"/>
                <a:gd name="connsiteX1" fmla="*/ 1123950 w 1981200"/>
                <a:gd name="connsiteY1" fmla="*/ 1965325 h 2406650"/>
                <a:gd name="connsiteX2" fmla="*/ 1031875 w 1981200"/>
                <a:gd name="connsiteY2" fmla="*/ 2035175 h 2406650"/>
                <a:gd name="connsiteX3" fmla="*/ 927100 w 1981200"/>
                <a:gd name="connsiteY3" fmla="*/ 2108200 h 2406650"/>
                <a:gd name="connsiteX4" fmla="*/ 803275 w 1981200"/>
                <a:gd name="connsiteY4" fmla="*/ 2178050 h 2406650"/>
                <a:gd name="connsiteX5" fmla="*/ 660400 w 1981200"/>
                <a:gd name="connsiteY5" fmla="*/ 2244725 h 2406650"/>
                <a:gd name="connsiteX6" fmla="*/ 492125 w 1981200"/>
                <a:gd name="connsiteY6" fmla="*/ 2308225 h 2406650"/>
                <a:gd name="connsiteX7" fmla="*/ 346075 w 1981200"/>
                <a:gd name="connsiteY7" fmla="*/ 2349500 h 2406650"/>
                <a:gd name="connsiteX8" fmla="*/ 200025 w 1981200"/>
                <a:gd name="connsiteY8" fmla="*/ 2381250 h 2406650"/>
                <a:gd name="connsiteX9" fmla="*/ 73025 w 1981200"/>
                <a:gd name="connsiteY9" fmla="*/ 2400300 h 2406650"/>
                <a:gd name="connsiteX10" fmla="*/ 25400 w 1981200"/>
                <a:gd name="connsiteY10" fmla="*/ 2406650 h 2406650"/>
                <a:gd name="connsiteX11" fmla="*/ 6350 w 1981200"/>
                <a:gd name="connsiteY11" fmla="*/ 2400300 h 2406650"/>
                <a:gd name="connsiteX12" fmla="*/ 0 w 1981200"/>
                <a:gd name="connsiteY12" fmla="*/ 2381250 h 2406650"/>
                <a:gd name="connsiteX13" fmla="*/ 6350 w 1981200"/>
                <a:gd name="connsiteY13" fmla="*/ 2362200 h 2406650"/>
                <a:gd name="connsiteX14" fmla="*/ 76200 w 1981200"/>
                <a:gd name="connsiteY14" fmla="*/ 2339975 h 2406650"/>
                <a:gd name="connsiteX15" fmla="*/ 238125 w 1981200"/>
                <a:gd name="connsiteY15" fmla="*/ 2292350 h 2406650"/>
                <a:gd name="connsiteX16" fmla="*/ 431800 w 1981200"/>
                <a:gd name="connsiteY16" fmla="*/ 2222500 h 2406650"/>
                <a:gd name="connsiteX17" fmla="*/ 612775 w 1981200"/>
                <a:gd name="connsiteY17" fmla="*/ 2139950 h 2406650"/>
                <a:gd name="connsiteX18" fmla="*/ 736600 w 1981200"/>
                <a:gd name="connsiteY18" fmla="*/ 2076450 h 2406650"/>
                <a:gd name="connsiteX19" fmla="*/ 876300 w 1981200"/>
                <a:gd name="connsiteY19" fmla="*/ 1987550 h 2406650"/>
                <a:gd name="connsiteX20" fmla="*/ 977900 w 1981200"/>
                <a:gd name="connsiteY20" fmla="*/ 1908175 h 2406650"/>
                <a:gd name="connsiteX21" fmla="*/ 1060450 w 1981200"/>
                <a:gd name="connsiteY21" fmla="*/ 1828800 h 2406650"/>
                <a:gd name="connsiteX22" fmla="*/ 1130300 w 1981200"/>
                <a:gd name="connsiteY22" fmla="*/ 1746250 h 2406650"/>
                <a:gd name="connsiteX23" fmla="*/ 1219200 w 1981200"/>
                <a:gd name="connsiteY23" fmla="*/ 1635125 h 2406650"/>
                <a:gd name="connsiteX24" fmla="*/ 1298575 w 1981200"/>
                <a:gd name="connsiteY24" fmla="*/ 1517650 h 2406650"/>
                <a:gd name="connsiteX25" fmla="*/ 1387475 w 1981200"/>
                <a:gd name="connsiteY25" fmla="*/ 1377950 h 2406650"/>
                <a:gd name="connsiteX26" fmla="*/ 1450975 w 1981200"/>
                <a:gd name="connsiteY26" fmla="*/ 1257300 h 2406650"/>
                <a:gd name="connsiteX27" fmla="*/ 1527175 w 1981200"/>
                <a:gd name="connsiteY27" fmla="*/ 1069975 h 2406650"/>
                <a:gd name="connsiteX28" fmla="*/ 1574800 w 1981200"/>
                <a:gd name="connsiteY28" fmla="*/ 920750 h 2406650"/>
                <a:gd name="connsiteX29" fmla="*/ 1622425 w 1981200"/>
                <a:gd name="connsiteY29" fmla="*/ 723900 h 2406650"/>
                <a:gd name="connsiteX30" fmla="*/ 1663700 w 1981200"/>
                <a:gd name="connsiteY30" fmla="*/ 546100 h 2406650"/>
                <a:gd name="connsiteX31" fmla="*/ 1682750 w 1981200"/>
                <a:gd name="connsiteY31" fmla="*/ 276225 h 2406650"/>
                <a:gd name="connsiteX32" fmla="*/ 1676400 w 1981200"/>
                <a:gd name="connsiteY32" fmla="*/ 228600 h 2406650"/>
                <a:gd name="connsiteX33" fmla="*/ 1644650 w 1981200"/>
                <a:gd name="connsiteY33" fmla="*/ 177800 h 2406650"/>
                <a:gd name="connsiteX34" fmla="*/ 1584325 w 1981200"/>
                <a:gd name="connsiteY34" fmla="*/ 104775 h 2406650"/>
                <a:gd name="connsiteX35" fmla="*/ 1495425 w 1981200"/>
                <a:gd name="connsiteY35" fmla="*/ 6350 h 2406650"/>
                <a:gd name="connsiteX36" fmla="*/ 1581150 w 1981200"/>
                <a:gd name="connsiteY36" fmla="*/ 0 h 2406650"/>
                <a:gd name="connsiteX37" fmla="*/ 1708150 w 1981200"/>
                <a:gd name="connsiteY37" fmla="*/ 63500 h 2406650"/>
                <a:gd name="connsiteX38" fmla="*/ 1860550 w 1981200"/>
                <a:gd name="connsiteY38" fmla="*/ 136525 h 2406650"/>
                <a:gd name="connsiteX39" fmla="*/ 1930400 w 1981200"/>
                <a:gd name="connsiteY39" fmla="*/ 171450 h 2406650"/>
                <a:gd name="connsiteX40" fmla="*/ 1952625 w 1981200"/>
                <a:gd name="connsiteY40" fmla="*/ 187325 h 2406650"/>
                <a:gd name="connsiteX41" fmla="*/ 1968500 w 1981200"/>
                <a:gd name="connsiteY41" fmla="*/ 206375 h 2406650"/>
                <a:gd name="connsiteX42" fmla="*/ 1978025 w 1981200"/>
                <a:gd name="connsiteY42" fmla="*/ 228600 h 2406650"/>
                <a:gd name="connsiteX43" fmla="*/ 1981200 w 1981200"/>
                <a:gd name="connsiteY43" fmla="*/ 250825 h 2406650"/>
                <a:gd name="connsiteX44" fmla="*/ 1971675 w 1981200"/>
                <a:gd name="connsiteY44" fmla="*/ 288925 h 2406650"/>
                <a:gd name="connsiteX45" fmla="*/ 1952625 w 1981200"/>
                <a:gd name="connsiteY45" fmla="*/ 333375 h 2406650"/>
                <a:gd name="connsiteX46" fmla="*/ 1946275 w 1981200"/>
                <a:gd name="connsiteY46" fmla="*/ 403225 h 2406650"/>
                <a:gd name="connsiteX47" fmla="*/ 1930400 w 1981200"/>
                <a:gd name="connsiteY47" fmla="*/ 520700 h 2406650"/>
                <a:gd name="connsiteX48" fmla="*/ 1882775 w 1981200"/>
                <a:gd name="connsiteY48" fmla="*/ 711200 h 2406650"/>
                <a:gd name="connsiteX49" fmla="*/ 1857375 w 1981200"/>
                <a:gd name="connsiteY49" fmla="*/ 784225 h 2406650"/>
                <a:gd name="connsiteX50" fmla="*/ 1838325 w 1981200"/>
                <a:gd name="connsiteY50" fmla="*/ 857250 h 2406650"/>
                <a:gd name="connsiteX51" fmla="*/ 1797050 w 1981200"/>
                <a:gd name="connsiteY51" fmla="*/ 996950 h 2406650"/>
                <a:gd name="connsiteX52" fmla="*/ 1746250 w 1981200"/>
                <a:gd name="connsiteY52" fmla="*/ 1143000 h 2406650"/>
                <a:gd name="connsiteX53" fmla="*/ 1666875 w 1981200"/>
                <a:gd name="connsiteY53" fmla="*/ 1304925 h 2406650"/>
                <a:gd name="connsiteX54" fmla="*/ 1565275 w 1981200"/>
                <a:gd name="connsiteY54" fmla="*/ 1492250 h 2406650"/>
                <a:gd name="connsiteX55" fmla="*/ 1412875 w 1981200"/>
                <a:gd name="connsiteY55" fmla="*/ 1695450 h 2406650"/>
                <a:gd name="connsiteX56" fmla="*/ 1235075 w 1981200"/>
                <a:gd name="connsiteY56" fmla="*/ 1870075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1200" h="2406650">
                  <a:moveTo>
                    <a:pt x="1235075" y="1870075"/>
                  </a:moveTo>
                  <a:lnTo>
                    <a:pt x="1123950" y="1965325"/>
                  </a:lnTo>
                  <a:lnTo>
                    <a:pt x="1031875" y="2035175"/>
                  </a:lnTo>
                  <a:lnTo>
                    <a:pt x="927100" y="2108200"/>
                  </a:lnTo>
                  <a:lnTo>
                    <a:pt x="803275" y="2178050"/>
                  </a:lnTo>
                  <a:lnTo>
                    <a:pt x="660400" y="2244725"/>
                  </a:lnTo>
                  <a:lnTo>
                    <a:pt x="492125" y="2308225"/>
                  </a:lnTo>
                  <a:lnTo>
                    <a:pt x="346075" y="2349500"/>
                  </a:lnTo>
                  <a:lnTo>
                    <a:pt x="200025" y="2381250"/>
                  </a:lnTo>
                  <a:lnTo>
                    <a:pt x="73025" y="2400300"/>
                  </a:lnTo>
                  <a:lnTo>
                    <a:pt x="25400" y="2406650"/>
                  </a:lnTo>
                  <a:lnTo>
                    <a:pt x="6350" y="2400300"/>
                  </a:lnTo>
                  <a:lnTo>
                    <a:pt x="0" y="2381250"/>
                  </a:lnTo>
                  <a:lnTo>
                    <a:pt x="6350" y="2362200"/>
                  </a:lnTo>
                  <a:lnTo>
                    <a:pt x="76200" y="2339975"/>
                  </a:lnTo>
                  <a:lnTo>
                    <a:pt x="238125" y="2292350"/>
                  </a:lnTo>
                  <a:lnTo>
                    <a:pt x="431800" y="2222500"/>
                  </a:lnTo>
                  <a:lnTo>
                    <a:pt x="612775" y="2139950"/>
                  </a:lnTo>
                  <a:lnTo>
                    <a:pt x="736600" y="2076450"/>
                  </a:lnTo>
                  <a:lnTo>
                    <a:pt x="876300" y="1987550"/>
                  </a:lnTo>
                  <a:lnTo>
                    <a:pt x="977900" y="1908175"/>
                  </a:lnTo>
                  <a:lnTo>
                    <a:pt x="1060450" y="1828800"/>
                  </a:lnTo>
                  <a:lnTo>
                    <a:pt x="1130300" y="1746250"/>
                  </a:lnTo>
                  <a:lnTo>
                    <a:pt x="1219200" y="1635125"/>
                  </a:lnTo>
                  <a:lnTo>
                    <a:pt x="1298575" y="1517650"/>
                  </a:lnTo>
                  <a:lnTo>
                    <a:pt x="1387475" y="1377950"/>
                  </a:lnTo>
                  <a:lnTo>
                    <a:pt x="1450975" y="1257300"/>
                  </a:lnTo>
                  <a:lnTo>
                    <a:pt x="1527175" y="1069975"/>
                  </a:lnTo>
                  <a:lnTo>
                    <a:pt x="1574800" y="920750"/>
                  </a:lnTo>
                  <a:lnTo>
                    <a:pt x="1622425" y="723900"/>
                  </a:lnTo>
                  <a:cubicBezTo>
                    <a:pt x="1636420" y="664689"/>
                    <a:pt x="1663700" y="606943"/>
                    <a:pt x="1663700" y="546100"/>
                  </a:cubicBezTo>
                  <a:lnTo>
                    <a:pt x="1682750" y="276225"/>
                  </a:lnTo>
                  <a:lnTo>
                    <a:pt x="1676400" y="228600"/>
                  </a:lnTo>
                  <a:lnTo>
                    <a:pt x="1644650" y="177800"/>
                  </a:lnTo>
                  <a:lnTo>
                    <a:pt x="1584325" y="104775"/>
                  </a:lnTo>
                  <a:lnTo>
                    <a:pt x="1495425" y="6350"/>
                  </a:lnTo>
                  <a:lnTo>
                    <a:pt x="1581150" y="0"/>
                  </a:lnTo>
                  <a:lnTo>
                    <a:pt x="1708150" y="63500"/>
                  </a:lnTo>
                  <a:lnTo>
                    <a:pt x="1860550" y="136525"/>
                  </a:lnTo>
                  <a:lnTo>
                    <a:pt x="1930400" y="171450"/>
                  </a:lnTo>
                  <a:lnTo>
                    <a:pt x="1952625" y="187325"/>
                  </a:lnTo>
                  <a:lnTo>
                    <a:pt x="1968500" y="206375"/>
                  </a:lnTo>
                  <a:lnTo>
                    <a:pt x="1978025" y="228600"/>
                  </a:lnTo>
                  <a:lnTo>
                    <a:pt x="1981200" y="250825"/>
                  </a:lnTo>
                  <a:lnTo>
                    <a:pt x="1971675" y="288925"/>
                  </a:lnTo>
                  <a:lnTo>
                    <a:pt x="1952625" y="333375"/>
                  </a:lnTo>
                  <a:lnTo>
                    <a:pt x="1946275" y="403225"/>
                  </a:lnTo>
                  <a:lnTo>
                    <a:pt x="1930400" y="520700"/>
                  </a:lnTo>
                  <a:lnTo>
                    <a:pt x="1882775" y="711200"/>
                  </a:lnTo>
                  <a:lnTo>
                    <a:pt x="1857375" y="784225"/>
                  </a:lnTo>
                  <a:lnTo>
                    <a:pt x="1838325" y="857250"/>
                  </a:lnTo>
                  <a:lnTo>
                    <a:pt x="1797050" y="996950"/>
                  </a:lnTo>
                  <a:lnTo>
                    <a:pt x="1746250" y="1143000"/>
                  </a:lnTo>
                  <a:lnTo>
                    <a:pt x="1666875" y="1304925"/>
                  </a:lnTo>
                  <a:lnTo>
                    <a:pt x="1565275" y="1492250"/>
                  </a:lnTo>
                  <a:lnTo>
                    <a:pt x="1412875" y="1695450"/>
                  </a:lnTo>
                  <a:lnTo>
                    <a:pt x="1235075" y="187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0AF290F-7E07-C342-ADE0-415C3B490D98}"/>
                </a:ext>
              </a:extLst>
            </p:cNvPr>
            <p:cNvSpPr/>
            <p:nvPr/>
          </p:nvSpPr>
          <p:spPr>
            <a:xfrm>
              <a:off x="4681538" y="3971925"/>
              <a:ext cx="2511425" cy="1801813"/>
            </a:xfrm>
            <a:custGeom>
              <a:avLst/>
              <a:gdLst>
                <a:gd name="connsiteX0" fmla="*/ 526256 w 2512218"/>
                <a:gd name="connsiteY0" fmla="*/ 735806 h 1802606"/>
                <a:gd name="connsiteX1" fmla="*/ 314325 w 2512218"/>
                <a:gd name="connsiteY1" fmla="*/ 473869 h 1802606"/>
                <a:gd name="connsiteX2" fmla="*/ 145256 w 2512218"/>
                <a:gd name="connsiteY2" fmla="*/ 261938 h 1802606"/>
                <a:gd name="connsiteX3" fmla="*/ 0 w 2512218"/>
                <a:gd name="connsiteY3" fmla="*/ 76200 h 1802606"/>
                <a:gd name="connsiteX4" fmla="*/ 7143 w 2512218"/>
                <a:gd name="connsiteY4" fmla="*/ 0 h 1802606"/>
                <a:gd name="connsiteX5" fmla="*/ 126206 w 2512218"/>
                <a:gd name="connsiteY5" fmla="*/ 95250 h 1802606"/>
                <a:gd name="connsiteX6" fmla="*/ 381000 w 2512218"/>
                <a:gd name="connsiteY6" fmla="*/ 330994 h 1802606"/>
                <a:gd name="connsiteX7" fmla="*/ 516731 w 2512218"/>
                <a:gd name="connsiteY7" fmla="*/ 459581 h 1802606"/>
                <a:gd name="connsiteX8" fmla="*/ 702468 w 2512218"/>
                <a:gd name="connsiteY8" fmla="*/ 623888 h 1802606"/>
                <a:gd name="connsiteX9" fmla="*/ 897731 w 2512218"/>
                <a:gd name="connsiteY9" fmla="*/ 788194 h 1802606"/>
                <a:gd name="connsiteX10" fmla="*/ 1085850 w 2512218"/>
                <a:gd name="connsiteY10" fmla="*/ 940594 h 1802606"/>
                <a:gd name="connsiteX11" fmla="*/ 1288256 w 2512218"/>
                <a:gd name="connsiteY11" fmla="*/ 1090613 h 1802606"/>
                <a:gd name="connsiteX12" fmla="*/ 1569243 w 2512218"/>
                <a:gd name="connsiteY12" fmla="*/ 1290638 h 1802606"/>
                <a:gd name="connsiteX13" fmla="*/ 1785937 w 2512218"/>
                <a:gd name="connsiteY13" fmla="*/ 1419225 h 1802606"/>
                <a:gd name="connsiteX14" fmla="*/ 1971675 w 2512218"/>
                <a:gd name="connsiteY14" fmla="*/ 1526381 h 1802606"/>
                <a:gd name="connsiteX15" fmla="*/ 2190750 w 2512218"/>
                <a:gd name="connsiteY15" fmla="*/ 1633538 h 1802606"/>
                <a:gd name="connsiteX16" fmla="*/ 2388393 w 2512218"/>
                <a:gd name="connsiteY16" fmla="*/ 1716881 h 1802606"/>
                <a:gd name="connsiteX17" fmla="*/ 2493168 w 2512218"/>
                <a:gd name="connsiteY17" fmla="*/ 1759744 h 1802606"/>
                <a:gd name="connsiteX18" fmla="*/ 2507456 w 2512218"/>
                <a:gd name="connsiteY18" fmla="*/ 1766888 h 1802606"/>
                <a:gd name="connsiteX19" fmla="*/ 2512218 w 2512218"/>
                <a:gd name="connsiteY19" fmla="*/ 1776413 h 1802606"/>
                <a:gd name="connsiteX20" fmla="*/ 2505075 w 2512218"/>
                <a:gd name="connsiteY20" fmla="*/ 1793081 h 1802606"/>
                <a:gd name="connsiteX21" fmla="*/ 2490787 w 2512218"/>
                <a:gd name="connsiteY21" fmla="*/ 1802606 h 1802606"/>
                <a:gd name="connsiteX22" fmla="*/ 2276475 w 2512218"/>
                <a:gd name="connsiteY22" fmla="*/ 1793081 h 1802606"/>
                <a:gd name="connsiteX23" fmla="*/ 1969293 w 2512218"/>
                <a:gd name="connsiteY23" fmla="*/ 1774031 h 1802606"/>
                <a:gd name="connsiteX24" fmla="*/ 1666875 w 2512218"/>
                <a:gd name="connsiteY24" fmla="*/ 1754981 h 1802606"/>
                <a:gd name="connsiteX25" fmla="*/ 1612106 w 2512218"/>
                <a:gd name="connsiteY25" fmla="*/ 1766888 h 1802606"/>
                <a:gd name="connsiteX26" fmla="*/ 1559718 w 2512218"/>
                <a:gd name="connsiteY26" fmla="*/ 1771650 h 1802606"/>
                <a:gd name="connsiteX27" fmla="*/ 1507331 w 2512218"/>
                <a:gd name="connsiteY27" fmla="*/ 1766888 h 1802606"/>
                <a:gd name="connsiteX28" fmla="*/ 1459706 w 2512218"/>
                <a:gd name="connsiteY28" fmla="*/ 1757363 h 1802606"/>
                <a:gd name="connsiteX29" fmla="*/ 1419225 w 2512218"/>
                <a:gd name="connsiteY29" fmla="*/ 1743075 h 1802606"/>
                <a:gd name="connsiteX30" fmla="*/ 1383506 w 2512218"/>
                <a:gd name="connsiteY30" fmla="*/ 1716881 h 1802606"/>
                <a:gd name="connsiteX31" fmla="*/ 1285875 w 2512218"/>
                <a:gd name="connsiteY31" fmla="*/ 1616869 h 1802606"/>
                <a:gd name="connsiteX32" fmla="*/ 1042987 w 2512218"/>
                <a:gd name="connsiteY32" fmla="*/ 1345406 h 1802606"/>
                <a:gd name="connsiteX33" fmla="*/ 792956 w 2512218"/>
                <a:gd name="connsiteY33" fmla="*/ 1054894 h 1802606"/>
                <a:gd name="connsiteX34" fmla="*/ 526256 w 2512218"/>
                <a:gd name="connsiteY34" fmla="*/ 735806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2218" h="1802606">
                  <a:moveTo>
                    <a:pt x="526256" y="735806"/>
                  </a:moveTo>
                  <a:lnTo>
                    <a:pt x="314325" y="473869"/>
                  </a:lnTo>
                  <a:lnTo>
                    <a:pt x="145256" y="261938"/>
                  </a:lnTo>
                  <a:lnTo>
                    <a:pt x="0" y="76200"/>
                  </a:lnTo>
                  <a:lnTo>
                    <a:pt x="7143" y="0"/>
                  </a:lnTo>
                  <a:lnTo>
                    <a:pt x="126206" y="95250"/>
                  </a:lnTo>
                  <a:lnTo>
                    <a:pt x="381000" y="330994"/>
                  </a:lnTo>
                  <a:lnTo>
                    <a:pt x="516731" y="459581"/>
                  </a:lnTo>
                  <a:lnTo>
                    <a:pt x="702468" y="623888"/>
                  </a:lnTo>
                  <a:lnTo>
                    <a:pt x="897731" y="788194"/>
                  </a:lnTo>
                  <a:lnTo>
                    <a:pt x="1085850" y="940594"/>
                  </a:lnTo>
                  <a:lnTo>
                    <a:pt x="1288256" y="1090613"/>
                  </a:lnTo>
                  <a:lnTo>
                    <a:pt x="1569243" y="1290638"/>
                  </a:lnTo>
                  <a:lnTo>
                    <a:pt x="1785937" y="1419225"/>
                  </a:lnTo>
                  <a:lnTo>
                    <a:pt x="1971675" y="1526381"/>
                  </a:lnTo>
                  <a:lnTo>
                    <a:pt x="2190750" y="1633538"/>
                  </a:lnTo>
                  <a:lnTo>
                    <a:pt x="2388393" y="1716881"/>
                  </a:lnTo>
                  <a:lnTo>
                    <a:pt x="2493168" y="1759744"/>
                  </a:lnTo>
                  <a:lnTo>
                    <a:pt x="2507456" y="1766888"/>
                  </a:lnTo>
                  <a:lnTo>
                    <a:pt x="2512218" y="1776413"/>
                  </a:lnTo>
                  <a:lnTo>
                    <a:pt x="2505075" y="1793081"/>
                  </a:lnTo>
                  <a:lnTo>
                    <a:pt x="2490787" y="1802606"/>
                  </a:lnTo>
                  <a:lnTo>
                    <a:pt x="2276475" y="1793081"/>
                  </a:lnTo>
                  <a:lnTo>
                    <a:pt x="1969293" y="1774031"/>
                  </a:lnTo>
                  <a:lnTo>
                    <a:pt x="1666875" y="1754981"/>
                  </a:lnTo>
                  <a:lnTo>
                    <a:pt x="1612106" y="1766888"/>
                  </a:lnTo>
                  <a:lnTo>
                    <a:pt x="1559718" y="1771650"/>
                  </a:lnTo>
                  <a:lnTo>
                    <a:pt x="1507331" y="1766888"/>
                  </a:lnTo>
                  <a:lnTo>
                    <a:pt x="1459706" y="1757363"/>
                  </a:lnTo>
                  <a:lnTo>
                    <a:pt x="1419225" y="1743075"/>
                  </a:lnTo>
                  <a:lnTo>
                    <a:pt x="1383506" y="1716881"/>
                  </a:lnTo>
                  <a:lnTo>
                    <a:pt x="1285875" y="1616869"/>
                  </a:lnTo>
                  <a:lnTo>
                    <a:pt x="1042987" y="1345406"/>
                  </a:lnTo>
                  <a:lnTo>
                    <a:pt x="792956" y="1054894"/>
                  </a:lnTo>
                  <a:lnTo>
                    <a:pt x="526256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270290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AA8D7CC-1226-D34B-BCCF-A37775DE5FCF}"/>
              </a:ext>
            </a:extLst>
          </p:cNvPr>
          <p:cNvSpPr/>
          <p:nvPr/>
        </p:nvSpPr>
        <p:spPr>
          <a:xfrm>
            <a:off x="2633663" y="2401888"/>
            <a:ext cx="1855787" cy="558800"/>
          </a:xfrm>
          <a:custGeom>
            <a:avLst/>
            <a:gdLst>
              <a:gd name="connsiteX0" fmla="*/ 707231 w 1854993"/>
              <a:gd name="connsiteY0" fmla="*/ 257175 h 557213"/>
              <a:gd name="connsiteX1" fmla="*/ 1047750 w 1854993"/>
              <a:gd name="connsiteY1" fmla="*/ 171450 h 557213"/>
              <a:gd name="connsiteX2" fmla="*/ 1269206 w 1854993"/>
              <a:gd name="connsiteY2" fmla="*/ 123825 h 557213"/>
              <a:gd name="connsiteX3" fmla="*/ 1388268 w 1854993"/>
              <a:gd name="connsiteY3" fmla="*/ 88107 h 557213"/>
              <a:gd name="connsiteX4" fmla="*/ 1462087 w 1854993"/>
              <a:gd name="connsiteY4" fmla="*/ 66675 h 557213"/>
              <a:gd name="connsiteX5" fmla="*/ 1509712 w 1854993"/>
              <a:gd name="connsiteY5" fmla="*/ 42863 h 557213"/>
              <a:gd name="connsiteX6" fmla="*/ 1571625 w 1854993"/>
              <a:gd name="connsiteY6" fmla="*/ 16669 h 557213"/>
              <a:gd name="connsiteX7" fmla="*/ 1609725 w 1854993"/>
              <a:gd name="connsiteY7" fmla="*/ 4763 h 557213"/>
              <a:gd name="connsiteX8" fmla="*/ 1654968 w 1854993"/>
              <a:gd name="connsiteY8" fmla="*/ 0 h 557213"/>
              <a:gd name="connsiteX9" fmla="*/ 1704975 w 1854993"/>
              <a:gd name="connsiteY9" fmla="*/ 0 h 557213"/>
              <a:gd name="connsiteX10" fmla="*/ 1759743 w 1854993"/>
              <a:gd name="connsiteY10" fmla="*/ 9525 h 557213"/>
              <a:gd name="connsiteX11" fmla="*/ 1802606 w 1854993"/>
              <a:gd name="connsiteY11" fmla="*/ 19050 h 557213"/>
              <a:gd name="connsiteX12" fmla="*/ 1831181 w 1854993"/>
              <a:gd name="connsiteY12" fmla="*/ 30957 h 557213"/>
              <a:gd name="connsiteX13" fmla="*/ 1843087 w 1854993"/>
              <a:gd name="connsiteY13" fmla="*/ 42863 h 557213"/>
              <a:gd name="connsiteX14" fmla="*/ 1850231 w 1854993"/>
              <a:gd name="connsiteY14" fmla="*/ 57150 h 557213"/>
              <a:gd name="connsiteX15" fmla="*/ 1854993 w 1854993"/>
              <a:gd name="connsiteY15" fmla="*/ 76200 h 557213"/>
              <a:gd name="connsiteX16" fmla="*/ 1854993 w 1854993"/>
              <a:gd name="connsiteY16" fmla="*/ 119063 h 557213"/>
              <a:gd name="connsiteX17" fmla="*/ 1843087 w 1854993"/>
              <a:gd name="connsiteY17" fmla="*/ 159544 h 557213"/>
              <a:gd name="connsiteX18" fmla="*/ 1826418 w 1854993"/>
              <a:gd name="connsiteY18" fmla="*/ 178594 h 557213"/>
              <a:gd name="connsiteX19" fmla="*/ 1776412 w 1854993"/>
              <a:gd name="connsiteY19" fmla="*/ 202407 h 557213"/>
              <a:gd name="connsiteX20" fmla="*/ 1683543 w 1854993"/>
              <a:gd name="connsiteY20" fmla="*/ 233363 h 557213"/>
              <a:gd name="connsiteX21" fmla="*/ 1595437 w 1854993"/>
              <a:gd name="connsiteY21" fmla="*/ 257175 h 557213"/>
              <a:gd name="connsiteX22" fmla="*/ 1462087 w 1854993"/>
              <a:gd name="connsiteY22" fmla="*/ 285750 h 557213"/>
              <a:gd name="connsiteX23" fmla="*/ 1276350 w 1854993"/>
              <a:gd name="connsiteY23" fmla="*/ 323850 h 557213"/>
              <a:gd name="connsiteX24" fmla="*/ 1193006 w 1854993"/>
              <a:gd name="connsiteY24" fmla="*/ 340519 h 557213"/>
              <a:gd name="connsiteX25" fmla="*/ 907256 w 1854993"/>
              <a:gd name="connsiteY25" fmla="*/ 414338 h 557213"/>
              <a:gd name="connsiteX26" fmla="*/ 707231 w 1854993"/>
              <a:gd name="connsiteY26" fmla="*/ 471488 h 557213"/>
              <a:gd name="connsiteX27" fmla="*/ 521493 w 1854993"/>
              <a:gd name="connsiteY27" fmla="*/ 523875 h 557213"/>
              <a:gd name="connsiteX28" fmla="*/ 461962 w 1854993"/>
              <a:gd name="connsiteY28" fmla="*/ 540544 h 557213"/>
              <a:gd name="connsiteX29" fmla="*/ 352425 w 1854993"/>
              <a:gd name="connsiteY29" fmla="*/ 557213 h 557213"/>
              <a:gd name="connsiteX30" fmla="*/ 330993 w 1854993"/>
              <a:gd name="connsiteY30" fmla="*/ 554832 h 557213"/>
              <a:gd name="connsiteX31" fmla="*/ 276225 w 1854993"/>
              <a:gd name="connsiteY31" fmla="*/ 528638 h 557213"/>
              <a:gd name="connsiteX32" fmla="*/ 211931 w 1854993"/>
              <a:gd name="connsiteY32" fmla="*/ 488157 h 557213"/>
              <a:gd name="connsiteX33" fmla="*/ 171450 w 1854993"/>
              <a:gd name="connsiteY33" fmla="*/ 457200 h 557213"/>
              <a:gd name="connsiteX34" fmla="*/ 119062 w 1854993"/>
              <a:gd name="connsiteY34" fmla="*/ 414338 h 557213"/>
              <a:gd name="connsiteX35" fmla="*/ 59531 w 1854993"/>
              <a:gd name="connsiteY35" fmla="*/ 359569 h 557213"/>
              <a:gd name="connsiteX36" fmla="*/ 26193 w 1854993"/>
              <a:gd name="connsiteY36" fmla="*/ 330994 h 557213"/>
              <a:gd name="connsiteX37" fmla="*/ 11906 w 1854993"/>
              <a:gd name="connsiteY37" fmla="*/ 314325 h 557213"/>
              <a:gd name="connsiteX38" fmla="*/ 0 w 1854993"/>
              <a:gd name="connsiteY38" fmla="*/ 288132 h 557213"/>
              <a:gd name="connsiteX39" fmla="*/ 0 w 1854993"/>
              <a:gd name="connsiteY39" fmla="*/ 269082 h 557213"/>
              <a:gd name="connsiteX40" fmla="*/ 7143 w 1854993"/>
              <a:gd name="connsiteY40" fmla="*/ 254794 h 557213"/>
              <a:gd name="connsiteX41" fmla="*/ 16668 w 1854993"/>
              <a:gd name="connsiteY41" fmla="*/ 254794 h 557213"/>
              <a:gd name="connsiteX42" fmla="*/ 33337 w 1854993"/>
              <a:gd name="connsiteY42" fmla="*/ 257175 h 557213"/>
              <a:gd name="connsiteX43" fmla="*/ 61912 w 1854993"/>
              <a:gd name="connsiteY43" fmla="*/ 271463 h 557213"/>
              <a:gd name="connsiteX44" fmla="*/ 114300 w 1854993"/>
              <a:gd name="connsiteY44" fmla="*/ 302419 h 557213"/>
              <a:gd name="connsiteX45" fmla="*/ 171450 w 1854993"/>
              <a:gd name="connsiteY45" fmla="*/ 326232 h 557213"/>
              <a:gd name="connsiteX46" fmla="*/ 207168 w 1854993"/>
              <a:gd name="connsiteY46" fmla="*/ 338138 h 557213"/>
              <a:gd name="connsiteX47" fmla="*/ 254793 w 1854993"/>
              <a:gd name="connsiteY47" fmla="*/ 347663 h 557213"/>
              <a:gd name="connsiteX48" fmla="*/ 321468 w 1854993"/>
              <a:gd name="connsiteY48" fmla="*/ 347663 h 557213"/>
              <a:gd name="connsiteX49" fmla="*/ 385762 w 1854993"/>
              <a:gd name="connsiteY49" fmla="*/ 335757 h 557213"/>
              <a:gd name="connsiteX50" fmla="*/ 707231 w 1854993"/>
              <a:gd name="connsiteY50" fmla="*/ 257175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54993" h="557213">
                <a:moveTo>
                  <a:pt x="707231" y="257175"/>
                </a:moveTo>
                <a:lnTo>
                  <a:pt x="1047750" y="171450"/>
                </a:lnTo>
                <a:lnTo>
                  <a:pt x="1269206" y="123825"/>
                </a:lnTo>
                <a:lnTo>
                  <a:pt x="1388268" y="88107"/>
                </a:lnTo>
                <a:lnTo>
                  <a:pt x="1462087" y="66675"/>
                </a:lnTo>
                <a:lnTo>
                  <a:pt x="1509712" y="42863"/>
                </a:lnTo>
                <a:lnTo>
                  <a:pt x="1571625" y="16669"/>
                </a:lnTo>
                <a:lnTo>
                  <a:pt x="1609725" y="4763"/>
                </a:lnTo>
                <a:lnTo>
                  <a:pt x="1654968" y="0"/>
                </a:lnTo>
                <a:lnTo>
                  <a:pt x="1704975" y="0"/>
                </a:lnTo>
                <a:lnTo>
                  <a:pt x="1759743" y="9525"/>
                </a:lnTo>
                <a:lnTo>
                  <a:pt x="1802606" y="19050"/>
                </a:lnTo>
                <a:lnTo>
                  <a:pt x="1831181" y="30957"/>
                </a:lnTo>
                <a:lnTo>
                  <a:pt x="1843087" y="42863"/>
                </a:lnTo>
                <a:lnTo>
                  <a:pt x="1850231" y="57150"/>
                </a:lnTo>
                <a:lnTo>
                  <a:pt x="1854993" y="76200"/>
                </a:lnTo>
                <a:lnTo>
                  <a:pt x="1854993" y="119063"/>
                </a:lnTo>
                <a:lnTo>
                  <a:pt x="1843087" y="159544"/>
                </a:lnTo>
                <a:lnTo>
                  <a:pt x="1826418" y="178594"/>
                </a:lnTo>
                <a:lnTo>
                  <a:pt x="1776412" y="202407"/>
                </a:lnTo>
                <a:lnTo>
                  <a:pt x="1683543" y="233363"/>
                </a:lnTo>
                <a:lnTo>
                  <a:pt x="1595437" y="257175"/>
                </a:lnTo>
                <a:lnTo>
                  <a:pt x="1462087" y="285750"/>
                </a:lnTo>
                <a:lnTo>
                  <a:pt x="1276350" y="323850"/>
                </a:lnTo>
                <a:lnTo>
                  <a:pt x="1193006" y="340519"/>
                </a:lnTo>
                <a:lnTo>
                  <a:pt x="907256" y="414338"/>
                </a:lnTo>
                <a:lnTo>
                  <a:pt x="707231" y="471488"/>
                </a:lnTo>
                <a:lnTo>
                  <a:pt x="521493" y="523875"/>
                </a:lnTo>
                <a:lnTo>
                  <a:pt x="461962" y="540544"/>
                </a:lnTo>
                <a:lnTo>
                  <a:pt x="352425" y="557213"/>
                </a:lnTo>
                <a:lnTo>
                  <a:pt x="330993" y="554832"/>
                </a:lnTo>
                <a:lnTo>
                  <a:pt x="276225" y="528638"/>
                </a:lnTo>
                <a:lnTo>
                  <a:pt x="211931" y="488157"/>
                </a:lnTo>
                <a:lnTo>
                  <a:pt x="171450" y="457200"/>
                </a:lnTo>
                <a:lnTo>
                  <a:pt x="119062" y="414338"/>
                </a:lnTo>
                <a:lnTo>
                  <a:pt x="59531" y="359569"/>
                </a:lnTo>
                <a:lnTo>
                  <a:pt x="26193" y="330994"/>
                </a:lnTo>
                <a:lnTo>
                  <a:pt x="11906" y="314325"/>
                </a:lnTo>
                <a:lnTo>
                  <a:pt x="0" y="288132"/>
                </a:lnTo>
                <a:lnTo>
                  <a:pt x="0" y="269082"/>
                </a:lnTo>
                <a:lnTo>
                  <a:pt x="7143" y="254794"/>
                </a:lnTo>
                <a:lnTo>
                  <a:pt x="16668" y="254794"/>
                </a:lnTo>
                <a:lnTo>
                  <a:pt x="33337" y="257175"/>
                </a:lnTo>
                <a:lnTo>
                  <a:pt x="61912" y="271463"/>
                </a:lnTo>
                <a:lnTo>
                  <a:pt x="114300" y="302419"/>
                </a:lnTo>
                <a:lnTo>
                  <a:pt x="171450" y="326232"/>
                </a:lnTo>
                <a:lnTo>
                  <a:pt x="207168" y="338138"/>
                </a:lnTo>
                <a:lnTo>
                  <a:pt x="254793" y="347663"/>
                </a:lnTo>
                <a:lnTo>
                  <a:pt x="321468" y="347663"/>
                </a:lnTo>
                <a:lnTo>
                  <a:pt x="385762" y="335757"/>
                </a:lnTo>
                <a:lnTo>
                  <a:pt x="707231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E1A152FC-D668-394D-AFE9-0B88430BA18E}"/>
              </a:ext>
            </a:extLst>
          </p:cNvPr>
          <p:cNvSpPr/>
          <p:nvPr/>
        </p:nvSpPr>
        <p:spPr>
          <a:xfrm>
            <a:off x="4308475" y="1404938"/>
            <a:ext cx="1133475" cy="1654175"/>
          </a:xfrm>
          <a:custGeom>
            <a:avLst/>
            <a:gdLst>
              <a:gd name="connsiteX0" fmla="*/ 883444 w 1133475"/>
              <a:gd name="connsiteY0" fmla="*/ 738187 h 1654968"/>
              <a:gd name="connsiteX1" fmla="*/ 809625 w 1133475"/>
              <a:gd name="connsiteY1" fmla="*/ 852487 h 1654968"/>
              <a:gd name="connsiteX2" fmla="*/ 759619 w 1133475"/>
              <a:gd name="connsiteY2" fmla="*/ 923925 h 1654968"/>
              <a:gd name="connsiteX3" fmla="*/ 607219 w 1133475"/>
              <a:gd name="connsiteY3" fmla="*/ 1102518 h 1654968"/>
              <a:gd name="connsiteX4" fmla="*/ 526257 w 1133475"/>
              <a:gd name="connsiteY4" fmla="*/ 1202531 h 1654968"/>
              <a:gd name="connsiteX5" fmla="*/ 426244 w 1133475"/>
              <a:gd name="connsiteY5" fmla="*/ 1309687 h 1654968"/>
              <a:gd name="connsiteX6" fmla="*/ 311944 w 1133475"/>
              <a:gd name="connsiteY6" fmla="*/ 1421606 h 1654968"/>
              <a:gd name="connsiteX7" fmla="*/ 207169 w 1133475"/>
              <a:gd name="connsiteY7" fmla="*/ 1516856 h 1654968"/>
              <a:gd name="connsiteX8" fmla="*/ 109538 w 1133475"/>
              <a:gd name="connsiteY8" fmla="*/ 1602581 h 1654968"/>
              <a:gd name="connsiteX9" fmla="*/ 64294 w 1133475"/>
              <a:gd name="connsiteY9" fmla="*/ 1638300 h 1654968"/>
              <a:gd name="connsiteX10" fmla="*/ 40482 w 1133475"/>
              <a:gd name="connsiteY10" fmla="*/ 1652587 h 1654968"/>
              <a:gd name="connsiteX11" fmla="*/ 23813 w 1133475"/>
              <a:gd name="connsiteY11" fmla="*/ 1654968 h 1654968"/>
              <a:gd name="connsiteX12" fmla="*/ 11907 w 1133475"/>
              <a:gd name="connsiteY12" fmla="*/ 1652587 h 1654968"/>
              <a:gd name="connsiteX13" fmla="*/ 0 w 1133475"/>
              <a:gd name="connsiteY13" fmla="*/ 1638300 h 1654968"/>
              <a:gd name="connsiteX14" fmla="*/ 4763 w 1133475"/>
              <a:gd name="connsiteY14" fmla="*/ 1614487 h 1654968"/>
              <a:gd name="connsiteX15" fmla="*/ 33338 w 1133475"/>
              <a:gd name="connsiteY15" fmla="*/ 1569243 h 1654968"/>
              <a:gd name="connsiteX16" fmla="*/ 121444 w 1133475"/>
              <a:gd name="connsiteY16" fmla="*/ 1469231 h 1654968"/>
              <a:gd name="connsiteX17" fmla="*/ 254794 w 1133475"/>
              <a:gd name="connsiteY17" fmla="*/ 1300162 h 1654968"/>
              <a:gd name="connsiteX18" fmla="*/ 361950 w 1133475"/>
              <a:gd name="connsiteY18" fmla="*/ 1154906 h 1654968"/>
              <a:gd name="connsiteX19" fmla="*/ 438150 w 1133475"/>
              <a:gd name="connsiteY19" fmla="*/ 1042987 h 1654968"/>
              <a:gd name="connsiteX20" fmla="*/ 504825 w 1133475"/>
              <a:gd name="connsiteY20" fmla="*/ 945356 h 1654968"/>
              <a:gd name="connsiteX21" fmla="*/ 569119 w 1133475"/>
              <a:gd name="connsiteY21" fmla="*/ 840581 h 1654968"/>
              <a:gd name="connsiteX22" fmla="*/ 631032 w 1133475"/>
              <a:gd name="connsiteY22" fmla="*/ 723900 h 1654968"/>
              <a:gd name="connsiteX23" fmla="*/ 690563 w 1133475"/>
              <a:gd name="connsiteY23" fmla="*/ 600075 h 1654968"/>
              <a:gd name="connsiteX24" fmla="*/ 738188 w 1133475"/>
              <a:gd name="connsiteY24" fmla="*/ 469106 h 1654968"/>
              <a:gd name="connsiteX25" fmla="*/ 778669 w 1133475"/>
              <a:gd name="connsiteY25" fmla="*/ 330993 h 1654968"/>
              <a:gd name="connsiteX26" fmla="*/ 792957 w 1133475"/>
              <a:gd name="connsiteY26" fmla="*/ 247650 h 1654968"/>
              <a:gd name="connsiteX27" fmla="*/ 792957 w 1133475"/>
              <a:gd name="connsiteY27" fmla="*/ 226218 h 1654968"/>
              <a:gd name="connsiteX28" fmla="*/ 783432 w 1133475"/>
              <a:gd name="connsiteY28" fmla="*/ 204787 h 1654968"/>
              <a:gd name="connsiteX29" fmla="*/ 754857 w 1133475"/>
              <a:gd name="connsiteY29" fmla="*/ 171450 h 1654968"/>
              <a:gd name="connsiteX30" fmla="*/ 711994 w 1133475"/>
              <a:gd name="connsiteY30" fmla="*/ 123825 h 1654968"/>
              <a:gd name="connsiteX31" fmla="*/ 657225 w 1133475"/>
              <a:gd name="connsiteY31" fmla="*/ 76200 h 1654968"/>
              <a:gd name="connsiteX32" fmla="*/ 642938 w 1133475"/>
              <a:gd name="connsiteY32" fmla="*/ 64293 h 1654968"/>
              <a:gd name="connsiteX33" fmla="*/ 628650 w 1133475"/>
              <a:gd name="connsiteY33" fmla="*/ 50006 h 1654968"/>
              <a:gd name="connsiteX34" fmla="*/ 621507 w 1133475"/>
              <a:gd name="connsiteY34" fmla="*/ 23812 h 1654968"/>
              <a:gd name="connsiteX35" fmla="*/ 621507 w 1133475"/>
              <a:gd name="connsiteY35" fmla="*/ 9525 h 1654968"/>
              <a:gd name="connsiteX36" fmla="*/ 631032 w 1133475"/>
              <a:gd name="connsiteY36" fmla="*/ 0 h 1654968"/>
              <a:gd name="connsiteX37" fmla="*/ 652463 w 1133475"/>
              <a:gd name="connsiteY37" fmla="*/ 2381 h 1654968"/>
              <a:gd name="connsiteX38" fmla="*/ 700088 w 1133475"/>
              <a:gd name="connsiteY38" fmla="*/ 21431 h 1654968"/>
              <a:gd name="connsiteX39" fmla="*/ 759619 w 1133475"/>
              <a:gd name="connsiteY39" fmla="*/ 50006 h 1654968"/>
              <a:gd name="connsiteX40" fmla="*/ 847725 w 1133475"/>
              <a:gd name="connsiteY40" fmla="*/ 95250 h 1654968"/>
              <a:gd name="connsiteX41" fmla="*/ 904875 w 1133475"/>
              <a:gd name="connsiteY41" fmla="*/ 130968 h 1654968"/>
              <a:gd name="connsiteX42" fmla="*/ 957263 w 1133475"/>
              <a:gd name="connsiteY42" fmla="*/ 171450 h 1654968"/>
              <a:gd name="connsiteX43" fmla="*/ 1019175 w 1133475"/>
              <a:gd name="connsiteY43" fmla="*/ 221456 h 1654968"/>
              <a:gd name="connsiteX44" fmla="*/ 1069182 w 1133475"/>
              <a:gd name="connsiteY44" fmla="*/ 269081 h 1654968"/>
              <a:gd name="connsiteX45" fmla="*/ 1109663 w 1133475"/>
              <a:gd name="connsiteY45" fmla="*/ 319087 h 1654968"/>
              <a:gd name="connsiteX46" fmla="*/ 1126332 w 1133475"/>
              <a:gd name="connsiteY46" fmla="*/ 342900 h 1654968"/>
              <a:gd name="connsiteX47" fmla="*/ 1131094 w 1133475"/>
              <a:gd name="connsiteY47" fmla="*/ 352425 h 1654968"/>
              <a:gd name="connsiteX48" fmla="*/ 1133475 w 1133475"/>
              <a:gd name="connsiteY48" fmla="*/ 364331 h 1654968"/>
              <a:gd name="connsiteX49" fmla="*/ 1131094 w 1133475"/>
              <a:gd name="connsiteY49" fmla="*/ 385762 h 1654968"/>
              <a:gd name="connsiteX50" fmla="*/ 1114425 w 1133475"/>
              <a:gd name="connsiteY50" fmla="*/ 416718 h 1654968"/>
              <a:gd name="connsiteX51" fmla="*/ 1073944 w 1133475"/>
              <a:gd name="connsiteY51" fmla="*/ 469106 h 1654968"/>
              <a:gd name="connsiteX52" fmla="*/ 1031082 w 1133475"/>
              <a:gd name="connsiteY52" fmla="*/ 519112 h 1654968"/>
              <a:gd name="connsiteX53" fmla="*/ 919163 w 1133475"/>
              <a:gd name="connsiteY53" fmla="*/ 685800 h 1654968"/>
              <a:gd name="connsiteX54" fmla="*/ 883444 w 1133475"/>
              <a:gd name="connsiteY54" fmla="*/ 738187 h 1654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33475" h="1654968">
                <a:moveTo>
                  <a:pt x="883444" y="738187"/>
                </a:moveTo>
                <a:lnTo>
                  <a:pt x="809625" y="852487"/>
                </a:lnTo>
                <a:lnTo>
                  <a:pt x="759619" y="923925"/>
                </a:lnTo>
                <a:lnTo>
                  <a:pt x="607219" y="1102518"/>
                </a:lnTo>
                <a:lnTo>
                  <a:pt x="526257" y="1202531"/>
                </a:lnTo>
                <a:lnTo>
                  <a:pt x="426244" y="1309687"/>
                </a:lnTo>
                <a:lnTo>
                  <a:pt x="311944" y="1421606"/>
                </a:lnTo>
                <a:lnTo>
                  <a:pt x="207169" y="1516856"/>
                </a:lnTo>
                <a:lnTo>
                  <a:pt x="109538" y="1602581"/>
                </a:lnTo>
                <a:lnTo>
                  <a:pt x="64294" y="1638300"/>
                </a:lnTo>
                <a:lnTo>
                  <a:pt x="40482" y="1652587"/>
                </a:lnTo>
                <a:lnTo>
                  <a:pt x="23813" y="1654968"/>
                </a:lnTo>
                <a:lnTo>
                  <a:pt x="11907" y="1652587"/>
                </a:lnTo>
                <a:lnTo>
                  <a:pt x="0" y="1638300"/>
                </a:lnTo>
                <a:lnTo>
                  <a:pt x="4763" y="1614487"/>
                </a:lnTo>
                <a:lnTo>
                  <a:pt x="33338" y="1569243"/>
                </a:lnTo>
                <a:lnTo>
                  <a:pt x="121444" y="1469231"/>
                </a:lnTo>
                <a:lnTo>
                  <a:pt x="254794" y="1300162"/>
                </a:lnTo>
                <a:lnTo>
                  <a:pt x="361950" y="1154906"/>
                </a:lnTo>
                <a:lnTo>
                  <a:pt x="438150" y="1042987"/>
                </a:lnTo>
                <a:lnTo>
                  <a:pt x="504825" y="945356"/>
                </a:lnTo>
                <a:lnTo>
                  <a:pt x="569119" y="840581"/>
                </a:lnTo>
                <a:lnTo>
                  <a:pt x="631032" y="723900"/>
                </a:lnTo>
                <a:lnTo>
                  <a:pt x="690563" y="600075"/>
                </a:lnTo>
                <a:lnTo>
                  <a:pt x="738188" y="469106"/>
                </a:lnTo>
                <a:lnTo>
                  <a:pt x="778669" y="330993"/>
                </a:lnTo>
                <a:lnTo>
                  <a:pt x="792957" y="247650"/>
                </a:lnTo>
                <a:lnTo>
                  <a:pt x="792957" y="226218"/>
                </a:lnTo>
                <a:lnTo>
                  <a:pt x="783432" y="204787"/>
                </a:lnTo>
                <a:lnTo>
                  <a:pt x="754857" y="171450"/>
                </a:lnTo>
                <a:lnTo>
                  <a:pt x="711994" y="123825"/>
                </a:lnTo>
                <a:lnTo>
                  <a:pt x="657225" y="76200"/>
                </a:lnTo>
                <a:lnTo>
                  <a:pt x="642938" y="64293"/>
                </a:lnTo>
                <a:lnTo>
                  <a:pt x="628650" y="50006"/>
                </a:lnTo>
                <a:lnTo>
                  <a:pt x="621507" y="23812"/>
                </a:lnTo>
                <a:lnTo>
                  <a:pt x="621507" y="9525"/>
                </a:lnTo>
                <a:lnTo>
                  <a:pt x="631032" y="0"/>
                </a:lnTo>
                <a:lnTo>
                  <a:pt x="652463" y="2381"/>
                </a:lnTo>
                <a:lnTo>
                  <a:pt x="700088" y="21431"/>
                </a:lnTo>
                <a:lnTo>
                  <a:pt x="759619" y="50006"/>
                </a:lnTo>
                <a:lnTo>
                  <a:pt x="847725" y="95250"/>
                </a:lnTo>
                <a:lnTo>
                  <a:pt x="904875" y="130968"/>
                </a:lnTo>
                <a:lnTo>
                  <a:pt x="957263" y="171450"/>
                </a:lnTo>
                <a:lnTo>
                  <a:pt x="1019175" y="221456"/>
                </a:lnTo>
                <a:lnTo>
                  <a:pt x="1069182" y="269081"/>
                </a:lnTo>
                <a:lnTo>
                  <a:pt x="1109663" y="319087"/>
                </a:lnTo>
                <a:lnTo>
                  <a:pt x="1126332" y="342900"/>
                </a:lnTo>
                <a:lnTo>
                  <a:pt x="1131094" y="352425"/>
                </a:lnTo>
                <a:lnTo>
                  <a:pt x="1133475" y="364331"/>
                </a:lnTo>
                <a:lnTo>
                  <a:pt x="1131094" y="385762"/>
                </a:lnTo>
                <a:lnTo>
                  <a:pt x="1114425" y="416718"/>
                </a:lnTo>
                <a:lnTo>
                  <a:pt x="1073944" y="469106"/>
                </a:lnTo>
                <a:lnTo>
                  <a:pt x="1031082" y="519112"/>
                </a:lnTo>
                <a:lnTo>
                  <a:pt x="919163" y="685800"/>
                </a:lnTo>
                <a:lnTo>
                  <a:pt x="883444" y="738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6C6FA46E-A6F4-F247-9DD4-D6770F89A299}"/>
              </a:ext>
            </a:extLst>
          </p:cNvPr>
          <p:cNvSpPr/>
          <p:nvPr/>
        </p:nvSpPr>
        <p:spPr>
          <a:xfrm rot="16200000">
            <a:off x="1553369" y="3383757"/>
            <a:ext cx="4330700" cy="519112"/>
          </a:xfrm>
          <a:custGeom>
            <a:avLst/>
            <a:gdLst>
              <a:gd name="connsiteX0" fmla="*/ 1532238 w 4331926"/>
              <a:gd name="connsiteY0" fmla="*/ 165933 h 518983"/>
              <a:gd name="connsiteX1" fmla="*/ 2358376 w 4331926"/>
              <a:gd name="connsiteY1" fmla="*/ 169464 h 518983"/>
              <a:gd name="connsiteX2" fmla="*/ 3332794 w 4331926"/>
              <a:gd name="connsiteY2" fmla="*/ 194177 h 518983"/>
              <a:gd name="connsiteX3" fmla="*/ 3678783 w 4331926"/>
              <a:gd name="connsiteY3" fmla="*/ 194177 h 518983"/>
              <a:gd name="connsiteX4" fmla="*/ 3883553 w 4331926"/>
              <a:gd name="connsiteY4" fmla="*/ 194177 h 518983"/>
              <a:gd name="connsiteX5" fmla="*/ 4017712 w 4331926"/>
              <a:gd name="connsiteY5" fmla="*/ 194177 h 518983"/>
              <a:gd name="connsiteX6" fmla="*/ 4056547 w 4331926"/>
              <a:gd name="connsiteY6" fmla="*/ 190647 h 518983"/>
              <a:gd name="connsiteX7" fmla="*/ 4091852 w 4331926"/>
              <a:gd name="connsiteY7" fmla="*/ 183586 h 518983"/>
              <a:gd name="connsiteX8" fmla="*/ 4141279 w 4331926"/>
              <a:gd name="connsiteY8" fmla="*/ 165933 h 518983"/>
              <a:gd name="connsiteX9" fmla="*/ 4183645 w 4331926"/>
              <a:gd name="connsiteY9" fmla="*/ 137689 h 518983"/>
              <a:gd name="connsiteX10" fmla="*/ 4215420 w 4331926"/>
              <a:gd name="connsiteY10" fmla="*/ 105915 h 518983"/>
              <a:gd name="connsiteX11" fmla="*/ 4247194 w 4331926"/>
              <a:gd name="connsiteY11" fmla="*/ 60018 h 518983"/>
              <a:gd name="connsiteX12" fmla="*/ 4261316 w 4331926"/>
              <a:gd name="connsiteY12" fmla="*/ 21183 h 518983"/>
              <a:gd name="connsiteX13" fmla="*/ 4268377 w 4331926"/>
              <a:gd name="connsiteY13" fmla="*/ 3530 h 518983"/>
              <a:gd name="connsiteX14" fmla="*/ 4278969 w 4331926"/>
              <a:gd name="connsiteY14" fmla="*/ 0 h 518983"/>
              <a:gd name="connsiteX15" fmla="*/ 4289560 w 4331926"/>
              <a:gd name="connsiteY15" fmla="*/ 0 h 518983"/>
              <a:gd name="connsiteX16" fmla="*/ 4307213 w 4331926"/>
              <a:gd name="connsiteY16" fmla="*/ 14122 h 518983"/>
              <a:gd name="connsiteX17" fmla="*/ 4321335 w 4331926"/>
              <a:gd name="connsiteY17" fmla="*/ 35305 h 518983"/>
              <a:gd name="connsiteX18" fmla="*/ 4328396 w 4331926"/>
              <a:gd name="connsiteY18" fmla="*/ 63549 h 518983"/>
              <a:gd name="connsiteX19" fmla="*/ 4331926 w 4331926"/>
              <a:gd name="connsiteY19" fmla="*/ 112976 h 518983"/>
              <a:gd name="connsiteX20" fmla="*/ 4328396 w 4331926"/>
              <a:gd name="connsiteY20" fmla="*/ 180055 h 518983"/>
              <a:gd name="connsiteX21" fmla="*/ 4324865 w 4331926"/>
              <a:gd name="connsiteY21" fmla="*/ 208299 h 518983"/>
              <a:gd name="connsiteX22" fmla="*/ 4307213 w 4331926"/>
              <a:gd name="connsiteY22" fmla="*/ 264787 h 518983"/>
              <a:gd name="connsiteX23" fmla="*/ 4286030 w 4331926"/>
              <a:gd name="connsiteY23" fmla="*/ 317745 h 518983"/>
              <a:gd name="connsiteX24" fmla="*/ 4247194 w 4331926"/>
              <a:gd name="connsiteY24" fmla="*/ 384824 h 518983"/>
              <a:gd name="connsiteX25" fmla="*/ 4204828 w 4331926"/>
              <a:gd name="connsiteY25" fmla="*/ 441312 h 518983"/>
              <a:gd name="connsiteX26" fmla="*/ 4162462 w 4331926"/>
              <a:gd name="connsiteY26" fmla="*/ 487209 h 518983"/>
              <a:gd name="connsiteX27" fmla="*/ 4130688 w 4331926"/>
              <a:gd name="connsiteY27" fmla="*/ 511922 h 518983"/>
              <a:gd name="connsiteX28" fmla="*/ 4098913 w 4331926"/>
              <a:gd name="connsiteY28" fmla="*/ 518983 h 518983"/>
              <a:gd name="connsiteX29" fmla="*/ 4067139 w 4331926"/>
              <a:gd name="connsiteY29" fmla="*/ 511922 h 518983"/>
              <a:gd name="connsiteX30" fmla="*/ 4031834 w 4331926"/>
              <a:gd name="connsiteY30" fmla="*/ 483678 h 518983"/>
              <a:gd name="connsiteX31" fmla="*/ 3985937 w 4331926"/>
              <a:gd name="connsiteY31" fmla="*/ 451904 h 518983"/>
              <a:gd name="connsiteX32" fmla="*/ 3922388 w 4331926"/>
              <a:gd name="connsiteY32" fmla="*/ 427190 h 518983"/>
              <a:gd name="connsiteX33" fmla="*/ 3851778 w 4331926"/>
              <a:gd name="connsiteY33" fmla="*/ 416599 h 518983"/>
              <a:gd name="connsiteX34" fmla="*/ 3569338 w 4331926"/>
              <a:gd name="connsiteY34" fmla="*/ 416599 h 518983"/>
              <a:gd name="connsiteX35" fmla="*/ 3248062 w 4331926"/>
              <a:gd name="connsiteY35" fmla="*/ 413068 h 518983"/>
              <a:gd name="connsiteX36" fmla="*/ 3082129 w 4331926"/>
              <a:gd name="connsiteY36" fmla="*/ 395416 h 518983"/>
              <a:gd name="connsiteX37" fmla="*/ 2700834 w 4331926"/>
              <a:gd name="connsiteY37" fmla="*/ 388355 h 518983"/>
              <a:gd name="connsiteX38" fmla="*/ 2467821 w 4331926"/>
              <a:gd name="connsiteY38" fmla="*/ 391885 h 518983"/>
              <a:gd name="connsiteX39" fmla="*/ 2072405 w 4331926"/>
              <a:gd name="connsiteY39" fmla="*/ 395416 h 518983"/>
              <a:gd name="connsiteX40" fmla="*/ 1616970 w 4331926"/>
              <a:gd name="connsiteY40" fmla="*/ 395416 h 518983"/>
              <a:gd name="connsiteX41" fmla="*/ 1260390 w 4331926"/>
              <a:gd name="connsiteY41" fmla="*/ 391885 h 518983"/>
              <a:gd name="connsiteX42" fmla="*/ 907339 w 4331926"/>
              <a:gd name="connsiteY42" fmla="*/ 395416 h 518983"/>
              <a:gd name="connsiteX43" fmla="*/ 600186 w 4331926"/>
              <a:gd name="connsiteY43" fmla="*/ 395416 h 518983"/>
              <a:gd name="connsiteX44" fmla="*/ 462496 w 4331926"/>
              <a:gd name="connsiteY44" fmla="*/ 391885 h 518983"/>
              <a:gd name="connsiteX45" fmla="*/ 356581 w 4331926"/>
              <a:gd name="connsiteY45" fmla="*/ 381294 h 518983"/>
              <a:gd name="connsiteX46" fmla="*/ 261258 w 4331926"/>
              <a:gd name="connsiteY46" fmla="*/ 370702 h 518983"/>
              <a:gd name="connsiteX47" fmla="*/ 183586 w 4331926"/>
              <a:gd name="connsiteY47" fmla="*/ 360111 h 518983"/>
              <a:gd name="connsiteX48" fmla="*/ 95324 w 4331926"/>
              <a:gd name="connsiteY48" fmla="*/ 342458 h 518983"/>
              <a:gd name="connsiteX49" fmla="*/ 49427 w 4331926"/>
              <a:gd name="connsiteY49" fmla="*/ 331867 h 518983"/>
              <a:gd name="connsiteX50" fmla="*/ 31775 w 4331926"/>
              <a:gd name="connsiteY50" fmla="*/ 321275 h 518983"/>
              <a:gd name="connsiteX51" fmla="*/ 14122 w 4331926"/>
              <a:gd name="connsiteY51" fmla="*/ 303623 h 518983"/>
              <a:gd name="connsiteX52" fmla="*/ 0 w 4331926"/>
              <a:gd name="connsiteY52" fmla="*/ 275379 h 518983"/>
              <a:gd name="connsiteX53" fmla="*/ 3531 w 4331926"/>
              <a:gd name="connsiteY53" fmla="*/ 254196 h 518983"/>
              <a:gd name="connsiteX54" fmla="*/ 14122 w 4331926"/>
              <a:gd name="connsiteY54" fmla="*/ 225952 h 518983"/>
              <a:gd name="connsiteX55" fmla="*/ 35305 w 4331926"/>
              <a:gd name="connsiteY55" fmla="*/ 204769 h 518983"/>
              <a:gd name="connsiteX56" fmla="*/ 70610 w 4331926"/>
              <a:gd name="connsiteY56" fmla="*/ 180055 h 518983"/>
              <a:gd name="connsiteX57" fmla="*/ 148281 w 4331926"/>
              <a:gd name="connsiteY57" fmla="*/ 151811 h 518983"/>
              <a:gd name="connsiteX58" fmla="*/ 257727 w 4331926"/>
              <a:gd name="connsiteY58" fmla="*/ 127098 h 518983"/>
              <a:gd name="connsiteX59" fmla="*/ 388356 w 4331926"/>
              <a:gd name="connsiteY59" fmla="*/ 112976 h 518983"/>
              <a:gd name="connsiteX60" fmla="*/ 504862 w 4331926"/>
              <a:gd name="connsiteY60" fmla="*/ 102384 h 518983"/>
              <a:gd name="connsiteX61" fmla="*/ 550759 w 4331926"/>
              <a:gd name="connsiteY61" fmla="*/ 109445 h 518983"/>
              <a:gd name="connsiteX62" fmla="*/ 624899 w 4331926"/>
              <a:gd name="connsiteY62" fmla="*/ 123567 h 518983"/>
              <a:gd name="connsiteX63" fmla="*/ 790833 w 4331926"/>
              <a:gd name="connsiteY63" fmla="*/ 141220 h 518983"/>
              <a:gd name="connsiteX64" fmla="*/ 1052090 w 4331926"/>
              <a:gd name="connsiteY64" fmla="*/ 151811 h 518983"/>
              <a:gd name="connsiteX65" fmla="*/ 1475750 w 4331926"/>
              <a:gd name="connsiteY65" fmla="*/ 165933 h 518983"/>
              <a:gd name="connsiteX66" fmla="*/ 1532238 w 4331926"/>
              <a:gd name="connsiteY66" fmla="*/ 165933 h 51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331926" h="518983">
                <a:moveTo>
                  <a:pt x="1532238" y="165933"/>
                </a:moveTo>
                <a:lnTo>
                  <a:pt x="2358376" y="169464"/>
                </a:lnTo>
                <a:lnTo>
                  <a:pt x="3332794" y="194177"/>
                </a:lnTo>
                <a:lnTo>
                  <a:pt x="3678783" y="194177"/>
                </a:lnTo>
                <a:lnTo>
                  <a:pt x="3883553" y="194177"/>
                </a:lnTo>
                <a:lnTo>
                  <a:pt x="4017712" y="194177"/>
                </a:lnTo>
                <a:lnTo>
                  <a:pt x="4056547" y="190647"/>
                </a:lnTo>
                <a:lnTo>
                  <a:pt x="4091852" y="183586"/>
                </a:lnTo>
                <a:lnTo>
                  <a:pt x="4141279" y="165933"/>
                </a:lnTo>
                <a:lnTo>
                  <a:pt x="4183645" y="137689"/>
                </a:lnTo>
                <a:lnTo>
                  <a:pt x="4215420" y="105915"/>
                </a:lnTo>
                <a:lnTo>
                  <a:pt x="4247194" y="60018"/>
                </a:lnTo>
                <a:lnTo>
                  <a:pt x="4261316" y="21183"/>
                </a:lnTo>
                <a:lnTo>
                  <a:pt x="4268377" y="3530"/>
                </a:lnTo>
                <a:lnTo>
                  <a:pt x="4278969" y="0"/>
                </a:lnTo>
                <a:lnTo>
                  <a:pt x="4289560" y="0"/>
                </a:lnTo>
                <a:lnTo>
                  <a:pt x="4307213" y="14122"/>
                </a:lnTo>
                <a:lnTo>
                  <a:pt x="4321335" y="35305"/>
                </a:lnTo>
                <a:lnTo>
                  <a:pt x="4328396" y="63549"/>
                </a:lnTo>
                <a:lnTo>
                  <a:pt x="4331926" y="112976"/>
                </a:lnTo>
                <a:lnTo>
                  <a:pt x="4328396" y="180055"/>
                </a:lnTo>
                <a:lnTo>
                  <a:pt x="4324865" y="208299"/>
                </a:lnTo>
                <a:lnTo>
                  <a:pt x="4307213" y="264787"/>
                </a:lnTo>
                <a:lnTo>
                  <a:pt x="4286030" y="317745"/>
                </a:lnTo>
                <a:lnTo>
                  <a:pt x="4247194" y="384824"/>
                </a:lnTo>
                <a:lnTo>
                  <a:pt x="4204828" y="441312"/>
                </a:lnTo>
                <a:lnTo>
                  <a:pt x="4162462" y="487209"/>
                </a:lnTo>
                <a:lnTo>
                  <a:pt x="4130688" y="511922"/>
                </a:lnTo>
                <a:lnTo>
                  <a:pt x="4098913" y="518983"/>
                </a:lnTo>
                <a:lnTo>
                  <a:pt x="4067139" y="511922"/>
                </a:lnTo>
                <a:lnTo>
                  <a:pt x="4031834" y="483678"/>
                </a:lnTo>
                <a:lnTo>
                  <a:pt x="3985937" y="451904"/>
                </a:lnTo>
                <a:lnTo>
                  <a:pt x="3922388" y="427190"/>
                </a:lnTo>
                <a:lnTo>
                  <a:pt x="3851778" y="416599"/>
                </a:lnTo>
                <a:lnTo>
                  <a:pt x="3569338" y="416599"/>
                </a:lnTo>
                <a:lnTo>
                  <a:pt x="3248062" y="413068"/>
                </a:lnTo>
                <a:lnTo>
                  <a:pt x="3082129" y="395416"/>
                </a:lnTo>
                <a:lnTo>
                  <a:pt x="2700834" y="388355"/>
                </a:lnTo>
                <a:lnTo>
                  <a:pt x="2467821" y="391885"/>
                </a:lnTo>
                <a:lnTo>
                  <a:pt x="2072405" y="395416"/>
                </a:lnTo>
                <a:lnTo>
                  <a:pt x="1616970" y="395416"/>
                </a:lnTo>
                <a:lnTo>
                  <a:pt x="1260390" y="391885"/>
                </a:lnTo>
                <a:lnTo>
                  <a:pt x="907339" y="395416"/>
                </a:lnTo>
                <a:lnTo>
                  <a:pt x="600186" y="395416"/>
                </a:lnTo>
                <a:lnTo>
                  <a:pt x="462496" y="391885"/>
                </a:lnTo>
                <a:lnTo>
                  <a:pt x="356581" y="381294"/>
                </a:lnTo>
                <a:lnTo>
                  <a:pt x="261258" y="370702"/>
                </a:lnTo>
                <a:lnTo>
                  <a:pt x="183586" y="360111"/>
                </a:lnTo>
                <a:lnTo>
                  <a:pt x="95324" y="342458"/>
                </a:lnTo>
                <a:lnTo>
                  <a:pt x="49427" y="331867"/>
                </a:lnTo>
                <a:lnTo>
                  <a:pt x="31775" y="321275"/>
                </a:lnTo>
                <a:lnTo>
                  <a:pt x="14122" y="303623"/>
                </a:lnTo>
                <a:lnTo>
                  <a:pt x="0" y="275379"/>
                </a:lnTo>
                <a:lnTo>
                  <a:pt x="3531" y="254196"/>
                </a:lnTo>
                <a:lnTo>
                  <a:pt x="14122" y="225952"/>
                </a:lnTo>
                <a:lnTo>
                  <a:pt x="35305" y="204769"/>
                </a:lnTo>
                <a:lnTo>
                  <a:pt x="70610" y="180055"/>
                </a:lnTo>
                <a:lnTo>
                  <a:pt x="148281" y="151811"/>
                </a:lnTo>
                <a:lnTo>
                  <a:pt x="257727" y="127098"/>
                </a:lnTo>
                <a:lnTo>
                  <a:pt x="388356" y="112976"/>
                </a:lnTo>
                <a:lnTo>
                  <a:pt x="504862" y="102384"/>
                </a:lnTo>
                <a:lnTo>
                  <a:pt x="550759" y="109445"/>
                </a:lnTo>
                <a:lnTo>
                  <a:pt x="624899" y="123567"/>
                </a:lnTo>
                <a:lnTo>
                  <a:pt x="790833" y="141220"/>
                </a:lnTo>
                <a:lnTo>
                  <a:pt x="1052090" y="151811"/>
                </a:lnTo>
                <a:lnTo>
                  <a:pt x="1475750" y="165933"/>
                </a:lnTo>
                <a:lnTo>
                  <a:pt x="1532238" y="16593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DFE5AC0A-3EAD-9344-A906-0A172E5A7639}"/>
              </a:ext>
            </a:extLst>
          </p:cNvPr>
          <p:cNvSpPr/>
          <p:nvPr/>
        </p:nvSpPr>
        <p:spPr>
          <a:xfrm rot="16200000">
            <a:off x="2127251" y="3236912"/>
            <a:ext cx="2030412" cy="1058863"/>
          </a:xfrm>
          <a:custGeom>
            <a:avLst/>
            <a:gdLst>
              <a:gd name="connsiteX0" fmla="*/ 988218 w 2031206"/>
              <a:gd name="connsiteY0" fmla="*/ 592931 h 1059656"/>
              <a:gd name="connsiteX1" fmla="*/ 1138237 w 2031206"/>
              <a:gd name="connsiteY1" fmla="*/ 659606 h 1059656"/>
              <a:gd name="connsiteX2" fmla="*/ 1266825 w 2031206"/>
              <a:gd name="connsiteY2" fmla="*/ 716756 h 1059656"/>
              <a:gd name="connsiteX3" fmla="*/ 1409700 w 2031206"/>
              <a:gd name="connsiteY3" fmla="*/ 776287 h 1059656"/>
              <a:gd name="connsiteX4" fmla="*/ 1626393 w 2031206"/>
              <a:gd name="connsiteY4" fmla="*/ 859631 h 1059656"/>
              <a:gd name="connsiteX5" fmla="*/ 1850231 w 2031206"/>
              <a:gd name="connsiteY5" fmla="*/ 933450 h 1059656"/>
              <a:gd name="connsiteX6" fmla="*/ 1964531 w 2031206"/>
              <a:gd name="connsiteY6" fmla="*/ 969168 h 1059656"/>
              <a:gd name="connsiteX7" fmla="*/ 2028825 w 2031206"/>
              <a:gd name="connsiteY7" fmla="*/ 988218 h 1059656"/>
              <a:gd name="connsiteX8" fmla="*/ 2031206 w 2031206"/>
              <a:gd name="connsiteY8" fmla="*/ 1059656 h 1059656"/>
              <a:gd name="connsiteX9" fmla="*/ 1359693 w 2031206"/>
              <a:gd name="connsiteY9" fmla="*/ 1042987 h 1059656"/>
              <a:gd name="connsiteX10" fmla="*/ 1176337 w 2031206"/>
              <a:gd name="connsiteY10" fmla="*/ 947737 h 1059656"/>
              <a:gd name="connsiteX11" fmla="*/ 1054893 w 2031206"/>
              <a:gd name="connsiteY11" fmla="*/ 876300 h 1059656"/>
              <a:gd name="connsiteX12" fmla="*/ 850106 w 2031206"/>
              <a:gd name="connsiteY12" fmla="*/ 750093 h 1059656"/>
              <a:gd name="connsiteX13" fmla="*/ 721518 w 2031206"/>
              <a:gd name="connsiteY13" fmla="*/ 659606 h 1059656"/>
              <a:gd name="connsiteX14" fmla="*/ 602456 w 2031206"/>
              <a:gd name="connsiteY14" fmla="*/ 569118 h 1059656"/>
              <a:gd name="connsiteX15" fmla="*/ 478631 w 2031206"/>
              <a:gd name="connsiteY15" fmla="*/ 469106 h 1059656"/>
              <a:gd name="connsiteX16" fmla="*/ 366712 w 2031206"/>
              <a:gd name="connsiteY16" fmla="*/ 371475 h 1059656"/>
              <a:gd name="connsiteX17" fmla="*/ 257175 w 2031206"/>
              <a:gd name="connsiteY17" fmla="*/ 276225 h 1059656"/>
              <a:gd name="connsiteX18" fmla="*/ 164306 w 2031206"/>
              <a:gd name="connsiteY18" fmla="*/ 192881 h 1059656"/>
              <a:gd name="connsiteX19" fmla="*/ 69056 w 2031206"/>
              <a:gd name="connsiteY19" fmla="*/ 109537 h 1059656"/>
              <a:gd name="connsiteX20" fmla="*/ 16668 w 2031206"/>
              <a:gd name="connsiteY20" fmla="*/ 61912 h 1059656"/>
              <a:gd name="connsiteX21" fmla="*/ 4762 w 2031206"/>
              <a:gd name="connsiteY21" fmla="*/ 45243 h 1059656"/>
              <a:gd name="connsiteX22" fmla="*/ 0 w 2031206"/>
              <a:gd name="connsiteY22" fmla="*/ 26193 h 1059656"/>
              <a:gd name="connsiteX23" fmla="*/ 0 w 2031206"/>
              <a:gd name="connsiteY23" fmla="*/ 14287 h 1059656"/>
              <a:gd name="connsiteX24" fmla="*/ 2381 w 2031206"/>
              <a:gd name="connsiteY24" fmla="*/ 0 h 1059656"/>
              <a:gd name="connsiteX25" fmla="*/ 21431 w 2031206"/>
              <a:gd name="connsiteY25" fmla="*/ 0 h 1059656"/>
              <a:gd name="connsiteX26" fmla="*/ 45243 w 2031206"/>
              <a:gd name="connsiteY26" fmla="*/ 7143 h 1059656"/>
              <a:gd name="connsiteX27" fmla="*/ 66675 w 2031206"/>
              <a:gd name="connsiteY27" fmla="*/ 19050 h 1059656"/>
              <a:gd name="connsiteX28" fmla="*/ 104775 w 2031206"/>
              <a:gd name="connsiteY28" fmla="*/ 45243 h 1059656"/>
              <a:gd name="connsiteX29" fmla="*/ 188118 w 2031206"/>
              <a:gd name="connsiteY29" fmla="*/ 107156 h 1059656"/>
              <a:gd name="connsiteX30" fmla="*/ 292893 w 2031206"/>
              <a:gd name="connsiteY30" fmla="*/ 183356 h 1059656"/>
              <a:gd name="connsiteX31" fmla="*/ 392906 w 2031206"/>
              <a:gd name="connsiteY31" fmla="*/ 247650 h 1059656"/>
              <a:gd name="connsiteX32" fmla="*/ 495300 w 2031206"/>
              <a:gd name="connsiteY32" fmla="*/ 316706 h 1059656"/>
              <a:gd name="connsiteX33" fmla="*/ 638175 w 2031206"/>
              <a:gd name="connsiteY33" fmla="*/ 402431 h 1059656"/>
              <a:gd name="connsiteX34" fmla="*/ 823912 w 2031206"/>
              <a:gd name="connsiteY34" fmla="*/ 509587 h 1059656"/>
              <a:gd name="connsiteX35" fmla="*/ 988218 w 2031206"/>
              <a:gd name="connsiteY35" fmla="*/ 592931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31206" h="1059656">
                <a:moveTo>
                  <a:pt x="988218" y="592931"/>
                </a:moveTo>
                <a:lnTo>
                  <a:pt x="1138237" y="659606"/>
                </a:lnTo>
                <a:lnTo>
                  <a:pt x="1266825" y="716756"/>
                </a:lnTo>
                <a:lnTo>
                  <a:pt x="1409700" y="776287"/>
                </a:lnTo>
                <a:lnTo>
                  <a:pt x="1626393" y="859631"/>
                </a:lnTo>
                <a:lnTo>
                  <a:pt x="1850231" y="933450"/>
                </a:lnTo>
                <a:lnTo>
                  <a:pt x="1964531" y="969168"/>
                </a:lnTo>
                <a:lnTo>
                  <a:pt x="2028825" y="988218"/>
                </a:lnTo>
                <a:cubicBezTo>
                  <a:pt x="2029619" y="1012031"/>
                  <a:pt x="2030412" y="1035843"/>
                  <a:pt x="2031206" y="1059656"/>
                </a:cubicBezTo>
                <a:lnTo>
                  <a:pt x="1359693" y="1042987"/>
                </a:lnTo>
                <a:lnTo>
                  <a:pt x="1176337" y="947737"/>
                </a:lnTo>
                <a:lnTo>
                  <a:pt x="1054893" y="876300"/>
                </a:lnTo>
                <a:lnTo>
                  <a:pt x="850106" y="750093"/>
                </a:lnTo>
                <a:lnTo>
                  <a:pt x="721518" y="659606"/>
                </a:lnTo>
                <a:lnTo>
                  <a:pt x="602456" y="569118"/>
                </a:lnTo>
                <a:lnTo>
                  <a:pt x="478631" y="469106"/>
                </a:lnTo>
                <a:lnTo>
                  <a:pt x="366712" y="371475"/>
                </a:lnTo>
                <a:lnTo>
                  <a:pt x="257175" y="276225"/>
                </a:lnTo>
                <a:lnTo>
                  <a:pt x="164306" y="192881"/>
                </a:lnTo>
                <a:lnTo>
                  <a:pt x="69056" y="109537"/>
                </a:lnTo>
                <a:lnTo>
                  <a:pt x="16668" y="61912"/>
                </a:lnTo>
                <a:lnTo>
                  <a:pt x="4762" y="45243"/>
                </a:lnTo>
                <a:lnTo>
                  <a:pt x="0" y="26193"/>
                </a:lnTo>
                <a:lnTo>
                  <a:pt x="0" y="14287"/>
                </a:lnTo>
                <a:lnTo>
                  <a:pt x="2381" y="0"/>
                </a:lnTo>
                <a:lnTo>
                  <a:pt x="21431" y="0"/>
                </a:lnTo>
                <a:lnTo>
                  <a:pt x="45243" y="7143"/>
                </a:lnTo>
                <a:lnTo>
                  <a:pt x="66675" y="19050"/>
                </a:lnTo>
                <a:lnTo>
                  <a:pt x="104775" y="45243"/>
                </a:lnTo>
                <a:lnTo>
                  <a:pt x="188118" y="107156"/>
                </a:lnTo>
                <a:lnTo>
                  <a:pt x="292893" y="183356"/>
                </a:lnTo>
                <a:lnTo>
                  <a:pt x="392906" y="247650"/>
                </a:lnTo>
                <a:lnTo>
                  <a:pt x="495300" y="316706"/>
                </a:lnTo>
                <a:lnTo>
                  <a:pt x="638175" y="402431"/>
                </a:lnTo>
                <a:lnTo>
                  <a:pt x="823912" y="509587"/>
                </a:lnTo>
                <a:lnTo>
                  <a:pt x="988218" y="592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ED3A3D08-AD43-9842-B44E-B881A4CC262E}"/>
              </a:ext>
            </a:extLst>
          </p:cNvPr>
          <p:cNvSpPr/>
          <p:nvPr/>
        </p:nvSpPr>
        <p:spPr>
          <a:xfrm>
            <a:off x="3790950" y="3048000"/>
            <a:ext cx="728663" cy="776288"/>
          </a:xfrm>
          <a:custGeom>
            <a:avLst/>
            <a:gdLst>
              <a:gd name="connsiteX0" fmla="*/ 438150 w 728663"/>
              <a:gd name="connsiteY0" fmla="*/ 207169 h 776288"/>
              <a:gd name="connsiteX1" fmla="*/ 276225 w 728663"/>
              <a:gd name="connsiteY1" fmla="*/ 126206 h 776288"/>
              <a:gd name="connsiteX2" fmla="*/ 133350 w 728663"/>
              <a:gd name="connsiteY2" fmla="*/ 57150 h 776288"/>
              <a:gd name="connsiteX3" fmla="*/ 0 w 728663"/>
              <a:gd name="connsiteY3" fmla="*/ 0 h 776288"/>
              <a:gd name="connsiteX4" fmla="*/ 2381 w 728663"/>
              <a:gd name="connsiteY4" fmla="*/ 40481 h 776288"/>
              <a:gd name="connsiteX5" fmla="*/ 111919 w 728663"/>
              <a:gd name="connsiteY5" fmla="*/ 138113 h 776288"/>
              <a:gd name="connsiteX6" fmla="*/ 176213 w 728663"/>
              <a:gd name="connsiteY6" fmla="*/ 204788 h 776288"/>
              <a:gd name="connsiteX7" fmla="*/ 242888 w 728663"/>
              <a:gd name="connsiteY7" fmla="*/ 280988 h 776288"/>
              <a:gd name="connsiteX8" fmla="*/ 309563 w 728663"/>
              <a:gd name="connsiteY8" fmla="*/ 366713 h 776288"/>
              <a:gd name="connsiteX9" fmla="*/ 361950 w 728663"/>
              <a:gd name="connsiteY9" fmla="*/ 438150 h 776288"/>
              <a:gd name="connsiteX10" fmla="*/ 400050 w 728663"/>
              <a:gd name="connsiteY10" fmla="*/ 495300 h 776288"/>
              <a:gd name="connsiteX11" fmla="*/ 440531 w 728663"/>
              <a:gd name="connsiteY11" fmla="*/ 559594 h 776288"/>
              <a:gd name="connsiteX12" fmla="*/ 471488 w 728663"/>
              <a:gd name="connsiteY12" fmla="*/ 609600 h 776288"/>
              <a:gd name="connsiteX13" fmla="*/ 500063 w 728663"/>
              <a:gd name="connsiteY13" fmla="*/ 659606 h 776288"/>
              <a:gd name="connsiteX14" fmla="*/ 516731 w 728663"/>
              <a:gd name="connsiteY14" fmla="*/ 692944 h 776288"/>
              <a:gd name="connsiteX15" fmla="*/ 523875 w 728663"/>
              <a:gd name="connsiteY15" fmla="*/ 711994 h 776288"/>
              <a:gd name="connsiteX16" fmla="*/ 540544 w 728663"/>
              <a:gd name="connsiteY16" fmla="*/ 728663 h 776288"/>
              <a:gd name="connsiteX17" fmla="*/ 581025 w 728663"/>
              <a:gd name="connsiteY17" fmla="*/ 759619 h 776288"/>
              <a:gd name="connsiteX18" fmla="*/ 602456 w 728663"/>
              <a:gd name="connsiteY18" fmla="*/ 771525 h 776288"/>
              <a:gd name="connsiteX19" fmla="*/ 635794 w 728663"/>
              <a:gd name="connsiteY19" fmla="*/ 776288 h 776288"/>
              <a:gd name="connsiteX20" fmla="*/ 652463 w 728663"/>
              <a:gd name="connsiteY20" fmla="*/ 769144 h 776288"/>
              <a:gd name="connsiteX21" fmla="*/ 669131 w 728663"/>
              <a:gd name="connsiteY21" fmla="*/ 752475 h 776288"/>
              <a:gd name="connsiteX22" fmla="*/ 704850 w 728663"/>
              <a:gd name="connsiteY22" fmla="*/ 692944 h 776288"/>
              <a:gd name="connsiteX23" fmla="*/ 721519 w 728663"/>
              <a:gd name="connsiteY23" fmla="*/ 652463 h 776288"/>
              <a:gd name="connsiteX24" fmla="*/ 728663 w 728663"/>
              <a:gd name="connsiteY24" fmla="*/ 614363 h 776288"/>
              <a:gd name="connsiteX25" fmla="*/ 728663 w 728663"/>
              <a:gd name="connsiteY25" fmla="*/ 566738 h 776288"/>
              <a:gd name="connsiteX26" fmla="*/ 721519 w 728663"/>
              <a:gd name="connsiteY26" fmla="*/ 509588 h 776288"/>
              <a:gd name="connsiteX27" fmla="*/ 707231 w 728663"/>
              <a:gd name="connsiteY27" fmla="*/ 445294 h 776288"/>
              <a:gd name="connsiteX28" fmla="*/ 678656 w 728663"/>
              <a:gd name="connsiteY28" fmla="*/ 376238 h 776288"/>
              <a:gd name="connsiteX29" fmla="*/ 638175 w 728663"/>
              <a:gd name="connsiteY29" fmla="*/ 314325 h 776288"/>
              <a:gd name="connsiteX30" fmla="*/ 626269 w 728663"/>
              <a:gd name="connsiteY30" fmla="*/ 297656 h 776288"/>
              <a:gd name="connsiteX31" fmla="*/ 576263 w 728663"/>
              <a:gd name="connsiteY31" fmla="*/ 269081 h 776288"/>
              <a:gd name="connsiteX32" fmla="*/ 438150 w 728663"/>
              <a:gd name="connsiteY32" fmla="*/ 207169 h 77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8663" h="776288">
                <a:moveTo>
                  <a:pt x="438150" y="207169"/>
                </a:moveTo>
                <a:lnTo>
                  <a:pt x="276225" y="126206"/>
                </a:lnTo>
                <a:lnTo>
                  <a:pt x="133350" y="57150"/>
                </a:lnTo>
                <a:lnTo>
                  <a:pt x="0" y="0"/>
                </a:lnTo>
                <a:lnTo>
                  <a:pt x="2381" y="40481"/>
                </a:lnTo>
                <a:lnTo>
                  <a:pt x="111919" y="138113"/>
                </a:lnTo>
                <a:lnTo>
                  <a:pt x="176213" y="204788"/>
                </a:lnTo>
                <a:lnTo>
                  <a:pt x="242888" y="280988"/>
                </a:lnTo>
                <a:lnTo>
                  <a:pt x="309563" y="366713"/>
                </a:lnTo>
                <a:lnTo>
                  <a:pt x="361950" y="438150"/>
                </a:lnTo>
                <a:lnTo>
                  <a:pt x="400050" y="495300"/>
                </a:lnTo>
                <a:lnTo>
                  <a:pt x="440531" y="559594"/>
                </a:lnTo>
                <a:lnTo>
                  <a:pt x="471488" y="609600"/>
                </a:lnTo>
                <a:lnTo>
                  <a:pt x="500063" y="659606"/>
                </a:lnTo>
                <a:lnTo>
                  <a:pt x="516731" y="692944"/>
                </a:lnTo>
                <a:lnTo>
                  <a:pt x="523875" y="711994"/>
                </a:lnTo>
                <a:lnTo>
                  <a:pt x="540544" y="728663"/>
                </a:lnTo>
                <a:lnTo>
                  <a:pt x="581025" y="759619"/>
                </a:lnTo>
                <a:lnTo>
                  <a:pt x="602456" y="771525"/>
                </a:lnTo>
                <a:lnTo>
                  <a:pt x="635794" y="776288"/>
                </a:lnTo>
                <a:lnTo>
                  <a:pt x="652463" y="769144"/>
                </a:lnTo>
                <a:lnTo>
                  <a:pt x="669131" y="752475"/>
                </a:lnTo>
                <a:lnTo>
                  <a:pt x="704850" y="692944"/>
                </a:lnTo>
                <a:lnTo>
                  <a:pt x="721519" y="652463"/>
                </a:lnTo>
                <a:lnTo>
                  <a:pt x="728663" y="614363"/>
                </a:lnTo>
                <a:lnTo>
                  <a:pt x="728663" y="566738"/>
                </a:lnTo>
                <a:lnTo>
                  <a:pt x="721519" y="509588"/>
                </a:lnTo>
                <a:lnTo>
                  <a:pt x="707231" y="445294"/>
                </a:lnTo>
                <a:lnTo>
                  <a:pt x="678656" y="376238"/>
                </a:lnTo>
                <a:lnTo>
                  <a:pt x="638175" y="314325"/>
                </a:lnTo>
                <a:lnTo>
                  <a:pt x="626269" y="297656"/>
                </a:lnTo>
                <a:lnTo>
                  <a:pt x="576263" y="269081"/>
                </a:lnTo>
                <a:lnTo>
                  <a:pt x="438150" y="207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13AFE262-EBF2-2245-8482-DD96160D9665}"/>
              </a:ext>
            </a:extLst>
          </p:cNvPr>
          <p:cNvSpPr/>
          <p:nvPr/>
        </p:nvSpPr>
        <p:spPr>
          <a:xfrm>
            <a:off x="4919663" y="2066925"/>
            <a:ext cx="2027237" cy="493713"/>
          </a:xfrm>
          <a:custGeom>
            <a:avLst/>
            <a:gdLst>
              <a:gd name="connsiteX0" fmla="*/ 964406 w 2026443"/>
              <a:gd name="connsiteY0" fmla="*/ 202406 h 492919"/>
              <a:gd name="connsiteX1" fmla="*/ 1147762 w 2026443"/>
              <a:gd name="connsiteY1" fmla="*/ 164306 h 492919"/>
              <a:gd name="connsiteX2" fmla="*/ 1364456 w 2026443"/>
              <a:gd name="connsiteY2" fmla="*/ 111919 h 492919"/>
              <a:gd name="connsiteX3" fmla="*/ 1471612 w 2026443"/>
              <a:gd name="connsiteY3" fmla="*/ 71438 h 492919"/>
              <a:gd name="connsiteX4" fmla="*/ 1650206 w 2026443"/>
              <a:gd name="connsiteY4" fmla="*/ 0 h 492919"/>
              <a:gd name="connsiteX5" fmla="*/ 1704975 w 2026443"/>
              <a:gd name="connsiteY5" fmla="*/ 2381 h 492919"/>
              <a:gd name="connsiteX6" fmla="*/ 1766887 w 2026443"/>
              <a:gd name="connsiteY6" fmla="*/ 7144 h 492919"/>
              <a:gd name="connsiteX7" fmla="*/ 1831181 w 2026443"/>
              <a:gd name="connsiteY7" fmla="*/ 16669 h 492919"/>
              <a:gd name="connsiteX8" fmla="*/ 1883568 w 2026443"/>
              <a:gd name="connsiteY8" fmla="*/ 28575 h 492919"/>
              <a:gd name="connsiteX9" fmla="*/ 1924050 w 2026443"/>
              <a:gd name="connsiteY9" fmla="*/ 45244 h 492919"/>
              <a:gd name="connsiteX10" fmla="*/ 1959768 w 2026443"/>
              <a:gd name="connsiteY10" fmla="*/ 61913 h 492919"/>
              <a:gd name="connsiteX11" fmla="*/ 1990725 w 2026443"/>
              <a:gd name="connsiteY11" fmla="*/ 78581 h 492919"/>
              <a:gd name="connsiteX12" fmla="*/ 2007393 w 2026443"/>
              <a:gd name="connsiteY12" fmla="*/ 90488 h 492919"/>
              <a:gd name="connsiteX13" fmla="*/ 2016918 w 2026443"/>
              <a:gd name="connsiteY13" fmla="*/ 100013 h 492919"/>
              <a:gd name="connsiteX14" fmla="*/ 2024062 w 2026443"/>
              <a:gd name="connsiteY14" fmla="*/ 116681 h 492919"/>
              <a:gd name="connsiteX15" fmla="*/ 2026443 w 2026443"/>
              <a:gd name="connsiteY15" fmla="*/ 130969 h 492919"/>
              <a:gd name="connsiteX16" fmla="*/ 2021681 w 2026443"/>
              <a:gd name="connsiteY16" fmla="*/ 157163 h 492919"/>
              <a:gd name="connsiteX17" fmla="*/ 2012156 w 2026443"/>
              <a:gd name="connsiteY17" fmla="*/ 178594 h 492919"/>
              <a:gd name="connsiteX18" fmla="*/ 1974056 w 2026443"/>
              <a:gd name="connsiteY18" fmla="*/ 192881 h 492919"/>
              <a:gd name="connsiteX19" fmla="*/ 1862137 w 2026443"/>
              <a:gd name="connsiteY19" fmla="*/ 221456 h 492919"/>
              <a:gd name="connsiteX20" fmla="*/ 1721643 w 2026443"/>
              <a:gd name="connsiteY20" fmla="*/ 252413 h 492919"/>
              <a:gd name="connsiteX21" fmla="*/ 1502568 w 2026443"/>
              <a:gd name="connsiteY21" fmla="*/ 292894 h 492919"/>
              <a:gd name="connsiteX22" fmla="*/ 1204912 w 2026443"/>
              <a:gd name="connsiteY22" fmla="*/ 345281 h 492919"/>
              <a:gd name="connsiteX23" fmla="*/ 907256 w 2026443"/>
              <a:gd name="connsiteY23" fmla="*/ 392906 h 492919"/>
              <a:gd name="connsiteX24" fmla="*/ 652462 w 2026443"/>
              <a:gd name="connsiteY24" fmla="*/ 435769 h 492919"/>
              <a:gd name="connsiteX25" fmla="*/ 426243 w 2026443"/>
              <a:gd name="connsiteY25" fmla="*/ 471488 h 492919"/>
              <a:gd name="connsiteX26" fmla="*/ 295275 w 2026443"/>
              <a:gd name="connsiteY26" fmla="*/ 492919 h 492919"/>
              <a:gd name="connsiteX27" fmla="*/ 252412 w 2026443"/>
              <a:gd name="connsiteY27" fmla="*/ 490538 h 492919"/>
              <a:gd name="connsiteX28" fmla="*/ 178593 w 2026443"/>
              <a:gd name="connsiteY28" fmla="*/ 483394 h 492919"/>
              <a:gd name="connsiteX29" fmla="*/ 123825 w 2026443"/>
              <a:gd name="connsiteY29" fmla="*/ 466725 h 492919"/>
              <a:gd name="connsiteX30" fmla="*/ 76200 w 2026443"/>
              <a:gd name="connsiteY30" fmla="*/ 442913 h 492919"/>
              <a:gd name="connsiteX31" fmla="*/ 40481 w 2026443"/>
              <a:gd name="connsiteY31" fmla="*/ 414338 h 492919"/>
              <a:gd name="connsiteX32" fmla="*/ 0 w 2026443"/>
              <a:gd name="connsiteY32" fmla="*/ 369094 h 492919"/>
              <a:gd name="connsiteX33" fmla="*/ 145256 w 2026443"/>
              <a:gd name="connsiteY33" fmla="*/ 230981 h 492919"/>
              <a:gd name="connsiteX34" fmla="*/ 176212 w 2026443"/>
              <a:gd name="connsiteY34" fmla="*/ 259556 h 492919"/>
              <a:gd name="connsiteX35" fmla="*/ 209550 w 2026443"/>
              <a:gd name="connsiteY35" fmla="*/ 280988 h 492919"/>
              <a:gd name="connsiteX36" fmla="*/ 242887 w 2026443"/>
              <a:gd name="connsiteY36" fmla="*/ 292894 h 492919"/>
              <a:gd name="connsiteX37" fmla="*/ 304800 w 2026443"/>
              <a:gd name="connsiteY37" fmla="*/ 297656 h 492919"/>
              <a:gd name="connsiteX38" fmla="*/ 500062 w 2026443"/>
              <a:gd name="connsiteY38" fmla="*/ 276225 h 492919"/>
              <a:gd name="connsiteX39" fmla="*/ 964406 w 2026443"/>
              <a:gd name="connsiteY39" fmla="*/ 202406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26443" h="492919">
                <a:moveTo>
                  <a:pt x="964406" y="202406"/>
                </a:moveTo>
                <a:lnTo>
                  <a:pt x="1147762" y="164306"/>
                </a:lnTo>
                <a:lnTo>
                  <a:pt x="1364456" y="111919"/>
                </a:lnTo>
                <a:lnTo>
                  <a:pt x="1471612" y="71438"/>
                </a:lnTo>
                <a:lnTo>
                  <a:pt x="1650206" y="0"/>
                </a:lnTo>
                <a:lnTo>
                  <a:pt x="1704975" y="2381"/>
                </a:lnTo>
                <a:lnTo>
                  <a:pt x="1766887" y="7144"/>
                </a:lnTo>
                <a:lnTo>
                  <a:pt x="1831181" y="16669"/>
                </a:lnTo>
                <a:lnTo>
                  <a:pt x="1883568" y="28575"/>
                </a:lnTo>
                <a:lnTo>
                  <a:pt x="1924050" y="45244"/>
                </a:lnTo>
                <a:lnTo>
                  <a:pt x="1959768" y="61913"/>
                </a:lnTo>
                <a:lnTo>
                  <a:pt x="1990725" y="78581"/>
                </a:lnTo>
                <a:lnTo>
                  <a:pt x="2007393" y="90488"/>
                </a:lnTo>
                <a:lnTo>
                  <a:pt x="2016918" y="100013"/>
                </a:lnTo>
                <a:lnTo>
                  <a:pt x="2024062" y="116681"/>
                </a:lnTo>
                <a:lnTo>
                  <a:pt x="2026443" y="130969"/>
                </a:lnTo>
                <a:lnTo>
                  <a:pt x="2021681" y="157163"/>
                </a:lnTo>
                <a:lnTo>
                  <a:pt x="2012156" y="178594"/>
                </a:lnTo>
                <a:lnTo>
                  <a:pt x="1974056" y="192881"/>
                </a:lnTo>
                <a:lnTo>
                  <a:pt x="1862137" y="221456"/>
                </a:lnTo>
                <a:lnTo>
                  <a:pt x="1721643" y="252413"/>
                </a:lnTo>
                <a:lnTo>
                  <a:pt x="1502568" y="292894"/>
                </a:lnTo>
                <a:lnTo>
                  <a:pt x="1204912" y="345281"/>
                </a:lnTo>
                <a:lnTo>
                  <a:pt x="907256" y="392906"/>
                </a:lnTo>
                <a:lnTo>
                  <a:pt x="652462" y="435769"/>
                </a:lnTo>
                <a:lnTo>
                  <a:pt x="426243" y="471488"/>
                </a:lnTo>
                <a:lnTo>
                  <a:pt x="295275" y="492919"/>
                </a:lnTo>
                <a:lnTo>
                  <a:pt x="252412" y="490538"/>
                </a:lnTo>
                <a:lnTo>
                  <a:pt x="178593" y="483394"/>
                </a:lnTo>
                <a:lnTo>
                  <a:pt x="123825" y="466725"/>
                </a:lnTo>
                <a:lnTo>
                  <a:pt x="76200" y="442913"/>
                </a:lnTo>
                <a:lnTo>
                  <a:pt x="40481" y="414338"/>
                </a:lnTo>
                <a:lnTo>
                  <a:pt x="0" y="369094"/>
                </a:lnTo>
                <a:lnTo>
                  <a:pt x="145256" y="230981"/>
                </a:lnTo>
                <a:lnTo>
                  <a:pt x="176212" y="259556"/>
                </a:lnTo>
                <a:lnTo>
                  <a:pt x="209550" y="280988"/>
                </a:lnTo>
                <a:lnTo>
                  <a:pt x="242887" y="292894"/>
                </a:lnTo>
                <a:lnTo>
                  <a:pt x="304800" y="297656"/>
                </a:lnTo>
                <a:lnTo>
                  <a:pt x="500062" y="276225"/>
                </a:lnTo>
                <a:lnTo>
                  <a:pt x="964406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2972B1EA-69D2-F549-A5BB-42A99D52C50D}"/>
              </a:ext>
            </a:extLst>
          </p:cNvPr>
          <p:cNvSpPr/>
          <p:nvPr/>
        </p:nvSpPr>
        <p:spPr>
          <a:xfrm>
            <a:off x="4473575" y="2921000"/>
            <a:ext cx="793750" cy="2362200"/>
          </a:xfrm>
          <a:custGeom>
            <a:avLst/>
            <a:gdLst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219075 w 793750"/>
              <a:gd name="connsiteY39" fmla="*/ 2308225 h 2362200"/>
              <a:gd name="connsiteX40" fmla="*/ 244475 w 793750"/>
              <a:gd name="connsiteY40" fmla="*/ 2292350 h 2362200"/>
              <a:gd name="connsiteX41" fmla="*/ 219075 w 793750"/>
              <a:gd name="connsiteY41" fmla="*/ 2133600 h 2362200"/>
              <a:gd name="connsiteX42" fmla="*/ 279400 w 793750"/>
              <a:gd name="connsiteY42" fmla="*/ 1965325 h 2362200"/>
              <a:gd name="connsiteX43" fmla="*/ 352425 w 793750"/>
              <a:gd name="connsiteY43" fmla="*/ 1755775 h 2362200"/>
              <a:gd name="connsiteX44" fmla="*/ 460375 w 793750"/>
              <a:gd name="connsiteY44" fmla="*/ 1447800 h 2362200"/>
              <a:gd name="connsiteX45" fmla="*/ 501650 w 793750"/>
              <a:gd name="connsiteY45" fmla="*/ 1330325 h 2362200"/>
              <a:gd name="connsiteX46" fmla="*/ 584200 w 793750"/>
              <a:gd name="connsiteY46" fmla="*/ 1057275 h 2362200"/>
              <a:gd name="connsiteX47" fmla="*/ 666750 w 793750"/>
              <a:gd name="connsiteY47" fmla="*/ 762000 h 2362200"/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219075 w 793750"/>
              <a:gd name="connsiteY39" fmla="*/ 2308225 h 2362200"/>
              <a:gd name="connsiteX40" fmla="*/ 219075 w 793750"/>
              <a:gd name="connsiteY40" fmla="*/ 2133600 h 2362200"/>
              <a:gd name="connsiteX41" fmla="*/ 279400 w 793750"/>
              <a:gd name="connsiteY41" fmla="*/ 1965325 h 2362200"/>
              <a:gd name="connsiteX42" fmla="*/ 352425 w 793750"/>
              <a:gd name="connsiteY42" fmla="*/ 1755775 h 2362200"/>
              <a:gd name="connsiteX43" fmla="*/ 460375 w 793750"/>
              <a:gd name="connsiteY43" fmla="*/ 1447800 h 2362200"/>
              <a:gd name="connsiteX44" fmla="*/ 501650 w 793750"/>
              <a:gd name="connsiteY44" fmla="*/ 1330325 h 2362200"/>
              <a:gd name="connsiteX45" fmla="*/ 584200 w 793750"/>
              <a:gd name="connsiteY45" fmla="*/ 1057275 h 2362200"/>
              <a:gd name="connsiteX46" fmla="*/ 666750 w 793750"/>
              <a:gd name="connsiteY46" fmla="*/ 762000 h 2362200"/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188913 w 793750"/>
              <a:gd name="connsiteY39" fmla="*/ 2317750 h 2362200"/>
              <a:gd name="connsiteX40" fmla="*/ 219075 w 793750"/>
              <a:gd name="connsiteY40" fmla="*/ 2308225 h 2362200"/>
              <a:gd name="connsiteX41" fmla="*/ 219075 w 793750"/>
              <a:gd name="connsiteY41" fmla="*/ 2133600 h 2362200"/>
              <a:gd name="connsiteX42" fmla="*/ 279400 w 793750"/>
              <a:gd name="connsiteY42" fmla="*/ 1965325 h 2362200"/>
              <a:gd name="connsiteX43" fmla="*/ 352425 w 793750"/>
              <a:gd name="connsiteY43" fmla="*/ 1755775 h 2362200"/>
              <a:gd name="connsiteX44" fmla="*/ 460375 w 793750"/>
              <a:gd name="connsiteY44" fmla="*/ 1447800 h 2362200"/>
              <a:gd name="connsiteX45" fmla="*/ 501650 w 793750"/>
              <a:gd name="connsiteY45" fmla="*/ 1330325 h 2362200"/>
              <a:gd name="connsiteX46" fmla="*/ 584200 w 793750"/>
              <a:gd name="connsiteY46" fmla="*/ 1057275 h 2362200"/>
              <a:gd name="connsiteX47" fmla="*/ 666750 w 793750"/>
              <a:gd name="connsiteY47" fmla="*/ 762000 h 2362200"/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188913 w 793750"/>
              <a:gd name="connsiteY39" fmla="*/ 2317750 h 2362200"/>
              <a:gd name="connsiteX40" fmla="*/ 219075 w 793750"/>
              <a:gd name="connsiteY40" fmla="*/ 2133600 h 2362200"/>
              <a:gd name="connsiteX41" fmla="*/ 279400 w 793750"/>
              <a:gd name="connsiteY41" fmla="*/ 1965325 h 2362200"/>
              <a:gd name="connsiteX42" fmla="*/ 352425 w 793750"/>
              <a:gd name="connsiteY42" fmla="*/ 1755775 h 2362200"/>
              <a:gd name="connsiteX43" fmla="*/ 460375 w 793750"/>
              <a:gd name="connsiteY43" fmla="*/ 1447800 h 2362200"/>
              <a:gd name="connsiteX44" fmla="*/ 501650 w 793750"/>
              <a:gd name="connsiteY44" fmla="*/ 1330325 h 2362200"/>
              <a:gd name="connsiteX45" fmla="*/ 584200 w 793750"/>
              <a:gd name="connsiteY45" fmla="*/ 1057275 h 2362200"/>
              <a:gd name="connsiteX46" fmla="*/ 666750 w 793750"/>
              <a:gd name="connsiteY46" fmla="*/ 762000 h 236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93750" h="2362200">
                <a:moveTo>
                  <a:pt x="666750" y="762000"/>
                </a:moveTo>
                <a:lnTo>
                  <a:pt x="793750" y="323850"/>
                </a:lnTo>
                <a:lnTo>
                  <a:pt x="762000" y="168275"/>
                </a:lnTo>
                <a:lnTo>
                  <a:pt x="717550" y="136525"/>
                </a:lnTo>
                <a:lnTo>
                  <a:pt x="663575" y="98425"/>
                </a:lnTo>
                <a:lnTo>
                  <a:pt x="628650" y="79375"/>
                </a:lnTo>
                <a:lnTo>
                  <a:pt x="584200" y="57150"/>
                </a:lnTo>
                <a:lnTo>
                  <a:pt x="511175" y="28575"/>
                </a:lnTo>
                <a:lnTo>
                  <a:pt x="463550" y="12700"/>
                </a:lnTo>
                <a:lnTo>
                  <a:pt x="422275" y="0"/>
                </a:lnTo>
                <a:lnTo>
                  <a:pt x="412750" y="6350"/>
                </a:lnTo>
                <a:lnTo>
                  <a:pt x="415925" y="31750"/>
                </a:lnTo>
                <a:lnTo>
                  <a:pt x="425450" y="57150"/>
                </a:lnTo>
                <a:lnTo>
                  <a:pt x="441325" y="76200"/>
                </a:lnTo>
                <a:lnTo>
                  <a:pt x="463550" y="95250"/>
                </a:lnTo>
                <a:lnTo>
                  <a:pt x="485775" y="117475"/>
                </a:lnTo>
                <a:lnTo>
                  <a:pt x="511175" y="155575"/>
                </a:lnTo>
                <a:lnTo>
                  <a:pt x="530225" y="206375"/>
                </a:lnTo>
                <a:lnTo>
                  <a:pt x="539750" y="260350"/>
                </a:lnTo>
                <a:lnTo>
                  <a:pt x="536575" y="304800"/>
                </a:lnTo>
                <a:lnTo>
                  <a:pt x="523875" y="409575"/>
                </a:lnTo>
                <a:lnTo>
                  <a:pt x="482600" y="609600"/>
                </a:lnTo>
                <a:lnTo>
                  <a:pt x="381000" y="1022350"/>
                </a:lnTo>
                <a:lnTo>
                  <a:pt x="330200" y="1206500"/>
                </a:lnTo>
                <a:lnTo>
                  <a:pt x="257175" y="1435100"/>
                </a:lnTo>
                <a:lnTo>
                  <a:pt x="228600" y="1524000"/>
                </a:lnTo>
                <a:lnTo>
                  <a:pt x="161925" y="1695450"/>
                </a:lnTo>
                <a:lnTo>
                  <a:pt x="107950" y="1825625"/>
                </a:lnTo>
                <a:lnTo>
                  <a:pt x="22225" y="1990725"/>
                </a:lnTo>
                <a:lnTo>
                  <a:pt x="3175" y="2025650"/>
                </a:lnTo>
                <a:lnTo>
                  <a:pt x="0" y="2092325"/>
                </a:lnTo>
                <a:cubicBezTo>
                  <a:pt x="1058" y="2127250"/>
                  <a:pt x="2117" y="2162175"/>
                  <a:pt x="3175" y="2197100"/>
                </a:cubicBezTo>
                <a:lnTo>
                  <a:pt x="6350" y="2266950"/>
                </a:lnTo>
                <a:lnTo>
                  <a:pt x="12700" y="2311400"/>
                </a:lnTo>
                <a:lnTo>
                  <a:pt x="22225" y="2336800"/>
                </a:lnTo>
                <a:lnTo>
                  <a:pt x="34925" y="2355850"/>
                </a:lnTo>
                <a:lnTo>
                  <a:pt x="47625" y="2362200"/>
                </a:lnTo>
                <a:lnTo>
                  <a:pt x="85725" y="2359025"/>
                </a:lnTo>
                <a:lnTo>
                  <a:pt x="161925" y="2333625"/>
                </a:lnTo>
                <a:lnTo>
                  <a:pt x="188913" y="2317750"/>
                </a:lnTo>
                <a:lnTo>
                  <a:pt x="219075" y="2133600"/>
                </a:lnTo>
                <a:lnTo>
                  <a:pt x="279400" y="1965325"/>
                </a:lnTo>
                <a:lnTo>
                  <a:pt x="352425" y="1755775"/>
                </a:lnTo>
                <a:lnTo>
                  <a:pt x="460375" y="1447800"/>
                </a:lnTo>
                <a:lnTo>
                  <a:pt x="501650" y="1330325"/>
                </a:lnTo>
                <a:lnTo>
                  <a:pt x="584200" y="1057275"/>
                </a:lnTo>
                <a:lnTo>
                  <a:pt x="666750" y="7620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355855D-EE26-114D-B687-8C951ECF162D}"/>
              </a:ext>
            </a:extLst>
          </p:cNvPr>
          <p:cNvSpPr/>
          <p:nvPr/>
        </p:nvSpPr>
        <p:spPr>
          <a:xfrm>
            <a:off x="4618038" y="5033963"/>
            <a:ext cx="2449512" cy="700087"/>
          </a:xfrm>
          <a:custGeom>
            <a:avLst/>
            <a:gdLst>
              <a:gd name="connsiteX0" fmla="*/ 750093 w 2405062"/>
              <a:gd name="connsiteY0" fmla="*/ 209550 h 700087"/>
              <a:gd name="connsiteX1" fmla="*/ 540543 w 2405062"/>
              <a:gd name="connsiteY1" fmla="*/ 190500 h 700087"/>
              <a:gd name="connsiteX2" fmla="*/ 369093 w 2405062"/>
              <a:gd name="connsiteY2" fmla="*/ 180975 h 700087"/>
              <a:gd name="connsiteX3" fmla="*/ 214312 w 2405062"/>
              <a:gd name="connsiteY3" fmla="*/ 178593 h 700087"/>
              <a:gd name="connsiteX4" fmla="*/ 85725 w 2405062"/>
              <a:gd name="connsiteY4" fmla="*/ 180975 h 700087"/>
              <a:gd name="connsiteX5" fmla="*/ 7143 w 2405062"/>
              <a:gd name="connsiteY5" fmla="*/ 183356 h 700087"/>
              <a:gd name="connsiteX6" fmla="*/ 0 w 2405062"/>
              <a:gd name="connsiteY6" fmla="*/ 0 h 700087"/>
              <a:gd name="connsiteX7" fmla="*/ 176212 w 2405062"/>
              <a:gd name="connsiteY7" fmla="*/ 4762 h 700087"/>
              <a:gd name="connsiteX8" fmla="*/ 345281 w 2405062"/>
              <a:gd name="connsiteY8" fmla="*/ 9525 h 700087"/>
              <a:gd name="connsiteX9" fmla="*/ 490537 w 2405062"/>
              <a:gd name="connsiteY9" fmla="*/ 16668 h 700087"/>
              <a:gd name="connsiteX10" fmla="*/ 659606 w 2405062"/>
              <a:gd name="connsiteY10" fmla="*/ 28575 h 700087"/>
              <a:gd name="connsiteX11" fmla="*/ 904875 w 2405062"/>
              <a:gd name="connsiteY11" fmla="*/ 52387 h 700087"/>
              <a:gd name="connsiteX12" fmla="*/ 1081087 w 2405062"/>
              <a:gd name="connsiteY12" fmla="*/ 73818 h 700087"/>
              <a:gd name="connsiteX13" fmla="*/ 1271587 w 2405062"/>
              <a:gd name="connsiteY13" fmla="*/ 100012 h 700087"/>
              <a:gd name="connsiteX14" fmla="*/ 1445418 w 2405062"/>
              <a:gd name="connsiteY14" fmla="*/ 126206 h 700087"/>
              <a:gd name="connsiteX15" fmla="*/ 1654968 w 2405062"/>
              <a:gd name="connsiteY15" fmla="*/ 159543 h 700087"/>
              <a:gd name="connsiteX16" fmla="*/ 1921668 w 2405062"/>
              <a:gd name="connsiteY16" fmla="*/ 216693 h 700087"/>
              <a:gd name="connsiteX17" fmla="*/ 2066925 w 2405062"/>
              <a:gd name="connsiteY17" fmla="*/ 257175 h 700087"/>
              <a:gd name="connsiteX18" fmla="*/ 2116931 w 2405062"/>
              <a:gd name="connsiteY18" fmla="*/ 271462 h 700087"/>
              <a:gd name="connsiteX19" fmla="*/ 2145506 w 2405062"/>
              <a:gd name="connsiteY19" fmla="*/ 290512 h 700087"/>
              <a:gd name="connsiteX20" fmla="*/ 2190750 w 2405062"/>
              <a:gd name="connsiteY20" fmla="*/ 321468 h 700087"/>
              <a:gd name="connsiteX21" fmla="*/ 2224087 w 2405062"/>
              <a:gd name="connsiteY21" fmla="*/ 347662 h 700087"/>
              <a:gd name="connsiteX22" fmla="*/ 2266950 w 2405062"/>
              <a:gd name="connsiteY22" fmla="*/ 390525 h 700087"/>
              <a:gd name="connsiteX23" fmla="*/ 2307431 w 2405062"/>
              <a:gd name="connsiteY23" fmla="*/ 431006 h 700087"/>
              <a:gd name="connsiteX24" fmla="*/ 2347912 w 2405062"/>
              <a:gd name="connsiteY24" fmla="*/ 481012 h 700087"/>
              <a:gd name="connsiteX25" fmla="*/ 2383631 w 2405062"/>
              <a:gd name="connsiteY25" fmla="*/ 528637 h 700087"/>
              <a:gd name="connsiteX26" fmla="*/ 2400300 w 2405062"/>
              <a:gd name="connsiteY26" fmla="*/ 554831 h 700087"/>
              <a:gd name="connsiteX27" fmla="*/ 2405062 w 2405062"/>
              <a:gd name="connsiteY27" fmla="*/ 583406 h 700087"/>
              <a:gd name="connsiteX28" fmla="*/ 2405062 w 2405062"/>
              <a:gd name="connsiteY28" fmla="*/ 621506 h 700087"/>
              <a:gd name="connsiteX29" fmla="*/ 2400300 w 2405062"/>
              <a:gd name="connsiteY29" fmla="*/ 657225 h 700087"/>
              <a:gd name="connsiteX30" fmla="*/ 2388393 w 2405062"/>
              <a:gd name="connsiteY30" fmla="*/ 681037 h 700087"/>
              <a:gd name="connsiteX31" fmla="*/ 2366962 w 2405062"/>
              <a:gd name="connsiteY31" fmla="*/ 695325 h 700087"/>
              <a:gd name="connsiteX32" fmla="*/ 2347912 w 2405062"/>
              <a:gd name="connsiteY32" fmla="*/ 700087 h 700087"/>
              <a:gd name="connsiteX33" fmla="*/ 2321718 w 2405062"/>
              <a:gd name="connsiteY33" fmla="*/ 700087 h 700087"/>
              <a:gd name="connsiteX34" fmla="*/ 2286000 w 2405062"/>
              <a:gd name="connsiteY34" fmla="*/ 690562 h 700087"/>
              <a:gd name="connsiteX35" fmla="*/ 2250281 w 2405062"/>
              <a:gd name="connsiteY35" fmla="*/ 673893 h 700087"/>
              <a:gd name="connsiteX36" fmla="*/ 2214562 w 2405062"/>
              <a:gd name="connsiteY36" fmla="*/ 645318 h 700087"/>
              <a:gd name="connsiteX37" fmla="*/ 2162175 w 2405062"/>
              <a:gd name="connsiteY37" fmla="*/ 602456 h 700087"/>
              <a:gd name="connsiteX38" fmla="*/ 2097881 w 2405062"/>
              <a:gd name="connsiteY38" fmla="*/ 559593 h 700087"/>
              <a:gd name="connsiteX39" fmla="*/ 2000250 w 2405062"/>
              <a:gd name="connsiteY39" fmla="*/ 500062 h 700087"/>
              <a:gd name="connsiteX40" fmla="*/ 1909762 w 2405062"/>
              <a:gd name="connsiteY40" fmla="*/ 452437 h 700087"/>
              <a:gd name="connsiteX41" fmla="*/ 1826418 w 2405062"/>
              <a:gd name="connsiteY41" fmla="*/ 414337 h 700087"/>
              <a:gd name="connsiteX42" fmla="*/ 1559718 w 2405062"/>
              <a:gd name="connsiteY42" fmla="*/ 338137 h 700087"/>
              <a:gd name="connsiteX43" fmla="*/ 1438275 w 2405062"/>
              <a:gd name="connsiteY43" fmla="*/ 314325 h 700087"/>
              <a:gd name="connsiteX44" fmla="*/ 1190625 w 2405062"/>
              <a:gd name="connsiteY44" fmla="*/ 269081 h 700087"/>
              <a:gd name="connsiteX45" fmla="*/ 988218 w 2405062"/>
              <a:gd name="connsiteY45" fmla="*/ 238125 h 700087"/>
              <a:gd name="connsiteX46" fmla="*/ 750093 w 2405062"/>
              <a:gd name="connsiteY46" fmla="*/ 209550 h 700087"/>
              <a:gd name="connsiteX0" fmla="*/ 864429 w 2519398"/>
              <a:gd name="connsiteY0" fmla="*/ 209550 h 700087"/>
              <a:gd name="connsiteX1" fmla="*/ 654879 w 2519398"/>
              <a:gd name="connsiteY1" fmla="*/ 190500 h 700087"/>
              <a:gd name="connsiteX2" fmla="*/ 483429 w 2519398"/>
              <a:gd name="connsiteY2" fmla="*/ 180975 h 700087"/>
              <a:gd name="connsiteX3" fmla="*/ 328648 w 2519398"/>
              <a:gd name="connsiteY3" fmla="*/ 178593 h 700087"/>
              <a:gd name="connsiteX4" fmla="*/ 200061 w 2519398"/>
              <a:gd name="connsiteY4" fmla="*/ 180975 h 700087"/>
              <a:gd name="connsiteX5" fmla="*/ 121479 w 2519398"/>
              <a:gd name="connsiteY5" fmla="*/ 183356 h 700087"/>
              <a:gd name="connsiteX6" fmla="*/ 0 w 2519398"/>
              <a:gd name="connsiteY6" fmla="*/ 252389 h 700087"/>
              <a:gd name="connsiteX7" fmla="*/ 114336 w 2519398"/>
              <a:gd name="connsiteY7" fmla="*/ 0 h 700087"/>
              <a:gd name="connsiteX8" fmla="*/ 290548 w 2519398"/>
              <a:gd name="connsiteY8" fmla="*/ 4762 h 700087"/>
              <a:gd name="connsiteX9" fmla="*/ 459617 w 2519398"/>
              <a:gd name="connsiteY9" fmla="*/ 9525 h 700087"/>
              <a:gd name="connsiteX10" fmla="*/ 604873 w 2519398"/>
              <a:gd name="connsiteY10" fmla="*/ 16668 h 700087"/>
              <a:gd name="connsiteX11" fmla="*/ 773942 w 2519398"/>
              <a:gd name="connsiteY11" fmla="*/ 28575 h 700087"/>
              <a:gd name="connsiteX12" fmla="*/ 1019211 w 2519398"/>
              <a:gd name="connsiteY12" fmla="*/ 52387 h 700087"/>
              <a:gd name="connsiteX13" fmla="*/ 1195423 w 2519398"/>
              <a:gd name="connsiteY13" fmla="*/ 73818 h 700087"/>
              <a:gd name="connsiteX14" fmla="*/ 1385923 w 2519398"/>
              <a:gd name="connsiteY14" fmla="*/ 100012 h 700087"/>
              <a:gd name="connsiteX15" fmla="*/ 1559754 w 2519398"/>
              <a:gd name="connsiteY15" fmla="*/ 126206 h 700087"/>
              <a:gd name="connsiteX16" fmla="*/ 1769304 w 2519398"/>
              <a:gd name="connsiteY16" fmla="*/ 159543 h 700087"/>
              <a:gd name="connsiteX17" fmla="*/ 2036004 w 2519398"/>
              <a:gd name="connsiteY17" fmla="*/ 216693 h 700087"/>
              <a:gd name="connsiteX18" fmla="*/ 2181261 w 2519398"/>
              <a:gd name="connsiteY18" fmla="*/ 257175 h 700087"/>
              <a:gd name="connsiteX19" fmla="*/ 2231267 w 2519398"/>
              <a:gd name="connsiteY19" fmla="*/ 271462 h 700087"/>
              <a:gd name="connsiteX20" fmla="*/ 2259842 w 2519398"/>
              <a:gd name="connsiteY20" fmla="*/ 290512 h 700087"/>
              <a:gd name="connsiteX21" fmla="*/ 2305086 w 2519398"/>
              <a:gd name="connsiteY21" fmla="*/ 321468 h 700087"/>
              <a:gd name="connsiteX22" fmla="*/ 2338423 w 2519398"/>
              <a:gd name="connsiteY22" fmla="*/ 347662 h 700087"/>
              <a:gd name="connsiteX23" fmla="*/ 2381286 w 2519398"/>
              <a:gd name="connsiteY23" fmla="*/ 390525 h 700087"/>
              <a:gd name="connsiteX24" fmla="*/ 2421767 w 2519398"/>
              <a:gd name="connsiteY24" fmla="*/ 431006 h 700087"/>
              <a:gd name="connsiteX25" fmla="*/ 2462248 w 2519398"/>
              <a:gd name="connsiteY25" fmla="*/ 481012 h 700087"/>
              <a:gd name="connsiteX26" fmla="*/ 2497967 w 2519398"/>
              <a:gd name="connsiteY26" fmla="*/ 528637 h 700087"/>
              <a:gd name="connsiteX27" fmla="*/ 2514636 w 2519398"/>
              <a:gd name="connsiteY27" fmla="*/ 554831 h 700087"/>
              <a:gd name="connsiteX28" fmla="*/ 2519398 w 2519398"/>
              <a:gd name="connsiteY28" fmla="*/ 583406 h 700087"/>
              <a:gd name="connsiteX29" fmla="*/ 2519398 w 2519398"/>
              <a:gd name="connsiteY29" fmla="*/ 621506 h 700087"/>
              <a:gd name="connsiteX30" fmla="*/ 2514636 w 2519398"/>
              <a:gd name="connsiteY30" fmla="*/ 657225 h 700087"/>
              <a:gd name="connsiteX31" fmla="*/ 2502729 w 2519398"/>
              <a:gd name="connsiteY31" fmla="*/ 681037 h 700087"/>
              <a:gd name="connsiteX32" fmla="*/ 2481298 w 2519398"/>
              <a:gd name="connsiteY32" fmla="*/ 695325 h 700087"/>
              <a:gd name="connsiteX33" fmla="*/ 2462248 w 2519398"/>
              <a:gd name="connsiteY33" fmla="*/ 700087 h 700087"/>
              <a:gd name="connsiteX34" fmla="*/ 2436054 w 2519398"/>
              <a:gd name="connsiteY34" fmla="*/ 700087 h 700087"/>
              <a:gd name="connsiteX35" fmla="*/ 2400336 w 2519398"/>
              <a:gd name="connsiteY35" fmla="*/ 690562 h 700087"/>
              <a:gd name="connsiteX36" fmla="*/ 2364617 w 2519398"/>
              <a:gd name="connsiteY36" fmla="*/ 673893 h 700087"/>
              <a:gd name="connsiteX37" fmla="*/ 2328898 w 2519398"/>
              <a:gd name="connsiteY37" fmla="*/ 645318 h 700087"/>
              <a:gd name="connsiteX38" fmla="*/ 2276511 w 2519398"/>
              <a:gd name="connsiteY38" fmla="*/ 602456 h 700087"/>
              <a:gd name="connsiteX39" fmla="*/ 2212217 w 2519398"/>
              <a:gd name="connsiteY39" fmla="*/ 559593 h 700087"/>
              <a:gd name="connsiteX40" fmla="*/ 2114586 w 2519398"/>
              <a:gd name="connsiteY40" fmla="*/ 500062 h 700087"/>
              <a:gd name="connsiteX41" fmla="*/ 2024098 w 2519398"/>
              <a:gd name="connsiteY41" fmla="*/ 452437 h 700087"/>
              <a:gd name="connsiteX42" fmla="*/ 1940754 w 2519398"/>
              <a:gd name="connsiteY42" fmla="*/ 414337 h 700087"/>
              <a:gd name="connsiteX43" fmla="*/ 1674054 w 2519398"/>
              <a:gd name="connsiteY43" fmla="*/ 338137 h 700087"/>
              <a:gd name="connsiteX44" fmla="*/ 1552611 w 2519398"/>
              <a:gd name="connsiteY44" fmla="*/ 314325 h 700087"/>
              <a:gd name="connsiteX45" fmla="*/ 1304961 w 2519398"/>
              <a:gd name="connsiteY45" fmla="*/ 269081 h 700087"/>
              <a:gd name="connsiteX46" fmla="*/ 1102554 w 2519398"/>
              <a:gd name="connsiteY46" fmla="*/ 238125 h 700087"/>
              <a:gd name="connsiteX47" fmla="*/ 864429 w 2519398"/>
              <a:gd name="connsiteY47" fmla="*/ 209550 h 700087"/>
              <a:gd name="connsiteX0" fmla="*/ 864429 w 2519398"/>
              <a:gd name="connsiteY0" fmla="*/ 209550 h 700087"/>
              <a:gd name="connsiteX1" fmla="*/ 654879 w 2519398"/>
              <a:gd name="connsiteY1" fmla="*/ 190500 h 700087"/>
              <a:gd name="connsiteX2" fmla="*/ 483429 w 2519398"/>
              <a:gd name="connsiteY2" fmla="*/ 180975 h 700087"/>
              <a:gd name="connsiteX3" fmla="*/ 328648 w 2519398"/>
              <a:gd name="connsiteY3" fmla="*/ 178593 h 700087"/>
              <a:gd name="connsiteX4" fmla="*/ 200061 w 2519398"/>
              <a:gd name="connsiteY4" fmla="*/ 180975 h 700087"/>
              <a:gd name="connsiteX5" fmla="*/ 121479 w 2519398"/>
              <a:gd name="connsiteY5" fmla="*/ 183356 h 700087"/>
              <a:gd name="connsiteX6" fmla="*/ 69092 w 2519398"/>
              <a:gd name="connsiteY6" fmla="*/ 209550 h 700087"/>
              <a:gd name="connsiteX7" fmla="*/ 0 w 2519398"/>
              <a:gd name="connsiteY7" fmla="*/ 252389 h 700087"/>
              <a:gd name="connsiteX8" fmla="*/ 114336 w 2519398"/>
              <a:gd name="connsiteY8" fmla="*/ 0 h 700087"/>
              <a:gd name="connsiteX9" fmla="*/ 290548 w 2519398"/>
              <a:gd name="connsiteY9" fmla="*/ 4762 h 700087"/>
              <a:gd name="connsiteX10" fmla="*/ 459617 w 2519398"/>
              <a:gd name="connsiteY10" fmla="*/ 9525 h 700087"/>
              <a:gd name="connsiteX11" fmla="*/ 604873 w 2519398"/>
              <a:gd name="connsiteY11" fmla="*/ 16668 h 700087"/>
              <a:gd name="connsiteX12" fmla="*/ 773942 w 2519398"/>
              <a:gd name="connsiteY12" fmla="*/ 28575 h 700087"/>
              <a:gd name="connsiteX13" fmla="*/ 1019211 w 2519398"/>
              <a:gd name="connsiteY13" fmla="*/ 52387 h 700087"/>
              <a:gd name="connsiteX14" fmla="*/ 1195423 w 2519398"/>
              <a:gd name="connsiteY14" fmla="*/ 73818 h 700087"/>
              <a:gd name="connsiteX15" fmla="*/ 1385923 w 2519398"/>
              <a:gd name="connsiteY15" fmla="*/ 100012 h 700087"/>
              <a:gd name="connsiteX16" fmla="*/ 1559754 w 2519398"/>
              <a:gd name="connsiteY16" fmla="*/ 126206 h 700087"/>
              <a:gd name="connsiteX17" fmla="*/ 1769304 w 2519398"/>
              <a:gd name="connsiteY17" fmla="*/ 159543 h 700087"/>
              <a:gd name="connsiteX18" fmla="*/ 2036004 w 2519398"/>
              <a:gd name="connsiteY18" fmla="*/ 216693 h 700087"/>
              <a:gd name="connsiteX19" fmla="*/ 2181261 w 2519398"/>
              <a:gd name="connsiteY19" fmla="*/ 257175 h 700087"/>
              <a:gd name="connsiteX20" fmla="*/ 2231267 w 2519398"/>
              <a:gd name="connsiteY20" fmla="*/ 271462 h 700087"/>
              <a:gd name="connsiteX21" fmla="*/ 2259842 w 2519398"/>
              <a:gd name="connsiteY21" fmla="*/ 290512 h 700087"/>
              <a:gd name="connsiteX22" fmla="*/ 2305086 w 2519398"/>
              <a:gd name="connsiteY22" fmla="*/ 321468 h 700087"/>
              <a:gd name="connsiteX23" fmla="*/ 2338423 w 2519398"/>
              <a:gd name="connsiteY23" fmla="*/ 347662 h 700087"/>
              <a:gd name="connsiteX24" fmla="*/ 2381286 w 2519398"/>
              <a:gd name="connsiteY24" fmla="*/ 390525 h 700087"/>
              <a:gd name="connsiteX25" fmla="*/ 2421767 w 2519398"/>
              <a:gd name="connsiteY25" fmla="*/ 431006 h 700087"/>
              <a:gd name="connsiteX26" fmla="*/ 2462248 w 2519398"/>
              <a:gd name="connsiteY26" fmla="*/ 481012 h 700087"/>
              <a:gd name="connsiteX27" fmla="*/ 2497967 w 2519398"/>
              <a:gd name="connsiteY27" fmla="*/ 528637 h 700087"/>
              <a:gd name="connsiteX28" fmla="*/ 2514636 w 2519398"/>
              <a:gd name="connsiteY28" fmla="*/ 554831 h 700087"/>
              <a:gd name="connsiteX29" fmla="*/ 2519398 w 2519398"/>
              <a:gd name="connsiteY29" fmla="*/ 583406 h 700087"/>
              <a:gd name="connsiteX30" fmla="*/ 2519398 w 2519398"/>
              <a:gd name="connsiteY30" fmla="*/ 621506 h 700087"/>
              <a:gd name="connsiteX31" fmla="*/ 2514636 w 2519398"/>
              <a:gd name="connsiteY31" fmla="*/ 657225 h 700087"/>
              <a:gd name="connsiteX32" fmla="*/ 2502729 w 2519398"/>
              <a:gd name="connsiteY32" fmla="*/ 681037 h 700087"/>
              <a:gd name="connsiteX33" fmla="*/ 2481298 w 2519398"/>
              <a:gd name="connsiteY33" fmla="*/ 695325 h 700087"/>
              <a:gd name="connsiteX34" fmla="*/ 2462248 w 2519398"/>
              <a:gd name="connsiteY34" fmla="*/ 700087 h 700087"/>
              <a:gd name="connsiteX35" fmla="*/ 2436054 w 2519398"/>
              <a:gd name="connsiteY35" fmla="*/ 700087 h 700087"/>
              <a:gd name="connsiteX36" fmla="*/ 2400336 w 2519398"/>
              <a:gd name="connsiteY36" fmla="*/ 690562 h 700087"/>
              <a:gd name="connsiteX37" fmla="*/ 2364617 w 2519398"/>
              <a:gd name="connsiteY37" fmla="*/ 673893 h 700087"/>
              <a:gd name="connsiteX38" fmla="*/ 2328898 w 2519398"/>
              <a:gd name="connsiteY38" fmla="*/ 645318 h 700087"/>
              <a:gd name="connsiteX39" fmla="*/ 2276511 w 2519398"/>
              <a:gd name="connsiteY39" fmla="*/ 602456 h 700087"/>
              <a:gd name="connsiteX40" fmla="*/ 2212217 w 2519398"/>
              <a:gd name="connsiteY40" fmla="*/ 559593 h 700087"/>
              <a:gd name="connsiteX41" fmla="*/ 2114586 w 2519398"/>
              <a:gd name="connsiteY41" fmla="*/ 500062 h 700087"/>
              <a:gd name="connsiteX42" fmla="*/ 2024098 w 2519398"/>
              <a:gd name="connsiteY42" fmla="*/ 452437 h 700087"/>
              <a:gd name="connsiteX43" fmla="*/ 1940754 w 2519398"/>
              <a:gd name="connsiteY43" fmla="*/ 414337 h 700087"/>
              <a:gd name="connsiteX44" fmla="*/ 1674054 w 2519398"/>
              <a:gd name="connsiteY44" fmla="*/ 338137 h 700087"/>
              <a:gd name="connsiteX45" fmla="*/ 1552611 w 2519398"/>
              <a:gd name="connsiteY45" fmla="*/ 314325 h 700087"/>
              <a:gd name="connsiteX46" fmla="*/ 1304961 w 2519398"/>
              <a:gd name="connsiteY46" fmla="*/ 269081 h 700087"/>
              <a:gd name="connsiteX47" fmla="*/ 1102554 w 2519398"/>
              <a:gd name="connsiteY47" fmla="*/ 238125 h 700087"/>
              <a:gd name="connsiteX48" fmla="*/ 864429 w 2519398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0 w 2450306"/>
              <a:gd name="connsiteY6" fmla="*/ 209550 h 700087"/>
              <a:gd name="connsiteX7" fmla="*/ 45244 w 2450306"/>
              <a:gd name="connsiteY7" fmla="*/ 0 h 700087"/>
              <a:gd name="connsiteX8" fmla="*/ 221456 w 2450306"/>
              <a:gd name="connsiteY8" fmla="*/ 4762 h 700087"/>
              <a:gd name="connsiteX9" fmla="*/ 390525 w 2450306"/>
              <a:gd name="connsiteY9" fmla="*/ 9525 h 700087"/>
              <a:gd name="connsiteX10" fmla="*/ 535781 w 2450306"/>
              <a:gd name="connsiteY10" fmla="*/ 16668 h 700087"/>
              <a:gd name="connsiteX11" fmla="*/ 704850 w 2450306"/>
              <a:gd name="connsiteY11" fmla="*/ 28575 h 700087"/>
              <a:gd name="connsiteX12" fmla="*/ 950119 w 2450306"/>
              <a:gd name="connsiteY12" fmla="*/ 52387 h 700087"/>
              <a:gd name="connsiteX13" fmla="*/ 1126331 w 2450306"/>
              <a:gd name="connsiteY13" fmla="*/ 73818 h 700087"/>
              <a:gd name="connsiteX14" fmla="*/ 1316831 w 2450306"/>
              <a:gd name="connsiteY14" fmla="*/ 100012 h 700087"/>
              <a:gd name="connsiteX15" fmla="*/ 1490662 w 2450306"/>
              <a:gd name="connsiteY15" fmla="*/ 126206 h 700087"/>
              <a:gd name="connsiteX16" fmla="*/ 1700212 w 2450306"/>
              <a:gd name="connsiteY16" fmla="*/ 159543 h 700087"/>
              <a:gd name="connsiteX17" fmla="*/ 1966912 w 2450306"/>
              <a:gd name="connsiteY17" fmla="*/ 216693 h 700087"/>
              <a:gd name="connsiteX18" fmla="*/ 2112169 w 2450306"/>
              <a:gd name="connsiteY18" fmla="*/ 257175 h 700087"/>
              <a:gd name="connsiteX19" fmla="*/ 2162175 w 2450306"/>
              <a:gd name="connsiteY19" fmla="*/ 271462 h 700087"/>
              <a:gd name="connsiteX20" fmla="*/ 2190750 w 2450306"/>
              <a:gd name="connsiteY20" fmla="*/ 290512 h 700087"/>
              <a:gd name="connsiteX21" fmla="*/ 2235994 w 2450306"/>
              <a:gd name="connsiteY21" fmla="*/ 321468 h 700087"/>
              <a:gd name="connsiteX22" fmla="*/ 2269331 w 2450306"/>
              <a:gd name="connsiteY22" fmla="*/ 347662 h 700087"/>
              <a:gd name="connsiteX23" fmla="*/ 2312194 w 2450306"/>
              <a:gd name="connsiteY23" fmla="*/ 390525 h 700087"/>
              <a:gd name="connsiteX24" fmla="*/ 2352675 w 2450306"/>
              <a:gd name="connsiteY24" fmla="*/ 431006 h 700087"/>
              <a:gd name="connsiteX25" fmla="*/ 2393156 w 2450306"/>
              <a:gd name="connsiteY25" fmla="*/ 481012 h 700087"/>
              <a:gd name="connsiteX26" fmla="*/ 2428875 w 2450306"/>
              <a:gd name="connsiteY26" fmla="*/ 528637 h 700087"/>
              <a:gd name="connsiteX27" fmla="*/ 2445544 w 2450306"/>
              <a:gd name="connsiteY27" fmla="*/ 554831 h 700087"/>
              <a:gd name="connsiteX28" fmla="*/ 2450306 w 2450306"/>
              <a:gd name="connsiteY28" fmla="*/ 583406 h 700087"/>
              <a:gd name="connsiteX29" fmla="*/ 2450306 w 2450306"/>
              <a:gd name="connsiteY29" fmla="*/ 621506 h 700087"/>
              <a:gd name="connsiteX30" fmla="*/ 2445544 w 2450306"/>
              <a:gd name="connsiteY30" fmla="*/ 657225 h 700087"/>
              <a:gd name="connsiteX31" fmla="*/ 2433637 w 2450306"/>
              <a:gd name="connsiteY31" fmla="*/ 681037 h 700087"/>
              <a:gd name="connsiteX32" fmla="*/ 2412206 w 2450306"/>
              <a:gd name="connsiteY32" fmla="*/ 695325 h 700087"/>
              <a:gd name="connsiteX33" fmla="*/ 2393156 w 2450306"/>
              <a:gd name="connsiteY33" fmla="*/ 700087 h 700087"/>
              <a:gd name="connsiteX34" fmla="*/ 2366962 w 2450306"/>
              <a:gd name="connsiteY34" fmla="*/ 700087 h 700087"/>
              <a:gd name="connsiteX35" fmla="*/ 2331244 w 2450306"/>
              <a:gd name="connsiteY35" fmla="*/ 690562 h 700087"/>
              <a:gd name="connsiteX36" fmla="*/ 2295525 w 2450306"/>
              <a:gd name="connsiteY36" fmla="*/ 673893 h 700087"/>
              <a:gd name="connsiteX37" fmla="*/ 2259806 w 2450306"/>
              <a:gd name="connsiteY37" fmla="*/ 645318 h 700087"/>
              <a:gd name="connsiteX38" fmla="*/ 2207419 w 2450306"/>
              <a:gd name="connsiteY38" fmla="*/ 602456 h 700087"/>
              <a:gd name="connsiteX39" fmla="*/ 2143125 w 2450306"/>
              <a:gd name="connsiteY39" fmla="*/ 559593 h 700087"/>
              <a:gd name="connsiteX40" fmla="*/ 2045494 w 2450306"/>
              <a:gd name="connsiteY40" fmla="*/ 500062 h 700087"/>
              <a:gd name="connsiteX41" fmla="*/ 1955006 w 2450306"/>
              <a:gd name="connsiteY41" fmla="*/ 452437 h 700087"/>
              <a:gd name="connsiteX42" fmla="*/ 1871662 w 2450306"/>
              <a:gd name="connsiteY42" fmla="*/ 414337 h 700087"/>
              <a:gd name="connsiteX43" fmla="*/ 1604962 w 2450306"/>
              <a:gd name="connsiteY43" fmla="*/ 338137 h 700087"/>
              <a:gd name="connsiteX44" fmla="*/ 1483519 w 2450306"/>
              <a:gd name="connsiteY44" fmla="*/ 314325 h 700087"/>
              <a:gd name="connsiteX45" fmla="*/ 1235869 w 2450306"/>
              <a:gd name="connsiteY45" fmla="*/ 269081 h 700087"/>
              <a:gd name="connsiteX46" fmla="*/ 1033462 w 2450306"/>
              <a:gd name="connsiteY46" fmla="*/ 238125 h 700087"/>
              <a:gd name="connsiteX47" fmla="*/ 795337 w 2450306"/>
              <a:gd name="connsiteY47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145222 w 2450306"/>
              <a:gd name="connsiteY6" fmla="*/ 180975 h 700087"/>
              <a:gd name="connsiteX7" fmla="*/ 0 w 2450306"/>
              <a:gd name="connsiteY7" fmla="*/ 209550 h 700087"/>
              <a:gd name="connsiteX8" fmla="*/ 45244 w 2450306"/>
              <a:gd name="connsiteY8" fmla="*/ 0 h 700087"/>
              <a:gd name="connsiteX9" fmla="*/ 221456 w 2450306"/>
              <a:gd name="connsiteY9" fmla="*/ 4762 h 700087"/>
              <a:gd name="connsiteX10" fmla="*/ 390525 w 2450306"/>
              <a:gd name="connsiteY10" fmla="*/ 9525 h 700087"/>
              <a:gd name="connsiteX11" fmla="*/ 535781 w 2450306"/>
              <a:gd name="connsiteY11" fmla="*/ 16668 h 700087"/>
              <a:gd name="connsiteX12" fmla="*/ 704850 w 2450306"/>
              <a:gd name="connsiteY12" fmla="*/ 28575 h 700087"/>
              <a:gd name="connsiteX13" fmla="*/ 950119 w 2450306"/>
              <a:gd name="connsiteY13" fmla="*/ 52387 h 700087"/>
              <a:gd name="connsiteX14" fmla="*/ 1126331 w 2450306"/>
              <a:gd name="connsiteY14" fmla="*/ 73818 h 700087"/>
              <a:gd name="connsiteX15" fmla="*/ 1316831 w 2450306"/>
              <a:gd name="connsiteY15" fmla="*/ 100012 h 700087"/>
              <a:gd name="connsiteX16" fmla="*/ 1490662 w 2450306"/>
              <a:gd name="connsiteY16" fmla="*/ 126206 h 700087"/>
              <a:gd name="connsiteX17" fmla="*/ 1700212 w 2450306"/>
              <a:gd name="connsiteY17" fmla="*/ 159543 h 700087"/>
              <a:gd name="connsiteX18" fmla="*/ 1966912 w 2450306"/>
              <a:gd name="connsiteY18" fmla="*/ 216693 h 700087"/>
              <a:gd name="connsiteX19" fmla="*/ 2112169 w 2450306"/>
              <a:gd name="connsiteY19" fmla="*/ 257175 h 700087"/>
              <a:gd name="connsiteX20" fmla="*/ 2162175 w 2450306"/>
              <a:gd name="connsiteY20" fmla="*/ 271462 h 700087"/>
              <a:gd name="connsiteX21" fmla="*/ 2190750 w 2450306"/>
              <a:gd name="connsiteY21" fmla="*/ 290512 h 700087"/>
              <a:gd name="connsiteX22" fmla="*/ 2235994 w 2450306"/>
              <a:gd name="connsiteY22" fmla="*/ 321468 h 700087"/>
              <a:gd name="connsiteX23" fmla="*/ 2269331 w 2450306"/>
              <a:gd name="connsiteY23" fmla="*/ 347662 h 700087"/>
              <a:gd name="connsiteX24" fmla="*/ 2312194 w 2450306"/>
              <a:gd name="connsiteY24" fmla="*/ 390525 h 700087"/>
              <a:gd name="connsiteX25" fmla="*/ 2352675 w 2450306"/>
              <a:gd name="connsiteY25" fmla="*/ 431006 h 700087"/>
              <a:gd name="connsiteX26" fmla="*/ 2393156 w 2450306"/>
              <a:gd name="connsiteY26" fmla="*/ 481012 h 700087"/>
              <a:gd name="connsiteX27" fmla="*/ 2428875 w 2450306"/>
              <a:gd name="connsiteY27" fmla="*/ 528637 h 700087"/>
              <a:gd name="connsiteX28" fmla="*/ 2445544 w 2450306"/>
              <a:gd name="connsiteY28" fmla="*/ 554831 h 700087"/>
              <a:gd name="connsiteX29" fmla="*/ 2450306 w 2450306"/>
              <a:gd name="connsiteY29" fmla="*/ 583406 h 700087"/>
              <a:gd name="connsiteX30" fmla="*/ 2450306 w 2450306"/>
              <a:gd name="connsiteY30" fmla="*/ 621506 h 700087"/>
              <a:gd name="connsiteX31" fmla="*/ 2445544 w 2450306"/>
              <a:gd name="connsiteY31" fmla="*/ 657225 h 700087"/>
              <a:gd name="connsiteX32" fmla="*/ 2433637 w 2450306"/>
              <a:gd name="connsiteY32" fmla="*/ 681037 h 700087"/>
              <a:gd name="connsiteX33" fmla="*/ 2412206 w 2450306"/>
              <a:gd name="connsiteY33" fmla="*/ 695325 h 700087"/>
              <a:gd name="connsiteX34" fmla="*/ 2393156 w 2450306"/>
              <a:gd name="connsiteY34" fmla="*/ 700087 h 700087"/>
              <a:gd name="connsiteX35" fmla="*/ 2366962 w 2450306"/>
              <a:gd name="connsiteY35" fmla="*/ 700087 h 700087"/>
              <a:gd name="connsiteX36" fmla="*/ 2331244 w 2450306"/>
              <a:gd name="connsiteY36" fmla="*/ 690562 h 700087"/>
              <a:gd name="connsiteX37" fmla="*/ 2295525 w 2450306"/>
              <a:gd name="connsiteY37" fmla="*/ 673893 h 700087"/>
              <a:gd name="connsiteX38" fmla="*/ 2259806 w 2450306"/>
              <a:gd name="connsiteY38" fmla="*/ 645318 h 700087"/>
              <a:gd name="connsiteX39" fmla="*/ 2207419 w 2450306"/>
              <a:gd name="connsiteY39" fmla="*/ 602456 h 700087"/>
              <a:gd name="connsiteX40" fmla="*/ 2143125 w 2450306"/>
              <a:gd name="connsiteY40" fmla="*/ 559593 h 700087"/>
              <a:gd name="connsiteX41" fmla="*/ 2045494 w 2450306"/>
              <a:gd name="connsiteY41" fmla="*/ 500062 h 700087"/>
              <a:gd name="connsiteX42" fmla="*/ 1955006 w 2450306"/>
              <a:gd name="connsiteY42" fmla="*/ 452437 h 700087"/>
              <a:gd name="connsiteX43" fmla="*/ 1871662 w 2450306"/>
              <a:gd name="connsiteY43" fmla="*/ 414337 h 700087"/>
              <a:gd name="connsiteX44" fmla="*/ 1604962 w 2450306"/>
              <a:gd name="connsiteY44" fmla="*/ 338137 h 700087"/>
              <a:gd name="connsiteX45" fmla="*/ 1483519 w 2450306"/>
              <a:gd name="connsiteY45" fmla="*/ 314325 h 700087"/>
              <a:gd name="connsiteX46" fmla="*/ 1235869 w 2450306"/>
              <a:gd name="connsiteY46" fmla="*/ 269081 h 700087"/>
              <a:gd name="connsiteX47" fmla="*/ 1033462 w 2450306"/>
              <a:gd name="connsiteY47" fmla="*/ 238125 h 700087"/>
              <a:gd name="connsiteX48" fmla="*/ 795337 w 2450306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145222 w 2450306"/>
              <a:gd name="connsiteY6" fmla="*/ 180975 h 700087"/>
              <a:gd name="connsiteX7" fmla="*/ 40481 w 2450306"/>
              <a:gd name="connsiteY7" fmla="*/ 202406 h 700087"/>
              <a:gd name="connsiteX8" fmla="*/ 0 w 2450306"/>
              <a:gd name="connsiteY8" fmla="*/ 209550 h 700087"/>
              <a:gd name="connsiteX9" fmla="*/ 45244 w 2450306"/>
              <a:gd name="connsiteY9" fmla="*/ 0 h 700087"/>
              <a:gd name="connsiteX10" fmla="*/ 221456 w 2450306"/>
              <a:gd name="connsiteY10" fmla="*/ 4762 h 700087"/>
              <a:gd name="connsiteX11" fmla="*/ 390525 w 2450306"/>
              <a:gd name="connsiteY11" fmla="*/ 9525 h 700087"/>
              <a:gd name="connsiteX12" fmla="*/ 535781 w 2450306"/>
              <a:gd name="connsiteY12" fmla="*/ 16668 h 700087"/>
              <a:gd name="connsiteX13" fmla="*/ 704850 w 2450306"/>
              <a:gd name="connsiteY13" fmla="*/ 28575 h 700087"/>
              <a:gd name="connsiteX14" fmla="*/ 950119 w 2450306"/>
              <a:gd name="connsiteY14" fmla="*/ 52387 h 700087"/>
              <a:gd name="connsiteX15" fmla="*/ 1126331 w 2450306"/>
              <a:gd name="connsiteY15" fmla="*/ 73818 h 700087"/>
              <a:gd name="connsiteX16" fmla="*/ 1316831 w 2450306"/>
              <a:gd name="connsiteY16" fmla="*/ 100012 h 700087"/>
              <a:gd name="connsiteX17" fmla="*/ 1490662 w 2450306"/>
              <a:gd name="connsiteY17" fmla="*/ 126206 h 700087"/>
              <a:gd name="connsiteX18" fmla="*/ 1700212 w 2450306"/>
              <a:gd name="connsiteY18" fmla="*/ 159543 h 700087"/>
              <a:gd name="connsiteX19" fmla="*/ 1966912 w 2450306"/>
              <a:gd name="connsiteY19" fmla="*/ 216693 h 700087"/>
              <a:gd name="connsiteX20" fmla="*/ 2112169 w 2450306"/>
              <a:gd name="connsiteY20" fmla="*/ 257175 h 700087"/>
              <a:gd name="connsiteX21" fmla="*/ 2162175 w 2450306"/>
              <a:gd name="connsiteY21" fmla="*/ 271462 h 700087"/>
              <a:gd name="connsiteX22" fmla="*/ 2190750 w 2450306"/>
              <a:gd name="connsiteY22" fmla="*/ 290512 h 700087"/>
              <a:gd name="connsiteX23" fmla="*/ 2235994 w 2450306"/>
              <a:gd name="connsiteY23" fmla="*/ 321468 h 700087"/>
              <a:gd name="connsiteX24" fmla="*/ 2269331 w 2450306"/>
              <a:gd name="connsiteY24" fmla="*/ 347662 h 700087"/>
              <a:gd name="connsiteX25" fmla="*/ 2312194 w 2450306"/>
              <a:gd name="connsiteY25" fmla="*/ 390525 h 700087"/>
              <a:gd name="connsiteX26" fmla="*/ 2352675 w 2450306"/>
              <a:gd name="connsiteY26" fmla="*/ 431006 h 700087"/>
              <a:gd name="connsiteX27" fmla="*/ 2393156 w 2450306"/>
              <a:gd name="connsiteY27" fmla="*/ 481012 h 700087"/>
              <a:gd name="connsiteX28" fmla="*/ 2428875 w 2450306"/>
              <a:gd name="connsiteY28" fmla="*/ 528637 h 700087"/>
              <a:gd name="connsiteX29" fmla="*/ 2445544 w 2450306"/>
              <a:gd name="connsiteY29" fmla="*/ 554831 h 700087"/>
              <a:gd name="connsiteX30" fmla="*/ 2450306 w 2450306"/>
              <a:gd name="connsiteY30" fmla="*/ 583406 h 700087"/>
              <a:gd name="connsiteX31" fmla="*/ 2450306 w 2450306"/>
              <a:gd name="connsiteY31" fmla="*/ 621506 h 700087"/>
              <a:gd name="connsiteX32" fmla="*/ 2445544 w 2450306"/>
              <a:gd name="connsiteY32" fmla="*/ 657225 h 700087"/>
              <a:gd name="connsiteX33" fmla="*/ 2433637 w 2450306"/>
              <a:gd name="connsiteY33" fmla="*/ 681037 h 700087"/>
              <a:gd name="connsiteX34" fmla="*/ 2412206 w 2450306"/>
              <a:gd name="connsiteY34" fmla="*/ 695325 h 700087"/>
              <a:gd name="connsiteX35" fmla="*/ 2393156 w 2450306"/>
              <a:gd name="connsiteY35" fmla="*/ 700087 h 700087"/>
              <a:gd name="connsiteX36" fmla="*/ 2366962 w 2450306"/>
              <a:gd name="connsiteY36" fmla="*/ 700087 h 700087"/>
              <a:gd name="connsiteX37" fmla="*/ 2331244 w 2450306"/>
              <a:gd name="connsiteY37" fmla="*/ 690562 h 700087"/>
              <a:gd name="connsiteX38" fmla="*/ 2295525 w 2450306"/>
              <a:gd name="connsiteY38" fmla="*/ 673893 h 700087"/>
              <a:gd name="connsiteX39" fmla="*/ 2259806 w 2450306"/>
              <a:gd name="connsiteY39" fmla="*/ 645318 h 700087"/>
              <a:gd name="connsiteX40" fmla="*/ 2207419 w 2450306"/>
              <a:gd name="connsiteY40" fmla="*/ 602456 h 700087"/>
              <a:gd name="connsiteX41" fmla="*/ 2143125 w 2450306"/>
              <a:gd name="connsiteY41" fmla="*/ 559593 h 700087"/>
              <a:gd name="connsiteX42" fmla="*/ 2045494 w 2450306"/>
              <a:gd name="connsiteY42" fmla="*/ 500062 h 700087"/>
              <a:gd name="connsiteX43" fmla="*/ 1955006 w 2450306"/>
              <a:gd name="connsiteY43" fmla="*/ 452437 h 700087"/>
              <a:gd name="connsiteX44" fmla="*/ 1871662 w 2450306"/>
              <a:gd name="connsiteY44" fmla="*/ 414337 h 700087"/>
              <a:gd name="connsiteX45" fmla="*/ 1604962 w 2450306"/>
              <a:gd name="connsiteY45" fmla="*/ 338137 h 700087"/>
              <a:gd name="connsiteX46" fmla="*/ 1483519 w 2450306"/>
              <a:gd name="connsiteY46" fmla="*/ 314325 h 700087"/>
              <a:gd name="connsiteX47" fmla="*/ 1235869 w 2450306"/>
              <a:gd name="connsiteY47" fmla="*/ 269081 h 700087"/>
              <a:gd name="connsiteX48" fmla="*/ 1033462 w 2450306"/>
              <a:gd name="connsiteY48" fmla="*/ 238125 h 700087"/>
              <a:gd name="connsiteX49" fmla="*/ 795337 w 2450306"/>
              <a:gd name="connsiteY49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40481 w 2450306"/>
              <a:gd name="connsiteY6" fmla="*/ 202406 h 700087"/>
              <a:gd name="connsiteX7" fmla="*/ 0 w 2450306"/>
              <a:gd name="connsiteY7" fmla="*/ 209550 h 700087"/>
              <a:gd name="connsiteX8" fmla="*/ 45244 w 2450306"/>
              <a:gd name="connsiteY8" fmla="*/ 0 h 700087"/>
              <a:gd name="connsiteX9" fmla="*/ 221456 w 2450306"/>
              <a:gd name="connsiteY9" fmla="*/ 4762 h 700087"/>
              <a:gd name="connsiteX10" fmla="*/ 390525 w 2450306"/>
              <a:gd name="connsiteY10" fmla="*/ 9525 h 700087"/>
              <a:gd name="connsiteX11" fmla="*/ 535781 w 2450306"/>
              <a:gd name="connsiteY11" fmla="*/ 16668 h 700087"/>
              <a:gd name="connsiteX12" fmla="*/ 704850 w 2450306"/>
              <a:gd name="connsiteY12" fmla="*/ 28575 h 700087"/>
              <a:gd name="connsiteX13" fmla="*/ 950119 w 2450306"/>
              <a:gd name="connsiteY13" fmla="*/ 52387 h 700087"/>
              <a:gd name="connsiteX14" fmla="*/ 1126331 w 2450306"/>
              <a:gd name="connsiteY14" fmla="*/ 73818 h 700087"/>
              <a:gd name="connsiteX15" fmla="*/ 1316831 w 2450306"/>
              <a:gd name="connsiteY15" fmla="*/ 100012 h 700087"/>
              <a:gd name="connsiteX16" fmla="*/ 1490662 w 2450306"/>
              <a:gd name="connsiteY16" fmla="*/ 126206 h 700087"/>
              <a:gd name="connsiteX17" fmla="*/ 1700212 w 2450306"/>
              <a:gd name="connsiteY17" fmla="*/ 159543 h 700087"/>
              <a:gd name="connsiteX18" fmla="*/ 1966912 w 2450306"/>
              <a:gd name="connsiteY18" fmla="*/ 216693 h 700087"/>
              <a:gd name="connsiteX19" fmla="*/ 2112169 w 2450306"/>
              <a:gd name="connsiteY19" fmla="*/ 257175 h 700087"/>
              <a:gd name="connsiteX20" fmla="*/ 2162175 w 2450306"/>
              <a:gd name="connsiteY20" fmla="*/ 271462 h 700087"/>
              <a:gd name="connsiteX21" fmla="*/ 2190750 w 2450306"/>
              <a:gd name="connsiteY21" fmla="*/ 290512 h 700087"/>
              <a:gd name="connsiteX22" fmla="*/ 2235994 w 2450306"/>
              <a:gd name="connsiteY22" fmla="*/ 321468 h 700087"/>
              <a:gd name="connsiteX23" fmla="*/ 2269331 w 2450306"/>
              <a:gd name="connsiteY23" fmla="*/ 347662 h 700087"/>
              <a:gd name="connsiteX24" fmla="*/ 2312194 w 2450306"/>
              <a:gd name="connsiteY24" fmla="*/ 390525 h 700087"/>
              <a:gd name="connsiteX25" fmla="*/ 2352675 w 2450306"/>
              <a:gd name="connsiteY25" fmla="*/ 431006 h 700087"/>
              <a:gd name="connsiteX26" fmla="*/ 2393156 w 2450306"/>
              <a:gd name="connsiteY26" fmla="*/ 481012 h 700087"/>
              <a:gd name="connsiteX27" fmla="*/ 2428875 w 2450306"/>
              <a:gd name="connsiteY27" fmla="*/ 528637 h 700087"/>
              <a:gd name="connsiteX28" fmla="*/ 2445544 w 2450306"/>
              <a:gd name="connsiteY28" fmla="*/ 554831 h 700087"/>
              <a:gd name="connsiteX29" fmla="*/ 2450306 w 2450306"/>
              <a:gd name="connsiteY29" fmla="*/ 583406 h 700087"/>
              <a:gd name="connsiteX30" fmla="*/ 2450306 w 2450306"/>
              <a:gd name="connsiteY30" fmla="*/ 621506 h 700087"/>
              <a:gd name="connsiteX31" fmla="*/ 2445544 w 2450306"/>
              <a:gd name="connsiteY31" fmla="*/ 657225 h 700087"/>
              <a:gd name="connsiteX32" fmla="*/ 2433637 w 2450306"/>
              <a:gd name="connsiteY32" fmla="*/ 681037 h 700087"/>
              <a:gd name="connsiteX33" fmla="*/ 2412206 w 2450306"/>
              <a:gd name="connsiteY33" fmla="*/ 695325 h 700087"/>
              <a:gd name="connsiteX34" fmla="*/ 2393156 w 2450306"/>
              <a:gd name="connsiteY34" fmla="*/ 700087 h 700087"/>
              <a:gd name="connsiteX35" fmla="*/ 2366962 w 2450306"/>
              <a:gd name="connsiteY35" fmla="*/ 700087 h 700087"/>
              <a:gd name="connsiteX36" fmla="*/ 2331244 w 2450306"/>
              <a:gd name="connsiteY36" fmla="*/ 690562 h 700087"/>
              <a:gd name="connsiteX37" fmla="*/ 2295525 w 2450306"/>
              <a:gd name="connsiteY37" fmla="*/ 673893 h 700087"/>
              <a:gd name="connsiteX38" fmla="*/ 2259806 w 2450306"/>
              <a:gd name="connsiteY38" fmla="*/ 645318 h 700087"/>
              <a:gd name="connsiteX39" fmla="*/ 2207419 w 2450306"/>
              <a:gd name="connsiteY39" fmla="*/ 602456 h 700087"/>
              <a:gd name="connsiteX40" fmla="*/ 2143125 w 2450306"/>
              <a:gd name="connsiteY40" fmla="*/ 559593 h 700087"/>
              <a:gd name="connsiteX41" fmla="*/ 2045494 w 2450306"/>
              <a:gd name="connsiteY41" fmla="*/ 500062 h 700087"/>
              <a:gd name="connsiteX42" fmla="*/ 1955006 w 2450306"/>
              <a:gd name="connsiteY42" fmla="*/ 452437 h 700087"/>
              <a:gd name="connsiteX43" fmla="*/ 1871662 w 2450306"/>
              <a:gd name="connsiteY43" fmla="*/ 414337 h 700087"/>
              <a:gd name="connsiteX44" fmla="*/ 1604962 w 2450306"/>
              <a:gd name="connsiteY44" fmla="*/ 338137 h 700087"/>
              <a:gd name="connsiteX45" fmla="*/ 1483519 w 2450306"/>
              <a:gd name="connsiteY45" fmla="*/ 314325 h 700087"/>
              <a:gd name="connsiteX46" fmla="*/ 1235869 w 2450306"/>
              <a:gd name="connsiteY46" fmla="*/ 269081 h 700087"/>
              <a:gd name="connsiteX47" fmla="*/ 1033462 w 2450306"/>
              <a:gd name="connsiteY47" fmla="*/ 238125 h 700087"/>
              <a:gd name="connsiteX48" fmla="*/ 795337 w 2450306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40481 w 2450306"/>
              <a:gd name="connsiteY5" fmla="*/ 202406 h 700087"/>
              <a:gd name="connsiteX6" fmla="*/ 0 w 2450306"/>
              <a:gd name="connsiteY6" fmla="*/ 209550 h 700087"/>
              <a:gd name="connsiteX7" fmla="*/ 45244 w 2450306"/>
              <a:gd name="connsiteY7" fmla="*/ 0 h 700087"/>
              <a:gd name="connsiteX8" fmla="*/ 221456 w 2450306"/>
              <a:gd name="connsiteY8" fmla="*/ 4762 h 700087"/>
              <a:gd name="connsiteX9" fmla="*/ 390525 w 2450306"/>
              <a:gd name="connsiteY9" fmla="*/ 9525 h 700087"/>
              <a:gd name="connsiteX10" fmla="*/ 535781 w 2450306"/>
              <a:gd name="connsiteY10" fmla="*/ 16668 h 700087"/>
              <a:gd name="connsiteX11" fmla="*/ 704850 w 2450306"/>
              <a:gd name="connsiteY11" fmla="*/ 28575 h 700087"/>
              <a:gd name="connsiteX12" fmla="*/ 950119 w 2450306"/>
              <a:gd name="connsiteY12" fmla="*/ 52387 h 700087"/>
              <a:gd name="connsiteX13" fmla="*/ 1126331 w 2450306"/>
              <a:gd name="connsiteY13" fmla="*/ 73818 h 700087"/>
              <a:gd name="connsiteX14" fmla="*/ 1316831 w 2450306"/>
              <a:gd name="connsiteY14" fmla="*/ 100012 h 700087"/>
              <a:gd name="connsiteX15" fmla="*/ 1490662 w 2450306"/>
              <a:gd name="connsiteY15" fmla="*/ 126206 h 700087"/>
              <a:gd name="connsiteX16" fmla="*/ 1700212 w 2450306"/>
              <a:gd name="connsiteY16" fmla="*/ 159543 h 700087"/>
              <a:gd name="connsiteX17" fmla="*/ 1966912 w 2450306"/>
              <a:gd name="connsiteY17" fmla="*/ 216693 h 700087"/>
              <a:gd name="connsiteX18" fmla="*/ 2112169 w 2450306"/>
              <a:gd name="connsiteY18" fmla="*/ 257175 h 700087"/>
              <a:gd name="connsiteX19" fmla="*/ 2162175 w 2450306"/>
              <a:gd name="connsiteY19" fmla="*/ 271462 h 700087"/>
              <a:gd name="connsiteX20" fmla="*/ 2190750 w 2450306"/>
              <a:gd name="connsiteY20" fmla="*/ 290512 h 700087"/>
              <a:gd name="connsiteX21" fmla="*/ 2235994 w 2450306"/>
              <a:gd name="connsiteY21" fmla="*/ 321468 h 700087"/>
              <a:gd name="connsiteX22" fmla="*/ 2269331 w 2450306"/>
              <a:gd name="connsiteY22" fmla="*/ 347662 h 700087"/>
              <a:gd name="connsiteX23" fmla="*/ 2312194 w 2450306"/>
              <a:gd name="connsiteY23" fmla="*/ 390525 h 700087"/>
              <a:gd name="connsiteX24" fmla="*/ 2352675 w 2450306"/>
              <a:gd name="connsiteY24" fmla="*/ 431006 h 700087"/>
              <a:gd name="connsiteX25" fmla="*/ 2393156 w 2450306"/>
              <a:gd name="connsiteY25" fmla="*/ 481012 h 700087"/>
              <a:gd name="connsiteX26" fmla="*/ 2428875 w 2450306"/>
              <a:gd name="connsiteY26" fmla="*/ 528637 h 700087"/>
              <a:gd name="connsiteX27" fmla="*/ 2445544 w 2450306"/>
              <a:gd name="connsiteY27" fmla="*/ 554831 h 700087"/>
              <a:gd name="connsiteX28" fmla="*/ 2450306 w 2450306"/>
              <a:gd name="connsiteY28" fmla="*/ 583406 h 700087"/>
              <a:gd name="connsiteX29" fmla="*/ 2450306 w 2450306"/>
              <a:gd name="connsiteY29" fmla="*/ 621506 h 700087"/>
              <a:gd name="connsiteX30" fmla="*/ 2445544 w 2450306"/>
              <a:gd name="connsiteY30" fmla="*/ 657225 h 700087"/>
              <a:gd name="connsiteX31" fmla="*/ 2433637 w 2450306"/>
              <a:gd name="connsiteY31" fmla="*/ 681037 h 700087"/>
              <a:gd name="connsiteX32" fmla="*/ 2412206 w 2450306"/>
              <a:gd name="connsiteY32" fmla="*/ 695325 h 700087"/>
              <a:gd name="connsiteX33" fmla="*/ 2393156 w 2450306"/>
              <a:gd name="connsiteY33" fmla="*/ 700087 h 700087"/>
              <a:gd name="connsiteX34" fmla="*/ 2366962 w 2450306"/>
              <a:gd name="connsiteY34" fmla="*/ 700087 h 700087"/>
              <a:gd name="connsiteX35" fmla="*/ 2331244 w 2450306"/>
              <a:gd name="connsiteY35" fmla="*/ 690562 h 700087"/>
              <a:gd name="connsiteX36" fmla="*/ 2295525 w 2450306"/>
              <a:gd name="connsiteY36" fmla="*/ 673893 h 700087"/>
              <a:gd name="connsiteX37" fmla="*/ 2259806 w 2450306"/>
              <a:gd name="connsiteY37" fmla="*/ 645318 h 700087"/>
              <a:gd name="connsiteX38" fmla="*/ 2207419 w 2450306"/>
              <a:gd name="connsiteY38" fmla="*/ 602456 h 700087"/>
              <a:gd name="connsiteX39" fmla="*/ 2143125 w 2450306"/>
              <a:gd name="connsiteY39" fmla="*/ 559593 h 700087"/>
              <a:gd name="connsiteX40" fmla="*/ 2045494 w 2450306"/>
              <a:gd name="connsiteY40" fmla="*/ 500062 h 700087"/>
              <a:gd name="connsiteX41" fmla="*/ 1955006 w 2450306"/>
              <a:gd name="connsiteY41" fmla="*/ 452437 h 700087"/>
              <a:gd name="connsiteX42" fmla="*/ 1871662 w 2450306"/>
              <a:gd name="connsiteY42" fmla="*/ 414337 h 700087"/>
              <a:gd name="connsiteX43" fmla="*/ 1604962 w 2450306"/>
              <a:gd name="connsiteY43" fmla="*/ 338137 h 700087"/>
              <a:gd name="connsiteX44" fmla="*/ 1483519 w 2450306"/>
              <a:gd name="connsiteY44" fmla="*/ 314325 h 700087"/>
              <a:gd name="connsiteX45" fmla="*/ 1235869 w 2450306"/>
              <a:gd name="connsiteY45" fmla="*/ 269081 h 700087"/>
              <a:gd name="connsiteX46" fmla="*/ 1033462 w 2450306"/>
              <a:gd name="connsiteY46" fmla="*/ 238125 h 700087"/>
              <a:gd name="connsiteX47" fmla="*/ 795337 w 2450306"/>
              <a:gd name="connsiteY47" fmla="*/ 209550 h 700087"/>
              <a:gd name="connsiteX0" fmla="*/ 823117 w 2478086"/>
              <a:gd name="connsiteY0" fmla="*/ 209550 h 700087"/>
              <a:gd name="connsiteX1" fmla="*/ 613567 w 2478086"/>
              <a:gd name="connsiteY1" fmla="*/ 190500 h 700087"/>
              <a:gd name="connsiteX2" fmla="*/ 442117 w 2478086"/>
              <a:gd name="connsiteY2" fmla="*/ 180975 h 700087"/>
              <a:gd name="connsiteX3" fmla="*/ 287336 w 2478086"/>
              <a:gd name="connsiteY3" fmla="*/ 178593 h 700087"/>
              <a:gd name="connsiteX4" fmla="*/ 158749 w 2478086"/>
              <a:gd name="connsiteY4" fmla="*/ 180975 h 700087"/>
              <a:gd name="connsiteX5" fmla="*/ 68261 w 2478086"/>
              <a:gd name="connsiteY5" fmla="*/ 202406 h 700087"/>
              <a:gd name="connsiteX6" fmla="*/ 27780 w 2478086"/>
              <a:gd name="connsiteY6" fmla="*/ 209550 h 700087"/>
              <a:gd name="connsiteX7" fmla="*/ 73024 w 2478086"/>
              <a:gd name="connsiteY7" fmla="*/ 0 h 700087"/>
              <a:gd name="connsiteX8" fmla="*/ 249236 w 2478086"/>
              <a:gd name="connsiteY8" fmla="*/ 4762 h 700087"/>
              <a:gd name="connsiteX9" fmla="*/ 418305 w 2478086"/>
              <a:gd name="connsiteY9" fmla="*/ 9525 h 700087"/>
              <a:gd name="connsiteX10" fmla="*/ 563561 w 2478086"/>
              <a:gd name="connsiteY10" fmla="*/ 16668 h 700087"/>
              <a:gd name="connsiteX11" fmla="*/ 732630 w 2478086"/>
              <a:gd name="connsiteY11" fmla="*/ 28575 h 700087"/>
              <a:gd name="connsiteX12" fmla="*/ 977899 w 2478086"/>
              <a:gd name="connsiteY12" fmla="*/ 52387 h 700087"/>
              <a:gd name="connsiteX13" fmla="*/ 1154111 w 2478086"/>
              <a:gd name="connsiteY13" fmla="*/ 73818 h 700087"/>
              <a:gd name="connsiteX14" fmla="*/ 1344611 w 2478086"/>
              <a:gd name="connsiteY14" fmla="*/ 100012 h 700087"/>
              <a:gd name="connsiteX15" fmla="*/ 1518442 w 2478086"/>
              <a:gd name="connsiteY15" fmla="*/ 126206 h 700087"/>
              <a:gd name="connsiteX16" fmla="*/ 1727992 w 2478086"/>
              <a:gd name="connsiteY16" fmla="*/ 159543 h 700087"/>
              <a:gd name="connsiteX17" fmla="*/ 1994692 w 2478086"/>
              <a:gd name="connsiteY17" fmla="*/ 216693 h 700087"/>
              <a:gd name="connsiteX18" fmla="*/ 2139949 w 2478086"/>
              <a:gd name="connsiteY18" fmla="*/ 257175 h 700087"/>
              <a:gd name="connsiteX19" fmla="*/ 2189955 w 2478086"/>
              <a:gd name="connsiteY19" fmla="*/ 271462 h 700087"/>
              <a:gd name="connsiteX20" fmla="*/ 2218530 w 2478086"/>
              <a:gd name="connsiteY20" fmla="*/ 290512 h 700087"/>
              <a:gd name="connsiteX21" fmla="*/ 2263774 w 2478086"/>
              <a:gd name="connsiteY21" fmla="*/ 321468 h 700087"/>
              <a:gd name="connsiteX22" fmla="*/ 2297111 w 2478086"/>
              <a:gd name="connsiteY22" fmla="*/ 347662 h 700087"/>
              <a:gd name="connsiteX23" fmla="*/ 2339974 w 2478086"/>
              <a:gd name="connsiteY23" fmla="*/ 390525 h 700087"/>
              <a:gd name="connsiteX24" fmla="*/ 2380455 w 2478086"/>
              <a:gd name="connsiteY24" fmla="*/ 431006 h 700087"/>
              <a:gd name="connsiteX25" fmla="*/ 2420936 w 2478086"/>
              <a:gd name="connsiteY25" fmla="*/ 481012 h 700087"/>
              <a:gd name="connsiteX26" fmla="*/ 2456655 w 2478086"/>
              <a:gd name="connsiteY26" fmla="*/ 528637 h 700087"/>
              <a:gd name="connsiteX27" fmla="*/ 2473324 w 2478086"/>
              <a:gd name="connsiteY27" fmla="*/ 554831 h 700087"/>
              <a:gd name="connsiteX28" fmla="*/ 2478086 w 2478086"/>
              <a:gd name="connsiteY28" fmla="*/ 583406 h 700087"/>
              <a:gd name="connsiteX29" fmla="*/ 2478086 w 2478086"/>
              <a:gd name="connsiteY29" fmla="*/ 621506 h 700087"/>
              <a:gd name="connsiteX30" fmla="*/ 2473324 w 2478086"/>
              <a:gd name="connsiteY30" fmla="*/ 657225 h 700087"/>
              <a:gd name="connsiteX31" fmla="*/ 2461417 w 2478086"/>
              <a:gd name="connsiteY31" fmla="*/ 681037 h 700087"/>
              <a:gd name="connsiteX32" fmla="*/ 2439986 w 2478086"/>
              <a:gd name="connsiteY32" fmla="*/ 695325 h 700087"/>
              <a:gd name="connsiteX33" fmla="*/ 2420936 w 2478086"/>
              <a:gd name="connsiteY33" fmla="*/ 700087 h 700087"/>
              <a:gd name="connsiteX34" fmla="*/ 2394742 w 2478086"/>
              <a:gd name="connsiteY34" fmla="*/ 700087 h 700087"/>
              <a:gd name="connsiteX35" fmla="*/ 2359024 w 2478086"/>
              <a:gd name="connsiteY35" fmla="*/ 690562 h 700087"/>
              <a:gd name="connsiteX36" fmla="*/ 2323305 w 2478086"/>
              <a:gd name="connsiteY36" fmla="*/ 673893 h 700087"/>
              <a:gd name="connsiteX37" fmla="*/ 2287586 w 2478086"/>
              <a:gd name="connsiteY37" fmla="*/ 645318 h 700087"/>
              <a:gd name="connsiteX38" fmla="*/ 2235199 w 2478086"/>
              <a:gd name="connsiteY38" fmla="*/ 602456 h 700087"/>
              <a:gd name="connsiteX39" fmla="*/ 2170905 w 2478086"/>
              <a:gd name="connsiteY39" fmla="*/ 559593 h 700087"/>
              <a:gd name="connsiteX40" fmla="*/ 2073274 w 2478086"/>
              <a:gd name="connsiteY40" fmla="*/ 500062 h 700087"/>
              <a:gd name="connsiteX41" fmla="*/ 1982786 w 2478086"/>
              <a:gd name="connsiteY41" fmla="*/ 452437 h 700087"/>
              <a:gd name="connsiteX42" fmla="*/ 1899442 w 2478086"/>
              <a:gd name="connsiteY42" fmla="*/ 414337 h 700087"/>
              <a:gd name="connsiteX43" fmla="*/ 1632742 w 2478086"/>
              <a:gd name="connsiteY43" fmla="*/ 338137 h 700087"/>
              <a:gd name="connsiteX44" fmla="*/ 1511299 w 2478086"/>
              <a:gd name="connsiteY44" fmla="*/ 314325 h 700087"/>
              <a:gd name="connsiteX45" fmla="*/ 1263649 w 2478086"/>
              <a:gd name="connsiteY45" fmla="*/ 269081 h 700087"/>
              <a:gd name="connsiteX46" fmla="*/ 1061242 w 2478086"/>
              <a:gd name="connsiteY46" fmla="*/ 238125 h 700087"/>
              <a:gd name="connsiteX47" fmla="*/ 823117 w 2478086"/>
              <a:gd name="connsiteY47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231017 w 2640842"/>
              <a:gd name="connsiteY5" fmla="*/ 202406 h 700087"/>
              <a:gd name="connsiteX6" fmla="*/ 190536 w 2640842"/>
              <a:gd name="connsiteY6" fmla="*/ 209550 h 700087"/>
              <a:gd name="connsiteX7" fmla="*/ 0 w 2640842"/>
              <a:gd name="connsiteY7" fmla="*/ 278582 h 700087"/>
              <a:gd name="connsiteX8" fmla="*/ 235780 w 2640842"/>
              <a:gd name="connsiteY8" fmla="*/ 0 h 700087"/>
              <a:gd name="connsiteX9" fmla="*/ 411992 w 2640842"/>
              <a:gd name="connsiteY9" fmla="*/ 4762 h 700087"/>
              <a:gd name="connsiteX10" fmla="*/ 581061 w 2640842"/>
              <a:gd name="connsiteY10" fmla="*/ 9525 h 700087"/>
              <a:gd name="connsiteX11" fmla="*/ 726317 w 2640842"/>
              <a:gd name="connsiteY11" fmla="*/ 16668 h 700087"/>
              <a:gd name="connsiteX12" fmla="*/ 895386 w 2640842"/>
              <a:gd name="connsiteY12" fmla="*/ 28575 h 700087"/>
              <a:gd name="connsiteX13" fmla="*/ 1140655 w 2640842"/>
              <a:gd name="connsiteY13" fmla="*/ 52387 h 700087"/>
              <a:gd name="connsiteX14" fmla="*/ 1316867 w 2640842"/>
              <a:gd name="connsiteY14" fmla="*/ 73818 h 700087"/>
              <a:gd name="connsiteX15" fmla="*/ 1507367 w 2640842"/>
              <a:gd name="connsiteY15" fmla="*/ 100012 h 700087"/>
              <a:gd name="connsiteX16" fmla="*/ 1681198 w 2640842"/>
              <a:gd name="connsiteY16" fmla="*/ 126206 h 700087"/>
              <a:gd name="connsiteX17" fmla="*/ 1890748 w 2640842"/>
              <a:gd name="connsiteY17" fmla="*/ 159543 h 700087"/>
              <a:gd name="connsiteX18" fmla="*/ 2157448 w 2640842"/>
              <a:gd name="connsiteY18" fmla="*/ 216693 h 700087"/>
              <a:gd name="connsiteX19" fmla="*/ 2302705 w 2640842"/>
              <a:gd name="connsiteY19" fmla="*/ 257175 h 700087"/>
              <a:gd name="connsiteX20" fmla="*/ 2352711 w 2640842"/>
              <a:gd name="connsiteY20" fmla="*/ 271462 h 700087"/>
              <a:gd name="connsiteX21" fmla="*/ 2381286 w 2640842"/>
              <a:gd name="connsiteY21" fmla="*/ 290512 h 700087"/>
              <a:gd name="connsiteX22" fmla="*/ 2426530 w 2640842"/>
              <a:gd name="connsiteY22" fmla="*/ 321468 h 700087"/>
              <a:gd name="connsiteX23" fmla="*/ 2459867 w 2640842"/>
              <a:gd name="connsiteY23" fmla="*/ 347662 h 700087"/>
              <a:gd name="connsiteX24" fmla="*/ 2502730 w 2640842"/>
              <a:gd name="connsiteY24" fmla="*/ 390525 h 700087"/>
              <a:gd name="connsiteX25" fmla="*/ 2543211 w 2640842"/>
              <a:gd name="connsiteY25" fmla="*/ 431006 h 700087"/>
              <a:gd name="connsiteX26" fmla="*/ 2583692 w 2640842"/>
              <a:gd name="connsiteY26" fmla="*/ 481012 h 700087"/>
              <a:gd name="connsiteX27" fmla="*/ 2619411 w 2640842"/>
              <a:gd name="connsiteY27" fmla="*/ 528637 h 700087"/>
              <a:gd name="connsiteX28" fmla="*/ 2636080 w 2640842"/>
              <a:gd name="connsiteY28" fmla="*/ 554831 h 700087"/>
              <a:gd name="connsiteX29" fmla="*/ 2640842 w 2640842"/>
              <a:gd name="connsiteY29" fmla="*/ 583406 h 700087"/>
              <a:gd name="connsiteX30" fmla="*/ 2640842 w 2640842"/>
              <a:gd name="connsiteY30" fmla="*/ 621506 h 700087"/>
              <a:gd name="connsiteX31" fmla="*/ 2636080 w 2640842"/>
              <a:gd name="connsiteY31" fmla="*/ 657225 h 700087"/>
              <a:gd name="connsiteX32" fmla="*/ 2624173 w 2640842"/>
              <a:gd name="connsiteY32" fmla="*/ 681037 h 700087"/>
              <a:gd name="connsiteX33" fmla="*/ 2602742 w 2640842"/>
              <a:gd name="connsiteY33" fmla="*/ 695325 h 700087"/>
              <a:gd name="connsiteX34" fmla="*/ 2583692 w 2640842"/>
              <a:gd name="connsiteY34" fmla="*/ 700087 h 700087"/>
              <a:gd name="connsiteX35" fmla="*/ 2557498 w 2640842"/>
              <a:gd name="connsiteY35" fmla="*/ 700087 h 700087"/>
              <a:gd name="connsiteX36" fmla="*/ 2521780 w 2640842"/>
              <a:gd name="connsiteY36" fmla="*/ 690562 h 700087"/>
              <a:gd name="connsiteX37" fmla="*/ 2486061 w 2640842"/>
              <a:gd name="connsiteY37" fmla="*/ 673893 h 700087"/>
              <a:gd name="connsiteX38" fmla="*/ 2450342 w 2640842"/>
              <a:gd name="connsiteY38" fmla="*/ 645318 h 700087"/>
              <a:gd name="connsiteX39" fmla="*/ 2397955 w 2640842"/>
              <a:gd name="connsiteY39" fmla="*/ 602456 h 700087"/>
              <a:gd name="connsiteX40" fmla="*/ 2333661 w 2640842"/>
              <a:gd name="connsiteY40" fmla="*/ 559593 h 700087"/>
              <a:gd name="connsiteX41" fmla="*/ 2236030 w 2640842"/>
              <a:gd name="connsiteY41" fmla="*/ 500062 h 700087"/>
              <a:gd name="connsiteX42" fmla="*/ 2145542 w 2640842"/>
              <a:gd name="connsiteY42" fmla="*/ 452437 h 700087"/>
              <a:gd name="connsiteX43" fmla="*/ 2062198 w 2640842"/>
              <a:gd name="connsiteY43" fmla="*/ 414337 h 700087"/>
              <a:gd name="connsiteX44" fmla="*/ 1795498 w 2640842"/>
              <a:gd name="connsiteY44" fmla="*/ 338137 h 700087"/>
              <a:gd name="connsiteX45" fmla="*/ 1674055 w 2640842"/>
              <a:gd name="connsiteY45" fmla="*/ 314325 h 700087"/>
              <a:gd name="connsiteX46" fmla="*/ 1426405 w 2640842"/>
              <a:gd name="connsiteY46" fmla="*/ 269081 h 700087"/>
              <a:gd name="connsiteX47" fmla="*/ 1223998 w 2640842"/>
              <a:gd name="connsiteY47" fmla="*/ 238125 h 700087"/>
              <a:gd name="connsiteX48" fmla="*/ 985873 w 2640842"/>
              <a:gd name="connsiteY48" fmla="*/ 209550 h 700087"/>
              <a:gd name="connsiteX0" fmla="*/ 986667 w 2641636"/>
              <a:gd name="connsiteY0" fmla="*/ 209550 h 700087"/>
              <a:gd name="connsiteX1" fmla="*/ 777117 w 2641636"/>
              <a:gd name="connsiteY1" fmla="*/ 190500 h 700087"/>
              <a:gd name="connsiteX2" fmla="*/ 605667 w 2641636"/>
              <a:gd name="connsiteY2" fmla="*/ 180975 h 700087"/>
              <a:gd name="connsiteX3" fmla="*/ 450886 w 2641636"/>
              <a:gd name="connsiteY3" fmla="*/ 178593 h 700087"/>
              <a:gd name="connsiteX4" fmla="*/ 322299 w 2641636"/>
              <a:gd name="connsiteY4" fmla="*/ 180975 h 700087"/>
              <a:gd name="connsiteX5" fmla="*/ 231811 w 2641636"/>
              <a:gd name="connsiteY5" fmla="*/ 202406 h 700087"/>
              <a:gd name="connsiteX6" fmla="*/ 794 w 2641636"/>
              <a:gd name="connsiteY6" fmla="*/ 278582 h 700087"/>
              <a:gd name="connsiteX7" fmla="*/ 236574 w 2641636"/>
              <a:gd name="connsiteY7" fmla="*/ 0 h 700087"/>
              <a:gd name="connsiteX8" fmla="*/ 412786 w 2641636"/>
              <a:gd name="connsiteY8" fmla="*/ 4762 h 700087"/>
              <a:gd name="connsiteX9" fmla="*/ 581855 w 2641636"/>
              <a:gd name="connsiteY9" fmla="*/ 9525 h 700087"/>
              <a:gd name="connsiteX10" fmla="*/ 727111 w 2641636"/>
              <a:gd name="connsiteY10" fmla="*/ 16668 h 700087"/>
              <a:gd name="connsiteX11" fmla="*/ 896180 w 2641636"/>
              <a:gd name="connsiteY11" fmla="*/ 28575 h 700087"/>
              <a:gd name="connsiteX12" fmla="*/ 1141449 w 2641636"/>
              <a:gd name="connsiteY12" fmla="*/ 52387 h 700087"/>
              <a:gd name="connsiteX13" fmla="*/ 1317661 w 2641636"/>
              <a:gd name="connsiteY13" fmla="*/ 73818 h 700087"/>
              <a:gd name="connsiteX14" fmla="*/ 1508161 w 2641636"/>
              <a:gd name="connsiteY14" fmla="*/ 100012 h 700087"/>
              <a:gd name="connsiteX15" fmla="*/ 1681992 w 2641636"/>
              <a:gd name="connsiteY15" fmla="*/ 126206 h 700087"/>
              <a:gd name="connsiteX16" fmla="*/ 1891542 w 2641636"/>
              <a:gd name="connsiteY16" fmla="*/ 159543 h 700087"/>
              <a:gd name="connsiteX17" fmla="*/ 2158242 w 2641636"/>
              <a:gd name="connsiteY17" fmla="*/ 216693 h 700087"/>
              <a:gd name="connsiteX18" fmla="*/ 2303499 w 2641636"/>
              <a:gd name="connsiteY18" fmla="*/ 257175 h 700087"/>
              <a:gd name="connsiteX19" fmla="*/ 2353505 w 2641636"/>
              <a:gd name="connsiteY19" fmla="*/ 271462 h 700087"/>
              <a:gd name="connsiteX20" fmla="*/ 2382080 w 2641636"/>
              <a:gd name="connsiteY20" fmla="*/ 290512 h 700087"/>
              <a:gd name="connsiteX21" fmla="*/ 2427324 w 2641636"/>
              <a:gd name="connsiteY21" fmla="*/ 321468 h 700087"/>
              <a:gd name="connsiteX22" fmla="*/ 2460661 w 2641636"/>
              <a:gd name="connsiteY22" fmla="*/ 347662 h 700087"/>
              <a:gd name="connsiteX23" fmla="*/ 2503524 w 2641636"/>
              <a:gd name="connsiteY23" fmla="*/ 390525 h 700087"/>
              <a:gd name="connsiteX24" fmla="*/ 2544005 w 2641636"/>
              <a:gd name="connsiteY24" fmla="*/ 431006 h 700087"/>
              <a:gd name="connsiteX25" fmla="*/ 2584486 w 2641636"/>
              <a:gd name="connsiteY25" fmla="*/ 481012 h 700087"/>
              <a:gd name="connsiteX26" fmla="*/ 2620205 w 2641636"/>
              <a:gd name="connsiteY26" fmla="*/ 528637 h 700087"/>
              <a:gd name="connsiteX27" fmla="*/ 2636874 w 2641636"/>
              <a:gd name="connsiteY27" fmla="*/ 554831 h 700087"/>
              <a:gd name="connsiteX28" fmla="*/ 2641636 w 2641636"/>
              <a:gd name="connsiteY28" fmla="*/ 583406 h 700087"/>
              <a:gd name="connsiteX29" fmla="*/ 2641636 w 2641636"/>
              <a:gd name="connsiteY29" fmla="*/ 621506 h 700087"/>
              <a:gd name="connsiteX30" fmla="*/ 2636874 w 2641636"/>
              <a:gd name="connsiteY30" fmla="*/ 657225 h 700087"/>
              <a:gd name="connsiteX31" fmla="*/ 2624967 w 2641636"/>
              <a:gd name="connsiteY31" fmla="*/ 681037 h 700087"/>
              <a:gd name="connsiteX32" fmla="*/ 2603536 w 2641636"/>
              <a:gd name="connsiteY32" fmla="*/ 695325 h 700087"/>
              <a:gd name="connsiteX33" fmla="*/ 2584486 w 2641636"/>
              <a:gd name="connsiteY33" fmla="*/ 700087 h 700087"/>
              <a:gd name="connsiteX34" fmla="*/ 2558292 w 2641636"/>
              <a:gd name="connsiteY34" fmla="*/ 700087 h 700087"/>
              <a:gd name="connsiteX35" fmla="*/ 2522574 w 2641636"/>
              <a:gd name="connsiteY35" fmla="*/ 690562 h 700087"/>
              <a:gd name="connsiteX36" fmla="*/ 2486855 w 2641636"/>
              <a:gd name="connsiteY36" fmla="*/ 673893 h 700087"/>
              <a:gd name="connsiteX37" fmla="*/ 2451136 w 2641636"/>
              <a:gd name="connsiteY37" fmla="*/ 645318 h 700087"/>
              <a:gd name="connsiteX38" fmla="*/ 2398749 w 2641636"/>
              <a:gd name="connsiteY38" fmla="*/ 602456 h 700087"/>
              <a:gd name="connsiteX39" fmla="*/ 2334455 w 2641636"/>
              <a:gd name="connsiteY39" fmla="*/ 559593 h 700087"/>
              <a:gd name="connsiteX40" fmla="*/ 2236824 w 2641636"/>
              <a:gd name="connsiteY40" fmla="*/ 500062 h 700087"/>
              <a:gd name="connsiteX41" fmla="*/ 2146336 w 2641636"/>
              <a:gd name="connsiteY41" fmla="*/ 452437 h 700087"/>
              <a:gd name="connsiteX42" fmla="*/ 2062992 w 2641636"/>
              <a:gd name="connsiteY42" fmla="*/ 414337 h 700087"/>
              <a:gd name="connsiteX43" fmla="*/ 1796292 w 2641636"/>
              <a:gd name="connsiteY43" fmla="*/ 338137 h 700087"/>
              <a:gd name="connsiteX44" fmla="*/ 1674849 w 2641636"/>
              <a:gd name="connsiteY44" fmla="*/ 314325 h 700087"/>
              <a:gd name="connsiteX45" fmla="*/ 1427199 w 2641636"/>
              <a:gd name="connsiteY45" fmla="*/ 269081 h 700087"/>
              <a:gd name="connsiteX46" fmla="*/ 1224792 w 2641636"/>
              <a:gd name="connsiteY46" fmla="*/ 238125 h 700087"/>
              <a:gd name="connsiteX47" fmla="*/ 986667 w 2641636"/>
              <a:gd name="connsiteY47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0 w 2640842"/>
              <a:gd name="connsiteY5" fmla="*/ 278582 h 700087"/>
              <a:gd name="connsiteX6" fmla="*/ 235780 w 2640842"/>
              <a:gd name="connsiteY6" fmla="*/ 0 h 700087"/>
              <a:gd name="connsiteX7" fmla="*/ 411992 w 2640842"/>
              <a:gd name="connsiteY7" fmla="*/ 4762 h 700087"/>
              <a:gd name="connsiteX8" fmla="*/ 581061 w 2640842"/>
              <a:gd name="connsiteY8" fmla="*/ 9525 h 700087"/>
              <a:gd name="connsiteX9" fmla="*/ 726317 w 2640842"/>
              <a:gd name="connsiteY9" fmla="*/ 16668 h 700087"/>
              <a:gd name="connsiteX10" fmla="*/ 895386 w 2640842"/>
              <a:gd name="connsiteY10" fmla="*/ 28575 h 700087"/>
              <a:gd name="connsiteX11" fmla="*/ 1140655 w 2640842"/>
              <a:gd name="connsiteY11" fmla="*/ 52387 h 700087"/>
              <a:gd name="connsiteX12" fmla="*/ 1316867 w 2640842"/>
              <a:gd name="connsiteY12" fmla="*/ 73818 h 700087"/>
              <a:gd name="connsiteX13" fmla="*/ 1507367 w 2640842"/>
              <a:gd name="connsiteY13" fmla="*/ 100012 h 700087"/>
              <a:gd name="connsiteX14" fmla="*/ 1681198 w 2640842"/>
              <a:gd name="connsiteY14" fmla="*/ 126206 h 700087"/>
              <a:gd name="connsiteX15" fmla="*/ 1890748 w 2640842"/>
              <a:gd name="connsiteY15" fmla="*/ 159543 h 700087"/>
              <a:gd name="connsiteX16" fmla="*/ 2157448 w 2640842"/>
              <a:gd name="connsiteY16" fmla="*/ 216693 h 700087"/>
              <a:gd name="connsiteX17" fmla="*/ 2302705 w 2640842"/>
              <a:gd name="connsiteY17" fmla="*/ 257175 h 700087"/>
              <a:gd name="connsiteX18" fmla="*/ 2352711 w 2640842"/>
              <a:gd name="connsiteY18" fmla="*/ 271462 h 700087"/>
              <a:gd name="connsiteX19" fmla="*/ 2381286 w 2640842"/>
              <a:gd name="connsiteY19" fmla="*/ 290512 h 700087"/>
              <a:gd name="connsiteX20" fmla="*/ 2426530 w 2640842"/>
              <a:gd name="connsiteY20" fmla="*/ 321468 h 700087"/>
              <a:gd name="connsiteX21" fmla="*/ 2459867 w 2640842"/>
              <a:gd name="connsiteY21" fmla="*/ 347662 h 700087"/>
              <a:gd name="connsiteX22" fmla="*/ 2502730 w 2640842"/>
              <a:gd name="connsiteY22" fmla="*/ 390525 h 700087"/>
              <a:gd name="connsiteX23" fmla="*/ 2543211 w 2640842"/>
              <a:gd name="connsiteY23" fmla="*/ 431006 h 700087"/>
              <a:gd name="connsiteX24" fmla="*/ 2583692 w 2640842"/>
              <a:gd name="connsiteY24" fmla="*/ 481012 h 700087"/>
              <a:gd name="connsiteX25" fmla="*/ 2619411 w 2640842"/>
              <a:gd name="connsiteY25" fmla="*/ 528637 h 700087"/>
              <a:gd name="connsiteX26" fmla="*/ 2636080 w 2640842"/>
              <a:gd name="connsiteY26" fmla="*/ 554831 h 700087"/>
              <a:gd name="connsiteX27" fmla="*/ 2640842 w 2640842"/>
              <a:gd name="connsiteY27" fmla="*/ 583406 h 700087"/>
              <a:gd name="connsiteX28" fmla="*/ 2640842 w 2640842"/>
              <a:gd name="connsiteY28" fmla="*/ 621506 h 700087"/>
              <a:gd name="connsiteX29" fmla="*/ 2636080 w 2640842"/>
              <a:gd name="connsiteY29" fmla="*/ 657225 h 700087"/>
              <a:gd name="connsiteX30" fmla="*/ 2624173 w 2640842"/>
              <a:gd name="connsiteY30" fmla="*/ 681037 h 700087"/>
              <a:gd name="connsiteX31" fmla="*/ 2602742 w 2640842"/>
              <a:gd name="connsiteY31" fmla="*/ 695325 h 700087"/>
              <a:gd name="connsiteX32" fmla="*/ 2583692 w 2640842"/>
              <a:gd name="connsiteY32" fmla="*/ 700087 h 700087"/>
              <a:gd name="connsiteX33" fmla="*/ 2557498 w 2640842"/>
              <a:gd name="connsiteY33" fmla="*/ 700087 h 700087"/>
              <a:gd name="connsiteX34" fmla="*/ 2521780 w 2640842"/>
              <a:gd name="connsiteY34" fmla="*/ 690562 h 700087"/>
              <a:gd name="connsiteX35" fmla="*/ 2486061 w 2640842"/>
              <a:gd name="connsiteY35" fmla="*/ 673893 h 700087"/>
              <a:gd name="connsiteX36" fmla="*/ 2450342 w 2640842"/>
              <a:gd name="connsiteY36" fmla="*/ 645318 h 700087"/>
              <a:gd name="connsiteX37" fmla="*/ 2397955 w 2640842"/>
              <a:gd name="connsiteY37" fmla="*/ 602456 h 700087"/>
              <a:gd name="connsiteX38" fmla="*/ 2333661 w 2640842"/>
              <a:gd name="connsiteY38" fmla="*/ 559593 h 700087"/>
              <a:gd name="connsiteX39" fmla="*/ 2236030 w 2640842"/>
              <a:gd name="connsiteY39" fmla="*/ 500062 h 700087"/>
              <a:gd name="connsiteX40" fmla="*/ 2145542 w 2640842"/>
              <a:gd name="connsiteY40" fmla="*/ 452437 h 700087"/>
              <a:gd name="connsiteX41" fmla="*/ 2062198 w 2640842"/>
              <a:gd name="connsiteY41" fmla="*/ 414337 h 700087"/>
              <a:gd name="connsiteX42" fmla="*/ 1795498 w 2640842"/>
              <a:gd name="connsiteY42" fmla="*/ 338137 h 700087"/>
              <a:gd name="connsiteX43" fmla="*/ 1674055 w 2640842"/>
              <a:gd name="connsiteY43" fmla="*/ 314325 h 700087"/>
              <a:gd name="connsiteX44" fmla="*/ 1426405 w 2640842"/>
              <a:gd name="connsiteY44" fmla="*/ 269081 h 700087"/>
              <a:gd name="connsiteX45" fmla="*/ 1223998 w 2640842"/>
              <a:gd name="connsiteY45" fmla="*/ 238125 h 700087"/>
              <a:gd name="connsiteX46" fmla="*/ 985873 w 2640842"/>
              <a:gd name="connsiteY46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235780 w 2640842"/>
              <a:gd name="connsiteY5" fmla="*/ 209550 h 700087"/>
              <a:gd name="connsiteX6" fmla="*/ 0 w 2640842"/>
              <a:gd name="connsiteY6" fmla="*/ 278582 h 700087"/>
              <a:gd name="connsiteX7" fmla="*/ 235780 w 2640842"/>
              <a:gd name="connsiteY7" fmla="*/ 0 h 700087"/>
              <a:gd name="connsiteX8" fmla="*/ 411992 w 2640842"/>
              <a:gd name="connsiteY8" fmla="*/ 4762 h 700087"/>
              <a:gd name="connsiteX9" fmla="*/ 581061 w 2640842"/>
              <a:gd name="connsiteY9" fmla="*/ 9525 h 700087"/>
              <a:gd name="connsiteX10" fmla="*/ 726317 w 2640842"/>
              <a:gd name="connsiteY10" fmla="*/ 16668 h 700087"/>
              <a:gd name="connsiteX11" fmla="*/ 895386 w 2640842"/>
              <a:gd name="connsiteY11" fmla="*/ 28575 h 700087"/>
              <a:gd name="connsiteX12" fmla="*/ 1140655 w 2640842"/>
              <a:gd name="connsiteY12" fmla="*/ 52387 h 700087"/>
              <a:gd name="connsiteX13" fmla="*/ 1316867 w 2640842"/>
              <a:gd name="connsiteY13" fmla="*/ 73818 h 700087"/>
              <a:gd name="connsiteX14" fmla="*/ 1507367 w 2640842"/>
              <a:gd name="connsiteY14" fmla="*/ 100012 h 700087"/>
              <a:gd name="connsiteX15" fmla="*/ 1681198 w 2640842"/>
              <a:gd name="connsiteY15" fmla="*/ 126206 h 700087"/>
              <a:gd name="connsiteX16" fmla="*/ 1890748 w 2640842"/>
              <a:gd name="connsiteY16" fmla="*/ 159543 h 700087"/>
              <a:gd name="connsiteX17" fmla="*/ 2157448 w 2640842"/>
              <a:gd name="connsiteY17" fmla="*/ 216693 h 700087"/>
              <a:gd name="connsiteX18" fmla="*/ 2302705 w 2640842"/>
              <a:gd name="connsiteY18" fmla="*/ 257175 h 700087"/>
              <a:gd name="connsiteX19" fmla="*/ 2352711 w 2640842"/>
              <a:gd name="connsiteY19" fmla="*/ 271462 h 700087"/>
              <a:gd name="connsiteX20" fmla="*/ 2381286 w 2640842"/>
              <a:gd name="connsiteY20" fmla="*/ 290512 h 700087"/>
              <a:gd name="connsiteX21" fmla="*/ 2426530 w 2640842"/>
              <a:gd name="connsiteY21" fmla="*/ 321468 h 700087"/>
              <a:gd name="connsiteX22" fmla="*/ 2459867 w 2640842"/>
              <a:gd name="connsiteY22" fmla="*/ 347662 h 700087"/>
              <a:gd name="connsiteX23" fmla="*/ 2502730 w 2640842"/>
              <a:gd name="connsiteY23" fmla="*/ 390525 h 700087"/>
              <a:gd name="connsiteX24" fmla="*/ 2543211 w 2640842"/>
              <a:gd name="connsiteY24" fmla="*/ 431006 h 700087"/>
              <a:gd name="connsiteX25" fmla="*/ 2583692 w 2640842"/>
              <a:gd name="connsiteY25" fmla="*/ 481012 h 700087"/>
              <a:gd name="connsiteX26" fmla="*/ 2619411 w 2640842"/>
              <a:gd name="connsiteY26" fmla="*/ 528637 h 700087"/>
              <a:gd name="connsiteX27" fmla="*/ 2636080 w 2640842"/>
              <a:gd name="connsiteY27" fmla="*/ 554831 h 700087"/>
              <a:gd name="connsiteX28" fmla="*/ 2640842 w 2640842"/>
              <a:gd name="connsiteY28" fmla="*/ 583406 h 700087"/>
              <a:gd name="connsiteX29" fmla="*/ 2640842 w 2640842"/>
              <a:gd name="connsiteY29" fmla="*/ 621506 h 700087"/>
              <a:gd name="connsiteX30" fmla="*/ 2636080 w 2640842"/>
              <a:gd name="connsiteY30" fmla="*/ 657225 h 700087"/>
              <a:gd name="connsiteX31" fmla="*/ 2624173 w 2640842"/>
              <a:gd name="connsiteY31" fmla="*/ 681037 h 700087"/>
              <a:gd name="connsiteX32" fmla="*/ 2602742 w 2640842"/>
              <a:gd name="connsiteY32" fmla="*/ 695325 h 700087"/>
              <a:gd name="connsiteX33" fmla="*/ 2583692 w 2640842"/>
              <a:gd name="connsiteY33" fmla="*/ 700087 h 700087"/>
              <a:gd name="connsiteX34" fmla="*/ 2557498 w 2640842"/>
              <a:gd name="connsiteY34" fmla="*/ 700087 h 700087"/>
              <a:gd name="connsiteX35" fmla="*/ 2521780 w 2640842"/>
              <a:gd name="connsiteY35" fmla="*/ 690562 h 700087"/>
              <a:gd name="connsiteX36" fmla="*/ 2486061 w 2640842"/>
              <a:gd name="connsiteY36" fmla="*/ 673893 h 700087"/>
              <a:gd name="connsiteX37" fmla="*/ 2450342 w 2640842"/>
              <a:gd name="connsiteY37" fmla="*/ 645318 h 700087"/>
              <a:gd name="connsiteX38" fmla="*/ 2397955 w 2640842"/>
              <a:gd name="connsiteY38" fmla="*/ 602456 h 700087"/>
              <a:gd name="connsiteX39" fmla="*/ 2333661 w 2640842"/>
              <a:gd name="connsiteY39" fmla="*/ 559593 h 700087"/>
              <a:gd name="connsiteX40" fmla="*/ 2236030 w 2640842"/>
              <a:gd name="connsiteY40" fmla="*/ 500062 h 700087"/>
              <a:gd name="connsiteX41" fmla="*/ 2145542 w 2640842"/>
              <a:gd name="connsiteY41" fmla="*/ 452437 h 700087"/>
              <a:gd name="connsiteX42" fmla="*/ 2062198 w 2640842"/>
              <a:gd name="connsiteY42" fmla="*/ 414337 h 700087"/>
              <a:gd name="connsiteX43" fmla="*/ 1795498 w 2640842"/>
              <a:gd name="connsiteY43" fmla="*/ 338137 h 700087"/>
              <a:gd name="connsiteX44" fmla="*/ 1674055 w 2640842"/>
              <a:gd name="connsiteY44" fmla="*/ 314325 h 700087"/>
              <a:gd name="connsiteX45" fmla="*/ 1426405 w 2640842"/>
              <a:gd name="connsiteY45" fmla="*/ 269081 h 700087"/>
              <a:gd name="connsiteX46" fmla="*/ 1223998 w 2640842"/>
              <a:gd name="connsiteY46" fmla="*/ 238125 h 700087"/>
              <a:gd name="connsiteX47" fmla="*/ 985873 w 2640842"/>
              <a:gd name="connsiteY47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235780 w 2640842"/>
              <a:gd name="connsiteY5" fmla="*/ 209550 h 700087"/>
              <a:gd name="connsiteX6" fmla="*/ 190536 w 2640842"/>
              <a:gd name="connsiteY6" fmla="*/ 221456 h 700087"/>
              <a:gd name="connsiteX7" fmla="*/ 0 w 2640842"/>
              <a:gd name="connsiteY7" fmla="*/ 278582 h 700087"/>
              <a:gd name="connsiteX8" fmla="*/ 235780 w 2640842"/>
              <a:gd name="connsiteY8" fmla="*/ 0 h 700087"/>
              <a:gd name="connsiteX9" fmla="*/ 411992 w 2640842"/>
              <a:gd name="connsiteY9" fmla="*/ 4762 h 700087"/>
              <a:gd name="connsiteX10" fmla="*/ 581061 w 2640842"/>
              <a:gd name="connsiteY10" fmla="*/ 9525 h 700087"/>
              <a:gd name="connsiteX11" fmla="*/ 726317 w 2640842"/>
              <a:gd name="connsiteY11" fmla="*/ 16668 h 700087"/>
              <a:gd name="connsiteX12" fmla="*/ 895386 w 2640842"/>
              <a:gd name="connsiteY12" fmla="*/ 28575 h 700087"/>
              <a:gd name="connsiteX13" fmla="*/ 1140655 w 2640842"/>
              <a:gd name="connsiteY13" fmla="*/ 52387 h 700087"/>
              <a:gd name="connsiteX14" fmla="*/ 1316867 w 2640842"/>
              <a:gd name="connsiteY14" fmla="*/ 73818 h 700087"/>
              <a:gd name="connsiteX15" fmla="*/ 1507367 w 2640842"/>
              <a:gd name="connsiteY15" fmla="*/ 100012 h 700087"/>
              <a:gd name="connsiteX16" fmla="*/ 1681198 w 2640842"/>
              <a:gd name="connsiteY16" fmla="*/ 126206 h 700087"/>
              <a:gd name="connsiteX17" fmla="*/ 1890748 w 2640842"/>
              <a:gd name="connsiteY17" fmla="*/ 159543 h 700087"/>
              <a:gd name="connsiteX18" fmla="*/ 2157448 w 2640842"/>
              <a:gd name="connsiteY18" fmla="*/ 216693 h 700087"/>
              <a:gd name="connsiteX19" fmla="*/ 2302705 w 2640842"/>
              <a:gd name="connsiteY19" fmla="*/ 257175 h 700087"/>
              <a:gd name="connsiteX20" fmla="*/ 2352711 w 2640842"/>
              <a:gd name="connsiteY20" fmla="*/ 271462 h 700087"/>
              <a:gd name="connsiteX21" fmla="*/ 2381286 w 2640842"/>
              <a:gd name="connsiteY21" fmla="*/ 290512 h 700087"/>
              <a:gd name="connsiteX22" fmla="*/ 2426530 w 2640842"/>
              <a:gd name="connsiteY22" fmla="*/ 321468 h 700087"/>
              <a:gd name="connsiteX23" fmla="*/ 2459867 w 2640842"/>
              <a:gd name="connsiteY23" fmla="*/ 347662 h 700087"/>
              <a:gd name="connsiteX24" fmla="*/ 2502730 w 2640842"/>
              <a:gd name="connsiteY24" fmla="*/ 390525 h 700087"/>
              <a:gd name="connsiteX25" fmla="*/ 2543211 w 2640842"/>
              <a:gd name="connsiteY25" fmla="*/ 431006 h 700087"/>
              <a:gd name="connsiteX26" fmla="*/ 2583692 w 2640842"/>
              <a:gd name="connsiteY26" fmla="*/ 481012 h 700087"/>
              <a:gd name="connsiteX27" fmla="*/ 2619411 w 2640842"/>
              <a:gd name="connsiteY27" fmla="*/ 528637 h 700087"/>
              <a:gd name="connsiteX28" fmla="*/ 2636080 w 2640842"/>
              <a:gd name="connsiteY28" fmla="*/ 554831 h 700087"/>
              <a:gd name="connsiteX29" fmla="*/ 2640842 w 2640842"/>
              <a:gd name="connsiteY29" fmla="*/ 583406 h 700087"/>
              <a:gd name="connsiteX30" fmla="*/ 2640842 w 2640842"/>
              <a:gd name="connsiteY30" fmla="*/ 621506 h 700087"/>
              <a:gd name="connsiteX31" fmla="*/ 2636080 w 2640842"/>
              <a:gd name="connsiteY31" fmla="*/ 657225 h 700087"/>
              <a:gd name="connsiteX32" fmla="*/ 2624173 w 2640842"/>
              <a:gd name="connsiteY32" fmla="*/ 681037 h 700087"/>
              <a:gd name="connsiteX33" fmla="*/ 2602742 w 2640842"/>
              <a:gd name="connsiteY33" fmla="*/ 695325 h 700087"/>
              <a:gd name="connsiteX34" fmla="*/ 2583692 w 2640842"/>
              <a:gd name="connsiteY34" fmla="*/ 700087 h 700087"/>
              <a:gd name="connsiteX35" fmla="*/ 2557498 w 2640842"/>
              <a:gd name="connsiteY35" fmla="*/ 700087 h 700087"/>
              <a:gd name="connsiteX36" fmla="*/ 2521780 w 2640842"/>
              <a:gd name="connsiteY36" fmla="*/ 690562 h 700087"/>
              <a:gd name="connsiteX37" fmla="*/ 2486061 w 2640842"/>
              <a:gd name="connsiteY37" fmla="*/ 673893 h 700087"/>
              <a:gd name="connsiteX38" fmla="*/ 2450342 w 2640842"/>
              <a:gd name="connsiteY38" fmla="*/ 645318 h 700087"/>
              <a:gd name="connsiteX39" fmla="*/ 2397955 w 2640842"/>
              <a:gd name="connsiteY39" fmla="*/ 602456 h 700087"/>
              <a:gd name="connsiteX40" fmla="*/ 2333661 w 2640842"/>
              <a:gd name="connsiteY40" fmla="*/ 559593 h 700087"/>
              <a:gd name="connsiteX41" fmla="*/ 2236030 w 2640842"/>
              <a:gd name="connsiteY41" fmla="*/ 500062 h 700087"/>
              <a:gd name="connsiteX42" fmla="*/ 2145542 w 2640842"/>
              <a:gd name="connsiteY42" fmla="*/ 452437 h 700087"/>
              <a:gd name="connsiteX43" fmla="*/ 2062198 w 2640842"/>
              <a:gd name="connsiteY43" fmla="*/ 414337 h 700087"/>
              <a:gd name="connsiteX44" fmla="*/ 1795498 w 2640842"/>
              <a:gd name="connsiteY44" fmla="*/ 338137 h 700087"/>
              <a:gd name="connsiteX45" fmla="*/ 1674055 w 2640842"/>
              <a:gd name="connsiteY45" fmla="*/ 314325 h 700087"/>
              <a:gd name="connsiteX46" fmla="*/ 1426405 w 2640842"/>
              <a:gd name="connsiteY46" fmla="*/ 269081 h 700087"/>
              <a:gd name="connsiteX47" fmla="*/ 1223998 w 2640842"/>
              <a:gd name="connsiteY47" fmla="*/ 238125 h 700087"/>
              <a:gd name="connsiteX48" fmla="*/ 985873 w 2640842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45244 w 2450306"/>
              <a:gd name="connsiteY5" fmla="*/ 209550 h 700087"/>
              <a:gd name="connsiteX6" fmla="*/ 0 w 2450306"/>
              <a:gd name="connsiteY6" fmla="*/ 221456 h 700087"/>
              <a:gd name="connsiteX7" fmla="*/ 45244 w 2450306"/>
              <a:gd name="connsiteY7" fmla="*/ 0 h 700087"/>
              <a:gd name="connsiteX8" fmla="*/ 221456 w 2450306"/>
              <a:gd name="connsiteY8" fmla="*/ 4762 h 700087"/>
              <a:gd name="connsiteX9" fmla="*/ 390525 w 2450306"/>
              <a:gd name="connsiteY9" fmla="*/ 9525 h 700087"/>
              <a:gd name="connsiteX10" fmla="*/ 535781 w 2450306"/>
              <a:gd name="connsiteY10" fmla="*/ 16668 h 700087"/>
              <a:gd name="connsiteX11" fmla="*/ 704850 w 2450306"/>
              <a:gd name="connsiteY11" fmla="*/ 28575 h 700087"/>
              <a:gd name="connsiteX12" fmla="*/ 950119 w 2450306"/>
              <a:gd name="connsiteY12" fmla="*/ 52387 h 700087"/>
              <a:gd name="connsiteX13" fmla="*/ 1126331 w 2450306"/>
              <a:gd name="connsiteY13" fmla="*/ 73818 h 700087"/>
              <a:gd name="connsiteX14" fmla="*/ 1316831 w 2450306"/>
              <a:gd name="connsiteY14" fmla="*/ 100012 h 700087"/>
              <a:gd name="connsiteX15" fmla="*/ 1490662 w 2450306"/>
              <a:gd name="connsiteY15" fmla="*/ 126206 h 700087"/>
              <a:gd name="connsiteX16" fmla="*/ 1700212 w 2450306"/>
              <a:gd name="connsiteY16" fmla="*/ 159543 h 700087"/>
              <a:gd name="connsiteX17" fmla="*/ 1966912 w 2450306"/>
              <a:gd name="connsiteY17" fmla="*/ 216693 h 700087"/>
              <a:gd name="connsiteX18" fmla="*/ 2112169 w 2450306"/>
              <a:gd name="connsiteY18" fmla="*/ 257175 h 700087"/>
              <a:gd name="connsiteX19" fmla="*/ 2162175 w 2450306"/>
              <a:gd name="connsiteY19" fmla="*/ 271462 h 700087"/>
              <a:gd name="connsiteX20" fmla="*/ 2190750 w 2450306"/>
              <a:gd name="connsiteY20" fmla="*/ 290512 h 700087"/>
              <a:gd name="connsiteX21" fmla="*/ 2235994 w 2450306"/>
              <a:gd name="connsiteY21" fmla="*/ 321468 h 700087"/>
              <a:gd name="connsiteX22" fmla="*/ 2269331 w 2450306"/>
              <a:gd name="connsiteY22" fmla="*/ 347662 h 700087"/>
              <a:gd name="connsiteX23" fmla="*/ 2312194 w 2450306"/>
              <a:gd name="connsiteY23" fmla="*/ 390525 h 700087"/>
              <a:gd name="connsiteX24" fmla="*/ 2352675 w 2450306"/>
              <a:gd name="connsiteY24" fmla="*/ 431006 h 700087"/>
              <a:gd name="connsiteX25" fmla="*/ 2393156 w 2450306"/>
              <a:gd name="connsiteY25" fmla="*/ 481012 h 700087"/>
              <a:gd name="connsiteX26" fmla="*/ 2428875 w 2450306"/>
              <a:gd name="connsiteY26" fmla="*/ 528637 h 700087"/>
              <a:gd name="connsiteX27" fmla="*/ 2445544 w 2450306"/>
              <a:gd name="connsiteY27" fmla="*/ 554831 h 700087"/>
              <a:gd name="connsiteX28" fmla="*/ 2450306 w 2450306"/>
              <a:gd name="connsiteY28" fmla="*/ 583406 h 700087"/>
              <a:gd name="connsiteX29" fmla="*/ 2450306 w 2450306"/>
              <a:gd name="connsiteY29" fmla="*/ 621506 h 700087"/>
              <a:gd name="connsiteX30" fmla="*/ 2445544 w 2450306"/>
              <a:gd name="connsiteY30" fmla="*/ 657225 h 700087"/>
              <a:gd name="connsiteX31" fmla="*/ 2433637 w 2450306"/>
              <a:gd name="connsiteY31" fmla="*/ 681037 h 700087"/>
              <a:gd name="connsiteX32" fmla="*/ 2412206 w 2450306"/>
              <a:gd name="connsiteY32" fmla="*/ 695325 h 700087"/>
              <a:gd name="connsiteX33" fmla="*/ 2393156 w 2450306"/>
              <a:gd name="connsiteY33" fmla="*/ 700087 h 700087"/>
              <a:gd name="connsiteX34" fmla="*/ 2366962 w 2450306"/>
              <a:gd name="connsiteY34" fmla="*/ 700087 h 700087"/>
              <a:gd name="connsiteX35" fmla="*/ 2331244 w 2450306"/>
              <a:gd name="connsiteY35" fmla="*/ 690562 h 700087"/>
              <a:gd name="connsiteX36" fmla="*/ 2295525 w 2450306"/>
              <a:gd name="connsiteY36" fmla="*/ 673893 h 700087"/>
              <a:gd name="connsiteX37" fmla="*/ 2259806 w 2450306"/>
              <a:gd name="connsiteY37" fmla="*/ 645318 h 700087"/>
              <a:gd name="connsiteX38" fmla="*/ 2207419 w 2450306"/>
              <a:gd name="connsiteY38" fmla="*/ 602456 h 700087"/>
              <a:gd name="connsiteX39" fmla="*/ 2143125 w 2450306"/>
              <a:gd name="connsiteY39" fmla="*/ 559593 h 700087"/>
              <a:gd name="connsiteX40" fmla="*/ 2045494 w 2450306"/>
              <a:gd name="connsiteY40" fmla="*/ 500062 h 700087"/>
              <a:gd name="connsiteX41" fmla="*/ 1955006 w 2450306"/>
              <a:gd name="connsiteY41" fmla="*/ 452437 h 700087"/>
              <a:gd name="connsiteX42" fmla="*/ 1871662 w 2450306"/>
              <a:gd name="connsiteY42" fmla="*/ 414337 h 700087"/>
              <a:gd name="connsiteX43" fmla="*/ 1604962 w 2450306"/>
              <a:gd name="connsiteY43" fmla="*/ 338137 h 700087"/>
              <a:gd name="connsiteX44" fmla="*/ 1483519 w 2450306"/>
              <a:gd name="connsiteY44" fmla="*/ 314325 h 700087"/>
              <a:gd name="connsiteX45" fmla="*/ 1235869 w 2450306"/>
              <a:gd name="connsiteY45" fmla="*/ 269081 h 700087"/>
              <a:gd name="connsiteX46" fmla="*/ 1033462 w 2450306"/>
              <a:gd name="connsiteY46" fmla="*/ 238125 h 700087"/>
              <a:gd name="connsiteX47" fmla="*/ 795337 w 2450306"/>
              <a:gd name="connsiteY47" fmla="*/ 209550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450306" h="700087">
                <a:moveTo>
                  <a:pt x="795337" y="209550"/>
                </a:moveTo>
                <a:lnTo>
                  <a:pt x="585787" y="190500"/>
                </a:lnTo>
                <a:lnTo>
                  <a:pt x="414337" y="180975"/>
                </a:lnTo>
                <a:lnTo>
                  <a:pt x="259556" y="178593"/>
                </a:lnTo>
                <a:lnTo>
                  <a:pt x="130969" y="180975"/>
                </a:lnTo>
                <a:lnTo>
                  <a:pt x="45244" y="209550"/>
                </a:lnTo>
                <a:lnTo>
                  <a:pt x="0" y="221456"/>
                </a:lnTo>
                <a:lnTo>
                  <a:pt x="45244" y="0"/>
                </a:lnTo>
                <a:lnTo>
                  <a:pt x="221456" y="4762"/>
                </a:lnTo>
                <a:lnTo>
                  <a:pt x="390525" y="9525"/>
                </a:lnTo>
                <a:lnTo>
                  <a:pt x="535781" y="16668"/>
                </a:lnTo>
                <a:lnTo>
                  <a:pt x="704850" y="28575"/>
                </a:lnTo>
                <a:lnTo>
                  <a:pt x="950119" y="52387"/>
                </a:lnTo>
                <a:lnTo>
                  <a:pt x="1126331" y="73818"/>
                </a:lnTo>
                <a:lnTo>
                  <a:pt x="1316831" y="100012"/>
                </a:lnTo>
                <a:lnTo>
                  <a:pt x="1490662" y="126206"/>
                </a:lnTo>
                <a:lnTo>
                  <a:pt x="1700212" y="159543"/>
                </a:lnTo>
                <a:lnTo>
                  <a:pt x="1966912" y="216693"/>
                </a:lnTo>
                <a:lnTo>
                  <a:pt x="2112169" y="257175"/>
                </a:lnTo>
                <a:lnTo>
                  <a:pt x="2162175" y="271462"/>
                </a:lnTo>
                <a:lnTo>
                  <a:pt x="2190750" y="290512"/>
                </a:lnTo>
                <a:lnTo>
                  <a:pt x="2235994" y="321468"/>
                </a:lnTo>
                <a:lnTo>
                  <a:pt x="2269331" y="347662"/>
                </a:lnTo>
                <a:lnTo>
                  <a:pt x="2312194" y="390525"/>
                </a:lnTo>
                <a:lnTo>
                  <a:pt x="2352675" y="431006"/>
                </a:lnTo>
                <a:lnTo>
                  <a:pt x="2393156" y="481012"/>
                </a:lnTo>
                <a:lnTo>
                  <a:pt x="2428875" y="528637"/>
                </a:lnTo>
                <a:lnTo>
                  <a:pt x="2445544" y="554831"/>
                </a:lnTo>
                <a:lnTo>
                  <a:pt x="2450306" y="583406"/>
                </a:lnTo>
                <a:lnTo>
                  <a:pt x="2450306" y="621506"/>
                </a:lnTo>
                <a:lnTo>
                  <a:pt x="2445544" y="657225"/>
                </a:lnTo>
                <a:lnTo>
                  <a:pt x="2433637" y="681037"/>
                </a:lnTo>
                <a:lnTo>
                  <a:pt x="2412206" y="695325"/>
                </a:lnTo>
                <a:lnTo>
                  <a:pt x="2393156" y="700087"/>
                </a:lnTo>
                <a:lnTo>
                  <a:pt x="2366962" y="700087"/>
                </a:lnTo>
                <a:lnTo>
                  <a:pt x="2331244" y="690562"/>
                </a:lnTo>
                <a:lnTo>
                  <a:pt x="2295525" y="673893"/>
                </a:lnTo>
                <a:lnTo>
                  <a:pt x="2259806" y="645318"/>
                </a:lnTo>
                <a:lnTo>
                  <a:pt x="2207419" y="602456"/>
                </a:lnTo>
                <a:lnTo>
                  <a:pt x="2143125" y="559593"/>
                </a:lnTo>
                <a:lnTo>
                  <a:pt x="2045494" y="500062"/>
                </a:lnTo>
                <a:lnTo>
                  <a:pt x="1955006" y="452437"/>
                </a:lnTo>
                <a:lnTo>
                  <a:pt x="1871662" y="414337"/>
                </a:lnTo>
                <a:lnTo>
                  <a:pt x="1604962" y="338137"/>
                </a:lnTo>
                <a:lnTo>
                  <a:pt x="1483519" y="314325"/>
                </a:lnTo>
                <a:lnTo>
                  <a:pt x="1235869" y="269081"/>
                </a:lnTo>
                <a:lnTo>
                  <a:pt x="1033462" y="238125"/>
                </a:lnTo>
                <a:lnTo>
                  <a:pt x="795337" y="209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A85197D5-E688-2F48-9EFB-516621FEFFA8}"/>
              </a:ext>
            </a:extLst>
          </p:cNvPr>
          <p:cNvSpPr/>
          <p:nvPr/>
        </p:nvSpPr>
        <p:spPr>
          <a:xfrm>
            <a:off x="5189538" y="2871788"/>
            <a:ext cx="1725612" cy="419100"/>
          </a:xfrm>
          <a:custGeom>
            <a:avLst/>
            <a:gdLst>
              <a:gd name="connsiteX0" fmla="*/ 469106 w 1726406"/>
              <a:gd name="connsiteY0" fmla="*/ 171450 h 419100"/>
              <a:gd name="connsiteX1" fmla="*/ 266700 w 1726406"/>
              <a:gd name="connsiteY1" fmla="*/ 200025 h 419100"/>
              <a:gd name="connsiteX2" fmla="*/ 207169 w 1726406"/>
              <a:gd name="connsiteY2" fmla="*/ 202406 h 419100"/>
              <a:gd name="connsiteX3" fmla="*/ 138112 w 1726406"/>
              <a:gd name="connsiteY3" fmla="*/ 204787 h 419100"/>
              <a:gd name="connsiteX4" fmla="*/ 85725 w 1726406"/>
              <a:gd name="connsiteY4" fmla="*/ 211931 h 419100"/>
              <a:gd name="connsiteX5" fmla="*/ 0 w 1726406"/>
              <a:gd name="connsiteY5" fmla="*/ 230981 h 419100"/>
              <a:gd name="connsiteX6" fmla="*/ 42862 w 1726406"/>
              <a:gd name="connsiteY6" fmla="*/ 404812 h 419100"/>
              <a:gd name="connsiteX7" fmla="*/ 257175 w 1726406"/>
              <a:gd name="connsiteY7" fmla="*/ 381000 h 419100"/>
              <a:gd name="connsiteX8" fmla="*/ 478631 w 1726406"/>
              <a:gd name="connsiteY8" fmla="*/ 354806 h 419100"/>
              <a:gd name="connsiteX9" fmla="*/ 659606 w 1726406"/>
              <a:gd name="connsiteY9" fmla="*/ 338137 h 419100"/>
              <a:gd name="connsiteX10" fmla="*/ 973931 w 1726406"/>
              <a:gd name="connsiteY10" fmla="*/ 278606 h 419100"/>
              <a:gd name="connsiteX11" fmla="*/ 1245394 w 1726406"/>
              <a:gd name="connsiteY11" fmla="*/ 228600 h 419100"/>
              <a:gd name="connsiteX12" fmla="*/ 1278731 w 1726406"/>
              <a:gd name="connsiteY12" fmla="*/ 223837 h 419100"/>
              <a:gd name="connsiteX13" fmla="*/ 1288256 w 1726406"/>
              <a:gd name="connsiteY13" fmla="*/ 223837 h 419100"/>
              <a:gd name="connsiteX14" fmla="*/ 1302544 w 1726406"/>
              <a:gd name="connsiteY14" fmla="*/ 226218 h 419100"/>
              <a:gd name="connsiteX15" fmla="*/ 1319212 w 1726406"/>
              <a:gd name="connsiteY15" fmla="*/ 230981 h 419100"/>
              <a:gd name="connsiteX16" fmla="*/ 1357312 w 1726406"/>
              <a:gd name="connsiteY16" fmla="*/ 247650 h 419100"/>
              <a:gd name="connsiteX17" fmla="*/ 1393031 w 1726406"/>
              <a:gd name="connsiteY17" fmla="*/ 271462 h 419100"/>
              <a:gd name="connsiteX18" fmla="*/ 1407319 w 1726406"/>
              <a:gd name="connsiteY18" fmla="*/ 290512 h 419100"/>
              <a:gd name="connsiteX19" fmla="*/ 1678781 w 1726406"/>
              <a:gd name="connsiteY19" fmla="*/ 419100 h 419100"/>
              <a:gd name="connsiteX20" fmla="*/ 1695450 w 1726406"/>
              <a:gd name="connsiteY20" fmla="*/ 376237 h 419100"/>
              <a:gd name="connsiteX21" fmla="*/ 1709737 w 1726406"/>
              <a:gd name="connsiteY21" fmla="*/ 338137 h 419100"/>
              <a:gd name="connsiteX22" fmla="*/ 1721644 w 1726406"/>
              <a:gd name="connsiteY22" fmla="*/ 297656 h 419100"/>
              <a:gd name="connsiteX23" fmla="*/ 1726406 w 1726406"/>
              <a:gd name="connsiteY23" fmla="*/ 264318 h 419100"/>
              <a:gd name="connsiteX24" fmla="*/ 1726406 w 1726406"/>
              <a:gd name="connsiteY24" fmla="*/ 254793 h 419100"/>
              <a:gd name="connsiteX25" fmla="*/ 1719262 w 1726406"/>
              <a:gd name="connsiteY25" fmla="*/ 242887 h 419100"/>
              <a:gd name="connsiteX26" fmla="*/ 1683544 w 1726406"/>
              <a:gd name="connsiteY26" fmla="*/ 207168 h 419100"/>
              <a:gd name="connsiteX27" fmla="*/ 1619250 w 1726406"/>
              <a:gd name="connsiteY27" fmla="*/ 150018 h 419100"/>
              <a:gd name="connsiteX28" fmla="*/ 1566862 w 1726406"/>
              <a:gd name="connsiteY28" fmla="*/ 109537 h 419100"/>
              <a:gd name="connsiteX29" fmla="*/ 1500187 w 1726406"/>
              <a:gd name="connsiteY29" fmla="*/ 59531 h 419100"/>
              <a:gd name="connsiteX30" fmla="*/ 1435894 w 1726406"/>
              <a:gd name="connsiteY30" fmla="*/ 21431 h 419100"/>
              <a:gd name="connsiteX31" fmla="*/ 1395412 w 1726406"/>
              <a:gd name="connsiteY31" fmla="*/ 2381 h 419100"/>
              <a:gd name="connsiteX32" fmla="*/ 1373981 w 1726406"/>
              <a:gd name="connsiteY32" fmla="*/ 0 h 419100"/>
              <a:gd name="connsiteX33" fmla="*/ 1343025 w 1726406"/>
              <a:gd name="connsiteY33" fmla="*/ 2381 h 419100"/>
              <a:gd name="connsiteX34" fmla="*/ 1290637 w 1726406"/>
              <a:gd name="connsiteY34" fmla="*/ 11906 h 419100"/>
              <a:gd name="connsiteX35" fmla="*/ 1235869 w 1726406"/>
              <a:gd name="connsiteY35" fmla="*/ 30956 h 419100"/>
              <a:gd name="connsiteX36" fmla="*/ 1166812 w 1726406"/>
              <a:gd name="connsiteY36" fmla="*/ 64293 h 419100"/>
              <a:gd name="connsiteX37" fmla="*/ 1097756 w 1726406"/>
              <a:gd name="connsiteY37" fmla="*/ 76200 h 419100"/>
              <a:gd name="connsiteX38" fmla="*/ 862012 w 1726406"/>
              <a:gd name="connsiteY38" fmla="*/ 111918 h 419100"/>
              <a:gd name="connsiteX39" fmla="*/ 597694 w 1726406"/>
              <a:gd name="connsiteY39" fmla="*/ 150018 h 419100"/>
              <a:gd name="connsiteX40" fmla="*/ 469106 w 1726406"/>
              <a:gd name="connsiteY40" fmla="*/ 171450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26406" h="419100">
                <a:moveTo>
                  <a:pt x="469106" y="171450"/>
                </a:moveTo>
                <a:lnTo>
                  <a:pt x="266700" y="200025"/>
                </a:lnTo>
                <a:lnTo>
                  <a:pt x="207169" y="202406"/>
                </a:lnTo>
                <a:lnTo>
                  <a:pt x="138112" y="204787"/>
                </a:lnTo>
                <a:lnTo>
                  <a:pt x="85725" y="211931"/>
                </a:lnTo>
                <a:lnTo>
                  <a:pt x="0" y="230981"/>
                </a:lnTo>
                <a:lnTo>
                  <a:pt x="42862" y="404812"/>
                </a:lnTo>
                <a:lnTo>
                  <a:pt x="257175" y="381000"/>
                </a:lnTo>
                <a:lnTo>
                  <a:pt x="478631" y="354806"/>
                </a:lnTo>
                <a:lnTo>
                  <a:pt x="659606" y="338137"/>
                </a:lnTo>
                <a:lnTo>
                  <a:pt x="973931" y="278606"/>
                </a:lnTo>
                <a:lnTo>
                  <a:pt x="1245394" y="228600"/>
                </a:lnTo>
                <a:lnTo>
                  <a:pt x="1278731" y="223837"/>
                </a:lnTo>
                <a:lnTo>
                  <a:pt x="1288256" y="223837"/>
                </a:lnTo>
                <a:lnTo>
                  <a:pt x="1302544" y="226218"/>
                </a:lnTo>
                <a:lnTo>
                  <a:pt x="1319212" y="230981"/>
                </a:lnTo>
                <a:lnTo>
                  <a:pt x="1357312" y="247650"/>
                </a:lnTo>
                <a:lnTo>
                  <a:pt x="1393031" y="271462"/>
                </a:lnTo>
                <a:lnTo>
                  <a:pt x="1407319" y="290512"/>
                </a:lnTo>
                <a:lnTo>
                  <a:pt x="1678781" y="419100"/>
                </a:lnTo>
                <a:lnTo>
                  <a:pt x="1695450" y="376237"/>
                </a:lnTo>
                <a:lnTo>
                  <a:pt x="1709737" y="338137"/>
                </a:lnTo>
                <a:lnTo>
                  <a:pt x="1721644" y="297656"/>
                </a:lnTo>
                <a:lnTo>
                  <a:pt x="1726406" y="264318"/>
                </a:lnTo>
                <a:lnTo>
                  <a:pt x="1726406" y="254793"/>
                </a:lnTo>
                <a:lnTo>
                  <a:pt x="1719262" y="242887"/>
                </a:lnTo>
                <a:lnTo>
                  <a:pt x="1683544" y="207168"/>
                </a:lnTo>
                <a:lnTo>
                  <a:pt x="1619250" y="150018"/>
                </a:lnTo>
                <a:lnTo>
                  <a:pt x="1566862" y="109537"/>
                </a:lnTo>
                <a:lnTo>
                  <a:pt x="1500187" y="59531"/>
                </a:lnTo>
                <a:lnTo>
                  <a:pt x="1435894" y="21431"/>
                </a:lnTo>
                <a:lnTo>
                  <a:pt x="1395412" y="2381"/>
                </a:lnTo>
                <a:lnTo>
                  <a:pt x="1373981" y="0"/>
                </a:lnTo>
                <a:lnTo>
                  <a:pt x="1343025" y="2381"/>
                </a:lnTo>
                <a:lnTo>
                  <a:pt x="1290637" y="11906"/>
                </a:lnTo>
                <a:lnTo>
                  <a:pt x="1235869" y="30956"/>
                </a:lnTo>
                <a:lnTo>
                  <a:pt x="1166812" y="64293"/>
                </a:lnTo>
                <a:lnTo>
                  <a:pt x="1097756" y="76200"/>
                </a:lnTo>
                <a:lnTo>
                  <a:pt x="862012" y="111918"/>
                </a:lnTo>
                <a:lnTo>
                  <a:pt x="597694" y="150018"/>
                </a:lnTo>
                <a:lnTo>
                  <a:pt x="469106" y="171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27623BB6-CA3C-7F4C-9FD6-F05AF5E058F4}"/>
              </a:ext>
            </a:extLst>
          </p:cNvPr>
          <p:cNvSpPr/>
          <p:nvPr/>
        </p:nvSpPr>
        <p:spPr>
          <a:xfrm rot="16200000">
            <a:off x="4975225" y="4114800"/>
            <a:ext cx="2906713" cy="912813"/>
          </a:xfrm>
          <a:custGeom>
            <a:avLst/>
            <a:gdLst>
              <a:gd name="connsiteX0" fmla="*/ 1419225 w 2907506"/>
              <a:gd name="connsiteY0" fmla="*/ 466725 h 912019"/>
              <a:gd name="connsiteX1" fmla="*/ 1621631 w 2907506"/>
              <a:gd name="connsiteY1" fmla="*/ 500063 h 912019"/>
              <a:gd name="connsiteX2" fmla="*/ 1769269 w 2907506"/>
              <a:gd name="connsiteY2" fmla="*/ 519113 h 912019"/>
              <a:gd name="connsiteX3" fmla="*/ 1933575 w 2907506"/>
              <a:gd name="connsiteY3" fmla="*/ 538163 h 912019"/>
              <a:gd name="connsiteX4" fmla="*/ 2195513 w 2907506"/>
              <a:gd name="connsiteY4" fmla="*/ 585788 h 912019"/>
              <a:gd name="connsiteX5" fmla="*/ 2355056 w 2907506"/>
              <a:gd name="connsiteY5" fmla="*/ 611982 h 912019"/>
              <a:gd name="connsiteX6" fmla="*/ 2443163 w 2907506"/>
              <a:gd name="connsiteY6" fmla="*/ 621507 h 912019"/>
              <a:gd name="connsiteX7" fmla="*/ 2550319 w 2907506"/>
              <a:gd name="connsiteY7" fmla="*/ 626269 h 912019"/>
              <a:gd name="connsiteX8" fmla="*/ 2707481 w 2907506"/>
              <a:gd name="connsiteY8" fmla="*/ 623888 h 912019"/>
              <a:gd name="connsiteX9" fmla="*/ 2862263 w 2907506"/>
              <a:gd name="connsiteY9" fmla="*/ 623888 h 912019"/>
              <a:gd name="connsiteX10" fmla="*/ 2878931 w 2907506"/>
              <a:gd name="connsiteY10" fmla="*/ 611982 h 912019"/>
              <a:gd name="connsiteX11" fmla="*/ 2907506 w 2907506"/>
              <a:gd name="connsiteY11" fmla="*/ 573882 h 912019"/>
              <a:gd name="connsiteX12" fmla="*/ 2786063 w 2907506"/>
              <a:gd name="connsiteY12" fmla="*/ 912019 h 912019"/>
              <a:gd name="connsiteX13" fmla="*/ 2733675 w 2907506"/>
              <a:gd name="connsiteY13" fmla="*/ 895350 h 912019"/>
              <a:gd name="connsiteX14" fmla="*/ 2676525 w 2907506"/>
              <a:gd name="connsiteY14" fmla="*/ 885825 h 912019"/>
              <a:gd name="connsiteX15" fmla="*/ 2562225 w 2907506"/>
              <a:gd name="connsiteY15" fmla="*/ 871538 h 912019"/>
              <a:gd name="connsiteX16" fmla="*/ 2400300 w 2907506"/>
              <a:gd name="connsiteY16" fmla="*/ 852488 h 912019"/>
              <a:gd name="connsiteX17" fmla="*/ 2240756 w 2907506"/>
              <a:gd name="connsiteY17" fmla="*/ 833438 h 912019"/>
              <a:gd name="connsiteX18" fmla="*/ 2155031 w 2907506"/>
              <a:gd name="connsiteY18" fmla="*/ 823913 h 912019"/>
              <a:gd name="connsiteX19" fmla="*/ 1926431 w 2907506"/>
              <a:gd name="connsiteY19" fmla="*/ 781050 h 912019"/>
              <a:gd name="connsiteX20" fmla="*/ 1740694 w 2907506"/>
              <a:gd name="connsiteY20" fmla="*/ 759619 h 912019"/>
              <a:gd name="connsiteX21" fmla="*/ 1528763 w 2907506"/>
              <a:gd name="connsiteY21" fmla="*/ 726282 h 912019"/>
              <a:gd name="connsiteX22" fmla="*/ 1326356 w 2907506"/>
              <a:gd name="connsiteY22" fmla="*/ 688182 h 912019"/>
              <a:gd name="connsiteX23" fmla="*/ 1152525 w 2907506"/>
              <a:gd name="connsiteY23" fmla="*/ 652463 h 912019"/>
              <a:gd name="connsiteX24" fmla="*/ 971550 w 2907506"/>
              <a:gd name="connsiteY24" fmla="*/ 609600 h 912019"/>
              <a:gd name="connsiteX25" fmla="*/ 773906 w 2907506"/>
              <a:gd name="connsiteY25" fmla="*/ 557213 h 912019"/>
              <a:gd name="connsiteX26" fmla="*/ 588169 w 2907506"/>
              <a:gd name="connsiteY26" fmla="*/ 488157 h 912019"/>
              <a:gd name="connsiteX27" fmla="*/ 447675 w 2907506"/>
              <a:gd name="connsiteY27" fmla="*/ 442913 h 912019"/>
              <a:gd name="connsiteX28" fmla="*/ 350044 w 2907506"/>
              <a:gd name="connsiteY28" fmla="*/ 395288 h 912019"/>
              <a:gd name="connsiteX29" fmla="*/ 273844 w 2907506"/>
              <a:gd name="connsiteY29" fmla="*/ 345282 h 912019"/>
              <a:gd name="connsiteX30" fmla="*/ 209550 w 2907506"/>
              <a:gd name="connsiteY30" fmla="*/ 292894 h 912019"/>
              <a:gd name="connsiteX31" fmla="*/ 138113 w 2907506"/>
              <a:gd name="connsiteY31" fmla="*/ 226219 h 912019"/>
              <a:gd name="connsiteX32" fmla="*/ 73819 w 2907506"/>
              <a:gd name="connsiteY32" fmla="*/ 157163 h 912019"/>
              <a:gd name="connsiteX33" fmla="*/ 26194 w 2907506"/>
              <a:gd name="connsiteY33" fmla="*/ 95250 h 912019"/>
              <a:gd name="connsiteX34" fmla="*/ 9525 w 2907506"/>
              <a:gd name="connsiteY34" fmla="*/ 61913 h 912019"/>
              <a:gd name="connsiteX35" fmla="*/ 0 w 2907506"/>
              <a:gd name="connsiteY35" fmla="*/ 38100 h 912019"/>
              <a:gd name="connsiteX36" fmla="*/ 0 w 2907506"/>
              <a:gd name="connsiteY36" fmla="*/ 23813 h 912019"/>
              <a:gd name="connsiteX37" fmla="*/ 4763 w 2907506"/>
              <a:gd name="connsiteY37" fmla="*/ 9525 h 912019"/>
              <a:gd name="connsiteX38" fmla="*/ 26194 w 2907506"/>
              <a:gd name="connsiteY38" fmla="*/ 0 h 912019"/>
              <a:gd name="connsiteX39" fmla="*/ 457200 w 2907506"/>
              <a:gd name="connsiteY39" fmla="*/ 150019 h 912019"/>
              <a:gd name="connsiteX40" fmla="*/ 495300 w 2907506"/>
              <a:gd name="connsiteY40" fmla="*/ 176213 h 912019"/>
              <a:gd name="connsiteX41" fmla="*/ 547688 w 2907506"/>
              <a:gd name="connsiteY41" fmla="*/ 204788 h 912019"/>
              <a:gd name="connsiteX42" fmla="*/ 600075 w 2907506"/>
              <a:gd name="connsiteY42" fmla="*/ 226219 h 912019"/>
              <a:gd name="connsiteX43" fmla="*/ 661988 w 2907506"/>
              <a:gd name="connsiteY43" fmla="*/ 247650 h 912019"/>
              <a:gd name="connsiteX44" fmla="*/ 831056 w 2907506"/>
              <a:gd name="connsiteY44" fmla="*/ 333375 h 912019"/>
              <a:gd name="connsiteX45" fmla="*/ 1016794 w 2907506"/>
              <a:gd name="connsiteY45" fmla="*/ 381000 h 912019"/>
              <a:gd name="connsiteX46" fmla="*/ 1209675 w 2907506"/>
              <a:gd name="connsiteY46" fmla="*/ 426244 h 912019"/>
              <a:gd name="connsiteX47" fmla="*/ 1419225 w 2907506"/>
              <a:gd name="connsiteY47" fmla="*/ 466725 h 9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07506" h="912019">
                <a:moveTo>
                  <a:pt x="1419225" y="466725"/>
                </a:moveTo>
                <a:lnTo>
                  <a:pt x="1621631" y="500063"/>
                </a:lnTo>
                <a:lnTo>
                  <a:pt x="1769269" y="519113"/>
                </a:lnTo>
                <a:lnTo>
                  <a:pt x="1933575" y="538163"/>
                </a:lnTo>
                <a:lnTo>
                  <a:pt x="2195513" y="585788"/>
                </a:lnTo>
                <a:lnTo>
                  <a:pt x="2355056" y="611982"/>
                </a:lnTo>
                <a:lnTo>
                  <a:pt x="2443163" y="621507"/>
                </a:lnTo>
                <a:lnTo>
                  <a:pt x="2550319" y="626269"/>
                </a:lnTo>
                <a:lnTo>
                  <a:pt x="2707481" y="623888"/>
                </a:lnTo>
                <a:lnTo>
                  <a:pt x="2862263" y="623888"/>
                </a:lnTo>
                <a:lnTo>
                  <a:pt x="2878931" y="611982"/>
                </a:lnTo>
                <a:lnTo>
                  <a:pt x="2907506" y="573882"/>
                </a:lnTo>
                <a:lnTo>
                  <a:pt x="2786063" y="912019"/>
                </a:lnTo>
                <a:lnTo>
                  <a:pt x="2733675" y="895350"/>
                </a:lnTo>
                <a:lnTo>
                  <a:pt x="2676525" y="885825"/>
                </a:lnTo>
                <a:lnTo>
                  <a:pt x="2562225" y="871538"/>
                </a:lnTo>
                <a:lnTo>
                  <a:pt x="2400300" y="852488"/>
                </a:lnTo>
                <a:lnTo>
                  <a:pt x="2240756" y="833438"/>
                </a:lnTo>
                <a:lnTo>
                  <a:pt x="2155031" y="823913"/>
                </a:lnTo>
                <a:cubicBezTo>
                  <a:pt x="2078858" y="809480"/>
                  <a:pt x="2003959" y="781050"/>
                  <a:pt x="1926431" y="781050"/>
                </a:cubicBezTo>
                <a:lnTo>
                  <a:pt x="1740694" y="759619"/>
                </a:lnTo>
                <a:lnTo>
                  <a:pt x="1528763" y="726282"/>
                </a:lnTo>
                <a:lnTo>
                  <a:pt x="1326356" y="688182"/>
                </a:lnTo>
                <a:lnTo>
                  <a:pt x="1152525" y="652463"/>
                </a:lnTo>
                <a:lnTo>
                  <a:pt x="971550" y="609600"/>
                </a:lnTo>
                <a:lnTo>
                  <a:pt x="773906" y="557213"/>
                </a:lnTo>
                <a:lnTo>
                  <a:pt x="588169" y="488157"/>
                </a:lnTo>
                <a:lnTo>
                  <a:pt x="447675" y="442913"/>
                </a:lnTo>
                <a:lnTo>
                  <a:pt x="350044" y="395288"/>
                </a:lnTo>
                <a:lnTo>
                  <a:pt x="273844" y="345282"/>
                </a:lnTo>
                <a:lnTo>
                  <a:pt x="209550" y="292894"/>
                </a:lnTo>
                <a:lnTo>
                  <a:pt x="138113" y="226219"/>
                </a:lnTo>
                <a:lnTo>
                  <a:pt x="73819" y="157163"/>
                </a:lnTo>
                <a:lnTo>
                  <a:pt x="26194" y="95250"/>
                </a:lnTo>
                <a:lnTo>
                  <a:pt x="9525" y="61913"/>
                </a:lnTo>
                <a:lnTo>
                  <a:pt x="0" y="38100"/>
                </a:lnTo>
                <a:lnTo>
                  <a:pt x="0" y="23813"/>
                </a:lnTo>
                <a:lnTo>
                  <a:pt x="4763" y="9525"/>
                </a:lnTo>
                <a:lnTo>
                  <a:pt x="26194" y="0"/>
                </a:lnTo>
                <a:lnTo>
                  <a:pt x="457200" y="150019"/>
                </a:lnTo>
                <a:lnTo>
                  <a:pt x="495300" y="176213"/>
                </a:lnTo>
                <a:lnTo>
                  <a:pt x="547688" y="204788"/>
                </a:lnTo>
                <a:lnTo>
                  <a:pt x="600075" y="226219"/>
                </a:lnTo>
                <a:lnTo>
                  <a:pt x="661988" y="247650"/>
                </a:lnTo>
                <a:lnTo>
                  <a:pt x="831056" y="333375"/>
                </a:lnTo>
                <a:lnTo>
                  <a:pt x="1016794" y="381000"/>
                </a:lnTo>
                <a:lnTo>
                  <a:pt x="1209675" y="426244"/>
                </a:lnTo>
                <a:lnTo>
                  <a:pt x="1419225" y="466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C4CDCBE0-1B60-124C-9B7C-8EABCC4F2A49}"/>
              </a:ext>
            </a:extLst>
          </p:cNvPr>
          <p:cNvSpPr/>
          <p:nvPr/>
        </p:nvSpPr>
        <p:spPr>
          <a:xfrm rot="16200000">
            <a:off x="5550694" y="5412581"/>
            <a:ext cx="523875" cy="690563"/>
          </a:xfrm>
          <a:custGeom>
            <a:avLst/>
            <a:gdLst>
              <a:gd name="connsiteX0" fmla="*/ 478631 w 523875"/>
              <a:gd name="connsiteY0" fmla="*/ 161925 h 690563"/>
              <a:gd name="connsiteX1" fmla="*/ 502443 w 523875"/>
              <a:gd name="connsiteY1" fmla="*/ 80963 h 690563"/>
              <a:gd name="connsiteX2" fmla="*/ 519112 w 523875"/>
              <a:gd name="connsiteY2" fmla="*/ 40482 h 690563"/>
              <a:gd name="connsiteX3" fmla="*/ 523875 w 523875"/>
              <a:gd name="connsiteY3" fmla="*/ 21432 h 690563"/>
              <a:gd name="connsiteX4" fmla="*/ 521493 w 523875"/>
              <a:gd name="connsiteY4" fmla="*/ 4763 h 690563"/>
              <a:gd name="connsiteX5" fmla="*/ 511968 w 523875"/>
              <a:gd name="connsiteY5" fmla="*/ 0 h 690563"/>
              <a:gd name="connsiteX6" fmla="*/ 492918 w 523875"/>
              <a:gd name="connsiteY6" fmla="*/ 0 h 690563"/>
              <a:gd name="connsiteX7" fmla="*/ 478631 w 523875"/>
              <a:gd name="connsiteY7" fmla="*/ 4763 h 690563"/>
              <a:gd name="connsiteX8" fmla="*/ 461962 w 523875"/>
              <a:gd name="connsiteY8" fmla="*/ 16669 h 690563"/>
              <a:gd name="connsiteX9" fmla="*/ 440531 w 523875"/>
              <a:gd name="connsiteY9" fmla="*/ 61913 h 690563"/>
              <a:gd name="connsiteX10" fmla="*/ 402431 w 523875"/>
              <a:gd name="connsiteY10" fmla="*/ 135732 h 690563"/>
              <a:gd name="connsiteX11" fmla="*/ 354806 w 523875"/>
              <a:gd name="connsiteY11" fmla="*/ 216694 h 690563"/>
              <a:gd name="connsiteX12" fmla="*/ 290512 w 523875"/>
              <a:gd name="connsiteY12" fmla="*/ 302419 h 690563"/>
              <a:gd name="connsiteX13" fmla="*/ 245268 w 523875"/>
              <a:gd name="connsiteY13" fmla="*/ 350044 h 690563"/>
              <a:gd name="connsiteX14" fmla="*/ 207168 w 523875"/>
              <a:gd name="connsiteY14" fmla="*/ 385763 h 690563"/>
              <a:gd name="connsiteX15" fmla="*/ 140493 w 523875"/>
              <a:gd name="connsiteY15" fmla="*/ 433388 h 690563"/>
              <a:gd name="connsiteX16" fmla="*/ 19050 w 523875"/>
              <a:gd name="connsiteY16" fmla="*/ 504825 h 690563"/>
              <a:gd name="connsiteX17" fmla="*/ 0 w 523875"/>
              <a:gd name="connsiteY17" fmla="*/ 521494 h 690563"/>
              <a:gd name="connsiteX18" fmla="*/ 4762 w 523875"/>
              <a:gd name="connsiteY18" fmla="*/ 557213 h 690563"/>
              <a:gd name="connsiteX19" fmla="*/ 500062 w 523875"/>
              <a:gd name="connsiteY19" fmla="*/ 690563 h 690563"/>
              <a:gd name="connsiteX20" fmla="*/ 445293 w 523875"/>
              <a:gd name="connsiteY20" fmla="*/ 650082 h 690563"/>
              <a:gd name="connsiteX21" fmla="*/ 416718 w 523875"/>
              <a:gd name="connsiteY21" fmla="*/ 621507 h 690563"/>
              <a:gd name="connsiteX22" fmla="*/ 397668 w 523875"/>
              <a:gd name="connsiteY22" fmla="*/ 595313 h 690563"/>
              <a:gd name="connsiteX23" fmla="*/ 385762 w 523875"/>
              <a:gd name="connsiteY23" fmla="*/ 566738 h 690563"/>
              <a:gd name="connsiteX24" fmla="*/ 378618 w 523875"/>
              <a:gd name="connsiteY24" fmla="*/ 540544 h 690563"/>
              <a:gd name="connsiteX25" fmla="*/ 381000 w 523875"/>
              <a:gd name="connsiteY25" fmla="*/ 509588 h 690563"/>
              <a:gd name="connsiteX26" fmla="*/ 402431 w 523875"/>
              <a:gd name="connsiteY26" fmla="*/ 409575 h 690563"/>
              <a:gd name="connsiteX27" fmla="*/ 457200 w 523875"/>
              <a:gd name="connsiteY27" fmla="*/ 223838 h 690563"/>
              <a:gd name="connsiteX28" fmla="*/ 478631 w 523875"/>
              <a:gd name="connsiteY28" fmla="*/ 161925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3875" h="690563">
                <a:moveTo>
                  <a:pt x="478631" y="161925"/>
                </a:moveTo>
                <a:lnTo>
                  <a:pt x="502443" y="80963"/>
                </a:lnTo>
                <a:lnTo>
                  <a:pt x="519112" y="40482"/>
                </a:lnTo>
                <a:lnTo>
                  <a:pt x="523875" y="21432"/>
                </a:lnTo>
                <a:lnTo>
                  <a:pt x="521493" y="4763"/>
                </a:lnTo>
                <a:lnTo>
                  <a:pt x="511968" y="0"/>
                </a:lnTo>
                <a:lnTo>
                  <a:pt x="492918" y="0"/>
                </a:lnTo>
                <a:lnTo>
                  <a:pt x="478631" y="4763"/>
                </a:lnTo>
                <a:lnTo>
                  <a:pt x="461962" y="16669"/>
                </a:lnTo>
                <a:lnTo>
                  <a:pt x="440531" y="61913"/>
                </a:lnTo>
                <a:lnTo>
                  <a:pt x="402431" y="135732"/>
                </a:lnTo>
                <a:lnTo>
                  <a:pt x="354806" y="216694"/>
                </a:lnTo>
                <a:lnTo>
                  <a:pt x="290512" y="302419"/>
                </a:lnTo>
                <a:lnTo>
                  <a:pt x="245268" y="350044"/>
                </a:lnTo>
                <a:lnTo>
                  <a:pt x="207168" y="385763"/>
                </a:lnTo>
                <a:lnTo>
                  <a:pt x="140493" y="433388"/>
                </a:lnTo>
                <a:lnTo>
                  <a:pt x="19050" y="504825"/>
                </a:lnTo>
                <a:lnTo>
                  <a:pt x="0" y="521494"/>
                </a:lnTo>
                <a:lnTo>
                  <a:pt x="4762" y="557213"/>
                </a:lnTo>
                <a:lnTo>
                  <a:pt x="500062" y="690563"/>
                </a:lnTo>
                <a:lnTo>
                  <a:pt x="445293" y="650082"/>
                </a:lnTo>
                <a:lnTo>
                  <a:pt x="416718" y="621507"/>
                </a:lnTo>
                <a:lnTo>
                  <a:pt x="397668" y="595313"/>
                </a:lnTo>
                <a:lnTo>
                  <a:pt x="385762" y="566738"/>
                </a:lnTo>
                <a:lnTo>
                  <a:pt x="378618" y="540544"/>
                </a:lnTo>
                <a:lnTo>
                  <a:pt x="381000" y="509588"/>
                </a:lnTo>
                <a:lnTo>
                  <a:pt x="402431" y="409575"/>
                </a:lnTo>
                <a:lnTo>
                  <a:pt x="457200" y="223838"/>
                </a:lnTo>
                <a:lnTo>
                  <a:pt x="478631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100D349C-1FAA-CD46-87B5-42D6F59E983D}"/>
              </a:ext>
            </a:extLst>
          </p:cNvPr>
          <p:cNvSpPr/>
          <p:nvPr/>
        </p:nvSpPr>
        <p:spPr>
          <a:xfrm>
            <a:off x="5267325" y="3175000"/>
            <a:ext cx="768350" cy="1941513"/>
          </a:xfrm>
          <a:custGeom>
            <a:avLst/>
            <a:gdLst>
              <a:gd name="connsiteX0" fmla="*/ 401102 w 768545"/>
              <a:gd name="connsiteY0" fmla="*/ 636714 h 1940996"/>
              <a:gd name="connsiteX1" fmla="*/ 420736 w 768545"/>
              <a:gd name="connsiteY1" fmla="*/ 546957 h 1940996"/>
              <a:gd name="connsiteX2" fmla="*/ 451590 w 768545"/>
              <a:gd name="connsiteY2" fmla="*/ 412321 h 1940996"/>
              <a:gd name="connsiteX3" fmla="*/ 465615 w 768545"/>
              <a:gd name="connsiteY3" fmla="*/ 328174 h 1940996"/>
              <a:gd name="connsiteX4" fmla="*/ 476835 w 768545"/>
              <a:gd name="connsiteY4" fmla="*/ 258051 h 1940996"/>
              <a:gd name="connsiteX5" fmla="*/ 482444 w 768545"/>
              <a:gd name="connsiteY5" fmla="*/ 207563 h 1940996"/>
              <a:gd name="connsiteX6" fmla="*/ 482444 w 768545"/>
              <a:gd name="connsiteY6" fmla="*/ 176709 h 1940996"/>
              <a:gd name="connsiteX7" fmla="*/ 476835 w 768545"/>
              <a:gd name="connsiteY7" fmla="*/ 148660 h 1940996"/>
              <a:gd name="connsiteX8" fmla="*/ 468420 w 768545"/>
              <a:gd name="connsiteY8" fmla="*/ 129026 h 1940996"/>
              <a:gd name="connsiteX9" fmla="*/ 451590 w 768545"/>
              <a:gd name="connsiteY9" fmla="*/ 103781 h 1940996"/>
              <a:gd name="connsiteX10" fmla="*/ 426346 w 768545"/>
              <a:gd name="connsiteY10" fmla="*/ 75732 h 1940996"/>
              <a:gd name="connsiteX11" fmla="*/ 361833 w 768545"/>
              <a:gd name="connsiteY11" fmla="*/ 16829 h 1940996"/>
              <a:gd name="connsiteX12" fmla="*/ 563787 w 768545"/>
              <a:gd name="connsiteY12" fmla="*/ 0 h 1940996"/>
              <a:gd name="connsiteX13" fmla="*/ 647934 w 768545"/>
              <a:gd name="connsiteY13" fmla="*/ 84147 h 1940996"/>
              <a:gd name="connsiteX14" fmla="*/ 701227 w 768545"/>
              <a:gd name="connsiteY14" fmla="*/ 134635 h 1940996"/>
              <a:gd name="connsiteX15" fmla="*/ 723666 w 768545"/>
              <a:gd name="connsiteY15" fmla="*/ 157075 h 1940996"/>
              <a:gd name="connsiteX16" fmla="*/ 743301 w 768545"/>
              <a:gd name="connsiteY16" fmla="*/ 176709 h 1940996"/>
              <a:gd name="connsiteX17" fmla="*/ 754520 w 768545"/>
              <a:gd name="connsiteY17" fmla="*/ 193538 h 1940996"/>
              <a:gd name="connsiteX18" fmla="*/ 762935 w 768545"/>
              <a:gd name="connsiteY18" fmla="*/ 215978 h 1940996"/>
              <a:gd name="connsiteX19" fmla="*/ 768545 w 768545"/>
              <a:gd name="connsiteY19" fmla="*/ 246832 h 1940996"/>
              <a:gd name="connsiteX20" fmla="*/ 765740 w 768545"/>
              <a:gd name="connsiteY20" fmla="*/ 288905 h 1940996"/>
              <a:gd name="connsiteX21" fmla="*/ 748911 w 768545"/>
              <a:gd name="connsiteY21" fmla="*/ 336589 h 1940996"/>
              <a:gd name="connsiteX22" fmla="*/ 715252 w 768545"/>
              <a:gd name="connsiteY22" fmla="*/ 392687 h 1940996"/>
              <a:gd name="connsiteX23" fmla="*/ 701227 w 768545"/>
              <a:gd name="connsiteY23" fmla="*/ 420736 h 1940996"/>
              <a:gd name="connsiteX24" fmla="*/ 673178 w 768545"/>
              <a:gd name="connsiteY24" fmla="*/ 544152 h 1940996"/>
              <a:gd name="connsiteX25" fmla="*/ 614275 w 768545"/>
              <a:gd name="connsiteY25" fmla="*/ 776959 h 1940996"/>
              <a:gd name="connsiteX26" fmla="*/ 577811 w 768545"/>
              <a:gd name="connsiteY26" fmla="*/ 953669 h 1940996"/>
              <a:gd name="connsiteX27" fmla="*/ 535738 w 768545"/>
              <a:gd name="connsiteY27" fmla="*/ 1091109 h 1940996"/>
              <a:gd name="connsiteX28" fmla="*/ 429151 w 768545"/>
              <a:gd name="connsiteY28" fmla="*/ 1408064 h 1940996"/>
              <a:gd name="connsiteX29" fmla="*/ 356223 w 768545"/>
              <a:gd name="connsiteY29" fmla="*/ 1604407 h 1940996"/>
              <a:gd name="connsiteX30" fmla="*/ 224393 w 768545"/>
              <a:gd name="connsiteY30" fmla="*/ 1940996 h 1940996"/>
              <a:gd name="connsiteX31" fmla="*/ 0 w 768545"/>
              <a:gd name="connsiteY31" fmla="*/ 1921362 h 1940996"/>
              <a:gd name="connsiteX32" fmla="*/ 75733 w 768545"/>
              <a:gd name="connsiteY32" fmla="*/ 1744653 h 1940996"/>
              <a:gd name="connsiteX33" fmla="*/ 154270 w 768545"/>
              <a:gd name="connsiteY33" fmla="*/ 1548309 h 1940996"/>
              <a:gd name="connsiteX34" fmla="*/ 199149 w 768545"/>
              <a:gd name="connsiteY34" fmla="*/ 1416478 h 1940996"/>
              <a:gd name="connsiteX35" fmla="*/ 244027 w 768545"/>
              <a:gd name="connsiteY35" fmla="*/ 1284648 h 1940996"/>
              <a:gd name="connsiteX36" fmla="*/ 294516 w 768545"/>
              <a:gd name="connsiteY36" fmla="*/ 1107938 h 1940996"/>
              <a:gd name="connsiteX37" fmla="*/ 325370 w 768545"/>
              <a:gd name="connsiteY37" fmla="*/ 981718 h 1940996"/>
              <a:gd name="connsiteX38" fmla="*/ 401102 w 768545"/>
              <a:gd name="connsiteY38" fmla="*/ 636714 h 194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68545" h="1940996">
                <a:moveTo>
                  <a:pt x="401102" y="636714"/>
                </a:moveTo>
                <a:lnTo>
                  <a:pt x="420736" y="546957"/>
                </a:lnTo>
                <a:lnTo>
                  <a:pt x="451590" y="412321"/>
                </a:lnTo>
                <a:lnTo>
                  <a:pt x="465615" y="328174"/>
                </a:lnTo>
                <a:lnTo>
                  <a:pt x="476835" y="258051"/>
                </a:lnTo>
                <a:lnTo>
                  <a:pt x="482444" y="207563"/>
                </a:lnTo>
                <a:lnTo>
                  <a:pt x="482444" y="176709"/>
                </a:lnTo>
                <a:lnTo>
                  <a:pt x="476835" y="148660"/>
                </a:lnTo>
                <a:lnTo>
                  <a:pt x="468420" y="129026"/>
                </a:lnTo>
                <a:lnTo>
                  <a:pt x="451590" y="103781"/>
                </a:lnTo>
                <a:lnTo>
                  <a:pt x="426346" y="75732"/>
                </a:lnTo>
                <a:lnTo>
                  <a:pt x="361833" y="16829"/>
                </a:lnTo>
                <a:lnTo>
                  <a:pt x="563787" y="0"/>
                </a:lnTo>
                <a:lnTo>
                  <a:pt x="647934" y="84147"/>
                </a:lnTo>
                <a:lnTo>
                  <a:pt x="701227" y="134635"/>
                </a:lnTo>
                <a:lnTo>
                  <a:pt x="723666" y="157075"/>
                </a:lnTo>
                <a:lnTo>
                  <a:pt x="743301" y="176709"/>
                </a:lnTo>
                <a:lnTo>
                  <a:pt x="754520" y="193538"/>
                </a:lnTo>
                <a:lnTo>
                  <a:pt x="762935" y="215978"/>
                </a:lnTo>
                <a:lnTo>
                  <a:pt x="768545" y="246832"/>
                </a:lnTo>
                <a:lnTo>
                  <a:pt x="765740" y="288905"/>
                </a:lnTo>
                <a:lnTo>
                  <a:pt x="748911" y="336589"/>
                </a:lnTo>
                <a:lnTo>
                  <a:pt x="715252" y="392687"/>
                </a:lnTo>
                <a:lnTo>
                  <a:pt x="701227" y="420736"/>
                </a:lnTo>
                <a:lnTo>
                  <a:pt x="673178" y="544152"/>
                </a:lnTo>
                <a:lnTo>
                  <a:pt x="614275" y="776959"/>
                </a:lnTo>
                <a:lnTo>
                  <a:pt x="577811" y="953669"/>
                </a:lnTo>
                <a:lnTo>
                  <a:pt x="535738" y="1091109"/>
                </a:lnTo>
                <a:lnTo>
                  <a:pt x="429151" y="1408064"/>
                </a:lnTo>
                <a:lnTo>
                  <a:pt x="356223" y="1604407"/>
                </a:lnTo>
                <a:lnTo>
                  <a:pt x="224393" y="1940996"/>
                </a:lnTo>
                <a:lnTo>
                  <a:pt x="0" y="1921362"/>
                </a:lnTo>
                <a:lnTo>
                  <a:pt x="75733" y="1744653"/>
                </a:lnTo>
                <a:lnTo>
                  <a:pt x="154270" y="1548309"/>
                </a:lnTo>
                <a:lnTo>
                  <a:pt x="199149" y="1416478"/>
                </a:lnTo>
                <a:lnTo>
                  <a:pt x="244027" y="1284648"/>
                </a:lnTo>
                <a:lnTo>
                  <a:pt x="294516" y="1107938"/>
                </a:lnTo>
                <a:lnTo>
                  <a:pt x="325370" y="981718"/>
                </a:lnTo>
                <a:lnTo>
                  <a:pt x="401102" y="6367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27D2330E-B15F-314C-B3C5-0DB32B127A66}"/>
              </a:ext>
            </a:extLst>
          </p:cNvPr>
          <p:cNvSpPr/>
          <p:nvPr/>
        </p:nvSpPr>
        <p:spPr>
          <a:xfrm>
            <a:off x="4037013" y="3817938"/>
            <a:ext cx="3390900" cy="555625"/>
          </a:xfrm>
          <a:custGeom>
            <a:avLst/>
            <a:gdLst>
              <a:gd name="connsiteX0" fmla="*/ 1147207 w 3391133"/>
              <a:gd name="connsiteY0" fmla="*/ 215978 h 555372"/>
              <a:gd name="connsiteX1" fmla="*/ 1624041 w 3391133"/>
              <a:gd name="connsiteY1" fmla="*/ 143050 h 555372"/>
              <a:gd name="connsiteX2" fmla="*/ 1893312 w 3391133"/>
              <a:gd name="connsiteY2" fmla="*/ 120611 h 555372"/>
              <a:gd name="connsiteX3" fmla="*/ 2201852 w 3391133"/>
              <a:gd name="connsiteY3" fmla="*/ 89757 h 555372"/>
              <a:gd name="connsiteX4" fmla="*/ 2532831 w 3391133"/>
              <a:gd name="connsiteY4" fmla="*/ 56098 h 555372"/>
              <a:gd name="connsiteX5" fmla="*/ 2757224 w 3391133"/>
              <a:gd name="connsiteY5" fmla="*/ 36464 h 555372"/>
              <a:gd name="connsiteX6" fmla="*/ 2813322 w 3391133"/>
              <a:gd name="connsiteY6" fmla="*/ 42073 h 555372"/>
              <a:gd name="connsiteX7" fmla="*/ 2866616 w 3391133"/>
              <a:gd name="connsiteY7" fmla="*/ 39268 h 555372"/>
              <a:gd name="connsiteX8" fmla="*/ 2925519 w 3391133"/>
              <a:gd name="connsiteY8" fmla="*/ 28049 h 555372"/>
              <a:gd name="connsiteX9" fmla="*/ 2964787 w 3391133"/>
              <a:gd name="connsiteY9" fmla="*/ 11219 h 555372"/>
              <a:gd name="connsiteX10" fmla="*/ 2978812 w 3391133"/>
              <a:gd name="connsiteY10" fmla="*/ 2805 h 555372"/>
              <a:gd name="connsiteX11" fmla="*/ 3001251 w 3391133"/>
              <a:gd name="connsiteY11" fmla="*/ 0 h 555372"/>
              <a:gd name="connsiteX12" fmla="*/ 3046130 w 3391133"/>
              <a:gd name="connsiteY12" fmla="*/ 5610 h 555372"/>
              <a:gd name="connsiteX13" fmla="*/ 3082593 w 3391133"/>
              <a:gd name="connsiteY13" fmla="*/ 14024 h 555372"/>
              <a:gd name="connsiteX14" fmla="*/ 3163936 w 3391133"/>
              <a:gd name="connsiteY14" fmla="*/ 39268 h 555372"/>
              <a:gd name="connsiteX15" fmla="*/ 3236863 w 3391133"/>
              <a:gd name="connsiteY15" fmla="*/ 64513 h 555372"/>
              <a:gd name="connsiteX16" fmla="*/ 3281742 w 3391133"/>
              <a:gd name="connsiteY16" fmla="*/ 84147 h 555372"/>
              <a:gd name="connsiteX17" fmla="*/ 3309791 w 3391133"/>
              <a:gd name="connsiteY17" fmla="*/ 98172 h 555372"/>
              <a:gd name="connsiteX18" fmla="*/ 3340645 w 3391133"/>
              <a:gd name="connsiteY18" fmla="*/ 117806 h 555372"/>
              <a:gd name="connsiteX19" fmla="*/ 3363084 w 3391133"/>
              <a:gd name="connsiteY19" fmla="*/ 137440 h 555372"/>
              <a:gd name="connsiteX20" fmla="*/ 3379914 w 3391133"/>
              <a:gd name="connsiteY20" fmla="*/ 154270 h 555372"/>
              <a:gd name="connsiteX21" fmla="*/ 3388328 w 3391133"/>
              <a:gd name="connsiteY21" fmla="*/ 171099 h 555372"/>
              <a:gd name="connsiteX22" fmla="*/ 3391133 w 3391133"/>
              <a:gd name="connsiteY22" fmla="*/ 193538 h 555372"/>
              <a:gd name="connsiteX23" fmla="*/ 3379914 w 3391133"/>
              <a:gd name="connsiteY23" fmla="*/ 235612 h 555372"/>
              <a:gd name="connsiteX24" fmla="*/ 3360279 w 3391133"/>
              <a:gd name="connsiteY24" fmla="*/ 269271 h 555372"/>
              <a:gd name="connsiteX25" fmla="*/ 3332230 w 3391133"/>
              <a:gd name="connsiteY25" fmla="*/ 286100 h 555372"/>
              <a:gd name="connsiteX26" fmla="*/ 3298571 w 3391133"/>
              <a:gd name="connsiteY26" fmla="*/ 300125 h 555372"/>
              <a:gd name="connsiteX27" fmla="*/ 3259303 w 3391133"/>
              <a:gd name="connsiteY27" fmla="*/ 302930 h 555372"/>
              <a:gd name="connsiteX28" fmla="*/ 3169546 w 3391133"/>
              <a:gd name="connsiteY28" fmla="*/ 297320 h 555372"/>
              <a:gd name="connsiteX29" fmla="*/ 2908689 w 3391133"/>
              <a:gd name="connsiteY29" fmla="*/ 286100 h 555372"/>
              <a:gd name="connsiteX30" fmla="*/ 2701126 w 3391133"/>
              <a:gd name="connsiteY30" fmla="*/ 280491 h 555372"/>
              <a:gd name="connsiteX31" fmla="*/ 2381366 w 3391133"/>
              <a:gd name="connsiteY31" fmla="*/ 280491 h 555372"/>
              <a:gd name="connsiteX32" fmla="*/ 2235511 w 3391133"/>
              <a:gd name="connsiteY32" fmla="*/ 286100 h 555372"/>
              <a:gd name="connsiteX33" fmla="*/ 2055997 w 3391133"/>
              <a:gd name="connsiteY33" fmla="*/ 300125 h 555372"/>
              <a:gd name="connsiteX34" fmla="*/ 1831604 w 3391133"/>
              <a:gd name="connsiteY34" fmla="*/ 319759 h 555372"/>
              <a:gd name="connsiteX35" fmla="*/ 1497820 w 3391133"/>
              <a:gd name="connsiteY35" fmla="*/ 356223 h 555372"/>
              <a:gd name="connsiteX36" fmla="*/ 1121963 w 3391133"/>
              <a:gd name="connsiteY36" fmla="*/ 420736 h 555372"/>
              <a:gd name="connsiteX37" fmla="*/ 900375 w 3391133"/>
              <a:gd name="connsiteY37" fmla="*/ 462810 h 555372"/>
              <a:gd name="connsiteX38" fmla="*/ 625494 w 3391133"/>
              <a:gd name="connsiteY38" fmla="*/ 524518 h 555372"/>
              <a:gd name="connsiteX39" fmla="*/ 532932 w 3391133"/>
              <a:gd name="connsiteY39" fmla="*/ 541347 h 555372"/>
              <a:gd name="connsiteX40" fmla="*/ 474029 w 3391133"/>
              <a:gd name="connsiteY40" fmla="*/ 549762 h 555372"/>
              <a:gd name="connsiteX41" fmla="*/ 431955 w 3391133"/>
              <a:gd name="connsiteY41" fmla="*/ 555372 h 555372"/>
              <a:gd name="connsiteX42" fmla="*/ 389882 w 3391133"/>
              <a:gd name="connsiteY42" fmla="*/ 555372 h 555372"/>
              <a:gd name="connsiteX43" fmla="*/ 339393 w 3391133"/>
              <a:gd name="connsiteY43" fmla="*/ 552567 h 555372"/>
              <a:gd name="connsiteX44" fmla="*/ 305735 w 3391133"/>
              <a:gd name="connsiteY44" fmla="*/ 544152 h 555372"/>
              <a:gd name="connsiteX45" fmla="*/ 258051 w 3391133"/>
              <a:gd name="connsiteY45" fmla="*/ 521713 h 555372"/>
              <a:gd name="connsiteX46" fmla="*/ 210368 w 3391133"/>
              <a:gd name="connsiteY46" fmla="*/ 496468 h 555372"/>
              <a:gd name="connsiteX47" fmla="*/ 168294 w 3391133"/>
              <a:gd name="connsiteY47" fmla="*/ 468419 h 555372"/>
              <a:gd name="connsiteX48" fmla="*/ 123416 w 3391133"/>
              <a:gd name="connsiteY48" fmla="*/ 431956 h 555372"/>
              <a:gd name="connsiteX49" fmla="*/ 81342 w 3391133"/>
              <a:gd name="connsiteY49" fmla="*/ 389882 h 555372"/>
              <a:gd name="connsiteX50" fmla="*/ 50488 w 3391133"/>
              <a:gd name="connsiteY50" fmla="*/ 356223 h 555372"/>
              <a:gd name="connsiteX51" fmla="*/ 19634 w 3391133"/>
              <a:gd name="connsiteY51" fmla="*/ 308540 h 555372"/>
              <a:gd name="connsiteX52" fmla="*/ 8414 w 3391133"/>
              <a:gd name="connsiteY52" fmla="*/ 283295 h 555372"/>
              <a:gd name="connsiteX53" fmla="*/ 0 w 3391133"/>
              <a:gd name="connsiteY53" fmla="*/ 258051 h 555372"/>
              <a:gd name="connsiteX54" fmla="*/ 2804 w 3391133"/>
              <a:gd name="connsiteY54" fmla="*/ 246832 h 555372"/>
              <a:gd name="connsiteX55" fmla="*/ 16829 w 3391133"/>
              <a:gd name="connsiteY55" fmla="*/ 241222 h 555372"/>
              <a:gd name="connsiteX56" fmla="*/ 44878 w 3391133"/>
              <a:gd name="connsiteY56" fmla="*/ 249637 h 555372"/>
              <a:gd name="connsiteX57" fmla="*/ 64512 w 3391133"/>
              <a:gd name="connsiteY57" fmla="*/ 258051 h 555372"/>
              <a:gd name="connsiteX58" fmla="*/ 78537 w 3391133"/>
              <a:gd name="connsiteY58" fmla="*/ 272076 h 555372"/>
              <a:gd name="connsiteX59" fmla="*/ 100976 w 3391133"/>
              <a:gd name="connsiteY59" fmla="*/ 286100 h 555372"/>
              <a:gd name="connsiteX60" fmla="*/ 131830 w 3391133"/>
              <a:gd name="connsiteY60" fmla="*/ 300125 h 555372"/>
              <a:gd name="connsiteX61" fmla="*/ 179514 w 3391133"/>
              <a:gd name="connsiteY61" fmla="*/ 314149 h 555372"/>
              <a:gd name="connsiteX62" fmla="*/ 241222 w 3391133"/>
              <a:gd name="connsiteY62" fmla="*/ 322564 h 555372"/>
              <a:gd name="connsiteX63" fmla="*/ 322564 w 3391133"/>
              <a:gd name="connsiteY63" fmla="*/ 328174 h 555372"/>
              <a:gd name="connsiteX64" fmla="*/ 474029 w 3391133"/>
              <a:gd name="connsiteY64" fmla="*/ 319759 h 555372"/>
              <a:gd name="connsiteX65" fmla="*/ 692812 w 3391133"/>
              <a:gd name="connsiteY65" fmla="*/ 294515 h 555372"/>
              <a:gd name="connsiteX66" fmla="*/ 790984 w 3391133"/>
              <a:gd name="connsiteY66" fmla="*/ 277686 h 555372"/>
              <a:gd name="connsiteX67" fmla="*/ 992937 w 3391133"/>
              <a:gd name="connsiteY67" fmla="*/ 238417 h 555372"/>
              <a:gd name="connsiteX68" fmla="*/ 1147207 w 3391133"/>
              <a:gd name="connsiteY68" fmla="*/ 215978 h 55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391133" h="555372">
                <a:moveTo>
                  <a:pt x="1147207" y="215978"/>
                </a:moveTo>
                <a:lnTo>
                  <a:pt x="1624041" y="143050"/>
                </a:lnTo>
                <a:lnTo>
                  <a:pt x="1893312" y="120611"/>
                </a:lnTo>
                <a:lnTo>
                  <a:pt x="2201852" y="89757"/>
                </a:lnTo>
                <a:lnTo>
                  <a:pt x="2532831" y="56098"/>
                </a:lnTo>
                <a:lnTo>
                  <a:pt x="2757224" y="36464"/>
                </a:lnTo>
                <a:lnTo>
                  <a:pt x="2813322" y="42073"/>
                </a:lnTo>
                <a:lnTo>
                  <a:pt x="2866616" y="39268"/>
                </a:lnTo>
                <a:lnTo>
                  <a:pt x="2925519" y="28049"/>
                </a:lnTo>
                <a:lnTo>
                  <a:pt x="2964787" y="11219"/>
                </a:lnTo>
                <a:lnTo>
                  <a:pt x="2978812" y="2805"/>
                </a:lnTo>
                <a:lnTo>
                  <a:pt x="3001251" y="0"/>
                </a:lnTo>
                <a:lnTo>
                  <a:pt x="3046130" y="5610"/>
                </a:lnTo>
                <a:lnTo>
                  <a:pt x="3082593" y="14024"/>
                </a:lnTo>
                <a:lnTo>
                  <a:pt x="3163936" y="39268"/>
                </a:lnTo>
                <a:lnTo>
                  <a:pt x="3236863" y="64513"/>
                </a:lnTo>
                <a:lnTo>
                  <a:pt x="3281742" y="84147"/>
                </a:lnTo>
                <a:lnTo>
                  <a:pt x="3309791" y="98172"/>
                </a:lnTo>
                <a:lnTo>
                  <a:pt x="3340645" y="117806"/>
                </a:lnTo>
                <a:lnTo>
                  <a:pt x="3363084" y="137440"/>
                </a:lnTo>
                <a:lnTo>
                  <a:pt x="3379914" y="154270"/>
                </a:lnTo>
                <a:lnTo>
                  <a:pt x="3388328" y="171099"/>
                </a:lnTo>
                <a:lnTo>
                  <a:pt x="3391133" y="193538"/>
                </a:lnTo>
                <a:lnTo>
                  <a:pt x="3379914" y="235612"/>
                </a:lnTo>
                <a:lnTo>
                  <a:pt x="3360279" y="269271"/>
                </a:lnTo>
                <a:lnTo>
                  <a:pt x="3332230" y="286100"/>
                </a:lnTo>
                <a:lnTo>
                  <a:pt x="3298571" y="300125"/>
                </a:lnTo>
                <a:lnTo>
                  <a:pt x="3259303" y="302930"/>
                </a:lnTo>
                <a:lnTo>
                  <a:pt x="3169546" y="297320"/>
                </a:lnTo>
                <a:lnTo>
                  <a:pt x="2908689" y="286100"/>
                </a:lnTo>
                <a:lnTo>
                  <a:pt x="2701126" y="280491"/>
                </a:lnTo>
                <a:lnTo>
                  <a:pt x="2381366" y="280491"/>
                </a:lnTo>
                <a:lnTo>
                  <a:pt x="2235511" y="286100"/>
                </a:lnTo>
                <a:lnTo>
                  <a:pt x="2055997" y="300125"/>
                </a:lnTo>
                <a:lnTo>
                  <a:pt x="1831604" y="319759"/>
                </a:lnTo>
                <a:lnTo>
                  <a:pt x="1497820" y="356223"/>
                </a:lnTo>
                <a:lnTo>
                  <a:pt x="1121963" y="420736"/>
                </a:lnTo>
                <a:lnTo>
                  <a:pt x="900375" y="462810"/>
                </a:lnTo>
                <a:lnTo>
                  <a:pt x="625494" y="524518"/>
                </a:lnTo>
                <a:lnTo>
                  <a:pt x="532932" y="541347"/>
                </a:lnTo>
                <a:lnTo>
                  <a:pt x="474029" y="549762"/>
                </a:lnTo>
                <a:lnTo>
                  <a:pt x="431955" y="555372"/>
                </a:lnTo>
                <a:lnTo>
                  <a:pt x="389882" y="555372"/>
                </a:lnTo>
                <a:lnTo>
                  <a:pt x="339393" y="552567"/>
                </a:lnTo>
                <a:lnTo>
                  <a:pt x="305735" y="544152"/>
                </a:lnTo>
                <a:lnTo>
                  <a:pt x="258051" y="521713"/>
                </a:lnTo>
                <a:lnTo>
                  <a:pt x="210368" y="496468"/>
                </a:lnTo>
                <a:lnTo>
                  <a:pt x="168294" y="468419"/>
                </a:lnTo>
                <a:lnTo>
                  <a:pt x="123416" y="431956"/>
                </a:lnTo>
                <a:lnTo>
                  <a:pt x="81342" y="389882"/>
                </a:lnTo>
                <a:lnTo>
                  <a:pt x="50488" y="356223"/>
                </a:lnTo>
                <a:lnTo>
                  <a:pt x="19634" y="308540"/>
                </a:lnTo>
                <a:lnTo>
                  <a:pt x="8414" y="283295"/>
                </a:lnTo>
                <a:lnTo>
                  <a:pt x="0" y="258051"/>
                </a:lnTo>
                <a:lnTo>
                  <a:pt x="2804" y="246832"/>
                </a:lnTo>
                <a:lnTo>
                  <a:pt x="16829" y="241222"/>
                </a:lnTo>
                <a:lnTo>
                  <a:pt x="44878" y="249637"/>
                </a:lnTo>
                <a:lnTo>
                  <a:pt x="64512" y="258051"/>
                </a:lnTo>
                <a:lnTo>
                  <a:pt x="78537" y="272076"/>
                </a:lnTo>
                <a:lnTo>
                  <a:pt x="100976" y="286100"/>
                </a:lnTo>
                <a:lnTo>
                  <a:pt x="131830" y="300125"/>
                </a:lnTo>
                <a:lnTo>
                  <a:pt x="179514" y="314149"/>
                </a:lnTo>
                <a:lnTo>
                  <a:pt x="241222" y="322564"/>
                </a:lnTo>
                <a:lnTo>
                  <a:pt x="322564" y="328174"/>
                </a:lnTo>
                <a:lnTo>
                  <a:pt x="474029" y="319759"/>
                </a:lnTo>
                <a:lnTo>
                  <a:pt x="692812" y="294515"/>
                </a:lnTo>
                <a:lnTo>
                  <a:pt x="790984" y="277686"/>
                </a:lnTo>
                <a:lnTo>
                  <a:pt x="992937" y="238417"/>
                </a:lnTo>
                <a:lnTo>
                  <a:pt x="1147207" y="2159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836A64D-4BC6-403F-89F2-555517B0A78F}"/>
              </a:ext>
            </a:extLst>
          </p:cNvPr>
          <p:cNvGrpSpPr/>
          <p:nvPr/>
        </p:nvGrpSpPr>
        <p:grpSpPr>
          <a:xfrm>
            <a:off x="2613025" y="1400175"/>
            <a:ext cx="4814888" cy="4619625"/>
            <a:chOff x="2765425" y="1557338"/>
            <a:chExt cx="4814888" cy="4619625"/>
          </a:xfrm>
        </p:grpSpPr>
        <p:sp>
          <p:nvSpPr>
            <p:cNvPr id="28" name="フリーフォーム 73">
              <a:extLst>
                <a:ext uri="{FF2B5EF4-FFF2-40B4-BE49-F238E27FC236}">
                  <a16:creationId xmlns:a16="http://schemas.microsoft.com/office/drawing/2014/main" id="{D5C14B6A-5042-4504-9A7F-84DB9FC42223}"/>
                </a:ext>
              </a:extLst>
            </p:cNvPr>
            <p:cNvSpPr/>
            <p:nvPr/>
          </p:nvSpPr>
          <p:spPr>
            <a:xfrm>
              <a:off x="2786063" y="25542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5">
              <a:extLst>
                <a:ext uri="{FF2B5EF4-FFF2-40B4-BE49-F238E27FC236}">
                  <a16:creationId xmlns:a16="http://schemas.microsoft.com/office/drawing/2014/main" id="{FF5EBD29-97F0-4439-AD61-120F7BE39128}"/>
                </a:ext>
              </a:extLst>
            </p:cNvPr>
            <p:cNvSpPr/>
            <p:nvPr/>
          </p:nvSpPr>
          <p:spPr>
            <a:xfrm>
              <a:off x="4460875" y="15573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0">
              <a:extLst>
                <a:ext uri="{FF2B5EF4-FFF2-40B4-BE49-F238E27FC236}">
                  <a16:creationId xmlns:a16="http://schemas.microsoft.com/office/drawing/2014/main" id="{BA429656-CFE5-4DD1-86A0-C9321B3522E0}"/>
                </a:ext>
              </a:extLst>
            </p:cNvPr>
            <p:cNvSpPr/>
            <p:nvPr/>
          </p:nvSpPr>
          <p:spPr>
            <a:xfrm rot="16200000">
              <a:off x="1705769" y="35361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1">
              <a:extLst>
                <a:ext uri="{FF2B5EF4-FFF2-40B4-BE49-F238E27FC236}">
                  <a16:creationId xmlns:a16="http://schemas.microsoft.com/office/drawing/2014/main" id="{E99DB0E7-3230-4F07-8921-CEB7DE040DD8}"/>
                </a:ext>
              </a:extLst>
            </p:cNvPr>
            <p:cNvSpPr/>
            <p:nvPr/>
          </p:nvSpPr>
          <p:spPr>
            <a:xfrm rot="16200000">
              <a:off x="2279651" y="33893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CB87E4FF-7B7F-4C30-AC59-ACCFCB6EFCB6}"/>
                </a:ext>
              </a:extLst>
            </p:cNvPr>
            <p:cNvSpPr/>
            <p:nvPr/>
          </p:nvSpPr>
          <p:spPr>
            <a:xfrm>
              <a:off x="3943350" y="32004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6">
              <a:extLst>
                <a:ext uri="{FF2B5EF4-FFF2-40B4-BE49-F238E27FC236}">
                  <a16:creationId xmlns:a16="http://schemas.microsoft.com/office/drawing/2014/main" id="{1FDE69E8-377A-4C73-9938-1C1D760EB779}"/>
                </a:ext>
              </a:extLst>
            </p:cNvPr>
            <p:cNvSpPr/>
            <p:nvPr/>
          </p:nvSpPr>
          <p:spPr>
            <a:xfrm>
              <a:off x="5072063" y="22193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7">
              <a:extLst>
                <a:ext uri="{FF2B5EF4-FFF2-40B4-BE49-F238E27FC236}">
                  <a16:creationId xmlns:a16="http://schemas.microsoft.com/office/drawing/2014/main" id="{4F065723-B52C-4644-9593-2003855A033E}"/>
                </a:ext>
              </a:extLst>
            </p:cNvPr>
            <p:cNvSpPr/>
            <p:nvPr/>
          </p:nvSpPr>
          <p:spPr>
            <a:xfrm>
              <a:off x="4625975" y="30734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5">
              <a:extLst>
                <a:ext uri="{FF2B5EF4-FFF2-40B4-BE49-F238E27FC236}">
                  <a16:creationId xmlns:a16="http://schemas.microsoft.com/office/drawing/2014/main" id="{AAAB5B7F-7422-4A59-BB29-B8B8A00D7F4F}"/>
                </a:ext>
              </a:extLst>
            </p:cNvPr>
            <p:cNvSpPr/>
            <p:nvPr/>
          </p:nvSpPr>
          <p:spPr>
            <a:xfrm>
              <a:off x="4770438" y="51863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6">
              <a:extLst>
                <a:ext uri="{FF2B5EF4-FFF2-40B4-BE49-F238E27FC236}">
                  <a16:creationId xmlns:a16="http://schemas.microsoft.com/office/drawing/2014/main" id="{233499CA-6C6C-423A-A7C7-8C93DA20602B}"/>
                </a:ext>
              </a:extLst>
            </p:cNvPr>
            <p:cNvSpPr/>
            <p:nvPr/>
          </p:nvSpPr>
          <p:spPr>
            <a:xfrm>
              <a:off x="5341938" y="30241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2">
              <a:extLst>
                <a:ext uri="{FF2B5EF4-FFF2-40B4-BE49-F238E27FC236}">
                  <a16:creationId xmlns:a16="http://schemas.microsoft.com/office/drawing/2014/main" id="{E5A8D072-B664-40A3-839F-574AC8A0FF93}"/>
                </a:ext>
              </a:extLst>
            </p:cNvPr>
            <p:cNvSpPr/>
            <p:nvPr/>
          </p:nvSpPr>
          <p:spPr>
            <a:xfrm rot="16200000">
              <a:off x="5127625" y="42672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3">
              <a:extLst>
                <a:ext uri="{FF2B5EF4-FFF2-40B4-BE49-F238E27FC236}">
                  <a16:creationId xmlns:a16="http://schemas.microsoft.com/office/drawing/2014/main" id="{9641C0A7-EE32-4F6B-AA21-D3B00017302E}"/>
                </a:ext>
              </a:extLst>
            </p:cNvPr>
            <p:cNvSpPr/>
            <p:nvPr/>
          </p:nvSpPr>
          <p:spPr>
            <a:xfrm rot="16200000">
              <a:off x="5703094" y="55649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8">
              <a:extLst>
                <a:ext uri="{FF2B5EF4-FFF2-40B4-BE49-F238E27FC236}">
                  <a16:creationId xmlns:a16="http://schemas.microsoft.com/office/drawing/2014/main" id="{60005569-2D5C-4914-86F4-4AE66360D05E}"/>
                </a:ext>
              </a:extLst>
            </p:cNvPr>
            <p:cNvSpPr/>
            <p:nvPr/>
          </p:nvSpPr>
          <p:spPr>
            <a:xfrm>
              <a:off x="5419725" y="33274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8D4158C0-A012-4EFB-856B-072884751F3B}"/>
                </a:ext>
              </a:extLst>
            </p:cNvPr>
            <p:cNvSpPr/>
            <p:nvPr/>
          </p:nvSpPr>
          <p:spPr>
            <a:xfrm>
              <a:off x="4189413" y="39703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247511F9-6189-4135-9AD9-61042346495C}"/>
              </a:ext>
            </a:extLst>
          </p:cNvPr>
          <p:cNvGrpSpPr/>
          <p:nvPr/>
        </p:nvGrpSpPr>
        <p:grpSpPr>
          <a:xfrm>
            <a:off x="2633663" y="1390649"/>
            <a:ext cx="4814888" cy="4624388"/>
            <a:chOff x="2765425" y="1552575"/>
            <a:chExt cx="4814888" cy="4624388"/>
          </a:xfrm>
        </p:grpSpPr>
        <p:sp>
          <p:nvSpPr>
            <p:cNvPr id="69" name="フリーフォーム 73">
              <a:extLst>
                <a:ext uri="{FF2B5EF4-FFF2-40B4-BE49-F238E27FC236}">
                  <a16:creationId xmlns:a16="http://schemas.microsoft.com/office/drawing/2014/main" id="{FD92BDAD-2027-44C7-B8F7-2A95C96F43F3}"/>
                </a:ext>
              </a:extLst>
            </p:cNvPr>
            <p:cNvSpPr/>
            <p:nvPr/>
          </p:nvSpPr>
          <p:spPr>
            <a:xfrm>
              <a:off x="2786063" y="25542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75">
              <a:extLst>
                <a:ext uri="{FF2B5EF4-FFF2-40B4-BE49-F238E27FC236}">
                  <a16:creationId xmlns:a16="http://schemas.microsoft.com/office/drawing/2014/main" id="{E6F203B5-6BFC-442F-AED3-A4177924A318}"/>
                </a:ext>
              </a:extLst>
            </p:cNvPr>
            <p:cNvSpPr/>
            <p:nvPr/>
          </p:nvSpPr>
          <p:spPr>
            <a:xfrm>
              <a:off x="4460875" y="15573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90">
              <a:extLst>
                <a:ext uri="{FF2B5EF4-FFF2-40B4-BE49-F238E27FC236}">
                  <a16:creationId xmlns:a16="http://schemas.microsoft.com/office/drawing/2014/main" id="{13631225-6300-44C2-BA81-31D2B15904D0}"/>
                </a:ext>
              </a:extLst>
            </p:cNvPr>
            <p:cNvSpPr/>
            <p:nvPr/>
          </p:nvSpPr>
          <p:spPr>
            <a:xfrm rot="16200000">
              <a:off x="1705769" y="35361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91">
              <a:extLst>
                <a:ext uri="{FF2B5EF4-FFF2-40B4-BE49-F238E27FC236}">
                  <a16:creationId xmlns:a16="http://schemas.microsoft.com/office/drawing/2014/main" id="{91049016-10C5-40A4-B781-CC23D8F28FDF}"/>
                </a:ext>
              </a:extLst>
            </p:cNvPr>
            <p:cNvSpPr/>
            <p:nvPr/>
          </p:nvSpPr>
          <p:spPr>
            <a:xfrm rot="16200000">
              <a:off x="2279651" y="33893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4">
              <a:extLst>
                <a:ext uri="{FF2B5EF4-FFF2-40B4-BE49-F238E27FC236}">
                  <a16:creationId xmlns:a16="http://schemas.microsoft.com/office/drawing/2014/main" id="{F27098CC-E836-4C96-9832-A5B0B2AF70C2}"/>
                </a:ext>
              </a:extLst>
            </p:cNvPr>
            <p:cNvSpPr/>
            <p:nvPr/>
          </p:nvSpPr>
          <p:spPr>
            <a:xfrm>
              <a:off x="3943350" y="32004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6">
              <a:extLst>
                <a:ext uri="{FF2B5EF4-FFF2-40B4-BE49-F238E27FC236}">
                  <a16:creationId xmlns:a16="http://schemas.microsoft.com/office/drawing/2014/main" id="{8707E45C-0C96-48A9-88D6-81973B890104}"/>
                </a:ext>
              </a:extLst>
            </p:cNvPr>
            <p:cNvSpPr/>
            <p:nvPr/>
          </p:nvSpPr>
          <p:spPr>
            <a:xfrm>
              <a:off x="5072063" y="22193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7">
              <a:extLst>
                <a:ext uri="{FF2B5EF4-FFF2-40B4-BE49-F238E27FC236}">
                  <a16:creationId xmlns:a16="http://schemas.microsoft.com/office/drawing/2014/main" id="{68B86504-2FD2-48E6-8F1A-932AAC2928ED}"/>
                </a:ext>
              </a:extLst>
            </p:cNvPr>
            <p:cNvSpPr/>
            <p:nvPr/>
          </p:nvSpPr>
          <p:spPr>
            <a:xfrm>
              <a:off x="4625975" y="30734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5">
              <a:extLst>
                <a:ext uri="{FF2B5EF4-FFF2-40B4-BE49-F238E27FC236}">
                  <a16:creationId xmlns:a16="http://schemas.microsoft.com/office/drawing/2014/main" id="{75D7F030-7BEA-4FFB-85C4-A1D09C5E9CF5}"/>
                </a:ext>
              </a:extLst>
            </p:cNvPr>
            <p:cNvSpPr/>
            <p:nvPr/>
          </p:nvSpPr>
          <p:spPr>
            <a:xfrm>
              <a:off x="4770438" y="51863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6">
              <a:extLst>
                <a:ext uri="{FF2B5EF4-FFF2-40B4-BE49-F238E27FC236}">
                  <a16:creationId xmlns:a16="http://schemas.microsoft.com/office/drawing/2014/main" id="{ADCE74C6-A9FE-4C87-A09D-185531FA73CA}"/>
                </a:ext>
              </a:extLst>
            </p:cNvPr>
            <p:cNvSpPr/>
            <p:nvPr/>
          </p:nvSpPr>
          <p:spPr>
            <a:xfrm>
              <a:off x="5341938" y="30241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92">
              <a:extLst>
                <a:ext uri="{FF2B5EF4-FFF2-40B4-BE49-F238E27FC236}">
                  <a16:creationId xmlns:a16="http://schemas.microsoft.com/office/drawing/2014/main" id="{8BD0F7F9-3B90-4B64-8DE7-FCD0480D1473}"/>
                </a:ext>
              </a:extLst>
            </p:cNvPr>
            <p:cNvSpPr/>
            <p:nvPr/>
          </p:nvSpPr>
          <p:spPr>
            <a:xfrm rot="16200000">
              <a:off x="5127625" y="42672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93">
              <a:extLst>
                <a:ext uri="{FF2B5EF4-FFF2-40B4-BE49-F238E27FC236}">
                  <a16:creationId xmlns:a16="http://schemas.microsoft.com/office/drawing/2014/main" id="{A9DA21D7-0B6C-44DA-AC55-551E2471A2E3}"/>
                </a:ext>
              </a:extLst>
            </p:cNvPr>
            <p:cNvSpPr/>
            <p:nvPr/>
          </p:nvSpPr>
          <p:spPr>
            <a:xfrm rot="16200000">
              <a:off x="5703094" y="55649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8">
              <a:extLst>
                <a:ext uri="{FF2B5EF4-FFF2-40B4-BE49-F238E27FC236}">
                  <a16:creationId xmlns:a16="http://schemas.microsoft.com/office/drawing/2014/main" id="{C0B26199-D922-46B7-8755-01C6225215FC}"/>
                </a:ext>
              </a:extLst>
            </p:cNvPr>
            <p:cNvSpPr/>
            <p:nvPr/>
          </p:nvSpPr>
          <p:spPr>
            <a:xfrm>
              <a:off x="5419725" y="33274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87">
              <a:extLst>
                <a:ext uri="{FF2B5EF4-FFF2-40B4-BE49-F238E27FC236}">
                  <a16:creationId xmlns:a16="http://schemas.microsoft.com/office/drawing/2014/main" id="{02BD7D0B-0B1F-42E6-9723-7EA568D8998E}"/>
                </a:ext>
              </a:extLst>
            </p:cNvPr>
            <p:cNvSpPr/>
            <p:nvPr/>
          </p:nvSpPr>
          <p:spPr>
            <a:xfrm>
              <a:off x="4189413" y="39703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grpSp>
          <p:nvGrpSpPr>
            <p:cNvPr id="95" name="グループ化 94">
              <a:extLst>
                <a:ext uri="{FF2B5EF4-FFF2-40B4-BE49-F238E27FC236}">
                  <a16:creationId xmlns:a16="http://schemas.microsoft.com/office/drawing/2014/main" id="{044F12EB-08D0-44FF-BE24-8FB86DC677BA}"/>
                </a:ext>
              </a:extLst>
            </p:cNvPr>
            <p:cNvGrpSpPr/>
            <p:nvPr/>
          </p:nvGrpSpPr>
          <p:grpSpPr>
            <a:xfrm>
              <a:off x="2765425" y="1552575"/>
              <a:ext cx="4814888" cy="4619625"/>
              <a:chOff x="2765425" y="1557338"/>
              <a:chExt cx="4814888" cy="4619625"/>
            </a:xfrm>
          </p:grpSpPr>
          <p:sp>
            <p:nvSpPr>
              <p:cNvPr id="96" name="フリーフォーム 73">
                <a:extLst>
                  <a:ext uri="{FF2B5EF4-FFF2-40B4-BE49-F238E27FC236}">
                    <a16:creationId xmlns:a16="http://schemas.microsoft.com/office/drawing/2014/main" id="{154F80B0-F842-4BC1-9B13-03CA8D6C9C4F}"/>
                  </a:ext>
                </a:extLst>
              </p:cNvPr>
              <p:cNvSpPr/>
              <p:nvPr/>
            </p:nvSpPr>
            <p:spPr>
              <a:xfrm>
                <a:off x="2786063" y="2554288"/>
                <a:ext cx="1855787" cy="558800"/>
              </a:xfrm>
              <a:custGeom>
                <a:avLst/>
                <a:gdLst>
                  <a:gd name="connsiteX0" fmla="*/ 707231 w 1854993"/>
                  <a:gd name="connsiteY0" fmla="*/ 257175 h 557213"/>
                  <a:gd name="connsiteX1" fmla="*/ 1047750 w 1854993"/>
                  <a:gd name="connsiteY1" fmla="*/ 171450 h 557213"/>
                  <a:gd name="connsiteX2" fmla="*/ 1269206 w 1854993"/>
                  <a:gd name="connsiteY2" fmla="*/ 123825 h 557213"/>
                  <a:gd name="connsiteX3" fmla="*/ 1388268 w 1854993"/>
                  <a:gd name="connsiteY3" fmla="*/ 88107 h 557213"/>
                  <a:gd name="connsiteX4" fmla="*/ 1462087 w 1854993"/>
                  <a:gd name="connsiteY4" fmla="*/ 66675 h 557213"/>
                  <a:gd name="connsiteX5" fmla="*/ 1509712 w 1854993"/>
                  <a:gd name="connsiteY5" fmla="*/ 42863 h 557213"/>
                  <a:gd name="connsiteX6" fmla="*/ 1571625 w 1854993"/>
                  <a:gd name="connsiteY6" fmla="*/ 16669 h 557213"/>
                  <a:gd name="connsiteX7" fmla="*/ 1609725 w 1854993"/>
                  <a:gd name="connsiteY7" fmla="*/ 4763 h 557213"/>
                  <a:gd name="connsiteX8" fmla="*/ 1654968 w 1854993"/>
                  <a:gd name="connsiteY8" fmla="*/ 0 h 557213"/>
                  <a:gd name="connsiteX9" fmla="*/ 1704975 w 1854993"/>
                  <a:gd name="connsiteY9" fmla="*/ 0 h 557213"/>
                  <a:gd name="connsiteX10" fmla="*/ 1759743 w 1854993"/>
                  <a:gd name="connsiteY10" fmla="*/ 9525 h 557213"/>
                  <a:gd name="connsiteX11" fmla="*/ 1802606 w 1854993"/>
                  <a:gd name="connsiteY11" fmla="*/ 19050 h 557213"/>
                  <a:gd name="connsiteX12" fmla="*/ 1831181 w 1854993"/>
                  <a:gd name="connsiteY12" fmla="*/ 30957 h 557213"/>
                  <a:gd name="connsiteX13" fmla="*/ 1843087 w 1854993"/>
                  <a:gd name="connsiteY13" fmla="*/ 42863 h 557213"/>
                  <a:gd name="connsiteX14" fmla="*/ 1850231 w 1854993"/>
                  <a:gd name="connsiteY14" fmla="*/ 57150 h 557213"/>
                  <a:gd name="connsiteX15" fmla="*/ 1854993 w 1854993"/>
                  <a:gd name="connsiteY15" fmla="*/ 76200 h 557213"/>
                  <a:gd name="connsiteX16" fmla="*/ 1854993 w 1854993"/>
                  <a:gd name="connsiteY16" fmla="*/ 119063 h 557213"/>
                  <a:gd name="connsiteX17" fmla="*/ 1843087 w 1854993"/>
                  <a:gd name="connsiteY17" fmla="*/ 159544 h 557213"/>
                  <a:gd name="connsiteX18" fmla="*/ 1826418 w 1854993"/>
                  <a:gd name="connsiteY18" fmla="*/ 178594 h 557213"/>
                  <a:gd name="connsiteX19" fmla="*/ 1776412 w 1854993"/>
                  <a:gd name="connsiteY19" fmla="*/ 202407 h 557213"/>
                  <a:gd name="connsiteX20" fmla="*/ 1683543 w 1854993"/>
                  <a:gd name="connsiteY20" fmla="*/ 233363 h 557213"/>
                  <a:gd name="connsiteX21" fmla="*/ 1595437 w 1854993"/>
                  <a:gd name="connsiteY21" fmla="*/ 257175 h 557213"/>
                  <a:gd name="connsiteX22" fmla="*/ 1462087 w 1854993"/>
                  <a:gd name="connsiteY22" fmla="*/ 285750 h 557213"/>
                  <a:gd name="connsiteX23" fmla="*/ 1276350 w 1854993"/>
                  <a:gd name="connsiteY23" fmla="*/ 323850 h 557213"/>
                  <a:gd name="connsiteX24" fmla="*/ 1193006 w 1854993"/>
                  <a:gd name="connsiteY24" fmla="*/ 340519 h 557213"/>
                  <a:gd name="connsiteX25" fmla="*/ 907256 w 1854993"/>
                  <a:gd name="connsiteY25" fmla="*/ 414338 h 557213"/>
                  <a:gd name="connsiteX26" fmla="*/ 707231 w 1854993"/>
                  <a:gd name="connsiteY26" fmla="*/ 471488 h 557213"/>
                  <a:gd name="connsiteX27" fmla="*/ 521493 w 1854993"/>
                  <a:gd name="connsiteY27" fmla="*/ 523875 h 557213"/>
                  <a:gd name="connsiteX28" fmla="*/ 461962 w 1854993"/>
                  <a:gd name="connsiteY28" fmla="*/ 540544 h 557213"/>
                  <a:gd name="connsiteX29" fmla="*/ 352425 w 1854993"/>
                  <a:gd name="connsiteY29" fmla="*/ 557213 h 557213"/>
                  <a:gd name="connsiteX30" fmla="*/ 330993 w 1854993"/>
                  <a:gd name="connsiteY30" fmla="*/ 554832 h 557213"/>
                  <a:gd name="connsiteX31" fmla="*/ 276225 w 1854993"/>
                  <a:gd name="connsiteY31" fmla="*/ 528638 h 557213"/>
                  <a:gd name="connsiteX32" fmla="*/ 211931 w 1854993"/>
                  <a:gd name="connsiteY32" fmla="*/ 488157 h 557213"/>
                  <a:gd name="connsiteX33" fmla="*/ 171450 w 1854993"/>
                  <a:gd name="connsiteY33" fmla="*/ 457200 h 557213"/>
                  <a:gd name="connsiteX34" fmla="*/ 119062 w 1854993"/>
                  <a:gd name="connsiteY34" fmla="*/ 414338 h 557213"/>
                  <a:gd name="connsiteX35" fmla="*/ 59531 w 1854993"/>
                  <a:gd name="connsiteY35" fmla="*/ 359569 h 557213"/>
                  <a:gd name="connsiteX36" fmla="*/ 26193 w 1854993"/>
                  <a:gd name="connsiteY36" fmla="*/ 330994 h 557213"/>
                  <a:gd name="connsiteX37" fmla="*/ 11906 w 1854993"/>
                  <a:gd name="connsiteY37" fmla="*/ 314325 h 557213"/>
                  <a:gd name="connsiteX38" fmla="*/ 0 w 1854993"/>
                  <a:gd name="connsiteY38" fmla="*/ 288132 h 557213"/>
                  <a:gd name="connsiteX39" fmla="*/ 0 w 1854993"/>
                  <a:gd name="connsiteY39" fmla="*/ 269082 h 557213"/>
                  <a:gd name="connsiteX40" fmla="*/ 7143 w 1854993"/>
                  <a:gd name="connsiteY40" fmla="*/ 254794 h 557213"/>
                  <a:gd name="connsiteX41" fmla="*/ 16668 w 1854993"/>
                  <a:gd name="connsiteY41" fmla="*/ 254794 h 557213"/>
                  <a:gd name="connsiteX42" fmla="*/ 33337 w 1854993"/>
                  <a:gd name="connsiteY42" fmla="*/ 257175 h 557213"/>
                  <a:gd name="connsiteX43" fmla="*/ 61912 w 1854993"/>
                  <a:gd name="connsiteY43" fmla="*/ 271463 h 557213"/>
                  <a:gd name="connsiteX44" fmla="*/ 114300 w 1854993"/>
                  <a:gd name="connsiteY44" fmla="*/ 302419 h 557213"/>
                  <a:gd name="connsiteX45" fmla="*/ 171450 w 1854993"/>
                  <a:gd name="connsiteY45" fmla="*/ 326232 h 557213"/>
                  <a:gd name="connsiteX46" fmla="*/ 207168 w 1854993"/>
                  <a:gd name="connsiteY46" fmla="*/ 338138 h 557213"/>
                  <a:gd name="connsiteX47" fmla="*/ 254793 w 1854993"/>
                  <a:gd name="connsiteY47" fmla="*/ 347663 h 557213"/>
                  <a:gd name="connsiteX48" fmla="*/ 321468 w 1854993"/>
                  <a:gd name="connsiteY48" fmla="*/ 347663 h 557213"/>
                  <a:gd name="connsiteX49" fmla="*/ 385762 w 1854993"/>
                  <a:gd name="connsiteY49" fmla="*/ 335757 h 557213"/>
                  <a:gd name="connsiteX50" fmla="*/ 707231 w 1854993"/>
                  <a:gd name="connsiteY50" fmla="*/ 257175 h 55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54993" h="557213">
                    <a:moveTo>
                      <a:pt x="707231" y="257175"/>
                    </a:moveTo>
                    <a:lnTo>
                      <a:pt x="1047750" y="171450"/>
                    </a:lnTo>
                    <a:lnTo>
                      <a:pt x="1269206" y="123825"/>
                    </a:lnTo>
                    <a:lnTo>
                      <a:pt x="1388268" y="88107"/>
                    </a:lnTo>
                    <a:lnTo>
                      <a:pt x="1462087" y="66675"/>
                    </a:lnTo>
                    <a:lnTo>
                      <a:pt x="1509712" y="42863"/>
                    </a:lnTo>
                    <a:lnTo>
                      <a:pt x="1571625" y="16669"/>
                    </a:lnTo>
                    <a:lnTo>
                      <a:pt x="1609725" y="4763"/>
                    </a:lnTo>
                    <a:lnTo>
                      <a:pt x="1654968" y="0"/>
                    </a:lnTo>
                    <a:lnTo>
                      <a:pt x="1704975" y="0"/>
                    </a:lnTo>
                    <a:lnTo>
                      <a:pt x="1759743" y="9525"/>
                    </a:lnTo>
                    <a:lnTo>
                      <a:pt x="1802606" y="19050"/>
                    </a:lnTo>
                    <a:lnTo>
                      <a:pt x="1831181" y="30957"/>
                    </a:lnTo>
                    <a:lnTo>
                      <a:pt x="1843087" y="42863"/>
                    </a:lnTo>
                    <a:lnTo>
                      <a:pt x="1850231" y="57150"/>
                    </a:lnTo>
                    <a:lnTo>
                      <a:pt x="1854993" y="76200"/>
                    </a:lnTo>
                    <a:lnTo>
                      <a:pt x="1854993" y="119063"/>
                    </a:lnTo>
                    <a:lnTo>
                      <a:pt x="1843087" y="159544"/>
                    </a:lnTo>
                    <a:lnTo>
                      <a:pt x="1826418" y="178594"/>
                    </a:lnTo>
                    <a:lnTo>
                      <a:pt x="1776412" y="202407"/>
                    </a:lnTo>
                    <a:lnTo>
                      <a:pt x="1683543" y="233363"/>
                    </a:lnTo>
                    <a:lnTo>
                      <a:pt x="1595437" y="257175"/>
                    </a:lnTo>
                    <a:lnTo>
                      <a:pt x="1462087" y="285750"/>
                    </a:lnTo>
                    <a:lnTo>
                      <a:pt x="1276350" y="323850"/>
                    </a:lnTo>
                    <a:lnTo>
                      <a:pt x="1193006" y="340519"/>
                    </a:lnTo>
                    <a:lnTo>
                      <a:pt x="907256" y="414338"/>
                    </a:lnTo>
                    <a:lnTo>
                      <a:pt x="707231" y="471488"/>
                    </a:lnTo>
                    <a:lnTo>
                      <a:pt x="521493" y="523875"/>
                    </a:lnTo>
                    <a:lnTo>
                      <a:pt x="461962" y="540544"/>
                    </a:lnTo>
                    <a:lnTo>
                      <a:pt x="352425" y="557213"/>
                    </a:lnTo>
                    <a:lnTo>
                      <a:pt x="330993" y="554832"/>
                    </a:lnTo>
                    <a:lnTo>
                      <a:pt x="276225" y="528638"/>
                    </a:lnTo>
                    <a:lnTo>
                      <a:pt x="211931" y="488157"/>
                    </a:lnTo>
                    <a:lnTo>
                      <a:pt x="171450" y="457200"/>
                    </a:lnTo>
                    <a:lnTo>
                      <a:pt x="119062" y="414338"/>
                    </a:lnTo>
                    <a:lnTo>
                      <a:pt x="59531" y="359569"/>
                    </a:lnTo>
                    <a:lnTo>
                      <a:pt x="26193" y="330994"/>
                    </a:lnTo>
                    <a:lnTo>
                      <a:pt x="11906" y="314325"/>
                    </a:lnTo>
                    <a:lnTo>
                      <a:pt x="0" y="288132"/>
                    </a:lnTo>
                    <a:lnTo>
                      <a:pt x="0" y="269082"/>
                    </a:lnTo>
                    <a:lnTo>
                      <a:pt x="7143" y="254794"/>
                    </a:lnTo>
                    <a:lnTo>
                      <a:pt x="16668" y="254794"/>
                    </a:lnTo>
                    <a:lnTo>
                      <a:pt x="33337" y="257175"/>
                    </a:lnTo>
                    <a:lnTo>
                      <a:pt x="61912" y="271463"/>
                    </a:lnTo>
                    <a:lnTo>
                      <a:pt x="114300" y="302419"/>
                    </a:lnTo>
                    <a:lnTo>
                      <a:pt x="171450" y="326232"/>
                    </a:lnTo>
                    <a:lnTo>
                      <a:pt x="207168" y="338138"/>
                    </a:lnTo>
                    <a:lnTo>
                      <a:pt x="254793" y="347663"/>
                    </a:lnTo>
                    <a:lnTo>
                      <a:pt x="321468" y="347663"/>
                    </a:lnTo>
                    <a:lnTo>
                      <a:pt x="385762" y="335757"/>
                    </a:lnTo>
                    <a:lnTo>
                      <a:pt x="707231" y="257175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7" name="フリーフォーム 75">
                <a:extLst>
                  <a:ext uri="{FF2B5EF4-FFF2-40B4-BE49-F238E27FC236}">
                    <a16:creationId xmlns:a16="http://schemas.microsoft.com/office/drawing/2014/main" id="{EFB9E2FE-F3AF-4460-9EB8-C68152908B55}"/>
                  </a:ext>
                </a:extLst>
              </p:cNvPr>
              <p:cNvSpPr/>
              <p:nvPr/>
            </p:nvSpPr>
            <p:spPr>
              <a:xfrm>
                <a:off x="4460875" y="1557338"/>
                <a:ext cx="1133475" cy="1654175"/>
              </a:xfrm>
              <a:custGeom>
                <a:avLst/>
                <a:gdLst>
                  <a:gd name="connsiteX0" fmla="*/ 883444 w 1133475"/>
                  <a:gd name="connsiteY0" fmla="*/ 738187 h 1654968"/>
                  <a:gd name="connsiteX1" fmla="*/ 809625 w 1133475"/>
                  <a:gd name="connsiteY1" fmla="*/ 852487 h 1654968"/>
                  <a:gd name="connsiteX2" fmla="*/ 759619 w 1133475"/>
                  <a:gd name="connsiteY2" fmla="*/ 923925 h 1654968"/>
                  <a:gd name="connsiteX3" fmla="*/ 607219 w 1133475"/>
                  <a:gd name="connsiteY3" fmla="*/ 1102518 h 1654968"/>
                  <a:gd name="connsiteX4" fmla="*/ 526257 w 1133475"/>
                  <a:gd name="connsiteY4" fmla="*/ 1202531 h 1654968"/>
                  <a:gd name="connsiteX5" fmla="*/ 426244 w 1133475"/>
                  <a:gd name="connsiteY5" fmla="*/ 1309687 h 1654968"/>
                  <a:gd name="connsiteX6" fmla="*/ 311944 w 1133475"/>
                  <a:gd name="connsiteY6" fmla="*/ 1421606 h 1654968"/>
                  <a:gd name="connsiteX7" fmla="*/ 207169 w 1133475"/>
                  <a:gd name="connsiteY7" fmla="*/ 1516856 h 1654968"/>
                  <a:gd name="connsiteX8" fmla="*/ 109538 w 1133475"/>
                  <a:gd name="connsiteY8" fmla="*/ 1602581 h 1654968"/>
                  <a:gd name="connsiteX9" fmla="*/ 64294 w 1133475"/>
                  <a:gd name="connsiteY9" fmla="*/ 1638300 h 1654968"/>
                  <a:gd name="connsiteX10" fmla="*/ 40482 w 1133475"/>
                  <a:gd name="connsiteY10" fmla="*/ 1652587 h 1654968"/>
                  <a:gd name="connsiteX11" fmla="*/ 23813 w 1133475"/>
                  <a:gd name="connsiteY11" fmla="*/ 1654968 h 1654968"/>
                  <a:gd name="connsiteX12" fmla="*/ 11907 w 1133475"/>
                  <a:gd name="connsiteY12" fmla="*/ 1652587 h 1654968"/>
                  <a:gd name="connsiteX13" fmla="*/ 0 w 1133475"/>
                  <a:gd name="connsiteY13" fmla="*/ 1638300 h 1654968"/>
                  <a:gd name="connsiteX14" fmla="*/ 4763 w 1133475"/>
                  <a:gd name="connsiteY14" fmla="*/ 1614487 h 1654968"/>
                  <a:gd name="connsiteX15" fmla="*/ 33338 w 1133475"/>
                  <a:gd name="connsiteY15" fmla="*/ 1569243 h 1654968"/>
                  <a:gd name="connsiteX16" fmla="*/ 121444 w 1133475"/>
                  <a:gd name="connsiteY16" fmla="*/ 1469231 h 1654968"/>
                  <a:gd name="connsiteX17" fmla="*/ 254794 w 1133475"/>
                  <a:gd name="connsiteY17" fmla="*/ 1300162 h 1654968"/>
                  <a:gd name="connsiteX18" fmla="*/ 361950 w 1133475"/>
                  <a:gd name="connsiteY18" fmla="*/ 1154906 h 1654968"/>
                  <a:gd name="connsiteX19" fmla="*/ 438150 w 1133475"/>
                  <a:gd name="connsiteY19" fmla="*/ 1042987 h 1654968"/>
                  <a:gd name="connsiteX20" fmla="*/ 504825 w 1133475"/>
                  <a:gd name="connsiteY20" fmla="*/ 945356 h 1654968"/>
                  <a:gd name="connsiteX21" fmla="*/ 569119 w 1133475"/>
                  <a:gd name="connsiteY21" fmla="*/ 840581 h 1654968"/>
                  <a:gd name="connsiteX22" fmla="*/ 631032 w 1133475"/>
                  <a:gd name="connsiteY22" fmla="*/ 723900 h 1654968"/>
                  <a:gd name="connsiteX23" fmla="*/ 690563 w 1133475"/>
                  <a:gd name="connsiteY23" fmla="*/ 600075 h 1654968"/>
                  <a:gd name="connsiteX24" fmla="*/ 738188 w 1133475"/>
                  <a:gd name="connsiteY24" fmla="*/ 469106 h 1654968"/>
                  <a:gd name="connsiteX25" fmla="*/ 778669 w 1133475"/>
                  <a:gd name="connsiteY25" fmla="*/ 330993 h 1654968"/>
                  <a:gd name="connsiteX26" fmla="*/ 792957 w 1133475"/>
                  <a:gd name="connsiteY26" fmla="*/ 247650 h 1654968"/>
                  <a:gd name="connsiteX27" fmla="*/ 792957 w 1133475"/>
                  <a:gd name="connsiteY27" fmla="*/ 226218 h 1654968"/>
                  <a:gd name="connsiteX28" fmla="*/ 783432 w 1133475"/>
                  <a:gd name="connsiteY28" fmla="*/ 204787 h 1654968"/>
                  <a:gd name="connsiteX29" fmla="*/ 754857 w 1133475"/>
                  <a:gd name="connsiteY29" fmla="*/ 171450 h 1654968"/>
                  <a:gd name="connsiteX30" fmla="*/ 711994 w 1133475"/>
                  <a:gd name="connsiteY30" fmla="*/ 123825 h 1654968"/>
                  <a:gd name="connsiteX31" fmla="*/ 657225 w 1133475"/>
                  <a:gd name="connsiteY31" fmla="*/ 76200 h 1654968"/>
                  <a:gd name="connsiteX32" fmla="*/ 642938 w 1133475"/>
                  <a:gd name="connsiteY32" fmla="*/ 64293 h 1654968"/>
                  <a:gd name="connsiteX33" fmla="*/ 628650 w 1133475"/>
                  <a:gd name="connsiteY33" fmla="*/ 50006 h 1654968"/>
                  <a:gd name="connsiteX34" fmla="*/ 621507 w 1133475"/>
                  <a:gd name="connsiteY34" fmla="*/ 23812 h 1654968"/>
                  <a:gd name="connsiteX35" fmla="*/ 621507 w 1133475"/>
                  <a:gd name="connsiteY35" fmla="*/ 9525 h 1654968"/>
                  <a:gd name="connsiteX36" fmla="*/ 631032 w 1133475"/>
                  <a:gd name="connsiteY36" fmla="*/ 0 h 1654968"/>
                  <a:gd name="connsiteX37" fmla="*/ 652463 w 1133475"/>
                  <a:gd name="connsiteY37" fmla="*/ 2381 h 1654968"/>
                  <a:gd name="connsiteX38" fmla="*/ 700088 w 1133475"/>
                  <a:gd name="connsiteY38" fmla="*/ 21431 h 1654968"/>
                  <a:gd name="connsiteX39" fmla="*/ 759619 w 1133475"/>
                  <a:gd name="connsiteY39" fmla="*/ 50006 h 1654968"/>
                  <a:gd name="connsiteX40" fmla="*/ 847725 w 1133475"/>
                  <a:gd name="connsiteY40" fmla="*/ 95250 h 1654968"/>
                  <a:gd name="connsiteX41" fmla="*/ 904875 w 1133475"/>
                  <a:gd name="connsiteY41" fmla="*/ 130968 h 1654968"/>
                  <a:gd name="connsiteX42" fmla="*/ 957263 w 1133475"/>
                  <a:gd name="connsiteY42" fmla="*/ 171450 h 1654968"/>
                  <a:gd name="connsiteX43" fmla="*/ 1019175 w 1133475"/>
                  <a:gd name="connsiteY43" fmla="*/ 221456 h 1654968"/>
                  <a:gd name="connsiteX44" fmla="*/ 1069182 w 1133475"/>
                  <a:gd name="connsiteY44" fmla="*/ 269081 h 1654968"/>
                  <a:gd name="connsiteX45" fmla="*/ 1109663 w 1133475"/>
                  <a:gd name="connsiteY45" fmla="*/ 319087 h 1654968"/>
                  <a:gd name="connsiteX46" fmla="*/ 1126332 w 1133475"/>
                  <a:gd name="connsiteY46" fmla="*/ 342900 h 1654968"/>
                  <a:gd name="connsiteX47" fmla="*/ 1131094 w 1133475"/>
                  <a:gd name="connsiteY47" fmla="*/ 352425 h 1654968"/>
                  <a:gd name="connsiteX48" fmla="*/ 1133475 w 1133475"/>
                  <a:gd name="connsiteY48" fmla="*/ 364331 h 1654968"/>
                  <a:gd name="connsiteX49" fmla="*/ 1131094 w 1133475"/>
                  <a:gd name="connsiteY49" fmla="*/ 385762 h 1654968"/>
                  <a:gd name="connsiteX50" fmla="*/ 1114425 w 1133475"/>
                  <a:gd name="connsiteY50" fmla="*/ 416718 h 1654968"/>
                  <a:gd name="connsiteX51" fmla="*/ 1073944 w 1133475"/>
                  <a:gd name="connsiteY51" fmla="*/ 469106 h 1654968"/>
                  <a:gd name="connsiteX52" fmla="*/ 1031082 w 1133475"/>
                  <a:gd name="connsiteY52" fmla="*/ 519112 h 1654968"/>
                  <a:gd name="connsiteX53" fmla="*/ 919163 w 1133475"/>
                  <a:gd name="connsiteY53" fmla="*/ 685800 h 1654968"/>
                  <a:gd name="connsiteX54" fmla="*/ 883444 w 1133475"/>
                  <a:gd name="connsiteY54" fmla="*/ 738187 h 1654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133475" h="1654968">
                    <a:moveTo>
                      <a:pt x="883444" y="738187"/>
                    </a:moveTo>
                    <a:lnTo>
                      <a:pt x="809625" y="852487"/>
                    </a:lnTo>
                    <a:lnTo>
                      <a:pt x="759619" y="923925"/>
                    </a:lnTo>
                    <a:lnTo>
                      <a:pt x="607219" y="1102518"/>
                    </a:lnTo>
                    <a:lnTo>
                      <a:pt x="526257" y="1202531"/>
                    </a:lnTo>
                    <a:lnTo>
                      <a:pt x="426244" y="1309687"/>
                    </a:lnTo>
                    <a:lnTo>
                      <a:pt x="311944" y="1421606"/>
                    </a:lnTo>
                    <a:lnTo>
                      <a:pt x="207169" y="1516856"/>
                    </a:lnTo>
                    <a:lnTo>
                      <a:pt x="109538" y="1602581"/>
                    </a:lnTo>
                    <a:lnTo>
                      <a:pt x="64294" y="1638300"/>
                    </a:lnTo>
                    <a:lnTo>
                      <a:pt x="40482" y="1652587"/>
                    </a:lnTo>
                    <a:lnTo>
                      <a:pt x="23813" y="1654968"/>
                    </a:lnTo>
                    <a:lnTo>
                      <a:pt x="11907" y="1652587"/>
                    </a:lnTo>
                    <a:lnTo>
                      <a:pt x="0" y="1638300"/>
                    </a:lnTo>
                    <a:lnTo>
                      <a:pt x="4763" y="1614487"/>
                    </a:lnTo>
                    <a:lnTo>
                      <a:pt x="33338" y="1569243"/>
                    </a:lnTo>
                    <a:lnTo>
                      <a:pt x="121444" y="1469231"/>
                    </a:lnTo>
                    <a:lnTo>
                      <a:pt x="254794" y="1300162"/>
                    </a:lnTo>
                    <a:lnTo>
                      <a:pt x="361950" y="1154906"/>
                    </a:lnTo>
                    <a:lnTo>
                      <a:pt x="438150" y="1042987"/>
                    </a:lnTo>
                    <a:lnTo>
                      <a:pt x="504825" y="945356"/>
                    </a:lnTo>
                    <a:lnTo>
                      <a:pt x="569119" y="840581"/>
                    </a:lnTo>
                    <a:lnTo>
                      <a:pt x="631032" y="723900"/>
                    </a:lnTo>
                    <a:lnTo>
                      <a:pt x="690563" y="600075"/>
                    </a:lnTo>
                    <a:lnTo>
                      <a:pt x="738188" y="469106"/>
                    </a:lnTo>
                    <a:lnTo>
                      <a:pt x="778669" y="330993"/>
                    </a:lnTo>
                    <a:lnTo>
                      <a:pt x="792957" y="247650"/>
                    </a:lnTo>
                    <a:lnTo>
                      <a:pt x="792957" y="226218"/>
                    </a:lnTo>
                    <a:lnTo>
                      <a:pt x="783432" y="204787"/>
                    </a:lnTo>
                    <a:lnTo>
                      <a:pt x="754857" y="171450"/>
                    </a:lnTo>
                    <a:lnTo>
                      <a:pt x="711994" y="123825"/>
                    </a:lnTo>
                    <a:lnTo>
                      <a:pt x="657225" y="76200"/>
                    </a:lnTo>
                    <a:lnTo>
                      <a:pt x="642938" y="64293"/>
                    </a:lnTo>
                    <a:lnTo>
                      <a:pt x="628650" y="50006"/>
                    </a:lnTo>
                    <a:lnTo>
                      <a:pt x="621507" y="23812"/>
                    </a:lnTo>
                    <a:lnTo>
                      <a:pt x="621507" y="9525"/>
                    </a:lnTo>
                    <a:lnTo>
                      <a:pt x="631032" y="0"/>
                    </a:lnTo>
                    <a:lnTo>
                      <a:pt x="652463" y="2381"/>
                    </a:lnTo>
                    <a:lnTo>
                      <a:pt x="700088" y="21431"/>
                    </a:lnTo>
                    <a:lnTo>
                      <a:pt x="759619" y="50006"/>
                    </a:lnTo>
                    <a:lnTo>
                      <a:pt x="847725" y="95250"/>
                    </a:lnTo>
                    <a:lnTo>
                      <a:pt x="904875" y="130968"/>
                    </a:lnTo>
                    <a:lnTo>
                      <a:pt x="957263" y="171450"/>
                    </a:lnTo>
                    <a:lnTo>
                      <a:pt x="1019175" y="221456"/>
                    </a:lnTo>
                    <a:lnTo>
                      <a:pt x="1069182" y="269081"/>
                    </a:lnTo>
                    <a:lnTo>
                      <a:pt x="1109663" y="319087"/>
                    </a:lnTo>
                    <a:lnTo>
                      <a:pt x="1126332" y="342900"/>
                    </a:lnTo>
                    <a:lnTo>
                      <a:pt x="1131094" y="352425"/>
                    </a:lnTo>
                    <a:lnTo>
                      <a:pt x="1133475" y="364331"/>
                    </a:lnTo>
                    <a:lnTo>
                      <a:pt x="1131094" y="385762"/>
                    </a:lnTo>
                    <a:lnTo>
                      <a:pt x="1114425" y="416718"/>
                    </a:lnTo>
                    <a:lnTo>
                      <a:pt x="1073944" y="469106"/>
                    </a:lnTo>
                    <a:lnTo>
                      <a:pt x="1031082" y="519112"/>
                    </a:lnTo>
                    <a:lnTo>
                      <a:pt x="919163" y="685800"/>
                    </a:lnTo>
                    <a:lnTo>
                      <a:pt x="883444" y="73818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8" name="フリーフォーム 90">
                <a:extLst>
                  <a:ext uri="{FF2B5EF4-FFF2-40B4-BE49-F238E27FC236}">
                    <a16:creationId xmlns:a16="http://schemas.microsoft.com/office/drawing/2014/main" id="{3AD6D387-F544-42ED-9E66-09C1D08E98BB}"/>
                  </a:ext>
                </a:extLst>
              </p:cNvPr>
              <p:cNvSpPr/>
              <p:nvPr/>
            </p:nvSpPr>
            <p:spPr>
              <a:xfrm rot="16200000">
                <a:off x="1705769" y="3536157"/>
                <a:ext cx="4330700" cy="519112"/>
              </a:xfrm>
              <a:custGeom>
                <a:avLst/>
                <a:gdLst>
                  <a:gd name="connsiteX0" fmla="*/ 1532238 w 4331926"/>
                  <a:gd name="connsiteY0" fmla="*/ 165933 h 518983"/>
                  <a:gd name="connsiteX1" fmla="*/ 2358376 w 4331926"/>
                  <a:gd name="connsiteY1" fmla="*/ 169464 h 518983"/>
                  <a:gd name="connsiteX2" fmla="*/ 3332794 w 4331926"/>
                  <a:gd name="connsiteY2" fmla="*/ 194177 h 518983"/>
                  <a:gd name="connsiteX3" fmla="*/ 3678783 w 4331926"/>
                  <a:gd name="connsiteY3" fmla="*/ 194177 h 518983"/>
                  <a:gd name="connsiteX4" fmla="*/ 3883553 w 4331926"/>
                  <a:gd name="connsiteY4" fmla="*/ 194177 h 518983"/>
                  <a:gd name="connsiteX5" fmla="*/ 4017712 w 4331926"/>
                  <a:gd name="connsiteY5" fmla="*/ 194177 h 518983"/>
                  <a:gd name="connsiteX6" fmla="*/ 4056547 w 4331926"/>
                  <a:gd name="connsiteY6" fmla="*/ 190647 h 518983"/>
                  <a:gd name="connsiteX7" fmla="*/ 4091852 w 4331926"/>
                  <a:gd name="connsiteY7" fmla="*/ 183586 h 518983"/>
                  <a:gd name="connsiteX8" fmla="*/ 4141279 w 4331926"/>
                  <a:gd name="connsiteY8" fmla="*/ 165933 h 518983"/>
                  <a:gd name="connsiteX9" fmla="*/ 4183645 w 4331926"/>
                  <a:gd name="connsiteY9" fmla="*/ 137689 h 518983"/>
                  <a:gd name="connsiteX10" fmla="*/ 4215420 w 4331926"/>
                  <a:gd name="connsiteY10" fmla="*/ 105915 h 518983"/>
                  <a:gd name="connsiteX11" fmla="*/ 4247194 w 4331926"/>
                  <a:gd name="connsiteY11" fmla="*/ 60018 h 518983"/>
                  <a:gd name="connsiteX12" fmla="*/ 4261316 w 4331926"/>
                  <a:gd name="connsiteY12" fmla="*/ 21183 h 518983"/>
                  <a:gd name="connsiteX13" fmla="*/ 4268377 w 4331926"/>
                  <a:gd name="connsiteY13" fmla="*/ 3530 h 518983"/>
                  <a:gd name="connsiteX14" fmla="*/ 4278969 w 4331926"/>
                  <a:gd name="connsiteY14" fmla="*/ 0 h 518983"/>
                  <a:gd name="connsiteX15" fmla="*/ 4289560 w 4331926"/>
                  <a:gd name="connsiteY15" fmla="*/ 0 h 518983"/>
                  <a:gd name="connsiteX16" fmla="*/ 4307213 w 4331926"/>
                  <a:gd name="connsiteY16" fmla="*/ 14122 h 518983"/>
                  <a:gd name="connsiteX17" fmla="*/ 4321335 w 4331926"/>
                  <a:gd name="connsiteY17" fmla="*/ 35305 h 518983"/>
                  <a:gd name="connsiteX18" fmla="*/ 4328396 w 4331926"/>
                  <a:gd name="connsiteY18" fmla="*/ 63549 h 518983"/>
                  <a:gd name="connsiteX19" fmla="*/ 4331926 w 4331926"/>
                  <a:gd name="connsiteY19" fmla="*/ 112976 h 518983"/>
                  <a:gd name="connsiteX20" fmla="*/ 4328396 w 4331926"/>
                  <a:gd name="connsiteY20" fmla="*/ 180055 h 518983"/>
                  <a:gd name="connsiteX21" fmla="*/ 4324865 w 4331926"/>
                  <a:gd name="connsiteY21" fmla="*/ 208299 h 518983"/>
                  <a:gd name="connsiteX22" fmla="*/ 4307213 w 4331926"/>
                  <a:gd name="connsiteY22" fmla="*/ 264787 h 518983"/>
                  <a:gd name="connsiteX23" fmla="*/ 4286030 w 4331926"/>
                  <a:gd name="connsiteY23" fmla="*/ 317745 h 518983"/>
                  <a:gd name="connsiteX24" fmla="*/ 4247194 w 4331926"/>
                  <a:gd name="connsiteY24" fmla="*/ 384824 h 518983"/>
                  <a:gd name="connsiteX25" fmla="*/ 4204828 w 4331926"/>
                  <a:gd name="connsiteY25" fmla="*/ 441312 h 518983"/>
                  <a:gd name="connsiteX26" fmla="*/ 4162462 w 4331926"/>
                  <a:gd name="connsiteY26" fmla="*/ 487209 h 518983"/>
                  <a:gd name="connsiteX27" fmla="*/ 4130688 w 4331926"/>
                  <a:gd name="connsiteY27" fmla="*/ 511922 h 518983"/>
                  <a:gd name="connsiteX28" fmla="*/ 4098913 w 4331926"/>
                  <a:gd name="connsiteY28" fmla="*/ 518983 h 518983"/>
                  <a:gd name="connsiteX29" fmla="*/ 4067139 w 4331926"/>
                  <a:gd name="connsiteY29" fmla="*/ 511922 h 518983"/>
                  <a:gd name="connsiteX30" fmla="*/ 4031834 w 4331926"/>
                  <a:gd name="connsiteY30" fmla="*/ 483678 h 518983"/>
                  <a:gd name="connsiteX31" fmla="*/ 3985937 w 4331926"/>
                  <a:gd name="connsiteY31" fmla="*/ 451904 h 518983"/>
                  <a:gd name="connsiteX32" fmla="*/ 3922388 w 4331926"/>
                  <a:gd name="connsiteY32" fmla="*/ 427190 h 518983"/>
                  <a:gd name="connsiteX33" fmla="*/ 3851778 w 4331926"/>
                  <a:gd name="connsiteY33" fmla="*/ 416599 h 518983"/>
                  <a:gd name="connsiteX34" fmla="*/ 3569338 w 4331926"/>
                  <a:gd name="connsiteY34" fmla="*/ 416599 h 518983"/>
                  <a:gd name="connsiteX35" fmla="*/ 3248062 w 4331926"/>
                  <a:gd name="connsiteY35" fmla="*/ 413068 h 518983"/>
                  <a:gd name="connsiteX36" fmla="*/ 3082129 w 4331926"/>
                  <a:gd name="connsiteY36" fmla="*/ 395416 h 518983"/>
                  <a:gd name="connsiteX37" fmla="*/ 2700834 w 4331926"/>
                  <a:gd name="connsiteY37" fmla="*/ 388355 h 518983"/>
                  <a:gd name="connsiteX38" fmla="*/ 2467821 w 4331926"/>
                  <a:gd name="connsiteY38" fmla="*/ 391885 h 518983"/>
                  <a:gd name="connsiteX39" fmla="*/ 2072405 w 4331926"/>
                  <a:gd name="connsiteY39" fmla="*/ 395416 h 518983"/>
                  <a:gd name="connsiteX40" fmla="*/ 1616970 w 4331926"/>
                  <a:gd name="connsiteY40" fmla="*/ 395416 h 518983"/>
                  <a:gd name="connsiteX41" fmla="*/ 1260390 w 4331926"/>
                  <a:gd name="connsiteY41" fmla="*/ 391885 h 518983"/>
                  <a:gd name="connsiteX42" fmla="*/ 907339 w 4331926"/>
                  <a:gd name="connsiteY42" fmla="*/ 395416 h 518983"/>
                  <a:gd name="connsiteX43" fmla="*/ 600186 w 4331926"/>
                  <a:gd name="connsiteY43" fmla="*/ 395416 h 518983"/>
                  <a:gd name="connsiteX44" fmla="*/ 462496 w 4331926"/>
                  <a:gd name="connsiteY44" fmla="*/ 391885 h 518983"/>
                  <a:gd name="connsiteX45" fmla="*/ 356581 w 4331926"/>
                  <a:gd name="connsiteY45" fmla="*/ 381294 h 518983"/>
                  <a:gd name="connsiteX46" fmla="*/ 261258 w 4331926"/>
                  <a:gd name="connsiteY46" fmla="*/ 370702 h 518983"/>
                  <a:gd name="connsiteX47" fmla="*/ 183586 w 4331926"/>
                  <a:gd name="connsiteY47" fmla="*/ 360111 h 518983"/>
                  <a:gd name="connsiteX48" fmla="*/ 95324 w 4331926"/>
                  <a:gd name="connsiteY48" fmla="*/ 342458 h 518983"/>
                  <a:gd name="connsiteX49" fmla="*/ 49427 w 4331926"/>
                  <a:gd name="connsiteY49" fmla="*/ 331867 h 518983"/>
                  <a:gd name="connsiteX50" fmla="*/ 31775 w 4331926"/>
                  <a:gd name="connsiteY50" fmla="*/ 321275 h 518983"/>
                  <a:gd name="connsiteX51" fmla="*/ 14122 w 4331926"/>
                  <a:gd name="connsiteY51" fmla="*/ 303623 h 518983"/>
                  <a:gd name="connsiteX52" fmla="*/ 0 w 4331926"/>
                  <a:gd name="connsiteY52" fmla="*/ 275379 h 518983"/>
                  <a:gd name="connsiteX53" fmla="*/ 3531 w 4331926"/>
                  <a:gd name="connsiteY53" fmla="*/ 254196 h 518983"/>
                  <a:gd name="connsiteX54" fmla="*/ 14122 w 4331926"/>
                  <a:gd name="connsiteY54" fmla="*/ 225952 h 518983"/>
                  <a:gd name="connsiteX55" fmla="*/ 35305 w 4331926"/>
                  <a:gd name="connsiteY55" fmla="*/ 204769 h 518983"/>
                  <a:gd name="connsiteX56" fmla="*/ 70610 w 4331926"/>
                  <a:gd name="connsiteY56" fmla="*/ 180055 h 518983"/>
                  <a:gd name="connsiteX57" fmla="*/ 148281 w 4331926"/>
                  <a:gd name="connsiteY57" fmla="*/ 151811 h 518983"/>
                  <a:gd name="connsiteX58" fmla="*/ 257727 w 4331926"/>
                  <a:gd name="connsiteY58" fmla="*/ 127098 h 518983"/>
                  <a:gd name="connsiteX59" fmla="*/ 388356 w 4331926"/>
                  <a:gd name="connsiteY59" fmla="*/ 112976 h 518983"/>
                  <a:gd name="connsiteX60" fmla="*/ 504862 w 4331926"/>
                  <a:gd name="connsiteY60" fmla="*/ 102384 h 518983"/>
                  <a:gd name="connsiteX61" fmla="*/ 550759 w 4331926"/>
                  <a:gd name="connsiteY61" fmla="*/ 109445 h 518983"/>
                  <a:gd name="connsiteX62" fmla="*/ 624899 w 4331926"/>
                  <a:gd name="connsiteY62" fmla="*/ 123567 h 518983"/>
                  <a:gd name="connsiteX63" fmla="*/ 790833 w 4331926"/>
                  <a:gd name="connsiteY63" fmla="*/ 141220 h 518983"/>
                  <a:gd name="connsiteX64" fmla="*/ 1052090 w 4331926"/>
                  <a:gd name="connsiteY64" fmla="*/ 151811 h 518983"/>
                  <a:gd name="connsiteX65" fmla="*/ 1475750 w 4331926"/>
                  <a:gd name="connsiteY65" fmla="*/ 165933 h 518983"/>
                  <a:gd name="connsiteX66" fmla="*/ 1532238 w 4331926"/>
                  <a:gd name="connsiteY66" fmla="*/ 165933 h 51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4331926" h="518983">
                    <a:moveTo>
                      <a:pt x="1532238" y="165933"/>
                    </a:moveTo>
                    <a:lnTo>
                      <a:pt x="2358376" y="169464"/>
                    </a:lnTo>
                    <a:lnTo>
                      <a:pt x="3332794" y="194177"/>
                    </a:lnTo>
                    <a:lnTo>
                      <a:pt x="3678783" y="194177"/>
                    </a:lnTo>
                    <a:lnTo>
                      <a:pt x="3883553" y="194177"/>
                    </a:lnTo>
                    <a:lnTo>
                      <a:pt x="4017712" y="194177"/>
                    </a:lnTo>
                    <a:lnTo>
                      <a:pt x="4056547" y="190647"/>
                    </a:lnTo>
                    <a:lnTo>
                      <a:pt x="4091852" y="183586"/>
                    </a:lnTo>
                    <a:lnTo>
                      <a:pt x="4141279" y="165933"/>
                    </a:lnTo>
                    <a:lnTo>
                      <a:pt x="4183645" y="137689"/>
                    </a:lnTo>
                    <a:lnTo>
                      <a:pt x="4215420" y="105915"/>
                    </a:lnTo>
                    <a:lnTo>
                      <a:pt x="4247194" y="60018"/>
                    </a:lnTo>
                    <a:lnTo>
                      <a:pt x="4261316" y="21183"/>
                    </a:lnTo>
                    <a:lnTo>
                      <a:pt x="4268377" y="3530"/>
                    </a:lnTo>
                    <a:lnTo>
                      <a:pt x="4278969" y="0"/>
                    </a:lnTo>
                    <a:lnTo>
                      <a:pt x="4289560" y="0"/>
                    </a:lnTo>
                    <a:lnTo>
                      <a:pt x="4307213" y="14122"/>
                    </a:lnTo>
                    <a:lnTo>
                      <a:pt x="4321335" y="35305"/>
                    </a:lnTo>
                    <a:lnTo>
                      <a:pt x="4328396" y="63549"/>
                    </a:lnTo>
                    <a:lnTo>
                      <a:pt x="4331926" y="112976"/>
                    </a:lnTo>
                    <a:lnTo>
                      <a:pt x="4328396" y="180055"/>
                    </a:lnTo>
                    <a:lnTo>
                      <a:pt x="4324865" y="208299"/>
                    </a:lnTo>
                    <a:lnTo>
                      <a:pt x="4307213" y="264787"/>
                    </a:lnTo>
                    <a:lnTo>
                      <a:pt x="4286030" y="317745"/>
                    </a:lnTo>
                    <a:lnTo>
                      <a:pt x="4247194" y="384824"/>
                    </a:lnTo>
                    <a:lnTo>
                      <a:pt x="4204828" y="441312"/>
                    </a:lnTo>
                    <a:lnTo>
                      <a:pt x="4162462" y="487209"/>
                    </a:lnTo>
                    <a:lnTo>
                      <a:pt x="4130688" y="511922"/>
                    </a:lnTo>
                    <a:lnTo>
                      <a:pt x="4098913" y="518983"/>
                    </a:lnTo>
                    <a:lnTo>
                      <a:pt x="4067139" y="511922"/>
                    </a:lnTo>
                    <a:lnTo>
                      <a:pt x="4031834" y="483678"/>
                    </a:lnTo>
                    <a:lnTo>
                      <a:pt x="3985937" y="451904"/>
                    </a:lnTo>
                    <a:lnTo>
                      <a:pt x="3922388" y="427190"/>
                    </a:lnTo>
                    <a:lnTo>
                      <a:pt x="3851778" y="416599"/>
                    </a:lnTo>
                    <a:lnTo>
                      <a:pt x="3569338" y="416599"/>
                    </a:lnTo>
                    <a:lnTo>
                      <a:pt x="3248062" y="413068"/>
                    </a:lnTo>
                    <a:lnTo>
                      <a:pt x="3082129" y="395416"/>
                    </a:lnTo>
                    <a:lnTo>
                      <a:pt x="2700834" y="388355"/>
                    </a:lnTo>
                    <a:lnTo>
                      <a:pt x="2467821" y="391885"/>
                    </a:lnTo>
                    <a:lnTo>
                      <a:pt x="2072405" y="395416"/>
                    </a:lnTo>
                    <a:lnTo>
                      <a:pt x="1616970" y="395416"/>
                    </a:lnTo>
                    <a:lnTo>
                      <a:pt x="1260390" y="391885"/>
                    </a:lnTo>
                    <a:lnTo>
                      <a:pt x="907339" y="395416"/>
                    </a:lnTo>
                    <a:lnTo>
                      <a:pt x="600186" y="395416"/>
                    </a:lnTo>
                    <a:lnTo>
                      <a:pt x="462496" y="391885"/>
                    </a:lnTo>
                    <a:lnTo>
                      <a:pt x="356581" y="381294"/>
                    </a:lnTo>
                    <a:lnTo>
                      <a:pt x="261258" y="370702"/>
                    </a:lnTo>
                    <a:lnTo>
                      <a:pt x="183586" y="360111"/>
                    </a:lnTo>
                    <a:lnTo>
                      <a:pt x="95324" y="342458"/>
                    </a:lnTo>
                    <a:lnTo>
                      <a:pt x="49427" y="331867"/>
                    </a:lnTo>
                    <a:lnTo>
                      <a:pt x="31775" y="321275"/>
                    </a:lnTo>
                    <a:lnTo>
                      <a:pt x="14122" y="303623"/>
                    </a:lnTo>
                    <a:lnTo>
                      <a:pt x="0" y="275379"/>
                    </a:lnTo>
                    <a:lnTo>
                      <a:pt x="3531" y="254196"/>
                    </a:lnTo>
                    <a:lnTo>
                      <a:pt x="14122" y="225952"/>
                    </a:lnTo>
                    <a:lnTo>
                      <a:pt x="35305" y="204769"/>
                    </a:lnTo>
                    <a:lnTo>
                      <a:pt x="70610" y="180055"/>
                    </a:lnTo>
                    <a:lnTo>
                      <a:pt x="148281" y="151811"/>
                    </a:lnTo>
                    <a:lnTo>
                      <a:pt x="257727" y="127098"/>
                    </a:lnTo>
                    <a:lnTo>
                      <a:pt x="388356" y="112976"/>
                    </a:lnTo>
                    <a:lnTo>
                      <a:pt x="504862" y="102384"/>
                    </a:lnTo>
                    <a:lnTo>
                      <a:pt x="550759" y="109445"/>
                    </a:lnTo>
                    <a:lnTo>
                      <a:pt x="624899" y="123567"/>
                    </a:lnTo>
                    <a:lnTo>
                      <a:pt x="790833" y="141220"/>
                    </a:lnTo>
                    <a:lnTo>
                      <a:pt x="1052090" y="151811"/>
                    </a:lnTo>
                    <a:lnTo>
                      <a:pt x="1475750" y="165933"/>
                    </a:lnTo>
                    <a:lnTo>
                      <a:pt x="1532238" y="165933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9" name="フリーフォーム 91">
                <a:extLst>
                  <a:ext uri="{FF2B5EF4-FFF2-40B4-BE49-F238E27FC236}">
                    <a16:creationId xmlns:a16="http://schemas.microsoft.com/office/drawing/2014/main" id="{E8897C48-6457-470E-B8D1-E2DABEDB9FA1}"/>
                  </a:ext>
                </a:extLst>
              </p:cNvPr>
              <p:cNvSpPr/>
              <p:nvPr/>
            </p:nvSpPr>
            <p:spPr>
              <a:xfrm rot="16200000">
                <a:off x="2279651" y="3389312"/>
                <a:ext cx="2030412" cy="1058863"/>
              </a:xfrm>
              <a:custGeom>
                <a:avLst/>
                <a:gdLst>
                  <a:gd name="connsiteX0" fmla="*/ 988218 w 2031206"/>
                  <a:gd name="connsiteY0" fmla="*/ 592931 h 1059656"/>
                  <a:gd name="connsiteX1" fmla="*/ 1138237 w 2031206"/>
                  <a:gd name="connsiteY1" fmla="*/ 659606 h 1059656"/>
                  <a:gd name="connsiteX2" fmla="*/ 1266825 w 2031206"/>
                  <a:gd name="connsiteY2" fmla="*/ 716756 h 1059656"/>
                  <a:gd name="connsiteX3" fmla="*/ 1409700 w 2031206"/>
                  <a:gd name="connsiteY3" fmla="*/ 776287 h 1059656"/>
                  <a:gd name="connsiteX4" fmla="*/ 1626393 w 2031206"/>
                  <a:gd name="connsiteY4" fmla="*/ 859631 h 1059656"/>
                  <a:gd name="connsiteX5" fmla="*/ 1850231 w 2031206"/>
                  <a:gd name="connsiteY5" fmla="*/ 933450 h 1059656"/>
                  <a:gd name="connsiteX6" fmla="*/ 1964531 w 2031206"/>
                  <a:gd name="connsiteY6" fmla="*/ 969168 h 1059656"/>
                  <a:gd name="connsiteX7" fmla="*/ 2028825 w 2031206"/>
                  <a:gd name="connsiteY7" fmla="*/ 988218 h 1059656"/>
                  <a:gd name="connsiteX8" fmla="*/ 2031206 w 2031206"/>
                  <a:gd name="connsiteY8" fmla="*/ 1059656 h 1059656"/>
                  <a:gd name="connsiteX9" fmla="*/ 1359693 w 2031206"/>
                  <a:gd name="connsiteY9" fmla="*/ 1042987 h 1059656"/>
                  <a:gd name="connsiteX10" fmla="*/ 1176337 w 2031206"/>
                  <a:gd name="connsiteY10" fmla="*/ 947737 h 1059656"/>
                  <a:gd name="connsiteX11" fmla="*/ 1054893 w 2031206"/>
                  <a:gd name="connsiteY11" fmla="*/ 876300 h 1059656"/>
                  <a:gd name="connsiteX12" fmla="*/ 850106 w 2031206"/>
                  <a:gd name="connsiteY12" fmla="*/ 750093 h 1059656"/>
                  <a:gd name="connsiteX13" fmla="*/ 721518 w 2031206"/>
                  <a:gd name="connsiteY13" fmla="*/ 659606 h 1059656"/>
                  <a:gd name="connsiteX14" fmla="*/ 602456 w 2031206"/>
                  <a:gd name="connsiteY14" fmla="*/ 569118 h 1059656"/>
                  <a:gd name="connsiteX15" fmla="*/ 478631 w 2031206"/>
                  <a:gd name="connsiteY15" fmla="*/ 469106 h 1059656"/>
                  <a:gd name="connsiteX16" fmla="*/ 366712 w 2031206"/>
                  <a:gd name="connsiteY16" fmla="*/ 371475 h 1059656"/>
                  <a:gd name="connsiteX17" fmla="*/ 257175 w 2031206"/>
                  <a:gd name="connsiteY17" fmla="*/ 276225 h 1059656"/>
                  <a:gd name="connsiteX18" fmla="*/ 164306 w 2031206"/>
                  <a:gd name="connsiteY18" fmla="*/ 192881 h 1059656"/>
                  <a:gd name="connsiteX19" fmla="*/ 69056 w 2031206"/>
                  <a:gd name="connsiteY19" fmla="*/ 109537 h 1059656"/>
                  <a:gd name="connsiteX20" fmla="*/ 16668 w 2031206"/>
                  <a:gd name="connsiteY20" fmla="*/ 61912 h 1059656"/>
                  <a:gd name="connsiteX21" fmla="*/ 4762 w 2031206"/>
                  <a:gd name="connsiteY21" fmla="*/ 45243 h 1059656"/>
                  <a:gd name="connsiteX22" fmla="*/ 0 w 2031206"/>
                  <a:gd name="connsiteY22" fmla="*/ 26193 h 1059656"/>
                  <a:gd name="connsiteX23" fmla="*/ 0 w 2031206"/>
                  <a:gd name="connsiteY23" fmla="*/ 14287 h 1059656"/>
                  <a:gd name="connsiteX24" fmla="*/ 2381 w 2031206"/>
                  <a:gd name="connsiteY24" fmla="*/ 0 h 1059656"/>
                  <a:gd name="connsiteX25" fmla="*/ 21431 w 2031206"/>
                  <a:gd name="connsiteY25" fmla="*/ 0 h 1059656"/>
                  <a:gd name="connsiteX26" fmla="*/ 45243 w 2031206"/>
                  <a:gd name="connsiteY26" fmla="*/ 7143 h 1059656"/>
                  <a:gd name="connsiteX27" fmla="*/ 66675 w 2031206"/>
                  <a:gd name="connsiteY27" fmla="*/ 19050 h 1059656"/>
                  <a:gd name="connsiteX28" fmla="*/ 104775 w 2031206"/>
                  <a:gd name="connsiteY28" fmla="*/ 45243 h 1059656"/>
                  <a:gd name="connsiteX29" fmla="*/ 188118 w 2031206"/>
                  <a:gd name="connsiteY29" fmla="*/ 107156 h 1059656"/>
                  <a:gd name="connsiteX30" fmla="*/ 292893 w 2031206"/>
                  <a:gd name="connsiteY30" fmla="*/ 183356 h 1059656"/>
                  <a:gd name="connsiteX31" fmla="*/ 392906 w 2031206"/>
                  <a:gd name="connsiteY31" fmla="*/ 247650 h 1059656"/>
                  <a:gd name="connsiteX32" fmla="*/ 495300 w 2031206"/>
                  <a:gd name="connsiteY32" fmla="*/ 316706 h 1059656"/>
                  <a:gd name="connsiteX33" fmla="*/ 638175 w 2031206"/>
                  <a:gd name="connsiteY33" fmla="*/ 402431 h 1059656"/>
                  <a:gd name="connsiteX34" fmla="*/ 823912 w 2031206"/>
                  <a:gd name="connsiteY34" fmla="*/ 509587 h 1059656"/>
                  <a:gd name="connsiteX35" fmla="*/ 988218 w 2031206"/>
                  <a:gd name="connsiteY35" fmla="*/ 592931 h 1059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31206" h="1059656">
                    <a:moveTo>
                      <a:pt x="988218" y="592931"/>
                    </a:moveTo>
                    <a:lnTo>
                      <a:pt x="1138237" y="659606"/>
                    </a:lnTo>
                    <a:lnTo>
                      <a:pt x="1266825" y="716756"/>
                    </a:lnTo>
                    <a:lnTo>
                      <a:pt x="1409700" y="776287"/>
                    </a:lnTo>
                    <a:lnTo>
                      <a:pt x="1626393" y="859631"/>
                    </a:lnTo>
                    <a:lnTo>
                      <a:pt x="1850231" y="933450"/>
                    </a:lnTo>
                    <a:lnTo>
                      <a:pt x="1964531" y="969168"/>
                    </a:lnTo>
                    <a:lnTo>
                      <a:pt x="2028825" y="988218"/>
                    </a:lnTo>
                    <a:cubicBezTo>
                      <a:pt x="2029619" y="1012031"/>
                      <a:pt x="2030412" y="1035843"/>
                      <a:pt x="2031206" y="1059656"/>
                    </a:cubicBezTo>
                    <a:lnTo>
                      <a:pt x="1359693" y="1042987"/>
                    </a:lnTo>
                    <a:lnTo>
                      <a:pt x="1176337" y="947737"/>
                    </a:lnTo>
                    <a:lnTo>
                      <a:pt x="1054893" y="876300"/>
                    </a:lnTo>
                    <a:lnTo>
                      <a:pt x="850106" y="750093"/>
                    </a:lnTo>
                    <a:lnTo>
                      <a:pt x="721518" y="659606"/>
                    </a:lnTo>
                    <a:lnTo>
                      <a:pt x="602456" y="569118"/>
                    </a:lnTo>
                    <a:lnTo>
                      <a:pt x="478631" y="469106"/>
                    </a:lnTo>
                    <a:lnTo>
                      <a:pt x="366712" y="371475"/>
                    </a:lnTo>
                    <a:lnTo>
                      <a:pt x="257175" y="276225"/>
                    </a:lnTo>
                    <a:lnTo>
                      <a:pt x="164306" y="192881"/>
                    </a:lnTo>
                    <a:lnTo>
                      <a:pt x="69056" y="109537"/>
                    </a:lnTo>
                    <a:lnTo>
                      <a:pt x="16668" y="61912"/>
                    </a:lnTo>
                    <a:lnTo>
                      <a:pt x="4762" y="45243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2381" y="0"/>
                    </a:lnTo>
                    <a:lnTo>
                      <a:pt x="21431" y="0"/>
                    </a:lnTo>
                    <a:lnTo>
                      <a:pt x="45243" y="7143"/>
                    </a:lnTo>
                    <a:lnTo>
                      <a:pt x="66675" y="19050"/>
                    </a:lnTo>
                    <a:lnTo>
                      <a:pt x="104775" y="45243"/>
                    </a:lnTo>
                    <a:lnTo>
                      <a:pt x="188118" y="107156"/>
                    </a:lnTo>
                    <a:lnTo>
                      <a:pt x="292893" y="183356"/>
                    </a:lnTo>
                    <a:lnTo>
                      <a:pt x="392906" y="247650"/>
                    </a:lnTo>
                    <a:lnTo>
                      <a:pt x="495300" y="316706"/>
                    </a:lnTo>
                    <a:lnTo>
                      <a:pt x="638175" y="402431"/>
                    </a:lnTo>
                    <a:lnTo>
                      <a:pt x="823912" y="509587"/>
                    </a:lnTo>
                    <a:lnTo>
                      <a:pt x="988218" y="592931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0" name="フリーフォーム 74">
                <a:extLst>
                  <a:ext uri="{FF2B5EF4-FFF2-40B4-BE49-F238E27FC236}">
                    <a16:creationId xmlns:a16="http://schemas.microsoft.com/office/drawing/2014/main" id="{F1620409-D88F-48C7-A508-1AB58012C36B}"/>
                  </a:ext>
                </a:extLst>
              </p:cNvPr>
              <p:cNvSpPr/>
              <p:nvPr/>
            </p:nvSpPr>
            <p:spPr>
              <a:xfrm>
                <a:off x="3943350" y="3200400"/>
                <a:ext cx="728663" cy="776288"/>
              </a:xfrm>
              <a:custGeom>
                <a:avLst/>
                <a:gdLst>
                  <a:gd name="connsiteX0" fmla="*/ 438150 w 728663"/>
                  <a:gd name="connsiteY0" fmla="*/ 207169 h 776288"/>
                  <a:gd name="connsiteX1" fmla="*/ 276225 w 728663"/>
                  <a:gd name="connsiteY1" fmla="*/ 126206 h 776288"/>
                  <a:gd name="connsiteX2" fmla="*/ 133350 w 728663"/>
                  <a:gd name="connsiteY2" fmla="*/ 57150 h 776288"/>
                  <a:gd name="connsiteX3" fmla="*/ 0 w 728663"/>
                  <a:gd name="connsiteY3" fmla="*/ 0 h 776288"/>
                  <a:gd name="connsiteX4" fmla="*/ 2381 w 728663"/>
                  <a:gd name="connsiteY4" fmla="*/ 40481 h 776288"/>
                  <a:gd name="connsiteX5" fmla="*/ 111919 w 728663"/>
                  <a:gd name="connsiteY5" fmla="*/ 138113 h 776288"/>
                  <a:gd name="connsiteX6" fmla="*/ 176213 w 728663"/>
                  <a:gd name="connsiteY6" fmla="*/ 204788 h 776288"/>
                  <a:gd name="connsiteX7" fmla="*/ 242888 w 728663"/>
                  <a:gd name="connsiteY7" fmla="*/ 280988 h 776288"/>
                  <a:gd name="connsiteX8" fmla="*/ 309563 w 728663"/>
                  <a:gd name="connsiteY8" fmla="*/ 366713 h 776288"/>
                  <a:gd name="connsiteX9" fmla="*/ 361950 w 728663"/>
                  <a:gd name="connsiteY9" fmla="*/ 438150 h 776288"/>
                  <a:gd name="connsiteX10" fmla="*/ 400050 w 728663"/>
                  <a:gd name="connsiteY10" fmla="*/ 495300 h 776288"/>
                  <a:gd name="connsiteX11" fmla="*/ 440531 w 728663"/>
                  <a:gd name="connsiteY11" fmla="*/ 559594 h 776288"/>
                  <a:gd name="connsiteX12" fmla="*/ 471488 w 728663"/>
                  <a:gd name="connsiteY12" fmla="*/ 609600 h 776288"/>
                  <a:gd name="connsiteX13" fmla="*/ 500063 w 728663"/>
                  <a:gd name="connsiteY13" fmla="*/ 659606 h 776288"/>
                  <a:gd name="connsiteX14" fmla="*/ 516731 w 728663"/>
                  <a:gd name="connsiteY14" fmla="*/ 692944 h 776288"/>
                  <a:gd name="connsiteX15" fmla="*/ 523875 w 728663"/>
                  <a:gd name="connsiteY15" fmla="*/ 711994 h 776288"/>
                  <a:gd name="connsiteX16" fmla="*/ 540544 w 728663"/>
                  <a:gd name="connsiteY16" fmla="*/ 728663 h 776288"/>
                  <a:gd name="connsiteX17" fmla="*/ 581025 w 728663"/>
                  <a:gd name="connsiteY17" fmla="*/ 759619 h 776288"/>
                  <a:gd name="connsiteX18" fmla="*/ 602456 w 728663"/>
                  <a:gd name="connsiteY18" fmla="*/ 771525 h 776288"/>
                  <a:gd name="connsiteX19" fmla="*/ 635794 w 728663"/>
                  <a:gd name="connsiteY19" fmla="*/ 776288 h 776288"/>
                  <a:gd name="connsiteX20" fmla="*/ 652463 w 728663"/>
                  <a:gd name="connsiteY20" fmla="*/ 769144 h 776288"/>
                  <a:gd name="connsiteX21" fmla="*/ 669131 w 728663"/>
                  <a:gd name="connsiteY21" fmla="*/ 752475 h 776288"/>
                  <a:gd name="connsiteX22" fmla="*/ 704850 w 728663"/>
                  <a:gd name="connsiteY22" fmla="*/ 692944 h 776288"/>
                  <a:gd name="connsiteX23" fmla="*/ 721519 w 728663"/>
                  <a:gd name="connsiteY23" fmla="*/ 652463 h 776288"/>
                  <a:gd name="connsiteX24" fmla="*/ 728663 w 728663"/>
                  <a:gd name="connsiteY24" fmla="*/ 614363 h 776288"/>
                  <a:gd name="connsiteX25" fmla="*/ 728663 w 728663"/>
                  <a:gd name="connsiteY25" fmla="*/ 566738 h 776288"/>
                  <a:gd name="connsiteX26" fmla="*/ 721519 w 728663"/>
                  <a:gd name="connsiteY26" fmla="*/ 509588 h 776288"/>
                  <a:gd name="connsiteX27" fmla="*/ 707231 w 728663"/>
                  <a:gd name="connsiteY27" fmla="*/ 445294 h 776288"/>
                  <a:gd name="connsiteX28" fmla="*/ 678656 w 728663"/>
                  <a:gd name="connsiteY28" fmla="*/ 376238 h 776288"/>
                  <a:gd name="connsiteX29" fmla="*/ 638175 w 728663"/>
                  <a:gd name="connsiteY29" fmla="*/ 314325 h 776288"/>
                  <a:gd name="connsiteX30" fmla="*/ 626269 w 728663"/>
                  <a:gd name="connsiteY30" fmla="*/ 297656 h 776288"/>
                  <a:gd name="connsiteX31" fmla="*/ 576263 w 728663"/>
                  <a:gd name="connsiteY31" fmla="*/ 269081 h 776288"/>
                  <a:gd name="connsiteX32" fmla="*/ 438150 w 728663"/>
                  <a:gd name="connsiteY32" fmla="*/ 207169 h 77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28663" h="776288">
                    <a:moveTo>
                      <a:pt x="438150" y="207169"/>
                    </a:moveTo>
                    <a:lnTo>
                      <a:pt x="276225" y="126206"/>
                    </a:lnTo>
                    <a:lnTo>
                      <a:pt x="133350" y="57150"/>
                    </a:lnTo>
                    <a:lnTo>
                      <a:pt x="0" y="0"/>
                    </a:lnTo>
                    <a:lnTo>
                      <a:pt x="2381" y="40481"/>
                    </a:lnTo>
                    <a:lnTo>
                      <a:pt x="111919" y="138113"/>
                    </a:lnTo>
                    <a:lnTo>
                      <a:pt x="176213" y="204788"/>
                    </a:lnTo>
                    <a:lnTo>
                      <a:pt x="242888" y="280988"/>
                    </a:lnTo>
                    <a:lnTo>
                      <a:pt x="309563" y="366713"/>
                    </a:lnTo>
                    <a:lnTo>
                      <a:pt x="361950" y="438150"/>
                    </a:lnTo>
                    <a:lnTo>
                      <a:pt x="400050" y="495300"/>
                    </a:lnTo>
                    <a:lnTo>
                      <a:pt x="440531" y="559594"/>
                    </a:lnTo>
                    <a:lnTo>
                      <a:pt x="471488" y="609600"/>
                    </a:lnTo>
                    <a:lnTo>
                      <a:pt x="500063" y="659606"/>
                    </a:lnTo>
                    <a:lnTo>
                      <a:pt x="516731" y="692944"/>
                    </a:lnTo>
                    <a:lnTo>
                      <a:pt x="523875" y="711994"/>
                    </a:lnTo>
                    <a:lnTo>
                      <a:pt x="540544" y="728663"/>
                    </a:lnTo>
                    <a:lnTo>
                      <a:pt x="581025" y="759619"/>
                    </a:lnTo>
                    <a:lnTo>
                      <a:pt x="602456" y="771525"/>
                    </a:lnTo>
                    <a:lnTo>
                      <a:pt x="635794" y="776288"/>
                    </a:lnTo>
                    <a:lnTo>
                      <a:pt x="652463" y="769144"/>
                    </a:lnTo>
                    <a:lnTo>
                      <a:pt x="669131" y="752475"/>
                    </a:lnTo>
                    <a:lnTo>
                      <a:pt x="704850" y="692944"/>
                    </a:lnTo>
                    <a:lnTo>
                      <a:pt x="721519" y="652463"/>
                    </a:lnTo>
                    <a:lnTo>
                      <a:pt x="728663" y="614363"/>
                    </a:lnTo>
                    <a:lnTo>
                      <a:pt x="728663" y="566738"/>
                    </a:lnTo>
                    <a:lnTo>
                      <a:pt x="721519" y="509588"/>
                    </a:lnTo>
                    <a:lnTo>
                      <a:pt x="707231" y="445294"/>
                    </a:lnTo>
                    <a:lnTo>
                      <a:pt x="678656" y="376238"/>
                    </a:lnTo>
                    <a:lnTo>
                      <a:pt x="638175" y="314325"/>
                    </a:lnTo>
                    <a:lnTo>
                      <a:pt x="626269" y="297656"/>
                    </a:lnTo>
                    <a:lnTo>
                      <a:pt x="576263" y="269081"/>
                    </a:lnTo>
                    <a:lnTo>
                      <a:pt x="438150" y="207169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1" name="フリーフォーム 76">
                <a:extLst>
                  <a:ext uri="{FF2B5EF4-FFF2-40B4-BE49-F238E27FC236}">
                    <a16:creationId xmlns:a16="http://schemas.microsoft.com/office/drawing/2014/main" id="{0659B0B6-C139-4861-9771-8CEBC4F4C7C4}"/>
                  </a:ext>
                </a:extLst>
              </p:cNvPr>
              <p:cNvSpPr/>
              <p:nvPr/>
            </p:nvSpPr>
            <p:spPr>
              <a:xfrm>
                <a:off x="5072063" y="2219325"/>
                <a:ext cx="2027237" cy="493713"/>
              </a:xfrm>
              <a:custGeom>
                <a:avLst/>
                <a:gdLst>
                  <a:gd name="connsiteX0" fmla="*/ 964406 w 2026443"/>
                  <a:gd name="connsiteY0" fmla="*/ 202406 h 492919"/>
                  <a:gd name="connsiteX1" fmla="*/ 1147762 w 2026443"/>
                  <a:gd name="connsiteY1" fmla="*/ 164306 h 492919"/>
                  <a:gd name="connsiteX2" fmla="*/ 1364456 w 2026443"/>
                  <a:gd name="connsiteY2" fmla="*/ 111919 h 492919"/>
                  <a:gd name="connsiteX3" fmla="*/ 1471612 w 2026443"/>
                  <a:gd name="connsiteY3" fmla="*/ 71438 h 492919"/>
                  <a:gd name="connsiteX4" fmla="*/ 1650206 w 2026443"/>
                  <a:gd name="connsiteY4" fmla="*/ 0 h 492919"/>
                  <a:gd name="connsiteX5" fmla="*/ 1704975 w 2026443"/>
                  <a:gd name="connsiteY5" fmla="*/ 2381 h 492919"/>
                  <a:gd name="connsiteX6" fmla="*/ 1766887 w 2026443"/>
                  <a:gd name="connsiteY6" fmla="*/ 7144 h 492919"/>
                  <a:gd name="connsiteX7" fmla="*/ 1831181 w 2026443"/>
                  <a:gd name="connsiteY7" fmla="*/ 16669 h 492919"/>
                  <a:gd name="connsiteX8" fmla="*/ 1883568 w 2026443"/>
                  <a:gd name="connsiteY8" fmla="*/ 28575 h 492919"/>
                  <a:gd name="connsiteX9" fmla="*/ 1924050 w 2026443"/>
                  <a:gd name="connsiteY9" fmla="*/ 45244 h 492919"/>
                  <a:gd name="connsiteX10" fmla="*/ 1959768 w 2026443"/>
                  <a:gd name="connsiteY10" fmla="*/ 61913 h 492919"/>
                  <a:gd name="connsiteX11" fmla="*/ 1990725 w 2026443"/>
                  <a:gd name="connsiteY11" fmla="*/ 78581 h 492919"/>
                  <a:gd name="connsiteX12" fmla="*/ 2007393 w 2026443"/>
                  <a:gd name="connsiteY12" fmla="*/ 90488 h 492919"/>
                  <a:gd name="connsiteX13" fmla="*/ 2016918 w 2026443"/>
                  <a:gd name="connsiteY13" fmla="*/ 100013 h 492919"/>
                  <a:gd name="connsiteX14" fmla="*/ 2024062 w 2026443"/>
                  <a:gd name="connsiteY14" fmla="*/ 116681 h 492919"/>
                  <a:gd name="connsiteX15" fmla="*/ 2026443 w 2026443"/>
                  <a:gd name="connsiteY15" fmla="*/ 130969 h 492919"/>
                  <a:gd name="connsiteX16" fmla="*/ 2021681 w 2026443"/>
                  <a:gd name="connsiteY16" fmla="*/ 157163 h 492919"/>
                  <a:gd name="connsiteX17" fmla="*/ 2012156 w 2026443"/>
                  <a:gd name="connsiteY17" fmla="*/ 178594 h 492919"/>
                  <a:gd name="connsiteX18" fmla="*/ 1974056 w 2026443"/>
                  <a:gd name="connsiteY18" fmla="*/ 192881 h 492919"/>
                  <a:gd name="connsiteX19" fmla="*/ 1862137 w 2026443"/>
                  <a:gd name="connsiteY19" fmla="*/ 221456 h 492919"/>
                  <a:gd name="connsiteX20" fmla="*/ 1721643 w 2026443"/>
                  <a:gd name="connsiteY20" fmla="*/ 252413 h 492919"/>
                  <a:gd name="connsiteX21" fmla="*/ 1502568 w 2026443"/>
                  <a:gd name="connsiteY21" fmla="*/ 292894 h 492919"/>
                  <a:gd name="connsiteX22" fmla="*/ 1204912 w 2026443"/>
                  <a:gd name="connsiteY22" fmla="*/ 345281 h 492919"/>
                  <a:gd name="connsiteX23" fmla="*/ 907256 w 2026443"/>
                  <a:gd name="connsiteY23" fmla="*/ 392906 h 492919"/>
                  <a:gd name="connsiteX24" fmla="*/ 652462 w 2026443"/>
                  <a:gd name="connsiteY24" fmla="*/ 435769 h 492919"/>
                  <a:gd name="connsiteX25" fmla="*/ 426243 w 2026443"/>
                  <a:gd name="connsiteY25" fmla="*/ 471488 h 492919"/>
                  <a:gd name="connsiteX26" fmla="*/ 295275 w 2026443"/>
                  <a:gd name="connsiteY26" fmla="*/ 492919 h 492919"/>
                  <a:gd name="connsiteX27" fmla="*/ 252412 w 2026443"/>
                  <a:gd name="connsiteY27" fmla="*/ 490538 h 492919"/>
                  <a:gd name="connsiteX28" fmla="*/ 178593 w 2026443"/>
                  <a:gd name="connsiteY28" fmla="*/ 483394 h 492919"/>
                  <a:gd name="connsiteX29" fmla="*/ 123825 w 2026443"/>
                  <a:gd name="connsiteY29" fmla="*/ 466725 h 492919"/>
                  <a:gd name="connsiteX30" fmla="*/ 76200 w 2026443"/>
                  <a:gd name="connsiteY30" fmla="*/ 442913 h 492919"/>
                  <a:gd name="connsiteX31" fmla="*/ 40481 w 2026443"/>
                  <a:gd name="connsiteY31" fmla="*/ 414338 h 492919"/>
                  <a:gd name="connsiteX32" fmla="*/ 0 w 2026443"/>
                  <a:gd name="connsiteY32" fmla="*/ 369094 h 492919"/>
                  <a:gd name="connsiteX33" fmla="*/ 145256 w 2026443"/>
                  <a:gd name="connsiteY33" fmla="*/ 230981 h 492919"/>
                  <a:gd name="connsiteX34" fmla="*/ 176212 w 2026443"/>
                  <a:gd name="connsiteY34" fmla="*/ 259556 h 492919"/>
                  <a:gd name="connsiteX35" fmla="*/ 209550 w 2026443"/>
                  <a:gd name="connsiteY35" fmla="*/ 280988 h 492919"/>
                  <a:gd name="connsiteX36" fmla="*/ 242887 w 2026443"/>
                  <a:gd name="connsiteY36" fmla="*/ 292894 h 492919"/>
                  <a:gd name="connsiteX37" fmla="*/ 304800 w 2026443"/>
                  <a:gd name="connsiteY37" fmla="*/ 297656 h 492919"/>
                  <a:gd name="connsiteX38" fmla="*/ 500062 w 2026443"/>
                  <a:gd name="connsiteY38" fmla="*/ 276225 h 492919"/>
                  <a:gd name="connsiteX39" fmla="*/ 964406 w 2026443"/>
                  <a:gd name="connsiteY39" fmla="*/ 202406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026443" h="492919">
                    <a:moveTo>
                      <a:pt x="964406" y="202406"/>
                    </a:moveTo>
                    <a:lnTo>
                      <a:pt x="1147762" y="164306"/>
                    </a:lnTo>
                    <a:lnTo>
                      <a:pt x="1364456" y="111919"/>
                    </a:lnTo>
                    <a:lnTo>
                      <a:pt x="1471612" y="71438"/>
                    </a:lnTo>
                    <a:lnTo>
                      <a:pt x="1650206" y="0"/>
                    </a:lnTo>
                    <a:lnTo>
                      <a:pt x="1704975" y="2381"/>
                    </a:lnTo>
                    <a:lnTo>
                      <a:pt x="1766887" y="7144"/>
                    </a:lnTo>
                    <a:lnTo>
                      <a:pt x="1831181" y="16669"/>
                    </a:lnTo>
                    <a:lnTo>
                      <a:pt x="1883568" y="28575"/>
                    </a:lnTo>
                    <a:lnTo>
                      <a:pt x="1924050" y="45244"/>
                    </a:lnTo>
                    <a:lnTo>
                      <a:pt x="1959768" y="61913"/>
                    </a:lnTo>
                    <a:lnTo>
                      <a:pt x="1990725" y="78581"/>
                    </a:lnTo>
                    <a:lnTo>
                      <a:pt x="2007393" y="90488"/>
                    </a:lnTo>
                    <a:lnTo>
                      <a:pt x="2016918" y="100013"/>
                    </a:lnTo>
                    <a:lnTo>
                      <a:pt x="2024062" y="116681"/>
                    </a:lnTo>
                    <a:lnTo>
                      <a:pt x="2026443" y="130969"/>
                    </a:lnTo>
                    <a:lnTo>
                      <a:pt x="2021681" y="157163"/>
                    </a:lnTo>
                    <a:lnTo>
                      <a:pt x="2012156" y="178594"/>
                    </a:lnTo>
                    <a:lnTo>
                      <a:pt x="1974056" y="192881"/>
                    </a:lnTo>
                    <a:lnTo>
                      <a:pt x="1862137" y="221456"/>
                    </a:lnTo>
                    <a:lnTo>
                      <a:pt x="1721643" y="252413"/>
                    </a:lnTo>
                    <a:lnTo>
                      <a:pt x="1502568" y="292894"/>
                    </a:lnTo>
                    <a:lnTo>
                      <a:pt x="1204912" y="345281"/>
                    </a:lnTo>
                    <a:lnTo>
                      <a:pt x="907256" y="392906"/>
                    </a:lnTo>
                    <a:lnTo>
                      <a:pt x="652462" y="435769"/>
                    </a:lnTo>
                    <a:lnTo>
                      <a:pt x="426243" y="471488"/>
                    </a:lnTo>
                    <a:lnTo>
                      <a:pt x="295275" y="492919"/>
                    </a:lnTo>
                    <a:lnTo>
                      <a:pt x="252412" y="490538"/>
                    </a:lnTo>
                    <a:lnTo>
                      <a:pt x="178593" y="483394"/>
                    </a:lnTo>
                    <a:lnTo>
                      <a:pt x="123825" y="466725"/>
                    </a:lnTo>
                    <a:lnTo>
                      <a:pt x="76200" y="442913"/>
                    </a:lnTo>
                    <a:lnTo>
                      <a:pt x="40481" y="414338"/>
                    </a:lnTo>
                    <a:lnTo>
                      <a:pt x="0" y="369094"/>
                    </a:lnTo>
                    <a:lnTo>
                      <a:pt x="145256" y="230981"/>
                    </a:lnTo>
                    <a:lnTo>
                      <a:pt x="176212" y="259556"/>
                    </a:lnTo>
                    <a:lnTo>
                      <a:pt x="209550" y="280988"/>
                    </a:lnTo>
                    <a:lnTo>
                      <a:pt x="242887" y="292894"/>
                    </a:lnTo>
                    <a:lnTo>
                      <a:pt x="304800" y="297656"/>
                    </a:lnTo>
                    <a:lnTo>
                      <a:pt x="500062" y="276225"/>
                    </a:lnTo>
                    <a:lnTo>
                      <a:pt x="964406" y="20240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2" name="フリーフォーム 77">
                <a:extLst>
                  <a:ext uri="{FF2B5EF4-FFF2-40B4-BE49-F238E27FC236}">
                    <a16:creationId xmlns:a16="http://schemas.microsoft.com/office/drawing/2014/main" id="{346732D5-EC41-4834-BB12-84DAC0DA617A}"/>
                  </a:ext>
                </a:extLst>
              </p:cNvPr>
              <p:cNvSpPr/>
              <p:nvPr/>
            </p:nvSpPr>
            <p:spPr>
              <a:xfrm>
                <a:off x="4625975" y="3073400"/>
                <a:ext cx="793750" cy="2362200"/>
              </a:xfrm>
              <a:custGeom>
                <a:avLst/>
                <a:gdLst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219075 w 793750"/>
                  <a:gd name="connsiteY39" fmla="*/ 2308225 h 2362200"/>
                  <a:gd name="connsiteX40" fmla="*/ 244475 w 793750"/>
                  <a:gd name="connsiteY40" fmla="*/ 2292350 h 2362200"/>
                  <a:gd name="connsiteX41" fmla="*/ 219075 w 793750"/>
                  <a:gd name="connsiteY41" fmla="*/ 2133600 h 2362200"/>
                  <a:gd name="connsiteX42" fmla="*/ 279400 w 793750"/>
                  <a:gd name="connsiteY42" fmla="*/ 1965325 h 2362200"/>
                  <a:gd name="connsiteX43" fmla="*/ 352425 w 793750"/>
                  <a:gd name="connsiteY43" fmla="*/ 1755775 h 2362200"/>
                  <a:gd name="connsiteX44" fmla="*/ 460375 w 793750"/>
                  <a:gd name="connsiteY44" fmla="*/ 1447800 h 2362200"/>
                  <a:gd name="connsiteX45" fmla="*/ 501650 w 793750"/>
                  <a:gd name="connsiteY45" fmla="*/ 1330325 h 2362200"/>
                  <a:gd name="connsiteX46" fmla="*/ 584200 w 793750"/>
                  <a:gd name="connsiteY46" fmla="*/ 1057275 h 2362200"/>
                  <a:gd name="connsiteX47" fmla="*/ 666750 w 793750"/>
                  <a:gd name="connsiteY47" fmla="*/ 762000 h 2362200"/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219075 w 793750"/>
                  <a:gd name="connsiteY39" fmla="*/ 2308225 h 2362200"/>
                  <a:gd name="connsiteX40" fmla="*/ 219075 w 793750"/>
                  <a:gd name="connsiteY40" fmla="*/ 2133600 h 2362200"/>
                  <a:gd name="connsiteX41" fmla="*/ 279400 w 793750"/>
                  <a:gd name="connsiteY41" fmla="*/ 1965325 h 2362200"/>
                  <a:gd name="connsiteX42" fmla="*/ 352425 w 793750"/>
                  <a:gd name="connsiteY42" fmla="*/ 1755775 h 2362200"/>
                  <a:gd name="connsiteX43" fmla="*/ 460375 w 793750"/>
                  <a:gd name="connsiteY43" fmla="*/ 1447800 h 2362200"/>
                  <a:gd name="connsiteX44" fmla="*/ 501650 w 793750"/>
                  <a:gd name="connsiteY44" fmla="*/ 1330325 h 2362200"/>
                  <a:gd name="connsiteX45" fmla="*/ 584200 w 793750"/>
                  <a:gd name="connsiteY45" fmla="*/ 1057275 h 2362200"/>
                  <a:gd name="connsiteX46" fmla="*/ 666750 w 793750"/>
                  <a:gd name="connsiteY46" fmla="*/ 762000 h 2362200"/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188913 w 793750"/>
                  <a:gd name="connsiteY39" fmla="*/ 2317750 h 2362200"/>
                  <a:gd name="connsiteX40" fmla="*/ 219075 w 793750"/>
                  <a:gd name="connsiteY40" fmla="*/ 2308225 h 2362200"/>
                  <a:gd name="connsiteX41" fmla="*/ 219075 w 793750"/>
                  <a:gd name="connsiteY41" fmla="*/ 2133600 h 2362200"/>
                  <a:gd name="connsiteX42" fmla="*/ 279400 w 793750"/>
                  <a:gd name="connsiteY42" fmla="*/ 1965325 h 2362200"/>
                  <a:gd name="connsiteX43" fmla="*/ 352425 w 793750"/>
                  <a:gd name="connsiteY43" fmla="*/ 1755775 h 2362200"/>
                  <a:gd name="connsiteX44" fmla="*/ 460375 w 793750"/>
                  <a:gd name="connsiteY44" fmla="*/ 1447800 h 2362200"/>
                  <a:gd name="connsiteX45" fmla="*/ 501650 w 793750"/>
                  <a:gd name="connsiteY45" fmla="*/ 1330325 h 2362200"/>
                  <a:gd name="connsiteX46" fmla="*/ 584200 w 793750"/>
                  <a:gd name="connsiteY46" fmla="*/ 1057275 h 2362200"/>
                  <a:gd name="connsiteX47" fmla="*/ 666750 w 793750"/>
                  <a:gd name="connsiteY47" fmla="*/ 762000 h 2362200"/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188913 w 793750"/>
                  <a:gd name="connsiteY39" fmla="*/ 2317750 h 2362200"/>
                  <a:gd name="connsiteX40" fmla="*/ 219075 w 793750"/>
                  <a:gd name="connsiteY40" fmla="*/ 2133600 h 2362200"/>
                  <a:gd name="connsiteX41" fmla="*/ 279400 w 793750"/>
                  <a:gd name="connsiteY41" fmla="*/ 1965325 h 2362200"/>
                  <a:gd name="connsiteX42" fmla="*/ 352425 w 793750"/>
                  <a:gd name="connsiteY42" fmla="*/ 1755775 h 2362200"/>
                  <a:gd name="connsiteX43" fmla="*/ 460375 w 793750"/>
                  <a:gd name="connsiteY43" fmla="*/ 1447800 h 2362200"/>
                  <a:gd name="connsiteX44" fmla="*/ 501650 w 793750"/>
                  <a:gd name="connsiteY44" fmla="*/ 1330325 h 2362200"/>
                  <a:gd name="connsiteX45" fmla="*/ 584200 w 793750"/>
                  <a:gd name="connsiteY45" fmla="*/ 1057275 h 2362200"/>
                  <a:gd name="connsiteX46" fmla="*/ 666750 w 793750"/>
                  <a:gd name="connsiteY46" fmla="*/ 762000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793750" h="2362200">
                    <a:moveTo>
                      <a:pt x="666750" y="762000"/>
                    </a:moveTo>
                    <a:lnTo>
                      <a:pt x="793750" y="323850"/>
                    </a:lnTo>
                    <a:lnTo>
                      <a:pt x="762000" y="168275"/>
                    </a:lnTo>
                    <a:lnTo>
                      <a:pt x="717550" y="136525"/>
                    </a:lnTo>
                    <a:lnTo>
                      <a:pt x="663575" y="98425"/>
                    </a:lnTo>
                    <a:lnTo>
                      <a:pt x="628650" y="79375"/>
                    </a:lnTo>
                    <a:lnTo>
                      <a:pt x="584200" y="57150"/>
                    </a:lnTo>
                    <a:lnTo>
                      <a:pt x="511175" y="28575"/>
                    </a:lnTo>
                    <a:lnTo>
                      <a:pt x="463550" y="12700"/>
                    </a:lnTo>
                    <a:lnTo>
                      <a:pt x="422275" y="0"/>
                    </a:lnTo>
                    <a:lnTo>
                      <a:pt x="412750" y="6350"/>
                    </a:lnTo>
                    <a:lnTo>
                      <a:pt x="415925" y="31750"/>
                    </a:lnTo>
                    <a:lnTo>
                      <a:pt x="425450" y="57150"/>
                    </a:lnTo>
                    <a:lnTo>
                      <a:pt x="441325" y="76200"/>
                    </a:lnTo>
                    <a:lnTo>
                      <a:pt x="463550" y="95250"/>
                    </a:lnTo>
                    <a:lnTo>
                      <a:pt x="485775" y="117475"/>
                    </a:lnTo>
                    <a:lnTo>
                      <a:pt x="511175" y="155575"/>
                    </a:lnTo>
                    <a:lnTo>
                      <a:pt x="530225" y="206375"/>
                    </a:lnTo>
                    <a:lnTo>
                      <a:pt x="539750" y="260350"/>
                    </a:lnTo>
                    <a:lnTo>
                      <a:pt x="536575" y="304800"/>
                    </a:lnTo>
                    <a:lnTo>
                      <a:pt x="523875" y="409575"/>
                    </a:lnTo>
                    <a:lnTo>
                      <a:pt x="482600" y="609600"/>
                    </a:lnTo>
                    <a:lnTo>
                      <a:pt x="381000" y="1022350"/>
                    </a:lnTo>
                    <a:lnTo>
                      <a:pt x="330200" y="1206500"/>
                    </a:lnTo>
                    <a:lnTo>
                      <a:pt x="257175" y="1435100"/>
                    </a:lnTo>
                    <a:lnTo>
                      <a:pt x="228600" y="1524000"/>
                    </a:lnTo>
                    <a:lnTo>
                      <a:pt x="161925" y="1695450"/>
                    </a:lnTo>
                    <a:lnTo>
                      <a:pt x="107950" y="1825625"/>
                    </a:lnTo>
                    <a:lnTo>
                      <a:pt x="22225" y="1990725"/>
                    </a:lnTo>
                    <a:lnTo>
                      <a:pt x="3175" y="2025650"/>
                    </a:lnTo>
                    <a:lnTo>
                      <a:pt x="0" y="2092325"/>
                    </a:lnTo>
                    <a:cubicBezTo>
                      <a:pt x="1058" y="2127250"/>
                      <a:pt x="2117" y="2162175"/>
                      <a:pt x="3175" y="2197100"/>
                    </a:cubicBezTo>
                    <a:lnTo>
                      <a:pt x="6350" y="2266950"/>
                    </a:lnTo>
                    <a:lnTo>
                      <a:pt x="12700" y="2311400"/>
                    </a:lnTo>
                    <a:lnTo>
                      <a:pt x="22225" y="2336800"/>
                    </a:lnTo>
                    <a:lnTo>
                      <a:pt x="34925" y="2355850"/>
                    </a:lnTo>
                    <a:lnTo>
                      <a:pt x="47625" y="2362200"/>
                    </a:lnTo>
                    <a:lnTo>
                      <a:pt x="85725" y="2359025"/>
                    </a:lnTo>
                    <a:lnTo>
                      <a:pt x="161925" y="2333625"/>
                    </a:lnTo>
                    <a:lnTo>
                      <a:pt x="188913" y="2317750"/>
                    </a:lnTo>
                    <a:lnTo>
                      <a:pt x="219075" y="2133600"/>
                    </a:lnTo>
                    <a:lnTo>
                      <a:pt x="279400" y="1965325"/>
                    </a:lnTo>
                    <a:lnTo>
                      <a:pt x="352425" y="1755775"/>
                    </a:lnTo>
                    <a:lnTo>
                      <a:pt x="460375" y="1447800"/>
                    </a:lnTo>
                    <a:lnTo>
                      <a:pt x="501650" y="1330325"/>
                    </a:lnTo>
                    <a:lnTo>
                      <a:pt x="584200" y="1057275"/>
                    </a:lnTo>
                    <a:lnTo>
                      <a:pt x="666750" y="76200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3" name="フリーフォーム 85">
                <a:extLst>
                  <a:ext uri="{FF2B5EF4-FFF2-40B4-BE49-F238E27FC236}">
                    <a16:creationId xmlns:a16="http://schemas.microsoft.com/office/drawing/2014/main" id="{B8943602-7DAA-47D4-B8BC-EB731CC6C164}"/>
                  </a:ext>
                </a:extLst>
              </p:cNvPr>
              <p:cNvSpPr/>
              <p:nvPr/>
            </p:nvSpPr>
            <p:spPr>
              <a:xfrm>
                <a:off x="4770438" y="5186363"/>
                <a:ext cx="2449512" cy="700087"/>
              </a:xfrm>
              <a:custGeom>
                <a:avLst/>
                <a:gdLst>
                  <a:gd name="connsiteX0" fmla="*/ 750093 w 2405062"/>
                  <a:gd name="connsiteY0" fmla="*/ 209550 h 700087"/>
                  <a:gd name="connsiteX1" fmla="*/ 540543 w 2405062"/>
                  <a:gd name="connsiteY1" fmla="*/ 190500 h 700087"/>
                  <a:gd name="connsiteX2" fmla="*/ 369093 w 2405062"/>
                  <a:gd name="connsiteY2" fmla="*/ 180975 h 700087"/>
                  <a:gd name="connsiteX3" fmla="*/ 214312 w 2405062"/>
                  <a:gd name="connsiteY3" fmla="*/ 178593 h 700087"/>
                  <a:gd name="connsiteX4" fmla="*/ 85725 w 2405062"/>
                  <a:gd name="connsiteY4" fmla="*/ 180975 h 700087"/>
                  <a:gd name="connsiteX5" fmla="*/ 7143 w 2405062"/>
                  <a:gd name="connsiteY5" fmla="*/ 183356 h 700087"/>
                  <a:gd name="connsiteX6" fmla="*/ 0 w 2405062"/>
                  <a:gd name="connsiteY6" fmla="*/ 0 h 700087"/>
                  <a:gd name="connsiteX7" fmla="*/ 176212 w 2405062"/>
                  <a:gd name="connsiteY7" fmla="*/ 4762 h 700087"/>
                  <a:gd name="connsiteX8" fmla="*/ 345281 w 2405062"/>
                  <a:gd name="connsiteY8" fmla="*/ 9525 h 700087"/>
                  <a:gd name="connsiteX9" fmla="*/ 490537 w 2405062"/>
                  <a:gd name="connsiteY9" fmla="*/ 16668 h 700087"/>
                  <a:gd name="connsiteX10" fmla="*/ 659606 w 2405062"/>
                  <a:gd name="connsiteY10" fmla="*/ 28575 h 700087"/>
                  <a:gd name="connsiteX11" fmla="*/ 904875 w 2405062"/>
                  <a:gd name="connsiteY11" fmla="*/ 52387 h 700087"/>
                  <a:gd name="connsiteX12" fmla="*/ 1081087 w 2405062"/>
                  <a:gd name="connsiteY12" fmla="*/ 73818 h 700087"/>
                  <a:gd name="connsiteX13" fmla="*/ 1271587 w 2405062"/>
                  <a:gd name="connsiteY13" fmla="*/ 100012 h 700087"/>
                  <a:gd name="connsiteX14" fmla="*/ 1445418 w 2405062"/>
                  <a:gd name="connsiteY14" fmla="*/ 126206 h 700087"/>
                  <a:gd name="connsiteX15" fmla="*/ 1654968 w 2405062"/>
                  <a:gd name="connsiteY15" fmla="*/ 159543 h 700087"/>
                  <a:gd name="connsiteX16" fmla="*/ 1921668 w 2405062"/>
                  <a:gd name="connsiteY16" fmla="*/ 216693 h 700087"/>
                  <a:gd name="connsiteX17" fmla="*/ 2066925 w 2405062"/>
                  <a:gd name="connsiteY17" fmla="*/ 257175 h 700087"/>
                  <a:gd name="connsiteX18" fmla="*/ 2116931 w 2405062"/>
                  <a:gd name="connsiteY18" fmla="*/ 271462 h 700087"/>
                  <a:gd name="connsiteX19" fmla="*/ 2145506 w 2405062"/>
                  <a:gd name="connsiteY19" fmla="*/ 290512 h 700087"/>
                  <a:gd name="connsiteX20" fmla="*/ 2190750 w 2405062"/>
                  <a:gd name="connsiteY20" fmla="*/ 321468 h 700087"/>
                  <a:gd name="connsiteX21" fmla="*/ 2224087 w 2405062"/>
                  <a:gd name="connsiteY21" fmla="*/ 347662 h 700087"/>
                  <a:gd name="connsiteX22" fmla="*/ 2266950 w 2405062"/>
                  <a:gd name="connsiteY22" fmla="*/ 390525 h 700087"/>
                  <a:gd name="connsiteX23" fmla="*/ 2307431 w 2405062"/>
                  <a:gd name="connsiteY23" fmla="*/ 431006 h 700087"/>
                  <a:gd name="connsiteX24" fmla="*/ 2347912 w 2405062"/>
                  <a:gd name="connsiteY24" fmla="*/ 481012 h 700087"/>
                  <a:gd name="connsiteX25" fmla="*/ 2383631 w 2405062"/>
                  <a:gd name="connsiteY25" fmla="*/ 528637 h 700087"/>
                  <a:gd name="connsiteX26" fmla="*/ 2400300 w 2405062"/>
                  <a:gd name="connsiteY26" fmla="*/ 554831 h 700087"/>
                  <a:gd name="connsiteX27" fmla="*/ 2405062 w 2405062"/>
                  <a:gd name="connsiteY27" fmla="*/ 583406 h 700087"/>
                  <a:gd name="connsiteX28" fmla="*/ 2405062 w 2405062"/>
                  <a:gd name="connsiteY28" fmla="*/ 621506 h 700087"/>
                  <a:gd name="connsiteX29" fmla="*/ 2400300 w 2405062"/>
                  <a:gd name="connsiteY29" fmla="*/ 657225 h 700087"/>
                  <a:gd name="connsiteX30" fmla="*/ 2388393 w 2405062"/>
                  <a:gd name="connsiteY30" fmla="*/ 681037 h 700087"/>
                  <a:gd name="connsiteX31" fmla="*/ 2366962 w 2405062"/>
                  <a:gd name="connsiteY31" fmla="*/ 695325 h 700087"/>
                  <a:gd name="connsiteX32" fmla="*/ 2347912 w 2405062"/>
                  <a:gd name="connsiteY32" fmla="*/ 700087 h 700087"/>
                  <a:gd name="connsiteX33" fmla="*/ 2321718 w 2405062"/>
                  <a:gd name="connsiteY33" fmla="*/ 700087 h 700087"/>
                  <a:gd name="connsiteX34" fmla="*/ 2286000 w 2405062"/>
                  <a:gd name="connsiteY34" fmla="*/ 690562 h 700087"/>
                  <a:gd name="connsiteX35" fmla="*/ 2250281 w 2405062"/>
                  <a:gd name="connsiteY35" fmla="*/ 673893 h 700087"/>
                  <a:gd name="connsiteX36" fmla="*/ 2214562 w 2405062"/>
                  <a:gd name="connsiteY36" fmla="*/ 645318 h 700087"/>
                  <a:gd name="connsiteX37" fmla="*/ 2162175 w 2405062"/>
                  <a:gd name="connsiteY37" fmla="*/ 602456 h 700087"/>
                  <a:gd name="connsiteX38" fmla="*/ 2097881 w 2405062"/>
                  <a:gd name="connsiteY38" fmla="*/ 559593 h 700087"/>
                  <a:gd name="connsiteX39" fmla="*/ 2000250 w 2405062"/>
                  <a:gd name="connsiteY39" fmla="*/ 500062 h 700087"/>
                  <a:gd name="connsiteX40" fmla="*/ 1909762 w 2405062"/>
                  <a:gd name="connsiteY40" fmla="*/ 452437 h 700087"/>
                  <a:gd name="connsiteX41" fmla="*/ 1826418 w 2405062"/>
                  <a:gd name="connsiteY41" fmla="*/ 414337 h 700087"/>
                  <a:gd name="connsiteX42" fmla="*/ 1559718 w 2405062"/>
                  <a:gd name="connsiteY42" fmla="*/ 338137 h 700087"/>
                  <a:gd name="connsiteX43" fmla="*/ 1438275 w 2405062"/>
                  <a:gd name="connsiteY43" fmla="*/ 314325 h 700087"/>
                  <a:gd name="connsiteX44" fmla="*/ 1190625 w 2405062"/>
                  <a:gd name="connsiteY44" fmla="*/ 269081 h 700087"/>
                  <a:gd name="connsiteX45" fmla="*/ 988218 w 2405062"/>
                  <a:gd name="connsiteY45" fmla="*/ 238125 h 700087"/>
                  <a:gd name="connsiteX46" fmla="*/ 750093 w 2405062"/>
                  <a:gd name="connsiteY46" fmla="*/ 209550 h 700087"/>
                  <a:gd name="connsiteX0" fmla="*/ 864429 w 2519398"/>
                  <a:gd name="connsiteY0" fmla="*/ 209550 h 700087"/>
                  <a:gd name="connsiteX1" fmla="*/ 654879 w 2519398"/>
                  <a:gd name="connsiteY1" fmla="*/ 190500 h 700087"/>
                  <a:gd name="connsiteX2" fmla="*/ 483429 w 2519398"/>
                  <a:gd name="connsiteY2" fmla="*/ 180975 h 700087"/>
                  <a:gd name="connsiteX3" fmla="*/ 328648 w 2519398"/>
                  <a:gd name="connsiteY3" fmla="*/ 178593 h 700087"/>
                  <a:gd name="connsiteX4" fmla="*/ 200061 w 2519398"/>
                  <a:gd name="connsiteY4" fmla="*/ 180975 h 700087"/>
                  <a:gd name="connsiteX5" fmla="*/ 121479 w 2519398"/>
                  <a:gd name="connsiteY5" fmla="*/ 183356 h 700087"/>
                  <a:gd name="connsiteX6" fmla="*/ 0 w 2519398"/>
                  <a:gd name="connsiteY6" fmla="*/ 252389 h 700087"/>
                  <a:gd name="connsiteX7" fmla="*/ 114336 w 2519398"/>
                  <a:gd name="connsiteY7" fmla="*/ 0 h 700087"/>
                  <a:gd name="connsiteX8" fmla="*/ 290548 w 2519398"/>
                  <a:gd name="connsiteY8" fmla="*/ 4762 h 700087"/>
                  <a:gd name="connsiteX9" fmla="*/ 459617 w 2519398"/>
                  <a:gd name="connsiteY9" fmla="*/ 9525 h 700087"/>
                  <a:gd name="connsiteX10" fmla="*/ 604873 w 2519398"/>
                  <a:gd name="connsiteY10" fmla="*/ 16668 h 700087"/>
                  <a:gd name="connsiteX11" fmla="*/ 773942 w 2519398"/>
                  <a:gd name="connsiteY11" fmla="*/ 28575 h 700087"/>
                  <a:gd name="connsiteX12" fmla="*/ 1019211 w 2519398"/>
                  <a:gd name="connsiteY12" fmla="*/ 52387 h 700087"/>
                  <a:gd name="connsiteX13" fmla="*/ 1195423 w 2519398"/>
                  <a:gd name="connsiteY13" fmla="*/ 73818 h 700087"/>
                  <a:gd name="connsiteX14" fmla="*/ 1385923 w 2519398"/>
                  <a:gd name="connsiteY14" fmla="*/ 100012 h 700087"/>
                  <a:gd name="connsiteX15" fmla="*/ 1559754 w 2519398"/>
                  <a:gd name="connsiteY15" fmla="*/ 126206 h 700087"/>
                  <a:gd name="connsiteX16" fmla="*/ 1769304 w 2519398"/>
                  <a:gd name="connsiteY16" fmla="*/ 159543 h 700087"/>
                  <a:gd name="connsiteX17" fmla="*/ 2036004 w 2519398"/>
                  <a:gd name="connsiteY17" fmla="*/ 216693 h 700087"/>
                  <a:gd name="connsiteX18" fmla="*/ 2181261 w 2519398"/>
                  <a:gd name="connsiteY18" fmla="*/ 257175 h 700087"/>
                  <a:gd name="connsiteX19" fmla="*/ 2231267 w 2519398"/>
                  <a:gd name="connsiteY19" fmla="*/ 271462 h 700087"/>
                  <a:gd name="connsiteX20" fmla="*/ 2259842 w 2519398"/>
                  <a:gd name="connsiteY20" fmla="*/ 290512 h 700087"/>
                  <a:gd name="connsiteX21" fmla="*/ 2305086 w 2519398"/>
                  <a:gd name="connsiteY21" fmla="*/ 321468 h 700087"/>
                  <a:gd name="connsiteX22" fmla="*/ 2338423 w 2519398"/>
                  <a:gd name="connsiteY22" fmla="*/ 347662 h 700087"/>
                  <a:gd name="connsiteX23" fmla="*/ 2381286 w 2519398"/>
                  <a:gd name="connsiteY23" fmla="*/ 390525 h 700087"/>
                  <a:gd name="connsiteX24" fmla="*/ 2421767 w 2519398"/>
                  <a:gd name="connsiteY24" fmla="*/ 431006 h 700087"/>
                  <a:gd name="connsiteX25" fmla="*/ 2462248 w 2519398"/>
                  <a:gd name="connsiteY25" fmla="*/ 481012 h 700087"/>
                  <a:gd name="connsiteX26" fmla="*/ 2497967 w 2519398"/>
                  <a:gd name="connsiteY26" fmla="*/ 528637 h 700087"/>
                  <a:gd name="connsiteX27" fmla="*/ 2514636 w 2519398"/>
                  <a:gd name="connsiteY27" fmla="*/ 554831 h 700087"/>
                  <a:gd name="connsiteX28" fmla="*/ 2519398 w 2519398"/>
                  <a:gd name="connsiteY28" fmla="*/ 583406 h 700087"/>
                  <a:gd name="connsiteX29" fmla="*/ 2519398 w 2519398"/>
                  <a:gd name="connsiteY29" fmla="*/ 621506 h 700087"/>
                  <a:gd name="connsiteX30" fmla="*/ 2514636 w 2519398"/>
                  <a:gd name="connsiteY30" fmla="*/ 657225 h 700087"/>
                  <a:gd name="connsiteX31" fmla="*/ 2502729 w 2519398"/>
                  <a:gd name="connsiteY31" fmla="*/ 681037 h 700087"/>
                  <a:gd name="connsiteX32" fmla="*/ 2481298 w 2519398"/>
                  <a:gd name="connsiteY32" fmla="*/ 695325 h 700087"/>
                  <a:gd name="connsiteX33" fmla="*/ 2462248 w 2519398"/>
                  <a:gd name="connsiteY33" fmla="*/ 700087 h 700087"/>
                  <a:gd name="connsiteX34" fmla="*/ 2436054 w 2519398"/>
                  <a:gd name="connsiteY34" fmla="*/ 700087 h 700087"/>
                  <a:gd name="connsiteX35" fmla="*/ 2400336 w 2519398"/>
                  <a:gd name="connsiteY35" fmla="*/ 690562 h 700087"/>
                  <a:gd name="connsiteX36" fmla="*/ 2364617 w 2519398"/>
                  <a:gd name="connsiteY36" fmla="*/ 673893 h 700087"/>
                  <a:gd name="connsiteX37" fmla="*/ 2328898 w 2519398"/>
                  <a:gd name="connsiteY37" fmla="*/ 645318 h 700087"/>
                  <a:gd name="connsiteX38" fmla="*/ 2276511 w 2519398"/>
                  <a:gd name="connsiteY38" fmla="*/ 602456 h 700087"/>
                  <a:gd name="connsiteX39" fmla="*/ 2212217 w 2519398"/>
                  <a:gd name="connsiteY39" fmla="*/ 559593 h 700087"/>
                  <a:gd name="connsiteX40" fmla="*/ 2114586 w 2519398"/>
                  <a:gd name="connsiteY40" fmla="*/ 500062 h 700087"/>
                  <a:gd name="connsiteX41" fmla="*/ 2024098 w 2519398"/>
                  <a:gd name="connsiteY41" fmla="*/ 452437 h 700087"/>
                  <a:gd name="connsiteX42" fmla="*/ 1940754 w 2519398"/>
                  <a:gd name="connsiteY42" fmla="*/ 414337 h 700087"/>
                  <a:gd name="connsiteX43" fmla="*/ 1674054 w 2519398"/>
                  <a:gd name="connsiteY43" fmla="*/ 338137 h 700087"/>
                  <a:gd name="connsiteX44" fmla="*/ 1552611 w 2519398"/>
                  <a:gd name="connsiteY44" fmla="*/ 314325 h 700087"/>
                  <a:gd name="connsiteX45" fmla="*/ 1304961 w 2519398"/>
                  <a:gd name="connsiteY45" fmla="*/ 269081 h 700087"/>
                  <a:gd name="connsiteX46" fmla="*/ 1102554 w 2519398"/>
                  <a:gd name="connsiteY46" fmla="*/ 238125 h 700087"/>
                  <a:gd name="connsiteX47" fmla="*/ 864429 w 2519398"/>
                  <a:gd name="connsiteY47" fmla="*/ 209550 h 700087"/>
                  <a:gd name="connsiteX0" fmla="*/ 864429 w 2519398"/>
                  <a:gd name="connsiteY0" fmla="*/ 209550 h 700087"/>
                  <a:gd name="connsiteX1" fmla="*/ 654879 w 2519398"/>
                  <a:gd name="connsiteY1" fmla="*/ 190500 h 700087"/>
                  <a:gd name="connsiteX2" fmla="*/ 483429 w 2519398"/>
                  <a:gd name="connsiteY2" fmla="*/ 180975 h 700087"/>
                  <a:gd name="connsiteX3" fmla="*/ 328648 w 2519398"/>
                  <a:gd name="connsiteY3" fmla="*/ 178593 h 700087"/>
                  <a:gd name="connsiteX4" fmla="*/ 200061 w 2519398"/>
                  <a:gd name="connsiteY4" fmla="*/ 180975 h 700087"/>
                  <a:gd name="connsiteX5" fmla="*/ 121479 w 2519398"/>
                  <a:gd name="connsiteY5" fmla="*/ 183356 h 700087"/>
                  <a:gd name="connsiteX6" fmla="*/ 69092 w 2519398"/>
                  <a:gd name="connsiteY6" fmla="*/ 209550 h 700087"/>
                  <a:gd name="connsiteX7" fmla="*/ 0 w 2519398"/>
                  <a:gd name="connsiteY7" fmla="*/ 252389 h 700087"/>
                  <a:gd name="connsiteX8" fmla="*/ 114336 w 2519398"/>
                  <a:gd name="connsiteY8" fmla="*/ 0 h 700087"/>
                  <a:gd name="connsiteX9" fmla="*/ 290548 w 2519398"/>
                  <a:gd name="connsiteY9" fmla="*/ 4762 h 700087"/>
                  <a:gd name="connsiteX10" fmla="*/ 459617 w 2519398"/>
                  <a:gd name="connsiteY10" fmla="*/ 9525 h 700087"/>
                  <a:gd name="connsiteX11" fmla="*/ 604873 w 2519398"/>
                  <a:gd name="connsiteY11" fmla="*/ 16668 h 700087"/>
                  <a:gd name="connsiteX12" fmla="*/ 773942 w 2519398"/>
                  <a:gd name="connsiteY12" fmla="*/ 28575 h 700087"/>
                  <a:gd name="connsiteX13" fmla="*/ 1019211 w 2519398"/>
                  <a:gd name="connsiteY13" fmla="*/ 52387 h 700087"/>
                  <a:gd name="connsiteX14" fmla="*/ 1195423 w 2519398"/>
                  <a:gd name="connsiteY14" fmla="*/ 73818 h 700087"/>
                  <a:gd name="connsiteX15" fmla="*/ 1385923 w 2519398"/>
                  <a:gd name="connsiteY15" fmla="*/ 100012 h 700087"/>
                  <a:gd name="connsiteX16" fmla="*/ 1559754 w 2519398"/>
                  <a:gd name="connsiteY16" fmla="*/ 126206 h 700087"/>
                  <a:gd name="connsiteX17" fmla="*/ 1769304 w 2519398"/>
                  <a:gd name="connsiteY17" fmla="*/ 159543 h 700087"/>
                  <a:gd name="connsiteX18" fmla="*/ 2036004 w 2519398"/>
                  <a:gd name="connsiteY18" fmla="*/ 216693 h 700087"/>
                  <a:gd name="connsiteX19" fmla="*/ 2181261 w 2519398"/>
                  <a:gd name="connsiteY19" fmla="*/ 257175 h 700087"/>
                  <a:gd name="connsiteX20" fmla="*/ 2231267 w 2519398"/>
                  <a:gd name="connsiteY20" fmla="*/ 271462 h 700087"/>
                  <a:gd name="connsiteX21" fmla="*/ 2259842 w 2519398"/>
                  <a:gd name="connsiteY21" fmla="*/ 290512 h 700087"/>
                  <a:gd name="connsiteX22" fmla="*/ 2305086 w 2519398"/>
                  <a:gd name="connsiteY22" fmla="*/ 321468 h 700087"/>
                  <a:gd name="connsiteX23" fmla="*/ 2338423 w 2519398"/>
                  <a:gd name="connsiteY23" fmla="*/ 347662 h 700087"/>
                  <a:gd name="connsiteX24" fmla="*/ 2381286 w 2519398"/>
                  <a:gd name="connsiteY24" fmla="*/ 390525 h 700087"/>
                  <a:gd name="connsiteX25" fmla="*/ 2421767 w 2519398"/>
                  <a:gd name="connsiteY25" fmla="*/ 431006 h 700087"/>
                  <a:gd name="connsiteX26" fmla="*/ 2462248 w 2519398"/>
                  <a:gd name="connsiteY26" fmla="*/ 481012 h 700087"/>
                  <a:gd name="connsiteX27" fmla="*/ 2497967 w 2519398"/>
                  <a:gd name="connsiteY27" fmla="*/ 528637 h 700087"/>
                  <a:gd name="connsiteX28" fmla="*/ 2514636 w 2519398"/>
                  <a:gd name="connsiteY28" fmla="*/ 554831 h 700087"/>
                  <a:gd name="connsiteX29" fmla="*/ 2519398 w 2519398"/>
                  <a:gd name="connsiteY29" fmla="*/ 583406 h 700087"/>
                  <a:gd name="connsiteX30" fmla="*/ 2519398 w 2519398"/>
                  <a:gd name="connsiteY30" fmla="*/ 621506 h 700087"/>
                  <a:gd name="connsiteX31" fmla="*/ 2514636 w 2519398"/>
                  <a:gd name="connsiteY31" fmla="*/ 657225 h 700087"/>
                  <a:gd name="connsiteX32" fmla="*/ 2502729 w 2519398"/>
                  <a:gd name="connsiteY32" fmla="*/ 681037 h 700087"/>
                  <a:gd name="connsiteX33" fmla="*/ 2481298 w 2519398"/>
                  <a:gd name="connsiteY33" fmla="*/ 695325 h 700087"/>
                  <a:gd name="connsiteX34" fmla="*/ 2462248 w 2519398"/>
                  <a:gd name="connsiteY34" fmla="*/ 700087 h 700087"/>
                  <a:gd name="connsiteX35" fmla="*/ 2436054 w 2519398"/>
                  <a:gd name="connsiteY35" fmla="*/ 700087 h 700087"/>
                  <a:gd name="connsiteX36" fmla="*/ 2400336 w 2519398"/>
                  <a:gd name="connsiteY36" fmla="*/ 690562 h 700087"/>
                  <a:gd name="connsiteX37" fmla="*/ 2364617 w 2519398"/>
                  <a:gd name="connsiteY37" fmla="*/ 673893 h 700087"/>
                  <a:gd name="connsiteX38" fmla="*/ 2328898 w 2519398"/>
                  <a:gd name="connsiteY38" fmla="*/ 645318 h 700087"/>
                  <a:gd name="connsiteX39" fmla="*/ 2276511 w 2519398"/>
                  <a:gd name="connsiteY39" fmla="*/ 602456 h 700087"/>
                  <a:gd name="connsiteX40" fmla="*/ 2212217 w 2519398"/>
                  <a:gd name="connsiteY40" fmla="*/ 559593 h 700087"/>
                  <a:gd name="connsiteX41" fmla="*/ 2114586 w 2519398"/>
                  <a:gd name="connsiteY41" fmla="*/ 500062 h 700087"/>
                  <a:gd name="connsiteX42" fmla="*/ 2024098 w 2519398"/>
                  <a:gd name="connsiteY42" fmla="*/ 452437 h 700087"/>
                  <a:gd name="connsiteX43" fmla="*/ 1940754 w 2519398"/>
                  <a:gd name="connsiteY43" fmla="*/ 414337 h 700087"/>
                  <a:gd name="connsiteX44" fmla="*/ 1674054 w 2519398"/>
                  <a:gd name="connsiteY44" fmla="*/ 338137 h 700087"/>
                  <a:gd name="connsiteX45" fmla="*/ 1552611 w 2519398"/>
                  <a:gd name="connsiteY45" fmla="*/ 314325 h 700087"/>
                  <a:gd name="connsiteX46" fmla="*/ 1304961 w 2519398"/>
                  <a:gd name="connsiteY46" fmla="*/ 269081 h 700087"/>
                  <a:gd name="connsiteX47" fmla="*/ 1102554 w 2519398"/>
                  <a:gd name="connsiteY47" fmla="*/ 238125 h 700087"/>
                  <a:gd name="connsiteX48" fmla="*/ 864429 w 2519398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0 w 2450306"/>
                  <a:gd name="connsiteY6" fmla="*/ 209550 h 700087"/>
                  <a:gd name="connsiteX7" fmla="*/ 45244 w 2450306"/>
                  <a:gd name="connsiteY7" fmla="*/ 0 h 700087"/>
                  <a:gd name="connsiteX8" fmla="*/ 221456 w 2450306"/>
                  <a:gd name="connsiteY8" fmla="*/ 4762 h 700087"/>
                  <a:gd name="connsiteX9" fmla="*/ 390525 w 2450306"/>
                  <a:gd name="connsiteY9" fmla="*/ 9525 h 700087"/>
                  <a:gd name="connsiteX10" fmla="*/ 535781 w 2450306"/>
                  <a:gd name="connsiteY10" fmla="*/ 16668 h 700087"/>
                  <a:gd name="connsiteX11" fmla="*/ 704850 w 2450306"/>
                  <a:gd name="connsiteY11" fmla="*/ 28575 h 700087"/>
                  <a:gd name="connsiteX12" fmla="*/ 950119 w 2450306"/>
                  <a:gd name="connsiteY12" fmla="*/ 52387 h 700087"/>
                  <a:gd name="connsiteX13" fmla="*/ 1126331 w 2450306"/>
                  <a:gd name="connsiteY13" fmla="*/ 73818 h 700087"/>
                  <a:gd name="connsiteX14" fmla="*/ 1316831 w 2450306"/>
                  <a:gd name="connsiteY14" fmla="*/ 100012 h 700087"/>
                  <a:gd name="connsiteX15" fmla="*/ 1490662 w 2450306"/>
                  <a:gd name="connsiteY15" fmla="*/ 126206 h 700087"/>
                  <a:gd name="connsiteX16" fmla="*/ 1700212 w 2450306"/>
                  <a:gd name="connsiteY16" fmla="*/ 159543 h 700087"/>
                  <a:gd name="connsiteX17" fmla="*/ 1966912 w 2450306"/>
                  <a:gd name="connsiteY17" fmla="*/ 216693 h 700087"/>
                  <a:gd name="connsiteX18" fmla="*/ 2112169 w 2450306"/>
                  <a:gd name="connsiteY18" fmla="*/ 257175 h 700087"/>
                  <a:gd name="connsiteX19" fmla="*/ 2162175 w 2450306"/>
                  <a:gd name="connsiteY19" fmla="*/ 271462 h 700087"/>
                  <a:gd name="connsiteX20" fmla="*/ 2190750 w 2450306"/>
                  <a:gd name="connsiteY20" fmla="*/ 290512 h 700087"/>
                  <a:gd name="connsiteX21" fmla="*/ 2235994 w 2450306"/>
                  <a:gd name="connsiteY21" fmla="*/ 321468 h 700087"/>
                  <a:gd name="connsiteX22" fmla="*/ 2269331 w 2450306"/>
                  <a:gd name="connsiteY22" fmla="*/ 347662 h 700087"/>
                  <a:gd name="connsiteX23" fmla="*/ 2312194 w 2450306"/>
                  <a:gd name="connsiteY23" fmla="*/ 390525 h 700087"/>
                  <a:gd name="connsiteX24" fmla="*/ 2352675 w 2450306"/>
                  <a:gd name="connsiteY24" fmla="*/ 431006 h 700087"/>
                  <a:gd name="connsiteX25" fmla="*/ 2393156 w 2450306"/>
                  <a:gd name="connsiteY25" fmla="*/ 481012 h 700087"/>
                  <a:gd name="connsiteX26" fmla="*/ 2428875 w 2450306"/>
                  <a:gd name="connsiteY26" fmla="*/ 528637 h 700087"/>
                  <a:gd name="connsiteX27" fmla="*/ 2445544 w 2450306"/>
                  <a:gd name="connsiteY27" fmla="*/ 554831 h 700087"/>
                  <a:gd name="connsiteX28" fmla="*/ 2450306 w 2450306"/>
                  <a:gd name="connsiteY28" fmla="*/ 583406 h 700087"/>
                  <a:gd name="connsiteX29" fmla="*/ 2450306 w 2450306"/>
                  <a:gd name="connsiteY29" fmla="*/ 621506 h 700087"/>
                  <a:gd name="connsiteX30" fmla="*/ 2445544 w 2450306"/>
                  <a:gd name="connsiteY30" fmla="*/ 657225 h 700087"/>
                  <a:gd name="connsiteX31" fmla="*/ 2433637 w 2450306"/>
                  <a:gd name="connsiteY31" fmla="*/ 681037 h 700087"/>
                  <a:gd name="connsiteX32" fmla="*/ 2412206 w 2450306"/>
                  <a:gd name="connsiteY32" fmla="*/ 695325 h 700087"/>
                  <a:gd name="connsiteX33" fmla="*/ 2393156 w 2450306"/>
                  <a:gd name="connsiteY33" fmla="*/ 700087 h 700087"/>
                  <a:gd name="connsiteX34" fmla="*/ 2366962 w 2450306"/>
                  <a:gd name="connsiteY34" fmla="*/ 700087 h 700087"/>
                  <a:gd name="connsiteX35" fmla="*/ 2331244 w 2450306"/>
                  <a:gd name="connsiteY35" fmla="*/ 690562 h 700087"/>
                  <a:gd name="connsiteX36" fmla="*/ 2295525 w 2450306"/>
                  <a:gd name="connsiteY36" fmla="*/ 673893 h 700087"/>
                  <a:gd name="connsiteX37" fmla="*/ 2259806 w 2450306"/>
                  <a:gd name="connsiteY37" fmla="*/ 645318 h 700087"/>
                  <a:gd name="connsiteX38" fmla="*/ 2207419 w 2450306"/>
                  <a:gd name="connsiteY38" fmla="*/ 602456 h 700087"/>
                  <a:gd name="connsiteX39" fmla="*/ 2143125 w 2450306"/>
                  <a:gd name="connsiteY39" fmla="*/ 559593 h 700087"/>
                  <a:gd name="connsiteX40" fmla="*/ 2045494 w 2450306"/>
                  <a:gd name="connsiteY40" fmla="*/ 500062 h 700087"/>
                  <a:gd name="connsiteX41" fmla="*/ 1955006 w 2450306"/>
                  <a:gd name="connsiteY41" fmla="*/ 452437 h 700087"/>
                  <a:gd name="connsiteX42" fmla="*/ 1871662 w 2450306"/>
                  <a:gd name="connsiteY42" fmla="*/ 414337 h 700087"/>
                  <a:gd name="connsiteX43" fmla="*/ 1604962 w 2450306"/>
                  <a:gd name="connsiteY43" fmla="*/ 338137 h 700087"/>
                  <a:gd name="connsiteX44" fmla="*/ 1483519 w 2450306"/>
                  <a:gd name="connsiteY44" fmla="*/ 314325 h 700087"/>
                  <a:gd name="connsiteX45" fmla="*/ 1235869 w 2450306"/>
                  <a:gd name="connsiteY45" fmla="*/ 269081 h 700087"/>
                  <a:gd name="connsiteX46" fmla="*/ 1033462 w 2450306"/>
                  <a:gd name="connsiteY46" fmla="*/ 238125 h 700087"/>
                  <a:gd name="connsiteX47" fmla="*/ 795337 w 2450306"/>
                  <a:gd name="connsiteY47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145222 w 2450306"/>
                  <a:gd name="connsiteY6" fmla="*/ 180975 h 700087"/>
                  <a:gd name="connsiteX7" fmla="*/ 0 w 2450306"/>
                  <a:gd name="connsiteY7" fmla="*/ 209550 h 700087"/>
                  <a:gd name="connsiteX8" fmla="*/ 45244 w 2450306"/>
                  <a:gd name="connsiteY8" fmla="*/ 0 h 700087"/>
                  <a:gd name="connsiteX9" fmla="*/ 221456 w 2450306"/>
                  <a:gd name="connsiteY9" fmla="*/ 4762 h 700087"/>
                  <a:gd name="connsiteX10" fmla="*/ 390525 w 2450306"/>
                  <a:gd name="connsiteY10" fmla="*/ 9525 h 700087"/>
                  <a:gd name="connsiteX11" fmla="*/ 535781 w 2450306"/>
                  <a:gd name="connsiteY11" fmla="*/ 16668 h 700087"/>
                  <a:gd name="connsiteX12" fmla="*/ 704850 w 2450306"/>
                  <a:gd name="connsiteY12" fmla="*/ 28575 h 700087"/>
                  <a:gd name="connsiteX13" fmla="*/ 950119 w 2450306"/>
                  <a:gd name="connsiteY13" fmla="*/ 52387 h 700087"/>
                  <a:gd name="connsiteX14" fmla="*/ 1126331 w 2450306"/>
                  <a:gd name="connsiteY14" fmla="*/ 73818 h 700087"/>
                  <a:gd name="connsiteX15" fmla="*/ 1316831 w 2450306"/>
                  <a:gd name="connsiteY15" fmla="*/ 100012 h 700087"/>
                  <a:gd name="connsiteX16" fmla="*/ 1490662 w 2450306"/>
                  <a:gd name="connsiteY16" fmla="*/ 126206 h 700087"/>
                  <a:gd name="connsiteX17" fmla="*/ 1700212 w 2450306"/>
                  <a:gd name="connsiteY17" fmla="*/ 159543 h 700087"/>
                  <a:gd name="connsiteX18" fmla="*/ 1966912 w 2450306"/>
                  <a:gd name="connsiteY18" fmla="*/ 216693 h 700087"/>
                  <a:gd name="connsiteX19" fmla="*/ 2112169 w 2450306"/>
                  <a:gd name="connsiteY19" fmla="*/ 257175 h 700087"/>
                  <a:gd name="connsiteX20" fmla="*/ 2162175 w 2450306"/>
                  <a:gd name="connsiteY20" fmla="*/ 271462 h 700087"/>
                  <a:gd name="connsiteX21" fmla="*/ 2190750 w 2450306"/>
                  <a:gd name="connsiteY21" fmla="*/ 290512 h 700087"/>
                  <a:gd name="connsiteX22" fmla="*/ 2235994 w 2450306"/>
                  <a:gd name="connsiteY22" fmla="*/ 321468 h 700087"/>
                  <a:gd name="connsiteX23" fmla="*/ 2269331 w 2450306"/>
                  <a:gd name="connsiteY23" fmla="*/ 347662 h 700087"/>
                  <a:gd name="connsiteX24" fmla="*/ 2312194 w 2450306"/>
                  <a:gd name="connsiteY24" fmla="*/ 390525 h 700087"/>
                  <a:gd name="connsiteX25" fmla="*/ 2352675 w 2450306"/>
                  <a:gd name="connsiteY25" fmla="*/ 431006 h 700087"/>
                  <a:gd name="connsiteX26" fmla="*/ 2393156 w 2450306"/>
                  <a:gd name="connsiteY26" fmla="*/ 481012 h 700087"/>
                  <a:gd name="connsiteX27" fmla="*/ 2428875 w 2450306"/>
                  <a:gd name="connsiteY27" fmla="*/ 528637 h 700087"/>
                  <a:gd name="connsiteX28" fmla="*/ 2445544 w 2450306"/>
                  <a:gd name="connsiteY28" fmla="*/ 554831 h 700087"/>
                  <a:gd name="connsiteX29" fmla="*/ 2450306 w 2450306"/>
                  <a:gd name="connsiteY29" fmla="*/ 583406 h 700087"/>
                  <a:gd name="connsiteX30" fmla="*/ 2450306 w 2450306"/>
                  <a:gd name="connsiteY30" fmla="*/ 621506 h 700087"/>
                  <a:gd name="connsiteX31" fmla="*/ 2445544 w 2450306"/>
                  <a:gd name="connsiteY31" fmla="*/ 657225 h 700087"/>
                  <a:gd name="connsiteX32" fmla="*/ 2433637 w 2450306"/>
                  <a:gd name="connsiteY32" fmla="*/ 681037 h 700087"/>
                  <a:gd name="connsiteX33" fmla="*/ 2412206 w 2450306"/>
                  <a:gd name="connsiteY33" fmla="*/ 695325 h 700087"/>
                  <a:gd name="connsiteX34" fmla="*/ 2393156 w 2450306"/>
                  <a:gd name="connsiteY34" fmla="*/ 700087 h 700087"/>
                  <a:gd name="connsiteX35" fmla="*/ 2366962 w 2450306"/>
                  <a:gd name="connsiteY35" fmla="*/ 700087 h 700087"/>
                  <a:gd name="connsiteX36" fmla="*/ 2331244 w 2450306"/>
                  <a:gd name="connsiteY36" fmla="*/ 690562 h 700087"/>
                  <a:gd name="connsiteX37" fmla="*/ 2295525 w 2450306"/>
                  <a:gd name="connsiteY37" fmla="*/ 673893 h 700087"/>
                  <a:gd name="connsiteX38" fmla="*/ 2259806 w 2450306"/>
                  <a:gd name="connsiteY38" fmla="*/ 645318 h 700087"/>
                  <a:gd name="connsiteX39" fmla="*/ 2207419 w 2450306"/>
                  <a:gd name="connsiteY39" fmla="*/ 602456 h 700087"/>
                  <a:gd name="connsiteX40" fmla="*/ 2143125 w 2450306"/>
                  <a:gd name="connsiteY40" fmla="*/ 559593 h 700087"/>
                  <a:gd name="connsiteX41" fmla="*/ 2045494 w 2450306"/>
                  <a:gd name="connsiteY41" fmla="*/ 500062 h 700087"/>
                  <a:gd name="connsiteX42" fmla="*/ 1955006 w 2450306"/>
                  <a:gd name="connsiteY42" fmla="*/ 452437 h 700087"/>
                  <a:gd name="connsiteX43" fmla="*/ 1871662 w 2450306"/>
                  <a:gd name="connsiteY43" fmla="*/ 414337 h 700087"/>
                  <a:gd name="connsiteX44" fmla="*/ 1604962 w 2450306"/>
                  <a:gd name="connsiteY44" fmla="*/ 338137 h 700087"/>
                  <a:gd name="connsiteX45" fmla="*/ 1483519 w 2450306"/>
                  <a:gd name="connsiteY45" fmla="*/ 314325 h 700087"/>
                  <a:gd name="connsiteX46" fmla="*/ 1235869 w 2450306"/>
                  <a:gd name="connsiteY46" fmla="*/ 269081 h 700087"/>
                  <a:gd name="connsiteX47" fmla="*/ 1033462 w 2450306"/>
                  <a:gd name="connsiteY47" fmla="*/ 238125 h 700087"/>
                  <a:gd name="connsiteX48" fmla="*/ 795337 w 2450306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145222 w 2450306"/>
                  <a:gd name="connsiteY6" fmla="*/ 180975 h 700087"/>
                  <a:gd name="connsiteX7" fmla="*/ 40481 w 2450306"/>
                  <a:gd name="connsiteY7" fmla="*/ 202406 h 700087"/>
                  <a:gd name="connsiteX8" fmla="*/ 0 w 2450306"/>
                  <a:gd name="connsiteY8" fmla="*/ 209550 h 700087"/>
                  <a:gd name="connsiteX9" fmla="*/ 45244 w 2450306"/>
                  <a:gd name="connsiteY9" fmla="*/ 0 h 700087"/>
                  <a:gd name="connsiteX10" fmla="*/ 221456 w 2450306"/>
                  <a:gd name="connsiteY10" fmla="*/ 4762 h 700087"/>
                  <a:gd name="connsiteX11" fmla="*/ 390525 w 2450306"/>
                  <a:gd name="connsiteY11" fmla="*/ 9525 h 700087"/>
                  <a:gd name="connsiteX12" fmla="*/ 535781 w 2450306"/>
                  <a:gd name="connsiteY12" fmla="*/ 16668 h 700087"/>
                  <a:gd name="connsiteX13" fmla="*/ 704850 w 2450306"/>
                  <a:gd name="connsiteY13" fmla="*/ 28575 h 700087"/>
                  <a:gd name="connsiteX14" fmla="*/ 950119 w 2450306"/>
                  <a:gd name="connsiteY14" fmla="*/ 52387 h 700087"/>
                  <a:gd name="connsiteX15" fmla="*/ 1126331 w 2450306"/>
                  <a:gd name="connsiteY15" fmla="*/ 73818 h 700087"/>
                  <a:gd name="connsiteX16" fmla="*/ 1316831 w 2450306"/>
                  <a:gd name="connsiteY16" fmla="*/ 100012 h 700087"/>
                  <a:gd name="connsiteX17" fmla="*/ 1490662 w 2450306"/>
                  <a:gd name="connsiteY17" fmla="*/ 126206 h 700087"/>
                  <a:gd name="connsiteX18" fmla="*/ 1700212 w 2450306"/>
                  <a:gd name="connsiteY18" fmla="*/ 159543 h 700087"/>
                  <a:gd name="connsiteX19" fmla="*/ 1966912 w 2450306"/>
                  <a:gd name="connsiteY19" fmla="*/ 216693 h 700087"/>
                  <a:gd name="connsiteX20" fmla="*/ 2112169 w 2450306"/>
                  <a:gd name="connsiteY20" fmla="*/ 257175 h 700087"/>
                  <a:gd name="connsiteX21" fmla="*/ 2162175 w 2450306"/>
                  <a:gd name="connsiteY21" fmla="*/ 271462 h 700087"/>
                  <a:gd name="connsiteX22" fmla="*/ 2190750 w 2450306"/>
                  <a:gd name="connsiteY22" fmla="*/ 290512 h 700087"/>
                  <a:gd name="connsiteX23" fmla="*/ 2235994 w 2450306"/>
                  <a:gd name="connsiteY23" fmla="*/ 321468 h 700087"/>
                  <a:gd name="connsiteX24" fmla="*/ 2269331 w 2450306"/>
                  <a:gd name="connsiteY24" fmla="*/ 347662 h 700087"/>
                  <a:gd name="connsiteX25" fmla="*/ 2312194 w 2450306"/>
                  <a:gd name="connsiteY25" fmla="*/ 390525 h 700087"/>
                  <a:gd name="connsiteX26" fmla="*/ 2352675 w 2450306"/>
                  <a:gd name="connsiteY26" fmla="*/ 431006 h 700087"/>
                  <a:gd name="connsiteX27" fmla="*/ 2393156 w 2450306"/>
                  <a:gd name="connsiteY27" fmla="*/ 481012 h 700087"/>
                  <a:gd name="connsiteX28" fmla="*/ 2428875 w 2450306"/>
                  <a:gd name="connsiteY28" fmla="*/ 528637 h 700087"/>
                  <a:gd name="connsiteX29" fmla="*/ 2445544 w 2450306"/>
                  <a:gd name="connsiteY29" fmla="*/ 554831 h 700087"/>
                  <a:gd name="connsiteX30" fmla="*/ 2450306 w 2450306"/>
                  <a:gd name="connsiteY30" fmla="*/ 583406 h 700087"/>
                  <a:gd name="connsiteX31" fmla="*/ 2450306 w 2450306"/>
                  <a:gd name="connsiteY31" fmla="*/ 621506 h 700087"/>
                  <a:gd name="connsiteX32" fmla="*/ 2445544 w 2450306"/>
                  <a:gd name="connsiteY32" fmla="*/ 657225 h 700087"/>
                  <a:gd name="connsiteX33" fmla="*/ 2433637 w 2450306"/>
                  <a:gd name="connsiteY33" fmla="*/ 681037 h 700087"/>
                  <a:gd name="connsiteX34" fmla="*/ 2412206 w 2450306"/>
                  <a:gd name="connsiteY34" fmla="*/ 695325 h 700087"/>
                  <a:gd name="connsiteX35" fmla="*/ 2393156 w 2450306"/>
                  <a:gd name="connsiteY35" fmla="*/ 700087 h 700087"/>
                  <a:gd name="connsiteX36" fmla="*/ 2366962 w 2450306"/>
                  <a:gd name="connsiteY36" fmla="*/ 700087 h 700087"/>
                  <a:gd name="connsiteX37" fmla="*/ 2331244 w 2450306"/>
                  <a:gd name="connsiteY37" fmla="*/ 690562 h 700087"/>
                  <a:gd name="connsiteX38" fmla="*/ 2295525 w 2450306"/>
                  <a:gd name="connsiteY38" fmla="*/ 673893 h 700087"/>
                  <a:gd name="connsiteX39" fmla="*/ 2259806 w 2450306"/>
                  <a:gd name="connsiteY39" fmla="*/ 645318 h 700087"/>
                  <a:gd name="connsiteX40" fmla="*/ 2207419 w 2450306"/>
                  <a:gd name="connsiteY40" fmla="*/ 602456 h 700087"/>
                  <a:gd name="connsiteX41" fmla="*/ 2143125 w 2450306"/>
                  <a:gd name="connsiteY41" fmla="*/ 559593 h 700087"/>
                  <a:gd name="connsiteX42" fmla="*/ 2045494 w 2450306"/>
                  <a:gd name="connsiteY42" fmla="*/ 500062 h 700087"/>
                  <a:gd name="connsiteX43" fmla="*/ 1955006 w 2450306"/>
                  <a:gd name="connsiteY43" fmla="*/ 452437 h 700087"/>
                  <a:gd name="connsiteX44" fmla="*/ 1871662 w 2450306"/>
                  <a:gd name="connsiteY44" fmla="*/ 414337 h 700087"/>
                  <a:gd name="connsiteX45" fmla="*/ 1604962 w 2450306"/>
                  <a:gd name="connsiteY45" fmla="*/ 338137 h 700087"/>
                  <a:gd name="connsiteX46" fmla="*/ 1483519 w 2450306"/>
                  <a:gd name="connsiteY46" fmla="*/ 314325 h 700087"/>
                  <a:gd name="connsiteX47" fmla="*/ 1235869 w 2450306"/>
                  <a:gd name="connsiteY47" fmla="*/ 269081 h 700087"/>
                  <a:gd name="connsiteX48" fmla="*/ 1033462 w 2450306"/>
                  <a:gd name="connsiteY48" fmla="*/ 238125 h 700087"/>
                  <a:gd name="connsiteX49" fmla="*/ 795337 w 2450306"/>
                  <a:gd name="connsiteY49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40481 w 2450306"/>
                  <a:gd name="connsiteY6" fmla="*/ 202406 h 700087"/>
                  <a:gd name="connsiteX7" fmla="*/ 0 w 2450306"/>
                  <a:gd name="connsiteY7" fmla="*/ 209550 h 700087"/>
                  <a:gd name="connsiteX8" fmla="*/ 45244 w 2450306"/>
                  <a:gd name="connsiteY8" fmla="*/ 0 h 700087"/>
                  <a:gd name="connsiteX9" fmla="*/ 221456 w 2450306"/>
                  <a:gd name="connsiteY9" fmla="*/ 4762 h 700087"/>
                  <a:gd name="connsiteX10" fmla="*/ 390525 w 2450306"/>
                  <a:gd name="connsiteY10" fmla="*/ 9525 h 700087"/>
                  <a:gd name="connsiteX11" fmla="*/ 535781 w 2450306"/>
                  <a:gd name="connsiteY11" fmla="*/ 16668 h 700087"/>
                  <a:gd name="connsiteX12" fmla="*/ 704850 w 2450306"/>
                  <a:gd name="connsiteY12" fmla="*/ 28575 h 700087"/>
                  <a:gd name="connsiteX13" fmla="*/ 950119 w 2450306"/>
                  <a:gd name="connsiteY13" fmla="*/ 52387 h 700087"/>
                  <a:gd name="connsiteX14" fmla="*/ 1126331 w 2450306"/>
                  <a:gd name="connsiteY14" fmla="*/ 73818 h 700087"/>
                  <a:gd name="connsiteX15" fmla="*/ 1316831 w 2450306"/>
                  <a:gd name="connsiteY15" fmla="*/ 100012 h 700087"/>
                  <a:gd name="connsiteX16" fmla="*/ 1490662 w 2450306"/>
                  <a:gd name="connsiteY16" fmla="*/ 126206 h 700087"/>
                  <a:gd name="connsiteX17" fmla="*/ 1700212 w 2450306"/>
                  <a:gd name="connsiteY17" fmla="*/ 159543 h 700087"/>
                  <a:gd name="connsiteX18" fmla="*/ 1966912 w 2450306"/>
                  <a:gd name="connsiteY18" fmla="*/ 216693 h 700087"/>
                  <a:gd name="connsiteX19" fmla="*/ 2112169 w 2450306"/>
                  <a:gd name="connsiteY19" fmla="*/ 257175 h 700087"/>
                  <a:gd name="connsiteX20" fmla="*/ 2162175 w 2450306"/>
                  <a:gd name="connsiteY20" fmla="*/ 271462 h 700087"/>
                  <a:gd name="connsiteX21" fmla="*/ 2190750 w 2450306"/>
                  <a:gd name="connsiteY21" fmla="*/ 290512 h 700087"/>
                  <a:gd name="connsiteX22" fmla="*/ 2235994 w 2450306"/>
                  <a:gd name="connsiteY22" fmla="*/ 321468 h 700087"/>
                  <a:gd name="connsiteX23" fmla="*/ 2269331 w 2450306"/>
                  <a:gd name="connsiteY23" fmla="*/ 347662 h 700087"/>
                  <a:gd name="connsiteX24" fmla="*/ 2312194 w 2450306"/>
                  <a:gd name="connsiteY24" fmla="*/ 390525 h 700087"/>
                  <a:gd name="connsiteX25" fmla="*/ 2352675 w 2450306"/>
                  <a:gd name="connsiteY25" fmla="*/ 431006 h 700087"/>
                  <a:gd name="connsiteX26" fmla="*/ 2393156 w 2450306"/>
                  <a:gd name="connsiteY26" fmla="*/ 481012 h 700087"/>
                  <a:gd name="connsiteX27" fmla="*/ 2428875 w 2450306"/>
                  <a:gd name="connsiteY27" fmla="*/ 528637 h 700087"/>
                  <a:gd name="connsiteX28" fmla="*/ 2445544 w 2450306"/>
                  <a:gd name="connsiteY28" fmla="*/ 554831 h 700087"/>
                  <a:gd name="connsiteX29" fmla="*/ 2450306 w 2450306"/>
                  <a:gd name="connsiteY29" fmla="*/ 583406 h 700087"/>
                  <a:gd name="connsiteX30" fmla="*/ 2450306 w 2450306"/>
                  <a:gd name="connsiteY30" fmla="*/ 621506 h 700087"/>
                  <a:gd name="connsiteX31" fmla="*/ 2445544 w 2450306"/>
                  <a:gd name="connsiteY31" fmla="*/ 657225 h 700087"/>
                  <a:gd name="connsiteX32" fmla="*/ 2433637 w 2450306"/>
                  <a:gd name="connsiteY32" fmla="*/ 681037 h 700087"/>
                  <a:gd name="connsiteX33" fmla="*/ 2412206 w 2450306"/>
                  <a:gd name="connsiteY33" fmla="*/ 695325 h 700087"/>
                  <a:gd name="connsiteX34" fmla="*/ 2393156 w 2450306"/>
                  <a:gd name="connsiteY34" fmla="*/ 700087 h 700087"/>
                  <a:gd name="connsiteX35" fmla="*/ 2366962 w 2450306"/>
                  <a:gd name="connsiteY35" fmla="*/ 700087 h 700087"/>
                  <a:gd name="connsiteX36" fmla="*/ 2331244 w 2450306"/>
                  <a:gd name="connsiteY36" fmla="*/ 690562 h 700087"/>
                  <a:gd name="connsiteX37" fmla="*/ 2295525 w 2450306"/>
                  <a:gd name="connsiteY37" fmla="*/ 673893 h 700087"/>
                  <a:gd name="connsiteX38" fmla="*/ 2259806 w 2450306"/>
                  <a:gd name="connsiteY38" fmla="*/ 645318 h 700087"/>
                  <a:gd name="connsiteX39" fmla="*/ 2207419 w 2450306"/>
                  <a:gd name="connsiteY39" fmla="*/ 602456 h 700087"/>
                  <a:gd name="connsiteX40" fmla="*/ 2143125 w 2450306"/>
                  <a:gd name="connsiteY40" fmla="*/ 559593 h 700087"/>
                  <a:gd name="connsiteX41" fmla="*/ 2045494 w 2450306"/>
                  <a:gd name="connsiteY41" fmla="*/ 500062 h 700087"/>
                  <a:gd name="connsiteX42" fmla="*/ 1955006 w 2450306"/>
                  <a:gd name="connsiteY42" fmla="*/ 452437 h 700087"/>
                  <a:gd name="connsiteX43" fmla="*/ 1871662 w 2450306"/>
                  <a:gd name="connsiteY43" fmla="*/ 414337 h 700087"/>
                  <a:gd name="connsiteX44" fmla="*/ 1604962 w 2450306"/>
                  <a:gd name="connsiteY44" fmla="*/ 338137 h 700087"/>
                  <a:gd name="connsiteX45" fmla="*/ 1483519 w 2450306"/>
                  <a:gd name="connsiteY45" fmla="*/ 314325 h 700087"/>
                  <a:gd name="connsiteX46" fmla="*/ 1235869 w 2450306"/>
                  <a:gd name="connsiteY46" fmla="*/ 269081 h 700087"/>
                  <a:gd name="connsiteX47" fmla="*/ 1033462 w 2450306"/>
                  <a:gd name="connsiteY47" fmla="*/ 238125 h 700087"/>
                  <a:gd name="connsiteX48" fmla="*/ 795337 w 2450306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40481 w 2450306"/>
                  <a:gd name="connsiteY5" fmla="*/ 202406 h 700087"/>
                  <a:gd name="connsiteX6" fmla="*/ 0 w 2450306"/>
                  <a:gd name="connsiteY6" fmla="*/ 209550 h 700087"/>
                  <a:gd name="connsiteX7" fmla="*/ 45244 w 2450306"/>
                  <a:gd name="connsiteY7" fmla="*/ 0 h 700087"/>
                  <a:gd name="connsiteX8" fmla="*/ 221456 w 2450306"/>
                  <a:gd name="connsiteY8" fmla="*/ 4762 h 700087"/>
                  <a:gd name="connsiteX9" fmla="*/ 390525 w 2450306"/>
                  <a:gd name="connsiteY9" fmla="*/ 9525 h 700087"/>
                  <a:gd name="connsiteX10" fmla="*/ 535781 w 2450306"/>
                  <a:gd name="connsiteY10" fmla="*/ 16668 h 700087"/>
                  <a:gd name="connsiteX11" fmla="*/ 704850 w 2450306"/>
                  <a:gd name="connsiteY11" fmla="*/ 28575 h 700087"/>
                  <a:gd name="connsiteX12" fmla="*/ 950119 w 2450306"/>
                  <a:gd name="connsiteY12" fmla="*/ 52387 h 700087"/>
                  <a:gd name="connsiteX13" fmla="*/ 1126331 w 2450306"/>
                  <a:gd name="connsiteY13" fmla="*/ 73818 h 700087"/>
                  <a:gd name="connsiteX14" fmla="*/ 1316831 w 2450306"/>
                  <a:gd name="connsiteY14" fmla="*/ 100012 h 700087"/>
                  <a:gd name="connsiteX15" fmla="*/ 1490662 w 2450306"/>
                  <a:gd name="connsiteY15" fmla="*/ 126206 h 700087"/>
                  <a:gd name="connsiteX16" fmla="*/ 1700212 w 2450306"/>
                  <a:gd name="connsiteY16" fmla="*/ 159543 h 700087"/>
                  <a:gd name="connsiteX17" fmla="*/ 1966912 w 2450306"/>
                  <a:gd name="connsiteY17" fmla="*/ 216693 h 700087"/>
                  <a:gd name="connsiteX18" fmla="*/ 2112169 w 2450306"/>
                  <a:gd name="connsiteY18" fmla="*/ 257175 h 700087"/>
                  <a:gd name="connsiteX19" fmla="*/ 2162175 w 2450306"/>
                  <a:gd name="connsiteY19" fmla="*/ 271462 h 700087"/>
                  <a:gd name="connsiteX20" fmla="*/ 2190750 w 2450306"/>
                  <a:gd name="connsiteY20" fmla="*/ 290512 h 700087"/>
                  <a:gd name="connsiteX21" fmla="*/ 2235994 w 2450306"/>
                  <a:gd name="connsiteY21" fmla="*/ 321468 h 700087"/>
                  <a:gd name="connsiteX22" fmla="*/ 2269331 w 2450306"/>
                  <a:gd name="connsiteY22" fmla="*/ 347662 h 700087"/>
                  <a:gd name="connsiteX23" fmla="*/ 2312194 w 2450306"/>
                  <a:gd name="connsiteY23" fmla="*/ 390525 h 700087"/>
                  <a:gd name="connsiteX24" fmla="*/ 2352675 w 2450306"/>
                  <a:gd name="connsiteY24" fmla="*/ 431006 h 700087"/>
                  <a:gd name="connsiteX25" fmla="*/ 2393156 w 2450306"/>
                  <a:gd name="connsiteY25" fmla="*/ 481012 h 700087"/>
                  <a:gd name="connsiteX26" fmla="*/ 2428875 w 2450306"/>
                  <a:gd name="connsiteY26" fmla="*/ 528637 h 700087"/>
                  <a:gd name="connsiteX27" fmla="*/ 2445544 w 2450306"/>
                  <a:gd name="connsiteY27" fmla="*/ 554831 h 700087"/>
                  <a:gd name="connsiteX28" fmla="*/ 2450306 w 2450306"/>
                  <a:gd name="connsiteY28" fmla="*/ 583406 h 700087"/>
                  <a:gd name="connsiteX29" fmla="*/ 2450306 w 2450306"/>
                  <a:gd name="connsiteY29" fmla="*/ 621506 h 700087"/>
                  <a:gd name="connsiteX30" fmla="*/ 2445544 w 2450306"/>
                  <a:gd name="connsiteY30" fmla="*/ 657225 h 700087"/>
                  <a:gd name="connsiteX31" fmla="*/ 2433637 w 2450306"/>
                  <a:gd name="connsiteY31" fmla="*/ 681037 h 700087"/>
                  <a:gd name="connsiteX32" fmla="*/ 2412206 w 2450306"/>
                  <a:gd name="connsiteY32" fmla="*/ 695325 h 700087"/>
                  <a:gd name="connsiteX33" fmla="*/ 2393156 w 2450306"/>
                  <a:gd name="connsiteY33" fmla="*/ 700087 h 700087"/>
                  <a:gd name="connsiteX34" fmla="*/ 2366962 w 2450306"/>
                  <a:gd name="connsiteY34" fmla="*/ 700087 h 700087"/>
                  <a:gd name="connsiteX35" fmla="*/ 2331244 w 2450306"/>
                  <a:gd name="connsiteY35" fmla="*/ 690562 h 700087"/>
                  <a:gd name="connsiteX36" fmla="*/ 2295525 w 2450306"/>
                  <a:gd name="connsiteY36" fmla="*/ 673893 h 700087"/>
                  <a:gd name="connsiteX37" fmla="*/ 2259806 w 2450306"/>
                  <a:gd name="connsiteY37" fmla="*/ 645318 h 700087"/>
                  <a:gd name="connsiteX38" fmla="*/ 2207419 w 2450306"/>
                  <a:gd name="connsiteY38" fmla="*/ 602456 h 700087"/>
                  <a:gd name="connsiteX39" fmla="*/ 2143125 w 2450306"/>
                  <a:gd name="connsiteY39" fmla="*/ 559593 h 700087"/>
                  <a:gd name="connsiteX40" fmla="*/ 2045494 w 2450306"/>
                  <a:gd name="connsiteY40" fmla="*/ 500062 h 700087"/>
                  <a:gd name="connsiteX41" fmla="*/ 1955006 w 2450306"/>
                  <a:gd name="connsiteY41" fmla="*/ 452437 h 700087"/>
                  <a:gd name="connsiteX42" fmla="*/ 1871662 w 2450306"/>
                  <a:gd name="connsiteY42" fmla="*/ 414337 h 700087"/>
                  <a:gd name="connsiteX43" fmla="*/ 1604962 w 2450306"/>
                  <a:gd name="connsiteY43" fmla="*/ 338137 h 700087"/>
                  <a:gd name="connsiteX44" fmla="*/ 1483519 w 2450306"/>
                  <a:gd name="connsiteY44" fmla="*/ 314325 h 700087"/>
                  <a:gd name="connsiteX45" fmla="*/ 1235869 w 2450306"/>
                  <a:gd name="connsiteY45" fmla="*/ 269081 h 700087"/>
                  <a:gd name="connsiteX46" fmla="*/ 1033462 w 2450306"/>
                  <a:gd name="connsiteY46" fmla="*/ 238125 h 700087"/>
                  <a:gd name="connsiteX47" fmla="*/ 795337 w 2450306"/>
                  <a:gd name="connsiteY47" fmla="*/ 209550 h 700087"/>
                  <a:gd name="connsiteX0" fmla="*/ 823117 w 2478086"/>
                  <a:gd name="connsiteY0" fmla="*/ 209550 h 700087"/>
                  <a:gd name="connsiteX1" fmla="*/ 613567 w 2478086"/>
                  <a:gd name="connsiteY1" fmla="*/ 190500 h 700087"/>
                  <a:gd name="connsiteX2" fmla="*/ 442117 w 2478086"/>
                  <a:gd name="connsiteY2" fmla="*/ 180975 h 700087"/>
                  <a:gd name="connsiteX3" fmla="*/ 287336 w 2478086"/>
                  <a:gd name="connsiteY3" fmla="*/ 178593 h 700087"/>
                  <a:gd name="connsiteX4" fmla="*/ 158749 w 2478086"/>
                  <a:gd name="connsiteY4" fmla="*/ 180975 h 700087"/>
                  <a:gd name="connsiteX5" fmla="*/ 68261 w 2478086"/>
                  <a:gd name="connsiteY5" fmla="*/ 202406 h 700087"/>
                  <a:gd name="connsiteX6" fmla="*/ 27780 w 2478086"/>
                  <a:gd name="connsiteY6" fmla="*/ 209550 h 700087"/>
                  <a:gd name="connsiteX7" fmla="*/ 73024 w 2478086"/>
                  <a:gd name="connsiteY7" fmla="*/ 0 h 700087"/>
                  <a:gd name="connsiteX8" fmla="*/ 249236 w 2478086"/>
                  <a:gd name="connsiteY8" fmla="*/ 4762 h 700087"/>
                  <a:gd name="connsiteX9" fmla="*/ 418305 w 2478086"/>
                  <a:gd name="connsiteY9" fmla="*/ 9525 h 700087"/>
                  <a:gd name="connsiteX10" fmla="*/ 563561 w 2478086"/>
                  <a:gd name="connsiteY10" fmla="*/ 16668 h 700087"/>
                  <a:gd name="connsiteX11" fmla="*/ 732630 w 2478086"/>
                  <a:gd name="connsiteY11" fmla="*/ 28575 h 700087"/>
                  <a:gd name="connsiteX12" fmla="*/ 977899 w 2478086"/>
                  <a:gd name="connsiteY12" fmla="*/ 52387 h 700087"/>
                  <a:gd name="connsiteX13" fmla="*/ 1154111 w 2478086"/>
                  <a:gd name="connsiteY13" fmla="*/ 73818 h 700087"/>
                  <a:gd name="connsiteX14" fmla="*/ 1344611 w 2478086"/>
                  <a:gd name="connsiteY14" fmla="*/ 100012 h 700087"/>
                  <a:gd name="connsiteX15" fmla="*/ 1518442 w 2478086"/>
                  <a:gd name="connsiteY15" fmla="*/ 126206 h 700087"/>
                  <a:gd name="connsiteX16" fmla="*/ 1727992 w 2478086"/>
                  <a:gd name="connsiteY16" fmla="*/ 159543 h 700087"/>
                  <a:gd name="connsiteX17" fmla="*/ 1994692 w 2478086"/>
                  <a:gd name="connsiteY17" fmla="*/ 216693 h 700087"/>
                  <a:gd name="connsiteX18" fmla="*/ 2139949 w 2478086"/>
                  <a:gd name="connsiteY18" fmla="*/ 257175 h 700087"/>
                  <a:gd name="connsiteX19" fmla="*/ 2189955 w 2478086"/>
                  <a:gd name="connsiteY19" fmla="*/ 271462 h 700087"/>
                  <a:gd name="connsiteX20" fmla="*/ 2218530 w 2478086"/>
                  <a:gd name="connsiteY20" fmla="*/ 290512 h 700087"/>
                  <a:gd name="connsiteX21" fmla="*/ 2263774 w 2478086"/>
                  <a:gd name="connsiteY21" fmla="*/ 321468 h 700087"/>
                  <a:gd name="connsiteX22" fmla="*/ 2297111 w 2478086"/>
                  <a:gd name="connsiteY22" fmla="*/ 347662 h 700087"/>
                  <a:gd name="connsiteX23" fmla="*/ 2339974 w 2478086"/>
                  <a:gd name="connsiteY23" fmla="*/ 390525 h 700087"/>
                  <a:gd name="connsiteX24" fmla="*/ 2380455 w 2478086"/>
                  <a:gd name="connsiteY24" fmla="*/ 431006 h 700087"/>
                  <a:gd name="connsiteX25" fmla="*/ 2420936 w 2478086"/>
                  <a:gd name="connsiteY25" fmla="*/ 481012 h 700087"/>
                  <a:gd name="connsiteX26" fmla="*/ 2456655 w 2478086"/>
                  <a:gd name="connsiteY26" fmla="*/ 528637 h 700087"/>
                  <a:gd name="connsiteX27" fmla="*/ 2473324 w 2478086"/>
                  <a:gd name="connsiteY27" fmla="*/ 554831 h 700087"/>
                  <a:gd name="connsiteX28" fmla="*/ 2478086 w 2478086"/>
                  <a:gd name="connsiteY28" fmla="*/ 583406 h 700087"/>
                  <a:gd name="connsiteX29" fmla="*/ 2478086 w 2478086"/>
                  <a:gd name="connsiteY29" fmla="*/ 621506 h 700087"/>
                  <a:gd name="connsiteX30" fmla="*/ 2473324 w 2478086"/>
                  <a:gd name="connsiteY30" fmla="*/ 657225 h 700087"/>
                  <a:gd name="connsiteX31" fmla="*/ 2461417 w 2478086"/>
                  <a:gd name="connsiteY31" fmla="*/ 681037 h 700087"/>
                  <a:gd name="connsiteX32" fmla="*/ 2439986 w 2478086"/>
                  <a:gd name="connsiteY32" fmla="*/ 695325 h 700087"/>
                  <a:gd name="connsiteX33" fmla="*/ 2420936 w 2478086"/>
                  <a:gd name="connsiteY33" fmla="*/ 700087 h 700087"/>
                  <a:gd name="connsiteX34" fmla="*/ 2394742 w 2478086"/>
                  <a:gd name="connsiteY34" fmla="*/ 700087 h 700087"/>
                  <a:gd name="connsiteX35" fmla="*/ 2359024 w 2478086"/>
                  <a:gd name="connsiteY35" fmla="*/ 690562 h 700087"/>
                  <a:gd name="connsiteX36" fmla="*/ 2323305 w 2478086"/>
                  <a:gd name="connsiteY36" fmla="*/ 673893 h 700087"/>
                  <a:gd name="connsiteX37" fmla="*/ 2287586 w 2478086"/>
                  <a:gd name="connsiteY37" fmla="*/ 645318 h 700087"/>
                  <a:gd name="connsiteX38" fmla="*/ 2235199 w 2478086"/>
                  <a:gd name="connsiteY38" fmla="*/ 602456 h 700087"/>
                  <a:gd name="connsiteX39" fmla="*/ 2170905 w 2478086"/>
                  <a:gd name="connsiteY39" fmla="*/ 559593 h 700087"/>
                  <a:gd name="connsiteX40" fmla="*/ 2073274 w 2478086"/>
                  <a:gd name="connsiteY40" fmla="*/ 500062 h 700087"/>
                  <a:gd name="connsiteX41" fmla="*/ 1982786 w 2478086"/>
                  <a:gd name="connsiteY41" fmla="*/ 452437 h 700087"/>
                  <a:gd name="connsiteX42" fmla="*/ 1899442 w 2478086"/>
                  <a:gd name="connsiteY42" fmla="*/ 414337 h 700087"/>
                  <a:gd name="connsiteX43" fmla="*/ 1632742 w 2478086"/>
                  <a:gd name="connsiteY43" fmla="*/ 338137 h 700087"/>
                  <a:gd name="connsiteX44" fmla="*/ 1511299 w 2478086"/>
                  <a:gd name="connsiteY44" fmla="*/ 314325 h 700087"/>
                  <a:gd name="connsiteX45" fmla="*/ 1263649 w 2478086"/>
                  <a:gd name="connsiteY45" fmla="*/ 269081 h 700087"/>
                  <a:gd name="connsiteX46" fmla="*/ 1061242 w 2478086"/>
                  <a:gd name="connsiteY46" fmla="*/ 238125 h 700087"/>
                  <a:gd name="connsiteX47" fmla="*/ 823117 w 2478086"/>
                  <a:gd name="connsiteY47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231017 w 2640842"/>
                  <a:gd name="connsiteY5" fmla="*/ 202406 h 700087"/>
                  <a:gd name="connsiteX6" fmla="*/ 190536 w 2640842"/>
                  <a:gd name="connsiteY6" fmla="*/ 209550 h 700087"/>
                  <a:gd name="connsiteX7" fmla="*/ 0 w 2640842"/>
                  <a:gd name="connsiteY7" fmla="*/ 278582 h 700087"/>
                  <a:gd name="connsiteX8" fmla="*/ 235780 w 2640842"/>
                  <a:gd name="connsiteY8" fmla="*/ 0 h 700087"/>
                  <a:gd name="connsiteX9" fmla="*/ 411992 w 2640842"/>
                  <a:gd name="connsiteY9" fmla="*/ 4762 h 700087"/>
                  <a:gd name="connsiteX10" fmla="*/ 581061 w 2640842"/>
                  <a:gd name="connsiteY10" fmla="*/ 9525 h 700087"/>
                  <a:gd name="connsiteX11" fmla="*/ 726317 w 2640842"/>
                  <a:gd name="connsiteY11" fmla="*/ 16668 h 700087"/>
                  <a:gd name="connsiteX12" fmla="*/ 895386 w 2640842"/>
                  <a:gd name="connsiteY12" fmla="*/ 28575 h 700087"/>
                  <a:gd name="connsiteX13" fmla="*/ 1140655 w 2640842"/>
                  <a:gd name="connsiteY13" fmla="*/ 52387 h 700087"/>
                  <a:gd name="connsiteX14" fmla="*/ 1316867 w 2640842"/>
                  <a:gd name="connsiteY14" fmla="*/ 73818 h 700087"/>
                  <a:gd name="connsiteX15" fmla="*/ 1507367 w 2640842"/>
                  <a:gd name="connsiteY15" fmla="*/ 100012 h 700087"/>
                  <a:gd name="connsiteX16" fmla="*/ 1681198 w 2640842"/>
                  <a:gd name="connsiteY16" fmla="*/ 126206 h 700087"/>
                  <a:gd name="connsiteX17" fmla="*/ 1890748 w 2640842"/>
                  <a:gd name="connsiteY17" fmla="*/ 159543 h 700087"/>
                  <a:gd name="connsiteX18" fmla="*/ 2157448 w 2640842"/>
                  <a:gd name="connsiteY18" fmla="*/ 216693 h 700087"/>
                  <a:gd name="connsiteX19" fmla="*/ 2302705 w 2640842"/>
                  <a:gd name="connsiteY19" fmla="*/ 257175 h 700087"/>
                  <a:gd name="connsiteX20" fmla="*/ 2352711 w 2640842"/>
                  <a:gd name="connsiteY20" fmla="*/ 271462 h 700087"/>
                  <a:gd name="connsiteX21" fmla="*/ 2381286 w 2640842"/>
                  <a:gd name="connsiteY21" fmla="*/ 290512 h 700087"/>
                  <a:gd name="connsiteX22" fmla="*/ 2426530 w 2640842"/>
                  <a:gd name="connsiteY22" fmla="*/ 321468 h 700087"/>
                  <a:gd name="connsiteX23" fmla="*/ 2459867 w 2640842"/>
                  <a:gd name="connsiteY23" fmla="*/ 347662 h 700087"/>
                  <a:gd name="connsiteX24" fmla="*/ 2502730 w 2640842"/>
                  <a:gd name="connsiteY24" fmla="*/ 390525 h 700087"/>
                  <a:gd name="connsiteX25" fmla="*/ 2543211 w 2640842"/>
                  <a:gd name="connsiteY25" fmla="*/ 431006 h 700087"/>
                  <a:gd name="connsiteX26" fmla="*/ 2583692 w 2640842"/>
                  <a:gd name="connsiteY26" fmla="*/ 481012 h 700087"/>
                  <a:gd name="connsiteX27" fmla="*/ 2619411 w 2640842"/>
                  <a:gd name="connsiteY27" fmla="*/ 528637 h 700087"/>
                  <a:gd name="connsiteX28" fmla="*/ 2636080 w 2640842"/>
                  <a:gd name="connsiteY28" fmla="*/ 554831 h 700087"/>
                  <a:gd name="connsiteX29" fmla="*/ 2640842 w 2640842"/>
                  <a:gd name="connsiteY29" fmla="*/ 583406 h 700087"/>
                  <a:gd name="connsiteX30" fmla="*/ 2640842 w 2640842"/>
                  <a:gd name="connsiteY30" fmla="*/ 621506 h 700087"/>
                  <a:gd name="connsiteX31" fmla="*/ 2636080 w 2640842"/>
                  <a:gd name="connsiteY31" fmla="*/ 657225 h 700087"/>
                  <a:gd name="connsiteX32" fmla="*/ 2624173 w 2640842"/>
                  <a:gd name="connsiteY32" fmla="*/ 681037 h 700087"/>
                  <a:gd name="connsiteX33" fmla="*/ 2602742 w 2640842"/>
                  <a:gd name="connsiteY33" fmla="*/ 695325 h 700087"/>
                  <a:gd name="connsiteX34" fmla="*/ 2583692 w 2640842"/>
                  <a:gd name="connsiteY34" fmla="*/ 700087 h 700087"/>
                  <a:gd name="connsiteX35" fmla="*/ 2557498 w 2640842"/>
                  <a:gd name="connsiteY35" fmla="*/ 700087 h 700087"/>
                  <a:gd name="connsiteX36" fmla="*/ 2521780 w 2640842"/>
                  <a:gd name="connsiteY36" fmla="*/ 690562 h 700087"/>
                  <a:gd name="connsiteX37" fmla="*/ 2486061 w 2640842"/>
                  <a:gd name="connsiteY37" fmla="*/ 673893 h 700087"/>
                  <a:gd name="connsiteX38" fmla="*/ 2450342 w 2640842"/>
                  <a:gd name="connsiteY38" fmla="*/ 645318 h 700087"/>
                  <a:gd name="connsiteX39" fmla="*/ 2397955 w 2640842"/>
                  <a:gd name="connsiteY39" fmla="*/ 602456 h 700087"/>
                  <a:gd name="connsiteX40" fmla="*/ 2333661 w 2640842"/>
                  <a:gd name="connsiteY40" fmla="*/ 559593 h 700087"/>
                  <a:gd name="connsiteX41" fmla="*/ 2236030 w 2640842"/>
                  <a:gd name="connsiteY41" fmla="*/ 500062 h 700087"/>
                  <a:gd name="connsiteX42" fmla="*/ 2145542 w 2640842"/>
                  <a:gd name="connsiteY42" fmla="*/ 452437 h 700087"/>
                  <a:gd name="connsiteX43" fmla="*/ 2062198 w 2640842"/>
                  <a:gd name="connsiteY43" fmla="*/ 414337 h 700087"/>
                  <a:gd name="connsiteX44" fmla="*/ 1795498 w 2640842"/>
                  <a:gd name="connsiteY44" fmla="*/ 338137 h 700087"/>
                  <a:gd name="connsiteX45" fmla="*/ 1674055 w 2640842"/>
                  <a:gd name="connsiteY45" fmla="*/ 314325 h 700087"/>
                  <a:gd name="connsiteX46" fmla="*/ 1426405 w 2640842"/>
                  <a:gd name="connsiteY46" fmla="*/ 269081 h 700087"/>
                  <a:gd name="connsiteX47" fmla="*/ 1223998 w 2640842"/>
                  <a:gd name="connsiteY47" fmla="*/ 238125 h 700087"/>
                  <a:gd name="connsiteX48" fmla="*/ 985873 w 2640842"/>
                  <a:gd name="connsiteY48" fmla="*/ 209550 h 700087"/>
                  <a:gd name="connsiteX0" fmla="*/ 986667 w 2641636"/>
                  <a:gd name="connsiteY0" fmla="*/ 209550 h 700087"/>
                  <a:gd name="connsiteX1" fmla="*/ 777117 w 2641636"/>
                  <a:gd name="connsiteY1" fmla="*/ 190500 h 700087"/>
                  <a:gd name="connsiteX2" fmla="*/ 605667 w 2641636"/>
                  <a:gd name="connsiteY2" fmla="*/ 180975 h 700087"/>
                  <a:gd name="connsiteX3" fmla="*/ 450886 w 2641636"/>
                  <a:gd name="connsiteY3" fmla="*/ 178593 h 700087"/>
                  <a:gd name="connsiteX4" fmla="*/ 322299 w 2641636"/>
                  <a:gd name="connsiteY4" fmla="*/ 180975 h 700087"/>
                  <a:gd name="connsiteX5" fmla="*/ 231811 w 2641636"/>
                  <a:gd name="connsiteY5" fmla="*/ 202406 h 700087"/>
                  <a:gd name="connsiteX6" fmla="*/ 794 w 2641636"/>
                  <a:gd name="connsiteY6" fmla="*/ 278582 h 700087"/>
                  <a:gd name="connsiteX7" fmla="*/ 236574 w 2641636"/>
                  <a:gd name="connsiteY7" fmla="*/ 0 h 700087"/>
                  <a:gd name="connsiteX8" fmla="*/ 412786 w 2641636"/>
                  <a:gd name="connsiteY8" fmla="*/ 4762 h 700087"/>
                  <a:gd name="connsiteX9" fmla="*/ 581855 w 2641636"/>
                  <a:gd name="connsiteY9" fmla="*/ 9525 h 700087"/>
                  <a:gd name="connsiteX10" fmla="*/ 727111 w 2641636"/>
                  <a:gd name="connsiteY10" fmla="*/ 16668 h 700087"/>
                  <a:gd name="connsiteX11" fmla="*/ 896180 w 2641636"/>
                  <a:gd name="connsiteY11" fmla="*/ 28575 h 700087"/>
                  <a:gd name="connsiteX12" fmla="*/ 1141449 w 2641636"/>
                  <a:gd name="connsiteY12" fmla="*/ 52387 h 700087"/>
                  <a:gd name="connsiteX13" fmla="*/ 1317661 w 2641636"/>
                  <a:gd name="connsiteY13" fmla="*/ 73818 h 700087"/>
                  <a:gd name="connsiteX14" fmla="*/ 1508161 w 2641636"/>
                  <a:gd name="connsiteY14" fmla="*/ 100012 h 700087"/>
                  <a:gd name="connsiteX15" fmla="*/ 1681992 w 2641636"/>
                  <a:gd name="connsiteY15" fmla="*/ 126206 h 700087"/>
                  <a:gd name="connsiteX16" fmla="*/ 1891542 w 2641636"/>
                  <a:gd name="connsiteY16" fmla="*/ 159543 h 700087"/>
                  <a:gd name="connsiteX17" fmla="*/ 2158242 w 2641636"/>
                  <a:gd name="connsiteY17" fmla="*/ 216693 h 700087"/>
                  <a:gd name="connsiteX18" fmla="*/ 2303499 w 2641636"/>
                  <a:gd name="connsiteY18" fmla="*/ 257175 h 700087"/>
                  <a:gd name="connsiteX19" fmla="*/ 2353505 w 2641636"/>
                  <a:gd name="connsiteY19" fmla="*/ 271462 h 700087"/>
                  <a:gd name="connsiteX20" fmla="*/ 2382080 w 2641636"/>
                  <a:gd name="connsiteY20" fmla="*/ 290512 h 700087"/>
                  <a:gd name="connsiteX21" fmla="*/ 2427324 w 2641636"/>
                  <a:gd name="connsiteY21" fmla="*/ 321468 h 700087"/>
                  <a:gd name="connsiteX22" fmla="*/ 2460661 w 2641636"/>
                  <a:gd name="connsiteY22" fmla="*/ 347662 h 700087"/>
                  <a:gd name="connsiteX23" fmla="*/ 2503524 w 2641636"/>
                  <a:gd name="connsiteY23" fmla="*/ 390525 h 700087"/>
                  <a:gd name="connsiteX24" fmla="*/ 2544005 w 2641636"/>
                  <a:gd name="connsiteY24" fmla="*/ 431006 h 700087"/>
                  <a:gd name="connsiteX25" fmla="*/ 2584486 w 2641636"/>
                  <a:gd name="connsiteY25" fmla="*/ 481012 h 700087"/>
                  <a:gd name="connsiteX26" fmla="*/ 2620205 w 2641636"/>
                  <a:gd name="connsiteY26" fmla="*/ 528637 h 700087"/>
                  <a:gd name="connsiteX27" fmla="*/ 2636874 w 2641636"/>
                  <a:gd name="connsiteY27" fmla="*/ 554831 h 700087"/>
                  <a:gd name="connsiteX28" fmla="*/ 2641636 w 2641636"/>
                  <a:gd name="connsiteY28" fmla="*/ 583406 h 700087"/>
                  <a:gd name="connsiteX29" fmla="*/ 2641636 w 2641636"/>
                  <a:gd name="connsiteY29" fmla="*/ 621506 h 700087"/>
                  <a:gd name="connsiteX30" fmla="*/ 2636874 w 2641636"/>
                  <a:gd name="connsiteY30" fmla="*/ 657225 h 700087"/>
                  <a:gd name="connsiteX31" fmla="*/ 2624967 w 2641636"/>
                  <a:gd name="connsiteY31" fmla="*/ 681037 h 700087"/>
                  <a:gd name="connsiteX32" fmla="*/ 2603536 w 2641636"/>
                  <a:gd name="connsiteY32" fmla="*/ 695325 h 700087"/>
                  <a:gd name="connsiteX33" fmla="*/ 2584486 w 2641636"/>
                  <a:gd name="connsiteY33" fmla="*/ 700087 h 700087"/>
                  <a:gd name="connsiteX34" fmla="*/ 2558292 w 2641636"/>
                  <a:gd name="connsiteY34" fmla="*/ 700087 h 700087"/>
                  <a:gd name="connsiteX35" fmla="*/ 2522574 w 2641636"/>
                  <a:gd name="connsiteY35" fmla="*/ 690562 h 700087"/>
                  <a:gd name="connsiteX36" fmla="*/ 2486855 w 2641636"/>
                  <a:gd name="connsiteY36" fmla="*/ 673893 h 700087"/>
                  <a:gd name="connsiteX37" fmla="*/ 2451136 w 2641636"/>
                  <a:gd name="connsiteY37" fmla="*/ 645318 h 700087"/>
                  <a:gd name="connsiteX38" fmla="*/ 2398749 w 2641636"/>
                  <a:gd name="connsiteY38" fmla="*/ 602456 h 700087"/>
                  <a:gd name="connsiteX39" fmla="*/ 2334455 w 2641636"/>
                  <a:gd name="connsiteY39" fmla="*/ 559593 h 700087"/>
                  <a:gd name="connsiteX40" fmla="*/ 2236824 w 2641636"/>
                  <a:gd name="connsiteY40" fmla="*/ 500062 h 700087"/>
                  <a:gd name="connsiteX41" fmla="*/ 2146336 w 2641636"/>
                  <a:gd name="connsiteY41" fmla="*/ 452437 h 700087"/>
                  <a:gd name="connsiteX42" fmla="*/ 2062992 w 2641636"/>
                  <a:gd name="connsiteY42" fmla="*/ 414337 h 700087"/>
                  <a:gd name="connsiteX43" fmla="*/ 1796292 w 2641636"/>
                  <a:gd name="connsiteY43" fmla="*/ 338137 h 700087"/>
                  <a:gd name="connsiteX44" fmla="*/ 1674849 w 2641636"/>
                  <a:gd name="connsiteY44" fmla="*/ 314325 h 700087"/>
                  <a:gd name="connsiteX45" fmla="*/ 1427199 w 2641636"/>
                  <a:gd name="connsiteY45" fmla="*/ 269081 h 700087"/>
                  <a:gd name="connsiteX46" fmla="*/ 1224792 w 2641636"/>
                  <a:gd name="connsiteY46" fmla="*/ 238125 h 700087"/>
                  <a:gd name="connsiteX47" fmla="*/ 986667 w 2641636"/>
                  <a:gd name="connsiteY47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0 w 2640842"/>
                  <a:gd name="connsiteY5" fmla="*/ 278582 h 700087"/>
                  <a:gd name="connsiteX6" fmla="*/ 235780 w 2640842"/>
                  <a:gd name="connsiteY6" fmla="*/ 0 h 700087"/>
                  <a:gd name="connsiteX7" fmla="*/ 411992 w 2640842"/>
                  <a:gd name="connsiteY7" fmla="*/ 4762 h 700087"/>
                  <a:gd name="connsiteX8" fmla="*/ 581061 w 2640842"/>
                  <a:gd name="connsiteY8" fmla="*/ 9525 h 700087"/>
                  <a:gd name="connsiteX9" fmla="*/ 726317 w 2640842"/>
                  <a:gd name="connsiteY9" fmla="*/ 16668 h 700087"/>
                  <a:gd name="connsiteX10" fmla="*/ 895386 w 2640842"/>
                  <a:gd name="connsiteY10" fmla="*/ 28575 h 700087"/>
                  <a:gd name="connsiteX11" fmla="*/ 1140655 w 2640842"/>
                  <a:gd name="connsiteY11" fmla="*/ 52387 h 700087"/>
                  <a:gd name="connsiteX12" fmla="*/ 1316867 w 2640842"/>
                  <a:gd name="connsiteY12" fmla="*/ 73818 h 700087"/>
                  <a:gd name="connsiteX13" fmla="*/ 1507367 w 2640842"/>
                  <a:gd name="connsiteY13" fmla="*/ 100012 h 700087"/>
                  <a:gd name="connsiteX14" fmla="*/ 1681198 w 2640842"/>
                  <a:gd name="connsiteY14" fmla="*/ 126206 h 700087"/>
                  <a:gd name="connsiteX15" fmla="*/ 1890748 w 2640842"/>
                  <a:gd name="connsiteY15" fmla="*/ 159543 h 700087"/>
                  <a:gd name="connsiteX16" fmla="*/ 2157448 w 2640842"/>
                  <a:gd name="connsiteY16" fmla="*/ 216693 h 700087"/>
                  <a:gd name="connsiteX17" fmla="*/ 2302705 w 2640842"/>
                  <a:gd name="connsiteY17" fmla="*/ 257175 h 700087"/>
                  <a:gd name="connsiteX18" fmla="*/ 2352711 w 2640842"/>
                  <a:gd name="connsiteY18" fmla="*/ 271462 h 700087"/>
                  <a:gd name="connsiteX19" fmla="*/ 2381286 w 2640842"/>
                  <a:gd name="connsiteY19" fmla="*/ 290512 h 700087"/>
                  <a:gd name="connsiteX20" fmla="*/ 2426530 w 2640842"/>
                  <a:gd name="connsiteY20" fmla="*/ 321468 h 700087"/>
                  <a:gd name="connsiteX21" fmla="*/ 2459867 w 2640842"/>
                  <a:gd name="connsiteY21" fmla="*/ 347662 h 700087"/>
                  <a:gd name="connsiteX22" fmla="*/ 2502730 w 2640842"/>
                  <a:gd name="connsiteY22" fmla="*/ 390525 h 700087"/>
                  <a:gd name="connsiteX23" fmla="*/ 2543211 w 2640842"/>
                  <a:gd name="connsiteY23" fmla="*/ 431006 h 700087"/>
                  <a:gd name="connsiteX24" fmla="*/ 2583692 w 2640842"/>
                  <a:gd name="connsiteY24" fmla="*/ 481012 h 700087"/>
                  <a:gd name="connsiteX25" fmla="*/ 2619411 w 2640842"/>
                  <a:gd name="connsiteY25" fmla="*/ 528637 h 700087"/>
                  <a:gd name="connsiteX26" fmla="*/ 2636080 w 2640842"/>
                  <a:gd name="connsiteY26" fmla="*/ 554831 h 700087"/>
                  <a:gd name="connsiteX27" fmla="*/ 2640842 w 2640842"/>
                  <a:gd name="connsiteY27" fmla="*/ 583406 h 700087"/>
                  <a:gd name="connsiteX28" fmla="*/ 2640842 w 2640842"/>
                  <a:gd name="connsiteY28" fmla="*/ 621506 h 700087"/>
                  <a:gd name="connsiteX29" fmla="*/ 2636080 w 2640842"/>
                  <a:gd name="connsiteY29" fmla="*/ 657225 h 700087"/>
                  <a:gd name="connsiteX30" fmla="*/ 2624173 w 2640842"/>
                  <a:gd name="connsiteY30" fmla="*/ 681037 h 700087"/>
                  <a:gd name="connsiteX31" fmla="*/ 2602742 w 2640842"/>
                  <a:gd name="connsiteY31" fmla="*/ 695325 h 700087"/>
                  <a:gd name="connsiteX32" fmla="*/ 2583692 w 2640842"/>
                  <a:gd name="connsiteY32" fmla="*/ 700087 h 700087"/>
                  <a:gd name="connsiteX33" fmla="*/ 2557498 w 2640842"/>
                  <a:gd name="connsiteY33" fmla="*/ 700087 h 700087"/>
                  <a:gd name="connsiteX34" fmla="*/ 2521780 w 2640842"/>
                  <a:gd name="connsiteY34" fmla="*/ 690562 h 700087"/>
                  <a:gd name="connsiteX35" fmla="*/ 2486061 w 2640842"/>
                  <a:gd name="connsiteY35" fmla="*/ 673893 h 700087"/>
                  <a:gd name="connsiteX36" fmla="*/ 2450342 w 2640842"/>
                  <a:gd name="connsiteY36" fmla="*/ 645318 h 700087"/>
                  <a:gd name="connsiteX37" fmla="*/ 2397955 w 2640842"/>
                  <a:gd name="connsiteY37" fmla="*/ 602456 h 700087"/>
                  <a:gd name="connsiteX38" fmla="*/ 2333661 w 2640842"/>
                  <a:gd name="connsiteY38" fmla="*/ 559593 h 700087"/>
                  <a:gd name="connsiteX39" fmla="*/ 2236030 w 2640842"/>
                  <a:gd name="connsiteY39" fmla="*/ 500062 h 700087"/>
                  <a:gd name="connsiteX40" fmla="*/ 2145542 w 2640842"/>
                  <a:gd name="connsiteY40" fmla="*/ 452437 h 700087"/>
                  <a:gd name="connsiteX41" fmla="*/ 2062198 w 2640842"/>
                  <a:gd name="connsiteY41" fmla="*/ 414337 h 700087"/>
                  <a:gd name="connsiteX42" fmla="*/ 1795498 w 2640842"/>
                  <a:gd name="connsiteY42" fmla="*/ 338137 h 700087"/>
                  <a:gd name="connsiteX43" fmla="*/ 1674055 w 2640842"/>
                  <a:gd name="connsiteY43" fmla="*/ 314325 h 700087"/>
                  <a:gd name="connsiteX44" fmla="*/ 1426405 w 2640842"/>
                  <a:gd name="connsiteY44" fmla="*/ 269081 h 700087"/>
                  <a:gd name="connsiteX45" fmla="*/ 1223998 w 2640842"/>
                  <a:gd name="connsiteY45" fmla="*/ 238125 h 700087"/>
                  <a:gd name="connsiteX46" fmla="*/ 985873 w 2640842"/>
                  <a:gd name="connsiteY46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235780 w 2640842"/>
                  <a:gd name="connsiteY5" fmla="*/ 209550 h 700087"/>
                  <a:gd name="connsiteX6" fmla="*/ 0 w 2640842"/>
                  <a:gd name="connsiteY6" fmla="*/ 278582 h 700087"/>
                  <a:gd name="connsiteX7" fmla="*/ 235780 w 2640842"/>
                  <a:gd name="connsiteY7" fmla="*/ 0 h 700087"/>
                  <a:gd name="connsiteX8" fmla="*/ 411992 w 2640842"/>
                  <a:gd name="connsiteY8" fmla="*/ 4762 h 700087"/>
                  <a:gd name="connsiteX9" fmla="*/ 581061 w 2640842"/>
                  <a:gd name="connsiteY9" fmla="*/ 9525 h 700087"/>
                  <a:gd name="connsiteX10" fmla="*/ 726317 w 2640842"/>
                  <a:gd name="connsiteY10" fmla="*/ 16668 h 700087"/>
                  <a:gd name="connsiteX11" fmla="*/ 895386 w 2640842"/>
                  <a:gd name="connsiteY11" fmla="*/ 28575 h 700087"/>
                  <a:gd name="connsiteX12" fmla="*/ 1140655 w 2640842"/>
                  <a:gd name="connsiteY12" fmla="*/ 52387 h 700087"/>
                  <a:gd name="connsiteX13" fmla="*/ 1316867 w 2640842"/>
                  <a:gd name="connsiteY13" fmla="*/ 73818 h 700087"/>
                  <a:gd name="connsiteX14" fmla="*/ 1507367 w 2640842"/>
                  <a:gd name="connsiteY14" fmla="*/ 100012 h 700087"/>
                  <a:gd name="connsiteX15" fmla="*/ 1681198 w 2640842"/>
                  <a:gd name="connsiteY15" fmla="*/ 126206 h 700087"/>
                  <a:gd name="connsiteX16" fmla="*/ 1890748 w 2640842"/>
                  <a:gd name="connsiteY16" fmla="*/ 159543 h 700087"/>
                  <a:gd name="connsiteX17" fmla="*/ 2157448 w 2640842"/>
                  <a:gd name="connsiteY17" fmla="*/ 216693 h 700087"/>
                  <a:gd name="connsiteX18" fmla="*/ 2302705 w 2640842"/>
                  <a:gd name="connsiteY18" fmla="*/ 257175 h 700087"/>
                  <a:gd name="connsiteX19" fmla="*/ 2352711 w 2640842"/>
                  <a:gd name="connsiteY19" fmla="*/ 271462 h 700087"/>
                  <a:gd name="connsiteX20" fmla="*/ 2381286 w 2640842"/>
                  <a:gd name="connsiteY20" fmla="*/ 290512 h 700087"/>
                  <a:gd name="connsiteX21" fmla="*/ 2426530 w 2640842"/>
                  <a:gd name="connsiteY21" fmla="*/ 321468 h 700087"/>
                  <a:gd name="connsiteX22" fmla="*/ 2459867 w 2640842"/>
                  <a:gd name="connsiteY22" fmla="*/ 347662 h 700087"/>
                  <a:gd name="connsiteX23" fmla="*/ 2502730 w 2640842"/>
                  <a:gd name="connsiteY23" fmla="*/ 390525 h 700087"/>
                  <a:gd name="connsiteX24" fmla="*/ 2543211 w 2640842"/>
                  <a:gd name="connsiteY24" fmla="*/ 431006 h 700087"/>
                  <a:gd name="connsiteX25" fmla="*/ 2583692 w 2640842"/>
                  <a:gd name="connsiteY25" fmla="*/ 481012 h 700087"/>
                  <a:gd name="connsiteX26" fmla="*/ 2619411 w 2640842"/>
                  <a:gd name="connsiteY26" fmla="*/ 528637 h 700087"/>
                  <a:gd name="connsiteX27" fmla="*/ 2636080 w 2640842"/>
                  <a:gd name="connsiteY27" fmla="*/ 554831 h 700087"/>
                  <a:gd name="connsiteX28" fmla="*/ 2640842 w 2640842"/>
                  <a:gd name="connsiteY28" fmla="*/ 583406 h 700087"/>
                  <a:gd name="connsiteX29" fmla="*/ 2640842 w 2640842"/>
                  <a:gd name="connsiteY29" fmla="*/ 621506 h 700087"/>
                  <a:gd name="connsiteX30" fmla="*/ 2636080 w 2640842"/>
                  <a:gd name="connsiteY30" fmla="*/ 657225 h 700087"/>
                  <a:gd name="connsiteX31" fmla="*/ 2624173 w 2640842"/>
                  <a:gd name="connsiteY31" fmla="*/ 681037 h 700087"/>
                  <a:gd name="connsiteX32" fmla="*/ 2602742 w 2640842"/>
                  <a:gd name="connsiteY32" fmla="*/ 695325 h 700087"/>
                  <a:gd name="connsiteX33" fmla="*/ 2583692 w 2640842"/>
                  <a:gd name="connsiteY33" fmla="*/ 700087 h 700087"/>
                  <a:gd name="connsiteX34" fmla="*/ 2557498 w 2640842"/>
                  <a:gd name="connsiteY34" fmla="*/ 700087 h 700087"/>
                  <a:gd name="connsiteX35" fmla="*/ 2521780 w 2640842"/>
                  <a:gd name="connsiteY35" fmla="*/ 690562 h 700087"/>
                  <a:gd name="connsiteX36" fmla="*/ 2486061 w 2640842"/>
                  <a:gd name="connsiteY36" fmla="*/ 673893 h 700087"/>
                  <a:gd name="connsiteX37" fmla="*/ 2450342 w 2640842"/>
                  <a:gd name="connsiteY37" fmla="*/ 645318 h 700087"/>
                  <a:gd name="connsiteX38" fmla="*/ 2397955 w 2640842"/>
                  <a:gd name="connsiteY38" fmla="*/ 602456 h 700087"/>
                  <a:gd name="connsiteX39" fmla="*/ 2333661 w 2640842"/>
                  <a:gd name="connsiteY39" fmla="*/ 559593 h 700087"/>
                  <a:gd name="connsiteX40" fmla="*/ 2236030 w 2640842"/>
                  <a:gd name="connsiteY40" fmla="*/ 500062 h 700087"/>
                  <a:gd name="connsiteX41" fmla="*/ 2145542 w 2640842"/>
                  <a:gd name="connsiteY41" fmla="*/ 452437 h 700087"/>
                  <a:gd name="connsiteX42" fmla="*/ 2062198 w 2640842"/>
                  <a:gd name="connsiteY42" fmla="*/ 414337 h 700087"/>
                  <a:gd name="connsiteX43" fmla="*/ 1795498 w 2640842"/>
                  <a:gd name="connsiteY43" fmla="*/ 338137 h 700087"/>
                  <a:gd name="connsiteX44" fmla="*/ 1674055 w 2640842"/>
                  <a:gd name="connsiteY44" fmla="*/ 314325 h 700087"/>
                  <a:gd name="connsiteX45" fmla="*/ 1426405 w 2640842"/>
                  <a:gd name="connsiteY45" fmla="*/ 269081 h 700087"/>
                  <a:gd name="connsiteX46" fmla="*/ 1223998 w 2640842"/>
                  <a:gd name="connsiteY46" fmla="*/ 238125 h 700087"/>
                  <a:gd name="connsiteX47" fmla="*/ 985873 w 2640842"/>
                  <a:gd name="connsiteY47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235780 w 2640842"/>
                  <a:gd name="connsiteY5" fmla="*/ 209550 h 700087"/>
                  <a:gd name="connsiteX6" fmla="*/ 190536 w 2640842"/>
                  <a:gd name="connsiteY6" fmla="*/ 221456 h 700087"/>
                  <a:gd name="connsiteX7" fmla="*/ 0 w 2640842"/>
                  <a:gd name="connsiteY7" fmla="*/ 278582 h 700087"/>
                  <a:gd name="connsiteX8" fmla="*/ 235780 w 2640842"/>
                  <a:gd name="connsiteY8" fmla="*/ 0 h 700087"/>
                  <a:gd name="connsiteX9" fmla="*/ 411992 w 2640842"/>
                  <a:gd name="connsiteY9" fmla="*/ 4762 h 700087"/>
                  <a:gd name="connsiteX10" fmla="*/ 581061 w 2640842"/>
                  <a:gd name="connsiteY10" fmla="*/ 9525 h 700087"/>
                  <a:gd name="connsiteX11" fmla="*/ 726317 w 2640842"/>
                  <a:gd name="connsiteY11" fmla="*/ 16668 h 700087"/>
                  <a:gd name="connsiteX12" fmla="*/ 895386 w 2640842"/>
                  <a:gd name="connsiteY12" fmla="*/ 28575 h 700087"/>
                  <a:gd name="connsiteX13" fmla="*/ 1140655 w 2640842"/>
                  <a:gd name="connsiteY13" fmla="*/ 52387 h 700087"/>
                  <a:gd name="connsiteX14" fmla="*/ 1316867 w 2640842"/>
                  <a:gd name="connsiteY14" fmla="*/ 73818 h 700087"/>
                  <a:gd name="connsiteX15" fmla="*/ 1507367 w 2640842"/>
                  <a:gd name="connsiteY15" fmla="*/ 100012 h 700087"/>
                  <a:gd name="connsiteX16" fmla="*/ 1681198 w 2640842"/>
                  <a:gd name="connsiteY16" fmla="*/ 126206 h 700087"/>
                  <a:gd name="connsiteX17" fmla="*/ 1890748 w 2640842"/>
                  <a:gd name="connsiteY17" fmla="*/ 159543 h 700087"/>
                  <a:gd name="connsiteX18" fmla="*/ 2157448 w 2640842"/>
                  <a:gd name="connsiteY18" fmla="*/ 216693 h 700087"/>
                  <a:gd name="connsiteX19" fmla="*/ 2302705 w 2640842"/>
                  <a:gd name="connsiteY19" fmla="*/ 257175 h 700087"/>
                  <a:gd name="connsiteX20" fmla="*/ 2352711 w 2640842"/>
                  <a:gd name="connsiteY20" fmla="*/ 271462 h 700087"/>
                  <a:gd name="connsiteX21" fmla="*/ 2381286 w 2640842"/>
                  <a:gd name="connsiteY21" fmla="*/ 290512 h 700087"/>
                  <a:gd name="connsiteX22" fmla="*/ 2426530 w 2640842"/>
                  <a:gd name="connsiteY22" fmla="*/ 321468 h 700087"/>
                  <a:gd name="connsiteX23" fmla="*/ 2459867 w 2640842"/>
                  <a:gd name="connsiteY23" fmla="*/ 347662 h 700087"/>
                  <a:gd name="connsiteX24" fmla="*/ 2502730 w 2640842"/>
                  <a:gd name="connsiteY24" fmla="*/ 390525 h 700087"/>
                  <a:gd name="connsiteX25" fmla="*/ 2543211 w 2640842"/>
                  <a:gd name="connsiteY25" fmla="*/ 431006 h 700087"/>
                  <a:gd name="connsiteX26" fmla="*/ 2583692 w 2640842"/>
                  <a:gd name="connsiteY26" fmla="*/ 481012 h 700087"/>
                  <a:gd name="connsiteX27" fmla="*/ 2619411 w 2640842"/>
                  <a:gd name="connsiteY27" fmla="*/ 528637 h 700087"/>
                  <a:gd name="connsiteX28" fmla="*/ 2636080 w 2640842"/>
                  <a:gd name="connsiteY28" fmla="*/ 554831 h 700087"/>
                  <a:gd name="connsiteX29" fmla="*/ 2640842 w 2640842"/>
                  <a:gd name="connsiteY29" fmla="*/ 583406 h 700087"/>
                  <a:gd name="connsiteX30" fmla="*/ 2640842 w 2640842"/>
                  <a:gd name="connsiteY30" fmla="*/ 621506 h 700087"/>
                  <a:gd name="connsiteX31" fmla="*/ 2636080 w 2640842"/>
                  <a:gd name="connsiteY31" fmla="*/ 657225 h 700087"/>
                  <a:gd name="connsiteX32" fmla="*/ 2624173 w 2640842"/>
                  <a:gd name="connsiteY32" fmla="*/ 681037 h 700087"/>
                  <a:gd name="connsiteX33" fmla="*/ 2602742 w 2640842"/>
                  <a:gd name="connsiteY33" fmla="*/ 695325 h 700087"/>
                  <a:gd name="connsiteX34" fmla="*/ 2583692 w 2640842"/>
                  <a:gd name="connsiteY34" fmla="*/ 700087 h 700087"/>
                  <a:gd name="connsiteX35" fmla="*/ 2557498 w 2640842"/>
                  <a:gd name="connsiteY35" fmla="*/ 700087 h 700087"/>
                  <a:gd name="connsiteX36" fmla="*/ 2521780 w 2640842"/>
                  <a:gd name="connsiteY36" fmla="*/ 690562 h 700087"/>
                  <a:gd name="connsiteX37" fmla="*/ 2486061 w 2640842"/>
                  <a:gd name="connsiteY37" fmla="*/ 673893 h 700087"/>
                  <a:gd name="connsiteX38" fmla="*/ 2450342 w 2640842"/>
                  <a:gd name="connsiteY38" fmla="*/ 645318 h 700087"/>
                  <a:gd name="connsiteX39" fmla="*/ 2397955 w 2640842"/>
                  <a:gd name="connsiteY39" fmla="*/ 602456 h 700087"/>
                  <a:gd name="connsiteX40" fmla="*/ 2333661 w 2640842"/>
                  <a:gd name="connsiteY40" fmla="*/ 559593 h 700087"/>
                  <a:gd name="connsiteX41" fmla="*/ 2236030 w 2640842"/>
                  <a:gd name="connsiteY41" fmla="*/ 500062 h 700087"/>
                  <a:gd name="connsiteX42" fmla="*/ 2145542 w 2640842"/>
                  <a:gd name="connsiteY42" fmla="*/ 452437 h 700087"/>
                  <a:gd name="connsiteX43" fmla="*/ 2062198 w 2640842"/>
                  <a:gd name="connsiteY43" fmla="*/ 414337 h 700087"/>
                  <a:gd name="connsiteX44" fmla="*/ 1795498 w 2640842"/>
                  <a:gd name="connsiteY44" fmla="*/ 338137 h 700087"/>
                  <a:gd name="connsiteX45" fmla="*/ 1674055 w 2640842"/>
                  <a:gd name="connsiteY45" fmla="*/ 314325 h 700087"/>
                  <a:gd name="connsiteX46" fmla="*/ 1426405 w 2640842"/>
                  <a:gd name="connsiteY46" fmla="*/ 269081 h 700087"/>
                  <a:gd name="connsiteX47" fmla="*/ 1223998 w 2640842"/>
                  <a:gd name="connsiteY47" fmla="*/ 238125 h 700087"/>
                  <a:gd name="connsiteX48" fmla="*/ 985873 w 2640842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45244 w 2450306"/>
                  <a:gd name="connsiteY5" fmla="*/ 209550 h 700087"/>
                  <a:gd name="connsiteX6" fmla="*/ 0 w 2450306"/>
                  <a:gd name="connsiteY6" fmla="*/ 221456 h 700087"/>
                  <a:gd name="connsiteX7" fmla="*/ 45244 w 2450306"/>
                  <a:gd name="connsiteY7" fmla="*/ 0 h 700087"/>
                  <a:gd name="connsiteX8" fmla="*/ 221456 w 2450306"/>
                  <a:gd name="connsiteY8" fmla="*/ 4762 h 700087"/>
                  <a:gd name="connsiteX9" fmla="*/ 390525 w 2450306"/>
                  <a:gd name="connsiteY9" fmla="*/ 9525 h 700087"/>
                  <a:gd name="connsiteX10" fmla="*/ 535781 w 2450306"/>
                  <a:gd name="connsiteY10" fmla="*/ 16668 h 700087"/>
                  <a:gd name="connsiteX11" fmla="*/ 704850 w 2450306"/>
                  <a:gd name="connsiteY11" fmla="*/ 28575 h 700087"/>
                  <a:gd name="connsiteX12" fmla="*/ 950119 w 2450306"/>
                  <a:gd name="connsiteY12" fmla="*/ 52387 h 700087"/>
                  <a:gd name="connsiteX13" fmla="*/ 1126331 w 2450306"/>
                  <a:gd name="connsiteY13" fmla="*/ 73818 h 700087"/>
                  <a:gd name="connsiteX14" fmla="*/ 1316831 w 2450306"/>
                  <a:gd name="connsiteY14" fmla="*/ 100012 h 700087"/>
                  <a:gd name="connsiteX15" fmla="*/ 1490662 w 2450306"/>
                  <a:gd name="connsiteY15" fmla="*/ 126206 h 700087"/>
                  <a:gd name="connsiteX16" fmla="*/ 1700212 w 2450306"/>
                  <a:gd name="connsiteY16" fmla="*/ 159543 h 700087"/>
                  <a:gd name="connsiteX17" fmla="*/ 1966912 w 2450306"/>
                  <a:gd name="connsiteY17" fmla="*/ 216693 h 700087"/>
                  <a:gd name="connsiteX18" fmla="*/ 2112169 w 2450306"/>
                  <a:gd name="connsiteY18" fmla="*/ 257175 h 700087"/>
                  <a:gd name="connsiteX19" fmla="*/ 2162175 w 2450306"/>
                  <a:gd name="connsiteY19" fmla="*/ 271462 h 700087"/>
                  <a:gd name="connsiteX20" fmla="*/ 2190750 w 2450306"/>
                  <a:gd name="connsiteY20" fmla="*/ 290512 h 700087"/>
                  <a:gd name="connsiteX21" fmla="*/ 2235994 w 2450306"/>
                  <a:gd name="connsiteY21" fmla="*/ 321468 h 700087"/>
                  <a:gd name="connsiteX22" fmla="*/ 2269331 w 2450306"/>
                  <a:gd name="connsiteY22" fmla="*/ 347662 h 700087"/>
                  <a:gd name="connsiteX23" fmla="*/ 2312194 w 2450306"/>
                  <a:gd name="connsiteY23" fmla="*/ 390525 h 700087"/>
                  <a:gd name="connsiteX24" fmla="*/ 2352675 w 2450306"/>
                  <a:gd name="connsiteY24" fmla="*/ 431006 h 700087"/>
                  <a:gd name="connsiteX25" fmla="*/ 2393156 w 2450306"/>
                  <a:gd name="connsiteY25" fmla="*/ 481012 h 700087"/>
                  <a:gd name="connsiteX26" fmla="*/ 2428875 w 2450306"/>
                  <a:gd name="connsiteY26" fmla="*/ 528637 h 700087"/>
                  <a:gd name="connsiteX27" fmla="*/ 2445544 w 2450306"/>
                  <a:gd name="connsiteY27" fmla="*/ 554831 h 700087"/>
                  <a:gd name="connsiteX28" fmla="*/ 2450306 w 2450306"/>
                  <a:gd name="connsiteY28" fmla="*/ 583406 h 700087"/>
                  <a:gd name="connsiteX29" fmla="*/ 2450306 w 2450306"/>
                  <a:gd name="connsiteY29" fmla="*/ 621506 h 700087"/>
                  <a:gd name="connsiteX30" fmla="*/ 2445544 w 2450306"/>
                  <a:gd name="connsiteY30" fmla="*/ 657225 h 700087"/>
                  <a:gd name="connsiteX31" fmla="*/ 2433637 w 2450306"/>
                  <a:gd name="connsiteY31" fmla="*/ 681037 h 700087"/>
                  <a:gd name="connsiteX32" fmla="*/ 2412206 w 2450306"/>
                  <a:gd name="connsiteY32" fmla="*/ 695325 h 700087"/>
                  <a:gd name="connsiteX33" fmla="*/ 2393156 w 2450306"/>
                  <a:gd name="connsiteY33" fmla="*/ 700087 h 700087"/>
                  <a:gd name="connsiteX34" fmla="*/ 2366962 w 2450306"/>
                  <a:gd name="connsiteY34" fmla="*/ 700087 h 700087"/>
                  <a:gd name="connsiteX35" fmla="*/ 2331244 w 2450306"/>
                  <a:gd name="connsiteY35" fmla="*/ 690562 h 700087"/>
                  <a:gd name="connsiteX36" fmla="*/ 2295525 w 2450306"/>
                  <a:gd name="connsiteY36" fmla="*/ 673893 h 700087"/>
                  <a:gd name="connsiteX37" fmla="*/ 2259806 w 2450306"/>
                  <a:gd name="connsiteY37" fmla="*/ 645318 h 700087"/>
                  <a:gd name="connsiteX38" fmla="*/ 2207419 w 2450306"/>
                  <a:gd name="connsiteY38" fmla="*/ 602456 h 700087"/>
                  <a:gd name="connsiteX39" fmla="*/ 2143125 w 2450306"/>
                  <a:gd name="connsiteY39" fmla="*/ 559593 h 700087"/>
                  <a:gd name="connsiteX40" fmla="*/ 2045494 w 2450306"/>
                  <a:gd name="connsiteY40" fmla="*/ 500062 h 700087"/>
                  <a:gd name="connsiteX41" fmla="*/ 1955006 w 2450306"/>
                  <a:gd name="connsiteY41" fmla="*/ 452437 h 700087"/>
                  <a:gd name="connsiteX42" fmla="*/ 1871662 w 2450306"/>
                  <a:gd name="connsiteY42" fmla="*/ 414337 h 700087"/>
                  <a:gd name="connsiteX43" fmla="*/ 1604962 w 2450306"/>
                  <a:gd name="connsiteY43" fmla="*/ 338137 h 700087"/>
                  <a:gd name="connsiteX44" fmla="*/ 1483519 w 2450306"/>
                  <a:gd name="connsiteY44" fmla="*/ 314325 h 700087"/>
                  <a:gd name="connsiteX45" fmla="*/ 1235869 w 2450306"/>
                  <a:gd name="connsiteY45" fmla="*/ 269081 h 700087"/>
                  <a:gd name="connsiteX46" fmla="*/ 1033462 w 2450306"/>
                  <a:gd name="connsiteY46" fmla="*/ 238125 h 700087"/>
                  <a:gd name="connsiteX47" fmla="*/ 795337 w 2450306"/>
                  <a:gd name="connsiteY47" fmla="*/ 209550 h 70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450306" h="700087">
                    <a:moveTo>
                      <a:pt x="795337" y="209550"/>
                    </a:moveTo>
                    <a:lnTo>
                      <a:pt x="585787" y="190500"/>
                    </a:lnTo>
                    <a:lnTo>
                      <a:pt x="414337" y="180975"/>
                    </a:lnTo>
                    <a:lnTo>
                      <a:pt x="259556" y="178593"/>
                    </a:lnTo>
                    <a:lnTo>
                      <a:pt x="130969" y="180975"/>
                    </a:lnTo>
                    <a:lnTo>
                      <a:pt x="45244" y="209550"/>
                    </a:lnTo>
                    <a:lnTo>
                      <a:pt x="0" y="221456"/>
                    </a:lnTo>
                    <a:lnTo>
                      <a:pt x="45244" y="0"/>
                    </a:lnTo>
                    <a:lnTo>
                      <a:pt x="221456" y="4762"/>
                    </a:lnTo>
                    <a:lnTo>
                      <a:pt x="390525" y="9525"/>
                    </a:lnTo>
                    <a:lnTo>
                      <a:pt x="535781" y="16668"/>
                    </a:lnTo>
                    <a:lnTo>
                      <a:pt x="704850" y="28575"/>
                    </a:lnTo>
                    <a:lnTo>
                      <a:pt x="950119" y="52387"/>
                    </a:lnTo>
                    <a:lnTo>
                      <a:pt x="1126331" y="73818"/>
                    </a:lnTo>
                    <a:lnTo>
                      <a:pt x="1316831" y="100012"/>
                    </a:lnTo>
                    <a:lnTo>
                      <a:pt x="1490662" y="126206"/>
                    </a:lnTo>
                    <a:lnTo>
                      <a:pt x="1700212" y="159543"/>
                    </a:lnTo>
                    <a:lnTo>
                      <a:pt x="1966912" y="216693"/>
                    </a:lnTo>
                    <a:lnTo>
                      <a:pt x="2112169" y="257175"/>
                    </a:lnTo>
                    <a:lnTo>
                      <a:pt x="2162175" y="271462"/>
                    </a:lnTo>
                    <a:lnTo>
                      <a:pt x="2190750" y="290512"/>
                    </a:lnTo>
                    <a:lnTo>
                      <a:pt x="2235994" y="321468"/>
                    </a:lnTo>
                    <a:lnTo>
                      <a:pt x="2269331" y="347662"/>
                    </a:lnTo>
                    <a:lnTo>
                      <a:pt x="2312194" y="390525"/>
                    </a:lnTo>
                    <a:lnTo>
                      <a:pt x="2352675" y="431006"/>
                    </a:lnTo>
                    <a:lnTo>
                      <a:pt x="2393156" y="481012"/>
                    </a:lnTo>
                    <a:lnTo>
                      <a:pt x="2428875" y="528637"/>
                    </a:lnTo>
                    <a:lnTo>
                      <a:pt x="2445544" y="554831"/>
                    </a:lnTo>
                    <a:lnTo>
                      <a:pt x="2450306" y="583406"/>
                    </a:lnTo>
                    <a:lnTo>
                      <a:pt x="2450306" y="621506"/>
                    </a:lnTo>
                    <a:lnTo>
                      <a:pt x="2445544" y="657225"/>
                    </a:lnTo>
                    <a:lnTo>
                      <a:pt x="2433637" y="681037"/>
                    </a:lnTo>
                    <a:lnTo>
                      <a:pt x="2412206" y="695325"/>
                    </a:lnTo>
                    <a:lnTo>
                      <a:pt x="2393156" y="700087"/>
                    </a:lnTo>
                    <a:lnTo>
                      <a:pt x="2366962" y="700087"/>
                    </a:lnTo>
                    <a:lnTo>
                      <a:pt x="2331244" y="690562"/>
                    </a:lnTo>
                    <a:lnTo>
                      <a:pt x="2295525" y="673893"/>
                    </a:lnTo>
                    <a:lnTo>
                      <a:pt x="2259806" y="645318"/>
                    </a:lnTo>
                    <a:lnTo>
                      <a:pt x="2207419" y="602456"/>
                    </a:lnTo>
                    <a:lnTo>
                      <a:pt x="2143125" y="559593"/>
                    </a:lnTo>
                    <a:lnTo>
                      <a:pt x="2045494" y="500062"/>
                    </a:lnTo>
                    <a:lnTo>
                      <a:pt x="1955006" y="452437"/>
                    </a:lnTo>
                    <a:lnTo>
                      <a:pt x="1871662" y="414337"/>
                    </a:lnTo>
                    <a:lnTo>
                      <a:pt x="1604962" y="338137"/>
                    </a:lnTo>
                    <a:lnTo>
                      <a:pt x="1483519" y="314325"/>
                    </a:lnTo>
                    <a:lnTo>
                      <a:pt x="1235869" y="269081"/>
                    </a:lnTo>
                    <a:lnTo>
                      <a:pt x="1033462" y="238125"/>
                    </a:lnTo>
                    <a:lnTo>
                      <a:pt x="795337" y="20955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4" name="フリーフォーム 86">
                <a:extLst>
                  <a:ext uri="{FF2B5EF4-FFF2-40B4-BE49-F238E27FC236}">
                    <a16:creationId xmlns:a16="http://schemas.microsoft.com/office/drawing/2014/main" id="{DD9F5320-5E31-4777-84F3-08541D858E69}"/>
                  </a:ext>
                </a:extLst>
              </p:cNvPr>
              <p:cNvSpPr/>
              <p:nvPr/>
            </p:nvSpPr>
            <p:spPr>
              <a:xfrm>
                <a:off x="5341938" y="3024188"/>
                <a:ext cx="1725612" cy="419100"/>
              </a:xfrm>
              <a:custGeom>
                <a:avLst/>
                <a:gdLst>
                  <a:gd name="connsiteX0" fmla="*/ 469106 w 1726406"/>
                  <a:gd name="connsiteY0" fmla="*/ 171450 h 419100"/>
                  <a:gd name="connsiteX1" fmla="*/ 266700 w 1726406"/>
                  <a:gd name="connsiteY1" fmla="*/ 200025 h 419100"/>
                  <a:gd name="connsiteX2" fmla="*/ 207169 w 1726406"/>
                  <a:gd name="connsiteY2" fmla="*/ 202406 h 419100"/>
                  <a:gd name="connsiteX3" fmla="*/ 138112 w 1726406"/>
                  <a:gd name="connsiteY3" fmla="*/ 204787 h 419100"/>
                  <a:gd name="connsiteX4" fmla="*/ 85725 w 1726406"/>
                  <a:gd name="connsiteY4" fmla="*/ 211931 h 419100"/>
                  <a:gd name="connsiteX5" fmla="*/ 0 w 1726406"/>
                  <a:gd name="connsiteY5" fmla="*/ 230981 h 419100"/>
                  <a:gd name="connsiteX6" fmla="*/ 42862 w 1726406"/>
                  <a:gd name="connsiteY6" fmla="*/ 404812 h 419100"/>
                  <a:gd name="connsiteX7" fmla="*/ 257175 w 1726406"/>
                  <a:gd name="connsiteY7" fmla="*/ 381000 h 419100"/>
                  <a:gd name="connsiteX8" fmla="*/ 478631 w 1726406"/>
                  <a:gd name="connsiteY8" fmla="*/ 354806 h 419100"/>
                  <a:gd name="connsiteX9" fmla="*/ 659606 w 1726406"/>
                  <a:gd name="connsiteY9" fmla="*/ 338137 h 419100"/>
                  <a:gd name="connsiteX10" fmla="*/ 973931 w 1726406"/>
                  <a:gd name="connsiteY10" fmla="*/ 278606 h 419100"/>
                  <a:gd name="connsiteX11" fmla="*/ 1245394 w 1726406"/>
                  <a:gd name="connsiteY11" fmla="*/ 228600 h 419100"/>
                  <a:gd name="connsiteX12" fmla="*/ 1278731 w 1726406"/>
                  <a:gd name="connsiteY12" fmla="*/ 223837 h 419100"/>
                  <a:gd name="connsiteX13" fmla="*/ 1288256 w 1726406"/>
                  <a:gd name="connsiteY13" fmla="*/ 223837 h 419100"/>
                  <a:gd name="connsiteX14" fmla="*/ 1302544 w 1726406"/>
                  <a:gd name="connsiteY14" fmla="*/ 226218 h 419100"/>
                  <a:gd name="connsiteX15" fmla="*/ 1319212 w 1726406"/>
                  <a:gd name="connsiteY15" fmla="*/ 230981 h 419100"/>
                  <a:gd name="connsiteX16" fmla="*/ 1357312 w 1726406"/>
                  <a:gd name="connsiteY16" fmla="*/ 247650 h 419100"/>
                  <a:gd name="connsiteX17" fmla="*/ 1393031 w 1726406"/>
                  <a:gd name="connsiteY17" fmla="*/ 271462 h 419100"/>
                  <a:gd name="connsiteX18" fmla="*/ 1407319 w 1726406"/>
                  <a:gd name="connsiteY18" fmla="*/ 290512 h 419100"/>
                  <a:gd name="connsiteX19" fmla="*/ 1678781 w 1726406"/>
                  <a:gd name="connsiteY19" fmla="*/ 419100 h 419100"/>
                  <a:gd name="connsiteX20" fmla="*/ 1695450 w 1726406"/>
                  <a:gd name="connsiteY20" fmla="*/ 376237 h 419100"/>
                  <a:gd name="connsiteX21" fmla="*/ 1709737 w 1726406"/>
                  <a:gd name="connsiteY21" fmla="*/ 338137 h 419100"/>
                  <a:gd name="connsiteX22" fmla="*/ 1721644 w 1726406"/>
                  <a:gd name="connsiteY22" fmla="*/ 297656 h 419100"/>
                  <a:gd name="connsiteX23" fmla="*/ 1726406 w 1726406"/>
                  <a:gd name="connsiteY23" fmla="*/ 264318 h 419100"/>
                  <a:gd name="connsiteX24" fmla="*/ 1726406 w 1726406"/>
                  <a:gd name="connsiteY24" fmla="*/ 254793 h 419100"/>
                  <a:gd name="connsiteX25" fmla="*/ 1719262 w 1726406"/>
                  <a:gd name="connsiteY25" fmla="*/ 242887 h 419100"/>
                  <a:gd name="connsiteX26" fmla="*/ 1683544 w 1726406"/>
                  <a:gd name="connsiteY26" fmla="*/ 207168 h 419100"/>
                  <a:gd name="connsiteX27" fmla="*/ 1619250 w 1726406"/>
                  <a:gd name="connsiteY27" fmla="*/ 150018 h 419100"/>
                  <a:gd name="connsiteX28" fmla="*/ 1566862 w 1726406"/>
                  <a:gd name="connsiteY28" fmla="*/ 109537 h 419100"/>
                  <a:gd name="connsiteX29" fmla="*/ 1500187 w 1726406"/>
                  <a:gd name="connsiteY29" fmla="*/ 59531 h 419100"/>
                  <a:gd name="connsiteX30" fmla="*/ 1435894 w 1726406"/>
                  <a:gd name="connsiteY30" fmla="*/ 21431 h 419100"/>
                  <a:gd name="connsiteX31" fmla="*/ 1395412 w 1726406"/>
                  <a:gd name="connsiteY31" fmla="*/ 2381 h 419100"/>
                  <a:gd name="connsiteX32" fmla="*/ 1373981 w 1726406"/>
                  <a:gd name="connsiteY32" fmla="*/ 0 h 419100"/>
                  <a:gd name="connsiteX33" fmla="*/ 1343025 w 1726406"/>
                  <a:gd name="connsiteY33" fmla="*/ 2381 h 419100"/>
                  <a:gd name="connsiteX34" fmla="*/ 1290637 w 1726406"/>
                  <a:gd name="connsiteY34" fmla="*/ 11906 h 419100"/>
                  <a:gd name="connsiteX35" fmla="*/ 1235869 w 1726406"/>
                  <a:gd name="connsiteY35" fmla="*/ 30956 h 419100"/>
                  <a:gd name="connsiteX36" fmla="*/ 1166812 w 1726406"/>
                  <a:gd name="connsiteY36" fmla="*/ 64293 h 419100"/>
                  <a:gd name="connsiteX37" fmla="*/ 1097756 w 1726406"/>
                  <a:gd name="connsiteY37" fmla="*/ 76200 h 419100"/>
                  <a:gd name="connsiteX38" fmla="*/ 862012 w 1726406"/>
                  <a:gd name="connsiteY38" fmla="*/ 111918 h 419100"/>
                  <a:gd name="connsiteX39" fmla="*/ 597694 w 1726406"/>
                  <a:gd name="connsiteY39" fmla="*/ 150018 h 419100"/>
                  <a:gd name="connsiteX40" fmla="*/ 469106 w 1726406"/>
                  <a:gd name="connsiteY40" fmla="*/ 17145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26406" h="419100">
                    <a:moveTo>
                      <a:pt x="469106" y="171450"/>
                    </a:moveTo>
                    <a:lnTo>
                      <a:pt x="266700" y="200025"/>
                    </a:lnTo>
                    <a:lnTo>
                      <a:pt x="207169" y="202406"/>
                    </a:lnTo>
                    <a:lnTo>
                      <a:pt x="138112" y="204787"/>
                    </a:lnTo>
                    <a:lnTo>
                      <a:pt x="85725" y="211931"/>
                    </a:lnTo>
                    <a:lnTo>
                      <a:pt x="0" y="230981"/>
                    </a:lnTo>
                    <a:lnTo>
                      <a:pt x="42862" y="404812"/>
                    </a:lnTo>
                    <a:lnTo>
                      <a:pt x="257175" y="381000"/>
                    </a:lnTo>
                    <a:lnTo>
                      <a:pt x="478631" y="354806"/>
                    </a:lnTo>
                    <a:lnTo>
                      <a:pt x="659606" y="338137"/>
                    </a:lnTo>
                    <a:lnTo>
                      <a:pt x="973931" y="278606"/>
                    </a:lnTo>
                    <a:lnTo>
                      <a:pt x="1245394" y="228600"/>
                    </a:lnTo>
                    <a:lnTo>
                      <a:pt x="1278731" y="223837"/>
                    </a:lnTo>
                    <a:lnTo>
                      <a:pt x="1288256" y="223837"/>
                    </a:lnTo>
                    <a:lnTo>
                      <a:pt x="1302544" y="226218"/>
                    </a:lnTo>
                    <a:lnTo>
                      <a:pt x="1319212" y="230981"/>
                    </a:lnTo>
                    <a:lnTo>
                      <a:pt x="1357312" y="247650"/>
                    </a:lnTo>
                    <a:lnTo>
                      <a:pt x="1393031" y="271462"/>
                    </a:lnTo>
                    <a:lnTo>
                      <a:pt x="1407319" y="290512"/>
                    </a:lnTo>
                    <a:lnTo>
                      <a:pt x="1678781" y="419100"/>
                    </a:lnTo>
                    <a:lnTo>
                      <a:pt x="1695450" y="376237"/>
                    </a:lnTo>
                    <a:lnTo>
                      <a:pt x="1709737" y="338137"/>
                    </a:lnTo>
                    <a:lnTo>
                      <a:pt x="1721644" y="297656"/>
                    </a:lnTo>
                    <a:lnTo>
                      <a:pt x="1726406" y="264318"/>
                    </a:lnTo>
                    <a:lnTo>
                      <a:pt x="1726406" y="254793"/>
                    </a:lnTo>
                    <a:lnTo>
                      <a:pt x="1719262" y="242887"/>
                    </a:lnTo>
                    <a:lnTo>
                      <a:pt x="1683544" y="207168"/>
                    </a:lnTo>
                    <a:lnTo>
                      <a:pt x="1619250" y="150018"/>
                    </a:lnTo>
                    <a:lnTo>
                      <a:pt x="1566862" y="109537"/>
                    </a:lnTo>
                    <a:lnTo>
                      <a:pt x="1500187" y="59531"/>
                    </a:lnTo>
                    <a:lnTo>
                      <a:pt x="1435894" y="21431"/>
                    </a:lnTo>
                    <a:lnTo>
                      <a:pt x="1395412" y="2381"/>
                    </a:lnTo>
                    <a:lnTo>
                      <a:pt x="1373981" y="0"/>
                    </a:lnTo>
                    <a:lnTo>
                      <a:pt x="1343025" y="2381"/>
                    </a:lnTo>
                    <a:lnTo>
                      <a:pt x="1290637" y="11906"/>
                    </a:lnTo>
                    <a:lnTo>
                      <a:pt x="1235869" y="30956"/>
                    </a:lnTo>
                    <a:lnTo>
                      <a:pt x="1166812" y="64293"/>
                    </a:lnTo>
                    <a:lnTo>
                      <a:pt x="1097756" y="76200"/>
                    </a:lnTo>
                    <a:lnTo>
                      <a:pt x="862012" y="111918"/>
                    </a:lnTo>
                    <a:lnTo>
                      <a:pt x="597694" y="150018"/>
                    </a:lnTo>
                    <a:lnTo>
                      <a:pt x="469106" y="17145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5" name="フリーフォーム 92">
                <a:extLst>
                  <a:ext uri="{FF2B5EF4-FFF2-40B4-BE49-F238E27FC236}">
                    <a16:creationId xmlns:a16="http://schemas.microsoft.com/office/drawing/2014/main" id="{19884496-C281-4DDF-9BDA-AF00C9E5F981}"/>
                  </a:ext>
                </a:extLst>
              </p:cNvPr>
              <p:cNvSpPr/>
              <p:nvPr/>
            </p:nvSpPr>
            <p:spPr>
              <a:xfrm rot="16200000">
                <a:off x="5127625" y="4267200"/>
                <a:ext cx="2906713" cy="912813"/>
              </a:xfrm>
              <a:custGeom>
                <a:avLst/>
                <a:gdLst>
                  <a:gd name="connsiteX0" fmla="*/ 1419225 w 2907506"/>
                  <a:gd name="connsiteY0" fmla="*/ 466725 h 912019"/>
                  <a:gd name="connsiteX1" fmla="*/ 1621631 w 2907506"/>
                  <a:gd name="connsiteY1" fmla="*/ 500063 h 912019"/>
                  <a:gd name="connsiteX2" fmla="*/ 1769269 w 2907506"/>
                  <a:gd name="connsiteY2" fmla="*/ 519113 h 912019"/>
                  <a:gd name="connsiteX3" fmla="*/ 1933575 w 2907506"/>
                  <a:gd name="connsiteY3" fmla="*/ 538163 h 912019"/>
                  <a:gd name="connsiteX4" fmla="*/ 2195513 w 2907506"/>
                  <a:gd name="connsiteY4" fmla="*/ 585788 h 912019"/>
                  <a:gd name="connsiteX5" fmla="*/ 2355056 w 2907506"/>
                  <a:gd name="connsiteY5" fmla="*/ 611982 h 912019"/>
                  <a:gd name="connsiteX6" fmla="*/ 2443163 w 2907506"/>
                  <a:gd name="connsiteY6" fmla="*/ 621507 h 912019"/>
                  <a:gd name="connsiteX7" fmla="*/ 2550319 w 2907506"/>
                  <a:gd name="connsiteY7" fmla="*/ 626269 h 912019"/>
                  <a:gd name="connsiteX8" fmla="*/ 2707481 w 2907506"/>
                  <a:gd name="connsiteY8" fmla="*/ 623888 h 912019"/>
                  <a:gd name="connsiteX9" fmla="*/ 2862263 w 2907506"/>
                  <a:gd name="connsiteY9" fmla="*/ 623888 h 912019"/>
                  <a:gd name="connsiteX10" fmla="*/ 2878931 w 2907506"/>
                  <a:gd name="connsiteY10" fmla="*/ 611982 h 912019"/>
                  <a:gd name="connsiteX11" fmla="*/ 2907506 w 2907506"/>
                  <a:gd name="connsiteY11" fmla="*/ 573882 h 912019"/>
                  <a:gd name="connsiteX12" fmla="*/ 2786063 w 2907506"/>
                  <a:gd name="connsiteY12" fmla="*/ 912019 h 912019"/>
                  <a:gd name="connsiteX13" fmla="*/ 2733675 w 2907506"/>
                  <a:gd name="connsiteY13" fmla="*/ 895350 h 912019"/>
                  <a:gd name="connsiteX14" fmla="*/ 2676525 w 2907506"/>
                  <a:gd name="connsiteY14" fmla="*/ 885825 h 912019"/>
                  <a:gd name="connsiteX15" fmla="*/ 2562225 w 2907506"/>
                  <a:gd name="connsiteY15" fmla="*/ 871538 h 912019"/>
                  <a:gd name="connsiteX16" fmla="*/ 2400300 w 2907506"/>
                  <a:gd name="connsiteY16" fmla="*/ 852488 h 912019"/>
                  <a:gd name="connsiteX17" fmla="*/ 2240756 w 2907506"/>
                  <a:gd name="connsiteY17" fmla="*/ 833438 h 912019"/>
                  <a:gd name="connsiteX18" fmla="*/ 2155031 w 2907506"/>
                  <a:gd name="connsiteY18" fmla="*/ 823913 h 912019"/>
                  <a:gd name="connsiteX19" fmla="*/ 1926431 w 2907506"/>
                  <a:gd name="connsiteY19" fmla="*/ 781050 h 912019"/>
                  <a:gd name="connsiteX20" fmla="*/ 1740694 w 2907506"/>
                  <a:gd name="connsiteY20" fmla="*/ 759619 h 912019"/>
                  <a:gd name="connsiteX21" fmla="*/ 1528763 w 2907506"/>
                  <a:gd name="connsiteY21" fmla="*/ 726282 h 912019"/>
                  <a:gd name="connsiteX22" fmla="*/ 1326356 w 2907506"/>
                  <a:gd name="connsiteY22" fmla="*/ 688182 h 912019"/>
                  <a:gd name="connsiteX23" fmla="*/ 1152525 w 2907506"/>
                  <a:gd name="connsiteY23" fmla="*/ 652463 h 912019"/>
                  <a:gd name="connsiteX24" fmla="*/ 971550 w 2907506"/>
                  <a:gd name="connsiteY24" fmla="*/ 609600 h 912019"/>
                  <a:gd name="connsiteX25" fmla="*/ 773906 w 2907506"/>
                  <a:gd name="connsiteY25" fmla="*/ 557213 h 912019"/>
                  <a:gd name="connsiteX26" fmla="*/ 588169 w 2907506"/>
                  <a:gd name="connsiteY26" fmla="*/ 488157 h 912019"/>
                  <a:gd name="connsiteX27" fmla="*/ 447675 w 2907506"/>
                  <a:gd name="connsiteY27" fmla="*/ 442913 h 912019"/>
                  <a:gd name="connsiteX28" fmla="*/ 350044 w 2907506"/>
                  <a:gd name="connsiteY28" fmla="*/ 395288 h 912019"/>
                  <a:gd name="connsiteX29" fmla="*/ 273844 w 2907506"/>
                  <a:gd name="connsiteY29" fmla="*/ 345282 h 912019"/>
                  <a:gd name="connsiteX30" fmla="*/ 209550 w 2907506"/>
                  <a:gd name="connsiteY30" fmla="*/ 292894 h 912019"/>
                  <a:gd name="connsiteX31" fmla="*/ 138113 w 2907506"/>
                  <a:gd name="connsiteY31" fmla="*/ 226219 h 912019"/>
                  <a:gd name="connsiteX32" fmla="*/ 73819 w 2907506"/>
                  <a:gd name="connsiteY32" fmla="*/ 157163 h 912019"/>
                  <a:gd name="connsiteX33" fmla="*/ 26194 w 2907506"/>
                  <a:gd name="connsiteY33" fmla="*/ 95250 h 912019"/>
                  <a:gd name="connsiteX34" fmla="*/ 9525 w 2907506"/>
                  <a:gd name="connsiteY34" fmla="*/ 61913 h 912019"/>
                  <a:gd name="connsiteX35" fmla="*/ 0 w 2907506"/>
                  <a:gd name="connsiteY35" fmla="*/ 38100 h 912019"/>
                  <a:gd name="connsiteX36" fmla="*/ 0 w 2907506"/>
                  <a:gd name="connsiteY36" fmla="*/ 23813 h 912019"/>
                  <a:gd name="connsiteX37" fmla="*/ 4763 w 2907506"/>
                  <a:gd name="connsiteY37" fmla="*/ 9525 h 912019"/>
                  <a:gd name="connsiteX38" fmla="*/ 26194 w 2907506"/>
                  <a:gd name="connsiteY38" fmla="*/ 0 h 912019"/>
                  <a:gd name="connsiteX39" fmla="*/ 457200 w 2907506"/>
                  <a:gd name="connsiteY39" fmla="*/ 150019 h 912019"/>
                  <a:gd name="connsiteX40" fmla="*/ 495300 w 2907506"/>
                  <a:gd name="connsiteY40" fmla="*/ 176213 h 912019"/>
                  <a:gd name="connsiteX41" fmla="*/ 547688 w 2907506"/>
                  <a:gd name="connsiteY41" fmla="*/ 204788 h 912019"/>
                  <a:gd name="connsiteX42" fmla="*/ 600075 w 2907506"/>
                  <a:gd name="connsiteY42" fmla="*/ 226219 h 912019"/>
                  <a:gd name="connsiteX43" fmla="*/ 661988 w 2907506"/>
                  <a:gd name="connsiteY43" fmla="*/ 247650 h 912019"/>
                  <a:gd name="connsiteX44" fmla="*/ 831056 w 2907506"/>
                  <a:gd name="connsiteY44" fmla="*/ 333375 h 912019"/>
                  <a:gd name="connsiteX45" fmla="*/ 1016794 w 2907506"/>
                  <a:gd name="connsiteY45" fmla="*/ 381000 h 912019"/>
                  <a:gd name="connsiteX46" fmla="*/ 1209675 w 2907506"/>
                  <a:gd name="connsiteY46" fmla="*/ 426244 h 912019"/>
                  <a:gd name="connsiteX47" fmla="*/ 1419225 w 2907506"/>
                  <a:gd name="connsiteY47" fmla="*/ 466725 h 91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907506" h="912019">
                    <a:moveTo>
                      <a:pt x="1419225" y="466725"/>
                    </a:moveTo>
                    <a:lnTo>
                      <a:pt x="1621631" y="500063"/>
                    </a:lnTo>
                    <a:lnTo>
                      <a:pt x="1769269" y="519113"/>
                    </a:lnTo>
                    <a:lnTo>
                      <a:pt x="1933575" y="538163"/>
                    </a:lnTo>
                    <a:lnTo>
                      <a:pt x="2195513" y="585788"/>
                    </a:lnTo>
                    <a:lnTo>
                      <a:pt x="2355056" y="611982"/>
                    </a:lnTo>
                    <a:lnTo>
                      <a:pt x="2443163" y="621507"/>
                    </a:lnTo>
                    <a:lnTo>
                      <a:pt x="2550319" y="626269"/>
                    </a:lnTo>
                    <a:lnTo>
                      <a:pt x="2707481" y="623888"/>
                    </a:lnTo>
                    <a:lnTo>
                      <a:pt x="2862263" y="623888"/>
                    </a:lnTo>
                    <a:lnTo>
                      <a:pt x="2878931" y="611982"/>
                    </a:lnTo>
                    <a:lnTo>
                      <a:pt x="2907506" y="573882"/>
                    </a:lnTo>
                    <a:lnTo>
                      <a:pt x="2786063" y="912019"/>
                    </a:lnTo>
                    <a:lnTo>
                      <a:pt x="2733675" y="895350"/>
                    </a:lnTo>
                    <a:lnTo>
                      <a:pt x="2676525" y="885825"/>
                    </a:lnTo>
                    <a:lnTo>
                      <a:pt x="2562225" y="871538"/>
                    </a:lnTo>
                    <a:lnTo>
                      <a:pt x="2400300" y="852488"/>
                    </a:lnTo>
                    <a:lnTo>
                      <a:pt x="2240756" y="833438"/>
                    </a:lnTo>
                    <a:lnTo>
                      <a:pt x="2155031" y="823913"/>
                    </a:lnTo>
                    <a:cubicBezTo>
                      <a:pt x="2078858" y="809480"/>
                      <a:pt x="2003959" y="781050"/>
                      <a:pt x="1926431" y="781050"/>
                    </a:cubicBezTo>
                    <a:lnTo>
                      <a:pt x="1740694" y="759619"/>
                    </a:lnTo>
                    <a:lnTo>
                      <a:pt x="1528763" y="726282"/>
                    </a:lnTo>
                    <a:lnTo>
                      <a:pt x="1326356" y="688182"/>
                    </a:lnTo>
                    <a:lnTo>
                      <a:pt x="1152525" y="652463"/>
                    </a:lnTo>
                    <a:lnTo>
                      <a:pt x="971550" y="609600"/>
                    </a:lnTo>
                    <a:lnTo>
                      <a:pt x="773906" y="557213"/>
                    </a:lnTo>
                    <a:lnTo>
                      <a:pt x="588169" y="488157"/>
                    </a:lnTo>
                    <a:lnTo>
                      <a:pt x="447675" y="442913"/>
                    </a:lnTo>
                    <a:lnTo>
                      <a:pt x="350044" y="395288"/>
                    </a:lnTo>
                    <a:lnTo>
                      <a:pt x="273844" y="345282"/>
                    </a:lnTo>
                    <a:lnTo>
                      <a:pt x="209550" y="292894"/>
                    </a:lnTo>
                    <a:lnTo>
                      <a:pt x="138113" y="226219"/>
                    </a:lnTo>
                    <a:lnTo>
                      <a:pt x="73819" y="157163"/>
                    </a:lnTo>
                    <a:lnTo>
                      <a:pt x="26194" y="95250"/>
                    </a:lnTo>
                    <a:lnTo>
                      <a:pt x="9525" y="61913"/>
                    </a:lnTo>
                    <a:lnTo>
                      <a:pt x="0" y="38100"/>
                    </a:lnTo>
                    <a:lnTo>
                      <a:pt x="0" y="23813"/>
                    </a:lnTo>
                    <a:lnTo>
                      <a:pt x="4763" y="9525"/>
                    </a:lnTo>
                    <a:lnTo>
                      <a:pt x="26194" y="0"/>
                    </a:lnTo>
                    <a:lnTo>
                      <a:pt x="457200" y="150019"/>
                    </a:lnTo>
                    <a:lnTo>
                      <a:pt x="495300" y="176213"/>
                    </a:lnTo>
                    <a:lnTo>
                      <a:pt x="547688" y="204788"/>
                    </a:lnTo>
                    <a:lnTo>
                      <a:pt x="600075" y="226219"/>
                    </a:lnTo>
                    <a:lnTo>
                      <a:pt x="661988" y="247650"/>
                    </a:lnTo>
                    <a:lnTo>
                      <a:pt x="831056" y="333375"/>
                    </a:lnTo>
                    <a:lnTo>
                      <a:pt x="1016794" y="381000"/>
                    </a:lnTo>
                    <a:lnTo>
                      <a:pt x="1209675" y="426244"/>
                    </a:lnTo>
                    <a:lnTo>
                      <a:pt x="1419225" y="466725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6" name="フリーフォーム 93">
                <a:extLst>
                  <a:ext uri="{FF2B5EF4-FFF2-40B4-BE49-F238E27FC236}">
                    <a16:creationId xmlns:a16="http://schemas.microsoft.com/office/drawing/2014/main" id="{62C8A38E-7B2A-401C-ABC8-31806F51D35E}"/>
                  </a:ext>
                </a:extLst>
              </p:cNvPr>
              <p:cNvSpPr/>
              <p:nvPr/>
            </p:nvSpPr>
            <p:spPr>
              <a:xfrm rot="16200000">
                <a:off x="5703094" y="5564981"/>
                <a:ext cx="523875" cy="690563"/>
              </a:xfrm>
              <a:custGeom>
                <a:avLst/>
                <a:gdLst>
                  <a:gd name="connsiteX0" fmla="*/ 478631 w 523875"/>
                  <a:gd name="connsiteY0" fmla="*/ 161925 h 690563"/>
                  <a:gd name="connsiteX1" fmla="*/ 502443 w 523875"/>
                  <a:gd name="connsiteY1" fmla="*/ 80963 h 690563"/>
                  <a:gd name="connsiteX2" fmla="*/ 519112 w 523875"/>
                  <a:gd name="connsiteY2" fmla="*/ 40482 h 690563"/>
                  <a:gd name="connsiteX3" fmla="*/ 523875 w 523875"/>
                  <a:gd name="connsiteY3" fmla="*/ 21432 h 690563"/>
                  <a:gd name="connsiteX4" fmla="*/ 521493 w 523875"/>
                  <a:gd name="connsiteY4" fmla="*/ 4763 h 690563"/>
                  <a:gd name="connsiteX5" fmla="*/ 511968 w 523875"/>
                  <a:gd name="connsiteY5" fmla="*/ 0 h 690563"/>
                  <a:gd name="connsiteX6" fmla="*/ 492918 w 523875"/>
                  <a:gd name="connsiteY6" fmla="*/ 0 h 690563"/>
                  <a:gd name="connsiteX7" fmla="*/ 478631 w 523875"/>
                  <a:gd name="connsiteY7" fmla="*/ 4763 h 690563"/>
                  <a:gd name="connsiteX8" fmla="*/ 461962 w 523875"/>
                  <a:gd name="connsiteY8" fmla="*/ 16669 h 690563"/>
                  <a:gd name="connsiteX9" fmla="*/ 440531 w 523875"/>
                  <a:gd name="connsiteY9" fmla="*/ 61913 h 690563"/>
                  <a:gd name="connsiteX10" fmla="*/ 402431 w 523875"/>
                  <a:gd name="connsiteY10" fmla="*/ 135732 h 690563"/>
                  <a:gd name="connsiteX11" fmla="*/ 354806 w 523875"/>
                  <a:gd name="connsiteY11" fmla="*/ 216694 h 690563"/>
                  <a:gd name="connsiteX12" fmla="*/ 290512 w 523875"/>
                  <a:gd name="connsiteY12" fmla="*/ 302419 h 690563"/>
                  <a:gd name="connsiteX13" fmla="*/ 245268 w 523875"/>
                  <a:gd name="connsiteY13" fmla="*/ 350044 h 690563"/>
                  <a:gd name="connsiteX14" fmla="*/ 207168 w 523875"/>
                  <a:gd name="connsiteY14" fmla="*/ 385763 h 690563"/>
                  <a:gd name="connsiteX15" fmla="*/ 140493 w 523875"/>
                  <a:gd name="connsiteY15" fmla="*/ 433388 h 690563"/>
                  <a:gd name="connsiteX16" fmla="*/ 19050 w 523875"/>
                  <a:gd name="connsiteY16" fmla="*/ 504825 h 690563"/>
                  <a:gd name="connsiteX17" fmla="*/ 0 w 523875"/>
                  <a:gd name="connsiteY17" fmla="*/ 521494 h 690563"/>
                  <a:gd name="connsiteX18" fmla="*/ 4762 w 523875"/>
                  <a:gd name="connsiteY18" fmla="*/ 557213 h 690563"/>
                  <a:gd name="connsiteX19" fmla="*/ 500062 w 523875"/>
                  <a:gd name="connsiteY19" fmla="*/ 690563 h 690563"/>
                  <a:gd name="connsiteX20" fmla="*/ 445293 w 523875"/>
                  <a:gd name="connsiteY20" fmla="*/ 650082 h 690563"/>
                  <a:gd name="connsiteX21" fmla="*/ 416718 w 523875"/>
                  <a:gd name="connsiteY21" fmla="*/ 621507 h 690563"/>
                  <a:gd name="connsiteX22" fmla="*/ 397668 w 523875"/>
                  <a:gd name="connsiteY22" fmla="*/ 595313 h 690563"/>
                  <a:gd name="connsiteX23" fmla="*/ 385762 w 523875"/>
                  <a:gd name="connsiteY23" fmla="*/ 566738 h 690563"/>
                  <a:gd name="connsiteX24" fmla="*/ 378618 w 523875"/>
                  <a:gd name="connsiteY24" fmla="*/ 540544 h 690563"/>
                  <a:gd name="connsiteX25" fmla="*/ 381000 w 523875"/>
                  <a:gd name="connsiteY25" fmla="*/ 509588 h 690563"/>
                  <a:gd name="connsiteX26" fmla="*/ 402431 w 523875"/>
                  <a:gd name="connsiteY26" fmla="*/ 409575 h 690563"/>
                  <a:gd name="connsiteX27" fmla="*/ 457200 w 523875"/>
                  <a:gd name="connsiteY27" fmla="*/ 223838 h 690563"/>
                  <a:gd name="connsiteX28" fmla="*/ 478631 w 523875"/>
                  <a:gd name="connsiteY28" fmla="*/ 161925 h 6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23875" h="690563">
                    <a:moveTo>
                      <a:pt x="478631" y="161925"/>
                    </a:moveTo>
                    <a:lnTo>
                      <a:pt x="502443" y="80963"/>
                    </a:lnTo>
                    <a:lnTo>
                      <a:pt x="519112" y="40482"/>
                    </a:lnTo>
                    <a:lnTo>
                      <a:pt x="523875" y="21432"/>
                    </a:lnTo>
                    <a:lnTo>
                      <a:pt x="521493" y="4763"/>
                    </a:lnTo>
                    <a:lnTo>
                      <a:pt x="511968" y="0"/>
                    </a:lnTo>
                    <a:lnTo>
                      <a:pt x="492918" y="0"/>
                    </a:lnTo>
                    <a:lnTo>
                      <a:pt x="478631" y="4763"/>
                    </a:lnTo>
                    <a:lnTo>
                      <a:pt x="461962" y="16669"/>
                    </a:lnTo>
                    <a:lnTo>
                      <a:pt x="440531" y="61913"/>
                    </a:lnTo>
                    <a:lnTo>
                      <a:pt x="402431" y="135732"/>
                    </a:lnTo>
                    <a:lnTo>
                      <a:pt x="354806" y="216694"/>
                    </a:lnTo>
                    <a:lnTo>
                      <a:pt x="290512" y="302419"/>
                    </a:lnTo>
                    <a:lnTo>
                      <a:pt x="245268" y="350044"/>
                    </a:lnTo>
                    <a:lnTo>
                      <a:pt x="207168" y="385763"/>
                    </a:lnTo>
                    <a:lnTo>
                      <a:pt x="140493" y="433388"/>
                    </a:lnTo>
                    <a:lnTo>
                      <a:pt x="19050" y="504825"/>
                    </a:lnTo>
                    <a:lnTo>
                      <a:pt x="0" y="521494"/>
                    </a:lnTo>
                    <a:lnTo>
                      <a:pt x="4762" y="557213"/>
                    </a:lnTo>
                    <a:lnTo>
                      <a:pt x="500062" y="690563"/>
                    </a:lnTo>
                    <a:lnTo>
                      <a:pt x="445293" y="650082"/>
                    </a:lnTo>
                    <a:lnTo>
                      <a:pt x="416718" y="621507"/>
                    </a:lnTo>
                    <a:lnTo>
                      <a:pt x="397668" y="595313"/>
                    </a:lnTo>
                    <a:lnTo>
                      <a:pt x="385762" y="566738"/>
                    </a:lnTo>
                    <a:lnTo>
                      <a:pt x="378618" y="540544"/>
                    </a:lnTo>
                    <a:lnTo>
                      <a:pt x="381000" y="509588"/>
                    </a:lnTo>
                    <a:lnTo>
                      <a:pt x="402431" y="409575"/>
                    </a:lnTo>
                    <a:lnTo>
                      <a:pt x="457200" y="223838"/>
                    </a:lnTo>
                    <a:lnTo>
                      <a:pt x="478631" y="161925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7" name="フリーフォーム 88">
                <a:extLst>
                  <a:ext uri="{FF2B5EF4-FFF2-40B4-BE49-F238E27FC236}">
                    <a16:creationId xmlns:a16="http://schemas.microsoft.com/office/drawing/2014/main" id="{38E41533-F565-4C94-8D7D-118EB6E4176E}"/>
                  </a:ext>
                </a:extLst>
              </p:cNvPr>
              <p:cNvSpPr/>
              <p:nvPr/>
            </p:nvSpPr>
            <p:spPr>
              <a:xfrm>
                <a:off x="5419725" y="3327400"/>
                <a:ext cx="768350" cy="1941513"/>
              </a:xfrm>
              <a:custGeom>
                <a:avLst/>
                <a:gdLst>
                  <a:gd name="connsiteX0" fmla="*/ 401102 w 768545"/>
                  <a:gd name="connsiteY0" fmla="*/ 636714 h 1940996"/>
                  <a:gd name="connsiteX1" fmla="*/ 420736 w 768545"/>
                  <a:gd name="connsiteY1" fmla="*/ 546957 h 1940996"/>
                  <a:gd name="connsiteX2" fmla="*/ 451590 w 768545"/>
                  <a:gd name="connsiteY2" fmla="*/ 412321 h 1940996"/>
                  <a:gd name="connsiteX3" fmla="*/ 465615 w 768545"/>
                  <a:gd name="connsiteY3" fmla="*/ 328174 h 1940996"/>
                  <a:gd name="connsiteX4" fmla="*/ 476835 w 768545"/>
                  <a:gd name="connsiteY4" fmla="*/ 258051 h 1940996"/>
                  <a:gd name="connsiteX5" fmla="*/ 482444 w 768545"/>
                  <a:gd name="connsiteY5" fmla="*/ 207563 h 1940996"/>
                  <a:gd name="connsiteX6" fmla="*/ 482444 w 768545"/>
                  <a:gd name="connsiteY6" fmla="*/ 176709 h 1940996"/>
                  <a:gd name="connsiteX7" fmla="*/ 476835 w 768545"/>
                  <a:gd name="connsiteY7" fmla="*/ 148660 h 1940996"/>
                  <a:gd name="connsiteX8" fmla="*/ 468420 w 768545"/>
                  <a:gd name="connsiteY8" fmla="*/ 129026 h 1940996"/>
                  <a:gd name="connsiteX9" fmla="*/ 451590 w 768545"/>
                  <a:gd name="connsiteY9" fmla="*/ 103781 h 1940996"/>
                  <a:gd name="connsiteX10" fmla="*/ 426346 w 768545"/>
                  <a:gd name="connsiteY10" fmla="*/ 75732 h 1940996"/>
                  <a:gd name="connsiteX11" fmla="*/ 361833 w 768545"/>
                  <a:gd name="connsiteY11" fmla="*/ 16829 h 1940996"/>
                  <a:gd name="connsiteX12" fmla="*/ 563787 w 768545"/>
                  <a:gd name="connsiteY12" fmla="*/ 0 h 1940996"/>
                  <a:gd name="connsiteX13" fmla="*/ 647934 w 768545"/>
                  <a:gd name="connsiteY13" fmla="*/ 84147 h 1940996"/>
                  <a:gd name="connsiteX14" fmla="*/ 701227 w 768545"/>
                  <a:gd name="connsiteY14" fmla="*/ 134635 h 1940996"/>
                  <a:gd name="connsiteX15" fmla="*/ 723666 w 768545"/>
                  <a:gd name="connsiteY15" fmla="*/ 157075 h 1940996"/>
                  <a:gd name="connsiteX16" fmla="*/ 743301 w 768545"/>
                  <a:gd name="connsiteY16" fmla="*/ 176709 h 1940996"/>
                  <a:gd name="connsiteX17" fmla="*/ 754520 w 768545"/>
                  <a:gd name="connsiteY17" fmla="*/ 193538 h 1940996"/>
                  <a:gd name="connsiteX18" fmla="*/ 762935 w 768545"/>
                  <a:gd name="connsiteY18" fmla="*/ 215978 h 1940996"/>
                  <a:gd name="connsiteX19" fmla="*/ 768545 w 768545"/>
                  <a:gd name="connsiteY19" fmla="*/ 246832 h 1940996"/>
                  <a:gd name="connsiteX20" fmla="*/ 765740 w 768545"/>
                  <a:gd name="connsiteY20" fmla="*/ 288905 h 1940996"/>
                  <a:gd name="connsiteX21" fmla="*/ 748911 w 768545"/>
                  <a:gd name="connsiteY21" fmla="*/ 336589 h 1940996"/>
                  <a:gd name="connsiteX22" fmla="*/ 715252 w 768545"/>
                  <a:gd name="connsiteY22" fmla="*/ 392687 h 1940996"/>
                  <a:gd name="connsiteX23" fmla="*/ 701227 w 768545"/>
                  <a:gd name="connsiteY23" fmla="*/ 420736 h 1940996"/>
                  <a:gd name="connsiteX24" fmla="*/ 673178 w 768545"/>
                  <a:gd name="connsiteY24" fmla="*/ 544152 h 1940996"/>
                  <a:gd name="connsiteX25" fmla="*/ 614275 w 768545"/>
                  <a:gd name="connsiteY25" fmla="*/ 776959 h 1940996"/>
                  <a:gd name="connsiteX26" fmla="*/ 577811 w 768545"/>
                  <a:gd name="connsiteY26" fmla="*/ 953669 h 1940996"/>
                  <a:gd name="connsiteX27" fmla="*/ 535738 w 768545"/>
                  <a:gd name="connsiteY27" fmla="*/ 1091109 h 1940996"/>
                  <a:gd name="connsiteX28" fmla="*/ 429151 w 768545"/>
                  <a:gd name="connsiteY28" fmla="*/ 1408064 h 1940996"/>
                  <a:gd name="connsiteX29" fmla="*/ 356223 w 768545"/>
                  <a:gd name="connsiteY29" fmla="*/ 1604407 h 1940996"/>
                  <a:gd name="connsiteX30" fmla="*/ 224393 w 768545"/>
                  <a:gd name="connsiteY30" fmla="*/ 1940996 h 1940996"/>
                  <a:gd name="connsiteX31" fmla="*/ 0 w 768545"/>
                  <a:gd name="connsiteY31" fmla="*/ 1921362 h 1940996"/>
                  <a:gd name="connsiteX32" fmla="*/ 75733 w 768545"/>
                  <a:gd name="connsiteY32" fmla="*/ 1744653 h 1940996"/>
                  <a:gd name="connsiteX33" fmla="*/ 154270 w 768545"/>
                  <a:gd name="connsiteY33" fmla="*/ 1548309 h 1940996"/>
                  <a:gd name="connsiteX34" fmla="*/ 199149 w 768545"/>
                  <a:gd name="connsiteY34" fmla="*/ 1416478 h 1940996"/>
                  <a:gd name="connsiteX35" fmla="*/ 244027 w 768545"/>
                  <a:gd name="connsiteY35" fmla="*/ 1284648 h 1940996"/>
                  <a:gd name="connsiteX36" fmla="*/ 294516 w 768545"/>
                  <a:gd name="connsiteY36" fmla="*/ 1107938 h 1940996"/>
                  <a:gd name="connsiteX37" fmla="*/ 325370 w 768545"/>
                  <a:gd name="connsiteY37" fmla="*/ 981718 h 1940996"/>
                  <a:gd name="connsiteX38" fmla="*/ 401102 w 768545"/>
                  <a:gd name="connsiteY38" fmla="*/ 636714 h 1940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68545" h="1940996">
                    <a:moveTo>
                      <a:pt x="401102" y="636714"/>
                    </a:moveTo>
                    <a:lnTo>
                      <a:pt x="420736" y="546957"/>
                    </a:lnTo>
                    <a:lnTo>
                      <a:pt x="451590" y="412321"/>
                    </a:lnTo>
                    <a:lnTo>
                      <a:pt x="465615" y="328174"/>
                    </a:lnTo>
                    <a:lnTo>
                      <a:pt x="476835" y="258051"/>
                    </a:lnTo>
                    <a:lnTo>
                      <a:pt x="482444" y="207563"/>
                    </a:lnTo>
                    <a:lnTo>
                      <a:pt x="482444" y="176709"/>
                    </a:lnTo>
                    <a:lnTo>
                      <a:pt x="476835" y="148660"/>
                    </a:lnTo>
                    <a:lnTo>
                      <a:pt x="468420" y="129026"/>
                    </a:lnTo>
                    <a:lnTo>
                      <a:pt x="451590" y="103781"/>
                    </a:lnTo>
                    <a:lnTo>
                      <a:pt x="426346" y="75732"/>
                    </a:lnTo>
                    <a:lnTo>
                      <a:pt x="361833" y="16829"/>
                    </a:lnTo>
                    <a:lnTo>
                      <a:pt x="563787" y="0"/>
                    </a:lnTo>
                    <a:lnTo>
                      <a:pt x="647934" y="84147"/>
                    </a:lnTo>
                    <a:lnTo>
                      <a:pt x="701227" y="134635"/>
                    </a:lnTo>
                    <a:lnTo>
                      <a:pt x="723666" y="157075"/>
                    </a:lnTo>
                    <a:lnTo>
                      <a:pt x="743301" y="176709"/>
                    </a:lnTo>
                    <a:lnTo>
                      <a:pt x="754520" y="193538"/>
                    </a:lnTo>
                    <a:lnTo>
                      <a:pt x="762935" y="215978"/>
                    </a:lnTo>
                    <a:lnTo>
                      <a:pt x="768545" y="246832"/>
                    </a:lnTo>
                    <a:lnTo>
                      <a:pt x="765740" y="288905"/>
                    </a:lnTo>
                    <a:lnTo>
                      <a:pt x="748911" y="336589"/>
                    </a:lnTo>
                    <a:lnTo>
                      <a:pt x="715252" y="392687"/>
                    </a:lnTo>
                    <a:lnTo>
                      <a:pt x="701227" y="420736"/>
                    </a:lnTo>
                    <a:lnTo>
                      <a:pt x="673178" y="544152"/>
                    </a:lnTo>
                    <a:lnTo>
                      <a:pt x="614275" y="776959"/>
                    </a:lnTo>
                    <a:lnTo>
                      <a:pt x="577811" y="953669"/>
                    </a:lnTo>
                    <a:lnTo>
                      <a:pt x="535738" y="1091109"/>
                    </a:lnTo>
                    <a:lnTo>
                      <a:pt x="429151" y="1408064"/>
                    </a:lnTo>
                    <a:lnTo>
                      <a:pt x="356223" y="1604407"/>
                    </a:lnTo>
                    <a:lnTo>
                      <a:pt x="224393" y="1940996"/>
                    </a:lnTo>
                    <a:lnTo>
                      <a:pt x="0" y="1921362"/>
                    </a:lnTo>
                    <a:lnTo>
                      <a:pt x="75733" y="1744653"/>
                    </a:lnTo>
                    <a:lnTo>
                      <a:pt x="154270" y="1548309"/>
                    </a:lnTo>
                    <a:lnTo>
                      <a:pt x="199149" y="1416478"/>
                    </a:lnTo>
                    <a:lnTo>
                      <a:pt x="244027" y="1284648"/>
                    </a:lnTo>
                    <a:lnTo>
                      <a:pt x="294516" y="1107938"/>
                    </a:lnTo>
                    <a:lnTo>
                      <a:pt x="325370" y="981718"/>
                    </a:lnTo>
                    <a:lnTo>
                      <a:pt x="401102" y="636714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8" name="フリーフォーム 87">
                <a:extLst>
                  <a:ext uri="{FF2B5EF4-FFF2-40B4-BE49-F238E27FC236}">
                    <a16:creationId xmlns:a16="http://schemas.microsoft.com/office/drawing/2014/main" id="{0DB91474-4D3C-4CC6-B7FE-FCACD5416744}"/>
                  </a:ext>
                </a:extLst>
              </p:cNvPr>
              <p:cNvSpPr/>
              <p:nvPr/>
            </p:nvSpPr>
            <p:spPr>
              <a:xfrm>
                <a:off x="4189413" y="3970338"/>
                <a:ext cx="3390900" cy="555625"/>
              </a:xfrm>
              <a:custGeom>
                <a:avLst/>
                <a:gdLst>
                  <a:gd name="connsiteX0" fmla="*/ 1147207 w 3391133"/>
                  <a:gd name="connsiteY0" fmla="*/ 215978 h 555372"/>
                  <a:gd name="connsiteX1" fmla="*/ 1624041 w 3391133"/>
                  <a:gd name="connsiteY1" fmla="*/ 143050 h 555372"/>
                  <a:gd name="connsiteX2" fmla="*/ 1893312 w 3391133"/>
                  <a:gd name="connsiteY2" fmla="*/ 120611 h 555372"/>
                  <a:gd name="connsiteX3" fmla="*/ 2201852 w 3391133"/>
                  <a:gd name="connsiteY3" fmla="*/ 89757 h 555372"/>
                  <a:gd name="connsiteX4" fmla="*/ 2532831 w 3391133"/>
                  <a:gd name="connsiteY4" fmla="*/ 56098 h 555372"/>
                  <a:gd name="connsiteX5" fmla="*/ 2757224 w 3391133"/>
                  <a:gd name="connsiteY5" fmla="*/ 36464 h 555372"/>
                  <a:gd name="connsiteX6" fmla="*/ 2813322 w 3391133"/>
                  <a:gd name="connsiteY6" fmla="*/ 42073 h 555372"/>
                  <a:gd name="connsiteX7" fmla="*/ 2866616 w 3391133"/>
                  <a:gd name="connsiteY7" fmla="*/ 39268 h 555372"/>
                  <a:gd name="connsiteX8" fmla="*/ 2925519 w 3391133"/>
                  <a:gd name="connsiteY8" fmla="*/ 28049 h 555372"/>
                  <a:gd name="connsiteX9" fmla="*/ 2964787 w 3391133"/>
                  <a:gd name="connsiteY9" fmla="*/ 11219 h 555372"/>
                  <a:gd name="connsiteX10" fmla="*/ 2978812 w 3391133"/>
                  <a:gd name="connsiteY10" fmla="*/ 2805 h 555372"/>
                  <a:gd name="connsiteX11" fmla="*/ 3001251 w 3391133"/>
                  <a:gd name="connsiteY11" fmla="*/ 0 h 555372"/>
                  <a:gd name="connsiteX12" fmla="*/ 3046130 w 3391133"/>
                  <a:gd name="connsiteY12" fmla="*/ 5610 h 555372"/>
                  <a:gd name="connsiteX13" fmla="*/ 3082593 w 3391133"/>
                  <a:gd name="connsiteY13" fmla="*/ 14024 h 555372"/>
                  <a:gd name="connsiteX14" fmla="*/ 3163936 w 3391133"/>
                  <a:gd name="connsiteY14" fmla="*/ 39268 h 555372"/>
                  <a:gd name="connsiteX15" fmla="*/ 3236863 w 3391133"/>
                  <a:gd name="connsiteY15" fmla="*/ 64513 h 555372"/>
                  <a:gd name="connsiteX16" fmla="*/ 3281742 w 3391133"/>
                  <a:gd name="connsiteY16" fmla="*/ 84147 h 555372"/>
                  <a:gd name="connsiteX17" fmla="*/ 3309791 w 3391133"/>
                  <a:gd name="connsiteY17" fmla="*/ 98172 h 555372"/>
                  <a:gd name="connsiteX18" fmla="*/ 3340645 w 3391133"/>
                  <a:gd name="connsiteY18" fmla="*/ 117806 h 555372"/>
                  <a:gd name="connsiteX19" fmla="*/ 3363084 w 3391133"/>
                  <a:gd name="connsiteY19" fmla="*/ 137440 h 555372"/>
                  <a:gd name="connsiteX20" fmla="*/ 3379914 w 3391133"/>
                  <a:gd name="connsiteY20" fmla="*/ 154270 h 555372"/>
                  <a:gd name="connsiteX21" fmla="*/ 3388328 w 3391133"/>
                  <a:gd name="connsiteY21" fmla="*/ 171099 h 555372"/>
                  <a:gd name="connsiteX22" fmla="*/ 3391133 w 3391133"/>
                  <a:gd name="connsiteY22" fmla="*/ 193538 h 555372"/>
                  <a:gd name="connsiteX23" fmla="*/ 3379914 w 3391133"/>
                  <a:gd name="connsiteY23" fmla="*/ 235612 h 555372"/>
                  <a:gd name="connsiteX24" fmla="*/ 3360279 w 3391133"/>
                  <a:gd name="connsiteY24" fmla="*/ 269271 h 555372"/>
                  <a:gd name="connsiteX25" fmla="*/ 3332230 w 3391133"/>
                  <a:gd name="connsiteY25" fmla="*/ 286100 h 555372"/>
                  <a:gd name="connsiteX26" fmla="*/ 3298571 w 3391133"/>
                  <a:gd name="connsiteY26" fmla="*/ 300125 h 555372"/>
                  <a:gd name="connsiteX27" fmla="*/ 3259303 w 3391133"/>
                  <a:gd name="connsiteY27" fmla="*/ 302930 h 555372"/>
                  <a:gd name="connsiteX28" fmla="*/ 3169546 w 3391133"/>
                  <a:gd name="connsiteY28" fmla="*/ 297320 h 555372"/>
                  <a:gd name="connsiteX29" fmla="*/ 2908689 w 3391133"/>
                  <a:gd name="connsiteY29" fmla="*/ 286100 h 555372"/>
                  <a:gd name="connsiteX30" fmla="*/ 2701126 w 3391133"/>
                  <a:gd name="connsiteY30" fmla="*/ 280491 h 555372"/>
                  <a:gd name="connsiteX31" fmla="*/ 2381366 w 3391133"/>
                  <a:gd name="connsiteY31" fmla="*/ 280491 h 555372"/>
                  <a:gd name="connsiteX32" fmla="*/ 2235511 w 3391133"/>
                  <a:gd name="connsiteY32" fmla="*/ 286100 h 555372"/>
                  <a:gd name="connsiteX33" fmla="*/ 2055997 w 3391133"/>
                  <a:gd name="connsiteY33" fmla="*/ 300125 h 555372"/>
                  <a:gd name="connsiteX34" fmla="*/ 1831604 w 3391133"/>
                  <a:gd name="connsiteY34" fmla="*/ 319759 h 555372"/>
                  <a:gd name="connsiteX35" fmla="*/ 1497820 w 3391133"/>
                  <a:gd name="connsiteY35" fmla="*/ 356223 h 555372"/>
                  <a:gd name="connsiteX36" fmla="*/ 1121963 w 3391133"/>
                  <a:gd name="connsiteY36" fmla="*/ 420736 h 555372"/>
                  <a:gd name="connsiteX37" fmla="*/ 900375 w 3391133"/>
                  <a:gd name="connsiteY37" fmla="*/ 462810 h 555372"/>
                  <a:gd name="connsiteX38" fmla="*/ 625494 w 3391133"/>
                  <a:gd name="connsiteY38" fmla="*/ 524518 h 555372"/>
                  <a:gd name="connsiteX39" fmla="*/ 532932 w 3391133"/>
                  <a:gd name="connsiteY39" fmla="*/ 541347 h 555372"/>
                  <a:gd name="connsiteX40" fmla="*/ 474029 w 3391133"/>
                  <a:gd name="connsiteY40" fmla="*/ 549762 h 555372"/>
                  <a:gd name="connsiteX41" fmla="*/ 431955 w 3391133"/>
                  <a:gd name="connsiteY41" fmla="*/ 555372 h 555372"/>
                  <a:gd name="connsiteX42" fmla="*/ 389882 w 3391133"/>
                  <a:gd name="connsiteY42" fmla="*/ 555372 h 555372"/>
                  <a:gd name="connsiteX43" fmla="*/ 339393 w 3391133"/>
                  <a:gd name="connsiteY43" fmla="*/ 552567 h 555372"/>
                  <a:gd name="connsiteX44" fmla="*/ 305735 w 3391133"/>
                  <a:gd name="connsiteY44" fmla="*/ 544152 h 555372"/>
                  <a:gd name="connsiteX45" fmla="*/ 258051 w 3391133"/>
                  <a:gd name="connsiteY45" fmla="*/ 521713 h 555372"/>
                  <a:gd name="connsiteX46" fmla="*/ 210368 w 3391133"/>
                  <a:gd name="connsiteY46" fmla="*/ 496468 h 555372"/>
                  <a:gd name="connsiteX47" fmla="*/ 168294 w 3391133"/>
                  <a:gd name="connsiteY47" fmla="*/ 468419 h 555372"/>
                  <a:gd name="connsiteX48" fmla="*/ 123416 w 3391133"/>
                  <a:gd name="connsiteY48" fmla="*/ 431956 h 555372"/>
                  <a:gd name="connsiteX49" fmla="*/ 81342 w 3391133"/>
                  <a:gd name="connsiteY49" fmla="*/ 389882 h 555372"/>
                  <a:gd name="connsiteX50" fmla="*/ 50488 w 3391133"/>
                  <a:gd name="connsiteY50" fmla="*/ 356223 h 555372"/>
                  <a:gd name="connsiteX51" fmla="*/ 19634 w 3391133"/>
                  <a:gd name="connsiteY51" fmla="*/ 308540 h 555372"/>
                  <a:gd name="connsiteX52" fmla="*/ 8414 w 3391133"/>
                  <a:gd name="connsiteY52" fmla="*/ 283295 h 555372"/>
                  <a:gd name="connsiteX53" fmla="*/ 0 w 3391133"/>
                  <a:gd name="connsiteY53" fmla="*/ 258051 h 555372"/>
                  <a:gd name="connsiteX54" fmla="*/ 2804 w 3391133"/>
                  <a:gd name="connsiteY54" fmla="*/ 246832 h 555372"/>
                  <a:gd name="connsiteX55" fmla="*/ 16829 w 3391133"/>
                  <a:gd name="connsiteY55" fmla="*/ 241222 h 555372"/>
                  <a:gd name="connsiteX56" fmla="*/ 44878 w 3391133"/>
                  <a:gd name="connsiteY56" fmla="*/ 249637 h 555372"/>
                  <a:gd name="connsiteX57" fmla="*/ 64512 w 3391133"/>
                  <a:gd name="connsiteY57" fmla="*/ 258051 h 555372"/>
                  <a:gd name="connsiteX58" fmla="*/ 78537 w 3391133"/>
                  <a:gd name="connsiteY58" fmla="*/ 272076 h 555372"/>
                  <a:gd name="connsiteX59" fmla="*/ 100976 w 3391133"/>
                  <a:gd name="connsiteY59" fmla="*/ 286100 h 555372"/>
                  <a:gd name="connsiteX60" fmla="*/ 131830 w 3391133"/>
                  <a:gd name="connsiteY60" fmla="*/ 300125 h 555372"/>
                  <a:gd name="connsiteX61" fmla="*/ 179514 w 3391133"/>
                  <a:gd name="connsiteY61" fmla="*/ 314149 h 555372"/>
                  <a:gd name="connsiteX62" fmla="*/ 241222 w 3391133"/>
                  <a:gd name="connsiteY62" fmla="*/ 322564 h 555372"/>
                  <a:gd name="connsiteX63" fmla="*/ 322564 w 3391133"/>
                  <a:gd name="connsiteY63" fmla="*/ 328174 h 555372"/>
                  <a:gd name="connsiteX64" fmla="*/ 474029 w 3391133"/>
                  <a:gd name="connsiteY64" fmla="*/ 319759 h 555372"/>
                  <a:gd name="connsiteX65" fmla="*/ 692812 w 3391133"/>
                  <a:gd name="connsiteY65" fmla="*/ 294515 h 555372"/>
                  <a:gd name="connsiteX66" fmla="*/ 790984 w 3391133"/>
                  <a:gd name="connsiteY66" fmla="*/ 277686 h 555372"/>
                  <a:gd name="connsiteX67" fmla="*/ 992937 w 3391133"/>
                  <a:gd name="connsiteY67" fmla="*/ 238417 h 555372"/>
                  <a:gd name="connsiteX68" fmla="*/ 1147207 w 3391133"/>
                  <a:gd name="connsiteY68" fmla="*/ 215978 h 5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3391133" h="555372">
                    <a:moveTo>
                      <a:pt x="1147207" y="215978"/>
                    </a:moveTo>
                    <a:lnTo>
                      <a:pt x="1624041" y="143050"/>
                    </a:lnTo>
                    <a:lnTo>
                      <a:pt x="1893312" y="120611"/>
                    </a:lnTo>
                    <a:lnTo>
                      <a:pt x="2201852" y="89757"/>
                    </a:lnTo>
                    <a:lnTo>
                      <a:pt x="2532831" y="56098"/>
                    </a:lnTo>
                    <a:lnTo>
                      <a:pt x="2757224" y="36464"/>
                    </a:lnTo>
                    <a:lnTo>
                      <a:pt x="2813322" y="42073"/>
                    </a:lnTo>
                    <a:lnTo>
                      <a:pt x="2866616" y="39268"/>
                    </a:lnTo>
                    <a:lnTo>
                      <a:pt x="2925519" y="28049"/>
                    </a:lnTo>
                    <a:lnTo>
                      <a:pt x="2964787" y="11219"/>
                    </a:lnTo>
                    <a:lnTo>
                      <a:pt x="2978812" y="2805"/>
                    </a:lnTo>
                    <a:lnTo>
                      <a:pt x="3001251" y="0"/>
                    </a:lnTo>
                    <a:lnTo>
                      <a:pt x="3046130" y="5610"/>
                    </a:lnTo>
                    <a:lnTo>
                      <a:pt x="3082593" y="14024"/>
                    </a:lnTo>
                    <a:lnTo>
                      <a:pt x="3163936" y="39268"/>
                    </a:lnTo>
                    <a:lnTo>
                      <a:pt x="3236863" y="64513"/>
                    </a:lnTo>
                    <a:lnTo>
                      <a:pt x="3281742" y="84147"/>
                    </a:lnTo>
                    <a:lnTo>
                      <a:pt x="3309791" y="98172"/>
                    </a:lnTo>
                    <a:lnTo>
                      <a:pt x="3340645" y="117806"/>
                    </a:lnTo>
                    <a:lnTo>
                      <a:pt x="3363084" y="137440"/>
                    </a:lnTo>
                    <a:lnTo>
                      <a:pt x="3379914" y="154270"/>
                    </a:lnTo>
                    <a:lnTo>
                      <a:pt x="3388328" y="171099"/>
                    </a:lnTo>
                    <a:lnTo>
                      <a:pt x="3391133" y="193538"/>
                    </a:lnTo>
                    <a:lnTo>
                      <a:pt x="3379914" y="235612"/>
                    </a:lnTo>
                    <a:lnTo>
                      <a:pt x="3360279" y="269271"/>
                    </a:lnTo>
                    <a:lnTo>
                      <a:pt x="3332230" y="286100"/>
                    </a:lnTo>
                    <a:lnTo>
                      <a:pt x="3298571" y="300125"/>
                    </a:lnTo>
                    <a:lnTo>
                      <a:pt x="3259303" y="302930"/>
                    </a:lnTo>
                    <a:lnTo>
                      <a:pt x="3169546" y="297320"/>
                    </a:lnTo>
                    <a:lnTo>
                      <a:pt x="2908689" y="286100"/>
                    </a:lnTo>
                    <a:lnTo>
                      <a:pt x="2701126" y="280491"/>
                    </a:lnTo>
                    <a:lnTo>
                      <a:pt x="2381366" y="280491"/>
                    </a:lnTo>
                    <a:lnTo>
                      <a:pt x="2235511" y="286100"/>
                    </a:lnTo>
                    <a:lnTo>
                      <a:pt x="2055997" y="300125"/>
                    </a:lnTo>
                    <a:lnTo>
                      <a:pt x="1831604" y="319759"/>
                    </a:lnTo>
                    <a:lnTo>
                      <a:pt x="1497820" y="356223"/>
                    </a:lnTo>
                    <a:lnTo>
                      <a:pt x="1121963" y="420736"/>
                    </a:lnTo>
                    <a:lnTo>
                      <a:pt x="900375" y="462810"/>
                    </a:lnTo>
                    <a:lnTo>
                      <a:pt x="625494" y="524518"/>
                    </a:lnTo>
                    <a:lnTo>
                      <a:pt x="532932" y="541347"/>
                    </a:lnTo>
                    <a:lnTo>
                      <a:pt x="474029" y="549762"/>
                    </a:lnTo>
                    <a:lnTo>
                      <a:pt x="431955" y="555372"/>
                    </a:lnTo>
                    <a:lnTo>
                      <a:pt x="389882" y="555372"/>
                    </a:lnTo>
                    <a:lnTo>
                      <a:pt x="339393" y="552567"/>
                    </a:lnTo>
                    <a:lnTo>
                      <a:pt x="305735" y="544152"/>
                    </a:lnTo>
                    <a:lnTo>
                      <a:pt x="258051" y="521713"/>
                    </a:lnTo>
                    <a:lnTo>
                      <a:pt x="210368" y="496468"/>
                    </a:lnTo>
                    <a:lnTo>
                      <a:pt x="168294" y="468419"/>
                    </a:lnTo>
                    <a:lnTo>
                      <a:pt x="123416" y="431956"/>
                    </a:lnTo>
                    <a:lnTo>
                      <a:pt x="81342" y="389882"/>
                    </a:lnTo>
                    <a:lnTo>
                      <a:pt x="50488" y="356223"/>
                    </a:lnTo>
                    <a:lnTo>
                      <a:pt x="19634" y="308540"/>
                    </a:lnTo>
                    <a:lnTo>
                      <a:pt x="8414" y="283295"/>
                    </a:lnTo>
                    <a:lnTo>
                      <a:pt x="0" y="258051"/>
                    </a:lnTo>
                    <a:lnTo>
                      <a:pt x="2804" y="246832"/>
                    </a:lnTo>
                    <a:lnTo>
                      <a:pt x="16829" y="241222"/>
                    </a:lnTo>
                    <a:lnTo>
                      <a:pt x="44878" y="249637"/>
                    </a:lnTo>
                    <a:lnTo>
                      <a:pt x="64512" y="258051"/>
                    </a:lnTo>
                    <a:lnTo>
                      <a:pt x="78537" y="272076"/>
                    </a:lnTo>
                    <a:lnTo>
                      <a:pt x="100976" y="286100"/>
                    </a:lnTo>
                    <a:lnTo>
                      <a:pt x="131830" y="300125"/>
                    </a:lnTo>
                    <a:lnTo>
                      <a:pt x="179514" y="314149"/>
                    </a:lnTo>
                    <a:lnTo>
                      <a:pt x="241222" y="322564"/>
                    </a:lnTo>
                    <a:lnTo>
                      <a:pt x="322564" y="328174"/>
                    </a:lnTo>
                    <a:lnTo>
                      <a:pt x="474029" y="319759"/>
                    </a:lnTo>
                    <a:lnTo>
                      <a:pt x="692812" y="294515"/>
                    </a:lnTo>
                    <a:lnTo>
                      <a:pt x="790984" y="277686"/>
                    </a:lnTo>
                    <a:lnTo>
                      <a:pt x="992937" y="238417"/>
                    </a:lnTo>
                    <a:lnTo>
                      <a:pt x="1147207" y="215978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</p:grpSp>
      <p:grpSp>
        <p:nvGrpSpPr>
          <p:cNvPr id="109" name="グループ化 108">
            <a:extLst>
              <a:ext uri="{FF2B5EF4-FFF2-40B4-BE49-F238E27FC236}">
                <a16:creationId xmlns:a16="http://schemas.microsoft.com/office/drawing/2014/main" id="{8F9805C4-9E78-4DB3-8898-FC077E7F9D1C}"/>
              </a:ext>
            </a:extLst>
          </p:cNvPr>
          <p:cNvGrpSpPr/>
          <p:nvPr/>
        </p:nvGrpSpPr>
        <p:grpSpPr>
          <a:xfrm>
            <a:off x="2613025" y="1404938"/>
            <a:ext cx="4814888" cy="4619625"/>
            <a:chOff x="2613025" y="1404938"/>
            <a:chExt cx="4814888" cy="4619625"/>
          </a:xfrm>
        </p:grpSpPr>
        <p:sp>
          <p:nvSpPr>
            <p:cNvPr id="110" name="フリーフォーム 73">
              <a:extLst>
                <a:ext uri="{FF2B5EF4-FFF2-40B4-BE49-F238E27FC236}">
                  <a16:creationId xmlns:a16="http://schemas.microsoft.com/office/drawing/2014/main" id="{0F38C1F8-72A8-4C44-B8BD-7DBFEC5BFA69}"/>
                </a:ext>
              </a:extLst>
            </p:cNvPr>
            <p:cNvSpPr/>
            <p:nvPr/>
          </p:nvSpPr>
          <p:spPr>
            <a:xfrm>
              <a:off x="2633663" y="24018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1" name="フリーフォーム 75">
              <a:extLst>
                <a:ext uri="{FF2B5EF4-FFF2-40B4-BE49-F238E27FC236}">
                  <a16:creationId xmlns:a16="http://schemas.microsoft.com/office/drawing/2014/main" id="{5F22068F-DB90-4E4D-A371-950C44865769}"/>
                </a:ext>
              </a:extLst>
            </p:cNvPr>
            <p:cNvSpPr/>
            <p:nvPr/>
          </p:nvSpPr>
          <p:spPr>
            <a:xfrm>
              <a:off x="4308475" y="14049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90">
              <a:extLst>
                <a:ext uri="{FF2B5EF4-FFF2-40B4-BE49-F238E27FC236}">
                  <a16:creationId xmlns:a16="http://schemas.microsoft.com/office/drawing/2014/main" id="{E929C83C-9E2C-4143-9B1F-BF9E5F206BFF}"/>
                </a:ext>
              </a:extLst>
            </p:cNvPr>
            <p:cNvSpPr/>
            <p:nvPr/>
          </p:nvSpPr>
          <p:spPr>
            <a:xfrm rot="16200000">
              <a:off x="1553369" y="33837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91">
              <a:extLst>
                <a:ext uri="{FF2B5EF4-FFF2-40B4-BE49-F238E27FC236}">
                  <a16:creationId xmlns:a16="http://schemas.microsoft.com/office/drawing/2014/main" id="{F3C2ADCD-BDC5-450F-A5FE-4396DBE9107F}"/>
                </a:ext>
              </a:extLst>
            </p:cNvPr>
            <p:cNvSpPr/>
            <p:nvPr/>
          </p:nvSpPr>
          <p:spPr>
            <a:xfrm rot="16200000">
              <a:off x="2127251" y="32369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74">
              <a:extLst>
                <a:ext uri="{FF2B5EF4-FFF2-40B4-BE49-F238E27FC236}">
                  <a16:creationId xmlns:a16="http://schemas.microsoft.com/office/drawing/2014/main" id="{F288F73C-0E25-498F-ACEE-F3F047931C3C}"/>
                </a:ext>
              </a:extLst>
            </p:cNvPr>
            <p:cNvSpPr/>
            <p:nvPr/>
          </p:nvSpPr>
          <p:spPr>
            <a:xfrm>
              <a:off x="3790950" y="30480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76">
              <a:extLst>
                <a:ext uri="{FF2B5EF4-FFF2-40B4-BE49-F238E27FC236}">
                  <a16:creationId xmlns:a16="http://schemas.microsoft.com/office/drawing/2014/main" id="{425933BA-1133-4C99-B27A-C6BAEF4C9913}"/>
                </a:ext>
              </a:extLst>
            </p:cNvPr>
            <p:cNvSpPr/>
            <p:nvPr/>
          </p:nvSpPr>
          <p:spPr>
            <a:xfrm>
              <a:off x="4919663" y="20669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77">
              <a:extLst>
                <a:ext uri="{FF2B5EF4-FFF2-40B4-BE49-F238E27FC236}">
                  <a16:creationId xmlns:a16="http://schemas.microsoft.com/office/drawing/2014/main" id="{F21C28C3-8169-47CF-99C6-A5C4208FA3B1}"/>
                </a:ext>
              </a:extLst>
            </p:cNvPr>
            <p:cNvSpPr/>
            <p:nvPr/>
          </p:nvSpPr>
          <p:spPr>
            <a:xfrm>
              <a:off x="4473575" y="29210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85">
              <a:extLst>
                <a:ext uri="{FF2B5EF4-FFF2-40B4-BE49-F238E27FC236}">
                  <a16:creationId xmlns:a16="http://schemas.microsoft.com/office/drawing/2014/main" id="{36E1365E-2B37-402D-AE02-341609EEB27B}"/>
                </a:ext>
              </a:extLst>
            </p:cNvPr>
            <p:cNvSpPr/>
            <p:nvPr/>
          </p:nvSpPr>
          <p:spPr>
            <a:xfrm>
              <a:off x="4618038" y="50339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86">
              <a:extLst>
                <a:ext uri="{FF2B5EF4-FFF2-40B4-BE49-F238E27FC236}">
                  <a16:creationId xmlns:a16="http://schemas.microsoft.com/office/drawing/2014/main" id="{D06B4F45-0E70-48DC-B058-1AE6FD59166C}"/>
                </a:ext>
              </a:extLst>
            </p:cNvPr>
            <p:cNvSpPr/>
            <p:nvPr/>
          </p:nvSpPr>
          <p:spPr>
            <a:xfrm>
              <a:off x="5189538" y="28717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92">
              <a:extLst>
                <a:ext uri="{FF2B5EF4-FFF2-40B4-BE49-F238E27FC236}">
                  <a16:creationId xmlns:a16="http://schemas.microsoft.com/office/drawing/2014/main" id="{9FB6F332-443F-4034-9688-9A20EAD9C1A7}"/>
                </a:ext>
              </a:extLst>
            </p:cNvPr>
            <p:cNvSpPr/>
            <p:nvPr/>
          </p:nvSpPr>
          <p:spPr>
            <a:xfrm rot="16200000">
              <a:off x="4975225" y="41148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93">
              <a:extLst>
                <a:ext uri="{FF2B5EF4-FFF2-40B4-BE49-F238E27FC236}">
                  <a16:creationId xmlns:a16="http://schemas.microsoft.com/office/drawing/2014/main" id="{C52693A6-9F93-4464-9E68-99CF74B13ECA}"/>
                </a:ext>
              </a:extLst>
            </p:cNvPr>
            <p:cNvSpPr/>
            <p:nvPr/>
          </p:nvSpPr>
          <p:spPr>
            <a:xfrm rot="16200000">
              <a:off x="5550694" y="54125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88">
              <a:extLst>
                <a:ext uri="{FF2B5EF4-FFF2-40B4-BE49-F238E27FC236}">
                  <a16:creationId xmlns:a16="http://schemas.microsoft.com/office/drawing/2014/main" id="{17963963-F9B5-4A48-B441-5F8EE472A161}"/>
                </a:ext>
              </a:extLst>
            </p:cNvPr>
            <p:cNvSpPr/>
            <p:nvPr/>
          </p:nvSpPr>
          <p:spPr>
            <a:xfrm>
              <a:off x="5267325" y="31750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87">
              <a:extLst>
                <a:ext uri="{FF2B5EF4-FFF2-40B4-BE49-F238E27FC236}">
                  <a16:creationId xmlns:a16="http://schemas.microsoft.com/office/drawing/2014/main" id="{38ADA23C-AAAF-4495-989A-F359296BAE77}"/>
                </a:ext>
              </a:extLst>
            </p:cNvPr>
            <p:cNvSpPr/>
            <p:nvPr/>
          </p:nvSpPr>
          <p:spPr>
            <a:xfrm>
              <a:off x="4037013" y="38179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688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860" y="1393402"/>
            <a:ext cx="9046977" cy="5262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白いぼうし　　　　　　　　　　　　信 初 達 変 席 菜 笑 香 梅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ぴったりの言葉、見つけよう　　　　順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漢字の部首　　　　　　　　　　　　関 印 億 浴 加 努 芽 完 富 英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ぞうの重さを量る　　　　　　　　　量 法 最 約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花を見つける手がかり　　　　　　　験 観 察 種 類 別 念 単 位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分類をもとに本を見つけよう　　　　伝 然 産 芸 巣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メモの取り方をくふうして聞こう　　的 周 卒 愛 未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漢字辞典の引き方　　　　　　　　　辞 典 治 訓 成 以 孫 兆 臣 城 刷 奈 省 塩 良 径</a:t>
            </a:r>
            <a:endParaRPr lang="en-US" altLang="ja-JP" sz="1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リーフレットで知らせよう　　　　　課 害 機 械 民 折 説 果 参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短歌の世界　　　　　　　　　　　　衣 景 辺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漢字の音を表す部分　　　　　　　　飯 案 児 貨 満 令 冷 静 官 束 各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ぞろぞろ（落語）　　　　　　　　　末 結 置 残 失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写真をもとに話そう　　　　　　　　季 節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学級新聞を作ろう　　　　　　　　　給 栄 養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送りがなの使い方　　　　　　　　　老 固 働 希 望 唱 挙 覚 府 兵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一つの花　　　　　　　　　　　　　戦 争 飛 焼 包 帯 泣 勇 軍 輪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いろいろな手紙を書こう　　　　　　器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修飾語　　　　　　　　　　　　　　旗 牧 借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「ショートショート」を書こう　　　不 議 博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月のつく言葉　　　　　　　　　　　欠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860" y="271463"/>
            <a:ext cx="8856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560388" y="926217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274CB412-E3ED-4AE8-9F70-0BBBEE3E467C}"/>
              </a:ext>
            </a:extLst>
          </p:cNvPr>
          <p:cNvSpPr/>
          <p:nvPr/>
        </p:nvSpPr>
        <p:spPr>
          <a:xfrm>
            <a:off x="453635" y="855879"/>
            <a:ext cx="8541874" cy="2573121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E57CFC-A1B0-4440-B99F-50991F8ABCEC}"/>
              </a:ext>
            </a:extLst>
          </p:cNvPr>
          <p:cNvGrpSpPr/>
          <p:nvPr/>
        </p:nvGrpSpPr>
        <p:grpSpPr>
          <a:xfrm>
            <a:off x="2613025" y="1404938"/>
            <a:ext cx="4814888" cy="4619625"/>
            <a:chOff x="2613025" y="1404938"/>
            <a:chExt cx="4814888" cy="4619625"/>
          </a:xfrm>
        </p:grpSpPr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62F4A530-2345-D940-AD8C-9822E607EBE5}"/>
                </a:ext>
              </a:extLst>
            </p:cNvPr>
            <p:cNvSpPr/>
            <p:nvPr/>
          </p:nvSpPr>
          <p:spPr>
            <a:xfrm>
              <a:off x="2633663" y="24018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BBEEA485-227D-9F4A-B3F1-31F278F5FB41}"/>
                </a:ext>
              </a:extLst>
            </p:cNvPr>
            <p:cNvSpPr/>
            <p:nvPr/>
          </p:nvSpPr>
          <p:spPr>
            <a:xfrm>
              <a:off x="4308475" y="14049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130069E2-4F68-8E4B-A7B4-871F1E2D3BA2}"/>
                </a:ext>
              </a:extLst>
            </p:cNvPr>
            <p:cNvSpPr/>
            <p:nvPr/>
          </p:nvSpPr>
          <p:spPr>
            <a:xfrm rot="16200000">
              <a:off x="1553369" y="33837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931E8B2-9FDB-EA43-B3E1-455343DAB2EA}"/>
                </a:ext>
              </a:extLst>
            </p:cNvPr>
            <p:cNvSpPr/>
            <p:nvPr/>
          </p:nvSpPr>
          <p:spPr>
            <a:xfrm rot="16200000">
              <a:off x="2127251" y="32369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CCD1D03A-5F9F-1D48-A2D1-C8DE620B1984}"/>
                </a:ext>
              </a:extLst>
            </p:cNvPr>
            <p:cNvSpPr/>
            <p:nvPr/>
          </p:nvSpPr>
          <p:spPr>
            <a:xfrm>
              <a:off x="3790950" y="30480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368BE201-DC9C-924B-A875-84D0D0CD110C}"/>
                </a:ext>
              </a:extLst>
            </p:cNvPr>
            <p:cNvSpPr/>
            <p:nvPr/>
          </p:nvSpPr>
          <p:spPr>
            <a:xfrm>
              <a:off x="4919663" y="20669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80C38F5A-9086-B84C-B834-303B0FF6EE98}"/>
                </a:ext>
              </a:extLst>
            </p:cNvPr>
            <p:cNvSpPr/>
            <p:nvPr/>
          </p:nvSpPr>
          <p:spPr>
            <a:xfrm>
              <a:off x="4473575" y="29210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6E516805-A1D9-464D-B489-E42D4EC96B09}"/>
                </a:ext>
              </a:extLst>
            </p:cNvPr>
            <p:cNvSpPr/>
            <p:nvPr/>
          </p:nvSpPr>
          <p:spPr>
            <a:xfrm>
              <a:off x="4618038" y="50339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CC71B435-4CC5-244A-87D2-C70B2846F2FE}"/>
                </a:ext>
              </a:extLst>
            </p:cNvPr>
            <p:cNvSpPr/>
            <p:nvPr/>
          </p:nvSpPr>
          <p:spPr>
            <a:xfrm>
              <a:off x="5189538" y="28717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6885CD7A-7191-F34D-93CF-6F8FE8B8F402}"/>
                </a:ext>
              </a:extLst>
            </p:cNvPr>
            <p:cNvSpPr/>
            <p:nvPr/>
          </p:nvSpPr>
          <p:spPr>
            <a:xfrm rot="16200000">
              <a:off x="4975225" y="41148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2308D9BF-EC6A-8743-B6F4-55C1D1180874}"/>
                </a:ext>
              </a:extLst>
            </p:cNvPr>
            <p:cNvSpPr/>
            <p:nvPr/>
          </p:nvSpPr>
          <p:spPr>
            <a:xfrm rot="16200000">
              <a:off x="5550694" y="54125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CE9DD70-B66F-0341-AFA0-39E9D36D8F31}"/>
                </a:ext>
              </a:extLst>
            </p:cNvPr>
            <p:cNvSpPr/>
            <p:nvPr/>
          </p:nvSpPr>
          <p:spPr>
            <a:xfrm>
              <a:off x="5267325" y="31750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01FC37E6-E258-C640-97F1-43F1E872ADD7}"/>
                </a:ext>
              </a:extLst>
            </p:cNvPr>
            <p:cNvSpPr/>
            <p:nvPr/>
          </p:nvSpPr>
          <p:spPr>
            <a:xfrm>
              <a:off x="4037013" y="38179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382327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633" y="2747963"/>
            <a:ext cx="926211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ぴったりの言葉、見つけよう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あたらしい漢字：順</a:t>
            </a:r>
          </a:p>
        </p:txBody>
      </p:sp>
    </p:spTree>
    <p:extLst>
      <p:ext uri="{BB962C8B-B14F-4D97-AF65-F5344CB8AC3E}">
        <p14:creationId xmlns:p14="http://schemas.microsoft.com/office/powerpoint/2010/main" val="347001173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5211A59-CB77-7245-82E8-A9F9602CC440}"/>
              </a:ext>
            </a:extLst>
          </p:cNvPr>
          <p:cNvSpPr/>
          <p:nvPr/>
        </p:nvSpPr>
        <p:spPr>
          <a:xfrm>
            <a:off x="4686300" y="1465263"/>
            <a:ext cx="2452688" cy="511175"/>
          </a:xfrm>
          <a:custGeom>
            <a:avLst/>
            <a:gdLst>
              <a:gd name="connsiteX0" fmla="*/ 1602581 w 2452688"/>
              <a:gd name="connsiteY0" fmla="*/ 292894 h 511969"/>
              <a:gd name="connsiteX1" fmla="*/ 1423988 w 2452688"/>
              <a:gd name="connsiteY1" fmla="*/ 314325 h 511969"/>
              <a:gd name="connsiteX2" fmla="*/ 1283494 w 2452688"/>
              <a:gd name="connsiteY2" fmla="*/ 338137 h 511969"/>
              <a:gd name="connsiteX3" fmla="*/ 1085850 w 2452688"/>
              <a:gd name="connsiteY3" fmla="*/ 350044 h 511969"/>
              <a:gd name="connsiteX4" fmla="*/ 1009650 w 2452688"/>
              <a:gd name="connsiteY4" fmla="*/ 369094 h 511969"/>
              <a:gd name="connsiteX5" fmla="*/ 914400 w 2452688"/>
              <a:gd name="connsiteY5" fmla="*/ 395287 h 511969"/>
              <a:gd name="connsiteX6" fmla="*/ 809625 w 2452688"/>
              <a:gd name="connsiteY6" fmla="*/ 416719 h 511969"/>
              <a:gd name="connsiteX7" fmla="*/ 733425 w 2452688"/>
              <a:gd name="connsiteY7" fmla="*/ 428625 h 511969"/>
              <a:gd name="connsiteX8" fmla="*/ 604838 w 2452688"/>
              <a:gd name="connsiteY8" fmla="*/ 464344 h 511969"/>
              <a:gd name="connsiteX9" fmla="*/ 469106 w 2452688"/>
              <a:gd name="connsiteY9" fmla="*/ 511969 h 511969"/>
              <a:gd name="connsiteX10" fmla="*/ 445294 w 2452688"/>
              <a:gd name="connsiteY10" fmla="*/ 509587 h 511969"/>
              <a:gd name="connsiteX11" fmla="*/ 392906 w 2452688"/>
              <a:gd name="connsiteY11" fmla="*/ 497681 h 511969"/>
              <a:gd name="connsiteX12" fmla="*/ 321469 w 2452688"/>
              <a:gd name="connsiteY12" fmla="*/ 466725 h 511969"/>
              <a:gd name="connsiteX13" fmla="*/ 252413 w 2452688"/>
              <a:gd name="connsiteY13" fmla="*/ 431006 h 511969"/>
              <a:gd name="connsiteX14" fmla="*/ 200025 w 2452688"/>
              <a:gd name="connsiteY14" fmla="*/ 397669 h 511969"/>
              <a:gd name="connsiteX15" fmla="*/ 159544 w 2452688"/>
              <a:gd name="connsiteY15" fmla="*/ 376237 h 511969"/>
              <a:gd name="connsiteX16" fmla="*/ 128588 w 2452688"/>
              <a:gd name="connsiteY16" fmla="*/ 357187 h 511969"/>
              <a:gd name="connsiteX17" fmla="*/ 76200 w 2452688"/>
              <a:gd name="connsiteY17" fmla="*/ 316706 h 511969"/>
              <a:gd name="connsiteX18" fmla="*/ 50006 w 2452688"/>
              <a:gd name="connsiteY18" fmla="*/ 290512 h 511969"/>
              <a:gd name="connsiteX19" fmla="*/ 30956 w 2452688"/>
              <a:gd name="connsiteY19" fmla="*/ 259556 h 511969"/>
              <a:gd name="connsiteX20" fmla="*/ 14288 w 2452688"/>
              <a:gd name="connsiteY20" fmla="*/ 223837 h 511969"/>
              <a:gd name="connsiteX21" fmla="*/ 4763 w 2452688"/>
              <a:gd name="connsiteY21" fmla="*/ 180975 h 511969"/>
              <a:gd name="connsiteX22" fmla="*/ 0 w 2452688"/>
              <a:gd name="connsiteY22" fmla="*/ 157162 h 511969"/>
              <a:gd name="connsiteX23" fmla="*/ 2381 w 2452688"/>
              <a:gd name="connsiteY23" fmla="*/ 140494 h 511969"/>
              <a:gd name="connsiteX24" fmla="*/ 16669 w 2452688"/>
              <a:gd name="connsiteY24" fmla="*/ 135731 h 511969"/>
              <a:gd name="connsiteX25" fmla="*/ 38100 w 2452688"/>
              <a:gd name="connsiteY25" fmla="*/ 140494 h 511969"/>
              <a:gd name="connsiteX26" fmla="*/ 83344 w 2452688"/>
              <a:gd name="connsiteY26" fmla="*/ 169069 h 511969"/>
              <a:gd name="connsiteX27" fmla="*/ 133350 w 2452688"/>
              <a:gd name="connsiteY27" fmla="*/ 207169 h 511969"/>
              <a:gd name="connsiteX28" fmla="*/ 164306 w 2452688"/>
              <a:gd name="connsiteY28" fmla="*/ 238125 h 511969"/>
              <a:gd name="connsiteX29" fmla="*/ 192881 w 2452688"/>
              <a:gd name="connsiteY29" fmla="*/ 257175 h 511969"/>
              <a:gd name="connsiteX30" fmla="*/ 242888 w 2452688"/>
              <a:gd name="connsiteY30" fmla="*/ 276225 h 511969"/>
              <a:gd name="connsiteX31" fmla="*/ 300038 w 2452688"/>
              <a:gd name="connsiteY31" fmla="*/ 290512 h 511969"/>
              <a:gd name="connsiteX32" fmla="*/ 357188 w 2452688"/>
              <a:gd name="connsiteY32" fmla="*/ 297656 h 511969"/>
              <a:gd name="connsiteX33" fmla="*/ 440531 w 2452688"/>
              <a:gd name="connsiteY33" fmla="*/ 295275 h 511969"/>
              <a:gd name="connsiteX34" fmla="*/ 652463 w 2452688"/>
              <a:gd name="connsiteY34" fmla="*/ 259556 h 511969"/>
              <a:gd name="connsiteX35" fmla="*/ 1045369 w 2452688"/>
              <a:gd name="connsiteY35" fmla="*/ 195262 h 511969"/>
              <a:gd name="connsiteX36" fmla="*/ 1412081 w 2452688"/>
              <a:gd name="connsiteY36" fmla="*/ 140494 h 511969"/>
              <a:gd name="connsiteX37" fmla="*/ 1654969 w 2452688"/>
              <a:gd name="connsiteY37" fmla="*/ 107156 h 511969"/>
              <a:gd name="connsiteX38" fmla="*/ 1776413 w 2452688"/>
              <a:gd name="connsiteY38" fmla="*/ 88106 h 511969"/>
              <a:gd name="connsiteX39" fmla="*/ 1850231 w 2452688"/>
              <a:gd name="connsiteY39" fmla="*/ 69056 h 511969"/>
              <a:gd name="connsiteX40" fmla="*/ 1905000 w 2452688"/>
              <a:gd name="connsiteY40" fmla="*/ 50006 h 511969"/>
              <a:gd name="connsiteX41" fmla="*/ 1974056 w 2452688"/>
              <a:gd name="connsiteY41" fmla="*/ 16669 h 511969"/>
              <a:gd name="connsiteX42" fmla="*/ 2002631 w 2452688"/>
              <a:gd name="connsiteY42" fmla="*/ 0 h 511969"/>
              <a:gd name="connsiteX43" fmla="*/ 2095500 w 2452688"/>
              <a:gd name="connsiteY43" fmla="*/ 14287 h 511969"/>
              <a:gd name="connsiteX44" fmla="*/ 2262188 w 2452688"/>
              <a:gd name="connsiteY44" fmla="*/ 50006 h 511969"/>
              <a:gd name="connsiteX45" fmla="*/ 2333625 w 2452688"/>
              <a:gd name="connsiteY45" fmla="*/ 66675 h 511969"/>
              <a:gd name="connsiteX46" fmla="*/ 2366963 w 2452688"/>
              <a:gd name="connsiteY46" fmla="*/ 80962 h 511969"/>
              <a:gd name="connsiteX47" fmla="*/ 2405063 w 2452688"/>
              <a:gd name="connsiteY47" fmla="*/ 104775 h 511969"/>
              <a:gd name="connsiteX48" fmla="*/ 2433638 w 2452688"/>
              <a:gd name="connsiteY48" fmla="*/ 130969 h 511969"/>
              <a:gd name="connsiteX49" fmla="*/ 2443163 w 2452688"/>
              <a:gd name="connsiteY49" fmla="*/ 145256 h 511969"/>
              <a:gd name="connsiteX50" fmla="*/ 2450306 w 2452688"/>
              <a:gd name="connsiteY50" fmla="*/ 166687 h 511969"/>
              <a:gd name="connsiteX51" fmla="*/ 2452688 w 2452688"/>
              <a:gd name="connsiteY51" fmla="*/ 190500 h 511969"/>
              <a:gd name="connsiteX52" fmla="*/ 2445544 w 2452688"/>
              <a:gd name="connsiteY52" fmla="*/ 214312 h 511969"/>
              <a:gd name="connsiteX53" fmla="*/ 2428875 w 2452688"/>
              <a:gd name="connsiteY53" fmla="*/ 235744 h 511969"/>
              <a:gd name="connsiteX54" fmla="*/ 2400300 w 2452688"/>
              <a:gd name="connsiteY54" fmla="*/ 264319 h 511969"/>
              <a:gd name="connsiteX55" fmla="*/ 2362200 w 2452688"/>
              <a:gd name="connsiteY55" fmla="*/ 285750 h 511969"/>
              <a:gd name="connsiteX56" fmla="*/ 2312194 w 2452688"/>
              <a:gd name="connsiteY56" fmla="*/ 283369 h 511969"/>
              <a:gd name="connsiteX57" fmla="*/ 2183606 w 2452688"/>
              <a:gd name="connsiteY57" fmla="*/ 273844 h 511969"/>
              <a:gd name="connsiteX58" fmla="*/ 2019300 w 2452688"/>
              <a:gd name="connsiteY58" fmla="*/ 266700 h 511969"/>
              <a:gd name="connsiteX59" fmla="*/ 1885950 w 2452688"/>
              <a:gd name="connsiteY59" fmla="*/ 271462 h 511969"/>
              <a:gd name="connsiteX60" fmla="*/ 1602581 w 2452688"/>
              <a:gd name="connsiteY60" fmla="*/ 2928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52688" h="511969">
                <a:moveTo>
                  <a:pt x="1602581" y="292894"/>
                </a:moveTo>
                <a:lnTo>
                  <a:pt x="1423988" y="314325"/>
                </a:lnTo>
                <a:lnTo>
                  <a:pt x="1283494" y="338137"/>
                </a:lnTo>
                <a:lnTo>
                  <a:pt x="1085850" y="350044"/>
                </a:lnTo>
                <a:lnTo>
                  <a:pt x="1009650" y="369094"/>
                </a:lnTo>
                <a:lnTo>
                  <a:pt x="914400" y="395287"/>
                </a:lnTo>
                <a:lnTo>
                  <a:pt x="809625" y="416719"/>
                </a:lnTo>
                <a:lnTo>
                  <a:pt x="733425" y="428625"/>
                </a:lnTo>
                <a:lnTo>
                  <a:pt x="604838" y="464344"/>
                </a:lnTo>
                <a:lnTo>
                  <a:pt x="469106" y="511969"/>
                </a:lnTo>
                <a:lnTo>
                  <a:pt x="445294" y="509587"/>
                </a:lnTo>
                <a:lnTo>
                  <a:pt x="392906" y="497681"/>
                </a:lnTo>
                <a:lnTo>
                  <a:pt x="321469" y="466725"/>
                </a:lnTo>
                <a:lnTo>
                  <a:pt x="252413" y="431006"/>
                </a:lnTo>
                <a:lnTo>
                  <a:pt x="200025" y="397669"/>
                </a:lnTo>
                <a:lnTo>
                  <a:pt x="159544" y="376237"/>
                </a:lnTo>
                <a:lnTo>
                  <a:pt x="128588" y="357187"/>
                </a:lnTo>
                <a:lnTo>
                  <a:pt x="76200" y="316706"/>
                </a:lnTo>
                <a:lnTo>
                  <a:pt x="50006" y="290512"/>
                </a:lnTo>
                <a:lnTo>
                  <a:pt x="30956" y="259556"/>
                </a:lnTo>
                <a:lnTo>
                  <a:pt x="14288" y="223837"/>
                </a:lnTo>
                <a:lnTo>
                  <a:pt x="4763" y="180975"/>
                </a:lnTo>
                <a:lnTo>
                  <a:pt x="0" y="157162"/>
                </a:lnTo>
                <a:lnTo>
                  <a:pt x="2381" y="140494"/>
                </a:lnTo>
                <a:lnTo>
                  <a:pt x="16669" y="135731"/>
                </a:lnTo>
                <a:lnTo>
                  <a:pt x="38100" y="140494"/>
                </a:lnTo>
                <a:lnTo>
                  <a:pt x="83344" y="169069"/>
                </a:lnTo>
                <a:lnTo>
                  <a:pt x="133350" y="207169"/>
                </a:lnTo>
                <a:lnTo>
                  <a:pt x="164306" y="238125"/>
                </a:lnTo>
                <a:lnTo>
                  <a:pt x="192881" y="257175"/>
                </a:lnTo>
                <a:lnTo>
                  <a:pt x="242888" y="276225"/>
                </a:lnTo>
                <a:lnTo>
                  <a:pt x="300038" y="290512"/>
                </a:lnTo>
                <a:lnTo>
                  <a:pt x="357188" y="297656"/>
                </a:lnTo>
                <a:lnTo>
                  <a:pt x="440531" y="295275"/>
                </a:lnTo>
                <a:lnTo>
                  <a:pt x="652463" y="259556"/>
                </a:lnTo>
                <a:lnTo>
                  <a:pt x="1045369" y="195262"/>
                </a:lnTo>
                <a:lnTo>
                  <a:pt x="1412081" y="140494"/>
                </a:lnTo>
                <a:lnTo>
                  <a:pt x="1654969" y="107156"/>
                </a:lnTo>
                <a:lnTo>
                  <a:pt x="1776413" y="88106"/>
                </a:lnTo>
                <a:lnTo>
                  <a:pt x="1850231" y="69056"/>
                </a:lnTo>
                <a:lnTo>
                  <a:pt x="1905000" y="50006"/>
                </a:lnTo>
                <a:lnTo>
                  <a:pt x="1974056" y="16669"/>
                </a:lnTo>
                <a:lnTo>
                  <a:pt x="2002631" y="0"/>
                </a:lnTo>
                <a:lnTo>
                  <a:pt x="2095500" y="14287"/>
                </a:lnTo>
                <a:lnTo>
                  <a:pt x="2262188" y="50006"/>
                </a:lnTo>
                <a:lnTo>
                  <a:pt x="2333625" y="66675"/>
                </a:lnTo>
                <a:lnTo>
                  <a:pt x="2366963" y="80962"/>
                </a:lnTo>
                <a:lnTo>
                  <a:pt x="2405063" y="104775"/>
                </a:lnTo>
                <a:lnTo>
                  <a:pt x="2433638" y="130969"/>
                </a:lnTo>
                <a:lnTo>
                  <a:pt x="2443163" y="145256"/>
                </a:lnTo>
                <a:lnTo>
                  <a:pt x="2450306" y="166687"/>
                </a:lnTo>
                <a:lnTo>
                  <a:pt x="2452688" y="190500"/>
                </a:lnTo>
                <a:lnTo>
                  <a:pt x="2445544" y="214312"/>
                </a:lnTo>
                <a:lnTo>
                  <a:pt x="2428875" y="235744"/>
                </a:lnTo>
                <a:lnTo>
                  <a:pt x="2400300" y="264319"/>
                </a:lnTo>
                <a:lnTo>
                  <a:pt x="2362200" y="285750"/>
                </a:lnTo>
                <a:lnTo>
                  <a:pt x="2312194" y="283369"/>
                </a:lnTo>
                <a:lnTo>
                  <a:pt x="2183606" y="273844"/>
                </a:lnTo>
                <a:lnTo>
                  <a:pt x="2019300" y="266700"/>
                </a:lnTo>
                <a:lnTo>
                  <a:pt x="1885950" y="271462"/>
                </a:lnTo>
                <a:lnTo>
                  <a:pt x="1602581" y="292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2D136B9-E02C-2742-822F-9EC3317F2C0E}"/>
              </a:ext>
            </a:extLst>
          </p:cNvPr>
          <p:cNvSpPr/>
          <p:nvPr/>
        </p:nvSpPr>
        <p:spPr>
          <a:xfrm>
            <a:off x="6223000" y="4752975"/>
            <a:ext cx="987425" cy="1020763"/>
          </a:xfrm>
          <a:custGeom>
            <a:avLst/>
            <a:gdLst>
              <a:gd name="connsiteX0" fmla="*/ 611982 w 988219"/>
              <a:gd name="connsiteY0" fmla="*/ 695325 h 1021556"/>
              <a:gd name="connsiteX1" fmla="*/ 521494 w 988219"/>
              <a:gd name="connsiteY1" fmla="*/ 557213 h 1021556"/>
              <a:gd name="connsiteX2" fmla="*/ 452438 w 988219"/>
              <a:gd name="connsiteY2" fmla="*/ 464344 h 1021556"/>
              <a:gd name="connsiteX3" fmla="*/ 371475 w 988219"/>
              <a:gd name="connsiteY3" fmla="*/ 369094 h 1021556"/>
              <a:gd name="connsiteX4" fmla="*/ 304800 w 988219"/>
              <a:gd name="connsiteY4" fmla="*/ 295275 h 1021556"/>
              <a:gd name="connsiteX5" fmla="*/ 228600 w 988219"/>
              <a:gd name="connsiteY5" fmla="*/ 223838 h 1021556"/>
              <a:gd name="connsiteX6" fmla="*/ 169069 w 988219"/>
              <a:gd name="connsiteY6" fmla="*/ 173831 h 1021556"/>
              <a:gd name="connsiteX7" fmla="*/ 102394 w 988219"/>
              <a:gd name="connsiteY7" fmla="*/ 121444 h 1021556"/>
              <a:gd name="connsiteX8" fmla="*/ 52388 w 988219"/>
              <a:gd name="connsiteY8" fmla="*/ 85725 h 1021556"/>
              <a:gd name="connsiteX9" fmla="*/ 19050 w 988219"/>
              <a:gd name="connsiteY9" fmla="*/ 66675 h 1021556"/>
              <a:gd name="connsiteX10" fmla="*/ 4763 w 988219"/>
              <a:gd name="connsiteY10" fmla="*/ 42863 h 1021556"/>
              <a:gd name="connsiteX11" fmla="*/ 0 w 988219"/>
              <a:gd name="connsiteY11" fmla="*/ 21431 h 1021556"/>
              <a:gd name="connsiteX12" fmla="*/ 9525 w 988219"/>
              <a:gd name="connsiteY12" fmla="*/ 2381 h 1021556"/>
              <a:gd name="connsiteX13" fmla="*/ 30957 w 988219"/>
              <a:gd name="connsiteY13" fmla="*/ 0 h 1021556"/>
              <a:gd name="connsiteX14" fmla="*/ 95250 w 988219"/>
              <a:gd name="connsiteY14" fmla="*/ 28575 h 1021556"/>
              <a:gd name="connsiteX15" fmla="*/ 238125 w 988219"/>
              <a:gd name="connsiteY15" fmla="*/ 100013 h 1021556"/>
              <a:gd name="connsiteX16" fmla="*/ 381000 w 988219"/>
              <a:gd name="connsiteY16" fmla="*/ 173831 h 1021556"/>
              <a:gd name="connsiteX17" fmla="*/ 514350 w 988219"/>
              <a:gd name="connsiteY17" fmla="*/ 252413 h 1021556"/>
              <a:gd name="connsiteX18" fmla="*/ 611982 w 988219"/>
              <a:gd name="connsiteY18" fmla="*/ 319088 h 1021556"/>
              <a:gd name="connsiteX19" fmla="*/ 700088 w 988219"/>
              <a:gd name="connsiteY19" fmla="*/ 383381 h 1021556"/>
              <a:gd name="connsiteX20" fmla="*/ 757238 w 988219"/>
              <a:gd name="connsiteY20" fmla="*/ 428625 h 1021556"/>
              <a:gd name="connsiteX21" fmla="*/ 819150 w 988219"/>
              <a:gd name="connsiteY21" fmla="*/ 488156 h 1021556"/>
              <a:gd name="connsiteX22" fmla="*/ 885825 w 988219"/>
              <a:gd name="connsiteY22" fmla="*/ 566738 h 1021556"/>
              <a:gd name="connsiteX23" fmla="*/ 928688 w 988219"/>
              <a:gd name="connsiteY23" fmla="*/ 626269 h 1021556"/>
              <a:gd name="connsiteX24" fmla="*/ 964407 w 988219"/>
              <a:gd name="connsiteY24" fmla="*/ 700088 h 1021556"/>
              <a:gd name="connsiteX25" fmla="*/ 983457 w 988219"/>
              <a:gd name="connsiteY25" fmla="*/ 764381 h 1021556"/>
              <a:gd name="connsiteX26" fmla="*/ 988219 w 988219"/>
              <a:gd name="connsiteY26" fmla="*/ 816769 h 1021556"/>
              <a:gd name="connsiteX27" fmla="*/ 978694 w 988219"/>
              <a:gd name="connsiteY27" fmla="*/ 881063 h 1021556"/>
              <a:gd name="connsiteX28" fmla="*/ 959644 w 988219"/>
              <a:gd name="connsiteY28" fmla="*/ 931069 h 1021556"/>
              <a:gd name="connsiteX29" fmla="*/ 935832 w 988219"/>
              <a:gd name="connsiteY29" fmla="*/ 966788 h 1021556"/>
              <a:gd name="connsiteX30" fmla="*/ 907257 w 988219"/>
              <a:gd name="connsiteY30" fmla="*/ 997744 h 1021556"/>
              <a:gd name="connsiteX31" fmla="*/ 876300 w 988219"/>
              <a:gd name="connsiteY31" fmla="*/ 1016794 h 1021556"/>
              <a:gd name="connsiteX32" fmla="*/ 852488 w 988219"/>
              <a:gd name="connsiteY32" fmla="*/ 1021556 h 1021556"/>
              <a:gd name="connsiteX33" fmla="*/ 831057 w 988219"/>
              <a:gd name="connsiteY33" fmla="*/ 1019175 h 1021556"/>
              <a:gd name="connsiteX34" fmla="*/ 802482 w 988219"/>
              <a:gd name="connsiteY34" fmla="*/ 1009650 h 1021556"/>
              <a:gd name="connsiteX35" fmla="*/ 785813 w 988219"/>
              <a:gd name="connsiteY35" fmla="*/ 990600 h 1021556"/>
              <a:gd name="connsiteX36" fmla="*/ 759619 w 988219"/>
              <a:gd name="connsiteY36" fmla="*/ 945356 h 1021556"/>
              <a:gd name="connsiteX37" fmla="*/ 690563 w 988219"/>
              <a:gd name="connsiteY37" fmla="*/ 814388 h 1021556"/>
              <a:gd name="connsiteX38" fmla="*/ 611982 w 988219"/>
              <a:gd name="connsiteY38" fmla="*/ 695325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88219" h="1021556">
                <a:moveTo>
                  <a:pt x="611982" y="695325"/>
                </a:moveTo>
                <a:lnTo>
                  <a:pt x="521494" y="557213"/>
                </a:lnTo>
                <a:lnTo>
                  <a:pt x="452438" y="464344"/>
                </a:lnTo>
                <a:lnTo>
                  <a:pt x="371475" y="369094"/>
                </a:lnTo>
                <a:lnTo>
                  <a:pt x="304800" y="295275"/>
                </a:lnTo>
                <a:lnTo>
                  <a:pt x="228600" y="223838"/>
                </a:lnTo>
                <a:lnTo>
                  <a:pt x="169069" y="173831"/>
                </a:lnTo>
                <a:lnTo>
                  <a:pt x="102394" y="121444"/>
                </a:lnTo>
                <a:lnTo>
                  <a:pt x="52388" y="85725"/>
                </a:lnTo>
                <a:lnTo>
                  <a:pt x="19050" y="66675"/>
                </a:lnTo>
                <a:lnTo>
                  <a:pt x="4763" y="42863"/>
                </a:lnTo>
                <a:lnTo>
                  <a:pt x="0" y="21431"/>
                </a:lnTo>
                <a:lnTo>
                  <a:pt x="9525" y="2381"/>
                </a:lnTo>
                <a:lnTo>
                  <a:pt x="30957" y="0"/>
                </a:lnTo>
                <a:lnTo>
                  <a:pt x="95250" y="28575"/>
                </a:lnTo>
                <a:lnTo>
                  <a:pt x="238125" y="100013"/>
                </a:lnTo>
                <a:lnTo>
                  <a:pt x="381000" y="173831"/>
                </a:lnTo>
                <a:lnTo>
                  <a:pt x="514350" y="252413"/>
                </a:lnTo>
                <a:lnTo>
                  <a:pt x="611982" y="319088"/>
                </a:lnTo>
                <a:lnTo>
                  <a:pt x="700088" y="383381"/>
                </a:lnTo>
                <a:lnTo>
                  <a:pt x="757238" y="428625"/>
                </a:lnTo>
                <a:lnTo>
                  <a:pt x="819150" y="488156"/>
                </a:lnTo>
                <a:lnTo>
                  <a:pt x="885825" y="566738"/>
                </a:lnTo>
                <a:lnTo>
                  <a:pt x="928688" y="626269"/>
                </a:lnTo>
                <a:lnTo>
                  <a:pt x="964407" y="700088"/>
                </a:lnTo>
                <a:lnTo>
                  <a:pt x="983457" y="764381"/>
                </a:lnTo>
                <a:lnTo>
                  <a:pt x="988219" y="816769"/>
                </a:lnTo>
                <a:lnTo>
                  <a:pt x="978694" y="881063"/>
                </a:lnTo>
                <a:lnTo>
                  <a:pt x="959644" y="931069"/>
                </a:lnTo>
                <a:lnTo>
                  <a:pt x="935832" y="966788"/>
                </a:lnTo>
                <a:lnTo>
                  <a:pt x="907257" y="997744"/>
                </a:lnTo>
                <a:lnTo>
                  <a:pt x="876300" y="1016794"/>
                </a:lnTo>
                <a:lnTo>
                  <a:pt x="852488" y="1021556"/>
                </a:lnTo>
                <a:lnTo>
                  <a:pt x="831057" y="1019175"/>
                </a:lnTo>
                <a:lnTo>
                  <a:pt x="802482" y="1009650"/>
                </a:lnTo>
                <a:lnTo>
                  <a:pt x="785813" y="990600"/>
                </a:lnTo>
                <a:lnTo>
                  <a:pt x="759619" y="945356"/>
                </a:lnTo>
                <a:lnTo>
                  <a:pt x="690563" y="814388"/>
                </a:lnTo>
                <a:lnTo>
                  <a:pt x="611982" y="695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91CDC1C-688D-C347-BFF4-728FD4CCD672}"/>
              </a:ext>
            </a:extLst>
          </p:cNvPr>
          <p:cNvSpPr/>
          <p:nvPr/>
        </p:nvSpPr>
        <p:spPr>
          <a:xfrm rot="16200000">
            <a:off x="4002088" y="3470275"/>
            <a:ext cx="2406650" cy="377825"/>
          </a:xfrm>
          <a:custGeom>
            <a:avLst/>
            <a:gdLst>
              <a:gd name="connsiteX0" fmla="*/ 1357313 w 2407444"/>
              <a:gd name="connsiteY0" fmla="*/ 376237 h 378619"/>
              <a:gd name="connsiteX1" fmla="*/ 1012031 w 2407444"/>
              <a:gd name="connsiteY1" fmla="*/ 378619 h 378619"/>
              <a:gd name="connsiteX2" fmla="*/ 876300 w 2407444"/>
              <a:gd name="connsiteY2" fmla="*/ 373856 h 378619"/>
              <a:gd name="connsiteX3" fmla="*/ 300038 w 2407444"/>
              <a:gd name="connsiteY3" fmla="*/ 376237 h 378619"/>
              <a:gd name="connsiteX4" fmla="*/ 176213 w 2407444"/>
              <a:gd name="connsiteY4" fmla="*/ 354806 h 378619"/>
              <a:gd name="connsiteX5" fmla="*/ 128588 w 2407444"/>
              <a:gd name="connsiteY5" fmla="*/ 340519 h 378619"/>
              <a:gd name="connsiteX6" fmla="*/ 76200 w 2407444"/>
              <a:gd name="connsiteY6" fmla="*/ 321469 h 378619"/>
              <a:gd name="connsiteX7" fmla="*/ 45244 w 2407444"/>
              <a:gd name="connsiteY7" fmla="*/ 309562 h 378619"/>
              <a:gd name="connsiteX8" fmla="*/ 23813 w 2407444"/>
              <a:gd name="connsiteY8" fmla="*/ 295275 h 378619"/>
              <a:gd name="connsiteX9" fmla="*/ 7144 w 2407444"/>
              <a:gd name="connsiteY9" fmla="*/ 276225 h 378619"/>
              <a:gd name="connsiteX10" fmla="*/ 0 w 2407444"/>
              <a:gd name="connsiteY10" fmla="*/ 257175 h 378619"/>
              <a:gd name="connsiteX11" fmla="*/ 2381 w 2407444"/>
              <a:gd name="connsiteY11" fmla="*/ 233362 h 378619"/>
              <a:gd name="connsiteX12" fmla="*/ 14288 w 2407444"/>
              <a:gd name="connsiteY12" fmla="*/ 214312 h 378619"/>
              <a:gd name="connsiteX13" fmla="*/ 42863 w 2407444"/>
              <a:gd name="connsiteY13" fmla="*/ 197644 h 378619"/>
              <a:gd name="connsiteX14" fmla="*/ 90488 w 2407444"/>
              <a:gd name="connsiteY14" fmla="*/ 180975 h 378619"/>
              <a:gd name="connsiteX15" fmla="*/ 130969 w 2407444"/>
              <a:gd name="connsiteY15" fmla="*/ 171450 h 378619"/>
              <a:gd name="connsiteX16" fmla="*/ 200025 w 2407444"/>
              <a:gd name="connsiteY16" fmla="*/ 161925 h 378619"/>
              <a:gd name="connsiteX17" fmla="*/ 280988 w 2407444"/>
              <a:gd name="connsiteY17" fmla="*/ 157162 h 378619"/>
              <a:gd name="connsiteX18" fmla="*/ 435769 w 2407444"/>
              <a:gd name="connsiteY18" fmla="*/ 154781 h 378619"/>
              <a:gd name="connsiteX19" fmla="*/ 723900 w 2407444"/>
              <a:gd name="connsiteY19" fmla="*/ 152400 h 378619"/>
              <a:gd name="connsiteX20" fmla="*/ 1264444 w 2407444"/>
              <a:gd name="connsiteY20" fmla="*/ 154781 h 378619"/>
              <a:gd name="connsiteX21" fmla="*/ 1743075 w 2407444"/>
              <a:gd name="connsiteY21" fmla="*/ 152400 h 378619"/>
              <a:gd name="connsiteX22" fmla="*/ 2033588 w 2407444"/>
              <a:gd name="connsiteY22" fmla="*/ 154781 h 378619"/>
              <a:gd name="connsiteX23" fmla="*/ 2105025 w 2407444"/>
              <a:gd name="connsiteY23" fmla="*/ 152400 h 378619"/>
              <a:gd name="connsiteX24" fmla="*/ 2138363 w 2407444"/>
              <a:gd name="connsiteY24" fmla="*/ 150019 h 378619"/>
              <a:gd name="connsiteX25" fmla="*/ 2162175 w 2407444"/>
              <a:gd name="connsiteY25" fmla="*/ 145256 h 378619"/>
              <a:gd name="connsiteX26" fmla="*/ 2202656 w 2407444"/>
              <a:gd name="connsiteY26" fmla="*/ 128587 h 378619"/>
              <a:gd name="connsiteX27" fmla="*/ 2250281 w 2407444"/>
              <a:gd name="connsiteY27" fmla="*/ 100012 h 378619"/>
              <a:gd name="connsiteX28" fmla="*/ 2302669 w 2407444"/>
              <a:gd name="connsiteY28" fmla="*/ 61912 h 378619"/>
              <a:gd name="connsiteX29" fmla="*/ 2340769 w 2407444"/>
              <a:gd name="connsiteY29" fmla="*/ 28575 h 378619"/>
              <a:gd name="connsiteX30" fmla="*/ 2362200 w 2407444"/>
              <a:gd name="connsiteY30" fmla="*/ 9525 h 378619"/>
              <a:gd name="connsiteX31" fmla="*/ 2374106 w 2407444"/>
              <a:gd name="connsiteY31" fmla="*/ 2381 h 378619"/>
              <a:gd name="connsiteX32" fmla="*/ 2390775 w 2407444"/>
              <a:gd name="connsiteY32" fmla="*/ 0 h 378619"/>
              <a:gd name="connsiteX33" fmla="*/ 2402681 w 2407444"/>
              <a:gd name="connsiteY33" fmla="*/ 4762 h 378619"/>
              <a:gd name="connsiteX34" fmla="*/ 2407444 w 2407444"/>
              <a:gd name="connsiteY34" fmla="*/ 11906 h 378619"/>
              <a:gd name="connsiteX35" fmla="*/ 2407444 w 2407444"/>
              <a:gd name="connsiteY35" fmla="*/ 21431 h 378619"/>
              <a:gd name="connsiteX36" fmla="*/ 2393156 w 2407444"/>
              <a:gd name="connsiteY36" fmla="*/ 54769 h 378619"/>
              <a:gd name="connsiteX37" fmla="*/ 2376488 w 2407444"/>
              <a:gd name="connsiteY37" fmla="*/ 92869 h 378619"/>
              <a:gd name="connsiteX38" fmla="*/ 2362200 w 2407444"/>
              <a:gd name="connsiteY38" fmla="*/ 157162 h 378619"/>
              <a:gd name="connsiteX39" fmla="*/ 2352675 w 2407444"/>
              <a:gd name="connsiteY39" fmla="*/ 214312 h 378619"/>
              <a:gd name="connsiteX40" fmla="*/ 2347913 w 2407444"/>
              <a:gd name="connsiteY40" fmla="*/ 292894 h 378619"/>
              <a:gd name="connsiteX41" fmla="*/ 2343150 w 2407444"/>
              <a:gd name="connsiteY41" fmla="*/ 326231 h 378619"/>
              <a:gd name="connsiteX42" fmla="*/ 2181225 w 2407444"/>
              <a:gd name="connsiteY42" fmla="*/ 335756 h 378619"/>
              <a:gd name="connsiteX43" fmla="*/ 1714500 w 2407444"/>
              <a:gd name="connsiteY43" fmla="*/ 378619 h 378619"/>
              <a:gd name="connsiteX44" fmla="*/ 1357313 w 2407444"/>
              <a:gd name="connsiteY44" fmla="*/ 37623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07444" h="378619">
                <a:moveTo>
                  <a:pt x="1357313" y="376237"/>
                </a:moveTo>
                <a:lnTo>
                  <a:pt x="1012031" y="378619"/>
                </a:lnTo>
                <a:lnTo>
                  <a:pt x="876300" y="373856"/>
                </a:lnTo>
                <a:lnTo>
                  <a:pt x="300038" y="376237"/>
                </a:lnTo>
                <a:lnTo>
                  <a:pt x="176213" y="354806"/>
                </a:lnTo>
                <a:lnTo>
                  <a:pt x="128588" y="340519"/>
                </a:lnTo>
                <a:lnTo>
                  <a:pt x="76200" y="321469"/>
                </a:lnTo>
                <a:lnTo>
                  <a:pt x="45244" y="309562"/>
                </a:lnTo>
                <a:lnTo>
                  <a:pt x="23813" y="295275"/>
                </a:lnTo>
                <a:lnTo>
                  <a:pt x="7144" y="276225"/>
                </a:lnTo>
                <a:lnTo>
                  <a:pt x="0" y="257175"/>
                </a:lnTo>
                <a:lnTo>
                  <a:pt x="2381" y="233362"/>
                </a:lnTo>
                <a:lnTo>
                  <a:pt x="14288" y="214312"/>
                </a:lnTo>
                <a:lnTo>
                  <a:pt x="42863" y="197644"/>
                </a:lnTo>
                <a:lnTo>
                  <a:pt x="90488" y="180975"/>
                </a:lnTo>
                <a:lnTo>
                  <a:pt x="130969" y="171450"/>
                </a:lnTo>
                <a:lnTo>
                  <a:pt x="200025" y="161925"/>
                </a:lnTo>
                <a:lnTo>
                  <a:pt x="280988" y="157162"/>
                </a:lnTo>
                <a:lnTo>
                  <a:pt x="435769" y="154781"/>
                </a:lnTo>
                <a:lnTo>
                  <a:pt x="723900" y="152400"/>
                </a:lnTo>
                <a:lnTo>
                  <a:pt x="1264444" y="154781"/>
                </a:lnTo>
                <a:lnTo>
                  <a:pt x="1743075" y="152400"/>
                </a:lnTo>
                <a:lnTo>
                  <a:pt x="2033588" y="154781"/>
                </a:lnTo>
                <a:lnTo>
                  <a:pt x="2105025" y="152400"/>
                </a:lnTo>
                <a:lnTo>
                  <a:pt x="2138363" y="150019"/>
                </a:lnTo>
                <a:lnTo>
                  <a:pt x="2162175" y="145256"/>
                </a:lnTo>
                <a:lnTo>
                  <a:pt x="2202656" y="128587"/>
                </a:lnTo>
                <a:lnTo>
                  <a:pt x="2250281" y="100012"/>
                </a:lnTo>
                <a:lnTo>
                  <a:pt x="2302669" y="61912"/>
                </a:lnTo>
                <a:lnTo>
                  <a:pt x="2340769" y="28575"/>
                </a:lnTo>
                <a:lnTo>
                  <a:pt x="2362200" y="9525"/>
                </a:lnTo>
                <a:lnTo>
                  <a:pt x="2374106" y="2381"/>
                </a:lnTo>
                <a:lnTo>
                  <a:pt x="2390775" y="0"/>
                </a:lnTo>
                <a:lnTo>
                  <a:pt x="2402681" y="4762"/>
                </a:lnTo>
                <a:lnTo>
                  <a:pt x="2407444" y="11906"/>
                </a:lnTo>
                <a:lnTo>
                  <a:pt x="2407444" y="21431"/>
                </a:lnTo>
                <a:lnTo>
                  <a:pt x="2393156" y="54769"/>
                </a:lnTo>
                <a:lnTo>
                  <a:pt x="2376488" y="92869"/>
                </a:lnTo>
                <a:lnTo>
                  <a:pt x="2362200" y="157162"/>
                </a:lnTo>
                <a:lnTo>
                  <a:pt x="2352675" y="214312"/>
                </a:lnTo>
                <a:lnTo>
                  <a:pt x="2347913" y="292894"/>
                </a:lnTo>
                <a:lnTo>
                  <a:pt x="2343150" y="326231"/>
                </a:lnTo>
                <a:lnTo>
                  <a:pt x="2181225" y="335756"/>
                </a:lnTo>
                <a:lnTo>
                  <a:pt x="1714500" y="378619"/>
                </a:lnTo>
                <a:lnTo>
                  <a:pt x="1357313" y="376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A4E22E0-C795-E140-98A4-B3CCD455B3B9}"/>
              </a:ext>
            </a:extLst>
          </p:cNvPr>
          <p:cNvSpPr/>
          <p:nvPr/>
        </p:nvSpPr>
        <p:spPr>
          <a:xfrm rot="16200000">
            <a:off x="1068388" y="3494088"/>
            <a:ext cx="3441700" cy="730250"/>
          </a:xfrm>
          <a:custGeom>
            <a:avLst/>
            <a:gdLst>
              <a:gd name="connsiteX0" fmla="*/ 2076450 w 3441700"/>
              <a:gd name="connsiteY0" fmla="*/ 654050 h 730250"/>
              <a:gd name="connsiteX1" fmla="*/ 1708150 w 3441700"/>
              <a:gd name="connsiteY1" fmla="*/ 628650 h 730250"/>
              <a:gd name="connsiteX2" fmla="*/ 1517650 w 3441700"/>
              <a:gd name="connsiteY2" fmla="*/ 606425 h 730250"/>
              <a:gd name="connsiteX3" fmla="*/ 1343025 w 3441700"/>
              <a:gd name="connsiteY3" fmla="*/ 581025 h 730250"/>
              <a:gd name="connsiteX4" fmla="*/ 1209675 w 3441700"/>
              <a:gd name="connsiteY4" fmla="*/ 555625 h 730250"/>
              <a:gd name="connsiteX5" fmla="*/ 1095375 w 3441700"/>
              <a:gd name="connsiteY5" fmla="*/ 530225 h 730250"/>
              <a:gd name="connsiteX6" fmla="*/ 965200 w 3441700"/>
              <a:gd name="connsiteY6" fmla="*/ 495300 h 730250"/>
              <a:gd name="connsiteX7" fmla="*/ 825500 w 3441700"/>
              <a:gd name="connsiteY7" fmla="*/ 454025 h 730250"/>
              <a:gd name="connsiteX8" fmla="*/ 647700 w 3441700"/>
              <a:gd name="connsiteY8" fmla="*/ 384175 h 730250"/>
              <a:gd name="connsiteX9" fmla="*/ 412750 w 3441700"/>
              <a:gd name="connsiteY9" fmla="*/ 282575 h 730250"/>
              <a:gd name="connsiteX10" fmla="*/ 298450 w 3441700"/>
              <a:gd name="connsiteY10" fmla="*/ 219075 h 730250"/>
              <a:gd name="connsiteX11" fmla="*/ 127000 w 3441700"/>
              <a:gd name="connsiteY11" fmla="*/ 123825 h 730250"/>
              <a:gd name="connsiteX12" fmla="*/ 28575 w 3441700"/>
              <a:gd name="connsiteY12" fmla="*/ 63500 h 730250"/>
              <a:gd name="connsiteX13" fmla="*/ 0 w 3441700"/>
              <a:gd name="connsiteY13" fmla="*/ 38100 h 730250"/>
              <a:gd name="connsiteX14" fmla="*/ 0 w 3441700"/>
              <a:gd name="connsiteY14" fmla="*/ 22225 h 730250"/>
              <a:gd name="connsiteX15" fmla="*/ 12700 w 3441700"/>
              <a:gd name="connsiteY15" fmla="*/ 3175 h 730250"/>
              <a:gd name="connsiteX16" fmla="*/ 31750 w 3441700"/>
              <a:gd name="connsiteY16" fmla="*/ 0 h 730250"/>
              <a:gd name="connsiteX17" fmla="*/ 149225 w 3441700"/>
              <a:gd name="connsiteY17" fmla="*/ 44450 h 730250"/>
              <a:gd name="connsiteX18" fmla="*/ 320675 w 3441700"/>
              <a:gd name="connsiteY18" fmla="*/ 117475 h 730250"/>
              <a:gd name="connsiteX19" fmla="*/ 495300 w 3441700"/>
              <a:gd name="connsiteY19" fmla="*/ 184150 h 730250"/>
              <a:gd name="connsiteX20" fmla="*/ 704850 w 3441700"/>
              <a:gd name="connsiteY20" fmla="*/ 257175 h 730250"/>
              <a:gd name="connsiteX21" fmla="*/ 901700 w 3441700"/>
              <a:gd name="connsiteY21" fmla="*/ 314325 h 730250"/>
              <a:gd name="connsiteX22" fmla="*/ 1047750 w 3441700"/>
              <a:gd name="connsiteY22" fmla="*/ 349250 h 730250"/>
              <a:gd name="connsiteX23" fmla="*/ 1225550 w 3441700"/>
              <a:gd name="connsiteY23" fmla="*/ 377825 h 730250"/>
              <a:gd name="connsiteX24" fmla="*/ 1412875 w 3441700"/>
              <a:gd name="connsiteY24" fmla="*/ 400050 h 730250"/>
              <a:gd name="connsiteX25" fmla="*/ 1708150 w 3441700"/>
              <a:gd name="connsiteY25" fmla="*/ 419100 h 730250"/>
              <a:gd name="connsiteX26" fmla="*/ 2066925 w 3441700"/>
              <a:gd name="connsiteY26" fmla="*/ 434975 h 730250"/>
              <a:gd name="connsiteX27" fmla="*/ 2590800 w 3441700"/>
              <a:gd name="connsiteY27" fmla="*/ 441325 h 730250"/>
              <a:gd name="connsiteX28" fmla="*/ 2965450 w 3441700"/>
              <a:gd name="connsiteY28" fmla="*/ 447675 h 730250"/>
              <a:gd name="connsiteX29" fmla="*/ 3143250 w 3441700"/>
              <a:gd name="connsiteY29" fmla="*/ 444500 h 730250"/>
              <a:gd name="connsiteX30" fmla="*/ 3206750 w 3441700"/>
              <a:gd name="connsiteY30" fmla="*/ 441325 h 730250"/>
              <a:gd name="connsiteX31" fmla="*/ 3241675 w 3441700"/>
              <a:gd name="connsiteY31" fmla="*/ 434975 h 730250"/>
              <a:gd name="connsiteX32" fmla="*/ 3279775 w 3441700"/>
              <a:gd name="connsiteY32" fmla="*/ 419100 h 730250"/>
              <a:gd name="connsiteX33" fmla="*/ 3305175 w 3441700"/>
              <a:gd name="connsiteY33" fmla="*/ 400050 h 730250"/>
              <a:gd name="connsiteX34" fmla="*/ 3330575 w 3441700"/>
              <a:gd name="connsiteY34" fmla="*/ 371475 h 730250"/>
              <a:gd name="connsiteX35" fmla="*/ 3362325 w 3441700"/>
              <a:gd name="connsiteY35" fmla="*/ 320675 h 730250"/>
              <a:gd name="connsiteX36" fmla="*/ 3387725 w 3441700"/>
              <a:gd name="connsiteY36" fmla="*/ 276225 h 730250"/>
              <a:gd name="connsiteX37" fmla="*/ 3400425 w 3441700"/>
              <a:gd name="connsiteY37" fmla="*/ 250825 h 730250"/>
              <a:gd name="connsiteX38" fmla="*/ 3419475 w 3441700"/>
              <a:gd name="connsiteY38" fmla="*/ 241300 h 730250"/>
              <a:gd name="connsiteX39" fmla="*/ 3435350 w 3441700"/>
              <a:gd name="connsiteY39" fmla="*/ 247650 h 730250"/>
              <a:gd name="connsiteX40" fmla="*/ 3441700 w 3441700"/>
              <a:gd name="connsiteY40" fmla="*/ 279400 h 730250"/>
              <a:gd name="connsiteX41" fmla="*/ 3438525 w 3441700"/>
              <a:gd name="connsiteY41" fmla="*/ 330200 h 730250"/>
              <a:gd name="connsiteX42" fmla="*/ 3400425 w 3441700"/>
              <a:gd name="connsiteY42" fmla="*/ 431800 h 730250"/>
              <a:gd name="connsiteX43" fmla="*/ 3343275 w 3441700"/>
              <a:gd name="connsiteY43" fmla="*/ 552450 h 730250"/>
              <a:gd name="connsiteX44" fmla="*/ 3270250 w 3441700"/>
              <a:gd name="connsiteY44" fmla="*/ 663575 h 730250"/>
              <a:gd name="connsiteX45" fmla="*/ 3238500 w 3441700"/>
              <a:gd name="connsiteY45" fmla="*/ 704850 h 730250"/>
              <a:gd name="connsiteX46" fmla="*/ 3216275 w 3441700"/>
              <a:gd name="connsiteY46" fmla="*/ 723900 h 730250"/>
              <a:gd name="connsiteX47" fmla="*/ 3181350 w 3441700"/>
              <a:gd name="connsiteY47" fmla="*/ 730250 h 730250"/>
              <a:gd name="connsiteX48" fmla="*/ 3121025 w 3441700"/>
              <a:gd name="connsiteY48" fmla="*/ 717550 h 730250"/>
              <a:gd name="connsiteX49" fmla="*/ 3057525 w 3441700"/>
              <a:gd name="connsiteY49" fmla="*/ 704850 h 730250"/>
              <a:gd name="connsiteX50" fmla="*/ 2927350 w 3441700"/>
              <a:gd name="connsiteY50" fmla="*/ 685800 h 730250"/>
              <a:gd name="connsiteX51" fmla="*/ 2724150 w 3441700"/>
              <a:gd name="connsiteY51" fmla="*/ 669925 h 730250"/>
              <a:gd name="connsiteX52" fmla="*/ 2549525 w 3441700"/>
              <a:gd name="connsiteY52" fmla="*/ 666750 h 730250"/>
              <a:gd name="connsiteX53" fmla="*/ 2374900 w 3441700"/>
              <a:gd name="connsiteY53" fmla="*/ 666750 h 730250"/>
              <a:gd name="connsiteX54" fmla="*/ 2076450 w 3441700"/>
              <a:gd name="connsiteY54" fmla="*/ 654050 h 73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441700" h="730250">
                <a:moveTo>
                  <a:pt x="2076450" y="654050"/>
                </a:moveTo>
                <a:lnTo>
                  <a:pt x="1708150" y="628650"/>
                </a:lnTo>
                <a:lnTo>
                  <a:pt x="1517650" y="606425"/>
                </a:lnTo>
                <a:lnTo>
                  <a:pt x="1343025" y="581025"/>
                </a:lnTo>
                <a:lnTo>
                  <a:pt x="1209675" y="555625"/>
                </a:lnTo>
                <a:lnTo>
                  <a:pt x="1095375" y="530225"/>
                </a:lnTo>
                <a:lnTo>
                  <a:pt x="965200" y="495300"/>
                </a:lnTo>
                <a:lnTo>
                  <a:pt x="825500" y="454025"/>
                </a:lnTo>
                <a:lnTo>
                  <a:pt x="647700" y="384175"/>
                </a:lnTo>
                <a:lnTo>
                  <a:pt x="412750" y="282575"/>
                </a:lnTo>
                <a:lnTo>
                  <a:pt x="298450" y="219075"/>
                </a:lnTo>
                <a:lnTo>
                  <a:pt x="127000" y="123825"/>
                </a:lnTo>
                <a:lnTo>
                  <a:pt x="28575" y="63500"/>
                </a:lnTo>
                <a:lnTo>
                  <a:pt x="0" y="38100"/>
                </a:lnTo>
                <a:lnTo>
                  <a:pt x="0" y="22225"/>
                </a:lnTo>
                <a:lnTo>
                  <a:pt x="12700" y="3175"/>
                </a:lnTo>
                <a:lnTo>
                  <a:pt x="31750" y="0"/>
                </a:lnTo>
                <a:lnTo>
                  <a:pt x="149225" y="44450"/>
                </a:lnTo>
                <a:lnTo>
                  <a:pt x="320675" y="117475"/>
                </a:lnTo>
                <a:lnTo>
                  <a:pt x="495300" y="184150"/>
                </a:lnTo>
                <a:lnTo>
                  <a:pt x="704850" y="257175"/>
                </a:lnTo>
                <a:lnTo>
                  <a:pt x="901700" y="314325"/>
                </a:lnTo>
                <a:lnTo>
                  <a:pt x="1047750" y="349250"/>
                </a:lnTo>
                <a:lnTo>
                  <a:pt x="1225550" y="377825"/>
                </a:lnTo>
                <a:lnTo>
                  <a:pt x="1412875" y="400050"/>
                </a:lnTo>
                <a:lnTo>
                  <a:pt x="1708150" y="419100"/>
                </a:lnTo>
                <a:lnTo>
                  <a:pt x="2066925" y="434975"/>
                </a:lnTo>
                <a:lnTo>
                  <a:pt x="2590800" y="441325"/>
                </a:lnTo>
                <a:lnTo>
                  <a:pt x="2965450" y="447675"/>
                </a:lnTo>
                <a:lnTo>
                  <a:pt x="3143250" y="444500"/>
                </a:lnTo>
                <a:lnTo>
                  <a:pt x="3206750" y="441325"/>
                </a:lnTo>
                <a:lnTo>
                  <a:pt x="3241675" y="434975"/>
                </a:lnTo>
                <a:lnTo>
                  <a:pt x="3279775" y="419100"/>
                </a:lnTo>
                <a:lnTo>
                  <a:pt x="3305175" y="400050"/>
                </a:lnTo>
                <a:lnTo>
                  <a:pt x="3330575" y="371475"/>
                </a:lnTo>
                <a:lnTo>
                  <a:pt x="3362325" y="320675"/>
                </a:lnTo>
                <a:lnTo>
                  <a:pt x="3387725" y="276225"/>
                </a:lnTo>
                <a:lnTo>
                  <a:pt x="3400425" y="250825"/>
                </a:lnTo>
                <a:lnTo>
                  <a:pt x="3419475" y="241300"/>
                </a:lnTo>
                <a:lnTo>
                  <a:pt x="3435350" y="247650"/>
                </a:lnTo>
                <a:lnTo>
                  <a:pt x="3441700" y="279400"/>
                </a:lnTo>
                <a:lnTo>
                  <a:pt x="3438525" y="330200"/>
                </a:lnTo>
                <a:lnTo>
                  <a:pt x="3400425" y="431800"/>
                </a:lnTo>
                <a:lnTo>
                  <a:pt x="3343275" y="552450"/>
                </a:lnTo>
                <a:lnTo>
                  <a:pt x="3270250" y="663575"/>
                </a:lnTo>
                <a:lnTo>
                  <a:pt x="3238500" y="704850"/>
                </a:lnTo>
                <a:lnTo>
                  <a:pt x="3216275" y="723900"/>
                </a:lnTo>
                <a:lnTo>
                  <a:pt x="3181350" y="730250"/>
                </a:lnTo>
                <a:lnTo>
                  <a:pt x="3121025" y="717550"/>
                </a:lnTo>
                <a:lnTo>
                  <a:pt x="3057525" y="704850"/>
                </a:lnTo>
                <a:lnTo>
                  <a:pt x="2927350" y="685800"/>
                </a:lnTo>
                <a:lnTo>
                  <a:pt x="2724150" y="669925"/>
                </a:lnTo>
                <a:lnTo>
                  <a:pt x="2549525" y="666750"/>
                </a:lnTo>
                <a:lnTo>
                  <a:pt x="2374900" y="666750"/>
                </a:lnTo>
                <a:lnTo>
                  <a:pt x="2076450" y="654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09A27E2-4B91-1040-91FA-714E2D12A40B}"/>
              </a:ext>
            </a:extLst>
          </p:cNvPr>
          <p:cNvSpPr/>
          <p:nvPr/>
        </p:nvSpPr>
        <p:spPr>
          <a:xfrm rot="16200000">
            <a:off x="2489201" y="3400425"/>
            <a:ext cx="3733800" cy="479425"/>
          </a:xfrm>
          <a:custGeom>
            <a:avLst/>
            <a:gdLst>
              <a:gd name="connsiteX0" fmla="*/ 2105025 w 3733800"/>
              <a:gd name="connsiteY0" fmla="*/ 390525 h 479425"/>
              <a:gd name="connsiteX1" fmla="*/ 1555750 w 3733800"/>
              <a:gd name="connsiteY1" fmla="*/ 390525 h 479425"/>
              <a:gd name="connsiteX2" fmla="*/ 1231900 w 3733800"/>
              <a:gd name="connsiteY2" fmla="*/ 400050 h 479425"/>
              <a:gd name="connsiteX3" fmla="*/ 981075 w 3733800"/>
              <a:gd name="connsiteY3" fmla="*/ 409575 h 479425"/>
              <a:gd name="connsiteX4" fmla="*/ 720725 w 3733800"/>
              <a:gd name="connsiteY4" fmla="*/ 419100 h 479425"/>
              <a:gd name="connsiteX5" fmla="*/ 568325 w 3733800"/>
              <a:gd name="connsiteY5" fmla="*/ 425450 h 479425"/>
              <a:gd name="connsiteX6" fmla="*/ 415925 w 3733800"/>
              <a:gd name="connsiteY6" fmla="*/ 434975 h 479425"/>
              <a:gd name="connsiteX7" fmla="*/ 317500 w 3733800"/>
              <a:gd name="connsiteY7" fmla="*/ 441325 h 479425"/>
              <a:gd name="connsiteX8" fmla="*/ 219075 w 3733800"/>
              <a:gd name="connsiteY8" fmla="*/ 447675 h 479425"/>
              <a:gd name="connsiteX9" fmla="*/ 161925 w 3733800"/>
              <a:gd name="connsiteY9" fmla="*/ 450850 h 479425"/>
              <a:gd name="connsiteX10" fmla="*/ 127000 w 3733800"/>
              <a:gd name="connsiteY10" fmla="*/ 447675 h 479425"/>
              <a:gd name="connsiteX11" fmla="*/ 66675 w 3733800"/>
              <a:gd name="connsiteY11" fmla="*/ 438150 h 479425"/>
              <a:gd name="connsiteX12" fmla="*/ 31750 w 3733800"/>
              <a:gd name="connsiteY12" fmla="*/ 425450 h 479425"/>
              <a:gd name="connsiteX13" fmla="*/ 9525 w 3733800"/>
              <a:gd name="connsiteY13" fmla="*/ 409575 h 479425"/>
              <a:gd name="connsiteX14" fmla="*/ 0 w 3733800"/>
              <a:gd name="connsiteY14" fmla="*/ 377825 h 479425"/>
              <a:gd name="connsiteX15" fmla="*/ 3175 w 3733800"/>
              <a:gd name="connsiteY15" fmla="*/ 342900 h 479425"/>
              <a:gd name="connsiteX16" fmla="*/ 12700 w 3733800"/>
              <a:gd name="connsiteY16" fmla="*/ 311150 h 479425"/>
              <a:gd name="connsiteX17" fmla="*/ 38100 w 3733800"/>
              <a:gd name="connsiteY17" fmla="*/ 279400 h 479425"/>
              <a:gd name="connsiteX18" fmla="*/ 82550 w 3733800"/>
              <a:gd name="connsiteY18" fmla="*/ 250825 h 479425"/>
              <a:gd name="connsiteX19" fmla="*/ 139700 w 3733800"/>
              <a:gd name="connsiteY19" fmla="*/ 219075 h 479425"/>
              <a:gd name="connsiteX20" fmla="*/ 215900 w 3733800"/>
              <a:gd name="connsiteY20" fmla="*/ 187325 h 479425"/>
              <a:gd name="connsiteX21" fmla="*/ 304800 w 3733800"/>
              <a:gd name="connsiteY21" fmla="*/ 165100 h 479425"/>
              <a:gd name="connsiteX22" fmla="*/ 400050 w 3733800"/>
              <a:gd name="connsiteY22" fmla="*/ 146050 h 479425"/>
              <a:gd name="connsiteX23" fmla="*/ 482600 w 3733800"/>
              <a:gd name="connsiteY23" fmla="*/ 142875 h 479425"/>
              <a:gd name="connsiteX24" fmla="*/ 523875 w 3733800"/>
              <a:gd name="connsiteY24" fmla="*/ 146050 h 479425"/>
              <a:gd name="connsiteX25" fmla="*/ 596900 w 3733800"/>
              <a:gd name="connsiteY25" fmla="*/ 168275 h 479425"/>
              <a:gd name="connsiteX26" fmla="*/ 644525 w 3733800"/>
              <a:gd name="connsiteY26" fmla="*/ 174625 h 479425"/>
              <a:gd name="connsiteX27" fmla="*/ 1028700 w 3733800"/>
              <a:gd name="connsiteY27" fmla="*/ 180975 h 479425"/>
              <a:gd name="connsiteX28" fmla="*/ 1549400 w 3733800"/>
              <a:gd name="connsiteY28" fmla="*/ 184150 h 479425"/>
              <a:gd name="connsiteX29" fmla="*/ 2155825 w 3733800"/>
              <a:gd name="connsiteY29" fmla="*/ 184150 h 479425"/>
              <a:gd name="connsiteX30" fmla="*/ 3086100 w 3733800"/>
              <a:gd name="connsiteY30" fmla="*/ 184150 h 479425"/>
              <a:gd name="connsiteX31" fmla="*/ 3343275 w 3733800"/>
              <a:gd name="connsiteY31" fmla="*/ 180975 h 479425"/>
              <a:gd name="connsiteX32" fmla="*/ 3413125 w 3733800"/>
              <a:gd name="connsiteY32" fmla="*/ 180975 h 479425"/>
              <a:gd name="connsiteX33" fmla="*/ 3463925 w 3733800"/>
              <a:gd name="connsiteY33" fmla="*/ 171450 h 479425"/>
              <a:gd name="connsiteX34" fmla="*/ 3517900 w 3733800"/>
              <a:gd name="connsiteY34" fmla="*/ 155575 h 479425"/>
              <a:gd name="connsiteX35" fmla="*/ 3597275 w 3733800"/>
              <a:gd name="connsiteY35" fmla="*/ 104775 h 479425"/>
              <a:gd name="connsiteX36" fmla="*/ 3644900 w 3733800"/>
              <a:gd name="connsiteY36" fmla="*/ 50800 h 479425"/>
              <a:gd name="connsiteX37" fmla="*/ 3673475 w 3733800"/>
              <a:gd name="connsiteY37" fmla="*/ 19050 h 479425"/>
              <a:gd name="connsiteX38" fmla="*/ 3698875 w 3733800"/>
              <a:gd name="connsiteY38" fmla="*/ 0 h 479425"/>
              <a:gd name="connsiteX39" fmla="*/ 3711575 w 3733800"/>
              <a:gd name="connsiteY39" fmla="*/ 0 h 479425"/>
              <a:gd name="connsiteX40" fmla="*/ 3727450 w 3733800"/>
              <a:gd name="connsiteY40" fmla="*/ 9525 h 479425"/>
              <a:gd name="connsiteX41" fmla="*/ 3733800 w 3733800"/>
              <a:gd name="connsiteY41" fmla="*/ 31750 h 479425"/>
              <a:gd name="connsiteX42" fmla="*/ 3717925 w 3733800"/>
              <a:gd name="connsiteY42" fmla="*/ 98425 h 479425"/>
              <a:gd name="connsiteX43" fmla="*/ 3686175 w 3733800"/>
              <a:gd name="connsiteY43" fmla="*/ 184150 h 479425"/>
              <a:gd name="connsiteX44" fmla="*/ 3644900 w 3733800"/>
              <a:gd name="connsiteY44" fmla="*/ 279400 h 479425"/>
              <a:gd name="connsiteX45" fmla="*/ 3590925 w 3733800"/>
              <a:gd name="connsiteY45" fmla="*/ 381000 h 479425"/>
              <a:gd name="connsiteX46" fmla="*/ 3549650 w 3733800"/>
              <a:gd name="connsiteY46" fmla="*/ 431800 h 479425"/>
              <a:gd name="connsiteX47" fmla="*/ 3511550 w 3733800"/>
              <a:gd name="connsiteY47" fmla="*/ 463550 h 479425"/>
              <a:gd name="connsiteX48" fmla="*/ 3479800 w 3733800"/>
              <a:gd name="connsiteY48" fmla="*/ 476250 h 479425"/>
              <a:gd name="connsiteX49" fmla="*/ 3454400 w 3733800"/>
              <a:gd name="connsiteY49" fmla="*/ 479425 h 479425"/>
              <a:gd name="connsiteX50" fmla="*/ 3406775 w 3733800"/>
              <a:gd name="connsiteY50" fmla="*/ 460375 h 479425"/>
              <a:gd name="connsiteX51" fmla="*/ 3333750 w 3733800"/>
              <a:gd name="connsiteY51" fmla="*/ 434975 h 479425"/>
              <a:gd name="connsiteX52" fmla="*/ 3244850 w 3733800"/>
              <a:gd name="connsiteY52" fmla="*/ 419100 h 479425"/>
              <a:gd name="connsiteX53" fmla="*/ 3060700 w 3733800"/>
              <a:gd name="connsiteY53" fmla="*/ 406400 h 479425"/>
              <a:gd name="connsiteX54" fmla="*/ 2784475 w 3733800"/>
              <a:gd name="connsiteY54" fmla="*/ 396875 h 479425"/>
              <a:gd name="connsiteX55" fmla="*/ 2105025 w 3733800"/>
              <a:gd name="connsiteY55" fmla="*/ 390525 h 47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33800" h="479425">
                <a:moveTo>
                  <a:pt x="2105025" y="390525"/>
                </a:moveTo>
                <a:lnTo>
                  <a:pt x="1555750" y="390525"/>
                </a:lnTo>
                <a:lnTo>
                  <a:pt x="1231900" y="400050"/>
                </a:lnTo>
                <a:lnTo>
                  <a:pt x="981075" y="409575"/>
                </a:lnTo>
                <a:lnTo>
                  <a:pt x="720725" y="419100"/>
                </a:lnTo>
                <a:lnTo>
                  <a:pt x="568325" y="425450"/>
                </a:lnTo>
                <a:lnTo>
                  <a:pt x="415925" y="434975"/>
                </a:lnTo>
                <a:lnTo>
                  <a:pt x="317500" y="441325"/>
                </a:lnTo>
                <a:lnTo>
                  <a:pt x="219075" y="447675"/>
                </a:lnTo>
                <a:lnTo>
                  <a:pt x="161925" y="450850"/>
                </a:lnTo>
                <a:lnTo>
                  <a:pt x="127000" y="447675"/>
                </a:lnTo>
                <a:lnTo>
                  <a:pt x="66675" y="438150"/>
                </a:lnTo>
                <a:lnTo>
                  <a:pt x="31750" y="425450"/>
                </a:lnTo>
                <a:lnTo>
                  <a:pt x="9525" y="409575"/>
                </a:lnTo>
                <a:lnTo>
                  <a:pt x="0" y="377825"/>
                </a:lnTo>
                <a:lnTo>
                  <a:pt x="3175" y="342900"/>
                </a:lnTo>
                <a:lnTo>
                  <a:pt x="12700" y="311150"/>
                </a:lnTo>
                <a:lnTo>
                  <a:pt x="38100" y="279400"/>
                </a:lnTo>
                <a:lnTo>
                  <a:pt x="82550" y="250825"/>
                </a:lnTo>
                <a:lnTo>
                  <a:pt x="139700" y="219075"/>
                </a:lnTo>
                <a:lnTo>
                  <a:pt x="215900" y="187325"/>
                </a:lnTo>
                <a:lnTo>
                  <a:pt x="304800" y="165100"/>
                </a:lnTo>
                <a:lnTo>
                  <a:pt x="400050" y="146050"/>
                </a:lnTo>
                <a:lnTo>
                  <a:pt x="482600" y="142875"/>
                </a:lnTo>
                <a:lnTo>
                  <a:pt x="523875" y="146050"/>
                </a:lnTo>
                <a:lnTo>
                  <a:pt x="596900" y="168275"/>
                </a:lnTo>
                <a:lnTo>
                  <a:pt x="644525" y="174625"/>
                </a:lnTo>
                <a:lnTo>
                  <a:pt x="1028700" y="180975"/>
                </a:lnTo>
                <a:lnTo>
                  <a:pt x="1549400" y="184150"/>
                </a:lnTo>
                <a:lnTo>
                  <a:pt x="2155825" y="184150"/>
                </a:lnTo>
                <a:lnTo>
                  <a:pt x="3086100" y="184150"/>
                </a:lnTo>
                <a:lnTo>
                  <a:pt x="3343275" y="180975"/>
                </a:lnTo>
                <a:lnTo>
                  <a:pt x="3413125" y="180975"/>
                </a:lnTo>
                <a:lnTo>
                  <a:pt x="3463925" y="171450"/>
                </a:lnTo>
                <a:lnTo>
                  <a:pt x="3517900" y="155575"/>
                </a:lnTo>
                <a:lnTo>
                  <a:pt x="3597275" y="104775"/>
                </a:lnTo>
                <a:lnTo>
                  <a:pt x="3644900" y="50800"/>
                </a:lnTo>
                <a:lnTo>
                  <a:pt x="3673475" y="19050"/>
                </a:lnTo>
                <a:lnTo>
                  <a:pt x="3698875" y="0"/>
                </a:lnTo>
                <a:lnTo>
                  <a:pt x="3711575" y="0"/>
                </a:lnTo>
                <a:lnTo>
                  <a:pt x="3727450" y="9525"/>
                </a:lnTo>
                <a:lnTo>
                  <a:pt x="3733800" y="31750"/>
                </a:lnTo>
                <a:lnTo>
                  <a:pt x="3717925" y="98425"/>
                </a:lnTo>
                <a:lnTo>
                  <a:pt x="3686175" y="184150"/>
                </a:lnTo>
                <a:lnTo>
                  <a:pt x="3644900" y="279400"/>
                </a:lnTo>
                <a:lnTo>
                  <a:pt x="3590925" y="381000"/>
                </a:lnTo>
                <a:lnTo>
                  <a:pt x="3549650" y="431800"/>
                </a:lnTo>
                <a:lnTo>
                  <a:pt x="3511550" y="463550"/>
                </a:lnTo>
                <a:lnTo>
                  <a:pt x="3479800" y="476250"/>
                </a:lnTo>
                <a:lnTo>
                  <a:pt x="3454400" y="479425"/>
                </a:lnTo>
                <a:lnTo>
                  <a:pt x="3406775" y="460375"/>
                </a:lnTo>
                <a:lnTo>
                  <a:pt x="3333750" y="434975"/>
                </a:lnTo>
                <a:lnTo>
                  <a:pt x="3244850" y="419100"/>
                </a:lnTo>
                <a:lnTo>
                  <a:pt x="3060700" y="406400"/>
                </a:lnTo>
                <a:lnTo>
                  <a:pt x="2784475" y="396875"/>
                </a:lnTo>
                <a:lnTo>
                  <a:pt x="2105025" y="390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141743D-95B3-B94C-8AB3-75A1315CEAB8}"/>
              </a:ext>
            </a:extLst>
          </p:cNvPr>
          <p:cNvSpPr/>
          <p:nvPr/>
        </p:nvSpPr>
        <p:spPr>
          <a:xfrm rot="16200000">
            <a:off x="2169319" y="3228181"/>
            <a:ext cx="2822575" cy="423863"/>
          </a:xfrm>
          <a:custGeom>
            <a:avLst/>
            <a:gdLst>
              <a:gd name="connsiteX0" fmla="*/ 1426369 w 2821782"/>
              <a:gd name="connsiteY0" fmla="*/ 383381 h 423862"/>
              <a:gd name="connsiteX1" fmla="*/ 814388 w 2821782"/>
              <a:gd name="connsiteY1" fmla="*/ 392906 h 423862"/>
              <a:gd name="connsiteX2" fmla="*/ 357188 w 2821782"/>
              <a:gd name="connsiteY2" fmla="*/ 397669 h 423862"/>
              <a:gd name="connsiteX3" fmla="*/ 242888 w 2821782"/>
              <a:gd name="connsiteY3" fmla="*/ 397669 h 423862"/>
              <a:gd name="connsiteX4" fmla="*/ 195263 w 2821782"/>
              <a:gd name="connsiteY4" fmla="*/ 395287 h 423862"/>
              <a:gd name="connsiteX5" fmla="*/ 150019 w 2821782"/>
              <a:gd name="connsiteY5" fmla="*/ 388144 h 423862"/>
              <a:gd name="connsiteX6" fmla="*/ 104775 w 2821782"/>
              <a:gd name="connsiteY6" fmla="*/ 373856 h 423862"/>
              <a:gd name="connsiteX7" fmla="*/ 64294 w 2821782"/>
              <a:gd name="connsiteY7" fmla="*/ 357187 h 423862"/>
              <a:gd name="connsiteX8" fmla="*/ 30957 w 2821782"/>
              <a:gd name="connsiteY8" fmla="*/ 333375 h 423862"/>
              <a:gd name="connsiteX9" fmla="*/ 11907 w 2821782"/>
              <a:gd name="connsiteY9" fmla="*/ 309562 h 423862"/>
              <a:gd name="connsiteX10" fmla="*/ 0 w 2821782"/>
              <a:gd name="connsiteY10" fmla="*/ 283369 h 423862"/>
              <a:gd name="connsiteX11" fmla="*/ 0 w 2821782"/>
              <a:gd name="connsiteY11" fmla="*/ 259556 h 423862"/>
              <a:gd name="connsiteX12" fmla="*/ 16669 w 2821782"/>
              <a:gd name="connsiteY12" fmla="*/ 230981 h 423862"/>
              <a:gd name="connsiteX13" fmla="*/ 42863 w 2821782"/>
              <a:gd name="connsiteY13" fmla="*/ 211931 h 423862"/>
              <a:gd name="connsiteX14" fmla="*/ 85725 w 2821782"/>
              <a:gd name="connsiteY14" fmla="*/ 190500 h 423862"/>
              <a:gd name="connsiteX15" fmla="*/ 161925 w 2821782"/>
              <a:gd name="connsiteY15" fmla="*/ 169069 h 423862"/>
              <a:gd name="connsiteX16" fmla="*/ 269082 w 2821782"/>
              <a:gd name="connsiteY16" fmla="*/ 150019 h 423862"/>
              <a:gd name="connsiteX17" fmla="*/ 385763 w 2821782"/>
              <a:gd name="connsiteY17" fmla="*/ 145256 h 423862"/>
              <a:gd name="connsiteX18" fmla="*/ 635794 w 2821782"/>
              <a:gd name="connsiteY18" fmla="*/ 154781 h 423862"/>
              <a:gd name="connsiteX19" fmla="*/ 1128713 w 2821782"/>
              <a:gd name="connsiteY19" fmla="*/ 161925 h 423862"/>
              <a:gd name="connsiteX20" fmla="*/ 1659732 w 2821782"/>
              <a:gd name="connsiteY20" fmla="*/ 161925 h 423862"/>
              <a:gd name="connsiteX21" fmla="*/ 2205038 w 2821782"/>
              <a:gd name="connsiteY21" fmla="*/ 154781 h 423862"/>
              <a:gd name="connsiteX22" fmla="*/ 2462213 w 2821782"/>
              <a:gd name="connsiteY22" fmla="*/ 150019 h 423862"/>
              <a:gd name="connsiteX23" fmla="*/ 2526507 w 2821782"/>
              <a:gd name="connsiteY23" fmla="*/ 147637 h 423862"/>
              <a:gd name="connsiteX24" fmla="*/ 2564607 w 2821782"/>
              <a:gd name="connsiteY24" fmla="*/ 145256 h 423862"/>
              <a:gd name="connsiteX25" fmla="*/ 2597944 w 2821782"/>
              <a:gd name="connsiteY25" fmla="*/ 133350 h 423862"/>
              <a:gd name="connsiteX26" fmla="*/ 2638425 w 2821782"/>
              <a:gd name="connsiteY26" fmla="*/ 114300 h 423862"/>
              <a:gd name="connsiteX27" fmla="*/ 2688432 w 2821782"/>
              <a:gd name="connsiteY27" fmla="*/ 80962 h 423862"/>
              <a:gd name="connsiteX28" fmla="*/ 2736057 w 2821782"/>
              <a:gd name="connsiteY28" fmla="*/ 38100 h 423862"/>
              <a:gd name="connsiteX29" fmla="*/ 2764632 w 2821782"/>
              <a:gd name="connsiteY29" fmla="*/ 14287 h 423862"/>
              <a:gd name="connsiteX30" fmla="*/ 2786063 w 2821782"/>
              <a:gd name="connsiteY30" fmla="*/ 0 h 423862"/>
              <a:gd name="connsiteX31" fmla="*/ 2802732 w 2821782"/>
              <a:gd name="connsiteY31" fmla="*/ 0 h 423862"/>
              <a:gd name="connsiteX32" fmla="*/ 2817019 w 2821782"/>
              <a:gd name="connsiteY32" fmla="*/ 2381 h 423862"/>
              <a:gd name="connsiteX33" fmla="*/ 2821782 w 2821782"/>
              <a:gd name="connsiteY33" fmla="*/ 9525 h 423862"/>
              <a:gd name="connsiteX34" fmla="*/ 2819400 w 2821782"/>
              <a:gd name="connsiteY34" fmla="*/ 26194 h 423862"/>
              <a:gd name="connsiteX35" fmla="*/ 2800350 w 2821782"/>
              <a:gd name="connsiteY35" fmla="*/ 83344 h 423862"/>
              <a:gd name="connsiteX36" fmla="*/ 2762250 w 2821782"/>
              <a:gd name="connsiteY36" fmla="*/ 180975 h 423862"/>
              <a:gd name="connsiteX37" fmla="*/ 2733675 w 2821782"/>
              <a:gd name="connsiteY37" fmla="*/ 245269 h 423862"/>
              <a:gd name="connsiteX38" fmla="*/ 2702719 w 2821782"/>
              <a:gd name="connsiteY38" fmla="*/ 292894 h 423862"/>
              <a:gd name="connsiteX39" fmla="*/ 2669382 w 2821782"/>
              <a:gd name="connsiteY39" fmla="*/ 333375 h 423862"/>
              <a:gd name="connsiteX40" fmla="*/ 2628900 w 2821782"/>
              <a:gd name="connsiteY40" fmla="*/ 369094 h 423862"/>
              <a:gd name="connsiteX41" fmla="*/ 2578894 w 2821782"/>
              <a:gd name="connsiteY41" fmla="*/ 404812 h 423862"/>
              <a:gd name="connsiteX42" fmla="*/ 2555082 w 2821782"/>
              <a:gd name="connsiteY42" fmla="*/ 421481 h 423862"/>
              <a:gd name="connsiteX43" fmla="*/ 2536032 w 2821782"/>
              <a:gd name="connsiteY43" fmla="*/ 423862 h 423862"/>
              <a:gd name="connsiteX44" fmla="*/ 2502694 w 2821782"/>
              <a:gd name="connsiteY44" fmla="*/ 419100 h 423862"/>
              <a:gd name="connsiteX45" fmla="*/ 2469357 w 2821782"/>
              <a:gd name="connsiteY45" fmla="*/ 409575 h 423862"/>
              <a:gd name="connsiteX46" fmla="*/ 2390775 w 2821782"/>
              <a:gd name="connsiteY46" fmla="*/ 376237 h 423862"/>
              <a:gd name="connsiteX47" fmla="*/ 2364582 w 2821782"/>
              <a:gd name="connsiteY47" fmla="*/ 373856 h 423862"/>
              <a:gd name="connsiteX48" fmla="*/ 2033588 w 2821782"/>
              <a:gd name="connsiteY48" fmla="*/ 378619 h 423862"/>
              <a:gd name="connsiteX49" fmla="*/ 1426369 w 2821782"/>
              <a:gd name="connsiteY49" fmla="*/ 383381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21782" h="423862">
                <a:moveTo>
                  <a:pt x="1426369" y="383381"/>
                </a:moveTo>
                <a:lnTo>
                  <a:pt x="814388" y="392906"/>
                </a:lnTo>
                <a:lnTo>
                  <a:pt x="357188" y="397669"/>
                </a:lnTo>
                <a:lnTo>
                  <a:pt x="242888" y="397669"/>
                </a:lnTo>
                <a:lnTo>
                  <a:pt x="195263" y="395287"/>
                </a:lnTo>
                <a:lnTo>
                  <a:pt x="150019" y="388144"/>
                </a:lnTo>
                <a:lnTo>
                  <a:pt x="104775" y="373856"/>
                </a:lnTo>
                <a:lnTo>
                  <a:pt x="64294" y="357187"/>
                </a:lnTo>
                <a:lnTo>
                  <a:pt x="30957" y="333375"/>
                </a:lnTo>
                <a:lnTo>
                  <a:pt x="11907" y="309562"/>
                </a:lnTo>
                <a:lnTo>
                  <a:pt x="0" y="283369"/>
                </a:lnTo>
                <a:lnTo>
                  <a:pt x="0" y="259556"/>
                </a:lnTo>
                <a:lnTo>
                  <a:pt x="16669" y="230981"/>
                </a:lnTo>
                <a:lnTo>
                  <a:pt x="42863" y="211931"/>
                </a:lnTo>
                <a:lnTo>
                  <a:pt x="85725" y="190500"/>
                </a:lnTo>
                <a:lnTo>
                  <a:pt x="161925" y="169069"/>
                </a:lnTo>
                <a:lnTo>
                  <a:pt x="269082" y="150019"/>
                </a:lnTo>
                <a:lnTo>
                  <a:pt x="385763" y="145256"/>
                </a:lnTo>
                <a:lnTo>
                  <a:pt x="635794" y="154781"/>
                </a:lnTo>
                <a:lnTo>
                  <a:pt x="1128713" y="161925"/>
                </a:lnTo>
                <a:lnTo>
                  <a:pt x="1659732" y="161925"/>
                </a:lnTo>
                <a:lnTo>
                  <a:pt x="2205038" y="154781"/>
                </a:lnTo>
                <a:lnTo>
                  <a:pt x="2462213" y="150019"/>
                </a:lnTo>
                <a:lnTo>
                  <a:pt x="2526507" y="147637"/>
                </a:lnTo>
                <a:lnTo>
                  <a:pt x="2564607" y="145256"/>
                </a:lnTo>
                <a:lnTo>
                  <a:pt x="2597944" y="133350"/>
                </a:lnTo>
                <a:lnTo>
                  <a:pt x="2638425" y="114300"/>
                </a:lnTo>
                <a:lnTo>
                  <a:pt x="2688432" y="80962"/>
                </a:lnTo>
                <a:lnTo>
                  <a:pt x="2736057" y="38100"/>
                </a:lnTo>
                <a:lnTo>
                  <a:pt x="2764632" y="14287"/>
                </a:lnTo>
                <a:lnTo>
                  <a:pt x="2786063" y="0"/>
                </a:lnTo>
                <a:lnTo>
                  <a:pt x="2802732" y="0"/>
                </a:lnTo>
                <a:lnTo>
                  <a:pt x="2817019" y="2381"/>
                </a:lnTo>
                <a:lnTo>
                  <a:pt x="2821782" y="9525"/>
                </a:lnTo>
                <a:lnTo>
                  <a:pt x="2819400" y="26194"/>
                </a:lnTo>
                <a:lnTo>
                  <a:pt x="2800350" y="83344"/>
                </a:lnTo>
                <a:lnTo>
                  <a:pt x="2762250" y="180975"/>
                </a:lnTo>
                <a:lnTo>
                  <a:pt x="2733675" y="245269"/>
                </a:lnTo>
                <a:lnTo>
                  <a:pt x="2702719" y="292894"/>
                </a:lnTo>
                <a:lnTo>
                  <a:pt x="2669382" y="333375"/>
                </a:lnTo>
                <a:lnTo>
                  <a:pt x="2628900" y="369094"/>
                </a:lnTo>
                <a:lnTo>
                  <a:pt x="2578894" y="404812"/>
                </a:lnTo>
                <a:lnTo>
                  <a:pt x="2555082" y="421481"/>
                </a:lnTo>
                <a:lnTo>
                  <a:pt x="2536032" y="423862"/>
                </a:lnTo>
                <a:lnTo>
                  <a:pt x="2502694" y="419100"/>
                </a:lnTo>
                <a:lnTo>
                  <a:pt x="2469357" y="409575"/>
                </a:lnTo>
                <a:lnTo>
                  <a:pt x="2390775" y="376237"/>
                </a:lnTo>
                <a:lnTo>
                  <a:pt x="2364582" y="373856"/>
                </a:lnTo>
                <a:lnTo>
                  <a:pt x="2033588" y="378619"/>
                </a:lnTo>
                <a:lnTo>
                  <a:pt x="1426369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D713DDC-1ACA-684E-B1E4-08ABF1CD9962}"/>
              </a:ext>
            </a:extLst>
          </p:cNvPr>
          <p:cNvSpPr/>
          <p:nvPr/>
        </p:nvSpPr>
        <p:spPr>
          <a:xfrm>
            <a:off x="5553075" y="1754188"/>
            <a:ext cx="598488" cy="819150"/>
          </a:xfrm>
          <a:custGeom>
            <a:avLst/>
            <a:gdLst>
              <a:gd name="connsiteX0" fmla="*/ 100013 w 597694"/>
              <a:gd name="connsiteY0" fmla="*/ 561975 h 819150"/>
              <a:gd name="connsiteX1" fmla="*/ 178594 w 597694"/>
              <a:gd name="connsiteY1" fmla="*/ 373857 h 819150"/>
              <a:gd name="connsiteX2" fmla="*/ 216694 w 597694"/>
              <a:gd name="connsiteY2" fmla="*/ 271463 h 819150"/>
              <a:gd name="connsiteX3" fmla="*/ 235744 w 597694"/>
              <a:gd name="connsiteY3" fmla="*/ 204788 h 819150"/>
              <a:gd name="connsiteX4" fmla="*/ 238125 w 597694"/>
              <a:gd name="connsiteY4" fmla="*/ 178594 h 819150"/>
              <a:gd name="connsiteX5" fmla="*/ 238125 w 597694"/>
              <a:gd name="connsiteY5" fmla="*/ 147638 h 819150"/>
              <a:gd name="connsiteX6" fmla="*/ 230981 w 597694"/>
              <a:gd name="connsiteY6" fmla="*/ 128588 h 819150"/>
              <a:gd name="connsiteX7" fmla="*/ 219075 w 597694"/>
              <a:gd name="connsiteY7" fmla="*/ 100013 h 819150"/>
              <a:gd name="connsiteX8" fmla="*/ 164306 w 597694"/>
              <a:gd name="connsiteY8" fmla="*/ 14288 h 819150"/>
              <a:gd name="connsiteX9" fmla="*/ 402431 w 597694"/>
              <a:gd name="connsiteY9" fmla="*/ 0 h 819150"/>
              <a:gd name="connsiteX10" fmla="*/ 523875 w 597694"/>
              <a:gd name="connsiteY10" fmla="*/ 111919 h 819150"/>
              <a:gd name="connsiteX11" fmla="*/ 573881 w 597694"/>
              <a:gd name="connsiteY11" fmla="*/ 152400 h 819150"/>
              <a:gd name="connsiteX12" fmla="*/ 585788 w 597694"/>
              <a:gd name="connsiteY12" fmla="*/ 164307 h 819150"/>
              <a:gd name="connsiteX13" fmla="*/ 595313 w 597694"/>
              <a:gd name="connsiteY13" fmla="*/ 180975 h 819150"/>
              <a:gd name="connsiteX14" fmla="*/ 597694 w 597694"/>
              <a:gd name="connsiteY14" fmla="*/ 197644 h 819150"/>
              <a:gd name="connsiteX15" fmla="*/ 590550 w 597694"/>
              <a:gd name="connsiteY15" fmla="*/ 223838 h 819150"/>
              <a:gd name="connsiteX16" fmla="*/ 573881 w 597694"/>
              <a:gd name="connsiteY16" fmla="*/ 240507 h 819150"/>
              <a:gd name="connsiteX17" fmla="*/ 528638 w 597694"/>
              <a:gd name="connsiteY17" fmla="*/ 259557 h 819150"/>
              <a:gd name="connsiteX18" fmla="*/ 504825 w 597694"/>
              <a:gd name="connsiteY18" fmla="*/ 269082 h 819150"/>
              <a:gd name="connsiteX19" fmla="*/ 411956 w 597694"/>
              <a:gd name="connsiteY19" fmla="*/ 385763 h 819150"/>
              <a:gd name="connsiteX20" fmla="*/ 269081 w 597694"/>
              <a:gd name="connsiteY20" fmla="*/ 552450 h 819150"/>
              <a:gd name="connsiteX21" fmla="*/ 90488 w 597694"/>
              <a:gd name="connsiteY21" fmla="*/ 752475 h 819150"/>
              <a:gd name="connsiteX22" fmla="*/ 66675 w 597694"/>
              <a:gd name="connsiteY22" fmla="*/ 812007 h 819150"/>
              <a:gd name="connsiteX23" fmla="*/ 0 w 597694"/>
              <a:gd name="connsiteY23" fmla="*/ 819150 h 819150"/>
              <a:gd name="connsiteX24" fmla="*/ 26194 w 597694"/>
              <a:gd name="connsiteY24" fmla="*/ 733425 h 819150"/>
              <a:gd name="connsiteX25" fmla="*/ 100013 w 597694"/>
              <a:gd name="connsiteY25" fmla="*/ 561975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97694" h="819150">
                <a:moveTo>
                  <a:pt x="100013" y="561975"/>
                </a:moveTo>
                <a:lnTo>
                  <a:pt x="178594" y="373857"/>
                </a:lnTo>
                <a:lnTo>
                  <a:pt x="216694" y="271463"/>
                </a:lnTo>
                <a:lnTo>
                  <a:pt x="235744" y="204788"/>
                </a:lnTo>
                <a:lnTo>
                  <a:pt x="238125" y="178594"/>
                </a:lnTo>
                <a:lnTo>
                  <a:pt x="238125" y="147638"/>
                </a:lnTo>
                <a:lnTo>
                  <a:pt x="230981" y="128588"/>
                </a:lnTo>
                <a:lnTo>
                  <a:pt x="219075" y="100013"/>
                </a:lnTo>
                <a:lnTo>
                  <a:pt x="164306" y="14288"/>
                </a:lnTo>
                <a:lnTo>
                  <a:pt x="402431" y="0"/>
                </a:lnTo>
                <a:lnTo>
                  <a:pt x="523875" y="111919"/>
                </a:lnTo>
                <a:lnTo>
                  <a:pt x="573881" y="152400"/>
                </a:lnTo>
                <a:lnTo>
                  <a:pt x="585788" y="164307"/>
                </a:lnTo>
                <a:lnTo>
                  <a:pt x="595313" y="180975"/>
                </a:lnTo>
                <a:lnTo>
                  <a:pt x="597694" y="197644"/>
                </a:lnTo>
                <a:lnTo>
                  <a:pt x="590550" y="223838"/>
                </a:lnTo>
                <a:lnTo>
                  <a:pt x="573881" y="240507"/>
                </a:lnTo>
                <a:lnTo>
                  <a:pt x="528638" y="259557"/>
                </a:lnTo>
                <a:lnTo>
                  <a:pt x="504825" y="269082"/>
                </a:lnTo>
                <a:lnTo>
                  <a:pt x="411956" y="385763"/>
                </a:lnTo>
                <a:lnTo>
                  <a:pt x="269081" y="552450"/>
                </a:lnTo>
                <a:lnTo>
                  <a:pt x="90488" y="752475"/>
                </a:lnTo>
                <a:lnTo>
                  <a:pt x="66675" y="812007"/>
                </a:lnTo>
                <a:lnTo>
                  <a:pt x="0" y="819150"/>
                </a:lnTo>
                <a:lnTo>
                  <a:pt x="26194" y="733425"/>
                </a:lnTo>
                <a:lnTo>
                  <a:pt x="100013" y="561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B4C822D-CC6C-9C4A-8814-00206017B2D3}"/>
              </a:ext>
            </a:extLst>
          </p:cNvPr>
          <p:cNvSpPr/>
          <p:nvPr/>
        </p:nvSpPr>
        <p:spPr>
          <a:xfrm rot="16200000">
            <a:off x="4883943" y="2663032"/>
            <a:ext cx="2405063" cy="1670050"/>
          </a:xfrm>
          <a:custGeom>
            <a:avLst/>
            <a:gdLst>
              <a:gd name="connsiteX0" fmla="*/ 950119 w 2405063"/>
              <a:gd name="connsiteY0" fmla="*/ 1626393 h 1669256"/>
              <a:gd name="connsiteX1" fmla="*/ 500063 w 2405063"/>
              <a:gd name="connsiteY1" fmla="*/ 1616868 h 1669256"/>
              <a:gd name="connsiteX2" fmla="*/ 283369 w 2405063"/>
              <a:gd name="connsiteY2" fmla="*/ 1616868 h 1669256"/>
              <a:gd name="connsiteX3" fmla="*/ 188119 w 2405063"/>
              <a:gd name="connsiteY3" fmla="*/ 1609725 h 1669256"/>
              <a:gd name="connsiteX4" fmla="*/ 133350 w 2405063"/>
              <a:gd name="connsiteY4" fmla="*/ 1602581 h 1669256"/>
              <a:gd name="connsiteX5" fmla="*/ 109538 w 2405063"/>
              <a:gd name="connsiteY5" fmla="*/ 1597818 h 1669256"/>
              <a:gd name="connsiteX6" fmla="*/ 76200 w 2405063"/>
              <a:gd name="connsiteY6" fmla="*/ 1585912 h 1669256"/>
              <a:gd name="connsiteX7" fmla="*/ 47625 w 2405063"/>
              <a:gd name="connsiteY7" fmla="*/ 1569243 h 1669256"/>
              <a:gd name="connsiteX8" fmla="*/ 26194 w 2405063"/>
              <a:gd name="connsiteY8" fmla="*/ 1550193 h 1669256"/>
              <a:gd name="connsiteX9" fmla="*/ 11906 w 2405063"/>
              <a:gd name="connsiteY9" fmla="*/ 1531143 h 1669256"/>
              <a:gd name="connsiteX10" fmla="*/ 2381 w 2405063"/>
              <a:gd name="connsiteY10" fmla="*/ 1507331 h 1669256"/>
              <a:gd name="connsiteX11" fmla="*/ 0 w 2405063"/>
              <a:gd name="connsiteY11" fmla="*/ 1483518 h 1669256"/>
              <a:gd name="connsiteX12" fmla="*/ 0 w 2405063"/>
              <a:gd name="connsiteY12" fmla="*/ 1462087 h 1669256"/>
              <a:gd name="connsiteX13" fmla="*/ 9525 w 2405063"/>
              <a:gd name="connsiteY13" fmla="*/ 1438275 h 1669256"/>
              <a:gd name="connsiteX14" fmla="*/ 23813 w 2405063"/>
              <a:gd name="connsiteY14" fmla="*/ 1421606 h 1669256"/>
              <a:gd name="connsiteX15" fmla="*/ 50006 w 2405063"/>
              <a:gd name="connsiteY15" fmla="*/ 1397793 h 1669256"/>
              <a:gd name="connsiteX16" fmla="*/ 121444 w 2405063"/>
              <a:gd name="connsiteY16" fmla="*/ 1364456 h 1669256"/>
              <a:gd name="connsiteX17" fmla="*/ 280988 w 2405063"/>
              <a:gd name="connsiteY17" fmla="*/ 1369218 h 1669256"/>
              <a:gd name="connsiteX18" fmla="*/ 550069 w 2405063"/>
              <a:gd name="connsiteY18" fmla="*/ 1385887 h 1669256"/>
              <a:gd name="connsiteX19" fmla="*/ 847725 w 2405063"/>
              <a:gd name="connsiteY19" fmla="*/ 1388268 h 1669256"/>
              <a:gd name="connsiteX20" fmla="*/ 1016794 w 2405063"/>
              <a:gd name="connsiteY20" fmla="*/ 1390650 h 1669256"/>
              <a:gd name="connsiteX21" fmla="*/ 1562100 w 2405063"/>
              <a:gd name="connsiteY21" fmla="*/ 1393031 h 1669256"/>
              <a:gd name="connsiteX22" fmla="*/ 1743075 w 2405063"/>
              <a:gd name="connsiteY22" fmla="*/ 1390650 h 1669256"/>
              <a:gd name="connsiteX23" fmla="*/ 2019300 w 2405063"/>
              <a:gd name="connsiteY23" fmla="*/ 1393031 h 1669256"/>
              <a:gd name="connsiteX24" fmla="*/ 2105025 w 2405063"/>
              <a:gd name="connsiteY24" fmla="*/ 1390650 h 1669256"/>
              <a:gd name="connsiteX25" fmla="*/ 2150269 w 2405063"/>
              <a:gd name="connsiteY25" fmla="*/ 1388268 h 1669256"/>
              <a:gd name="connsiteX26" fmla="*/ 2174081 w 2405063"/>
              <a:gd name="connsiteY26" fmla="*/ 1378743 h 1669256"/>
              <a:gd name="connsiteX27" fmla="*/ 2195513 w 2405063"/>
              <a:gd name="connsiteY27" fmla="*/ 1357312 h 1669256"/>
              <a:gd name="connsiteX28" fmla="*/ 2205038 w 2405063"/>
              <a:gd name="connsiteY28" fmla="*/ 1331118 h 1669256"/>
              <a:gd name="connsiteX29" fmla="*/ 2207419 w 2405063"/>
              <a:gd name="connsiteY29" fmla="*/ 1295400 h 1669256"/>
              <a:gd name="connsiteX30" fmla="*/ 2157413 w 2405063"/>
              <a:gd name="connsiteY30" fmla="*/ 966787 h 1669256"/>
              <a:gd name="connsiteX31" fmla="*/ 2107406 w 2405063"/>
              <a:gd name="connsiteY31" fmla="*/ 631031 h 1669256"/>
              <a:gd name="connsiteX32" fmla="*/ 2047875 w 2405063"/>
              <a:gd name="connsiteY32" fmla="*/ 228600 h 1669256"/>
              <a:gd name="connsiteX33" fmla="*/ 2024063 w 2405063"/>
              <a:gd name="connsiteY33" fmla="*/ 64293 h 1669256"/>
              <a:gd name="connsiteX34" fmla="*/ 2178844 w 2405063"/>
              <a:gd name="connsiteY34" fmla="*/ 0 h 1669256"/>
              <a:gd name="connsiteX35" fmla="*/ 2188369 w 2405063"/>
              <a:gd name="connsiteY35" fmla="*/ 150018 h 1669256"/>
              <a:gd name="connsiteX36" fmla="*/ 2188369 w 2405063"/>
              <a:gd name="connsiteY36" fmla="*/ 323850 h 1669256"/>
              <a:gd name="connsiteX37" fmla="*/ 2202656 w 2405063"/>
              <a:gd name="connsiteY37" fmla="*/ 402431 h 1669256"/>
              <a:gd name="connsiteX38" fmla="*/ 2269331 w 2405063"/>
              <a:gd name="connsiteY38" fmla="*/ 702468 h 1669256"/>
              <a:gd name="connsiteX39" fmla="*/ 2319338 w 2405063"/>
              <a:gd name="connsiteY39" fmla="*/ 962025 h 1669256"/>
              <a:gd name="connsiteX40" fmla="*/ 2362200 w 2405063"/>
              <a:gd name="connsiteY40" fmla="*/ 1171575 h 1669256"/>
              <a:gd name="connsiteX41" fmla="*/ 2402681 w 2405063"/>
              <a:gd name="connsiteY41" fmla="*/ 1354931 h 1669256"/>
              <a:gd name="connsiteX42" fmla="*/ 2405063 w 2405063"/>
              <a:gd name="connsiteY42" fmla="*/ 1369218 h 1669256"/>
              <a:gd name="connsiteX43" fmla="*/ 2400300 w 2405063"/>
              <a:gd name="connsiteY43" fmla="*/ 1385887 h 1669256"/>
              <a:gd name="connsiteX44" fmla="*/ 2347913 w 2405063"/>
              <a:gd name="connsiteY44" fmla="*/ 1495425 h 1669256"/>
              <a:gd name="connsiteX45" fmla="*/ 2269331 w 2405063"/>
              <a:gd name="connsiteY45" fmla="*/ 1624012 h 1669256"/>
              <a:gd name="connsiteX46" fmla="*/ 2259806 w 2405063"/>
              <a:gd name="connsiteY46" fmla="*/ 1645443 h 1669256"/>
              <a:gd name="connsiteX47" fmla="*/ 2247900 w 2405063"/>
              <a:gd name="connsiteY47" fmla="*/ 1659731 h 1669256"/>
              <a:gd name="connsiteX48" fmla="*/ 2226469 w 2405063"/>
              <a:gd name="connsiteY48" fmla="*/ 1669256 h 1669256"/>
              <a:gd name="connsiteX49" fmla="*/ 2193131 w 2405063"/>
              <a:gd name="connsiteY49" fmla="*/ 1666875 h 1669256"/>
              <a:gd name="connsiteX50" fmla="*/ 2159794 w 2405063"/>
              <a:gd name="connsiteY50" fmla="*/ 1657350 h 1669256"/>
              <a:gd name="connsiteX51" fmla="*/ 2112169 w 2405063"/>
              <a:gd name="connsiteY51" fmla="*/ 1635918 h 1669256"/>
              <a:gd name="connsiteX52" fmla="*/ 1847850 w 2405063"/>
              <a:gd name="connsiteY52" fmla="*/ 1635918 h 1669256"/>
              <a:gd name="connsiteX53" fmla="*/ 1378744 w 2405063"/>
              <a:gd name="connsiteY53" fmla="*/ 1631156 h 1669256"/>
              <a:gd name="connsiteX54" fmla="*/ 950119 w 2405063"/>
              <a:gd name="connsiteY54" fmla="*/ 1626393 h 166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05063" h="1669256">
                <a:moveTo>
                  <a:pt x="950119" y="1626393"/>
                </a:moveTo>
                <a:lnTo>
                  <a:pt x="500063" y="1616868"/>
                </a:lnTo>
                <a:lnTo>
                  <a:pt x="283369" y="1616868"/>
                </a:lnTo>
                <a:lnTo>
                  <a:pt x="188119" y="1609725"/>
                </a:lnTo>
                <a:lnTo>
                  <a:pt x="133350" y="1602581"/>
                </a:lnTo>
                <a:lnTo>
                  <a:pt x="109538" y="1597818"/>
                </a:lnTo>
                <a:lnTo>
                  <a:pt x="76200" y="1585912"/>
                </a:lnTo>
                <a:lnTo>
                  <a:pt x="47625" y="1569243"/>
                </a:lnTo>
                <a:lnTo>
                  <a:pt x="26194" y="1550193"/>
                </a:lnTo>
                <a:lnTo>
                  <a:pt x="11906" y="1531143"/>
                </a:lnTo>
                <a:lnTo>
                  <a:pt x="2381" y="1507331"/>
                </a:lnTo>
                <a:lnTo>
                  <a:pt x="0" y="1483518"/>
                </a:lnTo>
                <a:lnTo>
                  <a:pt x="0" y="1462087"/>
                </a:lnTo>
                <a:lnTo>
                  <a:pt x="9525" y="1438275"/>
                </a:lnTo>
                <a:lnTo>
                  <a:pt x="23813" y="1421606"/>
                </a:lnTo>
                <a:lnTo>
                  <a:pt x="50006" y="1397793"/>
                </a:lnTo>
                <a:lnTo>
                  <a:pt x="121444" y="1364456"/>
                </a:lnTo>
                <a:lnTo>
                  <a:pt x="280988" y="1369218"/>
                </a:lnTo>
                <a:lnTo>
                  <a:pt x="550069" y="1385887"/>
                </a:lnTo>
                <a:lnTo>
                  <a:pt x="847725" y="1388268"/>
                </a:lnTo>
                <a:lnTo>
                  <a:pt x="1016794" y="1390650"/>
                </a:lnTo>
                <a:lnTo>
                  <a:pt x="1562100" y="1393031"/>
                </a:lnTo>
                <a:lnTo>
                  <a:pt x="1743075" y="1390650"/>
                </a:lnTo>
                <a:lnTo>
                  <a:pt x="2019300" y="1393031"/>
                </a:lnTo>
                <a:lnTo>
                  <a:pt x="2105025" y="1390650"/>
                </a:lnTo>
                <a:lnTo>
                  <a:pt x="2150269" y="1388268"/>
                </a:lnTo>
                <a:lnTo>
                  <a:pt x="2174081" y="1378743"/>
                </a:lnTo>
                <a:lnTo>
                  <a:pt x="2195513" y="1357312"/>
                </a:lnTo>
                <a:lnTo>
                  <a:pt x="2205038" y="1331118"/>
                </a:lnTo>
                <a:lnTo>
                  <a:pt x="2207419" y="1295400"/>
                </a:lnTo>
                <a:lnTo>
                  <a:pt x="2157413" y="966787"/>
                </a:lnTo>
                <a:lnTo>
                  <a:pt x="2107406" y="631031"/>
                </a:lnTo>
                <a:lnTo>
                  <a:pt x="2047875" y="228600"/>
                </a:lnTo>
                <a:lnTo>
                  <a:pt x="2024063" y="64293"/>
                </a:lnTo>
                <a:lnTo>
                  <a:pt x="2178844" y="0"/>
                </a:lnTo>
                <a:lnTo>
                  <a:pt x="2188369" y="150018"/>
                </a:lnTo>
                <a:lnTo>
                  <a:pt x="2188369" y="323850"/>
                </a:lnTo>
                <a:lnTo>
                  <a:pt x="2202656" y="402431"/>
                </a:lnTo>
                <a:lnTo>
                  <a:pt x="2269331" y="702468"/>
                </a:lnTo>
                <a:lnTo>
                  <a:pt x="2319338" y="962025"/>
                </a:lnTo>
                <a:lnTo>
                  <a:pt x="2362200" y="1171575"/>
                </a:lnTo>
                <a:lnTo>
                  <a:pt x="2402681" y="1354931"/>
                </a:lnTo>
                <a:lnTo>
                  <a:pt x="2405063" y="1369218"/>
                </a:lnTo>
                <a:lnTo>
                  <a:pt x="2400300" y="1385887"/>
                </a:lnTo>
                <a:lnTo>
                  <a:pt x="2347913" y="1495425"/>
                </a:lnTo>
                <a:lnTo>
                  <a:pt x="2269331" y="1624012"/>
                </a:lnTo>
                <a:lnTo>
                  <a:pt x="2259806" y="1645443"/>
                </a:lnTo>
                <a:lnTo>
                  <a:pt x="2247900" y="1659731"/>
                </a:lnTo>
                <a:lnTo>
                  <a:pt x="2226469" y="1669256"/>
                </a:lnTo>
                <a:lnTo>
                  <a:pt x="2193131" y="1666875"/>
                </a:lnTo>
                <a:lnTo>
                  <a:pt x="2159794" y="1657350"/>
                </a:lnTo>
                <a:lnTo>
                  <a:pt x="2112169" y="1635918"/>
                </a:lnTo>
                <a:lnTo>
                  <a:pt x="1847850" y="1635918"/>
                </a:lnTo>
                <a:lnTo>
                  <a:pt x="1378744" y="1631156"/>
                </a:lnTo>
                <a:lnTo>
                  <a:pt x="950119" y="16263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9B3D7CA-20AA-A147-84D4-7F984C6636D7}"/>
              </a:ext>
            </a:extLst>
          </p:cNvPr>
          <p:cNvSpPr/>
          <p:nvPr/>
        </p:nvSpPr>
        <p:spPr>
          <a:xfrm>
            <a:off x="5305425" y="2954338"/>
            <a:ext cx="1400175" cy="342900"/>
          </a:xfrm>
          <a:custGeom>
            <a:avLst/>
            <a:gdLst>
              <a:gd name="connsiteX0" fmla="*/ 733425 w 1400175"/>
              <a:gd name="connsiteY0" fmla="*/ 264319 h 342900"/>
              <a:gd name="connsiteX1" fmla="*/ 300038 w 1400175"/>
              <a:gd name="connsiteY1" fmla="*/ 330994 h 342900"/>
              <a:gd name="connsiteX2" fmla="*/ 242888 w 1400175"/>
              <a:gd name="connsiteY2" fmla="*/ 342900 h 342900"/>
              <a:gd name="connsiteX3" fmla="*/ 169069 w 1400175"/>
              <a:gd name="connsiteY3" fmla="*/ 335757 h 342900"/>
              <a:gd name="connsiteX4" fmla="*/ 9525 w 1400175"/>
              <a:gd name="connsiteY4" fmla="*/ 302419 h 342900"/>
              <a:gd name="connsiteX5" fmla="*/ 0 w 1400175"/>
              <a:gd name="connsiteY5" fmla="*/ 188119 h 342900"/>
              <a:gd name="connsiteX6" fmla="*/ 238125 w 1400175"/>
              <a:gd name="connsiteY6" fmla="*/ 183357 h 342900"/>
              <a:gd name="connsiteX7" fmla="*/ 357188 w 1400175"/>
              <a:gd name="connsiteY7" fmla="*/ 169069 h 342900"/>
              <a:gd name="connsiteX8" fmla="*/ 519113 w 1400175"/>
              <a:gd name="connsiteY8" fmla="*/ 142875 h 342900"/>
              <a:gd name="connsiteX9" fmla="*/ 673894 w 1400175"/>
              <a:gd name="connsiteY9" fmla="*/ 109538 h 342900"/>
              <a:gd name="connsiteX10" fmla="*/ 776288 w 1400175"/>
              <a:gd name="connsiteY10" fmla="*/ 90488 h 342900"/>
              <a:gd name="connsiteX11" fmla="*/ 859631 w 1400175"/>
              <a:gd name="connsiteY11" fmla="*/ 78582 h 342900"/>
              <a:gd name="connsiteX12" fmla="*/ 978694 w 1400175"/>
              <a:gd name="connsiteY12" fmla="*/ 57150 h 342900"/>
              <a:gd name="connsiteX13" fmla="*/ 1081088 w 1400175"/>
              <a:gd name="connsiteY13" fmla="*/ 30957 h 342900"/>
              <a:gd name="connsiteX14" fmla="*/ 1169194 w 1400175"/>
              <a:gd name="connsiteY14" fmla="*/ 0 h 342900"/>
              <a:gd name="connsiteX15" fmla="*/ 1393031 w 1400175"/>
              <a:gd name="connsiteY15" fmla="*/ 0 h 342900"/>
              <a:gd name="connsiteX16" fmla="*/ 1400175 w 1400175"/>
              <a:gd name="connsiteY16" fmla="*/ 178594 h 342900"/>
              <a:gd name="connsiteX17" fmla="*/ 1202531 w 1400175"/>
              <a:gd name="connsiteY17" fmla="*/ 202407 h 342900"/>
              <a:gd name="connsiteX18" fmla="*/ 1012031 w 1400175"/>
              <a:gd name="connsiteY18" fmla="*/ 228600 h 342900"/>
              <a:gd name="connsiteX19" fmla="*/ 733425 w 1400175"/>
              <a:gd name="connsiteY19" fmla="*/ 264319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400175" h="342900">
                <a:moveTo>
                  <a:pt x="733425" y="264319"/>
                </a:moveTo>
                <a:lnTo>
                  <a:pt x="300038" y="330994"/>
                </a:lnTo>
                <a:lnTo>
                  <a:pt x="242888" y="342900"/>
                </a:lnTo>
                <a:lnTo>
                  <a:pt x="169069" y="335757"/>
                </a:lnTo>
                <a:lnTo>
                  <a:pt x="9525" y="302419"/>
                </a:lnTo>
                <a:lnTo>
                  <a:pt x="0" y="188119"/>
                </a:lnTo>
                <a:lnTo>
                  <a:pt x="238125" y="183357"/>
                </a:lnTo>
                <a:lnTo>
                  <a:pt x="357188" y="169069"/>
                </a:lnTo>
                <a:lnTo>
                  <a:pt x="519113" y="142875"/>
                </a:lnTo>
                <a:lnTo>
                  <a:pt x="673894" y="109538"/>
                </a:lnTo>
                <a:lnTo>
                  <a:pt x="776288" y="90488"/>
                </a:lnTo>
                <a:lnTo>
                  <a:pt x="859631" y="78582"/>
                </a:lnTo>
                <a:lnTo>
                  <a:pt x="978694" y="57150"/>
                </a:lnTo>
                <a:lnTo>
                  <a:pt x="1081088" y="30957"/>
                </a:lnTo>
                <a:lnTo>
                  <a:pt x="1169194" y="0"/>
                </a:lnTo>
                <a:lnTo>
                  <a:pt x="1393031" y="0"/>
                </a:lnTo>
                <a:lnTo>
                  <a:pt x="1400175" y="178594"/>
                </a:lnTo>
                <a:lnTo>
                  <a:pt x="1202531" y="202407"/>
                </a:lnTo>
                <a:lnTo>
                  <a:pt x="1012031" y="228600"/>
                </a:lnTo>
                <a:lnTo>
                  <a:pt x="733425" y="264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16E41BD-2A3F-6D4B-B684-572ECDAB07E3}"/>
              </a:ext>
            </a:extLst>
          </p:cNvPr>
          <p:cNvSpPr/>
          <p:nvPr/>
        </p:nvSpPr>
        <p:spPr>
          <a:xfrm>
            <a:off x="5318125" y="3667125"/>
            <a:ext cx="1400175" cy="323850"/>
          </a:xfrm>
          <a:custGeom>
            <a:avLst/>
            <a:gdLst>
              <a:gd name="connsiteX0" fmla="*/ 685800 w 1400175"/>
              <a:gd name="connsiteY0" fmla="*/ 261938 h 323850"/>
              <a:gd name="connsiteX1" fmla="*/ 309563 w 1400175"/>
              <a:gd name="connsiteY1" fmla="*/ 300038 h 323850"/>
              <a:gd name="connsiteX2" fmla="*/ 250032 w 1400175"/>
              <a:gd name="connsiteY2" fmla="*/ 309563 h 323850"/>
              <a:gd name="connsiteX3" fmla="*/ 2382 w 1400175"/>
              <a:gd name="connsiteY3" fmla="*/ 323850 h 323850"/>
              <a:gd name="connsiteX4" fmla="*/ 0 w 1400175"/>
              <a:gd name="connsiteY4" fmla="*/ 173831 h 323850"/>
              <a:gd name="connsiteX5" fmla="*/ 300038 w 1400175"/>
              <a:gd name="connsiteY5" fmla="*/ 138113 h 323850"/>
              <a:gd name="connsiteX6" fmla="*/ 852488 w 1400175"/>
              <a:gd name="connsiteY6" fmla="*/ 71438 h 323850"/>
              <a:gd name="connsiteX7" fmla="*/ 1400175 w 1400175"/>
              <a:gd name="connsiteY7" fmla="*/ 0 h 323850"/>
              <a:gd name="connsiteX8" fmla="*/ 1400175 w 1400175"/>
              <a:gd name="connsiteY8" fmla="*/ 178594 h 323850"/>
              <a:gd name="connsiteX9" fmla="*/ 1057275 w 1400175"/>
              <a:gd name="connsiteY9" fmla="*/ 219075 h 323850"/>
              <a:gd name="connsiteX10" fmla="*/ 685800 w 1400175"/>
              <a:gd name="connsiteY10" fmla="*/ 261938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175" h="323850">
                <a:moveTo>
                  <a:pt x="685800" y="261938"/>
                </a:moveTo>
                <a:lnTo>
                  <a:pt x="309563" y="300038"/>
                </a:lnTo>
                <a:lnTo>
                  <a:pt x="250032" y="309563"/>
                </a:lnTo>
                <a:lnTo>
                  <a:pt x="2382" y="323850"/>
                </a:lnTo>
                <a:lnTo>
                  <a:pt x="0" y="173831"/>
                </a:lnTo>
                <a:lnTo>
                  <a:pt x="300038" y="138113"/>
                </a:lnTo>
                <a:lnTo>
                  <a:pt x="852488" y="71438"/>
                </a:lnTo>
                <a:lnTo>
                  <a:pt x="1400175" y="0"/>
                </a:lnTo>
                <a:lnTo>
                  <a:pt x="1400175" y="178594"/>
                </a:lnTo>
                <a:lnTo>
                  <a:pt x="1057275" y="219075"/>
                </a:lnTo>
                <a:lnTo>
                  <a:pt x="685800" y="261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7D3377B-4D53-8445-9A85-91E0CBE481CE}"/>
              </a:ext>
            </a:extLst>
          </p:cNvPr>
          <p:cNvSpPr/>
          <p:nvPr/>
        </p:nvSpPr>
        <p:spPr>
          <a:xfrm>
            <a:off x="5291138" y="4400550"/>
            <a:ext cx="1400175" cy="280988"/>
          </a:xfrm>
          <a:custGeom>
            <a:avLst/>
            <a:gdLst>
              <a:gd name="connsiteX0" fmla="*/ 769143 w 1400175"/>
              <a:gd name="connsiteY0" fmla="*/ 230981 h 280988"/>
              <a:gd name="connsiteX1" fmla="*/ 302418 w 1400175"/>
              <a:gd name="connsiteY1" fmla="*/ 269081 h 280988"/>
              <a:gd name="connsiteX2" fmla="*/ 169068 w 1400175"/>
              <a:gd name="connsiteY2" fmla="*/ 280988 h 280988"/>
              <a:gd name="connsiteX3" fmla="*/ 7143 w 1400175"/>
              <a:gd name="connsiteY3" fmla="*/ 278606 h 280988"/>
              <a:gd name="connsiteX4" fmla="*/ 0 w 1400175"/>
              <a:gd name="connsiteY4" fmla="*/ 147638 h 280988"/>
              <a:gd name="connsiteX5" fmla="*/ 111918 w 1400175"/>
              <a:gd name="connsiteY5" fmla="*/ 142875 h 280988"/>
              <a:gd name="connsiteX6" fmla="*/ 538162 w 1400175"/>
              <a:gd name="connsiteY6" fmla="*/ 100013 h 280988"/>
              <a:gd name="connsiteX7" fmla="*/ 883443 w 1400175"/>
              <a:gd name="connsiteY7" fmla="*/ 61913 h 280988"/>
              <a:gd name="connsiteX8" fmla="*/ 1197768 w 1400175"/>
              <a:gd name="connsiteY8" fmla="*/ 28575 h 280988"/>
              <a:gd name="connsiteX9" fmla="*/ 1395412 w 1400175"/>
              <a:gd name="connsiteY9" fmla="*/ 0 h 280988"/>
              <a:gd name="connsiteX10" fmla="*/ 1400175 w 1400175"/>
              <a:gd name="connsiteY10" fmla="*/ 183356 h 280988"/>
              <a:gd name="connsiteX11" fmla="*/ 1164431 w 1400175"/>
              <a:gd name="connsiteY11" fmla="*/ 200025 h 280988"/>
              <a:gd name="connsiteX12" fmla="*/ 769143 w 1400175"/>
              <a:gd name="connsiteY12" fmla="*/ 230981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0175" h="280988">
                <a:moveTo>
                  <a:pt x="769143" y="230981"/>
                </a:moveTo>
                <a:lnTo>
                  <a:pt x="302418" y="269081"/>
                </a:lnTo>
                <a:lnTo>
                  <a:pt x="169068" y="280988"/>
                </a:lnTo>
                <a:lnTo>
                  <a:pt x="7143" y="278606"/>
                </a:lnTo>
                <a:lnTo>
                  <a:pt x="0" y="147638"/>
                </a:lnTo>
                <a:lnTo>
                  <a:pt x="111918" y="142875"/>
                </a:lnTo>
                <a:lnTo>
                  <a:pt x="538162" y="100013"/>
                </a:lnTo>
                <a:lnTo>
                  <a:pt x="883443" y="61913"/>
                </a:lnTo>
                <a:lnTo>
                  <a:pt x="1197768" y="28575"/>
                </a:lnTo>
                <a:lnTo>
                  <a:pt x="1395412" y="0"/>
                </a:lnTo>
                <a:lnTo>
                  <a:pt x="1400175" y="183356"/>
                </a:lnTo>
                <a:lnTo>
                  <a:pt x="1164431" y="200025"/>
                </a:lnTo>
                <a:lnTo>
                  <a:pt x="769143" y="230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011F4D-19DB-414D-B2B3-539BF7D63290}"/>
              </a:ext>
            </a:extLst>
          </p:cNvPr>
          <p:cNvSpPr/>
          <p:nvPr/>
        </p:nvSpPr>
        <p:spPr>
          <a:xfrm>
            <a:off x="4594225" y="4652963"/>
            <a:ext cx="1277938" cy="1143000"/>
          </a:xfrm>
          <a:custGeom>
            <a:avLst/>
            <a:gdLst>
              <a:gd name="connsiteX0" fmla="*/ 778669 w 1278732"/>
              <a:gd name="connsiteY0" fmla="*/ 762000 h 1143000"/>
              <a:gd name="connsiteX1" fmla="*/ 585788 w 1278732"/>
              <a:gd name="connsiteY1" fmla="*/ 885825 h 1143000"/>
              <a:gd name="connsiteX2" fmla="*/ 435769 w 1278732"/>
              <a:gd name="connsiteY2" fmla="*/ 966787 h 1143000"/>
              <a:gd name="connsiteX3" fmla="*/ 283369 w 1278732"/>
              <a:gd name="connsiteY3" fmla="*/ 1040606 h 1143000"/>
              <a:gd name="connsiteX4" fmla="*/ 157163 w 1278732"/>
              <a:gd name="connsiteY4" fmla="*/ 1090612 h 1143000"/>
              <a:gd name="connsiteX5" fmla="*/ 26194 w 1278732"/>
              <a:gd name="connsiteY5" fmla="*/ 1138237 h 1143000"/>
              <a:gd name="connsiteX6" fmla="*/ 9525 w 1278732"/>
              <a:gd name="connsiteY6" fmla="*/ 1143000 h 1143000"/>
              <a:gd name="connsiteX7" fmla="*/ 2382 w 1278732"/>
              <a:gd name="connsiteY7" fmla="*/ 1138237 h 1143000"/>
              <a:gd name="connsiteX8" fmla="*/ 0 w 1278732"/>
              <a:gd name="connsiteY8" fmla="*/ 1131093 h 1143000"/>
              <a:gd name="connsiteX9" fmla="*/ 2382 w 1278732"/>
              <a:gd name="connsiteY9" fmla="*/ 1116806 h 1143000"/>
              <a:gd name="connsiteX10" fmla="*/ 26194 w 1278732"/>
              <a:gd name="connsiteY10" fmla="*/ 1088231 h 1143000"/>
              <a:gd name="connsiteX11" fmla="*/ 47625 w 1278732"/>
              <a:gd name="connsiteY11" fmla="*/ 1066800 h 1143000"/>
              <a:gd name="connsiteX12" fmla="*/ 173832 w 1278732"/>
              <a:gd name="connsiteY12" fmla="*/ 973931 h 1143000"/>
              <a:gd name="connsiteX13" fmla="*/ 321469 w 1278732"/>
              <a:gd name="connsiteY13" fmla="*/ 862012 h 1143000"/>
              <a:gd name="connsiteX14" fmla="*/ 492919 w 1278732"/>
              <a:gd name="connsiteY14" fmla="*/ 728662 h 1143000"/>
              <a:gd name="connsiteX15" fmla="*/ 621507 w 1278732"/>
              <a:gd name="connsiteY15" fmla="*/ 619125 h 1143000"/>
              <a:gd name="connsiteX16" fmla="*/ 759619 w 1278732"/>
              <a:gd name="connsiteY16" fmla="*/ 495300 h 1143000"/>
              <a:gd name="connsiteX17" fmla="*/ 835819 w 1278732"/>
              <a:gd name="connsiteY17" fmla="*/ 416718 h 1143000"/>
              <a:gd name="connsiteX18" fmla="*/ 862013 w 1278732"/>
              <a:gd name="connsiteY18" fmla="*/ 383381 h 1143000"/>
              <a:gd name="connsiteX19" fmla="*/ 881063 w 1278732"/>
              <a:gd name="connsiteY19" fmla="*/ 352425 h 1143000"/>
              <a:gd name="connsiteX20" fmla="*/ 895350 w 1278732"/>
              <a:gd name="connsiteY20" fmla="*/ 326231 h 1143000"/>
              <a:gd name="connsiteX21" fmla="*/ 912019 w 1278732"/>
              <a:gd name="connsiteY21" fmla="*/ 285750 h 1143000"/>
              <a:gd name="connsiteX22" fmla="*/ 914400 w 1278732"/>
              <a:gd name="connsiteY22" fmla="*/ 261937 h 1143000"/>
              <a:gd name="connsiteX23" fmla="*/ 907257 w 1278732"/>
              <a:gd name="connsiteY23" fmla="*/ 223837 h 1143000"/>
              <a:gd name="connsiteX24" fmla="*/ 885825 w 1278732"/>
              <a:gd name="connsiteY24" fmla="*/ 152400 h 1143000"/>
              <a:gd name="connsiteX25" fmla="*/ 857250 w 1278732"/>
              <a:gd name="connsiteY25" fmla="*/ 71437 h 1143000"/>
              <a:gd name="connsiteX26" fmla="*/ 835819 w 1278732"/>
              <a:gd name="connsiteY26" fmla="*/ 0 h 1143000"/>
              <a:gd name="connsiteX27" fmla="*/ 885825 w 1278732"/>
              <a:gd name="connsiteY27" fmla="*/ 16668 h 1143000"/>
              <a:gd name="connsiteX28" fmla="*/ 1052513 w 1278732"/>
              <a:gd name="connsiteY28" fmla="*/ 142875 h 1143000"/>
              <a:gd name="connsiteX29" fmla="*/ 1166813 w 1278732"/>
              <a:gd name="connsiteY29" fmla="*/ 230981 h 1143000"/>
              <a:gd name="connsiteX30" fmla="*/ 1252538 w 1278732"/>
              <a:gd name="connsiteY30" fmla="*/ 300037 h 1143000"/>
              <a:gd name="connsiteX31" fmla="*/ 1266825 w 1278732"/>
              <a:gd name="connsiteY31" fmla="*/ 311943 h 1143000"/>
              <a:gd name="connsiteX32" fmla="*/ 1273969 w 1278732"/>
              <a:gd name="connsiteY32" fmla="*/ 323850 h 1143000"/>
              <a:gd name="connsiteX33" fmla="*/ 1278732 w 1278732"/>
              <a:gd name="connsiteY33" fmla="*/ 342900 h 1143000"/>
              <a:gd name="connsiteX34" fmla="*/ 1278732 w 1278732"/>
              <a:gd name="connsiteY34" fmla="*/ 369093 h 1143000"/>
              <a:gd name="connsiteX35" fmla="*/ 1271588 w 1278732"/>
              <a:gd name="connsiteY35" fmla="*/ 395287 h 1143000"/>
              <a:gd name="connsiteX36" fmla="*/ 1264444 w 1278732"/>
              <a:gd name="connsiteY36" fmla="*/ 407193 h 1143000"/>
              <a:gd name="connsiteX37" fmla="*/ 1231107 w 1278732"/>
              <a:gd name="connsiteY37" fmla="*/ 433387 h 1143000"/>
              <a:gd name="connsiteX38" fmla="*/ 1190625 w 1278732"/>
              <a:gd name="connsiteY38" fmla="*/ 454818 h 1143000"/>
              <a:gd name="connsiteX39" fmla="*/ 1009650 w 1278732"/>
              <a:gd name="connsiteY39" fmla="*/ 597693 h 1143000"/>
              <a:gd name="connsiteX40" fmla="*/ 778669 w 1278732"/>
              <a:gd name="connsiteY40" fmla="*/ 762000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78732" h="1143000">
                <a:moveTo>
                  <a:pt x="778669" y="762000"/>
                </a:moveTo>
                <a:lnTo>
                  <a:pt x="585788" y="885825"/>
                </a:lnTo>
                <a:lnTo>
                  <a:pt x="435769" y="966787"/>
                </a:lnTo>
                <a:lnTo>
                  <a:pt x="283369" y="1040606"/>
                </a:lnTo>
                <a:lnTo>
                  <a:pt x="157163" y="1090612"/>
                </a:lnTo>
                <a:lnTo>
                  <a:pt x="26194" y="1138237"/>
                </a:lnTo>
                <a:lnTo>
                  <a:pt x="9525" y="1143000"/>
                </a:lnTo>
                <a:lnTo>
                  <a:pt x="2382" y="1138237"/>
                </a:lnTo>
                <a:lnTo>
                  <a:pt x="0" y="1131093"/>
                </a:lnTo>
                <a:lnTo>
                  <a:pt x="2382" y="1116806"/>
                </a:lnTo>
                <a:lnTo>
                  <a:pt x="26194" y="1088231"/>
                </a:lnTo>
                <a:lnTo>
                  <a:pt x="47625" y="1066800"/>
                </a:lnTo>
                <a:lnTo>
                  <a:pt x="173832" y="973931"/>
                </a:lnTo>
                <a:lnTo>
                  <a:pt x="321469" y="862012"/>
                </a:lnTo>
                <a:lnTo>
                  <a:pt x="492919" y="728662"/>
                </a:lnTo>
                <a:lnTo>
                  <a:pt x="621507" y="619125"/>
                </a:lnTo>
                <a:lnTo>
                  <a:pt x="759619" y="495300"/>
                </a:lnTo>
                <a:lnTo>
                  <a:pt x="835819" y="416718"/>
                </a:lnTo>
                <a:lnTo>
                  <a:pt x="862013" y="383381"/>
                </a:lnTo>
                <a:lnTo>
                  <a:pt x="881063" y="352425"/>
                </a:lnTo>
                <a:lnTo>
                  <a:pt x="895350" y="326231"/>
                </a:lnTo>
                <a:lnTo>
                  <a:pt x="912019" y="285750"/>
                </a:lnTo>
                <a:lnTo>
                  <a:pt x="914400" y="261937"/>
                </a:lnTo>
                <a:lnTo>
                  <a:pt x="907257" y="223837"/>
                </a:lnTo>
                <a:lnTo>
                  <a:pt x="885825" y="152400"/>
                </a:lnTo>
                <a:lnTo>
                  <a:pt x="857250" y="71437"/>
                </a:lnTo>
                <a:lnTo>
                  <a:pt x="835819" y="0"/>
                </a:lnTo>
                <a:lnTo>
                  <a:pt x="885825" y="16668"/>
                </a:lnTo>
                <a:lnTo>
                  <a:pt x="1052513" y="142875"/>
                </a:lnTo>
                <a:lnTo>
                  <a:pt x="1166813" y="230981"/>
                </a:lnTo>
                <a:lnTo>
                  <a:pt x="1252538" y="300037"/>
                </a:lnTo>
                <a:lnTo>
                  <a:pt x="1266825" y="311943"/>
                </a:lnTo>
                <a:lnTo>
                  <a:pt x="1273969" y="323850"/>
                </a:lnTo>
                <a:lnTo>
                  <a:pt x="1278732" y="342900"/>
                </a:lnTo>
                <a:lnTo>
                  <a:pt x="1278732" y="369093"/>
                </a:lnTo>
                <a:lnTo>
                  <a:pt x="1271588" y="395287"/>
                </a:lnTo>
                <a:lnTo>
                  <a:pt x="1264444" y="407193"/>
                </a:lnTo>
                <a:lnTo>
                  <a:pt x="1231107" y="433387"/>
                </a:lnTo>
                <a:lnTo>
                  <a:pt x="1190625" y="454818"/>
                </a:lnTo>
                <a:lnTo>
                  <a:pt x="1009650" y="597693"/>
                </a:lnTo>
                <a:lnTo>
                  <a:pt x="778669" y="762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D6594F5-C820-447C-AB5A-A6F290C82DE0}"/>
              </a:ext>
            </a:extLst>
          </p:cNvPr>
          <p:cNvGrpSpPr/>
          <p:nvPr/>
        </p:nvGrpSpPr>
        <p:grpSpPr>
          <a:xfrm>
            <a:off x="2445544" y="1474787"/>
            <a:ext cx="4786312" cy="4330700"/>
            <a:chOff x="2576513" y="1617663"/>
            <a:chExt cx="4786312" cy="4330700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EC28CD91-C835-4579-B220-81D9D732EDF6}"/>
                </a:ext>
              </a:extLst>
            </p:cNvPr>
            <p:cNvSpPr/>
            <p:nvPr/>
          </p:nvSpPr>
          <p:spPr>
            <a:xfrm>
              <a:off x="4838700" y="1617663"/>
              <a:ext cx="2452688" cy="511175"/>
            </a:xfrm>
            <a:custGeom>
              <a:avLst/>
              <a:gdLst>
                <a:gd name="connsiteX0" fmla="*/ 1602581 w 2452688"/>
                <a:gd name="connsiteY0" fmla="*/ 292894 h 511969"/>
                <a:gd name="connsiteX1" fmla="*/ 1423988 w 2452688"/>
                <a:gd name="connsiteY1" fmla="*/ 314325 h 511969"/>
                <a:gd name="connsiteX2" fmla="*/ 1283494 w 2452688"/>
                <a:gd name="connsiteY2" fmla="*/ 338137 h 511969"/>
                <a:gd name="connsiteX3" fmla="*/ 1085850 w 2452688"/>
                <a:gd name="connsiteY3" fmla="*/ 350044 h 511969"/>
                <a:gd name="connsiteX4" fmla="*/ 1009650 w 2452688"/>
                <a:gd name="connsiteY4" fmla="*/ 369094 h 511969"/>
                <a:gd name="connsiteX5" fmla="*/ 914400 w 2452688"/>
                <a:gd name="connsiteY5" fmla="*/ 395287 h 511969"/>
                <a:gd name="connsiteX6" fmla="*/ 809625 w 2452688"/>
                <a:gd name="connsiteY6" fmla="*/ 416719 h 511969"/>
                <a:gd name="connsiteX7" fmla="*/ 733425 w 2452688"/>
                <a:gd name="connsiteY7" fmla="*/ 428625 h 511969"/>
                <a:gd name="connsiteX8" fmla="*/ 604838 w 2452688"/>
                <a:gd name="connsiteY8" fmla="*/ 464344 h 511969"/>
                <a:gd name="connsiteX9" fmla="*/ 469106 w 2452688"/>
                <a:gd name="connsiteY9" fmla="*/ 511969 h 511969"/>
                <a:gd name="connsiteX10" fmla="*/ 445294 w 2452688"/>
                <a:gd name="connsiteY10" fmla="*/ 509587 h 511969"/>
                <a:gd name="connsiteX11" fmla="*/ 392906 w 2452688"/>
                <a:gd name="connsiteY11" fmla="*/ 497681 h 511969"/>
                <a:gd name="connsiteX12" fmla="*/ 321469 w 2452688"/>
                <a:gd name="connsiteY12" fmla="*/ 466725 h 511969"/>
                <a:gd name="connsiteX13" fmla="*/ 252413 w 2452688"/>
                <a:gd name="connsiteY13" fmla="*/ 431006 h 511969"/>
                <a:gd name="connsiteX14" fmla="*/ 200025 w 2452688"/>
                <a:gd name="connsiteY14" fmla="*/ 397669 h 511969"/>
                <a:gd name="connsiteX15" fmla="*/ 159544 w 2452688"/>
                <a:gd name="connsiteY15" fmla="*/ 376237 h 511969"/>
                <a:gd name="connsiteX16" fmla="*/ 128588 w 2452688"/>
                <a:gd name="connsiteY16" fmla="*/ 357187 h 511969"/>
                <a:gd name="connsiteX17" fmla="*/ 76200 w 2452688"/>
                <a:gd name="connsiteY17" fmla="*/ 316706 h 511969"/>
                <a:gd name="connsiteX18" fmla="*/ 50006 w 2452688"/>
                <a:gd name="connsiteY18" fmla="*/ 290512 h 511969"/>
                <a:gd name="connsiteX19" fmla="*/ 30956 w 2452688"/>
                <a:gd name="connsiteY19" fmla="*/ 259556 h 511969"/>
                <a:gd name="connsiteX20" fmla="*/ 14288 w 2452688"/>
                <a:gd name="connsiteY20" fmla="*/ 223837 h 511969"/>
                <a:gd name="connsiteX21" fmla="*/ 4763 w 2452688"/>
                <a:gd name="connsiteY21" fmla="*/ 180975 h 511969"/>
                <a:gd name="connsiteX22" fmla="*/ 0 w 2452688"/>
                <a:gd name="connsiteY22" fmla="*/ 157162 h 511969"/>
                <a:gd name="connsiteX23" fmla="*/ 2381 w 2452688"/>
                <a:gd name="connsiteY23" fmla="*/ 140494 h 511969"/>
                <a:gd name="connsiteX24" fmla="*/ 16669 w 2452688"/>
                <a:gd name="connsiteY24" fmla="*/ 135731 h 511969"/>
                <a:gd name="connsiteX25" fmla="*/ 38100 w 2452688"/>
                <a:gd name="connsiteY25" fmla="*/ 140494 h 511969"/>
                <a:gd name="connsiteX26" fmla="*/ 83344 w 2452688"/>
                <a:gd name="connsiteY26" fmla="*/ 169069 h 511969"/>
                <a:gd name="connsiteX27" fmla="*/ 133350 w 2452688"/>
                <a:gd name="connsiteY27" fmla="*/ 207169 h 511969"/>
                <a:gd name="connsiteX28" fmla="*/ 164306 w 2452688"/>
                <a:gd name="connsiteY28" fmla="*/ 238125 h 511969"/>
                <a:gd name="connsiteX29" fmla="*/ 192881 w 2452688"/>
                <a:gd name="connsiteY29" fmla="*/ 257175 h 511969"/>
                <a:gd name="connsiteX30" fmla="*/ 242888 w 2452688"/>
                <a:gd name="connsiteY30" fmla="*/ 276225 h 511969"/>
                <a:gd name="connsiteX31" fmla="*/ 300038 w 2452688"/>
                <a:gd name="connsiteY31" fmla="*/ 290512 h 511969"/>
                <a:gd name="connsiteX32" fmla="*/ 357188 w 2452688"/>
                <a:gd name="connsiteY32" fmla="*/ 297656 h 511969"/>
                <a:gd name="connsiteX33" fmla="*/ 440531 w 2452688"/>
                <a:gd name="connsiteY33" fmla="*/ 295275 h 511969"/>
                <a:gd name="connsiteX34" fmla="*/ 652463 w 2452688"/>
                <a:gd name="connsiteY34" fmla="*/ 259556 h 511969"/>
                <a:gd name="connsiteX35" fmla="*/ 1045369 w 2452688"/>
                <a:gd name="connsiteY35" fmla="*/ 195262 h 511969"/>
                <a:gd name="connsiteX36" fmla="*/ 1412081 w 2452688"/>
                <a:gd name="connsiteY36" fmla="*/ 140494 h 511969"/>
                <a:gd name="connsiteX37" fmla="*/ 1654969 w 2452688"/>
                <a:gd name="connsiteY37" fmla="*/ 107156 h 511969"/>
                <a:gd name="connsiteX38" fmla="*/ 1776413 w 2452688"/>
                <a:gd name="connsiteY38" fmla="*/ 88106 h 511969"/>
                <a:gd name="connsiteX39" fmla="*/ 1850231 w 2452688"/>
                <a:gd name="connsiteY39" fmla="*/ 69056 h 511969"/>
                <a:gd name="connsiteX40" fmla="*/ 1905000 w 2452688"/>
                <a:gd name="connsiteY40" fmla="*/ 50006 h 511969"/>
                <a:gd name="connsiteX41" fmla="*/ 1974056 w 2452688"/>
                <a:gd name="connsiteY41" fmla="*/ 16669 h 511969"/>
                <a:gd name="connsiteX42" fmla="*/ 2002631 w 2452688"/>
                <a:gd name="connsiteY42" fmla="*/ 0 h 511969"/>
                <a:gd name="connsiteX43" fmla="*/ 2095500 w 2452688"/>
                <a:gd name="connsiteY43" fmla="*/ 14287 h 511969"/>
                <a:gd name="connsiteX44" fmla="*/ 2262188 w 2452688"/>
                <a:gd name="connsiteY44" fmla="*/ 50006 h 511969"/>
                <a:gd name="connsiteX45" fmla="*/ 2333625 w 2452688"/>
                <a:gd name="connsiteY45" fmla="*/ 66675 h 511969"/>
                <a:gd name="connsiteX46" fmla="*/ 2366963 w 2452688"/>
                <a:gd name="connsiteY46" fmla="*/ 80962 h 511969"/>
                <a:gd name="connsiteX47" fmla="*/ 2405063 w 2452688"/>
                <a:gd name="connsiteY47" fmla="*/ 104775 h 511969"/>
                <a:gd name="connsiteX48" fmla="*/ 2433638 w 2452688"/>
                <a:gd name="connsiteY48" fmla="*/ 130969 h 511969"/>
                <a:gd name="connsiteX49" fmla="*/ 2443163 w 2452688"/>
                <a:gd name="connsiteY49" fmla="*/ 145256 h 511969"/>
                <a:gd name="connsiteX50" fmla="*/ 2450306 w 2452688"/>
                <a:gd name="connsiteY50" fmla="*/ 166687 h 511969"/>
                <a:gd name="connsiteX51" fmla="*/ 2452688 w 2452688"/>
                <a:gd name="connsiteY51" fmla="*/ 190500 h 511969"/>
                <a:gd name="connsiteX52" fmla="*/ 2445544 w 2452688"/>
                <a:gd name="connsiteY52" fmla="*/ 214312 h 511969"/>
                <a:gd name="connsiteX53" fmla="*/ 2428875 w 2452688"/>
                <a:gd name="connsiteY53" fmla="*/ 235744 h 511969"/>
                <a:gd name="connsiteX54" fmla="*/ 2400300 w 2452688"/>
                <a:gd name="connsiteY54" fmla="*/ 264319 h 511969"/>
                <a:gd name="connsiteX55" fmla="*/ 2362200 w 2452688"/>
                <a:gd name="connsiteY55" fmla="*/ 285750 h 511969"/>
                <a:gd name="connsiteX56" fmla="*/ 2312194 w 2452688"/>
                <a:gd name="connsiteY56" fmla="*/ 283369 h 511969"/>
                <a:gd name="connsiteX57" fmla="*/ 2183606 w 2452688"/>
                <a:gd name="connsiteY57" fmla="*/ 273844 h 511969"/>
                <a:gd name="connsiteX58" fmla="*/ 2019300 w 2452688"/>
                <a:gd name="connsiteY58" fmla="*/ 266700 h 511969"/>
                <a:gd name="connsiteX59" fmla="*/ 1885950 w 2452688"/>
                <a:gd name="connsiteY59" fmla="*/ 271462 h 511969"/>
                <a:gd name="connsiteX60" fmla="*/ 1602581 w 2452688"/>
                <a:gd name="connsiteY60" fmla="*/ 2928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2688" h="511969">
                  <a:moveTo>
                    <a:pt x="1602581" y="292894"/>
                  </a:moveTo>
                  <a:lnTo>
                    <a:pt x="1423988" y="314325"/>
                  </a:lnTo>
                  <a:lnTo>
                    <a:pt x="1283494" y="338137"/>
                  </a:lnTo>
                  <a:lnTo>
                    <a:pt x="1085850" y="350044"/>
                  </a:lnTo>
                  <a:lnTo>
                    <a:pt x="1009650" y="369094"/>
                  </a:lnTo>
                  <a:lnTo>
                    <a:pt x="914400" y="395287"/>
                  </a:lnTo>
                  <a:lnTo>
                    <a:pt x="809625" y="416719"/>
                  </a:lnTo>
                  <a:lnTo>
                    <a:pt x="733425" y="428625"/>
                  </a:lnTo>
                  <a:lnTo>
                    <a:pt x="604838" y="464344"/>
                  </a:lnTo>
                  <a:lnTo>
                    <a:pt x="469106" y="511969"/>
                  </a:lnTo>
                  <a:lnTo>
                    <a:pt x="445294" y="509587"/>
                  </a:lnTo>
                  <a:lnTo>
                    <a:pt x="392906" y="497681"/>
                  </a:lnTo>
                  <a:lnTo>
                    <a:pt x="321469" y="466725"/>
                  </a:lnTo>
                  <a:lnTo>
                    <a:pt x="252413" y="431006"/>
                  </a:lnTo>
                  <a:lnTo>
                    <a:pt x="200025" y="397669"/>
                  </a:lnTo>
                  <a:lnTo>
                    <a:pt x="159544" y="376237"/>
                  </a:lnTo>
                  <a:lnTo>
                    <a:pt x="128588" y="357187"/>
                  </a:lnTo>
                  <a:lnTo>
                    <a:pt x="76200" y="316706"/>
                  </a:lnTo>
                  <a:lnTo>
                    <a:pt x="50006" y="290512"/>
                  </a:lnTo>
                  <a:lnTo>
                    <a:pt x="30956" y="259556"/>
                  </a:lnTo>
                  <a:lnTo>
                    <a:pt x="14288" y="223837"/>
                  </a:lnTo>
                  <a:lnTo>
                    <a:pt x="4763" y="180975"/>
                  </a:lnTo>
                  <a:lnTo>
                    <a:pt x="0" y="157162"/>
                  </a:lnTo>
                  <a:lnTo>
                    <a:pt x="2381" y="140494"/>
                  </a:lnTo>
                  <a:lnTo>
                    <a:pt x="16669" y="135731"/>
                  </a:lnTo>
                  <a:lnTo>
                    <a:pt x="38100" y="140494"/>
                  </a:lnTo>
                  <a:lnTo>
                    <a:pt x="83344" y="169069"/>
                  </a:lnTo>
                  <a:lnTo>
                    <a:pt x="133350" y="207169"/>
                  </a:lnTo>
                  <a:lnTo>
                    <a:pt x="164306" y="238125"/>
                  </a:lnTo>
                  <a:lnTo>
                    <a:pt x="192881" y="257175"/>
                  </a:lnTo>
                  <a:lnTo>
                    <a:pt x="242888" y="276225"/>
                  </a:lnTo>
                  <a:lnTo>
                    <a:pt x="300038" y="290512"/>
                  </a:lnTo>
                  <a:lnTo>
                    <a:pt x="357188" y="297656"/>
                  </a:lnTo>
                  <a:lnTo>
                    <a:pt x="440531" y="295275"/>
                  </a:lnTo>
                  <a:lnTo>
                    <a:pt x="652463" y="259556"/>
                  </a:lnTo>
                  <a:lnTo>
                    <a:pt x="1045369" y="195262"/>
                  </a:lnTo>
                  <a:lnTo>
                    <a:pt x="1412081" y="140494"/>
                  </a:lnTo>
                  <a:lnTo>
                    <a:pt x="1654969" y="107156"/>
                  </a:lnTo>
                  <a:lnTo>
                    <a:pt x="1776413" y="88106"/>
                  </a:lnTo>
                  <a:lnTo>
                    <a:pt x="1850231" y="69056"/>
                  </a:lnTo>
                  <a:lnTo>
                    <a:pt x="1905000" y="50006"/>
                  </a:lnTo>
                  <a:lnTo>
                    <a:pt x="1974056" y="16669"/>
                  </a:lnTo>
                  <a:lnTo>
                    <a:pt x="2002631" y="0"/>
                  </a:lnTo>
                  <a:lnTo>
                    <a:pt x="2095500" y="14287"/>
                  </a:lnTo>
                  <a:lnTo>
                    <a:pt x="2262188" y="50006"/>
                  </a:lnTo>
                  <a:lnTo>
                    <a:pt x="2333625" y="66675"/>
                  </a:lnTo>
                  <a:lnTo>
                    <a:pt x="2366963" y="80962"/>
                  </a:lnTo>
                  <a:lnTo>
                    <a:pt x="2405063" y="104775"/>
                  </a:lnTo>
                  <a:lnTo>
                    <a:pt x="2433638" y="130969"/>
                  </a:lnTo>
                  <a:lnTo>
                    <a:pt x="2443163" y="145256"/>
                  </a:lnTo>
                  <a:lnTo>
                    <a:pt x="2450306" y="166687"/>
                  </a:lnTo>
                  <a:lnTo>
                    <a:pt x="2452688" y="190500"/>
                  </a:lnTo>
                  <a:lnTo>
                    <a:pt x="2445544" y="214312"/>
                  </a:lnTo>
                  <a:lnTo>
                    <a:pt x="2428875" y="235744"/>
                  </a:lnTo>
                  <a:lnTo>
                    <a:pt x="2400300" y="264319"/>
                  </a:lnTo>
                  <a:lnTo>
                    <a:pt x="2362200" y="285750"/>
                  </a:lnTo>
                  <a:lnTo>
                    <a:pt x="2312194" y="283369"/>
                  </a:lnTo>
                  <a:lnTo>
                    <a:pt x="2183606" y="273844"/>
                  </a:lnTo>
                  <a:lnTo>
                    <a:pt x="2019300" y="266700"/>
                  </a:lnTo>
                  <a:lnTo>
                    <a:pt x="1885950" y="271462"/>
                  </a:lnTo>
                  <a:lnTo>
                    <a:pt x="1602581" y="292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">
              <a:extLst>
                <a:ext uri="{FF2B5EF4-FFF2-40B4-BE49-F238E27FC236}">
                  <a16:creationId xmlns:a16="http://schemas.microsoft.com/office/drawing/2014/main" id="{1C8F6C24-01EC-423B-A1CB-8E321CFC1CBB}"/>
                </a:ext>
              </a:extLst>
            </p:cNvPr>
            <p:cNvSpPr/>
            <p:nvPr/>
          </p:nvSpPr>
          <p:spPr>
            <a:xfrm>
              <a:off x="6375400" y="4905375"/>
              <a:ext cx="987425" cy="1020763"/>
            </a:xfrm>
            <a:custGeom>
              <a:avLst/>
              <a:gdLst>
                <a:gd name="connsiteX0" fmla="*/ 611982 w 988219"/>
                <a:gd name="connsiteY0" fmla="*/ 695325 h 1021556"/>
                <a:gd name="connsiteX1" fmla="*/ 521494 w 988219"/>
                <a:gd name="connsiteY1" fmla="*/ 557213 h 1021556"/>
                <a:gd name="connsiteX2" fmla="*/ 452438 w 988219"/>
                <a:gd name="connsiteY2" fmla="*/ 464344 h 1021556"/>
                <a:gd name="connsiteX3" fmla="*/ 371475 w 988219"/>
                <a:gd name="connsiteY3" fmla="*/ 369094 h 1021556"/>
                <a:gd name="connsiteX4" fmla="*/ 304800 w 988219"/>
                <a:gd name="connsiteY4" fmla="*/ 295275 h 1021556"/>
                <a:gd name="connsiteX5" fmla="*/ 228600 w 988219"/>
                <a:gd name="connsiteY5" fmla="*/ 223838 h 1021556"/>
                <a:gd name="connsiteX6" fmla="*/ 169069 w 988219"/>
                <a:gd name="connsiteY6" fmla="*/ 173831 h 1021556"/>
                <a:gd name="connsiteX7" fmla="*/ 102394 w 988219"/>
                <a:gd name="connsiteY7" fmla="*/ 121444 h 1021556"/>
                <a:gd name="connsiteX8" fmla="*/ 52388 w 988219"/>
                <a:gd name="connsiteY8" fmla="*/ 85725 h 1021556"/>
                <a:gd name="connsiteX9" fmla="*/ 19050 w 988219"/>
                <a:gd name="connsiteY9" fmla="*/ 66675 h 1021556"/>
                <a:gd name="connsiteX10" fmla="*/ 4763 w 988219"/>
                <a:gd name="connsiteY10" fmla="*/ 42863 h 1021556"/>
                <a:gd name="connsiteX11" fmla="*/ 0 w 988219"/>
                <a:gd name="connsiteY11" fmla="*/ 21431 h 1021556"/>
                <a:gd name="connsiteX12" fmla="*/ 9525 w 988219"/>
                <a:gd name="connsiteY12" fmla="*/ 2381 h 1021556"/>
                <a:gd name="connsiteX13" fmla="*/ 30957 w 988219"/>
                <a:gd name="connsiteY13" fmla="*/ 0 h 1021556"/>
                <a:gd name="connsiteX14" fmla="*/ 95250 w 988219"/>
                <a:gd name="connsiteY14" fmla="*/ 28575 h 1021556"/>
                <a:gd name="connsiteX15" fmla="*/ 238125 w 988219"/>
                <a:gd name="connsiteY15" fmla="*/ 100013 h 1021556"/>
                <a:gd name="connsiteX16" fmla="*/ 381000 w 988219"/>
                <a:gd name="connsiteY16" fmla="*/ 173831 h 1021556"/>
                <a:gd name="connsiteX17" fmla="*/ 514350 w 988219"/>
                <a:gd name="connsiteY17" fmla="*/ 252413 h 1021556"/>
                <a:gd name="connsiteX18" fmla="*/ 611982 w 988219"/>
                <a:gd name="connsiteY18" fmla="*/ 319088 h 1021556"/>
                <a:gd name="connsiteX19" fmla="*/ 700088 w 988219"/>
                <a:gd name="connsiteY19" fmla="*/ 383381 h 1021556"/>
                <a:gd name="connsiteX20" fmla="*/ 757238 w 988219"/>
                <a:gd name="connsiteY20" fmla="*/ 428625 h 1021556"/>
                <a:gd name="connsiteX21" fmla="*/ 819150 w 988219"/>
                <a:gd name="connsiteY21" fmla="*/ 488156 h 1021556"/>
                <a:gd name="connsiteX22" fmla="*/ 885825 w 988219"/>
                <a:gd name="connsiteY22" fmla="*/ 566738 h 1021556"/>
                <a:gd name="connsiteX23" fmla="*/ 928688 w 988219"/>
                <a:gd name="connsiteY23" fmla="*/ 626269 h 1021556"/>
                <a:gd name="connsiteX24" fmla="*/ 964407 w 988219"/>
                <a:gd name="connsiteY24" fmla="*/ 700088 h 1021556"/>
                <a:gd name="connsiteX25" fmla="*/ 983457 w 988219"/>
                <a:gd name="connsiteY25" fmla="*/ 764381 h 1021556"/>
                <a:gd name="connsiteX26" fmla="*/ 988219 w 988219"/>
                <a:gd name="connsiteY26" fmla="*/ 816769 h 1021556"/>
                <a:gd name="connsiteX27" fmla="*/ 978694 w 988219"/>
                <a:gd name="connsiteY27" fmla="*/ 881063 h 1021556"/>
                <a:gd name="connsiteX28" fmla="*/ 959644 w 988219"/>
                <a:gd name="connsiteY28" fmla="*/ 931069 h 1021556"/>
                <a:gd name="connsiteX29" fmla="*/ 935832 w 988219"/>
                <a:gd name="connsiteY29" fmla="*/ 966788 h 1021556"/>
                <a:gd name="connsiteX30" fmla="*/ 907257 w 988219"/>
                <a:gd name="connsiteY30" fmla="*/ 997744 h 1021556"/>
                <a:gd name="connsiteX31" fmla="*/ 876300 w 988219"/>
                <a:gd name="connsiteY31" fmla="*/ 1016794 h 1021556"/>
                <a:gd name="connsiteX32" fmla="*/ 852488 w 988219"/>
                <a:gd name="connsiteY32" fmla="*/ 1021556 h 1021556"/>
                <a:gd name="connsiteX33" fmla="*/ 831057 w 988219"/>
                <a:gd name="connsiteY33" fmla="*/ 1019175 h 1021556"/>
                <a:gd name="connsiteX34" fmla="*/ 802482 w 988219"/>
                <a:gd name="connsiteY34" fmla="*/ 1009650 h 1021556"/>
                <a:gd name="connsiteX35" fmla="*/ 785813 w 988219"/>
                <a:gd name="connsiteY35" fmla="*/ 990600 h 1021556"/>
                <a:gd name="connsiteX36" fmla="*/ 759619 w 988219"/>
                <a:gd name="connsiteY36" fmla="*/ 945356 h 1021556"/>
                <a:gd name="connsiteX37" fmla="*/ 690563 w 988219"/>
                <a:gd name="connsiteY37" fmla="*/ 814388 h 1021556"/>
                <a:gd name="connsiteX38" fmla="*/ 611982 w 988219"/>
                <a:gd name="connsiteY38" fmla="*/ 69532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8219" h="1021556">
                  <a:moveTo>
                    <a:pt x="611982" y="695325"/>
                  </a:moveTo>
                  <a:lnTo>
                    <a:pt x="521494" y="557213"/>
                  </a:lnTo>
                  <a:lnTo>
                    <a:pt x="452438" y="464344"/>
                  </a:lnTo>
                  <a:lnTo>
                    <a:pt x="371475" y="369094"/>
                  </a:lnTo>
                  <a:lnTo>
                    <a:pt x="304800" y="295275"/>
                  </a:lnTo>
                  <a:lnTo>
                    <a:pt x="228600" y="223838"/>
                  </a:lnTo>
                  <a:lnTo>
                    <a:pt x="169069" y="173831"/>
                  </a:lnTo>
                  <a:lnTo>
                    <a:pt x="102394" y="121444"/>
                  </a:lnTo>
                  <a:lnTo>
                    <a:pt x="52388" y="85725"/>
                  </a:lnTo>
                  <a:lnTo>
                    <a:pt x="19050" y="66675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9525" y="2381"/>
                  </a:lnTo>
                  <a:lnTo>
                    <a:pt x="30957" y="0"/>
                  </a:lnTo>
                  <a:lnTo>
                    <a:pt x="95250" y="28575"/>
                  </a:lnTo>
                  <a:lnTo>
                    <a:pt x="238125" y="100013"/>
                  </a:lnTo>
                  <a:lnTo>
                    <a:pt x="381000" y="173831"/>
                  </a:lnTo>
                  <a:lnTo>
                    <a:pt x="514350" y="252413"/>
                  </a:lnTo>
                  <a:lnTo>
                    <a:pt x="611982" y="319088"/>
                  </a:lnTo>
                  <a:lnTo>
                    <a:pt x="700088" y="383381"/>
                  </a:lnTo>
                  <a:lnTo>
                    <a:pt x="757238" y="428625"/>
                  </a:lnTo>
                  <a:lnTo>
                    <a:pt x="819150" y="488156"/>
                  </a:lnTo>
                  <a:lnTo>
                    <a:pt x="885825" y="566738"/>
                  </a:lnTo>
                  <a:lnTo>
                    <a:pt x="928688" y="626269"/>
                  </a:lnTo>
                  <a:lnTo>
                    <a:pt x="964407" y="700088"/>
                  </a:lnTo>
                  <a:lnTo>
                    <a:pt x="983457" y="764381"/>
                  </a:lnTo>
                  <a:lnTo>
                    <a:pt x="988219" y="816769"/>
                  </a:lnTo>
                  <a:lnTo>
                    <a:pt x="978694" y="881063"/>
                  </a:lnTo>
                  <a:lnTo>
                    <a:pt x="959644" y="931069"/>
                  </a:lnTo>
                  <a:lnTo>
                    <a:pt x="935832" y="966788"/>
                  </a:lnTo>
                  <a:lnTo>
                    <a:pt x="907257" y="997744"/>
                  </a:lnTo>
                  <a:lnTo>
                    <a:pt x="876300" y="1016794"/>
                  </a:lnTo>
                  <a:lnTo>
                    <a:pt x="852488" y="1021556"/>
                  </a:lnTo>
                  <a:lnTo>
                    <a:pt x="831057" y="1019175"/>
                  </a:lnTo>
                  <a:lnTo>
                    <a:pt x="802482" y="1009650"/>
                  </a:lnTo>
                  <a:lnTo>
                    <a:pt x="785813" y="990600"/>
                  </a:lnTo>
                  <a:lnTo>
                    <a:pt x="759619" y="945356"/>
                  </a:lnTo>
                  <a:lnTo>
                    <a:pt x="690563" y="814388"/>
                  </a:lnTo>
                  <a:lnTo>
                    <a:pt x="611982" y="695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92A7EC19-19BF-4A0D-9A3F-7B354C7C3C20}"/>
                </a:ext>
              </a:extLst>
            </p:cNvPr>
            <p:cNvSpPr/>
            <p:nvPr/>
          </p:nvSpPr>
          <p:spPr>
            <a:xfrm rot="16200000">
              <a:off x="4154488" y="3622675"/>
              <a:ext cx="2406650" cy="377825"/>
            </a:xfrm>
            <a:custGeom>
              <a:avLst/>
              <a:gdLst>
                <a:gd name="connsiteX0" fmla="*/ 1357313 w 2407444"/>
                <a:gd name="connsiteY0" fmla="*/ 376237 h 378619"/>
                <a:gd name="connsiteX1" fmla="*/ 1012031 w 2407444"/>
                <a:gd name="connsiteY1" fmla="*/ 378619 h 378619"/>
                <a:gd name="connsiteX2" fmla="*/ 876300 w 2407444"/>
                <a:gd name="connsiteY2" fmla="*/ 373856 h 378619"/>
                <a:gd name="connsiteX3" fmla="*/ 300038 w 2407444"/>
                <a:gd name="connsiteY3" fmla="*/ 376237 h 378619"/>
                <a:gd name="connsiteX4" fmla="*/ 176213 w 2407444"/>
                <a:gd name="connsiteY4" fmla="*/ 354806 h 378619"/>
                <a:gd name="connsiteX5" fmla="*/ 128588 w 2407444"/>
                <a:gd name="connsiteY5" fmla="*/ 340519 h 378619"/>
                <a:gd name="connsiteX6" fmla="*/ 76200 w 2407444"/>
                <a:gd name="connsiteY6" fmla="*/ 321469 h 378619"/>
                <a:gd name="connsiteX7" fmla="*/ 45244 w 2407444"/>
                <a:gd name="connsiteY7" fmla="*/ 309562 h 378619"/>
                <a:gd name="connsiteX8" fmla="*/ 23813 w 2407444"/>
                <a:gd name="connsiteY8" fmla="*/ 295275 h 378619"/>
                <a:gd name="connsiteX9" fmla="*/ 7144 w 2407444"/>
                <a:gd name="connsiteY9" fmla="*/ 276225 h 378619"/>
                <a:gd name="connsiteX10" fmla="*/ 0 w 2407444"/>
                <a:gd name="connsiteY10" fmla="*/ 257175 h 378619"/>
                <a:gd name="connsiteX11" fmla="*/ 2381 w 2407444"/>
                <a:gd name="connsiteY11" fmla="*/ 233362 h 378619"/>
                <a:gd name="connsiteX12" fmla="*/ 14288 w 2407444"/>
                <a:gd name="connsiteY12" fmla="*/ 214312 h 378619"/>
                <a:gd name="connsiteX13" fmla="*/ 42863 w 2407444"/>
                <a:gd name="connsiteY13" fmla="*/ 197644 h 378619"/>
                <a:gd name="connsiteX14" fmla="*/ 90488 w 2407444"/>
                <a:gd name="connsiteY14" fmla="*/ 180975 h 378619"/>
                <a:gd name="connsiteX15" fmla="*/ 130969 w 2407444"/>
                <a:gd name="connsiteY15" fmla="*/ 171450 h 378619"/>
                <a:gd name="connsiteX16" fmla="*/ 200025 w 2407444"/>
                <a:gd name="connsiteY16" fmla="*/ 161925 h 378619"/>
                <a:gd name="connsiteX17" fmla="*/ 280988 w 2407444"/>
                <a:gd name="connsiteY17" fmla="*/ 157162 h 378619"/>
                <a:gd name="connsiteX18" fmla="*/ 435769 w 2407444"/>
                <a:gd name="connsiteY18" fmla="*/ 154781 h 378619"/>
                <a:gd name="connsiteX19" fmla="*/ 723900 w 2407444"/>
                <a:gd name="connsiteY19" fmla="*/ 152400 h 378619"/>
                <a:gd name="connsiteX20" fmla="*/ 1264444 w 2407444"/>
                <a:gd name="connsiteY20" fmla="*/ 154781 h 378619"/>
                <a:gd name="connsiteX21" fmla="*/ 1743075 w 2407444"/>
                <a:gd name="connsiteY21" fmla="*/ 152400 h 378619"/>
                <a:gd name="connsiteX22" fmla="*/ 2033588 w 2407444"/>
                <a:gd name="connsiteY22" fmla="*/ 154781 h 378619"/>
                <a:gd name="connsiteX23" fmla="*/ 2105025 w 2407444"/>
                <a:gd name="connsiteY23" fmla="*/ 152400 h 378619"/>
                <a:gd name="connsiteX24" fmla="*/ 2138363 w 2407444"/>
                <a:gd name="connsiteY24" fmla="*/ 150019 h 378619"/>
                <a:gd name="connsiteX25" fmla="*/ 2162175 w 2407444"/>
                <a:gd name="connsiteY25" fmla="*/ 145256 h 378619"/>
                <a:gd name="connsiteX26" fmla="*/ 2202656 w 2407444"/>
                <a:gd name="connsiteY26" fmla="*/ 128587 h 378619"/>
                <a:gd name="connsiteX27" fmla="*/ 2250281 w 2407444"/>
                <a:gd name="connsiteY27" fmla="*/ 100012 h 378619"/>
                <a:gd name="connsiteX28" fmla="*/ 2302669 w 2407444"/>
                <a:gd name="connsiteY28" fmla="*/ 61912 h 378619"/>
                <a:gd name="connsiteX29" fmla="*/ 2340769 w 2407444"/>
                <a:gd name="connsiteY29" fmla="*/ 28575 h 378619"/>
                <a:gd name="connsiteX30" fmla="*/ 2362200 w 2407444"/>
                <a:gd name="connsiteY30" fmla="*/ 9525 h 378619"/>
                <a:gd name="connsiteX31" fmla="*/ 2374106 w 2407444"/>
                <a:gd name="connsiteY31" fmla="*/ 2381 h 378619"/>
                <a:gd name="connsiteX32" fmla="*/ 2390775 w 2407444"/>
                <a:gd name="connsiteY32" fmla="*/ 0 h 378619"/>
                <a:gd name="connsiteX33" fmla="*/ 2402681 w 2407444"/>
                <a:gd name="connsiteY33" fmla="*/ 4762 h 378619"/>
                <a:gd name="connsiteX34" fmla="*/ 2407444 w 2407444"/>
                <a:gd name="connsiteY34" fmla="*/ 11906 h 378619"/>
                <a:gd name="connsiteX35" fmla="*/ 2407444 w 2407444"/>
                <a:gd name="connsiteY35" fmla="*/ 21431 h 378619"/>
                <a:gd name="connsiteX36" fmla="*/ 2393156 w 2407444"/>
                <a:gd name="connsiteY36" fmla="*/ 54769 h 378619"/>
                <a:gd name="connsiteX37" fmla="*/ 2376488 w 2407444"/>
                <a:gd name="connsiteY37" fmla="*/ 92869 h 378619"/>
                <a:gd name="connsiteX38" fmla="*/ 2362200 w 2407444"/>
                <a:gd name="connsiteY38" fmla="*/ 157162 h 378619"/>
                <a:gd name="connsiteX39" fmla="*/ 2352675 w 2407444"/>
                <a:gd name="connsiteY39" fmla="*/ 214312 h 378619"/>
                <a:gd name="connsiteX40" fmla="*/ 2347913 w 2407444"/>
                <a:gd name="connsiteY40" fmla="*/ 292894 h 378619"/>
                <a:gd name="connsiteX41" fmla="*/ 2343150 w 2407444"/>
                <a:gd name="connsiteY41" fmla="*/ 326231 h 378619"/>
                <a:gd name="connsiteX42" fmla="*/ 2181225 w 2407444"/>
                <a:gd name="connsiteY42" fmla="*/ 335756 h 378619"/>
                <a:gd name="connsiteX43" fmla="*/ 1714500 w 2407444"/>
                <a:gd name="connsiteY43" fmla="*/ 378619 h 378619"/>
                <a:gd name="connsiteX44" fmla="*/ 1357313 w 2407444"/>
                <a:gd name="connsiteY44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07444" h="378619">
                  <a:moveTo>
                    <a:pt x="1357313" y="376237"/>
                  </a:moveTo>
                  <a:lnTo>
                    <a:pt x="1012031" y="378619"/>
                  </a:lnTo>
                  <a:lnTo>
                    <a:pt x="876300" y="373856"/>
                  </a:lnTo>
                  <a:lnTo>
                    <a:pt x="300038" y="376237"/>
                  </a:lnTo>
                  <a:lnTo>
                    <a:pt x="176213" y="354806"/>
                  </a:lnTo>
                  <a:lnTo>
                    <a:pt x="128588" y="340519"/>
                  </a:lnTo>
                  <a:lnTo>
                    <a:pt x="76200" y="321469"/>
                  </a:lnTo>
                  <a:lnTo>
                    <a:pt x="45244" y="309562"/>
                  </a:lnTo>
                  <a:lnTo>
                    <a:pt x="23813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2381" y="233362"/>
                  </a:lnTo>
                  <a:lnTo>
                    <a:pt x="14288" y="214312"/>
                  </a:lnTo>
                  <a:lnTo>
                    <a:pt x="42863" y="197644"/>
                  </a:lnTo>
                  <a:lnTo>
                    <a:pt x="90488" y="180975"/>
                  </a:lnTo>
                  <a:lnTo>
                    <a:pt x="130969" y="171450"/>
                  </a:lnTo>
                  <a:lnTo>
                    <a:pt x="200025" y="161925"/>
                  </a:lnTo>
                  <a:lnTo>
                    <a:pt x="280988" y="157162"/>
                  </a:lnTo>
                  <a:lnTo>
                    <a:pt x="435769" y="154781"/>
                  </a:lnTo>
                  <a:lnTo>
                    <a:pt x="723900" y="152400"/>
                  </a:lnTo>
                  <a:lnTo>
                    <a:pt x="1264444" y="154781"/>
                  </a:lnTo>
                  <a:lnTo>
                    <a:pt x="1743075" y="152400"/>
                  </a:lnTo>
                  <a:lnTo>
                    <a:pt x="2033588" y="154781"/>
                  </a:lnTo>
                  <a:lnTo>
                    <a:pt x="2105025" y="152400"/>
                  </a:lnTo>
                  <a:lnTo>
                    <a:pt x="2138363" y="150019"/>
                  </a:lnTo>
                  <a:lnTo>
                    <a:pt x="2162175" y="145256"/>
                  </a:lnTo>
                  <a:lnTo>
                    <a:pt x="2202656" y="128587"/>
                  </a:lnTo>
                  <a:lnTo>
                    <a:pt x="2250281" y="100012"/>
                  </a:lnTo>
                  <a:lnTo>
                    <a:pt x="2302669" y="61912"/>
                  </a:lnTo>
                  <a:lnTo>
                    <a:pt x="2340769" y="28575"/>
                  </a:lnTo>
                  <a:lnTo>
                    <a:pt x="2362200" y="9525"/>
                  </a:lnTo>
                  <a:lnTo>
                    <a:pt x="2374106" y="2381"/>
                  </a:lnTo>
                  <a:lnTo>
                    <a:pt x="2390775" y="0"/>
                  </a:lnTo>
                  <a:lnTo>
                    <a:pt x="2402681" y="4762"/>
                  </a:lnTo>
                  <a:lnTo>
                    <a:pt x="2407444" y="11906"/>
                  </a:lnTo>
                  <a:lnTo>
                    <a:pt x="2407444" y="21431"/>
                  </a:lnTo>
                  <a:lnTo>
                    <a:pt x="2393156" y="54769"/>
                  </a:lnTo>
                  <a:lnTo>
                    <a:pt x="2376488" y="92869"/>
                  </a:lnTo>
                  <a:lnTo>
                    <a:pt x="2362200" y="157162"/>
                  </a:lnTo>
                  <a:lnTo>
                    <a:pt x="2352675" y="214312"/>
                  </a:lnTo>
                  <a:lnTo>
                    <a:pt x="2347913" y="292894"/>
                  </a:lnTo>
                  <a:lnTo>
                    <a:pt x="2343150" y="326231"/>
                  </a:lnTo>
                  <a:lnTo>
                    <a:pt x="2181225" y="335756"/>
                  </a:lnTo>
                  <a:lnTo>
                    <a:pt x="1714500" y="378619"/>
                  </a:lnTo>
                  <a:lnTo>
                    <a:pt x="1357313" y="376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1BBF9391-59B9-4A6E-B76D-15C86041FAC2}"/>
                </a:ext>
              </a:extLst>
            </p:cNvPr>
            <p:cNvSpPr/>
            <p:nvPr/>
          </p:nvSpPr>
          <p:spPr>
            <a:xfrm rot="16200000">
              <a:off x="1220788" y="3646488"/>
              <a:ext cx="3441700" cy="730250"/>
            </a:xfrm>
            <a:custGeom>
              <a:avLst/>
              <a:gdLst>
                <a:gd name="connsiteX0" fmla="*/ 2076450 w 3441700"/>
                <a:gd name="connsiteY0" fmla="*/ 654050 h 730250"/>
                <a:gd name="connsiteX1" fmla="*/ 1708150 w 3441700"/>
                <a:gd name="connsiteY1" fmla="*/ 628650 h 730250"/>
                <a:gd name="connsiteX2" fmla="*/ 1517650 w 3441700"/>
                <a:gd name="connsiteY2" fmla="*/ 606425 h 730250"/>
                <a:gd name="connsiteX3" fmla="*/ 1343025 w 3441700"/>
                <a:gd name="connsiteY3" fmla="*/ 581025 h 730250"/>
                <a:gd name="connsiteX4" fmla="*/ 1209675 w 3441700"/>
                <a:gd name="connsiteY4" fmla="*/ 555625 h 730250"/>
                <a:gd name="connsiteX5" fmla="*/ 1095375 w 3441700"/>
                <a:gd name="connsiteY5" fmla="*/ 530225 h 730250"/>
                <a:gd name="connsiteX6" fmla="*/ 965200 w 3441700"/>
                <a:gd name="connsiteY6" fmla="*/ 495300 h 730250"/>
                <a:gd name="connsiteX7" fmla="*/ 825500 w 3441700"/>
                <a:gd name="connsiteY7" fmla="*/ 454025 h 730250"/>
                <a:gd name="connsiteX8" fmla="*/ 647700 w 3441700"/>
                <a:gd name="connsiteY8" fmla="*/ 384175 h 730250"/>
                <a:gd name="connsiteX9" fmla="*/ 412750 w 3441700"/>
                <a:gd name="connsiteY9" fmla="*/ 282575 h 730250"/>
                <a:gd name="connsiteX10" fmla="*/ 298450 w 3441700"/>
                <a:gd name="connsiteY10" fmla="*/ 219075 h 730250"/>
                <a:gd name="connsiteX11" fmla="*/ 127000 w 3441700"/>
                <a:gd name="connsiteY11" fmla="*/ 123825 h 730250"/>
                <a:gd name="connsiteX12" fmla="*/ 28575 w 3441700"/>
                <a:gd name="connsiteY12" fmla="*/ 63500 h 730250"/>
                <a:gd name="connsiteX13" fmla="*/ 0 w 3441700"/>
                <a:gd name="connsiteY13" fmla="*/ 38100 h 730250"/>
                <a:gd name="connsiteX14" fmla="*/ 0 w 3441700"/>
                <a:gd name="connsiteY14" fmla="*/ 22225 h 730250"/>
                <a:gd name="connsiteX15" fmla="*/ 12700 w 3441700"/>
                <a:gd name="connsiteY15" fmla="*/ 3175 h 730250"/>
                <a:gd name="connsiteX16" fmla="*/ 31750 w 3441700"/>
                <a:gd name="connsiteY16" fmla="*/ 0 h 730250"/>
                <a:gd name="connsiteX17" fmla="*/ 149225 w 3441700"/>
                <a:gd name="connsiteY17" fmla="*/ 44450 h 730250"/>
                <a:gd name="connsiteX18" fmla="*/ 320675 w 3441700"/>
                <a:gd name="connsiteY18" fmla="*/ 117475 h 730250"/>
                <a:gd name="connsiteX19" fmla="*/ 495300 w 3441700"/>
                <a:gd name="connsiteY19" fmla="*/ 184150 h 730250"/>
                <a:gd name="connsiteX20" fmla="*/ 704850 w 3441700"/>
                <a:gd name="connsiteY20" fmla="*/ 257175 h 730250"/>
                <a:gd name="connsiteX21" fmla="*/ 901700 w 3441700"/>
                <a:gd name="connsiteY21" fmla="*/ 314325 h 730250"/>
                <a:gd name="connsiteX22" fmla="*/ 1047750 w 3441700"/>
                <a:gd name="connsiteY22" fmla="*/ 349250 h 730250"/>
                <a:gd name="connsiteX23" fmla="*/ 1225550 w 3441700"/>
                <a:gd name="connsiteY23" fmla="*/ 377825 h 730250"/>
                <a:gd name="connsiteX24" fmla="*/ 1412875 w 3441700"/>
                <a:gd name="connsiteY24" fmla="*/ 400050 h 730250"/>
                <a:gd name="connsiteX25" fmla="*/ 1708150 w 3441700"/>
                <a:gd name="connsiteY25" fmla="*/ 419100 h 730250"/>
                <a:gd name="connsiteX26" fmla="*/ 2066925 w 3441700"/>
                <a:gd name="connsiteY26" fmla="*/ 434975 h 730250"/>
                <a:gd name="connsiteX27" fmla="*/ 2590800 w 3441700"/>
                <a:gd name="connsiteY27" fmla="*/ 441325 h 730250"/>
                <a:gd name="connsiteX28" fmla="*/ 2965450 w 3441700"/>
                <a:gd name="connsiteY28" fmla="*/ 447675 h 730250"/>
                <a:gd name="connsiteX29" fmla="*/ 3143250 w 3441700"/>
                <a:gd name="connsiteY29" fmla="*/ 444500 h 730250"/>
                <a:gd name="connsiteX30" fmla="*/ 3206750 w 3441700"/>
                <a:gd name="connsiteY30" fmla="*/ 441325 h 730250"/>
                <a:gd name="connsiteX31" fmla="*/ 3241675 w 3441700"/>
                <a:gd name="connsiteY31" fmla="*/ 434975 h 730250"/>
                <a:gd name="connsiteX32" fmla="*/ 3279775 w 3441700"/>
                <a:gd name="connsiteY32" fmla="*/ 419100 h 730250"/>
                <a:gd name="connsiteX33" fmla="*/ 3305175 w 3441700"/>
                <a:gd name="connsiteY33" fmla="*/ 400050 h 730250"/>
                <a:gd name="connsiteX34" fmla="*/ 3330575 w 3441700"/>
                <a:gd name="connsiteY34" fmla="*/ 371475 h 730250"/>
                <a:gd name="connsiteX35" fmla="*/ 3362325 w 3441700"/>
                <a:gd name="connsiteY35" fmla="*/ 320675 h 730250"/>
                <a:gd name="connsiteX36" fmla="*/ 3387725 w 3441700"/>
                <a:gd name="connsiteY36" fmla="*/ 276225 h 730250"/>
                <a:gd name="connsiteX37" fmla="*/ 3400425 w 3441700"/>
                <a:gd name="connsiteY37" fmla="*/ 250825 h 730250"/>
                <a:gd name="connsiteX38" fmla="*/ 3419475 w 3441700"/>
                <a:gd name="connsiteY38" fmla="*/ 241300 h 730250"/>
                <a:gd name="connsiteX39" fmla="*/ 3435350 w 3441700"/>
                <a:gd name="connsiteY39" fmla="*/ 247650 h 730250"/>
                <a:gd name="connsiteX40" fmla="*/ 3441700 w 3441700"/>
                <a:gd name="connsiteY40" fmla="*/ 279400 h 730250"/>
                <a:gd name="connsiteX41" fmla="*/ 3438525 w 3441700"/>
                <a:gd name="connsiteY41" fmla="*/ 330200 h 730250"/>
                <a:gd name="connsiteX42" fmla="*/ 3400425 w 3441700"/>
                <a:gd name="connsiteY42" fmla="*/ 431800 h 730250"/>
                <a:gd name="connsiteX43" fmla="*/ 3343275 w 3441700"/>
                <a:gd name="connsiteY43" fmla="*/ 552450 h 730250"/>
                <a:gd name="connsiteX44" fmla="*/ 3270250 w 3441700"/>
                <a:gd name="connsiteY44" fmla="*/ 663575 h 730250"/>
                <a:gd name="connsiteX45" fmla="*/ 3238500 w 3441700"/>
                <a:gd name="connsiteY45" fmla="*/ 704850 h 730250"/>
                <a:gd name="connsiteX46" fmla="*/ 3216275 w 3441700"/>
                <a:gd name="connsiteY46" fmla="*/ 723900 h 730250"/>
                <a:gd name="connsiteX47" fmla="*/ 3181350 w 3441700"/>
                <a:gd name="connsiteY47" fmla="*/ 730250 h 730250"/>
                <a:gd name="connsiteX48" fmla="*/ 3121025 w 3441700"/>
                <a:gd name="connsiteY48" fmla="*/ 717550 h 730250"/>
                <a:gd name="connsiteX49" fmla="*/ 3057525 w 3441700"/>
                <a:gd name="connsiteY49" fmla="*/ 704850 h 730250"/>
                <a:gd name="connsiteX50" fmla="*/ 2927350 w 3441700"/>
                <a:gd name="connsiteY50" fmla="*/ 685800 h 730250"/>
                <a:gd name="connsiteX51" fmla="*/ 2724150 w 3441700"/>
                <a:gd name="connsiteY51" fmla="*/ 669925 h 730250"/>
                <a:gd name="connsiteX52" fmla="*/ 2549525 w 3441700"/>
                <a:gd name="connsiteY52" fmla="*/ 666750 h 730250"/>
                <a:gd name="connsiteX53" fmla="*/ 2374900 w 3441700"/>
                <a:gd name="connsiteY53" fmla="*/ 666750 h 730250"/>
                <a:gd name="connsiteX54" fmla="*/ 2076450 w 3441700"/>
                <a:gd name="connsiteY54" fmla="*/ 65405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1700" h="730250">
                  <a:moveTo>
                    <a:pt x="2076450" y="654050"/>
                  </a:moveTo>
                  <a:lnTo>
                    <a:pt x="1708150" y="628650"/>
                  </a:lnTo>
                  <a:lnTo>
                    <a:pt x="1517650" y="606425"/>
                  </a:lnTo>
                  <a:lnTo>
                    <a:pt x="1343025" y="581025"/>
                  </a:lnTo>
                  <a:lnTo>
                    <a:pt x="1209675" y="555625"/>
                  </a:lnTo>
                  <a:lnTo>
                    <a:pt x="1095375" y="530225"/>
                  </a:lnTo>
                  <a:lnTo>
                    <a:pt x="965200" y="495300"/>
                  </a:lnTo>
                  <a:lnTo>
                    <a:pt x="825500" y="454025"/>
                  </a:lnTo>
                  <a:lnTo>
                    <a:pt x="647700" y="384175"/>
                  </a:lnTo>
                  <a:lnTo>
                    <a:pt x="412750" y="282575"/>
                  </a:lnTo>
                  <a:lnTo>
                    <a:pt x="298450" y="219075"/>
                  </a:lnTo>
                  <a:lnTo>
                    <a:pt x="127000" y="123825"/>
                  </a:lnTo>
                  <a:lnTo>
                    <a:pt x="28575" y="63500"/>
                  </a:lnTo>
                  <a:lnTo>
                    <a:pt x="0" y="38100"/>
                  </a:lnTo>
                  <a:lnTo>
                    <a:pt x="0" y="22225"/>
                  </a:lnTo>
                  <a:lnTo>
                    <a:pt x="12700" y="3175"/>
                  </a:lnTo>
                  <a:lnTo>
                    <a:pt x="31750" y="0"/>
                  </a:lnTo>
                  <a:lnTo>
                    <a:pt x="149225" y="44450"/>
                  </a:lnTo>
                  <a:lnTo>
                    <a:pt x="320675" y="117475"/>
                  </a:lnTo>
                  <a:lnTo>
                    <a:pt x="495300" y="184150"/>
                  </a:lnTo>
                  <a:lnTo>
                    <a:pt x="704850" y="257175"/>
                  </a:lnTo>
                  <a:lnTo>
                    <a:pt x="901700" y="314325"/>
                  </a:lnTo>
                  <a:lnTo>
                    <a:pt x="1047750" y="349250"/>
                  </a:lnTo>
                  <a:lnTo>
                    <a:pt x="1225550" y="377825"/>
                  </a:lnTo>
                  <a:lnTo>
                    <a:pt x="1412875" y="400050"/>
                  </a:lnTo>
                  <a:lnTo>
                    <a:pt x="1708150" y="419100"/>
                  </a:lnTo>
                  <a:lnTo>
                    <a:pt x="2066925" y="434975"/>
                  </a:lnTo>
                  <a:lnTo>
                    <a:pt x="2590800" y="441325"/>
                  </a:lnTo>
                  <a:lnTo>
                    <a:pt x="2965450" y="447675"/>
                  </a:lnTo>
                  <a:lnTo>
                    <a:pt x="3143250" y="444500"/>
                  </a:lnTo>
                  <a:lnTo>
                    <a:pt x="3206750" y="441325"/>
                  </a:lnTo>
                  <a:lnTo>
                    <a:pt x="3241675" y="434975"/>
                  </a:lnTo>
                  <a:lnTo>
                    <a:pt x="3279775" y="419100"/>
                  </a:lnTo>
                  <a:lnTo>
                    <a:pt x="3305175" y="400050"/>
                  </a:lnTo>
                  <a:lnTo>
                    <a:pt x="3330575" y="371475"/>
                  </a:lnTo>
                  <a:lnTo>
                    <a:pt x="3362325" y="320675"/>
                  </a:lnTo>
                  <a:lnTo>
                    <a:pt x="3387725" y="276225"/>
                  </a:lnTo>
                  <a:lnTo>
                    <a:pt x="3400425" y="250825"/>
                  </a:lnTo>
                  <a:lnTo>
                    <a:pt x="3419475" y="241300"/>
                  </a:lnTo>
                  <a:lnTo>
                    <a:pt x="3435350" y="247650"/>
                  </a:lnTo>
                  <a:lnTo>
                    <a:pt x="3441700" y="279400"/>
                  </a:lnTo>
                  <a:lnTo>
                    <a:pt x="3438525" y="330200"/>
                  </a:lnTo>
                  <a:lnTo>
                    <a:pt x="3400425" y="431800"/>
                  </a:lnTo>
                  <a:lnTo>
                    <a:pt x="3343275" y="552450"/>
                  </a:lnTo>
                  <a:lnTo>
                    <a:pt x="3270250" y="663575"/>
                  </a:lnTo>
                  <a:lnTo>
                    <a:pt x="3238500" y="704850"/>
                  </a:lnTo>
                  <a:lnTo>
                    <a:pt x="3216275" y="723900"/>
                  </a:lnTo>
                  <a:lnTo>
                    <a:pt x="3181350" y="730250"/>
                  </a:lnTo>
                  <a:lnTo>
                    <a:pt x="3121025" y="717550"/>
                  </a:lnTo>
                  <a:lnTo>
                    <a:pt x="3057525" y="704850"/>
                  </a:lnTo>
                  <a:lnTo>
                    <a:pt x="2927350" y="685800"/>
                  </a:lnTo>
                  <a:lnTo>
                    <a:pt x="2724150" y="669925"/>
                  </a:lnTo>
                  <a:lnTo>
                    <a:pt x="2549525" y="666750"/>
                  </a:lnTo>
                  <a:lnTo>
                    <a:pt x="2374900" y="666750"/>
                  </a:lnTo>
                  <a:lnTo>
                    <a:pt x="2076450" y="654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BB0A32B6-7EB9-4EFB-8ABC-241CEC0AAB2E}"/>
                </a:ext>
              </a:extLst>
            </p:cNvPr>
            <p:cNvSpPr/>
            <p:nvPr/>
          </p:nvSpPr>
          <p:spPr>
            <a:xfrm rot="16200000">
              <a:off x="2641601" y="3552825"/>
              <a:ext cx="3733800" cy="479425"/>
            </a:xfrm>
            <a:custGeom>
              <a:avLst/>
              <a:gdLst>
                <a:gd name="connsiteX0" fmla="*/ 2105025 w 3733800"/>
                <a:gd name="connsiteY0" fmla="*/ 390525 h 479425"/>
                <a:gd name="connsiteX1" fmla="*/ 1555750 w 3733800"/>
                <a:gd name="connsiteY1" fmla="*/ 390525 h 479425"/>
                <a:gd name="connsiteX2" fmla="*/ 1231900 w 3733800"/>
                <a:gd name="connsiteY2" fmla="*/ 400050 h 479425"/>
                <a:gd name="connsiteX3" fmla="*/ 981075 w 3733800"/>
                <a:gd name="connsiteY3" fmla="*/ 409575 h 479425"/>
                <a:gd name="connsiteX4" fmla="*/ 720725 w 3733800"/>
                <a:gd name="connsiteY4" fmla="*/ 419100 h 479425"/>
                <a:gd name="connsiteX5" fmla="*/ 568325 w 3733800"/>
                <a:gd name="connsiteY5" fmla="*/ 425450 h 479425"/>
                <a:gd name="connsiteX6" fmla="*/ 415925 w 3733800"/>
                <a:gd name="connsiteY6" fmla="*/ 434975 h 479425"/>
                <a:gd name="connsiteX7" fmla="*/ 317500 w 3733800"/>
                <a:gd name="connsiteY7" fmla="*/ 441325 h 479425"/>
                <a:gd name="connsiteX8" fmla="*/ 219075 w 3733800"/>
                <a:gd name="connsiteY8" fmla="*/ 447675 h 479425"/>
                <a:gd name="connsiteX9" fmla="*/ 161925 w 3733800"/>
                <a:gd name="connsiteY9" fmla="*/ 450850 h 479425"/>
                <a:gd name="connsiteX10" fmla="*/ 127000 w 3733800"/>
                <a:gd name="connsiteY10" fmla="*/ 447675 h 479425"/>
                <a:gd name="connsiteX11" fmla="*/ 66675 w 3733800"/>
                <a:gd name="connsiteY11" fmla="*/ 438150 h 479425"/>
                <a:gd name="connsiteX12" fmla="*/ 31750 w 3733800"/>
                <a:gd name="connsiteY12" fmla="*/ 425450 h 479425"/>
                <a:gd name="connsiteX13" fmla="*/ 9525 w 3733800"/>
                <a:gd name="connsiteY13" fmla="*/ 409575 h 479425"/>
                <a:gd name="connsiteX14" fmla="*/ 0 w 3733800"/>
                <a:gd name="connsiteY14" fmla="*/ 377825 h 479425"/>
                <a:gd name="connsiteX15" fmla="*/ 3175 w 3733800"/>
                <a:gd name="connsiteY15" fmla="*/ 342900 h 479425"/>
                <a:gd name="connsiteX16" fmla="*/ 12700 w 3733800"/>
                <a:gd name="connsiteY16" fmla="*/ 311150 h 479425"/>
                <a:gd name="connsiteX17" fmla="*/ 38100 w 3733800"/>
                <a:gd name="connsiteY17" fmla="*/ 279400 h 479425"/>
                <a:gd name="connsiteX18" fmla="*/ 82550 w 3733800"/>
                <a:gd name="connsiteY18" fmla="*/ 250825 h 479425"/>
                <a:gd name="connsiteX19" fmla="*/ 139700 w 3733800"/>
                <a:gd name="connsiteY19" fmla="*/ 219075 h 479425"/>
                <a:gd name="connsiteX20" fmla="*/ 215900 w 3733800"/>
                <a:gd name="connsiteY20" fmla="*/ 187325 h 479425"/>
                <a:gd name="connsiteX21" fmla="*/ 304800 w 3733800"/>
                <a:gd name="connsiteY21" fmla="*/ 165100 h 479425"/>
                <a:gd name="connsiteX22" fmla="*/ 400050 w 3733800"/>
                <a:gd name="connsiteY22" fmla="*/ 146050 h 479425"/>
                <a:gd name="connsiteX23" fmla="*/ 482600 w 3733800"/>
                <a:gd name="connsiteY23" fmla="*/ 142875 h 479425"/>
                <a:gd name="connsiteX24" fmla="*/ 523875 w 3733800"/>
                <a:gd name="connsiteY24" fmla="*/ 146050 h 479425"/>
                <a:gd name="connsiteX25" fmla="*/ 596900 w 3733800"/>
                <a:gd name="connsiteY25" fmla="*/ 168275 h 479425"/>
                <a:gd name="connsiteX26" fmla="*/ 644525 w 3733800"/>
                <a:gd name="connsiteY26" fmla="*/ 174625 h 479425"/>
                <a:gd name="connsiteX27" fmla="*/ 1028700 w 3733800"/>
                <a:gd name="connsiteY27" fmla="*/ 180975 h 479425"/>
                <a:gd name="connsiteX28" fmla="*/ 1549400 w 3733800"/>
                <a:gd name="connsiteY28" fmla="*/ 184150 h 479425"/>
                <a:gd name="connsiteX29" fmla="*/ 2155825 w 3733800"/>
                <a:gd name="connsiteY29" fmla="*/ 184150 h 479425"/>
                <a:gd name="connsiteX30" fmla="*/ 3086100 w 3733800"/>
                <a:gd name="connsiteY30" fmla="*/ 184150 h 479425"/>
                <a:gd name="connsiteX31" fmla="*/ 3343275 w 3733800"/>
                <a:gd name="connsiteY31" fmla="*/ 180975 h 479425"/>
                <a:gd name="connsiteX32" fmla="*/ 3413125 w 3733800"/>
                <a:gd name="connsiteY32" fmla="*/ 180975 h 479425"/>
                <a:gd name="connsiteX33" fmla="*/ 3463925 w 3733800"/>
                <a:gd name="connsiteY33" fmla="*/ 171450 h 479425"/>
                <a:gd name="connsiteX34" fmla="*/ 3517900 w 3733800"/>
                <a:gd name="connsiteY34" fmla="*/ 155575 h 479425"/>
                <a:gd name="connsiteX35" fmla="*/ 3597275 w 3733800"/>
                <a:gd name="connsiteY35" fmla="*/ 104775 h 479425"/>
                <a:gd name="connsiteX36" fmla="*/ 3644900 w 3733800"/>
                <a:gd name="connsiteY36" fmla="*/ 50800 h 479425"/>
                <a:gd name="connsiteX37" fmla="*/ 3673475 w 3733800"/>
                <a:gd name="connsiteY37" fmla="*/ 19050 h 479425"/>
                <a:gd name="connsiteX38" fmla="*/ 3698875 w 3733800"/>
                <a:gd name="connsiteY38" fmla="*/ 0 h 479425"/>
                <a:gd name="connsiteX39" fmla="*/ 3711575 w 3733800"/>
                <a:gd name="connsiteY39" fmla="*/ 0 h 479425"/>
                <a:gd name="connsiteX40" fmla="*/ 3727450 w 3733800"/>
                <a:gd name="connsiteY40" fmla="*/ 9525 h 479425"/>
                <a:gd name="connsiteX41" fmla="*/ 3733800 w 3733800"/>
                <a:gd name="connsiteY41" fmla="*/ 31750 h 479425"/>
                <a:gd name="connsiteX42" fmla="*/ 3717925 w 3733800"/>
                <a:gd name="connsiteY42" fmla="*/ 98425 h 479425"/>
                <a:gd name="connsiteX43" fmla="*/ 3686175 w 3733800"/>
                <a:gd name="connsiteY43" fmla="*/ 184150 h 479425"/>
                <a:gd name="connsiteX44" fmla="*/ 3644900 w 3733800"/>
                <a:gd name="connsiteY44" fmla="*/ 279400 h 479425"/>
                <a:gd name="connsiteX45" fmla="*/ 3590925 w 3733800"/>
                <a:gd name="connsiteY45" fmla="*/ 381000 h 479425"/>
                <a:gd name="connsiteX46" fmla="*/ 3549650 w 3733800"/>
                <a:gd name="connsiteY46" fmla="*/ 431800 h 479425"/>
                <a:gd name="connsiteX47" fmla="*/ 3511550 w 3733800"/>
                <a:gd name="connsiteY47" fmla="*/ 463550 h 479425"/>
                <a:gd name="connsiteX48" fmla="*/ 3479800 w 3733800"/>
                <a:gd name="connsiteY48" fmla="*/ 476250 h 479425"/>
                <a:gd name="connsiteX49" fmla="*/ 3454400 w 3733800"/>
                <a:gd name="connsiteY49" fmla="*/ 479425 h 479425"/>
                <a:gd name="connsiteX50" fmla="*/ 3406775 w 3733800"/>
                <a:gd name="connsiteY50" fmla="*/ 460375 h 479425"/>
                <a:gd name="connsiteX51" fmla="*/ 3333750 w 3733800"/>
                <a:gd name="connsiteY51" fmla="*/ 434975 h 479425"/>
                <a:gd name="connsiteX52" fmla="*/ 3244850 w 3733800"/>
                <a:gd name="connsiteY52" fmla="*/ 419100 h 479425"/>
                <a:gd name="connsiteX53" fmla="*/ 3060700 w 3733800"/>
                <a:gd name="connsiteY53" fmla="*/ 406400 h 479425"/>
                <a:gd name="connsiteX54" fmla="*/ 2784475 w 3733800"/>
                <a:gd name="connsiteY54" fmla="*/ 396875 h 479425"/>
                <a:gd name="connsiteX55" fmla="*/ 2105025 w 3733800"/>
                <a:gd name="connsiteY55" fmla="*/ 390525 h 47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33800" h="479425">
                  <a:moveTo>
                    <a:pt x="2105025" y="390525"/>
                  </a:moveTo>
                  <a:lnTo>
                    <a:pt x="1555750" y="390525"/>
                  </a:lnTo>
                  <a:lnTo>
                    <a:pt x="1231900" y="400050"/>
                  </a:lnTo>
                  <a:lnTo>
                    <a:pt x="981075" y="409575"/>
                  </a:lnTo>
                  <a:lnTo>
                    <a:pt x="720725" y="419100"/>
                  </a:lnTo>
                  <a:lnTo>
                    <a:pt x="568325" y="425450"/>
                  </a:lnTo>
                  <a:lnTo>
                    <a:pt x="415925" y="434975"/>
                  </a:lnTo>
                  <a:lnTo>
                    <a:pt x="317500" y="441325"/>
                  </a:lnTo>
                  <a:lnTo>
                    <a:pt x="219075" y="447675"/>
                  </a:lnTo>
                  <a:lnTo>
                    <a:pt x="161925" y="450850"/>
                  </a:lnTo>
                  <a:lnTo>
                    <a:pt x="127000" y="447675"/>
                  </a:lnTo>
                  <a:lnTo>
                    <a:pt x="66675" y="438150"/>
                  </a:lnTo>
                  <a:lnTo>
                    <a:pt x="31750" y="425450"/>
                  </a:lnTo>
                  <a:lnTo>
                    <a:pt x="9525" y="409575"/>
                  </a:lnTo>
                  <a:lnTo>
                    <a:pt x="0" y="377825"/>
                  </a:lnTo>
                  <a:lnTo>
                    <a:pt x="3175" y="342900"/>
                  </a:lnTo>
                  <a:lnTo>
                    <a:pt x="12700" y="311150"/>
                  </a:lnTo>
                  <a:lnTo>
                    <a:pt x="38100" y="279400"/>
                  </a:lnTo>
                  <a:lnTo>
                    <a:pt x="82550" y="250825"/>
                  </a:lnTo>
                  <a:lnTo>
                    <a:pt x="139700" y="219075"/>
                  </a:lnTo>
                  <a:lnTo>
                    <a:pt x="215900" y="187325"/>
                  </a:lnTo>
                  <a:lnTo>
                    <a:pt x="304800" y="165100"/>
                  </a:lnTo>
                  <a:lnTo>
                    <a:pt x="400050" y="146050"/>
                  </a:lnTo>
                  <a:lnTo>
                    <a:pt x="482600" y="142875"/>
                  </a:lnTo>
                  <a:lnTo>
                    <a:pt x="523875" y="146050"/>
                  </a:lnTo>
                  <a:lnTo>
                    <a:pt x="596900" y="168275"/>
                  </a:lnTo>
                  <a:lnTo>
                    <a:pt x="644525" y="174625"/>
                  </a:lnTo>
                  <a:lnTo>
                    <a:pt x="1028700" y="180975"/>
                  </a:lnTo>
                  <a:lnTo>
                    <a:pt x="1549400" y="184150"/>
                  </a:lnTo>
                  <a:lnTo>
                    <a:pt x="2155825" y="184150"/>
                  </a:lnTo>
                  <a:lnTo>
                    <a:pt x="3086100" y="184150"/>
                  </a:lnTo>
                  <a:lnTo>
                    <a:pt x="3343275" y="180975"/>
                  </a:lnTo>
                  <a:lnTo>
                    <a:pt x="3413125" y="180975"/>
                  </a:lnTo>
                  <a:lnTo>
                    <a:pt x="3463925" y="171450"/>
                  </a:lnTo>
                  <a:lnTo>
                    <a:pt x="3517900" y="155575"/>
                  </a:lnTo>
                  <a:lnTo>
                    <a:pt x="3597275" y="104775"/>
                  </a:lnTo>
                  <a:lnTo>
                    <a:pt x="3644900" y="50800"/>
                  </a:lnTo>
                  <a:lnTo>
                    <a:pt x="3673475" y="19050"/>
                  </a:lnTo>
                  <a:lnTo>
                    <a:pt x="3698875" y="0"/>
                  </a:lnTo>
                  <a:lnTo>
                    <a:pt x="3711575" y="0"/>
                  </a:lnTo>
                  <a:lnTo>
                    <a:pt x="3727450" y="9525"/>
                  </a:lnTo>
                  <a:lnTo>
                    <a:pt x="3733800" y="31750"/>
                  </a:lnTo>
                  <a:lnTo>
                    <a:pt x="3717925" y="98425"/>
                  </a:lnTo>
                  <a:lnTo>
                    <a:pt x="3686175" y="184150"/>
                  </a:lnTo>
                  <a:lnTo>
                    <a:pt x="3644900" y="279400"/>
                  </a:lnTo>
                  <a:lnTo>
                    <a:pt x="3590925" y="381000"/>
                  </a:lnTo>
                  <a:lnTo>
                    <a:pt x="3549650" y="431800"/>
                  </a:lnTo>
                  <a:lnTo>
                    <a:pt x="3511550" y="463550"/>
                  </a:lnTo>
                  <a:lnTo>
                    <a:pt x="3479800" y="476250"/>
                  </a:lnTo>
                  <a:lnTo>
                    <a:pt x="3454400" y="479425"/>
                  </a:lnTo>
                  <a:lnTo>
                    <a:pt x="3406775" y="460375"/>
                  </a:lnTo>
                  <a:lnTo>
                    <a:pt x="3333750" y="434975"/>
                  </a:lnTo>
                  <a:lnTo>
                    <a:pt x="3244850" y="419100"/>
                  </a:lnTo>
                  <a:lnTo>
                    <a:pt x="3060700" y="406400"/>
                  </a:lnTo>
                  <a:lnTo>
                    <a:pt x="2784475" y="396875"/>
                  </a:lnTo>
                  <a:lnTo>
                    <a:pt x="2105025" y="390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D4B2F79B-8986-4370-87EB-0A03F7D890E7}"/>
                </a:ext>
              </a:extLst>
            </p:cNvPr>
            <p:cNvSpPr/>
            <p:nvPr/>
          </p:nvSpPr>
          <p:spPr>
            <a:xfrm rot="16200000">
              <a:off x="2321719" y="3380581"/>
              <a:ext cx="2822575" cy="423863"/>
            </a:xfrm>
            <a:custGeom>
              <a:avLst/>
              <a:gdLst>
                <a:gd name="connsiteX0" fmla="*/ 1426369 w 2821782"/>
                <a:gd name="connsiteY0" fmla="*/ 383381 h 423862"/>
                <a:gd name="connsiteX1" fmla="*/ 814388 w 2821782"/>
                <a:gd name="connsiteY1" fmla="*/ 392906 h 423862"/>
                <a:gd name="connsiteX2" fmla="*/ 357188 w 2821782"/>
                <a:gd name="connsiteY2" fmla="*/ 397669 h 423862"/>
                <a:gd name="connsiteX3" fmla="*/ 242888 w 2821782"/>
                <a:gd name="connsiteY3" fmla="*/ 397669 h 423862"/>
                <a:gd name="connsiteX4" fmla="*/ 195263 w 2821782"/>
                <a:gd name="connsiteY4" fmla="*/ 395287 h 423862"/>
                <a:gd name="connsiteX5" fmla="*/ 150019 w 2821782"/>
                <a:gd name="connsiteY5" fmla="*/ 388144 h 423862"/>
                <a:gd name="connsiteX6" fmla="*/ 104775 w 2821782"/>
                <a:gd name="connsiteY6" fmla="*/ 373856 h 423862"/>
                <a:gd name="connsiteX7" fmla="*/ 64294 w 2821782"/>
                <a:gd name="connsiteY7" fmla="*/ 357187 h 423862"/>
                <a:gd name="connsiteX8" fmla="*/ 30957 w 2821782"/>
                <a:gd name="connsiteY8" fmla="*/ 333375 h 423862"/>
                <a:gd name="connsiteX9" fmla="*/ 11907 w 2821782"/>
                <a:gd name="connsiteY9" fmla="*/ 309562 h 423862"/>
                <a:gd name="connsiteX10" fmla="*/ 0 w 2821782"/>
                <a:gd name="connsiteY10" fmla="*/ 283369 h 423862"/>
                <a:gd name="connsiteX11" fmla="*/ 0 w 2821782"/>
                <a:gd name="connsiteY11" fmla="*/ 259556 h 423862"/>
                <a:gd name="connsiteX12" fmla="*/ 16669 w 2821782"/>
                <a:gd name="connsiteY12" fmla="*/ 230981 h 423862"/>
                <a:gd name="connsiteX13" fmla="*/ 42863 w 2821782"/>
                <a:gd name="connsiteY13" fmla="*/ 211931 h 423862"/>
                <a:gd name="connsiteX14" fmla="*/ 85725 w 2821782"/>
                <a:gd name="connsiteY14" fmla="*/ 190500 h 423862"/>
                <a:gd name="connsiteX15" fmla="*/ 161925 w 2821782"/>
                <a:gd name="connsiteY15" fmla="*/ 169069 h 423862"/>
                <a:gd name="connsiteX16" fmla="*/ 269082 w 2821782"/>
                <a:gd name="connsiteY16" fmla="*/ 150019 h 423862"/>
                <a:gd name="connsiteX17" fmla="*/ 385763 w 2821782"/>
                <a:gd name="connsiteY17" fmla="*/ 145256 h 423862"/>
                <a:gd name="connsiteX18" fmla="*/ 635794 w 2821782"/>
                <a:gd name="connsiteY18" fmla="*/ 154781 h 423862"/>
                <a:gd name="connsiteX19" fmla="*/ 1128713 w 2821782"/>
                <a:gd name="connsiteY19" fmla="*/ 161925 h 423862"/>
                <a:gd name="connsiteX20" fmla="*/ 1659732 w 2821782"/>
                <a:gd name="connsiteY20" fmla="*/ 161925 h 423862"/>
                <a:gd name="connsiteX21" fmla="*/ 2205038 w 2821782"/>
                <a:gd name="connsiteY21" fmla="*/ 154781 h 423862"/>
                <a:gd name="connsiteX22" fmla="*/ 2462213 w 2821782"/>
                <a:gd name="connsiteY22" fmla="*/ 150019 h 423862"/>
                <a:gd name="connsiteX23" fmla="*/ 2526507 w 2821782"/>
                <a:gd name="connsiteY23" fmla="*/ 147637 h 423862"/>
                <a:gd name="connsiteX24" fmla="*/ 2564607 w 2821782"/>
                <a:gd name="connsiteY24" fmla="*/ 145256 h 423862"/>
                <a:gd name="connsiteX25" fmla="*/ 2597944 w 2821782"/>
                <a:gd name="connsiteY25" fmla="*/ 133350 h 423862"/>
                <a:gd name="connsiteX26" fmla="*/ 2638425 w 2821782"/>
                <a:gd name="connsiteY26" fmla="*/ 114300 h 423862"/>
                <a:gd name="connsiteX27" fmla="*/ 2688432 w 2821782"/>
                <a:gd name="connsiteY27" fmla="*/ 80962 h 423862"/>
                <a:gd name="connsiteX28" fmla="*/ 2736057 w 2821782"/>
                <a:gd name="connsiteY28" fmla="*/ 38100 h 423862"/>
                <a:gd name="connsiteX29" fmla="*/ 2764632 w 2821782"/>
                <a:gd name="connsiteY29" fmla="*/ 14287 h 423862"/>
                <a:gd name="connsiteX30" fmla="*/ 2786063 w 2821782"/>
                <a:gd name="connsiteY30" fmla="*/ 0 h 423862"/>
                <a:gd name="connsiteX31" fmla="*/ 2802732 w 2821782"/>
                <a:gd name="connsiteY31" fmla="*/ 0 h 423862"/>
                <a:gd name="connsiteX32" fmla="*/ 2817019 w 2821782"/>
                <a:gd name="connsiteY32" fmla="*/ 2381 h 423862"/>
                <a:gd name="connsiteX33" fmla="*/ 2821782 w 2821782"/>
                <a:gd name="connsiteY33" fmla="*/ 9525 h 423862"/>
                <a:gd name="connsiteX34" fmla="*/ 2819400 w 2821782"/>
                <a:gd name="connsiteY34" fmla="*/ 26194 h 423862"/>
                <a:gd name="connsiteX35" fmla="*/ 2800350 w 2821782"/>
                <a:gd name="connsiteY35" fmla="*/ 83344 h 423862"/>
                <a:gd name="connsiteX36" fmla="*/ 2762250 w 2821782"/>
                <a:gd name="connsiteY36" fmla="*/ 180975 h 423862"/>
                <a:gd name="connsiteX37" fmla="*/ 2733675 w 2821782"/>
                <a:gd name="connsiteY37" fmla="*/ 245269 h 423862"/>
                <a:gd name="connsiteX38" fmla="*/ 2702719 w 2821782"/>
                <a:gd name="connsiteY38" fmla="*/ 292894 h 423862"/>
                <a:gd name="connsiteX39" fmla="*/ 2669382 w 2821782"/>
                <a:gd name="connsiteY39" fmla="*/ 333375 h 423862"/>
                <a:gd name="connsiteX40" fmla="*/ 2628900 w 2821782"/>
                <a:gd name="connsiteY40" fmla="*/ 369094 h 423862"/>
                <a:gd name="connsiteX41" fmla="*/ 2578894 w 2821782"/>
                <a:gd name="connsiteY41" fmla="*/ 404812 h 423862"/>
                <a:gd name="connsiteX42" fmla="*/ 2555082 w 2821782"/>
                <a:gd name="connsiteY42" fmla="*/ 421481 h 423862"/>
                <a:gd name="connsiteX43" fmla="*/ 2536032 w 2821782"/>
                <a:gd name="connsiteY43" fmla="*/ 423862 h 423862"/>
                <a:gd name="connsiteX44" fmla="*/ 2502694 w 2821782"/>
                <a:gd name="connsiteY44" fmla="*/ 419100 h 423862"/>
                <a:gd name="connsiteX45" fmla="*/ 2469357 w 2821782"/>
                <a:gd name="connsiteY45" fmla="*/ 409575 h 423862"/>
                <a:gd name="connsiteX46" fmla="*/ 2390775 w 2821782"/>
                <a:gd name="connsiteY46" fmla="*/ 376237 h 423862"/>
                <a:gd name="connsiteX47" fmla="*/ 2364582 w 2821782"/>
                <a:gd name="connsiteY47" fmla="*/ 373856 h 423862"/>
                <a:gd name="connsiteX48" fmla="*/ 2033588 w 2821782"/>
                <a:gd name="connsiteY48" fmla="*/ 378619 h 423862"/>
                <a:gd name="connsiteX49" fmla="*/ 1426369 w 2821782"/>
                <a:gd name="connsiteY49" fmla="*/ 3833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1782" h="423862">
                  <a:moveTo>
                    <a:pt x="1426369" y="383381"/>
                  </a:moveTo>
                  <a:lnTo>
                    <a:pt x="814388" y="392906"/>
                  </a:lnTo>
                  <a:lnTo>
                    <a:pt x="357188" y="397669"/>
                  </a:lnTo>
                  <a:lnTo>
                    <a:pt x="242888" y="397669"/>
                  </a:lnTo>
                  <a:lnTo>
                    <a:pt x="195263" y="395287"/>
                  </a:lnTo>
                  <a:lnTo>
                    <a:pt x="150019" y="388144"/>
                  </a:lnTo>
                  <a:lnTo>
                    <a:pt x="104775" y="373856"/>
                  </a:lnTo>
                  <a:lnTo>
                    <a:pt x="64294" y="357187"/>
                  </a:lnTo>
                  <a:lnTo>
                    <a:pt x="30957" y="333375"/>
                  </a:lnTo>
                  <a:lnTo>
                    <a:pt x="11907" y="309562"/>
                  </a:lnTo>
                  <a:lnTo>
                    <a:pt x="0" y="283369"/>
                  </a:lnTo>
                  <a:lnTo>
                    <a:pt x="0" y="259556"/>
                  </a:lnTo>
                  <a:lnTo>
                    <a:pt x="16669" y="230981"/>
                  </a:lnTo>
                  <a:lnTo>
                    <a:pt x="42863" y="211931"/>
                  </a:lnTo>
                  <a:lnTo>
                    <a:pt x="85725" y="190500"/>
                  </a:lnTo>
                  <a:lnTo>
                    <a:pt x="161925" y="169069"/>
                  </a:lnTo>
                  <a:lnTo>
                    <a:pt x="269082" y="150019"/>
                  </a:lnTo>
                  <a:lnTo>
                    <a:pt x="385763" y="145256"/>
                  </a:lnTo>
                  <a:lnTo>
                    <a:pt x="635794" y="154781"/>
                  </a:lnTo>
                  <a:lnTo>
                    <a:pt x="1128713" y="161925"/>
                  </a:lnTo>
                  <a:lnTo>
                    <a:pt x="1659732" y="161925"/>
                  </a:lnTo>
                  <a:lnTo>
                    <a:pt x="2205038" y="154781"/>
                  </a:lnTo>
                  <a:lnTo>
                    <a:pt x="2462213" y="150019"/>
                  </a:lnTo>
                  <a:lnTo>
                    <a:pt x="2526507" y="147637"/>
                  </a:lnTo>
                  <a:lnTo>
                    <a:pt x="2564607" y="145256"/>
                  </a:lnTo>
                  <a:lnTo>
                    <a:pt x="2597944" y="133350"/>
                  </a:lnTo>
                  <a:lnTo>
                    <a:pt x="2638425" y="114300"/>
                  </a:lnTo>
                  <a:lnTo>
                    <a:pt x="2688432" y="80962"/>
                  </a:lnTo>
                  <a:lnTo>
                    <a:pt x="2736057" y="38100"/>
                  </a:lnTo>
                  <a:lnTo>
                    <a:pt x="2764632" y="14287"/>
                  </a:lnTo>
                  <a:lnTo>
                    <a:pt x="2786063" y="0"/>
                  </a:lnTo>
                  <a:lnTo>
                    <a:pt x="2802732" y="0"/>
                  </a:lnTo>
                  <a:lnTo>
                    <a:pt x="2817019" y="2381"/>
                  </a:lnTo>
                  <a:lnTo>
                    <a:pt x="2821782" y="9525"/>
                  </a:lnTo>
                  <a:lnTo>
                    <a:pt x="2819400" y="26194"/>
                  </a:lnTo>
                  <a:lnTo>
                    <a:pt x="2800350" y="83344"/>
                  </a:lnTo>
                  <a:lnTo>
                    <a:pt x="2762250" y="180975"/>
                  </a:lnTo>
                  <a:lnTo>
                    <a:pt x="2733675" y="245269"/>
                  </a:lnTo>
                  <a:lnTo>
                    <a:pt x="2702719" y="292894"/>
                  </a:lnTo>
                  <a:lnTo>
                    <a:pt x="2669382" y="333375"/>
                  </a:lnTo>
                  <a:lnTo>
                    <a:pt x="2628900" y="369094"/>
                  </a:lnTo>
                  <a:lnTo>
                    <a:pt x="2578894" y="404812"/>
                  </a:lnTo>
                  <a:lnTo>
                    <a:pt x="2555082" y="421481"/>
                  </a:lnTo>
                  <a:lnTo>
                    <a:pt x="2536032" y="423862"/>
                  </a:lnTo>
                  <a:lnTo>
                    <a:pt x="2502694" y="419100"/>
                  </a:lnTo>
                  <a:lnTo>
                    <a:pt x="2469357" y="409575"/>
                  </a:lnTo>
                  <a:lnTo>
                    <a:pt x="2390775" y="376237"/>
                  </a:lnTo>
                  <a:lnTo>
                    <a:pt x="2364582" y="373856"/>
                  </a:lnTo>
                  <a:lnTo>
                    <a:pt x="2033588" y="378619"/>
                  </a:lnTo>
                  <a:lnTo>
                    <a:pt x="1426369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17F262A5-8EFF-409D-BF78-E886CCB75C31}"/>
                </a:ext>
              </a:extLst>
            </p:cNvPr>
            <p:cNvSpPr/>
            <p:nvPr/>
          </p:nvSpPr>
          <p:spPr>
            <a:xfrm>
              <a:off x="5705475" y="1906588"/>
              <a:ext cx="598488" cy="819150"/>
            </a:xfrm>
            <a:custGeom>
              <a:avLst/>
              <a:gdLst>
                <a:gd name="connsiteX0" fmla="*/ 100013 w 597694"/>
                <a:gd name="connsiteY0" fmla="*/ 561975 h 819150"/>
                <a:gd name="connsiteX1" fmla="*/ 178594 w 597694"/>
                <a:gd name="connsiteY1" fmla="*/ 373857 h 819150"/>
                <a:gd name="connsiteX2" fmla="*/ 216694 w 597694"/>
                <a:gd name="connsiteY2" fmla="*/ 271463 h 819150"/>
                <a:gd name="connsiteX3" fmla="*/ 235744 w 597694"/>
                <a:gd name="connsiteY3" fmla="*/ 204788 h 819150"/>
                <a:gd name="connsiteX4" fmla="*/ 238125 w 597694"/>
                <a:gd name="connsiteY4" fmla="*/ 178594 h 819150"/>
                <a:gd name="connsiteX5" fmla="*/ 238125 w 597694"/>
                <a:gd name="connsiteY5" fmla="*/ 147638 h 819150"/>
                <a:gd name="connsiteX6" fmla="*/ 230981 w 597694"/>
                <a:gd name="connsiteY6" fmla="*/ 128588 h 819150"/>
                <a:gd name="connsiteX7" fmla="*/ 219075 w 597694"/>
                <a:gd name="connsiteY7" fmla="*/ 100013 h 819150"/>
                <a:gd name="connsiteX8" fmla="*/ 164306 w 597694"/>
                <a:gd name="connsiteY8" fmla="*/ 14288 h 819150"/>
                <a:gd name="connsiteX9" fmla="*/ 402431 w 597694"/>
                <a:gd name="connsiteY9" fmla="*/ 0 h 819150"/>
                <a:gd name="connsiteX10" fmla="*/ 523875 w 597694"/>
                <a:gd name="connsiteY10" fmla="*/ 111919 h 819150"/>
                <a:gd name="connsiteX11" fmla="*/ 573881 w 597694"/>
                <a:gd name="connsiteY11" fmla="*/ 152400 h 819150"/>
                <a:gd name="connsiteX12" fmla="*/ 585788 w 597694"/>
                <a:gd name="connsiteY12" fmla="*/ 164307 h 819150"/>
                <a:gd name="connsiteX13" fmla="*/ 595313 w 597694"/>
                <a:gd name="connsiteY13" fmla="*/ 180975 h 819150"/>
                <a:gd name="connsiteX14" fmla="*/ 597694 w 597694"/>
                <a:gd name="connsiteY14" fmla="*/ 197644 h 819150"/>
                <a:gd name="connsiteX15" fmla="*/ 590550 w 597694"/>
                <a:gd name="connsiteY15" fmla="*/ 223838 h 819150"/>
                <a:gd name="connsiteX16" fmla="*/ 573881 w 597694"/>
                <a:gd name="connsiteY16" fmla="*/ 240507 h 819150"/>
                <a:gd name="connsiteX17" fmla="*/ 528638 w 597694"/>
                <a:gd name="connsiteY17" fmla="*/ 259557 h 819150"/>
                <a:gd name="connsiteX18" fmla="*/ 504825 w 597694"/>
                <a:gd name="connsiteY18" fmla="*/ 269082 h 819150"/>
                <a:gd name="connsiteX19" fmla="*/ 411956 w 597694"/>
                <a:gd name="connsiteY19" fmla="*/ 385763 h 819150"/>
                <a:gd name="connsiteX20" fmla="*/ 269081 w 597694"/>
                <a:gd name="connsiteY20" fmla="*/ 552450 h 819150"/>
                <a:gd name="connsiteX21" fmla="*/ 90488 w 597694"/>
                <a:gd name="connsiteY21" fmla="*/ 752475 h 819150"/>
                <a:gd name="connsiteX22" fmla="*/ 66675 w 597694"/>
                <a:gd name="connsiteY22" fmla="*/ 812007 h 819150"/>
                <a:gd name="connsiteX23" fmla="*/ 0 w 597694"/>
                <a:gd name="connsiteY23" fmla="*/ 819150 h 819150"/>
                <a:gd name="connsiteX24" fmla="*/ 26194 w 597694"/>
                <a:gd name="connsiteY24" fmla="*/ 733425 h 819150"/>
                <a:gd name="connsiteX25" fmla="*/ 100013 w 597694"/>
                <a:gd name="connsiteY25" fmla="*/ 5619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819150">
                  <a:moveTo>
                    <a:pt x="100013" y="561975"/>
                  </a:moveTo>
                  <a:lnTo>
                    <a:pt x="178594" y="373857"/>
                  </a:lnTo>
                  <a:lnTo>
                    <a:pt x="216694" y="271463"/>
                  </a:lnTo>
                  <a:lnTo>
                    <a:pt x="235744" y="204788"/>
                  </a:lnTo>
                  <a:lnTo>
                    <a:pt x="238125" y="178594"/>
                  </a:lnTo>
                  <a:lnTo>
                    <a:pt x="238125" y="147638"/>
                  </a:lnTo>
                  <a:lnTo>
                    <a:pt x="230981" y="128588"/>
                  </a:lnTo>
                  <a:lnTo>
                    <a:pt x="219075" y="100013"/>
                  </a:lnTo>
                  <a:lnTo>
                    <a:pt x="164306" y="14288"/>
                  </a:lnTo>
                  <a:lnTo>
                    <a:pt x="402431" y="0"/>
                  </a:lnTo>
                  <a:lnTo>
                    <a:pt x="523875" y="111919"/>
                  </a:lnTo>
                  <a:lnTo>
                    <a:pt x="573881" y="152400"/>
                  </a:lnTo>
                  <a:lnTo>
                    <a:pt x="585788" y="164307"/>
                  </a:lnTo>
                  <a:lnTo>
                    <a:pt x="595313" y="180975"/>
                  </a:lnTo>
                  <a:lnTo>
                    <a:pt x="597694" y="197644"/>
                  </a:lnTo>
                  <a:lnTo>
                    <a:pt x="590550" y="223838"/>
                  </a:lnTo>
                  <a:lnTo>
                    <a:pt x="573881" y="240507"/>
                  </a:lnTo>
                  <a:lnTo>
                    <a:pt x="528638" y="259557"/>
                  </a:lnTo>
                  <a:lnTo>
                    <a:pt x="504825" y="269082"/>
                  </a:lnTo>
                  <a:lnTo>
                    <a:pt x="411956" y="385763"/>
                  </a:lnTo>
                  <a:lnTo>
                    <a:pt x="269081" y="552450"/>
                  </a:lnTo>
                  <a:lnTo>
                    <a:pt x="90488" y="752475"/>
                  </a:lnTo>
                  <a:lnTo>
                    <a:pt x="66675" y="812007"/>
                  </a:lnTo>
                  <a:lnTo>
                    <a:pt x="0" y="819150"/>
                  </a:lnTo>
                  <a:lnTo>
                    <a:pt x="26194" y="733425"/>
                  </a:lnTo>
                  <a:lnTo>
                    <a:pt x="100013" y="561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137A51EB-1571-4770-BD32-065F318DA444}"/>
                </a:ext>
              </a:extLst>
            </p:cNvPr>
            <p:cNvSpPr/>
            <p:nvPr/>
          </p:nvSpPr>
          <p:spPr>
            <a:xfrm rot="16200000">
              <a:off x="5036343" y="2815432"/>
              <a:ext cx="2405063" cy="1670050"/>
            </a:xfrm>
            <a:custGeom>
              <a:avLst/>
              <a:gdLst>
                <a:gd name="connsiteX0" fmla="*/ 950119 w 2405063"/>
                <a:gd name="connsiteY0" fmla="*/ 1626393 h 1669256"/>
                <a:gd name="connsiteX1" fmla="*/ 500063 w 2405063"/>
                <a:gd name="connsiteY1" fmla="*/ 1616868 h 1669256"/>
                <a:gd name="connsiteX2" fmla="*/ 283369 w 2405063"/>
                <a:gd name="connsiteY2" fmla="*/ 1616868 h 1669256"/>
                <a:gd name="connsiteX3" fmla="*/ 188119 w 2405063"/>
                <a:gd name="connsiteY3" fmla="*/ 1609725 h 1669256"/>
                <a:gd name="connsiteX4" fmla="*/ 133350 w 2405063"/>
                <a:gd name="connsiteY4" fmla="*/ 1602581 h 1669256"/>
                <a:gd name="connsiteX5" fmla="*/ 109538 w 2405063"/>
                <a:gd name="connsiteY5" fmla="*/ 1597818 h 1669256"/>
                <a:gd name="connsiteX6" fmla="*/ 76200 w 2405063"/>
                <a:gd name="connsiteY6" fmla="*/ 1585912 h 1669256"/>
                <a:gd name="connsiteX7" fmla="*/ 47625 w 2405063"/>
                <a:gd name="connsiteY7" fmla="*/ 1569243 h 1669256"/>
                <a:gd name="connsiteX8" fmla="*/ 26194 w 2405063"/>
                <a:gd name="connsiteY8" fmla="*/ 1550193 h 1669256"/>
                <a:gd name="connsiteX9" fmla="*/ 11906 w 2405063"/>
                <a:gd name="connsiteY9" fmla="*/ 1531143 h 1669256"/>
                <a:gd name="connsiteX10" fmla="*/ 2381 w 2405063"/>
                <a:gd name="connsiteY10" fmla="*/ 1507331 h 1669256"/>
                <a:gd name="connsiteX11" fmla="*/ 0 w 2405063"/>
                <a:gd name="connsiteY11" fmla="*/ 1483518 h 1669256"/>
                <a:gd name="connsiteX12" fmla="*/ 0 w 2405063"/>
                <a:gd name="connsiteY12" fmla="*/ 1462087 h 1669256"/>
                <a:gd name="connsiteX13" fmla="*/ 9525 w 2405063"/>
                <a:gd name="connsiteY13" fmla="*/ 1438275 h 1669256"/>
                <a:gd name="connsiteX14" fmla="*/ 23813 w 2405063"/>
                <a:gd name="connsiteY14" fmla="*/ 1421606 h 1669256"/>
                <a:gd name="connsiteX15" fmla="*/ 50006 w 2405063"/>
                <a:gd name="connsiteY15" fmla="*/ 1397793 h 1669256"/>
                <a:gd name="connsiteX16" fmla="*/ 121444 w 2405063"/>
                <a:gd name="connsiteY16" fmla="*/ 1364456 h 1669256"/>
                <a:gd name="connsiteX17" fmla="*/ 280988 w 2405063"/>
                <a:gd name="connsiteY17" fmla="*/ 1369218 h 1669256"/>
                <a:gd name="connsiteX18" fmla="*/ 550069 w 2405063"/>
                <a:gd name="connsiteY18" fmla="*/ 1385887 h 1669256"/>
                <a:gd name="connsiteX19" fmla="*/ 847725 w 2405063"/>
                <a:gd name="connsiteY19" fmla="*/ 1388268 h 1669256"/>
                <a:gd name="connsiteX20" fmla="*/ 1016794 w 2405063"/>
                <a:gd name="connsiteY20" fmla="*/ 1390650 h 1669256"/>
                <a:gd name="connsiteX21" fmla="*/ 1562100 w 2405063"/>
                <a:gd name="connsiteY21" fmla="*/ 1393031 h 1669256"/>
                <a:gd name="connsiteX22" fmla="*/ 1743075 w 2405063"/>
                <a:gd name="connsiteY22" fmla="*/ 1390650 h 1669256"/>
                <a:gd name="connsiteX23" fmla="*/ 2019300 w 2405063"/>
                <a:gd name="connsiteY23" fmla="*/ 1393031 h 1669256"/>
                <a:gd name="connsiteX24" fmla="*/ 2105025 w 2405063"/>
                <a:gd name="connsiteY24" fmla="*/ 1390650 h 1669256"/>
                <a:gd name="connsiteX25" fmla="*/ 2150269 w 2405063"/>
                <a:gd name="connsiteY25" fmla="*/ 1388268 h 1669256"/>
                <a:gd name="connsiteX26" fmla="*/ 2174081 w 2405063"/>
                <a:gd name="connsiteY26" fmla="*/ 1378743 h 1669256"/>
                <a:gd name="connsiteX27" fmla="*/ 2195513 w 2405063"/>
                <a:gd name="connsiteY27" fmla="*/ 1357312 h 1669256"/>
                <a:gd name="connsiteX28" fmla="*/ 2205038 w 2405063"/>
                <a:gd name="connsiteY28" fmla="*/ 1331118 h 1669256"/>
                <a:gd name="connsiteX29" fmla="*/ 2207419 w 2405063"/>
                <a:gd name="connsiteY29" fmla="*/ 1295400 h 1669256"/>
                <a:gd name="connsiteX30" fmla="*/ 2157413 w 2405063"/>
                <a:gd name="connsiteY30" fmla="*/ 966787 h 1669256"/>
                <a:gd name="connsiteX31" fmla="*/ 2107406 w 2405063"/>
                <a:gd name="connsiteY31" fmla="*/ 631031 h 1669256"/>
                <a:gd name="connsiteX32" fmla="*/ 2047875 w 2405063"/>
                <a:gd name="connsiteY32" fmla="*/ 228600 h 1669256"/>
                <a:gd name="connsiteX33" fmla="*/ 2024063 w 2405063"/>
                <a:gd name="connsiteY33" fmla="*/ 64293 h 1669256"/>
                <a:gd name="connsiteX34" fmla="*/ 2178844 w 2405063"/>
                <a:gd name="connsiteY34" fmla="*/ 0 h 1669256"/>
                <a:gd name="connsiteX35" fmla="*/ 2188369 w 2405063"/>
                <a:gd name="connsiteY35" fmla="*/ 150018 h 1669256"/>
                <a:gd name="connsiteX36" fmla="*/ 2188369 w 2405063"/>
                <a:gd name="connsiteY36" fmla="*/ 323850 h 1669256"/>
                <a:gd name="connsiteX37" fmla="*/ 2202656 w 2405063"/>
                <a:gd name="connsiteY37" fmla="*/ 402431 h 1669256"/>
                <a:gd name="connsiteX38" fmla="*/ 2269331 w 2405063"/>
                <a:gd name="connsiteY38" fmla="*/ 702468 h 1669256"/>
                <a:gd name="connsiteX39" fmla="*/ 2319338 w 2405063"/>
                <a:gd name="connsiteY39" fmla="*/ 962025 h 1669256"/>
                <a:gd name="connsiteX40" fmla="*/ 2362200 w 2405063"/>
                <a:gd name="connsiteY40" fmla="*/ 1171575 h 1669256"/>
                <a:gd name="connsiteX41" fmla="*/ 2402681 w 2405063"/>
                <a:gd name="connsiteY41" fmla="*/ 1354931 h 1669256"/>
                <a:gd name="connsiteX42" fmla="*/ 2405063 w 2405063"/>
                <a:gd name="connsiteY42" fmla="*/ 1369218 h 1669256"/>
                <a:gd name="connsiteX43" fmla="*/ 2400300 w 2405063"/>
                <a:gd name="connsiteY43" fmla="*/ 1385887 h 1669256"/>
                <a:gd name="connsiteX44" fmla="*/ 2347913 w 2405063"/>
                <a:gd name="connsiteY44" fmla="*/ 1495425 h 1669256"/>
                <a:gd name="connsiteX45" fmla="*/ 2269331 w 2405063"/>
                <a:gd name="connsiteY45" fmla="*/ 1624012 h 1669256"/>
                <a:gd name="connsiteX46" fmla="*/ 2259806 w 2405063"/>
                <a:gd name="connsiteY46" fmla="*/ 1645443 h 1669256"/>
                <a:gd name="connsiteX47" fmla="*/ 2247900 w 2405063"/>
                <a:gd name="connsiteY47" fmla="*/ 1659731 h 1669256"/>
                <a:gd name="connsiteX48" fmla="*/ 2226469 w 2405063"/>
                <a:gd name="connsiteY48" fmla="*/ 1669256 h 1669256"/>
                <a:gd name="connsiteX49" fmla="*/ 2193131 w 2405063"/>
                <a:gd name="connsiteY49" fmla="*/ 1666875 h 1669256"/>
                <a:gd name="connsiteX50" fmla="*/ 2159794 w 2405063"/>
                <a:gd name="connsiteY50" fmla="*/ 1657350 h 1669256"/>
                <a:gd name="connsiteX51" fmla="*/ 2112169 w 2405063"/>
                <a:gd name="connsiteY51" fmla="*/ 1635918 h 1669256"/>
                <a:gd name="connsiteX52" fmla="*/ 1847850 w 2405063"/>
                <a:gd name="connsiteY52" fmla="*/ 1635918 h 1669256"/>
                <a:gd name="connsiteX53" fmla="*/ 1378744 w 2405063"/>
                <a:gd name="connsiteY53" fmla="*/ 1631156 h 1669256"/>
                <a:gd name="connsiteX54" fmla="*/ 950119 w 2405063"/>
                <a:gd name="connsiteY54" fmla="*/ 1626393 h 166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5063" h="1669256">
                  <a:moveTo>
                    <a:pt x="950119" y="1626393"/>
                  </a:moveTo>
                  <a:lnTo>
                    <a:pt x="500063" y="1616868"/>
                  </a:lnTo>
                  <a:lnTo>
                    <a:pt x="283369" y="1616868"/>
                  </a:lnTo>
                  <a:lnTo>
                    <a:pt x="188119" y="1609725"/>
                  </a:lnTo>
                  <a:lnTo>
                    <a:pt x="133350" y="1602581"/>
                  </a:lnTo>
                  <a:lnTo>
                    <a:pt x="109538" y="1597818"/>
                  </a:lnTo>
                  <a:lnTo>
                    <a:pt x="76200" y="1585912"/>
                  </a:lnTo>
                  <a:lnTo>
                    <a:pt x="47625" y="1569243"/>
                  </a:lnTo>
                  <a:lnTo>
                    <a:pt x="26194" y="1550193"/>
                  </a:lnTo>
                  <a:lnTo>
                    <a:pt x="11906" y="1531143"/>
                  </a:lnTo>
                  <a:lnTo>
                    <a:pt x="2381" y="1507331"/>
                  </a:lnTo>
                  <a:lnTo>
                    <a:pt x="0" y="1483518"/>
                  </a:lnTo>
                  <a:lnTo>
                    <a:pt x="0" y="1462087"/>
                  </a:lnTo>
                  <a:lnTo>
                    <a:pt x="9525" y="1438275"/>
                  </a:lnTo>
                  <a:lnTo>
                    <a:pt x="23813" y="1421606"/>
                  </a:lnTo>
                  <a:lnTo>
                    <a:pt x="50006" y="1397793"/>
                  </a:lnTo>
                  <a:lnTo>
                    <a:pt x="121444" y="1364456"/>
                  </a:lnTo>
                  <a:lnTo>
                    <a:pt x="280988" y="1369218"/>
                  </a:lnTo>
                  <a:lnTo>
                    <a:pt x="550069" y="1385887"/>
                  </a:lnTo>
                  <a:lnTo>
                    <a:pt x="847725" y="1388268"/>
                  </a:lnTo>
                  <a:lnTo>
                    <a:pt x="1016794" y="1390650"/>
                  </a:lnTo>
                  <a:lnTo>
                    <a:pt x="1562100" y="1393031"/>
                  </a:lnTo>
                  <a:lnTo>
                    <a:pt x="1743075" y="1390650"/>
                  </a:lnTo>
                  <a:lnTo>
                    <a:pt x="2019300" y="1393031"/>
                  </a:lnTo>
                  <a:lnTo>
                    <a:pt x="2105025" y="1390650"/>
                  </a:lnTo>
                  <a:lnTo>
                    <a:pt x="2150269" y="1388268"/>
                  </a:lnTo>
                  <a:lnTo>
                    <a:pt x="2174081" y="1378743"/>
                  </a:lnTo>
                  <a:lnTo>
                    <a:pt x="2195513" y="1357312"/>
                  </a:lnTo>
                  <a:lnTo>
                    <a:pt x="2205038" y="1331118"/>
                  </a:lnTo>
                  <a:lnTo>
                    <a:pt x="2207419" y="1295400"/>
                  </a:lnTo>
                  <a:lnTo>
                    <a:pt x="2157413" y="966787"/>
                  </a:lnTo>
                  <a:lnTo>
                    <a:pt x="2107406" y="631031"/>
                  </a:lnTo>
                  <a:lnTo>
                    <a:pt x="2047875" y="228600"/>
                  </a:lnTo>
                  <a:lnTo>
                    <a:pt x="2024063" y="64293"/>
                  </a:lnTo>
                  <a:lnTo>
                    <a:pt x="2178844" y="0"/>
                  </a:lnTo>
                  <a:lnTo>
                    <a:pt x="2188369" y="150018"/>
                  </a:lnTo>
                  <a:lnTo>
                    <a:pt x="2188369" y="323850"/>
                  </a:lnTo>
                  <a:lnTo>
                    <a:pt x="2202656" y="402431"/>
                  </a:lnTo>
                  <a:lnTo>
                    <a:pt x="2269331" y="702468"/>
                  </a:lnTo>
                  <a:lnTo>
                    <a:pt x="2319338" y="962025"/>
                  </a:lnTo>
                  <a:lnTo>
                    <a:pt x="2362200" y="1171575"/>
                  </a:lnTo>
                  <a:lnTo>
                    <a:pt x="2402681" y="1354931"/>
                  </a:lnTo>
                  <a:lnTo>
                    <a:pt x="2405063" y="1369218"/>
                  </a:lnTo>
                  <a:lnTo>
                    <a:pt x="2400300" y="1385887"/>
                  </a:lnTo>
                  <a:lnTo>
                    <a:pt x="2347913" y="1495425"/>
                  </a:lnTo>
                  <a:lnTo>
                    <a:pt x="2269331" y="1624012"/>
                  </a:lnTo>
                  <a:lnTo>
                    <a:pt x="2259806" y="1645443"/>
                  </a:lnTo>
                  <a:lnTo>
                    <a:pt x="2247900" y="1659731"/>
                  </a:lnTo>
                  <a:lnTo>
                    <a:pt x="2226469" y="1669256"/>
                  </a:lnTo>
                  <a:lnTo>
                    <a:pt x="2193131" y="1666875"/>
                  </a:lnTo>
                  <a:lnTo>
                    <a:pt x="2159794" y="1657350"/>
                  </a:lnTo>
                  <a:lnTo>
                    <a:pt x="2112169" y="1635918"/>
                  </a:lnTo>
                  <a:lnTo>
                    <a:pt x="1847850" y="1635918"/>
                  </a:lnTo>
                  <a:lnTo>
                    <a:pt x="1378744" y="1631156"/>
                  </a:lnTo>
                  <a:lnTo>
                    <a:pt x="950119" y="16263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FD07639E-205D-46B6-9141-F0169D27D30E}"/>
                </a:ext>
              </a:extLst>
            </p:cNvPr>
            <p:cNvSpPr/>
            <p:nvPr/>
          </p:nvSpPr>
          <p:spPr>
            <a:xfrm>
              <a:off x="5457825" y="3106738"/>
              <a:ext cx="1400175" cy="342900"/>
            </a:xfrm>
            <a:custGeom>
              <a:avLst/>
              <a:gdLst>
                <a:gd name="connsiteX0" fmla="*/ 733425 w 1400175"/>
                <a:gd name="connsiteY0" fmla="*/ 264319 h 342900"/>
                <a:gd name="connsiteX1" fmla="*/ 300038 w 1400175"/>
                <a:gd name="connsiteY1" fmla="*/ 330994 h 342900"/>
                <a:gd name="connsiteX2" fmla="*/ 242888 w 1400175"/>
                <a:gd name="connsiteY2" fmla="*/ 342900 h 342900"/>
                <a:gd name="connsiteX3" fmla="*/ 169069 w 1400175"/>
                <a:gd name="connsiteY3" fmla="*/ 335757 h 342900"/>
                <a:gd name="connsiteX4" fmla="*/ 9525 w 1400175"/>
                <a:gd name="connsiteY4" fmla="*/ 302419 h 342900"/>
                <a:gd name="connsiteX5" fmla="*/ 0 w 1400175"/>
                <a:gd name="connsiteY5" fmla="*/ 188119 h 342900"/>
                <a:gd name="connsiteX6" fmla="*/ 238125 w 1400175"/>
                <a:gd name="connsiteY6" fmla="*/ 183357 h 342900"/>
                <a:gd name="connsiteX7" fmla="*/ 357188 w 1400175"/>
                <a:gd name="connsiteY7" fmla="*/ 169069 h 342900"/>
                <a:gd name="connsiteX8" fmla="*/ 519113 w 1400175"/>
                <a:gd name="connsiteY8" fmla="*/ 142875 h 342900"/>
                <a:gd name="connsiteX9" fmla="*/ 673894 w 1400175"/>
                <a:gd name="connsiteY9" fmla="*/ 109538 h 342900"/>
                <a:gd name="connsiteX10" fmla="*/ 776288 w 1400175"/>
                <a:gd name="connsiteY10" fmla="*/ 90488 h 342900"/>
                <a:gd name="connsiteX11" fmla="*/ 859631 w 1400175"/>
                <a:gd name="connsiteY11" fmla="*/ 78582 h 342900"/>
                <a:gd name="connsiteX12" fmla="*/ 978694 w 1400175"/>
                <a:gd name="connsiteY12" fmla="*/ 57150 h 342900"/>
                <a:gd name="connsiteX13" fmla="*/ 1081088 w 1400175"/>
                <a:gd name="connsiteY13" fmla="*/ 30957 h 342900"/>
                <a:gd name="connsiteX14" fmla="*/ 1169194 w 1400175"/>
                <a:gd name="connsiteY14" fmla="*/ 0 h 342900"/>
                <a:gd name="connsiteX15" fmla="*/ 1393031 w 1400175"/>
                <a:gd name="connsiteY15" fmla="*/ 0 h 342900"/>
                <a:gd name="connsiteX16" fmla="*/ 1400175 w 1400175"/>
                <a:gd name="connsiteY16" fmla="*/ 178594 h 342900"/>
                <a:gd name="connsiteX17" fmla="*/ 1202531 w 1400175"/>
                <a:gd name="connsiteY17" fmla="*/ 202407 h 342900"/>
                <a:gd name="connsiteX18" fmla="*/ 1012031 w 1400175"/>
                <a:gd name="connsiteY18" fmla="*/ 228600 h 342900"/>
                <a:gd name="connsiteX19" fmla="*/ 733425 w 1400175"/>
                <a:gd name="connsiteY19" fmla="*/ 26431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0175" h="342900">
                  <a:moveTo>
                    <a:pt x="733425" y="264319"/>
                  </a:moveTo>
                  <a:lnTo>
                    <a:pt x="300038" y="330994"/>
                  </a:lnTo>
                  <a:lnTo>
                    <a:pt x="242888" y="342900"/>
                  </a:lnTo>
                  <a:lnTo>
                    <a:pt x="169069" y="335757"/>
                  </a:lnTo>
                  <a:lnTo>
                    <a:pt x="9525" y="302419"/>
                  </a:lnTo>
                  <a:lnTo>
                    <a:pt x="0" y="188119"/>
                  </a:lnTo>
                  <a:lnTo>
                    <a:pt x="238125" y="183357"/>
                  </a:lnTo>
                  <a:lnTo>
                    <a:pt x="357188" y="169069"/>
                  </a:lnTo>
                  <a:lnTo>
                    <a:pt x="519113" y="142875"/>
                  </a:lnTo>
                  <a:lnTo>
                    <a:pt x="673894" y="109538"/>
                  </a:lnTo>
                  <a:lnTo>
                    <a:pt x="776288" y="90488"/>
                  </a:lnTo>
                  <a:lnTo>
                    <a:pt x="859631" y="78582"/>
                  </a:lnTo>
                  <a:lnTo>
                    <a:pt x="978694" y="57150"/>
                  </a:lnTo>
                  <a:lnTo>
                    <a:pt x="1081088" y="30957"/>
                  </a:lnTo>
                  <a:lnTo>
                    <a:pt x="1169194" y="0"/>
                  </a:lnTo>
                  <a:lnTo>
                    <a:pt x="1393031" y="0"/>
                  </a:lnTo>
                  <a:lnTo>
                    <a:pt x="1400175" y="178594"/>
                  </a:lnTo>
                  <a:lnTo>
                    <a:pt x="1202531" y="202407"/>
                  </a:lnTo>
                  <a:lnTo>
                    <a:pt x="1012031" y="2286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875B9A2C-D037-4FE4-8100-80A82A5B4A1C}"/>
                </a:ext>
              </a:extLst>
            </p:cNvPr>
            <p:cNvSpPr/>
            <p:nvPr/>
          </p:nvSpPr>
          <p:spPr>
            <a:xfrm>
              <a:off x="5470525" y="3819525"/>
              <a:ext cx="1400175" cy="323850"/>
            </a:xfrm>
            <a:custGeom>
              <a:avLst/>
              <a:gdLst>
                <a:gd name="connsiteX0" fmla="*/ 685800 w 1400175"/>
                <a:gd name="connsiteY0" fmla="*/ 261938 h 323850"/>
                <a:gd name="connsiteX1" fmla="*/ 309563 w 1400175"/>
                <a:gd name="connsiteY1" fmla="*/ 300038 h 323850"/>
                <a:gd name="connsiteX2" fmla="*/ 250032 w 1400175"/>
                <a:gd name="connsiteY2" fmla="*/ 309563 h 323850"/>
                <a:gd name="connsiteX3" fmla="*/ 2382 w 1400175"/>
                <a:gd name="connsiteY3" fmla="*/ 323850 h 323850"/>
                <a:gd name="connsiteX4" fmla="*/ 0 w 1400175"/>
                <a:gd name="connsiteY4" fmla="*/ 173831 h 323850"/>
                <a:gd name="connsiteX5" fmla="*/ 300038 w 1400175"/>
                <a:gd name="connsiteY5" fmla="*/ 138113 h 323850"/>
                <a:gd name="connsiteX6" fmla="*/ 852488 w 1400175"/>
                <a:gd name="connsiteY6" fmla="*/ 71438 h 323850"/>
                <a:gd name="connsiteX7" fmla="*/ 1400175 w 1400175"/>
                <a:gd name="connsiteY7" fmla="*/ 0 h 323850"/>
                <a:gd name="connsiteX8" fmla="*/ 1400175 w 1400175"/>
                <a:gd name="connsiteY8" fmla="*/ 178594 h 323850"/>
                <a:gd name="connsiteX9" fmla="*/ 1057275 w 1400175"/>
                <a:gd name="connsiteY9" fmla="*/ 219075 h 323850"/>
                <a:gd name="connsiteX10" fmla="*/ 685800 w 1400175"/>
                <a:gd name="connsiteY10" fmla="*/ 26193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175" h="323850">
                  <a:moveTo>
                    <a:pt x="685800" y="261938"/>
                  </a:moveTo>
                  <a:lnTo>
                    <a:pt x="309563" y="300038"/>
                  </a:lnTo>
                  <a:lnTo>
                    <a:pt x="250032" y="309563"/>
                  </a:lnTo>
                  <a:lnTo>
                    <a:pt x="2382" y="323850"/>
                  </a:lnTo>
                  <a:lnTo>
                    <a:pt x="0" y="173831"/>
                  </a:lnTo>
                  <a:lnTo>
                    <a:pt x="300038" y="138113"/>
                  </a:lnTo>
                  <a:lnTo>
                    <a:pt x="852488" y="71438"/>
                  </a:lnTo>
                  <a:lnTo>
                    <a:pt x="1400175" y="0"/>
                  </a:lnTo>
                  <a:lnTo>
                    <a:pt x="1400175" y="178594"/>
                  </a:lnTo>
                  <a:lnTo>
                    <a:pt x="1057275" y="219075"/>
                  </a:lnTo>
                  <a:lnTo>
                    <a:pt x="685800" y="261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B4629339-B8EB-4459-907F-6E4BF73F3658}"/>
                </a:ext>
              </a:extLst>
            </p:cNvPr>
            <p:cNvSpPr/>
            <p:nvPr/>
          </p:nvSpPr>
          <p:spPr>
            <a:xfrm>
              <a:off x="5443538" y="4552950"/>
              <a:ext cx="1400175" cy="280988"/>
            </a:xfrm>
            <a:custGeom>
              <a:avLst/>
              <a:gdLst>
                <a:gd name="connsiteX0" fmla="*/ 769143 w 1400175"/>
                <a:gd name="connsiteY0" fmla="*/ 230981 h 280988"/>
                <a:gd name="connsiteX1" fmla="*/ 302418 w 1400175"/>
                <a:gd name="connsiteY1" fmla="*/ 269081 h 280988"/>
                <a:gd name="connsiteX2" fmla="*/ 169068 w 1400175"/>
                <a:gd name="connsiteY2" fmla="*/ 280988 h 280988"/>
                <a:gd name="connsiteX3" fmla="*/ 7143 w 1400175"/>
                <a:gd name="connsiteY3" fmla="*/ 278606 h 280988"/>
                <a:gd name="connsiteX4" fmla="*/ 0 w 1400175"/>
                <a:gd name="connsiteY4" fmla="*/ 147638 h 280988"/>
                <a:gd name="connsiteX5" fmla="*/ 111918 w 1400175"/>
                <a:gd name="connsiteY5" fmla="*/ 142875 h 280988"/>
                <a:gd name="connsiteX6" fmla="*/ 538162 w 1400175"/>
                <a:gd name="connsiteY6" fmla="*/ 100013 h 280988"/>
                <a:gd name="connsiteX7" fmla="*/ 883443 w 1400175"/>
                <a:gd name="connsiteY7" fmla="*/ 61913 h 280988"/>
                <a:gd name="connsiteX8" fmla="*/ 1197768 w 1400175"/>
                <a:gd name="connsiteY8" fmla="*/ 28575 h 280988"/>
                <a:gd name="connsiteX9" fmla="*/ 1395412 w 1400175"/>
                <a:gd name="connsiteY9" fmla="*/ 0 h 280988"/>
                <a:gd name="connsiteX10" fmla="*/ 1400175 w 1400175"/>
                <a:gd name="connsiteY10" fmla="*/ 183356 h 280988"/>
                <a:gd name="connsiteX11" fmla="*/ 1164431 w 1400175"/>
                <a:gd name="connsiteY11" fmla="*/ 200025 h 280988"/>
                <a:gd name="connsiteX12" fmla="*/ 769143 w 1400175"/>
                <a:gd name="connsiteY12" fmla="*/ 23098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280988">
                  <a:moveTo>
                    <a:pt x="769143" y="230981"/>
                  </a:moveTo>
                  <a:lnTo>
                    <a:pt x="302418" y="269081"/>
                  </a:lnTo>
                  <a:lnTo>
                    <a:pt x="169068" y="280988"/>
                  </a:lnTo>
                  <a:lnTo>
                    <a:pt x="7143" y="278606"/>
                  </a:lnTo>
                  <a:lnTo>
                    <a:pt x="0" y="147638"/>
                  </a:lnTo>
                  <a:lnTo>
                    <a:pt x="111918" y="142875"/>
                  </a:lnTo>
                  <a:lnTo>
                    <a:pt x="538162" y="100013"/>
                  </a:lnTo>
                  <a:lnTo>
                    <a:pt x="883443" y="61913"/>
                  </a:lnTo>
                  <a:lnTo>
                    <a:pt x="1197768" y="28575"/>
                  </a:lnTo>
                  <a:lnTo>
                    <a:pt x="1395412" y="0"/>
                  </a:lnTo>
                  <a:lnTo>
                    <a:pt x="1400175" y="183356"/>
                  </a:lnTo>
                  <a:lnTo>
                    <a:pt x="1164431" y="200025"/>
                  </a:lnTo>
                  <a:lnTo>
                    <a:pt x="769143" y="230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01BC3E96-BE6A-46F5-AC2A-E751E0873FBF}"/>
                </a:ext>
              </a:extLst>
            </p:cNvPr>
            <p:cNvSpPr/>
            <p:nvPr/>
          </p:nvSpPr>
          <p:spPr>
            <a:xfrm>
              <a:off x="4746625" y="4805363"/>
              <a:ext cx="1277938" cy="1143000"/>
            </a:xfrm>
            <a:custGeom>
              <a:avLst/>
              <a:gdLst>
                <a:gd name="connsiteX0" fmla="*/ 778669 w 1278732"/>
                <a:gd name="connsiteY0" fmla="*/ 762000 h 1143000"/>
                <a:gd name="connsiteX1" fmla="*/ 585788 w 1278732"/>
                <a:gd name="connsiteY1" fmla="*/ 885825 h 1143000"/>
                <a:gd name="connsiteX2" fmla="*/ 435769 w 1278732"/>
                <a:gd name="connsiteY2" fmla="*/ 966787 h 1143000"/>
                <a:gd name="connsiteX3" fmla="*/ 283369 w 1278732"/>
                <a:gd name="connsiteY3" fmla="*/ 1040606 h 1143000"/>
                <a:gd name="connsiteX4" fmla="*/ 157163 w 1278732"/>
                <a:gd name="connsiteY4" fmla="*/ 1090612 h 1143000"/>
                <a:gd name="connsiteX5" fmla="*/ 26194 w 1278732"/>
                <a:gd name="connsiteY5" fmla="*/ 1138237 h 1143000"/>
                <a:gd name="connsiteX6" fmla="*/ 9525 w 1278732"/>
                <a:gd name="connsiteY6" fmla="*/ 1143000 h 1143000"/>
                <a:gd name="connsiteX7" fmla="*/ 2382 w 1278732"/>
                <a:gd name="connsiteY7" fmla="*/ 1138237 h 1143000"/>
                <a:gd name="connsiteX8" fmla="*/ 0 w 1278732"/>
                <a:gd name="connsiteY8" fmla="*/ 1131093 h 1143000"/>
                <a:gd name="connsiteX9" fmla="*/ 2382 w 1278732"/>
                <a:gd name="connsiteY9" fmla="*/ 1116806 h 1143000"/>
                <a:gd name="connsiteX10" fmla="*/ 26194 w 1278732"/>
                <a:gd name="connsiteY10" fmla="*/ 1088231 h 1143000"/>
                <a:gd name="connsiteX11" fmla="*/ 47625 w 1278732"/>
                <a:gd name="connsiteY11" fmla="*/ 1066800 h 1143000"/>
                <a:gd name="connsiteX12" fmla="*/ 173832 w 1278732"/>
                <a:gd name="connsiteY12" fmla="*/ 973931 h 1143000"/>
                <a:gd name="connsiteX13" fmla="*/ 321469 w 1278732"/>
                <a:gd name="connsiteY13" fmla="*/ 862012 h 1143000"/>
                <a:gd name="connsiteX14" fmla="*/ 492919 w 1278732"/>
                <a:gd name="connsiteY14" fmla="*/ 728662 h 1143000"/>
                <a:gd name="connsiteX15" fmla="*/ 621507 w 1278732"/>
                <a:gd name="connsiteY15" fmla="*/ 619125 h 1143000"/>
                <a:gd name="connsiteX16" fmla="*/ 759619 w 1278732"/>
                <a:gd name="connsiteY16" fmla="*/ 495300 h 1143000"/>
                <a:gd name="connsiteX17" fmla="*/ 835819 w 1278732"/>
                <a:gd name="connsiteY17" fmla="*/ 416718 h 1143000"/>
                <a:gd name="connsiteX18" fmla="*/ 862013 w 1278732"/>
                <a:gd name="connsiteY18" fmla="*/ 383381 h 1143000"/>
                <a:gd name="connsiteX19" fmla="*/ 881063 w 1278732"/>
                <a:gd name="connsiteY19" fmla="*/ 352425 h 1143000"/>
                <a:gd name="connsiteX20" fmla="*/ 895350 w 1278732"/>
                <a:gd name="connsiteY20" fmla="*/ 326231 h 1143000"/>
                <a:gd name="connsiteX21" fmla="*/ 912019 w 1278732"/>
                <a:gd name="connsiteY21" fmla="*/ 285750 h 1143000"/>
                <a:gd name="connsiteX22" fmla="*/ 914400 w 1278732"/>
                <a:gd name="connsiteY22" fmla="*/ 261937 h 1143000"/>
                <a:gd name="connsiteX23" fmla="*/ 907257 w 1278732"/>
                <a:gd name="connsiteY23" fmla="*/ 223837 h 1143000"/>
                <a:gd name="connsiteX24" fmla="*/ 885825 w 1278732"/>
                <a:gd name="connsiteY24" fmla="*/ 152400 h 1143000"/>
                <a:gd name="connsiteX25" fmla="*/ 857250 w 1278732"/>
                <a:gd name="connsiteY25" fmla="*/ 71437 h 1143000"/>
                <a:gd name="connsiteX26" fmla="*/ 835819 w 1278732"/>
                <a:gd name="connsiteY26" fmla="*/ 0 h 1143000"/>
                <a:gd name="connsiteX27" fmla="*/ 885825 w 1278732"/>
                <a:gd name="connsiteY27" fmla="*/ 16668 h 1143000"/>
                <a:gd name="connsiteX28" fmla="*/ 1052513 w 1278732"/>
                <a:gd name="connsiteY28" fmla="*/ 142875 h 1143000"/>
                <a:gd name="connsiteX29" fmla="*/ 1166813 w 1278732"/>
                <a:gd name="connsiteY29" fmla="*/ 230981 h 1143000"/>
                <a:gd name="connsiteX30" fmla="*/ 1252538 w 1278732"/>
                <a:gd name="connsiteY30" fmla="*/ 300037 h 1143000"/>
                <a:gd name="connsiteX31" fmla="*/ 1266825 w 1278732"/>
                <a:gd name="connsiteY31" fmla="*/ 311943 h 1143000"/>
                <a:gd name="connsiteX32" fmla="*/ 1273969 w 1278732"/>
                <a:gd name="connsiteY32" fmla="*/ 323850 h 1143000"/>
                <a:gd name="connsiteX33" fmla="*/ 1278732 w 1278732"/>
                <a:gd name="connsiteY33" fmla="*/ 342900 h 1143000"/>
                <a:gd name="connsiteX34" fmla="*/ 1278732 w 1278732"/>
                <a:gd name="connsiteY34" fmla="*/ 369093 h 1143000"/>
                <a:gd name="connsiteX35" fmla="*/ 1271588 w 1278732"/>
                <a:gd name="connsiteY35" fmla="*/ 395287 h 1143000"/>
                <a:gd name="connsiteX36" fmla="*/ 1264444 w 1278732"/>
                <a:gd name="connsiteY36" fmla="*/ 407193 h 1143000"/>
                <a:gd name="connsiteX37" fmla="*/ 1231107 w 1278732"/>
                <a:gd name="connsiteY37" fmla="*/ 433387 h 1143000"/>
                <a:gd name="connsiteX38" fmla="*/ 1190625 w 1278732"/>
                <a:gd name="connsiteY38" fmla="*/ 454818 h 1143000"/>
                <a:gd name="connsiteX39" fmla="*/ 1009650 w 1278732"/>
                <a:gd name="connsiteY39" fmla="*/ 597693 h 1143000"/>
                <a:gd name="connsiteX40" fmla="*/ 778669 w 1278732"/>
                <a:gd name="connsiteY40" fmla="*/ 762000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78732" h="1143000">
                  <a:moveTo>
                    <a:pt x="778669" y="762000"/>
                  </a:moveTo>
                  <a:lnTo>
                    <a:pt x="585788" y="885825"/>
                  </a:lnTo>
                  <a:lnTo>
                    <a:pt x="435769" y="966787"/>
                  </a:lnTo>
                  <a:lnTo>
                    <a:pt x="283369" y="1040606"/>
                  </a:lnTo>
                  <a:lnTo>
                    <a:pt x="157163" y="1090612"/>
                  </a:lnTo>
                  <a:lnTo>
                    <a:pt x="26194" y="1138237"/>
                  </a:lnTo>
                  <a:lnTo>
                    <a:pt x="9525" y="1143000"/>
                  </a:lnTo>
                  <a:lnTo>
                    <a:pt x="2382" y="1138237"/>
                  </a:lnTo>
                  <a:lnTo>
                    <a:pt x="0" y="1131093"/>
                  </a:lnTo>
                  <a:lnTo>
                    <a:pt x="2382" y="1116806"/>
                  </a:lnTo>
                  <a:lnTo>
                    <a:pt x="26194" y="1088231"/>
                  </a:lnTo>
                  <a:lnTo>
                    <a:pt x="47625" y="1066800"/>
                  </a:lnTo>
                  <a:lnTo>
                    <a:pt x="173832" y="973931"/>
                  </a:lnTo>
                  <a:lnTo>
                    <a:pt x="321469" y="862012"/>
                  </a:lnTo>
                  <a:lnTo>
                    <a:pt x="492919" y="728662"/>
                  </a:lnTo>
                  <a:lnTo>
                    <a:pt x="621507" y="619125"/>
                  </a:lnTo>
                  <a:lnTo>
                    <a:pt x="759619" y="495300"/>
                  </a:lnTo>
                  <a:lnTo>
                    <a:pt x="835819" y="416718"/>
                  </a:lnTo>
                  <a:lnTo>
                    <a:pt x="862013" y="383381"/>
                  </a:lnTo>
                  <a:lnTo>
                    <a:pt x="881063" y="352425"/>
                  </a:lnTo>
                  <a:lnTo>
                    <a:pt x="895350" y="326231"/>
                  </a:lnTo>
                  <a:lnTo>
                    <a:pt x="912019" y="285750"/>
                  </a:lnTo>
                  <a:lnTo>
                    <a:pt x="914400" y="261937"/>
                  </a:lnTo>
                  <a:lnTo>
                    <a:pt x="907257" y="223837"/>
                  </a:lnTo>
                  <a:lnTo>
                    <a:pt x="885825" y="152400"/>
                  </a:lnTo>
                  <a:lnTo>
                    <a:pt x="857250" y="71437"/>
                  </a:lnTo>
                  <a:lnTo>
                    <a:pt x="835819" y="0"/>
                  </a:lnTo>
                  <a:lnTo>
                    <a:pt x="885825" y="16668"/>
                  </a:lnTo>
                  <a:lnTo>
                    <a:pt x="1052513" y="142875"/>
                  </a:lnTo>
                  <a:lnTo>
                    <a:pt x="1166813" y="230981"/>
                  </a:lnTo>
                  <a:lnTo>
                    <a:pt x="1252538" y="300037"/>
                  </a:lnTo>
                  <a:lnTo>
                    <a:pt x="1266825" y="311943"/>
                  </a:lnTo>
                  <a:lnTo>
                    <a:pt x="1273969" y="323850"/>
                  </a:lnTo>
                  <a:lnTo>
                    <a:pt x="1278732" y="342900"/>
                  </a:lnTo>
                  <a:lnTo>
                    <a:pt x="1278732" y="369093"/>
                  </a:lnTo>
                  <a:lnTo>
                    <a:pt x="1271588" y="395287"/>
                  </a:lnTo>
                  <a:lnTo>
                    <a:pt x="1264444" y="407193"/>
                  </a:lnTo>
                  <a:lnTo>
                    <a:pt x="1231107" y="433387"/>
                  </a:lnTo>
                  <a:lnTo>
                    <a:pt x="1190625" y="454818"/>
                  </a:lnTo>
                  <a:lnTo>
                    <a:pt x="1009650" y="597693"/>
                  </a:lnTo>
                  <a:lnTo>
                    <a:pt x="778669" y="762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A6393DFA-2840-4100-BB0E-66681BECF839}"/>
              </a:ext>
            </a:extLst>
          </p:cNvPr>
          <p:cNvGrpSpPr/>
          <p:nvPr/>
        </p:nvGrpSpPr>
        <p:grpSpPr>
          <a:xfrm>
            <a:off x="2424113" y="1465263"/>
            <a:ext cx="4786312" cy="4330700"/>
            <a:chOff x="2424113" y="1465263"/>
            <a:chExt cx="4786312" cy="4330700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4FF3FBD9-4899-4581-96E8-E918042D88F9}"/>
                </a:ext>
              </a:extLst>
            </p:cNvPr>
            <p:cNvSpPr/>
            <p:nvPr/>
          </p:nvSpPr>
          <p:spPr>
            <a:xfrm>
              <a:off x="4686300" y="1465263"/>
              <a:ext cx="2452688" cy="511175"/>
            </a:xfrm>
            <a:custGeom>
              <a:avLst/>
              <a:gdLst>
                <a:gd name="connsiteX0" fmla="*/ 1602581 w 2452688"/>
                <a:gd name="connsiteY0" fmla="*/ 292894 h 511969"/>
                <a:gd name="connsiteX1" fmla="*/ 1423988 w 2452688"/>
                <a:gd name="connsiteY1" fmla="*/ 314325 h 511969"/>
                <a:gd name="connsiteX2" fmla="*/ 1283494 w 2452688"/>
                <a:gd name="connsiteY2" fmla="*/ 338137 h 511969"/>
                <a:gd name="connsiteX3" fmla="*/ 1085850 w 2452688"/>
                <a:gd name="connsiteY3" fmla="*/ 350044 h 511969"/>
                <a:gd name="connsiteX4" fmla="*/ 1009650 w 2452688"/>
                <a:gd name="connsiteY4" fmla="*/ 369094 h 511969"/>
                <a:gd name="connsiteX5" fmla="*/ 914400 w 2452688"/>
                <a:gd name="connsiteY5" fmla="*/ 395287 h 511969"/>
                <a:gd name="connsiteX6" fmla="*/ 809625 w 2452688"/>
                <a:gd name="connsiteY6" fmla="*/ 416719 h 511969"/>
                <a:gd name="connsiteX7" fmla="*/ 733425 w 2452688"/>
                <a:gd name="connsiteY7" fmla="*/ 428625 h 511969"/>
                <a:gd name="connsiteX8" fmla="*/ 604838 w 2452688"/>
                <a:gd name="connsiteY8" fmla="*/ 464344 h 511969"/>
                <a:gd name="connsiteX9" fmla="*/ 469106 w 2452688"/>
                <a:gd name="connsiteY9" fmla="*/ 511969 h 511969"/>
                <a:gd name="connsiteX10" fmla="*/ 445294 w 2452688"/>
                <a:gd name="connsiteY10" fmla="*/ 509587 h 511969"/>
                <a:gd name="connsiteX11" fmla="*/ 392906 w 2452688"/>
                <a:gd name="connsiteY11" fmla="*/ 497681 h 511969"/>
                <a:gd name="connsiteX12" fmla="*/ 321469 w 2452688"/>
                <a:gd name="connsiteY12" fmla="*/ 466725 h 511969"/>
                <a:gd name="connsiteX13" fmla="*/ 252413 w 2452688"/>
                <a:gd name="connsiteY13" fmla="*/ 431006 h 511969"/>
                <a:gd name="connsiteX14" fmla="*/ 200025 w 2452688"/>
                <a:gd name="connsiteY14" fmla="*/ 397669 h 511969"/>
                <a:gd name="connsiteX15" fmla="*/ 159544 w 2452688"/>
                <a:gd name="connsiteY15" fmla="*/ 376237 h 511969"/>
                <a:gd name="connsiteX16" fmla="*/ 128588 w 2452688"/>
                <a:gd name="connsiteY16" fmla="*/ 357187 h 511969"/>
                <a:gd name="connsiteX17" fmla="*/ 76200 w 2452688"/>
                <a:gd name="connsiteY17" fmla="*/ 316706 h 511969"/>
                <a:gd name="connsiteX18" fmla="*/ 50006 w 2452688"/>
                <a:gd name="connsiteY18" fmla="*/ 290512 h 511969"/>
                <a:gd name="connsiteX19" fmla="*/ 30956 w 2452688"/>
                <a:gd name="connsiteY19" fmla="*/ 259556 h 511969"/>
                <a:gd name="connsiteX20" fmla="*/ 14288 w 2452688"/>
                <a:gd name="connsiteY20" fmla="*/ 223837 h 511969"/>
                <a:gd name="connsiteX21" fmla="*/ 4763 w 2452688"/>
                <a:gd name="connsiteY21" fmla="*/ 180975 h 511969"/>
                <a:gd name="connsiteX22" fmla="*/ 0 w 2452688"/>
                <a:gd name="connsiteY22" fmla="*/ 157162 h 511969"/>
                <a:gd name="connsiteX23" fmla="*/ 2381 w 2452688"/>
                <a:gd name="connsiteY23" fmla="*/ 140494 h 511969"/>
                <a:gd name="connsiteX24" fmla="*/ 16669 w 2452688"/>
                <a:gd name="connsiteY24" fmla="*/ 135731 h 511969"/>
                <a:gd name="connsiteX25" fmla="*/ 38100 w 2452688"/>
                <a:gd name="connsiteY25" fmla="*/ 140494 h 511969"/>
                <a:gd name="connsiteX26" fmla="*/ 83344 w 2452688"/>
                <a:gd name="connsiteY26" fmla="*/ 169069 h 511969"/>
                <a:gd name="connsiteX27" fmla="*/ 133350 w 2452688"/>
                <a:gd name="connsiteY27" fmla="*/ 207169 h 511969"/>
                <a:gd name="connsiteX28" fmla="*/ 164306 w 2452688"/>
                <a:gd name="connsiteY28" fmla="*/ 238125 h 511969"/>
                <a:gd name="connsiteX29" fmla="*/ 192881 w 2452688"/>
                <a:gd name="connsiteY29" fmla="*/ 257175 h 511969"/>
                <a:gd name="connsiteX30" fmla="*/ 242888 w 2452688"/>
                <a:gd name="connsiteY30" fmla="*/ 276225 h 511969"/>
                <a:gd name="connsiteX31" fmla="*/ 300038 w 2452688"/>
                <a:gd name="connsiteY31" fmla="*/ 290512 h 511969"/>
                <a:gd name="connsiteX32" fmla="*/ 357188 w 2452688"/>
                <a:gd name="connsiteY32" fmla="*/ 297656 h 511969"/>
                <a:gd name="connsiteX33" fmla="*/ 440531 w 2452688"/>
                <a:gd name="connsiteY33" fmla="*/ 295275 h 511969"/>
                <a:gd name="connsiteX34" fmla="*/ 652463 w 2452688"/>
                <a:gd name="connsiteY34" fmla="*/ 259556 h 511969"/>
                <a:gd name="connsiteX35" fmla="*/ 1045369 w 2452688"/>
                <a:gd name="connsiteY35" fmla="*/ 195262 h 511969"/>
                <a:gd name="connsiteX36" fmla="*/ 1412081 w 2452688"/>
                <a:gd name="connsiteY36" fmla="*/ 140494 h 511969"/>
                <a:gd name="connsiteX37" fmla="*/ 1654969 w 2452688"/>
                <a:gd name="connsiteY37" fmla="*/ 107156 h 511969"/>
                <a:gd name="connsiteX38" fmla="*/ 1776413 w 2452688"/>
                <a:gd name="connsiteY38" fmla="*/ 88106 h 511969"/>
                <a:gd name="connsiteX39" fmla="*/ 1850231 w 2452688"/>
                <a:gd name="connsiteY39" fmla="*/ 69056 h 511969"/>
                <a:gd name="connsiteX40" fmla="*/ 1905000 w 2452688"/>
                <a:gd name="connsiteY40" fmla="*/ 50006 h 511969"/>
                <a:gd name="connsiteX41" fmla="*/ 1974056 w 2452688"/>
                <a:gd name="connsiteY41" fmla="*/ 16669 h 511969"/>
                <a:gd name="connsiteX42" fmla="*/ 2002631 w 2452688"/>
                <a:gd name="connsiteY42" fmla="*/ 0 h 511969"/>
                <a:gd name="connsiteX43" fmla="*/ 2095500 w 2452688"/>
                <a:gd name="connsiteY43" fmla="*/ 14287 h 511969"/>
                <a:gd name="connsiteX44" fmla="*/ 2262188 w 2452688"/>
                <a:gd name="connsiteY44" fmla="*/ 50006 h 511969"/>
                <a:gd name="connsiteX45" fmla="*/ 2333625 w 2452688"/>
                <a:gd name="connsiteY45" fmla="*/ 66675 h 511969"/>
                <a:gd name="connsiteX46" fmla="*/ 2366963 w 2452688"/>
                <a:gd name="connsiteY46" fmla="*/ 80962 h 511969"/>
                <a:gd name="connsiteX47" fmla="*/ 2405063 w 2452688"/>
                <a:gd name="connsiteY47" fmla="*/ 104775 h 511969"/>
                <a:gd name="connsiteX48" fmla="*/ 2433638 w 2452688"/>
                <a:gd name="connsiteY48" fmla="*/ 130969 h 511969"/>
                <a:gd name="connsiteX49" fmla="*/ 2443163 w 2452688"/>
                <a:gd name="connsiteY49" fmla="*/ 145256 h 511969"/>
                <a:gd name="connsiteX50" fmla="*/ 2450306 w 2452688"/>
                <a:gd name="connsiteY50" fmla="*/ 166687 h 511969"/>
                <a:gd name="connsiteX51" fmla="*/ 2452688 w 2452688"/>
                <a:gd name="connsiteY51" fmla="*/ 190500 h 511969"/>
                <a:gd name="connsiteX52" fmla="*/ 2445544 w 2452688"/>
                <a:gd name="connsiteY52" fmla="*/ 214312 h 511969"/>
                <a:gd name="connsiteX53" fmla="*/ 2428875 w 2452688"/>
                <a:gd name="connsiteY53" fmla="*/ 235744 h 511969"/>
                <a:gd name="connsiteX54" fmla="*/ 2400300 w 2452688"/>
                <a:gd name="connsiteY54" fmla="*/ 264319 h 511969"/>
                <a:gd name="connsiteX55" fmla="*/ 2362200 w 2452688"/>
                <a:gd name="connsiteY55" fmla="*/ 285750 h 511969"/>
                <a:gd name="connsiteX56" fmla="*/ 2312194 w 2452688"/>
                <a:gd name="connsiteY56" fmla="*/ 283369 h 511969"/>
                <a:gd name="connsiteX57" fmla="*/ 2183606 w 2452688"/>
                <a:gd name="connsiteY57" fmla="*/ 273844 h 511969"/>
                <a:gd name="connsiteX58" fmla="*/ 2019300 w 2452688"/>
                <a:gd name="connsiteY58" fmla="*/ 266700 h 511969"/>
                <a:gd name="connsiteX59" fmla="*/ 1885950 w 2452688"/>
                <a:gd name="connsiteY59" fmla="*/ 271462 h 511969"/>
                <a:gd name="connsiteX60" fmla="*/ 1602581 w 2452688"/>
                <a:gd name="connsiteY60" fmla="*/ 2928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2688" h="511969">
                  <a:moveTo>
                    <a:pt x="1602581" y="292894"/>
                  </a:moveTo>
                  <a:lnTo>
                    <a:pt x="1423988" y="314325"/>
                  </a:lnTo>
                  <a:lnTo>
                    <a:pt x="1283494" y="338137"/>
                  </a:lnTo>
                  <a:lnTo>
                    <a:pt x="1085850" y="350044"/>
                  </a:lnTo>
                  <a:lnTo>
                    <a:pt x="1009650" y="369094"/>
                  </a:lnTo>
                  <a:lnTo>
                    <a:pt x="914400" y="395287"/>
                  </a:lnTo>
                  <a:lnTo>
                    <a:pt x="809625" y="416719"/>
                  </a:lnTo>
                  <a:lnTo>
                    <a:pt x="733425" y="428625"/>
                  </a:lnTo>
                  <a:lnTo>
                    <a:pt x="604838" y="464344"/>
                  </a:lnTo>
                  <a:lnTo>
                    <a:pt x="469106" y="511969"/>
                  </a:lnTo>
                  <a:lnTo>
                    <a:pt x="445294" y="509587"/>
                  </a:lnTo>
                  <a:lnTo>
                    <a:pt x="392906" y="497681"/>
                  </a:lnTo>
                  <a:lnTo>
                    <a:pt x="321469" y="466725"/>
                  </a:lnTo>
                  <a:lnTo>
                    <a:pt x="252413" y="431006"/>
                  </a:lnTo>
                  <a:lnTo>
                    <a:pt x="200025" y="397669"/>
                  </a:lnTo>
                  <a:lnTo>
                    <a:pt x="159544" y="376237"/>
                  </a:lnTo>
                  <a:lnTo>
                    <a:pt x="128588" y="357187"/>
                  </a:lnTo>
                  <a:lnTo>
                    <a:pt x="76200" y="316706"/>
                  </a:lnTo>
                  <a:lnTo>
                    <a:pt x="50006" y="290512"/>
                  </a:lnTo>
                  <a:lnTo>
                    <a:pt x="30956" y="259556"/>
                  </a:lnTo>
                  <a:lnTo>
                    <a:pt x="14288" y="223837"/>
                  </a:lnTo>
                  <a:lnTo>
                    <a:pt x="4763" y="180975"/>
                  </a:lnTo>
                  <a:lnTo>
                    <a:pt x="0" y="157162"/>
                  </a:lnTo>
                  <a:lnTo>
                    <a:pt x="2381" y="140494"/>
                  </a:lnTo>
                  <a:lnTo>
                    <a:pt x="16669" y="135731"/>
                  </a:lnTo>
                  <a:lnTo>
                    <a:pt x="38100" y="140494"/>
                  </a:lnTo>
                  <a:lnTo>
                    <a:pt x="83344" y="169069"/>
                  </a:lnTo>
                  <a:lnTo>
                    <a:pt x="133350" y="207169"/>
                  </a:lnTo>
                  <a:lnTo>
                    <a:pt x="164306" y="238125"/>
                  </a:lnTo>
                  <a:lnTo>
                    <a:pt x="192881" y="257175"/>
                  </a:lnTo>
                  <a:lnTo>
                    <a:pt x="242888" y="276225"/>
                  </a:lnTo>
                  <a:lnTo>
                    <a:pt x="300038" y="290512"/>
                  </a:lnTo>
                  <a:lnTo>
                    <a:pt x="357188" y="297656"/>
                  </a:lnTo>
                  <a:lnTo>
                    <a:pt x="440531" y="295275"/>
                  </a:lnTo>
                  <a:lnTo>
                    <a:pt x="652463" y="259556"/>
                  </a:lnTo>
                  <a:lnTo>
                    <a:pt x="1045369" y="195262"/>
                  </a:lnTo>
                  <a:lnTo>
                    <a:pt x="1412081" y="140494"/>
                  </a:lnTo>
                  <a:lnTo>
                    <a:pt x="1654969" y="107156"/>
                  </a:lnTo>
                  <a:lnTo>
                    <a:pt x="1776413" y="88106"/>
                  </a:lnTo>
                  <a:lnTo>
                    <a:pt x="1850231" y="69056"/>
                  </a:lnTo>
                  <a:lnTo>
                    <a:pt x="1905000" y="50006"/>
                  </a:lnTo>
                  <a:lnTo>
                    <a:pt x="1974056" y="16669"/>
                  </a:lnTo>
                  <a:lnTo>
                    <a:pt x="2002631" y="0"/>
                  </a:lnTo>
                  <a:lnTo>
                    <a:pt x="2095500" y="14287"/>
                  </a:lnTo>
                  <a:lnTo>
                    <a:pt x="2262188" y="50006"/>
                  </a:lnTo>
                  <a:lnTo>
                    <a:pt x="2333625" y="66675"/>
                  </a:lnTo>
                  <a:lnTo>
                    <a:pt x="2366963" y="80962"/>
                  </a:lnTo>
                  <a:lnTo>
                    <a:pt x="2405063" y="104775"/>
                  </a:lnTo>
                  <a:lnTo>
                    <a:pt x="2433638" y="130969"/>
                  </a:lnTo>
                  <a:lnTo>
                    <a:pt x="2443163" y="145256"/>
                  </a:lnTo>
                  <a:lnTo>
                    <a:pt x="2450306" y="166687"/>
                  </a:lnTo>
                  <a:lnTo>
                    <a:pt x="2452688" y="190500"/>
                  </a:lnTo>
                  <a:lnTo>
                    <a:pt x="2445544" y="214312"/>
                  </a:lnTo>
                  <a:lnTo>
                    <a:pt x="2428875" y="235744"/>
                  </a:lnTo>
                  <a:lnTo>
                    <a:pt x="2400300" y="264319"/>
                  </a:lnTo>
                  <a:lnTo>
                    <a:pt x="2362200" y="285750"/>
                  </a:lnTo>
                  <a:lnTo>
                    <a:pt x="2312194" y="283369"/>
                  </a:lnTo>
                  <a:lnTo>
                    <a:pt x="2183606" y="273844"/>
                  </a:lnTo>
                  <a:lnTo>
                    <a:pt x="2019300" y="266700"/>
                  </a:lnTo>
                  <a:lnTo>
                    <a:pt x="1885950" y="271462"/>
                  </a:lnTo>
                  <a:lnTo>
                    <a:pt x="16025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15C3A174-C453-4E17-92F4-5F31E601A79C}"/>
                </a:ext>
              </a:extLst>
            </p:cNvPr>
            <p:cNvSpPr/>
            <p:nvPr/>
          </p:nvSpPr>
          <p:spPr>
            <a:xfrm>
              <a:off x="6223000" y="4752975"/>
              <a:ext cx="987425" cy="1020763"/>
            </a:xfrm>
            <a:custGeom>
              <a:avLst/>
              <a:gdLst>
                <a:gd name="connsiteX0" fmla="*/ 611982 w 988219"/>
                <a:gd name="connsiteY0" fmla="*/ 695325 h 1021556"/>
                <a:gd name="connsiteX1" fmla="*/ 521494 w 988219"/>
                <a:gd name="connsiteY1" fmla="*/ 557213 h 1021556"/>
                <a:gd name="connsiteX2" fmla="*/ 452438 w 988219"/>
                <a:gd name="connsiteY2" fmla="*/ 464344 h 1021556"/>
                <a:gd name="connsiteX3" fmla="*/ 371475 w 988219"/>
                <a:gd name="connsiteY3" fmla="*/ 369094 h 1021556"/>
                <a:gd name="connsiteX4" fmla="*/ 304800 w 988219"/>
                <a:gd name="connsiteY4" fmla="*/ 295275 h 1021556"/>
                <a:gd name="connsiteX5" fmla="*/ 228600 w 988219"/>
                <a:gd name="connsiteY5" fmla="*/ 223838 h 1021556"/>
                <a:gd name="connsiteX6" fmla="*/ 169069 w 988219"/>
                <a:gd name="connsiteY6" fmla="*/ 173831 h 1021556"/>
                <a:gd name="connsiteX7" fmla="*/ 102394 w 988219"/>
                <a:gd name="connsiteY7" fmla="*/ 121444 h 1021556"/>
                <a:gd name="connsiteX8" fmla="*/ 52388 w 988219"/>
                <a:gd name="connsiteY8" fmla="*/ 85725 h 1021556"/>
                <a:gd name="connsiteX9" fmla="*/ 19050 w 988219"/>
                <a:gd name="connsiteY9" fmla="*/ 66675 h 1021556"/>
                <a:gd name="connsiteX10" fmla="*/ 4763 w 988219"/>
                <a:gd name="connsiteY10" fmla="*/ 42863 h 1021556"/>
                <a:gd name="connsiteX11" fmla="*/ 0 w 988219"/>
                <a:gd name="connsiteY11" fmla="*/ 21431 h 1021556"/>
                <a:gd name="connsiteX12" fmla="*/ 9525 w 988219"/>
                <a:gd name="connsiteY12" fmla="*/ 2381 h 1021556"/>
                <a:gd name="connsiteX13" fmla="*/ 30957 w 988219"/>
                <a:gd name="connsiteY13" fmla="*/ 0 h 1021556"/>
                <a:gd name="connsiteX14" fmla="*/ 95250 w 988219"/>
                <a:gd name="connsiteY14" fmla="*/ 28575 h 1021556"/>
                <a:gd name="connsiteX15" fmla="*/ 238125 w 988219"/>
                <a:gd name="connsiteY15" fmla="*/ 100013 h 1021556"/>
                <a:gd name="connsiteX16" fmla="*/ 381000 w 988219"/>
                <a:gd name="connsiteY16" fmla="*/ 173831 h 1021556"/>
                <a:gd name="connsiteX17" fmla="*/ 514350 w 988219"/>
                <a:gd name="connsiteY17" fmla="*/ 252413 h 1021556"/>
                <a:gd name="connsiteX18" fmla="*/ 611982 w 988219"/>
                <a:gd name="connsiteY18" fmla="*/ 319088 h 1021556"/>
                <a:gd name="connsiteX19" fmla="*/ 700088 w 988219"/>
                <a:gd name="connsiteY19" fmla="*/ 383381 h 1021556"/>
                <a:gd name="connsiteX20" fmla="*/ 757238 w 988219"/>
                <a:gd name="connsiteY20" fmla="*/ 428625 h 1021556"/>
                <a:gd name="connsiteX21" fmla="*/ 819150 w 988219"/>
                <a:gd name="connsiteY21" fmla="*/ 488156 h 1021556"/>
                <a:gd name="connsiteX22" fmla="*/ 885825 w 988219"/>
                <a:gd name="connsiteY22" fmla="*/ 566738 h 1021556"/>
                <a:gd name="connsiteX23" fmla="*/ 928688 w 988219"/>
                <a:gd name="connsiteY23" fmla="*/ 626269 h 1021556"/>
                <a:gd name="connsiteX24" fmla="*/ 964407 w 988219"/>
                <a:gd name="connsiteY24" fmla="*/ 700088 h 1021556"/>
                <a:gd name="connsiteX25" fmla="*/ 983457 w 988219"/>
                <a:gd name="connsiteY25" fmla="*/ 764381 h 1021556"/>
                <a:gd name="connsiteX26" fmla="*/ 988219 w 988219"/>
                <a:gd name="connsiteY26" fmla="*/ 816769 h 1021556"/>
                <a:gd name="connsiteX27" fmla="*/ 978694 w 988219"/>
                <a:gd name="connsiteY27" fmla="*/ 881063 h 1021556"/>
                <a:gd name="connsiteX28" fmla="*/ 959644 w 988219"/>
                <a:gd name="connsiteY28" fmla="*/ 931069 h 1021556"/>
                <a:gd name="connsiteX29" fmla="*/ 935832 w 988219"/>
                <a:gd name="connsiteY29" fmla="*/ 966788 h 1021556"/>
                <a:gd name="connsiteX30" fmla="*/ 907257 w 988219"/>
                <a:gd name="connsiteY30" fmla="*/ 997744 h 1021556"/>
                <a:gd name="connsiteX31" fmla="*/ 876300 w 988219"/>
                <a:gd name="connsiteY31" fmla="*/ 1016794 h 1021556"/>
                <a:gd name="connsiteX32" fmla="*/ 852488 w 988219"/>
                <a:gd name="connsiteY32" fmla="*/ 1021556 h 1021556"/>
                <a:gd name="connsiteX33" fmla="*/ 831057 w 988219"/>
                <a:gd name="connsiteY33" fmla="*/ 1019175 h 1021556"/>
                <a:gd name="connsiteX34" fmla="*/ 802482 w 988219"/>
                <a:gd name="connsiteY34" fmla="*/ 1009650 h 1021556"/>
                <a:gd name="connsiteX35" fmla="*/ 785813 w 988219"/>
                <a:gd name="connsiteY35" fmla="*/ 990600 h 1021556"/>
                <a:gd name="connsiteX36" fmla="*/ 759619 w 988219"/>
                <a:gd name="connsiteY36" fmla="*/ 945356 h 1021556"/>
                <a:gd name="connsiteX37" fmla="*/ 690563 w 988219"/>
                <a:gd name="connsiteY37" fmla="*/ 814388 h 1021556"/>
                <a:gd name="connsiteX38" fmla="*/ 611982 w 988219"/>
                <a:gd name="connsiteY38" fmla="*/ 69532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8219" h="1021556">
                  <a:moveTo>
                    <a:pt x="611982" y="695325"/>
                  </a:moveTo>
                  <a:lnTo>
                    <a:pt x="521494" y="557213"/>
                  </a:lnTo>
                  <a:lnTo>
                    <a:pt x="452438" y="464344"/>
                  </a:lnTo>
                  <a:lnTo>
                    <a:pt x="371475" y="369094"/>
                  </a:lnTo>
                  <a:lnTo>
                    <a:pt x="304800" y="295275"/>
                  </a:lnTo>
                  <a:lnTo>
                    <a:pt x="228600" y="223838"/>
                  </a:lnTo>
                  <a:lnTo>
                    <a:pt x="169069" y="173831"/>
                  </a:lnTo>
                  <a:lnTo>
                    <a:pt x="102394" y="121444"/>
                  </a:lnTo>
                  <a:lnTo>
                    <a:pt x="52388" y="85725"/>
                  </a:lnTo>
                  <a:lnTo>
                    <a:pt x="19050" y="66675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9525" y="2381"/>
                  </a:lnTo>
                  <a:lnTo>
                    <a:pt x="30957" y="0"/>
                  </a:lnTo>
                  <a:lnTo>
                    <a:pt x="95250" y="28575"/>
                  </a:lnTo>
                  <a:lnTo>
                    <a:pt x="238125" y="100013"/>
                  </a:lnTo>
                  <a:lnTo>
                    <a:pt x="381000" y="173831"/>
                  </a:lnTo>
                  <a:lnTo>
                    <a:pt x="514350" y="252413"/>
                  </a:lnTo>
                  <a:lnTo>
                    <a:pt x="611982" y="319088"/>
                  </a:lnTo>
                  <a:lnTo>
                    <a:pt x="700088" y="383381"/>
                  </a:lnTo>
                  <a:lnTo>
                    <a:pt x="757238" y="428625"/>
                  </a:lnTo>
                  <a:lnTo>
                    <a:pt x="819150" y="488156"/>
                  </a:lnTo>
                  <a:lnTo>
                    <a:pt x="885825" y="566738"/>
                  </a:lnTo>
                  <a:lnTo>
                    <a:pt x="928688" y="626269"/>
                  </a:lnTo>
                  <a:lnTo>
                    <a:pt x="964407" y="700088"/>
                  </a:lnTo>
                  <a:lnTo>
                    <a:pt x="983457" y="764381"/>
                  </a:lnTo>
                  <a:lnTo>
                    <a:pt x="988219" y="816769"/>
                  </a:lnTo>
                  <a:lnTo>
                    <a:pt x="978694" y="881063"/>
                  </a:lnTo>
                  <a:lnTo>
                    <a:pt x="959644" y="931069"/>
                  </a:lnTo>
                  <a:lnTo>
                    <a:pt x="935832" y="966788"/>
                  </a:lnTo>
                  <a:lnTo>
                    <a:pt x="907257" y="997744"/>
                  </a:lnTo>
                  <a:lnTo>
                    <a:pt x="876300" y="1016794"/>
                  </a:lnTo>
                  <a:lnTo>
                    <a:pt x="852488" y="1021556"/>
                  </a:lnTo>
                  <a:lnTo>
                    <a:pt x="831057" y="1019175"/>
                  </a:lnTo>
                  <a:lnTo>
                    <a:pt x="802482" y="1009650"/>
                  </a:lnTo>
                  <a:lnTo>
                    <a:pt x="785813" y="990600"/>
                  </a:lnTo>
                  <a:lnTo>
                    <a:pt x="759619" y="945356"/>
                  </a:lnTo>
                  <a:lnTo>
                    <a:pt x="690563" y="814388"/>
                  </a:lnTo>
                  <a:lnTo>
                    <a:pt x="611982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EC6F0534-95FD-41C9-9F08-A1176C072018}"/>
                </a:ext>
              </a:extLst>
            </p:cNvPr>
            <p:cNvSpPr/>
            <p:nvPr/>
          </p:nvSpPr>
          <p:spPr>
            <a:xfrm rot="16200000">
              <a:off x="4002088" y="3470275"/>
              <a:ext cx="2406650" cy="377825"/>
            </a:xfrm>
            <a:custGeom>
              <a:avLst/>
              <a:gdLst>
                <a:gd name="connsiteX0" fmla="*/ 1357313 w 2407444"/>
                <a:gd name="connsiteY0" fmla="*/ 376237 h 378619"/>
                <a:gd name="connsiteX1" fmla="*/ 1012031 w 2407444"/>
                <a:gd name="connsiteY1" fmla="*/ 378619 h 378619"/>
                <a:gd name="connsiteX2" fmla="*/ 876300 w 2407444"/>
                <a:gd name="connsiteY2" fmla="*/ 373856 h 378619"/>
                <a:gd name="connsiteX3" fmla="*/ 300038 w 2407444"/>
                <a:gd name="connsiteY3" fmla="*/ 376237 h 378619"/>
                <a:gd name="connsiteX4" fmla="*/ 176213 w 2407444"/>
                <a:gd name="connsiteY4" fmla="*/ 354806 h 378619"/>
                <a:gd name="connsiteX5" fmla="*/ 128588 w 2407444"/>
                <a:gd name="connsiteY5" fmla="*/ 340519 h 378619"/>
                <a:gd name="connsiteX6" fmla="*/ 76200 w 2407444"/>
                <a:gd name="connsiteY6" fmla="*/ 321469 h 378619"/>
                <a:gd name="connsiteX7" fmla="*/ 45244 w 2407444"/>
                <a:gd name="connsiteY7" fmla="*/ 309562 h 378619"/>
                <a:gd name="connsiteX8" fmla="*/ 23813 w 2407444"/>
                <a:gd name="connsiteY8" fmla="*/ 295275 h 378619"/>
                <a:gd name="connsiteX9" fmla="*/ 7144 w 2407444"/>
                <a:gd name="connsiteY9" fmla="*/ 276225 h 378619"/>
                <a:gd name="connsiteX10" fmla="*/ 0 w 2407444"/>
                <a:gd name="connsiteY10" fmla="*/ 257175 h 378619"/>
                <a:gd name="connsiteX11" fmla="*/ 2381 w 2407444"/>
                <a:gd name="connsiteY11" fmla="*/ 233362 h 378619"/>
                <a:gd name="connsiteX12" fmla="*/ 14288 w 2407444"/>
                <a:gd name="connsiteY12" fmla="*/ 214312 h 378619"/>
                <a:gd name="connsiteX13" fmla="*/ 42863 w 2407444"/>
                <a:gd name="connsiteY13" fmla="*/ 197644 h 378619"/>
                <a:gd name="connsiteX14" fmla="*/ 90488 w 2407444"/>
                <a:gd name="connsiteY14" fmla="*/ 180975 h 378619"/>
                <a:gd name="connsiteX15" fmla="*/ 130969 w 2407444"/>
                <a:gd name="connsiteY15" fmla="*/ 171450 h 378619"/>
                <a:gd name="connsiteX16" fmla="*/ 200025 w 2407444"/>
                <a:gd name="connsiteY16" fmla="*/ 161925 h 378619"/>
                <a:gd name="connsiteX17" fmla="*/ 280988 w 2407444"/>
                <a:gd name="connsiteY17" fmla="*/ 157162 h 378619"/>
                <a:gd name="connsiteX18" fmla="*/ 435769 w 2407444"/>
                <a:gd name="connsiteY18" fmla="*/ 154781 h 378619"/>
                <a:gd name="connsiteX19" fmla="*/ 723900 w 2407444"/>
                <a:gd name="connsiteY19" fmla="*/ 152400 h 378619"/>
                <a:gd name="connsiteX20" fmla="*/ 1264444 w 2407444"/>
                <a:gd name="connsiteY20" fmla="*/ 154781 h 378619"/>
                <a:gd name="connsiteX21" fmla="*/ 1743075 w 2407444"/>
                <a:gd name="connsiteY21" fmla="*/ 152400 h 378619"/>
                <a:gd name="connsiteX22" fmla="*/ 2033588 w 2407444"/>
                <a:gd name="connsiteY22" fmla="*/ 154781 h 378619"/>
                <a:gd name="connsiteX23" fmla="*/ 2105025 w 2407444"/>
                <a:gd name="connsiteY23" fmla="*/ 152400 h 378619"/>
                <a:gd name="connsiteX24" fmla="*/ 2138363 w 2407444"/>
                <a:gd name="connsiteY24" fmla="*/ 150019 h 378619"/>
                <a:gd name="connsiteX25" fmla="*/ 2162175 w 2407444"/>
                <a:gd name="connsiteY25" fmla="*/ 145256 h 378619"/>
                <a:gd name="connsiteX26" fmla="*/ 2202656 w 2407444"/>
                <a:gd name="connsiteY26" fmla="*/ 128587 h 378619"/>
                <a:gd name="connsiteX27" fmla="*/ 2250281 w 2407444"/>
                <a:gd name="connsiteY27" fmla="*/ 100012 h 378619"/>
                <a:gd name="connsiteX28" fmla="*/ 2302669 w 2407444"/>
                <a:gd name="connsiteY28" fmla="*/ 61912 h 378619"/>
                <a:gd name="connsiteX29" fmla="*/ 2340769 w 2407444"/>
                <a:gd name="connsiteY29" fmla="*/ 28575 h 378619"/>
                <a:gd name="connsiteX30" fmla="*/ 2362200 w 2407444"/>
                <a:gd name="connsiteY30" fmla="*/ 9525 h 378619"/>
                <a:gd name="connsiteX31" fmla="*/ 2374106 w 2407444"/>
                <a:gd name="connsiteY31" fmla="*/ 2381 h 378619"/>
                <a:gd name="connsiteX32" fmla="*/ 2390775 w 2407444"/>
                <a:gd name="connsiteY32" fmla="*/ 0 h 378619"/>
                <a:gd name="connsiteX33" fmla="*/ 2402681 w 2407444"/>
                <a:gd name="connsiteY33" fmla="*/ 4762 h 378619"/>
                <a:gd name="connsiteX34" fmla="*/ 2407444 w 2407444"/>
                <a:gd name="connsiteY34" fmla="*/ 11906 h 378619"/>
                <a:gd name="connsiteX35" fmla="*/ 2407444 w 2407444"/>
                <a:gd name="connsiteY35" fmla="*/ 21431 h 378619"/>
                <a:gd name="connsiteX36" fmla="*/ 2393156 w 2407444"/>
                <a:gd name="connsiteY36" fmla="*/ 54769 h 378619"/>
                <a:gd name="connsiteX37" fmla="*/ 2376488 w 2407444"/>
                <a:gd name="connsiteY37" fmla="*/ 92869 h 378619"/>
                <a:gd name="connsiteX38" fmla="*/ 2362200 w 2407444"/>
                <a:gd name="connsiteY38" fmla="*/ 157162 h 378619"/>
                <a:gd name="connsiteX39" fmla="*/ 2352675 w 2407444"/>
                <a:gd name="connsiteY39" fmla="*/ 214312 h 378619"/>
                <a:gd name="connsiteX40" fmla="*/ 2347913 w 2407444"/>
                <a:gd name="connsiteY40" fmla="*/ 292894 h 378619"/>
                <a:gd name="connsiteX41" fmla="*/ 2343150 w 2407444"/>
                <a:gd name="connsiteY41" fmla="*/ 326231 h 378619"/>
                <a:gd name="connsiteX42" fmla="*/ 2181225 w 2407444"/>
                <a:gd name="connsiteY42" fmla="*/ 335756 h 378619"/>
                <a:gd name="connsiteX43" fmla="*/ 1714500 w 2407444"/>
                <a:gd name="connsiteY43" fmla="*/ 378619 h 378619"/>
                <a:gd name="connsiteX44" fmla="*/ 1357313 w 2407444"/>
                <a:gd name="connsiteY44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07444" h="378619">
                  <a:moveTo>
                    <a:pt x="1357313" y="376237"/>
                  </a:moveTo>
                  <a:lnTo>
                    <a:pt x="1012031" y="378619"/>
                  </a:lnTo>
                  <a:lnTo>
                    <a:pt x="876300" y="373856"/>
                  </a:lnTo>
                  <a:lnTo>
                    <a:pt x="300038" y="376237"/>
                  </a:lnTo>
                  <a:lnTo>
                    <a:pt x="176213" y="354806"/>
                  </a:lnTo>
                  <a:lnTo>
                    <a:pt x="128588" y="340519"/>
                  </a:lnTo>
                  <a:lnTo>
                    <a:pt x="76200" y="321469"/>
                  </a:lnTo>
                  <a:lnTo>
                    <a:pt x="45244" y="309562"/>
                  </a:lnTo>
                  <a:lnTo>
                    <a:pt x="23813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2381" y="233362"/>
                  </a:lnTo>
                  <a:lnTo>
                    <a:pt x="14288" y="214312"/>
                  </a:lnTo>
                  <a:lnTo>
                    <a:pt x="42863" y="197644"/>
                  </a:lnTo>
                  <a:lnTo>
                    <a:pt x="90488" y="180975"/>
                  </a:lnTo>
                  <a:lnTo>
                    <a:pt x="130969" y="171450"/>
                  </a:lnTo>
                  <a:lnTo>
                    <a:pt x="200025" y="161925"/>
                  </a:lnTo>
                  <a:lnTo>
                    <a:pt x="280988" y="157162"/>
                  </a:lnTo>
                  <a:lnTo>
                    <a:pt x="435769" y="154781"/>
                  </a:lnTo>
                  <a:lnTo>
                    <a:pt x="723900" y="152400"/>
                  </a:lnTo>
                  <a:lnTo>
                    <a:pt x="1264444" y="154781"/>
                  </a:lnTo>
                  <a:lnTo>
                    <a:pt x="1743075" y="152400"/>
                  </a:lnTo>
                  <a:lnTo>
                    <a:pt x="2033588" y="154781"/>
                  </a:lnTo>
                  <a:lnTo>
                    <a:pt x="2105025" y="152400"/>
                  </a:lnTo>
                  <a:lnTo>
                    <a:pt x="2138363" y="150019"/>
                  </a:lnTo>
                  <a:lnTo>
                    <a:pt x="2162175" y="145256"/>
                  </a:lnTo>
                  <a:lnTo>
                    <a:pt x="2202656" y="128587"/>
                  </a:lnTo>
                  <a:lnTo>
                    <a:pt x="2250281" y="100012"/>
                  </a:lnTo>
                  <a:lnTo>
                    <a:pt x="2302669" y="61912"/>
                  </a:lnTo>
                  <a:lnTo>
                    <a:pt x="2340769" y="28575"/>
                  </a:lnTo>
                  <a:lnTo>
                    <a:pt x="2362200" y="9525"/>
                  </a:lnTo>
                  <a:lnTo>
                    <a:pt x="2374106" y="2381"/>
                  </a:lnTo>
                  <a:lnTo>
                    <a:pt x="2390775" y="0"/>
                  </a:lnTo>
                  <a:lnTo>
                    <a:pt x="2402681" y="4762"/>
                  </a:lnTo>
                  <a:lnTo>
                    <a:pt x="2407444" y="11906"/>
                  </a:lnTo>
                  <a:lnTo>
                    <a:pt x="2407444" y="21431"/>
                  </a:lnTo>
                  <a:lnTo>
                    <a:pt x="2393156" y="54769"/>
                  </a:lnTo>
                  <a:lnTo>
                    <a:pt x="2376488" y="92869"/>
                  </a:lnTo>
                  <a:lnTo>
                    <a:pt x="2362200" y="157162"/>
                  </a:lnTo>
                  <a:lnTo>
                    <a:pt x="2352675" y="214312"/>
                  </a:lnTo>
                  <a:lnTo>
                    <a:pt x="2347913" y="292894"/>
                  </a:lnTo>
                  <a:lnTo>
                    <a:pt x="2343150" y="326231"/>
                  </a:lnTo>
                  <a:lnTo>
                    <a:pt x="2181225" y="335756"/>
                  </a:lnTo>
                  <a:lnTo>
                    <a:pt x="1714500" y="378619"/>
                  </a:lnTo>
                  <a:lnTo>
                    <a:pt x="1357313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30265E23-9867-4568-9177-2348C24EE5F1}"/>
                </a:ext>
              </a:extLst>
            </p:cNvPr>
            <p:cNvSpPr/>
            <p:nvPr/>
          </p:nvSpPr>
          <p:spPr>
            <a:xfrm rot="16200000">
              <a:off x="1068388" y="3494088"/>
              <a:ext cx="3441700" cy="730250"/>
            </a:xfrm>
            <a:custGeom>
              <a:avLst/>
              <a:gdLst>
                <a:gd name="connsiteX0" fmla="*/ 2076450 w 3441700"/>
                <a:gd name="connsiteY0" fmla="*/ 654050 h 730250"/>
                <a:gd name="connsiteX1" fmla="*/ 1708150 w 3441700"/>
                <a:gd name="connsiteY1" fmla="*/ 628650 h 730250"/>
                <a:gd name="connsiteX2" fmla="*/ 1517650 w 3441700"/>
                <a:gd name="connsiteY2" fmla="*/ 606425 h 730250"/>
                <a:gd name="connsiteX3" fmla="*/ 1343025 w 3441700"/>
                <a:gd name="connsiteY3" fmla="*/ 581025 h 730250"/>
                <a:gd name="connsiteX4" fmla="*/ 1209675 w 3441700"/>
                <a:gd name="connsiteY4" fmla="*/ 555625 h 730250"/>
                <a:gd name="connsiteX5" fmla="*/ 1095375 w 3441700"/>
                <a:gd name="connsiteY5" fmla="*/ 530225 h 730250"/>
                <a:gd name="connsiteX6" fmla="*/ 965200 w 3441700"/>
                <a:gd name="connsiteY6" fmla="*/ 495300 h 730250"/>
                <a:gd name="connsiteX7" fmla="*/ 825500 w 3441700"/>
                <a:gd name="connsiteY7" fmla="*/ 454025 h 730250"/>
                <a:gd name="connsiteX8" fmla="*/ 647700 w 3441700"/>
                <a:gd name="connsiteY8" fmla="*/ 384175 h 730250"/>
                <a:gd name="connsiteX9" fmla="*/ 412750 w 3441700"/>
                <a:gd name="connsiteY9" fmla="*/ 282575 h 730250"/>
                <a:gd name="connsiteX10" fmla="*/ 298450 w 3441700"/>
                <a:gd name="connsiteY10" fmla="*/ 219075 h 730250"/>
                <a:gd name="connsiteX11" fmla="*/ 127000 w 3441700"/>
                <a:gd name="connsiteY11" fmla="*/ 123825 h 730250"/>
                <a:gd name="connsiteX12" fmla="*/ 28575 w 3441700"/>
                <a:gd name="connsiteY12" fmla="*/ 63500 h 730250"/>
                <a:gd name="connsiteX13" fmla="*/ 0 w 3441700"/>
                <a:gd name="connsiteY13" fmla="*/ 38100 h 730250"/>
                <a:gd name="connsiteX14" fmla="*/ 0 w 3441700"/>
                <a:gd name="connsiteY14" fmla="*/ 22225 h 730250"/>
                <a:gd name="connsiteX15" fmla="*/ 12700 w 3441700"/>
                <a:gd name="connsiteY15" fmla="*/ 3175 h 730250"/>
                <a:gd name="connsiteX16" fmla="*/ 31750 w 3441700"/>
                <a:gd name="connsiteY16" fmla="*/ 0 h 730250"/>
                <a:gd name="connsiteX17" fmla="*/ 149225 w 3441700"/>
                <a:gd name="connsiteY17" fmla="*/ 44450 h 730250"/>
                <a:gd name="connsiteX18" fmla="*/ 320675 w 3441700"/>
                <a:gd name="connsiteY18" fmla="*/ 117475 h 730250"/>
                <a:gd name="connsiteX19" fmla="*/ 495300 w 3441700"/>
                <a:gd name="connsiteY19" fmla="*/ 184150 h 730250"/>
                <a:gd name="connsiteX20" fmla="*/ 704850 w 3441700"/>
                <a:gd name="connsiteY20" fmla="*/ 257175 h 730250"/>
                <a:gd name="connsiteX21" fmla="*/ 901700 w 3441700"/>
                <a:gd name="connsiteY21" fmla="*/ 314325 h 730250"/>
                <a:gd name="connsiteX22" fmla="*/ 1047750 w 3441700"/>
                <a:gd name="connsiteY22" fmla="*/ 349250 h 730250"/>
                <a:gd name="connsiteX23" fmla="*/ 1225550 w 3441700"/>
                <a:gd name="connsiteY23" fmla="*/ 377825 h 730250"/>
                <a:gd name="connsiteX24" fmla="*/ 1412875 w 3441700"/>
                <a:gd name="connsiteY24" fmla="*/ 400050 h 730250"/>
                <a:gd name="connsiteX25" fmla="*/ 1708150 w 3441700"/>
                <a:gd name="connsiteY25" fmla="*/ 419100 h 730250"/>
                <a:gd name="connsiteX26" fmla="*/ 2066925 w 3441700"/>
                <a:gd name="connsiteY26" fmla="*/ 434975 h 730250"/>
                <a:gd name="connsiteX27" fmla="*/ 2590800 w 3441700"/>
                <a:gd name="connsiteY27" fmla="*/ 441325 h 730250"/>
                <a:gd name="connsiteX28" fmla="*/ 2965450 w 3441700"/>
                <a:gd name="connsiteY28" fmla="*/ 447675 h 730250"/>
                <a:gd name="connsiteX29" fmla="*/ 3143250 w 3441700"/>
                <a:gd name="connsiteY29" fmla="*/ 444500 h 730250"/>
                <a:gd name="connsiteX30" fmla="*/ 3206750 w 3441700"/>
                <a:gd name="connsiteY30" fmla="*/ 441325 h 730250"/>
                <a:gd name="connsiteX31" fmla="*/ 3241675 w 3441700"/>
                <a:gd name="connsiteY31" fmla="*/ 434975 h 730250"/>
                <a:gd name="connsiteX32" fmla="*/ 3279775 w 3441700"/>
                <a:gd name="connsiteY32" fmla="*/ 419100 h 730250"/>
                <a:gd name="connsiteX33" fmla="*/ 3305175 w 3441700"/>
                <a:gd name="connsiteY33" fmla="*/ 400050 h 730250"/>
                <a:gd name="connsiteX34" fmla="*/ 3330575 w 3441700"/>
                <a:gd name="connsiteY34" fmla="*/ 371475 h 730250"/>
                <a:gd name="connsiteX35" fmla="*/ 3362325 w 3441700"/>
                <a:gd name="connsiteY35" fmla="*/ 320675 h 730250"/>
                <a:gd name="connsiteX36" fmla="*/ 3387725 w 3441700"/>
                <a:gd name="connsiteY36" fmla="*/ 276225 h 730250"/>
                <a:gd name="connsiteX37" fmla="*/ 3400425 w 3441700"/>
                <a:gd name="connsiteY37" fmla="*/ 250825 h 730250"/>
                <a:gd name="connsiteX38" fmla="*/ 3419475 w 3441700"/>
                <a:gd name="connsiteY38" fmla="*/ 241300 h 730250"/>
                <a:gd name="connsiteX39" fmla="*/ 3435350 w 3441700"/>
                <a:gd name="connsiteY39" fmla="*/ 247650 h 730250"/>
                <a:gd name="connsiteX40" fmla="*/ 3441700 w 3441700"/>
                <a:gd name="connsiteY40" fmla="*/ 279400 h 730250"/>
                <a:gd name="connsiteX41" fmla="*/ 3438525 w 3441700"/>
                <a:gd name="connsiteY41" fmla="*/ 330200 h 730250"/>
                <a:gd name="connsiteX42" fmla="*/ 3400425 w 3441700"/>
                <a:gd name="connsiteY42" fmla="*/ 431800 h 730250"/>
                <a:gd name="connsiteX43" fmla="*/ 3343275 w 3441700"/>
                <a:gd name="connsiteY43" fmla="*/ 552450 h 730250"/>
                <a:gd name="connsiteX44" fmla="*/ 3270250 w 3441700"/>
                <a:gd name="connsiteY44" fmla="*/ 663575 h 730250"/>
                <a:gd name="connsiteX45" fmla="*/ 3238500 w 3441700"/>
                <a:gd name="connsiteY45" fmla="*/ 704850 h 730250"/>
                <a:gd name="connsiteX46" fmla="*/ 3216275 w 3441700"/>
                <a:gd name="connsiteY46" fmla="*/ 723900 h 730250"/>
                <a:gd name="connsiteX47" fmla="*/ 3181350 w 3441700"/>
                <a:gd name="connsiteY47" fmla="*/ 730250 h 730250"/>
                <a:gd name="connsiteX48" fmla="*/ 3121025 w 3441700"/>
                <a:gd name="connsiteY48" fmla="*/ 717550 h 730250"/>
                <a:gd name="connsiteX49" fmla="*/ 3057525 w 3441700"/>
                <a:gd name="connsiteY49" fmla="*/ 704850 h 730250"/>
                <a:gd name="connsiteX50" fmla="*/ 2927350 w 3441700"/>
                <a:gd name="connsiteY50" fmla="*/ 685800 h 730250"/>
                <a:gd name="connsiteX51" fmla="*/ 2724150 w 3441700"/>
                <a:gd name="connsiteY51" fmla="*/ 669925 h 730250"/>
                <a:gd name="connsiteX52" fmla="*/ 2549525 w 3441700"/>
                <a:gd name="connsiteY52" fmla="*/ 666750 h 730250"/>
                <a:gd name="connsiteX53" fmla="*/ 2374900 w 3441700"/>
                <a:gd name="connsiteY53" fmla="*/ 666750 h 730250"/>
                <a:gd name="connsiteX54" fmla="*/ 2076450 w 3441700"/>
                <a:gd name="connsiteY54" fmla="*/ 65405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1700" h="730250">
                  <a:moveTo>
                    <a:pt x="2076450" y="654050"/>
                  </a:moveTo>
                  <a:lnTo>
                    <a:pt x="1708150" y="628650"/>
                  </a:lnTo>
                  <a:lnTo>
                    <a:pt x="1517650" y="606425"/>
                  </a:lnTo>
                  <a:lnTo>
                    <a:pt x="1343025" y="581025"/>
                  </a:lnTo>
                  <a:lnTo>
                    <a:pt x="1209675" y="555625"/>
                  </a:lnTo>
                  <a:lnTo>
                    <a:pt x="1095375" y="530225"/>
                  </a:lnTo>
                  <a:lnTo>
                    <a:pt x="965200" y="495300"/>
                  </a:lnTo>
                  <a:lnTo>
                    <a:pt x="825500" y="454025"/>
                  </a:lnTo>
                  <a:lnTo>
                    <a:pt x="647700" y="384175"/>
                  </a:lnTo>
                  <a:lnTo>
                    <a:pt x="412750" y="282575"/>
                  </a:lnTo>
                  <a:lnTo>
                    <a:pt x="298450" y="219075"/>
                  </a:lnTo>
                  <a:lnTo>
                    <a:pt x="127000" y="123825"/>
                  </a:lnTo>
                  <a:lnTo>
                    <a:pt x="28575" y="63500"/>
                  </a:lnTo>
                  <a:lnTo>
                    <a:pt x="0" y="38100"/>
                  </a:lnTo>
                  <a:lnTo>
                    <a:pt x="0" y="22225"/>
                  </a:lnTo>
                  <a:lnTo>
                    <a:pt x="12700" y="3175"/>
                  </a:lnTo>
                  <a:lnTo>
                    <a:pt x="31750" y="0"/>
                  </a:lnTo>
                  <a:lnTo>
                    <a:pt x="149225" y="44450"/>
                  </a:lnTo>
                  <a:lnTo>
                    <a:pt x="320675" y="117475"/>
                  </a:lnTo>
                  <a:lnTo>
                    <a:pt x="495300" y="184150"/>
                  </a:lnTo>
                  <a:lnTo>
                    <a:pt x="704850" y="257175"/>
                  </a:lnTo>
                  <a:lnTo>
                    <a:pt x="901700" y="314325"/>
                  </a:lnTo>
                  <a:lnTo>
                    <a:pt x="1047750" y="349250"/>
                  </a:lnTo>
                  <a:lnTo>
                    <a:pt x="1225550" y="377825"/>
                  </a:lnTo>
                  <a:lnTo>
                    <a:pt x="1412875" y="400050"/>
                  </a:lnTo>
                  <a:lnTo>
                    <a:pt x="1708150" y="419100"/>
                  </a:lnTo>
                  <a:lnTo>
                    <a:pt x="2066925" y="434975"/>
                  </a:lnTo>
                  <a:lnTo>
                    <a:pt x="2590800" y="441325"/>
                  </a:lnTo>
                  <a:lnTo>
                    <a:pt x="2965450" y="447675"/>
                  </a:lnTo>
                  <a:lnTo>
                    <a:pt x="3143250" y="444500"/>
                  </a:lnTo>
                  <a:lnTo>
                    <a:pt x="3206750" y="441325"/>
                  </a:lnTo>
                  <a:lnTo>
                    <a:pt x="3241675" y="434975"/>
                  </a:lnTo>
                  <a:lnTo>
                    <a:pt x="3279775" y="419100"/>
                  </a:lnTo>
                  <a:lnTo>
                    <a:pt x="3305175" y="400050"/>
                  </a:lnTo>
                  <a:lnTo>
                    <a:pt x="3330575" y="371475"/>
                  </a:lnTo>
                  <a:lnTo>
                    <a:pt x="3362325" y="320675"/>
                  </a:lnTo>
                  <a:lnTo>
                    <a:pt x="3387725" y="276225"/>
                  </a:lnTo>
                  <a:lnTo>
                    <a:pt x="3400425" y="250825"/>
                  </a:lnTo>
                  <a:lnTo>
                    <a:pt x="3419475" y="241300"/>
                  </a:lnTo>
                  <a:lnTo>
                    <a:pt x="3435350" y="247650"/>
                  </a:lnTo>
                  <a:lnTo>
                    <a:pt x="3441700" y="279400"/>
                  </a:lnTo>
                  <a:lnTo>
                    <a:pt x="3438525" y="330200"/>
                  </a:lnTo>
                  <a:lnTo>
                    <a:pt x="3400425" y="431800"/>
                  </a:lnTo>
                  <a:lnTo>
                    <a:pt x="3343275" y="552450"/>
                  </a:lnTo>
                  <a:lnTo>
                    <a:pt x="3270250" y="663575"/>
                  </a:lnTo>
                  <a:lnTo>
                    <a:pt x="3238500" y="704850"/>
                  </a:lnTo>
                  <a:lnTo>
                    <a:pt x="3216275" y="723900"/>
                  </a:lnTo>
                  <a:lnTo>
                    <a:pt x="3181350" y="730250"/>
                  </a:lnTo>
                  <a:lnTo>
                    <a:pt x="3121025" y="717550"/>
                  </a:lnTo>
                  <a:lnTo>
                    <a:pt x="3057525" y="704850"/>
                  </a:lnTo>
                  <a:lnTo>
                    <a:pt x="2927350" y="685800"/>
                  </a:lnTo>
                  <a:lnTo>
                    <a:pt x="2724150" y="669925"/>
                  </a:lnTo>
                  <a:lnTo>
                    <a:pt x="2549525" y="666750"/>
                  </a:lnTo>
                  <a:lnTo>
                    <a:pt x="2374900" y="666750"/>
                  </a:lnTo>
                  <a:lnTo>
                    <a:pt x="2076450" y="65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r>
                <a:rPr lang="en-US" altLang="ja-JP" dirty="0"/>
                <a:t>z</a:t>
              </a: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920E1EB8-C637-4039-8313-42E3803B4F6B}"/>
                </a:ext>
              </a:extLst>
            </p:cNvPr>
            <p:cNvSpPr/>
            <p:nvPr/>
          </p:nvSpPr>
          <p:spPr>
            <a:xfrm rot="16200000">
              <a:off x="2489201" y="3400425"/>
              <a:ext cx="3733800" cy="479425"/>
            </a:xfrm>
            <a:custGeom>
              <a:avLst/>
              <a:gdLst>
                <a:gd name="connsiteX0" fmla="*/ 2105025 w 3733800"/>
                <a:gd name="connsiteY0" fmla="*/ 390525 h 479425"/>
                <a:gd name="connsiteX1" fmla="*/ 1555750 w 3733800"/>
                <a:gd name="connsiteY1" fmla="*/ 390525 h 479425"/>
                <a:gd name="connsiteX2" fmla="*/ 1231900 w 3733800"/>
                <a:gd name="connsiteY2" fmla="*/ 400050 h 479425"/>
                <a:gd name="connsiteX3" fmla="*/ 981075 w 3733800"/>
                <a:gd name="connsiteY3" fmla="*/ 409575 h 479425"/>
                <a:gd name="connsiteX4" fmla="*/ 720725 w 3733800"/>
                <a:gd name="connsiteY4" fmla="*/ 419100 h 479425"/>
                <a:gd name="connsiteX5" fmla="*/ 568325 w 3733800"/>
                <a:gd name="connsiteY5" fmla="*/ 425450 h 479425"/>
                <a:gd name="connsiteX6" fmla="*/ 415925 w 3733800"/>
                <a:gd name="connsiteY6" fmla="*/ 434975 h 479425"/>
                <a:gd name="connsiteX7" fmla="*/ 317500 w 3733800"/>
                <a:gd name="connsiteY7" fmla="*/ 441325 h 479425"/>
                <a:gd name="connsiteX8" fmla="*/ 219075 w 3733800"/>
                <a:gd name="connsiteY8" fmla="*/ 447675 h 479425"/>
                <a:gd name="connsiteX9" fmla="*/ 161925 w 3733800"/>
                <a:gd name="connsiteY9" fmla="*/ 450850 h 479425"/>
                <a:gd name="connsiteX10" fmla="*/ 127000 w 3733800"/>
                <a:gd name="connsiteY10" fmla="*/ 447675 h 479425"/>
                <a:gd name="connsiteX11" fmla="*/ 66675 w 3733800"/>
                <a:gd name="connsiteY11" fmla="*/ 438150 h 479425"/>
                <a:gd name="connsiteX12" fmla="*/ 31750 w 3733800"/>
                <a:gd name="connsiteY12" fmla="*/ 425450 h 479425"/>
                <a:gd name="connsiteX13" fmla="*/ 9525 w 3733800"/>
                <a:gd name="connsiteY13" fmla="*/ 409575 h 479425"/>
                <a:gd name="connsiteX14" fmla="*/ 0 w 3733800"/>
                <a:gd name="connsiteY14" fmla="*/ 377825 h 479425"/>
                <a:gd name="connsiteX15" fmla="*/ 3175 w 3733800"/>
                <a:gd name="connsiteY15" fmla="*/ 342900 h 479425"/>
                <a:gd name="connsiteX16" fmla="*/ 12700 w 3733800"/>
                <a:gd name="connsiteY16" fmla="*/ 311150 h 479425"/>
                <a:gd name="connsiteX17" fmla="*/ 38100 w 3733800"/>
                <a:gd name="connsiteY17" fmla="*/ 279400 h 479425"/>
                <a:gd name="connsiteX18" fmla="*/ 82550 w 3733800"/>
                <a:gd name="connsiteY18" fmla="*/ 250825 h 479425"/>
                <a:gd name="connsiteX19" fmla="*/ 139700 w 3733800"/>
                <a:gd name="connsiteY19" fmla="*/ 219075 h 479425"/>
                <a:gd name="connsiteX20" fmla="*/ 215900 w 3733800"/>
                <a:gd name="connsiteY20" fmla="*/ 187325 h 479425"/>
                <a:gd name="connsiteX21" fmla="*/ 304800 w 3733800"/>
                <a:gd name="connsiteY21" fmla="*/ 165100 h 479425"/>
                <a:gd name="connsiteX22" fmla="*/ 400050 w 3733800"/>
                <a:gd name="connsiteY22" fmla="*/ 146050 h 479425"/>
                <a:gd name="connsiteX23" fmla="*/ 482600 w 3733800"/>
                <a:gd name="connsiteY23" fmla="*/ 142875 h 479425"/>
                <a:gd name="connsiteX24" fmla="*/ 523875 w 3733800"/>
                <a:gd name="connsiteY24" fmla="*/ 146050 h 479425"/>
                <a:gd name="connsiteX25" fmla="*/ 596900 w 3733800"/>
                <a:gd name="connsiteY25" fmla="*/ 168275 h 479425"/>
                <a:gd name="connsiteX26" fmla="*/ 644525 w 3733800"/>
                <a:gd name="connsiteY26" fmla="*/ 174625 h 479425"/>
                <a:gd name="connsiteX27" fmla="*/ 1028700 w 3733800"/>
                <a:gd name="connsiteY27" fmla="*/ 180975 h 479425"/>
                <a:gd name="connsiteX28" fmla="*/ 1549400 w 3733800"/>
                <a:gd name="connsiteY28" fmla="*/ 184150 h 479425"/>
                <a:gd name="connsiteX29" fmla="*/ 2155825 w 3733800"/>
                <a:gd name="connsiteY29" fmla="*/ 184150 h 479425"/>
                <a:gd name="connsiteX30" fmla="*/ 3086100 w 3733800"/>
                <a:gd name="connsiteY30" fmla="*/ 184150 h 479425"/>
                <a:gd name="connsiteX31" fmla="*/ 3343275 w 3733800"/>
                <a:gd name="connsiteY31" fmla="*/ 180975 h 479425"/>
                <a:gd name="connsiteX32" fmla="*/ 3413125 w 3733800"/>
                <a:gd name="connsiteY32" fmla="*/ 180975 h 479425"/>
                <a:gd name="connsiteX33" fmla="*/ 3463925 w 3733800"/>
                <a:gd name="connsiteY33" fmla="*/ 171450 h 479425"/>
                <a:gd name="connsiteX34" fmla="*/ 3517900 w 3733800"/>
                <a:gd name="connsiteY34" fmla="*/ 155575 h 479425"/>
                <a:gd name="connsiteX35" fmla="*/ 3597275 w 3733800"/>
                <a:gd name="connsiteY35" fmla="*/ 104775 h 479425"/>
                <a:gd name="connsiteX36" fmla="*/ 3644900 w 3733800"/>
                <a:gd name="connsiteY36" fmla="*/ 50800 h 479425"/>
                <a:gd name="connsiteX37" fmla="*/ 3673475 w 3733800"/>
                <a:gd name="connsiteY37" fmla="*/ 19050 h 479425"/>
                <a:gd name="connsiteX38" fmla="*/ 3698875 w 3733800"/>
                <a:gd name="connsiteY38" fmla="*/ 0 h 479425"/>
                <a:gd name="connsiteX39" fmla="*/ 3711575 w 3733800"/>
                <a:gd name="connsiteY39" fmla="*/ 0 h 479425"/>
                <a:gd name="connsiteX40" fmla="*/ 3727450 w 3733800"/>
                <a:gd name="connsiteY40" fmla="*/ 9525 h 479425"/>
                <a:gd name="connsiteX41" fmla="*/ 3733800 w 3733800"/>
                <a:gd name="connsiteY41" fmla="*/ 31750 h 479425"/>
                <a:gd name="connsiteX42" fmla="*/ 3717925 w 3733800"/>
                <a:gd name="connsiteY42" fmla="*/ 98425 h 479425"/>
                <a:gd name="connsiteX43" fmla="*/ 3686175 w 3733800"/>
                <a:gd name="connsiteY43" fmla="*/ 184150 h 479425"/>
                <a:gd name="connsiteX44" fmla="*/ 3644900 w 3733800"/>
                <a:gd name="connsiteY44" fmla="*/ 279400 h 479425"/>
                <a:gd name="connsiteX45" fmla="*/ 3590925 w 3733800"/>
                <a:gd name="connsiteY45" fmla="*/ 381000 h 479425"/>
                <a:gd name="connsiteX46" fmla="*/ 3549650 w 3733800"/>
                <a:gd name="connsiteY46" fmla="*/ 431800 h 479425"/>
                <a:gd name="connsiteX47" fmla="*/ 3511550 w 3733800"/>
                <a:gd name="connsiteY47" fmla="*/ 463550 h 479425"/>
                <a:gd name="connsiteX48" fmla="*/ 3479800 w 3733800"/>
                <a:gd name="connsiteY48" fmla="*/ 476250 h 479425"/>
                <a:gd name="connsiteX49" fmla="*/ 3454400 w 3733800"/>
                <a:gd name="connsiteY49" fmla="*/ 479425 h 479425"/>
                <a:gd name="connsiteX50" fmla="*/ 3406775 w 3733800"/>
                <a:gd name="connsiteY50" fmla="*/ 460375 h 479425"/>
                <a:gd name="connsiteX51" fmla="*/ 3333750 w 3733800"/>
                <a:gd name="connsiteY51" fmla="*/ 434975 h 479425"/>
                <a:gd name="connsiteX52" fmla="*/ 3244850 w 3733800"/>
                <a:gd name="connsiteY52" fmla="*/ 419100 h 479425"/>
                <a:gd name="connsiteX53" fmla="*/ 3060700 w 3733800"/>
                <a:gd name="connsiteY53" fmla="*/ 406400 h 479425"/>
                <a:gd name="connsiteX54" fmla="*/ 2784475 w 3733800"/>
                <a:gd name="connsiteY54" fmla="*/ 396875 h 479425"/>
                <a:gd name="connsiteX55" fmla="*/ 2105025 w 3733800"/>
                <a:gd name="connsiteY55" fmla="*/ 390525 h 47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33800" h="479425">
                  <a:moveTo>
                    <a:pt x="2105025" y="390525"/>
                  </a:moveTo>
                  <a:lnTo>
                    <a:pt x="1555750" y="390525"/>
                  </a:lnTo>
                  <a:lnTo>
                    <a:pt x="1231900" y="400050"/>
                  </a:lnTo>
                  <a:lnTo>
                    <a:pt x="981075" y="409575"/>
                  </a:lnTo>
                  <a:lnTo>
                    <a:pt x="720725" y="419100"/>
                  </a:lnTo>
                  <a:lnTo>
                    <a:pt x="568325" y="425450"/>
                  </a:lnTo>
                  <a:lnTo>
                    <a:pt x="415925" y="434975"/>
                  </a:lnTo>
                  <a:lnTo>
                    <a:pt x="317500" y="441325"/>
                  </a:lnTo>
                  <a:lnTo>
                    <a:pt x="219075" y="447675"/>
                  </a:lnTo>
                  <a:lnTo>
                    <a:pt x="161925" y="450850"/>
                  </a:lnTo>
                  <a:lnTo>
                    <a:pt x="127000" y="447675"/>
                  </a:lnTo>
                  <a:lnTo>
                    <a:pt x="66675" y="438150"/>
                  </a:lnTo>
                  <a:lnTo>
                    <a:pt x="31750" y="425450"/>
                  </a:lnTo>
                  <a:lnTo>
                    <a:pt x="9525" y="409575"/>
                  </a:lnTo>
                  <a:lnTo>
                    <a:pt x="0" y="377825"/>
                  </a:lnTo>
                  <a:lnTo>
                    <a:pt x="3175" y="342900"/>
                  </a:lnTo>
                  <a:lnTo>
                    <a:pt x="12700" y="311150"/>
                  </a:lnTo>
                  <a:lnTo>
                    <a:pt x="38100" y="279400"/>
                  </a:lnTo>
                  <a:lnTo>
                    <a:pt x="82550" y="250825"/>
                  </a:lnTo>
                  <a:lnTo>
                    <a:pt x="139700" y="219075"/>
                  </a:lnTo>
                  <a:lnTo>
                    <a:pt x="215900" y="187325"/>
                  </a:lnTo>
                  <a:lnTo>
                    <a:pt x="304800" y="165100"/>
                  </a:lnTo>
                  <a:lnTo>
                    <a:pt x="400050" y="146050"/>
                  </a:lnTo>
                  <a:lnTo>
                    <a:pt x="482600" y="142875"/>
                  </a:lnTo>
                  <a:lnTo>
                    <a:pt x="523875" y="146050"/>
                  </a:lnTo>
                  <a:lnTo>
                    <a:pt x="596900" y="168275"/>
                  </a:lnTo>
                  <a:lnTo>
                    <a:pt x="644525" y="174625"/>
                  </a:lnTo>
                  <a:lnTo>
                    <a:pt x="1028700" y="180975"/>
                  </a:lnTo>
                  <a:lnTo>
                    <a:pt x="1549400" y="184150"/>
                  </a:lnTo>
                  <a:lnTo>
                    <a:pt x="2155825" y="184150"/>
                  </a:lnTo>
                  <a:lnTo>
                    <a:pt x="3086100" y="184150"/>
                  </a:lnTo>
                  <a:lnTo>
                    <a:pt x="3343275" y="180975"/>
                  </a:lnTo>
                  <a:lnTo>
                    <a:pt x="3413125" y="180975"/>
                  </a:lnTo>
                  <a:lnTo>
                    <a:pt x="3463925" y="171450"/>
                  </a:lnTo>
                  <a:lnTo>
                    <a:pt x="3517900" y="155575"/>
                  </a:lnTo>
                  <a:lnTo>
                    <a:pt x="3597275" y="104775"/>
                  </a:lnTo>
                  <a:lnTo>
                    <a:pt x="3644900" y="50800"/>
                  </a:lnTo>
                  <a:lnTo>
                    <a:pt x="3673475" y="19050"/>
                  </a:lnTo>
                  <a:lnTo>
                    <a:pt x="3698875" y="0"/>
                  </a:lnTo>
                  <a:lnTo>
                    <a:pt x="3711575" y="0"/>
                  </a:lnTo>
                  <a:lnTo>
                    <a:pt x="3727450" y="9525"/>
                  </a:lnTo>
                  <a:lnTo>
                    <a:pt x="3733800" y="31750"/>
                  </a:lnTo>
                  <a:lnTo>
                    <a:pt x="3717925" y="98425"/>
                  </a:lnTo>
                  <a:lnTo>
                    <a:pt x="3686175" y="184150"/>
                  </a:lnTo>
                  <a:lnTo>
                    <a:pt x="3644900" y="279400"/>
                  </a:lnTo>
                  <a:lnTo>
                    <a:pt x="3590925" y="381000"/>
                  </a:lnTo>
                  <a:lnTo>
                    <a:pt x="3549650" y="431800"/>
                  </a:lnTo>
                  <a:lnTo>
                    <a:pt x="3511550" y="463550"/>
                  </a:lnTo>
                  <a:lnTo>
                    <a:pt x="3479800" y="476250"/>
                  </a:lnTo>
                  <a:lnTo>
                    <a:pt x="3454400" y="479425"/>
                  </a:lnTo>
                  <a:lnTo>
                    <a:pt x="3406775" y="460375"/>
                  </a:lnTo>
                  <a:lnTo>
                    <a:pt x="3333750" y="434975"/>
                  </a:lnTo>
                  <a:lnTo>
                    <a:pt x="3244850" y="419100"/>
                  </a:lnTo>
                  <a:lnTo>
                    <a:pt x="3060700" y="406400"/>
                  </a:lnTo>
                  <a:lnTo>
                    <a:pt x="2784475" y="396875"/>
                  </a:lnTo>
                  <a:lnTo>
                    <a:pt x="210502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31C82C51-DC5C-4A1A-8AE1-C26ED36E5689}"/>
                </a:ext>
              </a:extLst>
            </p:cNvPr>
            <p:cNvSpPr/>
            <p:nvPr/>
          </p:nvSpPr>
          <p:spPr>
            <a:xfrm rot="16200000">
              <a:off x="2169319" y="3228181"/>
              <a:ext cx="2822575" cy="423863"/>
            </a:xfrm>
            <a:custGeom>
              <a:avLst/>
              <a:gdLst>
                <a:gd name="connsiteX0" fmla="*/ 1426369 w 2821782"/>
                <a:gd name="connsiteY0" fmla="*/ 383381 h 423862"/>
                <a:gd name="connsiteX1" fmla="*/ 814388 w 2821782"/>
                <a:gd name="connsiteY1" fmla="*/ 392906 h 423862"/>
                <a:gd name="connsiteX2" fmla="*/ 357188 w 2821782"/>
                <a:gd name="connsiteY2" fmla="*/ 397669 h 423862"/>
                <a:gd name="connsiteX3" fmla="*/ 242888 w 2821782"/>
                <a:gd name="connsiteY3" fmla="*/ 397669 h 423862"/>
                <a:gd name="connsiteX4" fmla="*/ 195263 w 2821782"/>
                <a:gd name="connsiteY4" fmla="*/ 395287 h 423862"/>
                <a:gd name="connsiteX5" fmla="*/ 150019 w 2821782"/>
                <a:gd name="connsiteY5" fmla="*/ 388144 h 423862"/>
                <a:gd name="connsiteX6" fmla="*/ 104775 w 2821782"/>
                <a:gd name="connsiteY6" fmla="*/ 373856 h 423862"/>
                <a:gd name="connsiteX7" fmla="*/ 64294 w 2821782"/>
                <a:gd name="connsiteY7" fmla="*/ 357187 h 423862"/>
                <a:gd name="connsiteX8" fmla="*/ 30957 w 2821782"/>
                <a:gd name="connsiteY8" fmla="*/ 333375 h 423862"/>
                <a:gd name="connsiteX9" fmla="*/ 11907 w 2821782"/>
                <a:gd name="connsiteY9" fmla="*/ 309562 h 423862"/>
                <a:gd name="connsiteX10" fmla="*/ 0 w 2821782"/>
                <a:gd name="connsiteY10" fmla="*/ 283369 h 423862"/>
                <a:gd name="connsiteX11" fmla="*/ 0 w 2821782"/>
                <a:gd name="connsiteY11" fmla="*/ 259556 h 423862"/>
                <a:gd name="connsiteX12" fmla="*/ 16669 w 2821782"/>
                <a:gd name="connsiteY12" fmla="*/ 230981 h 423862"/>
                <a:gd name="connsiteX13" fmla="*/ 42863 w 2821782"/>
                <a:gd name="connsiteY13" fmla="*/ 211931 h 423862"/>
                <a:gd name="connsiteX14" fmla="*/ 85725 w 2821782"/>
                <a:gd name="connsiteY14" fmla="*/ 190500 h 423862"/>
                <a:gd name="connsiteX15" fmla="*/ 161925 w 2821782"/>
                <a:gd name="connsiteY15" fmla="*/ 169069 h 423862"/>
                <a:gd name="connsiteX16" fmla="*/ 269082 w 2821782"/>
                <a:gd name="connsiteY16" fmla="*/ 150019 h 423862"/>
                <a:gd name="connsiteX17" fmla="*/ 385763 w 2821782"/>
                <a:gd name="connsiteY17" fmla="*/ 145256 h 423862"/>
                <a:gd name="connsiteX18" fmla="*/ 635794 w 2821782"/>
                <a:gd name="connsiteY18" fmla="*/ 154781 h 423862"/>
                <a:gd name="connsiteX19" fmla="*/ 1128713 w 2821782"/>
                <a:gd name="connsiteY19" fmla="*/ 161925 h 423862"/>
                <a:gd name="connsiteX20" fmla="*/ 1659732 w 2821782"/>
                <a:gd name="connsiteY20" fmla="*/ 161925 h 423862"/>
                <a:gd name="connsiteX21" fmla="*/ 2205038 w 2821782"/>
                <a:gd name="connsiteY21" fmla="*/ 154781 h 423862"/>
                <a:gd name="connsiteX22" fmla="*/ 2462213 w 2821782"/>
                <a:gd name="connsiteY22" fmla="*/ 150019 h 423862"/>
                <a:gd name="connsiteX23" fmla="*/ 2526507 w 2821782"/>
                <a:gd name="connsiteY23" fmla="*/ 147637 h 423862"/>
                <a:gd name="connsiteX24" fmla="*/ 2564607 w 2821782"/>
                <a:gd name="connsiteY24" fmla="*/ 145256 h 423862"/>
                <a:gd name="connsiteX25" fmla="*/ 2597944 w 2821782"/>
                <a:gd name="connsiteY25" fmla="*/ 133350 h 423862"/>
                <a:gd name="connsiteX26" fmla="*/ 2638425 w 2821782"/>
                <a:gd name="connsiteY26" fmla="*/ 114300 h 423862"/>
                <a:gd name="connsiteX27" fmla="*/ 2688432 w 2821782"/>
                <a:gd name="connsiteY27" fmla="*/ 80962 h 423862"/>
                <a:gd name="connsiteX28" fmla="*/ 2736057 w 2821782"/>
                <a:gd name="connsiteY28" fmla="*/ 38100 h 423862"/>
                <a:gd name="connsiteX29" fmla="*/ 2764632 w 2821782"/>
                <a:gd name="connsiteY29" fmla="*/ 14287 h 423862"/>
                <a:gd name="connsiteX30" fmla="*/ 2786063 w 2821782"/>
                <a:gd name="connsiteY30" fmla="*/ 0 h 423862"/>
                <a:gd name="connsiteX31" fmla="*/ 2802732 w 2821782"/>
                <a:gd name="connsiteY31" fmla="*/ 0 h 423862"/>
                <a:gd name="connsiteX32" fmla="*/ 2817019 w 2821782"/>
                <a:gd name="connsiteY32" fmla="*/ 2381 h 423862"/>
                <a:gd name="connsiteX33" fmla="*/ 2821782 w 2821782"/>
                <a:gd name="connsiteY33" fmla="*/ 9525 h 423862"/>
                <a:gd name="connsiteX34" fmla="*/ 2819400 w 2821782"/>
                <a:gd name="connsiteY34" fmla="*/ 26194 h 423862"/>
                <a:gd name="connsiteX35" fmla="*/ 2800350 w 2821782"/>
                <a:gd name="connsiteY35" fmla="*/ 83344 h 423862"/>
                <a:gd name="connsiteX36" fmla="*/ 2762250 w 2821782"/>
                <a:gd name="connsiteY36" fmla="*/ 180975 h 423862"/>
                <a:gd name="connsiteX37" fmla="*/ 2733675 w 2821782"/>
                <a:gd name="connsiteY37" fmla="*/ 245269 h 423862"/>
                <a:gd name="connsiteX38" fmla="*/ 2702719 w 2821782"/>
                <a:gd name="connsiteY38" fmla="*/ 292894 h 423862"/>
                <a:gd name="connsiteX39" fmla="*/ 2669382 w 2821782"/>
                <a:gd name="connsiteY39" fmla="*/ 333375 h 423862"/>
                <a:gd name="connsiteX40" fmla="*/ 2628900 w 2821782"/>
                <a:gd name="connsiteY40" fmla="*/ 369094 h 423862"/>
                <a:gd name="connsiteX41" fmla="*/ 2578894 w 2821782"/>
                <a:gd name="connsiteY41" fmla="*/ 404812 h 423862"/>
                <a:gd name="connsiteX42" fmla="*/ 2555082 w 2821782"/>
                <a:gd name="connsiteY42" fmla="*/ 421481 h 423862"/>
                <a:gd name="connsiteX43" fmla="*/ 2536032 w 2821782"/>
                <a:gd name="connsiteY43" fmla="*/ 423862 h 423862"/>
                <a:gd name="connsiteX44" fmla="*/ 2502694 w 2821782"/>
                <a:gd name="connsiteY44" fmla="*/ 419100 h 423862"/>
                <a:gd name="connsiteX45" fmla="*/ 2469357 w 2821782"/>
                <a:gd name="connsiteY45" fmla="*/ 409575 h 423862"/>
                <a:gd name="connsiteX46" fmla="*/ 2390775 w 2821782"/>
                <a:gd name="connsiteY46" fmla="*/ 376237 h 423862"/>
                <a:gd name="connsiteX47" fmla="*/ 2364582 w 2821782"/>
                <a:gd name="connsiteY47" fmla="*/ 373856 h 423862"/>
                <a:gd name="connsiteX48" fmla="*/ 2033588 w 2821782"/>
                <a:gd name="connsiteY48" fmla="*/ 378619 h 423862"/>
                <a:gd name="connsiteX49" fmla="*/ 1426369 w 2821782"/>
                <a:gd name="connsiteY49" fmla="*/ 3833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1782" h="423862">
                  <a:moveTo>
                    <a:pt x="1426369" y="383381"/>
                  </a:moveTo>
                  <a:lnTo>
                    <a:pt x="814388" y="392906"/>
                  </a:lnTo>
                  <a:lnTo>
                    <a:pt x="357188" y="397669"/>
                  </a:lnTo>
                  <a:lnTo>
                    <a:pt x="242888" y="397669"/>
                  </a:lnTo>
                  <a:lnTo>
                    <a:pt x="195263" y="395287"/>
                  </a:lnTo>
                  <a:lnTo>
                    <a:pt x="150019" y="388144"/>
                  </a:lnTo>
                  <a:lnTo>
                    <a:pt x="104775" y="373856"/>
                  </a:lnTo>
                  <a:lnTo>
                    <a:pt x="64294" y="357187"/>
                  </a:lnTo>
                  <a:lnTo>
                    <a:pt x="30957" y="333375"/>
                  </a:lnTo>
                  <a:lnTo>
                    <a:pt x="11907" y="309562"/>
                  </a:lnTo>
                  <a:lnTo>
                    <a:pt x="0" y="283369"/>
                  </a:lnTo>
                  <a:lnTo>
                    <a:pt x="0" y="259556"/>
                  </a:lnTo>
                  <a:lnTo>
                    <a:pt x="16669" y="230981"/>
                  </a:lnTo>
                  <a:lnTo>
                    <a:pt x="42863" y="211931"/>
                  </a:lnTo>
                  <a:lnTo>
                    <a:pt x="85725" y="190500"/>
                  </a:lnTo>
                  <a:lnTo>
                    <a:pt x="161925" y="169069"/>
                  </a:lnTo>
                  <a:lnTo>
                    <a:pt x="269082" y="150019"/>
                  </a:lnTo>
                  <a:lnTo>
                    <a:pt x="385763" y="145256"/>
                  </a:lnTo>
                  <a:lnTo>
                    <a:pt x="635794" y="154781"/>
                  </a:lnTo>
                  <a:lnTo>
                    <a:pt x="1128713" y="161925"/>
                  </a:lnTo>
                  <a:lnTo>
                    <a:pt x="1659732" y="161925"/>
                  </a:lnTo>
                  <a:lnTo>
                    <a:pt x="2205038" y="154781"/>
                  </a:lnTo>
                  <a:lnTo>
                    <a:pt x="2462213" y="150019"/>
                  </a:lnTo>
                  <a:lnTo>
                    <a:pt x="2526507" y="147637"/>
                  </a:lnTo>
                  <a:lnTo>
                    <a:pt x="2564607" y="145256"/>
                  </a:lnTo>
                  <a:lnTo>
                    <a:pt x="2597944" y="133350"/>
                  </a:lnTo>
                  <a:lnTo>
                    <a:pt x="2638425" y="114300"/>
                  </a:lnTo>
                  <a:lnTo>
                    <a:pt x="2688432" y="80962"/>
                  </a:lnTo>
                  <a:lnTo>
                    <a:pt x="2736057" y="38100"/>
                  </a:lnTo>
                  <a:lnTo>
                    <a:pt x="2764632" y="14287"/>
                  </a:lnTo>
                  <a:lnTo>
                    <a:pt x="2786063" y="0"/>
                  </a:lnTo>
                  <a:lnTo>
                    <a:pt x="2802732" y="0"/>
                  </a:lnTo>
                  <a:lnTo>
                    <a:pt x="2817019" y="2381"/>
                  </a:lnTo>
                  <a:lnTo>
                    <a:pt x="2821782" y="9525"/>
                  </a:lnTo>
                  <a:lnTo>
                    <a:pt x="2819400" y="26194"/>
                  </a:lnTo>
                  <a:lnTo>
                    <a:pt x="2800350" y="83344"/>
                  </a:lnTo>
                  <a:lnTo>
                    <a:pt x="2762250" y="180975"/>
                  </a:lnTo>
                  <a:lnTo>
                    <a:pt x="2733675" y="245269"/>
                  </a:lnTo>
                  <a:lnTo>
                    <a:pt x="2702719" y="292894"/>
                  </a:lnTo>
                  <a:lnTo>
                    <a:pt x="2669382" y="333375"/>
                  </a:lnTo>
                  <a:lnTo>
                    <a:pt x="2628900" y="369094"/>
                  </a:lnTo>
                  <a:lnTo>
                    <a:pt x="2578894" y="404812"/>
                  </a:lnTo>
                  <a:lnTo>
                    <a:pt x="2555082" y="421481"/>
                  </a:lnTo>
                  <a:lnTo>
                    <a:pt x="2536032" y="423862"/>
                  </a:lnTo>
                  <a:lnTo>
                    <a:pt x="2502694" y="419100"/>
                  </a:lnTo>
                  <a:lnTo>
                    <a:pt x="2469357" y="409575"/>
                  </a:lnTo>
                  <a:lnTo>
                    <a:pt x="2390775" y="376237"/>
                  </a:lnTo>
                  <a:lnTo>
                    <a:pt x="2364582" y="373856"/>
                  </a:lnTo>
                  <a:lnTo>
                    <a:pt x="2033588" y="378619"/>
                  </a:lnTo>
                  <a:lnTo>
                    <a:pt x="1426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3C1BF9D8-CEFF-49B6-9681-FD1C92546BE4}"/>
                </a:ext>
              </a:extLst>
            </p:cNvPr>
            <p:cNvSpPr/>
            <p:nvPr/>
          </p:nvSpPr>
          <p:spPr>
            <a:xfrm>
              <a:off x="5553075" y="1754188"/>
              <a:ext cx="598488" cy="819150"/>
            </a:xfrm>
            <a:custGeom>
              <a:avLst/>
              <a:gdLst>
                <a:gd name="connsiteX0" fmla="*/ 100013 w 597694"/>
                <a:gd name="connsiteY0" fmla="*/ 561975 h 819150"/>
                <a:gd name="connsiteX1" fmla="*/ 178594 w 597694"/>
                <a:gd name="connsiteY1" fmla="*/ 373857 h 819150"/>
                <a:gd name="connsiteX2" fmla="*/ 216694 w 597694"/>
                <a:gd name="connsiteY2" fmla="*/ 271463 h 819150"/>
                <a:gd name="connsiteX3" fmla="*/ 235744 w 597694"/>
                <a:gd name="connsiteY3" fmla="*/ 204788 h 819150"/>
                <a:gd name="connsiteX4" fmla="*/ 238125 w 597694"/>
                <a:gd name="connsiteY4" fmla="*/ 178594 h 819150"/>
                <a:gd name="connsiteX5" fmla="*/ 238125 w 597694"/>
                <a:gd name="connsiteY5" fmla="*/ 147638 h 819150"/>
                <a:gd name="connsiteX6" fmla="*/ 230981 w 597694"/>
                <a:gd name="connsiteY6" fmla="*/ 128588 h 819150"/>
                <a:gd name="connsiteX7" fmla="*/ 219075 w 597694"/>
                <a:gd name="connsiteY7" fmla="*/ 100013 h 819150"/>
                <a:gd name="connsiteX8" fmla="*/ 164306 w 597694"/>
                <a:gd name="connsiteY8" fmla="*/ 14288 h 819150"/>
                <a:gd name="connsiteX9" fmla="*/ 402431 w 597694"/>
                <a:gd name="connsiteY9" fmla="*/ 0 h 819150"/>
                <a:gd name="connsiteX10" fmla="*/ 523875 w 597694"/>
                <a:gd name="connsiteY10" fmla="*/ 111919 h 819150"/>
                <a:gd name="connsiteX11" fmla="*/ 573881 w 597694"/>
                <a:gd name="connsiteY11" fmla="*/ 152400 h 819150"/>
                <a:gd name="connsiteX12" fmla="*/ 585788 w 597694"/>
                <a:gd name="connsiteY12" fmla="*/ 164307 h 819150"/>
                <a:gd name="connsiteX13" fmla="*/ 595313 w 597694"/>
                <a:gd name="connsiteY13" fmla="*/ 180975 h 819150"/>
                <a:gd name="connsiteX14" fmla="*/ 597694 w 597694"/>
                <a:gd name="connsiteY14" fmla="*/ 197644 h 819150"/>
                <a:gd name="connsiteX15" fmla="*/ 590550 w 597694"/>
                <a:gd name="connsiteY15" fmla="*/ 223838 h 819150"/>
                <a:gd name="connsiteX16" fmla="*/ 573881 w 597694"/>
                <a:gd name="connsiteY16" fmla="*/ 240507 h 819150"/>
                <a:gd name="connsiteX17" fmla="*/ 528638 w 597694"/>
                <a:gd name="connsiteY17" fmla="*/ 259557 h 819150"/>
                <a:gd name="connsiteX18" fmla="*/ 504825 w 597694"/>
                <a:gd name="connsiteY18" fmla="*/ 269082 h 819150"/>
                <a:gd name="connsiteX19" fmla="*/ 411956 w 597694"/>
                <a:gd name="connsiteY19" fmla="*/ 385763 h 819150"/>
                <a:gd name="connsiteX20" fmla="*/ 269081 w 597694"/>
                <a:gd name="connsiteY20" fmla="*/ 552450 h 819150"/>
                <a:gd name="connsiteX21" fmla="*/ 90488 w 597694"/>
                <a:gd name="connsiteY21" fmla="*/ 752475 h 819150"/>
                <a:gd name="connsiteX22" fmla="*/ 66675 w 597694"/>
                <a:gd name="connsiteY22" fmla="*/ 812007 h 819150"/>
                <a:gd name="connsiteX23" fmla="*/ 0 w 597694"/>
                <a:gd name="connsiteY23" fmla="*/ 819150 h 819150"/>
                <a:gd name="connsiteX24" fmla="*/ 26194 w 597694"/>
                <a:gd name="connsiteY24" fmla="*/ 733425 h 819150"/>
                <a:gd name="connsiteX25" fmla="*/ 100013 w 597694"/>
                <a:gd name="connsiteY25" fmla="*/ 5619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819150">
                  <a:moveTo>
                    <a:pt x="100013" y="561975"/>
                  </a:moveTo>
                  <a:lnTo>
                    <a:pt x="178594" y="373857"/>
                  </a:lnTo>
                  <a:lnTo>
                    <a:pt x="216694" y="271463"/>
                  </a:lnTo>
                  <a:lnTo>
                    <a:pt x="235744" y="204788"/>
                  </a:lnTo>
                  <a:lnTo>
                    <a:pt x="238125" y="178594"/>
                  </a:lnTo>
                  <a:lnTo>
                    <a:pt x="238125" y="147638"/>
                  </a:lnTo>
                  <a:lnTo>
                    <a:pt x="230981" y="128588"/>
                  </a:lnTo>
                  <a:lnTo>
                    <a:pt x="219075" y="100013"/>
                  </a:lnTo>
                  <a:lnTo>
                    <a:pt x="164306" y="14288"/>
                  </a:lnTo>
                  <a:lnTo>
                    <a:pt x="402431" y="0"/>
                  </a:lnTo>
                  <a:lnTo>
                    <a:pt x="523875" y="111919"/>
                  </a:lnTo>
                  <a:lnTo>
                    <a:pt x="573881" y="152400"/>
                  </a:lnTo>
                  <a:lnTo>
                    <a:pt x="585788" y="164307"/>
                  </a:lnTo>
                  <a:lnTo>
                    <a:pt x="595313" y="180975"/>
                  </a:lnTo>
                  <a:lnTo>
                    <a:pt x="597694" y="197644"/>
                  </a:lnTo>
                  <a:lnTo>
                    <a:pt x="590550" y="223838"/>
                  </a:lnTo>
                  <a:lnTo>
                    <a:pt x="573881" y="240507"/>
                  </a:lnTo>
                  <a:lnTo>
                    <a:pt x="528638" y="259557"/>
                  </a:lnTo>
                  <a:lnTo>
                    <a:pt x="504825" y="269082"/>
                  </a:lnTo>
                  <a:lnTo>
                    <a:pt x="411956" y="385763"/>
                  </a:lnTo>
                  <a:lnTo>
                    <a:pt x="269081" y="552450"/>
                  </a:lnTo>
                  <a:lnTo>
                    <a:pt x="90488" y="752475"/>
                  </a:lnTo>
                  <a:lnTo>
                    <a:pt x="66675" y="812007"/>
                  </a:lnTo>
                  <a:lnTo>
                    <a:pt x="0" y="819150"/>
                  </a:lnTo>
                  <a:lnTo>
                    <a:pt x="26194" y="733425"/>
                  </a:lnTo>
                  <a:lnTo>
                    <a:pt x="1000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E1D154ED-BFD6-4B56-A8BD-D88467678A8F}"/>
                </a:ext>
              </a:extLst>
            </p:cNvPr>
            <p:cNvSpPr/>
            <p:nvPr/>
          </p:nvSpPr>
          <p:spPr>
            <a:xfrm rot="16200000">
              <a:off x="4883943" y="2663032"/>
              <a:ext cx="2405063" cy="1670050"/>
            </a:xfrm>
            <a:custGeom>
              <a:avLst/>
              <a:gdLst>
                <a:gd name="connsiteX0" fmla="*/ 950119 w 2405063"/>
                <a:gd name="connsiteY0" fmla="*/ 1626393 h 1669256"/>
                <a:gd name="connsiteX1" fmla="*/ 500063 w 2405063"/>
                <a:gd name="connsiteY1" fmla="*/ 1616868 h 1669256"/>
                <a:gd name="connsiteX2" fmla="*/ 283369 w 2405063"/>
                <a:gd name="connsiteY2" fmla="*/ 1616868 h 1669256"/>
                <a:gd name="connsiteX3" fmla="*/ 188119 w 2405063"/>
                <a:gd name="connsiteY3" fmla="*/ 1609725 h 1669256"/>
                <a:gd name="connsiteX4" fmla="*/ 133350 w 2405063"/>
                <a:gd name="connsiteY4" fmla="*/ 1602581 h 1669256"/>
                <a:gd name="connsiteX5" fmla="*/ 109538 w 2405063"/>
                <a:gd name="connsiteY5" fmla="*/ 1597818 h 1669256"/>
                <a:gd name="connsiteX6" fmla="*/ 76200 w 2405063"/>
                <a:gd name="connsiteY6" fmla="*/ 1585912 h 1669256"/>
                <a:gd name="connsiteX7" fmla="*/ 47625 w 2405063"/>
                <a:gd name="connsiteY7" fmla="*/ 1569243 h 1669256"/>
                <a:gd name="connsiteX8" fmla="*/ 26194 w 2405063"/>
                <a:gd name="connsiteY8" fmla="*/ 1550193 h 1669256"/>
                <a:gd name="connsiteX9" fmla="*/ 11906 w 2405063"/>
                <a:gd name="connsiteY9" fmla="*/ 1531143 h 1669256"/>
                <a:gd name="connsiteX10" fmla="*/ 2381 w 2405063"/>
                <a:gd name="connsiteY10" fmla="*/ 1507331 h 1669256"/>
                <a:gd name="connsiteX11" fmla="*/ 0 w 2405063"/>
                <a:gd name="connsiteY11" fmla="*/ 1483518 h 1669256"/>
                <a:gd name="connsiteX12" fmla="*/ 0 w 2405063"/>
                <a:gd name="connsiteY12" fmla="*/ 1462087 h 1669256"/>
                <a:gd name="connsiteX13" fmla="*/ 9525 w 2405063"/>
                <a:gd name="connsiteY13" fmla="*/ 1438275 h 1669256"/>
                <a:gd name="connsiteX14" fmla="*/ 23813 w 2405063"/>
                <a:gd name="connsiteY14" fmla="*/ 1421606 h 1669256"/>
                <a:gd name="connsiteX15" fmla="*/ 50006 w 2405063"/>
                <a:gd name="connsiteY15" fmla="*/ 1397793 h 1669256"/>
                <a:gd name="connsiteX16" fmla="*/ 121444 w 2405063"/>
                <a:gd name="connsiteY16" fmla="*/ 1364456 h 1669256"/>
                <a:gd name="connsiteX17" fmla="*/ 280988 w 2405063"/>
                <a:gd name="connsiteY17" fmla="*/ 1369218 h 1669256"/>
                <a:gd name="connsiteX18" fmla="*/ 550069 w 2405063"/>
                <a:gd name="connsiteY18" fmla="*/ 1385887 h 1669256"/>
                <a:gd name="connsiteX19" fmla="*/ 847725 w 2405063"/>
                <a:gd name="connsiteY19" fmla="*/ 1388268 h 1669256"/>
                <a:gd name="connsiteX20" fmla="*/ 1016794 w 2405063"/>
                <a:gd name="connsiteY20" fmla="*/ 1390650 h 1669256"/>
                <a:gd name="connsiteX21" fmla="*/ 1562100 w 2405063"/>
                <a:gd name="connsiteY21" fmla="*/ 1393031 h 1669256"/>
                <a:gd name="connsiteX22" fmla="*/ 1743075 w 2405063"/>
                <a:gd name="connsiteY22" fmla="*/ 1390650 h 1669256"/>
                <a:gd name="connsiteX23" fmla="*/ 2019300 w 2405063"/>
                <a:gd name="connsiteY23" fmla="*/ 1393031 h 1669256"/>
                <a:gd name="connsiteX24" fmla="*/ 2105025 w 2405063"/>
                <a:gd name="connsiteY24" fmla="*/ 1390650 h 1669256"/>
                <a:gd name="connsiteX25" fmla="*/ 2150269 w 2405063"/>
                <a:gd name="connsiteY25" fmla="*/ 1388268 h 1669256"/>
                <a:gd name="connsiteX26" fmla="*/ 2174081 w 2405063"/>
                <a:gd name="connsiteY26" fmla="*/ 1378743 h 1669256"/>
                <a:gd name="connsiteX27" fmla="*/ 2195513 w 2405063"/>
                <a:gd name="connsiteY27" fmla="*/ 1357312 h 1669256"/>
                <a:gd name="connsiteX28" fmla="*/ 2205038 w 2405063"/>
                <a:gd name="connsiteY28" fmla="*/ 1331118 h 1669256"/>
                <a:gd name="connsiteX29" fmla="*/ 2207419 w 2405063"/>
                <a:gd name="connsiteY29" fmla="*/ 1295400 h 1669256"/>
                <a:gd name="connsiteX30" fmla="*/ 2157413 w 2405063"/>
                <a:gd name="connsiteY30" fmla="*/ 966787 h 1669256"/>
                <a:gd name="connsiteX31" fmla="*/ 2107406 w 2405063"/>
                <a:gd name="connsiteY31" fmla="*/ 631031 h 1669256"/>
                <a:gd name="connsiteX32" fmla="*/ 2047875 w 2405063"/>
                <a:gd name="connsiteY32" fmla="*/ 228600 h 1669256"/>
                <a:gd name="connsiteX33" fmla="*/ 2024063 w 2405063"/>
                <a:gd name="connsiteY33" fmla="*/ 64293 h 1669256"/>
                <a:gd name="connsiteX34" fmla="*/ 2178844 w 2405063"/>
                <a:gd name="connsiteY34" fmla="*/ 0 h 1669256"/>
                <a:gd name="connsiteX35" fmla="*/ 2188369 w 2405063"/>
                <a:gd name="connsiteY35" fmla="*/ 150018 h 1669256"/>
                <a:gd name="connsiteX36" fmla="*/ 2188369 w 2405063"/>
                <a:gd name="connsiteY36" fmla="*/ 323850 h 1669256"/>
                <a:gd name="connsiteX37" fmla="*/ 2202656 w 2405063"/>
                <a:gd name="connsiteY37" fmla="*/ 402431 h 1669256"/>
                <a:gd name="connsiteX38" fmla="*/ 2269331 w 2405063"/>
                <a:gd name="connsiteY38" fmla="*/ 702468 h 1669256"/>
                <a:gd name="connsiteX39" fmla="*/ 2319338 w 2405063"/>
                <a:gd name="connsiteY39" fmla="*/ 962025 h 1669256"/>
                <a:gd name="connsiteX40" fmla="*/ 2362200 w 2405063"/>
                <a:gd name="connsiteY40" fmla="*/ 1171575 h 1669256"/>
                <a:gd name="connsiteX41" fmla="*/ 2402681 w 2405063"/>
                <a:gd name="connsiteY41" fmla="*/ 1354931 h 1669256"/>
                <a:gd name="connsiteX42" fmla="*/ 2405063 w 2405063"/>
                <a:gd name="connsiteY42" fmla="*/ 1369218 h 1669256"/>
                <a:gd name="connsiteX43" fmla="*/ 2400300 w 2405063"/>
                <a:gd name="connsiteY43" fmla="*/ 1385887 h 1669256"/>
                <a:gd name="connsiteX44" fmla="*/ 2347913 w 2405063"/>
                <a:gd name="connsiteY44" fmla="*/ 1495425 h 1669256"/>
                <a:gd name="connsiteX45" fmla="*/ 2269331 w 2405063"/>
                <a:gd name="connsiteY45" fmla="*/ 1624012 h 1669256"/>
                <a:gd name="connsiteX46" fmla="*/ 2259806 w 2405063"/>
                <a:gd name="connsiteY46" fmla="*/ 1645443 h 1669256"/>
                <a:gd name="connsiteX47" fmla="*/ 2247900 w 2405063"/>
                <a:gd name="connsiteY47" fmla="*/ 1659731 h 1669256"/>
                <a:gd name="connsiteX48" fmla="*/ 2226469 w 2405063"/>
                <a:gd name="connsiteY48" fmla="*/ 1669256 h 1669256"/>
                <a:gd name="connsiteX49" fmla="*/ 2193131 w 2405063"/>
                <a:gd name="connsiteY49" fmla="*/ 1666875 h 1669256"/>
                <a:gd name="connsiteX50" fmla="*/ 2159794 w 2405063"/>
                <a:gd name="connsiteY50" fmla="*/ 1657350 h 1669256"/>
                <a:gd name="connsiteX51" fmla="*/ 2112169 w 2405063"/>
                <a:gd name="connsiteY51" fmla="*/ 1635918 h 1669256"/>
                <a:gd name="connsiteX52" fmla="*/ 1847850 w 2405063"/>
                <a:gd name="connsiteY52" fmla="*/ 1635918 h 1669256"/>
                <a:gd name="connsiteX53" fmla="*/ 1378744 w 2405063"/>
                <a:gd name="connsiteY53" fmla="*/ 1631156 h 1669256"/>
                <a:gd name="connsiteX54" fmla="*/ 950119 w 2405063"/>
                <a:gd name="connsiteY54" fmla="*/ 1626393 h 166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5063" h="1669256">
                  <a:moveTo>
                    <a:pt x="950119" y="1626393"/>
                  </a:moveTo>
                  <a:lnTo>
                    <a:pt x="500063" y="1616868"/>
                  </a:lnTo>
                  <a:lnTo>
                    <a:pt x="283369" y="1616868"/>
                  </a:lnTo>
                  <a:lnTo>
                    <a:pt x="188119" y="1609725"/>
                  </a:lnTo>
                  <a:lnTo>
                    <a:pt x="133350" y="1602581"/>
                  </a:lnTo>
                  <a:lnTo>
                    <a:pt x="109538" y="1597818"/>
                  </a:lnTo>
                  <a:lnTo>
                    <a:pt x="76200" y="1585912"/>
                  </a:lnTo>
                  <a:lnTo>
                    <a:pt x="47625" y="1569243"/>
                  </a:lnTo>
                  <a:lnTo>
                    <a:pt x="26194" y="1550193"/>
                  </a:lnTo>
                  <a:lnTo>
                    <a:pt x="11906" y="1531143"/>
                  </a:lnTo>
                  <a:lnTo>
                    <a:pt x="2381" y="1507331"/>
                  </a:lnTo>
                  <a:lnTo>
                    <a:pt x="0" y="1483518"/>
                  </a:lnTo>
                  <a:lnTo>
                    <a:pt x="0" y="1462087"/>
                  </a:lnTo>
                  <a:lnTo>
                    <a:pt x="9525" y="1438275"/>
                  </a:lnTo>
                  <a:lnTo>
                    <a:pt x="23813" y="1421606"/>
                  </a:lnTo>
                  <a:lnTo>
                    <a:pt x="50006" y="1397793"/>
                  </a:lnTo>
                  <a:lnTo>
                    <a:pt x="121444" y="1364456"/>
                  </a:lnTo>
                  <a:lnTo>
                    <a:pt x="280988" y="1369218"/>
                  </a:lnTo>
                  <a:lnTo>
                    <a:pt x="550069" y="1385887"/>
                  </a:lnTo>
                  <a:lnTo>
                    <a:pt x="847725" y="1388268"/>
                  </a:lnTo>
                  <a:lnTo>
                    <a:pt x="1016794" y="1390650"/>
                  </a:lnTo>
                  <a:lnTo>
                    <a:pt x="1562100" y="1393031"/>
                  </a:lnTo>
                  <a:lnTo>
                    <a:pt x="1743075" y="1390650"/>
                  </a:lnTo>
                  <a:lnTo>
                    <a:pt x="2019300" y="1393031"/>
                  </a:lnTo>
                  <a:lnTo>
                    <a:pt x="2105025" y="1390650"/>
                  </a:lnTo>
                  <a:lnTo>
                    <a:pt x="2150269" y="1388268"/>
                  </a:lnTo>
                  <a:lnTo>
                    <a:pt x="2174081" y="1378743"/>
                  </a:lnTo>
                  <a:lnTo>
                    <a:pt x="2195513" y="1357312"/>
                  </a:lnTo>
                  <a:lnTo>
                    <a:pt x="2205038" y="1331118"/>
                  </a:lnTo>
                  <a:lnTo>
                    <a:pt x="2207419" y="1295400"/>
                  </a:lnTo>
                  <a:lnTo>
                    <a:pt x="2157413" y="966787"/>
                  </a:lnTo>
                  <a:lnTo>
                    <a:pt x="2107406" y="631031"/>
                  </a:lnTo>
                  <a:lnTo>
                    <a:pt x="2047875" y="228600"/>
                  </a:lnTo>
                  <a:lnTo>
                    <a:pt x="2024063" y="64293"/>
                  </a:lnTo>
                  <a:lnTo>
                    <a:pt x="2178844" y="0"/>
                  </a:lnTo>
                  <a:lnTo>
                    <a:pt x="2188369" y="150018"/>
                  </a:lnTo>
                  <a:lnTo>
                    <a:pt x="2188369" y="323850"/>
                  </a:lnTo>
                  <a:lnTo>
                    <a:pt x="2202656" y="402431"/>
                  </a:lnTo>
                  <a:lnTo>
                    <a:pt x="2269331" y="702468"/>
                  </a:lnTo>
                  <a:lnTo>
                    <a:pt x="2319338" y="962025"/>
                  </a:lnTo>
                  <a:lnTo>
                    <a:pt x="2362200" y="1171575"/>
                  </a:lnTo>
                  <a:lnTo>
                    <a:pt x="2402681" y="1354931"/>
                  </a:lnTo>
                  <a:lnTo>
                    <a:pt x="2405063" y="1369218"/>
                  </a:lnTo>
                  <a:lnTo>
                    <a:pt x="2400300" y="1385887"/>
                  </a:lnTo>
                  <a:lnTo>
                    <a:pt x="2347913" y="1495425"/>
                  </a:lnTo>
                  <a:lnTo>
                    <a:pt x="2269331" y="1624012"/>
                  </a:lnTo>
                  <a:lnTo>
                    <a:pt x="2259806" y="1645443"/>
                  </a:lnTo>
                  <a:lnTo>
                    <a:pt x="2247900" y="1659731"/>
                  </a:lnTo>
                  <a:lnTo>
                    <a:pt x="2226469" y="1669256"/>
                  </a:lnTo>
                  <a:lnTo>
                    <a:pt x="2193131" y="1666875"/>
                  </a:lnTo>
                  <a:lnTo>
                    <a:pt x="2159794" y="1657350"/>
                  </a:lnTo>
                  <a:lnTo>
                    <a:pt x="2112169" y="1635918"/>
                  </a:lnTo>
                  <a:lnTo>
                    <a:pt x="1847850" y="1635918"/>
                  </a:lnTo>
                  <a:lnTo>
                    <a:pt x="1378744" y="1631156"/>
                  </a:lnTo>
                  <a:lnTo>
                    <a:pt x="950119" y="1626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896AA48-75AD-4F22-BB24-C3A1ADAB984D}"/>
                </a:ext>
              </a:extLst>
            </p:cNvPr>
            <p:cNvSpPr/>
            <p:nvPr/>
          </p:nvSpPr>
          <p:spPr>
            <a:xfrm>
              <a:off x="5305425" y="2954338"/>
              <a:ext cx="1400175" cy="342900"/>
            </a:xfrm>
            <a:custGeom>
              <a:avLst/>
              <a:gdLst>
                <a:gd name="connsiteX0" fmla="*/ 733425 w 1400175"/>
                <a:gd name="connsiteY0" fmla="*/ 264319 h 342900"/>
                <a:gd name="connsiteX1" fmla="*/ 300038 w 1400175"/>
                <a:gd name="connsiteY1" fmla="*/ 330994 h 342900"/>
                <a:gd name="connsiteX2" fmla="*/ 242888 w 1400175"/>
                <a:gd name="connsiteY2" fmla="*/ 342900 h 342900"/>
                <a:gd name="connsiteX3" fmla="*/ 169069 w 1400175"/>
                <a:gd name="connsiteY3" fmla="*/ 335757 h 342900"/>
                <a:gd name="connsiteX4" fmla="*/ 9525 w 1400175"/>
                <a:gd name="connsiteY4" fmla="*/ 302419 h 342900"/>
                <a:gd name="connsiteX5" fmla="*/ 0 w 1400175"/>
                <a:gd name="connsiteY5" fmla="*/ 188119 h 342900"/>
                <a:gd name="connsiteX6" fmla="*/ 238125 w 1400175"/>
                <a:gd name="connsiteY6" fmla="*/ 183357 h 342900"/>
                <a:gd name="connsiteX7" fmla="*/ 357188 w 1400175"/>
                <a:gd name="connsiteY7" fmla="*/ 169069 h 342900"/>
                <a:gd name="connsiteX8" fmla="*/ 519113 w 1400175"/>
                <a:gd name="connsiteY8" fmla="*/ 142875 h 342900"/>
                <a:gd name="connsiteX9" fmla="*/ 673894 w 1400175"/>
                <a:gd name="connsiteY9" fmla="*/ 109538 h 342900"/>
                <a:gd name="connsiteX10" fmla="*/ 776288 w 1400175"/>
                <a:gd name="connsiteY10" fmla="*/ 90488 h 342900"/>
                <a:gd name="connsiteX11" fmla="*/ 859631 w 1400175"/>
                <a:gd name="connsiteY11" fmla="*/ 78582 h 342900"/>
                <a:gd name="connsiteX12" fmla="*/ 978694 w 1400175"/>
                <a:gd name="connsiteY12" fmla="*/ 57150 h 342900"/>
                <a:gd name="connsiteX13" fmla="*/ 1081088 w 1400175"/>
                <a:gd name="connsiteY13" fmla="*/ 30957 h 342900"/>
                <a:gd name="connsiteX14" fmla="*/ 1169194 w 1400175"/>
                <a:gd name="connsiteY14" fmla="*/ 0 h 342900"/>
                <a:gd name="connsiteX15" fmla="*/ 1393031 w 1400175"/>
                <a:gd name="connsiteY15" fmla="*/ 0 h 342900"/>
                <a:gd name="connsiteX16" fmla="*/ 1400175 w 1400175"/>
                <a:gd name="connsiteY16" fmla="*/ 178594 h 342900"/>
                <a:gd name="connsiteX17" fmla="*/ 1202531 w 1400175"/>
                <a:gd name="connsiteY17" fmla="*/ 202407 h 342900"/>
                <a:gd name="connsiteX18" fmla="*/ 1012031 w 1400175"/>
                <a:gd name="connsiteY18" fmla="*/ 228600 h 342900"/>
                <a:gd name="connsiteX19" fmla="*/ 733425 w 1400175"/>
                <a:gd name="connsiteY19" fmla="*/ 26431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0175" h="342900">
                  <a:moveTo>
                    <a:pt x="733425" y="264319"/>
                  </a:moveTo>
                  <a:lnTo>
                    <a:pt x="300038" y="330994"/>
                  </a:lnTo>
                  <a:lnTo>
                    <a:pt x="242888" y="342900"/>
                  </a:lnTo>
                  <a:lnTo>
                    <a:pt x="169069" y="335757"/>
                  </a:lnTo>
                  <a:lnTo>
                    <a:pt x="9525" y="302419"/>
                  </a:lnTo>
                  <a:lnTo>
                    <a:pt x="0" y="188119"/>
                  </a:lnTo>
                  <a:lnTo>
                    <a:pt x="238125" y="183357"/>
                  </a:lnTo>
                  <a:lnTo>
                    <a:pt x="357188" y="169069"/>
                  </a:lnTo>
                  <a:lnTo>
                    <a:pt x="519113" y="142875"/>
                  </a:lnTo>
                  <a:lnTo>
                    <a:pt x="673894" y="109538"/>
                  </a:lnTo>
                  <a:lnTo>
                    <a:pt x="776288" y="90488"/>
                  </a:lnTo>
                  <a:lnTo>
                    <a:pt x="859631" y="78582"/>
                  </a:lnTo>
                  <a:lnTo>
                    <a:pt x="978694" y="57150"/>
                  </a:lnTo>
                  <a:lnTo>
                    <a:pt x="1081088" y="30957"/>
                  </a:lnTo>
                  <a:lnTo>
                    <a:pt x="1169194" y="0"/>
                  </a:lnTo>
                  <a:lnTo>
                    <a:pt x="1393031" y="0"/>
                  </a:lnTo>
                  <a:lnTo>
                    <a:pt x="1400175" y="178594"/>
                  </a:lnTo>
                  <a:lnTo>
                    <a:pt x="1202531" y="202407"/>
                  </a:lnTo>
                  <a:lnTo>
                    <a:pt x="1012031" y="2286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33C3F542-0C80-46F0-8C18-CCA5F6731FB7}"/>
                </a:ext>
              </a:extLst>
            </p:cNvPr>
            <p:cNvSpPr/>
            <p:nvPr/>
          </p:nvSpPr>
          <p:spPr>
            <a:xfrm>
              <a:off x="5318125" y="3667125"/>
              <a:ext cx="1400175" cy="323850"/>
            </a:xfrm>
            <a:custGeom>
              <a:avLst/>
              <a:gdLst>
                <a:gd name="connsiteX0" fmla="*/ 685800 w 1400175"/>
                <a:gd name="connsiteY0" fmla="*/ 261938 h 323850"/>
                <a:gd name="connsiteX1" fmla="*/ 309563 w 1400175"/>
                <a:gd name="connsiteY1" fmla="*/ 300038 h 323850"/>
                <a:gd name="connsiteX2" fmla="*/ 250032 w 1400175"/>
                <a:gd name="connsiteY2" fmla="*/ 309563 h 323850"/>
                <a:gd name="connsiteX3" fmla="*/ 2382 w 1400175"/>
                <a:gd name="connsiteY3" fmla="*/ 323850 h 323850"/>
                <a:gd name="connsiteX4" fmla="*/ 0 w 1400175"/>
                <a:gd name="connsiteY4" fmla="*/ 173831 h 323850"/>
                <a:gd name="connsiteX5" fmla="*/ 300038 w 1400175"/>
                <a:gd name="connsiteY5" fmla="*/ 138113 h 323850"/>
                <a:gd name="connsiteX6" fmla="*/ 852488 w 1400175"/>
                <a:gd name="connsiteY6" fmla="*/ 71438 h 323850"/>
                <a:gd name="connsiteX7" fmla="*/ 1400175 w 1400175"/>
                <a:gd name="connsiteY7" fmla="*/ 0 h 323850"/>
                <a:gd name="connsiteX8" fmla="*/ 1400175 w 1400175"/>
                <a:gd name="connsiteY8" fmla="*/ 178594 h 323850"/>
                <a:gd name="connsiteX9" fmla="*/ 1057275 w 1400175"/>
                <a:gd name="connsiteY9" fmla="*/ 219075 h 323850"/>
                <a:gd name="connsiteX10" fmla="*/ 685800 w 1400175"/>
                <a:gd name="connsiteY10" fmla="*/ 26193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175" h="323850">
                  <a:moveTo>
                    <a:pt x="685800" y="261938"/>
                  </a:moveTo>
                  <a:lnTo>
                    <a:pt x="309563" y="300038"/>
                  </a:lnTo>
                  <a:lnTo>
                    <a:pt x="250032" y="309563"/>
                  </a:lnTo>
                  <a:lnTo>
                    <a:pt x="2382" y="323850"/>
                  </a:lnTo>
                  <a:lnTo>
                    <a:pt x="0" y="173831"/>
                  </a:lnTo>
                  <a:lnTo>
                    <a:pt x="300038" y="138113"/>
                  </a:lnTo>
                  <a:lnTo>
                    <a:pt x="852488" y="71438"/>
                  </a:lnTo>
                  <a:lnTo>
                    <a:pt x="1400175" y="0"/>
                  </a:lnTo>
                  <a:lnTo>
                    <a:pt x="1400175" y="178594"/>
                  </a:lnTo>
                  <a:lnTo>
                    <a:pt x="1057275" y="219075"/>
                  </a:lnTo>
                  <a:lnTo>
                    <a:pt x="685800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9119C876-6AB3-4459-A3BC-FC826BC191D0}"/>
                </a:ext>
              </a:extLst>
            </p:cNvPr>
            <p:cNvSpPr/>
            <p:nvPr/>
          </p:nvSpPr>
          <p:spPr>
            <a:xfrm>
              <a:off x="5291138" y="4400550"/>
              <a:ext cx="1400175" cy="280988"/>
            </a:xfrm>
            <a:custGeom>
              <a:avLst/>
              <a:gdLst>
                <a:gd name="connsiteX0" fmla="*/ 769143 w 1400175"/>
                <a:gd name="connsiteY0" fmla="*/ 230981 h 280988"/>
                <a:gd name="connsiteX1" fmla="*/ 302418 w 1400175"/>
                <a:gd name="connsiteY1" fmla="*/ 269081 h 280988"/>
                <a:gd name="connsiteX2" fmla="*/ 169068 w 1400175"/>
                <a:gd name="connsiteY2" fmla="*/ 280988 h 280988"/>
                <a:gd name="connsiteX3" fmla="*/ 7143 w 1400175"/>
                <a:gd name="connsiteY3" fmla="*/ 278606 h 280988"/>
                <a:gd name="connsiteX4" fmla="*/ 0 w 1400175"/>
                <a:gd name="connsiteY4" fmla="*/ 147638 h 280988"/>
                <a:gd name="connsiteX5" fmla="*/ 111918 w 1400175"/>
                <a:gd name="connsiteY5" fmla="*/ 142875 h 280988"/>
                <a:gd name="connsiteX6" fmla="*/ 538162 w 1400175"/>
                <a:gd name="connsiteY6" fmla="*/ 100013 h 280988"/>
                <a:gd name="connsiteX7" fmla="*/ 883443 w 1400175"/>
                <a:gd name="connsiteY7" fmla="*/ 61913 h 280988"/>
                <a:gd name="connsiteX8" fmla="*/ 1197768 w 1400175"/>
                <a:gd name="connsiteY8" fmla="*/ 28575 h 280988"/>
                <a:gd name="connsiteX9" fmla="*/ 1395412 w 1400175"/>
                <a:gd name="connsiteY9" fmla="*/ 0 h 280988"/>
                <a:gd name="connsiteX10" fmla="*/ 1400175 w 1400175"/>
                <a:gd name="connsiteY10" fmla="*/ 183356 h 280988"/>
                <a:gd name="connsiteX11" fmla="*/ 1164431 w 1400175"/>
                <a:gd name="connsiteY11" fmla="*/ 200025 h 280988"/>
                <a:gd name="connsiteX12" fmla="*/ 769143 w 1400175"/>
                <a:gd name="connsiteY12" fmla="*/ 23098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280988">
                  <a:moveTo>
                    <a:pt x="769143" y="230981"/>
                  </a:moveTo>
                  <a:lnTo>
                    <a:pt x="302418" y="269081"/>
                  </a:lnTo>
                  <a:lnTo>
                    <a:pt x="169068" y="280988"/>
                  </a:lnTo>
                  <a:lnTo>
                    <a:pt x="7143" y="278606"/>
                  </a:lnTo>
                  <a:lnTo>
                    <a:pt x="0" y="147638"/>
                  </a:lnTo>
                  <a:lnTo>
                    <a:pt x="111918" y="142875"/>
                  </a:lnTo>
                  <a:lnTo>
                    <a:pt x="538162" y="100013"/>
                  </a:lnTo>
                  <a:lnTo>
                    <a:pt x="883443" y="61913"/>
                  </a:lnTo>
                  <a:lnTo>
                    <a:pt x="1197768" y="28575"/>
                  </a:lnTo>
                  <a:lnTo>
                    <a:pt x="1395412" y="0"/>
                  </a:lnTo>
                  <a:lnTo>
                    <a:pt x="1400175" y="183356"/>
                  </a:lnTo>
                  <a:lnTo>
                    <a:pt x="1164431" y="200025"/>
                  </a:lnTo>
                  <a:lnTo>
                    <a:pt x="769143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EF193F5B-9625-48C4-B58A-22AF6850948E}"/>
                </a:ext>
              </a:extLst>
            </p:cNvPr>
            <p:cNvSpPr/>
            <p:nvPr/>
          </p:nvSpPr>
          <p:spPr>
            <a:xfrm>
              <a:off x="4594225" y="4652963"/>
              <a:ext cx="1277938" cy="1143000"/>
            </a:xfrm>
            <a:custGeom>
              <a:avLst/>
              <a:gdLst>
                <a:gd name="connsiteX0" fmla="*/ 778669 w 1278732"/>
                <a:gd name="connsiteY0" fmla="*/ 762000 h 1143000"/>
                <a:gd name="connsiteX1" fmla="*/ 585788 w 1278732"/>
                <a:gd name="connsiteY1" fmla="*/ 885825 h 1143000"/>
                <a:gd name="connsiteX2" fmla="*/ 435769 w 1278732"/>
                <a:gd name="connsiteY2" fmla="*/ 966787 h 1143000"/>
                <a:gd name="connsiteX3" fmla="*/ 283369 w 1278732"/>
                <a:gd name="connsiteY3" fmla="*/ 1040606 h 1143000"/>
                <a:gd name="connsiteX4" fmla="*/ 157163 w 1278732"/>
                <a:gd name="connsiteY4" fmla="*/ 1090612 h 1143000"/>
                <a:gd name="connsiteX5" fmla="*/ 26194 w 1278732"/>
                <a:gd name="connsiteY5" fmla="*/ 1138237 h 1143000"/>
                <a:gd name="connsiteX6" fmla="*/ 9525 w 1278732"/>
                <a:gd name="connsiteY6" fmla="*/ 1143000 h 1143000"/>
                <a:gd name="connsiteX7" fmla="*/ 2382 w 1278732"/>
                <a:gd name="connsiteY7" fmla="*/ 1138237 h 1143000"/>
                <a:gd name="connsiteX8" fmla="*/ 0 w 1278732"/>
                <a:gd name="connsiteY8" fmla="*/ 1131093 h 1143000"/>
                <a:gd name="connsiteX9" fmla="*/ 2382 w 1278732"/>
                <a:gd name="connsiteY9" fmla="*/ 1116806 h 1143000"/>
                <a:gd name="connsiteX10" fmla="*/ 26194 w 1278732"/>
                <a:gd name="connsiteY10" fmla="*/ 1088231 h 1143000"/>
                <a:gd name="connsiteX11" fmla="*/ 47625 w 1278732"/>
                <a:gd name="connsiteY11" fmla="*/ 1066800 h 1143000"/>
                <a:gd name="connsiteX12" fmla="*/ 173832 w 1278732"/>
                <a:gd name="connsiteY12" fmla="*/ 973931 h 1143000"/>
                <a:gd name="connsiteX13" fmla="*/ 321469 w 1278732"/>
                <a:gd name="connsiteY13" fmla="*/ 862012 h 1143000"/>
                <a:gd name="connsiteX14" fmla="*/ 492919 w 1278732"/>
                <a:gd name="connsiteY14" fmla="*/ 728662 h 1143000"/>
                <a:gd name="connsiteX15" fmla="*/ 621507 w 1278732"/>
                <a:gd name="connsiteY15" fmla="*/ 619125 h 1143000"/>
                <a:gd name="connsiteX16" fmla="*/ 759619 w 1278732"/>
                <a:gd name="connsiteY16" fmla="*/ 495300 h 1143000"/>
                <a:gd name="connsiteX17" fmla="*/ 835819 w 1278732"/>
                <a:gd name="connsiteY17" fmla="*/ 416718 h 1143000"/>
                <a:gd name="connsiteX18" fmla="*/ 862013 w 1278732"/>
                <a:gd name="connsiteY18" fmla="*/ 383381 h 1143000"/>
                <a:gd name="connsiteX19" fmla="*/ 881063 w 1278732"/>
                <a:gd name="connsiteY19" fmla="*/ 352425 h 1143000"/>
                <a:gd name="connsiteX20" fmla="*/ 895350 w 1278732"/>
                <a:gd name="connsiteY20" fmla="*/ 326231 h 1143000"/>
                <a:gd name="connsiteX21" fmla="*/ 912019 w 1278732"/>
                <a:gd name="connsiteY21" fmla="*/ 285750 h 1143000"/>
                <a:gd name="connsiteX22" fmla="*/ 914400 w 1278732"/>
                <a:gd name="connsiteY22" fmla="*/ 261937 h 1143000"/>
                <a:gd name="connsiteX23" fmla="*/ 907257 w 1278732"/>
                <a:gd name="connsiteY23" fmla="*/ 223837 h 1143000"/>
                <a:gd name="connsiteX24" fmla="*/ 885825 w 1278732"/>
                <a:gd name="connsiteY24" fmla="*/ 152400 h 1143000"/>
                <a:gd name="connsiteX25" fmla="*/ 857250 w 1278732"/>
                <a:gd name="connsiteY25" fmla="*/ 71437 h 1143000"/>
                <a:gd name="connsiteX26" fmla="*/ 835819 w 1278732"/>
                <a:gd name="connsiteY26" fmla="*/ 0 h 1143000"/>
                <a:gd name="connsiteX27" fmla="*/ 885825 w 1278732"/>
                <a:gd name="connsiteY27" fmla="*/ 16668 h 1143000"/>
                <a:gd name="connsiteX28" fmla="*/ 1052513 w 1278732"/>
                <a:gd name="connsiteY28" fmla="*/ 142875 h 1143000"/>
                <a:gd name="connsiteX29" fmla="*/ 1166813 w 1278732"/>
                <a:gd name="connsiteY29" fmla="*/ 230981 h 1143000"/>
                <a:gd name="connsiteX30" fmla="*/ 1252538 w 1278732"/>
                <a:gd name="connsiteY30" fmla="*/ 300037 h 1143000"/>
                <a:gd name="connsiteX31" fmla="*/ 1266825 w 1278732"/>
                <a:gd name="connsiteY31" fmla="*/ 311943 h 1143000"/>
                <a:gd name="connsiteX32" fmla="*/ 1273969 w 1278732"/>
                <a:gd name="connsiteY32" fmla="*/ 323850 h 1143000"/>
                <a:gd name="connsiteX33" fmla="*/ 1278732 w 1278732"/>
                <a:gd name="connsiteY33" fmla="*/ 342900 h 1143000"/>
                <a:gd name="connsiteX34" fmla="*/ 1278732 w 1278732"/>
                <a:gd name="connsiteY34" fmla="*/ 369093 h 1143000"/>
                <a:gd name="connsiteX35" fmla="*/ 1271588 w 1278732"/>
                <a:gd name="connsiteY35" fmla="*/ 395287 h 1143000"/>
                <a:gd name="connsiteX36" fmla="*/ 1264444 w 1278732"/>
                <a:gd name="connsiteY36" fmla="*/ 407193 h 1143000"/>
                <a:gd name="connsiteX37" fmla="*/ 1231107 w 1278732"/>
                <a:gd name="connsiteY37" fmla="*/ 433387 h 1143000"/>
                <a:gd name="connsiteX38" fmla="*/ 1190625 w 1278732"/>
                <a:gd name="connsiteY38" fmla="*/ 454818 h 1143000"/>
                <a:gd name="connsiteX39" fmla="*/ 1009650 w 1278732"/>
                <a:gd name="connsiteY39" fmla="*/ 597693 h 1143000"/>
                <a:gd name="connsiteX40" fmla="*/ 778669 w 1278732"/>
                <a:gd name="connsiteY40" fmla="*/ 762000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78732" h="1143000">
                  <a:moveTo>
                    <a:pt x="778669" y="762000"/>
                  </a:moveTo>
                  <a:lnTo>
                    <a:pt x="585788" y="885825"/>
                  </a:lnTo>
                  <a:lnTo>
                    <a:pt x="435769" y="966787"/>
                  </a:lnTo>
                  <a:lnTo>
                    <a:pt x="283369" y="1040606"/>
                  </a:lnTo>
                  <a:lnTo>
                    <a:pt x="157163" y="1090612"/>
                  </a:lnTo>
                  <a:lnTo>
                    <a:pt x="26194" y="1138237"/>
                  </a:lnTo>
                  <a:lnTo>
                    <a:pt x="9525" y="1143000"/>
                  </a:lnTo>
                  <a:lnTo>
                    <a:pt x="2382" y="1138237"/>
                  </a:lnTo>
                  <a:lnTo>
                    <a:pt x="0" y="1131093"/>
                  </a:lnTo>
                  <a:lnTo>
                    <a:pt x="2382" y="1116806"/>
                  </a:lnTo>
                  <a:lnTo>
                    <a:pt x="26194" y="1088231"/>
                  </a:lnTo>
                  <a:lnTo>
                    <a:pt x="47625" y="1066800"/>
                  </a:lnTo>
                  <a:lnTo>
                    <a:pt x="173832" y="973931"/>
                  </a:lnTo>
                  <a:lnTo>
                    <a:pt x="321469" y="862012"/>
                  </a:lnTo>
                  <a:lnTo>
                    <a:pt x="492919" y="728662"/>
                  </a:lnTo>
                  <a:lnTo>
                    <a:pt x="621507" y="619125"/>
                  </a:lnTo>
                  <a:lnTo>
                    <a:pt x="759619" y="495300"/>
                  </a:lnTo>
                  <a:lnTo>
                    <a:pt x="835819" y="416718"/>
                  </a:lnTo>
                  <a:lnTo>
                    <a:pt x="862013" y="383381"/>
                  </a:lnTo>
                  <a:lnTo>
                    <a:pt x="881063" y="352425"/>
                  </a:lnTo>
                  <a:lnTo>
                    <a:pt x="895350" y="326231"/>
                  </a:lnTo>
                  <a:lnTo>
                    <a:pt x="912019" y="285750"/>
                  </a:lnTo>
                  <a:lnTo>
                    <a:pt x="914400" y="261937"/>
                  </a:lnTo>
                  <a:lnTo>
                    <a:pt x="907257" y="223837"/>
                  </a:lnTo>
                  <a:lnTo>
                    <a:pt x="885825" y="152400"/>
                  </a:lnTo>
                  <a:lnTo>
                    <a:pt x="857250" y="71437"/>
                  </a:lnTo>
                  <a:lnTo>
                    <a:pt x="835819" y="0"/>
                  </a:lnTo>
                  <a:lnTo>
                    <a:pt x="885825" y="16668"/>
                  </a:lnTo>
                  <a:lnTo>
                    <a:pt x="1052513" y="142875"/>
                  </a:lnTo>
                  <a:lnTo>
                    <a:pt x="1166813" y="230981"/>
                  </a:lnTo>
                  <a:lnTo>
                    <a:pt x="1252538" y="300037"/>
                  </a:lnTo>
                  <a:lnTo>
                    <a:pt x="1266825" y="311943"/>
                  </a:lnTo>
                  <a:lnTo>
                    <a:pt x="1273969" y="323850"/>
                  </a:lnTo>
                  <a:lnTo>
                    <a:pt x="1278732" y="342900"/>
                  </a:lnTo>
                  <a:lnTo>
                    <a:pt x="1278732" y="369093"/>
                  </a:lnTo>
                  <a:lnTo>
                    <a:pt x="1271588" y="395287"/>
                  </a:lnTo>
                  <a:lnTo>
                    <a:pt x="1264444" y="407193"/>
                  </a:lnTo>
                  <a:lnTo>
                    <a:pt x="1231107" y="433387"/>
                  </a:lnTo>
                  <a:lnTo>
                    <a:pt x="1190625" y="454818"/>
                  </a:lnTo>
                  <a:lnTo>
                    <a:pt x="1009650" y="597693"/>
                  </a:lnTo>
                  <a:lnTo>
                    <a:pt x="778669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642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DC5C871-7957-4AE4-B433-5E1E528E006E}"/>
              </a:ext>
            </a:extLst>
          </p:cNvPr>
          <p:cNvGrpSpPr/>
          <p:nvPr/>
        </p:nvGrpSpPr>
        <p:grpSpPr>
          <a:xfrm>
            <a:off x="2424113" y="1465263"/>
            <a:ext cx="4786312" cy="4330700"/>
            <a:chOff x="2424113" y="1465263"/>
            <a:chExt cx="4786312" cy="43307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DD93750-BBE9-4A41-89C6-CCDE752439ED}"/>
                </a:ext>
              </a:extLst>
            </p:cNvPr>
            <p:cNvSpPr/>
            <p:nvPr/>
          </p:nvSpPr>
          <p:spPr>
            <a:xfrm>
              <a:off x="4686300" y="1465263"/>
              <a:ext cx="2452688" cy="511175"/>
            </a:xfrm>
            <a:custGeom>
              <a:avLst/>
              <a:gdLst>
                <a:gd name="connsiteX0" fmla="*/ 1602581 w 2452688"/>
                <a:gd name="connsiteY0" fmla="*/ 292894 h 511969"/>
                <a:gd name="connsiteX1" fmla="*/ 1423988 w 2452688"/>
                <a:gd name="connsiteY1" fmla="*/ 314325 h 511969"/>
                <a:gd name="connsiteX2" fmla="*/ 1283494 w 2452688"/>
                <a:gd name="connsiteY2" fmla="*/ 338137 h 511969"/>
                <a:gd name="connsiteX3" fmla="*/ 1085850 w 2452688"/>
                <a:gd name="connsiteY3" fmla="*/ 350044 h 511969"/>
                <a:gd name="connsiteX4" fmla="*/ 1009650 w 2452688"/>
                <a:gd name="connsiteY4" fmla="*/ 369094 h 511969"/>
                <a:gd name="connsiteX5" fmla="*/ 914400 w 2452688"/>
                <a:gd name="connsiteY5" fmla="*/ 395287 h 511969"/>
                <a:gd name="connsiteX6" fmla="*/ 809625 w 2452688"/>
                <a:gd name="connsiteY6" fmla="*/ 416719 h 511969"/>
                <a:gd name="connsiteX7" fmla="*/ 733425 w 2452688"/>
                <a:gd name="connsiteY7" fmla="*/ 428625 h 511969"/>
                <a:gd name="connsiteX8" fmla="*/ 604838 w 2452688"/>
                <a:gd name="connsiteY8" fmla="*/ 464344 h 511969"/>
                <a:gd name="connsiteX9" fmla="*/ 469106 w 2452688"/>
                <a:gd name="connsiteY9" fmla="*/ 511969 h 511969"/>
                <a:gd name="connsiteX10" fmla="*/ 445294 w 2452688"/>
                <a:gd name="connsiteY10" fmla="*/ 509587 h 511969"/>
                <a:gd name="connsiteX11" fmla="*/ 392906 w 2452688"/>
                <a:gd name="connsiteY11" fmla="*/ 497681 h 511969"/>
                <a:gd name="connsiteX12" fmla="*/ 321469 w 2452688"/>
                <a:gd name="connsiteY12" fmla="*/ 466725 h 511969"/>
                <a:gd name="connsiteX13" fmla="*/ 252413 w 2452688"/>
                <a:gd name="connsiteY13" fmla="*/ 431006 h 511969"/>
                <a:gd name="connsiteX14" fmla="*/ 200025 w 2452688"/>
                <a:gd name="connsiteY14" fmla="*/ 397669 h 511969"/>
                <a:gd name="connsiteX15" fmla="*/ 159544 w 2452688"/>
                <a:gd name="connsiteY15" fmla="*/ 376237 h 511969"/>
                <a:gd name="connsiteX16" fmla="*/ 128588 w 2452688"/>
                <a:gd name="connsiteY16" fmla="*/ 357187 h 511969"/>
                <a:gd name="connsiteX17" fmla="*/ 76200 w 2452688"/>
                <a:gd name="connsiteY17" fmla="*/ 316706 h 511969"/>
                <a:gd name="connsiteX18" fmla="*/ 50006 w 2452688"/>
                <a:gd name="connsiteY18" fmla="*/ 290512 h 511969"/>
                <a:gd name="connsiteX19" fmla="*/ 30956 w 2452688"/>
                <a:gd name="connsiteY19" fmla="*/ 259556 h 511969"/>
                <a:gd name="connsiteX20" fmla="*/ 14288 w 2452688"/>
                <a:gd name="connsiteY20" fmla="*/ 223837 h 511969"/>
                <a:gd name="connsiteX21" fmla="*/ 4763 w 2452688"/>
                <a:gd name="connsiteY21" fmla="*/ 180975 h 511969"/>
                <a:gd name="connsiteX22" fmla="*/ 0 w 2452688"/>
                <a:gd name="connsiteY22" fmla="*/ 157162 h 511969"/>
                <a:gd name="connsiteX23" fmla="*/ 2381 w 2452688"/>
                <a:gd name="connsiteY23" fmla="*/ 140494 h 511969"/>
                <a:gd name="connsiteX24" fmla="*/ 16669 w 2452688"/>
                <a:gd name="connsiteY24" fmla="*/ 135731 h 511969"/>
                <a:gd name="connsiteX25" fmla="*/ 38100 w 2452688"/>
                <a:gd name="connsiteY25" fmla="*/ 140494 h 511969"/>
                <a:gd name="connsiteX26" fmla="*/ 83344 w 2452688"/>
                <a:gd name="connsiteY26" fmla="*/ 169069 h 511969"/>
                <a:gd name="connsiteX27" fmla="*/ 133350 w 2452688"/>
                <a:gd name="connsiteY27" fmla="*/ 207169 h 511969"/>
                <a:gd name="connsiteX28" fmla="*/ 164306 w 2452688"/>
                <a:gd name="connsiteY28" fmla="*/ 238125 h 511969"/>
                <a:gd name="connsiteX29" fmla="*/ 192881 w 2452688"/>
                <a:gd name="connsiteY29" fmla="*/ 257175 h 511969"/>
                <a:gd name="connsiteX30" fmla="*/ 242888 w 2452688"/>
                <a:gd name="connsiteY30" fmla="*/ 276225 h 511969"/>
                <a:gd name="connsiteX31" fmla="*/ 300038 w 2452688"/>
                <a:gd name="connsiteY31" fmla="*/ 290512 h 511969"/>
                <a:gd name="connsiteX32" fmla="*/ 357188 w 2452688"/>
                <a:gd name="connsiteY32" fmla="*/ 297656 h 511969"/>
                <a:gd name="connsiteX33" fmla="*/ 440531 w 2452688"/>
                <a:gd name="connsiteY33" fmla="*/ 295275 h 511969"/>
                <a:gd name="connsiteX34" fmla="*/ 652463 w 2452688"/>
                <a:gd name="connsiteY34" fmla="*/ 259556 h 511969"/>
                <a:gd name="connsiteX35" fmla="*/ 1045369 w 2452688"/>
                <a:gd name="connsiteY35" fmla="*/ 195262 h 511969"/>
                <a:gd name="connsiteX36" fmla="*/ 1412081 w 2452688"/>
                <a:gd name="connsiteY36" fmla="*/ 140494 h 511969"/>
                <a:gd name="connsiteX37" fmla="*/ 1654969 w 2452688"/>
                <a:gd name="connsiteY37" fmla="*/ 107156 h 511969"/>
                <a:gd name="connsiteX38" fmla="*/ 1776413 w 2452688"/>
                <a:gd name="connsiteY38" fmla="*/ 88106 h 511969"/>
                <a:gd name="connsiteX39" fmla="*/ 1850231 w 2452688"/>
                <a:gd name="connsiteY39" fmla="*/ 69056 h 511969"/>
                <a:gd name="connsiteX40" fmla="*/ 1905000 w 2452688"/>
                <a:gd name="connsiteY40" fmla="*/ 50006 h 511969"/>
                <a:gd name="connsiteX41" fmla="*/ 1974056 w 2452688"/>
                <a:gd name="connsiteY41" fmla="*/ 16669 h 511969"/>
                <a:gd name="connsiteX42" fmla="*/ 2002631 w 2452688"/>
                <a:gd name="connsiteY42" fmla="*/ 0 h 511969"/>
                <a:gd name="connsiteX43" fmla="*/ 2095500 w 2452688"/>
                <a:gd name="connsiteY43" fmla="*/ 14287 h 511969"/>
                <a:gd name="connsiteX44" fmla="*/ 2262188 w 2452688"/>
                <a:gd name="connsiteY44" fmla="*/ 50006 h 511969"/>
                <a:gd name="connsiteX45" fmla="*/ 2333625 w 2452688"/>
                <a:gd name="connsiteY45" fmla="*/ 66675 h 511969"/>
                <a:gd name="connsiteX46" fmla="*/ 2366963 w 2452688"/>
                <a:gd name="connsiteY46" fmla="*/ 80962 h 511969"/>
                <a:gd name="connsiteX47" fmla="*/ 2405063 w 2452688"/>
                <a:gd name="connsiteY47" fmla="*/ 104775 h 511969"/>
                <a:gd name="connsiteX48" fmla="*/ 2433638 w 2452688"/>
                <a:gd name="connsiteY48" fmla="*/ 130969 h 511969"/>
                <a:gd name="connsiteX49" fmla="*/ 2443163 w 2452688"/>
                <a:gd name="connsiteY49" fmla="*/ 145256 h 511969"/>
                <a:gd name="connsiteX50" fmla="*/ 2450306 w 2452688"/>
                <a:gd name="connsiteY50" fmla="*/ 166687 h 511969"/>
                <a:gd name="connsiteX51" fmla="*/ 2452688 w 2452688"/>
                <a:gd name="connsiteY51" fmla="*/ 190500 h 511969"/>
                <a:gd name="connsiteX52" fmla="*/ 2445544 w 2452688"/>
                <a:gd name="connsiteY52" fmla="*/ 214312 h 511969"/>
                <a:gd name="connsiteX53" fmla="*/ 2428875 w 2452688"/>
                <a:gd name="connsiteY53" fmla="*/ 235744 h 511969"/>
                <a:gd name="connsiteX54" fmla="*/ 2400300 w 2452688"/>
                <a:gd name="connsiteY54" fmla="*/ 264319 h 511969"/>
                <a:gd name="connsiteX55" fmla="*/ 2362200 w 2452688"/>
                <a:gd name="connsiteY55" fmla="*/ 285750 h 511969"/>
                <a:gd name="connsiteX56" fmla="*/ 2312194 w 2452688"/>
                <a:gd name="connsiteY56" fmla="*/ 283369 h 511969"/>
                <a:gd name="connsiteX57" fmla="*/ 2183606 w 2452688"/>
                <a:gd name="connsiteY57" fmla="*/ 273844 h 511969"/>
                <a:gd name="connsiteX58" fmla="*/ 2019300 w 2452688"/>
                <a:gd name="connsiteY58" fmla="*/ 266700 h 511969"/>
                <a:gd name="connsiteX59" fmla="*/ 1885950 w 2452688"/>
                <a:gd name="connsiteY59" fmla="*/ 271462 h 511969"/>
                <a:gd name="connsiteX60" fmla="*/ 1602581 w 2452688"/>
                <a:gd name="connsiteY60" fmla="*/ 2928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2688" h="511969">
                  <a:moveTo>
                    <a:pt x="1602581" y="292894"/>
                  </a:moveTo>
                  <a:lnTo>
                    <a:pt x="1423988" y="314325"/>
                  </a:lnTo>
                  <a:lnTo>
                    <a:pt x="1283494" y="338137"/>
                  </a:lnTo>
                  <a:lnTo>
                    <a:pt x="1085850" y="350044"/>
                  </a:lnTo>
                  <a:lnTo>
                    <a:pt x="1009650" y="369094"/>
                  </a:lnTo>
                  <a:lnTo>
                    <a:pt x="914400" y="395287"/>
                  </a:lnTo>
                  <a:lnTo>
                    <a:pt x="809625" y="416719"/>
                  </a:lnTo>
                  <a:lnTo>
                    <a:pt x="733425" y="428625"/>
                  </a:lnTo>
                  <a:lnTo>
                    <a:pt x="604838" y="464344"/>
                  </a:lnTo>
                  <a:lnTo>
                    <a:pt x="469106" y="511969"/>
                  </a:lnTo>
                  <a:lnTo>
                    <a:pt x="445294" y="509587"/>
                  </a:lnTo>
                  <a:lnTo>
                    <a:pt x="392906" y="497681"/>
                  </a:lnTo>
                  <a:lnTo>
                    <a:pt x="321469" y="466725"/>
                  </a:lnTo>
                  <a:lnTo>
                    <a:pt x="252413" y="431006"/>
                  </a:lnTo>
                  <a:lnTo>
                    <a:pt x="200025" y="397669"/>
                  </a:lnTo>
                  <a:lnTo>
                    <a:pt x="159544" y="376237"/>
                  </a:lnTo>
                  <a:lnTo>
                    <a:pt x="128588" y="357187"/>
                  </a:lnTo>
                  <a:lnTo>
                    <a:pt x="76200" y="316706"/>
                  </a:lnTo>
                  <a:lnTo>
                    <a:pt x="50006" y="290512"/>
                  </a:lnTo>
                  <a:lnTo>
                    <a:pt x="30956" y="259556"/>
                  </a:lnTo>
                  <a:lnTo>
                    <a:pt x="14288" y="223837"/>
                  </a:lnTo>
                  <a:lnTo>
                    <a:pt x="4763" y="180975"/>
                  </a:lnTo>
                  <a:lnTo>
                    <a:pt x="0" y="157162"/>
                  </a:lnTo>
                  <a:lnTo>
                    <a:pt x="2381" y="140494"/>
                  </a:lnTo>
                  <a:lnTo>
                    <a:pt x="16669" y="135731"/>
                  </a:lnTo>
                  <a:lnTo>
                    <a:pt x="38100" y="140494"/>
                  </a:lnTo>
                  <a:lnTo>
                    <a:pt x="83344" y="169069"/>
                  </a:lnTo>
                  <a:lnTo>
                    <a:pt x="133350" y="207169"/>
                  </a:lnTo>
                  <a:lnTo>
                    <a:pt x="164306" y="238125"/>
                  </a:lnTo>
                  <a:lnTo>
                    <a:pt x="192881" y="257175"/>
                  </a:lnTo>
                  <a:lnTo>
                    <a:pt x="242888" y="276225"/>
                  </a:lnTo>
                  <a:lnTo>
                    <a:pt x="300038" y="290512"/>
                  </a:lnTo>
                  <a:lnTo>
                    <a:pt x="357188" y="297656"/>
                  </a:lnTo>
                  <a:lnTo>
                    <a:pt x="440531" y="295275"/>
                  </a:lnTo>
                  <a:lnTo>
                    <a:pt x="652463" y="259556"/>
                  </a:lnTo>
                  <a:lnTo>
                    <a:pt x="1045369" y="195262"/>
                  </a:lnTo>
                  <a:lnTo>
                    <a:pt x="1412081" y="140494"/>
                  </a:lnTo>
                  <a:lnTo>
                    <a:pt x="1654969" y="107156"/>
                  </a:lnTo>
                  <a:lnTo>
                    <a:pt x="1776413" y="88106"/>
                  </a:lnTo>
                  <a:lnTo>
                    <a:pt x="1850231" y="69056"/>
                  </a:lnTo>
                  <a:lnTo>
                    <a:pt x="1905000" y="50006"/>
                  </a:lnTo>
                  <a:lnTo>
                    <a:pt x="1974056" y="16669"/>
                  </a:lnTo>
                  <a:lnTo>
                    <a:pt x="2002631" y="0"/>
                  </a:lnTo>
                  <a:lnTo>
                    <a:pt x="2095500" y="14287"/>
                  </a:lnTo>
                  <a:lnTo>
                    <a:pt x="2262188" y="50006"/>
                  </a:lnTo>
                  <a:lnTo>
                    <a:pt x="2333625" y="66675"/>
                  </a:lnTo>
                  <a:lnTo>
                    <a:pt x="2366963" y="80962"/>
                  </a:lnTo>
                  <a:lnTo>
                    <a:pt x="2405063" y="104775"/>
                  </a:lnTo>
                  <a:lnTo>
                    <a:pt x="2433638" y="130969"/>
                  </a:lnTo>
                  <a:lnTo>
                    <a:pt x="2443163" y="145256"/>
                  </a:lnTo>
                  <a:lnTo>
                    <a:pt x="2450306" y="166687"/>
                  </a:lnTo>
                  <a:lnTo>
                    <a:pt x="2452688" y="190500"/>
                  </a:lnTo>
                  <a:lnTo>
                    <a:pt x="2445544" y="214312"/>
                  </a:lnTo>
                  <a:lnTo>
                    <a:pt x="2428875" y="235744"/>
                  </a:lnTo>
                  <a:lnTo>
                    <a:pt x="2400300" y="264319"/>
                  </a:lnTo>
                  <a:lnTo>
                    <a:pt x="2362200" y="285750"/>
                  </a:lnTo>
                  <a:lnTo>
                    <a:pt x="2312194" y="283369"/>
                  </a:lnTo>
                  <a:lnTo>
                    <a:pt x="2183606" y="273844"/>
                  </a:lnTo>
                  <a:lnTo>
                    <a:pt x="2019300" y="266700"/>
                  </a:lnTo>
                  <a:lnTo>
                    <a:pt x="1885950" y="271462"/>
                  </a:lnTo>
                  <a:lnTo>
                    <a:pt x="16025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289F588-DE24-1F4E-B51D-E61D76EBC629}"/>
                </a:ext>
              </a:extLst>
            </p:cNvPr>
            <p:cNvSpPr/>
            <p:nvPr/>
          </p:nvSpPr>
          <p:spPr>
            <a:xfrm>
              <a:off x="6223000" y="4752975"/>
              <a:ext cx="987425" cy="1020763"/>
            </a:xfrm>
            <a:custGeom>
              <a:avLst/>
              <a:gdLst>
                <a:gd name="connsiteX0" fmla="*/ 611982 w 988219"/>
                <a:gd name="connsiteY0" fmla="*/ 695325 h 1021556"/>
                <a:gd name="connsiteX1" fmla="*/ 521494 w 988219"/>
                <a:gd name="connsiteY1" fmla="*/ 557213 h 1021556"/>
                <a:gd name="connsiteX2" fmla="*/ 452438 w 988219"/>
                <a:gd name="connsiteY2" fmla="*/ 464344 h 1021556"/>
                <a:gd name="connsiteX3" fmla="*/ 371475 w 988219"/>
                <a:gd name="connsiteY3" fmla="*/ 369094 h 1021556"/>
                <a:gd name="connsiteX4" fmla="*/ 304800 w 988219"/>
                <a:gd name="connsiteY4" fmla="*/ 295275 h 1021556"/>
                <a:gd name="connsiteX5" fmla="*/ 228600 w 988219"/>
                <a:gd name="connsiteY5" fmla="*/ 223838 h 1021556"/>
                <a:gd name="connsiteX6" fmla="*/ 169069 w 988219"/>
                <a:gd name="connsiteY6" fmla="*/ 173831 h 1021556"/>
                <a:gd name="connsiteX7" fmla="*/ 102394 w 988219"/>
                <a:gd name="connsiteY7" fmla="*/ 121444 h 1021556"/>
                <a:gd name="connsiteX8" fmla="*/ 52388 w 988219"/>
                <a:gd name="connsiteY8" fmla="*/ 85725 h 1021556"/>
                <a:gd name="connsiteX9" fmla="*/ 19050 w 988219"/>
                <a:gd name="connsiteY9" fmla="*/ 66675 h 1021556"/>
                <a:gd name="connsiteX10" fmla="*/ 4763 w 988219"/>
                <a:gd name="connsiteY10" fmla="*/ 42863 h 1021556"/>
                <a:gd name="connsiteX11" fmla="*/ 0 w 988219"/>
                <a:gd name="connsiteY11" fmla="*/ 21431 h 1021556"/>
                <a:gd name="connsiteX12" fmla="*/ 9525 w 988219"/>
                <a:gd name="connsiteY12" fmla="*/ 2381 h 1021556"/>
                <a:gd name="connsiteX13" fmla="*/ 30957 w 988219"/>
                <a:gd name="connsiteY13" fmla="*/ 0 h 1021556"/>
                <a:gd name="connsiteX14" fmla="*/ 95250 w 988219"/>
                <a:gd name="connsiteY14" fmla="*/ 28575 h 1021556"/>
                <a:gd name="connsiteX15" fmla="*/ 238125 w 988219"/>
                <a:gd name="connsiteY15" fmla="*/ 100013 h 1021556"/>
                <a:gd name="connsiteX16" fmla="*/ 381000 w 988219"/>
                <a:gd name="connsiteY16" fmla="*/ 173831 h 1021556"/>
                <a:gd name="connsiteX17" fmla="*/ 514350 w 988219"/>
                <a:gd name="connsiteY17" fmla="*/ 252413 h 1021556"/>
                <a:gd name="connsiteX18" fmla="*/ 611982 w 988219"/>
                <a:gd name="connsiteY18" fmla="*/ 319088 h 1021556"/>
                <a:gd name="connsiteX19" fmla="*/ 700088 w 988219"/>
                <a:gd name="connsiteY19" fmla="*/ 383381 h 1021556"/>
                <a:gd name="connsiteX20" fmla="*/ 757238 w 988219"/>
                <a:gd name="connsiteY20" fmla="*/ 428625 h 1021556"/>
                <a:gd name="connsiteX21" fmla="*/ 819150 w 988219"/>
                <a:gd name="connsiteY21" fmla="*/ 488156 h 1021556"/>
                <a:gd name="connsiteX22" fmla="*/ 885825 w 988219"/>
                <a:gd name="connsiteY22" fmla="*/ 566738 h 1021556"/>
                <a:gd name="connsiteX23" fmla="*/ 928688 w 988219"/>
                <a:gd name="connsiteY23" fmla="*/ 626269 h 1021556"/>
                <a:gd name="connsiteX24" fmla="*/ 964407 w 988219"/>
                <a:gd name="connsiteY24" fmla="*/ 700088 h 1021556"/>
                <a:gd name="connsiteX25" fmla="*/ 983457 w 988219"/>
                <a:gd name="connsiteY25" fmla="*/ 764381 h 1021556"/>
                <a:gd name="connsiteX26" fmla="*/ 988219 w 988219"/>
                <a:gd name="connsiteY26" fmla="*/ 816769 h 1021556"/>
                <a:gd name="connsiteX27" fmla="*/ 978694 w 988219"/>
                <a:gd name="connsiteY27" fmla="*/ 881063 h 1021556"/>
                <a:gd name="connsiteX28" fmla="*/ 959644 w 988219"/>
                <a:gd name="connsiteY28" fmla="*/ 931069 h 1021556"/>
                <a:gd name="connsiteX29" fmla="*/ 935832 w 988219"/>
                <a:gd name="connsiteY29" fmla="*/ 966788 h 1021556"/>
                <a:gd name="connsiteX30" fmla="*/ 907257 w 988219"/>
                <a:gd name="connsiteY30" fmla="*/ 997744 h 1021556"/>
                <a:gd name="connsiteX31" fmla="*/ 876300 w 988219"/>
                <a:gd name="connsiteY31" fmla="*/ 1016794 h 1021556"/>
                <a:gd name="connsiteX32" fmla="*/ 852488 w 988219"/>
                <a:gd name="connsiteY32" fmla="*/ 1021556 h 1021556"/>
                <a:gd name="connsiteX33" fmla="*/ 831057 w 988219"/>
                <a:gd name="connsiteY33" fmla="*/ 1019175 h 1021556"/>
                <a:gd name="connsiteX34" fmla="*/ 802482 w 988219"/>
                <a:gd name="connsiteY34" fmla="*/ 1009650 h 1021556"/>
                <a:gd name="connsiteX35" fmla="*/ 785813 w 988219"/>
                <a:gd name="connsiteY35" fmla="*/ 990600 h 1021556"/>
                <a:gd name="connsiteX36" fmla="*/ 759619 w 988219"/>
                <a:gd name="connsiteY36" fmla="*/ 945356 h 1021556"/>
                <a:gd name="connsiteX37" fmla="*/ 690563 w 988219"/>
                <a:gd name="connsiteY37" fmla="*/ 814388 h 1021556"/>
                <a:gd name="connsiteX38" fmla="*/ 611982 w 988219"/>
                <a:gd name="connsiteY38" fmla="*/ 69532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8219" h="1021556">
                  <a:moveTo>
                    <a:pt x="611982" y="695325"/>
                  </a:moveTo>
                  <a:lnTo>
                    <a:pt x="521494" y="557213"/>
                  </a:lnTo>
                  <a:lnTo>
                    <a:pt x="452438" y="464344"/>
                  </a:lnTo>
                  <a:lnTo>
                    <a:pt x="371475" y="369094"/>
                  </a:lnTo>
                  <a:lnTo>
                    <a:pt x="304800" y="295275"/>
                  </a:lnTo>
                  <a:lnTo>
                    <a:pt x="228600" y="223838"/>
                  </a:lnTo>
                  <a:lnTo>
                    <a:pt x="169069" y="173831"/>
                  </a:lnTo>
                  <a:lnTo>
                    <a:pt x="102394" y="121444"/>
                  </a:lnTo>
                  <a:lnTo>
                    <a:pt x="52388" y="85725"/>
                  </a:lnTo>
                  <a:lnTo>
                    <a:pt x="19050" y="66675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9525" y="2381"/>
                  </a:lnTo>
                  <a:lnTo>
                    <a:pt x="30957" y="0"/>
                  </a:lnTo>
                  <a:lnTo>
                    <a:pt x="95250" y="28575"/>
                  </a:lnTo>
                  <a:lnTo>
                    <a:pt x="238125" y="100013"/>
                  </a:lnTo>
                  <a:lnTo>
                    <a:pt x="381000" y="173831"/>
                  </a:lnTo>
                  <a:lnTo>
                    <a:pt x="514350" y="252413"/>
                  </a:lnTo>
                  <a:lnTo>
                    <a:pt x="611982" y="319088"/>
                  </a:lnTo>
                  <a:lnTo>
                    <a:pt x="700088" y="383381"/>
                  </a:lnTo>
                  <a:lnTo>
                    <a:pt x="757238" y="428625"/>
                  </a:lnTo>
                  <a:lnTo>
                    <a:pt x="819150" y="488156"/>
                  </a:lnTo>
                  <a:lnTo>
                    <a:pt x="885825" y="566738"/>
                  </a:lnTo>
                  <a:lnTo>
                    <a:pt x="928688" y="626269"/>
                  </a:lnTo>
                  <a:lnTo>
                    <a:pt x="964407" y="700088"/>
                  </a:lnTo>
                  <a:lnTo>
                    <a:pt x="983457" y="764381"/>
                  </a:lnTo>
                  <a:lnTo>
                    <a:pt x="988219" y="816769"/>
                  </a:lnTo>
                  <a:lnTo>
                    <a:pt x="978694" y="881063"/>
                  </a:lnTo>
                  <a:lnTo>
                    <a:pt x="959644" y="931069"/>
                  </a:lnTo>
                  <a:lnTo>
                    <a:pt x="935832" y="966788"/>
                  </a:lnTo>
                  <a:lnTo>
                    <a:pt x="907257" y="997744"/>
                  </a:lnTo>
                  <a:lnTo>
                    <a:pt x="876300" y="1016794"/>
                  </a:lnTo>
                  <a:lnTo>
                    <a:pt x="852488" y="1021556"/>
                  </a:lnTo>
                  <a:lnTo>
                    <a:pt x="831057" y="1019175"/>
                  </a:lnTo>
                  <a:lnTo>
                    <a:pt x="802482" y="1009650"/>
                  </a:lnTo>
                  <a:lnTo>
                    <a:pt x="785813" y="990600"/>
                  </a:lnTo>
                  <a:lnTo>
                    <a:pt x="759619" y="945356"/>
                  </a:lnTo>
                  <a:lnTo>
                    <a:pt x="690563" y="814388"/>
                  </a:lnTo>
                  <a:lnTo>
                    <a:pt x="611982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D4E4C7D-B5C1-C74F-AFE6-897A1F2B6095}"/>
                </a:ext>
              </a:extLst>
            </p:cNvPr>
            <p:cNvSpPr/>
            <p:nvPr/>
          </p:nvSpPr>
          <p:spPr>
            <a:xfrm rot="16200000">
              <a:off x="4002088" y="3470275"/>
              <a:ext cx="2406650" cy="377825"/>
            </a:xfrm>
            <a:custGeom>
              <a:avLst/>
              <a:gdLst>
                <a:gd name="connsiteX0" fmla="*/ 1357313 w 2407444"/>
                <a:gd name="connsiteY0" fmla="*/ 376237 h 378619"/>
                <a:gd name="connsiteX1" fmla="*/ 1012031 w 2407444"/>
                <a:gd name="connsiteY1" fmla="*/ 378619 h 378619"/>
                <a:gd name="connsiteX2" fmla="*/ 876300 w 2407444"/>
                <a:gd name="connsiteY2" fmla="*/ 373856 h 378619"/>
                <a:gd name="connsiteX3" fmla="*/ 300038 w 2407444"/>
                <a:gd name="connsiteY3" fmla="*/ 376237 h 378619"/>
                <a:gd name="connsiteX4" fmla="*/ 176213 w 2407444"/>
                <a:gd name="connsiteY4" fmla="*/ 354806 h 378619"/>
                <a:gd name="connsiteX5" fmla="*/ 128588 w 2407444"/>
                <a:gd name="connsiteY5" fmla="*/ 340519 h 378619"/>
                <a:gd name="connsiteX6" fmla="*/ 76200 w 2407444"/>
                <a:gd name="connsiteY6" fmla="*/ 321469 h 378619"/>
                <a:gd name="connsiteX7" fmla="*/ 45244 w 2407444"/>
                <a:gd name="connsiteY7" fmla="*/ 309562 h 378619"/>
                <a:gd name="connsiteX8" fmla="*/ 23813 w 2407444"/>
                <a:gd name="connsiteY8" fmla="*/ 295275 h 378619"/>
                <a:gd name="connsiteX9" fmla="*/ 7144 w 2407444"/>
                <a:gd name="connsiteY9" fmla="*/ 276225 h 378619"/>
                <a:gd name="connsiteX10" fmla="*/ 0 w 2407444"/>
                <a:gd name="connsiteY10" fmla="*/ 257175 h 378619"/>
                <a:gd name="connsiteX11" fmla="*/ 2381 w 2407444"/>
                <a:gd name="connsiteY11" fmla="*/ 233362 h 378619"/>
                <a:gd name="connsiteX12" fmla="*/ 14288 w 2407444"/>
                <a:gd name="connsiteY12" fmla="*/ 214312 h 378619"/>
                <a:gd name="connsiteX13" fmla="*/ 42863 w 2407444"/>
                <a:gd name="connsiteY13" fmla="*/ 197644 h 378619"/>
                <a:gd name="connsiteX14" fmla="*/ 90488 w 2407444"/>
                <a:gd name="connsiteY14" fmla="*/ 180975 h 378619"/>
                <a:gd name="connsiteX15" fmla="*/ 130969 w 2407444"/>
                <a:gd name="connsiteY15" fmla="*/ 171450 h 378619"/>
                <a:gd name="connsiteX16" fmla="*/ 200025 w 2407444"/>
                <a:gd name="connsiteY16" fmla="*/ 161925 h 378619"/>
                <a:gd name="connsiteX17" fmla="*/ 280988 w 2407444"/>
                <a:gd name="connsiteY17" fmla="*/ 157162 h 378619"/>
                <a:gd name="connsiteX18" fmla="*/ 435769 w 2407444"/>
                <a:gd name="connsiteY18" fmla="*/ 154781 h 378619"/>
                <a:gd name="connsiteX19" fmla="*/ 723900 w 2407444"/>
                <a:gd name="connsiteY19" fmla="*/ 152400 h 378619"/>
                <a:gd name="connsiteX20" fmla="*/ 1264444 w 2407444"/>
                <a:gd name="connsiteY20" fmla="*/ 154781 h 378619"/>
                <a:gd name="connsiteX21" fmla="*/ 1743075 w 2407444"/>
                <a:gd name="connsiteY21" fmla="*/ 152400 h 378619"/>
                <a:gd name="connsiteX22" fmla="*/ 2033588 w 2407444"/>
                <a:gd name="connsiteY22" fmla="*/ 154781 h 378619"/>
                <a:gd name="connsiteX23" fmla="*/ 2105025 w 2407444"/>
                <a:gd name="connsiteY23" fmla="*/ 152400 h 378619"/>
                <a:gd name="connsiteX24" fmla="*/ 2138363 w 2407444"/>
                <a:gd name="connsiteY24" fmla="*/ 150019 h 378619"/>
                <a:gd name="connsiteX25" fmla="*/ 2162175 w 2407444"/>
                <a:gd name="connsiteY25" fmla="*/ 145256 h 378619"/>
                <a:gd name="connsiteX26" fmla="*/ 2202656 w 2407444"/>
                <a:gd name="connsiteY26" fmla="*/ 128587 h 378619"/>
                <a:gd name="connsiteX27" fmla="*/ 2250281 w 2407444"/>
                <a:gd name="connsiteY27" fmla="*/ 100012 h 378619"/>
                <a:gd name="connsiteX28" fmla="*/ 2302669 w 2407444"/>
                <a:gd name="connsiteY28" fmla="*/ 61912 h 378619"/>
                <a:gd name="connsiteX29" fmla="*/ 2340769 w 2407444"/>
                <a:gd name="connsiteY29" fmla="*/ 28575 h 378619"/>
                <a:gd name="connsiteX30" fmla="*/ 2362200 w 2407444"/>
                <a:gd name="connsiteY30" fmla="*/ 9525 h 378619"/>
                <a:gd name="connsiteX31" fmla="*/ 2374106 w 2407444"/>
                <a:gd name="connsiteY31" fmla="*/ 2381 h 378619"/>
                <a:gd name="connsiteX32" fmla="*/ 2390775 w 2407444"/>
                <a:gd name="connsiteY32" fmla="*/ 0 h 378619"/>
                <a:gd name="connsiteX33" fmla="*/ 2402681 w 2407444"/>
                <a:gd name="connsiteY33" fmla="*/ 4762 h 378619"/>
                <a:gd name="connsiteX34" fmla="*/ 2407444 w 2407444"/>
                <a:gd name="connsiteY34" fmla="*/ 11906 h 378619"/>
                <a:gd name="connsiteX35" fmla="*/ 2407444 w 2407444"/>
                <a:gd name="connsiteY35" fmla="*/ 21431 h 378619"/>
                <a:gd name="connsiteX36" fmla="*/ 2393156 w 2407444"/>
                <a:gd name="connsiteY36" fmla="*/ 54769 h 378619"/>
                <a:gd name="connsiteX37" fmla="*/ 2376488 w 2407444"/>
                <a:gd name="connsiteY37" fmla="*/ 92869 h 378619"/>
                <a:gd name="connsiteX38" fmla="*/ 2362200 w 2407444"/>
                <a:gd name="connsiteY38" fmla="*/ 157162 h 378619"/>
                <a:gd name="connsiteX39" fmla="*/ 2352675 w 2407444"/>
                <a:gd name="connsiteY39" fmla="*/ 214312 h 378619"/>
                <a:gd name="connsiteX40" fmla="*/ 2347913 w 2407444"/>
                <a:gd name="connsiteY40" fmla="*/ 292894 h 378619"/>
                <a:gd name="connsiteX41" fmla="*/ 2343150 w 2407444"/>
                <a:gd name="connsiteY41" fmla="*/ 326231 h 378619"/>
                <a:gd name="connsiteX42" fmla="*/ 2181225 w 2407444"/>
                <a:gd name="connsiteY42" fmla="*/ 335756 h 378619"/>
                <a:gd name="connsiteX43" fmla="*/ 1714500 w 2407444"/>
                <a:gd name="connsiteY43" fmla="*/ 378619 h 378619"/>
                <a:gd name="connsiteX44" fmla="*/ 1357313 w 2407444"/>
                <a:gd name="connsiteY44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07444" h="378619">
                  <a:moveTo>
                    <a:pt x="1357313" y="376237"/>
                  </a:moveTo>
                  <a:lnTo>
                    <a:pt x="1012031" y="378619"/>
                  </a:lnTo>
                  <a:lnTo>
                    <a:pt x="876300" y="373856"/>
                  </a:lnTo>
                  <a:lnTo>
                    <a:pt x="300038" y="376237"/>
                  </a:lnTo>
                  <a:lnTo>
                    <a:pt x="176213" y="354806"/>
                  </a:lnTo>
                  <a:lnTo>
                    <a:pt x="128588" y="340519"/>
                  </a:lnTo>
                  <a:lnTo>
                    <a:pt x="76200" y="321469"/>
                  </a:lnTo>
                  <a:lnTo>
                    <a:pt x="45244" y="309562"/>
                  </a:lnTo>
                  <a:lnTo>
                    <a:pt x="23813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2381" y="233362"/>
                  </a:lnTo>
                  <a:lnTo>
                    <a:pt x="14288" y="214312"/>
                  </a:lnTo>
                  <a:lnTo>
                    <a:pt x="42863" y="197644"/>
                  </a:lnTo>
                  <a:lnTo>
                    <a:pt x="90488" y="180975"/>
                  </a:lnTo>
                  <a:lnTo>
                    <a:pt x="130969" y="171450"/>
                  </a:lnTo>
                  <a:lnTo>
                    <a:pt x="200025" y="161925"/>
                  </a:lnTo>
                  <a:lnTo>
                    <a:pt x="280988" y="157162"/>
                  </a:lnTo>
                  <a:lnTo>
                    <a:pt x="435769" y="154781"/>
                  </a:lnTo>
                  <a:lnTo>
                    <a:pt x="723900" y="152400"/>
                  </a:lnTo>
                  <a:lnTo>
                    <a:pt x="1264444" y="154781"/>
                  </a:lnTo>
                  <a:lnTo>
                    <a:pt x="1743075" y="152400"/>
                  </a:lnTo>
                  <a:lnTo>
                    <a:pt x="2033588" y="154781"/>
                  </a:lnTo>
                  <a:lnTo>
                    <a:pt x="2105025" y="152400"/>
                  </a:lnTo>
                  <a:lnTo>
                    <a:pt x="2138363" y="150019"/>
                  </a:lnTo>
                  <a:lnTo>
                    <a:pt x="2162175" y="145256"/>
                  </a:lnTo>
                  <a:lnTo>
                    <a:pt x="2202656" y="128587"/>
                  </a:lnTo>
                  <a:lnTo>
                    <a:pt x="2250281" y="100012"/>
                  </a:lnTo>
                  <a:lnTo>
                    <a:pt x="2302669" y="61912"/>
                  </a:lnTo>
                  <a:lnTo>
                    <a:pt x="2340769" y="28575"/>
                  </a:lnTo>
                  <a:lnTo>
                    <a:pt x="2362200" y="9525"/>
                  </a:lnTo>
                  <a:lnTo>
                    <a:pt x="2374106" y="2381"/>
                  </a:lnTo>
                  <a:lnTo>
                    <a:pt x="2390775" y="0"/>
                  </a:lnTo>
                  <a:lnTo>
                    <a:pt x="2402681" y="4762"/>
                  </a:lnTo>
                  <a:lnTo>
                    <a:pt x="2407444" y="11906"/>
                  </a:lnTo>
                  <a:lnTo>
                    <a:pt x="2407444" y="21431"/>
                  </a:lnTo>
                  <a:lnTo>
                    <a:pt x="2393156" y="54769"/>
                  </a:lnTo>
                  <a:lnTo>
                    <a:pt x="2376488" y="92869"/>
                  </a:lnTo>
                  <a:lnTo>
                    <a:pt x="2362200" y="157162"/>
                  </a:lnTo>
                  <a:lnTo>
                    <a:pt x="2352675" y="214312"/>
                  </a:lnTo>
                  <a:lnTo>
                    <a:pt x="2347913" y="292894"/>
                  </a:lnTo>
                  <a:lnTo>
                    <a:pt x="2343150" y="326231"/>
                  </a:lnTo>
                  <a:lnTo>
                    <a:pt x="2181225" y="335756"/>
                  </a:lnTo>
                  <a:lnTo>
                    <a:pt x="1714500" y="378619"/>
                  </a:lnTo>
                  <a:lnTo>
                    <a:pt x="1357313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CF259EC-41A5-A849-839A-F893F4289EF4}"/>
                </a:ext>
              </a:extLst>
            </p:cNvPr>
            <p:cNvSpPr/>
            <p:nvPr/>
          </p:nvSpPr>
          <p:spPr>
            <a:xfrm rot="16200000">
              <a:off x="1068388" y="3494088"/>
              <a:ext cx="3441700" cy="730250"/>
            </a:xfrm>
            <a:custGeom>
              <a:avLst/>
              <a:gdLst>
                <a:gd name="connsiteX0" fmla="*/ 2076450 w 3441700"/>
                <a:gd name="connsiteY0" fmla="*/ 654050 h 730250"/>
                <a:gd name="connsiteX1" fmla="*/ 1708150 w 3441700"/>
                <a:gd name="connsiteY1" fmla="*/ 628650 h 730250"/>
                <a:gd name="connsiteX2" fmla="*/ 1517650 w 3441700"/>
                <a:gd name="connsiteY2" fmla="*/ 606425 h 730250"/>
                <a:gd name="connsiteX3" fmla="*/ 1343025 w 3441700"/>
                <a:gd name="connsiteY3" fmla="*/ 581025 h 730250"/>
                <a:gd name="connsiteX4" fmla="*/ 1209675 w 3441700"/>
                <a:gd name="connsiteY4" fmla="*/ 555625 h 730250"/>
                <a:gd name="connsiteX5" fmla="*/ 1095375 w 3441700"/>
                <a:gd name="connsiteY5" fmla="*/ 530225 h 730250"/>
                <a:gd name="connsiteX6" fmla="*/ 965200 w 3441700"/>
                <a:gd name="connsiteY6" fmla="*/ 495300 h 730250"/>
                <a:gd name="connsiteX7" fmla="*/ 825500 w 3441700"/>
                <a:gd name="connsiteY7" fmla="*/ 454025 h 730250"/>
                <a:gd name="connsiteX8" fmla="*/ 647700 w 3441700"/>
                <a:gd name="connsiteY8" fmla="*/ 384175 h 730250"/>
                <a:gd name="connsiteX9" fmla="*/ 412750 w 3441700"/>
                <a:gd name="connsiteY9" fmla="*/ 282575 h 730250"/>
                <a:gd name="connsiteX10" fmla="*/ 298450 w 3441700"/>
                <a:gd name="connsiteY10" fmla="*/ 219075 h 730250"/>
                <a:gd name="connsiteX11" fmla="*/ 127000 w 3441700"/>
                <a:gd name="connsiteY11" fmla="*/ 123825 h 730250"/>
                <a:gd name="connsiteX12" fmla="*/ 28575 w 3441700"/>
                <a:gd name="connsiteY12" fmla="*/ 63500 h 730250"/>
                <a:gd name="connsiteX13" fmla="*/ 0 w 3441700"/>
                <a:gd name="connsiteY13" fmla="*/ 38100 h 730250"/>
                <a:gd name="connsiteX14" fmla="*/ 0 w 3441700"/>
                <a:gd name="connsiteY14" fmla="*/ 22225 h 730250"/>
                <a:gd name="connsiteX15" fmla="*/ 12700 w 3441700"/>
                <a:gd name="connsiteY15" fmla="*/ 3175 h 730250"/>
                <a:gd name="connsiteX16" fmla="*/ 31750 w 3441700"/>
                <a:gd name="connsiteY16" fmla="*/ 0 h 730250"/>
                <a:gd name="connsiteX17" fmla="*/ 149225 w 3441700"/>
                <a:gd name="connsiteY17" fmla="*/ 44450 h 730250"/>
                <a:gd name="connsiteX18" fmla="*/ 320675 w 3441700"/>
                <a:gd name="connsiteY18" fmla="*/ 117475 h 730250"/>
                <a:gd name="connsiteX19" fmla="*/ 495300 w 3441700"/>
                <a:gd name="connsiteY19" fmla="*/ 184150 h 730250"/>
                <a:gd name="connsiteX20" fmla="*/ 704850 w 3441700"/>
                <a:gd name="connsiteY20" fmla="*/ 257175 h 730250"/>
                <a:gd name="connsiteX21" fmla="*/ 901700 w 3441700"/>
                <a:gd name="connsiteY21" fmla="*/ 314325 h 730250"/>
                <a:gd name="connsiteX22" fmla="*/ 1047750 w 3441700"/>
                <a:gd name="connsiteY22" fmla="*/ 349250 h 730250"/>
                <a:gd name="connsiteX23" fmla="*/ 1225550 w 3441700"/>
                <a:gd name="connsiteY23" fmla="*/ 377825 h 730250"/>
                <a:gd name="connsiteX24" fmla="*/ 1412875 w 3441700"/>
                <a:gd name="connsiteY24" fmla="*/ 400050 h 730250"/>
                <a:gd name="connsiteX25" fmla="*/ 1708150 w 3441700"/>
                <a:gd name="connsiteY25" fmla="*/ 419100 h 730250"/>
                <a:gd name="connsiteX26" fmla="*/ 2066925 w 3441700"/>
                <a:gd name="connsiteY26" fmla="*/ 434975 h 730250"/>
                <a:gd name="connsiteX27" fmla="*/ 2590800 w 3441700"/>
                <a:gd name="connsiteY27" fmla="*/ 441325 h 730250"/>
                <a:gd name="connsiteX28" fmla="*/ 2965450 w 3441700"/>
                <a:gd name="connsiteY28" fmla="*/ 447675 h 730250"/>
                <a:gd name="connsiteX29" fmla="*/ 3143250 w 3441700"/>
                <a:gd name="connsiteY29" fmla="*/ 444500 h 730250"/>
                <a:gd name="connsiteX30" fmla="*/ 3206750 w 3441700"/>
                <a:gd name="connsiteY30" fmla="*/ 441325 h 730250"/>
                <a:gd name="connsiteX31" fmla="*/ 3241675 w 3441700"/>
                <a:gd name="connsiteY31" fmla="*/ 434975 h 730250"/>
                <a:gd name="connsiteX32" fmla="*/ 3279775 w 3441700"/>
                <a:gd name="connsiteY32" fmla="*/ 419100 h 730250"/>
                <a:gd name="connsiteX33" fmla="*/ 3305175 w 3441700"/>
                <a:gd name="connsiteY33" fmla="*/ 400050 h 730250"/>
                <a:gd name="connsiteX34" fmla="*/ 3330575 w 3441700"/>
                <a:gd name="connsiteY34" fmla="*/ 371475 h 730250"/>
                <a:gd name="connsiteX35" fmla="*/ 3362325 w 3441700"/>
                <a:gd name="connsiteY35" fmla="*/ 320675 h 730250"/>
                <a:gd name="connsiteX36" fmla="*/ 3387725 w 3441700"/>
                <a:gd name="connsiteY36" fmla="*/ 276225 h 730250"/>
                <a:gd name="connsiteX37" fmla="*/ 3400425 w 3441700"/>
                <a:gd name="connsiteY37" fmla="*/ 250825 h 730250"/>
                <a:gd name="connsiteX38" fmla="*/ 3419475 w 3441700"/>
                <a:gd name="connsiteY38" fmla="*/ 241300 h 730250"/>
                <a:gd name="connsiteX39" fmla="*/ 3435350 w 3441700"/>
                <a:gd name="connsiteY39" fmla="*/ 247650 h 730250"/>
                <a:gd name="connsiteX40" fmla="*/ 3441700 w 3441700"/>
                <a:gd name="connsiteY40" fmla="*/ 279400 h 730250"/>
                <a:gd name="connsiteX41" fmla="*/ 3438525 w 3441700"/>
                <a:gd name="connsiteY41" fmla="*/ 330200 h 730250"/>
                <a:gd name="connsiteX42" fmla="*/ 3400425 w 3441700"/>
                <a:gd name="connsiteY42" fmla="*/ 431800 h 730250"/>
                <a:gd name="connsiteX43" fmla="*/ 3343275 w 3441700"/>
                <a:gd name="connsiteY43" fmla="*/ 552450 h 730250"/>
                <a:gd name="connsiteX44" fmla="*/ 3270250 w 3441700"/>
                <a:gd name="connsiteY44" fmla="*/ 663575 h 730250"/>
                <a:gd name="connsiteX45" fmla="*/ 3238500 w 3441700"/>
                <a:gd name="connsiteY45" fmla="*/ 704850 h 730250"/>
                <a:gd name="connsiteX46" fmla="*/ 3216275 w 3441700"/>
                <a:gd name="connsiteY46" fmla="*/ 723900 h 730250"/>
                <a:gd name="connsiteX47" fmla="*/ 3181350 w 3441700"/>
                <a:gd name="connsiteY47" fmla="*/ 730250 h 730250"/>
                <a:gd name="connsiteX48" fmla="*/ 3121025 w 3441700"/>
                <a:gd name="connsiteY48" fmla="*/ 717550 h 730250"/>
                <a:gd name="connsiteX49" fmla="*/ 3057525 w 3441700"/>
                <a:gd name="connsiteY49" fmla="*/ 704850 h 730250"/>
                <a:gd name="connsiteX50" fmla="*/ 2927350 w 3441700"/>
                <a:gd name="connsiteY50" fmla="*/ 685800 h 730250"/>
                <a:gd name="connsiteX51" fmla="*/ 2724150 w 3441700"/>
                <a:gd name="connsiteY51" fmla="*/ 669925 h 730250"/>
                <a:gd name="connsiteX52" fmla="*/ 2549525 w 3441700"/>
                <a:gd name="connsiteY52" fmla="*/ 666750 h 730250"/>
                <a:gd name="connsiteX53" fmla="*/ 2374900 w 3441700"/>
                <a:gd name="connsiteY53" fmla="*/ 666750 h 730250"/>
                <a:gd name="connsiteX54" fmla="*/ 2076450 w 3441700"/>
                <a:gd name="connsiteY54" fmla="*/ 65405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1700" h="730250">
                  <a:moveTo>
                    <a:pt x="2076450" y="654050"/>
                  </a:moveTo>
                  <a:lnTo>
                    <a:pt x="1708150" y="628650"/>
                  </a:lnTo>
                  <a:lnTo>
                    <a:pt x="1517650" y="606425"/>
                  </a:lnTo>
                  <a:lnTo>
                    <a:pt x="1343025" y="581025"/>
                  </a:lnTo>
                  <a:lnTo>
                    <a:pt x="1209675" y="555625"/>
                  </a:lnTo>
                  <a:lnTo>
                    <a:pt x="1095375" y="530225"/>
                  </a:lnTo>
                  <a:lnTo>
                    <a:pt x="965200" y="495300"/>
                  </a:lnTo>
                  <a:lnTo>
                    <a:pt x="825500" y="454025"/>
                  </a:lnTo>
                  <a:lnTo>
                    <a:pt x="647700" y="384175"/>
                  </a:lnTo>
                  <a:lnTo>
                    <a:pt x="412750" y="282575"/>
                  </a:lnTo>
                  <a:lnTo>
                    <a:pt x="298450" y="219075"/>
                  </a:lnTo>
                  <a:lnTo>
                    <a:pt x="127000" y="123825"/>
                  </a:lnTo>
                  <a:lnTo>
                    <a:pt x="28575" y="63500"/>
                  </a:lnTo>
                  <a:lnTo>
                    <a:pt x="0" y="38100"/>
                  </a:lnTo>
                  <a:lnTo>
                    <a:pt x="0" y="22225"/>
                  </a:lnTo>
                  <a:lnTo>
                    <a:pt x="12700" y="3175"/>
                  </a:lnTo>
                  <a:lnTo>
                    <a:pt x="31750" y="0"/>
                  </a:lnTo>
                  <a:lnTo>
                    <a:pt x="149225" y="44450"/>
                  </a:lnTo>
                  <a:lnTo>
                    <a:pt x="320675" y="117475"/>
                  </a:lnTo>
                  <a:lnTo>
                    <a:pt x="495300" y="184150"/>
                  </a:lnTo>
                  <a:lnTo>
                    <a:pt x="704850" y="257175"/>
                  </a:lnTo>
                  <a:lnTo>
                    <a:pt x="901700" y="314325"/>
                  </a:lnTo>
                  <a:lnTo>
                    <a:pt x="1047750" y="349250"/>
                  </a:lnTo>
                  <a:lnTo>
                    <a:pt x="1225550" y="377825"/>
                  </a:lnTo>
                  <a:lnTo>
                    <a:pt x="1412875" y="400050"/>
                  </a:lnTo>
                  <a:lnTo>
                    <a:pt x="1708150" y="419100"/>
                  </a:lnTo>
                  <a:lnTo>
                    <a:pt x="2066925" y="434975"/>
                  </a:lnTo>
                  <a:lnTo>
                    <a:pt x="2590800" y="441325"/>
                  </a:lnTo>
                  <a:lnTo>
                    <a:pt x="2965450" y="447675"/>
                  </a:lnTo>
                  <a:lnTo>
                    <a:pt x="3143250" y="444500"/>
                  </a:lnTo>
                  <a:lnTo>
                    <a:pt x="3206750" y="441325"/>
                  </a:lnTo>
                  <a:lnTo>
                    <a:pt x="3241675" y="434975"/>
                  </a:lnTo>
                  <a:lnTo>
                    <a:pt x="3279775" y="419100"/>
                  </a:lnTo>
                  <a:lnTo>
                    <a:pt x="3305175" y="400050"/>
                  </a:lnTo>
                  <a:lnTo>
                    <a:pt x="3330575" y="371475"/>
                  </a:lnTo>
                  <a:lnTo>
                    <a:pt x="3362325" y="320675"/>
                  </a:lnTo>
                  <a:lnTo>
                    <a:pt x="3387725" y="276225"/>
                  </a:lnTo>
                  <a:lnTo>
                    <a:pt x="3400425" y="250825"/>
                  </a:lnTo>
                  <a:lnTo>
                    <a:pt x="3419475" y="241300"/>
                  </a:lnTo>
                  <a:lnTo>
                    <a:pt x="3435350" y="247650"/>
                  </a:lnTo>
                  <a:lnTo>
                    <a:pt x="3441700" y="279400"/>
                  </a:lnTo>
                  <a:lnTo>
                    <a:pt x="3438525" y="330200"/>
                  </a:lnTo>
                  <a:lnTo>
                    <a:pt x="3400425" y="431800"/>
                  </a:lnTo>
                  <a:lnTo>
                    <a:pt x="3343275" y="552450"/>
                  </a:lnTo>
                  <a:lnTo>
                    <a:pt x="3270250" y="663575"/>
                  </a:lnTo>
                  <a:lnTo>
                    <a:pt x="3238500" y="704850"/>
                  </a:lnTo>
                  <a:lnTo>
                    <a:pt x="3216275" y="723900"/>
                  </a:lnTo>
                  <a:lnTo>
                    <a:pt x="3181350" y="730250"/>
                  </a:lnTo>
                  <a:lnTo>
                    <a:pt x="3121025" y="717550"/>
                  </a:lnTo>
                  <a:lnTo>
                    <a:pt x="3057525" y="704850"/>
                  </a:lnTo>
                  <a:lnTo>
                    <a:pt x="2927350" y="685800"/>
                  </a:lnTo>
                  <a:lnTo>
                    <a:pt x="2724150" y="669925"/>
                  </a:lnTo>
                  <a:lnTo>
                    <a:pt x="2549525" y="666750"/>
                  </a:lnTo>
                  <a:lnTo>
                    <a:pt x="2374900" y="666750"/>
                  </a:lnTo>
                  <a:lnTo>
                    <a:pt x="2076450" y="65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r>
                <a:rPr lang="en-US" altLang="ja-JP" dirty="0"/>
                <a:t>z</a:t>
              </a: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D212CE4-7D4B-CA44-B8CB-BD3C9F6F70E5}"/>
                </a:ext>
              </a:extLst>
            </p:cNvPr>
            <p:cNvSpPr/>
            <p:nvPr/>
          </p:nvSpPr>
          <p:spPr>
            <a:xfrm rot="16200000">
              <a:off x="2489201" y="3400425"/>
              <a:ext cx="3733800" cy="479425"/>
            </a:xfrm>
            <a:custGeom>
              <a:avLst/>
              <a:gdLst>
                <a:gd name="connsiteX0" fmla="*/ 2105025 w 3733800"/>
                <a:gd name="connsiteY0" fmla="*/ 390525 h 479425"/>
                <a:gd name="connsiteX1" fmla="*/ 1555750 w 3733800"/>
                <a:gd name="connsiteY1" fmla="*/ 390525 h 479425"/>
                <a:gd name="connsiteX2" fmla="*/ 1231900 w 3733800"/>
                <a:gd name="connsiteY2" fmla="*/ 400050 h 479425"/>
                <a:gd name="connsiteX3" fmla="*/ 981075 w 3733800"/>
                <a:gd name="connsiteY3" fmla="*/ 409575 h 479425"/>
                <a:gd name="connsiteX4" fmla="*/ 720725 w 3733800"/>
                <a:gd name="connsiteY4" fmla="*/ 419100 h 479425"/>
                <a:gd name="connsiteX5" fmla="*/ 568325 w 3733800"/>
                <a:gd name="connsiteY5" fmla="*/ 425450 h 479425"/>
                <a:gd name="connsiteX6" fmla="*/ 415925 w 3733800"/>
                <a:gd name="connsiteY6" fmla="*/ 434975 h 479425"/>
                <a:gd name="connsiteX7" fmla="*/ 317500 w 3733800"/>
                <a:gd name="connsiteY7" fmla="*/ 441325 h 479425"/>
                <a:gd name="connsiteX8" fmla="*/ 219075 w 3733800"/>
                <a:gd name="connsiteY8" fmla="*/ 447675 h 479425"/>
                <a:gd name="connsiteX9" fmla="*/ 161925 w 3733800"/>
                <a:gd name="connsiteY9" fmla="*/ 450850 h 479425"/>
                <a:gd name="connsiteX10" fmla="*/ 127000 w 3733800"/>
                <a:gd name="connsiteY10" fmla="*/ 447675 h 479425"/>
                <a:gd name="connsiteX11" fmla="*/ 66675 w 3733800"/>
                <a:gd name="connsiteY11" fmla="*/ 438150 h 479425"/>
                <a:gd name="connsiteX12" fmla="*/ 31750 w 3733800"/>
                <a:gd name="connsiteY12" fmla="*/ 425450 h 479425"/>
                <a:gd name="connsiteX13" fmla="*/ 9525 w 3733800"/>
                <a:gd name="connsiteY13" fmla="*/ 409575 h 479425"/>
                <a:gd name="connsiteX14" fmla="*/ 0 w 3733800"/>
                <a:gd name="connsiteY14" fmla="*/ 377825 h 479425"/>
                <a:gd name="connsiteX15" fmla="*/ 3175 w 3733800"/>
                <a:gd name="connsiteY15" fmla="*/ 342900 h 479425"/>
                <a:gd name="connsiteX16" fmla="*/ 12700 w 3733800"/>
                <a:gd name="connsiteY16" fmla="*/ 311150 h 479425"/>
                <a:gd name="connsiteX17" fmla="*/ 38100 w 3733800"/>
                <a:gd name="connsiteY17" fmla="*/ 279400 h 479425"/>
                <a:gd name="connsiteX18" fmla="*/ 82550 w 3733800"/>
                <a:gd name="connsiteY18" fmla="*/ 250825 h 479425"/>
                <a:gd name="connsiteX19" fmla="*/ 139700 w 3733800"/>
                <a:gd name="connsiteY19" fmla="*/ 219075 h 479425"/>
                <a:gd name="connsiteX20" fmla="*/ 215900 w 3733800"/>
                <a:gd name="connsiteY20" fmla="*/ 187325 h 479425"/>
                <a:gd name="connsiteX21" fmla="*/ 304800 w 3733800"/>
                <a:gd name="connsiteY21" fmla="*/ 165100 h 479425"/>
                <a:gd name="connsiteX22" fmla="*/ 400050 w 3733800"/>
                <a:gd name="connsiteY22" fmla="*/ 146050 h 479425"/>
                <a:gd name="connsiteX23" fmla="*/ 482600 w 3733800"/>
                <a:gd name="connsiteY23" fmla="*/ 142875 h 479425"/>
                <a:gd name="connsiteX24" fmla="*/ 523875 w 3733800"/>
                <a:gd name="connsiteY24" fmla="*/ 146050 h 479425"/>
                <a:gd name="connsiteX25" fmla="*/ 596900 w 3733800"/>
                <a:gd name="connsiteY25" fmla="*/ 168275 h 479425"/>
                <a:gd name="connsiteX26" fmla="*/ 644525 w 3733800"/>
                <a:gd name="connsiteY26" fmla="*/ 174625 h 479425"/>
                <a:gd name="connsiteX27" fmla="*/ 1028700 w 3733800"/>
                <a:gd name="connsiteY27" fmla="*/ 180975 h 479425"/>
                <a:gd name="connsiteX28" fmla="*/ 1549400 w 3733800"/>
                <a:gd name="connsiteY28" fmla="*/ 184150 h 479425"/>
                <a:gd name="connsiteX29" fmla="*/ 2155825 w 3733800"/>
                <a:gd name="connsiteY29" fmla="*/ 184150 h 479425"/>
                <a:gd name="connsiteX30" fmla="*/ 3086100 w 3733800"/>
                <a:gd name="connsiteY30" fmla="*/ 184150 h 479425"/>
                <a:gd name="connsiteX31" fmla="*/ 3343275 w 3733800"/>
                <a:gd name="connsiteY31" fmla="*/ 180975 h 479425"/>
                <a:gd name="connsiteX32" fmla="*/ 3413125 w 3733800"/>
                <a:gd name="connsiteY32" fmla="*/ 180975 h 479425"/>
                <a:gd name="connsiteX33" fmla="*/ 3463925 w 3733800"/>
                <a:gd name="connsiteY33" fmla="*/ 171450 h 479425"/>
                <a:gd name="connsiteX34" fmla="*/ 3517900 w 3733800"/>
                <a:gd name="connsiteY34" fmla="*/ 155575 h 479425"/>
                <a:gd name="connsiteX35" fmla="*/ 3597275 w 3733800"/>
                <a:gd name="connsiteY35" fmla="*/ 104775 h 479425"/>
                <a:gd name="connsiteX36" fmla="*/ 3644900 w 3733800"/>
                <a:gd name="connsiteY36" fmla="*/ 50800 h 479425"/>
                <a:gd name="connsiteX37" fmla="*/ 3673475 w 3733800"/>
                <a:gd name="connsiteY37" fmla="*/ 19050 h 479425"/>
                <a:gd name="connsiteX38" fmla="*/ 3698875 w 3733800"/>
                <a:gd name="connsiteY38" fmla="*/ 0 h 479425"/>
                <a:gd name="connsiteX39" fmla="*/ 3711575 w 3733800"/>
                <a:gd name="connsiteY39" fmla="*/ 0 h 479425"/>
                <a:gd name="connsiteX40" fmla="*/ 3727450 w 3733800"/>
                <a:gd name="connsiteY40" fmla="*/ 9525 h 479425"/>
                <a:gd name="connsiteX41" fmla="*/ 3733800 w 3733800"/>
                <a:gd name="connsiteY41" fmla="*/ 31750 h 479425"/>
                <a:gd name="connsiteX42" fmla="*/ 3717925 w 3733800"/>
                <a:gd name="connsiteY42" fmla="*/ 98425 h 479425"/>
                <a:gd name="connsiteX43" fmla="*/ 3686175 w 3733800"/>
                <a:gd name="connsiteY43" fmla="*/ 184150 h 479425"/>
                <a:gd name="connsiteX44" fmla="*/ 3644900 w 3733800"/>
                <a:gd name="connsiteY44" fmla="*/ 279400 h 479425"/>
                <a:gd name="connsiteX45" fmla="*/ 3590925 w 3733800"/>
                <a:gd name="connsiteY45" fmla="*/ 381000 h 479425"/>
                <a:gd name="connsiteX46" fmla="*/ 3549650 w 3733800"/>
                <a:gd name="connsiteY46" fmla="*/ 431800 h 479425"/>
                <a:gd name="connsiteX47" fmla="*/ 3511550 w 3733800"/>
                <a:gd name="connsiteY47" fmla="*/ 463550 h 479425"/>
                <a:gd name="connsiteX48" fmla="*/ 3479800 w 3733800"/>
                <a:gd name="connsiteY48" fmla="*/ 476250 h 479425"/>
                <a:gd name="connsiteX49" fmla="*/ 3454400 w 3733800"/>
                <a:gd name="connsiteY49" fmla="*/ 479425 h 479425"/>
                <a:gd name="connsiteX50" fmla="*/ 3406775 w 3733800"/>
                <a:gd name="connsiteY50" fmla="*/ 460375 h 479425"/>
                <a:gd name="connsiteX51" fmla="*/ 3333750 w 3733800"/>
                <a:gd name="connsiteY51" fmla="*/ 434975 h 479425"/>
                <a:gd name="connsiteX52" fmla="*/ 3244850 w 3733800"/>
                <a:gd name="connsiteY52" fmla="*/ 419100 h 479425"/>
                <a:gd name="connsiteX53" fmla="*/ 3060700 w 3733800"/>
                <a:gd name="connsiteY53" fmla="*/ 406400 h 479425"/>
                <a:gd name="connsiteX54" fmla="*/ 2784475 w 3733800"/>
                <a:gd name="connsiteY54" fmla="*/ 396875 h 479425"/>
                <a:gd name="connsiteX55" fmla="*/ 2105025 w 3733800"/>
                <a:gd name="connsiteY55" fmla="*/ 390525 h 47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33800" h="479425">
                  <a:moveTo>
                    <a:pt x="2105025" y="390525"/>
                  </a:moveTo>
                  <a:lnTo>
                    <a:pt x="1555750" y="390525"/>
                  </a:lnTo>
                  <a:lnTo>
                    <a:pt x="1231900" y="400050"/>
                  </a:lnTo>
                  <a:lnTo>
                    <a:pt x="981075" y="409575"/>
                  </a:lnTo>
                  <a:lnTo>
                    <a:pt x="720725" y="419100"/>
                  </a:lnTo>
                  <a:lnTo>
                    <a:pt x="568325" y="425450"/>
                  </a:lnTo>
                  <a:lnTo>
                    <a:pt x="415925" y="434975"/>
                  </a:lnTo>
                  <a:lnTo>
                    <a:pt x="317500" y="441325"/>
                  </a:lnTo>
                  <a:lnTo>
                    <a:pt x="219075" y="447675"/>
                  </a:lnTo>
                  <a:lnTo>
                    <a:pt x="161925" y="450850"/>
                  </a:lnTo>
                  <a:lnTo>
                    <a:pt x="127000" y="447675"/>
                  </a:lnTo>
                  <a:lnTo>
                    <a:pt x="66675" y="438150"/>
                  </a:lnTo>
                  <a:lnTo>
                    <a:pt x="31750" y="425450"/>
                  </a:lnTo>
                  <a:lnTo>
                    <a:pt x="9525" y="409575"/>
                  </a:lnTo>
                  <a:lnTo>
                    <a:pt x="0" y="377825"/>
                  </a:lnTo>
                  <a:lnTo>
                    <a:pt x="3175" y="342900"/>
                  </a:lnTo>
                  <a:lnTo>
                    <a:pt x="12700" y="311150"/>
                  </a:lnTo>
                  <a:lnTo>
                    <a:pt x="38100" y="279400"/>
                  </a:lnTo>
                  <a:lnTo>
                    <a:pt x="82550" y="250825"/>
                  </a:lnTo>
                  <a:lnTo>
                    <a:pt x="139700" y="219075"/>
                  </a:lnTo>
                  <a:lnTo>
                    <a:pt x="215900" y="187325"/>
                  </a:lnTo>
                  <a:lnTo>
                    <a:pt x="304800" y="165100"/>
                  </a:lnTo>
                  <a:lnTo>
                    <a:pt x="400050" y="146050"/>
                  </a:lnTo>
                  <a:lnTo>
                    <a:pt x="482600" y="142875"/>
                  </a:lnTo>
                  <a:lnTo>
                    <a:pt x="523875" y="146050"/>
                  </a:lnTo>
                  <a:lnTo>
                    <a:pt x="596900" y="168275"/>
                  </a:lnTo>
                  <a:lnTo>
                    <a:pt x="644525" y="174625"/>
                  </a:lnTo>
                  <a:lnTo>
                    <a:pt x="1028700" y="180975"/>
                  </a:lnTo>
                  <a:lnTo>
                    <a:pt x="1549400" y="184150"/>
                  </a:lnTo>
                  <a:lnTo>
                    <a:pt x="2155825" y="184150"/>
                  </a:lnTo>
                  <a:lnTo>
                    <a:pt x="3086100" y="184150"/>
                  </a:lnTo>
                  <a:lnTo>
                    <a:pt x="3343275" y="180975"/>
                  </a:lnTo>
                  <a:lnTo>
                    <a:pt x="3413125" y="180975"/>
                  </a:lnTo>
                  <a:lnTo>
                    <a:pt x="3463925" y="171450"/>
                  </a:lnTo>
                  <a:lnTo>
                    <a:pt x="3517900" y="155575"/>
                  </a:lnTo>
                  <a:lnTo>
                    <a:pt x="3597275" y="104775"/>
                  </a:lnTo>
                  <a:lnTo>
                    <a:pt x="3644900" y="50800"/>
                  </a:lnTo>
                  <a:lnTo>
                    <a:pt x="3673475" y="19050"/>
                  </a:lnTo>
                  <a:lnTo>
                    <a:pt x="3698875" y="0"/>
                  </a:lnTo>
                  <a:lnTo>
                    <a:pt x="3711575" y="0"/>
                  </a:lnTo>
                  <a:lnTo>
                    <a:pt x="3727450" y="9525"/>
                  </a:lnTo>
                  <a:lnTo>
                    <a:pt x="3733800" y="31750"/>
                  </a:lnTo>
                  <a:lnTo>
                    <a:pt x="3717925" y="98425"/>
                  </a:lnTo>
                  <a:lnTo>
                    <a:pt x="3686175" y="184150"/>
                  </a:lnTo>
                  <a:lnTo>
                    <a:pt x="3644900" y="279400"/>
                  </a:lnTo>
                  <a:lnTo>
                    <a:pt x="3590925" y="381000"/>
                  </a:lnTo>
                  <a:lnTo>
                    <a:pt x="3549650" y="431800"/>
                  </a:lnTo>
                  <a:lnTo>
                    <a:pt x="3511550" y="463550"/>
                  </a:lnTo>
                  <a:lnTo>
                    <a:pt x="3479800" y="476250"/>
                  </a:lnTo>
                  <a:lnTo>
                    <a:pt x="3454400" y="479425"/>
                  </a:lnTo>
                  <a:lnTo>
                    <a:pt x="3406775" y="460375"/>
                  </a:lnTo>
                  <a:lnTo>
                    <a:pt x="3333750" y="434975"/>
                  </a:lnTo>
                  <a:lnTo>
                    <a:pt x="3244850" y="419100"/>
                  </a:lnTo>
                  <a:lnTo>
                    <a:pt x="3060700" y="406400"/>
                  </a:lnTo>
                  <a:lnTo>
                    <a:pt x="2784475" y="396875"/>
                  </a:lnTo>
                  <a:lnTo>
                    <a:pt x="210502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2F56CAA-674A-C445-A0D6-C3680D730073}"/>
                </a:ext>
              </a:extLst>
            </p:cNvPr>
            <p:cNvSpPr/>
            <p:nvPr/>
          </p:nvSpPr>
          <p:spPr>
            <a:xfrm rot="16200000">
              <a:off x="2169319" y="3228181"/>
              <a:ext cx="2822575" cy="423863"/>
            </a:xfrm>
            <a:custGeom>
              <a:avLst/>
              <a:gdLst>
                <a:gd name="connsiteX0" fmla="*/ 1426369 w 2821782"/>
                <a:gd name="connsiteY0" fmla="*/ 383381 h 423862"/>
                <a:gd name="connsiteX1" fmla="*/ 814388 w 2821782"/>
                <a:gd name="connsiteY1" fmla="*/ 392906 h 423862"/>
                <a:gd name="connsiteX2" fmla="*/ 357188 w 2821782"/>
                <a:gd name="connsiteY2" fmla="*/ 397669 h 423862"/>
                <a:gd name="connsiteX3" fmla="*/ 242888 w 2821782"/>
                <a:gd name="connsiteY3" fmla="*/ 397669 h 423862"/>
                <a:gd name="connsiteX4" fmla="*/ 195263 w 2821782"/>
                <a:gd name="connsiteY4" fmla="*/ 395287 h 423862"/>
                <a:gd name="connsiteX5" fmla="*/ 150019 w 2821782"/>
                <a:gd name="connsiteY5" fmla="*/ 388144 h 423862"/>
                <a:gd name="connsiteX6" fmla="*/ 104775 w 2821782"/>
                <a:gd name="connsiteY6" fmla="*/ 373856 h 423862"/>
                <a:gd name="connsiteX7" fmla="*/ 64294 w 2821782"/>
                <a:gd name="connsiteY7" fmla="*/ 357187 h 423862"/>
                <a:gd name="connsiteX8" fmla="*/ 30957 w 2821782"/>
                <a:gd name="connsiteY8" fmla="*/ 333375 h 423862"/>
                <a:gd name="connsiteX9" fmla="*/ 11907 w 2821782"/>
                <a:gd name="connsiteY9" fmla="*/ 309562 h 423862"/>
                <a:gd name="connsiteX10" fmla="*/ 0 w 2821782"/>
                <a:gd name="connsiteY10" fmla="*/ 283369 h 423862"/>
                <a:gd name="connsiteX11" fmla="*/ 0 w 2821782"/>
                <a:gd name="connsiteY11" fmla="*/ 259556 h 423862"/>
                <a:gd name="connsiteX12" fmla="*/ 16669 w 2821782"/>
                <a:gd name="connsiteY12" fmla="*/ 230981 h 423862"/>
                <a:gd name="connsiteX13" fmla="*/ 42863 w 2821782"/>
                <a:gd name="connsiteY13" fmla="*/ 211931 h 423862"/>
                <a:gd name="connsiteX14" fmla="*/ 85725 w 2821782"/>
                <a:gd name="connsiteY14" fmla="*/ 190500 h 423862"/>
                <a:gd name="connsiteX15" fmla="*/ 161925 w 2821782"/>
                <a:gd name="connsiteY15" fmla="*/ 169069 h 423862"/>
                <a:gd name="connsiteX16" fmla="*/ 269082 w 2821782"/>
                <a:gd name="connsiteY16" fmla="*/ 150019 h 423862"/>
                <a:gd name="connsiteX17" fmla="*/ 385763 w 2821782"/>
                <a:gd name="connsiteY17" fmla="*/ 145256 h 423862"/>
                <a:gd name="connsiteX18" fmla="*/ 635794 w 2821782"/>
                <a:gd name="connsiteY18" fmla="*/ 154781 h 423862"/>
                <a:gd name="connsiteX19" fmla="*/ 1128713 w 2821782"/>
                <a:gd name="connsiteY19" fmla="*/ 161925 h 423862"/>
                <a:gd name="connsiteX20" fmla="*/ 1659732 w 2821782"/>
                <a:gd name="connsiteY20" fmla="*/ 161925 h 423862"/>
                <a:gd name="connsiteX21" fmla="*/ 2205038 w 2821782"/>
                <a:gd name="connsiteY21" fmla="*/ 154781 h 423862"/>
                <a:gd name="connsiteX22" fmla="*/ 2462213 w 2821782"/>
                <a:gd name="connsiteY22" fmla="*/ 150019 h 423862"/>
                <a:gd name="connsiteX23" fmla="*/ 2526507 w 2821782"/>
                <a:gd name="connsiteY23" fmla="*/ 147637 h 423862"/>
                <a:gd name="connsiteX24" fmla="*/ 2564607 w 2821782"/>
                <a:gd name="connsiteY24" fmla="*/ 145256 h 423862"/>
                <a:gd name="connsiteX25" fmla="*/ 2597944 w 2821782"/>
                <a:gd name="connsiteY25" fmla="*/ 133350 h 423862"/>
                <a:gd name="connsiteX26" fmla="*/ 2638425 w 2821782"/>
                <a:gd name="connsiteY26" fmla="*/ 114300 h 423862"/>
                <a:gd name="connsiteX27" fmla="*/ 2688432 w 2821782"/>
                <a:gd name="connsiteY27" fmla="*/ 80962 h 423862"/>
                <a:gd name="connsiteX28" fmla="*/ 2736057 w 2821782"/>
                <a:gd name="connsiteY28" fmla="*/ 38100 h 423862"/>
                <a:gd name="connsiteX29" fmla="*/ 2764632 w 2821782"/>
                <a:gd name="connsiteY29" fmla="*/ 14287 h 423862"/>
                <a:gd name="connsiteX30" fmla="*/ 2786063 w 2821782"/>
                <a:gd name="connsiteY30" fmla="*/ 0 h 423862"/>
                <a:gd name="connsiteX31" fmla="*/ 2802732 w 2821782"/>
                <a:gd name="connsiteY31" fmla="*/ 0 h 423862"/>
                <a:gd name="connsiteX32" fmla="*/ 2817019 w 2821782"/>
                <a:gd name="connsiteY32" fmla="*/ 2381 h 423862"/>
                <a:gd name="connsiteX33" fmla="*/ 2821782 w 2821782"/>
                <a:gd name="connsiteY33" fmla="*/ 9525 h 423862"/>
                <a:gd name="connsiteX34" fmla="*/ 2819400 w 2821782"/>
                <a:gd name="connsiteY34" fmla="*/ 26194 h 423862"/>
                <a:gd name="connsiteX35" fmla="*/ 2800350 w 2821782"/>
                <a:gd name="connsiteY35" fmla="*/ 83344 h 423862"/>
                <a:gd name="connsiteX36" fmla="*/ 2762250 w 2821782"/>
                <a:gd name="connsiteY36" fmla="*/ 180975 h 423862"/>
                <a:gd name="connsiteX37" fmla="*/ 2733675 w 2821782"/>
                <a:gd name="connsiteY37" fmla="*/ 245269 h 423862"/>
                <a:gd name="connsiteX38" fmla="*/ 2702719 w 2821782"/>
                <a:gd name="connsiteY38" fmla="*/ 292894 h 423862"/>
                <a:gd name="connsiteX39" fmla="*/ 2669382 w 2821782"/>
                <a:gd name="connsiteY39" fmla="*/ 333375 h 423862"/>
                <a:gd name="connsiteX40" fmla="*/ 2628900 w 2821782"/>
                <a:gd name="connsiteY40" fmla="*/ 369094 h 423862"/>
                <a:gd name="connsiteX41" fmla="*/ 2578894 w 2821782"/>
                <a:gd name="connsiteY41" fmla="*/ 404812 h 423862"/>
                <a:gd name="connsiteX42" fmla="*/ 2555082 w 2821782"/>
                <a:gd name="connsiteY42" fmla="*/ 421481 h 423862"/>
                <a:gd name="connsiteX43" fmla="*/ 2536032 w 2821782"/>
                <a:gd name="connsiteY43" fmla="*/ 423862 h 423862"/>
                <a:gd name="connsiteX44" fmla="*/ 2502694 w 2821782"/>
                <a:gd name="connsiteY44" fmla="*/ 419100 h 423862"/>
                <a:gd name="connsiteX45" fmla="*/ 2469357 w 2821782"/>
                <a:gd name="connsiteY45" fmla="*/ 409575 h 423862"/>
                <a:gd name="connsiteX46" fmla="*/ 2390775 w 2821782"/>
                <a:gd name="connsiteY46" fmla="*/ 376237 h 423862"/>
                <a:gd name="connsiteX47" fmla="*/ 2364582 w 2821782"/>
                <a:gd name="connsiteY47" fmla="*/ 373856 h 423862"/>
                <a:gd name="connsiteX48" fmla="*/ 2033588 w 2821782"/>
                <a:gd name="connsiteY48" fmla="*/ 378619 h 423862"/>
                <a:gd name="connsiteX49" fmla="*/ 1426369 w 2821782"/>
                <a:gd name="connsiteY49" fmla="*/ 3833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1782" h="423862">
                  <a:moveTo>
                    <a:pt x="1426369" y="383381"/>
                  </a:moveTo>
                  <a:lnTo>
                    <a:pt x="814388" y="392906"/>
                  </a:lnTo>
                  <a:lnTo>
                    <a:pt x="357188" y="397669"/>
                  </a:lnTo>
                  <a:lnTo>
                    <a:pt x="242888" y="397669"/>
                  </a:lnTo>
                  <a:lnTo>
                    <a:pt x="195263" y="395287"/>
                  </a:lnTo>
                  <a:lnTo>
                    <a:pt x="150019" y="388144"/>
                  </a:lnTo>
                  <a:lnTo>
                    <a:pt x="104775" y="373856"/>
                  </a:lnTo>
                  <a:lnTo>
                    <a:pt x="64294" y="357187"/>
                  </a:lnTo>
                  <a:lnTo>
                    <a:pt x="30957" y="333375"/>
                  </a:lnTo>
                  <a:lnTo>
                    <a:pt x="11907" y="309562"/>
                  </a:lnTo>
                  <a:lnTo>
                    <a:pt x="0" y="283369"/>
                  </a:lnTo>
                  <a:lnTo>
                    <a:pt x="0" y="259556"/>
                  </a:lnTo>
                  <a:lnTo>
                    <a:pt x="16669" y="230981"/>
                  </a:lnTo>
                  <a:lnTo>
                    <a:pt x="42863" y="211931"/>
                  </a:lnTo>
                  <a:lnTo>
                    <a:pt x="85725" y="190500"/>
                  </a:lnTo>
                  <a:lnTo>
                    <a:pt x="161925" y="169069"/>
                  </a:lnTo>
                  <a:lnTo>
                    <a:pt x="269082" y="150019"/>
                  </a:lnTo>
                  <a:lnTo>
                    <a:pt x="385763" y="145256"/>
                  </a:lnTo>
                  <a:lnTo>
                    <a:pt x="635794" y="154781"/>
                  </a:lnTo>
                  <a:lnTo>
                    <a:pt x="1128713" y="161925"/>
                  </a:lnTo>
                  <a:lnTo>
                    <a:pt x="1659732" y="161925"/>
                  </a:lnTo>
                  <a:lnTo>
                    <a:pt x="2205038" y="154781"/>
                  </a:lnTo>
                  <a:lnTo>
                    <a:pt x="2462213" y="150019"/>
                  </a:lnTo>
                  <a:lnTo>
                    <a:pt x="2526507" y="147637"/>
                  </a:lnTo>
                  <a:lnTo>
                    <a:pt x="2564607" y="145256"/>
                  </a:lnTo>
                  <a:lnTo>
                    <a:pt x="2597944" y="133350"/>
                  </a:lnTo>
                  <a:lnTo>
                    <a:pt x="2638425" y="114300"/>
                  </a:lnTo>
                  <a:lnTo>
                    <a:pt x="2688432" y="80962"/>
                  </a:lnTo>
                  <a:lnTo>
                    <a:pt x="2736057" y="38100"/>
                  </a:lnTo>
                  <a:lnTo>
                    <a:pt x="2764632" y="14287"/>
                  </a:lnTo>
                  <a:lnTo>
                    <a:pt x="2786063" y="0"/>
                  </a:lnTo>
                  <a:lnTo>
                    <a:pt x="2802732" y="0"/>
                  </a:lnTo>
                  <a:lnTo>
                    <a:pt x="2817019" y="2381"/>
                  </a:lnTo>
                  <a:lnTo>
                    <a:pt x="2821782" y="9525"/>
                  </a:lnTo>
                  <a:lnTo>
                    <a:pt x="2819400" y="26194"/>
                  </a:lnTo>
                  <a:lnTo>
                    <a:pt x="2800350" y="83344"/>
                  </a:lnTo>
                  <a:lnTo>
                    <a:pt x="2762250" y="180975"/>
                  </a:lnTo>
                  <a:lnTo>
                    <a:pt x="2733675" y="245269"/>
                  </a:lnTo>
                  <a:lnTo>
                    <a:pt x="2702719" y="292894"/>
                  </a:lnTo>
                  <a:lnTo>
                    <a:pt x="2669382" y="333375"/>
                  </a:lnTo>
                  <a:lnTo>
                    <a:pt x="2628900" y="369094"/>
                  </a:lnTo>
                  <a:lnTo>
                    <a:pt x="2578894" y="404812"/>
                  </a:lnTo>
                  <a:lnTo>
                    <a:pt x="2555082" y="421481"/>
                  </a:lnTo>
                  <a:lnTo>
                    <a:pt x="2536032" y="423862"/>
                  </a:lnTo>
                  <a:lnTo>
                    <a:pt x="2502694" y="419100"/>
                  </a:lnTo>
                  <a:lnTo>
                    <a:pt x="2469357" y="409575"/>
                  </a:lnTo>
                  <a:lnTo>
                    <a:pt x="2390775" y="376237"/>
                  </a:lnTo>
                  <a:lnTo>
                    <a:pt x="2364582" y="373856"/>
                  </a:lnTo>
                  <a:lnTo>
                    <a:pt x="2033588" y="378619"/>
                  </a:lnTo>
                  <a:lnTo>
                    <a:pt x="1426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890EFF9-3C68-D040-B25C-A941B833A879}"/>
                </a:ext>
              </a:extLst>
            </p:cNvPr>
            <p:cNvSpPr/>
            <p:nvPr/>
          </p:nvSpPr>
          <p:spPr>
            <a:xfrm>
              <a:off x="5553075" y="1754188"/>
              <a:ext cx="598488" cy="819150"/>
            </a:xfrm>
            <a:custGeom>
              <a:avLst/>
              <a:gdLst>
                <a:gd name="connsiteX0" fmla="*/ 100013 w 597694"/>
                <a:gd name="connsiteY0" fmla="*/ 561975 h 819150"/>
                <a:gd name="connsiteX1" fmla="*/ 178594 w 597694"/>
                <a:gd name="connsiteY1" fmla="*/ 373857 h 819150"/>
                <a:gd name="connsiteX2" fmla="*/ 216694 w 597694"/>
                <a:gd name="connsiteY2" fmla="*/ 271463 h 819150"/>
                <a:gd name="connsiteX3" fmla="*/ 235744 w 597694"/>
                <a:gd name="connsiteY3" fmla="*/ 204788 h 819150"/>
                <a:gd name="connsiteX4" fmla="*/ 238125 w 597694"/>
                <a:gd name="connsiteY4" fmla="*/ 178594 h 819150"/>
                <a:gd name="connsiteX5" fmla="*/ 238125 w 597694"/>
                <a:gd name="connsiteY5" fmla="*/ 147638 h 819150"/>
                <a:gd name="connsiteX6" fmla="*/ 230981 w 597694"/>
                <a:gd name="connsiteY6" fmla="*/ 128588 h 819150"/>
                <a:gd name="connsiteX7" fmla="*/ 219075 w 597694"/>
                <a:gd name="connsiteY7" fmla="*/ 100013 h 819150"/>
                <a:gd name="connsiteX8" fmla="*/ 164306 w 597694"/>
                <a:gd name="connsiteY8" fmla="*/ 14288 h 819150"/>
                <a:gd name="connsiteX9" fmla="*/ 402431 w 597694"/>
                <a:gd name="connsiteY9" fmla="*/ 0 h 819150"/>
                <a:gd name="connsiteX10" fmla="*/ 523875 w 597694"/>
                <a:gd name="connsiteY10" fmla="*/ 111919 h 819150"/>
                <a:gd name="connsiteX11" fmla="*/ 573881 w 597694"/>
                <a:gd name="connsiteY11" fmla="*/ 152400 h 819150"/>
                <a:gd name="connsiteX12" fmla="*/ 585788 w 597694"/>
                <a:gd name="connsiteY12" fmla="*/ 164307 h 819150"/>
                <a:gd name="connsiteX13" fmla="*/ 595313 w 597694"/>
                <a:gd name="connsiteY13" fmla="*/ 180975 h 819150"/>
                <a:gd name="connsiteX14" fmla="*/ 597694 w 597694"/>
                <a:gd name="connsiteY14" fmla="*/ 197644 h 819150"/>
                <a:gd name="connsiteX15" fmla="*/ 590550 w 597694"/>
                <a:gd name="connsiteY15" fmla="*/ 223838 h 819150"/>
                <a:gd name="connsiteX16" fmla="*/ 573881 w 597694"/>
                <a:gd name="connsiteY16" fmla="*/ 240507 h 819150"/>
                <a:gd name="connsiteX17" fmla="*/ 528638 w 597694"/>
                <a:gd name="connsiteY17" fmla="*/ 259557 h 819150"/>
                <a:gd name="connsiteX18" fmla="*/ 504825 w 597694"/>
                <a:gd name="connsiteY18" fmla="*/ 269082 h 819150"/>
                <a:gd name="connsiteX19" fmla="*/ 411956 w 597694"/>
                <a:gd name="connsiteY19" fmla="*/ 385763 h 819150"/>
                <a:gd name="connsiteX20" fmla="*/ 269081 w 597694"/>
                <a:gd name="connsiteY20" fmla="*/ 552450 h 819150"/>
                <a:gd name="connsiteX21" fmla="*/ 90488 w 597694"/>
                <a:gd name="connsiteY21" fmla="*/ 752475 h 819150"/>
                <a:gd name="connsiteX22" fmla="*/ 66675 w 597694"/>
                <a:gd name="connsiteY22" fmla="*/ 812007 h 819150"/>
                <a:gd name="connsiteX23" fmla="*/ 0 w 597694"/>
                <a:gd name="connsiteY23" fmla="*/ 819150 h 819150"/>
                <a:gd name="connsiteX24" fmla="*/ 26194 w 597694"/>
                <a:gd name="connsiteY24" fmla="*/ 733425 h 819150"/>
                <a:gd name="connsiteX25" fmla="*/ 100013 w 597694"/>
                <a:gd name="connsiteY25" fmla="*/ 5619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819150">
                  <a:moveTo>
                    <a:pt x="100013" y="561975"/>
                  </a:moveTo>
                  <a:lnTo>
                    <a:pt x="178594" y="373857"/>
                  </a:lnTo>
                  <a:lnTo>
                    <a:pt x="216694" y="271463"/>
                  </a:lnTo>
                  <a:lnTo>
                    <a:pt x="235744" y="204788"/>
                  </a:lnTo>
                  <a:lnTo>
                    <a:pt x="238125" y="178594"/>
                  </a:lnTo>
                  <a:lnTo>
                    <a:pt x="238125" y="147638"/>
                  </a:lnTo>
                  <a:lnTo>
                    <a:pt x="230981" y="128588"/>
                  </a:lnTo>
                  <a:lnTo>
                    <a:pt x="219075" y="100013"/>
                  </a:lnTo>
                  <a:lnTo>
                    <a:pt x="164306" y="14288"/>
                  </a:lnTo>
                  <a:lnTo>
                    <a:pt x="402431" y="0"/>
                  </a:lnTo>
                  <a:lnTo>
                    <a:pt x="523875" y="111919"/>
                  </a:lnTo>
                  <a:lnTo>
                    <a:pt x="573881" y="152400"/>
                  </a:lnTo>
                  <a:lnTo>
                    <a:pt x="585788" y="164307"/>
                  </a:lnTo>
                  <a:lnTo>
                    <a:pt x="595313" y="180975"/>
                  </a:lnTo>
                  <a:lnTo>
                    <a:pt x="597694" y="197644"/>
                  </a:lnTo>
                  <a:lnTo>
                    <a:pt x="590550" y="223838"/>
                  </a:lnTo>
                  <a:lnTo>
                    <a:pt x="573881" y="240507"/>
                  </a:lnTo>
                  <a:lnTo>
                    <a:pt x="528638" y="259557"/>
                  </a:lnTo>
                  <a:lnTo>
                    <a:pt x="504825" y="269082"/>
                  </a:lnTo>
                  <a:lnTo>
                    <a:pt x="411956" y="385763"/>
                  </a:lnTo>
                  <a:lnTo>
                    <a:pt x="269081" y="552450"/>
                  </a:lnTo>
                  <a:lnTo>
                    <a:pt x="90488" y="752475"/>
                  </a:lnTo>
                  <a:lnTo>
                    <a:pt x="66675" y="812007"/>
                  </a:lnTo>
                  <a:lnTo>
                    <a:pt x="0" y="819150"/>
                  </a:lnTo>
                  <a:lnTo>
                    <a:pt x="26194" y="733425"/>
                  </a:lnTo>
                  <a:lnTo>
                    <a:pt x="1000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ABC84A8-9A77-C94C-931F-B5D220EFE7E1}"/>
                </a:ext>
              </a:extLst>
            </p:cNvPr>
            <p:cNvSpPr/>
            <p:nvPr/>
          </p:nvSpPr>
          <p:spPr>
            <a:xfrm rot="16200000">
              <a:off x="4883943" y="2663032"/>
              <a:ext cx="2405063" cy="1670050"/>
            </a:xfrm>
            <a:custGeom>
              <a:avLst/>
              <a:gdLst>
                <a:gd name="connsiteX0" fmla="*/ 950119 w 2405063"/>
                <a:gd name="connsiteY0" fmla="*/ 1626393 h 1669256"/>
                <a:gd name="connsiteX1" fmla="*/ 500063 w 2405063"/>
                <a:gd name="connsiteY1" fmla="*/ 1616868 h 1669256"/>
                <a:gd name="connsiteX2" fmla="*/ 283369 w 2405063"/>
                <a:gd name="connsiteY2" fmla="*/ 1616868 h 1669256"/>
                <a:gd name="connsiteX3" fmla="*/ 188119 w 2405063"/>
                <a:gd name="connsiteY3" fmla="*/ 1609725 h 1669256"/>
                <a:gd name="connsiteX4" fmla="*/ 133350 w 2405063"/>
                <a:gd name="connsiteY4" fmla="*/ 1602581 h 1669256"/>
                <a:gd name="connsiteX5" fmla="*/ 109538 w 2405063"/>
                <a:gd name="connsiteY5" fmla="*/ 1597818 h 1669256"/>
                <a:gd name="connsiteX6" fmla="*/ 76200 w 2405063"/>
                <a:gd name="connsiteY6" fmla="*/ 1585912 h 1669256"/>
                <a:gd name="connsiteX7" fmla="*/ 47625 w 2405063"/>
                <a:gd name="connsiteY7" fmla="*/ 1569243 h 1669256"/>
                <a:gd name="connsiteX8" fmla="*/ 26194 w 2405063"/>
                <a:gd name="connsiteY8" fmla="*/ 1550193 h 1669256"/>
                <a:gd name="connsiteX9" fmla="*/ 11906 w 2405063"/>
                <a:gd name="connsiteY9" fmla="*/ 1531143 h 1669256"/>
                <a:gd name="connsiteX10" fmla="*/ 2381 w 2405063"/>
                <a:gd name="connsiteY10" fmla="*/ 1507331 h 1669256"/>
                <a:gd name="connsiteX11" fmla="*/ 0 w 2405063"/>
                <a:gd name="connsiteY11" fmla="*/ 1483518 h 1669256"/>
                <a:gd name="connsiteX12" fmla="*/ 0 w 2405063"/>
                <a:gd name="connsiteY12" fmla="*/ 1462087 h 1669256"/>
                <a:gd name="connsiteX13" fmla="*/ 9525 w 2405063"/>
                <a:gd name="connsiteY13" fmla="*/ 1438275 h 1669256"/>
                <a:gd name="connsiteX14" fmla="*/ 23813 w 2405063"/>
                <a:gd name="connsiteY14" fmla="*/ 1421606 h 1669256"/>
                <a:gd name="connsiteX15" fmla="*/ 50006 w 2405063"/>
                <a:gd name="connsiteY15" fmla="*/ 1397793 h 1669256"/>
                <a:gd name="connsiteX16" fmla="*/ 121444 w 2405063"/>
                <a:gd name="connsiteY16" fmla="*/ 1364456 h 1669256"/>
                <a:gd name="connsiteX17" fmla="*/ 280988 w 2405063"/>
                <a:gd name="connsiteY17" fmla="*/ 1369218 h 1669256"/>
                <a:gd name="connsiteX18" fmla="*/ 550069 w 2405063"/>
                <a:gd name="connsiteY18" fmla="*/ 1385887 h 1669256"/>
                <a:gd name="connsiteX19" fmla="*/ 847725 w 2405063"/>
                <a:gd name="connsiteY19" fmla="*/ 1388268 h 1669256"/>
                <a:gd name="connsiteX20" fmla="*/ 1016794 w 2405063"/>
                <a:gd name="connsiteY20" fmla="*/ 1390650 h 1669256"/>
                <a:gd name="connsiteX21" fmla="*/ 1562100 w 2405063"/>
                <a:gd name="connsiteY21" fmla="*/ 1393031 h 1669256"/>
                <a:gd name="connsiteX22" fmla="*/ 1743075 w 2405063"/>
                <a:gd name="connsiteY22" fmla="*/ 1390650 h 1669256"/>
                <a:gd name="connsiteX23" fmla="*/ 2019300 w 2405063"/>
                <a:gd name="connsiteY23" fmla="*/ 1393031 h 1669256"/>
                <a:gd name="connsiteX24" fmla="*/ 2105025 w 2405063"/>
                <a:gd name="connsiteY24" fmla="*/ 1390650 h 1669256"/>
                <a:gd name="connsiteX25" fmla="*/ 2150269 w 2405063"/>
                <a:gd name="connsiteY25" fmla="*/ 1388268 h 1669256"/>
                <a:gd name="connsiteX26" fmla="*/ 2174081 w 2405063"/>
                <a:gd name="connsiteY26" fmla="*/ 1378743 h 1669256"/>
                <a:gd name="connsiteX27" fmla="*/ 2195513 w 2405063"/>
                <a:gd name="connsiteY27" fmla="*/ 1357312 h 1669256"/>
                <a:gd name="connsiteX28" fmla="*/ 2205038 w 2405063"/>
                <a:gd name="connsiteY28" fmla="*/ 1331118 h 1669256"/>
                <a:gd name="connsiteX29" fmla="*/ 2207419 w 2405063"/>
                <a:gd name="connsiteY29" fmla="*/ 1295400 h 1669256"/>
                <a:gd name="connsiteX30" fmla="*/ 2157413 w 2405063"/>
                <a:gd name="connsiteY30" fmla="*/ 966787 h 1669256"/>
                <a:gd name="connsiteX31" fmla="*/ 2107406 w 2405063"/>
                <a:gd name="connsiteY31" fmla="*/ 631031 h 1669256"/>
                <a:gd name="connsiteX32" fmla="*/ 2047875 w 2405063"/>
                <a:gd name="connsiteY32" fmla="*/ 228600 h 1669256"/>
                <a:gd name="connsiteX33" fmla="*/ 2024063 w 2405063"/>
                <a:gd name="connsiteY33" fmla="*/ 64293 h 1669256"/>
                <a:gd name="connsiteX34" fmla="*/ 2178844 w 2405063"/>
                <a:gd name="connsiteY34" fmla="*/ 0 h 1669256"/>
                <a:gd name="connsiteX35" fmla="*/ 2188369 w 2405063"/>
                <a:gd name="connsiteY35" fmla="*/ 150018 h 1669256"/>
                <a:gd name="connsiteX36" fmla="*/ 2188369 w 2405063"/>
                <a:gd name="connsiteY36" fmla="*/ 323850 h 1669256"/>
                <a:gd name="connsiteX37" fmla="*/ 2202656 w 2405063"/>
                <a:gd name="connsiteY37" fmla="*/ 402431 h 1669256"/>
                <a:gd name="connsiteX38" fmla="*/ 2269331 w 2405063"/>
                <a:gd name="connsiteY38" fmla="*/ 702468 h 1669256"/>
                <a:gd name="connsiteX39" fmla="*/ 2319338 w 2405063"/>
                <a:gd name="connsiteY39" fmla="*/ 962025 h 1669256"/>
                <a:gd name="connsiteX40" fmla="*/ 2362200 w 2405063"/>
                <a:gd name="connsiteY40" fmla="*/ 1171575 h 1669256"/>
                <a:gd name="connsiteX41" fmla="*/ 2402681 w 2405063"/>
                <a:gd name="connsiteY41" fmla="*/ 1354931 h 1669256"/>
                <a:gd name="connsiteX42" fmla="*/ 2405063 w 2405063"/>
                <a:gd name="connsiteY42" fmla="*/ 1369218 h 1669256"/>
                <a:gd name="connsiteX43" fmla="*/ 2400300 w 2405063"/>
                <a:gd name="connsiteY43" fmla="*/ 1385887 h 1669256"/>
                <a:gd name="connsiteX44" fmla="*/ 2347913 w 2405063"/>
                <a:gd name="connsiteY44" fmla="*/ 1495425 h 1669256"/>
                <a:gd name="connsiteX45" fmla="*/ 2269331 w 2405063"/>
                <a:gd name="connsiteY45" fmla="*/ 1624012 h 1669256"/>
                <a:gd name="connsiteX46" fmla="*/ 2259806 w 2405063"/>
                <a:gd name="connsiteY46" fmla="*/ 1645443 h 1669256"/>
                <a:gd name="connsiteX47" fmla="*/ 2247900 w 2405063"/>
                <a:gd name="connsiteY47" fmla="*/ 1659731 h 1669256"/>
                <a:gd name="connsiteX48" fmla="*/ 2226469 w 2405063"/>
                <a:gd name="connsiteY48" fmla="*/ 1669256 h 1669256"/>
                <a:gd name="connsiteX49" fmla="*/ 2193131 w 2405063"/>
                <a:gd name="connsiteY49" fmla="*/ 1666875 h 1669256"/>
                <a:gd name="connsiteX50" fmla="*/ 2159794 w 2405063"/>
                <a:gd name="connsiteY50" fmla="*/ 1657350 h 1669256"/>
                <a:gd name="connsiteX51" fmla="*/ 2112169 w 2405063"/>
                <a:gd name="connsiteY51" fmla="*/ 1635918 h 1669256"/>
                <a:gd name="connsiteX52" fmla="*/ 1847850 w 2405063"/>
                <a:gd name="connsiteY52" fmla="*/ 1635918 h 1669256"/>
                <a:gd name="connsiteX53" fmla="*/ 1378744 w 2405063"/>
                <a:gd name="connsiteY53" fmla="*/ 1631156 h 1669256"/>
                <a:gd name="connsiteX54" fmla="*/ 950119 w 2405063"/>
                <a:gd name="connsiteY54" fmla="*/ 1626393 h 166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5063" h="1669256">
                  <a:moveTo>
                    <a:pt x="950119" y="1626393"/>
                  </a:moveTo>
                  <a:lnTo>
                    <a:pt x="500063" y="1616868"/>
                  </a:lnTo>
                  <a:lnTo>
                    <a:pt x="283369" y="1616868"/>
                  </a:lnTo>
                  <a:lnTo>
                    <a:pt x="188119" y="1609725"/>
                  </a:lnTo>
                  <a:lnTo>
                    <a:pt x="133350" y="1602581"/>
                  </a:lnTo>
                  <a:lnTo>
                    <a:pt x="109538" y="1597818"/>
                  </a:lnTo>
                  <a:lnTo>
                    <a:pt x="76200" y="1585912"/>
                  </a:lnTo>
                  <a:lnTo>
                    <a:pt x="47625" y="1569243"/>
                  </a:lnTo>
                  <a:lnTo>
                    <a:pt x="26194" y="1550193"/>
                  </a:lnTo>
                  <a:lnTo>
                    <a:pt x="11906" y="1531143"/>
                  </a:lnTo>
                  <a:lnTo>
                    <a:pt x="2381" y="1507331"/>
                  </a:lnTo>
                  <a:lnTo>
                    <a:pt x="0" y="1483518"/>
                  </a:lnTo>
                  <a:lnTo>
                    <a:pt x="0" y="1462087"/>
                  </a:lnTo>
                  <a:lnTo>
                    <a:pt x="9525" y="1438275"/>
                  </a:lnTo>
                  <a:lnTo>
                    <a:pt x="23813" y="1421606"/>
                  </a:lnTo>
                  <a:lnTo>
                    <a:pt x="50006" y="1397793"/>
                  </a:lnTo>
                  <a:lnTo>
                    <a:pt x="121444" y="1364456"/>
                  </a:lnTo>
                  <a:lnTo>
                    <a:pt x="280988" y="1369218"/>
                  </a:lnTo>
                  <a:lnTo>
                    <a:pt x="550069" y="1385887"/>
                  </a:lnTo>
                  <a:lnTo>
                    <a:pt x="847725" y="1388268"/>
                  </a:lnTo>
                  <a:lnTo>
                    <a:pt x="1016794" y="1390650"/>
                  </a:lnTo>
                  <a:lnTo>
                    <a:pt x="1562100" y="1393031"/>
                  </a:lnTo>
                  <a:lnTo>
                    <a:pt x="1743075" y="1390650"/>
                  </a:lnTo>
                  <a:lnTo>
                    <a:pt x="2019300" y="1393031"/>
                  </a:lnTo>
                  <a:lnTo>
                    <a:pt x="2105025" y="1390650"/>
                  </a:lnTo>
                  <a:lnTo>
                    <a:pt x="2150269" y="1388268"/>
                  </a:lnTo>
                  <a:lnTo>
                    <a:pt x="2174081" y="1378743"/>
                  </a:lnTo>
                  <a:lnTo>
                    <a:pt x="2195513" y="1357312"/>
                  </a:lnTo>
                  <a:lnTo>
                    <a:pt x="2205038" y="1331118"/>
                  </a:lnTo>
                  <a:lnTo>
                    <a:pt x="2207419" y="1295400"/>
                  </a:lnTo>
                  <a:lnTo>
                    <a:pt x="2157413" y="966787"/>
                  </a:lnTo>
                  <a:lnTo>
                    <a:pt x="2107406" y="631031"/>
                  </a:lnTo>
                  <a:lnTo>
                    <a:pt x="2047875" y="228600"/>
                  </a:lnTo>
                  <a:lnTo>
                    <a:pt x="2024063" y="64293"/>
                  </a:lnTo>
                  <a:lnTo>
                    <a:pt x="2178844" y="0"/>
                  </a:lnTo>
                  <a:lnTo>
                    <a:pt x="2188369" y="150018"/>
                  </a:lnTo>
                  <a:lnTo>
                    <a:pt x="2188369" y="323850"/>
                  </a:lnTo>
                  <a:lnTo>
                    <a:pt x="2202656" y="402431"/>
                  </a:lnTo>
                  <a:lnTo>
                    <a:pt x="2269331" y="702468"/>
                  </a:lnTo>
                  <a:lnTo>
                    <a:pt x="2319338" y="962025"/>
                  </a:lnTo>
                  <a:lnTo>
                    <a:pt x="2362200" y="1171575"/>
                  </a:lnTo>
                  <a:lnTo>
                    <a:pt x="2402681" y="1354931"/>
                  </a:lnTo>
                  <a:lnTo>
                    <a:pt x="2405063" y="1369218"/>
                  </a:lnTo>
                  <a:lnTo>
                    <a:pt x="2400300" y="1385887"/>
                  </a:lnTo>
                  <a:lnTo>
                    <a:pt x="2347913" y="1495425"/>
                  </a:lnTo>
                  <a:lnTo>
                    <a:pt x="2269331" y="1624012"/>
                  </a:lnTo>
                  <a:lnTo>
                    <a:pt x="2259806" y="1645443"/>
                  </a:lnTo>
                  <a:lnTo>
                    <a:pt x="2247900" y="1659731"/>
                  </a:lnTo>
                  <a:lnTo>
                    <a:pt x="2226469" y="1669256"/>
                  </a:lnTo>
                  <a:lnTo>
                    <a:pt x="2193131" y="1666875"/>
                  </a:lnTo>
                  <a:lnTo>
                    <a:pt x="2159794" y="1657350"/>
                  </a:lnTo>
                  <a:lnTo>
                    <a:pt x="2112169" y="1635918"/>
                  </a:lnTo>
                  <a:lnTo>
                    <a:pt x="1847850" y="1635918"/>
                  </a:lnTo>
                  <a:lnTo>
                    <a:pt x="1378744" y="1631156"/>
                  </a:lnTo>
                  <a:lnTo>
                    <a:pt x="950119" y="1626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A227659-F3CB-C643-BDD1-D3D661B5E373}"/>
                </a:ext>
              </a:extLst>
            </p:cNvPr>
            <p:cNvSpPr/>
            <p:nvPr/>
          </p:nvSpPr>
          <p:spPr>
            <a:xfrm>
              <a:off x="5305425" y="2954338"/>
              <a:ext cx="1400175" cy="342900"/>
            </a:xfrm>
            <a:custGeom>
              <a:avLst/>
              <a:gdLst>
                <a:gd name="connsiteX0" fmla="*/ 733425 w 1400175"/>
                <a:gd name="connsiteY0" fmla="*/ 264319 h 342900"/>
                <a:gd name="connsiteX1" fmla="*/ 300038 w 1400175"/>
                <a:gd name="connsiteY1" fmla="*/ 330994 h 342900"/>
                <a:gd name="connsiteX2" fmla="*/ 242888 w 1400175"/>
                <a:gd name="connsiteY2" fmla="*/ 342900 h 342900"/>
                <a:gd name="connsiteX3" fmla="*/ 169069 w 1400175"/>
                <a:gd name="connsiteY3" fmla="*/ 335757 h 342900"/>
                <a:gd name="connsiteX4" fmla="*/ 9525 w 1400175"/>
                <a:gd name="connsiteY4" fmla="*/ 302419 h 342900"/>
                <a:gd name="connsiteX5" fmla="*/ 0 w 1400175"/>
                <a:gd name="connsiteY5" fmla="*/ 188119 h 342900"/>
                <a:gd name="connsiteX6" fmla="*/ 238125 w 1400175"/>
                <a:gd name="connsiteY6" fmla="*/ 183357 h 342900"/>
                <a:gd name="connsiteX7" fmla="*/ 357188 w 1400175"/>
                <a:gd name="connsiteY7" fmla="*/ 169069 h 342900"/>
                <a:gd name="connsiteX8" fmla="*/ 519113 w 1400175"/>
                <a:gd name="connsiteY8" fmla="*/ 142875 h 342900"/>
                <a:gd name="connsiteX9" fmla="*/ 673894 w 1400175"/>
                <a:gd name="connsiteY9" fmla="*/ 109538 h 342900"/>
                <a:gd name="connsiteX10" fmla="*/ 776288 w 1400175"/>
                <a:gd name="connsiteY10" fmla="*/ 90488 h 342900"/>
                <a:gd name="connsiteX11" fmla="*/ 859631 w 1400175"/>
                <a:gd name="connsiteY11" fmla="*/ 78582 h 342900"/>
                <a:gd name="connsiteX12" fmla="*/ 978694 w 1400175"/>
                <a:gd name="connsiteY12" fmla="*/ 57150 h 342900"/>
                <a:gd name="connsiteX13" fmla="*/ 1081088 w 1400175"/>
                <a:gd name="connsiteY13" fmla="*/ 30957 h 342900"/>
                <a:gd name="connsiteX14" fmla="*/ 1169194 w 1400175"/>
                <a:gd name="connsiteY14" fmla="*/ 0 h 342900"/>
                <a:gd name="connsiteX15" fmla="*/ 1393031 w 1400175"/>
                <a:gd name="connsiteY15" fmla="*/ 0 h 342900"/>
                <a:gd name="connsiteX16" fmla="*/ 1400175 w 1400175"/>
                <a:gd name="connsiteY16" fmla="*/ 178594 h 342900"/>
                <a:gd name="connsiteX17" fmla="*/ 1202531 w 1400175"/>
                <a:gd name="connsiteY17" fmla="*/ 202407 h 342900"/>
                <a:gd name="connsiteX18" fmla="*/ 1012031 w 1400175"/>
                <a:gd name="connsiteY18" fmla="*/ 228600 h 342900"/>
                <a:gd name="connsiteX19" fmla="*/ 733425 w 1400175"/>
                <a:gd name="connsiteY19" fmla="*/ 26431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0175" h="342900">
                  <a:moveTo>
                    <a:pt x="733425" y="264319"/>
                  </a:moveTo>
                  <a:lnTo>
                    <a:pt x="300038" y="330994"/>
                  </a:lnTo>
                  <a:lnTo>
                    <a:pt x="242888" y="342900"/>
                  </a:lnTo>
                  <a:lnTo>
                    <a:pt x="169069" y="335757"/>
                  </a:lnTo>
                  <a:lnTo>
                    <a:pt x="9525" y="302419"/>
                  </a:lnTo>
                  <a:lnTo>
                    <a:pt x="0" y="188119"/>
                  </a:lnTo>
                  <a:lnTo>
                    <a:pt x="238125" y="183357"/>
                  </a:lnTo>
                  <a:lnTo>
                    <a:pt x="357188" y="169069"/>
                  </a:lnTo>
                  <a:lnTo>
                    <a:pt x="519113" y="142875"/>
                  </a:lnTo>
                  <a:lnTo>
                    <a:pt x="673894" y="109538"/>
                  </a:lnTo>
                  <a:lnTo>
                    <a:pt x="776288" y="90488"/>
                  </a:lnTo>
                  <a:lnTo>
                    <a:pt x="859631" y="78582"/>
                  </a:lnTo>
                  <a:lnTo>
                    <a:pt x="978694" y="57150"/>
                  </a:lnTo>
                  <a:lnTo>
                    <a:pt x="1081088" y="30957"/>
                  </a:lnTo>
                  <a:lnTo>
                    <a:pt x="1169194" y="0"/>
                  </a:lnTo>
                  <a:lnTo>
                    <a:pt x="1393031" y="0"/>
                  </a:lnTo>
                  <a:lnTo>
                    <a:pt x="1400175" y="178594"/>
                  </a:lnTo>
                  <a:lnTo>
                    <a:pt x="1202531" y="202407"/>
                  </a:lnTo>
                  <a:lnTo>
                    <a:pt x="1012031" y="2286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A363052-9379-1247-B27C-3AD02DAF29BE}"/>
                </a:ext>
              </a:extLst>
            </p:cNvPr>
            <p:cNvSpPr/>
            <p:nvPr/>
          </p:nvSpPr>
          <p:spPr>
            <a:xfrm>
              <a:off x="5318125" y="3667125"/>
              <a:ext cx="1400175" cy="323850"/>
            </a:xfrm>
            <a:custGeom>
              <a:avLst/>
              <a:gdLst>
                <a:gd name="connsiteX0" fmla="*/ 685800 w 1400175"/>
                <a:gd name="connsiteY0" fmla="*/ 261938 h 323850"/>
                <a:gd name="connsiteX1" fmla="*/ 309563 w 1400175"/>
                <a:gd name="connsiteY1" fmla="*/ 300038 h 323850"/>
                <a:gd name="connsiteX2" fmla="*/ 250032 w 1400175"/>
                <a:gd name="connsiteY2" fmla="*/ 309563 h 323850"/>
                <a:gd name="connsiteX3" fmla="*/ 2382 w 1400175"/>
                <a:gd name="connsiteY3" fmla="*/ 323850 h 323850"/>
                <a:gd name="connsiteX4" fmla="*/ 0 w 1400175"/>
                <a:gd name="connsiteY4" fmla="*/ 173831 h 323850"/>
                <a:gd name="connsiteX5" fmla="*/ 300038 w 1400175"/>
                <a:gd name="connsiteY5" fmla="*/ 138113 h 323850"/>
                <a:gd name="connsiteX6" fmla="*/ 852488 w 1400175"/>
                <a:gd name="connsiteY6" fmla="*/ 71438 h 323850"/>
                <a:gd name="connsiteX7" fmla="*/ 1400175 w 1400175"/>
                <a:gd name="connsiteY7" fmla="*/ 0 h 323850"/>
                <a:gd name="connsiteX8" fmla="*/ 1400175 w 1400175"/>
                <a:gd name="connsiteY8" fmla="*/ 178594 h 323850"/>
                <a:gd name="connsiteX9" fmla="*/ 1057275 w 1400175"/>
                <a:gd name="connsiteY9" fmla="*/ 219075 h 323850"/>
                <a:gd name="connsiteX10" fmla="*/ 685800 w 1400175"/>
                <a:gd name="connsiteY10" fmla="*/ 26193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175" h="323850">
                  <a:moveTo>
                    <a:pt x="685800" y="261938"/>
                  </a:moveTo>
                  <a:lnTo>
                    <a:pt x="309563" y="300038"/>
                  </a:lnTo>
                  <a:lnTo>
                    <a:pt x="250032" y="309563"/>
                  </a:lnTo>
                  <a:lnTo>
                    <a:pt x="2382" y="323850"/>
                  </a:lnTo>
                  <a:lnTo>
                    <a:pt x="0" y="173831"/>
                  </a:lnTo>
                  <a:lnTo>
                    <a:pt x="300038" y="138113"/>
                  </a:lnTo>
                  <a:lnTo>
                    <a:pt x="852488" y="71438"/>
                  </a:lnTo>
                  <a:lnTo>
                    <a:pt x="1400175" y="0"/>
                  </a:lnTo>
                  <a:lnTo>
                    <a:pt x="1400175" y="178594"/>
                  </a:lnTo>
                  <a:lnTo>
                    <a:pt x="1057275" y="219075"/>
                  </a:lnTo>
                  <a:lnTo>
                    <a:pt x="685800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8892A4B-0F61-7645-B969-D77F239D06FB}"/>
                </a:ext>
              </a:extLst>
            </p:cNvPr>
            <p:cNvSpPr/>
            <p:nvPr/>
          </p:nvSpPr>
          <p:spPr>
            <a:xfrm>
              <a:off x="5291138" y="4400550"/>
              <a:ext cx="1400175" cy="280988"/>
            </a:xfrm>
            <a:custGeom>
              <a:avLst/>
              <a:gdLst>
                <a:gd name="connsiteX0" fmla="*/ 769143 w 1400175"/>
                <a:gd name="connsiteY0" fmla="*/ 230981 h 280988"/>
                <a:gd name="connsiteX1" fmla="*/ 302418 w 1400175"/>
                <a:gd name="connsiteY1" fmla="*/ 269081 h 280988"/>
                <a:gd name="connsiteX2" fmla="*/ 169068 w 1400175"/>
                <a:gd name="connsiteY2" fmla="*/ 280988 h 280988"/>
                <a:gd name="connsiteX3" fmla="*/ 7143 w 1400175"/>
                <a:gd name="connsiteY3" fmla="*/ 278606 h 280988"/>
                <a:gd name="connsiteX4" fmla="*/ 0 w 1400175"/>
                <a:gd name="connsiteY4" fmla="*/ 147638 h 280988"/>
                <a:gd name="connsiteX5" fmla="*/ 111918 w 1400175"/>
                <a:gd name="connsiteY5" fmla="*/ 142875 h 280988"/>
                <a:gd name="connsiteX6" fmla="*/ 538162 w 1400175"/>
                <a:gd name="connsiteY6" fmla="*/ 100013 h 280988"/>
                <a:gd name="connsiteX7" fmla="*/ 883443 w 1400175"/>
                <a:gd name="connsiteY7" fmla="*/ 61913 h 280988"/>
                <a:gd name="connsiteX8" fmla="*/ 1197768 w 1400175"/>
                <a:gd name="connsiteY8" fmla="*/ 28575 h 280988"/>
                <a:gd name="connsiteX9" fmla="*/ 1395412 w 1400175"/>
                <a:gd name="connsiteY9" fmla="*/ 0 h 280988"/>
                <a:gd name="connsiteX10" fmla="*/ 1400175 w 1400175"/>
                <a:gd name="connsiteY10" fmla="*/ 183356 h 280988"/>
                <a:gd name="connsiteX11" fmla="*/ 1164431 w 1400175"/>
                <a:gd name="connsiteY11" fmla="*/ 200025 h 280988"/>
                <a:gd name="connsiteX12" fmla="*/ 769143 w 1400175"/>
                <a:gd name="connsiteY12" fmla="*/ 23098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280988">
                  <a:moveTo>
                    <a:pt x="769143" y="230981"/>
                  </a:moveTo>
                  <a:lnTo>
                    <a:pt x="302418" y="269081"/>
                  </a:lnTo>
                  <a:lnTo>
                    <a:pt x="169068" y="280988"/>
                  </a:lnTo>
                  <a:lnTo>
                    <a:pt x="7143" y="278606"/>
                  </a:lnTo>
                  <a:lnTo>
                    <a:pt x="0" y="147638"/>
                  </a:lnTo>
                  <a:lnTo>
                    <a:pt x="111918" y="142875"/>
                  </a:lnTo>
                  <a:lnTo>
                    <a:pt x="538162" y="100013"/>
                  </a:lnTo>
                  <a:lnTo>
                    <a:pt x="883443" y="61913"/>
                  </a:lnTo>
                  <a:lnTo>
                    <a:pt x="1197768" y="28575"/>
                  </a:lnTo>
                  <a:lnTo>
                    <a:pt x="1395412" y="0"/>
                  </a:lnTo>
                  <a:lnTo>
                    <a:pt x="1400175" y="183356"/>
                  </a:lnTo>
                  <a:lnTo>
                    <a:pt x="1164431" y="200025"/>
                  </a:lnTo>
                  <a:lnTo>
                    <a:pt x="769143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37861EA-CB4F-A142-A3D4-87589E6C9F9F}"/>
                </a:ext>
              </a:extLst>
            </p:cNvPr>
            <p:cNvSpPr/>
            <p:nvPr/>
          </p:nvSpPr>
          <p:spPr>
            <a:xfrm>
              <a:off x="4594225" y="4652963"/>
              <a:ext cx="1277938" cy="1143000"/>
            </a:xfrm>
            <a:custGeom>
              <a:avLst/>
              <a:gdLst>
                <a:gd name="connsiteX0" fmla="*/ 778669 w 1278732"/>
                <a:gd name="connsiteY0" fmla="*/ 762000 h 1143000"/>
                <a:gd name="connsiteX1" fmla="*/ 585788 w 1278732"/>
                <a:gd name="connsiteY1" fmla="*/ 885825 h 1143000"/>
                <a:gd name="connsiteX2" fmla="*/ 435769 w 1278732"/>
                <a:gd name="connsiteY2" fmla="*/ 966787 h 1143000"/>
                <a:gd name="connsiteX3" fmla="*/ 283369 w 1278732"/>
                <a:gd name="connsiteY3" fmla="*/ 1040606 h 1143000"/>
                <a:gd name="connsiteX4" fmla="*/ 157163 w 1278732"/>
                <a:gd name="connsiteY4" fmla="*/ 1090612 h 1143000"/>
                <a:gd name="connsiteX5" fmla="*/ 26194 w 1278732"/>
                <a:gd name="connsiteY5" fmla="*/ 1138237 h 1143000"/>
                <a:gd name="connsiteX6" fmla="*/ 9525 w 1278732"/>
                <a:gd name="connsiteY6" fmla="*/ 1143000 h 1143000"/>
                <a:gd name="connsiteX7" fmla="*/ 2382 w 1278732"/>
                <a:gd name="connsiteY7" fmla="*/ 1138237 h 1143000"/>
                <a:gd name="connsiteX8" fmla="*/ 0 w 1278732"/>
                <a:gd name="connsiteY8" fmla="*/ 1131093 h 1143000"/>
                <a:gd name="connsiteX9" fmla="*/ 2382 w 1278732"/>
                <a:gd name="connsiteY9" fmla="*/ 1116806 h 1143000"/>
                <a:gd name="connsiteX10" fmla="*/ 26194 w 1278732"/>
                <a:gd name="connsiteY10" fmla="*/ 1088231 h 1143000"/>
                <a:gd name="connsiteX11" fmla="*/ 47625 w 1278732"/>
                <a:gd name="connsiteY11" fmla="*/ 1066800 h 1143000"/>
                <a:gd name="connsiteX12" fmla="*/ 173832 w 1278732"/>
                <a:gd name="connsiteY12" fmla="*/ 973931 h 1143000"/>
                <a:gd name="connsiteX13" fmla="*/ 321469 w 1278732"/>
                <a:gd name="connsiteY13" fmla="*/ 862012 h 1143000"/>
                <a:gd name="connsiteX14" fmla="*/ 492919 w 1278732"/>
                <a:gd name="connsiteY14" fmla="*/ 728662 h 1143000"/>
                <a:gd name="connsiteX15" fmla="*/ 621507 w 1278732"/>
                <a:gd name="connsiteY15" fmla="*/ 619125 h 1143000"/>
                <a:gd name="connsiteX16" fmla="*/ 759619 w 1278732"/>
                <a:gd name="connsiteY16" fmla="*/ 495300 h 1143000"/>
                <a:gd name="connsiteX17" fmla="*/ 835819 w 1278732"/>
                <a:gd name="connsiteY17" fmla="*/ 416718 h 1143000"/>
                <a:gd name="connsiteX18" fmla="*/ 862013 w 1278732"/>
                <a:gd name="connsiteY18" fmla="*/ 383381 h 1143000"/>
                <a:gd name="connsiteX19" fmla="*/ 881063 w 1278732"/>
                <a:gd name="connsiteY19" fmla="*/ 352425 h 1143000"/>
                <a:gd name="connsiteX20" fmla="*/ 895350 w 1278732"/>
                <a:gd name="connsiteY20" fmla="*/ 326231 h 1143000"/>
                <a:gd name="connsiteX21" fmla="*/ 912019 w 1278732"/>
                <a:gd name="connsiteY21" fmla="*/ 285750 h 1143000"/>
                <a:gd name="connsiteX22" fmla="*/ 914400 w 1278732"/>
                <a:gd name="connsiteY22" fmla="*/ 261937 h 1143000"/>
                <a:gd name="connsiteX23" fmla="*/ 907257 w 1278732"/>
                <a:gd name="connsiteY23" fmla="*/ 223837 h 1143000"/>
                <a:gd name="connsiteX24" fmla="*/ 885825 w 1278732"/>
                <a:gd name="connsiteY24" fmla="*/ 152400 h 1143000"/>
                <a:gd name="connsiteX25" fmla="*/ 857250 w 1278732"/>
                <a:gd name="connsiteY25" fmla="*/ 71437 h 1143000"/>
                <a:gd name="connsiteX26" fmla="*/ 835819 w 1278732"/>
                <a:gd name="connsiteY26" fmla="*/ 0 h 1143000"/>
                <a:gd name="connsiteX27" fmla="*/ 885825 w 1278732"/>
                <a:gd name="connsiteY27" fmla="*/ 16668 h 1143000"/>
                <a:gd name="connsiteX28" fmla="*/ 1052513 w 1278732"/>
                <a:gd name="connsiteY28" fmla="*/ 142875 h 1143000"/>
                <a:gd name="connsiteX29" fmla="*/ 1166813 w 1278732"/>
                <a:gd name="connsiteY29" fmla="*/ 230981 h 1143000"/>
                <a:gd name="connsiteX30" fmla="*/ 1252538 w 1278732"/>
                <a:gd name="connsiteY30" fmla="*/ 300037 h 1143000"/>
                <a:gd name="connsiteX31" fmla="*/ 1266825 w 1278732"/>
                <a:gd name="connsiteY31" fmla="*/ 311943 h 1143000"/>
                <a:gd name="connsiteX32" fmla="*/ 1273969 w 1278732"/>
                <a:gd name="connsiteY32" fmla="*/ 323850 h 1143000"/>
                <a:gd name="connsiteX33" fmla="*/ 1278732 w 1278732"/>
                <a:gd name="connsiteY33" fmla="*/ 342900 h 1143000"/>
                <a:gd name="connsiteX34" fmla="*/ 1278732 w 1278732"/>
                <a:gd name="connsiteY34" fmla="*/ 369093 h 1143000"/>
                <a:gd name="connsiteX35" fmla="*/ 1271588 w 1278732"/>
                <a:gd name="connsiteY35" fmla="*/ 395287 h 1143000"/>
                <a:gd name="connsiteX36" fmla="*/ 1264444 w 1278732"/>
                <a:gd name="connsiteY36" fmla="*/ 407193 h 1143000"/>
                <a:gd name="connsiteX37" fmla="*/ 1231107 w 1278732"/>
                <a:gd name="connsiteY37" fmla="*/ 433387 h 1143000"/>
                <a:gd name="connsiteX38" fmla="*/ 1190625 w 1278732"/>
                <a:gd name="connsiteY38" fmla="*/ 454818 h 1143000"/>
                <a:gd name="connsiteX39" fmla="*/ 1009650 w 1278732"/>
                <a:gd name="connsiteY39" fmla="*/ 597693 h 1143000"/>
                <a:gd name="connsiteX40" fmla="*/ 778669 w 1278732"/>
                <a:gd name="connsiteY40" fmla="*/ 762000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78732" h="1143000">
                  <a:moveTo>
                    <a:pt x="778669" y="762000"/>
                  </a:moveTo>
                  <a:lnTo>
                    <a:pt x="585788" y="885825"/>
                  </a:lnTo>
                  <a:lnTo>
                    <a:pt x="435769" y="966787"/>
                  </a:lnTo>
                  <a:lnTo>
                    <a:pt x="283369" y="1040606"/>
                  </a:lnTo>
                  <a:lnTo>
                    <a:pt x="157163" y="1090612"/>
                  </a:lnTo>
                  <a:lnTo>
                    <a:pt x="26194" y="1138237"/>
                  </a:lnTo>
                  <a:lnTo>
                    <a:pt x="9525" y="1143000"/>
                  </a:lnTo>
                  <a:lnTo>
                    <a:pt x="2382" y="1138237"/>
                  </a:lnTo>
                  <a:lnTo>
                    <a:pt x="0" y="1131093"/>
                  </a:lnTo>
                  <a:lnTo>
                    <a:pt x="2382" y="1116806"/>
                  </a:lnTo>
                  <a:lnTo>
                    <a:pt x="26194" y="1088231"/>
                  </a:lnTo>
                  <a:lnTo>
                    <a:pt x="47625" y="1066800"/>
                  </a:lnTo>
                  <a:lnTo>
                    <a:pt x="173832" y="973931"/>
                  </a:lnTo>
                  <a:lnTo>
                    <a:pt x="321469" y="862012"/>
                  </a:lnTo>
                  <a:lnTo>
                    <a:pt x="492919" y="728662"/>
                  </a:lnTo>
                  <a:lnTo>
                    <a:pt x="621507" y="619125"/>
                  </a:lnTo>
                  <a:lnTo>
                    <a:pt x="759619" y="495300"/>
                  </a:lnTo>
                  <a:lnTo>
                    <a:pt x="835819" y="416718"/>
                  </a:lnTo>
                  <a:lnTo>
                    <a:pt x="862013" y="383381"/>
                  </a:lnTo>
                  <a:lnTo>
                    <a:pt x="881063" y="352425"/>
                  </a:lnTo>
                  <a:lnTo>
                    <a:pt x="895350" y="326231"/>
                  </a:lnTo>
                  <a:lnTo>
                    <a:pt x="912019" y="285750"/>
                  </a:lnTo>
                  <a:lnTo>
                    <a:pt x="914400" y="261937"/>
                  </a:lnTo>
                  <a:lnTo>
                    <a:pt x="907257" y="223837"/>
                  </a:lnTo>
                  <a:lnTo>
                    <a:pt x="885825" y="152400"/>
                  </a:lnTo>
                  <a:lnTo>
                    <a:pt x="857250" y="71437"/>
                  </a:lnTo>
                  <a:lnTo>
                    <a:pt x="835819" y="0"/>
                  </a:lnTo>
                  <a:lnTo>
                    <a:pt x="885825" y="16668"/>
                  </a:lnTo>
                  <a:lnTo>
                    <a:pt x="1052513" y="142875"/>
                  </a:lnTo>
                  <a:lnTo>
                    <a:pt x="1166813" y="230981"/>
                  </a:lnTo>
                  <a:lnTo>
                    <a:pt x="1252538" y="300037"/>
                  </a:lnTo>
                  <a:lnTo>
                    <a:pt x="1266825" y="311943"/>
                  </a:lnTo>
                  <a:lnTo>
                    <a:pt x="1273969" y="323850"/>
                  </a:lnTo>
                  <a:lnTo>
                    <a:pt x="1278732" y="342900"/>
                  </a:lnTo>
                  <a:lnTo>
                    <a:pt x="1278732" y="369093"/>
                  </a:lnTo>
                  <a:lnTo>
                    <a:pt x="1271588" y="395287"/>
                  </a:lnTo>
                  <a:lnTo>
                    <a:pt x="1264444" y="407193"/>
                  </a:lnTo>
                  <a:lnTo>
                    <a:pt x="1231107" y="433387"/>
                  </a:lnTo>
                  <a:lnTo>
                    <a:pt x="1190625" y="454818"/>
                  </a:lnTo>
                  <a:lnTo>
                    <a:pt x="1009650" y="597693"/>
                  </a:lnTo>
                  <a:lnTo>
                    <a:pt x="778669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340681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漢字の部首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関 印 億 浴 加 努 芽 完 富 英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1460994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A7A2C87-A4CB-A14D-8C62-E56D5DF07D67}"/>
              </a:ext>
            </a:extLst>
          </p:cNvPr>
          <p:cNvSpPr/>
          <p:nvPr/>
        </p:nvSpPr>
        <p:spPr>
          <a:xfrm>
            <a:off x="3841750" y="3135313"/>
            <a:ext cx="723900" cy="742950"/>
          </a:xfrm>
          <a:custGeom>
            <a:avLst/>
            <a:gdLst>
              <a:gd name="connsiteX0" fmla="*/ 452438 w 723900"/>
              <a:gd name="connsiteY0" fmla="*/ 523875 h 742950"/>
              <a:gd name="connsiteX1" fmla="*/ 390525 w 723900"/>
              <a:gd name="connsiteY1" fmla="*/ 426244 h 742950"/>
              <a:gd name="connsiteX2" fmla="*/ 342900 w 723900"/>
              <a:gd name="connsiteY2" fmla="*/ 364332 h 742950"/>
              <a:gd name="connsiteX3" fmla="*/ 285750 w 723900"/>
              <a:gd name="connsiteY3" fmla="*/ 300038 h 742950"/>
              <a:gd name="connsiteX4" fmla="*/ 226219 w 723900"/>
              <a:gd name="connsiteY4" fmla="*/ 238125 h 742950"/>
              <a:gd name="connsiteX5" fmla="*/ 154782 w 723900"/>
              <a:gd name="connsiteY5" fmla="*/ 171450 h 742950"/>
              <a:gd name="connsiteX6" fmla="*/ 73819 w 723900"/>
              <a:gd name="connsiteY6" fmla="*/ 104775 h 742950"/>
              <a:gd name="connsiteX7" fmla="*/ 28575 w 723900"/>
              <a:gd name="connsiteY7" fmla="*/ 71438 h 742950"/>
              <a:gd name="connsiteX8" fmla="*/ 11907 w 723900"/>
              <a:gd name="connsiteY8" fmla="*/ 54769 h 742950"/>
              <a:gd name="connsiteX9" fmla="*/ 0 w 723900"/>
              <a:gd name="connsiteY9" fmla="*/ 33338 h 742950"/>
              <a:gd name="connsiteX10" fmla="*/ 4763 w 723900"/>
              <a:gd name="connsiteY10" fmla="*/ 14288 h 742950"/>
              <a:gd name="connsiteX11" fmla="*/ 16669 w 723900"/>
              <a:gd name="connsiteY11" fmla="*/ 7144 h 742950"/>
              <a:gd name="connsiteX12" fmla="*/ 38100 w 723900"/>
              <a:gd name="connsiteY12" fmla="*/ 2382 h 742950"/>
              <a:gd name="connsiteX13" fmla="*/ 54769 w 723900"/>
              <a:gd name="connsiteY13" fmla="*/ 0 h 742950"/>
              <a:gd name="connsiteX14" fmla="*/ 104775 w 723900"/>
              <a:gd name="connsiteY14" fmla="*/ 11907 h 742950"/>
              <a:gd name="connsiteX15" fmla="*/ 238125 w 723900"/>
              <a:gd name="connsiteY15" fmla="*/ 64294 h 742950"/>
              <a:gd name="connsiteX16" fmla="*/ 366713 w 723900"/>
              <a:gd name="connsiteY16" fmla="*/ 119063 h 742950"/>
              <a:gd name="connsiteX17" fmla="*/ 507207 w 723900"/>
              <a:gd name="connsiteY17" fmla="*/ 190500 h 742950"/>
              <a:gd name="connsiteX18" fmla="*/ 621507 w 723900"/>
              <a:gd name="connsiteY18" fmla="*/ 250032 h 742950"/>
              <a:gd name="connsiteX19" fmla="*/ 645319 w 723900"/>
              <a:gd name="connsiteY19" fmla="*/ 285750 h 742950"/>
              <a:gd name="connsiteX20" fmla="*/ 678657 w 723900"/>
              <a:gd name="connsiteY20" fmla="*/ 335757 h 742950"/>
              <a:gd name="connsiteX21" fmla="*/ 709613 w 723900"/>
              <a:gd name="connsiteY21" fmla="*/ 407194 h 742950"/>
              <a:gd name="connsiteX22" fmla="*/ 719138 w 723900"/>
              <a:gd name="connsiteY22" fmla="*/ 459582 h 742950"/>
              <a:gd name="connsiteX23" fmla="*/ 723900 w 723900"/>
              <a:gd name="connsiteY23" fmla="*/ 502444 h 742950"/>
              <a:gd name="connsiteX24" fmla="*/ 723900 w 723900"/>
              <a:gd name="connsiteY24" fmla="*/ 564357 h 742950"/>
              <a:gd name="connsiteX25" fmla="*/ 716757 w 723900"/>
              <a:gd name="connsiteY25" fmla="*/ 619125 h 742950"/>
              <a:gd name="connsiteX26" fmla="*/ 704850 w 723900"/>
              <a:gd name="connsiteY26" fmla="*/ 661988 h 742950"/>
              <a:gd name="connsiteX27" fmla="*/ 681038 w 723900"/>
              <a:gd name="connsiteY27" fmla="*/ 704850 h 742950"/>
              <a:gd name="connsiteX28" fmla="*/ 657225 w 723900"/>
              <a:gd name="connsiteY28" fmla="*/ 731044 h 742950"/>
              <a:gd name="connsiteX29" fmla="*/ 635794 w 723900"/>
              <a:gd name="connsiteY29" fmla="*/ 742950 h 742950"/>
              <a:gd name="connsiteX30" fmla="*/ 616744 w 723900"/>
              <a:gd name="connsiteY30" fmla="*/ 742950 h 742950"/>
              <a:gd name="connsiteX31" fmla="*/ 578644 w 723900"/>
              <a:gd name="connsiteY31" fmla="*/ 723900 h 742950"/>
              <a:gd name="connsiteX32" fmla="*/ 552450 w 723900"/>
              <a:gd name="connsiteY32" fmla="*/ 700088 h 742950"/>
              <a:gd name="connsiteX33" fmla="*/ 531019 w 723900"/>
              <a:gd name="connsiteY33" fmla="*/ 666750 h 742950"/>
              <a:gd name="connsiteX34" fmla="*/ 502444 w 723900"/>
              <a:gd name="connsiteY34" fmla="*/ 609600 h 742950"/>
              <a:gd name="connsiteX35" fmla="*/ 452438 w 723900"/>
              <a:gd name="connsiteY35" fmla="*/ 523875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23900" h="742950">
                <a:moveTo>
                  <a:pt x="452438" y="523875"/>
                </a:moveTo>
                <a:lnTo>
                  <a:pt x="390525" y="426244"/>
                </a:lnTo>
                <a:lnTo>
                  <a:pt x="342900" y="364332"/>
                </a:lnTo>
                <a:lnTo>
                  <a:pt x="285750" y="300038"/>
                </a:lnTo>
                <a:lnTo>
                  <a:pt x="226219" y="238125"/>
                </a:lnTo>
                <a:lnTo>
                  <a:pt x="154782" y="171450"/>
                </a:lnTo>
                <a:lnTo>
                  <a:pt x="73819" y="104775"/>
                </a:lnTo>
                <a:lnTo>
                  <a:pt x="28575" y="71438"/>
                </a:lnTo>
                <a:lnTo>
                  <a:pt x="11907" y="54769"/>
                </a:lnTo>
                <a:lnTo>
                  <a:pt x="0" y="33338"/>
                </a:lnTo>
                <a:lnTo>
                  <a:pt x="4763" y="14288"/>
                </a:lnTo>
                <a:lnTo>
                  <a:pt x="16669" y="7144"/>
                </a:lnTo>
                <a:lnTo>
                  <a:pt x="38100" y="2382"/>
                </a:lnTo>
                <a:lnTo>
                  <a:pt x="54769" y="0"/>
                </a:lnTo>
                <a:lnTo>
                  <a:pt x="104775" y="11907"/>
                </a:lnTo>
                <a:lnTo>
                  <a:pt x="238125" y="64294"/>
                </a:lnTo>
                <a:lnTo>
                  <a:pt x="366713" y="119063"/>
                </a:lnTo>
                <a:lnTo>
                  <a:pt x="507207" y="190500"/>
                </a:lnTo>
                <a:lnTo>
                  <a:pt x="621507" y="250032"/>
                </a:lnTo>
                <a:lnTo>
                  <a:pt x="645319" y="285750"/>
                </a:lnTo>
                <a:lnTo>
                  <a:pt x="678657" y="335757"/>
                </a:lnTo>
                <a:lnTo>
                  <a:pt x="709613" y="407194"/>
                </a:lnTo>
                <a:lnTo>
                  <a:pt x="719138" y="459582"/>
                </a:lnTo>
                <a:lnTo>
                  <a:pt x="723900" y="502444"/>
                </a:lnTo>
                <a:lnTo>
                  <a:pt x="723900" y="564357"/>
                </a:lnTo>
                <a:lnTo>
                  <a:pt x="716757" y="619125"/>
                </a:lnTo>
                <a:lnTo>
                  <a:pt x="704850" y="661988"/>
                </a:lnTo>
                <a:lnTo>
                  <a:pt x="681038" y="704850"/>
                </a:lnTo>
                <a:lnTo>
                  <a:pt x="657225" y="731044"/>
                </a:lnTo>
                <a:lnTo>
                  <a:pt x="635794" y="742950"/>
                </a:lnTo>
                <a:lnTo>
                  <a:pt x="616744" y="742950"/>
                </a:lnTo>
                <a:lnTo>
                  <a:pt x="578644" y="723900"/>
                </a:lnTo>
                <a:lnTo>
                  <a:pt x="552450" y="700088"/>
                </a:lnTo>
                <a:lnTo>
                  <a:pt x="531019" y="666750"/>
                </a:lnTo>
                <a:lnTo>
                  <a:pt x="502444" y="609600"/>
                </a:lnTo>
                <a:lnTo>
                  <a:pt x="452438" y="523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AC829E1-A0A0-7E4A-A159-50B1EF69B55B}"/>
              </a:ext>
            </a:extLst>
          </p:cNvPr>
          <p:cNvSpPr/>
          <p:nvPr/>
        </p:nvSpPr>
        <p:spPr>
          <a:xfrm rot="16200000">
            <a:off x="781050" y="3613151"/>
            <a:ext cx="4454525" cy="457200"/>
          </a:xfrm>
          <a:custGeom>
            <a:avLst/>
            <a:gdLst>
              <a:gd name="connsiteX0" fmla="*/ 2373782 w 4454957"/>
              <a:gd name="connsiteY0" fmla="*/ 387705 h 457200"/>
              <a:gd name="connsiteX1" fmla="*/ 384048 w 4454957"/>
              <a:gd name="connsiteY1" fmla="*/ 336499 h 457200"/>
              <a:gd name="connsiteX2" fmla="*/ 245059 w 4454957"/>
              <a:gd name="connsiteY2" fmla="*/ 336499 h 457200"/>
              <a:gd name="connsiteX3" fmla="*/ 197510 w 4454957"/>
              <a:gd name="connsiteY3" fmla="*/ 329184 h 457200"/>
              <a:gd name="connsiteX4" fmla="*/ 153619 w 4454957"/>
              <a:gd name="connsiteY4" fmla="*/ 314553 h 457200"/>
              <a:gd name="connsiteX5" fmla="*/ 102413 w 4454957"/>
              <a:gd name="connsiteY5" fmla="*/ 288950 h 457200"/>
              <a:gd name="connsiteX6" fmla="*/ 51206 w 4454957"/>
              <a:gd name="connsiteY6" fmla="*/ 252374 h 457200"/>
              <a:gd name="connsiteX7" fmla="*/ 14630 w 4454957"/>
              <a:gd name="connsiteY7" fmla="*/ 219456 h 457200"/>
              <a:gd name="connsiteX8" fmla="*/ 0 w 4454957"/>
              <a:gd name="connsiteY8" fmla="*/ 186537 h 457200"/>
              <a:gd name="connsiteX9" fmla="*/ 7315 w 4454957"/>
              <a:gd name="connsiteY9" fmla="*/ 146304 h 457200"/>
              <a:gd name="connsiteX10" fmla="*/ 25603 w 4454957"/>
              <a:gd name="connsiteY10" fmla="*/ 124358 h 457200"/>
              <a:gd name="connsiteX11" fmla="*/ 69494 w 4454957"/>
              <a:gd name="connsiteY11" fmla="*/ 91440 h 457200"/>
              <a:gd name="connsiteX12" fmla="*/ 138989 w 4454957"/>
              <a:gd name="connsiteY12" fmla="*/ 62179 h 457200"/>
              <a:gd name="connsiteX13" fmla="*/ 226771 w 4454957"/>
              <a:gd name="connsiteY13" fmla="*/ 40233 h 457200"/>
              <a:gd name="connsiteX14" fmla="*/ 299923 w 4454957"/>
              <a:gd name="connsiteY14" fmla="*/ 21945 h 457200"/>
              <a:gd name="connsiteX15" fmla="*/ 409651 w 4454957"/>
              <a:gd name="connsiteY15" fmla="*/ 0 h 457200"/>
              <a:gd name="connsiteX16" fmla="*/ 446227 w 4454957"/>
              <a:gd name="connsiteY16" fmla="*/ 10973 h 457200"/>
              <a:gd name="connsiteX17" fmla="*/ 526694 w 4454957"/>
              <a:gd name="connsiteY17" fmla="*/ 36576 h 457200"/>
              <a:gd name="connsiteX18" fmla="*/ 662025 w 4454957"/>
              <a:gd name="connsiteY18" fmla="*/ 69494 h 457200"/>
              <a:gd name="connsiteX19" fmla="*/ 782726 w 4454957"/>
              <a:gd name="connsiteY19" fmla="*/ 91440 h 457200"/>
              <a:gd name="connsiteX20" fmla="*/ 903427 w 4454957"/>
              <a:gd name="connsiteY20" fmla="*/ 109728 h 457200"/>
              <a:gd name="connsiteX21" fmla="*/ 1115568 w 4454957"/>
              <a:gd name="connsiteY21" fmla="*/ 124358 h 457200"/>
              <a:gd name="connsiteX22" fmla="*/ 1463040 w 4454957"/>
              <a:gd name="connsiteY22" fmla="*/ 138989 h 457200"/>
              <a:gd name="connsiteX23" fmla="*/ 2008022 w 4454957"/>
              <a:gd name="connsiteY23" fmla="*/ 157277 h 457200"/>
              <a:gd name="connsiteX24" fmla="*/ 2688336 w 4454957"/>
              <a:gd name="connsiteY24" fmla="*/ 179222 h 457200"/>
              <a:gd name="connsiteX25" fmla="*/ 3591763 w 4454957"/>
              <a:gd name="connsiteY25" fmla="*/ 179222 h 457200"/>
              <a:gd name="connsiteX26" fmla="*/ 4045305 w 4454957"/>
              <a:gd name="connsiteY26" fmla="*/ 175565 h 457200"/>
              <a:gd name="connsiteX27" fmla="*/ 4107485 w 4454957"/>
              <a:gd name="connsiteY27" fmla="*/ 171907 h 457200"/>
              <a:gd name="connsiteX28" fmla="*/ 4191609 w 4454957"/>
              <a:gd name="connsiteY28" fmla="*/ 153619 h 457200"/>
              <a:gd name="connsiteX29" fmla="*/ 4294022 w 4454957"/>
              <a:gd name="connsiteY29" fmla="*/ 120701 h 457200"/>
              <a:gd name="connsiteX30" fmla="*/ 4400093 w 4454957"/>
              <a:gd name="connsiteY30" fmla="*/ 73152 h 457200"/>
              <a:gd name="connsiteX31" fmla="*/ 4425696 w 4454957"/>
              <a:gd name="connsiteY31" fmla="*/ 69494 h 457200"/>
              <a:gd name="connsiteX32" fmla="*/ 4443984 w 4454957"/>
              <a:gd name="connsiteY32" fmla="*/ 73152 h 457200"/>
              <a:gd name="connsiteX33" fmla="*/ 4451299 w 4454957"/>
              <a:gd name="connsiteY33" fmla="*/ 87782 h 457200"/>
              <a:gd name="connsiteX34" fmla="*/ 4454957 w 4454957"/>
              <a:gd name="connsiteY34" fmla="*/ 106070 h 457200"/>
              <a:gd name="connsiteX35" fmla="*/ 4447641 w 4454957"/>
              <a:gd name="connsiteY35" fmla="*/ 142646 h 457200"/>
              <a:gd name="connsiteX36" fmla="*/ 4418381 w 4454957"/>
              <a:gd name="connsiteY36" fmla="*/ 234086 h 457200"/>
              <a:gd name="connsiteX37" fmla="*/ 4367174 w 4454957"/>
              <a:gd name="connsiteY37" fmla="*/ 336499 h 457200"/>
              <a:gd name="connsiteX38" fmla="*/ 4286707 w 4454957"/>
              <a:gd name="connsiteY38" fmla="*/ 457200 h 457200"/>
              <a:gd name="connsiteX39" fmla="*/ 4118457 w 4454957"/>
              <a:gd name="connsiteY39" fmla="*/ 416966 h 457200"/>
              <a:gd name="connsiteX40" fmla="*/ 3668573 w 4454957"/>
              <a:gd name="connsiteY40" fmla="*/ 420624 h 457200"/>
              <a:gd name="connsiteX41" fmla="*/ 3035808 w 4454957"/>
              <a:gd name="connsiteY41" fmla="*/ 420624 h 457200"/>
              <a:gd name="connsiteX42" fmla="*/ 2922422 w 4454957"/>
              <a:gd name="connsiteY42" fmla="*/ 398678 h 457200"/>
              <a:gd name="connsiteX43" fmla="*/ 2373782 w 4454957"/>
              <a:gd name="connsiteY43" fmla="*/ 387705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54957" h="457200">
                <a:moveTo>
                  <a:pt x="2373782" y="387705"/>
                </a:moveTo>
                <a:lnTo>
                  <a:pt x="384048" y="336499"/>
                </a:lnTo>
                <a:lnTo>
                  <a:pt x="245059" y="336499"/>
                </a:lnTo>
                <a:lnTo>
                  <a:pt x="197510" y="329184"/>
                </a:lnTo>
                <a:lnTo>
                  <a:pt x="153619" y="314553"/>
                </a:lnTo>
                <a:lnTo>
                  <a:pt x="102413" y="288950"/>
                </a:lnTo>
                <a:lnTo>
                  <a:pt x="51206" y="252374"/>
                </a:lnTo>
                <a:lnTo>
                  <a:pt x="14630" y="219456"/>
                </a:lnTo>
                <a:lnTo>
                  <a:pt x="0" y="186537"/>
                </a:lnTo>
                <a:lnTo>
                  <a:pt x="7315" y="146304"/>
                </a:lnTo>
                <a:lnTo>
                  <a:pt x="25603" y="124358"/>
                </a:lnTo>
                <a:lnTo>
                  <a:pt x="69494" y="91440"/>
                </a:lnTo>
                <a:lnTo>
                  <a:pt x="138989" y="62179"/>
                </a:lnTo>
                <a:lnTo>
                  <a:pt x="226771" y="40233"/>
                </a:lnTo>
                <a:lnTo>
                  <a:pt x="299923" y="21945"/>
                </a:lnTo>
                <a:lnTo>
                  <a:pt x="409651" y="0"/>
                </a:lnTo>
                <a:lnTo>
                  <a:pt x="446227" y="10973"/>
                </a:lnTo>
                <a:lnTo>
                  <a:pt x="526694" y="36576"/>
                </a:lnTo>
                <a:lnTo>
                  <a:pt x="662025" y="69494"/>
                </a:lnTo>
                <a:lnTo>
                  <a:pt x="782726" y="91440"/>
                </a:lnTo>
                <a:lnTo>
                  <a:pt x="903427" y="109728"/>
                </a:lnTo>
                <a:lnTo>
                  <a:pt x="1115568" y="124358"/>
                </a:lnTo>
                <a:lnTo>
                  <a:pt x="1463040" y="138989"/>
                </a:lnTo>
                <a:lnTo>
                  <a:pt x="2008022" y="157277"/>
                </a:lnTo>
                <a:lnTo>
                  <a:pt x="2688336" y="179222"/>
                </a:lnTo>
                <a:lnTo>
                  <a:pt x="3591763" y="179222"/>
                </a:lnTo>
                <a:lnTo>
                  <a:pt x="4045305" y="175565"/>
                </a:lnTo>
                <a:lnTo>
                  <a:pt x="4107485" y="171907"/>
                </a:lnTo>
                <a:lnTo>
                  <a:pt x="4191609" y="153619"/>
                </a:lnTo>
                <a:lnTo>
                  <a:pt x="4294022" y="120701"/>
                </a:lnTo>
                <a:lnTo>
                  <a:pt x="4400093" y="73152"/>
                </a:lnTo>
                <a:lnTo>
                  <a:pt x="4425696" y="69494"/>
                </a:lnTo>
                <a:lnTo>
                  <a:pt x="4443984" y="73152"/>
                </a:lnTo>
                <a:lnTo>
                  <a:pt x="4451299" y="87782"/>
                </a:lnTo>
                <a:lnTo>
                  <a:pt x="4454957" y="106070"/>
                </a:lnTo>
                <a:lnTo>
                  <a:pt x="4447641" y="142646"/>
                </a:lnTo>
                <a:lnTo>
                  <a:pt x="4418381" y="234086"/>
                </a:lnTo>
                <a:lnTo>
                  <a:pt x="4367174" y="336499"/>
                </a:lnTo>
                <a:lnTo>
                  <a:pt x="4286707" y="457200"/>
                </a:lnTo>
                <a:lnTo>
                  <a:pt x="4118457" y="416966"/>
                </a:lnTo>
                <a:lnTo>
                  <a:pt x="3668573" y="420624"/>
                </a:lnTo>
                <a:lnTo>
                  <a:pt x="3035808" y="420624"/>
                </a:lnTo>
                <a:lnTo>
                  <a:pt x="2922422" y="398678"/>
                </a:lnTo>
                <a:lnTo>
                  <a:pt x="2373782" y="38770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9A18734-B71B-0646-B5DF-FDEB0410999B}"/>
              </a:ext>
            </a:extLst>
          </p:cNvPr>
          <p:cNvSpPr/>
          <p:nvPr/>
        </p:nvSpPr>
        <p:spPr>
          <a:xfrm>
            <a:off x="3081338" y="1590675"/>
            <a:ext cx="1460500" cy="1495425"/>
          </a:xfrm>
          <a:custGeom>
            <a:avLst/>
            <a:gdLst>
              <a:gd name="connsiteX0" fmla="*/ 652462 w 1459706"/>
              <a:gd name="connsiteY0" fmla="*/ 271463 h 1495425"/>
              <a:gd name="connsiteX1" fmla="*/ 33337 w 1459706"/>
              <a:gd name="connsiteY1" fmla="*/ 383381 h 1495425"/>
              <a:gd name="connsiteX2" fmla="*/ 0 w 1459706"/>
              <a:gd name="connsiteY2" fmla="*/ 204788 h 1495425"/>
              <a:gd name="connsiteX3" fmla="*/ 276225 w 1459706"/>
              <a:gd name="connsiteY3" fmla="*/ 159544 h 1495425"/>
              <a:gd name="connsiteX4" fmla="*/ 554831 w 1459706"/>
              <a:gd name="connsiteY4" fmla="*/ 114300 h 1495425"/>
              <a:gd name="connsiteX5" fmla="*/ 921543 w 1459706"/>
              <a:gd name="connsiteY5" fmla="*/ 52388 h 1495425"/>
              <a:gd name="connsiteX6" fmla="*/ 969168 w 1459706"/>
              <a:gd name="connsiteY6" fmla="*/ 28575 h 1495425"/>
              <a:gd name="connsiteX7" fmla="*/ 997743 w 1459706"/>
              <a:gd name="connsiteY7" fmla="*/ 16669 h 1495425"/>
              <a:gd name="connsiteX8" fmla="*/ 1028700 w 1459706"/>
              <a:gd name="connsiteY8" fmla="*/ 7144 h 1495425"/>
              <a:gd name="connsiteX9" fmla="*/ 1052512 w 1459706"/>
              <a:gd name="connsiteY9" fmla="*/ 0 h 1495425"/>
              <a:gd name="connsiteX10" fmla="*/ 1088231 w 1459706"/>
              <a:gd name="connsiteY10" fmla="*/ 0 h 1495425"/>
              <a:gd name="connsiteX11" fmla="*/ 1131093 w 1459706"/>
              <a:gd name="connsiteY11" fmla="*/ 4763 h 1495425"/>
              <a:gd name="connsiteX12" fmla="*/ 1219200 w 1459706"/>
              <a:gd name="connsiteY12" fmla="*/ 35719 h 1495425"/>
              <a:gd name="connsiteX13" fmla="*/ 1278731 w 1459706"/>
              <a:gd name="connsiteY13" fmla="*/ 66675 h 1495425"/>
              <a:gd name="connsiteX14" fmla="*/ 1331118 w 1459706"/>
              <a:gd name="connsiteY14" fmla="*/ 102394 h 1495425"/>
              <a:gd name="connsiteX15" fmla="*/ 1393031 w 1459706"/>
              <a:gd name="connsiteY15" fmla="*/ 154781 h 1495425"/>
              <a:gd name="connsiteX16" fmla="*/ 1440656 w 1459706"/>
              <a:gd name="connsiteY16" fmla="*/ 204788 h 1495425"/>
              <a:gd name="connsiteX17" fmla="*/ 1454943 w 1459706"/>
              <a:gd name="connsiteY17" fmla="*/ 228600 h 1495425"/>
              <a:gd name="connsiteX18" fmla="*/ 1459706 w 1459706"/>
              <a:gd name="connsiteY18" fmla="*/ 259556 h 1495425"/>
              <a:gd name="connsiteX19" fmla="*/ 1447800 w 1459706"/>
              <a:gd name="connsiteY19" fmla="*/ 292894 h 1495425"/>
              <a:gd name="connsiteX20" fmla="*/ 1426368 w 1459706"/>
              <a:gd name="connsiteY20" fmla="*/ 311944 h 1495425"/>
              <a:gd name="connsiteX21" fmla="*/ 1404937 w 1459706"/>
              <a:gd name="connsiteY21" fmla="*/ 333375 h 1495425"/>
              <a:gd name="connsiteX22" fmla="*/ 1376362 w 1459706"/>
              <a:gd name="connsiteY22" fmla="*/ 392906 h 1495425"/>
              <a:gd name="connsiteX23" fmla="*/ 1354931 w 1459706"/>
              <a:gd name="connsiteY23" fmla="*/ 466725 h 1495425"/>
              <a:gd name="connsiteX24" fmla="*/ 1345406 w 1459706"/>
              <a:gd name="connsiteY24" fmla="*/ 542925 h 1495425"/>
              <a:gd name="connsiteX25" fmla="*/ 1307306 w 1459706"/>
              <a:gd name="connsiteY25" fmla="*/ 852488 h 1495425"/>
              <a:gd name="connsiteX26" fmla="*/ 1238250 w 1459706"/>
              <a:gd name="connsiteY26" fmla="*/ 1433513 h 1495425"/>
              <a:gd name="connsiteX27" fmla="*/ 1202531 w 1459706"/>
              <a:gd name="connsiteY27" fmla="*/ 1459706 h 1495425"/>
              <a:gd name="connsiteX28" fmla="*/ 1152525 w 1459706"/>
              <a:gd name="connsiteY28" fmla="*/ 1493044 h 1495425"/>
              <a:gd name="connsiteX29" fmla="*/ 1123950 w 1459706"/>
              <a:gd name="connsiteY29" fmla="*/ 1495425 h 1495425"/>
              <a:gd name="connsiteX30" fmla="*/ 1090612 w 1459706"/>
              <a:gd name="connsiteY30" fmla="*/ 1490663 h 1495425"/>
              <a:gd name="connsiteX31" fmla="*/ 1062037 w 1459706"/>
              <a:gd name="connsiteY31" fmla="*/ 1476375 h 1495425"/>
              <a:gd name="connsiteX32" fmla="*/ 1021556 w 1459706"/>
              <a:gd name="connsiteY32" fmla="*/ 1440656 h 1495425"/>
              <a:gd name="connsiteX33" fmla="*/ 1042987 w 1459706"/>
              <a:gd name="connsiteY33" fmla="*/ 1252538 h 1495425"/>
              <a:gd name="connsiteX34" fmla="*/ 1083468 w 1459706"/>
              <a:gd name="connsiteY34" fmla="*/ 819150 h 1495425"/>
              <a:gd name="connsiteX35" fmla="*/ 1083468 w 1459706"/>
              <a:gd name="connsiteY35" fmla="*/ 626269 h 1495425"/>
              <a:gd name="connsiteX36" fmla="*/ 1081087 w 1459706"/>
              <a:gd name="connsiteY36" fmla="*/ 326231 h 1495425"/>
              <a:gd name="connsiteX37" fmla="*/ 1081087 w 1459706"/>
              <a:gd name="connsiteY37" fmla="*/ 264319 h 1495425"/>
              <a:gd name="connsiteX38" fmla="*/ 1076325 w 1459706"/>
              <a:gd name="connsiteY38" fmla="*/ 242888 h 1495425"/>
              <a:gd name="connsiteX39" fmla="*/ 1062037 w 1459706"/>
              <a:gd name="connsiteY39" fmla="*/ 226219 h 1495425"/>
              <a:gd name="connsiteX40" fmla="*/ 1035843 w 1459706"/>
              <a:gd name="connsiteY40" fmla="*/ 214313 h 1495425"/>
              <a:gd name="connsiteX41" fmla="*/ 978693 w 1459706"/>
              <a:gd name="connsiteY41" fmla="*/ 214313 h 1495425"/>
              <a:gd name="connsiteX42" fmla="*/ 652462 w 1459706"/>
              <a:gd name="connsiteY42" fmla="*/ 271463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59706" h="1495425">
                <a:moveTo>
                  <a:pt x="652462" y="271463"/>
                </a:moveTo>
                <a:lnTo>
                  <a:pt x="33337" y="383381"/>
                </a:lnTo>
                <a:lnTo>
                  <a:pt x="0" y="204788"/>
                </a:lnTo>
                <a:lnTo>
                  <a:pt x="276225" y="159544"/>
                </a:lnTo>
                <a:lnTo>
                  <a:pt x="554831" y="114300"/>
                </a:lnTo>
                <a:lnTo>
                  <a:pt x="921543" y="52388"/>
                </a:lnTo>
                <a:lnTo>
                  <a:pt x="969168" y="28575"/>
                </a:lnTo>
                <a:lnTo>
                  <a:pt x="997743" y="16669"/>
                </a:lnTo>
                <a:lnTo>
                  <a:pt x="1028700" y="7144"/>
                </a:lnTo>
                <a:lnTo>
                  <a:pt x="1052512" y="0"/>
                </a:lnTo>
                <a:lnTo>
                  <a:pt x="1088231" y="0"/>
                </a:lnTo>
                <a:lnTo>
                  <a:pt x="1131093" y="4763"/>
                </a:lnTo>
                <a:lnTo>
                  <a:pt x="1219200" y="35719"/>
                </a:lnTo>
                <a:lnTo>
                  <a:pt x="1278731" y="66675"/>
                </a:lnTo>
                <a:lnTo>
                  <a:pt x="1331118" y="102394"/>
                </a:lnTo>
                <a:lnTo>
                  <a:pt x="1393031" y="154781"/>
                </a:lnTo>
                <a:lnTo>
                  <a:pt x="1440656" y="204788"/>
                </a:lnTo>
                <a:lnTo>
                  <a:pt x="1454943" y="228600"/>
                </a:lnTo>
                <a:lnTo>
                  <a:pt x="1459706" y="259556"/>
                </a:lnTo>
                <a:lnTo>
                  <a:pt x="1447800" y="292894"/>
                </a:lnTo>
                <a:lnTo>
                  <a:pt x="1426368" y="311944"/>
                </a:lnTo>
                <a:lnTo>
                  <a:pt x="1404937" y="333375"/>
                </a:lnTo>
                <a:lnTo>
                  <a:pt x="1376362" y="392906"/>
                </a:lnTo>
                <a:lnTo>
                  <a:pt x="1354931" y="466725"/>
                </a:lnTo>
                <a:lnTo>
                  <a:pt x="1345406" y="542925"/>
                </a:lnTo>
                <a:lnTo>
                  <a:pt x="1307306" y="852488"/>
                </a:lnTo>
                <a:lnTo>
                  <a:pt x="1238250" y="1433513"/>
                </a:lnTo>
                <a:lnTo>
                  <a:pt x="1202531" y="1459706"/>
                </a:lnTo>
                <a:lnTo>
                  <a:pt x="1152525" y="1493044"/>
                </a:lnTo>
                <a:lnTo>
                  <a:pt x="1123950" y="1495425"/>
                </a:lnTo>
                <a:lnTo>
                  <a:pt x="1090612" y="1490663"/>
                </a:lnTo>
                <a:lnTo>
                  <a:pt x="1062037" y="1476375"/>
                </a:lnTo>
                <a:lnTo>
                  <a:pt x="1021556" y="1440656"/>
                </a:lnTo>
                <a:lnTo>
                  <a:pt x="1042987" y="1252538"/>
                </a:lnTo>
                <a:lnTo>
                  <a:pt x="1083468" y="819150"/>
                </a:lnTo>
                <a:lnTo>
                  <a:pt x="1083468" y="626269"/>
                </a:lnTo>
                <a:cubicBezTo>
                  <a:pt x="1082674" y="526256"/>
                  <a:pt x="1081881" y="426244"/>
                  <a:pt x="1081087" y="326231"/>
                </a:cubicBezTo>
                <a:lnTo>
                  <a:pt x="1081087" y="264319"/>
                </a:lnTo>
                <a:lnTo>
                  <a:pt x="1076325" y="242888"/>
                </a:lnTo>
                <a:lnTo>
                  <a:pt x="1062037" y="226219"/>
                </a:lnTo>
                <a:lnTo>
                  <a:pt x="1035843" y="214313"/>
                </a:lnTo>
                <a:lnTo>
                  <a:pt x="978693" y="214313"/>
                </a:lnTo>
                <a:lnTo>
                  <a:pt x="652462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3860B55-B9E6-7E49-9746-9887FC8B83E4}"/>
              </a:ext>
            </a:extLst>
          </p:cNvPr>
          <p:cNvSpPr/>
          <p:nvPr/>
        </p:nvSpPr>
        <p:spPr>
          <a:xfrm>
            <a:off x="3128963" y="2227263"/>
            <a:ext cx="1082675" cy="323850"/>
          </a:xfrm>
          <a:custGeom>
            <a:avLst/>
            <a:gdLst>
              <a:gd name="connsiteX0" fmla="*/ 464343 w 1083468"/>
              <a:gd name="connsiteY0" fmla="*/ 252412 h 323850"/>
              <a:gd name="connsiteX1" fmla="*/ 11906 w 1083468"/>
              <a:gd name="connsiteY1" fmla="*/ 323850 h 323850"/>
              <a:gd name="connsiteX2" fmla="*/ 0 w 1083468"/>
              <a:gd name="connsiteY2" fmla="*/ 159544 h 323850"/>
              <a:gd name="connsiteX3" fmla="*/ 280987 w 1083468"/>
              <a:gd name="connsiteY3" fmla="*/ 116681 h 323850"/>
              <a:gd name="connsiteX4" fmla="*/ 511968 w 1083468"/>
              <a:gd name="connsiteY4" fmla="*/ 80962 h 323850"/>
              <a:gd name="connsiteX5" fmla="*/ 747712 w 1083468"/>
              <a:gd name="connsiteY5" fmla="*/ 47625 h 323850"/>
              <a:gd name="connsiteX6" fmla="*/ 802481 w 1083468"/>
              <a:gd name="connsiteY6" fmla="*/ 40481 h 323850"/>
              <a:gd name="connsiteX7" fmla="*/ 842962 w 1083468"/>
              <a:gd name="connsiteY7" fmla="*/ 28575 h 323850"/>
              <a:gd name="connsiteX8" fmla="*/ 888206 w 1083468"/>
              <a:gd name="connsiteY8" fmla="*/ 14287 h 323850"/>
              <a:gd name="connsiteX9" fmla="*/ 976312 w 1083468"/>
              <a:gd name="connsiteY9" fmla="*/ 2381 h 323850"/>
              <a:gd name="connsiteX10" fmla="*/ 1066800 w 1083468"/>
              <a:gd name="connsiteY10" fmla="*/ 0 h 323850"/>
              <a:gd name="connsiteX11" fmla="*/ 1083468 w 1083468"/>
              <a:gd name="connsiteY11" fmla="*/ 171450 h 323850"/>
              <a:gd name="connsiteX12" fmla="*/ 752475 w 1083468"/>
              <a:gd name="connsiteY12" fmla="*/ 214312 h 323850"/>
              <a:gd name="connsiteX13" fmla="*/ 464343 w 1083468"/>
              <a:gd name="connsiteY13" fmla="*/ 252412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83468" h="323850">
                <a:moveTo>
                  <a:pt x="464343" y="252412"/>
                </a:moveTo>
                <a:lnTo>
                  <a:pt x="11906" y="323850"/>
                </a:lnTo>
                <a:lnTo>
                  <a:pt x="0" y="159544"/>
                </a:lnTo>
                <a:lnTo>
                  <a:pt x="280987" y="116681"/>
                </a:lnTo>
                <a:lnTo>
                  <a:pt x="511968" y="80962"/>
                </a:lnTo>
                <a:lnTo>
                  <a:pt x="747712" y="47625"/>
                </a:lnTo>
                <a:lnTo>
                  <a:pt x="802481" y="40481"/>
                </a:lnTo>
                <a:lnTo>
                  <a:pt x="842962" y="28575"/>
                </a:lnTo>
                <a:lnTo>
                  <a:pt x="888206" y="14287"/>
                </a:lnTo>
                <a:lnTo>
                  <a:pt x="976312" y="2381"/>
                </a:lnTo>
                <a:lnTo>
                  <a:pt x="1066800" y="0"/>
                </a:lnTo>
                <a:lnTo>
                  <a:pt x="1083468" y="171450"/>
                </a:lnTo>
                <a:lnTo>
                  <a:pt x="752475" y="214312"/>
                </a:lnTo>
                <a:lnTo>
                  <a:pt x="464343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49EEE30-5670-AB4E-AAD4-A144036BBF1B}"/>
              </a:ext>
            </a:extLst>
          </p:cNvPr>
          <p:cNvSpPr/>
          <p:nvPr/>
        </p:nvSpPr>
        <p:spPr>
          <a:xfrm>
            <a:off x="3119438" y="2840038"/>
            <a:ext cx="1057275" cy="307975"/>
          </a:xfrm>
          <a:custGeom>
            <a:avLst/>
            <a:gdLst>
              <a:gd name="connsiteX0" fmla="*/ 640556 w 1057275"/>
              <a:gd name="connsiteY0" fmla="*/ 204788 h 307182"/>
              <a:gd name="connsiteX1" fmla="*/ 297656 w 1057275"/>
              <a:gd name="connsiteY1" fmla="*/ 280988 h 307182"/>
              <a:gd name="connsiteX2" fmla="*/ 240506 w 1057275"/>
              <a:gd name="connsiteY2" fmla="*/ 297657 h 307182"/>
              <a:gd name="connsiteX3" fmla="*/ 2381 w 1057275"/>
              <a:gd name="connsiteY3" fmla="*/ 307182 h 307182"/>
              <a:gd name="connsiteX4" fmla="*/ 0 w 1057275"/>
              <a:gd name="connsiteY4" fmla="*/ 150019 h 307182"/>
              <a:gd name="connsiteX5" fmla="*/ 250031 w 1057275"/>
              <a:gd name="connsiteY5" fmla="*/ 111919 h 307182"/>
              <a:gd name="connsiteX6" fmla="*/ 523875 w 1057275"/>
              <a:gd name="connsiteY6" fmla="*/ 69057 h 307182"/>
              <a:gd name="connsiteX7" fmla="*/ 745331 w 1057275"/>
              <a:gd name="connsiteY7" fmla="*/ 30957 h 307182"/>
              <a:gd name="connsiteX8" fmla="*/ 821531 w 1057275"/>
              <a:gd name="connsiteY8" fmla="*/ 9525 h 307182"/>
              <a:gd name="connsiteX9" fmla="*/ 885825 w 1057275"/>
              <a:gd name="connsiteY9" fmla="*/ 0 h 307182"/>
              <a:gd name="connsiteX10" fmla="*/ 959643 w 1057275"/>
              <a:gd name="connsiteY10" fmla="*/ 0 h 307182"/>
              <a:gd name="connsiteX11" fmla="*/ 1057275 w 1057275"/>
              <a:gd name="connsiteY11" fmla="*/ 16669 h 307182"/>
              <a:gd name="connsiteX12" fmla="*/ 1052512 w 1057275"/>
              <a:gd name="connsiteY12" fmla="*/ 188119 h 307182"/>
              <a:gd name="connsiteX13" fmla="*/ 973931 w 1057275"/>
              <a:gd name="connsiteY13" fmla="*/ 190500 h 307182"/>
              <a:gd name="connsiteX14" fmla="*/ 907256 w 1057275"/>
              <a:gd name="connsiteY14" fmla="*/ 185738 h 307182"/>
              <a:gd name="connsiteX15" fmla="*/ 812006 w 1057275"/>
              <a:gd name="connsiteY15" fmla="*/ 183357 h 307182"/>
              <a:gd name="connsiteX16" fmla="*/ 640556 w 1057275"/>
              <a:gd name="connsiteY16" fmla="*/ 204788 h 307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57275" h="307182">
                <a:moveTo>
                  <a:pt x="640556" y="204788"/>
                </a:moveTo>
                <a:lnTo>
                  <a:pt x="297656" y="280988"/>
                </a:lnTo>
                <a:lnTo>
                  <a:pt x="240506" y="297657"/>
                </a:lnTo>
                <a:lnTo>
                  <a:pt x="2381" y="307182"/>
                </a:lnTo>
                <a:cubicBezTo>
                  <a:pt x="1587" y="254794"/>
                  <a:pt x="794" y="202407"/>
                  <a:pt x="0" y="150019"/>
                </a:cubicBezTo>
                <a:lnTo>
                  <a:pt x="250031" y="111919"/>
                </a:lnTo>
                <a:lnTo>
                  <a:pt x="523875" y="69057"/>
                </a:lnTo>
                <a:lnTo>
                  <a:pt x="745331" y="30957"/>
                </a:lnTo>
                <a:lnTo>
                  <a:pt x="821531" y="9525"/>
                </a:lnTo>
                <a:lnTo>
                  <a:pt x="885825" y="0"/>
                </a:lnTo>
                <a:lnTo>
                  <a:pt x="959643" y="0"/>
                </a:lnTo>
                <a:lnTo>
                  <a:pt x="1057275" y="16669"/>
                </a:lnTo>
                <a:lnTo>
                  <a:pt x="1052512" y="188119"/>
                </a:lnTo>
                <a:lnTo>
                  <a:pt x="973931" y="190500"/>
                </a:lnTo>
                <a:lnTo>
                  <a:pt x="907256" y="185738"/>
                </a:lnTo>
                <a:lnTo>
                  <a:pt x="812006" y="183357"/>
                </a:lnTo>
                <a:lnTo>
                  <a:pt x="640556" y="2047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24F578BD-F293-CE4A-AB88-EFFCAD5371CD}"/>
              </a:ext>
            </a:extLst>
          </p:cNvPr>
          <p:cNvSpPr/>
          <p:nvPr/>
        </p:nvSpPr>
        <p:spPr>
          <a:xfrm>
            <a:off x="4984750" y="1573213"/>
            <a:ext cx="452438" cy="1498600"/>
          </a:xfrm>
          <a:custGeom>
            <a:avLst/>
            <a:gdLst>
              <a:gd name="connsiteX0" fmla="*/ 207169 w 452438"/>
              <a:gd name="connsiteY0" fmla="*/ 871538 h 1497807"/>
              <a:gd name="connsiteX1" fmla="*/ 207169 w 452438"/>
              <a:gd name="connsiteY1" fmla="*/ 447675 h 1497807"/>
              <a:gd name="connsiteX2" fmla="*/ 200025 w 452438"/>
              <a:gd name="connsiteY2" fmla="*/ 309563 h 1497807"/>
              <a:gd name="connsiteX3" fmla="*/ 185738 w 452438"/>
              <a:gd name="connsiteY3" fmla="*/ 245269 h 1497807"/>
              <a:gd name="connsiteX4" fmla="*/ 159544 w 452438"/>
              <a:gd name="connsiteY4" fmla="*/ 190500 h 1497807"/>
              <a:gd name="connsiteX5" fmla="*/ 126207 w 452438"/>
              <a:gd name="connsiteY5" fmla="*/ 147638 h 1497807"/>
              <a:gd name="connsiteX6" fmla="*/ 88107 w 452438"/>
              <a:gd name="connsiteY6" fmla="*/ 114300 h 1497807"/>
              <a:gd name="connsiteX7" fmla="*/ 42863 w 452438"/>
              <a:gd name="connsiteY7" fmla="*/ 78582 h 1497807"/>
              <a:gd name="connsiteX8" fmla="*/ 16669 w 452438"/>
              <a:gd name="connsiteY8" fmla="*/ 64294 h 1497807"/>
              <a:gd name="connsiteX9" fmla="*/ 0 w 452438"/>
              <a:gd name="connsiteY9" fmla="*/ 38100 h 1497807"/>
              <a:gd name="connsiteX10" fmla="*/ 2382 w 452438"/>
              <a:gd name="connsiteY10" fmla="*/ 19050 h 1497807"/>
              <a:gd name="connsiteX11" fmla="*/ 9525 w 452438"/>
              <a:gd name="connsiteY11" fmla="*/ 9525 h 1497807"/>
              <a:gd name="connsiteX12" fmla="*/ 40482 w 452438"/>
              <a:gd name="connsiteY12" fmla="*/ 0 h 1497807"/>
              <a:gd name="connsiteX13" fmla="*/ 83344 w 452438"/>
              <a:gd name="connsiteY13" fmla="*/ 0 h 1497807"/>
              <a:gd name="connsiteX14" fmla="*/ 142875 w 452438"/>
              <a:gd name="connsiteY14" fmla="*/ 7144 h 1497807"/>
              <a:gd name="connsiteX15" fmla="*/ 221457 w 452438"/>
              <a:gd name="connsiteY15" fmla="*/ 30957 h 1497807"/>
              <a:gd name="connsiteX16" fmla="*/ 309563 w 452438"/>
              <a:gd name="connsiteY16" fmla="*/ 66675 h 1497807"/>
              <a:gd name="connsiteX17" fmla="*/ 411957 w 452438"/>
              <a:gd name="connsiteY17" fmla="*/ 135732 h 1497807"/>
              <a:gd name="connsiteX18" fmla="*/ 452438 w 452438"/>
              <a:gd name="connsiteY18" fmla="*/ 300038 h 1497807"/>
              <a:gd name="connsiteX19" fmla="*/ 450057 w 452438"/>
              <a:gd name="connsiteY19" fmla="*/ 704850 h 1497807"/>
              <a:gd name="connsiteX20" fmla="*/ 428625 w 452438"/>
              <a:gd name="connsiteY20" fmla="*/ 850107 h 1497807"/>
              <a:gd name="connsiteX21" fmla="*/ 428625 w 452438"/>
              <a:gd name="connsiteY21" fmla="*/ 1259682 h 1497807"/>
              <a:gd name="connsiteX22" fmla="*/ 407194 w 452438"/>
              <a:gd name="connsiteY22" fmla="*/ 1414463 h 1497807"/>
              <a:gd name="connsiteX23" fmla="*/ 388144 w 452438"/>
              <a:gd name="connsiteY23" fmla="*/ 1454944 h 1497807"/>
              <a:gd name="connsiteX24" fmla="*/ 357188 w 452438"/>
              <a:gd name="connsiteY24" fmla="*/ 1483519 h 1497807"/>
              <a:gd name="connsiteX25" fmla="*/ 321469 w 452438"/>
              <a:gd name="connsiteY25" fmla="*/ 1497807 h 1497807"/>
              <a:gd name="connsiteX26" fmla="*/ 278607 w 452438"/>
              <a:gd name="connsiteY26" fmla="*/ 1485900 h 1497807"/>
              <a:gd name="connsiteX27" fmla="*/ 250032 w 452438"/>
              <a:gd name="connsiteY27" fmla="*/ 1459707 h 1497807"/>
              <a:gd name="connsiteX28" fmla="*/ 223838 w 452438"/>
              <a:gd name="connsiteY28" fmla="*/ 1421607 h 1497807"/>
              <a:gd name="connsiteX29" fmla="*/ 204788 w 452438"/>
              <a:gd name="connsiteY29" fmla="*/ 1385888 h 1497807"/>
              <a:gd name="connsiteX30" fmla="*/ 185738 w 452438"/>
              <a:gd name="connsiteY30" fmla="*/ 1323975 h 1497807"/>
              <a:gd name="connsiteX31" fmla="*/ 190500 w 452438"/>
              <a:gd name="connsiteY31" fmla="*/ 1278732 h 1497807"/>
              <a:gd name="connsiteX32" fmla="*/ 200025 w 452438"/>
              <a:gd name="connsiteY32" fmla="*/ 1238250 h 1497807"/>
              <a:gd name="connsiteX33" fmla="*/ 207169 w 452438"/>
              <a:gd name="connsiteY33" fmla="*/ 1119188 h 1497807"/>
              <a:gd name="connsiteX34" fmla="*/ 207169 w 452438"/>
              <a:gd name="connsiteY34" fmla="*/ 871538 h 149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2438" h="1497807">
                <a:moveTo>
                  <a:pt x="207169" y="871538"/>
                </a:moveTo>
                <a:lnTo>
                  <a:pt x="207169" y="447675"/>
                </a:lnTo>
                <a:lnTo>
                  <a:pt x="200025" y="309563"/>
                </a:lnTo>
                <a:lnTo>
                  <a:pt x="185738" y="245269"/>
                </a:lnTo>
                <a:lnTo>
                  <a:pt x="159544" y="190500"/>
                </a:lnTo>
                <a:lnTo>
                  <a:pt x="126207" y="147638"/>
                </a:lnTo>
                <a:lnTo>
                  <a:pt x="88107" y="114300"/>
                </a:lnTo>
                <a:lnTo>
                  <a:pt x="42863" y="78582"/>
                </a:lnTo>
                <a:lnTo>
                  <a:pt x="16669" y="64294"/>
                </a:lnTo>
                <a:lnTo>
                  <a:pt x="0" y="38100"/>
                </a:lnTo>
                <a:lnTo>
                  <a:pt x="2382" y="19050"/>
                </a:lnTo>
                <a:lnTo>
                  <a:pt x="9525" y="9525"/>
                </a:lnTo>
                <a:lnTo>
                  <a:pt x="40482" y="0"/>
                </a:lnTo>
                <a:lnTo>
                  <a:pt x="83344" y="0"/>
                </a:lnTo>
                <a:lnTo>
                  <a:pt x="142875" y="7144"/>
                </a:lnTo>
                <a:lnTo>
                  <a:pt x="221457" y="30957"/>
                </a:lnTo>
                <a:lnTo>
                  <a:pt x="309563" y="66675"/>
                </a:lnTo>
                <a:lnTo>
                  <a:pt x="411957" y="135732"/>
                </a:lnTo>
                <a:lnTo>
                  <a:pt x="452438" y="300038"/>
                </a:lnTo>
                <a:cubicBezTo>
                  <a:pt x="451644" y="434975"/>
                  <a:pt x="450851" y="569913"/>
                  <a:pt x="450057" y="704850"/>
                </a:cubicBezTo>
                <a:lnTo>
                  <a:pt x="428625" y="850107"/>
                </a:lnTo>
                <a:lnTo>
                  <a:pt x="428625" y="1259682"/>
                </a:lnTo>
                <a:lnTo>
                  <a:pt x="407194" y="1414463"/>
                </a:lnTo>
                <a:lnTo>
                  <a:pt x="388144" y="1454944"/>
                </a:lnTo>
                <a:lnTo>
                  <a:pt x="357188" y="1483519"/>
                </a:lnTo>
                <a:lnTo>
                  <a:pt x="321469" y="1497807"/>
                </a:lnTo>
                <a:lnTo>
                  <a:pt x="278607" y="1485900"/>
                </a:lnTo>
                <a:lnTo>
                  <a:pt x="250032" y="1459707"/>
                </a:lnTo>
                <a:lnTo>
                  <a:pt x="223838" y="1421607"/>
                </a:lnTo>
                <a:lnTo>
                  <a:pt x="204788" y="1385888"/>
                </a:lnTo>
                <a:lnTo>
                  <a:pt x="185738" y="1323975"/>
                </a:lnTo>
                <a:lnTo>
                  <a:pt x="190500" y="1278732"/>
                </a:lnTo>
                <a:lnTo>
                  <a:pt x="200025" y="1238250"/>
                </a:lnTo>
                <a:lnTo>
                  <a:pt x="207169" y="1119188"/>
                </a:lnTo>
                <a:lnTo>
                  <a:pt x="207169" y="871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B4F3B9E-0724-FB41-8503-65342880F0F2}"/>
              </a:ext>
            </a:extLst>
          </p:cNvPr>
          <p:cNvSpPr/>
          <p:nvPr/>
        </p:nvSpPr>
        <p:spPr>
          <a:xfrm rot="16200000">
            <a:off x="3745706" y="3013869"/>
            <a:ext cx="4708525" cy="1671638"/>
          </a:xfrm>
          <a:custGeom>
            <a:avLst/>
            <a:gdLst>
              <a:gd name="connsiteX0" fmla="*/ 1828800 w 4709160"/>
              <a:gd name="connsiteY0" fmla="*/ 1520190 h 1672590"/>
              <a:gd name="connsiteX1" fmla="*/ 1428750 w 4709160"/>
              <a:gd name="connsiteY1" fmla="*/ 1531620 h 1672590"/>
              <a:gd name="connsiteX2" fmla="*/ 1215390 w 4709160"/>
              <a:gd name="connsiteY2" fmla="*/ 1535430 h 1672590"/>
              <a:gd name="connsiteX3" fmla="*/ 880110 w 4709160"/>
              <a:gd name="connsiteY3" fmla="*/ 1550670 h 1672590"/>
              <a:gd name="connsiteX4" fmla="*/ 495300 w 4709160"/>
              <a:gd name="connsiteY4" fmla="*/ 1577340 h 1672590"/>
              <a:gd name="connsiteX5" fmla="*/ 457200 w 4709160"/>
              <a:gd name="connsiteY5" fmla="*/ 1577340 h 1672590"/>
              <a:gd name="connsiteX6" fmla="*/ 400050 w 4709160"/>
              <a:gd name="connsiteY6" fmla="*/ 1565910 h 1672590"/>
              <a:gd name="connsiteX7" fmla="*/ 266700 w 4709160"/>
              <a:gd name="connsiteY7" fmla="*/ 1508760 h 1672590"/>
              <a:gd name="connsiteX8" fmla="*/ 201930 w 4709160"/>
              <a:gd name="connsiteY8" fmla="*/ 1470660 h 1672590"/>
              <a:gd name="connsiteX9" fmla="*/ 95250 w 4709160"/>
              <a:gd name="connsiteY9" fmla="*/ 1398270 h 1672590"/>
              <a:gd name="connsiteX10" fmla="*/ 11430 w 4709160"/>
              <a:gd name="connsiteY10" fmla="*/ 1325880 h 1672590"/>
              <a:gd name="connsiteX11" fmla="*/ 0 w 4709160"/>
              <a:gd name="connsiteY11" fmla="*/ 1303020 h 1672590"/>
              <a:gd name="connsiteX12" fmla="*/ 0 w 4709160"/>
              <a:gd name="connsiteY12" fmla="*/ 1268730 h 1672590"/>
              <a:gd name="connsiteX13" fmla="*/ 11430 w 4709160"/>
              <a:gd name="connsiteY13" fmla="*/ 1245870 h 1672590"/>
              <a:gd name="connsiteX14" fmla="*/ 38100 w 4709160"/>
              <a:gd name="connsiteY14" fmla="*/ 1230630 h 1672590"/>
              <a:gd name="connsiteX15" fmla="*/ 83820 w 4709160"/>
              <a:gd name="connsiteY15" fmla="*/ 1211580 h 1672590"/>
              <a:gd name="connsiteX16" fmla="*/ 541020 w 4709160"/>
              <a:gd name="connsiteY16" fmla="*/ 1291590 h 1672590"/>
              <a:gd name="connsiteX17" fmla="*/ 883920 w 4709160"/>
              <a:gd name="connsiteY17" fmla="*/ 1295400 h 1672590"/>
              <a:gd name="connsiteX18" fmla="*/ 1322070 w 4709160"/>
              <a:gd name="connsiteY18" fmla="*/ 1291590 h 1672590"/>
              <a:gd name="connsiteX19" fmla="*/ 2038350 w 4709160"/>
              <a:gd name="connsiteY19" fmla="*/ 1287780 h 1672590"/>
              <a:gd name="connsiteX20" fmla="*/ 2998470 w 4709160"/>
              <a:gd name="connsiteY20" fmla="*/ 1287780 h 1672590"/>
              <a:gd name="connsiteX21" fmla="*/ 3642360 w 4709160"/>
              <a:gd name="connsiteY21" fmla="*/ 1291590 h 1672590"/>
              <a:gd name="connsiteX22" fmla="*/ 4278630 w 4709160"/>
              <a:gd name="connsiteY22" fmla="*/ 1291590 h 1672590"/>
              <a:gd name="connsiteX23" fmla="*/ 4366260 w 4709160"/>
              <a:gd name="connsiteY23" fmla="*/ 1291590 h 1672590"/>
              <a:gd name="connsiteX24" fmla="*/ 4396740 w 4709160"/>
              <a:gd name="connsiteY24" fmla="*/ 1283970 h 1672590"/>
              <a:gd name="connsiteX25" fmla="*/ 4419600 w 4709160"/>
              <a:gd name="connsiteY25" fmla="*/ 1261110 h 1672590"/>
              <a:gd name="connsiteX26" fmla="*/ 4442460 w 4709160"/>
              <a:gd name="connsiteY26" fmla="*/ 1230630 h 1672590"/>
              <a:gd name="connsiteX27" fmla="*/ 4446270 w 4709160"/>
              <a:gd name="connsiteY27" fmla="*/ 1196340 h 1672590"/>
              <a:gd name="connsiteX28" fmla="*/ 4431030 w 4709160"/>
              <a:gd name="connsiteY28" fmla="*/ 1055370 h 1672590"/>
              <a:gd name="connsiteX29" fmla="*/ 4392930 w 4709160"/>
              <a:gd name="connsiteY29" fmla="*/ 704850 h 1672590"/>
              <a:gd name="connsiteX30" fmla="*/ 4362450 w 4709160"/>
              <a:gd name="connsiteY30" fmla="*/ 449580 h 1672590"/>
              <a:gd name="connsiteX31" fmla="*/ 4328160 w 4709160"/>
              <a:gd name="connsiteY31" fmla="*/ 118110 h 1672590"/>
              <a:gd name="connsiteX32" fmla="*/ 4491990 w 4709160"/>
              <a:gd name="connsiteY32" fmla="*/ 0 h 1672590"/>
              <a:gd name="connsiteX33" fmla="*/ 4503420 w 4709160"/>
              <a:gd name="connsiteY33" fmla="*/ 140970 h 1672590"/>
              <a:gd name="connsiteX34" fmla="*/ 4533900 w 4709160"/>
              <a:gd name="connsiteY34" fmla="*/ 373380 h 1672590"/>
              <a:gd name="connsiteX35" fmla="*/ 4568190 w 4709160"/>
              <a:gd name="connsiteY35" fmla="*/ 632460 h 1672590"/>
              <a:gd name="connsiteX36" fmla="*/ 4606290 w 4709160"/>
              <a:gd name="connsiteY36" fmla="*/ 872490 h 1672590"/>
              <a:gd name="connsiteX37" fmla="*/ 4648200 w 4709160"/>
              <a:gd name="connsiteY37" fmla="*/ 1177290 h 1672590"/>
              <a:gd name="connsiteX38" fmla="*/ 4671060 w 4709160"/>
              <a:gd name="connsiteY38" fmla="*/ 1196340 h 1672590"/>
              <a:gd name="connsiteX39" fmla="*/ 4693920 w 4709160"/>
              <a:gd name="connsiteY39" fmla="*/ 1226820 h 1672590"/>
              <a:gd name="connsiteX40" fmla="*/ 4705350 w 4709160"/>
              <a:gd name="connsiteY40" fmla="*/ 1253490 h 1672590"/>
              <a:gd name="connsiteX41" fmla="*/ 4709160 w 4709160"/>
              <a:gd name="connsiteY41" fmla="*/ 1299210 h 1672590"/>
              <a:gd name="connsiteX42" fmla="*/ 4697730 w 4709160"/>
              <a:gd name="connsiteY42" fmla="*/ 1344930 h 1672590"/>
              <a:gd name="connsiteX43" fmla="*/ 4671060 w 4709160"/>
              <a:gd name="connsiteY43" fmla="*/ 1402080 h 1672590"/>
              <a:gd name="connsiteX44" fmla="*/ 4636770 w 4709160"/>
              <a:gd name="connsiteY44" fmla="*/ 1463040 h 1672590"/>
              <a:gd name="connsiteX45" fmla="*/ 4594860 w 4709160"/>
              <a:gd name="connsiteY45" fmla="*/ 1520190 h 1672590"/>
              <a:gd name="connsiteX46" fmla="*/ 4511040 w 4709160"/>
              <a:gd name="connsiteY46" fmla="*/ 1604010 h 1672590"/>
              <a:gd name="connsiteX47" fmla="*/ 4450080 w 4709160"/>
              <a:gd name="connsiteY47" fmla="*/ 1657350 h 1672590"/>
              <a:gd name="connsiteX48" fmla="*/ 4415790 w 4709160"/>
              <a:gd name="connsiteY48" fmla="*/ 1672590 h 1672590"/>
              <a:gd name="connsiteX49" fmla="*/ 4377690 w 4709160"/>
              <a:gd name="connsiteY49" fmla="*/ 1661160 h 1672590"/>
              <a:gd name="connsiteX50" fmla="*/ 4351020 w 4709160"/>
              <a:gd name="connsiteY50" fmla="*/ 1634490 h 1672590"/>
              <a:gd name="connsiteX51" fmla="*/ 4320540 w 4709160"/>
              <a:gd name="connsiteY51" fmla="*/ 1607820 h 1672590"/>
              <a:gd name="connsiteX52" fmla="*/ 4267200 w 4709160"/>
              <a:gd name="connsiteY52" fmla="*/ 1581150 h 1672590"/>
              <a:gd name="connsiteX53" fmla="*/ 4206240 w 4709160"/>
              <a:gd name="connsiteY53" fmla="*/ 1558290 h 1672590"/>
              <a:gd name="connsiteX54" fmla="*/ 4069080 w 4709160"/>
              <a:gd name="connsiteY54" fmla="*/ 1539240 h 1672590"/>
              <a:gd name="connsiteX55" fmla="*/ 3688080 w 4709160"/>
              <a:gd name="connsiteY55" fmla="*/ 1516380 h 1672590"/>
              <a:gd name="connsiteX56" fmla="*/ 3196590 w 4709160"/>
              <a:gd name="connsiteY56" fmla="*/ 1512570 h 1672590"/>
              <a:gd name="connsiteX57" fmla="*/ 2644140 w 4709160"/>
              <a:gd name="connsiteY57" fmla="*/ 1516380 h 1672590"/>
              <a:gd name="connsiteX58" fmla="*/ 1828800 w 4709160"/>
              <a:gd name="connsiteY58" fmla="*/ 1520190 h 1672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709160" h="1672590">
                <a:moveTo>
                  <a:pt x="1828800" y="1520190"/>
                </a:moveTo>
                <a:lnTo>
                  <a:pt x="1428750" y="1531620"/>
                </a:lnTo>
                <a:lnTo>
                  <a:pt x="1215390" y="1535430"/>
                </a:lnTo>
                <a:lnTo>
                  <a:pt x="880110" y="1550670"/>
                </a:lnTo>
                <a:lnTo>
                  <a:pt x="495300" y="1577340"/>
                </a:lnTo>
                <a:lnTo>
                  <a:pt x="457200" y="1577340"/>
                </a:lnTo>
                <a:lnTo>
                  <a:pt x="400050" y="1565910"/>
                </a:lnTo>
                <a:lnTo>
                  <a:pt x="266700" y="1508760"/>
                </a:lnTo>
                <a:lnTo>
                  <a:pt x="201930" y="1470660"/>
                </a:lnTo>
                <a:lnTo>
                  <a:pt x="95250" y="1398270"/>
                </a:lnTo>
                <a:lnTo>
                  <a:pt x="11430" y="1325880"/>
                </a:lnTo>
                <a:lnTo>
                  <a:pt x="0" y="1303020"/>
                </a:lnTo>
                <a:lnTo>
                  <a:pt x="0" y="1268730"/>
                </a:lnTo>
                <a:lnTo>
                  <a:pt x="11430" y="1245870"/>
                </a:lnTo>
                <a:lnTo>
                  <a:pt x="38100" y="1230630"/>
                </a:lnTo>
                <a:lnTo>
                  <a:pt x="83820" y="1211580"/>
                </a:lnTo>
                <a:lnTo>
                  <a:pt x="541020" y="1291590"/>
                </a:lnTo>
                <a:lnTo>
                  <a:pt x="883920" y="1295400"/>
                </a:lnTo>
                <a:lnTo>
                  <a:pt x="1322070" y="1291590"/>
                </a:lnTo>
                <a:lnTo>
                  <a:pt x="2038350" y="1287780"/>
                </a:lnTo>
                <a:lnTo>
                  <a:pt x="2998470" y="1287780"/>
                </a:lnTo>
                <a:lnTo>
                  <a:pt x="3642360" y="1291590"/>
                </a:lnTo>
                <a:lnTo>
                  <a:pt x="4278630" y="1291590"/>
                </a:lnTo>
                <a:lnTo>
                  <a:pt x="4366260" y="1291590"/>
                </a:lnTo>
                <a:lnTo>
                  <a:pt x="4396740" y="1283970"/>
                </a:lnTo>
                <a:lnTo>
                  <a:pt x="4419600" y="1261110"/>
                </a:lnTo>
                <a:lnTo>
                  <a:pt x="4442460" y="1230630"/>
                </a:lnTo>
                <a:lnTo>
                  <a:pt x="4446270" y="1196340"/>
                </a:lnTo>
                <a:lnTo>
                  <a:pt x="4431030" y="1055370"/>
                </a:lnTo>
                <a:lnTo>
                  <a:pt x="4392930" y="704850"/>
                </a:lnTo>
                <a:lnTo>
                  <a:pt x="4362450" y="449580"/>
                </a:lnTo>
                <a:lnTo>
                  <a:pt x="4328160" y="118110"/>
                </a:lnTo>
                <a:lnTo>
                  <a:pt x="4491990" y="0"/>
                </a:lnTo>
                <a:lnTo>
                  <a:pt x="4503420" y="140970"/>
                </a:lnTo>
                <a:lnTo>
                  <a:pt x="4533900" y="373380"/>
                </a:lnTo>
                <a:lnTo>
                  <a:pt x="4568190" y="632460"/>
                </a:lnTo>
                <a:lnTo>
                  <a:pt x="4606290" y="872490"/>
                </a:lnTo>
                <a:lnTo>
                  <a:pt x="4648200" y="1177290"/>
                </a:lnTo>
                <a:lnTo>
                  <a:pt x="4671060" y="1196340"/>
                </a:lnTo>
                <a:lnTo>
                  <a:pt x="4693920" y="1226820"/>
                </a:lnTo>
                <a:lnTo>
                  <a:pt x="4705350" y="1253490"/>
                </a:lnTo>
                <a:lnTo>
                  <a:pt x="4709160" y="1299210"/>
                </a:lnTo>
                <a:lnTo>
                  <a:pt x="4697730" y="1344930"/>
                </a:lnTo>
                <a:lnTo>
                  <a:pt x="4671060" y="1402080"/>
                </a:lnTo>
                <a:lnTo>
                  <a:pt x="4636770" y="1463040"/>
                </a:lnTo>
                <a:lnTo>
                  <a:pt x="4594860" y="1520190"/>
                </a:lnTo>
                <a:lnTo>
                  <a:pt x="4511040" y="1604010"/>
                </a:lnTo>
                <a:lnTo>
                  <a:pt x="4450080" y="1657350"/>
                </a:lnTo>
                <a:lnTo>
                  <a:pt x="4415790" y="1672590"/>
                </a:lnTo>
                <a:lnTo>
                  <a:pt x="4377690" y="1661160"/>
                </a:lnTo>
                <a:lnTo>
                  <a:pt x="4351020" y="1634490"/>
                </a:lnTo>
                <a:lnTo>
                  <a:pt x="4320540" y="1607820"/>
                </a:lnTo>
                <a:lnTo>
                  <a:pt x="4267200" y="1581150"/>
                </a:lnTo>
                <a:lnTo>
                  <a:pt x="4206240" y="1558290"/>
                </a:lnTo>
                <a:lnTo>
                  <a:pt x="4069080" y="1539240"/>
                </a:lnTo>
                <a:lnTo>
                  <a:pt x="3688080" y="1516380"/>
                </a:lnTo>
                <a:lnTo>
                  <a:pt x="3196590" y="1512570"/>
                </a:lnTo>
                <a:lnTo>
                  <a:pt x="2644140" y="1516380"/>
                </a:lnTo>
                <a:lnTo>
                  <a:pt x="1828800" y="15201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FE768E5-085A-6343-8A3B-5283009D9E68}"/>
              </a:ext>
            </a:extLst>
          </p:cNvPr>
          <p:cNvSpPr/>
          <p:nvPr/>
        </p:nvSpPr>
        <p:spPr>
          <a:xfrm>
            <a:off x="5983288" y="5618163"/>
            <a:ext cx="609600" cy="523875"/>
          </a:xfrm>
          <a:custGeom>
            <a:avLst/>
            <a:gdLst>
              <a:gd name="connsiteX0" fmla="*/ 185738 w 609600"/>
              <a:gd name="connsiteY0" fmla="*/ 40481 h 523875"/>
              <a:gd name="connsiteX1" fmla="*/ 438150 w 609600"/>
              <a:gd name="connsiteY1" fmla="*/ 119062 h 523875"/>
              <a:gd name="connsiteX2" fmla="*/ 476250 w 609600"/>
              <a:gd name="connsiteY2" fmla="*/ 123825 h 523875"/>
              <a:gd name="connsiteX3" fmla="*/ 500063 w 609600"/>
              <a:gd name="connsiteY3" fmla="*/ 123825 h 523875"/>
              <a:gd name="connsiteX4" fmla="*/ 528638 w 609600"/>
              <a:gd name="connsiteY4" fmla="*/ 114300 h 523875"/>
              <a:gd name="connsiteX5" fmla="*/ 545307 w 609600"/>
              <a:gd name="connsiteY5" fmla="*/ 100012 h 523875"/>
              <a:gd name="connsiteX6" fmla="*/ 609600 w 609600"/>
              <a:gd name="connsiteY6" fmla="*/ 0 h 523875"/>
              <a:gd name="connsiteX7" fmla="*/ 509588 w 609600"/>
              <a:gd name="connsiteY7" fmla="*/ 523875 h 523875"/>
              <a:gd name="connsiteX8" fmla="*/ 492919 w 609600"/>
              <a:gd name="connsiteY8" fmla="*/ 500062 h 523875"/>
              <a:gd name="connsiteX9" fmla="*/ 469107 w 609600"/>
              <a:gd name="connsiteY9" fmla="*/ 454819 h 523875"/>
              <a:gd name="connsiteX10" fmla="*/ 421482 w 609600"/>
              <a:gd name="connsiteY10" fmla="*/ 371475 h 523875"/>
              <a:gd name="connsiteX11" fmla="*/ 383382 w 609600"/>
              <a:gd name="connsiteY11" fmla="*/ 321469 h 523875"/>
              <a:gd name="connsiteX12" fmla="*/ 335757 w 609600"/>
              <a:gd name="connsiteY12" fmla="*/ 271462 h 523875"/>
              <a:gd name="connsiteX13" fmla="*/ 300038 w 609600"/>
              <a:gd name="connsiteY13" fmla="*/ 238125 h 523875"/>
              <a:gd name="connsiteX14" fmla="*/ 264319 w 609600"/>
              <a:gd name="connsiteY14" fmla="*/ 209550 h 523875"/>
              <a:gd name="connsiteX15" fmla="*/ 204788 w 609600"/>
              <a:gd name="connsiteY15" fmla="*/ 164306 h 523875"/>
              <a:gd name="connsiteX16" fmla="*/ 154782 w 609600"/>
              <a:gd name="connsiteY16" fmla="*/ 133350 h 523875"/>
              <a:gd name="connsiteX17" fmla="*/ 90488 w 609600"/>
              <a:gd name="connsiteY17" fmla="*/ 97631 h 523875"/>
              <a:gd name="connsiteX18" fmla="*/ 35719 w 609600"/>
              <a:gd name="connsiteY18" fmla="*/ 73819 h 523875"/>
              <a:gd name="connsiteX19" fmla="*/ 21432 w 609600"/>
              <a:gd name="connsiteY19" fmla="*/ 61912 h 523875"/>
              <a:gd name="connsiteX20" fmla="*/ 2382 w 609600"/>
              <a:gd name="connsiteY20" fmla="*/ 40481 h 523875"/>
              <a:gd name="connsiteX21" fmla="*/ 0 w 609600"/>
              <a:gd name="connsiteY21" fmla="*/ 23812 h 523875"/>
              <a:gd name="connsiteX22" fmla="*/ 4763 w 609600"/>
              <a:gd name="connsiteY22" fmla="*/ 7144 h 523875"/>
              <a:gd name="connsiteX23" fmla="*/ 28575 w 609600"/>
              <a:gd name="connsiteY23" fmla="*/ 0 h 523875"/>
              <a:gd name="connsiteX24" fmla="*/ 57150 w 609600"/>
              <a:gd name="connsiteY24" fmla="*/ 0 h 523875"/>
              <a:gd name="connsiteX25" fmla="*/ 185738 w 609600"/>
              <a:gd name="connsiteY25" fmla="*/ 40481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09600" h="523875">
                <a:moveTo>
                  <a:pt x="185738" y="40481"/>
                </a:moveTo>
                <a:lnTo>
                  <a:pt x="438150" y="119062"/>
                </a:lnTo>
                <a:lnTo>
                  <a:pt x="476250" y="123825"/>
                </a:lnTo>
                <a:lnTo>
                  <a:pt x="500063" y="123825"/>
                </a:lnTo>
                <a:lnTo>
                  <a:pt x="528638" y="114300"/>
                </a:lnTo>
                <a:lnTo>
                  <a:pt x="545307" y="100012"/>
                </a:lnTo>
                <a:lnTo>
                  <a:pt x="609600" y="0"/>
                </a:lnTo>
                <a:lnTo>
                  <a:pt x="509588" y="523875"/>
                </a:lnTo>
                <a:lnTo>
                  <a:pt x="492919" y="500062"/>
                </a:lnTo>
                <a:lnTo>
                  <a:pt x="469107" y="454819"/>
                </a:lnTo>
                <a:lnTo>
                  <a:pt x="421482" y="371475"/>
                </a:lnTo>
                <a:lnTo>
                  <a:pt x="383382" y="321469"/>
                </a:lnTo>
                <a:lnTo>
                  <a:pt x="335757" y="271462"/>
                </a:lnTo>
                <a:lnTo>
                  <a:pt x="300038" y="238125"/>
                </a:lnTo>
                <a:lnTo>
                  <a:pt x="264319" y="209550"/>
                </a:lnTo>
                <a:lnTo>
                  <a:pt x="204788" y="164306"/>
                </a:lnTo>
                <a:lnTo>
                  <a:pt x="154782" y="133350"/>
                </a:lnTo>
                <a:lnTo>
                  <a:pt x="90488" y="97631"/>
                </a:lnTo>
                <a:lnTo>
                  <a:pt x="35719" y="73819"/>
                </a:lnTo>
                <a:lnTo>
                  <a:pt x="21432" y="61912"/>
                </a:lnTo>
                <a:lnTo>
                  <a:pt x="2382" y="40481"/>
                </a:lnTo>
                <a:lnTo>
                  <a:pt x="0" y="23812"/>
                </a:lnTo>
                <a:lnTo>
                  <a:pt x="4763" y="7144"/>
                </a:lnTo>
                <a:lnTo>
                  <a:pt x="28575" y="0"/>
                </a:lnTo>
                <a:lnTo>
                  <a:pt x="57150" y="0"/>
                </a:lnTo>
                <a:lnTo>
                  <a:pt x="185738" y="40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F7A20F6-64AF-CE48-B04B-9F276A6BCC77}"/>
              </a:ext>
            </a:extLst>
          </p:cNvPr>
          <p:cNvSpPr/>
          <p:nvPr/>
        </p:nvSpPr>
        <p:spPr>
          <a:xfrm>
            <a:off x="5346700" y="2100263"/>
            <a:ext cx="1273175" cy="327025"/>
          </a:xfrm>
          <a:custGeom>
            <a:avLst/>
            <a:gdLst>
              <a:gd name="connsiteX0" fmla="*/ 921544 w 1273969"/>
              <a:gd name="connsiteY0" fmla="*/ 233362 h 326231"/>
              <a:gd name="connsiteX1" fmla="*/ 304800 w 1273969"/>
              <a:gd name="connsiteY1" fmla="*/ 326231 h 326231"/>
              <a:gd name="connsiteX2" fmla="*/ 7144 w 1273969"/>
              <a:gd name="connsiteY2" fmla="*/ 300037 h 326231"/>
              <a:gd name="connsiteX3" fmla="*/ 0 w 1273969"/>
              <a:gd name="connsiteY3" fmla="*/ 183356 h 326231"/>
              <a:gd name="connsiteX4" fmla="*/ 290513 w 1273969"/>
              <a:gd name="connsiteY4" fmla="*/ 140493 h 326231"/>
              <a:gd name="connsiteX5" fmla="*/ 711994 w 1273969"/>
              <a:gd name="connsiteY5" fmla="*/ 78581 h 326231"/>
              <a:gd name="connsiteX6" fmla="*/ 1264444 w 1273969"/>
              <a:gd name="connsiteY6" fmla="*/ 0 h 326231"/>
              <a:gd name="connsiteX7" fmla="*/ 1273969 w 1273969"/>
              <a:gd name="connsiteY7" fmla="*/ 183356 h 326231"/>
              <a:gd name="connsiteX8" fmla="*/ 921544 w 1273969"/>
              <a:gd name="connsiteY8" fmla="*/ 233362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3969" h="326231">
                <a:moveTo>
                  <a:pt x="921544" y="233362"/>
                </a:moveTo>
                <a:lnTo>
                  <a:pt x="304800" y="326231"/>
                </a:lnTo>
                <a:lnTo>
                  <a:pt x="7144" y="300037"/>
                </a:lnTo>
                <a:lnTo>
                  <a:pt x="0" y="183356"/>
                </a:lnTo>
                <a:lnTo>
                  <a:pt x="290513" y="140493"/>
                </a:lnTo>
                <a:lnTo>
                  <a:pt x="711994" y="78581"/>
                </a:lnTo>
                <a:lnTo>
                  <a:pt x="1264444" y="0"/>
                </a:lnTo>
                <a:lnTo>
                  <a:pt x="1273969" y="183356"/>
                </a:lnTo>
                <a:lnTo>
                  <a:pt x="921544" y="2333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675B2E5-4BD5-3944-9EEB-F05C852D5E9B}"/>
              </a:ext>
            </a:extLst>
          </p:cNvPr>
          <p:cNvSpPr/>
          <p:nvPr/>
        </p:nvSpPr>
        <p:spPr>
          <a:xfrm>
            <a:off x="5337175" y="2686050"/>
            <a:ext cx="1282700" cy="300038"/>
          </a:xfrm>
          <a:custGeom>
            <a:avLst/>
            <a:gdLst>
              <a:gd name="connsiteX0" fmla="*/ 807244 w 1283494"/>
              <a:gd name="connsiteY0" fmla="*/ 240506 h 300038"/>
              <a:gd name="connsiteX1" fmla="*/ 2382 w 1283494"/>
              <a:gd name="connsiteY1" fmla="*/ 300038 h 300038"/>
              <a:gd name="connsiteX2" fmla="*/ 0 w 1283494"/>
              <a:gd name="connsiteY2" fmla="*/ 147638 h 300038"/>
              <a:gd name="connsiteX3" fmla="*/ 483394 w 1283494"/>
              <a:gd name="connsiteY3" fmla="*/ 95250 h 300038"/>
              <a:gd name="connsiteX4" fmla="*/ 942975 w 1283494"/>
              <a:gd name="connsiteY4" fmla="*/ 38100 h 300038"/>
              <a:gd name="connsiteX5" fmla="*/ 1271588 w 1283494"/>
              <a:gd name="connsiteY5" fmla="*/ 0 h 300038"/>
              <a:gd name="connsiteX6" fmla="*/ 1283494 w 1283494"/>
              <a:gd name="connsiteY6" fmla="*/ 207169 h 300038"/>
              <a:gd name="connsiteX7" fmla="*/ 807244 w 1283494"/>
              <a:gd name="connsiteY7" fmla="*/ 240506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83494" h="300038">
                <a:moveTo>
                  <a:pt x="807244" y="240506"/>
                </a:moveTo>
                <a:lnTo>
                  <a:pt x="2382" y="300038"/>
                </a:lnTo>
                <a:lnTo>
                  <a:pt x="0" y="147638"/>
                </a:lnTo>
                <a:lnTo>
                  <a:pt x="483394" y="95250"/>
                </a:lnTo>
                <a:lnTo>
                  <a:pt x="942975" y="38100"/>
                </a:lnTo>
                <a:lnTo>
                  <a:pt x="1271588" y="0"/>
                </a:lnTo>
                <a:lnTo>
                  <a:pt x="1283494" y="207169"/>
                </a:lnTo>
                <a:lnTo>
                  <a:pt x="807244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B12429B-F2F3-8B4D-9BD7-CC18DB3936EF}"/>
              </a:ext>
            </a:extLst>
          </p:cNvPr>
          <p:cNvSpPr/>
          <p:nvPr/>
        </p:nvSpPr>
        <p:spPr>
          <a:xfrm>
            <a:off x="4903788" y="3065463"/>
            <a:ext cx="739775" cy="904875"/>
          </a:xfrm>
          <a:custGeom>
            <a:avLst/>
            <a:gdLst>
              <a:gd name="connsiteX0" fmla="*/ 183356 w 740569"/>
              <a:gd name="connsiteY0" fmla="*/ 619125 h 904875"/>
              <a:gd name="connsiteX1" fmla="*/ 269081 w 740569"/>
              <a:gd name="connsiteY1" fmla="*/ 485775 h 904875"/>
              <a:gd name="connsiteX2" fmla="*/ 335756 w 740569"/>
              <a:gd name="connsiteY2" fmla="*/ 383381 h 904875"/>
              <a:gd name="connsiteX3" fmla="*/ 357187 w 740569"/>
              <a:gd name="connsiteY3" fmla="*/ 323850 h 904875"/>
              <a:gd name="connsiteX4" fmla="*/ 371475 w 740569"/>
              <a:gd name="connsiteY4" fmla="*/ 269081 h 904875"/>
              <a:gd name="connsiteX5" fmla="*/ 376237 w 740569"/>
              <a:gd name="connsiteY5" fmla="*/ 228600 h 904875"/>
              <a:gd name="connsiteX6" fmla="*/ 376237 w 740569"/>
              <a:gd name="connsiteY6" fmla="*/ 197644 h 904875"/>
              <a:gd name="connsiteX7" fmla="*/ 369094 w 740569"/>
              <a:gd name="connsiteY7" fmla="*/ 169069 h 904875"/>
              <a:gd name="connsiteX8" fmla="*/ 354806 w 740569"/>
              <a:gd name="connsiteY8" fmla="*/ 142875 h 904875"/>
              <a:gd name="connsiteX9" fmla="*/ 333375 w 740569"/>
              <a:gd name="connsiteY9" fmla="*/ 123825 h 904875"/>
              <a:gd name="connsiteX10" fmla="*/ 307181 w 740569"/>
              <a:gd name="connsiteY10" fmla="*/ 107156 h 904875"/>
              <a:gd name="connsiteX11" fmla="*/ 285750 w 740569"/>
              <a:gd name="connsiteY11" fmla="*/ 100012 h 904875"/>
              <a:gd name="connsiteX12" fmla="*/ 276225 w 740569"/>
              <a:gd name="connsiteY12" fmla="*/ 90487 h 904875"/>
              <a:gd name="connsiteX13" fmla="*/ 257175 w 740569"/>
              <a:gd name="connsiteY13" fmla="*/ 64294 h 904875"/>
              <a:gd name="connsiteX14" fmla="*/ 250031 w 740569"/>
              <a:gd name="connsiteY14" fmla="*/ 40481 h 904875"/>
              <a:gd name="connsiteX15" fmla="*/ 257175 w 740569"/>
              <a:gd name="connsiteY15" fmla="*/ 19050 h 904875"/>
              <a:gd name="connsiteX16" fmla="*/ 273844 w 740569"/>
              <a:gd name="connsiteY16" fmla="*/ 7144 h 904875"/>
              <a:gd name="connsiteX17" fmla="*/ 319087 w 740569"/>
              <a:gd name="connsiteY17" fmla="*/ 0 h 904875"/>
              <a:gd name="connsiteX18" fmla="*/ 378619 w 740569"/>
              <a:gd name="connsiteY18" fmla="*/ 0 h 904875"/>
              <a:gd name="connsiteX19" fmla="*/ 447675 w 740569"/>
              <a:gd name="connsiteY19" fmla="*/ 16669 h 904875"/>
              <a:gd name="connsiteX20" fmla="*/ 528637 w 740569"/>
              <a:gd name="connsiteY20" fmla="*/ 57150 h 904875"/>
              <a:gd name="connsiteX21" fmla="*/ 592931 w 740569"/>
              <a:gd name="connsiteY21" fmla="*/ 95250 h 904875"/>
              <a:gd name="connsiteX22" fmla="*/ 650081 w 740569"/>
              <a:gd name="connsiteY22" fmla="*/ 135731 h 904875"/>
              <a:gd name="connsiteX23" fmla="*/ 690562 w 740569"/>
              <a:gd name="connsiteY23" fmla="*/ 169069 h 904875"/>
              <a:gd name="connsiteX24" fmla="*/ 719137 w 740569"/>
              <a:gd name="connsiteY24" fmla="*/ 207169 h 904875"/>
              <a:gd name="connsiteX25" fmla="*/ 738187 w 740569"/>
              <a:gd name="connsiteY25" fmla="*/ 238125 h 904875"/>
              <a:gd name="connsiteX26" fmla="*/ 740569 w 740569"/>
              <a:gd name="connsiteY26" fmla="*/ 259556 h 904875"/>
              <a:gd name="connsiteX27" fmla="*/ 726281 w 740569"/>
              <a:gd name="connsiteY27" fmla="*/ 280987 h 904875"/>
              <a:gd name="connsiteX28" fmla="*/ 695325 w 740569"/>
              <a:gd name="connsiteY28" fmla="*/ 295275 h 904875"/>
              <a:gd name="connsiteX29" fmla="*/ 657225 w 740569"/>
              <a:gd name="connsiteY29" fmla="*/ 309562 h 904875"/>
              <a:gd name="connsiteX30" fmla="*/ 633412 w 740569"/>
              <a:gd name="connsiteY30" fmla="*/ 328612 h 904875"/>
              <a:gd name="connsiteX31" fmla="*/ 585787 w 740569"/>
              <a:gd name="connsiteY31" fmla="*/ 373856 h 904875"/>
              <a:gd name="connsiteX32" fmla="*/ 538162 w 740569"/>
              <a:gd name="connsiteY32" fmla="*/ 428625 h 904875"/>
              <a:gd name="connsiteX33" fmla="*/ 361950 w 740569"/>
              <a:gd name="connsiteY33" fmla="*/ 607219 h 904875"/>
              <a:gd name="connsiteX34" fmla="*/ 71437 w 740569"/>
              <a:gd name="connsiteY34" fmla="*/ 897731 h 904875"/>
              <a:gd name="connsiteX35" fmla="*/ 0 w 740569"/>
              <a:gd name="connsiteY35" fmla="*/ 904875 h 904875"/>
              <a:gd name="connsiteX36" fmla="*/ 183356 w 740569"/>
              <a:gd name="connsiteY36" fmla="*/ 619125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40569" h="904875">
                <a:moveTo>
                  <a:pt x="183356" y="619125"/>
                </a:moveTo>
                <a:lnTo>
                  <a:pt x="269081" y="485775"/>
                </a:lnTo>
                <a:lnTo>
                  <a:pt x="335756" y="383381"/>
                </a:lnTo>
                <a:lnTo>
                  <a:pt x="357187" y="323850"/>
                </a:lnTo>
                <a:lnTo>
                  <a:pt x="371475" y="269081"/>
                </a:lnTo>
                <a:lnTo>
                  <a:pt x="376237" y="228600"/>
                </a:lnTo>
                <a:lnTo>
                  <a:pt x="376237" y="197644"/>
                </a:lnTo>
                <a:lnTo>
                  <a:pt x="369094" y="169069"/>
                </a:lnTo>
                <a:lnTo>
                  <a:pt x="354806" y="142875"/>
                </a:lnTo>
                <a:lnTo>
                  <a:pt x="333375" y="123825"/>
                </a:lnTo>
                <a:lnTo>
                  <a:pt x="307181" y="107156"/>
                </a:lnTo>
                <a:lnTo>
                  <a:pt x="285750" y="100012"/>
                </a:lnTo>
                <a:lnTo>
                  <a:pt x="276225" y="90487"/>
                </a:lnTo>
                <a:lnTo>
                  <a:pt x="257175" y="64294"/>
                </a:lnTo>
                <a:lnTo>
                  <a:pt x="250031" y="40481"/>
                </a:lnTo>
                <a:lnTo>
                  <a:pt x="257175" y="19050"/>
                </a:lnTo>
                <a:lnTo>
                  <a:pt x="273844" y="7144"/>
                </a:lnTo>
                <a:lnTo>
                  <a:pt x="319087" y="0"/>
                </a:lnTo>
                <a:lnTo>
                  <a:pt x="378619" y="0"/>
                </a:lnTo>
                <a:lnTo>
                  <a:pt x="447675" y="16669"/>
                </a:lnTo>
                <a:lnTo>
                  <a:pt x="528637" y="57150"/>
                </a:lnTo>
                <a:lnTo>
                  <a:pt x="592931" y="95250"/>
                </a:lnTo>
                <a:lnTo>
                  <a:pt x="650081" y="135731"/>
                </a:lnTo>
                <a:lnTo>
                  <a:pt x="690562" y="169069"/>
                </a:lnTo>
                <a:lnTo>
                  <a:pt x="719137" y="207169"/>
                </a:lnTo>
                <a:lnTo>
                  <a:pt x="738187" y="238125"/>
                </a:lnTo>
                <a:lnTo>
                  <a:pt x="740569" y="259556"/>
                </a:lnTo>
                <a:lnTo>
                  <a:pt x="726281" y="280987"/>
                </a:lnTo>
                <a:lnTo>
                  <a:pt x="695325" y="295275"/>
                </a:lnTo>
                <a:lnTo>
                  <a:pt x="657225" y="309562"/>
                </a:lnTo>
                <a:lnTo>
                  <a:pt x="633412" y="328612"/>
                </a:lnTo>
                <a:lnTo>
                  <a:pt x="585787" y="373856"/>
                </a:lnTo>
                <a:lnTo>
                  <a:pt x="538162" y="428625"/>
                </a:lnTo>
                <a:lnTo>
                  <a:pt x="361950" y="607219"/>
                </a:lnTo>
                <a:lnTo>
                  <a:pt x="71437" y="897731"/>
                </a:lnTo>
                <a:lnTo>
                  <a:pt x="0" y="904875"/>
                </a:lnTo>
                <a:lnTo>
                  <a:pt x="183356" y="619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4DD41D9-2D21-8F42-B1CA-D981137CE06B}"/>
              </a:ext>
            </a:extLst>
          </p:cNvPr>
          <p:cNvSpPr/>
          <p:nvPr/>
        </p:nvSpPr>
        <p:spPr>
          <a:xfrm>
            <a:off x="3871913" y="3733800"/>
            <a:ext cx="2003425" cy="428625"/>
          </a:xfrm>
          <a:custGeom>
            <a:avLst/>
            <a:gdLst>
              <a:gd name="connsiteX0" fmla="*/ 1300162 w 2002631"/>
              <a:gd name="connsiteY0" fmla="*/ 297656 h 428625"/>
              <a:gd name="connsiteX1" fmla="*/ 907256 w 2002631"/>
              <a:gd name="connsiteY1" fmla="*/ 345281 h 428625"/>
              <a:gd name="connsiteX2" fmla="*/ 719137 w 2002631"/>
              <a:gd name="connsiteY2" fmla="*/ 366713 h 428625"/>
              <a:gd name="connsiteX3" fmla="*/ 497681 w 2002631"/>
              <a:gd name="connsiteY3" fmla="*/ 390525 h 428625"/>
              <a:gd name="connsiteX4" fmla="*/ 307181 w 2002631"/>
              <a:gd name="connsiteY4" fmla="*/ 428625 h 428625"/>
              <a:gd name="connsiteX5" fmla="*/ 288131 w 2002631"/>
              <a:gd name="connsiteY5" fmla="*/ 428625 h 428625"/>
              <a:gd name="connsiteX6" fmla="*/ 252412 w 2002631"/>
              <a:gd name="connsiteY6" fmla="*/ 407194 h 428625"/>
              <a:gd name="connsiteX7" fmla="*/ 183356 w 2002631"/>
              <a:gd name="connsiteY7" fmla="*/ 352425 h 428625"/>
              <a:gd name="connsiteX8" fmla="*/ 119062 w 2002631"/>
              <a:gd name="connsiteY8" fmla="*/ 288131 h 428625"/>
              <a:gd name="connsiteX9" fmla="*/ 66675 w 2002631"/>
              <a:gd name="connsiteY9" fmla="*/ 230981 h 428625"/>
              <a:gd name="connsiteX10" fmla="*/ 30956 w 2002631"/>
              <a:gd name="connsiteY10" fmla="*/ 173831 h 428625"/>
              <a:gd name="connsiteX11" fmla="*/ 2381 w 2002631"/>
              <a:gd name="connsiteY11" fmla="*/ 128588 h 428625"/>
              <a:gd name="connsiteX12" fmla="*/ 0 w 2002631"/>
              <a:gd name="connsiteY12" fmla="*/ 100013 h 428625"/>
              <a:gd name="connsiteX13" fmla="*/ 7143 w 2002631"/>
              <a:gd name="connsiteY13" fmla="*/ 76200 h 428625"/>
              <a:gd name="connsiteX14" fmla="*/ 14287 w 2002631"/>
              <a:gd name="connsiteY14" fmla="*/ 64294 h 428625"/>
              <a:gd name="connsiteX15" fmla="*/ 28575 w 2002631"/>
              <a:gd name="connsiteY15" fmla="*/ 64294 h 428625"/>
              <a:gd name="connsiteX16" fmla="*/ 47625 w 2002631"/>
              <a:gd name="connsiteY16" fmla="*/ 71438 h 428625"/>
              <a:gd name="connsiteX17" fmla="*/ 85725 w 2002631"/>
              <a:gd name="connsiteY17" fmla="*/ 111919 h 428625"/>
              <a:gd name="connsiteX18" fmla="*/ 123825 w 2002631"/>
              <a:gd name="connsiteY18" fmla="*/ 150019 h 428625"/>
              <a:gd name="connsiteX19" fmla="*/ 157162 w 2002631"/>
              <a:gd name="connsiteY19" fmla="*/ 173831 h 428625"/>
              <a:gd name="connsiteX20" fmla="*/ 195262 w 2002631"/>
              <a:gd name="connsiteY20" fmla="*/ 195263 h 428625"/>
              <a:gd name="connsiteX21" fmla="*/ 240506 w 2002631"/>
              <a:gd name="connsiteY21" fmla="*/ 211931 h 428625"/>
              <a:gd name="connsiteX22" fmla="*/ 278606 w 2002631"/>
              <a:gd name="connsiteY22" fmla="*/ 223838 h 428625"/>
              <a:gd name="connsiteX23" fmla="*/ 316706 w 2002631"/>
              <a:gd name="connsiteY23" fmla="*/ 228600 h 428625"/>
              <a:gd name="connsiteX24" fmla="*/ 361950 w 2002631"/>
              <a:gd name="connsiteY24" fmla="*/ 233363 h 428625"/>
              <a:gd name="connsiteX25" fmla="*/ 411956 w 2002631"/>
              <a:gd name="connsiteY25" fmla="*/ 233363 h 428625"/>
              <a:gd name="connsiteX26" fmla="*/ 507206 w 2002631"/>
              <a:gd name="connsiteY26" fmla="*/ 230981 h 428625"/>
              <a:gd name="connsiteX27" fmla="*/ 638175 w 2002631"/>
              <a:gd name="connsiteY27" fmla="*/ 219075 h 428625"/>
              <a:gd name="connsiteX28" fmla="*/ 931068 w 2002631"/>
              <a:gd name="connsiteY28" fmla="*/ 185738 h 428625"/>
              <a:gd name="connsiteX29" fmla="*/ 1090612 w 2002631"/>
              <a:gd name="connsiteY29" fmla="*/ 164306 h 428625"/>
              <a:gd name="connsiteX30" fmla="*/ 1204912 w 2002631"/>
              <a:gd name="connsiteY30" fmla="*/ 142875 h 428625"/>
              <a:gd name="connsiteX31" fmla="*/ 1302543 w 2002631"/>
              <a:gd name="connsiteY31" fmla="*/ 130969 h 428625"/>
              <a:gd name="connsiteX32" fmla="*/ 1409700 w 2002631"/>
              <a:gd name="connsiteY32" fmla="*/ 107156 h 428625"/>
              <a:gd name="connsiteX33" fmla="*/ 1614487 w 2002631"/>
              <a:gd name="connsiteY33" fmla="*/ 50006 h 428625"/>
              <a:gd name="connsiteX34" fmla="*/ 1631156 w 2002631"/>
              <a:gd name="connsiteY34" fmla="*/ 33338 h 428625"/>
              <a:gd name="connsiteX35" fmla="*/ 1659731 w 2002631"/>
              <a:gd name="connsiteY35" fmla="*/ 14288 h 428625"/>
              <a:gd name="connsiteX36" fmla="*/ 1700212 w 2002631"/>
              <a:gd name="connsiteY36" fmla="*/ 0 h 428625"/>
              <a:gd name="connsiteX37" fmla="*/ 1728787 w 2002631"/>
              <a:gd name="connsiteY37" fmla="*/ 0 h 428625"/>
              <a:gd name="connsiteX38" fmla="*/ 1774031 w 2002631"/>
              <a:gd name="connsiteY38" fmla="*/ 11906 h 428625"/>
              <a:gd name="connsiteX39" fmla="*/ 1835943 w 2002631"/>
              <a:gd name="connsiteY39" fmla="*/ 38100 h 428625"/>
              <a:gd name="connsiteX40" fmla="*/ 1883568 w 2002631"/>
              <a:gd name="connsiteY40" fmla="*/ 66675 h 428625"/>
              <a:gd name="connsiteX41" fmla="*/ 1914525 w 2002631"/>
              <a:gd name="connsiteY41" fmla="*/ 90488 h 428625"/>
              <a:gd name="connsiteX42" fmla="*/ 1950243 w 2002631"/>
              <a:gd name="connsiteY42" fmla="*/ 126206 h 428625"/>
              <a:gd name="connsiteX43" fmla="*/ 1985962 w 2002631"/>
              <a:gd name="connsiteY43" fmla="*/ 161925 h 428625"/>
              <a:gd name="connsiteX44" fmla="*/ 2002631 w 2002631"/>
              <a:gd name="connsiteY44" fmla="*/ 207169 h 428625"/>
              <a:gd name="connsiteX45" fmla="*/ 2002631 w 2002631"/>
              <a:gd name="connsiteY45" fmla="*/ 238125 h 428625"/>
              <a:gd name="connsiteX46" fmla="*/ 1985962 w 2002631"/>
              <a:gd name="connsiteY46" fmla="*/ 259556 h 428625"/>
              <a:gd name="connsiteX47" fmla="*/ 1964531 w 2002631"/>
              <a:gd name="connsiteY47" fmla="*/ 273844 h 428625"/>
              <a:gd name="connsiteX48" fmla="*/ 1912143 w 2002631"/>
              <a:gd name="connsiteY48" fmla="*/ 280988 h 428625"/>
              <a:gd name="connsiteX49" fmla="*/ 1709737 w 2002631"/>
              <a:gd name="connsiteY49" fmla="*/ 278606 h 428625"/>
              <a:gd name="connsiteX50" fmla="*/ 1300162 w 2002631"/>
              <a:gd name="connsiteY50" fmla="*/ 297656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02631" h="428625">
                <a:moveTo>
                  <a:pt x="1300162" y="297656"/>
                </a:moveTo>
                <a:lnTo>
                  <a:pt x="907256" y="345281"/>
                </a:lnTo>
                <a:lnTo>
                  <a:pt x="719137" y="366713"/>
                </a:lnTo>
                <a:lnTo>
                  <a:pt x="497681" y="390525"/>
                </a:lnTo>
                <a:lnTo>
                  <a:pt x="307181" y="428625"/>
                </a:lnTo>
                <a:lnTo>
                  <a:pt x="288131" y="428625"/>
                </a:lnTo>
                <a:lnTo>
                  <a:pt x="252412" y="407194"/>
                </a:lnTo>
                <a:lnTo>
                  <a:pt x="183356" y="352425"/>
                </a:lnTo>
                <a:lnTo>
                  <a:pt x="119062" y="288131"/>
                </a:lnTo>
                <a:lnTo>
                  <a:pt x="66675" y="230981"/>
                </a:lnTo>
                <a:lnTo>
                  <a:pt x="30956" y="173831"/>
                </a:lnTo>
                <a:lnTo>
                  <a:pt x="2381" y="128588"/>
                </a:lnTo>
                <a:lnTo>
                  <a:pt x="0" y="100013"/>
                </a:lnTo>
                <a:lnTo>
                  <a:pt x="7143" y="76200"/>
                </a:lnTo>
                <a:lnTo>
                  <a:pt x="14287" y="64294"/>
                </a:lnTo>
                <a:lnTo>
                  <a:pt x="28575" y="64294"/>
                </a:lnTo>
                <a:lnTo>
                  <a:pt x="47625" y="71438"/>
                </a:lnTo>
                <a:lnTo>
                  <a:pt x="85725" y="111919"/>
                </a:lnTo>
                <a:lnTo>
                  <a:pt x="123825" y="150019"/>
                </a:lnTo>
                <a:lnTo>
                  <a:pt x="157162" y="173831"/>
                </a:lnTo>
                <a:lnTo>
                  <a:pt x="195262" y="195263"/>
                </a:lnTo>
                <a:lnTo>
                  <a:pt x="240506" y="211931"/>
                </a:lnTo>
                <a:lnTo>
                  <a:pt x="278606" y="223838"/>
                </a:lnTo>
                <a:lnTo>
                  <a:pt x="316706" y="228600"/>
                </a:lnTo>
                <a:lnTo>
                  <a:pt x="361950" y="233363"/>
                </a:lnTo>
                <a:lnTo>
                  <a:pt x="411956" y="233363"/>
                </a:lnTo>
                <a:lnTo>
                  <a:pt x="507206" y="230981"/>
                </a:lnTo>
                <a:lnTo>
                  <a:pt x="638175" y="219075"/>
                </a:lnTo>
                <a:lnTo>
                  <a:pt x="931068" y="185738"/>
                </a:lnTo>
                <a:lnTo>
                  <a:pt x="1090612" y="164306"/>
                </a:lnTo>
                <a:lnTo>
                  <a:pt x="1204912" y="142875"/>
                </a:lnTo>
                <a:lnTo>
                  <a:pt x="1302543" y="130969"/>
                </a:lnTo>
                <a:lnTo>
                  <a:pt x="1409700" y="107156"/>
                </a:lnTo>
                <a:lnTo>
                  <a:pt x="1614487" y="50006"/>
                </a:lnTo>
                <a:lnTo>
                  <a:pt x="1631156" y="33338"/>
                </a:lnTo>
                <a:lnTo>
                  <a:pt x="1659731" y="14288"/>
                </a:lnTo>
                <a:lnTo>
                  <a:pt x="1700212" y="0"/>
                </a:lnTo>
                <a:lnTo>
                  <a:pt x="1728787" y="0"/>
                </a:lnTo>
                <a:lnTo>
                  <a:pt x="1774031" y="11906"/>
                </a:lnTo>
                <a:lnTo>
                  <a:pt x="1835943" y="38100"/>
                </a:lnTo>
                <a:lnTo>
                  <a:pt x="1883568" y="66675"/>
                </a:lnTo>
                <a:lnTo>
                  <a:pt x="1914525" y="90488"/>
                </a:lnTo>
                <a:lnTo>
                  <a:pt x="1950243" y="126206"/>
                </a:lnTo>
                <a:lnTo>
                  <a:pt x="1985962" y="161925"/>
                </a:lnTo>
                <a:lnTo>
                  <a:pt x="2002631" y="207169"/>
                </a:lnTo>
                <a:lnTo>
                  <a:pt x="2002631" y="238125"/>
                </a:lnTo>
                <a:lnTo>
                  <a:pt x="1985962" y="259556"/>
                </a:lnTo>
                <a:lnTo>
                  <a:pt x="1964531" y="273844"/>
                </a:lnTo>
                <a:lnTo>
                  <a:pt x="1912143" y="280988"/>
                </a:lnTo>
                <a:lnTo>
                  <a:pt x="1709737" y="278606"/>
                </a:lnTo>
                <a:lnTo>
                  <a:pt x="1300162" y="2976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B96C9BC-0748-9A45-8F82-E69D2A859751}"/>
              </a:ext>
            </a:extLst>
          </p:cNvPr>
          <p:cNvSpPr/>
          <p:nvPr/>
        </p:nvSpPr>
        <p:spPr>
          <a:xfrm>
            <a:off x="3575050" y="4335463"/>
            <a:ext cx="2568575" cy="474662"/>
          </a:xfrm>
          <a:custGeom>
            <a:avLst/>
            <a:gdLst>
              <a:gd name="connsiteX0" fmla="*/ 1626394 w 2569369"/>
              <a:gd name="connsiteY0" fmla="*/ 261938 h 473869"/>
              <a:gd name="connsiteX1" fmla="*/ 1269207 w 2569369"/>
              <a:gd name="connsiteY1" fmla="*/ 297657 h 473869"/>
              <a:gd name="connsiteX2" fmla="*/ 957263 w 2569369"/>
              <a:gd name="connsiteY2" fmla="*/ 347663 h 473869"/>
              <a:gd name="connsiteX3" fmla="*/ 669132 w 2569369"/>
              <a:gd name="connsiteY3" fmla="*/ 392907 h 473869"/>
              <a:gd name="connsiteX4" fmla="*/ 521494 w 2569369"/>
              <a:gd name="connsiteY4" fmla="*/ 419100 h 473869"/>
              <a:gd name="connsiteX5" fmla="*/ 461963 w 2569369"/>
              <a:gd name="connsiteY5" fmla="*/ 433388 h 473869"/>
              <a:gd name="connsiteX6" fmla="*/ 357188 w 2569369"/>
              <a:gd name="connsiteY6" fmla="*/ 473869 h 473869"/>
              <a:gd name="connsiteX7" fmla="*/ 338138 w 2569369"/>
              <a:gd name="connsiteY7" fmla="*/ 473869 h 473869"/>
              <a:gd name="connsiteX8" fmla="*/ 290513 w 2569369"/>
              <a:gd name="connsiteY8" fmla="*/ 457200 h 473869"/>
              <a:gd name="connsiteX9" fmla="*/ 207169 w 2569369"/>
              <a:gd name="connsiteY9" fmla="*/ 411957 h 473869"/>
              <a:gd name="connsiteX10" fmla="*/ 157163 w 2569369"/>
              <a:gd name="connsiteY10" fmla="*/ 378619 h 473869"/>
              <a:gd name="connsiteX11" fmla="*/ 102394 w 2569369"/>
              <a:gd name="connsiteY11" fmla="*/ 328613 h 473869"/>
              <a:gd name="connsiteX12" fmla="*/ 69057 w 2569369"/>
              <a:gd name="connsiteY12" fmla="*/ 295275 h 473869"/>
              <a:gd name="connsiteX13" fmla="*/ 33338 w 2569369"/>
              <a:gd name="connsiteY13" fmla="*/ 250032 h 473869"/>
              <a:gd name="connsiteX14" fmla="*/ 9525 w 2569369"/>
              <a:gd name="connsiteY14" fmla="*/ 214313 h 473869"/>
              <a:gd name="connsiteX15" fmla="*/ 0 w 2569369"/>
              <a:gd name="connsiteY15" fmla="*/ 188119 h 473869"/>
              <a:gd name="connsiteX16" fmla="*/ 2382 w 2569369"/>
              <a:gd name="connsiteY16" fmla="*/ 159544 h 473869"/>
              <a:gd name="connsiteX17" fmla="*/ 11907 w 2569369"/>
              <a:gd name="connsiteY17" fmla="*/ 150019 h 473869"/>
              <a:gd name="connsiteX18" fmla="*/ 35719 w 2569369"/>
              <a:gd name="connsiteY18" fmla="*/ 150019 h 473869"/>
              <a:gd name="connsiteX19" fmla="*/ 109538 w 2569369"/>
              <a:gd name="connsiteY19" fmla="*/ 190500 h 473869"/>
              <a:gd name="connsiteX20" fmla="*/ 209550 w 2569369"/>
              <a:gd name="connsiteY20" fmla="*/ 235744 h 473869"/>
              <a:gd name="connsiteX21" fmla="*/ 264319 w 2569369"/>
              <a:gd name="connsiteY21" fmla="*/ 259557 h 473869"/>
              <a:gd name="connsiteX22" fmla="*/ 295275 w 2569369"/>
              <a:gd name="connsiteY22" fmla="*/ 264319 h 473869"/>
              <a:gd name="connsiteX23" fmla="*/ 352425 w 2569369"/>
              <a:gd name="connsiteY23" fmla="*/ 266700 h 473869"/>
              <a:gd name="connsiteX24" fmla="*/ 435769 w 2569369"/>
              <a:gd name="connsiteY24" fmla="*/ 259557 h 473869"/>
              <a:gd name="connsiteX25" fmla="*/ 557213 w 2569369"/>
              <a:gd name="connsiteY25" fmla="*/ 238125 h 473869"/>
              <a:gd name="connsiteX26" fmla="*/ 842963 w 2569369"/>
              <a:gd name="connsiteY26" fmla="*/ 192882 h 473869"/>
              <a:gd name="connsiteX27" fmla="*/ 1045369 w 2569369"/>
              <a:gd name="connsiteY27" fmla="*/ 164307 h 473869"/>
              <a:gd name="connsiteX28" fmla="*/ 1335882 w 2569369"/>
              <a:gd name="connsiteY28" fmla="*/ 119063 h 473869"/>
              <a:gd name="connsiteX29" fmla="*/ 1557338 w 2569369"/>
              <a:gd name="connsiteY29" fmla="*/ 97632 h 473869"/>
              <a:gd name="connsiteX30" fmla="*/ 1897857 w 2569369"/>
              <a:gd name="connsiteY30" fmla="*/ 61913 h 473869"/>
              <a:gd name="connsiteX31" fmla="*/ 1990725 w 2569369"/>
              <a:gd name="connsiteY31" fmla="*/ 54769 h 473869"/>
              <a:gd name="connsiteX32" fmla="*/ 2016919 w 2569369"/>
              <a:gd name="connsiteY32" fmla="*/ 33338 h 473869"/>
              <a:gd name="connsiteX33" fmla="*/ 2040732 w 2569369"/>
              <a:gd name="connsiteY33" fmla="*/ 16669 h 473869"/>
              <a:gd name="connsiteX34" fmla="*/ 2069307 w 2569369"/>
              <a:gd name="connsiteY34" fmla="*/ 4763 h 473869"/>
              <a:gd name="connsiteX35" fmla="*/ 2105025 w 2569369"/>
              <a:gd name="connsiteY35" fmla="*/ 0 h 473869"/>
              <a:gd name="connsiteX36" fmla="*/ 2150269 w 2569369"/>
              <a:gd name="connsiteY36" fmla="*/ 7144 h 473869"/>
              <a:gd name="connsiteX37" fmla="*/ 2238375 w 2569369"/>
              <a:gd name="connsiteY37" fmla="*/ 26194 h 473869"/>
              <a:gd name="connsiteX38" fmla="*/ 2345532 w 2569369"/>
              <a:gd name="connsiteY38" fmla="*/ 57150 h 473869"/>
              <a:gd name="connsiteX39" fmla="*/ 2424113 w 2569369"/>
              <a:gd name="connsiteY39" fmla="*/ 88107 h 473869"/>
              <a:gd name="connsiteX40" fmla="*/ 2483644 w 2569369"/>
              <a:gd name="connsiteY40" fmla="*/ 119063 h 473869"/>
              <a:gd name="connsiteX41" fmla="*/ 2514600 w 2569369"/>
              <a:gd name="connsiteY41" fmla="*/ 140494 h 473869"/>
              <a:gd name="connsiteX42" fmla="*/ 2543175 w 2569369"/>
              <a:gd name="connsiteY42" fmla="*/ 169069 h 473869"/>
              <a:gd name="connsiteX43" fmla="*/ 2559844 w 2569369"/>
              <a:gd name="connsiteY43" fmla="*/ 192882 h 473869"/>
              <a:gd name="connsiteX44" fmla="*/ 2569369 w 2569369"/>
              <a:gd name="connsiteY44" fmla="*/ 216694 h 473869"/>
              <a:gd name="connsiteX45" fmla="*/ 2564607 w 2569369"/>
              <a:gd name="connsiteY45" fmla="*/ 245269 h 473869"/>
              <a:gd name="connsiteX46" fmla="*/ 2538413 w 2569369"/>
              <a:gd name="connsiteY46" fmla="*/ 264319 h 473869"/>
              <a:gd name="connsiteX47" fmla="*/ 2500313 w 2569369"/>
              <a:gd name="connsiteY47" fmla="*/ 276225 h 473869"/>
              <a:gd name="connsiteX48" fmla="*/ 2431257 w 2569369"/>
              <a:gd name="connsiteY48" fmla="*/ 273844 h 473869"/>
              <a:gd name="connsiteX49" fmla="*/ 2271713 w 2569369"/>
              <a:gd name="connsiteY49" fmla="*/ 259557 h 473869"/>
              <a:gd name="connsiteX50" fmla="*/ 2035969 w 2569369"/>
              <a:gd name="connsiteY50" fmla="*/ 254794 h 473869"/>
              <a:gd name="connsiteX51" fmla="*/ 1762125 w 2569369"/>
              <a:gd name="connsiteY51" fmla="*/ 257175 h 473869"/>
              <a:gd name="connsiteX52" fmla="*/ 1626394 w 2569369"/>
              <a:gd name="connsiteY52" fmla="*/ 261938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69369" h="473869">
                <a:moveTo>
                  <a:pt x="1626394" y="261938"/>
                </a:moveTo>
                <a:lnTo>
                  <a:pt x="1269207" y="297657"/>
                </a:lnTo>
                <a:lnTo>
                  <a:pt x="957263" y="347663"/>
                </a:lnTo>
                <a:lnTo>
                  <a:pt x="669132" y="392907"/>
                </a:lnTo>
                <a:lnTo>
                  <a:pt x="521494" y="419100"/>
                </a:lnTo>
                <a:lnTo>
                  <a:pt x="461963" y="433388"/>
                </a:lnTo>
                <a:lnTo>
                  <a:pt x="357188" y="473869"/>
                </a:lnTo>
                <a:lnTo>
                  <a:pt x="338138" y="473869"/>
                </a:lnTo>
                <a:lnTo>
                  <a:pt x="290513" y="457200"/>
                </a:lnTo>
                <a:lnTo>
                  <a:pt x="207169" y="411957"/>
                </a:lnTo>
                <a:lnTo>
                  <a:pt x="157163" y="378619"/>
                </a:lnTo>
                <a:lnTo>
                  <a:pt x="102394" y="328613"/>
                </a:lnTo>
                <a:lnTo>
                  <a:pt x="69057" y="295275"/>
                </a:lnTo>
                <a:lnTo>
                  <a:pt x="33338" y="250032"/>
                </a:lnTo>
                <a:lnTo>
                  <a:pt x="9525" y="214313"/>
                </a:lnTo>
                <a:lnTo>
                  <a:pt x="0" y="188119"/>
                </a:lnTo>
                <a:lnTo>
                  <a:pt x="2382" y="159544"/>
                </a:lnTo>
                <a:lnTo>
                  <a:pt x="11907" y="150019"/>
                </a:lnTo>
                <a:lnTo>
                  <a:pt x="35719" y="150019"/>
                </a:lnTo>
                <a:lnTo>
                  <a:pt x="109538" y="190500"/>
                </a:lnTo>
                <a:lnTo>
                  <a:pt x="209550" y="235744"/>
                </a:lnTo>
                <a:lnTo>
                  <a:pt x="264319" y="259557"/>
                </a:lnTo>
                <a:lnTo>
                  <a:pt x="295275" y="264319"/>
                </a:lnTo>
                <a:lnTo>
                  <a:pt x="352425" y="266700"/>
                </a:lnTo>
                <a:lnTo>
                  <a:pt x="435769" y="259557"/>
                </a:lnTo>
                <a:lnTo>
                  <a:pt x="557213" y="238125"/>
                </a:lnTo>
                <a:lnTo>
                  <a:pt x="842963" y="192882"/>
                </a:lnTo>
                <a:lnTo>
                  <a:pt x="1045369" y="164307"/>
                </a:lnTo>
                <a:lnTo>
                  <a:pt x="1335882" y="119063"/>
                </a:lnTo>
                <a:lnTo>
                  <a:pt x="1557338" y="97632"/>
                </a:lnTo>
                <a:lnTo>
                  <a:pt x="1897857" y="61913"/>
                </a:lnTo>
                <a:lnTo>
                  <a:pt x="1990725" y="54769"/>
                </a:lnTo>
                <a:lnTo>
                  <a:pt x="2016919" y="33338"/>
                </a:lnTo>
                <a:lnTo>
                  <a:pt x="2040732" y="16669"/>
                </a:lnTo>
                <a:lnTo>
                  <a:pt x="2069307" y="4763"/>
                </a:lnTo>
                <a:lnTo>
                  <a:pt x="2105025" y="0"/>
                </a:lnTo>
                <a:lnTo>
                  <a:pt x="2150269" y="7144"/>
                </a:lnTo>
                <a:lnTo>
                  <a:pt x="2238375" y="26194"/>
                </a:lnTo>
                <a:lnTo>
                  <a:pt x="2345532" y="57150"/>
                </a:lnTo>
                <a:lnTo>
                  <a:pt x="2424113" y="88107"/>
                </a:lnTo>
                <a:lnTo>
                  <a:pt x="2483644" y="119063"/>
                </a:lnTo>
                <a:lnTo>
                  <a:pt x="2514600" y="140494"/>
                </a:lnTo>
                <a:lnTo>
                  <a:pt x="2543175" y="169069"/>
                </a:lnTo>
                <a:lnTo>
                  <a:pt x="2559844" y="192882"/>
                </a:lnTo>
                <a:lnTo>
                  <a:pt x="2569369" y="216694"/>
                </a:lnTo>
                <a:lnTo>
                  <a:pt x="2564607" y="245269"/>
                </a:lnTo>
                <a:lnTo>
                  <a:pt x="2538413" y="264319"/>
                </a:lnTo>
                <a:lnTo>
                  <a:pt x="2500313" y="276225"/>
                </a:lnTo>
                <a:lnTo>
                  <a:pt x="2431257" y="273844"/>
                </a:lnTo>
                <a:lnTo>
                  <a:pt x="2271713" y="259557"/>
                </a:lnTo>
                <a:lnTo>
                  <a:pt x="2035969" y="254794"/>
                </a:lnTo>
                <a:lnTo>
                  <a:pt x="1762125" y="257175"/>
                </a:lnTo>
                <a:lnTo>
                  <a:pt x="1626394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8F8E7E6-52C8-AA49-83B6-BE1B4848F1BF}"/>
              </a:ext>
            </a:extLst>
          </p:cNvPr>
          <p:cNvSpPr/>
          <p:nvPr/>
        </p:nvSpPr>
        <p:spPr>
          <a:xfrm>
            <a:off x="3551238" y="4011613"/>
            <a:ext cx="1444625" cy="1720850"/>
          </a:xfrm>
          <a:custGeom>
            <a:avLst/>
            <a:gdLst>
              <a:gd name="connsiteX0" fmla="*/ 807244 w 1445419"/>
              <a:gd name="connsiteY0" fmla="*/ 1331119 h 1719263"/>
              <a:gd name="connsiteX1" fmla="*/ 633412 w 1445419"/>
              <a:gd name="connsiteY1" fmla="*/ 1454944 h 1719263"/>
              <a:gd name="connsiteX2" fmla="*/ 483394 w 1445419"/>
              <a:gd name="connsiteY2" fmla="*/ 1543050 h 1719263"/>
              <a:gd name="connsiteX3" fmla="*/ 314325 w 1445419"/>
              <a:gd name="connsiteY3" fmla="*/ 1621632 h 1719263"/>
              <a:gd name="connsiteX4" fmla="*/ 128587 w 1445419"/>
              <a:gd name="connsiteY4" fmla="*/ 1693069 h 1719263"/>
              <a:gd name="connsiteX5" fmla="*/ 59531 w 1445419"/>
              <a:gd name="connsiteY5" fmla="*/ 1716882 h 1719263"/>
              <a:gd name="connsiteX6" fmla="*/ 35719 w 1445419"/>
              <a:gd name="connsiteY6" fmla="*/ 1719263 h 1719263"/>
              <a:gd name="connsiteX7" fmla="*/ 14287 w 1445419"/>
              <a:gd name="connsiteY7" fmla="*/ 1719263 h 1719263"/>
              <a:gd name="connsiteX8" fmla="*/ 2381 w 1445419"/>
              <a:gd name="connsiteY8" fmla="*/ 1709738 h 1719263"/>
              <a:gd name="connsiteX9" fmla="*/ 0 w 1445419"/>
              <a:gd name="connsiteY9" fmla="*/ 1695450 h 1719263"/>
              <a:gd name="connsiteX10" fmla="*/ 9525 w 1445419"/>
              <a:gd name="connsiteY10" fmla="*/ 1674019 h 1719263"/>
              <a:gd name="connsiteX11" fmla="*/ 28575 w 1445419"/>
              <a:gd name="connsiteY11" fmla="*/ 1654969 h 1719263"/>
              <a:gd name="connsiteX12" fmla="*/ 71437 w 1445419"/>
              <a:gd name="connsiteY12" fmla="*/ 1631157 h 1719263"/>
              <a:gd name="connsiteX13" fmla="*/ 128587 w 1445419"/>
              <a:gd name="connsiteY13" fmla="*/ 1602582 h 1719263"/>
              <a:gd name="connsiteX14" fmla="*/ 216694 w 1445419"/>
              <a:gd name="connsiteY14" fmla="*/ 1554957 h 1719263"/>
              <a:gd name="connsiteX15" fmla="*/ 342900 w 1445419"/>
              <a:gd name="connsiteY15" fmla="*/ 1473994 h 1719263"/>
              <a:gd name="connsiteX16" fmla="*/ 461962 w 1445419"/>
              <a:gd name="connsiteY16" fmla="*/ 1388269 h 1719263"/>
              <a:gd name="connsiteX17" fmla="*/ 581025 w 1445419"/>
              <a:gd name="connsiteY17" fmla="*/ 1288257 h 1719263"/>
              <a:gd name="connsiteX18" fmla="*/ 661987 w 1445419"/>
              <a:gd name="connsiteY18" fmla="*/ 1214438 h 1719263"/>
              <a:gd name="connsiteX19" fmla="*/ 745331 w 1445419"/>
              <a:gd name="connsiteY19" fmla="*/ 1121569 h 1719263"/>
              <a:gd name="connsiteX20" fmla="*/ 814387 w 1445419"/>
              <a:gd name="connsiteY20" fmla="*/ 1035844 h 1719263"/>
              <a:gd name="connsiteX21" fmla="*/ 883444 w 1445419"/>
              <a:gd name="connsiteY21" fmla="*/ 933450 h 1719263"/>
              <a:gd name="connsiteX22" fmla="*/ 947737 w 1445419"/>
              <a:gd name="connsiteY22" fmla="*/ 821532 h 1719263"/>
              <a:gd name="connsiteX23" fmla="*/ 1021556 w 1445419"/>
              <a:gd name="connsiteY23" fmla="*/ 650082 h 1719263"/>
              <a:gd name="connsiteX24" fmla="*/ 1064419 w 1445419"/>
              <a:gd name="connsiteY24" fmla="*/ 481013 h 1719263"/>
              <a:gd name="connsiteX25" fmla="*/ 1102519 w 1445419"/>
              <a:gd name="connsiteY25" fmla="*/ 326232 h 1719263"/>
              <a:gd name="connsiteX26" fmla="*/ 1109662 w 1445419"/>
              <a:gd name="connsiteY26" fmla="*/ 269082 h 1719263"/>
              <a:gd name="connsiteX27" fmla="*/ 1109662 w 1445419"/>
              <a:gd name="connsiteY27" fmla="*/ 221457 h 1719263"/>
              <a:gd name="connsiteX28" fmla="*/ 1100137 w 1445419"/>
              <a:gd name="connsiteY28" fmla="*/ 171450 h 1719263"/>
              <a:gd name="connsiteX29" fmla="*/ 1088231 w 1445419"/>
              <a:gd name="connsiteY29" fmla="*/ 126207 h 1719263"/>
              <a:gd name="connsiteX30" fmla="*/ 1019175 w 1445419"/>
              <a:gd name="connsiteY30" fmla="*/ 19050 h 1719263"/>
              <a:gd name="connsiteX31" fmla="*/ 1169194 w 1445419"/>
              <a:gd name="connsiteY31" fmla="*/ 0 h 1719263"/>
              <a:gd name="connsiteX32" fmla="*/ 1335881 w 1445419"/>
              <a:gd name="connsiteY32" fmla="*/ 138113 h 1719263"/>
              <a:gd name="connsiteX33" fmla="*/ 1404937 w 1445419"/>
              <a:gd name="connsiteY33" fmla="*/ 197644 h 1719263"/>
              <a:gd name="connsiteX34" fmla="*/ 1428750 w 1445419"/>
              <a:gd name="connsiteY34" fmla="*/ 219075 h 1719263"/>
              <a:gd name="connsiteX35" fmla="*/ 1440656 w 1445419"/>
              <a:gd name="connsiteY35" fmla="*/ 238125 h 1719263"/>
              <a:gd name="connsiteX36" fmla="*/ 1445419 w 1445419"/>
              <a:gd name="connsiteY36" fmla="*/ 266700 h 1719263"/>
              <a:gd name="connsiteX37" fmla="*/ 1433512 w 1445419"/>
              <a:gd name="connsiteY37" fmla="*/ 304800 h 1719263"/>
              <a:gd name="connsiteX38" fmla="*/ 1404937 w 1445419"/>
              <a:gd name="connsiteY38" fmla="*/ 333375 h 1719263"/>
              <a:gd name="connsiteX39" fmla="*/ 1378744 w 1445419"/>
              <a:gd name="connsiteY39" fmla="*/ 352425 h 1719263"/>
              <a:gd name="connsiteX40" fmla="*/ 1371600 w 1445419"/>
              <a:gd name="connsiteY40" fmla="*/ 364332 h 1719263"/>
              <a:gd name="connsiteX41" fmla="*/ 1350169 w 1445419"/>
              <a:gd name="connsiteY41" fmla="*/ 452438 h 1719263"/>
              <a:gd name="connsiteX42" fmla="*/ 1297781 w 1445419"/>
              <a:gd name="connsiteY42" fmla="*/ 652463 h 1719263"/>
              <a:gd name="connsiteX43" fmla="*/ 1281112 w 1445419"/>
              <a:gd name="connsiteY43" fmla="*/ 697707 h 1719263"/>
              <a:gd name="connsiteX44" fmla="*/ 1245394 w 1445419"/>
              <a:gd name="connsiteY44" fmla="*/ 778669 h 1719263"/>
              <a:gd name="connsiteX45" fmla="*/ 1150144 w 1445419"/>
              <a:gd name="connsiteY45" fmla="*/ 942975 h 1719263"/>
              <a:gd name="connsiteX46" fmla="*/ 1066800 w 1445419"/>
              <a:gd name="connsiteY46" fmla="*/ 1069182 h 1719263"/>
              <a:gd name="connsiteX47" fmla="*/ 988219 w 1445419"/>
              <a:gd name="connsiteY47" fmla="*/ 1162050 h 1719263"/>
              <a:gd name="connsiteX48" fmla="*/ 807244 w 1445419"/>
              <a:gd name="connsiteY48" fmla="*/ 1331119 h 1719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45419" h="1719263">
                <a:moveTo>
                  <a:pt x="807244" y="1331119"/>
                </a:moveTo>
                <a:lnTo>
                  <a:pt x="633412" y="1454944"/>
                </a:lnTo>
                <a:lnTo>
                  <a:pt x="483394" y="1543050"/>
                </a:lnTo>
                <a:lnTo>
                  <a:pt x="314325" y="1621632"/>
                </a:lnTo>
                <a:lnTo>
                  <a:pt x="128587" y="1693069"/>
                </a:lnTo>
                <a:lnTo>
                  <a:pt x="59531" y="1716882"/>
                </a:lnTo>
                <a:lnTo>
                  <a:pt x="35719" y="1719263"/>
                </a:lnTo>
                <a:lnTo>
                  <a:pt x="14287" y="1719263"/>
                </a:lnTo>
                <a:lnTo>
                  <a:pt x="2381" y="1709738"/>
                </a:lnTo>
                <a:lnTo>
                  <a:pt x="0" y="1695450"/>
                </a:lnTo>
                <a:lnTo>
                  <a:pt x="9525" y="1674019"/>
                </a:lnTo>
                <a:lnTo>
                  <a:pt x="28575" y="1654969"/>
                </a:lnTo>
                <a:lnTo>
                  <a:pt x="71437" y="1631157"/>
                </a:lnTo>
                <a:lnTo>
                  <a:pt x="128587" y="1602582"/>
                </a:lnTo>
                <a:lnTo>
                  <a:pt x="216694" y="1554957"/>
                </a:lnTo>
                <a:lnTo>
                  <a:pt x="342900" y="1473994"/>
                </a:lnTo>
                <a:lnTo>
                  <a:pt x="461962" y="1388269"/>
                </a:lnTo>
                <a:lnTo>
                  <a:pt x="581025" y="1288257"/>
                </a:lnTo>
                <a:lnTo>
                  <a:pt x="661987" y="1214438"/>
                </a:lnTo>
                <a:lnTo>
                  <a:pt x="745331" y="1121569"/>
                </a:lnTo>
                <a:lnTo>
                  <a:pt x="814387" y="1035844"/>
                </a:lnTo>
                <a:lnTo>
                  <a:pt x="883444" y="933450"/>
                </a:lnTo>
                <a:lnTo>
                  <a:pt x="947737" y="821532"/>
                </a:lnTo>
                <a:lnTo>
                  <a:pt x="1021556" y="650082"/>
                </a:lnTo>
                <a:lnTo>
                  <a:pt x="1064419" y="481013"/>
                </a:lnTo>
                <a:lnTo>
                  <a:pt x="1102519" y="326232"/>
                </a:lnTo>
                <a:lnTo>
                  <a:pt x="1109662" y="269082"/>
                </a:lnTo>
                <a:lnTo>
                  <a:pt x="1109662" y="221457"/>
                </a:lnTo>
                <a:lnTo>
                  <a:pt x="1100137" y="171450"/>
                </a:lnTo>
                <a:lnTo>
                  <a:pt x="1088231" y="126207"/>
                </a:lnTo>
                <a:lnTo>
                  <a:pt x="1019175" y="19050"/>
                </a:lnTo>
                <a:lnTo>
                  <a:pt x="1169194" y="0"/>
                </a:lnTo>
                <a:lnTo>
                  <a:pt x="1335881" y="138113"/>
                </a:lnTo>
                <a:lnTo>
                  <a:pt x="1404937" y="197644"/>
                </a:lnTo>
                <a:lnTo>
                  <a:pt x="1428750" y="219075"/>
                </a:lnTo>
                <a:lnTo>
                  <a:pt x="1440656" y="238125"/>
                </a:lnTo>
                <a:lnTo>
                  <a:pt x="1445419" y="266700"/>
                </a:lnTo>
                <a:lnTo>
                  <a:pt x="1433512" y="304800"/>
                </a:lnTo>
                <a:lnTo>
                  <a:pt x="1404937" y="333375"/>
                </a:lnTo>
                <a:lnTo>
                  <a:pt x="1378744" y="352425"/>
                </a:lnTo>
                <a:lnTo>
                  <a:pt x="1371600" y="364332"/>
                </a:lnTo>
                <a:lnTo>
                  <a:pt x="1350169" y="452438"/>
                </a:lnTo>
                <a:lnTo>
                  <a:pt x="1297781" y="652463"/>
                </a:lnTo>
                <a:lnTo>
                  <a:pt x="1281112" y="697707"/>
                </a:lnTo>
                <a:lnTo>
                  <a:pt x="1245394" y="778669"/>
                </a:lnTo>
                <a:lnTo>
                  <a:pt x="1150144" y="942975"/>
                </a:lnTo>
                <a:lnTo>
                  <a:pt x="1066800" y="1069182"/>
                </a:lnTo>
                <a:lnTo>
                  <a:pt x="988219" y="1162050"/>
                </a:lnTo>
                <a:lnTo>
                  <a:pt x="807244" y="1331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95712C9-6D64-5F4A-8B26-06264C5C2302}"/>
              </a:ext>
            </a:extLst>
          </p:cNvPr>
          <p:cNvSpPr/>
          <p:nvPr/>
        </p:nvSpPr>
        <p:spPr>
          <a:xfrm>
            <a:off x="4829175" y="4919663"/>
            <a:ext cx="1009650" cy="812800"/>
          </a:xfrm>
          <a:custGeom>
            <a:avLst/>
            <a:gdLst>
              <a:gd name="connsiteX0" fmla="*/ 609600 w 1009650"/>
              <a:gd name="connsiteY0" fmla="*/ 452437 h 812006"/>
              <a:gd name="connsiteX1" fmla="*/ 481013 w 1009650"/>
              <a:gd name="connsiteY1" fmla="*/ 333375 h 812006"/>
              <a:gd name="connsiteX2" fmla="*/ 404813 w 1009650"/>
              <a:gd name="connsiteY2" fmla="*/ 271462 h 812006"/>
              <a:gd name="connsiteX3" fmla="*/ 333375 w 1009650"/>
              <a:gd name="connsiteY3" fmla="*/ 219075 h 812006"/>
              <a:gd name="connsiteX4" fmla="*/ 264319 w 1009650"/>
              <a:gd name="connsiteY4" fmla="*/ 173831 h 812006"/>
              <a:gd name="connsiteX5" fmla="*/ 202406 w 1009650"/>
              <a:gd name="connsiteY5" fmla="*/ 138112 h 812006"/>
              <a:gd name="connsiteX6" fmla="*/ 130969 w 1009650"/>
              <a:gd name="connsiteY6" fmla="*/ 104775 h 812006"/>
              <a:gd name="connsiteX7" fmla="*/ 28575 w 1009650"/>
              <a:gd name="connsiteY7" fmla="*/ 76200 h 812006"/>
              <a:gd name="connsiteX8" fmla="*/ 9525 w 1009650"/>
              <a:gd name="connsiteY8" fmla="*/ 59531 h 812006"/>
              <a:gd name="connsiteX9" fmla="*/ 0 w 1009650"/>
              <a:gd name="connsiteY9" fmla="*/ 35718 h 812006"/>
              <a:gd name="connsiteX10" fmla="*/ 2381 w 1009650"/>
              <a:gd name="connsiteY10" fmla="*/ 19050 h 812006"/>
              <a:gd name="connsiteX11" fmla="*/ 19050 w 1009650"/>
              <a:gd name="connsiteY11" fmla="*/ 7143 h 812006"/>
              <a:gd name="connsiteX12" fmla="*/ 54769 w 1009650"/>
              <a:gd name="connsiteY12" fmla="*/ 0 h 812006"/>
              <a:gd name="connsiteX13" fmla="*/ 90488 w 1009650"/>
              <a:gd name="connsiteY13" fmla="*/ 2381 h 812006"/>
              <a:gd name="connsiteX14" fmla="*/ 211931 w 1009650"/>
              <a:gd name="connsiteY14" fmla="*/ 30956 h 812006"/>
              <a:gd name="connsiteX15" fmla="*/ 373856 w 1009650"/>
              <a:gd name="connsiteY15" fmla="*/ 76200 h 812006"/>
              <a:gd name="connsiteX16" fmla="*/ 528638 w 1009650"/>
              <a:gd name="connsiteY16" fmla="*/ 126206 h 812006"/>
              <a:gd name="connsiteX17" fmla="*/ 673894 w 1009650"/>
              <a:gd name="connsiteY17" fmla="*/ 185737 h 812006"/>
              <a:gd name="connsiteX18" fmla="*/ 788194 w 1009650"/>
              <a:gd name="connsiteY18" fmla="*/ 245268 h 812006"/>
              <a:gd name="connsiteX19" fmla="*/ 902494 w 1009650"/>
              <a:gd name="connsiteY19" fmla="*/ 319087 h 812006"/>
              <a:gd name="connsiteX20" fmla="*/ 933450 w 1009650"/>
              <a:gd name="connsiteY20" fmla="*/ 361950 h 812006"/>
              <a:gd name="connsiteX21" fmla="*/ 962025 w 1009650"/>
              <a:gd name="connsiteY21" fmla="*/ 416718 h 812006"/>
              <a:gd name="connsiteX22" fmla="*/ 983456 w 1009650"/>
              <a:gd name="connsiteY22" fmla="*/ 469106 h 812006"/>
              <a:gd name="connsiteX23" fmla="*/ 1000125 w 1009650"/>
              <a:gd name="connsiteY23" fmla="*/ 528637 h 812006"/>
              <a:gd name="connsiteX24" fmla="*/ 1009650 w 1009650"/>
              <a:gd name="connsiteY24" fmla="*/ 595312 h 812006"/>
              <a:gd name="connsiteX25" fmla="*/ 1009650 w 1009650"/>
              <a:gd name="connsiteY25" fmla="*/ 654843 h 812006"/>
              <a:gd name="connsiteX26" fmla="*/ 1002506 w 1009650"/>
              <a:gd name="connsiteY26" fmla="*/ 709612 h 812006"/>
              <a:gd name="connsiteX27" fmla="*/ 988219 w 1009650"/>
              <a:gd name="connsiteY27" fmla="*/ 747712 h 812006"/>
              <a:gd name="connsiteX28" fmla="*/ 971550 w 1009650"/>
              <a:gd name="connsiteY28" fmla="*/ 781050 h 812006"/>
              <a:gd name="connsiteX29" fmla="*/ 952500 w 1009650"/>
              <a:gd name="connsiteY29" fmla="*/ 800100 h 812006"/>
              <a:gd name="connsiteX30" fmla="*/ 916781 w 1009650"/>
              <a:gd name="connsiteY30" fmla="*/ 809625 h 812006"/>
              <a:gd name="connsiteX31" fmla="*/ 892969 w 1009650"/>
              <a:gd name="connsiteY31" fmla="*/ 812006 h 812006"/>
              <a:gd name="connsiteX32" fmla="*/ 864394 w 1009650"/>
              <a:gd name="connsiteY32" fmla="*/ 795337 h 812006"/>
              <a:gd name="connsiteX33" fmla="*/ 828675 w 1009650"/>
              <a:gd name="connsiteY33" fmla="*/ 764381 h 812006"/>
              <a:gd name="connsiteX34" fmla="*/ 783431 w 1009650"/>
              <a:gd name="connsiteY34" fmla="*/ 707231 h 812006"/>
              <a:gd name="connsiteX35" fmla="*/ 735806 w 1009650"/>
              <a:gd name="connsiteY35" fmla="*/ 633412 h 812006"/>
              <a:gd name="connsiteX36" fmla="*/ 688181 w 1009650"/>
              <a:gd name="connsiteY36" fmla="*/ 542925 h 812006"/>
              <a:gd name="connsiteX37" fmla="*/ 673894 w 1009650"/>
              <a:gd name="connsiteY37" fmla="*/ 514350 h 812006"/>
              <a:gd name="connsiteX38" fmla="*/ 609600 w 1009650"/>
              <a:gd name="connsiteY38" fmla="*/ 452437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9650" h="812006">
                <a:moveTo>
                  <a:pt x="609600" y="452437"/>
                </a:moveTo>
                <a:lnTo>
                  <a:pt x="481013" y="333375"/>
                </a:lnTo>
                <a:lnTo>
                  <a:pt x="404813" y="271462"/>
                </a:lnTo>
                <a:lnTo>
                  <a:pt x="333375" y="219075"/>
                </a:lnTo>
                <a:lnTo>
                  <a:pt x="264319" y="173831"/>
                </a:lnTo>
                <a:lnTo>
                  <a:pt x="202406" y="138112"/>
                </a:lnTo>
                <a:lnTo>
                  <a:pt x="130969" y="104775"/>
                </a:lnTo>
                <a:lnTo>
                  <a:pt x="28575" y="76200"/>
                </a:lnTo>
                <a:lnTo>
                  <a:pt x="9525" y="59531"/>
                </a:lnTo>
                <a:lnTo>
                  <a:pt x="0" y="35718"/>
                </a:lnTo>
                <a:lnTo>
                  <a:pt x="2381" y="19050"/>
                </a:lnTo>
                <a:lnTo>
                  <a:pt x="19050" y="7143"/>
                </a:lnTo>
                <a:lnTo>
                  <a:pt x="54769" y="0"/>
                </a:lnTo>
                <a:lnTo>
                  <a:pt x="90488" y="2381"/>
                </a:lnTo>
                <a:lnTo>
                  <a:pt x="211931" y="30956"/>
                </a:lnTo>
                <a:lnTo>
                  <a:pt x="373856" y="76200"/>
                </a:lnTo>
                <a:lnTo>
                  <a:pt x="528638" y="126206"/>
                </a:lnTo>
                <a:lnTo>
                  <a:pt x="673894" y="185737"/>
                </a:lnTo>
                <a:lnTo>
                  <a:pt x="788194" y="245268"/>
                </a:lnTo>
                <a:lnTo>
                  <a:pt x="902494" y="319087"/>
                </a:lnTo>
                <a:lnTo>
                  <a:pt x="933450" y="361950"/>
                </a:lnTo>
                <a:lnTo>
                  <a:pt x="962025" y="416718"/>
                </a:lnTo>
                <a:lnTo>
                  <a:pt x="983456" y="469106"/>
                </a:lnTo>
                <a:lnTo>
                  <a:pt x="1000125" y="528637"/>
                </a:lnTo>
                <a:lnTo>
                  <a:pt x="1009650" y="595312"/>
                </a:lnTo>
                <a:lnTo>
                  <a:pt x="1009650" y="654843"/>
                </a:lnTo>
                <a:lnTo>
                  <a:pt x="1002506" y="709612"/>
                </a:lnTo>
                <a:lnTo>
                  <a:pt x="988219" y="747712"/>
                </a:lnTo>
                <a:lnTo>
                  <a:pt x="971550" y="781050"/>
                </a:lnTo>
                <a:lnTo>
                  <a:pt x="952500" y="800100"/>
                </a:lnTo>
                <a:lnTo>
                  <a:pt x="916781" y="809625"/>
                </a:lnTo>
                <a:lnTo>
                  <a:pt x="892969" y="812006"/>
                </a:lnTo>
                <a:lnTo>
                  <a:pt x="864394" y="795337"/>
                </a:lnTo>
                <a:lnTo>
                  <a:pt x="828675" y="764381"/>
                </a:lnTo>
                <a:lnTo>
                  <a:pt x="783431" y="707231"/>
                </a:lnTo>
                <a:lnTo>
                  <a:pt x="735806" y="633412"/>
                </a:lnTo>
                <a:lnTo>
                  <a:pt x="688181" y="542925"/>
                </a:lnTo>
                <a:lnTo>
                  <a:pt x="673894" y="514350"/>
                </a:lnTo>
                <a:lnTo>
                  <a:pt x="609600" y="452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4AE9B0D2-DC7A-4FF3-B873-05EFD691A0A7}"/>
              </a:ext>
            </a:extLst>
          </p:cNvPr>
          <p:cNvGrpSpPr/>
          <p:nvPr/>
        </p:nvGrpSpPr>
        <p:grpSpPr>
          <a:xfrm>
            <a:off x="2751137" y="1487488"/>
            <a:ext cx="4156075" cy="4708525"/>
            <a:chOff x="2932113" y="1647825"/>
            <a:chExt cx="4156075" cy="4708525"/>
          </a:xfrm>
        </p:grpSpPr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5A3A834-0E49-4852-99D2-4D4EED89CC68}"/>
                </a:ext>
              </a:extLst>
            </p:cNvPr>
            <p:cNvSpPr/>
            <p:nvPr/>
          </p:nvSpPr>
          <p:spPr>
            <a:xfrm>
              <a:off x="3994150" y="3287713"/>
              <a:ext cx="723900" cy="742950"/>
            </a:xfrm>
            <a:custGeom>
              <a:avLst/>
              <a:gdLst>
                <a:gd name="connsiteX0" fmla="*/ 452438 w 723900"/>
                <a:gd name="connsiteY0" fmla="*/ 523875 h 742950"/>
                <a:gd name="connsiteX1" fmla="*/ 390525 w 723900"/>
                <a:gd name="connsiteY1" fmla="*/ 426244 h 742950"/>
                <a:gd name="connsiteX2" fmla="*/ 342900 w 723900"/>
                <a:gd name="connsiteY2" fmla="*/ 364332 h 742950"/>
                <a:gd name="connsiteX3" fmla="*/ 285750 w 723900"/>
                <a:gd name="connsiteY3" fmla="*/ 300038 h 742950"/>
                <a:gd name="connsiteX4" fmla="*/ 226219 w 723900"/>
                <a:gd name="connsiteY4" fmla="*/ 238125 h 742950"/>
                <a:gd name="connsiteX5" fmla="*/ 154782 w 723900"/>
                <a:gd name="connsiteY5" fmla="*/ 171450 h 742950"/>
                <a:gd name="connsiteX6" fmla="*/ 73819 w 723900"/>
                <a:gd name="connsiteY6" fmla="*/ 104775 h 742950"/>
                <a:gd name="connsiteX7" fmla="*/ 28575 w 723900"/>
                <a:gd name="connsiteY7" fmla="*/ 71438 h 742950"/>
                <a:gd name="connsiteX8" fmla="*/ 11907 w 723900"/>
                <a:gd name="connsiteY8" fmla="*/ 54769 h 742950"/>
                <a:gd name="connsiteX9" fmla="*/ 0 w 723900"/>
                <a:gd name="connsiteY9" fmla="*/ 33338 h 742950"/>
                <a:gd name="connsiteX10" fmla="*/ 4763 w 723900"/>
                <a:gd name="connsiteY10" fmla="*/ 14288 h 742950"/>
                <a:gd name="connsiteX11" fmla="*/ 16669 w 723900"/>
                <a:gd name="connsiteY11" fmla="*/ 7144 h 742950"/>
                <a:gd name="connsiteX12" fmla="*/ 38100 w 723900"/>
                <a:gd name="connsiteY12" fmla="*/ 2382 h 742950"/>
                <a:gd name="connsiteX13" fmla="*/ 54769 w 723900"/>
                <a:gd name="connsiteY13" fmla="*/ 0 h 742950"/>
                <a:gd name="connsiteX14" fmla="*/ 104775 w 723900"/>
                <a:gd name="connsiteY14" fmla="*/ 11907 h 742950"/>
                <a:gd name="connsiteX15" fmla="*/ 238125 w 723900"/>
                <a:gd name="connsiteY15" fmla="*/ 64294 h 742950"/>
                <a:gd name="connsiteX16" fmla="*/ 366713 w 723900"/>
                <a:gd name="connsiteY16" fmla="*/ 119063 h 742950"/>
                <a:gd name="connsiteX17" fmla="*/ 507207 w 723900"/>
                <a:gd name="connsiteY17" fmla="*/ 190500 h 742950"/>
                <a:gd name="connsiteX18" fmla="*/ 621507 w 723900"/>
                <a:gd name="connsiteY18" fmla="*/ 250032 h 742950"/>
                <a:gd name="connsiteX19" fmla="*/ 645319 w 723900"/>
                <a:gd name="connsiteY19" fmla="*/ 285750 h 742950"/>
                <a:gd name="connsiteX20" fmla="*/ 678657 w 723900"/>
                <a:gd name="connsiteY20" fmla="*/ 335757 h 742950"/>
                <a:gd name="connsiteX21" fmla="*/ 709613 w 723900"/>
                <a:gd name="connsiteY21" fmla="*/ 407194 h 742950"/>
                <a:gd name="connsiteX22" fmla="*/ 719138 w 723900"/>
                <a:gd name="connsiteY22" fmla="*/ 459582 h 742950"/>
                <a:gd name="connsiteX23" fmla="*/ 723900 w 723900"/>
                <a:gd name="connsiteY23" fmla="*/ 502444 h 742950"/>
                <a:gd name="connsiteX24" fmla="*/ 723900 w 723900"/>
                <a:gd name="connsiteY24" fmla="*/ 564357 h 742950"/>
                <a:gd name="connsiteX25" fmla="*/ 716757 w 723900"/>
                <a:gd name="connsiteY25" fmla="*/ 619125 h 742950"/>
                <a:gd name="connsiteX26" fmla="*/ 704850 w 723900"/>
                <a:gd name="connsiteY26" fmla="*/ 661988 h 742950"/>
                <a:gd name="connsiteX27" fmla="*/ 681038 w 723900"/>
                <a:gd name="connsiteY27" fmla="*/ 704850 h 742950"/>
                <a:gd name="connsiteX28" fmla="*/ 657225 w 723900"/>
                <a:gd name="connsiteY28" fmla="*/ 731044 h 742950"/>
                <a:gd name="connsiteX29" fmla="*/ 635794 w 723900"/>
                <a:gd name="connsiteY29" fmla="*/ 742950 h 742950"/>
                <a:gd name="connsiteX30" fmla="*/ 616744 w 723900"/>
                <a:gd name="connsiteY30" fmla="*/ 742950 h 742950"/>
                <a:gd name="connsiteX31" fmla="*/ 578644 w 723900"/>
                <a:gd name="connsiteY31" fmla="*/ 723900 h 742950"/>
                <a:gd name="connsiteX32" fmla="*/ 552450 w 723900"/>
                <a:gd name="connsiteY32" fmla="*/ 700088 h 742950"/>
                <a:gd name="connsiteX33" fmla="*/ 531019 w 723900"/>
                <a:gd name="connsiteY33" fmla="*/ 666750 h 742950"/>
                <a:gd name="connsiteX34" fmla="*/ 502444 w 723900"/>
                <a:gd name="connsiteY34" fmla="*/ 609600 h 742950"/>
                <a:gd name="connsiteX35" fmla="*/ 452438 w 723900"/>
                <a:gd name="connsiteY35" fmla="*/ 5238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3900" h="742950">
                  <a:moveTo>
                    <a:pt x="452438" y="523875"/>
                  </a:moveTo>
                  <a:lnTo>
                    <a:pt x="390525" y="426244"/>
                  </a:lnTo>
                  <a:lnTo>
                    <a:pt x="342900" y="364332"/>
                  </a:lnTo>
                  <a:lnTo>
                    <a:pt x="285750" y="300038"/>
                  </a:lnTo>
                  <a:lnTo>
                    <a:pt x="226219" y="238125"/>
                  </a:lnTo>
                  <a:lnTo>
                    <a:pt x="154782" y="171450"/>
                  </a:lnTo>
                  <a:lnTo>
                    <a:pt x="73819" y="104775"/>
                  </a:lnTo>
                  <a:lnTo>
                    <a:pt x="28575" y="71438"/>
                  </a:lnTo>
                  <a:lnTo>
                    <a:pt x="11907" y="54769"/>
                  </a:lnTo>
                  <a:lnTo>
                    <a:pt x="0" y="33338"/>
                  </a:lnTo>
                  <a:lnTo>
                    <a:pt x="4763" y="14288"/>
                  </a:lnTo>
                  <a:lnTo>
                    <a:pt x="16669" y="7144"/>
                  </a:lnTo>
                  <a:lnTo>
                    <a:pt x="38100" y="2382"/>
                  </a:lnTo>
                  <a:lnTo>
                    <a:pt x="54769" y="0"/>
                  </a:lnTo>
                  <a:lnTo>
                    <a:pt x="104775" y="11907"/>
                  </a:lnTo>
                  <a:lnTo>
                    <a:pt x="238125" y="64294"/>
                  </a:lnTo>
                  <a:lnTo>
                    <a:pt x="366713" y="119063"/>
                  </a:lnTo>
                  <a:lnTo>
                    <a:pt x="507207" y="190500"/>
                  </a:lnTo>
                  <a:lnTo>
                    <a:pt x="621507" y="250032"/>
                  </a:lnTo>
                  <a:lnTo>
                    <a:pt x="645319" y="285750"/>
                  </a:lnTo>
                  <a:lnTo>
                    <a:pt x="678657" y="335757"/>
                  </a:lnTo>
                  <a:lnTo>
                    <a:pt x="709613" y="407194"/>
                  </a:lnTo>
                  <a:lnTo>
                    <a:pt x="719138" y="459582"/>
                  </a:lnTo>
                  <a:lnTo>
                    <a:pt x="723900" y="502444"/>
                  </a:lnTo>
                  <a:lnTo>
                    <a:pt x="723900" y="564357"/>
                  </a:lnTo>
                  <a:lnTo>
                    <a:pt x="716757" y="619125"/>
                  </a:lnTo>
                  <a:lnTo>
                    <a:pt x="704850" y="661988"/>
                  </a:lnTo>
                  <a:lnTo>
                    <a:pt x="681038" y="704850"/>
                  </a:lnTo>
                  <a:lnTo>
                    <a:pt x="657225" y="731044"/>
                  </a:lnTo>
                  <a:lnTo>
                    <a:pt x="635794" y="742950"/>
                  </a:lnTo>
                  <a:lnTo>
                    <a:pt x="616744" y="742950"/>
                  </a:lnTo>
                  <a:lnTo>
                    <a:pt x="578644" y="723900"/>
                  </a:lnTo>
                  <a:lnTo>
                    <a:pt x="552450" y="700088"/>
                  </a:lnTo>
                  <a:lnTo>
                    <a:pt x="531019" y="666750"/>
                  </a:lnTo>
                  <a:lnTo>
                    <a:pt x="502444" y="609600"/>
                  </a:lnTo>
                  <a:lnTo>
                    <a:pt x="452438" y="523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94FDE0E-E8CC-46FA-9C83-A3DEA152A238}"/>
                </a:ext>
              </a:extLst>
            </p:cNvPr>
            <p:cNvSpPr/>
            <p:nvPr/>
          </p:nvSpPr>
          <p:spPr>
            <a:xfrm rot="16200000">
              <a:off x="933450" y="3765551"/>
              <a:ext cx="4454525" cy="457200"/>
            </a:xfrm>
            <a:custGeom>
              <a:avLst/>
              <a:gdLst>
                <a:gd name="connsiteX0" fmla="*/ 2373782 w 4454957"/>
                <a:gd name="connsiteY0" fmla="*/ 387705 h 457200"/>
                <a:gd name="connsiteX1" fmla="*/ 384048 w 4454957"/>
                <a:gd name="connsiteY1" fmla="*/ 336499 h 457200"/>
                <a:gd name="connsiteX2" fmla="*/ 245059 w 4454957"/>
                <a:gd name="connsiteY2" fmla="*/ 336499 h 457200"/>
                <a:gd name="connsiteX3" fmla="*/ 197510 w 4454957"/>
                <a:gd name="connsiteY3" fmla="*/ 329184 h 457200"/>
                <a:gd name="connsiteX4" fmla="*/ 153619 w 4454957"/>
                <a:gd name="connsiteY4" fmla="*/ 314553 h 457200"/>
                <a:gd name="connsiteX5" fmla="*/ 102413 w 4454957"/>
                <a:gd name="connsiteY5" fmla="*/ 288950 h 457200"/>
                <a:gd name="connsiteX6" fmla="*/ 51206 w 4454957"/>
                <a:gd name="connsiteY6" fmla="*/ 252374 h 457200"/>
                <a:gd name="connsiteX7" fmla="*/ 14630 w 4454957"/>
                <a:gd name="connsiteY7" fmla="*/ 219456 h 457200"/>
                <a:gd name="connsiteX8" fmla="*/ 0 w 4454957"/>
                <a:gd name="connsiteY8" fmla="*/ 186537 h 457200"/>
                <a:gd name="connsiteX9" fmla="*/ 7315 w 4454957"/>
                <a:gd name="connsiteY9" fmla="*/ 146304 h 457200"/>
                <a:gd name="connsiteX10" fmla="*/ 25603 w 4454957"/>
                <a:gd name="connsiteY10" fmla="*/ 124358 h 457200"/>
                <a:gd name="connsiteX11" fmla="*/ 69494 w 4454957"/>
                <a:gd name="connsiteY11" fmla="*/ 91440 h 457200"/>
                <a:gd name="connsiteX12" fmla="*/ 138989 w 4454957"/>
                <a:gd name="connsiteY12" fmla="*/ 62179 h 457200"/>
                <a:gd name="connsiteX13" fmla="*/ 226771 w 4454957"/>
                <a:gd name="connsiteY13" fmla="*/ 40233 h 457200"/>
                <a:gd name="connsiteX14" fmla="*/ 299923 w 4454957"/>
                <a:gd name="connsiteY14" fmla="*/ 21945 h 457200"/>
                <a:gd name="connsiteX15" fmla="*/ 409651 w 4454957"/>
                <a:gd name="connsiteY15" fmla="*/ 0 h 457200"/>
                <a:gd name="connsiteX16" fmla="*/ 446227 w 4454957"/>
                <a:gd name="connsiteY16" fmla="*/ 10973 h 457200"/>
                <a:gd name="connsiteX17" fmla="*/ 526694 w 4454957"/>
                <a:gd name="connsiteY17" fmla="*/ 36576 h 457200"/>
                <a:gd name="connsiteX18" fmla="*/ 662025 w 4454957"/>
                <a:gd name="connsiteY18" fmla="*/ 69494 h 457200"/>
                <a:gd name="connsiteX19" fmla="*/ 782726 w 4454957"/>
                <a:gd name="connsiteY19" fmla="*/ 91440 h 457200"/>
                <a:gd name="connsiteX20" fmla="*/ 903427 w 4454957"/>
                <a:gd name="connsiteY20" fmla="*/ 109728 h 457200"/>
                <a:gd name="connsiteX21" fmla="*/ 1115568 w 4454957"/>
                <a:gd name="connsiteY21" fmla="*/ 124358 h 457200"/>
                <a:gd name="connsiteX22" fmla="*/ 1463040 w 4454957"/>
                <a:gd name="connsiteY22" fmla="*/ 138989 h 457200"/>
                <a:gd name="connsiteX23" fmla="*/ 2008022 w 4454957"/>
                <a:gd name="connsiteY23" fmla="*/ 157277 h 457200"/>
                <a:gd name="connsiteX24" fmla="*/ 2688336 w 4454957"/>
                <a:gd name="connsiteY24" fmla="*/ 179222 h 457200"/>
                <a:gd name="connsiteX25" fmla="*/ 3591763 w 4454957"/>
                <a:gd name="connsiteY25" fmla="*/ 179222 h 457200"/>
                <a:gd name="connsiteX26" fmla="*/ 4045305 w 4454957"/>
                <a:gd name="connsiteY26" fmla="*/ 175565 h 457200"/>
                <a:gd name="connsiteX27" fmla="*/ 4107485 w 4454957"/>
                <a:gd name="connsiteY27" fmla="*/ 171907 h 457200"/>
                <a:gd name="connsiteX28" fmla="*/ 4191609 w 4454957"/>
                <a:gd name="connsiteY28" fmla="*/ 153619 h 457200"/>
                <a:gd name="connsiteX29" fmla="*/ 4294022 w 4454957"/>
                <a:gd name="connsiteY29" fmla="*/ 120701 h 457200"/>
                <a:gd name="connsiteX30" fmla="*/ 4400093 w 4454957"/>
                <a:gd name="connsiteY30" fmla="*/ 73152 h 457200"/>
                <a:gd name="connsiteX31" fmla="*/ 4425696 w 4454957"/>
                <a:gd name="connsiteY31" fmla="*/ 69494 h 457200"/>
                <a:gd name="connsiteX32" fmla="*/ 4443984 w 4454957"/>
                <a:gd name="connsiteY32" fmla="*/ 73152 h 457200"/>
                <a:gd name="connsiteX33" fmla="*/ 4451299 w 4454957"/>
                <a:gd name="connsiteY33" fmla="*/ 87782 h 457200"/>
                <a:gd name="connsiteX34" fmla="*/ 4454957 w 4454957"/>
                <a:gd name="connsiteY34" fmla="*/ 106070 h 457200"/>
                <a:gd name="connsiteX35" fmla="*/ 4447641 w 4454957"/>
                <a:gd name="connsiteY35" fmla="*/ 142646 h 457200"/>
                <a:gd name="connsiteX36" fmla="*/ 4418381 w 4454957"/>
                <a:gd name="connsiteY36" fmla="*/ 234086 h 457200"/>
                <a:gd name="connsiteX37" fmla="*/ 4367174 w 4454957"/>
                <a:gd name="connsiteY37" fmla="*/ 336499 h 457200"/>
                <a:gd name="connsiteX38" fmla="*/ 4286707 w 4454957"/>
                <a:gd name="connsiteY38" fmla="*/ 457200 h 457200"/>
                <a:gd name="connsiteX39" fmla="*/ 4118457 w 4454957"/>
                <a:gd name="connsiteY39" fmla="*/ 416966 h 457200"/>
                <a:gd name="connsiteX40" fmla="*/ 3668573 w 4454957"/>
                <a:gd name="connsiteY40" fmla="*/ 420624 h 457200"/>
                <a:gd name="connsiteX41" fmla="*/ 3035808 w 4454957"/>
                <a:gd name="connsiteY41" fmla="*/ 420624 h 457200"/>
                <a:gd name="connsiteX42" fmla="*/ 2922422 w 4454957"/>
                <a:gd name="connsiteY42" fmla="*/ 398678 h 457200"/>
                <a:gd name="connsiteX43" fmla="*/ 2373782 w 4454957"/>
                <a:gd name="connsiteY43" fmla="*/ 38770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4957" h="457200">
                  <a:moveTo>
                    <a:pt x="2373782" y="387705"/>
                  </a:moveTo>
                  <a:lnTo>
                    <a:pt x="384048" y="336499"/>
                  </a:lnTo>
                  <a:lnTo>
                    <a:pt x="245059" y="336499"/>
                  </a:lnTo>
                  <a:lnTo>
                    <a:pt x="197510" y="329184"/>
                  </a:lnTo>
                  <a:lnTo>
                    <a:pt x="153619" y="314553"/>
                  </a:lnTo>
                  <a:lnTo>
                    <a:pt x="102413" y="288950"/>
                  </a:lnTo>
                  <a:lnTo>
                    <a:pt x="51206" y="252374"/>
                  </a:lnTo>
                  <a:lnTo>
                    <a:pt x="14630" y="219456"/>
                  </a:lnTo>
                  <a:lnTo>
                    <a:pt x="0" y="186537"/>
                  </a:lnTo>
                  <a:lnTo>
                    <a:pt x="7315" y="146304"/>
                  </a:lnTo>
                  <a:lnTo>
                    <a:pt x="25603" y="124358"/>
                  </a:lnTo>
                  <a:lnTo>
                    <a:pt x="69494" y="91440"/>
                  </a:lnTo>
                  <a:lnTo>
                    <a:pt x="138989" y="62179"/>
                  </a:lnTo>
                  <a:lnTo>
                    <a:pt x="226771" y="40233"/>
                  </a:lnTo>
                  <a:lnTo>
                    <a:pt x="299923" y="21945"/>
                  </a:lnTo>
                  <a:lnTo>
                    <a:pt x="409651" y="0"/>
                  </a:lnTo>
                  <a:lnTo>
                    <a:pt x="446227" y="10973"/>
                  </a:lnTo>
                  <a:lnTo>
                    <a:pt x="526694" y="36576"/>
                  </a:lnTo>
                  <a:lnTo>
                    <a:pt x="662025" y="69494"/>
                  </a:lnTo>
                  <a:lnTo>
                    <a:pt x="782726" y="91440"/>
                  </a:lnTo>
                  <a:lnTo>
                    <a:pt x="903427" y="109728"/>
                  </a:lnTo>
                  <a:lnTo>
                    <a:pt x="1115568" y="124358"/>
                  </a:lnTo>
                  <a:lnTo>
                    <a:pt x="1463040" y="138989"/>
                  </a:lnTo>
                  <a:lnTo>
                    <a:pt x="2008022" y="157277"/>
                  </a:lnTo>
                  <a:lnTo>
                    <a:pt x="2688336" y="179222"/>
                  </a:lnTo>
                  <a:lnTo>
                    <a:pt x="3591763" y="179222"/>
                  </a:lnTo>
                  <a:lnTo>
                    <a:pt x="4045305" y="175565"/>
                  </a:lnTo>
                  <a:lnTo>
                    <a:pt x="4107485" y="171907"/>
                  </a:lnTo>
                  <a:lnTo>
                    <a:pt x="4191609" y="153619"/>
                  </a:lnTo>
                  <a:lnTo>
                    <a:pt x="4294022" y="120701"/>
                  </a:lnTo>
                  <a:lnTo>
                    <a:pt x="4400093" y="73152"/>
                  </a:lnTo>
                  <a:lnTo>
                    <a:pt x="4425696" y="69494"/>
                  </a:lnTo>
                  <a:lnTo>
                    <a:pt x="4443984" y="73152"/>
                  </a:lnTo>
                  <a:lnTo>
                    <a:pt x="4451299" y="87782"/>
                  </a:lnTo>
                  <a:lnTo>
                    <a:pt x="4454957" y="106070"/>
                  </a:lnTo>
                  <a:lnTo>
                    <a:pt x="4447641" y="142646"/>
                  </a:lnTo>
                  <a:lnTo>
                    <a:pt x="4418381" y="234086"/>
                  </a:lnTo>
                  <a:lnTo>
                    <a:pt x="4367174" y="336499"/>
                  </a:lnTo>
                  <a:lnTo>
                    <a:pt x="4286707" y="457200"/>
                  </a:lnTo>
                  <a:lnTo>
                    <a:pt x="4118457" y="416966"/>
                  </a:lnTo>
                  <a:lnTo>
                    <a:pt x="3668573" y="420624"/>
                  </a:lnTo>
                  <a:lnTo>
                    <a:pt x="3035808" y="420624"/>
                  </a:lnTo>
                  <a:lnTo>
                    <a:pt x="2922422" y="398678"/>
                  </a:lnTo>
                  <a:lnTo>
                    <a:pt x="2373782" y="38770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2BB23C1D-1DBF-4F2F-92FF-AEA4FBA9C6E4}"/>
                </a:ext>
              </a:extLst>
            </p:cNvPr>
            <p:cNvSpPr/>
            <p:nvPr/>
          </p:nvSpPr>
          <p:spPr>
            <a:xfrm>
              <a:off x="3233738" y="1743075"/>
              <a:ext cx="1460500" cy="1495425"/>
            </a:xfrm>
            <a:custGeom>
              <a:avLst/>
              <a:gdLst>
                <a:gd name="connsiteX0" fmla="*/ 652462 w 1459706"/>
                <a:gd name="connsiteY0" fmla="*/ 271463 h 1495425"/>
                <a:gd name="connsiteX1" fmla="*/ 33337 w 1459706"/>
                <a:gd name="connsiteY1" fmla="*/ 383381 h 1495425"/>
                <a:gd name="connsiteX2" fmla="*/ 0 w 1459706"/>
                <a:gd name="connsiteY2" fmla="*/ 204788 h 1495425"/>
                <a:gd name="connsiteX3" fmla="*/ 276225 w 1459706"/>
                <a:gd name="connsiteY3" fmla="*/ 159544 h 1495425"/>
                <a:gd name="connsiteX4" fmla="*/ 554831 w 1459706"/>
                <a:gd name="connsiteY4" fmla="*/ 114300 h 1495425"/>
                <a:gd name="connsiteX5" fmla="*/ 921543 w 1459706"/>
                <a:gd name="connsiteY5" fmla="*/ 52388 h 1495425"/>
                <a:gd name="connsiteX6" fmla="*/ 969168 w 1459706"/>
                <a:gd name="connsiteY6" fmla="*/ 28575 h 1495425"/>
                <a:gd name="connsiteX7" fmla="*/ 997743 w 1459706"/>
                <a:gd name="connsiteY7" fmla="*/ 16669 h 1495425"/>
                <a:gd name="connsiteX8" fmla="*/ 1028700 w 1459706"/>
                <a:gd name="connsiteY8" fmla="*/ 7144 h 1495425"/>
                <a:gd name="connsiteX9" fmla="*/ 1052512 w 1459706"/>
                <a:gd name="connsiteY9" fmla="*/ 0 h 1495425"/>
                <a:gd name="connsiteX10" fmla="*/ 1088231 w 1459706"/>
                <a:gd name="connsiteY10" fmla="*/ 0 h 1495425"/>
                <a:gd name="connsiteX11" fmla="*/ 1131093 w 1459706"/>
                <a:gd name="connsiteY11" fmla="*/ 4763 h 1495425"/>
                <a:gd name="connsiteX12" fmla="*/ 1219200 w 1459706"/>
                <a:gd name="connsiteY12" fmla="*/ 35719 h 1495425"/>
                <a:gd name="connsiteX13" fmla="*/ 1278731 w 1459706"/>
                <a:gd name="connsiteY13" fmla="*/ 66675 h 1495425"/>
                <a:gd name="connsiteX14" fmla="*/ 1331118 w 1459706"/>
                <a:gd name="connsiteY14" fmla="*/ 102394 h 1495425"/>
                <a:gd name="connsiteX15" fmla="*/ 1393031 w 1459706"/>
                <a:gd name="connsiteY15" fmla="*/ 154781 h 1495425"/>
                <a:gd name="connsiteX16" fmla="*/ 1440656 w 1459706"/>
                <a:gd name="connsiteY16" fmla="*/ 204788 h 1495425"/>
                <a:gd name="connsiteX17" fmla="*/ 1454943 w 1459706"/>
                <a:gd name="connsiteY17" fmla="*/ 228600 h 1495425"/>
                <a:gd name="connsiteX18" fmla="*/ 1459706 w 1459706"/>
                <a:gd name="connsiteY18" fmla="*/ 259556 h 1495425"/>
                <a:gd name="connsiteX19" fmla="*/ 1447800 w 1459706"/>
                <a:gd name="connsiteY19" fmla="*/ 292894 h 1495425"/>
                <a:gd name="connsiteX20" fmla="*/ 1426368 w 1459706"/>
                <a:gd name="connsiteY20" fmla="*/ 311944 h 1495425"/>
                <a:gd name="connsiteX21" fmla="*/ 1404937 w 1459706"/>
                <a:gd name="connsiteY21" fmla="*/ 333375 h 1495425"/>
                <a:gd name="connsiteX22" fmla="*/ 1376362 w 1459706"/>
                <a:gd name="connsiteY22" fmla="*/ 392906 h 1495425"/>
                <a:gd name="connsiteX23" fmla="*/ 1354931 w 1459706"/>
                <a:gd name="connsiteY23" fmla="*/ 466725 h 1495425"/>
                <a:gd name="connsiteX24" fmla="*/ 1345406 w 1459706"/>
                <a:gd name="connsiteY24" fmla="*/ 542925 h 1495425"/>
                <a:gd name="connsiteX25" fmla="*/ 1307306 w 1459706"/>
                <a:gd name="connsiteY25" fmla="*/ 852488 h 1495425"/>
                <a:gd name="connsiteX26" fmla="*/ 1238250 w 1459706"/>
                <a:gd name="connsiteY26" fmla="*/ 1433513 h 1495425"/>
                <a:gd name="connsiteX27" fmla="*/ 1202531 w 1459706"/>
                <a:gd name="connsiteY27" fmla="*/ 1459706 h 1495425"/>
                <a:gd name="connsiteX28" fmla="*/ 1152525 w 1459706"/>
                <a:gd name="connsiteY28" fmla="*/ 1493044 h 1495425"/>
                <a:gd name="connsiteX29" fmla="*/ 1123950 w 1459706"/>
                <a:gd name="connsiteY29" fmla="*/ 1495425 h 1495425"/>
                <a:gd name="connsiteX30" fmla="*/ 1090612 w 1459706"/>
                <a:gd name="connsiteY30" fmla="*/ 1490663 h 1495425"/>
                <a:gd name="connsiteX31" fmla="*/ 1062037 w 1459706"/>
                <a:gd name="connsiteY31" fmla="*/ 1476375 h 1495425"/>
                <a:gd name="connsiteX32" fmla="*/ 1021556 w 1459706"/>
                <a:gd name="connsiteY32" fmla="*/ 1440656 h 1495425"/>
                <a:gd name="connsiteX33" fmla="*/ 1042987 w 1459706"/>
                <a:gd name="connsiteY33" fmla="*/ 1252538 h 1495425"/>
                <a:gd name="connsiteX34" fmla="*/ 1083468 w 1459706"/>
                <a:gd name="connsiteY34" fmla="*/ 819150 h 1495425"/>
                <a:gd name="connsiteX35" fmla="*/ 1083468 w 1459706"/>
                <a:gd name="connsiteY35" fmla="*/ 626269 h 1495425"/>
                <a:gd name="connsiteX36" fmla="*/ 1081087 w 1459706"/>
                <a:gd name="connsiteY36" fmla="*/ 326231 h 1495425"/>
                <a:gd name="connsiteX37" fmla="*/ 1081087 w 1459706"/>
                <a:gd name="connsiteY37" fmla="*/ 264319 h 1495425"/>
                <a:gd name="connsiteX38" fmla="*/ 1076325 w 1459706"/>
                <a:gd name="connsiteY38" fmla="*/ 242888 h 1495425"/>
                <a:gd name="connsiteX39" fmla="*/ 1062037 w 1459706"/>
                <a:gd name="connsiteY39" fmla="*/ 226219 h 1495425"/>
                <a:gd name="connsiteX40" fmla="*/ 1035843 w 1459706"/>
                <a:gd name="connsiteY40" fmla="*/ 214313 h 1495425"/>
                <a:gd name="connsiteX41" fmla="*/ 978693 w 1459706"/>
                <a:gd name="connsiteY41" fmla="*/ 214313 h 1495425"/>
                <a:gd name="connsiteX42" fmla="*/ 652462 w 1459706"/>
                <a:gd name="connsiteY42" fmla="*/ 271463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59706" h="1495425">
                  <a:moveTo>
                    <a:pt x="652462" y="271463"/>
                  </a:moveTo>
                  <a:lnTo>
                    <a:pt x="33337" y="383381"/>
                  </a:lnTo>
                  <a:lnTo>
                    <a:pt x="0" y="204788"/>
                  </a:lnTo>
                  <a:lnTo>
                    <a:pt x="276225" y="159544"/>
                  </a:lnTo>
                  <a:lnTo>
                    <a:pt x="554831" y="114300"/>
                  </a:lnTo>
                  <a:lnTo>
                    <a:pt x="921543" y="52388"/>
                  </a:lnTo>
                  <a:lnTo>
                    <a:pt x="969168" y="28575"/>
                  </a:lnTo>
                  <a:lnTo>
                    <a:pt x="997743" y="16669"/>
                  </a:lnTo>
                  <a:lnTo>
                    <a:pt x="1028700" y="7144"/>
                  </a:lnTo>
                  <a:lnTo>
                    <a:pt x="1052512" y="0"/>
                  </a:lnTo>
                  <a:lnTo>
                    <a:pt x="1088231" y="0"/>
                  </a:lnTo>
                  <a:lnTo>
                    <a:pt x="1131093" y="4763"/>
                  </a:lnTo>
                  <a:lnTo>
                    <a:pt x="1219200" y="35719"/>
                  </a:lnTo>
                  <a:lnTo>
                    <a:pt x="1278731" y="66675"/>
                  </a:lnTo>
                  <a:lnTo>
                    <a:pt x="1331118" y="102394"/>
                  </a:lnTo>
                  <a:lnTo>
                    <a:pt x="1393031" y="154781"/>
                  </a:lnTo>
                  <a:lnTo>
                    <a:pt x="1440656" y="204788"/>
                  </a:lnTo>
                  <a:lnTo>
                    <a:pt x="1454943" y="228600"/>
                  </a:lnTo>
                  <a:lnTo>
                    <a:pt x="1459706" y="259556"/>
                  </a:lnTo>
                  <a:lnTo>
                    <a:pt x="1447800" y="292894"/>
                  </a:lnTo>
                  <a:lnTo>
                    <a:pt x="1426368" y="311944"/>
                  </a:lnTo>
                  <a:lnTo>
                    <a:pt x="1404937" y="333375"/>
                  </a:lnTo>
                  <a:lnTo>
                    <a:pt x="1376362" y="392906"/>
                  </a:lnTo>
                  <a:lnTo>
                    <a:pt x="1354931" y="466725"/>
                  </a:lnTo>
                  <a:lnTo>
                    <a:pt x="1345406" y="542925"/>
                  </a:lnTo>
                  <a:lnTo>
                    <a:pt x="1307306" y="852488"/>
                  </a:lnTo>
                  <a:lnTo>
                    <a:pt x="1238250" y="1433513"/>
                  </a:lnTo>
                  <a:lnTo>
                    <a:pt x="1202531" y="1459706"/>
                  </a:lnTo>
                  <a:lnTo>
                    <a:pt x="1152525" y="1493044"/>
                  </a:lnTo>
                  <a:lnTo>
                    <a:pt x="1123950" y="1495425"/>
                  </a:lnTo>
                  <a:lnTo>
                    <a:pt x="1090612" y="1490663"/>
                  </a:lnTo>
                  <a:lnTo>
                    <a:pt x="1062037" y="1476375"/>
                  </a:lnTo>
                  <a:lnTo>
                    <a:pt x="1021556" y="1440656"/>
                  </a:lnTo>
                  <a:lnTo>
                    <a:pt x="1042987" y="1252538"/>
                  </a:lnTo>
                  <a:lnTo>
                    <a:pt x="1083468" y="819150"/>
                  </a:lnTo>
                  <a:lnTo>
                    <a:pt x="1083468" y="626269"/>
                  </a:lnTo>
                  <a:cubicBezTo>
                    <a:pt x="1082674" y="526256"/>
                    <a:pt x="1081881" y="426244"/>
                    <a:pt x="1081087" y="326231"/>
                  </a:cubicBezTo>
                  <a:lnTo>
                    <a:pt x="1081087" y="264319"/>
                  </a:lnTo>
                  <a:lnTo>
                    <a:pt x="1076325" y="242888"/>
                  </a:lnTo>
                  <a:lnTo>
                    <a:pt x="1062037" y="226219"/>
                  </a:lnTo>
                  <a:lnTo>
                    <a:pt x="1035843" y="214313"/>
                  </a:lnTo>
                  <a:lnTo>
                    <a:pt x="978693" y="214313"/>
                  </a:lnTo>
                  <a:lnTo>
                    <a:pt x="652462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5D000D15-0C78-49A4-8AF0-2F0F1EB17275}"/>
                </a:ext>
              </a:extLst>
            </p:cNvPr>
            <p:cNvSpPr/>
            <p:nvPr/>
          </p:nvSpPr>
          <p:spPr>
            <a:xfrm>
              <a:off x="3281363" y="2379663"/>
              <a:ext cx="1082675" cy="323850"/>
            </a:xfrm>
            <a:custGeom>
              <a:avLst/>
              <a:gdLst>
                <a:gd name="connsiteX0" fmla="*/ 464343 w 1083468"/>
                <a:gd name="connsiteY0" fmla="*/ 252412 h 323850"/>
                <a:gd name="connsiteX1" fmla="*/ 11906 w 1083468"/>
                <a:gd name="connsiteY1" fmla="*/ 323850 h 323850"/>
                <a:gd name="connsiteX2" fmla="*/ 0 w 1083468"/>
                <a:gd name="connsiteY2" fmla="*/ 159544 h 323850"/>
                <a:gd name="connsiteX3" fmla="*/ 280987 w 1083468"/>
                <a:gd name="connsiteY3" fmla="*/ 116681 h 323850"/>
                <a:gd name="connsiteX4" fmla="*/ 511968 w 1083468"/>
                <a:gd name="connsiteY4" fmla="*/ 80962 h 323850"/>
                <a:gd name="connsiteX5" fmla="*/ 747712 w 1083468"/>
                <a:gd name="connsiteY5" fmla="*/ 47625 h 323850"/>
                <a:gd name="connsiteX6" fmla="*/ 802481 w 1083468"/>
                <a:gd name="connsiteY6" fmla="*/ 40481 h 323850"/>
                <a:gd name="connsiteX7" fmla="*/ 842962 w 1083468"/>
                <a:gd name="connsiteY7" fmla="*/ 28575 h 323850"/>
                <a:gd name="connsiteX8" fmla="*/ 888206 w 1083468"/>
                <a:gd name="connsiteY8" fmla="*/ 14287 h 323850"/>
                <a:gd name="connsiteX9" fmla="*/ 976312 w 1083468"/>
                <a:gd name="connsiteY9" fmla="*/ 2381 h 323850"/>
                <a:gd name="connsiteX10" fmla="*/ 1066800 w 1083468"/>
                <a:gd name="connsiteY10" fmla="*/ 0 h 323850"/>
                <a:gd name="connsiteX11" fmla="*/ 1083468 w 1083468"/>
                <a:gd name="connsiteY11" fmla="*/ 171450 h 323850"/>
                <a:gd name="connsiteX12" fmla="*/ 752475 w 1083468"/>
                <a:gd name="connsiteY12" fmla="*/ 214312 h 323850"/>
                <a:gd name="connsiteX13" fmla="*/ 464343 w 1083468"/>
                <a:gd name="connsiteY13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468" h="323850">
                  <a:moveTo>
                    <a:pt x="464343" y="252412"/>
                  </a:moveTo>
                  <a:lnTo>
                    <a:pt x="11906" y="323850"/>
                  </a:lnTo>
                  <a:lnTo>
                    <a:pt x="0" y="159544"/>
                  </a:lnTo>
                  <a:lnTo>
                    <a:pt x="280987" y="116681"/>
                  </a:lnTo>
                  <a:lnTo>
                    <a:pt x="511968" y="80962"/>
                  </a:lnTo>
                  <a:lnTo>
                    <a:pt x="747712" y="47625"/>
                  </a:lnTo>
                  <a:lnTo>
                    <a:pt x="802481" y="40481"/>
                  </a:lnTo>
                  <a:lnTo>
                    <a:pt x="842962" y="28575"/>
                  </a:lnTo>
                  <a:lnTo>
                    <a:pt x="888206" y="14287"/>
                  </a:lnTo>
                  <a:lnTo>
                    <a:pt x="976312" y="2381"/>
                  </a:lnTo>
                  <a:lnTo>
                    <a:pt x="1066800" y="0"/>
                  </a:lnTo>
                  <a:lnTo>
                    <a:pt x="1083468" y="171450"/>
                  </a:lnTo>
                  <a:lnTo>
                    <a:pt x="752475" y="214312"/>
                  </a:lnTo>
                  <a:lnTo>
                    <a:pt x="464343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40FAAFAB-05DE-4E14-BCE4-D1DB702B228F}"/>
                </a:ext>
              </a:extLst>
            </p:cNvPr>
            <p:cNvSpPr/>
            <p:nvPr/>
          </p:nvSpPr>
          <p:spPr>
            <a:xfrm>
              <a:off x="3271838" y="2992438"/>
              <a:ext cx="1057275" cy="307975"/>
            </a:xfrm>
            <a:custGeom>
              <a:avLst/>
              <a:gdLst>
                <a:gd name="connsiteX0" fmla="*/ 640556 w 1057275"/>
                <a:gd name="connsiteY0" fmla="*/ 204788 h 307182"/>
                <a:gd name="connsiteX1" fmla="*/ 297656 w 1057275"/>
                <a:gd name="connsiteY1" fmla="*/ 280988 h 307182"/>
                <a:gd name="connsiteX2" fmla="*/ 240506 w 1057275"/>
                <a:gd name="connsiteY2" fmla="*/ 297657 h 307182"/>
                <a:gd name="connsiteX3" fmla="*/ 2381 w 1057275"/>
                <a:gd name="connsiteY3" fmla="*/ 307182 h 307182"/>
                <a:gd name="connsiteX4" fmla="*/ 0 w 1057275"/>
                <a:gd name="connsiteY4" fmla="*/ 150019 h 307182"/>
                <a:gd name="connsiteX5" fmla="*/ 250031 w 1057275"/>
                <a:gd name="connsiteY5" fmla="*/ 111919 h 307182"/>
                <a:gd name="connsiteX6" fmla="*/ 523875 w 1057275"/>
                <a:gd name="connsiteY6" fmla="*/ 69057 h 307182"/>
                <a:gd name="connsiteX7" fmla="*/ 745331 w 1057275"/>
                <a:gd name="connsiteY7" fmla="*/ 30957 h 307182"/>
                <a:gd name="connsiteX8" fmla="*/ 821531 w 1057275"/>
                <a:gd name="connsiteY8" fmla="*/ 9525 h 307182"/>
                <a:gd name="connsiteX9" fmla="*/ 885825 w 1057275"/>
                <a:gd name="connsiteY9" fmla="*/ 0 h 307182"/>
                <a:gd name="connsiteX10" fmla="*/ 959643 w 1057275"/>
                <a:gd name="connsiteY10" fmla="*/ 0 h 307182"/>
                <a:gd name="connsiteX11" fmla="*/ 1057275 w 1057275"/>
                <a:gd name="connsiteY11" fmla="*/ 16669 h 307182"/>
                <a:gd name="connsiteX12" fmla="*/ 1052512 w 1057275"/>
                <a:gd name="connsiteY12" fmla="*/ 188119 h 307182"/>
                <a:gd name="connsiteX13" fmla="*/ 973931 w 1057275"/>
                <a:gd name="connsiteY13" fmla="*/ 190500 h 307182"/>
                <a:gd name="connsiteX14" fmla="*/ 907256 w 1057275"/>
                <a:gd name="connsiteY14" fmla="*/ 185738 h 307182"/>
                <a:gd name="connsiteX15" fmla="*/ 812006 w 1057275"/>
                <a:gd name="connsiteY15" fmla="*/ 183357 h 307182"/>
                <a:gd name="connsiteX16" fmla="*/ 640556 w 1057275"/>
                <a:gd name="connsiteY16" fmla="*/ 204788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7275" h="307182">
                  <a:moveTo>
                    <a:pt x="640556" y="204788"/>
                  </a:moveTo>
                  <a:lnTo>
                    <a:pt x="297656" y="280988"/>
                  </a:lnTo>
                  <a:lnTo>
                    <a:pt x="240506" y="297657"/>
                  </a:lnTo>
                  <a:lnTo>
                    <a:pt x="2381" y="307182"/>
                  </a:lnTo>
                  <a:cubicBezTo>
                    <a:pt x="1587" y="254794"/>
                    <a:pt x="794" y="202407"/>
                    <a:pt x="0" y="150019"/>
                  </a:cubicBezTo>
                  <a:lnTo>
                    <a:pt x="250031" y="111919"/>
                  </a:lnTo>
                  <a:lnTo>
                    <a:pt x="523875" y="69057"/>
                  </a:lnTo>
                  <a:lnTo>
                    <a:pt x="745331" y="30957"/>
                  </a:lnTo>
                  <a:lnTo>
                    <a:pt x="821531" y="9525"/>
                  </a:lnTo>
                  <a:lnTo>
                    <a:pt x="885825" y="0"/>
                  </a:lnTo>
                  <a:lnTo>
                    <a:pt x="959643" y="0"/>
                  </a:lnTo>
                  <a:lnTo>
                    <a:pt x="1057275" y="16669"/>
                  </a:lnTo>
                  <a:lnTo>
                    <a:pt x="1052512" y="188119"/>
                  </a:lnTo>
                  <a:lnTo>
                    <a:pt x="973931" y="190500"/>
                  </a:lnTo>
                  <a:lnTo>
                    <a:pt x="907256" y="185738"/>
                  </a:lnTo>
                  <a:lnTo>
                    <a:pt x="812006" y="183357"/>
                  </a:lnTo>
                  <a:lnTo>
                    <a:pt x="640556" y="2047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">
              <a:extLst>
                <a:ext uri="{FF2B5EF4-FFF2-40B4-BE49-F238E27FC236}">
                  <a16:creationId xmlns:a16="http://schemas.microsoft.com/office/drawing/2014/main" id="{30E96026-1BEA-48C3-ABA7-6132213B9D43}"/>
                </a:ext>
              </a:extLst>
            </p:cNvPr>
            <p:cNvSpPr/>
            <p:nvPr/>
          </p:nvSpPr>
          <p:spPr>
            <a:xfrm>
              <a:off x="5137150" y="1725613"/>
              <a:ext cx="452438" cy="1498600"/>
            </a:xfrm>
            <a:custGeom>
              <a:avLst/>
              <a:gdLst>
                <a:gd name="connsiteX0" fmla="*/ 207169 w 452438"/>
                <a:gd name="connsiteY0" fmla="*/ 871538 h 1497807"/>
                <a:gd name="connsiteX1" fmla="*/ 207169 w 452438"/>
                <a:gd name="connsiteY1" fmla="*/ 447675 h 1497807"/>
                <a:gd name="connsiteX2" fmla="*/ 200025 w 452438"/>
                <a:gd name="connsiteY2" fmla="*/ 309563 h 1497807"/>
                <a:gd name="connsiteX3" fmla="*/ 185738 w 452438"/>
                <a:gd name="connsiteY3" fmla="*/ 245269 h 1497807"/>
                <a:gd name="connsiteX4" fmla="*/ 159544 w 452438"/>
                <a:gd name="connsiteY4" fmla="*/ 190500 h 1497807"/>
                <a:gd name="connsiteX5" fmla="*/ 126207 w 452438"/>
                <a:gd name="connsiteY5" fmla="*/ 147638 h 1497807"/>
                <a:gd name="connsiteX6" fmla="*/ 88107 w 452438"/>
                <a:gd name="connsiteY6" fmla="*/ 114300 h 1497807"/>
                <a:gd name="connsiteX7" fmla="*/ 42863 w 452438"/>
                <a:gd name="connsiteY7" fmla="*/ 78582 h 1497807"/>
                <a:gd name="connsiteX8" fmla="*/ 16669 w 452438"/>
                <a:gd name="connsiteY8" fmla="*/ 64294 h 1497807"/>
                <a:gd name="connsiteX9" fmla="*/ 0 w 452438"/>
                <a:gd name="connsiteY9" fmla="*/ 38100 h 1497807"/>
                <a:gd name="connsiteX10" fmla="*/ 2382 w 452438"/>
                <a:gd name="connsiteY10" fmla="*/ 19050 h 1497807"/>
                <a:gd name="connsiteX11" fmla="*/ 9525 w 452438"/>
                <a:gd name="connsiteY11" fmla="*/ 9525 h 1497807"/>
                <a:gd name="connsiteX12" fmla="*/ 40482 w 452438"/>
                <a:gd name="connsiteY12" fmla="*/ 0 h 1497807"/>
                <a:gd name="connsiteX13" fmla="*/ 83344 w 452438"/>
                <a:gd name="connsiteY13" fmla="*/ 0 h 1497807"/>
                <a:gd name="connsiteX14" fmla="*/ 142875 w 452438"/>
                <a:gd name="connsiteY14" fmla="*/ 7144 h 1497807"/>
                <a:gd name="connsiteX15" fmla="*/ 221457 w 452438"/>
                <a:gd name="connsiteY15" fmla="*/ 30957 h 1497807"/>
                <a:gd name="connsiteX16" fmla="*/ 309563 w 452438"/>
                <a:gd name="connsiteY16" fmla="*/ 66675 h 1497807"/>
                <a:gd name="connsiteX17" fmla="*/ 411957 w 452438"/>
                <a:gd name="connsiteY17" fmla="*/ 135732 h 1497807"/>
                <a:gd name="connsiteX18" fmla="*/ 452438 w 452438"/>
                <a:gd name="connsiteY18" fmla="*/ 300038 h 1497807"/>
                <a:gd name="connsiteX19" fmla="*/ 450057 w 452438"/>
                <a:gd name="connsiteY19" fmla="*/ 704850 h 1497807"/>
                <a:gd name="connsiteX20" fmla="*/ 428625 w 452438"/>
                <a:gd name="connsiteY20" fmla="*/ 850107 h 1497807"/>
                <a:gd name="connsiteX21" fmla="*/ 428625 w 452438"/>
                <a:gd name="connsiteY21" fmla="*/ 1259682 h 1497807"/>
                <a:gd name="connsiteX22" fmla="*/ 407194 w 452438"/>
                <a:gd name="connsiteY22" fmla="*/ 1414463 h 1497807"/>
                <a:gd name="connsiteX23" fmla="*/ 388144 w 452438"/>
                <a:gd name="connsiteY23" fmla="*/ 1454944 h 1497807"/>
                <a:gd name="connsiteX24" fmla="*/ 357188 w 452438"/>
                <a:gd name="connsiteY24" fmla="*/ 1483519 h 1497807"/>
                <a:gd name="connsiteX25" fmla="*/ 321469 w 452438"/>
                <a:gd name="connsiteY25" fmla="*/ 1497807 h 1497807"/>
                <a:gd name="connsiteX26" fmla="*/ 278607 w 452438"/>
                <a:gd name="connsiteY26" fmla="*/ 1485900 h 1497807"/>
                <a:gd name="connsiteX27" fmla="*/ 250032 w 452438"/>
                <a:gd name="connsiteY27" fmla="*/ 1459707 h 1497807"/>
                <a:gd name="connsiteX28" fmla="*/ 223838 w 452438"/>
                <a:gd name="connsiteY28" fmla="*/ 1421607 h 1497807"/>
                <a:gd name="connsiteX29" fmla="*/ 204788 w 452438"/>
                <a:gd name="connsiteY29" fmla="*/ 1385888 h 1497807"/>
                <a:gd name="connsiteX30" fmla="*/ 185738 w 452438"/>
                <a:gd name="connsiteY30" fmla="*/ 1323975 h 1497807"/>
                <a:gd name="connsiteX31" fmla="*/ 190500 w 452438"/>
                <a:gd name="connsiteY31" fmla="*/ 1278732 h 1497807"/>
                <a:gd name="connsiteX32" fmla="*/ 200025 w 452438"/>
                <a:gd name="connsiteY32" fmla="*/ 1238250 h 1497807"/>
                <a:gd name="connsiteX33" fmla="*/ 207169 w 452438"/>
                <a:gd name="connsiteY33" fmla="*/ 1119188 h 1497807"/>
                <a:gd name="connsiteX34" fmla="*/ 207169 w 452438"/>
                <a:gd name="connsiteY34" fmla="*/ 871538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2438" h="1497807">
                  <a:moveTo>
                    <a:pt x="207169" y="871538"/>
                  </a:moveTo>
                  <a:lnTo>
                    <a:pt x="207169" y="447675"/>
                  </a:lnTo>
                  <a:lnTo>
                    <a:pt x="200025" y="309563"/>
                  </a:lnTo>
                  <a:lnTo>
                    <a:pt x="185738" y="245269"/>
                  </a:lnTo>
                  <a:lnTo>
                    <a:pt x="159544" y="190500"/>
                  </a:lnTo>
                  <a:lnTo>
                    <a:pt x="126207" y="147638"/>
                  </a:lnTo>
                  <a:lnTo>
                    <a:pt x="88107" y="114300"/>
                  </a:lnTo>
                  <a:lnTo>
                    <a:pt x="42863" y="78582"/>
                  </a:lnTo>
                  <a:lnTo>
                    <a:pt x="16669" y="64294"/>
                  </a:lnTo>
                  <a:lnTo>
                    <a:pt x="0" y="38100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40482" y="0"/>
                  </a:lnTo>
                  <a:lnTo>
                    <a:pt x="83344" y="0"/>
                  </a:lnTo>
                  <a:lnTo>
                    <a:pt x="142875" y="7144"/>
                  </a:lnTo>
                  <a:lnTo>
                    <a:pt x="221457" y="30957"/>
                  </a:lnTo>
                  <a:lnTo>
                    <a:pt x="309563" y="66675"/>
                  </a:lnTo>
                  <a:lnTo>
                    <a:pt x="411957" y="135732"/>
                  </a:lnTo>
                  <a:lnTo>
                    <a:pt x="452438" y="300038"/>
                  </a:lnTo>
                  <a:cubicBezTo>
                    <a:pt x="451644" y="434975"/>
                    <a:pt x="450851" y="569913"/>
                    <a:pt x="450057" y="704850"/>
                  </a:cubicBezTo>
                  <a:lnTo>
                    <a:pt x="428625" y="850107"/>
                  </a:lnTo>
                  <a:lnTo>
                    <a:pt x="428625" y="1259682"/>
                  </a:lnTo>
                  <a:lnTo>
                    <a:pt x="407194" y="1414463"/>
                  </a:lnTo>
                  <a:lnTo>
                    <a:pt x="388144" y="1454944"/>
                  </a:lnTo>
                  <a:lnTo>
                    <a:pt x="357188" y="1483519"/>
                  </a:lnTo>
                  <a:lnTo>
                    <a:pt x="321469" y="1497807"/>
                  </a:lnTo>
                  <a:lnTo>
                    <a:pt x="278607" y="1485900"/>
                  </a:lnTo>
                  <a:lnTo>
                    <a:pt x="250032" y="1459707"/>
                  </a:lnTo>
                  <a:lnTo>
                    <a:pt x="223838" y="1421607"/>
                  </a:lnTo>
                  <a:lnTo>
                    <a:pt x="204788" y="1385888"/>
                  </a:lnTo>
                  <a:lnTo>
                    <a:pt x="185738" y="1323975"/>
                  </a:lnTo>
                  <a:lnTo>
                    <a:pt x="190500" y="1278732"/>
                  </a:lnTo>
                  <a:lnTo>
                    <a:pt x="200025" y="1238250"/>
                  </a:lnTo>
                  <a:lnTo>
                    <a:pt x="207169" y="1119188"/>
                  </a:lnTo>
                  <a:lnTo>
                    <a:pt x="207169" y="871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814A5564-A011-46A1-9E5B-6608FD03A193}"/>
                </a:ext>
              </a:extLst>
            </p:cNvPr>
            <p:cNvSpPr/>
            <p:nvPr/>
          </p:nvSpPr>
          <p:spPr>
            <a:xfrm rot="16200000">
              <a:off x="3898106" y="3166269"/>
              <a:ext cx="4708525" cy="1671638"/>
            </a:xfrm>
            <a:custGeom>
              <a:avLst/>
              <a:gdLst>
                <a:gd name="connsiteX0" fmla="*/ 1828800 w 4709160"/>
                <a:gd name="connsiteY0" fmla="*/ 1520190 h 1672590"/>
                <a:gd name="connsiteX1" fmla="*/ 1428750 w 4709160"/>
                <a:gd name="connsiteY1" fmla="*/ 1531620 h 1672590"/>
                <a:gd name="connsiteX2" fmla="*/ 1215390 w 4709160"/>
                <a:gd name="connsiteY2" fmla="*/ 1535430 h 1672590"/>
                <a:gd name="connsiteX3" fmla="*/ 880110 w 4709160"/>
                <a:gd name="connsiteY3" fmla="*/ 1550670 h 1672590"/>
                <a:gd name="connsiteX4" fmla="*/ 495300 w 4709160"/>
                <a:gd name="connsiteY4" fmla="*/ 1577340 h 1672590"/>
                <a:gd name="connsiteX5" fmla="*/ 457200 w 4709160"/>
                <a:gd name="connsiteY5" fmla="*/ 1577340 h 1672590"/>
                <a:gd name="connsiteX6" fmla="*/ 400050 w 4709160"/>
                <a:gd name="connsiteY6" fmla="*/ 1565910 h 1672590"/>
                <a:gd name="connsiteX7" fmla="*/ 266700 w 4709160"/>
                <a:gd name="connsiteY7" fmla="*/ 1508760 h 1672590"/>
                <a:gd name="connsiteX8" fmla="*/ 201930 w 4709160"/>
                <a:gd name="connsiteY8" fmla="*/ 1470660 h 1672590"/>
                <a:gd name="connsiteX9" fmla="*/ 95250 w 4709160"/>
                <a:gd name="connsiteY9" fmla="*/ 1398270 h 1672590"/>
                <a:gd name="connsiteX10" fmla="*/ 11430 w 4709160"/>
                <a:gd name="connsiteY10" fmla="*/ 1325880 h 1672590"/>
                <a:gd name="connsiteX11" fmla="*/ 0 w 4709160"/>
                <a:gd name="connsiteY11" fmla="*/ 1303020 h 1672590"/>
                <a:gd name="connsiteX12" fmla="*/ 0 w 4709160"/>
                <a:gd name="connsiteY12" fmla="*/ 1268730 h 1672590"/>
                <a:gd name="connsiteX13" fmla="*/ 11430 w 4709160"/>
                <a:gd name="connsiteY13" fmla="*/ 1245870 h 1672590"/>
                <a:gd name="connsiteX14" fmla="*/ 38100 w 4709160"/>
                <a:gd name="connsiteY14" fmla="*/ 1230630 h 1672590"/>
                <a:gd name="connsiteX15" fmla="*/ 83820 w 4709160"/>
                <a:gd name="connsiteY15" fmla="*/ 1211580 h 1672590"/>
                <a:gd name="connsiteX16" fmla="*/ 541020 w 4709160"/>
                <a:gd name="connsiteY16" fmla="*/ 1291590 h 1672590"/>
                <a:gd name="connsiteX17" fmla="*/ 883920 w 4709160"/>
                <a:gd name="connsiteY17" fmla="*/ 1295400 h 1672590"/>
                <a:gd name="connsiteX18" fmla="*/ 1322070 w 4709160"/>
                <a:gd name="connsiteY18" fmla="*/ 1291590 h 1672590"/>
                <a:gd name="connsiteX19" fmla="*/ 2038350 w 4709160"/>
                <a:gd name="connsiteY19" fmla="*/ 1287780 h 1672590"/>
                <a:gd name="connsiteX20" fmla="*/ 2998470 w 4709160"/>
                <a:gd name="connsiteY20" fmla="*/ 1287780 h 1672590"/>
                <a:gd name="connsiteX21" fmla="*/ 3642360 w 4709160"/>
                <a:gd name="connsiteY21" fmla="*/ 1291590 h 1672590"/>
                <a:gd name="connsiteX22" fmla="*/ 4278630 w 4709160"/>
                <a:gd name="connsiteY22" fmla="*/ 1291590 h 1672590"/>
                <a:gd name="connsiteX23" fmla="*/ 4366260 w 4709160"/>
                <a:gd name="connsiteY23" fmla="*/ 1291590 h 1672590"/>
                <a:gd name="connsiteX24" fmla="*/ 4396740 w 4709160"/>
                <a:gd name="connsiteY24" fmla="*/ 1283970 h 1672590"/>
                <a:gd name="connsiteX25" fmla="*/ 4419600 w 4709160"/>
                <a:gd name="connsiteY25" fmla="*/ 1261110 h 1672590"/>
                <a:gd name="connsiteX26" fmla="*/ 4442460 w 4709160"/>
                <a:gd name="connsiteY26" fmla="*/ 1230630 h 1672590"/>
                <a:gd name="connsiteX27" fmla="*/ 4446270 w 4709160"/>
                <a:gd name="connsiteY27" fmla="*/ 1196340 h 1672590"/>
                <a:gd name="connsiteX28" fmla="*/ 4431030 w 4709160"/>
                <a:gd name="connsiteY28" fmla="*/ 1055370 h 1672590"/>
                <a:gd name="connsiteX29" fmla="*/ 4392930 w 4709160"/>
                <a:gd name="connsiteY29" fmla="*/ 704850 h 1672590"/>
                <a:gd name="connsiteX30" fmla="*/ 4362450 w 4709160"/>
                <a:gd name="connsiteY30" fmla="*/ 449580 h 1672590"/>
                <a:gd name="connsiteX31" fmla="*/ 4328160 w 4709160"/>
                <a:gd name="connsiteY31" fmla="*/ 118110 h 1672590"/>
                <a:gd name="connsiteX32" fmla="*/ 4491990 w 4709160"/>
                <a:gd name="connsiteY32" fmla="*/ 0 h 1672590"/>
                <a:gd name="connsiteX33" fmla="*/ 4503420 w 4709160"/>
                <a:gd name="connsiteY33" fmla="*/ 140970 h 1672590"/>
                <a:gd name="connsiteX34" fmla="*/ 4533900 w 4709160"/>
                <a:gd name="connsiteY34" fmla="*/ 373380 h 1672590"/>
                <a:gd name="connsiteX35" fmla="*/ 4568190 w 4709160"/>
                <a:gd name="connsiteY35" fmla="*/ 632460 h 1672590"/>
                <a:gd name="connsiteX36" fmla="*/ 4606290 w 4709160"/>
                <a:gd name="connsiteY36" fmla="*/ 872490 h 1672590"/>
                <a:gd name="connsiteX37" fmla="*/ 4648200 w 4709160"/>
                <a:gd name="connsiteY37" fmla="*/ 1177290 h 1672590"/>
                <a:gd name="connsiteX38" fmla="*/ 4671060 w 4709160"/>
                <a:gd name="connsiteY38" fmla="*/ 1196340 h 1672590"/>
                <a:gd name="connsiteX39" fmla="*/ 4693920 w 4709160"/>
                <a:gd name="connsiteY39" fmla="*/ 1226820 h 1672590"/>
                <a:gd name="connsiteX40" fmla="*/ 4705350 w 4709160"/>
                <a:gd name="connsiteY40" fmla="*/ 1253490 h 1672590"/>
                <a:gd name="connsiteX41" fmla="*/ 4709160 w 4709160"/>
                <a:gd name="connsiteY41" fmla="*/ 1299210 h 1672590"/>
                <a:gd name="connsiteX42" fmla="*/ 4697730 w 4709160"/>
                <a:gd name="connsiteY42" fmla="*/ 1344930 h 1672590"/>
                <a:gd name="connsiteX43" fmla="*/ 4671060 w 4709160"/>
                <a:gd name="connsiteY43" fmla="*/ 1402080 h 1672590"/>
                <a:gd name="connsiteX44" fmla="*/ 4636770 w 4709160"/>
                <a:gd name="connsiteY44" fmla="*/ 1463040 h 1672590"/>
                <a:gd name="connsiteX45" fmla="*/ 4594860 w 4709160"/>
                <a:gd name="connsiteY45" fmla="*/ 1520190 h 1672590"/>
                <a:gd name="connsiteX46" fmla="*/ 4511040 w 4709160"/>
                <a:gd name="connsiteY46" fmla="*/ 1604010 h 1672590"/>
                <a:gd name="connsiteX47" fmla="*/ 4450080 w 4709160"/>
                <a:gd name="connsiteY47" fmla="*/ 1657350 h 1672590"/>
                <a:gd name="connsiteX48" fmla="*/ 4415790 w 4709160"/>
                <a:gd name="connsiteY48" fmla="*/ 1672590 h 1672590"/>
                <a:gd name="connsiteX49" fmla="*/ 4377690 w 4709160"/>
                <a:gd name="connsiteY49" fmla="*/ 1661160 h 1672590"/>
                <a:gd name="connsiteX50" fmla="*/ 4351020 w 4709160"/>
                <a:gd name="connsiteY50" fmla="*/ 1634490 h 1672590"/>
                <a:gd name="connsiteX51" fmla="*/ 4320540 w 4709160"/>
                <a:gd name="connsiteY51" fmla="*/ 1607820 h 1672590"/>
                <a:gd name="connsiteX52" fmla="*/ 4267200 w 4709160"/>
                <a:gd name="connsiteY52" fmla="*/ 1581150 h 1672590"/>
                <a:gd name="connsiteX53" fmla="*/ 4206240 w 4709160"/>
                <a:gd name="connsiteY53" fmla="*/ 1558290 h 1672590"/>
                <a:gd name="connsiteX54" fmla="*/ 4069080 w 4709160"/>
                <a:gd name="connsiteY54" fmla="*/ 1539240 h 1672590"/>
                <a:gd name="connsiteX55" fmla="*/ 3688080 w 4709160"/>
                <a:gd name="connsiteY55" fmla="*/ 1516380 h 1672590"/>
                <a:gd name="connsiteX56" fmla="*/ 3196590 w 4709160"/>
                <a:gd name="connsiteY56" fmla="*/ 1512570 h 1672590"/>
                <a:gd name="connsiteX57" fmla="*/ 2644140 w 4709160"/>
                <a:gd name="connsiteY57" fmla="*/ 1516380 h 1672590"/>
                <a:gd name="connsiteX58" fmla="*/ 1828800 w 4709160"/>
                <a:gd name="connsiteY58" fmla="*/ 1520190 h 167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09160" h="1672590">
                  <a:moveTo>
                    <a:pt x="1828800" y="1520190"/>
                  </a:moveTo>
                  <a:lnTo>
                    <a:pt x="1428750" y="1531620"/>
                  </a:lnTo>
                  <a:lnTo>
                    <a:pt x="1215390" y="1535430"/>
                  </a:lnTo>
                  <a:lnTo>
                    <a:pt x="880110" y="1550670"/>
                  </a:lnTo>
                  <a:lnTo>
                    <a:pt x="495300" y="1577340"/>
                  </a:lnTo>
                  <a:lnTo>
                    <a:pt x="457200" y="1577340"/>
                  </a:lnTo>
                  <a:lnTo>
                    <a:pt x="400050" y="1565910"/>
                  </a:lnTo>
                  <a:lnTo>
                    <a:pt x="266700" y="1508760"/>
                  </a:lnTo>
                  <a:lnTo>
                    <a:pt x="201930" y="1470660"/>
                  </a:lnTo>
                  <a:lnTo>
                    <a:pt x="95250" y="1398270"/>
                  </a:lnTo>
                  <a:lnTo>
                    <a:pt x="11430" y="1325880"/>
                  </a:lnTo>
                  <a:lnTo>
                    <a:pt x="0" y="1303020"/>
                  </a:lnTo>
                  <a:lnTo>
                    <a:pt x="0" y="1268730"/>
                  </a:lnTo>
                  <a:lnTo>
                    <a:pt x="11430" y="1245870"/>
                  </a:lnTo>
                  <a:lnTo>
                    <a:pt x="38100" y="1230630"/>
                  </a:lnTo>
                  <a:lnTo>
                    <a:pt x="83820" y="1211580"/>
                  </a:lnTo>
                  <a:lnTo>
                    <a:pt x="541020" y="1291590"/>
                  </a:lnTo>
                  <a:lnTo>
                    <a:pt x="883920" y="1295400"/>
                  </a:lnTo>
                  <a:lnTo>
                    <a:pt x="1322070" y="1291590"/>
                  </a:lnTo>
                  <a:lnTo>
                    <a:pt x="2038350" y="1287780"/>
                  </a:lnTo>
                  <a:lnTo>
                    <a:pt x="2998470" y="1287780"/>
                  </a:lnTo>
                  <a:lnTo>
                    <a:pt x="3642360" y="1291590"/>
                  </a:lnTo>
                  <a:lnTo>
                    <a:pt x="4278630" y="1291590"/>
                  </a:lnTo>
                  <a:lnTo>
                    <a:pt x="4366260" y="1291590"/>
                  </a:lnTo>
                  <a:lnTo>
                    <a:pt x="4396740" y="1283970"/>
                  </a:lnTo>
                  <a:lnTo>
                    <a:pt x="4419600" y="1261110"/>
                  </a:lnTo>
                  <a:lnTo>
                    <a:pt x="4442460" y="1230630"/>
                  </a:lnTo>
                  <a:lnTo>
                    <a:pt x="4446270" y="1196340"/>
                  </a:lnTo>
                  <a:lnTo>
                    <a:pt x="4431030" y="1055370"/>
                  </a:lnTo>
                  <a:lnTo>
                    <a:pt x="4392930" y="704850"/>
                  </a:lnTo>
                  <a:lnTo>
                    <a:pt x="4362450" y="449580"/>
                  </a:lnTo>
                  <a:lnTo>
                    <a:pt x="4328160" y="118110"/>
                  </a:lnTo>
                  <a:lnTo>
                    <a:pt x="4491990" y="0"/>
                  </a:lnTo>
                  <a:lnTo>
                    <a:pt x="4503420" y="140970"/>
                  </a:lnTo>
                  <a:lnTo>
                    <a:pt x="4533900" y="373380"/>
                  </a:lnTo>
                  <a:lnTo>
                    <a:pt x="4568190" y="632460"/>
                  </a:lnTo>
                  <a:lnTo>
                    <a:pt x="4606290" y="872490"/>
                  </a:lnTo>
                  <a:lnTo>
                    <a:pt x="4648200" y="1177290"/>
                  </a:lnTo>
                  <a:lnTo>
                    <a:pt x="4671060" y="1196340"/>
                  </a:lnTo>
                  <a:lnTo>
                    <a:pt x="4693920" y="1226820"/>
                  </a:lnTo>
                  <a:lnTo>
                    <a:pt x="4705350" y="1253490"/>
                  </a:lnTo>
                  <a:lnTo>
                    <a:pt x="4709160" y="1299210"/>
                  </a:lnTo>
                  <a:lnTo>
                    <a:pt x="4697730" y="1344930"/>
                  </a:lnTo>
                  <a:lnTo>
                    <a:pt x="4671060" y="1402080"/>
                  </a:lnTo>
                  <a:lnTo>
                    <a:pt x="4636770" y="1463040"/>
                  </a:lnTo>
                  <a:lnTo>
                    <a:pt x="4594860" y="1520190"/>
                  </a:lnTo>
                  <a:lnTo>
                    <a:pt x="4511040" y="1604010"/>
                  </a:lnTo>
                  <a:lnTo>
                    <a:pt x="4450080" y="1657350"/>
                  </a:lnTo>
                  <a:lnTo>
                    <a:pt x="4415790" y="1672590"/>
                  </a:lnTo>
                  <a:lnTo>
                    <a:pt x="4377690" y="1661160"/>
                  </a:lnTo>
                  <a:lnTo>
                    <a:pt x="4351020" y="1634490"/>
                  </a:lnTo>
                  <a:lnTo>
                    <a:pt x="4320540" y="1607820"/>
                  </a:lnTo>
                  <a:lnTo>
                    <a:pt x="4267200" y="1581150"/>
                  </a:lnTo>
                  <a:lnTo>
                    <a:pt x="4206240" y="1558290"/>
                  </a:lnTo>
                  <a:lnTo>
                    <a:pt x="4069080" y="1539240"/>
                  </a:lnTo>
                  <a:lnTo>
                    <a:pt x="3688080" y="1516380"/>
                  </a:lnTo>
                  <a:lnTo>
                    <a:pt x="3196590" y="1512570"/>
                  </a:lnTo>
                  <a:lnTo>
                    <a:pt x="2644140" y="1516380"/>
                  </a:lnTo>
                  <a:lnTo>
                    <a:pt x="1828800" y="15201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A47CE4AC-D27A-4D56-AAE9-27539D8D1B07}"/>
                </a:ext>
              </a:extLst>
            </p:cNvPr>
            <p:cNvSpPr/>
            <p:nvPr/>
          </p:nvSpPr>
          <p:spPr>
            <a:xfrm>
              <a:off x="6135688" y="5770563"/>
              <a:ext cx="609600" cy="523875"/>
            </a:xfrm>
            <a:custGeom>
              <a:avLst/>
              <a:gdLst>
                <a:gd name="connsiteX0" fmla="*/ 185738 w 609600"/>
                <a:gd name="connsiteY0" fmla="*/ 40481 h 523875"/>
                <a:gd name="connsiteX1" fmla="*/ 438150 w 609600"/>
                <a:gd name="connsiteY1" fmla="*/ 119062 h 523875"/>
                <a:gd name="connsiteX2" fmla="*/ 476250 w 609600"/>
                <a:gd name="connsiteY2" fmla="*/ 123825 h 523875"/>
                <a:gd name="connsiteX3" fmla="*/ 500063 w 609600"/>
                <a:gd name="connsiteY3" fmla="*/ 123825 h 523875"/>
                <a:gd name="connsiteX4" fmla="*/ 528638 w 609600"/>
                <a:gd name="connsiteY4" fmla="*/ 114300 h 523875"/>
                <a:gd name="connsiteX5" fmla="*/ 545307 w 609600"/>
                <a:gd name="connsiteY5" fmla="*/ 100012 h 523875"/>
                <a:gd name="connsiteX6" fmla="*/ 609600 w 609600"/>
                <a:gd name="connsiteY6" fmla="*/ 0 h 523875"/>
                <a:gd name="connsiteX7" fmla="*/ 509588 w 609600"/>
                <a:gd name="connsiteY7" fmla="*/ 523875 h 523875"/>
                <a:gd name="connsiteX8" fmla="*/ 492919 w 609600"/>
                <a:gd name="connsiteY8" fmla="*/ 500062 h 523875"/>
                <a:gd name="connsiteX9" fmla="*/ 469107 w 609600"/>
                <a:gd name="connsiteY9" fmla="*/ 454819 h 523875"/>
                <a:gd name="connsiteX10" fmla="*/ 421482 w 609600"/>
                <a:gd name="connsiteY10" fmla="*/ 371475 h 523875"/>
                <a:gd name="connsiteX11" fmla="*/ 383382 w 609600"/>
                <a:gd name="connsiteY11" fmla="*/ 321469 h 523875"/>
                <a:gd name="connsiteX12" fmla="*/ 335757 w 609600"/>
                <a:gd name="connsiteY12" fmla="*/ 271462 h 523875"/>
                <a:gd name="connsiteX13" fmla="*/ 300038 w 609600"/>
                <a:gd name="connsiteY13" fmla="*/ 238125 h 523875"/>
                <a:gd name="connsiteX14" fmla="*/ 264319 w 609600"/>
                <a:gd name="connsiteY14" fmla="*/ 209550 h 523875"/>
                <a:gd name="connsiteX15" fmla="*/ 204788 w 609600"/>
                <a:gd name="connsiteY15" fmla="*/ 164306 h 523875"/>
                <a:gd name="connsiteX16" fmla="*/ 154782 w 609600"/>
                <a:gd name="connsiteY16" fmla="*/ 133350 h 523875"/>
                <a:gd name="connsiteX17" fmla="*/ 90488 w 609600"/>
                <a:gd name="connsiteY17" fmla="*/ 97631 h 523875"/>
                <a:gd name="connsiteX18" fmla="*/ 35719 w 609600"/>
                <a:gd name="connsiteY18" fmla="*/ 73819 h 523875"/>
                <a:gd name="connsiteX19" fmla="*/ 21432 w 609600"/>
                <a:gd name="connsiteY19" fmla="*/ 61912 h 523875"/>
                <a:gd name="connsiteX20" fmla="*/ 2382 w 609600"/>
                <a:gd name="connsiteY20" fmla="*/ 40481 h 523875"/>
                <a:gd name="connsiteX21" fmla="*/ 0 w 609600"/>
                <a:gd name="connsiteY21" fmla="*/ 23812 h 523875"/>
                <a:gd name="connsiteX22" fmla="*/ 4763 w 609600"/>
                <a:gd name="connsiteY22" fmla="*/ 7144 h 523875"/>
                <a:gd name="connsiteX23" fmla="*/ 28575 w 609600"/>
                <a:gd name="connsiteY23" fmla="*/ 0 h 523875"/>
                <a:gd name="connsiteX24" fmla="*/ 57150 w 609600"/>
                <a:gd name="connsiteY24" fmla="*/ 0 h 523875"/>
                <a:gd name="connsiteX25" fmla="*/ 185738 w 609600"/>
                <a:gd name="connsiteY25" fmla="*/ 404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9600" h="523875">
                  <a:moveTo>
                    <a:pt x="185738" y="40481"/>
                  </a:moveTo>
                  <a:lnTo>
                    <a:pt x="438150" y="119062"/>
                  </a:lnTo>
                  <a:lnTo>
                    <a:pt x="476250" y="123825"/>
                  </a:lnTo>
                  <a:lnTo>
                    <a:pt x="500063" y="123825"/>
                  </a:lnTo>
                  <a:lnTo>
                    <a:pt x="528638" y="114300"/>
                  </a:lnTo>
                  <a:lnTo>
                    <a:pt x="545307" y="100012"/>
                  </a:lnTo>
                  <a:lnTo>
                    <a:pt x="609600" y="0"/>
                  </a:lnTo>
                  <a:lnTo>
                    <a:pt x="509588" y="523875"/>
                  </a:lnTo>
                  <a:lnTo>
                    <a:pt x="492919" y="500062"/>
                  </a:lnTo>
                  <a:lnTo>
                    <a:pt x="469107" y="454819"/>
                  </a:lnTo>
                  <a:lnTo>
                    <a:pt x="421482" y="371475"/>
                  </a:lnTo>
                  <a:lnTo>
                    <a:pt x="383382" y="321469"/>
                  </a:lnTo>
                  <a:lnTo>
                    <a:pt x="335757" y="271462"/>
                  </a:lnTo>
                  <a:lnTo>
                    <a:pt x="300038" y="238125"/>
                  </a:lnTo>
                  <a:lnTo>
                    <a:pt x="264319" y="209550"/>
                  </a:lnTo>
                  <a:lnTo>
                    <a:pt x="204788" y="164306"/>
                  </a:lnTo>
                  <a:lnTo>
                    <a:pt x="154782" y="133350"/>
                  </a:lnTo>
                  <a:lnTo>
                    <a:pt x="90488" y="97631"/>
                  </a:lnTo>
                  <a:lnTo>
                    <a:pt x="35719" y="73819"/>
                  </a:lnTo>
                  <a:lnTo>
                    <a:pt x="21432" y="61912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185738" y="40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5090E0BD-322D-4F5A-A72F-62EDA9034511}"/>
                </a:ext>
              </a:extLst>
            </p:cNvPr>
            <p:cNvSpPr/>
            <p:nvPr/>
          </p:nvSpPr>
          <p:spPr>
            <a:xfrm>
              <a:off x="5499100" y="2252663"/>
              <a:ext cx="1273175" cy="327025"/>
            </a:xfrm>
            <a:custGeom>
              <a:avLst/>
              <a:gdLst>
                <a:gd name="connsiteX0" fmla="*/ 921544 w 1273969"/>
                <a:gd name="connsiteY0" fmla="*/ 233362 h 326231"/>
                <a:gd name="connsiteX1" fmla="*/ 304800 w 1273969"/>
                <a:gd name="connsiteY1" fmla="*/ 326231 h 326231"/>
                <a:gd name="connsiteX2" fmla="*/ 7144 w 1273969"/>
                <a:gd name="connsiteY2" fmla="*/ 300037 h 326231"/>
                <a:gd name="connsiteX3" fmla="*/ 0 w 1273969"/>
                <a:gd name="connsiteY3" fmla="*/ 183356 h 326231"/>
                <a:gd name="connsiteX4" fmla="*/ 290513 w 1273969"/>
                <a:gd name="connsiteY4" fmla="*/ 140493 h 326231"/>
                <a:gd name="connsiteX5" fmla="*/ 711994 w 1273969"/>
                <a:gd name="connsiteY5" fmla="*/ 78581 h 326231"/>
                <a:gd name="connsiteX6" fmla="*/ 1264444 w 1273969"/>
                <a:gd name="connsiteY6" fmla="*/ 0 h 326231"/>
                <a:gd name="connsiteX7" fmla="*/ 1273969 w 1273969"/>
                <a:gd name="connsiteY7" fmla="*/ 183356 h 326231"/>
                <a:gd name="connsiteX8" fmla="*/ 921544 w 1273969"/>
                <a:gd name="connsiteY8" fmla="*/ 233362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69" h="326231">
                  <a:moveTo>
                    <a:pt x="921544" y="233362"/>
                  </a:moveTo>
                  <a:lnTo>
                    <a:pt x="304800" y="326231"/>
                  </a:lnTo>
                  <a:lnTo>
                    <a:pt x="7144" y="300037"/>
                  </a:lnTo>
                  <a:lnTo>
                    <a:pt x="0" y="183356"/>
                  </a:lnTo>
                  <a:lnTo>
                    <a:pt x="290513" y="140493"/>
                  </a:lnTo>
                  <a:lnTo>
                    <a:pt x="711994" y="78581"/>
                  </a:lnTo>
                  <a:lnTo>
                    <a:pt x="1264444" y="0"/>
                  </a:lnTo>
                  <a:lnTo>
                    <a:pt x="1273969" y="183356"/>
                  </a:lnTo>
                  <a:lnTo>
                    <a:pt x="921544" y="2333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24BAEF6F-F42D-465E-A986-D68A4A0A4592}"/>
                </a:ext>
              </a:extLst>
            </p:cNvPr>
            <p:cNvSpPr/>
            <p:nvPr/>
          </p:nvSpPr>
          <p:spPr>
            <a:xfrm>
              <a:off x="5489575" y="2838450"/>
              <a:ext cx="1282700" cy="300038"/>
            </a:xfrm>
            <a:custGeom>
              <a:avLst/>
              <a:gdLst>
                <a:gd name="connsiteX0" fmla="*/ 807244 w 1283494"/>
                <a:gd name="connsiteY0" fmla="*/ 240506 h 300038"/>
                <a:gd name="connsiteX1" fmla="*/ 2382 w 1283494"/>
                <a:gd name="connsiteY1" fmla="*/ 300038 h 300038"/>
                <a:gd name="connsiteX2" fmla="*/ 0 w 1283494"/>
                <a:gd name="connsiteY2" fmla="*/ 147638 h 300038"/>
                <a:gd name="connsiteX3" fmla="*/ 483394 w 1283494"/>
                <a:gd name="connsiteY3" fmla="*/ 95250 h 300038"/>
                <a:gd name="connsiteX4" fmla="*/ 942975 w 1283494"/>
                <a:gd name="connsiteY4" fmla="*/ 38100 h 300038"/>
                <a:gd name="connsiteX5" fmla="*/ 1271588 w 1283494"/>
                <a:gd name="connsiteY5" fmla="*/ 0 h 300038"/>
                <a:gd name="connsiteX6" fmla="*/ 1283494 w 1283494"/>
                <a:gd name="connsiteY6" fmla="*/ 207169 h 300038"/>
                <a:gd name="connsiteX7" fmla="*/ 807244 w 1283494"/>
                <a:gd name="connsiteY7" fmla="*/ 2405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494" h="300038">
                  <a:moveTo>
                    <a:pt x="807244" y="240506"/>
                  </a:moveTo>
                  <a:lnTo>
                    <a:pt x="2382" y="300038"/>
                  </a:lnTo>
                  <a:lnTo>
                    <a:pt x="0" y="147638"/>
                  </a:lnTo>
                  <a:lnTo>
                    <a:pt x="483394" y="95250"/>
                  </a:lnTo>
                  <a:lnTo>
                    <a:pt x="942975" y="38100"/>
                  </a:lnTo>
                  <a:lnTo>
                    <a:pt x="1271588" y="0"/>
                  </a:lnTo>
                  <a:lnTo>
                    <a:pt x="1283494" y="207169"/>
                  </a:lnTo>
                  <a:lnTo>
                    <a:pt x="807244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94AAD470-7687-4C58-90C5-6C6BF84E6B59}"/>
                </a:ext>
              </a:extLst>
            </p:cNvPr>
            <p:cNvSpPr/>
            <p:nvPr/>
          </p:nvSpPr>
          <p:spPr>
            <a:xfrm>
              <a:off x="5056188" y="3217863"/>
              <a:ext cx="739775" cy="904875"/>
            </a:xfrm>
            <a:custGeom>
              <a:avLst/>
              <a:gdLst>
                <a:gd name="connsiteX0" fmla="*/ 183356 w 740569"/>
                <a:gd name="connsiteY0" fmla="*/ 619125 h 904875"/>
                <a:gd name="connsiteX1" fmla="*/ 269081 w 740569"/>
                <a:gd name="connsiteY1" fmla="*/ 485775 h 904875"/>
                <a:gd name="connsiteX2" fmla="*/ 335756 w 740569"/>
                <a:gd name="connsiteY2" fmla="*/ 383381 h 904875"/>
                <a:gd name="connsiteX3" fmla="*/ 357187 w 740569"/>
                <a:gd name="connsiteY3" fmla="*/ 323850 h 904875"/>
                <a:gd name="connsiteX4" fmla="*/ 371475 w 740569"/>
                <a:gd name="connsiteY4" fmla="*/ 269081 h 904875"/>
                <a:gd name="connsiteX5" fmla="*/ 376237 w 740569"/>
                <a:gd name="connsiteY5" fmla="*/ 228600 h 904875"/>
                <a:gd name="connsiteX6" fmla="*/ 376237 w 740569"/>
                <a:gd name="connsiteY6" fmla="*/ 197644 h 904875"/>
                <a:gd name="connsiteX7" fmla="*/ 369094 w 740569"/>
                <a:gd name="connsiteY7" fmla="*/ 169069 h 904875"/>
                <a:gd name="connsiteX8" fmla="*/ 354806 w 740569"/>
                <a:gd name="connsiteY8" fmla="*/ 142875 h 904875"/>
                <a:gd name="connsiteX9" fmla="*/ 333375 w 740569"/>
                <a:gd name="connsiteY9" fmla="*/ 123825 h 904875"/>
                <a:gd name="connsiteX10" fmla="*/ 307181 w 740569"/>
                <a:gd name="connsiteY10" fmla="*/ 107156 h 904875"/>
                <a:gd name="connsiteX11" fmla="*/ 285750 w 740569"/>
                <a:gd name="connsiteY11" fmla="*/ 100012 h 904875"/>
                <a:gd name="connsiteX12" fmla="*/ 276225 w 740569"/>
                <a:gd name="connsiteY12" fmla="*/ 90487 h 904875"/>
                <a:gd name="connsiteX13" fmla="*/ 257175 w 740569"/>
                <a:gd name="connsiteY13" fmla="*/ 64294 h 904875"/>
                <a:gd name="connsiteX14" fmla="*/ 250031 w 740569"/>
                <a:gd name="connsiteY14" fmla="*/ 40481 h 904875"/>
                <a:gd name="connsiteX15" fmla="*/ 257175 w 740569"/>
                <a:gd name="connsiteY15" fmla="*/ 19050 h 904875"/>
                <a:gd name="connsiteX16" fmla="*/ 273844 w 740569"/>
                <a:gd name="connsiteY16" fmla="*/ 7144 h 904875"/>
                <a:gd name="connsiteX17" fmla="*/ 319087 w 740569"/>
                <a:gd name="connsiteY17" fmla="*/ 0 h 904875"/>
                <a:gd name="connsiteX18" fmla="*/ 378619 w 740569"/>
                <a:gd name="connsiteY18" fmla="*/ 0 h 904875"/>
                <a:gd name="connsiteX19" fmla="*/ 447675 w 740569"/>
                <a:gd name="connsiteY19" fmla="*/ 16669 h 904875"/>
                <a:gd name="connsiteX20" fmla="*/ 528637 w 740569"/>
                <a:gd name="connsiteY20" fmla="*/ 57150 h 904875"/>
                <a:gd name="connsiteX21" fmla="*/ 592931 w 740569"/>
                <a:gd name="connsiteY21" fmla="*/ 95250 h 904875"/>
                <a:gd name="connsiteX22" fmla="*/ 650081 w 740569"/>
                <a:gd name="connsiteY22" fmla="*/ 135731 h 904875"/>
                <a:gd name="connsiteX23" fmla="*/ 690562 w 740569"/>
                <a:gd name="connsiteY23" fmla="*/ 169069 h 904875"/>
                <a:gd name="connsiteX24" fmla="*/ 719137 w 740569"/>
                <a:gd name="connsiteY24" fmla="*/ 207169 h 904875"/>
                <a:gd name="connsiteX25" fmla="*/ 738187 w 740569"/>
                <a:gd name="connsiteY25" fmla="*/ 238125 h 904875"/>
                <a:gd name="connsiteX26" fmla="*/ 740569 w 740569"/>
                <a:gd name="connsiteY26" fmla="*/ 259556 h 904875"/>
                <a:gd name="connsiteX27" fmla="*/ 726281 w 740569"/>
                <a:gd name="connsiteY27" fmla="*/ 280987 h 904875"/>
                <a:gd name="connsiteX28" fmla="*/ 695325 w 740569"/>
                <a:gd name="connsiteY28" fmla="*/ 295275 h 904875"/>
                <a:gd name="connsiteX29" fmla="*/ 657225 w 740569"/>
                <a:gd name="connsiteY29" fmla="*/ 309562 h 904875"/>
                <a:gd name="connsiteX30" fmla="*/ 633412 w 740569"/>
                <a:gd name="connsiteY30" fmla="*/ 328612 h 904875"/>
                <a:gd name="connsiteX31" fmla="*/ 585787 w 740569"/>
                <a:gd name="connsiteY31" fmla="*/ 373856 h 904875"/>
                <a:gd name="connsiteX32" fmla="*/ 538162 w 740569"/>
                <a:gd name="connsiteY32" fmla="*/ 428625 h 904875"/>
                <a:gd name="connsiteX33" fmla="*/ 361950 w 740569"/>
                <a:gd name="connsiteY33" fmla="*/ 607219 h 904875"/>
                <a:gd name="connsiteX34" fmla="*/ 71437 w 740569"/>
                <a:gd name="connsiteY34" fmla="*/ 897731 h 904875"/>
                <a:gd name="connsiteX35" fmla="*/ 0 w 740569"/>
                <a:gd name="connsiteY35" fmla="*/ 904875 h 904875"/>
                <a:gd name="connsiteX36" fmla="*/ 183356 w 740569"/>
                <a:gd name="connsiteY36" fmla="*/ 6191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0569" h="904875">
                  <a:moveTo>
                    <a:pt x="183356" y="619125"/>
                  </a:moveTo>
                  <a:lnTo>
                    <a:pt x="269081" y="485775"/>
                  </a:lnTo>
                  <a:lnTo>
                    <a:pt x="335756" y="383381"/>
                  </a:lnTo>
                  <a:lnTo>
                    <a:pt x="357187" y="323850"/>
                  </a:lnTo>
                  <a:lnTo>
                    <a:pt x="371475" y="269081"/>
                  </a:lnTo>
                  <a:lnTo>
                    <a:pt x="376237" y="228600"/>
                  </a:lnTo>
                  <a:lnTo>
                    <a:pt x="376237" y="197644"/>
                  </a:lnTo>
                  <a:lnTo>
                    <a:pt x="369094" y="169069"/>
                  </a:lnTo>
                  <a:lnTo>
                    <a:pt x="354806" y="142875"/>
                  </a:lnTo>
                  <a:lnTo>
                    <a:pt x="333375" y="123825"/>
                  </a:lnTo>
                  <a:lnTo>
                    <a:pt x="307181" y="107156"/>
                  </a:lnTo>
                  <a:lnTo>
                    <a:pt x="285750" y="100012"/>
                  </a:lnTo>
                  <a:lnTo>
                    <a:pt x="276225" y="90487"/>
                  </a:lnTo>
                  <a:lnTo>
                    <a:pt x="257175" y="64294"/>
                  </a:lnTo>
                  <a:lnTo>
                    <a:pt x="250031" y="40481"/>
                  </a:lnTo>
                  <a:lnTo>
                    <a:pt x="257175" y="19050"/>
                  </a:lnTo>
                  <a:lnTo>
                    <a:pt x="273844" y="7144"/>
                  </a:lnTo>
                  <a:lnTo>
                    <a:pt x="319087" y="0"/>
                  </a:lnTo>
                  <a:lnTo>
                    <a:pt x="378619" y="0"/>
                  </a:lnTo>
                  <a:lnTo>
                    <a:pt x="447675" y="16669"/>
                  </a:lnTo>
                  <a:lnTo>
                    <a:pt x="528637" y="57150"/>
                  </a:lnTo>
                  <a:lnTo>
                    <a:pt x="592931" y="95250"/>
                  </a:lnTo>
                  <a:lnTo>
                    <a:pt x="650081" y="135731"/>
                  </a:lnTo>
                  <a:lnTo>
                    <a:pt x="690562" y="169069"/>
                  </a:lnTo>
                  <a:lnTo>
                    <a:pt x="719137" y="207169"/>
                  </a:lnTo>
                  <a:lnTo>
                    <a:pt x="738187" y="238125"/>
                  </a:lnTo>
                  <a:lnTo>
                    <a:pt x="740569" y="259556"/>
                  </a:lnTo>
                  <a:lnTo>
                    <a:pt x="726281" y="280987"/>
                  </a:lnTo>
                  <a:lnTo>
                    <a:pt x="695325" y="295275"/>
                  </a:lnTo>
                  <a:lnTo>
                    <a:pt x="657225" y="309562"/>
                  </a:lnTo>
                  <a:lnTo>
                    <a:pt x="633412" y="328612"/>
                  </a:lnTo>
                  <a:lnTo>
                    <a:pt x="585787" y="373856"/>
                  </a:lnTo>
                  <a:lnTo>
                    <a:pt x="538162" y="428625"/>
                  </a:lnTo>
                  <a:lnTo>
                    <a:pt x="361950" y="607219"/>
                  </a:lnTo>
                  <a:lnTo>
                    <a:pt x="71437" y="897731"/>
                  </a:lnTo>
                  <a:lnTo>
                    <a:pt x="0" y="904875"/>
                  </a:lnTo>
                  <a:lnTo>
                    <a:pt x="183356" y="619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B1F51ECE-CD45-4923-AFD7-9E93906DC76C}"/>
                </a:ext>
              </a:extLst>
            </p:cNvPr>
            <p:cNvSpPr/>
            <p:nvPr/>
          </p:nvSpPr>
          <p:spPr>
            <a:xfrm>
              <a:off x="4024313" y="3886200"/>
              <a:ext cx="2003425" cy="428625"/>
            </a:xfrm>
            <a:custGeom>
              <a:avLst/>
              <a:gdLst>
                <a:gd name="connsiteX0" fmla="*/ 1300162 w 2002631"/>
                <a:gd name="connsiteY0" fmla="*/ 297656 h 428625"/>
                <a:gd name="connsiteX1" fmla="*/ 907256 w 2002631"/>
                <a:gd name="connsiteY1" fmla="*/ 345281 h 428625"/>
                <a:gd name="connsiteX2" fmla="*/ 719137 w 2002631"/>
                <a:gd name="connsiteY2" fmla="*/ 366713 h 428625"/>
                <a:gd name="connsiteX3" fmla="*/ 497681 w 2002631"/>
                <a:gd name="connsiteY3" fmla="*/ 390525 h 428625"/>
                <a:gd name="connsiteX4" fmla="*/ 307181 w 2002631"/>
                <a:gd name="connsiteY4" fmla="*/ 428625 h 428625"/>
                <a:gd name="connsiteX5" fmla="*/ 288131 w 2002631"/>
                <a:gd name="connsiteY5" fmla="*/ 428625 h 428625"/>
                <a:gd name="connsiteX6" fmla="*/ 252412 w 2002631"/>
                <a:gd name="connsiteY6" fmla="*/ 407194 h 428625"/>
                <a:gd name="connsiteX7" fmla="*/ 183356 w 2002631"/>
                <a:gd name="connsiteY7" fmla="*/ 352425 h 428625"/>
                <a:gd name="connsiteX8" fmla="*/ 119062 w 2002631"/>
                <a:gd name="connsiteY8" fmla="*/ 288131 h 428625"/>
                <a:gd name="connsiteX9" fmla="*/ 66675 w 2002631"/>
                <a:gd name="connsiteY9" fmla="*/ 230981 h 428625"/>
                <a:gd name="connsiteX10" fmla="*/ 30956 w 2002631"/>
                <a:gd name="connsiteY10" fmla="*/ 173831 h 428625"/>
                <a:gd name="connsiteX11" fmla="*/ 2381 w 2002631"/>
                <a:gd name="connsiteY11" fmla="*/ 128588 h 428625"/>
                <a:gd name="connsiteX12" fmla="*/ 0 w 2002631"/>
                <a:gd name="connsiteY12" fmla="*/ 100013 h 428625"/>
                <a:gd name="connsiteX13" fmla="*/ 7143 w 2002631"/>
                <a:gd name="connsiteY13" fmla="*/ 76200 h 428625"/>
                <a:gd name="connsiteX14" fmla="*/ 14287 w 2002631"/>
                <a:gd name="connsiteY14" fmla="*/ 64294 h 428625"/>
                <a:gd name="connsiteX15" fmla="*/ 28575 w 2002631"/>
                <a:gd name="connsiteY15" fmla="*/ 64294 h 428625"/>
                <a:gd name="connsiteX16" fmla="*/ 47625 w 2002631"/>
                <a:gd name="connsiteY16" fmla="*/ 71438 h 428625"/>
                <a:gd name="connsiteX17" fmla="*/ 85725 w 2002631"/>
                <a:gd name="connsiteY17" fmla="*/ 111919 h 428625"/>
                <a:gd name="connsiteX18" fmla="*/ 123825 w 2002631"/>
                <a:gd name="connsiteY18" fmla="*/ 150019 h 428625"/>
                <a:gd name="connsiteX19" fmla="*/ 157162 w 2002631"/>
                <a:gd name="connsiteY19" fmla="*/ 173831 h 428625"/>
                <a:gd name="connsiteX20" fmla="*/ 195262 w 2002631"/>
                <a:gd name="connsiteY20" fmla="*/ 195263 h 428625"/>
                <a:gd name="connsiteX21" fmla="*/ 240506 w 2002631"/>
                <a:gd name="connsiteY21" fmla="*/ 211931 h 428625"/>
                <a:gd name="connsiteX22" fmla="*/ 278606 w 2002631"/>
                <a:gd name="connsiteY22" fmla="*/ 223838 h 428625"/>
                <a:gd name="connsiteX23" fmla="*/ 316706 w 2002631"/>
                <a:gd name="connsiteY23" fmla="*/ 228600 h 428625"/>
                <a:gd name="connsiteX24" fmla="*/ 361950 w 2002631"/>
                <a:gd name="connsiteY24" fmla="*/ 233363 h 428625"/>
                <a:gd name="connsiteX25" fmla="*/ 411956 w 2002631"/>
                <a:gd name="connsiteY25" fmla="*/ 233363 h 428625"/>
                <a:gd name="connsiteX26" fmla="*/ 507206 w 2002631"/>
                <a:gd name="connsiteY26" fmla="*/ 230981 h 428625"/>
                <a:gd name="connsiteX27" fmla="*/ 638175 w 2002631"/>
                <a:gd name="connsiteY27" fmla="*/ 219075 h 428625"/>
                <a:gd name="connsiteX28" fmla="*/ 931068 w 2002631"/>
                <a:gd name="connsiteY28" fmla="*/ 185738 h 428625"/>
                <a:gd name="connsiteX29" fmla="*/ 1090612 w 2002631"/>
                <a:gd name="connsiteY29" fmla="*/ 164306 h 428625"/>
                <a:gd name="connsiteX30" fmla="*/ 1204912 w 2002631"/>
                <a:gd name="connsiteY30" fmla="*/ 142875 h 428625"/>
                <a:gd name="connsiteX31" fmla="*/ 1302543 w 2002631"/>
                <a:gd name="connsiteY31" fmla="*/ 130969 h 428625"/>
                <a:gd name="connsiteX32" fmla="*/ 1409700 w 2002631"/>
                <a:gd name="connsiteY32" fmla="*/ 107156 h 428625"/>
                <a:gd name="connsiteX33" fmla="*/ 1614487 w 2002631"/>
                <a:gd name="connsiteY33" fmla="*/ 50006 h 428625"/>
                <a:gd name="connsiteX34" fmla="*/ 1631156 w 2002631"/>
                <a:gd name="connsiteY34" fmla="*/ 33338 h 428625"/>
                <a:gd name="connsiteX35" fmla="*/ 1659731 w 2002631"/>
                <a:gd name="connsiteY35" fmla="*/ 14288 h 428625"/>
                <a:gd name="connsiteX36" fmla="*/ 1700212 w 2002631"/>
                <a:gd name="connsiteY36" fmla="*/ 0 h 428625"/>
                <a:gd name="connsiteX37" fmla="*/ 1728787 w 2002631"/>
                <a:gd name="connsiteY37" fmla="*/ 0 h 428625"/>
                <a:gd name="connsiteX38" fmla="*/ 1774031 w 2002631"/>
                <a:gd name="connsiteY38" fmla="*/ 11906 h 428625"/>
                <a:gd name="connsiteX39" fmla="*/ 1835943 w 2002631"/>
                <a:gd name="connsiteY39" fmla="*/ 38100 h 428625"/>
                <a:gd name="connsiteX40" fmla="*/ 1883568 w 2002631"/>
                <a:gd name="connsiteY40" fmla="*/ 66675 h 428625"/>
                <a:gd name="connsiteX41" fmla="*/ 1914525 w 2002631"/>
                <a:gd name="connsiteY41" fmla="*/ 90488 h 428625"/>
                <a:gd name="connsiteX42" fmla="*/ 1950243 w 2002631"/>
                <a:gd name="connsiteY42" fmla="*/ 126206 h 428625"/>
                <a:gd name="connsiteX43" fmla="*/ 1985962 w 2002631"/>
                <a:gd name="connsiteY43" fmla="*/ 161925 h 428625"/>
                <a:gd name="connsiteX44" fmla="*/ 2002631 w 2002631"/>
                <a:gd name="connsiteY44" fmla="*/ 207169 h 428625"/>
                <a:gd name="connsiteX45" fmla="*/ 2002631 w 2002631"/>
                <a:gd name="connsiteY45" fmla="*/ 238125 h 428625"/>
                <a:gd name="connsiteX46" fmla="*/ 1985962 w 2002631"/>
                <a:gd name="connsiteY46" fmla="*/ 259556 h 428625"/>
                <a:gd name="connsiteX47" fmla="*/ 1964531 w 2002631"/>
                <a:gd name="connsiteY47" fmla="*/ 273844 h 428625"/>
                <a:gd name="connsiteX48" fmla="*/ 1912143 w 2002631"/>
                <a:gd name="connsiteY48" fmla="*/ 280988 h 428625"/>
                <a:gd name="connsiteX49" fmla="*/ 1709737 w 2002631"/>
                <a:gd name="connsiteY49" fmla="*/ 278606 h 428625"/>
                <a:gd name="connsiteX50" fmla="*/ 1300162 w 2002631"/>
                <a:gd name="connsiteY50" fmla="*/ 29765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1" h="428625">
                  <a:moveTo>
                    <a:pt x="1300162" y="297656"/>
                  </a:moveTo>
                  <a:lnTo>
                    <a:pt x="907256" y="345281"/>
                  </a:lnTo>
                  <a:lnTo>
                    <a:pt x="719137" y="366713"/>
                  </a:lnTo>
                  <a:lnTo>
                    <a:pt x="497681" y="390525"/>
                  </a:lnTo>
                  <a:lnTo>
                    <a:pt x="307181" y="428625"/>
                  </a:lnTo>
                  <a:lnTo>
                    <a:pt x="288131" y="428625"/>
                  </a:lnTo>
                  <a:lnTo>
                    <a:pt x="252412" y="407194"/>
                  </a:lnTo>
                  <a:lnTo>
                    <a:pt x="183356" y="352425"/>
                  </a:lnTo>
                  <a:lnTo>
                    <a:pt x="119062" y="288131"/>
                  </a:lnTo>
                  <a:lnTo>
                    <a:pt x="66675" y="230981"/>
                  </a:lnTo>
                  <a:lnTo>
                    <a:pt x="30956" y="173831"/>
                  </a:lnTo>
                  <a:lnTo>
                    <a:pt x="2381" y="128588"/>
                  </a:lnTo>
                  <a:lnTo>
                    <a:pt x="0" y="100013"/>
                  </a:lnTo>
                  <a:lnTo>
                    <a:pt x="7143" y="76200"/>
                  </a:lnTo>
                  <a:lnTo>
                    <a:pt x="14287" y="64294"/>
                  </a:lnTo>
                  <a:lnTo>
                    <a:pt x="28575" y="64294"/>
                  </a:lnTo>
                  <a:lnTo>
                    <a:pt x="47625" y="71438"/>
                  </a:lnTo>
                  <a:lnTo>
                    <a:pt x="85725" y="111919"/>
                  </a:lnTo>
                  <a:lnTo>
                    <a:pt x="123825" y="150019"/>
                  </a:lnTo>
                  <a:lnTo>
                    <a:pt x="157162" y="173831"/>
                  </a:lnTo>
                  <a:lnTo>
                    <a:pt x="195262" y="195263"/>
                  </a:lnTo>
                  <a:lnTo>
                    <a:pt x="240506" y="211931"/>
                  </a:lnTo>
                  <a:lnTo>
                    <a:pt x="278606" y="223838"/>
                  </a:lnTo>
                  <a:lnTo>
                    <a:pt x="316706" y="228600"/>
                  </a:lnTo>
                  <a:lnTo>
                    <a:pt x="361950" y="233363"/>
                  </a:lnTo>
                  <a:lnTo>
                    <a:pt x="411956" y="233363"/>
                  </a:lnTo>
                  <a:lnTo>
                    <a:pt x="507206" y="230981"/>
                  </a:lnTo>
                  <a:lnTo>
                    <a:pt x="638175" y="219075"/>
                  </a:lnTo>
                  <a:lnTo>
                    <a:pt x="931068" y="185738"/>
                  </a:lnTo>
                  <a:lnTo>
                    <a:pt x="1090612" y="164306"/>
                  </a:lnTo>
                  <a:lnTo>
                    <a:pt x="1204912" y="142875"/>
                  </a:lnTo>
                  <a:lnTo>
                    <a:pt x="1302543" y="130969"/>
                  </a:lnTo>
                  <a:lnTo>
                    <a:pt x="1409700" y="107156"/>
                  </a:lnTo>
                  <a:lnTo>
                    <a:pt x="1614487" y="50006"/>
                  </a:lnTo>
                  <a:lnTo>
                    <a:pt x="1631156" y="33338"/>
                  </a:lnTo>
                  <a:lnTo>
                    <a:pt x="1659731" y="14288"/>
                  </a:lnTo>
                  <a:lnTo>
                    <a:pt x="1700212" y="0"/>
                  </a:lnTo>
                  <a:lnTo>
                    <a:pt x="1728787" y="0"/>
                  </a:lnTo>
                  <a:lnTo>
                    <a:pt x="1774031" y="11906"/>
                  </a:lnTo>
                  <a:lnTo>
                    <a:pt x="1835943" y="38100"/>
                  </a:lnTo>
                  <a:lnTo>
                    <a:pt x="1883568" y="66675"/>
                  </a:lnTo>
                  <a:lnTo>
                    <a:pt x="1914525" y="90488"/>
                  </a:lnTo>
                  <a:lnTo>
                    <a:pt x="1950243" y="126206"/>
                  </a:lnTo>
                  <a:lnTo>
                    <a:pt x="1985962" y="161925"/>
                  </a:lnTo>
                  <a:lnTo>
                    <a:pt x="2002631" y="207169"/>
                  </a:lnTo>
                  <a:lnTo>
                    <a:pt x="2002631" y="238125"/>
                  </a:lnTo>
                  <a:lnTo>
                    <a:pt x="1985962" y="259556"/>
                  </a:lnTo>
                  <a:lnTo>
                    <a:pt x="1964531" y="273844"/>
                  </a:lnTo>
                  <a:lnTo>
                    <a:pt x="1912143" y="280988"/>
                  </a:lnTo>
                  <a:lnTo>
                    <a:pt x="1709737" y="278606"/>
                  </a:lnTo>
                  <a:lnTo>
                    <a:pt x="1300162" y="2976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">
              <a:extLst>
                <a:ext uri="{FF2B5EF4-FFF2-40B4-BE49-F238E27FC236}">
                  <a16:creationId xmlns:a16="http://schemas.microsoft.com/office/drawing/2014/main" id="{B874F773-1963-4DC2-B04C-EE179CBFEBC4}"/>
                </a:ext>
              </a:extLst>
            </p:cNvPr>
            <p:cNvSpPr/>
            <p:nvPr/>
          </p:nvSpPr>
          <p:spPr>
            <a:xfrm>
              <a:off x="3727450" y="4487863"/>
              <a:ext cx="2568575" cy="474662"/>
            </a:xfrm>
            <a:custGeom>
              <a:avLst/>
              <a:gdLst>
                <a:gd name="connsiteX0" fmla="*/ 1626394 w 2569369"/>
                <a:gd name="connsiteY0" fmla="*/ 261938 h 473869"/>
                <a:gd name="connsiteX1" fmla="*/ 1269207 w 2569369"/>
                <a:gd name="connsiteY1" fmla="*/ 297657 h 473869"/>
                <a:gd name="connsiteX2" fmla="*/ 957263 w 2569369"/>
                <a:gd name="connsiteY2" fmla="*/ 347663 h 473869"/>
                <a:gd name="connsiteX3" fmla="*/ 669132 w 2569369"/>
                <a:gd name="connsiteY3" fmla="*/ 392907 h 473869"/>
                <a:gd name="connsiteX4" fmla="*/ 521494 w 2569369"/>
                <a:gd name="connsiteY4" fmla="*/ 419100 h 473869"/>
                <a:gd name="connsiteX5" fmla="*/ 461963 w 2569369"/>
                <a:gd name="connsiteY5" fmla="*/ 433388 h 473869"/>
                <a:gd name="connsiteX6" fmla="*/ 357188 w 2569369"/>
                <a:gd name="connsiteY6" fmla="*/ 473869 h 473869"/>
                <a:gd name="connsiteX7" fmla="*/ 338138 w 2569369"/>
                <a:gd name="connsiteY7" fmla="*/ 473869 h 473869"/>
                <a:gd name="connsiteX8" fmla="*/ 290513 w 2569369"/>
                <a:gd name="connsiteY8" fmla="*/ 457200 h 473869"/>
                <a:gd name="connsiteX9" fmla="*/ 207169 w 2569369"/>
                <a:gd name="connsiteY9" fmla="*/ 411957 h 473869"/>
                <a:gd name="connsiteX10" fmla="*/ 157163 w 2569369"/>
                <a:gd name="connsiteY10" fmla="*/ 378619 h 473869"/>
                <a:gd name="connsiteX11" fmla="*/ 102394 w 2569369"/>
                <a:gd name="connsiteY11" fmla="*/ 328613 h 473869"/>
                <a:gd name="connsiteX12" fmla="*/ 69057 w 2569369"/>
                <a:gd name="connsiteY12" fmla="*/ 295275 h 473869"/>
                <a:gd name="connsiteX13" fmla="*/ 33338 w 2569369"/>
                <a:gd name="connsiteY13" fmla="*/ 250032 h 473869"/>
                <a:gd name="connsiteX14" fmla="*/ 9525 w 2569369"/>
                <a:gd name="connsiteY14" fmla="*/ 214313 h 473869"/>
                <a:gd name="connsiteX15" fmla="*/ 0 w 2569369"/>
                <a:gd name="connsiteY15" fmla="*/ 188119 h 473869"/>
                <a:gd name="connsiteX16" fmla="*/ 2382 w 2569369"/>
                <a:gd name="connsiteY16" fmla="*/ 159544 h 473869"/>
                <a:gd name="connsiteX17" fmla="*/ 11907 w 2569369"/>
                <a:gd name="connsiteY17" fmla="*/ 150019 h 473869"/>
                <a:gd name="connsiteX18" fmla="*/ 35719 w 2569369"/>
                <a:gd name="connsiteY18" fmla="*/ 150019 h 473869"/>
                <a:gd name="connsiteX19" fmla="*/ 109538 w 2569369"/>
                <a:gd name="connsiteY19" fmla="*/ 190500 h 473869"/>
                <a:gd name="connsiteX20" fmla="*/ 209550 w 2569369"/>
                <a:gd name="connsiteY20" fmla="*/ 235744 h 473869"/>
                <a:gd name="connsiteX21" fmla="*/ 264319 w 2569369"/>
                <a:gd name="connsiteY21" fmla="*/ 259557 h 473869"/>
                <a:gd name="connsiteX22" fmla="*/ 295275 w 2569369"/>
                <a:gd name="connsiteY22" fmla="*/ 264319 h 473869"/>
                <a:gd name="connsiteX23" fmla="*/ 352425 w 2569369"/>
                <a:gd name="connsiteY23" fmla="*/ 266700 h 473869"/>
                <a:gd name="connsiteX24" fmla="*/ 435769 w 2569369"/>
                <a:gd name="connsiteY24" fmla="*/ 259557 h 473869"/>
                <a:gd name="connsiteX25" fmla="*/ 557213 w 2569369"/>
                <a:gd name="connsiteY25" fmla="*/ 238125 h 473869"/>
                <a:gd name="connsiteX26" fmla="*/ 842963 w 2569369"/>
                <a:gd name="connsiteY26" fmla="*/ 192882 h 473869"/>
                <a:gd name="connsiteX27" fmla="*/ 1045369 w 2569369"/>
                <a:gd name="connsiteY27" fmla="*/ 164307 h 473869"/>
                <a:gd name="connsiteX28" fmla="*/ 1335882 w 2569369"/>
                <a:gd name="connsiteY28" fmla="*/ 119063 h 473869"/>
                <a:gd name="connsiteX29" fmla="*/ 1557338 w 2569369"/>
                <a:gd name="connsiteY29" fmla="*/ 97632 h 473869"/>
                <a:gd name="connsiteX30" fmla="*/ 1897857 w 2569369"/>
                <a:gd name="connsiteY30" fmla="*/ 61913 h 473869"/>
                <a:gd name="connsiteX31" fmla="*/ 1990725 w 2569369"/>
                <a:gd name="connsiteY31" fmla="*/ 54769 h 473869"/>
                <a:gd name="connsiteX32" fmla="*/ 2016919 w 2569369"/>
                <a:gd name="connsiteY32" fmla="*/ 33338 h 473869"/>
                <a:gd name="connsiteX33" fmla="*/ 2040732 w 2569369"/>
                <a:gd name="connsiteY33" fmla="*/ 16669 h 473869"/>
                <a:gd name="connsiteX34" fmla="*/ 2069307 w 2569369"/>
                <a:gd name="connsiteY34" fmla="*/ 4763 h 473869"/>
                <a:gd name="connsiteX35" fmla="*/ 2105025 w 2569369"/>
                <a:gd name="connsiteY35" fmla="*/ 0 h 473869"/>
                <a:gd name="connsiteX36" fmla="*/ 2150269 w 2569369"/>
                <a:gd name="connsiteY36" fmla="*/ 7144 h 473869"/>
                <a:gd name="connsiteX37" fmla="*/ 2238375 w 2569369"/>
                <a:gd name="connsiteY37" fmla="*/ 26194 h 473869"/>
                <a:gd name="connsiteX38" fmla="*/ 2345532 w 2569369"/>
                <a:gd name="connsiteY38" fmla="*/ 57150 h 473869"/>
                <a:gd name="connsiteX39" fmla="*/ 2424113 w 2569369"/>
                <a:gd name="connsiteY39" fmla="*/ 88107 h 473869"/>
                <a:gd name="connsiteX40" fmla="*/ 2483644 w 2569369"/>
                <a:gd name="connsiteY40" fmla="*/ 119063 h 473869"/>
                <a:gd name="connsiteX41" fmla="*/ 2514600 w 2569369"/>
                <a:gd name="connsiteY41" fmla="*/ 140494 h 473869"/>
                <a:gd name="connsiteX42" fmla="*/ 2543175 w 2569369"/>
                <a:gd name="connsiteY42" fmla="*/ 169069 h 473869"/>
                <a:gd name="connsiteX43" fmla="*/ 2559844 w 2569369"/>
                <a:gd name="connsiteY43" fmla="*/ 192882 h 473869"/>
                <a:gd name="connsiteX44" fmla="*/ 2569369 w 2569369"/>
                <a:gd name="connsiteY44" fmla="*/ 216694 h 473869"/>
                <a:gd name="connsiteX45" fmla="*/ 2564607 w 2569369"/>
                <a:gd name="connsiteY45" fmla="*/ 245269 h 473869"/>
                <a:gd name="connsiteX46" fmla="*/ 2538413 w 2569369"/>
                <a:gd name="connsiteY46" fmla="*/ 264319 h 473869"/>
                <a:gd name="connsiteX47" fmla="*/ 2500313 w 2569369"/>
                <a:gd name="connsiteY47" fmla="*/ 276225 h 473869"/>
                <a:gd name="connsiteX48" fmla="*/ 2431257 w 2569369"/>
                <a:gd name="connsiteY48" fmla="*/ 273844 h 473869"/>
                <a:gd name="connsiteX49" fmla="*/ 2271713 w 2569369"/>
                <a:gd name="connsiteY49" fmla="*/ 259557 h 473869"/>
                <a:gd name="connsiteX50" fmla="*/ 2035969 w 2569369"/>
                <a:gd name="connsiteY50" fmla="*/ 254794 h 473869"/>
                <a:gd name="connsiteX51" fmla="*/ 1762125 w 2569369"/>
                <a:gd name="connsiteY51" fmla="*/ 257175 h 473869"/>
                <a:gd name="connsiteX52" fmla="*/ 1626394 w 2569369"/>
                <a:gd name="connsiteY52" fmla="*/ 2619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9369" h="473869">
                  <a:moveTo>
                    <a:pt x="1626394" y="261938"/>
                  </a:moveTo>
                  <a:lnTo>
                    <a:pt x="1269207" y="297657"/>
                  </a:lnTo>
                  <a:lnTo>
                    <a:pt x="957263" y="347663"/>
                  </a:lnTo>
                  <a:lnTo>
                    <a:pt x="669132" y="392907"/>
                  </a:lnTo>
                  <a:lnTo>
                    <a:pt x="521494" y="419100"/>
                  </a:lnTo>
                  <a:lnTo>
                    <a:pt x="461963" y="433388"/>
                  </a:lnTo>
                  <a:lnTo>
                    <a:pt x="357188" y="473869"/>
                  </a:lnTo>
                  <a:lnTo>
                    <a:pt x="338138" y="473869"/>
                  </a:lnTo>
                  <a:lnTo>
                    <a:pt x="290513" y="457200"/>
                  </a:lnTo>
                  <a:lnTo>
                    <a:pt x="207169" y="411957"/>
                  </a:lnTo>
                  <a:lnTo>
                    <a:pt x="157163" y="378619"/>
                  </a:lnTo>
                  <a:lnTo>
                    <a:pt x="102394" y="328613"/>
                  </a:lnTo>
                  <a:lnTo>
                    <a:pt x="69057" y="295275"/>
                  </a:lnTo>
                  <a:lnTo>
                    <a:pt x="33338" y="250032"/>
                  </a:lnTo>
                  <a:lnTo>
                    <a:pt x="9525" y="214313"/>
                  </a:lnTo>
                  <a:lnTo>
                    <a:pt x="0" y="188119"/>
                  </a:lnTo>
                  <a:lnTo>
                    <a:pt x="2382" y="159544"/>
                  </a:lnTo>
                  <a:lnTo>
                    <a:pt x="11907" y="150019"/>
                  </a:lnTo>
                  <a:lnTo>
                    <a:pt x="35719" y="150019"/>
                  </a:lnTo>
                  <a:lnTo>
                    <a:pt x="109538" y="190500"/>
                  </a:lnTo>
                  <a:lnTo>
                    <a:pt x="209550" y="235744"/>
                  </a:lnTo>
                  <a:lnTo>
                    <a:pt x="264319" y="259557"/>
                  </a:lnTo>
                  <a:lnTo>
                    <a:pt x="295275" y="264319"/>
                  </a:lnTo>
                  <a:lnTo>
                    <a:pt x="352425" y="266700"/>
                  </a:lnTo>
                  <a:lnTo>
                    <a:pt x="435769" y="259557"/>
                  </a:lnTo>
                  <a:lnTo>
                    <a:pt x="557213" y="238125"/>
                  </a:lnTo>
                  <a:lnTo>
                    <a:pt x="842963" y="192882"/>
                  </a:lnTo>
                  <a:lnTo>
                    <a:pt x="1045369" y="164307"/>
                  </a:lnTo>
                  <a:lnTo>
                    <a:pt x="1335882" y="119063"/>
                  </a:lnTo>
                  <a:lnTo>
                    <a:pt x="1557338" y="97632"/>
                  </a:lnTo>
                  <a:lnTo>
                    <a:pt x="1897857" y="61913"/>
                  </a:lnTo>
                  <a:lnTo>
                    <a:pt x="1990725" y="54769"/>
                  </a:lnTo>
                  <a:lnTo>
                    <a:pt x="2016919" y="33338"/>
                  </a:lnTo>
                  <a:lnTo>
                    <a:pt x="2040732" y="16669"/>
                  </a:lnTo>
                  <a:lnTo>
                    <a:pt x="2069307" y="4763"/>
                  </a:lnTo>
                  <a:lnTo>
                    <a:pt x="2105025" y="0"/>
                  </a:lnTo>
                  <a:lnTo>
                    <a:pt x="2150269" y="7144"/>
                  </a:lnTo>
                  <a:lnTo>
                    <a:pt x="2238375" y="26194"/>
                  </a:lnTo>
                  <a:lnTo>
                    <a:pt x="2345532" y="57150"/>
                  </a:lnTo>
                  <a:lnTo>
                    <a:pt x="2424113" y="88107"/>
                  </a:lnTo>
                  <a:lnTo>
                    <a:pt x="2483644" y="119063"/>
                  </a:lnTo>
                  <a:lnTo>
                    <a:pt x="2514600" y="140494"/>
                  </a:lnTo>
                  <a:lnTo>
                    <a:pt x="2543175" y="169069"/>
                  </a:lnTo>
                  <a:lnTo>
                    <a:pt x="2559844" y="192882"/>
                  </a:lnTo>
                  <a:lnTo>
                    <a:pt x="2569369" y="216694"/>
                  </a:lnTo>
                  <a:lnTo>
                    <a:pt x="2564607" y="245269"/>
                  </a:lnTo>
                  <a:lnTo>
                    <a:pt x="2538413" y="264319"/>
                  </a:lnTo>
                  <a:lnTo>
                    <a:pt x="2500313" y="276225"/>
                  </a:lnTo>
                  <a:lnTo>
                    <a:pt x="2431257" y="273844"/>
                  </a:lnTo>
                  <a:lnTo>
                    <a:pt x="2271713" y="259557"/>
                  </a:lnTo>
                  <a:lnTo>
                    <a:pt x="2035969" y="254794"/>
                  </a:lnTo>
                  <a:lnTo>
                    <a:pt x="1762125" y="257175"/>
                  </a:lnTo>
                  <a:lnTo>
                    <a:pt x="1626394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1CB2BA79-9DC6-41CB-A313-42CA4FCFC160}"/>
                </a:ext>
              </a:extLst>
            </p:cNvPr>
            <p:cNvSpPr/>
            <p:nvPr/>
          </p:nvSpPr>
          <p:spPr>
            <a:xfrm>
              <a:off x="3703638" y="4164013"/>
              <a:ext cx="1444625" cy="1720850"/>
            </a:xfrm>
            <a:custGeom>
              <a:avLst/>
              <a:gdLst>
                <a:gd name="connsiteX0" fmla="*/ 807244 w 1445419"/>
                <a:gd name="connsiteY0" fmla="*/ 1331119 h 1719263"/>
                <a:gd name="connsiteX1" fmla="*/ 633412 w 1445419"/>
                <a:gd name="connsiteY1" fmla="*/ 1454944 h 1719263"/>
                <a:gd name="connsiteX2" fmla="*/ 483394 w 1445419"/>
                <a:gd name="connsiteY2" fmla="*/ 1543050 h 1719263"/>
                <a:gd name="connsiteX3" fmla="*/ 314325 w 1445419"/>
                <a:gd name="connsiteY3" fmla="*/ 1621632 h 1719263"/>
                <a:gd name="connsiteX4" fmla="*/ 128587 w 1445419"/>
                <a:gd name="connsiteY4" fmla="*/ 1693069 h 1719263"/>
                <a:gd name="connsiteX5" fmla="*/ 59531 w 1445419"/>
                <a:gd name="connsiteY5" fmla="*/ 1716882 h 1719263"/>
                <a:gd name="connsiteX6" fmla="*/ 35719 w 1445419"/>
                <a:gd name="connsiteY6" fmla="*/ 1719263 h 1719263"/>
                <a:gd name="connsiteX7" fmla="*/ 14287 w 1445419"/>
                <a:gd name="connsiteY7" fmla="*/ 1719263 h 1719263"/>
                <a:gd name="connsiteX8" fmla="*/ 2381 w 1445419"/>
                <a:gd name="connsiteY8" fmla="*/ 1709738 h 1719263"/>
                <a:gd name="connsiteX9" fmla="*/ 0 w 1445419"/>
                <a:gd name="connsiteY9" fmla="*/ 1695450 h 1719263"/>
                <a:gd name="connsiteX10" fmla="*/ 9525 w 1445419"/>
                <a:gd name="connsiteY10" fmla="*/ 1674019 h 1719263"/>
                <a:gd name="connsiteX11" fmla="*/ 28575 w 1445419"/>
                <a:gd name="connsiteY11" fmla="*/ 1654969 h 1719263"/>
                <a:gd name="connsiteX12" fmla="*/ 71437 w 1445419"/>
                <a:gd name="connsiteY12" fmla="*/ 1631157 h 1719263"/>
                <a:gd name="connsiteX13" fmla="*/ 128587 w 1445419"/>
                <a:gd name="connsiteY13" fmla="*/ 1602582 h 1719263"/>
                <a:gd name="connsiteX14" fmla="*/ 216694 w 1445419"/>
                <a:gd name="connsiteY14" fmla="*/ 1554957 h 1719263"/>
                <a:gd name="connsiteX15" fmla="*/ 342900 w 1445419"/>
                <a:gd name="connsiteY15" fmla="*/ 1473994 h 1719263"/>
                <a:gd name="connsiteX16" fmla="*/ 461962 w 1445419"/>
                <a:gd name="connsiteY16" fmla="*/ 1388269 h 1719263"/>
                <a:gd name="connsiteX17" fmla="*/ 581025 w 1445419"/>
                <a:gd name="connsiteY17" fmla="*/ 1288257 h 1719263"/>
                <a:gd name="connsiteX18" fmla="*/ 661987 w 1445419"/>
                <a:gd name="connsiteY18" fmla="*/ 1214438 h 1719263"/>
                <a:gd name="connsiteX19" fmla="*/ 745331 w 1445419"/>
                <a:gd name="connsiteY19" fmla="*/ 1121569 h 1719263"/>
                <a:gd name="connsiteX20" fmla="*/ 814387 w 1445419"/>
                <a:gd name="connsiteY20" fmla="*/ 1035844 h 1719263"/>
                <a:gd name="connsiteX21" fmla="*/ 883444 w 1445419"/>
                <a:gd name="connsiteY21" fmla="*/ 933450 h 1719263"/>
                <a:gd name="connsiteX22" fmla="*/ 947737 w 1445419"/>
                <a:gd name="connsiteY22" fmla="*/ 821532 h 1719263"/>
                <a:gd name="connsiteX23" fmla="*/ 1021556 w 1445419"/>
                <a:gd name="connsiteY23" fmla="*/ 650082 h 1719263"/>
                <a:gd name="connsiteX24" fmla="*/ 1064419 w 1445419"/>
                <a:gd name="connsiteY24" fmla="*/ 481013 h 1719263"/>
                <a:gd name="connsiteX25" fmla="*/ 1102519 w 1445419"/>
                <a:gd name="connsiteY25" fmla="*/ 326232 h 1719263"/>
                <a:gd name="connsiteX26" fmla="*/ 1109662 w 1445419"/>
                <a:gd name="connsiteY26" fmla="*/ 269082 h 1719263"/>
                <a:gd name="connsiteX27" fmla="*/ 1109662 w 1445419"/>
                <a:gd name="connsiteY27" fmla="*/ 221457 h 1719263"/>
                <a:gd name="connsiteX28" fmla="*/ 1100137 w 1445419"/>
                <a:gd name="connsiteY28" fmla="*/ 171450 h 1719263"/>
                <a:gd name="connsiteX29" fmla="*/ 1088231 w 1445419"/>
                <a:gd name="connsiteY29" fmla="*/ 126207 h 1719263"/>
                <a:gd name="connsiteX30" fmla="*/ 1019175 w 1445419"/>
                <a:gd name="connsiteY30" fmla="*/ 19050 h 1719263"/>
                <a:gd name="connsiteX31" fmla="*/ 1169194 w 1445419"/>
                <a:gd name="connsiteY31" fmla="*/ 0 h 1719263"/>
                <a:gd name="connsiteX32" fmla="*/ 1335881 w 1445419"/>
                <a:gd name="connsiteY32" fmla="*/ 138113 h 1719263"/>
                <a:gd name="connsiteX33" fmla="*/ 1404937 w 1445419"/>
                <a:gd name="connsiteY33" fmla="*/ 197644 h 1719263"/>
                <a:gd name="connsiteX34" fmla="*/ 1428750 w 1445419"/>
                <a:gd name="connsiteY34" fmla="*/ 219075 h 1719263"/>
                <a:gd name="connsiteX35" fmla="*/ 1440656 w 1445419"/>
                <a:gd name="connsiteY35" fmla="*/ 238125 h 1719263"/>
                <a:gd name="connsiteX36" fmla="*/ 1445419 w 1445419"/>
                <a:gd name="connsiteY36" fmla="*/ 266700 h 1719263"/>
                <a:gd name="connsiteX37" fmla="*/ 1433512 w 1445419"/>
                <a:gd name="connsiteY37" fmla="*/ 304800 h 1719263"/>
                <a:gd name="connsiteX38" fmla="*/ 1404937 w 1445419"/>
                <a:gd name="connsiteY38" fmla="*/ 333375 h 1719263"/>
                <a:gd name="connsiteX39" fmla="*/ 1378744 w 1445419"/>
                <a:gd name="connsiteY39" fmla="*/ 352425 h 1719263"/>
                <a:gd name="connsiteX40" fmla="*/ 1371600 w 1445419"/>
                <a:gd name="connsiteY40" fmla="*/ 364332 h 1719263"/>
                <a:gd name="connsiteX41" fmla="*/ 1350169 w 1445419"/>
                <a:gd name="connsiteY41" fmla="*/ 452438 h 1719263"/>
                <a:gd name="connsiteX42" fmla="*/ 1297781 w 1445419"/>
                <a:gd name="connsiteY42" fmla="*/ 652463 h 1719263"/>
                <a:gd name="connsiteX43" fmla="*/ 1281112 w 1445419"/>
                <a:gd name="connsiteY43" fmla="*/ 697707 h 1719263"/>
                <a:gd name="connsiteX44" fmla="*/ 1245394 w 1445419"/>
                <a:gd name="connsiteY44" fmla="*/ 778669 h 1719263"/>
                <a:gd name="connsiteX45" fmla="*/ 1150144 w 1445419"/>
                <a:gd name="connsiteY45" fmla="*/ 942975 h 1719263"/>
                <a:gd name="connsiteX46" fmla="*/ 1066800 w 1445419"/>
                <a:gd name="connsiteY46" fmla="*/ 1069182 h 1719263"/>
                <a:gd name="connsiteX47" fmla="*/ 988219 w 1445419"/>
                <a:gd name="connsiteY47" fmla="*/ 1162050 h 1719263"/>
                <a:gd name="connsiteX48" fmla="*/ 807244 w 1445419"/>
                <a:gd name="connsiteY48" fmla="*/ 1331119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5419" h="1719263">
                  <a:moveTo>
                    <a:pt x="807244" y="1331119"/>
                  </a:moveTo>
                  <a:lnTo>
                    <a:pt x="633412" y="1454944"/>
                  </a:lnTo>
                  <a:lnTo>
                    <a:pt x="483394" y="1543050"/>
                  </a:lnTo>
                  <a:lnTo>
                    <a:pt x="314325" y="1621632"/>
                  </a:lnTo>
                  <a:lnTo>
                    <a:pt x="128587" y="1693069"/>
                  </a:lnTo>
                  <a:lnTo>
                    <a:pt x="59531" y="1716882"/>
                  </a:lnTo>
                  <a:lnTo>
                    <a:pt x="35719" y="1719263"/>
                  </a:lnTo>
                  <a:lnTo>
                    <a:pt x="14287" y="1719263"/>
                  </a:lnTo>
                  <a:lnTo>
                    <a:pt x="2381" y="1709738"/>
                  </a:lnTo>
                  <a:lnTo>
                    <a:pt x="0" y="1695450"/>
                  </a:lnTo>
                  <a:lnTo>
                    <a:pt x="9525" y="1674019"/>
                  </a:lnTo>
                  <a:lnTo>
                    <a:pt x="28575" y="1654969"/>
                  </a:lnTo>
                  <a:lnTo>
                    <a:pt x="71437" y="1631157"/>
                  </a:lnTo>
                  <a:lnTo>
                    <a:pt x="128587" y="1602582"/>
                  </a:lnTo>
                  <a:lnTo>
                    <a:pt x="216694" y="1554957"/>
                  </a:lnTo>
                  <a:lnTo>
                    <a:pt x="342900" y="1473994"/>
                  </a:lnTo>
                  <a:lnTo>
                    <a:pt x="461962" y="1388269"/>
                  </a:lnTo>
                  <a:lnTo>
                    <a:pt x="581025" y="1288257"/>
                  </a:lnTo>
                  <a:lnTo>
                    <a:pt x="661987" y="1214438"/>
                  </a:lnTo>
                  <a:lnTo>
                    <a:pt x="745331" y="1121569"/>
                  </a:lnTo>
                  <a:lnTo>
                    <a:pt x="814387" y="1035844"/>
                  </a:lnTo>
                  <a:lnTo>
                    <a:pt x="883444" y="933450"/>
                  </a:lnTo>
                  <a:lnTo>
                    <a:pt x="947737" y="821532"/>
                  </a:lnTo>
                  <a:lnTo>
                    <a:pt x="1021556" y="650082"/>
                  </a:lnTo>
                  <a:lnTo>
                    <a:pt x="1064419" y="481013"/>
                  </a:lnTo>
                  <a:lnTo>
                    <a:pt x="1102519" y="326232"/>
                  </a:lnTo>
                  <a:lnTo>
                    <a:pt x="1109662" y="269082"/>
                  </a:lnTo>
                  <a:lnTo>
                    <a:pt x="1109662" y="221457"/>
                  </a:lnTo>
                  <a:lnTo>
                    <a:pt x="1100137" y="171450"/>
                  </a:lnTo>
                  <a:lnTo>
                    <a:pt x="1088231" y="126207"/>
                  </a:lnTo>
                  <a:lnTo>
                    <a:pt x="1019175" y="19050"/>
                  </a:lnTo>
                  <a:lnTo>
                    <a:pt x="1169194" y="0"/>
                  </a:lnTo>
                  <a:lnTo>
                    <a:pt x="1335881" y="138113"/>
                  </a:lnTo>
                  <a:lnTo>
                    <a:pt x="1404937" y="197644"/>
                  </a:lnTo>
                  <a:lnTo>
                    <a:pt x="1428750" y="219075"/>
                  </a:lnTo>
                  <a:lnTo>
                    <a:pt x="1440656" y="238125"/>
                  </a:lnTo>
                  <a:lnTo>
                    <a:pt x="1445419" y="266700"/>
                  </a:lnTo>
                  <a:lnTo>
                    <a:pt x="1433512" y="304800"/>
                  </a:lnTo>
                  <a:lnTo>
                    <a:pt x="1404937" y="333375"/>
                  </a:lnTo>
                  <a:lnTo>
                    <a:pt x="1378744" y="352425"/>
                  </a:lnTo>
                  <a:lnTo>
                    <a:pt x="1371600" y="364332"/>
                  </a:lnTo>
                  <a:lnTo>
                    <a:pt x="1350169" y="452438"/>
                  </a:lnTo>
                  <a:lnTo>
                    <a:pt x="1297781" y="652463"/>
                  </a:lnTo>
                  <a:lnTo>
                    <a:pt x="1281112" y="697707"/>
                  </a:lnTo>
                  <a:lnTo>
                    <a:pt x="1245394" y="778669"/>
                  </a:lnTo>
                  <a:lnTo>
                    <a:pt x="1150144" y="942975"/>
                  </a:lnTo>
                  <a:lnTo>
                    <a:pt x="1066800" y="1069182"/>
                  </a:lnTo>
                  <a:lnTo>
                    <a:pt x="988219" y="1162050"/>
                  </a:lnTo>
                  <a:lnTo>
                    <a:pt x="807244" y="1331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CF1F9E5C-55A5-474C-8ED4-9AA90FBA35B4}"/>
                </a:ext>
              </a:extLst>
            </p:cNvPr>
            <p:cNvSpPr/>
            <p:nvPr/>
          </p:nvSpPr>
          <p:spPr>
            <a:xfrm>
              <a:off x="4981575" y="5072063"/>
              <a:ext cx="1009650" cy="812800"/>
            </a:xfrm>
            <a:custGeom>
              <a:avLst/>
              <a:gdLst>
                <a:gd name="connsiteX0" fmla="*/ 609600 w 1009650"/>
                <a:gd name="connsiteY0" fmla="*/ 452437 h 812006"/>
                <a:gd name="connsiteX1" fmla="*/ 481013 w 1009650"/>
                <a:gd name="connsiteY1" fmla="*/ 333375 h 812006"/>
                <a:gd name="connsiteX2" fmla="*/ 404813 w 1009650"/>
                <a:gd name="connsiteY2" fmla="*/ 271462 h 812006"/>
                <a:gd name="connsiteX3" fmla="*/ 333375 w 1009650"/>
                <a:gd name="connsiteY3" fmla="*/ 219075 h 812006"/>
                <a:gd name="connsiteX4" fmla="*/ 264319 w 1009650"/>
                <a:gd name="connsiteY4" fmla="*/ 173831 h 812006"/>
                <a:gd name="connsiteX5" fmla="*/ 202406 w 1009650"/>
                <a:gd name="connsiteY5" fmla="*/ 138112 h 812006"/>
                <a:gd name="connsiteX6" fmla="*/ 130969 w 1009650"/>
                <a:gd name="connsiteY6" fmla="*/ 104775 h 812006"/>
                <a:gd name="connsiteX7" fmla="*/ 28575 w 1009650"/>
                <a:gd name="connsiteY7" fmla="*/ 76200 h 812006"/>
                <a:gd name="connsiteX8" fmla="*/ 9525 w 1009650"/>
                <a:gd name="connsiteY8" fmla="*/ 59531 h 812006"/>
                <a:gd name="connsiteX9" fmla="*/ 0 w 1009650"/>
                <a:gd name="connsiteY9" fmla="*/ 35718 h 812006"/>
                <a:gd name="connsiteX10" fmla="*/ 2381 w 1009650"/>
                <a:gd name="connsiteY10" fmla="*/ 19050 h 812006"/>
                <a:gd name="connsiteX11" fmla="*/ 19050 w 1009650"/>
                <a:gd name="connsiteY11" fmla="*/ 7143 h 812006"/>
                <a:gd name="connsiteX12" fmla="*/ 54769 w 1009650"/>
                <a:gd name="connsiteY12" fmla="*/ 0 h 812006"/>
                <a:gd name="connsiteX13" fmla="*/ 90488 w 1009650"/>
                <a:gd name="connsiteY13" fmla="*/ 2381 h 812006"/>
                <a:gd name="connsiteX14" fmla="*/ 211931 w 1009650"/>
                <a:gd name="connsiteY14" fmla="*/ 30956 h 812006"/>
                <a:gd name="connsiteX15" fmla="*/ 373856 w 1009650"/>
                <a:gd name="connsiteY15" fmla="*/ 76200 h 812006"/>
                <a:gd name="connsiteX16" fmla="*/ 528638 w 1009650"/>
                <a:gd name="connsiteY16" fmla="*/ 126206 h 812006"/>
                <a:gd name="connsiteX17" fmla="*/ 673894 w 1009650"/>
                <a:gd name="connsiteY17" fmla="*/ 185737 h 812006"/>
                <a:gd name="connsiteX18" fmla="*/ 788194 w 1009650"/>
                <a:gd name="connsiteY18" fmla="*/ 245268 h 812006"/>
                <a:gd name="connsiteX19" fmla="*/ 902494 w 1009650"/>
                <a:gd name="connsiteY19" fmla="*/ 319087 h 812006"/>
                <a:gd name="connsiteX20" fmla="*/ 933450 w 1009650"/>
                <a:gd name="connsiteY20" fmla="*/ 361950 h 812006"/>
                <a:gd name="connsiteX21" fmla="*/ 962025 w 1009650"/>
                <a:gd name="connsiteY21" fmla="*/ 416718 h 812006"/>
                <a:gd name="connsiteX22" fmla="*/ 983456 w 1009650"/>
                <a:gd name="connsiteY22" fmla="*/ 469106 h 812006"/>
                <a:gd name="connsiteX23" fmla="*/ 1000125 w 1009650"/>
                <a:gd name="connsiteY23" fmla="*/ 528637 h 812006"/>
                <a:gd name="connsiteX24" fmla="*/ 1009650 w 1009650"/>
                <a:gd name="connsiteY24" fmla="*/ 595312 h 812006"/>
                <a:gd name="connsiteX25" fmla="*/ 1009650 w 1009650"/>
                <a:gd name="connsiteY25" fmla="*/ 654843 h 812006"/>
                <a:gd name="connsiteX26" fmla="*/ 1002506 w 1009650"/>
                <a:gd name="connsiteY26" fmla="*/ 709612 h 812006"/>
                <a:gd name="connsiteX27" fmla="*/ 988219 w 1009650"/>
                <a:gd name="connsiteY27" fmla="*/ 747712 h 812006"/>
                <a:gd name="connsiteX28" fmla="*/ 971550 w 1009650"/>
                <a:gd name="connsiteY28" fmla="*/ 781050 h 812006"/>
                <a:gd name="connsiteX29" fmla="*/ 952500 w 1009650"/>
                <a:gd name="connsiteY29" fmla="*/ 800100 h 812006"/>
                <a:gd name="connsiteX30" fmla="*/ 916781 w 1009650"/>
                <a:gd name="connsiteY30" fmla="*/ 809625 h 812006"/>
                <a:gd name="connsiteX31" fmla="*/ 892969 w 1009650"/>
                <a:gd name="connsiteY31" fmla="*/ 812006 h 812006"/>
                <a:gd name="connsiteX32" fmla="*/ 864394 w 1009650"/>
                <a:gd name="connsiteY32" fmla="*/ 795337 h 812006"/>
                <a:gd name="connsiteX33" fmla="*/ 828675 w 1009650"/>
                <a:gd name="connsiteY33" fmla="*/ 764381 h 812006"/>
                <a:gd name="connsiteX34" fmla="*/ 783431 w 1009650"/>
                <a:gd name="connsiteY34" fmla="*/ 707231 h 812006"/>
                <a:gd name="connsiteX35" fmla="*/ 735806 w 1009650"/>
                <a:gd name="connsiteY35" fmla="*/ 633412 h 812006"/>
                <a:gd name="connsiteX36" fmla="*/ 688181 w 1009650"/>
                <a:gd name="connsiteY36" fmla="*/ 542925 h 812006"/>
                <a:gd name="connsiteX37" fmla="*/ 673894 w 1009650"/>
                <a:gd name="connsiteY37" fmla="*/ 514350 h 812006"/>
                <a:gd name="connsiteX38" fmla="*/ 609600 w 1009650"/>
                <a:gd name="connsiteY38" fmla="*/ 452437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9650" h="812006">
                  <a:moveTo>
                    <a:pt x="609600" y="452437"/>
                  </a:moveTo>
                  <a:lnTo>
                    <a:pt x="481013" y="333375"/>
                  </a:lnTo>
                  <a:lnTo>
                    <a:pt x="404813" y="271462"/>
                  </a:lnTo>
                  <a:lnTo>
                    <a:pt x="333375" y="219075"/>
                  </a:lnTo>
                  <a:lnTo>
                    <a:pt x="264319" y="173831"/>
                  </a:lnTo>
                  <a:lnTo>
                    <a:pt x="202406" y="138112"/>
                  </a:lnTo>
                  <a:lnTo>
                    <a:pt x="130969" y="104775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2381" y="19050"/>
                  </a:lnTo>
                  <a:lnTo>
                    <a:pt x="19050" y="7143"/>
                  </a:lnTo>
                  <a:lnTo>
                    <a:pt x="54769" y="0"/>
                  </a:lnTo>
                  <a:lnTo>
                    <a:pt x="90488" y="2381"/>
                  </a:lnTo>
                  <a:lnTo>
                    <a:pt x="211931" y="30956"/>
                  </a:lnTo>
                  <a:lnTo>
                    <a:pt x="373856" y="76200"/>
                  </a:lnTo>
                  <a:lnTo>
                    <a:pt x="528638" y="126206"/>
                  </a:lnTo>
                  <a:lnTo>
                    <a:pt x="673894" y="185737"/>
                  </a:lnTo>
                  <a:lnTo>
                    <a:pt x="788194" y="245268"/>
                  </a:lnTo>
                  <a:lnTo>
                    <a:pt x="902494" y="319087"/>
                  </a:lnTo>
                  <a:lnTo>
                    <a:pt x="933450" y="361950"/>
                  </a:lnTo>
                  <a:lnTo>
                    <a:pt x="962025" y="416718"/>
                  </a:lnTo>
                  <a:lnTo>
                    <a:pt x="983456" y="469106"/>
                  </a:lnTo>
                  <a:lnTo>
                    <a:pt x="1000125" y="528637"/>
                  </a:lnTo>
                  <a:lnTo>
                    <a:pt x="1009650" y="595312"/>
                  </a:lnTo>
                  <a:lnTo>
                    <a:pt x="1009650" y="654843"/>
                  </a:lnTo>
                  <a:lnTo>
                    <a:pt x="1002506" y="709612"/>
                  </a:lnTo>
                  <a:lnTo>
                    <a:pt x="988219" y="747712"/>
                  </a:lnTo>
                  <a:lnTo>
                    <a:pt x="971550" y="781050"/>
                  </a:lnTo>
                  <a:lnTo>
                    <a:pt x="952500" y="800100"/>
                  </a:lnTo>
                  <a:lnTo>
                    <a:pt x="916781" y="809625"/>
                  </a:lnTo>
                  <a:lnTo>
                    <a:pt x="892969" y="812006"/>
                  </a:lnTo>
                  <a:lnTo>
                    <a:pt x="864394" y="795337"/>
                  </a:lnTo>
                  <a:lnTo>
                    <a:pt x="828675" y="764381"/>
                  </a:lnTo>
                  <a:lnTo>
                    <a:pt x="783431" y="707231"/>
                  </a:lnTo>
                  <a:lnTo>
                    <a:pt x="735806" y="633412"/>
                  </a:lnTo>
                  <a:lnTo>
                    <a:pt x="688181" y="542925"/>
                  </a:lnTo>
                  <a:lnTo>
                    <a:pt x="673894" y="514350"/>
                  </a:lnTo>
                  <a:lnTo>
                    <a:pt x="609600" y="452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3BBA52C4-8435-4F9E-8A80-CB0F05844A34}"/>
              </a:ext>
            </a:extLst>
          </p:cNvPr>
          <p:cNvGrpSpPr/>
          <p:nvPr/>
        </p:nvGrpSpPr>
        <p:grpSpPr>
          <a:xfrm>
            <a:off x="2779713" y="1495425"/>
            <a:ext cx="4156075" cy="4708525"/>
            <a:chOff x="2779713" y="1495425"/>
            <a:chExt cx="4156075" cy="4708525"/>
          </a:xfrm>
        </p:grpSpPr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DE3652AC-4AEA-4638-BC8B-ABE720541A22}"/>
                </a:ext>
              </a:extLst>
            </p:cNvPr>
            <p:cNvSpPr/>
            <p:nvPr/>
          </p:nvSpPr>
          <p:spPr>
            <a:xfrm>
              <a:off x="3841750" y="3135313"/>
              <a:ext cx="723900" cy="742950"/>
            </a:xfrm>
            <a:custGeom>
              <a:avLst/>
              <a:gdLst>
                <a:gd name="connsiteX0" fmla="*/ 452438 w 723900"/>
                <a:gd name="connsiteY0" fmla="*/ 523875 h 742950"/>
                <a:gd name="connsiteX1" fmla="*/ 390525 w 723900"/>
                <a:gd name="connsiteY1" fmla="*/ 426244 h 742950"/>
                <a:gd name="connsiteX2" fmla="*/ 342900 w 723900"/>
                <a:gd name="connsiteY2" fmla="*/ 364332 h 742950"/>
                <a:gd name="connsiteX3" fmla="*/ 285750 w 723900"/>
                <a:gd name="connsiteY3" fmla="*/ 300038 h 742950"/>
                <a:gd name="connsiteX4" fmla="*/ 226219 w 723900"/>
                <a:gd name="connsiteY4" fmla="*/ 238125 h 742950"/>
                <a:gd name="connsiteX5" fmla="*/ 154782 w 723900"/>
                <a:gd name="connsiteY5" fmla="*/ 171450 h 742950"/>
                <a:gd name="connsiteX6" fmla="*/ 73819 w 723900"/>
                <a:gd name="connsiteY6" fmla="*/ 104775 h 742950"/>
                <a:gd name="connsiteX7" fmla="*/ 28575 w 723900"/>
                <a:gd name="connsiteY7" fmla="*/ 71438 h 742950"/>
                <a:gd name="connsiteX8" fmla="*/ 11907 w 723900"/>
                <a:gd name="connsiteY8" fmla="*/ 54769 h 742950"/>
                <a:gd name="connsiteX9" fmla="*/ 0 w 723900"/>
                <a:gd name="connsiteY9" fmla="*/ 33338 h 742950"/>
                <a:gd name="connsiteX10" fmla="*/ 4763 w 723900"/>
                <a:gd name="connsiteY10" fmla="*/ 14288 h 742950"/>
                <a:gd name="connsiteX11" fmla="*/ 16669 w 723900"/>
                <a:gd name="connsiteY11" fmla="*/ 7144 h 742950"/>
                <a:gd name="connsiteX12" fmla="*/ 38100 w 723900"/>
                <a:gd name="connsiteY12" fmla="*/ 2382 h 742950"/>
                <a:gd name="connsiteX13" fmla="*/ 54769 w 723900"/>
                <a:gd name="connsiteY13" fmla="*/ 0 h 742950"/>
                <a:gd name="connsiteX14" fmla="*/ 104775 w 723900"/>
                <a:gd name="connsiteY14" fmla="*/ 11907 h 742950"/>
                <a:gd name="connsiteX15" fmla="*/ 238125 w 723900"/>
                <a:gd name="connsiteY15" fmla="*/ 64294 h 742950"/>
                <a:gd name="connsiteX16" fmla="*/ 366713 w 723900"/>
                <a:gd name="connsiteY16" fmla="*/ 119063 h 742950"/>
                <a:gd name="connsiteX17" fmla="*/ 507207 w 723900"/>
                <a:gd name="connsiteY17" fmla="*/ 190500 h 742950"/>
                <a:gd name="connsiteX18" fmla="*/ 621507 w 723900"/>
                <a:gd name="connsiteY18" fmla="*/ 250032 h 742950"/>
                <a:gd name="connsiteX19" fmla="*/ 645319 w 723900"/>
                <a:gd name="connsiteY19" fmla="*/ 285750 h 742950"/>
                <a:gd name="connsiteX20" fmla="*/ 678657 w 723900"/>
                <a:gd name="connsiteY20" fmla="*/ 335757 h 742950"/>
                <a:gd name="connsiteX21" fmla="*/ 709613 w 723900"/>
                <a:gd name="connsiteY21" fmla="*/ 407194 h 742950"/>
                <a:gd name="connsiteX22" fmla="*/ 719138 w 723900"/>
                <a:gd name="connsiteY22" fmla="*/ 459582 h 742950"/>
                <a:gd name="connsiteX23" fmla="*/ 723900 w 723900"/>
                <a:gd name="connsiteY23" fmla="*/ 502444 h 742950"/>
                <a:gd name="connsiteX24" fmla="*/ 723900 w 723900"/>
                <a:gd name="connsiteY24" fmla="*/ 564357 h 742950"/>
                <a:gd name="connsiteX25" fmla="*/ 716757 w 723900"/>
                <a:gd name="connsiteY25" fmla="*/ 619125 h 742950"/>
                <a:gd name="connsiteX26" fmla="*/ 704850 w 723900"/>
                <a:gd name="connsiteY26" fmla="*/ 661988 h 742950"/>
                <a:gd name="connsiteX27" fmla="*/ 681038 w 723900"/>
                <a:gd name="connsiteY27" fmla="*/ 704850 h 742950"/>
                <a:gd name="connsiteX28" fmla="*/ 657225 w 723900"/>
                <a:gd name="connsiteY28" fmla="*/ 731044 h 742950"/>
                <a:gd name="connsiteX29" fmla="*/ 635794 w 723900"/>
                <a:gd name="connsiteY29" fmla="*/ 742950 h 742950"/>
                <a:gd name="connsiteX30" fmla="*/ 616744 w 723900"/>
                <a:gd name="connsiteY30" fmla="*/ 742950 h 742950"/>
                <a:gd name="connsiteX31" fmla="*/ 578644 w 723900"/>
                <a:gd name="connsiteY31" fmla="*/ 723900 h 742950"/>
                <a:gd name="connsiteX32" fmla="*/ 552450 w 723900"/>
                <a:gd name="connsiteY32" fmla="*/ 700088 h 742950"/>
                <a:gd name="connsiteX33" fmla="*/ 531019 w 723900"/>
                <a:gd name="connsiteY33" fmla="*/ 666750 h 742950"/>
                <a:gd name="connsiteX34" fmla="*/ 502444 w 723900"/>
                <a:gd name="connsiteY34" fmla="*/ 609600 h 742950"/>
                <a:gd name="connsiteX35" fmla="*/ 452438 w 723900"/>
                <a:gd name="connsiteY35" fmla="*/ 5238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3900" h="742950">
                  <a:moveTo>
                    <a:pt x="452438" y="523875"/>
                  </a:moveTo>
                  <a:lnTo>
                    <a:pt x="390525" y="426244"/>
                  </a:lnTo>
                  <a:lnTo>
                    <a:pt x="342900" y="364332"/>
                  </a:lnTo>
                  <a:lnTo>
                    <a:pt x="285750" y="300038"/>
                  </a:lnTo>
                  <a:lnTo>
                    <a:pt x="226219" y="238125"/>
                  </a:lnTo>
                  <a:lnTo>
                    <a:pt x="154782" y="171450"/>
                  </a:lnTo>
                  <a:lnTo>
                    <a:pt x="73819" y="104775"/>
                  </a:lnTo>
                  <a:lnTo>
                    <a:pt x="28575" y="71438"/>
                  </a:lnTo>
                  <a:lnTo>
                    <a:pt x="11907" y="54769"/>
                  </a:lnTo>
                  <a:lnTo>
                    <a:pt x="0" y="33338"/>
                  </a:lnTo>
                  <a:lnTo>
                    <a:pt x="4763" y="14288"/>
                  </a:lnTo>
                  <a:lnTo>
                    <a:pt x="16669" y="7144"/>
                  </a:lnTo>
                  <a:lnTo>
                    <a:pt x="38100" y="2382"/>
                  </a:lnTo>
                  <a:lnTo>
                    <a:pt x="54769" y="0"/>
                  </a:lnTo>
                  <a:lnTo>
                    <a:pt x="104775" y="11907"/>
                  </a:lnTo>
                  <a:lnTo>
                    <a:pt x="238125" y="64294"/>
                  </a:lnTo>
                  <a:lnTo>
                    <a:pt x="366713" y="119063"/>
                  </a:lnTo>
                  <a:lnTo>
                    <a:pt x="507207" y="190500"/>
                  </a:lnTo>
                  <a:lnTo>
                    <a:pt x="621507" y="250032"/>
                  </a:lnTo>
                  <a:lnTo>
                    <a:pt x="645319" y="285750"/>
                  </a:lnTo>
                  <a:lnTo>
                    <a:pt x="678657" y="335757"/>
                  </a:lnTo>
                  <a:lnTo>
                    <a:pt x="709613" y="407194"/>
                  </a:lnTo>
                  <a:lnTo>
                    <a:pt x="719138" y="459582"/>
                  </a:lnTo>
                  <a:lnTo>
                    <a:pt x="723900" y="502444"/>
                  </a:lnTo>
                  <a:lnTo>
                    <a:pt x="723900" y="564357"/>
                  </a:lnTo>
                  <a:lnTo>
                    <a:pt x="716757" y="619125"/>
                  </a:lnTo>
                  <a:lnTo>
                    <a:pt x="704850" y="661988"/>
                  </a:lnTo>
                  <a:lnTo>
                    <a:pt x="681038" y="704850"/>
                  </a:lnTo>
                  <a:lnTo>
                    <a:pt x="657225" y="731044"/>
                  </a:lnTo>
                  <a:lnTo>
                    <a:pt x="635794" y="742950"/>
                  </a:lnTo>
                  <a:lnTo>
                    <a:pt x="616744" y="742950"/>
                  </a:lnTo>
                  <a:lnTo>
                    <a:pt x="578644" y="723900"/>
                  </a:lnTo>
                  <a:lnTo>
                    <a:pt x="552450" y="700088"/>
                  </a:lnTo>
                  <a:lnTo>
                    <a:pt x="531019" y="666750"/>
                  </a:lnTo>
                  <a:lnTo>
                    <a:pt x="502444" y="609600"/>
                  </a:lnTo>
                  <a:lnTo>
                    <a:pt x="452438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B5BFB3FA-EEEF-4EF0-AF27-A2D62A868F96}"/>
                </a:ext>
              </a:extLst>
            </p:cNvPr>
            <p:cNvSpPr/>
            <p:nvPr/>
          </p:nvSpPr>
          <p:spPr>
            <a:xfrm rot="16200000">
              <a:off x="781050" y="3613151"/>
              <a:ext cx="4454525" cy="457200"/>
            </a:xfrm>
            <a:custGeom>
              <a:avLst/>
              <a:gdLst>
                <a:gd name="connsiteX0" fmla="*/ 2373782 w 4454957"/>
                <a:gd name="connsiteY0" fmla="*/ 387705 h 457200"/>
                <a:gd name="connsiteX1" fmla="*/ 384048 w 4454957"/>
                <a:gd name="connsiteY1" fmla="*/ 336499 h 457200"/>
                <a:gd name="connsiteX2" fmla="*/ 245059 w 4454957"/>
                <a:gd name="connsiteY2" fmla="*/ 336499 h 457200"/>
                <a:gd name="connsiteX3" fmla="*/ 197510 w 4454957"/>
                <a:gd name="connsiteY3" fmla="*/ 329184 h 457200"/>
                <a:gd name="connsiteX4" fmla="*/ 153619 w 4454957"/>
                <a:gd name="connsiteY4" fmla="*/ 314553 h 457200"/>
                <a:gd name="connsiteX5" fmla="*/ 102413 w 4454957"/>
                <a:gd name="connsiteY5" fmla="*/ 288950 h 457200"/>
                <a:gd name="connsiteX6" fmla="*/ 51206 w 4454957"/>
                <a:gd name="connsiteY6" fmla="*/ 252374 h 457200"/>
                <a:gd name="connsiteX7" fmla="*/ 14630 w 4454957"/>
                <a:gd name="connsiteY7" fmla="*/ 219456 h 457200"/>
                <a:gd name="connsiteX8" fmla="*/ 0 w 4454957"/>
                <a:gd name="connsiteY8" fmla="*/ 186537 h 457200"/>
                <a:gd name="connsiteX9" fmla="*/ 7315 w 4454957"/>
                <a:gd name="connsiteY9" fmla="*/ 146304 h 457200"/>
                <a:gd name="connsiteX10" fmla="*/ 25603 w 4454957"/>
                <a:gd name="connsiteY10" fmla="*/ 124358 h 457200"/>
                <a:gd name="connsiteX11" fmla="*/ 69494 w 4454957"/>
                <a:gd name="connsiteY11" fmla="*/ 91440 h 457200"/>
                <a:gd name="connsiteX12" fmla="*/ 138989 w 4454957"/>
                <a:gd name="connsiteY12" fmla="*/ 62179 h 457200"/>
                <a:gd name="connsiteX13" fmla="*/ 226771 w 4454957"/>
                <a:gd name="connsiteY13" fmla="*/ 40233 h 457200"/>
                <a:gd name="connsiteX14" fmla="*/ 299923 w 4454957"/>
                <a:gd name="connsiteY14" fmla="*/ 21945 h 457200"/>
                <a:gd name="connsiteX15" fmla="*/ 409651 w 4454957"/>
                <a:gd name="connsiteY15" fmla="*/ 0 h 457200"/>
                <a:gd name="connsiteX16" fmla="*/ 446227 w 4454957"/>
                <a:gd name="connsiteY16" fmla="*/ 10973 h 457200"/>
                <a:gd name="connsiteX17" fmla="*/ 526694 w 4454957"/>
                <a:gd name="connsiteY17" fmla="*/ 36576 h 457200"/>
                <a:gd name="connsiteX18" fmla="*/ 662025 w 4454957"/>
                <a:gd name="connsiteY18" fmla="*/ 69494 h 457200"/>
                <a:gd name="connsiteX19" fmla="*/ 782726 w 4454957"/>
                <a:gd name="connsiteY19" fmla="*/ 91440 h 457200"/>
                <a:gd name="connsiteX20" fmla="*/ 903427 w 4454957"/>
                <a:gd name="connsiteY20" fmla="*/ 109728 h 457200"/>
                <a:gd name="connsiteX21" fmla="*/ 1115568 w 4454957"/>
                <a:gd name="connsiteY21" fmla="*/ 124358 h 457200"/>
                <a:gd name="connsiteX22" fmla="*/ 1463040 w 4454957"/>
                <a:gd name="connsiteY22" fmla="*/ 138989 h 457200"/>
                <a:gd name="connsiteX23" fmla="*/ 2008022 w 4454957"/>
                <a:gd name="connsiteY23" fmla="*/ 157277 h 457200"/>
                <a:gd name="connsiteX24" fmla="*/ 2688336 w 4454957"/>
                <a:gd name="connsiteY24" fmla="*/ 179222 h 457200"/>
                <a:gd name="connsiteX25" fmla="*/ 3591763 w 4454957"/>
                <a:gd name="connsiteY25" fmla="*/ 179222 h 457200"/>
                <a:gd name="connsiteX26" fmla="*/ 4045305 w 4454957"/>
                <a:gd name="connsiteY26" fmla="*/ 175565 h 457200"/>
                <a:gd name="connsiteX27" fmla="*/ 4107485 w 4454957"/>
                <a:gd name="connsiteY27" fmla="*/ 171907 h 457200"/>
                <a:gd name="connsiteX28" fmla="*/ 4191609 w 4454957"/>
                <a:gd name="connsiteY28" fmla="*/ 153619 h 457200"/>
                <a:gd name="connsiteX29" fmla="*/ 4294022 w 4454957"/>
                <a:gd name="connsiteY29" fmla="*/ 120701 h 457200"/>
                <a:gd name="connsiteX30" fmla="*/ 4400093 w 4454957"/>
                <a:gd name="connsiteY30" fmla="*/ 73152 h 457200"/>
                <a:gd name="connsiteX31" fmla="*/ 4425696 w 4454957"/>
                <a:gd name="connsiteY31" fmla="*/ 69494 h 457200"/>
                <a:gd name="connsiteX32" fmla="*/ 4443984 w 4454957"/>
                <a:gd name="connsiteY32" fmla="*/ 73152 h 457200"/>
                <a:gd name="connsiteX33" fmla="*/ 4451299 w 4454957"/>
                <a:gd name="connsiteY33" fmla="*/ 87782 h 457200"/>
                <a:gd name="connsiteX34" fmla="*/ 4454957 w 4454957"/>
                <a:gd name="connsiteY34" fmla="*/ 106070 h 457200"/>
                <a:gd name="connsiteX35" fmla="*/ 4447641 w 4454957"/>
                <a:gd name="connsiteY35" fmla="*/ 142646 h 457200"/>
                <a:gd name="connsiteX36" fmla="*/ 4418381 w 4454957"/>
                <a:gd name="connsiteY36" fmla="*/ 234086 h 457200"/>
                <a:gd name="connsiteX37" fmla="*/ 4367174 w 4454957"/>
                <a:gd name="connsiteY37" fmla="*/ 336499 h 457200"/>
                <a:gd name="connsiteX38" fmla="*/ 4286707 w 4454957"/>
                <a:gd name="connsiteY38" fmla="*/ 457200 h 457200"/>
                <a:gd name="connsiteX39" fmla="*/ 4118457 w 4454957"/>
                <a:gd name="connsiteY39" fmla="*/ 416966 h 457200"/>
                <a:gd name="connsiteX40" fmla="*/ 3668573 w 4454957"/>
                <a:gd name="connsiteY40" fmla="*/ 420624 h 457200"/>
                <a:gd name="connsiteX41" fmla="*/ 3035808 w 4454957"/>
                <a:gd name="connsiteY41" fmla="*/ 420624 h 457200"/>
                <a:gd name="connsiteX42" fmla="*/ 2922422 w 4454957"/>
                <a:gd name="connsiteY42" fmla="*/ 398678 h 457200"/>
                <a:gd name="connsiteX43" fmla="*/ 2373782 w 4454957"/>
                <a:gd name="connsiteY43" fmla="*/ 38770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4957" h="457200">
                  <a:moveTo>
                    <a:pt x="2373782" y="387705"/>
                  </a:moveTo>
                  <a:lnTo>
                    <a:pt x="384048" y="336499"/>
                  </a:lnTo>
                  <a:lnTo>
                    <a:pt x="245059" y="336499"/>
                  </a:lnTo>
                  <a:lnTo>
                    <a:pt x="197510" y="329184"/>
                  </a:lnTo>
                  <a:lnTo>
                    <a:pt x="153619" y="314553"/>
                  </a:lnTo>
                  <a:lnTo>
                    <a:pt x="102413" y="288950"/>
                  </a:lnTo>
                  <a:lnTo>
                    <a:pt x="51206" y="252374"/>
                  </a:lnTo>
                  <a:lnTo>
                    <a:pt x="14630" y="219456"/>
                  </a:lnTo>
                  <a:lnTo>
                    <a:pt x="0" y="186537"/>
                  </a:lnTo>
                  <a:lnTo>
                    <a:pt x="7315" y="146304"/>
                  </a:lnTo>
                  <a:lnTo>
                    <a:pt x="25603" y="124358"/>
                  </a:lnTo>
                  <a:lnTo>
                    <a:pt x="69494" y="91440"/>
                  </a:lnTo>
                  <a:lnTo>
                    <a:pt x="138989" y="62179"/>
                  </a:lnTo>
                  <a:lnTo>
                    <a:pt x="226771" y="40233"/>
                  </a:lnTo>
                  <a:lnTo>
                    <a:pt x="299923" y="21945"/>
                  </a:lnTo>
                  <a:lnTo>
                    <a:pt x="409651" y="0"/>
                  </a:lnTo>
                  <a:lnTo>
                    <a:pt x="446227" y="10973"/>
                  </a:lnTo>
                  <a:lnTo>
                    <a:pt x="526694" y="36576"/>
                  </a:lnTo>
                  <a:lnTo>
                    <a:pt x="662025" y="69494"/>
                  </a:lnTo>
                  <a:lnTo>
                    <a:pt x="782726" y="91440"/>
                  </a:lnTo>
                  <a:lnTo>
                    <a:pt x="903427" y="109728"/>
                  </a:lnTo>
                  <a:lnTo>
                    <a:pt x="1115568" y="124358"/>
                  </a:lnTo>
                  <a:lnTo>
                    <a:pt x="1463040" y="138989"/>
                  </a:lnTo>
                  <a:lnTo>
                    <a:pt x="2008022" y="157277"/>
                  </a:lnTo>
                  <a:lnTo>
                    <a:pt x="2688336" y="179222"/>
                  </a:lnTo>
                  <a:lnTo>
                    <a:pt x="3591763" y="179222"/>
                  </a:lnTo>
                  <a:lnTo>
                    <a:pt x="4045305" y="175565"/>
                  </a:lnTo>
                  <a:lnTo>
                    <a:pt x="4107485" y="171907"/>
                  </a:lnTo>
                  <a:lnTo>
                    <a:pt x="4191609" y="153619"/>
                  </a:lnTo>
                  <a:lnTo>
                    <a:pt x="4294022" y="120701"/>
                  </a:lnTo>
                  <a:lnTo>
                    <a:pt x="4400093" y="73152"/>
                  </a:lnTo>
                  <a:lnTo>
                    <a:pt x="4425696" y="69494"/>
                  </a:lnTo>
                  <a:lnTo>
                    <a:pt x="4443984" y="73152"/>
                  </a:lnTo>
                  <a:lnTo>
                    <a:pt x="4451299" y="87782"/>
                  </a:lnTo>
                  <a:lnTo>
                    <a:pt x="4454957" y="106070"/>
                  </a:lnTo>
                  <a:lnTo>
                    <a:pt x="4447641" y="142646"/>
                  </a:lnTo>
                  <a:lnTo>
                    <a:pt x="4418381" y="234086"/>
                  </a:lnTo>
                  <a:lnTo>
                    <a:pt x="4367174" y="336499"/>
                  </a:lnTo>
                  <a:lnTo>
                    <a:pt x="4286707" y="457200"/>
                  </a:lnTo>
                  <a:lnTo>
                    <a:pt x="4118457" y="416966"/>
                  </a:lnTo>
                  <a:lnTo>
                    <a:pt x="3668573" y="420624"/>
                  </a:lnTo>
                  <a:lnTo>
                    <a:pt x="3035808" y="420624"/>
                  </a:lnTo>
                  <a:lnTo>
                    <a:pt x="2922422" y="398678"/>
                  </a:lnTo>
                  <a:lnTo>
                    <a:pt x="2373782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7DA89789-8EA7-4AE8-BE76-1F8E6206F9A8}"/>
                </a:ext>
              </a:extLst>
            </p:cNvPr>
            <p:cNvSpPr/>
            <p:nvPr/>
          </p:nvSpPr>
          <p:spPr>
            <a:xfrm>
              <a:off x="3081338" y="1590675"/>
              <a:ext cx="1460500" cy="1495425"/>
            </a:xfrm>
            <a:custGeom>
              <a:avLst/>
              <a:gdLst>
                <a:gd name="connsiteX0" fmla="*/ 652462 w 1459706"/>
                <a:gd name="connsiteY0" fmla="*/ 271463 h 1495425"/>
                <a:gd name="connsiteX1" fmla="*/ 33337 w 1459706"/>
                <a:gd name="connsiteY1" fmla="*/ 383381 h 1495425"/>
                <a:gd name="connsiteX2" fmla="*/ 0 w 1459706"/>
                <a:gd name="connsiteY2" fmla="*/ 204788 h 1495425"/>
                <a:gd name="connsiteX3" fmla="*/ 276225 w 1459706"/>
                <a:gd name="connsiteY3" fmla="*/ 159544 h 1495425"/>
                <a:gd name="connsiteX4" fmla="*/ 554831 w 1459706"/>
                <a:gd name="connsiteY4" fmla="*/ 114300 h 1495425"/>
                <a:gd name="connsiteX5" fmla="*/ 921543 w 1459706"/>
                <a:gd name="connsiteY5" fmla="*/ 52388 h 1495425"/>
                <a:gd name="connsiteX6" fmla="*/ 969168 w 1459706"/>
                <a:gd name="connsiteY6" fmla="*/ 28575 h 1495425"/>
                <a:gd name="connsiteX7" fmla="*/ 997743 w 1459706"/>
                <a:gd name="connsiteY7" fmla="*/ 16669 h 1495425"/>
                <a:gd name="connsiteX8" fmla="*/ 1028700 w 1459706"/>
                <a:gd name="connsiteY8" fmla="*/ 7144 h 1495425"/>
                <a:gd name="connsiteX9" fmla="*/ 1052512 w 1459706"/>
                <a:gd name="connsiteY9" fmla="*/ 0 h 1495425"/>
                <a:gd name="connsiteX10" fmla="*/ 1088231 w 1459706"/>
                <a:gd name="connsiteY10" fmla="*/ 0 h 1495425"/>
                <a:gd name="connsiteX11" fmla="*/ 1131093 w 1459706"/>
                <a:gd name="connsiteY11" fmla="*/ 4763 h 1495425"/>
                <a:gd name="connsiteX12" fmla="*/ 1219200 w 1459706"/>
                <a:gd name="connsiteY12" fmla="*/ 35719 h 1495425"/>
                <a:gd name="connsiteX13" fmla="*/ 1278731 w 1459706"/>
                <a:gd name="connsiteY13" fmla="*/ 66675 h 1495425"/>
                <a:gd name="connsiteX14" fmla="*/ 1331118 w 1459706"/>
                <a:gd name="connsiteY14" fmla="*/ 102394 h 1495425"/>
                <a:gd name="connsiteX15" fmla="*/ 1393031 w 1459706"/>
                <a:gd name="connsiteY15" fmla="*/ 154781 h 1495425"/>
                <a:gd name="connsiteX16" fmla="*/ 1440656 w 1459706"/>
                <a:gd name="connsiteY16" fmla="*/ 204788 h 1495425"/>
                <a:gd name="connsiteX17" fmla="*/ 1454943 w 1459706"/>
                <a:gd name="connsiteY17" fmla="*/ 228600 h 1495425"/>
                <a:gd name="connsiteX18" fmla="*/ 1459706 w 1459706"/>
                <a:gd name="connsiteY18" fmla="*/ 259556 h 1495425"/>
                <a:gd name="connsiteX19" fmla="*/ 1447800 w 1459706"/>
                <a:gd name="connsiteY19" fmla="*/ 292894 h 1495425"/>
                <a:gd name="connsiteX20" fmla="*/ 1426368 w 1459706"/>
                <a:gd name="connsiteY20" fmla="*/ 311944 h 1495425"/>
                <a:gd name="connsiteX21" fmla="*/ 1404937 w 1459706"/>
                <a:gd name="connsiteY21" fmla="*/ 333375 h 1495425"/>
                <a:gd name="connsiteX22" fmla="*/ 1376362 w 1459706"/>
                <a:gd name="connsiteY22" fmla="*/ 392906 h 1495425"/>
                <a:gd name="connsiteX23" fmla="*/ 1354931 w 1459706"/>
                <a:gd name="connsiteY23" fmla="*/ 466725 h 1495425"/>
                <a:gd name="connsiteX24" fmla="*/ 1345406 w 1459706"/>
                <a:gd name="connsiteY24" fmla="*/ 542925 h 1495425"/>
                <a:gd name="connsiteX25" fmla="*/ 1307306 w 1459706"/>
                <a:gd name="connsiteY25" fmla="*/ 852488 h 1495425"/>
                <a:gd name="connsiteX26" fmla="*/ 1238250 w 1459706"/>
                <a:gd name="connsiteY26" fmla="*/ 1433513 h 1495425"/>
                <a:gd name="connsiteX27" fmla="*/ 1202531 w 1459706"/>
                <a:gd name="connsiteY27" fmla="*/ 1459706 h 1495425"/>
                <a:gd name="connsiteX28" fmla="*/ 1152525 w 1459706"/>
                <a:gd name="connsiteY28" fmla="*/ 1493044 h 1495425"/>
                <a:gd name="connsiteX29" fmla="*/ 1123950 w 1459706"/>
                <a:gd name="connsiteY29" fmla="*/ 1495425 h 1495425"/>
                <a:gd name="connsiteX30" fmla="*/ 1090612 w 1459706"/>
                <a:gd name="connsiteY30" fmla="*/ 1490663 h 1495425"/>
                <a:gd name="connsiteX31" fmla="*/ 1062037 w 1459706"/>
                <a:gd name="connsiteY31" fmla="*/ 1476375 h 1495425"/>
                <a:gd name="connsiteX32" fmla="*/ 1021556 w 1459706"/>
                <a:gd name="connsiteY32" fmla="*/ 1440656 h 1495425"/>
                <a:gd name="connsiteX33" fmla="*/ 1042987 w 1459706"/>
                <a:gd name="connsiteY33" fmla="*/ 1252538 h 1495425"/>
                <a:gd name="connsiteX34" fmla="*/ 1083468 w 1459706"/>
                <a:gd name="connsiteY34" fmla="*/ 819150 h 1495425"/>
                <a:gd name="connsiteX35" fmla="*/ 1083468 w 1459706"/>
                <a:gd name="connsiteY35" fmla="*/ 626269 h 1495425"/>
                <a:gd name="connsiteX36" fmla="*/ 1081087 w 1459706"/>
                <a:gd name="connsiteY36" fmla="*/ 326231 h 1495425"/>
                <a:gd name="connsiteX37" fmla="*/ 1081087 w 1459706"/>
                <a:gd name="connsiteY37" fmla="*/ 264319 h 1495425"/>
                <a:gd name="connsiteX38" fmla="*/ 1076325 w 1459706"/>
                <a:gd name="connsiteY38" fmla="*/ 242888 h 1495425"/>
                <a:gd name="connsiteX39" fmla="*/ 1062037 w 1459706"/>
                <a:gd name="connsiteY39" fmla="*/ 226219 h 1495425"/>
                <a:gd name="connsiteX40" fmla="*/ 1035843 w 1459706"/>
                <a:gd name="connsiteY40" fmla="*/ 214313 h 1495425"/>
                <a:gd name="connsiteX41" fmla="*/ 978693 w 1459706"/>
                <a:gd name="connsiteY41" fmla="*/ 214313 h 1495425"/>
                <a:gd name="connsiteX42" fmla="*/ 652462 w 1459706"/>
                <a:gd name="connsiteY42" fmla="*/ 271463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59706" h="1495425">
                  <a:moveTo>
                    <a:pt x="652462" y="271463"/>
                  </a:moveTo>
                  <a:lnTo>
                    <a:pt x="33337" y="383381"/>
                  </a:lnTo>
                  <a:lnTo>
                    <a:pt x="0" y="204788"/>
                  </a:lnTo>
                  <a:lnTo>
                    <a:pt x="276225" y="159544"/>
                  </a:lnTo>
                  <a:lnTo>
                    <a:pt x="554831" y="114300"/>
                  </a:lnTo>
                  <a:lnTo>
                    <a:pt x="921543" y="52388"/>
                  </a:lnTo>
                  <a:lnTo>
                    <a:pt x="969168" y="28575"/>
                  </a:lnTo>
                  <a:lnTo>
                    <a:pt x="997743" y="16669"/>
                  </a:lnTo>
                  <a:lnTo>
                    <a:pt x="1028700" y="7144"/>
                  </a:lnTo>
                  <a:lnTo>
                    <a:pt x="1052512" y="0"/>
                  </a:lnTo>
                  <a:lnTo>
                    <a:pt x="1088231" y="0"/>
                  </a:lnTo>
                  <a:lnTo>
                    <a:pt x="1131093" y="4763"/>
                  </a:lnTo>
                  <a:lnTo>
                    <a:pt x="1219200" y="35719"/>
                  </a:lnTo>
                  <a:lnTo>
                    <a:pt x="1278731" y="66675"/>
                  </a:lnTo>
                  <a:lnTo>
                    <a:pt x="1331118" y="102394"/>
                  </a:lnTo>
                  <a:lnTo>
                    <a:pt x="1393031" y="154781"/>
                  </a:lnTo>
                  <a:lnTo>
                    <a:pt x="1440656" y="204788"/>
                  </a:lnTo>
                  <a:lnTo>
                    <a:pt x="1454943" y="228600"/>
                  </a:lnTo>
                  <a:lnTo>
                    <a:pt x="1459706" y="259556"/>
                  </a:lnTo>
                  <a:lnTo>
                    <a:pt x="1447800" y="292894"/>
                  </a:lnTo>
                  <a:lnTo>
                    <a:pt x="1426368" y="311944"/>
                  </a:lnTo>
                  <a:lnTo>
                    <a:pt x="1404937" y="333375"/>
                  </a:lnTo>
                  <a:lnTo>
                    <a:pt x="1376362" y="392906"/>
                  </a:lnTo>
                  <a:lnTo>
                    <a:pt x="1354931" y="466725"/>
                  </a:lnTo>
                  <a:lnTo>
                    <a:pt x="1345406" y="542925"/>
                  </a:lnTo>
                  <a:lnTo>
                    <a:pt x="1307306" y="852488"/>
                  </a:lnTo>
                  <a:lnTo>
                    <a:pt x="1238250" y="1433513"/>
                  </a:lnTo>
                  <a:lnTo>
                    <a:pt x="1202531" y="1459706"/>
                  </a:lnTo>
                  <a:lnTo>
                    <a:pt x="1152525" y="1493044"/>
                  </a:lnTo>
                  <a:lnTo>
                    <a:pt x="1123950" y="1495425"/>
                  </a:lnTo>
                  <a:lnTo>
                    <a:pt x="1090612" y="1490663"/>
                  </a:lnTo>
                  <a:lnTo>
                    <a:pt x="1062037" y="1476375"/>
                  </a:lnTo>
                  <a:lnTo>
                    <a:pt x="1021556" y="1440656"/>
                  </a:lnTo>
                  <a:lnTo>
                    <a:pt x="1042987" y="1252538"/>
                  </a:lnTo>
                  <a:lnTo>
                    <a:pt x="1083468" y="819150"/>
                  </a:lnTo>
                  <a:lnTo>
                    <a:pt x="1083468" y="626269"/>
                  </a:lnTo>
                  <a:cubicBezTo>
                    <a:pt x="1082674" y="526256"/>
                    <a:pt x="1081881" y="426244"/>
                    <a:pt x="1081087" y="326231"/>
                  </a:cubicBezTo>
                  <a:lnTo>
                    <a:pt x="1081087" y="264319"/>
                  </a:lnTo>
                  <a:lnTo>
                    <a:pt x="1076325" y="242888"/>
                  </a:lnTo>
                  <a:lnTo>
                    <a:pt x="1062037" y="226219"/>
                  </a:lnTo>
                  <a:lnTo>
                    <a:pt x="1035843" y="214313"/>
                  </a:lnTo>
                  <a:lnTo>
                    <a:pt x="978693" y="214313"/>
                  </a:lnTo>
                  <a:lnTo>
                    <a:pt x="6524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E96F0F49-1139-49BE-917A-4128DBFCCB55}"/>
                </a:ext>
              </a:extLst>
            </p:cNvPr>
            <p:cNvSpPr/>
            <p:nvPr/>
          </p:nvSpPr>
          <p:spPr>
            <a:xfrm>
              <a:off x="3128963" y="2227263"/>
              <a:ext cx="1082675" cy="323850"/>
            </a:xfrm>
            <a:custGeom>
              <a:avLst/>
              <a:gdLst>
                <a:gd name="connsiteX0" fmla="*/ 464343 w 1083468"/>
                <a:gd name="connsiteY0" fmla="*/ 252412 h 323850"/>
                <a:gd name="connsiteX1" fmla="*/ 11906 w 1083468"/>
                <a:gd name="connsiteY1" fmla="*/ 323850 h 323850"/>
                <a:gd name="connsiteX2" fmla="*/ 0 w 1083468"/>
                <a:gd name="connsiteY2" fmla="*/ 159544 h 323850"/>
                <a:gd name="connsiteX3" fmla="*/ 280987 w 1083468"/>
                <a:gd name="connsiteY3" fmla="*/ 116681 h 323850"/>
                <a:gd name="connsiteX4" fmla="*/ 511968 w 1083468"/>
                <a:gd name="connsiteY4" fmla="*/ 80962 h 323850"/>
                <a:gd name="connsiteX5" fmla="*/ 747712 w 1083468"/>
                <a:gd name="connsiteY5" fmla="*/ 47625 h 323850"/>
                <a:gd name="connsiteX6" fmla="*/ 802481 w 1083468"/>
                <a:gd name="connsiteY6" fmla="*/ 40481 h 323850"/>
                <a:gd name="connsiteX7" fmla="*/ 842962 w 1083468"/>
                <a:gd name="connsiteY7" fmla="*/ 28575 h 323850"/>
                <a:gd name="connsiteX8" fmla="*/ 888206 w 1083468"/>
                <a:gd name="connsiteY8" fmla="*/ 14287 h 323850"/>
                <a:gd name="connsiteX9" fmla="*/ 976312 w 1083468"/>
                <a:gd name="connsiteY9" fmla="*/ 2381 h 323850"/>
                <a:gd name="connsiteX10" fmla="*/ 1066800 w 1083468"/>
                <a:gd name="connsiteY10" fmla="*/ 0 h 323850"/>
                <a:gd name="connsiteX11" fmla="*/ 1083468 w 1083468"/>
                <a:gd name="connsiteY11" fmla="*/ 171450 h 323850"/>
                <a:gd name="connsiteX12" fmla="*/ 752475 w 1083468"/>
                <a:gd name="connsiteY12" fmla="*/ 214312 h 323850"/>
                <a:gd name="connsiteX13" fmla="*/ 464343 w 1083468"/>
                <a:gd name="connsiteY13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468" h="323850">
                  <a:moveTo>
                    <a:pt x="464343" y="252412"/>
                  </a:moveTo>
                  <a:lnTo>
                    <a:pt x="11906" y="323850"/>
                  </a:lnTo>
                  <a:lnTo>
                    <a:pt x="0" y="159544"/>
                  </a:lnTo>
                  <a:lnTo>
                    <a:pt x="280987" y="116681"/>
                  </a:lnTo>
                  <a:lnTo>
                    <a:pt x="511968" y="80962"/>
                  </a:lnTo>
                  <a:lnTo>
                    <a:pt x="747712" y="47625"/>
                  </a:lnTo>
                  <a:lnTo>
                    <a:pt x="802481" y="40481"/>
                  </a:lnTo>
                  <a:lnTo>
                    <a:pt x="842962" y="28575"/>
                  </a:lnTo>
                  <a:lnTo>
                    <a:pt x="888206" y="14287"/>
                  </a:lnTo>
                  <a:lnTo>
                    <a:pt x="976312" y="2381"/>
                  </a:lnTo>
                  <a:lnTo>
                    <a:pt x="1066800" y="0"/>
                  </a:lnTo>
                  <a:lnTo>
                    <a:pt x="1083468" y="171450"/>
                  </a:lnTo>
                  <a:lnTo>
                    <a:pt x="752475" y="214312"/>
                  </a:lnTo>
                  <a:lnTo>
                    <a:pt x="464343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6DABE42C-98BB-4C3D-BF70-E652269C58AD}"/>
                </a:ext>
              </a:extLst>
            </p:cNvPr>
            <p:cNvSpPr/>
            <p:nvPr/>
          </p:nvSpPr>
          <p:spPr>
            <a:xfrm>
              <a:off x="3119438" y="2840038"/>
              <a:ext cx="1057275" cy="307975"/>
            </a:xfrm>
            <a:custGeom>
              <a:avLst/>
              <a:gdLst>
                <a:gd name="connsiteX0" fmla="*/ 640556 w 1057275"/>
                <a:gd name="connsiteY0" fmla="*/ 204788 h 307182"/>
                <a:gd name="connsiteX1" fmla="*/ 297656 w 1057275"/>
                <a:gd name="connsiteY1" fmla="*/ 280988 h 307182"/>
                <a:gd name="connsiteX2" fmla="*/ 240506 w 1057275"/>
                <a:gd name="connsiteY2" fmla="*/ 297657 h 307182"/>
                <a:gd name="connsiteX3" fmla="*/ 2381 w 1057275"/>
                <a:gd name="connsiteY3" fmla="*/ 307182 h 307182"/>
                <a:gd name="connsiteX4" fmla="*/ 0 w 1057275"/>
                <a:gd name="connsiteY4" fmla="*/ 150019 h 307182"/>
                <a:gd name="connsiteX5" fmla="*/ 250031 w 1057275"/>
                <a:gd name="connsiteY5" fmla="*/ 111919 h 307182"/>
                <a:gd name="connsiteX6" fmla="*/ 523875 w 1057275"/>
                <a:gd name="connsiteY6" fmla="*/ 69057 h 307182"/>
                <a:gd name="connsiteX7" fmla="*/ 745331 w 1057275"/>
                <a:gd name="connsiteY7" fmla="*/ 30957 h 307182"/>
                <a:gd name="connsiteX8" fmla="*/ 821531 w 1057275"/>
                <a:gd name="connsiteY8" fmla="*/ 9525 h 307182"/>
                <a:gd name="connsiteX9" fmla="*/ 885825 w 1057275"/>
                <a:gd name="connsiteY9" fmla="*/ 0 h 307182"/>
                <a:gd name="connsiteX10" fmla="*/ 959643 w 1057275"/>
                <a:gd name="connsiteY10" fmla="*/ 0 h 307182"/>
                <a:gd name="connsiteX11" fmla="*/ 1057275 w 1057275"/>
                <a:gd name="connsiteY11" fmla="*/ 16669 h 307182"/>
                <a:gd name="connsiteX12" fmla="*/ 1052512 w 1057275"/>
                <a:gd name="connsiteY12" fmla="*/ 188119 h 307182"/>
                <a:gd name="connsiteX13" fmla="*/ 973931 w 1057275"/>
                <a:gd name="connsiteY13" fmla="*/ 190500 h 307182"/>
                <a:gd name="connsiteX14" fmla="*/ 907256 w 1057275"/>
                <a:gd name="connsiteY14" fmla="*/ 185738 h 307182"/>
                <a:gd name="connsiteX15" fmla="*/ 812006 w 1057275"/>
                <a:gd name="connsiteY15" fmla="*/ 183357 h 307182"/>
                <a:gd name="connsiteX16" fmla="*/ 640556 w 1057275"/>
                <a:gd name="connsiteY16" fmla="*/ 204788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7275" h="307182">
                  <a:moveTo>
                    <a:pt x="640556" y="204788"/>
                  </a:moveTo>
                  <a:lnTo>
                    <a:pt x="297656" y="280988"/>
                  </a:lnTo>
                  <a:lnTo>
                    <a:pt x="240506" y="297657"/>
                  </a:lnTo>
                  <a:lnTo>
                    <a:pt x="2381" y="307182"/>
                  </a:lnTo>
                  <a:cubicBezTo>
                    <a:pt x="1587" y="254794"/>
                    <a:pt x="794" y="202407"/>
                    <a:pt x="0" y="150019"/>
                  </a:cubicBezTo>
                  <a:lnTo>
                    <a:pt x="250031" y="111919"/>
                  </a:lnTo>
                  <a:lnTo>
                    <a:pt x="523875" y="69057"/>
                  </a:lnTo>
                  <a:lnTo>
                    <a:pt x="745331" y="30957"/>
                  </a:lnTo>
                  <a:lnTo>
                    <a:pt x="821531" y="9525"/>
                  </a:lnTo>
                  <a:lnTo>
                    <a:pt x="885825" y="0"/>
                  </a:lnTo>
                  <a:lnTo>
                    <a:pt x="959643" y="0"/>
                  </a:lnTo>
                  <a:lnTo>
                    <a:pt x="1057275" y="16669"/>
                  </a:lnTo>
                  <a:lnTo>
                    <a:pt x="1052512" y="188119"/>
                  </a:lnTo>
                  <a:lnTo>
                    <a:pt x="973931" y="190500"/>
                  </a:lnTo>
                  <a:lnTo>
                    <a:pt x="907256" y="185738"/>
                  </a:lnTo>
                  <a:lnTo>
                    <a:pt x="812006" y="183357"/>
                  </a:lnTo>
                  <a:lnTo>
                    <a:pt x="6405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">
              <a:extLst>
                <a:ext uri="{FF2B5EF4-FFF2-40B4-BE49-F238E27FC236}">
                  <a16:creationId xmlns:a16="http://schemas.microsoft.com/office/drawing/2014/main" id="{A0294C4A-9B96-46D3-8CCD-6ABF8309C542}"/>
                </a:ext>
              </a:extLst>
            </p:cNvPr>
            <p:cNvSpPr/>
            <p:nvPr/>
          </p:nvSpPr>
          <p:spPr>
            <a:xfrm>
              <a:off x="4984750" y="1573213"/>
              <a:ext cx="452438" cy="1498600"/>
            </a:xfrm>
            <a:custGeom>
              <a:avLst/>
              <a:gdLst>
                <a:gd name="connsiteX0" fmla="*/ 207169 w 452438"/>
                <a:gd name="connsiteY0" fmla="*/ 871538 h 1497807"/>
                <a:gd name="connsiteX1" fmla="*/ 207169 w 452438"/>
                <a:gd name="connsiteY1" fmla="*/ 447675 h 1497807"/>
                <a:gd name="connsiteX2" fmla="*/ 200025 w 452438"/>
                <a:gd name="connsiteY2" fmla="*/ 309563 h 1497807"/>
                <a:gd name="connsiteX3" fmla="*/ 185738 w 452438"/>
                <a:gd name="connsiteY3" fmla="*/ 245269 h 1497807"/>
                <a:gd name="connsiteX4" fmla="*/ 159544 w 452438"/>
                <a:gd name="connsiteY4" fmla="*/ 190500 h 1497807"/>
                <a:gd name="connsiteX5" fmla="*/ 126207 w 452438"/>
                <a:gd name="connsiteY5" fmla="*/ 147638 h 1497807"/>
                <a:gd name="connsiteX6" fmla="*/ 88107 w 452438"/>
                <a:gd name="connsiteY6" fmla="*/ 114300 h 1497807"/>
                <a:gd name="connsiteX7" fmla="*/ 42863 w 452438"/>
                <a:gd name="connsiteY7" fmla="*/ 78582 h 1497807"/>
                <a:gd name="connsiteX8" fmla="*/ 16669 w 452438"/>
                <a:gd name="connsiteY8" fmla="*/ 64294 h 1497807"/>
                <a:gd name="connsiteX9" fmla="*/ 0 w 452438"/>
                <a:gd name="connsiteY9" fmla="*/ 38100 h 1497807"/>
                <a:gd name="connsiteX10" fmla="*/ 2382 w 452438"/>
                <a:gd name="connsiteY10" fmla="*/ 19050 h 1497807"/>
                <a:gd name="connsiteX11" fmla="*/ 9525 w 452438"/>
                <a:gd name="connsiteY11" fmla="*/ 9525 h 1497807"/>
                <a:gd name="connsiteX12" fmla="*/ 40482 w 452438"/>
                <a:gd name="connsiteY12" fmla="*/ 0 h 1497807"/>
                <a:gd name="connsiteX13" fmla="*/ 83344 w 452438"/>
                <a:gd name="connsiteY13" fmla="*/ 0 h 1497807"/>
                <a:gd name="connsiteX14" fmla="*/ 142875 w 452438"/>
                <a:gd name="connsiteY14" fmla="*/ 7144 h 1497807"/>
                <a:gd name="connsiteX15" fmla="*/ 221457 w 452438"/>
                <a:gd name="connsiteY15" fmla="*/ 30957 h 1497807"/>
                <a:gd name="connsiteX16" fmla="*/ 309563 w 452438"/>
                <a:gd name="connsiteY16" fmla="*/ 66675 h 1497807"/>
                <a:gd name="connsiteX17" fmla="*/ 411957 w 452438"/>
                <a:gd name="connsiteY17" fmla="*/ 135732 h 1497807"/>
                <a:gd name="connsiteX18" fmla="*/ 452438 w 452438"/>
                <a:gd name="connsiteY18" fmla="*/ 300038 h 1497807"/>
                <a:gd name="connsiteX19" fmla="*/ 450057 w 452438"/>
                <a:gd name="connsiteY19" fmla="*/ 704850 h 1497807"/>
                <a:gd name="connsiteX20" fmla="*/ 428625 w 452438"/>
                <a:gd name="connsiteY20" fmla="*/ 850107 h 1497807"/>
                <a:gd name="connsiteX21" fmla="*/ 428625 w 452438"/>
                <a:gd name="connsiteY21" fmla="*/ 1259682 h 1497807"/>
                <a:gd name="connsiteX22" fmla="*/ 407194 w 452438"/>
                <a:gd name="connsiteY22" fmla="*/ 1414463 h 1497807"/>
                <a:gd name="connsiteX23" fmla="*/ 388144 w 452438"/>
                <a:gd name="connsiteY23" fmla="*/ 1454944 h 1497807"/>
                <a:gd name="connsiteX24" fmla="*/ 357188 w 452438"/>
                <a:gd name="connsiteY24" fmla="*/ 1483519 h 1497807"/>
                <a:gd name="connsiteX25" fmla="*/ 321469 w 452438"/>
                <a:gd name="connsiteY25" fmla="*/ 1497807 h 1497807"/>
                <a:gd name="connsiteX26" fmla="*/ 278607 w 452438"/>
                <a:gd name="connsiteY26" fmla="*/ 1485900 h 1497807"/>
                <a:gd name="connsiteX27" fmla="*/ 250032 w 452438"/>
                <a:gd name="connsiteY27" fmla="*/ 1459707 h 1497807"/>
                <a:gd name="connsiteX28" fmla="*/ 223838 w 452438"/>
                <a:gd name="connsiteY28" fmla="*/ 1421607 h 1497807"/>
                <a:gd name="connsiteX29" fmla="*/ 204788 w 452438"/>
                <a:gd name="connsiteY29" fmla="*/ 1385888 h 1497807"/>
                <a:gd name="connsiteX30" fmla="*/ 185738 w 452438"/>
                <a:gd name="connsiteY30" fmla="*/ 1323975 h 1497807"/>
                <a:gd name="connsiteX31" fmla="*/ 190500 w 452438"/>
                <a:gd name="connsiteY31" fmla="*/ 1278732 h 1497807"/>
                <a:gd name="connsiteX32" fmla="*/ 200025 w 452438"/>
                <a:gd name="connsiteY32" fmla="*/ 1238250 h 1497807"/>
                <a:gd name="connsiteX33" fmla="*/ 207169 w 452438"/>
                <a:gd name="connsiteY33" fmla="*/ 1119188 h 1497807"/>
                <a:gd name="connsiteX34" fmla="*/ 207169 w 452438"/>
                <a:gd name="connsiteY34" fmla="*/ 871538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2438" h="1497807">
                  <a:moveTo>
                    <a:pt x="207169" y="871538"/>
                  </a:moveTo>
                  <a:lnTo>
                    <a:pt x="207169" y="447675"/>
                  </a:lnTo>
                  <a:lnTo>
                    <a:pt x="200025" y="309563"/>
                  </a:lnTo>
                  <a:lnTo>
                    <a:pt x="185738" y="245269"/>
                  </a:lnTo>
                  <a:lnTo>
                    <a:pt x="159544" y="190500"/>
                  </a:lnTo>
                  <a:lnTo>
                    <a:pt x="126207" y="147638"/>
                  </a:lnTo>
                  <a:lnTo>
                    <a:pt x="88107" y="114300"/>
                  </a:lnTo>
                  <a:lnTo>
                    <a:pt x="42863" y="78582"/>
                  </a:lnTo>
                  <a:lnTo>
                    <a:pt x="16669" y="64294"/>
                  </a:lnTo>
                  <a:lnTo>
                    <a:pt x="0" y="38100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40482" y="0"/>
                  </a:lnTo>
                  <a:lnTo>
                    <a:pt x="83344" y="0"/>
                  </a:lnTo>
                  <a:lnTo>
                    <a:pt x="142875" y="7144"/>
                  </a:lnTo>
                  <a:lnTo>
                    <a:pt x="221457" y="30957"/>
                  </a:lnTo>
                  <a:lnTo>
                    <a:pt x="309563" y="66675"/>
                  </a:lnTo>
                  <a:lnTo>
                    <a:pt x="411957" y="135732"/>
                  </a:lnTo>
                  <a:lnTo>
                    <a:pt x="452438" y="300038"/>
                  </a:lnTo>
                  <a:cubicBezTo>
                    <a:pt x="451644" y="434975"/>
                    <a:pt x="450851" y="569913"/>
                    <a:pt x="450057" y="704850"/>
                  </a:cubicBezTo>
                  <a:lnTo>
                    <a:pt x="428625" y="850107"/>
                  </a:lnTo>
                  <a:lnTo>
                    <a:pt x="428625" y="1259682"/>
                  </a:lnTo>
                  <a:lnTo>
                    <a:pt x="407194" y="1414463"/>
                  </a:lnTo>
                  <a:lnTo>
                    <a:pt x="388144" y="1454944"/>
                  </a:lnTo>
                  <a:lnTo>
                    <a:pt x="357188" y="1483519"/>
                  </a:lnTo>
                  <a:lnTo>
                    <a:pt x="321469" y="1497807"/>
                  </a:lnTo>
                  <a:lnTo>
                    <a:pt x="278607" y="1485900"/>
                  </a:lnTo>
                  <a:lnTo>
                    <a:pt x="250032" y="1459707"/>
                  </a:lnTo>
                  <a:lnTo>
                    <a:pt x="223838" y="1421607"/>
                  </a:lnTo>
                  <a:lnTo>
                    <a:pt x="204788" y="1385888"/>
                  </a:lnTo>
                  <a:lnTo>
                    <a:pt x="185738" y="1323975"/>
                  </a:lnTo>
                  <a:lnTo>
                    <a:pt x="190500" y="1278732"/>
                  </a:lnTo>
                  <a:lnTo>
                    <a:pt x="200025" y="1238250"/>
                  </a:lnTo>
                  <a:lnTo>
                    <a:pt x="207169" y="1119188"/>
                  </a:lnTo>
                  <a:lnTo>
                    <a:pt x="207169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4B8E4089-B3E9-4B35-A232-737A617A41ED}"/>
                </a:ext>
              </a:extLst>
            </p:cNvPr>
            <p:cNvSpPr/>
            <p:nvPr/>
          </p:nvSpPr>
          <p:spPr>
            <a:xfrm rot="16200000">
              <a:off x="3745706" y="3013869"/>
              <a:ext cx="4708525" cy="1671638"/>
            </a:xfrm>
            <a:custGeom>
              <a:avLst/>
              <a:gdLst>
                <a:gd name="connsiteX0" fmla="*/ 1828800 w 4709160"/>
                <a:gd name="connsiteY0" fmla="*/ 1520190 h 1672590"/>
                <a:gd name="connsiteX1" fmla="*/ 1428750 w 4709160"/>
                <a:gd name="connsiteY1" fmla="*/ 1531620 h 1672590"/>
                <a:gd name="connsiteX2" fmla="*/ 1215390 w 4709160"/>
                <a:gd name="connsiteY2" fmla="*/ 1535430 h 1672590"/>
                <a:gd name="connsiteX3" fmla="*/ 880110 w 4709160"/>
                <a:gd name="connsiteY3" fmla="*/ 1550670 h 1672590"/>
                <a:gd name="connsiteX4" fmla="*/ 495300 w 4709160"/>
                <a:gd name="connsiteY4" fmla="*/ 1577340 h 1672590"/>
                <a:gd name="connsiteX5" fmla="*/ 457200 w 4709160"/>
                <a:gd name="connsiteY5" fmla="*/ 1577340 h 1672590"/>
                <a:gd name="connsiteX6" fmla="*/ 400050 w 4709160"/>
                <a:gd name="connsiteY6" fmla="*/ 1565910 h 1672590"/>
                <a:gd name="connsiteX7" fmla="*/ 266700 w 4709160"/>
                <a:gd name="connsiteY7" fmla="*/ 1508760 h 1672590"/>
                <a:gd name="connsiteX8" fmla="*/ 201930 w 4709160"/>
                <a:gd name="connsiteY8" fmla="*/ 1470660 h 1672590"/>
                <a:gd name="connsiteX9" fmla="*/ 95250 w 4709160"/>
                <a:gd name="connsiteY9" fmla="*/ 1398270 h 1672590"/>
                <a:gd name="connsiteX10" fmla="*/ 11430 w 4709160"/>
                <a:gd name="connsiteY10" fmla="*/ 1325880 h 1672590"/>
                <a:gd name="connsiteX11" fmla="*/ 0 w 4709160"/>
                <a:gd name="connsiteY11" fmla="*/ 1303020 h 1672590"/>
                <a:gd name="connsiteX12" fmla="*/ 0 w 4709160"/>
                <a:gd name="connsiteY12" fmla="*/ 1268730 h 1672590"/>
                <a:gd name="connsiteX13" fmla="*/ 11430 w 4709160"/>
                <a:gd name="connsiteY13" fmla="*/ 1245870 h 1672590"/>
                <a:gd name="connsiteX14" fmla="*/ 38100 w 4709160"/>
                <a:gd name="connsiteY14" fmla="*/ 1230630 h 1672590"/>
                <a:gd name="connsiteX15" fmla="*/ 83820 w 4709160"/>
                <a:gd name="connsiteY15" fmla="*/ 1211580 h 1672590"/>
                <a:gd name="connsiteX16" fmla="*/ 541020 w 4709160"/>
                <a:gd name="connsiteY16" fmla="*/ 1291590 h 1672590"/>
                <a:gd name="connsiteX17" fmla="*/ 883920 w 4709160"/>
                <a:gd name="connsiteY17" fmla="*/ 1295400 h 1672590"/>
                <a:gd name="connsiteX18" fmla="*/ 1322070 w 4709160"/>
                <a:gd name="connsiteY18" fmla="*/ 1291590 h 1672590"/>
                <a:gd name="connsiteX19" fmla="*/ 2038350 w 4709160"/>
                <a:gd name="connsiteY19" fmla="*/ 1287780 h 1672590"/>
                <a:gd name="connsiteX20" fmla="*/ 2998470 w 4709160"/>
                <a:gd name="connsiteY20" fmla="*/ 1287780 h 1672590"/>
                <a:gd name="connsiteX21" fmla="*/ 3642360 w 4709160"/>
                <a:gd name="connsiteY21" fmla="*/ 1291590 h 1672590"/>
                <a:gd name="connsiteX22" fmla="*/ 4278630 w 4709160"/>
                <a:gd name="connsiteY22" fmla="*/ 1291590 h 1672590"/>
                <a:gd name="connsiteX23" fmla="*/ 4366260 w 4709160"/>
                <a:gd name="connsiteY23" fmla="*/ 1291590 h 1672590"/>
                <a:gd name="connsiteX24" fmla="*/ 4396740 w 4709160"/>
                <a:gd name="connsiteY24" fmla="*/ 1283970 h 1672590"/>
                <a:gd name="connsiteX25" fmla="*/ 4419600 w 4709160"/>
                <a:gd name="connsiteY25" fmla="*/ 1261110 h 1672590"/>
                <a:gd name="connsiteX26" fmla="*/ 4442460 w 4709160"/>
                <a:gd name="connsiteY26" fmla="*/ 1230630 h 1672590"/>
                <a:gd name="connsiteX27" fmla="*/ 4446270 w 4709160"/>
                <a:gd name="connsiteY27" fmla="*/ 1196340 h 1672590"/>
                <a:gd name="connsiteX28" fmla="*/ 4431030 w 4709160"/>
                <a:gd name="connsiteY28" fmla="*/ 1055370 h 1672590"/>
                <a:gd name="connsiteX29" fmla="*/ 4392930 w 4709160"/>
                <a:gd name="connsiteY29" fmla="*/ 704850 h 1672590"/>
                <a:gd name="connsiteX30" fmla="*/ 4362450 w 4709160"/>
                <a:gd name="connsiteY30" fmla="*/ 449580 h 1672590"/>
                <a:gd name="connsiteX31" fmla="*/ 4328160 w 4709160"/>
                <a:gd name="connsiteY31" fmla="*/ 118110 h 1672590"/>
                <a:gd name="connsiteX32" fmla="*/ 4491990 w 4709160"/>
                <a:gd name="connsiteY32" fmla="*/ 0 h 1672590"/>
                <a:gd name="connsiteX33" fmla="*/ 4503420 w 4709160"/>
                <a:gd name="connsiteY33" fmla="*/ 140970 h 1672590"/>
                <a:gd name="connsiteX34" fmla="*/ 4533900 w 4709160"/>
                <a:gd name="connsiteY34" fmla="*/ 373380 h 1672590"/>
                <a:gd name="connsiteX35" fmla="*/ 4568190 w 4709160"/>
                <a:gd name="connsiteY35" fmla="*/ 632460 h 1672590"/>
                <a:gd name="connsiteX36" fmla="*/ 4606290 w 4709160"/>
                <a:gd name="connsiteY36" fmla="*/ 872490 h 1672590"/>
                <a:gd name="connsiteX37" fmla="*/ 4648200 w 4709160"/>
                <a:gd name="connsiteY37" fmla="*/ 1177290 h 1672590"/>
                <a:gd name="connsiteX38" fmla="*/ 4671060 w 4709160"/>
                <a:gd name="connsiteY38" fmla="*/ 1196340 h 1672590"/>
                <a:gd name="connsiteX39" fmla="*/ 4693920 w 4709160"/>
                <a:gd name="connsiteY39" fmla="*/ 1226820 h 1672590"/>
                <a:gd name="connsiteX40" fmla="*/ 4705350 w 4709160"/>
                <a:gd name="connsiteY40" fmla="*/ 1253490 h 1672590"/>
                <a:gd name="connsiteX41" fmla="*/ 4709160 w 4709160"/>
                <a:gd name="connsiteY41" fmla="*/ 1299210 h 1672590"/>
                <a:gd name="connsiteX42" fmla="*/ 4697730 w 4709160"/>
                <a:gd name="connsiteY42" fmla="*/ 1344930 h 1672590"/>
                <a:gd name="connsiteX43" fmla="*/ 4671060 w 4709160"/>
                <a:gd name="connsiteY43" fmla="*/ 1402080 h 1672590"/>
                <a:gd name="connsiteX44" fmla="*/ 4636770 w 4709160"/>
                <a:gd name="connsiteY44" fmla="*/ 1463040 h 1672590"/>
                <a:gd name="connsiteX45" fmla="*/ 4594860 w 4709160"/>
                <a:gd name="connsiteY45" fmla="*/ 1520190 h 1672590"/>
                <a:gd name="connsiteX46" fmla="*/ 4511040 w 4709160"/>
                <a:gd name="connsiteY46" fmla="*/ 1604010 h 1672590"/>
                <a:gd name="connsiteX47" fmla="*/ 4450080 w 4709160"/>
                <a:gd name="connsiteY47" fmla="*/ 1657350 h 1672590"/>
                <a:gd name="connsiteX48" fmla="*/ 4415790 w 4709160"/>
                <a:gd name="connsiteY48" fmla="*/ 1672590 h 1672590"/>
                <a:gd name="connsiteX49" fmla="*/ 4377690 w 4709160"/>
                <a:gd name="connsiteY49" fmla="*/ 1661160 h 1672590"/>
                <a:gd name="connsiteX50" fmla="*/ 4351020 w 4709160"/>
                <a:gd name="connsiteY50" fmla="*/ 1634490 h 1672590"/>
                <a:gd name="connsiteX51" fmla="*/ 4320540 w 4709160"/>
                <a:gd name="connsiteY51" fmla="*/ 1607820 h 1672590"/>
                <a:gd name="connsiteX52" fmla="*/ 4267200 w 4709160"/>
                <a:gd name="connsiteY52" fmla="*/ 1581150 h 1672590"/>
                <a:gd name="connsiteX53" fmla="*/ 4206240 w 4709160"/>
                <a:gd name="connsiteY53" fmla="*/ 1558290 h 1672590"/>
                <a:gd name="connsiteX54" fmla="*/ 4069080 w 4709160"/>
                <a:gd name="connsiteY54" fmla="*/ 1539240 h 1672590"/>
                <a:gd name="connsiteX55" fmla="*/ 3688080 w 4709160"/>
                <a:gd name="connsiteY55" fmla="*/ 1516380 h 1672590"/>
                <a:gd name="connsiteX56" fmla="*/ 3196590 w 4709160"/>
                <a:gd name="connsiteY56" fmla="*/ 1512570 h 1672590"/>
                <a:gd name="connsiteX57" fmla="*/ 2644140 w 4709160"/>
                <a:gd name="connsiteY57" fmla="*/ 1516380 h 1672590"/>
                <a:gd name="connsiteX58" fmla="*/ 1828800 w 4709160"/>
                <a:gd name="connsiteY58" fmla="*/ 1520190 h 167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09160" h="1672590">
                  <a:moveTo>
                    <a:pt x="1828800" y="1520190"/>
                  </a:moveTo>
                  <a:lnTo>
                    <a:pt x="1428750" y="1531620"/>
                  </a:lnTo>
                  <a:lnTo>
                    <a:pt x="1215390" y="1535430"/>
                  </a:lnTo>
                  <a:lnTo>
                    <a:pt x="880110" y="1550670"/>
                  </a:lnTo>
                  <a:lnTo>
                    <a:pt x="495300" y="1577340"/>
                  </a:lnTo>
                  <a:lnTo>
                    <a:pt x="457200" y="1577340"/>
                  </a:lnTo>
                  <a:lnTo>
                    <a:pt x="400050" y="1565910"/>
                  </a:lnTo>
                  <a:lnTo>
                    <a:pt x="266700" y="1508760"/>
                  </a:lnTo>
                  <a:lnTo>
                    <a:pt x="201930" y="1470660"/>
                  </a:lnTo>
                  <a:lnTo>
                    <a:pt x="95250" y="1398270"/>
                  </a:lnTo>
                  <a:lnTo>
                    <a:pt x="11430" y="1325880"/>
                  </a:lnTo>
                  <a:lnTo>
                    <a:pt x="0" y="1303020"/>
                  </a:lnTo>
                  <a:lnTo>
                    <a:pt x="0" y="1268730"/>
                  </a:lnTo>
                  <a:lnTo>
                    <a:pt x="11430" y="1245870"/>
                  </a:lnTo>
                  <a:lnTo>
                    <a:pt x="38100" y="1230630"/>
                  </a:lnTo>
                  <a:lnTo>
                    <a:pt x="83820" y="1211580"/>
                  </a:lnTo>
                  <a:lnTo>
                    <a:pt x="541020" y="1291590"/>
                  </a:lnTo>
                  <a:lnTo>
                    <a:pt x="883920" y="1295400"/>
                  </a:lnTo>
                  <a:lnTo>
                    <a:pt x="1322070" y="1291590"/>
                  </a:lnTo>
                  <a:lnTo>
                    <a:pt x="2038350" y="1287780"/>
                  </a:lnTo>
                  <a:lnTo>
                    <a:pt x="2998470" y="1287780"/>
                  </a:lnTo>
                  <a:lnTo>
                    <a:pt x="3642360" y="1291590"/>
                  </a:lnTo>
                  <a:lnTo>
                    <a:pt x="4278630" y="1291590"/>
                  </a:lnTo>
                  <a:lnTo>
                    <a:pt x="4366260" y="1291590"/>
                  </a:lnTo>
                  <a:lnTo>
                    <a:pt x="4396740" y="1283970"/>
                  </a:lnTo>
                  <a:lnTo>
                    <a:pt x="4419600" y="1261110"/>
                  </a:lnTo>
                  <a:lnTo>
                    <a:pt x="4442460" y="1230630"/>
                  </a:lnTo>
                  <a:lnTo>
                    <a:pt x="4446270" y="1196340"/>
                  </a:lnTo>
                  <a:lnTo>
                    <a:pt x="4431030" y="1055370"/>
                  </a:lnTo>
                  <a:lnTo>
                    <a:pt x="4392930" y="704850"/>
                  </a:lnTo>
                  <a:lnTo>
                    <a:pt x="4362450" y="449580"/>
                  </a:lnTo>
                  <a:lnTo>
                    <a:pt x="4328160" y="118110"/>
                  </a:lnTo>
                  <a:lnTo>
                    <a:pt x="4491990" y="0"/>
                  </a:lnTo>
                  <a:lnTo>
                    <a:pt x="4503420" y="140970"/>
                  </a:lnTo>
                  <a:lnTo>
                    <a:pt x="4533900" y="373380"/>
                  </a:lnTo>
                  <a:lnTo>
                    <a:pt x="4568190" y="632460"/>
                  </a:lnTo>
                  <a:lnTo>
                    <a:pt x="4606290" y="872490"/>
                  </a:lnTo>
                  <a:lnTo>
                    <a:pt x="4648200" y="1177290"/>
                  </a:lnTo>
                  <a:lnTo>
                    <a:pt x="4671060" y="1196340"/>
                  </a:lnTo>
                  <a:lnTo>
                    <a:pt x="4693920" y="1226820"/>
                  </a:lnTo>
                  <a:lnTo>
                    <a:pt x="4705350" y="1253490"/>
                  </a:lnTo>
                  <a:lnTo>
                    <a:pt x="4709160" y="1299210"/>
                  </a:lnTo>
                  <a:lnTo>
                    <a:pt x="4697730" y="1344930"/>
                  </a:lnTo>
                  <a:lnTo>
                    <a:pt x="4671060" y="1402080"/>
                  </a:lnTo>
                  <a:lnTo>
                    <a:pt x="4636770" y="1463040"/>
                  </a:lnTo>
                  <a:lnTo>
                    <a:pt x="4594860" y="1520190"/>
                  </a:lnTo>
                  <a:lnTo>
                    <a:pt x="4511040" y="1604010"/>
                  </a:lnTo>
                  <a:lnTo>
                    <a:pt x="4450080" y="1657350"/>
                  </a:lnTo>
                  <a:lnTo>
                    <a:pt x="4415790" y="1672590"/>
                  </a:lnTo>
                  <a:lnTo>
                    <a:pt x="4377690" y="1661160"/>
                  </a:lnTo>
                  <a:lnTo>
                    <a:pt x="4351020" y="1634490"/>
                  </a:lnTo>
                  <a:lnTo>
                    <a:pt x="4320540" y="1607820"/>
                  </a:lnTo>
                  <a:lnTo>
                    <a:pt x="4267200" y="1581150"/>
                  </a:lnTo>
                  <a:lnTo>
                    <a:pt x="4206240" y="1558290"/>
                  </a:lnTo>
                  <a:lnTo>
                    <a:pt x="4069080" y="1539240"/>
                  </a:lnTo>
                  <a:lnTo>
                    <a:pt x="3688080" y="1516380"/>
                  </a:lnTo>
                  <a:lnTo>
                    <a:pt x="3196590" y="1512570"/>
                  </a:lnTo>
                  <a:lnTo>
                    <a:pt x="2644140" y="1516380"/>
                  </a:lnTo>
                  <a:lnTo>
                    <a:pt x="182880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1D27D2F1-5C71-4A3B-BBAA-F7A472C51C69}"/>
                </a:ext>
              </a:extLst>
            </p:cNvPr>
            <p:cNvSpPr/>
            <p:nvPr/>
          </p:nvSpPr>
          <p:spPr>
            <a:xfrm>
              <a:off x="5983288" y="5618163"/>
              <a:ext cx="609600" cy="523875"/>
            </a:xfrm>
            <a:custGeom>
              <a:avLst/>
              <a:gdLst>
                <a:gd name="connsiteX0" fmla="*/ 185738 w 609600"/>
                <a:gd name="connsiteY0" fmla="*/ 40481 h 523875"/>
                <a:gd name="connsiteX1" fmla="*/ 438150 w 609600"/>
                <a:gd name="connsiteY1" fmla="*/ 119062 h 523875"/>
                <a:gd name="connsiteX2" fmla="*/ 476250 w 609600"/>
                <a:gd name="connsiteY2" fmla="*/ 123825 h 523875"/>
                <a:gd name="connsiteX3" fmla="*/ 500063 w 609600"/>
                <a:gd name="connsiteY3" fmla="*/ 123825 h 523875"/>
                <a:gd name="connsiteX4" fmla="*/ 528638 w 609600"/>
                <a:gd name="connsiteY4" fmla="*/ 114300 h 523875"/>
                <a:gd name="connsiteX5" fmla="*/ 545307 w 609600"/>
                <a:gd name="connsiteY5" fmla="*/ 100012 h 523875"/>
                <a:gd name="connsiteX6" fmla="*/ 609600 w 609600"/>
                <a:gd name="connsiteY6" fmla="*/ 0 h 523875"/>
                <a:gd name="connsiteX7" fmla="*/ 509588 w 609600"/>
                <a:gd name="connsiteY7" fmla="*/ 523875 h 523875"/>
                <a:gd name="connsiteX8" fmla="*/ 492919 w 609600"/>
                <a:gd name="connsiteY8" fmla="*/ 500062 h 523875"/>
                <a:gd name="connsiteX9" fmla="*/ 469107 w 609600"/>
                <a:gd name="connsiteY9" fmla="*/ 454819 h 523875"/>
                <a:gd name="connsiteX10" fmla="*/ 421482 w 609600"/>
                <a:gd name="connsiteY10" fmla="*/ 371475 h 523875"/>
                <a:gd name="connsiteX11" fmla="*/ 383382 w 609600"/>
                <a:gd name="connsiteY11" fmla="*/ 321469 h 523875"/>
                <a:gd name="connsiteX12" fmla="*/ 335757 w 609600"/>
                <a:gd name="connsiteY12" fmla="*/ 271462 h 523875"/>
                <a:gd name="connsiteX13" fmla="*/ 300038 w 609600"/>
                <a:gd name="connsiteY13" fmla="*/ 238125 h 523875"/>
                <a:gd name="connsiteX14" fmla="*/ 264319 w 609600"/>
                <a:gd name="connsiteY14" fmla="*/ 209550 h 523875"/>
                <a:gd name="connsiteX15" fmla="*/ 204788 w 609600"/>
                <a:gd name="connsiteY15" fmla="*/ 164306 h 523875"/>
                <a:gd name="connsiteX16" fmla="*/ 154782 w 609600"/>
                <a:gd name="connsiteY16" fmla="*/ 133350 h 523875"/>
                <a:gd name="connsiteX17" fmla="*/ 90488 w 609600"/>
                <a:gd name="connsiteY17" fmla="*/ 97631 h 523875"/>
                <a:gd name="connsiteX18" fmla="*/ 35719 w 609600"/>
                <a:gd name="connsiteY18" fmla="*/ 73819 h 523875"/>
                <a:gd name="connsiteX19" fmla="*/ 21432 w 609600"/>
                <a:gd name="connsiteY19" fmla="*/ 61912 h 523875"/>
                <a:gd name="connsiteX20" fmla="*/ 2382 w 609600"/>
                <a:gd name="connsiteY20" fmla="*/ 40481 h 523875"/>
                <a:gd name="connsiteX21" fmla="*/ 0 w 609600"/>
                <a:gd name="connsiteY21" fmla="*/ 23812 h 523875"/>
                <a:gd name="connsiteX22" fmla="*/ 4763 w 609600"/>
                <a:gd name="connsiteY22" fmla="*/ 7144 h 523875"/>
                <a:gd name="connsiteX23" fmla="*/ 28575 w 609600"/>
                <a:gd name="connsiteY23" fmla="*/ 0 h 523875"/>
                <a:gd name="connsiteX24" fmla="*/ 57150 w 609600"/>
                <a:gd name="connsiteY24" fmla="*/ 0 h 523875"/>
                <a:gd name="connsiteX25" fmla="*/ 185738 w 609600"/>
                <a:gd name="connsiteY25" fmla="*/ 404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9600" h="523875">
                  <a:moveTo>
                    <a:pt x="185738" y="40481"/>
                  </a:moveTo>
                  <a:lnTo>
                    <a:pt x="438150" y="119062"/>
                  </a:lnTo>
                  <a:lnTo>
                    <a:pt x="476250" y="123825"/>
                  </a:lnTo>
                  <a:lnTo>
                    <a:pt x="500063" y="123825"/>
                  </a:lnTo>
                  <a:lnTo>
                    <a:pt x="528638" y="114300"/>
                  </a:lnTo>
                  <a:lnTo>
                    <a:pt x="545307" y="100012"/>
                  </a:lnTo>
                  <a:lnTo>
                    <a:pt x="609600" y="0"/>
                  </a:lnTo>
                  <a:lnTo>
                    <a:pt x="509588" y="523875"/>
                  </a:lnTo>
                  <a:lnTo>
                    <a:pt x="492919" y="500062"/>
                  </a:lnTo>
                  <a:lnTo>
                    <a:pt x="469107" y="454819"/>
                  </a:lnTo>
                  <a:lnTo>
                    <a:pt x="421482" y="371475"/>
                  </a:lnTo>
                  <a:lnTo>
                    <a:pt x="383382" y="321469"/>
                  </a:lnTo>
                  <a:lnTo>
                    <a:pt x="335757" y="271462"/>
                  </a:lnTo>
                  <a:lnTo>
                    <a:pt x="300038" y="238125"/>
                  </a:lnTo>
                  <a:lnTo>
                    <a:pt x="264319" y="209550"/>
                  </a:lnTo>
                  <a:lnTo>
                    <a:pt x="204788" y="164306"/>
                  </a:lnTo>
                  <a:lnTo>
                    <a:pt x="154782" y="133350"/>
                  </a:lnTo>
                  <a:lnTo>
                    <a:pt x="90488" y="97631"/>
                  </a:lnTo>
                  <a:lnTo>
                    <a:pt x="35719" y="73819"/>
                  </a:lnTo>
                  <a:lnTo>
                    <a:pt x="21432" y="61912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18573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13E3B51D-3F94-4F93-8AF0-D7FC6D5FBF10}"/>
                </a:ext>
              </a:extLst>
            </p:cNvPr>
            <p:cNvSpPr/>
            <p:nvPr/>
          </p:nvSpPr>
          <p:spPr>
            <a:xfrm>
              <a:off x="5346700" y="2100263"/>
              <a:ext cx="1273175" cy="327025"/>
            </a:xfrm>
            <a:custGeom>
              <a:avLst/>
              <a:gdLst>
                <a:gd name="connsiteX0" fmla="*/ 921544 w 1273969"/>
                <a:gd name="connsiteY0" fmla="*/ 233362 h 326231"/>
                <a:gd name="connsiteX1" fmla="*/ 304800 w 1273969"/>
                <a:gd name="connsiteY1" fmla="*/ 326231 h 326231"/>
                <a:gd name="connsiteX2" fmla="*/ 7144 w 1273969"/>
                <a:gd name="connsiteY2" fmla="*/ 300037 h 326231"/>
                <a:gd name="connsiteX3" fmla="*/ 0 w 1273969"/>
                <a:gd name="connsiteY3" fmla="*/ 183356 h 326231"/>
                <a:gd name="connsiteX4" fmla="*/ 290513 w 1273969"/>
                <a:gd name="connsiteY4" fmla="*/ 140493 h 326231"/>
                <a:gd name="connsiteX5" fmla="*/ 711994 w 1273969"/>
                <a:gd name="connsiteY5" fmla="*/ 78581 h 326231"/>
                <a:gd name="connsiteX6" fmla="*/ 1264444 w 1273969"/>
                <a:gd name="connsiteY6" fmla="*/ 0 h 326231"/>
                <a:gd name="connsiteX7" fmla="*/ 1273969 w 1273969"/>
                <a:gd name="connsiteY7" fmla="*/ 183356 h 326231"/>
                <a:gd name="connsiteX8" fmla="*/ 921544 w 1273969"/>
                <a:gd name="connsiteY8" fmla="*/ 233362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69" h="326231">
                  <a:moveTo>
                    <a:pt x="921544" y="233362"/>
                  </a:moveTo>
                  <a:lnTo>
                    <a:pt x="304800" y="326231"/>
                  </a:lnTo>
                  <a:lnTo>
                    <a:pt x="7144" y="300037"/>
                  </a:lnTo>
                  <a:lnTo>
                    <a:pt x="0" y="183356"/>
                  </a:lnTo>
                  <a:lnTo>
                    <a:pt x="290513" y="140493"/>
                  </a:lnTo>
                  <a:lnTo>
                    <a:pt x="711994" y="78581"/>
                  </a:lnTo>
                  <a:lnTo>
                    <a:pt x="1264444" y="0"/>
                  </a:lnTo>
                  <a:lnTo>
                    <a:pt x="1273969" y="183356"/>
                  </a:lnTo>
                  <a:lnTo>
                    <a:pt x="921544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">
              <a:extLst>
                <a:ext uri="{FF2B5EF4-FFF2-40B4-BE49-F238E27FC236}">
                  <a16:creationId xmlns:a16="http://schemas.microsoft.com/office/drawing/2014/main" id="{BA9BCFF0-77D1-49A5-A06A-EE45FCD12811}"/>
                </a:ext>
              </a:extLst>
            </p:cNvPr>
            <p:cNvSpPr/>
            <p:nvPr/>
          </p:nvSpPr>
          <p:spPr>
            <a:xfrm>
              <a:off x="5337175" y="2686050"/>
              <a:ext cx="1282700" cy="300038"/>
            </a:xfrm>
            <a:custGeom>
              <a:avLst/>
              <a:gdLst>
                <a:gd name="connsiteX0" fmla="*/ 807244 w 1283494"/>
                <a:gd name="connsiteY0" fmla="*/ 240506 h 300038"/>
                <a:gd name="connsiteX1" fmla="*/ 2382 w 1283494"/>
                <a:gd name="connsiteY1" fmla="*/ 300038 h 300038"/>
                <a:gd name="connsiteX2" fmla="*/ 0 w 1283494"/>
                <a:gd name="connsiteY2" fmla="*/ 147638 h 300038"/>
                <a:gd name="connsiteX3" fmla="*/ 483394 w 1283494"/>
                <a:gd name="connsiteY3" fmla="*/ 95250 h 300038"/>
                <a:gd name="connsiteX4" fmla="*/ 942975 w 1283494"/>
                <a:gd name="connsiteY4" fmla="*/ 38100 h 300038"/>
                <a:gd name="connsiteX5" fmla="*/ 1271588 w 1283494"/>
                <a:gd name="connsiteY5" fmla="*/ 0 h 300038"/>
                <a:gd name="connsiteX6" fmla="*/ 1283494 w 1283494"/>
                <a:gd name="connsiteY6" fmla="*/ 207169 h 300038"/>
                <a:gd name="connsiteX7" fmla="*/ 807244 w 1283494"/>
                <a:gd name="connsiteY7" fmla="*/ 2405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494" h="300038">
                  <a:moveTo>
                    <a:pt x="807244" y="240506"/>
                  </a:moveTo>
                  <a:lnTo>
                    <a:pt x="2382" y="300038"/>
                  </a:lnTo>
                  <a:lnTo>
                    <a:pt x="0" y="147638"/>
                  </a:lnTo>
                  <a:lnTo>
                    <a:pt x="483394" y="95250"/>
                  </a:lnTo>
                  <a:lnTo>
                    <a:pt x="942975" y="38100"/>
                  </a:lnTo>
                  <a:lnTo>
                    <a:pt x="1271588" y="0"/>
                  </a:lnTo>
                  <a:lnTo>
                    <a:pt x="1283494" y="207169"/>
                  </a:lnTo>
                  <a:lnTo>
                    <a:pt x="8072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85DC487B-CC3D-4ABA-B60D-4B0C94B0C7B0}"/>
                </a:ext>
              </a:extLst>
            </p:cNvPr>
            <p:cNvSpPr/>
            <p:nvPr/>
          </p:nvSpPr>
          <p:spPr>
            <a:xfrm>
              <a:off x="4903788" y="3065463"/>
              <a:ext cx="739775" cy="904875"/>
            </a:xfrm>
            <a:custGeom>
              <a:avLst/>
              <a:gdLst>
                <a:gd name="connsiteX0" fmla="*/ 183356 w 740569"/>
                <a:gd name="connsiteY0" fmla="*/ 619125 h 904875"/>
                <a:gd name="connsiteX1" fmla="*/ 269081 w 740569"/>
                <a:gd name="connsiteY1" fmla="*/ 485775 h 904875"/>
                <a:gd name="connsiteX2" fmla="*/ 335756 w 740569"/>
                <a:gd name="connsiteY2" fmla="*/ 383381 h 904875"/>
                <a:gd name="connsiteX3" fmla="*/ 357187 w 740569"/>
                <a:gd name="connsiteY3" fmla="*/ 323850 h 904875"/>
                <a:gd name="connsiteX4" fmla="*/ 371475 w 740569"/>
                <a:gd name="connsiteY4" fmla="*/ 269081 h 904875"/>
                <a:gd name="connsiteX5" fmla="*/ 376237 w 740569"/>
                <a:gd name="connsiteY5" fmla="*/ 228600 h 904875"/>
                <a:gd name="connsiteX6" fmla="*/ 376237 w 740569"/>
                <a:gd name="connsiteY6" fmla="*/ 197644 h 904875"/>
                <a:gd name="connsiteX7" fmla="*/ 369094 w 740569"/>
                <a:gd name="connsiteY7" fmla="*/ 169069 h 904875"/>
                <a:gd name="connsiteX8" fmla="*/ 354806 w 740569"/>
                <a:gd name="connsiteY8" fmla="*/ 142875 h 904875"/>
                <a:gd name="connsiteX9" fmla="*/ 333375 w 740569"/>
                <a:gd name="connsiteY9" fmla="*/ 123825 h 904875"/>
                <a:gd name="connsiteX10" fmla="*/ 307181 w 740569"/>
                <a:gd name="connsiteY10" fmla="*/ 107156 h 904875"/>
                <a:gd name="connsiteX11" fmla="*/ 285750 w 740569"/>
                <a:gd name="connsiteY11" fmla="*/ 100012 h 904875"/>
                <a:gd name="connsiteX12" fmla="*/ 276225 w 740569"/>
                <a:gd name="connsiteY12" fmla="*/ 90487 h 904875"/>
                <a:gd name="connsiteX13" fmla="*/ 257175 w 740569"/>
                <a:gd name="connsiteY13" fmla="*/ 64294 h 904875"/>
                <a:gd name="connsiteX14" fmla="*/ 250031 w 740569"/>
                <a:gd name="connsiteY14" fmla="*/ 40481 h 904875"/>
                <a:gd name="connsiteX15" fmla="*/ 257175 w 740569"/>
                <a:gd name="connsiteY15" fmla="*/ 19050 h 904875"/>
                <a:gd name="connsiteX16" fmla="*/ 273844 w 740569"/>
                <a:gd name="connsiteY16" fmla="*/ 7144 h 904875"/>
                <a:gd name="connsiteX17" fmla="*/ 319087 w 740569"/>
                <a:gd name="connsiteY17" fmla="*/ 0 h 904875"/>
                <a:gd name="connsiteX18" fmla="*/ 378619 w 740569"/>
                <a:gd name="connsiteY18" fmla="*/ 0 h 904875"/>
                <a:gd name="connsiteX19" fmla="*/ 447675 w 740569"/>
                <a:gd name="connsiteY19" fmla="*/ 16669 h 904875"/>
                <a:gd name="connsiteX20" fmla="*/ 528637 w 740569"/>
                <a:gd name="connsiteY20" fmla="*/ 57150 h 904875"/>
                <a:gd name="connsiteX21" fmla="*/ 592931 w 740569"/>
                <a:gd name="connsiteY21" fmla="*/ 95250 h 904875"/>
                <a:gd name="connsiteX22" fmla="*/ 650081 w 740569"/>
                <a:gd name="connsiteY22" fmla="*/ 135731 h 904875"/>
                <a:gd name="connsiteX23" fmla="*/ 690562 w 740569"/>
                <a:gd name="connsiteY23" fmla="*/ 169069 h 904875"/>
                <a:gd name="connsiteX24" fmla="*/ 719137 w 740569"/>
                <a:gd name="connsiteY24" fmla="*/ 207169 h 904875"/>
                <a:gd name="connsiteX25" fmla="*/ 738187 w 740569"/>
                <a:gd name="connsiteY25" fmla="*/ 238125 h 904875"/>
                <a:gd name="connsiteX26" fmla="*/ 740569 w 740569"/>
                <a:gd name="connsiteY26" fmla="*/ 259556 h 904875"/>
                <a:gd name="connsiteX27" fmla="*/ 726281 w 740569"/>
                <a:gd name="connsiteY27" fmla="*/ 280987 h 904875"/>
                <a:gd name="connsiteX28" fmla="*/ 695325 w 740569"/>
                <a:gd name="connsiteY28" fmla="*/ 295275 h 904875"/>
                <a:gd name="connsiteX29" fmla="*/ 657225 w 740569"/>
                <a:gd name="connsiteY29" fmla="*/ 309562 h 904875"/>
                <a:gd name="connsiteX30" fmla="*/ 633412 w 740569"/>
                <a:gd name="connsiteY30" fmla="*/ 328612 h 904875"/>
                <a:gd name="connsiteX31" fmla="*/ 585787 w 740569"/>
                <a:gd name="connsiteY31" fmla="*/ 373856 h 904875"/>
                <a:gd name="connsiteX32" fmla="*/ 538162 w 740569"/>
                <a:gd name="connsiteY32" fmla="*/ 428625 h 904875"/>
                <a:gd name="connsiteX33" fmla="*/ 361950 w 740569"/>
                <a:gd name="connsiteY33" fmla="*/ 607219 h 904875"/>
                <a:gd name="connsiteX34" fmla="*/ 71437 w 740569"/>
                <a:gd name="connsiteY34" fmla="*/ 897731 h 904875"/>
                <a:gd name="connsiteX35" fmla="*/ 0 w 740569"/>
                <a:gd name="connsiteY35" fmla="*/ 904875 h 904875"/>
                <a:gd name="connsiteX36" fmla="*/ 183356 w 740569"/>
                <a:gd name="connsiteY36" fmla="*/ 6191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0569" h="904875">
                  <a:moveTo>
                    <a:pt x="183356" y="619125"/>
                  </a:moveTo>
                  <a:lnTo>
                    <a:pt x="269081" y="485775"/>
                  </a:lnTo>
                  <a:lnTo>
                    <a:pt x="335756" y="383381"/>
                  </a:lnTo>
                  <a:lnTo>
                    <a:pt x="357187" y="323850"/>
                  </a:lnTo>
                  <a:lnTo>
                    <a:pt x="371475" y="269081"/>
                  </a:lnTo>
                  <a:lnTo>
                    <a:pt x="376237" y="228600"/>
                  </a:lnTo>
                  <a:lnTo>
                    <a:pt x="376237" y="197644"/>
                  </a:lnTo>
                  <a:lnTo>
                    <a:pt x="369094" y="169069"/>
                  </a:lnTo>
                  <a:lnTo>
                    <a:pt x="354806" y="142875"/>
                  </a:lnTo>
                  <a:lnTo>
                    <a:pt x="333375" y="123825"/>
                  </a:lnTo>
                  <a:lnTo>
                    <a:pt x="307181" y="107156"/>
                  </a:lnTo>
                  <a:lnTo>
                    <a:pt x="285750" y="100012"/>
                  </a:lnTo>
                  <a:lnTo>
                    <a:pt x="276225" y="90487"/>
                  </a:lnTo>
                  <a:lnTo>
                    <a:pt x="257175" y="64294"/>
                  </a:lnTo>
                  <a:lnTo>
                    <a:pt x="250031" y="40481"/>
                  </a:lnTo>
                  <a:lnTo>
                    <a:pt x="257175" y="19050"/>
                  </a:lnTo>
                  <a:lnTo>
                    <a:pt x="273844" y="7144"/>
                  </a:lnTo>
                  <a:lnTo>
                    <a:pt x="319087" y="0"/>
                  </a:lnTo>
                  <a:lnTo>
                    <a:pt x="378619" y="0"/>
                  </a:lnTo>
                  <a:lnTo>
                    <a:pt x="447675" y="16669"/>
                  </a:lnTo>
                  <a:lnTo>
                    <a:pt x="528637" y="57150"/>
                  </a:lnTo>
                  <a:lnTo>
                    <a:pt x="592931" y="95250"/>
                  </a:lnTo>
                  <a:lnTo>
                    <a:pt x="650081" y="135731"/>
                  </a:lnTo>
                  <a:lnTo>
                    <a:pt x="690562" y="169069"/>
                  </a:lnTo>
                  <a:lnTo>
                    <a:pt x="719137" y="207169"/>
                  </a:lnTo>
                  <a:lnTo>
                    <a:pt x="738187" y="238125"/>
                  </a:lnTo>
                  <a:lnTo>
                    <a:pt x="740569" y="259556"/>
                  </a:lnTo>
                  <a:lnTo>
                    <a:pt x="726281" y="280987"/>
                  </a:lnTo>
                  <a:lnTo>
                    <a:pt x="695325" y="295275"/>
                  </a:lnTo>
                  <a:lnTo>
                    <a:pt x="657225" y="309562"/>
                  </a:lnTo>
                  <a:lnTo>
                    <a:pt x="633412" y="328612"/>
                  </a:lnTo>
                  <a:lnTo>
                    <a:pt x="585787" y="373856"/>
                  </a:lnTo>
                  <a:lnTo>
                    <a:pt x="538162" y="428625"/>
                  </a:lnTo>
                  <a:lnTo>
                    <a:pt x="361950" y="607219"/>
                  </a:lnTo>
                  <a:lnTo>
                    <a:pt x="71437" y="897731"/>
                  </a:lnTo>
                  <a:lnTo>
                    <a:pt x="0" y="904875"/>
                  </a:lnTo>
                  <a:lnTo>
                    <a:pt x="1833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DC0B2224-8AAA-4E59-B57E-3106C21CB7D7}"/>
                </a:ext>
              </a:extLst>
            </p:cNvPr>
            <p:cNvSpPr/>
            <p:nvPr/>
          </p:nvSpPr>
          <p:spPr>
            <a:xfrm>
              <a:off x="3871913" y="3733800"/>
              <a:ext cx="2003425" cy="428625"/>
            </a:xfrm>
            <a:custGeom>
              <a:avLst/>
              <a:gdLst>
                <a:gd name="connsiteX0" fmla="*/ 1300162 w 2002631"/>
                <a:gd name="connsiteY0" fmla="*/ 297656 h 428625"/>
                <a:gd name="connsiteX1" fmla="*/ 907256 w 2002631"/>
                <a:gd name="connsiteY1" fmla="*/ 345281 h 428625"/>
                <a:gd name="connsiteX2" fmla="*/ 719137 w 2002631"/>
                <a:gd name="connsiteY2" fmla="*/ 366713 h 428625"/>
                <a:gd name="connsiteX3" fmla="*/ 497681 w 2002631"/>
                <a:gd name="connsiteY3" fmla="*/ 390525 h 428625"/>
                <a:gd name="connsiteX4" fmla="*/ 307181 w 2002631"/>
                <a:gd name="connsiteY4" fmla="*/ 428625 h 428625"/>
                <a:gd name="connsiteX5" fmla="*/ 288131 w 2002631"/>
                <a:gd name="connsiteY5" fmla="*/ 428625 h 428625"/>
                <a:gd name="connsiteX6" fmla="*/ 252412 w 2002631"/>
                <a:gd name="connsiteY6" fmla="*/ 407194 h 428625"/>
                <a:gd name="connsiteX7" fmla="*/ 183356 w 2002631"/>
                <a:gd name="connsiteY7" fmla="*/ 352425 h 428625"/>
                <a:gd name="connsiteX8" fmla="*/ 119062 w 2002631"/>
                <a:gd name="connsiteY8" fmla="*/ 288131 h 428625"/>
                <a:gd name="connsiteX9" fmla="*/ 66675 w 2002631"/>
                <a:gd name="connsiteY9" fmla="*/ 230981 h 428625"/>
                <a:gd name="connsiteX10" fmla="*/ 30956 w 2002631"/>
                <a:gd name="connsiteY10" fmla="*/ 173831 h 428625"/>
                <a:gd name="connsiteX11" fmla="*/ 2381 w 2002631"/>
                <a:gd name="connsiteY11" fmla="*/ 128588 h 428625"/>
                <a:gd name="connsiteX12" fmla="*/ 0 w 2002631"/>
                <a:gd name="connsiteY12" fmla="*/ 100013 h 428625"/>
                <a:gd name="connsiteX13" fmla="*/ 7143 w 2002631"/>
                <a:gd name="connsiteY13" fmla="*/ 76200 h 428625"/>
                <a:gd name="connsiteX14" fmla="*/ 14287 w 2002631"/>
                <a:gd name="connsiteY14" fmla="*/ 64294 h 428625"/>
                <a:gd name="connsiteX15" fmla="*/ 28575 w 2002631"/>
                <a:gd name="connsiteY15" fmla="*/ 64294 h 428625"/>
                <a:gd name="connsiteX16" fmla="*/ 47625 w 2002631"/>
                <a:gd name="connsiteY16" fmla="*/ 71438 h 428625"/>
                <a:gd name="connsiteX17" fmla="*/ 85725 w 2002631"/>
                <a:gd name="connsiteY17" fmla="*/ 111919 h 428625"/>
                <a:gd name="connsiteX18" fmla="*/ 123825 w 2002631"/>
                <a:gd name="connsiteY18" fmla="*/ 150019 h 428625"/>
                <a:gd name="connsiteX19" fmla="*/ 157162 w 2002631"/>
                <a:gd name="connsiteY19" fmla="*/ 173831 h 428625"/>
                <a:gd name="connsiteX20" fmla="*/ 195262 w 2002631"/>
                <a:gd name="connsiteY20" fmla="*/ 195263 h 428625"/>
                <a:gd name="connsiteX21" fmla="*/ 240506 w 2002631"/>
                <a:gd name="connsiteY21" fmla="*/ 211931 h 428625"/>
                <a:gd name="connsiteX22" fmla="*/ 278606 w 2002631"/>
                <a:gd name="connsiteY22" fmla="*/ 223838 h 428625"/>
                <a:gd name="connsiteX23" fmla="*/ 316706 w 2002631"/>
                <a:gd name="connsiteY23" fmla="*/ 228600 h 428625"/>
                <a:gd name="connsiteX24" fmla="*/ 361950 w 2002631"/>
                <a:gd name="connsiteY24" fmla="*/ 233363 h 428625"/>
                <a:gd name="connsiteX25" fmla="*/ 411956 w 2002631"/>
                <a:gd name="connsiteY25" fmla="*/ 233363 h 428625"/>
                <a:gd name="connsiteX26" fmla="*/ 507206 w 2002631"/>
                <a:gd name="connsiteY26" fmla="*/ 230981 h 428625"/>
                <a:gd name="connsiteX27" fmla="*/ 638175 w 2002631"/>
                <a:gd name="connsiteY27" fmla="*/ 219075 h 428625"/>
                <a:gd name="connsiteX28" fmla="*/ 931068 w 2002631"/>
                <a:gd name="connsiteY28" fmla="*/ 185738 h 428625"/>
                <a:gd name="connsiteX29" fmla="*/ 1090612 w 2002631"/>
                <a:gd name="connsiteY29" fmla="*/ 164306 h 428625"/>
                <a:gd name="connsiteX30" fmla="*/ 1204912 w 2002631"/>
                <a:gd name="connsiteY30" fmla="*/ 142875 h 428625"/>
                <a:gd name="connsiteX31" fmla="*/ 1302543 w 2002631"/>
                <a:gd name="connsiteY31" fmla="*/ 130969 h 428625"/>
                <a:gd name="connsiteX32" fmla="*/ 1409700 w 2002631"/>
                <a:gd name="connsiteY32" fmla="*/ 107156 h 428625"/>
                <a:gd name="connsiteX33" fmla="*/ 1614487 w 2002631"/>
                <a:gd name="connsiteY33" fmla="*/ 50006 h 428625"/>
                <a:gd name="connsiteX34" fmla="*/ 1631156 w 2002631"/>
                <a:gd name="connsiteY34" fmla="*/ 33338 h 428625"/>
                <a:gd name="connsiteX35" fmla="*/ 1659731 w 2002631"/>
                <a:gd name="connsiteY35" fmla="*/ 14288 h 428625"/>
                <a:gd name="connsiteX36" fmla="*/ 1700212 w 2002631"/>
                <a:gd name="connsiteY36" fmla="*/ 0 h 428625"/>
                <a:gd name="connsiteX37" fmla="*/ 1728787 w 2002631"/>
                <a:gd name="connsiteY37" fmla="*/ 0 h 428625"/>
                <a:gd name="connsiteX38" fmla="*/ 1774031 w 2002631"/>
                <a:gd name="connsiteY38" fmla="*/ 11906 h 428625"/>
                <a:gd name="connsiteX39" fmla="*/ 1835943 w 2002631"/>
                <a:gd name="connsiteY39" fmla="*/ 38100 h 428625"/>
                <a:gd name="connsiteX40" fmla="*/ 1883568 w 2002631"/>
                <a:gd name="connsiteY40" fmla="*/ 66675 h 428625"/>
                <a:gd name="connsiteX41" fmla="*/ 1914525 w 2002631"/>
                <a:gd name="connsiteY41" fmla="*/ 90488 h 428625"/>
                <a:gd name="connsiteX42" fmla="*/ 1950243 w 2002631"/>
                <a:gd name="connsiteY42" fmla="*/ 126206 h 428625"/>
                <a:gd name="connsiteX43" fmla="*/ 1985962 w 2002631"/>
                <a:gd name="connsiteY43" fmla="*/ 161925 h 428625"/>
                <a:gd name="connsiteX44" fmla="*/ 2002631 w 2002631"/>
                <a:gd name="connsiteY44" fmla="*/ 207169 h 428625"/>
                <a:gd name="connsiteX45" fmla="*/ 2002631 w 2002631"/>
                <a:gd name="connsiteY45" fmla="*/ 238125 h 428625"/>
                <a:gd name="connsiteX46" fmla="*/ 1985962 w 2002631"/>
                <a:gd name="connsiteY46" fmla="*/ 259556 h 428625"/>
                <a:gd name="connsiteX47" fmla="*/ 1964531 w 2002631"/>
                <a:gd name="connsiteY47" fmla="*/ 273844 h 428625"/>
                <a:gd name="connsiteX48" fmla="*/ 1912143 w 2002631"/>
                <a:gd name="connsiteY48" fmla="*/ 280988 h 428625"/>
                <a:gd name="connsiteX49" fmla="*/ 1709737 w 2002631"/>
                <a:gd name="connsiteY49" fmla="*/ 278606 h 428625"/>
                <a:gd name="connsiteX50" fmla="*/ 1300162 w 2002631"/>
                <a:gd name="connsiteY50" fmla="*/ 29765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1" h="428625">
                  <a:moveTo>
                    <a:pt x="1300162" y="297656"/>
                  </a:moveTo>
                  <a:lnTo>
                    <a:pt x="907256" y="345281"/>
                  </a:lnTo>
                  <a:lnTo>
                    <a:pt x="719137" y="366713"/>
                  </a:lnTo>
                  <a:lnTo>
                    <a:pt x="497681" y="390525"/>
                  </a:lnTo>
                  <a:lnTo>
                    <a:pt x="307181" y="428625"/>
                  </a:lnTo>
                  <a:lnTo>
                    <a:pt x="288131" y="428625"/>
                  </a:lnTo>
                  <a:lnTo>
                    <a:pt x="252412" y="407194"/>
                  </a:lnTo>
                  <a:lnTo>
                    <a:pt x="183356" y="352425"/>
                  </a:lnTo>
                  <a:lnTo>
                    <a:pt x="119062" y="288131"/>
                  </a:lnTo>
                  <a:lnTo>
                    <a:pt x="66675" y="230981"/>
                  </a:lnTo>
                  <a:lnTo>
                    <a:pt x="30956" y="173831"/>
                  </a:lnTo>
                  <a:lnTo>
                    <a:pt x="2381" y="128588"/>
                  </a:lnTo>
                  <a:lnTo>
                    <a:pt x="0" y="100013"/>
                  </a:lnTo>
                  <a:lnTo>
                    <a:pt x="7143" y="76200"/>
                  </a:lnTo>
                  <a:lnTo>
                    <a:pt x="14287" y="64294"/>
                  </a:lnTo>
                  <a:lnTo>
                    <a:pt x="28575" y="64294"/>
                  </a:lnTo>
                  <a:lnTo>
                    <a:pt x="47625" y="71438"/>
                  </a:lnTo>
                  <a:lnTo>
                    <a:pt x="85725" y="111919"/>
                  </a:lnTo>
                  <a:lnTo>
                    <a:pt x="123825" y="150019"/>
                  </a:lnTo>
                  <a:lnTo>
                    <a:pt x="157162" y="173831"/>
                  </a:lnTo>
                  <a:lnTo>
                    <a:pt x="195262" y="195263"/>
                  </a:lnTo>
                  <a:lnTo>
                    <a:pt x="240506" y="211931"/>
                  </a:lnTo>
                  <a:lnTo>
                    <a:pt x="278606" y="223838"/>
                  </a:lnTo>
                  <a:lnTo>
                    <a:pt x="316706" y="228600"/>
                  </a:lnTo>
                  <a:lnTo>
                    <a:pt x="361950" y="233363"/>
                  </a:lnTo>
                  <a:lnTo>
                    <a:pt x="411956" y="233363"/>
                  </a:lnTo>
                  <a:lnTo>
                    <a:pt x="507206" y="230981"/>
                  </a:lnTo>
                  <a:lnTo>
                    <a:pt x="638175" y="219075"/>
                  </a:lnTo>
                  <a:lnTo>
                    <a:pt x="931068" y="185738"/>
                  </a:lnTo>
                  <a:lnTo>
                    <a:pt x="1090612" y="164306"/>
                  </a:lnTo>
                  <a:lnTo>
                    <a:pt x="1204912" y="142875"/>
                  </a:lnTo>
                  <a:lnTo>
                    <a:pt x="1302543" y="130969"/>
                  </a:lnTo>
                  <a:lnTo>
                    <a:pt x="1409700" y="107156"/>
                  </a:lnTo>
                  <a:lnTo>
                    <a:pt x="1614487" y="50006"/>
                  </a:lnTo>
                  <a:lnTo>
                    <a:pt x="1631156" y="33338"/>
                  </a:lnTo>
                  <a:lnTo>
                    <a:pt x="1659731" y="14288"/>
                  </a:lnTo>
                  <a:lnTo>
                    <a:pt x="1700212" y="0"/>
                  </a:lnTo>
                  <a:lnTo>
                    <a:pt x="1728787" y="0"/>
                  </a:lnTo>
                  <a:lnTo>
                    <a:pt x="1774031" y="11906"/>
                  </a:lnTo>
                  <a:lnTo>
                    <a:pt x="1835943" y="38100"/>
                  </a:lnTo>
                  <a:lnTo>
                    <a:pt x="1883568" y="66675"/>
                  </a:lnTo>
                  <a:lnTo>
                    <a:pt x="1914525" y="90488"/>
                  </a:lnTo>
                  <a:lnTo>
                    <a:pt x="1950243" y="126206"/>
                  </a:lnTo>
                  <a:lnTo>
                    <a:pt x="1985962" y="161925"/>
                  </a:lnTo>
                  <a:lnTo>
                    <a:pt x="2002631" y="207169"/>
                  </a:lnTo>
                  <a:lnTo>
                    <a:pt x="2002631" y="238125"/>
                  </a:lnTo>
                  <a:lnTo>
                    <a:pt x="1985962" y="259556"/>
                  </a:lnTo>
                  <a:lnTo>
                    <a:pt x="1964531" y="273844"/>
                  </a:lnTo>
                  <a:lnTo>
                    <a:pt x="1912143" y="280988"/>
                  </a:lnTo>
                  <a:lnTo>
                    <a:pt x="1709737" y="278606"/>
                  </a:lnTo>
                  <a:lnTo>
                    <a:pt x="13001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4">
              <a:extLst>
                <a:ext uri="{FF2B5EF4-FFF2-40B4-BE49-F238E27FC236}">
                  <a16:creationId xmlns:a16="http://schemas.microsoft.com/office/drawing/2014/main" id="{A4BD7C19-D70F-4A8F-9190-404F0900A2DA}"/>
                </a:ext>
              </a:extLst>
            </p:cNvPr>
            <p:cNvSpPr/>
            <p:nvPr/>
          </p:nvSpPr>
          <p:spPr>
            <a:xfrm>
              <a:off x="3575050" y="4335463"/>
              <a:ext cx="2568575" cy="474662"/>
            </a:xfrm>
            <a:custGeom>
              <a:avLst/>
              <a:gdLst>
                <a:gd name="connsiteX0" fmla="*/ 1626394 w 2569369"/>
                <a:gd name="connsiteY0" fmla="*/ 261938 h 473869"/>
                <a:gd name="connsiteX1" fmla="*/ 1269207 w 2569369"/>
                <a:gd name="connsiteY1" fmla="*/ 297657 h 473869"/>
                <a:gd name="connsiteX2" fmla="*/ 957263 w 2569369"/>
                <a:gd name="connsiteY2" fmla="*/ 347663 h 473869"/>
                <a:gd name="connsiteX3" fmla="*/ 669132 w 2569369"/>
                <a:gd name="connsiteY3" fmla="*/ 392907 h 473869"/>
                <a:gd name="connsiteX4" fmla="*/ 521494 w 2569369"/>
                <a:gd name="connsiteY4" fmla="*/ 419100 h 473869"/>
                <a:gd name="connsiteX5" fmla="*/ 461963 w 2569369"/>
                <a:gd name="connsiteY5" fmla="*/ 433388 h 473869"/>
                <a:gd name="connsiteX6" fmla="*/ 357188 w 2569369"/>
                <a:gd name="connsiteY6" fmla="*/ 473869 h 473869"/>
                <a:gd name="connsiteX7" fmla="*/ 338138 w 2569369"/>
                <a:gd name="connsiteY7" fmla="*/ 473869 h 473869"/>
                <a:gd name="connsiteX8" fmla="*/ 290513 w 2569369"/>
                <a:gd name="connsiteY8" fmla="*/ 457200 h 473869"/>
                <a:gd name="connsiteX9" fmla="*/ 207169 w 2569369"/>
                <a:gd name="connsiteY9" fmla="*/ 411957 h 473869"/>
                <a:gd name="connsiteX10" fmla="*/ 157163 w 2569369"/>
                <a:gd name="connsiteY10" fmla="*/ 378619 h 473869"/>
                <a:gd name="connsiteX11" fmla="*/ 102394 w 2569369"/>
                <a:gd name="connsiteY11" fmla="*/ 328613 h 473869"/>
                <a:gd name="connsiteX12" fmla="*/ 69057 w 2569369"/>
                <a:gd name="connsiteY12" fmla="*/ 295275 h 473869"/>
                <a:gd name="connsiteX13" fmla="*/ 33338 w 2569369"/>
                <a:gd name="connsiteY13" fmla="*/ 250032 h 473869"/>
                <a:gd name="connsiteX14" fmla="*/ 9525 w 2569369"/>
                <a:gd name="connsiteY14" fmla="*/ 214313 h 473869"/>
                <a:gd name="connsiteX15" fmla="*/ 0 w 2569369"/>
                <a:gd name="connsiteY15" fmla="*/ 188119 h 473869"/>
                <a:gd name="connsiteX16" fmla="*/ 2382 w 2569369"/>
                <a:gd name="connsiteY16" fmla="*/ 159544 h 473869"/>
                <a:gd name="connsiteX17" fmla="*/ 11907 w 2569369"/>
                <a:gd name="connsiteY17" fmla="*/ 150019 h 473869"/>
                <a:gd name="connsiteX18" fmla="*/ 35719 w 2569369"/>
                <a:gd name="connsiteY18" fmla="*/ 150019 h 473869"/>
                <a:gd name="connsiteX19" fmla="*/ 109538 w 2569369"/>
                <a:gd name="connsiteY19" fmla="*/ 190500 h 473869"/>
                <a:gd name="connsiteX20" fmla="*/ 209550 w 2569369"/>
                <a:gd name="connsiteY20" fmla="*/ 235744 h 473869"/>
                <a:gd name="connsiteX21" fmla="*/ 264319 w 2569369"/>
                <a:gd name="connsiteY21" fmla="*/ 259557 h 473869"/>
                <a:gd name="connsiteX22" fmla="*/ 295275 w 2569369"/>
                <a:gd name="connsiteY22" fmla="*/ 264319 h 473869"/>
                <a:gd name="connsiteX23" fmla="*/ 352425 w 2569369"/>
                <a:gd name="connsiteY23" fmla="*/ 266700 h 473869"/>
                <a:gd name="connsiteX24" fmla="*/ 435769 w 2569369"/>
                <a:gd name="connsiteY24" fmla="*/ 259557 h 473869"/>
                <a:gd name="connsiteX25" fmla="*/ 557213 w 2569369"/>
                <a:gd name="connsiteY25" fmla="*/ 238125 h 473869"/>
                <a:gd name="connsiteX26" fmla="*/ 842963 w 2569369"/>
                <a:gd name="connsiteY26" fmla="*/ 192882 h 473869"/>
                <a:gd name="connsiteX27" fmla="*/ 1045369 w 2569369"/>
                <a:gd name="connsiteY27" fmla="*/ 164307 h 473869"/>
                <a:gd name="connsiteX28" fmla="*/ 1335882 w 2569369"/>
                <a:gd name="connsiteY28" fmla="*/ 119063 h 473869"/>
                <a:gd name="connsiteX29" fmla="*/ 1557338 w 2569369"/>
                <a:gd name="connsiteY29" fmla="*/ 97632 h 473869"/>
                <a:gd name="connsiteX30" fmla="*/ 1897857 w 2569369"/>
                <a:gd name="connsiteY30" fmla="*/ 61913 h 473869"/>
                <a:gd name="connsiteX31" fmla="*/ 1990725 w 2569369"/>
                <a:gd name="connsiteY31" fmla="*/ 54769 h 473869"/>
                <a:gd name="connsiteX32" fmla="*/ 2016919 w 2569369"/>
                <a:gd name="connsiteY32" fmla="*/ 33338 h 473869"/>
                <a:gd name="connsiteX33" fmla="*/ 2040732 w 2569369"/>
                <a:gd name="connsiteY33" fmla="*/ 16669 h 473869"/>
                <a:gd name="connsiteX34" fmla="*/ 2069307 w 2569369"/>
                <a:gd name="connsiteY34" fmla="*/ 4763 h 473869"/>
                <a:gd name="connsiteX35" fmla="*/ 2105025 w 2569369"/>
                <a:gd name="connsiteY35" fmla="*/ 0 h 473869"/>
                <a:gd name="connsiteX36" fmla="*/ 2150269 w 2569369"/>
                <a:gd name="connsiteY36" fmla="*/ 7144 h 473869"/>
                <a:gd name="connsiteX37" fmla="*/ 2238375 w 2569369"/>
                <a:gd name="connsiteY37" fmla="*/ 26194 h 473869"/>
                <a:gd name="connsiteX38" fmla="*/ 2345532 w 2569369"/>
                <a:gd name="connsiteY38" fmla="*/ 57150 h 473869"/>
                <a:gd name="connsiteX39" fmla="*/ 2424113 w 2569369"/>
                <a:gd name="connsiteY39" fmla="*/ 88107 h 473869"/>
                <a:gd name="connsiteX40" fmla="*/ 2483644 w 2569369"/>
                <a:gd name="connsiteY40" fmla="*/ 119063 h 473869"/>
                <a:gd name="connsiteX41" fmla="*/ 2514600 w 2569369"/>
                <a:gd name="connsiteY41" fmla="*/ 140494 h 473869"/>
                <a:gd name="connsiteX42" fmla="*/ 2543175 w 2569369"/>
                <a:gd name="connsiteY42" fmla="*/ 169069 h 473869"/>
                <a:gd name="connsiteX43" fmla="*/ 2559844 w 2569369"/>
                <a:gd name="connsiteY43" fmla="*/ 192882 h 473869"/>
                <a:gd name="connsiteX44" fmla="*/ 2569369 w 2569369"/>
                <a:gd name="connsiteY44" fmla="*/ 216694 h 473869"/>
                <a:gd name="connsiteX45" fmla="*/ 2564607 w 2569369"/>
                <a:gd name="connsiteY45" fmla="*/ 245269 h 473869"/>
                <a:gd name="connsiteX46" fmla="*/ 2538413 w 2569369"/>
                <a:gd name="connsiteY46" fmla="*/ 264319 h 473869"/>
                <a:gd name="connsiteX47" fmla="*/ 2500313 w 2569369"/>
                <a:gd name="connsiteY47" fmla="*/ 276225 h 473869"/>
                <a:gd name="connsiteX48" fmla="*/ 2431257 w 2569369"/>
                <a:gd name="connsiteY48" fmla="*/ 273844 h 473869"/>
                <a:gd name="connsiteX49" fmla="*/ 2271713 w 2569369"/>
                <a:gd name="connsiteY49" fmla="*/ 259557 h 473869"/>
                <a:gd name="connsiteX50" fmla="*/ 2035969 w 2569369"/>
                <a:gd name="connsiteY50" fmla="*/ 254794 h 473869"/>
                <a:gd name="connsiteX51" fmla="*/ 1762125 w 2569369"/>
                <a:gd name="connsiteY51" fmla="*/ 257175 h 473869"/>
                <a:gd name="connsiteX52" fmla="*/ 1626394 w 2569369"/>
                <a:gd name="connsiteY52" fmla="*/ 2619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9369" h="473869">
                  <a:moveTo>
                    <a:pt x="1626394" y="261938"/>
                  </a:moveTo>
                  <a:lnTo>
                    <a:pt x="1269207" y="297657"/>
                  </a:lnTo>
                  <a:lnTo>
                    <a:pt x="957263" y="347663"/>
                  </a:lnTo>
                  <a:lnTo>
                    <a:pt x="669132" y="392907"/>
                  </a:lnTo>
                  <a:lnTo>
                    <a:pt x="521494" y="419100"/>
                  </a:lnTo>
                  <a:lnTo>
                    <a:pt x="461963" y="433388"/>
                  </a:lnTo>
                  <a:lnTo>
                    <a:pt x="357188" y="473869"/>
                  </a:lnTo>
                  <a:lnTo>
                    <a:pt x="338138" y="473869"/>
                  </a:lnTo>
                  <a:lnTo>
                    <a:pt x="290513" y="457200"/>
                  </a:lnTo>
                  <a:lnTo>
                    <a:pt x="207169" y="411957"/>
                  </a:lnTo>
                  <a:lnTo>
                    <a:pt x="157163" y="378619"/>
                  </a:lnTo>
                  <a:lnTo>
                    <a:pt x="102394" y="328613"/>
                  </a:lnTo>
                  <a:lnTo>
                    <a:pt x="69057" y="295275"/>
                  </a:lnTo>
                  <a:lnTo>
                    <a:pt x="33338" y="250032"/>
                  </a:lnTo>
                  <a:lnTo>
                    <a:pt x="9525" y="214313"/>
                  </a:lnTo>
                  <a:lnTo>
                    <a:pt x="0" y="188119"/>
                  </a:lnTo>
                  <a:lnTo>
                    <a:pt x="2382" y="159544"/>
                  </a:lnTo>
                  <a:lnTo>
                    <a:pt x="11907" y="150019"/>
                  </a:lnTo>
                  <a:lnTo>
                    <a:pt x="35719" y="150019"/>
                  </a:lnTo>
                  <a:lnTo>
                    <a:pt x="109538" y="190500"/>
                  </a:lnTo>
                  <a:lnTo>
                    <a:pt x="209550" y="235744"/>
                  </a:lnTo>
                  <a:lnTo>
                    <a:pt x="264319" y="259557"/>
                  </a:lnTo>
                  <a:lnTo>
                    <a:pt x="295275" y="264319"/>
                  </a:lnTo>
                  <a:lnTo>
                    <a:pt x="352425" y="266700"/>
                  </a:lnTo>
                  <a:lnTo>
                    <a:pt x="435769" y="259557"/>
                  </a:lnTo>
                  <a:lnTo>
                    <a:pt x="557213" y="238125"/>
                  </a:lnTo>
                  <a:lnTo>
                    <a:pt x="842963" y="192882"/>
                  </a:lnTo>
                  <a:lnTo>
                    <a:pt x="1045369" y="164307"/>
                  </a:lnTo>
                  <a:lnTo>
                    <a:pt x="1335882" y="119063"/>
                  </a:lnTo>
                  <a:lnTo>
                    <a:pt x="1557338" y="97632"/>
                  </a:lnTo>
                  <a:lnTo>
                    <a:pt x="1897857" y="61913"/>
                  </a:lnTo>
                  <a:lnTo>
                    <a:pt x="1990725" y="54769"/>
                  </a:lnTo>
                  <a:lnTo>
                    <a:pt x="2016919" y="33338"/>
                  </a:lnTo>
                  <a:lnTo>
                    <a:pt x="2040732" y="16669"/>
                  </a:lnTo>
                  <a:lnTo>
                    <a:pt x="2069307" y="4763"/>
                  </a:lnTo>
                  <a:lnTo>
                    <a:pt x="2105025" y="0"/>
                  </a:lnTo>
                  <a:lnTo>
                    <a:pt x="2150269" y="7144"/>
                  </a:lnTo>
                  <a:lnTo>
                    <a:pt x="2238375" y="26194"/>
                  </a:lnTo>
                  <a:lnTo>
                    <a:pt x="2345532" y="57150"/>
                  </a:lnTo>
                  <a:lnTo>
                    <a:pt x="2424113" y="88107"/>
                  </a:lnTo>
                  <a:lnTo>
                    <a:pt x="2483644" y="119063"/>
                  </a:lnTo>
                  <a:lnTo>
                    <a:pt x="2514600" y="140494"/>
                  </a:lnTo>
                  <a:lnTo>
                    <a:pt x="2543175" y="169069"/>
                  </a:lnTo>
                  <a:lnTo>
                    <a:pt x="2559844" y="192882"/>
                  </a:lnTo>
                  <a:lnTo>
                    <a:pt x="2569369" y="216694"/>
                  </a:lnTo>
                  <a:lnTo>
                    <a:pt x="2564607" y="245269"/>
                  </a:lnTo>
                  <a:lnTo>
                    <a:pt x="2538413" y="264319"/>
                  </a:lnTo>
                  <a:lnTo>
                    <a:pt x="2500313" y="276225"/>
                  </a:lnTo>
                  <a:lnTo>
                    <a:pt x="2431257" y="273844"/>
                  </a:lnTo>
                  <a:lnTo>
                    <a:pt x="2271713" y="259557"/>
                  </a:lnTo>
                  <a:lnTo>
                    <a:pt x="2035969" y="254794"/>
                  </a:lnTo>
                  <a:lnTo>
                    <a:pt x="1762125" y="257175"/>
                  </a:lnTo>
                  <a:lnTo>
                    <a:pt x="162639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5">
              <a:extLst>
                <a:ext uri="{FF2B5EF4-FFF2-40B4-BE49-F238E27FC236}">
                  <a16:creationId xmlns:a16="http://schemas.microsoft.com/office/drawing/2014/main" id="{48F28FF6-4344-407F-AC0E-E1D9096D7A09}"/>
                </a:ext>
              </a:extLst>
            </p:cNvPr>
            <p:cNvSpPr/>
            <p:nvPr/>
          </p:nvSpPr>
          <p:spPr>
            <a:xfrm>
              <a:off x="3551238" y="4011613"/>
              <a:ext cx="1444625" cy="1720850"/>
            </a:xfrm>
            <a:custGeom>
              <a:avLst/>
              <a:gdLst>
                <a:gd name="connsiteX0" fmla="*/ 807244 w 1445419"/>
                <a:gd name="connsiteY0" fmla="*/ 1331119 h 1719263"/>
                <a:gd name="connsiteX1" fmla="*/ 633412 w 1445419"/>
                <a:gd name="connsiteY1" fmla="*/ 1454944 h 1719263"/>
                <a:gd name="connsiteX2" fmla="*/ 483394 w 1445419"/>
                <a:gd name="connsiteY2" fmla="*/ 1543050 h 1719263"/>
                <a:gd name="connsiteX3" fmla="*/ 314325 w 1445419"/>
                <a:gd name="connsiteY3" fmla="*/ 1621632 h 1719263"/>
                <a:gd name="connsiteX4" fmla="*/ 128587 w 1445419"/>
                <a:gd name="connsiteY4" fmla="*/ 1693069 h 1719263"/>
                <a:gd name="connsiteX5" fmla="*/ 59531 w 1445419"/>
                <a:gd name="connsiteY5" fmla="*/ 1716882 h 1719263"/>
                <a:gd name="connsiteX6" fmla="*/ 35719 w 1445419"/>
                <a:gd name="connsiteY6" fmla="*/ 1719263 h 1719263"/>
                <a:gd name="connsiteX7" fmla="*/ 14287 w 1445419"/>
                <a:gd name="connsiteY7" fmla="*/ 1719263 h 1719263"/>
                <a:gd name="connsiteX8" fmla="*/ 2381 w 1445419"/>
                <a:gd name="connsiteY8" fmla="*/ 1709738 h 1719263"/>
                <a:gd name="connsiteX9" fmla="*/ 0 w 1445419"/>
                <a:gd name="connsiteY9" fmla="*/ 1695450 h 1719263"/>
                <a:gd name="connsiteX10" fmla="*/ 9525 w 1445419"/>
                <a:gd name="connsiteY10" fmla="*/ 1674019 h 1719263"/>
                <a:gd name="connsiteX11" fmla="*/ 28575 w 1445419"/>
                <a:gd name="connsiteY11" fmla="*/ 1654969 h 1719263"/>
                <a:gd name="connsiteX12" fmla="*/ 71437 w 1445419"/>
                <a:gd name="connsiteY12" fmla="*/ 1631157 h 1719263"/>
                <a:gd name="connsiteX13" fmla="*/ 128587 w 1445419"/>
                <a:gd name="connsiteY13" fmla="*/ 1602582 h 1719263"/>
                <a:gd name="connsiteX14" fmla="*/ 216694 w 1445419"/>
                <a:gd name="connsiteY14" fmla="*/ 1554957 h 1719263"/>
                <a:gd name="connsiteX15" fmla="*/ 342900 w 1445419"/>
                <a:gd name="connsiteY15" fmla="*/ 1473994 h 1719263"/>
                <a:gd name="connsiteX16" fmla="*/ 461962 w 1445419"/>
                <a:gd name="connsiteY16" fmla="*/ 1388269 h 1719263"/>
                <a:gd name="connsiteX17" fmla="*/ 581025 w 1445419"/>
                <a:gd name="connsiteY17" fmla="*/ 1288257 h 1719263"/>
                <a:gd name="connsiteX18" fmla="*/ 661987 w 1445419"/>
                <a:gd name="connsiteY18" fmla="*/ 1214438 h 1719263"/>
                <a:gd name="connsiteX19" fmla="*/ 745331 w 1445419"/>
                <a:gd name="connsiteY19" fmla="*/ 1121569 h 1719263"/>
                <a:gd name="connsiteX20" fmla="*/ 814387 w 1445419"/>
                <a:gd name="connsiteY20" fmla="*/ 1035844 h 1719263"/>
                <a:gd name="connsiteX21" fmla="*/ 883444 w 1445419"/>
                <a:gd name="connsiteY21" fmla="*/ 933450 h 1719263"/>
                <a:gd name="connsiteX22" fmla="*/ 947737 w 1445419"/>
                <a:gd name="connsiteY22" fmla="*/ 821532 h 1719263"/>
                <a:gd name="connsiteX23" fmla="*/ 1021556 w 1445419"/>
                <a:gd name="connsiteY23" fmla="*/ 650082 h 1719263"/>
                <a:gd name="connsiteX24" fmla="*/ 1064419 w 1445419"/>
                <a:gd name="connsiteY24" fmla="*/ 481013 h 1719263"/>
                <a:gd name="connsiteX25" fmla="*/ 1102519 w 1445419"/>
                <a:gd name="connsiteY25" fmla="*/ 326232 h 1719263"/>
                <a:gd name="connsiteX26" fmla="*/ 1109662 w 1445419"/>
                <a:gd name="connsiteY26" fmla="*/ 269082 h 1719263"/>
                <a:gd name="connsiteX27" fmla="*/ 1109662 w 1445419"/>
                <a:gd name="connsiteY27" fmla="*/ 221457 h 1719263"/>
                <a:gd name="connsiteX28" fmla="*/ 1100137 w 1445419"/>
                <a:gd name="connsiteY28" fmla="*/ 171450 h 1719263"/>
                <a:gd name="connsiteX29" fmla="*/ 1088231 w 1445419"/>
                <a:gd name="connsiteY29" fmla="*/ 126207 h 1719263"/>
                <a:gd name="connsiteX30" fmla="*/ 1019175 w 1445419"/>
                <a:gd name="connsiteY30" fmla="*/ 19050 h 1719263"/>
                <a:gd name="connsiteX31" fmla="*/ 1169194 w 1445419"/>
                <a:gd name="connsiteY31" fmla="*/ 0 h 1719263"/>
                <a:gd name="connsiteX32" fmla="*/ 1335881 w 1445419"/>
                <a:gd name="connsiteY32" fmla="*/ 138113 h 1719263"/>
                <a:gd name="connsiteX33" fmla="*/ 1404937 w 1445419"/>
                <a:gd name="connsiteY33" fmla="*/ 197644 h 1719263"/>
                <a:gd name="connsiteX34" fmla="*/ 1428750 w 1445419"/>
                <a:gd name="connsiteY34" fmla="*/ 219075 h 1719263"/>
                <a:gd name="connsiteX35" fmla="*/ 1440656 w 1445419"/>
                <a:gd name="connsiteY35" fmla="*/ 238125 h 1719263"/>
                <a:gd name="connsiteX36" fmla="*/ 1445419 w 1445419"/>
                <a:gd name="connsiteY36" fmla="*/ 266700 h 1719263"/>
                <a:gd name="connsiteX37" fmla="*/ 1433512 w 1445419"/>
                <a:gd name="connsiteY37" fmla="*/ 304800 h 1719263"/>
                <a:gd name="connsiteX38" fmla="*/ 1404937 w 1445419"/>
                <a:gd name="connsiteY38" fmla="*/ 333375 h 1719263"/>
                <a:gd name="connsiteX39" fmla="*/ 1378744 w 1445419"/>
                <a:gd name="connsiteY39" fmla="*/ 352425 h 1719263"/>
                <a:gd name="connsiteX40" fmla="*/ 1371600 w 1445419"/>
                <a:gd name="connsiteY40" fmla="*/ 364332 h 1719263"/>
                <a:gd name="connsiteX41" fmla="*/ 1350169 w 1445419"/>
                <a:gd name="connsiteY41" fmla="*/ 452438 h 1719263"/>
                <a:gd name="connsiteX42" fmla="*/ 1297781 w 1445419"/>
                <a:gd name="connsiteY42" fmla="*/ 652463 h 1719263"/>
                <a:gd name="connsiteX43" fmla="*/ 1281112 w 1445419"/>
                <a:gd name="connsiteY43" fmla="*/ 697707 h 1719263"/>
                <a:gd name="connsiteX44" fmla="*/ 1245394 w 1445419"/>
                <a:gd name="connsiteY44" fmla="*/ 778669 h 1719263"/>
                <a:gd name="connsiteX45" fmla="*/ 1150144 w 1445419"/>
                <a:gd name="connsiteY45" fmla="*/ 942975 h 1719263"/>
                <a:gd name="connsiteX46" fmla="*/ 1066800 w 1445419"/>
                <a:gd name="connsiteY46" fmla="*/ 1069182 h 1719263"/>
                <a:gd name="connsiteX47" fmla="*/ 988219 w 1445419"/>
                <a:gd name="connsiteY47" fmla="*/ 1162050 h 1719263"/>
                <a:gd name="connsiteX48" fmla="*/ 807244 w 1445419"/>
                <a:gd name="connsiteY48" fmla="*/ 1331119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5419" h="1719263">
                  <a:moveTo>
                    <a:pt x="807244" y="1331119"/>
                  </a:moveTo>
                  <a:lnTo>
                    <a:pt x="633412" y="1454944"/>
                  </a:lnTo>
                  <a:lnTo>
                    <a:pt x="483394" y="1543050"/>
                  </a:lnTo>
                  <a:lnTo>
                    <a:pt x="314325" y="1621632"/>
                  </a:lnTo>
                  <a:lnTo>
                    <a:pt x="128587" y="1693069"/>
                  </a:lnTo>
                  <a:lnTo>
                    <a:pt x="59531" y="1716882"/>
                  </a:lnTo>
                  <a:lnTo>
                    <a:pt x="35719" y="1719263"/>
                  </a:lnTo>
                  <a:lnTo>
                    <a:pt x="14287" y="1719263"/>
                  </a:lnTo>
                  <a:lnTo>
                    <a:pt x="2381" y="1709738"/>
                  </a:lnTo>
                  <a:lnTo>
                    <a:pt x="0" y="1695450"/>
                  </a:lnTo>
                  <a:lnTo>
                    <a:pt x="9525" y="1674019"/>
                  </a:lnTo>
                  <a:lnTo>
                    <a:pt x="28575" y="1654969"/>
                  </a:lnTo>
                  <a:lnTo>
                    <a:pt x="71437" y="1631157"/>
                  </a:lnTo>
                  <a:lnTo>
                    <a:pt x="128587" y="1602582"/>
                  </a:lnTo>
                  <a:lnTo>
                    <a:pt x="216694" y="1554957"/>
                  </a:lnTo>
                  <a:lnTo>
                    <a:pt x="342900" y="1473994"/>
                  </a:lnTo>
                  <a:lnTo>
                    <a:pt x="461962" y="1388269"/>
                  </a:lnTo>
                  <a:lnTo>
                    <a:pt x="581025" y="1288257"/>
                  </a:lnTo>
                  <a:lnTo>
                    <a:pt x="661987" y="1214438"/>
                  </a:lnTo>
                  <a:lnTo>
                    <a:pt x="745331" y="1121569"/>
                  </a:lnTo>
                  <a:lnTo>
                    <a:pt x="814387" y="1035844"/>
                  </a:lnTo>
                  <a:lnTo>
                    <a:pt x="883444" y="933450"/>
                  </a:lnTo>
                  <a:lnTo>
                    <a:pt x="947737" y="821532"/>
                  </a:lnTo>
                  <a:lnTo>
                    <a:pt x="1021556" y="650082"/>
                  </a:lnTo>
                  <a:lnTo>
                    <a:pt x="1064419" y="481013"/>
                  </a:lnTo>
                  <a:lnTo>
                    <a:pt x="1102519" y="326232"/>
                  </a:lnTo>
                  <a:lnTo>
                    <a:pt x="1109662" y="269082"/>
                  </a:lnTo>
                  <a:lnTo>
                    <a:pt x="1109662" y="221457"/>
                  </a:lnTo>
                  <a:lnTo>
                    <a:pt x="1100137" y="171450"/>
                  </a:lnTo>
                  <a:lnTo>
                    <a:pt x="1088231" y="126207"/>
                  </a:lnTo>
                  <a:lnTo>
                    <a:pt x="1019175" y="19050"/>
                  </a:lnTo>
                  <a:lnTo>
                    <a:pt x="1169194" y="0"/>
                  </a:lnTo>
                  <a:lnTo>
                    <a:pt x="1335881" y="138113"/>
                  </a:lnTo>
                  <a:lnTo>
                    <a:pt x="1404937" y="197644"/>
                  </a:lnTo>
                  <a:lnTo>
                    <a:pt x="1428750" y="219075"/>
                  </a:lnTo>
                  <a:lnTo>
                    <a:pt x="1440656" y="238125"/>
                  </a:lnTo>
                  <a:lnTo>
                    <a:pt x="1445419" y="266700"/>
                  </a:lnTo>
                  <a:lnTo>
                    <a:pt x="1433512" y="304800"/>
                  </a:lnTo>
                  <a:lnTo>
                    <a:pt x="1404937" y="333375"/>
                  </a:lnTo>
                  <a:lnTo>
                    <a:pt x="1378744" y="352425"/>
                  </a:lnTo>
                  <a:lnTo>
                    <a:pt x="1371600" y="364332"/>
                  </a:lnTo>
                  <a:lnTo>
                    <a:pt x="1350169" y="452438"/>
                  </a:lnTo>
                  <a:lnTo>
                    <a:pt x="1297781" y="652463"/>
                  </a:lnTo>
                  <a:lnTo>
                    <a:pt x="1281112" y="697707"/>
                  </a:lnTo>
                  <a:lnTo>
                    <a:pt x="1245394" y="778669"/>
                  </a:lnTo>
                  <a:lnTo>
                    <a:pt x="1150144" y="942975"/>
                  </a:lnTo>
                  <a:lnTo>
                    <a:pt x="1066800" y="1069182"/>
                  </a:lnTo>
                  <a:lnTo>
                    <a:pt x="988219" y="1162050"/>
                  </a:lnTo>
                  <a:lnTo>
                    <a:pt x="807244" y="1331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6">
              <a:extLst>
                <a:ext uri="{FF2B5EF4-FFF2-40B4-BE49-F238E27FC236}">
                  <a16:creationId xmlns:a16="http://schemas.microsoft.com/office/drawing/2014/main" id="{A2473F59-2544-4289-A733-752D1B87F772}"/>
                </a:ext>
              </a:extLst>
            </p:cNvPr>
            <p:cNvSpPr/>
            <p:nvPr/>
          </p:nvSpPr>
          <p:spPr>
            <a:xfrm>
              <a:off x="4829175" y="4919663"/>
              <a:ext cx="1009650" cy="812800"/>
            </a:xfrm>
            <a:custGeom>
              <a:avLst/>
              <a:gdLst>
                <a:gd name="connsiteX0" fmla="*/ 609600 w 1009650"/>
                <a:gd name="connsiteY0" fmla="*/ 452437 h 812006"/>
                <a:gd name="connsiteX1" fmla="*/ 481013 w 1009650"/>
                <a:gd name="connsiteY1" fmla="*/ 333375 h 812006"/>
                <a:gd name="connsiteX2" fmla="*/ 404813 w 1009650"/>
                <a:gd name="connsiteY2" fmla="*/ 271462 h 812006"/>
                <a:gd name="connsiteX3" fmla="*/ 333375 w 1009650"/>
                <a:gd name="connsiteY3" fmla="*/ 219075 h 812006"/>
                <a:gd name="connsiteX4" fmla="*/ 264319 w 1009650"/>
                <a:gd name="connsiteY4" fmla="*/ 173831 h 812006"/>
                <a:gd name="connsiteX5" fmla="*/ 202406 w 1009650"/>
                <a:gd name="connsiteY5" fmla="*/ 138112 h 812006"/>
                <a:gd name="connsiteX6" fmla="*/ 130969 w 1009650"/>
                <a:gd name="connsiteY6" fmla="*/ 104775 h 812006"/>
                <a:gd name="connsiteX7" fmla="*/ 28575 w 1009650"/>
                <a:gd name="connsiteY7" fmla="*/ 76200 h 812006"/>
                <a:gd name="connsiteX8" fmla="*/ 9525 w 1009650"/>
                <a:gd name="connsiteY8" fmla="*/ 59531 h 812006"/>
                <a:gd name="connsiteX9" fmla="*/ 0 w 1009650"/>
                <a:gd name="connsiteY9" fmla="*/ 35718 h 812006"/>
                <a:gd name="connsiteX10" fmla="*/ 2381 w 1009650"/>
                <a:gd name="connsiteY10" fmla="*/ 19050 h 812006"/>
                <a:gd name="connsiteX11" fmla="*/ 19050 w 1009650"/>
                <a:gd name="connsiteY11" fmla="*/ 7143 h 812006"/>
                <a:gd name="connsiteX12" fmla="*/ 54769 w 1009650"/>
                <a:gd name="connsiteY12" fmla="*/ 0 h 812006"/>
                <a:gd name="connsiteX13" fmla="*/ 90488 w 1009650"/>
                <a:gd name="connsiteY13" fmla="*/ 2381 h 812006"/>
                <a:gd name="connsiteX14" fmla="*/ 211931 w 1009650"/>
                <a:gd name="connsiteY14" fmla="*/ 30956 h 812006"/>
                <a:gd name="connsiteX15" fmla="*/ 373856 w 1009650"/>
                <a:gd name="connsiteY15" fmla="*/ 76200 h 812006"/>
                <a:gd name="connsiteX16" fmla="*/ 528638 w 1009650"/>
                <a:gd name="connsiteY16" fmla="*/ 126206 h 812006"/>
                <a:gd name="connsiteX17" fmla="*/ 673894 w 1009650"/>
                <a:gd name="connsiteY17" fmla="*/ 185737 h 812006"/>
                <a:gd name="connsiteX18" fmla="*/ 788194 w 1009650"/>
                <a:gd name="connsiteY18" fmla="*/ 245268 h 812006"/>
                <a:gd name="connsiteX19" fmla="*/ 902494 w 1009650"/>
                <a:gd name="connsiteY19" fmla="*/ 319087 h 812006"/>
                <a:gd name="connsiteX20" fmla="*/ 933450 w 1009650"/>
                <a:gd name="connsiteY20" fmla="*/ 361950 h 812006"/>
                <a:gd name="connsiteX21" fmla="*/ 962025 w 1009650"/>
                <a:gd name="connsiteY21" fmla="*/ 416718 h 812006"/>
                <a:gd name="connsiteX22" fmla="*/ 983456 w 1009650"/>
                <a:gd name="connsiteY22" fmla="*/ 469106 h 812006"/>
                <a:gd name="connsiteX23" fmla="*/ 1000125 w 1009650"/>
                <a:gd name="connsiteY23" fmla="*/ 528637 h 812006"/>
                <a:gd name="connsiteX24" fmla="*/ 1009650 w 1009650"/>
                <a:gd name="connsiteY24" fmla="*/ 595312 h 812006"/>
                <a:gd name="connsiteX25" fmla="*/ 1009650 w 1009650"/>
                <a:gd name="connsiteY25" fmla="*/ 654843 h 812006"/>
                <a:gd name="connsiteX26" fmla="*/ 1002506 w 1009650"/>
                <a:gd name="connsiteY26" fmla="*/ 709612 h 812006"/>
                <a:gd name="connsiteX27" fmla="*/ 988219 w 1009650"/>
                <a:gd name="connsiteY27" fmla="*/ 747712 h 812006"/>
                <a:gd name="connsiteX28" fmla="*/ 971550 w 1009650"/>
                <a:gd name="connsiteY28" fmla="*/ 781050 h 812006"/>
                <a:gd name="connsiteX29" fmla="*/ 952500 w 1009650"/>
                <a:gd name="connsiteY29" fmla="*/ 800100 h 812006"/>
                <a:gd name="connsiteX30" fmla="*/ 916781 w 1009650"/>
                <a:gd name="connsiteY30" fmla="*/ 809625 h 812006"/>
                <a:gd name="connsiteX31" fmla="*/ 892969 w 1009650"/>
                <a:gd name="connsiteY31" fmla="*/ 812006 h 812006"/>
                <a:gd name="connsiteX32" fmla="*/ 864394 w 1009650"/>
                <a:gd name="connsiteY32" fmla="*/ 795337 h 812006"/>
                <a:gd name="connsiteX33" fmla="*/ 828675 w 1009650"/>
                <a:gd name="connsiteY33" fmla="*/ 764381 h 812006"/>
                <a:gd name="connsiteX34" fmla="*/ 783431 w 1009650"/>
                <a:gd name="connsiteY34" fmla="*/ 707231 h 812006"/>
                <a:gd name="connsiteX35" fmla="*/ 735806 w 1009650"/>
                <a:gd name="connsiteY35" fmla="*/ 633412 h 812006"/>
                <a:gd name="connsiteX36" fmla="*/ 688181 w 1009650"/>
                <a:gd name="connsiteY36" fmla="*/ 542925 h 812006"/>
                <a:gd name="connsiteX37" fmla="*/ 673894 w 1009650"/>
                <a:gd name="connsiteY37" fmla="*/ 514350 h 812006"/>
                <a:gd name="connsiteX38" fmla="*/ 609600 w 1009650"/>
                <a:gd name="connsiteY38" fmla="*/ 452437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9650" h="812006">
                  <a:moveTo>
                    <a:pt x="609600" y="452437"/>
                  </a:moveTo>
                  <a:lnTo>
                    <a:pt x="481013" y="333375"/>
                  </a:lnTo>
                  <a:lnTo>
                    <a:pt x="404813" y="271462"/>
                  </a:lnTo>
                  <a:lnTo>
                    <a:pt x="333375" y="219075"/>
                  </a:lnTo>
                  <a:lnTo>
                    <a:pt x="264319" y="173831"/>
                  </a:lnTo>
                  <a:lnTo>
                    <a:pt x="202406" y="138112"/>
                  </a:lnTo>
                  <a:lnTo>
                    <a:pt x="130969" y="104775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2381" y="19050"/>
                  </a:lnTo>
                  <a:lnTo>
                    <a:pt x="19050" y="7143"/>
                  </a:lnTo>
                  <a:lnTo>
                    <a:pt x="54769" y="0"/>
                  </a:lnTo>
                  <a:lnTo>
                    <a:pt x="90488" y="2381"/>
                  </a:lnTo>
                  <a:lnTo>
                    <a:pt x="211931" y="30956"/>
                  </a:lnTo>
                  <a:lnTo>
                    <a:pt x="373856" y="76200"/>
                  </a:lnTo>
                  <a:lnTo>
                    <a:pt x="528638" y="126206"/>
                  </a:lnTo>
                  <a:lnTo>
                    <a:pt x="673894" y="185737"/>
                  </a:lnTo>
                  <a:lnTo>
                    <a:pt x="788194" y="245268"/>
                  </a:lnTo>
                  <a:lnTo>
                    <a:pt x="902494" y="319087"/>
                  </a:lnTo>
                  <a:lnTo>
                    <a:pt x="933450" y="361950"/>
                  </a:lnTo>
                  <a:lnTo>
                    <a:pt x="962025" y="416718"/>
                  </a:lnTo>
                  <a:lnTo>
                    <a:pt x="983456" y="469106"/>
                  </a:lnTo>
                  <a:lnTo>
                    <a:pt x="1000125" y="528637"/>
                  </a:lnTo>
                  <a:lnTo>
                    <a:pt x="1009650" y="595312"/>
                  </a:lnTo>
                  <a:lnTo>
                    <a:pt x="1009650" y="654843"/>
                  </a:lnTo>
                  <a:lnTo>
                    <a:pt x="1002506" y="709612"/>
                  </a:lnTo>
                  <a:lnTo>
                    <a:pt x="988219" y="747712"/>
                  </a:lnTo>
                  <a:lnTo>
                    <a:pt x="971550" y="781050"/>
                  </a:lnTo>
                  <a:lnTo>
                    <a:pt x="952500" y="800100"/>
                  </a:lnTo>
                  <a:lnTo>
                    <a:pt x="916781" y="809625"/>
                  </a:lnTo>
                  <a:lnTo>
                    <a:pt x="892969" y="812006"/>
                  </a:lnTo>
                  <a:lnTo>
                    <a:pt x="864394" y="795337"/>
                  </a:lnTo>
                  <a:lnTo>
                    <a:pt x="828675" y="764381"/>
                  </a:lnTo>
                  <a:lnTo>
                    <a:pt x="783431" y="707231"/>
                  </a:lnTo>
                  <a:lnTo>
                    <a:pt x="735806" y="633412"/>
                  </a:lnTo>
                  <a:lnTo>
                    <a:pt x="688181" y="542925"/>
                  </a:lnTo>
                  <a:lnTo>
                    <a:pt x="673894" y="514350"/>
                  </a:lnTo>
                  <a:lnTo>
                    <a:pt x="60960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20099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7B39162-185A-4BC8-B88F-9FB1B5563E63}"/>
              </a:ext>
            </a:extLst>
          </p:cNvPr>
          <p:cNvGrpSpPr/>
          <p:nvPr/>
        </p:nvGrpSpPr>
        <p:grpSpPr>
          <a:xfrm>
            <a:off x="2779713" y="1495425"/>
            <a:ext cx="4156075" cy="4708525"/>
            <a:chOff x="2779713" y="1495425"/>
            <a:chExt cx="4156075" cy="4708525"/>
          </a:xfrm>
        </p:grpSpPr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1F0030D-F32F-A246-9FE1-45226F844953}"/>
                </a:ext>
              </a:extLst>
            </p:cNvPr>
            <p:cNvSpPr/>
            <p:nvPr/>
          </p:nvSpPr>
          <p:spPr>
            <a:xfrm>
              <a:off x="3841750" y="3135313"/>
              <a:ext cx="723900" cy="742950"/>
            </a:xfrm>
            <a:custGeom>
              <a:avLst/>
              <a:gdLst>
                <a:gd name="connsiteX0" fmla="*/ 452438 w 723900"/>
                <a:gd name="connsiteY0" fmla="*/ 523875 h 742950"/>
                <a:gd name="connsiteX1" fmla="*/ 390525 w 723900"/>
                <a:gd name="connsiteY1" fmla="*/ 426244 h 742950"/>
                <a:gd name="connsiteX2" fmla="*/ 342900 w 723900"/>
                <a:gd name="connsiteY2" fmla="*/ 364332 h 742950"/>
                <a:gd name="connsiteX3" fmla="*/ 285750 w 723900"/>
                <a:gd name="connsiteY3" fmla="*/ 300038 h 742950"/>
                <a:gd name="connsiteX4" fmla="*/ 226219 w 723900"/>
                <a:gd name="connsiteY4" fmla="*/ 238125 h 742950"/>
                <a:gd name="connsiteX5" fmla="*/ 154782 w 723900"/>
                <a:gd name="connsiteY5" fmla="*/ 171450 h 742950"/>
                <a:gd name="connsiteX6" fmla="*/ 73819 w 723900"/>
                <a:gd name="connsiteY6" fmla="*/ 104775 h 742950"/>
                <a:gd name="connsiteX7" fmla="*/ 28575 w 723900"/>
                <a:gd name="connsiteY7" fmla="*/ 71438 h 742950"/>
                <a:gd name="connsiteX8" fmla="*/ 11907 w 723900"/>
                <a:gd name="connsiteY8" fmla="*/ 54769 h 742950"/>
                <a:gd name="connsiteX9" fmla="*/ 0 w 723900"/>
                <a:gd name="connsiteY9" fmla="*/ 33338 h 742950"/>
                <a:gd name="connsiteX10" fmla="*/ 4763 w 723900"/>
                <a:gd name="connsiteY10" fmla="*/ 14288 h 742950"/>
                <a:gd name="connsiteX11" fmla="*/ 16669 w 723900"/>
                <a:gd name="connsiteY11" fmla="*/ 7144 h 742950"/>
                <a:gd name="connsiteX12" fmla="*/ 38100 w 723900"/>
                <a:gd name="connsiteY12" fmla="*/ 2382 h 742950"/>
                <a:gd name="connsiteX13" fmla="*/ 54769 w 723900"/>
                <a:gd name="connsiteY13" fmla="*/ 0 h 742950"/>
                <a:gd name="connsiteX14" fmla="*/ 104775 w 723900"/>
                <a:gd name="connsiteY14" fmla="*/ 11907 h 742950"/>
                <a:gd name="connsiteX15" fmla="*/ 238125 w 723900"/>
                <a:gd name="connsiteY15" fmla="*/ 64294 h 742950"/>
                <a:gd name="connsiteX16" fmla="*/ 366713 w 723900"/>
                <a:gd name="connsiteY16" fmla="*/ 119063 h 742950"/>
                <a:gd name="connsiteX17" fmla="*/ 507207 w 723900"/>
                <a:gd name="connsiteY17" fmla="*/ 190500 h 742950"/>
                <a:gd name="connsiteX18" fmla="*/ 621507 w 723900"/>
                <a:gd name="connsiteY18" fmla="*/ 250032 h 742950"/>
                <a:gd name="connsiteX19" fmla="*/ 645319 w 723900"/>
                <a:gd name="connsiteY19" fmla="*/ 285750 h 742950"/>
                <a:gd name="connsiteX20" fmla="*/ 678657 w 723900"/>
                <a:gd name="connsiteY20" fmla="*/ 335757 h 742950"/>
                <a:gd name="connsiteX21" fmla="*/ 709613 w 723900"/>
                <a:gd name="connsiteY21" fmla="*/ 407194 h 742950"/>
                <a:gd name="connsiteX22" fmla="*/ 719138 w 723900"/>
                <a:gd name="connsiteY22" fmla="*/ 459582 h 742950"/>
                <a:gd name="connsiteX23" fmla="*/ 723900 w 723900"/>
                <a:gd name="connsiteY23" fmla="*/ 502444 h 742950"/>
                <a:gd name="connsiteX24" fmla="*/ 723900 w 723900"/>
                <a:gd name="connsiteY24" fmla="*/ 564357 h 742950"/>
                <a:gd name="connsiteX25" fmla="*/ 716757 w 723900"/>
                <a:gd name="connsiteY25" fmla="*/ 619125 h 742950"/>
                <a:gd name="connsiteX26" fmla="*/ 704850 w 723900"/>
                <a:gd name="connsiteY26" fmla="*/ 661988 h 742950"/>
                <a:gd name="connsiteX27" fmla="*/ 681038 w 723900"/>
                <a:gd name="connsiteY27" fmla="*/ 704850 h 742950"/>
                <a:gd name="connsiteX28" fmla="*/ 657225 w 723900"/>
                <a:gd name="connsiteY28" fmla="*/ 731044 h 742950"/>
                <a:gd name="connsiteX29" fmla="*/ 635794 w 723900"/>
                <a:gd name="connsiteY29" fmla="*/ 742950 h 742950"/>
                <a:gd name="connsiteX30" fmla="*/ 616744 w 723900"/>
                <a:gd name="connsiteY30" fmla="*/ 742950 h 742950"/>
                <a:gd name="connsiteX31" fmla="*/ 578644 w 723900"/>
                <a:gd name="connsiteY31" fmla="*/ 723900 h 742950"/>
                <a:gd name="connsiteX32" fmla="*/ 552450 w 723900"/>
                <a:gd name="connsiteY32" fmla="*/ 700088 h 742950"/>
                <a:gd name="connsiteX33" fmla="*/ 531019 w 723900"/>
                <a:gd name="connsiteY33" fmla="*/ 666750 h 742950"/>
                <a:gd name="connsiteX34" fmla="*/ 502444 w 723900"/>
                <a:gd name="connsiteY34" fmla="*/ 609600 h 742950"/>
                <a:gd name="connsiteX35" fmla="*/ 452438 w 723900"/>
                <a:gd name="connsiteY35" fmla="*/ 5238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3900" h="742950">
                  <a:moveTo>
                    <a:pt x="452438" y="523875"/>
                  </a:moveTo>
                  <a:lnTo>
                    <a:pt x="390525" y="426244"/>
                  </a:lnTo>
                  <a:lnTo>
                    <a:pt x="342900" y="364332"/>
                  </a:lnTo>
                  <a:lnTo>
                    <a:pt x="285750" y="300038"/>
                  </a:lnTo>
                  <a:lnTo>
                    <a:pt x="226219" y="238125"/>
                  </a:lnTo>
                  <a:lnTo>
                    <a:pt x="154782" y="171450"/>
                  </a:lnTo>
                  <a:lnTo>
                    <a:pt x="73819" y="104775"/>
                  </a:lnTo>
                  <a:lnTo>
                    <a:pt x="28575" y="71438"/>
                  </a:lnTo>
                  <a:lnTo>
                    <a:pt x="11907" y="54769"/>
                  </a:lnTo>
                  <a:lnTo>
                    <a:pt x="0" y="33338"/>
                  </a:lnTo>
                  <a:lnTo>
                    <a:pt x="4763" y="14288"/>
                  </a:lnTo>
                  <a:lnTo>
                    <a:pt x="16669" y="7144"/>
                  </a:lnTo>
                  <a:lnTo>
                    <a:pt x="38100" y="2382"/>
                  </a:lnTo>
                  <a:lnTo>
                    <a:pt x="54769" y="0"/>
                  </a:lnTo>
                  <a:lnTo>
                    <a:pt x="104775" y="11907"/>
                  </a:lnTo>
                  <a:lnTo>
                    <a:pt x="238125" y="64294"/>
                  </a:lnTo>
                  <a:lnTo>
                    <a:pt x="366713" y="119063"/>
                  </a:lnTo>
                  <a:lnTo>
                    <a:pt x="507207" y="190500"/>
                  </a:lnTo>
                  <a:lnTo>
                    <a:pt x="621507" y="250032"/>
                  </a:lnTo>
                  <a:lnTo>
                    <a:pt x="645319" y="285750"/>
                  </a:lnTo>
                  <a:lnTo>
                    <a:pt x="678657" y="335757"/>
                  </a:lnTo>
                  <a:lnTo>
                    <a:pt x="709613" y="407194"/>
                  </a:lnTo>
                  <a:lnTo>
                    <a:pt x="719138" y="459582"/>
                  </a:lnTo>
                  <a:lnTo>
                    <a:pt x="723900" y="502444"/>
                  </a:lnTo>
                  <a:lnTo>
                    <a:pt x="723900" y="564357"/>
                  </a:lnTo>
                  <a:lnTo>
                    <a:pt x="716757" y="619125"/>
                  </a:lnTo>
                  <a:lnTo>
                    <a:pt x="704850" y="661988"/>
                  </a:lnTo>
                  <a:lnTo>
                    <a:pt x="681038" y="704850"/>
                  </a:lnTo>
                  <a:lnTo>
                    <a:pt x="657225" y="731044"/>
                  </a:lnTo>
                  <a:lnTo>
                    <a:pt x="635794" y="742950"/>
                  </a:lnTo>
                  <a:lnTo>
                    <a:pt x="616744" y="742950"/>
                  </a:lnTo>
                  <a:lnTo>
                    <a:pt x="578644" y="723900"/>
                  </a:lnTo>
                  <a:lnTo>
                    <a:pt x="552450" y="700088"/>
                  </a:lnTo>
                  <a:lnTo>
                    <a:pt x="531019" y="666750"/>
                  </a:lnTo>
                  <a:lnTo>
                    <a:pt x="502444" y="609600"/>
                  </a:lnTo>
                  <a:lnTo>
                    <a:pt x="452438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2B2A403-9BFF-E547-BAE9-02BB00C6A246}"/>
                </a:ext>
              </a:extLst>
            </p:cNvPr>
            <p:cNvSpPr/>
            <p:nvPr/>
          </p:nvSpPr>
          <p:spPr>
            <a:xfrm rot="16200000">
              <a:off x="781050" y="3613151"/>
              <a:ext cx="4454525" cy="457200"/>
            </a:xfrm>
            <a:custGeom>
              <a:avLst/>
              <a:gdLst>
                <a:gd name="connsiteX0" fmla="*/ 2373782 w 4454957"/>
                <a:gd name="connsiteY0" fmla="*/ 387705 h 457200"/>
                <a:gd name="connsiteX1" fmla="*/ 384048 w 4454957"/>
                <a:gd name="connsiteY1" fmla="*/ 336499 h 457200"/>
                <a:gd name="connsiteX2" fmla="*/ 245059 w 4454957"/>
                <a:gd name="connsiteY2" fmla="*/ 336499 h 457200"/>
                <a:gd name="connsiteX3" fmla="*/ 197510 w 4454957"/>
                <a:gd name="connsiteY3" fmla="*/ 329184 h 457200"/>
                <a:gd name="connsiteX4" fmla="*/ 153619 w 4454957"/>
                <a:gd name="connsiteY4" fmla="*/ 314553 h 457200"/>
                <a:gd name="connsiteX5" fmla="*/ 102413 w 4454957"/>
                <a:gd name="connsiteY5" fmla="*/ 288950 h 457200"/>
                <a:gd name="connsiteX6" fmla="*/ 51206 w 4454957"/>
                <a:gd name="connsiteY6" fmla="*/ 252374 h 457200"/>
                <a:gd name="connsiteX7" fmla="*/ 14630 w 4454957"/>
                <a:gd name="connsiteY7" fmla="*/ 219456 h 457200"/>
                <a:gd name="connsiteX8" fmla="*/ 0 w 4454957"/>
                <a:gd name="connsiteY8" fmla="*/ 186537 h 457200"/>
                <a:gd name="connsiteX9" fmla="*/ 7315 w 4454957"/>
                <a:gd name="connsiteY9" fmla="*/ 146304 h 457200"/>
                <a:gd name="connsiteX10" fmla="*/ 25603 w 4454957"/>
                <a:gd name="connsiteY10" fmla="*/ 124358 h 457200"/>
                <a:gd name="connsiteX11" fmla="*/ 69494 w 4454957"/>
                <a:gd name="connsiteY11" fmla="*/ 91440 h 457200"/>
                <a:gd name="connsiteX12" fmla="*/ 138989 w 4454957"/>
                <a:gd name="connsiteY12" fmla="*/ 62179 h 457200"/>
                <a:gd name="connsiteX13" fmla="*/ 226771 w 4454957"/>
                <a:gd name="connsiteY13" fmla="*/ 40233 h 457200"/>
                <a:gd name="connsiteX14" fmla="*/ 299923 w 4454957"/>
                <a:gd name="connsiteY14" fmla="*/ 21945 h 457200"/>
                <a:gd name="connsiteX15" fmla="*/ 409651 w 4454957"/>
                <a:gd name="connsiteY15" fmla="*/ 0 h 457200"/>
                <a:gd name="connsiteX16" fmla="*/ 446227 w 4454957"/>
                <a:gd name="connsiteY16" fmla="*/ 10973 h 457200"/>
                <a:gd name="connsiteX17" fmla="*/ 526694 w 4454957"/>
                <a:gd name="connsiteY17" fmla="*/ 36576 h 457200"/>
                <a:gd name="connsiteX18" fmla="*/ 662025 w 4454957"/>
                <a:gd name="connsiteY18" fmla="*/ 69494 h 457200"/>
                <a:gd name="connsiteX19" fmla="*/ 782726 w 4454957"/>
                <a:gd name="connsiteY19" fmla="*/ 91440 h 457200"/>
                <a:gd name="connsiteX20" fmla="*/ 903427 w 4454957"/>
                <a:gd name="connsiteY20" fmla="*/ 109728 h 457200"/>
                <a:gd name="connsiteX21" fmla="*/ 1115568 w 4454957"/>
                <a:gd name="connsiteY21" fmla="*/ 124358 h 457200"/>
                <a:gd name="connsiteX22" fmla="*/ 1463040 w 4454957"/>
                <a:gd name="connsiteY22" fmla="*/ 138989 h 457200"/>
                <a:gd name="connsiteX23" fmla="*/ 2008022 w 4454957"/>
                <a:gd name="connsiteY23" fmla="*/ 157277 h 457200"/>
                <a:gd name="connsiteX24" fmla="*/ 2688336 w 4454957"/>
                <a:gd name="connsiteY24" fmla="*/ 179222 h 457200"/>
                <a:gd name="connsiteX25" fmla="*/ 3591763 w 4454957"/>
                <a:gd name="connsiteY25" fmla="*/ 179222 h 457200"/>
                <a:gd name="connsiteX26" fmla="*/ 4045305 w 4454957"/>
                <a:gd name="connsiteY26" fmla="*/ 175565 h 457200"/>
                <a:gd name="connsiteX27" fmla="*/ 4107485 w 4454957"/>
                <a:gd name="connsiteY27" fmla="*/ 171907 h 457200"/>
                <a:gd name="connsiteX28" fmla="*/ 4191609 w 4454957"/>
                <a:gd name="connsiteY28" fmla="*/ 153619 h 457200"/>
                <a:gd name="connsiteX29" fmla="*/ 4294022 w 4454957"/>
                <a:gd name="connsiteY29" fmla="*/ 120701 h 457200"/>
                <a:gd name="connsiteX30" fmla="*/ 4400093 w 4454957"/>
                <a:gd name="connsiteY30" fmla="*/ 73152 h 457200"/>
                <a:gd name="connsiteX31" fmla="*/ 4425696 w 4454957"/>
                <a:gd name="connsiteY31" fmla="*/ 69494 h 457200"/>
                <a:gd name="connsiteX32" fmla="*/ 4443984 w 4454957"/>
                <a:gd name="connsiteY32" fmla="*/ 73152 h 457200"/>
                <a:gd name="connsiteX33" fmla="*/ 4451299 w 4454957"/>
                <a:gd name="connsiteY33" fmla="*/ 87782 h 457200"/>
                <a:gd name="connsiteX34" fmla="*/ 4454957 w 4454957"/>
                <a:gd name="connsiteY34" fmla="*/ 106070 h 457200"/>
                <a:gd name="connsiteX35" fmla="*/ 4447641 w 4454957"/>
                <a:gd name="connsiteY35" fmla="*/ 142646 h 457200"/>
                <a:gd name="connsiteX36" fmla="*/ 4418381 w 4454957"/>
                <a:gd name="connsiteY36" fmla="*/ 234086 h 457200"/>
                <a:gd name="connsiteX37" fmla="*/ 4367174 w 4454957"/>
                <a:gd name="connsiteY37" fmla="*/ 336499 h 457200"/>
                <a:gd name="connsiteX38" fmla="*/ 4286707 w 4454957"/>
                <a:gd name="connsiteY38" fmla="*/ 457200 h 457200"/>
                <a:gd name="connsiteX39" fmla="*/ 4118457 w 4454957"/>
                <a:gd name="connsiteY39" fmla="*/ 416966 h 457200"/>
                <a:gd name="connsiteX40" fmla="*/ 3668573 w 4454957"/>
                <a:gd name="connsiteY40" fmla="*/ 420624 h 457200"/>
                <a:gd name="connsiteX41" fmla="*/ 3035808 w 4454957"/>
                <a:gd name="connsiteY41" fmla="*/ 420624 h 457200"/>
                <a:gd name="connsiteX42" fmla="*/ 2922422 w 4454957"/>
                <a:gd name="connsiteY42" fmla="*/ 398678 h 457200"/>
                <a:gd name="connsiteX43" fmla="*/ 2373782 w 4454957"/>
                <a:gd name="connsiteY43" fmla="*/ 38770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4957" h="457200">
                  <a:moveTo>
                    <a:pt x="2373782" y="387705"/>
                  </a:moveTo>
                  <a:lnTo>
                    <a:pt x="384048" y="336499"/>
                  </a:lnTo>
                  <a:lnTo>
                    <a:pt x="245059" y="336499"/>
                  </a:lnTo>
                  <a:lnTo>
                    <a:pt x="197510" y="329184"/>
                  </a:lnTo>
                  <a:lnTo>
                    <a:pt x="153619" y="314553"/>
                  </a:lnTo>
                  <a:lnTo>
                    <a:pt x="102413" y="288950"/>
                  </a:lnTo>
                  <a:lnTo>
                    <a:pt x="51206" y="252374"/>
                  </a:lnTo>
                  <a:lnTo>
                    <a:pt x="14630" y="219456"/>
                  </a:lnTo>
                  <a:lnTo>
                    <a:pt x="0" y="186537"/>
                  </a:lnTo>
                  <a:lnTo>
                    <a:pt x="7315" y="146304"/>
                  </a:lnTo>
                  <a:lnTo>
                    <a:pt x="25603" y="124358"/>
                  </a:lnTo>
                  <a:lnTo>
                    <a:pt x="69494" y="91440"/>
                  </a:lnTo>
                  <a:lnTo>
                    <a:pt x="138989" y="62179"/>
                  </a:lnTo>
                  <a:lnTo>
                    <a:pt x="226771" y="40233"/>
                  </a:lnTo>
                  <a:lnTo>
                    <a:pt x="299923" y="21945"/>
                  </a:lnTo>
                  <a:lnTo>
                    <a:pt x="409651" y="0"/>
                  </a:lnTo>
                  <a:lnTo>
                    <a:pt x="446227" y="10973"/>
                  </a:lnTo>
                  <a:lnTo>
                    <a:pt x="526694" y="36576"/>
                  </a:lnTo>
                  <a:lnTo>
                    <a:pt x="662025" y="69494"/>
                  </a:lnTo>
                  <a:lnTo>
                    <a:pt x="782726" y="91440"/>
                  </a:lnTo>
                  <a:lnTo>
                    <a:pt x="903427" y="109728"/>
                  </a:lnTo>
                  <a:lnTo>
                    <a:pt x="1115568" y="124358"/>
                  </a:lnTo>
                  <a:lnTo>
                    <a:pt x="1463040" y="138989"/>
                  </a:lnTo>
                  <a:lnTo>
                    <a:pt x="2008022" y="157277"/>
                  </a:lnTo>
                  <a:lnTo>
                    <a:pt x="2688336" y="179222"/>
                  </a:lnTo>
                  <a:lnTo>
                    <a:pt x="3591763" y="179222"/>
                  </a:lnTo>
                  <a:lnTo>
                    <a:pt x="4045305" y="175565"/>
                  </a:lnTo>
                  <a:lnTo>
                    <a:pt x="4107485" y="171907"/>
                  </a:lnTo>
                  <a:lnTo>
                    <a:pt x="4191609" y="153619"/>
                  </a:lnTo>
                  <a:lnTo>
                    <a:pt x="4294022" y="120701"/>
                  </a:lnTo>
                  <a:lnTo>
                    <a:pt x="4400093" y="73152"/>
                  </a:lnTo>
                  <a:lnTo>
                    <a:pt x="4425696" y="69494"/>
                  </a:lnTo>
                  <a:lnTo>
                    <a:pt x="4443984" y="73152"/>
                  </a:lnTo>
                  <a:lnTo>
                    <a:pt x="4451299" y="87782"/>
                  </a:lnTo>
                  <a:lnTo>
                    <a:pt x="4454957" y="106070"/>
                  </a:lnTo>
                  <a:lnTo>
                    <a:pt x="4447641" y="142646"/>
                  </a:lnTo>
                  <a:lnTo>
                    <a:pt x="4418381" y="234086"/>
                  </a:lnTo>
                  <a:lnTo>
                    <a:pt x="4367174" y="336499"/>
                  </a:lnTo>
                  <a:lnTo>
                    <a:pt x="4286707" y="457200"/>
                  </a:lnTo>
                  <a:lnTo>
                    <a:pt x="4118457" y="416966"/>
                  </a:lnTo>
                  <a:lnTo>
                    <a:pt x="3668573" y="420624"/>
                  </a:lnTo>
                  <a:lnTo>
                    <a:pt x="3035808" y="420624"/>
                  </a:lnTo>
                  <a:lnTo>
                    <a:pt x="2922422" y="398678"/>
                  </a:lnTo>
                  <a:lnTo>
                    <a:pt x="2373782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B48A81A-A009-694E-A2F1-788F7A99BC1E}"/>
                </a:ext>
              </a:extLst>
            </p:cNvPr>
            <p:cNvSpPr/>
            <p:nvPr/>
          </p:nvSpPr>
          <p:spPr>
            <a:xfrm>
              <a:off x="3081338" y="1590675"/>
              <a:ext cx="1460500" cy="1495425"/>
            </a:xfrm>
            <a:custGeom>
              <a:avLst/>
              <a:gdLst>
                <a:gd name="connsiteX0" fmla="*/ 652462 w 1459706"/>
                <a:gd name="connsiteY0" fmla="*/ 271463 h 1495425"/>
                <a:gd name="connsiteX1" fmla="*/ 33337 w 1459706"/>
                <a:gd name="connsiteY1" fmla="*/ 383381 h 1495425"/>
                <a:gd name="connsiteX2" fmla="*/ 0 w 1459706"/>
                <a:gd name="connsiteY2" fmla="*/ 204788 h 1495425"/>
                <a:gd name="connsiteX3" fmla="*/ 276225 w 1459706"/>
                <a:gd name="connsiteY3" fmla="*/ 159544 h 1495425"/>
                <a:gd name="connsiteX4" fmla="*/ 554831 w 1459706"/>
                <a:gd name="connsiteY4" fmla="*/ 114300 h 1495425"/>
                <a:gd name="connsiteX5" fmla="*/ 921543 w 1459706"/>
                <a:gd name="connsiteY5" fmla="*/ 52388 h 1495425"/>
                <a:gd name="connsiteX6" fmla="*/ 969168 w 1459706"/>
                <a:gd name="connsiteY6" fmla="*/ 28575 h 1495425"/>
                <a:gd name="connsiteX7" fmla="*/ 997743 w 1459706"/>
                <a:gd name="connsiteY7" fmla="*/ 16669 h 1495425"/>
                <a:gd name="connsiteX8" fmla="*/ 1028700 w 1459706"/>
                <a:gd name="connsiteY8" fmla="*/ 7144 h 1495425"/>
                <a:gd name="connsiteX9" fmla="*/ 1052512 w 1459706"/>
                <a:gd name="connsiteY9" fmla="*/ 0 h 1495425"/>
                <a:gd name="connsiteX10" fmla="*/ 1088231 w 1459706"/>
                <a:gd name="connsiteY10" fmla="*/ 0 h 1495425"/>
                <a:gd name="connsiteX11" fmla="*/ 1131093 w 1459706"/>
                <a:gd name="connsiteY11" fmla="*/ 4763 h 1495425"/>
                <a:gd name="connsiteX12" fmla="*/ 1219200 w 1459706"/>
                <a:gd name="connsiteY12" fmla="*/ 35719 h 1495425"/>
                <a:gd name="connsiteX13" fmla="*/ 1278731 w 1459706"/>
                <a:gd name="connsiteY13" fmla="*/ 66675 h 1495425"/>
                <a:gd name="connsiteX14" fmla="*/ 1331118 w 1459706"/>
                <a:gd name="connsiteY14" fmla="*/ 102394 h 1495425"/>
                <a:gd name="connsiteX15" fmla="*/ 1393031 w 1459706"/>
                <a:gd name="connsiteY15" fmla="*/ 154781 h 1495425"/>
                <a:gd name="connsiteX16" fmla="*/ 1440656 w 1459706"/>
                <a:gd name="connsiteY16" fmla="*/ 204788 h 1495425"/>
                <a:gd name="connsiteX17" fmla="*/ 1454943 w 1459706"/>
                <a:gd name="connsiteY17" fmla="*/ 228600 h 1495425"/>
                <a:gd name="connsiteX18" fmla="*/ 1459706 w 1459706"/>
                <a:gd name="connsiteY18" fmla="*/ 259556 h 1495425"/>
                <a:gd name="connsiteX19" fmla="*/ 1447800 w 1459706"/>
                <a:gd name="connsiteY19" fmla="*/ 292894 h 1495425"/>
                <a:gd name="connsiteX20" fmla="*/ 1426368 w 1459706"/>
                <a:gd name="connsiteY20" fmla="*/ 311944 h 1495425"/>
                <a:gd name="connsiteX21" fmla="*/ 1404937 w 1459706"/>
                <a:gd name="connsiteY21" fmla="*/ 333375 h 1495425"/>
                <a:gd name="connsiteX22" fmla="*/ 1376362 w 1459706"/>
                <a:gd name="connsiteY22" fmla="*/ 392906 h 1495425"/>
                <a:gd name="connsiteX23" fmla="*/ 1354931 w 1459706"/>
                <a:gd name="connsiteY23" fmla="*/ 466725 h 1495425"/>
                <a:gd name="connsiteX24" fmla="*/ 1345406 w 1459706"/>
                <a:gd name="connsiteY24" fmla="*/ 542925 h 1495425"/>
                <a:gd name="connsiteX25" fmla="*/ 1307306 w 1459706"/>
                <a:gd name="connsiteY25" fmla="*/ 852488 h 1495425"/>
                <a:gd name="connsiteX26" fmla="*/ 1238250 w 1459706"/>
                <a:gd name="connsiteY26" fmla="*/ 1433513 h 1495425"/>
                <a:gd name="connsiteX27" fmla="*/ 1202531 w 1459706"/>
                <a:gd name="connsiteY27" fmla="*/ 1459706 h 1495425"/>
                <a:gd name="connsiteX28" fmla="*/ 1152525 w 1459706"/>
                <a:gd name="connsiteY28" fmla="*/ 1493044 h 1495425"/>
                <a:gd name="connsiteX29" fmla="*/ 1123950 w 1459706"/>
                <a:gd name="connsiteY29" fmla="*/ 1495425 h 1495425"/>
                <a:gd name="connsiteX30" fmla="*/ 1090612 w 1459706"/>
                <a:gd name="connsiteY30" fmla="*/ 1490663 h 1495425"/>
                <a:gd name="connsiteX31" fmla="*/ 1062037 w 1459706"/>
                <a:gd name="connsiteY31" fmla="*/ 1476375 h 1495425"/>
                <a:gd name="connsiteX32" fmla="*/ 1021556 w 1459706"/>
                <a:gd name="connsiteY32" fmla="*/ 1440656 h 1495425"/>
                <a:gd name="connsiteX33" fmla="*/ 1042987 w 1459706"/>
                <a:gd name="connsiteY33" fmla="*/ 1252538 h 1495425"/>
                <a:gd name="connsiteX34" fmla="*/ 1083468 w 1459706"/>
                <a:gd name="connsiteY34" fmla="*/ 819150 h 1495425"/>
                <a:gd name="connsiteX35" fmla="*/ 1083468 w 1459706"/>
                <a:gd name="connsiteY35" fmla="*/ 626269 h 1495425"/>
                <a:gd name="connsiteX36" fmla="*/ 1081087 w 1459706"/>
                <a:gd name="connsiteY36" fmla="*/ 326231 h 1495425"/>
                <a:gd name="connsiteX37" fmla="*/ 1081087 w 1459706"/>
                <a:gd name="connsiteY37" fmla="*/ 264319 h 1495425"/>
                <a:gd name="connsiteX38" fmla="*/ 1076325 w 1459706"/>
                <a:gd name="connsiteY38" fmla="*/ 242888 h 1495425"/>
                <a:gd name="connsiteX39" fmla="*/ 1062037 w 1459706"/>
                <a:gd name="connsiteY39" fmla="*/ 226219 h 1495425"/>
                <a:gd name="connsiteX40" fmla="*/ 1035843 w 1459706"/>
                <a:gd name="connsiteY40" fmla="*/ 214313 h 1495425"/>
                <a:gd name="connsiteX41" fmla="*/ 978693 w 1459706"/>
                <a:gd name="connsiteY41" fmla="*/ 214313 h 1495425"/>
                <a:gd name="connsiteX42" fmla="*/ 652462 w 1459706"/>
                <a:gd name="connsiteY42" fmla="*/ 271463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59706" h="1495425">
                  <a:moveTo>
                    <a:pt x="652462" y="271463"/>
                  </a:moveTo>
                  <a:lnTo>
                    <a:pt x="33337" y="383381"/>
                  </a:lnTo>
                  <a:lnTo>
                    <a:pt x="0" y="204788"/>
                  </a:lnTo>
                  <a:lnTo>
                    <a:pt x="276225" y="159544"/>
                  </a:lnTo>
                  <a:lnTo>
                    <a:pt x="554831" y="114300"/>
                  </a:lnTo>
                  <a:lnTo>
                    <a:pt x="921543" y="52388"/>
                  </a:lnTo>
                  <a:lnTo>
                    <a:pt x="969168" y="28575"/>
                  </a:lnTo>
                  <a:lnTo>
                    <a:pt x="997743" y="16669"/>
                  </a:lnTo>
                  <a:lnTo>
                    <a:pt x="1028700" y="7144"/>
                  </a:lnTo>
                  <a:lnTo>
                    <a:pt x="1052512" y="0"/>
                  </a:lnTo>
                  <a:lnTo>
                    <a:pt x="1088231" y="0"/>
                  </a:lnTo>
                  <a:lnTo>
                    <a:pt x="1131093" y="4763"/>
                  </a:lnTo>
                  <a:lnTo>
                    <a:pt x="1219200" y="35719"/>
                  </a:lnTo>
                  <a:lnTo>
                    <a:pt x="1278731" y="66675"/>
                  </a:lnTo>
                  <a:lnTo>
                    <a:pt x="1331118" y="102394"/>
                  </a:lnTo>
                  <a:lnTo>
                    <a:pt x="1393031" y="154781"/>
                  </a:lnTo>
                  <a:lnTo>
                    <a:pt x="1440656" y="204788"/>
                  </a:lnTo>
                  <a:lnTo>
                    <a:pt x="1454943" y="228600"/>
                  </a:lnTo>
                  <a:lnTo>
                    <a:pt x="1459706" y="259556"/>
                  </a:lnTo>
                  <a:lnTo>
                    <a:pt x="1447800" y="292894"/>
                  </a:lnTo>
                  <a:lnTo>
                    <a:pt x="1426368" y="311944"/>
                  </a:lnTo>
                  <a:lnTo>
                    <a:pt x="1404937" y="333375"/>
                  </a:lnTo>
                  <a:lnTo>
                    <a:pt x="1376362" y="392906"/>
                  </a:lnTo>
                  <a:lnTo>
                    <a:pt x="1354931" y="466725"/>
                  </a:lnTo>
                  <a:lnTo>
                    <a:pt x="1345406" y="542925"/>
                  </a:lnTo>
                  <a:lnTo>
                    <a:pt x="1307306" y="852488"/>
                  </a:lnTo>
                  <a:lnTo>
                    <a:pt x="1238250" y="1433513"/>
                  </a:lnTo>
                  <a:lnTo>
                    <a:pt x="1202531" y="1459706"/>
                  </a:lnTo>
                  <a:lnTo>
                    <a:pt x="1152525" y="1493044"/>
                  </a:lnTo>
                  <a:lnTo>
                    <a:pt x="1123950" y="1495425"/>
                  </a:lnTo>
                  <a:lnTo>
                    <a:pt x="1090612" y="1490663"/>
                  </a:lnTo>
                  <a:lnTo>
                    <a:pt x="1062037" y="1476375"/>
                  </a:lnTo>
                  <a:lnTo>
                    <a:pt x="1021556" y="1440656"/>
                  </a:lnTo>
                  <a:lnTo>
                    <a:pt x="1042987" y="1252538"/>
                  </a:lnTo>
                  <a:lnTo>
                    <a:pt x="1083468" y="819150"/>
                  </a:lnTo>
                  <a:lnTo>
                    <a:pt x="1083468" y="626269"/>
                  </a:lnTo>
                  <a:cubicBezTo>
                    <a:pt x="1082674" y="526256"/>
                    <a:pt x="1081881" y="426244"/>
                    <a:pt x="1081087" y="326231"/>
                  </a:cubicBezTo>
                  <a:lnTo>
                    <a:pt x="1081087" y="264319"/>
                  </a:lnTo>
                  <a:lnTo>
                    <a:pt x="1076325" y="242888"/>
                  </a:lnTo>
                  <a:lnTo>
                    <a:pt x="1062037" y="226219"/>
                  </a:lnTo>
                  <a:lnTo>
                    <a:pt x="1035843" y="214313"/>
                  </a:lnTo>
                  <a:lnTo>
                    <a:pt x="978693" y="214313"/>
                  </a:lnTo>
                  <a:lnTo>
                    <a:pt x="6524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32E2C02-FFFA-1C49-9ABF-AB53DA0493DA}"/>
                </a:ext>
              </a:extLst>
            </p:cNvPr>
            <p:cNvSpPr/>
            <p:nvPr/>
          </p:nvSpPr>
          <p:spPr>
            <a:xfrm>
              <a:off x="3128963" y="2227263"/>
              <a:ext cx="1082675" cy="323850"/>
            </a:xfrm>
            <a:custGeom>
              <a:avLst/>
              <a:gdLst>
                <a:gd name="connsiteX0" fmla="*/ 464343 w 1083468"/>
                <a:gd name="connsiteY0" fmla="*/ 252412 h 323850"/>
                <a:gd name="connsiteX1" fmla="*/ 11906 w 1083468"/>
                <a:gd name="connsiteY1" fmla="*/ 323850 h 323850"/>
                <a:gd name="connsiteX2" fmla="*/ 0 w 1083468"/>
                <a:gd name="connsiteY2" fmla="*/ 159544 h 323850"/>
                <a:gd name="connsiteX3" fmla="*/ 280987 w 1083468"/>
                <a:gd name="connsiteY3" fmla="*/ 116681 h 323850"/>
                <a:gd name="connsiteX4" fmla="*/ 511968 w 1083468"/>
                <a:gd name="connsiteY4" fmla="*/ 80962 h 323850"/>
                <a:gd name="connsiteX5" fmla="*/ 747712 w 1083468"/>
                <a:gd name="connsiteY5" fmla="*/ 47625 h 323850"/>
                <a:gd name="connsiteX6" fmla="*/ 802481 w 1083468"/>
                <a:gd name="connsiteY6" fmla="*/ 40481 h 323850"/>
                <a:gd name="connsiteX7" fmla="*/ 842962 w 1083468"/>
                <a:gd name="connsiteY7" fmla="*/ 28575 h 323850"/>
                <a:gd name="connsiteX8" fmla="*/ 888206 w 1083468"/>
                <a:gd name="connsiteY8" fmla="*/ 14287 h 323850"/>
                <a:gd name="connsiteX9" fmla="*/ 976312 w 1083468"/>
                <a:gd name="connsiteY9" fmla="*/ 2381 h 323850"/>
                <a:gd name="connsiteX10" fmla="*/ 1066800 w 1083468"/>
                <a:gd name="connsiteY10" fmla="*/ 0 h 323850"/>
                <a:gd name="connsiteX11" fmla="*/ 1083468 w 1083468"/>
                <a:gd name="connsiteY11" fmla="*/ 171450 h 323850"/>
                <a:gd name="connsiteX12" fmla="*/ 752475 w 1083468"/>
                <a:gd name="connsiteY12" fmla="*/ 214312 h 323850"/>
                <a:gd name="connsiteX13" fmla="*/ 464343 w 1083468"/>
                <a:gd name="connsiteY13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468" h="323850">
                  <a:moveTo>
                    <a:pt x="464343" y="252412"/>
                  </a:moveTo>
                  <a:lnTo>
                    <a:pt x="11906" y="323850"/>
                  </a:lnTo>
                  <a:lnTo>
                    <a:pt x="0" y="159544"/>
                  </a:lnTo>
                  <a:lnTo>
                    <a:pt x="280987" y="116681"/>
                  </a:lnTo>
                  <a:lnTo>
                    <a:pt x="511968" y="80962"/>
                  </a:lnTo>
                  <a:lnTo>
                    <a:pt x="747712" y="47625"/>
                  </a:lnTo>
                  <a:lnTo>
                    <a:pt x="802481" y="40481"/>
                  </a:lnTo>
                  <a:lnTo>
                    <a:pt x="842962" y="28575"/>
                  </a:lnTo>
                  <a:lnTo>
                    <a:pt x="888206" y="14287"/>
                  </a:lnTo>
                  <a:lnTo>
                    <a:pt x="976312" y="2381"/>
                  </a:lnTo>
                  <a:lnTo>
                    <a:pt x="1066800" y="0"/>
                  </a:lnTo>
                  <a:lnTo>
                    <a:pt x="1083468" y="171450"/>
                  </a:lnTo>
                  <a:lnTo>
                    <a:pt x="752475" y="214312"/>
                  </a:lnTo>
                  <a:lnTo>
                    <a:pt x="464343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0B71EAF-6FD1-1845-8AF2-6E0B74E5E877}"/>
                </a:ext>
              </a:extLst>
            </p:cNvPr>
            <p:cNvSpPr/>
            <p:nvPr/>
          </p:nvSpPr>
          <p:spPr>
            <a:xfrm>
              <a:off x="3119438" y="2840038"/>
              <a:ext cx="1057275" cy="307975"/>
            </a:xfrm>
            <a:custGeom>
              <a:avLst/>
              <a:gdLst>
                <a:gd name="connsiteX0" fmla="*/ 640556 w 1057275"/>
                <a:gd name="connsiteY0" fmla="*/ 204788 h 307182"/>
                <a:gd name="connsiteX1" fmla="*/ 297656 w 1057275"/>
                <a:gd name="connsiteY1" fmla="*/ 280988 h 307182"/>
                <a:gd name="connsiteX2" fmla="*/ 240506 w 1057275"/>
                <a:gd name="connsiteY2" fmla="*/ 297657 h 307182"/>
                <a:gd name="connsiteX3" fmla="*/ 2381 w 1057275"/>
                <a:gd name="connsiteY3" fmla="*/ 307182 h 307182"/>
                <a:gd name="connsiteX4" fmla="*/ 0 w 1057275"/>
                <a:gd name="connsiteY4" fmla="*/ 150019 h 307182"/>
                <a:gd name="connsiteX5" fmla="*/ 250031 w 1057275"/>
                <a:gd name="connsiteY5" fmla="*/ 111919 h 307182"/>
                <a:gd name="connsiteX6" fmla="*/ 523875 w 1057275"/>
                <a:gd name="connsiteY6" fmla="*/ 69057 h 307182"/>
                <a:gd name="connsiteX7" fmla="*/ 745331 w 1057275"/>
                <a:gd name="connsiteY7" fmla="*/ 30957 h 307182"/>
                <a:gd name="connsiteX8" fmla="*/ 821531 w 1057275"/>
                <a:gd name="connsiteY8" fmla="*/ 9525 h 307182"/>
                <a:gd name="connsiteX9" fmla="*/ 885825 w 1057275"/>
                <a:gd name="connsiteY9" fmla="*/ 0 h 307182"/>
                <a:gd name="connsiteX10" fmla="*/ 959643 w 1057275"/>
                <a:gd name="connsiteY10" fmla="*/ 0 h 307182"/>
                <a:gd name="connsiteX11" fmla="*/ 1057275 w 1057275"/>
                <a:gd name="connsiteY11" fmla="*/ 16669 h 307182"/>
                <a:gd name="connsiteX12" fmla="*/ 1052512 w 1057275"/>
                <a:gd name="connsiteY12" fmla="*/ 188119 h 307182"/>
                <a:gd name="connsiteX13" fmla="*/ 973931 w 1057275"/>
                <a:gd name="connsiteY13" fmla="*/ 190500 h 307182"/>
                <a:gd name="connsiteX14" fmla="*/ 907256 w 1057275"/>
                <a:gd name="connsiteY14" fmla="*/ 185738 h 307182"/>
                <a:gd name="connsiteX15" fmla="*/ 812006 w 1057275"/>
                <a:gd name="connsiteY15" fmla="*/ 183357 h 307182"/>
                <a:gd name="connsiteX16" fmla="*/ 640556 w 1057275"/>
                <a:gd name="connsiteY16" fmla="*/ 204788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7275" h="307182">
                  <a:moveTo>
                    <a:pt x="640556" y="204788"/>
                  </a:moveTo>
                  <a:lnTo>
                    <a:pt x="297656" y="280988"/>
                  </a:lnTo>
                  <a:lnTo>
                    <a:pt x="240506" y="297657"/>
                  </a:lnTo>
                  <a:lnTo>
                    <a:pt x="2381" y="307182"/>
                  </a:lnTo>
                  <a:cubicBezTo>
                    <a:pt x="1587" y="254794"/>
                    <a:pt x="794" y="202407"/>
                    <a:pt x="0" y="150019"/>
                  </a:cubicBezTo>
                  <a:lnTo>
                    <a:pt x="250031" y="111919"/>
                  </a:lnTo>
                  <a:lnTo>
                    <a:pt x="523875" y="69057"/>
                  </a:lnTo>
                  <a:lnTo>
                    <a:pt x="745331" y="30957"/>
                  </a:lnTo>
                  <a:lnTo>
                    <a:pt x="821531" y="9525"/>
                  </a:lnTo>
                  <a:lnTo>
                    <a:pt x="885825" y="0"/>
                  </a:lnTo>
                  <a:lnTo>
                    <a:pt x="959643" y="0"/>
                  </a:lnTo>
                  <a:lnTo>
                    <a:pt x="1057275" y="16669"/>
                  </a:lnTo>
                  <a:lnTo>
                    <a:pt x="1052512" y="188119"/>
                  </a:lnTo>
                  <a:lnTo>
                    <a:pt x="973931" y="190500"/>
                  </a:lnTo>
                  <a:lnTo>
                    <a:pt x="907256" y="185738"/>
                  </a:lnTo>
                  <a:lnTo>
                    <a:pt x="812006" y="183357"/>
                  </a:lnTo>
                  <a:lnTo>
                    <a:pt x="6405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7F350594-22AB-B644-B2F3-8930D321C5B3}"/>
                </a:ext>
              </a:extLst>
            </p:cNvPr>
            <p:cNvSpPr/>
            <p:nvPr/>
          </p:nvSpPr>
          <p:spPr>
            <a:xfrm>
              <a:off x="4984750" y="1573213"/>
              <a:ext cx="452438" cy="1498600"/>
            </a:xfrm>
            <a:custGeom>
              <a:avLst/>
              <a:gdLst>
                <a:gd name="connsiteX0" fmla="*/ 207169 w 452438"/>
                <a:gd name="connsiteY0" fmla="*/ 871538 h 1497807"/>
                <a:gd name="connsiteX1" fmla="*/ 207169 w 452438"/>
                <a:gd name="connsiteY1" fmla="*/ 447675 h 1497807"/>
                <a:gd name="connsiteX2" fmla="*/ 200025 w 452438"/>
                <a:gd name="connsiteY2" fmla="*/ 309563 h 1497807"/>
                <a:gd name="connsiteX3" fmla="*/ 185738 w 452438"/>
                <a:gd name="connsiteY3" fmla="*/ 245269 h 1497807"/>
                <a:gd name="connsiteX4" fmla="*/ 159544 w 452438"/>
                <a:gd name="connsiteY4" fmla="*/ 190500 h 1497807"/>
                <a:gd name="connsiteX5" fmla="*/ 126207 w 452438"/>
                <a:gd name="connsiteY5" fmla="*/ 147638 h 1497807"/>
                <a:gd name="connsiteX6" fmla="*/ 88107 w 452438"/>
                <a:gd name="connsiteY6" fmla="*/ 114300 h 1497807"/>
                <a:gd name="connsiteX7" fmla="*/ 42863 w 452438"/>
                <a:gd name="connsiteY7" fmla="*/ 78582 h 1497807"/>
                <a:gd name="connsiteX8" fmla="*/ 16669 w 452438"/>
                <a:gd name="connsiteY8" fmla="*/ 64294 h 1497807"/>
                <a:gd name="connsiteX9" fmla="*/ 0 w 452438"/>
                <a:gd name="connsiteY9" fmla="*/ 38100 h 1497807"/>
                <a:gd name="connsiteX10" fmla="*/ 2382 w 452438"/>
                <a:gd name="connsiteY10" fmla="*/ 19050 h 1497807"/>
                <a:gd name="connsiteX11" fmla="*/ 9525 w 452438"/>
                <a:gd name="connsiteY11" fmla="*/ 9525 h 1497807"/>
                <a:gd name="connsiteX12" fmla="*/ 40482 w 452438"/>
                <a:gd name="connsiteY12" fmla="*/ 0 h 1497807"/>
                <a:gd name="connsiteX13" fmla="*/ 83344 w 452438"/>
                <a:gd name="connsiteY13" fmla="*/ 0 h 1497807"/>
                <a:gd name="connsiteX14" fmla="*/ 142875 w 452438"/>
                <a:gd name="connsiteY14" fmla="*/ 7144 h 1497807"/>
                <a:gd name="connsiteX15" fmla="*/ 221457 w 452438"/>
                <a:gd name="connsiteY15" fmla="*/ 30957 h 1497807"/>
                <a:gd name="connsiteX16" fmla="*/ 309563 w 452438"/>
                <a:gd name="connsiteY16" fmla="*/ 66675 h 1497807"/>
                <a:gd name="connsiteX17" fmla="*/ 411957 w 452438"/>
                <a:gd name="connsiteY17" fmla="*/ 135732 h 1497807"/>
                <a:gd name="connsiteX18" fmla="*/ 452438 w 452438"/>
                <a:gd name="connsiteY18" fmla="*/ 300038 h 1497807"/>
                <a:gd name="connsiteX19" fmla="*/ 450057 w 452438"/>
                <a:gd name="connsiteY19" fmla="*/ 704850 h 1497807"/>
                <a:gd name="connsiteX20" fmla="*/ 428625 w 452438"/>
                <a:gd name="connsiteY20" fmla="*/ 850107 h 1497807"/>
                <a:gd name="connsiteX21" fmla="*/ 428625 w 452438"/>
                <a:gd name="connsiteY21" fmla="*/ 1259682 h 1497807"/>
                <a:gd name="connsiteX22" fmla="*/ 407194 w 452438"/>
                <a:gd name="connsiteY22" fmla="*/ 1414463 h 1497807"/>
                <a:gd name="connsiteX23" fmla="*/ 388144 w 452438"/>
                <a:gd name="connsiteY23" fmla="*/ 1454944 h 1497807"/>
                <a:gd name="connsiteX24" fmla="*/ 357188 w 452438"/>
                <a:gd name="connsiteY24" fmla="*/ 1483519 h 1497807"/>
                <a:gd name="connsiteX25" fmla="*/ 321469 w 452438"/>
                <a:gd name="connsiteY25" fmla="*/ 1497807 h 1497807"/>
                <a:gd name="connsiteX26" fmla="*/ 278607 w 452438"/>
                <a:gd name="connsiteY26" fmla="*/ 1485900 h 1497807"/>
                <a:gd name="connsiteX27" fmla="*/ 250032 w 452438"/>
                <a:gd name="connsiteY27" fmla="*/ 1459707 h 1497807"/>
                <a:gd name="connsiteX28" fmla="*/ 223838 w 452438"/>
                <a:gd name="connsiteY28" fmla="*/ 1421607 h 1497807"/>
                <a:gd name="connsiteX29" fmla="*/ 204788 w 452438"/>
                <a:gd name="connsiteY29" fmla="*/ 1385888 h 1497807"/>
                <a:gd name="connsiteX30" fmla="*/ 185738 w 452438"/>
                <a:gd name="connsiteY30" fmla="*/ 1323975 h 1497807"/>
                <a:gd name="connsiteX31" fmla="*/ 190500 w 452438"/>
                <a:gd name="connsiteY31" fmla="*/ 1278732 h 1497807"/>
                <a:gd name="connsiteX32" fmla="*/ 200025 w 452438"/>
                <a:gd name="connsiteY32" fmla="*/ 1238250 h 1497807"/>
                <a:gd name="connsiteX33" fmla="*/ 207169 w 452438"/>
                <a:gd name="connsiteY33" fmla="*/ 1119188 h 1497807"/>
                <a:gd name="connsiteX34" fmla="*/ 207169 w 452438"/>
                <a:gd name="connsiteY34" fmla="*/ 871538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2438" h="1497807">
                  <a:moveTo>
                    <a:pt x="207169" y="871538"/>
                  </a:moveTo>
                  <a:lnTo>
                    <a:pt x="207169" y="447675"/>
                  </a:lnTo>
                  <a:lnTo>
                    <a:pt x="200025" y="309563"/>
                  </a:lnTo>
                  <a:lnTo>
                    <a:pt x="185738" y="245269"/>
                  </a:lnTo>
                  <a:lnTo>
                    <a:pt x="159544" y="190500"/>
                  </a:lnTo>
                  <a:lnTo>
                    <a:pt x="126207" y="147638"/>
                  </a:lnTo>
                  <a:lnTo>
                    <a:pt x="88107" y="114300"/>
                  </a:lnTo>
                  <a:lnTo>
                    <a:pt x="42863" y="78582"/>
                  </a:lnTo>
                  <a:lnTo>
                    <a:pt x="16669" y="64294"/>
                  </a:lnTo>
                  <a:lnTo>
                    <a:pt x="0" y="38100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40482" y="0"/>
                  </a:lnTo>
                  <a:lnTo>
                    <a:pt x="83344" y="0"/>
                  </a:lnTo>
                  <a:lnTo>
                    <a:pt x="142875" y="7144"/>
                  </a:lnTo>
                  <a:lnTo>
                    <a:pt x="221457" y="30957"/>
                  </a:lnTo>
                  <a:lnTo>
                    <a:pt x="309563" y="66675"/>
                  </a:lnTo>
                  <a:lnTo>
                    <a:pt x="411957" y="135732"/>
                  </a:lnTo>
                  <a:lnTo>
                    <a:pt x="452438" y="300038"/>
                  </a:lnTo>
                  <a:cubicBezTo>
                    <a:pt x="451644" y="434975"/>
                    <a:pt x="450851" y="569913"/>
                    <a:pt x="450057" y="704850"/>
                  </a:cubicBezTo>
                  <a:lnTo>
                    <a:pt x="428625" y="850107"/>
                  </a:lnTo>
                  <a:lnTo>
                    <a:pt x="428625" y="1259682"/>
                  </a:lnTo>
                  <a:lnTo>
                    <a:pt x="407194" y="1414463"/>
                  </a:lnTo>
                  <a:lnTo>
                    <a:pt x="388144" y="1454944"/>
                  </a:lnTo>
                  <a:lnTo>
                    <a:pt x="357188" y="1483519"/>
                  </a:lnTo>
                  <a:lnTo>
                    <a:pt x="321469" y="1497807"/>
                  </a:lnTo>
                  <a:lnTo>
                    <a:pt x="278607" y="1485900"/>
                  </a:lnTo>
                  <a:lnTo>
                    <a:pt x="250032" y="1459707"/>
                  </a:lnTo>
                  <a:lnTo>
                    <a:pt x="223838" y="1421607"/>
                  </a:lnTo>
                  <a:lnTo>
                    <a:pt x="204788" y="1385888"/>
                  </a:lnTo>
                  <a:lnTo>
                    <a:pt x="185738" y="1323975"/>
                  </a:lnTo>
                  <a:lnTo>
                    <a:pt x="190500" y="1278732"/>
                  </a:lnTo>
                  <a:lnTo>
                    <a:pt x="200025" y="1238250"/>
                  </a:lnTo>
                  <a:lnTo>
                    <a:pt x="207169" y="1119188"/>
                  </a:lnTo>
                  <a:lnTo>
                    <a:pt x="207169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CBE3F0D-F082-D743-9DA9-1E992E9A0183}"/>
                </a:ext>
              </a:extLst>
            </p:cNvPr>
            <p:cNvSpPr/>
            <p:nvPr/>
          </p:nvSpPr>
          <p:spPr>
            <a:xfrm rot="16200000">
              <a:off x="3745706" y="3013869"/>
              <a:ext cx="4708525" cy="1671638"/>
            </a:xfrm>
            <a:custGeom>
              <a:avLst/>
              <a:gdLst>
                <a:gd name="connsiteX0" fmla="*/ 1828800 w 4709160"/>
                <a:gd name="connsiteY0" fmla="*/ 1520190 h 1672590"/>
                <a:gd name="connsiteX1" fmla="*/ 1428750 w 4709160"/>
                <a:gd name="connsiteY1" fmla="*/ 1531620 h 1672590"/>
                <a:gd name="connsiteX2" fmla="*/ 1215390 w 4709160"/>
                <a:gd name="connsiteY2" fmla="*/ 1535430 h 1672590"/>
                <a:gd name="connsiteX3" fmla="*/ 880110 w 4709160"/>
                <a:gd name="connsiteY3" fmla="*/ 1550670 h 1672590"/>
                <a:gd name="connsiteX4" fmla="*/ 495300 w 4709160"/>
                <a:gd name="connsiteY4" fmla="*/ 1577340 h 1672590"/>
                <a:gd name="connsiteX5" fmla="*/ 457200 w 4709160"/>
                <a:gd name="connsiteY5" fmla="*/ 1577340 h 1672590"/>
                <a:gd name="connsiteX6" fmla="*/ 400050 w 4709160"/>
                <a:gd name="connsiteY6" fmla="*/ 1565910 h 1672590"/>
                <a:gd name="connsiteX7" fmla="*/ 266700 w 4709160"/>
                <a:gd name="connsiteY7" fmla="*/ 1508760 h 1672590"/>
                <a:gd name="connsiteX8" fmla="*/ 201930 w 4709160"/>
                <a:gd name="connsiteY8" fmla="*/ 1470660 h 1672590"/>
                <a:gd name="connsiteX9" fmla="*/ 95250 w 4709160"/>
                <a:gd name="connsiteY9" fmla="*/ 1398270 h 1672590"/>
                <a:gd name="connsiteX10" fmla="*/ 11430 w 4709160"/>
                <a:gd name="connsiteY10" fmla="*/ 1325880 h 1672590"/>
                <a:gd name="connsiteX11" fmla="*/ 0 w 4709160"/>
                <a:gd name="connsiteY11" fmla="*/ 1303020 h 1672590"/>
                <a:gd name="connsiteX12" fmla="*/ 0 w 4709160"/>
                <a:gd name="connsiteY12" fmla="*/ 1268730 h 1672590"/>
                <a:gd name="connsiteX13" fmla="*/ 11430 w 4709160"/>
                <a:gd name="connsiteY13" fmla="*/ 1245870 h 1672590"/>
                <a:gd name="connsiteX14" fmla="*/ 38100 w 4709160"/>
                <a:gd name="connsiteY14" fmla="*/ 1230630 h 1672590"/>
                <a:gd name="connsiteX15" fmla="*/ 83820 w 4709160"/>
                <a:gd name="connsiteY15" fmla="*/ 1211580 h 1672590"/>
                <a:gd name="connsiteX16" fmla="*/ 541020 w 4709160"/>
                <a:gd name="connsiteY16" fmla="*/ 1291590 h 1672590"/>
                <a:gd name="connsiteX17" fmla="*/ 883920 w 4709160"/>
                <a:gd name="connsiteY17" fmla="*/ 1295400 h 1672590"/>
                <a:gd name="connsiteX18" fmla="*/ 1322070 w 4709160"/>
                <a:gd name="connsiteY18" fmla="*/ 1291590 h 1672590"/>
                <a:gd name="connsiteX19" fmla="*/ 2038350 w 4709160"/>
                <a:gd name="connsiteY19" fmla="*/ 1287780 h 1672590"/>
                <a:gd name="connsiteX20" fmla="*/ 2998470 w 4709160"/>
                <a:gd name="connsiteY20" fmla="*/ 1287780 h 1672590"/>
                <a:gd name="connsiteX21" fmla="*/ 3642360 w 4709160"/>
                <a:gd name="connsiteY21" fmla="*/ 1291590 h 1672590"/>
                <a:gd name="connsiteX22" fmla="*/ 4278630 w 4709160"/>
                <a:gd name="connsiteY22" fmla="*/ 1291590 h 1672590"/>
                <a:gd name="connsiteX23" fmla="*/ 4366260 w 4709160"/>
                <a:gd name="connsiteY23" fmla="*/ 1291590 h 1672590"/>
                <a:gd name="connsiteX24" fmla="*/ 4396740 w 4709160"/>
                <a:gd name="connsiteY24" fmla="*/ 1283970 h 1672590"/>
                <a:gd name="connsiteX25" fmla="*/ 4419600 w 4709160"/>
                <a:gd name="connsiteY25" fmla="*/ 1261110 h 1672590"/>
                <a:gd name="connsiteX26" fmla="*/ 4442460 w 4709160"/>
                <a:gd name="connsiteY26" fmla="*/ 1230630 h 1672590"/>
                <a:gd name="connsiteX27" fmla="*/ 4446270 w 4709160"/>
                <a:gd name="connsiteY27" fmla="*/ 1196340 h 1672590"/>
                <a:gd name="connsiteX28" fmla="*/ 4431030 w 4709160"/>
                <a:gd name="connsiteY28" fmla="*/ 1055370 h 1672590"/>
                <a:gd name="connsiteX29" fmla="*/ 4392930 w 4709160"/>
                <a:gd name="connsiteY29" fmla="*/ 704850 h 1672590"/>
                <a:gd name="connsiteX30" fmla="*/ 4362450 w 4709160"/>
                <a:gd name="connsiteY30" fmla="*/ 449580 h 1672590"/>
                <a:gd name="connsiteX31" fmla="*/ 4328160 w 4709160"/>
                <a:gd name="connsiteY31" fmla="*/ 118110 h 1672590"/>
                <a:gd name="connsiteX32" fmla="*/ 4491990 w 4709160"/>
                <a:gd name="connsiteY32" fmla="*/ 0 h 1672590"/>
                <a:gd name="connsiteX33" fmla="*/ 4503420 w 4709160"/>
                <a:gd name="connsiteY33" fmla="*/ 140970 h 1672590"/>
                <a:gd name="connsiteX34" fmla="*/ 4533900 w 4709160"/>
                <a:gd name="connsiteY34" fmla="*/ 373380 h 1672590"/>
                <a:gd name="connsiteX35" fmla="*/ 4568190 w 4709160"/>
                <a:gd name="connsiteY35" fmla="*/ 632460 h 1672590"/>
                <a:gd name="connsiteX36" fmla="*/ 4606290 w 4709160"/>
                <a:gd name="connsiteY36" fmla="*/ 872490 h 1672590"/>
                <a:gd name="connsiteX37" fmla="*/ 4648200 w 4709160"/>
                <a:gd name="connsiteY37" fmla="*/ 1177290 h 1672590"/>
                <a:gd name="connsiteX38" fmla="*/ 4671060 w 4709160"/>
                <a:gd name="connsiteY38" fmla="*/ 1196340 h 1672590"/>
                <a:gd name="connsiteX39" fmla="*/ 4693920 w 4709160"/>
                <a:gd name="connsiteY39" fmla="*/ 1226820 h 1672590"/>
                <a:gd name="connsiteX40" fmla="*/ 4705350 w 4709160"/>
                <a:gd name="connsiteY40" fmla="*/ 1253490 h 1672590"/>
                <a:gd name="connsiteX41" fmla="*/ 4709160 w 4709160"/>
                <a:gd name="connsiteY41" fmla="*/ 1299210 h 1672590"/>
                <a:gd name="connsiteX42" fmla="*/ 4697730 w 4709160"/>
                <a:gd name="connsiteY42" fmla="*/ 1344930 h 1672590"/>
                <a:gd name="connsiteX43" fmla="*/ 4671060 w 4709160"/>
                <a:gd name="connsiteY43" fmla="*/ 1402080 h 1672590"/>
                <a:gd name="connsiteX44" fmla="*/ 4636770 w 4709160"/>
                <a:gd name="connsiteY44" fmla="*/ 1463040 h 1672590"/>
                <a:gd name="connsiteX45" fmla="*/ 4594860 w 4709160"/>
                <a:gd name="connsiteY45" fmla="*/ 1520190 h 1672590"/>
                <a:gd name="connsiteX46" fmla="*/ 4511040 w 4709160"/>
                <a:gd name="connsiteY46" fmla="*/ 1604010 h 1672590"/>
                <a:gd name="connsiteX47" fmla="*/ 4450080 w 4709160"/>
                <a:gd name="connsiteY47" fmla="*/ 1657350 h 1672590"/>
                <a:gd name="connsiteX48" fmla="*/ 4415790 w 4709160"/>
                <a:gd name="connsiteY48" fmla="*/ 1672590 h 1672590"/>
                <a:gd name="connsiteX49" fmla="*/ 4377690 w 4709160"/>
                <a:gd name="connsiteY49" fmla="*/ 1661160 h 1672590"/>
                <a:gd name="connsiteX50" fmla="*/ 4351020 w 4709160"/>
                <a:gd name="connsiteY50" fmla="*/ 1634490 h 1672590"/>
                <a:gd name="connsiteX51" fmla="*/ 4320540 w 4709160"/>
                <a:gd name="connsiteY51" fmla="*/ 1607820 h 1672590"/>
                <a:gd name="connsiteX52" fmla="*/ 4267200 w 4709160"/>
                <a:gd name="connsiteY52" fmla="*/ 1581150 h 1672590"/>
                <a:gd name="connsiteX53" fmla="*/ 4206240 w 4709160"/>
                <a:gd name="connsiteY53" fmla="*/ 1558290 h 1672590"/>
                <a:gd name="connsiteX54" fmla="*/ 4069080 w 4709160"/>
                <a:gd name="connsiteY54" fmla="*/ 1539240 h 1672590"/>
                <a:gd name="connsiteX55" fmla="*/ 3688080 w 4709160"/>
                <a:gd name="connsiteY55" fmla="*/ 1516380 h 1672590"/>
                <a:gd name="connsiteX56" fmla="*/ 3196590 w 4709160"/>
                <a:gd name="connsiteY56" fmla="*/ 1512570 h 1672590"/>
                <a:gd name="connsiteX57" fmla="*/ 2644140 w 4709160"/>
                <a:gd name="connsiteY57" fmla="*/ 1516380 h 1672590"/>
                <a:gd name="connsiteX58" fmla="*/ 1828800 w 4709160"/>
                <a:gd name="connsiteY58" fmla="*/ 1520190 h 167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09160" h="1672590">
                  <a:moveTo>
                    <a:pt x="1828800" y="1520190"/>
                  </a:moveTo>
                  <a:lnTo>
                    <a:pt x="1428750" y="1531620"/>
                  </a:lnTo>
                  <a:lnTo>
                    <a:pt x="1215390" y="1535430"/>
                  </a:lnTo>
                  <a:lnTo>
                    <a:pt x="880110" y="1550670"/>
                  </a:lnTo>
                  <a:lnTo>
                    <a:pt x="495300" y="1577340"/>
                  </a:lnTo>
                  <a:lnTo>
                    <a:pt x="457200" y="1577340"/>
                  </a:lnTo>
                  <a:lnTo>
                    <a:pt x="400050" y="1565910"/>
                  </a:lnTo>
                  <a:lnTo>
                    <a:pt x="266700" y="1508760"/>
                  </a:lnTo>
                  <a:lnTo>
                    <a:pt x="201930" y="1470660"/>
                  </a:lnTo>
                  <a:lnTo>
                    <a:pt x="95250" y="1398270"/>
                  </a:lnTo>
                  <a:lnTo>
                    <a:pt x="11430" y="1325880"/>
                  </a:lnTo>
                  <a:lnTo>
                    <a:pt x="0" y="1303020"/>
                  </a:lnTo>
                  <a:lnTo>
                    <a:pt x="0" y="1268730"/>
                  </a:lnTo>
                  <a:lnTo>
                    <a:pt x="11430" y="1245870"/>
                  </a:lnTo>
                  <a:lnTo>
                    <a:pt x="38100" y="1230630"/>
                  </a:lnTo>
                  <a:lnTo>
                    <a:pt x="83820" y="1211580"/>
                  </a:lnTo>
                  <a:lnTo>
                    <a:pt x="541020" y="1291590"/>
                  </a:lnTo>
                  <a:lnTo>
                    <a:pt x="883920" y="1295400"/>
                  </a:lnTo>
                  <a:lnTo>
                    <a:pt x="1322070" y="1291590"/>
                  </a:lnTo>
                  <a:lnTo>
                    <a:pt x="2038350" y="1287780"/>
                  </a:lnTo>
                  <a:lnTo>
                    <a:pt x="2998470" y="1287780"/>
                  </a:lnTo>
                  <a:lnTo>
                    <a:pt x="3642360" y="1291590"/>
                  </a:lnTo>
                  <a:lnTo>
                    <a:pt x="4278630" y="1291590"/>
                  </a:lnTo>
                  <a:lnTo>
                    <a:pt x="4366260" y="1291590"/>
                  </a:lnTo>
                  <a:lnTo>
                    <a:pt x="4396740" y="1283970"/>
                  </a:lnTo>
                  <a:lnTo>
                    <a:pt x="4419600" y="1261110"/>
                  </a:lnTo>
                  <a:lnTo>
                    <a:pt x="4442460" y="1230630"/>
                  </a:lnTo>
                  <a:lnTo>
                    <a:pt x="4446270" y="1196340"/>
                  </a:lnTo>
                  <a:lnTo>
                    <a:pt x="4431030" y="1055370"/>
                  </a:lnTo>
                  <a:lnTo>
                    <a:pt x="4392930" y="704850"/>
                  </a:lnTo>
                  <a:lnTo>
                    <a:pt x="4362450" y="449580"/>
                  </a:lnTo>
                  <a:lnTo>
                    <a:pt x="4328160" y="118110"/>
                  </a:lnTo>
                  <a:lnTo>
                    <a:pt x="4491990" y="0"/>
                  </a:lnTo>
                  <a:lnTo>
                    <a:pt x="4503420" y="140970"/>
                  </a:lnTo>
                  <a:lnTo>
                    <a:pt x="4533900" y="373380"/>
                  </a:lnTo>
                  <a:lnTo>
                    <a:pt x="4568190" y="632460"/>
                  </a:lnTo>
                  <a:lnTo>
                    <a:pt x="4606290" y="872490"/>
                  </a:lnTo>
                  <a:lnTo>
                    <a:pt x="4648200" y="1177290"/>
                  </a:lnTo>
                  <a:lnTo>
                    <a:pt x="4671060" y="1196340"/>
                  </a:lnTo>
                  <a:lnTo>
                    <a:pt x="4693920" y="1226820"/>
                  </a:lnTo>
                  <a:lnTo>
                    <a:pt x="4705350" y="1253490"/>
                  </a:lnTo>
                  <a:lnTo>
                    <a:pt x="4709160" y="1299210"/>
                  </a:lnTo>
                  <a:lnTo>
                    <a:pt x="4697730" y="1344930"/>
                  </a:lnTo>
                  <a:lnTo>
                    <a:pt x="4671060" y="1402080"/>
                  </a:lnTo>
                  <a:lnTo>
                    <a:pt x="4636770" y="1463040"/>
                  </a:lnTo>
                  <a:lnTo>
                    <a:pt x="4594860" y="1520190"/>
                  </a:lnTo>
                  <a:lnTo>
                    <a:pt x="4511040" y="1604010"/>
                  </a:lnTo>
                  <a:lnTo>
                    <a:pt x="4450080" y="1657350"/>
                  </a:lnTo>
                  <a:lnTo>
                    <a:pt x="4415790" y="1672590"/>
                  </a:lnTo>
                  <a:lnTo>
                    <a:pt x="4377690" y="1661160"/>
                  </a:lnTo>
                  <a:lnTo>
                    <a:pt x="4351020" y="1634490"/>
                  </a:lnTo>
                  <a:lnTo>
                    <a:pt x="4320540" y="1607820"/>
                  </a:lnTo>
                  <a:lnTo>
                    <a:pt x="4267200" y="1581150"/>
                  </a:lnTo>
                  <a:lnTo>
                    <a:pt x="4206240" y="1558290"/>
                  </a:lnTo>
                  <a:lnTo>
                    <a:pt x="4069080" y="1539240"/>
                  </a:lnTo>
                  <a:lnTo>
                    <a:pt x="3688080" y="1516380"/>
                  </a:lnTo>
                  <a:lnTo>
                    <a:pt x="3196590" y="1512570"/>
                  </a:lnTo>
                  <a:lnTo>
                    <a:pt x="2644140" y="1516380"/>
                  </a:lnTo>
                  <a:lnTo>
                    <a:pt x="182880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5E212A4-85C6-954C-B34D-84F332F91946}"/>
                </a:ext>
              </a:extLst>
            </p:cNvPr>
            <p:cNvSpPr/>
            <p:nvPr/>
          </p:nvSpPr>
          <p:spPr>
            <a:xfrm>
              <a:off x="5983288" y="5618163"/>
              <a:ext cx="609600" cy="523875"/>
            </a:xfrm>
            <a:custGeom>
              <a:avLst/>
              <a:gdLst>
                <a:gd name="connsiteX0" fmla="*/ 185738 w 609600"/>
                <a:gd name="connsiteY0" fmla="*/ 40481 h 523875"/>
                <a:gd name="connsiteX1" fmla="*/ 438150 w 609600"/>
                <a:gd name="connsiteY1" fmla="*/ 119062 h 523875"/>
                <a:gd name="connsiteX2" fmla="*/ 476250 w 609600"/>
                <a:gd name="connsiteY2" fmla="*/ 123825 h 523875"/>
                <a:gd name="connsiteX3" fmla="*/ 500063 w 609600"/>
                <a:gd name="connsiteY3" fmla="*/ 123825 h 523875"/>
                <a:gd name="connsiteX4" fmla="*/ 528638 w 609600"/>
                <a:gd name="connsiteY4" fmla="*/ 114300 h 523875"/>
                <a:gd name="connsiteX5" fmla="*/ 545307 w 609600"/>
                <a:gd name="connsiteY5" fmla="*/ 100012 h 523875"/>
                <a:gd name="connsiteX6" fmla="*/ 609600 w 609600"/>
                <a:gd name="connsiteY6" fmla="*/ 0 h 523875"/>
                <a:gd name="connsiteX7" fmla="*/ 509588 w 609600"/>
                <a:gd name="connsiteY7" fmla="*/ 523875 h 523875"/>
                <a:gd name="connsiteX8" fmla="*/ 492919 w 609600"/>
                <a:gd name="connsiteY8" fmla="*/ 500062 h 523875"/>
                <a:gd name="connsiteX9" fmla="*/ 469107 w 609600"/>
                <a:gd name="connsiteY9" fmla="*/ 454819 h 523875"/>
                <a:gd name="connsiteX10" fmla="*/ 421482 w 609600"/>
                <a:gd name="connsiteY10" fmla="*/ 371475 h 523875"/>
                <a:gd name="connsiteX11" fmla="*/ 383382 w 609600"/>
                <a:gd name="connsiteY11" fmla="*/ 321469 h 523875"/>
                <a:gd name="connsiteX12" fmla="*/ 335757 w 609600"/>
                <a:gd name="connsiteY12" fmla="*/ 271462 h 523875"/>
                <a:gd name="connsiteX13" fmla="*/ 300038 w 609600"/>
                <a:gd name="connsiteY13" fmla="*/ 238125 h 523875"/>
                <a:gd name="connsiteX14" fmla="*/ 264319 w 609600"/>
                <a:gd name="connsiteY14" fmla="*/ 209550 h 523875"/>
                <a:gd name="connsiteX15" fmla="*/ 204788 w 609600"/>
                <a:gd name="connsiteY15" fmla="*/ 164306 h 523875"/>
                <a:gd name="connsiteX16" fmla="*/ 154782 w 609600"/>
                <a:gd name="connsiteY16" fmla="*/ 133350 h 523875"/>
                <a:gd name="connsiteX17" fmla="*/ 90488 w 609600"/>
                <a:gd name="connsiteY17" fmla="*/ 97631 h 523875"/>
                <a:gd name="connsiteX18" fmla="*/ 35719 w 609600"/>
                <a:gd name="connsiteY18" fmla="*/ 73819 h 523875"/>
                <a:gd name="connsiteX19" fmla="*/ 21432 w 609600"/>
                <a:gd name="connsiteY19" fmla="*/ 61912 h 523875"/>
                <a:gd name="connsiteX20" fmla="*/ 2382 w 609600"/>
                <a:gd name="connsiteY20" fmla="*/ 40481 h 523875"/>
                <a:gd name="connsiteX21" fmla="*/ 0 w 609600"/>
                <a:gd name="connsiteY21" fmla="*/ 23812 h 523875"/>
                <a:gd name="connsiteX22" fmla="*/ 4763 w 609600"/>
                <a:gd name="connsiteY22" fmla="*/ 7144 h 523875"/>
                <a:gd name="connsiteX23" fmla="*/ 28575 w 609600"/>
                <a:gd name="connsiteY23" fmla="*/ 0 h 523875"/>
                <a:gd name="connsiteX24" fmla="*/ 57150 w 609600"/>
                <a:gd name="connsiteY24" fmla="*/ 0 h 523875"/>
                <a:gd name="connsiteX25" fmla="*/ 185738 w 609600"/>
                <a:gd name="connsiteY25" fmla="*/ 404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9600" h="523875">
                  <a:moveTo>
                    <a:pt x="185738" y="40481"/>
                  </a:moveTo>
                  <a:lnTo>
                    <a:pt x="438150" y="119062"/>
                  </a:lnTo>
                  <a:lnTo>
                    <a:pt x="476250" y="123825"/>
                  </a:lnTo>
                  <a:lnTo>
                    <a:pt x="500063" y="123825"/>
                  </a:lnTo>
                  <a:lnTo>
                    <a:pt x="528638" y="114300"/>
                  </a:lnTo>
                  <a:lnTo>
                    <a:pt x="545307" y="100012"/>
                  </a:lnTo>
                  <a:lnTo>
                    <a:pt x="609600" y="0"/>
                  </a:lnTo>
                  <a:lnTo>
                    <a:pt x="509588" y="523875"/>
                  </a:lnTo>
                  <a:lnTo>
                    <a:pt x="492919" y="500062"/>
                  </a:lnTo>
                  <a:lnTo>
                    <a:pt x="469107" y="454819"/>
                  </a:lnTo>
                  <a:lnTo>
                    <a:pt x="421482" y="371475"/>
                  </a:lnTo>
                  <a:lnTo>
                    <a:pt x="383382" y="321469"/>
                  </a:lnTo>
                  <a:lnTo>
                    <a:pt x="335757" y="271462"/>
                  </a:lnTo>
                  <a:lnTo>
                    <a:pt x="300038" y="238125"/>
                  </a:lnTo>
                  <a:lnTo>
                    <a:pt x="264319" y="209550"/>
                  </a:lnTo>
                  <a:lnTo>
                    <a:pt x="204788" y="164306"/>
                  </a:lnTo>
                  <a:lnTo>
                    <a:pt x="154782" y="133350"/>
                  </a:lnTo>
                  <a:lnTo>
                    <a:pt x="90488" y="97631"/>
                  </a:lnTo>
                  <a:lnTo>
                    <a:pt x="35719" y="73819"/>
                  </a:lnTo>
                  <a:lnTo>
                    <a:pt x="21432" y="61912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18573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A689DE4-F2EB-6241-9677-EFD93DD35136}"/>
                </a:ext>
              </a:extLst>
            </p:cNvPr>
            <p:cNvSpPr/>
            <p:nvPr/>
          </p:nvSpPr>
          <p:spPr>
            <a:xfrm>
              <a:off x="5346700" y="2100263"/>
              <a:ext cx="1273175" cy="327025"/>
            </a:xfrm>
            <a:custGeom>
              <a:avLst/>
              <a:gdLst>
                <a:gd name="connsiteX0" fmla="*/ 921544 w 1273969"/>
                <a:gd name="connsiteY0" fmla="*/ 233362 h 326231"/>
                <a:gd name="connsiteX1" fmla="*/ 304800 w 1273969"/>
                <a:gd name="connsiteY1" fmla="*/ 326231 h 326231"/>
                <a:gd name="connsiteX2" fmla="*/ 7144 w 1273969"/>
                <a:gd name="connsiteY2" fmla="*/ 300037 h 326231"/>
                <a:gd name="connsiteX3" fmla="*/ 0 w 1273969"/>
                <a:gd name="connsiteY3" fmla="*/ 183356 h 326231"/>
                <a:gd name="connsiteX4" fmla="*/ 290513 w 1273969"/>
                <a:gd name="connsiteY4" fmla="*/ 140493 h 326231"/>
                <a:gd name="connsiteX5" fmla="*/ 711994 w 1273969"/>
                <a:gd name="connsiteY5" fmla="*/ 78581 h 326231"/>
                <a:gd name="connsiteX6" fmla="*/ 1264444 w 1273969"/>
                <a:gd name="connsiteY6" fmla="*/ 0 h 326231"/>
                <a:gd name="connsiteX7" fmla="*/ 1273969 w 1273969"/>
                <a:gd name="connsiteY7" fmla="*/ 183356 h 326231"/>
                <a:gd name="connsiteX8" fmla="*/ 921544 w 1273969"/>
                <a:gd name="connsiteY8" fmla="*/ 233362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69" h="326231">
                  <a:moveTo>
                    <a:pt x="921544" y="233362"/>
                  </a:moveTo>
                  <a:lnTo>
                    <a:pt x="304800" y="326231"/>
                  </a:lnTo>
                  <a:lnTo>
                    <a:pt x="7144" y="300037"/>
                  </a:lnTo>
                  <a:lnTo>
                    <a:pt x="0" y="183356"/>
                  </a:lnTo>
                  <a:lnTo>
                    <a:pt x="290513" y="140493"/>
                  </a:lnTo>
                  <a:lnTo>
                    <a:pt x="711994" y="78581"/>
                  </a:lnTo>
                  <a:lnTo>
                    <a:pt x="1264444" y="0"/>
                  </a:lnTo>
                  <a:lnTo>
                    <a:pt x="1273969" y="183356"/>
                  </a:lnTo>
                  <a:lnTo>
                    <a:pt x="921544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00B2DAB-746B-5C47-962A-8EA7EAAD1EEA}"/>
                </a:ext>
              </a:extLst>
            </p:cNvPr>
            <p:cNvSpPr/>
            <p:nvPr/>
          </p:nvSpPr>
          <p:spPr>
            <a:xfrm>
              <a:off x="5337175" y="2686050"/>
              <a:ext cx="1282700" cy="300038"/>
            </a:xfrm>
            <a:custGeom>
              <a:avLst/>
              <a:gdLst>
                <a:gd name="connsiteX0" fmla="*/ 807244 w 1283494"/>
                <a:gd name="connsiteY0" fmla="*/ 240506 h 300038"/>
                <a:gd name="connsiteX1" fmla="*/ 2382 w 1283494"/>
                <a:gd name="connsiteY1" fmla="*/ 300038 h 300038"/>
                <a:gd name="connsiteX2" fmla="*/ 0 w 1283494"/>
                <a:gd name="connsiteY2" fmla="*/ 147638 h 300038"/>
                <a:gd name="connsiteX3" fmla="*/ 483394 w 1283494"/>
                <a:gd name="connsiteY3" fmla="*/ 95250 h 300038"/>
                <a:gd name="connsiteX4" fmla="*/ 942975 w 1283494"/>
                <a:gd name="connsiteY4" fmla="*/ 38100 h 300038"/>
                <a:gd name="connsiteX5" fmla="*/ 1271588 w 1283494"/>
                <a:gd name="connsiteY5" fmla="*/ 0 h 300038"/>
                <a:gd name="connsiteX6" fmla="*/ 1283494 w 1283494"/>
                <a:gd name="connsiteY6" fmla="*/ 207169 h 300038"/>
                <a:gd name="connsiteX7" fmla="*/ 807244 w 1283494"/>
                <a:gd name="connsiteY7" fmla="*/ 2405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494" h="300038">
                  <a:moveTo>
                    <a:pt x="807244" y="240506"/>
                  </a:moveTo>
                  <a:lnTo>
                    <a:pt x="2382" y="300038"/>
                  </a:lnTo>
                  <a:lnTo>
                    <a:pt x="0" y="147638"/>
                  </a:lnTo>
                  <a:lnTo>
                    <a:pt x="483394" y="95250"/>
                  </a:lnTo>
                  <a:lnTo>
                    <a:pt x="942975" y="38100"/>
                  </a:lnTo>
                  <a:lnTo>
                    <a:pt x="1271588" y="0"/>
                  </a:lnTo>
                  <a:lnTo>
                    <a:pt x="1283494" y="207169"/>
                  </a:lnTo>
                  <a:lnTo>
                    <a:pt x="8072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B5EF8C2-8DBF-824E-B0A5-82E0C2043C64}"/>
                </a:ext>
              </a:extLst>
            </p:cNvPr>
            <p:cNvSpPr/>
            <p:nvPr/>
          </p:nvSpPr>
          <p:spPr>
            <a:xfrm>
              <a:off x="4903788" y="3065463"/>
              <a:ext cx="739775" cy="904875"/>
            </a:xfrm>
            <a:custGeom>
              <a:avLst/>
              <a:gdLst>
                <a:gd name="connsiteX0" fmla="*/ 183356 w 740569"/>
                <a:gd name="connsiteY0" fmla="*/ 619125 h 904875"/>
                <a:gd name="connsiteX1" fmla="*/ 269081 w 740569"/>
                <a:gd name="connsiteY1" fmla="*/ 485775 h 904875"/>
                <a:gd name="connsiteX2" fmla="*/ 335756 w 740569"/>
                <a:gd name="connsiteY2" fmla="*/ 383381 h 904875"/>
                <a:gd name="connsiteX3" fmla="*/ 357187 w 740569"/>
                <a:gd name="connsiteY3" fmla="*/ 323850 h 904875"/>
                <a:gd name="connsiteX4" fmla="*/ 371475 w 740569"/>
                <a:gd name="connsiteY4" fmla="*/ 269081 h 904875"/>
                <a:gd name="connsiteX5" fmla="*/ 376237 w 740569"/>
                <a:gd name="connsiteY5" fmla="*/ 228600 h 904875"/>
                <a:gd name="connsiteX6" fmla="*/ 376237 w 740569"/>
                <a:gd name="connsiteY6" fmla="*/ 197644 h 904875"/>
                <a:gd name="connsiteX7" fmla="*/ 369094 w 740569"/>
                <a:gd name="connsiteY7" fmla="*/ 169069 h 904875"/>
                <a:gd name="connsiteX8" fmla="*/ 354806 w 740569"/>
                <a:gd name="connsiteY8" fmla="*/ 142875 h 904875"/>
                <a:gd name="connsiteX9" fmla="*/ 333375 w 740569"/>
                <a:gd name="connsiteY9" fmla="*/ 123825 h 904875"/>
                <a:gd name="connsiteX10" fmla="*/ 307181 w 740569"/>
                <a:gd name="connsiteY10" fmla="*/ 107156 h 904875"/>
                <a:gd name="connsiteX11" fmla="*/ 285750 w 740569"/>
                <a:gd name="connsiteY11" fmla="*/ 100012 h 904875"/>
                <a:gd name="connsiteX12" fmla="*/ 276225 w 740569"/>
                <a:gd name="connsiteY12" fmla="*/ 90487 h 904875"/>
                <a:gd name="connsiteX13" fmla="*/ 257175 w 740569"/>
                <a:gd name="connsiteY13" fmla="*/ 64294 h 904875"/>
                <a:gd name="connsiteX14" fmla="*/ 250031 w 740569"/>
                <a:gd name="connsiteY14" fmla="*/ 40481 h 904875"/>
                <a:gd name="connsiteX15" fmla="*/ 257175 w 740569"/>
                <a:gd name="connsiteY15" fmla="*/ 19050 h 904875"/>
                <a:gd name="connsiteX16" fmla="*/ 273844 w 740569"/>
                <a:gd name="connsiteY16" fmla="*/ 7144 h 904875"/>
                <a:gd name="connsiteX17" fmla="*/ 319087 w 740569"/>
                <a:gd name="connsiteY17" fmla="*/ 0 h 904875"/>
                <a:gd name="connsiteX18" fmla="*/ 378619 w 740569"/>
                <a:gd name="connsiteY18" fmla="*/ 0 h 904875"/>
                <a:gd name="connsiteX19" fmla="*/ 447675 w 740569"/>
                <a:gd name="connsiteY19" fmla="*/ 16669 h 904875"/>
                <a:gd name="connsiteX20" fmla="*/ 528637 w 740569"/>
                <a:gd name="connsiteY20" fmla="*/ 57150 h 904875"/>
                <a:gd name="connsiteX21" fmla="*/ 592931 w 740569"/>
                <a:gd name="connsiteY21" fmla="*/ 95250 h 904875"/>
                <a:gd name="connsiteX22" fmla="*/ 650081 w 740569"/>
                <a:gd name="connsiteY22" fmla="*/ 135731 h 904875"/>
                <a:gd name="connsiteX23" fmla="*/ 690562 w 740569"/>
                <a:gd name="connsiteY23" fmla="*/ 169069 h 904875"/>
                <a:gd name="connsiteX24" fmla="*/ 719137 w 740569"/>
                <a:gd name="connsiteY24" fmla="*/ 207169 h 904875"/>
                <a:gd name="connsiteX25" fmla="*/ 738187 w 740569"/>
                <a:gd name="connsiteY25" fmla="*/ 238125 h 904875"/>
                <a:gd name="connsiteX26" fmla="*/ 740569 w 740569"/>
                <a:gd name="connsiteY26" fmla="*/ 259556 h 904875"/>
                <a:gd name="connsiteX27" fmla="*/ 726281 w 740569"/>
                <a:gd name="connsiteY27" fmla="*/ 280987 h 904875"/>
                <a:gd name="connsiteX28" fmla="*/ 695325 w 740569"/>
                <a:gd name="connsiteY28" fmla="*/ 295275 h 904875"/>
                <a:gd name="connsiteX29" fmla="*/ 657225 w 740569"/>
                <a:gd name="connsiteY29" fmla="*/ 309562 h 904875"/>
                <a:gd name="connsiteX30" fmla="*/ 633412 w 740569"/>
                <a:gd name="connsiteY30" fmla="*/ 328612 h 904875"/>
                <a:gd name="connsiteX31" fmla="*/ 585787 w 740569"/>
                <a:gd name="connsiteY31" fmla="*/ 373856 h 904875"/>
                <a:gd name="connsiteX32" fmla="*/ 538162 w 740569"/>
                <a:gd name="connsiteY32" fmla="*/ 428625 h 904875"/>
                <a:gd name="connsiteX33" fmla="*/ 361950 w 740569"/>
                <a:gd name="connsiteY33" fmla="*/ 607219 h 904875"/>
                <a:gd name="connsiteX34" fmla="*/ 71437 w 740569"/>
                <a:gd name="connsiteY34" fmla="*/ 897731 h 904875"/>
                <a:gd name="connsiteX35" fmla="*/ 0 w 740569"/>
                <a:gd name="connsiteY35" fmla="*/ 904875 h 904875"/>
                <a:gd name="connsiteX36" fmla="*/ 183356 w 740569"/>
                <a:gd name="connsiteY36" fmla="*/ 6191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0569" h="904875">
                  <a:moveTo>
                    <a:pt x="183356" y="619125"/>
                  </a:moveTo>
                  <a:lnTo>
                    <a:pt x="269081" y="485775"/>
                  </a:lnTo>
                  <a:lnTo>
                    <a:pt x="335756" y="383381"/>
                  </a:lnTo>
                  <a:lnTo>
                    <a:pt x="357187" y="323850"/>
                  </a:lnTo>
                  <a:lnTo>
                    <a:pt x="371475" y="269081"/>
                  </a:lnTo>
                  <a:lnTo>
                    <a:pt x="376237" y="228600"/>
                  </a:lnTo>
                  <a:lnTo>
                    <a:pt x="376237" y="197644"/>
                  </a:lnTo>
                  <a:lnTo>
                    <a:pt x="369094" y="169069"/>
                  </a:lnTo>
                  <a:lnTo>
                    <a:pt x="354806" y="142875"/>
                  </a:lnTo>
                  <a:lnTo>
                    <a:pt x="333375" y="123825"/>
                  </a:lnTo>
                  <a:lnTo>
                    <a:pt x="307181" y="107156"/>
                  </a:lnTo>
                  <a:lnTo>
                    <a:pt x="285750" y="100012"/>
                  </a:lnTo>
                  <a:lnTo>
                    <a:pt x="276225" y="90487"/>
                  </a:lnTo>
                  <a:lnTo>
                    <a:pt x="257175" y="64294"/>
                  </a:lnTo>
                  <a:lnTo>
                    <a:pt x="250031" y="40481"/>
                  </a:lnTo>
                  <a:lnTo>
                    <a:pt x="257175" y="19050"/>
                  </a:lnTo>
                  <a:lnTo>
                    <a:pt x="273844" y="7144"/>
                  </a:lnTo>
                  <a:lnTo>
                    <a:pt x="319087" y="0"/>
                  </a:lnTo>
                  <a:lnTo>
                    <a:pt x="378619" y="0"/>
                  </a:lnTo>
                  <a:lnTo>
                    <a:pt x="447675" y="16669"/>
                  </a:lnTo>
                  <a:lnTo>
                    <a:pt x="528637" y="57150"/>
                  </a:lnTo>
                  <a:lnTo>
                    <a:pt x="592931" y="95250"/>
                  </a:lnTo>
                  <a:lnTo>
                    <a:pt x="650081" y="135731"/>
                  </a:lnTo>
                  <a:lnTo>
                    <a:pt x="690562" y="169069"/>
                  </a:lnTo>
                  <a:lnTo>
                    <a:pt x="719137" y="207169"/>
                  </a:lnTo>
                  <a:lnTo>
                    <a:pt x="738187" y="238125"/>
                  </a:lnTo>
                  <a:lnTo>
                    <a:pt x="740569" y="259556"/>
                  </a:lnTo>
                  <a:lnTo>
                    <a:pt x="726281" y="280987"/>
                  </a:lnTo>
                  <a:lnTo>
                    <a:pt x="695325" y="295275"/>
                  </a:lnTo>
                  <a:lnTo>
                    <a:pt x="657225" y="309562"/>
                  </a:lnTo>
                  <a:lnTo>
                    <a:pt x="633412" y="328612"/>
                  </a:lnTo>
                  <a:lnTo>
                    <a:pt x="585787" y="373856"/>
                  </a:lnTo>
                  <a:lnTo>
                    <a:pt x="538162" y="428625"/>
                  </a:lnTo>
                  <a:lnTo>
                    <a:pt x="361950" y="607219"/>
                  </a:lnTo>
                  <a:lnTo>
                    <a:pt x="71437" y="897731"/>
                  </a:lnTo>
                  <a:lnTo>
                    <a:pt x="0" y="904875"/>
                  </a:lnTo>
                  <a:lnTo>
                    <a:pt x="1833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2006E3C-330F-2141-8A57-8253EEDF2D4F}"/>
                </a:ext>
              </a:extLst>
            </p:cNvPr>
            <p:cNvSpPr/>
            <p:nvPr/>
          </p:nvSpPr>
          <p:spPr>
            <a:xfrm>
              <a:off x="3871913" y="3733800"/>
              <a:ext cx="2003425" cy="428625"/>
            </a:xfrm>
            <a:custGeom>
              <a:avLst/>
              <a:gdLst>
                <a:gd name="connsiteX0" fmla="*/ 1300162 w 2002631"/>
                <a:gd name="connsiteY0" fmla="*/ 297656 h 428625"/>
                <a:gd name="connsiteX1" fmla="*/ 907256 w 2002631"/>
                <a:gd name="connsiteY1" fmla="*/ 345281 h 428625"/>
                <a:gd name="connsiteX2" fmla="*/ 719137 w 2002631"/>
                <a:gd name="connsiteY2" fmla="*/ 366713 h 428625"/>
                <a:gd name="connsiteX3" fmla="*/ 497681 w 2002631"/>
                <a:gd name="connsiteY3" fmla="*/ 390525 h 428625"/>
                <a:gd name="connsiteX4" fmla="*/ 307181 w 2002631"/>
                <a:gd name="connsiteY4" fmla="*/ 428625 h 428625"/>
                <a:gd name="connsiteX5" fmla="*/ 288131 w 2002631"/>
                <a:gd name="connsiteY5" fmla="*/ 428625 h 428625"/>
                <a:gd name="connsiteX6" fmla="*/ 252412 w 2002631"/>
                <a:gd name="connsiteY6" fmla="*/ 407194 h 428625"/>
                <a:gd name="connsiteX7" fmla="*/ 183356 w 2002631"/>
                <a:gd name="connsiteY7" fmla="*/ 352425 h 428625"/>
                <a:gd name="connsiteX8" fmla="*/ 119062 w 2002631"/>
                <a:gd name="connsiteY8" fmla="*/ 288131 h 428625"/>
                <a:gd name="connsiteX9" fmla="*/ 66675 w 2002631"/>
                <a:gd name="connsiteY9" fmla="*/ 230981 h 428625"/>
                <a:gd name="connsiteX10" fmla="*/ 30956 w 2002631"/>
                <a:gd name="connsiteY10" fmla="*/ 173831 h 428625"/>
                <a:gd name="connsiteX11" fmla="*/ 2381 w 2002631"/>
                <a:gd name="connsiteY11" fmla="*/ 128588 h 428625"/>
                <a:gd name="connsiteX12" fmla="*/ 0 w 2002631"/>
                <a:gd name="connsiteY12" fmla="*/ 100013 h 428625"/>
                <a:gd name="connsiteX13" fmla="*/ 7143 w 2002631"/>
                <a:gd name="connsiteY13" fmla="*/ 76200 h 428625"/>
                <a:gd name="connsiteX14" fmla="*/ 14287 w 2002631"/>
                <a:gd name="connsiteY14" fmla="*/ 64294 h 428625"/>
                <a:gd name="connsiteX15" fmla="*/ 28575 w 2002631"/>
                <a:gd name="connsiteY15" fmla="*/ 64294 h 428625"/>
                <a:gd name="connsiteX16" fmla="*/ 47625 w 2002631"/>
                <a:gd name="connsiteY16" fmla="*/ 71438 h 428625"/>
                <a:gd name="connsiteX17" fmla="*/ 85725 w 2002631"/>
                <a:gd name="connsiteY17" fmla="*/ 111919 h 428625"/>
                <a:gd name="connsiteX18" fmla="*/ 123825 w 2002631"/>
                <a:gd name="connsiteY18" fmla="*/ 150019 h 428625"/>
                <a:gd name="connsiteX19" fmla="*/ 157162 w 2002631"/>
                <a:gd name="connsiteY19" fmla="*/ 173831 h 428625"/>
                <a:gd name="connsiteX20" fmla="*/ 195262 w 2002631"/>
                <a:gd name="connsiteY20" fmla="*/ 195263 h 428625"/>
                <a:gd name="connsiteX21" fmla="*/ 240506 w 2002631"/>
                <a:gd name="connsiteY21" fmla="*/ 211931 h 428625"/>
                <a:gd name="connsiteX22" fmla="*/ 278606 w 2002631"/>
                <a:gd name="connsiteY22" fmla="*/ 223838 h 428625"/>
                <a:gd name="connsiteX23" fmla="*/ 316706 w 2002631"/>
                <a:gd name="connsiteY23" fmla="*/ 228600 h 428625"/>
                <a:gd name="connsiteX24" fmla="*/ 361950 w 2002631"/>
                <a:gd name="connsiteY24" fmla="*/ 233363 h 428625"/>
                <a:gd name="connsiteX25" fmla="*/ 411956 w 2002631"/>
                <a:gd name="connsiteY25" fmla="*/ 233363 h 428625"/>
                <a:gd name="connsiteX26" fmla="*/ 507206 w 2002631"/>
                <a:gd name="connsiteY26" fmla="*/ 230981 h 428625"/>
                <a:gd name="connsiteX27" fmla="*/ 638175 w 2002631"/>
                <a:gd name="connsiteY27" fmla="*/ 219075 h 428625"/>
                <a:gd name="connsiteX28" fmla="*/ 931068 w 2002631"/>
                <a:gd name="connsiteY28" fmla="*/ 185738 h 428625"/>
                <a:gd name="connsiteX29" fmla="*/ 1090612 w 2002631"/>
                <a:gd name="connsiteY29" fmla="*/ 164306 h 428625"/>
                <a:gd name="connsiteX30" fmla="*/ 1204912 w 2002631"/>
                <a:gd name="connsiteY30" fmla="*/ 142875 h 428625"/>
                <a:gd name="connsiteX31" fmla="*/ 1302543 w 2002631"/>
                <a:gd name="connsiteY31" fmla="*/ 130969 h 428625"/>
                <a:gd name="connsiteX32" fmla="*/ 1409700 w 2002631"/>
                <a:gd name="connsiteY32" fmla="*/ 107156 h 428625"/>
                <a:gd name="connsiteX33" fmla="*/ 1614487 w 2002631"/>
                <a:gd name="connsiteY33" fmla="*/ 50006 h 428625"/>
                <a:gd name="connsiteX34" fmla="*/ 1631156 w 2002631"/>
                <a:gd name="connsiteY34" fmla="*/ 33338 h 428625"/>
                <a:gd name="connsiteX35" fmla="*/ 1659731 w 2002631"/>
                <a:gd name="connsiteY35" fmla="*/ 14288 h 428625"/>
                <a:gd name="connsiteX36" fmla="*/ 1700212 w 2002631"/>
                <a:gd name="connsiteY36" fmla="*/ 0 h 428625"/>
                <a:gd name="connsiteX37" fmla="*/ 1728787 w 2002631"/>
                <a:gd name="connsiteY37" fmla="*/ 0 h 428625"/>
                <a:gd name="connsiteX38" fmla="*/ 1774031 w 2002631"/>
                <a:gd name="connsiteY38" fmla="*/ 11906 h 428625"/>
                <a:gd name="connsiteX39" fmla="*/ 1835943 w 2002631"/>
                <a:gd name="connsiteY39" fmla="*/ 38100 h 428625"/>
                <a:gd name="connsiteX40" fmla="*/ 1883568 w 2002631"/>
                <a:gd name="connsiteY40" fmla="*/ 66675 h 428625"/>
                <a:gd name="connsiteX41" fmla="*/ 1914525 w 2002631"/>
                <a:gd name="connsiteY41" fmla="*/ 90488 h 428625"/>
                <a:gd name="connsiteX42" fmla="*/ 1950243 w 2002631"/>
                <a:gd name="connsiteY42" fmla="*/ 126206 h 428625"/>
                <a:gd name="connsiteX43" fmla="*/ 1985962 w 2002631"/>
                <a:gd name="connsiteY43" fmla="*/ 161925 h 428625"/>
                <a:gd name="connsiteX44" fmla="*/ 2002631 w 2002631"/>
                <a:gd name="connsiteY44" fmla="*/ 207169 h 428625"/>
                <a:gd name="connsiteX45" fmla="*/ 2002631 w 2002631"/>
                <a:gd name="connsiteY45" fmla="*/ 238125 h 428625"/>
                <a:gd name="connsiteX46" fmla="*/ 1985962 w 2002631"/>
                <a:gd name="connsiteY46" fmla="*/ 259556 h 428625"/>
                <a:gd name="connsiteX47" fmla="*/ 1964531 w 2002631"/>
                <a:gd name="connsiteY47" fmla="*/ 273844 h 428625"/>
                <a:gd name="connsiteX48" fmla="*/ 1912143 w 2002631"/>
                <a:gd name="connsiteY48" fmla="*/ 280988 h 428625"/>
                <a:gd name="connsiteX49" fmla="*/ 1709737 w 2002631"/>
                <a:gd name="connsiteY49" fmla="*/ 278606 h 428625"/>
                <a:gd name="connsiteX50" fmla="*/ 1300162 w 2002631"/>
                <a:gd name="connsiteY50" fmla="*/ 29765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1" h="428625">
                  <a:moveTo>
                    <a:pt x="1300162" y="297656"/>
                  </a:moveTo>
                  <a:lnTo>
                    <a:pt x="907256" y="345281"/>
                  </a:lnTo>
                  <a:lnTo>
                    <a:pt x="719137" y="366713"/>
                  </a:lnTo>
                  <a:lnTo>
                    <a:pt x="497681" y="390525"/>
                  </a:lnTo>
                  <a:lnTo>
                    <a:pt x="307181" y="428625"/>
                  </a:lnTo>
                  <a:lnTo>
                    <a:pt x="288131" y="428625"/>
                  </a:lnTo>
                  <a:lnTo>
                    <a:pt x="252412" y="407194"/>
                  </a:lnTo>
                  <a:lnTo>
                    <a:pt x="183356" y="352425"/>
                  </a:lnTo>
                  <a:lnTo>
                    <a:pt x="119062" y="288131"/>
                  </a:lnTo>
                  <a:lnTo>
                    <a:pt x="66675" y="230981"/>
                  </a:lnTo>
                  <a:lnTo>
                    <a:pt x="30956" y="173831"/>
                  </a:lnTo>
                  <a:lnTo>
                    <a:pt x="2381" y="128588"/>
                  </a:lnTo>
                  <a:lnTo>
                    <a:pt x="0" y="100013"/>
                  </a:lnTo>
                  <a:lnTo>
                    <a:pt x="7143" y="76200"/>
                  </a:lnTo>
                  <a:lnTo>
                    <a:pt x="14287" y="64294"/>
                  </a:lnTo>
                  <a:lnTo>
                    <a:pt x="28575" y="64294"/>
                  </a:lnTo>
                  <a:lnTo>
                    <a:pt x="47625" y="71438"/>
                  </a:lnTo>
                  <a:lnTo>
                    <a:pt x="85725" y="111919"/>
                  </a:lnTo>
                  <a:lnTo>
                    <a:pt x="123825" y="150019"/>
                  </a:lnTo>
                  <a:lnTo>
                    <a:pt x="157162" y="173831"/>
                  </a:lnTo>
                  <a:lnTo>
                    <a:pt x="195262" y="195263"/>
                  </a:lnTo>
                  <a:lnTo>
                    <a:pt x="240506" y="211931"/>
                  </a:lnTo>
                  <a:lnTo>
                    <a:pt x="278606" y="223838"/>
                  </a:lnTo>
                  <a:lnTo>
                    <a:pt x="316706" y="228600"/>
                  </a:lnTo>
                  <a:lnTo>
                    <a:pt x="361950" y="233363"/>
                  </a:lnTo>
                  <a:lnTo>
                    <a:pt x="411956" y="233363"/>
                  </a:lnTo>
                  <a:lnTo>
                    <a:pt x="507206" y="230981"/>
                  </a:lnTo>
                  <a:lnTo>
                    <a:pt x="638175" y="219075"/>
                  </a:lnTo>
                  <a:lnTo>
                    <a:pt x="931068" y="185738"/>
                  </a:lnTo>
                  <a:lnTo>
                    <a:pt x="1090612" y="164306"/>
                  </a:lnTo>
                  <a:lnTo>
                    <a:pt x="1204912" y="142875"/>
                  </a:lnTo>
                  <a:lnTo>
                    <a:pt x="1302543" y="130969"/>
                  </a:lnTo>
                  <a:lnTo>
                    <a:pt x="1409700" y="107156"/>
                  </a:lnTo>
                  <a:lnTo>
                    <a:pt x="1614487" y="50006"/>
                  </a:lnTo>
                  <a:lnTo>
                    <a:pt x="1631156" y="33338"/>
                  </a:lnTo>
                  <a:lnTo>
                    <a:pt x="1659731" y="14288"/>
                  </a:lnTo>
                  <a:lnTo>
                    <a:pt x="1700212" y="0"/>
                  </a:lnTo>
                  <a:lnTo>
                    <a:pt x="1728787" y="0"/>
                  </a:lnTo>
                  <a:lnTo>
                    <a:pt x="1774031" y="11906"/>
                  </a:lnTo>
                  <a:lnTo>
                    <a:pt x="1835943" y="38100"/>
                  </a:lnTo>
                  <a:lnTo>
                    <a:pt x="1883568" y="66675"/>
                  </a:lnTo>
                  <a:lnTo>
                    <a:pt x="1914525" y="90488"/>
                  </a:lnTo>
                  <a:lnTo>
                    <a:pt x="1950243" y="126206"/>
                  </a:lnTo>
                  <a:lnTo>
                    <a:pt x="1985962" y="161925"/>
                  </a:lnTo>
                  <a:lnTo>
                    <a:pt x="2002631" y="207169"/>
                  </a:lnTo>
                  <a:lnTo>
                    <a:pt x="2002631" y="238125"/>
                  </a:lnTo>
                  <a:lnTo>
                    <a:pt x="1985962" y="259556"/>
                  </a:lnTo>
                  <a:lnTo>
                    <a:pt x="1964531" y="273844"/>
                  </a:lnTo>
                  <a:lnTo>
                    <a:pt x="1912143" y="280988"/>
                  </a:lnTo>
                  <a:lnTo>
                    <a:pt x="1709737" y="278606"/>
                  </a:lnTo>
                  <a:lnTo>
                    <a:pt x="13001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5F96A3D3-8E50-BD40-A6E8-51D5474635EB}"/>
                </a:ext>
              </a:extLst>
            </p:cNvPr>
            <p:cNvSpPr/>
            <p:nvPr/>
          </p:nvSpPr>
          <p:spPr>
            <a:xfrm>
              <a:off x="3575050" y="4335463"/>
              <a:ext cx="2568575" cy="474662"/>
            </a:xfrm>
            <a:custGeom>
              <a:avLst/>
              <a:gdLst>
                <a:gd name="connsiteX0" fmla="*/ 1626394 w 2569369"/>
                <a:gd name="connsiteY0" fmla="*/ 261938 h 473869"/>
                <a:gd name="connsiteX1" fmla="*/ 1269207 w 2569369"/>
                <a:gd name="connsiteY1" fmla="*/ 297657 h 473869"/>
                <a:gd name="connsiteX2" fmla="*/ 957263 w 2569369"/>
                <a:gd name="connsiteY2" fmla="*/ 347663 h 473869"/>
                <a:gd name="connsiteX3" fmla="*/ 669132 w 2569369"/>
                <a:gd name="connsiteY3" fmla="*/ 392907 h 473869"/>
                <a:gd name="connsiteX4" fmla="*/ 521494 w 2569369"/>
                <a:gd name="connsiteY4" fmla="*/ 419100 h 473869"/>
                <a:gd name="connsiteX5" fmla="*/ 461963 w 2569369"/>
                <a:gd name="connsiteY5" fmla="*/ 433388 h 473869"/>
                <a:gd name="connsiteX6" fmla="*/ 357188 w 2569369"/>
                <a:gd name="connsiteY6" fmla="*/ 473869 h 473869"/>
                <a:gd name="connsiteX7" fmla="*/ 338138 w 2569369"/>
                <a:gd name="connsiteY7" fmla="*/ 473869 h 473869"/>
                <a:gd name="connsiteX8" fmla="*/ 290513 w 2569369"/>
                <a:gd name="connsiteY8" fmla="*/ 457200 h 473869"/>
                <a:gd name="connsiteX9" fmla="*/ 207169 w 2569369"/>
                <a:gd name="connsiteY9" fmla="*/ 411957 h 473869"/>
                <a:gd name="connsiteX10" fmla="*/ 157163 w 2569369"/>
                <a:gd name="connsiteY10" fmla="*/ 378619 h 473869"/>
                <a:gd name="connsiteX11" fmla="*/ 102394 w 2569369"/>
                <a:gd name="connsiteY11" fmla="*/ 328613 h 473869"/>
                <a:gd name="connsiteX12" fmla="*/ 69057 w 2569369"/>
                <a:gd name="connsiteY12" fmla="*/ 295275 h 473869"/>
                <a:gd name="connsiteX13" fmla="*/ 33338 w 2569369"/>
                <a:gd name="connsiteY13" fmla="*/ 250032 h 473869"/>
                <a:gd name="connsiteX14" fmla="*/ 9525 w 2569369"/>
                <a:gd name="connsiteY14" fmla="*/ 214313 h 473869"/>
                <a:gd name="connsiteX15" fmla="*/ 0 w 2569369"/>
                <a:gd name="connsiteY15" fmla="*/ 188119 h 473869"/>
                <a:gd name="connsiteX16" fmla="*/ 2382 w 2569369"/>
                <a:gd name="connsiteY16" fmla="*/ 159544 h 473869"/>
                <a:gd name="connsiteX17" fmla="*/ 11907 w 2569369"/>
                <a:gd name="connsiteY17" fmla="*/ 150019 h 473869"/>
                <a:gd name="connsiteX18" fmla="*/ 35719 w 2569369"/>
                <a:gd name="connsiteY18" fmla="*/ 150019 h 473869"/>
                <a:gd name="connsiteX19" fmla="*/ 109538 w 2569369"/>
                <a:gd name="connsiteY19" fmla="*/ 190500 h 473869"/>
                <a:gd name="connsiteX20" fmla="*/ 209550 w 2569369"/>
                <a:gd name="connsiteY20" fmla="*/ 235744 h 473869"/>
                <a:gd name="connsiteX21" fmla="*/ 264319 w 2569369"/>
                <a:gd name="connsiteY21" fmla="*/ 259557 h 473869"/>
                <a:gd name="connsiteX22" fmla="*/ 295275 w 2569369"/>
                <a:gd name="connsiteY22" fmla="*/ 264319 h 473869"/>
                <a:gd name="connsiteX23" fmla="*/ 352425 w 2569369"/>
                <a:gd name="connsiteY23" fmla="*/ 266700 h 473869"/>
                <a:gd name="connsiteX24" fmla="*/ 435769 w 2569369"/>
                <a:gd name="connsiteY24" fmla="*/ 259557 h 473869"/>
                <a:gd name="connsiteX25" fmla="*/ 557213 w 2569369"/>
                <a:gd name="connsiteY25" fmla="*/ 238125 h 473869"/>
                <a:gd name="connsiteX26" fmla="*/ 842963 w 2569369"/>
                <a:gd name="connsiteY26" fmla="*/ 192882 h 473869"/>
                <a:gd name="connsiteX27" fmla="*/ 1045369 w 2569369"/>
                <a:gd name="connsiteY27" fmla="*/ 164307 h 473869"/>
                <a:gd name="connsiteX28" fmla="*/ 1335882 w 2569369"/>
                <a:gd name="connsiteY28" fmla="*/ 119063 h 473869"/>
                <a:gd name="connsiteX29" fmla="*/ 1557338 w 2569369"/>
                <a:gd name="connsiteY29" fmla="*/ 97632 h 473869"/>
                <a:gd name="connsiteX30" fmla="*/ 1897857 w 2569369"/>
                <a:gd name="connsiteY30" fmla="*/ 61913 h 473869"/>
                <a:gd name="connsiteX31" fmla="*/ 1990725 w 2569369"/>
                <a:gd name="connsiteY31" fmla="*/ 54769 h 473869"/>
                <a:gd name="connsiteX32" fmla="*/ 2016919 w 2569369"/>
                <a:gd name="connsiteY32" fmla="*/ 33338 h 473869"/>
                <a:gd name="connsiteX33" fmla="*/ 2040732 w 2569369"/>
                <a:gd name="connsiteY33" fmla="*/ 16669 h 473869"/>
                <a:gd name="connsiteX34" fmla="*/ 2069307 w 2569369"/>
                <a:gd name="connsiteY34" fmla="*/ 4763 h 473869"/>
                <a:gd name="connsiteX35" fmla="*/ 2105025 w 2569369"/>
                <a:gd name="connsiteY35" fmla="*/ 0 h 473869"/>
                <a:gd name="connsiteX36" fmla="*/ 2150269 w 2569369"/>
                <a:gd name="connsiteY36" fmla="*/ 7144 h 473869"/>
                <a:gd name="connsiteX37" fmla="*/ 2238375 w 2569369"/>
                <a:gd name="connsiteY37" fmla="*/ 26194 h 473869"/>
                <a:gd name="connsiteX38" fmla="*/ 2345532 w 2569369"/>
                <a:gd name="connsiteY38" fmla="*/ 57150 h 473869"/>
                <a:gd name="connsiteX39" fmla="*/ 2424113 w 2569369"/>
                <a:gd name="connsiteY39" fmla="*/ 88107 h 473869"/>
                <a:gd name="connsiteX40" fmla="*/ 2483644 w 2569369"/>
                <a:gd name="connsiteY40" fmla="*/ 119063 h 473869"/>
                <a:gd name="connsiteX41" fmla="*/ 2514600 w 2569369"/>
                <a:gd name="connsiteY41" fmla="*/ 140494 h 473869"/>
                <a:gd name="connsiteX42" fmla="*/ 2543175 w 2569369"/>
                <a:gd name="connsiteY42" fmla="*/ 169069 h 473869"/>
                <a:gd name="connsiteX43" fmla="*/ 2559844 w 2569369"/>
                <a:gd name="connsiteY43" fmla="*/ 192882 h 473869"/>
                <a:gd name="connsiteX44" fmla="*/ 2569369 w 2569369"/>
                <a:gd name="connsiteY44" fmla="*/ 216694 h 473869"/>
                <a:gd name="connsiteX45" fmla="*/ 2564607 w 2569369"/>
                <a:gd name="connsiteY45" fmla="*/ 245269 h 473869"/>
                <a:gd name="connsiteX46" fmla="*/ 2538413 w 2569369"/>
                <a:gd name="connsiteY46" fmla="*/ 264319 h 473869"/>
                <a:gd name="connsiteX47" fmla="*/ 2500313 w 2569369"/>
                <a:gd name="connsiteY47" fmla="*/ 276225 h 473869"/>
                <a:gd name="connsiteX48" fmla="*/ 2431257 w 2569369"/>
                <a:gd name="connsiteY48" fmla="*/ 273844 h 473869"/>
                <a:gd name="connsiteX49" fmla="*/ 2271713 w 2569369"/>
                <a:gd name="connsiteY49" fmla="*/ 259557 h 473869"/>
                <a:gd name="connsiteX50" fmla="*/ 2035969 w 2569369"/>
                <a:gd name="connsiteY50" fmla="*/ 254794 h 473869"/>
                <a:gd name="connsiteX51" fmla="*/ 1762125 w 2569369"/>
                <a:gd name="connsiteY51" fmla="*/ 257175 h 473869"/>
                <a:gd name="connsiteX52" fmla="*/ 1626394 w 2569369"/>
                <a:gd name="connsiteY52" fmla="*/ 2619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9369" h="473869">
                  <a:moveTo>
                    <a:pt x="1626394" y="261938"/>
                  </a:moveTo>
                  <a:lnTo>
                    <a:pt x="1269207" y="297657"/>
                  </a:lnTo>
                  <a:lnTo>
                    <a:pt x="957263" y="347663"/>
                  </a:lnTo>
                  <a:lnTo>
                    <a:pt x="669132" y="392907"/>
                  </a:lnTo>
                  <a:lnTo>
                    <a:pt x="521494" y="419100"/>
                  </a:lnTo>
                  <a:lnTo>
                    <a:pt x="461963" y="433388"/>
                  </a:lnTo>
                  <a:lnTo>
                    <a:pt x="357188" y="473869"/>
                  </a:lnTo>
                  <a:lnTo>
                    <a:pt x="338138" y="473869"/>
                  </a:lnTo>
                  <a:lnTo>
                    <a:pt x="290513" y="457200"/>
                  </a:lnTo>
                  <a:lnTo>
                    <a:pt x="207169" y="411957"/>
                  </a:lnTo>
                  <a:lnTo>
                    <a:pt x="157163" y="378619"/>
                  </a:lnTo>
                  <a:lnTo>
                    <a:pt x="102394" y="328613"/>
                  </a:lnTo>
                  <a:lnTo>
                    <a:pt x="69057" y="295275"/>
                  </a:lnTo>
                  <a:lnTo>
                    <a:pt x="33338" y="250032"/>
                  </a:lnTo>
                  <a:lnTo>
                    <a:pt x="9525" y="214313"/>
                  </a:lnTo>
                  <a:lnTo>
                    <a:pt x="0" y="188119"/>
                  </a:lnTo>
                  <a:lnTo>
                    <a:pt x="2382" y="159544"/>
                  </a:lnTo>
                  <a:lnTo>
                    <a:pt x="11907" y="150019"/>
                  </a:lnTo>
                  <a:lnTo>
                    <a:pt x="35719" y="150019"/>
                  </a:lnTo>
                  <a:lnTo>
                    <a:pt x="109538" y="190500"/>
                  </a:lnTo>
                  <a:lnTo>
                    <a:pt x="209550" y="235744"/>
                  </a:lnTo>
                  <a:lnTo>
                    <a:pt x="264319" y="259557"/>
                  </a:lnTo>
                  <a:lnTo>
                    <a:pt x="295275" y="264319"/>
                  </a:lnTo>
                  <a:lnTo>
                    <a:pt x="352425" y="266700"/>
                  </a:lnTo>
                  <a:lnTo>
                    <a:pt x="435769" y="259557"/>
                  </a:lnTo>
                  <a:lnTo>
                    <a:pt x="557213" y="238125"/>
                  </a:lnTo>
                  <a:lnTo>
                    <a:pt x="842963" y="192882"/>
                  </a:lnTo>
                  <a:lnTo>
                    <a:pt x="1045369" y="164307"/>
                  </a:lnTo>
                  <a:lnTo>
                    <a:pt x="1335882" y="119063"/>
                  </a:lnTo>
                  <a:lnTo>
                    <a:pt x="1557338" y="97632"/>
                  </a:lnTo>
                  <a:lnTo>
                    <a:pt x="1897857" y="61913"/>
                  </a:lnTo>
                  <a:lnTo>
                    <a:pt x="1990725" y="54769"/>
                  </a:lnTo>
                  <a:lnTo>
                    <a:pt x="2016919" y="33338"/>
                  </a:lnTo>
                  <a:lnTo>
                    <a:pt x="2040732" y="16669"/>
                  </a:lnTo>
                  <a:lnTo>
                    <a:pt x="2069307" y="4763"/>
                  </a:lnTo>
                  <a:lnTo>
                    <a:pt x="2105025" y="0"/>
                  </a:lnTo>
                  <a:lnTo>
                    <a:pt x="2150269" y="7144"/>
                  </a:lnTo>
                  <a:lnTo>
                    <a:pt x="2238375" y="26194"/>
                  </a:lnTo>
                  <a:lnTo>
                    <a:pt x="2345532" y="57150"/>
                  </a:lnTo>
                  <a:lnTo>
                    <a:pt x="2424113" y="88107"/>
                  </a:lnTo>
                  <a:lnTo>
                    <a:pt x="2483644" y="119063"/>
                  </a:lnTo>
                  <a:lnTo>
                    <a:pt x="2514600" y="140494"/>
                  </a:lnTo>
                  <a:lnTo>
                    <a:pt x="2543175" y="169069"/>
                  </a:lnTo>
                  <a:lnTo>
                    <a:pt x="2559844" y="192882"/>
                  </a:lnTo>
                  <a:lnTo>
                    <a:pt x="2569369" y="216694"/>
                  </a:lnTo>
                  <a:lnTo>
                    <a:pt x="2564607" y="245269"/>
                  </a:lnTo>
                  <a:lnTo>
                    <a:pt x="2538413" y="264319"/>
                  </a:lnTo>
                  <a:lnTo>
                    <a:pt x="2500313" y="276225"/>
                  </a:lnTo>
                  <a:lnTo>
                    <a:pt x="2431257" y="273844"/>
                  </a:lnTo>
                  <a:lnTo>
                    <a:pt x="2271713" y="259557"/>
                  </a:lnTo>
                  <a:lnTo>
                    <a:pt x="2035969" y="254794"/>
                  </a:lnTo>
                  <a:lnTo>
                    <a:pt x="1762125" y="257175"/>
                  </a:lnTo>
                  <a:lnTo>
                    <a:pt x="162639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9C1C22E-C598-2545-8F6F-D378B39B85AB}"/>
                </a:ext>
              </a:extLst>
            </p:cNvPr>
            <p:cNvSpPr/>
            <p:nvPr/>
          </p:nvSpPr>
          <p:spPr>
            <a:xfrm>
              <a:off x="3551238" y="4011613"/>
              <a:ext cx="1444625" cy="1720850"/>
            </a:xfrm>
            <a:custGeom>
              <a:avLst/>
              <a:gdLst>
                <a:gd name="connsiteX0" fmla="*/ 807244 w 1445419"/>
                <a:gd name="connsiteY0" fmla="*/ 1331119 h 1719263"/>
                <a:gd name="connsiteX1" fmla="*/ 633412 w 1445419"/>
                <a:gd name="connsiteY1" fmla="*/ 1454944 h 1719263"/>
                <a:gd name="connsiteX2" fmla="*/ 483394 w 1445419"/>
                <a:gd name="connsiteY2" fmla="*/ 1543050 h 1719263"/>
                <a:gd name="connsiteX3" fmla="*/ 314325 w 1445419"/>
                <a:gd name="connsiteY3" fmla="*/ 1621632 h 1719263"/>
                <a:gd name="connsiteX4" fmla="*/ 128587 w 1445419"/>
                <a:gd name="connsiteY4" fmla="*/ 1693069 h 1719263"/>
                <a:gd name="connsiteX5" fmla="*/ 59531 w 1445419"/>
                <a:gd name="connsiteY5" fmla="*/ 1716882 h 1719263"/>
                <a:gd name="connsiteX6" fmla="*/ 35719 w 1445419"/>
                <a:gd name="connsiteY6" fmla="*/ 1719263 h 1719263"/>
                <a:gd name="connsiteX7" fmla="*/ 14287 w 1445419"/>
                <a:gd name="connsiteY7" fmla="*/ 1719263 h 1719263"/>
                <a:gd name="connsiteX8" fmla="*/ 2381 w 1445419"/>
                <a:gd name="connsiteY8" fmla="*/ 1709738 h 1719263"/>
                <a:gd name="connsiteX9" fmla="*/ 0 w 1445419"/>
                <a:gd name="connsiteY9" fmla="*/ 1695450 h 1719263"/>
                <a:gd name="connsiteX10" fmla="*/ 9525 w 1445419"/>
                <a:gd name="connsiteY10" fmla="*/ 1674019 h 1719263"/>
                <a:gd name="connsiteX11" fmla="*/ 28575 w 1445419"/>
                <a:gd name="connsiteY11" fmla="*/ 1654969 h 1719263"/>
                <a:gd name="connsiteX12" fmla="*/ 71437 w 1445419"/>
                <a:gd name="connsiteY12" fmla="*/ 1631157 h 1719263"/>
                <a:gd name="connsiteX13" fmla="*/ 128587 w 1445419"/>
                <a:gd name="connsiteY13" fmla="*/ 1602582 h 1719263"/>
                <a:gd name="connsiteX14" fmla="*/ 216694 w 1445419"/>
                <a:gd name="connsiteY14" fmla="*/ 1554957 h 1719263"/>
                <a:gd name="connsiteX15" fmla="*/ 342900 w 1445419"/>
                <a:gd name="connsiteY15" fmla="*/ 1473994 h 1719263"/>
                <a:gd name="connsiteX16" fmla="*/ 461962 w 1445419"/>
                <a:gd name="connsiteY16" fmla="*/ 1388269 h 1719263"/>
                <a:gd name="connsiteX17" fmla="*/ 581025 w 1445419"/>
                <a:gd name="connsiteY17" fmla="*/ 1288257 h 1719263"/>
                <a:gd name="connsiteX18" fmla="*/ 661987 w 1445419"/>
                <a:gd name="connsiteY18" fmla="*/ 1214438 h 1719263"/>
                <a:gd name="connsiteX19" fmla="*/ 745331 w 1445419"/>
                <a:gd name="connsiteY19" fmla="*/ 1121569 h 1719263"/>
                <a:gd name="connsiteX20" fmla="*/ 814387 w 1445419"/>
                <a:gd name="connsiteY20" fmla="*/ 1035844 h 1719263"/>
                <a:gd name="connsiteX21" fmla="*/ 883444 w 1445419"/>
                <a:gd name="connsiteY21" fmla="*/ 933450 h 1719263"/>
                <a:gd name="connsiteX22" fmla="*/ 947737 w 1445419"/>
                <a:gd name="connsiteY22" fmla="*/ 821532 h 1719263"/>
                <a:gd name="connsiteX23" fmla="*/ 1021556 w 1445419"/>
                <a:gd name="connsiteY23" fmla="*/ 650082 h 1719263"/>
                <a:gd name="connsiteX24" fmla="*/ 1064419 w 1445419"/>
                <a:gd name="connsiteY24" fmla="*/ 481013 h 1719263"/>
                <a:gd name="connsiteX25" fmla="*/ 1102519 w 1445419"/>
                <a:gd name="connsiteY25" fmla="*/ 326232 h 1719263"/>
                <a:gd name="connsiteX26" fmla="*/ 1109662 w 1445419"/>
                <a:gd name="connsiteY26" fmla="*/ 269082 h 1719263"/>
                <a:gd name="connsiteX27" fmla="*/ 1109662 w 1445419"/>
                <a:gd name="connsiteY27" fmla="*/ 221457 h 1719263"/>
                <a:gd name="connsiteX28" fmla="*/ 1100137 w 1445419"/>
                <a:gd name="connsiteY28" fmla="*/ 171450 h 1719263"/>
                <a:gd name="connsiteX29" fmla="*/ 1088231 w 1445419"/>
                <a:gd name="connsiteY29" fmla="*/ 126207 h 1719263"/>
                <a:gd name="connsiteX30" fmla="*/ 1019175 w 1445419"/>
                <a:gd name="connsiteY30" fmla="*/ 19050 h 1719263"/>
                <a:gd name="connsiteX31" fmla="*/ 1169194 w 1445419"/>
                <a:gd name="connsiteY31" fmla="*/ 0 h 1719263"/>
                <a:gd name="connsiteX32" fmla="*/ 1335881 w 1445419"/>
                <a:gd name="connsiteY32" fmla="*/ 138113 h 1719263"/>
                <a:gd name="connsiteX33" fmla="*/ 1404937 w 1445419"/>
                <a:gd name="connsiteY33" fmla="*/ 197644 h 1719263"/>
                <a:gd name="connsiteX34" fmla="*/ 1428750 w 1445419"/>
                <a:gd name="connsiteY34" fmla="*/ 219075 h 1719263"/>
                <a:gd name="connsiteX35" fmla="*/ 1440656 w 1445419"/>
                <a:gd name="connsiteY35" fmla="*/ 238125 h 1719263"/>
                <a:gd name="connsiteX36" fmla="*/ 1445419 w 1445419"/>
                <a:gd name="connsiteY36" fmla="*/ 266700 h 1719263"/>
                <a:gd name="connsiteX37" fmla="*/ 1433512 w 1445419"/>
                <a:gd name="connsiteY37" fmla="*/ 304800 h 1719263"/>
                <a:gd name="connsiteX38" fmla="*/ 1404937 w 1445419"/>
                <a:gd name="connsiteY38" fmla="*/ 333375 h 1719263"/>
                <a:gd name="connsiteX39" fmla="*/ 1378744 w 1445419"/>
                <a:gd name="connsiteY39" fmla="*/ 352425 h 1719263"/>
                <a:gd name="connsiteX40" fmla="*/ 1371600 w 1445419"/>
                <a:gd name="connsiteY40" fmla="*/ 364332 h 1719263"/>
                <a:gd name="connsiteX41" fmla="*/ 1350169 w 1445419"/>
                <a:gd name="connsiteY41" fmla="*/ 452438 h 1719263"/>
                <a:gd name="connsiteX42" fmla="*/ 1297781 w 1445419"/>
                <a:gd name="connsiteY42" fmla="*/ 652463 h 1719263"/>
                <a:gd name="connsiteX43" fmla="*/ 1281112 w 1445419"/>
                <a:gd name="connsiteY43" fmla="*/ 697707 h 1719263"/>
                <a:gd name="connsiteX44" fmla="*/ 1245394 w 1445419"/>
                <a:gd name="connsiteY44" fmla="*/ 778669 h 1719263"/>
                <a:gd name="connsiteX45" fmla="*/ 1150144 w 1445419"/>
                <a:gd name="connsiteY45" fmla="*/ 942975 h 1719263"/>
                <a:gd name="connsiteX46" fmla="*/ 1066800 w 1445419"/>
                <a:gd name="connsiteY46" fmla="*/ 1069182 h 1719263"/>
                <a:gd name="connsiteX47" fmla="*/ 988219 w 1445419"/>
                <a:gd name="connsiteY47" fmla="*/ 1162050 h 1719263"/>
                <a:gd name="connsiteX48" fmla="*/ 807244 w 1445419"/>
                <a:gd name="connsiteY48" fmla="*/ 1331119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5419" h="1719263">
                  <a:moveTo>
                    <a:pt x="807244" y="1331119"/>
                  </a:moveTo>
                  <a:lnTo>
                    <a:pt x="633412" y="1454944"/>
                  </a:lnTo>
                  <a:lnTo>
                    <a:pt x="483394" y="1543050"/>
                  </a:lnTo>
                  <a:lnTo>
                    <a:pt x="314325" y="1621632"/>
                  </a:lnTo>
                  <a:lnTo>
                    <a:pt x="128587" y="1693069"/>
                  </a:lnTo>
                  <a:lnTo>
                    <a:pt x="59531" y="1716882"/>
                  </a:lnTo>
                  <a:lnTo>
                    <a:pt x="35719" y="1719263"/>
                  </a:lnTo>
                  <a:lnTo>
                    <a:pt x="14287" y="1719263"/>
                  </a:lnTo>
                  <a:lnTo>
                    <a:pt x="2381" y="1709738"/>
                  </a:lnTo>
                  <a:lnTo>
                    <a:pt x="0" y="1695450"/>
                  </a:lnTo>
                  <a:lnTo>
                    <a:pt x="9525" y="1674019"/>
                  </a:lnTo>
                  <a:lnTo>
                    <a:pt x="28575" y="1654969"/>
                  </a:lnTo>
                  <a:lnTo>
                    <a:pt x="71437" y="1631157"/>
                  </a:lnTo>
                  <a:lnTo>
                    <a:pt x="128587" y="1602582"/>
                  </a:lnTo>
                  <a:lnTo>
                    <a:pt x="216694" y="1554957"/>
                  </a:lnTo>
                  <a:lnTo>
                    <a:pt x="342900" y="1473994"/>
                  </a:lnTo>
                  <a:lnTo>
                    <a:pt x="461962" y="1388269"/>
                  </a:lnTo>
                  <a:lnTo>
                    <a:pt x="581025" y="1288257"/>
                  </a:lnTo>
                  <a:lnTo>
                    <a:pt x="661987" y="1214438"/>
                  </a:lnTo>
                  <a:lnTo>
                    <a:pt x="745331" y="1121569"/>
                  </a:lnTo>
                  <a:lnTo>
                    <a:pt x="814387" y="1035844"/>
                  </a:lnTo>
                  <a:lnTo>
                    <a:pt x="883444" y="933450"/>
                  </a:lnTo>
                  <a:lnTo>
                    <a:pt x="947737" y="821532"/>
                  </a:lnTo>
                  <a:lnTo>
                    <a:pt x="1021556" y="650082"/>
                  </a:lnTo>
                  <a:lnTo>
                    <a:pt x="1064419" y="481013"/>
                  </a:lnTo>
                  <a:lnTo>
                    <a:pt x="1102519" y="326232"/>
                  </a:lnTo>
                  <a:lnTo>
                    <a:pt x="1109662" y="269082"/>
                  </a:lnTo>
                  <a:lnTo>
                    <a:pt x="1109662" y="221457"/>
                  </a:lnTo>
                  <a:lnTo>
                    <a:pt x="1100137" y="171450"/>
                  </a:lnTo>
                  <a:lnTo>
                    <a:pt x="1088231" y="126207"/>
                  </a:lnTo>
                  <a:lnTo>
                    <a:pt x="1019175" y="19050"/>
                  </a:lnTo>
                  <a:lnTo>
                    <a:pt x="1169194" y="0"/>
                  </a:lnTo>
                  <a:lnTo>
                    <a:pt x="1335881" y="138113"/>
                  </a:lnTo>
                  <a:lnTo>
                    <a:pt x="1404937" y="197644"/>
                  </a:lnTo>
                  <a:lnTo>
                    <a:pt x="1428750" y="219075"/>
                  </a:lnTo>
                  <a:lnTo>
                    <a:pt x="1440656" y="238125"/>
                  </a:lnTo>
                  <a:lnTo>
                    <a:pt x="1445419" y="266700"/>
                  </a:lnTo>
                  <a:lnTo>
                    <a:pt x="1433512" y="304800"/>
                  </a:lnTo>
                  <a:lnTo>
                    <a:pt x="1404937" y="333375"/>
                  </a:lnTo>
                  <a:lnTo>
                    <a:pt x="1378744" y="352425"/>
                  </a:lnTo>
                  <a:lnTo>
                    <a:pt x="1371600" y="364332"/>
                  </a:lnTo>
                  <a:lnTo>
                    <a:pt x="1350169" y="452438"/>
                  </a:lnTo>
                  <a:lnTo>
                    <a:pt x="1297781" y="652463"/>
                  </a:lnTo>
                  <a:lnTo>
                    <a:pt x="1281112" y="697707"/>
                  </a:lnTo>
                  <a:lnTo>
                    <a:pt x="1245394" y="778669"/>
                  </a:lnTo>
                  <a:lnTo>
                    <a:pt x="1150144" y="942975"/>
                  </a:lnTo>
                  <a:lnTo>
                    <a:pt x="1066800" y="1069182"/>
                  </a:lnTo>
                  <a:lnTo>
                    <a:pt x="988219" y="1162050"/>
                  </a:lnTo>
                  <a:lnTo>
                    <a:pt x="807244" y="1331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44912D3E-C614-4845-B6FD-E6A250C214AA}"/>
                </a:ext>
              </a:extLst>
            </p:cNvPr>
            <p:cNvSpPr/>
            <p:nvPr/>
          </p:nvSpPr>
          <p:spPr>
            <a:xfrm>
              <a:off x="4829175" y="4919663"/>
              <a:ext cx="1009650" cy="812800"/>
            </a:xfrm>
            <a:custGeom>
              <a:avLst/>
              <a:gdLst>
                <a:gd name="connsiteX0" fmla="*/ 609600 w 1009650"/>
                <a:gd name="connsiteY0" fmla="*/ 452437 h 812006"/>
                <a:gd name="connsiteX1" fmla="*/ 481013 w 1009650"/>
                <a:gd name="connsiteY1" fmla="*/ 333375 h 812006"/>
                <a:gd name="connsiteX2" fmla="*/ 404813 w 1009650"/>
                <a:gd name="connsiteY2" fmla="*/ 271462 h 812006"/>
                <a:gd name="connsiteX3" fmla="*/ 333375 w 1009650"/>
                <a:gd name="connsiteY3" fmla="*/ 219075 h 812006"/>
                <a:gd name="connsiteX4" fmla="*/ 264319 w 1009650"/>
                <a:gd name="connsiteY4" fmla="*/ 173831 h 812006"/>
                <a:gd name="connsiteX5" fmla="*/ 202406 w 1009650"/>
                <a:gd name="connsiteY5" fmla="*/ 138112 h 812006"/>
                <a:gd name="connsiteX6" fmla="*/ 130969 w 1009650"/>
                <a:gd name="connsiteY6" fmla="*/ 104775 h 812006"/>
                <a:gd name="connsiteX7" fmla="*/ 28575 w 1009650"/>
                <a:gd name="connsiteY7" fmla="*/ 76200 h 812006"/>
                <a:gd name="connsiteX8" fmla="*/ 9525 w 1009650"/>
                <a:gd name="connsiteY8" fmla="*/ 59531 h 812006"/>
                <a:gd name="connsiteX9" fmla="*/ 0 w 1009650"/>
                <a:gd name="connsiteY9" fmla="*/ 35718 h 812006"/>
                <a:gd name="connsiteX10" fmla="*/ 2381 w 1009650"/>
                <a:gd name="connsiteY10" fmla="*/ 19050 h 812006"/>
                <a:gd name="connsiteX11" fmla="*/ 19050 w 1009650"/>
                <a:gd name="connsiteY11" fmla="*/ 7143 h 812006"/>
                <a:gd name="connsiteX12" fmla="*/ 54769 w 1009650"/>
                <a:gd name="connsiteY12" fmla="*/ 0 h 812006"/>
                <a:gd name="connsiteX13" fmla="*/ 90488 w 1009650"/>
                <a:gd name="connsiteY13" fmla="*/ 2381 h 812006"/>
                <a:gd name="connsiteX14" fmla="*/ 211931 w 1009650"/>
                <a:gd name="connsiteY14" fmla="*/ 30956 h 812006"/>
                <a:gd name="connsiteX15" fmla="*/ 373856 w 1009650"/>
                <a:gd name="connsiteY15" fmla="*/ 76200 h 812006"/>
                <a:gd name="connsiteX16" fmla="*/ 528638 w 1009650"/>
                <a:gd name="connsiteY16" fmla="*/ 126206 h 812006"/>
                <a:gd name="connsiteX17" fmla="*/ 673894 w 1009650"/>
                <a:gd name="connsiteY17" fmla="*/ 185737 h 812006"/>
                <a:gd name="connsiteX18" fmla="*/ 788194 w 1009650"/>
                <a:gd name="connsiteY18" fmla="*/ 245268 h 812006"/>
                <a:gd name="connsiteX19" fmla="*/ 902494 w 1009650"/>
                <a:gd name="connsiteY19" fmla="*/ 319087 h 812006"/>
                <a:gd name="connsiteX20" fmla="*/ 933450 w 1009650"/>
                <a:gd name="connsiteY20" fmla="*/ 361950 h 812006"/>
                <a:gd name="connsiteX21" fmla="*/ 962025 w 1009650"/>
                <a:gd name="connsiteY21" fmla="*/ 416718 h 812006"/>
                <a:gd name="connsiteX22" fmla="*/ 983456 w 1009650"/>
                <a:gd name="connsiteY22" fmla="*/ 469106 h 812006"/>
                <a:gd name="connsiteX23" fmla="*/ 1000125 w 1009650"/>
                <a:gd name="connsiteY23" fmla="*/ 528637 h 812006"/>
                <a:gd name="connsiteX24" fmla="*/ 1009650 w 1009650"/>
                <a:gd name="connsiteY24" fmla="*/ 595312 h 812006"/>
                <a:gd name="connsiteX25" fmla="*/ 1009650 w 1009650"/>
                <a:gd name="connsiteY25" fmla="*/ 654843 h 812006"/>
                <a:gd name="connsiteX26" fmla="*/ 1002506 w 1009650"/>
                <a:gd name="connsiteY26" fmla="*/ 709612 h 812006"/>
                <a:gd name="connsiteX27" fmla="*/ 988219 w 1009650"/>
                <a:gd name="connsiteY27" fmla="*/ 747712 h 812006"/>
                <a:gd name="connsiteX28" fmla="*/ 971550 w 1009650"/>
                <a:gd name="connsiteY28" fmla="*/ 781050 h 812006"/>
                <a:gd name="connsiteX29" fmla="*/ 952500 w 1009650"/>
                <a:gd name="connsiteY29" fmla="*/ 800100 h 812006"/>
                <a:gd name="connsiteX30" fmla="*/ 916781 w 1009650"/>
                <a:gd name="connsiteY30" fmla="*/ 809625 h 812006"/>
                <a:gd name="connsiteX31" fmla="*/ 892969 w 1009650"/>
                <a:gd name="connsiteY31" fmla="*/ 812006 h 812006"/>
                <a:gd name="connsiteX32" fmla="*/ 864394 w 1009650"/>
                <a:gd name="connsiteY32" fmla="*/ 795337 h 812006"/>
                <a:gd name="connsiteX33" fmla="*/ 828675 w 1009650"/>
                <a:gd name="connsiteY33" fmla="*/ 764381 h 812006"/>
                <a:gd name="connsiteX34" fmla="*/ 783431 w 1009650"/>
                <a:gd name="connsiteY34" fmla="*/ 707231 h 812006"/>
                <a:gd name="connsiteX35" fmla="*/ 735806 w 1009650"/>
                <a:gd name="connsiteY35" fmla="*/ 633412 h 812006"/>
                <a:gd name="connsiteX36" fmla="*/ 688181 w 1009650"/>
                <a:gd name="connsiteY36" fmla="*/ 542925 h 812006"/>
                <a:gd name="connsiteX37" fmla="*/ 673894 w 1009650"/>
                <a:gd name="connsiteY37" fmla="*/ 514350 h 812006"/>
                <a:gd name="connsiteX38" fmla="*/ 609600 w 1009650"/>
                <a:gd name="connsiteY38" fmla="*/ 452437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9650" h="812006">
                  <a:moveTo>
                    <a:pt x="609600" y="452437"/>
                  </a:moveTo>
                  <a:lnTo>
                    <a:pt x="481013" y="333375"/>
                  </a:lnTo>
                  <a:lnTo>
                    <a:pt x="404813" y="271462"/>
                  </a:lnTo>
                  <a:lnTo>
                    <a:pt x="333375" y="219075"/>
                  </a:lnTo>
                  <a:lnTo>
                    <a:pt x="264319" y="173831"/>
                  </a:lnTo>
                  <a:lnTo>
                    <a:pt x="202406" y="138112"/>
                  </a:lnTo>
                  <a:lnTo>
                    <a:pt x="130969" y="104775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2381" y="19050"/>
                  </a:lnTo>
                  <a:lnTo>
                    <a:pt x="19050" y="7143"/>
                  </a:lnTo>
                  <a:lnTo>
                    <a:pt x="54769" y="0"/>
                  </a:lnTo>
                  <a:lnTo>
                    <a:pt x="90488" y="2381"/>
                  </a:lnTo>
                  <a:lnTo>
                    <a:pt x="211931" y="30956"/>
                  </a:lnTo>
                  <a:lnTo>
                    <a:pt x="373856" y="76200"/>
                  </a:lnTo>
                  <a:lnTo>
                    <a:pt x="528638" y="126206"/>
                  </a:lnTo>
                  <a:lnTo>
                    <a:pt x="673894" y="185737"/>
                  </a:lnTo>
                  <a:lnTo>
                    <a:pt x="788194" y="245268"/>
                  </a:lnTo>
                  <a:lnTo>
                    <a:pt x="902494" y="319087"/>
                  </a:lnTo>
                  <a:lnTo>
                    <a:pt x="933450" y="361950"/>
                  </a:lnTo>
                  <a:lnTo>
                    <a:pt x="962025" y="416718"/>
                  </a:lnTo>
                  <a:lnTo>
                    <a:pt x="983456" y="469106"/>
                  </a:lnTo>
                  <a:lnTo>
                    <a:pt x="1000125" y="528637"/>
                  </a:lnTo>
                  <a:lnTo>
                    <a:pt x="1009650" y="595312"/>
                  </a:lnTo>
                  <a:lnTo>
                    <a:pt x="1009650" y="654843"/>
                  </a:lnTo>
                  <a:lnTo>
                    <a:pt x="1002506" y="709612"/>
                  </a:lnTo>
                  <a:lnTo>
                    <a:pt x="988219" y="747712"/>
                  </a:lnTo>
                  <a:lnTo>
                    <a:pt x="971550" y="781050"/>
                  </a:lnTo>
                  <a:lnTo>
                    <a:pt x="952500" y="800100"/>
                  </a:lnTo>
                  <a:lnTo>
                    <a:pt x="916781" y="809625"/>
                  </a:lnTo>
                  <a:lnTo>
                    <a:pt x="892969" y="812006"/>
                  </a:lnTo>
                  <a:lnTo>
                    <a:pt x="864394" y="795337"/>
                  </a:lnTo>
                  <a:lnTo>
                    <a:pt x="828675" y="764381"/>
                  </a:lnTo>
                  <a:lnTo>
                    <a:pt x="783431" y="707231"/>
                  </a:lnTo>
                  <a:lnTo>
                    <a:pt x="735806" y="633412"/>
                  </a:lnTo>
                  <a:lnTo>
                    <a:pt x="688181" y="542925"/>
                  </a:lnTo>
                  <a:lnTo>
                    <a:pt x="673894" y="514350"/>
                  </a:lnTo>
                  <a:lnTo>
                    <a:pt x="60960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917164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28648A6-0074-374B-BCCB-FD9964C40054}"/>
              </a:ext>
            </a:extLst>
          </p:cNvPr>
          <p:cNvSpPr/>
          <p:nvPr/>
        </p:nvSpPr>
        <p:spPr>
          <a:xfrm>
            <a:off x="2886075" y="1655763"/>
            <a:ext cx="1700213" cy="993775"/>
          </a:xfrm>
          <a:custGeom>
            <a:avLst/>
            <a:gdLst>
              <a:gd name="connsiteX0" fmla="*/ 635794 w 1700213"/>
              <a:gd name="connsiteY0" fmla="*/ 833437 h 995362"/>
              <a:gd name="connsiteX1" fmla="*/ 461963 w 1700213"/>
              <a:gd name="connsiteY1" fmla="*/ 897731 h 995362"/>
              <a:gd name="connsiteX2" fmla="*/ 338138 w 1700213"/>
              <a:gd name="connsiteY2" fmla="*/ 935831 h 995362"/>
              <a:gd name="connsiteX3" fmla="*/ 135731 w 1700213"/>
              <a:gd name="connsiteY3" fmla="*/ 995362 h 995362"/>
              <a:gd name="connsiteX4" fmla="*/ 0 w 1700213"/>
              <a:gd name="connsiteY4" fmla="*/ 942975 h 995362"/>
              <a:gd name="connsiteX5" fmla="*/ 185738 w 1700213"/>
              <a:gd name="connsiteY5" fmla="*/ 871537 h 995362"/>
              <a:gd name="connsiteX6" fmla="*/ 421481 w 1700213"/>
              <a:gd name="connsiteY6" fmla="*/ 762000 h 995362"/>
              <a:gd name="connsiteX7" fmla="*/ 590550 w 1700213"/>
              <a:gd name="connsiteY7" fmla="*/ 669131 h 995362"/>
              <a:gd name="connsiteX8" fmla="*/ 769144 w 1700213"/>
              <a:gd name="connsiteY8" fmla="*/ 571500 h 995362"/>
              <a:gd name="connsiteX9" fmla="*/ 931069 w 1700213"/>
              <a:gd name="connsiteY9" fmla="*/ 481012 h 995362"/>
              <a:gd name="connsiteX10" fmla="*/ 1088231 w 1700213"/>
              <a:gd name="connsiteY10" fmla="*/ 383381 h 995362"/>
              <a:gd name="connsiteX11" fmla="*/ 1188244 w 1700213"/>
              <a:gd name="connsiteY11" fmla="*/ 316706 h 995362"/>
              <a:gd name="connsiteX12" fmla="*/ 1238250 w 1700213"/>
              <a:gd name="connsiteY12" fmla="*/ 276225 h 995362"/>
              <a:gd name="connsiteX13" fmla="*/ 1266825 w 1700213"/>
              <a:gd name="connsiteY13" fmla="*/ 245269 h 995362"/>
              <a:gd name="connsiteX14" fmla="*/ 1278731 w 1700213"/>
              <a:gd name="connsiteY14" fmla="*/ 221456 h 995362"/>
              <a:gd name="connsiteX15" fmla="*/ 1283494 w 1700213"/>
              <a:gd name="connsiteY15" fmla="*/ 200025 h 995362"/>
              <a:gd name="connsiteX16" fmla="*/ 1283494 w 1700213"/>
              <a:gd name="connsiteY16" fmla="*/ 180975 h 995362"/>
              <a:gd name="connsiteX17" fmla="*/ 1273969 w 1700213"/>
              <a:gd name="connsiteY17" fmla="*/ 157162 h 995362"/>
              <a:gd name="connsiteX18" fmla="*/ 1238250 w 1700213"/>
              <a:gd name="connsiteY18" fmla="*/ 111919 h 995362"/>
              <a:gd name="connsiteX19" fmla="*/ 1195388 w 1700213"/>
              <a:gd name="connsiteY19" fmla="*/ 66675 h 995362"/>
              <a:gd name="connsiteX20" fmla="*/ 1178719 w 1700213"/>
              <a:gd name="connsiteY20" fmla="*/ 50006 h 995362"/>
              <a:gd name="connsiteX21" fmla="*/ 1173956 w 1700213"/>
              <a:gd name="connsiteY21" fmla="*/ 30956 h 995362"/>
              <a:gd name="connsiteX22" fmla="*/ 1173956 w 1700213"/>
              <a:gd name="connsiteY22" fmla="*/ 19050 h 995362"/>
              <a:gd name="connsiteX23" fmla="*/ 1181100 w 1700213"/>
              <a:gd name="connsiteY23" fmla="*/ 7144 h 995362"/>
              <a:gd name="connsiteX24" fmla="*/ 1204913 w 1700213"/>
              <a:gd name="connsiteY24" fmla="*/ 0 h 995362"/>
              <a:gd name="connsiteX25" fmla="*/ 1245394 w 1700213"/>
              <a:gd name="connsiteY25" fmla="*/ 4762 h 995362"/>
              <a:gd name="connsiteX26" fmla="*/ 1285875 w 1700213"/>
              <a:gd name="connsiteY26" fmla="*/ 19050 h 995362"/>
              <a:gd name="connsiteX27" fmla="*/ 1357313 w 1700213"/>
              <a:gd name="connsiteY27" fmla="*/ 57150 h 995362"/>
              <a:gd name="connsiteX28" fmla="*/ 1447800 w 1700213"/>
              <a:gd name="connsiteY28" fmla="*/ 114300 h 995362"/>
              <a:gd name="connsiteX29" fmla="*/ 1519238 w 1700213"/>
              <a:gd name="connsiteY29" fmla="*/ 161925 h 995362"/>
              <a:gd name="connsiteX30" fmla="*/ 1566863 w 1700213"/>
              <a:gd name="connsiteY30" fmla="*/ 197644 h 995362"/>
              <a:gd name="connsiteX31" fmla="*/ 1616869 w 1700213"/>
              <a:gd name="connsiteY31" fmla="*/ 238125 h 995362"/>
              <a:gd name="connsiteX32" fmla="*/ 1647825 w 1700213"/>
              <a:gd name="connsiteY32" fmla="*/ 271462 h 995362"/>
              <a:gd name="connsiteX33" fmla="*/ 1671638 w 1700213"/>
              <a:gd name="connsiteY33" fmla="*/ 302419 h 995362"/>
              <a:gd name="connsiteX34" fmla="*/ 1685925 w 1700213"/>
              <a:gd name="connsiteY34" fmla="*/ 330994 h 995362"/>
              <a:gd name="connsiteX35" fmla="*/ 1697831 w 1700213"/>
              <a:gd name="connsiteY35" fmla="*/ 359569 h 995362"/>
              <a:gd name="connsiteX36" fmla="*/ 1700213 w 1700213"/>
              <a:gd name="connsiteY36" fmla="*/ 381000 h 995362"/>
              <a:gd name="connsiteX37" fmla="*/ 1695450 w 1700213"/>
              <a:gd name="connsiteY37" fmla="*/ 404812 h 995362"/>
              <a:gd name="connsiteX38" fmla="*/ 1683544 w 1700213"/>
              <a:gd name="connsiteY38" fmla="*/ 423862 h 995362"/>
              <a:gd name="connsiteX39" fmla="*/ 1635919 w 1700213"/>
              <a:gd name="connsiteY39" fmla="*/ 445294 h 995362"/>
              <a:gd name="connsiteX40" fmla="*/ 1504950 w 1700213"/>
              <a:gd name="connsiteY40" fmla="*/ 497681 h 995362"/>
              <a:gd name="connsiteX41" fmla="*/ 1259681 w 1700213"/>
              <a:gd name="connsiteY41" fmla="*/ 592931 h 995362"/>
              <a:gd name="connsiteX42" fmla="*/ 1059656 w 1700213"/>
              <a:gd name="connsiteY42" fmla="*/ 669131 h 995362"/>
              <a:gd name="connsiteX43" fmla="*/ 862013 w 1700213"/>
              <a:gd name="connsiteY43" fmla="*/ 752475 h 995362"/>
              <a:gd name="connsiteX44" fmla="*/ 635794 w 1700213"/>
              <a:gd name="connsiteY44" fmla="*/ 833437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00213" h="995362">
                <a:moveTo>
                  <a:pt x="635794" y="833437"/>
                </a:moveTo>
                <a:lnTo>
                  <a:pt x="461963" y="897731"/>
                </a:lnTo>
                <a:lnTo>
                  <a:pt x="338138" y="935831"/>
                </a:lnTo>
                <a:lnTo>
                  <a:pt x="135731" y="995362"/>
                </a:lnTo>
                <a:lnTo>
                  <a:pt x="0" y="942975"/>
                </a:lnTo>
                <a:lnTo>
                  <a:pt x="185738" y="871537"/>
                </a:lnTo>
                <a:lnTo>
                  <a:pt x="421481" y="762000"/>
                </a:lnTo>
                <a:lnTo>
                  <a:pt x="590550" y="669131"/>
                </a:lnTo>
                <a:lnTo>
                  <a:pt x="769144" y="571500"/>
                </a:lnTo>
                <a:lnTo>
                  <a:pt x="931069" y="481012"/>
                </a:lnTo>
                <a:lnTo>
                  <a:pt x="1088231" y="383381"/>
                </a:lnTo>
                <a:lnTo>
                  <a:pt x="1188244" y="316706"/>
                </a:lnTo>
                <a:lnTo>
                  <a:pt x="1238250" y="276225"/>
                </a:lnTo>
                <a:lnTo>
                  <a:pt x="1266825" y="245269"/>
                </a:lnTo>
                <a:lnTo>
                  <a:pt x="1278731" y="221456"/>
                </a:lnTo>
                <a:lnTo>
                  <a:pt x="1283494" y="200025"/>
                </a:lnTo>
                <a:lnTo>
                  <a:pt x="1283494" y="180975"/>
                </a:lnTo>
                <a:lnTo>
                  <a:pt x="1273969" y="157162"/>
                </a:lnTo>
                <a:lnTo>
                  <a:pt x="1238250" y="111919"/>
                </a:lnTo>
                <a:lnTo>
                  <a:pt x="1195388" y="66675"/>
                </a:lnTo>
                <a:lnTo>
                  <a:pt x="1178719" y="50006"/>
                </a:lnTo>
                <a:lnTo>
                  <a:pt x="1173956" y="30956"/>
                </a:lnTo>
                <a:lnTo>
                  <a:pt x="1173956" y="19050"/>
                </a:lnTo>
                <a:lnTo>
                  <a:pt x="1181100" y="7144"/>
                </a:lnTo>
                <a:lnTo>
                  <a:pt x="1204913" y="0"/>
                </a:lnTo>
                <a:lnTo>
                  <a:pt x="1245394" y="4762"/>
                </a:lnTo>
                <a:lnTo>
                  <a:pt x="1285875" y="19050"/>
                </a:lnTo>
                <a:lnTo>
                  <a:pt x="1357313" y="57150"/>
                </a:lnTo>
                <a:lnTo>
                  <a:pt x="1447800" y="114300"/>
                </a:lnTo>
                <a:lnTo>
                  <a:pt x="1519238" y="161925"/>
                </a:lnTo>
                <a:lnTo>
                  <a:pt x="1566863" y="197644"/>
                </a:lnTo>
                <a:lnTo>
                  <a:pt x="1616869" y="238125"/>
                </a:lnTo>
                <a:lnTo>
                  <a:pt x="1647825" y="271462"/>
                </a:lnTo>
                <a:lnTo>
                  <a:pt x="1671638" y="302419"/>
                </a:lnTo>
                <a:lnTo>
                  <a:pt x="1685925" y="330994"/>
                </a:lnTo>
                <a:lnTo>
                  <a:pt x="1697831" y="359569"/>
                </a:lnTo>
                <a:lnTo>
                  <a:pt x="1700213" y="381000"/>
                </a:lnTo>
                <a:lnTo>
                  <a:pt x="1695450" y="404812"/>
                </a:lnTo>
                <a:lnTo>
                  <a:pt x="1683544" y="423862"/>
                </a:lnTo>
                <a:lnTo>
                  <a:pt x="1635919" y="445294"/>
                </a:lnTo>
                <a:lnTo>
                  <a:pt x="1504950" y="497681"/>
                </a:lnTo>
                <a:lnTo>
                  <a:pt x="1259681" y="592931"/>
                </a:lnTo>
                <a:lnTo>
                  <a:pt x="1059656" y="669131"/>
                </a:lnTo>
                <a:lnTo>
                  <a:pt x="862013" y="752475"/>
                </a:lnTo>
                <a:lnTo>
                  <a:pt x="635794" y="833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8C7C727-DD86-9E45-80BC-BC4BE67D1816}"/>
              </a:ext>
            </a:extLst>
          </p:cNvPr>
          <p:cNvSpPr/>
          <p:nvPr/>
        </p:nvSpPr>
        <p:spPr>
          <a:xfrm rot="16200000">
            <a:off x="1798638" y="3495675"/>
            <a:ext cx="2384425" cy="460375"/>
          </a:xfrm>
          <a:custGeom>
            <a:avLst/>
            <a:gdLst>
              <a:gd name="connsiteX0" fmla="*/ 850107 w 2383632"/>
              <a:gd name="connsiteY0" fmla="*/ 445294 h 459581"/>
              <a:gd name="connsiteX1" fmla="*/ 564357 w 2383632"/>
              <a:gd name="connsiteY1" fmla="*/ 445294 h 459581"/>
              <a:gd name="connsiteX2" fmla="*/ 378619 w 2383632"/>
              <a:gd name="connsiteY2" fmla="*/ 447675 h 459581"/>
              <a:gd name="connsiteX3" fmla="*/ 209550 w 2383632"/>
              <a:gd name="connsiteY3" fmla="*/ 440531 h 459581"/>
              <a:gd name="connsiteX4" fmla="*/ 161925 w 2383632"/>
              <a:gd name="connsiteY4" fmla="*/ 428625 h 459581"/>
              <a:gd name="connsiteX5" fmla="*/ 116682 w 2383632"/>
              <a:gd name="connsiteY5" fmla="*/ 411956 h 459581"/>
              <a:gd name="connsiteX6" fmla="*/ 61913 w 2383632"/>
              <a:gd name="connsiteY6" fmla="*/ 385763 h 459581"/>
              <a:gd name="connsiteX7" fmla="*/ 28575 w 2383632"/>
              <a:gd name="connsiteY7" fmla="*/ 364331 h 459581"/>
              <a:gd name="connsiteX8" fmla="*/ 11907 w 2383632"/>
              <a:gd name="connsiteY8" fmla="*/ 345281 h 459581"/>
              <a:gd name="connsiteX9" fmla="*/ 2382 w 2383632"/>
              <a:gd name="connsiteY9" fmla="*/ 323850 h 459581"/>
              <a:gd name="connsiteX10" fmla="*/ 0 w 2383632"/>
              <a:gd name="connsiteY10" fmla="*/ 300038 h 459581"/>
              <a:gd name="connsiteX11" fmla="*/ 9525 w 2383632"/>
              <a:gd name="connsiteY11" fmla="*/ 269081 h 459581"/>
              <a:gd name="connsiteX12" fmla="*/ 42863 w 2383632"/>
              <a:gd name="connsiteY12" fmla="*/ 230981 h 459581"/>
              <a:gd name="connsiteX13" fmla="*/ 69057 w 2383632"/>
              <a:gd name="connsiteY13" fmla="*/ 214313 h 459581"/>
              <a:gd name="connsiteX14" fmla="*/ 119063 w 2383632"/>
              <a:gd name="connsiteY14" fmla="*/ 197644 h 459581"/>
              <a:gd name="connsiteX15" fmla="*/ 178594 w 2383632"/>
              <a:gd name="connsiteY15" fmla="*/ 180975 h 459581"/>
              <a:gd name="connsiteX16" fmla="*/ 238125 w 2383632"/>
              <a:gd name="connsiteY16" fmla="*/ 166688 h 459581"/>
              <a:gd name="connsiteX17" fmla="*/ 321469 w 2383632"/>
              <a:gd name="connsiteY17" fmla="*/ 154781 h 459581"/>
              <a:gd name="connsiteX18" fmla="*/ 373857 w 2383632"/>
              <a:gd name="connsiteY18" fmla="*/ 154781 h 459581"/>
              <a:gd name="connsiteX19" fmla="*/ 395288 w 2383632"/>
              <a:gd name="connsiteY19" fmla="*/ 164306 h 459581"/>
              <a:gd name="connsiteX20" fmla="*/ 431007 w 2383632"/>
              <a:gd name="connsiteY20" fmla="*/ 176213 h 459581"/>
              <a:gd name="connsiteX21" fmla="*/ 466725 w 2383632"/>
              <a:gd name="connsiteY21" fmla="*/ 190500 h 459581"/>
              <a:gd name="connsiteX22" fmla="*/ 497682 w 2383632"/>
              <a:gd name="connsiteY22" fmla="*/ 197644 h 459581"/>
              <a:gd name="connsiteX23" fmla="*/ 559594 w 2383632"/>
              <a:gd name="connsiteY23" fmla="*/ 209550 h 459581"/>
              <a:gd name="connsiteX24" fmla="*/ 619125 w 2383632"/>
              <a:gd name="connsiteY24" fmla="*/ 216694 h 459581"/>
              <a:gd name="connsiteX25" fmla="*/ 688182 w 2383632"/>
              <a:gd name="connsiteY25" fmla="*/ 219075 h 459581"/>
              <a:gd name="connsiteX26" fmla="*/ 1100138 w 2383632"/>
              <a:gd name="connsiteY26" fmla="*/ 221456 h 459581"/>
              <a:gd name="connsiteX27" fmla="*/ 1512094 w 2383632"/>
              <a:gd name="connsiteY27" fmla="*/ 221456 h 459581"/>
              <a:gd name="connsiteX28" fmla="*/ 1700213 w 2383632"/>
              <a:gd name="connsiteY28" fmla="*/ 219075 h 459581"/>
              <a:gd name="connsiteX29" fmla="*/ 1845469 w 2383632"/>
              <a:gd name="connsiteY29" fmla="*/ 214313 h 459581"/>
              <a:gd name="connsiteX30" fmla="*/ 1919288 w 2383632"/>
              <a:gd name="connsiteY30" fmla="*/ 207169 h 459581"/>
              <a:gd name="connsiteX31" fmla="*/ 2019300 w 2383632"/>
              <a:gd name="connsiteY31" fmla="*/ 195263 h 459581"/>
              <a:gd name="connsiteX32" fmla="*/ 2114550 w 2383632"/>
              <a:gd name="connsiteY32" fmla="*/ 176213 h 459581"/>
              <a:gd name="connsiteX33" fmla="*/ 2147888 w 2383632"/>
              <a:gd name="connsiteY33" fmla="*/ 157163 h 459581"/>
              <a:gd name="connsiteX34" fmla="*/ 2207419 w 2383632"/>
              <a:gd name="connsiteY34" fmla="*/ 119063 h 459581"/>
              <a:gd name="connsiteX35" fmla="*/ 2257425 w 2383632"/>
              <a:gd name="connsiteY35" fmla="*/ 76200 h 459581"/>
              <a:gd name="connsiteX36" fmla="*/ 2297907 w 2383632"/>
              <a:gd name="connsiteY36" fmla="*/ 33338 h 459581"/>
              <a:gd name="connsiteX37" fmla="*/ 2321719 w 2383632"/>
              <a:gd name="connsiteY37" fmla="*/ 11906 h 459581"/>
              <a:gd name="connsiteX38" fmla="*/ 2345532 w 2383632"/>
              <a:gd name="connsiteY38" fmla="*/ 0 h 459581"/>
              <a:gd name="connsiteX39" fmla="*/ 2362200 w 2383632"/>
              <a:gd name="connsiteY39" fmla="*/ 2381 h 459581"/>
              <a:gd name="connsiteX40" fmla="*/ 2371725 w 2383632"/>
              <a:gd name="connsiteY40" fmla="*/ 7144 h 459581"/>
              <a:gd name="connsiteX41" fmla="*/ 2378869 w 2383632"/>
              <a:gd name="connsiteY41" fmla="*/ 30956 h 459581"/>
              <a:gd name="connsiteX42" fmla="*/ 2383632 w 2383632"/>
              <a:gd name="connsiteY42" fmla="*/ 66675 h 459581"/>
              <a:gd name="connsiteX43" fmla="*/ 2381250 w 2383632"/>
              <a:gd name="connsiteY43" fmla="*/ 102394 h 459581"/>
              <a:gd name="connsiteX44" fmla="*/ 2374107 w 2383632"/>
              <a:gd name="connsiteY44" fmla="*/ 157163 h 459581"/>
              <a:gd name="connsiteX45" fmla="*/ 2352675 w 2383632"/>
              <a:gd name="connsiteY45" fmla="*/ 240506 h 459581"/>
              <a:gd name="connsiteX46" fmla="*/ 2288382 w 2383632"/>
              <a:gd name="connsiteY46" fmla="*/ 330994 h 459581"/>
              <a:gd name="connsiteX47" fmla="*/ 2266950 w 2383632"/>
              <a:gd name="connsiteY47" fmla="*/ 376238 h 459581"/>
              <a:gd name="connsiteX48" fmla="*/ 2235994 w 2383632"/>
              <a:gd name="connsiteY48" fmla="*/ 416719 h 459581"/>
              <a:gd name="connsiteX49" fmla="*/ 2209800 w 2383632"/>
              <a:gd name="connsiteY49" fmla="*/ 440531 h 459581"/>
              <a:gd name="connsiteX50" fmla="*/ 2183607 w 2383632"/>
              <a:gd name="connsiteY50" fmla="*/ 457200 h 459581"/>
              <a:gd name="connsiteX51" fmla="*/ 2152650 w 2383632"/>
              <a:gd name="connsiteY51" fmla="*/ 459581 h 459581"/>
              <a:gd name="connsiteX52" fmla="*/ 2109788 w 2383632"/>
              <a:gd name="connsiteY52" fmla="*/ 454819 h 459581"/>
              <a:gd name="connsiteX53" fmla="*/ 2028825 w 2383632"/>
              <a:gd name="connsiteY53" fmla="*/ 445294 h 459581"/>
              <a:gd name="connsiteX54" fmla="*/ 1957388 w 2383632"/>
              <a:gd name="connsiteY54" fmla="*/ 442913 h 459581"/>
              <a:gd name="connsiteX55" fmla="*/ 1766888 w 2383632"/>
              <a:gd name="connsiteY55" fmla="*/ 442913 h 459581"/>
              <a:gd name="connsiteX56" fmla="*/ 1559719 w 2383632"/>
              <a:gd name="connsiteY56" fmla="*/ 445294 h 459581"/>
              <a:gd name="connsiteX57" fmla="*/ 850107 w 2383632"/>
              <a:gd name="connsiteY57" fmla="*/ 445294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83632" h="459581">
                <a:moveTo>
                  <a:pt x="850107" y="445294"/>
                </a:moveTo>
                <a:lnTo>
                  <a:pt x="564357" y="445294"/>
                </a:lnTo>
                <a:lnTo>
                  <a:pt x="378619" y="447675"/>
                </a:lnTo>
                <a:lnTo>
                  <a:pt x="209550" y="440531"/>
                </a:lnTo>
                <a:lnTo>
                  <a:pt x="161925" y="428625"/>
                </a:lnTo>
                <a:lnTo>
                  <a:pt x="116682" y="411956"/>
                </a:lnTo>
                <a:lnTo>
                  <a:pt x="61913" y="385763"/>
                </a:lnTo>
                <a:lnTo>
                  <a:pt x="28575" y="364331"/>
                </a:lnTo>
                <a:lnTo>
                  <a:pt x="11907" y="345281"/>
                </a:lnTo>
                <a:lnTo>
                  <a:pt x="2382" y="323850"/>
                </a:lnTo>
                <a:lnTo>
                  <a:pt x="0" y="300038"/>
                </a:lnTo>
                <a:lnTo>
                  <a:pt x="9525" y="269081"/>
                </a:lnTo>
                <a:lnTo>
                  <a:pt x="42863" y="230981"/>
                </a:lnTo>
                <a:lnTo>
                  <a:pt x="69057" y="214313"/>
                </a:lnTo>
                <a:lnTo>
                  <a:pt x="119063" y="197644"/>
                </a:lnTo>
                <a:lnTo>
                  <a:pt x="178594" y="180975"/>
                </a:lnTo>
                <a:lnTo>
                  <a:pt x="238125" y="166688"/>
                </a:lnTo>
                <a:lnTo>
                  <a:pt x="321469" y="154781"/>
                </a:lnTo>
                <a:lnTo>
                  <a:pt x="373857" y="154781"/>
                </a:lnTo>
                <a:lnTo>
                  <a:pt x="395288" y="164306"/>
                </a:lnTo>
                <a:lnTo>
                  <a:pt x="431007" y="176213"/>
                </a:lnTo>
                <a:lnTo>
                  <a:pt x="466725" y="190500"/>
                </a:lnTo>
                <a:lnTo>
                  <a:pt x="497682" y="197644"/>
                </a:lnTo>
                <a:lnTo>
                  <a:pt x="559594" y="209550"/>
                </a:lnTo>
                <a:lnTo>
                  <a:pt x="619125" y="216694"/>
                </a:lnTo>
                <a:lnTo>
                  <a:pt x="688182" y="219075"/>
                </a:lnTo>
                <a:lnTo>
                  <a:pt x="1100138" y="221456"/>
                </a:lnTo>
                <a:lnTo>
                  <a:pt x="1512094" y="221456"/>
                </a:lnTo>
                <a:lnTo>
                  <a:pt x="1700213" y="219075"/>
                </a:lnTo>
                <a:lnTo>
                  <a:pt x="1845469" y="214313"/>
                </a:lnTo>
                <a:lnTo>
                  <a:pt x="1919288" y="207169"/>
                </a:lnTo>
                <a:lnTo>
                  <a:pt x="2019300" y="195263"/>
                </a:lnTo>
                <a:lnTo>
                  <a:pt x="2114550" y="176213"/>
                </a:lnTo>
                <a:lnTo>
                  <a:pt x="2147888" y="157163"/>
                </a:lnTo>
                <a:lnTo>
                  <a:pt x="2207419" y="119063"/>
                </a:lnTo>
                <a:lnTo>
                  <a:pt x="2257425" y="76200"/>
                </a:lnTo>
                <a:lnTo>
                  <a:pt x="2297907" y="33338"/>
                </a:lnTo>
                <a:lnTo>
                  <a:pt x="2321719" y="11906"/>
                </a:lnTo>
                <a:lnTo>
                  <a:pt x="2345532" y="0"/>
                </a:lnTo>
                <a:lnTo>
                  <a:pt x="2362200" y="2381"/>
                </a:lnTo>
                <a:lnTo>
                  <a:pt x="2371725" y="7144"/>
                </a:lnTo>
                <a:lnTo>
                  <a:pt x="2378869" y="30956"/>
                </a:lnTo>
                <a:lnTo>
                  <a:pt x="2383632" y="66675"/>
                </a:lnTo>
                <a:cubicBezTo>
                  <a:pt x="2381193" y="100805"/>
                  <a:pt x="2381250" y="88872"/>
                  <a:pt x="2381250" y="102394"/>
                </a:cubicBezTo>
                <a:lnTo>
                  <a:pt x="2374107" y="157163"/>
                </a:lnTo>
                <a:lnTo>
                  <a:pt x="2352675" y="240506"/>
                </a:lnTo>
                <a:lnTo>
                  <a:pt x="2288382" y="330994"/>
                </a:lnTo>
                <a:lnTo>
                  <a:pt x="2266950" y="376238"/>
                </a:lnTo>
                <a:lnTo>
                  <a:pt x="2235994" y="416719"/>
                </a:lnTo>
                <a:lnTo>
                  <a:pt x="2209800" y="440531"/>
                </a:lnTo>
                <a:lnTo>
                  <a:pt x="2183607" y="457200"/>
                </a:lnTo>
                <a:lnTo>
                  <a:pt x="2152650" y="459581"/>
                </a:lnTo>
                <a:lnTo>
                  <a:pt x="2109788" y="454819"/>
                </a:lnTo>
                <a:lnTo>
                  <a:pt x="2028825" y="445294"/>
                </a:lnTo>
                <a:lnTo>
                  <a:pt x="1957388" y="442913"/>
                </a:lnTo>
                <a:lnTo>
                  <a:pt x="1766888" y="442913"/>
                </a:lnTo>
                <a:lnTo>
                  <a:pt x="1559719" y="445294"/>
                </a:lnTo>
                <a:lnTo>
                  <a:pt x="850107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BAB3F13-A6D7-E04E-8DC0-5DDC3E814F6C}"/>
              </a:ext>
            </a:extLst>
          </p:cNvPr>
          <p:cNvSpPr/>
          <p:nvPr/>
        </p:nvSpPr>
        <p:spPr>
          <a:xfrm>
            <a:off x="3119438" y="3090863"/>
            <a:ext cx="1295400" cy="471487"/>
          </a:xfrm>
          <a:custGeom>
            <a:avLst/>
            <a:gdLst>
              <a:gd name="connsiteX0" fmla="*/ 459581 w 1295400"/>
              <a:gd name="connsiteY0" fmla="*/ 345281 h 471487"/>
              <a:gd name="connsiteX1" fmla="*/ 283368 w 1295400"/>
              <a:gd name="connsiteY1" fmla="*/ 392906 h 471487"/>
              <a:gd name="connsiteX2" fmla="*/ 78581 w 1295400"/>
              <a:gd name="connsiteY2" fmla="*/ 452437 h 471487"/>
              <a:gd name="connsiteX3" fmla="*/ 19050 w 1295400"/>
              <a:gd name="connsiteY3" fmla="*/ 471487 h 471487"/>
              <a:gd name="connsiteX4" fmla="*/ 0 w 1295400"/>
              <a:gd name="connsiteY4" fmla="*/ 264318 h 471487"/>
              <a:gd name="connsiteX5" fmla="*/ 300037 w 1295400"/>
              <a:gd name="connsiteY5" fmla="*/ 197643 h 471487"/>
              <a:gd name="connsiteX6" fmla="*/ 638175 w 1295400"/>
              <a:gd name="connsiteY6" fmla="*/ 121443 h 471487"/>
              <a:gd name="connsiteX7" fmla="*/ 864393 w 1295400"/>
              <a:gd name="connsiteY7" fmla="*/ 71437 h 471487"/>
              <a:gd name="connsiteX8" fmla="*/ 883443 w 1295400"/>
              <a:gd name="connsiteY8" fmla="*/ 64293 h 471487"/>
              <a:gd name="connsiteX9" fmla="*/ 912018 w 1295400"/>
              <a:gd name="connsiteY9" fmla="*/ 45243 h 471487"/>
              <a:gd name="connsiteX10" fmla="*/ 952500 w 1295400"/>
              <a:gd name="connsiteY10" fmla="*/ 4762 h 471487"/>
              <a:gd name="connsiteX11" fmla="*/ 966787 w 1295400"/>
              <a:gd name="connsiteY11" fmla="*/ 0 h 471487"/>
              <a:gd name="connsiteX12" fmla="*/ 1035843 w 1295400"/>
              <a:gd name="connsiteY12" fmla="*/ 7143 h 471487"/>
              <a:gd name="connsiteX13" fmla="*/ 1116806 w 1295400"/>
              <a:gd name="connsiteY13" fmla="*/ 28575 h 471487"/>
              <a:gd name="connsiteX14" fmla="*/ 1202531 w 1295400"/>
              <a:gd name="connsiteY14" fmla="*/ 59531 h 471487"/>
              <a:gd name="connsiteX15" fmla="*/ 1247775 w 1295400"/>
              <a:gd name="connsiteY15" fmla="*/ 80962 h 471487"/>
              <a:gd name="connsiteX16" fmla="*/ 1273968 w 1295400"/>
              <a:gd name="connsiteY16" fmla="*/ 97631 h 471487"/>
              <a:gd name="connsiteX17" fmla="*/ 1288256 w 1295400"/>
              <a:gd name="connsiteY17" fmla="*/ 116681 h 471487"/>
              <a:gd name="connsiteX18" fmla="*/ 1295400 w 1295400"/>
              <a:gd name="connsiteY18" fmla="*/ 138112 h 471487"/>
              <a:gd name="connsiteX19" fmla="*/ 1293018 w 1295400"/>
              <a:gd name="connsiteY19" fmla="*/ 161925 h 471487"/>
              <a:gd name="connsiteX20" fmla="*/ 1278731 w 1295400"/>
              <a:gd name="connsiteY20" fmla="*/ 188118 h 471487"/>
              <a:gd name="connsiteX21" fmla="*/ 1257300 w 1295400"/>
              <a:gd name="connsiteY21" fmla="*/ 211931 h 471487"/>
              <a:gd name="connsiteX22" fmla="*/ 1223962 w 1295400"/>
              <a:gd name="connsiteY22" fmla="*/ 230981 h 471487"/>
              <a:gd name="connsiteX23" fmla="*/ 1176337 w 1295400"/>
              <a:gd name="connsiteY23" fmla="*/ 242887 h 471487"/>
              <a:gd name="connsiteX24" fmla="*/ 1092993 w 1295400"/>
              <a:gd name="connsiteY24" fmla="*/ 250031 h 471487"/>
              <a:gd name="connsiteX25" fmla="*/ 1009650 w 1295400"/>
              <a:gd name="connsiteY25" fmla="*/ 254793 h 471487"/>
              <a:gd name="connsiteX26" fmla="*/ 926306 w 1295400"/>
              <a:gd name="connsiteY26" fmla="*/ 259556 h 471487"/>
              <a:gd name="connsiteX27" fmla="*/ 826293 w 1295400"/>
              <a:gd name="connsiteY27" fmla="*/ 273843 h 471487"/>
              <a:gd name="connsiteX28" fmla="*/ 459581 w 1295400"/>
              <a:gd name="connsiteY28" fmla="*/ 345281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95400" h="471487">
                <a:moveTo>
                  <a:pt x="459581" y="345281"/>
                </a:moveTo>
                <a:lnTo>
                  <a:pt x="283368" y="392906"/>
                </a:lnTo>
                <a:lnTo>
                  <a:pt x="78581" y="452437"/>
                </a:lnTo>
                <a:lnTo>
                  <a:pt x="19050" y="471487"/>
                </a:lnTo>
                <a:lnTo>
                  <a:pt x="0" y="264318"/>
                </a:lnTo>
                <a:lnTo>
                  <a:pt x="300037" y="197643"/>
                </a:lnTo>
                <a:lnTo>
                  <a:pt x="638175" y="121443"/>
                </a:lnTo>
                <a:lnTo>
                  <a:pt x="864393" y="71437"/>
                </a:lnTo>
                <a:lnTo>
                  <a:pt x="883443" y="64293"/>
                </a:lnTo>
                <a:lnTo>
                  <a:pt x="912018" y="45243"/>
                </a:lnTo>
                <a:lnTo>
                  <a:pt x="952500" y="4762"/>
                </a:lnTo>
                <a:lnTo>
                  <a:pt x="966787" y="0"/>
                </a:lnTo>
                <a:lnTo>
                  <a:pt x="1035843" y="7143"/>
                </a:lnTo>
                <a:lnTo>
                  <a:pt x="1116806" y="28575"/>
                </a:lnTo>
                <a:lnTo>
                  <a:pt x="1202531" y="59531"/>
                </a:lnTo>
                <a:lnTo>
                  <a:pt x="1247775" y="80962"/>
                </a:lnTo>
                <a:lnTo>
                  <a:pt x="1273968" y="97631"/>
                </a:lnTo>
                <a:lnTo>
                  <a:pt x="1288256" y="116681"/>
                </a:lnTo>
                <a:lnTo>
                  <a:pt x="1295400" y="138112"/>
                </a:lnTo>
                <a:lnTo>
                  <a:pt x="1293018" y="161925"/>
                </a:lnTo>
                <a:lnTo>
                  <a:pt x="1278731" y="188118"/>
                </a:lnTo>
                <a:lnTo>
                  <a:pt x="1257300" y="211931"/>
                </a:lnTo>
                <a:lnTo>
                  <a:pt x="1223962" y="230981"/>
                </a:lnTo>
                <a:lnTo>
                  <a:pt x="1176337" y="242887"/>
                </a:lnTo>
                <a:lnTo>
                  <a:pt x="1092993" y="250031"/>
                </a:lnTo>
                <a:lnTo>
                  <a:pt x="1009650" y="254793"/>
                </a:lnTo>
                <a:lnTo>
                  <a:pt x="926306" y="259556"/>
                </a:lnTo>
                <a:lnTo>
                  <a:pt x="826293" y="273843"/>
                </a:lnTo>
                <a:lnTo>
                  <a:pt x="459581" y="3452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E137A57-79EE-5F4E-8C7B-21EDEF4FDCAF}"/>
              </a:ext>
            </a:extLst>
          </p:cNvPr>
          <p:cNvSpPr/>
          <p:nvPr/>
        </p:nvSpPr>
        <p:spPr>
          <a:xfrm>
            <a:off x="3100388" y="4230688"/>
            <a:ext cx="1490662" cy="492125"/>
          </a:xfrm>
          <a:custGeom>
            <a:avLst/>
            <a:gdLst>
              <a:gd name="connsiteX0" fmla="*/ 442912 w 1490662"/>
              <a:gd name="connsiteY0" fmla="*/ 402432 h 490538"/>
              <a:gd name="connsiteX1" fmla="*/ 26193 w 1490662"/>
              <a:gd name="connsiteY1" fmla="*/ 490538 h 490538"/>
              <a:gd name="connsiteX2" fmla="*/ 0 w 1490662"/>
              <a:gd name="connsiteY2" fmla="*/ 321469 h 490538"/>
              <a:gd name="connsiteX3" fmla="*/ 297656 w 1490662"/>
              <a:gd name="connsiteY3" fmla="*/ 242888 h 490538"/>
              <a:gd name="connsiteX4" fmla="*/ 638175 w 1490662"/>
              <a:gd name="connsiteY4" fmla="*/ 154782 h 490538"/>
              <a:gd name="connsiteX5" fmla="*/ 919162 w 1490662"/>
              <a:gd name="connsiteY5" fmla="*/ 85725 h 490538"/>
              <a:gd name="connsiteX6" fmla="*/ 1073943 w 1490662"/>
              <a:gd name="connsiteY6" fmla="*/ 45244 h 490538"/>
              <a:gd name="connsiteX7" fmla="*/ 1095375 w 1490662"/>
              <a:gd name="connsiteY7" fmla="*/ 35719 h 490538"/>
              <a:gd name="connsiteX8" fmla="*/ 1112043 w 1490662"/>
              <a:gd name="connsiteY8" fmla="*/ 23813 h 490538"/>
              <a:gd name="connsiteX9" fmla="*/ 1131093 w 1490662"/>
              <a:gd name="connsiteY9" fmla="*/ 2382 h 490538"/>
              <a:gd name="connsiteX10" fmla="*/ 1162050 w 1490662"/>
              <a:gd name="connsiteY10" fmla="*/ 0 h 490538"/>
              <a:gd name="connsiteX11" fmla="*/ 1223962 w 1490662"/>
              <a:gd name="connsiteY11" fmla="*/ 9525 h 490538"/>
              <a:gd name="connsiteX12" fmla="*/ 1307306 w 1490662"/>
              <a:gd name="connsiteY12" fmla="*/ 35719 h 490538"/>
              <a:gd name="connsiteX13" fmla="*/ 1357312 w 1490662"/>
              <a:gd name="connsiteY13" fmla="*/ 52388 h 490538"/>
              <a:gd name="connsiteX14" fmla="*/ 1409700 w 1490662"/>
              <a:gd name="connsiteY14" fmla="*/ 71438 h 490538"/>
              <a:gd name="connsiteX15" fmla="*/ 1454943 w 1490662"/>
              <a:gd name="connsiteY15" fmla="*/ 95250 h 490538"/>
              <a:gd name="connsiteX16" fmla="*/ 1473993 w 1490662"/>
              <a:gd name="connsiteY16" fmla="*/ 111919 h 490538"/>
              <a:gd name="connsiteX17" fmla="*/ 1488281 w 1490662"/>
              <a:gd name="connsiteY17" fmla="*/ 135732 h 490538"/>
              <a:gd name="connsiteX18" fmla="*/ 1490662 w 1490662"/>
              <a:gd name="connsiteY18" fmla="*/ 161925 h 490538"/>
              <a:gd name="connsiteX19" fmla="*/ 1483518 w 1490662"/>
              <a:gd name="connsiteY19" fmla="*/ 192882 h 490538"/>
              <a:gd name="connsiteX20" fmla="*/ 1466850 w 1490662"/>
              <a:gd name="connsiteY20" fmla="*/ 216694 h 490538"/>
              <a:gd name="connsiteX21" fmla="*/ 1431131 w 1490662"/>
              <a:gd name="connsiteY21" fmla="*/ 242888 h 490538"/>
              <a:gd name="connsiteX22" fmla="*/ 1393031 w 1490662"/>
              <a:gd name="connsiteY22" fmla="*/ 259557 h 490538"/>
              <a:gd name="connsiteX23" fmla="*/ 1321593 w 1490662"/>
              <a:gd name="connsiteY23" fmla="*/ 266700 h 490538"/>
              <a:gd name="connsiteX24" fmla="*/ 1226343 w 1490662"/>
              <a:gd name="connsiteY24" fmla="*/ 269082 h 490538"/>
              <a:gd name="connsiteX25" fmla="*/ 1052512 w 1490662"/>
              <a:gd name="connsiteY25" fmla="*/ 292894 h 490538"/>
              <a:gd name="connsiteX26" fmla="*/ 790575 w 1490662"/>
              <a:gd name="connsiteY26" fmla="*/ 338138 h 490538"/>
              <a:gd name="connsiteX27" fmla="*/ 442912 w 1490662"/>
              <a:gd name="connsiteY27" fmla="*/ 402432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490662" h="490538">
                <a:moveTo>
                  <a:pt x="442912" y="402432"/>
                </a:moveTo>
                <a:lnTo>
                  <a:pt x="26193" y="490538"/>
                </a:lnTo>
                <a:lnTo>
                  <a:pt x="0" y="321469"/>
                </a:lnTo>
                <a:lnTo>
                  <a:pt x="297656" y="242888"/>
                </a:lnTo>
                <a:lnTo>
                  <a:pt x="638175" y="154782"/>
                </a:lnTo>
                <a:lnTo>
                  <a:pt x="919162" y="85725"/>
                </a:lnTo>
                <a:lnTo>
                  <a:pt x="1073943" y="45244"/>
                </a:lnTo>
                <a:lnTo>
                  <a:pt x="1095375" y="35719"/>
                </a:lnTo>
                <a:lnTo>
                  <a:pt x="1112043" y="23813"/>
                </a:lnTo>
                <a:lnTo>
                  <a:pt x="1131093" y="2382"/>
                </a:lnTo>
                <a:lnTo>
                  <a:pt x="1162050" y="0"/>
                </a:lnTo>
                <a:lnTo>
                  <a:pt x="1223962" y="9525"/>
                </a:lnTo>
                <a:lnTo>
                  <a:pt x="1307306" y="35719"/>
                </a:lnTo>
                <a:lnTo>
                  <a:pt x="1357312" y="52388"/>
                </a:lnTo>
                <a:lnTo>
                  <a:pt x="1409700" y="71438"/>
                </a:lnTo>
                <a:lnTo>
                  <a:pt x="1454943" y="95250"/>
                </a:lnTo>
                <a:lnTo>
                  <a:pt x="1473993" y="111919"/>
                </a:lnTo>
                <a:lnTo>
                  <a:pt x="1488281" y="135732"/>
                </a:lnTo>
                <a:lnTo>
                  <a:pt x="1490662" y="161925"/>
                </a:lnTo>
                <a:lnTo>
                  <a:pt x="1483518" y="192882"/>
                </a:lnTo>
                <a:lnTo>
                  <a:pt x="1466850" y="216694"/>
                </a:lnTo>
                <a:lnTo>
                  <a:pt x="1431131" y="242888"/>
                </a:lnTo>
                <a:lnTo>
                  <a:pt x="1393031" y="259557"/>
                </a:lnTo>
                <a:lnTo>
                  <a:pt x="1321593" y="266700"/>
                </a:lnTo>
                <a:lnTo>
                  <a:pt x="1226343" y="269082"/>
                </a:lnTo>
                <a:lnTo>
                  <a:pt x="1052512" y="292894"/>
                </a:lnTo>
                <a:lnTo>
                  <a:pt x="790575" y="338138"/>
                </a:lnTo>
                <a:lnTo>
                  <a:pt x="442912" y="4024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BC35274-145C-6C45-A619-4026165F436B}"/>
              </a:ext>
            </a:extLst>
          </p:cNvPr>
          <p:cNvSpPr/>
          <p:nvPr/>
        </p:nvSpPr>
        <p:spPr>
          <a:xfrm>
            <a:off x="5200650" y="2293938"/>
            <a:ext cx="1855788" cy="508000"/>
          </a:xfrm>
          <a:custGeom>
            <a:avLst/>
            <a:gdLst>
              <a:gd name="connsiteX0" fmla="*/ 588169 w 1855125"/>
              <a:gd name="connsiteY0" fmla="*/ 316706 h 509587"/>
              <a:gd name="connsiteX1" fmla="*/ 319088 w 1855125"/>
              <a:gd name="connsiteY1" fmla="*/ 381000 h 509587"/>
              <a:gd name="connsiteX2" fmla="*/ 78581 w 1855125"/>
              <a:gd name="connsiteY2" fmla="*/ 450056 h 509587"/>
              <a:gd name="connsiteX3" fmla="*/ 0 w 1855125"/>
              <a:gd name="connsiteY3" fmla="*/ 278606 h 509587"/>
              <a:gd name="connsiteX4" fmla="*/ 192881 w 1855125"/>
              <a:gd name="connsiteY4" fmla="*/ 228600 h 509587"/>
              <a:gd name="connsiteX5" fmla="*/ 359569 w 1855125"/>
              <a:gd name="connsiteY5" fmla="*/ 192881 h 509587"/>
              <a:gd name="connsiteX6" fmla="*/ 604838 w 1855125"/>
              <a:gd name="connsiteY6" fmla="*/ 147637 h 509587"/>
              <a:gd name="connsiteX7" fmla="*/ 776288 w 1855125"/>
              <a:gd name="connsiteY7" fmla="*/ 121444 h 509587"/>
              <a:gd name="connsiteX8" fmla="*/ 931069 w 1855125"/>
              <a:gd name="connsiteY8" fmla="*/ 100012 h 509587"/>
              <a:gd name="connsiteX9" fmla="*/ 1097756 w 1855125"/>
              <a:gd name="connsiteY9" fmla="*/ 83344 h 509587"/>
              <a:gd name="connsiteX10" fmla="*/ 1326356 w 1855125"/>
              <a:gd name="connsiteY10" fmla="*/ 61912 h 509587"/>
              <a:gd name="connsiteX11" fmla="*/ 1390650 w 1855125"/>
              <a:gd name="connsiteY11" fmla="*/ 14287 h 509587"/>
              <a:gd name="connsiteX12" fmla="*/ 1414463 w 1855125"/>
              <a:gd name="connsiteY12" fmla="*/ 0 h 509587"/>
              <a:gd name="connsiteX13" fmla="*/ 1431131 w 1855125"/>
              <a:gd name="connsiteY13" fmla="*/ 0 h 509587"/>
              <a:gd name="connsiteX14" fmla="*/ 1538288 w 1855125"/>
              <a:gd name="connsiteY14" fmla="*/ 69056 h 509587"/>
              <a:gd name="connsiteX15" fmla="*/ 1674019 w 1855125"/>
              <a:gd name="connsiteY15" fmla="*/ 164306 h 509587"/>
              <a:gd name="connsiteX16" fmla="*/ 1776413 w 1855125"/>
              <a:gd name="connsiteY16" fmla="*/ 242887 h 509587"/>
              <a:gd name="connsiteX17" fmla="*/ 1821656 w 1855125"/>
              <a:gd name="connsiteY17" fmla="*/ 283369 h 509587"/>
              <a:gd name="connsiteX18" fmla="*/ 1843088 w 1855125"/>
              <a:gd name="connsiteY18" fmla="*/ 311944 h 509587"/>
              <a:gd name="connsiteX19" fmla="*/ 1850231 w 1855125"/>
              <a:gd name="connsiteY19" fmla="*/ 338137 h 509587"/>
              <a:gd name="connsiteX20" fmla="*/ 1854994 w 1855125"/>
              <a:gd name="connsiteY20" fmla="*/ 369094 h 509587"/>
              <a:gd name="connsiteX21" fmla="*/ 1843088 w 1855125"/>
              <a:gd name="connsiteY21" fmla="*/ 404812 h 509587"/>
              <a:gd name="connsiteX22" fmla="*/ 1776413 w 1855125"/>
              <a:gd name="connsiteY22" fmla="*/ 509587 h 509587"/>
              <a:gd name="connsiteX23" fmla="*/ 1497806 w 1855125"/>
              <a:gd name="connsiteY23" fmla="*/ 276225 h 509587"/>
              <a:gd name="connsiteX24" fmla="*/ 1485900 w 1855125"/>
              <a:gd name="connsiteY24" fmla="*/ 259556 h 509587"/>
              <a:gd name="connsiteX25" fmla="*/ 1473994 w 1855125"/>
              <a:gd name="connsiteY25" fmla="*/ 250031 h 509587"/>
              <a:gd name="connsiteX26" fmla="*/ 1440656 w 1855125"/>
              <a:gd name="connsiteY26" fmla="*/ 242887 h 509587"/>
              <a:gd name="connsiteX27" fmla="*/ 1371600 w 1855125"/>
              <a:gd name="connsiteY27" fmla="*/ 240506 h 509587"/>
              <a:gd name="connsiteX28" fmla="*/ 1231106 w 1855125"/>
              <a:gd name="connsiteY28" fmla="*/ 247650 h 509587"/>
              <a:gd name="connsiteX29" fmla="*/ 1078706 w 1855125"/>
              <a:gd name="connsiteY29" fmla="*/ 257175 h 509587"/>
              <a:gd name="connsiteX30" fmla="*/ 878681 w 1855125"/>
              <a:gd name="connsiteY30" fmla="*/ 273844 h 509587"/>
              <a:gd name="connsiteX31" fmla="*/ 740569 w 1855125"/>
              <a:gd name="connsiteY31" fmla="*/ 292894 h 509587"/>
              <a:gd name="connsiteX32" fmla="*/ 588169 w 1855125"/>
              <a:gd name="connsiteY32" fmla="*/ 31670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55125" h="509587">
                <a:moveTo>
                  <a:pt x="588169" y="316706"/>
                </a:moveTo>
                <a:lnTo>
                  <a:pt x="319088" y="381000"/>
                </a:lnTo>
                <a:lnTo>
                  <a:pt x="78581" y="450056"/>
                </a:lnTo>
                <a:lnTo>
                  <a:pt x="0" y="278606"/>
                </a:lnTo>
                <a:lnTo>
                  <a:pt x="192881" y="228600"/>
                </a:lnTo>
                <a:lnTo>
                  <a:pt x="359569" y="192881"/>
                </a:lnTo>
                <a:lnTo>
                  <a:pt x="604838" y="147637"/>
                </a:lnTo>
                <a:lnTo>
                  <a:pt x="776288" y="121444"/>
                </a:lnTo>
                <a:lnTo>
                  <a:pt x="931069" y="100012"/>
                </a:lnTo>
                <a:lnTo>
                  <a:pt x="1097756" y="83344"/>
                </a:lnTo>
                <a:lnTo>
                  <a:pt x="1326356" y="61912"/>
                </a:lnTo>
                <a:lnTo>
                  <a:pt x="1390650" y="14287"/>
                </a:lnTo>
                <a:lnTo>
                  <a:pt x="1414463" y="0"/>
                </a:lnTo>
                <a:lnTo>
                  <a:pt x="1431131" y="0"/>
                </a:lnTo>
                <a:lnTo>
                  <a:pt x="1538288" y="69056"/>
                </a:lnTo>
                <a:lnTo>
                  <a:pt x="1674019" y="164306"/>
                </a:lnTo>
                <a:lnTo>
                  <a:pt x="1776413" y="242887"/>
                </a:lnTo>
                <a:lnTo>
                  <a:pt x="1821656" y="283369"/>
                </a:lnTo>
                <a:lnTo>
                  <a:pt x="1843088" y="311944"/>
                </a:lnTo>
                <a:lnTo>
                  <a:pt x="1850231" y="338137"/>
                </a:lnTo>
                <a:cubicBezTo>
                  <a:pt x="1855125" y="367495"/>
                  <a:pt x="1854994" y="357056"/>
                  <a:pt x="1854994" y="369094"/>
                </a:cubicBezTo>
                <a:lnTo>
                  <a:pt x="1843088" y="404812"/>
                </a:lnTo>
                <a:lnTo>
                  <a:pt x="1776413" y="509587"/>
                </a:lnTo>
                <a:lnTo>
                  <a:pt x="1497806" y="276225"/>
                </a:lnTo>
                <a:lnTo>
                  <a:pt x="1485900" y="259556"/>
                </a:lnTo>
                <a:lnTo>
                  <a:pt x="1473994" y="250031"/>
                </a:lnTo>
                <a:lnTo>
                  <a:pt x="1440656" y="242887"/>
                </a:lnTo>
                <a:lnTo>
                  <a:pt x="1371600" y="240506"/>
                </a:lnTo>
                <a:lnTo>
                  <a:pt x="1231106" y="247650"/>
                </a:lnTo>
                <a:lnTo>
                  <a:pt x="1078706" y="257175"/>
                </a:lnTo>
                <a:lnTo>
                  <a:pt x="878681" y="273844"/>
                </a:lnTo>
                <a:lnTo>
                  <a:pt x="740569" y="292894"/>
                </a:lnTo>
                <a:lnTo>
                  <a:pt x="588169" y="3167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3F1EB46-B96A-6540-8D86-E291B18DF76B}"/>
              </a:ext>
            </a:extLst>
          </p:cNvPr>
          <p:cNvSpPr/>
          <p:nvPr/>
        </p:nvSpPr>
        <p:spPr>
          <a:xfrm rot="16200000">
            <a:off x="5498307" y="3171031"/>
            <a:ext cx="2190750" cy="849313"/>
          </a:xfrm>
          <a:custGeom>
            <a:avLst/>
            <a:gdLst>
              <a:gd name="connsiteX0" fmla="*/ 588169 w 2190750"/>
              <a:gd name="connsiteY0" fmla="*/ 528637 h 850106"/>
              <a:gd name="connsiteX1" fmla="*/ 464344 w 2190750"/>
              <a:gd name="connsiteY1" fmla="*/ 481012 h 850106"/>
              <a:gd name="connsiteX2" fmla="*/ 342900 w 2190750"/>
              <a:gd name="connsiteY2" fmla="*/ 423862 h 850106"/>
              <a:gd name="connsiteX3" fmla="*/ 230981 w 2190750"/>
              <a:gd name="connsiteY3" fmla="*/ 359569 h 850106"/>
              <a:gd name="connsiteX4" fmla="*/ 138113 w 2190750"/>
              <a:gd name="connsiteY4" fmla="*/ 300037 h 850106"/>
              <a:gd name="connsiteX5" fmla="*/ 42863 w 2190750"/>
              <a:gd name="connsiteY5" fmla="*/ 219075 h 850106"/>
              <a:gd name="connsiteX6" fmla="*/ 19050 w 2190750"/>
              <a:gd name="connsiteY6" fmla="*/ 197644 h 850106"/>
              <a:gd name="connsiteX7" fmla="*/ 4763 w 2190750"/>
              <a:gd name="connsiteY7" fmla="*/ 178594 h 850106"/>
              <a:gd name="connsiteX8" fmla="*/ 0 w 2190750"/>
              <a:gd name="connsiteY8" fmla="*/ 154781 h 850106"/>
              <a:gd name="connsiteX9" fmla="*/ 0 w 2190750"/>
              <a:gd name="connsiteY9" fmla="*/ 128587 h 850106"/>
              <a:gd name="connsiteX10" fmla="*/ 4763 w 2190750"/>
              <a:gd name="connsiteY10" fmla="*/ 97631 h 850106"/>
              <a:gd name="connsiteX11" fmla="*/ 23813 w 2190750"/>
              <a:gd name="connsiteY11" fmla="*/ 64294 h 850106"/>
              <a:gd name="connsiteX12" fmla="*/ 64294 w 2190750"/>
              <a:gd name="connsiteY12" fmla="*/ 33337 h 850106"/>
              <a:gd name="connsiteX13" fmla="*/ 135731 w 2190750"/>
              <a:gd name="connsiteY13" fmla="*/ 0 h 850106"/>
              <a:gd name="connsiteX14" fmla="*/ 442913 w 2190750"/>
              <a:gd name="connsiteY14" fmla="*/ 176212 h 850106"/>
              <a:gd name="connsiteX15" fmla="*/ 481013 w 2190750"/>
              <a:gd name="connsiteY15" fmla="*/ 209550 h 850106"/>
              <a:gd name="connsiteX16" fmla="*/ 528638 w 2190750"/>
              <a:gd name="connsiteY16" fmla="*/ 245269 h 850106"/>
              <a:gd name="connsiteX17" fmla="*/ 585788 w 2190750"/>
              <a:gd name="connsiteY17" fmla="*/ 280987 h 850106"/>
              <a:gd name="connsiteX18" fmla="*/ 628650 w 2190750"/>
              <a:gd name="connsiteY18" fmla="*/ 302419 h 850106"/>
              <a:gd name="connsiteX19" fmla="*/ 690563 w 2190750"/>
              <a:gd name="connsiteY19" fmla="*/ 326231 h 850106"/>
              <a:gd name="connsiteX20" fmla="*/ 769144 w 2190750"/>
              <a:gd name="connsiteY20" fmla="*/ 354806 h 850106"/>
              <a:gd name="connsiteX21" fmla="*/ 881063 w 2190750"/>
              <a:gd name="connsiteY21" fmla="*/ 383381 h 850106"/>
              <a:gd name="connsiteX22" fmla="*/ 1042988 w 2190750"/>
              <a:gd name="connsiteY22" fmla="*/ 419100 h 850106"/>
              <a:gd name="connsiteX23" fmla="*/ 1235869 w 2190750"/>
              <a:gd name="connsiteY23" fmla="*/ 457200 h 850106"/>
              <a:gd name="connsiteX24" fmla="*/ 1402556 w 2190750"/>
              <a:gd name="connsiteY24" fmla="*/ 485775 h 850106"/>
              <a:gd name="connsiteX25" fmla="*/ 1540669 w 2190750"/>
              <a:gd name="connsiteY25" fmla="*/ 507206 h 850106"/>
              <a:gd name="connsiteX26" fmla="*/ 1719263 w 2190750"/>
              <a:gd name="connsiteY26" fmla="*/ 528637 h 850106"/>
              <a:gd name="connsiteX27" fmla="*/ 1835944 w 2190750"/>
              <a:gd name="connsiteY27" fmla="*/ 538162 h 850106"/>
              <a:gd name="connsiteX28" fmla="*/ 1974056 w 2190750"/>
              <a:gd name="connsiteY28" fmla="*/ 542925 h 850106"/>
              <a:gd name="connsiteX29" fmla="*/ 2100263 w 2190750"/>
              <a:gd name="connsiteY29" fmla="*/ 538162 h 850106"/>
              <a:gd name="connsiteX30" fmla="*/ 2190750 w 2190750"/>
              <a:gd name="connsiteY30" fmla="*/ 528637 h 850106"/>
              <a:gd name="connsiteX31" fmla="*/ 1964531 w 2190750"/>
              <a:gd name="connsiteY31" fmla="*/ 850106 h 850106"/>
              <a:gd name="connsiteX32" fmla="*/ 1878806 w 2190750"/>
              <a:gd name="connsiteY32" fmla="*/ 804862 h 850106"/>
              <a:gd name="connsiteX33" fmla="*/ 1712119 w 2190750"/>
              <a:gd name="connsiteY33" fmla="*/ 781050 h 850106"/>
              <a:gd name="connsiteX34" fmla="*/ 1554956 w 2190750"/>
              <a:gd name="connsiteY34" fmla="*/ 757237 h 850106"/>
              <a:gd name="connsiteX35" fmla="*/ 1345406 w 2190750"/>
              <a:gd name="connsiteY35" fmla="*/ 719137 h 850106"/>
              <a:gd name="connsiteX36" fmla="*/ 1095375 w 2190750"/>
              <a:gd name="connsiteY36" fmla="*/ 671512 h 850106"/>
              <a:gd name="connsiteX37" fmla="*/ 907256 w 2190750"/>
              <a:gd name="connsiteY37" fmla="*/ 628650 h 850106"/>
              <a:gd name="connsiteX38" fmla="*/ 764381 w 2190750"/>
              <a:gd name="connsiteY38" fmla="*/ 592931 h 850106"/>
              <a:gd name="connsiteX39" fmla="*/ 588169 w 2190750"/>
              <a:gd name="connsiteY39" fmla="*/ 528637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90750" h="850106">
                <a:moveTo>
                  <a:pt x="588169" y="528637"/>
                </a:moveTo>
                <a:lnTo>
                  <a:pt x="464344" y="481012"/>
                </a:lnTo>
                <a:lnTo>
                  <a:pt x="342900" y="423862"/>
                </a:lnTo>
                <a:lnTo>
                  <a:pt x="230981" y="359569"/>
                </a:lnTo>
                <a:lnTo>
                  <a:pt x="138113" y="300037"/>
                </a:lnTo>
                <a:lnTo>
                  <a:pt x="42863" y="219075"/>
                </a:lnTo>
                <a:lnTo>
                  <a:pt x="19050" y="197644"/>
                </a:lnTo>
                <a:lnTo>
                  <a:pt x="4763" y="178594"/>
                </a:lnTo>
                <a:lnTo>
                  <a:pt x="0" y="154781"/>
                </a:lnTo>
                <a:lnTo>
                  <a:pt x="0" y="128587"/>
                </a:lnTo>
                <a:lnTo>
                  <a:pt x="4763" y="97631"/>
                </a:lnTo>
                <a:lnTo>
                  <a:pt x="23813" y="64294"/>
                </a:lnTo>
                <a:lnTo>
                  <a:pt x="64294" y="33337"/>
                </a:lnTo>
                <a:lnTo>
                  <a:pt x="135731" y="0"/>
                </a:lnTo>
                <a:lnTo>
                  <a:pt x="442913" y="176212"/>
                </a:lnTo>
                <a:lnTo>
                  <a:pt x="481013" y="209550"/>
                </a:lnTo>
                <a:lnTo>
                  <a:pt x="528638" y="245269"/>
                </a:lnTo>
                <a:lnTo>
                  <a:pt x="585788" y="280987"/>
                </a:lnTo>
                <a:lnTo>
                  <a:pt x="628650" y="302419"/>
                </a:lnTo>
                <a:lnTo>
                  <a:pt x="690563" y="326231"/>
                </a:lnTo>
                <a:lnTo>
                  <a:pt x="769144" y="354806"/>
                </a:lnTo>
                <a:lnTo>
                  <a:pt x="881063" y="383381"/>
                </a:lnTo>
                <a:lnTo>
                  <a:pt x="1042988" y="419100"/>
                </a:lnTo>
                <a:lnTo>
                  <a:pt x="1235869" y="457200"/>
                </a:lnTo>
                <a:lnTo>
                  <a:pt x="1402556" y="485775"/>
                </a:lnTo>
                <a:lnTo>
                  <a:pt x="1540669" y="507206"/>
                </a:lnTo>
                <a:lnTo>
                  <a:pt x="1719263" y="528637"/>
                </a:lnTo>
                <a:lnTo>
                  <a:pt x="1835944" y="538162"/>
                </a:lnTo>
                <a:lnTo>
                  <a:pt x="1974056" y="542925"/>
                </a:lnTo>
                <a:lnTo>
                  <a:pt x="2100263" y="538162"/>
                </a:lnTo>
                <a:lnTo>
                  <a:pt x="2190750" y="528637"/>
                </a:lnTo>
                <a:lnTo>
                  <a:pt x="1964531" y="850106"/>
                </a:lnTo>
                <a:lnTo>
                  <a:pt x="1878806" y="804862"/>
                </a:lnTo>
                <a:lnTo>
                  <a:pt x="1712119" y="781050"/>
                </a:lnTo>
                <a:lnTo>
                  <a:pt x="1554956" y="757237"/>
                </a:lnTo>
                <a:lnTo>
                  <a:pt x="1345406" y="719137"/>
                </a:lnTo>
                <a:lnTo>
                  <a:pt x="1095375" y="671512"/>
                </a:lnTo>
                <a:lnTo>
                  <a:pt x="907256" y="628650"/>
                </a:lnTo>
                <a:lnTo>
                  <a:pt x="764381" y="592931"/>
                </a:lnTo>
                <a:lnTo>
                  <a:pt x="588169" y="5286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7ED67A7-760A-D84F-888B-44A951D9D09A}"/>
              </a:ext>
            </a:extLst>
          </p:cNvPr>
          <p:cNvSpPr/>
          <p:nvPr/>
        </p:nvSpPr>
        <p:spPr>
          <a:xfrm>
            <a:off x="5792788" y="4105275"/>
            <a:ext cx="600075" cy="515938"/>
          </a:xfrm>
          <a:custGeom>
            <a:avLst/>
            <a:gdLst>
              <a:gd name="connsiteX0" fmla="*/ 221457 w 600075"/>
              <a:gd name="connsiteY0" fmla="*/ 88106 h 516731"/>
              <a:gd name="connsiteX1" fmla="*/ 395288 w 600075"/>
              <a:gd name="connsiteY1" fmla="*/ 171450 h 516731"/>
              <a:gd name="connsiteX2" fmla="*/ 438150 w 600075"/>
              <a:gd name="connsiteY2" fmla="*/ 185738 h 516731"/>
              <a:gd name="connsiteX3" fmla="*/ 459582 w 600075"/>
              <a:gd name="connsiteY3" fmla="*/ 185738 h 516731"/>
              <a:gd name="connsiteX4" fmla="*/ 481013 w 600075"/>
              <a:gd name="connsiteY4" fmla="*/ 180975 h 516731"/>
              <a:gd name="connsiteX5" fmla="*/ 511969 w 600075"/>
              <a:gd name="connsiteY5" fmla="*/ 173831 h 516731"/>
              <a:gd name="connsiteX6" fmla="*/ 600075 w 600075"/>
              <a:gd name="connsiteY6" fmla="*/ 104775 h 516731"/>
              <a:gd name="connsiteX7" fmla="*/ 411957 w 600075"/>
              <a:gd name="connsiteY7" fmla="*/ 516731 h 516731"/>
              <a:gd name="connsiteX8" fmla="*/ 373857 w 600075"/>
              <a:gd name="connsiteY8" fmla="*/ 450056 h 516731"/>
              <a:gd name="connsiteX9" fmla="*/ 333375 w 600075"/>
              <a:gd name="connsiteY9" fmla="*/ 376238 h 516731"/>
              <a:gd name="connsiteX10" fmla="*/ 295275 w 600075"/>
              <a:gd name="connsiteY10" fmla="*/ 323850 h 516731"/>
              <a:gd name="connsiteX11" fmla="*/ 259557 w 600075"/>
              <a:gd name="connsiteY11" fmla="*/ 280988 h 516731"/>
              <a:gd name="connsiteX12" fmla="*/ 173832 w 600075"/>
              <a:gd name="connsiteY12" fmla="*/ 207169 h 516731"/>
              <a:gd name="connsiteX13" fmla="*/ 102394 w 600075"/>
              <a:gd name="connsiteY13" fmla="*/ 142875 h 516731"/>
              <a:gd name="connsiteX14" fmla="*/ 35719 w 600075"/>
              <a:gd name="connsiteY14" fmla="*/ 80963 h 516731"/>
              <a:gd name="connsiteX15" fmla="*/ 9525 w 600075"/>
              <a:gd name="connsiteY15" fmla="*/ 52388 h 516731"/>
              <a:gd name="connsiteX16" fmla="*/ 0 w 600075"/>
              <a:gd name="connsiteY16" fmla="*/ 33338 h 516731"/>
              <a:gd name="connsiteX17" fmla="*/ 0 w 600075"/>
              <a:gd name="connsiteY17" fmla="*/ 16669 h 516731"/>
              <a:gd name="connsiteX18" fmla="*/ 2382 w 600075"/>
              <a:gd name="connsiteY18" fmla="*/ 4763 h 516731"/>
              <a:gd name="connsiteX19" fmla="*/ 19050 w 600075"/>
              <a:gd name="connsiteY19" fmla="*/ 0 h 516731"/>
              <a:gd name="connsiteX20" fmla="*/ 40482 w 600075"/>
              <a:gd name="connsiteY20" fmla="*/ 0 h 516731"/>
              <a:gd name="connsiteX21" fmla="*/ 61913 w 600075"/>
              <a:gd name="connsiteY21" fmla="*/ 7144 h 516731"/>
              <a:gd name="connsiteX22" fmla="*/ 221457 w 600075"/>
              <a:gd name="connsiteY22" fmla="*/ 8810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0075" h="516731">
                <a:moveTo>
                  <a:pt x="221457" y="88106"/>
                </a:moveTo>
                <a:lnTo>
                  <a:pt x="395288" y="171450"/>
                </a:lnTo>
                <a:lnTo>
                  <a:pt x="438150" y="185738"/>
                </a:lnTo>
                <a:lnTo>
                  <a:pt x="459582" y="185738"/>
                </a:lnTo>
                <a:lnTo>
                  <a:pt x="481013" y="180975"/>
                </a:lnTo>
                <a:lnTo>
                  <a:pt x="511969" y="173831"/>
                </a:lnTo>
                <a:lnTo>
                  <a:pt x="600075" y="104775"/>
                </a:lnTo>
                <a:lnTo>
                  <a:pt x="411957" y="516731"/>
                </a:lnTo>
                <a:lnTo>
                  <a:pt x="373857" y="450056"/>
                </a:lnTo>
                <a:lnTo>
                  <a:pt x="333375" y="376238"/>
                </a:lnTo>
                <a:lnTo>
                  <a:pt x="295275" y="323850"/>
                </a:lnTo>
                <a:lnTo>
                  <a:pt x="259557" y="280988"/>
                </a:lnTo>
                <a:lnTo>
                  <a:pt x="173832" y="207169"/>
                </a:lnTo>
                <a:lnTo>
                  <a:pt x="102394" y="142875"/>
                </a:lnTo>
                <a:lnTo>
                  <a:pt x="35719" y="80963"/>
                </a:lnTo>
                <a:lnTo>
                  <a:pt x="9525" y="52388"/>
                </a:lnTo>
                <a:lnTo>
                  <a:pt x="0" y="33338"/>
                </a:lnTo>
                <a:lnTo>
                  <a:pt x="0" y="16669"/>
                </a:lnTo>
                <a:lnTo>
                  <a:pt x="2382" y="4763"/>
                </a:lnTo>
                <a:lnTo>
                  <a:pt x="19050" y="0"/>
                </a:lnTo>
                <a:lnTo>
                  <a:pt x="40482" y="0"/>
                </a:lnTo>
                <a:lnTo>
                  <a:pt x="61913" y="7144"/>
                </a:lnTo>
                <a:lnTo>
                  <a:pt x="221457" y="881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330E7DC-8504-B947-9F60-29EE9EBC3230}"/>
              </a:ext>
            </a:extLst>
          </p:cNvPr>
          <p:cNvSpPr/>
          <p:nvPr/>
        </p:nvSpPr>
        <p:spPr>
          <a:xfrm rot="16200000">
            <a:off x="3246438" y="4141788"/>
            <a:ext cx="3822700" cy="425450"/>
          </a:xfrm>
          <a:custGeom>
            <a:avLst/>
            <a:gdLst>
              <a:gd name="connsiteX0" fmla="*/ 1835150 w 3822700"/>
              <a:gd name="connsiteY0" fmla="*/ 425450 h 425450"/>
              <a:gd name="connsiteX1" fmla="*/ 1492250 w 3822700"/>
              <a:gd name="connsiteY1" fmla="*/ 422275 h 425450"/>
              <a:gd name="connsiteX2" fmla="*/ 1082675 w 3822700"/>
              <a:gd name="connsiteY2" fmla="*/ 425450 h 425450"/>
              <a:gd name="connsiteX3" fmla="*/ 742950 w 3822700"/>
              <a:gd name="connsiteY3" fmla="*/ 419100 h 425450"/>
              <a:gd name="connsiteX4" fmla="*/ 565150 w 3822700"/>
              <a:gd name="connsiteY4" fmla="*/ 412750 h 425450"/>
              <a:gd name="connsiteX5" fmla="*/ 355600 w 3822700"/>
              <a:gd name="connsiteY5" fmla="*/ 406400 h 425450"/>
              <a:gd name="connsiteX6" fmla="*/ 260350 w 3822700"/>
              <a:gd name="connsiteY6" fmla="*/ 390525 h 425450"/>
              <a:gd name="connsiteX7" fmla="*/ 149225 w 3822700"/>
              <a:gd name="connsiteY7" fmla="*/ 368300 h 425450"/>
              <a:gd name="connsiteX8" fmla="*/ 66675 w 3822700"/>
              <a:gd name="connsiteY8" fmla="*/ 339725 h 425450"/>
              <a:gd name="connsiteX9" fmla="*/ 15875 w 3822700"/>
              <a:gd name="connsiteY9" fmla="*/ 311150 h 425450"/>
              <a:gd name="connsiteX10" fmla="*/ 3175 w 3822700"/>
              <a:gd name="connsiteY10" fmla="*/ 292100 h 425450"/>
              <a:gd name="connsiteX11" fmla="*/ 0 w 3822700"/>
              <a:gd name="connsiteY11" fmla="*/ 269875 h 425450"/>
              <a:gd name="connsiteX12" fmla="*/ 6350 w 3822700"/>
              <a:gd name="connsiteY12" fmla="*/ 241300 h 425450"/>
              <a:gd name="connsiteX13" fmla="*/ 22225 w 3822700"/>
              <a:gd name="connsiteY13" fmla="*/ 222250 h 425450"/>
              <a:gd name="connsiteX14" fmla="*/ 57150 w 3822700"/>
              <a:gd name="connsiteY14" fmla="*/ 196850 h 425450"/>
              <a:gd name="connsiteX15" fmla="*/ 117475 w 3822700"/>
              <a:gd name="connsiteY15" fmla="*/ 174625 h 425450"/>
              <a:gd name="connsiteX16" fmla="*/ 215900 w 3822700"/>
              <a:gd name="connsiteY16" fmla="*/ 146050 h 425450"/>
              <a:gd name="connsiteX17" fmla="*/ 314325 w 3822700"/>
              <a:gd name="connsiteY17" fmla="*/ 123825 h 425450"/>
              <a:gd name="connsiteX18" fmla="*/ 381000 w 3822700"/>
              <a:gd name="connsiteY18" fmla="*/ 111125 h 425450"/>
              <a:gd name="connsiteX19" fmla="*/ 434975 w 3822700"/>
              <a:gd name="connsiteY19" fmla="*/ 111125 h 425450"/>
              <a:gd name="connsiteX20" fmla="*/ 657225 w 3822700"/>
              <a:gd name="connsiteY20" fmla="*/ 130175 h 425450"/>
              <a:gd name="connsiteX21" fmla="*/ 809625 w 3822700"/>
              <a:gd name="connsiteY21" fmla="*/ 142875 h 425450"/>
              <a:gd name="connsiteX22" fmla="*/ 1057275 w 3822700"/>
              <a:gd name="connsiteY22" fmla="*/ 158750 h 425450"/>
              <a:gd name="connsiteX23" fmla="*/ 1431925 w 3822700"/>
              <a:gd name="connsiteY23" fmla="*/ 174625 h 425450"/>
              <a:gd name="connsiteX24" fmla="*/ 1819275 w 3822700"/>
              <a:gd name="connsiteY24" fmla="*/ 190500 h 425450"/>
              <a:gd name="connsiteX25" fmla="*/ 2263775 w 3822700"/>
              <a:gd name="connsiteY25" fmla="*/ 200025 h 425450"/>
              <a:gd name="connsiteX26" fmla="*/ 2794000 w 3822700"/>
              <a:gd name="connsiteY26" fmla="*/ 203200 h 425450"/>
              <a:gd name="connsiteX27" fmla="*/ 3190875 w 3822700"/>
              <a:gd name="connsiteY27" fmla="*/ 203200 h 425450"/>
              <a:gd name="connsiteX28" fmla="*/ 3349625 w 3822700"/>
              <a:gd name="connsiteY28" fmla="*/ 193675 h 425450"/>
              <a:gd name="connsiteX29" fmla="*/ 3476625 w 3822700"/>
              <a:gd name="connsiteY29" fmla="*/ 180975 h 425450"/>
              <a:gd name="connsiteX30" fmla="*/ 3556000 w 3822700"/>
              <a:gd name="connsiteY30" fmla="*/ 165100 h 425450"/>
              <a:gd name="connsiteX31" fmla="*/ 3616325 w 3822700"/>
              <a:gd name="connsiteY31" fmla="*/ 139700 h 425450"/>
              <a:gd name="connsiteX32" fmla="*/ 3657600 w 3822700"/>
              <a:gd name="connsiteY32" fmla="*/ 107950 h 425450"/>
              <a:gd name="connsiteX33" fmla="*/ 3724275 w 3822700"/>
              <a:gd name="connsiteY33" fmla="*/ 47625 h 425450"/>
              <a:gd name="connsiteX34" fmla="*/ 3771900 w 3822700"/>
              <a:gd name="connsiteY34" fmla="*/ 9525 h 425450"/>
              <a:gd name="connsiteX35" fmla="*/ 3790950 w 3822700"/>
              <a:gd name="connsiteY35" fmla="*/ 0 h 425450"/>
              <a:gd name="connsiteX36" fmla="*/ 3810000 w 3822700"/>
              <a:gd name="connsiteY36" fmla="*/ 0 h 425450"/>
              <a:gd name="connsiteX37" fmla="*/ 3819525 w 3822700"/>
              <a:gd name="connsiteY37" fmla="*/ 9525 h 425450"/>
              <a:gd name="connsiteX38" fmla="*/ 3822700 w 3822700"/>
              <a:gd name="connsiteY38" fmla="*/ 44450 h 425450"/>
              <a:gd name="connsiteX39" fmla="*/ 3810000 w 3822700"/>
              <a:gd name="connsiteY39" fmla="*/ 114300 h 425450"/>
              <a:gd name="connsiteX40" fmla="*/ 3781425 w 3822700"/>
              <a:gd name="connsiteY40" fmla="*/ 215900 h 425450"/>
              <a:gd name="connsiteX41" fmla="*/ 3721100 w 3822700"/>
              <a:gd name="connsiteY41" fmla="*/ 396875 h 425450"/>
              <a:gd name="connsiteX42" fmla="*/ 3556000 w 3822700"/>
              <a:gd name="connsiteY42" fmla="*/ 419100 h 425450"/>
              <a:gd name="connsiteX43" fmla="*/ 3292475 w 3822700"/>
              <a:gd name="connsiteY43" fmla="*/ 422275 h 425450"/>
              <a:gd name="connsiteX44" fmla="*/ 2943225 w 3822700"/>
              <a:gd name="connsiteY44" fmla="*/ 422275 h 425450"/>
              <a:gd name="connsiteX45" fmla="*/ 2524125 w 3822700"/>
              <a:gd name="connsiteY45" fmla="*/ 425450 h 425450"/>
              <a:gd name="connsiteX46" fmla="*/ 1835150 w 3822700"/>
              <a:gd name="connsiteY46" fmla="*/ 425450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822700" h="425450">
                <a:moveTo>
                  <a:pt x="1835150" y="425450"/>
                </a:moveTo>
                <a:lnTo>
                  <a:pt x="1492250" y="422275"/>
                </a:lnTo>
                <a:lnTo>
                  <a:pt x="1082675" y="425450"/>
                </a:lnTo>
                <a:lnTo>
                  <a:pt x="742950" y="419100"/>
                </a:lnTo>
                <a:lnTo>
                  <a:pt x="565150" y="412750"/>
                </a:lnTo>
                <a:lnTo>
                  <a:pt x="355600" y="406400"/>
                </a:lnTo>
                <a:lnTo>
                  <a:pt x="260350" y="390525"/>
                </a:lnTo>
                <a:lnTo>
                  <a:pt x="149225" y="368300"/>
                </a:lnTo>
                <a:lnTo>
                  <a:pt x="66675" y="339725"/>
                </a:lnTo>
                <a:lnTo>
                  <a:pt x="15875" y="311150"/>
                </a:lnTo>
                <a:lnTo>
                  <a:pt x="3175" y="292100"/>
                </a:lnTo>
                <a:lnTo>
                  <a:pt x="0" y="269875"/>
                </a:lnTo>
                <a:lnTo>
                  <a:pt x="6350" y="241300"/>
                </a:lnTo>
                <a:lnTo>
                  <a:pt x="22225" y="222250"/>
                </a:lnTo>
                <a:lnTo>
                  <a:pt x="57150" y="196850"/>
                </a:lnTo>
                <a:lnTo>
                  <a:pt x="117475" y="174625"/>
                </a:lnTo>
                <a:lnTo>
                  <a:pt x="215900" y="146050"/>
                </a:lnTo>
                <a:lnTo>
                  <a:pt x="314325" y="123825"/>
                </a:lnTo>
                <a:lnTo>
                  <a:pt x="381000" y="111125"/>
                </a:lnTo>
                <a:lnTo>
                  <a:pt x="434975" y="111125"/>
                </a:lnTo>
                <a:lnTo>
                  <a:pt x="657225" y="130175"/>
                </a:lnTo>
                <a:lnTo>
                  <a:pt x="809625" y="142875"/>
                </a:lnTo>
                <a:lnTo>
                  <a:pt x="1057275" y="158750"/>
                </a:lnTo>
                <a:lnTo>
                  <a:pt x="1431925" y="174625"/>
                </a:lnTo>
                <a:lnTo>
                  <a:pt x="1819275" y="190500"/>
                </a:lnTo>
                <a:lnTo>
                  <a:pt x="2263775" y="200025"/>
                </a:lnTo>
                <a:lnTo>
                  <a:pt x="2794000" y="203200"/>
                </a:lnTo>
                <a:lnTo>
                  <a:pt x="3190875" y="203200"/>
                </a:lnTo>
                <a:lnTo>
                  <a:pt x="3349625" y="193675"/>
                </a:lnTo>
                <a:lnTo>
                  <a:pt x="3476625" y="180975"/>
                </a:lnTo>
                <a:lnTo>
                  <a:pt x="3556000" y="165100"/>
                </a:lnTo>
                <a:lnTo>
                  <a:pt x="3616325" y="139700"/>
                </a:lnTo>
                <a:lnTo>
                  <a:pt x="3657600" y="107950"/>
                </a:lnTo>
                <a:lnTo>
                  <a:pt x="3724275" y="47625"/>
                </a:lnTo>
                <a:lnTo>
                  <a:pt x="3771900" y="9525"/>
                </a:lnTo>
                <a:lnTo>
                  <a:pt x="3790950" y="0"/>
                </a:lnTo>
                <a:lnTo>
                  <a:pt x="3810000" y="0"/>
                </a:lnTo>
                <a:lnTo>
                  <a:pt x="3819525" y="9525"/>
                </a:lnTo>
                <a:lnTo>
                  <a:pt x="3822700" y="44450"/>
                </a:lnTo>
                <a:lnTo>
                  <a:pt x="3810000" y="114300"/>
                </a:lnTo>
                <a:lnTo>
                  <a:pt x="3781425" y="215900"/>
                </a:lnTo>
                <a:lnTo>
                  <a:pt x="3721100" y="396875"/>
                </a:lnTo>
                <a:lnTo>
                  <a:pt x="3556000" y="419100"/>
                </a:lnTo>
                <a:lnTo>
                  <a:pt x="3292475" y="422275"/>
                </a:lnTo>
                <a:lnTo>
                  <a:pt x="2943225" y="422275"/>
                </a:lnTo>
                <a:lnTo>
                  <a:pt x="2524125" y="425450"/>
                </a:lnTo>
                <a:lnTo>
                  <a:pt x="1835150" y="425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7964004-4E98-4676-BE19-9FAD053633E7}"/>
              </a:ext>
            </a:extLst>
          </p:cNvPr>
          <p:cNvGrpSpPr/>
          <p:nvPr/>
        </p:nvGrpSpPr>
        <p:grpSpPr>
          <a:xfrm>
            <a:off x="2797175" y="1655763"/>
            <a:ext cx="4295775" cy="4610100"/>
            <a:chOff x="2913063" y="1808163"/>
            <a:chExt cx="4295775" cy="4610100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5C6EFC7B-B07C-427A-BFC2-968ADA1E525D}"/>
                </a:ext>
              </a:extLst>
            </p:cNvPr>
            <p:cNvSpPr/>
            <p:nvPr/>
          </p:nvSpPr>
          <p:spPr>
            <a:xfrm>
              <a:off x="3038475" y="1808163"/>
              <a:ext cx="1700213" cy="993775"/>
            </a:xfrm>
            <a:custGeom>
              <a:avLst/>
              <a:gdLst>
                <a:gd name="connsiteX0" fmla="*/ 635794 w 1700213"/>
                <a:gd name="connsiteY0" fmla="*/ 833437 h 995362"/>
                <a:gd name="connsiteX1" fmla="*/ 461963 w 1700213"/>
                <a:gd name="connsiteY1" fmla="*/ 897731 h 995362"/>
                <a:gd name="connsiteX2" fmla="*/ 338138 w 1700213"/>
                <a:gd name="connsiteY2" fmla="*/ 935831 h 995362"/>
                <a:gd name="connsiteX3" fmla="*/ 135731 w 1700213"/>
                <a:gd name="connsiteY3" fmla="*/ 995362 h 995362"/>
                <a:gd name="connsiteX4" fmla="*/ 0 w 1700213"/>
                <a:gd name="connsiteY4" fmla="*/ 942975 h 995362"/>
                <a:gd name="connsiteX5" fmla="*/ 185738 w 1700213"/>
                <a:gd name="connsiteY5" fmla="*/ 871537 h 995362"/>
                <a:gd name="connsiteX6" fmla="*/ 421481 w 1700213"/>
                <a:gd name="connsiteY6" fmla="*/ 762000 h 995362"/>
                <a:gd name="connsiteX7" fmla="*/ 590550 w 1700213"/>
                <a:gd name="connsiteY7" fmla="*/ 669131 h 995362"/>
                <a:gd name="connsiteX8" fmla="*/ 769144 w 1700213"/>
                <a:gd name="connsiteY8" fmla="*/ 571500 h 995362"/>
                <a:gd name="connsiteX9" fmla="*/ 931069 w 1700213"/>
                <a:gd name="connsiteY9" fmla="*/ 481012 h 995362"/>
                <a:gd name="connsiteX10" fmla="*/ 1088231 w 1700213"/>
                <a:gd name="connsiteY10" fmla="*/ 383381 h 995362"/>
                <a:gd name="connsiteX11" fmla="*/ 1188244 w 1700213"/>
                <a:gd name="connsiteY11" fmla="*/ 316706 h 995362"/>
                <a:gd name="connsiteX12" fmla="*/ 1238250 w 1700213"/>
                <a:gd name="connsiteY12" fmla="*/ 276225 h 995362"/>
                <a:gd name="connsiteX13" fmla="*/ 1266825 w 1700213"/>
                <a:gd name="connsiteY13" fmla="*/ 245269 h 995362"/>
                <a:gd name="connsiteX14" fmla="*/ 1278731 w 1700213"/>
                <a:gd name="connsiteY14" fmla="*/ 221456 h 995362"/>
                <a:gd name="connsiteX15" fmla="*/ 1283494 w 1700213"/>
                <a:gd name="connsiteY15" fmla="*/ 200025 h 995362"/>
                <a:gd name="connsiteX16" fmla="*/ 1283494 w 1700213"/>
                <a:gd name="connsiteY16" fmla="*/ 180975 h 995362"/>
                <a:gd name="connsiteX17" fmla="*/ 1273969 w 1700213"/>
                <a:gd name="connsiteY17" fmla="*/ 157162 h 995362"/>
                <a:gd name="connsiteX18" fmla="*/ 1238250 w 1700213"/>
                <a:gd name="connsiteY18" fmla="*/ 111919 h 995362"/>
                <a:gd name="connsiteX19" fmla="*/ 1195388 w 1700213"/>
                <a:gd name="connsiteY19" fmla="*/ 66675 h 995362"/>
                <a:gd name="connsiteX20" fmla="*/ 1178719 w 1700213"/>
                <a:gd name="connsiteY20" fmla="*/ 50006 h 995362"/>
                <a:gd name="connsiteX21" fmla="*/ 1173956 w 1700213"/>
                <a:gd name="connsiteY21" fmla="*/ 30956 h 995362"/>
                <a:gd name="connsiteX22" fmla="*/ 1173956 w 1700213"/>
                <a:gd name="connsiteY22" fmla="*/ 19050 h 995362"/>
                <a:gd name="connsiteX23" fmla="*/ 1181100 w 1700213"/>
                <a:gd name="connsiteY23" fmla="*/ 7144 h 995362"/>
                <a:gd name="connsiteX24" fmla="*/ 1204913 w 1700213"/>
                <a:gd name="connsiteY24" fmla="*/ 0 h 995362"/>
                <a:gd name="connsiteX25" fmla="*/ 1245394 w 1700213"/>
                <a:gd name="connsiteY25" fmla="*/ 4762 h 995362"/>
                <a:gd name="connsiteX26" fmla="*/ 1285875 w 1700213"/>
                <a:gd name="connsiteY26" fmla="*/ 19050 h 995362"/>
                <a:gd name="connsiteX27" fmla="*/ 1357313 w 1700213"/>
                <a:gd name="connsiteY27" fmla="*/ 57150 h 995362"/>
                <a:gd name="connsiteX28" fmla="*/ 1447800 w 1700213"/>
                <a:gd name="connsiteY28" fmla="*/ 114300 h 995362"/>
                <a:gd name="connsiteX29" fmla="*/ 1519238 w 1700213"/>
                <a:gd name="connsiteY29" fmla="*/ 161925 h 995362"/>
                <a:gd name="connsiteX30" fmla="*/ 1566863 w 1700213"/>
                <a:gd name="connsiteY30" fmla="*/ 197644 h 995362"/>
                <a:gd name="connsiteX31" fmla="*/ 1616869 w 1700213"/>
                <a:gd name="connsiteY31" fmla="*/ 238125 h 995362"/>
                <a:gd name="connsiteX32" fmla="*/ 1647825 w 1700213"/>
                <a:gd name="connsiteY32" fmla="*/ 271462 h 995362"/>
                <a:gd name="connsiteX33" fmla="*/ 1671638 w 1700213"/>
                <a:gd name="connsiteY33" fmla="*/ 302419 h 995362"/>
                <a:gd name="connsiteX34" fmla="*/ 1685925 w 1700213"/>
                <a:gd name="connsiteY34" fmla="*/ 330994 h 995362"/>
                <a:gd name="connsiteX35" fmla="*/ 1697831 w 1700213"/>
                <a:gd name="connsiteY35" fmla="*/ 359569 h 995362"/>
                <a:gd name="connsiteX36" fmla="*/ 1700213 w 1700213"/>
                <a:gd name="connsiteY36" fmla="*/ 381000 h 995362"/>
                <a:gd name="connsiteX37" fmla="*/ 1695450 w 1700213"/>
                <a:gd name="connsiteY37" fmla="*/ 404812 h 995362"/>
                <a:gd name="connsiteX38" fmla="*/ 1683544 w 1700213"/>
                <a:gd name="connsiteY38" fmla="*/ 423862 h 995362"/>
                <a:gd name="connsiteX39" fmla="*/ 1635919 w 1700213"/>
                <a:gd name="connsiteY39" fmla="*/ 445294 h 995362"/>
                <a:gd name="connsiteX40" fmla="*/ 1504950 w 1700213"/>
                <a:gd name="connsiteY40" fmla="*/ 497681 h 995362"/>
                <a:gd name="connsiteX41" fmla="*/ 1259681 w 1700213"/>
                <a:gd name="connsiteY41" fmla="*/ 592931 h 995362"/>
                <a:gd name="connsiteX42" fmla="*/ 1059656 w 1700213"/>
                <a:gd name="connsiteY42" fmla="*/ 669131 h 995362"/>
                <a:gd name="connsiteX43" fmla="*/ 862013 w 1700213"/>
                <a:gd name="connsiteY43" fmla="*/ 752475 h 995362"/>
                <a:gd name="connsiteX44" fmla="*/ 635794 w 1700213"/>
                <a:gd name="connsiteY44" fmla="*/ 833437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00213" h="995362">
                  <a:moveTo>
                    <a:pt x="635794" y="833437"/>
                  </a:moveTo>
                  <a:lnTo>
                    <a:pt x="461963" y="897731"/>
                  </a:lnTo>
                  <a:lnTo>
                    <a:pt x="338138" y="935831"/>
                  </a:lnTo>
                  <a:lnTo>
                    <a:pt x="135731" y="995362"/>
                  </a:lnTo>
                  <a:lnTo>
                    <a:pt x="0" y="942975"/>
                  </a:lnTo>
                  <a:lnTo>
                    <a:pt x="185738" y="871537"/>
                  </a:lnTo>
                  <a:lnTo>
                    <a:pt x="421481" y="762000"/>
                  </a:lnTo>
                  <a:lnTo>
                    <a:pt x="590550" y="669131"/>
                  </a:lnTo>
                  <a:lnTo>
                    <a:pt x="769144" y="571500"/>
                  </a:lnTo>
                  <a:lnTo>
                    <a:pt x="931069" y="481012"/>
                  </a:lnTo>
                  <a:lnTo>
                    <a:pt x="1088231" y="383381"/>
                  </a:lnTo>
                  <a:lnTo>
                    <a:pt x="1188244" y="316706"/>
                  </a:lnTo>
                  <a:lnTo>
                    <a:pt x="1238250" y="276225"/>
                  </a:lnTo>
                  <a:lnTo>
                    <a:pt x="1266825" y="245269"/>
                  </a:lnTo>
                  <a:lnTo>
                    <a:pt x="1278731" y="221456"/>
                  </a:lnTo>
                  <a:lnTo>
                    <a:pt x="1283494" y="200025"/>
                  </a:lnTo>
                  <a:lnTo>
                    <a:pt x="1283494" y="180975"/>
                  </a:lnTo>
                  <a:lnTo>
                    <a:pt x="1273969" y="157162"/>
                  </a:lnTo>
                  <a:lnTo>
                    <a:pt x="1238250" y="111919"/>
                  </a:lnTo>
                  <a:lnTo>
                    <a:pt x="1195388" y="66675"/>
                  </a:lnTo>
                  <a:lnTo>
                    <a:pt x="1178719" y="50006"/>
                  </a:lnTo>
                  <a:lnTo>
                    <a:pt x="1173956" y="30956"/>
                  </a:lnTo>
                  <a:lnTo>
                    <a:pt x="1173956" y="19050"/>
                  </a:lnTo>
                  <a:lnTo>
                    <a:pt x="1181100" y="7144"/>
                  </a:lnTo>
                  <a:lnTo>
                    <a:pt x="1204913" y="0"/>
                  </a:lnTo>
                  <a:lnTo>
                    <a:pt x="1245394" y="4762"/>
                  </a:lnTo>
                  <a:lnTo>
                    <a:pt x="1285875" y="19050"/>
                  </a:lnTo>
                  <a:lnTo>
                    <a:pt x="1357313" y="57150"/>
                  </a:lnTo>
                  <a:lnTo>
                    <a:pt x="1447800" y="114300"/>
                  </a:lnTo>
                  <a:lnTo>
                    <a:pt x="1519238" y="161925"/>
                  </a:lnTo>
                  <a:lnTo>
                    <a:pt x="1566863" y="197644"/>
                  </a:lnTo>
                  <a:lnTo>
                    <a:pt x="1616869" y="238125"/>
                  </a:lnTo>
                  <a:lnTo>
                    <a:pt x="1647825" y="271462"/>
                  </a:lnTo>
                  <a:lnTo>
                    <a:pt x="1671638" y="302419"/>
                  </a:lnTo>
                  <a:lnTo>
                    <a:pt x="1685925" y="330994"/>
                  </a:lnTo>
                  <a:lnTo>
                    <a:pt x="1697831" y="359569"/>
                  </a:lnTo>
                  <a:lnTo>
                    <a:pt x="1700213" y="381000"/>
                  </a:lnTo>
                  <a:lnTo>
                    <a:pt x="1695450" y="404812"/>
                  </a:lnTo>
                  <a:lnTo>
                    <a:pt x="1683544" y="423862"/>
                  </a:lnTo>
                  <a:lnTo>
                    <a:pt x="1635919" y="445294"/>
                  </a:lnTo>
                  <a:lnTo>
                    <a:pt x="1504950" y="497681"/>
                  </a:lnTo>
                  <a:lnTo>
                    <a:pt x="1259681" y="592931"/>
                  </a:lnTo>
                  <a:lnTo>
                    <a:pt x="1059656" y="669131"/>
                  </a:lnTo>
                  <a:lnTo>
                    <a:pt x="862013" y="752475"/>
                  </a:lnTo>
                  <a:lnTo>
                    <a:pt x="635794" y="833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94FA23C7-88F2-4D99-A33C-60EE5802AC8A}"/>
                </a:ext>
              </a:extLst>
            </p:cNvPr>
            <p:cNvSpPr/>
            <p:nvPr/>
          </p:nvSpPr>
          <p:spPr>
            <a:xfrm rot="16200000">
              <a:off x="1951038" y="3648075"/>
              <a:ext cx="2384425" cy="460375"/>
            </a:xfrm>
            <a:custGeom>
              <a:avLst/>
              <a:gdLst>
                <a:gd name="connsiteX0" fmla="*/ 850107 w 2383632"/>
                <a:gd name="connsiteY0" fmla="*/ 445294 h 459581"/>
                <a:gd name="connsiteX1" fmla="*/ 564357 w 2383632"/>
                <a:gd name="connsiteY1" fmla="*/ 445294 h 459581"/>
                <a:gd name="connsiteX2" fmla="*/ 378619 w 2383632"/>
                <a:gd name="connsiteY2" fmla="*/ 447675 h 459581"/>
                <a:gd name="connsiteX3" fmla="*/ 209550 w 2383632"/>
                <a:gd name="connsiteY3" fmla="*/ 440531 h 459581"/>
                <a:gd name="connsiteX4" fmla="*/ 161925 w 2383632"/>
                <a:gd name="connsiteY4" fmla="*/ 428625 h 459581"/>
                <a:gd name="connsiteX5" fmla="*/ 116682 w 2383632"/>
                <a:gd name="connsiteY5" fmla="*/ 411956 h 459581"/>
                <a:gd name="connsiteX6" fmla="*/ 61913 w 2383632"/>
                <a:gd name="connsiteY6" fmla="*/ 385763 h 459581"/>
                <a:gd name="connsiteX7" fmla="*/ 28575 w 2383632"/>
                <a:gd name="connsiteY7" fmla="*/ 364331 h 459581"/>
                <a:gd name="connsiteX8" fmla="*/ 11907 w 2383632"/>
                <a:gd name="connsiteY8" fmla="*/ 345281 h 459581"/>
                <a:gd name="connsiteX9" fmla="*/ 2382 w 2383632"/>
                <a:gd name="connsiteY9" fmla="*/ 323850 h 459581"/>
                <a:gd name="connsiteX10" fmla="*/ 0 w 2383632"/>
                <a:gd name="connsiteY10" fmla="*/ 300038 h 459581"/>
                <a:gd name="connsiteX11" fmla="*/ 9525 w 2383632"/>
                <a:gd name="connsiteY11" fmla="*/ 269081 h 459581"/>
                <a:gd name="connsiteX12" fmla="*/ 42863 w 2383632"/>
                <a:gd name="connsiteY12" fmla="*/ 230981 h 459581"/>
                <a:gd name="connsiteX13" fmla="*/ 69057 w 2383632"/>
                <a:gd name="connsiteY13" fmla="*/ 214313 h 459581"/>
                <a:gd name="connsiteX14" fmla="*/ 119063 w 2383632"/>
                <a:gd name="connsiteY14" fmla="*/ 197644 h 459581"/>
                <a:gd name="connsiteX15" fmla="*/ 178594 w 2383632"/>
                <a:gd name="connsiteY15" fmla="*/ 180975 h 459581"/>
                <a:gd name="connsiteX16" fmla="*/ 238125 w 2383632"/>
                <a:gd name="connsiteY16" fmla="*/ 166688 h 459581"/>
                <a:gd name="connsiteX17" fmla="*/ 321469 w 2383632"/>
                <a:gd name="connsiteY17" fmla="*/ 154781 h 459581"/>
                <a:gd name="connsiteX18" fmla="*/ 373857 w 2383632"/>
                <a:gd name="connsiteY18" fmla="*/ 154781 h 459581"/>
                <a:gd name="connsiteX19" fmla="*/ 395288 w 2383632"/>
                <a:gd name="connsiteY19" fmla="*/ 164306 h 459581"/>
                <a:gd name="connsiteX20" fmla="*/ 431007 w 2383632"/>
                <a:gd name="connsiteY20" fmla="*/ 176213 h 459581"/>
                <a:gd name="connsiteX21" fmla="*/ 466725 w 2383632"/>
                <a:gd name="connsiteY21" fmla="*/ 190500 h 459581"/>
                <a:gd name="connsiteX22" fmla="*/ 497682 w 2383632"/>
                <a:gd name="connsiteY22" fmla="*/ 197644 h 459581"/>
                <a:gd name="connsiteX23" fmla="*/ 559594 w 2383632"/>
                <a:gd name="connsiteY23" fmla="*/ 209550 h 459581"/>
                <a:gd name="connsiteX24" fmla="*/ 619125 w 2383632"/>
                <a:gd name="connsiteY24" fmla="*/ 216694 h 459581"/>
                <a:gd name="connsiteX25" fmla="*/ 688182 w 2383632"/>
                <a:gd name="connsiteY25" fmla="*/ 219075 h 459581"/>
                <a:gd name="connsiteX26" fmla="*/ 1100138 w 2383632"/>
                <a:gd name="connsiteY26" fmla="*/ 221456 h 459581"/>
                <a:gd name="connsiteX27" fmla="*/ 1512094 w 2383632"/>
                <a:gd name="connsiteY27" fmla="*/ 221456 h 459581"/>
                <a:gd name="connsiteX28" fmla="*/ 1700213 w 2383632"/>
                <a:gd name="connsiteY28" fmla="*/ 219075 h 459581"/>
                <a:gd name="connsiteX29" fmla="*/ 1845469 w 2383632"/>
                <a:gd name="connsiteY29" fmla="*/ 214313 h 459581"/>
                <a:gd name="connsiteX30" fmla="*/ 1919288 w 2383632"/>
                <a:gd name="connsiteY30" fmla="*/ 207169 h 459581"/>
                <a:gd name="connsiteX31" fmla="*/ 2019300 w 2383632"/>
                <a:gd name="connsiteY31" fmla="*/ 195263 h 459581"/>
                <a:gd name="connsiteX32" fmla="*/ 2114550 w 2383632"/>
                <a:gd name="connsiteY32" fmla="*/ 176213 h 459581"/>
                <a:gd name="connsiteX33" fmla="*/ 2147888 w 2383632"/>
                <a:gd name="connsiteY33" fmla="*/ 157163 h 459581"/>
                <a:gd name="connsiteX34" fmla="*/ 2207419 w 2383632"/>
                <a:gd name="connsiteY34" fmla="*/ 119063 h 459581"/>
                <a:gd name="connsiteX35" fmla="*/ 2257425 w 2383632"/>
                <a:gd name="connsiteY35" fmla="*/ 76200 h 459581"/>
                <a:gd name="connsiteX36" fmla="*/ 2297907 w 2383632"/>
                <a:gd name="connsiteY36" fmla="*/ 33338 h 459581"/>
                <a:gd name="connsiteX37" fmla="*/ 2321719 w 2383632"/>
                <a:gd name="connsiteY37" fmla="*/ 11906 h 459581"/>
                <a:gd name="connsiteX38" fmla="*/ 2345532 w 2383632"/>
                <a:gd name="connsiteY38" fmla="*/ 0 h 459581"/>
                <a:gd name="connsiteX39" fmla="*/ 2362200 w 2383632"/>
                <a:gd name="connsiteY39" fmla="*/ 2381 h 459581"/>
                <a:gd name="connsiteX40" fmla="*/ 2371725 w 2383632"/>
                <a:gd name="connsiteY40" fmla="*/ 7144 h 459581"/>
                <a:gd name="connsiteX41" fmla="*/ 2378869 w 2383632"/>
                <a:gd name="connsiteY41" fmla="*/ 30956 h 459581"/>
                <a:gd name="connsiteX42" fmla="*/ 2383632 w 2383632"/>
                <a:gd name="connsiteY42" fmla="*/ 66675 h 459581"/>
                <a:gd name="connsiteX43" fmla="*/ 2381250 w 2383632"/>
                <a:gd name="connsiteY43" fmla="*/ 102394 h 459581"/>
                <a:gd name="connsiteX44" fmla="*/ 2374107 w 2383632"/>
                <a:gd name="connsiteY44" fmla="*/ 157163 h 459581"/>
                <a:gd name="connsiteX45" fmla="*/ 2352675 w 2383632"/>
                <a:gd name="connsiteY45" fmla="*/ 240506 h 459581"/>
                <a:gd name="connsiteX46" fmla="*/ 2288382 w 2383632"/>
                <a:gd name="connsiteY46" fmla="*/ 330994 h 459581"/>
                <a:gd name="connsiteX47" fmla="*/ 2266950 w 2383632"/>
                <a:gd name="connsiteY47" fmla="*/ 376238 h 459581"/>
                <a:gd name="connsiteX48" fmla="*/ 2235994 w 2383632"/>
                <a:gd name="connsiteY48" fmla="*/ 416719 h 459581"/>
                <a:gd name="connsiteX49" fmla="*/ 2209800 w 2383632"/>
                <a:gd name="connsiteY49" fmla="*/ 440531 h 459581"/>
                <a:gd name="connsiteX50" fmla="*/ 2183607 w 2383632"/>
                <a:gd name="connsiteY50" fmla="*/ 457200 h 459581"/>
                <a:gd name="connsiteX51" fmla="*/ 2152650 w 2383632"/>
                <a:gd name="connsiteY51" fmla="*/ 459581 h 459581"/>
                <a:gd name="connsiteX52" fmla="*/ 2109788 w 2383632"/>
                <a:gd name="connsiteY52" fmla="*/ 454819 h 459581"/>
                <a:gd name="connsiteX53" fmla="*/ 2028825 w 2383632"/>
                <a:gd name="connsiteY53" fmla="*/ 445294 h 459581"/>
                <a:gd name="connsiteX54" fmla="*/ 1957388 w 2383632"/>
                <a:gd name="connsiteY54" fmla="*/ 442913 h 459581"/>
                <a:gd name="connsiteX55" fmla="*/ 1766888 w 2383632"/>
                <a:gd name="connsiteY55" fmla="*/ 442913 h 459581"/>
                <a:gd name="connsiteX56" fmla="*/ 1559719 w 2383632"/>
                <a:gd name="connsiteY56" fmla="*/ 445294 h 459581"/>
                <a:gd name="connsiteX57" fmla="*/ 850107 w 2383632"/>
                <a:gd name="connsiteY57" fmla="*/ 445294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83632" h="459581">
                  <a:moveTo>
                    <a:pt x="850107" y="445294"/>
                  </a:moveTo>
                  <a:lnTo>
                    <a:pt x="564357" y="445294"/>
                  </a:lnTo>
                  <a:lnTo>
                    <a:pt x="378619" y="447675"/>
                  </a:lnTo>
                  <a:lnTo>
                    <a:pt x="209550" y="440531"/>
                  </a:lnTo>
                  <a:lnTo>
                    <a:pt x="161925" y="428625"/>
                  </a:lnTo>
                  <a:lnTo>
                    <a:pt x="116682" y="411956"/>
                  </a:lnTo>
                  <a:lnTo>
                    <a:pt x="61913" y="385763"/>
                  </a:lnTo>
                  <a:lnTo>
                    <a:pt x="28575" y="364331"/>
                  </a:lnTo>
                  <a:lnTo>
                    <a:pt x="11907" y="345281"/>
                  </a:lnTo>
                  <a:lnTo>
                    <a:pt x="2382" y="323850"/>
                  </a:lnTo>
                  <a:lnTo>
                    <a:pt x="0" y="300038"/>
                  </a:lnTo>
                  <a:lnTo>
                    <a:pt x="9525" y="269081"/>
                  </a:lnTo>
                  <a:lnTo>
                    <a:pt x="42863" y="230981"/>
                  </a:lnTo>
                  <a:lnTo>
                    <a:pt x="69057" y="214313"/>
                  </a:lnTo>
                  <a:lnTo>
                    <a:pt x="119063" y="197644"/>
                  </a:lnTo>
                  <a:lnTo>
                    <a:pt x="178594" y="180975"/>
                  </a:lnTo>
                  <a:lnTo>
                    <a:pt x="238125" y="166688"/>
                  </a:lnTo>
                  <a:lnTo>
                    <a:pt x="321469" y="154781"/>
                  </a:lnTo>
                  <a:lnTo>
                    <a:pt x="373857" y="154781"/>
                  </a:lnTo>
                  <a:lnTo>
                    <a:pt x="395288" y="164306"/>
                  </a:lnTo>
                  <a:lnTo>
                    <a:pt x="431007" y="176213"/>
                  </a:lnTo>
                  <a:lnTo>
                    <a:pt x="466725" y="190500"/>
                  </a:lnTo>
                  <a:lnTo>
                    <a:pt x="497682" y="197644"/>
                  </a:lnTo>
                  <a:lnTo>
                    <a:pt x="559594" y="209550"/>
                  </a:lnTo>
                  <a:lnTo>
                    <a:pt x="619125" y="216694"/>
                  </a:lnTo>
                  <a:lnTo>
                    <a:pt x="688182" y="219075"/>
                  </a:lnTo>
                  <a:lnTo>
                    <a:pt x="1100138" y="221456"/>
                  </a:lnTo>
                  <a:lnTo>
                    <a:pt x="1512094" y="221456"/>
                  </a:lnTo>
                  <a:lnTo>
                    <a:pt x="1700213" y="219075"/>
                  </a:lnTo>
                  <a:lnTo>
                    <a:pt x="1845469" y="214313"/>
                  </a:lnTo>
                  <a:lnTo>
                    <a:pt x="1919288" y="207169"/>
                  </a:lnTo>
                  <a:lnTo>
                    <a:pt x="2019300" y="195263"/>
                  </a:lnTo>
                  <a:lnTo>
                    <a:pt x="2114550" y="176213"/>
                  </a:lnTo>
                  <a:lnTo>
                    <a:pt x="2147888" y="157163"/>
                  </a:lnTo>
                  <a:lnTo>
                    <a:pt x="2207419" y="119063"/>
                  </a:lnTo>
                  <a:lnTo>
                    <a:pt x="2257425" y="76200"/>
                  </a:lnTo>
                  <a:lnTo>
                    <a:pt x="2297907" y="33338"/>
                  </a:lnTo>
                  <a:lnTo>
                    <a:pt x="2321719" y="11906"/>
                  </a:lnTo>
                  <a:lnTo>
                    <a:pt x="2345532" y="0"/>
                  </a:lnTo>
                  <a:lnTo>
                    <a:pt x="2362200" y="2381"/>
                  </a:lnTo>
                  <a:lnTo>
                    <a:pt x="2371725" y="7144"/>
                  </a:lnTo>
                  <a:lnTo>
                    <a:pt x="2378869" y="30956"/>
                  </a:lnTo>
                  <a:lnTo>
                    <a:pt x="2383632" y="66675"/>
                  </a:lnTo>
                  <a:cubicBezTo>
                    <a:pt x="2381193" y="100805"/>
                    <a:pt x="2381250" y="88872"/>
                    <a:pt x="2381250" y="102394"/>
                  </a:cubicBezTo>
                  <a:lnTo>
                    <a:pt x="2374107" y="157163"/>
                  </a:lnTo>
                  <a:lnTo>
                    <a:pt x="2352675" y="240506"/>
                  </a:lnTo>
                  <a:lnTo>
                    <a:pt x="2288382" y="330994"/>
                  </a:lnTo>
                  <a:lnTo>
                    <a:pt x="2266950" y="376238"/>
                  </a:lnTo>
                  <a:lnTo>
                    <a:pt x="2235994" y="416719"/>
                  </a:lnTo>
                  <a:lnTo>
                    <a:pt x="2209800" y="440531"/>
                  </a:lnTo>
                  <a:lnTo>
                    <a:pt x="2183607" y="457200"/>
                  </a:lnTo>
                  <a:lnTo>
                    <a:pt x="2152650" y="459581"/>
                  </a:lnTo>
                  <a:lnTo>
                    <a:pt x="2109788" y="454819"/>
                  </a:lnTo>
                  <a:lnTo>
                    <a:pt x="2028825" y="445294"/>
                  </a:lnTo>
                  <a:lnTo>
                    <a:pt x="1957388" y="442913"/>
                  </a:lnTo>
                  <a:lnTo>
                    <a:pt x="1766888" y="442913"/>
                  </a:lnTo>
                  <a:lnTo>
                    <a:pt x="1559719" y="445294"/>
                  </a:lnTo>
                  <a:lnTo>
                    <a:pt x="850107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53121017-FD54-4EB1-85D8-7AA04CDBCC80}"/>
                </a:ext>
              </a:extLst>
            </p:cNvPr>
            <p:cNvSpPr/>
            <p:nvPr/>
          </p:nvSpPr>
          <p:spPr>
            <a:xfrm>
              <a:off x="3271838" y="3243263"/>
              <a:ext cx="1295400" cy="471487"/>
            </a:xfrm>
            <a:custGeom>
              <a:avLst/>
              <a:gdLst>
                <a:gd name="connsiteX0" fmla="*/ 459581 w 1295400"/>
                <a:gd name="connsiteY0" fmla="*/ 345281 h 471487"/>
                <a:gd name="connsiteX1" fmla="*/ 283368 w 1295400"/>
                <a:gd name="connsiteY1" fmla="*/ 392906 h 471487"/>
                <a:gd name="connsiteX2" fmla="*/ 78581 w 1295400"/>
                <a:gd name="connsiteY2" fmla="*/ 452437 h 471487"/>
                <a:gd name="connsiteX3" fmla="*/ 19050 w 1295400"/>
                <a:gd name="connsiteY3" fmla="*/ 471487 h 471487"/>
                <a:gd name="connsiteX4" fmla="*/ 0 w 1295400"/>
                <a:gd name="connsiteY4" fmla="*/ 264318 h 471487"/>
                <a:gd name="connsiteX5" fmla="*/ 300037 w 1295400"/>
                <a:gd name="connsiteY5" fmla="*/ 197643 h 471487"/>
                <a:gd name="connsiteX6" fmla="*/ 638175 w 1295400"/>
                <a:gd name="connsiteY6" fmla="*/ 121443 h 471487"/>
                <a:gd name="connsiteX7" fmla="*/ 864393 w 1295400"/>
                <a:gd name="connsiteY7" fmla="*/ 71437 h 471487"/>
                <a:gd name="connsiteX8" fmla="*/ 883443 w 1295400"/>
                <a:gd name="connsiteY8" fmla="*/ 64293 h 471487"/>
                <a:gd name="connsiteX9" fmla="*/ 912018 w 1295400"/>
                <a:gd name="connsiteY9" fmla="*/ 45243 h 471487"/>
                <a:gd name="connsiteX10" fmla="*/ 952500 w 1295400"/>
                <a:gd name="connsiteY10" fmla="*/ 4762 h 471487"/>
                <a:gd name="connsiteX11" fmla="*/ 966787 w 1295400"/>
                <a:gd name="connsiteY11" fmla="*/ 0 h 471487"/>
                <a:gd name="connsiteX12" fmla="*/ 1035843 w 1295400"/>
                <a:gd name="connsiteY12" fmla="*/ 7143 h 471487"/>
                <a:gd name="connsiteX13" fmla="*/ 1116806 w 1295400"/>
                <a:gd name="connsiteY13" fmla="*/ 28575 h 471487"/>
                <a:gd name="connsiteX14" fmla="*/ 1202531 w 1295400"/>
                <a:gd name="connsiteY14" fmla="*/ 59531 h 471487"/>
                <a:gd name="connsiteX15" fmla="*/ 1247775 w 1295400"/>
                <a:gd name="connsiteY15" fmla="*/ 80962 h 471487"/>
                <a:gd name="connsiteX16" fmla="*/ 1273968 w 1295400"/>
                <a:gd name="connsiteY16" fmla="*/ 97631 h 471487"/>
                <a:gd name="connsiteX17" fmla="*/ 1288256 w 1295400"/>
                <a:gd name="connsiteY17" fmla="*/ 116681 h 471487"/>
                <a:gd name="connsiteX18" fmla="*/ 1295400 w 1295400"/>
                <a:gd name="connsiteY18" fmla="*/ 138112 h 471487"/>
                <a:gd name="connsiteX19" fmla="*/ 1293018 w 1295400"/>
                <a:gd name="connsiteY19" fmla="*/ 161925 h 471487"/>
                <a:gd name="connsiteX20" fmla="*/ 1278731 w 1295400"/>
                <a:gd name="connsiteY20" fmla="*/ 188118 h 471487"/>
                <a:gd name="connsiteX21" fmla="*/ 1257300 w 1295400"/>
                <a:gd name="connsiteY21" fmla="*/ 211931 h 471487"/>
                <a:gd name="connsiteX22" fmla="*/ 1223962 w 1295400"/>
                <a:gd name="connsiteY22" fmla="*/ 230981 h 471487"/>
                <a:gd name="connsiteX23" fmla="*/ 1176337 w 1295400"/>
                <a:gd name="connsiteY23" fmla="*/ 242887 h 471487"/>
                <a:gd name="connsiteX24" fmla="*/ 1092993 w 1295400"/>
                <a:gd name="connsiteY24" fmla="*/ 250031 h 471487"/>
                <a:gd name="connsiteX25" fmla="*/ 1009650 w 1295400"/>
                <a:gd name="connsiteY25" fmla="*/ 254793 h 471487"/>
                <a:gd name="connsiteX26" fmla="*/ 926306 w 1295400"/>
                <a:gd name="connsiteY26" fmla="*/ 259556 h 471487"/>
                <a:gd name="connsiteX27" fmla="*/ 826293 w 1295400"/>
                <a:gd name="connsiteY27" fmla="*/ 273843 h 471487"/>
                <a:gd name="connsiteX28" fmla="*/ 459581 w 1295400"/>
                <a:gd name="connsiteY28" fmla="*/ 345281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5400" h="471487">
                  <a:moveTo>
                    <a:pt x="459581" y="345281"/>
                  </a:moveTo>
                  <a:lnTo>
                    <a:pt x="283368" y="392906"/>
                  </a:lnTo>
                  <a:lnTo>
                    <a:pt x="78581" y="452437"/>
                  </a:lnTo>
                  <a:lnTo>
                    <a:pt x="19050" y="471487"/>
                  </a:lnTo>
                  <a:lnTo>
                    <a:pt x="0" y="264318"/>
                  </a:lnTo>
                  <a:lnTo>
                    <a:pt x="300037" y="197643"/>
                  </a:lnTo>
                  <a:lnTo>
                    <a:pt x="638175" y="121443"/>
                  </a:lnTo>
                  <a:lnTo>
                    <a:pt x="864393" y="71437"/>
                  </a:lnTo>
                  <a:lnTo>
                    <a:pt x="883443" y="64293"/>
                  </a:lnTo>
                  <a:lnTo>
                    <a:pt x="912018" y="45243"/>
                  </a:lnTo>
                  <a:lnTo>
                    <a:pt x="952500" y="4762"/>
                  </a:lnTo>
                  <a:lnTo>
                    <a:pt x="966787" y="0"/>
                  </a:lnTo>
                  <a:lnTo>
                    <a:pt x="1035843" y="7143"/>
                  </a:lnTo>
                  <a:lnTo>
                    <a:pt x="1116806" y="28575"/>
                  </a:lnTo>
                  <a:lnTo>
                    <a:pt x="1202531" y="59531"/>
                  </a:lnTo>
                  <a:lnTo>
                    <a:pt x="1247775" y="80962"/>
                  </a:lnTo>
                  <a:lnTo>
                    <a:pt x="1273968" y="97631"/>
                  </a:lnTo>
                  <a:lnTo>
                    <a:pt x="1288256" y="116681"/>
                  </a:lnTo>
                  <a:lnTo>
                    <a:pt x="1295400" y="138112"/>
                  </a:lnTo>
                  <a:lnTo>
                    <a:pt x="1293018" y="161925"/>
                  </a:lnTo>
                  <a:lnTo>
                    <a:pt x="1278731" y="188118"/>
                  </a:lnTo>
                  <a:lnTo>
                    <a:pt x="1257300" y="211931"/>
                  </a:lnTo>
                  <a:lnTo>
                    <a:pt x="1223962" y="230981"/>
                  </a:lnTo>
                  <a:lnTo>
                    <a:pt x="1176337" y="242887"/>
                  </a:lnTo>
                  <a:lnTo>
                    <a:pt x="1092993" y="250031"/>
                  </a:lnTo>
                  <a:lnTo>
                    <a:pt x="1009650" y="254793"/>
                  </a:lnTo>
                  <a:lnTo>
                    <a:pt x="926306" y="259556"/>
                  </a:lnTo>
                  <a:lnTo>
                    <a:pt x="826293" y="273843"/>
                  </a:lnTo>
                  <a:lnTo>
                    <a:pt x="459581" y="3452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18C4E65B-71A5-4322-9999-E706AF843EF1}"/>
                </a:ext>
              </a:extLst>
            </p:cNvPr>
            <p:cNvSpPr/>
            <p:nvPr/>
          </p:nvSpPr>
          <p:spPr>
            <a:xfrm>
              <a:off x="3252788" y="4383088"/>
              <a:ext cx="1490662" cy="492125"/>
            </a:xfrm>
            <a:custGeom>
              <a:avLst/>
              <a:gdLst>
                <a:gd name="connsiteX0" fmla="*/ 442912 w 1490662"/>
                <a:gd name="connsiteY0" fmla="*/ 402432 h 490538"/>
                <a:gd name="connsiteX1" fmla="*/ 26193 w 1490662"/>
                <a:gd name="connsiteY1" fmla="*/ 490538 h 490538"/>
                <a:gd name="connsiteX2" fmla="*/ 0 w 1490662"/>
                <a:gd name="connsiteY2" fmla="*/ 321469 h 490538"/>
                <a:gd name="connsiteX3" fmla="*/ 297656 w 1490662"/>
                <a:gd name="connsiteY3" fmla="*/ 242888 h 490538"/>
                <a:gd name="connsiteX4" fmla="*/ 638175 w 1490662"/>
                <a:gd name="connsiteY4" fmla="*/ 154782 h 490538"/>
                <a:gd name="connsiteX5" fmla="*/ 919162 w 1490662"/>
                <a:gd name="connsiteY5" fmla="*/ 85725 h 490538"/>
                <a:gd name="connsiteX6" fmla="*/ 1073943 w 1490662"/>
                <a:gd name="connsiteY6" fmla="*/ 45244 h 490538"/>
                <a:gd name="connsiteX7" fmla="*/ 1095375 w 1490662"/>
                <a:gd name="connsiteY7" fmla="*/ 35719 h 490538"/>
                <a:gd name="connsiteX8" fmla="*/ 1112043 w 1490662"/>
                <a:gd name="connsiteY8" fmla="*/ 23813 h 490538"/>
                <a:gd name="connsiteX9" fmla="*/ 1131093 w 1490662"/>
                <a:gd name="connsiteY9" fmla="*/ 2382 h 490538"/>
                <a:gd name="connsiteX10" fmla="*/ 1162050 w 1490662"/>
                <a:gd name="connsiteY10" fmla="*/ 0 h 490538"/>
                <a:gd name="connsiteX11" fmla="*/ 1223962 w 1490662"/>
                <a:gd name="connsiteY11" fmla="*/ 9525 h 490538"/>
                <a:gd name="connsiteX12" fmla="*/ 1307306 w 1490662"/>
                <a:gd name="connsiteY12" fmla="*/ 35719 h 490538"/>
                <a:gd name="connsiteX13" fmla="*/ 1357312 w 1490662"/>
                <a:gd name="connsiteY13" fmla="*/ 52388 h 490538"/>
                <a:gd name="connsiteX14" fmla="*/ 1409700 w 1490662"/>
                <a:gd name="connsiteY14" fmla="*/ 71438 h 490538"/>
                <a:gd name="connsiteX15" fmla="*/ 1454943 w 1490662"/>
                <a:gd name="connsiteY15" fmla="*/ 95250 h 490538"/>
                <a:gd name="connsiteX16" fmla="*/ 1473993 w 1490662"/>
                <a:gd name="connsiteY16" fmla="*/ 111919 h 490538"/>
                <a:gd name="connsiteX17" fmla="*/ 1488281 w 1490662"/>
                <a:gd name="connsiteY17" fmla="*/ 135732 h 490538"/>
                <a:gd name="connsiteX18" fmla="*/ 1490662 w 1490662"/>
                <a:gd name="connsiteY18" fmla="*/ 161925 h 490538"/>
                <a:gd name="connsiteX19" fmla="*/ 1483518 w 1490662"/>
                <a:gd name="connsiteY19" fmla="*/ 192882 h 490538"/>
                <a:gd name="connsiteX20" fmla="*/ 1466850 w 1490662"/>
                <a:gd name="connsiteY20" fmla="*/ 216694 h 490538"/>
                <a:gd name="connsiteX21" fmla="*/ 1431131 w 1490662"/>
                <a:gd name="connsiteY21" fmla="*/ 242888 h 490538"/>
                <a:gd name="connsiteX22" fmla="*/ 1393031 w 1490662"/>
                <a:gd name="connsiteY22" fmla="*/ 259557 h 490538"/>
                <a:gd name="connsiteX23" fmla="*/ 1321593 w 1490662"/>
                <a:gd name="connsiteY23" fmla="*/ 266700 h 490538"/>
                <a:gd name="connsiteX24" fmla="*/ 1226343 w 1490662"/>
                <a:gd name="connsiteY24" fmla="*/ 269082 h 490538"/>
                <a:gd name="connsiteX25" fmla="*/ 1052512 w 1490662"/>
                <a:gd name="connsiteY25" fmla="*/ 292894 h 490538"/>
                <a:gd name="connsiteX26" fmla="*/ 790575 w 1490662"/>
                <a:gd name="connsiteY26" fmla="*/ 338138 h 490538"/>
                <a:gd name="connsiteX27" fmla="*/ 442912 w 1490662"/>
                <a:gd name="connsiteY27" fmla="*/ 40243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90662" h="490538">
                  <a:moveTo>
                    <a:pt x="442912" y="402432"/>
                  </a:moveTo>
                  <a:lnTo>
                    <a:pt x="26193" y="490538"/>
                  </a:lnTo>
                  <a:lnTo>
                    <a:pt x="0" y="321469"/>
                  </a:lnTo>
                  <a:lnTo>
                    <a:pt x="297656" y="242888"/>
                  </a:lnTo>
                  <a:lnTo>
                    <a:pt x="638175" y="154782"/>
                  </a:lnTo>
                  <a:lnTo>
                    <a:pt x="919162" y="85725"/>
                  </a:lnTo>
                  <a:lnTo>
                    <a:pt x="1073943" y="45244"/>
                  </a:lnTo>
                  <a:lnTo>
                    <a:pt x="1095375" y="35719"/>
                  </a:lnTo>
                  <a:lnTo>
                    <a:pt x="1112043" y="23813"/>
                  </a:lnTo>
                  <a:lnTo>
                    <a:pt x="1131093" y="2382"/>
                  </a:lnTo>
                  <a:lnTo>
                    <a:pt x="1162050" y="0"/>
                  </a:lnTo>
                  <a:lnTo>
                    <a:pt x="1223962" y="9525"/>
                  </a:lnTo>
                  <a:lnTo>
                    <a:pt x="1307306" y="35719"/>
                  </a:lnTo>
                  <a:lnTo>
                    <a:pt x="1357312" y="52388"/>
                  </a:lnTo>
                  <a:lnTo>
                    <a:pt x="1409700" y="71438"/>
                  </a:lnTo>
                  <a:lnTo>
                    <a:pt x="1454943" y="95250"/>
                  </a:lnTo>
                  <a:lnTo>
                    <a:pt x="1473993" y="111919"/>
                  </a:lnTo>
                  <a:lnTo>
                    <a:pt x="1488281" y="135732"/>
                  </a:lnTo>
                  <a:lnTo>
                    <a:pt x="1490662" y="161925"/>
                  </a:lnTo>
                  <a:lnTo>
                    <a:pt x="1483518" y="192882"/>
                  </a:lnTo>
                  <a:lnTo>
                    <a:pt x="1466850" y="216694"/>
                  </a:lnTo>
                  <a:lnTo>
                    <a:pt x="1431131" y="242888"/>
                  </a:lnTo>
                  <a:lnTo>
                    <a:pt x="1393031" y="259557"/>
                  </a:lnTo>
                  <a:lnTo>
                    <a:pt x="1321593" y="266700"/>
                  </a:lnTo>
                  <a:lnTo>
                    <a:pt x="1226343" y="269082"/>
                  </a:lnTo>
                  <a:lnTo>
                    <a:pt x="1052512" y="292894"/>
                  </a:lnTo>
                  <a:lnTo>
                    <a:pt x="790575" y="338138"/>
                  </a:lnTo>
                  <a:lnTo>
                    <a:pt x="442912" y="4024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C29B5D92-FCCE-4A0E-869B-C4C9A1126A4D}"/>
                </a:ext>
              </a:extLst>
            </p:cNvPr>
            <p:cNvSpPr/>
            <p:nvPr/>
          </p:nvSpPr>
          <p:spPr>
            <a:xfrm>
              <a:off x="5353050" y="2446338"/>
              <a:ext cx="1855788" cy="508000"/>
            </a:xfrm>
            <a:custGeom>
              <a:avLst/>
              <a:gdLst>
                <a:gd name="connsiteX0" fmla="*/ 588169 w 1855125"/>
                <a:gd name="connsiteY0" fmla="*/ 316706 h 509587"/>
                <a:gd name="connsiteX1" fmla="*/ 319088 w 1855125"/>
                <a:gd name="connsiteY1" fmla="*/ 381000 h 509587"/>
                <a:gd name="connsiteX2" fmla="*/ 78581 w 1855125"/>
                <a:gd name="connsiteY2" fmla="*/ 450056 h 509587"/>
                <a:gd name="connsiteX3" fmla="*/ 0 w 1855125"/>
                <a:gd name="connsiteY3" fmla="*/ 278606 h 509587"/>
                <a:gd name="connsiteX4" fmla="*/ 192881 w 1855125"/>
                <a:gd name="connsiteY4" fmla="*/ 228600 h 509587"/>
                <a:gd name="connsiteX5" fmla="*/ 359569 w 1855125"/>
                <a:gd name="connsiteY5" fmla="*/ 192881 h 509587"/>
                <a:gd name="connsiteX6" fmla="*/ 604838 w 1855125"/>
                <a:gd name="connsiteY6" fmla="*/ 147637 h 509587"/>
                <a:gd name="connsiteX7" fmla="*/ 776288 w 1855125"/>
                <a:gd name="connsiteY7" fmla="*/ 121444 h 509587"/>
                <a:gd name="connsiteX8" fmla="*/ 931069 w 1855125"/>
                <a:gd name="connsiteY8" fmla="*/ 100012 h 509587"/>
                <a:gd name="connsiteX9" fmla="*/ 1097756 w 1855125"/>
                <a:gd name="connsiteY9" fmla="*/ 83344 h 509587"/>
                <a:gd name="connsiteX10" fmla="*/ 1326356 w 1855125"/>
                <a:gd name="connsiteY10" fmla="*/ 61912 h 509587"/>
                <a:gd name="connsiteX11" fmla="*/ 1390650 w 1855125"/>
                <a:gd name="connsiteY11" fmla="*/ 14287 h 509587"/>
                <a:gd name="connsiteX12" fmla="*/ 1414463 w 1855125"/>
                <a:gd name="connsiteY12" fmla="*/ 0 h 509587"/>
                <a:gd name="connsiteX13" fmla="*/ 1431131 w 1855125"/>
                <a:gd name="connsiteY13" fmla="*/ 0 h 509587"/>
                <a:gd name="connsiteX14" fmla="*/ 1538288 w 1855125"/>
                <a:gd name="connsiteY14" fmla="*/ 69056 h 509587"/>
                <a:gd name="connsiteX15" fmla="*/ 1674019 w 1855125"/>
                <a:gd name="connsiteY15" fmla="*/ 164306 h 509587"/>
                <a:gd name="connsiteX16" fmla="*/ 1776413 w 1855125"/>
                <a:gd name="connsiteY16" fmla="*/ 242887 h 509587"/>
                <a:gd name="connsiteX17" fmla="*/ 1821656 w 1855125"/>
                <a:gd name="connsiteY17" fmla="*/ 283369 h 509587"/>
                <a:gd name="connsiteX18" fmla="*/ 1843088 w 1855125"/>
                <a:gd name="connsiteY18" fmla="*/ 311944 h 509587"/>
                <a:gd name="connsiteX19" fmla="*/ 1850231 w 1855125"/>
                <a:gd name="connsiteY19" fmla="*/ 338137 h 509587"/>
                <a:gd name="connsiteX20" fmla="*/ 1854994 w 1855125"/>
                <a:gd name="connsiteY20" fmla="*/ 369094 h 509587"/>
                <a:gd name="connsiteX21" fmla="*/ 1843088 w 1855125"/>
                <a:gd name="connsiteY21" fmla="*/ 404812 h 509587"/>
                <a:gd name="connsiteX22" fmla="*/ 1776413 w 1855125"/>
                <a:gd name="connsiteY22" fmla="*/ 509587 h 509587"/>
                <a:gd name="connsiteX23" fmla="*/ 1497806 w 1855125"/>
                <a:gd name="connsiteY23" fmla="*/ 276225 h 509587"/>
                <a:gd name="connsiteX24" fmla="*/ 1485900 w 1855125"/>
                <a:gd name="connsiteY24" fmla="*/ 259556 h 509587"/>
                <a:gd name="connsiteX25" fmla="*/ 1473994 w 1855125"/>
                <a:gd name="connsiteY25" fmla="*/ 250031 h 509587"/>
                <a:gd name="connsiteX26" fmla="*/ 1440656 w 1855125"/>
                <a:gd name="connsiteY26" fmla="*/ 242887 h 509587"/>
                <a:gd name="connsiteX27" fmla="*/ 1371600 w 1855125"/>
                <a:gd name="connsiteY27" fmla="*/ 240506 h 509587"/>
                <a:gd name="connsiteX28" fmla="*/ 1231106 w 1855125"/>
                <a:gd name="connsiteY28" fmla="*/ 247650 h 509587"/>
                <a:gd name="connsiteX29" fmla="*/ 1078706 w 1855125"/>
                <a:gd name="connsiteY29" fmla="*/ 257175 h 509587"/>
                <a:gd name="connsiteX30" fmla="*/ 878681 w 1855125"/>
                <a:gd name="connsiteY30" fmla="*/ 273844 h 509587"/>
                <a:gd name="connsiteX31" fmla="*/ 740569 w 1855125"/>
                <a:gd name="connsiteY31" fmla="*/ 292894 h 509587"/>
                <a:gd name="connsiteX32" fmla="*/ 588169 w 1855125"/>
                <a:gd name="connsiteY32" fmla="*/ 3167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55125" h="509587">
                  <a:moveTo>
                    <a:pt x="588169" y="316706"/>
                  </a:moveTo>
                  <a:lnTo>
                    <a:pt x="319088" y="381000"/>
                  </a:lnTo>
                  <a:lnTo>
                    <a:pt x="78581" y="450056"/>
                  </a:lnTo>
                  <a:lnTo>
                    <a:pt x="0" y="278606"/>
                  </a:lnTo>
                  <a:lnTo>
                    <a:pt x="192881" y="228600"/>
                  </a:lnTo>
                  <a:lnTo>
                    <a:pt x="359569" y="192881"/>
                  </a:lnTo>
                  <a:lnTo>
                    <a:pt x="604838" y="147637"/>
                  </a:lnTo>
                  <a:lnTo>
                    <a:pt x="776288" y="121444"/>
                  </a:lnTo>
                  <a:lnTo>
                    <a:pt x="931069" y="100012"/>
                  </a:lnTo>
                  <a:lnTo>
                    <a:pt x="1097756" y="83344"/>
                  </a:lnTo>
                  <a:lnTo>
                    <a:pt x="1326356" y="61912"/>
                  </a:lnTo>
                  <a:lnTo>
                    <a:pt x="1390650" y="14287"/>
                  </a:lnTo>
                  <a:lnTo>
                    <a:pt x="1414463" y="0"/>
                  </a:lnTo>
                  <a:lnTo>
                    <a:pt x="1431131" y="0"/>
                  </a:lnTo>
                  <a:lnTo>
                    <a:pt x="1538288" y="69056"/>
                  </a:lnTo>
                  <a:lnTo>
                    <a:pt x="1674019" y="164306"/>
                  </a:lnTo>
                  <a:lnTo>
                    <a:pt x="1776413" y="242887"/>
                  </a:lnTo>
                  <a:lnTo>
                    <a:pt x="1821656" y="283369"/>
                  </a:lnTo>
                  <a:lnTo>
                    <a:pt x="1843088" y="311944"/>
                  </a:lnTo>
                  <a:lnTo>
                    <a:pt x="1850231" y="338137"/>
                  </a:lnTo>
                  <a:cubicBezTo>
                    <a:pt x="1855125" y="367495"/>
                    <a:pt x="1854994" y="357056"/>
                    <a:pt x="1854994" y="369094"/>
                  </a:cubicBezTo>
                  <a:lnTo>
                    <a:pt x="1843088" y="404812"/>
                  </a:lnTo>
                  <a:lnTo>
                    <a:pt x="1776413" y="509587"/>
                  </a:lnTo>
                  <a:lnTo>
                    <a:pt x="1497806" y="276225"/>
                  </a:lnTo>
                  <a:lnTo>
                    <a:pt x="1485900" y="259556"/>
                  </a:lnTo>
                  <a:lnTo>
                    <a:pt x="1473994" y="250031"/>
                  </a:lnTo>
                  <a:lnTo>
                    <a:pt x="1440656" y="242887"/>
                  </a:lnTo>
                  <a:lnTo>
                    <a:pt x="1371600" y="240506"/>
                  </a:lnTo>
                  <a:lnTo>
                    <a:pt x="1231106" y="247650"/>
                  </a:lnTo>
                  <a:lnTo>
                    <a:pt x="1078706" y="257175"/>
                  </a:lnTo>
                  <a:lnTo>
                    <a:pt x="878681" y="273844"/>
                  </a:lnTo>
                  <a:lnTo>
                    <a:pt x="740569" y="292894"/>
                  </a:lnTo>
                  <a:lnTo>
                    <a:pt x="588169" y="3167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DE4E7E39-4ACF-41F5-95D6-772B9597D2C5}"/>
                </a:ext>
              </a:extLst>
            </p:cNvPr>
            <p:cNvSpPr/>
            <p:nvPr/>
          </p:nvSpPr>
          <p:spPr>
            <a:xfrm rot="16200000">
              <a:off x="5650707" y="3323431"/>
              <a:ext cx="2190750" cy="849313"/>
            </a:xfrm>
            <a:custGeom>
              <a:avLst/>
              <a:gdLst>
                <a:gd name="connsiteX0" fmla="*/ 588169 w 2190750"/>
                <a:gd name="connsiteY0" fmla="*/ 528637 h 850106"/>
                <a:gd name="connsiteX1" fmla="*/ 464344 w 2190750"/>
                <a:gd name="connsiteY1" fmla="*/ 481012 h 850106"/>
                <a:gd name="connsiteX2" fmla="*/ 342900 w 2190750"/>
                <a:gd name="connsiteY2" fmla="*/ 423862 h 850106"/>
                <a:gd name="connsiteX3" fmla="*/ 230981 w 2190750"/>
                <a:gd name="connsiteY3" fmla="*/ 359569 h 850106"/>
                <a:gd name="connsiteX4" fmla="*/ 138113 w 2190750"/>
                <a:gd name="connsiteY4" fmla="*/ 300037 h 850106"/>
                <a:gd name="connsiteX5" fmla="*/ 42863 w 2190750"/>
                <a:gd name="connsiteY5" fmla="*/ 219075 h 850106"/>
                <a:gd name="connsiteX6" fmla="*/ 19050 w 2190750"/>
                <a:gd name="connsiteY6" fmla="*/ 197644 h 850106"/>
                <a:gd name="connsiteX7" fmla="*/ 4763 w 2190750"/>
                <a:gd name="connsiteY7" fmla="*/ 178594 h 850106"/>
                <a:gd name="connsiteX8" fmla="*/ 0 w 2190750"/>
                <a:gd name="connsiteY8" fmla="*/ 154781 h 850106"/>
                <a:gd name="connsiteX9" fmla="*/ 0 w 2190750"/>
                <a:gd name="connsiteY9" fmla="*/ 128587 h 850106"/>
                <a:gd name="connsiteX10" fmla="*/ 4763 w 2190750"/>
                <a:gd name="connsiteY10" fmla="*/ 97631 h 850106"/>
                <a:gd name="connsiteX11" fmla="*/ 23813 w 2190750"/>
                <a:gd name="connsiteY11" fmla="*/ 64294 h 850106"/>
                <a:gd name="connsiteX12" fmla="*/ 64294 w 2190750"/>
                <a:gd name="connsiteY12" fmla="*/ 33337 h 850106"/>
                <a:gd name="connsiteX13" fmla="*/ 135731 w 2190750"/>
                <a:gd name="connsiteY13" fmla="*/ 0 h 850106"/>
                <a:gd name="connsiteX14" fmla="*/ 442913 w 2190750"/>
                <a:gd name="connsiteY14" fmla="*/ 176212 h 850106"/>
                <a:gd name="connsiteX15" fmla="*/ 481013 w 2190750"/>
                <a:gd name="connsiteY15" fmla="*/ 209550 h 850106"/>
                <a:gd name="connsiteX16" fmla="*/ 528638 w 2190750"/>
                <a:gd name="connsiteY16" fmla="*/ 245269 h 850106"/>
                <a:gd name="connsiteX17" fmla="*/ 585788 w 2190750"/>
                <a:gd name="connsiteY17" fmla="*/ 280987 h 850106"/>
                <a:gd name="connsiteX18" fmla="*/ 628650 w 2190750"/>
                <a:gd name="connsiteY18" fmla="*/ 302419 h 850106"/>
                <a:gd name="connsiteX19" fmla="*/ 690563 w 2190750"/>
                <a:gd name="connsiteY19" fmla="*/ 326231 h 850106"/>
                <a:gd name="connsiteX20" fmla="*/ 769144 w 2190750"/>
                <a:gd name="connsiteY20" fmla="*/ 354806 h 850106"/>
                <a:gd name="connsiteX21" fmla="*/ 881063 w 2190750"/>
                <a:gd name="connsiteY21" fmla="*/ 383381 h 850106"/>
                <a:gd name="connsiteX22" fmla="*/ 1042988 w 2190750"/>
                <a:gd name="connsiteY22" fmla="*/ 419100 h 850106"/>
                <a:gd name="connsiteX23" fmla="*/ 1235869 w 2190750"/>
                <a:gd name="connsiteY23" fmla="*/ 457200 h 850106"/>
                <a:gd name="connsiteX24" fmla="*/ 1402556 w 2190750"/>
                <a:gd name="connsiteY24" fmla="*/ 485775 h 850106"/>
                <a:gd name="connsiteX25" fmla="*/ 1540669 w 2190750"/>
                <a:gd name="connsiteY25" fmla="*/ 507206 h 850106"/>
                <a:gd name="connsiteX26" fmla="*/ 1719263 w 2190750"/>
                <a:gd name="connsiteY26" fmla="*/ 528637 h 850106"/>
                <a:gd name="connsiteX27" fmla="*/ 1835944 w 2190750"/>
                <a:gd name="connsiteY27" fmla="*/ 538162 h 850106"/>
                <a:gd name="connsiteX28" fmla="*/ 1974056 w 2190750"/>
                <a:gd name="connsiteY28" fmla="*/ 542925 h 850106"/>
                <a:gd name="connsiteX29" fmla="*/ 2100263 w 2190750"/>
                <a:gd name="connsiteY29" fmla="*/ 538162 h 850106"/>
                <a:gd name="connsiteX30" fmla="*/ 2190750 w 2190750"/>
                <a:gd name="connsiteY30" fmla="*/ 528637 h 850106"/>
                <a:gd name="connsiteX31" fmla="*/ 1964531 w 2190750"/>
                <a:gd name="connsiteY31" fmla="*/ 850106 h 850106"/>
                <a:gd name="connsiteX32" fmla="*/ 1878806 w 2190750"/>
                <a:gd name="connsiteY32" fmla="*/ 804862 h 850106"/>
                <a:gd name="connsiteX33" fmla="*/ 1712119 w 2190750"/>
                <a:gd name="connsiteY33" fmla="*/ 781050 h 850106"/>
                <a:gd name="connsiteX34" fmla="*/ 1554956 w 2190750"/>
                <a:gd name="connsiteY34" fmla="*/ 757237 h 850106"/>
                <a:gd name="connsiteX35" fmla="*/ 1345406 w 2190750"/>
                <a:gd name="connsiteY35" fmla="*/ 719137 h 850106"/>
                <a:gd name="connsiteX36" fmla="*/ 1095375 w 2190750"/>
                <a:gd name="connsiteY36" fmla="*/ 671512 h 850106"/>
                <a:gd name="connsiteX37" fmla="*/ 907256 w 2190750"/>
                <a:gd name="connsiteY37" fmla="*/ 628650 h 850106"/>
                <a:gd name="connsiteX38" fmla="*/ 764381 w 2190750"/>
                <a:gd name="connsiteY38" fmla="*/ 592931 h 850106"/>
                <a:gd name="connsiteX39" fmla="*/ 588169 w 2190750"/>
                <a:gd name="connsiteY39" fmla="*/ 528637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0750" h="850106">
                  <a:moveTo>
                    <a:pt x="588169" y="528637"/>
                  </a:moveTo>
                  <a:lnTo>
                    <a:pt x="464344" y="481012"/>
                  </a:lnTo>
                  <a:lnTo>
                    <a:pt x="342900" y="423862"/>
                  </a:lnTo>
                  <a:lnTo>
                    <a:pt x="230981" y="359569"/>
                  </a:lnTo>
                  <a:lnTo>
                    <a:pt x="138113" y="300037"/>
                  </a:lnTo>
                  <a:lnTo>
                    <a:pt x="42863" y="219075"/>
                  </a:lnTo>
                  <a:lnTo>
                    <a:pt x="19050" y="197644"/>
                  </a:lnTo>
                  <a:lnTo>
                    <a:pt x="4763" y="178594"/>
                  </a:lnTo>
                  <a:lnTo>
                    <a:pt x="0" y="154781"/>
                  </a:lnTo>
                  <a:lnTo>
                    <a:pt x="0" y="128587"/>
                  </a:lnTo>
                  <a:lnTo>
                    <a:pt x="4763" y="97631"/>
                  </a:lnTo>
                  <a:lnTo>
                    <a:pt x="23813" y="64294"/>
                  </a:lnTo>
                  <a:lnTo>
                    <a:pt x="64294" y="33337"/>
                  </a:lnTo>
                  <a:lnTo>
                    <a:pt x="135731" y="0"/>
                  </a:lnTo>
                  <a:lnTo>
                    <a:pt x="442913" y="176212"/>
                  </a:lnTo>
                  <a:lnTo>
                    <a:pt x="481013" y="209550"/>
                  </a:lnTo>
                  <a:lnTo>
                    <a:pt x="528638" y="245269"/>
                  </a:lnTo>
                  <a:lnTo>
                    <a:pt x="585788" y="280987"/>
                  </a:lnTo>
                  <a:lnTo>
                    <a:pt x="628650" y="302419"/>
                  </a:lnTo>
                  <a:lnTo>
                    <a:pt x="690563" y="326231"/>
                  </a:lnTo>
                  <a:lnTo>
                    <a:pt x="769144" y="354806"/>
                  </a:lnTo>
                  <a:lnTo>
                    <a:pt x="881063" y="383381"/>
                  </a:lnTo>
                  <a:lnTo>
                    <a:pt x="1042988" y="419100"/>
                  </a:lnTo>
                  <a:lnTo>
                    <a:pt x="1235869" y="457200"/>
                  </a:lnTo>
                  <a:lnTo>
                    <a:pt x="1402556" y="485775"/>
                  </a:lnTo>
                  <a:lnTo>
                    <a:pt x="1540669" y="507206"/>
                  </a:lnTo>
                  <a:lnTo>
                    <a:pt x="1719263" y="528637"/>
                  </a:lnTo>
                  <a:lnTo>
                    <a:pt x="1835944" y="538162"/>
                  </a:lnTo>
                  <a:lnTo>
                    <a:pt x="1974056" y="542925"/>
                  </a:lnTo>
                  <a:lnTo>
                    <a:pt x="2100263" y="538162"/>
                  </a:lnTo>
                  <a:lnTo>
                    <a:pt x="2190750" y="528637"/>
                  </a:lnTo>
                  <a:lnTo>
                    <a:pt x="1964531" y="850106"/>
                  </a:lnTo>
                  <a:lnTo>
                    <a:pt x="1878806" y="804862"/>
                  </a:lnTo>
                  <a:lnTo>
                    <a:pt x="1712119" y="781050"/>
                  </a:lnTo>
                  <a:lnTo>
                    <a:pt x="1554956" y="757237"/>
                  </a:lnTo>
                  <a:lnTo>
                    <a:pt x="1345406" y="719137"/>
                  </a:lnTo>
                  <a:lnTo>
                    <a:pt x="1095375" y="671512"/>
                  </a:lnTo>
                  <a:lnTo>
                    <a:pt x="907256" y="628650"/>
                  </a:lnTo>
                  <a:lnTo>
                    <a:pt x="764381" y="592931"/>
                  </a:lnTo>
                  <a:lnTo>
                    <a:pt x="588169" y="5286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D988D530-1063-4169-AEF5-833A6409D235}"/>
                </a:ext>
              </a:extLst>
            </p:cNvPr>
            <p:cNvSpPr/>
            <p:nvPr/>
          </p:nvSpPr>
          <p:spPr>
            <a:xfrm>
              <a:off x="5945188" y="4257675"/>
              <a:ext cx="600075" cy="515938"/>
            </a:xfrm>
            <a:custGeom>
              <a:avLst/>
              <a:gdLst>
                <a:gd name="connsiteX0" fmla="*/ 221457 w 600075"/>
                <a:gd name="connsiteY0" fmla="*/ 88106 h 516731"/>
                <a:gd name="connsiteX1" fmla="*/ 395288 w 600075"/>
                <a:gd name="connsiteY1" fmla="*/ 171450 h 516731"/>
                <a:gd name="connsiteX2" fmla="*/ 438150 w 600075"/>
                <a:gd name="connsiteY2" fmla="*/ 185738 h 516731"/>
                <a:gd name="connsiteX3" fmla="*/ 459582 w 600075"/>
                <a:gd name="connsiteY3" fmla="*/ 185738 h 516731"/>
                <a:gd name="connsiteX4" fmla="*/ 481013 w 600075"/>
                <a:gd name="connsiteY4" fmla="*/ 180975 h 516731"/>
                <a:gd name="connsiteX5" fmla="*/ 511969 w 600075"/>
                <a:gd name="connsiteY5" fmla="*/ 173831 h 516731"/>
                <a:gd name="connsiteX6" fmla="*/ 600075 w 600075"/>
                <a:gd name="connsiteY6" fmla="*/ 104775 h 516731"/>
                <a:gd name="connsiteX7" fmla="*/ 411957 w 600075"/>
                <a:gd name="connsiteY7" fmla="*/ 516731 h 516731"/>
                <a:gd name="connsiteX8" fmla="*/ 373857 w 600075"/>
                <a:gd name="connsiteY8" fmla="*/ 450056 h 516731"/>
                <a:gd name="connsiteX9" fmla="*/ 333375 w 600075"/>
                <a:gd name="connsiteY9" fmla="*/ 376238 h 516731"/>
                <a:gd name="connsiteX10" fmla="*/ 295275 w 600075"/>
                <a:gd name="connsiteY10" fmla="*/ 323850 h 516731"/>
                <a:gd name="connsiteX11" fmla="*/ 259557 w 600075"/>
                <a:gd name="connsiteY11" fmla="*/ 280988 h 516731"/>
                <a:gd name="connsiteX12" fmla="*/ 173832 w 600075"/>
                <a:gd name="connsiteY12" fmla="*/ 207169 h 516731"/>
                <a:gd name="connsiteX13" fmla="*/ 102394 w 600075"/>
                <a:gd name="connsiteY13" fmla="*/ 142875 h 516731"/>
                <a:gd name="connsiteX14" fmla="*/ 35719 w 600075"/>
                <a:gd name="connsiteY14" fmla="*/ 80963 h 516731"/>
                <a:gd name="connsiteX15" fmla="*/ 9525 w 600075"/>
                <a:gd name="connsiteY15" fmla="*/ 52388 h 516731"/>
                <a:gd name="connsiteX16" fmla="*/ 0 w 600075"/>
                <a:gd name="connsiteY16" fmla="*/ 33338 h 516731"/>
                <a:gd name="connsiteX17" fmla="*/ 0 w 600075"/>
                <a:gd name="connsiteY17" fmla="*/ 16669 h 516731"/>
                <a:gd name="connsiteX18" fmla="*/ 2382 w 600075"/>
                <a:gd name="connsiteY18" fmla="*/ 4763 h 516731"/>
                <a:gd name="connsiteX19" fmla="*/ 19050 w 600075"/>
                <a:gd name="connsiteY19" fmla="*/ 0 h 516731"/>
                <a:gd name="connsiteX20" fmla="*/ 40482 w 600075"/>
                <a:gd name="connsiteY20" fmla="*/ 0 h 516731"/>
                <a:gd name="connsiteX21" fmla="*/ 61913 w 600075"/>
                <a:gd name="connsiteY21" fmla="*/ 7144 h 516731"/>
                <a:gd name="connsiteX22" fmla="*/ 221457 w 600075"/>
                <a:gd name="connsiteY22" fmla="*/ 881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16731">
                  <a:moveTo>
                    <a:pt x="221457" y="88106"/>
                  </a:moveTo>
                  <a:lnTo>
                    <a:pt x="395288" y="171450"/>
                  </a:lnTo>
                  <a:lnTo>
                    <a:pt x="438150" y="185738"/>
                  </a:lnTo>
                  <a:lnTo>
                    <a:pt x="459582" y="185738"/>
                  </a:lnTo>
                  <a:lnTo>
                    <a:pt x="481013" y="180975"/>
                  </a:lnTo>
                  <a:lnTo>
                    <a:pt x="511969" y="173831"/>
                  </a:lnTo>
                  <a:lnTo>
                    <a:pt x="600075" y="104775"/>
                  </a:lnTo>
                  <a:lnTo>
                    <a:pt x="411957" y="516731"/>
                  </a:lnTo>
                  <a:lnTo>
                    <a:pt x="373857" y="450056"/>
                  </a:lnTo>
                  <a:lnTo>
                    <a:pt x="333375" y="376238"/>
                  </a:lnTo>
                  <a:lnTo>
                    <a:pt x="295275" y="323850"/>
                  </a:lnTo>
                  <a:lnTo>
                    <a:pt x="259557" y="280988"/>
                  </a:lnTo>
                  <a:lnTo>
                    <a:pt x="173832" y="207169"/>
                  </a:lnTo>
                  <a:lnTo>
                    <a:pt x="102394" y="142875"/>
                  </a:lnTo>
                  <a:lnTo>
                    <a:pt x="35719" y="80963"/>
                  </a:lnTo>
                  <a:lnTo>
                    <a:pt x="9525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9050" y="0"/>
                  </a:lnTo>
                  <a:lnTo>
                    <a:pt x="40482" y="0"/>
                  </a:lnTo>
                  <a:lnTo>
                    <a:pt x="61913" y="7144"/>
                  </a:lnTo>
                  <a:lnTo>
                    <a:pt x="221457" y="881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7C7EA0D5-784F-4437-A1B5-AD4FDC7D76F5}"/>
                </a:ext>
              </a:extLst>
            </p:cNvPr>
            <p:cNvSpPr/>
            <p:nvPr/>
          </p:nvSpPr>
          <p:spPr>
            <a:xfrm rot="16200000">
              <a:off x="3398838" y="4294188"/>
              <a:ext cx="3822700" cy="425450"/>
            </a:xfrm>
            <a:custGeom>
              <a:avLst/>
              <a:gdLst>
                <a:gd name="connsiteX0" fmla="*/ 1835150 w 3822700"/>
                <a:gd name="connsiteY0" fmla="*/ 425450 h 425450"/>
                <a:gd name="connsiteX1" fmla="*/ 1492250 w 3822700"/>
                <a:gd name="connsiteY1" fmla="*/ 422275 h 425450"/>
                <a:gd name="connsiteX2" fmla="*/ 1082675 w 3822700"/>
                <a:gd name="connsiteY2" fmla="*/ 425450 h 425450"/>
                <a:gd name="connsiteX3" fmla="*/ 742950 w 3822700"/>
                <a:gd name="connsiteY3" fmla="*/ 419100 h 425450"/>
                <a:gd name="connsiteX4" fmla="*/ 565150 w 3822700"/>
                <a:gd name="connsiteY4" fmla="*/ 412750 h 425450"/>
                <a:gd name="connsiteX5" fmla="*/ 355600 w 3822700"/>
                <a:gd name="connsiteY5" fmla="*/ 406400 h 425450"/>
                <a:gd name="connsiteX6" fmla="*/ 260350 w 3822700"/>
                <a:gd name="connsiteY6" fmla="*/ 390525 h 425450"/>
                <a:gd name="connsiteX7" fmla="*/ 149225 w 3822700"/>
                <a:gd name="connsiteY7" fmla="*/ 368300 h 425450"/>
                <a:gd name="connsiteX8" fmla="*/ 66675 w 3822700"/>
                <a:gd name="connsiteY8" fmla="*/ 339725 h 425450"/>
                <a:gd name="connsiteX9" fmla="*/ 15875 w 3822700"/>
                <a:gd name="connsiteY9" fmla="*/ 311150 h 425450"/>
                <a:gd name="connsiteX10" fmla="*/ 3175 w 3822700"/>
                <a:gd name="connsiteY10" fmla="*/ 292100 h 425450"/>
                <a:gd name="connsiteX11" fmla="*/ 0 w 3822700"/>
                <a:gd name="connsiteY11" fmla="*/ 269875 h 425450"/>
                <a:gd name="connsiteX12" fmla="*/ 6350 w 3822700"/>
                <a:gd name="connsiteY12" fmla="*/ 241300 h 425450"/>
                <a:gd name="connsiteX13" fmla="*/ 22225 w 3822700"/>
                <a:gd name="connsiteY13" fmla="*/ 222250 h 425450"/>
                <a:gd name="connsiteX14" fmla="*/ 57150 w 3822700"/>
                <a:gd name="connsiteY14" fmla="*/ 196850 h 425450"/>
                <a:gd name="connsiteX15" fmla="*/ 117475 w 3822700"/>
                <a:gd name="connsiteY15" fmla="*/ 174625 h 425450"/>
                <a:gd name="connsiteX16" fmla="*/ 215900 w 3822700"/>
                <a:gd name="connsiteY16" fmla="*/ 146050 h 425450"/>
                <a:gd name="connsiteX17" fmla="*/ 314325 w 3822700"/>
                <a:gd name="connsiteY17" fmla="*/ 123825 h 425450"/>
                <a:gd name="connsiteX18" fmla="*/ 381000 w 3822700"/>
                <a:gd name="connsiteY18" fmla="*/ 111125 h 425450"/>
                <a:gd name="connsiteX19" fmla="*/ 434975 w 3822700"/>
                <a:gd name="connsiteY19" fmla="*/ 111125 h 425450"/>
                <a:gd name="connsiteX20" fmla="*/ 657225 w 3822700"/>
                <a:gd name="connsiteY20" fmla="*/ 130175 h 425450"/>
                <a:gd name="connsiteX21" fmla="*/ 809625 w 3822700"/>
                <a:gd name="connsiteY21" fmla="*/ 142875 h 425450"/>
                <a:gd name="connsiteX22" fmla="*/ 1057275 w 3822700"/>
                <a:gd name="connsiteY22" fmla="*/ 158750 h 425450"/>
                <a:gd name="connsiteX23" fmla="*/ 1431925 w 3822700"/>
                <a:gd name="connsiteY23" fmla="*/ 174625 h 425450"/>
                <a:gd name="connsiteX24" fmla="*/ 1819275 w 3822700"/>
                <a:gd name="connsiteY24" fmla="*/ 190500 h 425450"/>
                <a:gd name="connsiteX25" fmla="*/ 2263775 w 3822700"/>
                <a:gd name="connsiteY25" fmla="*/ 200025 h 425450"/>
                <a:gd name="connsiteX26" fmla="*/ 2794000 w 3822700"/>
                <a:gd name="connsiteY26" fmla="*/ 203200 h 425450"/>
                <a:gd name="connsiteX27" fmla="*/ 3190875 w 3822700"/>
                <a:gd name="connsiteY27" fmla="*/ 203200 h 425450"/>
                <a:gd name="connsiteX28" fmla="*/ 3349625 w 3822700"/>
                <a:gd name="connsiteY28" fmla="*/ 193675 h 425450"/>
                <a:gd name="connsiteX29" fmla="*/ 3476625 w 3822700"/>
                <a:gd name="connsiteY29" fmla="*/ 180975 h 425450"/>
                <a:gd name="connsiteX30" fmla="*/ 3556000 w 3822700"/>
                <a:gd name="connsiteY30" fmla="*/ 165100 h 425450"/>
                <a:gd name="connsiteX31" fmla="*/ 3616325 w 3822700"/>
                <a:gd name="connsiteY31" fmla="*/ 139700 h 425450"/>
                <a:gd name="connsiteX32" fmla="*/ 3657600 w 3822700"/>
                <a:gd name="connsiteY32" fmla="*/ 107950 h 425450"/>
                <a:gd name="connsiteX33" fmla="*/ 3724275 w 3822700"/>
                <a:gd name="connsiteY33" fmla="*/ 47625 h 425450"/>
                <a:gd name="connsiteX34" fmla="*/ 3771900 w 3822700"/>
                <a:gd name="connsiteY34" fmla="*/ 9525 h 425450"/>
                <a:gd name="connsiteX35" fmla="*/ 3790950 w 3822700"/>
                <a:gd name="connsiteY35" fmla="*/ 0 h 425450"/>
                <a:gd name="connsiteX36" fmla="*/ 3810000 w 3822700"/>
                <a:gd name="connsiteY36" fmla="*/ 0 h 425450"/>
                <a:gd name="connsiteX37" fmla="*/ 3819525 w 3822700"/>
                <a:gd name="connsiteY37" fmla="*/ 9525 h 425450"/>
                <a:gd name="connsiteX38" fmla="*/ 3822700 w 3822700"/>
                <a:gd name="connsiteY38" fmla="*/ 44450 h 425450"/>
                <a:gd name="connsiteX39" fmla="*/ 3810000 w 3822700"/>
                <a:gd name="connsiteY39" fmla="*/ 114300 h 425450"/>
                <a:gd name="connsiteX40" fmla="*/ 3781425 w 3822700"/>
                <a:gd name="connsiteY40" fmla="*/ 215900 h 425450"/>
                <a:gd name="connsiteX41" fmla="*/ 3721100 w 3822700"/>
                <a:gd name="connsiteY41" fmla="*/ 396875 h 425450"/>
                <a:gd name="connsiteX42" fmla="*/ 3556000 w 3822700"/>
                <a:gd name="connsiteY42" fmla="*/ 419100 h 425450"/>
                <a:gd name="connsiteX43" fmla="*/ 3292475 w 3822700"/>
                <a:gd name="connsiteY43" fmla="*/ 422275 h 425450"/>
                <a:gd name="connsiteX44" fmla="*/ 2943225 w 3822700"/>
                <a:gd name="connsiteY44" fmla="*/ 422275 h 425450"/>
                <a:gd name="connsiteX45" fmla="*/ 2524125 w 3822700"/>
                <a:gd name="connsiteY45" fmla="*/ 425450 h 425450"/>
                <a:gd name="connsiteX46" fmla="*/ 1835150 w 3822700"/>
                <a:gd name="connsiteY46" fmla="*/ 4254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22700" h="425450">
                  <a:moveTo>
                    <a:pt x="1835150" y="425450"/>
                  </a:moveTo>
                  <a:lnTo>
                    <a:pt x="1492250" y="422275"/>
                  </a:lnTo>
                  <a:lnTo>
                    <a:pt x="1082675" y="425450"/>
                  </a:lnTo>
                  <a:lnTo>
                    <a:pt x="742950" y="419100"/>
                  </a:lnTo>
                  <a:lnTo>
                    <a:pt x="565150" y="412750"/>
                  </a:lnTo>
                  <a:lnTo>
                    <a:pt x="355600" y="406400"/>
                  </a:lnTo>
                  <a:lnTo>
                    <a:pt x="260350" y="390525"/>
                  </a:lnTo>
                  <a:lnTo>
                    <a:pt x="149225" y="368300"/>
                  </a:lnTo>
                  <a:lnTo>
                    <a:pt x="66675" y="339725"/>
                  </a:lnTo>
                  <a:lnTo>
                    <a:pt x="15875" y="311150"/>
                  </a:lnTo>
                  <a:lnTo>
                    <a:pt x="3175" y="292100"/>
                  </a:lnTo>
                  <a:lnTo>
                    <a:pt x="0" y="269875"/>
                  </a:lnTo>
                  <a:lnTo>
                    <a:pt x="6350" y="241300"/>
                  </a:lnTo>
                  <a:lnTo>
                    <a:pt x="22225" y="222250"/>
                  </a:lnTo>
                  <a:lnTo>
                    <a:pt x="57150" y="196850"/>
                  </a:lnTo>
                  <a:lnTo>
                    <a:pt x="117475" y="174625"/>
                  </a:lnTo>
                  <a:lnTo>
                    <a:pt x="215900" y="146050"/>
                  </a:lnTo>
                  <a:lnTo>
                    <a:pt x="314325" y="123825"/>
                  </a:lnTo>
                  <a:lnTo>
                    <a:pt x="381000" y="111125"/>
                  </a:lnTo>
                  <a:lnTo>
                    <a:pt x="434975" y="111125"/>
                  </a:lnTo>
                  <a:lnTo>
                    <a:pt x="657225" y="130175"/>
                  </a:lnTo>
                  <a:lnTo>
                    <a:pt x="809625" y="142875"/>
                  </a:lnTo>
                  <a:lnTo>
                    <a:pt x="1057275" y="158750"/>
                  </a:lnTo>
                  <a:lnTo>
                    <a:pt x="1431925" y="174625"/>
                  </a:lnTo>
                  <a:lnTo>
                    <a:pt x="1819275" y="190500"/>
                  </a:lnTo>
                  <a:lnTo>
                    <a:pt x="2263775" y="200025"/>
                  </a:lnTo>
                  <a:lnTo>
                    <a:pt x="2794000" y="203200"/>
                  </a:lnTo>
                  <a:lnTo>
                    <a:pt x="3190875" y="203200"/>
                  </a:lnTo>
                  <a:lnTo>
                    <a:pt x="3349625" y="193675"/>
                  </a:lnTo>
                  <a:lnTo>
                    <a:pt x="3476625" y="180975"/>
                  </a:lnTo>
                  <a:lnTo>
                    <a:pt x="3556000" y="165100"/>
                  </a:lnTo>
                  <a:lnTo>
                    <a:pt x="3616325" y="139700"/>
                  </a:lnTo>
                  <a:lnTo>
                    <a:pt x="3657600" y="107950"/>
                  </a:lnTo>
                  <a:lnTo>
                    <a:pt x="3724275" y="47625"/>
                  </a:lnTo>
                  <a:lnTo>
                    <a:pt x="3771900" y="9525"/>
                  </a:lnTo>
                  <a:lnTo>
                    <a:pt x="3790950" y="0"/>
                  </a:lnTo>
                  <a:lnTo>
                    <a:pt x="3810000" y="0"/>
                  </a:lnTo>
                  <a:lnTo>
                    <a:pt x="3819525" y="9525"/>
                  </a:lnTo>
                  <a:lnTo>
                    <a:pt x="3822700" y="44450"/>
                  </a:lnTo>
                  <a:lnTo>
                    <a:pt x="3810000" y="114300"/>
                  </a:lnTo>
                  <a:lnTo>
                    <a:pt x="3781425" y="215900"/>
                  </a:lnTo>
                  <a:lnTo>
                    <a:pt x="3721100" y="396875"/>
                  </a:lnTo>
                  <a:lnTo>
                    <a:pt x="3556000" y="419100"/>
                  </a:lnTo>
                  <a:lnTo>
                    <a:pt x="3292475" y="422275"/>
                  </a:lnTo>
                  <a:lnTo>
                    <a:pt x="2943225" y="422275"/>
                  </a:lnTo>
                  <a:lnTo>
                    <a:pt x="2524125" y="425450"/>
                  </a:lnTo>
                  <a:lnTo>
                    <a:pt x="1835150" y="425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59C984E-AB9E-488F-B368-B97F73A57D35}"/>
              </a:ext>
            </a:extLst>
          </p:cNvPr>
          <p:cNvGrpSpPr/>
          <p:nvPr/>
        </p:nvGrpSpPr>
        <p:grpSpPr>
          <a:xfrm>
            <a:off x="2760663" y="1655763"/>
            <a:ext cx="4295775" cy="4610100"/>
            <a:chOff x="2760663" y="1655763"/>
            <a:chExt cx="4295775" cy="4610100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D90DF07B-79DA-48A8-95F1-FDB004040212}"/>
                </a:ext>
              </a:extLst>
            </p:cNvPr>
            <p:cNvSpPr/>
            <p:nvPr/>
          </p:nvSpPr>
          <p:spPr>
            <a:xfrm>
              <a:off x="2886075" y="1655763"/>
              <a:ext cx="1700213" cy="993775"/>
            </a:xfrm>
            <a:custGeom>
              <a:avLst/>
              <a:gdLst>
                <a:gd name="connsiteX0" fmla="*/ 635794 w 1700213"/>
                <a:gd name="connsiteY0" fmla="*/ 833437 h 995362"/>
                <a:gd name="connsiteX1" fmla="*/ 461963 w 1700213"/>
                <a:gd name="connsiteY1" fmla="*/ 897731 h 995362"/>
                <a:gd name="connsiteX2" fmla="*/ 338138 w 1700213"/>
                <a:gd name="connsiteY2" fmla="*/ 935831 h 995362"/>
                <a:gd name="connsiteX3" fmla="*/ 135731 w 1700213"/>
                <a:gd name="connsiteY3" fmla="*/ 995362 h 995362"/>
                <a:gd name="connsiteX4" fmla="*/ 0 w 1700213"/>
                <a:gd name="connsiteY4" fmla="*/ 942975 h 995362"/>
                <a:gd name="connsiteX5" fmla="*/ 185738 w 1700213"/>
                <a:gd name="connsiteY5" fmla="*/ 871537 h 995362"/>
                <a:gd name="connsiteX6" fmla="*/ 421481 w 1700213"/>
                <a:gd name="connsiteY6" fmla="*/ 762000 h 995362"/>
                <a:gd name="connsiteX7" fmla="*/ 590550 w 1700213"/>
                <a:gd name="connsiteY7" fmla="*/ 669131 h 995362"/>
                <a:gd name="connsiteX8" fmla="*/ 769144 w 1700213"/>
                <a:gd name="connsiteY8" fmla="*/ 571500 h 995362"/>
                <a:gd name="connsiteX9" fmla="*/ 931069 w 1700213"/>
                <a:gd name="connsiteY9" fmla="*/ 481012 h 995362"/>
                <a:gd name="connsiteX10" fmla="*/ 1088231 w 1700213"/>
                <a:gd name="connsiteY10" fmla="*/ 383381 h 995362"/>
                <a:gd name="connsiteX11" fmla="*/ 1188244 w 1700213"/>
                <a:gd name="connsiteY11" fmla="*/ 316706 h 995362"/>
                <a:gd name="connsiteX12" fmla="*/ 1238250 w 1700213"/>
                <a:gd name="connsiteY12" fmla="*/ 276225 h 995362"/>
                <a:gd name="connsiteX13" fmla="*/ 1266825 w 1700213"/>
                <a:gd name="connsiteY13" fmla="*/ 245269 h 995362"/>
                <a:gd name="connsiteX14" fmla="*/ 1278731 w 1700213"/>
                <a:gd name="connsiteY14" fmla="*/ 221456 h 995362"/>
                <a:gd name="connsiteX15" fmla="*/ 1283494 w 1700213"/>
                <a:gd name="connsiteY15" fmla="*/ 200025 h 995362"/>
                <a:gd name="connsiteX16" fmla="*/ 1283494 w 1700213"/>
                <a:gd name="connsiteY16" fmla="*/ 180975 h 995362"/>
                <a:gd name="connsiteX17" fmla="*/ 1273969 w 1700213"/>
                <a:gd name="connsiteY17" fmla="*/ 157162 h 995362"/>
                <a:gd name="connsiteX18" fmla="*/ 1238250 w 1700213"/>
                <a:gd name="connsiteY18" fmla="*/ 111919 h 995362"/>
                <a:gd name="connsiteX19" fmla="*/ 1195388 w 1700213"/>
                <a:gd name="connsiteY19" fmla="*/ 66675 h 995362"/>
                <a:gd name="connsiteX20" fmla="*/ 1178719 w 1700213"/>
                <a:gd name="connsiteY20" fmla="*/ 50006 h 995362"/>
                <a:gd name="connsiteX21" fmla="*/ 1173956 w 1700213"/>
                <a:gd name="connsiteY21" fmla="*/ 30956 h 995362"/>
                <a:gd name="connsiteX22" fmla="*/ 1173956 w 1700213"/>
                <a:gd name="connsiteY22" fmla="*/ 19050 h 995362"/>
                <a:gd name="connsiteX23" fmla="*/ 1181100 w 1700213"/>
                <a:gd name="connsiteY23" fmla="*/ 7144 h 995362"/>
                <a:gd name="connsiteX24" fmla="*/ 1204913 w 1700213"/>
                <a:gd name="connsiteY24" fmla="*/ 0 h 995362"/>
                <a:gd name="connsiteX25" fmla="*/ 1245394 w 1700213"/>
                <a:gd name="connsiteY25" fmla="*/ 4762 h 995362"/>
                <a:gd name="connsiteX26" fmla="*/ 1285875 w 1700213"/>
                <a:gd name="connsiteY26" fmla="*/ 19050 h 995362"/>
                <a:gd name="connsiteX27" fmla="*/ 1357313 w 1700213"/>
                <a:gd name="connsiteY27" fmla="*/ 57150 h 995362"/>
                <a:gd name="connsiteX28" fmla="*/ 1447800 w 1700213"/>
                <a:gd name="connsiteY28" fmla="*/ 114300 h 995362"/>
                <a:gd name="connsiteX29" fmla="*/ 1519238 w 1700213"/>
                <a:gd name="connsiteY29" fmla="*/ 161925 h 995362"/>
                <a:gd name="connsiteX30" fmla="*/ 1566863 w 1700213"/>
                <a:gd name="connsiteY30" fmla="*/ 197644 h 995362"/>
                <a:gd name="connsiteX31" fmla="*/ 1616869 w 1700213"/>
                <a:gd name="connsiteY31" fmla="*/ 238125 h 995362"/>
                <a:gd name="connsiteX32" fmla="*/ 1647825 w 1700213"/>
                <a:gd name="connsiteY32" fmla="*/ 271462 h 995362"/>
                <a:gd name="connsiteX33" fmla="*/ 1671638 w 1700213"/>
                <a:gd name="connsiteY33" fmla="*/ 302419 h 995362"/>
                <a:gd name="connsiteX34" fmla="*/ 1685925 w 1700213"/>
                <a:gd name="connsiteY34" fmla="*/ 330994 h 995362"/>
                <a:gd name="connsiteX35" fmla="*/ 1697831 w 1700213"/>
                <a:gd name="connsiteY35" fmla="*/ 359569 h 995362"/>
                <a:gd name="connsiteX36" fmla="*/ 1700213 w 1700213"/>
                <a:gd name="connsiteY36" fmla="*/ 381000 h 995362"/>
                <a:gd name="connsiteX37" fmla="*/ 1695450 w 1700213"/>
                <a:gd name="connsiteY37" fmla="*/ 404812 h 995362"/>
                <a:gd name="connsiteX38" fmla="*/ 1683544 w 1700213"/>
                <a:gd name="connsiteY38" fmla="*/ 423862 h 995362"/>
                <a:gd name="connsiteX39" fmla="*/ 1635919 w 1700213"/>
                <a:gd name="connsiteY39" fmla="*/ 445294 h 995362"/>
                <a:gd name="connsiteX40" fmla="*/ 1504950 w 1700213"/>
                <a:gd name="connsiteY40" fmla="*/ 497681 h 995362"/>
                <a:gd name="connsiteX41" fmla="*/ 1259681 w 1700213"/>
                <a:gd name="connsiteY41" fmla="*/ 592931 h 995362"/>
                <a:gd name="connsiteX42" fmla="*/ 1059656 w 1700213"/>
                <a:gd name="connsiteY42" fmla="*/ 669131 h 995362"/>
                <a:gd name="connsiteX43" fmla="*/ 862013 w 1700213"/>
                <a:gd name="connsiteY43" fmla="*/ 752475 h 995362"/>
                <a:gd name="connsiteX44" fmla="*/ 635794 w 1700213"/>
                <a:gd name="connsiteY44" fmla="*/ 833437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00213" h="995362">
                  <a:moveTo>
                    <a:pt x="635794" y="833437"/>
                  </a:moveTo>
                  <a:lnTo>
                    <a:pt x="461963" y="897731"/>
                  </a:lnTo>
                  <a:lnTo>
                    <a:pt x="338138" y="935831"/>
                  </a:lnTo>
                  <a:lnTo>
                    <a:pt x="135731" y="995362"/>
                  </a:lnTo>
                  <a:lnTo>
                    <a:pt x="0" y="942975"/>
                  </a:lnTo>
                  <a:lnTo>
                    <a:pt x="185738" y="871537"/>
                  </a:lnTo>
                  <a:lnTo>
                    <a:pt x="421481" y="762000"/>
                  </a:lnTo>
                  <a:lnTo>
                    <a:pt x="590550" y="669131"/>
                  </a:lnTo>
                  <a:lnTo>
                    <a:pt x="769144" y="571500"/>
                  </a:lnTo>
                  <a:lnTo>
                    <a:pt x="931069" y="481012"/>
                  </a:lnTo>
                  <a:lnTo>
                    <a:pt x="1088231" y="383381"/>
                  </a:lnTo>
                  <a:lnTo>
                    <a:pt x="1188244" y="316706"/>
                  </a:lnTo>
                  <a:lnTo>
                    <a:pt x="1238250" y="276225"/>
                  </a:lnTo>
                  <a:lnTo>
                    <a:pt x="1266825" y="245269"/>
                  </a:lnTo>
                  <a:lnTo>
                    <a:pt x="1278731" y="221456"/>
                  </a:lnTo>
                  <a:lnTo>
                    <a:pt x="1283494" y="200025"/>
                  </a:lnTo>
                  <a:lnTo>
                    <a:pt x="1283494" y="180975"/>
                  </a:lnTo>
                  <a:lnTo>
                    <a:pt x="1273969" y="157162"/>
                  </a:lnTo>
                  <a:lnTo>
                    <a:pt x="1238250" y="111919"/>
                  </a:lnTo>
                  <a:lnTo>
                    <a:pt x="1195388" y="66675"/>
                  </a:lnTo>
                  <a:lnTo>
                    <a:pt x="1178719" y="50006"/>
                  </a:lnTo>
                  <a:lnTo>
                    <a:pt x="1173956" y="30956"/>
                  </a:lnTo>
                  <a:lnTo>
                    <a:pt x="1173956" y="19050"/>
                  </a:lnTo>
                  <a:lnTo>
                    <a:pt x="1181100" y="7144"/>
                  </a:lnTo>
                  <a:lnTo>
                    <a:pt x="1204913" y="0"/>
                  </a:lnTo>
                  <a:lnTo>
                    <a:pt x="1245394" y="4762"/>
                  </a:lnTo>
                  <a:lnTo>
                    <a:pt x="1285875" y="19050"/>
                  </a:lnTo>
                  <a:lnTo>
                    <a:pt x="1357313" y="57150"/>
                  </a:lnTo>
                  <a:lnTo>
                    <a:pt x="1447800" y="114300"/>
                  </a:lnTo>
                  <a:lnTo>
                    <a:pt x="1519238" y="161925"/>
                  </a:lnTo>
                  <a:lnTo>
                    <a:pt x="1566863" y="197644"/>
                  </a:lnTo>
                  <a:lnTo>
                    <a:pt x="1616869" y="238125"/>
                  </a:lnTo>
                  <a:lnTo>
                    <a:pt x="1647825" y="271462"/>
                  </a:lnTo>
                  <a:lnTo>
                    <a:pt x="1671638" y="302419"/>
                  </a:lnTo>
                  <a:lnTo>
                    <a:pt x="1685925" y="330994"/>
                  </a:lnTo>
                  <a:lnTo>
                    <a:pt x="1697831" y="359569"/>
                  </a:lnTo>
                  <a:lnTo>
                    <a:pt x="1700213" y="381000"/>
                  </a:lnTo>
                  <a:lnTo>
                    <a:pt x="1695450" y="404812"/>
                  </a:lnTo>
                  <a:lnTo>
                    <a:pt x="1683544" y="423862"/>
                  </a:lnTo>
                  <a:lnTo>
                    <a:pt x="1635919" y="445294"/>
                  </a:lnTo>
                  <a:lnTo>
                    <a:pt x="1504950" y="497681"/>
                  </a:lnTo>
                  <a:lnTo>
                    <a:pt x="1259681" y="592931"/>
                  </a:lnTo>
                  <a:lnTo>
                    <a:pt x="1059656" y="669131"/>
                  </a:lnTo>
                  <a:lnTo>
                    <a:pt x="862013" y="752475"/>
                  </a:lnTo>
                  <a:lnTo>
                    <a:pt x="635794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CB63DF5B-CEBE-45C0-BA92-981500C67302}"/>
                </a:ext>
              </a:extLst>
            </p:cNvPr>
            <p:cNvSpPr/>
            <p:nvPr/>
          </p:nvSpPr>
          <p:spPr>
            <a:xfrm rot="16200000">
              <a:off x="1798638" y="3495675"/>
              <a:ext cx="2384425" cy="460375"/>
            </a:xfrm>
            <a:custGeom>
              <a:avLst/>
              <a:gdLst>
                <a:gd name="connsiteX0" fmla="*/ 850107 w 2383632"/>
                <a:gd name="connsiteY0" fmla="*/ 445294 h 459581"/>
                <a:gd name="connsiteX1" fmla="*/ 564357 w 2383632"/>
                <a:gd name="connsiteY1" fmla="*/ 445294 h 459581"/>
                <a:gd name="connsiteX2" fmla="*/ 378619 w 2383632"/>
                <a:gd name="connsiteY2" fmla="*/ 447675 h 459581"/>
                <a:gd name="connsiteX3" fmla="*/ 209550 w 2383632"/>
                <a:gd name="connsiteY3" fmla="*/ 440531 h 459581"/>
                <a:gd name="connsiteX4" fmla="*/ 161925 w 2383632"/>
                <a:gd name="connsiteY4" fmla="*/ 428625 h 459581"/>
                <a:gd name="connsiteX5" fmla="*/ 116682 w 2383632"/>
                <a:gd name="connsiteY5" fmla="*/ 411956 h 459581"/>
                <a:gd name="connsiteX6" fmla="*/ 61913 w 2383632"/>
                <a:gd name="connsiteY6" fmla="*/ 385763 h 459581"/>
                <a:gd name="connsiteX7" fmla="*/ 28575 w 2383632"/>
                <a:gd name="connsiteY7" fmla="*/ 364331 h 459581"/>
                <a:gd name="connsiteX8" fmla="*/ 11907 w 2383632"/>
                <a:gd name="connsiteY8" fmla="*/ 345281 h 459581"/>
                <a:gd name="connsiteX9" fmla="*/ 2382 w 2383632"/>
                <a:gd name="connsiteY9" fmla="*/ 323850 h 459581"/>
                <a:gd name="connsiteX10" fmla="*/ 0 w 2383632"/>
                <a:gd name="connsiteY10" fmla="*/ 300038 h 459581"/>
                <a:gd name="connsiteX11" fmla="*/ 9525 w 2383632"/>
                <a:gd name="connsiteY11" fmla="*/ 269081 h 459581"/>
                <a:gd name="connsiteX12" fmla="*/ 42863 w 2383632"/>
                <a:gd name="connsiteY12" fmla="*/ 230981 h 459581"/>
                <a:gd name="connsiteX13" fmla="*/ 69057 w 2383632"/>
                <a:gd name="connsiteY13" fmla="*/ 214313 h 459581"/>
                <a:gd name="connsiteX14" fmla="*/ 119063 w 2383632"/>
                <a:gd name="connsiteY14" fmla="*/ 197644 h 459581"/>
                <a:gd name="connsiteX15" fmla="*/ 178594 w 2383632"/>
                <a:gd name="connsiteY15" fmla="*/ 180975 h 459581"/>
                <a:gd name="connsiteX16" fmla="*/ 238125 w 2383632"/>
                <a:gd name="connsiteY16" fmla="*/ 166688 h 459581"/>
                <a:gd name="connsiteX17" fmla="*/ 321469 w 2383632"/>
                <a:gd name="connsiteY17" fmla="*/ 154781 h 459581"/>
                <a:gd name="connsiteX18" fmla="*/ 373857 w 2383632"/>
                <a:gd name="connsiteY18" fmla="*/ 154781 h 459581"/>
                <a:gd name="connsiteX19" fmla="*/ 395288 w 2383632"/>
                <a:gd name="connsiteY19" fmla="*/ 164306 h 459581"/>
                <a:gd name="connsiteX20" fmla="*/ 431007 w 2383632"/>
                <a:gd name="connsiteY20" fmla="*/ 176213 h 459581"/>
                <a:gd name="connsiteX21" fmla="*/ 466725 w 2383632"/>
                <a:gd name="connsiteY21" fmla="*/ 190500 h 459581"/>
                <a:gd name="connsiteX22" fmla="*/ 497682 w 2383632"/>
                <a:gd name="connsiteY22" fmla="*/ 197644 h 459581"/>
                <a:gd name="connsiteX23" fmla="*/ 559594 w 2383632"/>
                <a:gd name="connsiteY23" fmla="*/ 209550 h 459581"/>
                <a:gd name="connsiteX24" fmla="*/ 619125 w 2383632"/>
                <a:gd name="connsiteY24" fmla="*/ 216694 h 459581"/>
                <a:gd name="connsiteX25" fmla="*/ 688182 w 2383632"/>
                <a:gd name="connsiteY25" fmla="*/ 219075 h 459581"/>
                <a:gd name="connsiteX26" fmla="*/ 1100138 w 2383632"/>
                <a:gd name="connsiteY26" fmla="*/ 221456 h 459581"/>
                <a:gd name="connsiteX27" fmla="*/ 1512094 w 2383632"/>
                <a:gd name="connsiteY27" fmla="*/ 221456 h 459581"/>
                <a:gd name="connsiteX28" fmla="*/ 1700213 w 2383632"/>
                <a:gd name="connsiteY28" fmla="*/ 219075 h 459581"/>
                <a:gd name="connsiteX29" fmla="*/ 1845469 w 2383632"/>
                <a:gd name="connsiteY29" fmla="*/ 214313 h 459581"/>
                <a:gd name="connsiteX30" fmla="*/ 1919288 w 2383632"/>
                <a:gd name="connsiteY30" fmla="*/ 207169 h 459581"/>
                <a:gd name="connsiteX31" fmla="*/ 2019300 w 2383632"/>
                <a:gd name="connsiteY31" fmla="*/ 195263 h 459581"/>
                <a:gd name="connsiteX32" fmla="*/ 2114550 w 2383632"/>
                <a:gd name="connsiteY32" fmla="*/ 176213 h 459581"/>
                <a:gd name="connsiteX33" fmla="*/ 2147888 w 2383632"/>
                <a:gd name="connsiteY33" fmla="*/ 157163 h 459581"/>
                <a:gd name="connsiteX34" fmla="*/ 2207419 w 2383632"/>
                <a:gd name="connsiteY34" fmla="*/ 119063 h 459581"/>
                <a:gd name="connsiteX35" fmla="*/ 2257425 w 2383632"/>
                <a:gd name="connsiteY35" fmla="*/ 76200 h 459581"/>
                <a:gd name="connsiteX36" fmla="*/ 2297907 w 2383632"/>
                <a:gd name="connsiteY36" fmla="*/ 33338 h 459581"/>
                <a:gd name="connsiteX37" fmla="*/ 2321719 w 2383632"/>
                <a:gd name="connsiteY37" fmla="*/ 11906 h 459581"/>
                <a:gd name="connsiteX38" fmla="*/ 2345532 w 2383632"/>
                <a:gd name="connsiteY38" fmla="*/ 0 h 459581"/>
                <a:gd name="connsiteX39" fmla="*/ 2362200 w 2383632"/>
                <a:gd name="connsiteY39" fmla="*/ 2381 h 459581"/>
                <a:gd name="connsiteX40" fmla="*/ 2371725 w 2383632"/>
                <a:gd name="connsiteY40" fmla="*/ 7144 h 459581"/>
                <a:gd name="connsiteX41" fmla="*/ 2378869 w 2383632"/>
                <a:gd name="connsiteY41" fmla="*/ 30956 h 459581"/>
                <a:gd name="connsiteX42" fmla="*/ 2383632 w 2383632"/>
                <a:gd name="connsiteY42" fmla="*/ 66675 h 459581"/>
                <a:gd name="connsiteX43" fmla="*/ 2381250 w 2383632"/>
                <a:gd name="connsiteY43" fmla="*/ 102394 h 459581"/>
                <a:gd name="connsiteX44" fmla="*/ 2374107 w 2383632"/>
                <a:gd name="connsiteY44" fmla="*/ 157163 h 459581"/>
                <a:gd name="connsiteX45" fmla="*/ 2352675 w 2383632"/>
                <a:gd name="connsiteY45" fmla="*/ 240506 h 459581"/>
                <a:gd name="connsiteX46" fmla="*/ 2288382 w 2383632"/>
                <a:gd name="connsiteY46" fmla="*/ 330994 h 459581"/>
                <a:gd name="connsiteX47" fmla="*/ 2266950 w 2383632"/>
                <a:gd name="connsiteY47" fmla="*/ 376238 h 459581"/>
                <a:gd name="connsiteX48" fmla="*/ 2235994 w 2383632"/>
                <a:gd name="connsiteY48" fmla="*/ 416719 h 459581"/>
                <a:gd name="connsiteX49" fmla="*/ 2209800 w 2383632"/>
                <a:gd name="connsiteY49" fmla="*/ 440531 h 459581"/>
                <a:gd name="connsiteX50" fmla="*/ 2183607 w 2383632"/>
                <a:gd name="connsiteY50" fmla="*/ 457200 h 459581"/>
                <a:gd name="connsiteX51" fmla="*/ 2152650 w 2383632"/>
                <a:gd name="connsiteY51" fmla="*/ 459581 h 459581"/>
                <a:gd name="connsiteX52" fmla="*/ 2109788 w 2383632"/>
                <a:gd name="connsiteY52" fmla="*/ 454819 h 459581"/>
                <a:gd name="connsiteX53" fmla="*/ 2028825 w 2383632"/>
                <a:gd name="connsiteY53" fmla="*/ 445294 h 459581"/>
                <a:gd name="connsiteX54" fmla="*/ 1957388 w 2383632"/>
                <a:gd name="connsiteY54" fmla="*/ 442913 h 459581"/>
                <a:gd name="connsiteX55" fmla="*/ 1766888 w 2383632"/>
                <a:gd name="connsiteY55" fmla="*/ 442913 h 459581"/>
                <a:gd name="connsiteX56" fmla="*/ 1559719 w 2383632"/>
                <a:gd name="connsiteY56" fmla="*/ 445294 h 459581"/>
                <a:gd name="connsiteX57" fmla="*/ 850107 w 2383632"/>
                <a:gd name="connsiteY57" fmla="*/ 445294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83632" h="459581">
                  <a:moveTo>
                    <a:pt x="850107" y="445294"/>
                  </a:moveTo>
                  <a:lnTo>
                    <a:pt x="564357" y="445294"/>
                  </a:lnTo>
                  <a:lnTo>
                    <a:pt x="378619" y="447675"/>
                  </a:lnTo>
                  <a:lnTo>
                    <a:pt x="209550" y="440531"/>
                  </a:lnTo>
                  <a:lnTo>
                    <a:pt x="161925" y="428625"/>
                  </a:lnTo>
                  <a:lnTo>
                    <a:pt x="116682" y="411956"/>
                  </a:lnTo>
                  <a:lnTo>
                    <a:pt x="61913" y="385763"/>
                  </a:lnTo>
                  <a:lnTo>
                    <a:pt x="28575" y="364331"/>
                  </a:lnTo>
                  <a:lnTo>
                    <a:pt x="11907" y="345281"/>
                  </a:lnTo>
                  <a:lnTo>
                    <a:pt x="2382" y="323850"/>
                  </a:lnTo>
                  <a:lnTo>
                    <a:pt x="0" y="300038"/>
                  </a:lnTo>
                  <a:lnTo>
                    <a:pt x="9525" y="269081"/>
                  </a:lnTo>
                  <a:lnTo>
                    <a:pt x="42863" y="230981"/>
                  </a:lnTo>
                  <a:lnTo>
                    <a:pt x="69057" y="214313"/>
                  </a:lnTo>
                  <a:lnTo>
                    <a:pt x="119063" y="197644"/>
                  </a:lnTo>
                  <a:lnTo>
                    <a:pt x="178594" y="180975"/>
                  </a:lnTo>
                  <a:lnTo>
                    <a:pt x="238125" y="166688"/>
                  </a:lnTo>
                  <a:lnTo>
                    <a:pt x="321469" y="154781"/>
                  </a:lnTo>
                  <a:lnTo>
                    <a:pt x="373857" y="154781"/>
                  </a:lnTo>
                  <a:lnTo>
                    <a:pt x="395288" y="164306"/>
                  </a:lnTo>
                  <a:lnTo>
                    <a:pt x="431007" y="176213"/>
                  </a:lnTo>
                  <a:lnTo>
                    <a:pt x="466725" y="190500"/>
                  </a:lnTo>
                  <a:lnTo>
                    <a:pt x="497682" y="197644"/>
                  </a:lnTo>
                  <a:lnTo>
                    <a:pt x="559594" y="209550"/>
                  </a:lnTo>
                  <a:lnTo>
                    <a:pt x="619125" y="216694"/>
                  </a:lnTo>
                  <a:lnTo>
                    <a:pt x="688182" y="219075"/>
                  </a:lnTo>
                  <a:lnTo>
                    <a:pt x="1100138" y="221456"/>
                  </a:lnTo>
                  <a:lnTo>
                    <a:pt x="1512094" y="221456"/>
                  </a:lnTo>
                  <a:lnTo>
                    <a:pt x="1700213" y="219075"/>
                  </a:lnTo>
                  <a:lnTo>
                    <a:pt x="1845469" y="214313"/>
                  </a:lnTo>
                  <a:lnTo>
                    <a:pt x="1919288" y="207169"/>
                  </a:lnTo>
                  <a:lnTo>
                    <a:pt x="2019300" y="195263"/>
                  </a:lnTo>
                  <a:lnTo>
                    <a:pt x="2114550" y="176213"/>
                  </a:lnTo>
                  <a:lnTo>
                    <a:pt x="2147888" y="157163"/>
                  </a:lnTo>
                  <a:lnTo>
                    <a:pt x="2207419" y="119063"/>
                  </a:lnTo>
                  <a:lnTo>
                    <a:pt x="2257425" y="76200"/>
                  </a:lnTo>
                  <a:lnTo>
                    <a:pt x="2297907" y="33338"/>
                  </a:lnTo>
                  <a:lnTo>
                    <a:pt x="2321719" y="11906"/>
                  </a:lnTo>
                  <a:lnTo>
                    <a:pt x="2345532" y="0"/>
                  </a:lnTo>
                  <a:lnTo>
                    <a:pt x="2362200" y="2381"/>
                  </a:lnTo>
                  <a:lnTo>
                    <a:pt x="2371725" y="7144"/>
                  </a:lnTo>
                  <a:lnTo>
                    <a:pt x="2378869" y="30956"/>
                  </a:lnTo>
                  <a:lnTo>
                    <a:pt x="2383632" y="66675"/>
                  </a:lnTo>
                  <a:cubicBezTo>
                    <a:pt x="2381193" y="100805"/>
                    <a:pt x="2381250" y="88872"/>
                    <a:pt x="2381250" y="102394"/>
                  </a:cubicBezTo>
                  <a:lnTo>
                    <a:pt x="2374107" y="157163"/>
                  </a:lnTo>
                  <a:lnTo>
                    <a:pt x="2352675" y="240506"/>
                  </a:lnTo>
                  <a:lnTo>
                    <a:pt x="2288382" y="330994"/>
                  </a:lnTo>
                  <a:lnTo>
                    <a:pt x="2266950" y="376238"/>
                  </a:lnTo>
                  <a:lnTo>
                    <a:pt x="2235994" y="416719"/>
                  </a:lnTo>
                  <a:lnTo>
                    <a:pt x="2209800" y="440531"/>
                  </a:lnTo>
                  <a:lnTo>
                    <a:pt x="2183607" y="457200"/>
                  </a:lnTo>
                  <a:lnTo>
                    <a:pt x="2152650" y="459581"/>
                  </a:lnTo>
                  <a:lnTo>
                    <a:pt x="2109788" y="454819"/>
                  </a:lnTo>
                  <a:lnTo>
                    <a:pt x="2028825" y="445294"/>
                  </a:lnTo>
                  <a:lnTo>
                    <a:pt x="1957388" y="442913"/>
                  </a:lnTo>
                  <a:lnTo>
                    <a:pt x="1766888" y="442913"/>
                  </a:lnTo>
                  <a:lnTo>
                    <a:pt x="1559719" y="445294"/>
                  </a:lnTo>
                  <a:lnTo>
                    <a:pt x="850107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794509E0-C773-4D64-879C-5FA48178555F}"/>
                </a:ext>
              </a:extLst>
            </p:cNvPr>
            <p:cNvSpPr/>
            <p:nvPr/>
          </p:nvSpPr>
          <p:spPr>
            <a:xfrm>
              <a:off x="3119438" y="3090863"/>
              <a:ext cx="1295400" cy="471487"/>
            </a:xfrm>
            <a:custGeom>
              <a:avLst/>
              <a:gdLst>
                <a:gd name="connsiteX0" fmla="*/ 459581 w 1295400"/>
                <a:gd name="connsiteY0" fmla="*/ 345281 h 471487"/>
                <a:gd name="connsiteX1" fmla="*/ 283368 w 1295400"/>
                <a:gd name="connsiteY1" fmla="*/ 392906 h 471487"/>
                <a:gd name="connsiteX2" fmla="*/ 78581 w 1295400"/>
                <a:gd name="connsiteY2" fmla="*/ 452437 h 471487"/>
                <a:gd name="connsiteX3" fmla="*/ 19050 w 1295400"/>
                <a:gd name="connsiteY3" fmla="*/ 471487 h 471487"/>
                <a:gd name="connsiteX4" fmla="*/ 0 w 1295400"/>
                <a:gd name="connsiteY4" fmla="*/ 264318 h 471487"/>
                <a:gd name="connsiteX5" fmla="*/ 300037 w 1295400"/>
                <a:gd name="connsiteY5" fmla="*/ 197643 h 471487"/>
                <a:gd name="connsiteX6" fmla="*/ 638175 w 1295400"/>
                <a:gd name="connsiteY6" fmla="*/ 121443 h 471487"/>
                <a:gd name="connsiteX7" fmla="*/ 864393 w 1295400"/>
                <a:gd name="connsiteY7" fmla="*/ 71437 h 471487"/>
                <a:gd name="connsiteX8" fmla="*/ 883443 w 1295400"/>
                <a:gd name="connsiteY8" fmla="*/ 64293 h 471487"/>
                <a:gd name="connsiteX9" fmla="*/ 912018 w 1295400"/>
                <a:gd name="connsiteY9" fmla="*/ 45243 h 471487"/>
                <a:gd name="connsiteX10" fmla="*/ 952500 w 1295400"/>
                <a:gd name="connsiteY10" fmla="*/ 4762 h 471487"/>
                <a:gd name="connsiteX11" fmla="*/ 966787 w 1295400"/>
                <a:gd name="connsiteY11" fmla="*/ 0 h 471487"/>
                <a:gd name="connsiteX12" fmla="*/ 1035843 w 1295400"/>
                <a:gd name="connsiteY12" fmla="*/ 7143 h 471487"/>
                <a:gd name="connsiteX13" fmla="*/ 1116806 w 1295400"/>
                <a:gd name="connsiteY13" fmla="*/ 28575 h 471487"/>
                <a:gd name="connsiteX14" fmla="*/ 1202531 w 1295400"/>
                <a:gd name="connsiteY14" fmla="*/ 59531 h 471487"/>
                <a:gd name="connsiteX15" fmla="*/ 1247775 w 1295400"/>
                <a:gd name="connsiteY15" fmla="*/ 80962 h 471487"/>
                <a:gd name="connsiteX16" fmla="*/ 1273968 w 1295400"/>
                <a:gd name="connsiteY16" fmla="*/ 97631 h 471487"/>
                <a:gd name="connsiteX17" fmla="*/ 1288256 w 1295400"/>
                <a:gd name="connsiteY17" fmla="*/ 116681 h 471487"/>
                <a:gd name="connsiteX18" fmla="*/ 1295400 w 1295400"/>
                <a:gd name="connsiteY18" fmla="*/ 138112 h 471487"/>
                <a:gd name="connsiteX19" fmla="*/ 1293018 w 1295400"/>
                <a:gd name="connsiteY19" fmla="*/ 161925 h 471487"/>
                <a:gd name="connsiteX20" fmla="*/ 1278731 w 1295400"/>
                <a:gd name="connsiteY20" fmla="*/ 188118 h 471487"/>
                <a:gd name="connsiteX21" fmla="*/ 1257300 w 1295400"/>
                <a:gd name="connsiteY21" fmla="*/ 211931 h 471487"/>
                <a:gd name="connsiteX22" fmla="*/ 1223962 w 1295400"/>
                <a:gd name="connsiteY22" fmla="*/ 230981 h 471487"/>
                <a:gd name="connsiteX23" fmla="*/ 1176337 w 1295400"/>
                <a:gd name="connsiteY23" fmla="*/ 242887 h 471487"/>
                <a:gd name="connsiteX24" fmla="*/ 1092993 w 1295400"/>
                <a:gd name="connsiteY24" fmla="*/ 250031 h 471487"/>
                <a:gd name="connsiteX25" fmla="*/ 1009650 w 1295400"/>
                <a:gd name="connsiteY25" fmla="*/ 254793 h 471487"/>
                <a:gd name="connsiteX26" fmla="*/ 926306 w 1295400"/>
                <a:gd name="connsiteY26" fmla="*/ 259556 h 471487"/>
                <a:gd name="connsiteX27" fmla="*/ 826293 w 1295400"/>
                <a:gd name="connsiteY27" fmla="*/ 273843 h 471487"/>
                <a:gd name="connsiteX28" fmla="*/ 459581 w 1295400"/>
                <a:gd name="connsiteY28" fmla="*/ 345281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5400" h="471487">
                  <a:moveTo>
                    <a:pt x="459581" y="345281"/>
                  </a:moveTo>
                  <a:lnTo>
                    <a:pt x="283368" y="392906"/>
                  </a:lnTo>
                  <a:lnTo>
                    <a:pt x="78581" y="452437"/>
                  </a:lnTo>
                  <a:lnTo>
                    <a:pt x="19050" y="471487"/>
                  </a:lnTo>
                  <a:lnTo>
                    <a:pt x="0" y="264318"/>
                  </a:lnTo>
                  <a:lnTo>
                    <a:pt x="300037" y="197643"/>
                  </a:lnTo>
                  <a:lnTo>
                    <a:pt x="638175" y="121443"/>
                  </a:lnTo>
                  <a:lnTo>
                    <a:pt x="864393" y="71437"/>
                  </a:lnTo>
                  <a:lnTo>
                    <a:pt x="883443" y="64293"/>
                  </a:lnTo>
                  <a:lnTo>
                    <a:pt x="912018" y="45243"/>
                  </a:lnTo>
                  <a:lnTo>
                    <a:pt x="952500" y="4762"/>
                  </a:lnTo>
                  <a:lnTo>
                    <a:pt x="966787" y="0"/>
                  </a:lnTo>
                  <a:lnTo>
                    <a:pt x="1035843" y="7143"/>
                  </a:lnTo>
                  <a:lnTo>
                    <a:pt x="1116806" y="28575"/>
                  </a:lnTo>
                  <a:lnTo>
                    <a:pt x="1202531" y="59531"/>
                  </a:lnTo>
                  <a:lnTo>
                    <a:pt x="1247775" y="80962"/>
                  </a:lnTo>
                  <a:lnTo>
                    <a:pt x="1273968" y="97631"/>
                  </a:lnTo>
                  <a:lnTo>
                    <a:pt x="1288256" y="116681"/>
                  </a:lnTo>
                  <a:lnTo>
                    <a:pt x="1295400" y="138112"/>
                  </a:lnTo>
                  <a:lnTo>
                    <a:pt x="1293018" y="161925"/>
                  </a:lnTo>
                  <a:lnTo>
                    <a:pt x="1278731" y="188118"/>
                  </a:lnTo>
                  <a:lnTo>
                    <a:pt x="1257300" y="211931"/>
                  </a:lnTo>
                  <a:lnTo>
                    <a:pt x="1223962" y="230981"/>
                  </a:lnTo>
                  <a:lnTo>
                    <a:pt x="1176337" y="242887"/>
                  </a:lnTo>
                  <a:lnTo>
                    <a:pt x="1092993" y="250031"/>
                  </a:lnTo>
                  <a:lnTo>
                    <a:pt x="1009650" y="254793"/>
                  </a:lnTo>
                  <a:lnTo>
                    <a:pt x="926306" y="259556"/>
                  </a:lnTo>
                  <a:lnTo>
                    <a:pt x="826293" y="273843"/>
                  </a:lnTo>
                  <a:lnTo>
                    <a:pt x="4595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4C81B371-A4D0-47E1-95C3-A5D905CAFB82}"/>
                </a:ext>
              </a:extLst>
            </p:cNvPr>
            <p:cNvSpPr/>
            <p:nvPr/>
          </p:nvSpPr>
          <p:spPr>
            <a:xfrm>
              <a:off x="3100388" y="4230688"/>
              <a:ext cx="1490662" cy="492125"/>
            </a:xfrm>
            <a:custGeom>
              <a:avLst/>
              <a:gdLst>
                <a:gd name="connsiteX0" fmla="*/ 442912 w 1490662"/>
                <a:gd name="connsiteY0" fmla="*/ 402432 h 490538"/>
                <a:gd name="connsiteX1" fmla="*/ 26193 w 1490662"/>
                <a:gd name="connsiteY1" fmla="*/ 490538 h 490538"/>
                <a:gd name="connsiteX2" fmla="*/ 0 w 1490662"/>
                <a:gd name="connsiteY2" fmla="*/ 321469 h 490538"/>
                <a:gd name="connsiteX3" fmla="*/ 297656 w 1490662"/>
                <a:gd name="connsiteY3" fmla="*/ 242888 h 490538"/>
                <a:gd name="connsiteX4" fmla="*/ 638175 w 1490662"/>
                <a:gd name="connsiteY4" fmla="*/ 154782 h 490538"/>
                <a:gd name="connsiteX5" fmla="*/ 919162 w 1490662"/>
                <a:gd name="connsiteY5" fmla="*/ 85725 h 490538"/>
                <a:gd name="connsiteX6" fmla="*/ 1073943 w 1490662"/>
                <a:gd name="connsiteY6" fmla="*/ 45244 h 490538"/>
                <a:gd name="connsiteX7" fmla="*/ 1095375 w 1490662"/>
                <a:gd name="connsiteY7" fmla="*/ 35719 h 490538"/>
                <a:gd name="connsiteX8" fmla="*/ 1112043 w 1490662"/>
                <a:gd name="connsiteY8" fmla="*/ 23813 h 490538"/>
                <a:gd name="connsiteX9" fmla="*/ 1131093 w 1490662"/>
                <a:gd name="connsiteY9" fmla="*/ 2382 h 490538"/>
                <a:gd name="connsiteX10" fmla="*/ 1162050 w 1490662"/>
                <a:gd name="connsiteY10" fmla="*/ 0 h 490538"/>
                <a:gd name="connsiteX11" fmla="*/ 1223962 w 1490662"/>
                <a:gd name="connsiteY11" fmla="*/ 9525 h 490538"/>
                <a:gd name="connsiteX12" fmla="*/ 1307306 w 1490662"/>
                <a:gd name="connsiteY12" fmla="*/ 35719 h 490538"/>
                <a:gd name="connsiteX13" fmla="*/ 1357312 w 1490662"/>
                <a:gd name="connsiteY13" fmla="*/ 52388 h 490538"/>
                <a:gd name="connsiteX14" fmla="*/ 1409700 w 1490662"/>
                <a:gd name="connsiteY14" fmla="*/ 71438 h 490538"/>
                <a:gd name="connsiteX15" fmla="*/ 1454943 w 1490662"/>
                <a:gd name="connsiteY15" fmla="*/ 95250 h 490538"/>
                <a:gd name="connsiteX16" fmla="*/ 1473993 w 1490662"/>
                <a:gd name="connsiteY16" fmla="*/ 111919 h 490538"/>
                <a:gd name="connsiteX17" fmla="*/ 1488281 w 1490662"/>
                <a:gd name="connsiteY17" fmla="*/ 135732 h 490538"/>
                <a:gd name="connsiteX18" fmla="*/ 1490662 w 1490662"/>
                <a:gd name="connsiteY18" fmla="*/ 161925 h 490538"/>
                <a:gd name="connsiteX19" fmla="*/ 1483518 w 1490662"/>
                <a:gd name="connsiteY19" fmla="*/ 192882 h 490538"/>
                <a:gd name="connsiteX20" fmla="*/ 1466850 w 1490662"/>
                <a:gd name="connsiteY20" fmla="*/ 216694 h 490538"/>
                <a:gd name="connsiteX21" fmla="*/ 1431131 w 1490662"/>
                <a:gd name="connsiteY21" fmla="*/ 242888 h 490538"/>
                <a:gd name="connsiteX22" fmla="*/ 1393031 w 1490662"/>
                <a:gd name="connsiteY22" fmla="*/ 259557 h 490538"/>
                <a:gd name="connsiteX23" fmla="*/ 1321593 w 1490662"/>
                <a:gd name="connsiteY23" fmla="*/ 266700 h 490538"/>
                <a:gd name="connsiteX24" fmla="*/ 1226343 w 1490662"/>
                <a:gd name="connsiteY24" fmla="*/ 269082 h 490538"/>
                <a:gd name="connsiteX25" fmla="*/ 1052512 w 1490662"/>
                <a:gd name="connsiteY25" fmla="*/ 292894 h 490538"/>
                <a:gd name="connsiteX26" fmla="*/ 790575 w 1490662"/>
                <a:gd name="connsiteY26" fmla="*/ 338138 h 490538"/>
                <a:gd name="connsiteX27" fmla="*/ 442912 w 1490662"/>
                <a:gd name="connsiteY27" fmla="*/ 40243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90662" h="490538">
                  <a:moveTo>
                    <a:pt x="442912" y="402432"/>
                  </a:moveTo>
                  <a:lnTo>
                    <a:pt x="26193" y="490538"/>
                  </a:lnTo>
                  <a:lnTo>
                    <a:pt x="0" y="321469"/>
                  </a:lnTo>
                  <a:lnTo>
                    <a:pt x="297656" y="242888"/>
                  </a:lnTo>
                  <a:lnTo>
                    <a:pt x="638175" y="154782"/>
                  </a:lnTo>
                  <a:lnTo>
                    <a:pt x="919162" y="85725"/>
                  </a:lnTo>
                  <a:lnTo>
                    <a:pt x="1073943" y="45244"/>
                  </a:lnTo>
                  <a:lnTo>
                    <a:pt x="1095375" y="35719"/>
                  </a:lnTo>
                  <a:lnTo>
                    <a:pt x="1112043" y="23813"/>
                  </a:lnTo>
                  <a:lnTo>
                    <a:pt x="1131093" y="2382"/>
                  </a:lnTo>
                  <a:lnTo>
                    <a:pt x="1162050" y="0"/>
                  </a:lnTo>
                  <a:lnTo>
                    <a:pt x="1223962" y="9525"/>
                  </a:lnTo>
                  <a:lnTo>
                    <a:pt x="1307306" y="35719"/>
                  </a:lnTo>
                  <a:lnTo>
                    <a:pt x="1357312" y="52388"/>
                  </a:lnTo>
                  <a:lnTo>
                    <a:pt x="1409700" y="71438"/>
                  </a:lnTo>
                  <a:lnTo>
                    <a:pt x="1454943" y="95250"/>
                  </a:lnTo>
                  <a:lnTo>
                    <a:pt x="1473993" y="111919"/>
                  </a:lnTo>
                  <a:lnTo>
                    <a:pt x="1488281" y="135732"/>
                  </a:lnTo>
                  <a:lnTo>
                    <a:pt x="1490662" y="161925"/>
                  </a:lnTo>
                  <a:lnTo>
                    <a:pt x="1483518" y="192882"/>
                  </a:lnTo>
                  <a:lnTo>
                    <a:pt x="1466850" y="216694"/>
                  </a:lnTo>
                  <a:lnTo>
                    <a:pt x="1431131" y="242888"/>
                  </a:lnTo>
                  <a:lnTo>
                    <a:pt x="1393031" y="259557"/>
                  </a:lnTo>
                  <a:lnTo>
                    <a:pt x="1321593" y="266700"/>
                  </a:lnTo>
                  <a:lnTo>
                    <a:pt x="1226343" y="269082"/>
                  </a:lnTo>
                  <a:lnTo>
                    <a:pt x="1052512" y="292894"/>
                  </a:lnTo>
                  <a:lnTo>
                    <a:pt x="790575" y="338138"/>
                  </a:lnTo>
                  <a:lnTo>
                    <a:pt x="442912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E051700B-0B33-4A59-89C4-67CA77A7511D}"/>
                </a:ext>
              </a:extLst>
            </p:cNvPr>
            <p:cNvSpPr/>
            <p:nvPr/>
          </p:nvSpPr>
          <p:spPr>
            <a:xfrm>
              <a:off x="5200650" y="2293938"/>
              <a:ext cx="1855788" cy="508000"/>
            </a:xfrm>
            <a:custGeom>
              <a:avLst/>
              <a:gdLst>
                <a:gd name="connsiteX0" fmla="*/ 588169 w 1855125"/>
                <a:gd name="connsiteY0" fmla="*/ 316706 h 509587"/>
                <a:gd name="connsiteX1" fmla="*/ 319088 w 1855125"/>
                <a:gd name="connsiteY1" fmla="*/ 381000 h 509587"/>
                <a:gd name="connsiteX2" fmla="*/ 78581 w 1855125"/>
                <a:gd name="connsiteY2" fmla="*/ 450056 h 509587"/>
                <a:gd name="connsiteX3" fmla="*/ 0 w 1855125"/>
                <a:gd name="connsiteY3" fmla="*/ 278606 h 509587"/>
                <a:gd name="connsiteX4" fmla="*/ 192881 w 1855125"/>
                <a:gd name="connsiteY4" fmla="*/ 228600 h 509587"/>
                <a:gd name="connsiteX5" fmla="*/ 359569 w 1855125"/>
                <a:gd name="connsiteY5" fmla="*/ 192881 h 509587"/>
                <a:gd name="connsiteX6" fmla="*/ 604838 w 1855125"/>
                <a:gd name="connsiteY6" fmla="*/ 147637 h 509587"/>
                <a:gd name="connsiteX7" fmla="*/ 776288 w 1855125"/>
                <a:gd name="connsiteY7" fmla="*/ 121444 h 509587"/>
                <a:gd name="connsiteX8" fmla="*/ 931069 w 1855125"/>
                <a:gd name="connsiteY8" fmla="*/ 100012 h 509587"/>
                <a:gd name="connsiteX9" fmla="*/ 1097756 w 1855125"/>
                <a:gd name="connsiteY9" fmla="*/ 83344 h 509587"/>
                <a:gd name="connsiteX10" fmla="*/ 1326356 w 1855125"/>
                <a:gd name="connsiteY10" fmla="*/ 61912 h 509587"/>
                <a:gd name="connsiteX11" fmla="*/ 1390650 w 1855125"/>
                <a:gd name="connsiteY11" fmla="*/ 14287 h 509587"/>
                <a:gd name="connsiteX12" fmla="*/ 1414463 w 1855125"/>
                <a:gd name="connsiteY12" fmla="*/ 0 h 509587"/>
                <a:gd name="connsiteX13" fmla="*/ 1431131 w 1855125"/>
                <a:gd name="connsiteY13" fmla="*/ 0 h 509587"/>
                <a:gd name="connsiteX14" fmla="*/ 1538288 w 1855125"/>
                <a:gd name="connsiteY14" fmla="*/ 69056 h 509587"/>
                <a:gd name="connsiteX15" fmla="*/ 1674019 w 1855125"/>
                <a:gd name="connsiteY15" fmla="*/ 164306 h 509587"/>
                <a:gd name="connsiteX16" fmla="*/ 1776413 w 1855125"/>
                <a:gd name="connsiteY16" fmla="*/ 242887 h 509587"/>
                <a:gd name="connsiteX17" fmla="*/ 1821656 w 1855125"/>
                <a:gd name="connsiteY17" fmla="*/ 283369 h 509587"/>
                <a:gd name="connsiteX18" fmla="*/ 1843088 w 1855125"/>
                <a:gd name="connsiteY18" fmla="*/ 311944 h 509587"/>
                <a:gd name="connsiteX19" fmla="*/ 1850231 w 1855125"/>
                <a:gd name="connsiteY19" fmla="*/ 338137 h 509587"/>
                <a:gd name="connsiteX20" fmla="*/ 1854994 w 1855125"/>
                <a:gd name="connsiteY20" fmla="*/ 369094 h 509587"/>
                <a:gd name="connsiteX21" fmla="*/ 1843088 w 1855125"/>
                <a:gd name="connsiteY21" fmla="*/ 404812 h 509587"/>
                <a:gd name="connsiteX22" fmla="*/ 1776413 w 1855125"/>
                <a:gd name="connsiteY22" fmla="*/ 509587 h 509587"/>
                <a:gd name="connsiteX23" fmla="*/ 1497806 w 1855125"/>
                <a:gd name="connsiteY23" fmla="*/ 276225 h 509587"/>
                <a:gd name="connsiteX24" fmla="*/ 1485900 w 1855125"/>
                <a:gd name="connsiteY24" fmla="*/ 259556 h 509587"/>
                <a:gd name="connsiteX25" fmla="*/ 1473994 w 1855125"/>
                <a:gd name="connsiteY25" fmla="*/ 250031 h 509587"/>
                <a:gd name="connsiteX26" fmla="*/ 1440656 w 1855125"/>
                <a:gd name="connsiteY26" fmla="*/ 242887 h 509587"/>
                <a:gd name="connsiteX27" fmla="*/ 1371600 w 1855125"/>
                <a:gd name="connsiteY27" fmla="*/ 240506 h 509587"/>
                <a:gd name="connsiteX28" fmla="*/ 1231106 w 1855125"/>
                <a:gd name="connsiteY28" fmla="*/ 247650 h 509587"/>
                <a:gd name="connsiteX29" fmla="*/ 1078706 w 1855125"/>
                <a:gd name="connsiteY29" fmla="*/ 257175 h 509587"/>
                <a:gd name="connsiteX30" fmla="*/ 878681 w 1855125"/>
                <a:gd name="connsiteY30" fmla="*/ 273844 h 509587"/>
                <a:gd name="connsiteX31" fmla="*/ 740569 w 1855125"/>
                <a:gd name="connsiteY31" fmla="*/ 292894 h 509587"/>
                <a:gd name="connsiteX32" fmla="*/ 588169 w 1855125"/>
                <a:gd name="connsiteY32" fmla="*/ 3167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55125" h="509587">
                  <a:moveTo>
                    <a:pt x="588169" y="316706"/>
                  </a:moveTo>
                  <a:lnTo>
                    <a:pt x="319088" y="381000"/>
                  </a:lnTo>
                  <a:lnTo>
                    <a:pt x="78581" y="450056"/>
                  </a:lnTo>
                  <a:lnTo>
                    <a:pt x="0" y="278606"/>
                  </a:lnTo>
                  <a:lnTo>
                    <a:pt x="192881" y="228600"/>
                  </a:lnTo>
                  <a:lnTo>
                    <a:pt x="359569" y="192881"/>
                  </a:lnTo>
                  <a:lnTo>
                    <a:pt x="604838" y="147637"/>
                  </a:lnTo>
                  <a:lnTo>
                    <a:pt x="776288" y="121444"/>
                  </a:lnTo>
                  <a:lnTo>
                    <a:pt x="931069" y="100012"/>
                  </a:lnTo>
                  <a:lnTo>
                    <a:pt x="1097756" y="83344"/>
                  </a:lnTo>
                  <a:lnTo>
                    <a:pt x="1326356" y="61912"/>
                  </a:lnTo>
                  <a:lnTo>
                    <a:pt x="1390650" y="14287"/>
                  </a:lnTo>
                  <a:lnTo>
                    <a:pt x="1414463" y="0"/>
                  </a:lnTo>
                  <a:lnTo>
                    <a:pt x="1431131" y="0"/>
                  </a:lnTo>
                  <a:lnTo>
                    <a:pt x="1538288" y="69056"/>
                  </a:lnTo>
                  <a:lnTo>
                    <a:pt x="1674019" y="164306"/>
                  </a:lnTo>
                  <a:lnTo>
                    <a:pt x="1776413" y="242887"/>
                  </a:lnTo>
                  <a:lnTo>
                    <a:pt x="1821656" y="283369"/>
                  </a:lnTo>
                  <a:lnTo>
                    <a:pt x="1843088" y="311944"/>
                  </a:lnTo>
                  <a:lnTo>
                    <a:pt x="1850231" y="338137"/>
                  </a:lnTo>
                  <a:cubicBezTo>
                    <a:pt x="1855125" y="367495"/>
                    <a:pt x="1854994" y="357056"/>
                    <a:pt x="1854994" y="369094"/>
                  </a:cubicBezTo>
                  <a:lnTo>
                    <a:pt x="1843088" y="404812"/>
                  </a:lnTo>
                  <a:lnTo>
                    <a:pt x="1776413" y="509587"/>
                  </a:lnTo>
                  <a:lnTo>
                    <a:pt x="1497806" y="276225"/>
                  </a:lnTo>
                  <a:lnTo>
                    <a:pt x="1485900" y="259556"/>
                  </a:lnTo>
                  <a:lnTo>
                    <a:pt x="1473994" y="250031"/>
                  </a:lnTo>
                  <a:lnTo>
                    <a:pt x="1440656" y="242887"/>
                  </a:lnTo>
                  <a:lnTo>
                    <a:pt x="1371600" y="240506"/>
                  </a:lnTo>
                  <a:lnTo>
                    <a:pt x="1231106" y="247650"/>
                  </a:lnTo>
                  <a:lnTo>
                    <a:pt x="1078706" y="257175"/>
                  </a:lnTo>
                  <a:lnTo>
                    <a:pt x="878681" y="273844"/>
                  </a:lnTo>
                  <a:lnTo>
                    <a:pt x="740569" y="292894"/>
                  </a:lnTo>
                  <a:lnTo>
                    <a:pt x="588169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F49757C0-90E1-49C3-AEFC-2D56AEBC7B7D}"/>
                </a:ext>
              </a:extLst>
            </p:cNvPr>
            <p:cNvSpPr/>
            <p:nvPr/>
          </p:nvSpPr>
          <p:spPr>
            <a:xfrm rot="16200000">
              <a:off x="5498307" y="3171031"/>
              <a:ext cx="2190750" cy="849313"/>
            </a:xfrm>
            <a:custGeom>
              <a:avLst/>
              <a:gdLst>
                <a:gd name="connsiteX0" fmla="*/ 588169 w 2190750"/>
                <a:gd name="connsiteY0" fmla="*/ 528637 h 850106"/>
                <a:gd name="connsiteX1" fmla="*/ 464344 w 2190750"/>
                <a:gd name="connsiteY1" fmla="*/ 481012 h 850106"/>
                <a:gd name="connsiteX2" fmla="*/ 342900 w 2190750"/>
                <a:gd name="connsiteY2" fmla="*/ 423862 h 850106"/>
                <a:gd name="connsiteX3" fmla="*/ 230981 w 2190750"/>
                <a:gd name="connsiteY3" fmla="*/ 359569 h 850106"/>
                <a:gd name="connsiteX4" fmla="*/ 138113 w 2190750"/>
                <a:gd name="connsiteY4" fmla="*/ 300037 h 850106"/>
                <a:gd name="connsiteX5" fmla="*/ 42863 w 2190750"/>
                <a:gd name="connsiteY5" fmla="*/ 219075 h 850106"/>
                <a:gd name="connsiteX6" fmla="*/ 19050 w 2190750"/>
                <a:gd name="connsiteY6" fmla="*/ 197644 h 850106"/>
                <a:gd name="connsiteX7" fmla="*/ 4763 w 2190750"/>
                <a:gd name="connsiteY7" fmla="*/ 178594 h 850106"/>
                <a:gd name="connsiteX8" fmla="*/ 0 w 2190750"/>
                <a:gd name="connsiteY8" fmla="*/ 154781 h 850106"/>
                <a:gd name="connsiteX9" fmla="*/ 0 w 2190750"/>
                <a:gd name="connsiteY9" fmla="*/ 128587 h 850106"/>
                <a:gd name="connsiteX10" fmla="*/ 4763 w 2190750"/>
                <a:gd name="connsiteY10" fmla="*/ 97631 h 850106"/>
                <a:gd name="connsiteX11" fmla="*/ 23813 w 2190750"/>
                <a:gd name="connsiteY11" fmla="*/ 64294 h 850106"/>
                <a:gd name="connsiteX12" fmla="*/ 64294 w 2190750"/>
                <a:gd name="connsiteY12" fmla="*/ 33337 h 850106"/>
                <a:gd name="connsiteX13" fmla="*/ 135731 w 2190750"/>
                <a:gd name="connsiteY13" fmla="*/ 0 h 850106"/>
                <a:gd name="connsiteX14" fmla="*/ 442913 w 2190750"/>
                <a:gd name="connsiteY14" fmla="*/ 176212 h 850106"/>
                <a:gd name="connsiteX15" fmla="*/ 481013 w 2190750"/>
                <a:gd name="connsiteY15" fmla="*/ 209550 h 850106"/>
                <a:gd name="connsiteX16" fmla="*/ 528638 w 2190750"/>
                <a:gd name="connsiteY16" fmla="*/ 245269 h 850106"/>
                <a:gd name="connsiteX17" fmla="*/ 585788 w 2190750"/>
                <a:gd name="connsiteY17" fmla="*/ 280987 h 850106"/>
                <a:gd name="connsiteX18" fmla="*/ 628650 w 2190750"/>
                <a:gd name="connsiteY18" fmla="*/ 302419 h 850106"/>
                <a:gd name="connsiteX19" fmla="*/ 690563 w 2190750"/>
                <a:gd name="connsiteY19" fmla="*/ 326231 h 850106"/>
                <a:gd name="connsiteX20" fmla="*/ 769144 w 2190750"/>
                <a:gd name="connsiteY20" fmla="*/ 354806 h 850106"/>
                <a:gd name="connsiteX21" fmla="*/ 881063 w 2190750"/>
                <a:gd name="connsiteY21" fmla="*/ 383381 h 850106"/>
                <a:gd name="connsiteX22" fmla="*/ 1042988 w 2190750"/>
                <a:gd name="connsiteY22" fmla="*/ 419100 h 850106"/>
                <a:gd name="connsiteX23" fmla="*/ 1235869 w 2190750"/>
                <a:gd name="connsiteY23" fmla="*/ 457200 h 850106"/>
                <a:gd name="connsiteX24" fmla="*/ 1402556 w 2190750"/>
                <a:gd name="connsiteY24" fmla="*/ 485775 h 850106"/>
                <a:gd name="connsiteX25" fmla="*/ 1540669 w 2190750"/>
                <a:gd name="connsiteY25" fmla="*/ 507206 h 850106"/>
                <a:gd name="connsiteX26" fmla="*/ 1719263 w 2190750"/>
                <a:gd name="connsiteY26" fmla="*/ 528637 h 850106"/>
                <a:gd name="connsiteX27" fmla="*/ 1835944 w 2190750"/>
                <a:gd name="connsiteY27" fmla="*/ 538162 h 850106"/>
                <a:gd name="connsiteX28" fmla="*/ 1974056 w 2190750"/>
                <a:gd name="connsiteY28" fmla="*/ 542925 h 850106"/>
                <a:gd name="connsiteX29" fmla="*/ 2100263 w 2190750"/>
                <a:gd name="connsiteY29" fmla="*/ 538162 h 850106"/>
                <a:gd name="connsiteX30" fmla="*/ 2190750 w 2190750"/>
                <a:gd name="connsiteY30" fmla="*/ 528637 h 850106"/>
                <a:gd name="connsiteX31" fmla="*/ 1964531 w 2190750"/>
                <a:gd name="connsiteY31" fmla="*/ 850106 h 850106"/>
                <a:gd name="connsiteX32" fmla="*/ 1878806 w 2190750"/>
                <a:gd name="connsiteY32" fmla="*/ 804862 h 850106"/>
                <a:gd name="connsiteX33" fmla="*/ 1712119 w 2190750"/>
                <a:gd name="connsiteY33" fmla="*/ 781050 h 850106"/>
                <a:gd name="connsiteX34" fmla="*/ 1554956 w 2190750"/>
                <a:gd name="connsiteY34" fmla="*/ 757237 h 850106"/>
                <a:gd name="connsiteX35" fmla="*/ 1345406 w 2190750"/>
                <a:gd name="connsiteY35" fmla="*/ 719137 h 850106"/>
                <a:gd name="connsiteX36" fmla="*/ 1095375 w 2190750"/>
                <a:gd name="connsiteY36" fmla="*/ 671512 h 850106"/>
                <a:gd name="connsiteX37" fmla="*/ 907256 w 2190750"/>
                <a:gd name="connsiteY37" fmla="*/ 628650 h 850106"/>
                <a:gd name="connsiteX38" fmla="*/ 764381 w 2190750"/>
                <a:gd name="connsiteY38" fmla="*/ 592931 h 850106"/>
                <a:gd name="connsiteX39" fmla="*/ 588169 w 2190750"/>
                <a:gd name="connsiteY39" fmla="*/ 528637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0750" h="850106">
                  <a:moveTo>
                    <a:pt x="588169" y="528637"/>
                  </a:moveTo>
                  <a:lnTo>
                    <a:pt x="464344" y="481012"/>
                  </a:lnTo>
                  <a:lnTo>
                    <a:pt x="342900" y="423862"/>
                  </a:lnTo>
                  <a:lnTo>
                    <a:pt x="230981" y="359569"/>
                  </a:lnTo>
                  <a:lnTo>
                    <a:pt x="138113" y="300037"/>
                  </a:lnTo>
                  <a:lnTo>
                    <a:pt x="42863" y="219075"/>
                  </a:lnTo>
                  <a:lnTo>
                    <a:pt x="19050" y="197644"/>
                  </a:lnTo>
                  <a:lnTo>
                    <a:pt x="4763" y="178594"/>
                  </a:lnTo>
                  <a:lnTo>
                    <a:pt x="0" y="154781"/>
                  </a:lnTo>
                  <a:lnTo>
                    <a:pt x="0" y="128587"/>
                  </a:lnTo>
                  <a:lnTo>
                    <a:pt x="4763" y="97631"/>
                  </a:lnTo>
                  <a:lnTo>
                    <a:pt x="23813" y="64294"/>
                  </a:lnTo>
                  <a:lnTo>
                    <a:pt x="64294" y="33337"/>
                  </a:lnTo>
                  <a:lnTo>
                    <a:pt x="135731" y="0"/>
                  </a:lnTo>
                  <a:lnTo>
                    <a:pt x="442913" y="176212"/>
                  </a:lnTo>
                  <a:lnTo>
                    <a:pt x="481013" y="209550"/>
                  </a:lnTo>
                  <a:lnTo>
                    <a:pt x="528638" y="245269"/>
                  </a:lnTo>
                  <a:lnTo>
                    <a:pt x="585788" y="280987"/>
                  </a:lnTo>
                  <a:lnTo>
                    <a:pt x="628650" y="302419"/>
                  </a:lnTo>
                  <a:lnTo>
                    <a:pt x="690563" y="326231"/>
                  </a:lnTo>
                  <a:lnTo>
                    <a:pt x="769144" y="354806"/>
                  </a:lnTo>
                  <a:lnTo>
                    <a:pt x="881063" y="383381"/>
                  </a:lnTo>
                  <a:lnTo>
                    <a:pt x="1042988" y="419100"/>
                  </a:lnTo>
                  <a:lnTo>
                    <a:pt x="1235869" y="457200"/>
                  </a:lnTo>
                  <a:lnTo>
                    <a:pt x="1402556" y="485775"/>
                  </a:lnTo>
                  <a:lnTo>
                    <a:pt x="1540669" y="507206"/>
                  </a:lnTo>
                  <a:lnTo>
                    <a:pt x="1719263" y="528637"/>
                  </a:lnTo>
                  <a:lnTo>
                    <a:pt x="1835944" y="538162"/>
                  </a:lnTo>
                  <a:lnTo>
                    <a:pt x="1974056" y="542925"/>
                  </a:lnTo>
                  <a:lnTo>
                    <a:pt x="2100263" y="538162"/>
                  </a:lnTo>
                  <a:lnTo>
                    <a:pt x="2190750" y="528637"/>
                  </a:lnTo>
                  <a:lnTo>
                    <a:pt x="1964531" y="850106"/>
                  </a:lnTo>
                  <a:lnTo>
                    <a:pt x="1878806" y="804862"/>
                  </a:lnTo>
                  <a:lnTo>
                    <a:pt x="1712119" y="781050"/>
                  </a:lnTo>
                  <a:lnTo>
                    <a:pt x="1554956" y="757237"/>
                  </a:lnTo>
                  <a:lnTo>
                    <a:pt x="1345406" y="719137"/>
                  </a:lnTo>
                  <a:lnTo>
                    <a:pt x="1095375" y="671512"/>
                  </a:lnTo>
                  <a:lnTo>
                    <a:pt x="907256" y="628650"/>
                  </a:lnTo>
                  <a:lnTo>
                    <a:pt x="764381" y="592931"/>
                  </a:lnTo>
                  <a:lnTo>
                    <a:pt x="588169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D9D85EE7-C4CB-4847-986A-D24020D6EB90}"/>
                </a:ext>
              </a:extLst>
            </p:cNvPr>
            <p:cNvSpPr/>
            <p:nvPr/>
          </p:nvSpPr>
          <p:spPr>
            <a:xfrm>
              <a:off x="5792788" y="4105275"/>
              <a:ext cx="600075" cy="515938"/>
            </a:xfrm>
            <a:custGeom>
              <a:avLst/>
              <a:gdLst>
                <a:gd name="connsiteX0" fmla="*/ 221457 w 600075"/>
                <a:gd name="connsiteY0" fmla="*/ 88106 h 516731"/>
                <a:gd name="connsiteX1" fmla="*/ 395288 w 600075"/>
                <a:gd name="connsiteY1" fmla="*/ 171450 h 516731"/>
                <a:gd name="connsiteX2" fmla="*/ 438150 w 600075"/>
                <a:gd name="connsiteY2" fmla="*/ 185738 h 516731"/>
                <a:gd name="connsiteX3" fmla="*/ 459582 w 600075"/>
                <a:gd name="connsiteY3" fmla="*/ 185738 h 516731"/>
                <a:gd name="connsiteX4" fmla="*/ 481013 w 600075"/>
                <a:gd name="connsiteY4" fmla="*/ 180975 h 516731"/>
                <a:gd name="connsiteX5" fmla="*/ 511969 w 600075"/>
                <a:gd name="connsiteY5" fmla="*/ 173831 h 516731"/>
                <a:gd name="connsiteX6" fmla="*/ 600075 w 600075"/>
                <a:gd name="connsiteY6" fmla="*/ 104775 h 516731"/>
                <a:gd name="connsiteX7" fmla="*/ 411957 w 600075"/>
                <a:gd name="connsiteY7" fmla="*/ 516731 h 516731"/>
                <a:gd name="connsiteX8" fmla="*/ 373857 w 600075"/>
                <a:gd name="connsiteY8" fmla="*/ 450056 h 516731"/>
                <a:gd name="connsiteX9" fmla="*/ 333375 w 600075"/>
                <a:gd name="connsiteY9" fmla="*/ 376238 h 516731"/>
                <a:gd name="connsiteX10" fmla="*/ 295275 w 600075"/>
                <a:gd name="connsiteY10" fmla="*/ 323850 h 516731"/>
                <a:gd name="connsiteX11" fmla="*/ 259557 w 600075"/>
                <a:gd name="connsiteY11" fmla="*/ 280988 h 516731"/>
                <a:gd name="connsiteX12" fmla="*/ 173832 w 600075"/>
                <a:gd name="connsiteY12" fmla="*/ 207169 h 516731"/>
                <a:gd name="connsiteX13" fmla="*/ 102394 w 600075"/>
                <a:gd name="connsiteY13" fmla="*/ 142875 h 516731"/>
                <a:gd name="connsiteX14" fmla="*/ 35719 w 600075"/>
                <a:gd name="connsiteY14" fmla="*/ 80963 h 516731"/>
                <a:gd name="connsiteX15" fmla="*/ 9525 w 600075"/>
                <a:gd name="connsiteY15" fmla="*/ 52388 h 516731"/>
                <a:gd name="connsiteX16" fmla="*/ 0 w 600075"/>
                <a:gd name="connsiteY16" fmla="*/ 33338 h 516731"/>
                <a:gd name="connsiteX17" fmla="*/ 0 w 600075"/>
                <a:gd name="connsiteY17" fmla="*/ 16669 h 516731"/>
                <a:gd name="connsiteX18" fmla="*/ 2382 w 600075"/>
                <a:gd name="connsiteY18" fmla="*/ 4763 h 516731"/>
                <a:gd name="connsiteX19" fmla="*/ 19050 w 600075"/>
                <a:gd name="connsiteY19" fmla="*/ 0 h 516731"/>
                <a:gd name="connsiteX20" fmla="*/ 40482 w 600075"/>
                <a:gd name="connsiteY20" fmla="*/ 0 h 516731"/>
                <a:gd name="connsiteX21" fmla="*/ 61913 w 600075"/>
                <a:gd name="connsiteY21" fmla="*/ 7144 h 516731"/>
                <a:gd name="connsiteX22" fmla="*/ 221457 w 600075"/>
                <a:gd name="connsiteY22" fmla="*/ 881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16731">
                  <a:moveTo>
                    <a:pt x="221457" y="88106"/>
                  </a:moveTo>
                  <a:lnTo>
                    <a:pt x="395288" y="171450"/>
                  </a:lnTo>
                  <a:lnTo>
                    <a:pt x="438150" y="185738"/>
                  </a:lnTo>
                  <a:lnTo>
                    <a:pt x="459582" y="185738"/>
                  </a:lnTo>
                  <a:lnTo>
                    <a:pt x="481013" y="180975"/>
                  </a:lnTo>
                  <a:lnTo>
                    <a:pt x="511969" y="173831"/>
                  </a:lnTo>
                  <a:lnTo>
                    <a:pt x="600075" y="104775"/>
                  </a:lnTo>
                  <a:lnTo>
                    <a:pt x="411957" y="516731"/>
                  </a:lnTo>
                  <a:lnTo>
                    <a:pt x="373857" y="450056"/>
                  </a:lnTo>
                  <a:lnTo>
                    <a:pt x="333375" y="376238"/>
                  </a:lnTo>
                  <a:lnTo>
                    <a:pt x="295275" y="323850"/>
                  </a:lnTo>
                  <a:lnTo>
                    <a:pt x="259557" y="280988"/>
                  </a:lnTo>
                  <a:lnTo>
                    <a:pt x="173832" y="207169"/>
                  </a:lnTo>
                  <a:lnTo>
                    <a:pt x="102394" y="142875"/>
                  </a:lnTo>
                  <a:lnTo>
                    <a:pt x="35719" y="80963"/>
                  </a:lnTo>
                  <a:lnTo>
                    <a:pt x="9525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9050" y="0"/>
                  </a:lnTo>
                  <a:lnTo>
                    <a:pt x="40482" y="0"/>
                  </a:lnTo>
                  <a:lnTo>
                    <a:pt x="61913" y="7144"/>
                  </a:lnTo>
                  <a:lnTo>
                    <a:pt x="2214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C9824463-E2F8-4E20-83FD-50AB1C4C2D94}"/>
                </a:ext>
              </a:extLst>
            </p:cNvPr>
            <p:cNvSpPr/>
            <p:nvPr/>
          </p:nvSpPr>
          <p:spPr>
            <a:xfrm rot="16200000">
              <a:off x="3246438" y="4141788"/>
              <a:ext cx="3822700" cy="425450"/>
            </a:xfrm>
            <a:custGeom>
              <a:avLst/>
              <a:gdLst>
                <a:gd name="connsiteX0" fmla="*/ 1835150 w 3822700"/>
                <a:gd name="connsiteY0" fmla="*/ 425450 h 425450"/>
                <a:gd name="connsiteX1" fmla="*/ 1492250 w 3822700"/>
                <a:gd name="connsiteY1" fmla="*/ 422275 h 425450"/>
                <a:gd name="connsiteX2" fmla="*/ 1082675 w 3822700"/>
                <a:gd name="connsiteY2" fmla="*/ 425450 h 425450"/>
                <a:gd name="connsiteX3" fmla="*/ 742950 w 3822700"/>
                <a:gd name="connsiteY3" fmla="*/ 419100 h 425450"/>
                <a:gd name="connsiteX4" fmla="*/ 565150 w 3822700"/>
                <a:gd name="connsiteY4" fmla="*/ 412750 h 425450"/>
                <a:gd name="connsiteX5" fmla="*/ 355600 w 3822700"/>
                <a:gd name="connsiteY5" fmla="*/ 406400 h 425450"/>
                <a:gd name="connsiteX6" fmla="*/ 260350 w 3822700"/>
                <a:gd name="connsiteY6" fmla="*/ 390525 h 425450"/>
                <a:gd name="connsiteX7" fmla="*/ 149225 w 3822700"/>
                <a:gd name="connsiteY7" fmla="*/ 368300 h 425450"/>
                <a:gd name="connsiteX8" fmla="*/ 66675 w 3822700"/>
                <a:gd name="connsiteY8" fmla="*/ 339725 h 425450"/>
                <a:gd name="connsiteX9" fmla="*/ 15875 w 3822700"/>
                <a:gd name="connsiteY9" fmla="*/ 311150 h 425450"/>
                <a:gd name="connsiteX10" fmla="*/ 3175 w 3822700"/>
                <a:gd name="connsiteY10" fmla="*/ 292100 h 425450"/>
                <a:gd name="connsiteX11" fmla="*/ 0 w 3822700"/>
                <a:gd name="connsiteY11" fmla="*/ 269875 h 425450"/>
                <a:gd name="connsiteX12" fmla="*/ 6350 w 3822700"/>
                <a:gd name="connsiteY12" fmla="*/ 241300 h 425450"/>
                <a:gd name="connsiteX13" fmla="*/ 22225 w 3822700"/>
                <a:gd name="connsiteY13" fmla="*/ 222250 h 425450"/>
                <a:gd name="connsiteX14" fmla="*/ 57150 w 3822700"/>
                <a:gd name="connsiteY14" fmla="*/ 196850 h 425450"/>
                <a:gd name="connsiteX15" fmla="*/ 117475 w 3822700"/>
                <a:gd name="connsiteY15" fmla="*/ 174625 h 425450"/>
                <a:gd name="connsiteX16" fmla="*/ 215900 w 3822700"/>
                <a:gd name="connsiteY16" fmla="*/ 146050 h 425450"/>
                <a:gd name="connsiteX17" fmla="*/ 314325 w 3822700"/>
                <a:gd name="connsiteY17" fmla="*/ 123825 h 425450"/>
                <a:gd name="connsiteX18" fmla="*/ 381000 w 3822700"/>
                <a:gd name="connsiteY18" fmla="*/ 111125 h 425450"/>
                <a:gd name="connsiteX19" fmla="*/ 434975 w 3822700"/>
                <a:gd name="connsiteY19" fmla="*/ 111125 h 425450"/>
                <a:gd name="connsiteX20" fmla="*/ 657225 w 3822700"/>
                <a:gd name="connsiteY20" fmla="*/ 130175 h 425450"/>
                <a:gd name="connsiteX21" fmla="*/ 809625 w 3822700"/>
                <a:gd name="connsiteY21" fmla="*/ 142875 h 425450"/>
                <a:gd name="connsiteX22" fmla="*/ 1057275 w 3822700"/>
                <a:gd name="connsiteY22" fmla="*/ 158750 h 425450"/>
                <a:gd name="connsiteX23" fmla="*/ 1431925 w 3822700"/>
                <a:gd name="connsiteY23" fmla="*/ 174625 h 425450"/>
                <a:gd name="connsiteX24" fmla="*/ 1819275 w 3822700"/>
                <a:gd name="connsiteY24" fmla="*/ 190500 h 425450"/>
                <a:gd name="connsiteX25" fmla="*/ 2263775 w 3822700"/>
                <a:gd name="connsiteY25" fmla="*/ 200025 h 425450"/>
                <a:gd name="connsiteX26" fmla="*/ 2794000 w 3822700"/>
                <a:gd name="connsiteY26" fmla="*/ 203200 h 425450"/>
                <a:gd name="connsiteX27" fmla="*/ 3190875 w 3822700"/>
                <a:gd name="connsiteY27" fmla="*/ 203200 h 425450"/>
                <a:gd name="connsiteX28" fmla="*/ 3349625 w 3822700"/>
                <a:gd name="connsiteY28" fmla="*/ 193675 h 425450"/>
                <a:gd name="connsiteX29" fmla="*/ 3476625 w 3822700"/>
                <a:gd name="connsiteY29" fmla="*/ 180975 h 425450"/>
                <a:gd name="connsiteX30" fmla="*/ 3556000 w 3822700"/>
                <a:gd name="connsiteY30" fmla="*/ 165100 h 425450"/>
                <a:gd name="connsiteX31" fmla="*/ 3616325 w 3822700"/>
                <a:gd name="connsiteY31" fmla="*/ 139700 h 425450"/>
                <a:gd name="connsiteX32" fmla="*/ 3657600 w 3822700"/>
                <a:gd name="connsiteY32" fmla="*/ 107950 h 425450"/>
                <a:gd name="connsiteX33" fmla="*/ 3724275 w 3822700"/>
                <a:gd name="connsiteY33" fmla="*/ 47625 h 425450"/>
                <a:gd name="connsiteX34" fmla="*/ 3771900 w 3822700"/>
                <a:gd name="connsiteY34" fmla="*/ 9525 h 425450"/>
                <a:gd name="connsiteX35" fmla="*/ 3790950 w 3822700"/>
                <a:gd name="connsiteY35" fmla="*/ 0 h 425450"/>
                <a:gd name="connsiteX36" fmla="*/ 3810000 w 3822700"/>
                <a:gd name="connsiteY36" fmla="*/ 0 h 425450"/>
                <a:gd name="connsiteX37" fmla="*/ 3819525 w 3822700"/>
                <a:gd name="connsiteY37" fmla="*/ 9525 h 425450"/>
                <a:gd name="connsiteX38" fmla="*/ 3822700 w 3822700"/>
                <a:gd name="connsiteY38" fmla="*/ 44450 h 425450"/>
                <a:gd name="connsiteX39" fmla="*/ 3810000 w 3822700"/>
                <a:gd name="connsiteY39" fmla="*/ 114300 h 425450"/>
                <a:gd name="connsiteX40" fmla="*/ 3781425 w 3822700"/>
                <a:gd name="connsiteY40" fmla="*/ 215900 h 425450"/>
                <a:gd name="connsiteX41" fmla="*/ 3721100 w 3822700"/>
                <a:gd name="connsiteY41" fmla="*/ 396875 h 425450"/>
                <a:gd name="connsiteX42" fmla="*/ 3556000 w 3822700"/>
                <a:gd name="connsiteY42" fmla="*/ 419100 h 425450"/>
                <a:gd name="connsiteX43" fmla="*/ 3292475 w 3822700"/>
                <a:gd name="connsiteY43" fmla="*/ 422275 h 425450"/>
                <a:gd name="connsiteX44" fmla="*/ 2943225 w 3822700"/>
                <a:gd name="connsiteY44" fmla="*/ 422275 h 425450"/>
                <a:gd name="connsiteX45" fmla="*/ 2524125 w 3822700"/>
                <a:gd name="connsiteY45" fmla="*/ 425450 h 425450"/>
                <a:gd name="connsiteX46" fmla="*/ 1835150 w 3822700"/>
                <a:gd name="connsiteY46" fmla="*/ 4254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22700" h="425450">
                  <a:moveTo>
                    <a:pt x="1835150" y="425450"/>
                  </a:moveTo>
                  <a:lnTo>
                    <a:pt x="1492250" y="422275"/>
                  </a:lnTo>
                  <a:lnTo>
                    <a:pt x="1082675" y="425450"/>
                  </a:lnTo>
                  <a:lnTo>
                    <a:pt x="742950" y="419100"/>
                  </a:lnTo>
                  <a:lnTo>
                    <a:pt x="565150" y="412750"/>
                  </a:lnTo>
                  <a:lnTo>
                    <a:pt x="355600" y="406400"/>
                  </a:lnTo>
                  <a:lnTo>
                    <a:pt x="260350" y="390525"/>
                  </a:lnTo>
                  <a:lnTo>
                    <a:pt x="149225" y="368300"/>
                  </a:lnTo>
                  <a:lnTo>
                    <a:pt x="66675" y="339725"/>
                  </a:lnTo>
                  <a:lnTo>
                    <a:pt x="15875" y="311150"/>
                  </a:lnTo>
                  <a:lnTo>
                    <a:pt x="3175" y="292100"/>
                  </a:lnTo>
                  <a:lnTo>
                    <a:pt x="0" y="269875"/>
                  </a:lnTo>
                  <a:lnTo>
                    <a:pt x="6350" y="241300"/>
                  </a:lnTo>
                  <a:lnTo>
                    <a:pt x="22225" y="222250"/>
                  </a:lnTo>
                  <a:lnTo>
                    <a:pt x="57150" y="196850"/>
                  </a:lnTo>
                  <a:lnTo>
                    <a:pt x="117475" y="174625"/>
                  </a:lnTo>
                  <a:lnTo>
                    <a:pt x="215900" y="146050"/>
                  </a:lnTo>
                  <a:lnTo>
                    <a:pt x="314325" y="123825"/>
                  </a:lnTo>
                  <a:lnTo>
                    <a:pt x="381000" y="111125"/>
                  </a:lnTo>
                  <a:lnTo>
                    <a:pt x="434975" y="111125"/>
                  </a:lnTo>
                  <a:lnTo>
                    <a:pt x="657225" y="130175"/>
                  </a:lnTo>
                  <a:lnTo>
                    <a:pt x="809625" y="142875"/>
                  </a:lnTo>
                  <a:lnTo>
                    <a:pt x="1057275" y="158750"/>
                  </a:lnTo>
                  <a:lnTo>
                    <a:pt x="1431925" y="174625"/>
                  </a:lnTo>
                  <a:lnTo>
                    <a:pt x="1819275" y="190500"/>
                  </a:lnTo>
                  <a:lnTo>
                    <a:pt x="2263775" y="200025"/>
                  </a:lnTo>
                  <a:lnTo>
                    <a:pt x="2794000" y="203200"/>
                  </a:lnTo>
                  <a:lnTo>
                    <a:pt x="3190875" y="203200"/>
                  </a:lnTo>
                  <a:lnTo>
                    <a:pt x="3349625" y="193675"/>
                  </a:lnTo>
                  <a:lnTo>
                    <a:pt x="3476625" y="180975"/>
                  </a:lnTo>
                  <a:lnTo>
                    <a:pt x="3556000" y="165100"/>
                  </a:lnTo>
                  <a:lnTo>
                    <a:pt x="3616325" y="139700"/>
                  </a:lnTo>
                  <a:lnTo>
                    <a:pt x="3657600" y="107950"/>
                  </a:lnTo>
                  <a:lnTo>
                    <a:pt x="3724275" y="47625"/>
                  </a:lnTo>
                  <a:lnTo>
                    <a:pt x="3771900" y="9525"/>
                  </a:lnTo>
                  <a:lnTo>
                    <a:pt x="3790950" y="0"/>
                  </a:lnTo>
                  <a:lnTo>
                    <a:pt x="3810000" y="0"/>
                  </a:lnTo>
                  <a:lnTo>
                    <a:pt x="3819525" y="9525"/>
                  </a:lnTo>
                  <a:lnTo>
                    <a:pt x="3822700" y="44450"/>
                  </a:lnTo>
                  <a:lnTo>
                    <a:pt x="3810000" y="114300"/>
                  </a:lnTo>
                  <a:lnTo>
                    <a:pt x="3781425" y="215900"/>
                  </a:lnTo>
                  <a:lnTo>
                    <a:pt x="3721100" y="396875"/>
                  </a:lnTo>
                  <a:lnTo>
                    <a:pt x="3556000" y="419100"/>
                  </a:lnTo>
                  <a:lnTo>
                    <a:pt x="3292475" y="422275"/>
                  </a:lnTo>
                  <a:lnTo>
                    <a:pt x="2943225" y="422275"/>
                  </a:lnTo>
                  <a:lnTo>
                    <a:pt x="2524125" y="425450"/>
                  </a:lnTo>
                  <a:lnTo>
                    <a:pt x="1835150" y="425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0062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6B8D67-C0C1-4A2E-8FB1-8198C0D27DA8}"/>
              </a:ext>
            </a:extLst>
          </p:cNvPr>
          <p:cNvGrpSpPr/>
          <p:nvPr/>
        </p:nvGrpSpPr>
        <p:grpSpPr>
          <a:xfrm>
            <a:off x="2760663" y="1655763"/>
            <a:ext cx="4295775" cy="4610100"/>
            <a:chOff x="2760663" y="1655763"/>
            <a:chExt cx="4295775" cy="46101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641CFC7-3024-5441-B1A8-C597629378D5}"/>
                </a:ext>
              </a:extLst>
            </p:cNvPr>
            <p:cNvSpPr/>
            <p:nvPr/>
          </p:nvSpPr>
          <p:spPr>
            <a:xfrm>
              <a:off x="2886075" y="1655763"/>
              <a:ext cx="1700213" cy="993775"/>
            </a:xfrm>
            <a:custGeom>
              <a:avLst/>
              <a:gdLst>
                <a:gd name="connsiteX0" fmla="*/ 635794 w 1700213"/>
                <a:gd name="connsiteY0" fmla="*/ 833437 h 995362"/>
                <a:gd name="connsiteX1" fmla="*/ 461963 w 1700213"/>
                <a:gd name="connsiteY1" fmla="*/ 897731 h 995362"/>
                <a:gd name="connsiteX2" fmla="*/ 338138 w 1700213"/>
                <a:gd name="connsiteY2" fmla="*/ 935831 h 995362"/>
                <a:gd name="connsiteX3" fmla="*/ 135731 w 1700213"/>
                <a:gd name="connsiteY3" fmla="*/ 995362 h 995362"/>
                <a:gd name="connsiteX4" fmla="*/ 0 w 1700213"/>
                <a:gd name="connsiteY4" fmla="*/ 942975 h 995362"/>
                <a:gd name="connsiteX5" fmla="*/ 185738 w 1700213"/>
                <a:gd name="connsiteY5" fmla="*/ 871537 h 995362"/>
                <a:gd name="connsiteX6" fmla="*/ 421481 w 1700213"/>
                <a:gd name="connsiteY6" fmla="*/ 762000 h 995362"/>
                <a:gd name="connsiteX7" fmla="*/ 590550 w 1700213"/>
                <a:gd name="connsiteY7" fmla="*/ 669131 h 995362"/>
                <a:gd name="connsiteX8" fmla="*/ 769144 w 1700213"/>
                <a:gd name="connsiteY8" fmla="*/ 571500 h 995362"/>
                <a:gd name="connsiteX9" fmla="*/ 931069 w 1700213"/>
                <a:gd name="connsiteY9" fmla="*/ 481012 h 995362"/>
                <a:gd name="connsiteX10" fmla="*/ 1088231 w 1700213"/>
                <a:gd name="connsiteY10" fmla="*/ 383381 h 995362"/>
                <a:gd name="connsiteX11" fmla="*/ 1188244 w 1700213"/>
                <a:gd name="connsiteY11" fmla="*/ 316706 h 995362"/>
                <a:gd name="connsiteX12" fmla="*/ 1238250 w 1700213"/>
                <a:gd name="connsiteY12" fmla="*/ 276225 h 995362"/>
                <a:gd name="connsiteX13" fmla="*/ 1266825 w 1700213"/>
                <a:gd name="connsiteY13" fmla="*/ 245269 h 995362"/>
                <a:gd name="connsiteX14" fmla="*/ 1278731 w 1700213"/>
                <a:gd name="connsiteY14" fmla="*/ 221456 h 995362"/>
                <a:gd name="connsiteX15" fmla="*/ 1283494 w 1700213"/>
                <a:gd name="connsiteY15" fmla="*/ 200025 h 995362"/>
                <a:gd name="connsiteX16" fmla="*/ 1283494 w 1700213"/>
                <a:gd name="connsiteY16" fmla="*/ 180975 h 995362"/>
                <a:gd name="connsiteX17" fmla="*/ 1273969 w 1700213"/>
                <a:gd name="connsiteY17" fmla="*/ 157162 h 995362"/>
                <a:gd name="connsiteX18" fmla="*/ 1238250 w 1700213"/>
                <a:gd name="connsiteY18" fmla="*/ 111919 h 995362"/>
                <a:gd name="connsiteX19" fmla="*/ 1195388 w 1700213"/>
                <a:gd name="connsiteY19" fmla="*/ 66675 h 995362"/>
                <a:gd name="connsiteX20" fmla="*/ 1178719 w 1700213"/>
                <a:gd name="connsiteY20" fmla="*/ 50006 h 995362"/>
                <a:gd name="connsiteX21" fmla="*/ 1173956 w 1700213"/>
                <a:gd name="connsiteY21" fmla="*/ 30956 h 995362"/>
                <a:gd name="connsiteX22" fmla="*/ 1173956 w 1700213"/>
                <a:gd name="connsiteY22" fmla="*/ 19050 h 995362"/>
                <a:gd name="connsiteX23" fmla="*/ 1181100 w 1700213"/>
                <a:gd name="connsiteY23" fmla="*/ 7144 h 995362"/>
                <a:gd name="connsiteX24" fmla="*/ 1204913 w 1700213"/>
                <a:gd name="connsiteY24" fmla="*/ 0 h 995362"/>
                <a:gd name="connsiteX25" fmla="*/ 1245394 w 1700213"/>
                <a:gd name="connsiteY25" fmla="*/ 4762 h 995362"/>
                <a:gd name="connsiteX26" fmla="*/ 1285875 w 1700213"/>
                <a:gd name="connsiteY26" fmla="*/ 19050 h 995362"/>
                <a:gd name="connsiteX27" fmla="*/ 1357313 w 1700213"/>
                <a:gd name="connsiteY27" fmla="*/ 57150 h 995362"/>
                <a:gd name="connsiteX28" fmla="*/ 1447800 w 1700213"/>
                <a:gd name="connsiteY28" fmla="*/ 114300 h 995362"/>
                <a:gd name="connsiteX29" fmla="*/ 1519238 w 1700213"/>
                <a:gd name="connsiteY29" fmla="*/ 161925 h 995362"/>
                <a:gd name="connsiteX30" fmla="*/ 1566863 w 1700213"/>
                <a:gd name="connsiteY30" fmla="*/ 197644 h 995362"/>
                <a:gd name="connsiteX31" fmla="*/ 1616869 w 1700213"/>
                <a:gd name="connsiteY31" fmla="*/ 238125 h 995362"/>
                <a:gd name="connsiteX32" fmla="*/ 1647825 w 1700213"/>
                <a:gd name="connsiteY32" fmla="*/ 271462 h 995362"/>
                <a:gd name="connsiteX33" fmla="*/ 1671638 w 1700213"/>
                <a:gd name="connsiteY33" fmla="*/ 302419 h 995362"/>
                <a:gd name="connsiteX34" fmla="*/ 1685925 w 1700213"/>
                <a:gd name="connsiteY34" fmla="*/ 330994 h 995362"/>
                <a:gd name="connsiteX35" fmla="*/ 1697831 w 1700213"/>
                <a:gd name="connsiteY35" fmla="*/ 359569 h 995362"/>
                <a:gd name="connsiteX36" fmla="*/ 1700213 w 1700213"/>
                <a:gd name="connsiteY36" fmla="*/ 381000 h 995362"/>
                <a:gd name="connsiteX37" fmla="*/ 1695450 w 1700213"/>
                <a:gd name="connsiteY37" fmla="*/ 404812 h 995362"/>
                <a:gd name="connsiteX38" fmla="*/ 1683544 w 1700213"/>
                <a:gd name="connsiteY38" fmla="*/ 423862 h 995362"/>
                <a:gd name="connsiteX39" fmla="*/ 1635919 w 1700213"/>
                <a:gd name="connsiteY39" fmla="*/ 445294 h 995362"/>
                <a:gd name="connsiteX40" fmla="*/ 1504950 w 1700213"/>
                <a:gd name="connsiteY40" fmla="*/ 497681 h 995362"/>
                <a:gd name="connsiteX41" fmla="*/ 1259681 w 1700213"/>
                <a:gd name="connsiteY41" fmla="*/ 592931 h 995362"/>
                <a:gd name="connsiteX42" fmla="*/ 1059656 w 1700213"/>
                <a:gd name="connsiteY42" fmla="*/ 669131 h 995362"/>
                <a:gd name="connsiteX43" fmla="*/ 862013 w 1700213"/>
                <a:gd name="connsiteY43" fmla="*/ 752475 h 995362"/>
                <a:gd name="connsiteX44" fmla="*/ 635794 w 1700213"/>
                <a:gd name="connsiteY44" fmla="*/ 833437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00213" h="995362">
                  <a:moveTo>
                    <a:pt x="635794" y="833437"/>
                  </a:moveTo>
                  <a:lnTo>
                    <a:pt x="461963" y="897731"/>
                  </a:lnTo>
                  <a:lnTo>
                    <a:pt x="338138" y="935831"/>
                  </a:lnTo>
                  <a:lnTo>
                    <a:pt x="135731" y="995362"/>
                  </a:lnTo>
                  <a:lnTo>
                    <a:pt x="0" y="942975"/>
                  </a:lnTo>
                  <a:lnTo>
                    <a:pt x="185738" y="871537"/>
                  </a:lnTo>
                  <a:lnTo>
                    <a:pt x="421481" y="762000"/>
                  </a:lnTo>
                  <a:lnTo>
                    <a:pt x="590550" y="669131"/>
                  </a:lnTo>
                  <a:lnTo>
                    <a:pt x="769144" y="571500"/>
                  </a:lnTo>
                  <a:lnTo>
                    <a:pt x="931069" y="481012"/>
                  </a:lnTo>
                  <a:lnTo>
                    <a:pt x="1088231" y="383381"/>
                  </a:lnTo>
                  <a:lnTo>
                    <a:pt x="1188244" y="316706"/>
                  </a:lnTo>
                  <a:lnTo>
                    <a:pt x="1238250" y="276225"/>
                  </a:lnTo>
                  <a:lnTo>
                    <a:pt x="1266825" y="245269"/>
                  </a:lnTo>
                  <a:lnTo>
                    <a:pt x="1278731" y="221456"/>
                  </a:lnTo>
                  <a:lnTo>
                    <a:pt x="1283494" y="200025"/>
                  </a:lnTo>
                  <a:lnTo>
                    <a:pt x="1283494" y="180975"/>
                  </a:lnTo>
                  <a:lnTo>
                    <a:pt x="1273969" y="157162"/>
                  </a:lnTo>
                  <a:lnTo>
                    <a:pt x="1238250" y="111919"/>
                  </a:lnTo>
                  <a:lnTo>
                    <a:pt x="1195388" y="66675"/>
                  </a:lnTo>
                  <a:lnTo>
                    <a:pt x="1178719" y="50006"/>
                  </a:lnTo>
                  <a:lnTo>
                    <a:pt x="1173956" y="30956"/>
                  </a:lnTo>
                  <a:lnTo>
                    <a:pt x="1173956" y="19050"/>
                  </a:lnTo>
                  <a:lnTo>
                    <a:pt x="1181100" y="7144"/>
                  </a:lnTo>
                  <a:lnTo>
                    <a:pt x="1204913" y="0"/>
                  </a:lnTo>
                  <a:lnTo>
                    <a:pt x="1245394" y="4762"/>
                  </a:lnTo>
                  <a:lnTo>
                    <a:pt x="1285875" y="19050"/>
                  </a:lnTo>
                  <a:lnTo>
                    <a:pt x="1357313" y="57150"/>
                  </a:lnTo>
                  <a:lnTo>
                    <a:pt x="1447800" y="114300"/>
                  </a:lnTo>
                  <a:lnTo>
                    <a:pt x="1519238" y="161925"/>
                  </a:lnTo>
                  <a:lnTo>
                    <a:pt x="1566863" y="197644"/>
                  </a:lnTo>
                  <a:lnTo>
                    <a:pt x="1616869" y="238125"/>
                  </a:lnTo>
                  <a:lnTo>
                    <a:pt x="1647825" y="271462"/>
                  </a:lnTo>
                  <a:lnTo>
                    <a:pt x="1671638" y="302419"/>
                  </a:lnTo>
                  <a:lnTo>
                    <a:pt x="1685925" y="330994"/>
                  </a:lnTo>
                  <a:lnTo>
                    <a:pt x="1697831" y="359569"/>
                  </a:lnTo>
                  <a:lnTo>
                    <a:pt x="1700213" y="381000"/>
                  </a:lnTo>
                  <a:lnTo>
                    <a:pt x="1695450" y="404812"/>
                  </a:lnTo>
                  <a:lnTo>
                    <a:pt x="1683544" y="423862"/>
                  </a:lnTo>
                  <a:lnTo>
                    <a:pt x="1635919" y="445294"/>
                  </a:lnTo>
                  <a:lnTo>
                    <a:pt x="1504950" y="497681"/>
                  </a:lnTo>
                  <a:lnTo>
                    <a:pt x="1259681" y="592931"/>
                  </a:lnTo>
                  <a:lnTo>
                    <a:pt x="1059656" y="669131"/>
                  </a:lnTo>
                  <a:lnTo>
                    <a:pt x="862013" y="752475"/>
                  </a:lnTo>
                  <a:lnTo>
                    <a:pt x="635794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3C2EA45-1D61-9A40-83AF-B78FE5984893}"/>
                </a:ext>
              </a:extLst>
            </p:cNvPr>
            <p:cNvSpPr/>
            <p:nvPr/>
          </p:nvSpPr>
          <p:spPr>
            <a:xfrm rot="16200000">
              <a:off x="1798638" y="3495675"/>
              <a:ext cx="2384425" cy="460375"/>
            </a:xfrm>
            <a:custGeom>
              <a:avLst/>
              <a:gdLst>
                <a:gd name="connsiteX0" fmla="*/ 850107 w 2383632"/>
                <a:gd name="connsiteY0" fmla="*/ 445294 h 459581"/>
                <a:gd name="connsiteX1" fmla="*/ 564357 w 2383632"/>
                <a:gd name="connsiteY1" fmla="*/ 445294 h 459581"/>
                <a:gd name="connsiteX2" fmla="*/ 378619 w 2383632"/>
                <a:gd name="connsiteY2" fmla="*/ 447675 h 459581"/>
                <a:gd name="connsiteX3" fmla="*/ 209550 w 2383632"/>
                <a:gd name="connsiteY3" fmla="*/ 440531 h 459581"/>
                <a:gd name="connsiteX4" fmla="*/ 161925 w 2383632"/>
                <a:gd name="connsiteY4" fmla="*/ 428625 h 459581"/>
                <a:gd name="connsiteX5" fmla="*/ 116682 w 2383632"/>
                <a:gd name="connsiteY5" fmla="*/ 411956 h 459581"/>
                <a:gd name="connsiteX6" fmla="*/ 61913 w 2383632"/>
                <a:gd name="connsiteY6" fmla="*/ 385763 h 459581"/>
                <a:gd name="connsiteX7" fmla="*/ 28575 w 2383632"/>
                <a:gd name="connsiteY7" fmla="*/ 364331 h 459581"/>
                <a:gd name="connsiteX8" fmla="*/ 11907 w 2383632"/>
                <a:gd name="connsiteY8" fmla="*/ 345281 h 459581"/>
                <a:gd name="connsiteX9" fmla="*/ 2382 w 2383632"/>
                <a:gd name="connsiteY9" fmla="*/ 323850 h 459581"/>
                <a:gd name="connsiteX10" fmla="*/ 0 w 2383632"/>
                <a:gd name="connsiteY10" fmla="*/ 300038 h 459581"/>
                <a:gd name="connsiteX11" fmla="*/ 9525 w 2383632"/>
                <a:gd name="connsiteY11" fmla="*/ 269081 h 459581"/>
                <a:gd name="connsiteX12" fmla="*/ 42863 w 2383632"/>
                <a:gd name="connsiteY12" fmla="*/ 230981 h 459581"/>
                <a:gd name="connsiteX13" fmla="*/ 69057 w 2383632"/>
                <a:gd name="connsiteY13" fmla="*/ 214313 h 459581"/>
                <a:gd name="connsiteX14" fmla="*/ 119063 w 2383632"/>
                <a:gd name="connsiteY14" fmla="*/ 197644 h 459581"/>
                <a:gd name="connsiteX15" fmla="*/ 178594 w 2383632"/>
                <a:gd name="connsiteY15" fmla="*/ 180975 h 459581"/>
                <a:gd name="connsiteX16" fmla="*/ 238125 w 2383632"/>
                <a:gd name="connsiteY16" fmla="*/ 166688 h 459581"/>
                <a:gd name="connsiteX17" fmla="*/ 321469 w 2383632"/>
                <a:gd name="connsiteY17" fmla="*/ 154781 h 459581"/>
                <a:gd name="connsiteX18" fmla="*/ 373857 w 2383632"/>
                <a:gd name="connsiteY18" fmla="*/ 154781 h 459581"/>
                <a:gd name="connsiteX19" fmla="*/ 395288 w 2383632"/>
                <a:gd name="connsiteY19" fmla="*/ 164306 h 459581"/>
                <a:gd name="connsiteX20" fmla="*/ 431007 w 2383632"/>
                <a:gd name="connsiteY20" fmla="*/ 176213 h 459581"/>
                <a:gd name="connsiteX21" fmla="*/ 466725 w 2383632"/>
                <a:gd name="connsiteY21" fmla="*/ 190500 h 459581"/>
                <a:gd name="connsiteX22" fmla="*/ 497682 w 2383632"/>
                <a:gd name="connsiteY22" fmla="*/ 197644 h 459581"/>
                <a:gd name="connsiteX23" fmla="*/ 559594 w 2383632"/>
                <a:gd name="connsiteY23" fmla="*/ 209550 h 459581"/>
                <a:gd name="connsiteX24" fmla="*/ 619125 w 2383632"/>
                <a:gd name="connsiteY24" fmla="*/ 216694 h 459581"/>
                <a:gd name="connsiteX25" fmla="*/ 688182 w 2383632"/>
                <a:gd name="connsiteY25" fmla="*/ 219075 h 459581"/>
                <a:gd name="connsiteX26" fmla="*/ 1100138 w 2383632"/>
                <a:gd name="connsiteY26" fmla="*/ 221456 h 459581"/>
                <a:gd name="connsiteX27" fmla="*/ 1512094 w 2383632"/>
                <a:gd name="connsiteY27" fmla="*/ 221456 h 459581"/>
                <a:gd name="connsiteX28" fmla="*/ 1700213 w 2383632"/>
                <a:gd name="connsiteY28" fmla="*/ 219075 h 459581"/>
                <a:gd name="connsiteX29" fmla="*/ 1845469 w 2383632"/>
                <a:gd name="connsiteY29" fmla="*/ 214313 h 459581"/>
                <a:gd name="connsiteX30" fmla="*/ 1919288 w 2383632"/>
                <a:gd name="connsiteY30" fmla="*/ 207169 h 459581"/>
                <a:gd name="connsiteX31" fmla="*/ 2019300 w 2383632"/>
                <a:gd name="connsiteY31" fmla="*/ 195263 h 459581"/>
                <a:gd name="connsiteX32" fmla="*/ 2114550 w 2383632"/>
                <a:gd name="connsiteY32" fmla="*/ 176213 h 459581"/>
                <a:gd name="connsiteX33" fmla="*/ 2147888 w 2383632"/>
                <a:gd name="connsiteY33" fmla="*/ 157163 h 459581"/>
                <a:gd name="connsiteX34" fmla="*/ 2207419 w 2383632"/>
                <a:gd name="connsiteY34" fmla="*/ 119063 h 459581"/>
                <a:gd name="connsiteX35" fmla="*/ 2257425 w 2383632"/>
                <a:gd name="connsiteY35" fmla="*/ 76200 h 459581"/>
                <a:gd name="connsiteX36" fmla="*/ 2297907 w 2383632"/>
                <a:gd name="connsiteY36" fmla="*/ 33338 h 459581"/>
                <a:gd name="connsiteX37" fmla="*/ 2321719 w 2383632"/>
                <a:gd name="connsiteY37" fmla="*/ 11906 h 459581"/>
                <a:gd name="connsiteX38" fmla="*/ 2345532 w 2383632"/>
                <a:gd name="connsiteY38" fmla="*/ 0 h 459581"/>
                <a:gd name="connsiteX39" fmla="*/ 2362200 w 2383632"/>
                <a:gd name="connsiteY39" fmla="*/ 2381 h 459581"/>
                <a:gd name="connsiteX40" fmla="*/ 2371725 w 2383632"/>
                <a:gd name="connsiteY40" fmla="*/ 7144 h 459581"/>
                <a:gd name="connsiteX41" fmla="*/ 2378869 w 2383632"/>
                <a:gd name="connsiteY41" fmla="*/ 30956 h 459581"/>
                <a:gd name="connsiteX42" fmla="*/ 2383632 w 2383632"/>
                <a:gd name="connsiteY42" fmla="*/ 66675 h 459581"/>
                <a:gd name="connsiteX43" fmla="*/ 2381250 w 2383632"/>
                <a:gd name="connsiteY43" fmla="*/ 102394 h 459581"/>
                <a:gd name="connsiteX44" fmla="*/ 2374107 w 2383632"/>
                <a:gd name="connsiteY44" fmla="*/ 157163 h 459581"/>
                <a:gd name="connsiteX45" fmla="*/ 2352675 w 2383632"/>
                <a:gd name="connsiteY45" fmla="*/ 240506 h 459581"/>
                <a:gd name="connsiteX46" fmla="*/ 2288382 w 2383632"/>
                <a:gd name="connsiteY46" fmla="*/ 330994 h 459581"/>
                <a:gd name="connsiteX47" fmla="*/ 2266950 w 2383632"/>
                <a:gd name="connsiteY47" fmla="*/ 376238 h 459581"/>
                <a:gd name="connsiteX48" fmla="*/ 2235994 w 2383632"/>
                <a:gd name="connsiteY48" fmla="*/ 416719 h 459581"/>
                <a:gd name="connsiteX49" fmla="*/ 2209800 w 2383632"/>
                <a:gd name="connsiteY49" fmla="*/ 440531 h 459581"/>
                <a:gd name="connsiteX50" fmla="*/ 2183607 w 2383632"/>
                <a:gd name="connsiteY50" fmla="*/ 457200 h 459581"/>
                <a:gd name="connsiteX51" fmla="*/ 2152650 w 2383632"/>
                <a:gd name="connsiteY51" fmla="*/ 459581 h 459581"/>
                <a:gd name="connsiteX52" fmla="*/ 2109788 w 2383632"/>
                <a:gd name="connsiteY52" fmla="*/ 454819 h 459581"/>
                <a:gd name="connsiteX53" fmla="*/ 2028825 w 2383632"/>
                <a:gd name="connsiteY53" fmla="*/ 445294 h 459581"/>
                <a:gd name="connsiteX54" fmla="*/ 1957388 w 2383632"/>
                <a:gd name="connsiteY54" fmla="*/ 442913 h 459581"/>
                <a:gd name="connsiteX55" fmla="*/ 1766888 w 2383632"/>
                <a:gd name="connsiteY55" fmla="*/ 442913 h 459581"/>
                <a:gd name="connsiteX56" fmla="*/ 1559719 w 2383632"/>
                <a:gd name="connsiteY56" fmla="*/ 445294 h 459581"/>
                <a:gd name="connsiteX57" fmla="*/ 850107 w 2383632"/>
                <a:gd name="connsiteY57" fmla="*/ 445294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83632" h="459581">
                  <a:moveTo>
                    <a:pt x="850107" y="445294"/>
                  </a:moveTo>
                  <a:lnTo>
                    <a:pt x="564357" y="445294"/>
                  </a:lnTo>
                  <a:lnTo>
                    <a:pt x="378619" y="447675"/>
                  </a:lnTo>
                  <a:lnTo>
                    <a:pt x="209550" y="440531"/>
                  </a:lnTo>
                  <a:lnTo>
                    <a:pt x="161925" y="428625"/>
                  </a:lnTo>
                  <a:lnTo>
                    <a:pt x="116682" y="411956"/>
                  </a:lnTo>
                  <a:lnTo>
                    <a:pt x="61913" y="385763"/>
                  </a:lnTo>
                  <a:lnTo>
                    <a:pt x="28575" y="364331"/>
                  </a:lnTo>
                  <a:lnTo>
                    <a:pt x="11907" y="345281"/>
                  </a:lnTo>
                  <a:lnTo>
                    <a:pt x="2382" y="323850"/>
                  </a:lnTo>
                  <a:lnTo>
                    <a:pt x="0" y="300038"/>
                  </a:lnTo>
                  <a:lnTo>
                    <a:pt x="9525" y="269081"/>
                  </a:lnTo>
                  <a:lnTo>
                    <a:pt x="42863" y="230981"/>
                  </a:lnTo>
                  <a:lnTo>
                    <a:pt x="69057" y="214313"/>
                  </a:lnTo>
                  <a:lnTo>
                    <a:pt x="119063" y="197644"/>
                  </a:lnTo>
                  <a:lnTo>
                    <a:pt x="178594" y="180975"/>
                  </a:lnTo>
                  <a:lnTo>
                    <a:pt x="238125" y="166688"/>
                  </a:lnTo>
                  <a:lnTo>
                    <a:pt x="321469" y="154781"/>
                  </a:lnTo>
                  <a:lnTo>
                    <a:pt x="373857" y="154781"/>
                  </a:lnTo>
                  <a:lnTo>
                    <a:pt x="395288" y="164306"/>
                  </a:lnTo>
                  <a:lnTo>
                    <a:pt x="431007" y="176213"/>
                  </a:lnTo>
                  <a:lnTo>
                    <a:pt x="466725" y="190500"/>
                  </a:lnTo>
                  <a:lnTo>
                    <a:pt x="497682" y="197644"/>
                  </a:lnTo>
                  <a:lnTo>
                    <a:pt x="559594" y="209550"/>
                  </a:lnTo>
                  <a:lnTo>
                    <a:pt x="619125" y="216694"/>
                  </a:lnTo>
                  <a:lnTo>
                    <a:pt x="688182" y="219075"/>
                  </a:lnTo>
                  <a:lnTo>
                    <a:pt x="1100138" y="221456"/>
                  </a:lnTo>
                  <a:lnTo>
                    <a:pt x="1512094" y="221456"/>
                  </a:lnTo>
                  <a:lnTo>
                    <a:pt x="1700213" y="219075"/>
                  </a:lnTo>
                  <a:lnTo>
                    <a:pt x="1845469" y="214313"/>
                  </a:lnTo>
                  <a:lnTo>
                    <a:pt x="1919288" y="207169"/>
                  </a:lnTo>
                  <a:lnTo>
                    <a:pt x="2019300" y="195263"/>
                  </a:lnTo>
                  <a:lnTo>
                    <a:pt x="2114550" y="176213"/>
                  </a:lnTo>
                  <a:lnTo>
                    <a:pt x="2147888" y="157163"/>
                  </a:lnTo>
                  <a:lnTo>
                    <a:pt x="2207419" y="119063"/>
                  </a:lnTo>
                  <a:lnTo>
                    <a:pt x="2257425" y="76200"/>
                  </a:lnTo>
                  <a:lnTo>
                    <a:pt x="2297907" y="33338"/>
                  </a:lnTo>
                  <a:lnTo>
                    <a:pt x="2321719" y="11906"/>
                  </a:lnTo>
                  <a:lnTo>
                    <a:pt x="2345532" y="0"/>
                  </a:lnTo>
                  <a:lnTo>
                    <a:pt x="2362200" y="2381"/>
                  </a:lnTo>
                  <a:lnTo>
                    <a:pt x="2371725" y="7144"/>
                  </a:lnTo>
                  <a:lnTo>
                    <a:pt x="2378869" y="30956"/>
                  </a:lnTo>
                  <a:lnTo>
                    <a:pt x="2383632" y="66675"/>
                  </a:lnTo>
                  <a:cubicBezTo>
                    <a:pt x="2381193" y="100805"/>
                    <a:pt x="2381250" y="88872"/>
                    <a:pt x="2381250" y="102394"/>
                  </a:cubicBezTo>
                  <a:lnTo>
                    <a:pt x="2374107" y="157163"/>
                  </a:lnTo>
                  <a:lnTo>
                    <a:pt x="2352675" y="240506"/>
                  </a:lnTo>
                  <a:lnTo>
                    <a:pt x="2288382" y="330994"/>
                  </a:lnTo>
                  <a:lnTo>
                    <a:pt x="2266950" y="376238"/>
                  </a:lnTo>
                  <a:lnTo>
                    <a:pt x="2235994" y="416719"/>
                  </a:lnTo>
                  <a:lnTo>
                    <a:pt x="2209800" y="440531"/>
                  </a:lnTo>
                  <a:lnTo>
                    <a:pt x="2183607" y="457200"/>
                  </a:lnTo>
                  <a:lnTo>
                    <a:pt x="2152650" y="459581"/>
                  </a:lnTo>
                  <a:lnTo>
                    <a:pt x="2109788" y="454819"/>
                  </a:lnTo>
                  <a:lnTo>
                    <a:pt x="2028825" y="445294"/>
                  </a:lnTo>
                  <a:lnTo>
                    <a:pt x="1957388" y="442913"/>
                  </a:lnTo>
                  <a:lnTo>
                    <a:pt x="1766888" y="442913"/>
                  </a:lnTo>
                  <a:lnTo>
                    <a:pt x="1559719" y="445294"/>
                  </a:lnTo>
                  <a:lnTo>
                    <a:pt x="850107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436EF12-ECE3-4947-95FA-142E29E0CED1}"/>
                </a:ext>
              </a:extLst>
            </p:cNvPr>
            <p:cNvSpPr/>
            <p:nvPr/>
          </p:nvSpPr>
          <p:spPr>
            <a:xfrm>
              <a:off x="3119438" y="3090863"/>
              <a:ext cx="1295400" cy="471487"/>
            </a:xfrm>
            <a:custGeom>
              <a:avLst/>
              <a:gdLst>
                <a:gd name="connsiteX0" fmla="*/ 459581 w 1295400"/>
                <a:gd name="connsiteY0" fmla="*/ 345281 h 471487"/>
                <a:gd name="connsiteX1" fmla="*/ 283368 w 1295400"/>
                <a:gd name="connsiteY1" fmla="*/ 392906 h 471487"/>
                <a:gd name="connsiteX2" fmla="*/ 78581 w 1295400"/>
                <a:gd name="connsiteY2" fmla="*/ 452437 h 471487"/>
                <a:gd name="connsiteX3" fmla="*/ 19050 w 1295400"/>
                <a:gd name="connsiteY3" fmla="*/ 471487 h 471487"/>
                <a:gd name="connsiteX4" fmla="*/ 0 w 1295400"/>
                <a:gd name="connsiteY4" fmla="*/ 264318 h 471487"/>
                <a:gd name="connsiteX5" fmla="*/ 300037 w 1295400"/>
                <a:gd name="connsiteY5" fmla="*/ 197643 h 471487"/>
                <a:gd name="connsiteX6" fmla="*/ 638175 w 1295400"/>
                <a:gd name="connsiteY6" fmla="*/ 121443 h 471487"/>
                <a:gd name="connsiteX7" fmla="*/ 864393 w 1295400"/>
                <a:gd name="connsiteY7" fmla="*/ 71437 h 471487"/>
                <a:gd name="connsiteX8" fmla="*/ 883443 w 1295400"/>
                <a:gd name="connsiteY8" fmla="*/ 64293 h 471487"/>
                <a:gd name="connsiteX9" fmla="*/ 912018 w 1295400"/>
                <a:gd name="connsiteY9" fmla="*/ 45243 h 471487"/>
                <a:gd name="connsiteX10" fmla="*/ 952500 w 1295400"/>
                <a:gd name="connsiteY10" fmla="*/ 4762 h 471487"/>
                <a:gd name="connsiteX11" fmla="*/ 966787 w 1295400"/>
                <a:gd name="connsiteY11" fmla="*/ 0 h 471487"/>
                <a:gd name="connsiteX12" fmla="*/ 1035843 w 1295400"/>
                <a:gd name="connsiteY12" fmla="*/ 7143 h 471487"/>
                <a:gd name="connsiteX13" fmla="*/ 1116806 w 1295400"/>
                <a:gd name="connsiteY13" fmla="*/ 28575 h 471487"/>
                <a:gd name="connsiteX14" fmla="*/ 1202531 w 1295400"/>
                <a:gd name="connsiteY14" fmla="*/ 59531 h 471487"/>
                <a:gd name="connsiteX15" fmla="*/ 1247775 w 1295400"/>
                <a:gd name="connsiteY15" fmla="*/ 80962 h 471487"/>
                <a:gd name="connsiteX16" fmla="*/ 1273968 w 1295400"/>
                <a:gd name="connsiteY16" fmla="*/ 97631 h 471487"/>
                <a:gd name="connsiteX17" fmla="*/ 1288256 w 1295400"/>
                <a:gd name="connsiteY17" fmla="*/ 116681 h 471487"/>
                <a:gd name="connsiteX18" fmla="*/ 1295400 w 1295400"/>
                <a:gd name="connsiteY18" fmla="*/ 138112 h 471487"/>
                <a:gd name="connsiteX19" fmla="*/ 1293018 w 1295400"/>
                <a:gd name="connsiteY19" fmla="*/ 161925 h 471487"/>
                <a:gd name="connsiteX20" fmla="*/ 1278731 w 1295400"/>
                <a:gd name="connsiteY20" fmla="*/ 188118 h 471487"/>
                <a:gd name="connsiteX21" fmla="*/ 1257300 w 1295400"/>
                <a:gd name="connsiteY21" fmla="*/ 211931 h 471487"/>
                <a:gd name="connsiteX22" fmla="*/ 1223962 w 1295400"/>
                <a:gd name="connsiteY22" fmla="*/ 230981 h 471487"/>
                <a:gd name="connsiteX23" fmla="*/ 1176337 w 1295400"/>
                <a:gd name="connsiteY23" fmla="*/ 242887 h 471487"/>
                <a:gd name="connsiteX24" fmla="*/ 1092993 w 1295400"/>
                <a:gd name="connsiteY24" fmla="*/ 250031 h 471487"/>
                <a:gd name="connsiteX25" fmla="*/ 1009650 w 1295400"/>
                <a:gd name="connsiteY25" fmla="*/ 254793 h 471487"/>
                <a:gd name="connsiteX26" fmla="*/ 926306 w 1295400"/>
                <a:gd name="connsiteY26" fmla="*/ 259556 h 471487"/>
                <a:gd name="connsiteX27" fmla="*/ 826293 w 1295400"/>
                <a:gd name="connsiteY27" fmla="*/ 273843 h 471487"/>
                <a:gd name="connsiteX28" fmla="*/ 459581 w 1295400"/>
                <a:gd name="connsiteY28" fmla="*/ 345281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5400" h="471487">
                  <a:moveTo>
                    <a:pt x="459581" y="345281"/>
                  </a:moveTo>
                  <a:lnTo>
                    <a:pt x="283368" y="392906"/>
                  </a:lnTo>
                  <a:lnTo>
                    <a:pt x="78581" y="452437"/>
                  </a:lnTo>
                  <a:lnTo>
                    <a:pt x="19050" y="471487"/>
                  </a:lnTo>
                  <a:lnTo>
                    <a:pt x="0" y="264318"/>
                  </a:lnTo>
                  <a:lnTo>
                    <a:pt x="300037" y="197643"/>
                  </a:lnTo>
                  <a:lnTo>
                    <a:pt x="638175" y="121443"/>
                  </a:lnTo>
                  <a:lnTo>
                    <a:pt x="864393" y="71437"/>
                  </a:lnTo>
                  <a:lnTo>
                    <a:pt x="883443" y="64293"/>
                  </a:lnTo>
                  <a:lnTo>
                    <a:pt x="912018" y="45243"/>
                  </a:lnTo>
                  <a:lnTo>
                    <a:pt x="952500" y="4762"/>
                  </a:lnTo>
                  <a:lnTo>
                    <a:pt x="966787" y="0"/>
                  </a:lnTo>
                  <a:lnTo>
                    <a:pt x="1035843" y="7143"/>
                  </a:lnTo>
                  <a:lnTo>
                    <a:pt x="1116806" y="28575"/>
                  </a:lnTo>
                  <a:lnTo>
                    <a:pt x="1202531" y="59531"/>
                  </a:lnTo>
                  <a:lnTo>
                    <a:pt x="1247775" y="80962"/>
                  </a:lnTo>
                  <a:lnTo>
                    <a:pt x="1273968" y="97631"/>
                  </a:lnTo>
                  <a:lnTo>
                    <a:pt x="1288256" y="116681"/>
                  </a:lnTo>
                  <a:lnTo>
                    <a:pt x="1295400" y="138112"/>
                  </a:lnTo>
                  <a:lnTo>
                    <a:pt x="1293018" y="161925"/>
                  </a:lnTo>
                  <a:lnTo>
                    <a:pt x="1278731" y="188118"/>
                  </a:lnTo>
                  <a:lnTo>
                    <a:pt x="1257300" y="211931"/>
                  </a:lnTo>
                  <a:lnTo>
                    <a:pt x="1223962" y="230981"/>
                  </a:lnTo>
                  <a:lnTo>
                    <a:pt x="1176337" y="242887"/>
                  </a:lnTo>
                  <a:lnTo>
                    <a:pt x="1092993" y="250031"/>
                  </a:lnTo>
                  <a:lnTo>
                    <a:pt x="1009650" y="254793"/>
                  </a:lnTo>
                  <a:lnTo>
                    <a:pt x="926306" y="259556"/>
                  </a:lnTo>
                  <a:lnTo>
                    <a:pt x="826293" y="273843"/>
                  </a:lnTo>
                  <a:lnTo>
                    <a:pt x="4595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D8450F7-D144-D541-BC8C-2F0E160E1BA3}"/>
                </a:ext>
              </a:extLst>
            </p:cNvPr>
            <p:cNvSpPr/>
            <p:nvPr/>
          </p:nvSpPr>
          <p:spPr>
            <a:xfrm>
              <a:off x="3100388" y="4230688"/>
              <a:ext cx="1490662" cy="492125"/>
            </a:xfrm>
            <a:custGeom>
              <a:avLst/>
              <a:gdLst>
                <a:gd name="connsiteX0" fmla="*/ 442912 w 1490662"/>
                <a:gd name="connsiteY0" fmla="*/ 402432 h 490538"/>
                <a:gd name="connsiteX1" fmla="*/ 26193 w 1490662"/>
                <a:gd name="connsiteY1" fmla="*/ 490538 h 490538"/>
                <a:gd name="connsiteX2" fmla="*/ 0 w 1490662"/>
                <a:gd name="connsiteY2" fmla="*/ 321469 h 490538"/>
                <a:gd name="connsiteX3" fmla="*/ 297656 w 1490662"/>
                <a:gd name="connsiteY3" fmla="*/ 242888 h 490538"/>
                <a:gd name="connsiteX4" fmla="*/ 638175 w 1490662"/>
                <a:gd name="connsiteY4" fmla="*/ 154782 h 490538"/>
                <a:gd name="connsiteX5" fmla="*/ 919162 w 1490662"/>
                <a:gd name="connsiteY5" fmla="*/ 85725 h 490538"/>
                <a:gd name="connsiteX6" fmla="*/ 1073943 w 1490662"/>
                <a:gd name="connsiteY6" fmla="*/ 45244 h 490538"/>
                <a:gd name="connsiteX7" fmla="*/ 1095375 w 1490662"/>
                <a:gd name="connsiteY7" fmla="*/ 35719 h 490538"/>
                <a:gd name="connsiteX8" fmla="*/ 1112043 w 1490662"/>
                <a:gd name="connsiteY8" fmla="*/ 23813 h 490538"/>
                <a:gd name="connsiteX9" fmla="*/ 1131093 w 1490662"/>
                <a:gd name="connsiteY9" fmla="*/ 2382 h 490538"/>
                <a:gd name="connsiteX10" fmla="*/ 1162050 w 1490662"/>
                <a:gd name="connsiteY10" fmla="*/ 0 h 490538"/>
                <a:gd name="connsiteX11" fmla="*/ 1223962 w 1490662"/>
                <a:gd name="connsiteY11" fmla="*/ 9525 h 490538"/>
                <a:gd name="connsiteX12" fmla="*/ 1307306 w 1490662"/>
                <a:gd name="connsiteY12" fmla="*/ 35719 h 490538"/>
                <a:gd name="connsiteX13" fmla="*/ 1357312 w 1490662"/>
                <a:gd name="connsiteY13" fmla="*/ 52388 h 490538"/>
                <a:gd name="connsiteX14" fmla="*/ 1409700 w 1490662"/>
                <a:gd name="connsiteY14" fmla="*/ 71438 h 490538"/>
                <a:gd name="connsiteX15" fmla="*/ 1454943 w 1490662"/>
                <a:gd name="connsiteY15" fmla="*/ 95250 h 490538"/>
                <a:gd name="connsiteX16" fmla="*/ 1473993 w 1490662"/>
                <a:gd name="connsiteY16" fmla="*/ 111919 h 490538"/>
                <a:gd name="connsiteX17" fmla="*/ 1488281 w 1490662"/>
                <a:gd name="connsiteY17" fmla="*/ 135732 h 490538"/>
                <a:gd name="connsiteX18" fmla="*/ 1490662 w 1490662"/>
                <a:gd name="connsiteY18" fmla="*/ 161925 h 490538"/>
                <a:gd name="connsiteX19" fmla="*/ 1483518 w 1490662"/>
                <a:gd name="connsiteY19" fmla="*/ 192882 h 490538"/>
                <a:gd name="connsiteX20" fmla="*/ 1466850 w 1490662"/>
                <a:gd name="connsiteY20" fmla="*/ 216694 h 490538"/>
                <a:gd name="connsiteX21" fmla="*/ 1431131 w 1490662"/>
                <a:gd name="connsiteY21" fmla="*/ 242888 h 490538"/>
                <a:gd name="connsiteX22" fmla="*/ 1393031 w 1490662"/>
                <a:gd name="connsiteY22" fmla="*/ 259557 h 490538"/>
                <a:gd name="connsiteX23" fmla="*/ 1321593 w 1490662"/>
                <a:gd name="connsiteY23" fmla="*/ 266700 h 490538"/>
                <a:gd name="connsiteX24" fmla="*/ 1226343 w 1490662"/>
                <a:gd name="connsiteY24" fmla="*/ 269082 h 490538"/>
                <a:gd name="connsiteX25" fmla="*/ 1052512 w 1490662"/>
                <a:gd name="connsiteY25" fmla="*/ 292894 h 490538"/>
                <a:gd name="connsiteX26" fmla="*/ 790575 w 1490662"/>
                <a:gd name="connsiteY26" fmla="*/ 338138 h 490538"/>
                <a:gd name="connsiteX27" fmla="*/ 442912 w 1490662"/>
                <a:gd name="connsiteY27" fmla="*/ 40243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90662" h="490538">
                  <a:moveTo>
                    <a:pt x="442912" y="402432"/>
                  </a:moveTo>
                  <a:lnTo>
                    <a:pt x="26193" y="490538"/>
                  </a:lnTo>
                  <a:lnTo>
                    <a:pt x="0" y="321469"/>
                  </a:lnTo>
                  <a:lnTo>
                    <a:pt x="297656" y="242888"/>
                  </a:lnTo>
                  <a:lnTo>
                    <a:pt x="638175" y="154782"/>
                  </a:lnTo>
                  <a:lnTo>
                    <a:pt x="919162" y="85725"/>
                  </a:lnTo>
                  <a:lnTo>
                    <a:pt x="1073943" y="45244"/>
                  </a:lnTo>
                  <a:lnTo>
                    <a:pt x="1095375" y="35719"/>
                  </a:lnTo>
                  <a:lnTo>
                    <a:pt x="1112043" y="23813"/>
                  </a:lnTo>
                  <a:lnTo>
                    <a:pt x="1131093" y="2382"/>
                  </a:lnTo>
                  <a:lnTo>
                    <a:pt x="1162050" y="0"/>
                  </a:lnTo>
                  <a:lnTo>
                    <a:pt x="1223962" y="9525"/>
                  </a:lnTo>
                  <a:lnTo>
                    <a:pt x="1307306" y="35719"/>
                  </a:lnTo>
                  <a:lnTo>
                    <a:pt x="1357312" y="52388"/>
                  </a:lnTo>
                  <a:lnTo>
                    <a:pt x="1409700" y="71438"/>
                  </a:lnTo>
                  <a:lnTo>
                    <a:pt x="1454943" y="95250"/>
                  </a:lnTo>
                  <a:lnTo>
                    <a:pt x="1473993" y="111919"/>
                  </a:lnTo>
                  <a:lnTo>
                    <a:pt x="1488281" y="135732"/>
                  </a:lnTo>
                  <a:lnTo>
                    <a:pt x="1490662" y="161925"/>
                  </a:lnTo>
                  <a:lnTo>
                    <a:pt x="1483518" y="192882"/>
                  </a:lnTo>
                  <a:lnTo>
                    <a:pt x="1466850" y="216694"/>
                  </a:lnTo>
                  <a:lnTo>
                    <a:pt x="1431131" y="242888"/>
                  </a:lnTo>
                  <a:lnTo>
                    <a:pt x="1393031" y="259557"/>
                  </a:lnTo>
                  <a:lnTo>
                    <a:pt x="1321593" y="266700"/>
                  </a:lnTo>
                  <a:lnTo>
                    <a:pt x="1226343" y="269082"/>
                  </a:lnTo>
                  <a:lnTo>
                    <a:pt x="1052512" y="292894"/>
                  </a:lnTo>
                  <a:lnTo>
                    <a:pt x="790575" y="338138"/>
                  </a:lnTo>
                  <a:lnTo>
                    <a:pt x="442912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FB19E59-2224-6B4D-A047-FAA39C323B70}"/>
                </a:ext>
              </a:extLst>
            </p:cNvPr>
            <p:cNvSpPr/>
            <p:nvPr/>
          </p:nvSpPr>
          <p:spPr>
            <a:xfrm>
              <a:off x="5200650" y="2293938"/>
              <a:ext cx="1855788" cy="508000"/>
            </a:xfrm>
            <a:custGeom>
              <a:avLst/>
              <a:gdLst>
                <a:gd name="connsiteX0" fmla="*/ 588169 w 1855125"/>
                <a:gd name="connsiteY0" fmla="*/ 316706 h 509587"/>
                <a:gd name="connsiteX1" fmla="*/ 319088 w 1855125"/>
                <a:gd name="connsiteY1" fmla="*/ 381000 h 509587"/>
                <a:gd name="connsiteX2" fmla="*/ 78581 w 1855125"/>
                <a:gd name="connsiteY2" fmla="*/ 450056 h 509587"/>
                <a:gd name="connsiteX3" fmla="*/ 0 w 1855125"/>
                <a:gd name="connsiteY3" fmla="*/ 278606 h 509587"/>
                <a:gd name="connsiteX4" fmla="*/ 192881 w 1855125"/>
                <a:gd name="connsiteY4" fmla="*/ 228600 h 509587"/>
                <a:gd name="connsiteX5" fmla="*/ 359569 w 1855125"/>
                <a:gd name="connsiteY5" fmla="*/ 192881 h 509587"/>
                <a:gd name="connsiteX6" fmla="*/ 604838 w 1855125"/>
                <a:gd name="connsiteY6" fmla="*/ 147637 h 509587"/>
                <a:gd name="connsiteX7" fmla="*/ 776288 w 1855125"/>
                <a:gd name="connsiteY7" fmla="*/ 121444 h 509587"/>
                <a:gd name="connsiteX8" fmla="*/ 931069 w 1855125"/>
                <a:gd name="connsiteY8" fmla="*/ 100012 h 509587"/>
                <a:gd name="connsiteX9" fmla="*/ 1097756 w 1855125"/>
                <a:gd name="connsiteY9" fmla="*/ 83344 h 509587"/>
                <a:gd name="connsiteX10" fmla="*/ 1326356 w 1855125"/>
                <a:gd name="connsiteY10" fmla="*/ 61912 h 509587"/>
                <a:gd name="connsiteX11" fmla="*/ 1390650 w 1855125"/>
                <a:gd name="connsiteY11" fmla="*/ 14287 h 509587"/>
                <a:gd name="connsiteX12" fmla="*/ 1414463 w 1855125"/>
                <a:gd name="connsiteY12" fmla="*/ 0 h 509587"/>
                <a:gd name="connsiteX13" fmla="*/ 1431131 w 1855125"/>
                <a:gd name="connsiteY13" fmla="*/ 0 h 509587"/>
                <a:gd name="connsiteX14" fmla="*/ 1538288 w 1855125"/>
                <a:gd name="connsiteY14" fmla="*/ 69056 h 509587"/>
                <a:gd name="connsiteX15" fmla="*/ 1674019 w 1855125"/>
                <a:gd name="connsiteY15" fmla="*/ 164306 h 509587"/>
                <a:gd name="connsiteX16" fmla="*/ 1776413 w 1855125"/>
                <a:gd name="connsiteY16" fmla="*/ 242887 h 509587"/>
                <a:gd name="connsiteX17" fmla="*/ 1821656 w 1855125"/>
                <a:gd name="connsiteY17" fmla="*/ 283369 h 509587"/>
                <a:gd name="connsiteX18" fmla="*/ 1843088 w 1855125"/>
                <a:gd name="connsiteY18" fmla="*/ 311944 h 509587"/>
                <a:gd name="connsiteX19" fmla="*/ 1850231 w 1855125"/>
                <a:gd name="connsiteY19" fmla="*/ 338137 h 509587"/>
                <a:gd name="connsiteX20" fmla="*/ 1854994 w 1855125"/>
                <a:gd name="connsiteY20" fmla="*/ 369094 h 509587"/>
                <a:gd name="connsiteX21" fmla="*/ 1843088 w 1855125"/>
                <a:gd name="connsiteY21" fmla="*/ 404812 h 509587"/>
                <a:gd name="connsiteX22" fmla="*/ 1776413 w 1855125"/>
                <a:gd name="connsiteY22" fmla="*/ 509587 h 509587"/>
                <a:gd name="connsiteX23" fmla="*/ 1497806 w 1855125"/>
                <a:gd name="connsiteY23" fmla="*/ 276225 h 509587"/>
                <a:gd name="connsiteX24" fmla="*/ 1485900 w 1855125"/>
                <a:gd name="connsiteY24" fmla="*/ 259556 h 509587"/>
                <a:gd name="connsiteX25" fmla="*/ 1473994 w 1855125"/>
                <a:gd name="connsiteY25" fmla="*/ 250031 h 509587"/>
                <a:gd name="connsiteX26" fmla="*/ 1440656 w 1855125"/>
                <a:gd name="connsiteY26" fmla="*/ 242887 h 509587"/>
                <a:gd name="connsiteX27" fmla="*/ 1371600 w 1855125"/>
                <a:gd name="connsiteY27" fmla="*/ 240506 h 509587"/>
                <a:gd name="connsiteX28" fmla="*/ 1231106 w 1855125"/>
                <a:gd name="connsiteY28" fmla="*/ 247650 h 509587"/>
                <a:gd name="connsiteX29" fmla="*/ 1078706 w 1855125"/>
                <a:gd name="connsiteY29" fmla="*/ 257175 h 509587"/>
                <a:gd name="connsiteX30" fmla="*/ 878681 w 1855125"/>
                <a:gd name="connsiteY30" fmla="*/ 273844 h 509587"/>
                <a:gd name="connsiteX31" fmla="*/ 740569 w 1855125"/>
                <a:gd name="connsiteY31" fmla="*/ 292894 h 509587"/>
                <a:gd name="connsiteX32" fmla="*/ 588169 w 1855125"/>
                <a:gd name="connsiteY32" fmla="*/ 3167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55125" h="509587">
                  <a:moveTo>
                    <a:pt x="588169" y="316706"/>
                  </a:moveTo>
                  <a:lnTo>
                    <a:pt x="319088" y="381000"/>
                  </a:lnTo>
                  <a:lnTo>
                    <a:pt x="78581" y="450056"/>
                  </a:lnTo>
                  <a:lnTo>
                    <a:pt x="0" y="278606"/>
                  </a:lnTo>
                  <a:lnTo>
                    <a:pt x="192881" y="228600"/>
                  </a:lnTo>
                  <a:lnTo>
                    <a:pt x="359569" y="192881"/>
                  </a:lnTo>
                  <a:lnTo>
                    <a:pt x="604838" y="147637"/>
                  </a:lnTo>
                  <a:lnTo>
                    <a:pt x="776288" y="121444"/>
                  </a:lnTo>
                  <a:lnTo>
                    <a:pt x="931069" y="100012"/>
                  </a:lnTo>
                  <a:lnTo>
                    <a:pt x="1097756" y="83344"/>
                  </a:lnTo>
                  <a:lnTo>
                    <a:pt x="1326356" y="61912"/>
                  </a:lnTo>
                  <a:lnTo>
                    <a:pt x="1390650" y="14287"/>
                  </a:lnTo>
                  <a:lnTo>
                    <a:pt x="1414463" y="0"/>
                  </a:lnTo>
                  <a:lnTo>
                    <a:pt x="1431131" y="0"/>
                  </a:lnTo>
                  <a:lnTo>
                    <a:pt x="1538288" y="69056"/>
                  </a:lnTo>
                  <a:lnTo>
                    <a:pt x="1674019" y="164306"/>
                  </a:lnTo>
                  <a:lnTo>
                    <a:pt x="1776413" y="242887"/>
                  </a:lnTo>
                  <a:lnTo>
                    <a:pt x="1821656" y="283369"/>
                  </a:lnTo>
                  <a:lnTo>
                    <a:pt x="1843088" y="311944"/>
                  </a:lnTo>
                  <a:lnTo>
                    <a:pt x="1850231" y="338137"/>
                  </a:lnTo>
                  <a:cubicBezTo>
                    <a:pt x="1855125" y="367495"/>
                    <a:pt x="1854994" y="357056"/>
                    <a:pt x="1854994" y="369094"/>
                  </a:cubicBezTo>
                  <a:lnTo>
                    <a:pt x="1843088" y="404812"/>
                  </a:lnTo>
                  <a:lnTo>
                    <a:pt x="1776413" y="509587"/>
                  </a:lnTo>
                  <a:lnTo>
                    <a:pt x="1497806" y="276225"/>
                  </a:lnTo>
                  <a:lnTo>
                    <a:pt x="1485900" y="259556"/>
                  </a:lnTo>
                  <a:lnTo>
                    <a:pt x="1473994" y="250031"/>
                  </a:lnTo>
                  <a:lnTo>
                    <a:pt x="1440656" y="242887"/>
                  </a:lnTo>
                  <a:lnTo>
                    <a:pt x="1371600" y="240506"/>
                  </a:lnTo>
                  <a:lnTo>
                    <a:pt x="1231106" y="247650"/>
                  </a:lnTo>
                  <a:lnTo>
                    <a:pt x="1078706" y="257175"/>
                  </a:lnTo>
                  <a:lnTo>
                    <a:pt x="878681" y="273844"/>
                  </a:lnTo>
                  <a:lnTo>
                    <a:pt x="740569" y="292894"/>
                  </a:lnTo>
                  <a:lnTo>
                    <a:pt x="588169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A0AA5BD-B6DF-DC40-9080-6E4A6D34C826}"/>
                </a:ext>
              </a:extLst>
            </p:cNvPr>
            <p:cNvSpPr/>
            <p:nvPr/>
          </p:nvSpPr>
          <p:spPr>
            <a:xfrm rot="16200000">
              <a:off x="5498307" y="3171031"/>
              <a:ext cx="2190750" cy="849313"/>
            </a:xfrm>
            <a:custGeom>
              <a:avLst/>
              <a:gdLst>
                <a:gd name="connsiteX0" fmla="*/ 588169 w 2190750"/>
                <a:gd name="connsiteY0" fmla="*/ 528637 h 850106"/>
                <a:gd name="connsiteX1" fmla="*/ 464344 w 2190750"/>
                <a:gd name="connsiteY1" fmla="*/ 481012 h 850106"/>
                <a:gd name="connsiteX2" fmla="*/ 342900 w 2190750"/>
                <a:gd name="connsiteY2" fmla="*/ 423862 h 850106"/>
                <a:gd name="connsiteX3" fmla="*/ 230981 w 2190750"/>
                <a:gd name="connsiteY3" fmla="*/ 359569 h 850106"/>
                <a:gd name="connsiteX4" fmla="*/ 138113 w 2190750"/>
                <a:gd name="connsiteY4" fmla="*/ 300037 h 850106"/>
                <a:gd name="connsiteX5" fmla="*/ 42863 w 2190750"/>
                <a:gd name="connsiteY5" fmla="*/ 219075 h 850106"/>
                <a:gd name="connsiteX6" fmla="*/ 19050 w 2190750"/>
                <a:gd name="connsiteY6" fmla="*/ 197644 h 850106"/>
                <a:gd name="connsiteX7" fmla="*/ 4763 w 2190750"/>
                <a:gd name="connsiteY7" fmla="*/ 178594 h 850106"/>
                <a:gd name="connsiteX8" fmla="*/ 0 w 2190750"/>
                <a:gd name="connsiteY8" fmla="*/ 154781 h 850106"/>
                <a:gd name="connsiteX9" fmla="*/ 0 w 2190750"/>
                <a:gd name="connsiteY9" fmla="*/ 128587 h 850106"/>
                <a:gd name="connsiteX10" fmla="*/ 4763 w 2190750"/>
                <a:gd name="connsiteY10" fmla="*/ 97631 h 850106"/>
                <a:gd name="connsiteX11" fmla="*/ 23813 w 2190750"/>
                <a:gd name="connsiteY11" fmla="*/ 64294 h 850106"/>
                <a:gd name="connsiteX12" fmla="*/ 64294 w 2190750"/>
                <a:gd name="connsiteY12" fmla="*/ 33337 h 850106"/>
                <a:gd name="connsiteX13" fmla="*/ 135731 w 2190750"/>
                <a:gd name="connsiteY13" fmla="*/ 0 h 850106"/>
                <a:gd name="connsiteX14" fmla="*/ 442913 w 2190750"/>
                <a:gd name="connsiteY14" fmla="*/ 176212 h 850106"/>
                <a:gd name="connsiteX15" fmla="*/ 481013 w 2190750"/>
                <a:gd name="connsiteY15" fmla="*/ 209550 h 850106"/>
                <a:gd name="connsiteX16" fmla="*/ 528638 w 2190750"/>
                <a:gd name="connsiteY16" fmla="*/ 245269 h 850106"/>
                <a:gd name="connsiteX17" fmla="*/ 585788 w 2190750"/>
                <a:gd name="connsiteY17" fmla="*/ 280987 h 850106"/>
                <a:gd name="connsiteX18" fmla="*/ 628650 w 2190750"/>
                <a:gd name="connsiteY18" fmla="*/ 302419 h 850106"/>
                <a:gd name="connsiteX19" fmla="*/ 690563 w 2190750"/>
                <a:gd name="connsiteY19" fmla="*/ 326231 h 850106"/>
                <a:gd name="connsiteX20" fmla="*/ 769144 w 2190750"/>
                <a:gd name="connsiteY20" fmla="*/ 354806 h 850106"/>
                <a:gd name="connsiteX21" fmla="*/ 881063 w 2190750"/>
                <a:gd name="connsiteY21" fmla="*/ 383381 h 850106"/>
                <a:gd name="connsiteX22" fmla="*/ 1042988 w 2190750"/>
                <a:gd name="connsiteY22" fmla="*/ 419100 h 850106"/>
                <a:gd name="connsiteX23" fmla="*/ 1235869 w 2190750"/>
                <a:gd name="connsiteY23" fmla="*/ 457200 h 850106"/>
                <a:gd name="connsiteX24" fmla="*/ 1402556 w 2190750"/>
                <a:gd name="connsiteY24" fmla="*/ 485775 h 850106"/>
                <a:gd name="connsiteX25" fmla="*/ 1540669 w 2190750"/>
                <a:gd name="connsiteY25" fmla="*/ 507206 h 850106"/>
                <a:gd name="connsiteX26" fmla="*/ 1719263 w 2190750"/>
                <a:gd name="connsiteY26" fmla="*/ 528637 h 850106"/>
                <a:gd name="connsiteX27" fmla="*/ 1835944 w 2190750"/>
                <a:gd name="connsiteY27" fmla="*/ 538162 h 850106"/>
                <a:gd name="connsiteX28" fmla="*/ 1974056 w 2190750"/>
                <a:gd name="connsiteY28" fmla="*/ 542925 h 850106"/>
                <a:gd name="connsiteX29" fmla="*/ 2100263 w 2190750"/>
                <a:gd name="connsiteY29" fmla="*/ 538162 h 850106"/>
                <a:gd name="connsiteX30" fmla="*/ 2190750 w 2190750"/>
                <a:gd name="connsiteY30" fmla="*/ 528637 h 850106"/>
                <a:gd name="connsiteX31" fmla="*/ 1964531 w 2190750"/>
                <a:gd name="connsiteY31" fmla="*/ 850106 h 850106"/>
                <a:gd name="connsiteX32" fmla="*/ 1878806 w 2190750"/>
                <a:gd name="connsiteY32" fmla="*/ 804862 h 850106"/>
                <a:gd name="connsiteX33" fmla="*/ 1712119 w 2190750"/>
                <a:gd name="connsiteY33" fmla="*/ 781050 h 850106"/>
                <a:gd name="connsiteX34" fmla="*/ 1554956 w 2190750"/>
                <a:gd name="connsiteY34" fmla="*/ 757237 h 850106"/>
                <a:gd name="connsiteX35" fmla="*/ 1345406 w 2190750"/>
                <a:gd name="connsiteY35" fmla="*/ 719137 h 850106"/>
                <a:gd name="connsiteX36" fmla="*/ 1095375 w 2190750"/>
                <a:gd name="connsiteY36" fmla="*/ 671512 h 850106"/>
                <a:gd name="connsiteX37" fmla="*/ 907256 w 2190750"/>
                <a:gd name="connsiteY37" fmla="*/ 628650 h 850106"/>
                <a:gd name="connsiteX38" fmla="*/ 764381 w 2190750"/>
                <a:gd name="connsiteY38" fmla="*/ 592931 h 850106"/>
                <a:gd name="connsiteX39" fmla="*/ 588169 w 2190750"/>
                <a:gd name="connsiteY39" fmla="*/ 528637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0750" h="850106">
                  <a:moveTo>
                    <a:pt x="588169" y="528637"/>
                  </a:moveTo>
                  <a:lnTo>
                    <a:pt x="464344" y="481012"/>
                  </a:lnTo>
                  <a:lnTo>
                    <a:pt x="342900" y="423862"/>
                  </a:lnTo>
                  <a:lnTo>
                    <a:pt x="230981" y="359569"/>
                  </a:lnTo>
                  <a:lnTo>
                    <a:pt x="138113" y="300037"/>
                  </a:lnTo>
                  <a:lnTo>
                    <a:pt x="42863" y="219075"/>
                  </a:lnTo>
                  <a:lnTo>
                    <a:pt x="19050" y="197644"/>
                  </a:lnTo>
                  <a:lnTo>
                    <a:pt x="4763" y="178594"/>
                  </a:lnTo>
                  <a:lnTo>
                    <a:pt x="0" y="154781"/>
                  </a:lnTo>
                  <a:lnTo>
                    <a:pt x="0" y="128587"/>
                  </a:lnTo>
                  <a:lnTo>
                    <a:pt x="4763" y="97631"/>
                  </a:lnTo>
                  <a:lnTo>
                    <a:pt x="23813" y="64294"/>
                  </a:lnTo>
                  <a:lnTo>
                    <a:pt x="64294" y="33337"/>
                  </a:lnTo>
                  <a:lnTo>
                    <a:pt x="135731" y="0"/>
                  </a:lnTo>
                  <a:lnTo>
                    <a:pt x="442913" y="176212"/>
                  </a:lnTo>
                  <a:lnTo>
                    <a:pt x="481013" y="209550"/>
                  </a:lnTo>
                  <a:lnTo>
                    <a:pt x="528638" y="245269"/>
                  </a:lnTo>
                  <a:lnTo>
                    <a:pt x="585788" y="280987"/>
                  </a:lnTo>
                  <a:lnTo>
                    <a:pt x="628650" y="302419"/>
                  </a:lnTo>
                  <a:lnTo>
                    <a:pt x="690563" y="326231"/>
                  </a:lnTo>
                  <a:lnTo>
                    <a:pt x="769144" y="354806"/>
                  </a:lnTo>
                  <a:lnTo>
                    <a:pt x="881063" y="383381"/>
                  </a:lnTo>
                  <a:lnTo>
                    <a:pt x="1042988" y="419100"/>
                  </a:lnTo>
                  <a:lnTo>
                    <a:pt x="1235869" y="457200"/>
                  </a:lnTo>
                  <a:lnTo>
                    <a:pt x="1402556" y="485775"/>
                  </a:lnTo>
                  <a:lnTo>
                    <a:pt x="1540669" y="507206"/>
                  </a:lnTo>
                  <a:lnTo>
                    <a:pt x="1719263" y="528637"/>
                  </a:lnTo>
                  <a:lnTo>
                    <a:pt x="1835944" y="538162"/>
                  </a:lnTo>
                  <a:lnTo>
                    <a:pt x="1974056" y="542925"/>
                  </a:lnTo>
                  <a:lnTo>
                    <a:pt x="2100263" y="538162"/>
                  </a:lnTo>
                  <a:lnTo>
                    <a:pt x="2190750" y="528637"/>
                  </a:lnTo>
                  <a:lnTo>
                    <a:pt x="1964531" y="850106"/>
                  </a:lnTo>
                  <a:lnTo>
                    <a:pt x="1878806" y="804862"/>
                  </a:lnTo>
                  <a:lnTo>
                    <a:pt x="1712119" y="781050"/>
                  </a:lnTo>
                  <a:lnTo>
                    <a:pt x="1554956" y="757237"/>
                  </a:lnTo>
                  <a:lnTo>
                    <a:pt x="1345406" y="719137"/>
                  </a:lnTo>
                  <a:lnTo>
                    <a:pt x="1095375" y="671512"/>
                  </a:lnTo>
                  <a:lnTo>
                    <a:pt x="907256" y="628650"/>
                  </a:lnTo>
                  <a:lnTo>
                    <a:pt x="764381" y="592931"/>
                  </a:lnTo>
                  <a:lnTo>
                    <a:pt x="588169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2D32573-1FC8-A04E-92DD-AD790CFC294F}"/>
                </a:ext>
              </a:extLst>
            </p:cNvPr>
            <p:cNvSpPr/>
            <p:nvPr/>
          </p:nvSpPr>
          <p:spPr>
            <a:xfrm>
              <a:off x="5792788" y="4105275"/>
              <a:ext cx="600075" cy="515938"/>
            </a:xfrm>
            <a:custGeom>
              <a:avLst/>
              <a:gdLst>
                <a:gd name="connsiteX0" fmla="*/ 221457 w 600075"/>
                <a:gd name="connsiteY0" fmla="*/ 88106 h 516731"/>
                <a:gd name="connsiteX1" fmla="*/ 395288 w 600075"/>
                <a:gd name="connsiteY1" fmla="*/ 171450 h 516731"/>
                <a:gd name="connsiteX2" fmla="*/ 438150 w 600075"/>
                <a:gd name="connsiteY2" fmla="*/ 185738 h 516731"/>
                <a:gd name="connsiteX3" fmla="*/ 459582 w 600075"/>
                <a:gd name="connsiteY3" fmla="*/ 185738 h 516731"/>
                <a:gd name="connsiteX4" fmla="*/ 481013 w 600075"/>
                <a:gd name="connsiteY4" fmla="*/ 180975 h 516731"/>
                <a:gd name="connsiteX5" fmla="*/ 511969 w 600075"/>
                <a:gd name="connsiteY5" fmla="*/ 173831 h 516731"/>
                <a:gd name="connsiteX6" fmla="*/ 600075 w 600075"/>
                <a:gd name="connsiteY6" fmla="*/ 104775 h 516731"/>
                <a:gd name="connsiteX7" fmla="*/ 411957 w 600075"/>
                <a:gd name="connsiteY7" fmla="*/ 516731 h 516731"/>
                <a:gd name="connsiteX8" fmla="*/ 373857 w 600075"/>
                <a:gd name="connsiteY8" fmla="*/ 450056 h 516731"/>
                <a:gd name="connsiteX9" fmla="*/ 333375 w 600075"/>
                <a:gd name="connsiteY9" fmla="*/ 376238 h 516731"/>
                <a:gd name="connsiteX10" fmla="*/ 295275 w 600075"/>
                <a:gd name="connsiteY10" fmla="*/ 323850 h 516731"/>
                <a:gd name="connsiteX11" fmla="*/ 259557 w 600075"/>
                <a:gd name="connsiteY11" fmla="*/ 280988 h 516731"/>
                <a:gd name="connsiteX12" fmla="*/ 173832 w 600075"/>
                <a:gd name="connsiteY12" fmla="*/ 207169 h 516731"/>
                <a:gd name="connsiteX13" fmla="*/ 102394 w 600075"/>
                <a:gd name="connsiteY13" fmla="*/ 142875 h 516731"/>
                <a:gd name="connsiteX14" fmla="*/ 35719 w 600075"/>
                <a:gd name="connsiteY14" fmla="*/ 80963 h 516731"/>
                <a:gd name="connsiteX15" fmla="*/ 9525 w 600075"/>
                <a:gd name="connsiteY15" fmla="*/ 52388 h 516731"/>
                <a:gd name="connsiteX16" fmla="*/ 0 w 600075"/>
                <a:gd name="connsiteY16" fmla="*/ 33338 h 516731"/>
                <a:gd name="connsiteX17" fmla="*/ 0 w 600075"/>
                <a:gd name="connsiteY17" fmla="*/ 16669 h 516731"/>
                <a:gd name="connsiteX18" fmla="*/ 2382 w 600075"/>
                <a:gd name="connsiteY18" fmla="*/ 4763 h 516731"/>
                <a:gd name="connsiteX19" fmla="*/ 19050 w 600075"/>
                <a:gd name="connsiteY19" fmla="*/ 0 h 516731"/>
                <a:gd name="connsiteX20" fmla="*/ 40482 w 600075"/>
                <a:gd name="connsiteY20" fmla="*/ 0 h 516731"/>
                <a:gd name="connsiteX21" fmla="*/ 61913 w 600075"/>
                <a:gd name="connsiteY21" fmla="*/ 7144 h 516731"/>
                <a:gd name="connsiteX22" fmla="*/ 221457 w 600075"/>
                <a:gd name="connsiteY22" fmla="*/ 881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16731">
                  <a:moveTo>
                    <a:pt x="221457" y="88106"/>
                  </a:moveTo>
                  <a:lnTo>
                    <a:pt x="395288" y="171450"/>
                  </a:lnTo>
                  <a:lnTo>
                    <a:pt x="438150" y="185738"/>
                  </a:lnTo>
                  <a:lnTo>
                    <a:pt x="459582" y="185738"/>
                  </a:lnTo>
                  <a:lnTo>
                    <a:pt x="481013" y="180975"/>
                  </a:lnTo>
                  <a:lnTo>
                    <a:pt x="511969" y="173831"/>
                  </a:lnTo>
                  <a:lnTo>
                    <a:pt x="600075" y="104775"/>
                  </a:lnTo>
                  <a:lnTo>
                    <a:pt x="411957" y="516731"/>
                  </a:lnTo>
                  <a:lnTo>
                    <a:pt x="373857" y="450056"/>
                  </a:lnTo>
                  <a:lnTo>
                    <a:pt x="333375" y="376238"/>
                  </a:lnTo>
                  <a:lnTo>
                    <a:pt x="295275" y="323850"/>
                  </a:lnTo>
                  <a:lnTo>
                    <a:pt x="259557" y="280988"/>
                  </a:lnTo>
                  <a:lnTo>
                    <a:pt x="173832" y="207169"/>
                  </a:lnTo>
                  <a:lnTo>
                    <a:pt x="102394" y="142875"/>
                  </a:lnTo>
                  <a:lnTo>
                    <a:pt x="35719" y="80963"/>
                  </a:lnTo>
                  <a:lnTo>
                    <a:pt x="9525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9050" y="0"/>
                  </a:lnTo>
                  <a:lnTo>
                    <a:pt x="40482" y="0"/>
                  </a:lnTo>
                  <a:lnTo>
                    <a:pt x="61913" y="7144"/>
                  </a:lnTo>
                  <a:lnTo>
                    <a:pt x="2214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E5BF617-2D42-D94A-9F24-4D91EA3C2727}"/>
                </a:ext>
              </a:extLst>
            </p:cNvPr>
            <p:cNvSpPr/>
            <p:nvPr/>
          </p:nvSpPr>
          <p:spPr>
            <a:xfrm rot="16200000">
              <a:off x="3246438" y="4141788"/>
              <a:ext cx="3822700" cy="425450"/>
            </a:xfrm>
            <a:custGeom>
              <a:avLst/>
              <a:gdLst>
                <a:gd name="connsiteX0" fmla="*/ 1835150 w 3822700"/>
                <a:gd name="connsiteY0" fmla="*/ 425450 h 425450"/>
                <a:gd name="connsiteX1" fmla="*/ 1492250 w 3822700"/>
                <a:gd name="connsiteY1" fmla="*/ 422275 h 425450"/>
                <a:gd name="connsiteX2" fmla="*/ 1082675 w 3822700"/>
                <a:gd name="connsiteY2" fmla="*/ 425450 h 425450"/>
                <a:gd name="connsiteX3" fmla="*/ 742950 w 3822700"/>
                <a:gd name="connsiteY3" fmla="*/ 419100 h 425450"/>
                <a:gd name="connsiteX4" fmla="*/ 565150 w 3822700"/>
                <a:gd name="connsiteY4" fmla="*/ 412750 h 425450"/>
                <a:gd name="connsiteX5" fmla="*/ 355600 w 3822700"/>
                <a:gd name="connsiteY5" fmla="*/ 406400 h 425450"/>
                <a:gd name="connsiteX6" fmla="*/ 260350 w 3822700"/>
                <a:gd name="connsiteY6" fmla="*/ 390525 h 425450"/>
                <a:gd name="connsiteX7" fmla="*/ 149225 w 3822700"/>
                <a:gd name="connsiteY7" fmla="*/ 368300 h 425450"/>
                <a:gd name="connsiteX8" fmla="*/ 66675 w 3822700"/>
                <a:gd name="connsiteY8" fmla="*/ 339725 h 425450"/>
                <a:gd name="connsiteX9" fmla="*/ 15875 w 3822700"/>
                <a:gd name="connsiteY9" fmla="*/ 311150 h 425450"/>
                <a:gd name="connsiteX10" fmla="*/ 3175 w 3822700"/>
                <a:gd name="connsiteY10" fmla="*/ 292100 h 425450"/>
                <a:gd name="connsiteX11" fmla="*/ 0 w 3822700"/>
                <a:gd name="connsiteY11" fmla="*/ 269875 h 425450"/>
                <a:gd name="connsiteX12" fmla="*/ 6350 w 3822700"/>
                <a:gd name="connsiteY12" fmla="*/ 241300 h 425450"/>
                <a:gd name="connsiteX13" fmla="*/ 22225 w 3822700"/>
                <a:gd name="connsiteY13" fmla="*/ 222250 h 425450"/>
                <a:gd name="connsiteX14" fmla="*/ 57150 w 3822700"/>
                <a:gd name="connsiteY14" fmla="*/ 196850 h 425450"/>
                <a:gd name="connsiteX15" fmla="*/ 117475 w 3822700"/>
                <a:gd name="connsiteY15" fmla="*/ 174625 h 425450"/>
                <a:gd name="connsiteX16" fmla="*/ 215900 w 3822700"/>
                <a:gd name="connsiteY16" fmla="*/ 146050 h 425450"/>
                <a:gd name="connsiteX17" fmla="*/ 314325 w 3822700"/>
                <a:gd name="connsiteY17" fmla="*/ 123825 h 425450"/>
                <a:gd name="connsiteX18" fmla="*/ 381000 w 3822700"/>
                <a:gd name="connsiteY18" fmla="*/ 111125 h 425450"/>
                <a:gd name="connsiteX19" fmla="*/ 434975 w 3822700"/>
                <a:gd name="connsiteY19" fmla="*/ 111125 h 425450"/>
                <a:gd name="connsiteX20" fmla="*/ 657225 w 3822700"/>
                <a:gd name="connsiteY20" fmla="*/ 130175 h 425450"/>
                <a:gd name="connsiteX21" fmla="*/ 809625 w 3822700"/>
                <a:gd name="connsiteY21" fmla="*/ 142875 h 425450"/>
                <a:gd name="connsiteX22" fmla="*/ 1057275 w 3822700"/>
                <a:gd name="connsiteY22" fmla="*/ 158750 h 425450"/>
                <a:gd name="connsiteX23" fmla="*/ 1431925 w 3822700"/>
                <a:gd name="connsiteY23" fmla="*/ 174625 h 425450"/>
                <a:gd name="connsiteX24" fmla="*/ 1819275 w 3822700"/>
                <a:gd name="connsiteY24" fmla="*/ 190500 h 425450"/>
                <a:gd name="connsiteX25" fmla="*/ 2263775 w 3822700"/>
                <a:gd name="connsiteY25" fmla="*/ 200025 h 425450"/>
                <a:gd name="connsiteX26" fmla="*/ 2794000 w 3822700"/>
                <a:gd name="connsiteY26" fmla="*/ 203200 h 425450"/>
                <a:gd name="connsiteX27" fmla="*/ 3190875 w 3822700"/>
                <a:gd name="connsiteY27" fmla="*/ 203200 h 425450"/>
                <a:gd name="connsiteX28" fmla="*/ 3349625 w 3822700"/>
                <a:gd name="connsiteY28" fmla="*/ 193675 h 425450"/>
                <a:gd name="connsiteX29" fmla="*/ 3476625 w 3822700"/>
                <a:gd name="connsiteY29" fmla="*/ 180975 h 425450"/>
                <a:gd name="connsiteX30" fmla="*/ 3556000 w 3822700"/>
                <a:gd name="connsiteY30" fmla="*/ 165100 h 425450"/>
                <a:gd name="connsiteX31" fmla="*/ 3616325 w 3822700"/>
                <a:gd name="connsiteY31" fmla="*/ 139700 h 425450"/>
                <a:gd name="connsiteX32" fmla="*/ 3657600 w 3822700"/>
                <a:gd name="connsiteY32" fmla="*/ 107950 h 425450"/>
                <a:gd name="connsiteX33" fmla="*/ 3724275 w 3822700"/>
                <a:gd name="connsiteY33" fmla="*/ 47625 h 425450"/>
                <a:gd name="connsiteX34" fmla="*/ 3771900 w 3822700"/>
                <a:gd name="connsiteY34" fmla="*/ 9525 h 425450"/>
                <a:gd name="connsiteX35" fmla="*/ 3790950 w 3822700"/>
                <a:gd name="connsiteY35" fmla="*/ 0 h 425450"/>
                <a:gd name="connsiteX36" fmla="*/ 3810000 w 3822700"/>
                <a:gd name="connsiteY36" fmla="*/ 0 h 425450"/>
                <a:gd name="connsiteX37" fmla="*/ 3819525 w 3822700"/>
                <a:gd name="connsiteY37" fmla="*/ 9525 h 425450"/>
                <a:gd name="connsiteX38" fmla="*/ 3822700 w 3822700"/>
                <a:gd name="connsiteY38" fmla="*/ 44450 h 425450"/>
                <a:gd name="connsiteX39" fmla="*/ 3810000 w 3822700"/>
                <a:gd name="connsiteY39" fmla="*/ 114300 h 425450"/>
                <a:gd name="connsiteX40" fmla="*/ 3781425 w 3822700"/>
                <a:gd name="connsiteY40" fmla="*/ 215900 h 425450"/>
                <a:gd name="connsiteX41" fmla="*/ 3721100 w 3822700"/>
                <a:gd name="connsiteY41" fmla="*/ 396875 h 425450"/>
                <a:gd name="connsiteX42" fmla="*/ 3556000 w 3822700"/>
                <a:gd name="connsiteY42" fmla="*/ 419100 h 425450"/>
                <a:gd name="connsiteX43" fmla="*/ 3292475 w 3822700"/>
                <a:gd name="connsiteY43" fmla="*/ 422275 h 425450"/>
                <a:gd name="connsiteX44" fmla="*/ 2943225 w 3822700"/>
                <a:gd name="connsiteY44" fmla="*/ 422275 h 425450"/>
                <a:gd name="connsiteX45" fmla="*/ 2524125 w 3822700"/>
                <a:gd name="connsiteY45" fmla="*/ 425450 h 425450"/>
                <a:gd name="connsiteX46" fmla="*/ 1835150 w 3822700"/>
                <a:gd name="connsiteY46" fmla="*/ 4254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22700" h="425450">
                  <a:moveTo>
                    <a:pt x="1835150" y="425450"/>
                  </a:moveTo>
                  <a:lnTo>
                    <a:pt x="1492250" y="422275"/>
                  </a:lnTo>
                  <a:lnTo>
                    <a:pt x="1082675" y="425450"/>
                  </a:lnTo>
                  <a:lnTo>
                    <a:pt x="742950" y="419100"/>
                  </a:lnTo>
                  <a:lnTo>
                    <a:pt x="565150" y="412750"/>
                  </a:lnTo>
                  <a:lnTo>
                    <a:pt x="355600" y="406400"/>
                  </a:lnTo>
                  <a:lnTo>
                    <a:pt x="260350" y="390525"/>
                  </a:lnTo>
                  <a:lnTo>
                    <a:pt x="149225" y="368300"/>
                  </a:lnTo>
                  <a:lnTo>
                    <a:pt x="66675" y="339725"/>
                  </a:lnTo>
                  <a:lnTo>
                    <a:pt x="15875" y="311150"/>
                  </a:lnTo>
                  <a:lnTo>
                    <a:pt x="3175" y="292100"/>
                  </a:lnTo>
                  <a:lnTo>
                    <a:pt x="0" y="269875"/>
                  </a:lnTo>
                  <a:lnTo>
                    <a:pt x="6350" y="241300"/>
                  </a:lnTo>
                  <a:lnTo>
                    <a:pt x="22225" y="222250"/>
                  </a:lnTo>
                  <a:lnTo>
                    <a:pt x="57150" y="196850"/>
                  </a:lnTo>
                  <a:lnTo>
                    <a:pt x="117475" y="174625"/>
                  </a:lnTo>
                  <a:lnTo>
                    <a:pt x="215900" y="146050"/>
                  </a:lnTo>
                  <a:lnTo>
                    <a:pt x="314325" y="123825"/>
                  </a:lnTo>
                  <a:lnTo>
                    <a:pt x="381000" y="111125"/>
                  </a:lnTo>
                  <a:lnTo>
                    <a:pt x="434975" y="111125"/>
                  </a:lnTo>
                  <a:lnTo>
                    <a:pt x="657225" y="130175"/>
                  </a:lnTo>
                  <a:lnTo>
                    <a:pt x="809625" y="142875"/>
                  </a:lnTo>
                  <a:lnTo>
                    <a:pt x="1057275" y="158750"/>
                  </a:lnTo>
                  <a:lnTo>
                    <a:pt x="1431925" y="174625"/>
                  </a:lnTo>
                  <a:lnTo>
                    <a:pt x="1819275" y="190500"/>
                  </a:lnTo>
                  <a:lnTo>
                    <a:pt x="2263775" y="200025"/>
                  </a:lnTo>
                  <a:lnTo>
                    <a:pt x="2794000" y="203200"/>
                  </a:lnTo>
                  <a:lnTo>
                    <a:pt x="3190875" y="203200"/>
                  </a:lnTo>
                  <a:lnTo>
                    <a:pt x="3349625" y="193675"/>
                  </a:lnTo>
                  <a:lnTo>
                    <a:pt x="3476625" y="180975"/>
                  </a:lnTo>
                  <a:lnTo>
                    <a:pt x="3556000" y="165100"/>
                  </a:lnTo>
                  <a:lnTo>
                    <a:pt x="3616325" y="139700"/>
                  </a:lnTo>
                  <a:lnTo>
                    <a:pt x="3657600" y="107950"/>
                  </a:lnTo>
                  <a:lnTo>
                    <a:pt x="3724275" y="47625"/>
                  </a:lnTo>
                  <a:lnTo>
                    <a:pt x="3771900" y="9525"/>
                  </a:lnTo>
                  <a:lnTo>
                    <a:pt x="3790950" y="0"/>
                  </a:lnTo>
                  <a:lnTo>
                    <a:pt x="3810000" y="0"/>
                  </a:lnTo>
                  <a:lnTo>
                    <a:pt x="3819525" y="9525"/>
                  </a:lnTo>
                  <a:lnTo>
                    <a:pt x="3822700" y="44450"/>
                  </a:lnTo>
                  <a:lnTo>
                    <a:pt x="3810000" y="114300"/>
                  </a:lnTo>
                  <a:lnTo>
                    <a:pt x="3781425" y="215900"/>
                  </a:lnTo>
                  <a:lnTo>
                    <a:pt x="3721100" y="396875"/>
                  </a:lnTo>
                  <a:lnTo>
                    <a:pt x="3556000" y="419100"/>
                  </a:lnTo>
                  <a:lnTo>
                    <a:pt x="3292475" y="422275"/>
                  </a:lnTo>
                  <a:lnTo>
                    <a:pt x="2943225" y="422275"/>
                  </a:lnTo>
                  <a:lnTo>
                    <a:pt x="2524125" y="425450"/>
                  </a:lnTo>
                  <a:lnTo>
                    <a:pt x="1835150" y="425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8737584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8079815-4890-B542-AF38-53A75B6C8AA6}"/>
              </a:ext>
            </a:extLst>
          </p:cNvPr>
          <p:cNvSpPr/>
          <p:nvPr/>
        </p:nvSpPr>
        <p:spPr>
          <a:xfrm>
            <a:off x="5003800" y="1371600"/>
            <a:ext cx="571500" cy="735013"/>
          </a:xfrm>
          <a:custGeom>
            <a:avLst/>
            <a:gdLst>
              <a:gd name="connsiteX0" fmla="*/ 242888 w 571500"/>
              <a:gd name="connsiteY0" fmla="*/ 457200 h 735806"/>
              <a:gd name="connsiteX1" fmla="*/ 235744 w 571500"/>
              <a:gd name="connsiteY1" fmla="*/ 297656 h 735806"/>
              <a:gd name="connsiteX2" fmla="*/ 230982 w 571500"/>
              <a:gd name="connsiteY2" fmla="*/ 264319 h 735806"/>
              <a:gd name="connsiteX3" fmla="*/ 195263 w 571500"/>
              <a:gd name="connsiteY3" fmla="*/ 209550 h 735806"/>
              <a:gd name="connsiteX4" fmla="*/ 164307 w 571500"/>
              <a:gd name="connsiteY4" fmla="*/ 169069 h 735806"/>
              <a:gd name="connsiteX5" fmla="*/ 114300 w 571500"/>
              <a:gd name="connsiteY5" fmla="*/ 123825 h 735806"/>
              <a:gd name="connsiteX6" fmla="*/ 83344 w 571500"/>
              <a:gd name="connsiteY6" fmla="*/ 100013 h 735806"/>
              <a:gd name="connsiteX7" fmla="*/ 23813 w 571500"/>
              <a:gd name="connsiteY7" fmla="*/ 66675 h 735806"/>
              <a:gd name="connsiteX8" fmla="*/ 9525 w 571500"/>
              <a:gd name="connsiteY8" fmla="*/ 50006 h 735806"/>
              <a:gd name="connsiteX9" fmla="*/ 0 w 571500"/>
              <a:gd name="connsiteY9" fmla="*/ 28575 h 735806"/>
              <a:gd name="connsiteX10" fmla="*/ 7144 w 571500"/>
              <a:gd name="connsiteY10" fmla="*/ 9525 h 735806"/>
              <a:gd name="connsiteX11" fmla="*/ 26194 w 571500"/>
              <a:gd name="connsiteY11" fmla="*/ 0 h 735806"/>
              <a:gd name="connsiteX12" fmla="*/ 71438 w 571500"/>
              <a:gd name="connsiteY12" fmla="*/ 0 h 735806"/>
              <a:gd name="connsiteX13" fmla="*/ 145257 w 571500"/>
              <a:gd name="connsiteY13" fmla="*/ 9525 h 735806"/>
              <a:gd name="connsiteX14" fmla="*/ 216694 w 571500"/>
              <a:gd name="connsiteY14" fmla="*/ 28575 h 735806"/>
              <a:gd name="connsiteX15" fmla="*/ 300038 w 571500"/>
              <a:gd name="connsiteY15" fmla="*/ 57150 h 735806"/>
              <a:gd name="connsiteX16" fmla="*/ 402432 w 571500"/>
              <a:gd name="connsiteY16" fmla="*/ 97631 h 735806"/>
              <a:gd name="connsiteX17" fmla="*/ 476250 w 571500"/>
              <a:gd name="connsiteY17" fmla="*/ 135731 h 735806"/>
              <a:gd name="connsiteX18" fmla="*/ 528638 w 571500"/>
              <a:gd name="connsiteY18" fmla="*/ 171450 h 735806"/>
              <a:gd name="connsiteX19" fmla="*/ 550069 w 571500"/>
              <a:gd name="connsiteY19" fmla="*/ 195263 h 735806"/>
              <a:gd name="connsiteX20" fmla="*/ 566738 w 571500"/>
              <a:gd name="connsiteY20" fmla="*/ 219075 h 735806"/>
              <a:gd name="connsiteX21" fmla="*/ 571500 w 571500"/>
              <a:gd name="connsiteY21" fmla="*/ 235744 h 735806"/>
              <a:gd name="connsiteX22" fmla="*/ 547688 w 571500"/>
              <a:gd name="connsiteY22" fmla="*/ 278606 h 735806"/>
              <a:gd name="connsiteX23" fmla="*/ 519113 w 571500"/>
              <a:gd name="connsiteY23" fmla="*/ 345281 h 735806"/>
              <a:gd name="connsiteX24" fmla="*/ 507207 w 571500"/>
              <a:gd name="connsiteY24" fmla="*/ 423863 h 735806"/>
              <a:gd name="connsiteX25" fmla="*/ 500063 w 571500"/>
              <a:gd name="connsiteY25" fmla="*/ 514350 h 735806"/>
              <a:gd name="connsiteX26" fmla="*/ 500063 w 571500"/>
              <a:gd name="connsiteY26" fmla="*/ 695325 h 735806"/>
              <a:gd name="connsiteX27" fmla="*/ 261938 w 571500"/>
              <a:gd name="connsiteY27" fmla="*/ 735806 h 735806"/>
              <a:gd name="connsiteX28" fmla="*/ 242888 w 571500"/>
              <a:gd name="connsiteY28" fmla="*/ 457200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1500" h="735806">
                <a:moveTo>
                  <a:pt x="242888" y="457200"/>
                </a:moveTo>
                <a:lnTo>
                  <a:pt x="235744" y="297656"/>
                </a:lnTo>
                <a:lnTo>
                  <a:pt x="230982" y="264319"/>
                </a:lnTo>
                <a:lnTo>
                  <a:pt x="195263" y="209550"/>
                </a:lnTo>
                <a:lnTo>
                  <a:pt x="164307" y="169069"/>
                </a:lnTo>
                <a:lnTo>
                  <a:pt x="114300" y="123825"/>
                </a:lnTo>
                <a:lnTo>
                  <a:pt x="83344" y="100013"/>
                </a:lnTo>
                <a:lnTo>
                  <a:pt x="23813" y="66675"/>
                </a:lnTo>
                <a:lnTo>
                  <a:pt x="9525" y="50006"/>
                </a:lnTo>
                <a:lnTo>
                  <a:pt x="0" y="28575"/>
                </a:lnTo>
                <a:lnTo>
                  <a:pt x="7144" y="9525"/>
                </a:lnTo>
                <a:lnTo>
                  <a:pt x="26194" y="0"/>
                </a:lnTo>
                <a:lnTo>
                  <a:pt x="71438" y="0"/>
                </a:lnTo>
                <a:lnTo>
                  <a:pt x="145257" y="9525"/>
                </a:lnTo>
                <a:lnTo>
                  <a:pt x="216694" y="28575"/>
                </a:lnTo>
                <a:lnTo>
                  <a:pt x="300038" y="57150"/>
                </a:lnTo>
                <a:lnTo>
                  <a:pt x="402432" y="97631"/>
                </a:lnTo>
                <a:lnTo>
                  <a:pt x="476250" y="135731"/>
                </a:lnTo>
                <a:lnTo>
                  <a:pt x="528638" y="171450"/>
                </a:lnTo>
                <a:lnTo>
                  <a:pt x="550069" y="195263"/>
                </a:lnTo>
                <a:lnTo>
                  <a:pt x="566738" y="219075"/>
                </a:lnTo>
                <a:lnTo>
                  <a:pt x="571500" y="235744"/>
                </a:lnTo>
                <a:lnTo>
                  <a:pt x="547688" y="278606"/>
                </a:lnTo>
                <a:lnTo>
                  <a:pt x="519113" y="345281"/>
                </a:lnTo>
                <a:lnTo>
                  <a:pt x="507207" y="423863"/>
                </a:lnTo>
                <a:lnTo>
                  <a:pt x="500063" y="514350"/>
                </a:lnTo>
                <a:lnTo>
                  <a:pt x="500063" y="695325"/>
                </a:lnTo>
                <a:lnTo>
                  <a:pt x="261938" y="735806"/>
                </a:lnTo>
                <a:lnTo>
                  <a:pt x="242888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E748D16-701C-D24A-8962-5599BDF3F2A5}"/>
              </a:ext>
            </a:extLst>
          </p:cNvPr>
          <p:cNvSpPr/>
          <p:nvPr/>
        </p:nvSpPr>
        <p:spPr>
          <a:xfrm>
            <a:off x="4438650" y="3216275"/>
            <a:ext cx="522288" cy="1344613"/>
          </a:xfrm>
          <a:custGeom>
            <a:avLst/>
            <a:gdLst>
              <a:gd name="connsiteX0" fmla="*/ 213456 w 522102"/>
              <a:gd name="connsiteY0" fmla="*/ 813441 h 1344197"/>
              <a:gd name="connsiteX1" fmla="*/ 178842 w 522102"/>
              <a:gd name="connsiteY1" fmla="*/ 548063 h 1344197"/>
              <a:gd name="connsiteX2" fmla="*/ 152881 w 522102"/>
              <a:gd name="connsiteY2" fmla="*/ 349030 h 1344197"/>
              <a:gd name="connsiteX3" fmla="*/ 138458 w 522102"/>
              <a:gd name="connsiteY3" fmla="*/ 274032 h 1344197"/>
              <a:gd name="connsiteX4" fmla="*/ 121151 w 522102"/>
              <a:gd name="connsiteY4" fmla="*/ 210572 h 1344197"/>
              <a:gd name="connsiteX5" fmla="*/ 74998 w 522102"/>
              <a:gd name="connsiteY5" fmla="*/ 132689 h 1344197"/>
              <a:gd name="connsiteX6" fmla="*/ 28845 w 522102"/>
              <a:gd name="connsiteY6" fmla="*/ 77883 h 1344197"/>
              <a:gd name="connsiteX7" fmla="*/ 8654 w 522102"/>
              <a:gd name="connsiteY7" fmla="*/ 54806 h 1344197"/>
              <a:gd name="connsiteX8" fmla="*/ 0 w 522102"/>
              <a:gd name="connsiteY8" fmla="*/ 43268 h 1344197"/>
              <a:gd name="connsiteX9" fmla="*/ 0 w 522102"/>
              <a:gd name="connsiteY9" fmla="*/ 20192 h 1344197"/>
              <a:gd name="connsiteX10" fmla="*/ 5769 w 522102"/>
              <a:gd name="connsiteY10" fmla="*/ 0 h 1344197"/>
              <a:gd name="connsiteX11" fmla="*/ 20192 w 522102"/>
              <a:gd name="connsiteY11" fmla="*/ 0 h 1344197"/>
              <a:gd name="connsiteX12" fmla="*/ 74998 w 522102"/>
              <a:gd name="connsiteY12" fmla="*/ 14423 h 1344197"/>
              <a:gd name="connsiteX13" fmla="*/ 167304 w 522102"/>
              <a:gd name="connsiteY13" fmla="*/ 54806 h 1344197"/>
              <a:gd name="connsiteX14" fmla="*/ 360568 w 522102"/>
              <a:gd name="connsiteY14" fmla="*/ 103844 h 1344197"/>
              <a:gd name="connsiteX15" fmla="*/ 372106 w 522102"/>
              <a:gd name="connsiteY15" fmla="*/ 282685 h 1344197"/>
              <a:gd name="connsiteX16" fmla="*/ 412490 w 522102"/>
              <a:gd name="connsiteY16" fmla="*/ 565370 h 1344197"/>
              <a:gd name="connsiteX17" fmla="*/ 438451 w 522102"/>
              <a:gd name="connsiteY17" fmla="*/ 735558 h 1344197"/>
              <a:gd name="connsiteX18" fmla="*/ 481719 w 522102"/>
              <a:gd name="connsiteY18" fmla="*/ 1064396 h 1344197"/>
              <a:gd name="connsiteX19" fmla="*/ 522102 w 522102"/>
              <a:gd name="connsiteY19" fmla="*/ 1220161 h 1344197"/>
              <a:gd name="connsiteX20" fmla="*/ 496141 w 522102"/>
              <a:gd name="connsiteY20" fmla="*/ 1298044 h 1344197"/>
              <a:gd name="connsiteX21" fmla="*/ 473065 w 522102"/>
              <a:gd name="connsiteY21" fmla="*/ 1332659 h 1344197"/>
              <a:gd name="connsiteX22" fmla="*/ 441335 w 522102"/>
              <a:gd name="connsiteY22" fmla="*/ 1344197 h 1344197"/>
              <a:gd name="connsiteX23" fmla="*/ 409605 w 522102"/>
              <a:gd name="connsiteY23" fmla="*/ 1341312 h 1344197"/>
              <a:gd name="connsiteX24" fmla="*/ 383644 w 522102"/>
              <a:gd name="connsiteY24" fmla="*/ 1326890 h 1344197"/>
              <a:gd name="connsiteX25" fmla="*/ 265378 w 522102"/>
              <a:gd name="connsiteY25" fmla="*/ 1188432 h 1344197"/>
              <a:gd name="connsiteX26" fmla="*/ 259609 w 522102"/>
              <a:gd name="connsiteY26" fmla="*/ 1153817 h 1344197"/>
              <a:gd name="connsiteX27" fmla="*/ 213456 w 522102"/>
              <a:gd name="connsiteY27" fmla="*/ 813441 h 1344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22102" h="1344197">
                <a:moveTo>
                  <a:pt x="213456" y="813441"/>
                </a:moveTo>
                <a:lnTo>
                  <a:pt x="178842" y="548063"/>
                </a:lnTo>
                <a:lnTo>
                  <a:pt x="152881" y="349030"/>
                </a:lnTo>
                <a:lnTo>
                  <a:pt x="138458" y="274032"/>
                </a:lnTo>
                <a:lnTo>
                  <a:pt x="121151" y="210572"/>
                </a:lnTo>
                <a:lnTo>
                  <a:pt x="74998" y="132689"/>
                </a:lnTo>
                <a:lnTo>
                  <a:pt x="28845" y="77883"/>
                </a:lnTo>
                <a:lnTo>
                  <a:pt x="8654" y="54806"/>
                </a:lnTo>
                <a:lnTo>
                  <a:pt x="0" y="43268"/>
                </a:lnTo>
                <a:lnTo>
                  <a:pt x="0" y="20192"/>
                </a:lnTo>
                <a:lnTo>
                  <a:pt x="5769" y="0"/>
                </a:lnTo>
                <a:lnTo>
                  <a:pt x="20192" y="0"/>
                </a:lnTo>
                <a:lnTo>
                  <a:pt x="74998" y="14423"/>
                </a:lnTo>
                <a:lnTo>
                  <a:pt x="167304" y="54806"/>
                </a:lnTo>
                <a:lnTo>
                  <a:pt x="360568" y="103844"/>
                </a:lnTo>
                <a:lnTo>
                  <a:pt x="372106" y="282685"/>
                </a:lnTo>
                <a:lnTo>
                  <a:pt x="412490" y="565370"/>
                </a:lnTo>
                <a:lnTo>
                  <a:pt x="438451" y="735558"/>
                </a:lnTo>
                <a:lnTo>
                  <a:pt x="481719" y="1064396"/>
                </a:lnTo>
                <a:lnTo>
                  <a:pt x="522102" y="1220161"/>
                </a:lnTo>
                <a:lnTo>
                  <a:pt x="496141" y="1298044"/>
                </a:lnTo>
                <a:lnTo>
                  <a:pt x="473065" y="1332659"/>
                </a:lnTo>
                <a:lnTo>
                  <a:pt x="441335" y="1344197"/>
                </a:lnTo>
                <a:lnTo>
                  <a:pt x="409605" y="1341312"/>
                </a:lnTo>
                <a:lnTo>
                  <a:pt x="383644" y="1326890"/>
                </a:lnTo>
                <a:lnTo>
                  <a:pt x="265378" y="1188432"/>
                </a:lnTo>
                <a:lnTo>
                  <a:pt x="259609" y="1153817"/>
                </a:lnTo>
                <a:lnTo>
                  <a:pt x="213456" y="81344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26CB365-E2FD-8148-903B-B8C426E2175E}"/>
              </a:ext>
            </a:extLst>
          </p:cNvPr>
          <p:cNvSpPr/>
          <p:nvPr/>
        </p:nvSpPr>
        <p:spPr>
          <a:xfrm>
            <a:off x="3951288" y="4724400"/>
            <a:ext cx="458787" cy="1058863"/>
          </a:xfrm>
          <a:custGeom>
            <a:avLst/>
            <a:gdLst>
              <a:gd name="connsiteX0" fmla="*/ 0 w 459682"/>
              <a:gd name="connsiteY0" fmla="*/ 864394 h 1059656"/>
              <a:gd name="connsiteX1" fmla="*/ 9525 w 459682"/>
              <a:gd name="connsiteY1" fmla="*/ 757238 h 1059656"/>
              <a:gd name="connsiteX2" fmla="*/ 16669 w 459682"/>
              <a:gd name="connsiteY2" fmla="*/ 731044 h 1059656"/>
              <a:gd name="connsiteX3" fmla="*/ 100012 w 459682"/>
              <a:gd name="connsiteY3" fmla="*/ 642938 h 1059656"/>
              <a:gd name="connsiteX4" fmla="*/ 180975 w 459682"/>
              <a:gd name="connsiteY4" fmla="*/ 552450 h 1059656"/>
              <a:gd name="connsiteX5" fmla="*/ 240506 w 459682"/>
              <a:gd name="connsiteY5" fmla="*/ 485775 h 1059656"/>
              <a:gd name="connsiteX6" fmla="*/ 266700 w 459682"/>
              <a:gd name="connsiteY6" fmla="*/ 435769 h 1059656"/>
              <a:gd name="connsiteX7" fmla="*/ 314325 w 459682"/>
              <a:gd name="connsiteY7" fmla="*/ 319088 h 1059656"/>
              <a:gd name="connsiteX8" fmla="*/ 340519 w 459682"/>
              <a:gd name="connsiteY8" fmla="*/ 247650 h 1059656"/>
              <a:gd name="connsiteX9" fmla="*/ 352425 w 459682"/>
              <a:gd name="connsiteY9" fmla="*/ 176213 h 1059656"/>
              <a:gd name="connsiteX10" fmla="*/ 364331 w 459682"/>
              <a:gd name="connsiteY10" fmla="*/ 100013 h 1059656"/>
              <a:gd name="connsiteX11" fmla="*/ 369094 w 459682"/>
              <a:gd name="connsiteY11" fmla="*/ 33338 h 1059656"/>
              <a:gd name="connsiteX12" fmla="*/ 371475 w 459682"/>
              <a:gd name="connsiteY12" fmla="*/ 11906 h 1059656"/>
              <a:gd name="connsiteX13" fmla="*/ 378619 w 459682"/>
              <a:gd name="connsiteY13" fmla="*/ 2381 h 1059656"/>
              <a:gd name="connsiteX14" fmla="*/ 392906 w 459682"/>
              <a:gd name="connsiteY14" fmla="*/ 0 h 1059656"/>
              <a:gd name="connsiteX15" fmla="*/ 409575 w 459682"/>
              <a:gd name="connsiteY15" fmla="*/ 7144 h 1059656"/>
              <a:gd name="connsiteX16" fmla="*/ 435769 w 459682"/>
              <a:gd name="connsiteY16" fmla="*/ 38100 h 1059656"/>
              <a:gd name="connsiteX17" fmla="*/ 442912 w 459682"/>
              <a:gd name="connsiteY17" fmla="*/ 97631 h 1059656"/>
              <a:gd name="connsiteX18" fmla="*/ 452437 w 459682"/>
              <a:gd name="connsiteY18" fmla="*/ 233363 h 1059656"/>
              <a:gd name="connsiteX19" fmla="*/ 459581 w 459682"/>
              <a:gd name="connsiteY19" fmla="*/ 350044 h 1059656"/>
              <a:gd name="connsiteX20" fmla="*/ 452437 w 459682"/>
              <a:gd name="connsiteY20" fmla="*/ 445294 h 1059656"/>
              <a:gd name="connsiteX21" fmla="*/ 440531 w 459682"/>
              <a:gd name="connsiteY21" fmla="*/ 528638 h 1059656"/>
              <a:gd name="connsiteX22" fmla="*/ 419100 w 459682"/>
              <a:gd name="connsiteY22" fmla="*/ 628650 h 1059656"/>
              <a:gd name="connsiteX23" fmla="*/ 383381 w 459682"/>
              <a:gd name="connsiteY23" fmla="*/ 733425 h 1059656"/>
              <a:gd name="connsiteX24" fmla="*/ 338137 w 459682"/>
              <a:gd name="connsiteY24" fmla="*/ 842963 h 1059656"/>
              <a:gd name="connsiteX25" fmla="*/ 285750 w 459682"/>
              <a:gd name="connsiteY25" fmla="*/ 935831 h 1059656"/>
              <a:gd name="connsiteX26" fmla="*/ 228600 w 459682"/>
              <a:gd name="connsiteY26" fmla="*/ 1000125 h 1059656"/>
              <a:gd name="connsiteX27" fmla="*/ 171450 w 459682"/>
              <a:gd name="connsiteY27" fmla="*/ 1047750 h 1059656"/>
              <a:gd name="connsiteX28" fmla="*/ 142875 w 459682"/>
              <a:gd name="connsiteY28" fmla="*/ 1057275 h 1059656"/>
              <a:gd name="connsiteX29" fmla="*/ 107156 w 459682"/>
              <a:gd name="connsiteY29" fmla="*/ 1059656 h 1059656"/>
              <a:gd name="connsiteX30" fmla="*/ 66675 w 459682"/>
              <a:gd name="connsiteY30" fmla="*/ 1050131 h 1059656"/>
              <a:gd name="connsiteX31" fmla="*/ 42862 w 459682"/>
              <a:gd name="connsiteY31" fmla="*/ 1031081 h 1059656"/>
              <a:gd name="connsiteX32" fmla="*/ 16669 w 459682"/>
              <a:gd name="connsiteY32" fmla="*/ 990600 h 1059656"/>
              <a:gd name="connsiteX33" fmla="*/ 7144 w 459682"/>
              <a:gd name="connsiteY33" fmla="*/ 947738 h 1059656"/>
              <a:gd name="connsiteX34" fmla="*/ 0 w 459682"/>
              <a:gd name="connsiteY34" fmla="*/ 864394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9682" h="1059656">
                <a:moveTo>
                  <a:pt x="0" y="864394"/>
                </a:moveTo>
                <a:lnTo>
                  <a:pt x="9525" y="757238"/>
                </a:lnTo>
                <a:lnTo>
                  <a:pt x="16669" y="731044"/>
                </a:lnTo>
                <a:lnTo>
                  <a:pt x="100012" y="642938"/>
                </a:lnTo>
                <a:lnTo>
                  <a:pt x="180975" y="552450"/>
                </a:lnTo>
                <a:lnTo>
                  <a:pt x="240506" y="485775"/>
                </a:lnTo>
                <a:lnTo>
                  <a:pt x="266700" y="435769"/>
                </a:lnTo>
                <a:lnTo>
                  <a:pt x="314325" y="319088"/>
                </a:lnTo>
                <a:lnTo>
                  <a:pt x="340519" y="247650"/>
                </a:lnTo>
                <a:lnTo>
                  <a:pt x="352425" y="176213"/>
                </a:lnTo>
                <a:lnTo>
                  <a:pt x="364331" y="100013"/>
                </a:lnTo>
                <a:lnTo>
                  <a:pt x="369094" y="33338"/>
                </a:lnTo>
                <a:lnTo>
                  <a:pt x="371475" y="11906"/>
                </a:lnTo>
                <a:lnTo>
                  <a:pt x="378619" y="2381"/>
                </a:lnTo>
                <a:lnTo>
                  <a:pt x="392906" y="0"/>
                </a:lnTo>
                <a:lnTo>
                  <a:pt x="409575" y="7144"/>
                </a:lnTo>
                <a:lnTo>
                  <a:pt x="435769" y="38100"/>
                </a:lnTo>
                <a:lnTo>
                  <a:pt x="442912" y="97631"/>
                </a:lnTo>
                <a:cubicBezTo>
                  <a:pt x="446143" y="142871"/>
                  <a:pt x="452437" y="188008"/>
                  <a:pt x="452437" y="233363"/>
                </a:cubicBezTo>
                <a:cubicBezTo>
                  <a:pt x="459682" y="346865"/>
                  <a:pt x="459581" y="307899"/>
                  <a:pt x="459581" y="350044"/>
                </a:cubicBezTo>
                <a:lnTo>
                  <a:pt x="452437" y="445294"/>
                </a:lnTo>
                <a:lnTo>
                  <a:pt x="440531" y="528638"/>
                </a:lnTo>
                <a:lnTo>
                  <a:pt x="419100" y="628650"/>
                </a:lnTo>
                <a:lnTo>
                  <a:pt x="383381" y="733425"/>
                </a:lnTo>
                <a:lnTo>
                  <a:pt x="338137" y="842963"/>
                </a:lnTo>
                <a:lnTo>
                  <a:pt x="285750" y="935831"/>
                </a:lnTo>
                <a:lnTo>
                  <a:pt x="228600" y="1000125"/>
                </a:lnTo>
                <a:lnTo>
                  <a:pt x="171450" y="1047750"/>
                </a:lnTo>
                <a:lnTo>
                  <a:pt x="142875" y="1057275"/>
                </a:lnTo>
                <a:lnTo>
                  <a:pt x="107156" y="1059656"/>
                </a:lnTo>
                <a:lnTo>
                  <a:pt x="66675" y="1050131"/>
                </a:lnTo>
                <a:lnTo>
                  <a:pt x="42862" y="1031081"/>
                </a:lnTo>
                <a:lnTo>
                  <a:pt x="16669" y="990600"/>
                </a:lnTo>
                <a:lnTo>
                  <a:pt x="7144" y="947738"/>
                </a:lnTo>
                <a:lnTo>
                  <a:pt x="0" y="8643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B5589F5-F266-404A-97C7-3F4B40671A08}"/>
              </a:ext>
            </a:extLst>
          </p:cNvPr>
          <p:cNvSpPr/>
          <p:nvPr/>
        </p:nvSpPr>
        <p:spPr>
          <a:xfrm>
            <a:off x="4765675" y="4840288"/>
            <a:ext cx="2438400" cy="1047750"/>
          </a:xfrm>
          <a:custGeom>
            <a:avLst/>
            <a:gdLst>
              <a:gd name="connsiteX0" fmla="*/ 762000 w 2438400"/>
              <a:gd name="connsiteY0" fmla="*/ 864394 h 1047750"/>
              <a:gd name="connsiteX1" fmla="*/ 592932 w 2438400"/>
              <a:gd name="connsiteY1" fmla="*/ 771525 h 1047750"/>
              <a:gd name="connsiteX2" fmla="*/ 490538 w 2438400"/>
              <a:gd name="connsiteY2" fmla="*/ 692944 h 1047750"/>
              <a:gd name="connsiteX3" fmla="*/ 378619 w 2438400"/>
              <a:gd name="connsiteY3" fmla="*/ 585788 h 1047750"/>
              <a:gd name="connsiteX4" fmla="*/ 252413 w 2438400"/>
              <a:gd name="connsiteY4" fmla="*/ 445294 h 1047750"/>
              <a:gd name="connsiteX5" fmla="*/ 161925 w 2438400"/>
              <a:gd name="connsiteY5" fmla="*/ 316707 h 1047750"/>
              <a:gd name="connsiteX6" fmla="*/ 76200 w 2438400"/>
              <a:gd name="connsiteY6" fmla="*/ 173832 h 1047750"/>
              <a:gd name="connsiteX7" fmla="*/ 26194 w 2438400"/>
              <a:gd name="connsiteY7" fmla="*/ 76200 h 1047750"/>
              <a:gd name="connsiteX8" fmla="*/ 2382 w 2438400"/>
              <a:gd name="connsiteY8" fmla="*/ 30957 h 1047750"/>
              <a:gd name="connsiteX9" fmla="*/ 0 w 2438400"/>
              <a:gd name="connsiteY9" fmla="*/ 14288 h 1047750"/>
              <a:gd name="connsiteX10" fmla="*/ 4763 w 2438400"/>
              <a:gd name="connsiteY10" fmla="*/ 0 h 1047750"/>
              <a:gd name="connsiteX11" fmla="*/ 26194 w 2438400"/>
              <a:gd name="connsiteY11" fmla="*/ 2382 h 1047750"/>
              <a:gd name="connsiteX12" fmla="*/ 47625 w 2438400"/>
              <a:gd name="connsiteY12" fmla="*/ 7144 h 1047750"/>
              <a:gd name="connsiteX13" fmla="*/ 102394 w 2438400"/>
              <a:gd name="connsiteY13" fmla="*/ 76200 h 1047750"/>
              <a:gd name="connsiteX14" fmla="*/ 195263 w 2438400"/>
              <a:gd name="connsiteY14" fmla="*/ 190500 h 1047750"/>
              <a:gd name="connsiteX15" fmla="*/ 273844 w 2438400"/>
              <a:gd name="connsiteY15" fmla="*/ 271463 h 1047750"/>
              <a:gd name="connsiteX16" fmla="*/ 359569 w 2438400"/>
              <a:gd name="connsiteY16" fmla="*/ 357188 h 1047750"/>
              <a:gd name="connsiteX17" fmla="*/ 452438 w 2438400"/>
              <a:gd name="connsiteY17" fmla="*/ 442913 h 1047750"/>
              <a:gd name="connsiteX18" fmla="*/ 564357 w 2438400"/>
              <a:gd name="connsiteY18" fmla="*/ 535782 h 1047750"/>
              <a:gd name="connsiteX19" fmla="*/ 695325 w 2438400"/>
              <a:gd name="connsiteY19" fmla="*/ 621507 h 1047750"/>
              <a:gd name="connsiteX20" fmla="*/ 809625 w 2438400"/>
              <a:gd name="connsiteY20" fmla="*/ 676275 h 1047750"/>
              <a:gd name="connsiteX21" fmla="*/ 931069 w 2438400"/>
              <a:gd name="connsiteY21" fmla="*/ 714375 h 1047750"/>
              <a:gd name="connsiteX22" fmla="*/ 1073944 w 2438400"/>
              <a:gd name="connsiteY22" fmla="*/ 747713 h 1047750"/>
              <a:gd name="connsiteX23" fmla="*/ 1250157 w 2438400"/>
              <a:gd name="connsiteY23" fmla="*/ 773907 h 1047750"/>
              <a:gd name="connsiteX24" fmla="*/ 1433513 w 2438400"/>
              <a:gd name="connsiteY24" fmla="*/ 790575 h 1047750"/>
              <a:gd name="connsiteX25" fmla="*/ 1640682 w 2438400"/>
              <a:gd name="connsiteY25" fmla="*/ 797719 h 1047750"/>
              <a:gd name="connsiteX26" fmla="*/ 1778794 w 2438400"/>
              <a:gd name="connsiteY26" fmla="*/ 795338 h 1047750"/>
              <a:gd name="connsiteX27" fmla="*/ 1831182 w 2438400"/>
              <a:gd name="connsiteY27" fmla="*/ 790575 h 1047750"/>
              <a:gd name="connsiteX28" fmla="*/ 1871663 w 2438400"/>
              <a:gd name="connsiteY28" fmla="*/ 778669 h 1047750"/>
              <a:gd name="connsiteX29" fmla="*/ 2178844 w 2438400"/>
              <a:gd name="connsiteY29" fmla="*/ 669132 h 1047750"/>
              <a:gd name="connsiteX30" fmla="*/ 2302669 w 2438400"/>
              <a:gd name="connsiteY30" fmla="*/ 716757 h 1047750"/>
              <a:gd name="connsiteX31" fmla="*/ 2390775 w 2438400"/>
              <a:gd name="connsiteY31" fmla="*/ 759619 h 1047750"/>
              <a:gd name="connsiteX32" fmla="*/ 2424113 w 2438400"/>
              <a:gd name="connsiteY32" fmla="*/ 785813 h 1047750"/>
              <a:gd name="connsiteX33" fmla="*/ 2438400 w 2438400"/>
              <a:gd name="connsiteY33" fmla="*/ 814388 h 1047750"/>
              <a:gd name="connsiteX34" fmla="*/ 2431257 w 2438400"/>
              <a:gd name="connsiteY34" fmla="*/ 852488 h 1047750"/>
              <a:gd name="connsiteX35" fmla="*/ 2390775 w 2438400"/>
              <a:gd name="connsiteY35" fmla="*/ 912019 h 1047750"/>
              <a:gd name="connsiteX36" fmla="*/ 2352675 w 2438400"/>
              <a:gd name="connsiteY36" fmla="*/ 952500 h 1047750"/>
              <a:gd name="connsiteX37" fmla="*/ 2264569 w 2438400"/>
              <a:gd name="connsiteY37" fmla="*/ 973932 h 1047750"/>
              <a:gd name="connsiteX38" fmla="*/ 2083594 w 2438400"/>
              <a:gd name="connsiteY38" fmla="*/ 1012032 h 1047750"/>
              <a:gd name="connsiteX39" fmla="*/ 1890713 w 2438400"/>
              <a:gd name="connsiteY39" fmla="*/ 1033463 h 1047750"/>
              <a:gd name="connsiteX40" fmla="*/ 1640682 w 2438400"/>
              <a:gd name="connsiteY40" fmla="*/ 1047750 h 1047750"/>
              <a:gd name="connsiteX41" fmla="*/ 1438275 w 2438400"/>
              <a:gd name="connsiteY41" fmla="*/ 1038225 h 1047750"/>
              <a:gd name="connsiteX42" fmla="*/ 1293019 w 2438400"/>
              <a:gd name="connsiteY42" fmla="*/ 1021557 h 1047750"/>
              <a:gd name="connsiteX43" fmla="*/ 1154907 w 2438400"/>
              <a:gd name="connsiteY43" fmla="*/ 995363 h 1047750"/>
              <a:gd name="connsiteX44" fmla="*/ 1028700 w 2438400"/>
              <a:gd name="connsiteY44" fmla="*/ 966788 h 1047750"/>
              <a:gd name="connsiteX45" fmla="*/ 914400 w 2438400"/>
              <a:gd name="connsiteY45" fmla="*/ 931069 h 1047750"/>
              <a:gd name="connsiteX46" fmla="*/ 762000 w 2438400"/>
              <a:gd name="connsiteY46" fmla="*/ 864394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38400" h="1047750">
                <a:moveTo>
                  <a:pt x="762000" y="864394"/>
                </a:moveTo>
                <a:lnTo>
                  <a:pt x="592932" y="771525"/>
                </a:lnTo>
                <a:lnTo>
                  <a:pt x="490538" y="692944"/>
                </a:lnTo>
                <a:lnTo>
                  <a:pt x="378619" y="585788"/>
                </a:lnTo>
                <a:lnTo>
                  <a:pt x="252413" y="445294"/>
                </a:lnTo>
                <a:lnTo>
                  <a:pt x="161925" y="316707"/>
                </a:lnTo>
                <a:lnTo>
                  <a:pt x="76200" y="173832"/>
                </a:lnTo>
                <a:lnTo>
                  <a:pt x="26194" y="76200"/>
                </a:lnTo>
                <a:lnTo>
                  <a:pt x="2382" y="30957"/>
                </a:lnTo>
                <a:lnTo>
                  <a:pt x="0" y="14288"/>
                </a:lnTo>
                <a:lnTo>
                  <a:pt x="4763" y="0"/>
                </a:lnTo>
                <a:lnTo>
                  <a:pt x="26194" y="2382"/>
                </a:lnTo>
                <a:lnTo>
                  <a:pt x="47625" y="7144"/>
                </a:lnTo>
                <a:lnTo>
                  <a:pt x="102394" y="76200"/>
                </a:lnTo>
                <a:lnTo>
                  <a:pt x="195263" y="190500"/>
                </a:lnTo>
                <a:lnTo>
                  <a:pt x="273844" y="271463"/>
                </a:lnTo>
                <a:lnTo>
                  <a:pt x="359569" y="357188"/>
                </a:lnTo>
                <a:lnTo>
                  <a:pt x="452438" y="442913"/>
                </a:lnTo>
                <a:lnTo>
                  <a:pt x="564357" y="535782"/>
                </a:lnTo>
                <a:lnTo>
                  <a:pt x="695325" y="621507"/>
                </a:lnTo>
                <a:lnTo>
                  <a:pt x="809625" y="676275"/>
                </a:lnTo>
                <a:lnTo>
                  <a:pt x="931069" y="714375"/>
                </a:lnTo>
                <a:lnTo>
                  <a:pt x="1073944" y="747713"/>
                </a:lnTo>
                <a:lnTo>
                  <a:pt x="1250157" y="773907"/>
                </a:lnTo>
                <a:lnTo>
                  <a:pt x="1433513" y="790575"/>
                </a:lnTo>
                <a:lnTo>
                  <a:pt x="1640682" y="797719"/>
                </a:lnTo>
                <a:lnTo>
                  <a:pt x="1778794" y="795338"/>
                </a:lnTo>
                <a:lnTo>
                  <a:pt x="1831182" y="790575"/>
                </a:lnTo>
                <a:lnTo>
                  <a:pt x="1871663" y="778669"/>
                </a:lnTo>
                <a:lnTo>
                  <a:pt x="2178844" y="669132"/>
                </a:lnTo>
                <a:lnTo>
                  <a:pt x="2302669" y="716757"/>
                </a:lnTo>
                <a:lnTo>
                  <a:pt x="2390775" y="759619"/>
                </a:lnTo>
                <a:lnTo>
                  <a:pt x="2424113" y="785813"/>
                </a:lnTo>
                <a:lnTo>
                  <a:pt x="2438400" y="814388"/>
                </a:lnTo>
                <a:lnTo>
                  <a:pt x="2431257" y="852488"/>
                </a:lnTo>
                <a:lnTo>
                  <a:pt x="2390775" y="912019"/>
                </a:lnTo>
                <a:lnTo>
                  <a:pt x="2352675" y="952500"/>
                </a:lnTo>
                <a:lnTo>
                  <a:pt x="2264569" y="973932"/>
                </a:lnTo>
                <a:lnTo>
                  <a:pt x="2083594" y="1012032"/>
                </a:lnTo>
                <a:lnTo>
                  <a:pt x="1890713" y="1033463"/>
                </a:lnTo>
                <a:lnTo>
                  <a:pt x="1640682" y="1047750"/>
                </a:lnTo>
                <a:lnTo>
                  <a:pt x="1438275" y="1038225"/>
                </a:lnTo>
                <a:lnTo>
                  <a:pt x="1293019" y="1021557"/>
                </a:lnTo>
                <a:lnTo>
                  <a:pt x="1154907" y="995363"/>
                </a:lnTo>
                <a:lnTo>
                  <a:pt x="1028700" y="966788"/>
                </a:lnTo>
                <a:lnTo>
                  <a:pt x="914400" y="931069"/>
                </a:lnTo>
                <a:lnTo>
                  <a:pt x="762000" y="8643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E367C36-2A91-1743-B943-13FE5E40773B}"/>
              </a:ext>
            </a:extLst>
          </p:cNvPr>
          <p:cNvSpPr/>
          <p:nvPr/>
        </p:nvSpPr>
        <p:spPr>
          <a:xfrm>
            <a:off x="5386388" y="4519613"/>
            <a:ext cx="495300" cy="644525"/>
          </a:xfrm>
          <a:custGeom>
            <a:avLst/>
            <a:gdLst>
              <a:gd name="connsiteX0" fmla="*/ 145256 w 495300"/>
              <a:gd name="connsiteY0" fmla="*/ 397668 h 645318"/>
              <a:gd name="connsiteX1" fmla="*/ 100012 w 495300"/>
              <a:gd name="connsiteY1" fmla="*/ 319087 h 645318"/>
              <a:gd name="connsiteX2" fmla="*/ 59531 w 495300"/>
              <a:gd name="connsiteY2" fmla="*/ 226218 h 645318"/>
              <a:gd name="connsiteX3" fmla="*/ 28575 w 495300"/>
              <a:gd name="connsiteY3" fmla="*/ 138112 h 645318"/>
              <a:gd name="connsiteX4" fmla="*/ 7143 w 495300"/>
              <a:gd name="connsiteY4" fmla="*/ 64293 h 645318"/>
              <a:gd name="connsiteX5" fmla="*/ 0 w 495300"/>
              <a:gd name="connsiteY5" fmla="*/ 33337 h 645318"/>
              <a:gd name="connsiteX6" fmla="*/ 0 w 495300"/>
              <a:gd name="connsiteY6" fmla="*/ 11906 h 645318"/>
              <a:gd name="connsiteX7" fmla="*/ 7143 w 495300"/>
              <a:gd name="connsiteY7" fmla="*/ 4762 h 645318"/>
              <a:gd name="connsiteX8" fmla="*/ 21431 w 495300"/>
              <a:gd name="connsiteY8" fmla="*/ 0 h 645318"/>
              <a:gd name="connsiteX9" fmla="*/ 40481 w 495300"/>
              <a:gd name="connsiteY9" fmla="*/ 9525 h 645318"/>
              <a:gd name="connsiteX10" fmla="*/ 66675 w 495300"/>
              <a:gd name="connsiteY10" fmla="*/ 52387 h 645318"/>
              <a:gd name="connsiteX11" fmla="*/ 114300 w 495300"/>
              <a:gd name="connsiteY11" fmla="*/ 126206 h 645318"/>
              <a:gd name="connsiteX12" fmla="*/ 159543 w 495300"/>
              <a:gd name="connsiteY12" fmla="*/ 176212 h 645318"/>
              <a:gd name="connsiteX13" fmla="*/ 197643 w 495300"/>
              <a:gd name="connsiteY13" fmla="*/ 207168 h 645318"/>
              <a:gd name="connsiteX14" fmla="*/ 242887 w 495300"/>
              <a:gd name="connsiteY14" fmla="*/ 223837 h 645318"/>
              <a:gd name="connsiteX15" fmla="*/ 490537 w 495300"/>
              <a:gd name="connsiteY15" fmla="*/ 545306 h 645318"/>
              <a:gd name="connsiteX16" fmla="*/ 495300 w 495300"/>
              <a:gd name="connsiteY16" fmla="*/ 600075 h 645318"/>
              <a:gd name="connsiteX17" fmla="*/ 488156 w 495300"/>
              <a:gd name="connsiteY17" fmla="*/ 626268 h 645318"/>
              <a:gd name="connsiteX18" fmla="*/ 473868 w 495300"/>
              <a:gd name="connsiteY18" fmla="*/ 638175 h 645318"/>
              <a:gd name="connsiteX19" fmla="*/ 452437 w 495300"/>
              <a:gd name="connsiteY19" fmla="*/ 645318 h 645318"/>
              <a:gd name="connsiteX20" fmla="*/ 416718 w 495300"/>
              <a:gd name="connsiteY20" fmla="*/ 645318 h 645318"/>
              <a:gd name="connsiteX21" fmla="*/ 364331 w 495300"/>
              <a:gd name="connsiteY21" fmla="*/ 631031 h 645318"/>
              <a:gd name="connsiteX22" fmla="*/ 307181 w 495300"/>
              <a:gd name="connsiteY22" fmla="*/ 597693 h 645318"/>
              <a:gd name="connsiteX23" fmla="*/ 271462 w 495300"/>
              <a:gd name="connsiteY23" fmla="*/ 566737 h 645318"/>
              <a:gd name="connsiteX24" fmla="*/ 226218 w 495300"/>
              <a:gd name="connsiteY24" fmla="*/ 519112 h 645318"/>
              <a:gd name="connsiteX25" fmla="*/ 145256 w 495300"/>
              <a:gd name="connsiteY25" fmla="*/ 397668 h 64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95300" h="645318">
                <a:moveTo>
                  <a:pt x="145256" y="397668"/>
                </a:moveTo>
                <a:lnTo>
                  <a:pt x="100012" y="319087"/>
                </a:lnTo>
                <a:lnTo>
                  <a:pt x="59531" y="226218"/>
                </a:lnTo>
                <a:lnTo>
                  <a:pt x="28575" y="138112"/>
                </a:lnTo>
                <a:lnTo>
                  <a:pt x="7143" y="64293"/>
                </a:lnTo>
                <a:lnTo>
                  <a:pt x="0" y="33337"/>
                </a:lnTo>
                <a:lnTo>
                  <a:pt x="0" y="11906"/>
                </a:lnTo>
                <a:lnTo>
                  <a:pt x="7143" y="4762"/>
                </a:lnTo>
                <a:lnTo>
                  <a:pt x="21431" y="0"/>
                </a:lnTo>
                <a:lnTo>
                  <a:pt x="40481" y="9525"/>
                </a:lnTo>
                <a:lnTo>
                  <a:pt x="66675" y="52387"/>
                </a:lnTo>
                <a:lnTo>
                  <a:pt x="114300" y="126206"/>
                </a:lnTo>
                <a:lnTo>
                  <a:pt x="159543" y="176212"/>
                </a:lnTo>
                <a:lnTo>
                  <a:pt x="197643" y="207168"/>
                </a:lnTo>
                <a:lnTo>
                  <a:pt x="242887" y="223837"/>
                </a:lnTo>
                <a:lnTo>
                  <a:pt x="490537" y="545306"/>
                </a:lnTo>
                <a:lnTo>
                  <a:pt x="495300" y="600075"/>
                </a:lnTo>
                <a:lnTo>
                  <a:pt x="488156" y="626268"/>
                </a:lnTo>
                <a:lnTo>
                  <a:pt x="473868" y="638175"/>
                </a:lnTo>
                <a:lnTo>
                  <a:pt x="452437" y="645318"/>
                </a:lnTo>
                <a:lnTo>
                  <a:pt x="416718" y="645318"/>
                </a:lnTo>
                <a:lnTo>
                  <a:pt x="364331" y="631031"/>
                </a:lnTo>
                <a:lnTo>
                  <a:pt x="307181" y="597693"/>
                </a:lnTo>
                <a:lnTo>
                  <a:pt x="271462" y="566737"/>
                </a:lnTo>
                <a:lnTo>
                  <a:pt x="226218" y="519112"/>
                </a:lnTo>
                <a:lnTo>
                  <a:pt x="145256" y="3976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4FAC904-8C3C-4B48-83C1-BA8DBEF0A32A}"/>
              </a:ext>
            </a:extLst>
          </p:cNvPr>
          <p:cNvSpPr/>
          <p:nvPr/>
        </p:nvSpPr>
        <p:spPr>
          <a:xfrm>
            <a:off x="6586538" y="4373563"/>
            <a:ext cx="614362" cy="762000"/>
          </a:xfrm>
          <a:custGeom>
            <a:avLst/>
            <a:gdLst>
              <a:gd name="connsiteX0" fmla="*/ 361950 w 614362"/>
              <a:gd name="connsiteY0" fmla="*/ 550069 h 762000"/>
              <a:gd name="connsiteX1" fmla="*/ 340518 w 614362"/>
              <a:gd name="connsiteY1" fmla="*/ 452438 h 762000"/>
              <a:gd name="connsiteX2" fmla="*/ 314325 w 614362"/>
              <a:gd name="connsiteY2" fmla="*/ 385763 h 762000"/>
              <a:gd name="connsiteX3" fmla="*/ 269081 w 614362"/>
              <a:gd name="connsiteY3" fmla="*/ 309563 h 762000"/>
              <a:gd name="connsiteX4" fmla="*/ 207168 w 614362"/>
              <a:gd name="connsiteY4" fmla="*/ 228600 h 762000"/>
              <a:gd name="connsiteX5" fmla="*/ 147637 w 614362"/>
              <a:gd name="connsiteY5" fmla="*/ 164307 h 762000"/>
              <a:gd name="connsiteX6" fmla="*/ 71437 w 614362"/>
              <a:gd name="connsiteY6" fmla="*/ 97632 h 762000"/>
              <a:gd name="connsiteX7" fmla="*/ 19050 w 614362"/>
              <a:gd name="connsiteY7" fmla="*/ 50007 h 762000"/>
              <a:gd name="connsiteX8" fmla="*/ 0 w 614362"/>
              <a:gd name="connsiteY8" fmla="*/ 30957 h 762000"/>
              <a:gd name="connsiteX9" fmla="*/ 0 w 614362"/>
              <a:gd name="connsiteY9" fmla="*/ 19050 h 762000"/>
              <a:gd name="connsiteX10" fmla="*/ 0 w 614362"/>
              <a:gd name="connsiteY10" fmla="*/ 9525 h 762000"/>
              <a:gd name="connsiteX11" fmla="*/ 4762 w 614362"/>
              <a:gd name="connsiteY11" fmla="*/ 0 h 762000"/>
              <a:gd name="connsiteX12" fmla="*/ 28575 w 614362"/>
              <a:gd name="connsiteY12" fmla="*/ 0 h 762000"/>
              <a:gd name="connsiteX13" fmla="*/ 78581 w 614362"/>
              <a:gd name="connsiteY13" fmla="*/ 11907 h 762000"/>
              <a:gd name="connsiteX14" fmla="*/ 195262 w 614362"/>
              <a:gd name="connsiteY14" fmla="*/ 76200 h 762000"/>
              <a:gd name="connsiteX15" fmla="*/ 338137 w 614362"/>
              <a:gd name="connsiteY15" fmla="*/ 166688 h 762000"/>
              <a:gd name="connsiteX16" fmla="*/ 457200 w 614362"/>
              <a:gd name="connsiteY16" fmla="*/ 259557 h 762000"/>
              <a:gd name="connsiteX17" fmla="*/ 507206 w 614362"/>
              <a:gd name="connsiteY17" fmla="*/ 311944 h 762000"/>
              <a:gd name="connsiteX18" fmla="*/ 542925 w 614362"/>
              <a:gd name="connsiteY18" fmla="*/ 366713 h 762000"/>
              <a:gd name="connsiteX19" fmla="*/ 571500 w 614362"/>
              <a:gd name="connsiteY19" fmla="*/ 419100 h 762000"/>
              <a:gd name="connsiteX20" fmla="*/ 590550 w 614362"/>
              <a:gd name="connsiteY20" fmla="*/ 461963 h 762000"/>
              <a:gd name="connsiteX21" fmla="*/ 607218 w 614362"/>
              <a:gd name="connsiteY21" fmla="*/ 528638 h 762000"/>
              <a:gd name="connsiteX22" fmla="*/ 614362 w 614362"/>
              <a:gd name="connsiteY22" fmla="*/ 569119 h 762000"/>
              <a:gd name="connsiteX23" fmla="*/ 614362 w 614362"/>
              <a:gd name="connsiteY23" fmla="*/ 626269 h 762000"/>
              <a:gd name="connsiteX24" fmla="*/ 604837 w 614362"/>
              <a:gd name="connsiteY24" fmla="*/ 673894 h 762000"/>
              <a:gd name="connsiteX25" fmla="*/ 581025 w 614362"/>
              <a:gd name="connsiteY25" fmla="*/ 719138 h 762000"/>
              <a:gd name="connsiteX26" fmla="*/ 552450 w 614362"/>
              <a:gd name="connsiteY26" fmla="*/ 747713 h 762000"/>
              <a:gd name="connsiteX27" fmla="*/ 528637 w 614362"/>
              <a:gd name="connsiteY27" fmla="*/ 759619 h 762000"/>
              <a:gd name="connsiteX28" fmla="*/ 492918 w 614362"/>
              <a:gd name="connsiteY28" fmla="*/ 762000 h 762000"/>
              <a:gd name="connsiteX29" fmla="*/ 459581 w 614362"/>
              <a:gd name="connsiteY29" fmla="*/ 740569 h 762000"/>
              <a:gd name="connsiteX30" fmla="*/ 428625 w 614362"/>
              <a:gd name="connsiteY30" fmla="*/ 707232 h 762000"/>
              <a:gd name="connsiteX31" fmla="*/ 400050 w 614362"/>
              <a:gd name="connsiteY31" fmla="*/ 661988 h 762000"/>
              <a:gd name="connsiteX32" fmla="*/ 361950 w 614362"/>
              <a:gd name="connsiteY32" fmla="*/ 550069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14362" h="762000">
                <a:moveTo>
                  <a:pt x="361950" y="550069"/>
                </a:moveTo>
                <a:lnTo>
                  <a:pt x="340518" y="452438"/>
                </a:lnTo>
                <a:lnTo>
                  <a:pt x="314325" y="385763"/>
                </a:lnTo>
                <a:lnTo>
                  <a:pt x="269081" y="309563"/>
                </a:lnTo>
                <a:lnTo>
                  <a:pt x="207168" y="228600"/>
                </a:lnTo>
                <a:lnTo>
                  <a:pt x="147637" y="164307"/>
                </a:lnTo>
                <a:lnTo>
                  <a:pt x="71437" y="97632"/>
                </a:lnTo>
                <a:lnTo>
                  <a:pt x="19050" y="50007"/>
                </a:lnTo>
                <a:lnTo>
                  <a:pt x="0" y="30957"/>
                </a:lnTo>
                <a:lnTo>
                  <a:pt x="0" y="19050"/>
                </a:lnTo>
                <a:lnTo>
                  <a:pt x="0" y="9525"/>
                </a:lnTo>
                <a:lnTo>
                  <a:pt x="4762" y="0"/>
                </a:lnTo>
                <a:lnTo>
                  <a:pt x="28575" y="0"/>
                </a:lnTo>
                <a:lnTo>
                  <a:pt x="78581" y="11907"/>
                </a:lnTo>
                <a:lnTo>
                  <a:pt x="195262" y="76200"/>
                </a:lnTo>
                <a:lnTo>
                  <a:pt x="338137" y="166688"/>
                </a:lnTo>
                <a:lnTo>
                  <a:pt x="457200" y="259557"/>
                </a:lnTo>
                <a:lnTo>
                  <a:pt x="507206" y="311944"/>
                </a:lnTo>
                <a:lnTo>
                  <a:pt x="542925" y="366713"/>
                </a:lnTo>
                <a:lnTo>
                  <a:pt x="571500" y="419100"/>
                </a:lnTo>
                <a:lnTo>
                  <a:pt x="590550" y="461963"/>
                </a:lnTo>
                <a:lnTo>
                  <a:pt x="607218" y="528638"/>
                </a:lnTo>
                <a:lnTo>
                  <a:pt x="614362" y="569119"/>
                </a:lnTo>
                <a:lnTo>
                  <a:pt x="614362" y="626269"/>
                </a:lnTo>
                <a:lnTo>
                  <a:pt x="604837" y="673894"/>
                </a:lnTo>
                <a:lnTo>
                  <a:pt x="581025" y="719138"/>
                </a:lnTo>
                <a:lnTo>
                  <a:pt x="552450" y="747713"/>
                </a:lnTo>
                <a:lnTo>
                  <a:pt x="528637" y="759619"/>
                </a:lnTo>
                <a:lnTo>
                  <a:pt x="492918" y="762000"/>
                </a:lnTo>
                <a:lnTo>
                  <a:pt x="459581" y="740569"/>
                </a:lnTo>
                <a:lnTo>
                  <a:pt x="428625" y="707232"/>
                </a:lnTo>
                <a:lnTo>
                  <a:pt x="400050" y="661988"/>
                </a:lnTo>
                <a:lnTo>
                  <a:pt x="361950" y="550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F34D102-FD4B-CE49-B232-67885033753E}"/>
              </a:ext>
            </a:extLst>
          </p:cNvPr>
          <p:cNvSpPr/>
          <p:nvPr/>
        </p:nvSpPr>
        <p:spPr>
          <a:xfrm rot="16200000">
            <a:off x="1943894" y="2035969"/>
            <a:ext cx="2384425" cy="1503363"/>
          </a:xfrm>
          <a:custGeom>
            <a:avLst/>
            <a:gdLst>
              <a:gd name="connsiteX0" fmla="*/ 700087 w 2383631"/>
              <a:gd name="connsiteY0" fmla="*/ 654843 h 1502568"/>
              <a:gd name="connsiteX1" fmla="*/ 526256 w 2383631"/>
              <a:gd name="connsiteY1" fmla="*/ 528637 h 1502568"/>
              <a:gd name="connsiteX2" fmla="*/ 366712 w 2383631"/>
              <a:gd name="connsiteY2" fmla="*/ 404812 h 1502568"/>
              <a:gd name="connsiteX3" fmla="*/ 183356 w 2383631"/>
              <a:gd name="connsiteY3" fmla="*/ 242887 h 1502568"/>
              <a:gd name="connsiteX4" fmla="*/ 28575 w 2383631"/>
              <a:gd name="connsiteY4" fmla="*/ 88106 h 1502568"/>
              <a:gd name="connsiteX5" fmla="*/ 14287 w 2383631"/>
              <a:gd name="connsiteY5" fmla="*/ 69056 h 1502568"/>
              <a:gd name="connsiteX6" fmla="*/ 4762 w 2383631"/>
              <a:gd name="connsiteY6" fmla="*/ 47625 h 1502568"/>
              <a:gd name="connsiteX7" fmla="*/ 0 w 2383631"/>
              <a:gd name="connsiteY7" fmla="*/ 28575 h 1502568"/>
              <a:gd name="connsiteX8" fmla="*/ 2381 w 2383631"/>
              <a:gd name="connsiteY8" fmla="*/ 11906 h 1502568"/>
              <a:gd name="connsiteX9" fmla="*/ 9525 w 2383631"/>
              <a:gd name="connsiteY9" fmla="*/ 2381 h 1502568"/>
              <a:gd name="connsiteX10" fmla="*/ 33337 w 2383631"/>
              <a:gd name="connsiteY10" fmla="*/ 0 h 1502568"/>
              <a:gd name="connsiteX11" fmla="*/ 73819 w 2383631"/>
              <a:gd name="connsiteY11" fmla="*/ 21431 h 1502568"/>
              <a:gd name="connsiteX12" fmla="*/ 321469 w 2383631"/>
              <a:gd name="connsiteY12" fmla="*/ 195262 h 1502568"/>
              <a:gd name="connsiteX13" fmla="*/ 538162 w 2383631"/>
              <a:gd name="connsiteY13" fmla="*/ 338137 h 1502568"/>
              <a:gd name="connsiteX14" fmla="*/ 892969 w 2383631"/>
              <a:gd name="connsiteY14" fmla="*/ 557212 h 1502568"/>
              <a:gd name="connsiteX15" fmla="*/ 1250156 w 2383631"/>
              <a:gd name="connsiteY15" fmla="*/ 766762 h 1502568"/>
              <a:gd name="connsiteX16" fmla="*/ 1497806 w 2383631"/>
              <a:gd name="connsiteY16" fmla="*/ 890587 h 1502568"/>
              <a:gd name="connsiteX17" fmla="*/ 1764506 w 2383631"/>
              <a:gd name="connsiteY17" fmla="*/ 1007268 h 1502568"/>
              <a:gd name="connsiteX18" fmla="*/ 2000250 w 2383631"/>
              <a:gd name="connsiteY18" fmla="*/ 1104900 h 1502568"/>
              <a:gd name="connsiteX19" fmla="*/ 2064544 w 2383631"/>
              <a:gd name="connsiteY19" fmla="*/ 1123950 h 1502568"/>
              <a:gd name="connsiteX20" fmla="*/ 2105025 w 2383631"/>
              <a:gd name="connsiteY20" fmla="*/ 1131093 h 1502568"/>
              <a:gd name="connsiteX21" fmla="*/ 2140744 w 2383631"/>
              <a:gd name="connsiteY21" fmla="*/ 1133475 h 1502568"/>
              <a:gd name="connsiteX22" fmla="*/ 2178844 w 2383631"/>
              <a:gd name="connsiteY22" fmla="*/ 1121568 h 1502568"/>
              <a:gd name="connsiteX23" fmla="*/ 2235994 w 2383631"/>
              <a:gd name="connsiteY23" fmla="*/ 1095375 h 1502568"/>
              <a:gd name="connsiteX24" fmla="*/ 2274094 w 2383631"/>
              <a:gd name="connsiteY24" fmla="*/ 1066800 h 1502568"/>
              <a:gd name="connsiteX25" fmla="*/ 2307431 w 2383631"/>
              <a:gd name="connsiteY25" fmla="*/ 1023937 h 1502568"/>
              <a:gd name="connsiteX26" fmla="*/ 2316956 w 2383631"/>
              <a:gd name="connsiteY26" fmla="*/ 995362 h 1502568"/>
              <a:gd name="connsiteX27" fmla="*/ 2328862 w 2383631"/>
              <a:gd name="connsiteY27" fmla="*/ 978693 h 1502568"/>
              <a:gd name="connsiteX28" fmla="*/ 2350294 w 2383631"/>
              <a:gd name="connsiteY28" fmla="*/ 966787 h 1502568"/>
              <a:gd name="connsiteX29" fmla="*/ 2364581 w 2383631"/>
              <a:gd name="connsiteY29" fmla="*/ 969168 h 1502568"/>
              <a:gd name="connsiteX30" fmla="*/ 2376487 w 2383631"/>
              <a:gd name="connsiteY30" fmla="*/ 976312 h 1502568"/>
              <a:gd name="connsiteX31" fmla="*/ 2383631 w 2383631"/>
              <a:gd name="connsiteY31" fmla="*/ 1000125 h 1502568"/>
              <a:gd name="connsiteX32" fmla="*/ 2378869 w 2383631"/>
              <a:gd name="connsiteY32" fmla="*/ 1059656 h 1502568"/>
              <a:gd name="connsiteX33" fmla="*/ 2359819 w 2383631"/>
              <a:gd name="connsiteY33" fmla="*/ 1140618 h 1502568"/>
              <a:gd name="connsiteX34" fmla="*/ 2336006 w 2383631"/>
              <a:gd name="connsiteY34" fmla="*/ 1202531 h 1502568"/>
              <a:gd name="connsiteX35" fmla="*/ 2290762 w 2383631"/>
              <a:gd name="connsiteY35" fmla="*/ 1273968 h 1502568"/>
              <a:gd name="connsiteX36" fmla="*/ 2197894 w 2383631"/>
              <a:gd name="connsiteY36" fmla="*/ 1383506 h 1502568"/>
              <a:gd name="connsiteX37" fmla="*/ 2133600 w 2383631"/>
              <a:gd name="connsiteY37" fmla="*/ 1450181 h 1502568"/>
              <a:gd name="connsiteX38" fmla="*/ 2071687 w 2383631"/>
              <a:gd name="connsiteY38" fmla="*/ 1495425 h 1502568"/>
              <a:gd name="connsiteX39" fmla="*/ 2035969 w 2383631"/>
              <a:gd name="connsiteY39" fmla="*/ 1502568 h 1502568"/>
              <a:gd name="connsiteX40" fmla="*/ 2009775 w 2383631"/>
              <a:gd name="connsiteY40" fmla="*/ 1500187 h 1502568"/>
              <a:gd name="connsiteX41" fmla="*/ 1981200 w 2383631"/>
              <a:gd name="connsiteY41" fmla="*/ 1485900 h 1502568"/>
              <a:gd name="connsiteX42" fmla="*/ 1950244 w 2383631"/>
              <a:gd name="connsiteY42" fmla="*/ 1450181 h 1502568"/>
              <a:gd name="connsiteX43" fmla="*/ 1933575 w 2383631"/>
              <a:gd name="connsiteY43" fmla="*/ 1423987 h 1502568"/>
              <a:gd name="connsiteX44" fmla="*/ 1635919 w 2383631"/>
              <a:gd name="connsiteY44" fmla="*/ 1259681 h 1502568"/>
              <a:gd name="connsiteX45" fmla="*/ 1290637 w 2383631"/>
              <a:gd name="connsiteY45" fmla="*/ 1054893 h 1502568"/>
              <a:gd name="connsiteX46" fmla="*/ 1121569 w 2383631"/>
              <a:gd name="connsiteY46" fmla="*/ 952500 h 1502568"/>
              <a:gd name="connsiteX47" fmla="*/ 881062 w 2383631"/>
              <a:gd name="connsiteY47" fmla="*/ 785812 h 1502568"/>
              <a:gd name="connsiteX48" fmla="*/ 700087 w 2383631"/>
              <a:gd name="connsiteY48" fmla="*/ 654843 h 15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83631" h="1502568">
                <a:moveTo>
                  <a:pt x="700087" y="654843"/>
                </a:moveTo>
                <a:lnTo>
                  <a:pt x="526256" y="528637"/>
                </a:lnTo>
                <a:lnTo>
                  <a:pt x="366712" y="404812"/>
                </a:lnTo>
                <a:lnTo>
                  <a:pt x="183356" y="242887"/>
                </a:lnTo>
                <a:lnTo>
                  <a:pt x="28575" y="88106"/>
                </a:lnTo>
                <a:lnTo>
                  <a:pt x="14287" y="69056"/>
                </a:lnTo>
                <a:lnTo>
                  <a:pt x="4762" y="47625"/>
                </a:lnTo>
                <a:lnTo>
                  <a:pt x="0" y="28575"/>
                </a:lnTo>
                <a:lnTo>
                  <a:pt x="2381" y="11906"/>
                </a:lnTo>
                <a:lnTo>
                  <a:pt x="9525" y="2381"/>
                </a:lnTo>
                <a:lnTo>
                  <a:pt x="33337" y="0"/>
                </a:lnTo>
                <a:lnTo>
                  <a:pt x="73819" y="21431"/>
                </a:lnTo>
                <a:lnTo>
                  <a:pt x="321469" y="195262"/>
                </a:lnTo>
                <a:lnTo>
                  <a:pt x="538162" y="338137"/>
                </a:lnTo>
                <a:lnTo>
                  <a:pt x="892969" y="557212"/>
                </a:lnTo>
                <a:lnTo>
                  <a:pt x="1250156" y="766762"/>
                </a:lnTo>
                <a:lnTo>
                  <a:pt x="1497806" y="890587"/>
                </a:lnTo>
                <a:lnTo>
                  <a:pt x="1764506" y="1007268"/>
                </a:lnTo>
                <a:lnTo>
                  <a:pt x="2000250" y="1104900"/>
                </a:lnTo>
                <a:lnTo>
                  <a:pt x="2064544" y="1123950"/>
                </a:lnTo>
                <a:lnTo>
                  <a:pt x="2105025" y="1131093"/>
                </a:lnTo>
                <a:lnTo>
                  <a:pt x="2140744" y="1133475"/>
                </a:lnTo>
                <a:lnTo>
                  <a:pt x="2178844" y="1121568"/>
                </a:lnTo>
                <a:lnTo>
                  <a:pt x="2235994" y="1095375"/>
                </a:lnTo>
                <a:lnTo>
                  <a:pt x="2274094" y="1066800"/>
                </a:lnTo>
                <a:lnTo>
                  <a:pt x="2307431" y="1023937"/>
                </a:lnTo>
                <a:lnTo>
                  <a:pt x="2316956" y="995362"/>
                </a:lnTo>
                <a:lnTo>
                  <a:pt x="2328862" y="978693"/>
                </a:lnTo>
                <a:lnTo>
                  <a:pt x="2350294" y="966787"/>
                </a:lnTo>
                <a:lnTo>
                  <a:pt x="2364581" y="969168"/>
                </a:lnTo>
                <a:lnTo>
                  <a:pt x="2376487" y="976312"/>
                </a:lnTo>
                <a:lnTo>
                  <a:pt x="2383631" y="1000125"/>
                </a:lnTo>
                <a:cubicBezTo>
                  <a:pt x="2378803" y="1058066"/>
                  <a:pt x="2378869" y="1038159"/>
                  <a:pt x="2378869" y="1059656"/>
                </a:cubicBezTo>
                <a:lnTo>
                  <a:pt x="2359819" y="1140618"/>
                </a:lnTo>
                <a:lnTo>
                  <a:pt x="2336006" y="1202531"/>
                </a:lnTo>
                <a:lnTo>
                  <a:pt x="2290762" y="1273968"/>
                </a:lnTo>
                <a:lnTo>
                  <a:pt x="2197894" y="1383506"/>
                </a:lnTo>
                <a:lnTo>
                  <a:pt x="2133600" y="1450181"/>
                </a:lnTo>
                <a:lnTo>
                  <a:pt x="2071687" y="1495425"/>
                </a:lnTo>
                <a:lnTo>
                  <a:pt x="2035969" y="1502568"/>
                </a:lnTo>
                <a:lnTo>
                  <a:pt x="2009775" y="1500187"/>
                </a:lnTo>
                <a:cubicBezTo>
                  <a:pt x="1982559" y="1487817"/>
                  <a:pt x="1990363" y="1495063"/>
                  <a:pt x="1981200" y="1485900"/>
                </a:cubicBezTo>
                <a:lnTo>
                  <a:pt x="1950244" y="1450181"/>
                </a:lnTo>
                <a:lnTo>
                  <a:pt x="1933575" y="1423987"/>
                </a:lnTo>
                <a:lnTo>
                  <a:pt x="1635919" y="1259681"/>
                </a:lnTo>
                <a:lnTo>
                  <a:pt x="1290637" y="1054893"/>
                </a:lnTo>
                <a:lnTo>
                  <a:pt x="1121569" y="952500"/>
                </a:lnTo>
                <a:lnTo>
                  <a:pt x="881062" y="785812"/>
                </a:lnTo>
                <a:lnTo>
                  <a:pt x="700087" y="654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EB0C011-7C5A-3D42-B0EF-F395EEB7BBC6}"/>
              </a:ext>
            </a:extLst>
          </p:cNvPr>
          <p:cNvSpPr/>
          <p:nvPr/>
        </p:nvSpPr>
        <p:spPr>
          <a:xfrm rot="16200000">
            <a:off x="1779588" y="4103688"/>
            <a:ext cx="2981325" cy="403225"/>
          </a:xfrm>
          <a:custGeom>
            <a:avLst/>
            <a:gdLst>
              <a:gd name="connsiteX0" fmla="*/ 1432384 w 2981050"/>
              <a:gd name="connsiteY0" fmla="*/ 383202 h 404344"/>
              <a:gd name="connsiteX1" fmla="*/ 998969 w 2981050"/>
              <a:gd name="connsiteY1" fmla="*/ 359417 h 404344"/>
              <a:gd name="connsiteX2" fmla="*/ 623695 w 2981050"/>
              <a:gd name="connsiteY2" fmla="*/ 327704 h 404344"/>
              <a:gd name="connsiteX3" fmla="*/ 383202 w 2981050"/>
              <a:gd name="connsiteY3" fmla="*/ 303919 h 404344"/>
              <a:gd name="connsiteX4" fmla="*/ 187637 w 2981050"/>
              <a:gd name="connsiteY4" fmla="*/ 277491 h 404344"/>
              <a:gd name="connsiteX5" fmla="*/ 79283 w 2981050"/>
              <a:gd name="connsiteY5" fmla="*/ 256349 h 404344"/>
              <a:gd name="connsiteX6" fmla="*/ 50213 w 2981050"/>
              <a:gd name="connsiteY6" fmla="*/ 245778 h 404344"/>
              <a:gd name="connsiteX7" fmla="*/ 26428 w 2981050"/>
              <a:gd name="connsiteY7" fmla="*/ 227278 h 404344"/>
              <a:gd name="connsiteX8" fmla="*/ 10571 w 2981050"/>
              <a:gd name="connsiteY8" fmla="*/ 206136 h 404344"/>
              <a:gd name="connsiteX9" fmla="*/ 2643 w 2981050"/>
              <a:gd name="connsiteY9" fmla="*/ 190279 h 404344"/>
              <a:gd name="connsiteX10" fmla="*/ 0 w 2981050"/>
              <a:gd name="connsiteY10" fmla="*/ 161209 h 404344"/>
              <a:gd name="connsiteX11" fmla="*/ 18499 w 2981050"/>
              <a:gd name="connsiteY11" fmla="*/ 118925 h 404344"/>
              <a:gd name="connsiteX12" fmla="*/ 47570 w 2981050"/>
              <a:gd name="connsiteY12" fmla="*/ 87211 h 404344"/>
              <a:gd name="connsiteX13" fmla="*/ 97782 w 2981050"/>
              <a:gd name="connsiteY13" fmla="*/ 63426 h 404344"/>
              <a:gd name="connsiteX14" fmla="*/ 158566 w 2981050"/>
              <a:gd name="connsiteY14" fmla="*/ 42284 h 404344"/>
              <a:gd name="connsiteX15" fmla="*/ 245778 w 2981050"/>
              <a:gd name="connsiteY15" fmla="*/ 21142 h 404344"/>
              <a:gd name="connsiteX16" fmla="*/ 401702 w 2981050"/>
              <a:gd name="connsiteY16" fmla="*/ 0 h 404344"/>
              <a:gd name="connsiteX17" fmla="*/ 438700 w 2981050"/>
              <a:gd name="connsiteY17" fmla="*/ 15856 h 404344"/>
              <a:gd name="connsiteX18" fmla="*/ 517984 w 2981050"/>
              <a:gd name="connsiteY18" fmla="*/ 42284 h 404344"/>
              <a:gd name="connsiteX19" fmla="*/ 644837 w 2981050"/>
              <a:gd name="connsiteY19" fmla="*/ 68712 h 404344"/>
              <a:gd name="connsiteX20" fmla="*/ 798118 w 2981050"/>
              <a:gd name="connsiteY20" fmla="*/ 97782 h 404344"/>
              <a:gd name="connsiteX21" fmla="*/ 975184 w 2981050"/>
              <a:gd name="connsiteY21" fmla="*/ 118925 h 404344"/>
              <a:gd name="connsiteX22" fmla="*/ 1345172 w 2981050"/>
              <a:gd name="connsiteY22" fmla="*/ 150638 h 404344"/>
              <a:gd name="connsiteX23" fmla="*/ 1786515 w 2981050"/>
              <a:gd name="connsiteY23" fmla="*/ 169137 h 404344"/>
              <a:gd name="connsiteX24" fmla="*/ 2201431 w 2981050"/>
              <a:gd name="connsiteY24" fmla="*/ 179708 h 404344"/>
              <a:gd name="connsiteX25" fmla="*/ 2637489 w 2981050"/>
              <a:gd name="connsiteY25" fmla="*/ 179708 h 404344"/>
              <a:gd name="connsiteX26" fmla="*/ 2785484 w 2981050"/>
              <a:gd name="connsiteY26" fmla="*/ 103068 h 404344"/>
              <a:gd name="connsiteX27" fmla="*/ 2981050 w 2981050"/>
              <a:gd name="connsiteY27" fmla="*/ 182351 h 404344"/>
              <a:gd name="connsiteX28" fmla="*/ 2941408 w 2981050"/>
              <a:gd name="connsiteY28" fmla="*/ 266920 h 404344"/>
              <a:gd name="connsiteX29" fmla="*/ 2907052 w 2981050"/>
              <a:gd name="connsiteY29" fmla="*/ 317133 h 404344"/>
              <a:gd name="connsiteX30" fmla="*/ 2864767 w 2981050"/>
              <a:gd name="connsiteY30" fmla="*/ 351489 h 404344"/>
              <a:gd name="connsiteX31" fmla="*/ 2803984 w 2981050"/>
              <a:gd name="connsiteY31" fmla="*/ 383202 h 404344"/>
              <a:gd name="connsiteX32" fmla="*/ 2722058 w 2981050"/>
              <a:gd name="connsiteY32" fmla="*/ 404344 h 404344"/>
              <a:gd name="connsiteX33" fmla="*/ 2618989 w 2981050"/>
              <a:gd name="connsiteY33" fmla="*/ 404344 h 404344"/>
              <a:gd name="connsiteX34" fmla="*/ 2095720 w 2981050"/>
              <a:gd name="connsiteY34" fmla="*/ 396416 h 404344"/>
              <a:gd name="connsiteX35" fmla="*/ 1432384 w 2981050"/>
              <a:gd name="connsiteY35" fmla="*/ 383202 h 40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981050" h="404344">
                <a:moveTo>
                  <a:pt x="1432384" y="383202"/>
                </a:moveTo>
                <a:lnTo>
                  <a:pt x="998969" y="359417"/>
                </a:lnTo>
                <a:lnTo>
                  <a:pt x="623695" y="327704"/>
                </a:lnTo>
                <a:lnTo>
                  <a:pt x="383202" y="303919"/>
                </a:lnTo>
                <a:lnTo>
                  <a:pt x="187637" y="277491"/>
                </a:lnTo>
                <a:lnTo>
                  <a:pt x="79283" y="256349"/>
                </a:lnTo>
                <a:lnTo>
                  <a:pt x="50213" y="245778"/>
                </a:lnTo>
                <a:lnTo>
                  <a:pt x="26428" y="227278"/>
                </a:lnTo>
                <a:lnTo>
                  <a:pt x="10571" y="206136"/>
                </a:lnTo>
                <a:lnTo>
                  <a:pt x="2643" y="190279"/>
                </a:lnTo>
                <a:lnTo>
                  <a:pt x="0" y="161209"/>
                </a:lnTo>
                <a:lnTo>
                  <a:pt x="18499" y="118925"/>
                </a:lnTo>
                <a:lnTo>
                  <a:pt x="47570" y="87211"/>
                </a:lnTo>
                <a:lnTo>
                  <a:pt x="97782" y="63426"/>
                </a:lnTo>
                <a:lnTo>
                  <a:pt x="158566" y="42284"/>
                </a:lnTo>
                <a:lnTo>
                  <a:pt x="245778" y="21142"/>
                </a:lnTo>
                <a:lnTo>
                  <a:pt x="401702" y="0"/>
                </a:lnTo>
                <a:lnTo>
                  <a:pt x="438700" y="15856"/>
                </a:lnTo>
                <a:lnTo>
                  <a:pt x="517984" y="42284"/>
                </a:lnTo>
                <a:lnTo>
                  <a:pt x="644837" y="68712"/>
                </a:lnTo>
                <a:lnTo>
                  <a:pt x="798118" y="97782"/>
                </a:lnTo>
                <a:lnTo>
                  <a:pt x="975184" y="118925"/>
                </a:lnTo>
                <a:lnTo>
                  <a:pt x="1345172" y="150638"/>
                </a:lnTo>
                <a:lnTo>
                  <a:pt x="1786515" y="169137"/>
                </a:lnTo>
                <a:lnTo>
                  <a:pt x="2201431" y="179708"/>
                </a:lnTo>
                <a:lnTo>
                  <a:pt x="2637489" y="179708"/>
                </a:lnTo>
                <a:lnTo>
                  <a:pt x="2785484" y="103068"/>
                </a:lnTo>
                <a:lnTo>
                  <a:pt x="2981050" y="182351"/>
                </a:lnTo>
                <a:cubicBezTo>
                  <a:pt x="2943538" y="265412"/>
                  <a:pt x="2965239" y="243089"/>
                  <a:pt x="2941408" y="266920"/>
                </a:cubicBezTo>
                <a:lnTo>
                  <a:pt x="2907052" y="317133"/>
                </a:lnTo>
                <a:lnTo>
                  <a:pt x="2864767" y="351489"/>
                </a:lnTo>
                <a:lnTo>
                  <a:pt x="2803984" y="383202"/>
                </a:lnTo>
                <a:lnTo>
                  <a:pt x="2722058" y="404344"/>
                </a:lnTo>
                <a:lnTo>
                  <a:pt x="2618989" y="404344"/>
                </a:lnTo>
                <a:lnTo>
                  <a:pt x="2095720" y="396416"/>
                </a:lnTo>
                <a:lnTo>
                  <a:pt x="1432384" y="3832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FA4DB6-2CE5-A947-8B45-D25A2E3CD0A6}"/>
              </a:ext>
            </a:extLst>
          </p:cNvPr>
          <p:cNvSpPr/>
          <p:nvPr/>
        </p:nvSpPr>
        <p:spPr>
          <a:xfrm>
            <a:off x="4276725" y="1820863"/>
            <a:ext cx="2366963" cy="488950"/>
          </a:xfrm>
          <a:custGeom>
            <a:avLst/>
            <a:gdLst>
              <a:gd name="connsiteX0" fmla="*/ 1045369 w 2366963"/>
              <a:gd name="connsiteY0" fmla="*/ 373857 h 488157"/>
              <a:gd name="connsiteX1" fmla="*/ 659606 w 2366963"/>
              <a:gd name="connsiteY1" fmla="*/ 450057 h 488157"/>
              <a:gd name="connsiteX2" fmla="*/ 483394 w 2366963"/>
              <a:gd name="connsiteY2" fmla="*/ 488157 h 488157"/>
              <a:gd name="connsiteX3" fmla="*/ 404813 w 2366963"/>
              <a:gd name="connsiteY3" fmla="*/ 473869 h 488157"/>
              <a:gd name="connsiteX4" fmla="*/ 330994 w 2366963"/>
              <a:gd name="connsiteY4" fmla="*/ 452438 h 488157"/>
              <a:gd name="connsiteX5" fmla="*/ 257175 w 2366963"/>
              <a:gd name="connsiteY5" fmla="*/ 411957 h 488157"/>
              <a:gd name="connsiteX6" fmla="*/ 152400 w 2366963"/>
              <a:gd name="connsiteY6" fmla="*/ 338138 h 488157"/>
              <a:gd name="connsiteX7" fmla="*/ 80963 w 2366963"/>
              <a:gd name="connsiteY7" fmla="*/ 273844 h 488157"/>
              <a:gd name="connsiteX8" fmla="*/ 28575 w 2366963"/>
              <a:gd name="connsiteY8" fmla="*/ 216694 h 488157"/>
              <a:gd name="connsiteX9" fmla="*/ 4763 w 2366963"/>
              <a:gd name="connsiteY9" fmla="*/ 178594 h 488157"/>
              <a:gd name="connsiteX10" fmla="*/ 0 w 2366963"/>
              <a:gd name="connsiteY10" fmla="*/ 152400 h 488157"/>
              <a:gd name="connsiteX11" fmla="*/ 9525 w 2366963"/>
              <a:gd name="connsiteY11" fmla="*/ 133350 h 488157"/>
              <a:gd name="connsiteX12" fmla="*/ 26194 w 2366963"/>
              <a:gd name="connsiteY12" fmla="*/ 133350 h 488157"/>
              <a:gd name="connsiteX13" fmla="*/ 88106 w 2366963"/>
              <a:gd name="connsiteY13" fmla="*/ 169069 h 488157"/>
              <a:gd name="connsiteX14" fmla="*/ 171450 w 2366963"/>
              <a:gd name="connsiteY14" fmla="*/ 211932 h 488157"/>
              <a:gd name="connsiteX15" fmla="*/ 247650 w 2366963"/>
              <a:gd name="connsiteY15" fmla="*/ 242888 h 488157"/>
              <a:gd name="connsiteX16" fmla="*/ 319088 w 2366963"/>
              <a:gd name="connsiteY16" fmla="*/ 264319 h 488157"/>
              <a:gd name="connsiteX17" fmla="*/ 373856 w 2366963"/>
              <a:gd name="connsiteY17" fmla="*/ 271463 h 488157"/>
              <a:gd name="connsiteX18" fmla="*/ 431006 w 2366963"/>
              <a:gd name="connsiteY18" fmla="*/ 271463 h 488157"/>
              <a:gd name="connsiteX19" fmla="*/ 657225 w 2366963"/>
              <a:gd name="connsiteY19" fmla="*/ 247650 h 488157"/>
              <a:gd name="connsiteX20" fmla="*/ 983456 w 2366963"/>
              <a:gd name="connsiteY20" fmla="*/ 202407 h 488157"/>
              <a:gd name="connsiteX21" fmla="*/ 1223963 w 2366963"/>
              <a:gd name="connsiteY21" fmla="*/ 183357 h 488157"/>
              <a:gd name="connsiteX22" fmla="*/ 1485900 w 2366963"/>
              <a:gd name="connsiteY22" fmla="*/ 128588 h 488157"/>
              <a:gd name="connsiteX23" fmla="*/ 1752600 w 2366963"/>
              <a:gd name="connsiteY23" fmla="*/ 76200 h 488157"/>
              <a:gd name="connsiteX24" fmla="*/ 1912144 w 2366963"/>
              <a:gd name="connsiteY24" fmla="*/ 40482 h 488157"/>
              <a:gd name="connsiteX25" fmla="*/ 2009775 w 2366963"/>
              <a:gd name="connsiteY25" fmla="*/ 0 h 488157"/>
              <a:gd name="connsiteX26" fmla="*/ 2026444 w 2366963"/>
              <a:gd name="connsiteY26" fmla="*/ 2382 h 488157"/>
              <a:gd name="connsiteX27" fmla="*/ 2105025 w 2366963"/>
              <a:gd name="connsiteY27" fmla="*/ 16669 h 488157"/>
              <a:gd name="connsiteX28" fmla="*/ 2207419 w 2366963"/>
              <a:gd name="connsiteY28" fmla="*/ 35719 h 488157"/>
              <a:gd name="connsiteX29" fmla="*/ 2269331 w 2366963"/>
              <a:gd name="connsiteY29" fmla="*/ 57150 h 488157"/>
              <a:gd name="connsiteX30" fmla="*/ 2321719 w 2366963"/>
              <a:gd name="connsiteY30" fmla="*/ 85725 h 488157"/>
              <a:gd name="connsiteX31" fmla="*/ 2347913 w 2366963"/>
              <a:gd name="connsiteY31" fmla="*/ 109538 h 488157"/>
              <a:gd name="connsiteX32" fmla="*/ 2362200 w 2366963"/>
              <a:gd name="connsiteY32" fmla="*/ 128588 h 488157"/>
              <a:gd name="connsiteX33" fmla="*/ 2366963 w 2366963"/>
              <a:gd name="connsiteY33" fmla="*/ 154782 h 488157"/>
              <a:gd name="connsiteX34" fmla="*/ 2357438 w 2366963"/>
              <a:gd name="connsiteY34" fmla="*/ 185738 h 488157"/>
              <a:gd name="connsiteX35" fmla="*/ 2338388 w 2366963"/>
              <a:gd name="connsiteY35" fmla="*/ 207169 h 488157"/>
              <a:gd name="connsiteX36" fmla="*/ 2297906 w 2366963"/>
              <a:gd name="connsiteY36" fmla="*/ 223838 h 488157"/>
              <a:gd name="connsiteX37" fmla="*/ 2238375 w 2366963"/>
              <a:gd name="connsiteY37" fmla="*/ 240507 h 488157"/>
              <a:gd name="connsiteX38" fmla="*/ 2093119 w 2366963"/>
              <a:gd name="connsiteY38" fmla="*/ 250032 h 488157"/>
              <a:gd name="connsiteX39" fmla="*/ 1857375 w 2366963"/>
              <a:gd name="connsiteY39" fmla="*/ 259557 h 488157"/>
              <a:gd name="connsiteX40" fmla="*/ 1752600 w 2366963"/>
              <a:gd name="connsiteY40" fmla="*/ 266700 h 488157"/>
              <a:gd name="connsiteX41" fmla="*/ 1540669 w 2366963"/>
              <a:gd name="connsiteY41" fmla="*/ 295275 h 488157"/>
              <a:gd name="connsiteX42" fmla="*/ 1045369 w 2366963"/>
              <a:gd name="connsiteY42" fmla="*/ 373857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66963" h="488157">
                <a:moveTo>
                  <a:pt x="1045369" y="373857"/>
                </a:moveTo>
                <a:lnTo>
                  <a:pt x="659606" y="450057"/>
                </a:lnTo>
                <a:lnTo>
                  <a:pt x="483394" y="488157"/>
                </a:lnTo>
                <a:lnTo>
                  <a:pt x="404813" y="473869"/>
                </a:lnTo>
                <a:lnTo>
                  <a:pt x="330994" y="452438"/>
                </a:lnTo>
                <a:lnTo>
                  <a:pt x="257175" y="411957"/>
                </a:lnTo>
                <a:lnTo>
                  <a:pt x="152400" y="338138"/>
                </a:lnTo>
                <a:lnTo>
                  <a:pt x="80963" y="273844"/>
                </a:lnTo>
                <a:lnTo>
                  <a:pt x="28575" y="216694"/>
                </a:lnTo>
                <a:lnTo>
                  <a:pt x="4763" y="178594"/>
                </a:lnTo>
                <a:lnTo>
                  <a:pt x="0" y="152400"/>
                </a:lnTo>
                <a:lnTo>
                  <a:pt x="9525" y="133350"/>
                </a:lnTo>
                <a:lnTo>
                  <a:pt x="26194" y="133350"/>
                </a:lnTo>
                <a:lnTo>
                  <a:pt x="88106" y="169069"/>
                </a:lnTo>
                <a:lnTo>
                  <a:pt x="171450" y="211932"/>
                </a:lnTo>
                <a:lnTo>
                  <a:pt x="247650" y="242888"/>
                </a:lnTo>
                <a:lnTo>
                  <a:pt x="319088" y="264319"/>
                </a:lnTo>
                <a:lnTo>
                  <a:pt x="373856" y="271463"/>
                </a:lnTo>
                <a:lnTo>
                  <a:pt x="431006" y="271463"/>
                </a:lnTo>
                <a:lnTo>
                  <a:pt x="657225" y="247650"/>
                </a:lnTo>
                <a:lnTo>
                  <a:pt x="983456" y="202407"/>
                </a:lnTo>
                <a:lnTo>
                  <a:pt x="1223963" y="183357"/>
                </a:lnTo>
                <a:lnTo>
                  <a:pt x="1485900" y="128588"/>
                </a:lnTo>
                <a:lnTo>
                  <a:pt x="1752600" y="76200"/>
                </a:lnTo>
                <a:lnTo>
                  <a:pt x="1912144" y="40482"/>
                </a:lnTo>
                <a:lnTo>
                  <a:pt x="2009775" y="0"/>
                </a:lnTo>
                <a:lnTo>
                  <a:pt x="2026444" y="2382"/>
                </a:lnTo>
                <a:lnTo>
                  <a:pt x="2105025" y="16669"/>
                </a:lnTo>
                <a:lnTo>
                  <a:pt x="2207419" y="35719"/>
                </a:lnTo>
                <a:lnTo>
                  <a:pt x="2269331" y="57150"/>
                </a:lnTo>
                <a:lnTo>
                  <a:pt x="2321719" y="85725"/>
                </a:lnTo>
                <a:lnTo>
                  <a:pt x="2347913" y="109538"/>
                </a:lnTo>
                <a:lnTo>
                  <a:pt x="2362200" y="128588"/>
                </a:lnTo>
                <a:lnTo>
                  <a:pt x="2366963" y="154782"/>
                </a:lnTo>
                <a:lnTo>
                  <a:pt x="2357438" y="185738"/>
                </a:lnTo>
                <a:lnTo>
                  <a:pt x="2338388" y="207169"/>
                </a:lnTo>
                <a:lnTo>
                  <a:pt x="2297906" y="223838"/>
                </a:lnTo>
                <a:lnTo>
                  <a:pt x="2238375" y="240507"/>
                </a:lnTo>
                <a:lnTo>
                  <a:pt x="2093119" y="250032"/>
                </a:lnTo>
                <a:lnTo>
                  <a:pt x="1857375" y="259557"/>
                </a:lnTo>
                <a:lnTo>
                  <a:pt x="1752600" y="266700"/>
                </a:lnTo>
                <a:lnTo>
                  <a:pt x="1540669" y="295275"/>
                </a:lnTo>
                <a:lnTo>
                  <a:pt x="1045369" y="3738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006D6A9-F906-2440-924B-B536C3F9949B}"/>
              </a:ext>
            </a:extLst>
          </p:cNvPr>
          <p:cNvSpPr/>
          <p:nvPr/>
        </p:nvSpPr>
        <p:spPr>
          <a:xfrm>
            <a:off x="4718050" y="2227263"/>
            <a:ext cx="439738" cy="601662"/>
          </a:xfrm>
          <a:custGeom>
            <a:avLst/>
            <a:gdLst>
              <a:gd name="connsiteX0" fmla="*/ 190500 w 440532"/>
              <a:gd name="connsiteY0" fmla="*/ 366712 h 602456"/>
              <a:gd name="connsiteX1" fmla="*/ 135732 w 440532"/>
              <a:gd name="connsiteY1" fmla="*/ 250031 h 602456"/>
              <a:gd name="connsiteX2" fmla="*/ 80963 w 440532"/>
              <a:gd name="connsiteY2" fmla="*/ 145256 h 602456"/>
              <a:gd name="connsiteX3" fmla="*/ 0 w 440532"/>
              <a:gd name="connsiteY3" fmla="*/ 14287 h 602456"/>
              <a:gd name="connsiteX4" fmla="*/ 176213 w 440532"/>
              <a:gd name="connsiteY4" fmla="*/ 0 h 602456"/>
              <a:gd name="connsiteX5" fmla="*/ 264319 w 440532"/>
              <a:gd name="connsiteY5" fmla="*/ 73819 h 602456"/>
              <a:gd name="connsiteX6" fmla="*/ 288132 w 440532"/>
              <a:gd name="connsiteY6" fmla="*/ 100012 h 602456"/>
              <a:gd name="connsiteX7" fmla="*/ 316707 w 440532"/>
              <a:gd name="connsiteY7" fmla="*/ 145256 h 602456"/>
              <a:gd name="connsiteX8" fmla="*/ 352425 w 440532"/>
              <a:gd name="connsiteY8" fmla="*/ 211931 h 602456"/>
              <a:gd name="connsiteX9" fmla="*/ 383382 w 440532"/>
              <a:gd name="connsiteY9" fmla="*/ 288131 h 602456"/>
              <a:gd name="connsiteX10" fmla="*/ 414338 w 440532"/>
              <a:gd name="connsiteY10" fmla="*/ 407194 h 602456"/>
              <a:gd name="connsiteX11" fmla="*/ 440532 w 440532"/>
              <a:gd name="connsiteY11" fmla="*/ 550069 h 602456"/>
              <a:gd name="connsiteX12" fmla="*/ 269082 w 440532"/>
              <a:gd name="connsiteY12" fmla="*/ 602456 h 602456"/>
              <a:gd name="connsiteX13" fmla="*/ 190500 w 440532"/>
              <a:gd name="connsiteY13" fmla="*/ 366712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0532" h="602456">
                <a:moveTo>
                  <a:pt x="190500" y="366712"/>
                </a:moveTo>
                <a:lnTo>
                  <a:pt x="135732" y="250031"/>
                </a:lnTo>
                <a:lnTo>
                  <a:pt x="80963" y="145256"/>
                </a:lnTo>
                <a:lnTo>
                  <a:pt x="0" y="14287"/>
                </a:lnTo>
                <a:lnTo>
                  <a:pt x="176213" y="0"/>
                </a:lnTo>
                <a:lnTo>
                  <a:pt x="264319" y="73819"/>
                </a:lnTo>
                <a:lnTo>
                  <a:pt x="288132" y="100012"/>
                </a:lnTo>
                <a:lnTo>
                  <a:pt x="316707" y="145256"/>
                </a:lnTo>
                <a:lnTo>
                  <a:pt x="352425" y="211931"/>
                </a:lnTo>
                <a:lnTo>
                  <a:pt x="383382" y="288131"/>
                </a:lnTo>
                <a:lnTo>
                  <a:pt x="414338" y="407194"/>
                </a:lnTo>
                <a:lnTo>
                  <a:pt x="440532" y="550069"/>
                </a:lnTo>
                <a:lnTo>
                  <a:pt x="269082" y="602456"/>
                </a:lnTo>
                <a:lnTo>
                  <a:pt x="190500" y="3667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C9503E5-5959-3C4A-A930-6F8EFCA35222}"/>
              </a:ext>
            </a:extLst>
          </p:cNvPr>
          <p:cNvSpPr/>
          <p:nvPr/>
        </p:nvSpPr>
        <p:spPr>
          <a:xfrm>
            <a:off x="5781675" y="2020888"/>
            <a:ext cx="371475" cy="679450"/>
          </a:xfrm>
          <a:custGeom>
            <a:avLst/>
            <a:gdLst>
              <a:gd name="connsiteX0" fmla="*/ 54769 w 371475"/>
              <a:gd name="connsiteY0" fmla="*/ 411957 h 678657"/>
              <a:gd name="connsiteX1" fmla="*/ 78581 w 371475"/>
              <a:gd name="connsiteY1" fmla="*/ 280988 h 678657"/>
              <a:gd name="connsiteX2" fmla="*/ 83344 w 371475"/>
              <a:gd name="connsiteY2" fmla="*/ 219075 h 678657"/>
              <a:gd name="connsiteX3" fmla="*/ 85725 w 371475"/>
              <a:gd name="connsiteY3" fmla="*/ 154782 h 678657"/>
              <a:gd name="connsiteX4" fmla="*/ 83344 w 371475"/>
              <a:gd name="connsiteY4" fmla="*/ 47625 h 678657"/>
              <a:gd name="connsiteX5" fmla="*/ 188119 w 371475"/>
              <a:gd name="connsiteY5" fmla="*/ 0 h 678657"/>
              <a:gd name="connsiteX6" fmla="*/ 304800 w 371475"/>
              <a:gd name="connsiteY6" fmla="*/ 100013 h 678657"/>
              <a:gd name="connsiteX7" fmla="*/ 345281 w 371475"/>
              <a:gd name="connsiteY7" fmla="*/ 133350 h 678657"/>
              <a:gd name="connsiteX8" fmla="*/ 364331 w 371475"/>
              <a:gd name="connsiteY8" fmla="*/ 164307 h 678657"/>
              <a:gd name="connsiteX9" fmla="*/ 371475 w 371475"/>
              <a:gd name="connsiteY9" fmla="*/ 195263 h 678657"/>
              <a:gd name="connsiteX10" fmla="*/ 359569 w 371475"/>
              <a:gd name="connsiteY10" fmla="*/ 228600 h 678657"/>
              <a:gd name="connsiteX11" fmla="*/ 288131 w 371475"/>
              <a:gd name="connsiteY11" fmla="*/ 359569 h 678657"/>
              <a:gd name="connsiteX12" fmla="*/ 164306 w 371475"/>
              <a:gd name="connsiteY12" fmla="*/ 590550 h 678657"/>
              <a:gd name="connsiteX13" fmla="*/ 133350 w 371475"/>
              <a:gd name="connsiteY13" fmla="*/ 661988 h 678657"/>
              <a:gd name="connsiteX14" fmla="*/ 0 w 371475"/>
              <a:gd name="connsiteY14" fmla="*/ 678657 h 678657"/>
              <a:gd name="connsiteX15" fmla="*/ 54769 w 371475"/>
              <a:gd name="connsiteY15" fmla="*/ 411957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1475" h="678657">
                <a:moveTo>
                  <a:pt x="54769" y="411957"/>
                </a:moveTo>
                <a:lnTo>
                  <a:pt x="78581" y="280988"/>
                </a:lnTo>
                <a:lnTo>
                  <a:pt x="83344" y="219075"/>
                </a:lnTo>
                <a:cubicBezTo>
                  <a:pt x="84138" y="197644"/>
                  <a:pt x="84931" y="176213"/>
                  <a:pt x="85725" y="154782"/>
                </a:cubicBezTo>
                <a:cubicBezTo>
                  <a:pt x="84931" y="119063"/>
                  <a:pt x="84138" y="83344"/>
                  <a:pt x="83344" y="47625"/>
                </a:cubicBezTo>
                <a:lnTo>
                  <a:pt x="188119" y="0"/>
                </a:lnTo>
                <a:lnTo>
                  <a:pt x="304800" y="100013"/>
                </a:lnTo>
                <a:lnTo>
                  <a:pt x="345281" y="133350"/>
                </a:lnTo>
                <a:lnTo>
                  <a:pt x="364331" y="164307"/>
                </a:lnTo>
                <a:lnTo>
                  <a:pt x="371475" y="195263"/>
                </a:lnTo>
                <a:lnTo>
                  <a:pt x="359569" y="228600"/>
                </a:lnTo>
                <a:lnTo>
                  <a:pt x="288131" y="359569"/>
                </a:lnTo>
                <a:lnTo>
                  <a:pt x="164306" y="590550"/>
                </a:lnTo>
                <a:lnTo>
                  <a:pt x="133350" y="661988"/>
                </a:lnTo>
                <a:lnTo>
                  <a:pt x="0" y="678657"/>
                </a:lnTo>
                <a:lnTo>
                  <a:pt x="54769" y="4119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E6B8CF1-825D-5149-9E11-BA1D6159FA55}"/>
              </a:ext>
            </a:extLst>
          </p:cNvPr>
          <p:cNvSpPr/>
          <p:nvPr/>
        </p:nvSpPr>
        <p:spPr>
          <a:xfrm>
            <a:off x="3703638" y="2466975"/>
            <a:ext cx="3481387" cy="654050"/>
          </a:xfrm>
          <a:custGeom>
            <a:avLst/>
            <a:gdLst>
              <a:gd name="connsiteX0" fmla="*/ 1410541 w 3481643"/>
              <a:gd name="connsiteY0" fmla="*/ 424028 h 654791"/>
              <a:gd name="connsiteX1" fmla="*/ 972091 w 3481643"/>
              <a:gd name="connsiteY1" fmla="*/ 513448 h 654791"/>
              <a:gd name="connsiteX2" fmla="*/ 700944 w 3481643"/>
              <a:gd name="connsiteY2" fmla="*/ 582678 h 654791"/>
              <a:gd name="connsiteX3" fmla="*/ 510564 w 3481643"/>
              <a:gd name="connsiteY3" fmla="*/ 646137 h 654791"/>
              <a:gd name="connsiteX4" fmla="*/ 449988 w 3481643"/>
              <a:gd name="connsiteY4" fmla="*/ 654791 h 654791"/>
              <a:gd name="connsiteX5" fmla="*/ 374990 w 3481643"/>
              <a:gd name="connsiteY5" fmla="*/ 646137 h 654791"/>
              <a:gd name="connsiteX6" fmla="*/ 311530 w 3481643"/>
              <a:gd name="connsiteY6" fmla="*/ 625946 h 654791"/>
              <a:gd name="connsiteX7" fmla="*/ 236532 w 3481643"/>
              <a:gd name="connsiteY7" fmla="*/ 585562 h 654791"/>
              <a:gd name="connsiteX8" fmla="*/ 155765 w 3481643"/>
              <a:gd name="connsiteY8" fmla="*/ 519218 h 654791"/>
              <a:gd name="connsiteX9" fmla="*/ 74998 w 3481643"/>
              <a:gd name="connsiteY9" fmla="*/ 429797 h 654791"/>
              <a:gd name="connsiteX10" fmla="*/ 28845 w 3481643"/>
              <a:gd name="connsiteY10" fmla="*/ 374990 h 654791"/>
              <a:gd name="connsiteX11" fmla="*/ 5769 w 3481643"/>
              <a:gd name="connsiteY11" fmla="*/ 328838 h 654791"/>
              <a:gd name="connsiteX12" fmla="*/ 0 w 3481643"/>
              <a:gd name="connsiteY12" fmla="*/ 299992 h 654791"/>
              <a:gd name="connsiteX13" fmla="*/ 5769 w 3481643"/>
              <a:gd name="connsiteY13" fmla="*/ 279801 h 654791"/>
              <a:gd name="connsiteX14" fmla="*/ 23076 w 3481643"/>
              <a:gd name="connsiteY14" fmla="*/ 279801 h 654791"/>
              <a:gd name="connsiteX15" fmla="*/ 54806 w 3481643"/>
              <a:gd name="connsiteY15" fmla="*/ 291339 h 654791"/>
              <a:gd name="connsiteX16" fmla="*/ 121150 w 3481643"/>
              <a:gd name="connsiteY16" fmla="*/ 334607 h 654791"/>
              <a:gd name="connsiteX17" fmla="*/ 213456 w 3481643"/>
              <a:gd name="connsiteY17" fmla="*/ 374990 h 654791"/>
              <a:gd name="connsiteX18" fmla="*/ 320184 w 3481643"/>
              <a:gd name="connsiteY18" fmla="*/ 398067 h 654791"/>
              <a:gd name="connsiteX19" fmla="*/ 429797 w 3481643"/>
              <a:gd name="connsiteY19" fmla="*/ 406720 h 654791"/>
              <a:gd name="connsiteX20" fmla="*/ 574024 w 3481643"/>
              <a:gd name="connsiteY20" fmla="*/ 395182 h 654791"/>
              <a:gd name="connsiteX21" fmla="*/ 911515 w 3481643"/>
              <a:gd name="connsiteY21" fmla="*/ 343260 h 654791"/>
              <a:gd name="connsiteX22" fmla="*/ 1260545 w 3481643"/>
              <a:gd name="connsiteY22" fmla="*/ 285570 h 654791"/>
              <a:gd name="connsiteX23" fmla="*/ 1439386 w 3481643"/>
              <a:gd name="connsiteY23" fmla="*/ 248071 h 654791"/>
              <a:gd name="connsiteX24" fmla="*/ 2102831 w 3481643"/>
              <a:gd name="connsiteY24" fmla="*/ 155765 h 654791"/>
              <a:gd name="connsiteX25" fmla="*/ 2281673 w 3481643"/>
              <a:gd name="connsiteY25" fmla="*/ 132689 h 654791"/>
              <a:gd name="connsiteX26" fmla="*/ 2604742 w 3481643"/>
              <a:gd name="connsiteY26" fmla="*/ 98074 h 654791"/>
              <a:gd name="connsiteX27" fmla="*/ 2930695 w 3481643"/>
              <a:gd name="connsiteY27" fmla="*/ 66344 h 654791"/>
              <a:gd name="connsiteX28" fmla="*/ 3074922 w 3481643"/>
              <a:gd name="connsiteY28" fmla="*/ 0 h 654791"/>
              <a:gd name="connsiteX29" fmla="*/ 3144151 w 3481643"/>
              <a:gd name="connsiteY29" fmla="*/ 17307 h 654791"/>
              <a:gd name="connsiteX30" fmla="*/ 3245110 w 3481643"/>
              <a:gd name="connsiteY30" fmla="*/ 54806 h 654791"/>
              <a:gd name="connsiteX31" fmla="*/ 3348954 w 3481643"/>
              <a:gd name="connsiteY31" fmla="*/ 112497 h 654791"/>
              <a:gd name="connsiteX32" fmla="*/ 3429721 w 3481643"/>
              <a:gd name="connsiteY32" fmla="*/ 164419 h 654791"/>
              <a:gd name="connsiteX33" fmla="*/ 3455682 w 3481643"/>
              <a:gd name="connsiteY33" fmla="*/ 187495 h 654791"/>
              <a:gd name="connsiteX34" fmla="*/ 3472989 w 3481643"/>
              <a:gd name="connsiteY34" fmla="*/ 216341 h 654791"/>
              <a:gd name="connsiteX35" fmla="*/ 3481643 w 3481643"/>
              <a:gd name="connsiteY35" fmla="*/ 253840 h 654791"/>
              <a:gd name="connsiteX36" fmla="*/ 3475873 w 3481643"/>
              <a:gd name="connsiteY36" fmla="*/ 285570 h 654791"/>
              <a:gd name="connsiteX37" fmla="*/ 3449913 w 3481643"/>
              <a:gd name="connsiteY37" fmla="*/ 305761 h 654791"/>
              <a:gd name="connsiteX38" fmla="*/ 3403760 w 3481643"/>
              <a:gd name="connsiteY38" fmla="*/ 311531 h 654791"/>
              <a:gd name="connsiteX39" fmla="*/ 3184535 w 3481643"/>
              <a:gd name="connsiteY39" fmla="*/ 297108 h 654791"/>
              <a:gd name="connsiteX40" fmla="*/ 2910503 w 3481643"/>
              <a:gd name="connsiteY40" fmla="*/ 285570 h 654791"/>
              <a:gd name="connsiteX41" fmla="*/ 2584550 w 3481643"/>
              <a:gd name="connsiteY41" fmla="*/ 291339 h 654791"/>
              <a:gd name="connsiteX42" fmla="*/ 2229751 w 3481643"/>
              <a:gd name="connsiteY42" fmla="*/ 314415 h 654791"/>
              <a:gd name="connsiteX43" fmla="*/ 1817262 w 3481643"/>
              <a:gd name="connsiteY43" fmla="*/ 366337 h 654791"/>
              <a:gd name="connsiteX44" fmla="*/ 1410541 w 3481643"/>
              <a:gd name="connsiteY44" fmla="*/ 424028 h 65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481643" h="654791">
                <a:moveTo>
                  <a:pt x="1410541" y="424028"/>
                </a:moveTo>
                <a:lnTo>
                  <a:pt x="972091" y="513448"/>
                </a:lnTo>
                <a:lnTo>
                  <a:pt x="700944" y="582678"/>
                </a:lnTo>
                <a:lnTo>
                  <a:pt x="510564" y="646137"/>
                </a:lnTo>
                <a:lnTo>
                  <a:pt x="449988" y="654791"/>
                </a:lnTo>
                <a:lnTo>
                  <a:pt x="374990" y="646137"/>
                </a:lnTo>
                <a:lnTo>
                  <a:pt x="311530" y="625946"/>
                </a:lnTo>
                <a:lnTo>
                  <a:pt x="236532" y="585562"/>
                </a:lnTo>
                <a:lnTo>
                  <a:pt x="155765" y="519218"/>
                </a:lnTo>
                <a:lnTo>
                  <a:pt x="74998" y="429797"/>
                </a:lnTo>
                <a:lnTo>
                  <a:pt x="28845" y="374990"/>
                </a:lnTo>
                <a:lnTo>
                  <a:pt x="5769" y="328838"/>
                </a:lnTo>
                <a:lnTo>
                  <a:pt x="0" y="299992"/>
                </a:lnTo>
                <a:lnTo>
                  <a:pt x="5769" y="279801"/>
                </a:lnTo>
                <a:lnTo>
                  <a:pt x="23076" y="279801"/>
                </a:lnTo>
                <a:lnTo>
                  <a:pt x="54806" y="291339"/>
                </a:lnTo>
                <a:lnTo>
                  <a:pt x="121150" y="334607"/>
                </a:lnTo>
                <a:lnTo>
                  <a:pt x="213456" y="374990"/>
                </a:lnTo>
                <a:lnTo>
                  <a:pt x="320184" y="398067"/>
                </a:lnTo>
                <a:lnTo>
                  <a:pt x="429797" y="406720"/>
                </a:lnTo>
                <a:lnTo>
                  <a:pt x="574024" y="395182"/>
                </a:lnTo>
                <a:lnTo>
                  <a:pt x="911515" y="343260"/>
                </a:lnTo>
                <a:lnTo>
                  <a:pt x="1260545" y="285570"/>
                </a:lnTo>
                <a:lnTo>
                  <a:pt x="1439386" y="248071"/>
                </a:lnTo>
                <a:lnTo>
                  <a:pt x="2102831" y="155765"/>
                </a:lnTo>
                <a:lnTo>
                  <a:pt x="2281673" y="132689"/>
                </a:lnTo>
                <a:lnTo>
                  <a:pt x="2604742" y="98074"/>
                </a:lnTo>
                <a:lnTo>
                  <a:pt x="2930695" y="66344"/>
                </a:lnTo>
                <a:lnTo>
                  <a:pt x="3074922" y="0"/>
                </a:lnTo>
                <a:lnTo>
                  <a:pt x="3144151" y="17307"/>
                </a:lnTo>
                <a:lnTo>
                  <a:pt x="3245110" y="54806"/>
                </a:lnTo>
                <a:lnTo>
                  <a:pt x="3348954" y="112497"/>
                </a:lnTo>
                <a:lnTo>
                  <a:pt x="3429721" y="164419"/>
                </a:lnTo>
                <a:lnTo>
                  <a:pt x="3455682" y="187495"/>
                </a:lnTo>
                <a:lnTo>
                  <a:pt x="3472989" y="216341"/>
                </a:lnTo>
                <a:lnTo>
                  <a:pt x="3481643" y="253840"/>
                </a:lnTo>
                <a:lnTo>
                  <a:pt x="3475873" y="285570"/>
                </a:lnTo>
                <a:lnTo>
                  <a:pt x="3449913" y="305761"/>
                </a:lnTo>
                <a:lnTo>
                  <a:pt x="3403760" y="311531"/>
                </a:lnTo>
                <a:lnTo>
                  <a:pt x="3184535" y="297108"/>
                </a:lnTo>
                <a:lnTo>
                  <a:pt x="2910503" y="285570"/>
                </a:lnTo>
                <a:lnTo>
                  <a:pt x="2584550" y="291339"/>
                </a:lnTo>
                <a:lnTo>
                  <a:pt x="2229751" y="314415"/>
                </a:lnTo>
                <a:lnTo>
                  <a:pt x="1817262" y="366337"/>
                </a:lnTo>
                <a:lnTo>
                  <a:pt x="1410541" y="4240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2486587-40A2-9B42-8CA4-3009A49D2CC4}"/>
              </a:ext>
            </a:extLst>
          </p:cNvPr>
          <p:cNvSpPr/>
          <p:nvPr/>
        </p:nvSpPr>
        <p:spPr>
          <a:xfrm>
            <a:off x="4687888" y="3063875"/>
            <a:ext cx="1931987" cy="1263650"/>
          </a:xfrm>
          <a:custGeom>
            <a:avLst/>
            <a:gdLst>
              <a:gd name="connsiteX0" fmla="*/ 470180 w 1932643"/>
              <a:gd name="connsiteY0" fmla="*/ 374991 h 1263430"/>
              <a:gd name="connsiteX1" fmla="*/ 74998 w 1932643"/>
              <a:gd name="connsiteY1" fmla="*/ 444220 h 1263430"/>
              <a:gd name="connsiteX2" fmla="*/ 0 w 1932643"/>
              <a:gd name="connsiteY2" fmla="*/ 265378 h 1263430"/>
              <a:gd name="connsiteX3" fmla="*/ 271147 w 1932643"/>
              <a:gd name="connsiteY3" fmla="*/ 227879 h 1263430"/>
              <a:gd name="connsiteX4" fmla="*/ 637484 w 1932643"/>
              <a:gd name="connsiteY4" fmla="*/ 173073 h 1263430"/>
              <a:gd name="connsiteX5" fmla="*/ 1122087 w 1932643"/>
              <a:gd name="connsiteY5" fmla="*/ 100959 h 1263430"/>
              <a:gd name="connsiteX6" fmla="*/ 1427848 w 1932643"/>
              <a:gd name="connsiteY6" fmla="*/ 54807 h 1263430"/>
              <a:gd name="connsiteX7" fmla="*/ 1482655 w 1932643"/>
              <a:gd name="connsiteY7" fmla="*/ 34615 h 1263430"/>
              <a:gd name="connsiteX8" fmla="*/ 1525923 w 1932643"/>
              <a:gd name="connsiteY8" fmla="*/ 14423 h 1263430"/>
              <a:gd name="connsiteX9" fmla="*/ 1574960 w 1932643"/>
              <a:gd name="connsiteY9" fmla="*/ 2885 h 1263430"/>
              <a:gd name="connsiteX10" fmla="*/ 1638420 w 1932643"/>
              <a:gd name="connsiteY10" fmla="*/ 0 h 1263430"/>
              <a:gd name="connsiteX11" fmla="*/ 1693226 w 1932643"/>
              <a:gd name="connsiteY11" fmla="*/ 14423 h 1263430"/>
              <a:gd name="connsiteX12" fmla="*/ 1785532 w 1932643"/>
              <a:gd name="connsiteY12" fmla="*/ 74998 h 1263430"/>
              <a:gd name="connsiteX13" fmla="*/ 1854761 w 1932643"/>
              <a:gd name="connsiteY13" fmla="*/ 126920 h 1263430"/>
              <a:gd name="connsiteX14" fmla="*/ 1903798 w 1932643"/>
              <a:gd name="connsiteY14" fmla="*/ 181726 h 1263430"/>
              <a:gd name="connsiteX15" fmla="*/ 1929759 w 1932643"/>
              <a:gd name="connsiteY15" fmla="*/ 222110 h 1263430"/>
              <a:gd name="connsiteX16" fmla="*/ 1932643 w 1932643"/>
              <a:gd name="connsiteY16" fmla="*/ 250955 h 1263430"/>
              <a:gd name="connsiteX17" fmla="*/ 1921105 w 1932643"/>
              <a:gd name="connsiteY17" fmla="*/ 302877 h 1263430"/>
              <a:gd name="connsiteX18" fmla="*/ 1898029 w 1932643"/>
              <a:gd name="connsiteY18" fmla="*/ 337492 h 1263430"/>
              <a:gd name="connsiteX19" fmla="*/ 1854761 w 1932643"/>
              <a:gd name="connsiteY19" fmla="*/ 380760 h 1263430"/>
              <a:gd name="connsiteX20" fmla="*/ 1837453 w 1932643"/>
              <a:gd name="connsiteY20" fmla="*/ 398067 h 1263430"/>
              <a:gd name="connsiteX21" fmla="*/ 1756686 w 1932643"/>
              <a:gd name="connsiteY21" fmla="*/ 747097 h 1263430"/>
              <a:gd name="connsiteX22" fmla="*/ 1681688 w 1932643"/>
              <a:gd name="connsiteY22" fmla="*/ 1035551 h 1263430"/>
              <a:gd name="connsiteX23" fmla="*/ 1655727 w 1932643"/>
              <a:gd name="connsiteY23" fmla="*/ 1150933 h 1263430"/>
              <a:gd name="connsiteX24" fmla="*/ 1621113 w 1932643"/>
              <a:gd name="connsiteY24" fmla="*/ 1211508 h 1263430"/>
              <a:gd name="connsiteX25" fmla="*/ 1592267 w 1932643"/>
              <a:gd name="connsiteY25" fmla="*/ 1246123 h 1263430"/>
              <a:gd name="connsiteX26" fmla="*/ 1566306 w 1932643"/>
              <a:gd name="connsiteY26" fmla="*/ 1257661 h 1263430"/>
              <a:gd name="connsiteX27" fmla="*/ 1528807 w 1932643"/>
              <a:gd name="connsiteY27" fmla="*/ 1263430 h 1263430"/>
              <a:gd name="connsiteX28" fmla="*/ 1476886 w 1932643"/>
              <a:gd name="connsiteY28" fmla="*/ 1251892 h 1263430"/>
              <a:gd name="connsiteX29" fmla="*/ 1445156 w 1932643"/>
              <a:gd name="connsiteY29" fmla="*/ 1223046 h 1263430"/>
              <a:gd name="connsiteX30" fmla="*/ 1465347 w 1932643"/>
              <a:gd name="connsiteY30" fmla="*/ 1035551 h 1263430"/>
              <a:gd name="connsiteX31" fmla="*/ 1508615 w 1932643"/>
              <a:gd name="connsiteY31" fmla="*/ 669214 h 1263430"/>
              <a:gd name="connsiteX32" fmla="*/ 1531692 w 1932643"/>
              <a:gd name="connsiteY32" fmla="*/ 493257 h 1263430"/>
              <a:gd name="connsiteX33" fmla="*/ 1551884 w 1932643"/>
              <a:gd name="connsiteY33" fmla="*/ 320184 h 1263430"/>
              <a:gd name="connsiteX34" fmla="*/ 1551884 w 1932643"/>
              <a:gd name="connsiteY34" fmla="*/ 291339 h 1263430"/>
              <a:gd name="connsiteX35" fmla="*/ 1537461 w 1932643"/>
              <a:gd name="connsiteY35" fmla="*/ 248071 h 1263430"/>
              <a:gd name="connsiteX36" fmla="*/ 1514385 w 1932643"/>
              <a:gd name="connsiteY36" fmla="*/ 216341 h 1263430"/>
              <a:gd name="connsiteX37" fmla="*/ 1497077 w 1932643"/>
              <a:gd name="connsiteY37" fmla="*/ 213456 h 1263430"/>
              <a:gd name="connsiteX38" fmla="*/ 1326889 w 1932643"/>
              <a:gd name="connsiteY38" fmla="*/ 239417 h 1263430"/>
              <a:gd name="connsiteX39" fmla="*/ 894208 w 1932643"/>
              <a:gd name="connsiteY39" fmla="*/ 308646 h 1263430"/>
              <a:gd name="connsiteX40" fmla="*/ 470180 w 1932643"/>
              <a:gd name="connsiteY40" fmla="*/ 374991 h 126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32643" h="1263430">
                <a:moveTo>
                  <a:pt x="470180" y="374991"/>
                </a:moveTo>
                <a:lnTo>
                  <a:pt x="74998" y="444220"/>
                </a:lnTo>
                <a:lnTo>
                  <a:pt x="0" y="265378"/>
                </a:lnTo>
                <a:lnTo>
                  <a:pt x="271147" y="227879"/>
                </a:lnTo>
                <a:lnTo>
                  <a:pt x="637484" y="173073"/>
                </a:lnTo>
                <a:lnTo>
                  <a:pt x="1122087" y="100959"/>
                </a:lnTo>
                <a:lnTo>
                  <a:pt x="1427848" y="54807"/>
                </a:lnTo>
                <a:lnTo>
                  <a:pt x="1482655" y="34615"/>
                </a:lnTo>
                <a:lnTo>
                  <a:pt x="1525923" y="14423"/>
                </a:lnTo>
                <a:lnTo>
                  <a:pt x="1574960" y="2885"/>
                </a:lnTo>
                <a:lnTo>
                  <a:pt x="1638420" y="0"/>
                </a:lnTo>
                <a:lnTo>
                  <a:pt x="1693226" y="14423"/>
                </a:lnTo>
                <a:lnTo>
                  <a:pt x="1785532" y="74998"/>
                </a:lnTo>
                <a:lnTo>
                  <a:pt x="1854761" y="126920"/>
                </a:lnTo>
                <a:lnTo>
                  <a:pt x="1903798" y="181726"/>
                </a:lnTo>
                <a:lnTo>
                  <a:pt x="1929759" y="222110"/>
                </a:lnTo>
                <a:lnTo>
                  <a:pt x="1932643" y="250955"/>
                </a:lnTo>
                <a:lnTo>
                  <a:pt x="1921105" y="302877"/>
                </a:lnTo>
                <a:lnTo>
                  <a:pt x="1898029" y="337492"/>
                </a:lnTo>
                <a:lnTo>
                  <a:pt x="1854761" y="380760"/>
                </a:lnTo>
                <a:lnTo>
                  <a:pt x="1837453" y="398067"/>
                </a:lnTo>
                <a:lnTo>
                  <a:pt x="1756686" y="747097"/>
                </a:lnTo>
                <a:lnTo>
                  <a:pt x="1681688" y="1035551"/>
                </a:lnTo>
                <a:lnTo>
                  <a:pt x="1655727" y="1150933"/>
                </a:lnTo>
                <a:lnTo>
                  <a:pt x="1621113" y="1211508"/>
                </a:lnTo>
                <a:lnTo>
                  <a:pt x="1592267" y="1246123"/>
                </a:lnTo>
                <a:lnTo>
                  <a:pt x="1566306" y="1257661"/>
                </a:lnTo>
                <a:lnTo>
                  <a:pt x="1528807" y="1263430"/>
                </a:lnTo>
                <a:lnTo>
                  <a:pt x="1476886" y="1251892"/>
                </a:lnTo>
                <a:lnTo>
                  <a:pt x="1445156" y="1223046"/>
                </a:lnTo>
                <a:lnTo>
                  <a:pt x="1465347" y="1035551"/>
                </a:lnTo>
                <a:lnTo>
                  <a:pt x="1508615" y="669214"/>
                </a:lnTo>
                <a:lnTo>
                  <a:pt x="1531692" y="493257"/>
                </a:lnTo>
                <a:lnTo>
                  <a:pt x="1551884" y="320184"/>
                </a:lnTo>
                <a:lnTo>
                  <a:pt x="1551884" y="291339"/>
                </a:lnTo>
                <a:lnTo>
                  <a:pt x="1537461" y="248071"/>
                </a:lnTo>
                <a:lnTo>
                  <a:pt x="1514385" y="216341"/>
                </a:lnTo>
                <a:lnTo>
                  <a:pt x="1497077" y="213456"/>
                </a:lnTo>
                <a:lnTo>
                  <a:pt x="1326889" y="239417"/>
                </a:lnTo>
                <a:lnTo>
                  <a:pt x="894208" y="308646"/>
                </a:lnTo>
                <a:lnTo>
                  <a:pt x="470180" y="3749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DD8105A-6636-0B4F-9BD2-EF0335C453A6}"/>
              </a:ext>
            </a:extLst>
          </p:cNvPr>
          <p:cNvSpPr/>
          <p:nvPr/>
        </p:nvSpPr>
        <p:spPr>
          <a:xfrm>
            <a:off x="4794250" y="3559175"/>
            <a:ext cx="1471613" cy="398463"/>
          </a:xfrm>
          <a:custGeom>
            <a:avLst/>
            <a:gdLst>
              <a:gd name="connsiteX0" fmla="*/ 334607 w 1471116"/>
              <a:gd name="connsiteY0" fmla="*/ 325953 h 398066"/>
              <a:gd name="connsiteX1" fmla="*/ 43268 w 1471116"/>
              <a:gd name="connsiteY1" fmla="*/ 398066 h 398066"/>
              <a:gd name="connsiteX2" fmla="*/ 0 w 1471116"/>
              <a:gd name="connsiteY2" fmla="*/ 245186 h 398066"/>
              <a:gd name="connsiteX3" fmla="*/ 248070 w 1471116"/>
              <a:gd name="connsiteY3" fmla="*/ 184610 h 398066"/>
              <a:gd name="connsiteX4" fmla="*/ 452873 w 1471116"/>
              <a:gd name="connsiteY4" fmla="*/ 138458 h 398066"/>
              <a:gd name="connsiteX5" fmla="*/ 767288 w 1471116"/>
              <a:gd name="connsiteY5" fmla="*/ 83651 h 398066"/>
              <a:gd name="connsiteX6" fmla="*/ 1099011 w 1471116"/>
              <a:gd name="connsiteY6" fmla="*/ 37499 h 398066"/>
              <a:gd name="connsiteX7" fmla="*/ 1471116 w 1471116"/>
              <a:gd name="connsiteY7" fmla="*/ 0 h 398066"/>
              <a:gd name="connsiteX8" fmla="*/ 1456694 w 1471116"/>
              <a:gd name="connsiteY8" fmla="*/ 181726 h 398066"/>
              <a:gd name="connsiteX9" fmla="*/ 1217277 w 1471116"/>
              <a:gd name="connsiteY9" fmla="*/ 193264 h 398066"/>
              <a:gd name="connsiteX10" fmla="*/ 960552 w 1471116"/>
              <a:gd name="connsiteY10" fmla="*/ 224994 h 398066"/>
              <a:gd name="connsiteX11" fmla="*/ 663445 w 1471116"/>
              <a:gd name="connsiteY11" fmla="*/ 268262 h 398066"/>
              <a:gd name="connsiteX12" fmla="*/ 334607 w 1471116"/>
              <a:gd name="connsiteY12" fmla="*/ 325953 h 39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71116" h="398066">
                <a:moveTo>
                  <a:pt x="334607" y="325953"/>
                </a:moveTo>
                <a:lnTo>
                  <a:pt x="43268" y="398066"/>
                </a:lnTo>
                <a:lnTo>
                  <a:pt x="0" y="245186"/>
                </a:lnTo>
                <a:lnTo>
                  <a:pt x="248070" y="184610"/>
                </a:lnTo>
                <a:lnTo>
                  <a:pt x="452873" y="138458"/>
                </a:lnTo>
                <a:lnTo>
                  <a:pt x="767288" y="83651"/>
                </a:lnTo>
                <a:lnTo>
                  <a:pt x="1099011" y="37499"/>
                </a:lnTo>
                <a:lnTo>
                  <a:pt x="1471116" y="0"/>
                </a:lnTo>
                <a:lnTo>
                  <a:pt x="1456694" y="181726"/>
                </a:lnTo>
                <a:lnTo>
                  <a:pt x="1217277" y="193264"/>
                </a:lnTo>
                <a:lnTo>
                  <a:pt x="960552" y="224994"/>
                </a:lnTo>
                <a:lnTo>
                  <a:pt x="663445" y="268262"/>
                </a:lnTo>
                <a:lnTo>
                  <a:pt x="334607" y="3259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C281172-7CD3-D044-B1FA-916AA8F76B50}"/>
              </a:ext>
            </a:extLst>
          </p:cNvPr>
          <p:cNvSpPr/>
          <p:nvPr/>
        </p:nvSpPr>
        <p:spPr>
          <a:xfrm>
            <a:off x="4854575" y="4098925"/>
            <a:ext cx="1341438" cy="355600"/>
          </a:xfrm>
          <a:custGeom>
            <a:avLst/>
            <a:gdLst>
              <a:gd name="connsiteX0" fmla="*/ 337492 w 1341312"/>
              <a:gd name="connsiteY0" fmla="*/ 294223 h 354799"/>
              <a:gd name="connsiteX1" fmla="*/ 51922 w 1341312"/>
              <a:gd name="connsiteY1" fmla="*/ 354799 h 354799"/>
              <a:gd name="connsiteX2" fmla="*/ 0 w 1341312"/>
              <a:gd name="connsiteY2" fmla="*/ 196149 h 354799"/>
              <a:gd name="connsiteX3" fmla="*/ 256724 w 1341312"/>
              <a:gd name="connsiteY3" fmla="*/ 138458 h 354799"/>
              <a:gd name="connsiteX4" fmla="*/ 513449 w 1341312"/>
              <a:gd name="connsiteY4" fmla="*/ 89421 h 354799"/>
              <a:gd name="connsiteX5" fmla="*/ 735559 w 1341312"/>
              <a:gd name="connsiteY5" fmla="*/ 54806 h 354799"/>
              <a:gd name="connsiteX6" fmla="*/ 931707 w 1341312"/>
              <a:gd name="connsiteY6" fmla="*/ 25961 h 354799"/>
              <a:gd name="connsiteX7" fmla="*/ 1159586 w 1341312"/>
              <a:gd name="connsiteY7" fmla="*/ 2885 h 354799"/>
              <a:gd name="connsiteX8" fmla="*/ 1341312 w 1341312"/>
              <a:gd name="connsiteY8" fmla="*/ 0 h 354799"/>
              <a:gd name="connsiteX9" fmla="*/ 1341312 w 1341312"/>
              <a:gd name="connsiteY9" fmla="*/ 190380 h 354799"/>
              <a:gd name="connsiteX10" fmla="*/ 1272083 w 1341312"/>
              <a:gd name="connsiteY10" fmla="*/ 187495 h 354799"/>
              <a:gd name="connsiteX11" fmla="*/ 1136510 w 1341312"/>
              <a:gd name="connsiteY11" fmla="*/ 181726 h 354799"/>
              <a:gd name="connsiteX12" fmla="*/ 998052 w 1341312"/>
              <a:gd name="connsiteY12" fmla="*/ 193264 h 354799"/>
              <a:gd name="connsiteX13" fmla="*/ 738443 w 1341312"/>
              <a:gd name="connsiteY13" fmla="*/ 222110 h 354799"/>
              <a:gd name="connsiteX14" fmla="*/ 513449 w 1341312"/>
              <a:gd name="connsiteY14" fmla="*/ 262493 h 354799"/>
              <a:gd name="connsiteX15" fmla="*/ 337492 w 1341312"/>
              <a:gd name="connsiteY15" fmla="*/ 294223 h 35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41312" h="354799">
                <a:moveTo>
                  <a:pt x="337492" y="294223"/>
                </a:moveTo>
                <a:lnTo>
                  <a:pt x="51922" y="354799"/>
                </a:lnTo>
                <a:lnTo>
                  <a:pt x="0" y="196149"/>
                </a:lnTo>
                <a:lnTo>
                  <a:pt x="256724" y="138458"/>
                </a:lnTo>
                <a:lnTo>
                  <a:pt x="513449" y="89421"/>
                </a:lnTo>
                <a:lnTo>
                  <a:pt x="735559" y="54806"/>
                </a:lnTo>
                <a:lnTo>
                  <a:pt x="931707" y="25961"/>
                </a:lnTo>
                <a:lnTo>
                  <a:pt x="1159586" y="2885"/>
                </a:lnTo>
                <a:lnTo>
                  <a:pt x="1341312" y="0"/>
                </a:lnTo>
                <a:lnTo>
                  <a:pt x="1341312" y="190380"/>
                </a:lnTo>
                <a:lnTo>
                  <a:pt x="1272083" y="187495"/>
                </a:lnTo>
                <a:lnTo>
                  <a:pt x="1136510" y="181726"/>
                </a:lnTo>
                <a:lnTo>
                  <a:pt x="998052" y="193264"/>
                </a:lnTo>
                <a:lnTo>
                  <a:pt x="738443" y="222110"/>
                </a:lnTo>
                <a:lnTo>
                  <a:pt x="513449" y="262493"/>
                </a:lnTo>
                <a:lnTo>
                  <a:pt x="337492" y="2942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3A9F045-0282-604B-AA3B-BEC58F3EB5C8}"/>
              </a:ext>
            </a:extLst>
          </p:cNvPr>
          <p:cNvSpPr/>
          <p:nvPr/>
        </p:nvSpPr>
        <p:spPr>
          <a:xfrm>
            <a:off x="6338888" y="5065713"/>
            <a:ext cx="631825" cy="590550"/>
          </a:xfrm>
          <a:custGeom>
            <a:avLst/>
            <a:gdLst>
              <a:gd name="connsiteX0" fmla="*/ 371475 w 631031"/>
              <a:gd name="connsiteY0" fmla="*/ 261937 h 590550"/>
              <a:gd name="connsiteX1" fmla="*/ 631031 w 631031"/>
              <a:gd name="connsiteY1" fmla="*/ 464344 h 590550"/>
              <a:gd name="connsiteX2" fmla="*/ 302418 w 631031"/>
              <a:gd name="connsiteY2" fmla="*/ 590550 h 590550"/>
              <a:gd name="connsiteX3" fmla="*/ 333375 w 631031"/>
              <a:gd name="connsiteY3" fmla="*/ 523875 h 590550"/>
              <a:gd name="connsiteX4" fmla="*/ 342900 w 631031"/>
              <a:gd name="connsiteY4" fmla="*/ 497681 h 590550"/>
              <a:gd name="connsiteX5" fmla="*/ 342900 w 631031"/>
              <a:gd name="connsiteY5" fmla="*/ 481012 h 590550"/>
              <a:gd name="connsiteX6" fmla="*/ 309562 w 631031"/>
              <a:gd name="connsiteY6" fmla="*/ 440531 h 590550"/>
              <a:gd name="connsiteX7" fmla="*/ 183356 w 631031"/>
              <a:gd name="connsiteY7" fmla="*/ 290512 h 590550"/>
              <a:gd name="connsiteX8" fmla="*/ 50006 w 631031"/>
              <a:gd name="connsiteY8" fmla="*/ 119062 h 590550"/>
              <a:gd name="connsiteX9" fmla="*/ 16668 w 631031"/>
              <a:gd name="connsiteY9" fmla="*/ 71437 h 590550"/>
              <a:gd name="connsiteX10" fmla="*/ 4762 w 631031"/>
              <a:gd name="connsiteY10" fmla="*/ 50006 h 590550"/>
              <a:gd name="connsiteX11" fmla="*/ 0 w 631031"/>
              <a:gd name="connsiteY11" fmla="*/ 26194 h 590550"/>
              <a:gd name="connsiteX12" fmla="*/ 4762 w 631031"/>
              <a:gd name="connsiteY12" fmla="*/ 7144 h 590550"/>
              <a:gd name="connsiteX13" fmla="*/ 19050 w 631031"/>
              <a:gd name="connsiteY13" fmla="*/ 0 h 590550"/>
              <a:gd name="connsiteX14" fmla="*/ 42862 w 631031"/>
              <a:gd name="connsiteY14" fmla="*/ 7144 h 590550"/>
              <a:gd name="connsiteX15" fmla="*/ 97631 w 631031"/>
              <a:gd name="connsiteY15" fmla="*/ 47625 h 590550"/>
              <a:gd name="connsiteX16" fmla="*/ 216693 w 631031"/>
              <a:gd name="connsiteY16" fmla="*/ 145256 h 590550"/>
              <a:gd name="connsiteX17" fmla="*/ 371475 w 631031"/>
              <a:gd name="connsiteY17" fmla="*/ 261937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31031" h="590550">
                <a:moveTo>
                  <a:pt x="371475" y="261937"/>
                </a:moveTo>
                <a:lnTo>
                  <a:pt x="631031" y="464344"/>
                </a:lnTo>
                <a:lnTo>
                  <a:pt x="302418" y="590550"/>
                </a:lnTo>
                <a:lnTo>
                  <a:pt x="333375" y="523875"/>
                </a:lnTo>
                <a:lnTo>
                  <a:pt x="342900" y="497681"/>
                </a:lnTo>
                <a:lnTo>
                  <a:pt x="342900" y="481012"/>
                </a:lnTo>
                <a:lnTo>
                  <a:pt x="309562" y="440531"/>
                </a:lnTo>
                <a:lnTo>
                  <a:pt x="183356" y="290512"/>
                </a:lnTo>
                <a:lnTo>
                  <a:pt x="50006" y="119062"/>
                </a:lnTo>
                <a:lnTo>
                  <a:pt x="16668" y="71437"/>
                </a:lnTo>
                <a:lnTo>
                  <a:pt x="4762" y="50006"/>
                </a:lnTo>
                <a:lnTo>
                  <a:pt x="0" y="26194"/>
                </a:lnTo>
                <a:lnTo>
                  <a:pt x="4762" y="7144"/>
                </a:lnTo>
                <a:lnTo>
                  <a:pt x="19050" y="0"/>
                </a:lnTo>
                <a:lnTo>
                  <a:pt x="42862" y="7144"/>
                </a:lnTo>
                <a:lnTo>
                  <a:pt x="97631" y="47625"/>
                </a:lnTo>
                <a:lnTo>
                  <a:pt x="216693" y="145256"/>
                </a:lnTo>
                <a:lnTo>
                  <a:pt x="371475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4ACC612-8CEC-574C-A66F-EC0CD944F368}"/>
              </a:ext>
            </a:extLst>
          </p:cNvPr>
          <p:cNvSpPr/>
          <p:nvPr/>
        </p:nvSpPr>
        <p:spPr>
          <a:xfrm>
            <a:off x="5613400" y="4675188"/>
            <a:ext cx="306388" cy="411162"/>
          </a:xfrm>
          <a:custGeom>
            <a:avLst/>
            <a:gdLst>
              <a:gd name="connsiteX0" fmla="*/ 252413 w 307182"/>
              <a:gd name="connsiteY0" fmla="*/ 195262 h 411956"/>
              <a:gd name="connsiteX1" fmla="*/ 247650 w 307182"/>
              <a:gd name="connsiteY1" fmla="*/ 247650 h 411956"/>
              <a:gd name="connsiteX2" fmla="*/ 252413 w 307182"/>
              <a:gd name="connsiteY2" fmla="*/ 311944 h 411956"/>
              <a:gd name="connsiteX3" fmla="*/ 266700 w 307182"/>
              <a:gd name="connsiteY3" fmla="*/ 411956 h 411956"/>
              <a:gd name="connsiteX4" fmla="*/ 28575 w 307182"/>
              <a:gd name="connsiteY4" fmla="*/ 280987 h 411956"/>
              <a:gd name="connsiteX5" fmla="*/ 0 w 307182"/>
              <a:gd name="connsiteY5" fmla="*/ 64294 h 411956"/>
              <a:gd name="connsiteX6" fmla="*/ 45244 w 307182"/>
              <a:gd name="connsiteY6" fmla="*/ 71437 h 411956"/>
              <a:gd name="connsiteX7" fmla="*/ 83344 w 307182"/>
              <a:gd name="connsiteY7" fmla="*/ 69056 h 411956"/>
              <a:gd name="connsiteX8" fmla="*/ 123825 w 307182"/>
              <a:gd name="connsiteY8" fmla="*/ 66675 h 411956"/>
              <a:gd name="connsiteX9" fmla="*/ 154782 w 307182"/>
              <a:gd name="connsiteY9" fmla="*/ 59531 h 411956"/>
              <a:gd name="connsiteX10" fmla="*/ 207169 w 307182"/>
              <a:gd name="connsiteY10" fmla="*/ 35719 h 411956"/>
              <a:gd name="connsiteX11" fmla="*/ 240507 w 307182"/>
              <a:gd name="connsiteY11" fmla="*/ 11906 h 411956"/>
              <a:gd name="connsiteX12" fmla="*/ 261938 w 307182"/>
              <a:gd name="connsiteY12" fmla="*/ 2381 h 411956"/>
              <a:gd name="connsiteX13" fmla="*/ 283369 w 307182"/>
              <a:gd name="connsiteY13" fmla="*/ 0 h 411956"/>
              <a:gd name="connsiteX14" fmla="*/ 300038 w 307182"/>
              <a:gd name="connsiteY14" fmla="*/ 2381 h 411956"/>
              <a:gd name="connsiteX15" fmla="*/ 307182 w 307182"/>
              <a:gd name="connsiteY15" fmla="*/ 9525 h 411956"/>
              <a:gd name="connsiteX16" fmla="*/ 302419 w 307182"/>
              <a:gd name="connsiteY16" fmla="*/ 28575 h 411956"/>
              <a:gd name="connsiteX17" fmla="*/ 283369 w 307182"/>
              <a:gd name="connsiteY17" fmla="*/ 76200 h 411956"/>
              <a:gd name="connsiteX18" fmla="*/ 252413 w 307182"/>
              <a:gd name="connsiteY18" fmla="*/ 195262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7182" h="411956">
                <a:moveTo>
                  <a:pt x="252413" y="195262"/>
                </a:moveTo>
                <a:lnTo>
                  <a:pt x="247650" y="247650"/>
                </a:lnTo>
                <a:lnTo>
                  <a:pt x="252413" y="311944"/>
                </a:lnTo>
                <a:lnTo>
                  <a:pt x="266700" y="411956"/>
                </a:lnTo>
                <a:lnTo>
                  <a:pt x="28575" y="280987"/>
                </a:lnTo>
                <a:lnTo>
                  <a:pt x="0" y="64294"/>
                </a:lnTo>
                <a:lnTo>
                  <a:pt x="45244" y="71437"/>
                </a:lnTo>
                <a:lnTo>
                  <a:pt x="83344" y="69056"/>
                </a:lnTo>
                <a:lnTo>
                  <a:pt x="123825" y="66675"/>
                </a:lnTo>
                <a:lnTo>
                  <a:pt x="154782" y="59531"/>
                </a:lnTo>
                <a:lnTo>
                  <a:pt x="207169" y="35719"/>
                </a:lnTo>
                <a:lnTo>
                  <a:pt x="240507" y="11906"/>
                </a:lnTo>
                <a:lnTo>
                  <a:pt x="261938" y="2381"/>
                </a:lnTo>
                <a:lnTo>
                  <a:pt x="283369" y="0"/>
                </a:lnTo>
                <a:lnTo>
                  <a:pt x="300038" y="2381"/>
                </a:lnTo>
                <a:lnTo>
                  <a:pt x="307182" y="9525"/>
                </a:lnTo>
                <a:lnTo>
                  <a:pt x="302419" y="28575"/>
                </a:lnTo>
                <a:lnTo>
                  <a:pt x="283369" y="76200"/>
                </a:lnTo>
                <a:lnTo>
                  <a:pt x="252413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D962E4C-86B5-45D1-8434-A7F385C3ED83}"/>
              </a:ext>
            </a:extLst>
          </p:cNvPr>
          <p:cNvGrpSpPr/>
          <p:nvPr/>
        </p:nvGrpSpPr>
        <p:grpSpPr>
          <a:xfrm>
            <a:off x="2384425" y="1366286"/>
            <a:ext cx="4819650" cy="4516438"/>
            <a:chOff x="2536825" y="1524000"/>
            <a:chExt cx="4819650" cy="4516438"/>
          </a:xfrm>
        </p:grpSpPr>
        <p:sp>
          <p:nvSpPr>
            <p:cNvPr id="45" name="フリーフォーム 6">
              <a:extLst>
                <a:ext uri="{FF2B5EF4-FFF2-40B4-BE49-F238E27FC236}">
                  <a16:creationId xmlns:a16="http://schemas.microsoft.com/office/drawing/2014/main" id="{8142A957-5D54-436A-A6C0-E1AD6D125468}"/>
                </a:ext>
              </a:extLst>
            </p:cNvPr>
            <p:cNvSpPr/>
            <p:nvPr/>
          </p:nvSpPr>
          <p:spPr>
            <a:xfrm>
              <a:off x="5156200" y="1524000"/>
              <a:ext cx="571500" cy="735013"/>
            </a:xfrm>
            <a:custGeom>
              <a:avLst/>
              <a:gdLst>
                <a:gd name="connsiteX0" fmla="*/ 242888 w 571500"/>
                <a:gd name="connsiteY0" fmla="*/ 457200 h 735806"/>
                <a:gd name="connsiteX1" fmla="*/ 235744 w 571500"/>
                <a:gd name="connsiteY1" fmla="*/ 297656 h 735806"/>
                <a:gd name="connsiteX2" fmla="*/ 230982 w 571500"/>
                <a:gd name="connsiteY2" fmla="*/ 264319 h 735806"/>
                <a:gd name="connsiteX3" fmla="*/ 195263 w 571500"/>
                <a:gd name="connsiteY3" fmla="*/ 209550 h 735806"/>
                <a:gd name="connsiteX4" fmla="*/ 164307 w 571500"/>
                <a:gd name="connsiteY4" fmla="*/ 169069 h 735806"/>
                <a:gd name="connsiteX5" fmla="*/ 114300 w 571500"/>
                <a:gd name="connsiteY5" fmla="*/ 123825 h 735806"/>
                <a:gd name="connsiteX6" fmla="*/ 83344 w 571500"/>
                <a:gd name="connsiteY6" fmla="*/ 100013 h 735806"/>
                <a:gd name="connsiteX7" fmla="*/ 23813 w 571500"/>
                <a:gd name="connsiteY7" fmla="*/ 66675 h 735806"/>
                <a:gd name="connsiteX8" fmla="*/ 9525 w 571500"/>
                <a:gd name="connsiteY8" fmla="*/ 50006 h 735806"/>
                <a:gd name="connsiteX9" fmla="*/ 0 w 571500"/>
                <a:gd name="connsiteY9" fmla="*/ 28575 h 735806"/>
                <a:gd name="connsiteX10" fmla="*/ 7144 w 571500"/>
                <a:gd name="connsiteY10" fmla="*/ 9525 h 735806"/>
                <a:gd name="connsiteX11" fmla="*/ 26194 w 571500"/>
                <a:gd name="connsiteY11" fmla="*/ 0 h 735806"/>
                <a:gd name="connsiteX12" fmla="*/ 71438 w 571500"/>
                <a:gd name="connsiteY12" fmla="*/ 0 h 735806"/>
                <a:gd name="connsiteX13" fmla="*/ 145257 w 571500"/>
                <a:gd name="connsiteY13" fmla="*/ 9525 h 735806"/>
                <a:gd name="connsiteX14" fmla="*/ 216694 w 571500"/>
                <a:gd name="connsiteY14" fmla="*/ 28575 h 735806"/>
                <a:gd name="connsiteX15" fmla="*/ 300038 w 571500"/>
                <a:gd name="connsiteY15" fmla="*/ 57150 h 735806"/>
                <a:gd name="connsiteX16" fmla="*/ 402432 w 571500"/>
                <a:gd name="connsiteY16" fmla="*/ 97631 h 735806"/>
                <a:gd name="connsiteX17" fmla="*/ 476250 w 571500"/>
                <a:gd name="connsiteY17" fmla="*/ 135731 h 735806"/>
                <a:gd name="connsiteX18" fmla="*/ 528638 w 571500"/>
                <a:gd name="connsiteY18" fmla="*/ 171450 h 735806"/>
                <a:gd name="connsiteX19" fmla="*/ 550069 w 571500"/>
                <a:gd name="connsiteY19" fmla="*/ 195263 h 735806"/>
                <a:gd name="connsiteX20" fmla="*/ 566738 w 571500"/>
                <a:gd name="connsiteY20" fmla="*/ 219075 h 735806"/>
                <a:gd name="connsiteX21" fmla="*/ 571500 w 571500"/>
                <a:gd name="connsiteY21" fmla="*/ 235744 h 735806"/>
                <a:gd name="connsiteX22" fmla="*/ 547688 w 571500"/>
                <a:gd name="connsiteY22" fmla="*/ 278606 h 735806"/>
                <a:gd name="connsiteX23" fmla="*/ 519113 w 571500"/>
                <a:gd name="connsiteY23" fmla="*/ 345281 h 735806"/>
                <a:gd name="connsiteX24" fmla="*/ 507207 w 571500"/>
                <a:gd name="connsiteY24" fmla="*/ 423863 h 735806"/>
                <a:gd name="connsiteX25" fmla="*/ 500063 w 571500"/>
                <a:gd name="connsiteY25" fmla="*/ 514350 h 735806"/>
                <a:gd name="connsiteX26" fmla="*/ 500063 w 571500"/>
                <a:gd name="connsiteY26" fmla="*/ 695325 h 735806"/>
                <a:gd name="connsiteX27" fmla="*/ 261938 w 571500"/>
                <a:gd name="connsiteY27" fmla="*/ 735806 h 735806"/>
                <a:gd name="connsiteX28" fmla="*/ 242888 w 571500"/>
                <a:gd name="connsiteY28" fmla="*/ 45720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1500" h="735806">
                  <a:moveTo>
                    <a:pt x="242888" y="457200"/>
                  </a:moveTo>
                  <a:lnTo>
                    <a:pt x="235744" y="297656"/>
                  </a:lnTo>
                  <a:lnTo>
                    <a:pt x="230982" y="264319"/>
                  </a:lnTo>
                  <a:lnTo>
                    <a:pt x="195263" y="209550"/>
                  </a:lnTo>
                  <a:lnTo>
                    <a:pt x="164307" y="169069"/>
                  </a:lnTo>
                  <a:lnTo>
                    <a:pt x="114300" y="123825"/>
                  </a:lnTo>
                  <a:lnTo>
                    <a:pt x="83344" y="100013"/>
                  </a:lnTo>
                  <a:lnTo>
                    <a:pt x="23813" y="66675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71438" y="0"/>
                  </a:lnTo>
                  <a:lnTo>
                    <a:pt x="145257" y="9525"/>
                  </a:lnTo>
                  <a:lnTo>
                    <a:pt x="216694" y="28575"/>
                  </a:lnTo>
                  <a:lnTo>
                    <a:pt x="300038" y="57150"/>
                  </a:lnTo>
                  <a:lnTo>
                    <a:pt x="402432" y="97631"/>
                  </a:lnTo>
                  <a:lnTo>
                    <a:pt x="476250" y="135731"/>
                  </a:lnTo>
                  <a:lnTo>
                    <a:pt x="528638" y="171450"/>
                  </a:lnTo>
                  <a:lnTo>
                    <a:pt x="550069" y="195263"/>
                  </a:lnTo>
                  <a:lnTo>
                    <a:pt x="566738" y="219075"/>
                  </a:lnTo>
                  <a:lnTo>
                    <a:pt x="571500" y="235744"/>
                  </a:lnTo>
                  <a:lnTo>
                    <a:pt x="547688" y="278606"/>
                  </a:lnTo>
                  <a:lnTo>
                    <a:pt x="519113" y="345281"/>
                  </a:lnTo>
                  <a:lnTo>
                    <a:pt x="507207" y="423863"/>
                  </a:lnTo>
                  <a:lnTo>
                    <a:pt x="500063" y="514350"/>
                  </a:lnTo>
                  <a:lnTo>
                    <a:pt x="500063" y="695325"/>
                  </a:lnTo>
                  <a:lnTo>
                    <a:pt x="261938" y="735806"/>
                  </a:lnTo>
                  <a:lnTo>
                    <a:pt x="242888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F68203EA-677B-49AE-8AC3-197A2721B129}"/>
                </a:ext>
              </a:extLst>
            </p:cNvPr>
            <p:cNvSpPr/>
            <p:nvPr/>
          </p:nvSpPr>
          <p:spPr>
            <a:xfrm>
              <a:off x="4591050" y="3368675"/>
              <a:ext cx="522288" cy="1344613"/>
            </a:xfrm>
            <a:custGeom>
              <a:avLst/>
              <a:gdLst>
                <a:gd name="connsiteX0" fmla="*/ 213456 w 522102"/>
                <a:gd name="connsiteY0" fmla="*/ 813441 h 1344197"/>
                <a:gd name="connsiteX1" fmla="*/ 178842 w 522102"/>
                <a:gd name="connsiteY1" fmla="*/ 548063 h 1344197"/>
                <a:gd name="connsiteX2" fmla="*/ 152881 w 522102"/>
                <a:gd name="connsiteY2" fmla="*/ 349030 h 1344197"/>
                <a:gd name="connsiteX3" fmla="*/ 138458 w 522102"/>
                <a:gd name="connsiteY3" fmla="*/ 274032 h 1344197"/>
                <a:gd name="connsiteX4" fmla="*/ 121151 w 522102"/>
                <a:gd name="connsiteY4" fmla="*/ 210572 h 1344197"/>
                <a:gd name="connsiteX5" fmla="*/ 74998 w 522102"/>
                <a:gd name="connsiteY5" fmla="*/ 132689 h 1344197"/>
                <a:gd name="connsiteX6" fmla="*/ 28845 w 522102"/>
                <a:gd name="connsiteY6" fmla="*/ 77883 h 1344197"/>
                <a:gd name="connsiteX7" fmla="*/ 8654 w 522102"/>
                <a:gd name="connsiteY7" fmla="*/ 54806 h 1344197"/>
                <a:gd name="connsiteX8" fmla="*/ 0 w 522102"/>
                <a:gd name="connsiteY8" fmla="*/ 43268 h 1344197"/>
                <a:gd name="connsiteX9" fmla="*/ 0 w 522102"/>
                <a:gd name="connsiteY9" fmla="*/ 20192 h 1344197"/>
                <a:gd name="connsiteX10" fmla="*/ 5769 w 522102"/>
                <a:gd name="connsiteY10" fmla="*/ 0 h 1344197"/>
                <a:gd name="connsiteX11" fmla="*/ 20192 w 522102"/>
                <a:gd name="connsiteY11" fmla="*/ 0 h 1344197"/>
                <a:gd name="connsiteX12" fmla="*/ 74998 w 522102"/>
                <a:gd name="connsiteY12" fmla="*/ 14423 h 1344197"/>
                <a:gd name="connsiteX13" fmla="*/ 167304 w 522102"/>
                <a:gd name="connsiteY13" fmla="*/ 54806 h 1344197"/>
                <a:gd name="connsiteX14" fmla="*/ 360568 w 522102"/>
                <a:gd name="connsiteY14" fmla="*/ 103844 h 1344197"/>
                <a:gd name="connsiteX15" fmla="*/ 372106 w 522102"/>
                <a:gd name="connsiteY15" fmla="*/ 282685 h 1344197"/>
                <a:gd name="connsiteX16" fmla="*/ 412490 w 522102"/>
                <a:gd name="connsiteY16" fmla="*/ 565370 h 1344197"/>
                <a:gd name="connsiteX17" fmla="*/ 438451 w 522102"/>
                <a:gd name="connsiteY17" fmla="*/ 735558 h 1344197"/>
                <a:gd name="connsiteX18" fmla="*/ 481719 w 522102"/>
                <a:gd name="connsiteY18" fmla="*/ 1064396 h 1344197"/>
                <a:gd name="connsiteX19" fmla="*/ 522102 w 522102"/>
                <a:gd name="connsiteY19" fmla="*/ 1220161 h 1344197"/>
                <a:gd name="connsiteX20" fmla="*/ 496141 w 522102"/>
                <a:gd name="connsiteY20" fmla="*/ 1298044 h 1344197"/>
                <a:gd name="connsiteX21" fmla="*/ 473065 w 522102"/>
                <a:gd name="connsiteY21" fmla="*/ 1332659 h 1344197"/>
                <a:gd name="connsiteX22" fmla="*/ 441335 w 522102"/>
                <a:gd name="connsiteY22" fmla="*/ 1344197 h 1344197"/>
                <a:gd name="connsiteX23" fmla="*/ 409605 w 522102"/>
                <a:gd name="connsiteY23" fmla="*/ 1341312 h 1344197"/>
                <a:gd name="connsiteX24" fmla="*/ 383644 w 522102"/>
                <a:gd name="connsiteY24" fmla="*/ 1326890 h 1344197"/>
                <a:gd name="connsiteX25" fmla="*/ 265378 w 522102"/>
                <a:gd name="connsiteY25" fmla="*/ 1188432 h 1344197"/>
                <a:gd name="connsiteX26" fmla="*/ 259609 w 522102"/>
                <a:gd name="connsiteY26" fmla="*/ 1153817 h 1344197"/>
                <a:gd name="connsiteX27" fmla="*/ 213456 w 522102"/>
                <a:gd name="connsiteY27" fmla="*/ 813441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102" h="1344197">
                  <a:moveTo>
                    <a:pt x="213456" y="813441"/>
                  </a:moveTo>
                  <a:lnTo>
                    <a:pt x="178842" y="548063"/>
                  </a:lnTo>
                  <a:lnTo>
                    <a:pt x="152881" y="349030"/>
                  </a:lnTo>
                  <a:lnTo>
                    <a:pt x="138458" y="274032"/>
                  </a:lnTo>
                  <a:lnTo>
                    <a:pt x="121151" y="210572"/>
                  </a:lnTo>
                  <a:lnTo>
                    <a:pt x="74998" y="132689"/>
                  </a:lnTo>
                  <a:lnTo>
                    <a:pt x="28845" y="77883"/>
                  </a:lnTo>
                  <a:lnTo>
                    <a:pt x="8654" y="54806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0"/>
                  </a:lnTo>
                  <a:lnTo>
                    <a:pt x="20192" y="0"/>
                  </a:lnTo>
                  <a:lnTo>
                    <a:pt x="74998" y="14423"/>
                  </a:lnTo>
                  <a:lnTo>
                    <a:pt x="167304" y="54806"/>
                  </a:lnTo>
                  <a:lnTo>
                    <a:pt x="360568" y="103844"/>
                  </a:lnTo>
                  <a:lnTo>
                    <a:pt x="372106" y="282685"/>
                  </a:lnTo>
                  <a:lnTo>
                    <a:pt x="412490" y="565370"/>
                  </a:lnTo>
                  <a:lnTo>
                    <a:pt x="438451" y="735558"/>
                  </a:lnTo>
                  <a:lnTo>
                    <a:pt x="481719" y="1064396"/>
                  </a:lnTo>
                  <a:lnTo>
                    <a:pt x="522102" y="1220161"/>
                  </a:lnTo>
                  <a:lnTo>
                    <a:pt x="496141" y="1298044"/>
                  </a:lnTo>
                  <a:lnTo>
                    <a:pt x="473065" y="1332659"/>
                  </a:lnTo>
                  <a:lnTo>
                    <a:pt x="441335" y="1344197"/>
                  </a:lnTo>
                  <a:lnTo>
                    <a:pt x="409605" y="1341312"/>
                  </a:lnTo>
                  <a:lnTo>
                    <a:pt x="383644" y="1326890"/>
                  </a:lnTo>
                  <a:lnTo>
                    <a:pt x="265378" y="1188432"/>
                  </a:lnTo>
                  <a:lnTo>
                    <a:pt x="259609" y="1153817"/>
                  </a:lnTo>
                  <a:lnTo>
                    <a:pt x="213456" y="8134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67D8F705-7DCB-4704-B31A-190744528F61}"/>
                </a:ext>
              </a:extLst>
            </p:cNvPr>
            <p:cNvSpPr/>
            <p:nvPr/>
          </p:nvSpPr>
          <p:spPr>
            <a:xfrm>
              <a:off x="4103688" y="4876800"/>
              <a:ext cx="458787" cy="1058863"/>
            </a:xfrm>
            <a:custGeom>
              <a:avLst/>
              <a:gdLst>
                <a:gd name="connsiteX0" fmla="*/ 0 w 459682"/>
                <a:gd name="connsiteY0" fmla="*/ 864394 h 1059656"/>
                <a:gd name="connsiteX1" fmla="*/ 9525 w 459682"/>
                <a:gd name="connsiteY1" fmla="*/ 757238 h 1059656"/>
                <a:gd name="connsiteX2" fmla="*/ 16669 w 459682"/>
                <a:gd name="connsiteY2" fmla="*/ 731044 h 1059656"/>
                <a:gd name="connsiteX3" fmla="*/ 100012 w 459682"/>
                <a:gd name="connsiteY3" fmla="*/ 642938 h 1059656"/>
                <a:gd name="connsiteX4" fmla="*/ 180975 w 459682"/>
                <a:gd name="connsiteY4" fmla="*/ 552450 h 1059656"/>
                <a:gd name="connsiteX5" fmla="*/ 240506 w 459682"/>
                <a:gd name="connsiteY5" fmla="*/ 485775 h 1059656"/>
                <a:gd name="connsiteX6" fmla="*/ 266700 w 459682"/>
                <a:gd name="connsiteY6" fmla="*/ 435769 h 1059656"/>
                <a:gd name="connsiteX7" fmla="*/ 314325 w 459682"/>
                <a:gd name="connsiteY7" fmla="*/ 319088 h 1059656"/>
                <a:gd name="connsiteX8" fmla="*/ 340519 w 459682"/>
                <a:gd name="connsiteY8" fmla="*/ 247650 h 1059656"/>
                <a:gd name="connsiteX9" fmla="*/ 352425 w 459682"/>
                <a:gd name="connsiteY9" fmla="*/ 176213 h 1059656"/>
                <a:gd name="connsiteX10" fmla="*/ 364331 w 459682"/>
                <a:gd name="connsiteY10" fmla="*/ 100013 h 1059656"/>
                <a:gd name="connsiteX11" fmla="*/ 369094 w 459682"/>
                <a:gd name="connsiteY11" fmla="*/ 33338 h 1059656"/>
                <a:gd name="connsiteX12" fmla="*/ 371475 w 459682"/>
                <a:gd name="connsiteY12" fmla="*/ 11906 h 1059656"/>
                <a:gd name="connsiteX13" fmla="*/ 378619 w 459682"/>
                <a:gd name="connsiteY13" fmla="*/ 2381 h 1059656"/>
                <a:gd name="connsiteX14" fmla="*/ 392906 w 459682"/>
                <a:gd name="connsiteY14" fmla="*/ 0 h 1059656"/>
                <a:gd name="connsiteX15" fmla="*/ 409575 w 459682"/>
                <a:gd name="connsiteY15" fmla="*/ 7144 h 1059656"/>
                <a:gd name="connsiteX16" fmla="*/ 435769 w 459682"/>
                <a:gd name="connsiteY16" fmla="*/ 38100 h 1059656"/>
                <a:gd name="connsiteX17" fmla="*/ 442912 w 459682"/>
                <a:gd name="connsiteY17" fmla="*/ 97631 h 1059656"/>
                <a:gd name="connsiteX18" fmla="*/ 452437 w 459682"/>
                <a:gd name="connsiteY18" fmla="*/ 233363 h 1059656"/>
                <a:gd name="connsiteX19" fmla="*/ 459581 w 459682"/>
                <a:gd name="connsiteY19" fmla="*/ 350044 h 1059656"/>
                <a:gd name="connsiteX20" fmla="*/ 452437 w 459682"/>
                <a:gd name="connsiteY20" fmla="*/ 445294 h 1059656"/>
                <a:gd name="connsiteX21" fmla="*/ 440531 w 459682"/>
                <a:gd name="connsiteY21" fmla="*/ 528638 h 1059656"/>
                <a:gd name="connsiteX22" fmla="*/ 419100 w 459682"/>
                <a:gd name="connsiteY22" fmla="*/ 628650 h 1059656"/>
                <a:gd name="connsiteX23" fmla="*/ 383381 w 459682"/>
                <a:gd name="connsiteY23" fmla="*/ 733425 h 1059656"/>
                <a:gd name="connsiteX24" fmla="*/ 338137 w 459682"/>
                <a:gd name="connsiteY24" fmla="*/ 842963 h 1059656"/>
                <a:gd name="connsiteX25" fmla="*/ 285750 w 459682"/>
                <a:gd name="connsiteY25" fmla="*/ 935831 h 1059656"/>
                <a:gd name="connsiteX26" fmla="*/ 228600 w 459682"/>
                <a:gd name="connsiteY26" fmla="*/ 1000125 h 1059656"/>
                <a:gd name="connsiteX27" fmla="*/ 171450 w 459682"/>
                <a:gd name="connsiteY27" fmla="*/ 1047750 h 1059656"/>
                <a:gd name="connsiteX28" fmla="*/ 142875 w 459682"/>
                <a:gd name="connsiteY28" fmla="*/ 1057275 h 1059656"/>
                <a:gd name="connsiteX29" fmla="*/ 107156 w 459682"/>
                <a:gd name="connsiteY29" fmla="*/ 1059656 h 1059656"/>
                <a:gd name="connsiteX30" fmla="*/ 66675 w 459682"/>
                <a:gd name="connsiteY30" fmla="*/ 1050131 h 1059656"/>
                <a:gd name="connsiteX31" fmla="*/ 42862 w 459682"/>
                <a:gd name="connsiteY31" fmla="*/ 1031081 h 1059656"/>
                <a:gd name="connsiteX32" fmla="*/ 16669 w 459682"/>
                <a:gd name="connsiteY32" fmla="*/ 990600 h 1059656"/>
                <a:gd name="connsiteX33" fmla="*/ 7144 w 459682"/>
                <a:gd name="connsiteY33" fmla="*/ 947738 h 1059656"/>
                <a:gd name="connsiteX34" fmla="*/ 0 w 459682"/>
                <a:gd name="connsiteY34" fmla="*/ 864394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682" h="1059656">
                  <a:moveTo>
                    <a:pt x="0" y="864394"/>
                  </a:moveTo>
                  <a:lnTo>
                    <a:pt x="9525" y="757238"/>
                  </a:lnTo>
                  <a:lnTo>
                    <a:pt x="16669" y="731044"/>
                  </a:lnTo>
                  <a:lnTo>
                    <a:pt x="100012" y="642938"/>
                  </a:lnTo>
                  <a:lnTo>
                    <a:pt x="180975" y="552450"/>
                  </a:lnTo>
                  <a:lnTo>
                    <a:pt x="240506" y="485775"/>
                  </a:lnTo>
                  <a:lnTo>
                    <a:pt x="266700" y="435769"/>
                  </a:lnTo>
                  <a:lnTo>
                    <a:pt x="314325" y="319088"/>
                  </a:lnTo>
                  <a:lnTo>
                    <a:pt x="340519" y="247650"/>
                  </a:lnTo>
                  <a:lnTo>
                    <a:pt x="352425" y="176213"/>
                  </a:lnTo>
                  <a:lnTo>
                    <a:pt x="364331" y="100013"/>
                  </a:lnTo>
                  <a:lnTo>
                    <a:pt x="369094" y="33338"/>
                  </a:lnTo>
                  <a:lnTo>
                    <a:pt x="371475" y="11906"/>
                  </a:lnTo>
                  <a:lnTo>
                    <a:pt x="378619" y="2381"/>
                  </a:lnTo>
                  <a:lnTo>
                    <a:pt x="392906" y="0"/>
                  </a:lnTo>
                  <a:lnTo>
                    <a:pt x="409575" y="7144"/>
                  </a:lnTo>
                  <a:lnTo>
                    <a:pt x="435769" y="38100"/>
                  </a:lnTo>
                  <a:lnTo>
                    <a:pt x="442912" y="97631"/>
                  </a:lnTo>
                  <a:cubicBezTo>
                    <a:pt x="446143" y="142871"/>
                    <a:pt x="452437" y="188008"/>
                    <a:pt x="452437" y="233363"/>
                  </a:cubicBezTo>
                  <a:cubicBezTo>
                    <a:pt x="459682" y="346865"/>
                    <a:pt x="459581" y="307899"/>
                    <a:pt x="459581" y="350044"/>
                  </a:cubicBezTo>
                  <a:lnTo>
                    <a:pt x="452437" y="445294"/>
                  </a:lnTo>
                  <a:lnTo>
                    <a:pt x="440531" y="528638"/>
                  </a:lnTo>
                  <a:lnTo>
                    <a:pt x="419100" y="628650"/>
                  </a:lnTo>
                  <a:lnTo>
                    <a:pt x="383381" y="733425"/>
                  </a:lnTo>
                  <a:lnTo>
                    <a:pt x="338137" y="842963"/>
                  </a:lnTo>
                  <a:lnTo>
                    <a:pt x="285750" y="935831"/>
                  </a:lnTo>
                  <a:lnTo>
                    <a:pt x="228600" y="1000125"/>
                  </a:lnTo>
                  <a:lnTo>
                    <a:pt x="171450" y="1047750"/>
                  </a:lnTo>
                  <a:lnTo>
                    <a:pt x="142875" y="1057275"/>
                  </a:lnTo>
                  <a:lnTo>
                    <a:pt x="107156" y="1059656"/>
                  </a:lnTo>
                  <a:lnTo>
                    <a:pt x="66675" y="1050131"/>
                  </a:lnTo>
                  <a:lnTo>
                    <a:pt x="42862" y="1031081"/>
                  </a:lnTo>
                  <a:lnTo>
                    <a:pt x="16669" y="990600"/>
                  </a:lnTo>
                  <a:lnTo>
                    <a:pt x="7144" y="947738"/>
                  </a:lnTo>
                  <a:lnTo>
                    <a:pt x="0" y="8643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C33E5232-7BEF-4E70-A0C9-BFBC8F7BA0BF}"/>
                </a:ext>
              </a:extLst>
            </p:cNvPr>
            <p:cNvSpPr/>
            <p:nvPr/>
          </p:nvSpPr>
          <p:spPr>
            <a:xfrm>
              <a:off x="4918075" y="4992688"/>
              <a:ext cx="2438400" cy="1047750"/>
            </a:xfrm>
            <a:custGeom>
              <a:avLst/>
              <a:gdLst>
                <a:gd name="connsiteX0" fmla="*/ 762000 w 2438400"/>
                <a:gd name="connsiteY0" fmla="*/ 864394 h 1047750"/>
                <a:gd name="connsiteX1" fmla="*/ 592932 w 2438400"/>
                <a:gd name="connsiteY1" fmla="*/ 771525 h 1047750"/>
                <a:gd name="connsiteX2" fmla="*/ 490538 w 2438400"/>
                <a:gd name="connsiteY2" fmla="*/ 692944 h 1047750"/>
                <a:gd name="connsiteX3" fmla="*/ 378619 w 2438400"/>
                <a:gd name="connsiteY3" fmla="*/ 585788 h 1047750"/>
                <a:gd name="connsiteX4" fmla="*/ 252413 w 2438400"/>
                <a:gd name="connsiteY4" fmla="*/ 445294 h 1047750"/>
                <a:gd name="connsiteX5" fmla="*/ 161925 w 2438400"/>
                <a:gd name="connsiteY5" fmla="*/ 316707 h 1047750"/>
                <a:gd name="connsiteX6" fmla="*/ 76200 w 2438400"/>
                <a:gd name="connsiteY6" fmla="*/ 173832 h 1047750"/>
                <a:gd name="connsiteX7" fmla="*/ 26194 w 2438400"/>
                <a:gd name="connsiteY7" fmla="*/ 76200 h 1047750"/>
                <a:gd name="connsiteX8" fmla="*/ 2382 w 2438400"/>
                <a:gd name="connsiteY8" fmla="*/ 30957 h 1047750"/>
                <a:gd name="connsiteX9" fmla="*/ 0 w 2438400"/>
                <a:gd name="connsiteY9" fmla="*/ 14288 h 1047750"/>
                <a:gd name="connsiteX10" fmla="*/ 4763 w 2438400"/>
                <a:gd name="connsiteY10" fmla="*/ 0 h 1047750"/>
                <a:gd name="connsiteX11" fmla="*/ 26194 w 2438400"/>
                <a:gd name="connsiteY11" fmla="*/ 2382 h 1047750"/>
                <a:gd name="connsiteX12" fmla="*/ 47625 w 2438400"/>
                <a:gd name="connsiteY12" fmla="*/ 7144 h 1047750"/>
                <a:gd name="connsiteX13" fmla="*/ 102394 w 2438400"/>
                <a:gd name="connsiteY13" fmla="*/ 76200 h 1047750"/>
                <a:gd name="connsiteX14" fmla="*/ 195263 w 2438400"/>
                <a:gd name="connsiteY14" fmla="*/ 190500 h 1047750"/>
                <a:gd name="connsiteX15" fmla="*/ 273844 w 2438400"/>
                <a:gd name="connsiteY15" fmla="*/ 271463 h 1047750"/>
                <a:gd name="connsiteX16" fmla="*/ 359569 w 2438400"/>
                <a:gd name="connsiteY16" fmla="*/ 357188 h 1047750"/>
                <a:gd name="connsiteX17" fmla="*/ 452438 w 2438400"/>
                <a:gd name="connsiteY17" fmla="*/ 442913 h 1047750"/>
                <a:gd name="connsiteX18" fmla="*/ 564357 w 2438400"/>
                <a:gd name="connsiteY18" fmla="*/ 535782 h 1047750"/>
                <a:gd name="connsiteX19" fmla="*/ 695325 w 2438400"/>
                <a:gd name="connsiteY19" fmla="*/ 621507 h 1047750"/>
                <a:gd name="connsiteX20" fmla="*/ 809625 w 2438400"/>
                <a:gd name="connsiteY20" fmla="*/ 676275 h 1047750"/>
                <a:gd name="connsiteX21" fmla="*/ 931069 w 2438400"/>
                <a:gd name="connsiteY21" fmla="*/ 714375 h 1047750"/>
                <a:gd name="connsiteX22" fmla="*/ 1073944 w 2438400"/>
                <a:gd name="connsiteY22" fmla="*/ 747713 h 1047750"/>
                <a:gd name="connsiteX23" fmla="*/ 1250157 w 2438400"/>
                <a:gd name="connsiteY23" fmla="*/ 773907 h 1047750"/>
                <a:gd name="connsiteX24" fmla="*/ 1433513 w 2438400"/>
                <a:gd name="connsiteY24" fmla="*/ 790575 h 1047750"/>
                <a:gd name="connsiteX25" fmla="*/ 1640682 w 2438400"/>
                <a:gd name="connsiteY25" fmla="*/ 797719 h 1047750"/>
                <a:gd name="connsiteX26" fmla="*/ 1778794 w 2438400"/>
                <a:gd name="connsiteY26" fmla="*/ 795338 h 1047750"/>
                <a:gd name="connsiteX27" fmla="*/ 1831182 w 2438400"/>
                <a:gd name="connsiteY27" fmla="*/ 790575 h 1047750"/>
                <a:gd name="connsiteX28" fmla="*/ 1871663 w 2438400"/>
                <a:gd name="connsiteY28" fmla="*/ 778669 h 1047750"/>
                <a:gd name="connsiteX29" fmla="*/ 2178844 w 2438400"/>
                <a:gd name="connsiteY29" fmla="*/ 669132 h 1047750"/>
                <a:gd name="connsiteX30" fmla="*/ 2302669 w 2438400"/>
                <a:gd name="connsiteY30" fmla="*/ 716757 h 1047750"/>
                <a:gd name="connsiteX31" fmla="*/ 2390775 w 2438400"/>
                <a:gd name="connsiteY31" fmla="*/ 759619 h 1047750"/>
                <a:gd name="connsiteX32" fmla="*/ 2424113 w 2438400"/>
                <a:gd name="connsiteY32" fmla="*/ 785813 h 1047750"/>
                <a:gd name="connsiteX33" fmla="*/ 2438400 w 2438400"/>
                <a:gd name="connsiteY33" fmla="*/ 814388 h 1047750"/>
                <a:gd name="connsiteX34" fmla="*/ 2431257 w 2438400"/>
                <a:gd name="connsiteY34" fmla="*/ 852488 h 1047750"/>
                <a:gd name="connsiteX35" fmla="*/ 2390775 w 2438400"/>
                <a:gd name="connsiteY35" fmla="*/ 912019 h 1047750"/>
                <a:gd name="connsiteX36" fmla="*/ 2352675 w 2438400"/>
                <a:gd name="connsiteY36" fmla="*/ 952500 h 1047750"/>
                <a:gd name="connsiteX37" fmla="*/ 2264569 w 2438400"/>
                <a:gd name="connsiteY37" fmla="*/ 973932 h 1047750"/>
                <a:gd name="connsiteX38" fmla="*/ 2083594 w 2438400"/>
                <a:gd name="connsiteY38" fmla="*/ 1012032 h 1047750"/>
                <a:gd name="connsiteX39" fmla="*/ 1890713 w 2438400"/>
                <a:gd name="connsiteY39" fmla="*/ 1033463 h 1047750"/>
                <a:gd name="connsiteX40" fmla="*/ 1640682 w 2438400"/>
                <a:gd name="connsiteY40" fmla="*/ 1047750 h 1047750"/>
                <a:gd name="connsiteX41" fmla="*/ 1438275 w 2438400"/>
                <a:gd name="connsiteY41" fmla="*/ 1038225 h 1047750"/>
                <a:gd name="connsiteX42" fmla="*/ 1293019 w 2438400"/>
                <a:gd name="connsiteY42" fmla="*/ 1021557 h 1047750"/>
                <a:gd name="connsiteX43" fmla="*/ 1154907 w 2438400"/>
                <a:gd name="connsiteY43" fmla="*/ 995363 h 1047750"/>
                <a:gd name="connsiteX44" fmla="*/ 1028700 w 2438400"/>
                <a:gd name="connsiteY44" fmla="*/ 966788 h 1047750"/>
                <a:gd name="connsiteX45" fmla="*/ 914400 w 2438400"/>
                <a:gd name="connsiteY45" fmla="*/ 931069 h 1047750"/>
                <a:gd name="connsiteX46" fmla="*/ 762000 w 2438400"/>
                <a:gd name="connsiteY46" fmla="*/ 864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38400" h="1047750">
                  <a:moveTo>
                    <a:pt x="762000" y="864394"/>
                  </a:moveTo>
                  <a:lnTo>
                    <a:pt x="592932" y="771525"/>
                  </a:lnTo>
                  <a:lnTo>
                    <a:pt x="490538" y="692944"/>
                  </a:lnTo>
                  <a:lnTo>
                    <a:pt x="378619" y="585788"/>
                  </a:lnTo>
                  <a:lnTo>
                    <a:pt x="252413" y="445294"/>
                  </a:lnTo>
                  <a:lnTo>
                    <a:pt x="161925" y="316707"/>
                  </a:lnTo>
                  <a:lnTo>
                    <a:pt x="76200" y="173832"/>
                  </a:lnTo>
                  <a:lnTo>
                    <a:pt x="26194" y="76200"/>
                  </a:lnTo>
                  <a:lnTo>
                    <a:pt x="2382" y="30957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6194" y="2382"/>
                  </a:lnTo>
                  <a:lnTo>
                    <a:pt x="47625" y="7144"/>
                  </a:lnTo>
                  <a:lnTo>
                    <a:pt x="102394" y="76200"/>
                  </a:lnTo>
                  <a:lnTo>
                    <a:pt x="195263" y="190500"/>
                  </a:lnTo>
                  <a:lnTo>
                    <a:pt x="273844" y="271463"/>
                  </a:lnTo>
                  <a:lnTo>
                    <a:pt x="359569" y="357188"/>
                  </a:lnTo>
                  <a:lnTo>
                    <a:pt x="452438" y="442913"/>
                  </a:lnTo>
                  <a:lnTo>
                    <a:pt x="564357" y="535782"/>
                  </a:lnTo>
                  <a:lnTo>
                    <a:pt x="695325" y="621507"/>
                  </a:lnTo>
                  <a:lnTo>
                    <a:pt x="809625" y="676275"/>
                  </a:lnTo>
                  <a:lnTo>
                    <a:pt x="931069" y="714375"/>
                  </a:lnTo>
                  <a:lnTo>
                    <a:pt x="1073944" y="747713"/>
                  </a:lnTo>
                  <a:lnTo>
                    <a:pt x="1250157" y="773907"/>
                  </a:lnTo>
                  <a:lnTo>
                    <a:pt x="1433513" y="790575"/>
                  </a:lnTo>
                  <a:lnTo>
                    <a:pt x="1640682" y="797719"/>
                  </a:lnTo>
                  <a:lnTo>
                    <a:pt x="1778794" y="795338"/>
                  </a:lnTo>
                  <a:lnTo>
                    <a:pt x="1831182" y="790575"/>
                  </a:lnTo>
                  <a:lnTo>
                    <a:pt x="1871663" y="778669"/>
                  </a:lnTo>
                  <a:lnTo>
                    <a:pt x="2178844" y="669132"/>
                  </a:lnTo>
                  <a:lnTo>
                    <a:pt x="2302669" y="716757"/>
                  </a:lnTo>
                  <a:lnTo>
                    <a:pt x="2390775" y="759619"/>
                  </a:lnTo>
                  <a:lnTo>
                    <a:pt x="2424113" y="785813"/>
                  </a:lnTo>
                  <a:lnTo>
                    <a:pt x="2438400" y="814388"/>
                  </a:lnTo>
                  <a:lnTo>
                    <a:pt x="2431257" y="852488"/>
                  </a:lnTo>
                  <a:lnTo>
                    <a:pt x="2390775" y="912019"/>
                  </a:lnTo>
                  <a:lnTo>
                    <a:pt x="2352675" y="952500"/>
                  </a:lnTo>
                  <a:lnTo>
                    <a:pt x="2264569" y="973932"/>
                  </a:lnTo>
                  <a:lnTo>
                    <a:pt x="2083594" y="1012032"/>
                  </a:lnTo>
                  <a:lnTo>
                    <a:pt x="1890713" y="1033463"/>
                  </a:lnTo>
                  <a:lnTo>
                    <a:pt x="1640682" y="1047750"/>
                  </a:lnTo>
                  <a:lnTo>
                    <a:pt x="1438275" y="1038225"/>
                  </a:lnTo>
                  <a:lnTo>
                    <a:pt x="1293019" y="1021557"/>
                  </a:lnTo>
                  <a:lnTo>
                    <a:pt x="1154907" y="995363"/>
                  </a:lnTo>
                  <a:lnTo>
                    <a:pt x="1028700" y="966788"/>
                  </a:lnTo>
                  <a:lnTo>
                    <a:pt x="914400" y="931069"/>
                  </a:lnTo>
                  <a:lnTo>
                    <a:pt x="762000" y="8643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4396DAC1-FCD5-4713-B357-A0C6DFA234F7}"/>
                </a:ext>
              </a:extLst>
            </p:cNvPr>
            <p:cNvSpPr/>
            <p:nvPr/>
          </p:nvSpPr>
          <p:spPr>
            <a:xfrm>
              <a:off x="5538788" y="4672013"/>
              <a:ext cx="495300" cy="644525"/>
            </a:xfrm>
            <a:custGeom>
              <a:avLst/>
              <a:gdLst>
                <a:gd name="connsiteX0" fmla="*/ 145256 w 495300"/>
                <a:gd name="connsiteY0" fmla="*/ 397668 h 645318"/>
                <a:gd name="connsiteX1" fmla="*/ 100012 w 495300"/>
                <a:gd name="connsiteY1" fmla="*/ 319087 h 645318"/>
                <a:gd name="connsiteX2" fmla="*/ 59531 w 495300"/>
                <a:gd name="connsiteY2" fmla="*/ 226218 h 645318"/>
                <a:gd name="connsiteX3" fmla="*/ 28575 w 495300"/>
                <a:gd name="connsiteY3" fmla="*/ 138112 h 645318"/>
                <a:gd name="connsiteX4" fmla="*/ 7143 w 495300"/>
                <a:gd name="connsiteY4" fmla="*/ 64293 h 645318"/>
                <a:gd name="connsiteX5" fmla="*/ 0 w 495300"/>
                <a:gd name="connsiteY5" fmla="*/ 33337 h 645318"/>
                <a:gd name="connsiteX6" fmla="*/ 0 w 495300"/>
                <a:gd name="connsiteY6" fmla="*/ 11906 h 645318"/>
                <a:gd name="connsiteX7" fmla="*/ 7143 w 495300"/>
                <a:gd name="connsiteY7" fmla="*/ 4762 h 645318"/>
                <a:gd name="connsiteX8" fmla="*/ 21431 w 495300"/>
                <a:gd name="connsiteY8" fmla="*/ 0 h 645318"/>
                <a:gd name="connsiteX9" fmla="*/ 40481 w 495300"/>
                <a:gd name="connsiteY9" fmla="*/ 9525 h 645318"/>
                <a:gd name="connsiteX10" fmla="*/ 66675 w 495300"/>
                <a:gd name="connsiteY10" fmla="*/ 52387 h 645318"/>
                <a:gd name="connsiteX11" fmla="*/ 114300 w 495300"/>
                <a:gd name="connsiteY11" fmla="*/ 126206 h 645318"/>
                <a:gd name="connsiteX12" fmla="*/ 159543 w 495300"/>
                <a:gd name="connsiteY12" fmla="*/ 176212 h 645318"/>
                <a:gd name="connsiteX13" fmla="*/ 197643 w 495300"/>
                <a:gd name="connsiteY13" fmla="*/ 207168 h 645318"/>
                <a:gd name="connsiteX14" fmla="*/ 242887 w 495300"/>
                <a:gd name="connsiteY14" fmla="*/ 223837 h 645318"/>
                <a:gd name="connsiteX15" fmla="*/ 490537 w 495300"/>
                <a:gd name="connsiteY15" fmla="*/ 545306 h 645318"/>
                <a:gd name="connsiteX16" fmla="*/ 495300 w 495300"/>
                <a:gd name="connsiteY16" fmla="*/ 600075 h 645318"/>
                <a:gd name="connsiteX17" fmla="*/ 488156 w 495300"/>
                <a:gd name="connsiteY17" fmla="*/ 626268 h 645318"/>
                <a:gd name="connsiteX18" fmla="*/ 473868 w 495300"/>
                <a:gd name="connsiteY18" fmla="*/ 638175 h 645318"/>
                <a:gd name="connsiteX19" fmla="*/ 452437 w 495300"/>
                <a:gd name="connsiteY19" fmla="*/ 645318 h 645318"/>
                <a:gd name="connsiteX20" fmla="*/ 416718 w 495300"/>
                <a:gd name="connsiteY20" fmla="*/ 645318 h 645318"/>
                <a:gd name="connsiteX21" fmla="*/ 364331 w 495300"/>
                <a:gd name="connsiteY21" fmla="*/ 631031 h 645318"/>
                <a:gd name="connsiteX22" fmla="*/ 307181 w 495300"/>
                <a:gd name="connsiteY22" fmla="*/ 597693 h 645318"/>
                <a:gd name="connsiteX23" fmla="*/ 271462 w 495300"/>
                <a:gd name="connsiteY23" fmla="*/ 566737 h 645318"/>
                <a:gd name="connsiteX24" fmla="*/ 226218 w 495300"/>
                <a:gd name="connsiteY24" fmla="*/ 519112 h 645318"/>
                <a:gd name="connsiteX25" fmla="*/ 145256 w 495300"/>
                <a:gd name="connsiteY25" fmla="*/ 39766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5300" h="645318">
                  <a:moveTo>
                    <a:pt x="145256" y="397668"/>
                  </a:moveTo>
                  <a:lnTo>
                    <a:pt x="100012" y="319087"/>
                  </a:lnTo>
                  <a:lnTo>
                    <a:pt x="59531" y="226218"/>
                  </a:lnTo>
                  <a:lnTo>
                    <a:pt x="28575" y="138112"/>
                  </a:lnTo>
                  <a:lnTo>
                    <a:pt x="7143" y="64293"/>
                  </a:lnTo>
                  <a:lnTo>
                    <a:pt x="0" y="33337"/>
                  </a:lnTo>
                  <a:lnTo>
                    <a:pt x="0" y="11906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40481" y="9525"/>
                  </a:lnTo>
                  <a:lnTo>
                    <a:pt x="66675" y="52387"/>
                  </a:lnTo>
                  <a:lnTo>
                    <a:pt x="114300" y="126206"/>
                  </a:lnTo>
                  <a:lnTo>
                    <a:pt x="159543" y="176212"/>
                  </a:lnTo>
                  <a:lnTo>
                    <a:pt x="197643" y="207168"/>
                  </a:lnTo>
                  <a:lnTo>
                    <a:pt x="242887" y="223837"/>
                  </a:lnTo>
                  <a:lnTo>
                    <a:pt x="490537" y="545306"/>
                  </a:lnTo>
                  <a:lnTo>
                    <a:pt x="495300" y="600075"/>
                  </a:lnTo>
                  <a:lnTo>
                    <a:pt x="488156" y="626268"/>
                  </a:lnTo>
                  <a:lnTo>
                    <a:pt x="473868" y="638175"/>
                  </a:lnTo>
                  <a:lnTo>
                    <a:pt x="452437" y="645318"/>
                  </a:lnTo>
                  <a:lnTo>
                    <a:pt x="416718" y="645318"/>
                  </a:lnTo>
                  <a:lnTo>
                    <a:pt x="364331" y="631031"/>
                  </a:lnTo>
                  <a:lnTo>
                    <a:pt x="307181" y="597693"/>
                  </a:lnTo>
                  <a:lnTo>
                    <a:pt x="271462" y="566737"/>
                  </a:lnTo>
                  <a:lnTo>
                    <a:pt x="226218" y="519112"/>
                  </a:lnTo>
                  <a:lnTo>
                    <a:pt x="145256" y="3976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C4D28F2E-A534-43BA-96B7-2F5CBD46B8BB}"/>
                </a:ext>
              </a:extLst>
            </p:cNvPr>
            <p:cNvSpPr/>
            <p:nvPr/>
          </p:nvSpPr>
          <p:spPr>
            <a:xfrm>
              <a:off x="6738938" y="4525963"/>
              <a:ext cx="614362" cy="762000"/>
            </a:xfrm>
            <a:custGeom>
              <a:avLst/>
              <a:gdLst>
                <a:gd name="connsiteX0" fmla="*/ 361950 w 614362"/>
                <a:gd name="connsiteY0" fmla="*/ 550069 h 762000"/>
                <a:gd name="connsiteX1" fmla="*/ 340518 w 614362"/>
                <a:gd name="connsiteY1" fmla="*/ 452438 h 762000"/>
                <a:gd name="connsiteX2" fmla="*/ 314325 w 614362"/>
                <a:gd name="connsiteY2" fmla="*/ 385763 h 762000"/>
                <a:gd name="connsiteX3" fmla="*/ 269081 w 614362"/>
                <a:gd name="connsiteY3" fmla="*/ 309563 h 762000"/>
                <a:gd name="connsiteX4" fmla="*/ 207168 w 614362"/>
                <a:gd name="connsiteY4" fmla="*/ 228600 h 762000"/>
                <a:gd name="connsiteX5" fmla="*/ 147637 w 614362"/>
                <a:gd name="connsiteY5" fmla="*/ 164307 h 762000"/>
                <a:gd name="connsiteX6" fmla="*/ 71437 w 614362"/>
                <a:gd name="connsiteY6" fmla="*/ 97632 h 762000"/>
                <a:gd name="connsiteX7" fmla="*/ 19050 w 614362"/>
                <a:gd name="connsiteY7" fmla="*/ 50007 h 762000"/>
                <a:gd name="connsiteX8" fmla="*/ 0 w 614362"/>
                <a:gd name="connsiteY8" fmla="*/ 30957 h 762000"/>
                <a:gd name="connsiteX9" fmla="*/ 0 w 614362"/>
                <a:gd name="connsiteY9" fmla="*/ 19050 h 762000"/>
                <a:gd name="connsiteX10" fmla="*/ 0 w 614362"/>
                <a:gd name="connsiteY10" fmla="*/ 9525 h 762000"/>
                <a:gd name="connsiteX11" fmla="*/ 4762 w 614362"/>
                <a:gd name="connsiteY11" fmla="*/ 0 h 762000"/>
                <a:gd name="connsiteX12" fmla="*/ 28575 w 614362"/>
                <a:gd name="connsiteY12" fmla="*/ 0 h 762000"/>
                <a:gd name="connsiteX13" fmla="*/ 78581 w 614362"/>
                <a:gd name="connsiteY13" fmla="*/ 11907 h 762000"/>
                <a:gd name="connsiteX14" fmla="*/ 195262 w 614362"/>
                <a:gd name="connsiteY14" fmla="*/ 76200 h 762000"/>
                <a:gd name="connsiteX15" fmla="*/ 338137 w 614362"/>
                <a:gd name="connsiteY15" fmla="*/ 166688 h 762000"/>
                <a:gd name="connsiteX16" fmla="*/ 457200 w 614362"/>
                <a:gd name="connsiteY16" fmla="*/ 259557 h 762000"/>
                <a:gd name="connsiteX17" fmla="*/ 507206 w 614362"/>
                <a:gd name="connsiteY17" fmla="*/ 311944 h 762000"/>
                <a:gd name="connsiteX18" fmla="*/ 542925 w 614362"/>
                <a:gd name="connsiteY18" fmla="*/ 366713 h 762000"/>
                <a:gd name="connsiteX19" fmla="*/ 571500 w 614362"/>
                <a:gd name="connsiteY19" fmla="*/ 419100 h 762000"/>
                <a:gd name="connsiteX20" fmla="*/ 590550 w 614362"/>
                <a:gd name="connsiteY20" fmla="*/ 461963 h 762000"/>
                <a:gd name="connsiteX21" fmla="*/ 607218 w 614362"/>
                <a:gd name="connsiteY21" fmla="*/ 528638 h 762000"/>
                <a:gd name="connsiteX22" fmla="*/ 614362 w 614362"/>
                <a:gd name="connsiteY22" fmla="*/ 569119 h 762000"/>
                <a:gd name="connsiteX23" fmla="*/ 614362 w 614362"/>
                <a:gd name="connsiteY23" fmla="*/ 626269 h 762000"/>
                <a:gd name="connsiteX24" fmla="*/ 604837 w 614362"/>
                <a:gd name="connsiteY24" fmla="*/ 673894 h 762000"/>
                <a:gd name="connsiteX25" fmla="*/ 581025 w 614362"/>
                <a:gd name="connsiteY25" fmla="*/ 719138 h 762000"/>
                <a:gd name="connsiteX26" fmla="*/ 552450 w 614362"/>
                <a:gd name="connsiteY26" fmla="*/ 747713 h 762000"/>
                <a:gd name="connsiteX27" fmla="*/ 528637 w 614362"/>
                <a:gd name="connsiteY27" fmla="*/ 759619 h 762000"/>
                <a:gd name="connsiteX28" fmla="*/ 492918 w 614362"/>
                <a:gd name="connsiteY28" fmla="*/ 762000 h 762000"/>
                <a:gd name="connsiteX29" fmla="*/ 459581 w 614362"/>
                <a:gd name="connsiteY29" fmla="*/ 740569 h 762000"/>
                <a:gd name="connsiteX30" fmla="*/ 428625 w 614362"/>
                <a:gd name="connsiteY30" fmla="*/ 707232 h 762000"/>
                <a:gd name="connsiteX31" fmla="*/ 400050 w 614362"/>
                <a:gd name="connsiteY31" fmla="*/ 661988 h 762000"/>
                <a:gd name="connsiteX32" fmla="*/ 361950 w 614362"/>
                <a:gd name="connsiteY32" fmla="*/ 55006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4362" h="762000">
                  <a:moveTo>
                    <a:pt x="361950" y="550069"/>
                  </a:moveTo>
                  <a:lnTo>
                    <a:pt x="340518" y="452438"/>
                  </a:lnTo>
                  <a:lnTo>
                    <a:pt x="314325" y="385763"/>
                  </a:lnTo>
                  <a:lnTo>
                    <a:pt x="269081" y="309563"/>
                  </a:lnTo>
                  <a:lnTo>
                    <a:pt x="207168" y="228600"/>
                  </a:lnTo>
                  <a:lnTo>
                    <a:pt x="147637" y="164307"/>
                  </a:lnTo>
                  <a:lnTo>
                    <a:pt x="71437" y="97632"/>
                  </a:lnTo>
                  <a:lnTo>
                    <a:pt x="19050" y="50007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8575" y="0"/>
                  </a:lnTo>
                  <a:lnTo>
                    <a:pt x="78581" y="11907"/>
                  </a:lnTo>
                  <a:lnTo>
                    <a:pt x="195262" y="76200"/>
                  </a:lnTo>
                  <a:lnTo>
                    <a:pt x="338137" y="166688"/>
                  </a:lnTo>
                  <a:lnTo>
                    <a:pt x="457200" y="259557"/>
                  </a:lnTo>
                  <a:lnTo>
                    <a:pt x="507206" y="311944"/>
                  </a:lnTo>
                  <a:lnTo>
                    <a:pt x="542925" y="366713"/>
                  </a:lnTo>
                  <a:lnTo>
                    <a:pt x="571500" y="419100"/>
                  </a:lnTo>
                  <a:lnTo>
                    <a:pt x="590550" y="461963"/>
                  </a:lnTo>
                  <a:lnTo>
                    <a:pt x="607218" y="528638"/>
                  </a:lnTo>
                  <a:lnTo>
                    <a:pt x="614362" y="569119"/>
                  </a:lnTo>
                  <a:lnTo>
                    <a:pt x="614362" y="626269"/>
                  </a:lnTo>
                  <a:lnTo>
                    <a:pt x="604837" y="673894"/>
                  </a:lnTo>
                  <a:lnTo>
                    <a:pt x="581025" y="719138"/>
                  </a:lnTo>
                  <a:lnTo>
                    <a:pt x="552450" y="747713"/>
                  </a:lnTo>
                  <a:lnTo>
                    <a:pt x="528637" y="759619"/>
                  </a:lnTo>
                  <a:lnTo>
                    <a:pt x="492918" y="762000"/>
                  </a:lnTo>
                  <a:lnTo>
                    <a:pt x="459581" y="740569"/>
                  </a:lnTo>
                  <a:lnTo>
                    <a:pt x="428625" y="707232"/>
                  </a:lnTo>
                  <a:lnTo>
                    <a:pt x="400050" y="661988"/>
                  </a:lnTo>
                  <a:lnTo>
                    <a:pt x="361950" y="550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CC78BEA7-1954-488B-BF69-C1A033E815CA}"/>
                </a:ext>
              </a:extLst>
            </p:cNvPr>
            <p:cNvSpPr/>
            <p:nvPr/>
          </p:nvSpPr>
          <p:spPr>
            <a:xfrm rot="16200000">
              <a:off x="2096294" y="2188369"/>
              <a:ext cx="2384425" cy="1503363"/>
            </a:xfrm>
            <a:custGeom>
              <a:avLst/>
              <a:gdLst>
                <a:gd name="connsiteX0" fmla="*/ 700087 w 2383631"/>
                <a:gd name="connsiteY0" fmla="*/ 654843 h 1502568"/>
                <a:gd name="connsiteX1" fmla="*/ 526256 w 2383631"/>
                <a:gd name="connsiteY1" fmla="*/ 528637 h 1502568"/>
                <a:gd name="connsiteX2" fmla="*/ 366712 w 2383631"/>
                <a:gd name="connsiteY2" fmla="*/ 404812 h 1502568"/>
                <a:gd name="connsiteX3" fmla="*/ 183356 w 2383631"/>
                <a:gd name="connsiteY3" fmla="*/ 242887 h 1502568"/>
                <a:gd name="connsiteX4" fmla="*/ 28575 w 2383631"/>
                <a:gd name="connsiteY4" fmla="*/ 88106 h 1502568"/>
                <a:gd name="connsiteX5" fmla="*/ 14287 w 2383631"/>
                <a:gd name="connsiteY5" fmla="*/ 69056 h 1502568"/>
                <a:gd name="connsiteX6" fmla="*/ 4762 w 2383631"/>
                <a:gd name="connsiteY6" fmla="*/ 47625 h 1502568"/>
                <a:gd name="connsiteX7" fmla="*/ 0 w 2383631"/>
                <a:gd name="connsiteY7" fmla="*/ 28575 h 1502568"/>
                <a:gd name="connsiteX8" fmla="*/ 2381 w 2383631"/>
                <a:gd name="connsiteY8" fmla="*/ 11906 h 1502568"/>
                <a:gd name="connsiteX9" fmla="*/ 9525 w 2383631"/>
                <a:gd name="connsiteY9" fmla="*/ 2381 h 1502568"/>
                <a:gd name="connsiteX10" fmla="*/ 33337 w 2383631"/>
                <a:gd name="connsiteY10" fmla="*/ 0 h 1502568"/>
                <a:gd name="connsiteX11" fmla="*/ 73819 w 2383631"/>
                <a:gd name="connsiteY11" fmla="*/ 21431 h 1502568"/>
                <a:gd name="connsiteX12" fmla="*/ 321469 w 2383631"/>
                <a:gd name="connsiteY12" fmla="*/ 195262 h 1502568"/>
                <a:gd name="connsiteX13" fmla="*/ 538162 w 2383631"/>
                <a:gd name="connsiteY13" fmla="*/ 338137 h 1502568"/>
                <a:gd name="connsiteX14" fmla="*/ 892969 w 2383631"/>
                <a:gd name="connsiteY14" fmla="*/ 557212 h 1502568"/>
                <a:gd name="connsiteX15" fmla="*/ 1250156 w 2383631"/>
                <a:gd name="connsiteY15" fmla="*/ 766762 h 1502568"/>
                <a:gd name="connsiteX16" fmla="*/ 1497806 w 2383631"/>
                <a:gd name="connsiteY16" fmla="*/ 890587 h 1502568"/>
                <a:gd name="connsiteX17" fmla="*/ 1764506 w 2383631"/>
                <a:gd name="connsiteY17" fmla="*/ 1007268 h 1502568"/>
                <a:gd name="connsiteX18" fmla="*/ 2000250 w 2383631"/>
                <a:gd name="connsiteY18" fmla="*/ 1104900 h 1502568"/>
                <a:gd name="connsiteX19" fmla="*/ 2064544 w 2383631"/>
                <a:gd name="connsiteY19" fmla="*/ 1123950 h 1502568"/>
                <a:gd name="connsiteX20" fmla="*/ 2105025 w 2383631"/>
                <a:gd name="connsiteY20" fmla="*/ 1131093 h 1502568"/>
                <a:gd name="connsiteX21" fmla="*/ 2140744 w 2383631"/>
                <a:gd name="connsiteY21" fmla="*/ 1133475 h 1502568"/>
                <a:gd name="connsiteX22" fmla="*/ 2178844 w 2383631"/>
                <a:gd name="connsiteY22" fmla="*/ 1121568 h 1502568"/>
                <a:gd name="connsiteX23" fmla="*/ 2235994 w 2383631"/>
                <a:gd name="connsiteY23" fmla="*/ 1095375 h 1502568"/>
                <a:gd name="connsiteX24" fmla="*/ 2274094 w 2383631"/>
                <a:gd name="connsiteY24" fmla="*/ 1066800 h 1502568"/>
                <a:gd name="connsiteX25" fmla="*/ 2307431 w 2383631"/>
                <a:gd name="connsiteY25" fmla="*/ 1023937 h 1502568"/>
                <a:gd name="connsiteX26" fmla="*/ 2316956 w 2383631"/>
                <a:gd name="connsiteY26" fmla="*/ 995362 h 1502568"/>
                <a:gd name="connsiteX27" fmla="*/ 2328862 w 2383631"/>
                <a:gd name="connsiteY27" fmla="*/ 978693 h 1502568"/>
                <a:gd name="connsiteX28" fmla="*/ 2350294 w 2383631"/>
                <a:gd name="connsiteY28" fmla="*/ 966787 h 1502568"/>
                <a:gd name="connsiteX29" fmla="*/ 2364581 w 2383631"/>
                <a:gd name="connsiteY29" fmla="*/ 969168 h 1502568"/>
                <a:gd name="connsiteX30" fmla="*/ 2376487 w 2383631"/>
                <a:gd name="connsiteY30" fmla="*/ 976312 h 1502568"/>
                <a:gd name="connsiteX31" fmla="*/ 2383631 w 2383631"/>
                <a:gd name="connsiteY31" fmla="*/ 1000125 h 1502568"/>
                <a:gd name="connsiteX32" fmla="*/ 2378869 w 2383631"/>
                <a:gd name="connsiteY32" fmla="*/ 1059656 h 1502568"/>
                <a:gd name="connsiteX33" fmla="*/ 2359819 w 2383631"/>
                <a:gd name="connsiteY33" fmla="*/ 1140618 h 1502568"/>
                <a:gd name="connsiteX34" fmla="*/ 2336006 w 2383631"/>
                <a:gd name="connsiteY34" fmla="*/ 1202531 h 1502568"/>
                <a:gd name="connsiteX35" fmla="*/ 2290762 w 2383631"/>
                <a:gd name="connsiteY35" fmla="*/ 1273968 h 1502568"/>
                <a:gd name="connsiteX36" fmla="*/ 2197894 w 2383631"/>
                <a:gd name="connsiteY36" fmla="*/ 1383506 h 1502568"/>
                <a:gd name="connsiteX37" fmla="*/ 2133600 w 2383631"/>
                <a:gd name="connsiteY37" fmla="*/ 1450181 h 1502568"/>
                <a:gd name="connsiteX38" fmla="*/ 2071687 w 2383631"/>
                <a:gd name="connsiteY38" fmla="*/ 1495425 h 1502568"/>
                <a:gd name="connsiteX39" fmla="*/ 2035969 w 2383631"/>
                <a:gd name="connsiteY39" fmla="*/ 1502568 h 1502568"/>
                <a:gd name="connsiteX40" fmla="*/ 2009775 w 2383631"/>
                <a:gd name="connsiteY40" fmla="*/ 1500187 h 1502568"/>
                <a:gd name="connsiteX41" fmla="*/ 1981200 w 2383631"/>
                <a:gd name="connsiteY41" fmla="*/ 1485900 h 1502568"/>
                <a:gd name="connsiteX42" fmla="*/ 1950244 w 2383631"/>
                <a:gd name="connsiteY42" fmla="*/ 1450181 h 1502568"/>
                <a:gd name="connsiteX43" fmla="*/ 1933575 w 2383631"/>
                <a:gd name="connsiteY43" fmla="*/ 1423987 h 1502568"/>
                <a:gd name="connsiteX44" fmla="*/ 1635919 w 2383631"/>
                <a:gd name="connsiteY44" fmla="*/ 1259681 h 1502568"/>
                <a:gd name="connsiteX45" fmla="*/ 1290637 w 2383631"/>
                <a:gd name="connsiteY45" fmla="*/ 1054893 h 1502568"/>
                <a:gd name="connsiteX46" fmla="*/ 1121569 w 2383631"/>
                <a:gd name="connsiteY46" fmla="*/ 952500 h 1502568"/>
                <a:gd name="connsiteX47" fmla="*/ 881062 w 2383631"/>
                <a:gd name="connsiteY47" fmla="*/ 785812 h 1502568"/>
                <a:gd name="connsiteX48" fmla="*/ 700087 w 2383631"/>
                <a:gd name="connsiteY48" fmla="*/ 654843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631" h="1502568">
                  <a:moveTo>
                    <a:pt x="700087" y="654843"/>
                  </a:moveTo>
                  <a:lnTo>
                    <a:pt x="526256" y="528637"/>
                  </a:lnTo>
                  <a:lnTo>
                    <a:pt x="366712" y="404812"/>
                  </a:lnTo>
                  <a:lnTo>
                    <a:pt x="183356" y="242887"/>
                  </a:lnTo>
                  <a:lnTo>
                    <a:pt x="28575" y="88106"/>
                  </a:lnTo>
                  <a:lnTo>
                    <a:pt x="14287" y="69056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73819" y="21431"/>
                  </a:lnTo>
                  <a:lnTo>
                    <a:pt x="321469" y="195262"/>
                  </a:lnTo>
                  <a:lnTo>
                    <a:pt x="538162" y="338137"/>
                  </a:lnTo>
                  <a:lnTo>
                    <a:pt x="892969" y="557212"/>
                  </a:lnTo>
                  <a:lnTo>
                    <a:pt x="1250156" y="766762"/>
                  </a:lnTo>
                  <a:lnTo>
                    <a:pt x="1497806" y="890587"/>
                  </a:lnTo>
                  <a:lnTo>
                    <a:pt x="1764506" y="1007268"/>
                  </a:lnTo>
                  <a:lnTo>
                    <a:pt x="2000250" y="1104900"/>
                  </a:lnTo>
                  <a:lnTo>
                    <a:pt x="2064544" y="1123950"/>
                  </a:lnTo>
                  <a:lnTo>
                    <a:pt x="2105025" y="1131093"/>
                  </a:lnTo>
                  <a:lnTo>
                    <a:pt x="2140744" y="1133475"/>
                  </a:lnTo>
                  <a:lnTo>
                    <a:pt x="2178844" y="1121568"/>
                  </a:lnTo>
                  <a:lnTo>
                    <a:pt x="2235994" y="1095375"/>
                  </a:lnTo>
                  <a:lnTo>
                    <a:pt x="2274094" y="1066800"/>
                  </a:lnTo>
                  <a:lnTo>
                    <a:pt x="2307431" y="1023937"/>
                  </a:lnTo>
                  <a:lnTo>
                    <a:pt x="2316956" y="995362"/>
                  </a:lnTo>
                  <a:lnTo>
                    <a:pt x="2328862" y="978693"/>
                  </a:lnTo>
                  <a:lnTo>
                    <a:pt x="2350294" y="966787"/>
                  </a:lnTo>
                  <a:lnTo>
                    <a:pt x="2364581" y="969168"/>
                  </a:lnTo>
                  <a:lnTo>
                    <a:pt x="2376487" y="976312"/>
                  </a:lnTo>
                  <a:lnTo>
                    <a:pt x="2383631" y="1000125"/>
                  </a:lnTo>
                  <a:cubicBezTo>
                    <a:pt x="2378803" y="1058066"/>
                    <a:pt x="2378869" y="1038159"/>
                    <a:pt x="2378869" y="1059656"/>
                  </a:cubicBezTo>
                  <a:lnTo>
                    <a:pt x="2359819" y="1140618"/>
                  </a:lnTo>
                  <a:lnTo>
                    <a:pt x="2336006" y="1202531"/>
                  </a:lnTo>
                  <a:lnTo>
                    <a:pt x="2290762" y="1273968"/>
                  </a:lnTo>
                  <a:lnTo>
                    <a:pt x="2197894" y="1383506"/>
                  </a:lnTo>
                  <a:lnTo>
                    <a:pt x="2133600" y="1450181"/>
                  </a:lnTo>
                  <a:lnTo>
                    <a:pt x="2071687" y="1495425"/>
                  </a:lnTo>
                  <a:lnTo>
                    <a:pt x="2035969" y="1502568"/>
                  </a:lnTo>
                  <a:lnTo>
                    <a:pt x="2009775" y="1500187"/>
                  </a:lnTo>
                  <a:cubicBezTo>
                    <a:pt x="1982559" y="1487817"/>
                    <a:pt x="1990363" y="1495063"/>
                    <a:pt x="1981200" y="1485900"/>
                  </a:cubicBezTo>
                  <a:lnTo>
                    <a:pt x="1950244" y="1450181"/>
                  </a:lnTo>
                  <a:lnTo>
                    <a:pt x="1933575" y="1423987"/>
                  </a:lnTo>
                  <a:lnTo>
                    <a:pt x="1635919" y="1259681"/>
                  </a:lnTo>
                  <a:lnTo>
                    <a:pt x="1290637" y="1054893"/>
                  </a:lnTo>
                  <a:lnTo>
                    <a:pt x="1121569" y="952500"/>
                  </a:lnTo>
                  <a:lnTo>
                    <a:pt x="881062" y="785812"/>
                  </a:lnTo>
                  <a:lnTo>
                    <a:pt x="700087" y="654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4F3C9CF4-CE83-4FE1-9D74-A4ADE681FB8B}"/>
                </a:ext>
              </a:extLst>
            </p:cNvPr>
            <p:cNvSpPr/>
            <p:nvPr/>
          </p:nvSpPr>
          <p:spPr>
            <a:xfrm rot="16200000">
              <a:off x="1931988" y="4256088"/>
              <a:ext cx="2981325" cy="403225"/>
            </a:xfrm>
            <a:custGeom>
              <a:avLst/>
              <a:gdLst>
                <a:gd name="connsiteX0" fmla="*/ 1432384 w 2981050"/>
                <a:gd name="connsiteY0" fmla="*/ 383202 h 404344"/>
                <a:gd name="connsiteX1" fmla="*/ 998969 w 2981050"/>
                <a:gd name="connsiteY1" fmla="*/ 359417 h 404344"/>
                <a:gd name="connsiteX2" fmla="*/ 623695 w 2981050"/>
                <a:gd name="connsiteY2" fmla="*/ 327704 h 404344"/>
                <a:gd name="connsiteX3" fmla="*/ 383202 w 2981050"/>
                <a:gd name="connsiteY3" fmla="*/ 303919 h 404344"/>
                <a:gd name="connsiteX4" fmla="*/ 187637 w 2981050"/>
                <a:gd name="connsiteY4" fmla="*/ 277491 h 404344"/>
                <a:gd name="connsiteX5" fmla="*/ 79283 w 2981050"/>
                <a:gd name="connsiteY5" fmla="*/ 256349 h 404344"/>
                <a:gd name="connsiteX6" fmla="*/ 50213 w 2981050"/>
                <a:gd name="connsiteY6" fmla="*/ 245778 h 404344"/>
                <a:gd name="connsiteX7" fmla="*/ 26428 w 2981050"/>
                <a:gd name="connsiteY7" fmla="*/ 227278 h 404344"/>
                <a:gd name="connsiteX8" fmla="*/ 10571 w 2981050"/>
                <a:gd name="connsiteY8" fmla="*/ 206136 h 404344"/>
                <a:gd name="connsiteX9" fmla="*/ 2643 w 2981050"/>
                <a:gd name="connsiteY9" fmla="*/ 190279 h 404344"/>
                <a:gd name="connsiteX10" fmla="*/ 0 w 2981050"/>
                <a:gd name="connsiteY10" fmla="*/ 161209 h 404344"/>
                <a:gd name="connsiteX11" fmla="*/ 18499 w 2981050"/>
                <a:gd name="connsiteY11" fmla="*/ 118925 h 404344"/>
                <a:gd name="connsiteX12" fmla="*/ 47570 w 2981050"/>
                <a:gd name="connsiteY12" fmla="*/ 87211 h 404344"/>
                <a:gd name="connsiteX13" fmla="*/ 97782 w 2981050"/>
                <a:gd name="connsiteY13" fmla="*/ 63426 h 404344"/>
                <a:gd name="connsiteX14" fmla="*/ 158566 w 2981050"/>
                <a:gd name="connsiteY14" fmla="*/ 42284 h 404344"/>
                <a:gd name="connsiteX15" fmla="*/ 245778 w 2981050"/>
                <a:gd name="connsiteY15" fmla="*/ 21142 h 404344"/>
                <a:gd name="connsiteX16" fmla="*/ 401702 w 2981050"/>
                <a:gd name="connsiteY16" fmla="*/ 0 h 404344"/>
                <a:gd name="connsiteX17" fmla="*/ 438700 w 2981050"/>
                <a:gd name="connsiteY17" fmla="*/ 15856 h 404344"/>
                <a:gd name="connsiteX18" fmla="*/ 517984 w 2981050"/>
                <a:gd name="connsiteY18" fmla="*/ 42284 h 404344"/>
                <a:gd name="connsiteX19" fmla="*/ 644837 w 2981050"/>
                <a:gd name="connsiteY19" fmla="*/ 68712 h 404344"/>
                <a:gd name="connsiteX20" fmla="*/ 798118 w 2981050"/>
                <a:gd name="connsiteY20" fmla="*/ 97782 h 404344"/>
                <a:gd name="connsiteX21" fmla="*/ 975184 w 2981050"/>
                <a:gd name="connsiteY21" fmla="*/ 118925 h 404344"/>
                <a:gd name="connsiteX22" fmla="*/ 1345172 w 2981050"/>
                <a:gd name="connsiteY22" fmla="*/ 150638 h 404344"/>
                <a:gd name="connsiteX23" fmla="*/ 1786515 w 2981050"/>
                <a:gd name="connsiteY23" fmla="*/ 169137 h 404344"/>
                <a:gd name="connsiteX24" fmla="*/ 2201431 w 2981050"/>
                <a:gd name="connsiteY24" fmla="*/ 179708 h 404344"/>
                <a:gd name="connsiteX25" fmla="*/ 2637489 w 2981050"/>
                <a:gd name="connsiteY25" fmla="*/ 179708 h 404344"/>
                <a:gd name="connsiteX26" fmla="*/ 2785484 w 2981050"/>
                <a:gd name="connsiteY26" fmla="*/ 103068 h 404344"/>
                <a:gd name="connsiteX27" fmla="*/ 2981050 w 2981050"/>
                <a:gd name="connsiteY27" fmla="*/ 182351 h 404344"/>
                <a:gd name="connsiteX28" fmla="*/ 2941408 w 2981050"/>
                <a:gd name="connsiteY28" fmla="*/ 266920 h 404344"/>
                <a:gd name="connsiteX29" fmla="*/ 2907052 w 2981050"/>
                <a:gd name="connsiteY29" fmla="*/ 317133 h 404344"/>
                <a:gd name="connsiteX30" fmla="*/ 2864767 w 2981050"/>
                <a:gd name="connsiteY30" fmla="*/ 351489 h 404344"/>
                <a:gd name="connsiteX31" fmla="*/ 2803984 w 2981050"/>
                <a:gd name="connsiteY31" fmla="*/ 383202 h 404344"/>
                <a:gd name="connsiteX32" fmla="*/ 2722058 w 2981050"/>
                <a:gd name="connsiteY32" fmla="*/ 404344 h 404344"/>
                <a:gd name="connsiteX33" fmla="*/ 2618989 w 2981050"/>
                <a:gd name="connsiteY33" fmla="*/ 404344 h 404344"/>
                <a:gd name="connsiteX34" fmla="*/ 2095720 w 2981050"/>
                <a:gd name="connsiteY34" fmla="*/ 396416 h 404344"/>
                <a:gd name="connsiteX35" fmla="*/ 1432384 w 2981050"/>
                <a:gd name="connsiteY35" fmla="*/ 383202 h 40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1050" h="404344">
                  <a:moveTo>
                    <a:pt x="1432384" y="383202"/>
                  </a:moveTo>
                  <a:lnTo>
                    <a:pt x="998969" y="359417"/>
                  </a:lnTo>
                  <a:lnTo>
                    <a:pt x="623695" y="327704"/>
                  </a:lnTo>
                  <a:lnTo>
                    <a:pt x="383202" y="303919"/>
                  </a:lnTo>
                  <a:lnTo>
                    <a:pt x="187637" y="277491"/>
                  </a:lnTo>
                  <a:lnTo>
                    <a:pt x="79283" y="256349"/>
                  </a:lnTo>
                  <a:lnTo>
                    <a:pt x="50213" y="245778"/>
                  </a:lnTo>
                  <a:lnTo>
                    <a:pt x="26428" y="227278"/>
                  </a:lnTo>
                  <a:lnTo>
                    <a:pt x="10571" y="206136"/>
                  </a:lnTo>
                  <a:lnTo>
                    <a:pt x="2643" y="190279"/>
                  </a:lnTo>
                  <a:lnTo>
                    <a:pt x="0" y="161209"/>
                  </a:lnTo>
                  <a:lnTo>
                    <a:pt x="18499" y="118925"/>
                  </a:lnTo>
                  <a:lnTo>
                    <a:pt x="47570" y="87211"/>
                  </a:lnTo>
                  <a:lnTo>
                    <a:pt x="97782" y="63426"/>
                  </a:lnTo>
                  <a:lnTo>
                    <a:pt x="158566" y="42284"/>
                  </a:lnTo>
                  <a:lnTo>
                    <a:pt x="245778" y="21142"/>
                  </a:lnTo>
                  <a:lnTo>
                    <a:pt x="401702" y="0"/>
                  </a:lnTo>
                  <a:lnTo>
                    <a:pt x="438700" y="15856"/>
                  </a:lnTo>
                  <a:lnTo>
                    <a:pt x="517984" y="42284"/>
                  </a:lnTo>
                  <a:lnTo>
                    <a:pt x="644837" y="68712"/>
                  </a:lnTo>
                  <a:lnTo>
                    <a:pt x="798118" y="97782"/>
                  </a:lnTo>
                  <a:lnTo>
                    <a:pt x="975184" y="118925"/>
                  </a:lnTo>
                  <a:lnTo>
                    <a:pt x="1345172" y="150638"/>
                  </a:lnTo>
                  <a:lnTo>
                    <a:pt x="1786515" y="169137"/>
                  </a:lnTo>
                  <a:lnTo>
                    <a:pt x="2201431" y="179708"/>
                  </a:lnTo>
                  <a:lnTo>
                    <a:pt x="2637489" y="179708"/>
                  </a:lnTo>
                  <a:lnTo>
                    <a:pt x="2785484" y="103068"/>
                  </a:lnTo>
                  <a:lnTo>
                    <a:pt x="2981050" y="182351"/>
                  </a:lnTo>
                  <a:cubicBezTo>
                    <a:pt x="2943538" y="265412"/>
                    <a:pt x="2965239" y="243089"/>
                    <a:pt x="2941408" y="266920"/>
                  </a:cubicBezTo>
                  <a:lnTo>
                    <a:pt x="2907052" y="317133"/>
                  </a:lnTo>
                  <a:lnTo>
                    <a:pt x="2864767" y="351489"/>
                  </a:lnTo>
                  <a:lnTo>
                    <a:pt x="2803984" y="383202"/>
                  </a:lnTo>
                  <a:lnTo>
                    <a:pt x="2722058" y="404344"/>
                  </a:lnTo>
                  <a:lnTo>
                    <a:pt x="2618989" y="404344"/>
                  </a:lnTo>
                  <a:lnTo>
                    <a:pt x="2095720" y="396416"/>
                  </a:lnTo>
                  <a:lnTo>
                    <a:pt x="1432384" y="3832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34927DA3-F008-4958-8BAD-8E870968A3C8}"/>
                </a:ext>
              </a:extLst>
            </p:cNvPr>
            <p:cNvSpPr/>
            <p:nvPr/>
          </p:nvSpPr>
          <p:spPr>
            <a:xfrm>
              <a:off x="4429125" y="1973263"/>
              <a:ext cx="2366963" cy="488950"/>
            </a:xfrm>
            <a:custGeom>
              <a:avLst/>
              <a:gdLst>
                <a:gd name="connsiteX0" fmla="*/ 1045369 w 2366963"/>
                <a:gd name="connsiteY0" fmla="*/ 373857 h 488157"/>
                <a:gd name="connsiteX1" fmla="*/ 659606 w 2366963"/>
                <a:gd name="connsiteY1" fmla="*/ 450057 h 488157"/>
                <a:gd name="connsiteX2" fmla="*/ 483394 w 2366963"/>
                <a:gd name="connsiteY2" fmla="*/ 488157 h 488157"/>
                <a:gd name="connsiteX3" fmla="*/ 404813 w 2366963"/>
                <a:gd name="connsiteY3" fmla="*/ 473869 h 488157"/>
                <a:gd name="connsiteX4" fmla="*/ 330994 w 2366963"/>
                <a:gd name="connsiteY4" fmla="*/ 452438 h 488157"/>
                <a:gd name="connsiteX5" fmla="*/ 257175 w 2366963"/>
                <a:gd name="connsiteY5" fmla="*/ 411957 h 488157"/>
                <a:gd name="connsiteX6" fmla="*/ 152400 w 2366963"/>
                <a:gd name="connsiteY6" fmla="*/ 338138 h 488157"/>
                <a:gd name="connsiteX7" fmla="*/ 80963 w 2366963"/>
                <a:gd name="connsiteY7" fmla="*/ 273844 h 488157"/>
                <a:gd name="connsiteX8" fmla="*/ 28575 w 2366963"/>
                <a:gd name="connsiteY8" fmla="*/ 216694 h 488157"/>
                <a:gd name="connsiteX9" fmla="*/ 4763 w 2366963"/>
                <a:gd name="connsiteY9" fmla="*/ 178594 h 488157"/>
                <a:gd name="connsiteX10" fmla="*/ 0 w 2366963"/>
                <a:gd name="connsiteY10" fmla="*/ 152400 h 488157"/>
                <a:gd name="connsiteX11" fmla="*/ 9525 w 2366963"/>
                <a:gd name="connsiteY11" fmla="*/ 133350 h 488157"/>
                <a:gd name="connsiteX12" fmla="*/ 26194 w 2366963"/>
                <a:gd name="connsiteY12" fmla="*/ 133350 h 488157"/>
                <a:gd name="connsiteX13" fmla="*/ 88106 w 2366963"/>
                <a:gd name="connsiteY13" fmla="*/ 169069 h 488157"/>
                <a:gd name="connsiteX14" fmla="*/ 171450 w 2366963"/>
                <a:gd name="connsiteY14" fmla="*/ 211932 h 488157"/>
                <a:gd name="connsiteX15" fmla="*/ 247650 w 2366963"/>
                <a:gd name="connsiteY15" fmla="*/ 242888 h 488157"/>
                <a:gd name="connsiteX16" fmla="*/ 319088 w 2366963"/>
                <a:gd name="connsiteY16" fmla="*/ 264319 h 488157"/>
                <a:gd name="connsiteX17" fmla="*/ 373856 w 2366963"/>
                <a:gd name="connsiteY17" fmla="*/ 271463 h 488157"/>
                <a:gd name="connsiteX18" fmla="*/ 431006 w 2366963"/>
                <a:gd name="connsiteY18" fmla="*/ 271463 h 488157"/>
                <a:gd name="connsiteX19" fmla="*/ 657225 w 2366963"/>
                <a:gd name="connsiteY19" fmla="*/ 247650 h 488157"/>
                <a:gd name="connsiteX20" fmla="*/ 983456 w 2366963"/>
                <a:gd name="connsiteY20" fmla="*/ 202407 h 488157"/>
                <a:gd name="connsiteX21" fmla="*/ 1223963 w 2366963"/>
                <a:gd name="connsiteY21" fmla="*/ 183357 h 488157"/>
                <a:gd name="connsiteX22" fmla="*/ 1485900 w 2366963"/>
                <a:gd name="connsiteY22" fmla="*/ 128588 h 488157"/>
                <a:gd name="connsiteX23" fmla="*/ 1752600 w 2366963"/>
                <a:gd name="connsiteY23" fmla="*/ 76200 h 488157"/>
                <a:gd name="connsiteX24" fmla="*/ 1912144 w 2366963"/>
                <a:gd name="connsiteY24" fmla="*/ 40482 h 488157"/>
                <a:gd name="connsiteX25" fmla="*/ 2009775 w 2366963"/>
                <a:gd name="connsiteY25" fmla="*/ 0 h 488157"/>
                <a:gd name="connsiteX26" fmla="*/ 2026444 w 2366963"/>
                <a:gd name="connsiteY26" fmla="*/ 2382 h 488157"/>
                <a:gd name="connsiteX27" fmla="*/ 2105025 w 2366963"/>
                <a:gd name="connsiteY27" fmla="*/ 16669 h 488157"/>
                <a:gd name="connsiteX28" fmla="*/ 2207419 w 2366963"/>
                <a:gd name="connsiteY28" fmla="*/ 35719 h 488157"/>
                <a:gd name="connsiteX29" fmla="*/ 2269331 w 2366963"/>
                <a:gd name="connsiteY29" fmla="*/ 57150 h 488157"/>
                <a:gd name="connsiteX30" fmla="*/ 2321719 w 2366963"/>
                <a:gd name="connsiteY30" fmla="*/ 85725 h 488157"/>
                <a:gd name="connsiteX31" fmla="*/ 2347913 w 2366963"/>
                <a:gd name="connsiteY31" fmla="*/ 109538 h 488157"/>
                <a:gd name="connsiteX32" fmla="*/ 2362200 w 2366963"/>
                <a:gd name="connsiteY32" fmla="*/ 128588 h 488157"/>
                <a:gd name="connsiteX33" fmla="*/ 2366963 w 2366963"/>
                <a:gd name="connsiteY33" fmla="*/ 154782 h 488157"/>
                <a:gd name="connsiteX34" fmla="*/ 2357438 w 2366963"/>
                <a:gd name="connsiteY34" fmla="*/ 185738 h 488157"/>
                <a:gd name="connsiteX35" fmla="*/ 2338388 w 2366963"/>
                <a:gd name="connsiteY35" fmla="*/ 207169 h 488157"/>
                <a:gd name="connsiteX36" fmla="*/ 2297906 w 2366963"/>
                <a:gd name="connsiteY36" fmla="*/ 223838 h 488157"/>
                <a:gd name="connsiteX37" fmla="*/ 2238375 w 2366963"/>
                <a:gd name="connsiteY37" fmla="*/ 240507 h 488157"/>
                <a:gd name="connsiteX38" fmla="*/ 2093119 w 2366963"/>
                <a:gd name="connsiteY38" fmla="*/ 250032 h 488157"/>
                <a:gd name="connsiteX39" fmla="*/ 1857375 w 2366963"/>
                <a:gd name="connsiteY39" fmla="*/ 259557 h 488157"/>
                <a:gd name="connsiteX40" fmla="*/ 1752600 w 2366963"/>
                <a:gd name="connsiteY40" fmla="*/ 266700 h 488157"/>
                <a:gd name="connsiteX41" fmla="*/ 1540669 w 2366963"/>
                <a:gd name="connsiteY41" fmla="*/ 295275 h 488157"/>
                <a:gd name="connsiteX42" fmla="*/ 1045369 w 2366963"/>
                <a:gd name="connsiteY42" fmla="*/ 373857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6963" h="488157">
                  <a:moveTo>
                    <a:pt x="1045369" y="373857"/>
                  </a:moveTo>
                  <a:lnTo>
                    <a:pt x="659606" y="450057"/>
                  </a:lnTo>
                  <a:lnTo>
                    <a:pt x="483394" y="488157"/>
                  </a:lnTo>
                  <a:lnTo>
                    <a:pt x="404813" y="473869"/>
                  </a:lnTo>
                  <a:lnTo>
                    <a:pt x="330994" y="452438"/>
                  </a:lnTo>
                  <a:lnTo>
                    <a:pt x="257175" y="411957"/>
                  </a:lnTo>
                  <a:lnTo>
                    <a:pt x="152400" y="338138"/>
                  </a:lnTo>
                  <a:lnTo>
                    <a:pt x="80963" y="273844"/>
                  </a:lnTo>
                  <a:lnTo>
                    <a:pt x="28575" y="216694"/>
                  </a:lnTo>
                  <a:lnTo>
                    <a:pt x="4763" y="178594"/>
                  </a:lnTo>
                  <a:lnTo>
                    <a:pt x="0" y="152400"/>
                  </a:lnTo>
                  <a:lnTo>
                    <a:pt x="9525" y="133350"/>
                  </a:lnTo>
                  <a:lnTo>
                    <a:pt x="26194" y="133350"/>
                  </a:lnTo>
                  <a:lnTo>
                    <a:pt x="88106" y="169069"/>
                  </a:lnTo>
                  <a:lnTo>
                    <a:pt x="171450" y="211932"/>
                  </a:lnTo>
                  <a:lnTo>
                    <a:pt x="247650" y="242888"/>
                  </a:lnTo>
                  <a:lnTo>
                    <a:pt x="319088" y="264319"/>
                  </a:lnTo>
                  <a:lnTo>
                    <a:pt x="373856" y="271463"/>
                  </a:lnTo>
                  <a:lnTo>
                    <a:pt x="431006" y="271463"/>
                  </a:lnTo>
                  <a:lnTo>
                    <a:pt x="657225" y="247650"/>
                  </a:lnTo>
                  <a:lnTo>
                    <a:pt x="983456" y="202407"/>
                  </a:lnTo>
                  <a:lnTo>
                    <a:pt x="1223963" y="183357"/>
                  </a:lnTo>
                  <a:lnTo>
                    <a:pt x="1485900" y="128588"/>
                  </a:lnTo>
                  <a:lnTo>
                    <a:pt x="1752600" y="76200"/>
                  </a:lnTo>
                  <a:lnTo>
                    <a:pt x="1912144" y="40482"/>
                  </a:lnTo>
                  <a:lnTo>
                    <a:pt x="2009775" y="0"/>
                  </a:lnTo>
                  <a:lnTo>
                    <a:pt x="2026444" y="2382"/>
                  </a:lnTo>
                  <a:lnTo>
                    <a:pt x="2105025" y="16669"/>
                  </a:lnTo>
                  <a:lnTo>
                    <a:pt x="2207419" y="35719"/>
                  </a:lnTo>
                  <a:lnTo>
                    <a:pt x="2269331" y="57150"/>
                  </a:lnTo>
                  <a:lnTo>
                    <a:pt x="2321719" y="85725"/>
                  </a:lnTo>
                  <a:lnTo>
                    <a:pt x="2347913" y="109538"/>
                  </a:lnTo>
                  <a:lnTo>
                    <a:pt x="2362200" y="128588"/>
                  </a:lnTo>
                  <a:lnTo>
                    <a:pt x="2366963" y="154782"/>
                  </a:lnTo>
                  <a:lnTo>
                    <a:pt x="2357438" y="185738"/>
                  </a:lnTo>
                  <a:lnTo>
                    <a:pt x="2338388" y="207169"/>
                  </a:lnTo>
                  <a:lnTo>
                    <a:pt x="2297906" y="223838"/>
                  </a:lnTo>
                  <a:lnTo>
                    <a:pt x="2238375" y="240507"/>
                  </a:lnTo>
                  <a:lnTo>
                    <a:pt x="2093119" y="250032"/>
                  </a:lnTo>
                  <a:lnTo>
                    <a:pt x="1857375" y="259557"/>
                  </a:lnTo>
                  <a:lnTo>
                    <a:pt x="1752600" y="266700"/>
                  </a:lnTo>
                  <a:lnTo>
                    <a:pt x="1540669" y="295275"/>
                  </a:lnTo>
                  <a:lnTo>
                    <a:pt x="1045369" y="3738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8">
              <a:extLst>
                <a:ext uri="{FF2B5EF4-FFF2-40B4-BE49-F238E27FC236}">
                  <a16:creationId xmlns:a16="http://schemas.microsoft.com/office/drawing/2014/main" id="{1E407118-CC98-4E25-BC6B-3CEF28A0CAD3}"/>
                </a:ext>
              </a:extLst>
            </p:cNvPr>
            <p:cNvSpPr/>
            <p:nvPr/>
          </p:nvSpPr>
          <p:spPr>
            <a:xfrm>
              <a:off x="4870450" y="2379663"/>
              <a:ext cx="439738" cy="601662"/>
            </a:xfrm>
            <a:custGeom>
              <a:avLst/>
              <a:gdLst>
                <a:gd name="connsiteX0" fmla="*/ 190500 w 440532"/>
                <a:gd name="connsiteY0" fmla="*/ 366712 h 602456"/>
                <a:gd name="connsiteX1" fmla="*/ 135732 w 440532"/>
                <a:gd name="connsiteY1" fmla="*/ 250031 h 602456"/>
                <a:gd name="connsiteX2" fmla="*/ 80963 w 440532"/>
                <a:gd name="connsiteY2" fmla="*/ 145256 h 602456"/>
                <a:gd name="connsiteX3" fmla="*/ 0 w 440532"/>
                <a:gd name="connsiteY3" fmla="*/ 14287 h 602456"/>
                <a:gd name="connsiteX4" fmla="*/ 176213 w 440532"/>
                <a:gd name="connsiteY4" fmla="*/ 0 h 602456"/>
                <a:gd name="connsiteX5" fmla="*/ 264319 w 440532"/>
                <a:gd name="connsiteY5" fmla="*/ 73819 h 602456"/>
                <a:gd name="connsiteX6" fmla="*/ 288132 w 440532"/>
                <a:gd name="connsiteY6" fmla="*/ 100012 h 602456"/>
                <a:gd name="connsiteX7" fmla="*/ 316707 w 440532"/>
                <a:gd name="connsiteY7" fmla="*/ 145256 h 602456"/>
                <a:gd name="connsiteX8" fmla="*/ 352425 w 440532"/>
                <a:gd name="connsiteY8" fmla="*/ 211931 h 602456"/>
                <a:gd name="connsiteX9" fmla="*/ 383382 w 440532"/>
                <a:gd name="connsiteY9" fmla="*/ 288131 h 602456"/>
                <a:gd name="connsiteX10" fmla="*/ 414338 w 440532"/>
                <a:gd name="connsiteY10" fmla="*/ 407194 h 602456"/>
                <a:gd name="connsiteX11" fmla="*/ 440532 w 440532"/>
                <a:gd name="connsiteY11" fmla="*/ 550069 h 602456"/>
                <a:gd name="connsiteX12" fmla="*/ 269082 w 440532"/>
                <a:gd name="connsiteY12" fmla="*/ 602456 h 602456"/>
                <a:gd name="connsiteX13" fmla="*/ 190500 w 440532"/>
                <a:gd name="connsiteY13" fmla="*/ 36671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0532" h="602456">
                  <a:moveTo>
                    <a:pt x="190500" y="366712"/>
                  </a:moveTo>
                  <a:lnTo>
                    <a:pt x="135732" y="250031"/>
                  </a:lnTo>
                  <a:lnTo>
                    <a:pt x="80963" y="145256"/>
                  </a:lnTo>
                  <a:lnTo>
                    <a:pt x="0" y="14287"/>
                  </a:lnTo>
                  <a:lnTo>
                    <a:pt x="176213" y="0"/>
                  </a:lnTo>
                  <a:lnTo>
                    <a:pt x="264319" y="73819"/>
                  </a:lnTo>
                  <a:lnTo>
                    <a:pt x="288132" y="100012"/>
                  </a:lnTo>
                  <a:lnTo>
                    <a:pt x="316707" y="145256"/>
                  </a:lnTo>
                  <a:lnTo>
                    <a:pt x="352425" y="211931"/>
                  </a:lnTo>
                  <a:lnTo>
                    <a:pt x="383382" y="288131"/>
                  </a:lnTo>
                  <a:lnTo>
                    <a:pt x="414338" y="407194"/>
                  </a:lnTo>
                  <a:lnTo>
                    <a:pt x="440532" y="550069"/>
                  </a:lnTo>
                  <a:lnTo>
                    <a:pt x="269082" y="602456"/>
                  </a:lnTo>
                  <a:lnTo>
                    <a:pt x="190500" y="3667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9">
              <a:extLst>
                <a:ext uri="{FF2B5EF4-FFF2-40B4-BE49-F238E27FC236}">
                  <a16:creationId xmlns:a16="http://schemas.microsoft.com/office/drawing/2014/main" id="{95D9A1BD-0C70-4988-BC3A-5BE200B340E6}"/>
                </a:ext>
              </a:extLst>
            </p:cNvPr>
            <p:cNvSpPr/>
            <p:nvPr/>
          </p:nvSpPr>
          <p:spPr>
            <a:xfrm>
              <a:off x="5934075" y="2173288"/>
              <a:ext cx="371475" cy="679450"/>
            </a:xfrm>
            <a:custGeom>
              <a:avLst/>
              <a:gdLst>
                <a:gd name="connsiteX0" fmla="*/ 54769 w 371475"/>
                <a:gd name="connsiteY0" fmla="*/ 411957 h 678657"/>
                <a:gd name="connsiteX1" fmla="*/ 78581 w 371475"/>
                <a:gd name="connsiteY1" fmla="*/ 280988 h 678657"/>
                <a:gd name="connsiteX2" fmla="*/ 83344 w 371475"/>
                <a:gd name="connsiteY2" fmla="*/ 219075 h 678657"/>
                <a:gd name="connsiteX3" fmla="*/ 85725 w 371475"/>
                <a:gd name="connsiteY3" fmla="*/ 154782 h 678657"/>
                <a:gd name="connsiteX4" fmla="*/ 83344 w 371475"/>
                <a:gd name="connsiteY4" fmla="*/ 47625 h 678657"/>
                <a:gd name="connsiteX5" fmla="*/ 188119 w 371475"/>
                <a:gd name="connsiteY5" fmla="*/ 0 h 678657"/>
                <a:gd name="connsiteX6" fmla="*/ 304800 w 371475"/>
                <a:gd name="connsiteY6" fmla="*/ 100013 h 678657"/>
                <a:gd name="connsiteX7" fmla="*/ 345281 w 371475"/>
                <a:gd name="connsiteY7" fmla="*/ 133350 h 678657"/>
                <a:gd name="connsiteX8" fmla="*/ 364331 w 371475"/>
                <a:gd name="connsiteY8" fmla="*/ 164307 h 678657"/>
                <a:gd name="connsiteX9" fmla="*/ 371475 w 371475"/>
                <a:gd name="connsiteY9" fmla="*/ 195263 h 678657"/>
                <a:gd name="connsiteX10" fmla="*/ 359569 w 371475"/>
                <a:gd name="connsiteY10" fmla="*/ 228600 h 678657"/>
                <a:gd name="connsiteX11" fmla="*/ 288131 w 371475"/>
                <a:gd name="connsiteY11" fmla="*/ 359569 h 678657"/>
                <a:gd name="connsiteX12" fmla="*/ 164306 w 371475"/>
                <a:gd name="connsiteY12" fmla="*/ 590550 h 678657"/>
                <a:gd name="connsiteX13" fmla="*/ 133350 w 371475"/>
                <a:gd name="connsiteY13" fmla="*/ 661988 h 678657"/>
                <a:gd name="connsiteX14" fmla="*/ 0 w 371475"/>
                <a:gd name="connsiteY14" fmla="*/ 678657 h 678657"/>
                <a:gd name="connsiteX15" fmla="*/ 54769 w 371475"/>
                <a:gd name="connsiteY15" fmla="*/ 411957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475" h="678657">
                  <a:moveTo>
                    <a:pt x="54769" y="411957"/>
                  </a:moveTo>
                  <a:lnTo>
                    <a:pt x="78581" y="280988"/>
                  </a:lnTo>
                  <a:lnTo>
                    <a:pt x="83344" y="219075"/>
                  </a:lnTo>
                  <a:cubicBezTo>
                    <a:pt x="84138" y="197644"/>
                    <a:pt x="84931" y="176213"/>
                    <a:pt x="85725" y="154782"/>
                  </a:cubicBezTo>
                  <a:cubicBezTo>
                    <a:pt x="84931" y="119063"/>
                    <a:pt x="84138" y="83344"/>
                    <a:pt x="83344" y="47625"/>
                  </a:cubicBezTo>
                  <a:lnTo>
                    <a:pt x="188119" y="0"/>
                  </a:lnTo>
                  <a:lnTo>
                    <a:pt x="304800" y="100013"/>
                  </a:lnTo>
                  <a:lnTo>
                    <a:pt x="345281" y="133350"/>
                  </a:lnTo>
                  <a:lnTo>
                    <a:pt x="364331" y="164307"/>
                  </a:lnTo>
                  <a:lnTo>
                    <a:pt x="371475" y="195263"/>
                  </a:lnTo>
                  <a:lnTo>
                    <a:pt x="359569" y="228600"/>
                  </a:lnTo>
                  <a:lnTo>
                    <a:pt x="288131" y="359569"/>
                  </a:lnTo>
                  <a:lnTo>
                    <a:pt x="164306" y="590550"/>
                  </a:lnTo>
                  <a:lnTo>
                    <a:pt x="133350" y="661988"/>
                  </a:lnTo>
                  <a:lnTo>
                    <a:pt x="0" y="678657"/>
                  </a:lnTo>
                  <a:lnTo>
                    <a:pt x="54769" y="4119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0">
              <a:extLst>
                <a:ext uri="{FF2B5EF4-FFF2-40B4-BE49-F238E27FC236}">
                  <a16:creationId xmlns:a16="http://schemas.microsoft.com/office/drawing/2014/main" id="{B2044E48-52B8-466F-B509-D456BA661A96}"/>
                </a:ext>
              </a:extLst>
            </p:cNvPr>
            <p:cNvSpPr/>
            <p:nvPr/>
          </p:nvSpPr>
          <p:spPr>
            <a:xfrm>
              <a:off x="3856038" y="2619375"/>
              <a:ext cx="3481387" cy="654050"/>
            </a:xfrm>
            <a:custGeom>
              <a:avLst/>
              <a:gdLst>
                <a:gd name="connsiteX0" fmla="*/ 1410541 w 3481643"/>
                <a:gd name="connsiteY0" fmla="*/ 424028 h 654791"/>
                <a:gd name="connsiteX1" fmla="*/ 972091 w 3481643"/>
                <a:gd name="connsiteY1" fmla="*/ 513448 h 654791"/>
                <a:gd name="connsiteX2" fmla="*/ 700944 w 3481643"/>
                <a:gd name="connsiteY2" fmla="*/ 582678 h 654791"/>
                <a:gd name="connsiteX3" fmla="*/ 510564 w 3481643"/>
                <a:gd name="connsiteY3" fmla="*/ 646137 h 654791"/>
                <a:gd name="connsiteX4" fmla="*/ 449988 w 3481643"/>
                <a:gd name="connsiteY4" fmla="*/ 654791 h 654791"/>
                <a:gd name="connsiteX5" fmla="*/ 374990 w 3481643"/>
                <a:gd name="connsiteY5" fmla="*/ 646137 h 654791"/>
                <a:gd name="connsiteX6" fmla="*/ 311530 w 3481643"/>
                <a:gd name="connsiteY6" fmla="*/ 625946 h 654791"/>
                <a:gd name="connsiteX7" fmla="*/ 236532 w 3481643"/>
                <a:gd name="connsiteY7" fmla="*/ 585562 h 654791"/>
                <a:gd name="connsiteX8" fmla="*/ 155765 w 3481643"/>
                <a:gd name="connsiteY8" fmla="*/ 519218 h 654791"/>
                <a:gd name="connsiteX9" fmla="*/ 74998 w 3481643"/>
                <a:gd name="connsiteY9" fmla="*/ 429797 h 654791"/>
                <a:gd name="connsiteX10" fmla="*/ 28845 w 3481643"/>
                <a:gd name="connsiteY10" fmla="*/ 374990 h 654791"/>
                <a:gd name="connsiteX11" fmla="*/ 5769 w 3481643"/>
                <a:gd name="connsiteY11" fmla="*/ 328838 h 654791"/>
                <a:gd name="connsiteX12" fmla="*/ 0 w 3481643"/>
                <a:gd name="connsiteY12" fmla="*/ 299992 h 654791"/>
                <a:gd name="connsiteX13" fmla="*/ 5769 w 3481643"/>
                <a:gd name="connsiteY13" fmla="*/ 279801 h 654791"/>
                <a:gd name="connsiteX14" fmla="*/ 23076 w 3481643"/>
                <a:gd name="connsiteY14" fmla="*/ 279801 h 654791"/>
                <a:gd name="connsiteX15" fmla="*/ 54806 w 3481643"/>
                <a:gd name="connsiteY15" fmla="*/ 291339 h 654791"/>
                <a:gd name="connsiteX16" fmla="*/ 121150 w 3481643"/>
                <a:gd name="connsiteY16" fmla="*/ 334607 h 654791"/>
                <a:gd name="connsiteX17" fmla="*/ 213456 w 3481643"/>
                <a:gd name="connsiteY17" fmla="*/ 374990 h 654791"/>
                <a:gd name="connsiteX18" fmla="*/ 320184 w 3481643"/>
                <a:gd name="connsiteY18" fmla="*/ 398067 h 654791"/>
                <a:gd name="connsiteX19" fmla="*/ 429797 w 3481643"/>
                <a:gd name="connsiteY19" fmla="*/ 406720 h 654791"/>
                <a:gd name="connsiteX20" fmla="*/ 574024 w 3481643"/>
                <a:gd name="connsiteY20" fmla="*/ 395182 h 654791"/>
                <a:gd name="connsiteX21" fmla="*/ 911515 w 3481643"/>
                <a:gd name="connsiteY21" fmla="*/ 343260 h 654791"/>
                <a:gd name="connsiteX22" fmla="*/ 1260545 w 3481643"/>
                <a:gd name="connsiteY22" fmla="*/ 285570 h 654791"/>
                <a:gd name="connsiteX23" fmla="*/ 1439386 w 3481643"/>
                <a:gd name="connsiteY23" fmla="*/ 248071 h 654791"/>
                <a:gd name="connsiteX24" fmla="*/ 2102831 w 3481643"/>
                <a:gd name="connsiteY24" fmla="*/ 155765 h 654791"/>
                <a:gd name="connsiteX25" fmla="*/ 2281673 w 3481643"/>
                <a:gd name="connsiteY25" fmla="*/ 132689 h 654791"/>
                <a:gd name="connsiteX26" fmla="*/ 2604742 w 3481643"/>
                <a:gd name="connsiteY26" fmla="*/ 98074 h 654791"/>
                <a:gd name="connsiteX27" fmla="*/ 2930695 w 3481643"/>
                <a:gd name="connsiteY27" fmla="*/ 66344 h 654791"/>
                <a:gd name="connsiteX28" fmla="*/ 3074922 w 3481643"/>
                <a:gd name="connsiteY28" fmla="*/ 0 h 654791"/>
                <a:gd name="connsiteX29" fmla="*/ 3144151 w 3481643"/>
                <a:gd name="connsiteY29" fmla="*/ 17307 h 654791"/>
                <a:gd name="connsiteX30" fmla="*/ 3245110 w 3481643"/>
                <a:gd name="connsiteY30" fmla="*/ 54806 h 654791"/>
                <a:gd name="connsiteX31" fmla="*/ 3348954 w 3481643"/>
                <a:gd name="connsiteY31" fmla="*/ 112497 h 654791"/>
                <a:gd name="connsiteX32" fmla="*/ 3429721 w 3481643"/>
                <a:gd name="connsiteY32" fmla="*/ 164419 h 654791"/>
                <a:gd name="connsiteX33" fmla="*/ 3455682 w 3481643"/>
                <a:gd name="connsiteY33" fmla="*/ 187495 h 654791"/>
                <a:gd name="connsiteX34" fmla="*/ 3472989 w 3481643"/>
                <a:gd name="connsiteY34" fmla="*/ 216341 h 654791"/>
                <a:gd name="connsiteX35" fmla="*/ 3481643 w 3481643"/>
                <a:gd name="connsiteY35" fmla="*/ 253840 h 654791"/>
                <a:gd name="connsiteX36" fmla="*/ 3475873 w 3481643"/>
                <a:gd name="connsiteY36" fmla="*/ 285570 h 654791"/>
                <a:gd name="connsiteX37" fmla="*/ 3449913 w 3481643"/>
                <a:gd name="connsiteY37" fmla="*/ 305761 h 654791"/>
                <a:gd name="connsiteX38" fmla="*/ 3403760 w 3481643"/>
                <a:gd name="connsiteY38" fmla="*/ 311531 h 654791"/>
                <a:gd name="connsiteX39" fmla="*/ 3184535 w 3481643"/>
                <a:gd name="connsiteY39" fmla="*/ 297108 h 654791"/>
                <a:gd name="connsiteX40" fmla="*/ 2910503 w 3481643"/>
                <a:gd name="connsiteY40" fmla="*/ 285570 h 654791"/>
                <a:gd name="connsiteX41" fmla="*/ 2584550 w 3481643"/>
                <a:gd name="connsiteY41" fmla="*/ 291339 h 654791"/>
                <a:gd name="connsiteX42" fmla="*/ 2229751 w 3481643"/>
                <a:gd name="connsiteY42" fmla="*/ 314415 h 654791"/>
                <a:gd name="connsiteX43" fmla="*/ 1817262 w 3481643"/>
                <a:gd name="connsiteY43" fmla="*/ 366337 h 654791"/>
                <a:gd name="connsiteX44" fmla="*/ 1410541 w 3481643"/>
                <a:gd name="connsiteY44" fmla="*/ 424028 h 65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81643" h="654791">
                  <a:moveTo>
                    <a:pt x="1410541" y="424028"/>
                  </a:moveTo>
                  <a:lnTo>
                    <a:pt x="972091" y="513448"/>
                  </a:lnTo>
                  <a:lnTo>
                    <a:pt x="700944" y="582678"/>
                  </a:lnTo>
                  <a:lnTo>
                    <a:pt x="510564" y="646137"/>
                  </a:lnTo>
                  <a:lnTo>
                    <a:pt x="449988" y="654791"/>
                  </a:lnTo>
                  <a:lnTo>
                    <a:pt x="374990" y="646137"/>
                  </a:lnTo>
                  <a:lnTo>
                    <a:pt x="311530" y="625946"/>
                  </a:lnTo>
                  <a:lnTo>
                    <a:pt x="236532" y="585562"/>
                  </a:lnTo>
                  <a:lnTo>
                    <a:pt x="155765" y="519218"/>
                  </a:lnTo>
                  <a:lnTo>
                    <a:pt x="74998" y="429797"/>
                  </a:lnTo>
                  <a:lnTo>
                    <a:pt x="28845" y="374990"/>
                  </a:lnTo>
                  <a:lnTo>
                    <a:pt x="5769" y="328838"/>
                  </a:lnTo>
                  <a:lnTo>
                    <a:pt x="0" y="299992"/>
                  </a:lnTo>
                  <a:lnTo>
                    <a:pt x="5769" y="279801"/>
                  </a:lnTo>
                  <a:lnTo>
                    <a:pt x="23076" y="279801"/>
                  </a:lnTo>
                  <a:lnTo>
                    <a:pt x="54806" y="291339"/>
                  </a:lnTo>
                  <a:lnTo>
                    <a:pt x="121150" y="334607"/>
                  </a:lnTo>
                  <a:lnTo>
                    <a:pt x="213456" y="374990"/>
                  </a:lnTo>
                  <a:lnTo>
                    <a:pt x="320184" y="398067"/>
                  </a:lnTo>
                  <a:lnTo>
                    <a:pt x="429797" y="406720"/>
                  </a:lnTo>
                  <a:lnTo>
                    <a:pt x="574024" y="395182"/>
                  </a:lnTo>
                  <a:lnTo>
                    <a:pt x="911515" y="343260"/>
                  </a:lnTo>
                  <a:lnTo>
                    <a:pt x="1260545" y="285570"/>
                  </a:lnTo>
                  <a:lnTo>
                    <a:pt x="1439386" y="248071"/>
                  </a:lnTo>
                  <a:lnTo>
                    <a:pt x="2102831" y="155765"/>
                  </a:lnTo>
                  <a:lnTo>
                    <a:pt x="2281673" y="132689"/>
                  </a:lnTo>
                  <a:lnTo>
                    <a:pt x="2604742" y="98074"/>
                  </a:lnTo>
                  <a:lnTo>
                    <a:pt x="2930695" y="66344"/>
                  </a:lnTo>
                  <a:lnTo>
                    <a:pt x="3074922" y="0"/>
                  </a:lnTo>
                  <a:lnTo>
                    <a:pt x="3144151" y="17307"/>
                  </a:lnTo>
                  <a:lnTo>
                    <a:pt x="3245110" y="54806"/>
                  </a:lnTo>
                  <a:lnTo>
                    <a:pt x="3348954" y="112497"/>
                  </a:lnTo>
                  <a:lnTo>
                    <a:pt x="3429721" y="164419"/>
                  </a:lnTo>
                  <a:lnTo>
                    <a:pt x="3455682" y="187495"/>
                  </a:lnTo>
                  <a:lnTo>
                    <a:pt x="3472989" y="216341"/>
                  </a:lnTo>
                  <a:lnTo>
                    <a:pt x="3481643" y="253840"/>
                  </a:lnTo>
                  <a:lnTo>
                    <a:pt x="3475873" y="285570"/>
                  </a:lnTo>
                  <a:lnTo>
                    <a:pt x="3449913" y="305761"/>
                  </a:lnTo>
                  <a:lnTo>
                    <a:pt x="3403760" y="311531"/>
                  </a:lnTo>
                  <a:lnTo>
                    <a:pt x="3184535" y="297108"/>
                  </a:lnTo>
                  <a:lnTo>
                    <a:pt x="2910503" y="285570"/>
                  </a:lnTo>
                  <a:lnTo>
                    <a:pt x="2584550" y="291339"/>
                  </a:lnTo>
                  <a:lnTo>
                    <a:pt x="2229751" y="314415"/>
                  </a:lnTo>
                  <a:lnTo>
                    <a:pt x="1817262" y="366337"/>
                  </a:lnTo>
                  <a:lnTo>
                    <a:pt x="1410541" y="4240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04D780C8-3618-4775-903B-478EE160E676}"/>
                </a:ext>
              </a:extLst>
            </p:cNvPr>
            <p:cNvSpPr/>
            <p:nvPr/>
          </p:nvSpPr>
          <p:spPr>
            <a:xfrm>
              <a:off x="4840288" y="3216275"/>
              <a:ext cx="1931987" cy="1263650"/>
            </a:xfrm>
            <a:custGeom>
              <a:avLst/>
              <a:gdLst>
                <a:gd name="connsiteX0" fmla="*/ 470180 w 1932643"/>
                <a:gd name="connsiteY0" fmla="*/ 374991 h 1263430"/>
                <a:gd name="connsiteX1" fmla="*/ 74998 w 1932643"/>
                <a:gd name="connsiteY1" fmla="*/ 444220 h 1263430"/>
                <a:gd name="connsiteX2" fmla="*/ 0 w 1932643"/>
                <a:gd name="connsiteY2" fmla="*/ 265378 h 1263430"/>
                <a:gd name="connsiteX3" fmla="*/ 271147 w 1932643"/>
                <a:gd name="connsiteY3" fmla="*/ 227879 h 1263430"/>
                <a:gd name="connsiteX4" fmla="*/ 637484 w 1932643"/>
                <a:gd name="connsiteY4" fmla="*/ 173073 h 1263430"/>
                <a:gd name="connsiteX5" fmla="*/ 1122087 w 1932643"/>
                <a:gd name="connsiteY5" fmla="*/ 100959 h 1263430"/>
                <a:gd name="connsiteX6" fmla="*/ 1427848 w 1932643"/>
                <a:gd name="connsiteY6" fmla="*/ 54807 h 1263430"/>
                <a:gd name="connsiteX7" fmla="*/ 1482655 w 1932643"/>
                <a:gd name="connsiteY7" fmla="*/ 34615 h 1263430"/>
                <a:gd name="connsiteX8" fmla="*/ 1525923 w 1932643"/>
                <a:gd name="connsiteY8" fmla="*/ 14423 h 1263430"/>
                <a:gd name="connsiteX9" fmla="*/ 1574960 w 1932643"/>
                <a:gd name="connsiteY9" fmla="*/ 2885 h 1263430"/>
                <a:gd name="connsiteX10" fmla="*/ 1638420 w 1932643"/>
                <a:gd name="connsiteY10" fmla="*/ 0 h 1263430"/>
                <a:gd name="connsiteX11" fmla="*/ 1693226 w 1932643"/>
                <a:gd name="connsiteY11" fmla="*/ 14423 h 1263430"/>
                <a:gd name="connsiteX12" fmla="*/ 1785532 w 1932643"/>
                <a:gd name="connsiteY12" fmla="*/ 74998 h 1263430"/>
                <a:gd name="connsiteX13" fmla="*/ 1854761 w 1932643"/>
                <a:gd name="connsiteY13" fmla="*/ 126920 h 1263430"/>
                <a:gd name="connsiteX14" fmla="*/ 1903798 w 1932643"/>
                <a:gd name="connsiteY14" fmla="*/ 181726 h 1263430"/>
                <a:gd name="connsiteX15" fmla="*/ 1929759 w 1932643"/>
                <a:gd name="connsiteY15" fmla="*/ 222110 h 1263430"/>
                <a:gd name="connsiteX16" fmla="*/ 1932643 w 1932643"/>
                <a:gd name="connsiteY16" fmla="*/ 250955 h 1263430"/>
                <a:gd name="connsiteX17" fmla="*/ 1921105 w 1932643"/>
                <a:gd name="connsiteY17" fmla="*/ 302877 h 1263430"/>
                <a:gd name="connsiteX18" fmla="*/ 1898029 w 1932643"/>
                <a:gd name="connsiteY18" fmla="*/ 337492 h 1263430"/>
                <a:gd name="connsiteX19" fmla="*/ 1854761 w 1932643"/>
                <a:gd name="connsiteY19" fmla="*/ 380760 h 1263430"/>
                <a:gd name="connsiteX20" fmla="*/ 1837453 w 1932643"/>
                <a:gd name="connsiteY20" fmla="*/ 398067 h 1263430"/>
                <a:gd name="connsiteX21" fmla="*/ 1756686 w 1932643"/>
                <a:gd name="connsiteY21" fmla="*/ 747097 h 1263430"/>
                <a:gd name="connsiteX22" fmla="*/ 1681688 w 1932643"/>
                <a:gd name="connsiteY22" fmla="*/ 1035551 h 1263430"/>
                <a:gd name="connsiteX23" fmla="*/ 1655727 w 1932643"/>
                <a:gd name="connsiteY23" fmla="*/ 1150933 h 1263430"/>
                <a:gd name="connsiteX24" fmla="*/ 1621113 w 1932643"/>
                <a:gd name="connsiteY24" fmla="*/ 1211508 h 1263430"/>
                <a:gd name="connsiteX25" fmla="*/ 1592267 w 1932643"/>
                <a:gd name="connsiteY25" fmla="*/ 1246123 h 1263430"/>
                <a:gd name="connsiteX26" fmla="*/ 1566306 w 1932643"/>
                <a:gd name="connsiteY26" fmla="*/ 1257661 h 1263430"/>
                <a:gd name="connsiteX27" fmla="*/ 1528807 w 1932643"/>
                <a:gd name="connsiteY27" fmla="*/ 1263430 h 1263430"/>
                <a:gd name="connsiteX28" fmla="*/ 1476886 w 1932643"/>
                <a:gd name="connsiteY28" fmla="*/ 1251892 h 1263430"/>
                <a:gd name="connsiteX29" fmla="*/ 1445156 w 1932643"/>
                <a:gd name="connsiteY29" fmla="*/ 1223046 h 1263430"/>
                <a:gd name="connsiteX30" fmla="*/ 1465347 w 1932643"/>
                <a:gd name="connsiteY30" fmla="*/ 1035551 h 1263430"/>
                <a:gd name="connsiteX31" fmla="*/ 1508615 w 1932643"/>
                <a:gd name="connsiteY31" fmla="*/ 669214 h 1263430"/>
                <a:gd name="connsiteX32" fmla="*/ 1531692 w 1932643"/>
                <a:gd name="connsiteY32" fmla="*/ 493257 h 1263430"/>
                <a:gd name="connsiteX33" fmla="*/ 1551884 w 1932643"/>
                <a:gd name="connsiteY33" fmla="*/ 320184 h 1263430"/>
                <a:gd name="connsiteX34" fmla="*/ 1551884 w 1932643"/>
                <a:gd name="connsiteY34" fmla="*/ 291339 h 1263430"/>
                <a:gd name="connsiteX35" fmla="*/ 1537461 w 1932643"/>
                <a:gd name="connsiteY35" fmla="*/ 248071 h 1263430"/>
                <a:gd name="connsiteX36" fmla="*/ 1514385 w 1932643"/>
                <a:gd name="connsiteY36" fmla="*/ 216341 h 1263430"/>
                <a:gd name="connsiteX37" fmla="*/ 1497077 w 1932643"/>
                <a:gd name="connsiteY37" fmla="*/ 213456 h 1263430"/>
                <a:gd name="connsiteX38" fmla="*/ 1326889 w 1932643"/>
                <a:gd name="connsiteY38" fmla="*/ 239417 h 1263430"/>
                <a:gd name="connsiteX39" fmla="*/ 894208 w 1932643"/>
                <a:gd name="connsiteY39" fmla="*/ 308646 h 1263430"/>
                <a:gd name="connsiteX40" fmla="*/ 470180 w 1932643"/>
                <a:gd name="connsiteY40" fmla="*/ 374991 h 12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32643" h="1263430">
                  <a:moveTo>
                    <a:pt x="470180" y="374991"/>
                  </a:moveTo>
                  <a:lnTo>
                    <a:pt x="74998" y="444220"/>
                  </a:lnTo>
                  <a:lnTo>
                    <a:pt x="0" y="265378"/>
                  </a:lnTo>
                  <a:lnTo>
                    <a:pt x="271147" y="227879"/>
                  </a:lnTo>
                  <a:lnTo>
                    <a:pt x="637484" y="173073"/>
                  </a:lnTo>
                  <a:lnTo>
                    <a:pt x="1122087" y="100959"/>
                  </a:lnTo>
                  <a:lnTo>
                    <a:pt x="1427848" y="54807"/>
                  </a:lnTo>
                  <a:lnTo>
                    <a:pt x="1482655" y="34615"/>
                  </a:lnTo>
                  <a:lnTo>
                    <a:pt x="1525923" y="14423"/>
                  </a:lnTo>
                  <a:lnTo>
                    <a:pt x="1574960" y="2885"/>
                  </a:lnTo>
                  <a:lnTo>
                    <a:pt x="1638420" y="0"/>
                  </a:lnTo>
                  <a:lnTo>
                    <a:pt x="1693226" y="14423"/>
                  </a:lnTo>
                  <a:lnTo>
                    <a:pt x="1785532" y="74998"/>
                  </a:lnTo>
                  <a:lnTo>
                    <a:pt x="1854761" y="126920"/>
                  </a:lnTo>
                  <a:lnTo>
                    <a:pt x="1903798" y="181726"/>
                  </a:lnTo>
                  <a:lnTo>
                    <a:pt x="1929759" y="222110"/>
                  </a:lnTo>
                  <a:lnTo>
                    <a:pt x="1932643" y="250955"/>
                  </a:lnTo>
                  <a:lnTo>
                    <a:pt x="1921105" y="302877"/>
                  </a:lnTo>
                  <a:lnTo>
                    <a:pt x="1898029" y="337492"/>
                  </a:lnTo>
                  <a:lnTo>
                    <a:pt x="1854761" y="380760"/>
                  </a:lnTo>
                  <a:lnTo>
                    <a:pt x="1837453" y="398067"/>
                  </a:lnTo>
                  <a:lnTo>
                    <a:pt x="1756686" y="747097"/>
                  </a:lnTo>
                  <a:lnTo>
                    <a:pt x="1681688" y="1035551"/>
                  </a:lnTo>
                  <a:lnTo>
                    <a:pt x="1655727" y="1150933"/>
                  </a:lnTo>
                  <a:lnTo>
                    <a:pt x="1621113" y="1211508"/>
                  </a:lnTo>
                  <a:lnTo>
                    <a:pt x="1592267" y="1246123"/>
                  </a:lnTo>
                  <a:lnTo>
                    <a:pt x="1566306" y="1257661"/>
                  </a:lnTo>
                  <a:lnTo>
                    <a:pt x="1528807" y="1263430"/>
                  </a:lnTo>
                  <a:lnTo>
                    <a:pt x="1476886" y="1251892"/>
                  </a:lnTo>
                  <a:lnTo>
                    <a:pt x="1445156" y="1223046"/>
                  </a:lnTo>
                  <a:lnTo>
                    <a:pt x="1465347" y="1035551"/>
                  </a:lnTo>
                  <a:lnTo>
                    <a:pt x="1508615" y="669214"/>
                  </a:lnTo>
                  <a:lnTo>
                    <a:pt x="1531692" y="493257"/>
                  </a:lnTo>
                  <a:lnTo>
                    <a:pt x="1551884" y="320184"/>
                  </a:lnTo>
                  <a:lnTo>
                    <a:pt x="1551884" y="291339"/>
                  </a:lnTo>
                  <a:lnTo>
                    <a:pt x="1537461" y="248071"/>
                  </a:lnTo>
                  <a:lnTo>
                    <a:pt x="1514385" y="216341"/>
                  </a:lnTo>
                  <a:lnTo>
                    <a:pt x="1497077" y="213456"/>
                  </a:lnTo>
                  <a:lnTo>
                    <a:pt x="1326889" y="239417"/>
                  </a:lnTo>
                  <a:lnTo>
                    <a:pt x="894208" y="308646"/>
                  </a:lnTo>
                  <a:lnTo>
                    <a:pt x="470180" y="3749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469559B8-DE8F-4696-9CBB-DFA35DEF826D}"/>
                </a:ext>
              </a:extLst>
            </p:cNvPr>
            <p:cNvSpPr/>
            <p:nvPr/>
          </p:nvSpPr>
          <p:spPr>
            <a:xfrm>
              <a:off x="4946650" y="3711575"/>
              <a:ext cx="1471613" cy="398463"/>
            </a:xfrm>
            <a:custGeom>
              <a:avLst/>
              <a:gdLst>
                <a:gd name="connsiteX0" fmla="*/ 334607 w 1471116"/>
                <a:gd name="connsiteY0" fmla="*/ 325953 h 398066"/>
                <a:gd name="connsiteX1" fmla="*/ 43268 w 1471116"/>
                <a:gd name="connsiteY1" fmla="*/ 398066 h 398066"/>
                <a:gd name="connsiteX2" fmla="*/ 0 w 1471116"/>
                <a:gd name="connsiteY2" fmla="*/ 245186 h 398066"/>
                <a:gd name="connsiteX3" fmla="*/ 248070 w 1471116"/>
                <a:gd name="connsiteY3" fmla="*/ 184610 h 398066"/>
                <a:gd name="connsiteX4" fmla="*/ 452873 w 1471116"/>
                <a:gd name="connsiteY4" fmla="*/ 138458 h 398066"/>
                <a:gd name="connsiteX5" fmla="*/ 767288 w 1471116"/>
                <a:gd name="connsiteY5" fmla="*/ 83651 h 398066"/>
                <a:gd name="connsiteX6" fmla="*/ 1099011 w 1471116"/>
                <a:gd name="connsiteY6" fmla="*/ 37499 h 398066"/>
                <a:gd name="connsiteX7" fmla="*/ 1471116 w 1471116"/>
                <a:gd name="connsiteY7" fmla="*/ 0 h 398066"/>
                <a:gd name="connsiteX8" fmla="*/ 1456694 w 1471116"/>
                <a:gd name="connsiteY8" fmla="*/ 181726 h 398066"/>
                <a:gd name="connsiteX9" fmla="*/ 1217277 w 1471116"/>
                <a:gd name="connsiteY9" fmla="*/ 193264 h 398066"/>
                <a:gd name="connsiteX10" fmla="*/ 960552 w 1471116"/>
                <a:gd name="connsiteY10" fmla="*/ 224994 h 398066"/>
                <a:gd name="connsiteX11" fmla="*/ 663445 w 1471116"/>
                <a:gd name="connsiteY11" fmla="*/ 268262 h 398066"/>
                <a:gd name="connsiteX12" fmla="*/ 334607 w 1471116"/>
                <a:gd name="connsiteY12" fmla="*/ 325953 h 39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16" h="398066">
                  <a:moveTo>
                    <a:pt x="334607" y="325953"/>
                  </a:moveTo>
                  <a:lnTo>
                    <a:pt x="43268" y="398066"/>
                  </a:lnTo>
                  <a:lnTo>
                    <a:pt x="0" y="245186"/>
                  </a:lnTo>
                  <a:lnTo>
                    <a:pt x="248070" y="184610"/>
                  </a:lnTo>
                  <a:lnTo>
                    <a:pt x="452873" y="138458"/>
                  </a:lnTo>
                  <a:lnTo>
                    <a:pt x="767288" y="83651"/>
                  </a:lnTo>
                  <a:lnTo>
                    <a:pt x="1099011" y="37499"/>
                  </a:lnTo>
                  <a:lnTo>
                    <a:pt x="1471116" y="0"/>
                  </a:lnTo>
                  <a:lnTo>
                    <a:pt x="1456694" y="181726"/>
                  </a:lnTo>
                  <a:lnTo>
                    <a:pt x="1217277" y="193264"/>
                  </a:lnTo>
                  <a:lnTo>
                    <a:pt x="960552" y="224994"/>
                  </a:lnTo>
                  <a:lnTo>
                    <a:pt x="663445" y="268262"/>
                  </a:lnTo>
                  <a:lnTo>
                    <a:pt x="334607" y="3259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8">
              <a:extLst>
                <a:ext uri="{FF2B5EF4-FFF2-40B4-BE49-F238E27FC236}">
                  <a16:creationId xmlns:a16="http://schemas.microsoft.com/office/drawing/2014/main" id="{4ADBE9A8-BABB-4886-860A-21321E862C79}"/>
                </a:ext>
              </a:extLst>
            </p:cNvPr>
            <p:cNvSpPr/>
            <p:nvPr/>
          </p:nvSpPr>
          <p:spPr>
            <a:xfrm>
              <a:off x="5006975" y="4251325"/>
              <a:ext cx="1341438" cy="355600"/>
            </a:xfrm>
            <a:custGeom>
              <a:avLst/>
              <a:gdLst>
                <a:gd name="connsiteX0" fmla="*/ 337492 w 1341312"/>
                <a:gd name="connsiteY0" fmla="*/ 294223 h 354799"/>
                <a:gd name="connsiteX1" fmla="*/ 51922 w 1341312"/>
                <a:gd name="connsiteY1" fmla="*/ 354799 h 354799"/>
                <a:gd name="connsiteX2" fmla="*/ 0 w 1341312"/>
                <a:gd name="connsiteY2" fmla="*/ 196149 h 354799"/>
                <a:gd name="connsiteX3" fmla="*/ 256724 w 1341312"/>
                <a:gd name="connsiteY3" fmla="*/ 138458 h 354799"/>
                <a:gd name="connsiteX4" fmla="*/ 513449 w 1341312"/>
                <a:gd name="connsiteY4" fmla="*/ 89421 h 354799"/>
                <a:gd name="connsiteX5" fmla="*/ 735559 w 1341312"/>
                <a:gd name="connsiteY5" fmla="*/ 54806 h 354799"/>
                <a:gd name="connsiteX6" fmla="*/ 931707 w 1341312"/>
                <a:gd name="connsiteY6" fmla="*/ 25961 h 354799"/>
                <a:gd name="connsiteX7" fmla="*/ 1159586 w 1341312"/>
                <a:gd name="connsiteY7" fmla="*/ 2885 h 354799"/>
                <a:gd name="connsiteX8" fmla="*/ 1341312 w 1341312"/>
                <a:gd name="connsiteY8" fmla="*/ 0 h 354799"/>
                <a:gd name="connsiteX9" fmla="*/ 1341312 w 1341312"/>
                <a:gd name="connsiteY9" fmla="*/ 190380 h 354799"/>
                <a:gd name="connsiteX10" fmla="*/ 1272083 w 1341312"/>
                <a:gd name="connsiteY10" fmla="*/ 187495 h 354799"/>
                <a:gd name="connsiteX11" fmla="*/ 1136510 w 1341312"/>
                <a:gd name="connsiteY11" fmla="*/ 181726 h 354799"/>
                <a:gd name="connsiteX12" fmla="*/ 998052 w 1341312"/>
                <a:gd name="connsiteY12" fmla="*/ 193264 h 354799"/>
                <a:gd name="connsiteX13" fmla="*/ 738443 w 1341312"/>
                <a:gd name="connsiteY13" fmla="*/ 222110 h 354799"/>
                <a:gd name="connsiteX14" fmla="*/ 513449 w 1341312"/>
                <a:gd name="connsiteY14" fmla="*/ 262493 h 354799"/>
                <a:gd name="connsiteX15" fmla="*/ 337492 w 1341312"/>
                <a:gd name="connsiteY15" fmla="*/ 294223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1312" h="354799">
                  <a:moveTo>
                    <a:pt x="337492" y="294223"/>
                  </a:moveTo>
                  <a:lnTo>
                    <a:pt x="51922" y="354799"/>
                  </a:lnTo>
                  <a:lnTo>
                    <a:pt x="0" y="196149"/>
                  </a:lnTo>
                  <a:lnTo>
                    <a:pt x="256724" y="138458"/>
                  </a:lnTo>
                  <a:lnTo>
                    <a:pt x="513449" y="89421"/>
                  </a:lnTo>
                  <a:lnTo>
                    <a:pt x="735559" y="54806"/>
                  </a:lnTo>
                  <a:lnTo>
                    <a:pt x="931707" y="25961"/>
                  </a:lnTo>
                  <a:lnTo>
                    <a:pt x="1159586" y="2885"/>
                  </a:lnTo>
                  <a:lnTo>
                    <a:pt x="1341312" y="0"/>
                  </a:lnTo>
                  <a:lnTo>
                    <a:pt x="1341312" y="190380"/>
                  </a:lnTo>
                  <a:lnTo>
                    <a:pt x="1272083" y="187495"/>
                  </a:lnTo>
                  <a:lnTo>
                    <a:pt x="1136510" y="181726"/>
                  </a:lnTo>
                  <a:lnTo>
                    <a:pt x="998052" y="193264"/>
                  </a:lnTo>
                  <a:lnTo>
                    <a:pt x="738443" y="222110"/>
                  </a:lnTo>
                  <a:lnTo>
                    <a:pt x="513449" y="262493"/>
                  </a:lnTo>
                  <a:lnTo>
                    <a:pt x="337492" y="2942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2">
              <a:extLst>
                <a:ext uri="{FF2B5EF4-FFF2-40B4-BE49-F238E27FC236}">
                  <a16:creationId xmlns:a16="http://schemas.microsoft.com/office/drawing/2014/main" id="{001D1742-68C9-4F55-8BBE-1B93A3A13DBE}"/>
                </a:ext>
              </a:extLst>
            </p:cNvPr>
            <p:cNvSpPr/>
            <p:nvPr/>
          </p:nvSpPr>
          <p:spPr>
            <a:xfrm>
              <a:off x="6491288" y="5218113"/>
              <a:ext cx="631825" cy="590550"/>
            </a:xfrm>
            <a:custGeom>
              <a:avLst/>
              <a:gdLst>
                <a:gd name="connsiteX0" fmla="*/ 371475 w 631031"/>
                <a:gd name="connsiteY0" fmla="*/ 261937 h 590550"/>
                <a:gd name="connsiteX1" fmla="*/ 631031 w 631031"/>
                <a:gd name="connsiteY1" fmla="*/ 464344 h 590550"/>
                <a:gd name="connsiteX2" fmla="*/ 302418 w 631031"/>
                <a:gd name="connsiteY2" fmla="*/ 590550 h 590550"/>
                <a:gd name="connsiteX3" fmla="*/ 333375 w 631031"/>
                <a:gd name="connsiteY3" fmla="*/ 523875 h 590550"/>
                <a:gd name="connsiteX4" fmla="*/ 342900 w 631031"/>
                <a:gd name="connsiteY4" fmla="*/ 497681 h 590550"/>
                <a:gd name="connsiteX5" fmla="*/ 342900 w 631031"/>
                <a:gd name="connsiteY5" fmla="*/ 481012 h 590550"/>
                <a:gd name="connsiteX6" fmla="*/ 309562 w 631031"/>
                <a:gd name="connsiteY6" fmla="*/ 440531 h 590550"/>
                <a:gd name="connsiteX7" fmla="*/ 183356 w 631031"/>
                <a:gd name="connsiteY7" fmla="*/ 290512 h 590550"/>
                <a:gd name="connsiteX8" fmla="*/ 50006 w 631031"/>
                <a:gd name="connsiteY8" fmla="*/ 119062 h 590550"/>
                <a:gd name="connsiteX9" fmla="*/ 16668 w 631031"/>
                <a:gd name="connsiteY9" fmla="*/ 71437 h 590550"/>
                <a:gd name="connsiteX10" fmla="*/ 4762 w 631031"/>
                <a:gd name="connsiteY10" fmla="*/ 50006 h 590550"/>
                <a:gd name="connsiteX11" fmla="*/ 0 w 631031"/>
                <a:gd name="connsiteY11" fmla="*/ 26194 h 590550"/>
                <a:gd name="connsiteX12" fmla="*/ 4762 w 631031"/>
                <a:gd name="connsiteY12" fmla="*/ 7144 h 590550"/>
                <a:gd name="connsiteX13" fmla="*/ 19050 w 631031"/>
                <a:gd name="connsiteY13" fmla="*/ 0 h 590550"/>
                <a:gd name="connsiteX14" fmla="*/ 42862 w 631031"/>
                <a:gd name="connsiteY14" fmla="*/ 7144 h 590550"/>
                <a:gd name="connsiteX15" fmla="*/ 97631 w 631031"/>
                <a:gd name="connsiteY15" fmla="*/ 47625 h 590550"/>
                <a:gd name="connsiteX16" fmla="*/ 216693 w 631031"/>
                <a:gd name="connsiteY16" fmla="*/ 145256 h 590550"/>
                <a:gd name="connsiteX17" fmla="*/ 371475 w 631031"/>
                <a:gd name="connsiteY17" fmla="*/ 26193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1031" h="590550">
                  <a:moveTo>
                    <a:pt x="371475" y="261937"/>
                  </a:moveTo>
                  <a:lnTo>
                    <a:pt x="631031" y="464344"/>
                  </a:lnTo>
                  <a:lnTo>
                    <a:pt x="302418" y="590550"/>
                  </a:lnTo>
                  <a:lnTo>
                    <a:pt x="333375" y="523875"/>
                  </a:lnTo>
                  <a:lnTo>
                    <a:pt x="342900" y="497681"/>
                  </a:lnTo>
                  <a:lnTo>
                    <a:pt x="342900" y="481012"/>
                  </a:lnTo>
                  <a:lnTo>
                    <a:pt x="309562" y="440531"/>
                  </a:lnTo>
                  <a:lnTo>
                    <a:pt x="183356" y="290512"/>
                  </a:lnTo>
                  <a:lnTo>
                    <a:pt x="50006" y="119062"/>
                  </a:lnTo>
                  <a:lnTo>
                    <a:pt x="16668" y="71437"/>
                  </a:lnTo>
                  <a:lnTo>
                    <a:pt x="4762" y="50006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47625"/>
                  </a:lnTo>
                  <a:lnTo>
                    <a:pt x="216693" y="145256"/>
                  </a:lnTo>
                  <a:lnTo>
                    <a:pt x="371475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4">
              <a:extLst>
                <a:ext uri="{FF2B5EF4-FFF2-40B4-BE49-F238E27FC236}">
                  <a16:creationId xmlns:a16="http://schemas.microsoft.com/office/drawing/2014/main" id="{5D9DD545-49E9-4BB2-9F32-A868D40FAA88}"/>
                </a:ext>
              </a:extLst>
            </p:cNvPr>
            <p:cNvSpPr/>
            <p:nvPr/>
          </p:nvSpPr>
          <p:spPr>
            <a:xfrm>
              <a:off x="5765800" y="4827588"/>
              <a:ext cx="306388" cy="411162"/>
            </a:xfrm>
            <a:custGeom>
              <a:avLst/>
              <a:gdLst>
                <a:gd name="connsiteX0" fmla="*/ 252413 w 307182"/>
                <a:gd name="connsiteY0" fmla="*/ 195262 h 411956"/>
                <a:gd name="connsiteX1" fmla="*/ 247650 w 307182"/>
                <a:gd name="connsiteY1" fmla="*/ 247650 h 411956"/>
                <a:gd name="connsiteX2" fmla="*/ 252413 w 307182"/>
                <a:gd name="connsiteY2" fmla="*/ 311944 h 411956"/>
                <a:gd name="connsiteX3" fmla="*/ 266700 w 307182"/>
                <a:gd name="connsiteY3" fmla="*/ 411956 h 411956"/>
                <a:gd name="connsiteX4" fmla="*/ 28575 w 307182"/>
                <a:gd name="connsiteY4" fmla="*/ 280987 h 411956"/>
                <a:gd name="connsiteX5" fmla="*/ 0 w 307182"/>
                <a:gd name="connsiteY5" fmla="*/ 64294 h 411956"/>
                <a:gd name="connsiteX6" fmla="*/ 45244 w 307182"/>
                <a:gd name="connsiteY6" fmla="*/ 71437 h 411956"/>
                <a:gd name="connsiteX7" fmla="*/ 83344 w 307182"/>
                <a:gd name="connsiteY7" fmla="*/ 69056 h 411956"/>
                <a:gd name="connsiteX8" fmla="*/ 123825 w 307182"/>
                <a:gd name="connsiteY8" fmla="*/ 66675 h 411956"/>
                <a:gd name="connsiteX9" fmla="*/ 154782 w 307182"/>
                <a:gd name="connsiteY9" fmla="*/ 59531 h 411956"/>
                <a:gd name="connsiteX10" fmla="*/ 207169 w 307182"/>
                <a:gd name="connsiteY10" fmla="*/ 35719 h 411956"/>
                <a:gd name="connsiteX11" fmla="*/ 240507 w 307182"/>
                <a:gd name="connsiteY11" fmla="*/ 11906 h 411956"/>
                <a:gd name="connsiteX12" fmla="*/ 261938 w 307182"/>
                <a:gd name="connsiteY12" fmla="*/ 2381 h 411956"/>
                <a:gd name="connsiteX13" fmla="*/ 283369 w 307182"/>
                <a:gd name="connsiteY13" fmla="*/ 0 h 411956"/>
                <a:gd name="connsiteX14" fmla="*/ 300038 w 307182"/>
                <a:gd name="connsiteY14" fmla="*/ 2381 h 411956"/>
                <a:gd name="connsiteX15" fmla="*/ 307182 w 307182"/>
                <a:gd name="connsiteY15" fmla="*/ 9525 h 411956"/>
                <a:gd name="connsiteX16" fmla="*/ 302419 w 307182"/>
                <a:gd name="connsiteY16" fmla="*/ 28575 h 411956"/>
                <a:gd name="connsiteX17" fmla="*/ 283369 w 307182"/>
                <a:gd name="connsiteY17" fmla="*/ 76200 h 411956"/>
                <a:gd name="connsiteX18" fmla="*/ 252413 w 307182"/>
                <a:gd name="connsiteY18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182" h="411956">
                  <a:moveTo>
                    <a:pt x="252413" y="195262"/>
                  </a:moveTo>
                  <a:lnTo>
                    <a:pt x="247650" y="247650"/>
                  </a:lnTo>
                  <a:lnTo>
                    <a:pt x="252413" y="311944"/>
                  </a:lnTo>
                  <a:lnTo>
                    <a:pt x="266700" y="411956"/>
                  </a:lnTo>
                  <a:lnTo>
                    <a:pt x="28575" y="280987"/>
                  </a:lnTo>
                  <a:lnTo>
                    <a:pt x="0" y="64294"/>
                  </a:lnTo>
                  <a:lnTo>
                    <a:pt x="45244" y="71437"/>
                  </a:lnTo>
                  <a:lnTo>
                    <a:pt x="83344" y="69056"/>
                  </a:lnTo>
                  <a:lnTo>
                    <a:pt x="123825" y="66675"/>
                  </a:lnTo>
                  <a:lnTo>
                    <a:pt x="154782" y="59531"/>
                  </a:lnTo>
                  <a:lnTo>
                    <a:pt x="207169" y="35719"/>
                  </a:lnTo>
                  <a:lnTo>
                    <a:pt x="240507" y="11906"/>
                  </a:lnTo>
                  <a:lnTo>
                    <a:pt x="261938" y="2381"/>
                  </a:lnTo>
                  <a:lnTo>
                    <a:pt x="283369" y="0"/>
                  </a:lnTo>
                  <a:lnTo>
                    <a:pt x="300038" y="2381"/>
                  </a:lnTo>
                  <a:lnTo>
                    <a:pt x="307182" y="9525"/>
                  </a:lnTo>
                  <a:lnTo>
                    <a:pt x="302419" y="28575"/>
                  </a:lnTo>
                  <a:lnTo>
                    <a:pt x="283369" y="76200"/>
                  </a:lnTo>
                  <a:lnTo>
                    <a:pt x="252413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2" name="グループ化 61">
            <a:extLst>
              <a:ext uri="{FF2B5EF4-FFF2-40B4-BE49-F238E27FC236}">
                <a16:creationId xmlns:a16="http://schemas.microsoft.com/office/drawing/2014/main" id="{A65205DB-B897-4F93-ABDA-EFB638C32CDA}"/>
              </a:ext>
            </a:extLst>
          </p:cNvPr>
          <p:cNvGrpSpPr/>
          <p:nvPr/>
        </p:nvGrpSpPr>
        <p:grpSpPr>
          <a:xfrm>
            <a:off x="2384425" y="1371600"/>
            <a:ext cx="4819650" cy="4516438"/>
            <a:chOff x="2384425" y="1371600"/>
            <a:chExt cx="4819650" cy="4516438"/>
          </a:xfrm>
        </p:grpSpPr>
        <p:sp>
          <p:nvSpPr>
            <p:cNvPr id="63" name="フリーフォーム 6">
              <a:extLst>
                <a:ext uri="{FF2B5EF4-FFF2-40B4-BE49-F238E27FC236}">
                  <a16:creationId xmlns:a16="http://schemas.microsoft.com/office/drawing/2014/main" id="{9E6F8C0C-8C2C-4071-950C-403ADAE71241}"/>
                </a:ext>
              </a:extLst>
            </p:cNvPr>
            <p:cNvSpPr/>
            <p:nvPr/>
          </p:nvSpPr>
          <p:spPr>
            <a:xfrm>
              <a:off x="5003800" y="1371600"/>
              <a:ext cx="571500" cy="735013"/>
            </a:xfrm>
            <a:custGeom>
              <a:avLst/>
              <a:gdLst>
                <a:gd name="connsiteX0" fmla="*/ 242888 w 571500"/>
                <a:gd name="connsiteY0" fmla="*/ 457200 h 735806"/>
                <a:gd name="connsiteX1" fmla="*/ 235744 w 571500"/>
                <a:gd name="connsiteY1" fmla="*/ 297656 h 735806"/>
                <a:gd name="connsiteX2" fmla="*/ 230982 w 571500"/>
                <a:gd name="connsiteY2" fmla="*/ 264319 h 735806"/>
                <a:gd name="connsiteX3" fmla="*/ 195263 w 571500"/>
                <a:gd name="connsiteY3" fmla="*/ 209550 h 735806"/>
                <a:gd name="connsiteX4" fmla="*/ 164307 w 571500"/>
                <a:gd name="connsiteY4" fmla="*/ 169069 h 735806"/>
                <a:gd name="connsiteX5" fmla="*/ 114300 w 571500"/>
                <a:gd name="connsiteY5" fmla="*/ 123825 h 735806"/>
                <a:gd name="connsiteX6" fmla="*/ 83344 w 571500"/>
                <a:gd name="connsiteY6" fmla="*/ 100013 h 735806"/>
                <a:gd name="connsiteX7" fmla="*/ 23813 w 571500"/>
                <a:gd name="connsiteY7" fmla="*/ 66675 h 735806"/>
                <a:gd name="connsiteX8" fmla="*/ 9525 w 571500"/>
                <a:gd name="connsiteY8" fmla="*/ 50006 h 735806"/>
                <a:gd name="connsiteX9" fmla="*/ 0 w 571500"/>
                <a:gd name="connsiteY9" fmla="*/ 28575 h 735806"/>
                <a:gd name="connsiteX10" fmla="*/ 7144 w 571500"/>
                <a:gd name="connsiteY10" fmla="*/ 9525 h 735806"/>
                <a:gd name="connsiteX11" fmla="*/ 26194 w 571500"/>
                <a:gd name="connsiteY11" fmla="*/ 0 h 735806"/>
                <a:gd name="connsiteX12" fmla="*/ 71438 w 571500"/>
                <a:gd name="connsiteY12" fmla="*/ 0 h 735806"/>
                <a:gd name="connsiteX13" fmla="*/ 145257 w 571500"/>
                <a:gd name="connsiteY13" fmla="*/ 9525 h 735806"/>
                <a:gd name="connsiteX14" fmla="*/ 216694 w 571500"/>
                <a:gd name="connsiteY14" fmla="*/ 28575 h 735806"/>
                <a:gd name="connsiteX15" fmla="*/ 300038 w 571500"/>
                <a:gd name="connsiteY15" fmla="*/ 57150 h 735806"/>
                <a:gd name="connsiteX16" fmla="*/ 402432 w 571500"/>
                <a:gd name="connsiteY16" fmla="*/ 97631 h 735806"/>
                <a:gd name="connsiteX17" fmla="*/ 476250 w 571500"/>
                <a:gd name="connsiteY17" fmla="*/ 135731 h 735806"/>
                <a:gd name="connsiteX18" fmla="*/ 528638 w 571500"/>
                <a:gd name="connsiteY18" fmla="*/ 171450 h 735806"/>
                <a:gd name="connsiteX19" fmla="*/ 550069 w 571500"/>
                <a:gd name="connsiteY19" fmla="*/ 195263 h 735806"/>
                <a:gd name="connsiteX20" fmla="*/ 566738 w 571500"/>
                <a:gd name="connsiteY20" fmla="*/ 219075 h 735806"/>
                <a:gd name="connsiteX21" fmla="*/ 571500 w 571500"/>
                <a:gd name="connsiteY21" fmla="*/ 235744 h 735806"/>
                <a:gd name="connsiteX22" fmla="*/ 547688 w 571500"/>
                <a:gd name="connsiteY22" fmla="*/ 278606 h 735806"/>
                <a:gd name="connsiteX23" fmla="*/ 519113 w 571500"/>
                <a:gd name="connsiteY23" fmla="*/ 345281 h 735806"/>
                <a:gd name="connsiteX24" fmla="*/ 507207 w 571500"/>
                <a:gd name="connsiteY24" fmla="*/ 423863 h 735806"/>
                <a:gd name="connsiteX25" fmla="*/ 500063 w 571500"/>
                <a:gd name="connsiteY25" fmla="*/ 514350 h 735806"/>
                <a:gd name="connsiteX26" fmla="*/ 500063 w 571500"/>
                <a:gd name="connsiteY26" fmla="*/ 695325 h 735806"/>
                <a:gd name="connsiteX27" fmla="*/ 261938 w 571500"/>
                <a:gd name="connsiteY27" fmla="*/ 735806 h 735806"/>
                <a:gd name="connsiteX28" fmla="*/ 242888 w 571500"/>
                <a:gd name="connsiteY28" fmla="*/ 45720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1500" h="735806">
                  <a:moveTo>
                    <a:pt x="242888" y="457200"/>
                  </a:moveTo>
                  <a:lnTo>
                    <a:pt x="235744" y="297656"/>
                  </a:lnTo>
                  <a:lnTo>
                    <a:pt x="230982" y="264319"/>
                  </a:lnTo>
                  <a:lnTo>
                    <a:pt x="195263" y="209550"/>
                  </a:lnTo>
                  <a:lnTo>
                    <a:pt x="164307" y="169069"/>
                  </a:lnTo>
                  <a:lnTo>
                    <a:pt x="114300" y="123825"/>
                  </a:lnTo>
                  <a:lnTo>
                    <a:pt x="83344" y="100013"/>
                  </a:lnTo>
                  <a:lnTo>
                    <a:pt x="23813" y="66675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71438" y="0"/>
                  </a:lnTo>
                  <a:lnTo>
                    <a:pt x="145257" y="9525"/>
                  </a:lnTo>
                  <a:lnTo>
                    <a:pt x="216694" y="28575"/>
                  </a:lnTo>
                  <a:lnTo>
                    <a:pt x="300038" y="57150"/>
                  </a:lnTo>
                  <a:lnTo>
                    <a:pt x="402432" y="97631"/>
                  </a:lnTo>
                  <a:lnTo>
                    <a:pt x="476250" y="135731"/>
                  </a:lnTo>
                  <a:lnTo>
                    <a:pt x="528638" y="171450"/>
                  </a:lnTo>
                  <a:lnTo>
                    <a:pt x="550069" y="195263"/>
                  </a:lnTo>
                  <a:lnTo>
                    <a:pt x="566738" y="219075"/>
                  </a:lnTo>
                  <a:lnTo>
                    <a:pt x="571500" y="235744"/>
                  </a:lnTo>
                  <a:lnTo>
                    <a:pt x="547688" y="278606"/>
                  </a:lnTo>
                  <a:lnTo>
                    <a:pt x="519113" y="345281"/>
                  </a:lnTo>
                  <a:lnTo>
                    <a:pt x="507207" y="423863"/>
                  </a:lnTo>
                  <a:lnTo>
                    <a:pt x="500063" y="514350"/>
                  </a:lnTo>
                  <a:lnTo>
                    <a:pt x="500063" y="695325"/>
                  </a:lnTo>
                  <a:lnTo>
                    <a:pt x="261938" y="735806"/>
                  </a:lnTo>
                  <a:lnTo>
                    <a:pt x="242888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1">
              <a:extLst>
                <a:ext uri="{FF2B5EF4-FFF2-40B4-BE49-F238E27FC236}">
                  <a16:creationId xmlns:a16="http://schemas.microsoft.com/office/drawing/2014/main" id="{065DFB10-1ED0-48B9-B0FC-EEE727437F0E}"/>
                </a:ext>
              </a:extLst>
            </p:cNvPr>
            <p:cNvSpPr/>
            <p:nvPr/>
          </p:nvSpPr>
          <p:spPr>
            <a:xfrm>
              <a:off x="4438650" y="3216275"/>
              <a:ext cx="522288" cy="1344613"/>
            </a:xfrm>
            <a:custGeom>
              <a:avLst/>
              <a:gdLst>
                <a:gd name="connsiteX0" fmla="*/ 213456 w 522102"/>
                <a:gd name="connsiteY0" fmla="*/ 813441 h 1344197"/>
                <a:gd name="connsiteX1" fmla="*/ 178842 w 522102"/>
                <a:gd name="connsiteY1" fmla="*/ 548063 h 1344197"/>
                <a:gd name="connsiteX2" fmla="*/ 152881 w 522102"/>
                <a:gd name="connsiteY2" fmla="*/ 349030 h 1344197"/>
                <a:gd name="connsiteX3" fmla="*/ 138458 w 522102"/>
                <a:gd name="connsiteY3" fmla="*/ 274032 h 1344197"/>
                <a:gd name="connsiteX4" fmla="*/ 121151 w 522102"/>
                <a:gd name="connsiteY4" fmla="*/ 210572 h 1344197"/>
                <a:gd name="connsiteX5" fmla="*/ 74998 w 522102"/>
                <a:gd name="connsiteY5" fmla="*/ 132689 h 1344197"/>
                <a:gd name="connsiteX6" fmla="*/ 28845 w 522102"/>
                <a:gd name="connsiteY6" fmla="*/ 77883 h 1344197"/>
                <a:gd name="connsiteX7" fmla="*/ 8654 w 522102"/>
                <a:gd name="connsiteY7" fmla="*/ 54806 h 1344197"/>
                <a:gd name="connsiteX8" fmla="*/ 0 w 522102"/>
                <a:gd name="connsiteY8" fmla="*/ 43268 h 1344197"/>
                <a:gd name="connsiteX9" fmla="*/ 0 w 522102"/>
                <a:gd name="connsiteY9" fmla="*/ 20192 h 1344197"/>
                <a:gd name="connsiteX10" fmla="*/ 5769 w 522102"/>
                <a:gd name="connsiteY10" fmla="*/ 0 h 1344197"/>
                <a:gd name="connsiteX11" fmla="*/ 20192 w 522102"/>
                <a:gd name="connsiteY11" fmla="*/ 0 h 1344197"/>
                <a:gd name="connsiteX12" fmla="*/ 74998 w 522102"/>
                <a:gd name="connsiteY12" fmla="*/ 14423 h 1344197"/>
                <a:gd name="connsiteX13" fmla="*/ 167304 w 522102"/>
                <a:gd name="connsiteY13" fmla="*/ 54806 h 1344197"/>
                <a:gd name="connsiteX14" fmla="*/ 360568 w 522102"/>
                <a:gd name="connsiteY14" fmla="*/ 103844 h 1344197"/>
                <a:gd name="connsiteX15" fmla="*/ 372106 w 522102"/>
                <a:gd name="connsiteY15" fmla="*/ 282685 h 1344197"/>
                <a:gd name="connsiteX16" fmla="*/ 412490 w 522102"/>
                <a:gd name="connsiteY16" fmla="*/ 565370 h 1344197"/>
                <a:gd name="connsiteX17" fmla="*/ 438451 w 522102"/>
                <a:gd name="connsiteY17" fmla="*/ 735558 h 1344197"/>
                <a:gd name="connsiteX18" fmla="*/ 481719 w 522102"/>
                <a:gd name="connsiteY18" fmla="*/ 1064396 h 1344197"/>
                <a:gd name="connsiteX19" fmla="*/ 522102 w 522102"/>
                <a:gd name="connsiteY19" fmla="*/ 1220161 h 1344197"/>
                <a:gd name="connsiteX20" fmla="*/ 496141 w 522102"/>
                <a:gd name="connsiteY20" fmla="*/ 1298044 h 1344197"/>
                <a:gd name="connsiteX21" fmla="*/ 473065 w 522102"/>
                <a:gd name="connsiteY21" fmla="*/ 1332659 h 1344197"/>
                <a:gd name="connsiteX22" fmla="*/ 441335 w 522102"/>
                <a:gd name="connsiteY22" fmla="*/ 1344197 h 1344197"/>
                <a:gd name="connsiteX23" fmla="*/ 409605 w 522102"/>
                <a:gd name="connsiteY23" fmla="*/ 1341312 h 1344197"/>
                <a:gd name="connsiteX24" fmla="*/ 383644 w 522102"/>
                <a:gd name="connsiteY24" fmla="*/ 1326890 h 1344197"/>
                <a:gd name="connsiteX25" fmla="*/ 265378 w 522102"/>
                <a:gd name="connsiteY25" fmla="*/ 1188432 h 1344197"/>
                <a:gd name="connsiteX26" fmla="*/ 259609 w 522102"/>
                <a:gd name="connsiteY26" fmla="*/ 1153817 h 1344197"/>
                <a:gd name="connsiteX27" fmla="*/ 213456 w 522102"/>
                <a:gd name="connsiteY27" fmla="*/ 813441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102" h="1344197">
                  <a:moveTo>
                    <a:pt x="213456" y="813441"/>
                  </a:moveTo>
                  <a:lnTo>
                    <a:pt x="178842" y="548063"/>
                  </a:lnTo>
                  <a:lnTo>
                    <a:pt x="152881" y="349030"/>
                  </a:lnTo>
                  <a:lnTo>
                    <a:pt x="138458" y="274032"/>
                  </a:lnTo>
                  <a:lnTo>
                    <a:pt x="121151" y="210572"/>
                  </a:lnTo>
                  <a:lnTo>
                    <a:pt x="74998" y="132689"/>
                  </a:lnTo>
                  <a:lnTo>
                    <a:pt x="28845" y="77883"/>
                  </a:lnTo>
                  <a:lnTo>
                    <a:pt x="8654" y="54806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0"/>
                  </a:lnTo>
                  <a:lnTo>
                    <a:pt x="20192" y="0"/>
                  </a:lnTo>
                  <a:lnTo>
                    <a:pt x="74998" y="14423"/>
                  </a:lnTo>
                  <a:lnTo>
                    <a:pt x="167304" y="54806"/>
                  </a:lnTo>
                  <a:lnTo>
                    <a:pt x="360568" y="103844"/>
                  </a:lnTo>
                  <a:lnTo>
                    <a:pt x="372106" y="282685"/>
                  </a:lnTo>
                  <a:lnTo>
                    <a:pt x="412490" y="565370"/>
                  </a:lnTo>
                  <a:lnTo>
                    <a:pt x="438451" y="735558"/>
                  </a:lnTo>
                  <a:lnTo>
                    <a:pt x="481719" y="1064396"/>
                  </a:lnTo>
                  <a:lnTo>
                    <a:pt x="522102" y="1220161"/>
                  </a:lnTo>
                  <a:lnTo>
                    <a:pt x="496141" y="1298044"/>
                  </a:lnTo>
                  <a:lnTo>
                    <a:pt x="473065" y="1332659"/>
                  </a:lnTo>
                  <a:lnTo>
                    <a:pt x="441335" y="1344197"/>
                  </a:lnTo>
                  <a:lnTo>
                    <a:pt x="409605" y="1341312"/>
                  </a:lnTo>
                  <a:lnTo>
                    <a:pt x="383644" y="1326890"/>
                  </a:lnTo>
                  <a:lnTo>
                    <a:pt x="265378" y="1188432"/>
                  </a:lnTo>
                  <a:lnTo>
                    <a:pt x="259609" y="1153817"/>
                  </a:lnTo>
                  <a:lnTo>
                    <a:pt x="21345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834D96DF-AFDB-4130-B619-2593D5132BA7}"/>
                </a:ext>
              </a:extLst>
            </p:cNvPr>
            <p:cNvSpPr/>
            <p:nvPr/>
          </p:nvSpPr>
          <p:spPr>
            <a:xfrm>
              <a:off x="3951288" y="4724400"/>
              <a:ext cx="458787" cy="1058863"/>
            </a:xfrm>
            <a:custGeom>
              <a:avLst/>
              <a:gdLst>
                <a:gd name="connsiteX0" fmla="*/ 0 w 459682"/>
                <a:gd name="connsiteY0" fmla="*/ 864394 h 1059656"/>
                <a:gd name="connsiteX1" fmla="*/ 9525 w 459682"/>
                <a:gd name="connsiteY1" fmla="*/ 757238 h 1059656"/>
                <a:gd name="connsiteX2" fmla="*/ 16669 w 459682"/>
                <a:gd name="connsiteY2" fmla="*/ 731044 h 1059656"/>
                <a:gd name="connsiteX3" fmla="*/ 100012 w 459682"/>
                <a:gd name="connsiteY3" fmla="*/ 642938 h 1059656"/>
                <a:gd name="connsiteX4" fmla="*/ 180975 w 459682"/>
                <a:gd name="connsiteY4" fmla="*/ 552450 h 1059656"/>
                <a:gd name="connsiteX5" fmla="*/ 240506 w 459682"/>
                <a:gd name="connsiteY5" fmla="*/ 485775 h 1059656"/>
                <a:gd name="connsiteX6" fmla="*/ 266700 w 459682"/>
                <a:gd name="connsiteY6" fmla="*/ 435769 h 1059656"/>
                <a:gd name="connsiteX7" fmla="*/ 314325 w 459682"/>
                <a:gd name="connsiteY7" fmla="*/ 319088 h 1059656"/>
                <a:gd name="connsiteX8" fmla="*/ 340519 w 459682"/>
                <a:gd name="connsiteY8" fmla="*/ 247650 h 1059656"/>
                <a:gd name="connsiteX9" fmla="*/ 352425 w 459682"/>
                <a:gd name="connsiteY9" fmla="*/ 176213 h 1059656"/>
                <a:gd name="connsiteX10" fmla="*/ 364331 w 459682"/>
                <a:gd name="connsiteY10" fmla="*/ 100013 h 1059656"/>
                <a:gd name="connsiteX11" fmla="*/ 369094 w 459682"/>
                <a:gd name="connsiteY11" fmla="*/ 33338 h 1059656"/>
                <a:gd name="connsiteX12" fmla="*/ 371475 w 459682"/>
                <a:gd name="connsiteY12" fmla="*/ 11906 h 1059656"/>
                <a:gd name="connsiteX13" fmla="*/ 378619 w 459682"/>
                <a:gd name="connsiteY13" fmla="*/ 2381 h 1059656"/>
                <a:gd name="connsiteX14" fmla="*/ 392906 w 459682"/>
                <a:gd name="connsiteY14" fmla="*/ 0 h 1059656"/>
                <a:gd name="connsiteX15" fmla="*/ 409575 w 459682"/>
                <a:gd name="connsiteY15" fmla="*/ 7144 h 1059656"/>
                <a:gd name="connsiteX16" fmla="*/ 435769 w 459682"/>
                <a:gd name="connsiteY16" fmla="*/ 38100 h 1059656"/>
                <a:gd name="connsiteX17" fmla="*/ 442912 w 459682"/>
                <a:gd name="connsiteY17" fmla="*/ 97631 h 1059656"/>
                <a:gd name="connsiteX18" fmla="*/ 452437 w 459682"/>
                <a:gd name="connsiteY18" fmla="*/ 233363 h 1059656"/>
                <a:gd name="connsiteX19" fmla="*/ 459581 w 459682"/>
                <a:gd name="connsiteY19" fmla="*/ 350044 h 1059656"/>
                <a:gd name="connsiteX20" fmla="*/ 452437 w 459682"/>
                <a:gd name="connsiteY20" fmla="*/ 445294 h 1059656"/>
                <a:gd name="connsiteX21" fmla="*/ 440531 w 459682"/>
                <a:gd name="connsiteY21" fmla="*/ 528638 h 1059656"/>
                <a:gd name="connsiteX22" fmla="*/ 419100 w 459682"/>
                <a:gd name="connsiteY22" fmla="*/ 628650 h 1059656"/>
                <a:gd name="connsiteX23" fmla="*/ 383381 w 459682"/>
                <a:gd name="connsiteY23" fmla="*/ 733425 h 1059656"/>
                <a:gd name="connsiteX24" fmla="*/ 338137 w 459682"/>
                <a:gd name="connsiteY24" fmla="*/ 842963 h 1059656"/>
                <a:gd name="connsiteX25" fmla="*/ 285750 w 459682"/>
                <a:gd name="connsiteY25" fmla="*/ 935831 h 1059656"/>
                <a:gd name="connsiteX26" fmla="*/ 228600 w 459682"/>
                <a:gd name="connsiteY26" fmla="*/ 1000125 h 1059656"/>
                <a:gd name="connsiteX27" fmla="*/ 171450 w 459682"/>
                <a:gd name="connsiteY27" fmla="*/ 1047750 h 1059656"/>
                <a:gd name="connsiteX28" fmla="*/ 142875 w 459682"/>
                <a:gd name="connsiteY28" fmla="*/ 1057275 h 1059656"/>
                <a:gd name="connsiteX29" fmla="*/ 107156 w 459682"/>
                <a:gd name="connsiteY29" fmla="*/ 1059656 h 1059656"/>
                <a:gd name="connsiteX30" fmla="*/ 66675 w 459682"/>
                <a:gd name="connsiteY30" fmla="*/ 1050131 h 1059656"/>
                <a:gd name="connsiteX31" fmla="*/ 42862 w 459682"/>
                <a:gd name="connsiteY31" fmla="*/ 1031081 h 1059656"/>
                <a:gd name="connsiteX32" fmla="*/ 16669 w 459682"/>
                <a:gd name="connsiteY32" fmla="*/ 990600 h 1059656"/>
                <a:gd name="connsiteX33" fmla="*/ 7144 w 459682"/>
                <a:gd name="connsiteY33" fmla="*/ 947738 h 1059656"/>
                <a:gd name="connsiteX34" fmla="*/ 0 w 459682"/>
                <a:gd name="connsiteY34" fmla="*/ 864394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682" h="1059656">
                  <a:moveTo>
                    <a:pt x="0" y="864394"/>
                  </a:moveTo>
                  <a:lnTo>
                    <a:pt x="9525" y="757238"/>
                  </a:lnTo>
                  <a:lnTo>
                    <a:pt x="16669" y="731044"/>
                  </a:lnTo>
                  <a:lnTo>
                    <a:pt x="100012" y="642938"/>
                  </a:lnTo>
                  <a:lnTo>
                    <a:pt x="180975" y="552450"/>
                  </a:lnTo>
                  <a:lnTo>
                    <a:pt x="240506" y="485775"/>
                  </a:lnTo>
                  <a:lnTo>
                    <a:pt x="266700" y="435769"/>
                  </a:lnTo>
                  <a:lnTo>
                    <a:pt x="314325" y="319088"/>
                  </a:lnTo>
                  <a:lnTo>
                    <a:pt x="340519" y="247650"/>
                  </a:lnTo>
                  <a:lnTo>
                    <a:pt x="352425" y="176213"/>
                  </a:lnTo>
                  <a:lnTo>
                    <a:pt x="364331" y="100013"/>
                  </a:lnTo>
                  <a:lnTo>
                    <a:pt x="369094" y="33338"/>
                  </a:lnTo>
                  <a:lnTo>
                    <a:pt x="371475" y="11906"/>
                  </a:lnTo>
                  <a:lnTo>
                    <a:pt x="378619" y="2381"/>
                  </a:lnTo>
                  <a:lnTo>
                    <a:pt x="392906" y="0"/>
                  </a:lnTo>
                  <a:lnTo>
                    <a:pt x="409575" y="7144"/>
                  </a:lnTo>
                  <a:lnTo>
                    <a:pt x="435769" y="38100"/>
                  </a:lnTo>
                  <a:lnTo>
                    <a:pt x="442912" y="97631"/>
                  </a:lnTo>
                  <a:cubicBezTo>
                    <a:pt x="446143" y="142871"/>
                    <a:pt x="452437" y="188008"/>
                    <a:pt x="452437" y="233363"/>
                  </a:cubicBezTo>
                  <a:cubicBezTo>
                    <a:pt x="459682" y="346865"/>
                    <a:pt x="459581" y="307899"/>
                    <a:pt x="459581" y="350044"/>
                  </a:cubicBezTo>
                  <a:lnTo>
                    <a:pt x="452437" y="445294"/>
                  </a:lnTo>
                  <a:lnTo>
                    <a:pt x="440531" y="528638"/>
                  </a:lnTo>
                  <a:lnTo>
                    <a:pt x="419100" y="628650"/>
                  </a:lnTo>
                  <a:lnTo>
                    <a:pt x="383381" y="733425"/>
                  </a:lnTo>
                  <a:lnTo>
                    <a:pt x="338137" y="842963"/>
                  </a:lnTo>
                  <a:lnTo>
                    <a:pt x="285750" y="935831"/>
                  </a:lnTo>
                  <a:lnTo>
                    <a:pt x="228600" y="1000125"/>
                  </a:lnTo>
                  <a:lnTo>
                    <a:pt x="171450" y="1047750"/>
                  </a:lnTo>
                  <a:lnTo>
                    <a:pt x="142875" y="1057275"/>
                  </a:lnTo>
                  <a:lnTo>
                    <a:pt x="107156" y="1059656"/>
                  </a:lnTo>
                  <a:lnTo>
                    <a:pt x="66675" y="1050131"/>
                  </a:lnTo>
                  <a:lnTo>
                    <a:pt x="42862" y="1031081"/>
                  </a:lnTo>
                  <a:lnTo>
                    <a:pt x="16669" y="990600"/>
                  </a:lnTo>
                  <a:lnTo>
                    <a:pt x="7144" y="947738"/>
                  </a:lnTo>
                  <a:lnTo>
                    <a:pt x="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CAE38117-1231-4B31-8156-02FF9EFDB996}"/>
                </a:ext>
              </a:extLst>
            </p:cNvPr>
            <p:cNvSpPr/>
            <p:nvPr/>
          </p:nvSpPr>
          <p:spPr>
            <a:xfrm>
              <a:off x="4765675" y="4840288"/>
              <a:ext cx="2438400" cy="1047750"/>
            </a:xfrm>
            <a:custGeom>
              <a:avLst/>
              <a:gdLst>
                <a:gd name="connsiteX0" fmla="*/ 762000 w 2438400"/>
                <a:gd name="connsiteY0" fmla="*/ 864394 h 1047750"/>
                <a:gd name="connsiteX1" fmla="*/ 592932 w 2438400"/>
                <a:gd name="connsiteY1" fmla="*/ 771525 h 1047750"/>
                <a:gd name="connsiteX2" fmla="*/ 490538 w 2438400"/>
                <a:gd name="connsiteY2" fmla="*/ 692944 h 1047750"/>
                <a:gd name="connsiteX3" fmla="*/ 378619 w 2438400"/>
                <a:gd name="connsiteY3" fmla="*/ 585788 h 1047750"/>
                <a:gd name="connsiteX4" fmla="*/ 252413 w 2438400"/>
                <a:gd name="connsiteY4" fmla="*/ 445294 h 1047750"/>
                <a:gd name="connsiteX5" fmla="*/ 161925 w 2438400"/>
                <a:gd name="connsiteY5" fmla="*/ 316707 h 1047750"/>
                <a:gd name="connsiteX6" fmla="*/ 76200 w 2438400"/>
                <a:gd name="connsiteY6" fmla="*/ 173832 h 1047750"/>
                <a:gd name="connsiteX7" fmla="*/ 26194 w 2438400"/>
                <a:gd name="connsiteY7" fmla="*/ 76200 h 1047750"/>
                <a:gd name="connsiteX8" fmla="*/ 2382 w 2438400"/>
                <a:gd name="connsiteY8" fmla="*/ 30957 h 1047750"/>
                <a:gd name="connsiteX9" fmla="*/ 0 w 2438400"/>
                <a:gd name="connsiteY9" fmla="*/ 14288 h 1047750"/>
                <a:gd name="connsiteX10" fmla="*/ 4763 w 2438400"/>
                <a:gd name="connsiteY10" fmla="*/ 0 h 1047750"/>
                <a:gd name="connsiteX11" fmla="*/ 26194 w 2438400"/>
                <a:gd name="connsiteY11" fmla="*/ 2382 h 1047750"/>
                <a:gd name="connsiteX12" fmla="*/ 47625 w 2438400"/>
                <a:gd name="connsiteY12" fmla="*/ 7144 h 1047750"/>
                <a:gd name="connsiteX13" fmla="*/ 102394 w 2438400"/>
                <a:gd name="connsiteY13" fmla="*/ 76200 h 1047750"/>
                <a:gd name="connsiteX14" fmla="*/ 195263 w 2438400"/>
                <a:gd name="connsiteY14" fmla="*/ 190500 h 1047750"/>
                <a:gd name="connsiteX15" fmla="*/ 273844 w 2438400"/>
                <a:gd name="connsiteY15" fmla="*/ 271463 h 1047750"/>
                <a:gd name="connsiteX16" fmla="*/ 359569 w 2438400"/>
                <a:gd name="connsiteY16" fmla="*/ 357188 h 1047750"/>
                <a:gd name="connsiteX17" fmla="*/ 452438 w 2438400"/>
                <a:gd name="connsiteY17" fmla="*/ 442913 h 1047750"/>
                <a:gd name="connsiteX18" fmla="*/ 564357 w 2438400"/>
                <a:gd name="connsiteY18" fmla="*/ 535782 h 1047750"/>
                <a:gd name="connsiteX19" fmla="*/ 695325 w 2438400"/>
                <a:gd name="connsiteY19" fmla="*/ 621507 h 1047750"/>
                <a:gd name="connsiteX20" fmla="*/ 809625 w 2438400"/>
                <a:gd name="connsiteY20" fmla="*/ 676275 h 1047750"/>
                <a:gd name="connsiteX21" fmla="*/ 931069 w 2438400"/>
                <a:gd name="connsiteY21" fmla="*/ 714375 h 1047750"/>
                <a:gd name="connsiteX22" fmla="*/ 1073944 w 2438400"/>
                <a:gd name="connsiteY22" fmla="*/ 747713 h 1047750"/>
                <a:gd name="connsiteX23" fmla="*/ 1250157 w 2438400"/>
                <a:gd name="connsiteY23" fmla="*/ 773907 h 1047750"/>
                <a:gd name="connsiteX24" fmla="*/ 1433513 w 2438400"/>
                <a:gd name="connsiteY24" fmla="*/ 790575 h 1047750"/>
                <a:gd name="connsiteX25" fmla="*/ 1640682 w 2438400"/>
                <a:gd name="connsiteY25" fmla="*/ 797719 h 1047750"/>
                <a:gd name="connsiteX26" fmla="*/ 1778794 w 2438400"/>
                <a:gd name="connsiteY26" fmla="*/ 795338 h 1047750"/>
                <a:gd name="connsiteX27" fmla="*/ 1831182 w 2438400"/>
                <a:gd name="connsiteY27" fmla="*/ 790575 h 1047750"/>
                <a:gd name="connsiteX28" fmla="*/ 1871663 w 2438400"/>
                <a:gd name="connsiteY28" fmla="*/ 778669 h 1047750"/>
                <a:gd name="connsiteX29" fmla="*/ 2178844 w 2438400"/>
                <a:gd name="connsiteY29" fmla="*/ 669132 h 1047750"/>
                <a:gd name="connsiteX30" fmla="*/ 2302669 w 2438400"/>
                <a:gd name="connsiteY30" fmla="*/ 716757 h 1047750"/>
                <a:gd name="connsiteX31" fmla="*/ 2390775 w 2438400"/>
                <a:gd name="connsiteY31" fmla="*/ 759619 h 1047750"/>
                <a:gd name="connsiteX32" fmla="*/ 2424113 w 2438400"/>
                <a:gd name="connsiteY32" fmla="*/ 785813 h 1047750"/>
                <a:gd name="connsiteX33" fmla="*/ 2438400 w 2438400"/>
                <a:gd name="connsiteY33" fmla="*/ 814388 h 1047750"/>
                <a:gd name="connsiteX34" fmla="*/ 2431257 w 2438400"/>
                <a:gd name="connsiteY34" fmla="*/ 852488 h 1047750"/>
                <a:gd name="connsiteX35" fmla="*/ 2390775 w 2438400"/>
                <a:gd name="connsiteY35" fmla="*/ 912019 h 1047750"/>
                <a:gd name="connsiteX36" fmla="*/ 2352675 w 2438400"/>
                <a:gd name="connsiteY36" fmla="*/ 952500 h 1047750"/>
                <a:gd name="connsiteX37" fmla="*/ 2264569 w 2438400"/>
                <a:gd name="connsiteY37" fmla="*/ 973932 h 1047750"/>
                <a:gd name="connsiteX38" fmla="*/ 2083594 w 2438400"/>
                <a:gd name="connsiteY38" fmla="*/ 1012032 h 1047750"/>
                <a:gd name="connsiteX39" fmla="*/ 1890713 w 2438400"/>
                <a:gd name="connsiteY39" fmla="*/ 1033463 h 1047750"/>
                <a:gd name="connsiteX40" fmla="*/ 1640682 w 2438400"/>
                <a:gd name="connsiteY40" fmla="*/ 1047750 h 1047750"/>
                <a:gd name="connsiteX41" fmla="*/ 1438275 w 2438400"/>
                <a:gd name="connsiteY41" fmla="*/ 1038225 h 1047750"/>
                <a:gd name="connsiteX42" fmla="*/ 1293019 w 2438400"/>
                <a:gd name="connsiteY42" fmla="*/ 1021557 h 1047750"/>
                <a:gd name="connsiteX43" fmla="*/ 1154907 w 2438400"/>
                <a:gd name="connsiteY43" fmla="*/ 995363 h 1047750"/>
                <a:gd name="connsiteX44" fmla="*/ 1028700 w 2438400"/>
                <a:gd name="connsiteY44" fmla="*/ 966788 h 1047750"/>
                <a:gd name="connsiteX45" fmla="*/ 914400 w 2438400"/>
                <a:gd name="connsiteY45" fmla="*/ 931069 h 1047750"/>
                <a:gd name="connsiteX46" fmla="*/ 762000 w 2438400"/>
                <a:gd name="connsiteY46" fmla="*/ 864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38400" h="1047750">
                  <a:moveTo>
                    <a:pt x="762000" y="864394"/>
                  </a:moveTo>
                  <a:lnTo>
                    <a:pt x="592932" y="771525"/>
                  </a:lnTo>
                  <a:lnTo>
                    <a:pt x="490538" y="692944"/>
                  </a:lnTo>
                  <a:lnTo>
                    <a:pt x="378619" y="585788"/>
                  </a:lnTo>
                  <a:lnTo>
                    <a:pt x="252413" y="445294"/>
                  </a:lnTo>
                  <a:lnTo>
                    <a:pt x="161925" y="316707"/>
                  </a:lnTo>
                  <a:lnTo>
                    <a:pt x="76200" y="173832"/>
                  </a:lnTo>
                  <a:lnTo>
                    <a:pt x="26194" y="76200"/>
                  </a:lnTo>
                  <a:lnTo>
                    <a:pt x="2382" y="30957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6194" y="2382"/>
                  </a:lnTo>
                  <a:lnTo>
                    <a:pt x="47625" y="7144"/>
                  </a:lnTo>
                  <a:lnTo>
                    <a:pt x="102394" y="76200"/>
                  </a:lnTo>
                  <a:lnTo>
                    <a:pt x="195263" y="190500"/>
                  </a:lnTo>
                  <a:lnTo>
                    <a:pt x="273844" y="271463"/>
                  </a:lnTo>
                  <a:lnTo>
                    <a:pt x="359569" y="357188"/>
                  </a:lnTo>
                  <a:lnTo>
                    <a:pt x="452438" y="442913"/>
                  </a:lnTo>
                  <a:lnTo>
                    <a:pt x="564357" y="535782"/>
                  </a:lnTo>
                  <a:lnTo>
                    <a:pt x="695325" y="621507"/>
                  </a:lnTo>
                  <a:lnTo>
                    <a:pt x="809625" y="676275"/>
                  </a:lnTo>
                  <a:lnTo>
                    <a:pt x="931069" y="714375"/>
                  </a:lnTo>
                  <a:lnTo>
                    <a:pt x="1073944" y="747713"/>
                  </a:lnTo>
                  <a:lnTo>
                    <a:pt x="1250157" y="773907"/>
                  </a:lnTo>
                  <a:lnTo>
                    <a:pt x="1433513" y="790575"/>
                  </a:lnTo>
                  <a:lnTo>
                    <a:pt x="1640682" y="797719"/>
                  </a:lnTo>
                  <a:lnTo>
                    <a:pt x="1778794" y="795338"/>
                  </a:lnTo>
                  <a:lnTo>
                    <a:pt x="1831182" y="790575"/>
                  </a:lnTo>
                  <a:lnTo>
                    <a:pt x="1871663" y="778669"/>
                  </a:lnTo>
                  <a:lnTo>
                    <a:pt x="2178844" y="669132"/>
                  </a:lnTo>
                  <a:lnTo>
                    <a:pt x="2302669" y="716757"/>
                  </a:lnTo>
                  <a:lnTo>
                    <a:pt x="2390775" y="759619"/>
                  </a:lnTo>
                  <a:lnTo>
                    <a:pt x="2424113" y="785813"/>
                  </a:lnTo>
                  <a:lnTo>
                    <a:pt x="2438400" y="814388"/>
                  </a:lnTo>
                  <a:lnTo>
                    <a:pt x="2431257" y="852488"/>
                  </a:lnTo>
                  <a:lnTo>
                    <a:pt x="2390775" y="912019"/>
                  </a:lnTo>
                  <a:lnTo>
                    <a:pt x="2352675" y="952500"/>
                  </a:lnTo>
                  <a:lnTo>
                    <a:pt x="2264569" y="973932"/>
                  </a:lnTo>
                  <a:lnTo>
                    <a:pt x="2083594" y="1012032"/>
                  </a:lnTo>
                  <a:lnTo>
                    <a:pt x="1890713" y="1033463"/>
                  </a:lnTo>
                  <a:lnTo>
                    <a:pt x="1640682" y="1047750"/>
                  </a:lnTo>
                  <a:lnTo>
                    <a:pt x="1438275" y="1038225"/>
                  </a:lnTo>
                  <a:lnTo>
                    <a:pt x="1293019" y="1021557"/>
                  </a:lnTo>
                  <a:lnTo>
                    <a:pt x="1154907" y="995363"/>
                  </a:lnTo>
                  <a:lnTo>
                    <a:pt x="1028700" y="966788"/>
                  </a:lnTo>
                  <a:lnTo>
                    <a:pt x="914400" y="931069"/>
                  </a:lnTo>
                  <a:lnTo>
                    <a:pt x="76200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3">
              <a:extLst>
                <a:ext uri="{FF2B5EF4-FFF2-40B4-BE49-F238E27FC236}">
                  <a16:creationId xmlns:a16="http://schemas.microsoft.com/office/drawing/2014/main" id="{9109DE2A-80ED-449C-A1E3-065EA17886A2}"/>
                </a:ext>
              </a:extLst>
            </p:cNvPr>
            <p:cNvSpPr/>
            <p:nvPr/>
          </p:nvSpPr>
          <p:spPr>
            <a:xfrm>
              <a:off x="5386388" y="4519613"/>
              <a:ext cx="495300" cy="644525"/>
            </a:xfrm>
            <a:custGeom>
              <a:avLst/>
              <a:gdLst>
                <a:gd name="connsiteX0" fmla="*/ 145256 w 495300"/>
                <a:gd name="connsiteY0" fmla="*/ 397668 h 645318"/>
                <a:gd name="connsiteX1" fmla="*/ 100012 w 495300"/>
                <a:gd name="connsiteY1" fmla="*/ 319087 h 645318"/>
                <a:gd name="connsiteX2" fmla="*/ 59531 w 495300"/>
                <a:gd name="connsiteY2" fmla="*/ 226218 h 645318"/>
                <a:gd name="connsiteX3" fmla="*/ 28575 w 495300"/>
                <a:gd name="connsiteY3" fmla="*/ 138112 h 645318"/>
                <a:gd name="connsiteX4" fmla="*/ 7143 w 495300"/>
                <a:gd name="connsiteY4" fmla="*/ 64293 h 645318"/>
                <a:gd name="connsiteX5" fmla="*/ 0 w 495300"/>
                <a:gd name="connsiteY5" fmla="*/ 33337 h 645318"/>
                <a:gd name="connsiteX6" fmla="*/ 0 w 495300"/>
                <a:gd name="connsiteY6" fmla="*/ 11906 h 645318"/>
                <a:gd name="connsiteX7" fmla="*/ 7143 w 495300"/>
                <a:gd name="connsiteY7" fmla="*/ 4762 h 645318"/>
                <a:gd name="connsiteX8" fmla="*/ 21431 w 495300"/>
                <a:gd name="connsiteY8" fmla="*/ 0 h 645318"/>
                <a:gd name="connsiteX9" fmla="*/ 40481 w 495300"/>
                <a:gd name="connsiteY9" fmla="*/ 9525 h 645318"/>
                <a:gd name="connsiteX10" fmla="*/ 66675 w 495300"/>
                <a:gd name="connsiteY10" fmla="*/ 52387 h 645318"/>
                <a:gd name="connsiteX11" fmla="*/ 114300 w 495300"/>
                <a:gd name="connsiteY11" fmla="*/ 126206 h 645318"/>
                <a:gd name="connsiteX12" fmla="*/ 159543 w 495300"/>
                <a:gd name="connsiteY12" fmla="*/ 176212 h 645318"/>
                <a:gd name="connsiteX13" fmla="*/ 197643 w 495300"/>
                <a:gd name="connsiteY13" fmla="*/ 207168 h 645318"/>
                <a:gd name="connsiteX14" fmla="*/ 242887 w 495300"/>
                <a:gd name="connsiteY14" fmla="*/ 223837 h 645318"/>
                <a:gd name="connsiteX15" fmla="*/ 490537 w 495300"/>
                <a:gd name="connsiteY15" fmla="*/ 545306 h 645318"/>
                <a:gd name="connsiteX16" fmla="*/ 495300 w 495300"/>
                <a:gd name="connsiteY16" fmla="*/ 600075 h 645318"/>
                <a:gd name="connsiteX17" fmla="*/ 488156 w 495300"/>
                <a:gd name="connsiteY17" fmla="*/ 626268 h 645318"/>
                <a:gd name="connsiteX18" fmla="*/ 473868 w 495300"/>
                <a:gd name="connsiteY18" fmla="*/ 638175 h 645318"/>
                <a:gd name="connsiteX19" fmla="*/ 452437 w 495300"/>
                <a:gd name="connsiteY19" fmla="*/ 645318 h 645318"/>
                <a:gd name="connsiteX20" fmla="*/ 416718 w 495300"/>
                <a:gd name="connsiteY20" fmla="*/ 645318 h 645318"/>
                <a:gd name="connsiteX21" fmla="*/ 364331 w 495300"/>
                <a:gd name="connsiteY21" fmla="*/ 631031 h 645318"/>
                <a:gd name="connsiteX22" fmla="*/ 307181 w 495300"/>
                <a:gd name="connsiteY22" fmla="*/ 597693 h 645318"/>
                <a:gd name="connsiteX23" fmla="*/ 271462 w 495300"/>
                <a:gd name="connsiteY23" fmla="*/ 566737 h 645318"/>
                <a:gd name="connsiteX24" fmla="*/ 226218 w 495300"/>
                <a:gd name="connsiteY24" fmla="*/ 519112 h 645318"/>
                <a:gd name="connsiteX25" fmla="*/ 145256 w 495300"/>
                <a:gd name="connsiteY25" fmla="*/ 39766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5300" h="645318">
                  <a:moveTo>
                    <a:pt x="145256" y="397668"/>
                  </a:moveTo>
                  <a:lnTo>
                    <a:pt x="100012" y="319087"/>
                  </a:lnTo>
                  <a:lnTo>
                    <a:pt x="59531" y="226218"/>
                  </a:lnTo>
                  <a:lnTo>
                    <a:pt x="28575" y="138112"/>
                  </a:lnTo>
                  <a:lnTo>
                    <a:pt x="7143" y="64293"/>
                  </a:lnTo>
                  <a:lnTo>
                    <a:pt x="0" y="33337"/>
                  </a:lnTo>
                  <a:lnTo>
                    <a:pt x="0" y="11906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40481" y="9525"/>
                  </a:lnTo>
                  <a:lnTo>
                    <a:pt x="66675" y="52387"/>
                  </a:lnTo>
                  <a:lnTo>
                    <a:pt x="114300" y="126206"/>
                  </a:lnTo>
                  <a:lnTo>
                    <a:pt x="159543" y="176212"/>
                  </a:lnTo>
                  <a:lnTo>
                    <a:pt x="197643" y="207168"/>
                  </a:lnTo>
                  <a:lnTo>
                    <a:pt x="242887" y="223837"/>
                  </a:lnTo>
                  <a:lnTo>
                    <a:pt x="490537" y="545306"/>
                  </a:lnTo>
                  <a:lnTo>
                    <a:pt x="495300" y="600075"/>
                  </a:lnTo>
                  <a:lnTo>
                    <a:pt x="488156" y="626268"/>
                  </a:lnTo>
                  <a:lnTo>
                    <a:pt x="473868" y="638175"/>
                  </a:lnTo>
                  <a:lnTo>
                    <a:pt x="452437" y="645318"/>
                  </a:lnTo>
                  <a:lnTo>
                    <a:pt x="416718" y="645318"/>
                  </a:lnTo>
                  <a:lnTo>
                    <a:pt x="364331" y="631031"/>
                  </a:lnTo>
                  <a:lnTo>
                    <a:pt x="307181" y="597693"/>
                  </a:lnTo>
                  <a:lnTo>
                    <a:pt x="271462" y="566737"/>
                  </a:lnTo>
                  <a:lnTo>
                    <a:pt x="226218" y="519112"/>
                  </a:lnTo>
                  <a:lnTo>
                    <a:pt x="145256" y="397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8B93DF70-1694-4A2B-8D43-7AD6B81FDF86}"/>
                </a:ext>
              </a:extLst>
            </p:cNvPr>
            <p:cNvSpPr/>
            <p:nvPr/>
          </p:nvSpPr>
          <p:spPr>
            <a:xfrm>
              <a:off x="6586538" y="4373563"/>
              <a:ext cx="614362" cy="762000"/>
            </a:xfrm>
            <a:custGeom>
              <a:avLst/>
              <a:gdLst>
                <a:gd name="connsiteX0" fmla="*/ 361950 w 614362"/>
                <a:gd name="connsiteY0" fmla="*/ 550069 h 762000"/>
                <a:gd name="connsiteX1" fmla="*/ 340518 w 614362"/>
                <a:gd name="connsiteY1" fmla="*/ 452438 h 762000"/>
                <a:gd name="connsiteX2" fmla="*/ 314325 w 614362"/>
                <a:gd name="connsiteY2" fmla="*/ 385763 h 762000"/>
                <a:gd name="connsiteX3" fmla="*/ 269081 w 614362"/>
                <a:gd name="connsiteY3" fmla="*/ 309563 h 762000"/>
                <a:gd name="connsiteX4" fmla="*/ 207168 w 614362"/>
                <a:gd name="connsiteY4" fmla="*/ 228600 h 762000"/>
                <a:gd name="connsiteX5" fmla="*/ 147637 w 614362"/>
                <a:gd name="connsiteY5" fmla="*/ 164307 h 762000"/>
                <a:gd name="connsiteX6" fmla="*/ 71437 w 614362"/>
                <a:gd name="connsiteY6" fmla="*/ 97632 h 762000"/>
                <a:gd name="connsiteX7" fmla="*/ 19050 w 614362"/>
                <a:gd name="connsiteY7" fmla="*/ 50007 h 762000"/>
                <a:gd name="connsiteX8" fmla="*/ 0 w 614362"/>
                <a:gd name="connsiteY8" fmla="*/ 30957 h 762000"/>
                <a:gd name="connsiteX9" fmla="*/ 0 w 614362"/>
                <a:gd name="connsiteY9" fmla="*/ 19050 h 762000"/>
                <a:gd name="connsiteX10" fmla="*/ 0 w 614362"/>
                <a:gd name="connsiteY10" fmla="*/ 9525 h 762000"/>
                <a:gd name="connsiteX11" fmla="*/ 4762 w 614362"/>
                <a:gd name="connsiteY11" fmla="*/ 0 h 762000"/>
                <a:gd name="connsiteX12" fmla="*/ 28575 w 614362"/>
                <a:gd name="connsiteY12" fmla="*/ 0 h 762000"/>
                <a:gd name="connsiteX13" fmla="*/ 78581 w 614362"/>
                <a:gd name="connsiteY13" fmla="*/ 11907 h 762000"/>
                <a:gd name="connsiteX14" fmla="*/ 195262 w 614362"/>
                <a:gd name="connsiteY14" fmla="*/ 76200 h 762000"/>
                <a:gd name="connsiteX15" fmla="*/ 338137 w 614362"/>
                <a:gd name="connsiteY15" fmla="*/ 166688 h 762000"/>
                <a:gd name="connsiteX16" fmla="*/ 457200 w 614362"/>
                <a:gd name="connsiteY16" fmla="*/ 259557 h 762000"/>
                <a:gd name="connsiteX17" fmla="*/ 507206 w 614362"/>
                <a:gd name="connsiteY17" fmla="*/ 311944 h 762000"/>
                <a:gd name="connsiteX18" fmla="*/ 542925 w 614362"/>
                <a:gd name="connsiteY18" fmla="*/ 366713 h 762000"/>
                <a:gd name="connsiteX19" fmla="*/ 571500 w 614362"/>
                <a:gd name="connsiteY19" fmla="*/ 419100 h 762000"/>
                <a:gd name="connsiteX20" fmla="*/ 590550 w 614362"/>
                <a:gd name="connsiteY20" fmla="*/ 461963 h 762000"/>
                <a:gd name="connsiteX21" fmla="*/ 607218 w 614362"/>
                <a:gd name="connsiteY21" fmla="*/ 528638 h 762000"/>
                <a:gd name="connsiteX22" fmla="*/ 614362 w 614362"/>
                <a:gd name="connsiteY22" fmla="*/ 569119 h 762000"/>
                <a:gd name="connsiteX23" fmla="*/ 614362 w 614362"/>
                <a:gd name="connsiteY23" fmla="*/ 626269 h 762000"/>
                <a:gd name="connsiteX24" fmla="*/ 604837 w 614362"/>
                <a:gd name="connsiteY24" fmla="*/ 673894 h 762000"/>
                <a:gd name="connsiteX25" fmla="*/ 581025 w 614362"/>
                <a:gd name="connsiteY25" fmla="*/ 719138 h 762000"/>
                <a:gd name="connsiteX26" fmla="*/ 552450 w 614362"/>
                <a:gd name="connsiteY26" fmla="*/ 747713 h 762000"/>
                <a:gd name="connsiteX27" fmla="*/ 528637 w 614362"/>
                <a:gd name="connsiteY27" fmla="*/ 759619 h 762000"/>
                <a:gd name="connsiteX28" fmla="*/ 492918 w 614362"/>
                <a:gd name="connsiteY28" fmla="*/ 762000 h 762000"/>
                <a:gd name="connsiteX29" fmla="*/ 459581 w 614362"/>
                <a:gd name="connsiteY29" fmla="*/ 740569 h 762000"/>
                <a:gd name="connsiteX30" fmla="*/ 428625 w 614362"/>
                <a:gd name="connsiteY30" fmla="*/ 707232 h 762000"/>
                <a:gd name="connsiteX31" fmla="*/ 400050 w 614362"/>
                <a:gd name="connsiteY31" fmla="*/ 661988 h 762000"/>
                <a:gd name="connsiteX32" fmla="*/ 361950 w 614362"/>
                <a:gd name="connsiteY32" fmla="*/ 55006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4362" h="762000">
                  <a:moveTo>
                    <a:pt x="361950" y="550069"/>
                  </a:moveTo>
                  <a:lnTo>
                    <a:pt x="340518" y="452438"/>
                  </a:lnTo>
                  <a:lnTo>
                    <a:pt x="314325" y="385763"/>
                  </a:lnTo>
                  <a:lnTo>
                    <a:pt x="269081" y="309563"/>
                  </a:lnTo>
                  <a:lnTo>
                    <a:pt x="207168" y="228600"/>
                  </a:lnTo>
                  <a:lnTo>
                    <a:pt x="147637" y="164307"/>
                  </a:lnTo>
                  <a:lnTo>
                    <a:pt x="71437" y="97632"/>
                  </a:lnTo>
                  <a:lnTo>
                    <a:pt x="19050" y="50007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8575" y="0"/>
                  </a:lnTo>
                  <a:lnTo>
                    <a:pt x="78581" y="11907"/>
                  </a:lnTo>
                  <a:lnTo>
                    <a:pt x="195262" y="76200"/>
                  </a:lnTo>
                  <a:lnTo>
                    <a:pt x="338137" y="166688"/>
                  </a:lnTo>
                  <a:lnTo>
                    <a:pt x="457200" y="259557"/>
                  </a:lnTo>
                  <a:lnTo>
                    <a:pt x="507206" y="311944"/>
                  </a:lnTo>
                  <a:lnTo>
                    <a:pt x="542925" y="366713"/>
                  </a:lnTo>
                  <a:lnTo>
                    <a:pt x="571500" y="419100"/>
                  </a:lnTo>
                  <a:lnTo>
                    <a:pt x="590550" y="461963"/>
                  </a:lnTo>
                  <a:lnTo>
                    <a:pt x="607218" y="528638"/>
                  </a:lnTo>
                  <a:lnTo>
                    <a:pt x="614362" y="569119"/>
                  </a:lnTo>
                  <a:lnTo>
                    <a:pt x="614362" y="626269"/>
                  </a:lnTo>
                  <a:lnTo>
                    <a:pt x="604837" y="673894"/>
                  </a:lnTo>
                  <a:lnTo>
                    <a:pt x="581025" y="719138"/>
                  </a:lnTo>
                  <a:lnTo>
                    <a:pt x="552450" y="747713"/>
                  </a:lnTo>
                  <a:lnTo>
                    <a:pt x="528637" y="759619"/>
                  </a:lnTo>
                  <a:lnTo>
                    <a:pt x="492918" y="762000"/>
                  </a:lnTo>
                  <a:lnTo>
                    <a:pt x="459581" y="740569"/>
                  </a:lnTo>
                  <a:lnTo>
                    <a:pt x="428625" y="707232"/>
                  </a:lnTo>
                  <a:lnTo>
                    <a:pt x="400050" y="661988"/>
                  </a:lnTo>
                  <a:lnTo>
                    <a:pt x="361950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7">
              <a:extLst>
                <a:ext uri="{FF2B5EF4-FFF2-40B4-BE49-F238E27FC236}">
                  <a16:creationId xmlns:a16="http://schemas.microsoft.com/office/drawing/2014/main" id="{4F4DC6E3-52F4-4A33-96DA-812129155620}"/>
                </a:ext>
              </a:extLst>
            </p:cNvPr>
            <p:cNvSpPr/>
            <p:nvPr/>
          </p:nvSpPr>
          <p:spPr>
            <a:xfrm rot="16200000">
              <a:off x="1943894" y="2035969"/>
              <a:ext cx="2384425" cy="1503363"/>
            </a:xfrm>
            <a:custGeom>
              <a:avLst/>
              <a:gdLst>
                <a:gd name="connsiteX0" fmla="*/ 700087 w 2383631"/>
                <a:gd name="connsiteY0" fmla="*/ 654843 h 1502568"/>
                <a:gd name="connsiteX1" fmla="*/ 526256 w 2383631"/>
                <a:gd name="connsiteY1" fmla="*/ 528637 h 1502568"/>
                <a:gd name="connsiteX2" fmla="*/ 366712 w 2383631"/>
                <a:gd name="connsiteY2" fmla="*/ 404812 h 1502568"/>
                <a:gd name="connsiteX3" fmla="*/ 183356 w 2383631"/>
                <a:gd name="connsiteY3" fmla="*/ 242887 h 1502568"/>
                <a:gd name="connsiteX4" fmla="*/ 28575 w 2383631"/>
                <a:gd name="connsiteY4" fmla="*/ 88106 h 1502568"/>
                <a:gd name="connsiteX5" fmla="*/ 14287 w 2383631"/>
                <a:gd name="connsiteY5" fmla="*/ 69056 h 1502568"/>
                <a:gd name="connsiteX6" fmla="*/ 4762 w 2383631"/>
                <a:gd name="connsiteY6" fmla="*/ 47625 h 1502568"/>
                <a:gd name="connsiteX7" fmla="*/ 0 w 2383631"/>
                <a:gd name="connsiteY7" fmla="*/ 28575 h 1502568"/>
                <a:gd name="connsiteX8" fmla="*/ 2381 w 2383631"/>
                <a:gd name="connsiteY8" fmla="*/ 11906 h 1502568"/>
                <a:gd name="connsiteX9" fmla="*/ 9525 w 2383631"/>
                <a:gd name="connsiteY9" fmla="*/ 2381 h 1502568"/>
                <a:gd name="connsiteX10" fmla="*/ 33337 w 2383631"/>
                <a:gd name="connsiteY10" fmla="*/ 0 h 1502568"/>
                <a:gd name="connsiteX11" fmla="*/ 73819 w 2383631"/>
                <a:gd name="connsiteY11" fmla="*/ 21431 h 1502568"/>
                <a:gd name="connsiteX12" fmla="*/ 321469 w 2383631"/>
                <a:gd name="connsiteY12" fmla="*/ 195262 h 1502568"/>
                <a:gd name="connsiteX13" fmla="*/ 538162 w 2383631"/>
                <a:gd name="connsiteY13" fmla="*/ 338137 h 1502568"/>
                <a:gd name="connsiteX14" fmla="*/ 892969 w 2383631"/>
                <a:gd name="connsiteY14" fmla="*/ 557212 h 1502568"/>
                <a:gd name="connsiteX15" fmla="*/ 1250156 w 2383631"/>
                <a:gd name="connsiteY15" fmla="*/ 766762 h 1502568"/>
                <a:gd name="connsiteX16" fmla="*/ 1497806 w 2383631"/>
                <a:gd name="connsiteY16" fmla="*/ 890587 h 1502568"/>
                <a:gd name="connsiteX17" fmla="*/ 1764506 w 2383631"/>
                <a:gd name="connsiteY17" fmla="*/ 1007268 h 1502568"/>
                <a:gd name="connsiteX18" fmla="*/ 2000250 w 2383631"/>
                <a:gd name="connsiteY18" fmla="*/ 1104900 h 1502568"/>
                <a:gd name="connsiteX19" fmla="*/ 2064544 w 2383631"/>
                <a:gd name="connsiteY19" fmla="*/ 1123950 h 1502568"/>
                <a:gd name="connsiteX20" fmla="*/ 2105025 w 2383631"/>
                <a:gd name="connsiteY20" fmla="*/ 1131093 h 1502568"/>
                <a:gd name="connsiteX21" fmla="*/ 2140744 w 2383631"/>
                <a:gd name="connsiteY21" fmla="*/ 1133475 h 1502568"/>
                <a:gd name="connsiteX22" fmla="*/ 2178844 w 2383631"/>
                <a:gd name="connsiteY22" fmla="*/ 1121568 h 1502568"/>
                <a:gd name="connsiteX23" fmla="*/ 2235994 w 2383631"/>
                <a:gd name="connsiteY23" fmla="*/ 1095375 h 1502568"/>
                <a:gd name="connsiteX24" fmla="*/ 2274094 w 2383631"/>
                <a:gd name="connsiteY24" fmla="*/ 1066800 h 1502568"/>
                <a:gd name="connsiteX25" fmla="*/ 2307431 w 2383631"/>
                <a:gd name="connsiteY25" fmla="*/ 1023937 h 1502568"/>
                <a:gd name="connsiteX26" fmla="*/ 2316956 w 2383631"/>
                <a:gd name="connsiteY26" fmla="*/ 995362 h 1502568"/>
                <a:gd name="connsiteX27" fmla="*/ 2328862 w 2383631"/>
                <a:gd name="connsiteY27" fmla="*/ 978693 h 1502568"/>
                <a:gd name="connsiteX28" fmla="*/ 2350294 w 2383631"/>
                <a:gd name="connsiteY28" fmla="*/ 966787 h 1502568"/>
                <a:gd name="connsiteX29" fmla="*/ 2364581 w 2383631"/>
                <a:gd name="connsiteY29" fmla="*/ 969168 h 1502568"/>
                <a:gd name="connsiteX30" fmla="*/ 2376487 w 2383631"/>
                <a:gd name="connsiteY30" fmla="*/ 976312 h 1502568"/>
                <a:gd name="connsiteX31" fmla="*/ 2383631 w 2383631"/>
                <a:gd name="connsiteY31" fmla="*/ 1000125 h 1502568"/>
                <a:gd name="connsiteX32" fmla="*/ 2378869 w 2383631"/>
                <a:gd name="connsiteY32" fmla="*/ 1059656 h 1502568"/>
                <a:gd name="connsiteX33" fmla="*/ 2359819 w 2383631"/>
                <a:gd name="connsiteY33" fmla="*/ 1140618 h 1502568"/>
                <a:gd name="connsiteX34" fmla="*/ 2336006 w 2383631"/>
                <a:gd name="connsiteY34" fmla="*/ 1202531 h 1502568"/>
                <a:gd name="connsiteX35" fmla="*/ 2290762 w 2383631"/>
                <a:gd name="connsiteY35" fmla="*/ 1273968 h 1502568"/>
                <a:gd name="connsiteX36" fmla="*/ 2197894 w 2383631"/>
                <a:gd name="connsiteY36" fmla="*/ 1383506 h 1502568"/>
                <a:gd name="connsiteX37" fmla="*/ 2133600 w 2383631"/>
                <a:gd name="connsiteY37" fmla="*/ 1450181 h 1502568"/>
                <a:gd name="connsiteX38" fmla="*/ 2071687 w 2383631"/>
                <a:gd name="connsiteY38" fmla="*/ 1495425 h 1502568"/>
                <a:gd name="connsiteX39" fmla="*/ 2035969 w 2383631"/>
                <a:gd name="connsiteY39" fmla="*/ 1502568 h 1502568"/>
                <a:gd name="connsiteX40" fmla="*/ 2009775 w 2383631"/>
                <a:gd name="connsiteY40" fmla="*/ 1500187 h 1502568"/>
                <a:gd name="connsiteX41" fmla="*/ 1981200 w 2383631"/>
                <a:gd name="connsiteY41" fmla="*/ 1485900 h 1502568"/>
                <a:gd name="connsiteX42" fmla="*/ 1950244 w 2383631"/>
                <a:gd name="connsiteY42" fmla="*/ 1450181 h 1502568"/>
                <a:gd name="connsiteX43" fmla="*/ 1933575 w 2383631"/>
                <a:gd name="connsiteY43" fmla="*/ 1423987 h 1502568"/>
                <a:gd name="connsiteX44" fmla="*/ 1635919 w 2383631"/>
                <a:gd name="connsiteY44" fmla="*/ 1259681 h 1502568"/>
                <a:gd name="connsiteX45" fmla="*/ 1290637 w 2383631"/>
                <a:gd name="connsiteY45" fmla="*/ 1054893 h 1502568"/>
                <a:gd name="connsiteX46" fmla="*/ 1121569 w 2383631"/>
                <a:gd name="connsiteY46" fmla="*/ 952500 h 1502568"/>
                <a:gd name="connsiteX47" fmla="*/ 881062 w 2383631"/>
                <a:gd name="connsiteY47" fmla="*/ 785812 h 1502568"/>
                <a:gd name="connsiteX48" fmla="*/ 700087 w 2383631"/>
                <a:gd name="connsiteY48" fmla="*/ 654843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631" h="1502568">
                  <a:moveTo>
                    <a:pt x="700087" y="654843"/>
                  </a:moveTo>
                  <a:lnTo>
                    <a:pt x="526256" y="528637"/>
                  </a:lnTo>
                  <a:lnTo>
                    <a:pt x="366712" y="404812"/>
                  </a:lnTo>
                  <a:lnTo>
                    <a:pt x="183356" y="242887"/>
                  </a:lnTo>
                  <a:lnTo>
                    <a:pt x="28575" y="88106"/>
                  </a:lnTo>
                  <a:lnTo>
                    <a:pt x="14287" y="69056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73819" y="21431"/>
                  </a:lnTo>
                  <a:lnTo>
                    <a:pt x="321469" y="195262"/>
                  </a:lnTo>
                  <a:lnTo>
                    <a:pt x="538162" y="338137"/>
                  </a:lnTo>
                  <a:lnTo>
                    <a:pt x="892969" y="557212"/>
                  </a:lnTo>
                  <a:lnTo>
                    <a:pt x="1250156" y="766762"/>
                  </a:lnTo>
                  <a:lnTo>
                    <a:pt x="1497806" y="890587"/>
                  </a:lnTo>
                  <a:lnTo>
                    <a:pt x="1764506" y="1007268"/>
                  </a:lnTo>
                  <a:lnTo>
                    <a:pt x="2000250" y="1104900"/>
                  </a:lnTo>
                  <a:lnTo>
                    <a:pt x="2064544" y="1123950"/>
                  </a:lnTo>
                  <a:lnTo>
                    <a:pt x="2105025" y="1131093"/>
                  </a:lnTo>
                  <a:lnTo>
                    <a:pt x="2140744" y="1133475"/>
                  </a:lnTo>
                  <a:lnTo>
                    <a:pt x="2178844" y="1121568"/>
                  </a:lnTo>
                  <a:lnTo>
                    <a:pt x="2235994" y="1095375"/>
                  </a:lnTo>
                  <a:lnTo>
                    <a:pt x="2274094" y="1066800"/>
                  </a:lnTo>
                  <a:lnTo>
                    <a:pt x="2307431" y="1023937"/>
                  </a:lnTo>
                  <a:lnTo>
                    <a:pt x="2316956" y="995362"/>
                  </a:lnTo>
                  <a:lnTo>
                    <a:pt x="2328862" y="978693"/>
                  </a:lnTo>
                  <a:lnTo>
                    <a:pt x="2350294" y="966787"/>
                  </a:lnTo>
                  <a:lnTo>
                    <a:pt x="2364581" y="969168"/>
                  </a:lnTo>
                  <a:lnTo>
                    <a:pt x="2376487" y="976312"/>
                  </a:lnTo>
                  <a:lnTo>
                    <a:pt x="2383631" y="1000125"/>
                  </a:lnTo>
                  <a:cubicBezTo>
                    <a:pt x="2378803" y="1058066"/>
                    <a:pt x="2378869" y="1038159"/>
                    <a:pt x="2378869" y="1059656"/>
                  </a:cubicBezTo>
                  <a:lnTo>
                    <a:pt x="2359819" y="1140618"/>
                  </a:lnTo>
                  <a:lnTo>
                    <a:pt x="2336006" y="1202531"/>
                  </a:lnTo>
                  <a:lnTo>
                    <a:pt x="2290762" y="1273968"/>
                  </a:lnTo>
                  <a:lnTo>
                    <a:pt x="2197894" y="1383506"/>
                  </a:lnTo>
                  <a:lnTo>
                    <a:pt x="2133600" y="1450181"/>
                  </a:lnTo>
                  <a:lnTo>
                    <a:pt x="2071687" y="1495425"/>
                  </a:lnTo>
                  <a:lnTo>
                    <a:pt x="2035969" y="1502568"/>
                  </a:lnTo>
                  <a:lnTo>
                    <a:pt x="2009775" y="1500187"/>
                  </a:lnTo>
                  <a:cubicBezTo>
                    <a:pt x="1982559" y="1487817"/>
                    <a:pt x="1990363" y="1495063"/>
                    <a:pt x="1981200" y="1485900"/>
                  </a:cubicBezTo>
                  <a:lnTo>
                    <a:pt x="1950244" y="1450181"/>
                  </a:lnTo>
                  <a:lnTo>
                    <a:pt x="1933575" y="1423987"/>
                  </a:lnTo>
                  <a:lnTo>
                    <a:pt x="1635919" y="1259681"/>
                  </a:lnTo>
                  <a:lnTo>
                    <a:pt x="1290637" y="1054893"/>
                  </a:lnTo>
                  <a:lnTo>
                    <a:pt x="1121569" y="952500"/>
                  </a:lnTo>
                  <a:lnTo>
                    <a:pt x="881062" y="785812"/>
                  </a:lnTo>
                  <a:lnTo>
                    <a:pt x="70008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8">
              <a:extLst>
                <a:ext uri="{FF2B5EF4-FFF2-40B4-BE49-F238E27FC236}">
                  <a16:creationId xmlns:a16="http://schemas.microsoft.com/office/drawing/2014/main" id="{2EF5A3BE-DFBD-484E-A6B4-717F6F43C7CE}"/>
                </a:ext>
              </a:extLst>
            </p:cNvPr>
            <p:cNvSpPr/>
            <p:nvPr/>
          </p:nvSpPr>
          <p:spPr>
            <a:xfrm rot="16200000">
              <a:off x="1779588" y="4103688"/>
              <a:ext cx="2981325" cy="403225"/>
            </a:xfrm>
            <a:custGeom>
              <a:avLst/>
              <a:gdLst>
                <a:gd name="connsiteX0" fmla="*/ 1432384 w 2981050"/>
                <a:gd name="connsiteY0" fmla="*/ 383202 h 404344"/>
                <a:gd name="connsiteX1" fmla="*/ 998969 w 2981050"/>
                <a:gd name="connsiteY1" fmla="*/ 359417 h 404344"/>
                <a:gd name="connsiteX2" fmla="*/ 623695 w 2981050"/>
                <a:gd name="connsiteY2" fmla="*/ 327704 h 404344"/>
                <a:gd name="connsiteX3" fmla="*/ 383202 w 2981050"/>
                <a:gd name="connsiteY3" fmla="*/ 303919 h 404344"/>
                <a:gd name="connsiteX4" fmla="*/ 187637 w 2981050"/>
                <a:gd name="connsiteY4" fmla="*/ 277491 h 404344"/>
                <a:gd name="connsiteX5" fmla="*/ 79283 w 2981050"/>
                <a:gd name="connsiteY5" fmla="*/ 256349 h 404344"/>
                <a:gd name="connsiteX6" fmla="*/ 50213 w 2981050"/>
                <a:gd name="connsiteY6" fmla="*/ 245778 h 404344"/>
                <a:gd name="connsiteX7" fmla="*/ 26428 w 2981050"/>
                <a:gd name="connsiteY7" fmla="*/ 227278 h 404344"/>
                <a:gd name="connsiteX8" fmla="*/ 10571 w 2981050"/>
                <a:gd name="connsiteY8" fmla="*/ 206136 h 404344"/>
                <a:gd name="connsiteX9" fmla="*/ 2643 w 2981050"/>
                <a:gd name="connsiteY9" fmla="*/ 190279 h 404344"/>
                <a:gd name="connsiteX10" fmla="*/ 0 w 2981050"/>
                <a:gd name="connsiteY10" fmla="*/ 161209 h 404344"/>
                <a:gd name="connsiteX11" fmla="*/ 18499 w 2981050"/>
                <a:gd name="connsiteY11" fmla="*/ 118925 h 404344"/>
                <a:gd name="connsiteX12" fmla="*/ 47570 w 2981050"/>
                <a:gd name="connsiteY12" fmla="*/ 87211 h 404344"/>
                <a:gd name="connsiteX13" fmla="*/ 97782 w 2981050"/>
                <a:gd name="connsiteY13" fmla="*/ 63426 h 404344"/>
                <a:gd name="connsiteX14" fmla="*/ 158566 w 2981050"/>
                <a:gd name="connsiteY14" fmla="*/ 42284 h 404344"/>
                <a:gd name="connsiteX15" fmla="*/ 245778 w 2981050"/>
                <a:gd name="connsiteY15" fmla="*/ 21142 h 404344"/>
                <a:gd name="connsiteX16" fmla="*/ 401702 w 2981050"/>
                <a:gd name="connsiteY16" fmla="*/ 0 h 404344"/>
                <a:gd name="connsiteX17" fmla="*/ 438700 w 2981050"/>
                <a:gd name="connsiteY17" fmla="*/ 15856 h 404344"/>
                <a:gd name="connsiteX18" fmla="*/ 517984 w 2981050"/>
                <a:gd name="connsiteY18" fmla="*/ 42284 h 404344"/>
                <a:gd name="connsiteX19" fmla="*/ 644837 w 2981050"/>
                <a:gd name="connsiteY19" fmla="*/ 68712 h 404344"/>
                <a:gd name="connsiteX20" fmla="*/ 798118 w 2981050"/>
                <a:gd name="connsiteY20" fmla="*/ 97782 h 404344"/>
                <a:gd name="connsiteX21" fmla="*/ 975184 w 2981050"/>
                <a:gd name="connsiteY21" fmla="*/ 118925 h 404344"/>
                <a:gd name="connsiteX22" fmla="*/ 1345172 w 2981050"/>
                <a:gd name="connsiteY22" fmla="*/ 150638 h 404344"/>
                <a:gd name="connsiteX23" fmla="*/ 1786515 w 2981050"/>
                <a:gd name="connsiteY23" fmla="*/ 169137 h 404344"/>
                <a:gd name="connsiteX24" fmla="*/ 2201431 w 2981050"/>
                <a:gd name="connsiteY24" fmla="*/ 179708 h 404344"/>
                <a:gd name="connsiteX25" fmla="*/ 2637489 w 2981050"/>
                <a:gd name="connsiteY25" fmla="*/ 179708 h 404344"/>
                <a:gd name="connsiteX26" fmla="*/ 2785484 w 2981050"/>
                <a:gd name="connsiteY26" fmla="*/ 103068 h 404344"/>
                <a:gd name="connsiteX27" fmla="*/ 2981050 w 2981050"/>
                <a:gd name="connsiteY27" fmla="*/ 182351 h 404344"/>
                <a:gd name="connsiteX28" fmla="*/ 2941408 w 2981050"/>
                <a:gd name="connsiteY28" fmla="*/ 266920 h 404344"/>
                <a:gd name="connsiteX29" fmla="*/ 2907052 w 2981050"/>
                <a:gd name="connsiteY29" fmla="*/ 317133 h 404344"/>
                <a:gd name="connsiteX30" fmla="*/ 2864767 w 2981050"/>
                <a:gd name="connsiteY30" fmla="*/ 351489 h 404344"/>
                <a:gd name="connsiteX31" fmla="*/ 2803984 w 2981050"/>
                <a:gd name="connsiteY31" fmla="*/ 383202 h 404344"/>
                <a:gd name="connsiteX32" fmla="*/ 2722058 w 2981050"/>
                <a:gd name="connsiteY32" fmla="*/ 404344 h 404344"/>
                <a:gd name="connsiteX33" fmla="*/ 2618989 w 2981050"/>
                <a:gd name="connsiteY33" fmla="*/ 404344 h 404344"/>
                <a:gd name="connsiteX34" fmla="*/ 2095720 w 2981050"/>
                <a:gd name="connsiteY34" fmla="*/ 396416 h 404344"/>
                <a:gd name="connsiteX35" fmla="*/ 1432384 w 2981050"/>
                <a:gd name="connsiteY35" fmla="*/ 383202 h 40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1050" h="404344">
                  <a:moveTo>
                    <a:pt x="1432384" y="383202"/>
                  </a:moveTo>
                  <a:lnTo>
                    <a:pt x="998969" y="359417"/>
                  </a:lnTo>
                  <a:lnTo>
                    <a:pt x="623695" y="327704"/>
                  </a:lnTo>
                  <a:lnTo>
                    <a:pt x="383202" y="303919"/>
                  </a:lnTo>
                  <a:lnTo>
                    <a:pt x="187637" y="277491"/>
                  </a:lnTo>
                  <a:lnTo>
                    <a:pt x="79283" y="256349"/>
                  </a:lnTo>
                  <a:lnTo>
                    <a:pt x="50213" y="245778"/>
                  </a:lnTo>
                  <a:lnTo>
                    <a:pt x="26428" y="227278"/>
                  </a:lnTo>
                  <a:lnTo>
                    <a:pt x="10571" y="206136"/>
                  </a:lnTo>
                  <a:lnTo>
                    <a:pt x="2643" y="190279"/>
                  </a:lnTo>
                  <a:lnTo>
                    <a:pt x="0" y="161209"/>
                  </a:lnTo>
                  <a:lnTo>
                    <a:pt x="18499" y="118925"/>
                  </a:lnTo>
                  <a:lnTo>
                    <a:pt x="47570" y="87211"/>
                  </a:lnTo>
                  <a:lnTo>
                    <a:pt x="97782" y="63426"/>
                  </a:lnTo>
                  <a:lnTo>
                    <a:pt x="158566" y="42284"/>
                  </a:lnTo>
                  <a:lnTo>
                    <a:pt x="245778" y="21142"/>
                  </a:lnTo>
                  <a:lnTo>
                    <a:pt x="401702" y="0"/>
                  </a:lnTo>
                  <a:lnTo>
                    <a:pt x="438700" y="15856"/>
                  </a:lnTo>
                  <a:lnTo>
                    <a:pt x="517984" y="42284"/>
                  </a:lnTo>
                  <a:lnTo>
                    <a:pt x="644837" y="68712"/>
                  </a:lnTo>
                  <a:lnTo>
                    <a:pt x="798118" y="97782"/>
                  </a:lnTo>
                  <a:lnTo>
                    <a:pt x="975184" y="118925"/>
                  </a:lnTo>
                  <a:lnTo>
                    <a:pt x="1345172" y="150638"/>
                  </a:lnTo>
                  <a:lnTo>
                    <a:pt x="1786515" y="169137"/>
                  </a:lnTo>
                  <a:lnTo>
                    <a:pt x="2201431" y="179708"/>
                  </a:lnTo>
                  <a:lnTo>
                    <a:pt x="2637489" y="179708"/>
                  </a:lnTo>
                  <a:lnTo>
                    <a:pt x="2785484" y="103068"/>
                  </a:lnTo>
                  <a:lnTo>
                    <a:pt x="2981050" y="182351"/>
                  </a:lnTo>
                  <a:cubicBezTo>
                    <a:pt x="2943538" y="265412"/>
                    <a:pt x="2965239" y="243089"/>
                    <a:pt x="2941408" y="266920"/>
                  </a:cubicBezTo>
                  <a:lnTo>
                    <a:pt x="2907052" y="317133"/>
                  </a:lnTo>
                  <a:lnTo>
                    <a:pt x="2864767" y="351489"/>
                  </a:lnTo>
                  <a:lnTo>
                    <a:pt x="2803984" y="383202"/>
                  </a:lnTo>
                  <a:lnTo>
                    <a:pt x="2722058" y="404344"/>
                  </a:lnTo>
                  <a:lnTo>
                    <a:pt x="2618989" y="404344"/>
                  </a:lnTo>
                  <a:lnTo>
                    <a:pt x="2095720" y="396416"/>
                  </a:lnTo>
                  <a:lnTo>
                    <a:pt x="1432384" y="383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">
              <a:extLst>
                <a:ext uri="{FF2B5EF4-FFF2-40B4-BE49-F238E27FC236}">
                  <a16:creationId xmlns:a16="http://schemas.microsoft.com/office/drawing/2014/main" id="{B8A92C80-FF86-4A38-BD81-6F4E99F0CEC9}"/>
                </a:ext>
              </a:extLst>
            </p:cNvPr>
            <p:cNvSpPr/>
            <p:nvPr/>
          </p:nvSpPr>
          <p:spPr>
            <a:xfrm>
              <a:off x="4276725" y="1820863"/>
              <a:ext cx="2366963" cy="488950"/>
            </a:xfrm>
            <a:custGeom>
              <a:avLst/>
              <a:gdLst>
                <a:gd name="connsiteX0" fmla="*/ 1045369 w 2366963"/>
                <a:gd name="connsiteY0" fmla="*/ 373857 h 488157"/>
                <a:gd name="connsiteX1" fmla="*/ 659606 w 2366963"/>
                <a:gd name="connsiteY1" fmla="*/ 450057 h 488157"/>
                <a:gd name="connsiteX2" fmla="*/ 483394 w 2366963"/>
                <a:gd name="connsiteY2" fmla="*/ 488157 h 488157"/>
                <a:gd name="connsiteX3" fmla="*/ 404813 w 2366963"/>
                <a:gd name="connsiteY3" fmla="*/ 473869 h 488157"/>
                <a:gd name="connsiteX4" fmla="*/ 330994 w 2366963"/>
                <a:gd name="connsiteY4" fmla="*/ 452438 h 488157"/>
                <a:gd name="connsiteX5" fmla="*/ 257175 w 2366963"/>
                <a:gd name="connsiteY5" fmla="*/ 411957 h 488157"/>
                <a:gd name="connsiteX6" fmla="*/ 152400 w 2366963"/>
                <a:gd name="connsiteY6" fmla="*/ 338138 h 488157"/>
                <a:gd name="connsiteX7" fmla="*/ 80963 w 2366963"/>
                <a:gd name="connsiteY7" fmla="*/ 273844 h 488157"/>
                <a:gd name="connsiteX8" fmla="*/ 28575 w 2366963"/>
                <a:gd name="connsiteY8" fmla="*/ 216694 h 488157"/>
                <a:gd name="connsiteX9" fmla="*/ 4763 w 2366963"/>
                <a:gd name="connsiteY9" fmla="*/ 178594 h 488157"/>
                <a:gd name="connsiteX10" fmla="*/ 0 w 2366963"/>
                <a:gd name="connsiteY10" fmla="*/ 152400 h 488157"/>
                <a:gd name="connsiteX11" fmla="*/ 9525 w 2366963"/>
                <a:gd name="connsiteY11" fmla="*/ 133350 h 488157"/>
                <a:gd name="connsiteX12" fmla="*/ 26194 w 2366963"/>
                <a:gd name="connsiteY12" fmla="*/ 133350 h 488157"/>
                <a:gd name="connsiteX13" fmla="*/ 88106 w 2366963"/>
                <a:gd name="connsiteY13" fmla="*/ 169069 h 488157"/>
                <a:gd name="connsiteX14" fmla="*/ 171450 w 2366963"/>
                <a:gd name="connsiteY14" fmla="*/ 211932 h 488157"/>
                <a:gd name="connsiteX15" fmla="*/ 247650 w 2366963"/>
                <a:gd name="connsiteY15" fmla="*/ 242888 h 488157"/>
                <a:gd name="connsiteX16" fmla="*/ 319088 w 2366963"/>
                <a:gd name="connsiteY16" fmla="*/ 264319 h 488157"/>
                <a:gd name="connsiteX17" fmla="*/ 373856 w 2366963"/>
                <a:gd name="connsiteY17" fmla="*/ 271463 h 488157"/>
                <a:gd name="connsiteX18" fmla="*/ 431006 w 2366963"/>
                <a:gd name="connsiteY18" fmla="*/ 271463 h 488157"/>
                <a:gd name="connsiteX19" fmla="*/ 657225 w 2366963"/>
                <a:gd name="connsiteY19" fmla="*/ 247650 h 488157"/>
                <a:gd name="connsiteX20" fmla="*/ 983456 w 2366963"/>
                <a:gd name="connsiteY20" fmla="*/ 202407 h 488157"/>
                <a:gd name="connsiteX21" fmla="*/ 1223963 w 2366963"/>
                <a:gd name="connsiteY21" fmla="*/ 183357 h 488157"/>
                <a:gd name="connsiteX22" fmla="*/ 1485900 w 2366963"/>
                <a:gd name="connsiteY22" fmla="*/ 128588 h 488157"/>
                <a:gd name="connsiteX23" fmla="*/ 1752600 w 2366963"/>
                <a:gd name="connsiteY23" fmla="*/ 76200 h 488157"/>
                <a:gd name="connsiteX24" fmla="*/ 1912144 w 2366963"/>
                <a:gd name="connsiteY24" fmla="*/ 40482 h 488157"/>
                <a:gd name="connsiteX25" fmla="*/ 2009775 w 2366963"/>
                <a:gd name="connsiteY25" fmla="*/ 0 h 488157"/>
                <a:gd name="connsiteX26" fmla="*/ 2026444 w 2366963"/>
                <a:gd name="connsiteY26" fmla="*/ 2382 h 488157"/>
                <a:gd name="connsiteX27" fmla="*/ 2105025 w 2366963"/>
                <a:gd name="connsiteY27" fmla="*/ 16669 h 488157"/>
                <a:gd name="connsiteX28" fmla="*/ 2207419 w 2366963"/>
                <a:gd name="connsiteY28" fmla="*/ 35719 h 488157"/>
                <a:gd name="connsiteX29" fmla="*/ 2269331 w 2366963"/>
                <a:gd name="connsiteY29" fmla="*/ 57150 h 488157"/>
                <a:gd name="connsiteX30" fmla="*/ 2321719 w 2366963"/>
                <a:gd name="connsiteY30" fmla="*/ 85725 h 488157"/>
                <a:gd name="connsiteX31" fmla="*/ 2347913 w 2366963"/>
                <a:gd name="connsiteY31" fmla="*/ 109538 h 488157"/>
                <a:gd name="connsiteX32" fmla="*/ 2362200 w 2366963"/>
                <a:gd name="connsiteY32" fmla="*/ 128588 h 488157"/>
                <a:gd name="connsiteX33" fmla="*/ 2366963 w 2366963"/>
                <a:gd name="connsiteY33" fmla="*/ 154782 h 488157"/>
                <a:gd name="connsiteX34" fmla="*/ 2357438 w 2366963"/>
                <a:gd name="connsiteY34" fmla="*/ 185738 h 488157"/>
                <a:gd name="connsiteX35" fmla="*/ 2338388 w 2366963"/>
                <a:gd name="connsiteY35" fmla="*/ 207169 h 488157"/>
                <a:gd name="connsiteX36" fmla="*/ 2297906 w 2366963"/>
                <a:gd name="connsiteY36" fmla="*/ 223838 h 488157"/>
                <a:gd name="connsiteX37" fmla="*/ 2238375 w 2366963"/>
                <a:gd name="connsiteY37" fmla="*/ 240507 h 488157"/>
                <a:gd name="connsiteX38" fmla="*/ 2093119 w 2366963"/>
                <a:gd name="connsiteY38" fmla="*/ 250032 h 488157"/>
                <a:gd name="connsiteX39" fmla="*/ 1857375 w 2366963"/>
                <a:gd name="connsiteY39" fmla="*/ 259557 h 488157"/>
                <a:gd name="connsiteX40" fmla="*/ 1752600 w 2366963"/>
                <a:gd name="connsiteY40" fmla="*/ 266700 h 488157"/>
                <a:gd name="connsiteX41" fmla="*/ 1540669 w 2366963"/>
                <a:gd name="connsiteY41" fmla="*/ 295275 h 488157"/>
                <a:gd name="connsiteX42" fmla="*/ 1045369 w 2366963"/>
                <a:gd name="connsiteY42" fmla="*/ 373857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6963" h="488157">
                  <a:moveTo>
                    <a:pt x="1045369" y="373857"/>
                  </a:moveTo>
                  <a:lnTo>
                    <a:pt x="659606" y="450057"/>
                  </a:lnTo>
                  <a:lnTo>
                    <a:pt x="483394" y="488157"/>
                  </a:lnTo>
                  <a:lnTo>
                    <a:pt x="404813" y="473869"/>
                  </a:lnTo>
                  <a:lnTo>
                    <a:pt x="330994" y="452438"/>
                  </a:lnTo>
                  <a:lnTo>
                    <a:pt x="257175" y="411957"/>
                  </a:lnTo>
                  <a:lnTo>
                    <a:pt x="152400" y="338138"/>
                  </a:lnTo>
                  <a:lnTo>
                    <a:pt x="80963" y="273844"/>
                  </a:lnTo>
                  <a:lnTo>
                    <a:pt x="28575" y="216694"/>
                  </a:lnTo>
                  <a:lnTo>
                    <a:pt x="4763" y="178594"/>
                  </a:lnTo>
                  <a:lnTo>
                    <a:pt x="0" y="152400"/>
                  </a:lnTo>
                  <a:lnTo>
                    <a:pt x="9525" y="133350"/>
                  </a:lnTo>
                  <a:lnTo>
                    <a:pt x="26194" y="133350"/>
                  </a:lnTo>
                  <a:lnTo>
                    <a:pt x="88106" y="169069"/>
                  </a:lnTo>
                  <a:lnTo>
                    <a:pt x="171450" y="211932"/>
                  </a:lnTo>
                  <a:lnTo>
                    <a:pt x="247650" y="242888"/>
                  </a:lnTo>
                  <a:lnTo>
                    <a:pt x="319088" y="264319"/>
                  </a:lnTo>
                  <a:lnTo>
                    <a:pt x="373856" y="271463"/>
                  </a:lnTo>
                  <a:lnTo>
                    <a:pt x="431006" y="271463"/>
                  </a:lnTo>
                  <a:lnTo>
                    <a:pt x="657225" y="247650"/>
                  </a:lnTo>
                  <a:lnTo>
                    <a:pt x="983456" y="202407"/>
                  </a:lnTo>
                  <a:lnTo>
                    <a:pt x="1223963" y="183357"/>
                  </a:lnTo>
                  <a:lnTo>
                    <a:pt x="1485900" y="128588"/>
                  </a:lnTo>
                  <a:lnTo>
                    <a:pt x="1752600" y="76200"/>
                  </a:lnTo>
                  <a:lnTo>
                    <a:pt x="1912144" y="40482"/>
                  </a:lnTo>
                  <a:lnTo>
                    <a:pt x="2009775" y="0"/>
                  </a:lnTo>
                  <a:lnTo>
                    <a:pt x="2026444" y="2382"/>
                  </a:lnTo>
                  <a:lnTo>
                    <a:pt x="2105025" y="16669"/>
                  </a:lnTo>
                  <a:lnTo>
                    <a:pt x="2207419" y="35719"/>
                  </a:lnTo>
                  <a:lnTo>
                    <a:pt x="2269331" y="57150"/>
                  </a:lnTo>
                  <a:lnTo>
                    <a:pt x="2321719" y="85725"/>
                  </a:lnTo>
                  <a:lnTo>
                    <a:pt x="2347913" y="109538"/>
                  </a:lnTo>
                  <a:lnTo>
                    <a:pt x="2362200" y="128588"/>
                  </a:lnTo>
                  <a:lnTo>
                    <a:pt x="2366963" y="154782"/>
                  </a:lnTo>
                  <a:lnTo>
                    <a:pt x="2357438" y="185738"/>
                  </a:lnTo>
                  <a:lnTo>
                    <a:pt x="2338388" y="207169"/>
                  </a:lnTo>
                  <a:lnTo>
                    <a:pt x="2297906" y="223838"/>
                  </a:lnTo>
                  <a:lnTo>
                    <a:pt x="2238375" y="240507"/>
                  </a:lnTo>
                  <a:lnTo>
                    <a:pt x="2093119" y="250032"/>
                  </a:lnTo>
                  <a:lnTo>
                    <a:pt x="1857375" y="259557"/>
                  </a:lnTo>
                  <a:lnTo>
                    <a:pt x="1752600" y="266700"/>
                  </a:lnTo>
                  <a:lnTo>
                    <a:pt x="1540669" y="295275"/>
                  </a:lnTo>
                  <a:lnTo>
                    <a:pt x="1045369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8">
              <a:extLst>
                <a:ext uri="{FF2B5EF4-FFF2-40B4-BE49-F238E27FC236}">
                  <a16:creationId xmlns:a16="http://schemas.microsoft.com/office/drawing/2014/main" id="{BF207A50-6F0D-4E05-A661-E7FFF8338399}"/>
                </a:ext>
              </a:extLst>
            </p:cNvPr>
            <p:cNvSpPr/>
            <p:nvPr/>
          </p:nvSpPr>
          <p:spPr>
            <a:xfrm>
              <a:off x="4718050" y="2227263"/>
              <a:ext cx="439738" cy="601662"/>
            </a:xfrm>
            <a:custGeom>
              <a:avLst/>
              <a:gdLst>
                <a:gd name="connsiteX0" fmla="*/ 190500 w 440532"/>
                <a:gd name="connsiteY0" fmla="*/ 366712 h 602456"/>
                <a:gd name="connsiteX1" fmla="*/ 135732 w 440532"/>
                <a:gd name="connsiteY1" fmla="*/ 250031 h 602456"/>
                <a:gd name="connsiteX2" fmla="*/ 80963 w 440532"/>
                <a:gd name="connsiteY2" fmla="*/ 145256 h 602456"/>
                <a:gd name="connsiteX3" fmla="*/ 0 w 440532"/>
                <a:gd name="connsiteY3" fmla="*/ 14287 h 602456"/>
                <a:gd name="connsiteX4" fmla="*/ 176213 w 440532"/>
                <a:gd name="connsiteY4" fmla="*/ 0 h 602456"/>
                <a:gd name="connsiteX5" fmla="*/ 264319 w 440532"/>
                <a:gd name="connsiteY5" fmla="*/ 73819 h 602456"/>
                <a:gd name="connsiteX6" fmla="*/ 288132 w 440532"/>
                <a:gd name="connsiteY6" fmla="*/ 100012 h 602456"/>
                <a:gd name="connsiteX7" fmla="*/ 316707 w 440532"/>
                <a:gd name="connsiteY7" fmla="*/ 145256 h 602456"/>
                <a:gd name="connsiteX8" fmla="*/ 352425 w 440532"/>
                <a:gd name="connsiteY8" fmla="*/ 211931 h 602456"/>
                <a:gd name="connsiteX9" fmla="*/ 383382 w 440532"/>
                <a:gd name="connsiteY9" fmla="*/ 288131 h 602456"/>
                <a:gd name="connsiteX10" fmla="*/ 414338 w 440532"/>
                <a:gd name="connsiteY10" fmla="*/ 407194 h 602456"/>
                <a:gd name="connsiteX11" fmla="*/ 440532 w 440532"/>
                <a:gd name="connsiteY11" fmla="*/ 550069 h 602456"/>
                <a:gd name="connsiteX12" fmla="*/ 269082 w 440532"/>
                <a:gd name="connsiteY12" fmla="*/ 602456 h 602456"/>
                <a:gd name="connsiteX13" fmla="*/ 190500 w 440532"/>
                <a:gd name="connsiteY13" fmla="*/ 36671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0532" h="602456">
                  <a:moveTo>
                    <a:pt x="190500" y="366712"/>
                  </a:moveTo>
                  <a:lnTo>
                    <a:pt x="135732" y="250031"/>
                  </a:lnTo>
                  <a:lnTo>
                    <a:pt x="80963" y="145256"/>
                  </a:lnTo>
                  <a:lnTo>
                    <a:pt x="0" y="14287"/>
                  </a:lnTo>
                  <a:lnTo>
                    <a:pt x="176213" y="0"/>
                  </a:lnTo>
                  <a:lnTo>
                    <a:pt x="264319" y="73819"/>
                  </a:lnTo>
                  <a:lnTo>
                    <a:pt x="288132" y="100012"/>
                  </a:lnTo>
                  <a:lnTo>
                    <a:pt x="316707" y="145256"/>
                  </a:lnTo>
                  <a:lnTo>
                    <a:pt x="352425" y="211931"/>
                  </a:lnTo>
                  <a:lnTo>
                    <a:pt x="383382" y="288131"/>
                  </a:lnTo>
                  <a:lnTo>
                    <a:pt x="414338" y="407194"/>
                  </a:lnTo>
                  <a:lnTo>
                    <a:pt x="440532" y="550069"/>
                  </a:lnTo>
                  <a:lnTo>
                    <a:pt x="269082" y="602456"/>
                  </a:lnTo>
                  <a:lnTo>
                    <a:pt x="1905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9">
              <a:extLst>
                <a:ext uri="{FF2B5EF4-FFF2-40B4-BE49-F238E27FC236}">
                  <a16:creationId xmlns:a16="http://schemas.microsoft.com/office/drawing/2014/main" id="{EC23B2AE-4D33-4647-A255-453626CDAFF7}"/>
                </a:ext>
              </a:extLst>
            </p:cNvPr>
            <p:cNvSpPr/>
            <p:nvPr/>
          </p:nvSpPr>
          <p:spPr>
            <a:xfrm>
              <a:off x="5781675" y="2020888"/>
              <a:ext cx="371475" cy="679450"/>
            </a:xfrm>
            <a:custGeom>
              <a:avLst/>
              <a:gdLst>
                <a:gd name="connsiteX0" fmla="*/ 54769 w 371475"/>
                <a:gd name="connsiteY0" fmla="*/ 411957 h 678657"/>
                <a:gd name="connsiteX1" fmla="*/ 78581 w 371475"/>
                <a:gd name="connsiteY1" fmla="*/ 280988 h 678657"/>
                <a:gd name="connsiteX2" fmla="*/ 83344 w 371475"/>
                <a:gd name="connsiteY2" fmla="*/ 219075 h 678657"/>
                <a:gd name="connsiteX3" fmla="*/ 85725 w 371475"/>
                <a:gd name="connsiteY3" fmla="*/ 154782 h 678657"/>
                <a:gd name="connsiteX4" fmla="*/ 83344 w 371475"/>
                <a:gd name="connsiteY4" fmla="*/ 47625 h 678657"/>
                <a:gd name="connsiteX5" fmla="*/ 188119 w 371475"/>
                <a:gd name="connsiteY5" fmla="*/ 0 h 678657"/>
                <a:gd name="connsiteX6" fmla="*/ 304800 w 371475"/>
                <a:gd name="connsiteY6" fmla="*/ 100013 h 678657"/>
                <a:gd name="connsiteX7" fmla="*/ 345281 w 371475"/>
                <a:gd name="connsiteY7" fmla="*/ 133350 h 678657"/>
                <a:gd name="connsiteX8" fmla="*/ 364331 w 371475"/>
                <a:gd name="connsiteY8" fmla="*/ 164307 h 678657"/>
                <a:gd name="connsiteX9" fmla="*/ 371475 w 371475"/>
                <a:gd name="connsiteY9" fmla="*/ 195263 h 678657"/>
                <a:gd name="connsiteX10" fmla="*/ 359569 w 371475"/>
                <a:gd name="connsiteY10" fmla="*/ 228600 h 678657"/>
                <a:gd name="connsiteX11" fmla="*/ 288131 w 371475"/>
                <a:gd name="connsiteY11" fmla="*/ 359569 h 678657"/>
                <a:gd name="connsiteX12" fmla="*/ 164306 w 371475"/>
                <a:gd name="connsiteY12" fmla="*/ 590550 h 678657"/>
                <a:gd name="connsiteX13" fmla="*/ 133350 w 371475"/>
                <a:gd name="connsiteY13" fmla="*/ 661988 h 678657"/>
                <a:gd name="connsiteX14" fmla="*/ 0 w 371475"/>
                <a:gd name="connsiteY14" fmla="*/ 678657 h 678657"/>
                <a:gd name="connsiteX15" fmla="*/ 54769 w 371475"/>
                <a:gd name="connsiteY15" fmla="*/ 411957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475" h="678657">
                  <a:moveTo>
                    <a:pt x="54769" y="411957"/>
                  </a:moveTo>
                  <a:lnTo>
                    <a:pt x="78581" y="280988"/>
                  </a:lnTo>
                  <a:lnTo>
                    <a:pt x="83344" y="219075"/>
                  </a:lnTo>
                  <a:cubicBezTo>
                    <a:pt x="84138" y="197644"/>
                    <a:pt x="84931" y="176213"/>
                    <a:pt x="85725" y="154782"/>
                  </a:cubicBezTo>
                  <a:cubicBezTo>
                    <a:pt x="84931" y="119063"/>
                    <a:pt x="84138" y="83344"/>
                    <a:pt x="83344" y="47625"/>
                  </a:cubicBezTo>
                  <a:lnTo>
                    <a:pt x="188119" y="0"/>
                  </a:lnTo>
                  <a:lnTo>
                    <a:pt x="304800" y="100013"/>
                  </a:lnTo>
                  <a:lnTo>
                    <a:pt x="345281" y="133350"/>
                  </a:lnTo>
                  <a:lnTo>
                    <a:pt x="364331" y="164307"/>
                  </a:lnTo>
                  <a:lnTo>
                    <a:pt x="371475" y="195263"/>
                  </a:lnTo>
                  <a:lnTo>
                    <a:pt x="359569" y="228600"/>
                  </a:lnTo>
                  <a:lnTo>
                    <a:pt x="288131" y="359569"/>
                  </a:lnTo>
                  <a:lnTo>
                    <a:pt x="164306" y="590550"/>
                  </a:lnTo>
                  <a:lnTo>
                    <a:pt x="133350" y="661988"/>
                  </a:lnTo>
                  <a:lnTo>
                    <a:pt x="0" y="678657"/>
                  </a:lnTo>
                  <a:lnTo>
                    <a:pt x="54769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10">
              <a:extLst>
                <a:ext uri="{FF2B5EF4-FFF2-40B4-BE49-F238E27FC236}">
                  <a16:creationId xmlns:a16="http://schemas.microsoft.com/office/drawing/2014/main" id="{192B7313-2840-4EA3-B618-426F367CAA40}"/>
                </a:ext>
              </a:extLst>
            </p:cNvPr>
            <p:cNvSpPr/>
            <p:nvPr/>
          </p:nvSpPr>
          <p:spPr>
            <a:xfrm>
              <a:off x="3703638" y="2466975"/>
              <a:ext cx="3481387" cy="654050"/>
            </a:xfrm>
            <a:custGeom>
              <a:avLst/>
              <a:gdLst>
                <a:gd name="connsiteX0" fmla="*/ 1410541 w 3481643"/>
                <a:gd name="connsiteY0" fmla="*/ 424028 h 654791"/>
                <a:gd name="connsiteX1" fmla="*/ 972091 w 3481643"/>
                <a:gd name="connsiteY1" fmla="*/ 513448 h 654791"/>
                <a:gd name="connsiteX2" fmla="*/ 700944 w 3481643"/>
                <a:gd name="connsiteY2" fmla="*/ 582678 h 654791"/>
                <a:gd name="connsiteX3" fmla="*/ 510564 w 3481643"/>
                <a:gd name="connsiteY3" fmla="*/ 646137 h 654791"/>
                <a:gd name="connsiteX4" fmla="*/ 449988 w 3481643"/>
                <a:gd name="connsiteY4" fmla="*/ 654791 h 654791"/>
                <a:gd name="connsiteX5" fmla="*/ 374990 w 3481643"/>
                <a:gd name="connsiteY5" fmla="*/ 646137 h 654791"/>
                <a:gd name="connsiteX6" fmla="*/ 311530 w 3481643"/>
                <a:gd name="connsiteY6" fmla="*/ 625946 h 654791"/>
                <a:gd name="connsiteX7" fmla="*/ 236532 w 3481643"/>
                <a:gd name="connsiteY7" fmla="*/ 585562 h 654791"/>
                <a:gd name="connsiteX8" fmla="*/ 155765 w 3481643"/>
                <a:gd name="connsiteY8" fmla="*/ 519218 h 654791"/>
                <a:gd name="connsiteX9" fmla="*/ 74998 w 3481643"/>
                <a:gd name="connsiteY9" fmla="*/ 429797 h 654791"/>
                <a:gd name="connsiteX10" fmla="*/ 28845 w 3481643"/>
                <a:gd name="connsiteY10" fmla="*/ 374990 h 654791"/>
                <a:gd name="connsiteX11" fmla="*/ 5769 w 3481643"/>
                <a:gd name="connsiteY11" fmla="*/ 328838 h 654791"/>
                <a:gd name="connsiteX12" fmla="*/ 0 w 3481643"/>
                <a:gd name="connsiteY12" fmla="*/ 299992 h 654791"/>
                <a:gd name="connsiteX13" fmla="*/ 5769 w 3481643"/>
                <a:gd name="connsiteY13" fmla="*/ 279801 h 654791"/>
                <a:gd name="connsiteX14" fmla="*/ 23076 w 3481643"/>
                <a:gd name="connsiteY14" fmla="*/ 279801 h 654791"/>
                <a:gd name="connsiteX15" fmla="*/ 54806 w 3481643"/>
                <a:gd name="connsiteY15" fmla="*/ 291339 h 654791"/>
                <a:gd name="connsiteX16" fmla="*/ 121150 w 3481643"/>
                <a:gd name="connsiteY16" fmla="*/ 334607 h 654791"/>
                <a:gd name="connsiteX17" fmla="*/ 213456 w 3481643"/>
                <a:gd name="connsiteY17" fmla="*/ 374990 h 654791"/>
                <a:gd name="connsiteX18" fmla="*/ 320184 w 3481643"/>
                <a:gd name="connsiteY18" fmla="*/ 398067 h 654791"/>
                <a:gd name="connsiteX19" fmla="*/ 429797 w 3481643"/>
                <a:gd name="connsiteY19" fmla="*/ 406720 h 654791"/>
                <a:gd name="connsiteX20" fmla="*/ 574024 w 3481643"/>
                <a:gd name="connsiteY20" fmla="*/ 395182 h 654791"/>
                <a:gd name="connsiteX21" fmla="*/ 911515 w 3481643"/>
                <a:gd name="connsiteY21" fmla="*/ 343260 h 654791"/>
                <a:gd name="connsiteX22" fmla="*/ 1260545 w 3481643"/>
                <a:gd name="connsiteY22" fmla="*/ 285570 h 654791"/>
                <a:gd name="connsiteX23" fmla="*/ 1439386 w 3481643"/>
                <a:gd name="connsiteY23" fmla="*/ 248071 h 654791"/>
                <a:gd name="connsiteX24" fmla="*/ 2102831 w 3481643"/>
                <a:gd name="connsiteY24" fmla="*/ 155765 h 654791"/>
                <a:gd name="connsiteX25" fmla="*/ 2281673 w 3481643"/>
                <a:gd name="connsiteY25" fmla="*/ 132689 h 654791"/>
                <a:gd name="connsiteX26" fmla="*/ 2604742 w 3481643"/>
                <a:gd name="connsiteY26" fmla="*/ 98074 h 654791"/>
                <a:gd name="connsiteX27" fmla="*/ 2930695 w 3481643"/>
                <a:gd name="connsiteY27" fmla="*/ 66344 h 654791"/>
                <a:gd name="connsiteX28" fmla="*/ 3074922 w 3481643"/>
                <a:gd name="connsiteY28" fmla="*/ 0 h 654791"/>
                <a:gd name="connsiteX29" fmla="*/ 3144151 w 3481643"/>
                <a:gd name="connsiteY29" fmla="*/ 17307 h 654791"/>
                <a:gd name="connsiteX30" fmla="*/ 3245110 w 3481643"/>
                <a:gd name="connsiteY30" fmla="*/ 54806 h 654791"/>
                <a:gd name="connsiteX31" fmla="*/ 3348954 w 3481643"/>
                <a:gd name="connsiteY31" fmla="*/ 112497 h 654791"/>
                <a:gd name="connsiteX32" fmla="*/ 3429721 w 3481643"/>
                <a:gd name="connsiteY32" fmla="*/ 164419 h 654791"/>
                <a:gd name="connsiteX33" fmla="*/ 3455682 w 3481643"/>
                <a:gd name="connsiteY33" fmla="*/ 187495 h 654791"/>
                <a:gd name="connsiteX34" fmla="*/ 3472989 w 3481643"/>
                <a:gd name="connsiteY34" fmla="*/ 216341 h 654791"/>
                <a:gd name="connsiteX35" fmla="*/ 3481643 w 3481643"/>
                <a:gd name="connsiteY35" fmla="*/ 253840 h 654791"/>
                <a:gd name="connsiteX36" fmla="*/ 3475873 w 3481643"/>
                <a:gd name="connsiteY36" fmla="*/ 285570 h 654791"/>
                <a:gd name="connsiteX37" fmla="*/ 3449913 w 3481643"/>
                <a:gd name="connsiteY37" fmla="*/ 305761 h 654791"/>
                <a:gd name="connsiteX38" fmla="*/ 3403760 w 3481643"/>
                <a:gd name="connsiteY38" fmla="*/ 311531 h 654791"/>
                <a:gd name="connsiteX39" fmla="*/ 3184535 w 3481643"/>
                <a:gd name="connsiteY39" fmla="*/ 297108 h 654791"/>
                <a:gd name="connsiteX40" fmla="*/ 2910503 w 3481643"/>
                <a:gd name="connsiteY40" fmla="*/ 285570 h 654791"/>
                <a:gd name="connsiteX41" fmla="*/ 2584550 w 3481643"/>
                <a:gd name="connsiteY41" fmla="*/ 291339 h 654791"/>
                <a:gd name="connsiteX42" fmla="*/ 2229751 w 3481643"/>
                <a:gd name="connsiteY42" fmla="*/ 314415 h 654791"/>
                <a:gd name="connsiteX43" fmla="*/ 1817262 w 3481643"/>
                <a:gd name="connsiteY43" fmla="*/ 366337 h 654791"/>
                <a:gd name="connsiteX44" fmla="*/ 1410541 w 3481643"/>
                <a:gd name="connsiteY44" fmla="*/ 424028 h 65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81643" h="654791">
                  <a:moveTo>
                    <a:pt x="1410541" y="424028"/>
                  </a:moveTo>
                  <a:lnTo>
                    <a:pt x="972091" y="513448"/>
                  </a:lnTo>
                  <a:lnTo>
                    <a:pt x="700944" y="582678"/>
                  </a:lnTo>
                  <a:lnTo>
                    <a:pt x="510564" y="646137"/>
                  </a:lnTo>
                  <a:lnTo>
                    <a:pt x="449988" y="654791"/>
                  </a:lnTo>
                  <a:lnTo>
                    <a:pt x="374990" y="646137"/>
                  </a:lnTo>
                  <a:lnTo>
                    <a:pt x="311530" y="625946"/>
                  </a:lnTo>
                  <a:lnTo>
                    <a:pt x="236532" y="585562"/>
                  </a:lnTo>
                  <a:lnTo>
                    <a:pt x="155765" y="519218"/>
                  </a:lnTo>
                  <a:lnTo>
                    <a:pt x="74998" y="429797"/>
                  </a:lnTo>
                  <a:lnTo>
                    <a:pt x="28845" y="374990"/>
                  </a:lnTo>
                  <a:lnTo>
                    <a:pt x="5769" y="328838"/>
                  </a:lnTo>
                  <a:lnTo>
                    <a:pt x="0" y="299992"/>
                  </a:lnTo>
                  <a:lnTo>
                    <a:pt x="5769" y="279801"/>
                  </a:lnTo>
                  <a:lnTo>
                    <a:pt x="23076" y="279801"/>
                  </a:lnTo>
                  <a:lnTo>
                    <a:pt x="54806" y="291339"/>
                  </a:lnTo>
                  <a:lnTo>
                    <a:pt x="121150" y="334607"/>
                  </a:lnTo>
                  <a:lnTo>
                    <a:pt x="213456" y="374990"/>
                  </a:lnTo>
                  <a:lnTo>
                    <a:pt x="320184" y="398067"/>
                  </a:lnTo>
                  <a:lnTo>
                    <a:pt x="429797" y="406720"/>
                  </a:lnTo>
                  <a:lnTo>
                    <a:pt x="574024" y="395182"/>
                  </a:lnTo>
                  <a:lnTo>
                    <a:pt x="911515" y="343260"/>
                  </a:lnTo>
                  <a:lnTo>
                    <a:pt x="1260545" y="285570"/>
                  </a:lnTo>
                  <a:lnTo>
                    <a:pt x="1439386" y="248071"/>
                  </a:lnTo>
                  <a:lnTo>
                    <a:pt x="2102831" y="155765"/>
                  </a:lnTo>
                  <a:lnTo>
                    <a:pt x="2281673" y="132689"/>
                  </a:lnTo>
                  <a:lnTo>
                    <a:pt x="2604742" y="98074"/>
                  </a:lnTo>
                  <a:lnTo>
                    <a:pt x="2930695" y="66344"/>
                  </a:lnTo>
                  <a:lnTo>
                    <a:pt x="3074922" y="0"/>
                  </a:lnTo>
                  <a:lnTo>
                    <a:pt x="3144151" y="17307"/>
                  </a:lnTo>
                  <a:lnTo>
                    <a:pt x="3245110" y="54806"/>
                  </a:lnTo>
                  <a:lnTo>
                    <a:pt x="3348954" y="112497"/>
                  </a:lnTo>
                  <a:lnTo>
                    <a:pt x="3429721" y="164419"/>
                  </a:lnTo>
                  <a:lnTo>
                    <a:pt x="3455682" y="187495"/>
                  </a:lnTo>
                  <a:lnTo>
                    <a:pt x="3472989" y="216341"/>
                  </a:lnTo>
                  <a:lnTo>
                    <a:pt x="3481643" y="253840"/>
                  </a:lnTo>
                  <a:lnTo>
                    <a:pt x="3475873" y="285570"/>
                  </a:lnTo>
                  <a:lnTo>
                    <a:pt x="3449913" y="305761"/>
                  </a:lnTo>
                  <a:lnTo>
                    <a:pt x="3403760" y="311531"/>
                  </a:lnTo>
                  <a:lnTo>
                    <a:pt x="3184535" y="297108"/>
                  </a:lnTo>
                  <a:lnTo>
                    <a:pt x="2910503" y="285570"/>
                  </a:lnTo>
                  <a:lnTo>
                    <a:pt x="2584550" y="291339"/>
                  </a:lnTo>
                  <a:lnTo>
                    <a:pt x="2229751" y="314415"/>
                  </a:lnTo>
                  <a:lnTo>
                    <a:pt x="1817262" y="366337"/>
                  </a:lnTo>
                  <a:lnTo>
                    <a:pt x="1410541" y="424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12">
              <a:extLst>
                <a:ext uri="{FF2B5EF4-FFF2-40B4-BE49-F238E27FC236}">
                  <a16:creationId xmlns:a16="http://schemas.microsoft.com/office/drawing/2014/main" id="{FA2398F0-29EF-4E26-9774-B6486789A92B}"/>
                </a:ext>
              </a:extLst>
            </p:cNvPr>
            <p:cNvSpPr/>
            <p:nvPr/>
          </p:nvSpPr>
          <p:spPr>
            <a:xfrm>
              <a:off x="4687888" y="3063875"/>
              <a:ext cx="1931987" cy="1263650"/>
            </a:xfrm>
            <a:custGeom>
              <a:avLst/>
              <a:gdLst>
                <a:gd name="connsiteX0" fmla="*/ 470180 w 1932643"/>
                <a:gd name="connsiteY0" fmla="*/ 374991 h 1263430"/>
                <a:gd name="connsiteX1" fmla="*/ 74998 w 1932643"/>
                <a:gd name="connsiteY1" fmla="*/ 444220 h 1263430"/>
                <a:gd name="connsiteX2" fmla="*/ 0 w 1932643"/>
                <a:gd name="connsiteY2" fmla="*/ 265378 h 1263430"/>
                <a:gd name="connsiteX3" fmla="*/ 271147 w 1932643"/>
                <a:gd name="connsiteY3" fmla="*/ 227879 h 1263430"/>
                <a:gd name="connsiteX4" fmla="*/ 637484 w 1932643"/>
                <a:gd name="connsiteY4" fmla="*/ 173073 h 1263430"/>
                <a:gd name="connsiteX5" fmla="*/ 1122087 w 1932643"/>
                <a:gd name="connsiteY5" fmla="*/ 100959 h 1263430"/>
                <a:gd name="connsiteX6" fmla="*/ 1427848 w 1932643"/>
                <a:gd name="connsiteY6" fmla="*/ 54807 h 1263430"/>
                <a:gd name="connsiteX7" fmla="*/ 1482655 w 1932643"/>
                <a:gd name="connsiteY7" fmla="*/ 34615 h 1263430"/>
                <a:gd name="connsiteX8" fmla="*/ 1525923 w 1932643"/>
                <a:gd name="connsiteY8" fmla="*/ 14423 h 1263430"/>
                <a:gd name="connsiteX9" fmla="*/ 1574960 w 1932643"/>
                <a:gd name="connsiteY9" fmla="*/ 2885 h 1263430"/>
                <a:gd name="connsiteX10" fmla="*/ 1638420 w 1932643"/>
                <a:gd name="connsiteY10" fmla="*/ 0 h 1263430"/>
                <a:gd name="connsiteX11" fmla="*/ 1693226 w 1932643"/>
                <a:gd name="connsiteY11" fmla="*/ 14423 h 1263430"/>
                <a:gd name="connsiteX12" fmla="*/ 1785532 w 1932643"/>
                <a:gd name="connsiteY12" fmla="*/ 74998 h 1263430"/>
                <a:gd name="connsiteX13" fmla="*/ 1854761 w 1932643"/>
                <a:gd name="connsiteY13" fmla="*/ 126920 h 1263430"/>
                <a:gd name="connsiteX14" fmla="*/ 1903798 w 1932643"/>
                <a:gd name="connsiteY14" fmla="*/ 181726 h 1263430"/>
                <a:gd name="connsiteX15" fmla="*/ 1929759 w 1932643"/>
                <a:gd name="connsiteY15" fmla="*/ 222110 h 1263430"/>
                <a:gd name="connsiteX16" fmla="*/ 1932643 w 1932643"/>
                <a:gd name="connsiteY16" fmla="*/ 250955 h 1263430"/>
                <a:gd name="connsiteX17" fmla="*/ 1921105 w 1932643"/>
                <a:gd name="connsiteY17" fmla="*/ 302877 h 1263430"/>
                <a:gd name="connsiteX18" fmla="*/ 1898029 w 1932643"/>
                <a:gd name="connsiteY18" fmla="*/ 337492 h 1263430"/>
                <a:gd name="connsiteX19" fmla="*/ 1854761 w 1932643"/>
                <a:gd name="connsiteY19" fmla="*/ 380760 h 1263430"/>
                <a:gd name="connsiteX20" fmla="*/ 1837453 w 1932643"/>
                <a:gd name="connsiteY20" fmla="*/ 398067 h 1263430"/>
                <a:gd name="connsiteX21" fmla="*/ 1756686 w 1932643"/>
                <a:gd name="connsiteY21" fmla="*/ 747097 h 1263430"/>
                <a:gd name="connsiteX22" fmla="*/ 1681688 w 1932643"/>
                <a:gd name="connsiteY22" fmla="*/ 1035551 h 1263430"/>
                <a:gd name="connsiteX23" fmla="*/ 1655727 w 1932643"/>
                <a:gd name="connsiteY23" fmla="*/ 1150933 h 1263430"/>
                <a:gd name="connsiteX24" fmla="*/ 1621113 w 1932643"/>
                <a:gd name="connsiteY24" fmla="*/ 1211508 h 1263430"/>
                <a:gd name="connsiteX25" fmla="*/ 1592267 w 1932643"/>
                <a:gd name="connsiteY25" fmla="*/ 1246123 h 1263430"/>
                <a:gd name="connsiteX26" fmla="*/ 1566306 w 1932643"/>
                <a:gd name="connsiteY26" fmla="*/ 1257661 h 1263430"/>
                <a:gd name="connsiteX27" fmla="*/ 1528807 w 1932643"/>
                <a:gd name="connsiteY27" fmla="*/ 1263430 h 1263430"/>
                <a:gd name="connsiteX28" fmla="*/ 1476886 w 1932643"/>
                <a:gd name="connsiteY28" fmla="*/ 1251892 h 1263430"/>
                <a:gd name="connsiteX29" fmla="*/ 1445156 w 1932643"/>
                <a:gd name="connsiteY29" fmla="*/ 1223046 h 1263430"/>
                <a:gd name="connsiteX30" fmla="*/ 1465347 w 1932643"/>
                <a:gd name="connsiteY30" fmla="*/ 1035551 h 1263430"/>
                <a:gd name="connsiteX31" fmla="*/ 1508615 w 1932643"/>
                <a:gd name="connsiteY31" fmla="*/ 669214 h 1263430"/>
                <a:gd name="connsiteX32" fmla="*/ 1531692 w 1932643"/>
                <a:gd name="connsiteY32" fmla="*/ 493257 h 1263430"/>
                <a:gd name="connsiteX33" fmla="*/ 1551884 w 1932643"/>
                <a:gd name="connsiteY33" fmla="*/ 320184 h 1263430"/>
                <a:gd name="connsiteX34" fmla="*/ 1551884 w 1932643"/>
                <a:gd name="connsiteY34" fmla="*/ 291339 h 1263430"/>
                <a:gd name="connsiteX35" fmla="*/ 1537461 w 1932643"/>
                <a:gd name="connsiteY35" fmla="*/ 248071 h 1263430"/>
                <a:gd name="connsiteX36" fmla="*/ 1514385 w 1932643"/>
                <a:gd name="connsiteY36" fmla="*/ 216341 h 1263430"/>
                <a:gd name="connsiteX37" fmla="*/ 1497077 w 1932643"/>
                <a:gd name="connsiteY37" fmla="*/ 213456 h 1263430"/>
                <a:gd name="connsiteX38" fmla="*/ 1326889 w 1932643"/>
                <a:gd name="connsiteY38" fmla="*/ 239417 h 1263430"/>
                <a:gd name="connsiteX39" fmla="*/ 894208 w 1932643"/>
                <a:gd name="connsiteY39" fmla="*/ 308646 h 1263430"/>
                <a:gd name="connsiteX40" fmla="*/ 470180 w 1932643"/>
                <a:gd name="connsiteY40" fmla="*/ 374991 h 12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32643" h="1263430">
                  <a:moveTo>
                    <a:pt x="470180" y="374991"/>
                  </a:moveTo>
                  <a:lnTo>
                    <a:pt x="74998" y="444220"/>
                  </a:lnTo>
                  <a:lnTo>
                    <a:pt x="0" y="265378"/>
                  </a:lnTo>
                  <a:lnTo>
                    <a:pt x="271147" y="227879"/>
                  </a:lnTo>
                  <a:lnTo>
                    <a:pt x="637484" y="173073"/>
                  </a:lnTo>
                  <a:lnTo>
                    <a:pt x="1122087" y="100959"/>
                  </a:lnTo>
                  <a:lnTo>
                    <a:pt x="1427848" y="54807"/>
                  </a:lnTo>
                  <a:lnTo>
                    <a:pt x="1482655" y="34615"/>
                  </a:lnTo>
                  <a:lnTo>
                    <a:pt x="1525923" y="14423"/>
                  </a:lnTo>
                  <a:lnTo>
                    <a:pt x="1574960" y="2885"/>
                  </a:lnTo>
                  <a:lnTo>
                    <a:pt x="1638420" y="0"/>
                  </a:lnTo>
                  <a:lnTo>
                    <a:pt x="1693226" y="14423"/>
                  </a:lnTo>
                  <a:lnTo>
                    <a:pt x="1785532" y="74998"/>
                  </a:lnTo>
                  <a:lnTo>
                    <a:pt x="1854761" y="126920"/>
                  </a:lnTo>
                  <a:lnTo>
                    <a:pt x="1903798" y="181726"/>
                  </a:lnTo>
                  <a:lnTo>
                    <a:pt x="1929759" y="222110"/>
                  </a:lnTo>
                  <a:lnTo>
                    <a:pt x="1932643" y="250955"/>
                  </a:lnTo>
                  <a:lnTo>
                    <a:pt x="1921105" y="302877"/>
                  </a:lnTo>
                  <a:lnTo>
                    <a:pt x="1898029" y="337492"/>
                  </a:lnTo>
                  <a:lnTo>
                    <a:pt x="1854761" y="380760"/>
                  </a:lnTo>
                  <a:lnTo>
                    <a:pt x="1837453" y="398067"/>
                  </a:lnTo>
                  <a:lnTo>
                    <a:pt x="1756686" y="747097"/>
                  </a:lnTo>
                  <a:lnTo>
                    <a:pt x="1681688" y="1035551"/>
                  </a:lnTo>
                  <a:lnTo>
                    <a:pt x="1655727" y="1150933"/>
                  </a:lnTo>
                  <a:lnTo>
                    <a:pt x="1621113" y="1211508"/>
                  </a:lnTo>
                  <a:lnTo>
                    <a:pt x="1592267" y="1246123"/>
                  </a:lnTo>
                  <a:lnTo>
                    <a:pt x="1566306" y="1257661"/>
                  </a:lnTo>
                  <a:lnTo>
                    <a:pt x="1528807" y="1263430"/>
                  </a:lnTo>
                  <a:lnTo>
                    <a:pt x="1476886" y="1251892"/>
                  </a:lnTo>
                  <a:lnTo>
                    <a:pt x="1445156" y="1223046"/>
                  </a:lnTo>
                  <a:lnTo>
                    <a:pt x="1465347" y="1035551"/>
                  </a:lnTo>
                  <a:lnTo>
                    <a:pt x="1508615" y="669214"/>
                  </a:lnTo>
                  <a:lnTo>
                    <a:pt x="1531692" y="493257"/>
                  </a:lnTo>
                  <a:lnTo>
                    <a:pt x="1551884" y="320184"/>
                  </a:lnTo>
                  <a:lnTo>
                    <a:pt x="1551884" y="291339"/>
                  </a:lnTo>
                  <a:lnTo>
                    <a:pt x="1537461" y="248071"/>
                  </a:lnTo>
                  <a:lnTo>
                    <a:pt x="1514385" y="216341"/>
                  </a:lnTo>
                  <a:lnTo>
                    <a:pt x="1497077" y="213456"/>
                  </a:lnTo>
                  <a:lnTo>
                    <a:pt x="1326889" y="239417"/>
                  </a:lnTo>
                  <a:lnTo>
                    <a:pt x="894208" y="308646"/>
                  </a:lnTo>
                  <a:lnTo>
                    <a:pt x="470180" y="37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13">
              <a:extLst>
                <a:ext uri="{FF2B5EF4-FFF2-40B4-BE49-F238E27FC236}">
                  <a16:creationId xmlns:a16="http://schemas.microsoft.com/office/drawing/2014/main" id="{24710933-9A9E-449B-8E64-BD97AC16878C}"/>
                </a:ext>
              </a:extLst>
            </p:cNvPr>
            <p:cNvSpPr/>
            <p:nvPr/>
          </p:nvSpPr>
          <p:spPr>
            <a:xfrm>
              <a:off x="4794250" y="3559175"/>
              <a:ext cx="1471613" cy="398463"/>
            </a:xfrm>
            <a:custGeom>
              <a:avLst/>
              <a:gdLst>
                <a:gd name="connsiteX0" fmla="*/ 334607 w 1471116"/>
                <a:gd name="connsiteY0" fmla="*/ 325953 h 398066"/>
                <a:gd name="connsiteX1" fmla="*/ 43268 w 1471116"/>
                <a:gd name="connsiteY1" fmla="*/ 398066 h 398066"/>
                <a:gd name="connsiteX2" fmla="*/ 0 w 1471116"/>
                <a:gd name="connsiteY2" fmla="*/ 245186 h 398066"/>
                <a:gd name="connsiteX3" fmla="*/ 248070 w 1471116"/>
                <a:gd name="connsiteY3" fmla="*/ 184610 h 398066"/>
                <a:gd name="connsiteX4" fmla="*/ 452873 w 1471116"/>
                <a:gd name="connsiteY4" fmla="*/ 138458 h 398066"/>
                <a:gd name="connsiteX5" fmla="*/ 767288 w 1471116"/>
                <a:gd name="connsiteY5" fmla="*/ 83651 h 398066"/>
                <a:gd name="connsiteX6" fmla="*/ 1099011 w 1471116"/>
                <a:gd name="connsiteY6" fmla="*/ 37499 h 398066"/>
                <a:gd name="connsiteX7" fmla="*/ 1471116 w 1471116"/>
                <a:gd name="connsiteY7" fmla="*/ 0 h 398066"/>
                <a:gd name="connsiteX8" fmla="*/ 1456694 w 1471116"/>
                <a:gd name="connsiteY8" fmla="*/ 181726 h 398066"/>
                <a:gd name="connsiteX9" fmla="*/ 1217277 w 1471116"/>
                <a:gd name="connsiteY9" fmla="*/ 193264 h 398066"/>
                <a:gd name="connsiteX10" fmla="*/ 960552 w 1471116"/>
                <a:gd name="connsiteY10" fmla="*/ 224994 h 398066"/>
                <a:gd name="connsiteX11" fmla="*/ 663445 w 1471116"/>
                <a:gd name="connsiteY11" fmla="*/ 268262 h 398066"/>
                <a:gd name="connsiteX12" fmla="*/ 334607 w 1471116"/>
                <a:gd name="connsiteY12" fmla="*/ 325953 h 39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16" h="398066">
                  <a:moveTo>
                    <a:pt x="334607" y="325953"/>
                  </a:moveTo>
                  <a:lnTo>
                    <a:pt x="43268" y="398066"/>
                  </a:lnTo>
                  <a:lnTo>
                    <a:pt x="0" y="245186"/>
                  </a:lnTo>
                  <a:lnTo>
                    <a:pt x="248070" y="184610"/>
                  </a:lnTo>
                  <a:lnTo>
                    <a:pt x="452873" y="138458"/>
                  </a:lnTo>
                  <a:lnTo>
                    <a:pt x="767288" y="83651"/>
                  </a:lnTo>
                  <a:lnTo>
                    <a:pt x="1099011" y="37499"/>
                  </a:lnTo>
                  <a:lnTo>
                    <a:pt x="1471116" y="0"/>
                  </a:lnTo>
                  <a:lnTo>
                    <a:pt x="1456694" y="181726"/>
                  </a:lnTo>
                  <a:lnTo>
                    <a:pt x="1217277" y="193264"/>
                  </a:lnTo>
                  <a:lnTo>
                    <a:pt x="960552" y="224994"/>
                  </a:lnTo>
                  <a:lnTo>
                    <a:pt x="663445" y="268262"/>
                  </a:lnTo>
                  <a:lnTo>
                    <a:pt x="334607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18">
              <a:extLst>
                <a:ext uri="{FF2B5EF4-FFF2-40B4-BE49-F238E27FC236}">
                  <a16:creationId xmlns:a16="http://schemas.microsoft.com/office/drawing/2014/main" id="{6DE51E1B-8CF5-45CA-9821-431B66E8AFAF}"/>
                </a:ext>
              </a:extLst>
            </p:cNvPr>
            <p:cNvSpPr/>
            <p:nvPr/>
          </p:nvSpPr>
          <p:spPr>
            <a:xfrm>
              <a:off x="4854575" y="4098925"/>
              <a:ext cx="1341438" cy="355600"/>
            </a:xfrm>
            <a:custGeom>
              <a:avLst/>
              <a:gdLst>
                <a:gd name="connsiteX0" fmla="*/ 337492 w 1341312"/>
                <a:gd name="connsiteY0" fmla="*/ 294223 h 354799"/>
                <a:gd name="connsiteX1" fmla="*/ 51922 w 1341312"/>
                <a:gd name="connsiteY1" fmla="*/ 354799 h 354799"/>
                <a:gd name="connsiteX2" fmla="*/ 0 w 1341312"/>
                <a:gd name="connsiteY2" fmla="*/ 196149 h 354799"/>
                <a:gd name="connsiteX3" fmla="*/ 256724 w 1341312"/>
                <a:gd name="connsiteY3" fmla="*/ 138458 h 354799"/>
                <a:gd name="connsiteX4" fmla="*/ 513449 w 1341312"/>
                <a:gd name="connsiteY4" fmla="*/ 89421 h 354799"/>
                <a:gd name="connsiteX5" fmla="*/ 735559 w 1341312"/>
                <a:gd name="connsiteY5" fmla="*/ 54806 h 354799"/>
                <a:gd name="connsiteX6" fmla="*/ 931707 w 1341312"/>
                <a:gd name="connsiteY6" fmla="*/ 25961 h 354799"/>
                <a:gd name="connsiteX7" fmla="*/ 1159586 w 1341312"/>
                <a:gd name="connsiteY7" fmla="*/ 2885 h 354799"/>
                <a:gd name="connsiteX8" fmla="*/ 1341312 w 1341312"/>
                <a:gd name="connsiteY8" fmla="*/ 0 h 354799"/>
                <a:gd name="connsiteX9" fmla="*/ 1341312 w 1341312"/>
                <a:gd name="connsiteY9" fmla="*/ 190380 h 354799"/>
                <a:gd name="connsiteX10" fmla="*/ 1272083 w 1341312"/>
                <a:gd name="connsiteY10" fmla="*/ 187495 h 354799"/>
                <a:gd name="connsiteX11" fmla="*/ 1136510 w 1341312"/>
                <a:gd name="connsiteY11" fmla="*/ 181726 h 354799"/>
                <a:gd name="connsiteX12" fmla="*/ 998052 w 1341312"/>
                <a:gd name="connsiteY12" fmla="*/ 193264 h 354799"/>
                <a:gd name="connsiteX13" fmla="*/ 738443 w 1341312"/>
                <a:gd name="connsiteY13" fmla="*/ 222110 h 354799"/>
                <a:gd name="connsiteX14" fmla="*/ 513449 w 1341312"/>
                <a:gd name="connsiteY14" fmla="*/ 262493 h 354799"/>
                <a:gd name="connsiteX15" fmla="*/ 337492 w 1341312"/>
                <a:gd name="connsiteY15" fmla="*/ 294223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1312" h="354799">
                  <a:moveTo>
                    <a:pt x="337492" y="294223"/>
                  </a:moveTo>
                  <a:lnTo>
                    <a:pt x="51922" y="354799"/>
                  </a:lnTo>
                  <a:lnTo>
                    <a:pt x="0" y="196149"/>
                  </a:lnTo>
                  <a:lnTo>
                    <a:pt x="256724" y="138458"/>
                  </a:lnTo>
                  <a:lnTo>
                    <a:pt x="513449" y="89421"/>
                  </a:lnTo>
                  <a:lnTo>
                    <a:pt x="735559" y="54806"/>
                  </a:lnTo>
                  <a:lnTo>
                    <a:pt x="931707" y="25961"/>
                  </a:lnTo>
                  <a:lnTo>
                    <a:pt x="1159586" y="2885"/>
                  </a:lnTo>
                  <a:lnTo>
                    <a:pt x="1341312" y="0"/>
                  </a:lnTo>
                  <a:lnTo>
                    <a:pt x="1341312" y="190380"/>
                  </a:lnTo>
                  <a:lnTo>
                    <a:pt x="1272083" y="187495"/>
                  </a:lnTo>
                  <a:lnTo>
                    <a:pt x="1136510" y="181726"/>
                  </a:lnTo>
                  <a:lnTo>
                    <a:pt x="998052" y="193264"/>
                  </a:lnTo>
                  <a:lnTo>
                    <a:pt x="738443" y="222110"/>
                  </a:lnTo>
                  <a:lnTo>
                    <a:pt x="513449" y="262493"/>
                  </a:lnTo>
                  <a:lnTo>
                    <a:pt x="337492" y="2942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22">
              <a:extLst>
                <a:ext uri="{FF2B5EF4-FFF2-40B4-BE49-F238E27FC236}">
                  <a16:creationId xmlns:a16="http://schemas.microsoft.com/office/drawing/2014/main" id="{1AD9ED6E-2980-4403-9973-CAC5D2EC7D81}"/>
                </a:ext>
              </a:extLst>
            </p:cNvPr>
            <p:cNvSpPr/>
            <p:nvPr/>
          </p:nvSpPr>
          <p:spPr>
            <a:xfrm>
              <a:off x="6338888" y="5065713"/>
              <a:ext cx="631825" cy="590550"/>
            </a:xfrm>
            <a:custGeom>
              <a:avLst/>
              <a:gdLst>
                <a:gd name="connsiteX0" fmla="*/ 371475 w 631031"/>
                <a:gd name="connsiteY0" fmla="*/ 261937 h 590550"/>
                <a:gd name="connsiteX1" fmla="*/ 631031 w 631031"/>
                <a:gd name="connsiteY1" fmla="*/ 464344 h 590550"/>
                <a:gd name="connsiteX2" fmla="*/ 302418 w 631031"/>
                <a:gd name="connsiteY2" fmla="*/ 590550 h 590550"/>
                <a:gd name="connsiteX3" fmla="*/ 333375 w 631031"/>
                <a:gd name="connsiteY3" fmla="*/ 523875 h 590550"/>
                <a:gd name="connsiteX4" fmla="*/ 342900 w 631031"/>
                <a:gd name="connsiteY4" fmla="*/ 497681 h 590550"/>
                <a:gd name="connsiteX5" fmla="*/ 342900 w 631031"/>
                <a:gd name="connsiteY5" fmla="*/ 481012 h 590550"/>
                <a:gd name="connsiteX6" fmla="*/ 309562 w 631031"/>
                <a:gd name="connsiteY6" fmla="*/ 440531 h 590550"/>
                <a:gd name="connsiteX7" fmla="*/ 183356 w 631031"/>
                <a:gd name="connsiteY7" fmla="*/ 290512 h 590550"/>
                <a:gd name="connsiteX8" fmla="*/ 50006 w 631031"/>
                <a:gd name="connsiteY8" fmla="*/ 119062 h 590550"/>
                <a:gd name="connsiteX9" fmla="*/ 16668 w 631031"/>
                <a:gd name="connsiteY9" fmla="*/ 71437 h 590550"/>
                <a:gd name="connsiteX10" fmla="*/ 4762 w 631031"/>
                <a:gd name="connsiteY10" fmla="*/ 50006 h 590550"/>
                <a:gd name="connsiteX11" fmla="*/ 0 w 631031"/>
                <a:gd name="connsiteY11" fmla="*/ 26194 h 590550"/>
                <a:gd name="connsiteX12" fmla="*/ 4762 w 631031"/>
                <a:gd name="connsiteY12" fmla="*/ 7144 h 590550"/>
                <a:gd name="connsiteX13" fmla="*/ 19050 w 631031"/>
                <a:gd name="connsiteY13" fmla="*/ 0 h 590550"/>
                <a:gd name="connsiteX14" fmla="*/ 42862 w 631031"/>
                <a:gd name="connsiteY14" fmla="*/ 7144 h 590550"/>
                <a:gd name="connsiteX15" fmla="*/ 97631 w 631031"/>
                <a:gd name="connsiteY15" fmla="*/ 47625 h 590550"/>
                <a:gd name="connsiteX16" fmla="*/ 216693 w 631031"/>
                <a:gd name="connsiteY16" fmla="*/ 145256 h 590550"/>
                <a:gd name="connsiteX17" fmla="*/ 371475 w 631031"/>
                <a:gd name="connsiteY17" fmla="*/ 26193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1031" h="590550">
                  <a:moveTo>
                    <a:pt x="371475" y="261937"/>
                  </a:moveTo>
                  <a:lnTo>
                    <a:pt x="631031" y="464344"/>
                  </a:lnTo>
                  <a:lnTo>
                    <a:pt x="302418" y="590550"/>
                  </a:lnTo>
                  <a:lnTo>
                    <a:pt x="333375" y="523875"/>
                  </a:lnTo>
                  <a:lnTo>
                    <a:pt x="342900" y="497681"/>
                  </a:lnTo>
                  <a:lnTo>
                    <a:pt x="342900" y="481012"/>
                  </a:lnTo>
                  <a:lnTo>
                    <a:pt x="309562" y="440531"/>
                  </a:lnTo>
                  <a:lnTo>
                    <a:pt x="183356" y="290512"/>
                  </a:lnTo>
                  <a:lnTo>
                    <a:pt x="50006" y="119062"/>
                  </a:lnTo>
                  <a:lnTo>
                    <a:pt x="16668" y="71437"/>
                  </a:lnTo>
                  <a:lnTo>
                    <a:pt x="4762" y="50006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47625"/>
                  </a:lnTo>
                  <a:lnTo>
                    <a:pt x="216693" y="145256"/>
                  </a:lnTo>
                  <a:lnTo>
                    <a:pt x="3714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24">
              <a:extLst>
                <a:ext uri="{FF2B5EF4-FFF2-40B4-BE49-F238E27FC236}">
                  <a16:creationId xmlns:a16="http://schemas.microsoft.com/office/drawing/2014/main" id="{0E373D96-25E7-468F-8A98-B61DFDC306F6}"/>
                </a:ext>
              </a:extLst>
            </p:cNvPr>
            <p:cNvSpPr/>
            <p:nvPr/>
          </p:nvSpPr>
          <p:spPr>
            <a:xfrm>
              <a:off x="5613400" y="4675188"/>
              <a:ext cx="306388" cy="411162"/>
            </a:xfrm>
            <a:custGeom>
              <a:avLst/>
              <a:gdLst>
                <a:gd name="connsiteX0" fmla="*/ 252413 w 307182"/>
                <a:gd name="connsiteY0" fmla="*/ 195262 h 411956"/>
                <a:gd name="connsiteX1" fmla="*/ 247650 w 307182"/>
                <a:gd name="connsiteY1" fmla="*/ 247650 h 411956"/>
                <a:gd name="connsiteX2" fmla="*/ 252413 w 307182"/>
                <a:gd name="connsiteY2" fmla="*/ 311944 h 411956"/>
                <a:gd name="connsiteX3" fmla="*/ 266700 w 307182"/>
                <a:gd name="connsiteY3" fmla="*/ 411956 h 411956"/>
                <a:gd name="connsiteX4" fmla="*/ 28575 w 307182"/>
                <a:gd name="connsiteY4" fmla="*/ 280987 h 411956"/>
                <a:gd name="connsiteX5" fmla="*/ 0 w 307182"/>
                <a:gd name="connsiteY5" fmla="*/ 64294 h 411956"/>
                <a:gd name="connsiteX6" fmla="*/ 45244 w 307182"/>
                <a:gd name="connsiteY6" fmla="*/ 71437 h 411956"/>
                <a:gd name="connsiteX7" fmla="*/ 83344 w 307182"/>
                <a:gd name="connsiteY7" fmla="*/ 69056 h 411956"/>
                <a:gd name="connsiteX8" fmla="*/ 123825 w 307182"/>
                <a:gd name="connsiteY8" fmla="*/ 66675 h 411956"/>
                <a:gd name="connsiteX9" fmla="*/ 154782 w 307182"/>
                <a:gd name="connsiteY9" fmla="*/ 59531 h 411956"/>
                <a:gd name="connsiteX10" fmla="*/ 207169 w 307182"/>
                <a:gd name="connsiteY10" fmla="*/ 35719 h 411956"/>
                <a:gd name="connsiteX11" fmla="*/ 240507 w 307182"/>
                <a:gd name="connsiteY11" fmla="*/ 11906 h 411956"/>
                <a:gd name="connsiteX12" fmla="*/ 261938 w 307182"/>
                <a:gd name="connsiteY12" fmla="*/ 2381 h 411956"/>
                <a:gd name="connsiteX13" fmla="*/ 283369 w 307182"/>
                <a:gd name="connsiteY13" fmla="*/ 0 h 411956"/>
                <a:gd name="connsiteX14" fmla="*/ 300038 w 307182"/>
                <a:gd name="connsiteY14" fmla="*/ 2381 h 411956"/>
                <a:gd name="connsiteX15" fmla="*/ 307182 w 307182"/>
                <a:gd name="connsiteY15" fmla="*/ 9525 h 411956"/>
                <a:gd name="connsiteX16" fmla="*/ 302419 w 307182"/>
                <a:gd name="connsiteY16" fmla="*/ 28575 h 411956"/>
                <a:gd name="connsiteX17" fmla="*/ 283369 w 307182"/>
                <a:gd name="connsiteY17" fmla="*/ 76200 h 411956"/>
                <a:gd name="connsiteX18" fmla="*/ 252413 w 307182"/>
                <a:gd name="connsiteY18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182" h="411956">
                  <a:moveTo>
                    <a:pt x="252413" y="195262"/>
                  </a:moveTo>
                  <a:lnTo>
                    <a:pt x="247650" y="247650"/>
                  </a:lnTo>
                  <a:lnTo>
                    <a:pt x="252413" y="311944"/>
                  </a:lnTo>
                  <a:lnTo>
                    <a:pt x="266700" y="411956"/>
                  </a:lnTo>
                  <a:lnTo>
                    <a:pt x="28575" y="280987"/>
                  </a:lnTo>
                  <a:lnTo>
                    <a:pt x="0" y="64294"/>
                  </a:lnTo>
                  <a:lnTo>
                    <a:pt x="45244" y="71437"/>
                  </a:lnTo>
                  <a:lnTo>
                    <a:pt x="83344" y="69056"/>
                  </a:lnTo>
                  <a:lnTo>
                    <a:pt x="123825" y="66675"/>
                  </a:lnTo>
                  <a:lnTo>
                    <a:pt x="154782" y="59531"/>
                  </a:lnTo>
                  <a:lnTo>
                    <a:pt x="207169" y="35719"/>
                  </a:lnTo>
                  <a:lnTo>
                    <a:pt x="240507" y="11906"/>
                  </a:lnTo>
                  <a:lnTo>
                    <a:pt x="261938" y="2381"/>
                  </a:lnTo>
                  <a:lnTo>
                    <a:pt x="283369" y="0"/>
                  </a:lnTo>
                  <a:lnTo>
                    <a:pt x="300038" y="2381"/>
                  </a:lnTo>
                  <a:lnTo>
                    <a:pt x="307182" y="9525"/>
                  </a:lnTo>
                  <a:lnTo>
                    <a:pt x="302419" y="28575"/>
                  </a:lnTo>
                  <a:lnTo>
                    <a:pt x="283369" y="76200"/>
                  </a:lnTo>
                  <a:lnTo>
                    <a:pt x="2524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3231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560388" y="1280975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1606707"/>
            <a:ext cx="8740775" cy="4062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endParaRPr lang="ja-JP" altLang="en-US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ごんぎつね　　　　　　　　　　　　　　　　　　散 続 松 側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「読書発表会」をしよう　　　　　　　　　　　　連 録 料 陸 極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新スポーツを考えよう　　　　　　　　　　　　　仲 司 願 必 要 共 試 協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④いろいろな意味を表す漢字　　　　　　　　　　選 灯 副 夫 札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ウミガメの命をつなぐ　　　　　　　　　　　　　材 無 管 功 漁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二つのことがらをつなぐ　　　　　　　　　　　　例 徒 昨 街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「不思議図かん」を作ろう　　　　　　　　　　　特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故事成語　　　　　　　　　　　　　　　　　　　利 労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漢字の広場⑤　熟語のでき方　　　　　　　　　　祝 清 低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身のまわりの「便利」なものを　　　　　　　　　便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「便利」ということ　　　　　　　　　　　　　　付 改 差 票 郡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点（、）を打つところ　　　　　　　　　　　　　健 康 浅 氏 候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自分の成長をふり返って　　　　　　　　　　　　敗 好 標 照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雪　　　　　　　　　　　　　　　　　　　　　　積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⑥同じ読み方の漢字の使い分け　　　　　　　　　倉 競 熱 建 求</a:t>
            </a:r>
            <a:endParaRPr lang="ja-JP" altLang="en-US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271463"/>
            <a:ext cx="88566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51042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0DDF77-072F-4524-A29F-99A3837A2040}"/>
              </a:ext>
            </a:extLst>
          </p:cNvPr>
          <p:cNvGrpSpPr/>
          <p:nvPr/>
        </p:nvGrpSpPr>
        <p:grpSpPr>
          <a:xfrm>
            <a:off x="2384425" y="1371600"/>
            <a:ext cx="4819650" cy="4516438"/>
            <a:chOff x="2384425" y="1371600"/>
            <a:chExt cx="4819650" cy="45164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1774A2F-E706-2740-9643-1F80EA106758}"/>
                </a:ext>
              </a:extLst>
            </p:cNvPr>
            <p:cNvSpPr/>
            <p:nvPr/>
          </p:nvSpPr>
          <p:spPr>
            <a:xfrm>
              <a:off x="5003800" y="1371600"/>
              <a:ext cx="571500" cy="735013"/>
            </a:xfrm>
            <a:custGeom>
              <a:avLst/>
              <a:gdLst>
                <a:gd name="connsiteX0" fmla="*/ 242888 w 571500"/>
                <a:gd name="connsiteY0" fmla="*/ 457200 h 735806"/>
                <a:gd name="connsiteX1" fmla="*/ 235744 w 571500"/>
                <a:gd name="connsiteY1" fmla="*/ 297656 h 735806"/>
                <a:gd name="connsiteX2" fmla="*/ 230982 w 571500"/>
                <a:gd name="connsiteY2" fmla="*/ 264319 h 735806"/>
                <a:gd name="connsiteX3" fmla="*/ 195263 w 571500"/>
                <a:gd name="connsiteY3" fmla="*/ 209550 h 735806"/>
                <a:gd name="connsiteX4" fmla="*/ 164307 w 571500"/>
                <a:gd name="connsiteY4" fmla="*/ 169069 h 735806"/>
                <a:gd name="connsiteX5" fmla="*/ 114300 w 571500"/>
                <a:gd name="connsiteY5" fmla="*/ 123825 h 735806"/>
                <a:gd name="connsiteX6" fmla="*/ 83344 w 571500"/>
                <a:gd name="connsiteY6" fmla="*/ 100013 h 735806"/>
                <a:gd name="connsiteX7" fmla="*/ 23813 w 571500"/>
                <a:gd name="connsiteY7" fmla="*/ 66675 h 735806"/>
                <a:gd name="connsiteX8" fmla="*/ 9525 w 571500"/>
                <a:gd name="connsiteY8" fmla="*/ 50006 h 735806"/>
                <a:gd name="connsiteX9" fmla="*/ 0 w 571500"/>
                <a:gd name="connsiteY9" fmla="*/ 28575 h 735806"/>
                <a:gd name="connsiteX10" fmla="*/ 7144 w 571500"/>
                <a:gd name="connsiteY10" fmla="*/ 9525 h 735806"/>
                <a:gd name="connsiteX11" fmla="*/ 26194 w 571500"/>
                <a:gd name="connsiteY11" fmla="*/ 0 h 735806"/>
                <a:gd name="connsiteX12" fmla="*/ 71438 w 571500"/>
                <a:gd name="connsiteY12" fmla="*/ 0 h 735806"/>
                <a:gd name="connsiteX13" fmla="*/ 145257 w 571500"/>
                <a:gd name="connsiteY13" fmla="*/ 9525 h 735806"/>
                <a:gd name="connsiteX14" fmla="*/ 216694 w 571500"/>
                <a:gd name="connsiteY14" fmla="*/ 28575 h 735806"/>
                <a:gd name="connsiteX15" fmla="*/ 300038 w 571500"/>
                <a:gd name="connsiteY15" fmla="*/ 57150 h 735806"/>
                <a:gd name="connsiteX16" fmla="*/ 402432 w 571500"/>
                <a:gd name="connsiteY16" fmla="*/ 97631 h 735806"/>
                <a:gd name="connsiteX17" fmla="*/ 476250 w 571500"/>
                <a:gd name="connsiteY17" fmla="*/ 135731 h 735806"/>
                <a:gd name="connsiteX18" fmla="*/ 528638 w 571500"/>
                <a:gd name="connsiteY18" fmla="*/ 171450 h 735806"/>
                <a:gd name="connsiteX19" fmla="*/ 550069 w 571500"/>
                <a:gd name="connsiteY19" fmla="*/ 195263 h 735806"/>
                <a:gd name="connsiteX20" fmla="*/ 566738 w 571500"/>
                <a:gd name="connsiteY20" fmla="*/ 219075 h 735806"/>
                <a:gd name="connsiteX21" fmla="*/ 571500 w 571500"/>
                <a:gd name="connsiteY21" fmla="*/ 235744 h 735806"/>
                <a:gd name="connsiteX22" fmla="*/ 547688 w 571500"/>
                <a:gd name="connsiteY22" fmla="*/ 278606 h 735806"/>
                <a:gd name="connsiteX23" fmla="*/ 519113 w 571500"/>
                <a:gd name="connsiteY23" fmla="*/ 345281 h 735806"/>
                <a:gd name="connsiteX24" fmla="*/ 507207 w 571500"/>
                <a:gd name="connsiteY24" fmla="*/ 423863 h 735806"/>
                <a:gd name="connsiteX25" fmla="*/ 500063 w 571500"/>
                <a:gd name="connsiteY25" fmla="*/ 514350 h 735806"/>
                <a:gd name="connsiteX26" fmla="*/ 500063 w 571500"/>
                <a:gd name="connsiteY26" fmla="*/ 695325 h 735806"/>
                <a:gd name="connsiteX27" fmla="*/ 261938 w 571500"/>
                <a:gd name="connsiteY27" fmla="*/ 735806 h 735806"/>
                <a:gd name="connsiteX28" fmla="*/ 242888 w 571500"/>
                <a:gd name="connsiteY28" fmla="*/ 45720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1500" h="735806">
                  <a:moveTo>
                    <a:pt x="242888" y="457200"/>
                  </a:moveTo>
                  <a:lnTo>
                    <a:pt x="235744" y="297656"/>
                  </a:lnTo>
                  <a:lnTo>
                    <a:pt x="230982" y="264319"/>
                  </a:lnTo>
                  <a:lnTo>
                    <a:pt x="195263" y="209550"/>
                  </a:lnTo>
                  <a:lnTo>
                    <a:pt x="164307" y="169069"/>
                  </a:lnTo>
                  <a:lnTo>
                    <a:pt x="114300" y="123825"/>
                  </a:lnTo>
                  <a:lnTo>
                    <a:pt x="83344" y="100013"/>
                  </a:lnTo>
                  <a:lnTo>
                    <a:pt x="23813" y="66675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71438" y="0"/>
                  </a:lnTo>
                  <a:lnTo>
                    <a:pt x="145257" y="9525"/>
                  </a:lnTo>
                  <a:lnTo>
                    <a:pt x="216694" y="28575"/>
                  </a:lnTo>
                  <a:lnTo>
                    <a:pt x="300038" y="57150"/>
                  </a:lnTo>
                  <a:lnTo>
                    <a:pt x="402432" y="97631"/>
                  </a:lnTo>
                  <a:lnTo>
                    <a:pt x="476250" y="135731"/>
                  </a:lnTo>
                  <a:lnTo>
                    <a:pt x="528638" y="171450"/>
                  </a:lnTo>
                  <a:lnTo>
                    <a:pt x="550069" y="195263"/>
                  </a:lnTo>
                  <a:lnTo>
                    <a:pt x="566738" y="219075"/>
                  </a:lnTo>
                  <a:lnTo>
                    <a:pt x="571500" y="235744"/>
                  </a:lnTo>
                  <a:lnTo>
                    <a:pt x="547688" y="278606"/>
                  </a:lnTo>
                  <a:lnTo>
                    <a:pt x="519113" y="345281"/>
                  </a:lnTo>
                  <a:lnTo>
                    <a:pt x="507207" y="423863"/>
                  </a:lnTo>
                  <a:lnTo>
                    <a:pt x="500063" y="514350"/>
                  </a:lnTo>
                  <a:lnTo>
                    <a:pt x="500063" y="695325"/>
                  </a:lnTo>
                  <a:lnTo>
                    <a:pt x="261938" y="735806"/>
                  </a:lnTo>
                  <a:lnTo>
                    <a:pt x="242888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362648F-A8AA-E741-8C21-EADF347A7BFE}"/>
                </a:ext>
              </a:extLst>
            </p:cNvPr>
            <p:cNvSpPr/>
            <p:nvPr/>
          </p:nvSpPr>
          <p:spPr>
            <a:xfrm>
              <a:off x="4438650" y="3216275"/>
              <a:ext cx="522288" cy="1344613"/>
            </a:xfrm>
            <a:custGeom>
              <a:avLst/>
              <a:gdLst>
                <a:gd name="connsiteX0" fmla="*/ 213456 w 522102"/>
                <a:gd name="connsiteY0" fmla="*/ 813441 h 1344197"/>
                <a:gd name="connsiteX1" fmla="*/ 178842 w 522102"/>
                <a:gd name="connsiteY1" fmla="*/ 548063 h 1344197"/>
                <a:gd name="connsiteX2" fmla="*/ 152881 w 522102"/>
                <a:gd name="connsiteY2" fmla="*/ 349030 h 1344197"/>
                <a:gd name="connsiteX3" fmla="*/ 138458 w 522102"/>
                <a:gd name="connsiteY3" fmla="*/ 274032 h 1344197"/>
                <a:gd name="connsiteX4" fmla="*/ 121151 w 522102"/>
                <a:gd name="connsiteY4" fmla="*/ 210572 h 1344197"/>
                <a:gd name="connsiteX5" fmla="*/ 74998 w 522102"/>
                <a:gd name="connsiteY5" fmla="*/ 132689 h 1344197"/>
                <a:gd name="connsiteX6" fmla="*/ 28845 w 522102"/>
                <a:gd name="connsiteY6" fmla="*/ 77883 h 1344197"/>
                <a:gd name="connsiteX7" fmla="*/ 8654 w 522102"/>
                <a:gd name="connsiteY7" fmla="*/ 54806 h 1344197"/>
                <a:gd name="connsiteX8" fmla="*/ 0 w 522102"/>
                <a:gd name="connsiteY8" fmla="*/ 43268 h 1344197"/>
                <a:gd name="connsiteX9" fmla="*/ 0 w 522102"/>
                <a:gd name="connsiteY9" fmla="*/ 20192 h 1344197"/>
                <a:gd name="connsiteX10" fmla="*/ 5769 w 522102"/>
                <a:gd name="connsiteY10" fmla="*/ 0 h 1344197"/>
                <a:gd name="connsiteX11" fmla="*/ 20192 w 522102"/>
                <a:gd name="connsiteY11" fmla="*/ 0 h 1344197"/>
                <a:gd name="connsiteX12" fmla="*/ 74998 w 522102"/>
                <a:gd name="connsiteY12" fmla="*/ 14423 h 1344197"/>
                <a:gd name="connsiteX13" fmla="*/ 167304 w 522102"/>
                <a:gd name="connsiteY13" fmla="*/ 54806 h 1344197"/>
                <a:gd name="connsiteX14" fmla="*/ 360568 w 522102"/>
                <a:gd name="connsiteY14" fmla="*/ 103844 h 1344197"/>
                <a:gd name="connsiteX15" fmla="*/ 372106 w 522102"/>
                <a:gd name="connsiteY15" fmla="*/ 282685 h 1344197"/>
                <a:gd name="connsiteX16" fmla="*/ 412490 w 522102"/>
                <a:gd name="connsiteY16" fmla="*/ 565370 h 1344197"/>
                <a:gd name="connsiteX17" fmla="*/ 438451 w 522102"/>
                <a:gd name="connsiteY17" fmla="*/ 735558 h 1344197"/>
                <a:gd name="connsiteX18" fmla="*/ 481719 w 522102"/>
                <a:gd name="connsiteY18" fmla="*/ 1064396 h 1344197"/>
                <a:gd name="connsiteX19" fmla="*/ 522102 w 522102"/>
                <a:gd name="connsiteY19" fmla="*/ 1220161 h 1344197"/>
                <a:gd name="connsiteX20" fmla="*/ 496141 w 522102"/>
                <a:gd name="connsiteY20" fmla="*/ 1298044 h 1344197"/>
                <a:gd name="connsiteX21" fmla="*/ 473065 w 522102"/>
                <a:gd name="connsiteY21" fmla="*/ 1332659 h 1344197"/>
                <a:gd name="connsiteX22" fmla="*/ 441335 w 522102"/>
                <a:gd name="connsiteY22" fmla="*/ 1344197 h 1344197"/>
                <a:gd name="connsiteX23" fmla="*/ 409605 w 522102"/>
                <a:gd name="connsiteY23" fmla="*/ 1341312 h 1344197"/>
                <a:gd name="connsiteX24" fmla="*/ 383644 w 522102"/>
                <a:gd name="connsiteY24" fmla="*/ 1326890 h 1344197"/>
                <a:gd name="connsiteX25" fmla="*/ 265378 w 522102"/>
                <a:gd name="connsiteY25" fmla="*/ 1188432 h 1344197"/>
                <a:gd name="connsiteX26" fmla="*/ 259609 w 522102"/>
                <a:gd name="connsiteY26" fmla="*/ 1153817 h 1344197"/>
                <a:gd name="connsiteX27" fmla="*/ 213456 w 522102"/>
                <a:gd name="connsiteY27" fmla="*/ 813441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102" h="1344197">
                  <a:moveTo>
                    <a:pt x="213456" y="813441"/>
                  </a:moveTo>
                  <a:lnTo>
                    <a:pt x="178842" y="548063"/>
                  </a:lnTo>
                  <a:lnTo>
                    <a:pt x="152881" y="349030"/>
                  </a:lnTo>
                  <a:lnTo>
                    <a:pt x="138458" y="274032"/>
                  </a:lnTo>
                  <a:lnTo>
                    <a:pt x="121151" y="210572"/>
                  </a:lnTo>
                  <a:lnTo>
                    <a:pt x="74998" y="132689"/>
                  </a:lnTo>
                  <a:lnTo>
                    <a:pt x="28845" y="77883"/>
                  </a:lnTo>
                  <a:lnTo>
                    <a:pt x="8654" y="54806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0"/>
                  </a:lnTo>
                  <a:lnTo>
                    <a:pt x="20192" y="0"/>
                  </a:lnTo>
                  <a:lnTo>
                    <a:pt x="74998" y="14423"/>
                  </a:lnTo>
                  <a:lnTo>
                    <a:pt x="167304" y="54806"/>
                  </a:lnTo>
                  <a:lnTo>
                    <a:pt x="360568" y="103844"/>
                  </a:lnTo>
                  <a:lnTo>
                    <a:pt x="372106" y="282685"/>
                  </a:lnTo>
                  <a:lnTo>
                    <a:pt x="412490" y="565370"/>
                  </a:lnTo>
                  <a:lnTo>
                    <a:pt x="438451" y="735558"/>
                  </a:lnTo>
                  <a:lnTo>
                    <a:pt x="481719" y="1064396"/>
                  </a:lnTo>
                  <a:lnTo>
                    <a:pt x="522102" y="1220161"/>
                  </a:lnTo>
                  <a:lnTo>
                    <a:pt x="496141" y="1298044"/>
                  </a:lnTo>
                  <a:lnTo>
                    <a:pt x="473065" y="1332659"/>
                  </a:lnTo>
                  <a:lnTo>
                    <a:pt x="441335" y="1344197"/>
                  </a:lnTo>
                  <a:lnTo>
                    <a:pt x="409605" y="1341312"/>
                  </a:lnTo>
                  <a:lnTo>
                    <a:pt x="383644" y="1326890"/>
                  </a:lnTo>
                  <a:lnTo>
                    <a:pt x="265378" y="1188432"/>
                  </a:lnTo>
                  <a:lnTo>
                    <a:pt x="259609" y="1153817"/>
                  </a:lnTo>
                  <a:lnTo>
                    <a:pt x="21345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FC26713-C457-8C48-AC68-1C318DD06D03}"/>
                </a:ext>
              </a:extLst>
            </p:cNvPr>
            <p:cNvSpPr/>
            <p:nvPr/>
          </p:nvSpPr>
          <p:spPr>
            <a:xfrm>
              <a:off x="3951288" y="4724400"/>
              <a:ext cx="458787" cy="1058863"/>
            </a:xfrm>
            <a:custGeom>
              <a:avLst/>
              <a:gdLst>
                <a:gd name="connsiteX0" fmla="*/ 0 w 459682"/>
                <a:gd name="connsiteY0" fmla="*/ 864394 h 1059656"/>
                <a:gd name="connsiteX1" fmla="*/ 9525 w 459682"/>
                <a:gd name="connsiteY1" fmla="*/ 757238 h 1059656"/>
                <a:gd name="connsiteX2" fmla="*/ 16669 w 459682"/>
                <a:gd name="connsiteY2" fmla="*/ 731044 h 1059656"/>
                <a:gd name="connsiteX3" fmla="*/ 100012 w 459682"/>
                <a:gd name="connsiteY3" fmla="*/ 642938 h 1059656"/>
                <a:gd name="connsiteX4" fmla="*/ 180975 w 459682"/>
                <a:gd name="connsiteY4" fmla="*/ 552450 h 1059656"/>
                <a:gd name="connsiteX5" fmla="*/ 240506 w 459682"/>
                <a:gd name="connsiteY5" fmla="*/ 485775 h 1059656"/>
                <a:gd name="connsiteX6" fmla="*/ 266700 w 459682"/>
                <a:gd name="connsiteY6" fmla="*/ 435769 h 1059656"/>
                <a:gd name="connsiteX7" fmla="*/ 314325 w 459682"/>
                <a:gd name="connsiteY7" fmla="*/ 319088 h 1059656"/>
                <a:gd name="connsiteX8" fmla="*/ 340519 w 459682"/>
                <a:gd name="connsiteY8" fmla="*/ 247650 h 1059656"/>
                <a:gd name="connsiteX9" fmla="*/ 352425 w 459682"/>
                <a:gd name="connsiteY9" fmla="*/ 176213 h 1059656"/>
                <a:gd name="connsiteX10" fmla="*/ 364331 w 459682"/>
                <a:gd name="connsiteY10" fmla="*/ 100013 h 1059656"/>
                <a:gd name="connsiteX11" fmla="*/ 369094 w 459682"/>
                <a:gd name="connsiteY11" fmla="*/ 33338 h 1059656"/>
                <a:gd name="connsiteX12" fmla="*/ 371475 w 459682"/>
                <a:gd name="connsiteY12" fmla="*/ 11906 h 1059656"/>
                <a:gd name="connsiteX13" fmla="*/ 378619 w 459682"/>
                <a:gd name="connsiteY13" fmla="*/ 2381 h 1059656"/>
                <a:gd name="connsiteX14" fmla="*/ 392906 w 459682"/>
                <a:gd name="connsiteY14" fmla="*/ 0 h 1059656"/>
                <a:gd name="connsiteX15" fmla="*/ 409575 w 459682"/>
                <a:gd name="connsiteY15" fmla="*/ 7144 h 1059656"/>
                <a:gd name="connsiteX16" fmla="*/ 435769 w 459682"/>
                <a:gd name="connsiteY16" fmla="*/ 38100 h 1059656"/>
                <a:gd name="connsiteX17" fmla="*/ 442912 w 459682"/>
                <a:gd name="connsiteY17" fmla="*/ 97631 h 1059656"/>
                <a:gd name="connsiteX18" fmla="*/ 452437 w 459682"/>
                <a:gd name="connsiteY18" fmla="*/ 233363 h 1059656"/>
                <a:gd name="connsiteX19" fmla="*/ 459581 w 459682"/>
                <a:gd name="connsiteY19" fmla="*/ 350044 h 1059656"/>
                <a:gd name="connsiteX20" fmla="*/ 452437 w 459682"/>
                <a:gd name="connsiteY20" fmla="*/ 445294 h 1059656"/>
                <a:gd name="connsiteX21" fmla="*/ 440531 w 459682"/>
                <a:gd name="connsiteY21" fmla="*/ 528638 h 1059656"/>
                <a:gd name="connsiteX22" fmla="*/ 419100 w 459682"/>
                <a:gd name="connsiteY22" fmla="*/ 628650 h 1059656"/>
                <a:gd name="connsiteX23" fmla="*/ 383381 w 459682"/>
                <a:gd name="connsiteY23" fmla="*/ 733425 h 1059656"/>
                <a:gd name="connsiteX24" fmla="*/ 338137 w 459682"/>
                <a:gd name="connsiteY24" fmla="*/ 842963 h 1059656"/>
                <a:gd name="connsiteX25" fmla="*/ 285750 w 459682"/>
                <a:gd name="connsiteY25" fmla="*/ 935831 h 1059656"/>
                <a:gd name="connsiteX26" fmla="*/ 228600 w 459682"/>
                <a:gd name="connsiteY26" fmla="*/ 1000125 h 1059656"/>
                <a:gd name="connsiteX27" fmla="*/ 171450 w 459682"/>
                <a:gd name="connsiteY27" fmla="*/ 1047750 h 1059656"/>
                <a:gd name="connsiteX28" fmla="*/ 142875 w 459682"/>
                <a:gd name="connsiteY28" fmla="*/ 1057275 h 1059656"/>
                <a:gd name="connsiteX29" fmla="*/ 107156 w 459682"/>
                <a:gd name="connsiteY29" fmla="*/ 1059656 h 1059656"/>
                <a:gd name="connsiteX30" fmla="*/ 66675 w 459682"/>
                <a:gd name="connsiteY30" fmla="*/ 1050131 h 1059656"/>
                <a:gd name="connsiteX31" fmla="*/ 42862 w 459682"/>
                <a:gd name="connsiteY31" fmla="*/ 1031081 h 1059656"/>
                <a:gd name="connsiteX32" fmla="*/ 16669 w 459682"/>
                <a:gd name="connsiteY32" fmla="*/ 990600 h 1059656"/>
                <a:gd name="connsiteX33" fmla="*/ 7144 w 459682"/>
                <a:gd name="connsiteY33" fmla="*/ 947738 h 1059656"/>
                <a:gd name="connsiteX34" fmla="*/ 0 w 459682"/>
                <a:gd name="connsiteY34" fmla="*/ 864394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682" h="1059656">
                  <a:moveTo>
                    <a:pt x="0" y="864394"/>
                  </a:moveTo>
                  <a:lnTo>
                    <a:pt x="9525" y="757238"/>
                  </a:lnTo>
                  <a:lnTo>
                    <a:pt x="16669" y="731044"/>
                  </a:lnTo>
                  <a:lnTo>
                    <a:pt x="100012" y="642938"/>
                  </a:lnTo>
                  <a:lnTo>
                    <a:pt x="180975" y="552450"/>
                  </a:lnTo>
                  <a:lnTo>
                    <a:pt x="240506" y="485775"/>
                  </a:lnTo>
                  <a:lnTo>
                    <a:pt x="266700" y="435769"/>
                  </a:lnTo>
                  <a:lnTo>
                    <a:pt x="314325" y="319088"/>
                  </a:lnTo>
                  <a:lnTo>
                    <a:pt x="340519" y="247650"/>
                  </a:lnTo>
                  <a:lnTo>
                    <a:pt x="352425" y="176213"/>
                  </a:lnTo>
                  <a:lnTo>
                    <a:pt x="364331" y="100013"/>
                  </a:lnTo>
                  <a:lnTo>
                    <a:pt x="369094" y="33338"/>
                  </a:lnTo>
                  <a:lnTo>
                    <a:pt x="371475" y="11906"/>
                  </a:lnTo>
                  <a:lnTo>
                    <a:pt x="378619" y="2381"/>
                  </a:lnTo>
                  <a:lnTo>
                    <a:pt x="392906" y="0"/>
                  </a:lnTo>
                  <a:lnTo>
                    <a:pt x="409575" y="7144"/>
                  </a:lnTo>
                  <a:lnTo>
                    <a:pt x="435769" y="38100"/>
                  </a:lnTo>
                  <a:lnTo>
                    <a:pt x="442912" y="97631"/>
                  </a:lnTo>
                  <a:cubicBezTo>
                    <a:pt x="446143" y="142871"/>
                    <a:pt x="452437" y="188008"/>
                    <a:pt x="452437" y="233363"/>
                  </a:cubicBezTo>
                  <a:cubicBezTo>
                    <a:pt x="459682" y="346865"/>
                    <a:pt x="459581" y="307899"/>
                    <a:pt x="459581" y="350044"/>
                  </a:cubicBezTo>
                  <a:lnTo>
                    <a:pt x="452437" y="445294"/>
                  </a:lnTo>
                  <a:lnTo>
                    <a:pt x="440531" y="528638"/>
                  </a:lnTo>
                  <a:lnTo>
                    <a:pt x="419100" y="628650"/>
                  </a:lnTo>
                  <a:lnTo>
                    <a:pt x="383381" y="733425"/>
                  </a:lnTo>
                  <a:lnTo>
                    <a:pt x="338137" y="842963"/>
                  </a:lnTo>
                  <a:lnTo>
                    <a:pt x="285750" y="935831"/>
                  </a:lnTo>
                  <a:lnTo>
                    <a:pt x="228600" y="1000125"/>
                  </a:lnTo>
                  <a:lnTo>
                    <a:pt x="171450" y="1047750"/>
                  </a:lnTo>
                  <a:lnTo>
                    <a:pt x="142875" y="1057275"/>
                  </a:lnTo>
                  <a:lnTo>
                    <a:pt x="107156" y="1059656"/>
                  </a:lnTo>
                  <a:lnTo>
                    <a:pt x="66675" y="1050131"/>
                  </a:lnTo>
                  <a:lnTo>
                    <a:pt x="42862" y="1031081"/>
                  </a:lnTo>
                  <a:lnTo>
                    <a:pt x="16669" y="990600"/>
                  </a:lnTo>
                  <a:lnTo>
                    <a:pt x="7144" y="947738"/>
                  </a:lnTo>
                  <a:lnTo>
                    <a:pt x="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9A3A486-7236-6D43-AE87-CFE7167D8E92}"/>
                </a:ext>
              </a:extLst>
            </p:cNvPr>
            <p:cNvSpPr/>
            <p:nvPr/>
          </p:nvSpPr>
          <p:spPr>
            <a:xfrm>
              <a:off x="4765675" y="4840288"/>
              <a:ext cx="2438400" cy="1047750"/>
            </a:xfrm>
            <a:custGeom>
              <a:avLst/>
              <a:gdLst>
                <a:gd name="connsiteX0" fmla="*/ 762000 w 2438400"/>
                <a:gd name="connsiteY0" fmla="*/ 864394 h 1047750"/>
                <a:gd name="connsiteX1" fmla="*/ 592932 w 2438400"/>
                <a:gd name="connsiteY1" fmla="*/ 771525 h 1047750"/>
                <a:gd name="connsiteX2" fmla="*/ 490538 w 2438400"/>
                <a:gd name="connsiteY2" fmla="*/ 692944 h 1047750"/>
                <a:gd name="connsiteX3" fmla="*/ 378619 w 2438400"/>
                <a:gd name="connsiteY3" fmla="*/ 585788 h 1047750"/>
                <a:gd name="connsiteX4" fmla="*/ 252413 w 2438400"/>
                <a:gd name="connsiteY4" fmla="*/ 445294 h 1047750"/>
                <a:gd name="connsiteX5" fmla="*/ 161925 w 2438400"/>
                <a:gd name="connsiteY5" fmla="*/ 316707 h 1047750"/>
                <a:gd name="connsiteX6" fmla="*/ 76200 w 2438400"/>
                <a:gd name="connsiteY6" fmla="*/ 173832 h 1047750"/>
                <a:gd name="connsiteX7" fmla="*/ 26194 w 2438400"/>
                <a:gd name="connsiteY7" fmla="*/ 76200 h 1047750"/>
                <a:gd name="connsiteX8" fmla="*/ 2382 w 2438400"/>
                <a:gd name="connsiteY8" fmla="*/ 30957 h 1047750"/>
                <a:gd name="connsiteX9" fmla="*/ 0 w 2438400"/>
                <a:gd name="connsiteY9" fmla="*/ 14288 h 1047750"/>
                <a:gd name="connsiteX10" fmla="*/ 4763 w 2438400"/>
                <a:gd name="connsiteY10" fmla="*/ 0 h 1047750"/>
                <a:gd name="connsiteX11" fmla="*/ 26194 w 2438400"/>
                <a:gd name="connsiteY11" fmla="*/ 2382 h 1047750"/>
                <a:gd name="connsiteX12" fmla="*/ 47625 w 2438400"/>
                <a:gd name="connsiteY12" fmla="*/ 7144 h 1047750"/>
                <a:gd name="connsiteX13" fmla="*/ 102394 w 2438400"/>
                <a:gd name="connsiteY13" fmla="*/ 76200 h 1047750"/>
                <a:gd name="connsiteX14" fmla="*/ 195263 w 2438400"/>
                <a:gd name="connsiteY14" fmla="*/ 190500 h 1047750"/>
                <a:gd name="connsiteX15" fmla="*/ 273844 w 2438400"/>
                <a:gd name="connsiteY15" fmla="*/ 271463 h 1047750"/>
                <a:gd name="connsiteX16" fmla="*/ 359569 w 2438400"/>
                <a:gd name="connsiteY16" fmla="*/ 357188 h 1047750"/>
                <a:gd name="connsiteX17" fmla="*/ 452438 w 2438400"/>
                <a:gd name="connsiteY17" fmla="*/ 442913 h 1047750"/>
                <a:gd name="connsiteX18" fmla="*/ 564357 w 2438400"/>
                <a:gd name="connsiteY18" fmla="*/ 535782 h 1047750"/>
                <a:gd name="connsiteX19" fmla="*/ 695325 w 2438400"/>
                <a:gd name="connsiteY19" fmla="*/ 621507 h 1047750"/>
                <a:gd name="connsiteX20" fmla="*/ 809625 w 2438400"/>
                <a:gd name="connsiteY20" fmla="*/ 676275 h 1047750"/>
                <a:gd name="connsiteX21" fmla="*/ 931069 w 2438400"/>
                <a:gd name="connsiteY21" fmla="*/ 714375 h 1047750"/>
                <a:gd name="connsiteX22" fmla="*/ 1073944 w 2438400"/>
                <a:gd name="connsiteY22" fmla="*/ 747713 h 1047750"/>
                <a:gd name="connsiteX23" fmla="*/ 1250157 w 2438400"/>
                <a:gd name="connsiteY23" fmla="*/ 773907 h 1047750"/>
                <a:gd name="connsiteX24" fmla="*/ 1433513 w 2438400"/>
                <a:gd name="connsiteY24" fmla="*/ 790575 h 1047750"/>
                <a:gd name="connsiteX25" fmla="*/ 1640682 w 2438400"/>
                <a:gd name="connsiteY25" fmla="*/ 797719 h 1047750"/>
                <a:gd name="connsiteX26" fmla="*/ 1778794 w 2438400"/>
                <a:gd name="connsiteY26" fmla="*/ 795338 h 1047750"/>
                <a:gd name="connsiteX27" fmla="*/ 1831182 w 2438400"/>
                <a:gd name="connsiteY27" fmla="*/ 790575 h 1047750"/>
                <a:gd name="connsiteX28" fmla="*/ 1871663 w 2438400"/>
                <a:gd name="connsiteY28" fmla="*/ 778669 h 1047750"/>
                <a:gd name="connsiteX29" fmla="*/ 2178844 w 2438400"/>
                <a:gd name="connsiteY29" fmla="*/ 669132 h 1047750"/>
                <a:gd name="connsiteX30" fmla="*/ 2302669 w 2438400"/>
                <a:gd name="connsiteY30" fmla="*/ 716757 h 1047750"/>
                <a:gd name="connsiteX31" fmla="*/ 2390775 w 2438400"/>
                <a:gd name="connsiteY31" fmla="*/ 759619 h 1047750"/>
                <a:gd name="connsiteX32" fmla="*/ 2424113 w 2438400"/>
                <a:gd name="connsiteY32" fmla="*/ 785813 h 1047750"/>
                <a:gd name="connsiteX33" fmla="*/ 2438400 w 2438400"/>
                <a:gd name="connsiteY33" fmla="*/ 814388 h 1047750"/>
                <a:gd name="connsiteX34" fmla="*/ 2431257 w 2438400"/>
                <a:gd name="connsiteY34" fmla="*/ 852488 h 1047750"/>
                <a:gd name="connsiteX35" fmla="*/ 2390775 w 2438400"/>
                <a:gd name="connsiteY35" fmla="*/ 912019 h 1047750"/>
                <a:gd name="connsiteX36" fmla="*/ 2352675 w 2438400"/>
                <a:gd name="connsiteY36" fmla="*/ 952500 h 1047750"/>
                <a:gd name="connsiteX37" fmla="*/ 2264569 w 2438400"/>
                <a:gd name="connsiteY37" fmla="*/ 973932 h 1047750"/>
                <a:gd name="connsiteX38" fmla="*/ 2083594 w 2438400"/>
                <a:gd name="connsiteY38" fmla="*/ 1012032 h 1047750"/>
                <a:gd name="connsiteX39" fmla="*/ 1890713 w 2438400"/>
                <a:gd name="connsiteY39" fmla="*/ 1033463 h 1047750"/>
                <a:gd name="connsiteX40" fmla="*/ 1640682 w 2438400"/>
                <a:gd name="connsiteY40" fmla="*/ 1047750 h 1047750"/>
                <a:gd name="connsiteX41" fmla="*/ 1438275 w 2438400"/>
                <a:gd name="connsiteY41" fmla="*/ 1038225 h 1047750"/>
                <a:gd name="connsiteX42" fmla="*/ 1293019 w 2438400"/>
                <a:gd name="connsiteY42" fmla="*/ 1021557 h 1047750"/>
                <a:gd name="connsiteX43" fmla="*/ 1154907 w 2438400"/>
                <a:gd name="connsiteY43" fmla="*/ 995363 h 1047750"/>
                <a:gd name="connsiteX44" fmla="*/ 1028700 w 2438400"/>
                <a:gd name="connsiteY44" fmla="*/ 966788 h 1047750"/>
                <a:gd name="connsiteX45" fmla="*/ 914400 w 2438400"/>
                <a:gd name="connsiteY45" fmla="*/ 931069 h 1047750"/>
                <a:gd name="connsiteX46" fmla="*/ 762000 w 2438400"/>
                <a:gd name="connsiteY46" fmla="*/ 864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38400" h="1047750">
                  <a:moveTo>
                    <a:pt x="762000" y="864394"/>
                  </a:moveTo>
                  <a:lnTo>
                    <a:pt x="592932" y="771525"/>
                  </a:lnTo>
                  <a:lnTo>
                    <a:pt x="490538" y="692944"/>
                  </a:lnTo>
                  <a:lnTo>
                    <a:pt x="378619" y="585788"/>
                  </a:lnTo>
                  <a:lnTo>
                    <a:pt x="252413" y="445294"/>
                  </a:lnTo>
                  <a:lnTo>
                    <a:pt x="161925" y="316707"/>
                  </a:lnTo>
                  <a:lnTo>
                    <a:pt x="76200" y="173832"/>
                  </a:lnTo>
                  <a:lnTo>
                    <a:pt x="26194" y="76200"/>
                  </a:lnTo>
                  <a:lnTo>
                    <a:pt x="2382" y="30957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6194" y="2382"/>
                  </a:lnTo>
                  <a:lnTo>
                    <a:pt x="47625" y="7144"/>
                  </a:lnTo>
                  <a:lnTo>
                    <a:pt x="102394" y="76200"/>
                  </a:lnTo>
                  <a:lnTo>
                    <a:pt x="195263" y="190500"/>
                  </a:lnTo>
                  <a:lnTo>
                    <a:pt x="273844" y="271463"/>
                  </a:lnTo>
                  <a:lnTo>
                    <a:pt x="359569" y="357188"/>
                  </a:lnTo>
                  <a:lnTo>
                    <a:pt x="452438" y="442913"/>
                  </a:lnTo>
                  <a:lnTo>
                    <a:pt x="564357" y="535782"/>
                  </a:lnTo>
                  <a:lnTo>
                    <a:pt x="695325" y="621507"/>
                  </a:lnTo>
                  <a:lnTo>
                    <a:pt x="809625" y="676275"/>
                  </a:lnTo>
                  <a:lnTo>
                    <a:pt x="931069" y="714375"/>
                  </a:lnTo>
                  <a:lnTo>
                    <a:pt x="1073944" y="747713"/>
                  </a:lnTo>
                  <a:lnTo>
                    <a:pt x="1250157" y="773907"/>
                  </a:lnTo>
                  <a:lnTo>
                    <a:pt x="1433513" y="790575"/>
                  </a:lnTo>
                  <a:lnTo>
                    <a:pt x="1640682" y="797719"/>
                  </a:lnTo>
                  <a:lnTo>
                    <a:pt x="1778794" y="795338"/>
                  </a:lnTo>
                  <a:lnTo>
                    <a:pt x="1831182" y="790575"/>
                  </a:lnTo>
                  <a:lnTo>
                    <a:pt x="1871663" y="778669"/>
                  </a:lnTo>
                  <a:lnTo>
                    <a:pt x="2178844" y="669132"/>
                  </a:lnTo>
                  <a:lnTo>
                    <a:pt x="2302669" y="716757"/>
                  </a:lnTo>
                  <a:lnTo>
                    <a:pt x="2390775" y="759619"/>
                  </a:lnTo>
                  <a:lnTo>
                    <a:pt x="2424113" y="785813"/>
                  </a:lnTo>
                  <a:lnTo>
                    <a:pt x="2438400" y="814388"/>
                  </a:lnTo>
                  <a:lnTo>
                    <a:pt x="2431257" y="852488"/>
                  </a:lnTo>
                  <a:lnTo>
                    <a:pt x="2390775" y="912019"/>
                  </a:lnTo>
                  <a:lnTo>
                    <a:pt x="2352675" y="952500"/>
                  </a:lnTo>
                  <a:lnTo>
                    <a:pt x="2264569" y="973932"/>
                  </a:lnTo>
                  <a:lnTo>
                    <a:pt x="2083594" y="1012032"/>
                  </a:lnTo>
                  <a:lnTo>
                    <a:pt x="1890713" y="1033463"/>
                  </a:lnTo>
                  <a:lnTo>
                    <a:pt x="1640682" y="1047750"/>
                  </a:lnTo>
                  <a:lnTo>
                    <a:pt x="1438275" y="1038225"/>
                  </a:lnTo>
                  <a:lnTo>
                    <a:pt x="1293019" y="1021557"/>
                  </a:lnTo>
                  <a:lnTo>
                    <a:pt x="1154907" y="995363"/>
                  </a:lnTo>
                  <a:lnTo>
                    <a:pt x="1028700" y="966788"/>
                  </a:lnTo>
                  <a:lnTo>
                    <a:pt x="914400" y="931069"/>
                  </a:lnTo>
                  <a:lnTo>
                    <a:pt x="76200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9131955-6913-F24D-BB50-169C5240ECD2}"/>
                </a:ext>
              </a:extLst>
            </p:cNvPr>
            <p:cNvSpPr/>
            <p:nvPr/>
          </p:nvSpPr>
          <p:spPr>
            <a:xfrm>
              <a:off x="5386388" y="4519613"/>
              <a:ext cx="495300" cy="644525"/>
            </a:xfrm>
            <a:custGeom>
              <a:avLst/>
              <a:gdLst>
                <a:gd name="connsiteX0" fmla="*/ 145256 w 495300"/>
                <a:gd name="connsiteY0" fmla="*/ 397668 h 645318"/>
                <a:gd name="connsiteX1" fmla="*/ 100012 w 495300"/>
                <a:gd name="connsiteY1" fmla="*/ 319087 h 645318"/>
                <a:gd name="connsiteX2" fmla="*/ 59531 w 495300"/>
                <a:gd name="connsiteY2" fmla="*/ 226218 h 645318"/>
                <a:gd name="connsiteX3" fmla="*/ 28575 w 495300"/>
                <a:gd name="connsiteY3" fmla="*/ 138112 h 645318"/>
                <a:gd name="connsiteX4" fmla="*/ 7143 w 495300"/>
                <a:gd name="connsiteY4" fmla="*/ 64293 h 645318"/>
                <a:gd name="connsiteX5" fmla="*/ 0 w 495300"/>
                <a:gd name="connsiteY5" fmla="*/ 33337 h 645318"/>
                <a:gd name="connsiteX6" fmla="*/ 0 w 495300"/>
                <a:gd name="connsiteY6" fmla="*/ 11906 h 645318"/>
                <a:gd name="connsiteX7" fmla="*/ 7143 w 495300"/>
                <a:gd name="connsiteY7" fmla="*/ 4762 h 645318"/>
                <a:gd name="connsiteX8" fmla="*/ 21431 w 495300"/>
                <a:gd name="connsiteY8" fmla="*/ 0 h 645318"/>
                <a:gd name="connsiteX9" fmla="*/ 40481 w 495300"/>
                <a:gd name="connsiteY9" fmla="*/ 9525 h 645318"/>
                <a:gd name="connsiteX10" fmla="*/ 66675 w 495300"/>
                <a:gd name="connsiteY10" fmla="*/ 52387 h 645318"/>
                <a:gd name="connsiteX11" fmla="*/ 114300 w 495300"/>
                <a:gd name="connsiteY11" fmla="*/ 126206 h 645318"/>
                <a:gd name="connsiteX12" fmla="*/ 159543 w 495300"/>
                <a:gd name="connsiteY12" fmla="*/ 176212 h 645318"/>
                <a:gd name="connsiteX13" fmla="*/ 197643 w 495300"/>
                <a:gd name="connsiteY13" fmla="*/ 207168 h 645318"/>
                <a:gd name="connsiteX14" fmla="*/ 242887 w 495300"/>
                <a:gd name="connsiteY14" fmla="*/ 223837 h 645318"/>
                <a:gd name="connsiteX15" fmla="*/ 490537 w 495300"/>
                <a:gd name="connsiteY15" fmla="*/ 545306 h 645318"/>
                <a:gd name="connsiteX16" fmla="*/ 495300 w 495300"/>
                <a:gd name="connsiteY16" fmla="*/ 600075 h 645318"/>
                <a:gd name="connsiteX17" fmla="*/ 488156 w 495300"/>
                <a:gd name="connsiteY17" fmla="*/ 626268 h 645318"/>
                <a:gd name="connsiteX18" fmla="*/ 473868 w 495300"/>
                <a:gd name="connsiteY18" fmla="*/ 638175 h 645318"/>
                <a:gd name="connsiteX19" fmla="*/ 452437 w 495300"/>
                <a:gd name="connsiteY19" fmla="*/ 645318 h 645318"/>
                <a:gd name="connsiteX20" fmla="*/ 416718 w 495300"/>
                <a:gd name="connsiteY20" fmla="*/ 645318 h 645318"/>
                <a:gd name="connsiteX21" fmla="*/ 364331 w 495300"/>
                <a:gd name="connsiteY21" fmla="*/ 631031 h 645318"/>
                <a:gd name="connsiteX22" fmla="*/ 307181 w 495300"/>
                <a:gd name="connsiteY22" fmla="*/ 597693 h 645318"/>
                <a:gd name="connsiteX23" fmla="*/ 271462 w 495300"/>
                <a:gd name="connsiteY23" fmla="*/ 566737 h 645318"/>
                <a:gd name="connsiteX24" fmla="*/ 226218 w 495300"/>
                <a:gd name="connsiteY24" fmla="*/ 519112 h 645318"/>
                <a:gd name="connsiteX25" fmla="*/ 145256 w 495300"/>
                <a:gd name="connsiteY25" fmla="*/ 39766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5300" h="645318">
                  <a:moveTo>
                    <a:pt x="145256" y="397668"/>
                  </a:moveTo>
                  <a:lnTo>
                    <a:pt x="100012" y="319087"/>
                  </a:lnTo>
                  <a:lnTo>
                    <a:pt x="59531" y="226218"/>
                  </a:lnTo>
                  <a:lnTo>
                    <a:pt x="28575" y="138112"/>
                  </a:lnTo>
                  <a:lnTo>
                    <a:pt x="7143" y="64293"/>
                  </a:lnTo>
                  <a:lnTo>
                    <a:pt x="0" y="33337"/>
                  </a:lnTo>
                  <a:lnTo>
                    <a:pt x="0" y="11906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40481" y="9525"/>
                  </a:lnTo>
                  <a:lnTo>
                    <a:pt x="66675" y="52387"/>
                  </a:lnTo>
                  <a:lnTo>
                    <a:pt x="114300" y="126206"/>
                  </a:lnTo>
                  <a:lnTo>
                    <a:pt x="159543" y="176212"/>
                  </a:lnTo>
                  <a:lnTo>
                    <a:pt x="197643" y="207168"/>
                  </a:lnTo>
                  <a:lnTo>
                    <a:pt x="242887" y="223837"/>
                  </a:lnTo>
                  <a:lnTo>
                    <a:pt x="490537" y="545306"/>
                  </a:lnTo>
                  <a:lnTo>
                    <a:pt x="495300" y="600075"/>
                  </a:lnTo>
                  <a:lnTo>
                    <a:pt x="488156" y="626268"/>
                  </a:lnTo>
                  <a:lnTo>
                    <a:pt x="473868" y="638175"/>
                  </a:lnTo>
                  <a:lnTo>
                    <a:pt x="452437" y="645318"/>
                  </a:lnTo>
                  <a:lnTo>
                    <a:pt x="416718" y="645318"/>
                  </a:lnTo>
                  <a:lnTo>
                    <a:pt x="364331" y="631031"/>
                  </a:lnTo>
                  <a:lnTo>
                    <a:pt x="307181" y="597693"/>
                  </a:lnTo>
                  <a:lnTo>
                    <a:pt x="271462" y="566737"/>
                  </a:lnTo>
                  <a:lnTo>
                    <a:pt x="226218" y="519112"/>
                  </a:lnTo>
                  <a:lnTo>
                    <a:pt x="145256" y="397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AA569E7-672D-8141-9082-DFEAAA7506AF}"/>
                </a:ext>
              </a:extLst>
            </p:cNvPr>
            <p:cNvSpPr/>
            <p:nvPr/>
          </p:nvSpPr>
          <p:spPr>
            <a:xfrm>
              <a:off x="6586538" y="4373563"/>
              <a:ext cx="614362" cy="762000"/>
            </a:xfrm>
            <a:custGeom>
              <a:avLst/>
              <a:gdLst>
                <a:gd name="connsiteX0" fmla="*/ 361950 w 614362"/>
                <a:gd name="connsiteY0" fmla="*/ 550069 h 762000"/>
                <a:gd name="connsiteX1" fmla="*/ 340518 w 614362"/>
                <a:gd name="connsiteY1" fmla="*/ 452438 h 762000"/>
                <a:gd name="connsiteX2" fmla="*/ 314325 w 614362"/>
                <a:gd name="connsiteY2" fmla="*/ 385763 h 762000"/>
                <a:gd name="connsiteX3" fmla="*/ 269081 w 614362"/>
                <a:gd name="connsiteY3" fmla="*/ 309563 h 762000"/>
                <a:gd name="connsiteX4" fmla="*/ 207168 w 614362"/>
                <a:gd name="connsiteY4" fmla="*/ 228600 h 762000"/>
                <a:gd name="connsiteX5" fmla="*/ 147637 w 614362"/>
                <a:gd name="connsiteY5" fmla="*/ 164307 h 762000"/>
                <a:gd name="connsiteX6" fmla="*/ 71437 w 614362"/>
                <a:gd name="connsiteY6" fmla="*/ 97632 h 762000"/>
                <a:gd name="connsiteX7" fmla="*/ 19050 w 614362"/>
                <a:gd name="connsiteY7" fmla="*/ 50007 h 762000"/>
                <a:gd name="connsiteX8" fmla="*/ 0 w 614362"/>
                <a:gd name="connsiteY8" fmla="*/ 30957 h 762000"/>
                <a:gd name="connsiteX9" fmla="*/ 0 w 614362"/>
                <a:gd name="connsiteY9" fmla="*/ 19050 h 762000"/>
                <a:gd name="connsiteX10" fmla="*/ 0 w 614362"/>
                <a:gd name="connsiteY10" fmla="*/ 9525 h 762000"/>
                <a:gd name="connsiteX11" fmla="*/ 4762 w 614362"/>
                <a:gd name="connsiteY11" fmla="*/ 0 h 762000"/>
                <a:gd name="connsiteX12" fmla="*/ 28575 w 614362"/>
                <a:gd name="connsiteY12" fmla="*/ 0 h 762000"/>
                <a:gd name="connsiteX13" fmla="*/ 78581 w 614362"/>
                <a:gd name="connsiteY13" fmla="*/ 11907 h 762000"/>
                <a:gd name="connsiteX14" fmla="*/ 195262 w 614362"/>
                <a:gd name="connsiteY14" fmla="*/ 76200 h 762000"/>
                <a:gd name="connsiteX15" fmla="*/ 338137 w 614362"/>
                <a:gd name="connsiteY15" fmla="*/ 166688 h 762000"/>
                <a:gd name="connsiteX16" fmla="*/ 457200 w 614362"/>
                <a:gd name="connsiteY16" fmla="*/ 259557 h 762000"/>
                <a:gd name="connsiteX17" fmla="*/ 507206 w 614362"/>
                <a:gd name="connsiteY17" fmla="*/ 311944 h 762000"/>
                <a:gd name="connsiteX18" fmla="*/ 542925 w 614362"/>
                <a:gd name="connsiteY18" fmla="*/ 366713 h 762000"/>
                <a:gd name="connsiteX19" fmla="*/ 571500 w 614362"/>
                <a:gd name="connsiteY19" fmla="*/ 419100 h 762000"/>
                <a:gd name="connsiteX20" fmla="*/ 590550 w 614362"/>
                <a:gd name="connsiteY20" fmla="*/ 461963 h 762000"/>
                <a:gd name="connsiteX21" fmla="*/ 607218 w 614362"/>
                <a:gd name="connsiteY21" fmla="*/ 528638 h 762000"/>
                <a:gd name="connsiteX22" fmla="*/ 614362 w 614362"/>
                <a:gd name="connsiteY22" fmla="*/ 569119 h 762000"/>
                <a:gd name="connsiteX23" fmla="*/ 614362 w 614362"/>
                <a:gd name="connsiteY23" fmla="*/ 626269 h 762000"/>
                <a:gd name="connsiteX24" fmla="*/ 604837 w 614362"/>
                <a:gd name="connsiteY24" fmla="*/ 673894 h 762000"/>
                <a:gd name="connsiteX25" fmla="*/ 581025 w 614362"/>
                <a:gd name="connsiteY25" fmla="*/ 719138 h 762000"/>
                <a:gd name="connsiteX26" fmla="*/ 552450 w 614362"/>
                <a:gd name="connsiteY26" fmla="*/ 747713 h 762000"/>
                <a:gd name="connsiteX27" fmla="*/ 528637 w 614362"/>
                <a:gd name="connsiteY27" fmla="*/ 759619 h 762000"/>
                <a:gd name="connsiteX28" fmla="*/ 492918 w 614362"/>
                <a:gd name="connsiteY28" fmla="*/ 762000 h 762000"/>
                <a:gd name="connsiteX29" fmla="*/ 459581 w 614362"/>
                <a:gd name="connsiteY29" fmla="*/ 740569 h 762000"/>
                <a:gd name="connsiteX30" fmla="*/ 428625 w 614362"/>
                <a:gd name="connsiteY30" fmla="*/ 707232 h 762000"/>
                <a:gd name="connsiteX31" fmla="*/ 400050 w 614362"/>
                <a:gd name="connsiteY31" fmla="*/ 661988 h 762000"/>
                <a:gd name="connsiteX32" fmla="*/ 361950 w 614362"/>
                <a:gd name="connsiteY32" fmla="*/ 55006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4362" h="762000">
                  <a:moveTo>
                    <a:pt x="361950" y="550069"/>
                  </a:moveTo>
                  <a:lnTo>
                    <a:pt x="340518" y="452438"/>
                  </a:lnTo>
                  <a:lnTo>
                    <a:pt x="314325" y="385763"/>
                  </a:lnTo>
                  <a:lnTo>
                    <a:pt x="269081" y="309563"/>
                  </a:lnTo>
                  <a:lnTo>
                    <a:pt x="207168" y="228600"/>
                  </a:lnTo>
                  <a:lnTo>
                    <a:pt x="147637" y="164307"/>
                  </a:lnTo>
                  <a:lnTo>
                    <a:pt x="71437" y="97632"/>
                  </a:lnTo>
                  <a:lnTo>
                    <a:pt x="19050" y="50007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8575" y="0"/>
                  </a:lnTo>
                  <a:lnTo>
                    <a:pt x="78581" y="11907"/>
                  </a:lnTo>
                  <a:lnTo>
                    <a:pt x="195262" y="76200"/>
                  </a:lnTo>
                  <a:lnTo>
                    <a:pt x="338137" y="166688"/>
                  </a:lnTo>
                  <a:lnTo>
                    <a:pt x="457200" y="259557"/>
                  </a:lnTo>
                  <a:lnTo>
                    <a:pt x="507206" y="311944"/>
                  </a:lnTo>
                  <a:lnTo>
                    <a:pt x="542925" y="366713"/>
                  </a:lnTo>
                  <a:lnTo>
                    <a:pt x="571500" y="419100"/>
                  </a:lnTo>
                  <a:lnTo>
                    <a:pt x="590550" y="461963"/>
                  </a:lnTo>
                  <a:lnTo>
                    <a:pt x="607218" y="528638"/>
                  </a:lnTo>
                  <a:lnTo>
                    <a:pt x="614362" y="569119"/>
                  </a:lnTo>
                  <a:lnTo>
                    <a:pt x="614362" y="626269"/>
                  </a:lnTo>
                  <a:lnTo>
                    <a:pt x="604837" y="673894"/>
                  </a:lnTo>
                  <a:lnTo>
                    <a:pt x="581025" y="719138"/>
                  </a:lnTo>
                  <a:lnTo>
                    <a:pt x="552450" y="747713"/>
                  </a:lnTo>
                  <a:lnTo>
                    <a:pt x="528637" y="759619"/>
                  </a:lnTo>
                  <a:lnTo>
                    <a:pt x="492918" y="762000"/>
                  </a:lnTo>
                  <a:lnTo>
                    <a:pt x="459581" y="740569"/>
                  </a:lnTo>
                  <a:lnTo>
                    <a:pt x="428625" y="707232"/>
                  </a:lnTo>
                  <a:lnTo>
                    <a:pt x="400050" y="661988"/>
                  </a:lnTo>
                  <a:lnTo>
                    <a:pt x="361950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F8BC7C8-FBA9-064E-BA3E-3F6CCC22E945}"/>
                </a:ext>
              </a:extLst>
            </p:cNvPr>
            <p:cNvSpPr/>
            <p:nvPr/>
          </p:nvSpPr>
          <p:spPr>
            <a:xfrm rot="16200000">
              <a:off x="1943894" y="2035969"/>
              <a:ext cx="2384425" cy="1503363"/>
            </a:xfrm>
            <a:custGeom>
              <a:avLst/>
              <a:gdLst>
                <a:gd name="connsiteX0" fmla="*/ 700087 w 2383631"/>
                <a:gd name="connsiteY0" fmla="*/ 654843 h 1502568"/>
                <a:gd name="connsiteX1" fmla="*/ 526256 w 2383631"/>
                <a:gd name="connsiteY1" fmla="*/ 528637 h 1502568"/>
                <a:gd name="connsiteX2" fmla="*/ 366712 w 2383631"/>
                <a:gd name="connsiteY2" fmla="*/ 404812 h 1502568"/>
                <a:gd name="connsiteX3" fmla="*/ 183356 w 2383631"/>
                <a:gd name="connsiteY3" fmla="*/ 242887 h 1502568"/>
                <a:gd name="connsiteX4" fmla="*/ 28575 w 2383631"/>
                <a:gd name="connsiteY4" fmla="*/ 88106 h 1502568"/>
                <a:gd name="connsiteX5" fmla="*/ 14287 w 2383631"/>
                <a:gd name="connsiteY5" fmla="*/ 69056 h 1502568"/>
                <a:gd name="connsiteX6" fmla="*/ 4762 w 2383631"/>
                <a:gd name="connsiteY6" fmla="*/ 47625 h 1502568"/>
                <a:gd name="connsiteX7" fmla="*/ 0 w 2383631"/>
                <a:gd name="connsiteY7" fmla="*/ 28575 h 1502568"/>
                <a:gd name="connsiteX8" fmla="*/ 2381 w 2383631"/>
                <a:gd name="connsiteY8" fmla="*/ 11906 h 1502568"/>
                <a:gd name="connsiteX9" fmla="*/ 9525 w 2383631"/>
                <a:gd name="connsiteY9" fmla="*/ 2381 h 1502568"/>
                <a:gd name="connsiteX10" fmla="*/ 33337 w 2383631"/>
                <a:gd name="connsiteY10" fmla="*/ 0 h 1502568"/>
                <a:gd name="connsiteX11" fmla="*/ 73819 w 2383631"/>
                <a:gd name="connsiteY11" fmla="*/ 21431 h 1502568"/>
                <a:gd name="connsiteX12" fmla="*/ 321469 w 2383631"/>
                <a:gd name="connsiteY12" fmla="*/ 195262 h 1502568"/>
                <a:gd name="connsiteX13" fmla="*/ 538162 w 2383631"/>
                <a:gd name="connsiteY13" fmla="*/ 338137 h 1502568"/>
                <a:gd name="connsiteX14" fmla="*/ 892969 w 2383631"/>
                <a:gd name="connsiteY14" fmla="*/ 557212 h 1502568"/>
                <a:gd name="connsiteX15" fmla="*/ 1250156 w 2383631"/>
                <a:gd name="connsiteY15" fmla="*/ 766762 h 1502568"/>
                <a:gd name="connsiteX16" fmla="*/ 1497806 w 2383631"/>
                <a:gd name="connsiteY16" fmla="*/ 890587 h 1502568"/>
                <a:gd name="connsiteX17" fmla="*/ 1764506 w 2383631"/>
                <a:gd name="connsiteY17" fmla="*/ 1007268 h 1502568"/>
                <a:gd name="connsiteX18" fmla="*/ 2000250 w 2383631"/>
                <a:gd name="connsiteY18" fmla="*/ 1104900 h 1502568"/>
                <a:gd name="connsiteX19" fmla="*/ 2064544 w 2383631"/>
                <a:gd name="connsiteY19" fmla="*/ 1123950 h 1502568"/>
                <a:gd name="connsiteX20" fmla="*/ 2105025 w 2383631"/>
                <a:gd name="connsiteY20" fmla="*/ 1131093 h 1502568"/>
                <a:gd name="connsiteX21" fmla="*/ 2140744 w 2383631"/>
                <a:gd name="connsiteY21" fmla="*/ 1133475 h 1502568"/>
                <a:gd name="connsiteX22" fmla="*/ 2178844 w 2383631"/>
                <a:gd name="connsiteY22" fmla="*/ 1121568 h 1502568"/>
                <a:gd name="connsiteX23" fmla="*/ 2235994 w 2383631"/>
                <a:gd name="connsiteY23" fmla="*/ 1095375 h 1502568"/>
                <a:gd name="connsiteX24" fmla="*/ 2274094 w 2383631"/>
                <a:gd name="connsiteY24" fmla="*/ 1066800 h 1502568"/>
                <a:gd name="connsiteX25" fmla="*/ 2307431 w 2383631"/>
                <a:gd name="connsiteY25" fmla="*/ 1023937 h 1502568"/>
                <a:gd name="connsiteX26" fmla="*/ 2316956 w 2383631"/>
                <a:gd name="connsiteY26" fmla="*/ 995362 h 1502568"/>
                <a:gd name="connsiteX27" fmla="*/ 2328862 w 2383631"/>
                <a:gd name="connsiteY27" fmla="*/ 978693 h 1502568"/>
                <a:gd name="connsiteX28" fmla="*/ 2350294 w 2383631"/>
                <a:gd name="connsiteY28" fmla="*/ 966787 h 1502568"/>
                <a:gd name="connsiteX29" fmla="*/ 2364581 w 2383631"/>
                <a:gd name="connsiteY29" fmla="*/ 969168 h 1502568"/>
                <a:gd name="connsiteX30" fmla="*/ 2376487 w 2383631"/>
                <a:gd name="connsiteY30" fmla="*/ 976312 h 1502568"/>
                <a:gd name="connsiteX31" fmla="*/ 2383631 w 2383631"/>
                <a:gd name="connsiteY31" fmla="*/ 1000125 h 1502568"/>
                <a:gd name="connsiteX32" fmla="*/ 2378869 w 2383631"/>
                <a:gd name="connsiteY32" fmla="*/ 1059656 h 1502568"/>
                <a:gd name="connsiteX33" fmla="*/ 2359819 w 2383631"/>
                <a:gd name="connsiteY33" fmla="*/ 1140618 h 1502568"/>
                <a:gd name="connsiteX34" fmla="*/ 2336006 w 2383631"/>
                <a:gd name="connsiteY34" fmla="*/ 1202531 h 1502568"/>
                <a:gd name="connsiteX35" fmla="*/ 2290762 w 2383631"/>
                <a:gd name="connsiteY35" fmla="*/ 1273968 h 1502568"/>
                <a:gd name="connsiteX36" fmla="*/ 2197894 w 2383631"/>
                <a:gd name="connsiteY36" fmla="*/ 1383506 h 1502568"/>
                <a:gd name="connsiteX37" fmla="*/ 2133600 w 2383631"/>
                <a:gd name="connsiteY37" fmla="*/ 1450181 h 1502568"/>
                <a:gd name="connsiteX38" fmla="*/ 2071687 w 2383631"/>
                <a:gd name="connsiteY38" fmla="*/ 1495425 h 1502568"/>
                <a:gd name="connsiteX39" fmla="*/ 2035969 w 2383631"/>
                <a:gd name="connsiteY39" fmla="*/ 1502568 h 1502568"/>
                <a:gd name="connsiteX40" fmla="*/ 2009775 w 2383631"/>
                <a:gd name="connsiteY40" fmla="*/ 1500187 h 1502568"/>
                <a:gd name="connsiteX41" fmla="*/ 1981200 w 2383631"/>
                <a:gd name="connsiteY41" fmla="*/ 1485900 h 1502568"/>
                <a:gd name="connsiteX42" fmla="*/ 1950244 w 2383631"/>
                <a:gd name="connsiteY42" fmla="*/ 1450181 h 1502568"/>
                <a:gd name="connsiteX43" fmla="*/ 1933575 w 2383631"/>
                <a:gd name="connsiteY43" fmla="*/ 1423987 h 1502568"/>
                <a:gd name="connsiteX44" fmla="*/ 1635919 w 2383631"/>
                <a:gd name="connsiteY44" fmla="*/ 1259681 h 1502568"/>
                <a:gd name="connsiteX45" fmla="*/ 1290637 w 2383631"/>
                <a:gd name="connsiteY45" fmla="*/ 1054893 h 1502568"/>
                <a:gd name="connsiteX46" fmla="*/ 1121569 w 2383631"/>
                <a:gd name="connsiteY46" fmla="*/ 952500 h 1502568"/>
                <a:gd name="connsiteX47" fmla="*/ 881062 w 2383631"/>
                <a:gd name="connsiteY47" fmla="*/ 785812 h 1502568"/>
                <a:gd name="connsiteX48" fmla="*/ 700087 w 2383631"/>
                <a:gd name="connsiteY48" fmla="*/ 654843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631" h="1502568">
                  <a:moveTo>
                    <a:pt x="700087" y="654843"/>
                  </a:moveTo>
                  <a:lnTo>
                    <a:pt x="526256" y="528637"/>
                  </a:lnTo>
                  <a:lnTo>
                    <a:pt x="366712" y="404812"/>
                  </a:lnTo>
                  <a:lnTo>
                    <a:pt x="183356" y="242887"/>
                  </a:lnTo>
                  <a:lnTo>
                    <a:pt x="28575" y="88106"/>
                  </a:lnTo>
                  <a:lnTo>
                    <a:pt x="14287" y="69056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73819" y="21431"/>
                  </a:lnTo>
                  <a:lnTo>
                    <a:pt x="321469" y="195262"/>
                  </a:lnTo>
                  <a:lnTo>
                    <a:pt x="538162" y="338137"/>
                  </a:lnTo>
                  <a:lnTo>
                    <a:pt x="892969" y="557212"/>
                  </a:lnTo>
                  <a:lnTo>
                    <a:pt x="1250156" y="766762"/>
                  </a:lnTo>
                  <a:lnTo>
                    <a:pt x="1497806" y="890587"/>
                  </a:lnTo>
                  <a:lnTo>
                    <a:pt x="1764506" y="1007268"/>
                  </a:lnTo>
                  <a:lnTo>
                    <a:pt x="2000250" y="1104900"/>
                  </a:lnTo>
                  <a:lnTo>
                    <a:pt x="2064544" y="1123950"/>
                  </a:lnTo>
                  <a:lnTo>
                    <a:pt x="2105025" y="1131093"/>
                  </a:lnTo>
                  <a:lnTo>
                    <a:pt x="2140744" y="1133475"/>
                  </a:lnTo>
                  <a:lnTo>
                    <a:pt x="2178844" y="1121568"/>
                  </a:lnTo>
                  <a:lnTo>
                    <a:pt x="2235994" y="1095375"/>
                  </a:lnTo>
                  <a:lnTo>
                    <a:pt x="2274094" y="1066800"/>
                  </a:lnTo>
                  <a:lnTo>
                    <a:pt x="2307431" y="1023937"/>
                  </a:lnTo>
                  <a:lnTo>
                    <a:pt x="2316956" y="995362"/>
                  </a:lnTo>
                  <a:lnTo>
                    <a:pt x="2328862" y="978693"/>
                  </a:lnTo>
                  <a:lnTo>
                    <a:pt x="2350294" y="966787"/>
                  </a:lnTo>
                  <a:lnTo>
                    <a:pt x="2364581" y="969168"/>
                  </a:lnTo>
                  <a:lnTo>
                    <a:pt x="2376487" y="976312"/>
                  </a:lnTo>
                  <a:lnTo>
                    <a:pt x="2383631" y="1000125"/>
                  </a:lnTo>
                  <a:cubicBezTo>
                    <a:pt x="2378803" y="1058066"/>
                    <a:pt x="2378869" y="1038159"/>
                    <a:pt x="2378869" y="1059656"/>
                  </a:cubicBezTo>
                  <a:lnTo>
                    <a:pt x="2359819" y="1140618"/>
                  </a:lnTo>
                  <a:lnTo>
                    <a:pt x="2336006" y="1202531"/>
                  </a:lnTo>
                  <a:lnTo>
                    <a:pt x="2290762" y="1273968"/>
                  </a:lnTo>
                  <a:lnTo>
                    <a:pt x="2197894" y="1383506"/>
                  </a:lnTo>
                  <a:lnTo>
                    <a:pt x="2133600" y="1450181"/>
                  </a:lnTo>
                  <a:lnTo>
                    <a:pt x="2071687" y="1495425"/>
                  </a:lnTo>
                  <a:lnTo>
                    <a:pt x="2035969" y="1502568"/>
                  </a:lnTo>
                  <a:lnTo>
                    <a:pt x="2009775" y="1500187"/>
                  </a:lnTo>
                  <a:cubicBezTo>
                    <a:pt x="1982559" y="1487817"/>
                    <a:pt x="1990363" y="1495063"/>
                    <a:pt x="1981200" y="1485900"/>
                  </a:cubicBezTo>
                  <a:lnTo>
                    <a:pt x="1950244" y="1450181"/>
                  </a:lnTo>
                  <a:lnTo>
                    <a:pt x="1933575" y="1423987"/>
                  </a:lnTo>
                  <a:lnTo>
                    <a:pt x="1635919" y="1259681"/>
                  </a:lnTo>
                  <a:lnTo>
                    <a:pt x="1290637" y="1054893"/>
                  </a:lnTo>
                  <a:lnTo>
                    <a:pt x="1121569" y="952500"/>
                  </a:lnTo>
                  <a:lnTo>
                    <a:pt x="881062" y="785812"/>
                  </a:lnTo>
                  <a:lnTo>
                    <a:pt x="70008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1DF8D4E2-3F73-4A47-AD36-0F98B710C014}"/>
                </a:ext>
              </a:extLst>
            </p:cNvPr>
            <p:cNvSpPr/>
            <p:nvPr/>
          </p:nvSpPr>
          <p:spPr>
            <a:xfrm rot="16200000">
              <a:off x="1779588" y="4103688"/>
              <a:ext cx="2981325" cy="403225"/>
            </a:xfrm>
            <a:custGeom>
              <a:avLst/>
              <a:gdLst>
                <a:gd name="connsiteX0" fmla="*/ 1432384 w 2981050"/>
                <a:gd name="connsiteY0" fmla="*/ 383202 h 404344"/>
                <a:gd name="connsiteX1" fmla="*/ 998969 w 2981050"/>
                <a:gd name="connsiteY1" fmla="*/ 359417 h 404344"/>
                <a:gd name="connsiteX2" fmla="*/ 623695 w 2981050"/>
                <a:gd name="connsiteY2" fmla="*/ 327704 h 404344"/>
                <a:gd name="connsiteX3" fmla="*/ 383202 w 2981050"/>
                <a:gd name="connsiteY3" fmla="*/ 303919 h 404344"/>
                <a:gd name="connsiteX4" fmla="*/ 187637 w 2981050"/>
                <a:gd name="connsiteY4" fmla="*/ 277491 h 404344"/>
                <a:gd name="connsiteX5" fmla="*/ 79283 w 2981050"/>
                <a:gd name="connsiteY5" fmla="*/ 256349 h 404344"/>
                <a:gd name="connsiteX6" fmla="*/ 50213 w 2981050"/>
                <a:gd name="connsiteY6" fmla="*/ 245778 h 404344"/>
                <a:gd name="connsiteX7" fmla="*/ 26428 w 2981050"/>
                <a:gd name="connsiteY7" fmla="*/ 227278 h 404344"/>
                <a:gd name="connsiteX8" fmla="*/ 10571 w 2981050"/>
                <a:gd name="connsiteY8" fmla="*/ 206136 h 404344"/>
                <a:gd name="connsiteX9" fmla="*/ 2643 w 2981050"/>
                <a:gd name="connsiteY9" fmla="*/ 190279 h 404344"/>
                <a:gd name="connsiteX10" fmla="*/ 0 w 2981050"/>
                <a:gd name="connsiteY10" fmla="*/ 161209 h 404344"/>
                <a:gd name="connsiteX11" fmla="*/ 18499 w 2981050"/>
                <a:gd name="connsiteY11" fmla="*/ 118925 h 404344"/>
                <a:gd name="connsiteX12" fmla="*/ 47570 w 2981050"/>
                <a:gd name="connsiteY12" fmla="*/ 87211 h 404344"/>
                <a:gd name="connsiteX13" fmla="*/ 97782 w 2981050"/>
                <a:gd name="connsiteY13" fmla="*/ 63426 h 404344"/>
                <a:gd name="connsiteX14" fmla="*/ 158566 w 2981050"/>
                <a:gd name="connsiteY14" fmla="*/ 42284 h 404344"/>
                <a:gd name="connsiteX15" fmla="*/ 245778 w 2981050"/>
                <a:gd name="connsiteY15" fmla="*/ 21142 h 404344"/>
                <a:gd name="connsiteX16" fmla="*/ 401702 w 2981050"/>
                <a:gd name="connsiteY16" fmla="*/ 0 h 404344"/>
                <a:gd name="connsiteX17" fmla="*/ 438700 w 2981050"/>
                <a:gd name="connsiteY17" fmla="*/ 15856 h 404344"/>
                <a:gd name="connsiteX18" fmla="*/ 517984 w 2981050"/>
                <a:gd name="connsiteY18" fmla="*/ 42284 h 404344"/>
                <a:gd name="connsiteX19" fmla="*/ 644837 w 2981050"/>
                <a:gd name="connsiteY19" fmla="*/ 68712 h 404344"/>
                <a:gd name="connsiteX20" fmla="*/ 798118 w 2981050"/>
                <a:gd name="connsiteY20" fmla="*/ 97782 h 404344"/>
                <a:gd name="connsiteX21" fmla="*/ 975184 w 2981050"/>
                <a:gd name="connsiteY21" fmla="*/ 118925 h 404344"/>
                <a:gd name="connsiteX22" fmla="*/ 1345172 w 2981050"/>
                <a:gd name="connsiteY22" fmla="*/ 150638 h 404344"/>
                <a:gd name="connsiteX23" fmla="*/ 1786515 w 2981050"/>
                <a:gd name="connsiteY23" fmla="*/ 169137 h 404344"/>
                <a:gd name="connsiteX24" fmla="*/ 2201431 w 2981050"/>
                <a:gd name="connsiteY24" fmla="*/ 179708 h 404344"/>
                <a:gd name="connsiteX25" fmla="*/ 2637489 w 2981050"/>
                <a:gd name="connsiteY25" fmla="*/ 179708 h 404344"/>
                <a:gd name="connsiteX26" fmla="*/ 2785484 w 2981050"/>
                <a:gd name="connsiteY26" fmla="*/ 103068 h 404344"/>
                <a:gd name="connsiteX27" fmla="*/ 2981050 w 2981050"/>
                <a:gd name="connsiteY27" fmla="*/ 182351 h 404344"/>
                <a:gd name="connsiteX28" fmla="*/ 2941408 w 2981050"/>
                <a:gd name="connsiteY28" fmla="*/ 266920 h 404344"/>
                <a:gd name="connsiteX29" fmla="*/ 2907052 w 2981050"/>
                <a:gd name="connsiteY29" fmla="*/ 317133 h 404344"/>
                <a:gd name="connsiteX30" fmla="*/ 2864767 w 2981050"/>
                <a:gd name="connsiteY30" fmla="*/ 351489 h 404344"/>
                <a:gd name="connsiteX31" fmla="*/ 2803984 w 2981050"/>
                <a:gd name="connsiteY31" fmla="*/ 383202 h 404344"/>
                <a:gd name="connsiteX32" fmla="*/ 2722058 w 2981050"/>
                <a:gd name="connsiteY32" fmla="*/ 404344 h 404344"/>
                <a:gd name="connsiteX33" fmla="*/ 2618989 w 2981050"/>
                <a:gd name="connsiteY33" fmla="*/ 404344 h 404344"/>
                <a:gd name="connsiteX34" fmla="*/ 2095720 w 2981050"/>
                <a:gd name="connsiteY34" fmla="*/ 396416 h 404344"/>
                <a:gd name="connsiteX35" fmla="*/ 1432384 w 2981050"/>
                <a:gd name="connsiteY35" fmla="*/ 383202 h 40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1050" h="404344">
                  <a:moveTo>
                    <a:pt x="1432384" y="383202"/>
                  </a:moveTo>
                  <a:lnTo>
                    <a:pt x="998969" y="359417"/>
                  </a:lnTo>
                  <a:lnTo>
                    <a:pt x="623695" y="327704"/>
                  </a:lnTo>
                  <a:lnTo>
                    <a:pt x="383202" y="303919"/>
                  </a:lnTo>
                  <a:lnTo>
                    <a:pt x="187637" y="277491"/>
                  </a:lnTo>
                  <a:lnTo>
                    <a:pt x="79283" y="256349"/>
                  </a:lnTo>
                  <a:lnTo>
                    <a:pt x="50213" y="245778"/>
                  </a:lnTo>
                  <a:lnTo>
                    <a:pt x="26428" y="227278"/>
                  </a:lnTo>
                  <a:lnTo>
                    <a:pt x="10571" y="206136"/>
                  </a:lnTo>
                  <a:lnTo>
                    <a:pt x="2643" y="190279"/>
                  </a:lnTo>
                  <a:lnTo>
                    <a:pt x="0" y="161209"/>
                  </a:lnTo>
                  <a:lnTo>
                    <a:pt x="18499" y="118925"/>
                  </a:lnTo>
                  <a:lnTo>
                    <a:pt x="47570" y="87211"/>
                  </a:lnTo>
                  <a:lnTo>
                    <a:pt x="97782" y="63426"/>
                  </a:lnTo>
                  <a:lnTo>
                    <a:pt x="158566" y="42284"/>
                  </a:lnTo>
                  <a:lnTo>
                    <a:pt x="245778" y="21142"/>
                  </a:lnTo>
                  <a:lnTo>
                    <a:pt x="401702" y="0"/>
                  </a:lnTo>
                  <a:lnTo>
                    <a:pt x="438700" y="15856"/>
                  </a:lnTo>
                  <a:lnTo>
                    <a:pt x="517984" y="42284"/>
                  </a:lnTo>
                  <a:lnTo>
                    <a:pt x="644837" y="68712"/>
                  </a:lnTo>
                  <a:lnTo>
                    <a:pt x="798118" y="97782"/>
                  </a:lnTo>
                  <a:lnTo>
                    <a:pt x="975184" y="118925"/>
                  </a:lnTo>
                  <a:lnTo>
                    <a:pt x="1345172" y="150638"/>
                  </a:lnTo>
                  <a:lnTo>
                    <a:pt x="1786515" y="169137"/>
                  </a:lnTo>
                  <a:lnTo>
                    <a:pt x="2201431" y="179708"/>
                  </a:lnTo>
                  <a:lnTo>
                    <a:pt x="2637489" y="179708"/>
                  </a:lnTo>
                  <a:lnTo>
                    <a:pt x="2785484" y="103068"/>
                  </a:lnTo>
                  <a:lnTo>
                    <a:pt x="2981050" y="182351"/>
                  </a:lnTo>
                  <a:cubicBezTo>
                    <a:pt x="2943538" y="265412"/>
                    <a:pt x="2965239" y="243089"/>
                    <a:pt x="2941408" y="266920"/>
                  </a:cubicBezTo>
                  <a:lnTo>
                    <a:pt x="2907052" y="317133"/>
                  </a:lnTo>
                  <a:lnTo>
                    <a:pt x="2864767" y="351489"/>
                  </a:lnTo>
                  <a:lnTo>
                    <a:pt x="2803984" y="383202"/>
                  </a:lnTo>
                  <a:lnTo>
                    <a:pt x="2722058" y="404344"/>
                  </a:lnTo>
                  <a:lnTo>
                    <a:pt x="2618989" y="404344"/>
                  </a:lnTo>
                  <a:lnTo>
                    <a:pt x="2095720" y="396416"/>
                  </a:lnTo>
                  <a:lnTo>
                    <a:pt x="1432384" y="383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7BF51D0-E82F-1A47-B5DA-CF8EBBF2CC32}"/>
                </a:ext>
              </a:extLst>
            </p:cNvPr>
            <p:cNvSpPr/>
            <p:nvPr/>
          </p:nvSpPr>
          <p:spPr>
            <a:xfrm>
              <a:off x="4276725" y="1820863"/>
              <a:ext cx="2366963" cy="488950"/>
            </a:xfrm>
            <a:custGeom>
              <a:avLst/>
              <a:gdLst>
                <a:gd name="connsiteX0" fmla="*/ 1045369 w 2366963"/>
                <a:gd name="connsiteY0" fmla="*/ 373857 h 488157"/>
                <a:gd name="connsiteX1" fmla="*/ 659606 w 2366963"/>
                <a:gd name="connsiteY1" fmla="*/ 450057 h 488157"/>
                <a:gd name="connsiteX2" fmla="*/ 483394 w 2366963"/>
                <a:gd name="connsiteY2" fmla="*/ 488157 h 488157"/>
                <a:gd name="connsiteX3" fmla="*/ 404813 w 2366963"/>
                <a:gd name="connsiteY3" fmla="*/ 473869 h 488157"/>
                <a:gd name="connsiteX4" fmla="*/ 330994 w 2366963"/>
                <a:gd name="connsiteY4" fmla="*/ 452438 h 488157"/>
                <a:gd name="connsiteX5" fmla="*/ 257175 w 2366963"/>
                <a:gd name="connsiteY5" fmla="*/ 411957 h 488157"/>
                <a:gd name="connsiteX6" fmla="*/ 152400 w 2366963"/>
                <a:gd name="connsiteY6" fmla="*/ 338138 h 488157"/>
                <a:gd name="connsiteX7" fmla="*/ 80963 w 2366963"/>
                <a:gd name="connsiteY7" fmla="*/ 273844 h 488157"/>
                <a:gd name="connsiteX8" fmla="*/ 28575 w 2366963"/>
                <a:gd name="connsiteY8" fmla="*/ 216694 h 488157"/>
                <a:gd name="connsiteX9" fmla="*/ 4763 w 2366963"/>
                <a:gd name="connsiteY9" fmla="*/ 178594 h 488157"/>
                <a:gd name="connsiteX10" fmla="*/ 0 w 2366963"/>
                <a:gd name="connsiteY10" fmla="*/ 152400 h 488157"/>
                <a:gd name="connsiteX11" fmla="*/ 9525 w 2366963"/>
                <a:gd name="connsiteY11" fmla="*/ 133350 h 488157"/>
                <a:gd name="connsiteX12" fmla="*/ 26194 w 2366963"/>
                <a:gd name="connsiteY12" fmla="*/ 133350 h 488157"/>
                <a:gd name="connsiteX13" fmla="*/ 88106 w 2366963"/>
                <a:gd name="connsiteY13" fmla="*/ 169069 h 488157"/>
                <a:gd name="connsiteX14" fmla="*/ 171450 w 2366963"/>
                <a:gd name="connsiteY14" fmla="*/ 211932 h 488157"/>
                <a:gd name="connsiteX15" fmla="*/ 247650 w 2366963"/>
                <a:gd name="connsiteY15" fmla="*/ 242888 h 488157"/>
                <a:gd name="connsiteX16" fmla="*/ 319088 w 2366963"/>
                <a:gd name="connsiteY16" fmla="*/ 264319 h 488157"/>
                <a:gd name="connsiteX17" fmla="*/ 373856 w 2366963"/>
                <a:gd name="connsiteY17" fmla="*/ 271463 h 488157"/>
                <a:gd name="connsiteX18" fmla="*/ 431006 w 2366963"/>
                <a:gd name="connsiteY18" fmla="*/ 271463 h 488157"/>
                <a:gd name="connsiteX19" fmla="*/ 657225 w 2366963"/>
                <a:gd name="connsiteY19" fmla="*/ 247650 h 488157"/>
                <a:gd name="connsiteX20" fmla="*/ 983456 w 2366963"/>
                <a:gd name="connsiteY20" fmla="*/ 202407 h 488157"/>
                <a:gd name="connsiteX21" fmla="*/ 1223963 w 2366963"/>
                <a:gd name="connsiteY21" fmla="*/ 183357 h 488157"/>
                <a:gd name="connsiteX22" fmla="*/ 1485900 w 2366963"/>
                <a:gd name="connsiteY22" fmla="*/ 128588 h 488157"/>
                <a:gd name="connsiteX23" fmla="*/ 1752600 w 2366963"/>
                <a:gd name="connsiteY23" fmla="*/ 76200 h 488157"/>
                <a:gd name="connsiteX24" fmla="*/ 1912144 w 2366963"/>
                <a:gd name="connsiteY24" fmla="*/ 40482 h 488157"/>
                <a:gd name="connsiteX25" fmla="*/ 2009775 w 2366963"/>
                <a:gd name="connsiteY25" fmla="*/ 0 h 488157"/>
                <a:gd name="connsiteX26" fmla="*/ 2026444 w 2366963"/>
                <a:gd name="connsiteY26" fmla="*/ 2382 h 488157"/>
                <a:gd name="connsiteX27" fmla="*/ 2105025 w 2366963"/>
                <a:gd name="connsiteY27" fmla="*/ 16669 h 488157"/>
                <a:gd name="connsiteX28" fmla="*/ 2207419 w 2366963"/>
                <a:gd name="connsiteY28" fmla="*/ 35719 h 488157"/>
                <a:gd name="connsiteX29" fmla="*/ 2269331 w 2366963"/>
                <a:gd name="connsiteY29" fmla="*/ 57150 h 488157"/>
                <a:gd name="connsiteX30" fmla="*/ 2321719 w 2366963"/>
                <a:gd name="connsiteY30" fmla="*/ 85725 h 488157"/>
                <a:gd name="connsiteX31" fmla="*/ 2347913 w 2366963"/>
                <a:gd name="connsiteY31" fmla="*/ 109538 h 488157"/>
                <a:gd name="connsiteX32" fmla="*/ 2362200 w 2366963"/>
                <a:gd name="connsiteY32" fmla="*/ 128588 h 488157"/>
                <a:gd name="connsiteX33" fmla="*/ 2366963 w 2366963"/>
                <a:gd name="connsiteY33" fmla="*/ 154782 h 488157"/>
                <a:gd name="connsiteX34" fmla="*/ 2357438 w 2366963"/>
                <a:gd name="connsiteY34" fmla="*/ 185738 h 488157"/>
                <a:gd name="connsiteX35" fmla="*/ 2338388 w 2366963"/>
                <a:gd name="connsiteY35" fmla="*/ 207169 h 488157"/>
                <a:gd name="connsiteX36" fmla="*/ 2297906 w 2366963"/>
                <a:gd name="connsiteY36" fmla="*/ 223838 h 488157"/>
                <a:gd name="connsiteX37" fmla="*/ 2238375 w 2366963"/>
                <a:gd name="connsiteY37" fmla="*/ 240507 h 488157"/>
                <a:gd name="connsiteX38" fmla="*/ 2093119 w 2366963"/>
                <a:gd name="connsiteY38" fmla="*/ 250032 h 488157"/>
                <a:gd name="connsiteX39" fmla="*/ 1857375 w 2366963"/>
                <a:gd name="connsiteY39" fmla="*/ 259557 h 488157"/>
                <a:gd name="connsiteX40" fmla="*/ 1752600 w 2366963"/>
                <a:gd name="connsiteY40" fmla="*/ 266700 h 488157"/>
                <a:gd name="connsiteX41" fmla="*/ 1540669 w 2366963"/>
                <a:gd name="connsiteY41" fmla="*/ 295275 h 488157"/>
                <a:gd name="connsiteX42" fmla="*/ 1045369 w 2366963"/>
                <a:gd name="connsiteY42" fmla="*/ 373857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6963" h="488157">
                  <a:moveTo>
                    <a:pt x="1045369" y="373857"/>
                  </a:moveTo>
                  <a:lnTo>
                    <a:pt x="659606" y="450057"/>
                  </a:lnTo>
                  <a:lnTo>
                    <a:pt x="483394" y="488157"/>
                  </a:lnTo>
                  <a:lnTo>
                    <a:pt x="404813" y="473869"/>
                  </a:lnTo>
                  <a:lnTo>
                    <a:pt x="330994" y="452438"/>
                  </a:lnTo>
                  <a:lnTo>
                    <a:pt x="257175" y="411957"/>
                  </a:lnTo>
                  <a:lnTo>
                    <a:pt x="152400" y="338138"/>
                  </a:lnTo>
                  <a:lnTo>
                    <a:pt x="80963" y="273844"/>
                  </a:lnTo>
                  <a:lnTo>
                    <a:pt x="28575" y="216694"/>
                  </a:lnTo>
                  <a:lnTo>
                    <a:pt x="4763" y="178594"/>
                  </a:lnTo>
                  <a:lnTo>
                    <a:pt x="0" y="152400"/>
                  </a:lnTo>
                  <a:lnTo>
                    <a:pt x="9525" y="133350"/>
                  </a:lnTo>
                  <a:lnTo>
                    <a:pt x="26194" y="133350"/>
                  </a:lnTo>
                  <a:lnTo>
                    <a:pt x="88106" y="169069"/>
                  </a:lnTo>
                  <a:lnTo>
                    <a:pt x="171450" y="211932"/>
                  </a:lnTo>
                  <a:lnTo>
                    <a:pt x="247650" y="242888"/>
                  </a:lnTo>
                  <a:lnTo>
                    <a:pt x="319088" y="264319"/>
                  </a:lnTo>
                  <a:lnTo>
                    <a:pt x="373856" y="271463"/>
                  </a:lnTo>
                  <a:lnTo>
                    <a:pt x="431006" y="271463"/>
                  </a:lnTo>
                  <a:lnTo>
                    <a:pt x="657225" y="247650"/>
                  </a:lnTo>
                  <a:lnTo>
                    <a:pt x="983456" y="202407"/>
                  </a:lnTo>
                  <a:lnTo>
                    <a:pt x="1223963" y="183357"/>
                  </a:lnTo>
                  <a:lnTo>
                    <a:pt x="1485900" y="128588"/>
                  </a:lnTo>
                  <a:lnTo>
                    <a:pt x="1752600" y="76200"/>
                  </a:lnTo>
                  <a:lnTo>
                    <a:pt x="1912144" y="40482"/>
                  </a:lnTo>
                  <a:lnTo>
                    <a:pt x="2009775" y="0"/>
                  </a:lnTo>
                  <a:lnTo>
                    <a:pt x="2026444" y="2382"/>
                  </a:lnTo>
                  <a:lnTo>
                    <a:pt x="2105025" y="16669"/>
                  </a:lnTo>
                  <a:lnTo>
                    <a:pt x="2207419" y="35719"/>
                  </a:lnTo>
                  <a:lnTo>
                    <a:pt x="2269331" y="57150"/>
                  </a:lnTo>
                  <a:lnTo>
                    <a:pt x="2321719" y="85725"/>
                  </a:lnTo>
                  <a:lnTo>
                    <a:pt x="2347913" y="109538"/>
                  </a:lnTo>
                  <a:lnTo>
                    <a:pt x="2362200" y="128588"/>
                  </a:lnTo>
                  <a:lnTo>
                    <a:pt x="2366963" y="154782"/>
                  </a:lnTo>
                  <a:lnTo>
                    <a:pt x="2357438" y="185738"/>
                  </a:lnTo>
                  <a:lnTo>
                    <a:pt x="2338388" y="207169"/>
                  </a:lnTo>
                  <a:lnTo>
                    <a:pt x="2297906" y="223838"/>
                  </a:lnTo>
                  <a:lnTo>
                    <a:pt x="2238375" y="240507"/>
                  </a:lnTo>
                  <a:lnTo>
                    <a:pt x="2093119" y="250032"/>
                  </a:lnTo>
                  <a:lnTo>
                    <a:pt x="1857375" y="259557"/>
                  </a:lnTo>
                  <a:lnTo>
                    <a:pt x="1752600" y="266700"/>
                  </a:lnTo>
                  <a:lnTo>
                    <a:pt x="1540669" y="295275"/>
                  </a:lnTo>
                  <a:lnTo>
                    <a:pt x="1045369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BD8EDB8-430A-E543-B54C-52D8A7A2E840}"/>
                </a:ext>
              </a:extLst>
            </p:cNvPr>
            <p:cNvSpPr/>
            <p:nvPr/>
          </p:nvSpPr>
          <p:spPr>
            <a:xfrm>
              <a:off x="4718050" y="2227263"/>
              <a:ext cx="439738" cy="601662"/>
            </a:xfrm>
            <a:custGeom>
              <a:avLst/>
              <a:gdLst>
                <a:gd name="connsiteX0" fmla="*/ 190500 w 440532"/>
                <a:gd name="connsiteY0" fmla="*/ 366712 h 602456"/>
                <a:gd name="connsiteX1" fmla="*/ 135732 w 440532"/>
                <a:gd name="connsiteY1" fmla="*/ 250031 h 602456"/>
                <a:gd name="connsiteX2" fmla="*/ 80963 w 440532"/>
                <a:gd name="connsiteY2" fmla="*/ 145256 h 602456"/>
                <a:gd name="connsiteX3" fmla="*/ 0 w 440532"/>
                <a:gd name="connsiteY3" fmla="*/ 14287 h 602456"/>
                <a:gd name="connsiteX4" fmla="*/ 176213 w 440532"/>
                <a:gd name="connsiteY4" fmla="*/ 0 h 602456"/>
                <a:gd name="connsiteX5" fmla="*/ 264319 w 440532"/>
                <a:gd name="connsiteY5" fmla="*/ 73819 h 602456"/>
                <a:gd name="connsiteX6" fmla="*/ 288132 w 440532"/>
                <a:gd name="connsiteY6" fmla="*/ 100012 h 602456"/>
                <a:gd name="connsiteX7" fmla="*/ 316707 w 440532"/>
                <a:gd name="connsiteY7" fmla="*/ 145256 h 602456"/>
                <a:gd name="connsiteX8" fmla="*/ 352425 w 440532"/>
                <a:gd name="connsiteY8" fmla="*/ 211931 h 602456"/>
                <a:gd name="connsiteX9" fmla="*/ 383382 w 440532"/>
                <a:gd name="connsiteY9" fmla="*/ 288131 h 602456"/>
                <a:gd name="connsiteX10" fmla="*/ 414338 w 440532"/>
                <a:gd name="connsiteY10" fmla="*/ 407194 h 602456"/>
                <a:gd name="connsiteX11" fmla="*/ 440532 w 440532"/>
                <a:gd name="connsiteY11" fmla="*/ 550069 h 602456"/>
                <a:gd name="connsiteX12" fmla="*/ 269082 w 440532"/>
                <a:gd name="connsiteY12" fmla="*/ 602456 h 602456"/>
                <a:gd name="connsiteX13" fmla="*/ 190500 w 440532"/>
                <a:gd name="connsiteY13" fmla="*/ 36671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0532" h="602456">
                  <a:moveTo>
                    <a:pt x="190500" y="366712"/>
                  </a:moveTo>
                  <a:lnTo>
                    <a:pt x="135732" y="250031"/>
                  </a:lnTo>
                  <a:lnTo>
                    <a:pt x="80963" y="145256"/>
                  </a:lnTo>
                  <a:lnTo>
                    <a:pt x="0" y="14287"/>
                  </a:lnTo>
                  <a:lnTo>
                    <a:pt x="176213" y="0"/>
                  </a:lnTo>
                  <a:lnTo>
                    <a:pt x="264319" y="73819"/>
                  </a:lnTo>
                  <a:lnTo>
                    <a:pt x="288132" y="100012"/>
                  </a:lnTo>
                  <a:lnTo>
                    <a:pt x="316707" y="145256"/>
                  </a:lnTo>
                  <a:lnTo>
                    <a:pt x="352425" y="211931"/>
                  </a:lnTo>
                  <a:lnTo>
                    <a:pt x="383382" y="288131"/>
                  </a:lnTo>
                  <a:lnTo>
                    <a:pt x="414338" y="407194"/>
                  </a:lnTo>
                  <a:lnTo>
                    <a:pt x="440532" y="550069"/>
                  </a:lnTo>
                  <a:lnTo>
                    <a:pt x="269082" y="602456"/>
                  </a:lnTo>
                  <a:lnTo>
                    <a:pt x="1905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D8D96C3-43F5-4C4B-A6BD-4D7BABC1550A}"/>
                </a:ext>
              </a:extLst>
            </p:cNvPr>
            <p:cNvSpPr/>
            <p:nvPr/>
          </p:nvSpPr>
          <p:spPr>
            <a:xfrm>
              <a:off x="5781675" y="2020888"/>
              <a:ext cx="371475" cy="679450"/>
            </a:xfrm>
            <a:custGeom>
              <a:avLst/>
              <a:gdLst>
                <a:gd name="connsiteX0" fmla="*/ 54769 w 371475"/>
                <a:gd name="connsiteY0" fmla="*/ 411957 h 678657"/>
                <a:gd name="connsiteX1" fmla="*/ 78581 w 371475"/>
                <a:gd name="connsiteY1" fmla="*/ 280988 h 678657"/>
                <a:gd name="connsiteX2" fmla="*/ 83344 w 371475"/>
                <a:gd name="connsiteY2" fmla="*/ 219075 h 678657"/>
                <a:gd name="connsiteX3" fmla="*/ 85725 w 371475"/>
                <a:gd name="connsiteY3" fmla="*/ 154782 h 678657"/>
                <a:gd name="connsiteX4" fmla="*/ 83344 w 371475"/>
                <a:gd name="connsiteY4" fmla="*/ 47625 h 678657"/>
                <a:gd name="connsiteX5" fmla="*/ 188119 w 371475"/>
                <a:gd name="connsiteY5" fmla="*/ 0 h 678657"/>
                <a:gd name="connsiteX6" fmla="*/ 304800 w 371475"/>
                <a:gd name="connsiteY6" fmla="*/ 100013 h 678657"/>
                <a:gd name="connsiteX7" fmla="*/ 345281 w 371475"/>
                <a:gd name="connsiteY7" fmla="*/ 133350 h 678657"/>
                <a:gd name="connsiteX8" fmla="*/ 364331 w 371475"/>
                <a:gd name="connsiteY8" fmla="*/ 164307 h 678657"/>
                <a:gd name="connsiteX9" fmla="*/ 371475 w 371475"/>
                <a:gd name="connsiteY9" fmla="*/ 195263 h 678657"/>
                <a:gd name="connsiteX10" fmla="*/ 359569 w 371475"/>
                <a:gd name="connsiteY10" fmla="*/ 228600 h 678657"/>
                <a:gd name="connsiteX11" fmla="*/ 288131 w 371475"/>
                <a:gd name="connsiteY11" fmla="*/ 359569 h 678657"/>
                <a:gd name="connsiteX12" fmla="*/ 164306 w 371475"/>
                <a:gd name="connsiteY12" fmla="*/ 590550 h 678657"/>
                <a:gd name="connsiteX13" fmla="*/ 133350 w 371475"/>
                <a:gd name="connsiteY13" fmla="*/ 661988 h 678657"/>
                <a:gd name="connsiteX14" fmla="*/ 0 w 371475"/>
                <a:gd name="connsiteY14" fmla="*/ 678657 h 678657"/>
                <a:gd name="connsiteX15" fmla="*/ 54769 w 371475"/>
                <a:gd name="connsiteY15" fmla="*/ 411957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475" h="678657">
                  <a:moveTo>
                    <a:pt x="54769" y="411957"/>
                  </a:moveTo>
                  <a:lnTo>
                    <a:pt x="78581" y="280988"/>
                  </a:lnTo>
                  <a:lnTo>
                    <a:pt x="83344" y="219075"/>
                  </a:lnTo>
                  <a:cubicBezTo>
                    <a:pt x="84138" y="197644"/>
                    <a:pt x="84931" y="176213"/>
                    <a:pt x="85725" y="154782"/>
                  </a:cubicBezTo>
                  <a:cubicBezTo>
                    <a:pt x="84931" y="119063"/>
                    <a:pt x="84138" y="83344"/>
                    <a:pt x="83344" y="47625"/>
                  </a:cubicBezTo>
                  <a:lnTo>
                    <a:pt x="188119" y="0"/>
                  </a:lnTo>
                  <a:lnTo>
                    <a:pt x="304800" y="100013"/>
                  </a:lnTo>
                  <a:lnTo>
                    <a:pt x="345281" y="133350"/>
                  </a:lnTo>
                  <a:lnTo>
                    <a:pt x="364331" y="164307"/>
                  </a:lnTo>
                  <a:lnTo>
                    <a:pt x="371475" y="195263"/>
                  </a:lnTo>
                  <a:lnTo>
                    <a:pt x="359569" y="228600"/>
                  </a:lnTo>
                  <a:lnTo>
                    <a:pt x="288131" y="359569"/>
                  </a:lnTo>
                  <a:lnTo>
                    <a:pt x="164306" y="590550"/>
                  </a:lnTo>
                  <a:lnTo>
                    <a:pt x="133350" y="661988"/>
                  </a:lnTo>
                  <a:lnTo>
                    <a:pt x="0" y="678657"/>
                  </a:lnTo>
                  <a:lnTo>
                    <a:pt x="54769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E8322FF-F472-B44B-BFF1-7E36D33EE612}"/>
                </a:ext>
              </a:extLst>
            </p:cNvPr>
            <p:cNvSpPr/>
            <p:nvPr/>
          </p:nvSpPr>
          <p:spPr>
            <a:xfrm>
              <a:off x="3703638" y="2466975"/>
              <a:ext cx="3481387" cy="654050"/>
            </a:xfrm>
            <a:custGeom>
              <a:avLst/>
              <a:gdLst>
                <a:gd name="connsiteX0" fmla="*/ 1410541 w 3481643"/>
                <a:gd name="connsiteY0" fmla="*/ 424028 h 654791"/>
                <a:gd name="connsiteX1" fmla="*/ 972091 w 3481643"/>
                <a:gd name="connsiteY1" fmla="*/ 513448 h 654791"/>
                <a:gd name="connsiteX2" fmla="*/ 700944 w 3481643"/>
                <a:gd name="connsiteY2" fmla="*/ 582678 h 654791"/>
                <a:gd name="connsiteX3" fmla="*/ 510564 w 3481643"/>
                <a:gd name="connsiteY3" fmla="*/ 646137 h 654791"/>
                <a:gd name="connsiteX4" fmla="*/ 449988 w 3481643"/>
                <a:gd name="connsiteY4" fmla="*/ 654791 h 654791"/>
                <a:gd name="connsiteX5" fmla="*/ 374990 w 3481643"/>
                <a:gd name="connsiteY5" fmla="*/ 646137 h 654791"/>
                <a:gd name="connsiteX6" fmla="*/ 311530 w 3481643"/>
                <a:gd name="connsiteY6" fmla="*/ 625946 h 654791"/>
                <a:gd name="connsiteX7" fmla="*/ 236532 w 3481643"/>
                <a:gd name="connsiteY7" fmla="*/ 585562 h 654791"/>
                <a:gd name="connsiteX8" fmla="*/ 155765 w 3481643"/>
                <a:gd name="connsiteY8" fmla="*/ 519218 h 654791"/>
                <a:gd name="connsiteX9" fmla="*/ 74998 w 3481643"/>
                <a:gd name="connsiteY9" fmla="*/ 429797 h 654791"/>
                <a:gd name="connsiteX10" fmla="*/ 28845 w 3481643"/>
                <a:gd name="connsiteY10" fmla="*/ 374990 h 654791"/>
                <a:gd name="connsiteX11" fmla="*/ 5769 w 3481643"/>
                <a:gd name="connsiteY11" fmla="*/ 328838 h 654791"/>
                <a:gd name="connsiteX12" fmla="*/ 0 w 3481643"/>
                <a:gd name="connsiteY12" fmla="*/ 299992 h 654791"/>
                <a:gd name="connsiteX13" fmla="*/ 5769 w 3481643"/>
                <a:gd name="connsiteY13" fmla="*/ 279801 h 654791"/>
                <a:gd name="connsiteX14" fmla="*/ 23076 w 3481643"/>
                <a:gd name="connsiteY14" fmla="*/ 279801 h 654791"/>
                <a:gd name="connsiteX15" fmla="*/ 54806 w 3481643"/>
                <a:gd name="connsiteY15" fmla="*/ 291339 h 654791"/>
                <a:gd name="connsiteX16" fmla="*/ 121150 w 3481643"/>
                <a:gd name="connsiteY16" fmla="*/ 334607 h 654791"/>
                <a:gd name="connsiteX17" fmla="*/ 213456 w 3481643"/>
                <a:gd name="connsiteY17" fmla="*/ 374990 h 654791"/>
                <a:gd name="connsiteX18" fmla="*/ 320184 w 3481643"/>
                <a:gd name="connsiteY18" fmla="*/ 398067 h 654791"/>
                <a:gd name="connsiteX19" fmla="*/ 429797 w 3481643"/>
                <a:gd name="connsiteY19" fmla="*/ 406720 h 654791"/>
                <a:gd name="connsiteX20" fmla="*/ 574024 w 3481643"/>
                <a:gd name="connsiteY20" fmla="*/ 395182 h 654791"/>
                <a:gd name="connsiteX21" fmla="*/ 911515 w 3481643"/>
                <a:gd name="connsiteY21" fmla="*/ 343260 h 654791"/>
                <a:gd name="connsiteX22" fmla="*/ 1260545 w 3481643"/>
                <a:gd name="connsiteY22" fmla="*/ 285570 h 654791"/>
                <a:gd name="connsiteX23" fmla="*/ 1439386 w 3481643"/>
                <a:gd name="connsiteY23" fmla="*/ 248071 h 654791"/>
                <a:gd name="connsiteX24" fmla="*/ 2102831 w 3481643"/>
                <a:gd name="connsiteY24" fmla="*/ 155765 h 654791"/>
                <a:gd name="connsiteX25" fmla="*/ 2281673 w 3481643"/>
                <a:gd name="connsiteY25" fmla="*/ 132689 h 654791"/>
                <a:gd name="connsiteX26" fmla="*/ 2604742 w 3481643"/>
                <a:gd name="connsiteY26" fmla="*/ 98074 h 654791"/>
                <a:gd name="connsiteX27" fmla="*/ 2930695 w 3481643"/>
                <a:gd name="connsiteY27" fmla="*/ 66344 h 654791"/>
                <a:gd name="connsiteX28" fmla="*/ 3074922 w 3481643"/>
                <a:gd name="connsiteY28" fmla="*/ 0 h 654791"/>
                <a:gd name="connsiteX29" fmla="*/ 3144151 w 3481643"/>
                <a:gd name="connsiteY29" fmla="*/ 17307 h 654791"/>
                <a:gd name="connsiteX30" fmla="*/ 3245110 w 3481643"/>
                <a:gd name="connsiteY30" fmla="*/ 54806 h 654791"/>
                <a:gd name="connsiteX31" fmla="*/ 3348954 w 3481643"/>
                <a:gd name="connsiteY31" fmla="*/ 112497 h 654791"/>
                <a:gd name="connsiteX32" fmla="*/ 3429721 w 3481643"/>
                <a:gd name="connsiteY32" fmla="*/ 164419 h 654791"/>
                <a:gd name="connsiteX33" fmla="*/ 3455682 w 3481643"/>
                <a:gd name="connsiteY33" fmla="*/ 187495 h 654791"/>
                <a:gd name="connsiteX34" fmla="*/ 3472989 w 3481643"/>
                <a:gd name="connsiteY34" fmla="*/ 216341 h 654791"/>
                <a:gd name="connsiteX35" fmla="*/ 3481643 w 3481643"/>
                <a:gd name="connsiteY35" fmla="*/ 253840 h 654791"/>
                <a:gd name="connsiteX36" fmla="*/ 3475873 w 3481643"/>
                <a:gd name="connsiteY36" fmla="*/ 285570 h 654791"/>
                <a:gd name="connsiteX37" fmla="*/ 3449913 w 3481643"/>
                <a:gd name="connsiteY37" fmla="*/ 305761 h 654791"/>
                <a:gd name="connsiteX38" fmla="*/ 3403760 w 3481643"/>
                <a:gd name="connsiteY38" fmla="*/ 311531 h 654791"/>
                <a:gd name="connsiteX39" fmla="*/ 3184535 w 3481643"/>
                <a:gd name="connsiteY39" fmla="*/ 297108 h 654791"/>
                <a:gd name="connsiteX40" fmla="*/ 2910503 w 3481643"/>
                <a:gd name="connsiteY40" fmla="*/ 285570 h 654791"/>
                <a:gd name="connsiteX41" fmla="*/ 2584550 w 3481643"/>
                <a:gd name="connsiteY41" fmla="*/ 291339 h 654791"/>
                <a:gd name="connsiteX42" fmla="*/ 2229751 w 3481643"/>
                <a:gd name="connsiteY42" fmla="*/ 314415 h 654791"/>
                <a:gd name="connsiteX43" fmla="*/ 1817262 w 3481643"/>
                <a:gd name="connsiteY43" fmla="*/ 366337 h 654791"/>
                <a:gd name="connsiteX44" fmla="*/ 1410541 w 3481643"/>
                <a:gd name="connsiteY44" fmla="*/ 424028 h 65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81643" h="654791">
                  <a:moveTo>
                    <a:pt x="1410541" y="424028"/>
                  </a:moveTo>
                  <a:lnTo>
                    <a:pt x="972091" y="513448"/>
                  </a:lnTo>
                  <a:lnTo>
                    <a:pt x="700944" y="582678"/>
                  </a:lnTo>
                  <a:lnTo>
                    <a:pt x="510564" y="646137"/>
                  </a:lnTo>
                  <a:lnTo>
                    <a:pt x="449988" y="654791"/>
                  </a:lnTo>
                  <a:lnTo>
                    <a:pt x="374990" y="646137"/>
                  </a:lnTo>
                  <a:lnTo>
                    <a:pt x="311530" y="625946"/>
                  </a:lnTo>
                  <a:lnTo>
                    <a:pt x="236532" y="585562"/>
                  </a:lnTo>
                  <a:lnTo>
                    <a:pt x="155765" y="519218"/>
                  </a:lnTo>
                  <a:lnTo>
                    <a:pt x="74998" y="429797"/>
                  </a:lnTo>
                  <a:lnTo>
                    <a:pt x="28845" y="374990"/>
                  </a:lnTo>
                  <a:lnTo>
                    <a:pt x="5769" y="328838"/>
                  </a:lnTo>
                  <a:lnTo>
                    <a:pt x="0" y="299992"/>
                  </a:lnTo>
                  <a:lnTo>
                    <a:pt x="5769" y="279801"/>
                  </a:lnTo>
                  <a:lnTo>
                    <a:pt x="23076" y="279801"/>
                  </a:lnTo>
                  <a:lnTo>
                    <a:pt x="54806" y="291339"/>
                  </a:lnTo>
                  <a:lnTo>
                    <a:pt x="121150" y="334607"/>
                  </a:lnTo>
                  <a:lnTo>
                    <a:pt x="213456" y="374990"/>
                  </a:lnTo>
                  <a:lnTo>
                    <a:pt x="320184" y="398067"/>
                  </a:lnTo>
                  <a:lnTo>
                    <a:pt x="429797" y="406720"/>
                  </a:lnTo>
                  <a:lnTo>
                    <a:pt x="574024" y="395182"/>
                  </a:lnTo>
                  <a:lnTo>
                    <a:pt x="911515" y="343260"/>
                  </a:lnTo>
                  <a:lnTo>
                    <a:pt x="1260545" y="285570"/>
                  </a:lnTo>
                  <a:lnTo>
                    <a:pt x="1439386" y="248071"/>
                  </a:lnTo>
                  <a:lnTo>
                    <a:pt x="2102831" y="155765"/>
                  </a:lnTo>
                  <a:lnTo>
                    <a:pt x="2281673" y="132689"/>
                  </a:lnTo>
                  <a:lnTo>
                    <a:pt x="2604742" y="98074"/>
                  </a:lnTo>
                  <a:lnTo>
                    <a:pt x="2930695" y="66344"/>
                  </a:lnTo>
                  <a:lnTo>
                    <a:pt x="3074922" y="0"/>
                  </a:lnTo>
                  <a:lnTo>
                    <a:pt x="3144151" y="17307"/>
                  </a:lnTo>
                  <a:lnTo>
                    <a:pt x="3245110" y="54806"/>
                  </a:lnTo>
                  <a:lnTo>
                    <a:pt x="3348954" y="112497"/>
                  </a:lnTo>
                  <a:lnTo>
                    <a:pt x="3429721" y="164419"/>
                  </a:lnTo>
                  <a:lnTo>
                    <a:pt x="3455682" y="187495"/>
                  </a:lnTo>
                  <a:lnTo>
                    <a:pt x="3472989" y="216341"/>
                  </a:lnTo>
                  <a:lnTo>
                    <a:pt x="3481643" y="253840"/>
                  </a:lnTo>
                  <a:lnTo>
                    <a:pt x="3475873" y="285570"/>
                  </a:lnTo>
                  <a:lnTo>
                    <a:pt x="3449913" y="305761"/>
                  </a:lnTo>
                  <a:lnTo>
                    <a:pt x="3403760" y="311531"/>
                  </a:lnTo>
                  <a:lnTo>
                    <a:pt x="3184535" y="297108"/>
                  </a:lnTo>
                  <a:lnTo>
                    <a:pt x="2910503" y="285570"/>
                  </a:lnTo>
                  <a:lnTo>
                    <a:pt x="2584550" y="291339"/>
                  </a:lnTo>
                  <a:lnTo>
                    <a:pt x="2229751" y="314415"/>
                  </a:lnTo>
                  <a:lnTo>
                    <a:pt x="1817262" y="366337"/>
                  </a:lnTo>
                  <a:lnTo>
                    <a:pt x="1410541" y="424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368E47D-DC22-0749-9E69-AB8250E9940C}"/>
                </a:ext>
              </a:extLst>
            </p:cNvPr>
            <p:cNvSpPr/>
            <p:nvPr/>
          </p:nvSpPr>
          <p:spPr>
            <a:xfrm>
              <a:off x="4687888" y="3063875"/>
              <a:ext cx="1931987" cy="1263650"/>
            </a:xfrm>
            <a:custGeom>
              <a:avLst/>
              <a:gdLst>
                <a:gd name="connsiteX0" fmla="*/ 470180 w 1932643"/>
                <a:gd name="connsiteY0" fmla="*/ 374991 h 1263430"/>
                <a:gd name="connsiteX1" fmla="*/ 74998 w 1932643"/>
                <a:gd name="connsiteY1" fmla="*/ 444220 h 1263430"/>
                <a:gd name="connsiteX2" fmla="*/ 0 w 1932643"/>
                <a:gd name="connsiteY2" fmla="*/ 265378 h 1263430"/>
                <a:gd name="connsiteX3" fmla="*/ 271147 w 1932643"/>
                <a:gd name="connsiteY3" fmla="*/ 227879 h 1263430"/>
                <a:gd name="connsiteX4" fmla="*/ 637484 w 1932643"/>
                <a:gd name="connsiteY4" fmla="*/ 173073 h 1263430"/>
                <a:gd name="connsiteX5" fmla="*/ 1122087 w 1932643"/>
                <a:gd name="connsiteY5" fmla="*/ 100959 h 1263430"/>
                <a:gd name="connsiteX6" fmla="*/ 1427848 w 1932643"/>
                <a:gd name="connsiteY6" fmla="*/ 54807 h 1263430"/>
                <a:gd name="connsiteX7" fmla="*/ 1482655 w 1932643"/>
                <a:gd name="connsiteY7" fmla="*/ 34615 h 1263430"/>
                <a:gd name="connsiteX8" fmla="*/ 1525923 w 1932643"/>
                <a:gd name="connsiteY8" fmla="*/ 14423 h 1263430"/>
                <a:gd name="connsiteX9" fmla="*/ 1574960 w 1932643"/>
                <a:gd name="connsiteY9" fmla="*/ 2885 h 1263430"/>
                <a:gd name="connsiteX10" fmla="*/ 1638420 w 1932643"/>
                <a:gd name="connsiteY10" fmla="*/ 0 h 1263430"/>
                <a:gd name="connsiteX11" fmla="*/ 1693226 w 1932643"/>
                <a:gd name="connsiteY11" fmla="*/ 14423 h 1263430"/>
                <a:gd name="connsiteX12" fmla="*/ 1785532 w 1932643"/>
                <a:gd name="connsiteY12" fmla="*/ 74998 h 1263430"/>
                <a:gd name="connsiteX13" fmla="*/ 1854761 w 1932643"/>
                <a:gd name="connsiteY13" fmla="*/ 126920 h 1263430"/>
                <a:gd name="connsiteX14" fmla="*/ 1903798 w 1932643"/>
                <a:gd name="connsiteY14" fmla="*/ 181726 h 1263430"/>
                <a:gd name="connsiteX15" fmla="*/ 1929759 w 1932643"/>
                <a:gd name="connsiteY15" fmla="*/ 222110 h 1263430"/>
                <a:gd name="connsiteX16" fmla="*/ 1932643 w 1932643"/>
                <a:gd name="connsiteY16" fmla="*/ 250955 h 1263430"/>
                <a:gd name="connsiteX17" fmla="*/ 1921105 w 1932643"/>
                <a:gd name="connsiteY17" fmla="*/ 302877 h 1263430"/>
                <a:gd name="connsiteX18" fmla="*/ 1898029 w 1932643"/>
                <a:gd name="connsiteY18" fmla="*/ 337492 h 1263430"/>
                <a:gd name="connsiteX19" fmla="*/ 1854761 w 1932643"/>
                <a:gd name="connsiteY19" fmla="*/ 380760 h 1263430"/>
                <a:gd name="connsiteX20" fmla="*/ 1837453 w 1932643"/>
                <a:gd name="connsiteY20" fmla="*/ 398067 h 1263430"/>
                <a:gd name="connsiteX21" fmla="*/ 1756686 w 1932643"/>
                <a:gd name="connsiteY21" fmla="*/ 747097 h 1263430"/>
                <a:gd name="connsiteX22" fmla="*/ 1681688 w 1932643"/>
                <a:gd name="connsiteY22" fmla="*/ 1035551 h 1263430"/>
                <a:gd name="connsiteX23" fmla="*/ 1655727 w 1932643"/>
                <a:gd name="connsiteY23" fmla="*/ 1150933 h 1263430"/>
                <a:gd name="connsiteX24" fmla="*/ 1621113 w 1932643"/>
                <a:gd name="connsiteY24" fmla="*/ 1211508 h 1263430"/>
                <a:gd name="connsiteX25" fmla="*/ 1592267 w 1932643"/>
                <a:gd name="connsiteY25" fmla="*/ 1246123 h 1263430"/>
                <a:gd name="connsiteX26" fmla="*/ 1566306 w 1932643"/>
                <a:gd name="connsiteY26" fmla="*/ 1257661 h 1263430"/>
                <a:gd name="connsiteX27" fmla="*/ 1528807 w 1932643"/>
                <a:gd name="connsiteY27" fmla="*/ 1263430 h 1263430"/>
                <a:gd name="connsiteX28" fmla="*/ 1476886 w 1932643"/>
                <a:gd name="connsiteY28" fmla="*/ 1251892 h 1263430"/>
                <a:gd name="connsiteX29" fmla="*/ 1445156 w 1932643"/>
                <a:gd name="connsiteY29" fmla="*/ 1223046 h 1263430"/>
                <a:gd name="connsiteX30" fmla="*/ 1465347 w 1932643"/>
                <a:gd name="connsiteY30" fmla="*/ 1035551 h 1263430"/>
                <a:gd name="connsiteX31" fmla="*/ 1508615 w 1932643"/>
                <a:gd name="connsiteY31" fmla="*/ 669214 h 1263430"/>
                <a:gd name="connsiteX32" fmla="*/ 1531692 w 1932643"/>
                <a:gd name="connsiteY32" fmla="*/ 493257 h 1263430"/>
                <a:gd name="connsiteX33" fmla="*/ 1551884 w 1932643"/>
                <a:gd name="connsiteY33" fmla="*/ 320184 h 1263430"/>
                <a:gd name="connsiteX34" fmla="*/ 1551884 w 1932643"/>
                <a:gd name="connsiteY34" fmla="*/ 291339 h 1263430"/>
                <a:gd name="connsiteX35" fmla="*/ 1537461 w 1932643"/>
                <a:gd name="connsiteY35" fmla="*/ 248071 h 1263430"/>
                <a:gd name="connsiteX36" fmla="*/ 1514385 w 1932643"/>
                <a:gd name="connsiteY36" fmla="*/ 216341 h 1263430"/>
                <a:gd name="connsiteX37" fmla="*/ 1497077 w 1932643"/>
                <a:gd name="connsiteY37" fmla="*/ 213456 h 1263430"/>
                <a:gd name="connsiteX38" fmla="*/ 1326889 w 1932643"/>
                <a:gd name="connsiteY38" fmla="*/ 239417 h 1263430"/>
                <a:gd name="connsiteX39" fmla="*/ 894208 w 1932643"/>
                <a:gd name="connsiteY39" fmla="*/ 308646 h 1263430"/>
                <a:gd name="connsiteX40" fmla="*/ 470180 w 1932643"/>
                <a:gd name="connsiteY40" fmla="*/ 374991 h 12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32643" h="1263430">
                  <a:moveTo>
                    <a:pt x="470180" y="374991"/>
                  </a:moveTo>
                  <a:lnTo>
                    <a:pt x="74998" y="444220"/>
                  </a:lnTo>
                  <a:lnTo>
                    <a:pt x="0" y="265378"/>
                  </a:lnTo>
                  <a:lnTo>
                    <a:pt x="271147" y="227879"/>
                  </a:lnTo>
                  <a:lnTo>
                    <a:pt x="637484" y="173073"/>
                  </a:lnTo>
                  <a:lnTo>
                    <a:pt x="1122087" y="100959"/>
                  </a:lnTo>
                  <a:lnTo>
                    <a:pt x="1427848" y="54807"/>
                  </a:lnTo>
                  <a:lnTo>
                    <a:pt x="1482655" y="34615"/>
                  </a:lnTo>
                  <a:lnTo>
                    <a:pt x="1525923" y="14423"/>
                  </a:lnTo>
                  <a:lnTo>
                    <a:pt x="1574960" y="2885"/>
                  </a:lnTo>
                  <a:lnTo>
                    <a:pt x="1638420" y="0"/>
                  </a:lnTo>
                  <a:lnTo>
                    <a:pt x="1693226" y="14423"/>
                  </a:lnTo>
                  <a:lnTo>
                    <a:pt x="1785532" y="74998"/>
                  </a:lnTo>
                  <a:lnTo>
                    <a:pt x="1854761" y="126920"/>
                  </a:lnTo>
                  <a:lnTo>
                    <a:pt x="1903798" y="181726"/>
                  </a:lnTo>
                  <a:lnTo>
                    <a:pt x="1929759" y="222110"/>
                  </a:lnTo>
                  <a:lnTo>
                    <a:pt x="1932643" y="250955"/>
                  </a:lnTo>
                  <a:lnTo>
                    <a:pt x="1921105" y="302877"/>
                  </a:lnTo>
                  <a:lnTo>
                    <a:pt x="1898029" y="337492"/>
                  </a:lnTo>
                  <a:lnTo>
                    <a:pt x="1854761" y="380760"/>
                  </a:lnTo>
                  <a:lnTo>
                    <a:pt x="1837453" y="398067"/>
                  </a:lnTo>
                  <a:lnTo>
                    <a:pt x="1756686" y="747097"/>
                  </a:lnTo>
                  <a:lnTo>
                    <a:pt x="1681688" y="1035551"/>
                  </a:lnTo>
                  <a:lnTo>
                    <a:pt x="1655727" y="1150933"/>
                  </a:lnTo>
                  <a:lnTo>
                    <a:pt x="1621113" y="1211508"/>
                  </a:lnTo>
                  <a:lnTo>
                    <a:pt x="1592267" y="1246123"/>
                  </a:lnTo>
                  <a:lnTo>
                    <a:pt x="1566306" y="1257661"/>
                  </a:lnTo>
                  <a:lnTo>
                    <a:pt x="1528807" y="1263430"/>
                  </a:lnTo>
                  <a:lnTo>
                    <a:pt x="1476886" y="1251892"/>
                  </a:lnTo>
                  <a:lnTo>
                    <a:pt x="1445156" y="1223046"/>
                  </a:lnTo>
                  <a:lnTo>
                    <a:pt x="1465347" y="1035551"/>
                  </a:lnTo>
                  <a:lnTo>
                    <a:pt x="1508615" y="669214"/>
                  </a:lnTo>
                  <a:lnTo>
                    <a:pt x="1531692" y="493257"/>
                  </a:lnTo>
                  <a:lnTo>
                    <a:pt x="1551884" y="320184"/>
                  </a:lnTo>
                  <a:lnTo>
                    <a:pt x="1551884" y="291339"/>
                  </a:lnTo>
                  <a:lnTo>
                    <a:pt x="1537461" y="248071"/>
                  </a:lnTo>
                  <a:lnTo>
                    <a:pt x="1514385" y="216341"/>
                  </a:lnTo>
                  <a:lnTo>
                    <a:pt x="1497077" y="213456"/>
                  </a:lnTo>
                  <a:lnTo>
                    <a:pt x="1326889" y="239417"/>
                  </a:lnTo>
                  <a:lnTo>
                    <a:pt x="894208" y="308646"/>
                  </a:lnTo>
                  <a:lnTo>
                    <a:pt x="470180" y="37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773DEA5-B81A-8B43-9341-AFEAECB2D66A}"/>
                </a:ext>
              </a:extLst>
            </p:cNvPr>
            <p:cNvSpPr/>
            <p:nvPr/>
          </p:nvSpPr>
          <p:spPr>
            <a:xfrm>
              <a:off x="4794250" y="3559175"/>
              <a:ext cx="1471613" cy="398463"/>
            </a:xfrm>
            <a:custGeom>
              <a:avLst/>
              <a:gdLst>
                <a:gd name="connsiteX0" fmla="*/ 334607 w 1471116"/>
                <a:gd name="connsiteY0" fmla="*/ 325953 h 398066"/>
                <a:gd name="connsiteX1" fmla="*/ 43268 w 1471116"/>
                <a:gd name="connsiteY1" fmla="*/ 398066 h 398066"/>
                <a:gd name="connsiteX2" fmla="*/ 0 w 1471116"/>
                <a:gd name="connsiteY2" fmla="*/ 245186 h 398066"/>
                <a:gd name="connsiteX3" fmla="*/ 248070 w 1471116"/>
                <a:gd name="connsiteY3" fmla="*/ 184610 h 398066"/>
                <a:gd name="connsiteX4" fmla="*/ 452873 w 1471116"/>
                <a:gd name="connsiteY4" fmla="*/ 138458 h 398066"/>
                <a:gd name="connsiteX5" fmla="*/ 767288 w 1471116"/>
                <a:gd name="connsiteY5" fmla="*/ 83651 h 398066"/>
                <a:gd name="connsiteX6" fmla="*/ 1099011 w 1471116"/>
                <a:gd name="connsiteY6" fmla="*/ 37499 h 398066"/>
                <a:gd name="connsiteX7" fmla="*/ 1471116 w 1471116"/>
                <a:gd name="connsiteY7" fmla="*/ 0 h 398066"/>
                <a:gd name="connsiteX8" fmla="*/ 1456694 w 1471116"/>
                <a:gd name="connsiteY8" fmla="*/ 181726 h 398066"/>
                <a:gd name="connsiteX9" fmla="*/ 1217277 w 1471116"/>
                <a:gd name="connsiteY9" fmla="*/ 193264 h 398066"/>
                <a:gd name="connsiteX10" fmla="*/ 960552 w 1471116"/>
                <a:gd name="connsiteY10" fmla="*/ 224994 h 398066"/>
                <a:gd name="connsiteX11" fmla="*/ 663445 w 1471116"/>
                <a:gd name="connsiteY11" fmla="*/ 268262 h 398066"/>
                <a:gd name="connsiteX12" fmla="*/ 334607 w 1471116"/>
                <a:gd name="connsiteY12" fmla="*/ 325953 h 39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16" h="398066">
                  <a:moveTo>
                    <a:pt x="334607" y="325953"/>
                  </a:moveTo>
                  <a:lnTo>
                    <a:pt x="43268" y="398066"/>
                  </a:lnTo>
                  <a:lnTo>
                    <a:pt x="0" y="245186"/>
                  </a:lnTo>
                  <a:lnTo>
                    <a:pt x="248070" y="184610"/>
                  </a:lnTo>
                  <a:lnTo>
                    <a:pt x="452873" y="138458"/>
                  </a:lnTo>
                  <a:lnTo>
                    <a:pt x="767288" y="83651"/>
                  </a:lnTo>
                  <a:lnTo>
                    <a:pt x="1099011" y="37499"/>
                  </a:lnTo>
                  <a:lnTo>
                    <a:pt x="1471116" y="0"/>
                  </a:lnTo>
                  <a:lnTo>
                    <a:pt x="1456694" y="181726"/>
                  </a:lnTo>
                  <a:lnTo>
                    <a:pt x="1217277" y="193264"/>
                  </a:lnTo>
                  <a:lnTo>
                    <a:pt x="960552" y="224994"/>
                  </a:lnTo>
                  <a:lnTo>
                    <a:pt x="663445" y="268262"/>
                  </a:lnTo>
                  <a:lnTo>
                    <a:pt x="334607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1191D51-E139-0543-89A1-62FEE226D028}"/>
                </a:ext>
              </a:extLst>
            </p:cNvPr>
            <p:cNvSpPr/>
            <p:nvPr/>
          </p:nvSpPr>
          <p:spPr>
            <a:xfrm>
              <a:off x="4854575" y="4098925"/>
              <a:ext cx="1341438" cy="355600"/>
            </a:xfrm>
            <a:custGeom>
              <a:avLst/>
              <a:gdLst>
                <a:gd name="connsiteX0" fmla="*/ 337492 w 1341312"/>
                <a:gd name="connsiteY0" fmla="*/ 294223 h 354799"/>
                <a:gd name="connsiteX1" fmla="*/ 51922 w 1341312"/>
                <a:gd name="connsiteY1" fmla="*/ 354799 h 354799"/>
                <a:gd name="connsiteX2" fmla="*/ 0 w 1341312"/>
                <a:gd name="connsiteY2" fmla="*/ 196149 h 354799"/>
                <a:gd name="connsiteX3" fmla="*/ 256724 w 1341312"/>
                <a:gd name="connsiteY3" fmla="*/ 138458 h 354799"/>
                <a:gd name="connsiteX4" fmla="*/ 513449 w 1341312"/>
                <a:gd name="connsiteY4" fmla="*/ 89421 h 354799"/>
                <a:gd name="connsiteX5" fmla="*/ 735559 w 1341312"/>
                <a:gd name="connsiteY5" fmla="*/ 54806 h 354799"/>
                <a:gd name="connsiteX6" fmla="*/ 931707 w 1341312"/>
                <a:gd name="connsiteY6" fmla="*/ 25961 h 354799"/>
                <a:gd name="connsiteX7" fmla="*/ 1159586 w 1341312"/>
                <a:gd name="connsiteY7" fmla="*/ 2885 h 354799"/>
                <a:gd name="connsiteX8" fmla="*/ 1341312 w 1341312"/>
                <a:gd name="connsiteY8" fmla="*/ 0 h 354799"/>
                <a:gd name="connsiteX9" fmla="*/ 1341312 w 1341312"/>
                <a:gd name="connsiteY9" fmla="*/ 190380 h 354799"/>
                <a:gd name="connsiteX10" fmla="*/ 1272083 w 1341312"/>
                <a:gd name="connsiteY10" fmla="*/ 187495 h 354799"/>
                <a:gd name="connsiteX11" fmla="*/ 1136510 w 1341312"/>
                <a:gd name="connsiteY11" fmla="*/ 181726 h 354799"/>
                <a:gd name="connsiteX12" fmla="*/ 998052 w 1341312"/>
                <a:gd name="connsiteY12" fmla="*/ 193264 h 354799"/>
                <a:gd name="connsiteX13" fmla="*/ 738443 w 1341312"/>
                <a:gd name="connsiteY13" fmla="*/ 222110 h 354799"/>
                <a:gd name="connsiteX14" fmla="*/ 513449 w 1341312"/>
                <a:gd name="connsiteY14" fmla="*/ 262493 h 354799"/>
                <a:gd name="connsiteX15" fmla="*/ 337492 w 1341312"/>
                <a:gd name="connsiteY15" fmla="*/ 294223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1312" h="354799">
                  <a:moveTo>
                    <a:pt x="337492" y="294223"/>
                  </a:moveTo>
                  <a:lnTo>
                    <a:pt x="51922" y="354799"/>
                  </a:lnTo>
                  <a:lnTo>
                    <a:pt x="0" y="196149"/>
                  </a:lnTo>
                  <a:lnTo>
                    <a:pt x="256724" y="138458"/>
                  </a:lnTo>
                  <a:lnTo>
                    <a:pt x="513449" y="89421"/>
                  </a:lnTo>
                  <a:lnTo>
                    <a:pt x="735559" y="54806"/>
                  </a:lnTo>
                  <a:lnTo>
                    <a:pt x="931707" y="25961"/>
                  </a:lnTo>
                  <a:lnTo>
                    <a:pt x="1159586" y="2885"/>
                  </a:lnTo>
                  <a:lnTo>
                    <a:pt x="1341312" y="0"/>
                  </a:lnTo>
                  <a:lnTo>
                    <a:pt x="1341312" y="190380"/>
                  </a:lnTo>
                  <a:lnTo>
                    <a:pt x="1272083" y="187495"/>
                  </a:lnTo>
                  <a:lnTo>
                    <a:pt x="1136510" y="181726"/>
                  </a:lnTo>
                  <a:lnTo>
                    <a:pt x="998052" y="193264"/>
                  </a:lnTo>
                  <a:lnTo>
                    <a:pt x="738443" y="222110"/>
                  </a:lnTo>
                  <a:lnTo>
                    <a:pt x="513449" y="262493"/>
                  </a:lnTo>
                  <a:lnTo>
                    <a:pt x="337492" y="2942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39825F9-5807-784C-83F5-8FE6C2C80881}"/>
                </a:ext>
              </a:extLst>
            </p:cNvPr>
            <p:cNvSpPr/>
            <p:nvPr/>
          </p:nvSpPr>
          <p:spPr>
            <a:xfrm>
              <a:off x="6338888" y="5065713"/>
              <a:ext cx="631825" cy="590550"/>
            </a:xfrm>
            <a:custGeom>
              <a:avLst/>
              <a:gdLst>
                <a:gd name="connsiteX0" fmla="*/ 371475 w 631031"/>
                <a:gd name="connsiteY0" fmla="*/ 261937 h 590550"/>
                <a:gd name="connsiteX1" fmla="*/ 631031 w 631031"/>
                <a:gd name="connsiteY1" fmla="*/ 464344 h 590550"/>
                <a:gd name="connsiteX2" fmla="*/ 302418 w 631031"/>
                <a:gd name="connsiteY2" fmla="*/ 590550 h 590550"/>
                <a:gd name="connsiteX3" fmla="*/ 333375 w 631031"/>
                <a:gd name="connsiteY3" fmla="*/ 523875 h 590550"/>
                <a:gd name="connsiteX4" fmla="*/ 342900 w 631031"/>
                <a:gd name="connsiteY4" fmla="*/ 497681 h 590550"/>
                <a:gd name="connsiteX5" fmla="*/ 342900 w 631031"/>
                <a:gd name="connsiteY5" fmla="*/ 481012 h 590550"/>
                <a:gd name="connsiteX6" fmla="*/ 309562 w 631031"/>
                <a:gd name="connsiteY6" fmla="*/ 440531 h 590550"/>
                <a:gd name="connsiteX7" fmla="*/ 183356 w 631031"/>
                <a:gd name="connsiteY7" fmla="*/ 290512 h 590550"/>
                <a:gd name="connsiteX8" fmla="*/ 50006 w 631031"/>
                <a:gd name="connsiteY8" fmla="*/ 119062 h 590550"/>
                <a:gd name="connsiteX9" fmla="*/ 16668 w 631031"/>
                <a:gd name="connsiteY9" fmla="*/ 71437 h 590550"/>
                <a:gd name="connsiteX10" fmla="*/ 4762 w 631031"/>
                <a:gd name="connsiteY10" fmla="*/ 50006 h 590550"/>
                <a:gd name="connsiteX11" fmla="*/ 0 w 631031"/>
                <a:gd name="connsiteY11" fmla="*/ 26194 h 590550"/>
                <a:gd name="connsiteX12" fmla="*/ 4762 w 631031"/>
                <a:gd name="connsiteY12" fmla="*/ 7144 h 590550"/>
                <a:gd name="connsiteX13" fmla="*/ 19050 w 631031"/>
                <a:gd name="connsiteY13" fmla="*/ 0 h 590550"/>
                <a:gd name="connsiteX14" fmla="*/ 42862 w 631031"/>
                <a:gd name="connsiteY14" fmla="*/ 7144 h 590550"/>
                <a:gd name="connsiteX15" fmla="*/ 97631 w 631031"/>
                <a:gd name="connsiteY15" fmla="*/ 47625 h 590550"/>
                <a:gd name="connsiteX16" fmla="*/ 216693 w 631031"/>
                <a:gd name="connsiteY16" fmla="*/ 145256 h 590550"/>
                <a:gd name="connsiteX17" fmla="*/ 371475 w 631031"/>
                <a:gd name="connsiteY17" fmla="*/ 26193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1031" h="590550">
                  <a:moveTo>
                    <a:pt x="371475" y="261937"/>
                  </a:moveTo>
                  <a:lnTo>
                    <a:pt x="631031" y="464344"/>
                  </a:lnTo>
                  <a:lnTo>
                    <a:pt x="302418" y="590550"/>
                  </a:lnTo>
                  <a:lnTo>
                    <a:pt x="333375" y="523875"/>
                  </a:lnTo>
                  <a:lnTo>
                    <a:pt x="342900" y="497681"/>
                  </a:lnTo>
                  <a:lnTo>
                    <a:pt x="342900" y="481012"/>
                  </a:lnTo>
                  <a:lnTo>
                    <a:pt x="309562" y="440531"/>
                  </a:lnTo>
                  <a:lnTo>
                    <a:pt x="183356" y="290512"/>
                  </a:lnTo>
                  <a:lnTo>
                    <a:pt x="50006" y="119062"/>
                  </a:lnTo>
                  <a:lnTo>
                    <a:pt x="16668" y="71437"/>
                  </a:lnTo>
                  <a:lnTo>
                    <a:pt x="4762" y="50006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47625"/>
                  </a:lnTo>
                  <a:lnTo>
                    <a:pt x="216693" y="145256"/>
                  </a:lnTo>
                  <a:lnTo>
                    <a:pt x="3714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9533F9A-50A5-6B4A-A01A-7107DAB4CD16}"/>
                </a:ext>
              </a:extLst>
            </p:cNvPr>
            <p:cNvSpPr/>
            <p:nvPr/>
          </p:nvSpPr>
          <p:spPr>
            <a:xfrm>
              <a:off x="5613400" y="4675188"/>
              <a:ext cx="306388" cy="411162"/>
            </a:xfrm>
            <a:custGeom>
              <a:avLst/>
              <a:gdLst>
                <a:gd name="connsiteX0" fmla="*/ 252413 w 307182"/>
                <a:gd name="connsiteY0" fmla="*/ 195262 h 411956"/>
                <a:gd name="connsiteX1" fmla="*/ 247650 w 307182"/>
                <a:gd name="connsiteY1" fmla="*/ 247650 h 411956"/>
                <a:gd name="connsiteX2" fmla="*/ 252413 w 307182"/>
                <a:gd name="connsiteY2" fmla="*/ 311944 h 411956"/>
                <a:gd name="connsiteX3" fmla="*/ 266700 w 307182"/>
                <a:gd name="connsiteY3" fmla="*/ 411956 h 411956"/>
                <a:gd name="connsiteX4" fmla="*/ 28575 w 307182"/>
                <a:gd name="connsiteY4" fmla="*/ 280987 h 411956"/>
                <a:gd name="connsiteX5" fmla="*/ 0 w 307182"/>
                <a:gd name="connsiteY5" fmla="*/ 64294 h 411956"/>
                <a:gd name="connsiteX6" fmla="*/ 45244 w 307182"/>
                <a:gd name="connsiteY6" fmla="*/ 71437 h 411956"/>
                <a:gd name="connsiteX7" fmla="*/ 83344 w 307182"/>
                <a:gd name="connsiteY7" fmla="*/ 69056 h 411956"/>
                <a:gd name="connsiteX8" fmla="*/ 123825 w 307182"/>
                <a:gd name="connsiteY8" fmla="*/ 66675 h 411956"/>
                <a:gd name="connsiteX9" fmla="*/ 154782 w 307182"/>
                <a:gd name="connsiteY9" fmla="*/ 59531 h 411956"/>
                <a:gd name="connsiteX10" fmla="*/ 207169 w 307182"/>
                <a:gd name="connsiteY10" fmla="*/ 35719 h 411956"/>
                <a:gd name="connsiteX11" fmla="*/ 240507 w 307182"/>
                <a:gd name="connsiteY11" fmla="*/ 11906 h 411956"/>
                <a:gd name="connsiteX12" fmla="*/ 261938 w 307182"/>
                <a:gd name="connsiteY12" fmla="*/ 2381 h 411956"/>
                <a:gd name="connsiteX13" fmla="*/ 283369 w 307182"/>
                <a:gd name="connsiteY13" fmla="*/ 0 h 411956"/>
                <a:gd name="connsiteX14" fmla="*/ 300038 w 307182"/>
                <a:gd name="connsiteY14" fmla="*/ 2381 h 411956"/>
                <a:gd name="connsiteX15" fmla="*/ 307182 w 307182"/>
                <a:gd name="connsiteY15" fmla="*/ 9525 h 411956"/>
                <a:gd name="connsiteX16" fmla="*/ 302419 w 307182"/>
                <a:gd name="connsiteY16" fmla="*/ 28575 h 411956"/>
                <a:gd name="connsiteX17" fmla="*/ 283369 w 307182"/>
                <a:gd name="connsiteY17" fmla="*/ 76200 h 411956"/>
                <a:gd name="connsiteX18" fmla="*/ 252413 w 307182"/>
                <a:gd name="connsiteY18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182" h="411956">
                  <a:moveTo>
                    <a:pt x="252413" y="195262"/>
                  </a:moveTo>
                  <a:lnTo>
                    <a:pt x="247650" y="247650"/>
                  </a:lnTo>
                  <a:lnTo>
                    <a:pt x="252413" y="311944"/>
                  </a:lnTo>
                  <a:lnTo>
                    <a:pt x="266700" y="411956"/>
                  </a:lnTo>
                  <a:lnTo>
                    <a:pt x="28575" y="280987"/>
                  </a:lnTo>
                  <a:lnTo>
                    <a:pt x="0" y="64294"/>
                  </a:lnTo>
                  <a:lnTo>
                    <a:pt x="45244" y="71437"/>
                  </a:lnTo>
                  <a:lnTo>
                    <a:pt x="83344" y="69056"/>
                  </a:lnTo>
                  <a:lnTo>
                    <a:pt x="123825" y="66675"/>
                  </a:lnTo>
                  <a:lnTo>
                    <a:pt x="154782" y="59531"/>
                  </a:lnTo>
                  <a:lnTo>
                    <a:pt x="207169" y="35719"/>
                  </a:lnTo>
                  <a:lnTo>
                    <a:pt x="240507" y="11906"/>
                  </a:lnTo>
                  <a:lnTo>
                    <a:pt x="261938" y="2381"/>
                  </a:lnTo>
                  <a:lnTo>
                    <a:pt x="283369" y="0"/>
                  </a:lnTo>
                  <a:lnTo>
                    <a:pt x="300038" y="2381"/>
                  </a:lnTo>
                  <a:lnTo>
                    <a:pt x="307182" y="9525"/>
                  </a:lnTo>
                  <a:lnTo>
                    <a:pt x="302419" y="28575"/>
                  </a:lnTo>
                  <a:lnTo>
                    <a:pt x="283369" y="76200"/>
                  </a:lnTo>
                  <a:lnTo>
                    <a:pt x="2524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502188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BD7C98E-6519-874F-9172-42A57158B6B7}"/>
              </a:ext>
            </a:extLst>
          </p:cNvPr>
          <p:cNvSpPr/>
          <p:nvPr/>
        </p:nvSpPr>
        <p:spPr>
          <a:xfrm>
            <a:off x="2967038" y="1716088"/>
            <a:ext cx="841375" cy="676275"/>
          </a:xfrm>
          <a:custGeom>
            <a:avLst/>
            <a:gdLst>
              <a:gd name="connsiteX0" fmla="*/ 750093 w 840581"/>
              <a:gd name="connsiteY0" fmla="*/ 333375 h 676275"/>
              <a:gd name="connsiteX1" fmla="*/ 719137 w 840581"/>
              <a:gd name="connsiteY1" fmla="*/ 276225 h 676275"/>
              <a:gd name="connsiteX2" fmla="*/ 707231 w 840581"/>
              <a:gd name="connsiteY2" fmla="*/ 259557 h 676275"/>
              <a:gd name="connsiteX3" fmla="*/ 669131 w 840581"/>
              <a:gd name="connsiteY3" fmla="*/ 254794 h 676275"/>
              <a:gd name="connsiteX4" fmla="*/ 628650 w 840581"/>
              <a:gd name="connsiteY4" fmla="*/ 250032 h 676275"/>
              <a:gd name="connsiteX5" fmla="*/ 576262 w 840581"/>
              <a:gd name="connsiteY5" fmla="*/ 240507 h 676275"/>
              <a:gd name="connsiteX6" fmla="*/ 523875 w 840581"/>
              <a:gd name="connsiteY6" fmla="*/ 230982 h 676275"/>
              <a:gd name="connsiteX7" fmla="*/ 457200 w 840581"/>
              <a:gd name="connsiteY7" fmla="*/ 214313 h 676275"/>
              <a:gd name="connsiteX8" fmla="*/ 392906 w 840581"/>
              <a:gd name="connsiteY8" fmla="*/ 195263 h 676275"/>
              <a:gd name="connsiteX9" fmla="*/ 328612 w 840581"/>
              <a:gd name="connsiteY9" fmla="*/ 173832 h 676275"/>
              <a:gd name="connsiteX10" fmla="*/ 283368 w 840581"/>
              <a:gd name="connsiteY10" fmla="*/ 157163 h 676275"/>
              <a:gd name="connsiteX11" fmla="*/ 233362 w 840581"/>
              <a:gd name="connsiteY11" fmla="*/ 135732 h 676275"/>
              <a:gd name="connsiteX12" fmla="*/ 207168 w 840581"/>
              <a:gd name="connsiteY12" fmla="*/ 121444 h 676275"/>
              <a:gd name="connsiteX13" fmla="*/ 178593 w 840581"/>
              <a:gd name="connsiteY13" fmla="*/ 104775 h 676275"/>
              <a:gd name="connsiteX14" fmla="*/ 150018 w 840581"/>
              <a:gd name="connsiteY14" fmla="*/ 88107 h 676275"/>
              <a:gd name="connsiteX15" fmla="*/ 116681 w 840581"/>
              <a:gd name="connsiteY15" fmla="*/ 66675 h 676275"/>
              <a:gd name="connsiteX16" fmla="*/ 92868 w 840581"/>
              <a:gd name="connsiteY16" fmla="*/ 47625 h 676275"/>
              <a:gd name="connsiteX17" fmla="*/ 59531 w 840581"/>
              <a:gd name="connsiteY17" fmla="*/ 16669 h 676275"/>
              <a:gd name="connsiteX18" fmla="*/ 38100 w 840581"/>
              <a:gd name="connsiteY18" fmla="*/ 4763 h 676275"/>
              <a:gd name="connsiteX19" fmla="*/ 16668 w 840581"/>
              <a:gd name="connsiteY19" fmla="*/ 0 h 676275"/>
              <a:gd name="connsiteX20" fmla="*/ 4762 w 840581"/>
              <a:gd name="connsiteY20" fmla="*/ 4763 h 676275"/>
              <a:gd name="connsiteX21" fmla="*/ 0 w 840581"/>
              <a:gd name="connsiteY21" fmla="*/ 16669 h 676275"/>
              <a:gd name="connsiteX22" fmla="*/ 4762 w 840581"/>
              <a:gd name="connsiteY22" fmla="*/ 38100 h 676275"/>
              <a:gd name="connsiteX23" fmla="*/ 35718 w 840581"/>
              <a:gd name="connsiteY23" fmla="*/ 95250 h 676275"/>
              <a:gd name="connsiteX24" fmla="*/ 88106 w 840581"/>
              <a:gd name="connsiteY24" fmla="*/ 173832 h 676275"/>
              <a:gd name="connsiteX25" fmla="*/ 140493 w 840581"/>
              <a:gd name="connsiteY25" fmla="*/ 245269 h 676275"/>
              <a:gd name="connsiteX26" fmla="*/ 178593 w 840581"/>
              <a:gd name="connsiteY26" fmla="*/ 292894 h 676275"/>
              <a:gd name="connsiteX27" fmla="*/ 233362 w 840581"/>
              <a:gd name="connsiteY27" fmla="*/ 357188 h 676275"/>
              <a:gd name="connsiteX28" fmla="*/ 276225 w 840581"/>
              <a:gd name="connsiteY28" fmla="*/ 402432 h 676275"/>
              <a:gd name="connsiteX29" fmla="*/ 326231 w 840581"/>
              <a:gd name="connsiteY29" fmla="*/ 450057 h 676275"/>
              <a:gd name="connsiteX30" fmla="*/ 381000 w 840581"/>
              <a:gd name="connsiteY30" fmla="*/ 495300 h 676275"/>
              <a:gd name="connsiteX31" fmla="*/ 447675 w 840581"/>
              <a:gd name="connsiteY31" fmla="*/ 547688 h 676275"/>
              <a:gd name="connsiteX32" fmla="*/ 519112 w 840581"/>
              <a:gd name="connsiteY32" fmla="*/ 592932 h 676275"/>
              <a:gd name="connsiteX33" fmla="*/ 576262 w 840581"/>
              <a:gd name="connsiteY33" fmla="*/ 623888 h 676275"/>
              <a:gd name="connsiteX34" fmla="*/ 614362 w 840581"/>
              <a:gd name="connsiteY34" fmla="*/ 640557 h 676275"/>
              <a:gd name="connsiteX35" fmla="*/ 664368 w 840581"/>
              <a:gd name="connsiteY35" fmla="*/ 659607 h 676275"/>
              <a:gd name="connsiteX36" fmla="*/ 711993 w 840581"/>
              <a:gd name="connsiteY36" fmla="*/ 671513 h 676275"/>
              <a:gd name="connsiteX37" fmla="*/ 742950 w 840581"/>
              <a:gd name="connsiteY37" fmla="*/ 676275 h 676275"/>
              <a:gd name="connsiteX38" fmla="*/ 769143 w 840581"/>
              <a:gd name="connsiteY38" fmla="*/ 673894 h 676275"/>
              <a:gd name="connsiteX39" fmla="*/ 800100 w 840581"/>
              <a:gd name="connsiteY39" fmla="*/ 666750 h 676275"/>
              <a:gd name="connsiteX40" fmla="*/ 821531 w 840581"/>
              <a:gd name="connsiteY40" fmla="*/ 650082 h 676275"/>
              <a:gd name="connsiteX41" fmla="*/ 831056 w 840581"/>
              <a:gd name="connsiteY41" fmla="*/ 631032 h 676275"/>
              <a:gd name="connsiteX42" fmla="*/ 838200 w 840581"/>
              <a:gd name="connsiteY42" fmla="*/ 609600 h 676275"/>
              <a:gd name="connsiteX43" fmla="*/ 840581 w 840581"/>
              <a:gd name="connsiteY43" fmla="*/ 588169 h 676275"/>
              <a:gd name="connsiteX44" fmla="*/ 840581 w 840581"/>
              <a:gd name="connsiteY44" fmla="*/ 561975 h 676275"/>
              <a:gd name="connsiteX45" fmla="*/ 835818 w 840581"/>
              <a:gd name="connsiteY45" fmla="*/ 528638 h 676275"/>
              <a:gd name="connsiteX46" fmla="*/ 826293 w 840581"/>
              <a:gd name="connsiteY46" fmla="*/ 488157 h 676275"/>
              <a:gd name="connsiteX47" fmla="*/ 802481 w 840581"/>
              <a:gd name="connsiteY47" fmla="*/ 426244 h 676275"/>
              <a:gd name="connsiteX48" fmla="*/ 750093 w 840581"/>
              <a:gd name="connsiteY48" fmla="*/ 333375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40581" h="676275">
                <a:moveTo>
                  <a:pt x="750093" y="333375"/>
                </a:moveTo>
                <a:lnTo>
                  <a:pt x="719137" y="276225"/>
                </a:lnTo>
                <a:lnTo>
                  <a:pt x="707231" y="259557"/>
                </a:lnTo>
                <a:lnTo>
                  <a:pt x="669131" y="254794"/>
                </a:lnTo>
                <a:lnTo>
                  <a:pt x="628650" y="250032"/>
                </a:lnTo>
                <a:lnTo>
                  <a:pt x="576262" y="240507"/>
                </a:lnTo>
                <a:lnTo>
                  <a:pt x="523875" y="230982"/>
                </a:lnTo>
                <a:lnTo>
                  <a:pt x="457200" y="214313"/>
                </a:lnTo>
                <a:lnTo>
                  <a:pt x="392906" y="195263"/>
                </a:lnTo>
                <a:lnTo>
                  <a:pt x="328612" y="173832"/>
                </a:lnTo>
                <a:lnTo>
                  <a:pt x="283368" y="157163"/>
                </a:lnTo>
                <a:lnTo>
                  <a:pt x="233362" y="135732"/>
                </a:lnTo>
                <a:lnTo>
                  <a:pt x="207168" y="121444"/>
                </a:lnTo>
                <a:lnTo>
                  <a:pt x="178593" y="104775"/>
                </a:lnTo>
                <a:lnTo>
                  <a:pt x="150018" y="88107"/>
                </a:lnTo>
                <a:lnTo>
                  <a:pt x="116681" y="66675"/>
                </a:lnTo>
                <a:lnTo>
                  <a:pt x="92868" y="47625"/>
                </a:lnTo>
                <a:lnTo>
                  <a:pt x="59531" y="16669"/>
                </a:lnTo>
                <a:lnTo>
                  <a:pt x="38100" y="4763"/>
                </a:lnTo>
                <a:lnTo>
                  <a:pt x="16668" y="0"/>
                </a:lnTo>
                <a:lnTo>
                  <a:pt x="4762" y="4763"/>
                </a:lnTo>
                <a:lnTo>
                  <a:pt x="0" y="16669"/>
                </a:lnTo>
                <a:lnTo>
                  <a:pt x="4762" y="38100"/>
                </a:lnTo>
                <a:lnTo>
                  <a:pt x="35718" y="95250"/>
                </a:lnTo>
                <a:lnTo>
                  <a:pt x="88106" y="173832"/>
                </a:lnTo>
                <a:lnTo>
                  <a:pt x="140493" y="245269"/>
                </a:lnTo>
                <a:lnTo>
                  <a:pt x="178593" y="292894"/>
                </a:lnTo>
                <a:lnTo>
                  <a:pt x="233362" y="357188"/>
                </a:lnTo>
                <a:lnTo>
                  <a:pt x="276225" y="402432"/>
                </a:lnTo>
                <a:lnTo>
                  <a:pt x="326231" y="450057"/>
                </a:lnTo>
                <a:lnTo>
                  <a:pt x="381000" y="495300"/>
                </a:lnTo>
                <a:lnTo>
                  <a:pt x="447675" y="547688"/>
                </a:lnTo>
                <a:lnTo>
                  <a:pt x="519112" y="592932"/>
                </a:lnTo>
                <a:lnTo>
                  <a:pt x="576262" y="623888"/>
                </a:lnTo>
                <a:lnTo>
                  <a:pt x="614362" y="640557"/>
                </a:lnTo>
                <a:lnTo>
                  <a:pt x="664368" y="659607"/>
                </a:lnTo>
                <a:lnTo>
                  <a:pt x="711993" y="671513"/>
                </a:lnTo>
                <a:lnTo>
                  <a:pt x="742950" y="676275"/>
                </a:lnTo>
                <a:lnTo>
                  <a:pt x="769143" y="673894"/>
                </a:lnTo>
                <a:lnTo>
                  <a:pt x="800100" y="666750"/>
                </a:lnTo>
                <a:lnTo>
                  <a:pt x="821531" y="650082"/>
                </a:lnTo>
                <a:lnTo>
                  <a:pt x="831056" y="631032"/>
                </a:lnTo>
                <a:lnTo>
                  <a:pt x="838200" y="609600"/>
                </a:lnTo>
                <a:lnTo>
                  <a:pt x="840581" y="588169"/>
                </a:lnTo>
                <a:lnTo>
                  <a:pt x="840581" y="561975"/>
                </a:lnTo>
                <a:lnTo>
                  <a:pt x="835818" y="528638"/>
                </a:lnTo>
                <a:lnTo>
                  <a:pt x="826293" y="488157"/>
                </a:lnTo>
                <a:lnTo>
                  <a:pt x="802481" y="426244"/>
                </a:lnTo>
                <a:lnTo>
                  <a:pt x="750093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6049417-B363-6245-9BC4-8AA441401B09}"/>
              </a:ext>
            </a:extLst>
          </p:cNvPr>
          <p:cNvSpPr/>
          <p:nvPr/>
        </p:nvSpPr>
        <p:spPr>
          <a:xfrm>
            <a:off x="3894138" y="1828800"/>
            <a:ext cx="1203325" cy="1000125"/>
          </a:xfrm>
          <a:custGeom>
            <a:avLst/>
            <a:gdLst>
              <a:gd name="connsiteX0" fmla="*/ 516731 w 1204912"/>
              <a:gd name="connsiteY0" fmla="*/ 507206 h 1000125"/>
              <a:gd name="connsiteX1" fmla="*/ 681037 w 1204912"/>
              <a:gd name="connsiteY1" fmla="*/ 345281 h 1000125"/>
              <a:gd name="connsiteX2" fmla="*/ 750094 w 1204912"/>
              <a:gd name="connsiteY2" fmla="*/ 271463 h 1000125"/>
              <a:gd name="connsiteX3" fmla="*/ 776287 w 1204912"/>
              <a:gd name="connsiteY3" fmla="*/ 235744 h 1000125"/>
              <a:gd name="connsiteX4" fmla="*/ 783431 w 1204912"/>
              <a:gd name="connsiteY4" fmla="*/ 214313 h 1000125"/>
              <a:gd name="connsiteX5" fmla="*/ 785812 w 1204912"/>
              <a:gd name="connsiteY5" fmla="*/ 195263 h 1000125"/>
              <a:gd name="connsiteX6" fmla="*/ 785812 w 1204912"/>
              <a:gd name="connsiteY6" fmla="*/ 185738 h 1000125"/>
              <a:gd name="connsiteX7" fmla="*/ 773906 w 1204912"/>
              <a:gd name="connsiteY7" fmla="*/ 154781 h 1000125"/>
              <a:gd name="connsiteX8" fmla="*/ 742950 w 1204912"/>
              <a:gd name="connsiteY8" fmla="*/ 111919 h 1000125"/>
              <a:gd name="connsiteX9" fmla="*/ 704850 w 1204912"/>
              <a:gd name="connsiteY9" fmla="*/ 71438 h 1000125"/>
              <a:gd name="connsiteX10" fmla="*/ 690562 w 1204912"/>
              <a:gd name="connsiteY10" fmla="*/ 47625 h 1000125"/>
              <a:gd name="connsiteX11" fmla="*/ 683419 w 1204912"/>
              <a:gd name="connsiteY11" fmla="*/ 26194 h 1000125"/>
              <a:gd name="connsiteX12" fmla="*/ 685800 w 1204912"/>
              <a:gd name="connsiteY12" fmla="*/ 11906 h 1000125"/>
              <a:gd name="connsiteX13" fmla="*/ 692944 w 1204912"/>
              <a:gd name="connsiteY13" fmla="*/ 2381 h 1000125"/>
              <a:gd name="connsiteX14" fmla="*/ 707231 w 1204912"/>
              <a:gd name="connsiteY14" fmla="*/ 0 h 1000125"/>
              <a:gd name="connsiteX15" fmla="*/ 733425 w 1204912"/>
              <a:gd name="connsiteY15" fmla="*/ 4763 h 1000125"/>
              <a:gd name="connsiteX16" fmla="*/ 800100 w 1204912"/>
              <a:gd name="connsiteY16" fmla="*/ 33338 h 1000125"/>
              <a:gd name="connsiteX17" fmla="*/ 876300 w 1204912"/>
              <a:gd name="connsiteY17" fmla="*/ 73819 h 1000125"/>
              <a:gd name="connsiteX18" fmla="*/ 959644 w 1204912"/>
              <a:gd name="connsiteY18" fmla="*/ 119063 h 1000125"/>
              <a:gd name="connsiteX19" fmla="*/ 1054894 w 1204912"/>
              <a:gd name="connsiteY19" fmla="*/ 176213 h 1000125"/>
              <a:gd name="connsiteX20" fmla="*/ 1121569 w 1204912"/>
              <a:gd name="connsiteY20" fmla="*/ 221456 h 1000125"/>
              <a:gd name="connsiteX21" fmla="*/ 1157287 w 1204912"/>
              <a:gd name="connsiteY21" fmla="*/ 250031 h 1000125"/>
              <a:gd name="connsiteX22" fmla="*/ 1190625 w 1204912"/>
              <a:gd name="connsiteY22" fmla="*/ 288131 h 1000125"/>
              <a:gd name="connsiteX23" fmla="*/ 1202531 w 1204912"/>
              <a:gd name="connsiteY23" fmla="*/ 307181 h 1000125"/>
              <a:gd name="connsiteX24" fmla="*/ 1204912 w 1204912"/>
              <a:gd name="connsiteY24" fmla="*/ 316706 h 1000125"/>
              <a:gd name="connsiteX25" fmla="*/ 1197769 w 1204912"/>
              <a:gd name="connsiteY25" fmla="*/ 333375 h 1000125"/>
              <a:gd name="connsiteX26" fmla="*/ 1183481 w 1204912"/>
              <a:gd name="connsiteY26" fmla="*/ 352425 h 1000125"/>
              <a:gd name="connsiteX27" fmla="*/ 1154906 w 1204912"/>
              <a:gd name="connsiteY27" fmla="*/ 369094 h 1000125"/>
              <a:gd name="connsiteX28" fmla="*/ 1104900 w 1204912"/>
              <a:gd name="connsiteY28" fmla="*/ 385763 h 1000125"/>
              <a:gd name="connsiteX29" fmla="*/ 1071562 w 1204912"/>
              <a:gd name="connsiteY29" fmla="*/ 397669 h 1000125"/>
              <a:gd name="connsiteX30" fmla="*/ 926306 w 1204912"/>
              <a:gd name="connsiteY30" fmla="*/ 502444 h 1000125"/>
              <a:gd name="connsiteX31" fmla="*/ 692944 w 1204912"/>
              <a:gd name="connsiteY31" fmla="*/ 654844 h 1000125"/>
              <a:gd name="connsiteX32" fmla="*/ 519112 w 1204912"/>
              <a:gd name="connsiteY32" fmla="*/ 759619 h 1000125"/>
              <a:gd name="connsiteX33" fmla="*/ 402431 w 1204912"/>
              <a:gd name="connsiteY33" fmla="*/ 823913 h 1000125"/>
              <a:gd name="connsiteX34" fmla="*/ 278606 w 1204912"/>
              <a:gd name="connsiteY34" fmla="*/ 892969 h 1000125"/>
              <a:gd name="connsiteX35" fmla="*/ 121444 w 1204912"/>
              <a:gd name="connsiteY35" fmla="*/ 966788 h 1000125"/>
              <a:gd name="connsiteX36" fmla="*/ 71437 w 1204912"/>
              <a:gd name="connsiteY36" fmla="*/ 990600 h 1000125"/>
              <a:gd name="connsiteX37" fmla="*/ 40481 w 1204912"/>
              <a:gd name="connsiteY37" fmla="*/ 1000125 h 1000125"/>
              <a:gd name="connsiteX38" fmla="*/ 19050 w 1204912"/>
              <a:gd name="connsiteY38" fmla="*/ 995363 h 1000125"/>
              <a:gd name="connsiteX39" fmla="*/ 7144 w 1204912"/>
              <a:gd name="connsiteY39" fmla="*/ 990600 h 1000125"/>
              <a:gd name="connsiteX40" fmla="*/ 0 w 1204912"/>
              <a:gd name="connsiteY40" fmla="*/ 981075 h 1000125"/>
              <a:gd name="connsiteX41" fmla="*/ 0 w 1204912"/>
              <a:gd name="connsiteY41" fmla="*/ 964406 h 1000125"/>
              <a:gd name="connsiteX42" fmla="*/ 11906 w 1204912"/>
              <a:gd name="connsiteY42" fmla="*/ 945356 h 1000125"/>
              <a:gd name="connsiteX43" fmla="*/ 54769 w 1204912"/>
              <a:gd name="connsiteY43" fmla="*/ 904875 h 1000125"/>
              <a:gd name="connsiteX44" fmla="*/ 176212 w 1204912"/>
              <a:gd name="connsiteY44" fmla="*/ 804863 h 1000125"/>
              <a:gd name="connsiteX45" fmla="*/ 285750 w 1204912"/>
              <a:gd name="connsiteY45" fmla="*/ 714375 h 1000125"/>
              <a:gd name="connsiteX46" fmla="*/ 390525 w 1204912"/>
              <a:gd name="connsiteY46" fmla="*/ 621506 h 1000125"/>
              <a:gd name="connsiteX47" fmla="*/ 516731 w 1204912"/>
              <a:gd name="connsiteY47" fmla="*/ 507206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04912" h="1000125">
                <a:moveTo>
                  <a:pt x="516731" y="507206"/>
                </a:moveTo>
                <a:lnTo>
                  <a:pt x="681037" y="345281"/>
                </a:lnTo>
                <a:lnTo>
                  <a:pt x="750094" y="271463"/>
                </a:lnTo>
                <a:lnTo>
                  <a:pt x="776287" y="235744"/>
                </a:lnTo>
                <a:lnTo>
                  <a:pt x="783431" y="214313"/>
                </a:lnTo>
                <a:lnTo>
                  <a:pt x="785812" y="195263"/>
                </a:lnTo>
                <a:lnTo>
                  <a:pt x="785812" y="185738"/>
                </a:lnTo>
                <a:lnTo>
                  <a:pt x="773906" y="154781"/>
                </a:lnTo>
                <a:lnTo>
                  <a:pt x="742950" y="111919"/>
                </a:lnTo>
                <a:lnTo>
                  <a:pt x="704850" y="71438"/>
                </a:lnTo>
                <a:lnTo>
                  <a:pt x="690562" y="47625"/>
                </a:lnTo>
                <a:lnTo>
                  <a:pt x="683419" y="26194"/>
                </a:lnTo>
                <a:lnTo>
                  <a:pt x="685800" y="11906"/>
                </a:lnTo>
                <a:lnTo>
                  <a:pt x="692944" y="2381"/>
                </a:lnTo>
                <a:lnTo>
                  <a:pt x="707231" y="0"/>
                </a:lnTo>
                <a:lnTo>
                  <a:pt x="733425" y="4763"/>
                </a:lnTo>
                <a:lnTo>
                  <a:pt x="800100" y="33338"/>
                </a:lnTo>
                <a:lnTo>
                  <a:pt x="876300" y="73819"/>
                </a:lnTo>
                <a:lnTo>
                  <a:pt x="959644" y="119063"/>
                </a:lnTo>
                <a:lnTo>
                  <a:pt x="1054894" y="176213"/>
                </a:lnTo>
                <a:lnTo>
                  <a:pt x="1121569" y="221456"/>
                </a:lnTo>
                <a:lnTo>
                  <a:pt x="1157287" y="250031"/>
                </a:lnTo>
                <a:lnTo>
                  <a:pt x="1190625" y="288131"/>
                </a:lnTo>
                <a:lnTo>
                  <a:pt x="1202531" y="307181"/>
                </a:lnTo>
                <a:lnTo>
                  <a:pt x="1204912" y="316706"/>
                </a:lnTo>
                <a:lnTo>
                  <a:pt x="1197769" y="333375"/>
                </a:lnTo>
                <a:lnTo>
                  <a:pt x="1183481" y="352425"/>
                </a:lnTo>
                <a:lnTo>
                  <a:pt x="1154906" y="369094"/>
                </a:lnTo>
                <a:lnTo>
                  <a:pt x="1104900" y="385763"/>
                </a:lnTo>
                <a:lnTo>
                  <a:pt x="1071562" y="397669"/>
                </a:lnTo>
                <a:lnTo>
                  <a:pt x="926306" y="502444"/>
                </a:lnTo>
                <a:lnTo>
                  <a:pt x="692944" y="654844"/>
                </a:lnTo>
                <a:lnTo>
                  <a:pt x="519112" y="759619"/>
                </a:lnTo>
                <a:lnTo>
                  <a:pt x="402431" y="823913"/>
                </a:lnTo>
                <a:lnTo>
                  <a:pt x="278606" y="892969"/>
                </a:lnTo>
                <a:lnTo>
                  <a:pt x="121444" y="966788"/>
                </a:lnTo>
                <a:lnTo>
                  <a:pt x="71437" y="990600"/>
                </a:lnTo>
                <a:lnTo>
                  <a:pt x="40481" y="1000125"/>
                </a:lnTo>
                <a:lnTo>
                  <a:pt x="19050" y="995363"/>
                </a:lnTo>
                <a:lnTo>
                  <a:pt x="7144" y="990600"/>
                </a:lnTo>
                <a:lnTo>
                  <a:pt x="0" y="981075"/>
                </a:lnTo>
                <a:lnTo>
                  <a:pt x="0" y="964406"/>
                </a:lnTo>
                <a:lnTo>
                  <a:pt x="11906" y="945356"/>
                </a:lnTo>
                <a:lnTo>
                  <a:pt x="54769" y="904875"/>
                </a:lnTo>
                <a:lnTo>
                  <a:pt x="176212" y="804863"/>
                </a:lnTo>
                <a:lnTo>
                  <a:pt x="285750" y="714375"/>
                </a:lnTo>
                <a:lnTo>
                  <a:pt x="390525" y="621506"/>
                </a:lnTo>
                <a:lnTo>
                  <a:pt x="516731" y="507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B8FE3FC-CF8D-6046-BABC-18891CA703A7}"/>
              </a:ext>
            </a:extLst>
          </p:cNvPr>
          <p:cNvSpPr/>
          <p:nvPr/>
        </p:nvSpPr>
        <p:spPr>
          <a:xfrm>
            <a:off x="2630488" y="2857500"/>
            <a:ext cx="758825" cy="703263"/>
          </a:xfrm>
          <a:custGeom>
            <a:avLst/>
            <a:gdLst>
              <a:gd name="connsiteX0" fmla="*/ 321469 w 757238"/>
              <a:gd name="connsiteY0" fmla="*/ 140494 h 702469"/>
              <a:gd name="connsiteX1" fmla="*/ 395288 w 757238"/>
              <a:gd name="connsiteY1" fmla="*/ 166688 h 702469"/>
              <a:gd name="connsiteX2" fmla="*/ 457200 w 757238"/>
              <a:gd name="connsiteY2" fmla="*/ 185738 h 702469"/>
              <a:gd name="connsiteX3" fmla="*/ 516732 w 757238"/>
              <a:gd name="connsiteY3" fmla="*/ 202406 h 702469"/>
              <a:gd name="connsiteX4" fmla="*/ 566738 w 757238"/>
              <a:gd name="connsiteY4" fmla="*/ 214313 h 702469"/>
              <a:gd name="connsiteX5" fmla="*/ 588169 w 757238"/>
              <a:gd name="connsiteY5" fmla="*/ 223838 h 702469"/>
              <a:gd name="connsiteX6" fmla="*/ 614363 w 757238"/>
              <a:gd name="connsiteY6" fmla="*/ 254794 h 702469"/>
              <a:gd name="connsiteX7" fmla="*/ 652463 w 757238"/>
              <a:gd name="connsiteY7" fmla="*/ 319088 h 702469"/>
              <a:gd name="connsiteX8" fmla="*/ 700088 w 757238"/>
              <a:gd name="connsiteY8" fmla="*/ 421481 h 702469"/>
              <a:gd name="connsiteX9" fmla="*/ 731044 w 757238"/>
              <a:gd name="connsiteY9" fmla="*/ 492919 h 702469"/>
              <a:gd name="connsiteX10" fmla="*/ 752475 w 757238"/>
              <a:gd name="connsiteY10" fmla="*/ 547688 h 702469"/>
              <a:gd name="connsiteX11" fmla="*/ 757238 w 757238"/>
              <a:gd name="connsiteY11" fmla="*/ 581025 h 702469"/>
              <a:gd name="connsiteX12" fmla="*/ 754857 w 757238"/>
              <a:gd name="connsiteY12" fmla="*/ 619125 h 702469"/>
              <a:gd name="connsiteX13" fmla="*/ 745332 w 757238"/>
              <a:gd name="connsiteY13" fmla="*/ 652463 h 702469"/>
              <a:gd name="connsiteX14" fmla="*/ 726282 w 757238"/>
              <a:gd name="connsiteY14" fmla="*/ 688181 h 702469"/>
              <a:gd name="connsiteX15" fmla="*/ 711994 w 757238"/>
              <a:gd name="connsiteY15" fmla="*/ 700088 h 702469"/>
              <a:gd name="connsiteX16" fmla="*/ 697707 w 757238"/>
              <a:gd name="connsiteY16" fmla="*/ 702469 h 702469"/>
              <a:gd name="connsiteX17" fmla="*/ 671513 w 757238"/>
              <a:gd name="connsiteY17" fmla="*/ 697706 h 702469"/>
              <a:gd name="connsiteX18" fmla="*/ 616744 w 757238"/>
              <a:gd name="connsiteY18" fmla="*/ 678656 h 702469"/>
              <a:gd name="connsiteX19" fmla="*/ 559594 w 757238"/>
              <a:gd name="connsiteY19" fmla="*/ 652463 h 702469"/>
              <a:gd name="connsiteX20" fmla="*/ 509588 w 757238"/>
              <a:gd name="connsiteY20" fmla="*/ 621506 h 702469"/>
              <a:gd name="connsiteX21" fmla="*/ 469107 w 757238"/>
              <a:gd name="connsiteY21" fmla="*/ 595313 h 702469"/>
              <a:gd name="connsiteX22" fmla="*/ 397669 w 757238"/>
              <a:gd name="connsiteY22" fmla="*/ 538163 h 702469"/>
              <a:gd name="connsiteX23" fmla="*/ 342900 w 757238"/>
              <a:gd name="connsiteY23" fmla="*/ 478631 h 702469"/>
              <a:gd name="connsiteX24" fmla="*/ 273844 w 757238"/>
              <a:gd name="connsiteY24" fmla="*/ 400050 h 702469"/>
              <a:gd name="connsiteX25" fmla="*/ 192882 w 757238"/>
              <a:gd name="connsiteY25" fmla="*/ 300038 h 702469"/>
              <a:gd name="connsiteX26" fmla="*/ 83344 w 757238"/>
              <a:gd name="connsiteY26" fmla="*/ 157163 h 702469"/>
              <a:gd name="connsiteX27" fmla="*/ 28575 w 757238"/>
              <a:gd name="connsiteY27" fmla="*/ 80963 h 702469"/>
              <a:gd name="connsiteX28" fmla="*/ 11907 w 757238"/>
              <a:gd name="connsiteY28" fmla="*/ 52388 h 702469"/>
              <a:gd name="connsiteX29" fmla="*/ 4763 w 757238"/>
              <a:gd name="connsiteY29" fmla="*/ 30956 h 702469"/>
              <a:gd name="connsiteX30" fmla="*/ 0 w 757238"/>
              <a:gd name="connsiteY30" fmla="*/ 11906 h 702469"/>
              <a:gd name="connsiteX31" fmla="*/ 2382 w 757238"/>
              <a:gd name="connsiteY31" fmla="*/ 2381 h 702469"/>
              <a:gd name="connsiteX32" fmla="*/ 9525 w 757238"/>
              <a:gd name="connsiteY32" fmla="*/ 0 h 702469"/>
              <a:gd name="connsiteX33" fmla="*/ 28575 w 757238"/>
              <a:gd name="connsiteY33" fmla="*/ 2381 h 702469"/>
              <a:gd name="connsiteX34" fmla="*/ 66675 w 757238"/>
              <a:gd name="connsiteY34" fmla="*/ 19050 h 702469"/>
              <a:gd name="connsiteX35" fmla="*/ 119063 w 757238"/>
              <a:gd name="connsiteY35" fmla="*/ 50006 h 702469"/>
              <a:gd name="connsiteX36" fmla="*/ 188119 w 757238"/>
              <a:gd name="connsiteY36" fmla="*/ 85725 h 702469"/>
              <a:gd name="connsiteX37" fmla="*/ 266700 w 757238"/>
              <a:gd name="connsiteY37" fmla="*/ 121444 h 702469"/>
              <a:gd name="connsiteX38" fmla="*/ 321469 w 757238"/>
              <a:gd name="connsiteY38" fmla="*/ 140494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7238" h="702469">
                <a:moveTo>
                  <a:pt x="321469" y="140494"/>
                </a:moveTo>
                <a:lnTo>
                  <a:pt x="395288" y="166688"/>
                </a:lnTo>
                <a:lnTo>
                  <a:pt x="457200" y="185738"/>
                </a:lnTo>
                <a:lnTo>
                  <a:pt x="516732" y="202406"/>
                </a:lnTo>
                <a:lnTo>
                  <a:pt x="566738" y="214313"/>
                </a:lnTo>
                <a:lnTo>
                  <a:pt x="588169" y="223838"/>
                </a:lnTo>
                <a:lnTo>
                  <a:pt x="614363" y="254794"/>
                </a:lnTo>
                <a:lnTo>
                  <a:pt x="652463" y="319088"/>
                </a:lnTo>
                <a:lnTo>
                  <a:pt x="700088" y="421481"/>
                </a:lnTo>
                <a:lnTo>
                  <a:pt x="731044" y="492919"/>
                </a:lnTo>
                <a:lnTo>
                  <a:pt x="752475" y="547688"/>
                </a:lnTo>
                <a:lnTo>
                  <a:pt x="757238" y="581025"/>
                </a:lnTo>
                <a:lnTo>
                  <a:pt x="754857" y="619125"/>
                </a:lnTo>
                <a:lnTo>
                  <a:pt x="745332" y="652463"/>
                </a:lnTo>
                <a:lnTo>
                  <a:pt x="726282" y="688181"/>
                </a:lnTo>
                <a:lnTo>
                  <a:pt x="711994" y="700088"/>
                </a:lnTo>
                <a:lnTo>
                  <a:pt x="697707" y="702469"/>
                </a:lnTo>
                <a:lnTo>
                  <a:pt x="671513" y="697706"/>
                </a:lnTo>
                <a:lnTo>
                  <a:pt x="616744" y="678656"/>
                </a:lnTo>
                <a:lnTo>
                  <a:pt x="559594" y="652463"/>
                </a:lnTo>
                <a:lnTo>
                  <a:pt x="509588" y="621506"/>
                </a:lnTo>
                <a:lnTo>
                  <a:pt x="469107" y="595313"/>
                </a:lnTo>
                <a:lnTo>
                  <a:pt x="397669" y="538163"/>
                </a:lnTo>
                <a:lnTo>
                  <a:pt x="342900" y="478631"/>
                </a:lnTo>
                <a:lnTo>
                  <a:pt x="273844" y="400050"/>
                </a:lnTo>
                <a:lnTo>
                  <a:pt x="192882" y="300038"/>
                </a:lnTo>
                <a:lnTo>
                  <a:pt x="83344" y="157163"/>
                </a:lnTo>
                <a:lnTo>
                  <a:pt x="28575" y="80963"/>
                </a:lnTo>
                <a:lnTo>
                  <a:pt x="11907" y="52388"/>
                </a:lnTo>
                <a:lnTo>
                  <a:pt x="4763" y="30956"/>
                </a:lnTo>
                <a:lnTo>
                  <a:pt x="0" y="11906"/>
                </a:lnTo>
                <a:lnTo>
                  <a:pt x="2382" y="2381"/>
                </a:lnTo>
                <a:lnTo>
                  <a:pt x="9525" y="0"/>
                </a:lnTo>
                <a:lnTo>
                  <a:pt x="28575" y="2381"/>
                </a:lnTo>
                <a:lnTo>
                  <a:pt x="66675" y="19050"/>
                </a:lnTo>
                <a:lnTo>
                  <a:pt x="119063" y="50006"/>
                </a:lnTo>
                <a:lnTo>
                  <a:pt x="188119" y="85725"/>
                </a:lnTo>
                <a:lnTo>
                  <a:pt x="266700" y="121444"/>
                </a:lnTo>
                <a:lnTo>
                  <a:pt x="321469" y="140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46442A0-792E-2049-A593-D973BDCB9673}"/>
              </a:ext>
            </a:extLst>
          </p:cNvPr>
          <p:cNvSpPr/>
          <p:nvPr/>
        </p:nvSpPr>
        <p:spPr>
          <a:xfrm>
            <a:off x="5900738" y="1866900"/>
            <a:ext cx="1069975" cy="811213"/>
          </a:xfrm>
          <a:custGeom>
            <a:avLst/>
            <a:gdLst>
              <a:gd name="connsiteX0" fmla="*/ 359568 w 1069181"/>
              <a:gd name="connsiteY0" fmla="*/ 295275 h 812006"/>
              <a:gd name="connsiteX1" fmla="*/ 264318 w 1069181"/>
              <a:gd name="connsiteY1" fmla="*/ 226219 h 812006"/>
              <a:gd name="connsiteX2" fmla="*/ 204787 w 1069181"/>
              <a:gd name="connsiteY2" fmla="*/ 183356 h 812006"/>
              <a:gd name="connsiteX3" fmla="*/ 114300 w 1069181"/>
              <a:gd name="connsiteY3" fmla="*/ 121444 h 812006"/>
              <a:gd name="connsiteX4" fmla="*/ 78581 w 1069181"/>
              <a:gd name="connsiteY4" fmla="*/ 100013 h 812006"/>
              <a:gd name="connsiteX5" fmla="*/ 35718 w 1069181"/>
              <a:gd name="connsiteY5" fmla="*/ 76200 h 812006"/>
              <a:gd name="connsiteX6" fmla="*/ 23812 w 1069181"/>
              <a:gd name="connsiteY6" fmla="*/ 64294 h 812006"/>
              <a:gd name="connsiteX7" fmla="*/ 7143 w 1069181"/>
              <a:gd name="connsiteY7" fmla="*/ 45244 h 812006"/>
              <a:gd name="connsiteX8" fmla="*/ 0 w 1069181"/>
              <a:gd name="connsiteY8" fmla="*/ 26194 h 812006"/>
              <a:gd name="connsiteX9" fmla="*/ 0 w 1069181"/>
              <a:gd name="connsiteY9" fmla="*/ 16669 h 812006"/>
              <a:gd name="connsiteX10" fmla="*/ 9525 w 1069181"/>
              <a:gd name="connsiteY10" fmla="*/ 4763 h 812006"/>
              <a:gd name="connsiteX11" fmla="*/ 42862 w 1069181"/>
              <a:gd name="connsiteY11" fmla="*/ 0 h 812006"/>
              <a:gd name="connsiteX12" fmla="*/ 90487 w 1069181"/>
              <a:gd name="connsiteY12" fmla="*/ 7144 h 812006"/>
              <a:gd name="connsiteX13" fmla="*/ 197643 w 1069181"/>
              <a:gd name="connsiteY13" fmla="*/ 28575 h 812006"/>
              <a:gd name="connsiteX14" fmla="*/ 311943 w 1069181"/>
              <a:gd name="connsiteY14" fmla="*/ 57150 h 812006"/>
              <a:gd name="connsiteX15" fmla="*/ 400050 w 1069181"/>
              <a:gd name="connsiteY15" fmla="*/ 85725 h 812006"/>
              <a:gd name="connsiteX16" fmla="*/ 454818 w 1069181"/>
              <a:gd name="connsiteY16" fmla="*/ 104775 h 812006"/>
              <a:gd name="connsiteX17" fmla="*/ 531018 w 1069181"/>
              <a:gd name="connsiteY17" fmla="*/ 138113 h 812006"/>
              <a:gd name="connsiteX18" fmla="*/ 597693 w 1069181"/>
              <a:gd name="connsiteY18" fmla="*/ 169069 h 812006"/>
              <a:gd name="connsiteX19" fmla="*/ 657225 w 1069181"/>
              <a:gd name="connsiteY19" fmla="*/ 200025 h 812006"/>
              <a:gd name="connsiteX20" fmla="*/ 702468 w 1069181"/>
              <a:gd name="connsiteY20" fmla="*/ 228600 h 812006"/>
              <a:gd name="connsiteX21" fmla="*/ 747712 w 1069181"/>
              <a:gd name="connsiteY21" fmla="*/ 257175 h 812006"/>
              <a:gd name="connsiteX22" fmla="*/ 823912 w 1069181"/>
              <a:gd name="connsiteY22" fmla="*/ 314325 h 812006"/>
              <a:gd name="connsiteX23" fmla="*/ 881062 w 1069181"/>
              <a:gd name="connsiteY23" fmla="*/ 361950 h 812006"/>
              <a:gd name="connsiteX24" fmla="*/ 928687 w 1069181"/>
              <a:gd name="connsiteY24" fmla="*/ 407194 h 812006"/>
              <a:gd name="connsiteX25" fmla="*/ 997743 w 1069181"/>
              <a:gd name="connsiteY25" fmla="*/ 481013 h 812006"/>
              <a:gd name="connsiteX26" fmla="*/ 1047750 w 1069181"/>
              <a:gd name="connsiteY26" fmla="*/ 545306 h 812006"/>
              <a:gd name="connsiteX27" fmla="*/ 1062037 w 1069181"/>
              <a:gd name="connsiteY27" fmla="*/ 571500 h 812006"/>
              <a:gd name="connsiteX28" fmla="*/ 1066800 w 1069181"/>
              <a:gd name="connsiteY28" fmla="*/ 600075 h 812006"/>
              <a:gd name="connsiteX29" fmla="*/ 1069181 w 1069181"/>
              <a:gd name="connsiteY29" fmla="*/ 631031 h 812006"/>
              <a:gd name="connsiteX30" fmla="*/ 1066800 w 1069181"/>
              <a:gd name="connsiteY30" fmla="*/ 650081 h 812006"/>
              <a:gd name="connsiteX31" fmla="*/ 1062037 w 1069181"/>
              <a:gd name="connsiteY31" fmla="*/ 681038 h 812006"/>
              <a:gd name="connsiteX32" fmla="*/ 1050131 w 1069181"/>
              <a:gd name="connsiteY32" fmla="*/ 711994 h 812006"/>
              <a:gd name="connsiteX33" fmla="*/ 1026318 w 1069181"/>
              <a:gd name="connsiteY33" fmla="*/ 745331 h 812006"/>
              <a:gd name="connsiteX34" fmla="*/ 983456 w 1069181"/>
              <a:gd name="connsiteY34" fmla="*/ 788194 h 812006"/>
              <a:gd name="connsiteX35" fmla="*/ 957262 w 1069181"/>
              <a:gd name="connsiteY35" fmla="*/ 804863 h 812006"/>
              <a:gd name="connsiteX36" fmla="*/ 931068 w 1069181"/>
              <a:gd name="connsiteY36" fmla="*/ 812006 h 812006"/>
              <a:gd name="connsiteX37" fmla="*/ 904875 w 1069181"/>
              <a:gd name="connsiteY37" fmla="*/ 809625 h 812006"/>
              <a:gd name="connsiteX38" fmla="*/ 876300 w 1069181"/>
              <a:gd name="connsiteY38" fmla="*/ 802481 h 812006"/>
              <a:gd name="connsiteX39" fmla="*/ 823912 w 1069181"/>
              <a:gd name="connsiteY39" fmla="*/ 773906 h 812006"/>
              <a:gd name="connsiteX40" fmla="*/ 809625 w 1069181"/>
              <a:gd name="connsiteY40" fmla="*/ 757238 h 812006"/>
              <a:gd name="connsiteX41" fmla="*/ 773906 w 1069181"/>
              <a:gd name="connsiteY41" fmla="*/ 709613 h 812006"/>
              <a:gd name="connsiteX42" fmla="*/ 714375 w 1069181"/>
              <a:gd name="connsiteY42" fmla="*/ 633413 h 812006"/>
              <a:gd name="connsiteX43" fmla="*/ 633412 w 1069181"/>
              <a:gd name="connsiteY43" fmla="*/ 538163 h 812006"/>
              <a:gd name="connsiteX44" fmla="*/ 566737 w 1069181"/>
              <a:gd name="connsiteY44" fmla="*/ 466725 h 812006"/>
              <a:gd name="connsiteX45" fmla="*/ 500062 w 1069181"/>
              <a:gd name="connsiteY45" fmla="*/ 407194 h 812006"/>
              <a:gd name="connsiteX46" fmla="*/ 359568 w 1069181"/>
              <a:gd name="connsiteY46" fmla="*/ 295275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69181" h="812006">
                <a:moveTo>
                  <a:pt x="359568" y="295275"/>
                </a:moveTo>
                <a:lnTo>
                  <a:pt x="264318" y="226219"/>
                </a:lnTo>
                <a:lnTo>
                  <a:pt x="204787" y="183356"/>
                </a:lnTo>
                <a:lnTo>
                  <a:pt x="114300" y="121444"/>
                </a:lnTo>
                <a:lnTo>
                  <a:pt x="78581" y="100013"/>
                </a:lnTo>
                <a:lnTo>
                  <a:pt x="35718" y="76200"/>
                </a:lnTo>
                <a:lnTo>
                  <a:pt x="23812" y="64294"/>
                </a:lnTo>
                <a:lnTo>
                  <a:pt x="7143" y="45244"/>
                </a:lnTo>
                <a:lnTo>
                  <a:pt x="0" y="26194"/>
                </a:lnTo>
                <a:lnTo>
                  <a:pt x="0" y="16669"/>
                </a:lnTo>
                <a:lnTo>
                  <a:pt x="9525" y="4763"/>
                </a:lnTo>
                <a:lnTo>
                  <a:pt x="42862" y="0"/>
                </a:lnTo>
                <a:lnTo>
                  <a:pt x="90487" y="7144"/>
                </a:lnTo>
                <a:lnTo>
                  <a:pt x="197643" y="28575"/>
                </a:lnTo>
                <a:lnTo>
                  <a:pt x="311943" y="57150"/>
                </a:lnTo>
                <a:lnTo>
                  <a:pt x="400050" y="85725"/>
                </a:lnTo>
                <a:lnTo>
                  <a:pt x="454818" y="104775"/>
                </a:lnTo>
                <a:lnTo>
                  <a:pt x="531018" y="138113"/>
                </a:lnTo>
                <a:lnTo>
                  <a:pt x="597693" y="169069"/>
                </a:lnTo>
                <a:lnTo>
                  <a:pt x="657225" y="200025"/>
                </a:lnTo>
                <a:lnTo>
                  <a:pt x="702468" y="228600"/>
                </a:lnTo>
                <a:lnTo>
                  <a:pt x="747712" y="257175"/>
                </a:lnTo>
                <a:lnTo>
                  <a:pt x="823912" y="314325"/>
                </a:lnTo>
                <a:lnTo>
                  <a:pt x="881062" y="361950"/>
                </a:lnTo>
                <a:lnTo>
                  <a:pt x="928687" y="407194"/>
                </a:lnTo>
                <a:lnTo>
                  <a:pt x="997743" y="481013"/>
                </a:lnTo>
                <a:lnTo>
                  <a:pt x="1047750" y="545306"/>
                </a:lnTo>
                <a:lnTo>
                  <a:pt x="1062037" y="571500"/>
                </a:lnTo>
                <a:lnTo>
                  <a:pt x="1066800" y="600075"/>
                </a:lnTo>
                <a:lnTo>
                  <a:pt x="1069181" y="631031"/>
                </a:lnTo>
                <a:lnTo>
                  <a:pt x="1066800" y="650081"/>
                </a:lnTo>
                <a:lnTo>
                  <a:pt x="1062037" y="681038"/>
                </a:lnTo>
                <a:lnTo>
                  <a:pt x="1050131" y="711994"/>
                </a:lnTo>
                <a:lnTo>
                  <a:pt x="1026318" y="745331"/>
                </a:lnTo>
                <a:lnTo>
                  <a:pt x="983456" y="788194"/>
                </a:lnTo>
                <a:lnTo>
                  <a:pt x="957262" y="804863"/>
                </a:lnTo>
                <a:lnTo>
                  <a:pt x="931068" y="812006"/>
                </a:lnTo>
                <a:lnTo>
                  <a:pt x="904875" y="809625"/>
                </a:lnTo>
                <a:lnTo>
                  <a:pt x="876300" y="802481"/>
                </a:lnTo>
                <a:lnTo>
                  <a:pt x="823912" y="773906"/>
                </a:lnTo>
                <a:lnTo>
                  <a:pt x="809625" y="757238"/>
                </a:lnTo>
                <a:lnTo>
                  <a:pt x="773906" y="709613"/>
                </a:lnTo>
                <a:lnTo>
                  <a:pt x="714375" y="633413"/>
                </a:lnTo>
                <a:lnTo>
                  <a:pt x="633412" y="538163"/>
                </a:lnTo>
                <a:lnTo>
                  <a:pt x="566737" y="466725"/>
                </a:lnTo>
                <a:lnTo>
                  <a:pt x="500062" y="407194"/>
                </a:lnTo>
                <a:lnTo>
                  <a:pt x="359568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F05C5A7-E3DD-D74F-B4F6-CB40D5A88258}"/>
              </a:ext>
            </a:extLst>
          </p:cNvPr>
          <p:cNvSpPr/>
          <p:nvPr/>
        </p:nvSpPr>
        <p:spPr>
          <a:xfrm>
            <a:off x="2460625" y="5168900"/>
            <a:ext cx="430213" cy="727075"/>
          </a:xfrm>
          <a:custGeom>
            <a:avLst/>
            <a:gdLst>
              <a:gd name="connsiteX0" fmla="*/ 116282 w 430772"/>
              <a:gd name="connsiteY0" fmla="*/ 425487 h 726763"/>
              <a:gd name="connsiteX1" fmla="*/ 140067 w 430772"/>
              <a:gd name="connsiteY1" fmla="*/ 478342 h 726763"/>
              <a:gd name="connsiteX2" fmla="*/ 163852 w 430772"/>
              <a:gd name="connsiteY2" fmla="*/ 517984 h 726763"/>
              <a:gd name="connsiteX3" fmla="*/ 187637 w 430772"/>
              <a:gd name="connsiteY3" fmla="*/ 560268 h 726763"/>
              <a:gd name="connsiteX4" fmla="*/ 216708 w 430772"/>
              <a:gd name="connsiteY4" fmla="*/ 602553 h 726763"/>
              <a:gd name="connsiteX5" fmla="*/ 245778 w 430772"/>
              <a:gd name="connsiteY5" fmla="*/ 639551 h 726763"/>
              <a:gd name="connsiteX6" fmla="*/ 280134 w 430772"/>
              <a:gd name="connsiteY6" fmla="*/ 673908 h 726763"/>
              <a:gd name="connsiteX7" fmla="*/ 306562 w 430772"/>
              <a:gd name="connsiteY7" fmla="*/ 697693 h 726763"/>
              <a:gd name="connsiteX8" fmla="*/ 335632 w 430772"/>
              <a:gd name="connsiteY8" fmla="*/ 716192 h 726763"/>
              <a:gd name="connsiteX9" fmla="*/ 354132 w 430772"/>
              <a:gd name="connsiteY9" fmla="*/ 721478 h 726763"/>
              <a:gd name="connsiteX10" fmla="*/ 375274 w 430772"/>
              <a:gd name="connsiteY10" fmla="*/ 726763 h 726763"/>
              <a:gd name="connsiteX11" fmla="*/ 393774 w 430772"/>
              <a:gd name="connsiteY11" fmla="*/ 726763 h 726763"/>
              <a:gd name="connsiteX12" fmla="*/ 409630 w 430772"/>
              <a:gd name="connsiteY12" fmla="*/ 718835 h 726763"/>
              <a:gd name="connsiteX13" fmla="*/ 417559 w 430772"/>
              <a:gd name="connsiteY13" fmla="*/ 708264 h 726763"/>
              <a:gd name="connsiteX14" fmla="*/ 425487 w 430772"/>
              <a:gd name="connsiteY14" fmla="*/ 695050 h 726763"/>
              <a:gd name="connsiteX15" fmla="*/ 428130 w 430772"/>
              <a:gd name="connsiteY15" fmla="*/ 679193 h 726763"/>
              <a:gd name="connsiteX16" fmla="*/ 430772 w 430772"/>
              <a:gd name="connsiteY16" fmla="*/ 655408 h 726763"/>
              <a:gd name="connsiteX17" fmla="*/ 430772 w 430772"/>
              <a:gd name="connsiteY17" fmla="*/ 631623 h 726763"/>
              <a:gd name="connsiteX18" fmla="*/ 208779 w 430772"/>
              <a:gd name="connsiteY18" fmla="*/ 132139 h 726763"/>
              <a:gd name="connsiteX19" fmla="*/ 184994 w 430772"/>
              <a:gd name="connsiteY19" fmla="*/ 108354 h 726763"/>
              <a:gd name="connsiteX20" fmla="*/ 134782 w 430772"/>
              <a:gd name="connsiteY20" fmla="*/ 63427 h 726763"/>
              <a:gd name="connsiteX21" fmla="*/ 105711 w 430772"/>
              <a:gd name="connsiteY21" fmla="*/ 36999 h 726763"/>
              <a:gd name="connsiteX22" fmla="*/ 73998 w 430772"/>
              <a:gd name="connsiteY22" fmla="*/ 13214 h 726763"/>
              <a:gd name="connsiteX23" fmla="*/ 60784 w 430772"/>
              <a:gd name="connsiteY23" fmla="*/ 5286 h 726763"/>
              <a:gd name="connsiteX24" fmla="*/ 39642 w 430772"/>
              <a:gd name="connsiteY24" fmla="*/ 0 h 726763"/>
              <a:gd name="connsiteX25" fmla="*/ 21142 w 430772"/>
              <a:gd name="connsiteY25" fmla="*/ 5286 h 726763"/>
              <a:gd name="connsiteX26" fmla="*/ 5286 w 430772"/>
              <a:gd name="connsiteY26" fmla="*/ 18499 h 726763"/>
              <a:gd name="connsiteX27" fmla="*/ 0 w 430772"/>
              <a:gd name="connsiteY27" fmla="*/ 34356 h 726763"/>
              <a:gd name="connsiteX28" fmla="*/ 10571 w 430772"/>
              <a:gd name="connsiteY28" fmla="*/ 84569 h 726763"/>
              <a:gd name="connsiteX29" fmla="*/ 31713 w 430772"/>
              <a:gd name="connsiteY29" fmla="*/ 171780 h 726763"/>
              <a:gd name="connsiteX30" fmla="*/ 55498 w 430772"/>
              <a:gd name="connsiteY30" fmla="*/ 261635 h 726763"/>
              <a:gd name="connsiteX31" fmla="*/ 89854 w 430772"/>
              <a:gd name="connsiteY31" fmla="*/ 362060 h 726763"/>
              <a:gd name="connsiteX32" fmla="*/ 116282 w 430772"/>
              <a:gd name="connsiteY32" fmla="*/ 425487 h 72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0772" h="726763">
                <a:moveTo>
                  <a:pt x="116282" y="425487"/>
                </a:moveTo>
                <a:lnTo>
                  <a:pt x="140067" y="478342"/>
                </a:lnTo>
                <a:lnTo>
                  <a:pt x="163852" y="517984"/>
                </a:lnTo>
                <a:lnTo>
                  <a:pt x="187637" y="560268"/>
                </a:lnTo>
                <a:lnTo>
                  <a:pt x="216708" y="602553"/>
                </a:lnTo>
                <a:lnTo>
                  <a:pt x="245778" y="639551"/>
                </a:lnTo>
                <a:lnTo>
                  <a:pt x="280134" y="673908"/>
                </a:lnTo>
                <a:lnTo>
                  <a:pt x="306562" y="697693"/>
                </a:lnTo>
                <a:lnTo>
                  <a:pt x="335632" y="716192"/>
                </a:lnTo>
                <a:lnTo>
                  <a:pt x="354132" y="721478"/>
                </a:lnTo>
                <a:lnTo>
                  <a:pt x="375274" y="726763"/>
                </a:lnTo>
                <a:lnTo>
                  <a:pt x="393774" y="726763"/>
                </a:lnTo>
                <a:lnTo>
                  <a:pt x="409630" y="718835"/>
                </a:lnTo>
                <a:lnTo>
                  <a:pt x="417559" y="708264"/>
                </a:lnTo>
                <a:lnTo>
                  <a:pt x="425487" y="695050"/>
                </a:lnTo>
                <a:lnTo>
                  <a:pt x="428130" y="679193"/>
                </a:lnTo>
                <a:lnTo>
                  <a:pt x="430772" y="655408"/>
                </a:lnTo>
                <a:lnTo>
                  <a:pt x="430772" y="631623"/>
                </a:lnTo>
                <a:lnTo>
                  <a:pt x="208779" y="132139"/>
                </a:lnTo>
                <a:lnTo>
                  <a:pt x="184994" y="108354"/>
                </a:lnTo>
                <a:lnTo>
                  <a:pt x="134782" y="63427"/>
                </a:lnTo>
                <a:lnTo>
                  <a:pt x="105711" y="36999"/>
                </a:lnTo>
                <a:lnTo>
                  <a:pt x="73998" y="13214"/>
                </a:lnTo>
                <a:lnTo>
                  <a:pt x="60784" y="5286"/>
                </a:lnTo>
                <a:lnTo>
                  <a:pt x="39642" y="0"/>
                </a:lnTo>
                <a:lnTo>
                  <a:pt x="21142" y="5286"/>
                </a:lnTo>
                <a:lnTo>
                  <a:pt x="5286" y="18499"/>
                </a:lnTo>
                <a:lnTo>
                  <a:pt x="0" y="34356"/>
                </a:lnTo>
                <a:lnTo>
                  <a:pt x="10571" y="84569"/>
                </a:lnTo>
                <a:lnTo>
                  <a:pt x="31713" y="171780"/>
                </a:lnTo>
                <a:lnTo>
                  <a:pt x="55498" y="261635"/>
                </a:lnTo>
                <a:lnTo>
                  <a:pt x="89854" y="362060"/>
                </a:lnTo>
                <a:lnTo>
                  <a:pt x="116282" y="425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7180049-4BD3-EB41-A7AE-F8A7D1BDD6C4}"/>
              </a:ext>
            </a:extLst>
          </p:cNvPr>
          <p:cNvSpPr/>
          <p:nvPr/>
        </p:nvSpPr>
        <p:spPr>
          <a:xfrm>
            <a:off x="3668713" y="2647950"/>
            <a:ext cx="1971675" cy="1697038"/>
          </a:xfrm>
          <a:custGeom>
            <a:avLst/>
            <a:gdLst>
              <a:gd name="connsiteX0" fmla="*/ 1485900 w 1971675"/>
              <a:gd name="connsiteY0" fmla="*/ 759619 h 1697831"/>
              <a:gd name="connsiteX1" fmla="*/ 1604963 w 1971675"/>
              <a:gd name="connsiteY1" fmla="*/ 633413 h 1697831"/>
              <a:gd name="connsiteX2" fmla="*/ 1719263 w 1971675"/>
              <a:gd name="connsiteY2" fmla="*/ 504825 h 1697831"/>
              <a:gd name="connsiteX3" fmla="*/ 1788319 w 1971675"/>
              <a:gd name="connsiteY3" fmla="*/ 423863 h 1697831"/>
              <a:gd name="connsiteX4" fmla="*/ 1857375 w 1971675"/>
              <a:gd name="connsiteY4" fmla="*/ 381000 h 1697831"/>
              <a:gd name="connsiteX5" fmla="*/ 1900238 w 1971675"/>
              <a:gd name="connsiteY5" fmla="*/ 369094 h 1697831"/>
              <a:gd name="connsiteX6" fmla="*/ 1931194 w 1971675"/>
              <a:gd name="connsiteY6" fmla="*/ 350044 h 1697831"/>
              <a:gd name="connsiteX7" fmla="*/ 1955007 w 1971675"/>
              <a:gd name="connsiteY7" fmla="*/ 328613 h 1697831"/>
              <a:gd name="connsiteX8" fmla="*/ 1969294 w 1971675"/>
              <a:gd name="connsiteY8" fmla="*/ 307181 h 1697831"/>
              <a:gd name="connsiteX9" fmla="*/ 1971675 w 1971675"/>
              <a:gd name="connsiteY9" fmla="*/ 288131 h 1697831"/>
              <a:gd name="connsiteX10" fmla="*/ 1964532 w 1971675"/>
              <a:gd name="connsiteY10" fmla="*/ 257175 h 1697831"/>
              <a:gd name="connsiteX11" fmla="*/ 1950244 w 1971675"/>
              <a:gd name="connsiteY11" fmla="*/ 226219 h 1697831"/>
              <a:gd name="connsiteX12" fmla="*/ 1926432 w 1971675"/>
              <a:gd name="connsiteY12" fmla="*/ 195263 h 1697831"/>
              <a:gd name="connsiteX13" fmla="*/ 1888332 w 1971675"/>
              <a:gd name="connsiteY13" fmla="*/ 161925 h 1697831"/>
              <a:gd name="connsiteX14" fmla="*/ 1831182 w 1971675"/>
              <a:gd name="connsiteY14" fmla="*/ 123825 h 1697831"/>
              <a:gd name="connsiteX15" fmla="*/ 1754982 w 1971675"/>
              <a:gd name="connsiteY15" fmla="*/ 78581 h 1697831"/>
              <a:gd name="connsiteX16" fmla="*/ 1683544 w 1971675"/>
              <a:gd name="connsiteY16" fmla="*/ 45244 h 1697831"/>
              <a:gd name="connsiteX17" fmla="*/ 1609725 w 1971675"/>
              <a:gd name="connsiteY17" fmla="*/ 19050 h 1697831"/>
              <a:gd name="connsiteX18" fmla="*/ 1552575 w 1971675"/>
              <a:gd name="connsiteY18" fmla="*/ 4763 h 1697831"/>
              <a:gd name="connsiteX19" fmla="*/ 1500188 w 1971675"/>
              <a:gd name="connsiteY19" fmla="*/ 0 h 1697831"/>
              <a:gd name="connsiteX20" fmla="*/ 1464469 w 1971675"/>
              <a:gd name="connsiteY20" fmla="*/ 0 h 1697831"/>
              <a:gd name="connsiteX21" fmla="*/ 1428750 w 1971675"/>
              <a:gd name="connsiteY21" fmla="*/ 4763 h 1697831"/>
              <a:gd name="connsiteX22" fmla="*/ 1416844 w 1971675"/>
              <a:gd name="connsiteY22" fmla="*/ 14288 h 1697831"/>
              <a:gd name="connsiteX23" fmla="*/ 1419225 w 1971675"/>
              <a:gd name="connsiteY23" fmla="*/ 28575 h 1697831"/>
              <a:gd name="connsiteX24" fmla="*/ 1433513 w 1971675"/>
              <a:gd name="connsiteY24" fmla="*/ 50006 h 1697831"/>
              <a:gd name="connsiteX25" fmla="*/ 1457325 w 1971675"/>
              <a:gd name="connsiteY25" fmla="*/ 69056 h 1697831"/>
              <a:gd name="connsiteX26" fmla="*/ 1471613 w 1971675"/>
              <a:gd name="connsiteY26" fmla="*/ 83344 h 1697831"/>
              <a:gd name="connsiteX27" fmla="*/ 1483519 w 1971675"/>
              <a:gd name="connsiteY27" fmla="*/ 100013 h 1697831"/>
              <a:gd name="connsiteX28" fmla="*/ 1490663 w 1971675"/>
              <a:gd name="connsiteY28" fmla="*/ 121444 h 1697831"/>
              <a:gd name="connsiteX29" fmla="*/ 1495425 w 1971675"/>
              <a:gd name="connsiteY29" fmla="*/ 142875 h 1697831"/>
              <a:gd name="connsiteX30" fmla="*/ 1497807 w 1971675"/>
              <a:gd name="connsiteY30" fmla="*/ 176213 h 1697831"/>
              <a:gd name="connsiteX31" fmla="*/ 1495425 w 1971675"/>
              <a:gd name="connsiteY31" fmla="*/ 216694 h 1697831"/>
              <a:gd name="connsiteX32" fmla="*/ 1488282 w 1971675"/>
              <a:gd name="connsiteY32" fmla="*/ 259556 h 1697831"/>
              <a:gd name="connsiteX33" fmla="*/ 1469232 w 1971675"/>
              <a:gd name="connsiteY33" fmla="*/ 314325 h 1697831"/>
              <a:gd name="connsiteX34" fmla="*/ 1440657 w 1971675"/>
              <a:gd name="connsiteY34" fmla="*/ 376238 h 1697831"/>
              <a:gd name="connsiteX35" fmla="*/ 1412082 w 1971675"/>
              <a:gd name="connsiteY35" fmla="*/ 428625 h 1697831"/>
              <a:gd name="connsiteX36" fmla="*/ 1352550 w 1971675"/>
              <a:gd name="connsiteY36" fmla="*/ 519113 h 1697831"/>
              <a:gd name="connsiteX37" fmla="*/ 1281113 w 1971675"/>
              <a:gd name="connsiteY37" fmla="*/ 611981 h 1697831"/>
              <a:gd name="connsiteX38" fmla="*/ 1193007 w 1971675"/>
              <a:gd name="connsiteY38" fmla="*/ 719138 h 1697831"/>
              <a:gd name="connsiteX39" fmla="*/ 1071563 w 1971675"/>
              <a:gd name="connsiteY39" fmla="*/ 852488 h 1697831"/>
              <a:gd name="connsiteX40" fmla="*/ 923925 w 1971675"/>
              <a:gd name="connsiteY40" fmla="*/ 1000125 h 1697831"/>
              <a:gd name="connsiteX41" fmla="*/ 771525 w 1971675"/>
              <a:gd name="connsiteY41" fmla="*/ 1133475 h 1697831"/>
              <a:gd name="connsiteX42" fmla="*/ 661988 w 1971675"/>
              <a:gd name="connsiteY42" fmla="*/ 1223963 h 1697831"/>
              <a:gd name="connsiteX43" fmla="*/ 521494 w 1971675"/>
              <a:gd name="connsiteY43" fmla="*/ 1328738 h 1697831"/>
              <a:gd name="connsiteX44" fmla="*/ 371475 w 1971675"/>
              <a:gd name="connsiteY44" fmla="*/ 1428750 h 1697831"/>
              <a:gd name="connsiteX45" fmla="*/ 240507 w 1971675"/>
              <a:gd name="connsiteY45" fmla="*/ 1509713 h 1697831"/>
              <a:gd name="connsiteX46" fmla="*/ 142875 w 1971675"/>
              <a:gd name="connsiteY46" fmla="*/ 1566863 h 1697831"/>
              <a:gd name="connsiteX47" fmla="*/ 40482 w 1971675"/>
              <a:gd name="connsiteY47" fmla="*/ 1621631 h 1697831"/>
              <a:gd name="connsiteX48" fmla="*/ 11907 w 1971675"/>
              <a:gd name="connsiteY48" fmla="*/ 1640681 h 1697831"/>
              <a:gd name="connsiteX49" fmla="*/ 0 w 1971675"/>
              <a:gd name="connsiteY49" fmla="*/ 1657350 h 1697831"/>
              <a:gd name="connsiteX50" fmla="*/ 0 w 1971675"/>
              <a:gd name="connsiteY50" fmla="*/ 1671638 h 1697831"/>
              <a:gd name="connsiteX51" fmla="*/ 2382 w 1971675"/>
              <a:gd name="connsiteY51" fmla="*/ 1681163 h 1697831"/>
              <a:gd name="connsiteX52" fmla="*/ 7144 w 1971675"/>
              <a:gd name="connsiteY52" fmla="*/ 1688306 h 1697831"/>
              <a:gd name="connsiteX53" fmla="*/ 19050 w 1971675"/>
              <a:gd name="connsiteY53" fmla="*/ 1695450 h 1697831"/>
              <a:gd name="connsiteX54" fmla="*/ 35719 w 1971675"/>
              <a:gd name="connsiteY54" fmla="*/ 1697831 h 1697831"/>
              <a:gd name="connsiteX55" fmla="*/ 54769 w 1971675"/>
              <a:gd name="connsiteY55" fmla="*/ 1695450 h 1697831"/>
              <a:gd name="connsiteX56" fmla="*/ 157163 w 1971675"/>
              <a:gd name="connsiteY56" fmla="*/ 1662113 h 1697831"/>
              <a:gd name="connsiteX57" fmla="*/ 328613 w 1971675"/>
              <a:gd name="connsiteY57" fmla="*/ 1593056 h 1697831"/>
              <a:gd name="connsiteX58" fmla="*/ 466725 w 1971675"/>
              <a:gd name="connsiteY58" fmla="*/ 1531144 h 1697831"/>
              <a:gd name="connsiteX59" fmla="*/ 611982 w 1971675"/>
              <a:gd name="connsiteY59" fmla="*/ 1454944 h 1697831"/>
              <a:gd name="connsiteX60" fmla="*/ 757238 w 1971675"/>
              <a:gd name="connsiteY60" fmla="*/ 1364456 h 1697831"/>
              <a:gd name="connsiteX61" fmla="*/ 921544 w 1971675"/>
              <a:gd name="connsiteY61" fmla="*/ 1252538 h 1697831"/>
              <a:gd name="connsiteX62" fmla="*/ 1073944 w 1971675"/>
              <a:gd name="connsiteY62" fmla="*/ 1135856 h 1697831"/>
              <a:gd name="connsiteX63" fmla="*/ 1200150 w 1971675"/>
              <a:gd name="connsiteY63" fmla="*/ 1033463 h 1697831"/>
              <a:gd name="connsiteX64" fmla="*/ 1402557 w 1971675"/>
              <a:gd name="connsiteY64" fmla="*/ 842963 h 1697831"/>
              <a:gd name="connsiteX65" fmla="*/ 1485900 w 1971675"/>
              <a:gd name="connsiteY65" fmla="*/ 759619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971675" h="1697831">
                <a:moveTo>
                  <a:pt x="1485900" y="759619"/>
                </a:moveTo>
                <a:lnTo>
                  <a:pt x="1604963" y="633413"/>
                </a:lnTo>
                <a:lnTo>
                  <a:pt x="1719263" y="504825"/>
                </a:lnTo>
                <a:lnTo>
                  <a:pt x="1788319" y="423863"/>
                </a:lnTo>
                <a:lnTo>
                  <a:pt x="1857375" y="381000"/>
                </a:lnTo>
                <a:lnTo>
                  <a:pt x="1900238" y="369094"/>
                </a:lnTo>
                <a:lnTo>
                  <a:pt x="1931194" y="350044"/>
                </a:lnTo>
                <a:lnTo>
                  <a:pt x="1955007" y="328613"/>
                </a:lnTo>
                <a:lnTo>
                  <a:pt x="1969294" y="307181"/>
                </a:lnTo>
                <a:lnTo>
                  <a:pt x="1971675" y="288131"/>
                </a:lnTo>
                <a:lnTo>
                  <a:pt x="1964532" y="257175"/>
                </a:lnTo>
                <a:lnTo>
                  <a:pt x="1950244" y="226219"/>
                </a:lnTo>
                <a:lnTo>
                  <a:pt x="1926432" y="195263"/>
                </a:lnTo>
                <a:lnTo>
                  <a:pt x="1888332" y="161925"/>
                </a:lnTo>
                <a:lnTo>
                  <a:pt x="1831182" y="123825"/>
                </a:lnTo>
                <a:lnTo>
                  <a:pt x="1754982" y="78581"/>
                </a:lnTo>
                <a:lnTo>
                  <a:pt x="1683544" y="45244"/>
                </a:lnTo>
                <a:lnTo>
                  <a:pt x="1609725" y="19050"/>
                </a:lnTo>
                <a:lnTo>
                  <a:pt x="1552575" y="4763"/>
                </a:lnTo>
                <a:lnTo>
                  <a:pt x="1500188" y="0"/>
                </a:lnTo>
                <a:lnTo>
                  <a:pt x="1464469" y="0"/>
                </a:lnTo>
                <a:lnTo>
                  <a:pt x="1428750" y="4763"/>
                </a:lnTo>
                <a:lnTo>
                  <a:pt x="1416844" y="14288"/>
                </a:lnTo>
                <a:lnTo>
                  <a:pt x="1419225" y="28575"/>
                </a:lnTo>
                <a:lnTo>
                  <a:pt x="1433513" y="50006"/>
                </a:lnTo>
                <a:lnTo>
                  <a:pt x="1457325" y="69056"/>
                </a:lnTo>
                <a:lnTo>
                  <a:pt x="1471613" y="83344"/>
                </a:lnTo>
                <a:lnTo>
                  <a:pt x="1483519" y="100013"/>
                </a:lnTo>
                <a:lnTo>
                  <a:pt x="1490663" y="121444"/>
                </a:lnTo>
                <a:lnTo>
                  <a:pt x="1495425" y="142875"/>
                </a:lnTo>
                <a:lnTo>
                  <a:pt x="1497807" y="176213"/>
                </a:lnTo>
                <a:lnTo>
                  <a:pt x="1495425" y="216694"/>
                </a:lnTo>
                <a:lnTo>
                  <a:pt x="1488282" y="259556"/>
                </a:lnTo>
                <a:lnTo>
                  <a:pt x="1469232" y="314325"/>
                </a:lnTo>
                <a:lnTo>
                  <a:pt x="1440657" y="376238"/>
                </a:lnTo>
                <a:lnTo>
                  <a:pt x="1412082" y="428625"/>
                </a:lnTo>
                <a:lnTo>
                  <a:pt x="1352550" y="519113"/>
                </a:lnTo>
                <a:lnTo>
                  <a:pt x="1281113" y="611981"/>
                </a:lnTo>
                <a:lnTo>
                  <a:pt x="1193007" y="719138"/>
                </a:lnTo>
                <a:lnTo>
                  <a:pt x="1071563" y="852488"/>
                </a:lnTo>
                <a:lnTo>
                  <a:pt x="923925" y="1000125"/>
                </a:lnTo>
                <a:lnTo>
                  <a:pt x="771525" y="1133475"/>
                </a:lnTo>
                <a:lnTo>
                  <a:pt x="661988" y="1223963"/>
                </a:lnTo>
                <a:lnTo>
                  <a:pt x="521494" y="1328738"/>
                </a:lnTo>
                <a:lnTo>
                  <a:pt x="371475" y="1428750"/>
                </a:lnTo>
                <a:lnTo>
                  <a:pt x="240507" y="1509713"/>
                </a:lnTo>
                <a:lnTo>
                  <a:pt x="142875" y="1566863"/>
                </a:lnTo>
                <a:lnTo>
                  <a:pt x="40482" y="1621631"/>
                </a:lnTo>
                <a:lnTo>
                  <a:pt x="11907" y="1640681"/>
                </a:lnTo>
                <a:lnTo>
                  <a:pt x="0" y="1657350"/>
                </a:lnTo>
                <a:lnTo>
                  <a:pt x="0" y="1671638"/>
                </a:lnTo>
                <a:lnTo>
                  <a:pt x="2382" y="1681163"/>
                </a:lnTo>
                <a:lnTo>
                  <a:pt x="7144" y="1688306"/>
                </a:lnTo>
                <a:lnTo>
                  <a:pt x="19050" y="1695450"/>
                </a:lnTo>
                <a:lnTo>
                  <a:pt x="35719" y="1697831"/>
                </a:lnTo>
                <a:lnTo>
                  <a:pt x="54769" y="1695450"/>
                </a:lnTo>
                <a:lnTo>
                  <a:pt x="157163" y="1662113"/>
                </a:lnTo>
                <a:lnTo>
                  <a:pt x="328613" y="1593056"/>
                </a:lnTo>
                <a:lnTo>
                  <a:pt x="466725" y="1531144"/>
                </a:lnTo>
                <a:lnTo>
                  <a:pt x="611982" y="1454944"/>
                </a:lnTo>
                <a:lnTo>
                  <a:pt x="757238" y="1364456"/>
                </a:lnTo>
                <a:lnTo>
                  <a:pt x="921544" y="1252538"/>
                </a:lnTo>
                <a:lnTo>
                  <a:pt x="1073944" y="1135856"/>
                </a:lnTo>
                <a:lnTo>
                  <a:pt x="1200150" y="1033463"/>
                </a:lnTo>
                <a:lnTo>
                  <a:pt x="1402557" y="842963"/>
                </a:lnTo>
                <a:lnTo>
                  <a:pt x="1485900" y="759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9498144-B4AF-6749-9B90-407556F49A1B}"/>
              </a:ext>
            </a:extLst>
          </p:cNvPr>
          <p:cNvSpPr/>
          <p:nvPr/>
        </p:nvSpPr>
        <p:spPr>
          <a:xfrm>
            <a:off x="4291013" y="4343400"/>
            <a:ext cx="612775" cy="1535113"/>
          </a:xfrm>
          <a:custGeom>
            <a:avLst/>
            <a:gdLst>
              <a:gd name="connsiteX0" fmla="*/ 476250 w 611981"/>
              <a:gd name="connsiteY0" fmla="*/ 445294 h 1535906"/>
              <a:gd name="connsiteX1" fmla="*/ 450056 w 611981"/>
              <a:gd name="connsiteY1" fmla="*/ 242888 h 1535906"/>
              <a:gd name="connsiteX2" fmla="*/ 407193 w 611981"/>
              <a:gd name="connsiteY2" fmla="*/ 111919 h 1535906"/>
              <a:gd name="connsiteX3" fmla="*/ 338137 w 611981"/>
              <a:gd name="connsiteY3" fmla="*/ 80963 h 1535906"/>
              <a:gd name="connsiteX4" fmla="*/ 269081 w 611981"/>
              <a:gd name="connsiteY4" fmla="*/ 54769 h 1535906"/>
              <a:gd name="connsiteX5" fmla="*/ 200025 w 611981"/>
              <a:gd name="connsiteY5" fmla="*/ 30956 h 1535906"/>
              <a:gd name="connsiteX6" fmla="*/ 119062 w 611981"/>
              <a:gd name="connsiteY6" fmla="*/ 7144 h 1535906"/>
              <a:gd name="connsiteX7" fmla="*/ 52387 w 611981"/>
              <a:gd name="connsiteY7" fmla="*/ 0 h 1535906"/>
              <a:gd name="connsiteX8" fmla="*/ 19050 w 611981"/>
              <a:gd name="connsiteY8" fmla="*/ 4763 h 1535906"/>
              <a:gd name="connsiteX9" fmla="*/ 4762 w 611981"/>
              <a:gd name="connsiteY9" fmla="*/ 14288 h 1535906"/>
              <a:gd name="connsiteX10" fmla="*/ 0 w 611981"/>
              <a:gd name="connsiteY10" fmla="*/ 30956 h 1535906"/>
              <a:gd name="connsiteX11" fmla="*/ 2381 w 611981"/>
              <a:gd name="connsiteY11" fmla="*/ 59531 h 1535906"/>
              <a:gd name="connsiteX12" fmla="*/ 11906 w 611981"/>
              <a:gd name="connsiteY12" fmla="*/ 71438 h 1535906"/>
              <a:gd name="connsiteX13" fmla="*/ 45243 w 611981"/>
              <a:gd name="connsiteY13" fmla="*/ 97631 h 1535906"/>
              <a:gd name="connsiteX14" fmla="*/ 80962 w 611981"/>
              <a:gd name="connsiteY14" fmla="*/ 126206 h 1535906"/>
              <a:gd name="connsiteX15" fmla="*/ 123825 w 611981"/>
              <a:gd name="connsiteY15" fmla="*/ 169069 h 1535906"/>
              <a:gd name="connsiteX16" fmla="*/ 159543 w 611981"/>
              <a:gd name="connsiteY16" fmla="*/ 219075 h 1535906"/>
              <a:gd name="connsiteX17" fmla="*/ 178593 w 611981"/>
              <a:gd name="connsiteY17" fmla="*/ 266700 h 1535906"/>
              <a:gd name="connsiteX18" fmla="*/ 188118 w 611981"/>
              <a:gd name="connsiteY18" fmla="*/ 311944 h 1535906"/>
              <a:gd name="connsiteX19" fmla="*/ 245268 w 611981"/>
              <a:gd name="connsiteY19" fmla="*/ 638175 h 1535906"/>
              <a:gd name="connsiteX20" fmla="*/ 302418 w 611981"/>
              <a:gd name="connsiteY20" fmla="*/ 971550 h 1535906"/>
              <a:gd name="connsiteX21" fmla="*/ 323850 w 611981"/>
              <a:gd name="connsiteY21" fmla="*/ 1100138 h 1535906"/>
              <a:gd name="connsiteX22" fmla="*/ 328612 w 611981"/>
              <a:gd name="connsiteY22" fmla="*/ 1140619 h 1535906"/>
              <a:gd name="connsiteX23" fmla="*/ 330993 w 611981"/>
              <a:gd name="connsiteY23" fmla="*/ 1185863 h 1535906"/>
              <a:gd name="connsiteX24" fmla="*/ 328612 w 611981"/>
              <a:gd name="connsiteY24" fmla="*/ 1228725 h 1535906"/>
              <a:gd name="connsiteX25" fmla="*/ 323850 w 611981"/>
              <a:gd name="connsiteY25" fmla="*/ 1269206 h 1535906"/>
              <a:gd name="connsiteX26" fmla="*/ 321468 w 611981"/>
              <a:gd name="connsiteY26" fmla="*/ 1288256 h 1535906"/>
              <a:gd name="connsiteX27" fmla="*/ 340518 w 611981"/>
              <a:gd name="connsiteY27" fmla="*/ 1335881 h 1535906"/>
              <a:gd name="connsiteX28" fmla="*/ 378618 w 611981"/>
              <a:gd name="connsiteY28" fmla="*/ 1404938 h 1535906"/>
              <a:gd name="connsiteX29" fmla="*/ 414337 w 611981"/>
              <a:gd name="connsiteY29" fmla="*/ 1457325 h 1535906"/>
              <a:gd name="connsiteX30" fmla="*/ 452437 w 611981"/>
              <a:gd name="connsiteY30" fmla="*/ 1500188 h 1535906"/>
              <a:gd name="connsiteX31" fmla="*/ 483393 w 611981"/>
              <a:gd name="connsiteY31" fmla="*/ 1524000 h 1535906"/>
              <a:gd name="connsiteX32" fmla="*/ 504825 w 611981"/>
              <a:gd name="connsiteY32" fmla="*/ 1533525 h 1535906"/>
              <a:gd name="connsiteX33" fmla="*/ 526256 w 611981"/>
              <a:gd name="connsiteY33" fmla="*/ 1535906 h 1535906"/>
              <a:gd name="connsiteX34" fmla="*/ 552450 w 611981"/>
              <a:gd name="connsiteY34" fmla="*/ 1528763 h 1535906"/>
              <a:gd name="connsiteX35" fmla="*/ 571500 w 611981"/>
              <a:gd name="connsiteY35" fmla="*/ 1512094 h 1535906"/>
              <a:gd name="connsiteX36" fmla="*/ 583406 w 611981"/>
              <a:gd name="connsiteY36" fmla="*/ 1488281 h 1535906"/>
              <a:gd name="connsiteX37" fmla="*/ 590550 w 611981"/>
              <a:gd name="connsiteY37" fmla="*/ 1462088 h 1535906"/>
              <a:gd name="connsiteX38" fmla="*/ 602456 w 611981"/>
              <a:gd name="connsiteY38" fmla="*/ 1390650 h 1535906"/>
              <a:gd name="connsiteX39" fmla="*/ 611981 w 611981"/>
              <a:gd name="connsiteY39" fmla="*/ 1319213 h 1535906"/>
              <a:gd name="connsiteX40" fmla="*/ 569118 w 611981"/>
              <a:gd name="connsiteY40" fmla="*/ 1185863 h 1535906"/>
              <a:gd name="connsiteX41" fmla="*/ 542925 w 611981"/>
              <a:gd name="connsiteY41" fmla="*/ 971550 h 1535906"/>
              <a:gd name="connsiteX42" fmla="*/ 500062 w 611981"/>
              <a:gd name="connsiteY42" fmla="*/ 635794 h 1535906"/>
              <a:gd name="connsiteX43" fmla="*/ 476250 w 611981"/>
              <a:gd name="connsiteY43" fmla="*/ 445294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11981" h="1535906">
                <a:moveTo>
                  <a:pt x="476250" y="445294"/>
                </a:moveTo>
                <a:lnTo>
                  <a:pt x="450056" y="242888"/>
                </a:lnTo>
                <a:lnTo>
                  <a:pt x="407193" y="111919"/>
                </a:lnTo>
                <a:lnTo>
                  <a:pt x="338137" y="80963"/>
                </a:lnTo>
                <a:lnTo>
                  <a:pt x="269081" y="54769"/>
                </a:lnTo>
                <a:lnTo>
                  <a:pt x="200025" y="30956"/>
                </a:lnTo>
                <a:lnTo>
                  <a:pt x="119062" y="7144"/>
                </a:lnTo>
                <a:lnTo>
                  <a:pt x="52387" y="0"/>
                </a:lnTo>
                <a:lnTo>
                  <a:pt x="19050" y="4763"/>
                </a:lnTo>
                <a:lnTo>
                  <a:pt x="4762" y="14288"/>
                </a:lnTo>
                <a:lnTo>
                  <a:pt x="0" y="30956"/>
                </a:lnTo>
                <a:lnTo>
                  <a:pt x="2381" y="59531"/>
                </a:lnTo>
                <a:lnTo>
                  <a:pt x="11906" y="71438"/>
                </a:lnTo>
                <a:lnTo>
                  <a:pt x="45243" y="97631"/>
                </a:lnTo>
                <a:lnTo>
                  <a:pt x="80962" y="126206"/>
                </a:lnTo>
                <a:lnTo>
                  <a:pt x="123825" y="169069"/>
                </a:lnTo>
                <a:lnTo>
                  <a:pt x="159543" y="219075"/>
                </a:lnTo>
                <a:lnTo>
                  <a:pt x="178593" y="266700"/>
                </a:lnTo>
                <a:lnTo>
                  <a:pt x="188118" y="311944"/>
                </a:lnTo>
                <a:lnTo>
                  <a:pt x="245268" y="638175"/>
                </a:lnTo>
                <a:lnTo>
                  <a:pt x="302418" y="971550"/>
                </a:lnTo>
                <a:lnTo>
                  <a:pt x="323850" y="1100138"/>
                </a:lnTo>
                <a:lnTo>
                  <a:pt x="328612" y="1140619"/>
                </a:lnTo>
                <a:lnTo>
                  <a:pt x="330993" y="1185863"/>
                </a:lnTo>
                <a:lnTo>
                  <a:pt x="328612" y="1228725"/>
                </a:lnTo>
                <a:lnTo>
                  <a:pt x="323850" y="1269206"/>
                </a:lnTo>
                <a:lnTo>
                  <a:pt x="321468" y="1288256"/>
                </a:lnTo>
                <a:lnTo>
                  <a:pt x="340518" y="1335881"/>
                </a:lnTo>
                <a:lnTo>
                  <a:pt x="378618" y="1404938"/>
                </a:lnTo>
                <a:lnTo>
                  <a:pt x="414337" y="1457325"/>
                </a:lnTo>
                <a:lnTo>
                  <a:pt x="452437" y="1500188"/>
                </a:lnTo>
                <a:lnTo>
                  <a:pt x="483393" y="1524000"/>
                </a:lnTo>
                <a:lnTo>
                  <a:pt x="504825" y="1533525"/>
                </a:lnTo>
                <a:lnTo>
                  <a:pt x="526256" y="1535906"/>
                </a:lnTo>
                <a:lnTo>
                  <a:pt x="552450" y="1528763"/>
                </a:lnTo>
                <a:lnTo>
                  <a:pt x="571500" y="1512094"/>
                </a:lnTo>
                <a:lnTo>
                  <a:pt x="583406" y="1488281"/>
                </a:lnTo>
                <a:lnTo>
                  <a:pt x="590550" y="1462088"/>
                </a:lnTo>
                <a:lnTo>
                  <a:pt x="602456" y="1390650"/>
                </a:lnTo>
                <a:lnTo>
                  <a:pt x="611981" y="1319213"/>
                </a:lnTo>
                <a:lnTo>
                  <a:pt x="569118" y="1185863"/>
                </a:lnTo>
                <a:lnTo>
                  <a:pt x="542925" y="971550"/>
                </a:lnTo>
                <a:lnTo>
                  <a:pt x="500062" y="635794"/>
                </a:lnTo>
                <a:lnTo>
                  <a:pt x="476250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90E304C-2CD2-234B-A91C-E27818D4ED09}"/>
              </a:ext>
            </a:extLst>
          </p:cNvPr>
          <p:cNvSpPr/>
          <p:nvPr/>
        </p:nvSpPr>
        <p:spPr>
          <a:xfrm>
            <a:off x="2613025" y="3848100"/>
            <a:ext cx="1060450" cy="2016125"/>
          </a:xfrm>
          <a:custGeom>
            <a:avLst/>
            <a:gdLst>
              <a:gd name="connsiteX0" fmla="*/ 520627 w 1059753"/>
              <a:gd name="connsiteY0" fmla="*/ 872115 h 2016437"/>
              <a:gd name="connsiteX1" fmla="*/ 417558 w 1059753"/>
              <a:gd name="connsiteY1" fmla="*/ 1049181 h 2016437"/>
              <a:gd name="connsiteX2" fmla="*/ 322419 w 1059753"/>
              <a:gd name="connsiteY2" fmla="*/ 1194534 h 2016437"/>
              <a:gd name="connsiteX3" fmla="*/ 245778 w 1059753"/>
              <a:gd name="connsiteY3" fmla="*/ 1305530 h 2016437"/>
              <a:gd name="connsiteX4" fmla="*/ 158567 w 1059753"/>
              <a:gd name="connsiteY4" fmla="*/ 1424455 h 2016437"/>
              <a:gd name="connsiteX5" fmla="*/ 134782 w 1059753"/>
              <a:gd name="connsiteY5" fmla="*/ 1448240 h 2016437"/>
              <a:gd name="connsiteX6" fmla="*/ 116282 w 1059753"/>
              <a:gd name="connsiteY6" fmla="*/ 1458811 h 2016437"/>
              <a:gd name="connsiteX7" fmla="*/ 95140 w 1059753"/>
              <a:gd name="connsiteY7" fmla="*/ 1464097 h 2016437"/>
              <a:gd name="connsiteX8" fmla="*/ 79283 w 1059753"/>
              <a:gd name="connsiteY8" fmla="*/ 1461454 h 2016437"/>
              <a:gd name="connsiteX9" fmla="*/ 50213 w 1059753"/>
              <a:gd name="connsiteY9" fmla="*/ 1450883 h 2016437"/>
              <a:gd name="connsiteX10" fmla="*/ 0 w 1059753"/>
              <a:gd name="connsiteY10" fmla="*/ 1405956 h 2016437"/>
              <a:gd name="connsiteX11" fmla="*/ 266920 w 1059753"/>
              <a:gd name="connsiteY11" fmla="*/ 2016437 h 2016437"/>
              <a:gd name="connsiteX12" fmla="*/ 277491 w 1059753"/>
              <a:gd name="connsiteY12" fmla="*/ 1947725 h 2016437"/>
              <a:gd name="connsiteX13" fmla="*/ 288062 w 1059753"/>
              <a:gd name="connsiteY13" fmla="*/ 1905440 h 2016437"/>
              <a:gd name="connsiteX14" fmla="*/ 311847 w 1059753"/>
              <a:gd name="connsiteY14" fmla="*/ 1831443 h 2016437"/>
              <a:gd name="connsiteX15" fmla="*/ 348846 w 1059753"/>
              <a:gd name="connsiteY15" fmla="*/ 1738945 h 2016437"/>
              <a:gd name="connsiteX16" fmla="*/ 401702 w 1059753"/>
              <a:gd name="connsiteY16" fmla="*/ 1617378 h 2016437"/>
              <a:gd name="connsiteX17" fmla="*/ 454557 w 1059753"/>
              <a:gd name="connsiteY17" fmla="*/ 1506381 h 2016437"/>
              <a:gd name="connsiteX18" fmla="*/ 470414 w 1059753"/>
              <a:gd name="connsiteY18" fmla="*/ 1472025 h 2016437"/>
              <a:gd name="connsiteX19" fmla="*/ 515341 w 1059753"/>
              <a:gd name="connsiteY19" fmla="*/ 1384814 h 2016437"/>
              <a:gd name="connsiteX20" fmla="*/ 584053 w 1059753"/>
              <a:gd name="connsiteY20" fmla="*/ 1228890 h 2016437"/>
              <a:gd name="connsiteX21" fmla="*/ 665979 w 1059753"/>
              <a:gd name="connsiteY21" fmla="*/ 1038610 h 2016437"/>
              <a:gd name="connsiteX22" fmla="*/ 753191 w 1059753"/>
              <a:gd name="connsiteY22" fmla="*/ 832474 h 2016437"/>
              <a:gd name="connsiteX23" fmla="*/ 837760 w 1059753"/>
              <a:gd name="connsiteY23" fmla="*/ 626337 h 2016437"/>
              <a:gd name="connsiteX24" fmla="*/ 924971 w 1059753"/>
              <a:gd name="connsiteY24" fmla="*/ 409630 h 2016437"/>
              <a:gd name="connsiteX25" fmla="*/ 1030682 w 1059753"/>
              <a:gd name="connsiteY25" fmla="*/ 129496 h 2016437"/>
              <a:gd name="connsiteX26" fmla="*/ 1057110 w 1059753"/>
              <a:gd name="connsiteY26" fmla="*/ 55498 h 2016437"/>
              <a:gd name="connsiteX27" fmla="*/ 1059753 w 1059753"/>
              <a:gd name="connsiteY27" fmla="*/ 36999 h 2016437"/>
              <a:gd name="connsiteX28" fmla="*/ 1059753 w 1059753"/>
              <a:gd name="connsiteY28" fmla="*/ 26428 h 2016437"/>
              <a:gd name="connsiteX29" fmla="*/ 1057110 w 1059753"/>
              <a:gd name="connsiteY29" fmla="*/ 10571 h 2016437"/>
              <a:gd name="connsiteX30" fmla="*/ 1051824 w 1059753"/>
              <a:gd name="connsiteY30" fmla="*/ 2643 h 2016437"/>
              <a:gd name="connsiteX31" fmla="*/ 1041253 w 1059753"/>
              <a:gd name="connsiteY31" fmla="*/ 0 h 2016437"/>
              <a:gd name="connsiteX32" fmla="*/ 1025397 w 1059753"/>
              <a:gd name="connsiteY32" fmla="*/ 2643 h 2016437"/>
              <a:gd name="connsiteX33" fmla="*/ 1006897 w 1059753"/>
              <a:gd name="connsiteY33" fmla="*/ 13214 h 2016437"/>
              <a:gd name="connsiteX34" fmla="*/ 991041 w 1059753"/>
              <a:gd name="connsiteY34" fmla="*/ 29070 h 2016437"/>
              <a:gd name="connsiteX35" fmla="*/ 946113 w 1059753"/>
              <a:gd name="connsiteY35" fmla="*/ 108354 h 2016437"/>
              <a:gd name="connsiteX36" fmla="*/ 853616 w 1059753"/>
              <a:gd name="connsiteY36" fmla="*/ 274848 h 2016437"/>
              <a:gd name="connsiteX37" fmla="*/ 763762 w 1059753"/>
              <a:gd name="connsiteY37" fmla="*/ 436058 h 2016437"/>
              <a:gd name="connsiteX38" fmla="*/ 650123 w 1059753"/>
              <a:gd name="connsiteY38" fmla="*/ 639551 h 2016437"/>
              <a:gd name="connsiteX39" fmla="*/ 520627 w 1059753"/>
              <a:gd name="connsiteY39" fmla="*/ 872115 h 201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9753" h="2016437">
                <a:moveTo>
                  <a:pt x="520627" y="872115"/>
                </a:moveTo>
                <a:lnTo>
                  <a:pt x="417558" y="1049181"/>
                </a:lnTo>
                <a:lnTo>
                  <a:pt x="322419" y="1194534"/>
                </a:lnTo>
                <a:lnTo>
                  <a:pt x="245778" y="1305530"/>
                </a:lnTo>
                <a:lnTo>
                  <a:pt x="158567" y="1424455"/>
                </a:lnTo>
                <a:lnTo>
                  <a:pt x="134782" y="1448240"/>
                </a:lnTo>
                <a:lnTo>
                  <a:pt x="116282" y="1458811"/>
                </a:lnTo>
                <a:lnTo>
                  <a:pt x="95140" y="1464097"/>
                </a:lnTo>
                <a:lnTo>
                  <a:pt x="79283" y="1461454"/>
                </a:lnTo>
                <a:lnTo>
                  <a:pt x="50213" y="1450883"/>
                </a:lnTo>
                <a:lnTo>
                  <a:pt x="0" y="1405956"/>
                </a:lnTo>
                <a:lnTo>
                  <a:pt x="266920" y="2016437"/>
                </a:lnTo>
                <a:lnTo>
                  <a:pt x="277491" y="1947725"/>
                </a:lnTo>
                <a:lnTo>
                  <a:pt x="288062" y="1905440"/>
                </a:lnTo>
                <a:lnTo>
                  <a:pt x="311847" y="1831443"/>
                </a:lnTo>
                <a:lnTo>
                  <a:pt x="348846" y="1738945"/>
                </a:lnTo>
                <a:lnTo>
                  <a:pt x="401702" y="1617378"/>
                </a:lnTo>
                <a:lnTo>
                  <a:pt x="454557" y="1506381"/>
                </a:lnTo>
                <a:lnTo>
                  <a:pt x="470414" y="1472025"/>
                </a:lnTo>
                <a:lnTo>
                  <a:pt x="515341" y="1384814"/>
                </a:lnTo>
                <a:lnTo>
                  <a:pt x="584053" y="1228890"/>
                </a:lnTo>
                <a:lnTo>
                  <a:pt x="665979" y="1038610"/>
                </a:lnTo>
                <a:lnTo>
                  <a:pt x="753191" y="832474"/>
                </a:lnTo>
                <a:lnTo>
                  <a:pt x="837760" y="626337"/>
                </a:lnTo>
                <a:lnTo>
                  <a:pt x="924971" y="409630"/>
                </a:lnTo>
                <a:lnTo>
                  <a:pt x="1030682" y="129496"/>
                </a:lnTo>
                <a:lnTo>
                  <a:pt x="1057110" y="55498"/>
                </a:lnTo>
                <a:lnTo>
                  <a:pt x="1059753" y="36999"/>
                </a:lnTo>
                <a:lnTo>
                  <a:pt x="1059753" y="26428"/>
                </a:lnTo>
                <a:lnTo>
                  <a:pt x="1057110" y="10571"/>
                </a:lnTo>
                <a:lnTo>
                  <a:pt x="1051824" y="2643"/>
                </a:lnTo>
                <a:lnTo>
                  <a:pt x="1041253" y="0"/>
                </a:lnTo>
                <a:lnTo>
                  <a:pt x="1025397" y="2643"/>
                </a:lnTo>
                <a:lnTo>
                  <a:pt x="1006897" y="13214"/>
                </a:lnTo>
                <a:lnTo>
                  <a:pt x="991041" y="29070"/>
                </a:lnTo>
                <a:lnTo>
                  <a:pt x="946113" y="108354"/>
                </a:lnTo>
                <a:lnTo>
                  <a:pt x="853616" y="274848"/>
                </a:lnTo>
                <a:lnTo>
                  <a:pt x="763762" y="436058"/>
                </a:lnTo>
                <a:lnTo>
                  <a:pt x="650123" y="639551"/>
                </a:lnTo>
                <a:lnTo>
                  <a:pt x="520627" y="8721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E42F909-3CC0-E349-9A56-90F781356A0C}"/>
              </a:ext>
            </a:extLst>
          </p:cNvPr>
          <p:cNvSpPr/>
          <p:nvPr/>
        </p:nvSpPr>
        <p:spPr>
          <a:xfrm>
            <a:off x="5381625" y="2990850"/>
            <a:ext cx="2133600" cy="1333500"/>
          </a:xfrm>
          <a:custGeom>
            <a:avLst/>
            <a:gdLst>
              <a:gd name="connsiteX0" fmla="*/ 514350 w 2133600"/>
              <a:gd name="connsiteY0" fmla="*/ 509588 h 1333500"/>
              <a:gd name="connsiteX1" fmla="*/ 221456 w 2133600"/>
              <a:gd name="connsiteY1" fmla="*/ 245269 h 1333500"/>
              <a:gd name="connsiteX2" fmla="*/ 0 w 2133600"/>
              <a:gd name="connsiteY2" fmla="*/ 54769 h 1333500"/>
              <a:gd name="connsiteX3" fmla="*/ 100013 w 2133600"/>
              <a:gd name="connsiteY3" fmla="*/ 0 h 1333500"/>
              <a:gd name="connsiteX4" fmla="*/ 326231 w 2133600"/>
              <a:gd name="connsiteY4" fmla="*/ 138113 h 1333500"/>
              <a:gd name="connsiteX5" fmla="*/ 483394 w 2133600"/>
              <a:gd name="connsiteY5" fmla="*/ 235744 h 1333500"/>
              <a:gd name="connsiteX6" fmla="*/ 621506 w 2133600"/>
              <a:gd name="connsiteY6" fmla="*/ 326231 h 1333500"/>
              <a:gd name="connsiteX7" fmla="*/ 785813 w 2133600"/>
              <a:gd name="connsiteY7" fmla="*/ 433388 h 1333500"/>
              <a:gd name="connsiteX8" fmla="*/ 992981 w 2133600"/>
              <a:gd name="connsiteY8" fmla="*/ 576263 h 1333500"/>
              <a:gd name="connsiteX9" fmla="*/ 1152525 w 2133600"/>
              <a:gd name="connsiteY9" fmla="*/ 697706 h 1333500"/>
              <a:gd name="connsiteX10" fmla="*/ 1343025 w 2133600"/>
              <a:gd name="connsiteY10" fmla="*/ 831056 h 1333500"/>
              <a:gd name="connsiteX11" fmla="*/ 1528763 w 2133600"/>
              <a:gd name="connsiteY11" fmla="*/ 947738 h 1333500"/>
              <a:gd name="connsiteX12" fmla="*/ 1719263 w 2133600"/>
              <a:gd name="connsiteY12" fmla="*/ 1057275 h 1333500"/>
              <a:gd name="connsiteX13" fmla="*/ 1895475 w 2133600"/>
              <a:gd name="connsiteY13" fmla="*/ 1154906 h 1333500"/>
              <a:gd name="connsiteX14" fmla="*/ 2059781 w 2133600"/>
              <a:gd name="connsiteY14" fmla="*/ 1240631 h 1333500"/>
              <a:gd name="connsiteX15" fmla="*/ 2097881 w 2133600"/>
              <a:gd name="connsiteY15" fmla="*/ 1257300 h 1333500"/>
              <a:gd name="connsiteX16" fmla="*/ 2119313 w 2133600"/>
              <a:gd name="connsiteY16" fmla="*/ 1269206 h 1333500"/>
              <a:gd name="connsiteX17" fmla="*/ 2131219 w 2133600"/>
              <a:gd name="connsiteY17" fmla="*/ 1281113 h 1333500"/>
              <a:gd name="connsiteX18" fmla="*/ 2133600 w 2133600"/>
              <a:gd name="connsiteY18" fmla="*/ 1290638 h 1333500"/>
              <a:gd name="connsiteX19" fmla="*/ 2133600 w 2133600"/>
              <a:gd name="connsiteY19" fmla="*/ 1302544 h 1333500"/>
              <a:gd name="connsiteX20" fmla="*/ 2121694 w 2133600"/>
              <a:gd name="connsiteY20" fmla="*/ 1316831 h 1333500"/>
              <a:gd name="connsiteX21" fmla="*/ 2097881 w 2133600"/>
              <a:gd name="connsiteY21" fmla="*/ 1328738 h 1333500"/>
              <a:gd name="connsiteX22" fmla="*/ 2024063 w 2133600"/>
              <a:gd name="connsiteY22" fmla="*/ 1333500 h 1333500"/>
              <a:gd name="connsiteX23" fmla="*/ 1766888 w 2133600"/>
              <a:gd name="connsiteY23" fmla="*/ 1331119 h 1333500"/>
              <a:gd name="connsiteX24" fmla="*/ 1497806 w 2133600"/>
              <a:gd name="connsiteY24" fmla="*/ 1331119 h 1333500"/>
              <a:gd name="connsiteX25" fmla="*/ 1421606 w 2133600"/>
              <a:gd name="connsiteY25" fmla="*/ 1331119 h 1333500"/>
              <a:gd name="connsiteX26" fmla="*/ 1397794 w 2133600"/>
              <a:gd name="connsiteY26" fmla="*/ 1328738 h 1333500"/>
              <a:gd name="connsiteX27" fmla="*/ 1369219 w 2133600"/>
              <a:gd name="connsiteY27" fmla="*/ 1321594 h 1333500"/>
              <a:gd name="connsiteX28" fmla="*/ 1352550 w 2133600"/>
              <a:gd name="connsiteY28" fmla="*/ 1312069 h 1333500"/>
              <a:gd name="connsiteX29" fmla="*/ 1302544 w 2133600"/>
              <a:gd name="connsiteY29" fmla="*/ 1262063 h 1333500"/>
              <a:gd name="connsiteX30" fmla="*/ 1145381 w 2133600"/>
              <a:gd name="connsiteY30" fmla="*/ 1104900 h 1333500"/>
              <a:gd name="connsiteX31" fmla="*/ 1021556 w 2133600"/>
              <a:gd name="connsiteY31" fmla="*/ 985838 h 1333500"/>
              <a:gd name="connsiteX32" fmla="*/ 845344 w 2133600"/>
              <a:gd name="connsiteY32" fmla="*/ 816769 h 1333500"/>
              <a:gd name="connsiteX33" fmla="*/ 647700 w 2133600"/>
              <a:gd name="connsiteY33" fmla="*/ 631031 h 1333500"/>
              <a:gd name="connsiteX34" fmla="*/ 514350 w 2133600"/>
              <a:gd name="connsiteY34" fmla="*/ 509588 h 13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33600" h="1333500">
                <a:moveTo>
                  <a:pt x="514350" y="509588"/>
                </a:moveTo>
                <a:lnTo>
                  <a:pt x="221456" y="245269"/>
                </a:lnTo>
                <a:lnTo>
                  <a:pt x="0" y="54769"/>
                </a:lnTo>
                <a:lnTo>
                  <a:pt x="100013" y="0"/>
                </a:lnTo>
                <a:lnTo>
                  <a:pt x="326231" y="138113"/>
                </a:lnTo>
                <a:lnTo>
                  <a:pt x="483394" y="235744"/>
                </a:lnTo>
                <a:lnTo>
                  <a:pt x="621506" y="326231"/>
                </a:lnTo>
                <a:lnTo>
                  <a:pt x="785813" y="433388"/>
                </a:lnTo>
                <a:lnTo>
                  <a:pt x="992981" y="576263"/>
                </a:lnTo>
                <a:lnTo>
                  <a:pt x="1152525" y="697706"/>
                </a:lnTo>
                <a:lnTo>
                  <a:pt x="1343025" y="831056"/>
                </a:lnTo>
                <a:lnTo>
                  <a:pt x="1528763" y="947738"/>
                </a:lnTo>
                <a:lnTo>
                  <a:pt x="1719263" y="1057275"/>
                </a:lnTo>
                <a:lnTo>
                  <a:pt x="1895475" y="1154906"/>
                </a:lnTo>
                <a:lnTo>
                  <a:pt x="2059781" y="1240631"/>
                </a:lnTo>
                <a:lnTo>
                  <a:pt x="2097881" y="1257300"/>
                </a:lnTo>
                <a:lnTo>
                  <a:pt x="2119313" y="1269206"/>
                </a:lnTo>
                <a:lnTo>
                  <a:pt x="2131219" y="1281113"/>
                </a:lnTo>
                <a:lnTo>
                  <a:pt x="2133600" y="1290638"/>
                </a:lnTo>
                <a:lnTo>
                  <a:pt x="2133600" y="1302544"/>
                </a:lnTo>
                <a:lnTo>
                  <a:pt x="2121694" y="1316831"/>
                </a:lnTo>
                <a:lnTo>
                  <a:pt x="2097881" y="1328738"/>
                </a:lnTo>
                <a:lnTo>
                  <a:pt x="2024063" y="1333500"/>
                </a:lnTo>
                <a:lnTo>
                  <a:pt x="1766888" y="1331119"/>
                </a:lnTo>
                <a:lnTo>
                  <a:pt x="1497806" y="1331119"/>
                </a:lnTo>
                <a:lnTo>
                  <a:pt x="1421606" y="1331119"/>
                </a:lnTo>
                <a:lnTo>
                  <a:pt x="1397794" y="1328738"/>
                </a:lnTo>
                <a:lnTo>
                  <a:pt x="1369219" y="1321594"/>
                </a:lnTo>
                <a:lnTo>
                  <a:pt x="1352550" y="1312069"/>
                </a:lnTo>
                <a:lnTo>
                  <a:pt x="1302544" y="1262063"/>
                </a:lnTo>
                <a:lnTo>
                  <a:pt x="1145381" y="1104900"/>
                </a:lnTo>
                <a:lnTo>
                  <a:pt x="1021556" y="985838"/>
                </a:lnTo>
                <a:lnTo>
                  <a:pt x="845344" y="816769"/>
                </a:lnTo>
                <a:lnTo>
                  <a:pt x="647700" y="631031"/>
                </a:lnTo>
                <a:lnTo>
                  <a:pt x="514350" y="509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16B2032-CB56-DF49-87DA-800E61100696}"/>
              </a:ext>
            </a:extLst>
          </p:cNvPr>
          <p:cNvSpPr/>
          <p:nvPr/>
        </p:nvSpPr>
        <p:spPr>
          <a:xfrm>
            <a:off x="4638675" y="4268788"/>
            <a:ext cx="2036763" cy="1457325"/>
          </a:xfrm>
          <a:custGeom>
            <a:avLst/>
            <a:gdLst>
              <a:gd name="connsiteX0" fmla="*/ 833438 w 2035969"/>
              <a:gd name="connsiteY0" fmla="*/ 116682 h 1457325"/>
              <a:gd name="connsiteX1" fmla="*/ 445294 w 2035969"/>
              <a:gd name="connsiteY1" fmla="*/ 154782 h 1457325"/>
              <a:gd name="connsiteX2" fmla="*/ 185738 w 2035969"/>
              <a:gd name="connsiteY2" fmla="*/ 178594 h 1457325"/>
              <a:gd name="connsiteX3" fmla="*/ 0 w 2035969"/>
              <a:gd name="connsiteY3" fmla="*/ 190500 h 1457325"/>
              <a:gd name="connsiteX4" fmla="*/ 42863 w 2035969"/>
              <a:gd name="connsiteY4" fmla="*/ 345282 h 1457325"/>
              <a:gd name="connsiteX5" fmla="*/ 402431 w 2035969"/>
              <a:gd name="connsiteY5" fmla="*/ 321469 h 1457325"/>
              <a:gd name="connsiteX6" fmla="*/ 888206 w 2035969"/>
              <a:gd name="connsiteY6" fmla="*/ 283369 h 1457325"/>
              <a:gd name="connsiteX7" fmla="*/ 1252538 w 2035969"/>
              <a:gd name="connsiteY7" fmla="*/ 257175 h 1457325"/>
              <a:gd name="connsiteX8" fmla="*/ 1562100 w 2035969"/>
              <a:gd name="connsiteY8" fmla="*/ 233363 h 1457325"/>
              <a:gd name="connsiteX9" fmla="*/ 1585913 w 2035969"/>
              <a:gd name="connsiteY9" fmla="*/ 233363 h 1457325"/>
              <a:gd name="connsiteX10" fmla="*/ 1604963 w 2035969"/>
              <a:gd name="connsiteY10" fmla="*/ 240507 h 1457325"/>
              <a:gd name="connsiteX11" fmla="*/ 1621631 w 2035969"/>
              <a:gd name="connsiteY11" fmla="*/ 250032 h 1457325"/>
              <a:gd name="connsiteX12" fmla="*/ 1631156 w 2035969"/>
              <a:gd name="connsiteY12" fmla="*/ 259557 h 1457325"/>
              <a:gd name="connsiteX13" fmla="*/ 1640681 w 2035969"/>
              <a:gd name="connsiteY13" fmla="*/ 278607 h 1457325"/>
              <a:gd name="connsiteX14" fmla="*/ 1645444 w 2035969"/>
              <a:gd name="connsiteY14" fmla="*/ 309563 h 1457325"/>
              <a:gd name="connsiteX15" fmla="*/ 1647825 w 2035969"/>
              <a:gd name="connsiteY15" fmla="*/ 357188 h 1457325"/>
              <a:gd name="connsiteX16" fmla="*/ 1645444 w 2035969"/>
              <a:gd name="connsiteY16" fmla="*/ 423863 h 1457325"/>
              <a:gd name="connsiteX17" fmla="*/ 1633538 w 2035969"/>
              <a:gd name="connsiteY17" fmla="*/ 523875 h 1457325"/>
              <a:gd name="connsiteX18" fmla="*/ 1597819 w 2035969"/>
              <a:gd name="connsiteY18" fmla="*/ 704850 h 1457325"/>
              <a:gd name="connsiteX19" fmla="*/ 1547813 w 2035969"/>
              <a:gd name="connsiteY19" fmla="*/ 928688 h 1457325"/>
              <a:gd name="connsiteX20" fmla="*/ 1464469 w 2035969"/>
              <a:gd name="connsiteY20" fmla="*/ 1266825 h 1457325"/>
              <a:gd name="connsiteX21" fmla="*/ 1423988 w 2035969"/>
              <a:gd name="connsiteY21" fmla="*/ 1414463 h 1457325"/>
              <a:gd name="connsiteX22" fmla="*/ 1447800 w 2035969"/>
              <a:gd name="connsiteY22" fmla="*/ 1435894 h 1457325"/>
              <a:gd name="connsiteX23" fmla="*/ 1464469 w 2035969"/>
              <a:gd name="connsiteY23" fmla="*/ 1445419 h 1457325"/>
              <a:gd name="connsiteX24" fmla="*/ 1485900 w 2035969"/>
              <a:gd name="connsiteY24" fmla="*/ 1452563 h 1457325"/>
              <a:gd name="connsiteX25" fmla="*/ 1514475 w 2035969"/>
              <a:gd name="connsiteY25" fmla="*/ 1457325 h 1457325"/>
              <a:gd name="connsiteX26" fmla="*/ 1533525 w 2035969"/>
              <a:gd name="connsiteY26" fmla="*/ 1452563 h 1457325"/>
              <a:gd name="connsiteX27" fmla="*/ 1562100 w 2035969"/>
              <a:gd name="connsiteY27" fmla="*/ 1438275 h 1457325"/>
              <a:gd name="connsiteX28" fmla="*/ 1588294 w 2035969"/>
              <a:gd name="connsiteY28" fmla="*/ 1409700 h 1457325"/>
              <a:gd name="connsiteX29" fmla="*/ 1614488 w 2035969"/>
              <a:gd name="connsiteY29" fmla="*/ 1369219 h 1457325"/>
              <a:gd name="connsiteX30" fmla="*/ 1657350 w 2035969"/>
              <a:gd name="connsiteY30" fmla="*/ 1293019 h 1457325"/>
              <a:gd name="connsiteX31" fmla="*/ 1700213 w 2035969"/>
              <a:gd name="connsiteY31" fmla="*/ 1200150 h 1457325"/>
              <a:gd name="connsiteX32" fmla="*/ 1774031 w 2035969"/>
              <a:gd name="connsiteY32" fmla="*/ 1021557 h 1457325"/>
              <a:gd name="connsiteX33" fmla="*/ 1866900 w 2035969"/>
              <a:gd name="connsiteY33" fmla="*/ 762000 h 1457325"/>
              <a:gd name="connsiteX34" fmla="*/ 1952625 w 2035969"/>
              <a:gd name="connsiteY34" fmla="*/ 502444 h 1457325"/>
              <a:gd name="connsiteX35" fmla="*/ 1981200 w 2035969"/>
              <a:gd name="connsiteY35" fmla="*/ 419100 h 1457325"/>
              <a:gd name="connsiteX36" fmla="*/ 1988344 w 2035969"/>
              <a:gd name="connsiteY36" fmla="*/ 404813 h 1457325"/>
              <a:gd name="connsiteX37" fmla="*/ 2000250 w 2035969"/>
              <a:gd name="connsiteY37" fmla="*/ 392907 h 1457325"/>
              <a:gd name="connsiteX38" fmla="*/ 2012156 w 2035969"/>
              <a:gd name="connsiteY38" fmla="*/ 383382 h 1457325"/>
              <a:gd name="connsiteX39" fmla="*/ 2026444 w 2035969"/>
              <a:gd name="connsiteY39" fmla="*/ 366713 h 1457325"/>
              <a:gd name="connsiteX40" fmla="*/ 2031206 w 2035969"/>
              <a:gd name="connsiteY40" fmla="*/ 352425 h 1457325"/>
              <a:gd name="connsiteX41" fmla="*/ 2035969 w 2035969"/>
              <a:gd name="connsiteY41" fmla="*/ 333375 h 1457325"/>
              <a:gd name="connsiteX42" fmla="*/ 2031206 w 2035969"/>
              <a:gd name="connsiteY42" fmla="*/ 311944 h 1457325"/>
              <a:gd name="connsiteX43" fmla="*/ 2021681 w 2035969"/>
              <a:gd name="connsiteY43" fmla="*/ 292894 h 1457325"/>
              <a:gd name="connsiteX44" fmla="*/ 1997869 w 2035969"/>
              <a:gd name="connsiteY44" fmla="*/ 271463 h 1457325"/>
              <a:gd name="connsiteX45" fmla="*/ 1933575 w 2035969"/>
              <a:gd name="connsiteY45" fmla="*/ 219075 h 1457325"/>
              <a:gd name="connsiteX46" fmla="*/ 1812131 w 2035969"/>
              <a:gd name="connsiteY46" fmla="*/ 126207 h 1457325"/>
              <a:gd name="connsiteX47" fmla="*/ 1700213 w 2035969"/>
              <a:gd name="connsiteY47" fmla="*/ 50007 h 1457325"/>
              <a:gd name="connsiteX48" fmla="*/ 1633538 w 2035969"/>
              <a:gd name="connsiteY48" fmla="*/ 14288 h 1457325"/>
              <a:gd name="connsiteX49" fmla="*/ 1595438 w 2035969"/>
              <a:gd name="connsiteY49" fmla="*/ 0 h 1457325"/>
              <a:gd name="connsiteX50" fmla="*/ 1576388 w 2035969"/>
              <a:gd name="connsiteY50" fmla="*/ 0 h 1457325"/>
              <a:gd name="connsiteX51" fmla="*/ 1559719 w 2035969"/>
              <a:gd name="connsiteY51" fmla="*/ 7144 h 1457325"/>
              <a:gd name="connsiteX52" fmla="*/ 1533525 w 2035969"/>
              <a:gd name="connsiteY52" fmla="*/ 23813 h 1457325"/>
              <a:gd name="connsiteX53" fmla="*/ 1466850 w 2035969"/>
              <a:gd name="connsiteY53" fmla="*/ 45244 h 1457325"/>
              <a:gd name="connsiteX54" fmla="*/ 1371600 w 2035969"/>
              <a:gd name="connsiteY54" fmla="*/ 59532 h 1457325"/>
              <a:gd name="connsiteX55" fmla="*/ 1083469 w 2035969"/>
              <a:gd name="connsiteY55" fmla="*/ 90488 h 1457325"/>
              <a:gd name="connsiteX56" fmla="*/ 833438 w 2035969"/>
              <a:gd name="connsiteY56" fmla="*/ 116682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35969" h="1457325">
                <a:moveTo>
                  <a:pt x="833438" y="116682"/>
                </a:moveTo>
                <a:lnTo>
                  <a:pt x="445294" y="154782"/>
                </a:lnTo>
                <a:lnTo>
                  <a:pt x="185738" y="178594"/>
                </a:lnTo>
                <a:lnTo>
                  <a:pt x="0" y="190500"/>
                </a:lnTo>
                <a:lnTo>
                  <a:pt x="42863" y="345282"/>
                </a:lnTo>
                <a:lnTo>
                  <a:pt x="402431" y="321469"/>
                </a:lnTo>
                <a:lnTo>
                  <a:pt x="888206" y="283369"/>
                </a:lnTo>
                <a:lnTo>
                  <a:pt x="1252538" y="257175"/>
                </a:lnTo>
                <a:lnTo>
                  <a:pt x="1562100" y="233363"/>
                </a:lnTo>
                <a:lnTo>
                  <a:pt x="1585913" y="233363"/>
                </a:lnTo>
                <a:lnTo>
                  <a:pt x="1604963" y="240507"/>
                </a:lnTo>
                <a:lnTo>
                  <a:pt x="1621631" y="250032"/>
                </a:lnTo>
                <a:lnTo>
                  <a:pt x="1631156" y="259557"/>
                </a:lnTo>
                <a:lnTo>
                  <a:pt x="1640681" y="278607"/>
                </a:lnTo>
                <a:lnTo>
                  <a:pt x="1645444" y="309563"/>
                </a:lnTo>
                <a:lnTo>
                  <a:pt x="1647825" y="357188"/>
                </a:lnTo>
                <a:cubicBezTo>
                  <a:pt x="1647031" y="379413"/>
                  <a:pt x="1646238" y="401638"/>
                  <a:pt x="1645444" y="423863"/>
                </a:cubicBezTo>
                <a:lnTo>
                  <a:pt x="1633538" y="523875"/>
                </a:lnTo>
                <a:lnTo>
                  <a:pt x="1597819" y="704850"/>
                </a:lnTo>
                <a:lnTo>
                  <a:pt x="1547813" y="928688"/>
                </a:lnTo>
                <a:lnTo>
                  <a:pt x="1464469" y="1266825"/>
                </a:lnTo>
                <a:lnTo>
                  <a:pt x="1423988" y="1414463"/>
                </a:lnTo>
                <a:lnTo>
                  <a:pt x="1447800" y="1435894"/>
                </a:lnTo>
                <a:lnTo>
                  <a:pt x="1464469" y="1445419"/>
                </a:lnTo>
                <a:lnTo>
                  <a:pt x="1485900" y="1452563"/>
                </a:lnTo>
                <a:lnTo>
                  <a:pt x="1514475" y="1457325"/>
                </a:lnTo>
                <a:lnTo>
                  <a:pt x="1533525" y="1452563"/>
                </a:lnTo>
                <a:lnTo>
                  <a:pt x="1562100" y="1438275"/>
                </a:lnTo>
                <a:lnTo>
                  <a:pt x="1588294" y="1409700"/>
                </a:lnTo>
                <a:lnTo>
                  <a:pt x="1614488" y="1369219"/>
                </a:lnTo>
                <a:lnTo>
                  <a:pt x="1657350" y="1293019"/>
                </a:lnTo>
                <a:lnTo>
                  <a:pt x="1700213" y="1200150"/>
                </a:lnTo>
                <a:lnTo>
                  <a:pt x="1774031" y="1021557"/>
                </a:lnTo>
                <a:lnTo>
                  <a:pt x="1866900" y="762000"/>
                </a:lnTo>
                <a:lnTo>
                  <a:pt x="1952625" y="502444"/>
                </a:lnTo>
                <a:lnTo>
                  <a:pt x="1981200" y="419100"/>
                </a:lnTo>
                <a:lnTo>
                  <a:pt x="1988344" y="404813"/>
                </a:lnTo>
                <a:lnTo>
                  <a:pt x="2000250" y="392907"/>
                </a:lnTo>
                <a:lnTo>
                  <a:pt x="2012156" y="383382"/>
                </a:lnTo>
                <a:lnTo>
                  <a:pt x="2026444" y="366713"/>
                </a:lnTo>
                <a:lnTo>
                  <a:pt x="2031206" y="352425"/>
                </a:lnTo>
                <a:lnTo>
                  <a:pt x="2035969" y="333375"/>
                </a:lnTo>
                <a:lnTo>
                  <a:pt x="2031206" y="311944"/>
                </a:lnTo>
                <a:lnTo>
                  <a:pt x="2021681" y="292894"/>
                </a:lnTo>
                <a:lnTo>
                  <a:pt x="1997869" y="271463"/>
                </a:lnTo>
                <a:lnTo>
                  <a:pt x="1933575" y="219075"/>
                </a:lnTo>
                <a:lnTo>
                  <a:pt x="1812131" y="126207"/>
                </a:lnTo>
                <a:lnTo>
                  <a:pt x="1700213" y="50007"/>
                </a:lnTo>
                <a:lnTo>
                  <a:pt x="1633538" y="14288"/>
                </a:lnTo>
                <a:lnTo>
                  <a:pt x="1595438" y="0"/>
                </a:lnTo>
                <a:lnTo>
                  <a:pt x="1576388" y="0"/>
                </a:lnTo>
                <a:lnTo>
                  <a:pt x="1559719" y="7144"/>
                </a:lnTo>
                <a:lnTo>
                  <a:pt x="1533525" y="23813"/>
                </a:lnTo>
                <a:lnTo>
                  <a:pt x="1466850" y="45244"/>
                </a:lnTo>
                <a:lnTo>
                  <a:pt x="1371600" y="59532"/>
                </a:lnTo>
                <a:lnTo>
                  <a:pt x="1083469" y="90488"/>
                </a:lnTo>
                <a:lnTo>
                  <a:pt x="833438" y="116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9830965-44D2-DD46-B173-661A0E137136}"/>
              </a:ext>
            </a:extLst>
          </p:cNvPr>
          <p:cNvSpPr/>
          <p:nvPr/>
        </p:nvSpPr>
        <p:spPr>
          <a:xfrm>
            <a:off x="4811713" y="5484813"/>
            <a:ext cx="1346200" cy="215900"/>
          </a:xfrm>
          <a:custGeom>
            <a:avLst/>
            <a:gdLst>
              <a:gd name="connsiteX0" fmla="*/ 445294 w 1345407"/>
              <a:gd name="connsiteY0" fmla="*/ 7144 h 216694"/>
              <a:gd name="connsiteX1" fmla="*/ 752475 w 1345407"/>
              <a:gd name="connsiteY1" fmla="*/ 0 h 216694"/>
              <a:gd name="connsiteX2" fmla="*/ 950119 w 1345407"/>
              <a:gd name="connsiteY2" fmla="*/ 0 h 216694"/>
              <a:gd name="connsiteX3" fmla="*/ 1162050 w 1345407"/>
              <a:gd name="connsiteY3" fmla="*/ 4762 h 216694"/>
              <a:gd name="connsiteX4" fmla="*/ 1345407 w 1345407"/>
              <a:gd name="connsiteY4" fmla="*/ 28575 h 216694"/>
              <a:gd name="connsiteX5" fmla="*/ 1271588 w 1345407"/>
              <a:gd name="connsiteY5" fmla="*/ 216694 h 216694"/>
              <a:gd name="connsiteX6" fmla="*/ 1250157 w 1345407"/>
              <a:gd name="connsiteY6" fmla="*/ 200025 h 216694"/>
              <a:gd name="connsiteX7" fmla="*/ 1166813 w 1345407"/>
              <a:gd name="connsiteY7" fmla="*/ 197644 h 216694"/>
              <a:gd name="connsiteX8" fmla="*/ 873919 w 1345407"/>
              <a:gd name="connsiteY8" fmla="*/ 190500 h 216694"/>
              <a:gd name="connsiteX9" fmla="*/ 635794 w 1345407"/>
              <a:gd name="connsiteY9" fmla="*/ 188119 h 216694"/>
              <a:gd name="connsiteX10" fmla="*/ 321469 w 1345407"/>
              <a:gd name="connsiteY10" fmla="*/ 192881 h 216694"/>
              <a:gd name="connsiteX11" fmla="*/ 16669 w 1345407"/>
              <a:gd name="connsiteY11" fmla="*/ 202406 h 216694"/>
              <a:gd name="connsiteX12" fmla="*/ 0 w 1345407"/>
              <a:gd name="connsiteY12" fmla="*/ 23812 h 216694"/>
              <a:gd name="connsiteX13" fmla="*/ 223838 w 1345407"/>
              <a:gd name="connsiteY13" fmla="*/ 16669 h 216694"/>
              <a:gd name="connsiteX14" fmla="*/ 445294 w 1345407"/>
              <a:gd name="connsiteY14" fmla="*/ 7144 h 216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45407" h="216694">
                <a:moveTo>
                  <a:pt x="445294" y="7144"/>
                </a:moveTo>
                <a:lnTo>
                  <a:pt x="752475" y="0"/>
                </a:lnTo>
                <a:lnTo>
                  <a:pt x="950119" y="0"/>
                </a:lnTo>
                <a:lnTo>
                  <a:pt x="1162050" y="4762"/>
                </a:lnTo>
                <a:lnTo>
                  <a:pt x="1345407" y="28575"/>
                </a:lnTo>
                <a:lnTo>
                  <a:pt x="1271588" y="216694"/>
                </a:lnTo>
                <a:lnTo>
                  <a:pt x="1250157" y="200025"/>
                </a:lnTo>
                <a:lnTo>
                  <a:pt x="1166813" y="197644"/>
                </a:lnTo>
                <a:lnTo>
                  <a:pt x="873919" y="190500"/>
                </a:lnTo>
                <a:lnTo>
                  <a:pt x="635794" y="188119"/>
                </a:lnTo>
                <a:lnTo>
                  <a:pt x="321469" y="192881"/>
                </a:lnTo>
                <a:lnTo>
                  <a:pt x="16669" y="202406"/>
                </a:lnTo>
                <a:lnTo>
                  <a:pt x="0" y="23812"/>
                </a:lnTo>
                <a:lnTo>
                  <a:pt x="223838" y="16669"/>
                </a:lnTo>
                <a:lnTo>
                  <a:pt x="445294" y="7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EB6CC6B-2836-4939-9D30-E5E0CA74B4B3}"/>
              </a:ext>
            </a:extLst>
          </p:cNvPr>
          <p:cNvGrpSpPr/>
          <p:nvPr/>
        </p:nvGrpSpPr>
        <p:grpSpPr>
          <a:xfrm>
            <a:off x="2478223" y="1698626"/>
            <a:ext cx="5054600" cy="4179887"/>
            <a:chOff x="2613025" y="1868488"/>
            <a:chExt cx="5054600" cy="4179887"/>
          </a:xfrm>
        </p:grpSpPr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F27B4AF2-873E-46C8-8179-0514266BD5EC}"/>
                </a:ext>
              </a:extLst>
            </p:cNvPr>
            <p:cNvSpPr/>
            <p:nvPr/>
          </p:nvSpPr>
          <p:spPr>
            <a:xfrm>
              <a:off x="3119438" y="1868488"/>
              <a:ext cx="841375" cy="676275"/>
            </a:xfrm>
            <a:custGeom>
              <a:avLst/>
              <a:gdLst>
                <a:gd name="connsiteX0" fmla="*/ 750093 w 840581"/>
                <a:gd name="connsiteY0" fmla="*/ 333375 h 676275"/>
                <a:gd name="connsiteX1" fmla="*/ 719137 w 840581"/>
                <a:gd name="connsiteY1" fmla="*/ 276225 h 676275"/>
                <a:gd name="connsiteX2" fmla="*/ 707231 w 840581"/>
                <a:gd name="connsiteY2" fmla="*/ 259557 h 676275"/>
                <a:gd name="connsiteX3" fmla="*/ 669131 w 840581"/>
                <a:gd name="connsiteY3" fmla="*/ 254794 h 676275"/>
                <a:gd name="connsiteX4" fmla="*/ 628650 w 840581"/>
                <a:gd name="connsiteY4" fmla="*/ 250032 h 676275"/>
                <a:gd name="connsiteX5" fmla="*/ 576262 w 840581"/>
                <a:gd name="connsiteY5" fmla="*/ 240507 h 676275"/>
                <a:gd name="connsiteX6" fmla="*/ 523875 w 840581"/>
                <a:gd name="connsiteY6" fmla="*/ 230982 h 676275"/>
                <a:gd name="connsiteX7" fmla="*/ 457200 w 840581"/>
                <a:gd name="connsiteY7" fmla="*/ 214313 h 676275"/>
                <a:gd name="connsiteX8" fmla="*/ 392906 w 840581"/>
                <a:gd name="connsiteY8" fmla="*/ 195263 h 676275"/>
                <a:gd name="connsiteX9" fmla="*/ 328612 w 840581"/>
                <a:gd name="connsiteY9" fmla="*/ 173832 h 676275"/>
                <a:gd name="connsiteX10" fmla="*/ 283368 w 840581"/>
                <a:gd name="connsiteY10" fmla="*/ 157163 h 676275"/>
                <a:gd name="connsiteX11" fmla="*/ 233362 w 840581"/>
                <a:gd name="connsiteY11" fmla="*/ 135732 h 676275"/>
                <a:gd name="connsiteX12" fmla="*/ 207168 w 840581"/>
                <a:gd name="connsiteY12" fmla="*/ 121444 h 676275"/>
                <a:gd name="connsiteX13" fmla="*/ 178593 w 840581"/>
                <a:gd name="connsiteY13" fmla="*/ 104775 h 676275"/>
                <a:gd name="connsiteX14" fmla="*/ 150018 w 840581"/>
                <a:gd name="connsiteY14" fmla="*/ 88107 h 676275"/>
                <a:gd name="connsiteX15" fmla="*/ 116681 w 840581"/>
                <a:gd name="connsiteY15" fmla="*/ 66675 h 676275"/>
                <a:gd name="connsiteX16" fmla="*/ 92868 w 840581"/>
                <a:gd name="connsiteY16" fmla="*/ 47625 h 676275"/>
                <a:gd name="connsiteX17" fmla="*/ 59531 w 840581"/>
                <a:gd name="connsiteY17" fmla="*/ 16669 h 676275"/>
                <a:gd name="connsiteX18" fmla="*/ 38100 w 840581"/>
                <a:gd name="connsiteY18" fmla="*/ 4763 h 676275"/>
                <a:gd name="connsiteX19" fmla="*/ 16668 w 840581"/>
                <a:gd name="connsiteY19" fmla="*/ 0 h 676275"/>
                <a:gd name="connsiteX20" fmla="*/ 4762 w 840581"/>
                <a:gd name="connsiteY20" fmla="*/ 4763 h 676275"/>
                <a:gd name="connsiteX21" fmla="*/ 0 w 840581"/>
                <a:gd name="connsiteY21" fmla="*/ 16669 h 676275"/>
                <a:gd name="connsiteX22" fmla="*/ 4762 w 840581"/>
                <a:gd name="connsiteY22" fmla="*/ 38100 h 676275"/>
                <a:gd name="connsiteX23" fmla="*/ 35718 w 840581"/>
                <a:gd name="connsiteY23" fmla="*/ 95250 h 676275"/>
                <a:gd name="connsiteX24" fmla="*/ 88106 w 840581"/>
                <a:gd name="connsiteY24" fmla="*/ 173832 h 676275"/>
                <a:gd name="connsiteX25" fmla="*/ 140493 w 840581"/>
                <a:gd name="connsiteY25" fmla="*/ 245269 h 676275"/>
                <a:gd name="connsiteX26" fmla="*/ 178593 w 840581"/>
                <a:gd name="connsiteY26" fmla="*/ 292894 h 676275"/>
                <a:gd name="connsiteX27" fmla="*/ 233362 w 840581"/>
                <a:gd name="connsiteY27" fmla="*/ 357188 h 676275"/>
                <a:gd name="connsiteX28" fmla="*/ 276225 w 840581"/>
                <a:gd name="connsiteY28" fmla="*/ 402432 h 676275"/>
                <a:gd name="connsiteX29" fmla="*/ 326231 w 840581"/>
                <a:gd name="connsiteY29" fmla="*/ 450057 h 676275"/>
                <a:gd name="connsiteX30" fmla="*/ 381000 w 840581"/>
                <a:gd name="connsiteY30" fmla="*/ 495300 h 676275"/>
                <a:gd name="connsiteX31" fmla="*/ 447675 w 840581"/>
                <a:gd name="connsiteY31" fmla="*/ 547688 h 676275"/>
                <a:gd name="connsiteX32" fmla="*/ 519112 w 840581"/>
                <a:gd name="connsiteY32" fmla="*/ 592932 h 676275"/>
                <a:gd name="connsiteX33" fmla="*/ 576262 w 840581"/>
                <a:gd name="connsiteY33" fmla="*/ 623888 h 676275"/>
                <a:gd name="connsiteX34" fmla="*/ 614362 w 840581"/>
                <a:gd name="connsiteY34" fmla="*/ 640557 h 676275"/>
                <a:gd name="connsiteX35" fmla="*/ 664368 w 840581"/>
                <a:gd name="connsiteY35" fmla="*/ 659607 h 676275"/>
                <a:gd name="connsiteX36" fmla="*/ 711993 w 840581"/>
                <a:gd name="connsiteY36" fmla="*/ 671513 h 676275"/>
                <a:gd name="connsiteX37" fmla="*/ 742950 w 840581"/>
                <a:gd name="connsiteY37" fmla="*/ 676275 h 676275"/>
                <a:gd name="connsiteX38" fmla="*/ 769143 w 840581"/>
                <a:gd name="connsiteY38" fmla="*/ 673894 h 676275"/>
                <a:gd name="connsiteX39" fmla="*/ 800100 w 840581"/>
                <a:gd name="connsiteY39" fmla="*/ 666750 h 676275"/>
                <a:gd name="connsiteX40" fmla="*/ 821531 w 840581"/>
                <a:gd name="connsiteY40" fmla="*/ 650082 h 676275"/>
                <a:gd name="connsiteX41" fmla="*/ 831056 w 840581"/>
                <a:gd name="connsiteY41" fmla="*/ 631032 h 676275"/>
                <a:gd name="connsiteX42" fmla="*/ 838200 w 840581"/>
                <a:gd name="connsiteY42" fmla="*/ 609600 h 676275"/>
                <a:gd name="connsiteX43" fmla="*/ 840581 w 840581"/>
                <a:gd name="connsiteY43" fmla="*/ 588169 h 676275"/>
                <a:gd name="connsiteX44" fmla="*/ 840581 w 840581"/>
                <a:gd name="connsiteY44" fmla="*/ 561975 h 676275"/>
                <a:gd name="connsiteX45" fmla="*/ 835818 w 840581"/>
                <a:gd name="connsiteY45" fmla="*/ 528638 h 676275"/>
                <a:gd name="connsiteX46" fmla="*/ 826293 w 840581"/>
                <a:gd name="connsiteY46" fmla="*/ 488157 h 676275"/>
                <a:gd name="connsiteX47" fmla="*/ 802481 w 840581"/>
                <a:gd name="connsiteY47" fmla="*/ 426244 h 676275"/>
                <a:gd name="connsiteX48" fmla="*/ 750093 w 840581"/>
                <a:gd name="connsiteY48" fmla="*/ 33337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40581" h="676275">
                  <a:moveTo>
                    <a:pt x="750093" y="333375"/>
                  </a:moveTo>
                  <a:lnTo>
                    <a:pt x="719137" y="276225"/>
                  </a:lnTo>
                  <a:lnTo>
                    <a:pt x="707231" y="259557"/>
                  </a:lnTo>
                  <a:lnTo>
                    <a:pt x="669131" y="254794"/>
                  </a:lnTo>
                  <a:lnTo>
                    <a:pt x="628650" y="250032"/>
                  </a:lnTo>
                  <a:lnTo>
                    <a:pt x="576262" y="240507"/>
                  </a:lnTo>
                  <a:lnTo>
                    <a:pt x="523875" y="230982"/>
                  </a:lnTo>
                  <a:lnTo>
                    <a:pt x="457200" y="214313"/>
                  </a:lnTo>
                  <a:lnTo>
                    <a:pt x="392906" y="195263"/>
                  </a:lnTo>
                  <a:lnTo>
                    <a:pt x="328612" y="173832"/>
                  </a:lnTo>
                  <a:lnTo>
                    <a:pt x="283368" y="157163"/>
                  </a:lnTo>
                  <a:lnTo>
                    <a:pt x="233362" y="135732"/>
                  </a:lnTo>
                  <a:lnTo>
                    <a:pt x="207168" y="121444"/>
                  </a:lnTo>
                  <a:lnTo>
                    <a:pt x="178593" y="104775"/>
                  </a:lnTo>
                  <a:lnTo>
                    <a:pt x="150018" y="88107"/>
                  </a:lnTo>
                  <a:lnTo>
                    <a:pt x="116681" y="66675"/>
                  </a:lnTo>
                  <a:lnTo>
                    <a:pt x="92868" y="47625"/>
                  </a:lnTo>
                  <a:lnTo>
                    <a:pt x="59531" y="16669"/>
                  </a:lnTo>
                  <a:lnTo>
                    <a:pt x="38100" y="4763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35718" y="95250"/>
                  </a:lnTo>
                  <a:lnTo>
                    <a:pt x="88106" y="173832"/>
                  </a:lnTo>
                  <a:lnTo>
                    <a:pt x="140493" y="245269"/>
                  </a:lnTo>
                  <a:lnTo>
                    <a:pt x="178593" y="292894"/>
                  </a:lnTo>
                  <a:lnTo>
                    <a:pt x="233362" y="357188"/>
                  </a:lnTo>
                  <a:lnTo>
                    <a:pt x="276225" y="402432"/>
                  </a:lnTo>
                  <a:lnTo>
                    <a:pt x="326231" y="450057"/>
                  </a:lnTo>
                  <a:lnTo>
                    <a:pt x="381000" y="495300"/>
                  </a:lnTo>
                  <a:lnTo>
                    <a:pt x="447675" y="547688"/>
                  </a:lnTo>
                  <a:lnTo>
                    <a:pt x="519112" y="592932"/>
                  </a:lnTo>
                  <a:lnTo>
                    <a:pt x="576262" y="623888"/>
                  </a:lnTo>
                  <a:lnTo>
                    <a:pt x="614362" y="640557"/>
                  </a:lnTo>
                  <a:lnTo>
                    <a:pt x="664368" y="659607"/>
                  </a:lnTo>
                  <a:lnTo>
                    <a:pt x="711993" y="671513"/>
                  </a:lnTo>
                  <a:lnTo>
                    <a:pt x="742950" y="676275"/>
                  </a:lnTo>
                  <a:lnTo>
                    <a:pt x="769143" y="673894"/>
                  </a:lnTo>
                  <a:lnTo>
                    <a:pt x="800100" y="666750"/>
                  </a:lnTo>
                  <a:lnTo>
                    <a:pt x="821531" y="650082"/>
                  </a:lnTo>
                  <a:lnTo>
                    <a:pt x="831056" y="631032"/>
                  </a:lnTo>
                  <a:lnTo>
                    <a:pt x="838200" y="609600"/>
                  </a:lnTo>
                  <a:lnTo>
                    <a:pt x="840581" y="588169"/>
                  </a:lnTo>
                  <a:lnTo>
                    <a:pt x="840581" y="561975"/>
                  </a:lnTo>
                  <a:lnTo>
                    <a:pt x="835818" y="528638"/>
                  </a:lnTo>
                  <a:lnTo>
                    <a:pt x="826293" y="488157"/>
                  </a:lnTo>
                  <a:lnTo>
                    <a:pt x="802481" y="426244"/>
                  </a:lnTo>
                  <a:lnTo>
                    <a:pt x="750093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2">
              <a:extLst>
                <a:ext uri="{FF2B5EF4-FFF2-40B4-BE49-F238E27FC236}">
                  <a16:creationId xmlns:a16="http://schemas.microsoft.com/office/drawing/2014/main" id="{B1AD26ED-D6DA-4967-AAC9-4D35B1BDF7D4}"/>
                </a:ext>
              </a:extLst>
            </p:cNvPr>
            <p:cNvSpPr/>
            <p:nvPr/>
          </p:nvSpPr>
          <p:spPr>
            <a:xfrm>
              <a:off x="4046538" y="1981200"/>
              <a:ext cx="1203325" cy="1000125"/>
            </a:xfrm>
            <a:custGeom>
              <a:avLst/>
              <a:gdLst>
                <a:gd name="connsiteX0" fmla="*/ 516731 w 1204912"/>
                <a:gd name="connsiteY0" fmla="*/ 507206 h 1000125"/>
                <a:gd name="connsiteX1" fmla="*/ 681037 w 1204912"/>
                <a:gd name="connsiteY1" fmla="*/ 345281 h 1000125"/>
                <a:gd name="connsiteX2" fmla="*/ 750094 w 1204912"/>
                <a:gd name="connsiteY2" fmla="*/ 271463 h 1000125"/>
                <a:gd name="connsiteX3" fmla="*/ 776287 w 1204912"/>
                <a:gd name="connsiteY3" fmla="*/ 235744 h 1000125"/>
                <a:gd name="connsiteX4" fmla="*/ 783431 w 1204912"/>
                <a:gd name="connsiteY4" fmla="*/ 214313 h 1000125"/>
                <a:gd name="connsiteX5" fmla="*/ 785812 w 1204912"/>
                <a:gd name="connsiteY5" fmla="*/ 195263 h 1000125"/>
                <a:gd name="connsiteX6" fmla="*/ 785812 w 1204912"/>
                <a:gd name="connsiteY6" fmla="*/ 185738 h 1000125"/>
                <a:gd name="connsiteX7" fmla="*/ 773906 w 1204912"/>
                <a:gd name="connsiteY7" fmla="*/ 154781 h 1000125"/>
                <a:gd name="connsiteX8" fmla="*/ 742950 w 1204912"/>
                <a:gd name="connsiteY8" fmla="*/ 111919 h 1000125"/>
                <a:gd name="connsiteX9" fmla="*/ 704850 w 1204912"/>
                <a:gd name="connsiteY9" fmla="*/ 71438 h 1000125"/>
                <a:gd name="connsiteX10" fmla="*/ 690562 w 1204912"/>
                <a:gd name="connsiteY10" fmla="*/ 47625 h 1000125"/>
                <a:gd name="connsiteX11" fmla="*/ 683419 w 1204912"/>
                <a:gd name="connsiteY11" fmla="*/ 26194 h 1000125"/>
                <a:gd name="connsiteX12" fmla="*/ 685800 w 1204912"/>
                <a:gd name="connsiteY12" fmla="*/ 11906 h 1000125"/>
                <a:gd name="connsiteX13" fmla="*/ 692944 w 1204912"/>
                <a:gd name="connsiteY13" fmla="*/ 2381 h 1000125"/>
                <a:gd name="connsiteX14" fmla="*/ 707231 w 1204912"/>
                <a:gd name="connsiteY14" fmla="*/ 0 h 1000125"/>
                <a:gd name="connsiteX15" fmla="*/ 733425 w 1204912"/>
                <a:gd name="connsiteY15" fmla="*/ 4763 h 1000125"/>
                <a:gd name="connsiteX16" fmla="*/ 800100 w 1204912"/>
                <a:gd name="connsiteY16" fmla="*/ 33338 h 1000125"/>
                <a:gd name="connsiteX17" fmla="*/ 876300 w 1204912"/>
                <a:gd name="connsiteY17" fmla="*/ 73819 h 1000125"/>
                <a:gd name="connsiteX18" fmla="*/ 959644 w 1204912"/>
                <a:gd name="connsiteY18" fmla="*/ 119063 h 1000125"/>
                <a:gd name="connsiteX19" fmla="*/ 1054894 w 1204912"/>
                <a:gd name="connsiteY19" fmla="*/ 176213 h 1000125"/>
                <a:gd name="connsiteX20" fmla="*/ 1121569 w 1204912"/>
                <a:gd name="connsiteY20" fmla="*/ 221456 h 1000125"/>
                <a:gd name="connsiteX21" fmla="*/ 1157287 w 1204912"/>
                <a:gd name="connsiteY21" fmla="*/ 250031 h 1000125"/>
                <a:gd name="connsiteX22" fmla="*/ 1190625 w 1204912"/>
                <a:gd name="connsiteY22" fmla="*/ 288131 h 1000125"/>
                <a:gd name="connsiteX23" fmla="*/ 1202531 w 1204912"/>
                <a:gd name="connsiteY23" fmla="*/ 307181 h 1000125"/>
                <a:gd name="connsiteX24" fmla="*/ 1204912 w 1204912"/>
                <a:gd name="connsiteY24" fmla="*/ 316706 h 1000125"/>
                <a:gd name="connsiteX25" fmla="*/ 1197769 w 1204912"/>
                <a:gd name="connsiteY25" fmla="*/ 333375 h 1000125"/>
                <a:gd name="connsiteX26" fmla="*/ 1183481 w 1204912"/>
                <a:gd name="connsiteY26" fmla="*/ 352425 h 1000125"/>
                <a:gd name="connsiteX27" fmla="*/ 1154906 w 1204912"/>
                <a:gd name="connsiteY27" fmla="*/ 369094 h 1000125"/>
                <a:gd name="connsiteX28" fmla="*/ 1104900 w 1204912"/>
                <a:gd name="connsiteY28" fmla="*/ 385763 h 1000125"/>
                <a:gd name="connsiteX29" fmla="*/ 1071562 w 1204912"/>
                <a:gd name="connsiteY29" fmla="*/ 397669 h 1000125"/>
                <a:gd name="connsiteX30" fmla="*/ 926306 w 1204912"/>
                <a:gd name="connsiteY30" fmla="*/ 502444 h 1000125"/>
                <a:gd name="connsiteX31" fmla="*/ 692944 w 1204912"/>
                <a:gd name="connsiteY31" fmla="*/ 654844 h 1000125"/>
                <a:gd name="connsiteX32" fmla="*/ 519112 w 1204912"/>
                <a:gd name="connsiteY32" fmla="*/ 759619 h 1000125"/>
                <a:gd name="connsiteX33" fmla="*/ 402431 w 1204912"/>
                <a:gd name="connsiteY33" fmla="*/ 823913 h 1000125"/>
                <a:gd name="connsiteX34" fmla="*/ 278606 w 1204912"/>
                <a:gd name="connsiteY34" fmla="*/ 892969 h 1000125"/>
                <a:gd name="connsiteX35" fmla="*/ 121444 w 1204912"/>
                <a:gd name="connsiteY35" fmla="*/ 966788 h 1000125"/>
                <a:gd name="connsiteX36" fmla="*/ 71437 w 1204912"/>
                <a:gd name="connsiteY36" fmla="*/ 990600 h 1000125"/>
                <a:gd name="connsiteX37" fmla="*/ 40481 w 1204912"/>
                <a:gd name="connsiteY37" fmla="*/ 1000125 h 1000125"/>
                <a:gd name="connsiteX38" fmla="*/ 19050 w 1204912"/>
                <a:gd name="connsiteY38" fmla="*/ 995363 h 1000125"/>
                <a:gd name="connsiteX39" fmla="*/ 7144 w 1204912"/>
                <a:gd name="connsiteY39" fmla="*/ 990600 h 1000125"/>
                <a:gd name="connsiteX40" fmla="*/ 0 w 1204912"/>
                <a:gd name="connsiteY40" fmla="*/ 981075 h 1000125"/>
                <a:gd name="connsiteX41" fmla="*/ 0 w 1204912"/>
                <a:gd name="connsiteY41" fmla="*/ 964406 h 1000125"/>
                <a:gd name="connsiteX42" fmla="*/ 11906 w 1204912"/>
                <a:gd name="connsiteY42" fmla="*/ 945356 h 1000125"/>
                <a:gd name="connsiteX43" fmla="*/ 54769 w 1204912"/>
                <a:gd name="connsiteY43" fmla="*/ 904875 h 1000125"/>
                <a:gd name="connsiteX44" fmla="*/ 176212 w 1204912"/>
                <a:gd name="connsiteY44" fmla="*/ 804863 h 1000125"/>
                <a:gd name="connsiteX45" fmla="*/ 285750 w 1204912"/>
                <a:gd name="connsiteY45" fmla="*/ 714375 h 1000125"/>
                <a:gd name="connsiteX46" fmla="*/ 390525 w 1204912"/>
                <a:gd name="connsiteY46" fmla="*/ 621506 h 1000125"/>
                <a:gd name="connsiteX47" fmla="*/ 516731 w 1204912"/>
                <a:gd name="connsiteY47" fmla="*/ 5072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04912" h="1000125">
                  <a:moveTo>
                    <a:pt x="516731" y="507206"/>
                  </a:moveTo>
                  <a:lnTo>
                    <a:pt x="681037" y="345281"/>
                  </a:lnTo>
                  <a:lnTo>
                    <a:pt x="750094" y="271463"/>
                  </a:lnTo>
                  <a:lnTo>
                    <a:pt x="776287" y="235744"/>
                  </a:lnTo>
                  <a:lnTo>
                    <a:pt x="783431" y="214313"/>
                  </a:lnTo>
                  <a:lnTo>
                    <a:pt x="785812" y="195263"/>
                  </a:lnTo>
                  <a:lnTo>
                    <a:pt x="785812" y="185738"/>
                  </a:lnTo>
                  <a:lnTo>
                    <a:pt x="773906" y="154781"/>
                  </a:lnTo>
                  <a:lnTo>
                    <a:pt x="742950" y="111919"/>
                  </a:lnTo>
                  <a:lnTo>
                    <a:pt x="704850" y="71438"/>
                  </a:lnTo>
                  <a:lnTo>
                    <a:pt x="690562" y="47625"/>
                  </a:lnTo>
                  <a:lnTo>
                    <a:pt x="683419" y="26194"/>
                  </a:lnTo>
                  <a:lnTo>
                    <a:pt x="685800" y="11906"/>
                  </a:lnTo>
                  <a:lnTo>
                    <a:pt x="692944" y="2381"/>
                  </a:lnTo>
                  <a:lnTo>
                    <a:pt x="707231" y="0"/>
                  </a:lnTo>
                  <a:lnTo>
                    <a:pt x="733425" y="4763"/>
                  </a:lnTo>
                  <a:lnTo>
                    <a:pt x="800100" y="33338"/>
                  </a:lnTo>
                  <a:lnTo>
                    <a:pt x="876300" y="73819"/>
                  </a:lnTo>
                  <a:lnTo>
                    <a:pt x="959644" y="119063"/>
                  </a:lnTo>
                  <a:lnTo>
                    <a:pt x="1054894" y="176213"/>
                  </a:lnTo>
                  <a:lnTo>
                    <a:pt x="1121569" y="221456"/>
                  </a:lnTo>
                  <a:lnTo>
                    <a:pt x="1157287" y="250031"/>
                  </a:lnTo>
                  <a:lnTo>
                    <a:pt x="1190625" y="288131"/>
                  </a:lnTo>
                  <a:lnTo>
                    <a:pt x="1202531" y="307181"/>
                  </a:lnTo>
                  <a:lnTo>
                    <a:pt x="1204912" y="316706"/>
                  </a:lnTo>
                  <a:lnTo>
                    <a:pt x="1197769" y="333375"/>
                  </a:lnTo>
                  <a:lnTo>
                    <a:pt x="1183481" y="352425"/>
                  </a:lnTo>
                  <a:lnTo>
                    <a:pt x="1154906" y="369094"/>
                  </a:lnTo>
                  <a:lnTo>
                    <a:pt x="1104900" y="385763"/>
                  </a:lnTo>
                  <a:lnTo>
                    <a:pt x="1071562" y="397669"/>
                  </a:lnTo>
                  <a:lnTo>
                    <a:pt x="926306" y="502444"/>
                  </a:lnTo>
                  <a:lnTo>
                    <a:pt x="692944" y="654844"/>
                  </a:lnTo>
                  <a:lnTo>
                    <a:pt x="519112" y="759619"/>
                  </a:lnTo>
                  <a:lnTo>
                    <a:pt x="402431" y="823913"/>
                  </a:lnTo>
                  <a:lnTo>
                    <a:pt x="278606" y="892969"/>
                  </a:lnTo>
                  <a:lnTo>
                    <a:pt x="121444" y="966788"/>
                  </a:lnTo>
                  <a:lnTo>
                    <a:pt x="71437" y="990600"/>
                  </a:lnTo>
                  <a:lnTo>
                    <a:pt x="40481" y="1000125"/>
                  </a:lnTo>
                  <a:lnTo>
                    <a:pt x="19050" y="995363"/>
                  </a:lnTo>
                  <a:lnTo>
                    <a:pt x="7144" y="990600"/>
                  </a:lnTo>
                  <a:lnTo>
                    <a:pt x="0" y="981075"/>
                  </a:lnTo>
                  <a:lnTo>
                    <a:pt x="0" y="964406"/>
                  </a:lnTo>
                  <a:lnTo>
                    <a:pt x="11906" y="945356"/>
                  </a:lnTo>
                  <a:lnTo>
                    <a:pt x="54769" y="904875"/>
                  </a:lnTo>
                  <a:lnTo>
                    <a:pt x="176212" y="804863"/>
                  </a:lnTo>
                  <a:lnTo>
                    <a:pt x="285750" y="714375"/>
                  </a:lnTo>
                  <a:lnTo>
                    <a:pt x="390525" y="621506"/>
                  </a:lnTo>
                  <a:lnTo>
                    <a:pt x="516731" y="507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9048B389-3406-439F-919C-ED63F216BD30}"/>
                </a:ext>
              </a:extLst>
            </p:cNvPr>
            <p:cNvSpPr/>
            <p:nvPr/>
          </p:nvSpPr>
          <p:spPr>
            <a:xfrm>
              <a:off x="2782888" y="3009900"/>
              <a:ext cx="758825" cy="703263"/>
            </a:xfrm>
            <a:custGeom>
              <a:avLst/>
              <a:gdLst>
                <a:gd name="connsiteX0" fmla="*/ 321469 w 757238"/>
                <a:gd name="connsiteY0" fmla="*/ 140494 h 702469"/>
                <a:gd name="connsiteX1" fmla="*/ 395288 w 757238"/>
                <a:gd name="connsiteY1" fmla="*/ 166688 h 702469"/>
                <a:gd name="connsiteX2" fmla="*/ 457200 w 757238"/>
                <a:gd name="connsiteY2" fmla="*/ 185738 h 702469"/>
                <a:gd name="connsiteX3" fmla="*/ 516732 w 757238"/>
                <a:gd name="connsiteY3" fmla="*/ 202406 h 702469"/>
                <a:gd name="connsiteX4" fmla="*/ 566738 w 757238"/>
                <a:gd name="connsiteY4" fmla="*/ 214313 h 702469"/>
                <a:gd name="connsiteX5" fmla="*/ 588169 w 757238"/>
                <a:gd name="connsiteY5" fmla="*/ 223838 h 702469"/>
                <a:gd name="connsiteX6" fmla="*/ 614363 w 757238"/>
                <a:gd name="connsiteY6" fmla="*/ 254794 h 702469"/>
                <a:gd name="connsiteX7" fmla="*/ 652463 w 757238"/>
                <a:gd name="connsiteY7" fmla="*/ 319088 h 702469"/>
                <a:gd name="connsiteX8" fmla="*/ 700088 w 757238"/>
                <a:gd name="connsiteY8" fmla="*/ 421481 h 702469"/>
                <a:gd name="connsiteX9" fmla="*/ 731044 w 757238"/>
                <a:gd name="connsiteY9" fmla="*/ 492919 h 702469"/>
                <a:gd name="connsiteX10" fmla="*/ 752475 w 757238"/>
                <a:gd name="connsiteY10" fmla="*/ 547688 h 702469"/>
                <a:gd name="connsiteX11" fmla="*/ 757238 w 757238"/>
                <a:gd name="connsiteY11" fmla="*/ 581025 h 702469"/>
                <a:gd name="connsiteX12" fmla="*/ 754857 w 757238"/>
                <a:gd name="connsiteY12" fmla="*/ 619125 h 702469"/>
                <a:gd name="connsiteX13" fmla="*/ 745332 w 757238"/>
                <a:gd name="connsiteY13" fmla="*/ 652463 h 702469"/>
                <a:gd name="connsiteX14" fmla="*/ 726282 w 757238"/>
                <a:gd name="connsiteY14" fmla="*/ 688181 h 702469"/>
                <a:gd name="connsiteX15" fmla="*/ 711994 w 757238"/>
                <a:gd name="connsiteY15" fmla="*/ 700088 h 702469"/>
                <a:gd name="connsiteX16" fmla="*/ 697707 w 757238"/>
                <a:gd name="connsiteY16" fmla="*/ 702469 h 702469"/>
                <a:gd name="connsiteX17" fmla="*/ 671513 w 757238"/>
                <a:gd name="connsiteY17" fmla="*/ 697706 h 702469"/>
                <a:gd name="connsiteX18" fmla="*/ 616744 w 757238"/>
                <a:gd name="connsiteY18" fmla="*/ 678656 h 702469"/>
                <a:gd name="connsiteX19" fmla="*/ 559594 w 757238"/>
                <a:gd name="connsiteY19" fmla="*/ 652463 h 702469"/>
                <a:gd name="connsiteX20" fmla="*/ 509588 w 757238"/>
                <a:gd name="connsiteY20" fmla="*/ 621506 h 702469"/>
                <a:gd name="connsiteX21" fmla="*/ 469107 w 757238"/>
                <a:gd name="connsiteY21" fmla="*/ 595313 h 702469"/>
                <a:gd name="connsiteX22" fmla="*/ 397669 w 757238"/>
                <a:gd name="connsiteY22" fmla="*/ 538163 h 702469"/>
                <a:gd name="connsiteX23" fmla="*/ 342900 w 757238"/>
                <a:gd name="connsiteY23" fmla="*/ 478631 h 702469"/>
                <a:gd name="connsiteX24" fmla="*/ 273844 w 757238"/>
                <a:gd name="connsiteY24" fmla="*/ 400050 h 702469"/>
                <a:gd name="connsiteX25" fmla="*/ 192882 w 757238"/>
                <a:gd name="connsiteY25" fmla="*/ 300038 h 702469"/>
                <a:gd name="connsiteX26" fmla="*/ 83344 w 757238"/>
                <a:gd name="connsiteY26" fmla="*/ 157163 h 702469"/>
                <a:gd name="connsiteX27" fmla="*/ 28575 w 757238"/>
                <a:gd name="connsiteY27" fmla="*/ 80963 h 702469"/>
                <a:gd name="connsiteX28" fmla="*/ 11907 w 757238"/>
                <a:gd name="connsiteY28" fmla="*/ 52388 h 702469"/>
                <a:gd name="connsiteX29" fmla="*/ 4763 w 757238"/>
                <a:gd name="connsiteY29" fmla="*/ 30956 h 702469"/>
                <a:gd name="connsiteX30" fmla="*/ 0 w 757238"/>
                <a:gd name="connsiteY30" fmla="*/ 11906 h 702469"/>
                <a:gd name="connsiteX31" fmla="*/ 2382 w 757238"/>
                <a:gd name="connsiteY31" fmla="*/ 2381 h 702469"/>
                <a:gd name="connsiteX32" fmla="*/ 9525 w 757238"/>
                <a:gd name="connsiteY32" fmla="*/ 0 h 702469"/>
                <a:gd name="connsiteX33" fmla="*/ 28575 w 757238"/>
                <a:gd name="connsiteY33" fmla="*/ 2381 h 702469"/>
                <a:gd name="connsiteX34" fmla="*/ 66675 w 757238"/>
                <a:gd name="connsiteY34" fmla="*/ 19050 h 702469"/>
                <a:gd name="connsiteX35" fmla="*/ 119063 w 757238"/>
                <a:gd name="connsiteY35" fmla="*/ 50006 h 702469"/>
                <a:gd name="connsiteX36" fmla="*/ 188119 w 757238"/>
                <a:gd name="connsiteY36" fmla="*/ 85725 h 702469"/>
                <a:gd name="connsiteX37" fmla="*/ 266700 w 757238"/>
                <a:gd name="connsiteY37" fmla="*/ 121444 h 702469"/>
                <a:gd name="connsiteX38" fmla="*/ 321469 w 757238"/>
                <a:gd name="connsiteY38" fmla="*/ 1404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702469">
                  <a:moveTo>
                    <a:pt x="321469" y="140494"/>
                  </a:moveTo>
                  <a:lnTo>
                    <a:pt x="395288" y="166688"/>
                  </a:lnTo>
                  <a:lnTo>
                    <a:pt x="457200" y="185738"/>
                  </a:lnTo>
                  <a:lnTo>
                    <a:pt x="516732" y="202406"/>
                  </a:lnTo>
                  <a:lnTo>
                    <a:pt x="566738" y="214313"/>
                  </a:lnTo>
                  <a:lnTo>
                    <a:pt x="588169" y="223838"/>
                  </a:lnTo>
                  <a:lnTo>
                    <a:pt x="614363" y="254794"/>
                  </a:lnTo>
                  <a:lnTo>
                    <a:pt x="652463" y="319088"/>
                  </a:lnTo>
                  <a:lnTo>
                    <a:pt x="700088" y="421481"/>
                  </a:lnTo>
                  <a:lnTo>
                    <a:pt x="731044" y="492919"/>
                  </a:lnTo>
                  <a:lnTo>
                    <a:pt x="752475" y="547688"/>
                  </a:lnTo>
                  <a:lnTo>
                    <a:pt x="757238" y="581025"/>
                  </a:lnTo>
                  <a:lnTo>
                    <a:pt x="754857" y="619125"/>
                  </a:lnTo>
                  <a:lnTo>
                    <a:pt x="745332" y="652463"/>
                  </a:lnTo>
                  <a:lnTo>
                    <a:pt x="726282" y="688181"/>
                  </a:lnTo>
                  <a:lnTo>
                    <a:pt x="711994" y="700088"/>
                  </a:lnTo>
                  <a:lnTo>
                    <a:pt x="697707" y="702469"/>
                  </a:lnTo>
                  <a:lnTo>
                    <a:pt x="671513" y="697706"/>
                  </a:lnTo>
                  <a:lnTo>
                    <a:pt x="616744" y="678656"/>
                  </a:lnTo>
                  <a:lnTo>
                    <a:pt x="559594" y="652463"/>
                  </a:lnTo>
                  <a:lnTo>
                    <a:pt x="509588" y="621506"/>
                  </a:lnTo>
                  <a:lnTo>
                    <a:pt x="469107" y="595313"/>
                  </a:lnTo>
                  <a:lnTo>
                    <a:pt x="397669" y="538163"/>
                  </a:lnTo>
                  <a:lnTo>
                    <a:pt x="342900" y="478631"/>
                  </a:lnTo>
                  <a:lnTo>
                    <a:pt x="273844" y="400050"/>
                  </a:lnTo>
                  <a:lnTo>
                    <a:pt x="192882" y="300038"/>
                  </a:lnTo>
                  <a:lnTo>
                    <a:pt x="83344" y="157163"/>
                  </a:lnTo>
                  <a:lnTo>
                    <a:pt x="28575" y="80963"/>
                  </a:lnTo>
                  <a:lnTo>
                    <a:pt x="11907" y="52388"/>
                  </a:lnTo>
                  <a:lnTo>
                    <a:pt x="4763" y="30956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66675" y="19050"/>
                  </a:lnTo>
                  <a:lnTo>
                    <a:pt x="119063" y="50006"/>
                  </a:lnTo>
                  <a:lnTo>
                    <a:pt x="188119" y="85725"/>
                  </a:lnTo>
                  <a:lnTo>
                    <a:pt x="266700" y="121444"/>
                  </a:lnTo>
                  <a:lnTo>
                    <a:pt x="321469" y="140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245610A4-7757-4BA3-B138-BF811F61CD42}"/>
                </a:ext>
              </a:extLst>
            </p:cNvPr>
            <p:cNvSpPr/>
            <p:nvPr/>
          </p:nvSpPr>
          <p:spPr>
            <a:xfrm>
              <a:off x="6053138" y="2019300"/>
              <a:ext cx="1069975" cy="811213"/>
            </a:xfrm>
            <a:custGeom>
              <a:avLst/>
              <a:gdLst>
                <a:gd name="connsiteX0" fmla="*/ 359568 w 1069181"/>
                <a:gd name="connsiteY0" fmla="*/ 295275 h 812006"/>
                <a:gd name="connsiteX1" fmla="*/ 264318 w 1069181"/>
                <a:gd name="connsiteY1" fmla="*/ 226219 h 812006"/>
                <a:gd name="connsiteX2" fmla="*/ 204787 w 1069181"/>
                <a:gd name="connsiteY2" fmla="*/ 183356 h 812006"/>
                <a:gd name="connsiteX3" fmla="*/ 114300 w 1069181"/>
                <a:gd name="connsiteY3" fmla="*/ 121444 h 812006"/>
                <a:gd name="connsiteX4" fmla="*/ 78581 w 1069181"/>
                <a:gd name="connsiteY4" fmla="*/ 100013 h 812006"/>
                <a:gd name="connsiteX5" fmla="*/ 35718 w 1069181"/>
                <a:gd name="connsiteY5" fmla="*/ 76200 h 812006"/>
                <a:gd name="connsiteX6" fmla="*/ 23812 w 1069181"/>
                <a:gd name="connsiteY6" fmla="*/ 64294 h 812006"/>
                <a:gd name="connsiteX7" fmla="*/ 7143 w 1069181"/>
                <a:gd name="connsiteY7" fmla="*/ 45244 h 812006"/>
                <a:gd name="connsiteX8" fmla="*/ 0 w 1069181"/>
                <a:gd name="connsiteY8" fmla="*/ 26194 h 812006"/>
                <a:gd name="connsiteX9" fmla="*/ 0 w 1069181"/>
                <a:gd name="connsiteY9" fmla="*/ 16669 h 812006"/>
                <a:gd name="connsiteX10" fmla="*/ 9525 w 1069181"/>
                <a:gd name="connsiteY10" fmla="*/ 4763 h 812006"/>
                <a:gd name="connsiteX11" fmla="*/ 42862 w 1069181"/>
                <a:gd name="connsiteY11" fmla="*/ 0 h 812006"/>
                <a:gd name="connsiteX12" fmla="*/ 90487 w 1069181"/>
                <a:gd name="connsiteY12" fmla="*/ 7144 h 812006"/>
                <a:gd name="connsiteX13" fmla="*/ 197643 w 1069181"/>
                <a:gd name="connsiteY13" fmla="*/ 28575 h 812006"/>
                <a:gd name="connsiteX14" fmla="*/ 311943 w 1069181"/>
                <a:gd name="connsiteY14" fmla="*/ 57150 h 812006"/>
                <a:gd name="connsiteX15" fmla="*/ 400050 w 1069181"/>
                <a:gd name="connsiteY15" fmla="*/ 85725 h 812006"/>
                <a:gd name="connsiteX16" fmla="*/ 454818 w 1069181"/>
                <a:gd name="connsiteY16" fmla="*/ 104775 h 812006"/>
                <a:gd name="connsiteX17" fmla="*/ 531018 w 1069181"/>
                <a:gd name="connsiteY17" fmla="*/ 138113 h 812006"/>
                <a:gd name="connsiteX18" fmla="*/ 597693 w 1069181"/>
                <a:gd name="connsiteY18" fmla="*/ 169069 h 812006"/>
                <a:gd name="connsiteX19" fmla="*/ 657225 w 1069181"/>
                <a:gd name="connsiteY19" fmla="*/ 200025 h 812006"/>
                <a:gd name="connsiteX20" fmla="*/ 702468 w 1069181"/>
                <a:gd name="connsiteY20" fmla="*/ 228600 h 812006"/>
                <a:gd name="connsiteX21" fmla="*/ 747712 w 1069181"/>
                <a:gd name="connsiteY21" fmla="*/ 257175 h 812006"/>
                <a:gd name="connsiteX22" fmla="*/ 823912 w 1069181"/>
                <a:gd name="connsiteY22" fmla="*/ 314325 h 812006"/>
                <a:gd name="connsiteX23" fmla="*/ 881062 w 1069181"/>
                <a:gd name="connsiteY23" fmla="*/ 361950 h 812006"/>
                <a:gd name="connsiteX24" fmla="*/ 928687 w 1069181"/>
                <a:gd name="connsiteY24" fmla="*/ 407194 h 812006"/>
                <a:gd name="connsiteX25" fmla="*/ 997743 w 1069181"/>
                <a:gd name="connsiteY25" fmla="*/ 481013 h 812006"/>
                <a:gd name="connsiteX26" fmla="*/ 1047750 w 1069181"/>
                <a:gd name="connsiteY26" fmla="*/ 545306 h 812006"/>
                <a:gd name="connsiteX27" fmla="*/ 1062037 w 1069181"/>
                <a:gd name="connsiteY27" fmla="*/ 571500 h 812006"/>
                <a:gd name="connsiteX28" fmla="*/ 1066800 w 1069181"/>
                <a:gd name="connsiteY28" fmla="*/ 600075 h 812006"/>
                <a:gd name="connsiteX29" fmla="*/ 1069181 w 1069181"/>
                <a:gd name="connsiteY29" fmla="*/ 631031 h 812006"/>
                <a:gd name="connsiteX30" fmla="*/ 1066800 w 1069181"/>
                <a:gd name="connsiteY30" fmla="*/ 650081 h 812006"/>
                <a:gd name="connsiteX31" fmla="*/ 1062037 w 1069181"/>
                <a:gd name="connsiteY31" fmla="*/ 681038 h 812006"/>
                <a:gd name="connsiteX32" fmla="*/ 1050131 w 1069181"/>
                <a:gd name="connsiteY32" fmla="*/ 711994 h 812006"/>
                <a:gd name="connsiteX33" fmla="*/ 1026318 w 1069181"/>
                <a:gd name="connsiteY33" fmla="*/ 745331 h 812006"/>
                <a:gd name="connsiteX34" fmla="*/ 983456 w 1069181"/>
                <a:gd name="connsiteY34" fmla="*/ 788194 h 812006"/>
                <a:gd name="connsiteX35" fmla="*/ 957262 w 1069181"/>
                <a:gd name="connsiteY35" fmla="*/ 804863 h 812006"/>
                <a:gd name="connsiteX36" fmla="*/ 931068 w 1069181"/>
                <a:gd name="connsiteY36" fmla="*/ 812006 h 812006"/>
                <a:gd name="connsiteX37" fmla="*/ 904875 w 1069181"/>
                <a:gd name="connsiteY37" fmla="*/ 809625 h 812006"/>
                <a:gd name="connsiteX38" fmla="*/ 876300 w 1069181"/>
                <a:gd name="connsiteY38" fmla="*/ 802481 h 812006"/>
                <a:gd name="connsiteX39" fmla="*/ 823912 w 1069181"/>
                <a:gd name="connsiteY39" fmla="*/ 773906 h 812006"/>
                <a:gd name="connsiteX40" fmla="*/ 809625 w 1069181"/>
                <a:gd name="connsiteY40" fmla="*/ 757238 h 812006"/>
                <a:gd name="connsiteX41" fmla="*/ 773906 w 1069181"/>
                <a:gd name="connsiteY41" fmla="*/ 709613 h 812006"/>
                <a:gd name="connsiteX42" fmla="*/ 714375 w 1069181"/>
                <a:gd name="connsiteY42" fmla="*/ 633413 h 812006"/>
                <a:gd name="connsiteX43" fmla="*/ 633412 w 1069181"/>
                <a:gd name="connsiteY43" fmla="*/ 538163 h 812006"/>
                <a:gd name="connsiteX44" fmla="*/ 566737 w 1069181"/>
                <a:gd name="connsiteY44" fmla="*/ 466725 h 812006"/>
                <a:gd name="connsiteX45" fmla="*/ 500062 w 1069181"/>
                <a:gd name="connsiteY45" fmla="*/ 407194 h 812006"/>
                <a:gd name="connsiteX46" fmla="*/ 359568 w 1069181"/>
                <a:gd name="connsiteY46" fmla="*/ 29527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9181" h="812006">
                  <a:moveTo>
                    <a:pt x="359568" y="295275"/>
                  </a:moveTo>
                  <a:lnTo>
                    <a:pt x="264318" y="226219"/>
                  </a:lnTo>
                  <a:lnTo>
                    <a:pt x="204787" y="183356"/>
                  </a:lnTo>
                  <a:lnTo>
                    <a:pt x="114300" y="121444"/>
                  </a:lnTo>
                  <a:lnTo>
                    <a:pt x="78581" y="100013"/>
                  </a:lnTo>
                  <a:lnTo>
                    <a:pt x="35718" y="76200"/>
                  </a:lnTo>
                  <a:lnTo>
                    <a:pt x="23812" y="64294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42862" y="0"/>
                  </a:lnTo>
                  <a:lnTo>
                    <a:pt x="90487" y="7144"/>
                  </a:lnTo>
                  <a:lnTo>
                    <a:pt x="197643" y="28575"/>
                  </a:lnTo>
                  <a:lnTo>
                    <a:pt x="311943" y="57150"/>
                  </a:lnTo>
                  <a:lnTo>
                    <a:pt x="400050" y="85725"/>
                  </a:lnTo>
                  <a:lnTo>
                    <a:pt x="454818" y="104775"/>
                  </a:lnTo>
                  <a:lnTo>
                    <a:pt x="531018" y="138113"/>
                  </a:lnTo>
                  <a:lnTo>
                    <a:pt x="597693" y="169069"/>
                  </a:lnTo>
                  <a:lnTo>
                    <a:pt x="657225" y="200025"/>
                  </a:lnTo>
                  <a:lnTo>
                    <a:pt x="702468" y="228600"/>
                  </a:lnTo>
                  <a:lnTo>
                    <a:pt x="747712" y="257175"/>
                  </a:lnTo>
                  <a:lnTo>
                    <a:pt x="823912" y="314325"/>
                  </a:lnTo>
                  <a:lnTo>
                    <a:pt x="881062" y="361950"/>
                  </a:lnTo>
                  <a:lnTo>
                    <a:pt x="928687" y="407194"/>
                  </a:lnTo>
                  <a:lnTo>
                    <a:pt x="997743" y="481013"/>
                  </a:lnTo>
                  <a:lnTo>
                    <a:pt x="1047750" y="545306"/>
                  </a:lnTo>
                  <a:lnTo>
                    <a:pt x="1062037" y="571500"/>
                  </a:lnTo>
                  <a:lnTo>
                    <a:pt x="1066800" y="600075"/>
                  </a:lnTo>
                  <a:lnTo>
                    <a:pt x="1069181" y="631031"/>
                  </a:lnTo>
                  <a:lnTo>
                    <a:pt x="1066800" y="650081"/>
                  </a:lnTo>
                  <a:lnTo>
                    <a:pt x="1062037" y="681038"/>
                  </a:lnTo>
                  <a:lnTo>
                    <a:pt x="1050131" y="711994"/>
                  </a:lnTo>
                  <a:lnTo>
                    <a:pt x="1026318" y="745331"/>
                  </a:lnTo>
                  <a:lnTo>
                    <a:pt x="983456" y="788194"/>
                  </a:lnTo>
                  <a:lnTo>
                    <a:pt x="957262" y="804863"/>
                  </a:lnTo>
                  <a:lnTo>
                    <a:pt x="931068" y="812006"/>
                  </a:lnTo>
                  <a:lnTo>
                    <a:pt x="904875" y="809625"/>
                  </a:lnTo>
                  <a:lnTo>
                    <a:pt x="876300" y="802481"/>
                  </a:lnTo>
                  <a:lnTo>
                    <a:pt x="823912" y="773906"/>
                  </a:lnTo>
                  <a:lnTo>
                    <a:pt x="809625" y="757238"/>
                  </a:lnTo>
                  <a:lnTo>
                    <a:pt x="773906" y="709613"/>
                  </a:lnTo>
                  <a:lnTo>
                    <a:pt x="714375" y="633413"/>
                  </a:lnTo>
                  <a:lnTo>
                    <a:pt x="633412" y="538163"/>
                  </a:lnTo>
                  <a:lnTo>
                    <a:pt x="566737" y="466725"/>
                  </a:lnTo>
                  <a:lnTo>
                    <a:pt x="500062" y="407194"/>
                  </a:lnTo>
                  <a:lnTo>
                    <a:pt x="359568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6">
              <a:extLst>
                <a:ext uri="{FF2B5EF4-FFF2-40B4-BE49-F238E27FC236}">
                  <a16:creationId xmlns:a16="http://schemas.microsoft.com/office/drawing/2014/main" id="{A31DB6BA-DEF5-411D-A4BC-97DCB3A74926}"/>
                </a:ext>
              </a:extLst>
            </p:cNvPr>
            <p:cNvSpPr/>
            <p:nvPr/>
          </p:nvSpPr>
          <p:spPr>
            <a:xfrm>
              <a:off x="2613025" y="5321300"/>
              <a:ext cx="430213" cy="727075"/>
            </a:xfrm>
            <a:custGeom>
              <a:avLst/>
              <a:gdLst>
                <a:gd name="connsiteX0" fmla="*/ 116282 w 430772"/>
                <a:gd name="connsiteY0" fmla="*/ 425487 h 726763"/>
                <a:gd name="connsiteX1" fmla="*/ 140067 w 430772"/>
                <a:gd name="connsiteY1" fmla="*/ 478342 h 726763"/>
                <a:gd name="connsiteX2" fmla="*/ 163852 w 430772"/>
                <a:gd name="connsiteY2" fmla="*/ 517984 h 726763"/>
                <a:gd name="connsiteX3" fmla="*/ 187637 w 430772"/>
                <a:gd name="connsiteY3" fmla="*/ 560268 h 726763"/>
                <a:gd name="connsiteX4" fmla="*/ 216708 w 430772"/>
                <a:gd name="connsiteY4" fmla="*/ 602553 h 726763"/>
                <a:gd name="connsiteX5" fmla="*/ 245778 w 430772"/>
                <a:gd name="connsiteY5" fmla="*/ 639551 h 726763"/>
                <a:gd name="connsiteX6" fmla="*/ 280134 w 430772"/>
                <a:gd name="connsiteY6" fmla="*/ 673908 h 726763"/>
                <a:gd name="connsiteX7" fmla="*/ 306562 w 430772"/>
                <a:gd name="connsiteY7" fmla="*/ 697693 h 726763"/>
                <a:gd name="connsiteX8" fmla="*/ 335632 w 430772"/>
                <a:gd name="connsiteY8" fmla="*/ 716192 h 726763"/>
                <a:gd name="connsiteX9" fmla="*/ 354132 w 430772"/>
                <a:gd name="connsiteY9" fmla="*/ 721478 h 726763"/>
                <a:gd name="connsiteX10" fmla="*/ 375274 w 430772"/>
                <a:gd name="connsiteY10" fmla="*/ 726763 h 726763"/>
                <a:gd name="connsiteX11" fmla="*/ 393774 w 430772"/>
                <a:gd name="connsiteY11" fmla="*/ 726763 h 726763"/>
                <a:gd name="connsiteX12" fmla="*/ 409630 w 430772"/>
                <a:gd name="connsiteY12" fmla="*/ 718835 h 726763"/>
                <a:gd name="connsiteX13" fmla="*/ 417559 w 430772"/>
                <a:gd name="connsiteY13" fmla="*/ 708264 h 726763"/>
                <a:gd name="connsiteX14" fmla="*/ 425487 w 430772"/>
                <a:gd name="connsiteY14" fmla="*/ 695050 h 726763"/>
                <a:gd name="connsiteX15" fmla="*/ 428130 w 430772"/>
                <a:gd name="connsiteY15" fmla="*/ 679193 h 726763"/>
                <a:gd name="connsiteX16" fmla="*/ 430772 w 430772"/>
                <a:gd name="connsiteY16" fmla="*/ 655408 h 726763"/>
                <a:gd name="connsiteX17" fmla="*/ 430772 w 430772"/>
                <a:gd name="connsiteY17" fmla="*/ 631623 h 726763"/>
                <a:gd name="connsiteX18" fmla="*/ 208779 w 430772"/>
                <a:gd name="connsiteY18" fmla="*/ 132139 h 726763"/>
                <a:gd name="connsiteX19" fmla="*/ 184994 w 430772"/>
                <a:gd name="connsiteY19" fmla="*/ 108354 h 726763"/>
                <a:gd name="connsiteX20" fmla="*/ 134782 w 430772"/>
                <a:gd name="connsiteY20" fmla="*/ 63427 h 726763"/>
                <a:gd name="connsiteX21" fmla="*/ 105711 w 430772"/>
                <a:gd name="connsiteY21" fmla="*/ 36999 h 726763"/>
                <a:gd name="connsiteX22" fmla="*/ 73998 w 430772"/>
                <a:gd name="connsiteY22" fmla="*/ 13214 h 726763"/>
                <a:gd name="connsiteX23" fmla="*/ 60784 w 430772"/>
                <a:gd name="connsiteY23" fmla="*/ 5286 h 726763"/>
                <a:gd name="connsiteX24" fmla="*/ 39642 w 430772"/>
                <a:gd name="connsiteY24" fmla="*/ 0 h 726763"/>
                <a:gd name="connsiteX25" fmla="*/ 21142 w 430772"/>
                <a:gd name="connsiteY25" fmla="*/ 5286 h 726763"/>
                <a:gd name="connsiteX26" fmla="*/ 5286 w 430772"/>
                <a:gd name="connsiteY26" fmla="*/ 18499 h 726763"/>
                <a:gd name="connsiteX27" fmla="*/ 0 w 430772"/>
                <a:gd name="connsiteY27" fmla="*/ 34356 h 726763"/>
                <a:gd name="connsiteX28" fmla="*/ 10571 w 430772"/>
                <a:gd name="connsiteY28" fmla="*/ 84569 h 726763"/>
                <a:gd name="connsiteX29" fmla="*/ 31713 w 430772"/>
                <a:gd name="connsiteY29" fmla="*/ 171780 h 726763"/>
                <a:gd name="connsiteX30" fmla="*/ 55498 w 430772"/>
                <a:gd name="connsiteY30" fmla="*/ 261635 h 726763"/>
                <a:gd name="connsiteX31" fmla="*/ 89854 w 430772"/>
                <a:gd name="connsiteY31" fmla="*/ 362060 h 726763"/>
                <a:gd name="connsiteX32" fmla="*/ 116282 w 430772"/>
                <a:gd name="connsiteY32" fmla="*/ 425487 h 72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0772" h="726763">
                  <a:moveTo>
                    <a:pt x="116282" y="425487"/>
                  </a:moveTo>
                  <a:lnTo>
                    <a:pt x="140067" y="478342"/>
                  </a:lnTo>
                  <a:lnTo>
                    <a:pt x="163852" y="517984"/>
                  </a:lnTo>
                  <a:lnTo>
                    <a:pt x="187637" y="560268"/>
                  </a:lnTo>
                  <a:lnTo>
                    <a:pt x="216708" y="602553"/>
                  </a:lnTo>
                  <a:lnTo>
                    <a:pt x="245778" y="639551"/>
                  </a:lnTo>
                  <a:lnTo>
                    <a:pt x="280134" y="673908"/>
                  </a:lnTo>
                  <a:lnTo>
                    <a:pt x="306562" y="697693"/>
                  </a:lnTo>
                  <a:lnTo>
                    <a:pt x="335632" y="716192"/>
                  </a:lnTo>
                  <a:lnTo>
                    <a:pt x="354132" y="721478"/>
                  </a:lnTo>
                  <a:lnTo>
                    <a:pt x="375274" y="726763"/>
                  </a:lnTo>
                  <a:lnTo>
                    <a:pt x="393774" y="726763"/>
                  </a:lnTo>
                  <a:lnTo>
                    <a:pt x="409630" y="718835"/>
                  </a:lnTo>
                  <a:lnTo>
                    <a:pt x="417559" y="708264"/>
                  </a:lnTo>
                  <a:lnTo>
                    <a:pt x="425487" y="695050"/>
                  </a:lnTo>
                  <a:lnTo>
                    <a:pt x="428130" y="679193"/>
                  </a:lnTo>
                  <a:lnTo>
                    <a:pt x="430772" y="655408"/>
                  </a:lnTo>
                  <a:lnTo>
                    <a:pt x="430772" y="631623"/>
                  </a:lnTo>
                  <a:lnTo>
                    <a:pt x="208779" y="132139"/>
                  </a:lnTo>
                  <a:lnTo>
                    <a:pt x="184994" y="108354"/>
                  </a:lnTo>
                  <a:lnTo>
                    <a:pt x="134782" y="63427"/>
                  </a:lnTo>
                  <a:lnTo>
                    <a:pt x="105711" y="36999"/>
                  </a:lnTo>
                  <a:lnTo>
                    <a:pt x="73998" y="13214"/>
                  </a:lnTo>
                  <a:lnTo>
                    <a:pt x="60784" y="5286"/>
                  </a:lnTo>
                  <a:lnTo>
                    <a:pt x="39642" y="0"/>
                  </a:lnTo>
                  <a:lnTo>
                    <a:pt x="21142" y="5286"/>
                  </a:lnTo>
                  <a:lnTo>
                    <a:pt x="5286" y="18499"/>
                  </a:lnTo>
                  <a:lnTo>
                    <a:pt x="0" y="34356"/>
                  </a:lnTo>
                  <a:lnTo>
                    <a:pt x="10571" y="84569"/>
                  </a:lnTo>
                  <a:lnTo>
                    <a:pt x="31713" y="171780"/>
                  </a:lnTo>
                  <a:lnTo>
                    <a:pt x="55498" y="261635"/>
                  </a:lnTo>
                  <a:lnTo>
                    <a:pt x="89854" y="362060"/>
                  </a:lnTo>
                  <a:lnTo>
                    <a:pt x="116282" y="425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4DD5275D-BCFF-43EE-88A2-7CDD0DF1412F}"/>
                </a:ext>
              </a:extLst>
            </p:cNvPr>
            <p:cNvSpPr/>
            <p:nvPr/>
          </p:nvSpPr>
          <p:spPr>
            <a:xfrm>
              <a:off x="3821113" y="2800350"/>
              <a:ext cx="1971675" cy="1697038"/>
            </a:xfrm>
            <a:custGeom>
              <a:avLst/>
              <a:gdLst>
                <a:gd name="connsiteX0" fmla="*/ 1485900 w 1971675"/>
                <a:gd name="connsiteY0" fmla="*/ 759619 h 1697831"/>
                <a:gd name="connsiteX1" fmla="*/ 1604963 w 1971675"/>
                <a:gd name="connsiteY1" fmla="*/ 633413 h 1697831"/>
                <a:gd name="connsiteX2" fmla="*/ 1719263 w 1971675"/>
                <a:gd name="connsiteY2" fmla="*/ 504825 h 1697831"/>
                <a:gd name="connsiteX3" fmla="*/ 1788319 w 1971675"/>
                <a:gd name="connsiteY3" fmla="*/ 423863 h 1697831"/>
                <a:gd name="connsiteX4" fmla="*/ 1857375 w 1971675"/>
                <a:gd name="connsiteY4" fmla="*/ 381000 h 1697831"/>
                <a:gd name="connsiteX5" fmla="*/ 1900238 w 1971675"/>
                <a:gd name="connsiteY5" fmla="*/ 369094 h 1697831"/>
                <a:gd name="connsiteX6" fmla="*/ 1931194 w 1971675"/>
                <a:gd name="connsiteY6" fmla="*/ 350044 h 1697831"/>
                <a:gd name="connsiteX7" fmla="*/ 1955007 w 1971675"/>
                <a:gd name="connsiteY7" fmla="*/ 328613 h 1697831"/>
                <a:gd name="connsiteX8" fmla="*/ 1969294 w 1971675"/>
                <a:gd name="connsiteY8" fmla="*/ 307181 h 1697831"/>
                <a:gd name="connsiteX9" fmla="*/ 1971675 w 1971675"/>
                <a:gd name="connsiteY9" fmla="*/ 288131 h 1697831"/>
                <a:gd name="connsiteX10" fmla="*/ 1964532 w 1971675"/>
                <a:gd name="connsiteY10" fmla="*/ 257175 h 1697831"/>
                <a:gd name="connsiteX11" fmla="*/ 1950244 w 1971675"/>
                <a:gd name="connsiteY11" fmla="*/ 226219 h 1697831"/>
                <a:gd name="connsiteX12" fmla="*/ 1926432 w 1971675"/>
                <a:gd name="connsiteY12" fmla="*/ 195263 h 1697831"/>
                <a:gd name="connsiteX13" fmla="*/ 1888332 w 1971675"/>
                <a:gd name="connsiteY13" fmla="*/ 161925 h 1697831"/>
                <a:gd name="connsiteX14" fmla="*/ 1831182 w 1971675"/>
                <a:gd name="connsiteY14" fmla="*/ 123825 h 1697831"/>
                <a:gd name="connsiteX15" fmla="*/ 1754982 w 1971675"/>
                <a:gd name="connsiteY15" fmla="*/ 78581 h 1697831"/>
                <a:gd name="connsiteX16" fmla="*/ 1683544 w 1971675"/>
                <a:gd name="connsiteY16" fmla="*/ 45244 h 1697831"/>
                <a:gd name="connsiteX17" fmla="*/ 1609725 w 1971675"/>
                <a:gd name="connsiteY17" fmla="*/ 19050 h 1697831"/>
                <a:gd name="connsiteX18" fmla="*/ 1552575 w 1971675"/>
                <a:gd name="connsiteY18" fmla="*/ 4763 h 1697831"/>
                <a:gd name="connsiteX19" fmla="*/ 1500188 w 1971675"/>
                <a:gd name="connsiteY19" fmla="*/ 0 h 1697831"/>
                <a:gd name="connsiteX20" fmla="*/ 1464469 w 1971675"/>
                <a:gd name="connsiteY20" fmla="*/ 0 h 1697831"/>
                <a:gd name="connsiteX21" fmla="*/ 1428750 w 1971675"/>
                <a:gd name="connsiteY21" fmla="*/ 4763 h 1697831"/>
                <a:gd name="connsiteX22" fmla="*/ 1416844 w 1971675"/>
                <a:gd name="connsiteY22" fmla="*/ 14288 h 1697831"/>
                <a:gd name="connsiteX23" fmla="*/ 1419225 w 1971675"/>
                <a:gd name="connsiteY23" fmla="*/ 28575 h 1697831"/>
                <a:gd name="connsiteX24" fmla="*/ 1433513 w 1971675"/>
                <a:gd name="connsiteY24" fmla="*/ 50006 h 1697831"/>
                <a:gd name="connsiteX25" fmla="*/ 1457325 w 1971675"/>
                <a:gd name="connsiteY25" fmla="*/ 69056 h 1697831"/>
                <a:gd name="connsiteX26" fmla="*/ 1471613 w 1971675"/>
                <a:gd name="connsiteY26" fmla="*/ 83344 h 1697831"/>
                <a:gd name="connsiteX27" fmla="*/ 1483519 w 1971675"/>
                <a:gd name="connsiteY27" fmla="*/ 100013 h 1697831"/>
                <a:gd name="connsiteX28" fmla="*/ 1490663 w 1971675"/>
                <a:gd name="connsiteY28" fmla="*/ 121444 h 1697831"/>
                <a:gd name="connsiteX29" fmla="*/ 1495425 w 1971675"/>
                <a:gd name="connsiteY29" fmla="*/ 142875 h 1697831"/>
                <a:gd name="connsiteX30" fmla="*/ 1497807 w 1971675"/>
                <a:gd name="connsiteY30" fmla="*/ 176213 h 1697831"/>
                <a:gd name="connsiteX31" fmla="*/ 1495425 w 1971675"/>
                <a:gd name="connsiteY31" fmla="*/ 216694 h 1697831"/>
                <a:gd name="connsiteX32" fmla="*/ 1488282 w 1971675"/>
                <a:gd name="connsiteY32" fmla="*/ 259556 h 1697831"/>
                <a:gd name="connsiteX33" fmla="*/ 1469232 w 1971675"/>
                <a:gd name="connsiteY33" fmla="*/ 314325 h 1697831"/>
                <a:gd name="connsiteX34" fmla="*/ 1440657 w 1971675"/>
                <a:gd name="connsiteY34" fmla="*/ 376238 h 1697831"/>
                <a:gd name="connsiteX35" fmla="*/ 1412082 w 1971675"/>
                <a:gd name="connsiteY35" fmla="*/ 428625 h 1697831"/>
                <a:gd name="connsiteX36" fmla="*/ 1352550 w 1971675"/>
                <a:gd name="connsiteY36" fmla="*/ 519113 h 1697831"/>
                <a:gd name="connsiteX37" fmla="*/ 1281113 w 1971675"/>
                <a:gd name="connsiteY37" fmla="*/ 611981 h 1697831"/>
                <a:gd name="connsiteX38" fmla="*/ 1193007 w 1971675"/>
                <a:gd name="connsiteY38" fmla="*/ 719138 h 1697831"/>
                <a:gd name="connsiteX39" fmla="*/ 1071563 w 1971675"/>
                <a:gd name="connsiteY39" fmla="*/ 852488 h 1697831"/>
                <a:gd name="connsiteX40" fmla="*/ 923925 w 1971675"/>
                <a:gd name="connsiteY40" fmla="*/ 1000125 h 1697831"/>
                <a:gd name="connsiteX41" fmla="*/ 771525 w 1971675"/>
                <a:gd name="connsiteY41" fmla="*/ 1133475 h 1697831"/>
                <a:gd name="connsiteX42" fmla="*/ 661988 w 1971675"/>
                <a:gd name="connsiteY42" fmla="*/ 1223963 h 1697831"/>
                <a:gd name="connsiteX43" fmla="*/ 521494 w 1971675"/>
                <a:gd name="connsiteY43" fmla="*/ 1328738 h 1697831"/>
                <a:gd name="connsiteX44" fmla="*/ 371475 w 1971675"/>
                <a:gd name="connsiteY44" fmla="*/ 1428750 h 1697831"/>
                <a:gd name="connsiteX45" fmla="*/ 240507 w 1971675"/>
                <a:gd name="connsiteY45" fmla="*/ 1509713 h 1697831"/>
                <a:gd name="connsiteX46" fmla="*/ 142875 w 1971675"/>
                <a:gd name="connsiteY46" fmla="*/ 1566863 h 1697831"/>
                <a:gd name="connsiteX47" fmla="*/ 40482 w 1971675"/>
                <a:gd name="connsiteY47" fmla="*/ 1621631 h 1697831"/>
                <a:gd name="connsiteX48" fmla="*/ 11907 w 1971675"/>
                <a:gd name="connsiteY48" fmla="*/ 1640681 h 1697831"/>
                <a:gd name="connsiteX49" fmla="*/ 0 w 1971675"/>
                <a:gd name="connsiteY49" fmla="*/ 1657350 h 1697831"/>
                <a:gd name="connsiteX50" fmla="*/ 0 w 1971675"/>
                <a:gd name="connsiteY50" fmla="*/ 1671638 h 1697831"/>
                <a:gd name="connsiteX51" fmla="*/ 2382 w 1971675"/>
                <a:gd name="connsiteY51" fmla="*/ 1681163 h 1697831"/>
                <a:gd name="connsiteX52" fmla="*/ 7144 w 1971675"/>
                <a:gd name="connsiteY52" fmla="*/ 1688306 h 1697831"/>
                <a:gd name="connsiteX53" fmla="*/ 19050 w 1971675"/>
                <a:gd name="connsiteY53" fmla="*/ 1695450 h 1697831"/>
                <a:gd name="connsiteX54" fmla="*/ 35719 w 1971675"/>
                <a:gd name="connsiteY54" fmla="*/ 1697831 h 1697831"/>
                <a:gd name="connsiteX55" fmla="*/ 54769 w 1971675"/>
                <a:gd name="connsiteY55" fmla="*/ 1695450 h 1697831"/>
                <a:gd name="connsiteX56" fmla="*/ 157163 w 1971675"/>
                <a:gd name="connsiteY56" fmla="*/ 1662113 h 1697831"/>
                <a:gd name="connsiteX57" fmla="*/ 328613 w 1971675"/>
                <a:gd name="connsiteY57" fmla="*/ 1593056 h 1697831"/>
                <a:gd name="connsiteX58" fmla="*/ 466725 w 1971675"/>
                <a:gd name="connsiteY58" fmla="*/ 1531144 h 1697831"/>
                <a:gd name="connsiteX59" fmla="*/ 611982 w 1971675"/>
                <a:gd name="connsiteY59" fmla="*/ 1454944 h 1697831"/>
                <a:gd name="connsiteX60" fmla="*/ 757238 w 1971675"/>
                <a:gd name="connsiteY60" fmla="*/ 1364456 h 1697831"/>
                <a:gd name="connsiteX61" fmla="*/ 921544 w 1971675"/>
                <a:gd name="connsiteY61" fmla="*/ 1252538 h 1697831"/>
                <a:gd name="connsiteX62" fmla="*/ 1073944 w 1971675"/>
                <a:gd name="connsiteY62" fmla="*/ 1135856 h 1697831"/>
                <a:gd name="connsiteX63" fmla="*/ 1200150 w 1971675"/>
                <a:gd name="connsiteY63" fmla="*/ 1033463 h 1697831"/>
                <a:gd name="connsiteX64" fmla="*/ 1402557 w 1971675"/>
                <a:gd name="connsiteY64" fmla="*/ 842963 h 1697831"/>
                <a:gd name="connsiteX65" fmla="*/ 1485900 w 1971675"/>
                <a:gd name="connsiteY65" fmla="*/ 759619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971675" h="1697831">
                  <a:moveTo>
                    <a:pt x="1485900" y="759619"/>
                  </a:moveTo>
                  <a:lnTo>
                    <a:pt x="1604963" y="633413"/>
                  </a:lnTo>
                  <a:lnTo>
                    <a:pt x="1719263" y="504825"/>
                  </a:lnTo>
                  <a:lnTo>
                    <a:pt x="1788319" y="423863"/>
                  </a:lnTo>
                  <a:lnTo>
                    <a:pt x="1857375" y="381000"/>
                  </a:lnTo>
                  <a:lnTo>
                    <a:pt x="1900238" y="369094"/>
                  </a:lnTo>
                  <a:lnTo>
                    <a:pt x="1931194" y="350044"/>
                  </a:lnTo>
                  <a:lnTo>
                    <a:pt x="1955007" y="328613"/>
                  </a:lnTo>
                  <a:lnTo>
                    <a:pt x="1969294" y="307181"/>
                  </a:lnTo>
                  <a:lnTo>
                    <a:pt x="1971675" y="288131"/>
                  </a:lnTo>
                  <a:lnTo>
                    <a:pt x="1964532" y="257175"/>
                  </a:lnTo>
                  <a:lnTo>
                    <a:pt x="1950244" y="226219"/>
                  </a:lnTo>
                  <a:lnTo>
                    <a:pt x="1926432" y="195263"/>
                  </a:lnTo>
                  <a:lnTo>
                    <a:pt x="1888332" y="161925"/>
                  </a:lnTo>
                  <a:lnTo>
                    <a:pt x="1831182" y="123825"/>
                  </a:lnTo>
                  <a:lnTo>
                    <a:pt x="1754982" y="78581"/>
                  </a:lnTo>
                  <a:lnTo>
                    <a:pt x="1683544" y="45244"/>
                  </a:lnTo>
                  <a:lnTo>
                    <a:pt x="1609725" y="19050"/>
                  </a:lnTo>
                  <a:lnTo>
                    <a:pt x="1552575" y="4763"/>
                  </a:lnTo>
                  <a:lnTo>
                    <a:pt x="1500188" y="0"/>
                  </a:lnTo>
                  <a:lnTo>
                    <a:pt x="1464469" y="0"/>
                  </a:lnTo>
                  <a:lnTo>
                    <a:pt x="1428750" y="4763"/>
                  </a:lnTo>
                  <a:lnTo>
                    <a:pt x="1416844" y="14288"/>
                  </a:lnTo>
                  <a:lnTo>
                    <a:pt x="1419225" y="28575"/>
                  </a:lnTo>
                  <a:lnTo>
                    <a:pt x="1433513" y="50006"/>
                  </a:lnTo>
                  <a:lnTo>
                    <a:pt x="1457325" y="69056"/>
                  </a:lnTo>
                  <a:lnTo>
                    <a:pt x="1471613" y="83344"/>
                  </a:lnTo>
                  <a:lnTo>
                    <a:pt x="1483519" y="100013"/>
                  </a:lnTo>
                  <a:lnTo>
                    <a:pt x="1490663" y="121444"/>
                  </a:lnTo>
                  <a:lnTo>
                    <a:pt x="1495425" y="142875"/>
                  </a:lnTo>
                  <a:lnTo>
                    <a:pt x="1497807" y="176213"/>
                  </a:lnTo>
                  <a:lnTo>
                    <a:pt x="1495425" y="216694"/>
                  </a:lnTo>
                  <a:lnTo>
                    <a:pt x="1488282" y="259556"/>
                  </a:lnTo>
                  <a:lnTo>
                    <a:pt x="1469232" y="314325"/>
                  </a:lnTo>
                  <a:lnTo>
                    <a:pt x="1440657" y="376238"/>
                  </a:lnTo>
                  <a:lnTo>
                    <a:pt x="1412082" y="428625"/>
                  </a:lnTo>
                  <a:lnTo>
                    <a:pt x="1352550" y="519113"/>
                  </a:lnTo>
                  <a:lnTo>
                    <a:pt x="1281113" y="611981"/>
                  </a:lnTo>
                  <a:lnTo>
                    <a:pt x="1193007" y="719138"/>
                  </a:lnTo>
                  <a:lnTo>
                    <a:pt x="1071563" y="852488"/>
                  </a:lnTo>
                  <a:lnTo>
                    <a:pt x="923925" y="1000125"/>
                  </a:lnTo>
                  <a:lnTo>
                    <a:pt x="771525" y="1133475"/>
                  </a:lnTo>
                  <a:lnTo>
                    <a:pt x="661988" y="1223963"/>
                  </a:lnTo>
                  <a:lnTo>
                    <a:pt x="521494" y="1328738"/>
                  </a:lnTo>
                  <a:lnTo>
                    <a:pt x="371475" y="1428750"/>
                  </a:lnTo>
                  <a:lnTo>
                    <a:pt x="240507" y="1509713"/>
                  </a:lnTo>
                  <a:lnTo>
                    <a:pt x="142875" y="1566863"/>
                  </a:lnTo>
                  <a:lnTo>
                    <a:pt x="40482" y="1621631"/>
                  </a:lnTo>
                  <a:lnTo>
                    <a:pt x="11907" y="1640681"/>
                  </a:lnTo>
                  <a:lnTo>
                    <a:pt x="0" y="1657350"/>
                  </a:lnTo>
                  <a:lnTo>
                    <a:pt x="0" y="1671638"/>
                  </a:lnTo>
                  <a:lnTo>
                    <a:pt x="2382" y="1681163"/>
                  </a:lnTo>
                  <a:lnTo>
                    <a:pt x="7144" y="1688306"/>
                  </a:lnTo>
                  <a:lnTo>
                    <a:pt x="19050" y="1695450"/>
                  </a:lnTo>
                  <a:lnTo>
                    <a:pt x="35719" y="1697831"/>
                  </a:lnTo>
                  <a:lnTo>
                    <a:pt x="54769" y="1695450"/>
                  </a:lnTo>
                  <a:lnTo>
                    <a:pt x="157163" y="1662113"/>
                  </a:lnTo>
                  <a:lnTo>
                    <a:pt x="328613" y="1593056"/>
                  </a:lnTo>
                  <a:lnTo>
                    <a:pt x="466725" y="1531144"/>
                  </a:lnTo>
                  <a:lnTo>
                    <a:pt x="611982" y="1454944"/>
                  </a:lnTo>
                  <a:lnTo>
                    <a:pt x="757238" y="1364456"/>
                  </a:lnTo>
                  <a:lnTo>
                    <a:pt x="921544" y="1252538"/>
                  </a:lnTo>
                  <a:lnTo>
                    <a:pt x="1073944" y="1135856"/>
                  </a:lnTo>
                  <a:lnTo>
                    <a:pt x="1200150" y="1033463"/>
                  </a:lnTo>
                  <a:lnTo>
                    <a:pt x="1402557" y="842963"/>
                  </a:lnTo>
                  <a:lnTo>
                    <a:pt x="1485900" y="759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0">
              <a:extLst>
                <a:ext uri="{FF2B5EF4-FFF2-40B4-BE49-F238E27FC236}">
                  <a16:creationId xmlns:a16="http://schemas.microsoft.com/office/drawing/2014/main" id="{C2E4FE95-AA84-4264-B336-665092A232FE}"/>
                </a:ext>
              </a:extLst>
            </p:cNvPr>
            <p:cNvSpPr/>
            <p:nvPr/>
          </p:nvSpPr>
          <p:spPr>
            <a:xfrm>
              <a:off x="4443413" y="4495800"/>
              <a:ext cx="612775" cy="1535113"/>
            </a:xfrm>
            <a:custGeom>
              <a:avLst/>
              <a:gdLst>
                <a:gd name="connsiteX0" fmla="*/ 476250 w 611981"/>
                <a:gd name="connsiteY0" fmla="*/ 445294 h 1535906"/>
                <a:gd name="connsiteX1" fmla="*/ 450056 w 611981"/>
                <a:gd name="connsiteY1" fmla="*/ 242888 h 1535906"/>
                <a:gd name="connsiteX2" fmla="*/ 407193 w 611981"/>
                <a:gd name="connsiteY2" fmla="*/ 111919 h 1535906"/>
                <a:gd name="connsiteX3" fmla="*/ 338137 w 611981"/>
                <a:gd name="connsiteY3" fmla="*/ 80963 h 1535906"/>
                <a:gd name="connsiteX4" fmla="*/ 269081 w 611981"/>
                <a:gd name="connsiteY4" fmla="*/ 54769 h 1535906"/>
                <a:gd name="connsiteX5" fmla="*/ 200025 w 611981"/>
                <a:gd name="connsiteY5" fmla="*/ 30956 h 1535906"/>
                <a:gd name="connsiteX6" fmla="*/ 119062 w 611981"/>
                <a:gd name="connsiteY6" fmla="*/ 7144 h 1535906"/>
                <a:gd name="connsiteX7" fmla="*/ 52387 w 611981"/>
                <a:gd name="connsiteY7" fmla="*/ 0 h 1535906"/>
                <a:gd name="connsiteX8" fmla="*/ 19050 w 611981"/>
                <a:gd name="connsiteY8" fmla="*/ 4763 h 1535906"/>
                <a:gd name="connsiteX9" fmla="*/ 4762 w 611981"/>
                <a:gd name="connsiteY9" fmla="*/ 14288 h 1535906"/>
                <a:gd name="connsiteX10" fmla="*/ 0 w 611981"/>
                <a:gd name="connsiteY10" fmla="*/ 30956 h 1535906"/>
                <a:gd name="connsiteX11" fmla="*/ 2381 w 611981"/>
                <a:gd name="connsiteY11" fmla="*/ 59531 h 1535906"/>
                <a:gd name="connsiteX12" fmla="*/ 11906 w 611981"/>
                <a:gd name="connsiteY12" fmla="*/ 71438 h 1535906"/>
                <a:gd name="connsiteX13" fmla="*/ 45243 w 611981"/>
                <a:gd name="connsiteY13" fmla="*/ 97631 h 1535906"/>
                <a:gd name="connsiteX14" fmla="*/ 80962 w 611981"/>
                <a:gd name="connsiteY14" fmla="*/ 126206 h 1535906"/>
                <a:gd name="connsiteX15" fmla="*/ 123825 w 611981"/>
                <a:gd name="connsiteY15" fmla="*/ 169069 h 1535906"/>
                <a:gd name="connsiteX16" fmla="*/ 159543 w 611981"/>
                <a:gd name="connsiteY16" fmla="*/ 219075 h 1535906"/>
                <a:gd name="connsiteX17" fmla="*/ 178593 w 611981"/>
                <a:gd name="connsiteY17" fmla="*/ 266700 h 1535906"/>
                <a:gd name="connsiteX18" fmla="*/ 188118 w 611981"/>
                <a:gd name="connsiteY18" fmla="*/ 311944 h 1535906"/>
                <a:gd name="connsiteX19" fmla="*/ 245268 w 611981"/>
                <a:gd name="connsiteY19" fmla="*/ 638175 h 1535906"/>
                <a:gd name="connsiteX20" fmla="*/ 302418 w 611981"/>
                <a:gd name="connsiteY20" fmla="*/ 971550 h 1535906"/>
                <a:gd name="connsiteX21" fmla="*/ 323850 w 611981"/>
                <a:gd name="connsiteY21" fmla="*/ 1100138 h 1535906"/>
                <a:gd name="connsiteX22" fmla="*/ 328612 w 611981"/>
                <a:gd name="connsiteY22" fmla="*/ 1140619 h 1535906"/>
                <a:gd name="connsiteX23" fmla="*/ 330993 w 611981"/>
                <a:gd name="connsiteY23" fmla="*/ 1185863 h 1535906"/>
                <a:gd name="connsiteX24" fmla="*/ 328612 w 611981"/>
                <a:gd name="connsiteY24" fmla="*/ 1228725 h 1535906"/>
                <a:gd name="connsiteX25" fmla="*/ 323850 w 611981"/>
                <a:gd name="connsiteY25" fmla="*/ 1269206 h 1535906"/>
                <a:gd name="connsiteX26" fmla="*/ 321468 w 611981"/>
                <a:gd name="connsiteY26" fmla="*/ 1288256 h 1535906"/>
                <a:gd name="connsiteX27" fmla="*/ 340518 w 611981"/>
                <a:gd name="connsiteY27" fmla="*/ 1335881 h 1535906"/>
                <a:gd name="connsiteX28" fmla="*/ 378618 w 611981"/>
                <a:gd name="connsiteY28" fmla="*/ 1404938 h 1535906"/>
                <a:gd name="connsiteX29" fmla="*/ 414337 w 611981"/>
                <a:gd name="connsiteY29" fmla="*/ 1457325 h 1535906"/>
                <a:gd name="connsiteX30" fmla="*/ 452437 w 611981"/>
                <a:gd name="connsiteY30" fmla="*/ 1500188 h 1535906"/>
                <a:gd name="connsiteX31" fmla="*/ 483393 w 611981"/>
                <a:gd name="connsiteY31" fmla="*/ 1524000 h 1535906"/>
                <a:gd name="connsiteX32" fmla="*/ 504825 w 611981"/>
                <a:gd name="connsiteY32" fmla="*/ 1533525 h 1535906"/>
                <a:gd name="connsiteX33" fmla="*/ 526256 w 611981"/>
                <a:gd name="connsiteY33" fmla="*/ 1535906 h 1535906"/>
                <a:gd name="connsiteX34" fmla="*/ 552450 w 611981"/>
                <a:gd name="connsiteY34" fmla="*/ 1528763 h 1535906"/>
                <a:gd name="connsiteX35" fmla="*/ 571500 w 611981"/>
                <a:gd name="connsiteY35" fmla="*/ 1512094 h 1535906"/>
                <a:gd name="connsiteX36" fmla="*/ 583406 w 611981"/>
                <a:gd name="connsiteY36" fmla="*/ 1488281 h 1535906"/>
                <a:gd name="connsiteX37" fmla="*/ 590550 w 611981"/>
                <a:gd name="connsiteY37" fmla="*/ 1462088 h 1535906"/>
                <a:gd name="connsiteX38" fmla="*/ 602456 w 611981"/>
                <a:gd name="connsiteY38" fmla="*/ 1390650 h 1535906"/>
                <a:gd name="connsiteX39" fmla="*/ 611981 w 611981"/>
                <a:gd name="connsiteY39" fmla="*/ 1319213 h 1535906"/>
                <a:gd name="connsiteX40" fmla="*/ 569118 w 611981"/>
                <a:gd name="connsiteY40" fmla="*/ 1185863 h 1535906"/>
                <a:gd name="connsiteX41" fmla="*/ 542925 w 611981"/>
                <a:gd name="connsiteY41" fmla="*/ 971550 h 1535906"/>
                <a:gd name="connsiteX42" fmla="*/ 500062 w 611981"/>
                <a:gd name="connsiteY42" fmla="*/ 635794 h 1535906"/>
                <a:gd name="connsiteX43" fmla="*/ 476250 w 611981"/>
                <a:gd name="connsiteY43" fmla="*/ 445294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1981" h="1535906">
                  <a:moveTo>
                    <a:pt x="476250" y="445294"/>
                  </a:moveTo>
                  <a:lnTo>
                    <a:pt x="450056" y="242888"/>
                  </a:lnTo>
                  <a:lnTo>
                    <a:pt x="407193" y="111919"/>
                  </a:lnTo>
                  <a:lnTo>
                    <a:pt x="338137" y="80963"/>
                  </a:lnTo>
                  <a:lnTo>
                    <a:pt x="269081" y="54769"/>
                  </a:lnTo>
                  <a:lnTo>
                    <a:pt x="200025" y="30956"/>
                  </a:lnTo>
                  <a:lnTo>
                    <a:pt x="119062" y="7144"/>
                  </a:lnTo>
                  <a:lnTo>
                    <a:pt x="52387" y="0"/>
                  </a:lnTo>
                  <a:lnTo>
                    <a:pt x="19050" y="4763"/>
                  </a:lnTo>
                  <a:lnTo>
                    <a:pt x="4762" y="14288"/>
                  </a:lnTo>
                  <a:lnTo>
                    <a:pt x="0" y="30956"/>
                  </a:lnTo>
                  <a:lnTo>
                    <a:pt x="2381" y="59531"/>
                  </a:lnTo>
                  <a:lnTo>
                    <a:pt x="11906" y="71438"/>
                  </a:lnTo>
                  <a:lnTo>
                    <a:pt x="45243" y="97631"/>
                  </a:lnTo>
                  <a:lnTo>
                    <a:pt x="80962" y="126206"/>
                  </a:lnTo>
                  <a:lnTo>
                    <a:pt x="123825" y="169069"/>
                  </a:lnTo>
                  <a:lnTo>
                    <a:pt x="159543" y="219075"/>
                  </a:lnTo>
                  <a:lnTo>
                    <a:pt x="178593" y="266700"/>
                  </a:lnTo>
                  <a:lnTo>
                    <a:pt x="188118" y="311944"/>
                  </a:lnTo>
                  <a:lnTo>
                    <a:pt x="245268" y="638175"/>
                  </a:lnTo>
                  <a:lnTo>
                    <a:pt x="302418" y="971550"/>
                  </a:lnTo>
                  <a:lnTo>
                    <a:pt x="323850" y="1100138"/>
                  </a:lnTo>
                  <a:lnTo>
                    <a:pt x="328612" y="1140619"/>
                  </a:lnTo>
                  <a:lnTo>
                    <a:pt x="330993" y="1185863"/>
                  </a:lnTo>
                  <a:lnTo>
                    <a:pt x="328612" y="1228725"/>
                  </a:lnTo>
                  <a:lnTo>
                    <a:pt x="323850" y="1269206"/>
                  </a:lnTo>
                  <a:lnTo>
                    <a:pt x="321468" y="1288256"/>
                  </a:lnTo>
                  <a:lnTo>
                    <a:pt x="340518" y="1335881"/>
                  </a:lnTo>
                  <a:lnTo>
                    <a:pt x="378618" y="1404938"/>
                  </a:lnTo>
                  <a:lnTo>
                    <a:pt x="414337" y="1457325"/>
                  </a:lnTo>
                  <a:lnTo>
                    <a:pt x="452437" y="1500188"/>
                  </a:lnTo>
                  <a:lnTo>
                    <a:pt x="483393" y="1524000"/>
                  </a:lnTo>
                  <a:lnTo>
                    <a:pt x="504825" y="1533525"/>
                  </a:lnTo>
                  <a:lnTo>
                    <a:pt x="526256" y="1535906"/>
                  </a:lnTo>
                  <a:lnTo>
                    <a:pt x="552450" y="1528763"/>
                  </a:lnTo>
                  <a:lnTo>
                    <a:pt x="571500" y="1512094"/>
                  </a:lnTo>
                  <a:lnTo>
                    <a:pt x="583406" y="1488281"/>
                  </a:lnTo>
                  <a:lnTo>
                    <a:pt x="590550" y="1462088"/>
                  </a:lnTo>
                  <a:lnTo>
                    <a:pt x="602456" y="1390650"/>
                  </a:lnTo>
                  <a:lnTo>
                    <a:pt x="611981" y="1319213"/>
                  </a:lnTo>
                  <a:lnTo>
                    <a:pt x="569118" y="1185863"/>
                  </a:lnTo>
                  <a:lnTo>
                    <a:pt x="542925" y="971550"/>
                  </a:lnTo>
                  <a:lnTo>
                    <a:pt x="500062" y="635794"/>
                  </a:lnTo>
                  <a:lnTo>
                    <a:pt x="476250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7">
              <a:extLst>
                <a:ext uri="{FF2B5EF4-FFF2-40B4-BE49-F238E27FC236}">
                  <a16:creationId xmlns:a16="http://schemas.microsoft.com/office/drawing/2014/main" id="{D8DF3A30-D630-4BDE-84D1-3943F5BAC19C}"/>
                </a:ext>
              </a:extLst>
            </p:cNvPr>
            <p:cNvSpPr/>
            <p:nvPr/>
          </p:nvSpPr>
          <p:spPr>
            <a:xfrm>
              <a:off x="2765425" y="4000500"/>
              <a:ext cx="1060450" cy="2016125"/>
            </a:xfrm>
            <a:custGeom>
              <a:avLst/>
              <a:gdLst>
                <a:gd name="connsiteX0" fmla="*/ 520627 w 1059753"/>
                <a:gd name="connsiteY0" fmla="*/ 872115 h 2016437"/>
                <a:gd name="connsiteX1" fmla="*/ 417558 w 1059753"/>
                <a:gd name="connsiteY1" fmla="*/ 1049181 h 2016437"/>
                <a:gd name="connsiteX2" fmla="*/ 322419 w 1059753"/>
                <a:gd name="connsiteY2" fmla="*/ 1194534 h 2016437"/>
                <a:gd name="connsiteX3" fmla="*/ 245778 w 1059753"/>
                <a:gd name="connsiteY3" fmla="*/ 1305530 h 2016437"/>
                <a:gd name="connsiteX4" fmla="*/ 158567 w 1059753"/>
                <a:gd name="connsiteY4" fmla="*/ 1424455 h 2016437"/>
                <a:gd name="connsiteX5" fmla="*/ 134782 w 1059753"/>
                <a:gd name="connsiteY5" fmla="*/ 1448240 h 2016437"/>
                <a:gd name="connsiteX6" fmla="*/ 116282 w 1059753"/>
                <a:gd name="connsiteY6" fmla="*/ 1458811 h 2016437"/>
                <a:gd name="connsiteX7" fmla="*/ 95140 w 1059753"/>
                <a:gd name="connsiteY7" fmla="*/ 1464097 h 2016437"/>
                <a:gd name="connsiteX8" fmla="*/ 79283 w 1059753"/>
                <a:gd name="connsiteY8" fmla="*/ 1461454 h 2016437"/>
                <a:gd name="connsiteX9" fmla="*/ 50213 w 1059753"/>
                <a:gd name="connsiteY9" fmla="*/ 1450883 h 2016437"/>
                <a:gd name="connsiteX10" fmla="*/ 0 w 1059753"/>
                <a:gd name="connsiteY10" fmla="*/ 1405956 h 2016437"/>
                <a:gd name="connsiteX11" fmla="*/ 266920 w 1059753"/>
                <a:gd name="connsiteY11" fmla="*/ 2016437 h 2016437"/>
                <a:gd name="connsiteX12" fmla="*/ 277491 w 1059753"/>
                <a:gd name="connsiteY12" fmla="*/ 1947725 h 2016437"/>
                <a:gd name="connsiteX13" fmla="*/ 288062 w 1059753"/>
                <a:gd name="connsiteY13" fmla="*/ 1905440 h 2016437"/>
                <a:gd name="connsiteX14" fmla="*/ 311847 w 1059753"/>
                <a:gd name="connsiteY14" fmla="*/ 1831443 h 2016437"/>
                <a:gd name="connsiteX15" fmla="*/ 348846 w 1059753"/>
                <a:gd name="connsiteY15" fmla="*/ 1738945 h 2016437"/>
                <a:gd name="connsiteX16" fmla="*/ 401702 w 1059753"/>
                <a:gd name="connsiteY16" fmla="*/ 1617378 h 2016437"/>
                <a:gd name="connsiteX17" fmla="*/ 454557 w 1059753"/>
                <a:gd name="connsiteY17" fmla="*/ 1506381 h 2016437"/>
                <a:gd name="connsiteX18" fmla="*/ 470414 w 1059753"/>
                <a:gd name="connsiteY18" fmla="*/ 1472025 h 2016437"/>
                <a:gd name="connsiteX19" fmla="*/ 515341 w 1059753"/>
                <a:gd name="connsiteY19" fmla="*/ 1384814 h 2016437"/>
                <a:gd name="connsiteX20" fmla="*/ 584053 w 1059753"/>
                <a:gd name="connsiteY20" fmla="*/ 1228890 h 2016437"/>
                <a:gd name="connsiteX21" fmla="*/ 665979 w 1059753"/>
                <a:gd name="connsiteY21" fmla="*/ 1038610 h 2016437"/>
                <a:gd name="connsiteX22" fmla="*/ 753191 w 1059753"/>
                <a:gd name="connsiteY22" fmla="*/ 832474 h 2016437"/>
                <a:gd name="connsiteX23" fmla="*/ 837760 w 1059753"/>
                <a:gd name="connsiteY23" fmla="*/ 626337 h 2016437"/>
                <a:gd name="connsiteX24" fmla="*/ 924971 w 1059753"/>
                <a:gd name="connsiteY24" fmla="*/ 409630 h 2016437"/>
                <a:gd name="connsiteX25" fmla="*/ 1030682 w 1059753"/>
                <a:gd name="connsiteY25" fmla="*/ 129496 h 2016437"/>
                <a:gd name="connsiteX26" fmla="*/ 1057110 w 1059753"/>
                <a:gd name="connsiteY26" fmla="*/ 55498 h 2016437"/>
                <a:gd name="connsiteX27" fmla="*/ 1059753 w 1059753"/>
                <a:gd name="connsiteY27" fmla="*/ 36999 h 2016437"/>
                <a:gd name="connsiteX28" fmla="*/ 1059753 w 1059753"/>
                <a:gd name="connsiteY28" fmla="*/ 26428 h 2016437"/>
                <a:gd name="connsiteX29" fmla="*/ 1057110 w 1059753"/>
                <a:gd name="connsiteY29" fmla="*/ 10571 h 2016437"/>
                <a:gd name="connsiteX30" fmla="*/ 1051824 w 1059753"/>
                <a:gd name="connsiteY30" fmla="*/ 2643 h 2016437"/>
                <a:gd name="connsiteX31" fmla="*/ 1041253 w 1059753"/>
                <a:gd name="connsiteY31" fmla="*/ 0 h 2016437"/>
                <a:gd name="connsiteX32" fmla="*/ 1025397 w 1059753"/>
                <a:gd name="connsiteY32" fmla="*/ 2643 h 2016437"/>
                <a:gd name="connsiteX33" fmla="*/ 1006897 w 1059753"/>
                <a:gd name="connsiteY33" fmla="*/ 13214 h 2016437"/>
                <a:gd name="connsiteX34" fmla="*/ 991041 w 1059753"/>
                <a:gd name="connsiteY34" fmla="*/ 29070 h 2016437"/>
                <a:gd name="connsiteX35" fmla="*/ 946113 w 1059753"/>
                <a:gd name="connsiteY35" fmla="*/ 108354 h 2016437"/>
                <a:gd name="connsiteX36" fmla="*/ 853616 w 1059753"/>
                <a:gd name="connsiteY36" fmla="*/ 274848 h 2016437"/>
                <a:gd name="connsiteX37" fmla="*/ 763762 w 1059753"/>
                <a:gd name="connsiteY37" fmla="*/ 436058 h 2016437"/>
                <a:gd name="connsiteX38" fmla="*/ 650123 w 1059753"/>
                <a:gd name="connsiteY38" fmla="*/ 639551 h 2016437"/>
                <a:gd name="connsiteX39" fmla="*/ 520627 w 1059753"/>
                <a:gd name="connsiteY39" fmla="*/ 872115 h 201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753" h="2016437">
                  <a:moveTo>
                    <a:pt x="520627" y="872115"/>
                  </a:moveTo>
                  <a:lnTo>
                    <a:pt x="417558" y="1049181"/>
                  </a:lnTo>
                  <a:lnTo>
                    <a:pt x="322419" y="1194534"/>
                  </a:lnTo>
                  <a:lnTo>
                    <a:pt x="245778" y="1305530"/>
                  </a:lnTo>
                  <a:lnTo>
                    <a:pt x="158567" y="1424455"/>
                  </a:lnTo>
                  <a:lnTo>
                    <a:pt x="134782" y="1448240"/>
                  </a:lnTo>
                  <a:lnTo>
                    <a:pt x="116282" y="1458811"/>
                  </a:lnTo>
                  <a:lnTo>
                    <a:pt x="95140" y="1464097"/>
                  </a:lnTo>
                  <a:lnTo>
                    <a:pt x="79283" y="1461454"/>
                  </a:lnTo>
                  <a:lnTo>
                    <a:pt x="50213" y="1450883"/>
                  </a:lnTo>
                  <a:lnTo>
                    <a:pt x="0" y="1405956"/>
                  </a:lnTo>
                  <a:lnTo>
                    <a:pt x="266920" y="2016437"/>
                  </a:lnTo>
                  <a:lnTo>
                    <a:pt x="277491" y="1947725"/>
                  </a:lnTo>
                  <a:lnTo>
                    <a:pt x="288062" y="1905440"/>
                  </a:lnTo>
                  <a:lnTo>
                    <a:pt x="311847" y="1831443"/>
                  </a:lnTo>
                  <a:lnTo>
                    <a:pt x="348846" y="1738945"/>
                  </a:lnTo>
                  <a:lnTo>
                    <a:pt x="401702" y="1617378"/>
                  </a:lnTo>
                  <a:lnTo>
                    <a:pt x="454557" y="1506381"/>
                  </a:lnTo>
                  <a:lnTo>
                    <a:pt x="470414" y="1472025"/>
                  </a:lnTo>
                  <a:lnTo>
                    <a:pt x="515341" y="1384814"/>
                  </a:lnTo>
                  <a:lnTo>
                    <a:pt x="584053" y="1228890"/>
                  </a:lnTo>
                  <a:lnTo>
                    <a:pt x="665979" y="1038610"/>
                  </a:lnTo>
                  <a:lnTo>
                    <a:pt x="753191" y="832474"/>
                  </a:lnTo>
                  <a:lnTo>
                    <a:pt x="837760" y="626337"/>
                  </a:lnTo>
                  <a:lnTo>
                    <a:pt x="924971" y="409630"/>
                  </a:lnTo>
                  <a:lnTo>
                    <a:pt x="1030682" y="129496"/>
                  </a:lnTo>
                  <a:lnTo>
                    <a:pt x="1057110" y="55498"/>
                  </a:lnTo>
                  <a:lnTo>
                    <a:pt x="1059753" y="36999"/>
                  </a:lnTo>
                  <a:lnTo>
                    <a:pt x="1059753" y="26428"/>
                  </a:lnTo>
                  <a:lnTo>
                    <a:pt x="1057110" y="10571"/>
                  </a:lnTo>
                  <a:lnTo>
                    <a:pt x="1051824" y="2643"/>
                  </a:lnTo>
                  <a:lnTo>
                    <a:pt x="1041253" y="0"/>
                  </a:lnTo>
                  <a:lnTo>
                    <a:pt x="1025397" y="2643"/>
                  </a:lnTo>
                  <a:lnTo>
                    <a:pt x="1006897" y="13214"/>
                  </a:lnTo>
                  <a:lnTo>
                    <a:pt x="991041" y="29070"/>
                  </a:lnTo>
                  <a:lnTo>
                    <a:pt x="946113" y="108354"/>
                  </a:lnTo>
                  <a:lnTo>
                    <a:pt x="853616" y="274848"/>
                  </a:lnTo>
                  <a:lnTo>
                    <a:pt x="763762" y="436058"/>
                  </a:lnTo>
                  <a:lnTo>
                    <a:pt x="650123" y="639551"/>
                  </a:lnTo>
                  <a:lnTo>
                    <a:pt x="520627" y="8721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74C1E328-B2D0-4830-8F31-E5A172E2A176}"/>
                </a:ext>
              </a:extLst>
            </p:cNvPr>
            <p:cNvSpPr/>
            <p:nvPr/>
          </p:nvSpPr>
          <p:spPr>
            <a:xfrm>
              <a:off x="5534025" y="3143250"/>
              <a:ext cx="2133600" cy="1333500"/>
            </a:xfrm>
            <a:custGeom>
              <a:avLst/>
              <a:gdLst>
                <a:gd name="connsiteX0" fmla="*/ 514350 w 2133600"/>
                <a:gd name="connsiteY0" fmla="*/ 509588 h 1333500"/>
                <a:gd name="connsiteX1" fmla="*/ 221456 w 2133600"/>
                <a:gd name="connsiteY1" fmla="*/ 245269 h 1333500"/>
                <a:gd name="connsiteX2" fmla="*/ 0 w 2133600"/>
                <a:gd name="connsiteY2" fmla="*/ 54769 h 1333500"/>
                <a:gd name="connsiteX3" fmla="*/ 100013 w 2133600"/>
                <a:gd name="connsiteY3" fmla="*/ 0 h 1333500"/>
                <a:gd name="connsiteX4" fmla="*/ 326231 w 2133600"/>
                <a:gd name="connsiteY4" fmla="*/ 138113 h 1333500"/>
                <a:gd name="connsiteX5" fmla="*/ 483394 w 2133600"/>
                <a:gd name="connsiteY5" fmla="*/ 235744 h 1333500"/>
                <a:gd name="connsiteX6" fmla="*/ 621506 w 2133600"/>
                <a:gd name="connsiteY6" fmla="*/ 326231 h 1333500"/>
                <a:gd name="connsiteX7" fmla="*/ 785813 w 2133600"/>
                <a:gd name="connsiteY7" fmla="*/ 433388 h 1333500"/>
                <a:gd name="connsiteX8" fmla="*/ 992981 w 2133600"/>
                <a:gd name="connsiteY8" fmla="*/ 576263 h 1333500"/>
                <a:gd name="connsiteX9" fmla="*/ 1152525 w 2133600"/>
                <a:gd name="connsiteY9" fmla="*/ 697706 h 1333500"/>
                <a:gd name="connsiteX10" fmla="*/ 1343025 w 2133600"/>
                <a:gd name="connsiteY10" fmla="*/ 831056 h 1333500"/>
                <a:gd name="connsiteX11" fmla="*/ 1528763 w 2133600"/>
                <a:gd name="connsiteY11" fmla="*/ 947738 h 1333500"/>
                <a:gd name="connsiteX12" fmla="*/ 1719263 w 2133600"/>
                <a:gd name="connsiteY12" fmla="*/ 1057275 h 1333500"/>
                <a:gd name="connsiteX13" fmla="*/ 1895475 w 2133600"/>
                <a:gd name="connsiteY13" fmla="*/ 1154906 h 1333500"/>
                <a:gd name="connsiteX14" fmla="*/ 2059781 w 2133600"/>
                <a:gd name="connsiteY14" fmla="*/ 1240631 h 1333500"/>
                <a:gd name="connsiteX15" fmla="*/ 2097881 w 2133600"/>
                <a:gd name="connsiteY15" fmla="*/ 1257300 h 1333500"/>
                <a:gd name="connsiteX16" fmla="*/ 2119313 w 2133600"/>
                <a:gd name="connsiteY16" fmla="*/ 1269206 h 1333500"/>
                <a:gd name="connsiteX17" fmla="*/ 2131219 w 2133600"/>
                <a:gd name="connsiteY17" fmla="*/ 1281113 h 1333500"/>
                <a:gd name="connsiteX18" fmla="*/ 2133600 w 2133600"/>
                <a:gd name="connsiteY18" fmla="*/ 1290638 h 1333500"/>
                <a:gd name="connsiteX19" fmla="*/ 2133600 w 2133600"/>
                <a:gd name="connsiteY19" fmla="*/ 1302544 h 1333500"/>
                <a:gd name="connsiteX20" fmla="*/ 2121694 w 2133600"/>
                <a:gd name="connsiteY20" fmla="*/ 1316831 h 1333500"/>
                <a:gd name="connsiteX21" fmla="*/ 2097881 w 2133600"/>
                <a:gd name="connsiteY21" fmla="*/ 1328738 h 1333500"/>
                <a:gd name="connsiteX22" fmla="*/ 2024063 w 2133600"/>
                <a:gd name="connsiteY22" fmla="*/ 1333500 h 1333500"/>
                <a:gd name="connsiteX23" fmla="*/ 1766888 w 2133600"/>
                <a:gd name="connsiteY23" fmla="*/ 1331119 h 1333500"/>
                <a:gd name="connsiteX24" fmla="*/ 1497806 w 2133600"/>
                <a:gd name="connsiteY24" fmla="*/ 1331119 h 1333500"/>
                <a:gd name="connsiteX25" fmla="*/ 1421606 w 2133600"/>
                <a:gd name="connsiteY25" fmla="*/ 1331119 h 1333500"/>
                <a:gd name="connsiteX26" fmla="*/ 1397794 w 2133600"/>
                <a:gd name="connsiteY26" fmla="*/ 1328738 h 1333500"/>
                <a:gd name="connsiteX27" fmla="*/ 1369219 w 2133600"/>
                <a:gd name="connsiteY27" fmla="*/ 1321594 h 1333500"/>
                <a:gd name="connsiteX28" fmla="*/ 1352550 w 2133600"/>
                <a:gd name="connsiteY28" fmla="*/ 1312069 h 1333500"/>
                <a:gd name="connsiteX29" fmla="*/ 1302544 w 2133600"/>
                <a:gd name="connsiteY29" fmla="*/ 1262063 h 1333500"/>
                <a:gd name="connsiteX30" fmla="*/ 1145381 w 2133600"/>
                <a:gd name="connsiteY30" fmla="*/ 1104900 h 1333500"/>
                <a:gd name="connsiteX31" fmla="*/ 1021556 w 2133600"/>
                <a:gd name="connsiteY31" fmla="*/ 985838 h 1333500"/>
                <a:gd name="connsiteX32" fmla="*/ 845344 w 2133600"/>
                <a:gd name="connsiteY32" fmla="*/ 816769 h 1333500"/>
                <a:gd name="connsiteX33" fmla="*/ 647700 w 2133600"/>
                <a:gd name="connsiteY33" fmla="*/ 631031 h 1333500"/>
                <a:gd name="connsiteX34" fmla="*/ 514350 w 2133600"/>
                <a:gd name="connsiteY34" fmla="*/ 509588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33600" h="1333500">
                  <a:moveTo>
                    <a:pt x="514350" y="509588"/>
                  </a:moveTo>
                  <a:lnTo>
                    <a:pt x="221456" y="245269"/>
                  </a:lnTo>
                  <a:lnTo>
                    <a:pt x="0" y="54769"/>
                  </a:lnTo>
                  <a:lnTo>
                    <a:pt x="100013" y="0"/>
                  </a:lnTo>
                  <a:lnTo>
                    <a:pt x="326231" y="138113"/>
                  </a:lnTo>
                  <a:lnTo>
                    <a:pt x="483394" y="235744"/>
                  </a:lnTo>
                  <a:lnTo>
                    <a:pt x="621506" y="326231"/>
                  </a:lnTo>
                  <a:lnTo>
                    <a:pt x="785813" y="433388"/>
                  </a:lnTo>
                  <a:lnTo>
                    <a:pt x="992981" y="576263"/>
                  </a:lnTo>
                  <a:lnTo>
                    <a:pt x="1152525" y="697706"/>
                  </a:lnTo>
                  <a:lnTo>
                    <a:pt x="1343025" y="831056"/>
                  </a:lnTo>
                  <a:lnTo>
                    <a:pt x="1528763" y="947738"/>
                  </a:lnTo>
                  <a:lnTo>
                    <a:pt x="1719263" y="1057275"/>
                  </a:lnTo>
                  <a:lnTo>
                    <a:pt x="1895475" y="1154906"/>
                  </a:lnTo>
                  <a:lnTo>
                    <a:pt x="2059781" y="1240631"/>
                  </a:lnTo>
                  <a:lnTo>
                    <a:pt x="2097881" y="1257300"/>
                  </a:lnTo>
                  <a:lnTo>
                    <a:pt x="2119313" y="1269206"/>
                  </a:lnTo>
                  <a:lnTo>
                    <a:pt x="2131219" y="1281113"/>
                  </a:lnTo>
                  <a:lnTo>
                    <a:pt x="2133600" y="1290638"/>
                  </a:lnTo>
                  <a:lnTo>
                    <a:pt x="2133600" y="1302544"/>
                  </a:lnTo>
                  <a:lnTo>
                    <a:pt x="2121694" y="1316831"/>
                  </a:lnTo>
                  <a:lnTo>
                    <a:pt x="2097881" y="1328738"/>
                  </a:lnTo>
                  <a:lnTo>
                    <a:pt x="2024063" y="1333500"/>
                  </a:lnTo>
                  <a:lnTo>
                    <a:pt x="1766888" y="1331119"/>
                  </a:lnTo>
                  <a:lnTo>
                    <a:pt x="1497806" y="1331119"/>
                  </a:lnTo>
                  <a:lnTo>
                    <a:pt x="1421606" y="1331119"/>
                  </a:lnTo>
                  <a:lnTo>
                    <a:pt x="1397794" y="1328738"/>
                  </a:lnTo>
                  <a:lnTo>
                    <a:pt x="1369219" y="1321594"/>
                  </a:lnTo>
                  <a:lnTo>
                    <a:pt x="1352550" y="1312069"/>
                  </a:lnTo>
                  <a:lnTo>
                    <a:pt x="1302544" y="1262063"/>
                  </a:lnTo>
                  <a:lnTo>
                    <a:pt x="1145381" y="1104900"/>
                  </a:lnTo>
                  <a:lnTo>
                    <a:pt x="1021556" y="985838"/>
                  </a:lnTo>
                  <a:lnTo>
                    <a:pt x="845344" y="816769"/>
                  </a:lnTo>
                  <a:lnTo>
                    <a:pt x="647700" y="631031"/>
                  </a:lnTo>
                  <a:lnTo>
                    <a:pt x="514350" y="509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5" name="フリーフォーム 31">
              <a:extLst>
                <a:ext uri="{FF2B5EF4-FFF2-40B4-BE49-F238E27FC236}">
                  <a16:creationId xmlns:a16="http://schemas.microsoft.com/office/drawing/2014/main" id="{4C2E7DB0-90B8-42F8-BEDF-4F03D4BD3B57}"/>
                </a:ext>
              </a:extLst>
            </p:cNvPr>
            <p:cNvSpPr/>
            <p:nvPr/>
          </p:nvSpPr>
          <p:spPr>
            <a:xfrm>
              <a:off x="4791075" y="4421188"/>
              <a:ext cx="2036763" cy="1457325"/>
            </a:xfrm>
            <a:custGeom>
              <a:avLst/>
              <a:gdLst>
                <a:gd name="connsiteX0" fmla="*/ 833438 w 2035969"/>
                <a:gd name="connsiteY0" fmla="*/ 116682 h 1457325"/>
                <a:gd name="connsiteX1" fmla="*/ 445294 w 2035969"/>
                <a:gd name="connsiteY1" fmla="*/ 154782 h 1457325"/>
                <a:gd name="connsiteX2" fmla="*/ 185738 w 2035969"/>
                <a:gd name="connsiteY2" fmla="*/ 178594 h 1457325"/>
                <a:gd name="connsiteX3" fmla="*/ 0 w 2035969"/>
                <a:gd name="connsiteY3" fmla="*/ 190500 h 1457325"/>
                <a:gd name="connsiteX4" fmla="*/ 42863 w 2035969"/>
                <a:gd name="connsiteY4" fmla="*/ 345282 h 1457325"/>
                <a:gd name="connsiteX5" fmla="*/ 402431 w 2035969"/>
                <a:gd name="connsiteY5" fmla="*/ 321469 h 1457325"/>
                <a:gd name="connsiteX6" fmla="*/ 888206 w 2035969"/>
                <a:gd name="connsiteY6" fmla="*/ 283369 h 1457325"/>
                <a:gd name="connsiteX7" fmla="*/ 1252538 w 2035969"/>
                <a:gd name="connsiteY7" fmla="*/ 257175 h 1457325"/>
                <a:gd name="connsiteX8" fmla="*/ 1562100 w 2035969"/>
                <a:gd name="connsiteY8" fmla="*/ 233363 h 1457325"/>
                <a:gd name="connsiteX9" fmla="*/ 1585913 w 2035969"/>
                <a:gd name="connsiteY9" fmla="*/ 233363 h 1457325"/>
                <a:gd name="connsiteX10" fmla="*/ 1604963 w 2035969"/>
                <a:gd name="connsiteY10" fmla="*/ 240507 h 1457325"/>
                <a:gd name="connsiteX11" fmla="*/ 1621631 w 2035969"/>
                <a:gd name="connsiteY11" fmla="*/ 250032 h 1457325"/>
                <a:gd name="connsiteX12" fmla="*/ 1631156 w 2035969"/>
                <a:gd name="connsiteY12" fmla="*/ 259557 h 1457325"/>
                <a:gd name="connsiteX13" fmla="*/ 1640681 w 2035969"/>
                <a:gd name="connsiteY13" fmla="*/ 278607 h 1457325"/>
                <a:gd name="connsiteX14" fmla="*/ 1645444 w 2035969"/>
                <a:gd name="connsiteY14" fmla="*/ 309563 h 1457325"/>
                <a:gd name="connsiteX15" fmla="*/ 1647825 w 2035969"/>
                <a:gd name="connsiteY15" fmla="*/ 357188 h 1457325"/>
                <a:gd name="connsiteX16" fmla="*/ 1645444 w 2035969"/>
                <a:gd name="connsiteY16" fmla="*/ 423863 h 1457325"/>
                <a:gd name="connsiteX17" fmla="*/ 1633538 w 2035969"/>
                <a:gd name="connsiteY17" fmla="*/ 523875 h 1457325"/>
                <a:gd name="connsiteX18" fmla="*/ 1597819 w 2035969"/>
                <a:gd name="connsiteY18" fmla="*/ 704850 h 1457325"/>
                <a:gd name="connsiteX19" fmla="*/ 1547813 w 2035969"/>
                <a:gd name="connsiteY19" fmla="*/ 928688 h 1457325"/>
                <a:gd name="connsiteX20" fmla="*/ 1464469 w 2035969"/>
                <a:gd name="connsiteY20" fmla="*/ 1266825 h 1457325"/>
                <a:gd name="connsiteX21" fmla="*/ 1423988 w 2035969"/>
                <a:gd name="connsiteY21" fmla="*/ 1414463 h 1457325"/>
                <a:gd name="connsiteX22" fmla="*/ 1447800 w 2035969"/>
                <a:gd name="connsiteY22" fmla="*/ 1435894 h 1457325"/>
                <a:gd name="connsiteX23" fmla="*/ 1464469 w 2035969"/>
                <a:gd name="connsiteY23" fmla="*/ 1445419 h 1457325"/>
                <a:gd name="connsiteX24" fmla="*/ 1485900 w 2035969"/>
                <a:gd name="connsiteY24" fmla="*/ 1452563 h 1457325"/>
                <a:gd name="connsiteX25" fmla="*/ 1514475 w 2035969"/>
                <a:gd name="connsiteY25" fmla="*/ 1457325 h 1457325"/>
                <a:gd name="connsiteX26" fmla="*/ 1533525 w 2035969"/>
                <a:gd name="connsiteY26" fmla="*/ 1452563 h 1457325"/>
                <a:gd name="connsiteX27" fmla="*/ 1562100 w 2035969"/>
                <a:gd name="connsiteY27" fmla="*/ 1438275 h 1457325"/>
                <a:gd name="connsiteX28" fmla="*/ 1588294 w 2035969"/>
                <a:gd name="connsiteY28" fmla="*/ 1409700 h 1457325"/>
                <a:gd name="connsiteX29" fmla="*/ 1614488 w 2035969"/>
                <a:gd name="connsiteY29" fmla="*/ 1369219 h 1457325"/>
                <a:gd name="connsiteX30" fmla="*/ 1657350 w 2035969"/>
                <a:gd name="connsiteY30" fmla="*/ 1293019 h 1457325"/>
                <a:gd name="connsiteX31" fmla="*/ 1700213 w 2035969"/>
                <a:gd name="connsiteY31" fmla="*/ 1200150 h 1457325"/>
                <a:gd name="connsiteX32" fmla="*/ 1774031 w 2035969"/>
                <a:gd name="connsiteY32" fmla="*/ 1021557 h 1457325"/>
                <a:gd name="connsiteX33" fmla="*/ 1866900 w 2035969"/>
                <a:gd name="connsiteY33" fmla="*/ 762000 h 1457325"/>
                <a:gd name="connsiteX34" fmla="*/ 1952625 w 2035969"/>
                <a:gd name="connsiteY34" fmla="*/ 502444 h 1457325"/>
                <a:gd name="connsiteX35" fmla="*/ 1981200 w 2035969"/>
                <a:gd name="connsiteY35" fmla="*/ 419100 h 1457325"/>
                <a:gd name="connsiteX36" fmla="*/ 1988344 w 2035969"/>
                <a:gd name="connsiteY36" fmla="*/ 404813 h 1457325"/>
                <a:gd name="connsiteX37" fmla="*/ 2000250 w 2035969"/>
                <a:gd name="connsiteY37" fmla="*/ 392907 h 1457325"/>
                <a:gd name="connsiteX38" fmla="*/ 2012156 w 2035969"/>
                <a:gd name="connsiteY38" fmla="*/ 383382 h 1457325"/>
                <a:gd name="connsiteX39" fmla="*/ 2026444 w 2035969"/>
                <a:gd name="connsiteY39" fmla="*/ 366713 h 1457325"/>
                <a:gd name="connsiteX40" fmla="*/ 2031206 w 2035969"/>
                <a:gd name="connsiteY40" fmla="*/ 352425 h 1457325"/>
                <a:gd name="connsiteX41" fmla="*/ 2035969 w 2035969"/>
                <a:gd name="connsiteY41" fmla="*/ 333375 h 1457325"/>
                <a:gd name="connsiteX42" fmla="*/ 2031206 w 2035969"/>
                <a:gd name="connsiteY42" fmla="*/ 311944 h 1457325"/>
                <a:gd name="connsiteX43" fmla="*/ 2021681 w 2035969"/>
                <a:gd name="connsiteY43" fmla="*/ 292894 h 1457325"/>
                <a:gd name="connsiteX44" fmla="*/ 1997869 w 2035969"/>
                <a:gd name="connsiteY44" fmla="*/ 271463 h 1457325"/>
                <a:gd name="connsiteX45" fmla="*/ 1933575 w 2035969"/>
                <a:gd name="connsiteY45" fmla="*/ 219075 h 1457325"/>
                <a:gd name="connsiteX46" fmla="*/ 1812131 w 2035969"/>
                <a:gd name="connsiteY46" fmla="*/ 126207 h 1457325"/>
                <a:gd name="connsiteX47" fmla="*/ 1700213 w 2035969"/>
                <a:gd name="connsiteY47" fmla="*/ 50007 h 1457325"/>
                <a:gd name="connsiteX48" fmla="*/ 1633538 w 2035969"/>
                <a:gd name="connsiteY48" fmla="*/ 14288 h 1457325"/>
                <a:gd name="connsiteX49" fmla="*/ 1595438 w 2035969"/>
                <a:gd name="connsiteY49" fmla="*/ 0 h 1457325"/>
                <a:gd name="connsiteX50" fmla="*/ 1576388 w 2035969"/>
                <a:gd name="connsiteY50" fmla="*/ 0 h 1457325"/>
                <a:gd name="connsiteX51" fmla="*/ 1559719 w 2035969"/>
                <a:gd name="connsiteY51" fmla="*/ 7144 h 1457325"/>
                <a:gd name="connsiteX52" fmla="*/ 1533525 w 2035969"/>
                <a:gd name="connsiteY52" fmla="*/ 23813 h 1457325"/>
                <a:gd name="connsiteX53" fmla="*/ 1466850 w 2035969"/>
                <a:gd name="connsiteY53" fmla="*/ 45244 h 1457325"/>
                <a:gd name="connsiteX54" fmla="*/ 1371600 w 2035969"/>
                <a:gd name="connsiteY54" fmla="*/ 59532 h 1457325"/>
                <a:gd name="connsiteX55" fmla="*/ 1083469 w 2035969"/>
                <a:gd name="connsiteY55" fmla="*/ 90488 h 1457325"/>
                <a:gd name="connsiteX56" fmla="*/ 833438 w 2035969"/>
                <a:gd name="connsiteY56" fmla="*/ 116682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5969" h="1457325">
                  <a:moveTo>
                    <a:pt x="833438" y="116682"/>
                  </a:moveTo>
                  <a:lnTo>
                    <a:pt x="445294" y="154782"/>
                  </a:lnTo>
                  <a:lnTo>
                    <a:pt x="185738" y="178594"/>
                  </a:lnTo>
                  <a:lnTo>
                    <a:pt x="0" y="190500"/>
                  </a:lnTo>
                  <a:lnTo>
                    <a:pt x="42863" y="345282"/>
                  </a:lnTo>
                  <a:lnTo>
                    <a:pt x="402431" y="321469"/>
                  </a:lnTo>
                  <a:lnTo>
                    <a:pt x="888206" y="283369"/>
                  </a:lnTo>
                  <a:lnTo>
                    <a:pt x="1252538" y="257175"/>
                  </a:lnTo>
                  <a:lnTo>
                    <a:pt x="1562100" y="233363"/>
                  </a:lnTo>
                  <a:lnTo>
                    <a:pt x="1585913" y="233363"/>
                  </a:lnTo>
                  <a:lnTo>
                    <a:pt x="1604963" y="240507"/>
                  </a:lnTo>
                  <a:lnTo>
                    <a:pt x="1621631" y="250032"/>
                  </a:lnTo>
                  <a:lnTo>
                    <a:pt x="1631156" y="259557"/>
                  </a:lnTo>
                  <a:lnTo>
                    <a:pt x="1640681" y="278607"/>
                  </a:lnTo>
                  <a:lnTo>
                    <a:pt x="1645444" y="309563"/>
                  </a:lnTo>
                  <a:lnTo>
                    <a:pt x="1647825" y="357188"/>
                  </a:lnTo>
                  <a:cubicBezTo>
                    <a:pt x="1647031" y="379413"/>
                    <a:pt x="1646238" y="401638"/>
                    <a:pt x="1645444" y="423863"/>
                  </a:cubicBezTo>
                  <a:lnTo>
                    <a:pt x="1633538" y="523875"/>
                  </a:lnTo>
                  <a:lnTo>
                    <a:pt x="1597819" y="704850"/>
                  </a:lnTo>
                  <a:lnTo>
                    <a:pt x="1547813" y="928688"/>
                  </a:lnTo>
                  <a:lnTo>
                    <a:pt x="1464469" y="1266825"/>
                  </a:lnTo>
                  <a:lnTo>
                    <a:pt x="1423988" y="1414463"/>
                  </a:lnTo>
                  <a:lnTo>
                    <a:pt x="1447800" y="1435894"/>
                  </a:lnTo>
                  <a:lnTo>
                    <a:pt x="1464469" y="1445419"/>
                  </a:lnTo>
                  <a:lnTo>
                    <a:pt x="1485900" y="1452563"/>
                  </a:lnTo>
                  <a:lnTo>
                    <a:pt x="1514475" y="1457325"/>
                  </a:lnTo>
                  <a:lnTo>
                    <a:pt x="1533525" y="1452563"/>
                  </a:lnTo>
                  <a:lnTo>
                    <a:pt x="1562100" y="1438275"/>
                  </a:lnTo>
                  <a:lnTo>
                    <a:pt x="1588294" y="1409700"/>
                  </a:lnTo>
                  <a:lnTo>
                    <a:pt x="1614488" y="1369219"/>
                  </a:lnTo>
                  <a:lnTo>
                    <a:pt x="1657350" y="1293019"/>
                  </a:lnTo>
                  <a:lnTo>
                    <a:pt x="1700213" y="1200150"/>
                  </a:lnTo>
                  <a:lnTo>
                    <a:pt x="1774031" y="1021557"/>
                  </a:lnTo>
                  <a:lnTo>
                    <a:pt x="1866900" y="762000"/>
                  </a:lnTo>
                  <a:lnTo>
                    <a:pt x="1952625" y="502444"/>
                  </a:lnTo>
                  <a:lnTo>
                    <a:pt x="1981200" y="419100"/>
                  </a:lnTo>
                  <a:lnTo>
                    <a:pt x="1988344" y="404813"/>
                  </a:lnTo>
                  <a:lnTo>
                    <a:pt x="2000250" y="392907"/>
                  </a:lnTo>
                  <a:lnTo>
                    <a:pt x="2012156" y="383382"/>
                  </a:lnTo>
                  <a:lnTo>
                    <a:pt x="2026444" y="366713"/>
                  </a:lnTo>
                  <a:lnTo>
                    <a:pt x="2031206" y="352425"/>
                  </a:lnTo>
                  <a:lnTo>
                    <a:pt x="2035969" y="333375"/>
                  </a:lnTo>
                  <a:lnTo>
                    <a:pt x="2031206" y="311944"/>
                  </a:lnTo>
                  <a:lnTo>
                    <a:pt x="2021681" y="292894"/>
                  </a:lnTo>
                  <a:lnTo>
                    <a:pt x="1997869" y="271463"/>
                  </a:lnTo>
                  <a:lnTo>
                    <a:pt x="1933575" y="219075"/>
                  </a:lnTo>
                  <a:lnTo>
                    <a:pt x="1812131" y="126207"/>
                  </a:lnTo>
                  <a:lnTo>
                    <a:pt x="1700213" y="50007"/>
                  </a:lnTo>
                  <a:lnTo>
                    <a:pt x="1633538" y="14288"/>
                  </a:lnTo>
                  <a:lnTo>
                    <a:pt x="1595438" y="0"/>
                  </a:lnTo>
                  <a:lnTo>
                    <a:pt x="1576388" y="0"/>
                  </a:lnTo>
                  <a:lnTo>
                    <a:pt x="1559719" y="7144"/>
                  </a:lnTo>
                  <a:lnTo>
                    <a:pt x="1533525" y="23813"/>
                  </a:lnTo>
                  <a:lnTo>
                    <a:pt x="1466850" y="45244"/>
                  </a:lnTo>
                  <a:lnTo>
                    <a:pt x="1371600" y="59532"/>
                  </a:lnTo>
                  <a:lnTo>
                    <a:pt x="1083469" y="90488"/>
                  </a:lnTo>
                  <a:lnTo>
                    <a:pt x="833438" y="116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2">
              <a:extLst>
                <a:ext uri="{FF2B5EF4-FFF2-40B4-BE49-F238E27FC236}">
                  <a16:creationId xmlns:a16="http://schemas.microsoft.com/office/drawing/2014/main" id="{064BB362-BE1A-47F1-949F-50045F69F756}"/>
                </a:ext>
              </a:extLst>
            </p:cNvPr>
            <p:cNvSpPr/>
            <p:nvPr/>
          </p:nvSpPr>
          <p:spPr>
            <a:xfrm>
              <a:off x="4964113" y="5637213"/>
              <a:ext cx="1346200" cy="215900"/>
            </a:xfrm>
            <a:custGeom>
              <a:avLst/>
              <a:gdLst>
                <a:gd name="connsiteX0" fmla="*/ 445294 w 1345407"/>
                <a:gd name="connsiteY0" fmla="*/ 7144 h 216694"/>
                <a:gd name="connsiteX1" fmla="*/ 752475 w 1345407"/>
                <a:gd name="connsiteY1" fmla="*/ 0 h 216694"/>
                <a:gd name="connsiteX2" fmla="*/ 950119 w 1345407"/>
                <a:gd name="connsiteY2" fmla="*/ 0 h 216694"/>
                <a:gd name="connsiteX3" fmla="*/ 1162050 w 1345407"/>
                <a:gd name="connsiteY3" fmla="*/ 4762 h 216694"/>
                <a:gd name="connsiteX4" fmla="*/ 1345407 w 1345407"/>
                <a:gd name="connsiteY4" fmla="*/ 28575 h 216694"/>
                <a:gd name="connsiteX5" fmla="*/ 1271588 w 1345407"/>
                <a:gd name="connsiteY5" fmla="*/ 216694 h 216694"/>
                <a:gd name="connsiteX6" fmla="*/ 1250157 w 1345407"/>
                <a:gd name="connsiteY6" fmla="*/ 200025 h 216694"/>
                <a:gd name="connsiteX7" fmla="*/ 1166813 w 1345407"/>
                <a:gd name="connsiteY7" fmla="*/ 197644 h 216694"/>
                <a:gd name="connsiteX8" fmla="*/ 873919 w 1345407"/>
                <a:gd name="connsiteY8" fmla="*/ 190500 h 216694"/>
                <a:gd name="connsiteX9" fmla="*/ 635794 w 1345407"/>
                <a:gd name="connsiteY9" fmla="*/ 188119 h 216694"/>
                <a:gd name="connsiteX10" fmla="*/ 321469 w 1345407"/>
                <a:gd name="connsiteY10" fmla="*/ 192881 h 216694"/>
                <a:gd name="connsiteX11" fmla="*/ 16669 w 1345407"/>
                <a:gd name="connsiteY11" fmla="*/ 202406 h 216694"/>
                <a:gd name="connsiteX12" fmla="*/ 0 w 1345407"/>
                <a:gd name="connsiteY12" fmla="*/ 23812 h 216694"/>
                <a:gd name="connsiteX13" fmla="*/ 223838 w 1345407"/>
                <a:gd name="connsiteY13" fmla="*/ 16669 h 216694"/>
                <a:gd name="connsiteX14" fmla="*/ 445294 w 1345407"/>
                <a:gd name="connsiteY14" fmla="*/ 7144 h 21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5407" h="216694">
                  <a:moveTo>
                    <a:pt x="445294" y="7144"/>
                  </a:moveTo>
                  <a:lnTo>
                    <a:pt x="752475" y="0"/>
                  </a:lnTo>
                  <a:lnTo>
                    <a:pt x="950119" y="0"/>
                  </a:lnTo>
                  <a:lnTo>
                    <a:pt x="1162050" y="4762"/>
                  </a:lnTo>
                  <a:lnTo>
                    <a:pt x="1345407" y="28575"/>
                  </a:lnTo>
                  <a:lnTo>
                    <a:pt x="1271588" y="216694"/>
                  </a:lnTo>
                  <a:lnTo>
                    <a:pt x="1250157" y="200025"/>
                  </a:lnTo>
                  <a:lnTo>
                    <a:pt x="1166813" y="197644"/>
                  </a:lnTo>
                  <a:lnTo>
                    <a:pt x="873919" y="190500"/>
                  </a:lnTo>
                  <a:lnTo>
                    <a:pt x="635794" y="188119"/>
                  </a:lnTo>
                  <a:lnTo>
                    <a:pt x="321469" y="192881"/>
                  </a:lnTo>
                  <a:lnTo>
                    <a:pt x="16669" y="202406"/>
                  </a:lnTo>
                  <a:lnTo>
                    <a:pt x="0" y="23812"/>
                  </a:lnTo>
                  <a:lnTo>
                    <a:pt x="223838" y="16669"/>
                  </a:lnTo>
                  <a:lnTo>
                    <a:pt x="445294" y="7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B54E0D81-4668-4DCC-941C-3308B1D6CC50}"/>
              </a:ext>
            </a:extLst>
          </p:cNvPr>
          <p:cNvGrpSpPr/>
          <p:nvPr/>
        </p:nvGrpSpPr>
        <p:grpSpPr>
          <a:xfrm>
            <a:off x="2460625" y="1716088"/>
            <a:ext cx="5054600" cy="4179887"/>
            <a:chOff x="2460625" y="1716088"/>
            <a:chExt cx="5054600" cy="4179887"/>
          </a:xfrm>
        </p:grpSpPr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60B12593-B358-4DF6-9150-5DE30CCC0865}"/>
                </a:ext>
              </a:extLst>
            </p:cNvPr>
            <p:cNvSpPr/>
            <p:nvPr/>
          </p:nvSpPr>
          <p:spPr>
            <a:xfrm>
              <a:off x="2967038" y="1716088"/>
              <a:ext cx="841375" cy="676275"/>
            </a:xfrm>
            <a:custGeom>
              <a:avLst/>
              <a:gdLst>
                <a:gd name="connsiteX0" fmla="*/ 750093 w 840581"/>
                <a:gd name="connsiteY0" fmla="*/ 333375 h 676275"/>
                <a:gd name="connsiteX1" fmla="*/ 719137 w 840581"/>
                <a:gd name="connsiteY1" fmla="*/ 276225 h 676275"/>
                <a:gd name="connsiteX2" fmla="*/ 707231 w 840581"/>
                <a:gd name="connsiteY2" fmla="*/ 259557 h 676275"/>
                <a:gd name="connsiteX3" fmla="*/ 669131 w 840581"/>
                <a:gd name="connsiteY3" fmla="*/ 254794 h 676275"/>
                <a:gd name="connsiteX4" fmla="*/ 628650 w 840581"/>
                <a:gd name="connsiteY4" fmla="*/ 250032 h 676275"/>
                <a:gd name="connsiteX5" fmla="*/ 576262 w 840581"/>
                <a:gd name="connsiteY5" fmla="*/ 240507 h 676275"/>
                <a:gd name="connsiteX6" fmla="*/ 523875 w 840581"/>
                <a:gd name="connsiteY6" fmla="*/ 230982 h 676275"/>
                <a:gd name="connsiteX7" fmla="*/ 457200 w 840581"/>
                <a:gd name="connsiteY7" fmla="*/ 214313 h 676275"/>
                <a:gd name="connsiteX8" fmla="*/ 392906 w 840581"/>
                <a:gd name="connsiteY8" fmla="*/ 195263 h 676275"/>
                <a:gd name="connsiteX9" fmla="*/ 328612 w 840581"/>
                <a:gd name="connsiteY9" fmla="*/ 173832 h 676275"/>
                <a:gd name="connsiteX10" fmla="*/ 283368 w 840581"/>
                <a:gd name="connsiteY10" fmla="*/ 157163 h 676275"/>
                <a:gd name="connsiteX11" fmla="*/ 233362 w 840581"/>
                <a:gd name="connsiteY11" fmla="*/ 135732 h 676275"/>
                <a:gd name="connsiteX12" fmla="*/ 207168 w 840581"/>
                <a:gd name="connsiteY12" fmla="*/ 121444 h 676275"/>
                <a:gd name="connsiteX13" fmla="*/ 178593 w 840581"/>
                <a:gd name="connsiteY13" fmla="*/ 104775 h 676275"/>
                <a:gd name="connsiteX14" fmla="*/ 150018 w 840581"/>
                <a:gd name="connsiteY14" fmla="*/ 88107 h 676275"/>
                <a:gd name="connsiteX15" fmla="*/ 116681 w 840581"/>
                <a:gd name="connsiteY15" fmla="*/ 66675 h 676275"/>
                <a:gd name="connsiteX16" fmla="*/ 92868 w 840581"/>
                <a:gd name="connsiteY16" fmla="*/ 47625 h 676275"/>
                <a:gd name="connsiteX17" fmla="*/ 59531 w 840581"/>
                <a:gd name="connsiteY17" fmla="*/ 16669 h 676275"/>
                <a:gd name="connsiteX18" fmla="*/ 38100 w 840581"/>
                <a:gd name="connsiteY18" fmla="*/ 4763 h 676275"/>
                <a:gd name="connsiteX19" fmla="*/ 16668 w 840581"/>
                <a:gd name="connsiteY19" fmla="*/ 0 h 676275"/>
                <a:gd name="connsiteX20" fmla="*/ 4762 w 840581"/>
                <a:gd name="connsiteY20" fmla="*/ 4763 h 676275"/>
                <a:gd name="connsiteX21" fmla="*/ 0 w 840581"/>
                <a:gd name="connsiteY21" fmla="*/ 16669 h 676275"/>
                <a:gd name="connsiteX22" fmla="*/ 4762 w 840581"/>
                <a:gd name="connsiteY22" fmla="*/ 38100 h 676275"/>
                <a:gd name="connsiteX23" fmla="*/ 35718 w 840581"/>
                <a:gd name="connsiteY23" fmla="*/ 95250 h 676275"/>
                <a:gd name="connsiteX24" fmla="*/ 88106 w 840581"/>
                <a:gd name="connsiteY24" fmla="*/ 173832 h 676275"/>
                <a:gd name="connsiteX25" fmla="*/ 140493 w 840581"/>
                <a:gd name="connsiteY25" fmla="*/ 245269 h 676275"/>
                <a:gd name="connsiteX26" fmla="*/ 178593 w 840581"/>
                <a:gd name="connsiteY26" fmla="*/ 292894 h 676275"/>
                <a:gd name="connsiteX27" fmla="*/ 233362 w 840581"/>
                <a:gd name="connsiteY27" fmla="*/ 357188 h 676275"/>
                <a:gd name="connsiteX28" fmla="*/ 276225 w 840581"/>
                <a:gd name="connsiteY28" fmla="*/ 402432 h 676275"/>
                <a:gd name="connsiteX29" fmla="*/ 326231 w 840581"/>
                <a:gd name="connsiteY29" fmla="*/ 450057 h 676275"/>
                <a:gd name="connsiteX30" fmla="*/ 381000 w 840581"/>
                <a:gd name="connsiteY30" fmla="*/ 495300 h 676275"/>
                <a:gd name="connsiteX31" fmla="*/ 447675 w 840581"/>
                <a:gd name="connsiteY31" fmla="*/ 547688 h 676275"/>
                <a:gd name="connsiteX32" fmla="*/ 519112 w 840581"/>
                <a:gd name="connsiteY32" fmla="*/ 592932 h 676275"/>
                <a:gd name="connsiteX33" fmla="*/ 576262 w 840581"/>
                <a:gd name="connsiteY33" fmla="*/ 623888 h 676275"/>
                <a:gd name="connsiteX34" fmla="*/ 614362 w 840581"/>
                <a:gd name="connsiteY34" fmla="*/ 640557 h 676275"/>
                <a:gd name="connsiteX35" fmla="*/ 664368 w 840581"/>
                <a:gd name="connsiteY35" fmla="*/ 659607 h 676275"/>
                <a:gd name="connsiteX36" fmla="*/ 711993 w 840581"/>
                <a:gd name="connsiteY36" fmla="*/ 671513 h 676275"/>
                <a:gd name="connsiteX37" fmla="*/ 742950 w 840581"/>
                <a:gd name="connsiteY37" fmla="*/ 676275 h 676275"/>
                <a:gd name="connsiteX38" fmla="*/ 769143 w 840581"/>
                <a:gd name="connsiteY38" fmla="*/ 673894 h 676275"/>
                <a:gd name="connsiteX39" fmla="*/ 800100 w 840581"/>
                <a:gd name="connsiteY39" fmla="*/ 666750 h 676275"/>
                <a:gd name="connsiteX40" fmla="*/ 821531 w 840581"/>
                <a:gd name="connsiteY40" fmla="*/ 650082 h 676275"/>
                <a:gd name="connsiteX41" fmla="*/ 831056 w 840581"/>
                <a:gd name="connsiteY41" fmla="*/ 631032 h 676275"/>
                <a:gd name="connsiteX42" fmla="*/ 838200 w 840581"/>
                <a:gd name="connsiteY42" fmla="*/ 609600 h 676275"/>
                <a:gd name="connsiteX43" fmla="*/ 840581 w 840581"/>
                <a:gd name="connsiteY43" fmla="*/ 588169 h 676275"/>
                <a:gd name="connsiteX44" fmla="*/ 840581 w 840581"/>
                <a:gd name="connsiteY44" fmla="*/ 561975 h 676275"/>
                <a:gd name="connsiteX45" fmla="*/ 835818 w 840581"/>
                <a:gd name="connsiteY45" fmla="*/ 528638 h 676275"/>
                <a:gd name="connsiteX46" fmla="*/ 826293 w 840581"/>
                <a:gd name="connsiteY46" fmla="*/ 488157 h 676275"/>
                <a:gd name="connsiteX47" fmla="*/ 802481 w 840581"/>
                <a:gd name="connsiteY47" fmla="*/ 426244 h 676275"/>
                <a:gd name="connsiteX48" fmla="*/ 750093 w 840581"/>
                <a:gd name="connsiteY48" fmla="*/ 33337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40581" h="676275">
                  <a:moveTo>
                    <a:pt x="750093" y="333375"/>
                  </a:moveTo>
                  <a:lnTo>
                    <a:pt x="719137" y="276225"/>
                  </a:lnTo>
                  <a:lnTo>
                    <a:pt x="707231" y="259557"/>
                  </a:lnTo>
                  <a:lnTo>
                    <a:pt x="669131" y="254794"/>
                  </a:lnTo>
                  <a:lnTo>
                    <a:pt x="628650" y="250032"/>
                  </a:lnTo>
                  <a:lnTo>
                    <a:pt x="576262" y="240507"/>
                  </a:lnTo>
                  <a:lnTo>
                    <a:pt x="523875" y="230982"/>
                  </a:lnTo>
                  <a:lnTo>
                    <a:pt x="457200" y="214313"/>
                  </a:lnTo>
                  <a:lnTo>
                    <a:pt x="392906" y="195263"/>
                  </a:lnTo>
                  <a:lnTo>
                    <a:pt x="328612" y="173832"/>
                  </a:lnTo>
                  <a:lnTo>
                    <a:pt x="283368" y="157163"/>
                  </a:lnTo>
                  <a:lnTo>
                    <a:pt x="233362" y="135732"/>
                  </a:lnTo>
                  <a:lnTo>
                    <a:pt x="207168" y="121444"/>
                  </a:lnTo>
                  <a:lnTo>
                    <a:pt x="178593" y="104775"/>
                  </a:lnTo>
                  <a:lnTo>
                    <a:pt x="150018" y="88107"/>
                  </a:lnTo>
                  <a:lnTo>
                    <a:pt x="116681" y="66675"/>
                  </a:lnTo>
                  <a:lnTo>
                    <a:pt x="92868" y="47625"/>
                  </a:lnTo>
                  <a:lnTo>
                    <a:pt x="59531" y="16669"/>
                  </a:lnTo>
                  <a:lnTo>
                    <a:pt x="38100" y="4763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35718" y="95250"/>
                  </a:lnTo>
                  <a:lnTo>
                    <a:pt x="88106" y="173832"/>
                  </a:lnTo>
                  <a:lnTo>
                    <a:pt x="140493" y="245269"/>
                  </a:lnTo>
                  <a:lnTo>
                    <a:pt x="178593" y="292894"/>
                  </a:lnTo>
                  <a:lnTo>
                    <a:pt x="233362" y="357188"/>
                  </a:lnTo>
                  <a:lnTo>
                    <a:pt x="276225" y="402432"/>
                  </a:lnTo>
                  <a:lnTo>
                    <a:pt x="326231" y="450057"/>
                  </a:lnTo>
                  <a:lnTo>
                    <a:pt x="381000" y="495300"/>
                  </a:lnTo>
                  <a:lnTo>
                    <a:pt x="447675" y="547688"/>
                  </a:lnTo>
                  <a:lnTo>
                    <a:pt x="519112" y="592932"/>
                  </a:lnTo>
                  <a:lnTo>
                    <a:pt x="576262" y="623888"/>
                  </a:lnTo>
                  <a:lnTo>
                    <a:pt x="614362" y="640557"/>
                  </a:lnTo>
                  <a:lnTo>
                    <a:pt x="664368" y="659607"/>
                  </a:lnTo>
                  <a:lnTo>
                    <a:pt x="711993" y="671513"/>
                  </a:lnTo>
                  <a:lnTo>
                    <a:pt x="742950" y="676275"/>
                  </a:lnTo>
                  <a:lnTo>
                    <a:pt x="769143" y="673894"/>
                  </a:lnTo>
                  <a:lnTo>
                    <a:pt x="800100" y="666750"/>
                  </a:lnTo>
                  <a:lnTo>
                    <a:pt x="821531" y="650082"/>
                  </a:lnTo>
                  <a:lnTo>
                    <a:pt x="831056" y="631032"/>
                  </a:lnTo>
                  <a:lnTo>
                    <a:pt x="838200" y="609600"/>
                  </a:lnTo>
                  <a:lnTo>
                    <a:pt x="840581" y="588169"/>
                  </a:lnTo>
                  <a:lnTo>
                    <a:pt x="840581" y="561975"/>
                  </a:lnTo>
                  <a:lnTo>
                    <a:pt x="835818" y="528638"/>
                  </a:lnTo>
                  <a:lnTo>
                    <a:pt x="826293" y="488157"/>
                  </a:lnTo>
                  <a:lnTo>
                    <a:pt x="802481" y="426244"/>
                  </a:lnTo>
                  <a:lnTo>
                    <a:pt x="75009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B73D27E6-FB74-4433-8FDB-40186A7FB209}"/>
                </a:ext>
              </a:extLst>
            </p:cNvPr>
            <p:cNvSpPr/>
            <p:nvPr/>
          </p:nvSpPr>
          <p:spPr>
            <a:xfrm>
              <a:off x="3894138" y="1828800"/>
              <a:ext cx="1203325" cy="1000125"/>
            </a:xfrm>
            <a:custGeom>
              <a:avLst/>
              <a:gdLst>
                <a:gd name="connsiteX0" fmla="*/ 516731 w 1204912"/>
                <a:gd name="connsiteY0" fmla="*/ 507206 h 1000125"/>
                <a:gd name="connsiteX1" fmla="*/ 681037 w 1204912"/>
                <a:gd name="connsiteY1" fmla="*/ 345281 h 1000125"/>
                <a:gd name="connsiteX2" fmla="*/ 750094 w 1204912"/>
                <a:gd name="connsiteY2" fmla="*/ 271463 h 1000125"/>
                <a:gd name="connsiteX3" fmla="*/ 776287 w 1204912"/>
                <a:gd name="connsiteY3" fmla="*/ 235744 h 1000125"/>
                <a:gd name="connsiteX4" fmla="*/ 783431 w 1204912"/>
                <a:gd name="connsiteY4" fmla="*/ 214313 h 1000125"/>
                <a:gd name="connsiteX5" fmla="*/ 785812 w 1204912"/>
                <a:gd name="connsiteY5" fmla="*/ 195263 h 1000125"/>
                <a:gd name="connsiteX6" fmla="*/ 785812 w 1204912"/>
                <a:gd name="connsiteY6" fmla="*/ 185738 h 1000125"/>
                <a:gd name="connsiteX7" fmla="*/ 773906 w 1204912"/>
                <a:gd name="connsiteY7" fmla="*/ 154781 h 1000125"/>
                <a:gd name="connsiteX8" fmla="*/ 742950 w 1204912"/>
                <a:gd name="connsiteY8" fmla="*/ 111919 h 1000125"/>
                <a:gd name="connsiteX9" fmla="*/ 704850 w 1204912"/>
                <a:gd name="connsiteY9" fmla="*/ 71438 h 1000125"/>
                <a:gd name="connsiteX10" fmla="*/ 690562 w 1204912"/>
                <a:gd name="connsiteY10" fmla="*/ 47625 h 1000125"/>
                <a:gd name="connsiteX11" fmla="*/ 683419 w 1204912"/>
                <a:gd name="connsiteY11" fmla="*/ 26194 h 1000125"/>
                <a:gd name="connsiteX12" fmla="*/ 685800 w 1204912"/>
                <a:gd name="connsiteY12" fmla="*/ 11906 h 1000125"/>
                <a:gd name="connsiteX13" fmla="*/ 692944 w 1204912"/>
                <a:gd name="connsiteY13" fmla="*/ 2381 h 1000125"/>
                <a:gd name="connsiteX14" fmla="*/ 707231 w 1204912"/>
                <a:gd name="connsiteY14" fmla="*/ 0 h 1000125"/>
                <a:gd name="connsiteX15" fmla="*/ 733425 w 1204912"/>
                <a:gd name="connsiteY15" fmla="*/ 4763 h 1000125"/>
                <a:gd name="connsiteX16" fmla="*/ 800100 w 1204912"/>
                <a:gd name="connsiteY16" fmla="*/ 33338 h 1000125"/>
                <a:gd name="connsiteX17" fmla="*/ 876300 w 1204912"/>
                <a:gd name="connsiteY17" fmla="*/ 73819 h 1000125"/>
                <a:gd name="connsiteX18" fmla="*/ 959644 w 1204912"/>
                <a:gd name="connsiteY18" fmla="*/ 119063 h 1000125"/>
                <a:gd name="connsiteX19" fmla="*/ 1054894 w 1204912"/>
                <a:gd name="connsiteY19" fmla="*/ 176213 h 1000125"/>
                <a:gd name="connsiteX20" fmla="*/ 1121569 w 1204912"/>
                <a:gd name="connsiteY20" fmla="*/ 221456 h 1000125"/>
                <a:gd name="connsiteX21" fmla="*/ 1157287 w 1204912"/>
                <a:gd name="connsiteY21" fmla="*/ 250031 h 1000125"/>
                <a:gd name="connsiteX22" fmla="*/ 1190625 w 1204912"/>
                <a:gd name="connsiteY22" fmla="*/ 288131 h 1000125"/>
                <a:gd name="connsiteX23" fmla="*/ 1202531 w 1204912"/>
                <a:gd name="connsiteY23" fmla="*/ 307181 h 1000125"/>
                <a:gd name="connsiteX24" fmla="*/ 1204912 w 1204912"/>
                <a:gd name="connsiteY24" fmla="*/ 316706 h 1000125"/>
                <a:gd name="connsiteX25" fmla="*/ 1197769 w 1204912"/>
                <a:gd name="connsiteY25" fmla="*/ 333375 h 1000125"/>
                <a:gd name="connsiteX26" fmla="*/ 1183481 w 1204912"/>
                <a:gd name="connsiteY26" fmla="*/ 352425 h 1000125"/>
                <a:gd name="connsiteX27" fmla="*/ 1154906 w 1204912"/>
                <a:gd name="connsiteY27" fmla="*/ 369094 h 1000125"/>
                <a:gd name="connsiteX28" fmla="*/ 1104900 w 1204912"/>
                <a:gd name="connsiteY28" fmla="*/ 385763 h 1000125"/>
                <a:gd name="connsiteX29" fmla="*/ 1071562 w 1204912"/>
                <a:gd name="connsiteY29" fmla="*/ 397669 h 1000125"/>
                <a:gd name="connsiteX30" fmla="*/ 926306 w 1204912"/>
                <a:gd name="connsiteY30" fmla="*/ 502444 h 1000125"/>
                <a:gd name="connsiteX31" fmla="*/ 692944 w 1204912"/>
                <a:gd name="connsiteY31" fmla="*/ 654844 h 1000125"/>
                <a:gd name="connsiteX32" fmla="*/ 519112 w 1204912"/>
                <a:gd name="connsiteY32" fmla="*/ 759619 h 1000125"/>
                <a:gd name="connsiteX33" fmla="*/ 402431 w 1204912"/>
                <a:gd name="connsiteY33" fmla="*/ 823913 h 1000125"/>
                <a:gd name="connsiteX34" fmla="*/ 278606 w 1204912"/>
                <a:gd name="connsiteY34" fmla="*/ 892969 h 1000125"/>
                <a:gd name="connsiteX35" fmla="*/ 121444 w 1204912"/>
                <a:gd name="connsiteY35" fmla="*/ 966788 h 1000125"/>
                <a:gd name="connsiteX36" fmla="*/ 71437 w 1204912"/>
                <a:gd name="connsiteY36" fmla="*/ 990600 h 1000125"/>
                <a:gd name="connsiteX37" fmla="*/ 40481 w 1204912"/>
                <a:gd name="connsiteY37" fmla="*/ 1000125 h 1000125"/>
                <a:gd name="connsiteX38" fmla="*/ 19050 w 1204912"/>
                <a:gd name="connsiteY38" fmla="*/ 995363 h 1000125"/>
                <a:gd name="connsiteX39" fmla="*/ 7144 w 1204912"/>
                <a:gd name="connsiteY39" fmla="*/ 990600 h 1000125"/>
                <a:gd name="connsiteX40" fmla="*/ 0 w 1204912"/>
                <a:gd name="connsiteY40" fmla="*/ 981075 h 1000125"/>
                <a:gd name="connsiteX41" fmla="*/ 0 w 1204912"/>
                <a:gd name="connsiteY41" fmla="*/ 964406 h 1000125"/>
                <a:gd name="connsiteX42" fmla="*/ 11906 w 1204912"/>
                <a:gd name="connsiteY42" fmla="*/ 945356 h 1000125"/>
                <a:gd name="connsiteX43" fmla="*/ 54769 w 1204912"/>
                <a:gd name="connsiteY43" fmla="*/ 904875 h 1000125"/>
                <a:gd name="connsiteX44" fmla="*/ 176212 w 1204912"/>
                <a:gd name="connsiteY44" fmla="*/ 804863 h 1000125"/>
                <a:gd name="connsiteX45" fmla="*/ 285750 w 1204912"/>
                <a:gd name="connsiteY45" fmla="*/ 714375 h 1000125"/>
                <a:gd name="connsiteX46" fmla="*/ 390525 w 1204912"/>
                <a:gd name="connsiteY46" fmla="*/ 621506 h 1000125"/>
                <a:gd name="connsiteX47" fmla="*/ 516731 w 1204912"/>
                <a:gd name="connsiteY47" fmla="*/ 5072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04912" h="1000125">
                  <a:moveTo>
                    <a:pt x="516731" y="507206"/>
                  </a:moveTo>
                  <a:lnTo>
                    <a:pt x="681037" y="345281"/>
                  </a:lnTo>
                  <a:lnTo>
                    <a:pt x="750094" y="271463"/>
                  </a:lnTo>
                  <a:lnTo>
                    <a:pt x="776287" y="235744"/>
                  </a:lnTo>
                  <a:lnTo>
                    <a:pt x="783431" y="214313"/>
                  </a:lnTo>
                  <a:lnTo>
                    <a:pt x="785812" y="195263"/>
                  </a:lnTo>
                  <a:lnTo>
                    <a:pt x="785812" y="185738"/>
                  </a:lnTo>
                  <a:lnTo>
                    <a:pt x="773906" y="154781"/>
                  </a:lnTo>
                  <a:lnTo>
                    <a:pt x="742950" y="111919"/>
                  </a:lnTo>
                  <a:lnTo>
                    <a:pt x="704850" y="71438"/>
                  </a:lnTo>
                  <a:lnTo>
                    <a:pt x="690562" y="47625"/>
                  </a:lnTo>
                  <a:lnTo>
                    <a:pt x="683419" y="26194"/>
                  </a:lnTo>
                  <a:lnTo>
                    <a:pt x="685800" y="11906"/>
                  </a:lnTo>
                  <a:lnTo>
                    <a:pt x="692944" y="2381"/>
                  </a:lnTo>
                  <a:lnTo>
                    <a:pt x="707231" y="0"/>
                  </a:lnTo>
                  <a:lnTo>
                    <a:pt x="733425" y="4763"/>
                  </a:lnTo>
                  <a:lnTo>
                    <a:pt x="800100" y="33338"/>
                  </a:lnTo>
                  <a:lnTo>
                    <a:pt x="876300" y="73819"/>
                  </a:lnTo>
                  <a:lnTo>
                    <a:pt x="959644" y="119063"/>
                  </a:lnTo>
                  <a:lnTo>
                    <a:pt x="1054894" y="176213"/>
                  </a:lnTo>
                  <a:lnTo>
                    <a:pt x="1121569" y="221456"/>
                  </a:lnTo>
                  <a:lnTo>
                    <a:pt x="1157287" y="250031"/>
                  </a:lnTo>
                  <a:lnTo>
                    <a:pt x="1190625" y="288131"/>
                  </a:lnTo>
                  <a:lnTo>
                    <a:pt x="1202531" y="307181"/>
                  </a:lnTo>
                  <a:lnTo>
                    <a:pt x="1204912" y="316706"/>
                  </a:lnTo>
                  <a:lnTo>
                    <a:pt x="1197769" y="333375"/>
                  </a:lnTo>
                  <a:lnTo>
                    <a:pt x="1183481" y="352425"/>
                  </a:lnTo>
                  <a:lnTo>
                    <a:pt x="1154906" y="369094"/>
                  </a:lnTo>
                  <a:lnTo>
                    <a:pt x="1104900" y="385763"/>
                  </a:lnTo>
                  <a:lnTo>
                    <a:pt x="1071562" y="397669"/>
                  </a:lnTo>
                  <a:lnTo>
                    <a:pt x="926306" y="502444"/>
                  </a:lnTo>
                  <a:lnTo>
                    <a:pt x="692944" y="654844"/>
                  </a:lnTo>
                  <a:lnTo>
                    <a:pt x="519112" y="759619"/>
                  </a:lnTo>
                  <a:lnTo>
                    <a:pt x="402431" y="823913"/>
                  </a:lnTo>
                  <a:lnTo>
                    <a:pt x="278606" y="892969"/>
                  </a:lnTo>
                  <a:lnTo>
                    <a:pt x="121444" y="966788"/>
                  </a:lnTo>
                  <a:lnTo>
                    <a:pt x="71437" y="990600"/>
                  </a:lnTo>
                  <a:lnTo>
                    <a:pt x="40481" y="1000125"/>
                  </a:lnTo>
                  <a:lnTo>
                    <a:pt x="19050" y="995363"/>
                  </a:lnTo>
                  <a:lnTo>
                    <a:pt x="7144" y="990600"/>
                  </a:lnTo>
                  <a:lnTo>
                    <a:pt x="0" y="981075"/>
                  </a:lnTo>
                  <a:lnTo>
                    <a:pt x="0" y="964406"/>
                  </a:lnTo>
                  <a:lnTo>
                    <a:pt x="11906" y="945356"/>
                  </a:lnTo>
                  <a:lnTo>
                    <a:pt x="54769" y="904875"/>
                  </a:lnTo>
                  <a:lnTo>
                    <a:pt x="176212" y="804863"/>
                  </a:lnTo>
                  <a:lnTo>
                    <a:pt x="285750" y="714375"/>
                  </a:lnTo>
                  <a:lnTo>
                    <a:pt x="390525" y="621506"/>
                  </a:lnTo>
                  <a:lnTo>
                    <a:pt x="51673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173D21AA-EC2D-42A6-826A-AFAEB9DB65BC}"/>
                </a:ext>
              </a:extLst>
            </p:cNvPr>
            <p:cNvSpPr/>
            <p:nvPr/>
          </p:nvSpPr>
          <p:spPr>
            <a:xfrm>
              <a:off x="2630488" y="2857500"/>
              <a:ext cx="758825" cy="703263"/>
            </a:xfrm>
            <a:custGeom>
              <a:avLst/>
              <a:gdLst>
                <a:gd name="connsiteX0" fmla="*/ 321469 w 757238"/>
                <a:gd name="connsiteY0" fmla="*/ 140494 h 702469"/>
                <a:gd name="connsiteX1" fmla="*/ 395288 w 757238"/>
                <a:gd name="connsiteY1" fmla="*/ 166688 h 702469"/>
                <a:gd name="connsiteX2" fmla="*/ 457200 w 757238"/>
                <a:gd name="connsiteY2" fmla="*/ 185738 h 702469"/>
                <a:gd name="connsiteX3" fmla="*/ 516732 w 757238"/>
                <a:gd name="connsiteY3" fmla="*/ 202406 h 702469"/>
                <a:gd name="connsiteX4" fmla="*/ 566738 w 757238"/>
                <a:gd name="connsiteY4" fmla="*/ 214313 h 702469"/>
                <a:gd name="connsiteX5" fmla="*/ 588169 w 757238"/>
                <a:gd name="connsiteY5" fmla="*/ 223838 h 702469"/>
                <a:gd name="connsiteX6" fmla="*/ 614363 w 757238"/>
                <a:gd name="connsiteY6" fmla="*/ 254794 h 702469"/>
                <a:gd name="connsiteX7" fmla="*/ 652463 w 757238"/>
                <a:gd name="connsiteY7" fmla="*/ 319088 h 702469"/>
                <a:gd name="connsiteX8" fmla="*/ 700088 w 757238"/>
                <a:gd name="connsiteY8" fmla="*/ 421481 h 702469"/>
                <a:gd name="connsiteX9" fmla="*/ 731044 w 757238"/>
                <a:gd name="connsiteY9" fmla="*/ 492919 h 702469"/>
                <a:gd name="connsiteX10" fmla="*/ 752475 w 757238"/>
                <a:gd name="connsiteY10" fmla="*/ 547688 h 702469"/>
                <a:gd name="connsiteX11" fmla="*/ 757238 w 757238"/>
                <a:gd name="connsiteY11" fmla="*/ 581025 h 702469"/>
                <a:gd name="connsiteX12" fmla="*/ 754857 w 757238"/>
                <a:gd name="connsiteY12" fmla="*/ 619125 h 702469"/>
                <a:gd name="connsiteX13" fmla="*/ 745332 w 757238"/>
                <a:gd name="connsiteY13" fmla="*/ 652463 h 702469"/>
                <a:gd name="connsiteX14" fmla="*/ 726282 w 757238"/>
                <a:gd name="connsiteY14" fmla="*/ 688181 h 702469"/>
                <a:gd name="connsiteX15" fmla="*/ 711994 w 757238"/>
                <a:gd name="connsiteY15" fmla="*/ 700088 h 702469"/>
                <a:gd name="connsiteX16" fmla="*/ 697707 w 757238"/>
                <a:gd name="connsiteY16" fmla="*/ 702469 h 702469"/>
                <a:gd name="connsiteX17" fmla="*/ 671513 w 757238"/>
                <a:gd name="connsiteY17" fmla="*/ 697706 h 702469"/>
                <a:gd name="connsiteX18" fmla="*/ 616744 w 757238"/>
                <a:gd name="connsiteY18" fmla="*/ 678656 h 702469"/>
                <a:gd name="connsiteX19" fmla="*/ 559594 w 757238"/>
                <a:gd name="connsiteY19" fmla="*/ 652463 h 702469"/>
                <a:gd name="connsiteX20" fmla="*/ 509588 w 757238"/>
                <a:gd name="connsiteY20" fmla="*/ 621506 h 702469"/>
                <a:gd name="connsiteX21" fmla="*/ 469107 w 757238"/>
                <a:gd name="connsiteY21" fmla="*/ 595313 h 702469"/>
                <a:gd name="connsiteX22" fmla="*/ 397669 w 757238"/>
                <a:gd name="connsiteY22" fmla="*/ 538163 h 702469"/>
                <a:gd name="connsiteX23" fmla="*/ 342900 w 757238"/>
                <a:gd name="connsiteY23" fmla="*/ 478631 h 702469"/>
                <a:gd name="connsiteX24" fmla="*/ 273844 w 757238"/>
                <a:gd name="connsiteY24" fmla="*/ 400050 h 702469"/>
                <a:gd name="connsiteX25" fmla="*/ 192882 w 757238"/>
                <a:gd name="connsiteY25" fmla="*/ 300038 h 702469"/>
                <a:gd name="connsiteX26" fmla="*/ 83344 w 757238"/>
                <a:gd name="connsiteY26" fmla="*/ 157163 h 702469"/>
                <a:gd name="connsiteX27" fmla="*/ 28575 w 757238"/>
                <a:gd name="connsiteY27" fmla="*/ 80963 h 702469"/>
                <a:gd name="connsiteX28" fmla="*/ 11907 w 757238"/>
                <a:gd name="connsiteY28" fmla="*/ 52388 h 702469"/>
                <a:gd name="connsiteX29" fmla="*/ 4763 w 757238"/>
                <a:gd name="connsiteY29" fmla="*/ 30956 h 702469"/>
                <a:gd name="connsiteX30" fmla="*/ 0 w 757238"/>
                <a:gd name="connsiteY30" fmla="*/ 11906 h 702469"/>
                <a:gd name="connsiteX31" fmla="*/ 2382 w 757238"/>
                <a:gd name="connsiteY31" fmla="*/ 2381 h 702469"/>
                <a:gd name="connsiteX32" fmla="*/ 9525 w 757238"/>
                <a:gd name="connsiteY32" fmla="*/ 0 h 702469"/>
                <a:gd name="connsiteX33" fmla="*/ 28575 w 757238"/>
                <a:gd name="connsiteY33" fmla="*/ 2381 h 702469"/>
                <a:gd name="connsiteX34" fmla="*/ 66675 w 757238"/>
                <a:gd name="connsiteY34" fmla="*/ 19050 h 702469"/>
                <a:gd name="connsiteX35" fmla="*/ 119063 w 757238"/>
                <a:gd name="connsiteY35" fmla="*/ 50006 h 702469"/>
                <a:gd name="connsiteX36" fmla="*/ 188119 w 757238"/>
                <a:gd name="connsiteY36" fmla="*/ 85725 h 702469"/>
                <a:gd name="connsiteX37" fmla="*/ 266700 w 757238"/>
                <a:gd name="connsiteY37" fmla="*/ 121444 h 702469"/>
                <a:gd name="connsiteX38" fmla="*/ 321469 w 757238"/>
                <a:gd name="connsiteY38" fmla="*/ 1404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702469">
                  <a:moveTo>
                    <a:pt x="321469" y="140494"/>
                  </a:moveTo>
                  <a:lnTo>
                    <a:pt x="395288" y="166688"/>
                  </a:lnTo>
                  <a:lnTo>
                    <a:pt x="457200" y="185738"/>
                  </a:lnTo>
                  <a:lnTo>
                    <a:pt x="516732" y="202406"/>
                  </a:lnTo>
                  <a:lnTo>
                    <a:pt x="566738" y="214313"/>
                  </a:lnTo>
                  <a:lnTo>
                    <a:pt x="588169" y="223838"/>
                  </a:lnTo>
                  <a:lnTo>
                    <a:pt x="614363" y="254794"/>
                  </a:lnTo>
                  <a:lnTo>
                    <a:pt x="652463" y="319088"/>
                  </a:lnTo>
                  <a:lnTo>
                    <a:pt x="700088" y="421481"/>
                  </a:lnTo>
                  <a:lnTo>
                    <a:pt x="731044" y="492919"/>
                  </a:lnTo>
                  <a:lnTo>
                    <a:pt x="752475" y="547688"/>
                  </a:lnTo>
                  <a:lnTo>
                    <a:pt x="757238" y="581025"/>
                  </a:lnTo>
                  <a:lnTo>
                    <a:pt x="754857" y="619125"/>
                  </a:lnTo>
                  <a:lnTo>
                    <a:pt x="745332" y="652463"/>
                  </a:lnTo>
                  <a:lnTo>
                    <a:pt x="726282" y="688181"/>
                  </a:lnTo>
                  <a:lnTo>
                    <a:pt x="711994" y="700088"/>
                  </a:lnTo>
                  <a:lnTo>
                    <a:pt x="697707" y="702469"/>
                  </a:lnTo>
                  <a:lnTo>
                    <a:pt x="671513" y="697706"/>
                  </a:lnTo>
                  <a:lnTo>
                    <a:pt x="616744" y="678656"/>
                  </a:lnTo>
                  <a:lnTo>
                    <a:pt x="559594" y="652463"/>
                  </a:lnTo>
                  <a:lnTo>
                    <a:pt x="509588" y="621506"/>
                  </a:lnTo>
                  <a:lnTo>
                    <a:pt x="469107" y="595313"/>
                  </a:lnTo>
                  <a:lnTo>
                    <a:pt x="397669" y="538163"/>
                  </a:lnTo>
                  <a:lnTo>
                    <a:pt x="342900" y="478631"/>
                  </a:lnTo>
                  <a:lnTo>
                    <a:pt x="273844" y="400050"/>
                  </a:lnTo>
                  <a:lnTo>
                    <a:pt x="192882" y="300038"/>
                  </a:lnTo>
                  <a:lnTo>
                    <a:pt x="83344" y="157163"/>
                  </a:lnTo>
                  <a:lnTo>
                    <a:pt x="28575" y="80963"/>
                  </a:lnTo>
                  <a:lnTo>
                    <a:pt x="11907" y="52388"/>
                  </a:lnTo>
                  <a:lnTo>
                    <a:pt x="4763" y="30956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66675" y="19050"/>
                  </a:lnTo>
                  <a:lnTo>
                    <a:pt x="119063" y="50006"/>
                  </a:lnTo>
                  <a:lnTo>
                    <a:pt x="188119" y="85725"/>
                  </a:lnTo>
                  <a:lnTo>
                    <a:pt x="266700" y="121444"/>
                  </a:lnTo>
                  <a:lnTo>
                    <a:pt x="3214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5">
              <a:extLst>
                <a:ext uri="{FF2B5EF4-FFF2-40B4-BE49-F238E27FC236}">
                  <a16:creationId xmlns:a16="http://schemas.microsoft.com/office/drawing/2014/main" id="{9D7416B9-5599-4217-B0D4-9E6D537751ED}"/>
                </a:ext>
              </a:extLst>
            </p:cNvPr>
            <p:cNvSpPr/>
            <p:nvPr/>
          </p:nvSpPr>
          <p:spPr>
            <a:xfrm>
              <a:off x="5900738" y="1866900"/>
              <a:ext cx="1069975" cy="811213"/>
            </a:xfrm>
            <a:custGeom>
              <a:avLst/>
              <a:gdLst>
                <a:gd name="connsiteX0" fmla="*/ 359568 w 1069181"/>
                <a:gd name="connsiteY0" fmla="*/ 295275 h 812006"/>
                <a:gd name="connsiteX1" fmla="*/ 264318 w 1069181"/>
                <a:gd name="connsiteY1" fmla="*/ 226219 h 812006"/>
                <a:gd name="connsiteX2" fmla="*/ 204787 w 1069181"/>
                <a:gd name="connsiteY2" fmla="*/ 183356 h 812006"/>
                <a:gd name="connsiteX3" fmla="*/ 114300 w 1069181"/>
                <a:gd name="connsiteY3" fmla="*/ 121444 h 812006"/>
                <a:gd name="connsiteX4" fmla="*/ 78581 w 1069181"/>
                <a:gd name="connsiteY4" fmla="*/ 100013 h 812006"/>
                <a:gd name="connsiteX5" fmla="*/ 35718 w 1069181"/>
                <a:gd name="connsiteY5" fmla="*/ 76200 h 812006"/>
                <a:gd name="connsiteX6" fmla="*/ 23812 w 1069181"/>
                <a:gd name="connsiteY6" fmla="*/ 64294 h 812006"/>
                <a:gd name="connsiteX7" fmla="*/ 7143 w 1069181"/>
                <a:gd name="connsiteY7" fmla="*/ 45244 h 812006"/>
                <a:gd name="connsiteX8" fmla="*/ 0 w 1069181"/>
                <a:gd name="connsiteY8" fmla="*/ 26194 h 812006"/>
                <a:gd name="connsiteX9" fmla="*/ 0 w 1069181"/>
                <a:gd name="connsiteY9" fmla="*/ 16669 h 812006"/>
                <a:gd name="connsiteX10" fmla="*/ 9525 w 1069181"/>
                <a:gd name="connsiteY10" fmla="*/ 4763 h 812006"/>
                <a:gd name="connsiteX11" fmla="*/ 42862 w 1069181"/>
                <a:gd name="connsiteY11" fmla="*/ 0 h 812006"/>
                <a:gd name="connsiteX12" fmla="*/ 90487 w 1069181"/>
                <a:gd name="connsiteY12" fmla="*/ 7144 h 812006"/>
                <a:gd name="connsiteX13" fmla="*/ 197643 w 1069181"/>
                <a:gd name="connsiteY13" fmla="*/ 28575 h 812006"/>
                <a:gd name="connsiteX14" fmla="*/ 311943 w 1069181"/>
                <a:gd name="connsiteY14" fmla="*/ 57150 h 812006"/>
                <a:gd name="connsiteX15" fmla="*/ 400050 w 1069181"/>
                <a:gd name="connsiteY15" fmla="*/ 85725 h 812006"/>
                <a:gd name="connsiteX16" fmla="*/ 454818 w 1069181"/>
                <a:gd name="connsiteY16" fmla="*/ 104775 h 812006"/>
                <a:gd name="connsiteX17" fmla="*/ 531018 w 1069181"/>
                <a:gd name="connsiteY17" fmla="*/ 138113 h 812006"/>
                <a:gd name="connsiteX18" fmla="*/ 597693 w 1069181"/>
                <a:gd name="connsiteY18" fmla="*/ 169069 h 812006"/>
                <a:gd name="connsiteX19" fmla="*/ 657225 w 1069181"/>
                <a:gd name="connsiteY19" fmla="*/ 200025 h 812006"/>
                <a:gd name="connsiteX20" fmla="*/ 702468 w 1069181"/>
                <a:gd name="connsiteY20" fmla="*/ 228600 h 812006"/>
                <a:gd name="connsiteX21" fmla="*/ 747712 w 1069181"/>
                <a:gd name="connsiteY21" fmla="*/ 257175 h 812006"/>
                <a:gd name="connsiteX22" fmla="*/ 823912 w 1069181"/>
                <a:gd name="connsiteY22" fmla="*/ 314325 h 812006"/>
                <a:gd name="connsiteX23" fmla="*/ 881062 w 1069181"/>
                <a:gd name="connsiteY23" fmla="*/ 361950 h 812006"/>
                <a:gd name="connsiteX24" fmla="*/ 928687 w 1069181"/>
                <a:gd name="connsiteY24" fmla="*/ 407194 h 812006"/>
                <a:gd name="connsiteX25" fmla="*/ 997743 w 1069181"/>
                <a:gd name="connsiteY25" fmla="*/ 481013 h 812006"/>
                <a:gd name="connsiteX26" fmla="*/ 1047750 w 1069181"/>
                <a:gd name="connsiteY26" fmla="*/ 545306 h 812006"/>
                <a:gd name="connsiteX27" fmla="*/ 1062037 w 1069181"/>
                <a:gd name="connsiteY27" fmla="*/ 571500 h 812006"/>
                <a:gd name="connsiteX28" fmla="*/ 1066800 w 1069181"/>
                <a:gd name="connsiteY28" fmla="*/ 600075 h 812006"/>
                <a:gd name="connsiteX29" fmla="*/ 1069181 w 1069181"/>
                <a:gd name="connsiteY29" fmla="*/ 631031 h 812006"/>
                <a:gd name="connsiteX30" fmla="*/ 1066800 w 1069181"/>
                <a:gd name="connsiteY30" fmla="*/ 650081 h 812006"/>
                <a:gd name="connsiteX31" fmla="*/ 1062037 w 1069181"/>
                <a:gd name="connsiteY31" fmla="*/ 681038 h 812006"/>
                <a:gd name="connsiteX32" fmla="*/ 1050131 w 1069181"/>
                <a:gd name="connsiteY32" fmla="*/ 711994 h 812006"/>
                <a:gd name="connsiteX33" fmla="*/ 1026318 w 1069181"/>
                <a:gd name="connsiteY33" fmla="*/ 745331 h 812006"/>
                <a:gd name="connsiteX34" fmla="*/ 983456 w 1069181"/>
                <a:gd name="connsiteY34" fmla="*/ 788194 h 812006"/>
                <a:gd name="connsiteX35" fmla="*/ 957262 w 1069181"/>
                <a:gd name="connsiteY35" fmla="*/ 804863 h 812006"/>
                <a:gd name="connsiteX36" fmla="*/ 931068 w 1069181"/>
                <a:gd name="connsiteY36" fmla="*/ 812006 h 812006"/>
                <a:gd name="connsiteX37" fmla="*/ 904875 w 1069181"/>
                <a:gd name="connsiteY37" fmla="*/ 809625 h 812006"/>
                <a:gd name="connsiteX38" fmla="*/ 876300 w 1069181"/>
                <a:gd name="connsiteY38" fmla="*/ 802481 h 812006"/>
                <a:gd name="connsiteX39" fmla="*/ 823912 w 1069181"/>
                <a:gd name="connsiteY39" fmla="*/ 773906 h 812006"/>
                <a:gd name="connsiteX40" fmla="*/ 809625 w 1069181"/>
                <a:gd name="connsiteY40" fmla="*/ 757238 h 812006"/>
                <a:gd name="connsiteX41" fmla="*/ 773906 w 1069181"/>
                <a:gd name="connsiteY41" fmla="*/ 709613 h 812006"/>
                <a:gd name="connsiteX42" fmla="*/ 714375 w 1069181"/>
                <a:gd name="connsiteY42" fmla="*/ 633413 h 812006"/>
                <a:gd name="connsiteX43" fmla="*/ 633412 w 1069181"/>
                <a:gd name="connsiteY43" fmla="*/ 538163 h 812006"/>
                <a:gd name="connsiteX44" fmla="*/ 566737 w 1069181"/>
                <a:gd name="connsiteY44" fmla="*/ 466725 h 812006"/>
                <a:gd name="connsiteX45" fmla="*/ 500062 w 1069181"/>
                <a:gd name="connsiteY45" fmla="*/ 407194 h 812006"/>
                <a:gd name="connsiteX46" fmla="*/ 359568 w 1069181"/>
                <a:gd name="connsiteY46" fmla="*/ 29527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9181" h="812006">
                  <a:moveTo>
                    <a:pt x="359568" y="295275"/>
                  </a:moveTo>
                  <a:lnTo>
                    <a:pt x="264318" y="226219"/>
                  </a:lnTo>
                  <a:lnTo>
                    <a:pt x="204787" y="183356"/>
                  </a:lnTo>
                  <a:lnTo>
                    <a:pt x="114300" y="121444"/>
                  </a:lnTo>
                  <a:lnTo>
                    <a:pt x="78581" y="100013"/>
                  </a:lnTo>
                  <a:lnTo>
                    <a:pt x="35718" y="76200"/>
                  </a:lnTo>
                  <a:lnTo>
                    <a:pt x="23812" y="64294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42862" y="0"/>
                  </a:lnTo>
                  <a:lnTo>
                    <a:pt x="90487" y="7144"/>
                  </a:lnTo>
                  <a:lnTo>
                    <a:pt x="197643" y="28575"/>
                  </a:lnTo>
                  <a:lnTo>
                    <a:pt x="311943" y="57150"/>
                  </a:lnTo>
                  <a:lnTo>
                    <a:pt x="400050" y="85725"/>
                  </a:lnTo>
                  <a:lnTo>
                    <a:pt x="454818" y="104775"/>
                  </a:lnTo>
                  <a:lnTo>
                    <a:pt x="531018" y="138113"/>
                  </a:lnTo>
                  <a:lnTo>
                    <a:pt x="597693" y="169069"/>
                  </a:lnTo>
                  <a:lnTo>
                    <a:pt x="657225" y="200025"/>
                  </a:lnTo>
                  <a:lnTo>
                    <a:pt x="702468" y="228600"/>
                  </a:lnTo>
                  <a:lnTo>
                    <a:pt x="747712" y="257175"/>
                  </a:lnTo>
                  <a:lnTo>
                    <a:pt x="823912" y="314325"/>
                  </a:lnTo>
                  <a:lnTo>
                    <a:pt x="881062" y="361950"/>
                  </a:lnTo>
                  <a:lnTo>
                    <a:pt x="928687" y="407194"/>
                  </a:lnTo>
                  <a:lnTo>
                    <a:pt x="997743" y="481013"/>
                  </a:lnTo>
                  <a:lnTo>
                    <a:pt x="1047750" y="545306"/>
                  </a:lnTo>
                  <a:lnTo>
                    <a:pt x="1062037" y="571500"/>
                  </a:lnTo>
                  <a:lnTo>
                    <a:pt x="1066800" y="600075"/>
                  </a:lnTo>
                  <a:lnTo>
                    <a:pt x="1069181" y="631031"/>
                  </a:lnTo>
                  <a:lnTo>
                    <a:pt x="1066800" y="650081"/>
                  </a:lnTo>
                  <a:lnTo>
                    <a:pt x="1062037" y="681038"/>
                  </a:lnTo>
                  <a:lnTo>
                    <a:pt x="1050131" y="711994"/>
                  </a:lnTo>
                  <a:lnTo>
                    <a:pt x="1026318" y="745331"/>
                  </a:lnTo>
                  <a:lnTo>
                    <a:pt x="983456" y="788194"/>
                  </a:lnTo>
                  <a:lnTo>
                    <a:pt x="957262" y="804863"/>
                  </a:lnTo>
                  <a:lnTo>
                    <a:pt x="931068" y="812006"/>
                  </a:lnTo>
                  <a:lnTo>
                    <a:pt x="904875" y="809625"/>
                  </a:lnTo>
                  <a:lnTo>
                    <a:pt x="876300" y="802481"/>
                  </a:lnTo>
                  <a:lnTo>
                    <a:pt x="823912" y="773906"/>
                  </a:lnTo>
                  <a:lnTo>
                    <a:pt x="809625" y="757238"/>
                  </a:lnTo>
                  <a:lnTo>
                    <a:pt x="773906" y="709613"/>
                  </a:lnTo>
                  <a:lnTo>
                    <a:pt x="714375" y="633413"/>
                  </a:lnTo>
                  <a:lnTo>
                    <a:pt x="633412" y="538163"/>
                  </a:lnTo>
                  <a:lnTo>
                    <a:pt x="566737" y="466725"/>
                  </a:lnTo>
                  <a:lnTo>
                    <a:pt x="500062" y="407194"/>
                  </a:lnTo>
                  <a:lnTo>
                    <a:pt x="35956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EE03096F-0CD7-45A4-B28F-06B2DEF465A8}"/>
                </a:ext>
              </a:extLst>
            </p:cNvPr>
            <p:cNvSpPr/>
            <p:nvPr/>
          </p:nvSpPr>
          <p:spPr>
            <a:xfrm>
              <a:off x="2460625" y="5168900"/>
              <a:ext cx="430213" cy="727075"/>
            </a:xfrm>
            <a:custGeom>
              <a:avLst/>
              <a:gdLst>
                <a:gd name="connsiteX0" fmla="*/ 116282 w 430772"/>
                <a:gd name="connsiteY0" fmla="*/ 425487 h 726763"/>
                <a:gd name="connsiteX1" fmla="*/ 140067 w 430772"/>
                <a:gd name="connsiteY1" fmla="*/ 478342 h 726763"/>
                <a:gd name="connsiteX2" fmla="*/ 163852 w 430772"/>
                <a:gd name="connsiteY2" fmla="*/ 517984 h 726763"/>
                <a:gd name="connsiteX3" fmla="*/ 187637 w 430772"/>
                <a:gd name="connsiteY3" fmla="*/ 560268 h 726763"/>
                <a:gd name="connsiteX4" fmla="*/ 216708 w 430772"/>
                <a:gd name="connsiteY4" fmla="*/ 602553 h 726763"/>
                <a:gd name="connsiteX5" fmla="*/ 245778 w 430772"/>
                <a:gd name="connsiteY5" fmla="*/ 639551 h 726763"/>
                <a:gd name="connsiteX6" fmla="*/ 280134 w 430772"/>
                <a:gd name="connsiteY6" fmla="*/ 673908 h 726763"/>
                <a:gd name="connsiteX7" fmla="*/ 306562 w 430772"/>
                <a:gd name="connsiteY7" fmla="*/ 697693 h 726763"/>
                <a:gd name="connsiteX8" fmla="*/ 335632 w 430772"/>
                <a:gd name="connsiteY8" fmla="*/ 716192 h 726763"/>
                <a:gd name="connsiteX9" fmla="*/ 354132 w 430772"/>
                <a:gd name="connsiteY9" fmla="*/ 721478 h 726763"/>
                <a:gd name="connsiteX10" fmla="*/ 375274 w 430772"/>
                <a:gd name="connsiteY10" fmla="*/ 726763 h 726763"/>
                <a:gd name="connsiteX11" fmla="*/ 393774 w 430772"/>
                <a:gd name="connsiteY11" fmla="*/ 726763 h 726763"/>
                <a:gd name="connsiteX12" fmla="*/ 409630 w 430772"/>
                <a:gd name="connsiteY12" fmla="*/ 718835 h 726763"/>
                <a:gd name="connsiteX13" fmla="*/ 417559 w 430772"/>
                <a:gd name="connsiteY13" fmla="*/ 708264 h 726763"/>
                <a:gd name="connsiteX14" fmla="*/ 425487 w 430772"/>
                <a:gd name="connsiteY14" fmla="*/ 695050 h 726763"/>
                <a:gd name="connsiteX15" fmla="*/ 428130 w 430772"/>
                <a:gd name="connsiteY15" fmla="*/ 679193 h 726763"/>
                <a:gd name="connsiteX16" fmla="*/ 430772 w 430772"/>
                <a:gd name="connsiteY16" fmla="*/ 655408 h 726763"/>
                <a:gd name="connsiteX17" fmla="*/ 430772 w 430772"/>
                <a:gd name="connsiteY17" fmla="*/ 631623 h 726763"/>
                <a:gd name="connsiteX18" fmla="*/ 208779 w 430772"/>
                <a:gd name="connsiteY18" fmla="*/ 132139 h 726763"/>
                <a:gd name="connsiteX19" fmla="*/ 184994 w 430772"/>
                <a:gd name="connsiteY19" fmla="*/ 108354 h 726763"/>
                <a:gd name="connsiteX20" fmla="*/ 134782 w 430772"/>
                <a:gd name="connsiteY20" fmla="*/ 63427 h 726763"/>
                <a:gd name="connsiteX21" fmla="*/ 105711 w 430772"/>
                <a:gd name="connsiteY21" fmla="*/ 36999 h 726763"/>
                <a:gd name="connsiteX22" fmla="*/ 73998 w 430772"/>
                <a:gd name="connsiteY22" fmla="*/ 13214 h 726763"/>
                <a:gd name="connsiteX23" fmla="*/ 60784 w 430772"/>
                <a:gd name="connsiteY23" fmla="*/ 5286 h 726763"/>
                <a:gd name="connsiteX24" fmla="*/ 39642 w 430772"/>
                <a:gd name="connsiteY24" fmla="*/ 0 h 726763"/>
                <a:gd name="connsiteX25" fmla="*/ 21142 w 430772"/>
                <a:gd name="connsiteY25" fmla="*/ 5286 h 726763"/>
                <a:gd name="connsiteX26" fmla="*/ 5286 w 430772"/>
                <a:gd name="connsiteY26" fmla="*/ 18499 h 726763"/>
                <a:gd name="connsiteX27" fmla="*/ 0 w 430772"/>
                <a:gd name="connsiteY27" fmla="*/ 34356 h 726763"/>
                <a:gd name="connsiteX28" fmla="*/ 10571 w 430772"/>
                <a:gd name="connsiteY28" fmla="*/ 84569 h 726763"/>
                <a:gd name="connsiteX29" fmla="*/ 31713 w 430772"/>
                <a:gd name="connsiteY29" fmla="*/ 171780 h 726763"/>
                <a:gd name="connsiteX30" fmla="*/ 55498 w 430772"/>
                <a:gd name="connsiteY30" fmla="*/ 261635 h 726763"/>
                <a:gd name="connsiteX31" fmla="*/ 89854 w 430772"/>
                <a:gd name="connsiteY31" fmla="*/ 362060 h 726763"/>
                <a:gd name="connsiteX32" fmla="*/ 116282 w 430772"/>
                <a:gd name="connsiteY32" fmla="*/ 425487 h 72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0772" h="726763">
                  <a:moveTo>
                    <a:pt x="116282" y="425487"/>
                  </a:moveTo>
                  <a:lnTo>
                    <a:pt x="140067" y="478342"/>
                  </a:lnTo>
                  <a:lnTo>
                    <a:pt x="163852" y="517984"/>
                  </a:lnTo>
                  <a:lnTo>
                    <a:pt x="187637" y="560268"/>
                  </a:lnTo>
                  <a:lnTo>
                    <a:pt x="216708" y="602553"/>
                  </a:lnTo>
                  <a:lnTo>
                    <a:pt x="245778" y="639551"/>
                  </a:lnTo>
                  <a:lnTo>
                    <a:pt x="280134" y="673908"/>
                  </a:lnTo>
                  <a:lnTo>
                    <a:pt x="306562" y="697693"/>
                  </a:lnTo>
                  <a:lnTo>
                    <a:pt x="335632" y="716192"/>
                  </a:lnTo>
                  <a:lnTo>
                    <a:pt x="354132" y="721478"/>
                  </a:lnTo>
                  <a:lnTo>
                    <a:pt x="375274" y="726763"/>
                  </a:lnTo>
                  <a:lnTo>
                    <a:pt x="393774" y="726763"/>
                  </a:lnTo>
                  <a:lnTo>
                    <a:pt x="409630" y="718835"/>
                  </a:lnTo>
                  <a:lnTo>
                    <a:pt x="417559" y="708264"/>
                  </a:lnTo>
                  <a:lnTo>
                    <a:pt x="425487" y="695050"/>
                  </a:lnTo>
                  <a:lnTo>
                    <a:pt x="428130" y="679193"/>
                  </a:lnTo>
                  <a:lnTo>
                    <a:pt x="430772" y="655408"/>
                  </a:lnTo>
                  <a:lnTo>
                    <a:pt x="430772" y="631623"/>
                  </a:lnTo>
                  <a:lnTo>
                    <a:pt x="208779" y="132139"/>
                  </a:lnTo>
                  <a:lnTo>
                    <a:pt x="184994" y="108354"/>
                  </a:lnTo>
                  <a:lnTo>
                    <a:pt x="134782" y="63427"/>
                  </a:lnTo>
                  <a:lnTo>
                    <a:pt x="105711" y="36999"/>
                  </a:lnTo>
                  <a:lnTo>
                    <a:pt x="73998" y="13214"/>
                  </a:lnTo>
                  <a:lnTo>
                    <a:pt x="60784" y="5286"/>
                  </a:lnTo>
                  <a:lnTo>
                    <a:pt x="39642" y="0"/>
                  </a:lnTo>
                  <a:lnTo>
                    <a:pt x="21142" y="5286"/>
                  </a:lnTo>
                  <a:lnTo>
                    <a:pt x="5286" y="18499"/>
                  </a:lnTo>
                  <a:lnTo>
                    <a:pt x="0" y="34356"/>
                  </a:lnTo>
                  <a:lnTo>
                    <a:pt x="10571" y="84569"/>
                  </a:lnTo>
                  <a:lnTo>
                    <a:pt x="31713" y="171780"/>
                  </a:lnTo>
                  <a:lnTo>
                    <a:pt x="55498" y="261635"/>
                  </a:lnTo>
                  <a:lnTo>
                    <a:pt x="89854" y="362060"/>
                  </a:lnTo>
                  <a:lnTo>
                    <a:pt x="116282" y="425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844E28F6-1595-4B1A-920C-FE3A9A18E6DA}"/>
                </a:ext>
              </a:extLst>
            </p:cNvPr>
            <p:cNvSpPr/>
            <p:nvPr/>
          </p:nvSpPr>
          <p:spPr>
            <a:xfrm>
              <a:off x="3668713" y="2647950"/>
              <a:ext cx="1971675" cy="1697038"/>
            </a:xfrm>
            <a:custGeom>
              <a:avLst/>
              <a:gdLst>
                <a:gd name="connsiteX0" fmla="*/ 1485900 w 1971675"/>
                <a:gd name="connsiteY0" fmla="*/ 759619 h 1697831"/>
                <a:gd name="connsiteX1" fmla="*/ 1604963 w 1971675"/>
                <a:gd name="connsiteY1" fmla="*/ 633413 h 1697831"/>
                <a:gd name="connsiteX2" fmla="*/ 1719263 w 1971675"/>
                <a:gd name="connsiteY2" fmla="*/ 504825 h 1697831"/>
                <a:gd name="connsiteX3" fmla="*/ 1788319 w 1971675"/>
                <a:gd name="connsiteY3" fmla="*/ 423863 h 1697831"/>
                <a:gd name="connsiteX4" fmla="*/ 1857375 w 1971675"/>
                <a:gd name="connsiteY4" fmla="*/ 381000 h 1697831"/>
                <a:gd name="connsiteX5" fmla="*/ 1900238 w 1971675"/>
                <a:gd name="connsiteY5" fmla="*/ 369094 h 1697831"/>
                <a:gd name="connsiteX6" fmla="*/ 1931194 w 1971675"/>
                <a:gd name="connsiteY6" fmla="*/ 350044 h 1697831"/>
                <a:gd name="connsiteX7" fmla="*/ 1955007 w 1971675"/>
                <a:gd name="connsiteY7" fmla="*/ 328613 h 1697831"/>
                <a:gd name="connsiteX8" fmla="*/ 1969294 w 1971675"/>
                <a:gd name="connsiteY8" fmla="*/ 307181 h 1697831"/>
                <a:gd name="connsiteX9" fmla="*/ 1971675 w 1971675"/>
                <a:gd name="connsiteY9" fmla="*/ 288131 h 1697831"/>
                <a:gd name="connsiteX10" fmla="*/ 1964532 w 1971675"/>
                <a:gd name="connsiteY10" fmla="*/ 257175 h 1697831"/>
                <a:gd name="connsiteX11" fmla="*/ 1950244 w 1971675"/>
                <a:gd name="connsiteY11" fmla="*/ 226219 h 1697831"/>
                <a:gd name="connsiteX12" fmla="*/ 1926432 w 1971675"/>
                <a:gd name="connsiteY12" fmla="*/ 195263 h 1697831"/>
                <a:gd name="connsiteX13" fmla="*/ 1888332 w 1971675"/>
                <a:gd name="connsiteY13" fmla="*/ 161925 h 1697831"/>
                <a:gd name="connsiteX14" fmla="*/ 1831182 w 1971675"/>
                <a:gd name="connsiteY14" fmla="*/ 123825 h 1697831"/>
                <a:gd name="connsiteX15" fmla="*/ 1754982 w 1971675"/>
                <a:gd name="connsiteY15" fmla="*/ 78581 h 1697831"/>
                <a:gd name="connsiteX16" fmla="*/ 1683544 w 1971675"/>
                <a:gd name="connsiteY16" fmla="*/ 45244 h 1697831"/>
                <a:gd name="connsiteX17" fmla="*/ 1609725 w 1971675"/>
                <a:gd name="connsiteY17" fmla="*/ 19050 h 1697831"/>
                <a:gd name="connsiteX18" fmla="*/ 1552575 w 1971675"/>
                <a:gd name="connsiteY18" fmla="*/ 4763 h 1697831"/>
                <a:gd name="connsiteX19" fmla="*/ 1500188 w 1971675"/>
                <a:gd name="connsiteY19" fmla="*/ 0 h 1697831"/>
                <a:gd name="connsiteX20" fmla="*/ 1464469 w 1971675"/>
                <a:gd name="connsiteY20" fmla="*/ 0 h 1697831"/>
                <a:gd name="connsiteX21" fmla="*/ 1428750 w 1971675"/>
                <a:gd name="connsiteY21" fmla="*/ 4763 h 1697831"/>
                <a:gd name="connsiteX22" fmla="*/ 1416844 w 1971675"/>
                <a:gd name="connsiteY22" fmla="*/ 14288 h 1697831"/>
                <a:gd name="connsiteX23" fmla="*/ 1419225 w 1971675"/>
                <a:gd name="connsiteY23" fmla="*/ 28575 h 1697831"/>
                <a:gd name="connsiteX24" fmla="*/ 1433513 w 1971675"/>
                <a:gd name="connsiteY24" fmla="*/ 50006 h 1697831"/>
                <a:gd name="connsiteX25" fmla="*/ 1457325 w 1971675"/>
                <a:gd name="connsiteY25" fmla="*/ 69056 h 1697831"/>
                <a:gd name="connsiteX26" fmla="*/ 1471613 w 1971675"/>
                <a:gd name="connsiteY26" fmla="*/ 83344 h 1697831"/>
                <a:gd name="connsiteX27" fmla="*/ 1483519 w 1971675"/>
                <a:gd name="connsiteY27" fmla="*/ 100013 h 1697831"/>
                <a:gd name="connsiteX28" fmla="*/ 1490663 w 1971675"/>
                <a:gd name="connsiteY28" fmla="*/ 121444 h 1697831"/>
                <a:gd name="connsiteX29" fmla="*/ 1495425 w 1971675"/>
                <a:gd name="connsiteY29" fmla="*/ 142875 h 1697831"/>
                <a:gd name="connsiteX30" fmla="*/ 1497807 w 1971675"/>
                <a:gd name="connsiteY30" fmla="*/ 176213 h 1697831"/>
                <a:gd name="connsiteX31" fmla="*/ 1495425 w 1971675"/>
                <a:gd name="connsiteY31" fmla="*/ 216694 h 1697831"/>
                <a:gd name="connsiteX32" fmla="*/ 1488282 w 1971675"/>
                <a:gd name="connsiteY32" fmla="*/ 259556 h 1697831"/>
                <a:gd name="connsiteX33" fmla="*/ 1469232 w 1971675"/>
                <a:gd name="connsiteY33" fmla="*/ 314325 h 1697831"/>
                <a:gd name="connsiteX34" fmla="*/ 1440657 w 1971675"/>
                <a:gd name="connsiteY34" fmla="*/ 376238 h 1697831"/>
                <a:gd name="connsiteX35" fmla="*/ 1412082 w 1971675"/>
                <a:gd name="connsiteY35" fmla="*/ 428625 h 1697831"/>
                <a:gd name="connsiteX36" fmla="*/ 1352550 w 1971675"/>
                <a:gd name="connsiteY36" fmla="*/ 519113 h 1697831"/>
                <a:gd name="connsiteX37" fmla="*/ 1281113 w 1971675"/>
                <a:gd name="connsiteY37" fmla="*/ 611981 h 1697831"/>
                <a:gd name="connsiteX38" fmla="*/ 1193007 w 1971675"/>
                <a:gd name="connsiteY38" fmla="*/ 719138 h 1697831"/>
                <a:gd name="connsiteX39" fmla="*/ 1071563 w 1971675"/>
                <a:gd name="connsiteY39" fmla="*/ 852488 h 1697831"/>
                <a:gd name="connsiteX40" fmla="*/ 923925 w 1971675"/>
                <a:gd name="connsiteY40" fmla="*/ 1000125 h 1697831"/>
                <a:gd name="connsiteX41" fmla="*/ 771525 w 1971675"/>
                <a:gd name="connsiteY41" fmla="*/ 1133475 h 1697831"/>
                <a:gd name="connsiteX42" fmla="*/ 661988 w 1971675"/>
                <a:gd name="connsiteY42" fmla="*/ 1223963 h 1697831"/>
                <a:gd name="connsiteX43" fmla="*/ 521494 w 1971675"/>
                <a:gd name="connsiteY43" fmla="*/ 1328738 h 1697831"/>
                <a:gd name="connsiteX44" fmla="*/ 371475 w 1971675"/>
                <a:gd name="connsiteY44" fmla="*/ 1428750 h 1697831"/>
                <a:gd name="connsiteX45" fmla="*/ 240507 w 1971675"/>
                <a:gd name="connsiteY45" fmla="*/ 1509713 h 1697831"/>
                <a:gd name="connsiteX46" fmla="*/ 142875 w 1971675"/>
                <a:gd name="connsiteY46" fmla="*/ 1566863 h 1697831"/>
                <a:gd name="connsiteX47" fmla="*/ 40482 w 1971675"/>
                <a:gd name="connsiteY47" fmla="*/ 1621631 h 1697831"/>
                <a:gd name="connsiteX48" fmla="*/ 11907 w 1971675"/>
                <a:gd name="connsiteY48" fmla="*/ 1640681 h 1697831"/>
                <a:gd name="connsiteX49" fmla="*/ 0 w 1971675"/>
                <a:gd name="connsiteY49" fmla="*/ 1657350 h 1697831"/>
                <a:gd name="connsiteX50" fmla="*/ 0 w 1971675"/>
                <a:gd name="connsiteY50" fmla="*/ 1671638 h 1697831"/>
                <a:gd name="connsiteX51" fmla="*/ 2382 w 1971675"/>
                <a:gd name="connsiteY51" fmla="*/ 1681163 h 1697831"/>
                <a:gd name="connsiteX52" fmla="*/ 7144 w 1971675"/>
                <a:gd name="connsiteY52" fmla="*/ 1688306 h 1697831"/>
                <a:gd name="connsiteX53" fmla="*/ 19050 w 1971675"/>
                <a:gd name="connsiteY53" fmla="*/ 1695450 h 1697831"/>
                <a:gd name="connsiteX54" fmla="*/ 35719 w 1971675"/>
                <a:gd name="connsiteY54" fmla="*/ 1697831 h 1697831"/>
                <a:gd name="connsiteX55" fmla="*/ 54769 w 1971675"/>
                <a:gd name="connsiteY55" fmla="*/ 1695450 h 1697831"/>
                <a:gd name="connsiteX56" fmla="*/ 157163 w 1971675"/>
                <a:gd name="connsiteY56" fmla="*/ 1662113 h 1697831"/>
                <a:gd name="connsiteX57" fmla="*/ 328613 w 1971675"/>
                <a:gd name="connsiteY57" fmla="*/ 1593056 h 1697831"/>
                <a:gd name="connsiteX58" fmla="*/ 466725 w 1971675"/>
                <a:gd name="connsiteY58" fmla="*/ 1531144 h 1697831"/>
                <a:gd name="connsiteX59" fmla="*/ 611982 w 1971675"/>
                <a:gd name="connsiteY59" fmla="*/ 1454944 h 1697831"/>
                <a:gd name="connsiteX60" fmla="*/ 757238 w 1971675"/>
                <a:gd name="connsiteY60" fmla="*/ 1364456 h 1697831"/>
                <a:gd name="connsiteX61" fmla="*/ 921544 w 1971675"/>
                <a:gd name="connsiteY61" fmla="*/ 1252538 h 1697831"/>
                <a:gd name="connsiteX62" fmla="*/ 1073944 w 1971675"/>
                <a:gd name="connsiteY62" fmla="*/ 1135856 h 1697831"/>
                <a:gd name="connsiteX63" fmla="*/ 1200150 w 1971675"/>
                <a:gd name="connsiteY63" fmla="*/ 1033463 h 1697831"/>
                <a:gd name="connsiteX64" fmla="*/ 1402557 w 1971675"/>
                <a:gd name="connsiteY64" fmla="*/ 842963 h 1697831"/>
                <a:gd name="connsiteX65" fmla="*/ 1485900 w 1971675"/>
                <a:gd name="connsiteY65" fmla="*/ 759619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971675" h="1697831">
                  <a:moveTo>
                    <a:pt x="1485900" y="759619"/>
                  </a:moveTo>
                  <a:lnTo>
                    <a:pt x="1604963" y="633413"/>
                  </a:lnTo>
                  <a:lnTo>
                    <a:pt x="1719263" y="504825"/>
                  </a:lnTo>
                  <a:lnTo>
                    <a:pt x="1788319" y="423863"/>
                  </a:lnTo>
                  <a:lnTo>
                    <a:pt x="1857375" y="381000"/>
                  </a:lnTo>
                  <a:lnTo>
                    <a:pt x="1900238" y="369094"/>
                  </a:lnTo>
                  <a:lnTo>
                    <a:pt x="1931194" y="350044"/>
                  </a:lnTo>
                  <a:lnTo>
                    <a:pt x="1955007" y="328613"/>
                  </a:lnTo>
                  <a:lnTo>
                    <a:pt x="1969294" y="307181"/>
                  </a:lnTo>
                  <a:lnTo>
                    <a:pt x="1971675" y="288131"/>
                  </a:lnTo>
                  <a:lnTo>
                    <a:pt x="1964532" y="257175"/>
                  </a:lnTo>
                  <a:lnTo>
                    <a:pt x="1950244" y="226219"/>
                  </a:lnTo>
                  <a:lnTo>
                    <a:pt x="1926432" y="195263"/>
                  </a:lnTo>
                  <a:lnTo>
                    <a:pt x="1888332" y="161925"/>
                  </a:lnTo>
                  <a:lnTo>
                    <a:pt x="1831182" y="123825"/>
                  </a:lnTo>
                  <a:lnTo>
                    <a:pt x="1754982" y="78581"/>
                  </a:lnTo>
                  <a:lnTo>
                    <a:pt x="1683544" y="45244"/>
                  </a:lnTo>
                  <a:lnTo>
                    <a:pt x="1609725" y="19050"/>
                  </a:lnTo>
                  <a:lnTo>
                    <a:pt x="1552575" y="4763"/>
                  </a:lnTo>
                  <a:lnTo>
                    <a:pt x="1500188" y="0"/>
                  </a:lnTo>
                  <a:lnTo>
                    <a:pt x="1464469" y="0"/>
                  </a:lnTo>
                  <a:lnTo>
                    <a:pt x="1428750" y="4763"/>
                  </a:lnTo>
                  <a:lnTo>
                    <a:pt x="1416844" y="14288"/>
                  </a:lnTo>
                  <a:lnTo>
                    <a:pt x="1419225" y="28575"/>
                  </a:lnTo>
                  <a:lnTo>
                    <a:pt x="1433513" y="50006"/>
                  </a:lnTo>
                  <a:lnTo>
                    <a:pt x="1457325" y="69056"/>
                  </a:lnTo>
                  <a:lnTo>
                    <a:pt x="1471613" y="83344"/>
                  </a:lnTo>
                  <a:lnTo>
                    <a:pt x="1483519" y="100013"/>
                  </a:lnTo>
                  <a:lnTo>
                    <a:pt x="1490663" y="121444"/>
                  </a:lnTo>
                  <a:lnTo>
                    <a:pt x="1495425" y="142875"/>
                  </a:lnTo>
                  <a:lnTo>
                    <a:pt x="1497807" y="176213"/>
                  </a:lnTo>
                  <a:lnTo>
                    <a:pt x="1495425" y="216694"/>
                  </a:lnTo>
                  <a:lnTo>
                    <a:pt x="1488282" y="259556"/>
                  </a:lnTo>
                  <a:lnTo>
                    <a:pt x="1469232" y="314325"/>
                  </a:lnTo>
                  <a:lnTo>
                    <a:pt x="1440657" y="376238"/>
                  </a:lnTo>
                  <a:lnTo>
                    <a:pt x="1412082" y="428625"/>
                  </a:lnTo>
                  <a:lnTo>
                    <a:pt x="1352550" y="519113"/>
                  </a:lnTo>
                  <a:lnTo>
                    <a:pt x="1281113" y="611981"/>
                  </a:lnTo>
                  <a:lnTo>
                    <a:pt x="1193007" y="719138"/>
                  </a:lnTo>
                  <a:lnTo>
                    <a:pt x="1071563" y="852488"/>
                  </a:lnTo>
                  <a:lnTo>
                    <a:pt x="923925" y="1000125"/>
                  </a:lnTo>
                  <a:lnTo>
                    <a:pt x="771525" y="1133475"/>
                  </a:lnTo>
                  <a:lnTo>
                    <a:pt x="661988" y="1223963"/>
                  </a:lnTo>
                  <a:lnTo>
                    <a:pt x="521494" y="1328738"/>
                  </a:lnTo>
                  <a:lnTo>
                    <a:pt x="371475" y="1428750"/>
                  </a:lnTo>
                  <a:lnTo>
                    <a:pt x="240507" y="1509713"/>
                  </a:lnTo>
                  <a:lnTo>
                    <a:pt x="142875" y="1566863"/>
                  </a:lnTo>
                  <a:lnTo>
                    <a:pt x="40482" y="1621631"/>
                  </a:lnTo>
                  <a:lnTo>
                    <a:pt x="11907" y="1640681"/>
                  </a:lnTo>
                  <a:lnTo>
                    <a:pt x="0" y="1657350"/>
                  </a:lnTo>
                  <a:lnTo>
                    <a:pt x="0" y="1671638"/>
                  </a:lnTo>
                  <a:lnTo>
                    <a:pt x="2382" y="1681163"/>
                  </a:lnTo>
                  <a:lnTo>
                    <a:pt x="7144" y="1688306"/>
                  </a:lnTo>
                  <a:lnTo>
                    <a:pt x="19050" y="1695450"/>
                  </a:lnTo>
                  <a:lnTo>
                    <a:pt x="35719" y="1697831"/>
                  </a:lnTo>
                  <a:lnTo>
                    <a:pt x="54769" y="1695450"/>
                  </a:lnTo>
                  <a:lnTo>
                    <a:pt x="157163" y="1662113"/>
                  </a:lnTo>
                  <a:lnTo>
                    <a:pt x="328613" y="1593056"/>
                  </a:lnTo>
                  <a:lnTo>
                    <a:pt x="466725" y="1531144"/>
                  </a:lnTo>
                  <a:lnTo>
                    <a:pt x="611982" y="1454944"/>
                  </a:lnTo>
                  <a:lnTo>
                    <a:pt x="757238" y="1364456"/>
                  </a:lnTo>
                  <a:lnTo>
                    <a:pt x="921544" y="1252538"/>
                  </a:lnTo>
                  <a:lnTo>
                    <a:pt x="1073944" y="1135856"/>
                  </a:lnTo>
                  <a:lnTo>
                    <a:pt x="1200150" y="1033463"/>
                  </a:lnTo>
                  <a:lnTo>
                    <a:pt x="1402557" y="842963"/>
                  </a:lnTo>
                  <a:lnTo>
                    <a:pt x="1485900" y="759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890C5EB9-B6A2-428F-849C-40A2698DDA8D}"/>
                </a:ext>
              </a:extLst>
            </p:cNvPr>
            <p:cNvSpPr/>
            <p:nvPr/>
          </p:nvSpPr>
          <p:spPr>
            <a:xfrm>
              <a:off x="4291013" y="4343400"/>
              <a:ext cx="612775" cy="1535113"/>
            </a:xfrm>
            <a:custGeom>
              <a:avLst/>
              <a:gdLst>
                <a:gd name="connsiteX0" fmla="*/ 476250 w 611981"/>
                <a:gd name="connsiteY0" fmla="*/ 445294 h 1535906"/>
                <a:gd name="connsiteX1" fmla="*/ 450056 w 611981"/>
                <a:gd name="connsiteY1" fmla="*/ 242888 h 1535906"/>
                <a:gd name="connsiteX2" fmla="*/ 407193 w 611981"/>
                <a:gd name="connsiteY2" fmla="*/ 111919 h 1535906"/>
                <a:gd name="connsiteX3" fmla="*/ 338137 w 611981"/>
                <a:gd name="connsiteY3" fmla="*/ 80963 h 1535906"/>
                <a:gd name="connsiteX4" fmla="*/ 269081 w 611981"/>
                <a:gd name="connsiteY4" fmla="*/ 54769 h 1535906"/>
                <a:gd name="connsiteX5" fmla="*/ 200025 w 611981"/>
                <a:gd name="connsiteY5" fmla="*/ 30956 h 1535906"/>
                <a:gd name="connsiteX6" fmla="*/ 119062 w 611981"/>
                <a:gd name="connsiteY6" fmla="*/ 7144 h 1535906"/>
                <a:gd name="connsiteX7" fmla="*/ 52387 w 611981"/>
                <a:gd name="connsiteY7" fmla="*/ 0 h 1535906"/>
                <a:gd name="connsiteX8" fmla="*/ 19050 w 611981"/>
                <a:gd name="connsiteY8" fmla="*/ 4763 h 1535906"/>
                <a:gd name="connsiteX9" fmla="*/ 4762 w 611981"/>
                <a:gd name="connsiteY9" fmla="*/ 14288 h 1535906"/>
                <a:gd name="connsiteX10" fmla="*/ 0 w 611981"/>
                <a:gd name="connsiteY10" fmla="*/ 30956 h 1535906"/>
                <a:gd name="connsiteX11" fmla="*/ 2381 w 611981"/>
                <a:gd name="connsiteY11" fmla="*/ 59531 h 1535906"/>
                <a:gd name="connsiteX12" fmla="*/ 11906 w 611981"/>
                <a:gd name="connsiteY12" fmla="*/ 71438 h 1535906"/>
                <a:gd name="connsiteX13" fmla="*/ 45243 w 611981"/>
                <a:gd name="connsiteY13" fmla="*/ 97631 h 1535906"/>
                <a:gd name="connsiteX14" fmla="*/ 80962 w 611981"/>
                <a:gd name="connsiteY14" fmla="*/ 126206 h 1535906"/>
                <a:gd name="connsiteX15" fmla="*/ 123825 w 611981"/>
                <a:gd name="connsiteY15" fmla="*/ 169069 h 1535906"/>
                <a:gd name="connsiteX16" fmla="*/ 159543 w 611981"/>
                <a:gd name="connsiteY16" fmla="*/ 219075 h 1535906"/>
                <a:gd name="connsiteX17" fmla="*/ 178593 w 611981"/>
                <a:gd name="connsiteY17" fmla="*/ 266700 h 1535906"/>
                <a:gd name="connsiteX18" fmla="*/ 188118 w 611981"/>
                <a:gd name="connsiteY18" fmla="*/ 311944 h 1535906"/>
                <a:gd name="connsiteX19" fmla="*/ 245268 w 611981"/>
                <a:gd name="connsiteY19" fmla="*/ 638175 h 1535906"/>
                <a:gd name="connsiteX20" fmla="*/ 302418 w 611981"/>
                <a:gd name="connsiteY20" fmla="*/ 971550 h 1535906"/>
                <a:gd name="connsiteX21" fmla="*/ 323850 w 611981"/>
                <a:gd name="connsiteY21" fmla="*/ 1100138 h 1535906"/>
                <a:gd name="connsiteX22" fmla="*/ 328612 w 611981"/>
                <a:gd name="connsiteY22" fmla="*/ 1140619 h 1535906"/>
                <a:gd name="connsiteX23" fmla="*/ 330993 w 611981"/>
                <a:gd name="connsiteY23" fmla="*/ 1185863 h 1535906"/>
                <a:gd name="connsiteX24" fmla="*/ 328612 w 611981"/>
                <a:gd name="connsiteY24" fmla="*/ 1228725 h 1535906"/>
                <a:gd name="connsiteX25" fmla="*/ 323850 w 611981"/>
                <a:gd name="connsiteY25" fmla="*/ 1269206 h 1535906"/>
                <a:gd name="connsiteX26" fmla="*/ 321468 w 611981"/>
                <a:gd name="connsiteY26" fmla="*/ 1288256 h 1535906"/>
                <a:gd name="connsiteX27" fmla="*/ 340518 w 611981"/>
                <a:gd name="connsiteY27" fmla="*/ 1335881 h 1535906"/>
                <a:gd name="connsiteX28" fmla="*/ 378618 w 611981"/>
                <a:gd name="connsiteY28" fmla="*/ 1404938 h 1535906"/>
                <a:gd name="connsiteX29" fmla="*/ 414337 w 611981"/>
                <a:gd name="connsiteY29" fmla="*/ 1457325 h 1535906"/>
                <a:gd name="connsiteX30" fmla="*/ 452437 w 611981"/>
                <a:gd name="connsiteY30" fmla="*/ 1500188 h 1535906"/>
                <a:gd name="connsiteX31" fmla="*/ 483393 w 611981"/>
                <a:gd name="connsiteY31" fmla="*/ 1524000 h 1535906"/>
                <a:gd name="connsiteX32" fmla="*/ 504825 w 611981"/>
                <a:gd name="connsiteY32" fmla="*/ 1533525 h 1535906"/>
                <a:gd name="connsiteX33" fmla="*/ 526256 w 611981"/>
                <a:gd name="connsiteY33" fmla="*/ 1535906 h 1535906"/>
                <a:gd name="connsiteX34" fmla="*/ 552450 w 611981"/>
                <a:gd name="connsiteY34" fmla="*/ 1528763 h 1535906"/>
                <a:gd name="connsiteX35" fmla="*/ 571500 w 611981"/>
                <a:gd name="connsiteY35" fmla="*/ 1512094 h 1535906"/>
                <a:gd name="connsiteX36" fmla="*/ 583406 w 611981"/>
                <a:gd name="connsiteY36" fmla="*/ 1488281 h 1535906"/>
                <a:gd name="connsiteX37" fmla="*/ 590550 w 611981"/>
                <a:gd name="connsiteY37" fmla="*/ 1462088 h 1535906"/>
                <a:gd name="connsiteX38" fmla="*/ 602456 w 611981"/>
                <a:gd name="connsiteY38" fmla="*/ 1390650 h 1535906"/>
                <a:gd name="connsiteX39" fmla="*/ 611981 w 611981"/>
                <a:gd name="connsiteY39" fmla="*/ 1319213 h 1535906"/>
                <a:gd name="connsiteX40" fmla="*/ 569118 w 611981"/>
                <a:gd name="connsiteY40" fmla="*/ 1185863 h 1535906"/>
                <a:gd name="connsiteX41" fmla="*/ 542925 w 611981"/>
                <a:gd name="connsiteY41" fmla="*/ 971550 h 1535906"/>
                <a:gd name="connsiteX42" fmla="*/ 500062 w 611981"/>
                <a:gd name="connsiteY42" fmla="*/ 635794 h 1535906"/>
                <a:gd name="connsiteX43" fmla="*/ 476250 w 611981"/>
                <a:gd name="connsiteY43" fmla="*/ 445294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1981" h="1535906">
                  <a:moveTo>
                    <a:pt x="476250" y="445294"/>
                  </a:moveTo>
                  <a:lnTo>
                    <a:pt x="450056" y="242888"/>
                  </a:lnTo>
                  <a:lnTo>
                    <a:pt x="407193" y="111919"/>
                  </a:lnTo>
                  <a:lnTo>
                    <a:pt x="338137" y="80963"/>
                  </a:lnTo>
                  <a:lnTo>
                    <a:pt x="269081" y="54769"/>
                  </a:lnTo>
                  <a:lnTo>
                    <a:pt x="200025" y="30956"/>
                  </a:lnTo>
                  <a:lnTo>
                    <a:pt x="119062" y="7144"/>
                  </a:lnTo>
                  <a:lnTo>
                    <a:pt x="52387" y="0"/>
                  </a:lnTo>
                  <a:lnTo>
                    <a:pt x="19050" y="4763"/>
                  </a:lnTo>
                  <a:lnTo>
                    <a:pt x="4762" y="14288"/>
                  </a:lnTo>
                  <a:lnTo>
                    <a:pt x="0" y="30956"/>
                  </a:lnTo>
                  <a:lnTo>
                    <a:pt x="2381" y="59531"/>
                  </a:lnTo>
                  <a:lnTo>
                    <a:pt x="11906" y="71438"/>
                  </a:lnTo>
                  <a:lnTo>
                    <a:pt x="45243" y="97631"/>
                  </a:lnTo>
                  <a:lnTo>
                    <a:pt x="80962" y="126206"/>
                  </a:lnTo>
                  <a:lnTo>
                    <a:pt x="123825" y="169069"/>
                  </a:lnTo>
                  <a:lnTo>
                    <a:pt x="159543" y="219075"/>
                  </a:lnTo>
                  <a:lnTo>
                    <a:pt x="178593" y="266700"/>
                  </a:lnTo>
                  <a:lnTo>
                    <a:pt x="188118" y="311944"/>
                  </a:lnTo>
                  <a:lnTo>
                    <a:pt x="245268" y="638175"/>
                  </a:lnTo>
                  <a:lnTo>
                    <a:pt x="302418" y="971550"/>
                  </a:lnTo>
                  <a:lnTo>
                    <a:pt x="323850" y="1100138"/>
                  </a:lnTo>
                  <a:lnTo>
                    <a:pt x="328612" y="1140619"/>
                  </a:lnTo>
                  <a:lnTo>
                    <a:pt x="330993" y="1185863"/>
                  </a:lnTo>
                  <a:lnTo>
                    <a:pt x="328612" y="1228725"/>
                  </a:lnTo>
                  <a:lnTo>
                    <a:pt x="323850" y="1269206"/>
                  </a:lnTo>
                  <a:lnTo>
                    <a:pt x="321468" y="1288256"/>
                  </a:lnTo>
                  <a:lnTo>
                    <a:pt x="340518" y="1335881"/>
                  </a:lnTo>
                  <a:lnTo>
                    <a:pt x="378618" y="1404938"/>
                  </a:lnTo>
                  <a:lnTo>
                    <a:pt x="414337" y="1457325"/>
                  </a:lnTo>
                  <a:lnTo>
                    <a:pt x="452437" y="1500188"/>
                  </a:lnTo>
                  <a:lnTo>
                    <a:pt x="483393" y="1524000"/>
                  </a:lnTo>
                  <a:lnTo>
                    <a:pt x="504825" y="1533525"/>
                  </a:lnTo>
                  <a:lnTo>
                    <a:pt x="526256" y="1535906"/>
                  </a:lnTo>
                  <a:lnTo>
                    <a:pt x="552450" y="1528763"/>
                  </a:lnTo>
                  <a:lnTo>
                    <a:pt x="571500" y="1512094"/>
                  </a:lnTo>
                  <a:lnTo>
                    <a:pt x="583406" y="1488281"/>
                  </a:lnTo>
                  <a:lnTo>
                    <a:pt x="590550" y="1462088"/>
                  </a:lnTo>
                  <a:lnTo>
                    <a:pt x="602456" y="1390650"/>
                  </a:lnTo>
                  <a:lnTo>
                    <a:pt x="611981" y="1319213"/>
                  </a:lnTo>
                  <a:lnTo>
                    <a:pt x="569118" y="1185863"/>
                  </a:lnTo>
                  <a:lnTo>
                    <a:pt x="542925" y="971550"/>
                  </a:lnTo>
                  <a:lnTo>
                    <a:pt x="500062" y="635794"/>
                  </a:lnTo>
                  <a:lnTo>
                    <a:pt x="47625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7">
              <a:extLst>
                <a:ext uri="{FF2B5EF4-FFF2-40B4-BE49-F238E27FC236}">
                  <a16:creationId xmlns:a16="http://schemas.microsoft.com/office/drawing/2014/main" id="{CB981A1E-FCB7-40A4-BB04-534211B7EEE6}"/>
                </a:ext>
              </a:extLst>
            </p:cNvPr>
            <p:cNvSpPr/>
            <p:nvPr/>
          </p:nvSpPr>
          <p:spPr>
            <a:xfrm>
              <a:off x="2613025" y="3848100"/>
              <a:ext cx="1060450" cy="2016125"/>
            </a:xfrm>
            <a:custGeom>
              <a:avLst/>
              <a:gdLst>
                <a:gd name="connsiteX0" fmla="*/ 520627 w 1059753"/>
                <a:gd name="connsiteY0" fmla="*/ 872115 h 2016437"/>
                <a:gd name="connsiteX1" fmla="*/ 417558 w 1059753"/>
                <a:gd name="connsiteY1" fmla="*/ 1049181 h 2016437"/>
                <a:gd name="connsiteX2" fmla="*/ 322419 w 1059753"/>
                <a:gd name="connsiteY2" fmla="*/ 1194534 h 2016437"/>
                <a:gd name="connsiteX3" fmla="*/ 245778 w 1059753"/>
                <a:gd name="connsiteY3" fmla="*/ 1305530 h 2016437"/>
                <a:gd name="connsiteX4" fmla="*/ 158567 w 1059753"/>
                <a:gd name="connsiteY4" fmla="*/ 1424455 h 2016437"/>
                <a:gd name="connsiteX5" fmla="*/ 134782 w 1059753"/>
                <a:gd name="connsiteY5" fmla="*/ 1448240 h 2016437"/>
                <a:gd name="connsiteX6" fmla="*/ 116282 w 1059753"/>
                <a:gd name="connsiteY6" fmla="*/ 1458811 h 2016437"/>
                <a:gd name="connsiteX7" fmla="*/ 95140 w 1059753"/>
                <a:gd name="connsiteY7" fmla="*/ 1464097 h 2016437"/>
                <a:gd name="connsiteX8" fmla="*/ 79283 w 1059753"/>
                <a:gd name="connsiteY8" fmla="*/ 1461454 h 2016437"/>
                <a:gd name="connsiteX9" fmla="*/ 50213 w 1059753"/>
                <a:gd name="connsiteY9" fmla="*/ 1450883 h 2016437"/>
                <a:gd name="connsiteX10" fmla="*/ 0 w 1059753"/>
                <a:gd name="connsiteY10" fmla="*/ 1405956 h 2016437"/>
                <a:gd name="connsiteX11" fmla="*/ 266920 w 1059753"/>
                <a:gd name="connsiteY11" fmla="*/ 2016437 h 2016437"/>
                <a:gd name="connsiteX12" fmla="*/ 277491 w 1059753"/>
                <a:gd name="connsiteY12" fmla="*/ 1947725 h 2016437"/>
                <a:gd name="connsiteX13" fmla="*/ 288062 w 1059753"/>
                <a:gd name="connsiteY13" fmla="*/ 1905440 h 2016437"/>
                <a:gd name="connsiteX14" fmla="*/ 311847 w 1059753"/>
                <a:gd name="connsiteY14" fmla="*/ 1831443 h 2016437"/>
                <a:gd name="connsiteX15" fmla="*/ 348846 w 1059753"/>
                <a:gd name="connsiteY15" fmla="*/ 1738945 h 2016437"/>
                <a:gd name="connsiteX16" fmla="*/ 401702 w 1059753"/>
                <a:gd name="connsiteY16" fmla="*/ 1617378 h 2016437"/>
                <a:gd name="connsiteX17" fmla="*/ 454557 w 1059753"/>
                <a:gd name="connsiteY17" fmla="*/ 1506381 h 2016437"/>
                <a:gd name="connsiteX18" fmla="*/ 470414 w 1059753"/>
                <a:gd name="connsiteY18" fmla="*/ 1472025 h 2016437"/>
                <a:gd name="connsiteX19" fmla="*/ 515341 w 1059753"/>
                <a:gd name="connsiteY19" fmla="*/ 1384814 h 2016437"/>
                <a:gd name="connsiteX20" fmla="*/ 584053 w 1059753"/>
                <a:gd name="connsiteY20" fmla="*/ 1228890 h 2016437"/>
                <a:gd name="connsiteX21" fmla="*/ 665979 w 1059753"/>
                <a:gd name="connsiteY21" fmla="*/ 1038610 h 2016437"/>
                <a:gd name="connsiteX22" fmla="*/ 753191 w 1059753"/>
                <a:gd name="connsiteY22" fmla="*/ 832474 h 2016437"/>
                <a:gd name="connsiteX23" fmla="*/ 837760 w 1059753"/>
                <a:gd name="connsiteY23" fmla="*/ 626337 h 2016437"/>
                <a:gd name="connsiteX24" fmla="*/ 924971 w 1059753"/>
                <a:gd name="connsiteY24" fmla="*/ 409630 h 2016437"/>
                <a:gd name="connsiteX25" fmla="*/ 1030682 w 1059753"/>
                <a:gd name="connsiteY25" fmla="*/ 129496 h 2016437"/>
                <a:gd name="connsiteX26" fmla="*/ 1057110 w 1059753"/>
                <a:gd name="connsiteY26" fmla="*/ 55498 h 2016437"/>
                <a:gd name="connsiteX27" fmla="*/ 1059753 w 1059753"/>
                <a:gd name="connsiteY27" fmla="*/ 36999 h 2016437"/>
                <a:gd name="connsiteX28" fmla="*/ 1059753 w 1059753"/>
                <a:gd name="connsiteY28" fmla="*/ 26428 h 2016437"/>
                <a:gd name="connsiteX29" fmla="*/ 1057110 w 1059753"/>
                <a:gd name="connsiteY29" fmla="*/ 10571 h 2016437"/>
                <a:gd name="connsiteX30" fmla="*/ 1051824 w 1059753"/>
                <a:gd name="connsiteY30" fmla="*/ 2643 h 2016437"/>
                <a:gd name="connsiteX31" fmla="*/ 1041253 w 1059753"/>
                <a:gd name="connsiteY31" fmla="*/ 0 h 2016437"/>
                <a:gd name="connsiteX32" fmla="*/ 1025397 w 1059753"/>
                <a:gd name="connsiteY32" fmla="*/ 2643 h 2016437"/>
                <a:gd name="connsiteX33" fmla="*/ 1006897 w 1059753"/>
                <a:gd name="connsiteY33" fmla="*/ 13214 h 2016437"/>
                <a:gd name="connsiteX34" fmla="*/ 991041 w 1059753"/>
                <a:gd name="connsiteY34" fmla="*/ 29070 h 2016437"/>
                <a:gd name="connsiteX35" fmla="*/ 946113 w 1059753"/>
                <a:gd name="connsiteY35" fmla="*/ 108354 h 2016437"/>
                <a:gd name="connsiteX36" fmla="*/ 853616 w 1059753"/>
                <a:gd name="connsiteY36" fmla="*/ 274848 h 2016437"/>
                <a:gd name="connsiteX37" fmla="*/ 763762 w 1059753"/>
                <a:gd name="connsiteY37" fmla="*/ 436058 h 2016437"/>
                <a:gd name="connsiteX38" fmla="*/ 650123 w 1059753"/>
                <a:gd name="connsiteY38" fmla="*/ 639551 h 2016437"/>
                <a:gd name="connsiteX39" fmla="*/ 520627 w 1059753"/>
                <a:gd name="connsiteY39" fmla="*/ 872115 h 201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753" h="2016437">
                  <a:moveTo>
                    <a:pt x="520627" y="872115"/>
                  </a:moveTo>
                  <a:lnTo>
                    <a:pt x="417558" y="1049181"/>
                  </a:lnTo>
                  <a:lnTo>
                    <a:pt x="322419" y="1194534"/>
                  </a:lnTo>
                  <a:lnTo>
                    <a:pt x="245778" y="1305530"/>
                  </a:lnTo>
                  <a:lnTo>
                    <a:pt x="158567" y="1424455"/>
                  </a:lnTo>
                  <a:lnTo>
                    <a:pt x="134782" y="1448240"/>
                  </a:lnTo>
                  <a:lnTo>
                    <a:pt x="116282" y="1458811"/>
                  </a:lnTo>
                  <a:lnTo>
                    <a:pt x="95140" y="1464097"/>
                  </a:lnTo>
                  <a:lnTo>
                    <a:pt x="79283" y="1461454"/>
                  </a:lnTo>
                  <a:lnTo>
                    <a:pt x="50213" y="1450883"/>
                  </a:lnTo>
                  <a:lnTo>
                    <a:pt x="0" y="1405956"/>
                  </a:lnTo>
                  <a:lnTo>
                    <a:pt x="266920" y="2016437"/>
                  </a:lnTo>
                  <a:lnTo>
                    <a:pt x="277491" y="1947725"/>
                  </a:lnTo>
                  <a:lnTo>
                    <a:pt x="288062" y="1905440"/>
                  </a:lnTo>
                  <a:lnTo>
                    <a:pt x="311847" y="1831443"/>
                  </a:lnTo>
                  <a:lnTo>
                    <a:pt x="348846" y="1738945"/>
                  </a:lnTo>
                  <a:lnTo>
                    <a:pt x="401702" y="1617378"/>
                  </a:lnTo>
                  <a:lnTo>
                    <a:pt x="454557" y="1506381"/>
                  </a:lnTo>
                  <a:lnTo>
                    <a:pt x="470414" y="1472025"/>
                  </a:lnTo>
                  <a:lnTo>
                    <a:pt x="515341" y="1384814"/>
                  </a:lnTo>
                  <a:lnTo>
                    <a:pt x="584053" y="1228890"/>
                  </a:lnTo>
                  <a:lnTo>
                    <a:pt x="665979" y="1038610"/>
                  </a:lnTo>
                  <a:lnTo>
                    <a:pt x="753191" y="832474"/>
                  </a:lnTo>
                  <a:lnTo>
                    <a:pt x="837760" y="626337"/>
                  </a:lnTo>
                  <a:lnTo>
                    <a:pt x="924971" y="409630"/>
                  </a:lnTo>
                  <a:lnTo>
                    <a:pt x="1030682" y="129496"/>
                  </a:lnTo>
                  <a:lnTo>
                    <a:pt x="1057110" y="55498"/>
                  </a:lnTo>
                  <a:lnTo>
                    <a:pt x="1059753" y="36999"/>
                  </a:lnTo>
                  <a:lnTo>
                    <a:pt x="1059753" y="26428"/>
                  </a:lnTo>
                  <a:lnTo>
                    <a:pt x="1057110" y="10571"/>
                  </a:lnTo>
                  <a:lnTo>
                    <a:pt x="1051824" y="2643"/>
                  </a:lnTo>
                  <a:lnTo>
                    <a:pt x="1041253" y="0"/>
                  </a:lnTo>
                  <a:lnTo>
                    <a:pt x="1025397" y="2643"/>
                  </a:lnTo>
                  <a:lnTo>
                    <a:pt x="1006897" y="13214"/>
                  </a:lnTo>
                  <a:lnTo>
                    <a:pt x="991041" y="29070"/>
                  </a:lnTo>
                  <a:lnTo>
                    <a:pt x="946113" y="108354"/>
                  </a:lnTo>
                  <a:lnTo>
                    <a:pt x="853616" y="274848"/>
                  </a:lnTo>
                  <a:lnTo>
                    <a:pt x="763762" y="436058"/>
                  </a:lnTo>
                  <a:lnTo>
                    <a:pt x="650123" y="639551"/>
                  </a:lnTo>
                  <a:lnTo>
                    <a:pt x="520627" y="8721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45C732E8-328C-49F0-91DC-87EA8170A617}"/>
                </a:ext>
              </a:extLst>
            </p:cNvPr>
            <p:cNvSpPr/>
            <p:nvPr/>
          </p:nvSpPr>
          <p:spPr>
            <a:xfrm>
              <a:off x="5381625" y="2990850"/>
              <a:ext cx="2133600" cy="1333500"/>
            </a:xfrm>
            <a:custGeom>
              <a:avLst/>
              <a:gdLst>
                <a:gd name="connsiteX0" fmla="*/ 514350 w 2133600"/>
                <a:gd name="connsiteY0" fmla="*/ 509588 h 1333500"/>
                <a:gd name="connsiteX1" fmla="*/ 221456 w 2133600"/>
                <a:gd name="connsiteY1" fmla="*/ 245269 h 1333500"/>
                <a:gd name="connsiteX2" fmla="*/ 0 w 2133600"/>
                <a:gd name="connsiteY2" fmla="*/ 54769 h 1333500"/>
                <a:gd name="connsiteX3" fmla="*/ 100013 w 2133600"/>
                <a:gd name="connsiteY3" fmla="*/ 0 h 1333500"/>
                <a:gd name="connsiteX4" fmla="*/ 326231 w 2133600"/>
                <a:gd name="connsiteY4" fmla="*/ 138113 h 1333500"/>
                <a:gd name="connsiteX5" fmla="*/ 483394 w 2133600"/>
                <a:gd name="connsiteY5" fmla="*/ 235744 h 1333500"/>
                <a:gd name="connsiteX6" fmla="*/ 621506 w 2133600"/>
                <a:gd name="connsiteY6" fmla="*/ 326231 h 1333500"/>
                <a:gd name="connsiteX7" fmla="*/ 785813 w 2133600"/>
                <a:gd name="connsiteY7" fmla="*/ 433388 h 1333500"/>
                <a:gd name="connsiteX8" fmla="*/ 992981 w 2133600"/>
                <a:gd name="connsiteY8" fmla="*/ 576263 h 1333500"/>
                <a:gd name="connsiteX9" fmla="*/ 1152525 w 2133600"/>
                <a:gd name="connsiteY9" fmla="*/ 697706 h 1333500"/>
                <a:gd name="connsiteX10" fmla="*/ 1343025 w 2133600"/>
                <a:gd name="connsiteY10" fmla="*/ 831056 h 1333500"/>
                <a:gd name="connsiteX11" fmla="*/ 1528763 w 2133600"/>
                <a:gd name="connsiteY11" fmla="*/ 947738 h 1333500"/>
                <a:gd name="connsiteX12" fmla="*/ 1719263 w 2133600"/>
                <a:gd name="connsiteY12" fmla="*/ 1057275 h 1333500"/>
                <a:gd name="connsiteX13" fmla="*/ 1895475 w 2133600"/>
                <a:gd name="connsiteY13" fmla="*/ 1154906 h 1333500"/>
                <a:gd name="connsiteX14" fmla="*/ 2059781 w 2133600"/>
                <a:gd name="connsiteY14" fmla="*/ 1240631 h 1333500"/>
                <a:gd name="connsiteX15" fmla="*/ 2097881 w 2133600"/>
                <a:gd name="connsiteY15" fmla="*/ 1257300 h 1333500"/>
                <a:gd name="connsiteX16" fmla="*/ 2119313 w 2133600"/>
                <a:gd name="connsiteY16" fmla="*/ 1269206 h 1333500"/>
                <a:gd name="connsiteX17" fmla="*/ 2131219 w 2133600"/>
                <a:gd name="connsiteY17" fmla="*/ 1281113 h 1333500"/>
                <a:gd name="connsiteX18" fmla="*/ 2133600 w 2133600"/>
                <a:gd name="connsiteY18" fmla="*/ 1290638 h 1333500"/>
                <a:gd name="connsiteX19" fmla="*/ 2133600 w 2133600"/>
                <a:gd name="connsiteY19" fmla="*/ 1302544 h 1333500"/>
                <a:gd name="connsiteX20" fmla="*/ 2121694 w 2133600"/>
                <a:gd name="connsiteY20" fmla="*/ 1316831 h 1333500"/>
                <a:gd name="connsiteX21" fmla="*/ 2097881 w 2133600"/>
                <a:gd name="connsiteY21" fmla="*/ 1328738 h 1333500"/>
                <a:gd name="connsiteX22" fmla="*/ 2024063 w 2133600"/>
                <a:gd name="connsiteY22" fmla="*/ 1333500 h 1333500"/>
                <a:gd name="connsiteX23" fmla="*/ 1766888 w 2133600"/>
                <a:gd name="connsiteY23" fmla="*/ 1331119 h 1333500"/>
                <a:gd name="connsiteX24" fmla="*/ 1497806 w 2133600"/>
                <a:gd name="connsiteY24" fmla="*/ 1331119 h 1333500"/>
                <a:gd name="connsiteX25" fmla="*/ 1421606 w 2133600"/>
                <a:gd name="connsiteY25" fmla="*/ 1331119 h 1333500"/>
                <a:gd name="connsiteX26" fmla="*/ 1397794 w 2133600"/>
                <a:gd name="connsiteY26" fmla="*/ 1328738 h 1333500"/>
                <a:gd name="connsiteX27" fmla="*/ 1369219 w 2133600"/>
                <a:gd name="connsiteY27" fmla="*/ 1321594 h 1333500"/>
                <a:gd name="connsiteX28" fmla="*/ 1352550 w 2133600"/>
                <a:gd name="connsiteY28" fmla="*/ 1312069 h 1333500"/>
                <a:gd name="connsiteX29" fmla="*/ 1302544 w 2133600"/>
                <a:gd name="connsiteY29" fmla="*/ 1262063 h 1333500"/>
                <a:gd name="connsiteX30" fmla="*/ 1145381 w 2133600"/>
                <a:gd name="connsiteY30" fmla="*/ 1104900 h 1333500"/>
                <a:gd name="connsiteX31" fmla="*/ 1021556 w 2133600"/>
                <a:gd name="connsiteY31" fmla="*/ 985838 h 1333500"/>
                <a:gd name="connsiteX32" fmla="*/ 845344 w 2133600"/>
                <a:gd name="connsiteY32" fmla="*/ 816769 h 1333500"/>
                <a:gd name="connsiteX33" fmla="*/ 647700 w 2133600"/>
                <a:gd name="connsiteY33" fmla="*/ 631031 h 1333500"/>
                <a:gd name="connsiteX34" fmla="*/ 514350 w 2133600"/>
                <a:gd name="connsiteY34" fmla="*/ 509588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33600" h="1333500">
                  <a:moveTo>
                    <a:pt x="514350" y="509588"/>
                  </a:moveTo>
                  <a:lnTo>
                    <a:pt x="221456" y="245269"/>
                  </a:lnTo>
                  <a:lnTo>
                    <a:pt x="0" y="54769"/>
                  </a:lnTo>
                  <a:lnTo>
                    <a:pt x="100013" y="0"/>
                  </a:lnTo>
                  <a:lnTo>
                    <a:pt x="326231" y="138113"/>
                  </a:lnTo>
                  <a:lnTo>
                    <a:pt x="483394" y="235744"/>
                  </a:lnTo>
                  <a:lnTo>
                    <a:pt x="621506" y="326231"/>
                  </a:lnTo>
                  <a:lnTo>
                    <a:pt x="785813" y="433388"/>
                  </a:lnTo>
                  <a:lnTo>
                    <a:pt x="992981" y="576263"/>
                  </a:lnTo>
                  <a:lnTo>
                    <a:pt x="1152525" y="697706"/>
                  </a:lnTo>
                  <a:lnTo>
                    <a:pt x="1343025" y="831056"/>
                  </a:lnTo>
                  <a:lnTo>
                    <a:pt x="1528763" y="947738"/>
                  </a:lnTo>
                  <a:lnTo>
                    <a:pt x="1719263" y="1057275"/>
                  </a:lnTo>
                  <a:lnTo>
                    <a:pt x="1895475" y="1154906"/>
                  </a:lnTo>
                  <a:lnTo>
                    <a:pt x="2059781" y="1240631"/>
                  </a:lnTo>
                  <a:lnTo>
                    <a:pt x="2097881" y="1257300"/>
                  </a:lnTo>
                  <a:lnTo>
                    <a:pt x="2119313" y="1269206"/>
                  </a:lnTo>
                  <a:lnTo>
                    <a:pt x="2131219" y="1281113"/>
                  </a:lnTo>
                  <a:lnTo>
                    <a:pt x="2133600" y="1290638"/>
                  </a:lnTo>
                  <a:lnTo>
                    <a:pt x="2133600" y="1302544"/>
                  </a:lnTo>
                  <a:lnTo>
                    <a:pt x="2121694" y="1316831"/>
                  </a:lnTo>
                  <a:lnTo>
                    <a:pt x="2097881" y="1328738"/>
                  </a:lnTo>
                  <a:lnTo>
                    <a:pt x="2024063" y="1333500"/>
                  </a:lnTo>
                  <a:lnTo>
                    <a:pt x="1766888" y="1331119"/>
                  </a:lnTo>
                  <a:lnTo>
                    <a:pt x="1497806" y="1331119"/>
                  </a:lnTo>
                  <a:lnTo>
                    <a:pt x="1421606" y="1331119"/>
                  </a:lnTo>
                  <a:lnTo>
                    <a:pt x="1397794" y="1328738"/>
                  </a:lnTo>
                  <a:lnTo>
                    <a:pt x="1369219" y="1321594"/>
                  </a:lnTo>
                  <a:lnTo>
                    <a:pt x="1352550" y="1312069"/>
                  </a:lnTo>
                  <a:lnTo>
                    <a:pt x="1302544" y="1262063"/>
                  </a:lnTo>
                  <a:lnTo>
                    <a:pt x="1145381" y="1104900"/>
                  </a:lnTo>
                  <a:lnTo>
                    <a:pt x="1021556" y="985838"/>
                  </a:lnTo>
                  <a:lnTo>
                    <a:pt x="845344" y="816769"/>
                  </a:lnTo>
                  <a:lnTo>
                    <a:pt x="647700" y="631031"/>
                  </a:lnTo>
                  <a:lnTo>
                    <a:pt x="514350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1">
              <a:extLst>
                <a:ext uri="{FF2B5EF4-FFF2-40B4-BE49-F238E27FC236}">
                  <a16:creationId xmlns:a16="http://schemas.microsoft.com/office/drawing/2014/main" id="{B62E5E8E-65D1-4324-ABA0-67D44C745697}"/>
                </a:ext>
              </a:extLst>
            </p:cNvPr>
            <p:cNvSpPr/>
            <p:nvPr/>
          </p:nvSpPr>
          <p:spPr>
            <a:xfrm>
              <a:off x="4638675" y="4268788"/>
              <a:ext cx="2036763" cy="1457325"/>
            </a:xfrm>
            <a:custGeom>
              <a:avLst/>
              <a:gdLst>
                <a:gd name="connsiteX0" fmla="*/ 833438 w 2035969"/>
                <a:gd name="connsiteY0" fmla="*/ 116682 h 1457325"/>
                <a:gd name="connsiteX1" fmla="*/ 445294 w 2035969"/>
                <a:gd name="connsiteY1" fmla="*/ 154782 h 1457325"/>
                <a:gd name="connsiteX2" fmla="*/ 185738 w 2035969"/>
                <a:gd name="connsiteY2" fmla="*/ 178594 h 1457325"/>
                <a:gd name="connsiteX3" fmla="*/ 0 w 2035969"/>
                <a:gd name="connsiteY3" fmla="*/ 190500 h 1457325"/>
                <a:gd name="connsiteX4" fmla="*/ 42863 w 2035969"/>
                <a:gd name="connsiteY4" fmla="*/ 345282 h 1457325"/>
                <a:gd name="connsiteX5" fmla="*/ 402431 w 2035969"/>
                <a:gd name="connsiteY5" fmla="*/ 321469 h 1457325"/>
                <a:gd name="connsiteX6" fmla="*/ 888206 w 2035969"/>
                <a:gd name="connsiteY6" fmla="*/ 283369 h 1457325"/>
                <a:gd name="connsiteX7" fmla="*/ 1252538 w 2035969"/>
                <a:gd name="connsiteY7" fmla="*/ 257175 h 1457325"/>
                <a:gd name="connsiteX8" fmla="*/ 1562100 w 2035969"/>
                <a:gd name="connsiteY8" fmla="*/ 233363 h 1457325"/>
                <a:gd name="connsiteX9" fmla="*/ 1585913 w 2035969"/>
                <a:gd name="connsiteY9" fmla="*/ 233363 h 1457325"/>
                <a:gd name="connsiteX10" fmla="*/ 1604963 w 2035969"/>
                <a:gd name="connsiteY10" fmla="*/ 240507 h 1457325"/>
                <a:gd name="connsiteX11" fmla="*/ 1621631 w 2035969"/>
                <a:gd name="connsiteY11" fmla="*/ 250032 h 1457325"/>
                <a:gd name="connsiteX12" fmla="*/ 1631156 w 2035969"/>
                <a:gd name="connsiteY12" fmla="*/ 259557 h 1457325"/>
                <a:gd name="connsiteX13" fmla="*/ 1640681 w 2035969"/>
                <a:gd name="connsiteY13" fmla="*/ 278607 h 1457325"/>
                <a:gd name="connsiteX14" fmla="*/ 1645444 w 2035969"/>
                <a:gd name="connsiteY14" fmla="*/ 309563 h 1457325"/>
                <a:gd name="connsiteX15" fmla="*/ 1647825 w 2035969"/>
                <a:gd name="connsiteY15" fmla="*/ 357188 h 1457325"/>
                <a:gd name="connsiteX16" fmla="*/ 1645444 w 2035969"/>
                <a:gd name="connsiteY16" fmla="*/ 423863 h 1457325"/>
                <a:gd name="connsiteX17" fmla="*/ 1633538 w 2035969"/>
                <a:gd name="connsiteY17" fmla="*/ 523875 h 1457325"/>
                <a:gd name="connsiteX18" fmla="*/ 1597819 w 2035969"/>
                <a:gd name="connsiteY18" fmla="*/ 704850 h 1457325"/>
                <a:gd name="connsiteX19" fmla="*/ 1547813 w 2035969"/>
                <a:gd name="connsiteY19" fmla="*/ 928688 h 1457325"/>
                <a:gd name="connsiteX20" fmla="*/ 1464469 w 2035969"/>
                <a:gd name="connsiteY20" fmla="*/ 1266825 h 1457325"/>
                <a:gd name="connsiteX21" fmla="*/ 1423988 w 2035969"/>
                <a:gd name="connsiteY21" fmla="*/ 1414463 h 1457325"/>
                <a:gd name="connsiteX22" fmla="*/ 1447800 w 2035969"/>
                <a:gd name="connsiteY22" fmla="*/ 1435894 h 1457325"/>
                <a:gd name="connsiteX23" fmla="*/ 1464469 w 2035969"/>
                <a:gd name="connsiteY23" fmla="*/ 1445419 h 1457325"/>
                <a:gd name="connsiteX24" fmla="*/ 1485900 w 2035969"/>
                <a:gd name="connsiteY24" fmla="*/ 1452563 h 1457325"/>
                <a:gd name="connsiteX25" fmla="*/ 1514475 w 2035969"/>
                <a:gd name="connsiteY25" fmla="*/ 1457325 h 1457325"/>
                <a:gd name="connsiteX26" fmla="*/ 1533525 w 2035969"/>
                <a:gd name="connsiteY26" fmla="*/ 1452563 h 1457325"/>
                <a:gd name="connsiteX27" fmla="*/ 1562100 w 2035969"/>
                <a:gd name="connsiteY27" fmla="*/ 1438275 h 1457325"/>
                <a:gd name="connsiteX28" fmla="*/ 1588294 w 2035969"/>
                <a:gd name="connsiteY28" fmla="*/ 1409700 h 1457325"/>
                <a:gd name="connsiteX29" fmla="*/ 1614488 w 2035969"/>
                <a:gd name="connsiteY29" fmla="*/ 1369219 h 1457325"/>
                <a:gd name="connsiteX30" fmla="*/ 1657350 w 2035969"/>
                <a:gd name="connsiteY30" fmla="*/ 1293019 h 1457325"/>
                <a:gd name="connsiteX31" fmla="*/ 1700213 w 2035969"/>
                <a:gd name="connsiteY31" fmla="*/ 1200150 h 1457325"/>
                <a:gd name="connsiteX32" fmla="*/ 1774031 w 2035969"/>
                <a:gd name="connsiteY32" fmla="*/ 1021557 h 1457325"/>
                <a:gd name="connsiteX33" fmla="*/ 1866900 w 2035969"/>
                <a:gd name="connsiteY33" fmla="*/ 762000 h 1457325"/>
                <a:gd name="connsiteX34" fmla="*/ 1952625 w 2035969"/>
                <a:gd name="connsiteY34" fmla="*/ 502444 h 1457325"/>
                <a:gd name="connsiteX35" fmla="*/ 1981200 w 2035969"/>
                <a:gd name="connsiteY35" fmla="*/ 419100 h 1457325"/>
                <a:gd name="connsiteX36" fmla="*/ 1988344 w 2035969"/>
                <a:gd name="connsiteY36" fmla="*/ 404813 h 1457325"/>
                <a:gd name="connsiteX37" fmla="*/ 2000250 w 2035969"/>
                <a:gd name="connsiteY37" fmla="*/ 392907 h 1457325"/>
                <a:gd name="connsiteX38" fmla="*/ 2012156 w 2035969"/>
                <a:gd name="connsiteY38" fmla="*/ 383382 h 1457325"/>
                <a:gd name="connsiteX39" fmla="*/ 2026444 w 2035969"/>
                <a:gd name="connsiteY39" fmla="*/ 366713 h 1457325"/>
                <a:gd name="connsiteX40" fmla="*/ 2031206 w 2035969"/>
                <a:gd name="connsiteY40" fmla="*/ 352425 h 1457325"/>
                <a:gd name="connsiteX41" fmla="*/ 2035969 w 2035969"/>
                <a:gd name="connsiteY41" fmla="*/ 333375 h 1457325"/>
                <a:gd name="connsiteX42" fmla="*/ 2031206 w 2035969"/>
                <a:gd name="connsiteY42" fmla="*/ 311944 h 1457325"/>
                <a:gd name="connsiteX43" fmla="*/ 2021681 w 2035969"/>
                <a:gd name="connsiteY43" fmla="*/ 292894 h 1457325"/>
                <a:gd name="connsiteX44" fmla="*/ 1997869 w 2035969"/>
                <a:gd name="connsiteY44" fmla="*/ 271463 h 1457325"/>
                <a:gd name="connsiteX45" fmla="*/ 1933575 w 2035969"/>
                <a:gd name="connsiteY45" fmla="*/ 219075 h 1457325"/>
                <a:gd name="connsiteX46" fmla="*/ 1812131 w 2035969"/>
                <a:gd name="connsiteY46" fmla="*/ 126207 h 1457325"/>
                <a:gd name="connsiteX47" fmla="*/ 1700213 w 2035969"/>
                <a:gd name="connsiteY47" fmla="*/ 50007 h 1457325"/>
                <a:gd name="connsiteX48" fmla="*/ 1633538 w 2035969"/>
                <a:gd name="connsiteY48" fmla="*/ 14288 h 1457325"/>
                <a:gd name="connsiteX49" fmla="*/ 1595438 w 2035969"/>
                <a:gd name="connsiteY49" fmla="*/ 0 h 1457325"/>
                <a:gd name="connsiteX50" fmla="*/ 1576388 w 2035969"/>
                <a:gd name="connsiteY50" fmla="*/ 0 h 1457325"/>
                <a:gd name="connsiteX51" fmla="*/ 1559719 w 2035969"/>
                <a:gd name="connsiteY51" fmla="*/ 7144 h 1457325"/>
                <a:gd name="connsiteX52" fmla="*/ 1533525 w 2035969"/>
                <a:gd name="connsiteY52" fmla="*/ 23813 h 1457325"/>
                <a:gd name="connsiteX53" fmla="*/ 1466850 w 2035969"/>
                <a:gd name="connsiteY53" fmla="*/ 45244 h 1457325"/>
                <a:gd name="connsiteX54" fmla="*/ 1371600 w 2035969"/>
                <a:gd name="connsiteY54" fmla="*/ 59532 h 1457325"/>
                <a:gd name="connsiteX55" fmla="*/ 1083469 w 2035969"/>
                <a:gd name="connsiteY55" fmla="*/ 90488 h 1457325"/>
                <a:gd name="connsiteX56" fmla="*/ 833438 w 2035969"/>
                <a:gd name="connsiteY56" fmla="*/ 116682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5969" h="1457325">
                  <a:moveTo>
                    <a:pt x="833438" y="116682"/>
                  </a:moveTo>
                  <a:lnTo>
                    <a:pt x="445294" y="154782"/>
                  </a:lnTo>
                  <a:lnTo>
                    <a:pt x="185738" y="178594"/>
                  </a:lnTo>
                  <a:lnTo>
                    <a:pt x="0" y="190500"/>
                  </a:lnTo>
                  <a:lnTo>
                    <a:pt x="42863" y="345282"/>
                  </a:lnTo>
                  <a:lnTo>
                    <a:pt x="402431" y="321469"/>
                  </a:lnTo>
                  <a:lnTo>
                    <a:pt x="888206" y="283369"/>
                  </a:lnTo>
                  <a:lnTo>
                    <a:pt x="1252538" y="257175"/>
                  </a:lnTo>
                  <a:lnTo>
                    <a:pt x="1562100" y="233363"/>
                  </a:lnTo>
                  <a:lnTo>
                    <a:pt x="1585913" y="233363"/>
                  </a:lnTo>
                  <a:lnTo>
                    <a:pt x="1604963" y="240507"/>
                  </a:lnTo>
                  <a:lnTo>
                    <a:pt x="1621631" y="250032"/>
                  </a:lnTo>
                  <a:lnTo>
                    <a:pt x="1631156" y="259557"/>
                  </a:lnTo>
                  <a:lnTo>
                    <a:pt x="1640681" y="278607"/>
                  </a:lnTo>
                  <a:lnTo>
                    <a:pt x="1645444" y="309563"/>
                  </a:lnTo>
                  <a:lnTo>
                    <a:pt x="1647825" y="357188"/>
                  </a:lnTo>
                  <a:cubicBezTo>
                    <a:pt x="1647031" y="379413"/>
                    <a:pt x="1646238" y="401638"/>
                    <a:pt x="1645444" y="423863"/>
                  </a:cubicBezTo>
                  <a:lnTo>
                    <a:pt x="1633538" y="523875"/>
                  </a:lnTo>
                  <a:lnTo>
                    <a:pt x="1597819" y="704850"/>
                  </a:lnTo>
                  <a:lnTo>
                    <a:pt x="1547813" y="928688"/>
                  </a:lnTo>
                  <a:lnTo>
                    <a:pt x="1464469" y="1266825"/>
                  </a:lnTo>
                  <a:lnTo>
                    <a:pt x="1423988" y="1414463"/>
                  </a:lnTo>
                  <a:lnTo>
                    <a:pt x="1447800" y="1435894"/>
                  </a:lnTo>
                  <a:lnTo>
                    <a:pt x="1464469" y="1445419"/>
                  </a:lnTo>
                  <a:lnTo>
                    <a:pt x="1485900" y="1452563"/>
                  </a:lnTo>
                  <a:lnTo>
                    <a:pt x="1514475" y="1457325"/>
                  </a:lnTo>
                  <a:lnTo>
                    <a:pt x="1533525" y="1452563"/>
                  </a:lnTo>
                  <a:lnTo>
                    <a:pt x="1562100" y="1438275"/>
                  </a:lnTo>
                  <a:lnTo>
                    <a:pt x="1588294" y="1409700"/>
                  </a:lnTo>
                  <a:lnTo>
                    <a:pt x="1614488" y="1369219"/>
                  </a:lnTo>
                  <a:lnTo>
                    <a:pt x="1657350" y="1293019"/>
                  </a:lnTo>
                  <a:lnTo>
                    <a:pt x="1700213" y="1200150"/>
                  </a:lnTo>
                  <a:lnTo>
                    <a:pt x="1774031" y="1021557"/>
                  </a:lnTo>
                  <a:lnTo>
                    <a:pt x="1866900" y="762000"/>
                  </a:lnTo>
                  <a:lnTo>
                    <a:pt x="1952625" y="502444"/>
                  </a:lnTo>
                  <a:lnTo>
                    <a:pt x="1981200" y="419100"/>
                  </a:lnTo>
                  <a:lnTo>
                    <a:pt x="1988344" y="404813"/>
                  </a:lnTo>
                  <a:lnTo>
                    <a:pt x="2000250" y="392907"/>
                  </a:lnTo>
                  <a:lnTo>
                    <a:pt x="2012156" y="383382"/>
                  </a:lnTo>
                  <a:lnTo>
                    <a:pt x="2026444" y="366713"/>
                  </a:lnTo>
                  <a:lnTo>
                    <a:pt x="2031206" y="352425"/>
                  </a:lnTo>
                  <a:lnTo>
                    <a:pt x="2035969" y="333375"/>
                  </a:lnTo>
                  <a:lnTo>
                    <a:pt x="2031206" y="311944"/>
                  </a:lnTo>
                  <a:lnTo>
                    <a:pt x="2021681" y="292894"/>
                  </a:lnTo>
                  <a:lnTo>
                    <a:pt x="1997869" y="271463"/>
                  </a:lnTo>
                  <a:lnTo>
                    <a:pt x="1933575" y="219075"/>
                  </a:lnTo>
                  <a:lnTo>
                    <a:pt x="1812131" y="126207"/>
                  </a:lnTo>
                  <a:lnTo>
                    <a:pt x="1700213" y="50007"/>
                  </a:lnTo>
                  <a:lnTo>
                    <a:pt x="1633538" y="14288"/>
                  </a:lnTo>
                  <a:lnTo>
                    <a:pt x="1595438" y="0"/>
                  </a:lnTo>
                  <a:lnTo>
                    <a:pt x="1576388" y="0"/>
                  </a:lnTo>
                  <a:lnTo>
                    <a:pt x="1559719" y="7144"/>
                  </a:lnTo>
                  <a:lnTo>
                    <a:pt x="1533525" y="23813"/>
                  </a:lnTo>
                  <a:lnTo>
                    <a:pt x="1466850" y="45244"/>
                  </a:lnTo>
                  <a:lnTo>
                    <a:pt x="1371600" y="59532"/>
                  </a:lnTo>
                  <a:lnTo>
                    <a:pt x="1083469" y="90488"/>
                  </a:lnTo>
                  <a:lnTo>
                    <a:pt x="833438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4E52973D-5C0D-44BF-9CBE-BE0296927CBD}"/>
                </a:ext>
              </a:extLst>
            </p:cNvPr>
            <p:cNvSpPr/>
            <p:nvPr/>
          </p:nvSpPr>
          <p:spPr>
            <a:xfrm>
              <a:off x="4811713" y="5484813"/>
              <a:ext cx="1346200" cy="215900"/>
            </a:xfrm>
            <a:custGeom>
              <a:avLst/>
              <a:gdLst>
                <a:gd name="connsiteX0" fmla="*/ 445294 w 1345407"/>
                <a:gd name="connsiteY0" fmla="*/ 7144 h 216694"/>
                <a:gd name="connsiteX1" fmla="*/ 752475 w 1345407"/>
                <a:gd name="connsiteY1" fmla="*/ 0 h 216694"/>
                <a:gd name="connsiteX2" fmla="*/ 950119 w 1345407"/>
                <a:gd name="connsiteY2" fmla="*/ 0 h 216694"/>
                <a:gd name="connsiteX3" fmla="*/ 1162050 w 1345407"/>
                <a:gd name="connsiteY3" fmla="*/ 4762 h 216694"/>
                <a:gd name="connsiteX4" fmla="*/ 1345407 w 1345407"/>
                <a:gd name="connsiteY4" fmla="*/ 28575 h 216694"/>
                <a:gd name="connsiteX5" fmla="*/ 1271588 w 1345407"/>
                <a:gd name="connsiteY5" fmla="*/ 216694 h 216694"/>
                <a:gd name="connsiteX6" fmla="*/ 1250157 w 1345407"/>
                <a:gd name="connsiteY6" fmla="*/ 200025 h 216694"/>
                <a:gd name="connsiteX7" fmla="*/ 1166813 w 1345407"/>
                <a:gd name="connsiteY7" fmla="*/ 197644 h 216694"/>
                <a:gd name="connsiteX8" fmla="*/ 873919 w 1345407"/>
                <a:gd name="connsiteY8" fmla="*/ 190500 h 216694"/>
                <a:gd name="connsiteX9" fmla="*/ 635794 w 1345407"/>
                <a:gd name="connsiteY9" fmla="*/ 188119 h 216694"/>
                <a:gd name="connsiteX10" fmla="*/ 321469 w 1345407"/>
                <a:gd name="connsiteY10" fmla="*/ 192881 h 216694"/>
                <a:gd name="connsiteX11" fmla="*/ 16669 w 1345407"/>
                <a:gd name="connsiteY11" fmla="*/ 202406 h 216694"/>
                <a:gd name="connsiteX12" fmla="*/ 0 w 1345407"/>
                <a:gd name="connsiteY12" fmla="*/ 23812 h 216694"/>
                <a:gd name="connsiteX13" fmla="*/ 223838 w 1345407"/>
                <a:gd name="connsiteY13" fmla="*/ 16669 h 216694"/>
                <a:gd name="connsiteX14" fmla="*/ 445294 w 1345407"/>
                <a:gd name="connsiteY14" fmla="*/ 7144 h 21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5407" h="216694">
                  <a:moveTo>
                    <a:pt x="445294" y="7144"/>
                  </a:moveTo>
                  <a:lnTo>
                    <a:pt x="752475" y="0"/>
                  </a:lnTo>
                  <a:lnTo>
                    <a:pt x="950119" y="0"/>
                  </a:lnTo>
                  <a:lnTo>
                    <a:pt x="1162050" y="4762"/>
                  </a:lnTo>
                  <a:lnTo>
                    <a:pt x="1345407" y="28575"/>
                  </a:lnTo>
                  <a:lnTo>
                    <a:pt x="1271588" y="216694"/>
                  </a:lnTo>
                  <a:lnTo>
                    <a:pt x="1250157" y="200025"/>
                  </a:lnTo>
                  <a:lnTo>
                    <a:pt x="1166813" y="197644"/>
                  </a:lnTo>
                  <a:lnTo>
                    <a:pt x="873919" y="190500"/>
                  </a:lnTo>
                  <a:lnTo>
                    <a:pt x="635794" y="188119"/>
                  </a:lnTo>
                  <a:lnTo>
                    <a:pt x="321469" y="192881"/>
                  </a:lnTo>
                  <a:lnTo>
                    <a:pt x="16669" y="202406"/>
                  </a:lnTo>
                  <a:lnTo>
                    <a:pt x="0" y="23812"/>
                  </a:lnTo>
                  <a:lnTo>
                    <a:pt x="223838" y="16669"/>
                  </a:lnTo>
                  <a:lnTo>
                    <a:pt x="445294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1138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FC790C8A-3A2A-5840-B5F7-E7469D83F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C8D4528-700F-4C7A-97DC-0874469B2C83}"/>
              </a:ext>
            </a:extLst>
          </p:cNvPr>
          <p:cNvGrpSpPr/>
          <p:nvPr/>
        </p:nvGrpSpPr>
        <p:grpSpPr>
          <a:xfrm>
            <a:off x="2460625" y="1716088"/>
            <a:ext cx="5054600" cy="4179887"/>
            <a:chOff x="2460625" y="1716088"/>
            <a:chExt cx="5054600" cy="4179887"/>
          </a:xfrm>
        </p:grpSpPr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A2AA6FE-6B42-9041-8B84-6C1633BE908C}"/>
                </a:ext>
              </a:extLst>
            </p:cNvPr>
            <p:cNvSpPr/>
            <p:nvPr/>
          </p:nvSpPr>
          <p:spPr>
            <a:xfrm>
              <a:off x="2967038" y="1716088"/>
              <a:ext cx="841375" cy="676275"/>
            </a:xfrm>
            <a:custGeom>
              <a:avLst/>
              <a:gdLst>
                <a:gd name="connsiteX0" fmla="*/ 750093 w 840581"/>
                <a:gd name="connsiteY0" fmla="*/ 333375 h 676275"/>
                <a:gd name="connsiteX1" fmla="*/ 719137 w 840581"/>
                <a:gd name="connsiteY1" fmla="*/ 276225 h 676275"/>
                <a:gd name="connsiteX2" fmla="*/ 707231 w 840581"/>
                <a:gd name="connsiteY2" fmla="*/ 259557 h 676275"/>
                <a:gd name="connsiteX3" fmla="*/ 669131 w 840581"/>
                <a:gd name="connsiteY3" fmla="*/ 254794 h 676275"/>
                <a:gd name="connsiteX4" fmla="*/ 628650 w 840581"/>
                <a:gd name="connsiteY4" fmla="*/ 250032 h 676275"/>
                <a:gd name="connsiteX5" fmla="*/ 576262 w 840581"/>
                <a:gd name="connsiteY5" fmla="*/ 240507 h 676275"/>
                <a:gd name="connsiteX6" fmla="*/ 523875 w 840581"/>
                <a:gd name="connsiteY6" fmla="*/ 230982 h 676275"/>
                <a:gd name="connsiteX7" fmla="*/ 457200 w 840581"/>
                <a:gd name="connsiteY7" fmla="*/ 214313 h 676275"/>
                <a:gd name="connsiteX8" fmla="*/ 392906 w 840581"/>
                <a:gd name="connsiteY8" fmla="*/ 195263 h 676275"/>
                <a:gd name="connsiteX9" fmla="*/ 328612 w 840581"/>
                <a:gd name="connsiteY9" fmla="*/ 173832 h 676275"/>
                <a:gd name="connsiteX10" fmla="*/ 283368 w 840581"/>
                <a:gd name="connsiteY10" fmla="*/ 157163 h 676275"/>
                <a:gd name="connsiteX11" fmla="*/ 233362 w 840581"/>
                <a:gd name="connsiteY11" fmla="*/ 135732 h 676275"/>
                <a:gd name="connsiteX12" fmla="*/ 207168 w 840581"/>
                <a:gd name="connsiteY12" fmla="*/ 121444 h 676275"/>
                <a:gd name="connsiteX13" fmla="*/ 178593 w 840581"/>
                <a:gd name="connsiteY13" fmla="*/ 104775 h 676275"/>
                <a:gd name="connsiteX14" fmla="*/ 150018 w 840581"/>
                <a:gd name="connsiteY14" fmla="*/ 88107 h 676275"/>
                <a:gd name="connsiteX15" fmla="*/ 116681 w 840581"/>
                <a:gd name="connsiteY15" fmla="*/ 66675 h 676275"/>
                <a:gd name="connsiteX16" fmla="*/ 92868 w 840581"/>
                <a:gd name="connsiteY16" fmla="*/ 47625 h 676275"/>
                <a:gd name="connsiteX17" fmla="*/ 59531 w 840581"/>
                <a:gd name="connsiteY17" fmla="*/ 16669 h 676275"/>
                <a:gd name="connsiteX18" fmla="*/ 38100 w 840581"/>
                <a:gd name="connsiteY18" fmla="*/ 4763 h 676275"/>
                <a:gd name="connsiteX19" fmla="*/ 16668 w 840581"/>
                <a:gd name="connsiteY19" fmla="*/ 0 h 676275"/>
                <a:gd name="connsiteX20" fmla="*/ 4762 w 840581"/>
                <a:gd name="connsiteY20" fmla="*/ 4763 h 676275"/>
                <a:gd name="connsiteX21" fmla="*/ 0 w 840581"/>
                <a:gd name="connsiteY21" fmla="*/ 16669 h 676275"/>
                <a:gd name="connsiteX22" fmla="*/ 4762 w 840581"/>
                <a:gd name="connsiteY22" fmla="*/ 38100 h 676275"/>
                <a:gd name="connsiteX23" fmla="*/ 35718 w 840581"/>
                <a:gd name="connsiteY23" fmla="*/ 95250 h 676275"/>
                <a:gd name="connsiteX24" fmla="*/ 88106 w 840581"/>
                <a:gd name="connsiteY24" fmla="*/ 173832 h 676275"/>
                <a:gd name="connsiteX25" fmla="*/ 140493 w 840581"/>
                <a:gd name="connsiteY25" fmla="*/ 245269 h 676275"/>
                <a:gd name="connsiteX26" fmla="*/ 178593 w 840581"/>
                <a:gd name="connsiteY26" fmla="*/ 292894 h 676275"/>
                <a:gd name="connsiteX27" fmla="*/ 233362 w 840581"/>
                <a:gd name="connsiteY27" fmla="*/ 357188 h 676275"/>
                <a:gd name="connsiteX28" fmla="*/ 276225 w 840581"/>
                <a:gd name="connsiteY28" fmla="*/ 402432 h 676275"/>
                <a:gd name="connsiteX29" fmla="*/ 326231 w 840581"/>
                <a:gd name="connsiteY29" fmla="*/ 450057 h 676275"/>
                <a:gd name="connsiteX30" fmla="*/ 381000 w 840581"/>
                <a:gd name="connsiteY30" fmla="*/ 495300 h 676275"/>
                <a:gd name="connsiteX31" fmla="*/ 447675 w 840581"/>
                <a:gd name="connsiteY31" fmla="*/ 547688 h 676275"/>
                <a:gd name="connsiteX32" fmla="*/ 519112 w 840581"/>
                <a:gd name="connsiteY32" fmla="*/ 592932 h 676275"/>
                <a:gd name="connsiteX33" fmla="*/ 576262 w 840581"/>
                <a:gd name="connsiteY33" fmla="*/ 623888 h 676275"/>
                <a:gd name="connsiteX34" fmla="*/ 614362 w 840581"/>
                <a:gd name="connsiteY34" fmla="*/ 640557 h 676275"/>
                <a:gd name="connsiteX35" fmla="*/ 664368 w 840581"/>
                <a:gd name="connsiteY35" fmla="*/ 659607 h 676275"/>
                <a:gd name="connsiteX36" fmla="*/ 711993 w 840581"/>
                <a:gd name="connsiteY36" fmla="*/ 671513 h 676275"/>
                <a:gd name="connsiteX37" fmla="*/ 742950 w 840581"/>
                <a:gd name="connsiteY37" fmla="*/ 676275 h 676275"/>
                <a:gd name="connsiteX38" fmla="*/ 769143 w 840581"/>
                <a:gd name="connsiteY38" fmla="*/ 673894 h 676275"/>
                <a:gd name="connsiteX39" fmla="*/ 800100 w 840581"/>
                <a:gd name="connsiteY39" fmla="*/ 666750 h 676275"/>
                <a:gd name="connsiteX40" fmla="*/ 821531 w 840581"/>
                <a:gd name="connsiteY40" fmla="*/ 650082 h 676275"/>
                <a:gd name="connsiteX41" fmla="*/ 831056 w 840581"/>
                <a:gd name="connsiteY41" fmla="*/ 631032 h 676275"/>
                <a:gd name="connsiteX42" fmla="*/ 838200 w 840581"/>
                <a:gd name="connsiteY42" fmla="*/ 609600 h 676275"/>
                <a:gd name="connsiteX43" fmla="*/ 840581 w 840581"/>
                <a:gd name="connsiteY43" fmla="*/ 588169 h 676275"/>
                <a:gd name="connsiteX44" fmla="*/ 840581 w 840581"/>
                <a:gd name="connsiteY44" fmla="*/ 561975 h 676275"/>
                <a:gd name="connsiteX45" fmla="*/ 835818 w 840581"/>
                <a:gd name="connsiteY45" fmla="*/ 528638 h 676275"/>
                <a:gd name="connsiteX46" fmla="*/ 826293 w 840581"/>
                <a:gd name="connsiteY46" fmla="*/ 488157 h 676275"/>
                <a:gd name="connsiteX47" fmla="*/ 802481 w 840581"/>
                <a:gd name="connsiteY47" fmla="*/ 426244 h 676275"/>
                <a:gd name="connsiteX48" fmla="*/ 750093 w 840581"/>
                <a:gd name="connsiteY48" fmla="*/ 33337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40581" h="676275">
                  <a:moveTo>
                    <a:pt x="750093" y="333375"/>
                  </a:moveTo>
                  <a:lnTo>
                    <a:pt x="719137" y="276225"/>
                  </a:lnTo>
                  <a:lnTo>
                    <a:pt x="707231" y="259557"/>
                  </a:lnTo>
                  <a:lnTo>
                    <a:pt x="669131" y="254794"/>
                  </a:lnTo>
                  <a:lnTo>
                    <a:pt x="628650" y="250032"/>
                  </a:lnTo>
                  <a:lnTo>
                    <a:pt x="576262" y="240507"/>
                  </a:lnTo>
                  <a:lnTo>
                    <a:pt x="523875" y="230982"/>
                  </a:lnTo>
                  <a:lnTo>
                    <a:pt x="457200" y="214313"/>
                  </a:lnTo>
                  <a:lnTo>
                    <a:pt x="392906" y="195263"/>
                  </a:lnTo>
                  <a:lnTo>
                    <a:pt x="328612" y="173832"/>
                  </a:lnTo>
                  <a:lnTo>
                    <a:pt x="283368" y="157163"/>
                  </a:lnTo>
                  <a:lnTo>
                    <a:pt x="233362" y="135732"/>
                  </a:lnTo>
                  <a:lnTo>
                    <a:pt x="207168" y="121444"/>
                  </a:lnTo>
                  <a:lnTo>
                    <a:pt x="178593" y="104775"/>
                  </a:lnTo>
                  <a:lnTo>
                    <a:pt x="150018" y="88107"/>
                  </a:lnTo>
                  <a:lnTo>
                    <a:pt x="116681" y="66675"/>
                  </a:lnTo>
                  <a:lnTo>
                    <a:pt x="92868" y="47625"/>
                  </a:lnTo>
                  <a:lnTo>
                    <a:pt x="59531" y="16669"/>
                  </a:lnTo>
                  <a:lnTo>
                    <a:pt x="38100" y="4763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35718" y="95250"/>
                  </a:lnTo>
                  <a:lnTo>
                    <a:pt x="88106" y="173832"/>
                  </a:lnTo>
                  <a:lnTo>
                    <a:pt x="140493" y="245269"/>
                  </a:lnTo>
                  <a:lnTo>
                    <a:pt x="178593" y="292894"/>
                  </a:lnTo>
                  <a:lnTo>
                    <a:pt x="233362" y="357188"/>
                  </a:lnTo>
                  <a:lnTo>
                    <a:pt x="276225" y="402432"/>
                  </a:lnTo>
                  <a:lnTo>
                    <a:pt x="326231" y="450057"/>
                  </a:lnTo>
                  <a:lnTo>
                    <a:pt x="381000" y="495300"/>
                  </a:lnTo>
                  <a:lnTo>
                    <a:pt x="447675" y="547688"/>
                  </a:lnTo>
                  <a:lnTo>
                    <a:pt x="519112" y="592932"/>
                  </a:lnTo>
                  <a:lnTo>
                    <a:pt x="576262" y="623888"/>
                  </a:lnTo>
                  <a:lnTo>
                    <a:pt x="614362" y="640557"/>
                  </a:lnTo>
                  <a:lnTo>
                    <a:pt x="664368" y="659607"/>
                  </a:lnTo>
                  <a:lnTo>
                    <a:pt x="711993" y="671513"/>
                  </a:lnTo>
                  <a:lnTo>
                    <a:pt x="742950" y="676275"/>
                  </a:lnTo>
                  <a:lnTo>
                    <a:pt x="769143" y="673894"/>
                  </a:lnTo>
                  <a:lnTo>
                    <a:pt x="800100" y="666750"/>
                  </a:lnTo>
                  <a:lnTo>
                    <a:pt x="821531" y="650082"/>
                  </a:lnTo>
                  <a:lnTo>
                    <a:pt x="831056" y="631032"/>
                  </a:lnTo>
                  <a:lnTo>
                    <a:pt x="838200" y="609600"/>
                  </a:lnTo>
                  <a:lnTo>
                    <a:pt x="840581" y="588169"/>
                  </a:lnTo>
                  <a:lnTo>
                    <a:pt x="840581" y="561975"/>
                  </a:lnTo>
                  <a:lnTo>
                    <a:pt x="835818" y="528638"/>
                  </a:lnTo>
                  <a:lnTo>
                    <a:pt x="826293" y="488157"/>
                  </a:lnTo>
                  <a:lnTo>
                    <a:pt x="802481" y="426244"/>
                  </a:lnTo>
                  <a:lnTo>
                    <a:pt x="75009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1E76F28-CC2D-2F46-BAA3-2DBB3874861D}"/>
                </a:ext>
              </a:extLst>
            </p:cNvPr>
            <p:cNvSpPr/>
            <p:nvPr/>
          </p:nvSpPr>
          <p:spPr>
            <a:xfrm>
              <a:off x="3894138" y="1828800"/>
              <a:ext cx="1203325" cy="1000125"/>
            </a:xfrm>
            <a:custGeom>
              <a:avLst/>
              <a:gdLst>
                <a:gd name="connsiteX0" fmla="*/ 516731 w 1204912"/>
                <a:gd name="connsiteY0" fmla="*/ 507206 h 1000125"/>
                <a:gd name="connsiteX1" fmla="*/ 681037 w 1204912"/>
                <a:gd name="connsiteY1" fmla="*/ 345281 h 1000125"/>
                <a:gd name="connsiteX2" fmla="*/ 750094 w 1204912"/>
                <a:gd name="connsiteY2" fmla="*/ 271463 h 1000125"/>
                <a:gd name="connsiteX3" fmla="*/ 776287 w 1204912"/>
                <a:gd name="connsiteY3" fmla="*/ 235744 h 1000125"/>
                <a:gd name="connsiteX4" fmla="*/ 783431 w 1204912"/>
                <a:gd name="connsiteY4" fmla="*/ 214313 h 1000125"/>
                <a:gd name="connsiteX5" fmla="*/ 785812 w 1204912"/>
                <a:gd name="connsiteY5" fmla="*/ 195263 h 1000125"/>
                <a:gd name="connsiteX6" fmla="*/ 785812 w 1204912"/>
                <a:gd name="connsiteY6" fmla="*/ 185738 h 1000125"/>
                <a:gd name="connsiteX7" fmla="*/ 773906 w 1204912"/>
                <a:gd name="connsiteY7" fmla="*/ 154781 h 1000125"/>
                <a:gd name="connsiteX8" fmla="*/ 742950 w 1204912"/>
                <a:gd name="connsiteY8" fmla="*/ 111919 h 1000125"/>
                <a:gd name="connsiteX9" fmla="*/ 704850 w 1204912"/>
                <a:gd name="connsiteY9" fmla="*/ 71438 h 1000125"/>
                <a:gd name="connsiteX10" fmla="*/ 690562 w 1204912"/>
                <a:gd name="connsiteY10" fmla="*/ 47625 h 1000125"/>
                <a:gd name="connsiteX11" fmla="*/ 683419 w 1204912"/>
                <a:gd name="connsiteY11" fmla="*/ 26194 h 1000125"/>
                <a:gd name="connsiteX12" fmla="*/ 685800 w 1204912"/>
                <a:gd name="connsiteY12" fmla="*/ 11906 h 1000125"/>
                <a:gd name="connsiteX13" fmla="*/ 692944 w 1204912"/>
                <a:gd name="connsiteY13" fmla="*/ 2381 h 1000125"/>
                <a:gd name="connsiteX14" fmla="*/ 707231 w 1204912"/>
                <a:gd name="connsiteY14" fmla="*/ 0 h 1000125"/>
                <a:gd name="connsiteX15" fmla="*/ 733425 w 1204912"/>
                <a:gd name="connsiteY15" fmla="*/ 4763 h 1000125"/>
                <a:gd name="connsiteX16" fmla="*/ 800100 w 1204912"/>
                <a:gd name="connsiteY16" fmla="*/ 33338 h 1000125"/>
                <a:gd name="connsiteX17" fmla="*/ 876300 w 1204912"/>
                <a:gd name="connsiteY17" fmla="*/ 73819 h 1000125"/>
                <a:gd name="connsiteX18" fmla="*/ 959644 w 1204912"/>
                <a:gd name="connsiteY18" fmla="*/ 119063 h 1000125"/>
                <a:gd name="connsiteX19" fmla="*/ 1054894 w 1204912"/>
                <a:gd name="connsiteY19" fmla="*/ 176213 h 1000125"/>
                <a:gd name="connsiteX20" fmla="*/ 1121569 w 1204912"/>
                <a:gd name="connsiteY20" fmla="*/ 221456 h 1000125"/>
                <a:gd name="connsiteX21" fmla="*/ 1157287 w 1204912"/>
                <a:gd name="connsiteY21" fmla="*/ 250031 h 1000125"/>
                <a:gd name="connsiteX22" fmla="*/ 1190625 w 1204912"/>
                <a:gd name="connsiteY22" fmla="*/ 288131 h 1000125"/>
                <a:gd name="connsiteX23" fmla="*/ 1202531 w 1204912"/>
                <a:gd name="connsiteY23" fmla="*/ 307181 h 1000125"/>
                <a:gd name="connsiteX24" fmla="*/ 1204912 w 1204912"/>
                <a:gd name="connsiteY24" fmla="*/ 316706 h 1000125"/>
                <a:gd name="connsiteX25" fmla="*/ 1197769 w 1204912"/>
                <a:gd name="connsiteY25" fmla="*/ 333375 h 1000125"/>
                <a:gd name="connsiteX26" fmla="*/ 1183481 w 1204912"/>
                <a:gd name="connsiteY26" fmla="*/ 352425 h 1000125"/>
                <a:gd name="connsiteX27" fmla="*/ 1154906 w 1204912"/>
                <a:gd name="connsiteY27" fmla="*/ 369094 h 1000125"/>
                <a:gd name="connsiteX28" fmla="*/ 1104900 w 1204912"/>
                <a:gd name="connsiteY28" fmla="*/ 385763 h 1000125"/>
                <a:gd name="connsiteX29" fmla="*/ 1071562 w 1204912"/>
                <a:gd name="connsiteY29" fmla="*/ 397669 h 1000125"/>
                <a:gd name="connsiteX30" fmla="*/ 926306 w 1204912"/>
                <a:gd name="connsiteY30" fmla="*/ 502444 h 1000125"/>
                <a:gd name="connsiteX31" fmla="*/ 692944 w 1204912"/>
                <a:gd name="connsiteY31" fmla="*/ 654844 h 1000125"/>
                <a:gd name="connsiteX32" fmla="*/ 519112 w 1204912"/>
                <a:gd name="connsiteY32" fmla="*/ 759619 h 1000125"/>
                <a:gd name="connsiteX33" fmla="*/ 402431 w 1204912"/>
                <a:gd name="connsiteY33" fmla="*/ 823913 h 1000125"/>
                <a:gd name="connsiteX34" fmla="*/ 278606 w 1204912"/>
                <a:gd name="connsiteY34" fmla="*/ 892969 h 1000125"/>
                <a:gd name="connsiteX35" fmla="*/ 121444 w 1204912"/>
                <a:gd name="connsiteY35" fmla="*/ 966788 h 1000125"/>
                <a:gd name="connsiteX36" fmla="*/ 71437 w 1204912"/>
                <a:gd name="connsiteY36" fmla="*/ 990600 h 1000125"/>
                <a:gd name="connsiteX37" fmla="*/ 40481 w 1204912"/>
                <a:gd name="connsiteY37" fmla="*/ 1000125 h 1000125"/>
                <a:gd name="connsiteX38" fmla="*/ 19050 w 1204912"/>
                <a:gd name="connsiteY38" fmla="*/ 995363 h 1000125"/>
                <a:gd name="connsiteX39" fmla="*/ 7144 w 1204912"/>
                <a:gd name="connsiteY39" fmla="*/ 990600 h 1000125"/>
                <a:gd name="connsiteX40" fmla="*/ 0 w 1204912"/>
                <a:gd name="connsiteY40" fmla="*/ 981075 h 1000125"/>
                <a:gd name="connsiteX41" fmla="*/ 0 w 1204912"/>
                <a:gd name="connsiteY41" fmla="*/ 964406 h 1000125"/>
                <a:gd name="connsiteX42" fmla="*/ 11906 w 1204912"/>
                <a:gd name="connsiteY42" fmla="*/ 945356 h 1000125"/>
                <a:gd name="connsiteX43" fmla="*/ 54769 w 1204912"/>
                <a:gd name="connsiteY43" fmla="*/ 904875 h 1000125"/>
                <a:gd name="connsiteX44" fmla="*/ 176212 w 1204912"/>
                <a:gd name="connsiteY44" fmla="*/ 804863 h 1000125"/>
                <a:gd name="connsiteX45" fmla="*/ 285750 w 1204912"/>
                <a:gd name="connsiteY45" fmla="*/ 714375 h 1000125"/>
                <a:gd name="connsiteX46" fmla="*/ 390525 w 1204912"/>
                <a:gd name="connsiteY46" fmla="*/ 621506 h 1000125"/>
                <a:gd name="connsiteX47" fmla="*/ 516731 w 1204912"/>
                <a:gd name="connsiteY47" fmla="*/ 5072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04912" h="1000125">
                  <a:moveTo>
                    <a:pt x="516731" y="507206"/>
                  </a:moveTo>
                  <a:lnTo>
                    <a:pt x="681037" y="345281"/>
                  </a:lnTo>
                  <a:lnTo>
                    <a:pt x="750094" y="271463"/>
                  </a:lnTo>
                  <a:lnTo>
                    <a:pt x="776287" y="235744"/>
                  </a:lnTo>
                  <a:lnTo>
                    <a:pt x="783431" y="214313"/>
                  </a:lnTo>
                  <a:lnTo>
                    <a:pt x="785812" y="195263"/>
                  </a:lnTo>
                  <a:lnTo>
                    <a:pt x="785812" y="185738"/>
                  </a:lnTo>
                  <a:lnTo>
                    <a:pt x="773906" y="154781"/>
                  </a:lnTo>
                  <a:lnTo>
                    <a:pt x="742950" y="111919"/>
                  </a:lnTo>
                  <a:lnTo>
                    <a:pt x="704850" y="71438"/>
                  </a:lnTo>
                  <a:lnTo>
                    <a:pt x="690562" y="47625"/>
                  </a:lnTo>
                  <a:lnTo>
                    <a:pt x="683419" y="26194"/>
                  </a:lnTo>
                  <a:lnTo>
                    <a:pt x="685800" y="11906"/>
                  </a:lnTo>
                  <a:lnTo>
                    <a:pt x="692944" y="2381"/>
                  </a:lnTo>
                  <a:lnTo>
                    <a:pt x="707231" y="0"/>
                  </a:lnTo>
                  <a:lnTo>
                    <a:pt x="733425" y="4763"/>
                  </a:lnTo>
                  <a:lnTo>
                    <a:pt x="800100" y="33338"/>
                  </a:lnTo>
                  <a:lnTo>
                    <a:pt x="876300" y="73819"/>
                  </a:lnTo>
                  <a:lnTo>
                    <a:pt x="959644" y="119063"/>
                  </a:lnTo>
                  <a:lnTo>
                    <a:pt x="1054894" y="176213"/>
                  </a:lnTo>
                  <a:lnTo>
                    <a:pt x="1121569" y="221456"/>
                  </a:lnTo>
                  <a:lnTo>
                    <a:pt x="1157287" y="250031"/>
                  </a:lnTo>
                  <a:lnTo>
                    <a:pt x="1190625" y="288131"/>
                  </a:lnTo>
                  <a:lnTo>
                    <a:pt x="1202531" y="307181"/>
                  </a:lnTo>
                  <a:lnTo>
                    <a:pt x="1204912" y="316706"/>
                  </a:lnTo>
                  <a:lnTo>
                    <a:pt x="1197769" y="333375"/>
                  </a:lnTo>
                  <a:lnTo>
                    <a:pt x="1183481" y="352425"/>
                  </a:lnTo>
                  <a:lnTo>
                    <a:pt x="1154906" y="369094"/>
                  </a:lnTo>
                  <a:lnTo>
                    <a:pt x="1104900" y="385763"/>
                  </a:lnTo>
                  <a:lnTo>
                    <a:pt x="1071562" y="397669"/>
                  </a:lnTo>
                  <a:lnTo>
                    <a:pt x="926306" y="502444"/>
                  </a:lnTo>
                  <a:lnTo>
                    <a:pt x="692944" y="654844"/>
                  </a:lnTo>
                  <a:lnTo>
                    <a:pt x="519112" y="759619"/>
                  </a:lnTo>
                  <a:lnTo>
                    <a:pt x="402431" y="823913"/>
                  </a:lnTo>
                  <a:lnTo>
                    <a:pt x="278606" y="892969"/>
                  </a:lnTo>
                  <a:lnTo>
                    <a:pt x="121444" y="966788"/>
                  </a:lnTo>
                  <a:lnTo>
                    <a:pt x="71437" y="990600"/>
                  </a:lnTo>
                  <a:lnTo>
                    <a:pt x="40481" y="1000125"/>
                  </a:lnTo>
                  <a:lnTo>
                    <a:pt x="19050" y="995363"/>
                  </a:lnTo>
                  <a:lnTo>
                    <a:pt x="7144" y="990600"/>
                  </a:lnTo>
                  <a:lnTo>
                    <a:pt x="0" y="981075"/>
                  </a:lnTo>
                  <a:lnTo>
                    <a:pt x="0" y="964406"/>
                  </a:lnTo>
                  <a:lnTo>
                    <a:pt x="11906" y="945356"/>
                  </a:lnTo>
                  <a:lnTo>
                    <a:pt x="54769" y="904875"/>
                  </a:lnTo>
                  <a:lnTo>
                    <a:pt x="176212" y="804863"/>
                  </a:lnTo>
                  <a:lnTo>
                    <a:pt x="285750" y="714375"/>
                  </a:lnTo>
                  <a:lnTo>
                    <a:pt x="390525" y="621506"/>
                  </a:lnTo>
                  <a:lnTo>
                    <a:pt x="51673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E05384E-098C-2344-8695-B19167362653}"/>
                </a:ext>
              </a:extLst>
            </p:cNvPr>
            <p:cNvSpPr/>
            <p:nvPr/>
          </p:nvSpPr>
          <p:spPr>
            <a:xfrm>
              <a:off x="2630488" y="2857500"/>
              <a:ext cx="758825" cy="703263"/>
            </a:xfrm>
            <a:custGeom>
              <a:avLst/>
              <a:gdLst>
                <a:gd name="connsiteX0" fmla="*/ 321469 w 757238"/>
                <a:gd name="connsiteY0" fmla="*/ 140494 h 702469"/>
                <a:gd name="connsiteX1" fmla="*/ 395288 w 757238"/>
                <a:gd name="connsiteY1" fmla="*/ 166688 h 702469"/>
                <a:gd name="connsiteX2" fmla="*/ 457200 w 757238"/>
                <a:gd name="connsiteY2" fmla="*/ 185738 h 702469"/>
                <a:gd name="connsiteX3" fmla="*/ 516732 w 757238"/>
                <a:gd name="connsiteY3" fmla="*/ 202406 h 702469"/>
                <a:gd name="connsiteX4" fmla="*/ 566738 w 757238"/>
                <a:gd name="connsiteY4" fmla="*/ 214313 h 702469"/>
                <a:gd name="connsiteX5" fmla="*/ 588169 w 757238"/>
                <a:gd name="connsiteY5" fmla="*/ 223838 h 702469"/>
                <a:gd name="connsiteX6" fmla="*/ 614363 w 757238"/>
                <a:gd name="connsiteY6" fmla="*/ 254794 h 702469"/>
                <a:gd name="connsiteX7" fmla="*/ 652463 w 757238"/>
                <a:gd name="connsiteY7" fmla="*/ 319088 h 702469"/>
                <a:gd name="connsiteX8" fmla="*/ 700088 w 757238"/>
                <a:gd name="connsiteY8" fmla="*/ 421481 h 702469"/>
                <a:gd name="connsiteX9" fmla="*/ 731044 w 757238"/>
                <a:gd name="connsiteY9" fmla="*/ 492919 h 702469"/>
                <a:gd name="connsiteX10" fmla="*/ 752475 w 757238"/>
                <a:gd name="connsiteY10" fmla="*/ 547688 h 702469"/>
                <a:gd name="connsiteX11" fmla="*/ 757238 w 757238"/>
                <a:gd name="connsiteY11" fmla="*/ 581025 h 702469"/>
                <a:gd name="connsiteX12" fmla="*/ 754857 w 757238"/>
                <a:gd name="connsiteY12" fmla="*/ 619125 h 702469"/>
                <a:gd name="connsiteX13" fmla="*/ 745332 w 757238"/>
                <a:gd name="connsiteY13" fmla="*/ 652463 h 702469"/>
                <a:gd name="connsiteX14" fmla="*/ 726282 w 757238"/>
                <a:gd name="connsiteY14" fmla="*/ 688181 h 702469"/>
                <a:gd name="connsiteX15" fmla="*/ 711994 w 757238"/>
                <a:gd name="connsiteY15" fmla="*/ 700088 h 702469"/>
                <a:gd name="connsiteX16" fmla="*/ 697707 w 757238"/>
                <a:gd name="connsiteY16" fmla="*/ 702469 h 702469"/>
                <a:gd name="connsiteX17" fmla="*/ 671513 w 757238"/>
                <a:gd name="connsiteY17" fmla="*/ 697706 h 702469"/>
                <a:gd name="connsiteX18" fmla="*/ 616744 w 757238"/>
                <a:gd name="connsiteY18" fmla="*/ 678656 h 702469"/>
                <a:gd name="connsiteX19" fmla="*/ 559594 w 757238"/>
                <a:gd name="connsiteY19" fmla="*/ 652463 h 702469"/>
                <a:gd name="connsiteX20" fmla="*/ 509588 w 757238"/>
                <a:gd name="connsiteY20" fmla="*/ 621506 h 702469"/>
                <a:gd name="connsiteX21" fmla="*/ 469107 w 757238"/>
                <a:gd name="connsiteY21" fmla="*/ 595313 h 702469"/>
                <a:gd name="connsiteX22" fmla="*/ 397669 w 757238"/>
                <a:gd name="connsiteY22" fmla="*/ 538163 h 702469"/>
                <a:gd name="connsiteX23" fmla="*/ 342900 w 757238"/>
                <a:gd name="connsiteY23" fmla="*/ 478631 h 702469"/>
                <a:gd name="connsiteX24" fmla="*/ 273844 w 757238"/>
                <a:gd name="connsiteY24" fmla="*/ 400050 h 702469"/>
                <a:gd name="connsiteX25" fmla="*/ 192882 w 757238"/>
                <a:gd name="connsiteY25" fmla="*/ 300038 h 702469"/>
                <a:gd name="connsiteX26" fmla="*/ 83344 w 757238"/>
                <a:gd name="connsiteY26" fmla="*/ 157163 h 702469"/>
                <a:gd name="connsiteX27" fmla="*/ 28575 w 757238"/>
                <a:gd name="connsiteY27" fmla="*/ 80963 h 702469"/>
                <a:gd name="connsiteX28" fmla="*/ 11907 w 757238"/>
                <a:gd name="connsiteY28" fmla="*/ 52388 h 702469"/>
                <a:gd name="connsiteX29" fmla="*/ 4763 w 757238"/>
                <a:gd name="connsiteY29" fmla="*/ 30956 h 702469"/>
                <a:gd name="connsiteX30" fmla="*/ 0 w 757238"/>
                <a:gd name="connsiteY30" fmla="*/ 11906 h 702469"/>
                <a:gd name="connsiteX31" fmla="*/ 2382 w 757238"/>
                <a:gd name="connsiteY31" fmla="*/ 2381 h 702469"/>
                <a:gd name="connsiteX32" fmla="*/ 9525 w 757238"/>
                <a:gd name="connsiteY32" fmla="*/ 0 h 702469"/>
                <a:gd name="connsiteX33" fmla="*/ 28575 w 757238"/>
                <a:gd name="connsiteY33" fmla="*/ 2381 h 702469"/>
                <a:gd name="connsiteX34" fmla="*/ 66675 w 757238"/>
                <a:gd name="connsiteY34" fmla="*/ 19050 h 702469"/>
                <a:gd name="connsiteX35" fmla="*/ 119063 w 757238"/>
                <a:gd name="connsiteY35" fmla="*/ 50006 h 702469"/>
                <a:gd name="connsiteX36" fmla="*/ 188119 w 757238"/>
                <a:gd name="connsiteY36" fmla="*/ 85725 h 702469"/>
                <a:gd name="connsiteX37" fmla="*/ 266700 w 757238"/>
                <a:gd name="connsiteY37" fmla="*/ 121444 h 702469"/>
                <a:gd name="connsiteX38" fmla="*/ 321469 w 757238"/>
                <a:gd name="connsiteY38" fmla="*/ 1404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702469">
                  <a:moveTo>
                    <a:pt x="321469" y="140494"/>
                  </a:moveTo>
                  <a:lnTo>
                    <a:pt x="395288" y="166688"/>
                  </a:lnTo>
                  <a:lnTo>
                    <a:pt x="457200" y="185738"/>
                  </a:lnTo>
                  <a:lnTo>
                    <a:pt x="516732" y="202406"/>
                  </a:lnTo>
                  <a:lnTo>
                    <a:pt x="566738" y="214313"/>
                  </a:lnTo>
                  <a:lnTo>
                    <a:pt x="588169" y="223838"/>
                  </a:lnTo>
                  <a:lnTo>
                    <a:pt x="614363" y="254794"/>
                  </a:lnTo>
                  <a:lnTo>
                    <a:pt x="652463" y="319088"/>
                  </a:lnTo>
                  <a:lnTo>
                    <a:pt x="700088" y="421481"/>
                  </a:lnTo>
                  <a:lnTo>
                    <a:pt x="731044" y="492919"/>
                  </a:lnTo>
                  <a:lnTo>
                    <a:pt x="752475" y="547688"/>
                  </a:lnTo>
                  <a:lnTo>
                    <a:pt x="757238" y="581025"/>
                  </a:lnTo>
                  <a:lnTo>
                    <a:pt x="754857" y="619125"/>
                  </a:lnTo>
                  <a:lnTo>
                    <a:pt x="745332" y="652463"/>
                  </a:lnTo>
                  <a:lnTo>
                    <a:pt x="726282" y="688181"/>
                  </a:lnTo>
                  <a:lnTo>
                    <a:pt x="711994" y="700088"/>
                  </a:lnTo>
                  <a:lnTo>
                    <a:pt x="697707" y="702469"/>
                  </a:lnTo>
                  <a:lnTo>
                    <a:pt x="671513" y="697706"/>
                  </a:lnTo>
                  <a:lnTo>
                    <a:pt x="616744" y="678656"/>
                  </a:lnTo>
                  <a:lnTo>
                    <a:pt x="559594" y="652463"/>
                  </a:lnTo>
                  <a:lnTo>
                    <a:pt x="509588" y="621506"/>
                  </a:lnTo>
                  <a:lnTo>
                    <a:pt x="469107" y="595313"/>
                  </a:lnTo>
                  <a:lnTo>
                    <a:pt x="397669" y="538163"/>
                  </a:lnTo>
                  <a:lnTo>
                    <a:pt x="342900" y="478631"/>
                  </a:lnTo>
                  <a:lnTo>
                    <a:pt x="273844" y="400050"/>
                  </a:lnTo>
                  <a:lnTo>
                    <a:pt x="192882" y="300038"/>
                  </a:lnTo>
                  <a:lnTo>
                    <a:pt x="83344" y="157163"/>
                  </a:lnTo>
                  <a:lnTo>
                    <a:pt x="28575" y="80963"/>
                  </a:lnTo>
                  <a:lnTo>
                    <a:pt x="11907" y="52388"/>
                  </a:lnTo>
                  <a:lnTo>
                    <a:pt x="4763" y="30956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66675" y="19050"/>
                  </a:lnTo>
                  <a:lnTo>
                    <a:pt x="119063" y="50006"/>
                  </a:lnTo>
                  <a:lnTo>
                    <a:pt x="188119" y="85725"/>
                  </a:lnTo>
                  <a:lnTo>
                    <a:pt x="266700" y="121444"/>
                  </a:lnTo>
                  <a:lnTo>
                    <a:pt x="3214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8F240B5-B649-3E4C-9418-348708EA0B86}"/>
                </a:ext>
              </a:extLst>
            </p:cNvPr>
            <p:cNvSpPr/>
            <p:nvPr/>
          </p:nvSpPr>
          <p:spPr>
            <a:xfrm>
              <a:off x="5900738" y="1866900"/>
              <a:ext cx="1069975" cy="811213"/>
            </a:xfrm>
            <a:custGeom>
              <a:avLst/>
              <a:gdLst>
                <a:gd name="connsiteX0" fmla="*/ 359568 w 1069181"/>
                <a:gd name="connsiteY0" fmla="*/ 295275 h 812006"/>
                <a:gd name="connsiteX1" fmla="*/ 264318 w 1069181"/>
                <a:gd name="connsiteY1" fmla="*/ 226219 h 812006"/>
                <a:gd name="connsiteX2" fmla="*/ 204787 w 1069181"/>
                <a:gd name="connsiteY2" fmla="*/ 183356 h 812006"/>
                <a:gd name="connsiteX3" fmla="*/ 114300 w 1069181"/>
                <a:gd name="connsiteY3" fmla="*/ 121444 h 812006"/>
                <a:gd name="connsiteX4" fmla="*/ 78581 w 1069181"/>
                <a:gd name="connsiteY4" fmla="*/ 100013 h 812006"/>
                <a:gd name="connsiteX5" fmla="*/ 35718 w 1069181"/>
                <a:gd name="connsiteY5" fmla="*/ 76200 h 812006"/>
                <a:gd name="connsiteX6" fmla="*/ 23812 w 1069181"/>
                <a:gd name="connsiteY6" fmla="*/ 64294 h 812006"/>
                <a:gd name="connsiteX7" fmla="*/ 7143 w 1069181"/>
                <a:gd name="connsiteY7" fmla="*/ 45244 h 812006"/>
                <a:gd name="connsiteX8" fmla="*/ 0 w 1069181"/>
                <a:gd name="connsiteY8" fmla="*/ 26194 h 812006"/>
                <a:gd name="connsiteX9" fmla="*/ 0 w 1069181"/>
                <a:gd name="connsiteY9" fmla="*/ 16669 h 812006"/>
                <a:gd name="connsiteX10" fmla="*/ 9525 w 1069181"/>
                <a:gd name="connsiteY10" fmla="*/ 4763 h 812006"/>
                <a:gd name="connsiteX11" fmla="*/ 42862 w 1069181"/>
                <a:gd name="connsiteY11" fmla="*/ 0 h 812006"/>
                <a:gd name="connsiteX12" fmla="*/ 90487 w 1069181"/>
                <a:gd name="connsiteY12" fmla="*/ 7144 h 812006"/>
                <a:gd name="connsiteX13" fmla="*/ 197643 w 1069181"/>
                <a:gd name="connsiteY13" fmla="*/ 28575 h 812006"/>
                <a:gd name="connsiteX14" fmla="*/ 311943 w 1069181"/>
                <a:gd name="connsiteY14" fmla="*/ 57150 h 812006"/>
                <a:gd name="connsiteX15" fmla="*/ 400050 w 1069181"/>
                <a:gd name="connsiteY15" fmla="*/ 85725 h 812006"/>
                <a:gd name="connsiteX16" fmla="*/ 454818 w 1069181"/>
                <a:gd name="connsiteY16" fmla="*/ 104775 h 812006"/>
                <a:gd name="connsiteX17" fmla="*/ 531018 w 1069181"/>
                <a:gd name="connsiteY17" fmla="*/ 138113 h 812006"/>
                <a:gd name="connsiteX18" fmla="*/ 597693 w 1069181"/>
                <a:gd name="connsiteY18" fmla="*/ 169069 h 812006"/>
                <a:gd name="connsiteX19" fmla="*/ 657225 w 1069181"/>
                <a:gd name="connsiteY19" fmla="*/ 200025 h 812006"/>
                <a:gd name="connsiteX20" fmla="*/ 702468 w 1069181"/>
                <a:gd name="connsiteY20" fmla="*/ 228600 h 812006"/>
                <a:gd name="connsiteX21" fmla="*/ 747712 w 1069181"/>
                <a:gd name="connsiteY21" fmla="*/ 257175 h 812006"/>
                <a:gd name="connsiteX22" fmla="*/ 823912 w 1069181"/>
                <a:gd name="connsiteY22" fmla="*/ 314325 h 812006"/>
                <a:gd name="connsiteX23" fmla="*/ 881062 w 1069181"/>
                <a:gd name="connsiteY23" fmla="*/ 361950 h 812006"/>
                <a:gd name="connsiteX24" fmla="*/ 928687 w 1069181"/>
                <a:gd name="connsiteY24" fmla="*/ 407194 h 812006"/>
                <a:gd name="connsiteX25" fmla="*/ 997743 w 1069181"/>
                <a:gd name="connsiteY25" fmla="*/ 481013 h 812006"/>
                <a:gd name="connsiteX26" fmla="*/ 1047750 w 1069181"/>
                <a:gd name="connsiteY26" fmla="*/ 545306 h 812006"/>
                <a:gd name="connsiteX27" fmla="*/ 1062037 w 1069181"/>
                <a:gd name="connsiteY27" fmla="*/ 571500 h 812006"/>
                <a:gd name="connsiteX28" fmla="*/ 1066800 w 1069181"/>
                <a:gd name="connsiteY28" fmla="*/ 600075 h 812006"/>
                <a:gd name="connsiteX29" fmla="*/ 1069181 w 1069181"/>
                <a:gd name="connsiteY29" fmla="*/ 631031 h 812006"/>
                <a:gd name="connsiteX30" fmla="*/ 1066800 w 1069181"/>
                <a:gd name="connsiteY30" fmla="*/ 650081 h 812006"/>
                <a:gd name="connsiteX31" fmla="*/ 1062037 w 1069181"/>
                <a:gd name="connsiteY31" fmla="*/ 681038 h 812006"/>
                <a:gd name="connsiteX32" fmla="*/ 1050131 w 1069181"/>
                <a:gd name="connsiteY32" fmla="*/ 711994 h 812006"/>
                <a:gd name="connsiteX33" fmla="*/ 1026318 w 1069181"/>
                <a:gd name="connsiteY33" fmla="*/ 745331 h 812006"/>
                <a:gd name="connsiteX34" fmla="*/ 983456 w 1069181"/>
                <a:gd name="connsiteY34" fmla="*/ 788194 h 812006"/>
                <a:gd name="connsiteX35" fmla="*/ 957262 w 1069181"/>
                <a:gd name="connsiteY35" fmla="*/ 804863 h 812006"/>
                <a:gd name="connsiteX36" fmla="*/ 931068 w 1069181"/>
                <a:gd name="connsiteY36" fmla="*/ 812006 h 812006"/>
                <a:gd name="connsiteX37" fmla="*/ 904875 w 1069181"/>
                <a:gd name="connsiteY37" fmla="*/ 809625 h 812006"/>
                <a:gd name="connsiteX38" fmla="*/ 876300 w 1069181"/>
                <a:gd name="connsiteY38" fmla="*/ 802481 h 812006"/>
                <a:gd name="connsiteX39" fmla="*/ 823912 w 1069181"/>
                <a:gd name="connsiteY39" fmla="*/ 773906 h 812006"/>
                <a:gd name="connsiteX40" fmla="*/ 809625 w 1069181"/>
                <a:gd name="connsiteY40" fmla="*/ 757238 h 812006"/>
                <a:gd name="connsiteX41" fmla="*/ 773906 w 1069181"/>
                <a:gd name="connsiteY41" fmla="*/ 709613 h 812006"/>
                <a:gd name="connsiteX42" fmla="*/ 714375 w 1069181"/>
                <a:gd name="connsiteY42" fmla="*/ 633413 h 812006"/>
                <a:gd name="connsiteX43" fmla="*/ 633412 w 1069181"/>
                <a:gd name="connsiteY43" fmla="*/ 538163 h 812006"/>
                <a:gd name="connsiteX44" fmla="*/ 566737 w 1069181"/>
                <a:gd name="connsiteY44" fmla="*/ 466725 h 812006"/>
                <a:gd name="connsiteX45" fmla="*/ 500062 w 1069181"/>
                <a:gd name="connsiteY45" fmla="*/ 407194 h 812006"/>
                <a:gd name="connsiteX46" fmla="*/ 359568 w 1069181"/>
                <a:gd name="connsiteY46" fmla="*/ 29527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9181" h="812006">
                  <a:moveTo>
                    <a:pt x="359568" y="295275"/>
                  </a:moveTo>
                  <a:lnTo>
                    <a:pt x="264318" y="226219"/>
                  </a:lnTo>
                  <a:lnTo>
                    <a:pt x="204787" y="183356"/>
                  </a:lnTo>
                  <a:lnTo>
                    <a:pt x="114300" y="121444"/>
                  </a:lnTo>
                  <a:lnTo>
                    <a:pt x="78581" y="100013"/>
                  </a:lnTo>
                  <a:lnTo>
                    <a:pt x="35718" y="76200"/>
                  </a:lnTo>
                  <a:lnTo>
                    <a:pt x="23812" y="64294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42862" y="0"/>
                  </a:lnTo>
                  <a:lnTo>
                    <a:pt x="90487" y="7144"/>
                  </a:lnTo>
                  <a:lnTo>
                    <a:pt x="197643" y="28575"/>
                  </a:lnTo>
                  <a:lnTo>
                    <a:pt x="311943" y="57150"/>
                  </a:lnTo>
                  <a:lnTo>
                    <a:pt x="400050" y="85725"/>
                  </a:lnTo>
                  <a:lnTo>
                    <a:pt x="454818" y="104775"/>
                  </a:lnTo>
                  <a:lnTo>
                    <a:pt x="531018" y="138113"/>
                  </a:lnTo>
                  <a:lnTo>
                    <a:pt x="597693" y="169069"/>
                  </a:lnTo>
                  <a:lnTo>
                    <a:pt x="657225" y="200025"/>
                  </a:lnTo>
                  <a:lnTo>
                    <a:pt x="702468" y="228600"/>
                  </a:lnTo>
                  <a:lnTo>
                    <a:pt x="747712" y="257175"/>
                  </a:lnTo>
                  <a:lnTo>
                    <a:pt x="823912" y="314325"/>
                  </a:lnTo>
                  <a:lnTo>
                    <a:pt x="881062" y="361950"/>
                  </a:lnTo>
                  <a:lnTo>
                    <a:pt x="928687" y="407194"/>
                  </a:lnTo>
                  <a:lnTo>
                    <a:pt x="997743" y="481013"/>
                  </a:lnTo>
                  <a:lnTo>
                    <a:pt x="1047750" y="545306"/>
                  </a:lnTo>
                  <a:lnTo>
                    <a:pt x="1062037" y="571500"/>
                  </a:lnTo>
                  <a:lnTo>
                    <a:pt x="1066800" y="600075"/>
                  </a:lnTo>
                  <a:lnTo>
                    <a:pt x="1069181" y="631031"/>
                  </a:lnTo>
                  <a:lnTo>
                    <a:pt x="1066800" y="650081"/>
                  </a:lnTo>
                  <a:lnTo>
                    <a:pt x="1062037" y="681038"/>
                  </a:lnTo>
                  <a:lnTo>
                    <a:pt x="1050131" y="711994"/>
                  </a:lnTo>
                  <a:lnTo>
                    <a:pt x="1026318" y="745331"/>
                  </a:lnTo>
                  <a:lnTo>
                    <a:pt x="983456" y="788194"/>
                  </a:lnTo>
                  <a:lnTo>
                    <a:pt x="957262" y="804863"/>
                  </a:lnTo>
                  <a:lnTo>
                    <a:pt x="931068" y="812006"/>
                  </a:lnTo>
                  <a:lnTo>
                    <a:pt x="904875" y="809625"/>
                  </a:lnTo>
                  <a:lnTo>
                    <a:pt x="876300" y="802481"/>
                  </a:lnTo>
                  <a:lnTo>
                    <a:pt x="823912" y="773906"/>
                  </a:lnTo>
                  <a:lnTo>
                    <a:pt x="809625" y="757238"/>
                  </a:lnTo>
                  <a:lnTo>
                    <a:pt x="773906" y="709613"/>
                  </a:lnTo>
                  <a:lnTo>
                    <a:pt x="714375" y="633413"/>
                  </a:lnTo>
                  <a:lnTo>
                    <a:pt x="633412" y="538163"/>
                  </a:lnTo>
                  <a:lnTo>
                    <a:pt x="566737" y="466725"/>
                  </a:lnTo>
                  <a:lnTo>
                    <a:pt x="500062" y="407194"/>
                  </a:lnTo>
                  <a:lnTo>
                    <a:pt x="35956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67418A6F-FAA9-664D-A408-56593E389825}"/>
                </a:ext>
              </a:extLst>
            </p:cNvPr>
            <p:cNvSpPr/>
            <p:nvPr/>
          </p:nvSpPr>
          <p:spPr>
            <a:xfrm>
              <a:off x="2460625" y="5168900"/>
              <a:ext cx="430213" cy="727075"/>
            </a:xfrm>
            <a:custGeom>
              <a:avLst/>
              <a:gdLst>
                <a:gd name="connsiteX0" fmla="*/ 116282 w 430772"/>
                <a:gd name="connsiteY0" fmla="*/ 425487 h 726763"/>
                <a:gd name="connsiteX1" fmla="*/ 140067 w 430772"/>
                <a:gd name="connsiteY1" fmla="*/ 478342 h 726763"/>
                <a:gd name="connsiteX2" fmla="*/ 163852 w 430772"/>
                <a:gd name="connsiteY2" fmla="*/ 517984 h 726763"/>
                <a:gd name="connsiteX3" fmla="*/ 187637 w 430772"/>
                <a:gd name="connsiteY3" fmla="*/ 560268 h 726763"/>
                <a:gd name="connsiteX4" fmla="*/ 216708 w 430772"/>
                <a:gd name="connsiteY4" fmla="*/ 602553 h 726763"/>
                <a:gd name="connsiteX5" fmla="*/ 245778 w 430772"/>
                <a:gd name="connsiteY5" fmla="*/ 639551 h 726763"/>
                <a:gd name="connsiteX6" fmla="*/ 280134 w 430772"/>
                <a:gd name="connsiteY6" fmla="*/ 673908 h 726763"/>
                <a:gd name="connsiteX7" fmla="*/ 306562 w 430772"/>
                <a:gd name="connsiteY7" fmla="*/ 697693 h 726763"/>
                <a:gd name="connsiteX8" fmla="*/ 335632 w 430772"/>
                <a:gd name="connsiteY8" fmla="*/ 716192 h 726763"/>
                <a:gd name="connsiteX9" fmla="*/ 354132 w 430772"/>
                <a:gd name="connsiteY9" fmla="*/ 721478 h 726763"/>
                <a:gd name="connsiteX10" fmla="*/ 375274 w 430772"/>
                <a:gd name="connsiteY10" fmla="*/ 726763 h 726763"/>
                <a:gd name="connsiteX11" fmla="*/ 393774 w 430772"/>
                <a:gd name="connsiteY11" fmla="*/ 726763 h 726763"/>
                <a:gd name="connsiteX12" fmla="*/ 409630 w 430772"/>
                <a:gd name="connsiteY12" fmla="*/ 718835 h 726763"/>
                <a:gd name="connsiteX13" fmla="*/ 417559 w 430772"/>
                <a:gd name="connsiteY13" fmla="*/ 708264 h 726763"/>
                <a:gd name="connsiteX14" fmla="*/ 425487 w 430772"/>
                <a:gd name="connsiteY14" fmla="*/ 695050 h 726763"/>
                <a:gd name="connsiteX15" fmla="*/ 428130 w 430772"/>
                <a:gd name="connsiteY15" fmla="*/ 679193 h 726763"/>
                <a:gd name="connsiteX16" fmla="*/ 430772 w 430772"/>
                <a:gd name="connsiteY16" fmla="*/ 655408 h 726763"/>
                <a:gd name="connsiteX17" fmla="*/ 430772 w 430772"/>
                <a:gd name="connsiteY17" fmla="*/ 631623 h 726763"/>
                <a:gd name="connsiteX18" fmla="*/ 208779 w 430772"/>
                <a:gd name="connsiteY18" fmla="*/ 132139 h 726763"/>
                <a:gd name="connsiteX19" fmla="*/ 184994 w 430772"/>
                <a:gd name="connsiteY19" fmla="*/ 108354 h 726763"/>
                <a:gd name="connsiteX20" fmla="*/ 134782 w 430772"/>
                <a:gd name="connsiteY20" fmla="*/ 63427 h 726763"/>
                <a:gd name="connsiteX21" fmla="*/ 105711 w 430772"/>
                <a:gd name="connsiteY21" fmla="*/ 36999 h 726763"/>
                <a:gd name="connsiteX22" fmla="*/ 73998 w 430772"/>
                <a:gd name="connsiteY22" fmla="*/ 13214 h 726763"/>
                <a:gd name="connsiteX23" fmla="*/ 60784 w 430772"/>
                <a:gd name="connsiteY23" fmla="*/ 5286 h 726763"/>
                <a:gd name="connsiteX24" fmla="*/ 39642 w 430772"/>
                <a:gd name="connsiteY24" fmla="*/ 0 h 726763"/>
                <a:gd name="connsiteX25" fmla="*/ 21142 w 430772"/>
                <a:gd name="connsiteY25" fmla="*/ 5286 h 726763"/>
                <a:gd name="connsiteX26" fmla="*/ 5286 w 430772"/>
                <a:gd name="connsiteY26" fmla="*/ 18499 h 726763"/>
                <a:gd name="connsiteX27" fmla="*/ 0 w 430772"/>
                <a:gd name="connsiteY27" fmla="*/ 34356 h 726763"/>
                <a:gd name="connsiteX28" fmla="*/ 10571 w 430772"/>
                <a:gd name="connsiteY28" fmla="*/ 84569 h 726763"/>
                <a:gd name="connsiteX29" fmla="*/ 31713 w 430772"/>
                <a:gd name="connsiteY29" fmla="*/ 171780 h 726763"/>
                <a:gd name="connsiteX30" fmla="*/ 55498 w 430772"/>
                <a:gd name="connsiteY30" fmla="*/ 261635 h 726763"/>
                <a:gd name="connsiteX31" fmla="*/ 89854 w 430772"/>
                <a:gd name="connsiteY31" fmla="*/ 362060 h 726763"/>
                <a:gd name="connsiteX32" fmla="*/ 116282 w 430772"/>
                <a:gd name="connsiteY32" fmla="*/ 425487 h 72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0772" h="726763">
                  <a:moveTo>
                    <a:pt x="116282" y="425487"/>
                  </a:moveTo>
                  <a:lnTo>
                    <a:pt x="140067" y="478342"/>
                  </a:lnTo>
                  <a:lnTo>
                    <a:pt x="163852" y="517984"/>
                  </a:lnTo>
                  <a:lnTo>
                    <a:pt x="187637" y="560268"/>
                  </a:lnTo>
                  <a:lnTo>
                    <a:pt x="216708" y="602553"/>
                  </a:lnTo>
                  <a:lnTo>
                    <a:pt x="245778" y="639551"/>
                  </a:lnTo>
                  <a:lnTo>
                    <a:pt x="280134" y="673908"/>
                  </a:lnTo>
                  <a:lnTo>
                    <a:pt x="306562" y="697693"/>
                  </a:lnTo>
                  <a:lnTo>
                    <a:pt x="335632" y="716192"/>
                  </a:lnTo>
                  <a:lnTo>
                    <a:pt x="354132" y="721478"/>
                  </a:lnTo>
                  <a:lnTo>
                    <a:pt x="375274" y="726763"/>
                  </a:lnTo>
                  <a:lnTo>
                    <a:pt x="393774" y="726763"/>
                  </a:lnTo>
                  <a:lnTo>
                    <a:pt x="409630" y="718835"/>
                  </a:lnTo>
                  <a:lnTo>
                    <a:pt x="417559" y="708264"/>
                  </a:lnTo>
                  <a:lnTo>
                    <a:pt x="425487" y="695050"/>
                  </a:lnTo>
                  <a:lnTo>
                    <a:pt x="428130" y="679193"/>
                  </a:lnTo>
                  <a:lnTo>
                    <a:pt x="430772" y="655408"/>
                  </a:lnTo>
                  <a:lnTo>
                    <a:pt x="430772" y="631623"/>
                  </a:lnTo>
                  <a:lnTo>
                    <a:pt x="208779" y="132139"/>
                  </a:lnTo>
                  <a:lnTo>
                    <a:pt x="184994" y="108354"/>
                  </a:lnTo>
                  <a:lnTo>
                    <a:pt x="134782" y="63427"/>
                  </a:lnTo>
                  <a:lnTo>
                    <a:pt x="105711" y="36999"/>
                  </a:lnTo>
                  <a:lnTo>
                    <a:pt x="73998" y="13214"/>
                  </a:lnTo>
                  <a:lnTo>
                    <a:pt x="60784" y="5286"/>
                  </a:lnTo>
                  <a:lnTo>
                    <a:pt x="39642" y="0"/>
                  </a:lnTo>
                  <a:lnTo>
                    <a:pt x="21142" y="5286"/>
                  </a:lnTo>
                  <a:lnTo>
                    <a:pt x="5286" y="18499"/>
                  </a:lnTo>
                  <a:lnTo>
                    <a:pt x="0" y="34356"/>
                  </a:lnTo>
                  <a:lnTo>
                    <a:pt x="10571" y="84569"/>
                  </a:lnTo>
                  <a:lnTo>
                    <a:pt x="31713" y="171780"/>
                  </a:lnTo>
                  <a:lnTo>
                    <a:pt x="55498" y="261635"/>
                  </a:lnTo>
                  <a:lnTo>
                    <a:pt x="89854" y="362060"/>
                  </a:lnTo>
                  <a:lnTo>
                    <a:pt x="116282" y="425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AD2460A-9EDD-1642-91BA-9F00344F733D}"/>
                </a:ext>
              </a:extLst>
            </p:cNvPr>
            <p:cNvSpPr/>
            <p:nvPr/>
          </p:nvSpPr>
          <p:spPr>
            <a:xfrm>
              <a:off x="3668713" y="2647950"/>
              <a:ext cx="1971675" cy="1697038"/>
            </a:xfrm>
            <a:custGeom>
              <a:avLst/>
              <a:gdLst>
                <a:gd name="connsiteX0" fmla="*/ 1485900 w 1971675"/>
                <a:gd name="connsiteY0" fmla="*/ 759619 h 1697831"/>
                <a:gd name="connsiteX1" fmla="*/ 1604963 w 1971675"/>
                <a:gd name="connsiteY1" fmla="*/ 633413 h 1697831"/>
                <a:gd name="connsiteX2" fmla="*/ 1719263 w 1971675"/>
                <a:gd name="connsiteY2" fmla="*/ 504825 h 1697831"/>
                <a:gd name="connsiteX3" fmla="*/ 1788319 w 1971675"/>
                <a:gd name="connsiteY3" fmla="*/ 423863 h 1697831"/>
                <a:gd name="connsiteX4" fmla="*/ 1857375 w 1971675"/>
                <a:gd name="connsiteY4" fmla="*/ 381000 h 1697831"/>
                <a:gd name="connsiteX5" fmla="*/ 1900238 w 1971675"/>
                <a:gd name="connsiteY5" fmla="*/ 369094 h 1697831"/>
                <a:gd name="connsiteX6" fmla="*/ 1931194 w 1971675"/>
                <a:gd name="connsiteY6" fmla="*/ 350044 h 1697831"/>
                <a:gd name="connsiteX7" fmla="*/ 1955007 w 1971675"/>
                <a:gd name="connsiteY7" fmla="*/ 328613 h 1697831"/>
                <a:gd name="connsiteX8" fmla="*/ 1969294 w 1971675"/>
                <a:gd name="connsiteY8" fmla="*/ 307181 h 1697831"/>
                <a:gd name="connsiteX9" fmla="*/ 1971675 w 1971675"/>
                <a:gd name="connsiteY9" fmla="*/ 288131 h 1697831"/>
                <a:gd name="connsiteX10" fmla="*/ 1964532 w 1971675"/>
                <a:gd name="connsiteY10" fmla="*/ 257175 h 1697831"/>
                <a:gd name="connsiteX11" fmla="*/ 1950244 w 1971675"/>
                <a:gd name="connsiteY11" fmla="*/ 226219 h 1697831"/>
                <a:gd name="connsiteX12" fmla="*/ 1926432 w 1971675"/>
                <a:gd name="connsiteY12" fmla="*/ 195263 h 1697831"/>
                <a:gd name="connsiteX13" fmla="*/ 1888332 w 1971675"/>
                <a:gd name="connsiteY13" fmla="*/ 161925 h 1697831"/>
                <a:gd name="connsiteX14" fmla="*/ 1831182 w 1971675"/>
                <a:gd name="connsiteY14" fmla="*/ 123825 h 1697831"/>
                <a:gd name="connsiteX15" fmla="*/ 1754982 w 1971675"/>
                <a:gd name="connsiteY15" fmla="*/ 78581 h 1697831"/>
                <a:gd name="connsiteX16" fmla="*/ 1683544 w 1971675"/>
                <a:gd name="connsiteY16" fmla="*/ 45244 h 1697831"/>
                <a:gd name="connsiteX17" fmla="*/ 1609725 w 1971675"/>
                <a:gd name="connsiteY17" fmla="*/ 19050 h 1697831"/>
                <a:gd name="connsiteX18" fmla="*/ 1552575 w 1971675"/>
                <a:gd name="connsiteY18" fmla="*/ 4763 h 1697831"/>
                <a:gd name="connsiteX19" fmla="*/ 1500188 w 1971675"/>
                <a:gd name="connsiteY19" fmla="*/ 0 h 1697831"/>
                <a:gd name="connsiteX20" fmla="*/ 1464469 w 1971675"/>
                <a:gd name="connsiteY20" fmla="*/ 0 h 1697831"/>
                <a:gd name="connsiteX21" fmla="*/ 1428750 w 1971675"/>
                <a:gd name="connsiteY21" fmla="*/ 4763 h 1697831"/>
                <a:gd name="connsiteX22" fmla="*/ 1416844 w 1971675"/>
                <a:gd name="connsiteY22" fmla="*/ 14288 h 1697831"/>
                <a:gd name="connsiteX23" fmla="*/ 1419225 w 1971675"/>
                <a:gd name="connsiteY23" fmla="*/ 28575 h 1697831"/>
                <a:gd name="connsiteX24" fmla="*/ 1433513 w 1971675"/>
                <a:gd name="connsiteY24" fmla="*/ 50006 h 1697831"/>
                <a:gd name="connsiteX25" fmla="*/ 1457325 w 1971675"/>
                <a:gd name="connsiteY25" fmla="*/ 69056 h 1697831"/>
                <a:gd name="connsiteX26" fmla="*/ 1471613 w 1971675"/>
                <a:gd name="connsiteY26" fmla="*/ 83344 h 1697831"/>
                <a:gd name="connsiteX27" fmla="*/ 1483519 w 1971675"/>
                <a:gd name="connsiteY27" fmla="*/ 100013 h 1697831"/>
                <a:gd name="connsiteX28" fmla="*/ 1490663 w 1971675"/>
                <a:gd name="connsiteY28" fmla="*/ 121444 h 1697831"/>
                <a:gd name="connsiteX29" fmla="*/ 1495425 w 1971675"/>
                <a:gd name="connsiteY29" fmla="*/ 142875 h 1697831"/>
                <a:gd name="connsiteX30" fmla="*/ 1497807 w 1971675"/>
                <a:gd name="connsiteY30" fmla="*/ 176213 h 1697831"/>
                <a:gd name="connsiteX31" fmla="*/ 1495425 w 1971675"/>
                <a:gd name="connsiteY31" fmla="*/ 216694 h 1697831"/>
                <a:gd name="connsiteX32" fmla="*/ 1488282 w 1971675"/>
                <a:gd name="connsiteY32" fmla="*/ 259556 h 1697831"/>
                <a:gd name="connsiteX33" fmla="*/ 1469232 w 1971675"/>
                <a:gd name="connsiteY33" fmla="*/ 314325 h 1697831"/>
                <a:gd name="connsiteX34" fmla="*/ 1440657 w 1971675"/>
                <a:gd name="connsiteY34" fmla="*/ 376238 h 1697831"/>
                <a:gd name="connsiteX35" fmla="*/ 1412082 w 1971675"/>
                <a:gd name="connsiteY35" fmla="*/ 428625 h 1697831"/>
                <a:gd name="connsiteX36" fmla="*/ 1352550 w 1971675"/>
                <a:gd name="connsiteY36" fmla="*/ 519113 h 1697831"/>
                <a:gd name="connsiteX37" fmla="*/ 1281113 w 1971675"/>
                <a:gd name="connsiteY37" fmla="*/ 611981 h 1697831"/>
                <a:gd name="connsiteX38" fmla="*/ 1193007 w 1971675"/>
                <a:gd name="connsiteY38" fmla="*/ 719138 h 1697831"/>
                <a:gd name="connsiteX39" fmla="*/ 1071563 w 1971675"/>
                <a:gd name="connsiteY39" fmla="*/ 852488 h 1697831"/>
                <a:gd name="connsiteX40" fmla="*/ 923925 w 1971675"/>
                <a:gd name="connsiteY40" fmla="*/ 1000125 h 1697831"/>
                <a:gd name="connsiteX41" fmla="*/ 771525 w 1971675"/>
                <a:gd name="connsiteY41" fmla="*/ 1133475 h 1697831"/>
                <a:gd name="connsiteX42" fmla="*/ 661988 w 1971675"/>
                <a:gd name="connsiteY42" fmla="*/ 1223963 h 1697831"/>
                <a:gd name="connsiteX43" fmla="*/ 521494 w 1971675"/>
                <a:gd name="connsiteY43" fmla="*/ 1328738 h 1697831"/>
                <a:gd name="connsiteX44" fmla="*/ 371475 w 1971675"/>
                <a:gd name="connsiteY44" fmla="*/ 1428750 h 1697831"/>
                <a:gd name="connsiteX45" fmla="*/ 240507 w 1971675"/>
                <a:gd name="connsiteY45" fmla="*/ 1509713 h 1697831"/>
                <a:gd name="connsiteX46" fmla="*/ 142875 w 1971675"/>
                <a:gd name="connsiteY46" fmla="*/ 1566863 h 1697831"/>
                <a:gd name="connsiteX47" fmla="*/ 40482 w 1971675"/>
                <a:gd name="connsiteY47" fmla="*/ 1621631 h 1697831"/>
                <a:gd name="connsiteX48" fmla="*/ 11907 w 1971675"/>
                <a:gd name="connsiteY48" fmla="*/ 1640681 h 1697831"/>
                <a:gd name="connsiteX49" fmla="*/ 0 w 1971675"/>
                <a:gd name="connsiteY49" fmla="*/ 1657350 h 1697831"/>
                <a:gd name="connsiteX50" fmla="*/ 0 w 1971675"/>
                <a:gd name="connsiteY50" fmla="*/ 1671638 h 1697831"/>
                <a:gd name="connsiteX51" fmla="*/ 2382 w 1971675"/>
                <a:gd name="connsiteY51" fmla="*/ 1681163 h 1697831"/>
                <a:gd name="connsiteX52" fmla="*/ 7144 w 1971675"/>
                <a:gd name="connsiteY52" fmla="*/ 1688306 h 1697831"/>
                <a:gd name="connsiteX53" fmla="*/ 19050 w 1971675"/>
                <a:gd name="connsiteY53" fmla="*/ 1695450 h 1697831"/>
                <a:gd name="connsiteX54" fmla="*/ 35719 w 1971675"/>
                <a:gd name="connsiteY54" fmla="*/ 1697831 h 1697831"/>
                <a:gd name="connsiteX55" fmla="*/ 54769 w 1971675"/>
                <a:gd name="connsiteY55" fmla="*/ 1695450 h 1697831"/>
                <a:gd name="connsiteX56" fmla="*/ 157163 w 1971675"/>
                <a:gd name="connsiteY56" fmla="*/ 1662113 h 1697831"/>
                <a:gd name="connsiteX57" fmla="*/ 328613 w 1971675"/>
                <a:gd name="connsiteY57" fmla="*/ 1593056 h 1697831"/>
                <a:gd name="connsiteX58" fmla="*/ 466725 w 1971675"/>
                <a:gd name="connsiteY58" fmla="*/ 1531144 h 1697831"/>
                <a:gd name="connsiteX59" fmla="*/ 611982 w 1971675"/>
                <a:gd name="connsiteY59" fmla="*/ 1454944 h 1697831"/>
                <a:gd name="connsiteX60" fmla="*/ 757238 w 1971675"/>
                <a:gd name="connsiteY60" fmla="*/ 1364456 h 1697831"/>
                <a:gd name="connsiteX61" fmla="*/ 921544 w 1971675"/>
                <a:gd name="connsiteY61" fmla="*/ 1252538 h 1697831"/>
                <a:gd name="connsiteX62" fmla="*/ 1073944 w 1971675"/>
                <a:gd name="connsiteY62" fmla="*/ 1135856 h 1697831"/>
                <a:gd name="connsiteX63" fmla="*/ 1200150 w 1971675"/>
                <a:gd name="connsiteY63" fmla="*/ 1033463 h 1697831"/>
                <a:gd name="connsiteX64" fmla="*/ 1402557 w 1971675"/>
                <a:gd name="connsiteY64" fmla="*/ 842963 h 1697831"/>
                <a:gd name="connsiteX65" fmla="*/ 1485900 w 1971675"/>
                <a:gd name="connsiteY65" fmla="*/ 759619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971675" h="1697831">
                  <a:moveTo>
                    <a:pt x="1485900" y="759619"/>
                  </a:moveTo>
                  <a:lnTo>
                    <a:pt x="1604963" y="633413"/>
                  </a:lnTo>
                  <a:lnTo>
                    <a:pt x="1719263" y="504825"/>
                  </a:lnTo>
                  <a:lnTo>
                    <a:pt x="1788319" y="423863"/>
                  </a:lnTo>
                  <a:lnTo>
                    <a:pt x="1857375" y="381000"/>
                  </a:lnTo>
                  <a:lnTo>
                    <a:pt x="1900238" y="369094"/>
                  </a:lnTo>
                  <a:lnTo>
                    <a:pt x="1931194" y="350044"/>
                  </a:lnTo>
                  <a:lnTo>
                    <a:pt x="1955007" y="328613"/>
                  </a:lnTo>
                  <a:lnTo>
                    <a:pt x="1969294" y="307181"/>
                  </a:lnTo>
                  <a:lnTo>
                    <a:pt x="1971675" y="288131"/>
                  </a:lnTo>
                  <a:lnTo>
                    <a:pt x="1964532" y="257175"/>
                  </a:lnTo>
                  <a:lnTo>
                    <a:pt x="1950244" y="226219"/>
                  </a:lnTo>
                  <a:lnTo>
                    <a:pt x="1926432" y="195263"/>
                  </a:lnTo>
                  <a:lnTo>
                    <a:pt x="1888332" y="161925"/>
                  </a:lnTo>
                  <a:lnTo>
                    <a:pt x="1831182" y="123825"/>
                  </a:lnTo>
                  <a:lnTo>
                    <a:pt x="1754982" y="78581"/>
                  </a:lnTo>
                  <a:lnTo>
                    <a:pt x="1683544" y="45244"/>
                  </a:lnTo>
                  <a:lnTo>
                    <a:pt x="1609725" y="19050"/>
                  </a:lnTo>
                  <a:lnTo>
                    <a:pt x="1552575" y="4763"/>
                  </a:lnTo>
                  <a:lnTo>
                    <a:pt x="1500188" y="0"/>
                  </a:lnTo>
                  <a:lnTo>
                    <a:pt x="1464469" y="0"/>
                  </a:lnTo>
                  <a:lnTo>
                    <a:pt x="1428750" y="4763"/>
                  </a:lnTo>
                  <a:lnTo>
                    <a:pt x="1416844" y="14288"/>
                  </a:lnTo>
                  <a:lnTo>
                    <a:pt x="1419225" y="28575"/>
                  </a:lnTo>
                  <a:lnTo>
                    <a:pt x="1433513" y="50006"/>
                  </a:lnTo>
                  <a:lnTo>
                    <a:pt x="1457325" y="69056"/>
                  </a:lnTo>
                  <a:lnTo>
                    <a:pt x="1471613" y="83344"/>
                  </a:lnTo>
                  <a:lnTo>
                    <a:pt x="1483519" y="100013"/>
                  </a:lnTo>
                  <a:lnTo>
                    <a:pt x="1490663" y="121444"/>
                  </a:lnTo>
                  <a:lnTo>
                    <a:pt x="1495425" y="142875"/>
                  </a:lnTo>
                  <a:lnTo>
                    <a:pt x="1497807" y="176213"/>
                  </a:lnTo>
                  <a:lnTo>
                    <a:pt x="1495425" y="216694"/>
                  </a:lnTo>
                  <a:lnTo>
                    <a:pt x="1488282" y="259556"/>
                  </a:lnTo>
                  <a:lnTo>
                    <a:pt x="1469232" y="314325"/>
                  </a:lnTo>
                  <a:lnTo>
                    <a:pt x="1440657" y="376238"/>
                  </a:lnTo>
                  <a:lnTo>
                    <a:pt x="1412082" y="428625"/>
                  </a:lnTo>
                  <a:lnTo>
                    <a:pt x="1352550" y="519113"/>
                  </a:lnTo>
                  <a:lnTo>
                    <a:pt x="1281113" y="611981"/>
                  </a:lnTo>
                  <a:lnTo>
                    <a:pt x="1193007" y="719138"/>
                  </a:lnTo>
                  <a:lnTo>
                    <a:pt x="1071563" y="852488"/>
                  </a:lnTo>
                  <a:lnTo>
                    <a:pt x="923925" y="1000125"/>
                  </a:lnTo>
                  <a:lnTo>
                    <a:pt x="771525" y="1133475"/>
                  </a:lnTo>
                  <a:lnTo>
                    <a:pt x="661988" y="1223963"/>
                  </a:lnTo>
                  <a:lnTo>
                    <a:pt x="521494" y="1328738"/>
                  </a:lnTo>
                  <a:lnTo>
                    <a:pt x="371475" y="1428750"/>
                  </a:lnTo>
                  <a:lnTo>
                    <a:pt x="240507" y="1509713"/>
                  </a:lnTo>
                  <a:lnTo>
                    <a:pt x="142875" y="1566863"/>
                  </a:lnTo>
                  <a:lnTo>
                    <a:pt x="40482" y="1621631"/>
                  </a:lnTo>
                  <a:lnTo>
                    <a:pt x="11907" y="1640681"/>
                  </a:lnTo>
                  <a:lnTo>
                    <a:pt x="0" y="1657350"/>
                  </a:lnTo>
                  <a:lnTo>
                    <a:pt x="0" y="1671638"/>
                  </a:lnTo>
                  <a:lnTo>
                    <a:pt x="2382" y="1681163"/>
                  </a:lnTo>
                  <a:lnTo>
                    <a:pt x="7144" y="1688306"/>
                  </a:lnTo>
                  <a:lnTo>
                    <a:pt x="19050" y="1695450"/>
                  </a:lnTo>
                  <a:lnTo>
                    <a:pt x="35719" y="1697831"/>
                  </a:lnTo>
                  <a:lnTo>
                    <a:pt x="54769" y="1695450"/>
                  </a:lnTo>
                  <a:lnTo>
                    <a:pt x="157163" y="1662113"/>
                  </a:lnTo>
                  <a:lnTo>
                    <a:pt x="328613" y="1593056"/>
                  </a:lnTo>
                  <a:lnTo>
                    <a:pt x="466725" y="1531144"/>
                  </a:lnTo>
                  <a:lnTo>
                    <a:pt x="611982" y="1454944"/>
                  </a:lnTo>
                  <a:lnTo>
                    <a:pt x="757238" y="1364456"/>
                  </a:lnTo>
                  <a:lnTo>
                    <a:pt x="921544" y="1252538"/>
                  </a:lnTo>
                  <a:lnTo>
                    <a:pt x="1073944" y="1135856"/>
                  </a:lnTo>
                  <a:lnTo>
                    <a:pt x="1200150" y="1033463"/>
                  </a:lnTo>
                  <a:lnTo>
                    <a:pt x="1402557" y="842963"/>
                  </a:lnTo>
                  <a:lnTo>
                    <a:pt x="1485900" y="759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8B38EC1D-4E5D-214B-927B-F9230FA123AA}"/>
                </a:ext>
              </a:extLst>
            </p:cNvPr>
            <p:cNvSpPr/>
            <p:nvPr/>
          </p:nvSpPr>
          <p:spPr>
            <a:xfrm>
              <a:off x="4291013" y="4343400"/>
              <a:ext cx="612775" cy="1535113"/>
            </a:xfrm>
            <a:custGeom>
              <a:avLst/>
              <a:gdLst>
                <a:gd name="connsiteX0" fmla="*/ 476250 w 611981"/>
                <a:gd name="connsiteY0" fmla="*/ 445294 h 1535906"/>
                <a:gd name="connsiteX1" fmla="*/ 450056 w 611981"/>
                <a:gd name="connsiteY1" fmla="*/ 242888 h 1535906"/>
                <a:gd name="connsiteX2" fmla="*/ 407193 w 611981"/>
                <a:gd name="connsiteY2" fmla="*/ 111919 h 1535906"/>
                <a:gd name="connsiteX3" fmla="*/ 338137 w 611981"/>
                <a:gd name="connsiteY3" fmla="*/ 80963 h 1535906"/>
                <a:gd name="connsiteX4" fmla="*/ 269081 w 611981"/>
                <a:gd name="connsiteY4" fmla="*/ 54769 h 1535906"/>
                <a:gd name="connsiteX5" fmla="*/ 200025 w 611981"/>
                <a:gd name="connsiteY5" fmla="*/ 30956 h 1535906"/>
                <a:gd name="connsiteX6" fmla="*/ 119062 w 611981"/>
                <a:gd name="connsiteY6" fmla="*/ 7144 h 1535906"/>
                <a:gd name="connsiteX7" fmla="*/ 52387 w 611981"/>
                <a:gd name="connsiteY7" fmla="*/ 0 h 1535906"/>
                <a:gd name="connsiteX8" fmla="*/ 19050 w 611981"/>
                <a:gd name="connsiteY8" fmla="*/ 4763 h 1535906"/>
                <a:gd name="connsiteX9" fmla="*/ 4762 w 611981"/>
                <a:gd name="connsiteY9" fmla="*/ 14288 h 1535906"/>
                <a:gd name="connsiteX10" fmla="*/ 0 w 611981"/>
                <a:gd name="connsiteY10" fmla="*/ 30956 h 1535906"/>
                <a:gd name="connsiteX11" fmla="*/ 2381 w 611981"/>
                <a:gd name="connsiteY11" fmla="*/ 59531 h 1535906"/>
                <a:gd name="connsiteX12" fmla="*/ 11906 w 611981"/>
                <a:gd name="connsiteY12" fmla="*/ 71438 h 1535906"/>
                <a:gd name="connsiteX13" fmla="*/ 45243 w 611981"/>
                <a:gd name="connsiteY13" fmla="*/ 97631 h 1535906"/>
                <a:gd name="connsiteX14" fmla="*/ 80962 w 611981"/>
                <a:gd name="connsiteY14" fmla="*/ 126206 h 1535906"/>
                <a:gd name="connsiteX15" fmla="*/ 123825 w 611981"/>
                <a:gd name="connsiteY15" fmla="*/ 169069 h 1535906"/>
                <a:gd name="connsiteX16" fmla="*/ 159543 w 611981"/>
                <a:gd name="connsiteY16" fmla="*/ 219075 h 1535906"/>
                <a:gd name="connsiteX17" fmla="*/ 178593 w 611981"/>
                <a:gd name="connsiteY17" fmla="*/ 266700 h 1535906"/>
                <a:gd name="connsiteX18" fmla="*/ 188118 w 611981"/>
                <a:gd name="connsiteY18" fmla="*/ 311944 h 1535906"/>
                <a:gd name="connsiteX19" fmla="*/ 245268 w 611981"/>
                <a:gd name="connsiteY19" fmla="*/ 638175 h 1535906"/>
                <a:gd name="connsiteX20" fmla="*/ 302418 w 611981"/>
                <a:gd name="connsiteY20" fmla="*/ 971550 h 1535906"/>
                <a:gd name="connsiteX21" fmla="*/ 323850 w 611981"/>
                <a:gd name="connsiteY21" fmla="*/ 1100138 h 1535906"/>
                <a:gd name="connsiteX22" fmla="*/ 328612 w 611981"/>
                <a:gd name="connsiteY22" fmla="*/ 1140619 h 1535906"/>
                <a:gd name="connsiteX23" fmla="*/ 330993 w 611981"/>
                <a:gd name="connsiteY23" fmla="*/ 1185863 h 1535906"/>
                <a:gd name="connsiteX24" fmla="*/ 328612 w 611981"/>
                <a:gd name="connsiteY24" fmla="*/ 1228725 h 1535906"/>
                <a:gd name="connsiteX25" fmla="*/ 323850 w 611981"/>
                <a:gd name="connsiteY25" fmla="*/ 1269206 h 1535906"/>
                <a:gd name="connsiteX26" fmla="*/ 321468 w 611981"/>
                <a:gd name="connsiteY26" fmla="*/ 1288256 h 1535906"/>
                <a:gd name="connsiteX27" fmla="*/ 340518 w 611981"/>
                <a:gd name="connsiteY27" fmla="*/ 1335881 h 1535906"/>
                <a:gd name="connsiteX28" fmla="*/ 378618 w 611981"/>
                <a:gd name="connsiteY28" fmla="*/ 1404938 h 1535906"/>
                <a:gd name="connsiteX29" fmla="*/ 414337 w 611981"/>
                <a:gd name="connsiteY29" fmla="*/ 1457325 h 1535906"/>
                <a:gd name="connsiteX30" fmla="*/ 452437 w 611981"/>
                <a:gd name="connsiteY30" fmla="*/ 1500188 h 1535906"/>
                <a:gd name="connsiteX31" fmla="*/ 483393 w 611981"/>
                <a:gd name="connsiteY31" fmla="*/ 1524000 h 1535906"/>
                <a:gd name="connsiteX32" fmla="*/ 504825 w 611981"/>
                <a:gd name="connsiteY32" fmla="*/ 1533525 h 1535906"/>
                <a:gd name="connsiteX33" fmla="*/ 526256 w 611981"/>
                <a:gd name="connsiteY33" fmla="*/ 1535906 h 1535906"/>
                <a:gd name="connsiteX34" fmla="*/ 552450 w 611981"/>
                <a:gd name="connsiteY34" fmla="*/ 1528763 h 1535906"/>
                <a:gd name="connsiteX35" fmla="*/ 571500 w 611981"/>
                <a:gd name="connsiteY35" fmla="*/ 1512094 h 1535906"/>
                <a:gd name="connsiteX36" fmla="*/ 583406 w 611981"/>
                <a:gd name="connsiteY36" fmla="*/ 1488281 h 1535906"/>
                <a:gd name="connsiteX37" fmla="*/ 590550 w 611981"/>
                <a:gd name="connsiteY37" fmla="*/ 1462088 h 1535906"/>
                <a:gd name="connsiteX38" fmla="*/ 602456 w 611981"/>
                <a:gd name="connsiteY38" fmla="*/ 1390650 h 1535906"/>
                <a:gd name="connsiteX39" fmla="*/ 611981 w 611981"/>
                <a:gd name="connsiteY39" fmla="*/ 1319213 h 1535906"/>
                <a:gd name="connsiteX40" fmla="*/ 569118 w 611981"/>
                <a:gd name="connsiteY40" fmla="*/ 1185863 h 1535906"/>
                <a:gd name="connsiteX41" fmla="*/ 542925 w 611981"/>
                <a:gd name="connsiteY41" fmla="*/ 971550 h 1535906"/>
                <a:gd name="connsiteX42" fmla="*/ 500062 w 611981"/>
                <a:gd name="connsiteY42" fmla="*/ 635794 h 1535906"/>
                <a:gd name="connsiteX43" fmla="*/ 476250 w 611981"/>
                <a:gd name="connsiteY43" fmla="*/ 445294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1981" h="1535906">
                  <a:moveTo>
                    <a:pt x="476250" y="445294"/>
                  </a:moveTo>
                  <a:lnTo>
                    <a:pt x="450056" y="242888"/>
                  </a:lnTo>
                  <a:lnTo>
                    <a:pt x="407193" y="111919"/>
                  </a:lnTo>
                  <a:lnTo>
                    <a:pt x="338137" y="80963"/>
                  </a:lnTo>
                  <a:lnTo>
                    <a:pt x="269081" y="54769"/>
                  </a:lnTo>
                  <a:lnTo>
                    <a:pt x="200025" y="30956"/>
                  </a:lnTo>
                  <a:lnTo>
                    <a:pt x="119062" y="7144"/>
                  </a:lnTo>
                  <a:lnTo>
                    <a:pt x="52387" y="0"/>
                  </a:lnTo>
                  <a:lnTo>
                    <a:pt x="19050" y="4763"/>
                  </a:lnTo>
                  <a:lnTo>
                    <a:pt x="4762" y="14288"/>
                  </a:lnTo>
                  <a:lnTo>
                    <a:pt x="0" y="30956"/>
                  </a:lnTo>
                  <a:lnTo>
                    <a:pt x="2381" y="59531"/>
                  </a:lnTo>
                  <a:lnTo>
                    <a:pt x="11906" y="71438"/>
                  </a:lnTo>
                  <a:lnTo>
                    <a:pt x="45243" y="97631"/>
                  </a:lnTo>
                  <a:lnTo>
                    <a:pt x="80962" y="126206"/>
                  </a:lnTo>
                  <a:lnTo>
                    <a:pt x="123825" y="169069"/>
                  </a:lnTo>
                  <a:lnTo>
                    <a:pt x="159543" y="219075"/>
                  </a:lnTo>
                  <a:lnTo>
                    <a:pt x="178593" y="266700"/>
                  </a:lnTo>
                  <a:lnTo>
                    <a:pt x="188118" y="311944"/>
                  </a:lnTo>
                  <a:lnTo>
                    <a:pt x="245268" y="638175"/>
                  </a:lnTo>
                  <a:lnTo>
                    <a:pt x="302418" y="971550"/>
                  </a:lnTo>
                  <a:lnTo>
                    <a:pt x="323850" y="1100138"/>
                  </a:lnTo>
                  <a:lnTo>
                    <a:pt x="328612" y="1140619"/>
                  </a:lnTo>
                  <a:lnTo>
                    <a:pt x="330993" y="1185863"/>
                  </a:lnTo>
                  <a:lnTo>
                    <a:pt x="328612" y="1228725"/>
                  </a:lnTo>
                  <a:lnTo>
                    <a:pt x="323850" y="1269206"/>
                  </a:lnTo>
                  <a:lnTo>
                    <a:pt x="321468" y="1288256"/>
                  </a:lnTo>
                  <a:lnTo>
                    <a:pt x="340518" y="1335881"/>
                  </a:lnTo>
                  <a:lnTo>
                    <a:pt x="378618" y="1404938"/>
                  </a:lnTo>
                  <a:lnTo>
                    <a:pt x="414337" y="1457325"/>
                  </a:lnTo>
                  <a:lnTo>
                    <a:pt x="452437" y="1500188"/>
                  </a:lnTo>
                  <a:lnTo>
                    <a:pt x="483393" y="1524000"/>
                  </a:lnTo>
                  <a:lnTo>
                    <a:pt x="504825" y="1533525"/>
                  </a:lnTo>
                  <a:lnTo>
                    <a:pt x="526256" y="1535906"/>
                  </a:lnTo>
                  <a:lnTo>
                    <a:pt x="552450" y="1528763"/>
                  </a:lnTo>
                  <a:lnTo>
                    <a:pt x="571500" y="1512094"/>
                  </a:lnTo>
                  <a:lnTo>
                    <a:pt x="583406" y="1488281"/>
                  </a:lnTo>
                  <a:lnTo>
                    <a:pt x="590550" y="1462088"/>
                  </a:lnTo>
                  <a:lnTo>
                    <a:pt x="602456" y="1390650"/>
                  </a:lnTo>
                  <a:lnTo>
                    <a:pt x="611981" y="1319213"/>
                  </a:lnTo>
                  <a:lnTo>
                    <a:pt x="569118" y="1185863"/>
                  </a:lnTo>
                  <a:lnTo>
                    <a:pt x="542925" y="971550"/>
                  </a:lnTo>
                  <a:lnTo>
                    <a:pt x="500062" y="635794"/>
                  </a:lnTo>
                  <a:lnTo>
                    <a:pt x="47625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D240A568-7985-C640-8485-214DF504A765}"/>
                </a:ext>
              </a:extLst>
            </p:cNvPr>
            <p:cNvSpPr/>
            <p:nvPr/>
          </p:nvSpPr>
          <p:spPr>
            <a:xfrm>
              <a:off x="2613025" y="3848100"/>
              <a:ext cx="1060450" cy="2016125"/>
            </a:xfrm>
            <a:custGeom>
              <a:avLst/>
              <a:gdLst>
                <a:gd name="connsiteX0" fmla="*/ 520627 w 1059753"/>
                <a:gd name="connsiteY0" fmla="*/ 872115 h 2016437"/>
                <a:gd name="connsiteX1" fmla="*/ 417558 w 1059753"/>
                <a:gd name="connsiteY1" fmla="*/ 1049181 h 2016437"/>
                <a:gd name="connsiteX2" fmla="*/ 322419 w 1059753"/>
                <a:gd name="connsiteY2" fmla="*/ 1194534 h 2016437"/>
                <a:gd name="connsiteX3" fmla="*/ 245778 w 1059753"/>
                <a:gd name="connsiteY3" fmla="*/ 1305530 h 2016437"/>
                <a:gd name="connsiteX4" fmla="*/ 158567 w 1059753"/>
                <a:gd name="connsiteY4" fmla="*/ 1424455 h 2016437"/>
                <a:gd name="connsiteX5" fmla="*/ 134782 w 1059753"/>
                <a:gd name="connsiteY5" fmla="*/ 1448240 h 2016437"/>
                <a:gd name="connsiteX6" fmla="*/ 116282 w 1059753"/>
                <a:gd name="connsiteY6" fmla="*/ 1458811 h 2016437"/>
                <a:gd name="connsiteX7" fmla="*/ 95140 w 1059753"/>
                <a:gd name="connsiteY7" fmla="*/ 1464097 h 2016437"/>
                <a:gd name="connsiteX8" fmla="*/ 79283 w 1059753"/>
                <a:gd name="connsiteY8" fmla="*/ 1461454 h 2016437"/>
                <a:gd name="connsiteX9" fmla="*/ 50213 w 1059753"/>
                <a:gd name="connsiteY9" fmla="*/ 1450883 h 2016437"/>
                <a:gd name="connsiteX10" fmla="*/ 0 w 1059753"/>
                <a:gd name="connsiteY10" fmla="*/ 1405956 h 2016437"/>
                <a:gd name="connsiteX11" fmla="*/ 266920 w 1059753"/>
                <a:gd name="connsiteY11" fmla="*/ 2016437 h 2016437"/>
                <a:gd name="connsiteX12" fmla="*/ 277491 w 1059753"/>
                <a:gd name="connsiteY12" fmla="*/ 1947725 h 2016437"/>
                <a:gd name="connsiteX13" fmla="*/ 288062 w 1059753"/>
                <a:gd name="connsiteY13" fmla="*/ 1905440 h 2016437"/>
                <a:gd name="connsiteX14" fmla="*/ 311847 w 1059753"/>
                <a:gd name="connsiteY14" fmla="*/ 1831443 h 2016437"/>
                <a:gd name="connsiteX15" fmla="*/ 348846 w 1059753"/>
                <a:gd name="connsiteY15" fmla="*/ 1738945 h 2016437"/>
                <a:gd name="connsiteX16" fmla="*/ 401702 w 1059753"/>
                <a:gd name="connsiteY16" fmla="*/ 1617378 h 2016437"/>
                <a:gd name="connsiteX17" fmla="*/ 454557 w 1059753"/>
                <a:gd name="connsiteY17" fmla="*/ 1506381 h 2016437"/>
                <a:gd name="connsiteX18" fmla="*/ 470414 w 1059753"/>
                <a:gd name="connsiteY18" fmla="*/ 1472025 h 2016437"/>
                <a:gd name="connsiteX19" fmla="*/ 515341 w 1059753"/>
                <a:gd name="connsiteY19" fmla="*/ 1384814 h 2016437"/>
                <a:gd name="connsiteX20" fmla="*/ 584053 w 1059753"/>
                <a:gd name="connsiteY20" fmla="*/ 1228890 h 2016437"/>
                <a:gd name="connsiteX21" fmla="*/ 665979 w 1059753"/>
                <a:gd name="connsiteY21" fmla="*/ 1038610 h 2016437"/>
                <a:gd name="connsiteX22" fmla="*/ 753191 w 1059753"/>
                <a:gd name="connsiteY22" fmla="*/ 832474 h 2016437"/>
                <a:gd name="connsiteX23" fmla="*/ 837760 w 1059753"/>
                <a:gd name="connsiteY23" fmla="*/ 626337 h 2016437"/>
                <a:gd name="connsiteX24" fmla="*/ 924971 w 1059753"/>
                <a:gd name="connsiteY24" fmla="*/ 409630 h 2016437"/>
                <a:gd name="connsiteX25" fmla="*/ 1030682 w 1059753"/>
                <a:gd name="connsiteY25" fmla="*/ 129496 h 2016437"/>
                <a:gd name="connsiteX26" fmla="*/ 1057110 w 1059753"/>
                <a:gd name="connsiteY26" fmla="*/ 55498 h 2016437"/>
                <a:gd name="connsiteX27" fmla="*/ 1059753 w 1059753"/>
                <a:gd name="connsiteY27" fmla="*/ 36999 h 2016437"/>
                <a:gd name="connsiteX28" fmla="*/ 1059753 w 1059753"/>
                <a:gd name="connsiteY28" fmla="*/ 26428 h 2016437"/>
                <a:gd name="connsiteX29" fmla="*/ 1057110 w 1059753"/>
                <a:gd name="connsiteY29" fmla="*/ 10571 h 2016437"/>
                <a:gd name="connsiteX30" fmla="*/ 1051824 w 1059753"/>
                <a:gd name="connsiteY30" fmla="*/ 2643 h 2016437"/>
                <a:gd name="connsiteX31" fmla="*/ 1041253 w 1059753"/>
                <a:gd name="connsiteY31" fmla="*/ 0 h 2016437"/>
                <a:gd name="connsiteX32" fmla="*/ 1025397 w 1059753"/>
                <a:gd name="connsiteY32" fmla="*/ 2643 h 2016437"/>
                <a:gd name="connsiteX33" fmla="*/ 1006897 w 1059753"/>
                <a:gd name="connsiteY33" fmla="*/ 13214 h 2016437"/>
                <a:gd name="connsiteX34" fmla="*/ 991041 w 1059753"/>
                <a:gd name="connsiteY34" fmla="*/ 29070 h 2016437"/>
                <a:gd name="connsiteX35" fmla="*/ 946113 w 1059753"/>
                <a:gd name="connsiteY35" fmla="*/ 108354 h 2016437"/>
                <a:gd name="connsiteX36" fmla="*/ 853616 w 1059753"/>
                <a:gd name="connsiteY36" fmla="*/ 274848 h 2016437"/>
                <a:gd name="connsiteX37" fmla="*/ 763762 w 1059753"/>
                <a:gd name="connsiteY37" fmla="*/ 436058 h 2016437"/>
                <a:gd name="connsiteX38" fmla="*/ 650123 w 1059753"/>
                <a:gd name="connsiteY38" fmla="*/ 639551 h 2016437"/>
                <a:gd name="connsiteX39" fmla="*/ 520627 w 1059753"/>
                <a:gd name="connsiteY39" fmla="*/ 872115 h 201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753" h="2016437">
                  <a:moveTo>
                    <a:pt x="520627" y="872115"/>
                  </a:moveTo>
                  <a:lnTo>
                    <a:pt x="417558" y="1049181"/>
                  </a:lnTo>
                  <a:lnTo>
                    <a:pt x="322419" y="1194534"/>
                  </a:lnTo>
                  <a:lnTo>
                    <a:pt x="245778" y="1305530"/>
                  </a:lnTo>
                  <a:lnTo>
                    <a:pt x="158567" y="1424455"/>
                  </a:lnTo>
                  <a:lnTo>
                    <a:pt x="134782" y="1448240"/>
                  </a:lnTo>
                  <a:lnTo>
                    <a:pt x="116282" y="1458811"/>
                  </a:lnTo>
                  <a:lnTo>
                    <a:pt x="95140" y="1464097"/>
                  </a:lnTo>
                  <a:lnTo>
                    <a:pt x="79283" y="1461454"/>
                  </a:lnTo>
                  <a:lnTo>
                    <a:pt x="50213" y="1450883"/>
                  </a:lnTo>
                  <a:lnTo>
                    <a:pt x="0" y="1405956"/>
                  </a:lnTo>
                  <a:lnTo>
                    <a:pt x="266920" y="2016437"/>
                  </a:lnTo>
                  <a:lnTo>
                    <a:pt x="277491" y="1947725"/>
                  </a:lnTo>
                  <a:lnTo>
                    <a:pt x="288062" y="1905440"/>
                  </a:lnTo>
                  <a:lnTo>
                    <a:pt x="311847" y="1831443"/>
                  </a:lnTo>
                  <a:lnTo>
                    <a:pt x="348846" y="1738945"/>
                  </a:lnTo>
                  <a:lnTo>
                    <a:pt x="401702" y="1617378"/>
                  </a:lnTo>
                  <a:lnTo>
                    <a:pt x="454557" y="1506381"/>
                  </a:lnTo>
                  <a:lnTo>
                    <a:pt x="470414" y="1472025"/>
                  </a:lnTo>
                  <a:lnTo>
                    <a:pt x="515341" y="1384814"/>
                  </a:lnTo>
                  <a:lnTo>
                    <a:pt x="584053" y="1228890"/>
                  </a:lnTo>
                  <a:lnTo>
                    <a:pt x="665979" y="1038610"/>
                  </a:lnTo>
                  <a:lnTo>
                    <a:pt x="753191" y="832474"/>
                  </a:lnTo>
                  <a:lnTo>
                    <a:pt x="837760" y="626337"/>
                  </a:lnTo>
                  <a:lnTo>
                    <a:pt x="924971" y="409630"/>
                  </a:lnTo>
                  <a:lnTo>
                    <a:pt x="1030682" y="129496"/>
                  </a:lnTo>
                  <a:lnTo>
                    <a:pt x="1057110" y="55498"/>
                  </a:lnTo>
                  <a:lnTo>
                    <a:pt x="1059753" y="36999"/>
                  </a:lnTo>
                  <a:lnTo>
                    <a:pt x="1059753" y="26428"/>
                  </a:lnTo>
                  <a:lnTo>
                    <a:pt x="1057110" y="10571"/>
                  </a:lnTo>
                  <a:lnTo>
                    <a:pt x="1051824" y="2643"/>
                  </a:lnTo>
                  <a:lnTo>
                    <a:pt x="1041253" y="0"/>
                  </a:lnTo>
                  <a:lnTo>
                    <a:pt x="1025397" y="2643"/>
                  </a:lnTo>
                  <a:lnTo>
                    <a:pt x="1006897" y="13214"/>
                  </a:lnTo>
                  <a:lnTo>
                    <a:pt x="991041" y="29070"/>
                  </a:lnTo>
                  <a:lnTo>
                    <a:pt x="946113" y="108354"/>
                  </a:lnTo>
                  <a:lnTo>
                    <a:pt x="853616" y="274848"/>
                  </a:lnTo>
                  <a:lnTo>
                    <a:pt x="763762" y="436058"/>
                  </a:lnTo>
                  <a:lnTo>
                    <a:pt x="650123" y="639551"/>
                  </a:lnTo>
                  <a:lnTo>
                    <a:pt x="520627" y="8721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9A3D264-0492-7043-A897-69432CCE2C7A}"/>
                </a:ext>
              </a:extLst>
            </p:cNvPr>
            <p:cNvSpPr/>
            <p:nvPr/>
          </p:nvSpPr>
          <p:spPr>
            <a:xfrm>
              <a:off x="5381625" y="2990850"/>
              <a:ext cx="2133600" cy="1333500"/>
            </a:xfrm>
            <a:custGeom>
              <a:avLst/>
              <a:gdLst>
                <a:gd name="connsiteX0" fmla="*/ 514350 w 2133600"/>
                <a:gd name="connsiteY0" fmla="*/ 509588 h 1333500"/>
                <a:gd name="connsiteX1" fmla="*/ 221456 w 2133600"/>
                <a:gd name="connsiteY1" fmla="*/ 245269 h 1333500"/>
                <a:gd name="connsiteX2" fmla="*/ 0 w 2133600"/>
                <a:gd name="connsiteY2" fmla="*/ 54769 h 1333500"/>
                <a:gd name="connsiteX3" fmla="*/ 100013 w 2133600"/>
                <a:gd name="connsiteY3" fmla="*/ 0 h 1333500"/>
                <a:gd name="connsiteX4" fmla="*/ 326231 w 2133600"/>
                <a:gd name="connsiteY4" fmla="*/ 138113 h 1333500"/>
                <a:gd name="connsiteX5" fmla="*/ 483394 w 2133600"/>
                <a:gd name="connsiteY5" fmla="*/ 235744 h 1333500"/>
                <a:gd name="connsiteX6" fmla="*/ 621506 w 2133600"/>
                <a:gd name="connsiteY6" fmla="*/ 326231 h 1333500"/>
                <a:gd name="connsiteX7" fmla="*/ 785813 w 2133600"/>
                <a:gd name="connsiteY7" fmla="*/ 433388 h 1333500"/>
                <a:gd name="connsiteX8" fmla="*/ 992981 w 2133600"/>
                <a:gd name="connsiteY8" fmla="*/ 576263 h 1333500"/>
                <a:gd name="connsiteX9" fmla="*/ 1152525 w 2133600"/>
                <a:gd name="connsiteY9" fmla="*/ 697706 h 1333500"/>
                <a:gd name="connsiteX10" fmla="*/ 1343025 w 2133600"/>
                <a:gd name="connsiteY10" fmla="*/ 831056 h 1333500"/>
                <a:gd name="connsiteX11" fmla="*/ 1528763 w 2133600"/>
                <a:gd name="connsiteY11" fmla="*/ 947738 h 1333500"/>
                <a:gd name="connsiteX12" fmla="*/ 1719263 w 2133600"/>
                <a:gd name="connsiteY12" fmla="*/ 1057275 h 1333500"/>
                <a:gd name="connsiteX13" fmla="*/ 1895475 w 2133600"/>
                <a:gd name="connsiteY13" fmla="*/ 1154906 h 1333500"/>
                <a:gd name="connsiteX14" fmla="*/ 2059781 w 2133600"/>
                <a:gd name="connsiteY14" fmla="*/ 1240631 h 1333500"/>
                <a:gd name="connsiteX15" fmla="*/ 2097881 w 2133600"/>
                <a:gd name="connsiteY15" fmla="*/ 1257300 h 1333500"/>
                <a:gd name="connsiteX16" fmla="*/ 2119313 w 2133600"/>
                <a:gd name="connsiteY16" fmla="*/ 1269206 h 1333500"/>
                <a:gd name="connsiteX17" fmla="*/ 2131219 w 2133600"/>
                <a:gd name="connsiteY17" fmla="*/ 1281113 h 1333500"/>
                <a:gd name="connsiteX18" fmla="*/ 2133600 w 2133600"/>
                <a:gd name="connsiteY18" fmla="*/ 1290638 h 1333500"/>
                <a:gd name="connsiteX19" fmla="*/ 2133600 w 2133600"/>
                <a:gd name="connsiteY19" fmla="*/ 1302544 h 1333500"/>
                <a:gd name="connsiteX20" fmla="*/ 2121694 w 2133600"/>
                <a:gd name="connsiteY20" fmla="*/ 1316831 h 1333500"/>
                <a:gd name="connsiteX21" fmla="*/ 2097881 w 2133600"/>
                <a:gd name="connsiteY21" fmla="*/ 1328738 h 1333500"/>
                <a:gd name="connsiteX22" fmla="*/ 2024063 w 2133600"/>
                <a:gd name="connsiteY22" fmla="*/ 1333500 h 1333500"/>
                <a:gd name="connsiteX23" fmla="*/ 1766888 w 2133600"/>
                <a:gd name="connsiteY23" fmla="*/ 1331119 h 1333500"/>
                <a:gd name="connsiteX24" fmla="*/ 1497806 w 2133600"/>
                <a:gd name="connsiteY24" fmla="*/ 1331119 h 1333500"/>
                <a:gd name="connsiteX25" fmla="*/ 1421606 w 2133600"/>
                <a:gd name="connsiteY25" fmla="*/ 1331119 h 1333500"/>
                <a:gd name="connsiteX26" fmla="*/ 1397794 w 2133600"/>
                <a:gd name="connsiteY26" fmla="*/ 1328738 h 1333500"/>
                <a:gd name="connsiteX27" fmla="*/ 1369219 w 2133600"/>
                <a:gd name="connsiteY27" fmla="*/ 1321594 h 1333500"/>
                <a:gd name="connsiteX28" fmla="*/ 1352550 w 2133600"/>
                <a:gd name="connsiteY28" fmla="*/ 1312069 h 1333500"/>
                <a:gd name="connsiteX29" fmla="*/ 1302544 w 2133600"/>
                <a:gd name="connsiteY29" fmla="*/ 1262063 h 1333500"/>
                <a:gd name="connsiteX30" fmla="*/ 1145381 w 2133600"/>
                <a:gd name="connsiteY30" fmla="*/ 1104900 h 1333500"/>
                <a:gd name="connsiteX31" fmla="*/ 1021556 w 2133600"/>
                <a:gd name="connsiteY31" fmla="*/ 985838 h 1333500"/>
                <a:gd name="connsiteX32" fmla="*/ 845344 w 2133600"/>
                <a:gd name="connsiteY32" fmla="*/ 816769 h 1333500"/>
                <a:gd name="connsiteX33" fmla="*/ 647700 w 2133600"/>
                <a:gd name="connsiteY33" fmla="*/ 631031 h 1333500"/>
                <a:gd name="connsiteX34" fmla="*/ 514350 w 2133600"/>
                <a:gd name="connsiteY34" fmla="*/ 509588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33600" h="1333500">
                  <a:moveTo>
                    <a:pt x="514350" y="509588"/>
                  </a:moveTo>
                  <a:lnTo>
                    <a:pt x="221456" y="245269"/>
                  </a:lnTo>
                  <a:lnTo>
                    <a:pt x="0" y="54769"/>
                  </a:lnTo>
                  <a:lnTo>
                    <a:pt x="100013" y="0"/>
                  </a:lnTo>
                  <a:lnTo>
                    <a:pt x="326231" y="138113"/>
                  </a:lnTo>
                  <a:lnTo>
                    <a:pt x="483394" y="235744"/>
                  </a:lnTo>
                  <a:lnTo>
                    <a:pt x="621506" y="326231"/>
                  </a:lnTo>
                  <a:lnTo>
                    <a:pt x="785813" y="433388"/>
                  </a:lnTo>
                  <a:lnTo>
                    <a:pt x="992981" y="576263"/>
                  </a:lnTo>
                  <a:lnTo>
                    <a:pt x="1152525" y="697706"/>
                  </a:lnTo>
                  <a:lnTo>
                    <a:pt x="1343025" y="831056"/>
                  </a:lnTo>
                  <a:lnTo>
                    <a:pt x="1528763" y="947738"/>
                  </a:lnTo>
                  <a:lnTo>
                    <a:pt x="1719263" y="1057275"/>
                  </a:lnTo>
                  <a:lnTo>
                    <a:pt x="1895475" y="1154906"/>
                  </a:lnTo>
                  <a:lnTo>
                    <a:pt x="2059781" y="1240631"/>
                  </a:lnTo>
                  <a:lnTo>
                    <a:pt x="2097881" y="1257300"/>
                  </a:lnTo>
                  <a:lnTo>
                    <a:pt x="2119313" y="1269206"/>
                  </a:lnTo>
                  <a:lnTo>
                    <a:pt x="2131219" y="1281113"/>
                  </a:lnTo>
                  <a:lnTo>
                    <a:pt x="2133600" y="1290638"/>
                  </a:lnTo>
                  <a:lnTo>
                    <a:pt x="2133600" y="1302544"/>
                  </a:lnTo>
                  <a:lnTo>
                    <a:pt x="2121694" y="1316831"/>
                  </a:lnTo>
                  <a:lnTo>
                    <a:pt x="2097881" y="1328738"/>
                  </a:lnTo>
                  <a:lnTo>
                    <a:pt x="2024063" y="1333500"/>
                  </a:lnTo>
                  <a:lnTo>
                    <a:pt x="1766888" y="1331119"/>
                  </a:lnTo>
                  <a:lnTo>
                    <a:pt x="1497806" y="1331119"/>
                  </a:lnTo>
                  <a:lnTo>
                    <a:pt x="1421606" y="1331119"/>
                  </a:lnTo>
                  <a:lnTo>
                    <a:pt x="1397794" y="1328738"/>
                  </a:lnTo>
                  <a:lnTo>
                    <a:pt x="1369219" y="1321594"/>
                  </a:lnTo>
                  <a:lnTo>
                    <a:pt x="1352550" y="1312069"/>
                  </a:lnTo>
                  <a:lnTo>
                    <a:pt x="1302544" y="1262063"/>
                  </a:lnTo>
                  <a:lnTo>
                    <a:pt x="1145381" y="1104900"/>
                  </a:lnTo>
                  <a:lnTo>
                    <a:pt x="1021556" y="985838"/>
                  </a:lnTo>
                  <a:lnTo>
                    <a:pt x="845344" y="816769"/>
                  </a:lnTo>
                  <a:lnTo>
                    <a:pt x="647700" y="631031"/>
                  </a:lnTo>
                  <a:lnTo>
                    <a:pt x="514350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0FA66D6A-9E85-364F-A890-74E9A9AA006F}"/>
                </a:ext>
              </a:extLst>
            </p:cNvPr>
            <p:cNvSpPr/>
            <p:nvPr/>
          </p:nvSpPr>
          <p:spPr>
            <a:xfrm>
              <a:off x="4638675" y="4268788"/>
              <a:ext cx="2036763" cy="1457325"/>
            </a:xfrm>
            <a:custGeom>
              <a:avLst/>
              <a:gdLst>
                <a:gd name="connsiteX0" fmla="*/ 833438 w 2035969"/>
                <a:gd name="connsiteY0" fmla="*/ 116682 h 1457325"/>
                <a:gd name="connsiteX1" fmla="*/ 445294 w 2035969"/>
                <a:gd name="connsiteY1" fmla="*/ 154782 h 1457325"/>
                <a:gd name="connsiteX2" fmla="*/ 185738 w 2035969"/>
                <a:gd name="connsiteY2" fmla="*/ 178594 h 1457325"/>
                <a:gd name="connsiteX3" fmla="*/ 0 w 2035969"/>
                <a:gd name="connsiteY3" fmla="*/ 190500 h 1457325"/>
                <a:gd name="connsiteX4" fmla="*/ 42863 w 2035969"/>
                <a:gd name="connsiteY4" fmla="*/ 345282 h 1457325"/>
                <a:gd name="connsiteX5" fmla="*/ 402431 w 2035969"/>
                <a:gd name="connsiteY5" fmla="*/ 321469 h 1457325"/>
                <a:gd name="connsiteX6" fmla="*/ 888206 w 2035969"/>
                <a:gd name="connsiteY6" fmla="*/ 283369 h 1457325"/>
                <a:gd name="connsiteX7" fmla="*/ 1252538 w 2035969"/>
                <a:gd name="connsiteY7" fmla="*/ 257175 h 1457325"/>
                <a:gd name="connsiteX8" fmla="*/ 1562100 w 2035969"/>
                <a:gd name="connsiteY8" fmla="*/ 233363 h 1457325"/>
                <a:gd name="connsiteX9" fmla="*/ 1585913 w 2035969"/>
                <a:gd name="connsiteY9" fmla="*/ 233363 h 1457325"/>
                <a:gd name="connsiteX10" fmla="*/ 1604963 w 2035969"/>
                <a:gd name="connsiteY10" fmla="*/ 240507 h 1457325"/>
                <a:gd name="connsiteX11" fmla="*/ 1621631 w 2035969"/>
                <a:gd name="connsiteY11" fmla="*/ 250032 h 1457325"/>
                <a:gd name="connsiteX12" fmla="*/ 1631156 w 2035969"/>
                <a:gd name="connsiteY12" fmla="*/ 259557 h 1457325"/>
                <a:gd name="connsiteX13" fmla="*/ 1640681 w 2035969"/>
                <a:gd name="connsiteY13" fmla="*/ 278607 h 1457325"/>
                <a:gd name="connsiteX14" fmla="*/ 1645444 w 2035969"/>
                <a:gd name="connsiteY14" fmla="*/ 309563 h 1457325"/>
                <a:gd name="connsiteX15" fmla="*/ 1647825 w 2035969"/>
                <a:gd name="connsiteY15" fmla="*/ 357188 h 1457325"/>
                <a:gd name="connsiteX16" fmla="*/ 1645444 w 2035969"/>
                <a:gd name="connsiteY16" fmla="*/ 423863 h 1457325"/>
                <a:gd name="connsiteX17" fmla="*/ 1633538 w 2035969"/>
                <a:gd name="connsiteY17" fmla="*/ 523875 h 1457325"/>
                <a:gd name="connsiteX18" fmla="*/ 1597819 w 2035969"/>
                <a:gd name="connsiteY18" fmla="*/ 704850 h 1457325"/>
                <a:gd name="connsiteX19" fmla="*/ 1547813 w 2035969"/>
                <a:gd name="connsiteY19" fmla="*/ 928688 h 1457325"/>
                <a:gd name="connsiteX20" fmla="*/ 1464469 w 2035969"/>
                <a:gd name="connsiteY20" fmla="*/ 1266825 h 1457325"/>
                <a:gd name="connsiteX21" fmla="*/ 1423988 w 2035969"/>
                <a:gd name="connsiteY21" fmla="*/ 1414463 h 1457325"/>
                <a:gd name="connsiteX22" fmla="*/ 1447800 w 2035969"/>
                <a:gd name="connsiteY22" fmla="*/ 1435894 h 1457325"/>
                <a:gd name="connsiteX23" fmla="*/ 1464469 w 2035969"/>
                <a:gd name="connsiteY23" fmla="*/ 1445419 h 1457325"/>
                <a:gd name="connsiteX24" fmla="*/ 1485900 w 2035969"/>
                <a:gd name="connsiteY24" fmla="*/ 1452563 h 1457325"/>
                <a:gd name="connsiteX25" fmla="*/ 1514475 w 2035969"/>
                <a:gd name="connsiteY25" fmla="*/ 1457325 h 1457325"/>
                <a:gd name="connsiteX26" fmla="*/ 1533525 w 2035969"/>
                <a:gd name="connsiteY26" fmla="*/ 1452563 h 1457325"/>
                <a:gd name="connsiteX27" fmla="*/ 1562100 w 2035969"/>
                <a:gd name="connsiteY27" fmla="*/ 1438275 h 1457325"/>
                <a:gd name="connsiteX28" fmla="*/ 1588294 w 2035969"/>
                <a:gd name="connsiteY28" fmla="*/ 1409700 h 1457325"/>
                <a:gd name="connsiteX29" fmla="*/ 1614488 w 2035969"/>
                <a:gd name="connsiteY29" fmla="*/ 1369219 h 1457325"/>
                <a:gd name="connsiteX30" fmla="*/ 1657350 w 2035969"/>
                <a:gd name="connsiteY30" fmla="*/ 1293019 h 1457325"/>
                <a:gd name="connsiteX31" fmla="*/ 1700213 w 2035969"/>
                <a:gd name="connsiteY31" fmla="*/ 1200150 h 1457325"/>
                <a:gd name="connsiteX32" fmla="*/ 1774031 w 2035969"/>
                <a:gd name="connsiteY32" fmla="*/ 1021557 h 1457325"/>
                <a:gd name="connsiteX33" fmla="*/ 1866900 w 2035969"/>
                <a:gd name="connsiteY33" fmla="*/ 762000 h 1457325"/>
                <a:gd name="connsiteX34" fmla="*/ 1952625 w 2035969"/>
                <a:gd name="connsiteY34" fmla="*/ 502444 h 1457325"/>
                <a:gd name="connsiteX35" fmla="*/ 1981200 w 2035969"/>
                <a:gd name="connsiteY35" fmla="*/ 419100 h 1457325"/>
                <a:gd name="connsiteX36" fmla="*/ 1988344 w 2035969"/>
                <a:gd name="connsiteY36" fmla="*/ 404813 h 1457325"/>
                <a:gd name="connsiteX37" fmla="*/ 2000250 w 2035969"/>
                <a:gd name="connsiteY37" fmla="*/ 392907 h 1457325"/>
                <a:gd name="connsiteX38" fmla="*/ 2012156 w 2035969"/>
                <a:gd name="connsiteY38" fmla="*/ 383382 h 1457325"/>
                <a:gd name="connsiteX39" fmla="*/ 2026444 w 2035969"/>
                <a:gd name="connsiteY39" fmla="*/ 366713 h 1457325"/>
                <a:gd name="connsiteX40" fmla="*/ 2031206 w 2035969"/>
                <a:gd name="connsiteY40" fmla="*/ 352425 h 1457325"/>
                <a:gd name="connsiteX41" fmla="*/ 2035969 w 2035969"/>
                <a:gd name="connsiteY41" fmla="*/ 333375 h 1457325"/>
                <a:gd name="connsiteX42" fmla="*/ 2031206 w 2035969"/>
                <a:gd name="connsiteY42" fmla="*/ 311944 h 1457325"/>
                <a:gd name="connsiteX43" fmla="*/ 2021681 w 2035969"/>
                <a:gd name="connsiteY43" fmla="*/ 292894 h 1457325"/>
                <a:gd name="connsiteX44" fmla="*/ 1997869 w 2035969"/>
                <a:gd name="connsiteY44" fmla="*/ 271463 h 1457325"/>
                <a:gd name="connsiteX45" fmla="*/ 1933575 w 2035969"/>
                <a:gd name="connsiteY45" fmla="*/ 219075 h 1457325"/>
                <a:gd name="connsiteX46" fmla="*/ 1812131 w 2035969"/>
                <a:gd name="connsiteY46" fmla="*/ 126207 h 1457325"/>
                <a:gd name="connsiteX47" fmla="*/ 1700213 w 2035969"/>
                <a:gd name="connsiteY47" fmla="*/ 50007 h 1457325"/>
                <a:gd name="connsiteX48" fmla="*/ 1633538 w 2035969"/>
                <a:gd name="connsiteY48" fmla="*/ 14288 h 1457325"/>
                <a:gd name="connsiteX49" fmla="*/ 1595438 w 2035969"/>
                <a:gd name="connsiteY49" fmla="*/ 0 h 1457325"/>
                <a:gd name="connsiteX50" fmla="*/ 1576388 w 2035969"/>
                <a:gd name="connsiteY50" fmla="*/ 0 h 1457325"/>
                <a:gd name="connsiteX51" fmla="*/ 1559719 w 2035969"/>
                <a:gd name="connsiteY51" fmla="*/ 7144 h 1457325"/>
                <a:gd name="connsiteX52" fmla="*/ 1533525 w 2035969"/>
                <a:gd name="connsiteY52" fmla="*/ 23813 h 1457325"/>
                <a:gd name="connsiteX53" fmla="*/ 1466850 w 2035969"/>
                <a:gd name="connsiteY53" fmla="*/ 45244 h 1457325"/>
                <a:gd name="connsiteX54" fmla="*/ 1371600 w 2035969"/>
                <a:gd name="connsiteY54" fmla="*/ 59532 h 1457325"/>
                <a:gd name="connsiteX55" fmla="*/ 1083469 w 2035969"/>
                <a:gd name="connsiteY55" fmla="*/ 90488 h 1457325"/>
                <a:gd name="connsiteX56" fmla="*/ 833438 w 2035969"/>
                <a:gd name="connsiteY56" fmla="*/ 116682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5969" h="1457325">
                  <a:moveTo>
                    <a:pt x="833438" y="116682"/>
                  </a:moveTo>
                  <a:lnTo>
                    <a:pt x="445294" y="154782"/>
                  </a:lnTo>
                  <a:lnTo>
                    <a:pt x="185738" y="178594"/>
                  </a:lnTo>
                  <a:lnTo>
                    <a:pt x="0" y="190500"/>
                  </a:lnTo>
                  <a:lnTo>
                    <a:pt x="42863" y="345282"/>
                  </a:lnTo>
                  <a:lnTo>
                    <a:pt x="402431" y="321469"/>
                  </a:lnTo>
                  <a:lnTo>
                    <a:pt x="888206" y="283369"/>
                  </a:lnTo>
                  <a:lnTo>
                    <a:pt x="1252538" y="257175"/>
                  </a:lnTo>
                  <a:lnTo>
                    <a:pt x="1562100" y="233363"/>
                  </a:lnTo>
                  <a:lnTo>
                    <a:pt x="1585913" y="233363"/>
                  </a:lnTo>
                  <a:lnTo>
                    <a:pt x="1604963" y="240507"/>
                  </a:lnTo>
                  <a:lnTo>
                    <a:pt x="1621631" y="250032"/>
                  </a:lnTo>
                  <a:lnTo>
                    <a:pt x="1631156" y="259557"/>
                  </a:lnTo>
                  <a:lnTo>
                    <a:pt x="1640681" y="278607"/>
                  </a:lnTo>
                  <a:lnTo>
                    <a:pt x="1645444" y="309563"/>
                  </a:lnTo>
                  <a:lnTo>
                    <a:pt x="1647825" y="357188"/>
                  </a:lnTo>
                  <a:cubicBezTo>
                    <a:pt x="1647031" y="379413"/>
                    <a:pt x="1646238" y="401638"/>
                    <a:pt x="1645444" y="423863"/>
                  </a:cubicBezTo>
                  <a:lnTo>
                    <a:pt x="1633538" y="523875"/>
                  </a:lnTo>
                  <a:lnTo>
                    <a:pt x="1597819" y="704850"/>
                  </a:lnTo>
                  <a:lnTo>
                    <a:pt x="1547813" y="928688"/>
                  </a:lnTo>
                  <a:lnTo>
                    <a:pt x="1464469" y="1266825"/>
                  </a:lnTo>
                  <a:lnTo>
                    <a:pt x="1423988" y="1414463"/>
                  </a:lnTo>
                  <a:lnTo>
                    <a:pt x="1447800" y="1435894"/>
                  </a:lnTo>
                  <a:lnTo>
                    <a:pt x="1464469" y="1445419"/>
                  </a:lnTo>
                  <a:lnTo>
                    <a:pt x="1485900" y="1452563"/>
                  </a:lnTo>
                  <a:lnTo>
                    <a:pt x="1514475" y="1457325"/>
                  </a:lnTo>
                  <a:lnTo>
                    <a:pt x="1533525" y="1452563"/>
                  </a:lnTo>
                  <a:lnTo>
                    <a:pt x="1562100" y="1438275"/>
                  </a:lnTo>
                  <a:lnTo>
                    <a:pt x="1588294" y="1409700"/>
                  </a:lnTo>
                  <a:lnTo>
                    <a:pt x="1614488" y="1369219"/>
                  </a:lnTo>
                  <a:lnTo>
                    <a:pt x="1657350" y="1293019"/>
                  </a:lnTo>
                  <a:lnTo>
                    <a:pt x="1700213" y="1200150"/>
                  </a:lnTo>
                  <a:lnTo>
                    <a:pt x="1774031" y="1021557"/>
                  </a:lnTo>
                  <a:lnTo>
                    <a:pt x="1866900" y="762000"/>
                  </a:lnTo>
                  <a:lnTo>
                    <a:pt x="1952625" y="502444"/>
                  </a:lnTo>
                  <a:lnTo>
                    <a:pt x="1981200" y="419100"/>
                  </a:lnTo>
                  <a:lnTo>
                    <a:pt x="1988344" y="404813"/>
                  </a:lnTo>
                  <a:lnTo>
                    <a:pt x="2000250" y="392907"/>
                  </a:lnTo>
                  <a:lnTo>
                    <a:pt x="2012156" y="383382"/>
                  </a:lnTo>
                  <a:lnTo>
                    <a:pt x="2026444" y="366713"/>
                  </a:lnTo>
                  <a:lnTo>
                    <a:pt x="2031206" y="352425"/>
                  </a:lnTo>
                  <a:lnTo>
                    <a:pt x="2035969" y="333375"/>
                  </a:lnTo>
                  <a:lnTo>
                    <a:pt x="2031206" y="311944"/>
                  </a:lnTo>
                  <a:lnTo>
                    <a:pt x="2021681" y="292894"/>
                  </a:lnTo>
                  <a:lnTo>
                    <a:pt x="1997869" y="271463"/>
                  </a:lnTo>
                  <a:lnTo>
                    <a:pt x="1933575" y="219075"/>
                  </a:lnTo>
                  <a:lnTo>
                    <a:pt x="1812131" y="126207"/>
                  </a:lnTo>
                  <a:lnTo>
                    <a:pt x="1700213" y="50007"/>
                  </a:lnTo>
                  <a:lnTo>
                    <a:pt x="1633538" y="14288"/>
                  </a:lnTo>
                  <a:lnTo>
                    <a:pt x="1595438" y="0"/>
                  </a:lnTo>
                  <a:lnTo>
                    <a:pt x="1576388" y="0"/>
                  </a:lnTo>
                  <a:lnTo>
                    <a:pt x="1559719" y="7144"/>
                  </a:lnTo>
                  <a:lnTo>
                    <a:pt x="1533525" y="23813"/>
                  </a:lnTo>
                  <a:lnTo>
                    <a:pt x="1466850" y="45244"/>
                  </a:lnTo>
                  <a:lnTo>
                    <a:pt x="1371600" y="59532"/>
                  </a:lnTo>
                  <a:lnTo>
                    <a:pt x="1083469" y="90488"/>
                  </a:lnTo>
                  <a:lnTo>
                    <a:pt x="833438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37ADA285-9B65-C543-8CC8-4D68E25750E5}"/>
                </a:ext>
              </a:extLst>
            </p:cNvPr>
            <p:cNvSpPr/>
            <p:nvPr/>
          </p:nvSpPr>
          <p:spPr>
            <a:xfrm>
              <a:off x="4811713" y="5484813"/>
              <a:ext cx="1346200" cy="215900"/>
            </a:xfrm>
            <a:custGeom>
              <a:avLst/>
              <a:gdLst>
                <a:gd name="connsiteX0" fmla="*/ 445294 w 1345407"/>
                <a:gd name="connsiteY0" fmla="*/ 7144 h 216694"/>
                <a:gd name="connsiteX1" fmla="*/ 752475 w 1345407"/>
                <a:gd name="connsiteY1" fmla="*/ 0 h 216694"/>
                <a:gd name="connsiteX2" fmla="*/ 950119 w 1345407"/>
                <a:gd name="connsiteY2" fmla="*/ 0 h 216694"/>
                <a:gd name="connsiteX3" fmla="*/ 1162050 w 1345407"/>
                <a:gd name="connsiteY3" fmla="*/ 4762 h 216694"/>
                <a:gd name="connsiteX4" fmla="*/ 1345407 w 1345407"/>
                <a:gd name="connsiteY4" fmla="*/ 28575 h 216694"/>
                <a:gd name="connsiteX5" fmla="*/ 1271588 w 1345407"/>
                <a:gd name="connsiteY5" fmla="*/ 216694 h 216694"/>
                <a:gd name="connsiteX6" fmla="*/ 1250157 w 1345407"/>
                <a:gd name="connsiteY6" fmla="*/ 200025 h 216694"/>
                <a:gd name="connsiteX7" fmla="*/ 1166813 w 1345407"/>
                <a:gd name="connsiteY7" fmla="*/ 197644 h 216694"/>
                <a:gd name="connsiteX8" fmla="*/ 873919 w 1345407"/>
                <a:gd name="connsiteY8" fmla="*/ 190500 h 216694"/>
                <a:gd name="connsiteX9" fmla="*/ 635794 w 1345407"/>
                <a:gd name="connsiteY9" fmla="*/ 188119 h 216694"/>
                <a:gd name="connsiteX10" fmla="*/ 321469 w 1345407"/>
                <a:gd name="connsiteY10" fmla="*/ 192881 h 216694"/>
                <a:gd name="connsiteX11" fmla="*/ 16669 w 1345407"/>
                <a:gd name="connsiteY11" fmla="*/ 202406 h 216694"/>
                <a:gd name="connsiteX12" fmla="*/ 0 w 1345407"/>
                <a:gd name="connsiteY12" fmla="*/ 23812 h 216694"/>
                <a:gd name="connsiteX13" fmla="*/ 223838 w 1345407"/>
                <a:gd name="connsiteY13" fmla="*/ 16669 h 216694"/>
                <a:gd name="connsiteX14" fmla="*/ 445294 w 1345407"/>
                <a:gd name="connsiteY14" fmla="*/ 7144 h 21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5407" h="216694">
                  <a:moveTo>
                    <a:pt x="445294" y="7144"/>
                  </a:moveTo>
                  <a:lnTo>
                    <a:pt x="752475" y="0"/>
                  </a:lnTo>
                  <a:lnTo>
                    <a:pt x="950119" y="0"/>
                  </a:lnTo>
                  <a:lnTo>
                    <a:pt x="1162050" y="4762"/>
                  </a:lnTo>
                  <a:lnTo>
                    <a:pt x="1345407" y="28575"/>
                  </a:lnTo>
                  <a:lnTo>
                    <a:pt x="1271588" y="216694"/>
                  </a:lnTo>
                  <a:lnTo>
                    <a:pt x="1250157" y="200025"/>
                  </a:lnTo>
                  <a:lnTo>
                    <a:pt x="1166813" y="197644"/>
                  </a:lnTo>
                  <a:lnTo>
                    <a:pt x="873919" y="190500"/>
                  </a:lnTo>
                  <a:lnTo>
                    <a:pt x="635794" y="188119"/>
                  </a:lnTo>
                  <a:lnTo>
                    <a:pt x="321469" y="192881"/>
                  </a:lnTo>
                  <a:lnTo>
                    <a:pt x="16669" y="202406"/>
                  </a:lnTo>
                  <a:lnTo>
                    <a:pt x="0" y="23812"/>
                  </a:lnTo>
                  <a:lnTo>
                    <a:pt x="223838" y="16669"/>
                  </a:lnTo>
                  <a:lnTo>
                    <a:pt x="445294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311480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0633D3D-37BE-D146-8365-6A3DC0C9AEE8}"/>
              </a:ext>
            </a:extLst>
          </p:cNvPr>
          <p:cNvSpPr/>
          <p:nvPr/>
        </p:nvSpPr>
        <p:spPr>
          <a:xfrm>
            <a:off x="2781300" y="2562225"/>
            <a:ext cx="2365375" cy="647700"/>
          </a:xfrm>
          <a:custGeom>
            <a:avLst/>
            <a:gdLst>
              <a:gd name="connsiteX0" fmla="*/ 1435894 w 2364581"/>
              <a:gd name="connsiteY0" fmla="*/ 326231 h 647700"/>
              <a:gd name="connsiteX1" fmla="*/ 1243013 w 2364581"/>
              <a:gd name="connsiteY1" fmla="*/ 376238 h 647700"/>
              <a:gd name="connsiteX2" fmla="*/ 957263 w 2364581"/>
              <a:gd name="connsiteY2" fmla="*/ 447675 h 647700"/>
              <a:gd name="connsiteX3" fmla="*/ 754856 w 2364581"/>
              <a:gd name="connsiteY3" fmla="*/ 502444 h 647700"/>
              <a:gd name="connsiteX4" fmla="*/ 488156 w 2364581"/>
              <a:gd name="connsiteY4" fmla="*/ 595313 h 647700"/>
              <a:gd name="connsiteX5" fmla="*/ 426244 w 2364581"/>
              <a:gd name="connsiteY5" fmla="*/ 621506 h 647700"/>
              <a:gd name="connsiteX6" fmla="*/ 364331 w 2364581"/>
              <a:gd name="connsiteY6" fmla="*/ 642938 h 647700"/>
              <a:gd name="connsiteX7" fmla="*/ 342900 w 2364581"/>
              <a:gd name="connsiteY7" fmla="*/ 645319 h 647700"/>
              <a:gd name="connsiteX8" fmla="*/ 311944 w 2364581"/>
              <a:gd name="connsiteY8" fmla="*/ 647700 h 647700"/>
              <a:gd name="connsiteX9" fmla="*/ 276225 w 2364581"/>
              <a:gd name="connsiteY9" fmla="*/ 640556 h 647700"/>
              <a:gd name="connsiteX10" fmla="*/ 245269 w 2364581"/>
              <a:gd name="connsiteY10" fmla="*/ 626269 h 647700"/>
              <a:gd name="connsiteX11" fmla="*/ 192881 w 2364581"/>
              <a:gd name="connsiteY11" fmla="*/ 578644 h 647700"/>
              <a:gd name="connsiteX12" fmla="*/ 126206 w 2364581"/>
              <a:gd name="connsiteY12" fmla="*/ 492919 h 647700"/>
              <a:gd name="connsiteX13" fmla="*/ 38100 w 2364581"/>
              <a:gd name="connsiteY13" fmla="*/ 354806 h 647700"/>
              <a:gd name="connsiteX14" fmla="*/ 19050 w 2364581"/>
              <a:gd name="connsiteY14" fmla="*/ 314325 h 647700"/>
              <a:gd name="connsiteX15" fmla="*/ 4763 w 2364581"/>
              <a:gd name="connsiteY15" fmla="*/ 269081 h 647700"/>
              <a:gd name="connsiteX16" fmla="*/ 0 w 2364581"/>
              <a:gd name="connsiteY16" fmla="*/ 233363 h 647700"/>
              <a:gd name="connsiteX17" fmla="*/ 0 w 2364581"/>
              <a:gd name="connsiteY17" fmla="*/ 209550 h 647700"/>
              <a:gd name="connsiteX18" fmla="*/ 0 w 2364581"/>
              <a:gd name="connsiteY18" fmla="*/ 195263 h 647700"/>
              <a:gd name="connsiteX19" fmla="*/ 9525 w 2364581"/>
              <a:gd name="connsiteY19" fmla="*/ 185738 h 647700"/>
              <a:gd name="connsiteX20" fmla="*/ 21431 w 2364581"/>
              <a:gd name="connsiteY20" fmla="*/ 185738 h 647700"/>
              <a:gd name="connsiteX21" fmla="*/ 40481 w 2364581"/>
              <a:gd name="connsiteY21" fmla="*/ 195263 h 647700"/>
              <a:gd name="connsiteX22" fmla="*/ 73819 w 2364581"/>
              <a:gd name="connsiteY22" fmla="*/ 228600 h 647700"/>
              <a:gd name="connsiteX23" fmla="*/ 123825 w 2364581"/>
              <a:gd name="connsiteY23" fmla="*/ 261938 h 647700"/>
              <a:gd name="connsiteX24" fmla="*/ 183356 w 2364581"/>
              <a:gd name="connsiteY24" fmla="*/ 292894 h 647700"/>
              <a:gd name="connsiteX25" fmla="*/ 235744 w 2364581"/>
              <a:gd name="connsiteY25" fmla="*/ 316706 h 647700"/>
              <a:gd name="connsiteX26" fmla="*/ 288131 w 2364581"/>
              <a:gd name="connsiteY26" fmla="*/ 328613 h 647700"/>
              <a:gd name="connsiteX27" fmla="*/ 340519 w 2364581"/>
              <a:gd name="connsiteY27" fmla="*/ 330994 h 647700"/>
              <a:gd name="connsiteX28" fmla="*/ 416719 w 2364581"/>
              <a:gd name="connsiteY28" fmla="*/ 326231 h 647700"/>
              <a:gd name="connsiteX29" fmla="*/ 533400 w 2364581"/>
              <a:gd name="connsiteY29" fmla="*/ 307181 h 647700"/>
              <a:gd name="connsiteX30" fmla="*/ 833438 w 2364581"/>
              <a:gd name="connsiteY30" fmla="*/ 257175 h 647700"/>
              <a:gd name="connsiteX31" fmla="*/ 1021556 w 2364581"/>
              <a:gd name="connsiteY31" fmla="*/ 221456 h 647700"/>
              <a:gd name="connsiteX32" fmla="*/ 1295400 w 2364581"/>
              <a:gd name="connsiteY32" fmla="*/ 169069 h 647700"/>
              <a:gd name="connsiteX33" fmla="*/ 1524000 w 2364581"/>
              <a:gd name="connsiteY33" fmla="*/ 116681 h 647700"/>
              <a:gd name="connsiteX34" fmla="*/ 1750219 w 2364581"/>
              <a:gd name="connsiteY34" fmla="*/ 61913 h 647700"/>
              <a:gd name="connsiteX35" fmla="*/ 1869281 w 2364581"/>
              <a:gd name="connsiteY35" fmla="*/ 19050 h 647700"/>
              <a:gd name="connsiteX36" fmla="*/ 1924050 w 2364581"/>
              <a:gd name="connsiteY36" fmla="*/ 0 h 647700"/>
              <a:gd name="connsiteX37" fmla="*/ 1945481 w 2364581"/>
              <a:gd name="connsiteY37" fmla="*/ 0 h 647700"/>
              <a:gd name="connsiteX38" fmla="*/ 1997869 w 2364581"/>
              <a:gd name="connsiteY38" fmla="*/ 23813 h 647700"/>
              <a:gd name="connsiteX39" fmla="*/ 2185988 w 2364581"/>
              <a:gd name="connsiteY39" fmla="*/ 140494 h 647700"/>
              <a:gd name="connsiteX40" fmla="*/ 2257425 w 2364581"/>
              <a:gd name="connsiteY40" fmla="*/ 188119 h 647700"/>
              <a:gd name="connsiteX41" fmla="*/ 2338388 w 2364581"/>
              <a:gd name="connsiteY41" fmla="*/ 235744 h 647700"/>
              <a:gd name="connsiteX42" fmla="*/ 2355056 w 2364581"/>
              <a:gd name="connsiteY42" fmla="*/ 254794 h 647700"/>
              <a:gd name="connsiteX43" fmla="*/ 2364581 w 2364581"/>
              <a:gd name="connsiteY43" fmla="*/ 288131 h 647700"/>
              <a:gd name="connsiteX44" fmla="*/ 2359819 w 2364581"/>
              <a:gd name="connsiteY44" fmla="*/ 314325 h 647700"/>
              <a:gd name="connsiteX45" fmla="*/ 2338388 w 2364581"/>
              <a:gd name="connsiteY45" fmla="*/ 361950 h 647700"/>
              <a:gd name="connsiteX46" fmla="*/ 2252663 w 2364581"/>
              <a:gd name="connsiteY46" fmla="*/ 442913 h 647700"/>
              <a:gd name="connsiteX47" fmla="*/ 1988344 w 2364581"/>
              <a:gd name="connsiteY47" fmla="*/ 316706 h 647700"/>
              <a:gd name="connsiteX48" fmla="*/ 1974056 w 2364581"/>
              <a:gd name="connsiteY48" fmla="*/ 285750 h 647700"/>
              <a:gd name="connsiteX49" fmla="*/ 1962150 w 2364581"/>
              <a:gd name="connsiteY49" fmla="*/ 266700 h 647700"/>
              <a:gd name="connsiteX50" fmla="*/ 1933575 w 2364581"/>
              <a:gd name="connsiteY50" fmla="*/ 245269 h 647700"/>
              <a:gd name="connsiteX51" fmla="*/ 1883569 w 2364581"/>
              <a:gd name="connsiteY51" fmla="*/ 219075 h 647700"/>
              <a:gd name="connsiteX52" fmla="*/ 1864519 w 2364581"/>
              <a:gd name="connsiteY52" fmla="*/ 216694 h 647700"/>
              <a:gd name="connsiteX53" fmla="*/ 1435894 w 2364581"/>
              <a:gd name="connsiteY53" fmla="*/ 326231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64581" h="647700">
                <a:moveTo>
                  <a:pt x="1435894" y="326231"/>
                </a:moveTo>
                <a:lnTo>
                  <a:pt x="1243013" y="376238"/>
                </a:lnTo>
                <a:lnTo>
                  <a:pt x="957263" y="447675"/>
                </a:lnTo>
                <a:lnTo>
                  <a:pt x="754856" y="502444"/>
                </a:lnTo>
                <a:lnTo>
                  <a:pt x="488156" y="595313"/>
                </a:lnTo>
                <a:lnTo>
                  <a:pt x="426244" y="621506"/>
                </a:lnTo>
                <a:lnTo>
                  <a:pt x="364331" y="642938"/>
                </a:lnTo>
                <a:lnTo>
                  <a:pt x="342900" y="645319"/>
                </a:lnTo>
                <a:lnTo>
                  <a:pt x="311944" y="647700"/>
                </a:lnTo>
                <a:lnTo>
                  <a:pt x="276225" y="640556"/>
                </a:lnTo>
                <a:lnTo>
                  <a:pt x="245269" y="626269"/>
                </a:lnTo>
                <a:lnTo>
                  <a:pt x="192881" y="578644"/>
                </a:lnTo>
                <a:lnTo>
                  <a:pt x="126206" y="492919"/>
                </a:lnTo>
                <a:lnTo>
                  <a:pt x="38100" y="354806"/>
                </a:lnTo>
                <a:lnTo>
                  <a:pt x="19050" y="314325"/>
                </a:lnTo>
                <a:lnTo>
                  <a:pt x="4763" y="269081"/>
                </a:lnTo>
                <a:lnTo>
                  <a:pt x="0" y="233363"/>
                </a:lnTo>
                <a:lnTo>
                  <a:pt x="0" y="209550"/>
                </a:lnTo>
                <a:lnTo>
                  <a:pt x="0" y="195263"/>
                </a:lnTo>
                <a:lnTo>
                  <a:pt x="9525" y="185738"/>
                </a:lnTo>
                <a:lnTo>
                  <a:pt x="21431" y="185738"/>
                </a:lnTo>
                <a:lnTo>
                  <a:pt x="40481" y="195263"/>
                </a:lnTo>
                <a:lnTo>
                  <a:pt x="73819" y="228600"/>
                </a:lnTo>
                <a:lnTo>
                  <a:pt x="123825" y="261938"/>
                </a:lnTo>
                <a:lnTo>
                  <a:pt x="183356" y="292894"/>
                </a:lnTo>
                <a:lnTo>
                  <a:pt x="235744" y="316706"/>
                </a:lnTo>
                <a:lnTo>
                  <a:pt x="288131" y="328613"/>
                </a:lnTo>
                <a:lnTo>
                  <a:pt x="340519" y="330994"/>
                </a:lnTo>
                <a:cubicBezTo>
                  <a:pt x="365916" y="329355"/>
                  <a:pt x="391269" y="326231"/>
                  <a:pt x="416719" y="326231"/>
                </a:cubicBezTo>
                <a:lnTo>
                  <a:pt x="533400" y="307181"/>
                </a:lnTo>
                <a:lnTo>
                  <a:pt x="833438" y="257175"/>
                </a:lnTo>
                <a:lnTo>
                  <a:pt x="1021556" y="221456"/>
                </a:lnTo>
                <a:lnTo>
                  <a:pt x="1295400" y="169069"/>
                </a:lnTo>
                <a:lnTo>
                  <a:pt x="1524000" y="116681"/>
                </a:lnTo>
                <a:lnTo>
                  <a:pt x="1750219" y="61913"/>
                </a:lnTo>
                <a:lnTo>
                  <a:pt x="1869281" y="19050"/>
                </a:lnTo>
                <a:lnTo>
                  <a:pt x="1924050" y="0"/>
                </a:lnTo>
                <a:lnTo>
                  <a:pt x="1945481" y="0"/>
                </a:lnTo>
                <a:lnTo>
                  <a:pt x="1997869" y="23813"/>
                </a:lnTo>
                <a:lnTo>
                  <a:pt x="2185988" y="140494"/>
                </a:lnTo>
                <a:lnTo>
                  <a:pt x="2257425" y="188119"/>
                </a:lnTo>
                <a:lnTo>
                  <a:pt x="2338388" y="235744"/>
                </a:lnTo>
                <a:lnTo>
                  <a:pt x="2355056" y="254794"/>
                </a:lnTo>
                <a:lnTo>
                  <a:pt x="2364581" y="288131"/>
                </a:lnTo>
                <a:lnTo>
                  <a:pt x="2359819" y="314325"/>
                </a:lnTo>
                <a:lnTo>
                  <a:pt x="2338388" y="361950"/>
                </a:lnTo>
                <a:lnTo>
                  <a:pt x="2252663" y="442913"/>
                </a:lnTo>
                <a:lnTo>
                  <a:pt x="1988344" y="316706"/>
                </a:lnTo>
                <a:lnTo>
                  <a:pt x="1974056" y="285750"/>
                </a:lnTo>
                <a:lnTo>
                  <a:pt x="1962150" y="266700"/>
                </a:lnTo>
                <a:lnTo>
                  <a:pt x="1933575" y="245269"/>
                </a:lnTo>
                <a:lnTo>
                  <a:pt x="1883569" y="219075"/>
                </a:lnTo>
                <a:lnTo>
                  <a:pt x="1864519" y="216694"/>
                </a:lnTo>
                <a:lnTo>
                  <a:pt x="1435894" y="326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BAB2E8D-BCF9-E548-8297-C77F99883E35}"/>
              </a:ext>
            </a:extLst>
          </p:cNvPr>
          <p:cNvSpPr/>
          <p:nvPr/>
        </p:nvSpPr>
        <p:spPr>
          <a:xfrm rot="16200000">
            <a:off x="4281488" y="3795712"/>
            <a:ext cx="2476500" cy="415925"/>
          </a:xfrm>
          <a:custGeom>
            <a:avLst/>
            <a:gdLst>
              <a:gd name="connsiteX0" fmla="*/ 1007269 w 2476500"/>
              <a:gd name="connsiteY0" fmla="*/ 397669 h 416719"/>
              <a:gd name="connsiteX1" fmla="*/ 392907 w 2476500"/>
              <a:gd name="connsiteY1" fmla="*/ 416719 h 416719"/>
              <a:gd name="connsiteX2" fmla="*/ 204788 w 2476500"/>
              <a:gd name="connsiteY2" fmla="*/ 414337 h 416719"/>
              <a:gd name="connsiteX3" fmla="*/ 116682 w 2476500"/>
              <a:gd name="connsiteY3" fmla="*/ 409575 h 416719"/>
              <a:gd name="connsiteX4" fmla="*/ 59532 w 2476500"/>
              <a:gd name="connsiteY4" fmla="*/ 397669 h 416719"/>
              <a:gd name="connsiteX5" fmla="*/ 35719 w 2476500"/>
              <a:gd name="connsiteY5" fmla="*/ 390525 h 416719"/>
              <a:gd name="connsiteX6" fmla="*/ 14288 w 2476500"/>
              <a:gd name="connsiteY6" fmla="*/ 373856 h 416719"/>
              <a:gd name="connsiteX7" fmla="*/ 0 w 2476500"/>
              <a:gd name="connsiteY7" fmla="*/ 352425 h 416719"/>
              <a:gd name="connsiteX8" fmla="*/ 2382 w 2476500"/>
              <a:gd name="connsiteY8" fmla="*/ 314325 h 416719"/>
              <a:gd name="connsiteX9" fmla="*/ 21432 w 2476500"/>
              <a:gd name="connsiteY9" fmla="*/ 278606 h 416719"/>
              <a:gd name="connsiteX10" fmla="*/ 57150 w 2476500"/>
              <a:gd name="connsiteY10" fmla="*/ 240506 h 416719"/>
              <a:gd name="connsiteX11" fmla="*/ 116682 w 2476500"/>
              <a:gd name="connsiteY11" fmla="*/ 195262 h 416719"/>
              <a:gd name="connsiteX12" fmla="*/ 183357 w 2476500"/>
              <a:gd name="connsiteY12" fmla="*/ 164306 h 416719"/>
              <a:gd name="connsiteX13" fmla="*/ 247650 w 2476500"/>
              <a:gd name="connsiteY13" fmla="*/ 147637 h 416719"/>
              <a:gd name="connsiteX14" fmla="*/ 414338 w 2476500"/>
              <a:gd name="connsiteY14" fmla="*/ 147637 h 416719"/>
              <a:gd name="connsiteX15" fmla="*/ 952500 w 2476500"/>
              <a:gd name="connsiteY15" fmla="*/ 140494 h 416719"/>
              <a:gd name="connsiteX16" fmla="*/ 1469232 w 2476500"/>
              <a:gd name="connsiteY16" fmla="*/ 133350 h 416719"/>
              <a:gd name="connsiteX17" fmla="*/ 1959769 w 2476500"/>
              <a:gd name="connsiteY17" fmla="*/ 126206 h 416719"/>
              <a:gd name="connsiteX18" fmla="*/ 2057400 w 2476500"/>
              <a:gd name="connsiteY18" fmla="*/ 121444 h 416719"/>
              <a:gd name="connsiteX19" fmla="*/ 2112169 w 2476500"/>
              <a:gd name="connsiteY19" fmla="*/ 114300 h 416719"/>
              <a:gd name="connsiteX20" fmla="*/ 2197894 w 2476500"/>
              <a:gd name="connsiteY20" fmla="*/ 100012 h 416719"/>
              <a:gd name="connsiteX21" fmla="*/ 2257425 w 2476500"/>
              <a:gd name="connsiteY21" fmla="*/ 88106 h 416719"/>
              <a:gd name="connsiteX22" fmla="*/ 2352675 w 2476500"/>
              <a:gd name="connsiteY22" fmla="*/ 59531 h 416719"/>
              <a:gd name="connsiteX23" fmla="*/ 2383632 w 2476500"/>
              <a:gd name="connsiteY23" fmla="*/ 33337 h 416719"/>
              <a:gd name="connsiteX24" fmla="*/ 2414588 w 2476500"/>
              <a:gd name="connsiteY24" fmla="*/ 11906 h 416719"/>
              <a:gd name="connsiteX25" fmla="*/ 2440782 w 2476500"/>
              <a:gd name="connsiteY25" fmla="*/ 0 h 416719"/>
              <a:gd name="connsiteX26" fmla="*/ 2455069 w 2476500"/>
              <a:gd name="connsiteY26" fmla="*/ 0 h 416719"/>
              <a:gd name="connsiteX27" fmla="*/ 2469357 w 2476500"/>
              <a:gd name="connsiteY27" fmla="*/ 4762 h 416719"/>
              <a:gd name="connsiteX28" fmla="*/ 2476500 w 2476500"/>
              <a:gd name="connsiteY28" fmla="*/ 16669 h 416719"/>
              <a:gd name="connsiteX29" fmla="*/ 2474119 w 2476500"/>
              <a:gd name="connsiteY29" fmla="*/ 54769 h 416719"/>
              <a:gd name="connsiteX30" fmla="*/ 2450307 w 2476500"/>
              <a:gd name="connsiteY30" fmla="*/ 126206 h 416719"/>
              <a:gd name="connsiteX31" fmla="*/ 2405063 w 2476500"/>
              <a:gd name="connsiteY31" fmla="*/ 223837 h 416719"/>
              <a:gd name="connsiteX32" fmla="*/ 2302669 w 2476500"/>
              <a:gd name="connsiteY32" fmla="*/ 373856 h 416719"/>
              <a:gd name="connsiteX33" fmla="*/ 2095500 w 2476500"/>
              <a:gd name="connsiteY33" fmla="*/ 373856 h 416719"/>
              <a:gd name="connsiteX34" fmla="*/ 1774032 w 2476500"/>
              <a:gd name="connsiteY34" fmla="*/ 376237 h 416719"/>
              <a:gd name="connsiteX35" fmla="*/ 1007269 w 2476500"/>
              <a:gd name="connsiteY35" fmla="*/ 397669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476500" h="416719">
                <a:moveTo>
                  <a:pt x="1007269" y="397669"/>
                </a:moveTo>
                <a:lnTo>
                  <a:pt x="392907" y="416719"/>
                </a:lnTo>
                <a:lnTo>
                  <a:pt x="204788" y="414337"/>
                </a:lnTo>
                <a:lnTo>
                  <a:pt x="116682" y="409575"/>
                </a:lnTo>
                <a:lnTo>
                  <a:pt x="59532" y="397669"/>
                </a:lnTo>
                <a:lnTo>
                  <a:pt x="35719" y="390525"/>
                </a:lnTo>
                <a:lnTo>
                  <a:pt x="14288" y="373856"/>
                </a:lnTo>
                <a:lnTo>
                  <a:pt x="0" y="352425"/>
                </a:lnTo>
                <a:lnTo>
                  <a:pt x="2382" y="314325"/>
                </a:lnTo>
                <a:lnTo>
                  <a:pt x="21432" y="278606"/>
                </a:lnTo>
                <a:lnTo>
                  <a:pt x="57150" y="240506"/>
                </a:lnTo>
                <a:lnTo>
                  <a:pt x="116682" y="195262"/>
                </a:lnTo>
                <a:lnTo>
                  <a:pt x="183357" y="164306"/>
                </a:lnTo>
                <a:lnTo>
                  <a:pt x="247650" y="147637"/>
                </a:lnTo>
                <a:lnTo>
                  <a:pt x="414338" y="147637"/>
                </a:lnTo>
                <a:lnTo>
                  <a:pt x="952500" y="140494"/>
                </a:lnTo>
                <a:lnTo>
                  <a:pt x="1469232" y="133350"/>
                </a:lnTo>
                <a:lnTo>
                  <a:pt x="1959769" y="126206"/>
                </a:lnTo>
                <a:lnTo>
                  <a:pt x="2057400" y="121444"/>
                </a:lnTo>
                <a:lnTo>
                  <a:pt x="2112169" y="114300"/>
                </a:lnTo>
                <a:lnTo>
                  <a:pt x="2197894" y="100012"/>
                </a:lnTo>
                <a:lnTo>
                  <a:pt x="2257425" y="88106"/>
                </a:lnTo>
                <a:lnTo>
                  <a:pt x="2352675" y="59531"/>
                </a:lnTo>
                <a:lnTo>
                  <a:pt x="2383632" y="33337"/>
                </a:lnTo>
                <a:lnTo>
                  <a:pt x="2414588" y="11906"/>
                </a:lnTo>
                <a:lnTo>
                  <a:pt x="2440782" y="0"/>
                </a:lnTo>
                <a:lnTo>
                  <a:pt x="2455069" y="0"/>
                </a:lnTo>
                <a:lnTo>
                  <a:pt x="2469357" y="4762"/>
                </a:lnTo>
                <a:lnTo>
                  <a:pt x="2476500" y="16669"/>
                </a:lnTo>
                <a:lnTo>
                  <a:pt x="2474119" y="54769"/>
                </a:lnTo>
                <a:lnTo>
                  <a:pt x="2450307" y="126206"/>
                </a:lnTo>
                <a:lnTo>
                  <a:pt x="2405063" y="223837"/>
                </a:lnTo>
                <a:lnTo>
                  <a:pt x="2302669" y="373856"/>
                </a:lnTo>
                <a:lnTo>
                  <a:pt x="2095500" y="373856"/>
                </a:lnTo>
                <a:lnTo>
                  <a:pt x="1774032" y="376237"/>
                </a:lnTo>
                <a:lnTo>
                  <a:pt x="1007269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9697DC7-E194-8348-8876-C0D6C895E257}"/>
              </a:ext>
            </a:extLst>
          </p:cNvPr>
          <p:cNvSpPr/>
          <p:nvPr/>
        </p:nvSpPr>
        <p:spPr>
          <a:xfrm rot="16200000">
            <a:off x="3077369" y="3552031"/>
            <a:ext cx="2763838" cy="1285875"/>
          </a:xfrm>
          <a:custGeom>
            <a:avLst/>
            <a:gdLst>
              <a:gd name="connsiteX0" fmla="*/ 1040606 w 2764631"/>
              <a:gd name="connsiteY0" fmla="*/ 807244 h 1285875"/>
              <a:gd name="connsiteX1" fmla="*/ 771525 w 2764631"/>
              <a:gd name="connsiteY1" fmla="*/ 700087 h 1285875"/>
              <a:gd name="connsiteX2" fmla="*/ 473869 w 2764631"/>
              <a:gd name="connsiteY2" fmla="*/ 550069 h 1285875"/>
              <a:gd name="connsiteX3" fmla="*/ 200025 w 2764631"/>
              <a:gd name="connsiteY3" fmla="*/ 390525 h 1285875"/>
              <a:gd name="connsiteX4" fmla="*/ 107156 w 2764631"/>
              <a:gd name="connsiteY4" fmla="*/ 328612 h 1285875"/>
              <a:gd name="connsiteX5" fmla="*/ 59531 w 2764631"/>
              <a:gd name="connsiteY5" fmla="*/ 290512 h 1285875"/>
              <a:gd name="connsiteX6" fmla="*/ 35719 w 2764631"/>
              <a:gd name="connsiteY6" fmla="*/ 273844 h 1285875"/>
              <a:gd name="connsiteX7" fmla="*/ 11906 w 2764631"/>
              <a:gd name="connsiteY7" fmla="*/ 245269 h 1285875"/>
              <a:gd name="connsiteX8" fmla="*/ 0 w 2764631"/>
              <a:gd name="connsiteY8" fmla="*/ 221456 h 1285875"/>
              <a:gd name="connsiteX9" fmla="*/ 0 w 2764631"/>
              <a:gd name="connsiteY9" fmla="*/ 202406 h 1285875"/>
              <a:gd name="connsiteX10" fmla="*/ 7144 w 2764631"/>
              <a:gd name="connsiteY10" fmla="*/ 173831 h 1285875"/>
              <a:gd name="connsiteX11" fmla="*/ 26194 w 2764631"/>
              <a:gd name="connsiteY11" fmla="*/ 157162 h 1285875"/>
              <a:gd name="connsiteX12" fmla="*/ 107156 w 2764631"/>
              <a:gd name="connsiteY12" fmla="*/ 104775 h 1285875"/>
              <a:gd name="connsiteX13" fmla="*/ 185738 w 2764631"/>
              <a:gd name="connsiteY13" fmla="*/ 57150 h 1285875"/>
              <a:gd name="connsiteX14" fmla="*/ 273844 w 2764631"/>
              <a:gd name="connsiteY14" fmla="*/ 0 h 1285875"/>
              <a:gd name="connsiteX15" fmla="*/ 631031 w 2764631"/>
              <a:gd name="connsiteY15" fmla="*/ 304800 h 1285875"/>
              <a:gd name="connsiteX16" fmla="*/ 750094 w 2764631"/>
              <a:gd name="connsiteY16" fmla="*/ 388144 h 1285875"/>
              <a:gd name="connsiteX17" fmla="*/ 921544 w 2764631"/>
              <a:gd name="connsiteY17" fmla="*/ 476250 h 1285875"/>
              <a:gd name="connsiteX18" fmla="*/ 1092994 w 2764631"/>
              <a:gd name="connsiteY18" fmla="*/ 554831 h 1285875"/>
              <a:gd name="connsiteX19" fmla="*/ 1326356 w 2764631"/>
              <a:gd name="connsiteY19" fmla="*/ 640556 h 1285875"/>
              <a:gd name="connsiteX20" fmla="*/ 1545431 w 2764631"/>
              <a:gd name="connsiteY20" fmla="*/ 709612 h 1285875"/>
              <a:gd name="connsiteX21" fmla="*/ 1831181 w 2764631"/>
              <a:gd name="connsiteY21" fmla="*/ 781050 h 1285875"/>
              <a:gd name="connsiteX22" fmla="*/ 2207419 w 2764631"/>
              <a:gd name="connsiteY22" fmla="*/ 862012 h 1285875"/>
              <a:gd name="connsiteX23" fmla="*/ 2502694 w 2764631"/>
              <a:gd name="connsiteY23" fmla="*/ 921544 h 1285875"/>
              <a:gd name="connsiteX24" fmla="*/ 2764631 w 2764631"/>
              <a:gd name="connsiteY24" fmla="*/ 964406 h 1285875"/>
              <a:gd name="connsiteX25" fmla="*/ 2645569 w 2764631"/>
              <a:gd name="connsiteY25" fmla="*/ 1285875 h 1285875"/>
              <a:gd name="connsiteX26" fmla="*/ 2574131 w 2764631"/>
              <a:gd name="connsiteY26" fmla="*/ 1221581 h 1285875"/>
              <a:gd name="connsiteX27" fmla="*/ 2445544 w 2764631"/>
              <a:gd name="connsiteY27" fmla="*/ 1193006 h 1285875"/>
              <a:gd name="connsiteX28" fmla="*/ 2088356 w 2764631"/>
              <a:gd name="connsiteY28" fmla="*/ 1116806 h 1285875"/>
              <a:gd name="connsiteX29" fmla="*/ 1764506 w 2764631"/>
              <a:gd name="connsiteY29" fmla="*/ 1038225 h 1285875"/>
              <a:gd name="connsiteX30" fmla="*/ 1538288 w 2764631"/>
              <a:gd name="connsiteY30" fmla="*/ 978694 h 1285875"/>
              <a:gd name="connsiteX31" fmla="*/ 1333500 w 2764631"/>
              <a:gd name="connsiteY31" fmla="*/ 919162 h 1285875"/>
              <a:gd name="connsiteX32" fmla="*/ 1040606 w 2764631"/>
              <a:gd name="connsiteY32" fmla="*/ 807244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764631" h="1285875">
                <a:moveTo>
                  <a:pt x="1040606" y="807244"/>
                </a:moveTo>
                <a:lnTo>
                  <a:pt x="771525" y="700087"/>
                </a:lnTo>
                <a:lnTo>
                  <a:pt x="473869" y="550069"/>
                </a:lnTo>
                <a:lnTo>
                  <a:pt x="200025" y="390525"/>
                </a:lnTo>
                <a:lnTo>
                  <a:pt x="107156" y="328612"/>
                </a:lnTo>
                <a:lnTo>
                  <a:pt x="59531" y="290512"/>
                </a:lnTo>
                <a:lnTo>
                  <a:pt x="35719" y="273844"/>
                </a:lnTo>
                <a:lnTo>
                  <a:pt x="11906" y="245269"/>
                </a:lnTo>
                <a:lnTo>
                  <a:pt x="0" y="221456"/>
                </a:lnTo>
                <a:lnTo>
                  <a:pt x="0" y="202406"/>
                </a:lnTo>
                <a:lnTo>
                  <a:pt x="7144" y="173831"/>
                </a:lnTo>
                <a:lnTo>
                  <a:pt x="26194" y="157162"/>
                </a:lnTo>
                <a:lnTo>
                  <a:pt x="107156" y="104775"/>
                </a:lnTo>
                <a:lnTo>
                  <a:pt x="185738" y="57150"/>
                </a:lnTo>
                <a:lnTo>
                  <a:pt x="273844" y="0"/>
                </a:lnTo>
                <a:lnTo>
                  <a:pt x="631031" y="304800"/>
                </a:lnTo>
                <a:lnTo>
                  <a:pt x="750094" y="388144"/>
                </a:lnTo>
                <a:lnTo>
                  <a:pt x="921544" y="476250"/>
                </a:lnTo>
                <a:lnTo>
                  <a:pt x="1092994" y="554831"/>
                </a:lnTo>
                <a:lnTo>
                  <a:pt x="1326356" y="640556"/>
                </a:lnTo>
                <a:lnTo>
                  <a:pt x="1545431" y="709612"/>
                </a:lnTo>
                <a:lnTo>
                  <a:pt x="1831181" y="781050"/>
                </a:lnTo>
                <a:lnTo>
                  <a:pt x="2207419" y="862012"/>
                </a:lnTo>
                <a:lnTo>
                  <a:pt x="2502694" y="921544"/>
                </a:lnTo>
                <a:lnTo>
                  <a:pt x="2764631" y="964406"/>
                </a:lnTo>
                <a:lnTo>
                  <a:pt x="2645569" y="1285875"/>
                </a:lnTo>
                <a:lnTo>
                  <a:pt x="2574131" y="1221581"/>
                </a:lnTo>
                <a:lnTo>
                  <a:pt x="2445544" y="1193006"/>
                </a:lnTo>
                <a:lnTo>
                  <a:pt x="2088356" y="1116806"/>
                </a:lnTo>
                <a:lnTo>
                  <a:pt x="1764506" y="1038225"/>
                </a:lnTo>
                <a:lnTo>
                  <a:pt x="1538288" y="978694"/>
                </a:lnTo>
                <a:lnTo>
                  <a:pt x="1333500" y="919162"/>
                </a:lnTo>
                <a:lnTo>
                  <a:pt x="1040606" y="8072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EB39C2B-6150-174D-9DEE-D591B4C5E459}"/>
              </a:ext>
            </a:extLst>
          </p:cNvPr>
          <p:cNvSpPr/>
          <p:nvPr/>
        </p:nvSpPr>
        <p:spPr>
          <a:xfrm>
            <a:off x="3386138" y="4886325"/>
            <a:ext cx="739775" cy="471488"/>
          </a:xfrm>
          <a:custGeom>
            <a:avLst/>
            <a:gdLst>
              <a:gd name="connsiteX0" fmla="*/ 280987 w 740568"/>
              <a:gd name="connsiteY0" fmla="*/ 111919 h 471488"/>
              <a:gd name="connsiteX1" fmla="*/ 409575 w 740568"/>
              <a:gd name="connsiteY1" fmla="*/ 152400 h 471488"/>
              <a:gd name="connsiteX2" fmla="*/ 478631 w 740568"/>
              <a:gd name="connsiteY2" fmla="*/ 166688 h 471488"/>
              <a:gd name="connsiteX3" fmla="*/ 531018 w 740568"/>
              <a:gd name="connsiteY3" fmla="*/ 171450 h 471488"/>
              <a:gd name="connsiteX4" fmla="*/ 561975 w 740568"/>
              <a:gd name="connsiteY4" fmla="*/ 171450 h 471488"/>
              <a:gd name="connsiteX5" fmla="*/ 595312 w 740568"/>
              <a:gd name="connsiteY5" fmla="*/ 166688 h 471488"/>
              <a:gd name="connsiteX6" fmla="*/ 623887 w 740568"/>
              <a:gd name="connsiteY6" fmla="*/ 157163 h 471488"/>
              <a:gd name="connsiteX7" fmla="*/ 740568 w 740568"/>
              <a:gd name="connsiteY7" fmla="*/ 90488 h 471488"/>
              <a:gd name="connsiteX8" fmla="*/ 466725 w 740568"/>
              <a:gd name="connsiteY8" fmla="*/ 471488 h 471488"/>
              <a:gd name="connsiteX9" fmla="*/ 421481 w 740568"/>
              <a:gd name="connsiteY9" fmla="*/ 407194 h 471488"/>
              <a:gd name="connsiteX10" fmla="*/ 388143 w 740568"/>
              <a:gd name="connsiteY10" fmla="*/ 361950 h 471488"/>
              <a:gd name="connsiteX11" fmla="*/ 326231 w 740568"/>
              <a:gd name="connsiteY11" fmla="*/ 302419 h 471488"/>
              <a:gd name="connsiteX12" fmla="*/ 264318 w 740568"/>
              <a:gd name="connsiteY12" fmla="*/ 247650 h 471488"/>
              <a:gd name="connsiteX13" fmla="*/ 183356 w 740568"/>
              <a:gd name="connsiteY13" fmla="*/ 190500 h 471488"/>
              <a:gd name="connsiteX14" fmla="*/ 111918 w 740568"/>
              <a:gd name="connsiteY14" fmla="*/ 130969 h 471488"/>
              <a:gd name="connsiteX15" fmla="*/ 42862 w 740568"/>
              <a:gd name="connsiteY15" fmla="*/ 80963 h 471488"/>
              <a:gd name="connsiteX16" fmla="*/ 21431 w 740568"/>
              <a:gd name="connsiteY16" fmla="*/ 69056 h 471488"/>
              <a:gd name="connsiteX17" fmla="*/ 9525 w 740568"/>
              <a:gd name="connsiteY17" fmla="*/ 54769 h 471488"/>
              <a:gd name="connsiteX18" fmla="*/ 0 w 740568"/>
              <a:gd name="connsiteY18" fmla="*/ 28575 h 471488"/>
              <a:gd name="connsiteX19" fmla="*/ 2381 w 740568"/>
              <a:gd name="connsiteY19" fmla="*/ 11906 h 471488"/>
              <a:gd name="connsiteX20" fmla="*/ 14287 w 740568"/>
              <a:gd name="connsiteY20" fmla="*/ 0 h 471488"/>
              <a:gd name="connsiteX21" fmla="*/ 38100 w 740568"/>
              <a:gd name="connsiteY21" fmla="*/ 0 h 471488"/>
              <a:gd name="connsiteX22" fmla="*/ 280987 w 740568"/>
              <a:gd name="connsiteY22" fmla="*/ 111919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40568" h="471488">
                <a:moveTo>
                  <a:pt x="280987" y="111919"/>
                </a:moveTo>
                <a:lnTo>
                  <a:pt x="409575" y="152400"/>
                </a:lnTo>
                <a:lnTo>
                  <a:pt x="478631" y="166688"/>
                </a:lnTo>
                <a:lnTo>
                  <a:pt x="531018" y="171450"/>
                </a:lnTo>
                <a:lnTo>
                  <a:pt x="561975" y="171450"/>
                </a:lnTo>
                <a:lnTo>
                  <a:pt x="595312" y="166688"/>
                </a:lnTo>
                <a:lnTo>
                  <a:pt x="623887" y="157163"/>
                </a:lnTo>
                <a:lnTo>
                  <a:pt x="740568" y="90488"/>
                </a:lnTo>
                <a:lnTo>
                  <a:pt x="466725" y="471488"/>
                </a:lnTo>
                <a:lnTo>
                  <a:pt x="421481" y="407194"/>
                </a:lnTo>
                <a:lnTo>
                  <a:pt x="388143" y="361950"/>
                </a:lnTo>
                <a:lnTo>
                  <a:pt x="326231" y="302419"/>
                </a:lnTo>
                <a:lnTo>
                  <a:pt x="264318" y="247650"/>
                </a:lnTo>
                <a:lnTo>
                  <a:pt x="183356" y="190500"/>
                </a:lnTo>
                <a:lnTo>
                  <a:pt x="111918" y="130969"/>
                </a:lnTo>
                <a:lnTo>
                  <a:pt x="42862" y="80963"/>
                </a:lnTo>
                <a:lnTo>
                  <a:pt x="21431" y="69056"/>
                </a:lnTo>
                <a:lnTo>
                  <a:pt x="9525" y="54769"/>
                </a:lnTo>
                <a:lnTo>
                  <a:pt x="0" y="28575"/>
                </a:lnTo>
                <a:lnTo>
                  <a:pt x="2381" y="11906"/>
                </a:lnTo>
                <a:lnTo>
                  <a:pt x="14287" y="0"/>
                </a:lnTo>
                <a:lnTo>
                  <a:pt x="38100" y="0"/>
                </a:lnTo>
                <a:lnTo>
                  <a:pt x="280987" y="111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333C010-0B97-6746-9E58-7A5F05D3931A}"/>
              </a:ext>
            </a:extLst>
          </p:cNvPr>
          <p:cNvSpPr/>
          <p:nvPr/>
        </p:nvSpPr>
        <p:spPr>
          <a:xfrm rot="16200000">
            <a:off x="1546225" y="2676526"/>
            <a:ext cx="3768725" cy="1651000"/>
          </a:xfrm>
          <a:custGeom>
            <a:avLst/>
            <a:gdLst>
              <a:gd name="connsiteX0" fmla="*/ 1524000 w 3768725"/>
              <a:gd name="connsiteY0" fmla="*/ 1089025 h 1651000"/>
              <a:gd name="connsiteX1" fmla="*/ 1301750 w 3768725"/>
              <a:gd name="connsiteY1" fmla="*/ 984250 h 1651000"/>
              <a:gd name="connsiteX2" fmla="*/ 1108075 w 3768725"/>
              <a:gd name="connsiteY2" fmla="*/ 885825 h 1651000"/>
              <a:gd name="connsiteX3" fmla="*/ 857250 w 3768725"/>
              <a:gd name="connsiteY3" fmla="*/ 742950 h 1651000"/>
              <a:gd name="connsiteX4" fmla="*/ 638175 w 3768725"/>
              <a:gd name="connsiteY4" fmla="*/ 596900 h 1651000"/>
              <a:gd name="connsiteX5" fmla="*/ 393700 w 3768725"/>
              <a:gd name="connsiteY5" fmla="*/ 419100 h 1651000"/>
              <a:gd name="connsiteX6" fmla="*/ 219075 w 3768725"/>
              <a:gd name="connsiteY6" fmla="*/ 269875 h 1651000"/>
              <a:gd name="connsiteX7" fmla="*/ 82550 w 3768725"/>
              <a:gd name="connsiteY7" fmla="*/ 142875 h 1651000"/>
              <a:gd name="connsiteX8" fmla="*/ 12700 w 3768725"/>
              <a:gd name="connsiteY8" fmla="*/ 66675 h 1651000"/>
              <a:gd name="connsiteX9" fmla="*/ 0 w 3768725"/>
              <a:gd name="connsiteY9" fmla="*/ 41275 h 1651000"/>
              <a:gd name="connsiteX10" fmla="*/ 0 w 3768725"/>
              <a:gd name="connsiteY10" fmla="*/ 25400 h 1651000"/>
              <a:gd name="connsiteX11" fmla="*/ 3175 w 3768725"/>
              <a:gd name="connsiteY11" fmla="*/ 6350 h 1651000"/>
              <a:gd name="connsiteX12" fmla="*/ 19050 w 3768725"/>
              <a:gd name="connsiteY12" fmla="*/ 0 h 1651000"/>
              <a:gd name="connsiteX13" fmla="*/ 60325 w 3768725"/>
              <a:gd name="connsiteY13" fmla="*/ 15875 h 1651000"/>
              <a:gd name="connsiteX14" fmla="*/ 171450 w 3768725"/>
              <a:gd name="connsiteY14" fmla="*/ 98425 h 1651000"/>
              <a:gd name="connsiteX15" fmla="*/ 323850 w 3768725"/>
              <a:gd name="connsiteY15" fmla="*/ 209550 h 1651000"/>
              <a:gd name="connsiteX16" fmla="*/ 498475 w 3768725"/>
              <a:gd name="connsiteY16" fmla="*/ 327025 h 1651000"/>
              <a:gd name="connsiteX17" fmla="*/ 650875 w 3768725"/>
              <a:gd name="connsiteY17" fmla="*/ 428625 h 1651000"/>
              <a:gd name="connsiteX18" fmla="*/ 866775 w 3768725"/>
              <a:gd name="connsiteY18" fmla="*/ 561975 h 1651000"/>
              <a:gd name="connsiteX19" fmla="*/ 1181100 w 3768725"/>
              <a:gd name="connsiteY19" fmla="*/ 723900 h 1651000"/>
              <a:gd name="connsiteX20" fmla="*/ 1428750 w 3768725"/>
              <a:gd name="connsiteY20" fmla="*/ 828675 h 1651000"/>
              <a:gd name="connsiteX21" fmla="*/ 1704975 w 3768725"/>
              <a:gd name="connsiteY21" fmla="*/ 936625 h 1651000"/>
              <a:gd name="connsiteX22" fmla="*/ 1987550 w 3768725"/>
              <a:gd name="connsiteY22" fmla="*/ 1031875 h 1651000"/>
              <a:gd name="connsiteX23" fmla="*/ 2387600 w 3768725"/>
              <a:gd name="connsiteY23" fmla="*/ 1158875 h 1651000"/>
              <a:gd name="connsiteX24" fmla="*/ 2590800 w 3768725"/>
              <a:gd name="connsiteY24" fmla="*/ 1203325 h 1651000"/>
              <a:gd name="connsiteX25" fmla="*/ 2838450 w 3768725"/>
              <a:gd name="connsiteY25" fmla="*/ 1244600 h 1651000"/>
              <a:gd name="connsiteX26" fmla="*/ 3121025 w 3768725"/>
              <a:gd name="connsiteY26" fmla="*/ 1279525 h 1651000"/>
              <a:gd name="connsiteX27" fmla="*/ 3333750 w 3768725"/>
              <a:gd name="connsiteY27" fmla="*/ 1295400 h 1651000"/>
              <a:gd name="connsiteX28" fmla="*/ 3565525 w 3768725"/>
              <a:gd name="connsiteY28" fmla="*/ 1289050 h 1651000"/>
              <a:gd name="connsiteX29" fmla="*/ 3594100 w 3768725"/>
              <a:gd name="connsiteY29" fmla="*/ 1276350 h 1651000"/>
              <a:gd name="connsiteX30" fmla="*/ 3625850 w 3768725"/>
              <a:gd name="connsiteY30" fmla="*/ 1241425 h 1651000"/>
              <a:gd name="connsiteX31" fmla="*/ 3673475 w 3768725"/>
              <a:gd name="connsiteY31" fmla="*/ 1165225 h 1651000"/>
              <a:gd name="connsiteX32" fmla="*/ 3695700 w 3768725"/>
              <a:gd name="connsiteY32" fmla="*/ 1136650 h 1651000"/>
              <a:gd name="connsiteX33" fmla="*/ 3717925 w 3768725"/>
              <a:gd name="connsiteY33" fmla="*/ 1114425 h 1651000"/>
              <a:gd name="connsiteX34" fmla="*/ 3733800 w 3768725"/>
              <a:gd name="connsiteY34" fmla="*/ 1108075 h 1651000"/>
              <a:gd name="connsiteX35" fmla="*/ 3733800 w 3768725"/>
              <a:gd name="connsiteY35" fmla="*/ 1108075 h 1651000"/>
              <a:gd name="connsiteX36" fmla="*/ 3759200 w 3768725"/>
              <a:gd name="connsiteY36" fmla="*/ 1117600 h 1651000"/>
              <a:gd name="connsiteX37" fmla="*/ 3768725 w 3768725"/>
              <a:gd name="connsiteY37" fmla="*/ 1152525 h 1651000"/>
              <a:gd name="connsiteX38" fmla="*/ 3765550 w 3768725"/>
              <a:gd name="connsiteY38" fmla="*/ 1225550 h 1651000"/>
              <a:gd name="connsiteX39" fmla="*/ 3733800 w 3768725"/>
              <a:gd name="connsiteY39" fmla="*/ 1377950 h 1651000"/>
              <a:gd name="connsiteX40" fmla="*/ 3692525 w 3768725"/>
              <a:gd name="connsiteY40" fmla="*/ 1479550 h 1651000"/>
              <a:gd name="connsiteX41" fmla="*/ 3657600 w 3768725"/>
              <a:gd name="connsiteY41" fmla="*/ 1546225 h 1651000"/>
              <a:gd name="connsiteX42" fmla="*/ 3584575 w 3768725"/>
              <a:gd name="connsiteY42" fmla="*/ 1628775 h 1651000"/>
              <a:gd name="connsiteX43" fmla="*/ 3559175 w 3768725"/>
              <a:gd name="connsiteY43" fmla="*/ 1647825 h 1651000"/>
              <a:gd name="connsiteX44" fmla="*/ 3530600 w 3768725"/>
              <a:gd name="connsiteY44" fmla="*/ 1651000 h 1651000"/>
              <a:gd name="connsiteX45" fmla="*/ 3492500 w 3768725"/>
              <a:gd name="connsiteY45" fmla="*/ 1635125 h 1651000"/>
              <a:gd name="connsiteX46" fmla="*/ 3448050 w 3768725"/>
              <a:gd name="connsiteY46" fmla="*/ 1597025 h 1651000"/>
              <a:gd name="connsiteX47" fmla="*/ 3432175 w 3768725"/>
              <a:gd name="connsiteY47" fmla="*/ 1581150 h 1651000"/>
              <a:gd name="connsiteX48" fmla="*/ 3235325 w 3768725"/>
              <a:gd name="connsiteY48" fmla="*/ 1555750 h 1651000"/>
              <a:gd name="connsiteX49" fmla="*/ 3006725 w 3768725"/>
              <a:gd name="connsiteY49" fmla="*/ 1520825 h 1651000"/>
              <a:gd name="connsiteX50" fmla="*/ 2781300 w 3768725"/>
              <a:gd name="connsiteY50" fmla="*/ 1482725 h 1651000"/>
              <a:gd name="connsiteX51" fmla="*/ 2647950 w 3768725"/>
              <a:gd name="connsiteY51" fmla="*/ 1454150 h 1651000"/>
              <a:gd name="connsiteX52" fmla="*/ 2463800 w 3768725"/>
              <a:gd name="connsiteY52" fmla="*/ 1428750 h 1651000"/>
              <a:gd name="connsiteX53" fmla="*/ 2324100 w 3768725"/>
              <a:gd name="connsiteY53" fmla="*/ 1387475 h 1651000"/>
              <a:gd name="connsiteX54" fmla="*/ 1946275 w 3768725"/>
              <a:gd name="connsiteY54" fmla="*/ 1260475 h 1651000"/>
              <a:gd name="connsiteX55" fmla="*/ 1524000 w 3768725"/>
              <a:gd name="connsiteY55" fmla="*/ 1089025 h 16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68725" h="1651000">
                <a:moveTo>
                  <a:pt x="1524000" y="1089025"/>
                </a:moveTo>
                <a:lnTo>
                  <a:pt x="1301750" y="984250"/>
                </a:lnTo>
                <a:lnTo>
                  <a:pt x="1108075" y="885825"/>
                </a:lnTo>
                <a:lnTo>
                  <a:pt x="857250" y="742950"/>
                </a:lnTo>
                <a:lnTo>
                  <a:pt x="638175" y="596900"/>
                </a:lnTo>
                <a:lnTo>
                  <a:pt x="393700" y="419100"/>
                </a:lnTo>
                <a:lnTo>
                  <a:pt x="219075" y="269875"/>
                </a:lnTo>
                <a:lnTo>
                  <a:pt x="82550" y="142875"/>
                </a:lnTo>
                <a:lnTo>
                  <a:pt x="12700" y="66675"/>
                </a:lnTo>
                <a:lnTo>
                  <a:pt x="0" y="41275"/>
                </a:lnTo>
                <a:lnTo>
                  <a:pt x="0" y="25400"/>
                </a:lnTo>
                <a:lnTo>
                  <a:pt x="3175" y="6350"/>
                </a:lnTo>
                <a:lnTo>
                  <a:pt x="19050" y="0"/>
                </a:lnTo>
                <a:lnTo>
                  <a:pt x="60325" y="15875"/>
                </a:lnTo>
                <a:lnTo>
                  <a:pt x="171450" y="98425"/>
                </a:lnTo>
                <a:lnTo>
                  <a:pt x="323850" y="209550"/>
                </a:lnTo>
                <a:lnTo>
                  <a:pt x="498475" y="327025"/>
                </a:lnTo>
                <a:lnTo>
                  <a:pt x="650875" y="428625"/>
                </a:lnTo>
                <a:lnTo>
                  <a:pt x="866775" y="561975"/>
                </a:lnTo>
                <a:lnTo>
                  <a:pt x="1181100" y="723900"/>
                </a:lnTo>
                <a:lnTo>
                  <a:pt x="1428750" y="828675"/>
                </a:lnTo>
                <a:lnTo>
                  <a:pt x="1704975" y="936625"/>
                </a:lnTo>
                <a:lnTo>
                  <a:pt x="1987550" y="1031875"/>
                </a:lnTo>
                <a:lnTo>
                  <a:pt x="2387600" y="1158875"/>
                </a:lnTo>
                <a:lnTo>
                  <a:pt x="2590800" y="1203325"/>
                </a:lnTo>
                <a:lnTo>
                  <a:pt x="2838450" y="1244600"/>
                </a:lnTo>
                <a:lnTo>
                  <a:pt x="3121025" y="1279525"/>
                </a:lnTo>
                <a:lnTo>
                  <a:pt x="3333750" y="1295400"/>
                </a:lnTo>
                <a:lnTo>
                  <a:pt x="3565525" y="1289050"/>
                </a:lnTo>
                <a:lnTo>
                  <a:pt x="3594100" y="1276350"/>
                </a:lnTo>
                <a:lnTo>
                  <a:pt x="3625850" y="1241425"/>
                </a:lnTo>
                <a:lnTo>
                  <a:pt x="3673475" y="1165225"/>
                </a:lnTo>
                <a:lnTo>
                  <a:pt x="3695700" y="1136650"/>
                </a:lnTo>
                <a:lnTo>
                  <a:pt x="3717925" y="1114425"/>
                </a:lnTo>
                <a:lnTo>
                  <a:pt x="3733800" y="1108075"/>
                </a:lnTo>
                <a:lnTo>
                  <a:pt x="3733800" y="1108075"/>
                </a:lnTo>
                <a:lnTo>
                  <a:pt x="3759200" y="1117600"/>
                </a:lnTo>
                <a:lnTo>
                  <a:pt x="3768725" y="1152525"/>
                </a:lnTo>
                <a:lnTo>
                  <a:pt x="3765550" y="1225550"/>
                </a:lnTo>
                <a:lnTo>
                  <a:pt x="3733800" y="1377950"/>
                </a:lnTo>
                <a:lnTo>
                  <a:pt x="3692525" y="1479550"/>
                </a:lnTo>
                <a:lnTo>
                  <a:pt x="3657600" y="1546225"/>
                </a:lnTo>
                <a:lnTo>
                  <a:pt x="3584575" y="1628775"/>
                </a:lnTo>
                <a:lnTo>
                  <a:pt x="3559175" y="1647825"/>
                </a:lnTo>
                <a:lnTo>
                  <a:pt x="3530600" y="1651000"/>
                </a:lnTo>
                <a:lnTo>
                  <a:pt x="3492500" y="1635125"/>
                </a:lnTo>
                <a:lnTo>
                  <a:pt x="3448050" y="1597025"/>
                </a:lnTo>
                <a:lnTo>
                  <a:pt x="3432175" y="1581150"/>
                </a:lnTo>
                <a:lnTo>
                  <a:pt x="3235325" y="1555750"/>
                </a:lnTo>
                <a:lnTo>
                  <a:pt x="3006725" y="1520825"/>
                </a:lnTo>
                <a:lnTo>
                  <a:pt x="2781300" y="1482725"/>
                </a:lnTo>
                <a:lnTo>
                  <a:pt x="2647950" y="1454150"/>
                </a:lnTo>
                <a:lnTo>
                  <a:pt x="2463800" y="1428750"/>
                </a:lnTo>
                <a:lnTo>
                  <a:pt x="2324100" y="1387475"/>
                </a:lnTo>
                <a:lnTo>
                  <a:pt x="1946275" y="1260475"/>
                </a:lnTo>
                <a:lnTo>
                  <a:pt x="1524000" y="1089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04FFB7B-EA5B-5146-819E-D9A5A36BDA3B}"/>
              </a:ext>
            </a:extLst>
          </p:cNvPr>
          <p:cNvSpPr/>
          <p:nvPr/>
        </p:nvSpPr>
        <p:spPr>
          <a:xfrm rot="16200000">
            <a:off x="5377656" y="2893219"/>
            <a:ext cx="2043113" cy="1743075"/>
          </a:xfrm>
          <a:custGeom>
            <a:avLst/>
            <a:gdLst>
              <a:gd name="connsiteX0" fmla="*/ 835819 w 2231232"/>
              <a:gd name="connsiteY0" fmla="*/ 1545431 h 1743075"/>
              <a:gd name="connsiteX1" fmla="*/ 395288 w 2231232"/>
              <a:gd name="connsiteY1" fmla="*/ 1500187 h 1743075"/>
              <a:gd name="connsiteX2" fmla="*/ 273844 w 2231232"/>
              <a:gd name="connsiteY2" fmla="*/ 1485900 h 1743075"/>
              <a:gd name="connsiteX3" fmla="*/ 219075 w 2231232"/>
              <a:gd name="connsiteY3" fmla="*/ 1490662 h 1743075"/>
              <a:gd name="connsiteX4" fmla="*/ 173832 w 2231232"/>
              <a:gd name="connsiteY4" fmla="*/ 1502568 h 1743075"/>
              <a:gd name="connsiteX5" fmla="*/ 130969 w 2231232"/>
              <a:gd name="connsiteY5" fmla="*/ 1521618 h 1743075"/>
              <a:gd name="connsiteX6" fmla="*/ 104775 w 2231232"/>
              <a:gd name="connsiteY6" fmla="*/ 1540668 h 1743075"/>
              <a:gd name="connsiteX7" fmla="*/ 85725 w 2231232"/>
              <a:gd name="connsiteY7" fmla="*/ 1545431 h 1743075"/>
              <a:gd name="connsiteX8" fmla="*/ 61913 w 2231232"/>
              <a:gd name="connsiteY8" fmla="*/ 1540668 h 1743075"/>
              <a:gd name="connsiteX9" fmla="*/ 40482 w 2231232"/>
              <a:gd name="connsiteY9" fmla="*/ 1521618 h 1743075"/>
              <a:gd name="connsiteX10" fmla="*/ 26194 w 2231232"/>
              <a:gd name="connsiteY10" fmla="*/ 1502568 h 1743075"/>
              <a:gd name="connsiteX11" fmla="*/ 14288 w 2231232"/>
              <a:gd name="connsiteY11" fmla="*/ 1464468 h 1743075"/>
              <a:gd name="connsiteX12" fmla="*/ 0 w 2231232"/>
              <a:gd name="connsiteY12" fmla="*/ 1407318 h 1743075"/>
              <a:gd name="connsiteX13" fmla="*/ 28575 w 2231232"/>
              <a:gd name="connsiteY13" fmla="*/ 1252537 h 1743075"/>
              <a:gd name="connsiteX14" fmla="*/ 245269 w 2231232"/>
              <a:gd name="connsiteY14" fmla="*/ 1269206 h 1743075"/>
              <a:gd name="connsiteX15" fmla="*/ 752475 w 2231232"/>
              <a:gd name="connsiteY15" fmla="*/ 1307306 h 1743075"/>
              <a:gd name="connsiteX16" fmla="*/ 1454944 w 2231232"/>
              <a:gd name="connsiteY16" fmla="*/ 1357312 h 1743075"/>
              <a:gd name="connsiteX17" fmla="*/ 1754982 w 2231232"/>
              <a:gd name="connsiteY17" fmla="*/ 1376362 h 1743075"/>
              <a:gd name="connsiteX18" fmla="*/ 1821657 w 2231232"/>
              <a:gd name="connsiteY18" fmla="*/ 1381125 h 1743075"/>
              <a:gd name="connsiteX19" fmla="*/ 1859757 w 2231232"/>
              <a:gd name="connsiteY19" fmla="*/ 1376362 h 1743075"/>
              <a:gd name="connsiteX20" fmla="*/ 1902619 w 2231232"/>
              <a:gd name="connsiteY20" fmla="*/ 1364456 h 1743075"/>
              <a:gd name="connsiteX21" fmla="*/ 1938338 w 2231232"/>
              <a:gd name="connsiteY21" fmla="*/ 1345406 h 1743075"/>
              <a:gd name="connsiteX22" fmla="*/ 1974057 w 2231232"/>
              <a:gd name="connsiteY22" fmla="*/ 1316831 h 1743075"/>
              <a:gd name="connsiteX23" fmla="*/ 2002632 w 2231232"/>
              <a:gd name="connsiteY23" fmla="*/ 1262062 h 1743075"/>
              <a:gd name="connsiteX24" fmla="*/ 2014538 w 2231232"/>
              <a:gd name="connsiteY24" fmla="*/ 1216818 h 1743075"/>
              <a:gd name="connsiteX25" fmla="*/ 2009775 w 2231232"/>
              <a:gd name="connsiteY25" fmla="*/ 1145381 h 1743075"/>
              <a:gd name="connsiteX26" fmla="*/ 1962150 w 2231232"/>
              <a:gd name="connsiteY26" fmla="*/ 871537 h 1743075"/>
              <a:gd name="connsiteX27" fmla="*/ 1909763 w 2231232"/>
              <a:gd name="connsiteY27" fmla="*/ 573881 h 1743075"/>
              <a:gd name="connsiteX28" fmla="*/ 1819275 w 2231232"/>
              <a:gd name="connsiteY28" fmla="*/ 90487 h 1743075"/>
              <a:gd name="connsiteX29" fmla="*/ 2028825 w 2231232"/>
              <a:gd name="connsiteY29" fmla="*/ 0 h 1743075"/>
              <a:gd name="connsiteX30" fmla="*/ 2043113 w 2231232"/>
              <a:gd name="connsiteY30" fmla="*/ 214312 h 1743075"/>
              <a:gd name="connsiteX31" fmla="*/ 2081213 w 2231232"/>
              <a:gd name="connsiteY31" fmla="*/ 507206 h 1743075"/>
              <a:gd name="connsiteX32" fmla="*/ 2155032 w 2231232"/>
              <a:gd name="connsiteY32" fmla="*/ 981075 h 1743075"/>
              <a:gd name="connsiteX33" fmla="*/ 2193132 w 2231232"/>
              <a:gd name="connsiteY33" fmla="*/ 1183481 h 1743075"/>
              <a:gd name="connsiteX34" fmla="*/ 2209800 w 2231232"/>
              <a:gd name="connsiteY34" fmla="*/ 1214437 h 1743075"/>
              <a:gd name="connsiteX35" fmla="*/ 2219325 w 2231232"/>
              <a:gd name="connsiteY35" fmla="*/ 1238250 h 1743075"/>
              <a:gd name="connsiteX36" fmla="*/ 2231232 w 2231232"/>
              <a:gd name="connsiteY36" fmla="*/ 1300162 h 1743075"/>
              <a:gd name="connsiteX37" fmla="*/ 2228850 w 2231232"/>
              <a:gd name="connsiteY37" fmla="*/ 1362075 h 1743075"/>
              <a:gd name="connsiteX38" fmla="*/ 2216944 w 2231232"/>
              <a:gd name="connsiteY38" fmla="*/ 1407318 h 1743075"/>
              <a:gd name="connsiteX39" fmla="*/ 2188369 w 2231232"/>
              <a:gd name="connsiteY39" fmla="*/ 1462087 h 1743075"/>
              <a:gd name="connsiteX40" fmla="*/ 2114550 w 2231232"/>
              <a:gd name="connsiteY40" fmla="*/ 1564481 h 1743075"/>
              <a:gd name="connsiteX41" fmla="*/ 2019300 w 2231232"/>
              <a:gd name="connsiteY41" fmla="*/ 1683543 h 1743075"/>
              <a:gd name="connsiteX42" fmla="*/ 1955007 w 2231232"/>
              <a:gd name="connsiteY42" fmla="*/ 1743075 h 1743075"/>
              <a:gd name="connsiteX43" fmla="*/ 1919288 w 2231232"/>
              <a:gd name="connsiteY43" fmla="*/ 1740693 h 1743075"/>
              <a:gd name="connsiteX44" fmla="*/ 1876425 w 2231232"/>
              <a:gd name="connsiteY44" fmla="*/ 1728787 h 1743075"/>
              <a:gd name="connsiteX45" fmla="*/ 1845469 w 2231232"/>
              <a:gd name="connsiteY45" fmla="*/ 1714500 h 1743075"/>
              <a:gd name="connsiteX46" fmla="*/ 1812132 w 2231232"/>
              <a:gd name="connsiteY46" fmla="*/ 1690687 h 1743075"/>
              <a:gd name="connsiteX47" fmla="*/ 1769269 w 2231232"/>
              <a:gd name="connsiteY47" fmla="*/ 1654968 h 1743075"/>
              <a:gd name="connsiteX48" fmla="*/ 1752600 w 2231232"/>
              <a:gd name="connsiteY48" fmla="*/ 1645443 h 1743075"/>
              <a:gd name="connsiteX49" fmla="*/ 1464469 w 2231232"/>
              <a:gd name="connsiteY49" fmla="*/ 1614487 h 1743075"/>
              <a:gd name="connsiteX50" fmla="*/ 835819 w 2231232"/>
              <a:gd name="connsiteY50" fmla="*/ 1545431 h 1743075"/>
              <a:gd name="connsiteX0" fmla="*/ 821531 w 2216944"/>
              <a:gd name="connsiteY0" fmla="*/ 1545431 h 1743075"/>
              <a:gd name="connsiteX1" fmla="*/ 381000 w 2216944"/>
              <a:gd name="connsiteY1" fmla="*/ 1500187 h 1743075"/>
              <a:gd name="connsiteX2" fmla="*/ 259556 w 2216944"/>
              <a:gd name="connsiteY2" fmla="*/ 1485900 h 1743075"/>
              <a:gd name="connsiteX3" fmla="*/ 204787 w 2216944"/>
              <a:gd name="connsiteY3" fmla="*/ 1490662 h 1743075"/>
              <a:gd name="connsiteX4" fmla="*/ 159544 w 2216944"/>
              <a:gd name="connsiteY4" fmla="*/ 1502568 h 1743075"/>
              <a:gd name="connsiteX5" fmla="*/ 116681 w 2216944"/>
              <a:gd name="connsiteY5" fmla="*/ 1521618 h 1743075"/>
              <a:gd name="connsiteX6" fmla="*/ 90487 w 2216944"/>
              <a:gd name="connsiteY6" fmla="*/ 1540668 h 1743075"/>
              <a:gd name="connsiteX7" fmla="*/ 71437 w 2216944"/>
              <a:gd name="connsiteY7" fmla="*/ 1545431 h 1743075"/>
              <a:gd name="connsiteX8" fmla="*/ 47625 w 2216944"/>
              <a:gd name="connsiteY8" fmla="*/ 1540668 h 1743075"/>
              <a:gd name="connsiteX9" fmla="*/ 26194 w 2216944"/>
              <a:gd name="connsiteY9" fmla="*/ 1521618 h 1743075"/>
              <a:gd name="connsiteX10" fmla="*/ 11906 w 2216944"/>
              <a:gd name="connsiteY10" fmla="*/ 1502568 h 1743075"/>
              <a:gd name="connsiteX11" fmla="*/ 0 w 2216944"/>
              <a:gd name="connsiteY11" fmla="*/ 1464468 h 1743075"/>
              <a:gd name="connsiteX12" fmla="*/ 14287 w 2216944"/>
              <a:gd name="connsiteY12" fmla="*/ 1252537 h 1743075"/>
              <a:gd name="connsiteX13" fmla="*/ 230981 w 2216944"/>
              <a:gd name="connsiteY13" fmla="*/ 1269206 h 1743075"/>
              <a:gd name="connsiteX14" fmla="*/ 738187 w 2216944"/>
              <a:gd name="connsiteY14" fmla="*/ 1307306 h 1743075"/>
              <a:gd name="connsiteX15" fmla="*/ 1440656 w 2216944"/>
              <a:gd name="connsiteY15" fmla="*/ 1357312 h 1743075"/>
              <a:gd name="connsiteX16" fmla="*/ 1740694 w 2216944"/>
              <a:gd name="connsiteY16" fmla="*/ 1376362 h 1743075"/>
              <a:gd name="connsiteX17" fmla="*/ 1807369 w 2216944"/>
              <a:gd name="connsiteY17" fmla="*/ 1381125 h 1743075"/>
              <a:gd name="connsiteX18" fmla="*/ 1845469 w 2216944"/>
              <a:gd name="connsiteY18" fmla="*/ 1376362 h 1743075"/>
              <a:gd name="connsiteX19" fmla="*/ 1888331 w 2216944"/>
              <a:gd name="connsiteY19" fmla="*/ 1364456 h 1743075"/>
              <a:gd name="connsiteX20" fmla="*/ 1924050 w 2216944"/>
              <a:gd name="connsiteY20" fmla="*/ 1345406 h 1743075"/>
              <a:gd name="connsiteX21" fmla="*/ 1959769 w 2216944"/>
              <a:gd name="connsiteY21" fmla="*/ 1316831 h 1743075"/>
              <a:gd name="connsiteX22" fmla="*/ 1988344 w 2216944"/>
              <a:gd name="connsiteY22" fmla="*/ 1262062 h 1743075"/>
              <a:gd name="connsiteX23" fmla="*/ 2000250 w 2216944"/>
              <a:gd name="connsiteY23" fmla="*/ 1216818 h 1743075"/>
              <a:gd name="connsiteX24" fmla="*/ 1995487 w 2216944"/>
              <a:gd name="connsiteY24" fmla="*/ 1145381 h 1743075"/>
              <a:gd name="connsiteX25" fmla="*/ 1947862 w 2216944"/>
              <a:gd name="connsiteY25" fmla="*/ 871537 h 1743075"/>
              <a:gd name="connsiteX26" fmla="*/ 1895475 w 2216944"/>
              <a:gd name="connsiteY26" fmla="*/ 573881 h 1743075"/>
              <a:gd name="connsiteX27" fmla="*/ 1804987 w 2216944"/>
              <a:gd name="connsiteY27" fmla="*/ 90487 h 1743075"/>
              <a:gd name="connsiteX28" fmla="*/ 2014537 w 2216944"/>
              <a:gd name="connsiteY28" fmla="*/ 0 h 1743075"/>
              <a:gd name="connsiteX29" fmla="*/ 2028825 w 2216944"/>
              <a:gd name="connsiteY29" fmla="*/ 214312 h 1743075"/>
              <a:gd name="connsiteX30" fmla="*/ 2066925 w 2216944"/>
              <a:gd name="connsiteY30" fmla="*/ 507206 h 1743075"/>
              <a:gd name="connsiteX31" fmla="*/ 2140744 w 2216944"/>
              <a:gd name="connsiteY31" fmla="*/ 981075 h 1743075"/>
              <a:gd name="connsiteX32" fmla="*/ 2178844 w 2216944"/>
              <a:gd name="connsiteY32" fmla="*/ 1183481 h 1743075"/>
              <a:gd name="connsiteX33" fmla="*/ 2195512 w 2216944"/>
              <a:gd name="connsiteY33" fmla="*/ 1214437 h 1743075"/>
              <a:gd name="connsiteX34" fmla="*/ 2205037 w 2216944"/>
              <a:gd name="connsiteY34" fmla="*/ 1238250 h 1743075"/>
              <a:gd name="connsiteX35" fmla="*/ 2216944 w 2216944"/>
              <a:gd name="connsiteY35" fmla="*/ 1300162 h 1743075"/>
              <a:gd name="connsiteX36" fmla="*/ 2214562 w 2216944"/>
              <a:gd name="connsiteY36" fmla="*/ 1362075 h 1743075"/>
              <a:gd name="connsiteX37" fmla="*/ 2202656 w 2216944"/>
              <a:gd name="connsiteY37" fmla="*/ 1407318 h 1743075"/>
              <a:gd name="connsiteX38" fmla="*/ 2174081 w 2216944"/>
              <a:gd name="connsiteY38" fmla="*/ 1462087 h 1743075"/>
              <a:gd name="connsiteX39" fmla="*/ 2100262 w 2216944"/>
              <a:gd name="connsiteY39" fmla="*/ 1564481 h 1743075"/>
              <a:gd name="connsiteX40" fmla="*/ 2005012 w 2216944"/>
              <a:gd name="connsiteY40" fmla="*/ 1683543 h 1743075"/>
              <a:gd name="connsiteX41" fmla="*/ 1940719 w 2216944"/>
              <a:gd name="connsiteY41" fmla="*/ 1743075 h 1743075"/>
              <a:gd name="connsiteX42" fmla="*/ 1905000 w 2216944"/>
              <a:gd name="connsiteY42" fmla="*/ 1740693 h 1743075"/>
              <a:gd name="connsiteX43" fmla="*/ 1862137 w 2216944"/>
              <a:gd name="connsiteY43" fmla="*/ 1728787 h 1743075"/>
              <a:gd name="connsiteX44" fmla="*/ 1831181 w 2216944"/>
              <a:gd name="connsiteY44" fmla="*/ 1714500 h 1743075"/>
              <a:gd name="connsiteX45" fmla="*/ 1797844 w 2216944"/>
              <a:gd name="connsiteY45" fmla="*/ 1690687 h 1743075"/>
              <a:gd name="connsiteX46" fmla="*/ 1754981 w 2216944"/>
              <a:gd name="connsiteY46" fmla="*/ 1654968 h 1743075"/>
              <a:gd name="connsiteX47" fmla="*/ 1738312 w 2216944"/>
              <a:gd name="connsiteY47" fmla="*/ 1645443 h 1743075"/>
              <a:gd name="connsiteX48" fmla="*/ 1450181 w 2216944"/>
              <a:gd name="connsiteY48" fmla="*/ 1614487 h 1743075"/>
              <a:gd name="connsiteX49" fmla="*/ 821531 w 2216944"/>
              <a:gd name="connsiteY49" fmla="*/ 1545431 h 1743075"/>
              <a:gd name="connsiteX0" fmla="*/ 821531 w 2216944"/>
              <a:gd name="connsiteY0" fmla="*/ 1545431 h 1743075"/>
              <a:gd name="connsiteX1" fmla="*/ 381000 w 2216944"/>
              <a:gd name="connsiteY1" fmla="*/ 1500187 h 1743075"/>
              <a:gd name="connsiteX2" fmla="*/ 259556 w 2216944"/>
              <a:gd name="connsiteY2" fmla="*/ 1485900 h 1743075"/>
              <a:gd name="connsiteX3" fmla="*/ 204787 w 2216944"/>
              <a:gd name="connsiteY3" fmla="*/ 1490662 h 1743075"/>
              <a:gd name="connsiteX4" fmla="*/ 159544 w 2216944"/>
              <a:gd name="connsiteY4" fmla="*/ 1502568 h 1743075"/>
              <a:gd name="connsiteX5" fmla="*/ 116681 w 2216944"/>
              <a:gd name="connsiteY5" fmla="*/ 1521618 h 1743075"/>
              <a:gd name="connsiteX6" fmla="*/ 90487 w 2216944"/>
              <a:gd name="connsiteY6" fmla="*/ 1540668 h 1743075"/>
              <a:gd name="connsiteX7" fmla="*/ 71437 w 2216944"/>
              <a:gd name="connsiteY7" fmla="*/ 1545431 h 1743075"/>
              <a:gd name="connsiteX8" fmla="*/ 47625 w 2216944"/>
              <a:gd name="connsiteY8" fmla="*/ 1540668 h 1743075"/>
              <a:gd name="connsiteX9" fmla="*/ 26194 w 2216944"/>
              <a:gd name="connsiteY9" fmla="*/ 1521618 h 1743075"/>
              <a:gd name="connsiteX10" fmla="*/ 11906 w 2216944"/>
              <a:gd name="connsiteY10" fmla="*/ 1502568 h 1743075"/>
              <a:gd name="connsiteX11" fmla="*/ 0 w 2216944"/>
              <a:gd name="connsiteY11" fmla="*/ 1464468 h 1743075"/>
              <a:gd name="connsiteX12" fmla="*/ 230981 w 2216944"/>
              <a:gd name="connsiteY12" fmla="*/ 1269206 h 1743075"/>
              <a:gd name="connsiteX13" fmla="*/ 738187 w 2216944"/>
              <a:gd name="connsiteY13" fmla="*/ 1307306 h 1743075"/>
              <a:gd name="connsiteX14" fmla="*/ 1440656 w 2216944"/>
              <a:gd name="connsiteY14" fmla="*/ 1357312 h 1743075"/>
              <a:gd name="connsiteX15" fmla="*/ 1740694 w 2216944"/>
              <a:gd name="connsiteY15" fmla="*/ 1376362 h 1743075"/>
              <a:gd name="connsiteX16" fmla="*/ 1807369 w 2216944"/>
              <a:gd name="connsiteY16" fmla="*/ 1381125 h 1743075"/>
              <a:gd name="connsiteX17" fmla="*/ 1845469 w 2216944"/>
              <a:gd name="connsiteY17" fmla="*/ 1376362 h 1743075"/>
              <a:gd name="connsiteX18" fmla="*/ 1888331 w 2216944"/>
              <a:gd name="connsiteY18" fmla="*/ 1364456 h 1743075"/>
              <a:gd name="connsiteX19" fmla="*/ 1924050 w 2216944"/>
              <a:gd name="connsiteY19" fmla="*/ 1345406 h 1743075"/>
              <a:gd name="connsiteX20" fmla="*/ 1959769 w 2216944"/>
              <a:gd name="connsiteY20" fmla="*/ 1316831 h 1743075"/>
              <a:gd name="connsiteX21" fmla="*/ 1988344 w 2216944"/>
              <a:gd name="connsiteY21" fmla="*/ 1262062 h 1743075"/>
              <a:gd name="connsiteX22" fmla="*/ 2000250 w 2216944"/>
              <a:gd name="connsiteY22" fmla="*/ 1216818 h 1743075"/>
              <a:gd name="connsiteX23" fmla="*/ 1995487 w 2216944"/>
              <a:gd name="connsiteY23" fmla="*/ 1145381 h 1743075"/>
              <a:gd name="connsiteX24" fmla="*/ 1947862 w 2216944"/>
              <a:gd name="connsiteY24" fmla="*/ 871537 h 1743075"/>
              <a:gd name="connsiteX25" fmla="*/ 1895475 w 2216944"/>
              <a:gd name="connsiteY25" fmla="*/ 573881 h 1743075"/>
              <a:gd name="connsiteX26" fmla="*/ 1804987 w 2216944"/>
              <a:gd name="connsiteY26" fmla="*/ 90487 h 1743075"/>
              <a:gd name="connsiteX27" fmla="*/ 2014537 w 2216944"/>
              <a:gd name="connsiteY27" fmla="*/ 0 h 1743075"/>
              <a:gd name="connsiteX28" fmla="*/ 2028825 w 2216944"/>
              <a:gd name="connsiteY28" fmla="*/ 214312 h 1743075"/>
              <a:gd name="connsiteX29" fmla="*/ 2066925 w 2216944"/>
              <a:gd name="connsiteY29" fmla="*/ 507206 h 1743075"/>
              <a:gd name="connsiteX30" fmla="*/ 2140744 w 2216944"/>
              <a:gd name="connsiteY30" fmla="*/ 981075 h 1743075"/>
              <a:gd name="connsiteX31" fmla="*/ 2178844 w 2216944"/>
              <a:gd name="connsiteY31" fmla="*/ 1183481 h 1743075"/>
              <a:gd name="connsiteX32" fmla="*/ 2195512 w 2216944"/>
              <a:gd name="connsiteY32" fmla="*/ 1214437 h 1743075"/>
              <a:gd name="connsiteX33" fmla="*/ 2205037 w 2216944"/>
              <a:gd name="connsiteY33" fmla="*/ 1238250 h 1743075"/>
              <a:gd name="connsiteX34" fmla="*/ 2216944 w 2216944"/>
              <a:gd name="connsiteY34" fmla="*/ 1300162 h 1743075"/>
              <a:gd name="connsiteX35" fmla="*/ 2214562 w 2216944"/>
              <a:gd name="connsiteY35" fmla="*/ 1362075 h 1743075"/>
              <a:gd name="connsiteX36" fmla="*/ 2202656 w 2216944"/>
              <a:gd name="connsiteY36" fmla="*/ 1407318 h 1743075"/>
              <a:gd name="connsiteX37" fmla="*/ 2174081 w 2216944"/>
              <a:gd name="connsiteY37" fmla="*/ 1462087 h 1743075"/>
              <a:gd name="connsiteX38" fmla="*/ 2100262 w 2216944"/>
              <a:gd name="connsiteY38" fmla="*/ 1564481 h 1743075"/>
              <a:gd name="connsiteX39" fmla="*/ 2005012 w 2216944"/>
              <a:gd name="connsiteY39" fmla="*/ 1683543 h 1743075"/>
              <a:gd name="connsiteX40" fmla="*/ 1940719 w 2216944"/>
              <a:gd name="connsiteY40" fmla="*/ 1743075 h 1743075"/>
              <a:gd name="connsiteX41" fmla="*/ 1905000 w 2216944"/>
              <a:gd name="connsiteY41" fmla="*/ 1740693 h 1743075"/>
              <a:gd name="connsiteX42" fmla="*/ 1862137 w 2216944"/>
              <a:gd name="connsiteY42" fmla="*/ 1728787 h 1743075"/>
              <a:gd name="connsiteX43" fmla="*/ 1831181 w 2216944"/>
              <a:gd name="connsiteY43" fmla="*/ 1714500 h 1743075"/>
              <a:gd name="connsiteX44" fmla="*/ 1797844 w 2216944"/>
              <a:gd name="connsiteY44" fmla="*/ 1690687 h 1743075"/>
              <a:gd name="connsiteX45" fmla="*/ 1754981 w 2216944"/>
              <a:gd name="connsiteY45" fmla="*/ 1654968 h 1743075"/>
              <a:gd name="connsiteX46" fmla="*/ 1738312 w 2216944"/>
              <a:gd name="connsiteY46" fmla="*/ 1645443 h 1743075"/>
              <a:gd name="connsiteX47" fmla="*/ 1450181 w 2216944"/>
              <a:gd name="connsiteY47" fmla="*/ 1614487 h 1743075"/>
              <a:gd name="connsiteX48" fmla="*/ 821531 w 2216944"/>
              <a:gd name="connsiteY48" fmla="*/ 1545431 h 1743075"/>
              <a:gd name="connsiteX0" fmla="*/ 809625 w 2205038"/>
              <a:gd name="connsiteY0" fmla="*/ 1545431 h 1743075"/>
              <a:gd name="connsiteX1" fmla="*/ 369094 w 2205038"/>
              <a:gd name="connsiteY1" fmla="*/ 1500187 h 1743075"/>
              <a:gd name="connsiteX2" fmla="*/ 247650 w 2205038"/>
              <a:gd name="connsiteY2" fmla="*/ 1485900 h 1743075"/>
              <a:gd name="connsiteX3" fmla="*/ 192881 w 2205038"/>
              <a:gd name="connsiteY3" fmla="*/ 1490662 h 1743075"/>
              <a:gd name="connsiteX4" fmla="*/ 147638 w 2205038"/>
              <a:gd name="connsiteY4" fmla="*/ 1502568 h 1743075"/>
              <a:gd name="connsiteX5" fmla="*/ 104775 w 2205038"/>
              <a:gd name="connsiteY5" fmla="*/ 1521618 h 1743075"/>
              <a:gd name="connsiteX6" fmla="*/ 78581 w 2205038"/>
              <a:gd name="connsiteY6" fmla="*/ 1540668 h 1743075"/>
              <a:gd name="connsiteX7" fmla="*/ 59531 w 2205038"/>
              <a:gd name="connsiteY7" fmla="*/ 1545431 h 1743075"/>
              <a:gd name="connsiteX8" fmla="*/ 35719 w 2205038"/>
              <a:gd name="connsiteY8" fmla="*/ 1540668 h 1743075"/>
              <a:gd name="connsiteX9" fmla="*/ 14288 w 2205038"/>
              <a:gd name="connsiteY9" fmla="*/ 1521618 h 1743075"/>
              <a:gd name="connsiteX10" fmla="*/ 0 w 2205038"/>
              <a:gd name="connsiteY10" fmla="*/ 1502568 h 1743075"/>
              <a:gd name="connsiteX11" fmla="*/ 219075 w 2205038"/>
              <a:gd name="connsiteY11" fmla="*/ 1269206 h 1743075"/>
              <a:gd name="connsiteX12" fmla="*/ 726281 w 2205038"/>
              <a:gd name="connsiteY12" fmla="*/ 1307306 h 1743075"/>
              <a:gd name="connsiteX13" fmla="*/ 1428750 w 2205038"/>
              <a:gd name="connsiteY13" fmla="*/ 1357312 h 1743075"/>
              <a:gd name="connsiteX14" fmla="*/ 1728788 w 2205038"/>
              <a:gd name="connsiteY14" fmla="*/ 1376362 h 1743075"/>
              <a:gd name="connsiteX15" fmla="*/ 1795463 w 2205038"/>
              <a:gd name="connsiteY15" fmla="*/ 1381125 h 1743075"/>
              <a:gd name="connsiteX16" fmla="*/ 1833563 w 2205038"/>
              <a:gd name="connsiteY16" fmla="*/ 1376362 h 1743075"/>
              <a:gd name="connsiteX17" fmla="*/ 1876425 w 2205038"/>
              <a:gd name="connsiteY17" fmla="*/ 1364456 h 1743075"/>
              <a:gd name="connsiteX18" fmla="*/ 1912144 w 2205038"/>
              <a:gd name="connsiteY18" fmla="*/ 1345406 h 1743075"/>
              <a:gd name="connsiteX19" fmla="*/ 1947863 w 2205038"/>
              <a:gd name="connsiteY19" fmla="*/ 1316831 h 1743075"/>
              <a:gd name="connsiteX20" fmla="*/ 1976438 w 2205038"/>
              <a:gd name="connsiteY20" fmla="*/ 1262062 h 1743075"/>
              <a:gd name="connsiteX21" fmla="*/ 1988344 w 2205038"/>
              <a:gd name="connsiteY21" fmla="*/ 1216818 h 1743075"/>
              <a:gd name="connsiteX22" fmla="*/ 1983581 w 2205038"/>
              <a:gd name="connsiteY22" fmla="*/ 1145381 h 1743075"/>
              <a:gd name="connsiteX23" fmla="*/ 1935956 w 2205038"/>
              <a:gd name="connsiteY23" fmla="*/ 871537 h 1743075"/>
              <a:gd name="connsiteX24" fmla="*/ 1883569 w 2205038"/>
              <a:gd name="connsiteY24" fmla="*/ 573881 h 1743075"/>
              <a:gd name="connsiteX25" fmla="*/ 1793081 w 2205038"/>
              <a:gd name="connsiteY25" fmla="*/ 90487 h 1743075"/>
              <a:gd name="connsiteX26" fmla="*/ 2002631 w 2205038"/>
              <a:gd name="connsiteY26" fmla="*/ 0 h 1743075"/>
              <a:gd name="connsiteX27" fmla="*/ 2016919 w 2205038"/>
              <a:gd name="connsiteY27" fmla="*/ 214312 h 1743075"/>
              <a:gd name="connsiteX28" fmla="*/ 2055019 w 2205038"/>
              <a:gd name="connsiteY28" fmla="*/ 507206 h 1743075"/>
              <a:gd name="connsiteX29" fmla="*/ 2128838 w 2205038"/>
              <a:gd name="connsiteY29" fmla="*/ 981075 h 1743075"/>
              <a:gd name="connsiteX30" fmla="*/ 2166938 w 2205038"/>
              <a:gd name="connsiteY30" fmla="*/ 1183481 h 1743075"/>
              <a:gd name="connsiteX31" fmla="*/ 2183606 w 2205038"/>
              <a:gd name="connsiteY31" fmla="*/ 1214437 h 1743075"/>
              <a:gd name="connsiteX32" fmla="*/ 2193131 w 2205038"/>
              <a:gd name="connsiteY32" fmla="*/ 1238250 h 1743075"/>
              <a:gd name="connsiteX33" fmla="*/ 2205038 w 2205038"/>
              <a:gd name="connsiteY33" fmla="*/ 1300162 h 1743075"/>
              <a:gd name="connsiteX34" fmla="*/ 2202656 w 2205038"/>
              <a:gd name="connsiteY34" fmla="*/ 1362075 h 1743075"/>
              <a:gd name="connsiteX35" fmla="*/ 2190750 w 2205038"/>
              <a:gd name="connsiteY35" fmla="*/ 1407318 h 1743075"/>
              <a:gd name="connsiteX36" fmla="*/ 2162175 w 2205038"/>
              <a:gd name="connsiteY36" fmla="*/ 1462087 h 1743075"/>
              <a:gd name="connsiteX37" fmla="*/ 2088356 w 2205038"/>
              <a:gd name="connsiteY37" fmla="*/ 1564481 h 1743075"/>
              <a:gd name="connsiteX38" fmla="*/ 1993106 w 2205038"/>
              <a:gd name="connsiteY38" fmla="*/ 1683543 h 1743075"/>
              <a:gd name="connsiteX39" fmla="*/ 1928813 w 2205038"/>
              <a:gd name="connsiteY39" fmla="*/ 1743075 h 1743075"/>
              <a:gd name="connsiteX40" fmla="*/ 1893094 w 2205038"/>
              <a:gd name="connsiteY40" fmla="*/ 1740693 h 1743075"/>
              <a:gd name="connsiteX41" fmla="*/ 1850231 w 2205038"/>
              <a:gd name="connsiteY41" fmla="*/ 1728787 h 1743075"/>
              <a:gd name="connsiteX42" fmla="*/ 1819275 w 2205038"/>
              <a:gd name="connsiteY42" fmla="*/ 1714500 h 1743075"/>
              <a:gd name="connsiteX43" fmla="*/ 1785938 w 2205038"/>
              <a:gd name="connsiteY43" fmla="*/ 1690687 h 1743075"/>
              <a:gd name="connsiteX44" fmla="*/ 1743075 w 2205038"/>
              <a:gd name="connsiteY44" fmla="*/ 1654968 h 1743075"/>
              <a:gd name="connsiteX45" fmla="*/ 1726406 w 2205038"/>
              <a:gd name="connsiteY45" fmla="*/ 1645443 h 1743075"/>
              <a:gd name="connsiteX46" fmla="*/ 1438275 w 2205038"/>
              <a:gd name="connsiteY46" fmla="*/ 1614487 h 1743075"/>
              <a:gd name="connsiteX47" fmla="*/ 809625 w 2205038"/>
              <a:gd name="connsiteY47" fmla="*/ 1545431 h 1743075"/>
              <a:gd name="connsiteX0" fmla="*/ 795337 w 2190750"/>
              <a:gd name="connsiteY0" fmla="*/ 1545431 h 1743075"/>
              <a:gd name="connsiteX1" fmla="*/ 354806 w 2190750"/>
              <a:gd name="connsiteY1" fmla="*/ 1500187 h 1743075"/>
              <a:gd name="connsiteX2" fmla="*/ 233362 w 2190750"/>
              <a:gd name="connsiteY2" fmla="*/ 1485900 h 1743075"/>
              <a:gd name="connsiteX3" fmla="*/ 178593 w 2190750"/>
              <a:gd name="connsiteY3" fmla="*/ 1490662 h 1743075"/>
              <a:gd name="connsiteX4" fmla="*/ 133350 w 2190750"/>
              <a:gd name="connsiteY4" fmla="*/ 1502568 h 1743075"/>
              <a:gd name="connsiteX5" fmla="*/ 90487 w 2190750"/>
              <a:gd name="connsiteY5" fmla="*/ 1521618 h 1743075"/>
              <a:gd name="connsiteX6" fmla="*/ 64293 w 2190750"/>
              <a:gd name="connsiteY6" fmla="*/ 1540668 h 1743075"/>
              <a:gd name="connsiteX7" fmla="*/ 45243 w 2190750"/>
              <a:gd name="connsiteY7" fmla="*/ 1545431 h 1743075"/>
              <a:gd name="connsiteX8" fmla="*/ 21431 w 2190750"/>
              <a:gd name="connsiteY8" fmla="*/ 1540668 h 1743075"/>
              <a:gd name="connsiteX9" fmla="*/ 0 w 2190750"/>
              <a:gd name="connsiteY9" fmla="*/ 1521618 h 1743075"/>
              <a:gd name="connsiteX10" fmla="*/ 204787 w 2190750"/>
              <a:gd name="connsiteY10" fmla="*/ 1269206 h 1743075"/>
              <a:gd name="connsiteX11" fmla="*/ 711993 w 2190750"/>
              <a:gd name="connsiteY11" fmla="*/ 1307306 h 1743075"/>
              <a:gd name="connsiteX12" fmla="*/ 1414462 w 2190750"/>
              <a:gd name="connsiteY12" fmla="*/ 1357312 h 1743075"/>
              <a:gd name="connsiteX13" fmla="*/ 1714500 w 2190750"/>
              <a:gd name="connsiteY13" fmla="*/ 1376362 h 1743075"/>
              <a:gd name="connsiteX14" fmla="*/ 1781175 w 2190750"/>
              <a:gd name="connsiteY14" fmla="*/ 1381125 h 1743075"/>
              <a:gd name="connsiteX15" fmla="*/ 1819275 w 2190750"/>
              <a:gd name="connsiteY15" fmla="*/ 1376362 h 1743075"/>
              <a:gd name="connsiteX16" fmla="*/ 1862137 w 2190750"/>
              <a:gd name="connsiteY16" fmla="*/ 1364456 h 1743075"/>
              <a:gd name="connsiteX17" fmla="*/ 1897856 w 2190750"/>
              <a:gd name="connsiteY17" fmla="*/ 1345406 h 1743075"/>
              <a:gd name="connsiteX18" fmla="*/ 1933575 w 2190750"/>
              <a:gd name="connsiteY18" fmla="*/ 1316831 h 1743075"/>
              <a:gd name="connsiteX19" fmla="*/ 1962150 w 2190750"/>
              <a:gd name="connsiteY19" fmla="*/ 1262062 h 1743075"/>
              <a:gd name="connsiteX20" fmla="*/ 1974056 w 2190750"/>
              <a:gd name="connsiteY20" fmla="*/ 1216818 h 1743075"/>
              <a:gd name="connsiteX21" fmla="*/ 1969293 w 2190750"/>
              <a:gd name="connsiteY21" fmla="*/ 1145381 h 1743075"/>
              <a:gd name="connsiteX22" fmla="*/ 1921668 w 2190750"/>
              <a:gd name="connsiteY22" fmla="*/ 871537 h 1743075"/>
              <a:gd name="connsiteX23" fmla="*/ 1869281 w 2190750"/>
              <a:gd name="connsiteY23" fmla="*/ 573881 h 1743075"/>
              <a:gd name="connsiteX24" fmla="*/ 1778793 w 2190750"/>
              <a:gd name="connsiteY24" fmla="*/ 90487 h 1743075"/>
              <a:gd name="connsiteX25" fmla="*/ 1988343 w 2190750"/>
              <a:gd name="connsiteY25" fmla="*/ 0 h 1743075"/>
              <a:gd name="connsiteX26" fmla="*/ 2002631 w 2190750"/>
              <a:gd name="connsiteY26" fmla="*/ 214312 h 1743075"/>
              <a:gd name="connsiteX27" fmla="*/ 2040731 w 2190750"/>
              <a:gd name="connsiteY27" fmla="*/ 507206 h 1743075"/>
              <a:gd name="connsiteX28" fmla="*/ 2114550 w 2190750"/>
              <a:gd name="connsiteY28" fmla="*/ 981075 h 1743075"/>
              <a:gd name="connsiteX29" fmla="*/ 2152650 w 2190750"/>
              <a:gd name="connsiteY29" fmla="*/ 1183481 h 1743075"/>
              <a:gd name="connsiteX30" fmla="*/ 2169318 w 2190750"/>
              <a:gd name="connsiteY30" fmla="*/ 1214437 h 1743075"/>
              <a:gd name="connsiteX31" fmla="*/ 2178843 w 2190750"/>
              <a:gd name="connsiteY31" fmla="*/ 1238250 h 1743075"/>
              <a:gd name="connsiteX32" fmla="*/ 2190750 w 2190750"/>
              <a:gd name="connsiteY32" fmla="*/ 1300162 h 1743075"/>
              <a:gd name="connsiteX33" fmla="*/ 2188368 w 2190750"/>
              <a:gd name="connsiteY33" fmla="*/ 1362075 h 1743075"/>
              <a:gd name="connsiteX34" fmla="*/ 2176462 w 2190750"/>
              <a:gd name="connsiteY34" fmla="*/ 1407318 h 1743075"/>
              <a:gd name="connsiteX35" fmla="*/ 2147887 w 2190750"/>
              <a:gd name="connsiteY35" fmla="*/ 1462087 h 1743075"/>
              <a:gd name="connsiteX36" fmla="*/ 2074068 w 2190750"/>
              <a:gd name="connsiteY36" fmla="*/ 1564481 h 1743075"/>
              <a:gd name="connsiteX37" fmla="*/ 1978818 w 2190750"/>
              <a:gd name="connsiteY37" fmla="*/ 1683543 h 1743075"/>
              <a:gd name="connsiteX38" fmla="*/ 1914525 w 2190750"/>
              <a:gd name="connsiteY38" fmla="*/ 1743075 h 1743075"/>
              <a:gd name="connsiteX39" fmla="*/ 1878806 w 2190750"/>
              <a:gd name="connsiteY39" fmla="*/ 1740693 h 1743075"/>
              <a:gd name="connsiteX40" fmla="*/ 1835943 w 2190750"/>
              <a:gd name="connsiteY40" fmla="*/ 1728787 h 1743075"/>
              <a:gd name="connsiteX41" fmla="*/ 1804987 w 2190750"/>
              <a:gd name="connsiteY41" fmla="*/ 1714500 h 1743075"/>
              <a:gd name="connsiteX42" fmla="*/ 1771650 w 2190750"/>
              <a:gd name="connsiteY42" fmla="*/ 1690687 h 1743075"/>
              <a:gd name="connsiteX43" fmla="*/ 1728787 w 2190750"/>
              <a:gd name="connsiteY43" fmla="*/ 1654968 h 1743075"/>
              <a:gd name="connsiteX44" fmla="*/ 1712118 w 2190750"/>
              <a:gd name="connsiteY44" fmla="*/ 1645443 h 1743075"/>
              <a:gd name="connsiteX45" fmla="*/ 1423987 w 2190750"/>
              <a:gd name="connsiteY45" fmla="*/ 1614487 h 1743075"/>
              <a:gd name="connsiteX46" fmla="*/ 795337 w 2190750"/>
              <a:gd name="connsiteY46" fmla="*/ 1545431 h 1743075"/>
              <a:gd name="connsiteX0" fmla="*/ 773906 w 2169319"/>
              <a:gd name="connsiteY0" fmla="*/ 1545431 h 1743075"/>
              <a:gd name="connsiteX1" fmla="*/ 333375 w 2169319"/>
              <a:gd name="connsiteY1" fmla="*/ 1500187 h 1743075"/>
              <a:gd name="connsiteX2" fmla="*/ 211931 w 2169319"/>
              <a:gd name="connsiteY2" fmla="*/ 1485900 h 1743075"/>
              <a:gd name="connsiteX3" fmla="*/ 157162 w 2169319"/>
              <a:gd name="connsiteY3" fmla="*/ 1490662 h 1743075"/>
              <a:gd name="connsiteX4" fmla="*/ 111919 w 2169319"/>
              <a:gd name="connsiteY4" fmla="*/ 1502568 h 1743075"/>
              <a:gd name="connsiteX5" fmla="*/ 69056 w 2169319"/>
              <a:gd name="connsiteY5" fmla="*/ 1521618 h 1743075"/>
              <a:gd name="connsiteX6" fmla="*/ 42862 w 2169319"/>
              <a:gd name="connsiteY6" fmla="*/ 1540668 h 1743075"/>
              <a:gd name="connsiteX7" fmla="*/ 23812 w 2169319"/>
              <a:gd name="connsiteY7" fmla="*/ 1545431 h 1743075"/>
              <a:gd name="connsiteX8" fmla="*/ 0 w 2169319"/>
              <a:gd name="connsiteY8" fmla="*/ 1540668 h 1743075"/>
              <a:gd name="connsiteX9" fmla="*/ 72540 w 2169319"/>
              <a:gd name="connsiteY9" fmla="*/ 1271163 h 1743075"/>
              <a:gd name="connsiteX10" fmla="*/ 183356 w 2169319"/>
              <a:gd name="connsiteY10" fmla="*/ 1269206 h 1743075"/>
              <a:gd name="connsiteX11" fmla="*/ 690562 w 2169319"/>
              <a:gd name="connsiteY11" fmla="*/ 1307306 h 1743075"/>
              <a:gd name="connsiteX12" fmla="*/ 1393031 w 2169319"/>
              <a:gd name="connsiteY12" fmla="*/ 1357312 h 1743075"/>
              <a:gd name="connsiteX13" fmla="*/ 1693069 w 2169319"/>
              <a:gd name="connsiteY13" fmla="*/ 1376362 h 1743075"/>
              <a:gd name="connsiteX14" fmla="*/ 1759744 w 2169319"/>
              <a:gd name="connsiteY14" fmla="*/ 1381125 h 1743075"/>
              <a:gd name="connsiteX15" fmla="*/ 1797844 w 2169319"/>
              <a:gd name="connsiteY15" fmla="*/ 1376362 h 1743075"/>
              <a:gd name="connsiteX16" fmla="*/ 1840706 w 2169319"/>
              <a:gd name="connsiteY16" fmla="*/ 1364456 h 1743075"/>
              <a:gd name="connsiteX17" fmla="*/ 1876425 w 2169319"/>
              <a:gd name="connsiteY17" fmla="*/ 1345406 h 1743075"/>
              <a:gd name="connsiteX18" fmla="*/ 1912144 w 2169319"/>
              <a:gd name="connsiteY18" fmla="*/ 1316831 h 1743075"/>
              <a:gd name="connsiteX19" fmla="*/ 1940719 w 2169319"/>
              <a:gd name="connsiteY19" fmla="*/ 1262062 h 1743075"/>
              <a:gd name="connsiteX20" fmla="*/ 1952625 w 2169319"/>
              <a:gd name="connsiteY20" fmla="*/ 1216818 h 1743075"/>
              <a:gd name="connsiteX21" fmla="*/ 1947862 w 2169319"/>
              <a:gd name="connsiteY21" fmla="*/ 1145381 h 1743075"/>
              <a:gd name="connsiteX22" fmla="*/ 1900237 w 2169319"/>
              <a:gd name="connsiteY22" fmla="*/ 871537 h 1743075"/>
              <a:gd name="connsiteX23" fmla="*/ 1847850 w 2169319"/>
              <a:gd name="connsiteY23" fmla="*/ 573881 h 1743075"/>
              <a:gd name="connsiteX24" fmla="*/ 1757362 w 2169319"/>
              <a:gd name="connsiteY24" fmla="*/ 90487 h 1743075"/>
              <a:gd name="connsiteX25" fmla="*/ 1966912 w 2169319"/>
              <a:gd name="connsiteY25" fmla="*/ 0 h 1743075"/>
              <a:gd name="connsiteX26" fmla="*/ 1981200 w 2169319"/>
              <a:gd name="connsiteY26" fmla="*/ 214312 h 1743075"/>
              <a:gd name="connsiteX27" fmla="*/ 2019300 w 2169319"/>
              <a:gd name="connsiteY27" fmla="*/ 507206 h 1743075"/>
              <a:gd name="connsiteX28" fmla="*/ 2093119 w 2169319"/>
              <a:gd name="connsiteY28" fmla="*/ 981075 h 1743075"/>
              <a:gd name="connsiteX29" fmla="*/ 2131219 w 2169319"/>
              <a:gd name="connsiteY29" fmla="*/ 1183481 h 1743075"/>
              <a:gd name="connsiteX30" fmla="*/ 2147887 w 2169319"/>
              <a:gd name="connsiteY30" fmla="*/ 1214437 h 1743075"/>
              <a:gd name="connsiteX31" fmla="*/ 2157412 w 2169319"/>
              <a:gd name="connsiteY31" fmla="*/ 1238250 h 1743075"/>
              <a:gd name="connsiteX32" fmla="*/ 2169319 w 2169319"/>
              <a:gd name="connsiteY32" fmla="*/ 1300162 h 1743075"/>
              <a:gd name="connsiteX33" fmla="*/ 2166937 w 2169319"/>
              <a:gd name="connsiteY33" fmla="*/ 1362075 h 1743075"/>
              <a:gd name="connsiteX34" fmla="*/ 2155031 w 2169319"/>
              <a:gd name="connsiteY34" fmla="*/ 1407318 h 1743075"/>
              <a:gd name="connsiteX35" fmla="*/ 2126456 w 2169319"/>
              <a:gd name="connsiteY35" fmla="*/ 1462087 h 1743075"/>
              <a:gd name="connsiteX36" fmla="*/ 2052637 w 2169319"/>
              <a:gd name="connsiteY36" fmla="*/ 1564481 h 1743075"/>
              <a:gd name="connsiteX37" fmla="*/ 1957387 w 2169319"/>
              <a:gd name="connsiteY37" fmla="*/ 1683543 h 1743075"/>
              <a:gd name="connsiteX38" fmla="*/ 1893094 w 2169319"/>
              <a:gd name="connsiteY38" fmla="*/ 1743075 h 1743075"/>
              <a:gd name="connsiteX39" fmla="*/ 1857375 w 2169319"/>
              <a:gd name="connsiteY39" fmla="*/ 1740693 h 1743075"/>
              <a:gd name="connsiteX40" fmla="*/ 1814512 w 2169319"/>
              <a:gd name="connsiteY40" fmla="*/ 1728787 h 1743075"/>
              <a:gd name="connsiteX41" fmla="*/ 1783556 w 2169319"/>
              <a:gd name="connsiteY41" fmla="*/ 1714500 h 1743075"/>
              <a:gd name="connsiteX42" fmla="*/ 1750219 w 2169319"/>
              <a:gd name="connsiteY42" fmla="*/ 1690687 h 1743075"/>
              <a:gd name="connsiteX43" fmla="*/ 1707356 w 2169319"/>
              <a:gd name="connsiteY43" fmla="*/ 1654968 h 1743075"/>
              <a:gd name="connsiteX44" fmla="*/ 1690687 w 2169319"/>
              <a:gd name="connsiteY44" fmla="*/ 1645443 h 1743075"/>
              <a:gd name="connsiteX45" fmla="*/ 1402556 w 2169319"/>
              <a:gd name="connsiteY45" fmla="*/ 1614487 h 1743075"/>
              <a:gd name="connsiteX46" fmla="*/ 773906 w 2169319"/>
              <a:gd name="connsiteY46" fmla="*/ 1545431 h 1743075"/>
              <a:gd name="connsiteX0" fmla="*/ 773906 w 2169319"/>
              <a:gd name="connsiteY0" fmla="*/ 1545431 h 1743075"/>
              <a:gd name="connsiteX1" fmla="*/ 333375 w 2169319"/>
              <a:gd name="connsiteY1" fmla="*/ 1500187 h 1743075"/>
              <a:gd name="connsiteX2" fmla="*/ 211931 w 2169319"/>
              <a:gd name="connsiteY2" fmla="*/ 1485900 h 1743075"/>
              <a:gd name="connsiteX3" fmla="*/ 157162 w 2169319"/>
              <a:gd name="connsiteY3" fmla="*/ 1490662 h 1743075"/>
              <a:gd name="connsiteX4" fmla="*/ 111919 w 2169319"/>
              <a:gd name="connsiteY4" fmla="*/ 1502568 h 1743075"/>
              <a:gd name="connsiteX5" fmla="*/ 42862 w 2169319"/>
              <a:gd name="connsiteY5" fmla="*/ 1540668 h 1743075"/>
              <a:gd name="connsiteX6" fmla="*/ 23812 w 2169319"/>
              <a:gd name="connsiteY6" fmla="*/ 1545431 h 1743075"/>
              <a:gd name="connsiteX7" fmla="*/ 0 w 2169319"/>
              <a:gd name="connsiteY7" fmla="*/ 1540668 h 1743075"/>
              <a:gd name="connsiteX8" fmla="*/ 72540 w 2169319"/>
              <a:gd name="connsiteY8" fmla="*/ 1271163 h 1743075"/>
              <a:gd name="connsiteX9" fmla="*/ 183356 w 2169319"/>
              <a:gd name="connsiteY9" fmla="*/ 1269206 h 1743075"/>
              <a:gd name="connsiteX10" fmla="*/ 690562 w 2169319"/>
              <a:gd name="connsiteY10" fmla="*/ 1307306 h 1743075"/>
              <a:gd name="connsiteX11" fmla="*/ 1393031 w 2169319"/>
              <a:gd name="connsiteY11" fmla="*/ 1357312 h 1743075"/>
              <a:gd name="connsiteX12" fmla="*/ 1693069 w 2169319"/>
              <a:gd name="connsiteY12" fmla="*/ 1376362 h 1743075"/>
              <a:gd name="connsiteX13" fmla="*/ 1759744 w 2169319"/>
              <a:gd name="connsiteY13" fmla="*/ 1381125 h 1743075"/>
              <a:gd name="connsiteX14" fmla="*/ 1797844 w 2169319"/>
              <a:gd name="connsiteY14" fmla="*/ 1376362 h 1743075"/>
              <a:gd name="connsiteX15" fmla="*/ 1840706 w 2169319"/>
              <a:gd name="connsiteY15" fmla="*/ 1364456 h 1743075"/>
              <a:gd name="connsiteX16" fmla="*/ 1876425 w 2169319"/>
              <a:gd name="connsiteY16" fmla="*/ 1345406 h 1743075"/>
              <a:gd name="connsiteX17" fmla="*/ 1912144 w 2169319"/>
              <a:gd name="connsiteY17" fmla="*/ 1316831 h 1743075"/>
              <a:gd name="connsiteX18" fmla="*/ 1940719 w 2169319"/>
              <a:gd name="connsiteY18" fmla="*/ 1262062 h 1743075"/>
              <a:gd name="connsiteX19" fmla="*/ 1952625 w 2169319"/>
              <a:gd name="connsiteY19" fmla="*/ 1216818 h 1743075"/>
              <a:gd name="connsiteX20" fmla="*/ 1947862 w 2169319"/>
              <a:gd name="connsiteY20" fmla="*/ 1145381 h 1743075"/>
              <a:gd name="connsiteX21" fmla="*/ 1900237 w 2169319"/>
              <a:gd name="connsiteY21" fmla="*/ 871537 h 1743075"/>
              <a:gd name="connsiteX22" fmla="*/ 1847850 w 2169319"/>
              <a:gd name="connsiteY22" fmla="*/ 573881 h 1743075"/>
              <a:gd name="connsiteX23" fmla="*/ 1757362 w 2169319"/>
              <a:gd name="connsiteY23" fmla="*/ 90487 h 1743075"/>
              <a:gd name="connsiteX24" fmla="*/ 1966912 w 2169319"/>
              <a:gd name="connsiteY24" fmla="*/ 0 h 1743075"/>
              <a:gd name="connsiteX25" fmla="*/ 1981200 w 2169319"/>
              <a:gd name="connsiteY25" fmla="*/ 214312 h 1743075"/>
              <a:gd name="connsiteX26" fmla="*/ 2019300 w 2169319"/>
              <a:gd name="connsiteY26" fmla="*/ 507206 h 1743075"/>
              <a:gd name="connsiteX27" fmla="*/ 2093119 w 2169319"/>
              <a:gd name="connsiteY27" fmla="*/ 981075 h 1743075"/>
              <a:gd name="connsiteX28" fmla="*/ 2131219 w 2169319"/>
              <a:gd name="connsiteY28" fmla="*/ 1183481 h 1743075"/>
              <a:gd name="connsiteX29" fmla="*/ 2147887 w 2169319"/>
              <a:gd name="connsiteY29" fmla="*/ 1214437 h 1743075"/>
              <a:gd name="connsiteX30" fmla="*/ 2157412 w 2169319"/>
              <a:gd name="connsiteY30" fmla="*/ 1238250 h 1743075"/>
              <a:gd name="connsiteX31" fmla="*/ 2169319 w 2169319"/>
              <a:gd name="connsiteY31" fmla="*/ 1300162 h 1743075"/>
              <a:gd name="connsiteX32" fmla="*/ 2166937 w 2169319"/>
              <a:gd name="connsiteY32" fmla="*/ 1362075 h 1743075"/>
              <a:gd name="connsiteX33" fmla="*/ 2155031 w 2169319"/>
              <a:gd name="connsiteY33" fmla="*/ 1407318 h 1743075"/>
              <a:gd name="connsiteX34" fmla="*/ 2126456 w 2169319"/>
              <a:gd name="connsiteY34" fmla="*/ 1462087 h 1743075"/>
              <a:gd name="connsiteX35" fmla="*/ 2052637 w 2169319"/>
              <a:gd name="connsiteY35" fmla="*/ 1564481 h 1743075"/>
              <a:gd name="connsiteX36" fmla="*/ 1957387 w 2169319"/>
              <a:gd name="connsiteY36" fmla="*/ 1683543 h 1743075"/>
              <a:gd name="connsiteX37" fmla="*/ 1893094 w 2169319"/>
              <a:gd name="connsiteY37" fmla="*/ 1743075 h 1743075"/>
              <a:gd name="connsiteX38" fmla="*/ 1857375 w 2169319"/>
              <a:gd name="connsiteY38" fmla="*/ 1740693 h 1743075"/>
              <a:gd name="connsiteX39" fmla="*/ 1814512 w 2169319"/>
              <a:gd name="connsiteY39" fmla="*/ 1728787 h 1743075"/>
              <a:gd name="connsiteX40" fmla="*/ 1783556 w 2169319"/>
              <a:gd name="connsiteY40" fmla="*/ 1714500 h 1743075"/>
              <a:gd name="connsiteX41" fmla="*/ 1750219 w 2169319"/>
              <a:gd name="connsiteY41" fmla="*/ 1690687 h 1743075"/>
              <a:gd name="connsiteX42" fmla="*/ 1707356 w 2169319"/>
              <a:gd name="connsiteY42" fmla="*/ 1654968 h 1743075"/>
              <a:gd name="connsiteX43" fmla="*/ 1690687 w 2169319"/>
              <a:gd name="connsiteY43" fmla="*/ 1645443 h 1743075"/>
              <a:gd name="connsiteX44" fmla="*/ 1402556 w 2169319"/>
              <a:gd name="connsiteY44" fmla="*/ 1614487 h 1743075"/>
              <a:gd name="connsiteX45" fmla="*/ 773906 w 2169319"/>
              <a:gd name="connsiteY45" fmla="*/ 1545431 h 1743075"/>
              <a:gd name="connsiteX0" fmla="*/ 750094 w 2145507"/>
              <a:gd name="connsiteY0" fmla="*/ 1545431 h 1743075"/>
              <a:gd name="connsiteX1" fmla="*/ 309563 w 2145507"/>
              <a:gd name="connsiteY1" fmla="*/ 1500187 h 1743075"/>
              <a:gd name="connsiteX2" fmla="*/ 188119 w 2145507"/>
              <a:gd name="connsiteY2" fmla="*/ 1485900 h 1743075"/>
              <a:gd name="connsiteX3" fmla="*/ 133350 w 2145507"/>
              <a:gd name="connsiteY3" fmla="*/ 1490662 h 1743075"/>
              <a:gd name="connsiteX4" fmla="*/ 88107 w 2145507"/>
              <a:gd name="connsiteY4" fmla="*/ 1502568 h 1743075"/>
              <a:gd name="connsiteX5" fmla="*/ 19050 w 2145507"/>
              <a:gd name="connsiteY5" fmla="*/ 1540668 h 1743075"/>
              <a:gd name="connsiteX6" fmla="*/ 0 w 2145507"/>
              <a:gd name="connsiteY6" fmla="*/ 1545431 h 1743075"/>
              <a:gd name="connsiteX7" fmla="*/ 48728 w 2145507"/>
              <a:gd name="connsiteY7" fmla="*/ 1271163 h 1743075"/>
              <a:gd name="connsiteX8" fmla="*/ 159544 w 2145507"/>
              <a:gd name="connsiteY8" fmla="*/ 1269206 h 1743075"/>
              <a:gd name="connsiteX9" fmla="*/ 666750 w 2145507"/>
              <a:gd name="connsiteY9" fmla="*/ 1307306 h 1743075"/>
              <a:gd name="connsiteX10" fmla="*/ 1369219 w 2145507"/>
              <a:gd name="connsiteY10" fmla="*/ 1357312 h 1743075"/>
              <a:gd name="connsiteX11" fmla="*/ 1669257 w 2145507"/>
              <a:gd name="connsiteY11" fmla="*/ 1376362 h 1743075"/>
              <a:gd name="connsiteX12" fmla="*/ 1735932 w 2145507"/>
              <a:gd name="connsiteY12" fmla="*/ 1381125 h 1743075"/>
              <a:gd name="connsiteX13" fmla="*/ 1774032 w 2145507"/>
              <a:gd name="connsiteY13" fmla="*/ 1376362 h 1743075"/>
              <a:gd name="connsiteX14" fmla="*/ 1816894 w 2145507"/>
              <a:gd name="connsiteY14" fmla="*/ 1364456 h 1743075"/>
              <a:gd name="connsiteX15" fmla="*/ 1852613 w 2145507"/>
              <a:gd name="connsiteY15" fmla="*/ 1345406 h 1743075"/>
              <a:gd name="connsiteX16" fmla="*/ 1888332 w 2145507"/>
              <a:gd name="connsiteY16" fmla="*/ 1316831 h 1743075"/>
              <a:gd name="connsiteX17" fmla="*/ 1916907 w 2145507"/>
              <a:gd name="connsiteY17" fmla="*/ 1262062 h 1743075"/>
              <a:gd name="connsiteX18" fmla="*/ 1928813 w 2145507"/>
              <a:gd name="connsiteY18" fmla="*/ 1216818 h 1743075"/>
              <a:gd name="connsiteX19" fmla="*/ 1924050 w 2145507"/>
              <a:gd name="connsiteY19" fmla="*/ 1145381 h 1743075"/>
              <a:gd name="connsiteX20" fmla="*/ 1876425 w 2145507"/>
              <a:gd name="connsiteY20" fmla="*/ 871537 h 1743075"/>
              <a:gd name="connsiteX21" fmla="*/ 1824038 w 2145507"/>
              <a:gd name="connsiteY21" fmla="*/ 573881 h 1743075"/>
              <a:gd name="connsiteX22" fmla="*/ 1733550 w 2145507"/>
              <a:gd name="connsiteY22" fmla="*/ 90487 h 1743075"/>
              <a:gd name="connsiteX23" fmla="*/ 1943100 w 2145507"/>
              <a:gd name="connsiteY23" fmla="*/ 0 h 1743075"/>
              <a:gd name="connsiteX24" fmla="*/ 1957388 w 2145507"/>
              <a:gd name="connsiteY24" fmla="*/ 214312 h 1743075"/>
              <a:gd name="connsiteX25" fmla="*/ 1995488 w 2145507"/>
              <a:gd name="connsiteY25" fmla="*/ 507206 h 1743075"/>
              <a:gd name="connsiteX26" fmla="*/ 2069307 w 2145507"/>
              <a:gd name="connsiteY26" fmla="*/ 981075 h 1743075"/>
              <a:gd name="connsiteX27" fmla="*/ 2107407 w 2145507"/>
              <a:gd name="connsiteY27" fmla="*/ 1183481 h 1743075"/>
              <a:gd name="connsiteX28" fmla="*/ 2124075 w 2145507"/>
              <a:gd name="connsiteY28" fmla="*/ 1214437 h 1743075"/>
              <a:gd name="connsiteX29" fmla="*/ 2133600 w 2145507"/>
              <a:gd name="connsiteY29" fmla="*/ 1238250 h 1743075"/>
              <a:gd name="connsiteX30" fmla="*/ 2145507 w 2145507"/>
              <a:gd name="connsiteY30" fmla="*/ 1300162 h 1743075"/>
              <a:gd name="connsiteX31" fmla="*/ 2143125 w 2145507"/>
              <a:gd name="connsiteY31" fmla="*/ 1362075 h 1743075"/>
              <a:gd name="connsiteX32" fmla="*/ 2131219 w 2145507"/>
              <a:gd name="connsiteY32" fmla="*/ 1407318 h 1743075"/>
              <a:gd name="connsiteX33" fmla="*/ 2102644 w 2145507"/>
              <a:gd name="connsiteY33" fmla="*/ 1462087 h 1743075"/>
              <a:gd name="connsiteX34" fmla="*/ 2028825 w 2145507"/>
              <a:gd name="connsiteY34" fmla="*/ 1564481 h 1743075"/>
              <a:gd name="connsiteX35" fmla="*/ 1933575 w 2145507"/>
              <a:gd name="connsiteY35" fmla="*/ 1683543 h 1743075"/>
              <a:gd name="connsiteX36" fmla="*/ 1869282 w 2145507"/>
              <a:gd name="connsiteY36" fmla="*/ 1743075 h 1743075"/>
              <a:gd name="connsiteX37" fmla="*/ 1833563 w 2145507"/>
              <a:gd name="connsiteY37" fmla="*/ 1740693 h 1743075"/>
              <a:gd name="connsiteX38" fmla="*/ 1790700 w 2145507"/>
              <a:gd name="connsiteY38" fmla="*/ 1728787 h 1743075"/>
              <a:gd name="connsiteX39" fmla="*/ 1759744 w 2145507"/>
              <a:gd name="connsiteY39" fmla="*/ 1714500 h 1743075"/>
              <a:gd name="connsiteX40" fmla="*/ 1726407 w 2145507"/>
              <a:gd name="connsiteY40" fmla="*/ 1690687 h 1743075"/>
              <a:gd name="connsiteX41" fmla="*/ 1683544 w 2145507"/>
              <a:gd name="connsiteY41" fmla="*/ 1654968 h 1743075"/>
              <a:gd name="connsiteX42" fmla="*/ 1666875 w 2145507"/>
              <a:gd name="connsiteY42" fmla="*/ 1645443 h 1743075"/>
              <a:gd name="connsiteX43" fmla="*/ 1378744 w 2145507"/>
              <a:gd name="connsiteY43" fmla="*/ 1614487 h 1743075"/>
              <a:gd name="connsiteX44" fmla="*/ 750094 w 2145507"/>
              <a:gd name="connsiteY44" fmla="*/ 1545431 h 1743075"/>
              <a:gd name="connsiteX0" fmla="*/ 731044 w 2126457"/>
              <a:gd name="connsiteY0" fmla="*/ 1545431 h 1743075"/>
              <a:gd name="connsiteX1" fmla="*/ 290513 w 2126457"/>
              <a:gd name="connsiteY1" fmla="*/ 1500187 h 1743075"/>
              <a:gd name="connsiteX2" fmla="*/ 169069 w 2126457"/>
              <a:gd name="connsiteY2" fmla="*/ 1485900 h 1743075"/>
              <a:gd name="connsiteX3" fmla="*/ 114300 w 2126457"/>
              <a:gd name="connsiteY3" fmla="*/ 1490662 h 1743075"/>
              <a:gd name="connsiteX4" fmla="*/ 69057 w 2126457"/>
              <a:gd name="connsiteY4" fmla="*/ 1502568 h 1743075"/>
              <a:gd name="connsiteX5" fmla="*/ 0 w 2126457"/>
              <a:gd name="connsiteY5" fmla="*/ 1540668 h 1743075"/>
              <a:gd name="connsiteX6" fmla="*/ 29678 w 2126457"/>
              <a:gd name="connsiteY6" fmla="*/ 1271163 h 1743075"/>
              <a:gd name="connsiteX7" fmla="*/ 140494 w 2126457"/>
              <a:gd name="connsiteY7" fmla="*/ 1269206 h 1743075"/>
              <a:gd name="connsiteX8" fmla="*/ 647700 w 2126457"/>
              <a:gd name="connsiteY8" fmla="*/ 1307306 h 1743075"/>
              <a:gd name="connsiteX9" fmla="*/ 1350169 w 2126457"/>
              <a:gd name="connsiteY9" fmla="*/ 1357312 h 1743075"/>
              <a:gd name="connsiteX10" fmla="*/ 1650207 w 2126457"/>
              <a:gd name="connsiteY10" fmla="*/ 1376362 h 1743075"/>
              <a:gd name="connsiteX11" fmla="*/ 1716882 w 2126457"/>
              <a:gd name="connsiteY11" fmla="*/ 1381125 h 1743075"/>
              <a:gd name="connsiteX12" fmla="*/ 1754982 w 2126457"/>
              <a:gd name="connsiteY12" fmla="*/ 1376362 h 1743075"/>
              <a:gd name="connsiteX13" fmla="*/ 1797844 w 2126457"/>
              <a:gd name="connsiteY13" fmla="*/ 1364456 h 1743075"/>
              <a:gd name="connsiteX14" fmla="*/ 1833563 w 2126457"/>
              <a:gd name="connsiteY14" fmla="*/ 1345406 h 1743075"/>
              <a:gd name="connsiteX15" fmla="*/ 1869282 w 2126457"/>
              <a:gd name="connsiteY15" fmla="*/ 1316831 h 1743075"/>
              <a:gd name="connsiteX16" fmla="*/ 1897857 w 2126457"/>
              <a:gd name="connsiteY16" fmla="*/ 1262062 h 1743075"/>
              <a:gd name="connsiteX17" fmla="*/ 1909763 w 2126457"/>
              <a:gd name="connsiteY17" fmla="*/ 1216818 h 1743075"/>
              <a:gd name="connsiteX18" fmla="*/ 1905000 w 2126457"/>
              <a:gd name="connsiteY18" fmla="*/ 1145381 h 1743075"/>
              <a:gd name="connsiteX19" fmla="*/ 1857375 w 2126457"/>
              <a:gd name="connsiteY19" fmla="*/ 871537 h 1743075"/>
              <a:gd name="connsiteX20" fmla="*/ 1804988 w 2126457"/>
              <a:gd name="connsiteY20" fmla="*/ 573881 h 1743075"/>
              <a:gd name="connsiteX21" fmla="*/ 1714500 w 2126457"/>
              <a:gd name="connsiteY21" fmla="*/ 90487 h 1743075"/>
              <a:gd name="connsiteX22" fmla="*/ 1924050 w 2126457"/>
              <a:gd name="connsiteY22" fmla="*/ 0 h 1743075"/>
              <a:gd name="connsiteX23" fmla="*/ 1938338 w 2126457"/>
              <a:gd name="connsiteY23" fmla="*/ 214312 h 1743075"/>
              <a:gd name="connsiteX24" fmla="*/ 1976438 w 2126457"/>
              <a:gd name="connsiteY24" fmla="*/ 507206 h 1743075"/>
              <a:gd name="connsiteX25" fmla="*/ 2050257 w 2126457"/>
              <a:gd name="connsiteY25" fmla="*/ 981075 h 1743075"/>
              <a:gd name="connsiteX26" fmla="*/ 2088357 w 2126457"/>
              <a:gd name="connsiteY26" fmla="*/ 1183481 h 1743075"/>
              <a:gd name="connsiteX27" fmla="*/ 2105025 w 2126457"/>
              <a:gd name="connsiteY27" fmla="*/ 1214437 h 1743075"/>
              <a:gd name="connsiteX28" fmla="*/ 2114550 w 2126457"/>
              <a:gd name="connsiteY28" fmla="*/ 1238250 h 1743075"/>
              <a:gd name="connsiteX29" fmla="*/ 2126457 w 2126457"/>
              <a:gd name="connsiteY29" fmla="*/ 1300162 h 1743075"/>
              <a:gd name="connsiteX30" fmla="*/ 2124075 w 2126457"/>
              <a:gd name="connsiteY30" fmla="*/ 1362075 h 1743075"/>
              <a:gd name="connsiteX31" fmla="*/ 2112169 w 2126457"/>
              <a:gd name="connsiteY31" fmla="*/ 1407318 h 1743075"/>
              <a:gd name="connsiteX32" fmla="*/ 2083594 w 2126457"/>
              <a:gd name="connsiteY32" fmla="*/ 1462087 h 1743075"/>
              <a:gd name="connsiteX33" fmla="*/ 2009775 w 2126457"/>
              <a:gd name="connsiteY33" fmla="*/ 1564481 h 1743075"/>
              <a:gd name="connsiteX34" fmla="*/ 1914525 w 2126457"/>
              <a:gd name="connsiteY34" fmla="*/ 1683543 h 1743075"/>
              <a:gd name="connsiteX35" fmla="*/ 1850232 w 2126457"/>
              <a:gd name="connsiteY35" fmla="*/ 1743075 h 1743075"/>
              <a:gd name="connsiteX36" fmla="*/ 1814513 w 2126457"/>
              <a:gd name="connsiteY36" fmla="*/ 1740693 h 1743075"/>
              <a:gd name="connsiteX37" fmla="*/ 1771650 w 2126457"/>
              <a:gd name="connsiteY37" fmla="*/ 1728787 h 1743075"/>
              <a:gd name="connsiteX38" fmla="*/ 1740694 w 2126457"/>
              <a:gd name="connsiteY38" fmla="*/ 1714500 h 1743075"/>
              <a:gd name="connsiteX39" fmla="*/ 1707357 w 2126457"/>
              <a:gd name="connsiteY39" fmla="*/ 1690687 h 1743075"/>
              <a:gd name="connsiteX40" fmla="*/ 1664494 w 2126457"/>
              <a:gd name="connsiteY40" fmla="*/ 1654968 h 1743075"/>
              <a:gd name="connsiteX41" fmla="*/ 1647825 w 2126457"/>
              <a:gd name="connsiteY41" fmla="*/ 1645443 h 1743075"/>
              <a:gd name="connsiteX42" fmla="*/ 1359694 w 2126457"/>
              <a:gd name="connsiteY42" fmla="*/ 1614487 h 1743075"/>
              <a:gd name="connsiteX43" fmla="*/ 731044 w 2126457"/>
              <a:gd name="connsiteY43" fmla="*/ 1545431 h 1743075"/>
              <a:gd name="connsiteX0" fmla="*/ 701366 w 2096779"/>
              <a:gd name="connsiteY0" fmla="*/ 1545431 h 1743075"/>
              <a:gd name="connsiteX1" fmla="*/ 260835 w 2096779"/>
              <a:gd name="connsiteY1" fmla="*/ 1500187 h 1743075"/>
              <a:gd name="connsiteX2" fmla="*/ 139391 w 2096779"/>
              <a:gd name="connsiteY2" fmla="*/ 1485900 h 1743075"/>
              <a:gd name="connsiteX3" fmla="*/ 84622 w 2096779"/>
              <a:gd name="connsiteY3" fmla="*/ 1490662 h 1743075"/>
              <a:gd name="connsiteX4" fmla="*/ 39379 w 2096779"/>
              <a:gd name="connsiteY4" fmla="*/ 1502568 h 1743075"/>
              <a:gd name="connsiteX5" fmla="*/ 0 w 2096779"/>
              <a:gd name="connsiteY5" fmla="*/ 1271163 h 1743075"/>
              <a:gd name="connsiteX6" fmla="*/ 110816 w 2096779"/>
              <a:gd name="connsiteY6" fmla="*/ 1269206 h 1743075"/>
              <a:gd name="connsiteX7" fmla="*/ 618022 w 2096779"/>
              <a:gd name="connsiteY7" fmla="*/ 1307306 h 1743075"/>
              <a:gd name="connsiteX8" fmla="*/ 1320491 w 2096779"/>
              <a:gd name="connsiteY8" fmla="*/ 1357312 h 1743075"/>
              <a:gd name="connsiteX9" fmla="*/ 1620529 w 2096779"/>
              <a:gd name="connsiteY9" fmla="*/ 1376362 h 1743075"/>
              <a:gd name="connsiteX10" fmla="*/ 1687204 w 2096779"/>
              <a:gd name="connsiteY10" fmla="*/ 1381125 h 1743075"/>
              <a:gd name="connsiteX11" fmla="*/ 1725304 w 2096779"/>
              <a:gd name="connsiteY11" fmla="*/ 1376362 h 1743075"/>
              <a:gd name="connsiteX12" fmla="*/ 1768166 w 2096779"/>
              <a:gd name="connsiteY12" fmla="*/ 1364456 h 1743075"/>
              <a:gd name="connsiteX13" fmla="*/ 1803885 w 2096779"/>
              <a:gd name="connsiteY13" fmla="*/ 1345406 h 1743075"/>
              <a:gd name="connsiteX14" fmla="*/ 1839604 w 2096779"/>
              <a:gd name="connsiteY14" fmla="*/ 1316831 h 1743075"/>
              <a:gd name="connsiteX15" fmla="*/ 1868179 w 2096779"/>
              <a:gd name="connsiteY15" fmla="*/ 1262062 h 1743075"/>
              <a:gd name="connsiteX16" fmla="*/ 1880085 w 2096779"/>
              <a:gd name="connsiteY16" fmla="*/ 1216818 h 1743075"/>
              <a:gd name="connsiteX17" fmla="*/ 1875322 w 2096779"/>
              <a:gd name="connsiteY17" fmla="*/ 1145381 h 1743075"/>
              <a:gd name="connsiteX18" fmla="*/ 1827697 w 2096779"/>
              <a:gd name="connsiteY18" fmla="*/ 871537 h 1743075"/>
              <a:gd name="connsiteX19" fmla="*/ 1775310 w 2096779"/>
              <a:gd name="connsiteY19" fmla="*/ 573881 h 1743075"/>
              <a:gd name="connsiteX20" fmla="*/ 1684822 w 2096779"/>
              <a:gd name="connsiteY20" fmla="*/ 90487 h 1743075"/>
              <a:gd name="connsiteX21" fmla="*/ 1894372 w 2096779"/>
              <a:gd name="connsiteY21" fmla="*/ 0 h 1743075"/>
              <a:gd name="connsiteX22" fmla="*/ 1908660 w 2096779"/>
              <a:gd name="connsiteY22" fmla="*/ 214312 h 1743075"/>
              <a:gd name="connsiteX23" fmla="*/ 1946760 w 2096779"/>
              <a:gd name="connsiteY23" fmla="*/ 507206 h 1743075"/>
              <a:gd name="connsiteX24" fmla="*/ 2020579 w 2096779"/>
              <a:gd name="connsiteY24" fmla="*/ 981075 h 1743075"/>
              <a:gd name="connsiteX25" fmla="*/ 2058679 w 2096779"/>
              <a:gd name="connsiteY25" fmla="*/ 1183481 h 1743075"/>
              <a:gd name="connsiteX26" fmla="*/ 2075347 w 2096779"/>
              <a:gd name="connsiteY26" fmla="*/ 1214437 h 1743075"/>
              <a:gd name="connsiteX27" fmla="*/ 2084872 w 2096779"/>
              <a:gd name="connsiteY27" fmla="*/ 1238250 h 1743075"/>
              <a:gd name="connsiteX28" fmla="*/ 2096779 w 2096779"/>
              <a:gd name="connsiteY28" fmla="*/ 1300162 h 1743075"/>
              <a:gd name="connsiteX29" fmla="*/ 2094397 w 2096779"/>
              <a:gd name="connsiteY29" fmla="*/ 1362075 h 1743075"/>
              <a:gd name="connsiteX30" fmla="*/ 2082491 w 2096779"/>
              <a:gd name="connsiteY30" fmla="*/ 1407318 h 1743075"/>
              <a:gd name="connsiteX31" fmla="*/ 2053916 w 2096779"/>
              <a:gd name="connsiteY31" fmla="*/ 1462087 h 1743075"/>
              <a:gd name="connsiteX32" fmla="*/ 1980097 w 2096779"/>
              <a:gd name="connsiteY32" fmla="*/ 1564481 h 1743075"/>
              <a:gd name="connsiteX33" fmla="*/ 1884847 w 2096779"/>
              <a:gd name="connsiteY33" fmla="*/ 1683543 h 1743075"/>
              <a:gd name="connsiteX34" fmla="*/ 1820554 w 2096779"/>
              <a:gd name="connsiteY34" fmla="*/ 1743075 h 1743075"/>
              <a:gd name="connsiteX35" fmla="*/ 1784835 w 2096779"/>
              <a:gd name="connsiteY35" fmla="*/ 1740693 h 1743075"/>
              <a:gd name="connsiteX36" fmla="*/ 1741972 w 2096779"/>
              <a:gd name="connsiteY36" fmla="*/ 1728787 h 1743075"/>
              <a:gd name="connsiteX37" fmla="*/ 1711016 w 2096779"/>
              <a:gd name="connsiteY37" fmla="*/ 1714500 h 1743075"/>
              <a:gd name="connsiteX38" fmla="*/ 1677679 w 2096779"/>
              <a:gd name="connsiteY38" fmla="*/ 1690687 h 1743075"/>
              <a:gd name="connsiteX39" fmla="*/ 1634816 w 2096779"/>
              <a:gd name="connsiteY39" fmla="*/ 1654968 h 1743075"/>
              <a:gd name="connsiteX40" fmla="*/ 1618147 w 2096779"/>
              <a:gd name="connsiteY40" fmla="*/ 1645443 h 1743075"/>
              <a:gd name="connsiteX41" fmla="*/ 1330016 w 2096779"/>
              <a:gd name="connsiteY41" fmla="*/ 1614487 h 1743075"/>
              <a:gd name="connsiteX42" fmla="*/ 701366 w 2096779"/>
              <a:gd name="connsiteY42" fmla="*/ 1545431 h 1743075"/>
              <a:gd name="connsiteX0" fmla="*/ 701366 w 2096779"/>
              <a:gd name="connsiteY0" fmla="*/ 1545431 h 1743075"/>
              <a:gd name="connsiteX1" fmla="*/ 260835 w 2096779"/>
              <a:gd name="connsiteY1" fmla="*/ 1500187 h 1743075"/>
              <a:gd name="connsiteX2" fmla="*/ 139391 w 2096779"/>
              <a:gd name="connsiteY2" fmla="*/ 1485900 h 1743075"/>
              <a:gd name="connsiteX3" fmla="*/ 84622 w 2096779"/>
              <a:gd name="connsiteY3" fmla="*/ 1490662 h 1743075"/>
              <a:gd name="connsiteX4" fmla="*/ 39379 w 2096779"/>
              <a:gd name="connsiteY4" fmla="*/ 1502568 h 1743075"/>
              <a:gd name="connsiteX5" fmla="*/ 0 w 2096779"/>
              <a:gd name="connsiteY5" fmla="*/ 1271163 h 1743075"/>
              <a:gd name="connsiteX6" fmla="*/ 53766 w 2096779"/>
              <a:gd name="connsiteY6" fmla="*/ 1261467 h 1743075"/>
              <a:gd name="connsiteX7" fmla="*/ 110816 w 2096779"/>
              <a:gd name="connsiteY7" fmla="*/ 1269206 h 1743075"/>
              <a:gd name="connsiteX8" fmla="*/ 618022 w 2096779"/>
              <a:gd name="connsiteY8" fmla="*/ 1307306 h 1743075"/>
              <a:gd name="connsiteX9" fmla="*/ 1320491 w 2096779"/>
              <a:gd name="connsiteY9" fmla="*/ 1357312 h 1743075"/>
              <a:gd name="connsiteX10" fmla="*/ 1620529 w 2096779"/>
              <a:gd name="connsiteY10" fmla="*/ 1376362 h 1743075"/>
              <a:gd name="connsiteX11" fmla="*/ 1687204 w 2096779"/>
              <a:gd name="connsiteY11" fmla="*/ 1381125 h 1743075"/>
              <a:gd name="connsiteX12" fmla="*/ 1725304 w 2096779"/>
              <a:gd name="connsiteY12" fmla="*/ 1376362 h 1743075"/>
              <a:gd name="connsiteX13" fmla="*/ 1768166 w 2096779"/>
              <a:gd name="connsiteY13" fmla="*/ 1364456 h 1743075"/>
              <a:gd name="connsiteX14" fmla="*/ 1803885 w 2096779"/>
              <a:gd name="connsiteY14" fmla="*/ 1345406 h 1743075"/>
              <a:gd name="connsiteX15" fmla="*/ 1839604 w 2096779"/>
              <a:gd name="connsiteY15" fmla="*/ 1316831 h 1743075"/>
              <a:gd name="connsiteX16" fmla="*/ 1868179 w 2096779"/>
              <a:gd name="connsiteY16" fmla="*/ 1262062 h 1743075"/>
              <a:gd name="connsiteX17" fmla="*/ 1880085 w 2096779"/>
              <a:gd name="connsiteY17" fmla="*/ 1216818 h 1743075"/>
              <a:gd name="connsiteX18" fmla="*/ 1875322 w 2096779"/>
              <a:gd name="connsiteY18" fmla="*/ 1145381 h 1743075"/>
              <a:gd name="connsiteX19" fmla="*/ 1827697 w 2096779"/>
              <a:gd name="connsiteY19" fmla="*/ 871537 h 1743075"/>
              <a:gd name="connsiteX20" fmla="*/ 1775310 w 2096779"/>
              <a:gd name="connsiteY20" fmla="*/ 573881 h 1743075"/>
              <a:gd name="connsiteX21" fmla="*/ 1684822 w 2096779"/>
              <a:gd name="connsiteY21" fmla="*/ 90487 h 1743075"/>
              <a:gd name="connsiteX22" fmla="*/ 1894372 w 2096779"/>
              <a:gd name="connsiteY22" fmla="*/ 0 h 1743075"/>
              <a:gd name="connsiteX23" fmla="*/ 1908660 w 2096779"/>
              <a:gd name="connsiteY23" fmla="*/ 214312 h 1743075"/>
              <a:gd name="connsiteX24" fmla="*/ 1946760 w 2096779"/>
              <a:gd name="connsiteY24" fmla="*/ 507206 h 1743075"/>
              <a:gd name="connsiteX25" fmla="*/ 2020579 w 2096779"/>
              <a:gd name="connsiteY25" fmla="*/ 981075 h 1743075"/>
              <a:gd name="connsiteX26" fmla="*/ 2058679 w 2096779"/>
              <a:gd name="connsiteY26" fmla="*/ 1183481 h 1743075"/>
              <a:gd name="connsiteX27" fmla="*/ 2075347 w 2096779"/>
              <a:gd name="connsiteY27" fmla="*/ 1214437 h 1743075"/>
              <a:gd name="connsiteX28" fmla="*/ 2084872 w 2096779"/>
              <a:gd name="connsiteY28" fmla="*/ 1238250 h 1743075"/>
              <a:gd name="connsiteX29" fmla="*/ 2096779 w 2096779"/>
              <a:gd name="connsiteY29" fmla="*/ 1300162 h 1743075"/>
              <a:gd name="connsiteX30" fmla="*/ 2094397 w 2096779"/>
              <a:gd name="connsiteY30" fmla="*/ 1362075 h 1743075"/>
              <a:gd name="connsiteX31" fmla="*/ 2082491 w 2096779"/>
              <a:gd name="connsiteY31" fmla="*/ 1407318 h 1743075"/>
              <a:gd name="connsiteX32" fmla="*/ 2053916 w 2096779"/>
              <a:gd name="connsiteY32" fmla="*/ 1462087 h 1743075"/>
              <a:gd name="connsiteX33" fmla="*/ 1980097 w 2096779"/>
              <a:gd name="connsiteY33" fmla="*/ 1564481 h 1743075"/>
              <a:gd name="connsiteX34" fmla="*/ 1884847 w 2096779"/>
              <a:gd name="connsiteY34" fmla="*/ 1683543 h 1743075"/>
              <a:gd name="connsiteX35" fmla="*/ 1820554 w 2096779"/>
              <a:gd name="connsiteY35" fmla="*/ 1743075 h 1743075"/>
              <a:gd name="connsiteX36" fmla="*/ 1784835 w 2096779"/>
              <a:gd name="connsiteY36" fmla="*/ 1740693 h 1743075"/>
              <a:gd name="connsiteX37" fmla="*/ 1741972 w 2096779"/>
              <a:gd name="connsiteY37" fmla="*/ 1728787 h 1743075"/>
              <a:gd name="connsiteX38" fmla="*/ 1711016 w 2096779"/>
              <a:gd name="connsiteY38" fmla="*/ 1714500 h 1743075"/>
              <a:gd name="connsiteX39" fmla="*/ 1677679 w 2096779"/>
              <a:gd name="connsiteY39" fmla="*/ 1690687 h 1743075"/>
              <a:gd name="connsiteX40" fmla="*/ 1634816 w 2096779"/>
              <a:gd name="connsiteY40" fmla="*/ 1654968 h 1743075"/>
              <a:gd name="connsiteX41" fmla="*/ 1618147 w 2096779"/>
              <a:gd name="connsiteY41" fmla="*/ 1645443 h 1743075"/>
              <a:gd name="connsiteX42" fmla="*/ 1330016 w 2096779"/>
              <a:gd name="connsiteY42" fmla="*/ 1614487 h 1743075"/>
              <a:gd name="connsiteX43" fmla="*/ 701366 w 2096779"/>
              <a:gd name="connsiteY43" fmla="*/ 1545431 h 1743075"/>
              <a:gd name="connsiteX0" fmla="*/ 661987 w 2057400"/>
              <a:gd name="connsiteY0" fmla="*/ 1545431 h 1743075"/>
              <a:gd name="connsiteX1" fmla="*/ 221456 w 2057400"/>
              <a:gd name="connsiteY1" fmla="*/ 1500187 h 1743075"/>
              <a:gd name="connsiteX2" fmla="*/ 100012 w 2057400"/>
              <a:gd name="connsiteY2" fmla="*/ 1485900 h 1743075"/>
              <a:gd name="connsiteX3" fmla="*/ 45243 w 2057400"/>
              <a:gd name="connsiteY3" fmla="*/ 1490662 h 1743075"/>
              <a:gd name="connsiteX4" fmla="*/ 0 w 2057400"/>
              <a:gd name="connsiteY4" fmla="*/ 1502568 h 1743075"/>
              <a:gd name="connsiteX5" fmla="*/ 14387 w 2057400"/>
              <a:gd name="connsiteY5" fmla="*/ 1261467 h 1743075"/>
              <a:gd name="connsiteX6" fmla="*/ 71437 w 2057400"/>
              <a:gd name="connsiteY6" fmla="*/ 1269206 h 1743075"/>
              <a:gd name="connsiteX7" fmla="*/ 578643 w 2057400"/>
              <a:gd name="connsiteY7" fmla="*/ 1307306 h 1743075"/>
              <a:gd name="connsiteX8" fmla="*/ 1281112 w 2057400"/>
              <a:gd name="connsiteY8" fmla="*/ 1357312 h 1743075"/>
              <a:gd name="connsiteX9" fmla="*/ 1581150 w 2057400"/>
              <a:gd name="connsiteY9" fmla="*/ 1376362 h 1743075"/>
              <a:gd name="connsiteX10" fmla="*/ 1647825 w 2057400"/>
              <a:gd name="connsiteY10" fmla="*/ 1381125 h 1743075"/>
              <a:gd name="connsiteX11" fmla="*/ 1685925 w 2057400"/>
              <a:gd name="connsiteY11" fmla="*/ 1376362 h 1743075"/>
              <a:gd name="connsiteX12" fmla="*/ 1728787 w 2057400"/>
              <a:gd name="connsiteY12" fmla="*/ 1364456 h 1743075"/>
              <a:gd name="connsiteX13" fmla="*/ 1764506 w 2057400"/>
              <a:gd name="connsiteY13" fmla="*/ 1345406 h 1743075"/>
              <a:gd name="connsiteX14" fmla="*/ 1800225 w 2057400"/>
              <a:gd name="connsiteY14" fmla="*/ 1316831 h 1743075"/>
              <a:gd name="connsiteX15" fmla="*/ 1828800 w 2057400"/>
              <a:gd name="connsiteY15" fmla="*/ 1262062 h 1743075"/>
              <a:gd name="connsiteX16" fmla="*/ 1840706 w 2057400"/>
              <a:gd name="connsiteY16" fmla="*/ 1216818 h 1743075"/>
              <a:gd name="connsiteX17" fmla="*/ 1835943 w 2057400"/>
              <a:gd name="connsiteY17" fmla="*/ 1145381 h 1743075"/>
              <a:gd name="connsiteX18" fmla="*/ 1788318 w 2057400"/>
              <a:gd name="connsiteY18" fmla="*/ 871537 h 1743075"/>
              <a:gd name="connsiteX19" fmla="*/ 1735931 w 2057400"/>
              <a:gd name="connsiteY19" fmla="*/ 573881 h 1743075"/>
              <a:gd name="connsiteX20" fmla="*/ 1645443 w 2057400"/>
              <a:gd name="connsiteY20" fmla="*/ 90487 h 1743075"/>
              <a:gd name="connsiteX21" fmla="*/ 1854993 w 2057400"/>
              <a:gd name="connsiteY21" fmla="*/ 0 h 1743075"/>
              <a:gd name="connsiteX22" fmla="*/ 1869281 w 2057400"/>
              <a:gd name="connsiteY22" fmla="*/ 214312 h 1743075"/>
              <a:gd name="connsiteX23" fmla="*/ 1907381 w 2057400"/>
              <a:gd name="connsiteY23" fmla="*/ 507206 h 1743075"/>
              <a:gd name="connsiteX24" fmla="*/ 1981200 w 2057400"/>
              <a:gd name="connsiteY24" fmla="*/ 981075 h 1743075"/>
              <a:gd name="connsiteX25" fmla="*/ 2019300 w 2057400"/>
              <a:gd name="connsiteY25" fmla="*/ 1183481 h 1743075"/>
              <a:gd name="connsiteX26" fmla="*/ 2035968 w 2057400"/>
              <a:gd name="connsiteY26" fmla="*/ 1214437 h 1743075"/>
              <a:gd name="connsiteX27" fmla="*/ 2045493 w 2057400"/>
              <a:gd name="connsiteY27" fmla="*/ 1238250 h 1743075"/>
              <a:gd name="connsiteX28" fmla="*/ 2057400 w 2057400"/>
              <a:gd name="connsiteY28" fmla="*/ 1300162 h 1743075"/>
              <a:gd name="connsiteX29" fmla="*/ 2055018 w 2057400"/>
              <a:gd name="connsiteY29" fmla="*/ 1362075 h 1743075"/>
              <a:gd name="connsiteX30" fmla="*/ 2043112 w 2057400"/>
              <a:gd name="connsiteY30" fmla="*/ 1407318 h 1743075"/>
              <a:gd name="connsiteX31" fmla="*/ 2014537 w 2057400"/>
              <a:gd name="connsiteY31" fmla="*/ 1462087 h 1743075"/>
              <a:gd name="connsiteX32" fmla="*/ 1940718 w 2057400"/>
              <a:gd name="connsiteY32" fmla="*/ 1564481 h 1743075"/>
              <a:gd name="connsiteX33" fmla="*/ 1845468 w 2057400"/>
              <a:gd name="connsiteY33" fmla="*/ 1683543 h 1743075"/>
              <a:gd name="connsiteX34" fmla="*/ 1781175 w 2057400"/>
              <a:gd name="connsiteY34" fmla="*/ 1743075 h 1743075"/>
              <a:gd name="connsiteX35" fmla="*/ 1745456 w 2057400"/>
              <a:gd name="connsiteY35" fmla="*/ 1740693 h 1743075"/>
              <a:gd name="connsiteX36" fmla="*/ 1702593 w 2057400"/>
              <a:gd name="connsiteY36" fmla="*/ 1728787 h 1743075"/>
              <a:gd name="connsiteX37" fmla="*/ 1671637 w 2057400"/>
              <a:gd name="connsiteY37" fmla="*/ 1714500 h 1743075"/>
              <a:gd name="connsiteX38" fmla="*/ 1638300 w 2057400"/>
              <a:gd name="connsiteY38" fmla="*/ 1690687 h 1743075"/>
              <a:gd name="connsiteX39" fmla="*/ 1595437 w 2057400"/>
              <a:gd name="connsiteY39" fmla="*/ 1654968 h 1743075"/>
              <a:gd name="connsiteX40" fmla="*/ 1578768 w 2057400"/>
              <a:gd name="connsiteY40" fmla="*/ 1645443 h 1743075"/>
              <a:gd name="connsiteX41" fmla="*/ 1290637 w 2057400"/>
              <a:gd name="connsiteY41" fmla="*/ 1614487 h 1743075"/>
              <a:gd name="connsiteX42" fmla="*/ 661987 w 2057400"/>
              <a:gd name="connsiteY42" fmla="*/ 1545431 h 1743075"/>
              <a:gd name="connsiteX0" fmla="*/ 647600 w 2043013"/>
              <a:gd name="connsiteY0" fmla="*/ 1545431 h 1743075"/>
              <a:gd name="connsiteX1" fmla="*/ 207069 w 2043013"/>
              <a:gd name="connsiteY1" fmla="*/ 1500187 h 1743075"/>
              <a:gd name="connsiteX2" fmla="*/ 85625 w 2043013"/>
              <a:gd name="connsiteY2" fmla="*/ 1485900 h 1743075"/>
              <a:gd name="connsiteX3" fmla="*/ 30856 w 2043013"/>
              <a:gd name="connsiteY3" fmla="*/ 1490662 h 1743075"/>
              <a:gd name="connsiteX4" fmla="*/ 0 w 2043013"/>
              <a:gd name="connsiteY4" fmla="*/ 1261467 h 1743075"/>
              <a:gd name="connsiteX5" fmla="*/ 57050 w 2043013"/>
              <a:gd name="connsiteY5" fmla="*/ 1269206 h 1743075"/>
              <a:gd name="connsiteX6" fmla="*/ 564256 w 2043013"/>
              <a:gd name="connsiteY6" fmla="*/ 1307306 h 1743075"/>
              <a:gd name="connsiteX7" fmla="*/ 1266725 w 2043013"/>
              <a:gd name="connsiteY7" fmla="*/ 1357312 h 1743075"/>
              <a:gd name="connsiteX8" fmla="*/ 1566763 w 2043013"/>
              <a:gd name="connsiteY8" fmla="*/ 1376362 h 1743075"/>
              <a:gd name="connsiteX9" fmla="*/ 1633438 w 2043013"/>
              <a:gd name="connsiteY9" fmla="*/ 1381125 h 1743075"/>
              <a:gd name="connsiteX10" fmla="*/ 1671538 w 2043013"/>
              <a:gd name="connsiteY10" fmla="*/ 1376362 h 1743075"/>
              <a:gd name="connsiteX11" fmla="*/ 1714400 w 2043013"/>
              <a:gd name="connsiteY11" fmla="*/ 1364456 h 1743075"/>
              <a:gd name="connsiteX12" fmla="*/ 1750119 w 2043013"/>
              <a:gd name="connsiteY12" fmla="*/ 1345406 h 1743075"/>
              <a:gd name="connsiteX13" fmla="*/ 1785838 w 2043013"/>
              <a:gd name="connsiteY13" fmla="*/ 1316831 h 1743075"/>
              <a:gd name="connsiteX14" fmla="*/ 1814413 w 2043013"/>
              <a:gd name="connsiteY14" fmla="*/ 1262062 h 1743075"/>
              <a:gd name="connsiteX15" fmla="*/ 1826319 w 2043013"/>
              <a:gd name="connsiteY15" fmla="*/ 1216818 h 1743075"/>
              <a:gd name="connsiteX16" fmla="*/ 1821556 w 2043013"/>
              <a:gd name="connsiteY16" fmla="*/ 1145381 h 1743075"/>
              <a:gd name="connsiteX17" fmla="*/ 1773931 w 2043013"/>
              <a:gd name="connsiteY17" fmla="*/ 871537 h 1743075"/>
              <a:gd name="connsiteX18" fmla="*/ 1721544 w 2043013"/>
              <a:gd name="connsiteY18" fmla="*/ 573881 h 1743075"/>
              <a:gd name="connsiteX19" fmla="*/ 1631056 w 2043013"/>
              <a:gd name="connsiteY19" fmla="*/ 90487 h 1743075"/>
              <a:gd name="connsiteX20" fmla="*/ 1840606 w 2043013"/>
              <a:gd name="connsiteY20" fmla="*/ 0 h 1743075"/>
              <a:gd name="connsiteX21" fmla="*/ 1854894 w 2043013"/>
              <a:gd name="connsiteY21" fmla="*/ 214312 h 1743075"/>
              <a:gd name="connsiteX22" fmla="*/ 1892994 w 2043013"/>
              <a:gd name="connsiteY22" fmla="*/ 507206 h 1743075"/>
              <a:gd name="connsiteX23" fmla="*/ 1966813 w 2043013"/>
              <a:gd name="connsiteY23" fmla="*/ 981075 h 1743075"/>
              <a:gd name="connsiteX24" fmla="*/ 2004913 w 2043013"/>
              <a:gd name="connsiteY24" fmla="*/ 1183481 h 1743075"/>
              <a:gd name="connsiteX25" fmla="*/ 2021581 w 2043013"/>
              <a:gd name="connsiteY25" fmla="*/ 1214437 h 1743075"/>
              <a:gd name="connsiteX26" fmla="*/ 2031106 w 2043013"/>
              <a:gd name="connsiteY26" fmla="*/ 1238250 h 1743075"/>
              <a:gd name="connsiteX27" fmla="*/ 2043013 w 2043013"/>
              <a:gd name="connsiteY27" fmla="*/ 1300162 h 1743075"/>
              <a:gd name="connsiteX28" fmla="*/ 2040631 w 2043013"/>
              <a:gd name="connsiteY28" fmla="*/ 1362075 h 1743075"/>
              <a:gd name="connsiteX29" fmla="*/ 2028725 w 2043013"/>
              <a:gd name="connsiteY29" fmla="*/ 1407318 h 1743075"/>
              <a:gd name="connsiteX30" fmla="*/ 2000150 w 2043013"/>
              <a:gd name="connsiteY30" fmla="*/ 1462087 h 1743075"/>
              <a:gd name="connsiteX31" fmla="*/ 1926331 w 2043013"/>
              <a:gd name="connsiteY31" fmla="*/ 1564481 h 1743075"/>
              <a:gd name="connsiteX32" fmla="*/ 1831081 w 2043013"/>
              <a:gd name="connsiteY32" fmla="*/ 1683543 h 1743075"/>
              <a:gd name="connsiteX33" fmla="*/ 1766788 w 2043013"/>
              <a:gd name="connsiteY33" fmla="*/ 1743075 h 1743075"/>
              <a:gd name="connsiteX34" fmla="*/ 1731069 w 2043013"/>
              <a:gd name="connsiteY34" fmla="*/ 1740693 h 1743075"/>
              <a:gd name="connsiteX35" fmla="*/ 1688206 w 2043013"/>
              <a:gd name="connsiteY35" fmla="*/ 1728787 h 1743075"/>
              <a:gd name="connsiteX36" fmla="*/ 1657250 w 2043013"/>
              <a:gd name="connsiteY36" fmla="*/ 1714500 h 1743075"/>
              <a:gd name="connsiteX37" fmla="*/ 1623913 w 2043013"/>
              <a:gd name="connsiteY37" fmla="*/ 1690687 h 1743075"/>
              <a:gd name="connsiteX38" fmla="*/ 1581050 w 2043013"/>
              <a:gd name="connsiteY38" fmla="*/ 1654968 h 1743075"/>
              <a:gd name="connsiteX39" fmla="*/ 1564381 w 2043013"/>
              <a:gd name="connsiteY39" fmla="*/ 1645443 h 1743075"/>
              <a:gd name="connsiteX40" fmla="*/ 1276250 w 2043013"/>
              <a:gd name="connsiteY40" fmla="*/ 1614487 h 1743075"/>
              <a:gd name="connsiteX41" fmla="*/ 647600 w 2043013"/>
              <a:gd name="connsiteY41" fmla="*/ 1545431 h 174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43013" h="1743075">
                <a:moveTo>
                  <a:pt x="647600" y="1545431"/>
                </a:moveTo>
                <a:lnTo>
                  <a:pt x="207069" y="1500187"/>
                </a:lnTo>
                <a:lnTo>
                  <a:pt x="85625" y="1485900"/>
                </a:lnTo>
                <a:lnTo>
                  <a:pt x="30856" y="1490662"/>
                </a:lnTo>
                <a:lnTo>
                  <a:pt x="0" y="1261467"/>
                </a:lnTo>
                <a:lnTo>
                  <a:pt x="57050" y="1269206"/>
                </a:lnTo>
                <a:lnTo>
                  <a:pt x="564256" y="1307306"/>
                </a:lnTo>
                <a:lnTo>
                  <a:pt x="1266725" y="1357312"/>
                </a:lnTo>
                <a:lnTo>
                  <a:pt x="1566763" y="1376362"/>
                </a:lnTo>
                <a:lnTo>
                  <a:pt x="1633438" y="1381125"/>
                </a:lnTo>
                <a:lnTo>
                  <a:pt x="1671538" y="1376362"/>
                </a:lnTo>
                <a:lnTo>
                  <a:pt x="1714400" y="1364456"/>
                </a:lnTo>
                <a:lnTo>
                  <a:pt x="1750119" y="1345406"/>
                </a:lnTo>
                <a:lnTo>
                  <a:pt x="1785838" y="1316831"/>
                </a:lnTo>
                <a:lnTo>
                  <a:pt x="1814413" y="1262062"/>
                </a:lnTo>
                <a:lnTo>
                  <a:pt x="1826319" y="1216818"/>
                </a:lnTo>
                <a:lnTo>
                  <a:pt x="1821556" y="1145381"/>
                </a:lnTo>
                <a:lnTo>
                  <a:pt x="1773931" y="871537"/>
                </a:lnTo>
                <a:lnTo>
                  <a:pt x="1721544" y="573881"/>
                </a:lnTo>
                <a:lnTo>
                  <a:pt x="1631056" y="90487"/>
                </a:lnTo>
                <a:lnTo>
                  <a:pt x="1840606" y="0"/>
                </a:lnTo>
                <a:lnTo>
                  <a:pt x="1854894" y="214312"/>
                </a:lnTo>
                <a:lnTo>
                  <a:pt x="1892994" y="507206"/>
                </a:lnTo>
                <a:lnTo>
                  <a:pt x="1966813" y="981075"/>
                </a:lnTo>
                <a:lnTo>
                  <a:pt x="2004913" y="1183481"/>
                </a:lnTo>
                <a:lnTo>
                  <a:pt x="2021581" y="1214437"/>
                </a:lnTo>
                <a:lnTo>
                  <a:pt x="2031106" y="1238250"/>
                </a:lnTo>
                <a:lnTo>
                  <a:pt x="2043013" y="1300162"/>
                </a:lnTo>
                <a:lnTo>
                  <a:pt x="2040631" y="1362075"/>
                </a:lnTo>
                <a:lnTo>
                  <a:pt x="2028725" y="1407318"/>
                </a:lnTo>
                <a:lnTo>
                  <a:pt x="2000150" y="1462087"/>
                </a:lnTo>
                <a:lnTo>
                  <a:pt x="1926331" y="1564481"/>
                </a:lnTo>
                <a:lnTo>
                  <a:pt x="1831081" y="1683543"/>
                </a:lnTo>
                <a:lnTo>
                  <a:pt x="1766788" y="1743075"/>
                </a:lnTo>
                <a:lnTo>
                  <a:pt x="1731069" y="1740693"/>
                </a:lnTo>
                <a:lnTo>
                  <a:pt x="1688206" y="1728787"/>
                </a:lnTo>
                <a:lnTo>
                  <a:pt x="1657250" y="1714500"/>
                </a:lnTo>
                <a:lnTo>
                  <a:pt x="1623913" y="1690687"/>
                </a:lnTo>
                <a:lnTo>
                  <a:pt x="1581050" y="1654968"/>
                </a:lnTo>
                <a:lnTo>
                  <a:pt x="1564381" y="1645443"/>
                </a:lnTo>
                <a:lnTo>
                  <a:pt x="1276250" y="1614487"/>
                </a:lnTo>
                <a:lnTo>
                  <a:pt x="647600" y="1545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EA6B72E-753B-754C-8D45-3C21ABFDEE7D}"/>
              </a:ext>
            </a:extLst>
          </p:cNvPr>
          <p:cNvSpPr/>
          <p:nvPr/>
        </p:nvSpPr>
        <p:spPr>
          <a:xfrm>
            <a:off x="5684838" y="4719638"/>
            <a:ext cx="1390650" cy="319087"/>
          </a:xfrm>
          <a:custGeom>
            <a:avLst/>
            <a:gdLst>
              <a:gd name="connsiteX0" fmla="*/ 340519 w 1390650"/>
              <a:gd name="connsiteY0" fmla="*/ 85725 h 319087"/>
              <a:gd name="connsiteX1" fmla="*/ 840581 w 1390650"/>
              <a:gd name="connsiteY1" fmla="*/ 35718 h 319087"/>
              <a:gd name="connsiteX2" fmla="*/ 1159669 w 1390650"/>
              <a:gd name="connsiteY2" fmla="*/ 2381 h 319087"/>
              <a:gd name="connsiteX3" fmla="*/ 1328737 w 1390650"/>
              <a:gd name="connsiteY3" fmla="*/ 0 h 319087"/>
              <a:gd name="connsiteX4" fmla="*/ 1331119 w 1390650"/>
              <a:gd name="connsiteY4" fmla="*/ 33337 h 319087"/>
              <a:gd name="connsiteX5" fmla="*/ 1338262 w 1390650"/>
              <a:gd name="connsiteY5" fmla="*/ 61912 h 319087"/>
              <a:gd name="connsiteX6" fmla="*/ 1354931 w 1390650"/>
              <a:gd name="connsiteY6" fmla="*/ 97631 h 319087"/>
              <a:gd name="connsiteX7" fmla="*/ 1376362 w 1390650"/>
              <a:gd name="connsiteY7" fmla="*/ 128587 h 319087"/>
              <a:gd name="connsiteX8" fmla="*/ 1388269 w 1390650"/>
              <a:gd name="connsiteY8" fmla="*/ 159543 h 319087"/>
              <a:gd name="connsiteX9" fmla="*/ 1390650 w 1390650"/>
              <a:gd name="connsiteY9" fmla="*/ 171450 h 319087"/>
              <a:gd name="connsiteX10" fmla="*/ 1383506 w 1390650"/>
              <a:gd name="connsiteY10" fmla="*/ 195262 h 319087"/>
              <a:gd name="connsiteX11" fmla="*/ 1364456 w 1390650"/>
              <a:gd name="connsiteY11" fmla="*/ 216693 h 319087"/>
              <a:gd name="connsiteX12" fmla="*/ 1335881 w 1390650"/>
              <a:gd name="connsiteY12" fmla="*/ 228600 h 319087"/>
              <a:gd name="connsiteX13" fmla="*/ 1304925 w 1390650"/>
              <a:gd name="connsiteY13" fmla="*/ 238125 h 319087"/>
              <a:gd name="connsiteX14" fmla="*/ 1264444 w 1390650"/>
              <a:gd name="connsiteY14" fmla="*/ 242887 h 319087"/>
              <a:gd name="connsiteX15" fmla="*/ 1193006 w 1390650"/>
              <a:gd name="connsiteY15" fmla="*/ 250031 h 319087"/>
              <a:gd name="connsiteX16" fmla="*/ 914400 w 1390650"/>
              <a:gd name="connsiteY16" fmla="*/ 254793 h 319087"/>
              <a:gd name="connsiteX17" fmla="*/ 614362 w 1390650"/>
              <a:gd name="connsiteY17" fmla="*/ 266700 h 319087"/>
              <a:gd name="connsiteX18" fmla="*/ 400050 w 1390650"/>
              <a:gd name="connsiteY18" fmla="*/ 283368 h 319087"/>
              <a:gd name="connsiteX19" fmla="*/ 130969 w 1390650"/>
              <a:gd name="connsiteY19" fmla="*/ 304800 h 319087"/>
              <a:gd name="connsiteX20" fmla="*/ 4762 w 1390650"/>
              <a:gd name="connsiteY20" fmla="*/ 319087 h 319087"/>
              <a:gd name="connsiteX21" fmla="*/ 0 w 1390650"/>
              <a:gd name="connsiteY21" fmla="*/ 116681 h 319087"/>
              <a:gd name="connsiteX22" fmla="*/ 119062 w 1390650"/>
              <a:gd name="connsiteY22" fmla="*/ 104775 h 319087"/>
              <a:gd name="connsiteX23" fmla="*/ 340519 w 1390650"/>
              <a:gd name="connsiteY23" fmla="*/ 85725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90650" h="319087">
                <a:moveTo>
                  <a:pt x="340519" y="85725"/>
                </a:moveTo>
                <a:lnTo>
                  <a:pt x="840581" y="35718"/>
                </a:lnTo>
                <a:lnTo>
                  <a:pt x="1159669" y="2381"/>
                </a:lnTo>
                <a:lnTo>
                  <a:pt x="1328737" y="0"/>
                </a:lnTo>
                <a:lnTo>
                  <a:pt x="1331119" y="33337"/>
                </a:lnTo>
                <a:lnTo>
                  <a:pt x="1338262" y="61912"/>
                </a:lnTo>
                <a:lnTo>
                  <a:pt x="1354931" y="97631"/>
                </a:lnTo>
                <a:lnTo>
                  <a:pt x="1376362" y="128587"/>
                </a:lnTo>
                <a:lnTo>
                  <a:pt x="1388269" y="159543"/>
                </a:lnTo>
                <a:lnTo>
                  <a:pt x="1390650" y="171450"/>
                </a:lnTo>
                <a:lnTo>
                  <a:pt x="1383506" y="195262"/>
                </a:lnTo>
                <a:lnTo>
                  <a:pt x="1364456" y="216693"/>
                </a:lnTo>
                <a:lnTo>
                  <a:pt x="1335881" y="228600"/>
                </a:lnTo>
                <a:lnTo>
                  <a:pt x="1304925" y="238125"/>
                </a:lnTo>
                <a:lnTo>
                  <a:pt x="1264444" y="242887"/>
                </a:lnTo>
                <a:lnTo>
                  <a:pt x="1193006" y="250031"/>
                </a:lnTo>
                <a:lnTo>
                  <a:pt x="914400" y="254793"/>
                </a:lnTo>
                <a:lnTo>
                  <a:pt x="614362" y="266700"/>
                </a:lnTo>
                <a:lnTo>
                  <a:pt x="400050" y="283368"/>
                </a:lnTo>
                <a:lnTo>
                  <a:pt x="130969" y="304800"/>
                </a:lnTo>
                <a:lnTo>
                  <a:pt x="4762" y="319087"/>
                </a:lnTo>
                <a:lnTo>
                  <a:pt x="0" y="116681"/>
                </a:lnTo>
                <a:lnTo>
                  <a:pt x="119062" y="104775"/>
                </a:lnTo>
                <a:lnTo>
                  <a:pt x="340519" y="85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EDAB279-7C7B-4AA0-81C3-1DDD9B600ED8}"/>
              </a:ext>
            </a:extLst>
          </p:cNvPr>
          <p:cNvGrpSpPr/>
          <p:nvPr/>
        </p:nvGrpSpPr>
        <p:grpSpPr>
          <a:xfrm>
            <a:off x="2620169" y="1617663"/>
            <a:ext cx="4665662" cy="3959225"/>
            <a:chOff x="2757488" y="1770063"/>
            <a:chExt cx="4665662" cy="3959225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D10CC848-416C-44C4-ACE5-7A17FA055CFC}"/>
                </a:ext>
              </a:extLst>
            </p:cNvPr>
            <p:cNvSpPr/>
            <p:nvPr/>
          </p:nvSpPr>
          <p:spPr>
            <a:xfrm>
              <a:off x="2933700" y="2714625"/>
              <a:ext cx="2365375" cy="647700"/>
            </a:xfrm>
            <a:custGeom>
              <a:avLst/>
              <a:gdLst>
                <a:gd name="connsiteX0" fmla="*/ 1435894 w 2364581"/>
                <a:gd name="connsiteY0" fmla="*/ 326231 h 647700"/>
                <a:gd name="connsiteX1" fmla="*/ 1243013 w 2364581"/>
                <a:gd name="connsiteY1" fmla="*/ 376238 h 647700"/>
                <a:gd name="connsiteX2" fmla="*/ 957263 w 2364581"/>
                <a:gd name="connsiteY2" fmla="*/ 447675 h 647700"/>
                <a:gd name="connsiteX3" fmla="*/ 754856 w 2364581"/>
                <a:gd name="connsiteY3" fmla="*/ 502444 h 647700"/>
                <a:gd name="connsiteX4" fmla="*/ 488156 w 2364581"/>
                <a:gd name="connsiteY4" fmla="*/ 595313 h 647700"/>
                <a:gd name="connsiteX5" fmla="*/ 426244 w 2364581"/>
                <a:gd name="connsiteY5" fmla="*/ 621506 h 647700"/>
                <a:gd name="connsiteX6" fmla="*/ 364331 w 2364581"/>
                <a:gd name="connsiteY6" fmla="*/ 642938 h 647700"/>
                <a:gd name="connsiteX7" fmla="*/ 342900 w 2364581"/>
                <a:gd name="connsiteY7" fmla="*/ 645319 h 647700"/>
                <a:gd name="connsiteX8" fmla="*/ 311944 w 2364581"/>
                <a:gd name="connsiteY8" fmla="*/ 647700 h 647700"/>
                <a:gd name="connsiteX9" fmla="*/ 276225 w 2364581"/>
                <a:gd name="connsiteY9" fmla="*/ 640556 h 647700"/>
                <a:gd name="connsiteX10" fmla="*/ 245269 w 2364581"/>
                <a:gd name="connsiteY10" fmla="*/ 626269 h 647700"/>
                <a:gd name="connsiteX11" fmla="*/ 192881 w 2364581"/>
                <a:gd name="connsiteY11" fmla="*/ 578644 h 647700"/>
                <a:gd name="connsiteX12" fmla="*/ 126206 w 2364581"/>
                <a:gd name="connsiteY12" fmla="*/ 492919 h 647700"/>
                <a:gd name="connsiteX13" fmla="*/ 38100 w 2364581"/>
                <a:gd name="connsiteY13" fmla="*/ 354806 h 647700"/>
                <a:gd name="connsiteX14" fmla="*/ 19050 w 2364581"/>
                <a:gd name="connsiteY14" fmla="*/ 314325 h 647700"/>
                <a:gd name="connsiteX15" fmla="*/ 4763 w 2364581"/>
                <a:gd name="connsiteY15" fmla="*/ 269081 h 647700"/>
                <a:gd name="connsiteX16" fmla="*/ 0 w 2364581"/>
                <a:gd name="connsiteY16" fmla="*/ 233363 h 647700"/>
                <a:gd name="connsiteX17" fmla="*/ 0 w 2364581"/>
                <a:gd name="connsiteY17" fmla="*/ 209550 h 647700"/>
                <a:gd name="connsiteX18" fmla="*/ 0 w 2364581"/>
                <a:gd name="connsiteY18" fmla="*/ 195263 h 647700"/>
                <a:gd name="connsiteX19" fmla="*/ 9525 w 2364581"/>
                <a:gd name="connsiteY19" fmla="*/ 185738 h 647700"/>
                <a:gd name="connsiteX20" fmla="*/ 21431 w 2364581"/>
                <a:gd name="connsiteY20" fmla="*/ 185738 h 647700"/>
                <a:gd name="connsiteX21" fmla="*/ 40481 w 2364581"/>
                <a:gd name="connsiteY21" fmla="*/ 195263 h 647700"/>
                <a:gd name="connsiteX22" fmla="*/ 73819 w 2364581"/>
                <a:gd name="connsiteY22" fmla="*/ 228600 h 647700"/>
                <a:gd name="connsiteX23" fmla="*/ 123825 w 2364581"/>
                <a:gd name="connsiteY23" fmla="*/ 261938 h 647700"/>
                <a:gd name="connsiteX24" fmla="*/ 183356 w 2364581"/>
                <a:gd name="connsiteY24" fmla="*/ 292894 h 647700"/>
                <a:gd name="connsiteX25" fmla="*/ 235744 w 2364581"/>
                <a:gd name="connsiteY25" fmla="*/ 316706 h 647700"/>
                <a:gd name="connsiteX26" fmla="*/ 288131 w 2364581"/>
                <a:gd name="connsiteY26" fmla="*/ 328613 h 647700"/>
                <a:gd name="connsiteX27" fmla="*/ 340519 w 2364581"/>
                <a:gd name="connsiteY27" fmla="*/ 330994 h 647700"/>
                <a:gd name="connsiteX28" fmla="*/ 416719 w 2364581"/>
                <a:gd name="connsiteY28" fmla="*/ 326231 h 647700"/>
                <a:gd name="connsiteX29" fmla="*/ 533400 w 2364581"/>
                <a:gd name="connsiteY29" fmla="*/ 307181 h 647700"/>
                <a:gd name="connsiteX30" fmla="*/ 833438 w 2364581"/>
                <a:gd name="connsiteY30" fmla="*/ 257175 h 647700"/>
                <a:gd name="connsiteX31" fmla="*/ 1021556 w 2364581"/>
                <a:gd name="connsiteY31" fmla="*/ 221456 h 647700"/>
                <a:gd name="connsiteX32" fmla="*/ 1295400 w 2364581"/>
                <a:gd name="connsiteY32" fmla="*/ 169069 h 647700"/>
                <a:gd name="connsiteX33" fmla="*/ 1524000 w 2364581"/>
                <a:gd name="connsiteY33" fmla="*/ 116681 h 647700"/>
                <a:gd name="connsiteX34" fmla="*/ 1750219 w 2364581"/>
                <a:gd name="connsiteY34" fmla="*/ 61913 h 647700"/>
                <a:gd name="connsiteX35" fmla="*/ 1869281 w 2364581"/>
                <a:gd name="connsiteY35" fmla="*/ 19050 h 647700"/>
                <a:gd name="connsiteX36" fmla="*/ 1924050 w 2364581"/>
                <a:gd name="connsiteY36" fmla="*/ 0 h 647700"/>
                <a:gd name="connsiteX37" fmla="*/ 1945481 w 2364581"/>
                <a:gd name="connsiteY37" fmla="*/ 0 h 647700"/>
                <a:gd name="connsiteX38" fmla="*/ 1997869 w 2364581"/>
                <a:gd name="connsiteY38" fmla="*/ 23813 h 647700"/>
                <a:gd name="connsiteX39" fmla="*/ 2185988 w 2364581"/>
                <a:gd name="connsiteY39" fmla="*/ 140494 h 647700"/>
                <a:gd name="connsiteX40" fmla="*/ 2257425 w 2364581"/>
                <a:gd name="connsiteY40" fmla="*/ 188119 h 647700"/>
                <a:gd name="connsiteX41" fmla="*/ 2338388 w 2364581"/>
                <a:gd name="connsiteY41" fmla="*/ 235744 h 647700"/>
                <a:gd name="connsiteX42" fmla="*/ 2355056 w 2364581"/>
                <a:gd name="connsiteY42" fmla="*/ 254794 h 647700"/>
                <a:gd name="connsiteX43" fmla="*/ 2364581 w 2364581"/>
                <a:gd name="connsiteY43" fmla="*/ 288131 h 647700"/>
                <a:gd name="connsiteX44" fmla="*/ 2359819 w 2364581"/>
                <a:gd name="connsiteY44" fmla="*/ 314325 h 647700"/>
                <a:gd name="connsiteX45" fmla="*/ 2338388 w 2364581"/>
                <a:gd name="connsiteY45" fmla="*/ 361950 h 647700"/>
                <a:gd name="connsiteX46" fmla="*/ 2252663 w 2364581"/>
                <a:gd name="connsiteY46" fmla="*/ 442913 h 647700"/>
                <a:gd name="connsiteX47" fmla="*/ 1988344 w 2364581"/>
                <a:gd name="connsiteY47" fmla="*/ 316706 h 647700"/>
                <a:gd name="connsiteX48" fmla="*/ 1974056 w 2364581"/>
                <a:gd name="connsiteY48" fmla="*/ 285750 h 647700"/>
                <a:gd name="connsiteX49" fmla="*/ 1962150 w 2364581"/>
                <a:gd name="connsiteY49" fmla="*/ 266700 h 647700"/>
                <a:gd name="connsiteX50" fmla="*/ 1933575 w 2364581"/>
                <a:gd name="connsiteY50" fmla="*/ 245269 h 647700"/>
                <a:gd name="connsiteX51" fmla="*/ 1883569 w 2364581"/>
                <a:gd name="connsiteY51" fmla="*/ 219075 h 647700"/>
                <a:gd name="connsiteX52" fmla="*/ 1864519 w 2364581"/>
                <a:gd name="connsiteY52" fmla="*/ 216694 h 647700"/>
                <a:gd name="connsiteX53" fmla="*/ 1435894 w 2364581"/>
                <a:gd name="connsiteY53" fmla="*/ 326231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4581" h="647700">
                  <a:moveTo>
                    <a:pt x="1435894" y="326231"/>
                  </a:moveTo>
                  <a:lnTo>
                    <a:pt x="1243013" y="376238"/>
                  </a:lnTo>
                  <a:lnTo>
                    <a:pt x="957263" y="447675"/>
                  </a:lnTo>
                  <a:lnTo>
                    <a:pt x="754856" y="502444"/>
                  </a:lnTo>
                  <a:lnTo>
                    <a:pt x="488156" y="595313"/>
                  </a:lnTo>
                  <a:lnTo>
                    <a:pt x="426244" y="621506"/>
                  </a:lnTo>
                  <a:lnTo>
                    <a:pt x="364331" y="642938"/>
                  </a:lnTo>
                  <a:lnTo>
                    <a:pt x="342900" y="645319"/>
                  </a:lnTo>
                  <a:lnTo>
                    <a:pt x="311944" y="647700"/>
                  </a:lnTo>
                  <a:lnTo>
                    <a:pt x="276225" y="640556"/>
                  </a:lnTo>
                  <a:lnTo>
                    <a:pt x="245269" y="626269"/>
                  </a:lnTo>
                  <a:lnTo>
                    <a:pt x="192881" y="578644"/>
                  </a:lnTo>
                  <a:lnTo>
                    <a:pt x="126206" y="492919"/>
                  </a:lnTo>
                  <a:lnTo>
                    <a:pt x="38100" y="354806"/>
                  </a:lnTo>
                  <a:lnTo>
                    <a:pt x="19050" y="314325"/>
                  </a:lnTo>
                  <a:lnTo>
                    <a:pt x="4763" y="269081"/>
                  </a:lnTo>
                  <a:lnTo>
                    <a:pt x="0" y="233363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9525" y="185738"/>
                  </a:lnTo>
                  <a:lnTo>
                    <a:pt x="21431" y="185738"/>
                  </a:lnTo>
                  <a:lnTo>
                    <a:pt x="40481" y="195263"/>
                  </a:lnTo>
                  <a:lnTo>
                    <a:pt x="73819" y="228600"/>
                  </a:lnTo>
                  <a:lnTo>
                    <a:pt x="123825" y="261938"/>
                  </a:lnTo>
                  <a:lnTo>
                    <a:pt x="183356" y="292894"/>
                  </a:lnTo>
                  <a:lnTo>
                    <a:pt x="235744" y="316706"/>
                  </a:lnTo>
                  <a:lnTo>
                    <a:pt x="288131" y="328613"/>
                  </a:lnTo>
                  <a:lnTo>
                    <a:pt x="340519" y="330994"/>
                  </a:lnTo>
                  <a:cubicBezTo>
                    <a:pt x="365916" y="329355"/>
                    <a:pt x="391269" y="326231"/>
                    <a:pt x="416719" y="326231"/>
                  </a:cubicBezTo>
                  <a:lnTo>
                    <a:pt x="533400" y="307181"/>
                  </a:lnTo>
                  <a:lnTo>
                    <a:pt x="833438" y="257175"/>
                  </a:lnTo>
                  <a:lnTo>
                    <a:pt x="1021556" y="221456"/>
                  </a:lnTo>
                  <a:lnTo>
                    <a:pt x="1295400" y="169069"/>
                  </a:lnTo>
                  <a:lnTo>
                    <a:pt x="1524000" y="116681"/>
                  </a:lnTo>
                  <a:lnTo>
                    <a:pt x="1750219" y="61913"/>
                  </a:lnTo>
                  <a:lnTo>
                    <a:pt x="1869281" y="19050"/>
                  </a:lnTo>
                  <a:lnTo>
                    <a:pt x="1924050" y="0"/>
                  </a:lnTo>
                  <a:lnTo>
                    <a:pt x="1945481" y="0"/>
                  </a:lnTo>
                  <a:lnTo>
                    <a:pt x="1997869" y="23813"/>
                  </a:lnTo>
                  <a:lnTo>
                    <a:pt x="2185988" y="140494"/>
                  </a:lnTo>
                  <a:lnTo>
                    <a:pt x="2257425" y="188119"/>
                  </a:lnTo>
                  <a:lnTo>
                    <a:pt x="2338388" y="235744"/>
                  </a:lnTo>
                  <a:lnTo>
                    <a:pt x="2355056" y="254794"/>
                  </a:lnTo>
                  <a:lnTo>
                    <a:pt x="2364581" y="288131"/>
                  </a:lnTo>
                  <a:lnTo>
                    <a:pt x="2359819" y="314325"/>
                  </a:lnTo>
                  <a:lnTo>
                    <a:pt x="2338388" y="361950"/>
                  </a:lnTo>
                  <a:lnTo>
                    <a:pt x="2252663" y="442913"/>
                  </a:lnTo>
                  <a:lnTo>
                    <a:pt x="1988344" y="316706"/>
                  </a:lnTo>
                  <a:lnTo>
                    <a:pt x="1974056" y="285750"/>
                  </a:lnTo>
                  <a:lnTo>
                    <a:pt x="1962150" y="266700"/>
                  </a:lnTo>
                  <a:lnTo>
                    <a:pt x="1933575" y="245269"/>
                  </a:lnTo>
                  <a:lnTo>
                    <a:pt x="1883569" y="219075"/>
                  </a:lnTo>
                  <a:lnTo>
                    <a:pt x="1864519" y="216694"/>
                  </a:lnTo>
                  <a:lnTo>
                    <a:pt x="1435894" y="326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EE9CBB04-7DD5-4B51-A58B-2C34F202E20A}"/>
                </a:ext>
              </a:extLst>
            </p:cNvPr>
            <p:cNvSpPr/>
            <p:nvPr/>
          </p:nvSpPr>
          <p:spPr>
            <a:xfrm rot="16200000">
              <a:off x="4433888" y="3948112"/>
              <a:ext cx="2476500" cy="415925"/>
            </a:xfrm>
            <a:custGeom>
              <a:avLst/>
              <a:gdLst>
                <a:gd name="connsiteX0" fmla="*/ 1007269 w 2476500"/>
                <a:gd name="connsiteY0" fmla="*/ 397669 h 416719"/>
                <a:gd name="connsiteX1" fmla="*/ 392907 w 2476500"/>
                <a:gd name="connsiteY1" fmla="*/ 416719 h 416719"/>
                <a:gd name="connsiteX2" fmla="*/ 204788 w 2476500"/>
                <a:gd name="connsiteY2" fmla="*/ 414337 h 416719"/>
                <a:gd name="connsiteX3" fmla="*/ 116682 w 2476500"/>
                <a:gd name="connsiteY3" fmla="*/ 409575 h 416719"/>
                <a:gd name="connsiteX4" fmla="*/ 59532 w 2476500"/>
                <a:gd name="connsiteY4" fmla="*/ 397669 h 416719"/>
                <a:gd name="connsiteX5" fmla="*/ 35719 w 2476500"/>
                <a:gd name="connsiteY5" fmla="*/ 390525 h 416719"/>
                <a:gd name="connsiteX6" fmla="*/ 14288 w 2476500"/>
                <a:gd name="connsiteY6" fmla="*/ 373856 h 416719"/>
                <a:gd name="connsiteX7" fmla="*/ 0 w 2476500"/>
                <a:gd name="connsiteY7" fmla="*/ 352425 h 416719"/>
                <a:gd name="connsiteX8" fmla="*/ 2382 w 2476500"/>
                <a:gd name="connsiteY8" fmla="*/ 314325 h 416719"/>
                <a:gd name="connsiteX9" fmla="*/ 21432 w 2476500"/>
                <a:gd name="connsiteY9" fmla="*/ 278606 h 416719"/>
                <a:gd name="connsiteX10" fmla="*/ 57150 w 2476500"/>
                <a:gd name="connsiteY10" fmla="*/ 240506 h 416719"/>
                <a:gd name="connsiteX11" fmla="*/ 116682 w 2476500"/>
                <a:gd name="connsiteY11" fmla="*/ 195262 h 416719"/>
                <a:gd name="connsiteX12" fmla="*/ 183357 w 2476500"/>
                <a:gd name="connsiteY12" fmla="*/ 164306 h 416719"/>
                <a:gd name="connsiteX13" fmla="*/ 247650 w 2476500"/>
                <a:gd name="connsiteY13" fmla="*/ 147637 h 416719"/>
                <a:gd name="connsiteX14" fmla="*/ 414338 w 2476500"/>
                <a:gd name="connsiteY14" fmla="*/ 147637 h 416719"/>
                <a:gd name="connsiteX15" fmla="*/ 952500 w 2476500"/>
                <a:gd name="connsiteY15" fmla="*/ 140494 h 416719"/>
                <a:gd name="connsiteX16" fmla="*/ 1469232 w 2476500"/>
                <a:gd name="connsiteY16" fmla="*/ 133350 h 416719"/>
                <a:gd name="connsiteX17" fmla="*/ 1959769 w 2476500"/>
                <a:gd name="connsiteY17" fmla="*/ 126206 h 416719"/>
                <a:gd name="connsiteX18" fmla="*/ 2057400 w 2476500"/>
                <a:gd name="connsiteY18" fmla="*/ 121444 h 416719"/>
                <a:gd name="connsiteX19" fmla="*/ 2112169 w 2476500"/>
                <a:gd name="connsiteY19" fmla="*/ 114300 h 416719"/>
                <a:gd name="connsiteX20" fmla="*/ 2197894 w 2476500"/>
                <a:gd name="connsiteY20" fmla="*/ 100012 h 416719"/>
                <a:gd name="connsiteX21" fmla="*/ 2257425 w 2476500"/>
                <a:gd name="connsiteY21" fmla="*/ 88106 h 416719"/>
                <a:gd name="connsiteX22" fmla="*/ 2352675 w 2476500"/>
                <a:gd name="connsiteY22" fmla="*/ 59531 h 416719"/>
                <a:gd name="connsiteX23" fmla="*/ 2383632 w 2476500"/>
                <a:gd name="connsiteY23" fmla="*/ 33337 h 416719"/>
                <a:gd name="connsiteX24" fmla="*/ 2414588 w 2476500"/>
                <a:gd name="connsiteY24" fmla="*/ 11906 h 416719"/>
                <a:gd name="connsiteX25" fmla="*/ 2440782 w 2476500"/>
                <a:gd name="connsiteY25" fmla="*/ 0 h 416719"/>
                <a:gd name="connsiteX26" fmla="*/ 2455069 w 2476500"/>
                <a:gd name="connsiteY26" fmla="*/ 0 h 416719"/>
                <a:gd name="connsiteX27" fmla="*/ 2469357 w 2476500"/>
                <a:gd name="connsiteY27" fmla="*/ 4762 h 416719"/>
                <a:gd name="connsiteX28" fmla="*/ 2476500 w 2476500"/>
                <a:gd name="connsiteY28" fmla="*/ 16669 h 416719"/>
                <a:gd name="connsiteX29" fmla="*/ 2474119 w 2476500"/>
                <a:gd name="connsiteY29" fmla="*/ 54769 h 416719"/>
                <a:gd name="connsiteX30" fmla="*/ 2450307 w 2476500"/>
                <a:gd name="connsiteY30" fmla="*/ 126206 h 416719"/>
                <a:gd name="connsiteX31" fmla="*/ 2405063 w 2476500"/>
                <a:gd name="connsiteY31" fmla="*/ 223837 h 416719"/>
                <a:gd name="connsiteX32" fmla="*/ 2302669 w 2476500"/>
                <a:gd name="connsiteY32" fmla="*/ 373856 h 416719"/>
                <a:gd name="connsiteX33" fmla="*/ 2095500 w 2476500"/>
                <a:gd name="connsiteY33" fmla="*/ 373856 h 416719"/>
                <a:gd name="connsiteX34" fmla="*/ 1774032 w 2476500"/>
                <a:gd name="connsiteY34" fmla="*/ 376237 h 416719"/>
                <a:gd name="connsiteX35" fmla="*/ 1007269 w 2476500"/>
                <a:gd name="connsiteY35" fmla="*/ 397669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76500" h="416719">
                  <a:moveTo>
                    <a:pt x="1007269" y="397669"/>
                  </a:moveTo>
                  <a:lnTo>
                    <a:pt x="392907" y="416719"/>
                  </a:lnTo>
                  <a:lnTo>
                    <a:pt x="204788" y="414337"/>
                  </a:lnTo>
                  <a:lnTo>
                    <a:pt x="116682" y="409575"/>
                  </a:lnTo>
                  <a:lnTo>
                    <a:pt x="59532" y="397669"/>
                  </a:lnTo>
                  <a:lnTo>
                    <a:pt x="35719" y="390525"/>
                  </a:lnTo>
                  <a:lnTo>
                    <a:pt x="14288" y="373856"/>
                  </a:lnTo>
                  <a:lnTo>
                    <a:pt x="0" y="352425"/>
                  </a:lnTo>
                  <a:lnTo>
                    <a:pt x="2382" y="314325"/>
                  </a:lnTo>
                  <a:lnTo>
                    <a:pt x="21432" y="278606"/>
                  </a:lnTo>
                  <a:lnTo>
                    <a:pt x="57150" y="240506"/>
                  </a:lnTo>
                  <a:lnTo>
                    <a:pt x="116682" y="195262"/>
                  </a:lnTo>
                  <a:lnTo>
                    <a:pt x="183357" y="164306"/>
                  </a:lnTo>
                  <a:lnTo>
                    <a:pt x="247650" y="147637"/>
                  </a:lnTo>
                  <a:lnTo>
                    <a:pt x="414338" y="147637"/>
                  </a:lnTo>
                  <a:lnTo>
                    <a:pt x="952500" y="140494"/>
                  </a:lnTo>
                  <a:lnTo>
                    <a:pt x="1469232" y="133350"/>
                  </a:lnTo>
                  <a:lnTo>
                    <a:pt x="1959769" y="126206"/>
                  </a:lnTo>
                  <a:lnTo>
                    <a:pt x="2057400" y="121444"/>
                  </a:lnTo>
                  <a:lnTo>
                    <a:pt x="2112169" y="114300"/>
                  </a:lnTo>
                  <a:lnTo>
                    <a:pt x="2197894" y="100012"/>
                  </a:lnTo>
                  <a:lnTo>
                    <a:pt x="2257425" y="88106"/>
                  </a:lnTo>
                  <a:lnTo>
                    <a:pt x="2352675" y="59531"/>
                  </a:lnTo>
                  <a:lnTo>
                    <a:pt x="2383632" y="33337"/>
                  </a:lnTo>
                  <a:lnTo>
                    <a:pt x="2414588" y="11906"/>
                  </a:lnTo>
                  <a:lnTo>
                    <a:pt x="2440782" y="0"/>
                  </a:lnTo>
                  <a:lnTo>
                    <a:pt x="2455069" y="0"/>
                  </a:lnTo>
                  <a:lnTo>
                    <a:pt x="2469357" y="4762"/>
                  </a:lnTo>
                  <a:lnTo>
                    <a:pt x="2476500" y="16669"/>
                  </a:lnTo>
                  <a:lnTo>
                    <a:pt x="2474119" y="54769"/>
                  </a:lnTo>
                  <a:lnTo>
                    <a:pt x="2450307" y="126206"/>
                  </a:lnTo>
                  <a:lnTo>
                    <a:pt x="2405063" y="223837"/>
                  </a:lnTo>
                  <a:lnTo>
                    <a:pt x="2302669" y="373856"/>
                  </a:lnTo>
                  <a:lnTo>
                    <a:pt x="2095500" y="373856"/>
                  </a:lnTo>
                  <a:lnTo>
                    <a:pt x="1774032" y="376237"/>
                  </a:lnTo>
                  <a:lnTo>
                    <a:pt x="1007269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1A50ACE7-2CDF-48F6-ADD8-67EE50FD7BE8}"/>
                </a:ext>
              </a:extLst>
            </p:cNvPr>
            <p:cNvSpPr/>
            <p:nvPr/>
          </p:nvSpPr>
          <p:spPr>
            <a:xfrm rot="16200000">
              <a:off x="3229769" y="3704431"/>
              <a:ext cx="2763838" cy="1285875"/>
            </a:xfrm>
            <a:custGeom>
              <a:avLst/>
              <a:gdLst>
                <a:gd name="connsiteX0" fmla="*/ 1040606 w 2764631"/>
                <a:gd name="connsiteY0" fmla="*/ 807244 h 1285875"/>
                <a:gd name="connsiteX1" fmla="*/ 771525 w 2764631"/>
                <a:gd name="connsiteY1" fmla="*/ 700087 h 1285875"/>
                <a:gd name="connsiteX2" fmla="*/ 473869 w 2764631"/>
                <a:gd name="connsiteY2" fmla="*/ 550069 h 1285875"/>
                <a:gd name="connsiteX3" fmla="*/ 200025 w 2764631"/>
                <a:gd name="connsiteY3" fmla="*/ 390525 h 1285875"/>
                <a:gd name="connsiteX4" fmla="*/ 107156 w 2764631"/>
                <a:gd name="connsiteY4" fmla="*/ 328612 h 1285875"/>
                <a:gd name="connsiteX5" fmla="*/ 59531 w 2764631"/>
                <a:gd name="connsiteY5" fmla="*/ 290512 h 1285875"/>
                <a:gd name="connsiteX6" fmla="*/ 35719 w 2764631"/>
                <a:gd name="connsiteY6" fmla="*/ 273844 h 1285875"/>
                <a:gd name="connsiteX7" fmla="*/ 11906 w 2764631"/>
                <a:gd name="connsiteY7" fmla="*/ 245269 h 1285875"/>
                <a:gd name="connsiteX8" fmla="*/ 0 w 2764631"/>
                <a:gd name="connsiteY8" fmla="*/ 221456 h 1285875"/>
                <a:gd name="connsiteX9" fmla="*/ 0 w 2764631"/>
                <a:gd name="connsiteY9" fmla="*/ 202406 h 1285875"/>
                <a:gd name="connsiteX10" fmla="*/ 7144 w 2764631"/>
                <a:gd name="connsiteY10" fmla="*/ 173831 h 1285875"/>
                <a:gd name="connsiteX11" fmla="*/ 26194 w 2764631"/>
                <a:gd name="connsiteY11" fmla="*/ 157162 h 1285875"/>
                <a:gd name="connsiteX12" fmla="*/ 107156 w 2764631"/>
                <a:gd name="connsiteY12" fmla="*/ 104775 h 1285875"/>
                <a:gd name="connsiteX13" fmla="*/ 185738 w 2764631"/>
                <a:gd name="connsiteY13" fmla="*/ 57150 h 1285875"/>
                <a:gd name="connsiteX14" fmla="*/ 273844 w 2764631"/>
                <a:gd name="connsiteY14" fmla="*/ 0 h 1285875"/>
                <a:gd name="connsiteX15" fmla="*/ 631031 w 2764631"/>
                <a:gd name="connsiteY15" fmla="*/ 304800 h 1285875"/>
                <a:gd name="connsiteX16" fmla="*/ 750094 w 2764631"/>
                <a:gd name="connsiteY16" fmla="*/ 388144 h 1285875"/>
                <a:gd name="connsiteX17" fmla="*/ 921544 w 2764631"/>
                <a:gd name="connsiteY17" fmla="*/ 476250 h 1285875"/>
                <a:gd name="connsiteX18" fmla="*/ 1092994 w 2764631"/>
                <a:gd name="connsiteY18" fmla="*/ 554831 h 1285875"/>
                <a:gd name="connsiteX19" fmla="*/ 1326356 w 2764631"/>
                <a:gd name="connsiteY19" fmla="*/ 640556 h 1285875"/>
                <a:gd name="connsiteX20" fmla="*/ 1545431 w 2764631"/>
                <a:gd name="connsiteY20" fmla="*/ 709612 h 1285875"/>
                <a:gd name="connsiteX21" fmla="*/ 1831181 w 2764631"/>
                <a:gd name="connsiteY21" fmla="*/ 781050 h 1285875"/>
                <a:gd name="connsiteX22" fmla="*/ 2207419 w 2764631"/>
                <a:gd name="connsiteY22" fmla="*/ 862012 h 1285875"/>
                <a:gd name="connsiteX23" fmla="*/ 2502694 w 2764631"/>
                <a:gd name="connsiteY23" fmla="*/ 921544 h 1285875"/>
                <a:gd name="connsiteX24" fmla="*/ 2764631 w 2764631"/>
                <a:gd name="connsiteY24" fmla="*/ 964406 h 1285875"/>
                <a:gd name="connsiteX25" fmla="*/ 2645569 w 2764631"/>
                <a:gd name="connsiteY25" fmla="*/ 1285875 h 1285875"/>
                <a:gd name="connsiteX26" fmla="*/ 2574131 w 2764631"/>
                <a:gd name="connsiteY26" fmla="*/ 1221581 h 1285875"/>
                <a:gd name="connsiteX27" fmla="*/ 2445544 w 2764631"/>
                <a:gd name="connsiteY27" fmla="*/ 1193006 h 1285875"/>
                <a:gd name="connsiteX28" fmla="*/ 2088356 w 2764631"/>
                <a:gd name="connsiteY28" fmla="*/ 1116806 h 1285875"/>
                <a:gd name="connsiteX29" fmla="*/ 1764506 w 2764631"/>
                <a:gd name="connsiteY29" fmla="*/ 1038225 h 1285875"/>
                <a:gd name="connsiteX30" fmla="*/ 1538288 w 2764631"/>
                <a:gd name="connsiteY30" fmla="*/ 978694 h 1285875"/>
                <a:gd name="connsiteX31" fmla="*/ 1333500 w 2764631"/>
                <a:gd name="connsiteY31" fmla="*/ 919162 h 1285875"/>
                <a:gd name="connsiteX32" fmla="*/ 1040606 w 2764631"/>
                <a:gd name="connsiteY32" fmla="*/ 80724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631" h="1285875">
                  <a:moveTo>
                    <a:pt x="1040606" y="807244"/>
                  </a:moveTo>
                  <a:lnTo>
                    <a:pt x="771525" y="700087"/>
                  </a:lnTo>
                  <a:lnTo>
                    <a:pt x="473869" y="550069"/>
                  </a:lnTo>
                  <a:lnTo>
                    <a:pt x="200025" y="390525"/>
                  </a:lnTo>
                  <a:lnTo>
                    <a:pt x="107156" y="328612"/>
                  </a:lnTo>
                  <a:lnTo>
                    <a:pt x="59531" y="290512"/>
                  </a:lnTo>
                  <a:lnTo>
                    <a:pt x="35719" y="273844"/>
                  </a:lnTo>
                  <a:lnTo>
                    <a:pt x="11906" y="245269"/>
                  </a:lnTo>
                  <a:lnTo>
                    <a:pt x="0" y="221456"/>
                  </a:lnTo>
                  <a:lnTo>
                    <a:pt x="0" y="202406"/>
                  </a:lnTo>
                  <a:lnTo>
                    <a:pt x="7144" y="173831"/>
                  </a:lnTo>
                  <a:lnTo>
                    <a:pt x="26194" y="157162"/>
                  </a:lnTo>
                  <a:lnTo>
                    <a:pt x="107156" y="104775"/>
                  </a:lnTo>
                  <a:lnTo>
                    <a:pt x="185738" y="57150"/>
                  </a:lnTo>
                  <a:lnTo>
                    <a:pt x="273844" y="0"/>
                  </a:lnTo>
                  <a:lnTo>
                    <a:pt x="631031" y="304800"/>
                  </a:lnTo>
                  <a:lnTo>
                    <a:pt x="750094" y="388144"/>
                  </a:lnTo>
                  <a:lnTo>
                    <a:pt x="921544" y="476250"/>
                  </a:lnTo>
                  <a:lnTo>
                    <a:pt x="1092994" y="554831"/>
                  </a:lnTo>
                  <a:lnTo>
                    <a:pt x="1326356" y="640556"/>
                  </a:lnTo>
                  <a:lnTo>
                    <a:pt x="1545431" y="709612"/>
                  </a:lnTo>
                  <a:lnTo>
                    <a:pt x="1831181" y="781050"/>
                  </a:lnTo>
                  <a:lnTo>
                    <a:pt x="2207419" y="862012"/>
                  </a:lnTo>
                  <a:lnTo>
                    <a:pt x="2502694" y="921544"/>
                  </a:lnTo>
                  <a:lnTo>
                    <a:pt x="2764631" y="964406"/>
                  </a:lnTo>
                  <a:lnTo>
                    <a:pt x="2645569" y="1285875"/>
                  </a:lnTo>
                  <a:lnTo>
                    <a:pt x="2574131" y="1221581"/>
                  </a:lnTo>
                  <a:lnTo>
                    <a:pt x="2445544" y="1193006"/>
                  </a:lnTo>
                  <a:lnTo>
                    <a:pt x="2088356" y="1116806"/>
                  </a:lnTo>
                  <a:lnTo>
                    <a:pt x="1764506" y="1038225"/>
                  </a:lnTo>
                  <a:lnTo>
                    <a:pt x="1538288" y="978694"/>
                  </a:lnTo>
                  <a:lnTo>
                    <a:pt x="1333500" y="919162"/>
                  </a:lnTo>
                  <a:lnTo>
                    <a:pt x="1040606" y="8072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CCCC6B82-BC6C-4127-BC7E-2F85F4439C89}"/>
                </a:ext>
              </a:extLst>
            </p:cNvPr>
            <p:cNvSpPr/>
            <p:nvPr/>
          </p:nvSpPr>
          <p:spPr>
            <a:xfrm>
              <a:off x="3538538" y="5038725"/>
              <a:ext cx="739775" cy="471488"/>
            </a:xfrm>
            <a:custGeom>
              <a:avLst/>
              <a:gdLst>
                <a:gd name="connsiteX0" fmla="*/ 280987 w 740568"/>
                <a:gd name="connsiteY0" fmla="*/ 111919 h 471488"/>
                <a:gd name="connsiteX1" fmla="*/ 409575 w 740568"/>
                <a:gd name="connsiteY1" fmla="*/ 152400 h 471488"/>
                <a:gd name="connsiteX2" fmla="*/ 478631 w 740568"/>
                <a:gd name="connsiteY2" fmla="*/ 166688 h 471488"/>
                <a:gd name="connsiteX3" fmla="*/ 531018 w 740568"/>
                <a:gd name="connsiteY3" fmla="*/ 171450 h 471488"/>
                <a:gd name="connsiteX4" fmla="*/ 561975 w 740568"/>
                <a:gd name="connsiteY4" fmla="*/ 171450 h 471488"/>
                <a:gd name="connsiteX5" fmla="*/ 595312 w 740568"/>
                <a:gd name="connsiteY5" fmla="*/ 166688 h 471488"/>
                <a:gd name="connsiteX6" fmla="*/ 623887 w 740568"/>
                <a:gd name="connsiteY6" fmla="*/ 157163 h 471488"/>
                <a:gd name="connsiteX7" fmla="*/ 740568 w 740568"/>
                <a:gd name="connsiteY7" fmla="*/ 90488 h 471488"/>
                <a:gd name="connsiteX8" fmla="*/ 466725 w 740568"/>
                <a:gd name="connsiteY8" fmla="*/ 471488 h 471488"/>
                <a:gd name="connsiteX9" fmla="*/ 421481 w 740568"/>
                <a:gd name="connsiteY9" fmla="*/ 407194 h 471488"/>
                <a:gd name="connsiteX10" fmla="*/ 388143 w 740568"/>
                <a:gd name="connsiteY10" fmla="*/ 361950 h 471488"/>
                <a:gd name="connsiteX11" fmla="*/ 326231 w 740568"/>
                <a:gd name="connsiteY11" fmla="*/ 302419 h 471488"/>
                <a:gd name="connsiteX12" fmla="*/ 264318 w 740568"/>
                <a:gd name="connsiteY12" fmla="*/ 247650 h 471488"/>
                <a:gd name="connsiteX13" fmla="*/ 183356 w 740568"/>
                <a:gd name="connsiteY13" fmla="*/ 190500 h 471488"/>
                <a:gd name="connsiteX14" fmla="*/ 111918 w 740568"/>
                <a:gd name="connsiteY14" fmla="*/ 130969 h 471488"/>
                <a:gd name="connsiteX15" fmla="*/ 42862 w 740568"/>
                <a:gd name="connsiteY15" fmla="*/ 80963 h 471488"/>
                <a:gd name="connsiteX16" fmla="*/ 21431 w 740568"/>
                <a:gd name="connsiteY16" fmla="*/ 69056 h 471488"/>
                <a:gd name="connsiteX17" fmla="*/ 9525 w 740568"/>
                <a:gd name="connsiteY17" fmla="*/ 54769 h 471488"/>
                <a:gd name="connsiteX18" fmla="*/ 0 w 740568"/>
                <a:gd name="connsiteY18" fmla="*/ 28575 h 471488"/>
                <a:gd name="connsiteX19" fmla="*/ 2381 w 740568"/>
                <a:gd name="connsiteY19" fmla="*/ 11906 h 471488"/>
                <a:gd name="connsiteX20" fmla="*/ 14287 w 740568"/>
                <a:gd name="connsiteY20" fmla="*/ 0 h 471488"/>
                <a:gd name="connsiteX21" fmla="*/ 38100 w 740568"/>
                <a:gd name="connsiteY21" fmla="*/ 0 h 471488"/>
                <a:gd name="connsiteX22" fmla="*/ 280987 w 740568"/>
                <a:gd name="connsiteY22" fmla="*/ 111919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471488">
                  <a:moveTo>
                    <a:pt x="280987" y="111919"/>
                  </a:moveTo>
                  <a:lnTo>
                    <a:pt x="409575" y="152400"/>
                  </a:lnTo>
                  <a:lnTo>
                    <a:pt x="478631" y="166688"/>
                  </a:lnTo>
                  <a:lnTo>
                    <a:pt x="531018" y="171450"/>
                  </a:lnTo>
                  <a:lnTo>
                    <a:pt x="561975" y="171450"/>
                  </a:lnTo>
                  <a:lnTo>
                    <a:pt x="595312" y="166688"/>
                  </a:lnTo>
                  <a:lnTo>
                    <a:pt x="623887" y="157163"/>
                  </a:lnTo>
                  <a:lnTo>
                    <a:pt x="740568" y="90488"/>
                  </a:lnTo>
                  <a:lnTo>
                    <a:pt x="466725" y="471488"/>
                  </a:lnTo>
                  <a:lnTo>
                    <a:pt x="421481" y="407194"/>
                  </a:lnTo>
                  <a:lnTo>
                    <a:pt x="388143" y="361950"/>
                  </a:lnTo>
                  <a:lnTo>
                    <a:pt x="326231" y="302419"/>
                  </a:lnTo>
                  <a:lnTo>
                    <a:pt x="264318" y="247650"/>
                  </a:lnTo>
                  <a:lnTo>
                    <a:pt x="183356" y="190500"/>
                  </a:lnTo>
                  <a:lnTo>
                    <a:pt x="111918" y="130969"/>
                  </a:lnTo>
                  <a:lnTo>
                    <a:pt x="42862" y="80963"/>
                  </a:lnTo>
                  <a:lnTo>
                    <a:pt x="21431" y="6905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7" y="0"/>
                  </a:lnTo>
                  <a:lnTo>
                    <a:pt x="38100" y="0"/>
                  </a:lnTo>
                  <a:lnTo>
                    <a:pt x="280987" y="111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8DFA327B-AEF6-460A-B2C8-DA5A905E1249}"/>
                </a:ext>
              </a:extLst>
            </p:cNvPr>
            <p:cNvSpPr/>
            <p:nvPr/>
          </p:nvSpPr>
          <p:spPr>
            <a:xfrm rot="16200000">
              <a:off x="1698625" y="2828926"/>
              <a:ext cx="3768725" cy="1651000"/>
            </a:xfrm>
            <a:custGeom>
              <a:avLst/>
              <a:gdLst>
                <a:gd name="connsiteX0" fmla="*/ 1524000 w 3768725"/>
                <a:gd name="connsiteY0" fmla="*/ 1089025 h 1651000"/>
                <a:gd name="connsiteX1" fmla="*/ 1301750 w 3768725"/>
                <a:gd name="connsiteY1" fmla="*/ 984250 h 1651000"/>
                <a:gd name="connsiteX2" fmla="*/ 1108075 w 3768725"/>
                <a:gd name="connsiteY2" fmla="*/ 885825 h 1651000"/>
                <a:gd name="connsiteX3" fmla="*/ 857250 w 3768725"/>
                <a:gd name="connsiteY3" fmla="*/ 742950 h 1651000"/>
                <a:gd name="connsiteX4" fmla="*/ 638175 w 3768725"/>
                <a:gd name="connsiteY4" fmla="*/ 596900 h 1651000"/>
                <a:gd name="connsiteX5" fmla="*/ 393700 w 3768725"/>
                <a:gd name="connsiteY5" fmla="*/ 419100 h 1651000"/>
                <a:gd name="connsiteX6" fmla="*/ 219075 w 3768725"/>
                <a:gd name="connsiteY6" fmla="*/ 269875 h 1651000"/>
                <a:gd name="connsiteX7" fmla="*/ 82550 w 3768725"/>
                <a:gd name="connsiteY7" fmla="*/ 142875 h 1651000"/>
                <a:gd name="connsiteX8" fmla="*/ 12700 w 3768725"/>
                <a:gd name="connsiteY8" fmla="*/ 66675 h 1651000"/>
                <a:gd name="connsiteX9" fmla="*/ 0 w 3768725"/>
                <a:gd name="connsiteY9" fmla="*/ 41275 h 1651000"/>
                <a:gd name="connsiteX10" fmla="*/ 0 w 3768725"/>
                <a:gd name="connsiteY10" fmla="*/ 25400 h 1651000"/>
                <a:gd name="connsiteX11" fmla="*/ 3175 w 3768725"/>
                <a:gd name="connsiteY11" fmla="*/ 6350 h 1651000"/>
                <a:gd name="connsiteX12" fmla="*/ 19050 w 3768725"/>
                <a:gd name="connsiteY12" fmla="*/ 0 h 1651000"/>
                <a:gd name="connsiteX13" fmla="*/ 60325 w 3768725"/>
                <a:gd name="connsiteY13" fmla="*/ 15875 h 1651000"/>
                <a:gd name="connsiteX14" fmla="*/ 171450 w 3768725"/>
                <a:gd name="connsiteY14" fmla="*/ 98425 h 1651000"/>
                <a:gd name="connsiteX15" fmla="*/ 323850 w 3768725"/>
                <a:gd name="connsiteY15" fmla="*/ 209550 h 1651000"/>
                <a:gd name="connsiteX16" fmla="*/ 498475 w 3768725"/>
                <a:gd name="connsiteY16" fmla="*/ 327025 h 1651000"/>
                <a:gd name="connsiteX17" fmla="*/ 650875 w 3768725"/>
                <a:gd name="connsiteY17" fmla="*/ 428625 h 1651000"/>
                <a:gd name="connsiteX18" fmla="*/ 866775 w 3768725"/>
                <a:gd name="connsiteY18" fmla="*/ 561975 h 1651000"/>
                <a:gd name="connsiteX19" fmla="*/ 1181100 w 3768725"/>
                <a:gd name="connsiteY19" fmla="*/ 723900 h 1651000"/>
                <a:gd name="connsiteX20" fmla="*/ 1428750 w 3768725"/>
                <a:gd name="connsiteY20" fmla="*/ 828675 h 1651000"/>
                <a:gd name="connsiteX21" fmla="*/ 1704975 w 3768725"/>
                <a:gd name="connsiteY21" fmla="*/ 936625 h 1651000"/>
                <a:gd name="connsiteX22" fmla="*/ 1987550 w 3768725"/>
                <a:gd name="connsiteY22" fmla="*/ 1031875 h 1651000"/>
                <a:gd name="connsiteX23" fmla="*/ 2387600 w 3768725"/>
                <a:gd name="connsiteY23" fmla="*/ 1158875 h 1651000"/>
                <a:gd name="connsiteX24" fmla="*/ 2590800 w 3768725"/>
                <a:gd name="connsiteY24" fmla="*/ 1203325 h 1651000"/>
                <a:gd name="connsiteX25" fmla="*/ 2838450 w 3768725"/>
                <a:gd name="connsiteY25" fmla="*/ 1244600 h 1651000"/>
                <a:gd name="connsiteX26" fmla="*/ 3121025 w 3768725"/>
                <a:gd name="connsiteY26" fmla="*/ 1279525 h 1651000"/>
                <a:gd name="connsiteX27" fmla="*/ 3333750 w 3768725"/>
                <a:gd name="connsiteY27" fmla="*/ 1295400 h 1651000"/>
                <a:gd name="connsiteX28" fmla="*/ 3565525 w 3768725"/>
                <a:gd name="connsiteY28" fmla="*/ 1289050 h 1651000"/>
                <a:gd name="connsiteX29" fmla="*/ 3594100 w 3768725"/>
                <a:gd name="connsiteY29" fmla="*/ 1276350 h 1651000"/>
                <a:gd name="connsiteX30" fmla="*/ 3625850 w 3768725"/>
                <a:gd name="connsiteY30" fmla="*/ 1241425 h 1651000"/>
                <a:gd name="connsiteX31" fmla="*/ 3673475 w 3768725"/>
                <a:gd name="connsiteY31" fmla="*/ 1165225 h 1651000"/>
                <a:gd name="connsiteX32" fmla="*/ 3695700 w 3768725"/>
                <a:gd name="connsiteY32" fmla="*/ 1136650 h 1651000"/>
                <a:gd name="connsiteX33" fmla="*/ 3717925 w 3768725"/>
                <a:gd name="connsiteY33" fmla="*/ 1114425 h 1651000"/>
                <a:gd name="connsiteX34" fmla="*/ 3733800 w 3768725"/>
                <a:gd name="connsiteY34" fmla="*/ 1108075 h 1651000"/>
                <a:gd name="connsiteX35" fmla="*/ 3733800 w 3768725"/>
                <a:gd name="connsiteY35" fmla="*/ 1108075 h 1651000"/>
                <a:gd name="connsiteX36" fmla="*/ 3759200 w 3768725"/>
                <a:gd name="connsiteY36" fmla="*/ 1117600 h 1651000"/>
                <a:gd name="connsiteX37" fmla="*/ 3768725 w 3768725"/>
                <a:gd name="connsiteY37" fmla="*/ 1152525 h 1651000"/>
                <a:gd name="connsiteX38" fmla="*/ 3765550 w 3768725"/>
                <a:gd name="connsiteY38" fmla="*/ 1225550 h 1651000"/>
                <a:gd name="connsiteX39" fmla="*/ 3733800 w 3768725"/>
                <a:gd name="connsiteY39" fmla="*/ 1377950 h 1651000"/>
                <a:gd name="connsiteX40" fmla="*/ 3692525 w 3768725"/>
                <a:gd name="connsiteY40" fmla="*/ 1479550 h 1651000"/>
                <a:gd name="connsiteX41" fmla="*/ 3657600 w 3768725"/>
                <a:gd name="connsiteY41" fmla="*/ 1546225 h 1651000"/>
                <a:gd name="connsiteX42" fmla="*/ 3584575 w 3768725"/>
                <a:gd name="connsiteY42" fmla="*/ 1628775 h 1651000"/>
                <a:gd name="connsiteX43" fmla="*/ 3559175 w 3768725"/>
                <a:gd name="connsiteY43" fmla="*/ 1647825 h 1651000"/>
                <a:gd name="connsiteX44" fmla="*/ 3530600 w 3768725"/>
                <a:gd name="connsiteY44" fmla="*/ 1651000 h 1651000"/>
                <a:gd name="connsiteX45" fmla="*/ 3492500 w 3768725"/>
                <a:gd name="connsiteY45" fmla="*/ 1635125 h 1651000"/>
                <a:gd name="connsiteX46" fmla="*/ 3448050 w 3768725"/>
                <a:gd name="connsiteY46" fmla="*/ 1597025 h 1651000"/>
                <a:gd name="connsiteX47" fmla="*/ 3432175 w 3768725"/>
                <a:gd name="connsiteY47" fmla="*/ 1581150 h 1651000"/>
                <a:gd name="connsiteX48" fmla="*/ 3235325 w 3768725"/>
                <a:gd name="connsiteY48" fmla="*/ 1555750 h 1651000"/>
                <a:gd name="connsiteX49" fmla="*/ 3006725 w 3768725"/>
                <a:gd name="connsiteY49" fmla="*/ 1520825 h 1651000"/>
                <a:gd name="connsiteX50" fmla="*/ 2781300 w 3768725"/>
                <a:gd name="connsiteY50" fmla="*/ 1482725 h 1651000"/>
                <a:gd name="connsiteX51" fmla="*/ 2647950 w 3768725"/>
                <a:gd name="connsiteY51" fmla="*/ 1454150 h 1651000"/>
                <a:gd name="connsiteX52" fmla="*/ 2463800 w 3768725"/>
                <a:gd name="connsiteY52" fmla="*/ 1428750 h 1651000"/>
                <a:gd name="connsiteX53" fmla="*/ 2324100 w 3768725"/>
                <a:gd name="connsiteY53" fmla="*/ 1387475 h 1651000"/>
                <a:gd name="connsiteX54" fmla="*/ 1946275 w 3768725"/>
                <a:gd name="connsiteY54" fmla="*/ 1260475 h 1651000"/>
                <a:gd name="connsiteX55" fmla="*/ 1524000 w 3768725"/>
                <a:gd name="connsiteY55" fmla="*/ 1089025 h 165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68725" h="1651000">
                  <a:moveTo>
                    <a:pt x="1524000" y="1089025"/>
                  </a:moveTo>
                  <a:lnTo>
                    <a:pt x="1301750" y="984250"/>
                  </a:lnTo>
                  <a:lnTo>
                    <a:pt x="1108075" y="885825"/>
                  </a:lnTo>
                  <a:lnTo>
                    <a:pt x="857250" y="742950"/>
                  </a:lnTo>
                  <a:lnTo>
                    <a:pt x="638175" y="596900"/>
                  </a:lnTo>
                  <a:lnTo>
                    <a:pt x="393700" y="419100"/>
                  </a:lnTo>
                  <a:lnTo>
                    <a:pt x="219075" y="269875"/>
                  </a:lnTo>
                  <a:lnTo>
                    <a:pt x="82550" y="142875"/>
                  </a:lnTo>
                  <a:lnTo>
                    <a:pt x="12700" y="66675"/>
                  </a:lnTo>
                  <a:lnTo>
                    <a:pt x="0" y="412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60325" y="15875"/>
                  </a:lnTo>
                  <a:lnTo>
                    <a:pt x="171450" y="98425"/>
                  </a:lnTo>
                  <a:lnTo>
                    <a:pt x="323850" y="209550"/>
                  </a:lnTo>
                  <a:lnTo>
                    <a:pt x="498475" y="327025"/>
                  </a:lnTo>
                  <a:lnTo>
                    <a:pt x="650875" y="428625"/>
                  </a:lnTo>
                  <a:lnTo>
                    <a:pt x="866775" y="561975"/>
                  </a:lnTo>
                  <a:lnTo>
                    <a:pt x="1181100" y="723900"/>
                  </a:lnTo>
                  <a:lnTo>
                    <a:pt x="1428750" y="828675"/>
                  </a:lnTo>
                  <a:lnTo>
                    <a:pt x="1704975" y="936625"/>
                  </a:lnTo>
                  <a:lnTo>
                    <a:pt x="1987550" y="1031875"/>
                  </a:lnTo>
                  <a:lnTo>
                    <a:pt x="2387600" y="1158875"/>
                  </a:lnTo>
                  <a:lnTo>
                    <a:pt x="2590800" y="1203325"/>
                  </a:lnTo>
                  <a:lnTo>
                    <a:pt x="2838450" y="1244600"/>
                  </a:lnTo>
                  <a:lnTo>
                    <a:pt x="3121025" y="1279525"/>
                  </a:lnTo>
                  <a:lnTo>
                    <a:pt x="3333750" y="1295400"/>
                  </a:lnTo>
                  <a:lnTo>
                    <a:pt x="3565525" y="1289050"/>
                  </a:lnTo>
                  <a:lnTo>
                    <a:pt x="3594100" y="1276350"/>
                  </a:lnTo>
                  <a:lnTo>
                    <a:pt x="3625850" y="1241425"/>
                  </a:lnTo>
                  <a:lnTo>
                    <a:pt x="3673475" y="1165225"/>
                  </a:lnTo>
                  <a:lnTo>
                    <a:pt x="3695700" y="1136650"/>
                  </a:lnTo>
                  <a:lnTo>
                    <a:pt x="3717925" y="1114425"/>
                  </a:lnTo>
                  <a:lnTo>
                    <a:pt x="3733800" y="1108075"/>
                  </a:lnTo>
                  <a:lnTo>
                    <a:pt x="3733800" y="1108075"/>
                  </a:lnTo>
                  <a:lnTo>
                    <a:pt x="3759200" y="1117600"/>
                  </a:lnTo>
                  <a:lnTo>
                    <a:pt x="3768725" y="1152525"/>
                  </a:lnTo>
                  <a:lnTo>
                    <a:pt x="3765550" y="1225550"/>
                  </a:lnTo>
                  <a:lnTo>
                    <a:pt x="3733800" y="1377950"/>
                  </a:lnTo>
                  <a:lnTo>
                    <a:pt x="3692525" y="1479550"/>
                  </a:lnTo>
                  <a:lnTo>
                    <a:pt x="3657600" y="1546225"/>
                  </a:lnTo>
                  <a:lnTo>
                    <a:pt x="3584575" y="1628775"/>
                  </a:lnTo>
                  <a:lnTo>
                    <a:pt x="3559175" y="1647825"/>
                  </a:lnTo>
                  <a:lnTo>
                    <a:pt x="3530600" y="1651000"/>
                  </a:lnTo>
                  <a:lnTo>
                    <a:pt x="3492500" y="1635125"/>
                  </a:lnTo>
                  <a:lnTo>
                    <a:pt x="3448050" y="1597025"/>
                  </a:lnTo>
                  <a:lnTo>
                    <a:pt x="3432175" y="1581150"/>
                  </a:lnTo>
                  <a:lnTo>
                    <a:pt x="3235325" y="1555750"/>
                  </a:lnTo>
                  <a:lnTo>
                    <a:pt x="3006725" y="1520825"/>
                  </a:lnTo>
                  <a:lnTo>
                    <a:pt x="2781300" y="1482725"/>
                  </a:lnTo>
                  <a:lnTo>
                    <a:pt x="2647950" y="1454150"/>
                  </a:lnTo>
                  <a:lnTo>
                    <a:pt x="2463800" y="1428750"/>
                  </a:lnTo>
                  <a:lnTo>
                    <a:pt x="2324100" y="1387475"/>
                  </a:lnTo>
                  <a:lnTo>
                    <a:pt x="1946275" y="1260475"/>
                  </a:lnTo>
                  <a:lnTo>
                    <a:pt x="1524000" y="1089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481AF7B5-12E0-4D89-AAE4-39DDF019F377}"/>
                </a:ext>
              </a:extLst>
            </p:cNvPr>
            <p:cNvSpPr/>
            <p:nvPr/>
          </p:nvSpPr>
          <p:spPr>
            <a:xfrm rot="16200000">
              <a:off x="5530056" y="3045619"/>
              <a:ext cx="2043113" cy="1743075"/>
            </a:xfrm>
            <a:custGeom>
              <a:avLst/>
              <a:gdLst>
                <a:gd name="connsiteX0" fmla="*/ 835819 w 2231232"/>
                <a:gd name="connsiteY0" fmla="*/ 1545431 h 1743075"/>
                <a:gd name="connsiteX1" fmla="*/ 395288 w 2231232"/>
                <a:gd name="connsiteY1" fmla="*/ 1500187 h 1743075"/>
                <a:gd name="connsiteX2" fmla="*/ 273844 w 2231232"/>
                <a:gd name="connsiteY2" fmla="*/ 1485900 h 1743075"/>
                <a:gd name="connsiteX3" fmla="*/ 219075 w 2231232"/>
                <a:gd name="connsiteY3" fmla="*/ 1490662 h 1743075"/>
                <a:gd name="connsiteX4" fmla="*/ 173832 w 2231232"/>
                <a:gd name="connsiteY4" fmla="*/ 1502568 h 1743075"/>
                <a:gd name="connsiteX5" fmla="*/ 130969 w 2231232"/>
                <a:gd name="connsiteY5" fmla="*/ 1521618 h 1743075"/>
                <a:gd name="connsiteX6" fmla="*/ 104775 w 2231232"/>
                <a:gd name="connsiteY6" fmla="*/ 1540668 h 1743075"/>
                <a:gd name="connsiteX7" fmla="*/ 85725 w 2231232"/>
                <a:gd name="connsiteY7" fmla="*/ 1545431 h 1743075"/>
                <a:gd name="connsiteX8" fmla="*/ 61913 w 2231232"/>
                <a:gd name="connsiteY8" fmla="*/ 1540668 h 1743075"/>
                <a:gd name="connsiteX9" fmla="*/ 40482 w 2231232"/>
                <a:gd name="connsiteY9" fmla="*/ 1521618 h 1743075"/>
                <a:gd name="connsiteX10" fmla="*/ 26194 w 2231232"/>
                <a:gd name="connsiteY10" fmla="*/ 1502568 h 1743075"/>
                <a:gd name="connsiteX11" fmla="*/ 14288 w 2231232"/>
                <a:gd name="connsiteY11" fmla="*/ 1464468 h 1743075"/>
                <a:gd name="connsiteX12" fmla="*/ 0 w 2231232"/>
                <a:gd name="connsiteY12" fmla="*/ 1407318 h 1743075"/>
                <a:gd name="connsiteX13" fmla="*/ 28575 w 2231232"/>
                <a:gd name="connsiteY13" fmla="*/ 1252537 h 1743075"/>
                <a:gd name="connsiteX14" fmla="*/ 245269 w 2231232"/>
                <a:gd name="connsiteY14" fmla="*/ 1269206 h 1743075"/>
                <a:gd name="connsiteX15" fmla="*/ 752475 w 2231232"/>
                <a:gd name="connsiteY15" fmla="*/ 1307306 h 1743075"/>
                <a:gd name="connsiteX16" fmla="*/ 1454944 w 2231232"/>
                <a:gd name="connsiteY16" fmla="*/ 1357312 h 1743075"/>
                <a:gd name="connsiteX17" fmla="*/ 1754982 w 2231232"/>
                <a:gd name="connsiteY17" fmla="*/ 1376362 h 1743075"/>
                <a:gd name="connsiteX18" fmla="*/ 1821657 w 2231232"/>
                <a:gd name="connsiteY18" fmla="*/ 1381125 h 1743075"/>
                <a:gd name="connsiteX19" fmla="*/ 1859757 w 2231232"/>
                <a:gd name="connsiteY19" fmla="*/ 1376362 h 1743075"/>
                <a:gd name="connsiteX20" fmla="*/ 1902619 w 2231232"/>
                <a:gd name="connsiteY20" fmla="*/ 1364456 h 1743075"/>
                <a:gd name="connsiteX21" fmla="*/ 1938338 w 2231232"/>
                <a:gd name="connsiteY21" fmla="*/ 1345406 h 1743075"/>
                <a:gd name="connsiteX22" fmla="*/ 1974057 w 2231232"/>
                <a:gd name="connsiteY22" fmla="*/ 1316831 h 1743075"/>
                <a:gd name="connsiteX23" fmla="*/ 2002632 w 2231232"/>
                <a:gd name="connsiteY23" fmla="*/ 1262062 h 1743075"/>
                <a:gd name="connsiteX24" fmla="*/ 2014538 w 2231232"/>
                <a:gd name="connsiteY24" fmla="*/ 1216818 h 1743075"/>
                <a:gd name="connsiteX25" fmla="*/ 2009775 w 2231232"/>
                <a:gd name="connsiteY25" fmla="*/ 1145381 h 1743075"/>
                <a:gd name="connsiteX26" fmla="*/ 1962150 w 2231232"/>
                <a:gd name="connsiteY26" fmla="*/ 871537 h 1743075"/>
                <a:gd name="connsiteX27" fmla="*/ 1909763 w 2231232"/>
                <a:gd name="connsiteY27" fmla="*/ 573881 h 1743075"/>
                <a:gd name="connsiteX28" fmla="*/ 1819275 w 2231232"/>
                <a:gd name="connsiteY28" fmla="*/ 90487 h 1743075"/>
                <a:gd name="connsiteX29" fmla="*/ 2028825 w 2231232"/>
                <a:gd name="connsiteY29" fmla="*/ 0 h 1743075"/>
                <a:gd name="connsiteX30" fmla="*/ 2043113 w 2231232"/>
                <a:gd name="connsiteY30" fmla="*/ 214312 h 1743075"/>
                <a:gd name="connsiteX31" fmla="*/ 2081213 w 2231232"/>
                <a:gd name="connsiteY31" fmla="*/ 507206 h 1743075"/>
                <a:gd name="connsiteX32" fmla="*/ 2155032 w 2231232"/>
                <a:gd name="connsiteY32" fmla="*/ 981075 h 1743075"/>
                <a:gd name="connsiteX33" fmla="*/ 2193132 w 2231232"/>
                <a:gd name="connsiteY33" fmla="*/ 1183481 h 1743075"/>
                <a:gd name="connsiteX34" fmla="*/ 2209800 w 2231232"/>
                <a:gd name="connsiteY34" fmla="*/ 1214437 h 1743075"/>
                <a:gd name="connsiteX35" fmla="*/ 2219325 w 2231232"/>
                <a:gd name="connsiteY35" fmla="*/ 1238250 h 1743075"/>
                <a:gd name="connsiteX36" fmla="*/ 2231232 w 2231232"/>
                <a:gd name="connsiteY36" fmla="*/ 1300162 h 1743075"/>
                <a:gd name="connsiteX37" fmla="*/ 2228850 w 2231232"/>
                <a:gd name="connsiteY37" fmla="*/ 1362075 h 1743075"/>
                <a:gd name="connsiteX38" fmla="*/ 2216944 w 2231232"/>
                <a:gd name="connsiteY38" fmla="*/ 1407318 h 1743075"/>
                <a:gd name="connsiteX39" fmla="*/ 2188369 w 2231232"/>
                <a:gd name="connsiteY39" fmla="*/ 1462087 h 1743075"/>
                <a:gd name="connsiteX40" fmla="*/ 2114550 w 2231232"/>
                <a:gd name="connsiteY40" fmla="*/ 1564481 h 1743075"/>
                <a:gd name="connsiteX41" fmla="*/ 2019300 w 2231232"/>
                <a:gd name="connsiteY41" fmla="*/ 1683543 h 1743075"/>
                <a:gd name="connsiteX42" fmla="*/ 1955007 w 2231232"/>
                <a:gd name="connsiteY42" fmla="*/ 1743075 h 1743075"/>
                <a:gd name="connsiteX43" fmla="*/ 1919288 w 2231232"/>
                <a:gd name="connsiteY43" fmla="*/ 1740693 h 1743075"/>
                <a:gd name="connsiteX44" fmla="*/ 1876425 w 2231232"/>
                <a:gd name="connsiteY44" fmla="*/ 1728787 h 1743075"/>
                <a:gd name="connsiteX45" fmla="*/ 1845469 w 2231232"/>
                <a:gd name="connsiteY45" fmla="*/ 1714500 h 1743075"/>
                <a:gd name="connsiteX46" fmla="*/ 1812132 w 2231232"/>
                <a:gd name="connsiteY46" fmla="*/ 1690687 h 1743075"/>
                <a:gd name="connsiteX47" fmla="*/ 1769269 w 2231232"/>
                <a:gd name="connsiteY47" fmla="*/ 1654968 h 1743075"/>
                <a:gd name="connsiteX48" fmla="*/ 1752600 w 2231232"/>
                <a:gd name="connsiteY48" fmla="*/ 1645443 h 1743075"/>
                <a:gd name="connsiteX49" fmla="*/ 1464469 w 2231232"/>
                <a:gd name="connsiteY49" fmla="*/ 1614487 h 1743075"/>
                <a:gd name="connsiteX50" fmla="*/ 835819 w 2231232"/>
                <a:gd name="connsiteY50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14287 w 2216944"/>
                <a:gd name="connsiteY12" fmla="*/ 1252537 h 1743075"/>
                <a:gd name="connsiteX13" fmla="*/ 230981 w 2216944"/>
                <a:gd name="connsiteY13" fmla="*/ 1269206 h 1743075"/>
                <a:gd name="connsiteX14" fmla="*/ 738187 w 2216944"/>
                <a:gd name="connsiteY14" fmla="*/ 1307306 h 1743075"/>
                <a:gd name="connsiteX15" fmla="*/ 1440656 w 2216944"/>
                <a:gd name="connsiteY15" fmla="*/ 1357312 h 1743075"/>
                <a:gd name="connsiteX16" fmla="*/ 1740694 w 2216944"/>
                <a:gd name="connsiteY16" fmla="*/ 1376362 h 1743075"/>
                <a:gd name="connsiteX17" fmla="*/ 1807369 w 2216944"/>
                <a:gd name="connsiteY17" fmla="*/ 1381125 h 1743075"/>
                <a:gd name="connsiteX18" fmla="*/ 1845469 w 2216944"/>
                <a:gd name="connsiteY18" fmla="*/ 1376362 h 1743075"/>
                <a:gd name="connsiteX19" fmla="*/ 1888331 w 2216944"/>
                <a:gd name="connsiteY19" fmla="*/ 1364456 h 1743075"/>
                <a:gd name="connsiteX20" fmla="*/ 1924050 w 2216944"/>
                <a:gd name="connsiteY20" fmla="*/ 1345406 h 1743075"/>
                <a:gd name="connsiteX21" fmla="*/ 1959769 w 2216944"/>
                <a:gd name="connsiteY21" fmla="*/ 1316831 h 1743075"/>
                <a:gd name="connsiteX22" fmla="*/ 1988344 w 2216944"/>
                <a:gd name="connsiteY22" fmla="*/ 1262062 h 1743075"/>
                <a:gd name="connsiteX23" fmla="*/ 2000250 w 2216944"/>
                <a:gd name="connsiteY23" fmla="*/ 1216818 h 1743075"/>
                <a:gd name="connsiteX24" fmla="*/ 1995487 w 2216944"/>
                <a:gd name="connsiteY24" fmla="*/ 1145381 h 1743075"/>
                <a:gd name="connsiteX25" fmla="*/ 1947862 w 2216944"/>
                <a:gd name="connsiteY25" fmla="*/ 871537 h 1743075"/>
                <a:gd name="connsiteX26" fmla="*/ 1895475 w 2216944"/>
                <a:gd name="connsiteY26" fmla="*/ 573881 h 1743075"/>
                <a:gd name="connsiteX27" fmla="*/ 1804987 w 2216944"/>
                <a:gd name="connsiteY27" fmla="*/ 90487 h 1743075"/>
                <a:gd name="connsiteX28" fmla="*/ 2014537 w 2216944"/>
                <a:gd name="connsiteY28" fmla="*/ 0 h 1743075"/>
                <a:gd name="connsiteX29" fmla="*/ 2028825 w 2216944"/>
                <a:gd name="connsiteY29" fmla="*/ 214312 h 1743075"/>
                <a:gd name="connsiteX30" fmla="*/ 2066925 w 2216944"/>
                <a:gd name="connsiteY30" fmla="*/ 507206 h 1743075"/>
                <a:gd name="connsiteX31" fmla="*/ 2140744 w 2216944"/>
                <a:gd name="connsiteY31" fmla="*/ 981075 h 1743075"/>
                <a:gd name="connsiteX32" fmla="*/ 2178844 w 2216944"/>
                <a:gd name="connsiteY32" fmla="*/ 1183481 h 1743075"/>
                <a:gd name="connsiteX33" fmla="*/ 2195512 w 2216944"/>
                <a:gd name="connsiteY33" fmla="*/ 1214437 h 1743075"/>
                <a:gd name="connsiteX34" fmla="*/ 2205037 w 2216944"/>
                <a:gd name="connsiteY34" fmla="*/ 1238250 h 1743075"/>
                <a:gd name="connsiteX35" fmla="*/ 2216944 w 2216944"/>
                <a:gd name="connsiteY35" fmla="*/ 1300162 h 1743075"/>
                <a:gd name="connsiteX36" fmla="*/ 2214562 w 2216944"/>
                <a:gd name="connsiteY36" fmla="*/ 1362075 h 1743075"/>
                <a:gd name="connsiteX37" fmla="*/ 2202656 w 2216944"/>
                <a:gd name="connsiteY37" fmla="*/ 1407318 h 1743075"/>
                <a:gd name="connsiteX38" fmla="*/ 2174081 w 2216944"/>
                <a:gd name="connsiteY38" fmla="*/ 1462087 h 1743075"/>
                <a:gd name="connsiteX39" fmla="*/ 2100262 w 2216944"/>
                <a:gd name="connsiteY39" fmla="*/ 1564481 h 1743075"/>
                <a:gd name="connsiteX40" fmla="*/ 2005012 w 2216944"/>
                <a:gd name="connsiteY40" fmla="*/ 1683543 h 1743075"/>
                <a:gd name="connsiteX41" fmla="*/ 1940719 w 2216944"/>
                <a:gd name="connsiteY41" fmla="*/ 1743075 h 1743075"/>
                <a:gd name="connsiteX42" fmla="*/ 1905000 w 2216944"/>
                <a:gd name="connsiteY42" fmla="*/ 1740693 h 1743075"/>
                <a:gd name="connsiteX43" fmla="*/ 1862137 w 2216944"/>
                <a:gd name="connsiteY43" fmla="*/ 1728787 h 1743075"/>
                <a:gd name="connsiteX44" fmla="*/ 1831181 w 2216944"/>
                <a:gd name="connsiteY44" fmla="*/ 1714500 h 1743075"/>
                <a:gd name="connsiteX45" fmla="*/ 1797844 w 2216944"/>
                <a:gd name="connsiteY45" fmla="*/ 1690687 h 1743075"/>
                <a:gd name="connsiteX46" fmla="*/ 1754981 w 2216944"/>
                <a:gd name="connsiteY46" fmla="*/ 1654968 h 1743075"/>
                <a:gd name="connsiteX47" fmla="*/ 1738312 w 2216944"/>
                <a:gd name="connsiteY47" fmla="*/ 1645443 h 1743075"/>
                <a:gd name="connsiteX48" fmla="*/ 1450181 w 2216944"/>
                <a:gd name="connsiteY48" fmla="*/ 1614487 h 1743075"/>
                <a:gd name="connsiteX49" fmla="*/ 821531 w 2216944"/>
                <a:gd name="connsiteY49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230981 w 2216944"/>
                <a:gd name="connsiteY12" fmla="*/ 1269206 h 1743075"/>
                <a:gd name="connsiteX13" fmla="*/ 738187 w 2216944"/>
                <a:gd name="connsiteY13" fmla="*/ 1307306 h 1743075"/>
                <a:gd name="connsiteX14" fmla="*/ 1440656 w 2216944"/>
                <a:gd name="connsiteY14" fmla="*/ 1357312 h 1743075"/>
                <a:gd name="connsiteX15" fmla="*/ 1740694 w 2216944"/>
                <a:gd name="connsiteY15" fmla="*/ 1376362 h 1743075"/>
                <a:gd name="connsiteX16" fmla="*/ 1807369 w 2216944"/>
                <a:gd name="connsiteY16" fmla="*/ 1381125 h 1743075"/>
                <a:gd name="connsiteX17" fmla="*/ 1845469 w 2216944"/>
                <a:gd name="connsiteY17" fmla="*/ 1376362 h 1743075"/>
                <a:gd name="connsiteX18" fmla="*/ 1888331 w 2216944"/>
                <a:gd name="connsiteY18" fmla="*/ 1364456 h 1743075"/>
                <a:gd name="connsiteX19" fmla="*/ 1924050 w 2216944"/>
                <a:gd name="connsiteY19" fmla="*/ 1345406 h 1743075"/>
                <a:gd name="connsiteX20" fmla="*/ 1959769 w 2216944"/>
                <a:gd name="connsiteY20" fmla="*/ 1316831 h 1743075"/>
                <a:gd name="connsiteX21" fmla="*/ 1988344 w 2216944"/>
                <a:gd name="connsiteY21" fmla="*/ 1262062 h 1743075"/>
                <a:gd name="connsiteX22" fmla="*/ 2000250 w 2216944"/>
                <a:gd name="connsiteY22" fmla="*/ 1216818 h 1743075"/>
                <a:gd name="connsiteX23" fmla="*/ 1995487 w 2216944"/>
                <a:gd name="connsiteY23" fmla="*/ 1145381 h 1743075"/>
                <a:gd name="connsiteX24" fmla="*/ 1947862 w 2216944"/>
                <a:gd name="connsiteY24" fmla="*/ 871537 h 1743075"/>
                <a:gd name="connsiteX25" fmla="*/ 1895475 w 2216944"/>
                <a:gd name="connsiteY25" fmla="*/ 573881 h 1743075"/>
                <a:gd name="connsiteX26" fmla="*/ 1804987 w 2216944"/>
                <a:gd name="connsiteY26" fmla="*/ 90487 h 1743075"/>
                <a:gd name="connsiteX27" fmla="*/ 2014537 w 2216944"/>
                <a:gd name="connsiteY27" fmla="*/ 0 h 1743075"/>
                <a:gd name="connsiteX28" fmla="*/ 2028825 w 2216944"/>
                <a:gd name="connsiteY28" fmla="*/ 214312 h 1743075"/>
                <a:gd name="connsiteX29" fmla="*/ 2066925 w 2216944"/>
                <a:gd name="connsiteY29" fmla="*/ 507206 h 1743075"/>
                <a:gd name="connsiteX30" fmla="*/ 2140744 w 2216944"/>
                <a:gd name="connsiteY30" fmla="*/ 981075 h 1743075"/>
                <a:gd name="connsiteX31" fmla="*/ 2178844 w 2216944"/>
                <a:gd name="connsiteY31" fmla="*/ 1183481 h 1743075"/>
                <a:gd name="connsiteX32" fmla="*/ 2195512 w 2216944"/>
                <a:gd name="connsiteY32" fmla="*/ 1214437 h 1743075"/>
                <a:gd name="connsiteX33" fmla="*/ 2205037 w 2216944"/>
                <a:gd name="connsiteY33" fmla="*/ 1238250 h 1743075"/>
                <a:gd name="connsiteX34" fmla="*/ 2216944 w 2216944"/>
                <a:gd name="connsiteY34" fmla="*/ 1300162 h 1743075"/>
                <a:gd name="connsiteX35" fmla="*/ 2214562 w 2216944"/>
                <a:gd name="connsiteY35" fmla="*/ 1362075 h 1743075"/>
                <a:gd name="connsiteX36" fmla="*/ 2202656 w 2216944"/>
                <a:gd name="connsiteY36" fmla="*/ 1407318 h 1743075"/>
                <a:gd name="connsiteX37" fmla="*/ 2174081 w 2216944"/>
                <a:gd name="connsiteY37" fmla="*/ 1462087 h 1743075"/>
                <a:gd name="connsiteX38" fmla="*/ 2100262 w 2216944"/>
                <a:gd name="connsiteY38" fmla="*/ 1564481 h 1743075"/>
                <a:gd name="connsiteX39" fmla="*/ 2005012 w 2216944"/>
                <a:gd name="connsiteY39" fmla="*/ 1683543 h 1743075"/>
                <a:gd name="connsiteX40" fmla="*/ 1940719 w 2216944"/>
                <a:gd name="connsiteY40" fmla="*/ 1743075 h 1743075"/>
                <a:gd name="connsiteX41" fmla="*/ 1905000 w 2216944"/>
                <a:gd name="connsiteY41" fmla="*/ 1740693 h 1743075"/>
                <a:gd name="connsiteX42" fmla="*/ 1862137 w 2216944"/>
                <a:gd name="connsiteY42" fmla="*/ 1728787 h 1743075"/>
                <a:gd name="connsiteX43" fmla="*/ 1831181 w 2216944"/>
                <a:gd name="connsiteY43" fmla="*/ 1714500 h 1743075"/>
                <a:gd name="connsiteX44" fmla="*/ 1797844 w 2216944"/>
                <a:gd name="connsiteY44" fmla="*/ 1690687 h 1743075"/>
                <a:gd name="connsiteX45" fmla="*/ 1754981 w 2216944"/>
                <a:gd name="connsiteY45" fmla="*/ 1654968 h 1743075"/>
                <a:gd name="connsiteX46" fmla="*/ 1738312 w 2216944"/>
                <a:gd name="connsiteY46" fmla="*/ 1645443 h 1743075"/>
                <a:gd name="connsiteX47" fmla="*/ 1450181 w 2216944"/>
                <a:gd name="connsiteY47" fmla="*/ 1614487 h 1743075"/>
                <a:gd name="connsiteX48" fmla="*/ 821531 w 2216944"/>
                <a:gd name="connsiteY48" fmla="*/ 1545431 h 1743075"/>
                <a:gd name="connsiteX0" fmla="*/ 809625 w 2205038"/>
                <a:gd name="connsiteY0" fmla="*/ 1545431 h 1743075"/>
                <a:gd name="connsiteX1" fmla="*/ 369094 w 2205038"/>
                <a:gd name="connsiteY1" fmla="*/ 1500187 h 1743075"/>
                <a:gd name="connsiteX2" fmla="*/ 247650 w 2205038"/>
                <a:gd name="connsiteY2" fmla="*/ 1485900 h 1743075"/>
                <a:gd name="connsiteX3" fmla="*/ 192881 w 2205038"/>
                <a:gd name="connsiteY3" fmla="*/ 1490662 h 1743075"/>
                <a:gd name="connsiteX4" fmla="*/ 147638 w 2205038"/>
                <a:gd name="connsiteY4" fmla="*/ 1502568 h 1743075"/>
                <a:gd name="connsiteX5" fmla="*/ 104775 w 2205038"/>
                <a:gd name="connsiteY5" fmla="*/ 1521618 h 1743075"/>
                <a:gd name="connsiteX6" fmla="*/ 78581 w 2205038"/>
                <a:gd name="connsiteY6" fmla="*/ 1540668 h 1743075"/>
                <a:gd name="connsiteX7" fmla="*/ 59531 w 2205038"/>
                <a:gd name="connsiteY7" fmla="*/ 1545431 h 1743075"/>
                <a:gd name="connsiteX8" fmla="*/ 35719 w 2205038"/>
                <a:gd name="connsiteY8" fmla="*/ 1540668 h 1743075"/>
                <a:gd name="connsiteX9" fmla="*/ 14288 w 2205038"/>
                <a:gd name="connsiteY9" fmla="*/ 1521618 h 1743075"/>
                <a:gd name="connsiteX10" fmla="*/ 0 w 2205038"/>
                <a:gd name="connsiteY10" fmla="*/ 1502568 h 1743075"/>
                <a:gd name="connsiteX11" fmla="*/ 219075 w 2205038"/>
                <a:gd name="connsiteY11" fmla="*/ 1269206 h 1743075"/>
                <a:gd name="connsiteX12" fmla="*/ 726281 w 2205038"/>
                <a:gd name="connsiteY12" fmla="*/ 1307306 h 1743075"/>
                <a:gd name="connsiteX13" fmla="*/ 1428750 w 2205038"/>
                <a:gd name="connsiteY13" fmla="*/ 1357312 h 1743075"/>
                <a:gd name="connsiteX14" fmla="*/ 1728788 w 2205038"/>
                <a:gd name="connsiteY14" fmla="*/ 1376362 h 1743075"/>
                <a:gd name="connsiteX15" fmla="*/ 1795463 w 2205038"/>
                <a:gd name="connsiteY15" fmla="*/ 1381125 h 1743075"/>
                <a:gd name="connsiteX16" fmla="*/ 1833563 w 2205038"/>
                <a:gd name="connsiteY16" fmla="*/ 1376362 h 1743075"/>
                <a:gd name="connsiteX17" fmla="*/ 1876425 w 2205038"/>
                <a:gd name="connsiteY17" fmla="*/ 1364456 h 1743075"/>
                <a:gd name="connsiteX18" fmla="*/ 1912144 w 2205038"/>
                <a:gd name="connsiteY18" fmla="*/ 1345406 h 1743075"/>
                <a:gd name="connsiteX19" fmla="*/ 1947863 w 2205038"/>
                <a:gd name="connsiteY19" fmla="*/ 1316831 h 1743075"/>
                <a:gd name="connsiteX20" fmla="*/ 1976438 w 2205038"/>
                <a:gd name="connsiteY20" fmla="*/ 1262062 h 1743075"/>
                <a:gd name="connsiteX21" fmla="*/ 1988344 w 2205038"/>
                <a:gd name="connsiteY21" fmla="*/ 1216818 h 1743075"/>
                <a:gd name="connsiteX22" fmla="*/ 1983581 w 2205038"/>
                <a:gd name="connsiteY22" fmla="*/ 1145381 h 1743075"/>
                <a:gd name="connsiteX23" fmla="*/ 1935956 w 2205038"/>
                <a:gd name="connsiteY23" fmla="*/ 871537 h 1743075"/>
                <a:gd name="connsiteX24" fmla="*/ 1883569 w 2205038"/>
                <a:gd name="connsiteY24" fmla="*/ 573881 h 1743075"/>
                <a:gd name="connsiteX25" fmla="*/ 1793081 w 2205038"/>
                <a:gd name="connsiteY25" fmla="*/ 90487 h 1743075"/>
                <a:gd name="connsiteX26" fmla="*/ 2002631 w 2205038"/>
                <a:gd name="connsiteY26" fmla="*/ 0 h 1743075"/>
                <a:gd name="connsiteX27" fmla="*/ 2016919 w 2205038"/>
                <a:gd name="connsiteY27" fmla="*/ 214312 h 1743075"/>
                <a:gd name="connsiteX28" fmla="*/ 2055019 w 2205038"/>
                <a:gd name="connsiteY28" fmla="*/ 507206 h 1743075"/>
                <a:gd name="connsiteX29" fmla="*/ 2128838 w 2205038"/>
                <a:gd name="connsiteY29" fmla="*/ 981075 h 1743075"/>
                <a:gd name="connsiteX30" fmla="*/ 2166938 w 2205038"/>
                <a:gd name="connsiteY30" fmla="*/ 1183481 h 1743075"/>
                <a:gd name="connsiteX31" fmla="*/ 2183606 w 2205038"/>
                <a:gd name="connsiteY31" fmla="*/ 1214437 h 1743075"/>
                <a:gd name="connsiteX32" fmla="*/ 2193131 w 2205038"/>
                <a:gd name="connsiteY32" fmla="*/ 1238250 h 1743075"/>
                <a:gd name="connsiteX33" fmla="*/ 2205038 w 2205038"/>
                <a:gd name="connsiteY33" fmla="*/ 1300162 h 1743075"/>
                <a:gd name="connsiteX34" fmla="*/ 2202656 w 2205038"/>
                <a:gd name="connsiteY34" fmla="*/ 1362075 h 1743075"/>
                <a:gd name="connsiteX35" fmla="*/ 2190750 w 2205038"/>
                <a:gd name="connsiteY35" fmla="*/ 1407318 h 1743075"/>
                <a:gd name="connsiteX36" fmla="*/ 2162175 w 2205038"/>
                <a:gd name="connsiteY36" fmla="*/ 1462087 h 1743075"/>
                <a:gd name="connsiteX37" fmla="*/ 2088356 w 2205038"/>
                <a:gd name="connsiteY37" fmla="*/ 1564481 h 1743075"/>
                <a:gd name="connsiteX38" fmla="*/ 1993106 w 2205038"/>
                <a:gd name="connsiteY38" fmla="*/ 1683543 h 1743075"/>
                <a:gd name="connsiteX39" fmla="*/ 1928813 w 2205038"/>
                <a:gd name="connsiteY39" fmla="*/ 1743075 h 1743075"/>
                <a:gd name="connsiteX40" fmla="*/ 1893094 w 2205038"/>
                <a:gd name="connsiteY40" fmla="*/ 1740693 h 1743075"/>
                <a:gd name="connsiteX41" fmla="*/ 1850231 w 2205038"/>
                <a:gd name="connsiteY41" fmla="*/ 1728787 h 1743075"/>
                <a:gd name="connsiteX42" fmla="*/ 1819275 w 2205038"/>
                <a:gd name="connsiteY42" fmla="*/ 1714500 h 1743075"/>
                <a:gd name="connsiteX43" fmla="*/ 1785938 w 2205038"/>
                <a:gd name="connsiteY43" fmla="*/ 1690687 h 1743075"/>
                <a:gd name="connsiteX44" fmla="*/ 1743075 w 2205038"/>
                <a:gd name="connsiteY44" fmla="*/ 1654968 h 1743075"/>
                <a:gd name="connsiteX45" fmla="*/ 1726406 w 2205038"/>
                <a:gd name="connsiteY45" fmla="*/ 1645443 h 1743075"/>
                <a:gd name="connsiteX46" fmla="*/ 1438275 w 2205038"/>
                <a:gd name="connsiteY46" fmla="*/ 1614487 h 1743075"/>
                <a:gd name="connsiteX47" fmla="*/ 809625 w 2205038"/>
                <a:gd name="connsiteY47" fmla="*/ 1545431 h 1743075"/>
                <a:gd name="connsiteX0" fmla="*/ 795337 w 2190750"/>
                <a:gd name="connsiteY0" fmla="*/ 1545431 h 1743075"/>
                <a:gd name="connsiteX1" fmla="*/ 354806 w 2190750"/>
                <a:gd name="connsiteY1" fmla="*/ 1500187 h 1743075"/>
                <a:gd name="connsiteX2" fmla="*/ 233362 w 2190750"/>
                <a:gd name="connsiteY2" fmla="*/ 1485900 h 1743075"/>
                <a:gd name="connsiteX3" fmla="*/ 178593 w 2190750"/>
                <a:gd name="connsiteY3" fmla="*/ 1490662 h 1743075"/>
                <a:gd name="connsiteX4" fmla="*/ 133350 w 2190750"/>
                <a:gd name="connsiteY4" fmla="*/ 1502568 h 1743075"/>
                <a:gd name="connsiteX5" fmla="*/ 90487 w 2190750"/>
                <a:gd name="connsiteY5" fmla="*/ 1521618 h 1743075"/>
                <a:gd name="connsiteX6" fmla="*/ 64293 w 2190750"/>
                <a:gd name="connsiteY6" fmla="*/ 1540668 h 1743075"/>
                <a:gd name="connsiteX7" fmla="*/ 45243 w 2190750"/>
                <a:gd name="connsiteY7" fmla="*/ 1545431 h 1743075"/>
                <a:gd name="connsiteX8" fmla="*/ 21431 w 2190750"/>
                <a:gd name="connsiteY8" fmla="*/ 1540668 h 1743075"/>
                <a:gd name="connsiteX9" fmla="*/ 0 w 2190750"/>
                <a:gd name="connsiteY9" fmla="*/ 1521618 h 1743075"/>
                <a:gd name="connsiteX10" fmla="*/ 204787 w 2190750"/>
                <a:gd name="connsiteY10" fmla="*/ 1269206 h 1743075"/>
                <a:gd name="connsiteX11" fmla="*/ 711993 w 2190750"/>
                <a:gd name="connsiteY11" fmla="*/ 1307306 h 1743075"/>
                <a:gd name="connsiteX12" fmla="*/ 1414462 w 2190750"/>
                <a:gd name="connsiteY12" fmla="*/ 1357312 h 1743075"/>
                <a:gd name="connsiteX13" fmla="*/ 1714500 w 2190750"/>
                <a:gd name="connsiteY13" fmla="*/ 1376362 h 1743075"/>
                <a:gd name="connsiteX14" fmla="*/ 1781175 w 2190750"/>
                <a:gd name="connsiteY14" fmla="*/ 1381125 h 1743075"/>
                <a:gd name="connsiteX15" fmla="*/ 1819275 w 2190750"/>
                <a:gd name="connsiteY15" fmla="*/ 1376362 h 1743075"/>
                <a:gd name="connsiteX16" fmla="*/ 1862137 w 2190750"/>
                <a:gd name="connsiteY16" fmla="*/ 1364456 h 1743075"/>
                <a:gd name="connsiteX17" fmla="*/ 1897856 w 2190750"/>
                <a:gd name="connsiteY17" fmla="*/ 1345406 h 1743075"/>
                <a:gd name="connsiteX18" fmla="*/ 1933575 w 2190750"/>
                <a:gd name="connsiteY18" fmla="*/ 1316831 h 1743075"/>
                <a:gd name="connsiteX19" fmla="*/ 1962150 w 2190750"/>
                <a:gd name="connsiteY19" fmla="*/ 1262062 h 1743075"/>
                <a:gd name="connsiteX20" fmla="*/ 1974056 w 2190750"/>
                <a:gd name="connsiteY20" fmla="*/ 1216818 h 1743075"/>
                <a:gd name="connsiteX21" fmla="*/ 1969293 w 2190750"/>
                <a:gd name="connsiteY21" fmla="*/ 1145381 h 1743075"/>
                <a:gd name="connsiteX22" fmla="*/ 1921668 w 2190750"/>
                <a:gd name="connsiteY22" fmla="*/ 871537 h 1743075"/>
                <a:gd name="connsiteX23" fmla="*/ 1869281 w 2190750"/>
                <a:gd name="connsiteY23" fmla="*/ 573881 h 1743075"/>
                <a:gd name="connsiteX24" fmla="*/ 1778793 w 2190750"/>
                <a:gd name="connsiteY24" fmla="*/ 90487 h 1743075"/>
                <a:gd name="connsiteX25" fmla="*/ 1988343 w 2190750"/>
                <a:gd name="connsiteY25" fmla="*/ 0 h 1743075"/>
                <a:gd name="connsiteX26" fmla="*/ 2002631 w 2190750"/>
                <a:gd name="connsiteY26" fmla="*/ 214312 h 1743075"/>
                <a:gd name="connsiteX27" fmla="*/ 2040731 w 2190750"/>
                <a:gd name="connsiteY27" fmla="*/ 507206 h 1743075"/>
                <a:gd name="connsiteX28" fmla="*/ 2114550 w 2190750"/>
                <a:gd name="connsiteY28" fmla="*/ 981075 h 1743075"/>
                <a:gd name="connsiteX29" fmla="*/ 2152650 w 2190750"/>
                <a:gd name="connsiteY29" fmla="*/ 1183481 h 1743075"/>
                <a:gd name="connsiteX30" fmla="*/ 2169318 w 2190750"/>
                <a:gd name="connsiteY30" fmla="*/ 1214437 h 1743075"/>
                <a:gd name="connsiteX31" fmla="*/ 2178843 w 2190750"/>
                <a:gd name="connsiteY31" fmla="*/ 1238250 h 1743075"/>
                <a:gd name="connsiteX32" fmla="*/ 2190750 w 2190750"/>
                <a:gd name="connsiteY32" fmla="*/ 1300162 h 1743075"/>
                <a:gd name="connsiteX33" fmla="*/ 2188368 w 2190750"/>
                <a:gd name="connsiteY33" fmla="*/ 1362075 h 1743075"/>
                <a:gd name="connsiteX34" fmla="*/ 2176462 w 2190750"/>
                <a:gd name="connsiteY34" fmla="*/ 1407318 h 1743075"/>
                <a:gd name="connsiteX35" fmla="*/ 2147887 w 2190750"/>
                <a:gd name="connsiteY35" fmla="*/ 1462087 h 1743075"/>
                <a:gd name="connsiteX36" fmla="*/ 2074068 w 2190750"/>
                <a:gd name="connsiteY36" fmla="*/ 1564481 h 1743075"/>
                <a:gd name="connsiteX37" fmla="*/ 1978818 w 2190750"/>
                <a:gd name="connsiteY37" fmla="*/ 1683543 h 1743075"/>
                <a:gd name="connsiteX38" fmla="*/ 1914525 w 2190750"/>
                <a:gd name="connsiteY38" fmla="*/ 1743075 h 1743075"/>
                <a:gd name="connsiteX39" fmla="*/ 1878806 w 2190750"/>
                <a:gd name="connsiteY39" fmla="*/ 1740693 h 1743075"/>
                <a:gd name="connsiteX40" fmla="*/ 1835943 w 2190750"/>
                <a:gd name="connsiteY40" fmla="*/ 1728787 h 1743075"/>
                <a:gd name="connsiteX41" fmla="*/ 1804987 w 2190750"/>
                <a:gd name="connsiteY41" fmla="*/ 1714500 h 1743075"/>
                <a:gd name="connsiteX42" fmla="*/ 1771650 w 2190750"/>
                <a:gd name="connsiteY42" fmla="*/ 1690687 h 1743075"/>
                <a:gd name="connsiteX43" fmla="*/ 1728787 w 2190750"/>
                <a:gd name="connsiteY43" fmla="*/ 1654968 h 1743075"/>
                <a:gd name="connsiteX44" fmla="*/ 1712118 w 2190750"/>
                <a:gd name="connsiteY44" fmla="*/ 1645443 h 1743075"/>
                <a:gd name="connsiteX45" fmla="*/ 1423987 w 2190750"/>
                <a:gd name="connsiteY45" fmla="*/ 1614487 h 1743075"/>
                <a:gd name="connsiteX46" fmla="*/ 795337 w 2190750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69056 w 2169319"/>
                <a:gd name="connsiteY5" fmla="*/ 1521618 h 1743075"/>
                <a:gd name="connsiteX6" fmla="*/ 42862 w 2169319"/>
                <a:gd name="connsiteY6" fmla="*/ 1540668 h 1743075"/>
                <a:gd name="connsiteX7" fmla="*/ 23812 w 2169319"/>
                <a:gd name="connsiteY7" fmla="*/ 1545431 h 1743075"/>
                <a:gd name="connsiteX8" fmla="*/ 0 w 2169319"/>
                <a:gd name="connsiteY8" fmla="*/ 1540668 h 1743075"/>
                <a:gd name="connsiteX9" fmla="*/ 72540 w 2169319"/>
                <a:gd name="connsiteY9" fmla="*/ 1271163 h 1743075"/>
                <a:gd name="connsiteX10" fmla="*/ 183356 w 2169319"/>
                <a:gd name="connsiteY10" fmla="*/ 1269206 h 1743075"/>
                <a:gd name="connsiteX11" fmla="*/ 690562 w 2169319"/>
                <a:gd name="connsiteY11" fmla="*/ 1307306 h 1743075"/>
                <a:gd name="connsiteX12" fmla="*/ 1393031 w 2169319"/>
                <a:gd name="connsiteY12" fmla="*/ 1357312 h 1743075"/>
                <a:gd name="connsiteX13" fmla="*/ 1693069 w 2169319"/>
                <a:gd name="connsiteY13" fmla="*/ 1376362 h 1743075"/>
                <a:gd name="connsiteX14" fmla="*/ 1759744 w 2169319"/>
                <a:gd name="connsiteY14" fmla="*/ 1381125 h 1743075"/>
                <a:gd name="connsiteX15" fmla="*/ 1797844 w 2169319"/>
                <a:gd name="connsiteY15" fmla="*/ 1376362 h 1743075"/>
                <a:gd name="connsiteX16" fmla="*/ 1840706 w 2169319"/>
                <a:gd name="connsiteY16" fmla="*/ 1364456 h 1743075"/>
                <a:gd name="connsiteX17" fmla="*/ 1876425 w 2169319"/>
                <a:gd name="connsiteY17" fmla="*/ 1345406 h 1743075"/>
                <a:gd name="connsiteX18" fmla="*/ 1912144 w 2169319"/>
                <a:gd name="connsiteY18" fmla="*/ 1316831 h 1743075"/>
                <a:gd name="connsiteX19" fmla="*/ 1940719 w 2169319"/>
                <a:gd name="connsiteY19" fmla="*/ 1262062 h 1743075"/>
                <a:gd name="connsiteX20" fmla="*/ 1952625 w 2169319"/>
                <a:gd name="connsiteY20" fmla="*/ 1216818 h 1743075"/>
                <a:gd name="connsiteX21" fmla="*/ 1947862 w 2169319"/>
                <a:gd name="connsiteY21" fmla="*/ 1145381 h 1743075"/>
                <a:gd name="connsiteX22" fmla="*/ 1900237 w 2169319"/>
                <a:gd name="connsiteY22" fmla="*/ 871537 h 1743075"/>
                <a:gd name="connsiteX23" fmla="*/ 1847850 w 2169319"/>
                <a:gd name="connsiteY23" fmla="*/ 573881 h 1743075"/>
                <a:gd name="connsiteX24" fmla="*/ 1757362 w 2169319"/>
                <a:gd name="connsiteY24" fmla="*/ 90487 h 1743075"/>
                <a:gd name="connsiteX25" fmla="*/ 1966912 w 2169319"/>
                <a:gd name="connsiteY25" fmla="*/ 0 h 1743075"/>
                <a:gd name="connsiteX26" fmla="*/ 1981200 w 2169319"/>
                <a:gd name="connsiteY26" fmla="*/ 214312 h 1743075"/>
                <a:gd name="connsiteX27" fmla="*/ 2019300 w 2169319"/>
                <a:gd name="connsiteY27" fmla="*/ 507206 h 1743075"/>
                <a:gd name="connsiteX28" fmla="*/ 2093119 w 2169319"/>
                <a:gd name="connsiteY28" fmla="*/ 981075 h 1743075"/>
                <a:gd name="connsiteX29" fmla="*/ 2131219 w 2169319"/>
                <a:gd name="connsiteY29" fmla="*/ 1183481 h 1743075"/>
                <a:gd name="connsiteX30" fmla="*/ 2147887 w 2169319"/>
                <a:gd name="connsiteY30" fmla="*/ 1214437 h 1743075"/>
                <a:gd name="connsiteX31" fmla="*/ 2157412 w 2169319"/>
                <a:gd name="connsiteY31" fmla="*/ 1238250 h 1743075"/>
                <a:gd name="connsiteX32" fmla="*/ 2169319 w 2169319"/>
                <a:gd name="connsiteY32" fmla="*/ 1300162 h 1743075"/>
                <a:gd name="connsiteX33" fmla="*/ 2166937 w 2169319"/>
                <a:gd name="connsiteY33" fmla="*/ 1362075 h 1743075"/>
                <a:gd name="connsiteX34" fmla="*/ 2155031 w 2169319"/>
                <a:gd name="connsiteY34" fmla="*/ 1407318 h 1743075"/>
                <a:gd name="connsiteX35" fmla="*/ 2126456 w 2169319"/>
                <a:gd name="connsiteY35" fmla="*/ 1462087 h 1743075"/>
                <a:gd name="connsiteX36" fmla="*/ 2052637 w 2169319"/>
                <a:gd name="connsiteY36" fmla="*/ 1564481 h 1743075"/>
                <a:gd name="connsiteX37" fmla="*/ 1957387 w 2169319"/>
                <a:gd name="connsiteY37" fmla="*/ 1683543 h 1743075"/>
                <a:gd name="connsiteX38" fmla="*/ 1893094 w 2169319"/>
                <a:gd name="connsiteY38" fmla="*/ 1743075 h 1743075"/>
                <a:gd name="connsiteX39" fmla="*/ 1857375 w 2169319"/>
                <a:gd name="connsiteY39" fmla="*/ 1740693 h 1743075"/>
                <a:gd name="connsiteX40" fmla="*/ 1814512 w 2169319"/>
                <a:gd name="connsiteY40" fmla="*/ 1728787 h 1743075"/>
                <a:gd name="connsiteX41" fmla="*/ 1783556 w 2169319"/>
                <a:gd name="connsiteY41" fmla="*/ 1714500 h 1743075"/>
                <a:gd name="connsiteX42" fmla="*/ 1750219 w 2169319"/>
                <a:gd name="connsiteY42" fmla="*/ 1690687 h 1743075"/>
                <a:gd name="connsiteX43" fmla="*/ 1707356 w 2169319"/>
                <a:gd name="connsiteY43" fmla="*/ 1654968 h 1743075"/>
                <a:gd name="connsiteX44" fmla="*/ 1690687 w 2169319"/>
                <a:gd name="connsiteY44" fmla="*/ 1645443 h 1743075"/>
                <a:gd name="connsiteX45" fmla="*/ 1402556 w 2169319"/>
                <a:gd name="connsiteY45" fmla="*/ 1614487 h 1743075"/>
                <a:gd name="connsiteX46" fmla="*/ 773906 w 2169319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42862 w 2169319"/>
                <a:gd name="connsiteY5" fmla="*/ 1540668 h 1743075"/>
                <a:gd name="connsiteX6" fmla="*/ 23812 w 2169319"/>
                <a:gd name="connsiteY6" fmla="*/ 1545431 h 1743075"/>
                <a:gd name="connsiteX7" fmla="*/ 0 w 2169319"/>
                <a:gd name="connsiteY7" fmla="*/ 1540668 h 1743075"/>
                <a:gd name="connsiteX8" fmla="*/ 72540 w 2169319"/>
                <a:gd name="connsiteY8" fmla="*/ 1271163 h 1743075"/>
                <a:gd name="connsiteX9" fmla="*/ 183356 w 2169319"/>
                <a:gd name="connsiteY9" fmla="*/ 1269206 h 1743075"/>
                <a:gd name="connsiteX10" fmla="*/ 690562 w 2169319"/>
                <a:gd name="connsiteY10" fmla="*/ 1307306 h 1743075"/>
                <a:gd name="connsiteX11" fmla="*/ 1393031 w 2169319"/>
                <a:gd name="connsiteY11" fmla="*/ 1357312 h 1743075"/>
                <a:gd name="connsiteX12" fmla="*/ 1693069 w 2169319"/>
                <a:gd name="connsiteY12" fmla="*/ 1376362 h 1743075"/>
                <a:gd name="connsiteX13" fmla="*/ 1759744 w 2169319"/>
                <a:gd name="connsiteY13" fmla="*/ 1381125 h 1743075"/>
                <a:gd name="connsiteX14" fmla="*/ 1797844 w 2169319"/>
                <a:gd name="connsiteY14" fmla="*/ 1376362 h 1743075"/>
                <a:gd name="connsiteX15" fmla="*/ 1840706 w 2169319"/>
                <a:gd name="connsiteY15" fmla="*/ 1364456 h 1743075"/>
                <a:gd name="connsiteX16" fmla="*/ 1876425 w 2169319"/>
                <a:gd name="connsiteY16" fmla="*/ 1345406 h 1743075"/>
                <a:gd name="connsiteX17" fmla="*/ 1912144 w 2169319"/>
                <a:gd name="connsiteY17" fmla="*/ 1316831 h 1743075"/>
                <a:gd name="connsiteX18" fmla="*/ 1940719 w 2169319"/>
                <a:gd name="connsiteY18" fmla="*/ 1262062 h 1743075"/>
                <a:gd name="connsiteX19" fmla="*/ 1952625 w 2169319"/>
                <a:gd name="connsiteY19" fmla="*/ 1216818 h 1743075"/>
                <a:gd name="connsiteX20" fmla="*/ 1947862 w 2169319"/>
                <a:gd name="connsiteY20" fmla="*/ 1145381 h 1743075"/>
                <a:gd name="connsiteX21" fmla="*/ 1900237 w 2169319"/>
                <a:gd name="connsiteY21" fmla="*/ 871537 h 1743075"/>
                <a:gd name="connsiteX22" fmla="*/ 1847850 w 2169319"/>
                <a:gd name="connsiteY22" fmla="*/ 573881 h 1743075"/>
                <a:gd name="connsiteX23" fmla="*/ 1757362 w 2169319"/>
                <a:gd name="connsiteY23" fmla="*/ 90487 h 1743075"/>
                <a:gd name="connsiteX24" fmla="*/ 1966912 w 2169319"/>
                <a:gd name="connsiteY24" fmla="*/ 0 h 1743075"/>
                <a:gd name="connsiteX25" fmla="*/ 1981200 w 2169319"/>
                <a:gd name="connsiteY25" fmla="*/ 214312 h 1743075"/>
                <a:gd name="connsiteX26" fmla="*/ 2019300 w 2169319"/>
                <a:gd name="connsiteY26" fmla="*/ 507206 h 1743075"/>
                <a:gd name="connsiteX27" fmla="*/ 2093119 w 2169319"/>
                <a:gd name="connsiteY27" fmla="*/ 981075 h 1743075"/>
                <a:gd name="connsiteX28" fmla="*/ 2131219 w 2169319"/>
                <a:gd name="connsiteY28" fmla="*/ 1183481 h 1743075"/>
                <a:gd name="connsiteX29" fmla="*/ 2147887 w 2169319"/>
                <a:gd name="connsiteY29" fmla="*/ 1214437 h 1743075"/>
                <a:gd name="connsiteX30" fmla="*/ 2157412 w 2169319"/>
                <a:gd name="connsiteY30" fmla="*/ 1238250 h 1743075"/>
                <a:gd name="connsiteX31" fmla="*/ 2169319 w 2169319"/>
                <a:gd name="connsiteY31" fmla="*/ 1300162 h 1743075"/>
                <a:gd name="connsiteX32" fmla="*/ 2166937 w 2169319"/>
                <a:gd name="connsiteY32" fmla="*/ 1362075 h 1743075"/>
                <a:gd name="connsiteX33" fmla="*/ 2155031 w 2169319"/>
                <a:gd name="connsiteY33" fmla="*/ 1407318 h 1743075"/>
                <a:gd name="connsiteX34" fmla="*/ 2126456 w 2169319"/>
                <a:gd name="connsiteY34" fmla="*/ 1462087 h 1743075"/>
                <a:gd name="connsiteX35" fmla="*/ 2052637 w 2169319"/>
                <a:gd name="connsiteY35" fmla="*/ 1564481 h 1743075"/>
                <a:gd name="connsiteX36" fmla="*/ 1957387 w 2169319"/>
                <a:gd name="connsiteY36" fmla="*/ 1683543 h 1743075"/>
                <a:gd name="connsiteX37" fmla="*/ 1893094 w 2169319"/>
                <a:gd name="connsiteY37" fmla="*/ 1743075 h 1743075"/>
                <a:gd name="connsiteX38" fmla="*/ 1857375 w 2169319"/>
                <a:gd name="connsiteY38" fmla="*/ 1740693 h 1743075"/>
                <a:gd name="connsiteX39" fmla="*/ 1814512 w 2169319"/>
                <a:gd name="connsiteY39" fmla="*/ 1728787 h 1743075"/>
                <a:gd name="connsiteX40" fmla="*/ 1783556 w 2169319"/>
                <a:gd name="connsiteY40" fmla="*/ 1714500 h 1743075"/>
                <a:gd name="connsiteX41" fmla="*/ 1750219 w 2169319"/>
                <a:gd name="connsiteY41" fmla="*/ 1690687 h 1743075"/>
                <a:gd name="connsiteX42" fmla="*/ 1707356 w 2169319"/>
                <a:gd name="connsiteY42" fmla="*/ 1654968 h 1743075"/>
                <a:gd name="connsiteX43" fmla="*/ 1690687 w 2169319"/>
                <a:gd name="connsiteY43" fmla="*/ 1645443 h 1743075"/>
                <a:gd name="connsiteX44" fmla="*/ 1402556 w 2169319"/>
                <a:gd name="connsiteY44" fmla="*/ 1614487 h 1743075"/>
                <a:gd name="connsiteX45" fmla="*/ 773906 w 2169319"/>
                <a:gd name="connsiteY45" fmla="*/ 1545431 h 1743075"/>
                <a:gd name="connsiteX0" fmla="*/ 750094 w 2145507"/>
                <a:gd name="connsiteY0" fmla="*/ 1545431 h 1743075"/>
                <a:gd name="connsiteX1" fmla="*/ 309563 w 2145507"/>
                <a:gd name="connsiteY1" fmla="*/ 1500187 h 1743075"/>
                <a:gd name="connsiteX2" fmla="*/ 188119 w 2145507"/>
                <a:gd name="connsiteY2" fmla="*/ 1485900 h 1743075"/>
                <a:gd name="connsiteX3" fmla="*/ 133350 w 2145507"/>
                <a:gd name="connsiteY3" fmla="*/ 1490662 h 1743075"/>
                <a:gd name="connsiteX4" fmla="*/ 88107 w 2145507"/>
                <a:gd name="connsiteY4" fmla="*/ 1502568 h 1743075"/>
                <a:gd name="connsiteX5" fmla="*/ 19050 w 2145507"/>
                <a:gd name="connsiteY5" fmla="*/ 1540668 h 1743075"/>
                <a:gd name="connsiteX6" fmla="*/ 0 w 2145507"/>
                <a:gd name="connsiteY6" fmla="*/ 1545431 h 1743075"/>
                <a:gd name="connsiteX7" fmla="*/ 48728 w 2145507"/>
                <a:gd name="connsiteY7" fmla="*/ 1271163 h 1743075"/>
                <a:gd name="connsiteX8" fmla="*/ 159544 w 2145507"/>
                <a:gd name="connsiteY8" fmla="*/ 1269206 h 1743075"/>
                <a:gd name="connsiteX9" fmla="*/ 666750 w 2145507"/>
                <a:gd name="connsiteY9" fmla="*/ 1307306 h 1743075"/>
                <a:gd name="connsiteX10" fmla="*/ 1369219 w 2145507"/>
                <a:gd name="connsiteY10" fmla="*/ 1357312 h 1743075"/>
                <a:gd name="connsiteX11" fmla="*/ 1669257 w 2145507"/>
                <a:gd name="connsiteY11" fmla="*/ 1376362 h 1743075"/>
                <a:gd name="connsiteX12" fmla="*/ 1735932 w 2145507"/>
                <a:gd name="connsiteY12" fmla="*/ 1381125 h 1743075"/>
                <a:gd name="connsiteX13" fmla="*/ 1774032 w 2145507"/>
                <a:gd name="connsiteY13" fmla="*/ 1376362 h 1743075"/>
                <a:gd name="connsiteX14" fmla="*/ 1816894 w 2145507"/>
                <a:gd name="connsiteY14" fmla="*/ 1364456 h 1743075"/>
                <a:gd name="connsiteX15" fmla="*/ 1852613 w 2145507"/>
                <a:gd name="connsiteY15" fmla="*/ 1345406 h 1743075"/>
                <a:gd name="connsiteX16" fmla="*/ 1888332 w 2145507"/>
                <a:gd name="connsiteY16" fmla="*/ 1316831 h 1743075"/>
                <a:gd name="connsiteX17" fmla="*/ 1916907 w 2145507"/>
                <a:gd name="connsiteY17" fmla="*/ 1262062 h 1743075"/>
                <a:gd name="connsiteX18" fmla="*/ 1928813 w 2145507"/>
                <a:gd name="connsiteY18" fmla="*/ 1216818 h 1743075"/>
                <a:gd name="connsiteX19" fmla="*/ 1924050 w 2145507"/>
                <a:gd name="connsiteY19" fmla="*/ 1145381 h 1743075"/>
                <a:gd name="connsiteX20" fmla="*/ 1876425 w 2145507"/>
                <a:gd name="connsiteY20" fmla="*/ 871537 h 1743075"/>
                <a:gd name="connsiteX21" fmla="*/ 1824038 w 2145507"/>
                <a:gd name="connsiteY21" fmla="*/ 573881 h 1743075"/>
                <a:gd name="connsiteX22" fmla="*/ 1733550 w 2145507"/>
                <a:gd name="connsiteY22" fmla="*/ 90487 h 1743075"/>
                <a:gd name="connsiteX23" fmla="*/ 1943100 w 2145507"/>
                <a:gd name="connsiteY23" fmla="*/ 0 h 1743075"/>
                <a:gd name="connsiteX24" fmla="*/ 1957388 w 2145507"/>
                <a:gd name="connsiteY24" fmla="*/ 214312 h 1743075"/>
                <a:gd name="connsiteX25" fmla="*/ 1995488 w 2145507"/>
                <a:gd name="connsiteY25" fmla="*/ 507206 h 1743075"/>
                <a:gd name="connsiteX26" fmla="*/ 2069307 w 2145507"/>
                <a:gd name="connsiteY26" fmla="*/ 981075 h 1743075"/>
                <a:gd name="connsiteX27" fmla="*/ 2107407 w 2145507"/>
                <a:gd name="connsiteY27" fmla="*/ 1183481 h 1743075"/>
                <a:gd name="connsiteX28" fmla="*/ 2124075 w 2145507"/>
                <a:gd name="connsiteY28" fmla="*/ 1214437 h 1743075"/>
                <a:gd name="connsiteX29" fmla="*/ 2133600 w 2145507"/>
                <a:gd name="connsiteY29" fmla="*/ 1238250 h 1743075"/>
                <a:gd name="connsiteX30" fmla="*/ 2145507 w 2145507"/>
                <a:gd name="connsiteY30" fmla="*/ 1300162 h 1743075"/>
                <a:gd name="connsiteX31" fmla="*/ 2143125 w 2145507"/>
                <a:gd name="connsiteY31" fmla="*/ 1362075 h 1743075"/>
                <a:gd name="connsiteX32" fmla="*/ 2131219 w 2145507"/>
                <a:gd name="connsiteY32" fmla="*/ 1407318 h 1743075"/>
                <a:gd name="connsiteX33" fmla="*/ 2102644 w 2145507"/>
                <a:gd name="connsiteY33" fmla="*/ 1462087 h 1743075"/>
                <a:gd name="connsiteX34" fmla="*/ 2028825 w 2145507"/>
                <a:gd name="connsiteY34" fmla="*/ 1564481 h 1743075"/>
                <a:gd name="connsiteX35" fmla="*/ 1933575 w 2145507"/>
                <a:gd name="connsiteY35" fmla="*/ 1683543 h 1743075"/>
                <a:gd name="connsiteX36" fmla="*/ 1869282 w 2145507"/>
                <a:gd name="connsiteY36" fmla="*/ 1743075 h 1743075"/>
                <a:gd name="connsiteX37" fmla="*/ 1833563 w 2145507"/>
                <a:gd name="connsiteY37" fmla="*/ 1740693 h 1743075"/>
                <a:gd name="connsiteX38" fmla="*/ 1790700 w 2145507"/>
                <a:gd name="connsiteY38" fmla="*/ 1728787 h 1743075"/>
                <a:gd name="connsiteX39" fmla="*/ 1759744 w 2145507"/>
                <a:gd name="connsiteY39" fmla="*/ 1714500 h 1743075"/>
                <a:gd name="connsiteX40" fmla="*/ 1726407 w 2145507"/>
                <a:gd name="connsiteY40" fmla="*/ 1690687 h 1743075"/>
                <a:gd name="connsiteX41" fmla="*/ 1683544 w 2145507"/>
                <a:gd name="connsiteY41" fmla="*/ 1654968 h 1743075"/>
                <a:gd name="connsiteX42" fmla="*/ 1666875 w 2145507"/>
                <a:gd name="connsiteY42" fmla="*/ 1645443 h 1743075"/>
                <a:gd name="connsiteX43" fmla="*/ 1378744 w 2145507"/>
                <a:gd name="connsiteY43" fmla="*/ 1614487 h 1743075"/>
                <a:gd name="connsiteX44" fmla="*/ 750094 w 2145507"/>
                <a:gd name="connsiteY44" fmla="*/ 1545431 h 1743075"/>
                <a:gd name="connsiteX0" fmla="*/ 731044 w 2126457"/>
                <a:gd name="connsiteY0" fmla="*/ 1545431 h 1743075"/>
                <a:gd name="connsiteX1" fmla="*/ 290513 w 2126457"/>
                <a:gd name="connsiteY1" fmla="*/ 1500187 h 1743075"/>
                <a:gd name="connsiteX2" fmla="*/ 169069 w 2126457"/>
                <a:gd name="connsiteY2" fmla="*/ 1485900 h 1743075"/>
                <a:gd name="connsiteX3" fmla="*/ 114300 w 2126457"/>
                <a:gd name="connsiteY3" fmla="*/ 1490662 h 1743075"/>
                <a:gd name="connsiteX4" fmla="*/ 69057 w 2126457"/>
                <a:gd name="connsiteY4" fmla="*/ 1502568 h 1743075"/>
                <a:gd name="connsiteX5" fmla="*/ 0 w 2126457"/>
                <a:gd name="connsiteY5" fmla="*/ 1540668 h 1743075"/>
                <a:gd name="connsiteX6" fmla="*/ 29678 w 2126457"/>
                <a:gd name="connsiteY6" fmla="*/ 1271163 h 1743075"/>
                <a:gd name="connsiteX7" fmla="*/ 140494 w 2126457"/>
                <a:gd name="connsiteY7" fmla="*/ 1269206 h 1743075"/>
                <a:gd name="connsiteX8" fmla="*/ 647700 w 2126457"/>
                <a:gd name="connsiteY8" fmla="*/ 1307306 h 1743075"/>
                <a:gd name="connsiteX9" fmla="*/ 1350169 w 2126457"/>
                <a:gd name="connsiteY9" fmla="*/ 1357312 h 1743075"/>
                <a:gd name="connsiteX10" fmla="*/ 1650207 w 2126457"/>
                <a:gd name="connsiteY10" fmla="*/ 1376362 h 1743075"/>
                <a:gd name="connsiteX11" fmla="*/ 1716882 w 2126457"/>
                <a:gd name="connsiteY11" fmla="*/ 1381125 h 1743075"/>
                <a:gd name="connsiteX12" fmla="*/ 1754982 w 2126457"/>
                <a:gd name="connsiteY12" fmla="*/ 1376362 h 1743075"/>
                <a:gd name="connsiteX13" fmla="*/ 1797844 w 2126457"/>
                <a:gd name="connsiteY13" fmla="*/ 1364456 h 1743075"/>
                <a:gd name="connsiteX14" fmla="*/ 1833563 w 2126457"/>
                <a:gd name="connsiteY14" fmla="*/ 1345406 h 1743075"/>
                <a:gd name="connsiteX15" fmla="*/ 1869282 w 2126457"/>
                <a:gd name="connsiteY15" fmla="*/ 1316831 h 1743075"/>
                <a:gd name="connsiteX16" fmla="*/ 1897857 w 2126457"/>
                <a:gd name="connsiteY16" fmla="*/ 1262062 h 1743075"/>
                <a:gd name="connsiteX17" fmla="*/ 1909763 w 2126457"/>
                <a:gd name="connsiteY17" fmla="*/ 1216818 h 1743075"/>
                <a:gd name="connsiteX18" fmla="*/ 1905000 w 2126457"/>
                <a:gd name="connsiteY18" fmla="*/ 1145381 h 1743075"/>
                <a:gd name="connsiteX19" fmla="*/ 1857375 w 2126457"/>
                <a:gd name="connsiteY19" fmla="*/ 871537 h 1743075"/>
                <a:gd name="connsiteX20" fmla="*/ 1804988 w 2126457"/>
                <a:gd name="connsiteY20" fmla="*/ 573881 h 1743075"/>
                <a:gd name="connsiteX21" fmla="*/ 1714500 w 2126457"/>
                <a:gd name="connsiteY21" fmla="*/ 90487 h 1743075"/>
                <a:gd name="connsiteX22" fmla="*/ 1924050 w 2126457"/>
                <a:gd name="connsiteY22" fmla="*/ 0 h 1743075"/>
                <a:gd name="connsiteX23" fmla="*/ 1938338 w 2126457"/>
                <a:gd name="connsiteY23" fmla="*/ 214312 h 1743075"/>
                <a:gd name="connsiteX24" fmla="*/ 1976438 w 2126457"/>
                <a:gd name="connsiteY24" fmla="*/ 507206 h 1743075"/>
                <a:gd name="connsiteX25" fmla="*/ 2050257 w 2126457"/>
                <a:gd name="connsiteY25" fmla="*/ 981075 h 1743075"/>
                <a:gd name="connsiteX26" fmla="*/ 2088357 w 2126457"/>
                <a:gd name="connsiteY26" fmla="*/ 1183481 h 1743075"/>
                <a:gd name="connsiteX27" fmla="*/ 2105025 w 2126457"/>
                <a:gd name="connsiteY27" fmla="*/ 1214437 h 1743075"/>
                <a:gd name="connsiteX28" fmla="*/ 2114550 w 2126457"/>
                <a:gd name="connsiteY28" fmla="*/ 1238250 h 1743075"/>
                <a:gd name="connsiteX29" fmla="*/ 2126457 w 2126457"/>
                <a:gd name="connsiteY29" fmla="*/ 1300162 h 1743075"/>
                <a:gd name="connsiteX30" fmla="*/ 2124075 w 2126457"/>
                <a:gd name="connsiteY30" fmla="*/ 1362075 h 1743075"/>
                <a:gd name="connsiteX31" fmla="*/ 2112169 w 2126457"/>
                <a:gd name="connsiteY31" fmla="*/ 1407318 h 1743075"/>
                <a:gd name="connsiteX32" fmla="*/ 2083594 w 2126457"/>
                <a:gd name="connsiteY32" fmla="*/ 1462087 h 1743075"/>
                <a:gd name="connsiteX33" fmla="*/ 2009775 w 2126457"/>
                <a:gd name="connsiteY33" fmla="*/ 1564481 h 1743075"/>
                <a:gd name="connsiteX34" fmla="*/ 1914525 w 2126457"/>
                <a:gd name="connsiteY34" fmla="*/ 1683543 h 1743075"/>
                <a:gd name="connsiteX35" fmla="*/ 1850232 w 2126457"/>
                <a:gd name="connsiteY35" fmla="*/ 1743075 h 1743075"/>
                <a:gd name="connsiteX36" fmla="*/ 1814513 w 2126457"/>
                <a:gd name="connsiteY36" fmla="*/ 1740693 h 1743075"/>
                <a:gd name="connsiteX37" fmla="*/ 1771650 w 2126457"/>
                <a:gd name="connsiteY37" fmla="*/ 1728787 h 1743075"/>
                <a:gd name="connsiteX38" fmla="*/ 1740694 w 2126457"/>
                <a:gd name="connsiteY38" fmla="*/ 1714500 h 1743075"/>
                <a:gd name="connsiteX39" fmla="*/ 1707357 w 2126457"/>
                <a:gd name="connsiteY39" fmla="*/ 1690687 h 1743075"/>
                <a:gd name="connsiteX40" fmla="*/ 1664494 w 2126457"/>
                <a:gd name="connsiteY40" fmla="*/ 1654968 h 1743075"/>
                <a:gd name="connsiteX41" fmla="*/ 1647825 w 2126457"/>
                <a:gd name="connsiteY41" fmla="*/ 1645443 h 1743075"/>
                <a:gd name="connsiteX42" fmla="*/ 1359694 w 2126457"/>
                <a:gd name="connsiteY42" fmla="*/ 1614487 h 1743075"/>
                <a:gd name="connsiteX43" fmla="*/ 731044 w 2126457"/>
                <a:gd name="connsiteY43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110816 w 2096779"/>
                <a:gd name="connsiteY6" fmla="*/ 1269206 h 1743075"/>
                <a:gd name="connsiteX7" fmla="*/ 618022 w 2096779"/>
                <a:gd name="connsiteY7" fmla="*/ 1307306 h 1743075"/>
                <a:gd name="connsiteX8" fmla="*/ 1320491 w 2096779"/>
                <a:gd name="connsiteY8" fmla="*/ 1357312 h 1743075"/>
                <a:gd name="connsiteX9" fmla="*/ 1620529 w 2096779"/>
                <a:gd name="connsiteY9" fmla="*/ 1376362 h 1743075"/>
                <a:gd name="connsiteX10" fmla="*/ 1687204 w 2096779"/>
                <a:gd name="connsiteY10" fmla="*/ 1381125 h 1743075"/>
                <a:gd name="connsiteX11" fmla="*/ 1725304 w 2096779"/>
                <a:gd name="connsiteY11" fmla="*/ 1376362 h 1743075"/>
                <a:gd name="connsiteX12" fmla="*/ 1768166 w 2096779"/>
                <a:gd name="connsiteY12" fmla="*/ 1364456 h 1743075"/>
                <a:gd name="connsiteX13" fmla="*/ 1803885 w 2096779"/>
                <a:gd name="connsiteY13" fmla="*/ 1345406 h 1743075"/>
                <a:gd name="connsiteX14" fmla="*/ 1839604 w 2096779"/>
                <a:gd name="connsiteY14" fmla="*/ 1316831 h 1743075"/>
                <a:gd name="connsiteX15" fmla="*/ 1868179 w 2096779"/>
                <a:gd name="connsiteY15" fmla="*/ 1262062 h 1743075"/>
                <a:gd name="connsiteX16" fmla="*/ 1880085 w 2096779"/>
                <a:gd name="connsiteY16" fmla="*/ 1216818 h 1743075"/>
                <a:gd name="connsiteX17" fmla="*/ 1875322 w 2096779"/>
                <a:gd name="connsiteY17" fmla="*/ 1145381 h 1743075"/>
                <a:gd name="connsiteX18" fmla="*/ 1827697 w 2096779"/>
                <a:gd name="connsiteY18" fmla="*/ 871537 h 1743075"/>
                <a:gd name="connsiteX19" fmla="*/ 1775310 w 2096779"/>
                <a:gd name="connsiteY19" fmla="*/ 573881 h 1743075"/>
                <a:gd name="connsiteX20" fmla="*/ 1684822 w 2096779"/>
                <a:gd name="connsiteY20" fmla="*/ 90487 h 1743075"/>
                <a:gd name="connsiteX21" fmla="*/ 1894372 w 2096779"/>
                <a:gd name="connsiteY21" fmla="*/ 0 h 1743075"/>
                <a:gd name="connsiteX22" fmla="*/ 1908660 w 2096779"/>
                <a:gd name="connsiteY22" fmla="*/ 214312 h 1743075"/>
                <a:gd name="connsiteX23" fmla="*/ 1946760 w 2096779"/>
                <a:gd name="connsiteY23" fmla="*/ 507206 h 1743075"/>
                <a:gd name="connsiteX24" fmla="*/ 2020579 w 2096779"/>
                <a:gd name="connsiteY24" fmla="*/ 981075 h 1743075"/>
                <a:gd name="connsiteX25" fmla="*/ 2058679 w 2096779"/>
                <a:gd name="connsiteY25" fmla="*/ 1183481 h 1743075"/>
                <a:gd name="connsiteX26" fmla="*/ 2075347 w 2096779"/>
                <a:gd name="connsiteY26" fmla="*/ 1214437 h 1743075"/>
                <a:gd name="connsiteX27" fmla="*/ 2084872 w 2096779"/>
                <a:gd name="connsiteY27" fmla="*/ 1238250 h 1743075"/>
                <a:gd name="connsiteX28" fmla="*/ 2096779 w 2096779"/>
                <a:gd name="connsiteY28" fmla="*/ 1300162 h 1743075"/>
                <a:gd name="connsiteX29" fmla="*/ 2094397 w 2096779"/>
                <a:gd name="connsiteY29" fmla="*/ 1362075 h 1743075"/>
                <a:gd name="connsiteX30" fmla="*/ 2082491 w 2096779"/>
                <a:gd name="connsiteY30" fmla="*/ 1407318 h 1743075"/>
                <a:gd name="connsiteX31" fmla="*/ 2053916 w 2096779"/>
                <a:gd name="connsiteY31" fmla="*/ 1462087 h 1743075"/>
                <a:gd name="connsiteX32" fmla="*/ 1980097 w 2096779"/>
                <a:gd name="connsiteY32" fmla="*/ 1564481 h 1743075"/>
                <a:gd name="connsiteX33" fmla="*/ 1884847 w 2096779"/>
                <a:gd name="connsiteY33" fmla="*/ 1683543 h 1743075"/>
                <a:gd name="connsiteX34" fmla="*/ 1820554 w 2096779"/>
                <a:gd name="connsiteY34" fmla="*/ 1743075 h 1743075"/>
                <a:gd name="connsiteX35" fmla="*/ 1784835 w 2096779"/>
                <a:gd name="connsiteY35" fmla="*/ 1740693 h 1743075"/>
                <a:gd name="connsiteX36" fmla="*/ 1741972 w 2096779"/>
                <a:gd name="connsiteY36" fmla="*/ 1728787 h 1743075"/>
                <a:gd name="connsiteX37" fmla="*/ 1711016 w 2096779"/>
                <a:gd name="connsiteY37" fmla="*/ 1714500 h 1743075"/>
                <a:gd name="connsiteX38" fmla="*/ 1677679 w 2096779"/>
                <a:gd name="connsiteY38" fmla="*/ 1690687 h 1743075"/>
                <a:gd name="connsiteX39" fmla="*/ 1634816 w 2096779"/>
                <a:gd name="connsiteY39" fmla="*/ 1654968 h 1743075"/>
                <a:gd name="connsiteX40" fmla="*/ 1618147 w 2096779"/>
                <a:gd name="connsiteY40" fmla="*/ 1645443 h 1743075"/>
                <a:gd name="connsiteX41" fmla="*/ 1330016 w 2096779"/>
                <a:gd name="connsiteY41" fmla="*/ 1614487 h 1743075"/>
                <a:gd name="connsiteX42" fmla="*/ 701366 w 2096779"/>
                <a:gd name="connsiteY42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53766 w 2096779"/>
                <a:gd name="connsiteY6" fmla="*/ 1261467 h 1743075"/>
                <a:gd name="connsiteX7" fmla="*/ 110816 w 2096779"/>
                <a:gd name="connsiteY7" fmla="*/ 1269206 h 1743075"/>
                <a:gd name="connsiteX8" fmla="*/ 618022 w 2096779"/>
                <a:gd name="connsiteY8" fmla="*/ 1307306 h 1743075"/>
                <a:gd name="connsiteX9" fmla="*/ 1320491 w 2096779"/>
                <a:gd name="connsiteY9" fmla="*/ 1357312 h 1743075"/>
                <a:gd name="connsiteX10" fmla="*/ 1620529 w 2096779"/>
                <a:gd name="connsiteY10" fmla="*/ 1376362 h 1743075"/>
                <a:gd name="connsiteX11" fmla="*/ 1687204 w 2096779"/>
                <a:gd name="connsiteY11" fmla="*/ 1381125 h 1743075"/>
                <a:gd name="connsiteX12" fmla="*/ 1725304 w 2096779"/>
                <a:gd name="connsiteY12" fmla="*/ 1376362 h 1743075"/>
                <a:gd name="connsiteX13" fmla="*/ 1768166 w 2096779"/>
                <a:gd name="connsiteY13" fmla="*/ 1364456 h 1743075"/>
                <a:gd name="connsiteX14" fmla="*/ 1803885 w 2096779"/>
                <a:gd name="connsiteY14" fmla="*/ 1345406 h 1743075"/>
                <a:gd name="connsiteX15" fmla="*/ 1839604 w 2096779"/>
                <a:gd name="connsiteY15" fmla="*/ 1316831 h 1743075"/>
                <a:gd name="connsiteX16" fmla="*/ 1868179 w 2096779"/>
                <a:gd name="connsiteY16" fmla="*/ 1262062 h 1743075"/>
                <a:gd name="connsiteX17" fmla="*/ 1880085 w 2096779"/>
                <a:gd name="connsiteY17" fmla="*/ 1216818 h 1743075"/>
                <a:gd name="connsiteX18" fmla="*/ 1875322 w 2096779"/>
                <a:gd name="connsiteY18" fmla="*/ 1145381 h 1743075"/>
                <a:gd name="connsiteX19" fmla="*/ 1827697 w 2096779"/>
                <a:gd name="connsiteY19" fmla="*/ 871537 h 1743075"/>
                <a:gd name="connsiteX20" fmla="*/ 1775310 w 2096779"/>
                <a:gd name="connsiteY20" fmla="*/ 573881 h 1743075"/>
                <a:gd name="connsiteX21" fmla="*/ 1684822 w 2096779"/>
                <a:gd name="connsiteY21" fmla="*/ 90487 h 1743075"/>
                <a:gd name="connsiteX22" fmla="*/ 1894372 w 2096779"/>
                <a:gd name="connsiteY22" fmla="*/ 0 h 1743075"/>
                <a:gd name="connsiteX23" fmla="*/ 1908660 w 2096779"/>
                <a:gd name="connsiteY23" fmla="*/ 214312 h 1743075"/>
                <a:gd name="connsiteX24" fmla="*/ 1946760 w 2096779"/>
                <a:gd name="connsiteY24" fmla="*/ 507206 h 1743075"/>
                <a:gd name="connsiteX25" fmla="*/ 2020579 w 2096779"/>
                <a:gd name="connsiteY25" fmla="*/ 981075 h 1743075"/>
                <a:gd name="connsiteX26" fmla="*/ 2058679 w 2096779"/>
                <a:gd name="connsiteY26" fmla="*/ 1183481 h 1743075"/>
                <a:gd name="connsiteX27" fmla="*/ 2075347 w 2096779"/>
                <a:gd name="connsiteY27" fmla="*/ 1214437 h 1743075"/>
                <a:gd name="connsiteX28" fmla="*/ 2084872 w 2096779"/>
                <a:gd name="connsiteY28" fmla="*/ 1238250 h 1743075"/>
                <a:gd name="connsiteX29" fmla="*/ 2096779 w 2096779"/>
                <a:gd name="connsiteY29" fmla="*/ 1300162 h 1743075"/>
                <a:gd name="connsiteX30" fmla="*/ 2094397 w 2096779"/>
                <a:gd name="connsiteY30" fmla="*/ 1362075 h 1743075"/>
                <a:gd name="connsiteX31" fmla="*/ 2082491 w 2096779"/>
                <a:gd name="connsiteY31" fmla="*/ 1407318 h 1743075"/>
                <a:gd name="connsiteX32" fmla="*/ 2053916 w 2096779"/>
                <a:gd name="connsiteY32" fmla="*/ 1462087 h 1743075"/>
                <a:gd name="connsiteX33" fmla="*/ 1980097 w 2096779"/>
                <a:gd name="connsiteY33" fmla="*/ 1564481 h 1743075"/>
                <a:gd name="connsiteX34" fmla="*/ 1884847 w 2096779"/>
                <a:gd name="connsiteY34" fmla="*/ 1683543 h 1743075"/>
                <a:gd name="connsiteX35" fmla="*/ 1820554 w 2096779"/>
                <a:gd name="connsiteY35" fmla="*/ 1743075 h 1743075"/>
                <a:gd name="connsiteX36" fmla="*/ 1784835 w 2096779"/>
                <a:gd name="connsiteY36" fmla="*/ 1740693 h 1743075"/>
                <a:gd name="connsiteX37" fmla="*/ 1741972 w 2096779"/>
                <a:gd name="connsiteY37" fmla="*/ 1728787 h 1743075"/>
                <a:gd name="connsiteX38" fmla="*/ 1711016 w 2096779"/>
                <a:gd name="connsiteY38" fmla="*/ 1714500 h 1743075"/>
                <a:gd name="connsiteX39" fmla="*/ 1677679 w 2096779"/>
                <a:gd name="connsiteY39" fmla="*/ 1690687 h 1743075"/>
                <a:gd name="connsiteX40" fmla="*/ 1634816 w 2096779"/>
                <a:gd name="connsiteY40" fmla="*/ 1654968 h 1743075"/>
                <a:gd name="connsiteX41" fmla="*/ 1618147 w 2096779"/>
                <a:gd name="connsiteY41" fmla="*/ 1645443 h 1743075"/>
                <a:gd name="connsiteX42" fmla="*/ 1330016 w 2096779"/>
                <a:gd name="connsiteY42" fmla="*/ 1614487 h 1743075"/>
                <a:gd name="connsiteX43" fmla="*/ 701366 w 2096779"/>
                <a:gd name="connsiteY43" fmla="*/ 1545431 h 1743075"/>
                <a:gd name="connsiteX0" fmla="*/ 661987 w 2057400"/>
                <a:gd name="connsiteY0" fmla="*/ 1545431 h 1743075"/>
                <a:gd name="connsiteX1" fmla="*/ 221456 w 2057400"/>
                <a:gd name="connsiteY1" fmla="*/ 1500187 h 1743075"/>
                <a:gd name="connsiteX2" fmla="*/ 100012 w 2057400"/>
                <a:gd name="connsiteY2" fmla="*/ 1485900 h 1743075"/>
                <a:gd name="connsiteX3" fmla="*/ 45243 w 2057400"/>
                <a:gd name="connsiteY3" fmla="*/ 1490662 h 1743075"/>
                <a:gd name="connsiteX4" fmla="*/ 0 w 2057400"/>
                <a:gd name="connsiteY4" fmla="*/ 1502568 h 1743075"/>
                <a:gd name="connsiteX5" fmla="*/ 14387 w 2057400"/>
                <a:gd name="connsiteY5" fmla="*/ 1261467 h 1743075"/>
                <a:gd name="connsiteX6" fmla="*/ 71437 w 2057400"/>
                <a:gd name="connsiteY6" fmla="*/ 1269206 h 1743075"/>
                <a:gd name="connsiteX7" fmla="*/ 578643 w 2057400"/>
                <a:gd name="connsiteY7" fmla="*/ 1307306 h 1743075"/>
                <a:gd name="connsiteX8" fmla="*/ 1281112 w 2057400"/>
                <a:gd name="connsiteY8" fmla="*/ 1357312 h 1743075"/>
                <a:gd name="connsiteX9" fmla="*/ 1581150 w 2057400"/>
                <a:gd name="connsiteY9" fmla="*/ 1376362 h 1743075"/>
                <a:gd name="connsiteX10" fmla="*/ 1647825 w 2057400"/>
                <a:gd name="connsiteY10" fmla="*/ 1381125 h 1743075"/>
                <a:gd name="connsiteX11" fmla="*/ 1685925 w 2057400"/>
                <a:gd name="connsiteY11" fmla="*/ 1376362 h 1743075"/>
                <a:gd name="connsiteX12" fmla="*/ 1728787 w 2057400"/>
                <a:gd name="connsiteY12" fmla="*/ 1364456 h 1743075"/>
                <a:gd name="connsiteX13" fmla="*/ 1764506 w 2057400"/>
                <a:gd name="connsiteY13" fmla="*/ 1345406 h 1743075"/>
                <a:gd name="connsiteX14" fmla="*/ 1800225 w 2057400"/>
                <a:gd name="connsiteY14" fmla="*/ 1316831 h 1743075"/>
                <a:gd name="connsiteX15" fmla="*/ 1828800 w 2057400"/>
                <a:gd name="connsiteY15" fmla="*/ 1262062 h 1743075"/>
                <a:gd name="connsiteX16" fmla="*/ 1840706 w 2057400"/>
                <a:gd name="connsiteY16" fmla="*/ 1216818 h 1743075"/>
                <a:gd name="connsiteX17" fmla="*/ 1835943 w 2057400"/>
                <a:gd name="connsiteY17" fmla="*/ 1145381 h 1743075"/>
                <a:gd name="connsiteX18" fmla="*/ 1788318 w 2057400"/>
                <a:gd name="connsiteY18" fmla="*/ 871537 h 1743075"/>
                <a:gd name="connsiteX19" fmla="*/ 1735931 w 2057400"/>
                <a:gd name="connsiteY19" fmla="*/ 573881 h 1743075"/>
                <a:gd name="connsiteX20" fmla="*/ 1645443 w 2057400"/>
                <a:gd name="connsiteY20" fmla="*/ 90487 h 1743075"/>
                <a:gd name="connsiteX21" fmla="*/ 1854993 w 2057400"/>
                <a:gd name="connsiteY21" fmla="*/ 0 h 1743075"/>
                <a:gd name="connsiteX22" fmla="*/ 1869281 w 2057400"/>
                <a:gd name="connsiteY22" fmla="*/ 214312 h 1743075"/>
                <a:gd name="connsiteX23" fmla="*/ 1907381 w 2057400"/>
                <a:gd name="connsiteY23" fmla="*/ 507206 h 1743075"/>
                <a:gd name="connsiteX24" fmla="*/ 1981200 w 2057400"/>
                <a:gd name="connsiteY24" fmla="*/ 981075 h 1743075"/>
                <a:gd name="connsiteX25" fmla="*/ 2019300 w 2057400"/>
                <a:gd name="connsiteY25" fmla="*/ 1183481 h 1743075"/>
                <a:gd name="connsiteX26" fmla="*/ 2035968 w 2057400"/>
                <a:gd name="connsiteY26" fmla="*/ 1214437 h 1743075"/>
                <a:gd name="connsiteX27" fmla="*/ 2045493 w 2057400"/>
                <a:gd name="connsiteY27" fmla="*/ 1238250 h 1743075"/>
                <a:gd name="connsiteX28" fmla="*/ 2057400 w 2057400"/>
                <a:gd name="connsiteY28" fmla="*/ 1300162 h 1743075"/>
                <a:gd name="connsiteX29" fmla="*/ 2055018 w 2057400"/>
                <a:gd name="connsiteY29" fmla="*/ 1362075 h 1743075"/>
                <a:gd name="connsiteX30" fmla="*/ 2043112 w 2057400"/>
                <a:gd name="connsiteY30" fmla="*/ 1407318 h 1743075"/>
                <a:gd name="connsiteX31" fmla="*/ 2014537 w 2057400"/>
                <a:gd name="connsiteY31" fmla="*/ 1462087 h 1743075"/>
                <a:gd name="connsiteX32" fmla="*/ 1940718 w 2057400"/>
                <a:gd name="connsiteY32" fmla="*/ 1564481 h 1743075"/>
                <a:gd name="connsiteX33" fmla="*/ 1845468 w 2057400"/>
                <a:gd name="connsiteY33" fmla="*/ 1683543 h 1743075"/>
                <a:gd name="connsiteX34" fmla="*/ 1781175 w 2057400"/>
                <a:gd name="connsiteY34" fmla="*/ 1743075 h 1743075"/>
                <a:gd name="connsiteX35" fmla="*/ 1745456 w 2057400"/>
                <a:gd name="connsiteY35" fmla="*/ 1740693 h 1743075"/>
                <a:gd name="connsiteX36" fmla="*/ 1702593 w 2057400"/>
                <a:gd name="connsiteY36" fmla="*/ 1728787 h 1743075"/>
                <a:gd name="connsiteX37" fmla="*/ 1671637 w 2057400"/>
                <a:gd name="connsiteY37" fmla="*/ 1714500 h 1743075"/>
                <a:gd name="connsiteX38" fmla="*/ 1638300 w 2057400"/>
                <a:gd name="connsiteY38" fmla="*/ 1690687 h 1743075"/>
                <a:gd name="connsiteX39" fmla="*/ 1595437 w 2057400"/>
                <a:gd name="connsiteY39" fmla="*/ 1654968 h 1743075"/>
                <a:gd name="connsiteX40" fmla="*/ 1578768 w 2057400"/>
                <a:gd name="connsiteY40" fmla="*/ 1645443 h 1743075"/>
                <a:gd name="connsiteX41" fmla="*/ 1290637 w 2057400"/>
                <a:gd name="connsiteY41" fmla="*/ 1614487 h 1743075"/>
                <a:gd name="connsiteX42" fmla="*/ 661987 w 2057400"/>
                <a:gd name="connsiteY42" fmla="*/ 1545431 h 1743075"/>
                <a:gd name="connsiteX0" fmla="*/ 647600 w 2043013"/>
                <a:gd name="connsiteY0" fmla="*/ 1545431 h 1743075"/>
                <a:gd name="connsiteX1" fmla="*/ 207069 w 2043013"/>
                <a:gd name="connsiteY1" fmla="*/ 1500187 h 1743075"/>
                <a:gd name="connsiteX2" fmla="*/ 85625 w 2043013"/>
                <a:gd name="connsiteY2" fmla="*/ 1485900 h 1743075"/>
                <a:gd name="connsiteX3" fmla="*/ 30856 w 2043013"/>
                <a:gd name="connsiteY3" fmla="*/ 1490662 h 1743075"/>
                <a:gd name="connsiteX4" fmla="*/ 0 w 2043013"/>
                <a:gd name="connsiteY4" fmla="*/ 1261467 h 1743075"/>
                <a:gd name="connsiteX5" fmla="*/ 57050 w 2043013"/>
                <a:gd name="connsiteY5" fmla="*/ 1269206 h 1743075"/>
                <a:gd name="connsiteX6" fmla="*/ 564256 w 2043013"/>
                <a:gd name="connsiteY6" fmla="*/ 1307306 h 1743075"/>
                <a:gd name="connsiteX7" fmla="*/ 1266725 w 2043013"/>
                <a:gd name="connsiteY7" fmla="*/ 1357312 h 1743075"/>
                <a:gd name="connsiteX8" fmla="*/ 1566763 w 2043013"/>
                <a:gd name="connsiteY8" fmla="*/ 1376362 h 1743075"/>
                <a:gd name="connsiteX9" fmla="*/ 1633438 w 2043013"/>
                <a:gd name="connsiteY9" fmla="*/ 1381125 h 1743075"/>
                <a:gd name="connsiteX10" fmla="*/ 1671538 w 2043013"/>
                <a:gd name="connsiteY10" fmla="*/ 1376362 h 1743075"/>
                <a:gd name="connsiteX11" fmla="*/ 1714400 w 2043013"/>
                <a:gd name="connsiteY11" fmla="*/ 1364456 h 1743075"/>
                <a:gd name="connsiteX12" fmla="*/ 1750119 w 2043013"/>
                <a:gd name="connsiteY12" fmla="*/ 1345406 h 1743075"/>
                <a:gd name="connsiteX13" fmla="*/ 1785838 w 2043013"/>
                <a:gd name="connsiteY13" fmla="*/ 1316831 h 1743075"/>
                <a:gd name="connsiteX14" fmla="*/ 1814413 w 2043013"/>
                <a:gd name="connsiteY14" fmla="*/ 1262062 h 1743075"/>
                <a:gd name="connsiteX15" fmla="*/ 1826319 w 2043013"/>
                <a:gd name="connsiteY15" fmla="*/ 1216818 h 1743075"/>
                <a:gd name="connsiteX16" fmla="*/ 1821556 w 2043013"/>
                <a:gd name="connsiteY16" fmla="*/ 1145381 h 1743075"/>
                <a:gd name="connsiteX17" fmla="*/ 1773931 w 2043013"/>
                <a:gd name="connsiteY17" fmla="*/ 871537 h 1743075"/>
                <a:gd name="connsiteX18" fmla="*/ 1721544 w 2043013"/>
                <a:gd name="connsiteY18" fmla="*/ 573881 h 1743075"/>
                <a:gd name="connsiteX19" fmla="*/ 1631056 w 2043013"/>
                <a:gd name="connsiteY19" fmla="*/ 90487 h 1743075"/>
                <a:gd name="connsiteX20" fmla="*/ 1840606 w 2043013"/>
                <a:gd name="connsiteY20" fmla="*/ 0 h 1743075"/>
                <a:gd name="connsiteX21" fmla="*/ 1854894 w 2043013"/>
                <a:gd name="connsiteY21" fmla="*/ 214312 h 1743075"/>
                <a:gd name="connsiteX22" fmla="*/ 1892994 w 2043013"/>
                <a:gd name="connsiteY22" fmla="*/ 507206 h 1743075"/>
                <a:gd name="connsiteX23" fmla="*/ 1966813 w 2043013"/>
                <a:gd name="connsiteY23" fmla="*/ 981075 h 1743075"/>
                <a:gd name="connsiteX24" fmla="*/ 2004913 w 2043013"/>
                <a:gd name="connsiteY24" fmla="*/ 1183481 h 1743075"/>
                <a:gd name="connsiteX25" fmla="*/ 2021581 w 2043013"/>
                <a:gd name="connsiteY25" fmla="*/ 1214437 h 1743075"/>
                <a:gd name="connsiteX26" fmla="*/ 2031106 w 2043013"/>
                <a:gd name="connsiteY26" fmla="*/ 1238250 h 1743075"/>
                <a:gd name="connsiteX27" fmla="*/ 2043013 w 2043013"/>
                <a:gd name="connsiteY27" fmla="*/ 1300162 h 1743075"/>
                <a:gd name="connsiteX28" fmla="*/ 2040631 w 2043013"/>
                <a:gd name="connsiteY28" fmla="*/ 1362075 h 1743075"/>
                <a:gd name="connsiteX29" fmla="*/ 2028725 w 2043013"/>
                <a:gd name="connsiteY29" fmla="*/ 1407318 h 1743075"/>
                <a:gd name="connsiteX30" fmla="*/ 2000150 w 2043013"/>
                <a:gd name="connsiteY30" fmla="*/ 1462087 h 1743075"/>
                <a:gd name="connsiteX31" fmla="*/ 1926331 w 2043013"/>
                <a:gd name="connsiteY31" fmla="*/ 1564481 h 1743075"/>
                <a:gd name="connsiteX32" fmla="*/ 1831081 w 2043013"/>
                <a:gd name="connsiteY32" fmla="*/ 1683543 h 1743075"/>
                <a:gd name="connsiteX33" fmla="*/ 1766788 w 2043013"/>
                <a:gd name="connsiteY33" fmla="*/ 1743075 h 1743075"/>
                <a:gd name="connsiteX34" fmla="*/ 1731069 w 2043013"/>
                <a:gd name="connsiteY34" fmla="*/ 1740693 h 1743075"/>
                <a:gd name="connsiteX35" fmla="*/ 1688206 w 2043013"/>
                <a:gd name="connsiteY35" fmla="*/ 1728787 h 1743075"/>
                <a:gd name="connsiteX36" fmla="*/ 1657250 w 2043013"/>
                <a:gd name="connsiteY36" fmla="*/ 1714500 h 1743075"/>
                <a:gd name="connsiteX37" fmla="*/ 1623913 w 2043013"/>
                <a:gd name="connsiteY37" fmla="*/ 1690687 h 1743075"/>
                <a:gd name="connsiteX38" fmla="*/ 1581050 w 2043013"/>
                <a:gd name="connsiteY38" fmla="*/ 1654968 h 1743075"/>
                <a:gd name="connsiteX39" fmla="*/ 1564381 w 2043013"/>
                <a:gd name="connsiteY39" fmla="*/ 1645443 h 1743075"/>
                <a:gd name="connsiteX40" fmla="*/ 1276250 w 2043013"/>
                <a:gd name="connsiteY40" fmla="*/ 1614487 h 1743075"/>
                <a:gd name="connsiteX41" fmla="*/ 647600 w 2043013"/>
                <a:gd name="connsiteY41" fmla="*/ 1545431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43013" h="1743075">
                  <a:moveTo>
                    <a:pt x="647600" y="1545431"/>
                  </a:moveTo>
                  <a:lnTo>
                    <a:pt x="207069" y="1500187"/>
                  </a:lnTo>
                  <a:lnTo>
                    <a:pt x="85625" y="1485900"/>
                  </a:lnTo>
                  <a:lnTo>
                    <a:pt x="30856" y="1490662"/>
                  </a:lnTo>
                  <a:lnTo>
                    <a:pt x="0" y="1261467"/>
                  </a:lnTo>
                  <a:lnTo>
                    <a:pt x="57050" y="1269206"/>
                  </a:lnTo>
                  <a:lnTo>
                    <a:pt x="564256" y="1307306"/>
                  </a:lnTo>
                  <a:lnTo>
                    <a:pt x="1266725" y="1357312"/>
                  </a:lnTo>
                  <a:lnTo>
                    <a:pt x="1566763" y="1376362"/>
                  </a:lnTo>
                  <a:lnTo>
                    <a:pt x="1633438" y="1381125"/>
                  </a:lnTo>
                  <a:lnTo>
                    <a:pt x="1671538" y="1376362"/>
                  </a:lnTo>
                  <a:lnTo>
                    <a:pt x="1714400" y="1364456"/>
                  </a:lnTo>
                  <a:lnTo>
                    <a:pt x="1750119" y="1345406"/>
                  </a:lnTo>
                  <a:lnTo>
                    <a:pt x="1785838" y="1316831"/>
                  </a:lnTo>
                  <a:lnTo>
                    <a:pt x="1814413" y="1262062"/>
                  </a:lnTo>
                  <a:lnTo>
                    <a:pt x="1826319" y="1216818"/>
                  </a:lnTo>
                  <a:lnTo>
                    <a:pt x="1821556" y="1145381"/>
                  </a:lnTo>
                  <a:lnTo>
                    <a:pt x="1773931" y="871537"/>
                  </a:lnTo>
                  <a:lnTo>
                    <a:pt x="1721544" y="573881"/>
                  </a:lnTo>
                  <a:lnTo>
                    <a:pt x="1631056" y="90487"/>
                  </a:lnTo>
                  <a:lnTo>
                    <a:pt x="1840606" y="0"/>
                  </a:lnTo>
                  <a:lnTo>
                    <a:pt x="1854894" y="214312"/>
                  </a:lnTo>
                  <a:lnTo>
                    <a:pt x="1892994" y="507206"/>
                  </a:lnTo>
                  <a:lnTo>
                    <a:pt x="1966813" y="981075"/>
                  </a:lnTo>
                  <a:lnTo>
                    <a:pt x="2004913" y="1183481"/>
                  </a:lnTo>
                  <a:lnTo>
                    <a:pt x="2021581" y="1214437"/>
                  </a:lnTo>
                  <a:lnTo>
                    <a:pt x="2031106" y="1238250"/>
                  </a:lnTo>
                  <a:lnTo>
                    <a:pt x="2043013" y="1300162"/>
                  </a:lnTo>
                  <a:lnTo>
                    <a:pt x="2040631" y="1362075"/>
                  </a:lnTo>
                  <a:lnTo>
                    <a:pt x="2028725" y="1407318"/>
                  </a:lnTo>
                  <a:lnTo>
                    <a:pt x="2000150" y="1462087"/>
                  </a:lnTo>
                  <a:lnTo>
                    <a:pt x="1926331" y="1564481"/>
                  </a:lnTo>
                  <a:lnTo>
                    <a:pt x="1831081" y="1683543"/>
                  </a:lnTo>
                  <a:lnTo>
                    <a:pt x="1766788" y="1743075"/>
                  </a:lnTo>
                  <a:lnTo>
                    <a:pt x="1731069" y="1740693"/>
                  </a:lnTo>
                  <a:lnTo>
                    <a:pt x="1688206" y="1728787"/>
                  </a:lnTo>
                  <a:lnTo>
                    <a:pt x="1657250" y="1714500"/>
                  </a:lnTo>
                  <a:lnTo>
                    <a:pt x="1623913" y="1690687"/>
                  </a:lnTo>
                  <a:lnTo>
                    <a:pt x="1581050" y="1654968"/>
                  </a:lnTo>
                  <a:lnTo>
                    <a:pt x="1564381" y="1645443"/>
                  </a:lnTo>
                  <a:lnTo>
                    <a:pt x="1276250" y="1614487"/>
                  </a:lnTo>
                  <a:lnTo>
                    <a:pt x="647600" y="1545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BB77D245-2FBA-4EED-8A87-F3338D985667}"/>
                </a:ext>
              </a:extLst>
            </p:cNvPr>
            <p:cNvSpPr/>
            <p:nvPr/>
          </p:nvSpPr>
          <p:spPr>
            <a:xfrm>
              <a:off x="5837238" y="4872038"/>
              <a:ext cx="1390650" cy="319087"/>
            </a:xfrm>
            <a:custGeom>
              <a:avLst/>
              <a:gdLst>
                <a:gd name="connsiteX0" fmla="*/ 340519 w 1390650"/>
                <a:gd name="connsiteY0" fmla="*/ 85725 h 319087"/>
                <a:gd name="connsiteX1" fmla="*/ 840581 w 1390650"/>
                <a:gd name="connsiteY1" fmla="*/ 35718 h 319087"/>
                <a:gd name="connsiteX2" fmla="*/ 1159669 w 1390650"/>
                <a:gd name="connsiteY2" fmla="*/ 2381 h 319087"/>
                <a:gd name="connsiteX3" fmla="*/ 1328737 w 1390650"/>
                <a:gd name="connsiteY3" fmla="*/ 0 h 319087"/>
                <a:gd name="connsiteX4" fmla="*/ 1331119 w 1390650"/>
                <a:gd name="connsiteY4" fmla="*/ 33337 h 319087"/>
                <a:gd name="connsiteX5" fmla="*/ 1338262 w 1390650"/>
                <a:gd name="connsiteY5" fmla="*/ 61912 h 319087"/>
                <a:gd name="connsiteX6" fmla="*/ 1354931 w 1390650"/>
                <a:gd name="connsiteY6" fmla="*/ 97631 h 319087"/>
                <a:gd name="connsiteX7" fmla="*/ 1376362 w 1390650"/>
                <a:gd name="connsiteY7" fmla="*/ 128587 h 319087"/>
                <a:gd name="connsiteX8" fmla="*/ 1388269 w 1390650"/>
                <a:gd name="connsiteY8" fmla="*/ 159543 h 319087"/>
                <a:gd name="connsiteX9" fmla="*/ 1390650 w 1390650"/>
                <a:gd name="connsiteY9" fmla="*/ 171450 h 319087"/>
                <a:gd name="connsiteX10" fmla="*/ 1383506 w 1390650"/>
                <a:gd name="connsiteY10" fmla="*/ 195262 h 319087"/>
                <a:gd name="connsiteX11" fmla="*/ 1364456 w 1390650"/>
                <a:gd name="connsiteY11" fmla="*/ 216693 h 319087"/>
                <a:gd name="connsiteX12" fmla="*/ 1335881 w 1390650"/>
                <a:gd name="connsiteY12" fmla="*/ 228600 h 319087"/>
                <a:gd name="connsiteX13" fmla="*/ 1304925 w 1390650"/>
                <a:gd name="connsiteY13" fmla="*/ 238125 h 319087"/>
                <a:gd name="connsiteX14" fmla="*/ 1264444 w 1390650"/>
                <a:gd name="connsiteY14" fmla="*/ 242887 h 319087"/>
                <a:gd name="connsiteX15" fmla="*/ 1193006 w 1390650"/>
                <a:gd name="connsiteY15" fmla="*/ 250031 h 319087"/>
                <a:gd name="connsiteX16" fmla="*/ 914400 w 1390650"/>
                <a:gd name="connsiteY16" fmla="*/ 254793 h 319087"/>
                <a:gd name="connsiteX17" fmla="*/ 614362 w 1390650"/>
                <a:gd name="connsiteY17" fmla="*/ 266700 h 319087"/>
                <a:gd name="connsiteX18" fmla="*/ 400050 w 1390650"/>
                <a:gd name="connsiteY18" fmla="*/ 283368 h 319087"/>
                <a:gd name="connsiteX19" fmla="*/ 130969 w 1390650"/>
                <a:gd name="connsiteY19" fmla="*/ 304800 h 319087"/>
                <a:gd name="connsiteX20" fmla="*/ 4762 w 1390650"/>
                <a:gd name="connsiteY20" fmla="*/ 319087 h 319087"/>
                <a:gd name="connsiteX21" fmla="*/ 0 w 1390650"/>
                <a:gd name="connsiteY21" fmla="*/ 116681 h 319087"/>
                <a:gd name="connsiteX22" fmla="*/ 119062 w 1390650"/>
                <a:gd name="connsiteY22" fmla="*/ 104775 h 319087"/>
                <a:gd name="connsiteX23" fmla="*/ 340519 w 1390650"/>
                <a:gd name="connsiteY23" fmla="*/ 85725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90650" h="319087">
                  <a:moveTo>
                    <a:pt x="340519" y="85725"/>
                  </a:moveTo>
                  <a:lnTo>
                    <a:pt x="840581" y="35718"/>
                  </a:lnTo>
                  <a:lnTo>
                    <a:pt x="1159669" y="2381"/>
                  </a:lnTo>
                  <a:lnTo>
                    <a:pt x="1328737" y="0"/>
                  </a:lnTo>
                  <a:lnTo>
                    <a:pt x="1331119" y="33337"/>
                  </a:lnTo>
                  <a:lnTo>
                    <a:pt x="1338262" y="61912"/>
                  </a:lnTo>
                  <a:lnTo>
                    <a:pt x="1354931" y="97631"/>
                  </a:lnTo>
                  <a:lnTo>
                    <a:pt x="1376362" y="128587"/>
                  </a:lnTo>
                  <a:lnTo>
                    <a:pt x="1388269" y="159543"/>
                  </a:lnTo>
                  <a:lnTo>
                    <a:pt x="1390650" y="171450"/>
                  </a:lnTo>
                  <a:lnTo>
                    <a:pt x="1383506" y="195262"/>
                  </a:lnTo>
                  <a:lnTo>
                    <a:pt x="1364456" y="216693"/>
                  </a:lnTo>
                  <a:lnTo>
                    <a:pt x="1335881" y="228600"/>
                  </a:lnTo>
                  <a:lnTo>
                    <a:pt x="1304925" y="238125"/>
                  </a:lnTo>
                  <a:lnTo>
                    <a:pt x="1264444" y="242887"/>
                  </a:lnTo>
                  <a:lnTo>
                    <a:pt x="1193006" y="250031"/>
                  </a:lnTo>
                  <a:lnTo>
                    <a:pt x="914400" y="254793"/>
                  </a:lnTo>
                  <a:lnTo>
                    <a:pt x="614362" y="266700"/>
                  </a:lnTo>
                  <a:lnTo>
                    <a:pt x="400050" y="283368"/>
                  </a:lnTo>
                  <a:lnTo>
                    <a:pt x="130969" y="304800"/>
                  </a:lnTo>
                  <a:lnTo>
                    <a:pt x="4762" y="319087"/>
                  </a:lnTo>
                  <a:lnTo>
                    <a:pt x="0" y="116681"/>
                  </a:lnTo>
                  <a:lnTo>
                    <a:pt x="119062" y="104775"/>
                  </a:lnTo>
                  <a:lnTo>
                    <a:pt x="340519" y="85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A4314944-B29D-473D-8C44-7E42485B19F7}"/>
              </a:ext>
            </a:extLst>
          </p:cNvPr>
          <p:cNvGrpSpPr/>
          <p:nvPr/>
        </p:nvGrpSpPr>
        <p:grpSpPr>
          <a:xfrm>
            <a:off x="2605088" y="1617663"/>
            <a:ext cx="4665662" cy="3959225"/>
            <a:chOff x="2605088" y="1617663"/>
            <a:chExt cx="4665662" cy="3959225"/>
          </a:xfrm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FBFBB9D-9075-49D4-8038-05544BBB18ED}"/>
                </a:ext>
              </a:extLst>
            </p:cNvPr>
            <p:cNvSpPr/>
            <p:nvPr/>
          </p:nvSpPr>
          <p:spPr>
            <a:xfrm>
              <a:off x="2781300" y="2562225"/>
              <a:ext cx="2365375" cy="647700"/>
            </a:xfrm>
            <a:custGeom>
              <a:avLst/>
              <a:gdLst>
                <a:gd name="connsiteX0" fmla="*/ 1435894 w 2364581"/>
                <a:gd name="connsiteY0" fmla="*/ 326231 h 647700"/>
                <a:gd name="connsiteX1" fmla="*/ 1243013 w 2364581"/>
                <a:gd name="connsiteY1" fmla="*/ 376238 h 647700"/>
                <a:gd name="connsiteX2" fmla="*/ 957263 w 2364581"/>
                <a:gd name="connsiteY2" fmla="*/ 447675 h 647700"/>
                <a:gd name="connsiteX3" fmla="*/ 754856 w 2364581"/>
                <a:gd name="connsiteY3" fmla="*/ 502444 h 647700"/>
                <a:gd name="connsiteX4" fmla="*/ 488156 w 2364581"/>
                <a:gd name="connsiteY4" fmla="*/ 595313 h 647700"/>
                <a:gd name="connsiteX5" fmla="*/ 426244 w 2364581"/>
                <a:gd name="connsiteY5" fmla="*/ 621506 h 647700"/>
                <a:gd name="connsiteX6" fmla="*/ 364331 w 2364581"/>
                <a:gd name="connsiteY6" fmla="*/ 642938 h 647700"/>
                <a:gd name="connsiteX7" fmla="*/ 342900 w 2364581"/>
                <a:gd name="connsiteY7" fmla="*/ 645319 h 647700"/>
                <a:gd name="connsiteX8" fmla="*/ 311944 w 2364581"/>
                <a:gd name="connsiteY8" fmla="*/ 647700 h 647700"/>
                <a:gd name="connsiteX9" fmla="*/ 276225 w 2364581"/>
                <a:gd name="connsiteY9" fmla="*/ 640556 h 647700"/>
                <a:gd name="connsiteX10" fmla="*/ 245269 w 2364581"/>
                <a:gd name="connsiteY10" fmla="*/ 626269 h 647700"/>
                <a:gd name="connsiteX11" fmla="*/ 192881 w 2364581"/>
                <a:gd name="connsiteY11" fmla="*/ 578644 h 647700"/>
                <a:gd name="connsiteX12" fmla="*/ 126206 w 2364581"/>
                <a:gd name="connsiteY12" fmla="*/ 492919 h 647700"/>
                <a:gd name="connsiteX13" fmla="*/ 38100 w 2364581"/>
                <a:gd name="connsiteY13" fmla="*/ 354806 h 647700"/>
                <a:gd name="connsiteX14" fmla="*/ 19050 w 2364581"/>
                <a:gd name="connsiteY14" fmla="*/ 314325 h 647700"/>
                <a:gd name="connsiteX15" fmla="*/ 4763 w 2364581"/>
                <a:gd name="connsiteY15" fmla="*/ 269081 h 647700"/>
                <a:gd name="connsiteX16" fmla="*/ 0 w 2364581"/>
                <a:gd name="connsiteY16" fmla="*/ 233363 h 647700"/>
                <a:gd name="connsiteX17" fmla="*/ 0 w 2364581"/>
                <a:gd name="connsiteY17" fmla="*/ 209550 h 647700"/>
                <a:gd name="connsiteX18" fmla="*/ 0 w 2364581"/>
                <a:gd name="connsiteY18" fmla="*/ 195263 h 647700"/>
                <a:gd name="connsiteX19" fmla="*/ 9525 w 2364581"/>
                <a:gd name="connsiteY19" fmla="*/ 185738 h 647700"/>
                <a:gd name="connsiteX20" fmla="*/ 21431 w 2364581"/>
                <a:gd name="connsiteY20" fmla="*/ 185738 h 647700"/>
                <a:gd name="connsiteX21" fmla="*/ 40481 w 2364581"/>
                <a:gd name="connsiteY21" fmla="*/ 195263 h 647700"/>
                <a:gd name="connsiteX22" fmla="*/ 73819 w 2364581"/>
                <a:gd name="connsiteY22" fmla="*/ 228600 h 647700"/>
                <a:gd name="connsiteX23" fmla="*/ 123825 w 2364581"/>
                <a:gd name="connsiteY23" fmla="*/ 261938 h 647700"/>
                <a:gd name="connsiteX24" fmla="*/ 183356 w 2364581"/>
                <a:gd name="connsiteY24" fmla="*/ 292894 h 647700"/>
                <a:gd name="connsiteX25" fmla="*/ 235744 w 2364581"/>
                <a:gd name="connsiteY25" fmla="*/ 316706 h 647700"/>
                <a:gd name="connsiteX26" fmla="*/ 288131 w 2364581"/>
                <a:gd name="connsiteY26" fmla="*/ 328613 h 647700"/>
                <a:gd name="connsiteX27" fmla="*/ 340519 w 2364581"/>
                <a:gd name="connsiteY27" fmla="*/ 330994 h 647700"/>
                <a:gd name="connsiteX28" fmla="*/ 416719 w 2364581"/>
                <a:gd name="connsiteY28" fmla="*/ 326231 h 647700"/>
                <a:gd name="connsiteX29" fmla="*/ 533400 w 2364581"/>
                <a:gd name="connsiteY29" fmla="*/ 307181 h 647700"/>
                <a:gd name="connsiteX30" fmla="*/ 833438 w 2364581"/>
                <a:gd name="connsiteY30" fmla="*/ 257175 h 647700"/>
                <a:gd name="connsiteX31" fmla="*/ 1021556 w 2364581"/>
                <a:gd name="connsiteY31" fmla="*/ 221456 h 647700"/>
                <a:gd name="connsiteX32" fmla="*/ 1295400 w 2364581"/>
                <a:gd name="connsiteY32" fmla="*/ 169069 h 647700"/>
                <a:gd name="connsiteX33" fmla="*/ 1524000 w 2364581"/>
                <a:gd name="connsiteY33" fmla="*/ 116681 h 647700"/>
                <a:gd name="connsiteX34" fmla="*/ 1750219 w 2364581"/>
                <a:gd name="connsiteY34" fmla="*/ 61913 h 647700"/>
                <a:gd name="connsiteX35" fmla="*/ 1869281 w 2364581"/>
                <a:gd name="connsiteY35" fmla="*/ 19050 h 647700"/>
                <a:gd name="connsiteX36" fmla="*/ 1924050 w 2364581"/>
                <a:gd name="connsiteY36" fmla="*/ 0 h 647700"/>
                <a:gd name="connsiteX37" fmla="*/ 1945481 w 2364581"/>
                <a:gd name="connsiteY37" fmla="*/ 0 h 647700"/>
                <a:gd name="connsiteX38" fmla="*/ 1997869 w 2364581"/>
                <a:gd name="connsiteY38" fmla="*/ 23813 h 647700"/>
                <a:gd name="connsiteX39" fmla="*/ 2185988 w 2364581"/>
                <a:gd name="connsiteY39" fmla="*/ 140494 h 647700"/>
                <a:gd name="connsiteX40" fmla="*/ 2257425 w 2364581"/>
                <a:gd name="connsiteY40" fmla="*/ 188119 h 647700"/>
                <a:gd name="connsiteX41" fmla="*/ 2338388 w 2364581"/>
                <a:gd name="connsiteY41" fmla="*/ 235744 h 647700"/>
                <a:gd name="connsiteX42" fmla="*/ 2355056 w 2364581"/>
                <a:gd name="connsiteY42" fmla="*/ 254794 h 647700"/>
                <a:gd name="connsiteX43" fmla="*/ 2364581 w 2364581"/>
                <a:gd name="connsiteY43" fmla="*/ 288131 h 647700"/>
                <a:gd name="connsiteX44" fmla="*/ 2359819 w 2364581"/>
                <a:gd name="connsiteY44" fmla="*/ 314325 h 647700"/>
                <a:gd name="connsiteX45" fmla="*/ 2338388 w 2364581"/>
                <a:gd name="connsiteY45" fmla="*/ 361950 h 647700"/>
                <a:gd name="connsiteX46" fmla="*/ 2252663 w 2364581"/>
                <a:gd name="connsiteY46" fmla="*/ 442913 h 647700"/>
                <a:gd name="connsiteX47" fmla="*/ 1988344 w 2364581"/>
                <a:gd name="connsiteY47" fmla="*/ 316706 h 647700"/>
                <a:gd name="connsiteX48" fmla="*/ 1974056 w 2364581"/>
                <a:gd name="connsiteY48" fmla="*/ 285750 h 647700"/>
                <a:gd name="connsiteX49" fmla="*/ 1962150 w 2364581"/>
                <a:gd name="connsiteY49" fmla="*/ 266700 h 647700"/>
                <a:gd name="connsiteX50" fmla="*/ 1933575 w 2364581"/>
                <a:gd name="connsiteY50" fmla="*/ 245269 h 647700"/>
                <a:gd name="connsiteX51" fmla="*/ 1883569 w 2364581"/>
                <a:gd name="connsiteY51" fmla="*/ 219075 h 647700"/>
                <a:gd name="connsiteX52" fmla="*/ 1864519 w 2364581"/>
                <a:gd name="connsiteY52" fmla="*/ 216694 h 647700"/>
                <a:gd name="connsiteX53" fmla="*/ 1435894 w 2364581"/>
                <a:gd name="connsiteY53" fmla="*/ 326231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4581" h="647700">
                  <a:moveTo>
                    <a:pt x="1435894" y="326231"/>
                  </a:moveTo>
                  <a:lnTo>
                    <a:pt x="1243013" y="376238"/>
                  </a:lnTo>
                  <a:lnTo>
                    <a:pt x="957263" y="447675"/>
                  </a:lnTo>
                  <a:lnTo>
                    <a:pt x="754856" y="502444"/>
                  </a:lnTo>
                  <a:lnTo>
                    <a:pt x="488156" y="595313"/>
                  </a:lnTo>
                  <a:lnTo>
                    <a:pt x="426244" y="621506"/>
                  </a:lnTo>
                  <a:lnTo>
                    <a:pt x="364331" y="642938"/>
                  </a:lnTo>
                  <a:lnTo>
                    <a:pt x="342900" y="645319"/>
                  </a:lnTo>
                  <a:lnTo>
                    <a:pt x="311944" y="647700"/>
                  </a:lnTo>
                  <a:lnTo>
                    <a:pt x="276225" y="640556"/>
                  </a:lnTo>
                  <a:lnTo>
                    <a:pt x="245269" y="626269"/>
                  </a:lnTo>
                  <a:lnTo>
                    <a:pt x="192881" y="578644"/>
                  </a:lnTo>
                  <a:lnTo>
                    <a:pt x="126206" y="492919"/>
                  </a:lnTo>
                  <a:lnTo>
                    <a:pt x="38100" y="354806"/>
                  </a:lnTo>
                  <a:lnTo>
                    <a:pt x="19050" y="314325"/>
                  </a:lnTo>
                  <a:lnTo>
                    <a:pt x="4763" y="269081"/>
                  </a:lnTo>
                  <a:lnTo>
                    <a:pt x="0" y="233363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9525" y="185738"/>
                  </a:lnTo>
                  <a:lnTo>
                    <a:pt x="21431" y="185738"/>
                  </a:lnTo>
                  <a:lnTo>
                    <a:pt x="40481" y="195263"/>
                  </a:lnTo>
                  <a:lnTo>
                    <a:pt x="73819" y="228600"/>
                  </a:lnTo>
                  <a:lnTo>
                    <a:pt x="123825" y="261938"/>
                  </a:lnTo>
                  <a:lnTo>
                    <a:pt x="183356" y="292894"/>
                  </a:lnTo>
                  <a:lnTo>
                    <a:pt x="235744" y="316706"/>
                  </a:lnTo>
                  <a:lnTo>
                    <a:pt x="288131" y="328613"/>
                  </a:lnTo>
                  <a:lnTo>
                    <a:pt x="340519" y="330994"/>
                  </a:lnTo>
                  <a:cubicBezTo>
                    <a:pt x="365916" y="329355"/>
                    <a:pt x="391269" y="326231"/>
                    <a:pt x="416719" y="326231"/>
                  </a:cubicBezTo>
                  <a:lnTo>
                    <a:pt x="533400" y="307181"/>
                  </a:lnTo>
                  <a:lnTo>
                    <a:pt x="833438" y="257175"/>
                  </a:lnTo>
                  <a:lnTo>
                    <a:pt x="1021556" y="221456"/>
                  </a:lnTo>
                  <a:lnTo>
                    <a:pt x="1295400" y="169069"/>
                  </a:lnTo>
                  <a:lnTo>
                    <a:pt x="1524000" y="116681"/>
                  </a:lnTo>
                  <a:lnTo>
                    <a:pt x="1750219" y="61913"/>
                  </a:lnTo>
                  <a:lnTo>
                    <a:pt x="1869281" y="19050"/>
                  </a:lnTo>
                  <a:lnTo>
                    <a:pt x="1924050" y="0"/>
                  </a:lnTo>
                  <a:lnTo>
                    <a:pt x="1945481" y="0"/>
                  </a:lnTo>
                  <a:lnTo>
                    <a:pt x="1997869" y="23813"/>
                  </a:lnTo>
                  <a:lnTo>
                    <a:pt x="2185988" y="140494"/>
                  </a:lnTo>
                  <a:lnTo>
                    <a:pt x="2257425" y="188119"/>
                  </a:lnTo>
                  <a:lnTo>
                    <a:pt x="2338388" y="235744"/>
                  </a:lnTo>
                  <a:lnTo>
                    <a:pt x="2355056" y="254794"/>
                  </a:lnTo>
                  <a:lnTo>
                    <a:pt x="2364581" y="288131"/>
                  </a:lnTo>
                  <a:lnTo>
                    <a:pt x="2359819" y="314325"/>
                  </a:lnTo>
                  <a:lnTo>
                    <a:pt x="2338388" y="361950"/>
                  </a:lnTo>
                  <a:lnTo>
                    <a:pt x="2252663" y="442913"/>
                  </a:lnTo>
                  <a:lnTo>
                    <a:pt x="1988344" y="316706"/>
                  </a:lnTo>
                  <a:lnTo>
                    <a:pt x="1974056" y="285750"/>
                  </a:lnTo>
                  <a:lnTo>
                    <a:pt x="1962150" y="266700"/>
                  </a:lnTo>
                  <a:lnTo>
                    <a:pt x="1933575" y="245269"/>
                  </a:lnTo>
                  <a:lnTo>
                    <a:pt x="1883569" y="219075"/>
                  </a:lnTo>
                  <a:lnTo>
                    <a:pt x="1864519" y="216694"/>
                  </a:lnTo>
                  <a:lnTo>
                    <a:pt x="14358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959DD685-2D85-4813-A98B-ADD3AB5F88C1}"/>
                </a:ext>
              </a:extLst>
            </p:cNvPr>
            <p:cNvSpPr/>
            <p:nvPr/>
          </p:nvSpPr>
          <p:spPr>
            <a:xfrm rot="16200000">
              <a:off x="4281488" y="3795712"/>
              <a:ext cx="2476500" cy="415925"/>
            </a:xfrm>
            <a:custGeom>
              <a:avLst/>
              <a:gdLst>
                <a:gd name="connsiteX0" fmla="*/ 1007269 w 2476500"/>
                <a:gd name="connsiteY0" fmla="*/ 397669 h 416719"/>
                <a:gd name="connsiteX1" fmla="*/ 392907 w 2476500"/>
                <a:gd name="connsiteY1" fmla="*/ 416719 h 416719"/>
                <a:gd name="connsiteX2" fmla="*/ 204788 w 2476500"/>
                <a:gd name="connsiteY2" fmla="*/ 414337 h 416719"/>
                <a:gd name="connsiteX3" fmla="*/ 116682 w 2476500"/>
                <a:gd name="connsiteY3" fmla="*/ 409575 h 416719"/>
                <a:gd name="connsiteX4" fmla="*/ 59532 w 2476500"/>
                <a:gd name="connsiteY4" fmla="*/ 397669 h 416719"/>
                <a:gd name="connsiteX5" fmla="*/ 35719 w 2476500"/>
                <a:gd name="connsiteY5" fmla="*/ 390525 h 416719"/>
                <a:gd name="connsiteX6" fmla="*/ 14288 w 2476500"/>
                <a:gd name="connsiteY6" fmla="*/ 373856 h 416719"/>
                <a:gd name="connsiteX7" fmla="*/ 0 w 2476500"/>
                <a:gd name="connsiteY7" fmla="*/ 352425 h 416719"/>
                <a:gd name="connsiteX8" fmla="*/ 2382 w 2476500"/>
                <a:gd name="connsiteY8" fmla="*/ 314325 h 416719"/>
                <a:gd name="connsiteX9" fmla="*/ 21432 w 2476500"/>
                <a:gd name="connsiteY9" fmla="*/ 278606 h 416719"/>
                <a:gd name="connsiteX10" fmla="*/ 57150 w 2476500"/>
                <a:gd name="connsiteY10" fmla="*/ 240506 h 416719"/>
                <a:gd name="connsiteX11" fmla="*/ 116682 w 2476500"/>
                <a:gd name="connsiteY11" fmla="*/ 195262 h 416719"/>
                <a:gd name="connsiteX12" fmla="*/ 183357 w 2476500"/>
                <a:gd name="connsiteY12" fmla="*/ 164306 h 416719"/>
                <a:gd name="connsiteX13" fmla="*/ 247650 w 2476500"/>
                <a:gd name="connsiteY13" fmla="*/ 147637 h 416719"/>
                <a:gd name="connsiteX14" fmla="*/ 414338 w 2476500"/>
                <a:gd name="connsiteY14" fmla="*/ 147637 h 416719"/>
                <a:gd name="connsiteX15" fmla="*/ 952500 w 2476500"/>
                <a:gd name="connsiteY15" fmla="*/ 140494 h 416719"/>
                <a:gd name="connsiteX16" fmla="*/ 1469232 w 2476500"/>
                <a:gd name="connsiteY16" fmla="*/ 133350 h 416719"/>
                <a:gd name="connsiteX17" fmla="*/ 1959769 w 2476500"/>
                <a:gd name="connsiteY17" fmla="*/ 126206 h 416719"/>
                <a:gd name="connsiteX18" fmla="*/ 2057400 w 2476500"/>
                <a:gd name="connsiteY18" fmla="*/ 121444 h 416719"/>
                <a:gd name="connsiteX19" fmla="*/ 2112169 w 2476500"/>
                <a:gd name="connsiteY19" fmla="*/ 114300 h 416719"/>
                <a:gd name="connsiteX20" fmla="*/ 2197894 w 2476500"/>
                <a:gd name="connsiteY20" fmla="*/ 100012 h 416719"/>
                <a:gd name="connsiteX21" fmla="*/ 2257425 w 2476500"/>
                <a:gd name="connsiteY21" fmla="*/ 88106 h 416719"/>
                <a:gd name="connsiteX22" fmla="*/ 2352675 w 2476500"/>
                <a:gd name="connsiteY22" fmla="*/ 59531 h 416719"/>
                <a:gd name="connsiteX23" fmla="*/ 2383632 w 2476500"/>
                <a:gd name="connsiteY23" fmla="*/ 33337 h 416719"/>
                <a:gd name="connsiteX24" fmla="*/ 2414588 w 2476500"/>
                <a:gd name="connsiteY24" fmla="*/ 11906 h 416719"/>
                <a:gd name="connsiteX25" fmla="*/ 2440782 w 2476500"/>
                <a:gd name="connsiteY25" fmla="*/ 0 h 416719"/>
                <a:gd name="connsiteX26" fmla="*/ 2455069 w 2476500"/>
                <a:gd name="connsiteY26" fmla="*/ 0 h 416719"/>
                <a:gd name="connsiteX27" fmla="*/ 2469357 w 2476500"/>
                <a:gd name="connsiteY27" fmla="*/ 4762 h 416719"/>
                <a:gd name="connsiteX28" fmla="*/ 2476500 w 2476500"/>
                <a:gd name="connsiteY28" fmla="*/ 16669 h 416719"/>
                <a:gd name="connsiteX29" fmla="*/ 2474119 w 2476500"/>
                <a:gd name="connsiteY29" fmla="*/ 54769 h 416719"/>
                <a:gd name="connsiteX30" fmla="*/ 2450307 w 2476500"/>
                <a:gd name="connsiteY30" fmla="*/ 126206 h 416719"/>
                <a:gd name="connsiteX31" fmla="*/ 2405063 w 2476500"/>
                <a:gd name="connsiteY31" fmla="*/ 223837 h 416719"/>
                <a:gd name="connsiteX32" fmla="*/ 2302669 w 2476500"/>
                <a:gd name="connsiteY32" fmla="*/ 373856 h 416719"/>
                <a:gd name="connsiteX33" fmla="*/ 2095500 w 2476500"/>
                <a:gd name="connsiteY33" fmla="*/ 373856 h 416719"/>
                <a:gd name="connsiteX34" fmla="*/ 1774032 w 2476500"/>
                <a:gd name="connsiteY34" fmla="*/ 376237 h 416719"/>
                <a:gd name="connsiteX35" fmla="*/ 1007269 w 2476500"/>
                <a:gd name="connsiteY35" fmla="*/ 397669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76500" h="416719">
                  <a:moveTo>
                    <a:pt x="1007269" y="397669"/>
                  </a:moveTo>
                  <a:lnTo>
                    <a:pt x="392907" y="416719"/>
                  </a:lnTo>
                  <a:lnTo>
                    <a:pt x="204788" y="414337"/>
                  </a:lnTo>
                  <a:lnTo>
                    <a:pt x="116682" y="409575"/>
                  </a:lnTo>
                  <a:lnTo>
                    <a:pt x="59532" y="397669"/>
                  </a:lnTo>
                  <a:lnTo>
                    <a:pt x="35719" y="390525"/>
                  </a:lnTo>
                  <a:lnTo>
                    <a:pt x="14288" y="373856"/>
                  </a:lnTo>
                  <a:lnTo>
                    <a:pt x="0" y="352425"/>
                  </a:lnTo>
                  <a:lnTo>
                    <a:pt x="2382" y="314325"/>
                  </a:lnTo>
                  <a:lnTo>
                    <a:pt x="21432" y="278606"/>
                  </a:lnTo>
                  <a:lnTo>
                    <a:pt x="57150" y="240506"/>
                  </a:lnTo>
                  <a:lnTo>
                    <a:pt x="116682" y="195262"/>
                  </a:lnTo>
                  <a:lnTo>
                    <a:pt x="183357" y="164306"/>
                  </a:lnTo>
                  <a:lnTo>
                    <a:pt x="247650" y="147637"/>
                  </a:lnTo>
                  <a:lnTo>
                    <a:pt x="414338" y="147637"/>
                  </a:lnTo>
                  <a:lnTo>
                    <a:pt x="952500" y="140494"/>
                  </a:lnTo>
                  <a:lnTo>
                    <a:pt x="1469232" y="133350"/>
                  </a:lnTo>
                  <a:lnTo>
                    <a:pt x="1959769" y="126206"/>
                  </a:lnTo>
                  <a:lnTo>
                    <a:pt x="2057400" y="121444"/>
                  </a:lnTo>
                  <a:lnTo>
                    <a:pt x="2112169" y="114300"/>
                  </a:lnTo>
                  <a:lnTo>
                    <a:pt x="2197894" y="100012"/>
                  </a:lnTo>
                  <a:lnTo>
                    <a:pt x="2257425" y="88106"/>
                  </a:lnTo>
                  <a:lnTo>
                    <a:pt x="2352675" y="59531"/>
                  </a:lnTo>
                  <a:lnTo>
                    <a:pt x="2383632" y="33337"/>
                  </a:lnTo>
                  <a:lnTo>
                    <a:pt x="2414588" y="11906"/>
                  </a:lnTo>
                  <a:lnTo>
                    <a:pt x="2440782" y="0"/>
                  </a:lnTo>
                  <a:lnTo>
                    <a:pt x="2455069" y="0"/>
                  </a:lnTo>
                  <a:lnTo>
                    <a:pt x="2469357" y="4762"/>
                  </a:lnTo>
                  <a:lnTo>
                    <a:pt x="2476500" y="16669"/>
                  </a:lnTo>
                  <a:lnTo>
                    <a:pt x="2474119" y="54769"/>
                  </a:lnTo>
                  <a:lnTo>
                    <a:pt x="2450307" y="126206"/>
                  </a:lnTo>
                  <a:lnTo>
                    <a:pt x="2405063" y="223837"/>
                  </a:lnTo>
                  <a:lnTo>
                    <a:pt x="2302669" y="373856"/>
                  </a:lnTo>
                  <a:lnTo>
                    <a:pt x="2095500" y="373856"/>
                  </a:lnTo>
                  <a:lnTo>
                    <a:pt x="1774032" y="376237"/>
                  </a:lnTo>
                  <a:lnTo>
                    <a:pt x="100726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BB4B1581-428D-4D39-B5DE-4B3ED635155D}"/>
                </a:ext>
              </a:extLst>
            </p:cNvPr>
            <p:cNvSpPr/>
            <p:nvPr/>
          </p:nvSpPr>
          <p:spPr>
            <a:xfrm rot="16200000">
              <a:off x="3077369" y="3552031"/>
              <a:ext cx="2763838" cy="1285875"/>
            </a:xfrm>
            <a:custGeom>
              <a:avLst/>
              <a:gdLst>
                <a:gd name="connsiteX0" fmla="*/ 1040606 w 2764631"/>
                <a:gd name="connsiteY0" fmla="*/ 807244 h 1285875"/>
                <a:gd name="connsiteX1" fmla="*/ 771525 w 2764631"/>
                <a:gd name="connsiteY1" fmla="*/ 700087 h 1285875"/>
                <a:gd name="connsiteX2" fmla="*/ 473869 w 2764631"/>
                <a:gd name="connsiteY2" fmla="*/ 550069 h 1285875"/>
                <a:gd name="connsiteX3" fmla="*/ 200025 w 2764631"/>
                <a:gd name="connsiteY3" fmla="*/ 390525 h 1285875"/>
                <a:gd name="connsiteX4" fmla="*/ 107156 w 2764631"/>
                <a:gd name="connsiteY4" fmla="*/ 328612 h 1285875"/>
                <a:gd name="connsiteX5" fmla="*/ 59531 w 2764631"/>
                <a:gd name="connsiteY5" fmla="*/ 290512 h 1285875"/>
                <a:gd name="connsiteX6" fmla="*/ 35719 w 2764631"/>
                <a:gd name="connsiteY6" fmla="*/ 273844 h 1285875"/>
                <a:gd name="connsiteX7" fmla="*/ 11906 w 2764631"/>
                <a:gd name="connsiteY7" fmla="*/ 245269 h 1285875"/>
                <a:gd name="connsiteX8" fmla="*/ 0 w 2764631"/>
                <a:gd name="connsiteY8" fmla="*/ 221456 h 1285875"/>
                <a:gd name="connsiteX9" fmla="*/ 0 w 2764631"/>
                <a:gd name="connsiteY9" fmla="*/ 202406 h 1285875"/>
                <a:gd name="connsiteX10" fmla="*/ 7144 w 2764631"/>
                <a:gd name="connsiteY10" fmla="*/ 173831 h 1285875"/>
                <a:gd name="connsiteX11" fmla="*/ 26194 w 2764631"/>
                <a:gd name="connsiteY11" fmla="*/ 157162 h 1285875"/>
                <a:gd name="connsiteX12" fmla="*/ 107156 w 2764631"/>
                <a:gd name="connsiteY12" fmla="*/ 104775 h 1285875"/>
                <a:gd name="connsiteX13" fmla="*/ 185738 w 2764631"/>
                <a:gd name="connsiteY13" fmla="*/ 57150 h 1285875"/>
                <a:gd name="connsiteX14" fmla="*/ 273844 w 2764631"/>
                <a:gd name="connsiteY14" fmla="*/ 0 h 1285875"/>
                <a:gd name="connsiteX15" fmla="*/ 631031 w 2764631"/>
                <a:gd name="connsiteY15" fmla="*/ 304800 h 1285875"/>
                <a:gd name="connsiteX16" fmla="*/ 750094 w 2764631"/>
                <a:gd name="connsiteY16" fmla="*/ 388144 h 1285875"/>
                <a:gd name="connsiteX17" fmla="*/ 921544 w 2764631"/>
                <a:gd name="connsiteY17" fmla="*/ 476250 h 1285875"/>
                <a:gd name="connsiteX18" fmla="*/ 1092994 w 2764631"/>
                <a:gd name="connsiteY18" fmla="*/ 554831 h 1285875"/>
                <a:gd name="connsiteX19" fmla="*/ 1326356 w 2764631"/>
                <a:gd name="connsiteY19" fmla="*/ 640556 h 1285875"/>
                <a:gd name="connsiteX20" fmla="*/ 1545431 w 2764631"/>
                <a:gd name="connsiteY20" fmla="*/ 709612 h 1285875"/>
                <a:gd name="connsiteX21" fmla="*/ 1831181 w 2764631"/>
                <a:gd name="connsiteY21" fmla="*/ 781050 h 1285875"/>
                <a:gd name="connsiteX22" fmla="*/ 2207419 w 2764631"/>
                <a:gd name="connsiteY22" fmla="*/ 862012 h 1285875"/>
                <a:gd name="connsiteX23" fmla="*/ 2502694 w 2764631"/>
                <a:gd name="connsiteY23" fmla="*/ 921544 h 1285875"/>
                <a:gd name="connsiteX24" fmla="*/ 2764631 w 2764631"/>
                <a:gd name="connsiteY24" fmla="*/ 964406 h 1285875"/>
                <a:gd name="connsiteX25" fmla="*/ 2645569 w 2764631"/>
                <a:gd name="connsiteY25" fmla="*/ 1285875 h 1285875"/>
                <a:gd name="connsiteX26" fmla="*/ 2574131 w 2764631"/>
                <a:gd name="connsiteY26" fmla="*/ 1221581 h 1285875"/>
                <a:gd name="connsiteX27" fmla="*/ 2445544 w 2764631"/>
                <a:gd name="connsiteY27" fmla="*/ 1193006 h 1285875"/>
                <a:gd name="connsiteX28" fmla="*/ 2088356 w 2764631"/>
                <a:gd name="connsiteY28" fmla="*/ 1116806 h 1285875"/>
                <a:gd name="connsiteX29" fmla="*/ 1764506 w 2764631"/>
                <a:gd name="connsiteY29" fmla="*/ 1038225 h 1285875"/>
                <a:gd name="connsiteX30" fmla="*/ 1538288 w 2764631"/>
                <a:gd name="connsiteY30" fmla="*/ 978694 h 1285875"/>
                <a:gd name="connsiteX31" fmla="*/ 1333500 w 2764631"/>
                <a:gd name="connsiteY31" fmla="*/ 919162 h 1285875"/>
                <a:gd name="connsiteX32" fmla="*/ 1040606 w 2764631"/>
                <a:gd name="connsiteY32" fmla="*/ 80724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631" h="1285875">
                  <a:moveTo>
                    <a:pt x="1040606" y="807244"/>
                  </a:moveTo>
                  <a:lnTo>
                    <a:pt x="771525" y="700087"/>
                  </a:lnTo>
                  <a:lnTo>
                    <a:pt x="473869" y="550069"/>
                  </a:lnTo>
                  <a:lnTo>
                    <a:pt x="200025" y="390525"/>
                  </a:lnTo>
                  <a:lnTo>
                    <a:pt x="107156" y="328612"/>
                  </a:lnTo>
                  <a:lnTo>
                    <a:pt x="59531" y="290512"/>
                  </a:lnTo>
                  <a:lnTo>
                    <a:pt x="35719" y="273844"/>
                  </a:lnTo>
                  <a:lnTo>
                    <a:pt x="11906" y="245269"/>
                  </a:lnTo>
                  <a:lnTo>
                    <a:pt x="0" y="221456"/>
                  </a:lnTo>
                  <a:lnTo>
                    <a:pt x="0" y="202406"/>
                  </a:lnTo>
                  <a:lnTo>
                    <a:pt x="7144" y="173831"/>
                  </a:lnTo>
                  <a:lnTo>
                    <a:pt x="26194" y="157162"/>
                  </a:lnTo>
                  <a:lnTo>
                    <a:pt x="107156" y="104775"/>
                  </a:lnTo>
                  <a:lnTo>
                    <a:pt x="185738" y="57150"/>
                  </a:lnTo>
                  <a:lnTo>
                    <a:pt x="273844" y="0"/>
                  </a:lnTo>
                  <a:lnTo>
                    <a:pt x="631031" y="304800"/>
                  </a:lnTo>
                  <a:lnTo>
                    <a:pt x="750094" y="388144"/>
                  </a:lnTo>
                  <a:lnTo>
                    <a:pt x="921544" y="476250"/>
                  </a:lnTo>
                  <a:lnTo>
                    <a:pt x="1092994" y="554831"/>
                  </a:lnTo>
                  <a:lnTo>
                    <a:pt x="1326356" y="640556"/>
                  </a:lnTo>
                  <a:lnTo>
                    <a:pt x="1545431" y="709612"/>
                  </a:lnTo>
                  <a:lnTo>
                    <a:pt x="1831181" y="781050"/>
                  </a:lnTo>
                  <a:lnTo>
                    <a:pt x="2207419" y="862012"/>
                  </a:lnTo>
                  <a:lnTo>
                    <a:pt x="2502694" y="921544"/>
                  </a:lnTo>
                  <a:lnTo>
                    <a:pt x="2764631" y="964406"/>
                  </a:lnTo>
                  <a:lnTo>
                    <a:pt x="2645569" y="1285875"/>
                  </a:lnTo>
                  <a:lnTo>
                    <a:pt x="2574131" y="1221581"/>
                  </a:lnTo>
                  <a:lnTo>
                    <a:pt x="2445544" y="1193006"/>
                  </a:lnTo>
                  <a:lnTo>
                    <a:pt x="2088356" y="1116806"/>
                  </a:lnTo>
                  <a:lnTo>
                    <a:pt x="1764506" y="1038225"/>
                  </a:lnTo>
                  <a:lnTo>
                    <a:pt x="1538288" y="978694"/>
                  </a:lnTo>
                  <a:lnTo>
                    <a:pt x="1333500" y="919162"/>
                  </a:lnTo>
                  <a:lnTo>
                    <a:pt x="1040606" y="807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DF4D37B1-1924-4432-85EE-052A47ABBFC8}"/>
                </a:ext>
              </a:extLst>
            </p:cNvPr>
            <p:cNvSpPr/>
            <p:nvPr/>
          </p:nvSpPr>
          <p:spPr>
            <a:xfrm>
              <a:off x="3386138" y="4886325"/>
              <a:ext cx="739775" cy="471488"/>
            </a:xfrm>
            <a:custGeom>
              <a:avLst/>
              <a:gdLst>
                <a:gd name="connsiteX0" fmla="*/ 280987 w 740568"/>
                <a:gd name="connsiteY0" fmla="*/ 111919 h 471488"/>
                <a:gd name="connsiteX1" fmla="*/ 409575 w 740568"/>
                <a:gd name="connsiteY1" fmla="*/ 152400 h 471488"/>
                <a:gd name="connsiteX2" fmla="*/ 478631 w 740568"/>
                <a:gd name="connsiteY2" fmla="*/ 166688 h 471488"/>
                <a:gd name="connsiteX3" fmla="*/ 531018 w 740568"/>
                <a:gd name="connsiteY3" fmla="*/ 171450 h 471488"/>
                <a:gd name="connsiteX4" fmla="*/ 561975 w 740568"/>
                <a:gd name="connsiteY4" fmla="*/ 171450 h 471488"/>
                <a:gd name="connsiteX5" fmla="*/ 595312 w 740568"/>
                <a:gd name="connsiteY5" fmla="*/ 166688 h 471488"/>
                <a:gd name="connsiteX6" fmla="*/ 623887 w 740568"/>
                <a:gd name="connsiteY6" fmla="*/ 157163 h 471488"/>
                <a:gd name="connsiteX7" fmla="*/ 740568 w 740568"/>
                <a:gd name="connsiteY7" fmla="*/ 90488 h 471488"/>
                <a:gd name="connsiteX8" fmla="*/ 466725 w 740568"/>
                <a:gd name="connsiteY8" fmla="*/ 471488 h 471488"/>
                <a:gd name="connsiteX9" fmla="*/ 421481 w 740568"/>
                <a:gd name="connsiteY9" fmla="*/ 407194 h 471488"/>
                <a:gd name="connsiteX10" fmla="*/ 388143 w 740568"/>
                <a:gd name="connsiteY10" fmla="*/ 361950 h 471488"/>
                <a:gd name="connsiteX11" fmla="*/ 326231 w 740568"/>
                <a:gd name="connsiteY11" fmla="*/ 302419 h 471488"/>
                <a:gd name="connsiteX12" fmla="*/ 264318 w 740568"/>
                <a:gd name="connsiteY12" fmla="*/ 247650 h 471488"/>
                <a:gd name="connsiteX13" fmla="*/ 183356 w 740568"/>
                <a:gd name="connsiteY13" fmla="*/ 190500 h 471488"/>
                <a:gd name="connsiteX14" fmla="*/ 111918 w 740568"/>
                <a:gd name="connsiteY14" fmla="*/ 130969 h 471488"/>
                <a:gd name="connsiteX15" fmla="*/ 42862 w 740568"/>
                <a:gd name="connsiteY15" fmla="*/ 80963 h 471488"/>
                <a:gd name="connsiteX16" fmla="*/ 21431 w 740568"/>
                <a:gd name="connsiteY16" fmla="*/ 69056 h 471488"/>
                <a:gd name="connsiteX17" fmla="*/ 9525 w 740568"/>
                <a:gd name="connsiteY17" fmla="*/ 54769 h 471488"/>
                <a:gd name="connsiteX18" fmla="*/ 0 w 740568"/>
                <a:gd name="connsiteY18" fmla="*/ 28575 h 471488"/>
                <a:gd name="connsiteX19" fmla="*/ 2381 w 740568"/>
                <a:gd name="connsiteY19" fmla="*/ 11906 h 471488"/>
                <a:gd name="connsiteX20" fmla="*/ 14287 w 740568"/>
                <a:gd name="connsiteY20" fmla="*/ 0 h 471488"/>
                <a:gd name="connsiteX21" fmla="*/ 38100 w 740568"/>
                <a:gd name="connsiteY21" fmla="*/ 0 h 471488"/>
                <a:gd name="connsiteX22" fmla="*/ 280987 w 740568"/>
                <a:gd name="connsiteY22" fmla="*/ 111919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471488">
                  <a:moveTo>
                    <a:pt x="280987" y="111919"/>
                  </a:moveTo>
                  <a:lnTo>
                    <a:pt x="409575" y="152400"/>
                  </a:lnTo>
                  <a:lnTo>
                    <a:pt x="478631" y="166688"/>
                  </a:lnTo>
                  <a:lnTo>
                    <a:pt x="531018" y="171450"/>
                  </a:lnTo>
                  <a:lnTo>
                    <a:pt x="561975" y="171450"/>
                  </a:lnTo>
                  <a:lnTo>
                    <a:pt x="595312" y="166688"/>
                  </a:lnTo>
                  <a:lnTo>
                    <a:pt x="623887" y="157163"/>
                  </a:lnTo>
                  <a:lnTo>
                    <a:pt x="740568" y="90488"/>
                  </a:lnTo>
                  <a:lnTo>
                    <a:pt x="466725" y="471488"/>
                  </a:lnTo>
                  <a:lnTo>
                    <a:pt x="421481" y="407194"/>
                  </a:lnTo>
                  <a:lnTo>
                    <a:pt x="388143" y="361950"/>
                  </a:lnTo>
                  <a:lnTo>
                    <a:pt x="326231" y="302419"/>
                  </a:lnTo>
                  <a:lnTo>
                    <a:pt x="264318" y="247650"/>
                  </a:lnTo>
                  <a:lnTo>
                    <a:pt x="183356" y="190500"/>
                  </a:lnTo>
                  <a:lnTo>
                    <a:pt x="111918" y="130969"/>
                  </a:lnTo>
                  <a:lnTo>
                    <a:pt x="42862" y="80963"/>
                  </a:lnTo>
                  <a:lnTo>
                    <a:pt x="21431" y="6905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7" y="0"/>
                  </a:lnTo>
                  <a:lnTo>
                    <a:pt x="38100" y="0"/>
                  </a:lnTo>
                  <a:lnTo>
                    <a:pt x="280987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65961634-60B3-4468-9495-34F20A210341}"/>
                </a:ext>
              </a:extLst>
            </p:cNvPr>
            <p:cNvSpPr/>
            <p:nvPr/>
          </p:nvSpPr>
          <p:spPr>
            <a:xfrm rot="16200000">
              <a:off x="1546225" y="2676526"/>
              <a:ext cx="3768725" cy="1651000"/>
            </a:xfrm>
            <a:custGeom>
              <a:avLst/>
              <a:gdLst>
                <a:gd name="connsiteX0" fmla="*/ 1524000 w 3768725"/>
                <a:gd name="connsiteY0" fmla="*/ 1089025 h 1651000"/>
                <a:gd name="connsiteX1" fmla="*/ 1301750 w 3768725"/>
                <a:gd name="connsiteY1" fmla="*/ 984250 h 1651000"/>
                <a:gd name="connsiteX2" fmla="*/ 1108075 w 3768725"/>
                <a:gd name="connsiteY2" fmla="*/ 885825 h 1651000"/>
                <a:gd name="connsiteX3" fmla="*/ 857250 w 3768725"/>
                <a:gd name="connsiteY3" fmla="*/ 742950 h 1651000"/>
                <a:gd name="connsiteX4" fmla="*/ 638175 w 3768725"/>
                <a:gd name="connsiteY4" fmla="*/ 596900 h 1651000"/>
                <a:gd name="connsiteX5" fmla="*/ 393700 w 3768725"/>
                <a:gd name="connsiteY5" fmla="*/ 419100 h 1651000"/>
                <a:gd name="connsiteX6" fmla="*/ 219075 w 3768725"/>
                <a:gd name="connsiteY6" fmla="*/ 269875 h 1651000"/>
                <a:gd name="connsiteX7" fmla="*/ 82550 w 3768725"/>
                <a:gd name="connsiteY7" fmla="*/ 142875 h 1651000"/>
                <a:gd name="connsiteX8" fmla="*/ 12700 w 3768725"/>
                <a:gd name="connsiteY8" fmla="*/ 66675 h 1651000"/>
                <a:gd name="connsiteX9" fmla="*/ 0 w 3768725"/>
                <a:gd name="connsiteY9" fmla="*/ 41275 h 1651000"/>
                <a:gd name="connsiteX10" fmla="*/ 0 w 3768725"/>
                <a:gd name="connsiteY10" fmla="*/ 25400 h 1651000"/>
                <a:gd name="connsiteX11" fmla="*/ 3175 w 3768725"/>
                <a:gd name="connsiteY11" fmla="*/ 6350 h 1651000"/>
                <a:gd name="connsiteX12" fmla="*/ 19050 w 3768725"/>
                <a:gd name="connsiteY12" fmla="*/ 0 h 1651000"/>
                <a:gd name="connsiteX13" fmla="*/ 60325 w 3768725"/>
                <a:gd name="connsiteY13" fmla="*/ 15875 h 1651000"/>
                <a:gd name="connsiteX14" fmla="*/ 171450 w 3768725"/>
                <a:gd name="connsiteY14" fmla="*/ 98425 h 1651000"/>
                <a:gd name="connsiteX15" fmla="*/ 323850 w 3768725"/>
                <a:gd name="connsiteY15" fmla="*/ 209550 h 1651000"/>
                <a:gd name="connsiteX16" fmla="*/ 498475 w 3768725"/>
                <a:gd name="connsiteY16" fmla="*/ 327025 h 1651000"/>
                <a:gd name="connsiteX17" fmla="*/ 650875 w 3768725"/>
                <a:gd name="connsiteY17" fmla="*/ 428625 h 1651000"/>
                <a:gd name="connsiteX18" fmla="*/ 866775 w 3768725"/>
                <a:gd name="connsiteY18" fmla="*/ 561975 h 1651000"/>
                <a:gd name="connsiteX19" fmla="*/ 1181100 w 3768725"/>
                <a:gd name="connsiteY19" fmla="*/ 723900 h 1651000"/>
                <a:gd name="connsiteX20" fmla="*/ 1428750 w 3768725"/>
                <a:gd name="connsiteY20" fmla="*/ 828675 h 1651000"/>
                <a:gd name="connsiteX21" fmla="*/ 1704975 w 3768725"/>
                <a:gd name="connsiteY21" fmla="*/ 936625 h 1651000"/>
                <a:gd name="connsiteX22" fmla="*/ 1987550 w 3768725"/>
                <a:gd name="connsiteY22" fmla="*/ 1031875 h 1651000"/>
                <a:gd name="connsiteX23" fmla="*/ 2387600 w 3768725"/>
                <a:gd name="connsiteY23" fmla="*/ 1158875 h 1651000"/>
                <a:gd name="connsiteX24" fmla="*/ 2590800 w 3768725"/>
                <a:gd name="connsiteY24" fmla="*/ 1203325 h 1651000"/>
                <a:gd name="connsiteX25" fmla="*/ 2838450 w 3768725"/>
                <a:gd name="connsiteY25" fmla="*/ 1244600 h 1651000"/>
                <a:gd name="connsiteX26" fmla="*/ 3121025 w 3768725"/>
                <a:gd name="connsiteY26" fmla="*/ 1279525 h 1651000"/>
                <a:gd name="connsiteX27" fmla="*/ 3333750 w 3768725"/>
                <a:gd name="connsiteY27" fmla="*/ 1295400 h 1651000"/>
                <a:gd name="connsiteX28" fmla="*/ 3565525 w 3768725"/>
                <a:gd name="connsiteY28" fmla="*/ 1289050 h 1651000"/>
                <a:gd name="connsiteX29" fmla="*/ 3594100 w 3768725"/>
                <a:gd name="connsiteY29" fmla="*/ 1276350 h 1651000"/>
                <a:gd name="connsiteX30" fmla="*/ 3625850 w 3768725"/>
                <a:gd name="connsiteY30" fmla="*/ 1241425 h 1651000"/>
                <a:gd name="connsiteX31" fmla="*/ 3673475 w 3768725"/>
                <a:gd name="connsiteY31" fmla="*/ 1165225 h 1651000"/>
                <a:gd name="connsiteX32" fmla="*/ 3695700 w 3768725"/>
                <a:gd name="connsiteY32" fmla="*/ 1136650 h 1651000"/>
                <a:gd name="connsiteX33" fmla="*/ 3717925 w 3768725"/>
                <a:gd name="connsiteY33" fmla="*/ 1114425 h 1651000"/>
                <a:gd name="connsiteX34" fmla="*/ 3733800 w 3768725"/>
                <a:gd name="connsiteY34" fmla="*/ 1108075 h 1651000"/>
                <a:gd name="connsiteX35" fmla="*/ 3733800 w 3768725"/>
                <a:gd name="connsiteY35" fmla="*/ 1108075 h 1651000"/>
                <a:gd name="connsiteX36" fmla="*/ 3759200 w 3768725"/>
                <a:gd name="connsiteY36" fmla="*/ 1117600 h 1651000"/>
                <a:gd name="connsiteX37" fmla="*/ 3768725 w 3768725"/>
                <a:gd name="connsiteY37" fmla="*/ 1152525 h 1651000"/>
                <a:gd name="connsiteX38" fmla="*/ 3765550 w 3768725"/>
                <a:gd name="connsiteY38" fmla="*/ 1225550 h 1651000"/>
                <a:gd name="connsiteX39" fmla="*/ 3733800 w 3768725"/>
                <a:gd name="connsiteY39" fmla="*/ 1377950 h 1651000"/>
                <a:gd name="connsiteX40" fmla="*/ 3692525 w 3768725"/>
                <a:gd name="connsiteY40" fmla="*/ 1479550 h 1651000"/>
                <a:gd name="connsiteX41" fmla="*/ 3657600 w 3768725"/>
                <a:gd name="connsiteY41" fmla="*/ 1546225 h 1651000"/>
                <a:gd name="connsiteX42" fmla="*/ 3584575 w 3768725"/>
                <a:gd name="connsiteY42" fmla="*/ 1628775 h 1651000"/>
                <a:gd name="connsiteX43" fmla="*/ 3559175 w 3768725"/>
                <a:gd name="connsiteY43" fmla="*/ 1647825 h 1651000"/>
                <a:gd name="connsiteX44" fmla="*/ 3530600 w 3768725"/>
                <a:gd name="connsiteY44" fmla="*/ 1651000 h 1651000"/>
                <a:gd name="connsiteX45" fmla="*/ 3492500 w 3768725"/>
                <a:gd name="connsiteY45" fmla="*/ 1635125 h 1651000"/>
                <a:gd name="connsiteX46" fmla="*/ 3448050 w 3768725"/>
                <a:gd name="connsiteY46" fmla="*/ 1597025 h 1651000"/>
                <a:gd name="connsiteX47" fmla="*/ 3432175 w 3768725"/>
                <a:gd name="connsiteY47" fmla="*/ 1581150 h 1651000"/>
                <a:gd name="connsiteX48" fmla="*/ 3235325 w 3768725"/>
                <a:gd name="connsiteY48" fmla="*/ 1555750 h 1651000"/>
                <a:gd name="connsiteX49" fmla="*/ 3006725 w 3768725"/>
                <a:gd name="connsiteY49" fmla="*/ 1520825 h 1651000"/>
                <a:gd name="connsiteX50" fmla="*/ 2781300 w 3768725"/>
                <a:gd name="connsiteY50" fmla="*/ 1482725 h 1651000"/>
                <a:gd name="connsiteX51" fmla="*/ 2647950 w 3768725"/>
                <a:gd name="connsiteY51" fmla="*/ 1454150 h 1651000"/>
                <a:gd name="connsiteX52" fmla="*/ 2463800 w 3768725"/>
                <a:gd name="connsiteY52" fmla="*/ 1428750 h 1651000"/>
                <a:gd name="connsiteX53" fmla="*/ 2324100 w 3768725"/>
                <a:gd name="connsiteY53" fmla="*/ 1387475 h 1651000"/>
                <a:gd name="connsiteX54" fmla="*/ 1946275 w 3768725"/>
                <a:gd name="connsiteY54" fmla="*/ 1260475 h 1651000"/>
                <a:gd name="connsiteX55" fmla="*/ 1524000 w 3768725"/>
                <a:gd name="connsiteY55" fmla="*/ 1089025 h 165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68725" h="1651000">
                  <a:moveTo>
                    <a:pt x="1524000" y="1089025"/>
                  </a:moveTo>
                  <a:lnTo>
                    <a:pt x="1301750" y="984250"/>
                  </a:lnTo>
                  <a:lnTo>
                    <a:pt x="1108075" y="885825"/>
                  </a:lnTo>
                  <a:lnTo>
                    <a:pt x="857250" y="742950"/>
                  </a:lnTo>
                  <a:lnTo>
                    <a:pt x="638175" y="596900"/>
                  </a:lnTo>
                  <a:lnTo>
                    <a:pt x="393700" y="419100"/>
                  </a:lnTo>
                  <a:lnTo>
                    <a:pt x="219075" y="269875"/>
                  </a:lnTo>
                  <a:lnTo>
                    <a:pt x="82550" y="142875"/>
                  </a:lnTo>
                  <a:lnTo>
                    <a:pt x="12700" y="66675"/>
                  </a:lnTo>
                  <a:lnTo>
                    <a:pt x="0" y="412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60325" y="15875"/>
                  </a:lnTo>
                  <a:lnTo>
                    <a:pt x="171450" y="98425"/>
                  </a:lnTo>
                  <a:lnTo>
                    <a:pt x="323850" y="209550"/>
                  </a:lnTo>
                  <a:lnTo>
                    <a:pt x="498475" y="327025"/>
                  </a:lnTo>
                  <a:lnTo>
                    <a:pt x="650875" y="428625"/>
                  </a:lnTo>
                  <a:lnTo>
                    <a:pt x="866775" y="561975"/>
                  </a:lnTo>
                  <a:lnTo>
                    <a:pt x="1181100" y="723900"/>
                  </a:lnTo>
                  <a:lnTo>
                    <a:pt x="1428750" y="828675"/>
                  </a:lnTo>
                  <a:lnTo>
                    <a:pt x="1704975" y="936625"/>
                  </a:lnTo>
                  <a:lnTo>
                    <a:pt x="1987550" y="1031875"/>
                  </a:lnTo>
                  <a:lnTo>
                    <a:pt x="2387600" y="1158875"/>
                  </a:lnTo>
                  <a:lnTo>
                    <a:pt x="2590800" y="1203325"/>
                  </a:lnTo>
                  <a:lnTo>
                    <a:pt x="2838450" y="1244600"/>
                  </a:lnTo>
                  <a:lnTo>
                    <a:pt x="3121025" y="1279525"/>
                  </a:lnTo>
                  <a:lnTo>
                    <a:pt x="3333750" y="1295400"/>
                  </a:lnTo>
                  <a:lnTo>
                    <a:pt x="3565525" y="1289050"/>
                  </a:lnTo>
                  <a:lnTo>
                    <a:pt x="3594100" y="1276350"/>
                  </a:lnTo>
                  <a:lnTo>
                    <a:pt x="3625850" y="1241425"/>
                  </a:lnTo>
                  <a:lnTo>
                    <a:pt x="3673475" y="1165225"/>
                  </a:lnTo>
                  <a:lnTo>
                    <a:pt x="3695700" y="1136650"/>
                  </a:lnTo>
                  <a:lnTo>
                    <a:pt x="3717925" y="1114425"/>
                  </a:lnTo>
                  <a:lnTo>
                    <a:pt x="3733800" y="1108075"/>
                  </a:lnTo>
                  <a:lnTo>
                    <a:pt x="3733800" y="1108075"/>
                  </a:lnTo>
                  <a:lnTo>
                    <a:pt x="3759200" y="1117600"/>
                  </a:lnTo>
                  <a:lnTo>
                    <a:pt x="3768725" y="1152525"/>
                  </a:lnTo>
                  <a:lnTo>
                    <a:pt x="3765550" y="1225550"/>
                  </a:lnTo>
                  <a:lnTo>
                    <a:pt x="3733800" y="1377950"/>
                  </a:lnTo>
                  <a:lnTo>
                    <a:pt x="3692525" y="1479550"/>
                  </a:lnTo>
                  <a:lnTo>
                    <a:pt x="3657600" y="1546225"/>
                  </a:lnTo>
                  <a:lnTo>
                    <a:pt x="3584575" y="1628775"/>
                  </a:lnTo>
                  <a:lnTo>
                    <a:pt x="3559175" y="1647825"/>
                  </a:lnTo>
                  <a:lnTo>
                    <a:pt x="3530600" y="1651000"/>
                  </a:lnTo>
                  <a:lnTo>
                    <a:pt x="3492500" y="1635125"/>
                  </a:lnTo>
                  <a:lnTo>
                    <a:pt x="3448050" y="1597025"/>
                  </a:lnTo>
                  <a:lnTo>
                    <a:pt x="3432175" y="1581150"/>
                  </a:lnTo>
                  <a:lnTo>
                    <a:pt x="3235325" y="1555750"/>
                  </a:lnTo>
                  <a:lnTo>
                    <a:pt x="3006725" y="1520825"/>
                  </a:lnTo>
                  <a:lnTo>
                    <a:pt x="2781300" y="1482725"/>
                  </a:lnTo>
                  <a:lnTo>
                    <a:pt x="2647950" y="1454150"/>
                  </a:lnTo>
                  <a:lnTo>
                    <a:pt x="2463800" y="1428750"/>
                  </a:lnTo>
                  <a:lnTo>
                    <a:pt x="2324100" y="1387475"/>
                  </a:lnTo>
                  <a:lnTo>
                    <a:pt x="1946275" y="1260475"/>
                  </a:lnTo>
                  <a:lnTo>
                    <a:pt x="1524000" y="1089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1F3425C2-40AC-4F9A-9C4E-DD11AC1543A1}"/>
                </a:ext>
              </a:extLst>
            </p:cNvPr>
            <p:cNvSpPr/>
            <p:nvPr/>
          </p:nvSpPr>
          <p:spPr>
            <a:xfrm rot="16200000">
              <a:off x="5377656" y="2893219"/>
              <a:ext cx="2043113" cy="1743075"/>
            </a:xfrm>
            <a:custGeom>
              <a:avLst/>
              <a:gdLst>
                <a:gd name="connsiteX0" fmla="*/ 835819 w 2231232"/>
                <a:gd name="connsiteY0" fmla="*/ 1545431 h 1743075"/>
                <a:gd name="connsiteX1" fmla="*/ 395288 w 2231232"/>
                <a:gd name="connsiteY1" fmla="*/ 1500187 h 1743075"/>
                <a:gd name="connsiteX2" fmla="*/ 273844 w 2231232"/>
                <a:gd name="connsiteY2" fmla="*/ 1485900 h 1743075"/>
                <a:gd name="connsiteX3" fmla="*/ 219075 w 2231232"/>
                <a:gd name="connsiteY3" fmla="*/ 1490662 h 1743075"/>
                <a:gd name="connsiteX4" fmla="*/ 173832 w 2231232"/>
                <a:gd name="connsiteY4" fmla="*/ 1502568 h 1743075"/>
                <a:gd name="connsiteX5" fmla="*/ 130969 w 2231232"/>
                <a:gd name="connsiteY5" fmla="*/ 1521618 h 1743075"/>
                <a:gd name="connsiteX6" fmla="*/ 104775 w 2231232"/>
                <a:gd name="connsiteY6" fmla="*/ 1540668 h 1743075"/>
                <a:gd name="connsiteX7" fmla="*/ 85725 w 2231232"/>
                <a:gd name="connsiteY7" fmla="*/ 1545431 h 1743075"/>
                <a:gd name="connsiteX8" fmla="*/ 61913 w 2231232"/>
                <a:gd name="connsiteY8" fmla="*/ 1540668 h 1743075"/>
                <a:gd name="connsiteX9" fmla="*/ 40482 w 2231232"/>
                <a:gd name="connsiteY9" fmla="*/ 1521618 h 1743075"/>
                <a:gd name="connsiteX10" fmla="*/ 26194 w 2231232"/>
                <a:gd name="connsiteY10" fmla="*/ 1502568 h 1743075"/>
                <a:gd name="connsiteX11" fmla="*/ 14288 w 2231232"/>
                <a:gd name="connsiteY11" fmla="*/ 1464468 h 1743075"/>
                <a:gd name="connsiteX12" fmla="*/ 0 w 2231232"/>
                <a:gd name="connsiteY12" fmla="*/ 1407318 h 1743075"/>
                <a:gd name="connsiteX13" fmla="*/ 28575 w 2231232"/>
                <a:gd name="connsiteY13" fmla="*/ 1252537 h 1743075"/>
                <a:gd name="connsiteX14" fmla="*/ 245269 w 2231232"/>
                <a:gd name="connsiteY14" fmla="*/ 1269206 h 1743075"/>
                <a:gd name="connsiteX15" fmla="*/ 752475 w 2231232"/>
                <a:gd name="connsiteY15" fmla="*/ 1307306 h 1743075"/>
                <a:gd name="connsiteX16" fmla="*/ 1454944 w 2231232"/>
                <a:gd name="connsiteY16" fmla="*/ 1357312 h 1743075"/>
                <a:gd name="connsiteX17" fmla="*/ 1754982 w 2231232"/>
                <a:gd name="connsiteY17" fmla="*/ 1376362 h 1743075"/>
                <a:gd name="connsiteX18" fmla="*/ 1821657 w 2231232"/>
                <a:gd name="connsiteY18" fmla="*/ 1381125 h 1743075"/>
                <a:gd name="connsiteX19" fmla="*/ 1859757 w 2231232"/>
                <a:gd name="connsiteY19" fmla="*/ 1376362 h 1743075"/>
                <a:gd name="connsiteX20" fmla="*/ 1902619 w 2231232"/>
                <a:gd name="connsiteY20" fmla="*/ 1364456 h 1743075"/>
                <a:gd name="connsiteX21" fmla="*/ 1938338 w 2231232"/>
                <a:gd name="connsiteY21" fmla="*/ 1345406 h 1743075"/>
                <a:gd name="connsiteX22" fmla="*/ 1974057 w 2231232"/>
                <a:gd name="connsiteY22" fmla="*/ 1316831 h 1743075"/>
                <a:gd name="connsiteX23" fmla="*/ 2002632 w 2231232"/>
                <a:gd name="connsiteY23" fmla="*/ 1262062 h 1743075"/>
                <a:gd name="connsiteX24" fmla="*/ 2014538 w 2231232"/>
                <a:gd name="connsiteY24" fmla="*/ 1216818 h 1743075"/>
                <a:gd name="connsiteX25" fmla="*/ 2009775 w 2231232"/>
                <a:gd name="connsiteY25" fmla="*/ 1145381 h 1743075"/>
                <a:gd name="connsiteX26" fmla="*/ 1962150 w 2231232"/>
                <a:gd name="connsiteY26" fmla="*/ 871537 h 1743075"/>
                <a:gd name="connsiteX27" fmla="*/ 1909763 w 2231232"/>
                <a:gd name="connsiteY27" fmla="*/ 573881 h 1743075"/>
                <a:gd name="connsiteX28" fmla="*/ 1819275 w 2231232"/>
                <a:gd name="connsiteY28" fmla="*/ 90487 h 1743075"/>
                <a:gd name="connsiteX29" fmla="*/ 2028825 w 2231232"/>
                <a:gd name="connsiteY29" fmla="*/ 0 h 1743075"/>
                <a:gd name="connsiteX30" fmla="*/ 2043113 w 2231232"/>
                <a:gd name="connsiteY30" fmla="*/ 214312 h 1743075"/>
                <a:gd name="connsiteX31" fmla="*/ 2081213 w 2231232"/>
                <a:gd name="connsiteY31" fmla="*/ 507206 h 1743075"/>
                <a:gd name="connsiteX32" fmla="*/ 2155032 w 2231232"/>
                <a:gd name="connsiteY32" fmla="*/ 981075 h 1743075"/>
                <a:gd name="connsiteX33" fmla="*/ 2193132 w 2231232"/>
                <a:gd name="connsiteY33" fmla="*/ 1183481 h 1743075"/>
                <a:gd name="connsiteX34" fmla="*/ 2209800 w 2231232"/>
                <a:gd name="connsiteY34" fmla="*/ 1214437 h 1743075"/>
                <a:gd name="connsiteX35" fmla="*/ 2219325 w 2231232"/>
                <a:gd name="connsiteY35" fmla="*/ 1238250 h 1743075"/>
                <a:gd name="connsiteX36" fmla="*/ 2231232 w 2231232"/>
                <a:gd name="connsiteY36" fmla="*/ 1300162 h 1743075"/>
                <a:gd name="connsiteX37" fmla="*/ 2228850 w 2231232"/>
                <a:gd name="connsiteY37" fmla="*/ 1362075 h 1743075"/>
                <a:gd name="connsiteX38" fmla="*/ 2216944 w 2231232"/>
                <a:gd name="connsiteY38" fmla="*/ 1407318 h 1743075"/>
                <a:gd name="connsiteX39" fmla="*/ 2188369 w 2231232"/>
                <a:gd name="connsiteY39" fmla="*/ 1462087 h 1743075"/>
                <a:gd name="connsiteX40" fmla="*/ 2114550 w 2231232"/>
                <a:gd name="connsiteY40" fmla="*/ 1564481 h 1743075"/>
                <a:gd name="connsiteX41" fmla="*/ 2019300 w 2231232"/>
                <a:gd name="connsiteY41" fmla="*/ 1683543 h 1743075"/>
                <a:gd name="connsiteX42" fmla="*/ 1955007 w 2231232"/>
                <a:gd name="connsiteY42" fmla="*/ 1743075 h 1743075"/>
                <a:gd name="connsiteX43" fmla="*/ 1919288 w 2231232"/>
                <a:gd name="connsiteY43" fmla="*/ 1740693 h 1743075"/>
                <a:gd name="connsiteX44" fmla="*/ 1876425 w 2231232"/>
                <a:gd name="connsiteY44" fmla="*/ 1728787 h 1743075"/>
                <a:gd name="connsiteX45" fmla="*/ 1845469 w 2231232"/>
                <a:gd name="connsiteY45" fmla="*/ 1714500 h 1743075"/>
                <a:gd name="connsiteX46" fmla="*/ 1812132 w 2231232"/>
                <a:gd name="connsiteY46" fmla="*/ 1690687 h 1743075"/>
                <a:gd name="connsiteX47" fmla="*/ 1769269 w 2231232"/>
                <a:gd name="connsiteY47" fmla="*/ 1654968 h 1743075"/>
                <a:gd name="connsiteX48" fmla="*/ 1752600 w 2231232"/>
                <a:gd name="connsiteY48" fmla="*/ 1645443 h 1743075"/>
                <a:gd name="connsiteX49" fmla="*/ 1464469 w 2231232"/>
                <a:gd name="connsiteY49" fmla="*/ 1614487 h 1743075"/>
                <a:gd name="connsiteX50" fmla="*/ 835819 w 2231232"/>
                <a:gd name="connsiteY50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14287 w 2216944"/>
                <a:gd name="connsiteY12" fmla="*/ 1252537 h 1743075"/>
                <a:gd name="connsiteX13" fmla="*/ 230981 w 2216944"/>
                <a:gd name="connsiteY13" fmla="*/ 1269206 h 1743075"/>
                <a:gd name="connsiteX14" fmla="*/ 738187 w 2216944"/>
                <a:gd name="connsiteY14" fmla="*/ 1307306 h 1743075"/>
                <a:gd name="connsiteX15" fmla="*/ 1440656 w 2216944"/>
                <a:gd name="connsiteY15" fmla="*/ 1357312 h 1743075"/>
                <a:gd name="connsiteX16" fmla="*/ 1740694 w 2216944"/>
                <a:gd name="connsiteY16" fmla="*/ 1376362 h 1743075"/>
                <a:gd name="connsiteX17" fmla="*/ 1807369 w 2216944"/>
                <a:gd name="connsiteY17" fmla="*/ 1381125 h 1743075"/>
                <a:gd name="connsiteX18" fmla="*/ 1845469 w 2216944"/>
                <a:gd name="connsiteY18" fmla="*/ 1376362 h 1743075"/>
                <a:gd name="connsiteX19" fmla="*/ 1888331 w 2216944"/>
                <a:gd name="connsiteY19" fmla="*/ 1364456 h 1743075"/>
                <a:gd name="connsiteX20" fmla="*/ 1924050 w 2216944"/>
                <a:gd name="connsiteY20" fmla="*/ 1345406 h 1743075"/>
                <a:gd name="connsiteX21" fmla="*/ 1959769 w 2216944"/>
                <a:gd name="connsiteY21" fmla="*/ 1316831 h 1743075"/>
                <a:gd name="connsiteX22" fmla="*/ 1988344 w 2216944"/>
                <a:gd name="connsiteY22" fmla="*/ 1262062 h 1743075"/>
                <a:gd name="connsiteX23" fmla="*/ 2000250 w 2216944"/>
                <a:gd name="connsiteY23" fmla="*/ 1216818 h 1743075"/>
                <a:gd name="connsiteX24" fmla="*/ 1995487 w 2216944"/>
                <a:gd name="connsiteY24" fmla="*/ 1145381 h 1743075"/>
                <a:gd name="connsiteX25" fmla="*/ 1947862 w 2216944"/>
                <a:gd name="connsiteY25" fmla="*/ 871537 h 1743075"/>
                <a:gd name="connsiteX26" fmla="*/ 1895475 w 2216944"/>
                <a:gd name="connsiteY26" fmla="*/ 573881 h 1743075"/>
                <a:gd name="connsiteX27" fmla="*/ 1804987 w 2216944"/>
                <a:gd name="connsiteY27" fmla="*/ 90487 h 1743075"/>
                <a:gd name="connsiteX28" fmla="*/ 2014537 w 2216944"/>
                <a:gd name="connsiteY28" fmla="*/ 0 h 1743075"/>
                <a:gd name="connsiteX29" fmla="*/ 2028825 w 2216944"/>
                <a:gd name="connsiteY29" fmla="*/ 214312 h 1743075"/>
                <a:gd name="connsiteX30" fmla="*/ 2066925 w 2216944"/>
                <a:gd name="connsiteY30" fmla="*/ 507206 h 1743075"/>
                <a:gd name="connsiteX31" fmla="*/ 2140744 w 2216944"/>
                <a:gd name="connsiteY31" fmla="*/ 981075 h 1743075"/>
                <a:gd name="connsiteX32" fmla="*/ 2178844 w 2216944"/>
                <a:gd name="connsiteY32" fmla="*/ 1183481 h 1743075"/>
                <a:gd name="connsiteX33" fmla="*/ 2195512 w 2216944"/>
                <a:gd name="connsiteY33" fmla="*/ 1214437 h 1743075"/>
                <a:gd name="connsiteX34" fmla="*/ 2205037 w 2216944"/>
                <a:gd name="connsiteY34" fmla="*/ 1238250 h 1743075"/>
                <a:gd name="connsiteX35" fmla="*/ 2216944 w 2216944"/>
                <a:gd name="connsiteY35" fmla="*/ 1300162 h 1743075"/>
                <a:gd name="connsiteX36" fmla="*/ 2214562 w 2216944"/>
                <a:gd name="connsiteY36" fmla="*/ 1362075 h 1743075"/>
                <a:gd name="connsiteX37" fmla="*/ 2202656 w 2216944"/>
                <a:gd name="connsiteY37" fmla="*/ 1407318 h 1743075"/>
                <a:gd name="connsiteX38" fmla="*/ 2174081 w 2216944"/>
                <a:gd name="connsiteY38" fmla="*/ 1462087 h 1743075"/>
                <a:gd name="connsiteX39" fmla="*/ 2100262 w 2216944"/>
                <a:gd name="connsiteY39" fmla="*/ 1564481 h 1743075"/>
                <a:gd name="connsiteX40" fmla="*/ 2005012 w 2216944"/>
                <a:gd name="connsiteY40" fmla="*/ 1683543 h 1743075"/>
                <a:gd name="connsiteX41" fmla="*/ 1940719 w 2216944"/>
                <a:gd name="connsiteY41" fmla="*/ 1743075 h 1743075"/>
                <a:gd name="connsiteX42" fmla="*/ 1905000 w 2216944"/>
                <a:gd name="connsiteY42" fmla="*/ 1740693 h 1743075"/>
                <a:gd name="connsiteX43" fmla="*/ 1862137 w 2216944"/>
                <a:gd name="connsiteY43" fmla="*/ 1728787 h 1743075"/>
                <a:gd name="connsiteX44" fmla="*/ 1831181 w 2216944"/>
                <a:gd name="connsiteY44" fmla="*/ 1714500 h 1743075"/>
                <a:gd name="connsiteX45" fmla="*/ 1797844 w 2216944"/>
                <a:gd name="connsiteY45" fmla="*/ 1690687 h 1743075"/>
                <a:gd name="connsiteX46" fmla="*/ 1754981 w 2216944"/>
                <a:gd name="connsiteY46" fmla="*/ 1654968 h 1743075"/>
                <a:gd name="connsiteX47" fmla="*/ 1738312 w 2216944"/>
                <a:gd name="connsiteY47" fmla="*/ 1645443 h 1743075"/>
                <a:gd name="connsiteX48" fmla="*/ 1450181 w 2216944"/>
                <a:gd name="connsiteY48" fmla="*/ 1614487 h 1743075"/>
                <a:gd name="connsiteX49" fmla="*/ 821531 w 2216944"/>
                <a:gd name="connsiteY49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230981 w 2216944"/>
                <a:gd name="connsiteY12" fmla="*/ 1269206 h 1743075"/>
                <a:gd name="connsiteX13" fmla="*/ 738187 w 2216944"/>
                <a:gd name="connsiteY13" fmla="*/ 1307306 h 1743075"/>
                <a:gd name="connsiteX14" fmla="*/ 1440656 w 2216944"/>
                <a:gd name="connsiteY14" fmla="*/ 1357312 h 1743075"/>
                <a:gd name="connsiteX15" fmla="*/ 1740694 w 2216944"/>
                <a:gd name="connsiteY15" fmla="*/ 1376362 h 1743075"/>
                <a:gd name="connsiteX16" fmla="*/ 1807369 w 2216944"/>
                <a:gd name="connsiteY16" fmla="*/ 1381125 h 1743075"/>
                <a:gd name="connsiteX17" fmla="*/ 1845469 w 2216944"/>
                <a:gd name="connsiteY17" fmla="*/ 1376362 h 1743075"/>
                <a:gd name="connsiteX18" fmla="*/ 1888331 w 2216944"/>
                <a:gd name="connsiteY18" fmla="*/ 1364456 h 1743075"/>
                <a:gd name="connsiteX19" fmla="*/ 1924050 w 2216944"/>
                <a:gd name="connsiteY19" fmla="*/ 1345406 h 1743075"/>
                <a:gd name="connsiteX20" fmla="*/ 1959769 w 2216944"/>
                <a:gd name="connsiteY20" fmla="*/ 1316831 h 1743075"/>
                <a:gd name="connsiteX21" fmla="*/ 1988344 w 2216944"/>
                <a:gd name="connsiteY21" fmla="*/ 1262062 h 1743075"/>
                <a:gd name="connsiteX22" fmla="*/ 2000250 w 2216944"/>
                <a:gd name="connsiteY22" fmla="*/ 1216818 h 1743075"/>
                <a:gd name="connsiteX23" fmla="*/ 1995487 w 2216944"/>
                <a:gd name="connsiteY23" fmla="*/ 1145381 h 1743075"/>
                <a:gd name="connsiteX24" fmla="*/ 1947862 w 2216944"/>
                <a:gd name="connsiteY24" fmla="*/ 871537 h 1743075"/>
                <a:gd name="connsiteX25" fmla="*/ 1895475 w 2216944"/>
                <a:gd name="connsiteY25" fmla="*/ 573881 h 1743075"/>
                <a:gd name="connsiteX26" fmla="*/ 1804987 w 2216944"/>
                <a:gd name="connsiteY26" fmla="*/ 90487 h 1743075"/>
                <a:gd name="connsiteX27" fmla="*/ 2014537 w 2216944"/>
                <a:gd name="connsiteY27" fmla="*/ 0 h 1743075"/>
                <a:gd name="connsiteX28" fmla="*/ 2028825 w 2216944"/>
                <a:gd name="connsiteY28" fmla="*/ 214312 h 1743075"/>
                <a:gd name="connsiteX29" fmla="*/ 2066925 w 2216944"/>
                <a:gd name="connsiteY29" fmla="*/ 507206 h 1743075"/>
                <a:gd name="connsiteX30" fmla="*/ 2140744 w 2216944"/>
                <a:gd name="connsiteY30" fmla="*/ 981075 h 1743075"/>
                <a:gd name="connsiteX31" fmla="*/ 2178844 w 2216944"/>
                <a:gd name="connsiteY31" fmla="*/ 1183481 h 1743075"/>
                <a:gd name="connsiteX32" fmla="*/ 2195512 w 2216944"/>
                <a:gd name="connsiteY32" fmla="*/ 1214437 h 1743075"/>
                <a:gd name="connsiteX33" fmla="*/ 2205037 w 2216944"/>
                <a:gd name="connsiteY33" fmla="*/ 1238250 h 1743075"/>
                <a:gd name="connsiteX34" fmla="*/ 2216944 w 2216944"/>
                <a:gd name="connsiteY34" fmla="*/ 1300162 h 1743075"/>
                <a:gd name="connsiteX35" fmla="*/ 2214562 w 2216944"/>
                <a:gd name="connsiteY35" fmla="*/ 1362075 h 1743075"/>
                <a:gd name="connsiteX36" fmla="*/ 2202656 w 2216944"/>
                <a:gd name="connsiteY36" fmla="*/ 1407318 h 1743075"/>
                <a:gd name="connsiteX37" fmla="*/ 2174081 w 2216944"/>
                <a:gd name="connsiteY37" fmla="*/ 1462087 h 1743075"/>
                <a:gd name="connsiteX38" fmla="*/ 2100262 w 2216944"/>
                <a:gd name="connsiteY38" fmla="*/ 1564481 h 1743075"/>
                <a:gd name="connsiteX39" fmla="*/ 2005012 w 2216944"/>
                <a:gd name="connsiteY39" fmla="*/ 1683543 h 1743075"/>
                <a:gd name="connsiteX40" fmla="*/ 1940719 w 2216944"/>
                <a:gd name="connsiteY40" fmla="*/ 1743075 h 1743075"/>
                <a:gd name="connsiteX41" fmla="*/ 1905000 w 2216944"/>
                <a:gd name="connsiteY41" fmla="*/ 1740693 h 1743075"/>
                <a:gd name="connsiteX42" fmla="*/ 1862137 w 2216944"/>
                <a:gd name="connsiteY42" fmla="*/ 1728787 h 1743075"/>
                <a:gd name="connsiteX43" fmla="*/ 1831181 w 2216944"/>
                <a:gd name="connsiteY43" fmla="*/ 1714500 h 1743075"/>
                <a:gd name="connsiteX44" fmla="*/ 1797844 w 2216944"/>
                <a:gd name="connsiteY44" fmla="*/ 1690687 h 1743075"/>
                <a:gd name="connsiteX45" fmla="*/ 1754981 w 2216944"/>
                <a:gd name="connsiteY45" fmla="*/ 1654968 h 1743075"/>
                <a:gd name="connsiteX46" fmla="*/ 1738312 w 2216944"/>
                <a:gd name="connsiteY46" fmla="*/ 1645443 h 1743075"/>
                <a:gd name="connsiteX47" fmla="*/ 1450181 w 2216944"/>
                <a:gd name="connsiteY47" fmla="*/ 1614487 h 1743075"/>
                <a:gd name="connsiteX48" fmla="*/ 821531 w 2216944"/>
                <a:gd name="connsiteY48" fmla="*/ 1545431 h 1743075"/>
                <a:gd name="connsiteX0" fmla="*/ 809625 w 2205038"/>
                <a:gd name="connsiteY0" fmla="*/ 1545431 h 1743075"/>
                <a:gd name="connsiteX1" fmla="*/ 369094 w 2205038"/>
                <a:gd name="connsiteY1" fmla="*/ 1500187 h 1743075"/>
                <a:gd name="connsiteX2" fmla="*/ 247650 w 2205038"/>
                <a:gd name="connsiteY2" fmla="*/ 1485900 h 1743075"/>
                <a:gd name="connsiteX3" fmla="*/ 192881 w 2205038"/>
                <a:gd name="connsiteY3" fmla="*/ 1490662 h 1743075"/>
                <a:gd name="connsiteX4" fmla="*/ 147638 w 2205038"/>
                <a:gd name="connsiteY4" fmla="*/ 1502568 h 1743075"/>
                <a:gd name="connsiteX5" fmla="*/ 104775 w 2205038"/>
                <a:gd name="connsiteY5" fmla="*/ 1521618 h 1743075"/>
                <a:gd name="connsiteX6" fmla="*/ 78581 w 2205038"/>
                <a:gd name="connsiteY6" fmla="*/ 1540668 h 1743075"/>
                <a:gd name="connsiteX7" fmla="*/ 59531 w 2205038"/>
                <a:gd name="connsiteY7" fmla="*/ 1545431 h 1743075"/>
                <a:gd name="connsiteX8" fmla="*/ 35719 w 2205038"/>
                <a:gd name="connsiteY8" fmla="*/ 1540668 h 1743075"/>
                <a:gd name="connsiteX9" fmla="*/ 14288 w 2205038"/>
                <a:gd name="connsiteY9" fmla="*/ 1521618 h 1743075"/>
                <a:gd name="connsiteX10" fmla="*/ 0 w 2205038"/>
                <a:gd name="connsiteY10" fmla="*/ 1502568 h 1743075"/>
                <a:gd name="connsiteX11" fmla="*/ 219075 w 2205038"/>
                <a:gd name="connsiteY11" fmla="*/ 1269206 h 1743075"/>
                <a:gd name="connsiteX12" fmla="*/ 726281 w 2205038"/>
                <a:gd name="connsiteY12" fmla="*/ 1307306 h 1743075"/>
                <a:gd name="connsiteX13" fmla="*/ 1428750 w 2205038"/>
                <a:gd name="connsiteY13" fmla="*/ 1357312 h 1743075"/>
                <a:gd name="connsiteX14" fmla="*/ 1728788 w 2205038"/>
                <a:gd name="connsiteY14" fmla="*/ 1376362 h 1743075"/>
                <a:gd name="connsiteX15" fmla="*/ 1795463 w 2205038"/>
                <a:gd name="connsiteY15" fmla="*/ 1381125 h 1743075"/>
                <a:gd name="connsiteX16" fmla="*/ 1833563 w 2205038"/>
                <a:gd name="connsiteY16" fmla="*/ 1376362 h 1743075"/>
                <a:gd name="connsiteX17" fmla="*/ 1876425 w 2205038"/>
                <a:gd name="connsiteY17" fmla="*/ 1364456 h 1743075"/>
                <a:gd name="connsiteX18" fmla="*/ 1912144 w 2205038"/>
                <a:gd name="connsiteY18" fmla="*/ 1345406 h 1743075"/>
                <a:gd name="connsiteX19" fmla="*/ 1947863 w 2205038"/>
                <a:gd name="connsiteY19" fmla="*/ 1316831 h 1743075"/>
                <a:gd name="connsiteX20" fmla="*/ 1976438 w 2205038"/>
                <a:gd name="connsiteY20" fmla="*/ 1262062 h 1743075"/>
                <a:gd name="connsiteX21" fmla="*/ 1988344 w 2205038"/>
                <a:gd name="connsiteY21" fmla="*/ 1216818 h 1743075"/>
                <a:gd name="connsiteX22" fmla="*/ 1983581 w 2205038"/>
                <a:gd name="connsiteY22" fmla="*/ 1145381 h 1743075"/>
                <a:gd name="connsiteX23" fmla="*/ 1935956 w 2205038"/>
                <a:gd name="connsiteY23" fmla="*/ 871537 h 1743075"/>
                <a:gd name="connsiteX24" fmla="*/ 1883569 w 2205038"/>
                <a:gd name="connsiteY24" fmla="*/ 573881 h 1743075"/>
                <a:gd name="connsiteX25" fmla="*/ 1793081 w 2205038"/>
                <a:gd name="connsiteY25" fmla="*/ 90487 h 1743075"/>
                <a:gd name="connsiteX26" fmla="*/ 2002631 w 2205038"/>
                <a:gd name="connsiteY26" fmla="*/ 0 h 1743075"/>
                <a:gd name="connsiteX27" fmla="*/ 2016919 w 2205038"/>
                <a:gd name="connsiteY27" fmla="*/ 214312 h 1743075"/>
                <a:gd name="connsiteX28" fmla="*/ 2055019 w 2205038"/>
                <a:gd name="connsiteY28" fmla="*/ 507206 h 1743075"/>
                <a:gd name="connsiteX29" fmla="*/ 2128838 w 2205038"/>
                <a:gd name="connsiteY29" fmla="*/ 981075 h 1743075"/>
                <a:gd name="connsiteX30" fmla="*/ 2166938 w 2205038"/>
                <a:gd name="connsiteY30" fmla="*/ 1183481 h 1743075"/>
                <a:gd name="connsiteX31" fmla="*/ 2183606 w 2205038"/>
                <a:gd name="connsiteY31" fmla="*/ 1214437 h 1743075"/>
                <a:gd name="connsiteX32" fmla="*/ 2193131 w 2205038"/>
                <a:gd name="connsiteY32" fmla="*/ 1238250 h 1743075"/>
                <a:gd name="connsiteX33" fmla="*/ 2205038 w 2205038"/>
                <a:gd name="connsiteY33" fmla="*/ 1300162 h 1743075"/>
                <a:gd name="connsiteX34" fmla="*/ 2202656 w 2205038"/>
                <a:gd name="connsiteY34" fmla="*/ 1362075 h 1743075"/>
                <a:gd name="connsiteX35" fmla="*/ 2190750 w 2205038"/>
                <a:gd name="connsiteY35" fmla="*/ 1407318 h 1743075"/>
                <a:gd name="connsiteX36" fmla="*/ 2162175 w 2205038"/>
                <a:gd name="connsiteY36" fmla="*/ 1462087 h 1743075"/>
                <a:gd name="connsiteX37" fmla="*/ 2088356 w 2205038"/>
                <a:gd name="connsiteY37" fmla="*/ 1564481 h 1743075"/>
                <a:gd name="connsiteX38" fmla="*/ 1993106 w 2205038"/>
                <a:gd name="connsiteY38" fmla="*/ 1683543 h 1743075"/>
                <a:gd name="connsiteX39" fmla="*/ 1928813 w 2205038"/>
                <a:gd name="connsiteY39" fmla="*/ 1743075 h 1743075"/>
                <a:gd name="connsiteX40" fmla="*/ 1893094 w 2205038"/>
                <a:gd name="connsiteY40" fmla="*/ 1740693 h 1743075"/>
                <a:gd name="connsiteX41" fmla="*/ 1850231 w 2205038"/>
                <a:gd name="connsiteY41" fmla="*/ 1728787 h 1743075"/>
                <a:gd name="connsiteX42" fmla="*/ 1819275 w 2205038"/>
                <a:gd name="connsiteY42" fmla="*/ 1714500 h 1743075"/>
                <a:gd name="connsiteX43" fmla="*/ 1785938 w 2205038"/>
                <a:gd name="connsiteY43" fmla="*/ 1690687 h 1743075"/>
                <a:gd name="connsiteX44" fmla="*/ 1743075 w 2205038"/>
                <a:gd name="connsiteY44" fmla="*/ 1654968 h 1743075"/>
                <a:gd name="connsiteX45" fmla="*/ 1726406 w 2205038"/>
                <a:gd name="connsiteY45" fmla="*/ 1645443 h 1743075"/>
                <a:gd name="connsiteX46" fmla="*/ 1438275 w 2205038"/>
                <a:gd name="connsiteY46" fmla="*/ 1614487 h 1743075"/>
                <a:gd name="connsiteX47" fmla="*/ 809625 w 2205038"/>
                <a:gd name="connsiteY47" fmla="*/ 1545431 h 1743075"/>
                <a:gd name="connsiteX0" fmla="*/ 795337 w 2190750"/>
                <a:gd name="connsiteY0" fmla="*/ 1545431 h 1743075"/>
                <a:gd name="connsiteX1" fmla="*/ 354806 w 2190750"/>
                <a:gd name="connsiteY1" fmla="*/ 1500187 h 1743075"/>
                <a:gd name="connsiteX2" fmla="*/ 233362 w 2190750"/>
                <a:gd name="connsiteY2" fmla="*/ 1485900 h 1743075"/>
                <a:gd name="connsiteX3" fmla="*/ 178593 w 2190750"/>
                <a:gd name="connsiteY3" fmla="*/ 1490662 h 1743075"/>
                <a:gd name="connsiteX4" fmla="*/ 133350 w 2190750"/>
                <a:gd name="connsiteY4" fmla="*/ 1502568 h 1743075"/>
                <a:gd name="connsiteX5" fmla="*/ 90487 w 2190750"/>
                <a:gd name="connsiteY5" fmla="*/ 1521618 h 1743075"/>
                <a:gd name="connsiteX6" fmla="*/ 64293 w 2190750"/>
                <a:gd name="connsiteY6" fmla="*/ 1540668 h 1743075"/>
                <a:gd name="connsiteX7" fmla="*/ 45243 w 2190750"/>
                <a:gd name="connsiteY7" fmla="*/ 1545431 h 1743075"/>
                <a:gd name="connsiteX8" fmla="*/ 21431 w 2190750"/>
                <a:gd name="connsiteY8" fmla="*/ 1540668 h 1743075"/>
                <a:gd name="connsiteX9" fmla="*/ 0 w 2190750"/>
                <a:gd name="connsiteY9" fmla="*/ 1521618 h 1743075"/>
                <a:gd name="connsiteX10" fmla="*/ 204787 w 2190750"/>
                <a:gd name="connsiteY10" fmla="*/ 1269206 h 1743075"/>
                <a:gd name="connsiteX11" fmla="*/ 711993 w 2190750"/>
                <a:gd name="connsiteY11" fmla="*/ 1307306 h 1743075"/>
                <a:gd name="connsiteX12" fmla="*/ 1414462 w 2190750"/>
                <a:gd name="connsiteY12" fmla="*/ 1357312 h 1743075"/>
                <a:gd name="connsiteX13" fmla="*/ 1714500 w 2190750"/>
                <a:gd name="connsiteY13" fmla="*/ 1376362 h 1743075"/>
                <a:gd name="connsiteX14" fmla="*/ 1781175 w 2190750"/>
                <a:gd name="connsiteY14" fmla="*/ 1381125 h 1743075"/>
                <a:gd name="connsiteX15" fmla="*/ 1819275 w 2190750"/>
                <a:gd name="connsiteY15" fmla="*/ 1376362 h 1743075"/>
                <a:gd name="connsiteX16" fmla="*/ 1862137 w 2190750"/>
                <a:gd name="connsiteY16" fmla="*/ 1364456 h 1743075"/>
                <a:gd name="connsiteX17" fmla="*/ 1897856 w 2190750"/>
                <a:gd name="connsiteY17" fmla="*/ 1345406 h 1743075"/>
                <a:gd name="connsiteX18" fmla="*/ 1933575 w 2190750"/>
                <a:gd name="connsiteY18" fmla="*/ 1316831 h 1743075"/>
                <a:gd name="connsiteX19" fmla="*/ 1962150 w 2190750"/>
                <a:gd name="connsiteY19" fmla="*/ 1262062 h 1743075"/>
                <a:gd name="connsiteX20" fmla="*/ 1974056 w 2190750"/>
                <a:gd name="connsiteY20" fmla="*/ 1216818 h 1743075"/>
                <a:gd name="connsiteX21" fmla="*/ 1969293 w 2190750"/>
                <a:gd name="connsiteY21" fmla="*/ 1145381 h 1743075"/>
                <a:gd name="connsiteX22" fmla="*/ 1921668 w 2190750"/>
                <a:gd name="connsiteY22" fmla="*/ 871537 h 1743075"/>
                <a:gd name="connsiteX23" fmla="*/ 1869281 w 2190750"/>
                <a:gd name="connsiteY23" fmla="*/ 573881 h 1743075"/>
                <a:gd name="connsiteX24" fmla="*/ 1778793 w 2190750"/>
                <a:gd name="connsiteY24" fmla="*/ 90487 h 1743075"/>
                <a:gd name="connsiteX25" fmla="*/ 1988343 w 2190750"/>
                <a:gd name="connsiteY25" fmla="*/ 0 h 1743075"/>
                <a:gd name="connsiteX26" fmla="*/ 2002631 w 2190750"/>
                <a:gd name="connsiteY26" fmla="*/ 214312 h 1743075"/>
                <a:gd name="connsiteX27" fmla="*/ 2040731 w 2190750"/>
                <a:gd name="connsiteY27" fmla="*/ 507206 h 1743075"/>
                <a:gd name="connsiteX28" fmla="*/ 2114550 w 2190750"/>
                <a:gd name="connsiteY28" fmla="*/ 981075 h 1743075"/>
                <a:gd name="connsiteX29" fmla="*/ 2152650 w 2190750"/>
                <a:gd name="connsiteY29" fmla="*/ 1183481 h 1743075"/>
                <a:gd name="connsiteX30" fmla="*/ 2169318 w 2190750"/>
                <a:gd name="connsiteY30" fmla="*/ 1214437 h 1743075"/>
                <a:gd name="connsiteX31" fmla="*/ 2178843 w 2190750"/>
                <a:gd name="connsiteY31" fmla="*/ 1238250 h 1743075"/>
                <a:gd name="connsiteX32" fmla="*/ 2190750 w 2190750"/>
                <a:gd name="connsiteY32" fmla="*/ 1300162 h 1743075"/>
                <a:gd name="connsiteX33" fmla="*/ 2188368 w 2190750"/>
                <a:gd name="connsiteY33" fmla="*/ 1362075 h 1743075"/>
                <a:gd name="connsiteX34" fmla="*/ 2176462 w 2190750"/>
                <a:gd name="connsiteY34" fmla="*/ 1407318 h 1743075"/>
                <a:gd name="connsiteX35" fmla="*/ 2147887 w 2190750"/>
                <a:gd name="connsiteY35" fmla="*/ 1462087 h 1743075"/>
                <a:gd name="connsiteX36" fmla="*/ 2074068 w 2190750"/>
                <a:gd name="connsiteY36" fmla="*/ 1564481 h 1743075"/>
                <a:gd name="connsiteX37" fmla="*/ 1978818 w 2190750"/>
                <a:gd name="connsiteY37" fmla="*/ 1683543 h 1743075"/>
                <a:gd name="connsiteX38" fmla="*/ 1914525 w 2190750"/>
                <a:gd name="connsiteY38" fmla="*/ 1743075 h 1743075"/>
                <a:gd name="connsiteX39" fmla="*/ 1878806 w 2190750"/>
                <a:gd name="connsiteY39" fmla="*/ 1740693 h 1743075"/>
                <a:gd name="connsiteX40" fmla="*/ 1835943 w 2190750"/>
                <a:gd name="connsiteY40" fmla="*/ 1728787 h 1743075"/>
                <a:gd name="connsiteX41" fmla="*/ 1804987 w 2190750"/>
                <a:gd name="connsiteY41" fmla="*/ 1714500 h 1743075"/>
                <a:gd name="connsiteX42" fmla="*/ 1771650 w 2190750"/>
                <a:gd name="connsiteY42" fmla="*/ 1690687 h 1743075"/>
                <a:gd name="connsiteX43" fmla="*/ 1728787 w 2190750"/>
                <a:gd name="connsiteY43" fmla="*/ 1654968 h 1743075"/>
                <a:gd name="connsiteX44" fmla="*/ 1712118 w 2190750"/>
                <a:gd name="connsiteY44" fmla="*/ 1645443 h 1743075"/>
                <a:gd name="connsiteX45" fmla="*/ 1423987 w 2190750"/>
                <a:gd name="connsiteY45" fmla="*/ 1614487 h 1743075"/>
                <a:gd name="connsiteX46" fmla="*/ 795337 w 2190750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69056 w 2169319"/>
                <a:gd name="connsiteY5" fmla="*/ 1521618 h 1743075"/>
                <a:gd name="connsiteX6" fmla="*/ 42862 w 2169319"/>
                <a:gd name="connsiteY6" fmla="*/ 1540668 h 1743075"/>
                <a:gd name="connsiteX7" fmla="*/ 23812 w 2169319"/>
                <a:gd name="connsiteY7" fmla="*/ 1545431 h 1743075"/>
                <a:gd name="connsiteX8" fmla="*/ 0 w 2169319"/>
                <a:gd name="connsiteY8" fmla="*/ 1540668 h 1743075"/>
                <a:gd name="connsiteX9" fmla="*/ 72540 w 2169319"/>
                <a:gd name="connsiteY9" fmla="*/ 1271163 h 1743075"/>
                <a:gd name="connsiteX10" fmla="*/ 183356 w 2169319"/>
                <a:gd name="connsiteY10" fmla="*/ 1269206 h 1743075"/>
                <a:gd name="connsiteX11" fmla="*/ 690562 w 2169319"/>
                <a:gd name="connsiteY11" fmla="*/ 1307306 h 1743075"/>
                <a:gd name="connsiteX12" fmla="*/ 1393031 w 2169319"/>
                <a:gd name="connsiteY12" fmla="*/ 1357312 h 1743075"/>
                <a:gd name="connsiteX13" fmla="*/ 1693069 w 2169319"/>
                <a:gd name="connsiteY13" fmla="*/ 1376362 h 1743075"/>
                <a:gd name="connsiteX14" fmla="*/ 1759744 w 2169319"/>
                <a:gd name="connsiteY14" fmla="*/ 1381125 h 1743075"/>
                <a:gd name="connsiteX15" fmla="*/ 1797844 w 2169319"/>
                <a:gd name="connsiteY15" fmla="*/ 1376362 h 1743075"/>
                <a:gd name="connsiteX16" fmla="*/ 1840706 w 2169319"/>
                <a:gd name="connsiteY16" fmla="*/ 1364456 h 1743075"/>
                <a:gd name="connsiteX17" fmla="*/ 1876425 w 2169319"/>
                <a:gd name="connsiteY17" fmla="*/ 1345406 h 1743075"/>
                <a:gd name="connsiteX18" fmla="*/ 1912144 w 2169319"/>
                <a:gd name="connsiteY18" fmla="*/ 1316831 h 1743075"/>
                <a:gd name="connsiteX19" fmla="*/ 1940719 w 2169319"/>
                <a:gd name="connsiteY19" fmla="*/ 1262062 h 1743075"/>
                <a:gd name="connsiteX20" fmla="*/ 1952625 w 2169319"/>
                <a:gd name="connsiteY20" fmla="*/ 1216818 h 1743075"/>
                <a:gd name="connsiteX21" fmla="*/ 1947862 w 2169319"/>
                <a:gd name="connsiteY21" fmla="*/ 1145381 h 1743075"/>
                <a:gd name="connsiteX22" fmla="*/ 1900237 w 2169319"/>
                <a:gd name="connsiteY22" fmla="*/ 871537 h 1743075"/>
                <a:gd name="connsiteX23" fmla="*/ 1847850 w 2169319"/>
                <a:gd name="connsiteY23" fmla="*/ 573881 h 1743075"/>
                <a:gd name="connsiteX24" fmla="*/ 1757362 w 2169319"/>
                <a:gd name="connsiteY24" fmla="*/ 90487 h 1743075"/>
                <a:gd name="connsiteX25" fmla="*/ 1966912 w 2169319"/>
                <a:gd name="connsiteY25" fmla="*/ 0 h 1743075"/>
                <a:gd name="connsiteX26" fmla="*/ 1981200 w 2169319"/>
                <a:gd name="connsiteY26" fmla="*/ 214312 h 1743075"/>
                <a:gd name="connsiteX27" fmla="*/ 2019300 w 2169319"/>
                <a:gd name="connsiteY27" fmla="*/ 507206 h 1743075"/>
                <a:gd name="connsiteX28" fmla="*/ 2093119 w 2169319"/>
                <a:gd name="connsiteY28" fmla="*/ 981075 h 1743075"/>
                <a:gd name="connsiteX29" fmla="*/ 2131219 w 2169319"/>
                <a:gd name="connsiteY29" fmla="*/ 1183481 h 1743075"/>
                <a:gd name="connsiteX30" fmla="*/ 2147887 w 2169319"/>
                <a:gd name="connsiteY30" fmla="*/ 1214437 h 1743075"/>
                <a:gd name="connsiteX31" fmla="*/ 2157412 w 2169319"/>
                <a:gd name="connsiteY31" fmla="*/ 1238250 h 1743075"/>
                <a:gd name="connsiteX32" fmla="*/ 2169319 w 2169319"/>
                <a:gd name="connsiteY32" fmla="*/ 1300162 h 1743075"/>
                <a:gd name="connsiteX33" fmla="*/ 2166937 w 2169319"/>
                <a:gd name="connsiteY33" fmla="*/ 1362075 h 1743075"/>
                <a:gd name="connsiteX34" fmla="*/ 2155031 w 2169319"/>
                <a:gd name="connsiteY34" fmla="*/ 1407318 h 1743075"/>
                <a:gd name="connsiteX35" fmla="*/ 2126456 w 2169319"/>
                <a:gd name="connsiteY35" fmla="*/ 1462087 h 1743075"/>
                <a:gd name="connsiteX36" fmla="*/ 2052637 w 2169319"/>
                <a:gd name="connsiteY36" fmla="*/ 1564481 h 1743075"/>
                <a:gd name="connsiteX37" fmla="*/ 1957387 w 2169319"/>
                <a:gd name="connsiteY37" fmla="*/ 1683543 h 1743075"/>
                <a:gd name="connsiteX38" fmla="*/ 1893094 w 2169319"/>
                <a:gd name="connsiteY38" fmla="*/ 1743075 h 1743075"/>
                <a:gd name="connsiteX39" fmla="*/ 1857375 w 2169319"/>
                <a:gd name="connsiteY39" fmla="*/ 1740693 h 1743075"/>
                <a:gd name="connsiteX40" fmla="*/ 1814512 w 2169319"/>
                <a:gd name="connsiteY40" fmla="*/ 1728787 h 1743075"/>
                <a:gd name="connsiteX41" fmla="*/ 1783556 w 2169319"/>
                <a:gd name="connsiteY41" fmla="*/ 1714500 h 1743075"/>
                <a:gd name="connsiteX42" fmla="*/ 1750219 w 2169319"/>
                <a:gd name="connsiteY42" fmla="*/ 1690687 h 1743075"/>
                <a:gd name="connsiteX43" fmla="*/ 1707356 w 2169319"/>
                <a:gd name="connsiteY43" fmla="*/ 1654968 h 1743075"/>
                <a:gd name="connsiteX44" fmla="*/ 1690687 w 2169319"/>
                <a:gd name="connsiteY44" fmla="*/ 1645443 h 1743075"/>
                <a:gd name="connsiteX45" fmla="*/ 1402556 w 2169319"/>
                <a:gd name="connsiteY45" fmla="*/ 1614487 h 1743075"/>
                <a:gd name="connsiteX46" fmla="*/ 773906 w 2169319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42862 w 2169319"/>
                <a:gd name="connsiteY5" fmla="*/ 1540668 h 1743075"/>
                <a:gd name="connsiteX6" fmla="*/ 23812 w 2169319"/>
                <a:gd name="connsiteY6" fmla="*/ 1545431 h 1743075"/>
                <a:gd name="connsiteX7" fmla="*/ 0 w 2169319"/>
                <a:gd name="connsiteY7" fmla="*/ 1540668 h 1743075"/>
                <a:gd name="connsiteX8" fmla="*/ 72540 w 2169319"/>
                <a:gd name="connsiteY8" fmla="*/ 1271163 h 1743075"/>
                <a:gd name="connsiteX9" fmla="*/ 183356 w 2169319"/>
                <a:gd name="connsiteY9" fmla="*/ 1269206 h 1743075"/>
                <a:gd name="connsiteX10" fmla="*/ 690562 w 2169319"/>
                <a:gd name="connsiteY10" fmla="*/ 1307306 h 1743075"/>
                <a:gd name="connsiteX11" fmla="*/ 1393031 w 2169319"/>
                <a:gd name="connsiteY11" fmla="*/ 1357312 h 1743075"/>
                <a:gd name="connsiteX12" fmla="*/ 1693069 w 2169319"/>
                <a:gd name="connsiteY12" fmla="*/ 1376362 h 1743075"/>
                <a:gd name="connsiteX13" fmla="*/ 1759744 w 2169319"/>
                <a:gd name="connsiteY13" fmla="*/ 1381125 h 1743075"/>
                <a:gd name="connsiteX14" fmla="*/ 1797844 w 2169319"/>
                <a:gd name="connsiteY14" fmla="*/ 1376362 h 1743075"/>
                <a:gd name="connsiteX15" fmla="*/ 1840706 w 2169319"/>
                <a:gd name="connsiteY15" fmla="*/ 1364456 h 1743075"/>
                <a:gd name="connsiteX16" fmla="*/ 1876425 w 2169319"/>
                <a:gd name="connsiteY16" fmla="*/ 1345406 h 1743075"/>
                <a:gd name="connsiteX17" fmla="*/ 1912144 w 2169319"/>
                <a:gd name="connsiteY17" fmla="*/ 1316831 h 1743075"/>
                <a:gd name="connsiteX18" fmla="*/ 1940719 w 2169319"/>
                <a:gd name="connsiteY18" fmla="*/ 1262062 h 1743075"/>
                <a:gd name="connsiteX19" fmla="*/ 1952625 w 2169319"/>
                <a:gd name="connsiteY19" fmla="*/ 1216818 h 1743075"/>
                <a:gd name="connsiteX20" fmla="*/ 1947862 w 2169319"/>
                <a:gd name="connsiteY20" fmla="*/ 1145381 h 1743075"/>
                <a:gd name="connsiteX21" fmla="*/ 1900237 w 2169319"/>
                <a:gd name="connsiteY21" fmla="*/ 871537 h 1743075"/>
                <a:gd name="connsiteX22" fmla="*/ 1847850 w 2169319"/>
                <a:gd name="connsiteY22" fmla="*/ 573881 h 1743075"/>
                <a:gd name="connsiteX23" fmla="*/ 1757362 w 2169319"/>
                <a:gd name="connsiteY23" fmla="*/ 90487 h 1743075"/>
                <a:gd name="connsiteX24" fmla="*/ 1966912 w 2169319"/>
                <a:gd name="connsiteY24" fmla="*/ 0 h 1743075"/>
                <a:gd name="connsiteX25" fmla="*/ 1981200 w 2169319"/>
                <a:gd name="connsiteY25" fmla="*/ 214312 h 1743075"/>
                <a:gd name="connsiteX26" fmla="*/ 2019300 w 2169319"/>
                <a:gd name="connsiteY26" fmla="*/ 507206 h 1743075"/>
                <a:gd name="connsiteX27" fmla="*/ 2093119 w 2169319"/>
                <a:gd name="connsiteY27" fmla="*/ 981075 h 1743075"/>
                <a:gd name="connsiteX28" fmla="*/ 2131219 w 2169319"/>
                <a:gd name="connsiteY28" fmla="*/ 1183481 h 1743075"/>
                <a:gd name="connsiteX29" fmla="*/ 2147887 w 2169319"/>
                <a:gd name="connsiteY29" fmla="*/ 1214437 h 1743075"/>
                <a:gd name="connsiteX30" fmla="*/ 2157412 w 2169319"/>
                <a:gd name="connsiteY30" fmla="*/ 1238250 h 1743075"/>
                <a:gd name="connsiteX31" fmla="*/ 2169319 w 2169319"/>
                <a:gd name="connsiteY31" fmla="*/ 1300162 h 1743075"/>
                <a:gd name="connsiteX32" fmla="*/ 2166937 w 2169319"/>
                <a:gd name="connsiteY32" fmla="*/ 1362075 h 1743075"/>
                <a:gd name="connsiteX33" fmla="*/ 2155031 w 2169319"/>
                <a:gd name="connsiteY33" fmla="*/ 1407318 h 1743075"/>
                <a:gd name="connsiteX34" fmla="*/ 2126456 w 2169319"/>
                <a:gd name="connsiteY34" fmla="*/ 1462087 h 1743075"/>
                <a:gd name="connsiteX35" fmla="*/ 2052637 w 2169319"/>
                <a:gd name="connsiteY35" fmla="*/ 1564481 h 1743075"/>
                <a:gd name="connsiteX36" fmla="*/ 1957387 w 2169319"/>
                <a:gd name="connsiteY36" fmla="*/ 1683543 h 1743075"/>
                <a:gd name="connsiteX37" fmla="*/ 1893094 w 2169319"/>
                <a:gd name="connsiteY37" fmla="*/ 1743075 h 1743075"/>
                <a:gd name="connsiteX38" fmla="*/ 1857375 w 2169319"/>
                <a:gd name="connsiteY38" fmla="*/ 1740693 h 1743075"/>
                <a:gd name="connsiteX39" fmla="*/ 1814512 w 2169319"/>
                <a:gd name="connsiteY39" fmla="*/ 1728787 h 1743075"/>
                <a:gd name="connsiteX40" fmla="*/ 1783556 w 2169319"/>
                <a:gd name="connsiteY40" fmla="*/ 1714500 h 1743075"/>
                <a:gd name="connsiteX41" fmla="*/ 1750219 w 2169319"/>
                <a:gd name="connsiteY41" fmla="*/ 1690687 h 1743075"/>
                <a:gd name="connsiteX42" fmla="*/ 1707356 w 2169319"/>
                <a:gd name="connsiteY42" fmla="*/ 1654968 h 1743075"/>
                <a:gd name="connsiteX43" fmla="*/ 1690687 w 2169319"/>
                <a:gd name="connsiteY43" fmla="*/ 1645443 h 1743075"/>
                <a:gd name="connsiteX44" fmla="*/ 1402556 w 2169319"/>
                <a:gd name="connsiteY44" fmla="*/ 1614487 h 1743075"/>
                <a:gd name="connsiteX45" fmla="*/ 773906 w 2169319"/>
                <a:gd name="connsiteY45" fmla="*/ 1545431 h 1743075"/>
                <a:gd name="connsiteX0" fmla="*/ 750094 w 2145507"/>
                <a:gd name="connsiteY0" fmla="*/ 1545431 h 1743075"/>
                <a:gd name="connsiteX1" fmla="*/ 309563 w 2145507"/>
                <a:gd name="connsiteY1" fmla="*/ 1500187 h 1743075"/>
                <a:gd name="connsiteX2" fmla="*/ 188119 w 2145507"/>
                <a:gd name="connsiteY2" fmla="*/ 1485900 h 1743075"/>
                <a:gd name="connsiteX3" fmla="*/ 133350 w 2145507"/>
                <a:gd name="connsiteY3" fmla="*/ 1490662 h 1743075"/>
                <a:gd name="connsiteX4" fmla="*/ 88107 w 2145507"/>
                <a:gd name="connsiteY4" fmla="*/ 1502568 h 1743075"/>
                <a:gd name="connsiteX5" fmla="*/ 19050 w 2145507"/>
                <a:gd name="connsiteY5" fmla="*/ 1540668 h 1743075"/>
                <a:gd name="connsiteX6" fmla="*/ 0 w 2145507"/>
                <a:gd name="connsiteY6" fmla="*/ 1545431 h 1743075"/>
                <a:gd name="connsiteX7" fmla="*/ 48728 w 2145507"/>
                <a:gd name="connsiteY7" fmla="*/ 1271163 h 1743075"/>
                <a:gd name="connsiteX8" fmla="*/ 159544 w 2145507"/>
                <a:gd name="connsiteY8" fmla="*/ 1269206 h 1743075"/>
                <a:gd name="connsiteX9" fmla="*/ 666750 w 2145507"/>
                <a:gd name="connsiteY9" fmla="*/ 1307306 h 1743075"/>
                <a:gd name="connsiteX10" fmla="*/ 1369219 w 2145507"/>
                <a:gd name="connsiteY10" fmla="*/ 1357312 h 1743075"/>
                <a:gd name="connsiteX11" fmla="*/ 1669257 w 2145507"/>
                <a:gd name="connsiteY11" fmla="*/ 1376362 h 1743075"/>
                <a:gd name="connsiteX12" fmla="*/ 1735932 w 2145507"/>
                <a:gd name="connsiteY12" fmla="*/ 1381125 h 1743075"/>
                <a:gd name="connsiteX13" fmla="*/ 1774032 w 2145507"/>
                <a:gd name="connsiteY13" fmla="*/ 1376362 h 1743075"/>
                <a:gd name="connsiteX14" fmla="*/ 1816894 w 2145507"/>
                <a:gd name="connsiteY14" fmla="*/ 1364456 h 1743075"/>
                <a:gd name="connsiteX15" fmla="*/ 1852613 w 2145507"/>
                <a:gd name="connsiteY15" fmla="*/ 1345406 h 1743075"/>
                <a:gd name="connsiteX16" fmla="*/ 1888332 w 2145507"/>
                <a:gd name="connsiteY16" fmla="*/ 1316831 h 1743075"/>
                <a:gd name="connsiteX17" fmla="*/ 1916907 w 2145507"/>
                <a:gd name="connsiteY17" fmla="*/ 1262062 h 1743075"/>
                <a:gd name="connsiteX18" fmla="*/ 1928813 w 2145507"/>
                <a:gd name="connsiteY18" fmla="*/ 1216818 h 1743075"/>
                <a:gd name="connsiteX19" fmla="*/ 1924050 w 2145507"/>
                <a:gd name="connsiteY19" fmla="*/ 1145381 h 1743075"/>
                <a:gd name="connsiteX20" fmla="*/ 1876425 w 2145507"/>
                <a:gd name="connsiteY20" fmla="*/ 871537 h 1743075"/>
                <a:gd name="connsiteX21" fmla="*/ 1824038 w 2145507"/>
                <a:gd name="connsiteY21" fmla="*/ 573881 h 1743075"/>
                <a:gd name="connsiteX22" fmla="*/ 1733550 w 2145507"/>
                <a:gd name="connsiteY22" fmla="*/ 90487 h 1743075"/>
                <a:gd name="connsiteX23" fmla="*/ 1943100 w 2145507"/>
                <a:gd name="connsiteY23" fmla="*/ 0 h 1743075"/>
                <a:gd name="connsiteX24" fmla="*/ 1957388 w 2145507"/>
                <a:gd name="connsiteY24" fmla="*/ 214312 h 1743075"/>
                <a:gd name="connsiteX25" fmla="*/ 1995488 w 2145507"/>
                <a:gd name="connsiteY25" fmla="*/ 507206 h 1743075"/>
                <a:gd name="connsiteX26" fmla="*/ 2069307 w 2145507"/>
                <a:gd name="connsiteY26" fmla="*/ 981075 h 1743075"/>
                <a:gd name="connsiteX27" fmla="*/ 2107407 w 2145507"/>
                <a:gd name="connsiteY27" fmla="*/ 1183481 h 1743075"/>
                <a:gd name="connsiteX28" fmla="*/ 2124075 w 2145507"/>
                <a:gd name="connsiteY28" fmla="*/ 1214437 h 1743075"/>
                <a:gd name="connsiteX29" fmla="*/ 2133600 w 2145507"/>
                <a:gd name="connsiteY29" fmla="*/ 1238250 h 1743075"/>
                <a:gd name="connsiteX30" fmla="*/ 2145507 w 2145507"/>
                <a:gd name="connsiteY30" fmla="*/ 1300162 h 1743075"/>
                <a:gd name="connsiteX31" fmla="*/ 2143125 w 2145507"/>
                <a:gd name="connsiteY31" fmla="*/ 1362075 h 1743075"/>
                <a:gd name="connsiteX32" fmla="*/ 2131219 w 2145507"/>
                <a:gd name="connsiteY32" fmla="*/ 1407318 h 1743075"/>
                <a:gd name="connsiteX33" fmla="*/ 2102644 w 2145507"/>
                <a:gd name="connsiteY33" fmla="*/ 1462087 h 1743075"/>
                <a:gd name="connsiteX34" fmla="*/ 2028825 w 2145507"/>
                <a:gd name="connsiteY34" fmla="*/ 1564481 h 1743075"/>
                <a:gd name="connsiteX35" fmla="*/ 1933575 w 2145507"/>
                <a:gd name="connsiteY35" fmla="*/ 1683543 h 1743075"/>
                <a:gd name="connsiteX36" fmla="*/ 1869282 w 2145507"/>
                <a:gd name="connsiteY36" fmla="*/ 1743075 h 1743075"/>
                <a:gd name="connsiteX37" fmla="*/ 1833563 w 2145507"/>
                <a:gd name="connsiteY37" fmla="*/ 1740693 h 1743075"/>
                <a:gd name="connsiteX38" fmla="*/ 1790700 w 2145507"/>
                <a:gd name="connsiteY38" fmla="*/ 1728787 h 1743075"/>
                <a:gd name="connsiteX39" fmla="*/ 1759744 w 2145507"/>
                <a:gd name="connsiteY39" fmla="*/ 1714500 h 1743075"/>
                <a:gd name="connsiteX40" fmla="*/ 1726407 w 2145507"/>
                <a:gd name="connsiteY40" fmla="*/ 1690687 h 1743075"/>
                <a:gd name="connsiteX41" fmla="*/ 1683544 w 2145507"/>
                <a:gd name="connsiteY41" fmla="*/ 1654968 h 1743075"/>
                <a:gd name="connsiteX42" fmla="*/ 1666875 w 2145507"/>
                <a:gd name="connsiteY42" fmla="*/ 1645443 h 1743075"/>
                <a:gd name="connsiteX43" fmla="*/ 1378744 w 2145507"/>
                <a:gd name="connsiteY43" fmla="*/ 1614487 h 1743075"/>
                <a:gd name="connsiteX44" fmla="*/ 750094 w 2145507"/>
                <a:gd name="connsiteY44" fmla="*/ 1545431 h 1743075"/>
                <a:gd name="connsiteX0" fmla="*/ 731044 w 2126457"/>
                <a:gd name="connsiteY0" fmla="*/ 1545431 h 1743075"/>
                <a:gd name="connsiteX1" fmla="*/ 290513 w 2126457"/>
                <a:gd name="connsiteY1" fmla="*/ 1500187 h 1743075"/>
                <a:gd name="connsiteX2" fmla="*/ 169069 w 2126457"/>
                <a:gd name="connsiteY2" fmla="*/ 1485900 h 1743075"/>
                <a:gd name="connsiteX3" fmla="*/ 114300 w 2126457"/>
                <a:gd name="connsiteY3" fmla="*/ 1490662 h 1743075"/>
                <a:gd name="connsiteX4" fmla="*/ 69057 w 2126457"/>
                <a:gd name="connsiteY4" fmla="*/ 1502568 h 1743075"/>
                <a:gd name="connsiteX5" fmla="*/ 0 w 2126457"/>
                <a:gd name="connsiteY5" fmla="*/ 1540668 h 1743075"/>
                <a:gd name="connsiteX6" fmla="*/ 29678 w 2126457"/>
                <a:gd name="connsiteY6" fmla="*/ 1271163 h 1743075"/>
                <a:gd name="connsiteX7" fmla="*/ 140494 w 2126457"/>
                <a:gd name="connsiteY7" fmla="*/ 1269206 h 1743075"/>
                <a:gd name="connsiteX8" fmla="*/ 647700 w 2126457"/>
                <a:gd name="connsiteY8" fmla="*/ 1307306 h 1743075"/>
                <a:gd name="connsiteX9" fmla="*/ 1350169 w 2126457"/>
                <a:gd name="connsiteY9" fmla="*/ 1357312 h 1743075"/>
                <a:gd name="connsiteX10" fmla="*/ 1650207 w 2126457"/>
                <a:gd name="connsiteY10" fmla="*/ 1376362 h 1743075"/>
                <a:gd name="connsiteX11" fmla="*/ 1716882 w 2126457"/>
                <a:gd name="connsiteY11" fmla="*/ 1381125 h 1743075"/>
                <a:gd name="connsiteX12" fmla="*/ 1754982 w 2126457"/>
                <a:gd name="connsiteY12" fmla="*/ 1376362 h 1743075"/>
                <a:gd name="connsiteX13" fmla="*/ 1797844 w 2126457"/>
                <a:gd name="connsiteY13" fmla="*/ 1364456 h 1743075"/>
                <a:gd name="connsiteX14" fmla="*/ 1833563 w 2126457"/>
                <a:gd name="connsiteY14" fmla="*/ 1345406 h 1743075"/>
                <a:gd name="connsiteX15" fmla="*/ 1869282 w 2126457"/>
                <a:gd name="connsiteY15" fmla="*/ 1316831 h 1743075"/>
                <a:gd name="connsiteX16" fmla="*/ 1897857 w 2126457"/>
                <a:gd name="connsiteY16" fmla="*/ 1262062 h 1743075"/>
                <a:gd name="connsiteX17" fmla="*/ 1909763 w 2126457"/>
                <a:gd name="connsiteY17" fmla="*/ 1216818 h 1743075"/>
                <a:gd name="connsiteX18" fmla="*/ 1905000 w 2126457"/>
                <a:gd name="connsiteY18" fmla="*/ 1145381 h 1743075"/>
                <a:gd name="connsiteX19" fmla="*/ 1857375 w 2126457"/>
                <a:gd name="connsiteY19" fmla="*/ 871537 h 1743075"/>
                <a:gd name="connsiteX20" fmla="*/ 1804988 w 2126457"/>
                <a:gd name="connsiteY20" fmla="*/ 573881 h 1743075"/>
                <a:gd name="connsiteX21" fmla="*/ 1714500 w 2126457"/>
                <a:gd name="connsiteY21" fmla="*/ 90487 h 1743075"/>
                <a:gd name="connsiteX22" fmla="*/ 1924050 w 2126457"/>
                <a:gd name="connsiteY22" fmla="*/ 0 h 1743075"/>
                <a:gd name="connsiteX23" fmla="*/ 1938338 w 2126457"/>
                <a:gd name="connsiteY23" fmla="*/ 214312 h 1743075"/>
                <a:gd name="connsiteX24" fmla="*/ 1976438 w 2126457"/>
                <a:gd name="connsiteY24" fmla="*/ 507206 h 1743075"/>
                <a:gd name="connsiteX25" fmla="*/ 2050257 w 2126457"/>
                <a:gd name="connsiteY25" fmla="*/ 981075 h 1743075"/>
                <a:gd name="connsiteX26" fmla="*/ 2088357 w 2126457"/>
                <a:gd name="connsiteY26" fmla="*/ 1183481 h 1743075"/>
                <a:gd name="connsiteX27" fmla="*/ 2105025 w 2126457"/>
                <a:gd name="connsiteY27" fmla="*/ 1214437 h 1743075"/>
                <a:gd name="connsiteX28" fmla="*/ 2114550 w 2126457"/>
                <a:gd name="connsiteY28" fmla="*/ 1238250 h 1743075"/>
                <a:gd name="connsiteX29" fmla="*/ 2126457 w 2126457"/>
                <a:gd name="connsiteY29" fmla="*/ 1300162 h 1743075"/>
                <a:gd name="connsiteX30" fmla="*/ 2124075 w 2126457"/>
                <a:gd name="connsiteY30" fmla="*/ 1362075 h 1743075"/>
                <a:gd name="connsiteX31" fmla="*/ 2112169 w 2126457"/>
                <a:gd name="connsiteY31" fmla="*/ 1407318 h 1743075"/>
                <a:gd name="connsiteX32" fmla="*/ 2083594 w 2126457"/>
                <a:gd name="connsiteY32" fmla="*/ 1462087 h 1743075"/>
                <a:gd name="connsiteX33" fmla="*/ 2009775 w 2126457"/>
                <a:gd name="connsiteY33" fmla="*/ 1564481 h 1743075"/>
                <a:gd name="connsiteX34" fmla="*/ 1914525 w 2126457"/>
                <a:gd name="connsiteY34" fmla="*/ 1683543 h 1743075"/>
                <a:gd name="connsiteX35" fmla="*/ 1850232 w 2126457"/>
                <a:gd name="connsiteY35" fmla="*/ 1743075 h 1743075"/>
                <a:gd name="connsiteX36" fmla="*/ 1814513 w 2126457"/>
                <a:gd name="connsiteY36" fmla="*/ 1740693 h 1743075"/>
                <a:gd name="connsiteX37" fmla="*/ 1771650 w 2126457"/>
                <a:gd name="connsiteY37" fmla="*/ 1728787 h 1743075"/>
                <a:gd name="connsiteX38" fmla="*/ 1740694 w 2126457"/>
                <a:gd name="connsiteY38" fmla="*/ 1714500 h 1743075"/>
                <a:gd name="connsiteX39" fmla="*/ 1707357 w 2126457"/>
                <a:gd name="connsiteY39" fmla="*/ 1690687 h 1743075"/>
                <a:gd name="connsiteX40" fmla="*/ 1664494 w 2126457"/>
                <a:gd name="connsiteY40" fmla="*/ 1654968 h 1743075"/>
                <a:gd name="connsiteX41" fmla="*/ 1647825 w 2126457"/>
                <a:gd name="connsiteY41" fmla="*/ 1645443 h 1743075"/>
                <a:gd name="connsiteX42" fmla="*/ 1359694 w 2126457"/>
                <a:gd name="connsiteY42" fmla="*/ 1614487 h 1743075"/>
                <a:gd name="connsiteX43" fmla="*/ 731044 w 2126457"/>
                <a:gd name="connsiteY43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110816 w 2096779"/>
                <a:gd name="connsiteY6" fmla="*/ 1269206 h 1743075"/>
                <a:gd name="connsiteX7" fmla="*/ 618022 w 2096779"/>
                <a:gd name="connsiteY7" fmla="*/ 1307306 h 1743075"/>
                <a:gd name="connsiteX8" fmla="*/ 1320491 w 2096779"/>
                <a:gd name="connsiteY8" fmla="*/ 1357312 h 1743075"/>
                <a:gd name="connsiteX9" fmla="*/ 1620529 w 2096779"/>
                <a:gd name="connsiteY9" fmla="*/ 1376362 h 1743075"/>
                <a:gd name="connsiteX10" fmla="*/ 1687204 w 2096779"/>
                <a:gd name="connsiteY10" fmla="*/ 1381125 h 1743075"/>
                <a:gd name="connsiteX11" fmla="*/ 1725304 w 2096779"/>
                <a:gd name="connsiteY11" fmla="*/ 1376362 h 1743075"/>
                <a:gd name="connsiteX12" fmla="*/ 1768166 w 2096779"/>
                <a:gd name="connsiteY12" fmla="*/ 1364456 h 1743075"/>
                <a:gd name="connsiteX13" fmla="*/ 1803885 w 2096779"/>
                <a:gd name="connsiteY13" fmla="*/ 1345406 h 1743075"/>
                <a:gd name="connsiteX14" fmla="*/ 1839604 w 2096779"/>
                <a:gd name="connsiteY14" fmla="*/ 1316831 h 1743075"/>
                <a:gd name="connsiteX15" fmla="*/ 1868179 w 2096779"/>
                <a:gd name="connsiteY15" fmla="*/ 1262062 h 1743075"/>
                <a:gd name="connsiteX16" fmla="*/ 1880085 w 2096779"/>
                <a:gd name="connsiteY16" fmla="*/ 1216818 h 1743075"/>
                <a:gd name="connsiteX17" fmla="*/ 1875322 w 2096779"/>
                <a:gd name="connsiteY17" fmla="*/ 1145381 h 1743075"/>
                <a:gd name="connsiteX18" fmla="*/ 1827697 w 2096779"/>
                <a:gd name="connsiteY18" fmla="*/ 871537 h 1743075"/>
                <a:gd name="connsiteX19" fmla="*/ 1775310 w 2096779"/>
                <a:gd name="connsiteY19" fmla="*/ 573881 h 1743075"/>
                <a:gd name="connsiteX20" fmla="*/ 1684822 w 2096779"/>
                <a:gd name="connsiteY20" fmla="*/ 90487 h 1743075"/>
                <a:gd name="connsiteX21" fmla="*/ 1894372 w 2096779"/>
                <a:gd name="connsiteY21" fmla="*/ 0 h 1743075"/>
                <a:gd name="connsiteX22" fmla="*/ 1908660 w 2096779"/>
                <a:gd name="connsiteY22" fmla="*/ 214312 h 1743075"/>
                <a:gd name="connsiteX23" fmla="*/ 1946760 w 2096779"/>
                <a:gd name="connsiteY23" fmla="*/ 507206 h 1743075"/>
                <a:gd name="connsiteX24" fmla="*/ 2020579 w 2096779"/>
                <a:gd name="connsiteY24" fmla="*/ 981075 h 1743075"/>
                <a:gd name="connsiteX25" fmla="*/ 2058679 w 2096779"/>
                <a:gd name="connsiteY25" fmla="*/ 1183481 h 1743075"/>
                <a:gd name="connsiteX26" fmla="*/ 2075347 w 2096779"/>
                <a:gd name="connsiteY26" fmla="*/ 1214437 h 1743075"/>
                <a:gd name="connsiteX27" fmla="*/ 2084872 w 2096779"/>
                <a:gd name="connsiteY27" fmla="*/ 1238250 h 1743075"/>
                <a:gd name="connsiteX28" fmla="*/ 2096779 w 2096779"/>
                <a:gd name="connsiteY28" fmla="*/ 1300162 h 1743075"/>
                <a:gd name="connsiteX29" fmla="*/ 2094397 w 2096779"/>
                <a:gd name="connsiteY29" fmla="*/ 1362075 h 1743075"/>
                <a:gd name="connsiteX30" fmla="*/ 2082491 w 2096779"/>
                <a:gd name="connsiteY30" fmla="*/ 1407318 h 1743075"/>
                <a:gd name="connsiteX31" fmla="*/ 2053916 w 2096779"/>
                <a:gd name="connsiteY31" fmla="*/ 1462087 h 1743075"/>
                <a:gd name="connsiteX32" fmla="*/ 1980097 w 2096779"/>
                <a:gd name="connsiteY32" fmla="*/ 1564481 h 1743075"/>
                <a:gd name="connsiteX33" fmla="*/ 1884847 w 2096779"/>
                <a:gd name="connsiteY33" fmla="*/ 1683543 h 1743075"/>
                <a:gd name="connsiteX34" fmla="*/ 1820554 w 2096779"/>
                <a:gd name="connsiteY34" fmla="*/ 1743075 h 1743075"/>
                <a:gd name="connsiteX35" fmla="*/ 1784835 w 2096779"/>
                <a:gd name="connsiteY35" fmla="*/ 1740693 h 1743075"/>
                <a:gd name="connsiteX36" fmla="*/ 1741972 w 2096779"/>
                <a:gd name="connsiteY36" fmla="*/ 1728787 h 1743075"/>
                <a:gd name="connsiteX37" fmla="*/ 1711016 w 2096779"/>
                <a:gd name="connsiteY37" fmla="*/ 1714500 h 1743075"/>
                <a:gd name="connsiteX38" fmla="*/ 1677679 w 2096779"/>
                <a:gd name="connsiteY38" fmla="*/ 1690687 h 1743075"/>
                <a:gd name="connsiteX39" fmla="*/ 1634816 w 2096779"/>
                <a:gd name="connsiteY39" fmla="*/ 1654968 h 1743075"/>
                <a:gd name="connsiteX40" fmla="*/ 1618147 w 2096779"/>
                <a:gd name="connsiteY40" fmla="*/ 1645443 h 1743075"/>
                <a:gd name="connsiteX41" fmla="*/ 1330016 w 2096779"/>
                <a:gd name="connsiteY41" fmla="*/ 1614487 h 1743075"/>
                <a:gd name="connsiteX42" fmla="*/ 701366 w 2096779"/>
                <a:gd name="connsiteY42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53766 w 2096779"/>
                <a:gd name="connsiteY6" fmla="*/ 1261467 h 1743075"/>
                <a:gd name="connsiteX7" fmla="*/ 110816 w 2096779"/>
                <a:gd name="connsiteY7" fmla="*/ 1269206 h 1743075"/>
                <a:gd name="connsiteX8" fmla="*/ 618022 w 2096779"/>
                <a:gd name="connsiteY8" fmla="*/ 1307306 h 1743075"/>
                <a:gd name="connsiteX9" fmla="*/ 1320491 w 2096779"/>
                <a:gd name="connsiteY9" fmla="*/ 1357312 h 1743075"/>
                <a:gd name="connsiteX10" fmla="*/ 1620529 w 2096779"/>
                <a:gd name="connsiteY10" fmla="*/ 1376362 h 1743075"/>
                <a:gd name="connsiteX11" fmla="*/ 1687204 w 2096779"/>
                <a:gd name="connsiteY11" fmla="*/ 1381125 h 1743075"/>
                <a:gd name="connsiteX12" fmla="*/ 1725304 w 2096779"/>
                <a:gd name="connsiteY12" fmla="*/ 1376362 h 1743075"/>
                <a:gd name="connsiteX13" fmla="*/ 1768166 w 2096779"/>
                <a:gd name="connsiteY13" fmla="*/ 1364456 h 1743075"/>
                <a:gd name="connsiteX14" fmla="*/ 1803885 w 2096779"/>
                <a:gd name="connsiteY14" fmla="*/ 1345406 h 1743075"/>
                <a:gd name="connsiteX15" fmla="*/ 1839604 w 2096779"/>
                <a:gd name="connsiteY15" fmla="*/ 1316831 h 1743075"/>
                <a:gd name="connsiteX16" fmla="*/ 1868179 w 2096779"/>
                <a:gd name="connsiteY16" fmla="*/ 1262062 h 1743075"/>
                <a:gd name="connsiteX17" fmla="*/ 1880085 w 2096779"/>
                <a:gd name="connsiteY17" fmla="*/ 1216818 h 1743075"/>
                <a:gd name="connsiteX18" fmla="*/ 1875322 w 2096779"/>
                <a:gd name="connsiteY18" fmla="*/ 1145381 h 1743075"/>
                <a:gd name="connsiteX19" fmla="*/ 1827697 w 2096779"/>
                <a:gd name="connsiteY19" fmla="*/ 871537 h 1743075"/>
                <a:gd name="connsiteX20" fmla="*/ 1775310 w 2096779"/>
                <a:gd name="connsiteY20" fmla="*/ 573881 h 1743075"/>
                <a:gd name="connsiteX21" fmla="*/ 1684822 w 2096779"/>
                <a:gd name="connsiteY21" fmla="*/ 90487 h 1743075"/>
                <a:gd name="connsiteX22" fmla="*/ 1894372 w 2096779"/>
                <a:gd name="connsiteY22" fmla="*/ 0 h 1743075"/>
                <a:gd name="connsiteX23" fmla="*/ 1908660 w 2096779"/>
                <a:gd name="connsiteY23" fmla="*/ 214312 h 1743075"/>
                <a:gd name="connsiteX24" fmla="*/ 1946760 w 2096779"/>
                <a:gd name="connsiteY24" fmla="*/ 507206 h 1743075"/>
                <a:gd name="connsiteX25" fmla="*/ 2020579 w 2096779"/>
                <a:gd name="connsiteY25" fmla="*/ 981075 h 1743075"/>
                <a:gd name="connsiteX26" fmla="*/ 2058679 w 2096779"/>
                <a:gd name="connsiteY26" fmla="*/ 1183481 h 1743075"/>
                <a:gd name="connsiteX27" fmla="*/ 2075347 w 2096779"/>
                <a:gd name="connsiteY27" fmla="*/ 1214437 h 1743075"/>
                <a:gd name="connsiteX28" fmla="*/ 2084872 w 2096779"/>
                <a:gd name="connsiteY28" fmla="*/ 1238250 h 1743075"/>
                <a:gd name="connsiteX29" fmla="*/ 2096779 w 2096779"/>
                <a:gd name="connsiteY29" fmla="*/ 1300162 h 1743075"/>
                <a:gd name="connsiteX30" fmla="*/ 2094397 w 2096779"/>
                <a:gd name="connsiteY30" fmla="*/ 1362075 h 1743075"/>
                <a:gd name="connsiteX31" fmla="*/ 2082491 w 2096779"/>
                <a:gd name="connsiteY31" fmla="*/ 1407318 h 1743075"/>
                <a:gd name="connsiteX32" fmla="*/ 2053916 w 2096779"/>
                <a:gd name="connsiteY32" fmla="*/ 1462087 h 1743075"/>
                <a:gd name="connsiteX33" fmla="*/ 1980097 w 2096779"/>
                <a:gd name="connsiteY33" fmla="*/ 1564481 h 1743075"/>
                <a:gd name="connsiteX34" fmla="*/ 1884847 w 2096779"/>
                <a:gd name="connsiteY34" fmla="*/ 1683543 h 1743075"/>
                <a:gd name="connsiteX35" fmla="*/ 1820554 w 2096779"/>
                <a:gd name="connsiteY35" fmla="*/ 1743075 h 1743075"/>
                <a:gd name="connsiteX36" fmla="*/ 1784835 w 2096779"/>
                <a:gd name="connsiteY36" fmla="*/ 1740693 h 1743075"/>
                <a:gd name="connsiteX37" fmla="*/ 1741972 w 2096779"/>
                <a:gd name="connsiteY37" fmla="*/ 1728787 h 1743075"/>
                <a:gd name="connsiteX38" fmla="*/ 1711016 w 2096779"/>
                <a:gd name="connsiteY38" fmla="*/ 1714500 h 1743075"/>
                <a:gd name="connsiteX39" fmla="*/ 1677679 w 2096779"/>
                <a:gd name="connsiteY39" fmla="*/ 1690687 h 1743075"/>
                <a:gd name="connsiteX40" fmla="*/ 1634816 w 2096779"/>
                <a:gd name="connsiteY40" fmla="*/ 1654968 h 1743075"/>
                <a:gd name="connsiteX41" fmla="*/ 1618147 w 2096779"/>
                <a:gd name="connsiteY41" fmla="*/ 1645443 h 1743075"/>
                <a:gd name="connsiteX42" fmla="*/ 1330016 w 2096779"/>
                <a:gd name="connsiteY42" fmla="*/ 1614487 h 1743075"/>
                <a:gd name="connsiteX43" fmla="*/ 701366 w 2096779"/>
                <a:gd name="connsiteY43" fmla="*/ 1545431 h 1743075"/>
                <a:gd name="connsiteX0" fmla="*/ 661987 w 2057400"/>
                <a:gd name="connsiteY0" fmla="*/ 1545431 h 1743075"/>
                <a:gd name="connsiteX1" fmla="*/ 221456 w 2057400"/>
                <a:gd name="connsiteY1" fmla="*/ 1500187 h 1743075"/>
                <a:gd name="connsiteX2" fmla="*/ 100012 w 2057400"/>
                <a:gd name="connsiteY2" fmla="*/ 1485900 h 1743075"/>
                <a:gd name="connsiteX3" fmla="*/ 45243 w 2057400"/>
                <a:gd name="connsiteY3" fmla="*/ 1490662 h 1743075"/>
                <a:gd name="connsiteX4" fmla="*/ 0 w 2057400"/>
                <a:gd name="connsiteY4" fmla="*/ 1502568 h 1743075"/>
                <a:gd name="connsiteX5" fmla="*/ 14387 w 2057400"/>
                <a:gd name="connsiteY5" fmla="*/ 1261467 h 1743075"/>
                <a:gd name="connsiteX6" fmla="*/ 71437 w 2057400"/>
                <a:gd name="connsiteY6" fmla="*/ 1269206 h 1743075"/>
                <a:gd name="connsiteX7" fmla="*/ 578643 w 2057400"/>
                <a:gd name="connsiteY7" fmla="*/ 1307306 h 1743075"/>
                <a:gd name="connsiteX8" fmla="*/ 1281112 w 2057400"/>
                <a:gd name="connsiteY8" fmla="*/ 1357312 h 1743075"/>
                <a:gd name="connsiteX9" fmla="*/ 1581150 w 2057400"/>
                <a:gd name="connsiteY9" fmla="*/ 1376362 h 1743075"/>
                <a:gd name="connsiteX10" fmla="*/ 1647825 w 2057400"/>
                <a:gd name="connsiteY10" fmla="*/ 1381125 h 1743075"/>
                <a:gd name="connsiteX11" fmla="*/ 1685925 w 2057400"/>
                <a:gd name="connsiteY11" fmla="*/ 1376362 h 1743075"/>
                <a:gd name="connsiteX12" fmla="*/ 1728787 w 2057400"/>
                <a:gd name="connsiteY12" fmla="*/ 1364456 h 1743075"/>
                <a:gd name="connsiteX13" fmla="*/ 1764506 w 2057400"/>
                <a:gd name="connsiteY13" fmla="*/ 1345406 h 1743075"/>
                <a:gd name="connsiteX14" fmla="*/ 1800225 w 2057400"/>
                <a:gd name="connsiteY14" fmla="*/ 1316831 h 1743075"/>
                <a:gd name="connsiteX15" fmla="*/ 1828800 w 2057400"/>
                <a:gd name="connsiteY15" fmla="*/ 1262062 h 1743075"/>
                <a:gd name="connsiteX16" fmla="*/ 1840706 w 2057400"/>
                <a:gd name="connsiteY16" fmla="*/ 1216818 h 1743075"/>
                <a:gd name="connsiteX17" fmla="*/ 1835943 w 2057400"/>
                <a:gd name="connsiteY17" fmla="*/ 1145381 h 1743075"/>
                <a:gd name="connsiteX18" fmla="*/ 1788318 w 2057400"/>
                <a:gd name="connsiteY18" fmla="*/ 871537 h 1743075"/>
                <a:gd name="connsiteX19" fmla="*/ 1735931 w 2057400"/>
                <a:gd name="connsiteY19" fmla="*/ 573881 h 1743075"/>
                <a:gd name="connsiteX20" fmla="*/ 1645443 w 2057400"/>
                <a:gd name="connsiteY20" fmla="*/ 90487 h 1743075"/>
                <a:gd name="connsiteX21" fmla="*/ 1854993 w 2057400"/>
                <a:gd name="connsiteY21" fmla="*/ 0 h 1743075"/>
                <a:gd name="connsiteX22" fmla="*/ 1869281 w 2057400"/>
                <a:gd name="connsiteY22" fmla="*/ 214312 h 1743075"/>
                <a:gd name="connsiteX23" fmla="*/ 1907381 w 2057400"/>
                <a:gd name="connsiteY23" fmla="*/ 507206 h 1743075"/>
                <a:gd name="connsiteX24" fmla="*/ 1981200 w 2057400"/>
                <a:gd name="connsiteY24" fmla="*/ 981075 h 1743075"/>
                <a:gd name="connsiteX25" fmla="*/ 2019300 w 2057400"/>
                <a:gd name="connsiteY25" fmla="*/ 1183481 h 1743075"/>
                <a:gd name="connsiteX26" fmla="*/ 2035968 w 2057400"/>
                <a:gd name="connsiteY26" fmla="*/ 1214437 h 1743075"/>
                <a:gd name="connsiteX27" fmla="*/ 2045493 w 2057400"/>
                <a:gd name="connsiteY27" fmla="*/ 1238250 h 1743075"/>
                <a:gd name="connsiteX28" fmla="*/ 2057400 w 2057400"/>
                <a:gd name="connsiteY28" fmla="*/ 1300162 h 1743075"/>
                <a:gd name="connsiteX29" fmla="*/ 2055018 w 2057400"/>
                <a:gd name="connsiteY29" fmla="*/ 1362075 h 1743075"/>
                <a:gd name="connsiteX30" fmla="*/ 2043112 w 2057400"/>
                <a:gd name="connsiteY30" fmla="*/ 1407318 h 1743075"/>
                <a:gd name="connsiteX31" fmla="*/ 2014537 w 2057400"/>
                <a:gd name="connsiteY31" fmla="*/ 1462087 h 1743075"/>
                <a:gd name="connsiteX32" fmla="*/ 1940718 w 2057400"/>
                <a:gd name="connsiteY32" fmla="*/ 1564481 h 1743075"/>
                <a:gd name="connsiteX33" fmla="*/ 1845468 w 2057400"/>
                <a:gd name="connsiteY33" fmla="*/ 1683543 h 1743075"/>
                <a:gd name="connsiteX34" fmla="*/ 1781175 w 2057400"/>
                <a:gd name="connsiteY34" fmla="*/ 1743075 h 1743075"/>
                <a:gd name="connsiteX35" fmla="*/ 1745456 w 2057400"/>
                <a:gd name="connsiteY35" fmla="*/ 1740693 h 1743075"/>
                <a:gd name="connsiteX36" fmla="*/ 1702593 w 2057400"/>
                <a:gd name="connsiteY36" fmla="*/ 1728787 h 1743075"/>
                <a:gd name="connsiteX37" fmla="*/ 1671637 w 2057400"/>
                <a:gd name="connsiteY37" fmla="*/ 1714500 h 1743075"/>
                <a:gd name="connsiteX38" fmla="*/ 1638300 w 2057400"/>
                <a:gd name="connsiteY38" fmla="*/ 1690687 h 1743075"/>
                <a:gd name="connsiteX39" fmla="*/ 1595437 w 2057400"/>
                <a:gd name="connsiteY39" fmla="*/ 1654968 h 1743075"/>
                <a:gd name="connsiteX40" fmla="*/ 1578768 w 2057400"/>
                <a:gd name="connsiteY40" fmla="*/ 1645443 h 1743075"/>
                <a:gd name="connsiteX41" fmla="*/ 1290637 w 2057400"/>
                <a:gd name="connsiteY41" fmla="*/ 1614487 h 1743075"/>
                <a:gd name="connsiteX42" fmla="*/ 661987 w 2057400"/>
                <a:gd name="connsiteY42" fmla="*/ 1545431 h 1743075"/>
                <a:gd name="connsiteX0" fmla="*/ 647600 w 2043013"/>
                <a:gd name="connsiteY0" fmla="*/ 1545431 h 1743075"/>
                <a:gd name="connsiteX1" fmla="*/ 207069 w 2043013"/>
                <a:gd name="connsiteY1" fmla="*/ 1500187 h 1743075"/>
                <a:gd name="connsiteX2" fmla="*/ 85625 w 2043013"/>
                <a:gd name="connsiteY2" fmla="*/ 1485900 h 1743075"/>
                <a:gd name="connsiteX3" fmla="*/ 30856 w 2043013"/>
                <a:gd name="connsiteY3" fmla="*/ 1490662 h 1743075"/>
                <a:gd name="connsiteX4" fmla="*/ 0 w 2043013"/>
                <a:gd name="connsiteY4" fmla="*/ 1261467 h 1743075"/>
                <a:gd name="connsiteX5" fmla="*/ 57050 w 2043013"/>
                <a:gd name="connsiteY5" fmla="*/ 1269206 h 1743075"/>
                <a:gd name="connsiteX6" fmla="*/ 564256 w 2043013"/>
                <a:gd name="connsiteY6" fmla="*/ 1307306 h 1743075"/>
                <a:gd name="connsiteX7" fmla="*/ 1266725 w 2043013"/>
                <a:gd name="connsiteY7" fmla="*/ 1357312 h 1743075"/>
                <a:gd name="connsiteX8" fmla="*/ 1566763 w 2043013"/>
                <a:gd name="connsiteY8" fmla="*/ 1376362 h 1743075"/>
                <a:gd name="connsiteX9" fmla="*/ 1633438 w 2043013"/>
                <a:gd name="connsiteY9" fmla="*/ 1381125 h 1743075"/>
                <a:gd name="connsiteX10" fmla="*/ 1671538 w 2043013"/>
                <a:gd name="connsiteY10" fmla="*/ 1376362 h 1743075"/>
                <a:gd name="connsiteX11" fmla="*/ 1714400 w 2043013"/>
                <a:gd name="connsiteY11" fmla="*/ 1364456 h 1743075"/>
                <a:gd name="connsiteX12" fmla="*/ 1750119 w 2043013"/>
                <a:gd name="connsiteY12" fmla="*/ 1345406 h 1743075"/>
                <a:gd name="connsiteX13" fmla="*/ 1785838 w 2043013"/>
                <a:gd name="connsiteY13" fmla="*/ 1316831 h 1743075"/>
                <a:gd name="connsiteX14" fmla="*/ 1814413 w 2043013"/>
                <a:gd name="connsiteY14" fmla="*/ 1262062 h 1743075"/>
                <a:gd name="connsiteX15" fmla="*/ 1826319 w 2043013"/>
                <a:gd name="connsiteY15" fmla="*/ 1216818 h 1743075"/>
                <a:gd name="connsiteX16" fmla="*/ 1821556 w 2043013"/>
                <a:gd name="connsiteY16" fmla="*/ 1145381 h 1743075"/>
                <a:gd name="connsiteX17" fmla="*/ 1773931 w 2043013"/>
                <a:gd name="connsiteY17" fmla="*/ 871537 h 1743075"/>
                <a:gd name="connsiteX18" fmla="*/ 1721544 w 2043013"/>
                <a:gd name="connsiteY18" fmla="*/ 573881 h 1743075"/>
                <a:gd name="connsiteX19" fmla="*/ 1631056 w 2043013"/>
                <a:gd name="connsiteY19" fmla="*/ 90487 h 1743075"/>
                <a:gd name="connsiteX20" fmla="*/ 1840606 w 2043013"/>
                <a:gd name="connsiteY20" fmla="*/ 0 h 1743075"/>
                <a:gd name="connsiteX21" fmla="*/ 1854894 w 2043013"/>
                <a:gd name="connsiteY21" fmla="*/ 214312 h 1743075"/>
                <a:gd name="connsiteX22" fmla="*/ 1892994 w 2043013"/>
                <a:gd name="connsiteY22" fmla="*/ 507206 h 1743075"/>
                <a:gd name="connsiteX23" fmla="*/ 1966813 w 2043013"/>
                <a:gd name="connsiteY23" fmla="*/ 981075 h 1743075"/>
                <a:gd name="connsiteX24" fmla="*/ 2004913 w 2043013"/>
                <a:gd name="connsiteY24" fmla="*/ 1183481 h 1743075"/>
                <a:gd name="connsiteX25" fmla="*/ 2021581 w 2043013"/>
                <a:gd name="connsiteY25" fmla="*/ 1214437 h 1743075"/>
                <a:gd name="connsiteX26" fmla="*/ 2031106 w 2043013"/>
                <a:gd name="connsiteY26" fmla="*/ 1238250 h 1743075"/>
                <a:gd name="connsiteX27" fmla="*/ 2043013 w 2043013"/>
                <a:gd name="connsiteY27" fmla="*/ 1300162 h 1743075"/>
                <a:gd name="connsiteX28" fmla="*/ 2040631 w 2043013"/>
                <a:gd name="connsiteY28" fmla="*/ 1362075 h 1743075"/>
                <a:gd name="connsiteX29" fmla="*/ 2028725 w 2043013"/>
                <a:gd name="connsiteY29" fmla="*/ 1407318 h 1743075"/>
                <a:gd name="connsiteX30" fmla="*/ 2000150 w 2043013"/>
                <a:gd name="connsiteY30" fmla="*/ 1462087 h 1743075"/>
                <a:gd name="connsiteX31" fmla="*/ 1926331 w 2043013"/>
                <a:gd name="connsiteY31" fmla="*/ 1564481 h 1743075"/>
                <a:gd name="connsiteX32" fmla="*/ 1831081 w 2043013"/>
                <a:gd name="connsiteY32" fmla="*/ 1683543 h 1743075"/>
                <a:gd name="connsiteX33" fmla="*/ 1766788 w 2043013"/>
                <a:gd name="connsiteY33" fmla="*/ 1743075 h 1743075"/>
                <a:gd name="connsiteX34" fmla="*/ 1731069 w 2043013"/>
                <a:gd name="connsiteY34" fmla="*/ 1740693 h 1743075"/>
                <a:gd name="connsiteX35" fmla="*/ 1688206 w 2043013"/>
                <a:gd name="connsiteY35" fmla="*/ 1728787 h 1743075"/>
                <a:gd name="connsiteX36" fmla="*/ 1657250 w 2043013"/>
                <a:gd name="connsiteY36" fmla="*/ 1714500 h 1743075"/>
                <a:gd name="connsiteX37" fmla="*/ 1623913 w 2043013"/>
                <a:gd name="connsiteY37" fmla="*/ 1690687 h 1743075"/>
                <a:gd name="connsiteX38" fmla="*/ 1581050 w 2043013"/>
                <a:gd name="connsiteY38" fmla="*/ 1654968 h 1743075"/>
                <a:gd name="connsiteX39" fmla="*/ 1564381 w 2043013"/>
                <a:gd name="connsiteY39" fmla="*/ 1645443 h 1743075"/>
                <a:gd name="connsiteX40" fmla="*/ 1276250 w 2043013"/>
                <a:gd name="connsiteY40" fmla="*/ 1614487 h 1743075"/>
                <a:gd name="connsiteX41" fmla="*/ 647600 w 2043013"/>
                <a:gd name="connsiteY41" fmla="*/ 1545431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43013" h="1743075">
                  <a:moveTo>
                    <a:pt x="647600" y="1545431"/>
                  </a:moveTo>
                  <a:lnTo>
                    <a:pt x="207069" y="1500187"/>
                  </a:lnTo>
                  <a:lnTo>
                    <a:pt x="85625" y="1485900"/>
                  </a:lnTo>
                  <a:lnTo>
                    <a:pt x="30856" y="1490662"/>
                  </a:lnTo>
                  <a:lnTo>
                    <a:pt x="0" y="1261467"/>
                  </a:lnTo>
                  <a:lnTo>
                    <a:pt x="57050" y="1269206"/>
                  </a:lnTo>
                  <a:lnTo>
                    <a:pt x="564256" y="1307306"/>
                  </a:lnTo>
                  <a:lnTo>
                    <a:pt x="1266725" y="1357312"/>
                  </a:lnTo>
                  <a:lnTo>
                    <a:pt x="1566763" y="1376362"/>
                  </a:lnTo>
                  <a:lnTo>
                    <a:pt x="1633438" y="1381125"/>
                  </a:lnTo>
                  <a:lnTo>
                    <a:pt x="1671538" y="1376362"/>
                  </a:lnTo>
                  <a:lnTo>
                    <a:pt x="1714400" y="1364456"/>
                  </a:lnTo>
                  <a:lnTo>
                    <a:pt x="1750119" y="1345406"/>
                  </a:lnTo>
                  <a:lnTo>
                    <a:pt x="1785838" y="1316831"/>
                  </a:lnTo>
                  <a:lnTo>
                    <a:pt x="1814413" y="1262062"/>
                  </a:lnTo>
                  <a:lnTo>
                    <a:pt x="1826319" y="1216818"/>
                  </a:lnTo>
                  <a:lnTo>
                    <a:pt x="1821556" y="1145381"/>
                  </a:lnTo>
                  <a:lnTo>
                    <a:pt x="1773931" y="871537"/>
                  </a:lnTo>
                  <a:lnTo>
                    <a:pt x="1721544" y="573881"/>
                  </a:lnTo>
                  <a:lnTo>
                    <a:pt x="1631056" y="90487"/>
                  </a:lnTo>
                  <a:lnTo>
                    <a:pt x="1840606" y="0"/>
                  </a:lnTo>
                  <a:lnTo>
                    <a:pt x="1854894" y="214312"/>
                  </a:lnTo>
                  <a:lnTo>
                    <a:pt x="1892994" y="507206"/>
                  </a:lnTo>
                  <a:lnTo>
                    <a:pt x="1966813" y="981075"/>
                  </a:lnTo>
                  <a:lnTo>
                    <a:pt x="2004913" y="1183481"/>
                  </a:lnTo>
                  <a:lnTo>
                    <a:pt x="2021581" y="1214437"/>
                  </a:lnTo>
                  <a:lnTo>
                    <a:pt x="2031106" y="1238250"/>
                  </a:lnTo>
                  <a:lnTo>
                    <a:pt x="2043013" y="1300162"/>
                  </a:lnTo>
                  <a:lnTo>
                    <a:pt x="2040631" y="1362075"/>
                  </a:lnTo>
                  <a:lnTo>
                    <a:pt x="2028725" y="1407318"/>
                  </a:lnTo>
                  <a:lnTo>
                    <a:pt x="2000150" y="1462087"/>
                  </a:lnTo>
                  <a:lnTo>
                    <a:pt x="1926331" y="1564481"/>
                  </a:lnTo>
                  <a:lnTo>
                    <a:pt x="1831081" y="1683543"/>
                  </a:lnTo>
                  <a:lnTo>
                    <a:pt x="1766788" y="1743075"/>
                  </a:lnTo>
                  <a:lnTo>
                    <a:pt x="1731069" y="1740693"/>
                  </a:lnTo>
                  <a:lnTo>
                    <a:pt x="1688206" y="1728787"/>
                  </a:lnTo>
                  <a:lnTo>
                    <a:pt x="1657250" y="1714500"/>
                  </a:lnTo>
                  <a:lnTo>
                    <a:pt x="1623913" y="1690687"/>
                  </a:lnTo>
                  <a:lnTo>
                    <a:pt x="1581050" y="1654968"/>
                  </a:lnTo>
                  <a:lnTo>
                    <a:pt x="1564381" y="1645443"/>
                  </a:lnTo>
                  <a:lnTo>
                    <a:pt x="1276250" y="1614487"/>
                  </a:lnTo>
                  <a:lnTo>
                    <a:pt x="647600" y="1545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FA99FDAB-7F30-4210-9DD1-33C83210BE40}"/>
                </a:ext>
              </a:extLst>
            </p:cNvPr>
            <p:cNvSpPr/>
            <p:nvPr/>
          </p:nvSpPr>
          <p:spPr>
            <a:xfrm>
              <a:off x="5684838" y="4719638"/>
              <a:ext cx="1390650" cy="319087"/>
            </a:xfrm>
            <a:custGeom>
              <a:avLst/>
              <a:gdLst>
                <a:gd name="connsiteX0" fmla="*/ 340519 w 1390650"/>
                <a:gd name="connsiteY0" fmla="*/ 85725 h 319087"/>
                <a:gd name="connsiteX1" fmla="*/ 840581 w 1390650"/>
                <a:gd name="connsiteY1" fmla="*/ 35718 h 319087"/>
                <a:gd name="connsiteX2" fmla="*/ 1159669 w 1390650"/>
                <a:gd name="connsiteY2" fmla="*/ 2381 h 319087"/>
                <a:gd name="connsiteX3" fmla="*/ 1328737 w 1390650"/>
                <a:gd name="connsiteY3" fmla="*/ 0 h 319087"/>
                <a:gd name="connsiteX4" fmla="*/ 1331119 w 1390650"/>
                <a:gd name="connsiteY4" fmla="*/ 33337 h 319087"/>
                <a:gd name="connsiteX5" fmla="*/ 1338262 w 1390650"/>
                <a:gd name="connsiteY5" fmla="*/ 61912 h 319087"/>
                <a:gd name="connsiteX6" fmla="*/ 1354931 w 1390650"/>
                <a:gd name="connsiteY6" fmla="*/ 97631 h 319087"/>
                <a:gd name="connsiteX7" fmla="*/ 1376362 w 1390650"/>
                <a:gd name="connsiteY7" fmla="*/ 128587 h 319087"/>
                <a:gd name="connsiteX8" fmla="*/ 1388269 w 1390650"/>
                <a:gd name="connsiteY8" fmla="*/ 159543 h 319087"/>
                <a:gd name="connsiteX9" fmla="*/ 1390650 w 1390650"/>
                <a:gd name="connsiteY9" fmla="*/ 171450 h 319087"/>
                <a:gd name="connsiteX10" fmla="*/ 1383506 w 1390650"/>
                <a:gd name="connsiteY10" fmla="*/ 195262 h 319087"/>
                <a:gd name="connsiteX11" fmla="*/ 1364456 w 1390650"/>
                <a:gd name="connsiteY11" fmla="*/ 216693 h 319087"/>
                <a:gd name="connsiteX12" fmla="*/ 1335881 w 1390650"/>
                <a:gd name="connsiteY12" fmla="*/ 228600 h 319087"/>
                <a:gd name="connsiteX13" fmla="*/ 1304925 w 1390650"/>
                <a:gd name="connsiteY13" fmla="*/ 238125 h 319087"/>
                <a:gd name="connsiteX14" fmla="*/ 1264444 w 1390650"/>
                <a:gd name="connsiteY14" fmla="*/ 242887 h 319087"/>
                <a:gd name="connsiteX15" fmla="*/ 1193006 w 1390650"/>
                <a:gd name="connsiteY15" fmla="*/ 250031 h 319087"/>
                <a:gd name="connsiteX16" fmla="*/ 914400 w 1390650"/>
                <a:gd name="connsiteY16" fmla="*/ 254793 h 319087"/>
                <a:gd name="connsiteX17" fmla="*/ 614362 w 1390650"/>
                <a:gd name="connsiteY17" fmla="*/ 266700 h 319087"/>
                <a:gd name="connsiteX18" fmla="*/ 400050 w 1390650"/>
                <a:gd name="connsiteY18" fmla="*/ 283368 h 319087"/>
                <a:gd name="connsiteX19" fmla="*/ 130969 w 1390650"/>
                <a:gd name="connsiteY19" fmla="*/ 304800 h 319087"/>
                <a:gd name="connsiteX20" fmla="*/ 4762 w 1390650"/>
                <a:gd name="connsiteY20" fmla="*/ 319087 h 319087"/>
                <a:gd name="connsiteX21" fmla="*/ 0 w 1390650"/>
                <a:gd name="connsiteY21" fmla="*/ 116681 h 319087"/>
                <a:gd name="connsiteX22" fmla="*/ 119062 w 1390650"/>
                <a:gd name="connsiteY22" fmla="*/ 104775 h 319087"/>
                <a:gd name="connsiteX23" fmla="*/ 340519 w 1390650"/>
                <a:gd name="connsiteY23" fmla="*/ 85725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90650" h="319087">
                  <a:moveTo>
                    <a:pt x="340519" y="85725"/>
                  </a:moveTo>
                  <a:lnTo>
                    <a:pt x="840581" y="35718"/>
                  </a:lnTo>
                  <a:lnTo>
                    <a:pt x="1159669" y="2381"/>
                  </a:lnTo>
                  <a:lnTo>
                    <a:pt x="1328737" y="0"/>
                  </a:lnTo>
                  <a:lnTo>
                    <a:pt x="1331119" y="33337"/>
                  </a:lnTo>
                  <a:lnTo>
                    <a:pt x="1338262" y="61912"/>
                  </a:lnTo>
                  <a:lnTo>
                    <a:pt x="1354931" y="97631"/>
                  </a:lnTo>
                  <a:lnTo>
                    <a:pt x="1376362" y="128587"/>
                  </a:lnTo>
                  <a:lnTo>
                    <a:pt x="1388269" y="159543"/>
                  </a:lnTo>
                  <a:lnTo>
                    <a:pt x="1390650" y="171450"/>
                  </a:lnTo>
                  <a:lnTo>
                    <a:pt x="1383506" y="195262"/>
                  </a:lnTo>
                  <a:lnTo>
                    <a:pt x="1364456" y="216693"/>
                  </a:lnTo>
                  <a:lnTo>
                    <a:pt x="1335881" y="228600"/>
                  </a:lnTo>
                  <a:lnTo>
                    <a:pt x="1304925" y="238125"/>
                  </a:lnTo>
                  <a:lnTo>
                    <a:pt x="1264444" y="242887"/>
                  </a:lnTo>
                  <a:lnTo>
                    <a:pt x="1193006" y="250031"/>
                  </a:lnTo>
                  <a:lnTo>
                    <a:pt x="914400" y="254793"/>
                  </a:lnTo>
                  <a:lnTo>
                    <a:pt x="614362" y="266700"/>
                  </a:lnTo>
                  <a:lnTo>
                    <a:pt x="400050" y="283368"/>
                  </a:lnTo>
                  <a:lnTo>
                    <a:pt x="130969" y="304800"/>
                  </a:lnTo>
                  <a:lnTo>
                    <a:pt x="4762" y="319087"/>
                  </a:lnTo>
                  <a:lnTo>
                    <a:pt x="0" y="116681"/>
                  </a:lnTo>
                  <a:lnTo>
                    <a:pt x="119062" y="104775"/>
                  </a:lnTo>
                  <a:lnTo>
                    <a:pt x="34051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5675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68ED42B-02BF-42F6-952A-661AD4632660}"/>
              </a:ext>
            </a:extLst>
          </p:cNvPr>
          <p:cNvGrpSpPr/>
          <p:nvPr/>
        </p:nvGrpSpPr>
        <p:grpSpPr>
          <a:xfrm>
            <a:off x="2605088" y="1617663"/>
            <a:ext cx="4665662" cy="3959225"/>
            <a:chOff x="2605088" y="1617663"/>
            <a:chExt cx="4665662" cy="39592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5A3F6DD-DB3C-3149-B630-914ECFE5F995}"/>
                </a:ext>
              </a:extLst>
            </p:cNvPr>
            <p:cNvSpPr/>
            <p:nvPr/>
          </p:nvSpPr>
          <p:spPr>
            <a:xfrm>
              <a:off x="2781300" y="2562225"/>
              <a:ext cx="2365375" cy="647700"/>
            </a:xfrm>
            <a:custGeom>
              <a:avLst/>
              <a:gdLst>
                <a:gd name="connsiteX0" fmla="*/ 1435894 w 2364581"/>
                <a:gd name="connsiteY0" fmla="*/ 326231 h 647700"/>
                <a:gd name="connsiteX1" fmla="*/ 1243013 w 2364581"/>
                <a:gd name="connsiteY1" fmla="*/ 376238 h 647700"/>
                <a:gd name="connsiteX2" fmla="*/ 957263 w 2364581"/>
                <a:gd name="connsiteY2" fmla="*/ 447675 h 647700"/>
                <a:gd name="connsiteX3" fmla="*/ 754856 w 2364581"/>
                <a:gd name="connsiteY3" fmla="*/ 502444 h 647700"/>
                <a:gd name="connsiteX4" fmla="*/ 488156 w 2364581"/>
                <a:gd name="connsiteY4" fmla="*/ 595313 h 647700"/>
                <a:gd name="connsiteX5" fmla="*/ 426244 w 2364581"/>
                <a:gd name="connsiteY5" fmla="*/ 621506 h 647700"/>
                <a:gd name="connsiteX6" fmla="*/ 364331 w 2364581"/>
                <a:gd name="connsiteY6" fmla="*/ 642938 h 647700"/>
                <a:gd name="connsiteX7" fmla="*/ 342900 w 2364581"/>
                <a:gd name="connsiteY7" fmla="*/ 645319 h 647700"/>
                <a:gd name="connsiteX8" fmla="*/ 311944 w 2364581"/>
                <a:gd name="connsiteY8" fmla="*/ 647700 h 647700"/>
                <a:gd name="connsiteX9" fmla="*/ 276225 w 2364581"/>
                <a:gd name="connsiteY9" fmla="*/ 640556 h 647700"/>
                <a:gd name="connsiteX10" fmla="*/ 245269 w 2364581"/>
                <a:gd name="connsiteY10" fmla="*/ 626269 h 647700"/>
                <a:gd name="connsiteX11" fmla="*/ 192881 w 2364581"/>
                <a:gd name="connsiteY11" fmla="*/ 578644 h 647700"/>
                <a:gd name="connsiteX12" fmla="*/ 126206 w 2364581"/>
                <a:gd name="connsiteY12" fmla="*/ 492919 h 647700"/>
                <a:gd name="connsiteX13" fmla="*/ 38100 w 2364581"/>
                <a:gd name="connsiteY13" fmla="*/ 354806 h 647700"/>
                <a:gd name="connsiteX14" fmla="*/ 19050 w 2364581"/>
                <a:gd name="connsiteY14" fmla="*/ 314325 h 647700"/>
                <a:gd name="connsiteX15" fmla="*/ 4763 w 2364581"/>
                <a:gd name="connsiteY15" fmla="*/ 269081 h 647700"/>
                <a:gd name="connsiteX16" fmla="*/ 0 w 2364581"/>
                <a:gd name="connsiteY16" fmla="*/ 233363 h 647700"/>
                <a:gd name="connsiteX17" fmla="*/ 0 w 2364581"/>
                <a:gd name="connsiteY17" fmla="*/ 209550 h 647700"/>
                <a:gd name="connsiteX18" fmla="*/ 0 w 2364581"/>
                <a:gd name="connsiteY18" fmla="*/ 195263 h 647700"/>
                <a:gd name="connsiteX19" fmla="*/ 9525 w 2364581"/>
                <a:gd name="connsiteY19" fmla="*/ 185738 h 647700"/>
                <a:gd name="connsiteX20" fmla="*/ 21431 w 2364581"/>
                <a:gd name="connsiteY20" fmla="*/ 185738 h 647700"/>
                <a:gd name="connsiteX21" fmla="*/ 40481 w 2364581"/>
                <a:gd name="connsiteY21" fmla="*/ 195263 h 647700"/>
                <a:gd name="connsiteX22" fmla="*/ 73819 w 2364581"/>
                <a:gd name="connsiteY22" fmla="*/ 228600 h 647700"/>
                <a:gd name="connsiteX23" fmla="*/ 123825 w 2364581"/>
                <a:gd name="connsiteY23" fmla="*/ 261938 h 647700"/>
                <a:gd name="connsiteX24" fmla="*/ 183356 w 2364581"/>
                <a:gd name="connsiteY24" fmla="*/ 292894 h 647700"/>
                <a:gd name="connsiteX25" fmla="*/ 235744 w 2364581"/>
                <a:gd name="connsiteY25" fmla="*/ 316706 h 647700"/>
                <a:gd name="connsiteX26" fmla="*/ 288131 w 2364581"/>
                <a:gd name="connsiteY26" fmla="*/ 328613 h 647700"/>
                <a:gd name="connsiteX27" fmla="*/ 340519 w 2364581"/>
                <a:gd name="connsiteY27" fmla="*/ 330994 h 647700"/>
                <a:gd name="connsiteX28" fmla="*/ 416719 w 2364581"/>
                <a:gd name="connsiteY28" fmla="*/ 326231 h 647700"/>
                <a:gd name="connsiteX29" fmla="*/ 533400 w 2364581"/>
                <a:gd name="connsiteY29" fmla="*/ 307181 h 647700"/>
                <a:gd name="connsiteX30" fmla="*/ 833438 w 2364581"/>
                <a:gd name="connsiteY30" fmla="*/ 257175 h 647700"/>
                <a:gd name="connsiteX31" fmla="*/ 1021556 w 2364581"/>
                <a:gd name="connsiteY31" fmla="*/ 221456 h 647700"/>
                <a:gd name="connsiteX32" fmla="*/ 1295400 w 2364581"/>
                <a:gd name="connsiteY32" fmla="*/ 169069 h 647700"/>
                <a:gd name="connsiteX33" fmla="*/ 1524000 w 2364581"/>
                <a:gd name="connsiteY33" fmla="*/ 116681 h 647700"/>
                <a:gd name="connsiteX34" fmla="*/ 1750219 w 2364581"/>
                <a:gd name="connsiteY34" fmla="*/ 61913 h 647700"/>
                <a:gd name="connsiteX35" fmla="*/ 1869281 w 2364581"/>
                <a:gd name="connsiteY35" fmla="*/ 19050 h 647700"/>
                <a:gd name="connsiteX36" fmla="*/ 1924050 w 2364581"/>
                <a:gd name="connsiteY36" fmla="*/ 0 h 647700"/>
                <a:gd name="connsiteX37" fmla="*/ 1945481 w 2364581"/>
                <a:gd name="connsiteY37" fmla="*/ 0 h 647700"/>
                <a:gd name="connsiteX38" fmla="*/ 1997869 w 2364581"/>
                <a:gd name="connsiteY38" fmla="*/ 23813 h 647700"/>
                <a:gd name="connsiteX39" fmla="*/ 2185988 w 2364581"/>
                <a:gd name="connsiteY39" fmla="*/ 140494 h 647700"/>
                <a:gd name="connsiteX40" fmla="*/ 2257425 w 2364581"/>
                <a:gd name="connsiteY40" fmla="*/ 188119 h 647700"/>
                <a:gd name="connsiteX41" fmla="*/ 2338388 w 2364581"/>
                <a:gd name="connsiteY41" fmla="*/ 235744 h 647700"/>
                <a:gd name="connsiteX42" fmla="*/ 2355056 w 2364581"/>
                <a:gd name="connsiteY42" fmla="*/ 254794 h 647700"/>
                <a:gd name="connsiteX43" fmla="*/ 2364581 w 2364581"/>
                <a:gd name="connsiteY43" fmla="*/ 288131 h 647700"/>
                <a:gd name="connsiteX44" fmla="*/ 2359819 w 2364581"/>
                <a:gd name="connsiteY44" fmla="*/ 314325 h 647700"/>
                <a:gd name="connsiteX45" fmla="*/ 2338388 w 2364581"/>
                <a:gd name="connsiteY45" fmla="*/ 361950 h 647700"/>
                <a:gd name="connsiteX46" fmla="*/ 2252663 w 2364581"/>
                <a:gd name="connsiteY46" fmla="*/ 442913 h 647700"/>
                <a:gd name="connsiteX47" fmla="*/ 1988344 w 2364581"/>
                <a:gd name="connsiteY47" fmla="*/ 316706 h 647700"/>
                <a:gd name="connsiteX48" fmla="*/ 1974056 w 2364581"/>
                <a:gd name="connsiteY48" fmla="*/ 285750 h 647700"/>
                <a:gd name="connsiteX49" fmla="*/ 1962150 w 2364581"/>
                <a:gd name="connsiteY49" fmla="*/ 266700 h 647700"/>
                <a:gd name="connsiteX50" fmla="*/ 1933575 w 2364581"/>
                <a:gd name="connsiteY50" fmla="*/ 245269 h 647700"/>
                <a:gd name="connsiteX51" fmla="*/ 1883569 w 2364581"/>
                <a:gd name="connsiteY51" fmla="*/ 219075 h 647700"/>
                <a:gd name="connsiteX52" fmla="*/ 1864519 w 2364581"/>
                <a:gd name="connsiteY52" fmla="*/ 216694 h 647700"/>
                <a:gd name="connsiteX53" fmla="*/ 1435894 w 2364581"/>
                <a:gd name="connsiteY53" fmla="*/ 326231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4581" h="647700">
                  <a:moveTo>
                    <a:pt x="1435894" y="326231"/>
                  </a:moveTo>
                  <a:lnTo>
                    <a:pt x="1243013" y="376238"/>
                  </a:lnTo>
                  <a:lnTo>
                    <a:pt x="957263" y="447675"/>
                  </a:lnTo>
                  <a:lnTo>
                    <a:pt x="754856" y="502444"/>
                  </a:lnTo>
                  <a:lnTo>
                    <a:pt x="488156" y="595313"/>
                  </a:lnTo>
                  <a:lnTo>
                    <a:pt x="426244" y="621506"/>
                  </a:lnTo>
                  <a:lnTo>
                    <a:pt x="364331" y="642938"/>
                  </a:lnTo>
                  <a:lnTo>
                    <a:pt x="342900" y="645319"/>
                  </a:lnTo>
                  <a:lnTo>
                    <a:pt x="311944" y="647700"/>
                  </a:lnTo>
                  <a:lnTo>
                    <a:pt x="276225" y="640556"/>
                  </a:lnTo>
                  <a:lnTo>
                    <a:pt x="245269" y="626269"/>
                  </a:lnTo>
                  <a:lnTo>
                    <a:pt x="192881" y="578644"/>
                  </a:lnTo>
                  <a:lnTo>
                    <a:pt x="126206" y="492919"/>
                  </a:lnTo>
                  <a:lnTo>
                    <a:pt x="38100" y="354806"/>
                  </a:lnTo>
                  <a:lnTo>
                    <a:pt x="19050" y="314325"/>
                  </a:lnTo>
                  <a:lnTo>
                    <a:pt x="4763" y="269081"/>
                  </a:lnTo>
                  <a:lnTo>
                    <a:pt x="0" y="233363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9525" y="185738"/>
                  </a:lnTo>
                  <a:lnTo>
                    <a:pt x="21431" y="185738"/>
                  </a:lnTo>
                  <a:lnTo>
                    <a:pt x="40481" y="195263"/>
                  </a:lnTo>
                  <a:lnTo>
                    <a:pt x="73819" y="228600"/>
                  </a:lnTo>
                  <a:lnTo>
                    <a:pt x="123825" y="261938"/>
                  </a:lnTo>
                  <a:lnTo>
                    <a:pt x="183356" y="292894"/>
                  </a:lnTo>
                  <a:lnTo>
                    <a:pt x="235744" y="316706"/>
                  </a:lnTo>
                  <a:lnTo>
                    <a:pt x="288131" y="328613"/>
                  </a:lnTo>
                  <a:lnTo>
                    <a:pt x="340519" y="330994"/>
                  </a:lnTo>
                  <a:cubicBezTo>
                    <a:pt x="365916" y="329355"/>
                    <a:pt x="391269" y="326231"/>
                    <a:pt x="416719" y="326231"/>
                  </a:cubicBezTo>
                  <a:lnTo>
                    <a:pt x="533400" y="307181"/>
                  </a:lnTo>
                  <a:lnTo>
                    <a:pt x="833438" y="257175"/>
                  </a:lnTo>
                  <a:lnTo>
                    <a:pt x="1021556" y="221456"/>
                  </a:lnTo>
                  <a:lnTo>
                    <a:pt x="1295400" y="169069"/>
                  </a:lnTo>
                  <a:lnTo>
                    <a:pt x="1524000" y="116681"/>
                  </a:lnTo>
                  <a:lnTo>
                    <a:pt x="1750219" y="61913"/>
                  </a:lnTo>
                  <a:lnTo>
                    <a:pt x="1869281" y="19050"/>
                  </a:lnTo>
                  <a:lnTo>
                    <a:pt x="1924050" y="0"/>
                  </a:lnTo>
                  <a:lnTo>
                    <a:pt x="1945481" y="0"/>
                  </a:lnTo>
                  <a:lnTo>
                    <a:pt x="1997869" y="23813"/>
                  </a:lnTo>
                  <a:lnTo>
                    <a:pt x="2185988" y="140494"/>
                  </a:lnTo>
                  <a:lnTo>
                    <a:pt x="2257425" y="188119"/>
                  </a:lnTo>
                  <a:lnTo>
                    <a:pt x="2338388" y="235744"/>
                  </a:lnTo>
                  <a:lnTo>
                    <a:pt x="2355056" y="254794"/>
                  </a:lnTo>
                  <a:lnTo>
                    <a:pt x="2364581" y="288131"/>
                  </a:lnTo>
                  <a:lnTo>
                    <a:pt x="2359819" y="314325"/>
                  </a:lnTo>
                  <a:lnTo>
                    <a:pt x="2338388" y="361950"/>
                  </a:lnTo>
                  <a:lnTo>
                    <a:pt x="2252663" y="442913"/>
                  </a:lnTo>
                  <a:lnTo>
                    <a:pt x="1988344" y="316706"/>
                  </a:lnTo>
                  <a:lnTo>
                    <a:pt x="1974056" y="285750"/>
                  </a:lnTo>
                  <a:lnTo>
                    <a:pt x="1962150" y="266700"/>
                  </a:lnTo>
                  <a:lnTo>
                    <a:pt x="1933575" y="245269"/>
                  </a:lnTo>
                  <a:lnTo>
                    <a:pt x="1883569" y="219075"/>
                  </a:lnTo>
                  <a:lnTo>
                    <a:pt x="1864519" y="216694"/>
                  </a:lnTo>
                  <a:lnTo>
                    <a:pt x="14358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FBC0C7C-6487-7E40-A5DE-B5C5A10474A0}"/>
                </a:ext>
              </a:extLst>
            </p:cNvPr>
            <p:cNvSpPr/>
            <p:nvPr/>
          </p:nvSpPr>
          <p:spPr>
            <a:xfrm rot="16200000">
              <a:off x="4281488" y="3795712"/>
              <a:ext cx="2476500" cy="415925"/>
            </a:xfrm>
            <a:custGeom>
              <a:avLst/>
              <a:gdLst>
                <a:gd name="connsiteX0" fmla="*/ 1007269 w 2476500"/>
                <a:gd name="connsiteY0" fmla="*/ 397669 h 416719"/>
                <a:gd name="connsiteX1" fmla="*/ 392907 w 2476500"/>
                <a:gd name="connsiteY1" fmla="*/ 416719 h 416719"/>
                <a:gd name="connsiteX2" fmla="*/ 204788 w 2476500"/>
                <a:gd name="connsiteY2" fmla="*/ 414337 h 416719"/>
                <a:gd name="connsiteX3" fmla="*/ 116682 w 2476500"/>
                <a:gd name="connsiteY3" fmla="*/ 409575 h 416719"/>
                <a:gd name="connsiteX4" fmla="*/ 59532 w 2476500"/>
                <a:gd name="connsiteY4" fmla="*/ 397669 h 416719"/>
                <a:gd name="connsiteX5" fmla="*/ 35719 w 2476500"/>
                <a:gd name="connsiteY5" fmla="*/ 390525 h 416719"/>
                <a:gd name="connsiteX6" fmla="*/ 14288 w 2476500"/>
                <a:gd name="connsiteY6" fmla="*/ 373856 h 416719"/>
                <a:gd name="connsiteX7" fmla="*/ 0 w 2476500"/>
                <a:gd name="connsiteY7" fmla="*/ 352425 h 416719"/>
                <a:gd name="connsiteX8" fmla="*/ 2382 w 2476500"/>
                <a:gd name="connsiteY8" fmla="*/ 314325 h 416719"/>
                <a:gd name="connsiteX9" fmla="*/ 21432 w 2476500"/>
                <a:gd name="connsiteY9" fmla="*/ 278606 h 416719"/>
                <a:gd name="connsiteX10" fmla="*/ 57150 w 2476500"/>
                <a:gd name="connsiteY10" fmla="*/ 240506 h 416719"/>
                <a:gd name="connsiteX11" fmla="*/ 116682 w 2476500"/>
                <a:gd name="connsiteY11" fmla="*/ 195262 h 416719"/>
                <a:gd name="connsiteX12" fmla="*/ 183357 w 2476500"/>
                <a:gd name="connsiteY12" fmla="*/ 164306 h 416719"/>
                <a:gd name="connsiteX13" fmla="*/ 247650 w 2476500"/>
                <a:gd name="connsiteY13" fmla="*/ 147637 h 416719"/>
                <a:gd name="connsiteX14" fmla="*/ 414338 w 2476500"/>
                <a:gd name="connsiteY14" fmla="*/ 147637 h 416719"/>
                <a:gd name="connsiteX15" fmla="*/ 952500 w 2476500"/>
                <a:gd name="connsiteY15" fmla="*/ 140494 h 416719"/>
                <a:gd name="connsiteX16" fmla="*/ 1469232 w 2476500"/>
                <a:gd name="connsiteY16" fmla="*/ 133350 h 416719"/>
                <a:gd name="connsiteX17" fmla="*/ 1959769 w 2476500"/>
                <a:gd name="connsiteY17" fmla="*/ 126206 h 416719"/>
                <a:gd name="connsiteX18" fmla="*/ 2057400 w 2476500"/>
                <a:gd name="connsiteY18" fmla="*/ 121444 h 416719"/>
                <a:gd name="connsiteX19" fmla="*/ 2112169 w 2476500"/>
                <a:gd name="connsiteY19" fmla="*/ 114300 h 416719"/>
                <a:gd name="connsiteX20" fmla="*/ 2197894 w 2476500"/>
                <a:gd name="connsiteY20" fmla="*/ 100012 h 416719"/>
                <a:gd name="connsiteX21" fmla="*/ 2257425 w 2476500"/>
                <a:gd name="connsiteY21" fmla="*/ 88106 h 416719"/>
                <a:gd name="connsiteX22" fmla="*/ 2352675 w 2476500"/>
                <a:gd name="connsiteY22" fmla="*/ 59531 h 416719"/>
                <a:gd name="connsiteX23" fmla="*/ 2383632 w 2476500"/>
                <a:gd name="connsiteY23" fmla="*/ 33337 h 416719"/>
                <a:gd name="connsiteX24" fmla="*/ 2414588 w 2476500"/>
                <a:gd name="connsiteY24" fmla="*/ 11906 h 416719"/>
                <a:gd name="connsiteX25" fmla="*/ 2440782 w 2476500"/>
                <a:gd name="connsiteY25" fmla="*/ 0 h 416719"/>
                <a:gd name="connsiteX26" fmla="*/ 2455069 w 2476500"/>
                <a:gd name="connsiteY26" fmla="*/ 0 h 416719"/>
                <a:gd name="connsiteX27" fmla="*/ 2469357 w 2476500"/>
                <a:gd name="connsiteY27" fmla="*/ 4762 h 416719"/>
                <a:gd name="connsiteX28" fmla="*/ 2476500 w 2476500"/>
                <a:gd name="connsiteY28" fmla="*/ 16669 h 416719"/>
                <a:gd name="connsiteX29" fmla="*/ 2474119 w 2476500"/>
                <a:gd name="connsiteY29" fmla="*/ 54769 h 416719"/>
                <a:gd name="connsiteX30" fmla="*/ 2450307 w 2476500"/>
                <a:gd name="connsiteY30" fmla="*/ 126206 h 416719"/>
                <a:gd name="connsiteX31" fmla="*/ 2405063 w 2476500"/>
                <a:gd name="connsiteY31" fmla="*/ 223837 h 416719"/>
                <a:gd name="connsiteX32" fmla="*/ 2302669 w 2476500"/>
                <a:gd name="connsiteY32" fmla="*/ 373856 h 416719"/>
                <a:gd name="connsiteX33" fmla="*/ 2095500 w 2476500"/>
                <a:gd name="connsiteY33" fmla="*/ 373856 h 416719"/>
                <a:gd name="connsiteX34" fmla="*/ 1774032 w 2476500"/>
                <a:gd name="connsiteY34" fmla="*/ 376237 h 416719"/>
                <a:gd name="connsiteX35" fmla="*/ 1007269 w 2476500"/>
                <a:gd name="connsiteY35" fmla="*/ 397669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76500" h="416719">
                  <a:moveTo>
                    <a:pt x="1007269" y="397669"/>
                  </a:moveTo>
                  <a:lnTo>
                    <a:pt x="392907" y="416719"/>
                  </a:lnTo>
                  <a:lnTo>
                    <a:pt x="204788" y="414337"/>
                  </a:lnTo>
                  <a:lnTo>
                    <a:pt x="116682" y="409575"/>
                  </a:lnTo>
                  <a:lnTo>
                    <a:pt x="59532" y="397669"/>
                  </a:lnTo>
                  <a:lnTo>
                    <a:pt x="35719" y="390525"/>
                  </a:lnTo>
                  <a:lnTo>
                    <a:pt x="14288" y="373856"/>
                  </a:lnTo>
                  <a:lnTo>
                    <a:pt x="0" y="352425"/>
                  </a:lnTo>
                  <a:lnTo>
                    <a:pt x="2382" y="314325"/>
                  </a:lnTo>
                  <a:lnTo>
                    <a:pt x="21432" y="278606"/>
                  </a:lnTo>
                  <a:lnTo>
                    <a:pt x="57150" y="240506"/>
                  </a:lnTo>
                  <a:lnTo>
                    <a:pt x="116682" y="195262"/>
                  </a:lnTo>
                  <a:lnTo>
                    <a:pt x="183357" y="164306"/>
                  </a:lnTo>
                  <a:lnTo>
                    <a:pt x="247650" y="147637"/>
                  </a:lnTo>
                  <a:lnTo>
                    <a:pt x="414338" y="147637"/>
                  </a:lnTo>
                  <a:lnTo>
                    <a:pt x="952500" y="140494"/>
                  </a:lnTo>
                  <a:lnTo>
                    <a:pt x="1469232" y="133350"/>
                  </a:lnTo>
                  <a:lnTo>
                    <a:pt x="1959769" y="126206"/>
                  </a:lnTo>
                  <a:lnTo>
                    <a:pt x="2057400" y="121444"/>
                  </a:lnTo>
                  <a:lnTo>
                    <a:pt x="2112169" y="114300"/>
                  </a:lnTo>
                  <a:lnTo>
                    <a:pt x="2197894" y="100012"/>
                  </a:lnTo>
                  <a:lnTo>
                    <a:pt x="2257425" y="88106"/>
                  </a:lnTo>
                  <a:lnTo>
                    <a:pt x="2352675" y="59531"/>
                  </a:lnTo>
                  <a:lnTo>
                    <a:pt x="2383632" y="33337"/>
                  </a:lnTo>
                  <a:lnTo>
                    <a:pt x="2414588" y="11906"/>
                  </a:lnTo>
                  <a:lnTo>
                    <a:pt x="2440782" y="0"/>
                  </a:lnTo>
                  <a:lnTo>
                    <a:pt x="2455069" y="0"/>
                  </a:lnTo>
                  <a:lnTo>
                    <a:pt x="2469357" y="4762"/>
                  </a:lnTo>
                  <a:lnTo>
                    <a:pt x="2476500" y="16669"/>
                  </a:lnTo>
                  <a:lnTo>
                    <a:pt x="2474119" y="54769"/>
                  </a:lnTo>
                  <a:lnTo>
                    <a:pt x="2450307" y="126206"/>
                  </a:lnTo>
                  <a:lnTo>
                    <a:pt x="2405063" y="223837"/>
                  </a:lnTo>
                  <a:lnTo>
                    <a:pt x="2302669" y="373856"/>
                  </a:lnTo>
                  <a:lnTo>
                    <a:pt x="2095500" y="373856"/>
                  </a:lnTo>
                  <a:lnTo>
                    <a:pt x="1774032" y="376237"/>
                  </a:lnTo>
                  <a:lnTo>
                    <a:pt x="100726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B5321AA-C77E-D742-BA49-98A1BA18D249}"/>
                </a:ext>
              </a:extLst>
            </p:cNvPr>
            <p:cNvSpPr/>
            <p:nvPr/>
          </p:nvSpPr>
          <p:spPr>
            <a:xfrm rot="16200000">
              <a:off x="3077369" y="3552031"/>
              <a:ext cx="2763838" cy="1285875"/>
            </a:xfrm>
            <a:custGeom>
              <a:avLst/>
              <a:gdLst>
                <a:gd name="connsiteX0" fmla="*/ 1040606 w 2764631"/>
                <a:gd name="connsiteY0" fmla="*/ 807244 h 1285875"/>
                <a:gd name="connsiteX1" fmla="*/ 771525 w 2764631"/>
                <a:gd name="connsiteY1" fmla="*/ 700087 h 1285875"/>
                <a:gd name="connsiteX2" fmla="*/ 473869 w 2764631"/>
                <a:gd name="connsiteY2" fmla="*/ 550069 h 1285875"/>
                <a:gd name="connsiteX3" fmla="*/ 200025 w 2764631"/>
                <a:gd name="connsiteY3" fmla="*/ 390525 h 1285875"/>
                <a:gd name="connsiteX4" fmla="*/ 107156 w 2764631"/>
                <a:gd name="connsiteY4" fmla="*/ 328612 h 1285875"/>
                <a:gd name="connsiteX5" fmla="*/ 59531 w 2764631"/>
                <a:gd name="connsiteY5" fmla="*/ 290512 h 1285875"/>
                <a:gd name="connsiteX6" fmla="*/ 35719 w 2764631"/>
                <a:gd name="connsiteY6" fmla="*/ 273844 h 1285875"/>
                <a:gd name="connsiteX7" fmla="*/ 11906 w 2764631"/>
                <a:gd name="connsiteY7" fmla="*/ 245269 h 1285875"/>
                <a:gd name="connsiteX8" fmla="*/ 0 w 2764631"/>
                <a:gd name="connsiteY8" fmla="*/ 221456 h 1285875"/>
                <a:gd name="connsiteX9" fmla="*/ 0 w 2764631"/>
                <a:gd name="connsiteY9" fmla="*/ 202406 h 1285875"/>
                <a:gd name="connsiteX10" fmla="*/ 7144 w 2764631"/>
                <a:gd name="connsiteY10" fmla="*/ 173831 h 1285875"/>
                <a:gd name="connsiteX11" fmla="*/ 26194 w 2764631"/>
                <a:gd name="connsiteY11" fmla="*/ 157162 h 1285875"/>
                <a:gd name="connsiteX12" fmla="*/ 107156 w 2764631"/>
                <a:gd name="connsiteY12" fmla="*/ 104775 h 1285875"/>
                <a:gd name="connsiteX13" fmla="*/ 185738 w 2764631"/>
                <a:gd name="connsiteY13" fmla="*/ 57150 h 1285875"/>
                <a:gd name="connsiteX14" fmla="*/ 273844 w 2764631"/>
                <a:gd name="connsiteY14" fmla="*/ 0 h 1285875"/>
                <a:gd name="connsiteX15" fmla="*/ 631031 w 2764631"/>
                <a:gd name="connsiteY15" fmla="*/ 304800 h 1285875"/>
                <a:gd name="connsiteX16" fmla="*/ 750094 w 2764631"/>
                <a:gd name="connsiteY16" fmla="*/ 388144 h 1285875"/>
                <a:gd name="connsiteX17" fmla="*/ 921544 w 2764631"/>
                <a:gd name="connsiteY17" fmla="*/ 476250 h 1285875"/>
                <a:gd name="connsiteX18" fmla="*/ 1092994 w 2764631"/>
                <a:gd name="connsiteY18" fmla="*/ 554831 h 1285875"/>
                <a:gd name="connsiteX19" fmla="*/ 1326356 w 2764631"/>
                <a:gd name="connsiteY19" fmla="*/ 640556 h 1285875"/>
                <a:gd name="connsiteX20" fmla="*/ 1545431 w 2764631"/>
                <a:gd name="connsiteY20" fmla="*/ 709612 h 1285875"/>
                <a:gd name="connsiteX21" fmla="*/ 1831181 w 2764631"/>
                <a:gd name="connsiteY21" fmla="*/ 781050 h 1285875"/>
                <a:gd name="connsiteX22" fmla="*/ 2207419 w 2764631"/>
                <a:gd name="connsiteY22" fmla="*/ 862012 h 1285875"/>
                <a:gd name="connsiteX23" fmla="*/ 2502694 w 2764631"/>
                <a:gd name="connsiteY23" fmla="*/ 921544 h 1285875"/>
                <a:gd name="connsiteX24" fmla="*/ 2764631 w 2764631"/>
                <a:gd name="connsiteY24" fmla="*/ 964406 h 1285875"/>
                <a:gd name="connsiteX25" fmla="*/ 2645569 w 2764631"/>
                <a:gd name="connsiteY25" fmla="*/ 1285875 h 1285875"/>
                <a:gd name="connsiteX26" fmla="*/ 2574131 w 2764631"/>
                <a:gd name="connsiteY26" fmla="*/ 1221581 h 1285875"/>
                <a:gd name="connsiteX27" fmla="*/ 2445544 w 2764631"/>
                <a:gd name="connsiteY27" fmla="*/ 1193006 h 1285875"/>
                <a:gd name="connsiteX28" fmla="*/ 2088356 w 2764631"/>
                <a:gd name="connsiteY28" fmla="*/ 1116806 h 1285875"/>
                <a:gd name="connsiteX29" fmla="*/ 1764506 w 2764631"/>
                <a:gd name="connsiteY29" fmla="*/ 1038225 h 1285875"/>
                <a:gd name="connsiteX30" fmla="*/ 1538288 w 2764631"/>
                <a:gd name="connsiteY30" fmla="*/ 978694 h 1285875"/>
                <a:gd name="connsiteX31" fmla="*/ 1333500 w 2764631"/>
                <a:gd name="connsiteY31" fmla="*/ 919162 h 1285875"/>
                <a:gd name="connsiteX32" fmla="*/ 1040606 w 2764631"/>
                <a:gd name="connsiteY32" fmla="*/ 80724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631" h="1285875">
                  <a:moveTo>
                    <a:pt x="1040606" y="807244"/>
                  </a:moveTo>
                  <a:lnTo>
                    <a:pt x="771525" y="700087"/>
                  </a:lnTo>
                  <a:lnTo>
                    <a:pt x="473869" y="550069"/>
                  </a:lnTo>
                  <a:lnTo>
                    <a:pt x="200025" y="390525"/>
                  </a:lnTo>
                  <a:lnTo>
                    <a:pt x="107156" y="328612"/>
                  </a:lnTo>
                  <a:lnTo>
                    <a:pt x="59531" y="290512"/>
                  </a:lnTo>
                  <a:lnTo>
                    <a:pt x="35719" y="273844"/>
                  </a:lnTo>
                  <a:lnTo>
                    <a:pt x="11906" y="245269"/>
                  </a:lnTo>
                  <a:lnTo>
                    <a:pt x="0" y="221456"/>
                  </a:lnTo>
                  <a:lnTo>
                    <a:pt x="0" y="202406"/>
                  </a:lnTo>
                  <a:lnTo>
                    <a:pt x="7144" y="173831"/>
                  </a:lnTo>
                  <a:lnTo>
                    <a:pt x="26194" y="157162"/>
                  </a:lnTo>
                  <a:lnTo>
                    <a:pt x="107156" y="104775"/>
                  </a:lnTo>
                  <a:lnTo>
                    <a:pt x="185738" y="57150"/>
                  </a:lnTo>
                  <a:lnTo>
                    <a:pt x="273844" y="0"/>
                  </a:lnTo>
                  <a:lnTo>
                    <a:pt x="631031" y="304800"/>
                  </a:lnTo>
                  <a:lnTo>
                    <a:pt x="750094" y="388144"/>
                  </a:lnTo>
                  <a:lnTo>
                    <a:pt x="921544" y="476250"/>
                  </a:lnTo>
                  <a:lnTo>
                    <a:pt x="1092994" y="554831"/>
                  </a:lnTo>
                  <a:lnTo>
                    <a:pt x="1326356" y="640556"/>
                  </a:lnTo>
                  <a:lnTo>
                    <a:pt x="1545431" y="709612"/>
                  </a:lnTo>
                  <a:lnTo>
                    <a:pt x="1831181" y="781050"/>
                  </a:lnTo>
                  <a:lnTo>
                    <a:pt x="2207419" y="862012"/>
                  </a:lnTo>
                  <a:lnTo>
                    <a:pt x="2502694" y="921544"/>
                  </a:lnTo>
                  <a:lnTo>
                    <a:pt x="2764631" y="964406"/>
                  </a:lnTo>
                  <a:lnTo>
                    <a:pt x="2645569" y="1285875"/>
                  </a:lnTo>
                  <a:lnTo>
                    <a:pt x="2574131" y="1221581"/>
                  </a:lnTo>
                  <a:lnTo>
                    <a:pt x="2445544" y="1193006"/>
                  </a:lnTo>
                  <a:lnTo>
                    <a:pt x="2088356" y="1116806"/>
                  </a:lnTo>
                  <a:lnTo>
                    <a:pt x="1764506" y="1038225"/>
                  </a:lnTo>
                  <a:lnTo>
                    <a:pt x="1538288" y="978694"/>
                  </a:lnTo>
                  <a:lnTo>
                    <a:pt x="1333500" y="919162"/>
                  </a:lnTo>
                  <a:lnTo>
                    <a:pt x="1040606" y="807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470D9D0-DE7C-CE40-B841-6FF7596DEADF}"/>
                </a:ext>
              </a:extLst>
            </p:cNvPr>
            <p:cNvSpPr/>
            <p:nvPr/>
          </p:nvSpPr>
          <p:spPr>
            <a:xfrm>
              <a:off x="3386138" y="4886325"/>
              <a:ext cx="739775" cy="471488"/>
            </a:xfrm>
            <a:custGeom>
              <a:avLst/>
              <a:gdLst>
                <a:gd name="connsiteX0" fmla="*/ 280987 w 740568"/>
                <a:gd name="connsiteY0" fmla="*/ 111919 h 471488"/>
                <a:gd name="connsiteX1" fmla="*/ 409575 w 740568"/>
                <a:gd name="connsiteY1" fmla="*/ 152400 h 471488"/>
                <a:gd name="connsiteX2" fmla="*/ 478631 w 740568"/>
                <a:gd name="connsiteY2" fmla="*/ 166688 h 471488"/>
                <a:gd name="connsiteX3" fmla="*/ 531018 w 740568"/>
                <a:gd name="connsiteY3" fmla="*/ 171450 h 471488"/>
                <a:gd name="connsiteX4" fmla="*/ 561975 w 740568"/>
                <a:gd name="connsiteY4" fmla="*/ 171450 h 471488"/>
                <a:gd name="connsiteX5" fmla="*/ 595312 w 740568"/>
                <a:gd name="connsiteY5" fmla="*/ 166688 h 471488"/>
                <a:gd name="connsiteX6" fmla="*/ 623887 w 740568"/>
                <a:gd name="connsiteY6" fmla="*/ 157163 h 471488"/>
                <a:gd name="connsiteX7" fmla="*/ 740568 w 740568"/>
                <a:gd name="connsiteY7" fmla="*/ 90488 h 471488"/>
                <a:gd name="connsiteX8" fmla="*/ 466725 w 740568"/>
                <a:gd name="connsiteY8" fmla="*/ 471488 h 471488"/>
                <a:gd name="connsiteX9" fmla="*/ 421481 w 740568"/>
                <a:gd name="connsiteY9" fmla="*/ 407194 h 471488"/>
                <a:gd name="connsiteX10" fmla="*/ 388143 w 740568"/>
                <a:gd name="connsiteY10" fmla="*/ 361950 h 471488"/>
                <a:gd name="connsiteX11" fmla="*/ 326231 w 740568"/>
                <a:gd name="connsiteY11" fmla="*/ 302419 h 471488"/>
                <a:gd name="connsiteX12" fmla="*/ 264318 w 740568"/>
                <a:gd name="connsiteY12" fmla="*/ 247650 h 471488"/>
                <a:gd name="connsiteX13" fmla="*/ 183356 w 740568"/>
                <a:gd name="connsiteY13" fmla="*/ 190500 h 471488"/>
                <a:gd name="connsiteX14" fmla="*/ 111918 w 740568"/>
                <a:gd name="connsiteY14" fmla="*/ 130969 h 471488"/>
                <a:gd name="connsiteX15" fmla="*/ 42862 w 740568"/>
                <a:gd name="connsiteY15" fmla="*/ 80963 h 471488"/>
                <a:gd name="connsiteX16" fmla="*/ 21431 w 740568"/>
                <a:gd name="connsiteY16" fmla="*/ 69056 h 471488"/>
                <a:gd name="connsiteX17" fmla="*/ 9525 w 740568"/>
                <a:gd name="connsiteY17" fmla="*/ 54769 h 471488"/>
                <a:gd name="connsiteX18" fmla="*/ 0 w 740568"/>
                <a:gd name="connsiteY18" fmla="*/ 28575 h 471488"/>
                <a:gd name="connsiteX19" fmla="*/ 2381 w 740568"/>
                <a:gd name="connsiteY19" fmla="*/ 11906 h 471488"/>
                <a:gd name="connsiteX20" fmla="*/ 14287 w 740568"/>
                <a:gd name="connsiteY20" fmla="*/ 0 h 471488"/>
                <a:gd name="connsiteX21" fmla="*/ 38100 w 740568"/>
                <a:gd name="connsiteY21" fmla="*/ 0 h 471488"/>
                <a:gd name="connsiteX22" fmla="*/ 280987 w 740568"/>
                <a:gd name="connsiteY22" fmla="*/ 111919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471488">
                  <a:moveTo>
                    <a:pt x="280987" y="111919"/>
                  </a:moveTo>
                  <a:lnTo>
                    <a:pt x="409575" y="152400"/>
                  </a:lnTo>
                  <a:lnTo>
                    <a:pt x="478631" y="166688"/>
                  </a:lnTo>
                  <a:lnTo>
                    <a:pt x="531018" y="171450"/>
                  </a:lnTo>
                  <a:lnTo>
                    <a:pt x="561975" y="171450"/>
                  </a:lnTo>
                  <a:lnTo>
                    <a:pt x="595312" y="166688"/>
                  </a:lnTo>
                  <a:lnTo>
                    <a:pt x="623887" y="157163"/>
                  </a:lnTo>
                  <a:lnTo>
                    <a:pt x="740568" y="90488"/>
                  </a:lnTo>
                  <a:lnTo>
                    <a:pt x="466725" y="471488"/>
                  </a:lnTo>
                  <a:lnTo>
                    <a:pt x="421481" y="407194"/>
                  </a:lnTo>
                  <a:lnTo>
                    <a:pt x="388143" y="361950"/>
                  </a:lnTo>
                  <a:lnTo>
                    <a:pt x="326231" y="302419"/>
                  </a:lnTo>
                  <a:lnTo>
                    <a:pt x="264318" y="247650"/>
                  </a:lnTo>
                  <a:lnTo>
                    <a:pt x="183356" y="190500"/>
                  </a:lnTo>
                  <a:lnTo>
                    <a:pt x="111918" y="130969"/>
                  </a:lnTo>
                  <a:lnTo>
                    <a:pt x="42862" y="80963"/>
                  </a:lnTo>
                  <a:lnTo>
                    <a:pt x="21431" y="6905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7" y="0"/>
                  </a:lnTo>
                  <a:lnTo>
                    <a:pt x="38100" y="0"/>
                  </a:lnTo>
                  <a:lnTo>
                    <a:pt x="280987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4FC0152-48FF-7442-B5BE-8373DC38380C}"/>
                </a:ext>
              </a:extLst>
            </p:cNvPr>
            <p:cNvSpPr/>
            <p:nvPr/>
          </p:nvSpPr>
          <p:spPr>
            <a:xfrm rot="16200000">
              <a:off x="1546225" y="2676526"/>
              <a:ext cx="3768725" cy="1651000"/>
            </a:xfrm>
            <a:custGeom>
              <a:avLst/>
              <a:gdLst>
                <a:gd name="connsiteX0" fmla="*/ 1524000 w 3768725"/>
                <a:gd name="connsiteY0" fmla="*/ 1089025 h 1651000"/>
                <a:gd name="connsiteX1" fmla="*/ 1301750 w 3768725"/>
                <a:gd name="connsiteY1" fmla="*/ 984250 h 1651000"/>
                <a:gd name="connsiteX2" fmla="*/ 1108075 w 3768725"/>
                <a:gd name="connsiteY2" fmla="*/ 885825 h 1651000"/>
                <a:gd name="connsiteX3" fmla="*/ 857250 w 3768725"/>
                <a:gd name="connsiteY3" fmla="*/ 742950 h 1651000"/>
                <a:gd name="connsiteX4" fmla="*/ 638175 w 3768725"/>
                <a:gd name="connsiteY4" fmla="*/ 596900 h 1651000"/>
                <a:gd name="connsiteX5" fmla="*/ 393700 w 3768725"/>
                <a:gd name="connsiteY5" fmla="*/ 419100 h 1651000"/>
                <a:gd name="connsiteX6" fmla="*/ 219075 w 3768725"/>
                <a:gd name="connsiteY6" fmla="*/ 269875 h 1651000"/>
                <a:gd name="connsiteX7" fmla="*/ 82550 w 3768725"/>
                <a:gd name="connsiteY7" fmla="*/ 142875 h 1651000"/>
                <a:gd name="connsiteX8" fmla="*/ 12700 w 3768725"/>
                <a:gd name="connsiteY8" fmla="*/ 66675 h 1651000"/>
                <a:gd name="connsiteX9" fmla="*/ 0 w 3768725"/>
                <a:gd name="connsiteY9" fmla="*/ 41275 h 1651000"/>
                <a:gd name="connsiteX10" fmla="*/ 0 w 3768725"/>
                <a:gd name="connsiteY10" fmla="*/ 25400 h 1651000"/>
                <a:gd name="connsiteX11" fmla="*/ 3175 w 3768725"/>
                <a:gd name="connsiteY11" fmla="*/ 6350 h 1651000"/>
                <a:gd name="connsiteX12" fmla="*/ 19050 w 3768725"/>
                <a:gd name="connsiteY12" fmla="*/ 0 h 1651000"/>
                <a:gd name="connsiteX13" fmla="*/ 60325 w 3768725"/>
                <a:gd name="connsiteY13" fmla="*/ 15875 h 1651000"/>
                <a:gd name="connsiteX14" fmla="*/ 171450 w 3768725"/>
                <a:gd name="connsiteY14" fmla="*/ 98425 h 1651000"/>
                <a:gd name="connsiteX15" fmla="*/ 323850 w 3768725"/>
                <a:gd name="connsiteY15" fmla="*/ 209550 h 1651000"/>
                <a:gd name="connsiteX16" fmla="*/ 498475 w 3768725"/>
                <a:gd name="connsiteY16" fmla="*/ 327025 h 1651000"/>
                <a:gd name="connsiteX17" fmla="*/ 650875 w 3768725"/>
                <a:gd name="connsiteY17" fmla="*/ 428625 h 1651000"/>
                <a:gd name="connsiteX18" fmla="*/ 866775 w 3768725"/>
                <a:gd name="connsiteY18" fmla="*/ 561975 h 1651000"/>
                <a:gd name="connsiteX19" fmla="*/ 1181100 w 3768725"/>
                <a:gd name="connsiteY19" fmla="*/ 723900 h 1651000"/>
                <a:gd name="connsiteX20" fmla="*/ 1428750 w 3768725"/>
                <a:gd name="connsiteY20" fmla="*/ 828675 h 1651000"/>
                <a:gd name="connsiteX21" fmla="*/ 1704975 w 3768725"/>
                <a:gd name="connsiteY21" fmla="*/ 936625 h 1651000"/>
                <a:gd name="connsiteX22" fmla="*/ 1987550 w 3768725"/>
                <a:gd name="connsiteY22" fmla="*/ 1031875 h 1651000"/>
                <a:gd name="connsiteX23" fmla="*/ 2387600 w 3768725"/>
                <a:gd name="connsiteY23" fmla="*/ 1158875 h 1651000"/>
                <a:gd name="connsiteX24" fmla="*/ 2590800 w 3768725"/>
                <a:gd name="connsiteY24" fmla="*/ 1203325 h 1651000"/>
                <a:gd name="connsiteX25" fmla="*/ 2838450 w 3768725"/>
                <a:gd name="connsiteY25" fmla="*/ 1244600 h 1651000"/>
                <a:gd name="connsiteX26" fmla="*/ 3121025 w 3768725"/>
                <a:gd name="connsiteY26" fmla="*/ 1279525 h 1651000"/>
                <a:gd name="connsiteX27" fmla="*/ 3333750 w 3768725"/>
                <a:gd name="connsiteY27" fmla="*/ 1295400 h 1651000"/>
                <a:gd name="connsiteX28" fmla="*/ 3565525 w 3768725"/>
                <a:gd name="connsiteY28" fmla="*/ 1289050 h 1651000"/>
                <a:gd name="connsiteX29" fmla="*/ 3594100 w 3768725"/>
                <a:gd name="connsiteY29" fmla="*/ 1276350 h 1651000"/>
                <a:gd name="connsiteX30" fmla="*/ 3625850 w 3768725"/>
                <a:gd name="connsiteY30" fmla="*/ 1241425 h 1651000"/>
                <a:gd name="connsiteX31" fmla="*/ 3673475 w 3768725"/>
                <a:gd name="connsiteY31" fmla="*/ 1165225 h 1651000"/>
                <a:gd name="connsiteX32" fmla="*/ 3695700 w 3768725"/>
                <a:gd name="connsiteY32" fmla="*/ 1136650 h 1651000"/>
                <a:gd name="connsiteX33" fmla="*/ 3717925 w 3768725"/>
                <a:gd name="connsiteY33" fmla="*/ 1114425 h 1651000"/>
                <a:gd name="connsiteX34" fmla="*/ 3733800 w 3768725"/>
                <a:gd name="connsiteY34" fmla="*/ 1108075 h 1651000"/>
                <a:gd name="connsiteX35" fmla="*/ 3733800 w 3768725"/>
                <a:gd name="connsiteY35" fmla="*/ 1108075 h 1651000"/>
                <a:gd name="connsiteX36" fmla="*/ 3759200 w 3768725"/>
                <a:gd name="connsiteY36" fmla="*/ 1117600 h 1651000"/>
                <a:gd name="connsiteX37" fmla="*/ 3768725 w 3768725"/>
                <a:gd name="connsiteY37" fmla="*/ 1152525 h 1651000"/>
                <a:gd name="connsiteX38" fmla="*/ 3765550 w 3768725"/>
                <a:gd name="connsiteY38" fmla="*/ 1225550 h 1651000"/>
                <a:gd name="connsiteX39" fmla="*/ 3733800 w 3768725"/>
                <a:gd name="connsiteY39" fmla="*/ 1377950 h 1651000"/>
                <a:gd name="connsiteX40" fmla="*/ 3692525 w 3768725"/>
                <a:gd name="connsiteY40" fmla="*/ 1479550 h 1651000"/>
                <a:gd name="connsiteX41" fmla="*/ 3657600 w 3768725"/>
                <a:gd name="connsiteY41" fmla="*/ 1546225 h 1651000"/>
                <a:gd name="connsiteX42" fmla="*/ 3584575 w 3768725"/>
                <a:gd name="connsiteY42" fmla="*/ 1628775 h 1651000"/>
                <a:gd name="connsiteX43" fmla="*/ 3559175 w 3768725"/>
                <a:gd name="connsiteY43" fmla="*/ 1647825 h 1651000"/>
                <a:gd name="connsiteX44" fmla="*/ 3530600 w 3768725"/>
                <a:gd name="connsiteY44" fmla="*/ 1651000 h 1651000"/>
                <a:gd name="connsiteX45" fmla="*/ 3492500 w 3768725"/>
                <a:gd name="connsiteY45" fmla="*/ 1635125 h 1651000"/>
                <a:gd name="connsiteX46" fmla="*/ 3448050 w 3768725"/>
                <a:gd name="connsiteY46" fmla="*/ 1597025 h 1651000"/>
                <a:gd name="connsiteX47" fmla="*/ 3432175 w 3768725"/>
                <a:gd name="connsiteY47" fmla="*/ 1581150 h 1651000"/>
                <a:gd name="connsiteX48" fmla="*/ 3235325 w 3768725"/>
                <a:gd name="connsiteY48" fmla="*/ 1555750 h 1651000"/>
                <a:gd name="connsiteX49" fmla="*/ 3006725 w 3768725"/>
                <a:gd name="connsiteY49" fmla="*/ 1520825 h 1651000"/>
                <a:gd name="connsiteX50" fmla="*/ 2781300 w 3768725"/>
                <a:gd name="connsiteY50" fmla="*/ 1482725 h 1651000"/>
                <a:gd name="connsiteX51" fmla="*/ 2647950 w 3768725"/>
                <a:gd name="connsiteY51" fmla="*/ 1454150 h 1651000"/>
                <a:gd name="connsiteX52" fmla="*/ 2463800 w 3768725"/>
                <a:gd name="connsiteY52" fmla="*/ 1428750 h 1651000"/>
                <a:gd name="connsiteX53" fmla="*/ 2324100 w 3768725"/>
                <a:gd name="connsiteY53" fmla="*/ 1387475 h 1651000"/>
                <a:gd name="connsiteX54" fmla="*/ 1946275 w 3768725"/>
                <a:gd name="connsiteY54" fmla="*/ 1260475 h 1651000"/>
                <a:gd name="connsiteX55" fmla="*/ 1524000 w 3768725"/>
                <a:gd name="connsiteY55" fmla="*/ 1089025 h 165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68725" h="1651000">
                  <a:moveTo>
                    <a:pt x="1524000" y="1089025"/>
                  </a:moveTo>
                  <a:lnTo>
                    <a:pt x="1301750" y="984250"/>
                  </a:lnTo>
                  <a:lnTo>
                    <a:pt x="1108075" y="885825"/>
                  </a:lnTo>
                  <a:lnTo>
                    <a:pt x="857250" y="742950"/>
                  </a:lnTo>
                  <a:lnTo>
                    <a:pt x="638175" y="596900"/>
                  </a:lnTo>
                  <a:lnTo>
                    <a:pt x="393700" y="419100"/>
                  </a:lnTo>
                  <a:lnTo>
                    <a:pt x="219075" y="269875"/>
                  </a:lnTo>
                  <a:lnTo>
                    <a:pt x="82550" y="142875"/>
                  </a:lnTo>
                  <a:lnTo>
                    <a:pt x="12700" y="66675"/>
                  </a:lnTo>
                  <a:lnTo>
                    <a:pt x="0" y="412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60325" y="15875"/>
                  </a:lnTo>
                  <a:lnTo>
                    <a:pt x="171450" y="98425"/>
                  </a:lnTo>
                  <a:lnTo>
                    <a:pt x="323850" y="209550"/>
                  </a:lnTo>
                  <a:lnTo>
                    <a:pt x="498475" y="327025"/>
                  </a:lnTo>
                  <a:lnTo>
                    <a:pt x="650875" y="428625"/>
                  </a:lnTo>
                  <a:lnTo>
                    <a:pt x="866775" y="561975"/>
                  </a:lnTo>
                  <a:lnTo>
                    <a:pt x="1181100" y="723900"/>
                  </a:lnTo>
                  <a:lnTo>
                    <a:pt x="1428750" y="828675"/>
                  </a:lnTo>
                  <a:lnTo>
                    <a:pt x="1704975" y="936625"/>
                  </a:lnTo>
                  <a:lnTo>
                    <a:pt x="1987550" y="1031875"/>
                  </a:lnTo>
                  <a:lnTo>
                    <a:pt x="2387600" y="1158875"/>
                  </a:lnTo>
                  <a:lnTo>
                    <a:pt x="2590800" y="1203325"/>
                  </a:lnTo>
                  <a:lnTo>
                    <a:pt x="2838450" y="1244600"/>
                  </a:lnTo>
                  <a:lnTo>
                    <a:pt x="3121025" y="1279525"/>
                  </a:lnTo>
                  <a:lnTo>
                    <a:pt x="3333750" y="1295400"/>
                  </a:lnTo>
                  <a:lnTo>
                    <a:pt x="3565525" y="1289050"/>
                  </a:lnTo>
                  <a:lnTo>
                    <a:pt x="3594100" y="1276350"/>
                  </a:lnTo>
                  <a:lnTo>
                    <a:pt x="3625850" y="1241425"/>
                  </a:lnTo>
                  <a:lnTo>
                    <a:pt x="3673475" y="1165225"/>
                  </a:lnTo>
                  <a:lnTo>
                    <a:pt x="3695700" y="1136650"/>
                  </a:lnTo>
                  <a:lnTo>
                    <a:pt x="3717925" y="1114425"/>
                  </a:lnTo>
                  <a:lnTo>
                    <a:pt x="3733800" y="1108075"/>
                  </a:lnTo>
                  <a:lnTo>
                    <a:pt x="3733800" y="1108075"/>
                  </a:lnTo>
                  <a:lnTo>
                    <a:pt x="3759200" y="1117600"/>
                  </a:lnTo>
                  <a:lnTo>
                    <a:pt x="3768725" y="1152525"/>
                  </a:lnTo>
                  <a:lnTo>
                    <a:pt x="3765550" y="1225550"/>
                  </a:lnTo>
                  <a:lnTo>
                    <a:pt x="3733800" y="1377950"/>
                  </a:lnTo>
                  <a:lnTo>
                    <a:pt x="3692525" y="1479550"/>
                  </a:lnTo>
                  <a:lnTo>
                    <a:pt x="3657600" y="1546225"/>
                  </a:lnTo>
                  <a:lnTo>
                    <a:pt x="3584575" y="1628775"/>
                  </a:lnTo>
                  <a:lnTo>
                    <a:pt x="3559175" y="1647825"/>
                  </a:lnTo>
                  <a:lnTo>
                    <a:pt x="3530600" y="1651000"/>
                  </a:lnTo>
                  <a:lnTo>
                    <a:pt x="3492500" y="1635125"/>
                  </a:lnTo>
                  <a:lnTo>
                    <a:pt x="3448050" y="1597025"/>
                  </a:lnTo>
                  <a:lnTo>
                    <a:pt x="3432175" y="1581150"/>
                  </a:lnTo>
                  <a:lnTo>
                    <a:pt x="3235325" y="1555750"/>
                  </a:lnTo>
                  <a:lnTo>
                    <a:pt x="3006725" y="1520825"/>
                  </a:lnTo>
                  <a:lnTo>
                    <a:pt x="2781300" y="1482725"/>
                  </a:lnTo>
                  <a:lnTo>
                    <a:pt x="2647950" y="1454150"/>
                  </a:lnTo>
                  <a:lnTo>
                    <a:pt x="2463800" y="1428750"/>
                  </a:lnTo>
                  <a:lnTo>
                    <a:pt x="2324100" y="1387475"/>
                  </a:lnTo>
                  <a:lnTo>
                    <a:pt x="1946275" y="1260475"/>
                  </a:lnTo>
                  <a:lnTo>
                    <a:pt x="1524000" y="1089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BE21F10-998D-CA46-BAF6-97B4523F7895}"/>
                </a:ext>
              </a:extLst>
            </p:cNvPr>
            <p:cNvSpPr/>
            <p:nvPr/>
          </p:nvSpPr>
          <p:spPr>
            <a:xfrm rot="16200000">
              <a:off x="5377656" y="2893219"/>
              <a:ext cx="2043113" cy="1743075"/>
            </a:xfrm>
            <a:custGeom>
              <a:avLst/>
              <a:gdLst>
                <a:gd name="connsiteX0" fmla="*/ 835819 w 2231232"/>
                <a:gd name="connsiteY0" fmla="*/ 1545431 h 1743075"/>
                <a:gd name="connsiteX1" fmla="*/ 395288 w 2231232"/>
                <a:gd name="connsiteY1" fmla="*/ 1500187 h 1743075"/>
                <a:gd name="connsiteX2" fmla="*/ 273844 w 2231232"/>
                <a:gd name="connsiteY2" fmla="*/ 1485900 h 1743075"/>
                <a:gd name="connsiteX3" fmla="*/ 219075 w 2231232"/>
                <a:gd name="connsiteY3" fmla="*/ 1490662 h 1743075"/>
                <a:gd name="connsiteX4" fmla="*/ 173832 w 2231232"/>
                <a:gd name="connsiteY4" fmla="*/ 1502568 h 1743075"/>
                <a:gd name="connsiteX5" fmla="*/ 130969 w 2231232"/>
                <a:gd name="connsiteY5" fmla="*/ 1521618 h 1743075"/>
                <a:gd name="connsiteX6" fmla="*/ 104775 w 2231232"/>
                <a:gd name="connsiteY6" fmla="*/ 1540668 h 1743075"/>
                <a:gd name="connsiteX7" fmla="*/ 85725 w 2231232"/>
                <a:gd name="connsiteY7" fmla="*/ 1545431 h 1743075"/>
                <a:gd name="connsiteX8" fmla="*/ 61913 w 2231232"/>
                <a:gd name="connsiteY8" fmla="*/ 1540668 h 1743075"/>
                <a:gd name="connsiteX9" fmla="*/ 40482 w 2231232"/>
                <a:gd name="connsiteY9" fmla="*/ 1521618 h 1743075"/>
                <a:gd name="connsiteX10" fmla="*/ 26194 w 2231232"/>
                <a:gd name="connsiteY10" fmla="*/ 1502568 h 1743075"/>
                <a:gd name="connsiteX11" fmla="*/ 14288 w 2231232"/>
                <a:gd name="connsiteY11" fmla="*/ 1464468 h 1743075"/>
                <a:gd name="connsiteX12" fmla="*/ 0 w 2231232"/>
                <a:gd name="connsiteY12" fmla="*/ 1407318 h 1743075"/>
                <a:gd name="connsiteX13" fmla="*/ 28575 w 2231232"/>
                <a:gd name="connsiteY13" fmla="*/ 1252537 h 1743075"/>
                <a:gd name="connsiteX14" fmla="*/ 245269 w 2231232"/>
                <a:gd name="connsiteY14" fmla="*/ 1269206 h 1743075"/>
                <a:gd name="connsiteX15" fmla="*/ 752475 w 2231232"/>
                <a:gd name="connsiteY15" fmla="*/ 1307306 h 1743075"/>
                <a:gd name="connsiteX16" fmla="*/ 1454944 w 2231232"/>
                <a:gd name="connsiteY16" fmla="*/ 1357312 h 1743075"/>
                <a:gd name="connsiteX17" fmla="*/ 1754982 w 2231232"/>
                <a:gd name="connsiteY17" fmla="*/ 1376362 h 1743075"/>
                <a:gd name="connsiteX18" fmla="*/ 1821657 w 2231232"/>
                <a:gd name="connsiteY18" fmla="*/ 1381125 h 1743075"/>
                <a:gd name="connsiteX19" fmla="*/ 1859757 w 2231232"/>
                <a:gd name="connsiteY19" fmla="*/ 1376362 h 1743075"/>
                <a:gd name="connsiteX20" fmla="*/ 1902619 w 2231232"/>
                <a:gd name="connsiteY20" fmla="*/ 1364456 h 1743075"/>
                <a:gd name="connsiteX21" fmla="*/ 1938338 w 2231232"/>
                <a:gd name="connsiteY21" fmla="*/ 1345406 h 1743075"/>
                <a:gd name="connsiteX22" fmla="*/ 1974057 w 2231232"/>
                <a:gd name="connsiteY22" fmla="*/ 1316831 h 1743075"/>
                <a:gd name="connsiteX23" fmla="*/ 2002632 w 2231232"/>
                <a:gd name="connsiteY23" fmla="*/ 1262062 h 1743075"/>
                <a:gd name="connsiteX24" fmla="*/ 2014538 w 2231232"/>
                <a:gd name="connsiteY24" fmla="*/ 1216818 h 1743075"/>
                <a:gd name="connsiteX25" fmla="*/ 2009775 w 2231232"/>
                <a:gd name="connsiteY25" fmla="*/ 1145381 h 1743075"/>
                <a:gd name="connsiteX26" fmla="*/ 1962150 w 2231232"/>
                <a:gd name="connsiteY26" fmla="*/ 871537 h 1743075"/>
                <a:gd name="connsiteX27" fmla="*/ 1909763 w 2231232"/>
                <a:gd name="connsiteY27" fmla="*/ 573881 h 1743075"/>
                <a:gd name="connsiteX28" fmla="*/ 1819275 w 2231232"/>
                <a:gd name="connsiteY28" fmla="*/ 90487 h 1743075"/>
                <a:gd name="connsiteX29" fmla="*/ 2028825 w 2231232"/>
                <a:gd name="connsiteY29" fmla="*/ 0 h 1743075"/>
                <a:gd name="connsiteX30" fmla="*/ 2043113 w 2231232"/>
                <a:gd name="connsiteY30" fmla="*/ 214312 h 1743075"/>
                <a:gd name="connsiteX31" fmla="*/ 2081213 w 2231232"/>
                <a:gd name="connsiteY31" fmla="*/ 507206 h 1743075"/>
                <a:gd name="connsiteX32" fmla="*/ 2155032 w 2231232"/>
                <a:gd name="connsiteY32" fmla="*/ 981075 h 1743075"/>
                <a:gd name="connsiteX33" fmla="*/ 2193132 w 2231232"/>
                <a:gd name="connsiteY33" fmla="*/ 1183481 h 1743075"/>
                <a:gd name="connsiteX34" fmla="*/ 2209800 w 2231232"/>
                <a:gd name="connsiteY34" fmla="*/ 1214437 h 1743075"/>
                <a:gd name="connsiteX35" fmla="*/ 2219325 w 2231232"/>
                <a:gd name="connsiteY35" fmla="*/ 1238250 h 1743075"/>
                <a:gd name="connsiteX36" fmla="*/ 2231232 w 2231232"/>
                <a:gd name="connsiteY36" fmla="*/ 1300162 h 1743075"/>
                <a:gd name="connsiteX37" fmla="*/ 2228850 w 2231232"/>
                <a:gd name="connsiteY37" fmla="*/ 1362075 h 1743075"/>
                <a:gd name="connsiteX38" fmla="*/ 2216944 w 2231232"/>
                <a:gd name="connsiteY38" fmla="*/ 1407318 h 1743075"/>
                <a:gd name="connsiteX39" fmla="*/ 2188369 w 2231232"/>
                <a:gd name="connsiteY39" fmla="*/ 1462087 h 1743075"/>
                <a:gd name="connsiteX40" fmla="*/ 2114550 w 2231232"/>
                <a:gd name="connsiteY40" fmla="*/ 1564481 h 1743075"/>
                <a:gd name="connsiteX41" fmla="*/ 2019300 w 2231232"/>
                <a:gd name="connsiteY41" fmla="*/ 1683543 h 1743075"/>
                <a:gd name="connsiteX42" fmla="*/ 1955007 w 2231232"/>
                <a:gd name="connsiteY42" fmla="*/ 1743075 h 1743075"/>
                <a:gd name="connsiteX43" fmla="*/ 1919288 w 2231232"/>
                <a:gd name="connsiteY43" fmla="*/ 1740693 h 1743075"/>
                <a:gd name="connsiteX44" fmla="*/ 1876425 w 2231232"/>
                <a:gd name="connsiteY44" fmla="*/ 1728787 h 1743075"/>
                <a:gd name="connsiteX45" fmla="*/ 1845469 w 2231232"/>
                <a:gd name="connsiteY45" fmla="*/ 1714500 h 1743075"/>
                <a:gd name="connsiteX46" fmla="*/ 1812132 w 2231232"/>
                <a:gd name="connsiteY46" fmla="*/ 1690687 h 1743075"/>
                <a:gd name="connsiteX47" fmla="*/ 1769269 w 2231232"/>
                <a:gd name="connsiteY47" fmla="*/ 1654968 h 1743075"/>
                <a:gd name="connsiteX48" fmla="*/ 1752600 w 2231232"/>
                <a:gd name="connsiteY48" fmla="*/ 1645443 h 1743075"/>
                <a:gd name="connsiteX49" fmla="*/ 1464469 w 2231232"/>
                <a:gd name="connsiteY49" fmla="*/ 1614487 h 1743075"/>
                <a:gd name="connsiteX50" fmla="*/ 835819 w 2231232"/>
                <a:gd name="connsiteY50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14287 w 2216944"/>
                <a:gd name="connsiteY12" fmla="*/ 1252537 h 1743075"/>
                <a:gd name="connsiteX13" fmla="*/ 230981 w 2216944"/>
                <a:gd name="connsiteY13" fmla="*/ 1269206 h 1743075"/>
                <a:gd name="connsiteX14" fmla="*/ 738187 w 2216944"/>
                <a:gd name="connsiteY14" fmla="*/ 1307306 h 1743075"/>
                <a:gd name="connsiteX15" fmla="*/ 1440656 w 2216944"/>
                <a:gd name="connsiteY15" fmla="*/ 1357312 h 1743075"/>
                <a:gd name="connsiteX16" fmla="*/ 1740694 w 2216944"/>
                <a:gd name="connsiteY16" fmla="*/ 1376362 h 1743075"/>
                <a:gd name="connsiteX17" fmla="*/ 1807369 w 2216944"/>
                <a:gd name="connsiteY17" fmla="*/ 1381125 h 1743075"/>
                <a:gd name="connsiteX18" fmla="*/ 1845469 w 2216944"/>
                <a:gd name="connsiteY18" fmla="*/ 1376362 h 1743075"/>
                <a:gd name="connsiteX19" fmla="*/ 1888331 w 2216944"/>
                <a:gd name="connsiteY19" fmla="*/ 1364456 h 1743075"/>
                <a:gd name="connsiteX20" fmla="*/ 1924050 w 2216944"/>
                <a:gd name="connsiteY20" fmla="*/ 1345406 h 1743075"/>
                <a:gd name="connsiteX21" fmla="*/ 1959769 w 2216944"/>
                <a:gd name="connsiteY21" fmla="*/ 1316831 h 1743075"/>
                <a:gd name="connsiteX22" fmla="*/ 1988344 w 2216944"/>
                <a:gd name="connsiteY22" fmla="*/ 1262062 h 1743075"/>
                <a:gd name="connsiteX23" fmla="*/ 2000250 w 2216944"/>
                <a:gd name="connsiteY23" fmla="*/ 1216818 h 1743075"/>
                <a:gd name="connsiteX24" fmla="*/ 1995487 w 2216944"/>
                <a:gd name="connsiteY24" fmla="*/ 1145381 h 1743075"/>
                <a:gd name="connsiteX25" fmla="*/ 1947862 w 2216944"/>
                <a:gd name="connsiteY25" fmla="*/ 871537 h 1743075"/>
                <a:gd name="connsiteX26" fmla="*/ 1895475 w 2216944"/>
                <a:gd name="connsiteY26" fmla="*/ 573881 h 1743075"/>
                <a:gd name="connsiteX27" fmla="*/ 1804987 w 2216944"/>
                <a:gd name="connsiteY27" fmla="*/ 90487 h 1743075"/>
                <a:gd name="connsiteX28" fmla="*/ 2014537 w 2216944"/>
                <a:gd name="connsiteY28" fmla="*/ 0 h 1743075"/>
                <a:gd name="connsiteX29" fmla="*/ 2028825 w 2216944"/>
                <a:gd name="connsiteY29" fmla="*/ 214312 h 1743075"/>
                <a:gd name="connsiteX30" fmla="*/ 2066925 w 2216944"/>
                <a:gd name="connsiteY30" fmla="*/ 507206 h 1743075"/>
                <a:gd name="connsiteX31" fmla="*/ 2140744 w 2216944"/>
                <a:gd name="connsiteY31" fmla="*/ 981075 h 1743075"/>
                <a:gd name="connsiteX32" fmla="*/ 2178844 w 2216944"/>
                <a:gd name="connsiteY32" fmla="*/ 1183481 h 1743075"/>
                <a:gd name="connsiteX33" fmla="*/ 2195512 w 2216944"/>
                <a:gd name="connsiteY33" fmla="*/ 1214437 h 1743075"/>
                <a:gd name="connsiteX34" fmla="*/ 2205037 w 2216944"/>
                <a:gd name="connsiteY34" fmla="*/ 1238250 h 1743075"/>
                <a:gd name="connsiteX35" fmla="*/ 2216944 w 2216944"/>
                <a:gd name="connsiteY35" fmla="*/ 1300162 h 1743075"/>
                <a:gd name="connsiteX36" fmla="*/ 2214562 w 2216944"/>
                <a:gd name="connsiteY36" fmla="*/ 1362075 h 1743075"/>
                <a:gd name="connsiteX37" fmla="*/ 2202656 w 2216944"/>
                <a:gd name="connsiteY37" fmla="*/ 1407318 h 1743075"/>
                <a:gd name="connsiteX38" fmla="*/ 2174081 w 2216944"/>
                <a:gd name="connsiteY38" fmla="*/ 1462087 h 1743075"/>
                <a:gd name="connsiteX39" fmla="*/ 2100262 w 2216944"/>
                <a:gd name="connsiteY39" fmla="*/ 1564481 h 1743075"/>
                <a:gd name="connsiteX40" fmla="*/ 2005012 w 2216944"/>
                <a:gd name="connsiteY40" fmla="*/ 1683543 h 1743075"/>
                <a:gd name="connsiteX41" fmla="*/ 1940719 w 2216944"/>
                <a:gd name="connsiteY41" fmla="*/ 1743075 h 1743075"/>
                <a:gd name="connsiteX42" fmla="*/ 1905000 w 2216944"/>
                <a:gd name="connsiteY42" fmla="*/ 1740693 h 1743075"/>
                <a:gd name="connsiteX43" fmla="*/ 1862137 w 2216944"/>
                <a:gd name="connsiteY43" fmla="*/ 1728787 h 1743075"/>
                <a:gd name="connsiteX44" fmla="*/ 1831181 w 2216944"/>
                <a:gd name="connsiteY44" fmla="*/ 1714500 h 1743075"/>
                <a:gd name="connsiteX45" fmla="*/ 1797844 w 2216944"/>
                <a:gd name="connsiteY45" fmla="*/ 1690687 h 1743075"/>
                <a:gd name="connsiteX46" fmla="*/ 1754981 w 2216944"/>
                <a:gd name="connsiteY46" fmla="*/ 1654968 h 1743075"/>
                <a:gd name="connsiteX47" fmla="*/ 1738312 w 2216944"/>
                <a:gd name="connsiteY47" fmla="*/ 1645443 h 1743075"/>
                <a:gd name="connsiteX48" fmla="*/ 1450181 w 2216944"/>
                <a:gd name="connsiteY48" fmla="*/ 1614487 h 1743075"/>
                <a:gd name="connsiteX49" fmla="*/ 821531 w 2216944"/>
                <a:gd name="connsiteY49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230981 w 2216944"/>
                <a:gd name="connsiteY12" fmla="*/ 1269206 h 1743075"/>
                <a:gd name="connsiteX13" fmla="*/ 738187 w 2216944"/>
                <a:gd name="connsiteY13" fmla="*/ 1307306 h 1743075"/>
                <a:gd name="connsiteX14" fmla="*/ 1440656 w 2216944"/>
                <a:gd name="connsiteY14" fmla="*/ 1357312 h 1743075"/>
                <a:gd name="connsiteX15" fmla="*/ 1740694 w 2216944"/>
                <a:gd name="connsiteY15" fmla="*/ 1376362 h 1743075"/>
                <a:gd name="connsiteX16" fmla="*/ 1807369 w 2216944"/>
                <a:gd name="connsiteY16" fmla="*/ 1381125 h 1743075"/>
                <a:gd name="connsiteX17" fmla="*/ 1845469 w 2216944"/>
                <a:gd name="connsiteY17" fmla="*/ 1376362 h 1743075"/>
                <a:gd name="connsiteX18" fmla="*/ 1888331 w 2216944"/>
                <a:gd name="connsiteY18" fmla="*/ 1364456 h 1743075"/>
                <a:gd name="connsiteX19" fmla="*/ 1924050 w 2216944"/>
                <a:gd name="connsiteY19" fmla="*/ 1345406 h 1743075"/>
                <a:gd name="connsiteX20" fmla="*/ 1959769 w 2216944"/>
                <a:gd name="connsiteY20" fmla="*/ 1316831 h 1743075"/>
                <a:gd name="connsiteX21" fmla="*/ 1988344 w 2216944"/>
                <a:gd name="connsiteY21" fmla="*/ 1262062 h 1743075"/>
                <a:gd name="connsiteX22" fmla="*/ 2000250 w 2216944"/>
                <a:gd name="connsiteY22" fmla="*/ 1216818 h 1743075"/>
                <a:gd name="connsiteX23" fmla="*/ 1995487 w 2216944"/>
                <a:gd name="connsiteY23" fmla="*/ 1145381 h 1743075"/>
                <a:gd name="connsiteX24" fmla="*/ 1947862 w 2216944"/>
                <a:gd name="connsiteY24" fmla="*/ 871537 h 1743075"/>
                <a:gd name="connsiteX25" fmla="*/ 1895475 w 2216944"/>
                <a:gd name="connsiteY25" fmla="*/ 573881 h 1743075"/>
                <a:gd name="connsiteX26" fmla="*/ 1804987 w 2216944"/>
                <a:gd name="connsiteY26" fmla="*/ 90487 h 1743075"/>
                <a:gd name="connsiteX27" fmla="*/ 2014537 w 2216944"/>
                <a:gd name="connsiteY27" fmla="*/ 0 h 1743075"/>
                <a:gd name="connsiteX28" fmla="*/ 2028825 w 2216944"/>
                <a:gd name="connsiteY28" fmla="*/ 214312 h 1743075"/>
                <a:gd name="connsiteX29" fmla="*/ 2066925 w 2216944"/>
                <a:gd name="connsiteY29" fmla="*/ 507206 h 1743075"/>
                <a:gd name="connsiteX30" fmla="*/ 2140744 w 2216944"/>
                <a:gd name="connsiteY30" fmla="*/ 981075 h 1743075"/>
                <a:gd name="connsiteX31" fmla="*/ 2178844 w 2216944"/>
                <a:gd name="connsiteY31" fmla="*/ 1183481 h 1743075"/>
                <a:gd name="connsiteX32" fmla="*/ 2195512 w 2216944"/>
                <a:gd name="connsiteY32" fmla="*/ 1214437 h 1743075"/>
                <a:gd name="connsiteX33" fmla="*/ 2205037 w 2216944"/>
                <a:gd name="connsiteY33" fmla="*/ 1238250 h 1743075"/>
                <a:gd name="connsiteX34" fmla="*/ 2216944 w 2216944"/>
                <a:gd name="connsiteY34" fmla="*/ 1300162 h 1743075"/>
                <a:gd name="connsiteX35" fmla="*/ 2214562 w 2216944"/>
                <a:gd name="connsiteY35" fmla="*/ 1362075 h 1743075"/>
                <a:gd name="connsiteX36" fmla="*/ 2202656 w 2216944"/>
                <a:gd name="connsiteY36" fmla="*/ 1407318 h 1743075"/>
                <a:gd name="connsiteX37" fmla="*/ 2174081 w 2216944"/>
                <a:gd name="connsiteY37" fmla="*/ 1462087 h 1743075"/>
                <a:gd name="connsiteX38" fmla="*/ 2100262 w 2216944"/>
                <a:gd name="connsiteY38" fmla="*/ 1564481 h 1743075"/>
                <a:gd name="connsiteX39" fmla="*/ 2005012 w 2216944"/>
                <a:gd name="connsiteY39" fmla="*/ 1683543 h 1743075"/>
                <a:gd name="connsiteX40" fmla="*/ 1940719 w 2216944"/>
                <a:gd name="connsiteY40" fmla="*/ 1743075 h 1743075"/>
                <a:gd name="connsiteX41" fmla="*/ 1905000 w 2216944"/>
                <a:gd name="connsiteY41" fmla="*/ 1740693 h 1743075"/>
                <a:gd name="connsiteX42" fmla="*/ 1862137 w 2216944"/>
                <a:gd name="connsiteY42" fmla="*/ 1728787 h 1743075"/>
                <a:gd name="connsiteX43" fmla="*/ 1831181 w 2216944"/>
                <a:gd name="connsiteY43" fmla="*/ 1714500 h 1743075"/>
                <a:gd name="connsiteX44" fmla="*/ 1797844 w 2216944"/>
                <a:gd name="connsiteY44" fmla="*/ 1690687 h 1743075"/>
                <a:gd name="connsiteX45" fmla="*/ 1754981 w 2216944"/>
                <a:gd name="connsiteY45" fmla="*/ 1654968 h 1743075"/>
                <a:gd name="connsiteX46" fmla="*/ 1738312 w 2216944"/>
                <a:gd name="connsiteY46" fmla="*/ 1645443 h 1743075"/>
                <a:gd name="connsiteX47" fmla="*/ 1450181 w 2216944"/>
                <a:gd name="connsiteY47" fmla="*/ 1614487 h 1743075"/>
                <a:gd name="connsiteX48" fmla="*/ 821531 w 2216944"/>
                <a:gd name="connsiteY48" fmla="*/ 1545431 h 1743075"/>
                <a:gd name="connsiteX0" fmla="*/ 809625 w 2205038"/>
                <a:gd name="connsiteY0" fmla="*/ 1545431 h 1743075"/>
                <a:gd name="connsiteX1" fmla="*/ 369094 w 2205038"/>
                <a:gd name="connsiteY1" fmla="*/ 1500187 h 1743075"/>
                <a:gd name="connsiteX2" fmla="*/ 247650 w 2205038"/>
                <a:gd name="connsiteY2" fmla="*/ 1485900 h 1743075"/>
                <a:gd name="connsiteX3" fmla="*/ 192881 w 2205038"/>
                <a:gd name="connsiteY3" fmla="*/ 1490662 h 1743075"/>
                <a:gd name="connsiteX4" fmla="*/ 147638 w 2205038"/>
                <a:gd name="connsiteY4" fmla="*/ 1502568 h 1743075"/>
                <a:gd name="connsiteX5" fmla="*/ 104775 w 2205038"/>
                <a:gd name="connsiteY5" fmla="*/ 1521618 h 1743075"/>
                <a:gd name="connsiteX6" fmla="*/ 78581 w 2205038"/>
                <a:gd name="connsiteY6" fmla="*/ 1540668 h 1743075"/>
                <a:gd name="connsiteX7" fmla="*/ 59531 w 2205038"/>
                <a:gd name="connsiteY7" fmla="*/ 1545431 h 1743075"/>
                <a:gd name="connsiteX8" fmla="*/ 35719 w 2205038"/>
                <a:gd name="connsiteY8" fmla="*/ 1540668 h 1743075"/>
                <a:gd name="connsiteX9" fmla="*/ 14288 w 2205038"/>
                <a:gd name="connsiteY9" fmla="*/ 1521618 h 1743075"/>
                <a:gd name="connsiteX10" fmla="*/ 0 w 2205038"/>
                <a:gd name="connsiteY10" fmla="*/ 1502568 h 1743075"/>
                <a:gd name="connsiteX11" fmla="*/ 219075 w 2205038"/>
                <a:gd name="connsiteY11" fmla="*/ 1269206 h 1743075"/>
                <a:gd name="connsiteX12" fmla="*/ 726281 w 2205038"/>
                <a:gd name="connsiteY12" fmla="*/ 1307306 h 1743075"/>
                <a:gd name="connsiteX13" fmla="*/ 1428750 w 2205038"/>
                <a:gd name="connsiteY13" fmla="*/ 1357312 h 1743075"/>
                <a:gd name="connsiteX14" fmla="*/ 1728788 w 2205038"/>
                <a:gd name="connsiteY14" fmla="*/ 1376362 h 1743075"/>
                <a:gd name="connsiteX15" fmla="*/ 1795463 w 2205038"/>
                <a:gd name="connsiteY15" fmla="*/ 1381125 h 1743075"/>
                <a:gd name="connsiteX16" fmla="*/ 1833563 w 2205038"/>
                <a:gd name="connsiteY16" fmla="*/ 1376362 h 1743075"/>
                <a:gd name="connsiteX17" fmla="*/ 1876425 w 2205038"/>
                <a:gd name="connsiteY17" fmla="*/ 1364456 h 1743075"/>
                <a:gd name="connsiteX18" fmla="*/ 1912144 w 2205038"/>
                <a:gd name="connsiteY18" fmla="*/ 1345406 h 1743075"/>
                <a:gd name="connsiteX19" fmla="*/ 1947863 w 2205038"/>
                <a:gd name="connsiteY19" fmla="*/ 1316831 h 1743075"/>
                <a:gd name="connsiteX20" fmla="*/ 1976438 w 2205038"/>
                <a:gd name="connsiteY20" fmla="*/ 1262062 h 1743075"/>
                <a:gd name="connsiteX21" fmla="*/ 1988344 w 2205038"/>
                <a:gd name="connsiteY21" fmla="*/ 1216818 h 1743075"/>
                <a:gd name="connsiteX22" fmla="*/ 1983581 w 2205038"/>
                <a:gd name="connsiteY22" fmla="*/ 1145381 h 1743075"/>
                <a:gd name="connsiteX23" fmla="*/ 1935956 w 2205038"/>
                <a:gd name="connsiteY23" fmla="*/ 871537 h 1743075"/>
                <a:gd name="connsiteX24" fmla="*/ 1883569 w 2205038"/>
                <a:gd name="connsiteY24" fmla="*/ 573881 h 1743075"/>
                <a:gd name="connsiteX25" fmla="*/ 1793081 w 2205038"/>
                <a:gd name="connsiteY25" fmla="*/ 90487 h 1743075"/>
                <a:gd name="connsiteX26" fmla="*/ 2002631 w 2205038"/>
                <a:gd name="connsiteY26" fmla="*/ 0 h 1743075"/>
                <a:gd name="connsiteX27" fmla="*/ 2016919 w 2205038"/>
                <a:gd name="connsiteY27" fmla="*/ 214312 h 1743075"/>
                <a:gd name="connsiteX28" fmla="*/ 2055019 w 2205038"/>
                <a:gd name="connsiteY28" fmla="*/ 507206 h 1743075"/>
                <a:gd name="connsiteX29" fmla="*/ 2128838 w 2205038"/>
                <a:gd name="connsiteY29" fmla="*/ 981075 h 1743075"/>
                <a:gd name="connsiteX30" fmla="*/ 2166938 w 2205038"/>
                <a:gd name="connsiteY30" fmla="*/ 1183481 h 1743075"/>
                <a:gd name="connsiteX31" fmla="*/ 2183606 w 2205038"/>
                <a:gd name="connsiteY31" fmla="*/ 1214437 h 1743075"/>
                <a:gd name="connsiteX32" fmla="*/ 2193131 w 2205038"/>
                <a:gd name="connsiteY32" fmla="*/ 1238250 h 1743075"/>
                <a:gd name="connsiteX33" fmla="*/ 2205038 w 2205038"/>
                <a:gd name="connsiteY33" fmla="*/ 1300162 h 1743075"/>
                <a:gd name="connsiteX34" fmla="*/ 2202656 w 2205038"/>
                <a:gd name="connsiteY34" fmla="*/ 1362075 h 1743075"/>
                <a:gd name="connsiteX35" fmla="*/ 2190750 w 2205038"/>
                <a:gd name="connsiteY35" fmla="*/ 1407318 h 1743075"/>
                <a:gd name="connsiteX36" fmla="*/ 2162175 w 2205038"/>
                <a:gd name="connsiteY36" fmla="*/ 1462087 h 1743075"/>
                <a:gd name="connsiteX37" fmla="*/ 2088356 w 2205038"/>
                <a:gd name="connsiteY37" fmla="*/ 1564481 h 1743075"/>
                <a:gd name="connsiteX38" fmla="*/ 1993106 w 2205038"/>
                <a:gd name="connsiteY38" fmla="*/ 1683543 h 1743075"/>
                <a:gd name="connsiteX39" fmla="*/ 1928813 w 2205038"/>
                <a:gd name="connsiteY39" fmla="*/ 1743075 h 1743075"/>
                <a:gd name="connsiteX40" fmla="*/ 1893094 w 2205038"/>
                <a:gd name="connsiteY40" fmla="*/ 1740693 h 1743075"/>
                <a:gd name="connsiteX41" fmla="*/ 1850231 w 2205038"/>
                <a:gd name="connsiteY41" fmla="*/ 1728787 h 1743075"/>
                <a:gd name="connsiteX42" fmla="*/ 1819275 w 2205038"/>
                <a:gd name="connsiteY42" fmla="*/ 1714500 h 1743075"/>
                <a:gd name="connsiteX43" fmla="*/ 1785938 w 2205038"/>
                <a:gd name="connsiteY43" fmla="*/ 1690687 h 1743075"/>
                <a:gd name="connsiteX44" fmla="*/ 1743075 w 2205038"/>
                <a:gd name="connsiteY44" fmla="*/ 1654968 h 1743075"/>
                <a:gd name="connsiteX45" fmla="*/ 1726406 w 2205038"/>
                <a:gd name="connsiteY45" fmla="*/ 1645443 h 1743075"/>
                <a:gd name="connsiteX46" fmla="*/ 1438275 w 2205038"/>
                <a:gd name="connsiteY46" fmla="*/ 1614487 h 1743075"/>
                <a:gd name="connsiteX47" fmla="*/ 809625 w 2205038"/>
                <a:gd name="connsiteY47" fmla="*/ 1545431 h 1743075"/>
                <a:gd name="connsiteX0" fmla="*/ 795337 w 2190750"/>
                <a:gd name="connsiteY0" fmla="*/ 1545431 h 1743075"/>
                <a:gd name="connsiteX1" fmla="*/ 354806 w 2190750"/>
                <a:gd name="connsiteY1" fmla="*/ 1500187 h 1743075"/>
                <a:gd name="connsiteX2" fmla="*/ 233362 w 2190750"/>
                <a:gd name="connsiteY2" fmla="*/ 1485900 h 1743075"/>
                <a:gd name="connsiteX3" fmla="*/ 178593 w 2190750"/>
                <a:gd name="connsiteY3" fmla="*/ 1490662 h 1743075"/>
                <a:gd name="connsiteX4" fmla="*/ 133350 w 2190750"/>
                <a:gd name="connsiteY4" fmla="*/ 1502568 h 1743075"/>
                <a:gd name="connsiteX5" fmla="*/ 90487 w 2190750"/>
                <a:gd name="connsiteY5" fmla="*/ 1521618 h 1743075"/>
                <a:gd name="connsiteX6" fmla="*/ 64293 w 2190750"/>
                <a:gd name="connsiteY6" fmla="*/ 1540668 h 1743075"/>
                <a:gd name="connsiteX7" fmla="*/ 45243 w 2190750"/>
                <a:gd name="connsiteY7" fmla="*/ 1545431 h 1743075"/>
                <a:gd name="connsiteX8" fmla="*/ 21431 w 2190750"/>
                <a:gd name="connsiteY8" fmla="*/ 1540668 h 1743075"/>
                <a:gd name="connsiteX9" fmla="*/ 0 w 2190750"/>
                <a:gd name="connsiteY9" fmla="*/ 1521618 h 1743075"/>
                <a:gd name="connsiteX10" fmla="*/ 204787 w 2190750"/>
                <a:gd name="connsiteY10" fmla="*/ 1269206 h 1743075"/>
                <a:gd name="connsiteX11" fmla="*/ 711993 w 2190750"/>
                <a:gd name="connsiteY11" fmla="*/ 1307306 h 1743075"/>
                <a:gd name="connsiteX12" fmla="*/ 1414462 w 2190750"/>
                <a:gd name="connsiteY12" fmla="*/ 1357312 h 1743075"/>
                <a:gd name="connsiteX13" fmla="*/ 1714500 w 2190750"/>
                <a:gd name="connsiteY13" fmla="*/ 1376362 h 1743075"/>
                <a:gd name="connsiteX14" fmla="*/ 1781175 w 2190750"/>
                <a:gd name="connsiteY14" fmla="*/ 1381125 h 1743075"/>
                <a:gd name="connsiteX15" fmla="*/ 1819275 w 2190750"/>
                <a:gd name="connsiteY15" fmla="*/ 1376362 h 1743075"/>
                <a:gd name="connsiteX16" fmla="*/ 1862137 w 2190750"/>
                <a:gd name="connsiteY16" fmla="*/ 1364456 h 1743075"/>
                <a:gd name="connsiteX17" fmla="*/ 1897856 w 2190750"/>
                <a:gd name="connsiteY17" fmla="*/ 1345406 h 1743075"/>
                <a:gd name="connsiteX18" fmla="*/ 1933575 w 2190750"/>
                <a:gd name="connsiteY18" fmla="*/ 1316831 h 1743075"/>
                <a:gd name="connsiteX19" fmla="*/ 1962150 w 2190750"/>
                <a:gd name="connsiteY19" fmla="*/ 1262062 h 1743075"/>
                <a:gd name="connsiteX20" fmla="*/ 1974056 w 2190750"/>
                <a:gd name="connsiteY20" fmla="*/ 1216818 h 1743075"/>
                <a:gd name="connsiteX21" fmla="*/ 1969293 w 2190750"/>
                <a:gd name="connsiteY21" fmla="*/ 1145381 h 1743075"/>
                <a:gd name="connsiteX22" fmla="*/ 1921668 w 2190750"/>
                <a:gd name="connsiteY22" fmla="*/ 871537 h 1743075"/>
                <a:gd name="connsiteX23" fmla="*/ 1869281 w 2190750"/>
                <a:gd name="connsiteY23" fmla="*/ 573881 h 1743075"/>
                <a:gd name="connsiteX24" fmla="*/ 1778793 w 2190750"/>
                <a:gd name="connsiteY24" fmla="*/ 90487 h 1743075"/>
                <a:gd name="connsiteX25" fmla="*/ 1988343 w 2190750"/>
                <a:gd name="connsiteY25" fmla="*/ 0 h 1743075"/>
                <a:gd name="connsiteX26" fmla="*/ 2002631 w 2190750"/>
                <a:gd name="connsiteY26" fmla="*/ 214312 h 1743075"/>
                <a:gd name="connsiteX27" fmla="*/ 2040731 w 2190750"/>
                <a:gd name="connsiteY27" fmla="*/ 507206 h 1743075"/>
                <a:gd name="connsiteX28" fmla="*/ 2114550 w 2190750"/>
                <a:gd name="connsiteY28" fmla="*/ 981075 h 1743075"/>
                <a:gd name="connsiteX29" fmla="*/ 2152650 w 2190750"/>
                <a:gd name="connsiteY29" fmla="*/ 1183481 h 1743075"/>
                <a:gd name="connsiteX30" fmla="*/ 2169318 w 2190750"/>
                <a:gd name="connsiteY30" fmla="*/ 1214437 h 1743075"/>
                <a:gd name="connsiteX31" fmla="*/ 2178843 w 2190750"/>
                <a:gd name="connsiteY31" fmla="*/ 1238250 h 1743075"/>
                <a:gd name="connsiteX32" fmla="*/ 2190750 w 2190750"/>
                <a:gd name="connsiteY32" fmla="*/ 1300162 h 1743075"/>
                <a:gd name="connsiteX33" fmla="*/ 2188368 w 2190750"/>
                <a:gd name="connsiteY33" fmla="*/ 1362075 h 1743075"/>
                <a:gd name="connsiteX34" fmla="*/ 2176462 w 2190750"/>
                <a:gd name="connsiteY34" fmla="*/ 1407318 h 1743075"/>
                <a:gd name="connsiteX35" fmla="*/ 2147887 w 2190750"/>
                <a:gd name="connsiteY35" fmla="*/ 1462087 h 1743075"/>
                <a:gd name="connsiteX36" fmla="*/ 2074068 w 2190750"/>
                <a:gd name="connsiteY36" fmla="*/ 1564481 h 1743075"/>
                <a:gd name="connsiteX37" fmla="*/ 1978818 w 2190750"/>
                <a:gd name="connsiteY37" fmla="*/ 1683543 h 1743075"/>
                <a:gd name="connsiteX38" fmla="*/ 1914525 w 2190750"/>
                <a:gd name="connsiteY38" fmla="*/ 1743075 h 1743075"/>
                <a:gd name="connsiteX39" fmla="*/ 1878806 w 2190750"/>
                <a:gd name="connsiteY39" fmla="*/ 1740693 h 1743075"/>
                <a:gd name="connsiteX40" fmla="*/ 1835943 w 2190750"/>
                <a:gd name="connsiteY40" fmla="*/ 1728787 h 1743075"/>
                <a:gd name="connsiteX41" fmla="*/ 1804987 w 2190750"/>
                <a:gd name="connsiteY41" fmla="*/ 1714500 h 1743075"/>
                <a:gd name="connsiteX42" fmla="*/ 1771650 w 2190750"/>
                <a:gd name="connsiteY42" fmla="*/ 1690687 h 1743075"/>
                <a:gd name="connsiteX43" fmla="*/ 1728787 w 2190750"/>
                <a:gd name="connsiteY43" fmla="*/ 1654968 h 1743075"/>
                <a:gd name="connsiteX44" fmla="*/ 1712118 w 2190750"/>
                <a:gd name="connsiteY44" fmla="*/ 1645443 h 1743075"/>
                <a:gd name="connsiteX45" fmla="*/ 1423987 w 2190750"/>
                <a:gd name="connsiteY45" fmla="*/ 1614487 h 1743075"/>
                <a:gd name="connsiteX46" fmla="*/ 795337 w 2190750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69056 w 2169319"/>
                <a:gd name="connsiteY5" fmla="*/ 1521618 h 1743075"/>
                <a:gd name="connsiteX6" fmla="*/ 42862 w 2169319"/>
                <a:gd name="connsiteY6" fmla="*/ 1540668 h 1743075"/>
                <a:gd name="connsiteX7" fmla="*/ 23812 w 2169319"/>
                <a:gd name="connsiteY7" fmla="*/ 1545431 h 1743075"/>
                <a:gd name="connsiteX8" fmla="*/ 0 w 2169319"/>
                <a:gd name="connsiteY8" fmla="*/ 1540668 h 1743075"/>
                <a:gd name="connsiteX9" fmla="*/ 72540 w 2169319"/>
                <a:gd name="connsiteY9" fmla="*/ 1271163 h 1743075"/>
                <a:gd name="connsiteX10" fmla="*/ 183356 w 2169319"/>
                <a:gd name="connsiteY10" fmla="*/ 1269206 h 1743075"/>
                <a:gd name="connsiteX11" fmla="*/ 690562 w 2169319"/>
                <a:gd name="connsiteY11" fmla="*/ 1307306 h 1743075"/>
                <a:gd name="connsiteX12" fmla="*/ 1393031 w 2169319"/>
                <a:gd name="connsiteY12" fmla="*/ 1357312 h 1743075"/>
                <a:gd name="connsiteX13" fmla="*/ 1693069 w 2169319"/>
                <a:gd name="connsiteY13" fmla="*/ 1376362 h 1743075"/>
                <a:gd name="connsiteX14" fmla="*/ 1759744 w 2169319"/>
                <a:gd name="connsiteY14" fmla="*/ 1381125 h 1743075"/>
                <a:gd name="connsiteX15" fmla="*/ 1797844 w 2169319"/>
                <a:gd name="connsiteY15" fmla="*/ 1376362 h 1743075"/>
                <a:gd name="connsiteX16" fmla="*/ 1840706 w 2169319"/>
                <a:gd name="connsiteY16" fmla="*/ 1364456 h 1743075"/>
                <a:gd name="connsiteX17" fmla="*/ 1876425 w 2169319"/>
                <a:gd name="connsiteY17" fmla="*/ 1345406 h 1743075"/>
                <a:gd name="connsiteX18" fmla="*/ 1912144 w 2169319"/>
                <a:gd name="connsiteY18" fmla="*/ 1316831 h 1743075"/>
                <a:gd name="connsiteX19" fmla="*/ 1940719 w 2169319"/>
                <a:gd name="connsiteY19" fmla="*/ 1262062 h 1743075"/>
                <a:gd name="connsiteX20" fmla="*/ 1952625 w 2169319"/>
                <a:gd name="connsiteY20" fmla="*/ 1216818 h 1743075"/>
                <a:gd name="connsiteX21" fmla="*/ 1947862 w 2169319"/>
                <a:gd name="connsiteY21" fmla="*/ 1145381 h 1743075"/>
                <a:gd name="connsiteX22" fmla="*/ 1900237 w 2169319"/>
                <a:gd name="connsiteY22" fmla="*/ 871537 h 1743075"/>
                <a:gd name="connsiteX23" fmla="*/ 1847850 w 2169319"/>
                <a:gd name="connsiteY23" fmla="*/ 573881 h 1743075"/>
                <a:gd name="connsiteX24" fmla="*/ 1757362 w 2169319"/>
                <a:gd name="connsiteY24" fmla="*/ 90487 h 1743075"/>
                <a:gd name="connsiteX25" fmla="*/ 1966912 w 2169319"/>
                <a:gd name="connsiteY25" fmla="*/ 0 h 1743075"/>
                <a:gd name="connsiteX26" fmla="*/ 1981200 w 2169319"/>
                <a:gd name="connsiteY26" fmla="*/ 214312 h 1743075"/>
                <a:gd name="connsiteX27" fmla="*/ 2019300 w 2169319"/>
                <a:gd name="connsiteY27" fmla="*/ 507206 h 1743075"/>
                <a:gd name="connsiteX28" fmla="*/ 2093119 w 2169319"/>
                <a:gd name="connsiteY28" fmla="*/ 981075 h 1743075"/>
                <a:gd name="connsiteX29" fmla="*/ 2131219 w 2169319"/>
                <a:gd name="connsiteY29" fmla="*/ 1183481 h 1743075"/>
                <a:gd name="connsiteX30" fmla="*/ 2147887 w 2169319"/>
                <a:gd name="connsiteY30" fmla="*/ 1214437 h 1743075"/>
                <a:gd name="connsiteX31" fmla="*/ 2157412 w 2169319"/>
                <a:gd name="connsiteY31" fmla="*/ 1238250 h 1743075"/>
                <a:gd name="connsiteX32" fmla="*/ 2169319 w 2169319"/>
                <a:gd name="connsiteY32" fmla="*/ 1300162 h 1743075"/>
                <a:gd name="connsiteX33" fmla="*/ 2166937 w 2169319"/>
                <a:gd name="connsiteY33" fmla="*/ 1362075 h 1743075"/>
                <a:gd name="connsiteX34" fmla="*/ 2155031 w 2169319"/>
                <a:gd name="connsiteY34" fmla="*/ 1407318 h 1743075"/>
                <a:gd name="connsiteX35" fmla="*/ 2126456 w 2169319"/>
                <a:gd name="connsiteY35" fmla="*/ 1462087 h 1743075"/>
                <a:gd name="connsiteX36" fmla="*/ 2052637 w 2169319"/>
                <a:gd name="connsiteY36" fmla="*/ 1564481 h 1743075"/>
                <a:gd name="connsiteX37" fmla="*/ 1957387 w 2169319"/>
                <a:gd name="connsiteY37" fmla="*/ 1683543 h 1743075"/>
                <a:gd name="connsiteX38" fmla="*/ 1893094 w 2169319"/>
                <a:gd name="connsiteY38" fmla="*/ 1743075 h 1743075"/>
                <a:gd name="connsiteX39" fmla="*/ 1857375 w 2169319"/>
                <a:gd name="connsiteY39" fmla="*/ 1740693 h 1743075"/>
                <a:gd name="connsiteX40" fmla="*/ 1814512 w 2169319"/>
                <a:gd name="connsiteY40" fmla="*/ 1728787 h 1743075"/>
                <a:gd name="connsiteX41" fmla="*/ 1783556 w 2169319"/>
                <a:gd name="connsiteY41" fmla="*/ 1714500 h 1743075"/>
                <a:gd name="connsiteX42" fmla="*/ 1750219 w 2169319"/>
                <a:gd name="connsiteY42" fmla="*/ 1690687 h 1743075"/>
                <a:gd name="connsiteX43" fmla="*/ 1707356 w 2169319"/>
                <a:gd name="connsiteY43" fmla="*/ 1654968 h 1743075"/>
                <a:gd name="connsiteX44" fmla="*/ 1690687 w 2169319"/>
                <a:gd name="connsiteY44" fmla="*/ 1645443 h 1743075"/>
                <a:gd name="connsiteX45" fmla="*/ 1402556 w 2169319"/>
                <a:gd name="connsiteY45" fmla="*/ 1614487 h 1743075"/>
                <a:gd name="connsiteX46" fmla="*/ 773906 w 2169319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42862 w 2169319"/>
                <a:gd name="connsiteY5" fmla="*/ 1540668 h 1743075"/>
                <a:gd name="connsiteX6" fmla="*/ 23812 w 2169319"/>
                <a:gd name="connsiteY6" fmla="*/ 1545431 h 1743075"/>
                <a:gd name="connsiteX7" fmla="*/ 0 w 2169319"/>
                <a:gd name="connsiteY7" fmla="*/ 1540668 h 1743075"/>
                <a:gd name="connsiteX8" fmla="*/ 72540 w 2169319"/>
                <a:gd name="connsiteY8" fmla="*/ 1271163 h 1743075"/>
                <a:gd name="connsiteX9" fmla="*/ 183356 w 2169319"/>
                <a:gd name="connsiteY9" fmla="*/ 1269206 h 1743075"/>
                <a:gd name="connsiteX10" fmla="*/ 690562 w 2169319"/>
                <a:gd name="connsiteY10" fmla="*/ 1307306 h 1743075"/>
                <a:gd name="connsiteX11" fmla="*/ 1393031 w 2169319"/>
                <a:gd name="connsiteY11" fmla="*/ 1357312 h 1743075"/>
                <a:gd name="connsiteX12" fmla="*/ 1693069 w 2169319"/>
                <a:gd name="connsiteY12" fmla="*/ 1376362 h 1743075"/>
                <a:gd name="connsiteX13" fmla="*/ 1759744 w 2169319"/>
                <a:gd name="connsiteY13" fmla="*/ 1381125 h 1743075"/>
                <a:gd name="connsiteX14" fmla="*/ 1797844 w 2169319"/>
                <a:gd name="connsiteY14" fmla="*/ 1376362 h 1743075"/>
                <a:gd name="connsiteX15" fmla="*/ 1840706 w 2169319"/>
                <a:gd name="connsiteY15" fmla="*/ 1364456 h 1743075"/>
                <a:gd name="connsiteX16" fmla="*/ 1876425 w 2169319"/>
                <a:gd name="connsiteY16" fmla="*/ 1345406 h 1743075"/>
                <a:gd name="connsiteX17" fmla="*/ 1912144 w 2169319"/>
                <a:gd name="connsiteY17" fmla="*/ 1316831 h 1743075"/>
                <a:gd name="connsiteX18" fmla="*/ 1940719 w 2169319"/>
                <a:gd name="connsiteY18" fmla="*/ 1262062 h 1743075"/>
                <a:gd name="connsiteX19" fmla="*/ 1952625 w 2169319"/>
                <a:gd name="connsiteY19" fmla="*/ 1216818 h 1743075"/>
                <a:gd name="connsiteX20" fmla="*/ 1947862 w 2169319"/>
                <a:gd name="connsiteY20" fmla="*/ 1145381 h 1743075"/>
                <a:gd name="connsiteX21" fmla="*/ 1900237 w 2169319"/>
                <a:gd name="connsiteY21" fmla="*/ 871537 h 1743075"/>
                <a:gd name="connsiteX22" fmla="*/ 1847850 w 2169319"/>
                <a:gd name="connsiteY22" fmla="*/ 573881 h 1743075"/>
                <a:gd name="connsiteX23" fmla="*/ 1757362 w 2169319"/>
                <a:gd name="connsiteY23" fmla="*/ 90487 h 1743075"/>
                <a:gd name="connsiteX24" fmla="*/ 1966912 w 2169319"/>
                <a:gd name="connsiteY24" fmla="*/ 0 h 1743075"/>
                <a:gd name="connsiteX25" fmla="*/ 1981200 w 2169319"/>
                <a:gd name="connsiteY25" fmla="*/ 214312 h 1743075"/>
                <a:gd name="connsiteX26" fmla="*/ 2019300 w 2169319"/>
                <a:gd name="connsiteY26" fmla="*/ 507206 h 1743075"/>
                <a:gd name="connsiteX27" fmla="*/ 2093119 w 2169319"/>
                <a:gd name="connsiteY27" fmla="*/ 981075 h 1743075"/>
                <a:gd name="connsiteX28" fmla="*/ 2131219 w 2169319"/>
                <a:gd name="connsiteY28" fmla="*/ 1183481 h 1743075"/>
                <a:gd name="connsiteX29" fmla="*/ 2147887 w 2169319"/>
                <a:gd name="connsiteY29" fmla="*/ 1214437 h 1743075"/>
                <a:gd name="connsiteX30" fmla="*/ 2157412 w 2169319"/>
                <a:gd name="connsiteY30" fmla="*/ 1238250 h 1743075"/>
                <a:gd name="connsiteX31" fmla="*/ 2169319 w 2169319"/>
                <a:gd name="connsiteY31" fmla="*/ 1300162 h 1743075"/>
                <a:gd name="connsiteX32" fmla="*/ 2166937 w 2169319"/>
                <a:gd name="connsiteY32" fmla="*/ 1362075 h 1743075"/>
                <a:gd name="connsiteX33" fmla="*/ 2155031 w 2169319"/>
                <a:gd name="connsiteY33" fmla="*/ 1407318 h 1743075"/>
                <a:gd name="connsiteX34" fmla="*/ 2126456 w 2169319"/>
                <a:gd name="connsiteY34" fmla="*/ 1462087 h 1743075"/>
                <a:gd name="connsiteX35" fmla="*/ 2052637 w 2169319"/>
                <a:gd name="connsiteY35" fmla="*/ 1564481 h 1743075"/>
                <a:gd name="connsiteX36" fmla="*/ 1957387 w 2169319"/>
                <a:gd name="connsiteY36" fmla="*/ 1683543 h 1743075"/>
                <a:gd name="connsiteX37" fmla="*/ 1893094 w 2169319"/>
                <a:gd name="connsiteY37" fmla="*/ 1743075 h 1743075"/>
                <a:gd name="connsiteX38" fmla="*/ 1857375 w 2169319"/>
                <a:gd name="connsiteY38" fmla="*/ 1740693 h 1743075"/>
                <a:gd name="connsiteX39" fmla="*/ 1814512 w 2169319"/>
                <a:gd name="connsiteY39" fmla="*/ 1728787 h 1743075"/>
                <a:gd name="connsiteX40" fmla="*/ 1783556 w 2169319"/>
                <a:gd name="connsiteY40" fmla="*/ 1714500 h 1743075"/>
                <a:gd name="connsiteX41" fmla="*/ 1750219 w 2169319"/>
                <a:gd name="connsiteY41" fmla="*/ 1690687 h 1743075"/>
                <a:gd name="connsiteX42" fmla="*/ 1707356 w 2169319"/>
                <a:gd name="connsiteY42" fmla="*/ 1654968 h 1743075"/>
                <a:gd name="connsiteX43" fmla="*/ 1690687 w 2169319"/>
                <a:gd name="connsiteY43" fmla="*/ 1645443 h 1743075"/>
                <a:gd name="connsiteX44" fmla="*/ 1402556 w 2169319"/>
                <a:gd name="connsiteY44" fmla="*/ 1614487 h 1743075"/>
                <a:gd name="connsiteX45" fmla="*/ 773906 w 2169319"/>
                <a:gd name="connsiteY45" fmla="*/ 1545431 h 1743075"/>
                <a:gd name="connsiteX0" fmla="*/ 750094 w 2145507"/>
                <a:gd name="connsiteY0" fmla="*/ 1545431 h 1743075"/>
                <a:gd name="connsiteX1" fmla="*/ 309563 w 2145507"/>
                <a:gd name="connsiteY1" fmla="*/ 1500187 h 1743075"/>
                <a:gd name="connsiteX2" fmla="*/ 188119 w 2145507"/>
                <a:gd name="connsiteY2" fmla="*/ 1485900 h 1743075"/>
                <a:gd name="connsiteX3" fmla="*/ 133350 w 2145507"/>
                <a:gd name="connsiteY3" fmla="*/ 1490662 h 1743075"/>
                <a:gd name="connsiteX4" fmla="*/ 88107 w 2145507"/>
                <a:gd name="connsiteY4" fmla="*/ 1502568 h 1743075"/>
                <a:gd name="connsiteX5" fmla="*/ 19050 w 2145507"/>
                <a:gd name="connsiteY5" fmla="*/ 1540668 h 1743075"/>
                <a:gd name="connsiteX6" fmla="*/ 0 w 2145507"/>
                <a:gd name="connsiteY6" fmla="*/ 1545431 h 1743075"/>
                <a:gd name="connsiteX7" fmla="*/ 48728 w 2145507"/>
                <a:gd name="connsiteY7" fmla="*/ 1271163 h 1743075"/>
                <a:gd name="connsiteX8" fmla="*/ 159544 w 2145507"/>
                <a:gd name="connsiteY8" fmla="*/ 1269206 h 1743075"/>
                <a:gd name="connsiteX9" fmla="*/ 666750 w 2145507"/>
                <a:gd name="connsiteY9" fmla="*/ 1307306 h 1743075"/>
                <a:gd name="connsiteX10" fmla="*/ 1369219 w 2145507"/>
                <a:gd name="connsiteY10" fmla="*/ 1357312 h 1743075"/>
                <a:gd name="connsiteX11" fmla="*/ 1669257 w 2145507"/>
                <a:gd name="connsiteY11" fmla="*/ 1376362 h 1743075"/>
                <a:gd name="connsiteX12" fmla="*/ 1735932 w 2145507"/>
                <a:gd name="connsiteY12" fmla="*/ 1381125 h 1743075"/>
                <a:gd name="connsiteX13" fmla="*/ 1774032 w 2145507"/>
                <a:gd name="connsiteY13" fmla="*/ 1376362 h 1743075"/>
                <a:gd name="connsiteX14" fmla="*/ 1816894 w 2145507"/>
                <a:gd name="connsiteY14" fmla="*/ 1364456 h 1743075"/>
                <a:gd name="connsiteX15" fmla="*/ 1852613 w 2145507"/>
                <a:gd name="connsiteY15" fmla="*/ 1345406 h 1743075"/>
                <a:gd name="connsiteX16" fmla="*/ 1888332 w 2145507"/>
                <a:gd name="connsiteY16" fmla="*/ 1316831 h 1743075"/>
                <a:gd name="connsiteX17" fmla="*/ 1916907 w 2145507"/>
                <a:gd name="connsiteY17" fmla="*/ 1262062 h 1743075"/>
                <a:gd name="connsiteX18" fmla="*/ 1928813 w 2145507"/>
                <a:gd name="connsiteY18" fmla="*/ 1216818 h 1743075"/>
                <a:gd name="connsiteX19" fmla="*/ 1924050 w 2145507"/>
                <a:gd name="connsiteY19" fmla="*/ 1145381 h 1743075"/>
                <a:gd name="connsiteX20" fmla="*/ 1876425 w 2145507"/>
                <a:gd name="connsiteY20" fmla="*/ 871537 h 1743075"/>
                <a:gd name="connsiteX21" fmla="*/ 1824038 w 2145507"/>
                <a:gd name="connsiteY21" fmla="*/ 573881 h 1743075"/>
                <a:gd name="connsiteX22" fmla="*/ 1733550 w 2145507"/>
                <a:gd name="connsiteY22" fmla="*/ 90487 h 1743075"/>
                <a:gd name="connsiteX23" fmla="*/ 1943100 w 2145507"/>
                <a:gd name="connsiteY23" fmla="*/ 0 h 1743075"/>
                <a:gd name="connsiteX24" fmla="*/ 1957388 w 2145507"/>
                <a:gd name="connsiteY24" fmla="*/ 214312 h 1743075"/>
                <a:gd name="connsiteX25" fmla="*/ 1995488 w 2145507"/>
                <a:gd name="connsiteY25" fmla="*/ 507206 h 1743075"/>
                <a:gd name="connsiteX26" fmla="*/ 2069307 w 2145507"/>
                <a:gd name="connsiteY26" fmla="*/ 981075 h 1743075"/>
                <a:gd name="connsiteX27" fmla="*/ 2107407 w 2145507"/>
                <a:gd name="connsiteY27" fmla="*/ 1183481 h 1743075"/>
                <a:gd name="connsiteX28" fmla="*/ 2124075 w 2145507"/>
                <a:gd name="connsiteY28" fmla="*/ 1214437 h 1743075"/>
                <a:gd name="connsiteX29" fmla="*/ 2133600 w 2145507"/>
                <a:gd name="connsiteY29" fmla="*/ 1238250 h 1743075"/>
                <a:gd name="connsiteX30" fmla="*/ 2145507 w 2145507"/>
                <a:gd name="connsiteY30" fmla="*/ 1300162 h 1743075"/>
                <a:gd name="connsiteX31" fmla="*/ 2143125 w 2145507"/>
                <a:gd name="connsiteY31" fmla="*/ 1362075 h 1743075"/>
                <a:gd name="connsiteX32" fmla="*/ 2131219 w 2145507"/>
                <a:gd name="connsiteY32" fmla="*/ 1407318 h 1743075"/>
                <a:gd name="connsiteX33" fmla="*/ 2102644 w 2145507"/>
                <a:gd name="connsiteY33" fmla="*/ 1462087 h 1743075"/>
                <a:gd name="connsiteX34" fmla="*/ 2028825 w 2145507"/>
                <a:gd name="connsiteY34" fmla="*/ 1564481 h 1743075"/>
                <a:gd name="connsiteX35" fmla="*/ 1933575 w 2145507"/>
                <a:gd name="connsiteY35" fmla="*/ 1683543 h 1743075"/>
                <a:gd name="connsiteX36" fmla="*/ 1869282 w 2145507"/>
                <a:gd name="connsiteY36" fmla="*/ 1743075 h 1743075"/>
                <a:gd name="connsiteX37" fmla="*/ 1833563 w 2145507"/>
                <a:gd name="connsiteY37" fmla="*/ 1740693 h 1743075"/>
                <a:gd name="connsiteX38" fmla="*/ 1790700 w 2145507"/>
                <a:gd name="connsiteY38" fmla="*/ 1728787 h 1743075"/>
                <a:gd name="connsiteX39" fmla="*/ 1759744 w 2145507"/>
                <a:gd name="connsiteY39" fmla="*/ 1714500 h 1743075"/>
                <a:gd name="connsiteX40" fmla="*/ 1726407 w 2145507"/>
                <a:gd name="connsiteY40" fmla="*/ 1690687 h 1743075"/>
                <a:gd name="connsiteX41" fmla="*/ 1683544 w 2145507"/>
                <a:gd name="connsiteY41" fmla="*/ 1654968 h 1743075"/>
                <a:gd name="connsiteX42" fmla="*/ 1666875 w 2145507"/>
                <a:gd name="connsiteY42" fmla="*/ 1645443 h 1743075"/>
                <a:gd name="connsiteX43" fmla="*/ 1378744 w 2145507"/>
                <a:gd name="connsiteY43" fmla="*/ 1614487 h 1743075"/>
                <a:gd name="connsiteX44" fmla="*/ 750094 w 2145507"/>
                <a:gd name="connsiteY44" fmla="*/ 1545431 h 1743075"/>
                <a:gd name="connsiteX0" fmla="*/ 731044 w 2126457"/>
                <a:gd name="connsiteY0" fmla="*/ 1545431 h 1743075"/>
                <a:gd name="connsiteX1" fmla="*/ 290513 w 2126457"/>
                <a:gd name="connsiteY1" fmla="*/ 1500187 h 1743075"/>
                <a:gd name="connsiteX2" fmla="*/ 169069 w 2126457"/>
                <a:gd name="connsiteY2" fmla="*/ 1485900 h 1743075"/>
                <a:gd name="connsiteX3" fmla="*/ 114300 w 2126457"/>
                <a:gd name="connsiteY3" fmla="*/ 1490662 h 1743075"/>
                <a:gd name="connsiteX4" fmla="*/ 69057 w 2126457"/>
                <a:gd name="connsiteY4" fmla="*/ 1502568 h 1743075"/>
                <a:gd name="connsiteX5" fmla="*/ 0 w 2126457"/>
                <a:gd name="connsiteY5" fmla="*/ 1540668 h 1743075"/>
                <a:gd name="connsiteX6" fmla="*/ 29678 w 2126457"/>
                <a:gd name="connsiteY6" fmla="*/ 1271163 h 1743075"/>
                <a:gd name="connsiteX7" fmla="*/ 140494 w 2126457"/>
                <a:gd name="connsiteY7" fmla="*/ 1269206 h 1743075"/>
                <a:gd name="connsiteX8" fmla="*/ 647700 w 2126457"/>
                <a:gd name="connsiteY8" fmla="*/ 1307306 h 1743075"/>
                <a:gd name="connsiteX9" fmla="*/ 1350169 w 2126457"/>
                <a:gd name="connsiteY9" fmla="*/ 1357312 h 1743075"/>
                <a:gd name="connsiteX10" fmla="*/ 1650207 w 2126457"/>
                <a:gd name="connsiteY10" fmla="*/ 1376362 h 1743075"/>
                <a:gd name="connsiteX11" fmla="*/ 1716882 w 2126457"/>
                <a:gd name="connsiteY11" fmla="*/ 1381125 h 1743075"/>
                <a:gd name="connsiteX12" fmla="*/ 1754982 w 2126457"/>
                <a:gd name="connsiteY12" fmla="*/ 1376362 h 1743075"/>
                <a:gd name="connsiteX13" fmla="*/ 1797844 w 2126457"/>
                <a:gd name="connsiteY13" fmla="*/ 1364456 h 1743075"/>
                <a:gd name="connsiteX14" fmla="*/ 1833563 w 2126457"/>
                <a:gd name="connsiteY14" fmla="*/ 1345406 h 1743075"/>
                <a:gd name="connsiteX15" fmla="*/ 1869282 w 2126457"/>
                <a:gd name="connsiteY15" fmla="*/ 1316831 h 1743075"/>
                <a:gd name="connsiteX16" fmla="*/ 1897857 w 2126457"/>
                <a:gd name="connsiteY16" fmla="*/ 1262062 h 1743075"/>
                <a:gd name="connsiteX17" fmla="*/ 1909763 w 2126457"/>
                <a:gd name="connsiteY17" fmla="*/ 1216818 h 1743075"/>
                <a:gd name="connsiteX18" fmla="*/ 1905000 w 2126457"/>
                <a:gd name="connsiteY18" fmla="*/ 1145381 h 1743075"/>
                <a:gd name="connsiteX19" fmla="*/ 1857375 w 2126457"/>
                <a:gd name="connsiteY19" fmla="*/ 871537 h 1743075"/>
                <a:gd name="connsiteX20" fmla="*/ 1804988 w 2126457"/>
                <a:gd name="connsiteY20" fmla="*/ 573881 h 1743075"/>
                <a:gd name="connsiteX21" fmla="*/ 1714500 w 2126457"/>
                <a:gd name="connsiteY21" fmla="*/ 90487 h 1743075"/>
                <a:gd name="connsiteX22" fmla="*/ 1924050 w 2126457"/>
                <a:gd name="connsiteY22" fmla="*/ 0 h 1743075"/>
                <a:gd name="connsiteX23" fmla="*/ 1938338 w 2126457"/>
                <a:gd name="connsiteY23" fmla="*/ 214312 h 1743075"/>
                <a:gd name="connsiteX24" fmla="*/ 1976438 w 2126457"/>
                <a:gd name="connsiteY24" fmla="*/ 507206 h 1743075"/>
                <a:gd name="connsiteX25" fmla="*/ 2050257 w 2126457"/>
                <a:gd name="connsiteY25" fmla="*/ 981075 h 1743075"/>
                <a:gd name="connsiteX26" fmla="*/ 2088357 w 2126457"/>
                <a:gd name="connsiteY26" fmla="*/ 1183481 h 1743075"/>
                <a:gd name="connsiteX27" fmla="*/ 2105025 w 2126457"/>
                <a:gd name="connsiteY27" fmla="*/ 1214437 h 1743075"/>
                <a:gd name="connsiteX28" fmla="*/ 2114550 w 2126457"/>
                <a:gd name="connsiteY28" fmla="*/ 1238250 h 1743075"/>
                <a:gd name="connsiteX29" fmla="*/ 2126457 w 2126457"/>
                <a:gd name="connsiteY29" fmla="*/ 1300162 h 1743075"/>
                <a:gd name="connsiteX30" fmla="*/ 2124075 w 2126457"/>
                <a:gd name="connsiteY30" fmla="*/ 1362075 h 1743075"/>
                <a:gd name="connsiteX31" fmla="*/ 2112169 w 2126457"/>
                <a:gd name="connsiteY31" fmla="*/ 1407318 h 1743075"/>
                <a:gd name="connsiteX32" fmla="*/ 2083594 w 2126457"/>
                <a:gd name="connsiteY32" fmla="*/ 1462087 h 1743075"/>
                <a:gd name="connsiteX33" fmla="*/ 2009775 w 2126457"/>
                <a:gd name="connsiteY33" fmla="*/ 1564481 h 1743075"/>
                <a:gd name="connsiteX34" fmla="*/ 1914525 w 2126457"/>
                <a:gd name="connsiteY34" fmla="*/ 1683543 h 1743075"/>
                <a:gd name="connsiteX35" fmla="*/ 1850232 w 2126457"/>
                <a:gd name="connsiteY35" fmla="*/ 1743075 h 1743075"/>
                <a:gd name="connsiteX36" fmla="*/ 1814513 w 2126457"/>
                <a:gd name="connsiteY36" fmla="*/ 1740693 h 1743075"/>
                <a:gd name="connsiteX37" fmla="*/ 1771650 w 2126457"/>
                <a:gd name="connsiteY37" fmla="*/ 1728787 h 1743075"/>
                <a:gd name="connsiteX38" fmla="*/ 1740694 w 2126457"/>
                <a:gd name="connsiteY38" fmla="*/ 1714500 h 1743075"/>
                <a:gd name="connsiteX39" fmla="*/ 1707357 w 2126457"/>
                <a:gd name="connsiteY39" fmla="*/ 1690687 h 1743075"/>
                <a:gd name="connsiteX40" fmla="*/ 1664494 w 2126457"/>
                <a:gd name="connsiteY40" fmla="*/ 1654968 h 1743075"/>
                <a:gd name="connsiteX41" fmla="*/ 1647825 w 2126457"/>
                <a:gd name="connsiteY41" fmla="*/ 1645443 h 1743075"/>
                <a:gd name="connsiteX42" fmla="*/ 1359694 w 2126457"/>
                <a:gd name="connsiteY42" fmla="*/ 1614487 h 1743075"/>
                <a:gd name="connsiteX43" fmla="*/ 731044 w 2126457"/>
                <a:gd name="connsiteY43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110816 w 2096779"/>
                <a:gd name="connsiteY6" fmla="*/ 1269206 h 1743075"/>
                <a:gd name="connsiteX7" fmla="*/ 618022 w 2096779"/>
                <a:gd name="connsiteY7" fmla="*/ 1307306 h 1743075"/>
                <a:gd name="connsiteX8" fmla="*/ 1320491 w 2096779"/>
                <a:gd name="connsiteY8" fmla="*/ 1357312 h 1743075"/>
                <a:gd name="connsiteX9" fmla="*/ 1620529 w 2096779"/>
                <a:gd name="connsiteY9" fmla="*/ 1376362 h 1743075"/>
                <a:gd name="connsiteX10" fmla="*/ 1687204 w 2096779"/>
                <a:gd name="connsiteY10" fmla="*/ 1381125 h 1743075"/>
                <a:gd name="connsiteX11" fmla="*/ 1725304 w 2096779"/>
                <a:gd name="connsiteY11" fmla="*/ 1376362 h 1743075"/>
                <a:gd name="connsiteX12" fmla="*/ 1768166 w 2096779"/>
                <a:gd name="connsiteY12" fmla="*/ 1364456 h 1743075"/>
                <a:gd name="connsiteX13" fmla="*/ 1803885 w 2096779"/>
                <a:gd name="connsiteY13" fmla="*/ 1345406 h 1743075"/>
                <a:gd name="connsiteX14" fmla="*/ 1839604 w 2096779"/>
                <a:gd name="connsiteY14" fmla="*/ 1316831 h 1743075"/>
                <a:gd name="connsiteX15" fmla="*/ 1868179 w 2096779"/>
                <a:gd name="connsiteY15" fmla="*/ 1262062 h 1743075"/>
                <a:gd name="connsiteX16" fmla="*/ 1880085 w 2096779"/>
                <a:gd name="connsiteY16" fmla="*/ 1216818 h 1743075"/>
                <a:gd name="connsiteX17" fmla="*/ 1875322 w 2096779"/>
                <a:gd name="connsiteY17" fmla="*/ 1145381 h 1743075"/>
                <a:gd name="connsiteX18" fmla="*/ 1827697 w 2096779"/>
                <a:gd name="connsiteY18" fmla="*/ 871537 h 1743075"/>
                <a:gd name="connsiteX19" fmla="*/ 1775310 w 2096779"/>
                <a:gd name="connsiteY19" fmla="*/ 573881 h 1743075"/>
                <a:gd name="connsiteX20" fmla="*/ 1684822 w 2096779"/>
                <a:gd name="connsiteY20" fmla="*/ 90487 h 1743075"/>
                <a:gd name="connsiteX21" fmla="*/ 1894372 w 2096779"/>
                <a:gd name="connsiteY21" fmla="*/ 0 h 1743075"/>
                <a:gd name="connsiteX22" fmla="*/ 1908660 w 2096779"/>
                <a:gd name="connsiteY22" fmla="*/ 214312 h 1743075"/>
                <a:gd name="connsiteX23" fmla="*/ 1946760 w 2096779"/>
                <a:gd name="connsiteY23" fmla="*/ 507206 h 1743075"/>
                <a:gd name="connsiteX24" fmla="*/ 2020579 w 2096779"/>
                <a:gd name="connsiteY24" fmla="*/ 981075 h 1743075"/>
                <a:gd name="connsiteX25" fmla="*/ 2058679 w 2096779"/>
                <a:gd name="connsiteY25" fmla="*/ 1183481 h 1743075"/>
                <a:gd name="connsiteX26" fmla="*/ 2075347 w 2096779"/>
                <a:gd name="connsiteY26" fmla="*/ 1214437 h 1743075"/>
                <a:gd name="connsiteX27" fmla="*/ 2084872 w 2096779"/>
                <a:gd name="connsiteY27" fmla="*/ 1238250 h 1743075"/>
                <a:gd name="connsiteX28" fmla="*/ 2096779 w 2096779"/>
                <a:gd name="connsiteY28" fmla="*/ 1300162 h 1743075"/>
                <a:gd name="connsiteX29" fmla="*/ 2094397 w 2096779"/>
                <a:gd name="connsiteY29" fmla="*/ 1362075 h 1743075"/>
                <a:gd name="connsiteX30" fmla="*/ 2082491 w 2096779"/>
                <a:gd name="connsiteY30" fmla="*/ 1407318 h 1743075"/>
                <a:gd name="connsiteX31" fmla="*/ 2053916 w 2096779"/>
                <a:gd name="connsiteY31" fmla="*/ 1462087 h 1743075"/>
                <a:gd name="connsiteX32" fmla="*/ 1980097 w 2096779"/>
                <a:gd name="connsiteY32" fmla="*/ 1564481 h 1743075"/>
                <a:gd name="connsiteX33" fmla="*/ 1884847 w 2096779"/>
                <a:gd name="connsiteY33" fmla="*/ 1683543 h 1743075"/>
                <a:gd name="connsiteX34" fmla="*/ 1820554 w 2096779"/>
                <a:gd name="connsiteY34" fmla="*/ 1743075 h 1743075"/>
                <a:gd name="connsiteX35" fmla="*/ 1784835 w 2096779"/>
                <a:gd name="connsiteY35" fmla="*/ 1740693 h 1743075"/>
                <a:gd name="connsiteX36" fmla="*/ 1741972 w 2096779"/>
                <a:gd name="connsiteY36" fmla="*/ 1728787 h 1743075"/>
                <a:gd name="connsiteX37" fmla="*/ 1711016 w 2096779"/>
                <a:gd name="connsiteY37" fmla="*/ 1714500 h 1743075"/>
                <a:gd name="connsiteX38" fmla="*/ 1677679 w 2096779"/>
                <a:gd name="connsiteY38" fmla="*/ 1690687 h 1743075"/>
                <a:gd name="connsiteX39" fmla="*/ 1634816 w 2096779"/>
                <a:gd name="connsiteY39" fmla="*/ 1654968 h 1743075"/>
                <a:gd name="connsiteX40" fmla="*/ 1618147 w 2096779"/>
                <a:gd name="connsiteY40" fmla="*/ 1645443 h 1743075"/>
                <a:gd name="connsiteX41" fmla="*/ 1330016 w 2096779"/>
                <a:gd name="connsiteY41" fmla="*/ 1614487 h 1743075"/>
                <a:gd name="connsiteX42" fmla="*/ 701366 w 2096779"/>
                <a:gd name="connsiteY42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53766 w 2096779"/>
                <a:gd name="connsiteY6" fmla="*/ 1261467 h 1743075"/>
                <a:gd name="connsiteX7" fmla="*/ 110816 w 2096779"/>
                <a:gd name="connsiteY7" fmla="*/ 1269206 h 1743075"/>
                <a:gd name="connsiteX8" fmla="*/ 618022 w 2096779"/>
                <a:gd name="connsiteY8" fmla="*/ 1307306 h 1743075"/>
                <a:gd name="connsiteX9" fmla="*/ 1320491 w 2096779"/>
                <a:gd name="connsiteY9" fmla="*/ 1357312 h 1743075"/>
                <a:gd name="connsiteX10" fmla="*/ 1620529 w 2096779"/>
                <a:gd name="connsiteY10" fmla="*/ 1376362 h 1743075"/>
                <a:gd name="connsiteX11" fmla="*/ 1687204 w 2096779"/>
                <a:gd name="connsiteY11" fmla="*/ 1381125 h 1743075"/>
                <a:gd name="connsiteX12" fmla="*/ 1725304 w 2096779"/>
                <a:gd name="connsiteY12" fmla="*/ 1376362 h 1743075"/>
                <a:gd name="connsiteX13" fmla="*/ 1768166 w 2096779"/>
                <a:gd name="connsiteY13" fmla="*/ 1364456 h 1743075"/>
                <a:gd name="connsiteX14" fmla="*/ 1803885 w 2096779"/>
                <a:gd name="connsiteY14" fmla="*/ 1345406 h 1743075"/>
                <a:gd name="connsiteX15" fmla="*/ 1839604 w 2096779"/>
                <a:gd name="connsiteY15" fmla="*/ 1316831 h 1743075"/>
                <a:gd name="connsiteX16" fmla="*/ 1868179 w 2096779"/>
                <a:gd name="connsiteY16" fmla="*/ 1262062 h 1743075"/>
                <a:gd name="connsiteX17" fmla="*/ 1880085 w 2096779"/>
                <a:gd name="connsiteY17" fmla="*/ 1216818 h 1743075"/>
                <a:gd name="connsiteX18" fmla="*/ 1875322 w 2096779"/>
                <a:gd name="connsiteY18" fmla="*/ 1145381 h 1743075"/>
                <a:gd name="connsiteX19" fmla="*/ 1827697 w 2096779"/>
                <a:gd name="connsiteY19" fmla="*/ 871537 h 1743075"/>
                <a:gd name="connsiteX20" fmla="*/ 1775310 w 2096779"/>
                <a:gd name="connsiteY20" fmla="*/ 573881 h 1743075"/>
                <a:gd name="connsiteX21" fmla="*/ 1684822 w 2096779"/>
                <a:gd name="connsiteY21" fmla="*/ 90487 h 1743075"/>
                <a:gd name="connsiteX22" fmla="*/ 1894372 w 2096779"/>
                <a:gd name="connsiteY22" fmla="*/ 0 h 1743075"/>
                <a:gd name="connsiteX23" fmla="*/ 1908660 w 2096779"/>
                <a:gd name="connsiteY23" fmla="*/ 214312 h 1743075"/>
                <a:gd name="connsiteX24" fmla="*/ 1946760 w 2096779"/>
                <a:gd name="connsiteY24" fmla="*/ 507206 h 1743075"/>
                <a:gd name="connsiteX25" fmla="*/ 2020579 w 2096779"/>
                <a:gd name="connsiteY25" fmla="*/ 981075 h 1743075"/>
                <a:gd name="connsiteX26" fmla="*/ 2058679 w 2096779"/>
                <a:gd name="connsiteY26" fmla="*/ 1183481 h 1743075"/>
                <a:gd name="connsiteX27" fmla="*/ 2075347 w 2096779"/>
                <a:gd name="connsiteY27" fmla="*/ 1214437 h 1743075"/>
                <a:gd name="connsiteX28" fmla="*/ 2084872 w 2096779"/>
                <a:gd name="connsiteY28" fmla="*/ 1238250 h 1743075"/>
                <a:gd name="connsiteX29" fmla="*/ 2096779 w 2096779"/>
                <a:gd name="connsiteY29" fmla="*/ 1300162 h 1743075"/>
                <a:gd name="connsiteX30" fmla="*/ 2094397 w 2096779"/>
                <a:gd name="connsiteY30" fmla="*/ 1362075 h 1743075"/>
                <a:gd name="connsiteX31" fmla="*/ 2082491 w 2096779"/>
                <a:gd name="connsiteY31" fmla="*/ 1407318 h 1743075"/>
                <a:gd name="connsiteX32" fmla="*/ 2053916 w 2096779"/>
                <a:gd name="connsiteY32" fmla="*/ 1462087 h 1743075"/>
                <a:gd name="connsiteX33" fmla="*/ 1980097 w 2096779"/>
                <a:gd name="connsiteY33" fmla="*/ 1564481 h 1743075"/>
                <a:gd name="connsiteX34" fmla="*/ 1884847 w 2096779"/>
                <a:gd name="connsiteY34" fmla="*/ 1683543 h 1743075"/>
                <a:gd name="connsiteX35" fmla="*/ 1820554 w 2096779"/>
                <a:gd name="connsiteY35" fmla="*/ 1743075 h 1743075"/>
                <a:gd name="connsiteX36" fmla="*/ 1784835 w 2096779"/>
                <a:gd name="connsiteY36" fmla="*/ 1740693 h 1743075"/>
                <a:gd name="connsiteX37" fmla="*/ 1741972 w 2096779"/>
                <a:gd name="connsiteY37" fmla="*/ 1728787 h 1743075"/>
                <a:gd name="connsiteX38" fmla="*/ 1711016 w 2096779"/>
                <a:gd name="connsiteY38" fmla="*/ 1714500 h 1743075"/>
                <a:gd name="connsiteX39" fmla="*/ 1677679 w 2096779"/>
                <a:gd name="connsiteY39" fmla="*/ 1690687 h 1743075"/>
                <a:gd name="connsiteX40" fmla="*/ 1634816 w 2096779"/>
                <a:gd name="connsiteY40" fmla="*/ 1654968 h 1743075"/>
                <a:gd name="connsiteX41" fmla="*/ 1618147 w 2096779"/>
                <a:gd name="connsiteY41" fmla="*/ 1645443 h 1743075"/>
                <a:gd name="connsiteX42" fmla="*/ 1330016 w 2096779"/>
                <a:gd name="connsiteY42" fmla="*/ 1614487 h 1743075"/>
                <a:gd name="connsiteX43" fmla="*/ 701366 w 2096779"/>
                <a:gd name="connsiteY43" fmla="*/ 1545431 h 1743075"/>
                <a:gd name="connsiteX0" fmla="*/ 661987 w 2057400"/>
                <a:gd name="connsiteY0" fmla="*/ 1545431 h 1743075"/>
                <a:gd name="connsiteX1" fmla="*/ 221456 w 2057400"/>
                <a:gd name="connsiteY1" fmla="*/ 1500187 h 1743075"/>
                <a:gd name="connsiteX2" fmla="*/ 100012 w 2057400"/>
                <a:gd name="connsiteY2" fmla="*/ 1485900 h 1743075"/>
                <a:gd name="connsiteX3" fmla="*/ 45243 w 2057400"/>
                <a:gd name="connsiteY3" fmla="*/ 1490662 h 1743075"/>
                <a:gd name="connsiteX4" fmla="*/ 0 w 2057400"/>
                <a:gd name="connsiteY4" fmla="*/ 1502568 h 1743075"/>
                <a:gd name="connsiteX5" fmla="*/ 14387 w 2057400"/>
                <a:gd name="connsiteY5" fmla="*/ 1261467 h 1743075"/>
                <a:gd name="connsiteX6" fmla="*/ 71437 w 2057400"/>
                <a:gd name="connsiteY6" fmla="*/ 1269206 h 1743075"/>
                <a:gd name="connsiteX7" fmla="*/ 578643 w 2057400"/>
                <a:gd name="connsiteY7" fmla="*/ 1307306 h 1743075"/>
                <a:gd name="connsiteX8" fmla="*/ 1281112 w 2057400"/>
                <a:gd name="connsiteY8" fmla="*/ 1357312 h 1743075"/>
                <a:gd name="connsiteX9" fmla="*/ 1581150 w 2057400"/>
                <a:gd name="connsiteY9" fmla="*/ 1376362 h 1743075"/>
                <a:gd name="connsiteX10" fmla="*/ 1647825 w 2057400"/>
                <a:gd name="connsiteY10" fmla="*/ 1381125 h 1743075"/>
                <a:gd name="connsiteX11" fmla="*/ 1685925 w 2057400"/>
                <a:gd name="connsiteY11" fmla="*/ 1376362 h 1743075"/>
                <a:gd name="connsiteX12" fmla="*/ 1728787 w 2057400"/>
                <a:gd name="connsiteY12" fmla="*/ 1364456 h 1743075"/>
                <a:gd name="connsiteX13" fmla="*/ 1764506 w 2057400"/>
                <a:gd name="connsiteY13" fmla="*/ 1345406 h 1743075"/>
                <a:gd name="connsiteX14" fmla="*/ 1800225 w 2057400"/>
                <a:gd name="connsiteY14" fmla="*/ 1316831 h 1743075"/>
                <a:gd name="connsiteX15" fmla="*/ 1828800 w 2057400"/>
                <a:gd name="connsiteY15" fmla="*/ 1262062 h 1743075"/>
                <a:gd name="connsiteX16" fmla="*/ 1840706 w 2057400"/>
                <a:gd name="connsiteY16" fmla="*/ 1216818 h 1743075"/>
                <a:gd name="connsiteX17" fmla="*/ 1835943 w 2057400"/>
                <a:gd name="connsiteY17" fmla="*/ 1145381 h 1743075"/>
                <a:gd name="connsiteX18" fmla="*/ 1788318 w 2057400"/>
                <a:gd name="connsiteY18" fmla="*/ 871537 h 1743075"/>
                <a:gd name="connsiteX19" fmla="*/ 1735931 w 2057400"/>
                <a:gd name="connsiteY19" fmla="*/ 573881 h 1743075"/>
                <a:gd name="connsiteX20" fmla="*/ 1645443 w 2057400"/>
                <a:gd name="connsiteY20" fmla="*/ 90487 h 1743075"/>
                <a:gd name="connsiteX21" fmla="*/ 1854993 w 2057400"/>
                <a:gd name="connsiteY21" fmla="*/ 0 h 1743075"/>
                <a:gd name="connsiteX22" fmla="*/ 1869281 w 2057400"/>
                <a:gd name="connsiteY22" fmla="*/ 214312 h 1743075"/>
                <a:gd name="connsiteX23" fmla="*/ 1907381 w 2057400"/>
                <a:gd name="connsiteY23" fmla="*/ 507206 h 1743075"/>
                <a:gd name="connsiteX24" fmla="*/ 1981200 w 2057400"/>
                <a:gd name="connsiteY24" fmla="*/ 981075 h 1743075"/>
                <a:gd name="connsiteX25" fmla="*/ 2019300 w 2057400"/>
                <a:gd name="connsiteY25" fmla="*/ 1183481 h 1743075"/>
                <a:gd name="connsiteX26" fmla="*/ 2035968 w 2057400"/>
                <a:gd name="connsiteY26" fmla="*/ 1214437 h 1743075"/>
                <a:gd name="connsiteX27" fmla="*/ 2045493 w 2057400"/>
                <a:gd name="connsiteY27" fmla="*/ 1238250 h 1743075"/>
                <a:gd name="connsiteX28" fmla="*/ 2057400 w 2057400"/>
                <a:gd name="connsiteY28" fmla="*/ 1300162 h 1743075"/>
                <a:gd name="connsiteX29" fmla="*/ 2055018 w 2057400"/>
                <a:gd name="connsiteY29" fmla="*/ 1362075 h 1743075"/>
                <a:gd name="connsiteX30" fmla="*/ 2043112 w 2057400"/>
                <a:gd name="connsiteY30" fmla="*/ 1407318 h 1743075"/>
                <a:gd name="connsiteX31" fmla="*/ 2014537 w 2057400"/>
                <a:gd name="connsiteY31" fmla="*/ 1462087 h 1743075"/>
                <a:gd name="connsiteX32" fmla="*/ 1940718 w 2057400"/>
                <a:gd name="connsiteY32" fmla="*/ 1564481 h 1743075"/>
                <a:gd name="connsiteX33" fmla="*/ 1845468 w 2057400"/>
                <a:gd name="connsiteY33" fmla="*/ 1683543 h 1743075"/>
                <a:gd name="connsiteX34" fmla="*/ 1781175 w 2057400"/>
                <a:gd name="connsiteY34" fmla="*/ 1743075 h 1743075"/>
                <a:gd name="connsiteX35" fmla="*/ 1745456 w 2057400"/>
                <a:gd name="connsiteY35" fmla="*/ 1740693 h 1743075"/>
                <a:gd name="connsiteX36" fmla="*/ 1702593 w 2057400"/>
                <a:gd name="connsiteY36" fmla="*/ 1728787 h 1743075"/>
                <a:gd name="connsiteX37" fmla="*/ 1671637 w 2057400"/>
                <a:gd name="connsiteY37" fmla="*/ 1714500 h 1743075"/>
                <a:gd name="connsiteX38" fmla="*/ 1638300 w 2057400"/>
                <a:gd name="connsiteY38" fmla="*/ 1690687 h 1743075"/>
                <a:gd name="connsiteX39" fmla="*/ 1595437 w 2057400"/>
                <a:gd name="connsiteY39" fmla="*/ 1654968 h 1743075"/>
                <a:gd name="connsiteX40" fmla="*/ 1578768 w 2057400"/>
                <a:gd name="connsiteY40" fmla="*/ 1645443 h 1743075"/>
                <a:gd name="connsiteX41" fmla="*/ 1290637 w 2057400"/>
                <a:gd name="connsiteY41" fmla="*/ 1614487 h 1743075"/>
                <a:gd name="connsiteX42" fmla="*/ 661987 w 2057400"/>
                <a:gd name="connsiteY42" fmla="*/ 1545431 h 1743075"/>
                <a:gd name="connsiteX0" fmla="*/ 647600 w 2043013"/>
                <a:gd name="connsiteY0" fmla="*/ 1545431 h 1743075"/>
                <a:gd name="connsiteX1" fmla="*/ 207069 w 2043013"/>
                <a:gd name="connsiteY1" fmla="*/ 1500187 h 1743075"/>
                <a:gd name="connsiteX2" fmla="*/ 85625 w 2043013"/>
                <a:gd name="connsiteY2" fmla="*/ 1485900 h 1743075"/>
                <a:gd name="connsiteX3" fmla="*/ 30856 w 2043013"/>
                <a:gd name="connsiteY3" fmla="*/ 1490662 h 1743075"/>
                <a:gd name="connsiteX4" fmla="*/ 0 w 2043013"/>
                <a:gd name="connsiteY4" fmla="*/ 1261467 h 1743075"/>
                <a:gd name="connsiteX5" fmla="*/ 57050 w 2043013"/>
                <a:gd name="connsiteY5" fmla="*/ 1269206 h 1743075"/>
                <a:gd name="connsiteX6" fmla="*/ 564256 w 2043013"/>
                <a:gd name="connsiteY6" fmla="*/ 1307306 h 1743075"/>
                <a:gd name="connsiteX7" fmla="*/ 1266725 w 2043013"/>
                <a:gd name="connsiteY7" fmla="*/ 1357312 h 1743075"/>
                <a:gd name="connsiteX8" fmla="*/ 1566763 w 2043013"/>
                <a:gd name="connsiteY8" fmla="*/ 1376362 h 1743075"/>
                <a:gd name="connsiteX9" fmla="*/ 1633438 w 2043013"/>
                <a:gd name="connsiteY9" fmla="*/ 1381125 h 1743075"/>
                <a:gd name="connsiteX10" fmla="*/ 1671538 w 2043013"/>
                <a:gd name="connsiteY10" fmla="*/ 1376362 h 1743075"/>
                <a:gd name="connsiteX11" fmla="*/ 1714400 w 2043013"/>
                <a:gd name="connsiteY11" fmla="*/ 1364456 h 1743075"/>
                <a:gd name="connsiteX12" fmla="*/ 1750119 w 2043013"/>
                <a:gd name="connsiteY12" fmla="*/ 1345406 h 1743075"/>
                <a:gd name="connsiteX13" fmla="*/ 1785838 w 2043013"/>
                <a:gd name="connsiteY13" fmla="*/ 1316831 h 1743075"/>
                <a:gd name="connsiteX14" fmla="*/ 1814413 w 2043013"/>
                <a:gd name="connsiteY14" fmla="*/ 1262062 h 1743075"/>
                <a:gd name="connsiteX15" fmla="*/ 1826319 w 2043013"/>
                <a:gd name="connsiteY15" fmla="*/ 1216818 h 1743075"/>
                <a:gd name="connsiteX16" fmla="*/ 1821556 w 2043013"/>
                <a:gd name="connsiteY16" fmla="*/ 1145381 h 1743075"/>
                <a:gd name="connsiteX17" fmla="*/ 1773931 w 2043013"/>
                <a:gd name="connsiteY17" fmla="*/ 871537 h 1743075"/>
                <a:gd name="connsiteX18" fmla="*/ 1721544 w 2043013"/>
                <a:gd name="connsiteY18" fmla="*/ 573881 h 1743075"/>
                <a:gd name="connsiteX19" fmla="*/ 1631056 w 2043013"/>
                <a:gd name="connsiteY19" fmla="*/ 90487 h 1743075"/>
                <a:gd name="connsiteX20" fmla="*/ 1840606 w 2043013"/>
                <a:gd name="connsiteY20" fmla="*/ 0 h 1743075"/>
                <a:gd name="connsiteX21" fmla="*/ 1854894 w 2043013"/>
                <a:gd name="connsiteY21" fmla="*/ 214312 h 1743075"/>
                <a:gd name="connsiteX22" fmla="*/ 1892994 w 2043013"/>
                <a:gd name="connsiteY22" fmla="*/ 507206 h 1743075"/>
                <a:gd name="connsiteX23" fmla="*/ 1966813 w 2043013"/>
                <a:gd name="connsiteY23" fmla="*/ 981075 h 1743075"/>
                <a:gd name="connsiteX24" fmla="*/ 2004913 w 2043013"/>
                <a:gd name="connsiteY24" fmla="*/ 1183481 h 1743075"/>
                <a:gd name="connsiteX25" fmla="*/ 2021581 w 2043013"/>
                <a:gd name="connsiteY25" fmla="*/ 1214437 h 1743075"/>
                <a:gd name="connsiteX26" fmla="*/ 2031106 w 2043013"/>
                <a:gd name="connsiteY26" fmla="*/ 1238250 h 1743075"/>
                <a:gd name="connsiteX27" fmla="*/ 2043013 w 2043013"/>
                <a:gd name="connsiteY27" fmla="*/ 1300162 h 1743075"/>
                <a:gd name="connsiteX28" fmla="*/ 2040631 w 2043013"/>
                <a:gd name="connsiteY28" fmla="*/ 1362075 h 1743075"/>
                <a:gd name="connsiteX29" fmla="*/ 2028725 w 2043013"/>
                <a:gd name="connsiteY29" fmla="*/ 1407318 h 1743075"/>
                <a:gd name="connsiteX30" fmla="*/ 2000150 w 2043013"/>
                <a:gd name="connsiteY30" fmla="*/ 1462087 h 1743075"/>
                <a:gd name="connsiteX31" fmla="*/ 1926331 w 2043013"/>
                <a:gd name="connsiteY31" fmla="*/ 1564481 h 1743075"/>
                <a:gd name="connsiteX32" fmla="*/ 1831081 w 2043013"/>
                <a:gd name="connsiteY32" fmla="*/ 1683543 h 1743075"/>
                <a:gd name="connsiteX33" fmla="*/ 1766788 w 2043013"/>
                <a:gd name="connsiteY33" fmla="*/ 1743075 h 1743075"/>
                <a:gd name="connsiteX34" fmla="*/ 1731069 w 2043013"/>
                <a:gd name="connsiteY34" fmla="*/ 1740693 h 1743075"/>
                <a:gd name="connsiteX35" fmla="*/ 1688206 w 2043013"/>
                <a:gd name="connsiteY35" fmla="*/ 1728787 h 1743075"/>
                <a:gd name="connsiteX36" fmla="*/ 1657250 w 2043013"/>
                <a:gd name="connsiteY36" fmla="*/ 1714500 h 1743075"/>
                <a:gd name="connsiteX37" fmla="*/ 1623913 w 2043013"/>
                <a:gd name="connsiteY37" fmla="*/ 1690687 h 1743075"/>
                <a:gd name="connsiteX38" fmla="*/ 1581050 w 2043013"/>
                <a:gd name="connsiteY38" fmla="*/ 1654968 h 1743075"/>
                <a:gd name="connsiteX39" fmla="*/ 1564381 w 2043013"/>
                <a:gd name="connsiteY39" fmla="*/ 1645443 h 1743075"/>
                <a:gd name="connsiteX40" fmla="*/ 1276250 w 2043013"/>
                <a:gd name="connsiteY40" fmla="*/ 1614487 h 1743075"/>
                <a:gd name="connsiteX41" fmla="*/ 647600 w 2043013"/>
                <a:gd name="connsiteY41" fmla="*/ 1545431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43013" h="1743075">
                  <a:moveTo>
                    <a:pt x="647600" y="1545431"/>
                  </a:moveTo>
                  <a:lnTo>
                    <a:pt x="207069" y="1500187"/>
                  </a:lnTo>
                  <a:lnTo>
                    <a:pt x="85625" y="1485900"/>
                  </a:lnTo>
                  <a:lnTo>
                    <a:pt x="30856" y="1490662"/>
                  </a:lnTo>
                  <a:lnTo>
                    <a:pt x="0" y="1261467"/>
                  </a:lnTo>
                  <a:lnTo>
                    <a:pt x="57050" y="1269206"/>
                  </a:lnTo>
                  <a:lnTo>
                    <a:pt x="564256" y="1307306"/>
                  </a:lnTo>
                  <a:lnTo>
                    <a:pt x="1266725" y="1357312"/>
                  </a:lnTo>
                  <a:lnTo>
                    <a:pt x="1566763" y="1376362"/>
                  </a:lnTo>
                  <a:lnTo>
                    <a:pt x="1633438" y="1381125"/>
                  </a:lnTo>
                  <a:lnTo>
                    <a:pt x="1671538" y="1376362"/>
                  </a:lnTo>
                  <a:lnTo>
                    <a:pt x="1714400" y="1364456"/>
                  </a:lnTo>
                  <a:lnTo>
                    <a:pt x="1750119" y="1345406"/>
                  </a:lnTo>
                  <a:lnTo>
                    <a:pt x="1785838" y="1316831"/>
                  </a:lnTo>
                  <a:lnTo>
                    <a:pt x="1814413" y="1262062"/>
                  </a:lnTo>
                  <a:lnTo>
                    <a:pt x="1826319" y="1216818"/>
                  </a:lnTo>
                  <a:lnTo>
                    <a:pt x="1821556" y="1145381"/>
                  </a:lnTo>
                  <a:lnTo>
                    <a:pt x="1773931" y="871537"/>
                  </a:lnTo>
                  <a:lnTo>
                    <a:pt x="1721544" y="573881"/>
                  </a:lnTo>
                  <a:lnTo>
                    <a:pt x="1631056" y="90487"/>
                  </a:lnTo>
                  <a:lnTo>
                    <a:pt x="1840606" y="0"/>
                  </a:lnTo>
                  <a:lnTo>
                    <a:pt x="1854894" y="214312"/>
                  </a:lnTo>
                  <a:lnTo>
                    <a:pt x="1892994" y="507206"/>
                  </a:lnTo>
                  <a:lnTo>
                    <a:pt x="1966813" y="981075"/>
                  </a:lnTo>
                  <a:lnTo>
                    <a:pt x="2004913" y="1183481"/>
                  </a:lnTo>
                  <a:lnTo>
                    <a:pt x="2021581" y="1214437"/>
                  </a:lnTo>
                  <a:lnTo>
                    <a:pt x="2031106" y="1238250"/>
                  </a:lnTo>
                  <a:lnTo>
                    <a:pt x="2043013" y="1300162"/>
                  </a:lnTo>
                  <a:lnTo>
                    <a:pt x="2040631" y="1362075"/>
                  </a:lnTo>
                  <a:lnTo>
                    <a:pt x="2028725" y="1407318"/>
                  </a:lnTo>
                  <a:lnTo>
                    <a:pt x="2000150" y="1462087"/>
                  </a:lnTo>
                  <a:lnTo>
                    <a:pt x="1926331" y="1564481"/>
                  </a:lnTo>
                  <a:lnTo>
                    <a:pt x="1831081" y="1683543"/>
                  </a:lnTo>
                  <a:lnTo>
                    <a:pt x="1766788" y="1743075"/>
                  </a:lnTo>
                  <a:lnTo>
                    <a:pt x="1731069" y="1740693"/>
                  </a:lnTo>
                  <a:lnTo>
                    <a:pt x="1688206" y="1728787"/>
                  </a:lnTo>
                  <a:lnTo>
                    <a:pt x="1657250" y="1714500"/>
                  </a:lnTo>
                  <a:lnTo>
                    <a:pt x="1623913" y="1690687"/>
                  </a:lnTo>
                  <a:lnTo>
                    <a:pt x="1581050" y="1654968"/>
                  </a:lnTo>
                  <a:lnTo>
                    <a:pt x="1564381" y="1645443"/>
                  </a:lnTo>
                  <a:lnTo>
                    <a:pt x="1276250" y="1614487"/>
                  </a:lnTo>
                  <a:lnTo>
                    <a:pt x="647600" y="1545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8BB8353-FBA1-CF45-9B56-FD31B4AE1969}"/>
                </a:ext>
              </a:extLst>
            </p:cNvPr>
            <p:cNvSpPr/>
            <p:nvPr/>
          </p:nvSpPr>
          <p:spPr>
            <a:xfrm>
              <a:off x="5684838" y="4719638"/>
              <a:ext cx="1390650" cy="319087"/>
            </a:xfrm>
            <a:custGeom>
              <a:avLst/>
              <a:gdLst>
                <a:gd name="connsiteX0" fmla="*/ 340519 w 1390650"/>
                <a:gd name="connsiteY0" fmla="*/ 85725 h 319087"/>
                <a:gd name="connsiteX1" fmla="*/ 840581 w 1390650"/>
                <a:gd name="connsiteY1" fmla="*/ 35718 h 319087"/>
                <a:gd name="connsiteX2" fmla="*/ 1159669 w 1390650"/>
                <a:gd name="connsiteY2" fmla="*/ 2381 h 319087"/>
                <a:gd name="connsiteX3" fmla="*/ 1328737 w 1390650"/>
                <a:gd name="connsiteY3" fmla="*/ 0 h 319087"/>
                <a:gd name="connsiteX4" fmla="*/ 1331119 w 1390650"/>
                <a:gd name="connsiteY4" fmla="*/ 33337 h 319087"/>
                <a:gd name="connsiteX5" fmla="*/ 1338262 w 1390650"/>
                <a:gd name="connsiteY5" fmla="*/ 61912 h 319087"/>
                <a:gd name="connsiteX6" fmla="*/ 1354931 w 1390650"/>
                <a:gd name="connsiteY6" fmla="*/ 97631 h 319087"/>
                <a:gd name="connsiteX7" fmla="*/ 1376362 w 1390650"/>
                <a:gd name="connsiteY7" fmla="*/ 128587 h 319087"/>
                <a:gd name="connsiteX8" fmla="*/ 1388269 w 1390650"/>
                <a:gd name="connsiteY8" fmla="*/ 159543 h 319087"/>
                <a:gd name="connsiteX9" fmla="*/ 1390650 w 1390650"/>
                <a:gd name="connsiteY9" fmla="*/ 171450 h 319087"/>
                <a:gd name="connsiteX10" fmla="*/ 1383506 w 1390650"/>
                <a:gd name="connsiteY10" fmla="*/ 195262 h 319087"/>
                <a:gd name="connsiteX11" fmla="*/ 1364456 w 1390650"/>
                <a:gd name="connsiteY11" fmla="*/ 216693 h 319087"/>
                <a:gd name="connsiteX12" fmla="*/ 1335881 w 1390650"/>
                <a:gd name="connsiteY12" fmla="*/ 228600 h 319087"/>
                <a:gd name="connsiteX13" fmla="*/ 1304925 w 1390650"/>
                <a:gd name="connsiteY13" fmla="*/ 238125 h 319087"/>
                <a:gd name="connsiteX14" fmla="*/ 1264444 w 1390650"/>
                <a:gd name="connsiteY14" fmla="*/ 242887 h 319087"/>
                <a:gd name="connsiteX15" fmla="*/ 1193006 w 1390650"/>
                <a:gd name="connsiteY15" fmla="*/ 250031 h 319087"/>
                <a:gd name="connsiteX16" fmla="*/ 914400 w 1390650"/>
                <a:gd name="connsiteY16" fmla="*/ 254793 h 319087"/>
                <a:gd name="connsiteX17" fmla="*/ 614362 w 1390650"/>
                <a:gd name="connsiteY17" fmla="*/ 266700 h 319087"/>
                <a:gd name="connsiteX18" fmla="*/ 400050 w 1390650"/>
                <a:gd name="connsiteY18" fmla="*/ 283368 h 319087"/>
                <a:gd name="connsiteX19" fmla="*/ 130969 w 1390650"/>
                <a:gd name="connsiteY19" fmla="*/ 304800 h 319087"/>
                <a:gd name="connsiteX20" fmla="*/ 4762 w 1390650"/>
                <a:gd name="connsiteY20" fmla="*/ 319087 h 319087"/>
                <a:gd name="connsiteX21" fmla="*/ 0 w 1390650"/>
                <a:gd name="connsiteY21" fmla="*/ 116681 h 319087"/>
                <a:gd name="connsiteX22" fmla="*/ 119062 w 1390650"/>
                <a:gd name="connsiteY22" fmla="*/ 104775 h 319087"/>
                <a:gd name="connsiteX23" fmla="*/ 340519 w 1390650"/>
                <a:gd name="connsiteY23" fmla="*/ 85725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90650" h="319087">
                  <a:moveTo>
                    <a:pt x="340519" y="85725"/>
                  </a:moveTo>
                  <a:lnTo>
                    <a:pt x="840581" y="35718"/>
                  </a:lnTo>
                  <a:lnTo>
                    <a:pt x="1159669" y="2381"/>
                  </a:lnTo>
                  <a:lnTo>
                    <a:pt x="1328737" y="0"/>
                  </a:lnTo>
                  <a:lnTo>
                    <a:pt x="1331119" y="33337"/>
                  </a:lnTo>
                  <a:lnTo>
                    <a:pt x="1338262" y="61912"/>
                  </a:lnTo>
                  <a:lnTo>
                    <a:pt x="1354931" y="97631"/>
                  </a:lnTo>
                  <a:lnTo>
                    <a:pt x="1376362" y="128587"/>
                  </a:lnTo>
                  <a:lnTo>
                    <a:pt x="1388269" y="159543"/>
                  </a:lnTo>
                  <a:lnTo>
                    <a:pt x="1390650" y="171450"/>
                  </a:lnTo>
                  <a:lnTo>
                    <a:pt x="1383506" y="195262"/>
                  </a:lnTo>
                  <a:lnTo>
                    <a:pt x="1364456" y="216693"/>
                  </a:lnTo>
                  <a:lnTo>
                    <a:pt x="1335881" y="228600"/>
                  </a:lnTo>
                  <a:lnTo>
                    <a:pt x="1304925" y="238125"/>
                  </a:lnTo>
                  <a:lnTo>
                    <a:pt x="1264444" y="242887"/>
                  </a:lnTo>
                  <a:lnTo>
                    <a:pt x="1193006" y="250031"/>
                  </a:lnTo>
                  <a:lnTo>
                    <a:pt x="914400" y="254793"/>
                  </a:lnTo>
                  <a:lnTo>
                    <a:pt x="614362" y="266700"/>
                  </a:lnTo>
                  <a:lnTo>
                    <a:pt x="400050" y="283368"/>
                  </a:lnTo>
                  <a:lnTo>
                    <a:pt x="130969" y="304800"/>
                  </a:lnTo>
                  <a:lnTo>
                    <a:pt x="4762" y="319087"/>
                  </a:lnTo>
                  <a:lnTo>
                    <a:pt x="0" y="116681"/>
                  </a:lnTo>
                  <a:lnTo>
                    <a:pt x="119062" y="104775"/>
                  </a:lnTo>
                  <a:lnTo>
                    <a:pt x="34051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616304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699181D-0E45-384D-A191-EA2AC7C53431}"/>
              </a:ext>
            </a:extLst>
          </p:cNvPr>
          <p:cNvSpPr/>
          <p:nvPr/>
        </p:nvSpPr>
        <p:spPr>
          <a:xfrm>
            <a:off x="3228975" y="1458913"/>
            <a:ext cx="904875" cy="1768475"/>
          </a:xfrm>
          <a:custGeom>
            <a:avLst/>
            <a:gdLst>
              <a:gd name="connsiteX0" fmla="*/ 733425 w 904875"/>
              <a:gd name="connsiteY0" fmla="*/ 633413 h 1766888"/>
              <a:gd name="connsiteX1" fmla="*/ 778669 w 904875"/>
              <a:gd name="connsiteY1" fmla="*/ 516732 h 1766888"/>
              <a:gd name="connsiteX2" fmla="*/ 816769 w 904875"/>
              <a:gd name="connsiteY2" fmla="*/ 421482 h 1766888"/>
              <a:gd name="connsiteX3" fmla="*/ 826294 w 904875"/>
              <a:gd name="connsiteY3" fmla="*/ 404813 h 1766888"/>
              <a:gd name="connsiteX4" fmla="*/ 852488 w 904875"/>
              <a:gd name="connsiteY4" fmla="*/ 383382 h 1766888"/>
              <a:gd name="connsiteX5" fmla="*/ 881063 w 904875"/>
              <a:gd name="connsiteY5" fmla="*/ 350044 h 1766888"/>
              <a:gd name="connsiteX6" fmla="*/ 897731 w 904875"/>
              <a:gd name="connsiteY6" fmla="*/ 323850 h 1766888"/>
              <a:gd name="connsiteX7" fmla="*/ 904875 w 904875"/>
              <a:gd name="connsiteY7" fmla="*/ 292894 h 1766888"/>
              <a:gd name="connsiteX8" fmla="*/ 904875 w 904875"/>
              <a:gd name="connsiteY8" fmla="*/ 276225 h 1766888"/>
              <a:gd name="connsiteX9" fmla="*/ 888206 w 904875"/>
              <a:gd name="connsiteY9" fmla="*/ 242888 h 1766888"/>
              <a:gd name="connsiteX10" fmla="*/ 862013 w 904875"/>
              <a:gd name="connsiteY10" fmla="*/ 202407 h 1766888"/>
              <a:gd name="connsiteX11" fmla="*/ 826294 w 904875"/>
              <a:gd name="connsiteY11" fmla="*/ 159544 h 1766888"/>
              <a:gd name="connsiteX12" fmla="*/ 785813 w 904875"/>
              <a:gd name="connsiteY12" fmla="*/ 126207 h 1766888"/>
              <a:gd name="connsiteX13" fmla="*/ 733425 w 904875"/>
              <a:gd name="connsiteY13" fmla="*/ 88107 h 1766888"/>
              <a:gd name="connsiteX14" fmla="*/ 683419 w 904875"/>
              <a:gd name="connsiteY14" fmla="*/ 59532 h 1766888"/>
              <a:gd name="connsiteX15" fmla="*/ 626269 w 904875"/>
              <a:gd name="connsiteY15" fmla="*/ 26194 h 1766888"/>
              <a:gd name="connsiteX16" fmla="*/ 590550 w 904875"/>
              <a:gd name="connsiteY16" fmla="*/ 9525 h 1766888"/>
              <a:gd name="connsiteX17" fmla="*/ 550069 w 904875"/>
              <a:gd name="connsiteY17" fmla="*/ 0 h 1766888"/>
              <a:gd name="connsiteX18" fmla="*/ 511969 w 904875"/>
              <a:gd name="connsiteY18" fmla="*/ 0 h 1766888"/>
              <a:gd name="connsiteX19" fmla="*/ 483394 w 904875"/>
              <a:gd name="connsiteY19" fmla="*/ 4763 h 1766888"/>
              <a:gd name="connsiteX20" fmla="*/ 466725 w 904875"/>
              <a:gd name="connsiteY20" fmla="*/ 11907 h 1766888"/>
              <a:gd name="connsiteX21" fmla="*/ 464344 w 904875"/>
              <a:gd name="connsiteY21" fmla="*/ 21432 h 1766888"/>
              <a:gd name="connsiteX22" fmla="*/ 471488 w 904875"/>
              <a:gd name="connsiteY22" fmla="*/ 35719 h 1766888"/>
              <a:gd name="connsiteX23" fmla="*/ 488156 w 904875"/>
              <a:gd name="connsiteY23" fmla="*/ 57150 h 1766888"/>
              <a:gd name="connsiteX24" fmla="*/ 523875 w 904875"/>
              <a:gd name="connsiteY24" fmla="*/ 85725 h 1766888"/>
              <a:gd name="connsiteX25" fmla="*/ 542925 w 904875"/>
              <a:gd name="connsiteY25" fmla="*/ 102394 h 1766888"/>
              <a:gd name="connsiteX26" fmla="*/ 554831 w 904875"/>
              <a:gd name="connsiteY26" fmla="*/ 119063 h 1766888"/>
              <a:gd name="connsiteX27" fmla="*/ 566738 w 904875"/>
              <a:gd name="connsiteY27" fmla="*/ 142875 h 1766888"/>
              <a:gd name="connsiteX28" fmla="*/ 576263 w 904875"/>
              <a:gd name="connsiteY28" fmla="*/ 166688 h 1766888"/>
              <a:gd name="connsiteX29" fmla="*/ 581025 w 904875"/>
              <a:gd name="connsiteY29" fmla="*/ 195263 h 1766888"/>
              <a:gd name="connsiteX30" fmla="*/ 578644 w 904875"/>
              <a:gd name="connsiteY30" fmla="*/ 238125 h 1766888"/>
              <a:gd name="connsiteX31" fmla="*/ 573881 w 904875"/>
              <a:gd name="connsiteY31" fmla="*/ 283369 h 1766888"/>
              <a:gd name="connsiteX32" fmla="*/ 552450 w 904875"/>
              <a:gd name="connsiteY32" fmla="*/ 381000 h 1766888"/>
              <a:gd name="connsiteX33" fmla="*/ 514350 w 904875"/>
              <a:gd name="connsiteY33" fmla="*/ 526257 h 1766888"/>
              <a:gd name="connsiteX34" fmla="*/ 450056 w 904875"/>
              <a:gd name="connsiteY34" fmla="*/ 719138 h 1766888"/>
              <a:gd name="connsiteX35" fmla="*/ 402431 w 904875"/>
              <a:gd name="connsiteY35" fmla="*/ 869157 h 1766888"/>
              <a:gd name="connsiteX36" fmla="*/ 354806 w 904875"/>
              <a:gd name="connsiteY36" fmla="*/ 1023938 h 1766888"/>
              <a:gd name="connsiteX37" fmla="*/ 323850 w 904875"/>
              <a:gd name="connsiteY37" fmla="*/ 1128713 h 1766888"/>
              <a:gd name="connsiteX38" fmla="*/ 200025 w 904875"/>
              <a:gd name="connsiteY38" fmla="*/ 1385888 h 1766888"/>
              <a:gd name="connsiteX39" fmla="*/ 147638 w 904875"/>
              <a:gd name="connsiteY39" fmla="*/ 1476375 h 1766888"/>
              <a:gd name="connsiteX40" fmla="*/ 109538 w 904875"/>
              <a:gd name="connsiteY40" fmla="*/ 1531144 h 1766888"/>
              <a:gd name="connsiteX41" fmla="*/ 69056 w 904875"/>
              <a:gd name="connsiteY41" fmla="*/ 1581150 h 1766888"/>
              <a:gd name="connsiteX42" fmla="*/ 45244 w 904875"/>
              <a:gd name="connsiteY42" fmla="*/ 1607344 h 1766888"/>
              <a:gd name="connsiteX43" fmla="*/ 19050 w 904875"/>
              <a:gd name="connsiteY43" fmla="*/ 1631157 h 1766888"/>
              <a:gd name="connsiteX44" fmla="*/ 7144 w 904875"/>
              <a:gd name="connsiteY44" fmla="*/ 1664494 h 1766888"/>
              <a:gd name="connsiteX45" fmla="*/ 0 w 904875"/>
              <a:gd name="connsiteY45" fmla="*/ 1704975 h 1766888"/>
              <a:gd name="connsiteX46" fmla="*/ 2381 w 904875"/>
              <a:gd name="connsiteY46" fmla="*/ 1738313 h 1766888"/>
              <a:gd name="connsiteX47" fmla="*/ 9525 w 904875"/>
              <a:gd name="connsiteY47" fmla="*/ 1754982 h 1766888"/>
              <a:gd name="connsiteX48" fmla="*/ 19050 w 904875"/>
              <a:gd name="connsiteY48" fmla="*/ 1762125 h 1766888"/>
              <a:gd name="connsiteX49" fmla="*/ 35719 w 904875"/>
              <a:gd name="connsiteY49" fmla="*/ 1766888 h 1766888"/>
              <a:gd name="connsiteX50" fmla="*/ 73819 w 904875"/>
              <a:gd name="connsiteY50" fmla="*/ 1764507 h 1766888"/>
              <a:gd name="connsiteX51" fmla="*/ 116681 w 904875"/>
              <a:gd name="connsiteY51" fmla="*/ 1750219 h 1766888"/>
              <a:gd name="connsiteX52" fmla="*/ 211931 w 904875"/>
              <a:gd name="connsiteY52" fmla="*/ 1671638 h 1766888"/>
              <a:gd name="connsiteX53" fmla="*/ 283369 w 904875"/>
              <a:gd name="connsiteY53" fmla="*/ 1583532 h 1766888"/>
              <a:gd name="connsiteX54" fmla="*/ 347663 w 904875"/>
              <a:gd name="connsiteY54" fmla="*/ 1493044 h 1766888"/>
              <a:gd name="connsiteX55" fmla="*/ 404813 w 904875"/>
              <a:gd name="connsiteY55" fmla="*/ 1397794 h 1766888"/>
              <a:gd name="connsiteX56" fmla="*/ 445294 w 904875"/>
              <a:gd name="connsiteY56" fmla="*/ 1323975 h 1766888"/>
              <a:gd name="connsiteX57" fmla="*/ 483394 w 904875"/>
              <a:gd name="connsiteY57" fmla="*/ 1245394 h 1766888"/>
              <a:gd name="connsiteX58" fmla="*/ 604838 w 904875"/>
              <a:gd name="connsiteY58" fmla="*/ 966788 h 1766888"/>
              <a:gd name="connsiteX59" fmla="*/ 697706 w 904875"/>
              <a:gd name="connsiteY59" fmla="*/ 726282 h 1766888"/>
              <a:gd name="connsiteX60" fmla="*/ 733425 w 904875"/>
              <a:gd name="connsiteY60" fmla="*/ 633413 h 1766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904875" h="1766888">
                <a:moveTo>
                  <a:pt x="733425" y="633413"/>
                </a:moveTo>
                <a:lnTo>
                  <a:pt x="778669" y="516732"/>
                </a:lnTo>
                <a:lnTo>
                  <a:pt x="816769" y="421482"/>
                </a:lnTo>
                <a:lnTo>
                  <a:pt x="826294" y="404813"/>
                </a:lnTo>
                <a:lnTo>
                  <a:pt x="852488" y="383382"/>
                </a:lnTo>
                <a:lnTo>
                  <a:pt x="881063" y="350044"/>
                </a:lnTo>
                <a:lnTo>
                  <a:pt x="897731" y="323850"/>
                </a:lnTo>
                <a:lnTo>
                  <a:pt x="904875" y="292894"/>
                </a:lnTo>
                <a:lnTo>
                  <a:pt x="904875" y="276225"/>
                </a:lnTo>
                <a:lnTo>
                  <a:pt x="888206" y="242888"/>
                </a:lnTo>
                <a:lnTo>
                  <a:pt x="862013" y="202407"/>
                </a:lnTo>
                <a:lnTo>
                  <a:pt x="826294" y="159544"/>
                </a:lnTo>
                <a:lnTo>
                  <a:pt x="785813" y="126207"/>
                </a:lnTo>
                <a:lnTo>
                  <a:pt x="733425" y="88107"/>
                </a:lnTo>
                <a:lnTo>
                  <a:pt x="683419" y="59532"/>
                </a:lnTo>
                <a:lnTo>
                  <a:pt x="626269" y="26194"/>
                </a:lnTo>
                <a:lnTo>
                  <a:pt x="590550" y="9525"/>
                </a:lnTo>
                <a:lnTo>
                  <a:pt x="550069" y="0"/>
                </a:lnTo>
                <a:lnTo>
                  <a:pt x="511969" y="0"/>
                </a:lnTo>
                <a:lnTo>
                  <a:pt x="483394" y="4763"/>
                </a:lnTo>
                <a:lnTo>
                  <a:pt x="466725" y="11907"/>
                </a:lnTo>
                <a:lnTo>
                  <a:pt x="464344" y="21432"/>
                </a:lnTo>
                <a:lnTo>
                  <a:pt x="471488" y="35719"/>
                </a:lnTo>
                <a:lnTo>
                  <a:pt x="488156" y="57150"/>
                </a:lnTo>
                <a:lnTo>
                  <a:pt x="523875" y="85725"/>
                </a:lnTo>
                <a:lnTo>
                  <a:pt x="542925" y="102394"/>
                </a:lnTo>
                <a:lnTo>
                  <a:pt x="554831" y="119063"/>
                </a:lnTo>
                <a:lnTo>
                  <a:pt x="566738" y="142875"/>
                </a:lnTo>
                <a:lnTo>
                  <a:pt x="576263" y="166688"/>
                </a:lnTo>
                <a:lnTo>
                  <a:pt x="581025" y="195263"/>
                </a:lnTo>
                <a:lnTo>
                  <a:pt x="578644" y="238125"/>
                </a:lnTo>
                <a:lnTo>
                  <a:pt x="573881" y="283369"/>
                </a:lnTo>
                <a:lnTo>
                  <a:pt x="552450" y="381000"/>
                </a:lnTo>
                <a:lnTo>
                  <a:pt x="514350" y="526257"/>
                </a:lnTo>
                <a:lnTo>
                  <a:pt x="450056" y="719138"/>
                </a:lnTo>
                <a:lnTo>
                  <a:pt x="402431" y="869157"/>
                </a:lnTo>
                <a:lnTo>
                  <a:pt x="354806" y="1023938"/>
                </a:lnTo>
                <a:lnTo>
                  <a:pt x="323850" y="1128713"/>
                </a:lnTo>
                <a:lnTo>
                  <a:pt x="200025" y="1385888"/>
                </a:lnTo>
                <a:lnTo>
                  <a:pt x="147638" y="1476375"/>
                </a:lnTo>
                <a:lnTo>
                  <a:pt x="109538" y="1531144"/>
                </a:lnTo>
                <a:lnTo>
                  <a:pt x="69056" y="1581150"/>
                </a:lnTo>
                <a:lnTo>
                  <a:pt x="45244" y="1607344"/>
                </a:lnTo>
                <a:lnTo>
                  <a:pt x="19050" y="1631157"/>
                </a:lnTo>
                <a:lnTo>
                  <a:pt x="7144" y="1664494"/>
                </a:lnTo>
                <a:lnTo>
                  <a:pt x="0" y="1704975"/>
                </a:lnTo>
                <a:lnTo>
                  <a:pt x="2381" y="1738313"/>
                </a:lnTo>
                <a:lnTo>
                  <a:pt x="9525" y="1754982"/>
                </a:lnTo>
                <a:lnTo>
                  <a:pt x="19050" y="1762125"/>
                </a:lnTo>
                <a:lnTo>
                  <a:pt x="35719" y="1766888"/>
                </a:lnTo>
                <a:lnTo>
                  <a:pt x="73819" y="1764507"/>
                </a:lnTo>
                <a:lnTo>
                  <a:pt x="116681" y="1750219"/>
                </a:lnTo>
                <a:lnTo>
                  <a:pt x="211931" y="1671638"/>
                </a:lnTo>
                <a:lnTo>
                  <a:pt x="283369" y="1583532"/>
                </a:lnTo>
                <a:lnTo>
                  <a:pt x="347663" y="1493044"/>
                </a:lnTo>
                <a:lnTo>
                  <a:pt x="404813" y="1397794"/>
                </a:lnTo>
                <a:lnTo>
                  <a:pt x="445294" y="1323975"/>
                </a:lnTo>
                <a:lnTo>
                  <a:pt x="483394" y="1245394"/>
                </a:lnTo>
                <a:lnTo>
                  <a:pt x="604838" y="966788"/>
                </a:lnTo>
                <a:lnTo>
                  <a:pt x="697706" y="726282"/>
                </a:lnTo>
                <a:lnTo>
                  <a:pt x="733425" y="633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4F378723-CAB9-724D-99DE-E60235ACAA1B}"/>
              </a:ext>
            </a:extLst>
          </p:cNvPr>
          <p:cNvSpPr/>
          <p:nvPr/>
        </p:nvSpPr>
        <p:spPr>
          <a:xfrm>
            <a:off x="5005388" y="1781175"/>
            <a:ext cx="1793875" cy="420688"/>
          </a:xfrm>
          <a:custGeom>
            <a:avLst/>
            <a:gdLst>
              <a:gd name="connsiteX0" fmla="*/ 879327 w 1793727"/>
              <a:gd name="connsiteY0" fmla="*/ 288099 h 420875"/>
              <a:gd name="connsiteX1" fmla="*/ 1009597 w 1793727"/>
              <a:gd name="connsiteY1" fmla="*/ 265552 h 420875"/>
              <a:gd name="connsiteX2" fmla="*/ 1147384 w 1793727"/>
              <a:gd name="connsiteY2" fmla="*/ 245510 h 420875"/>
              <a:gd name="connsiteX3" fmla="*/ 1275149 w 1793727"/>
              <a:gd name="connsiteY3" fmla="*/ 230479 h 420875"/>
              <a:gd name="connsiteX4" fmla="*/ 1332769 w 1793727"/>
              <a:gd name="connsiteY4" fmla="*/ 225469 h 420875"/>
              <a:gd name="connsiteX5" fmla="*/ 1357821 w 1793727"/>
              <a:gd name="connsiteY5" fmla="*/ 225469 h 420875"/>
              <a:gd name="connsiteX6" fmla="*/ 1385378 w 1793727"/>
              <a:gd name="connsiteY6" fmla="*/ 230479 h 420875"/>
              <a:gd name="connsiteX7" fmla="*/ 1402915 w 1793727"/>
              <a:gd name="connsiteY7" fmla="*/ 237995 h 420875"/>
              <a:gd name="connsiteX8" fmla="*/ 1698529 w 1793727"/>
              <a:gd name="connsiteY8" fmla="*/ 380791 h 420875"/>
              <a:gd name="connsiteX9" fmla="*/ 1743623 w 1793727"/>
              <a:gd name="connsiteY9" fmla="*/ 363255 h 420875"/>
              <a:gd name="connsiteX10" fmla="*/ 1768675 w 1793727"/>
              <a:gd name="connsiteY10" fmla="*/ 348224 h 420875"/>
              <a:gd name="connsiteX11" fmla="*/ 1786211 w 1793727"/>
              <a:gd name="connsiteY11" fmla="*/ 328182 h 420875"/>
              <a:gd name="connsiteX12" fmla="*/ 1791221 w 1793727"/>
              <a:gd name="connsiteY12" fmla="*/ 318161 h 420875"/>
              <a:gd name="connsiteX13" fmla="*/ 1793727 w 1793727"/>
              <a:gd name="connsiteY13" fmla="*/ 295614 h 420875"/>
              <a:gd name="connsiteX14" fmla="*/ 1786211 w 1793727"/>
              <a:gd name="connsiteY14" fmla="*/ 273067 h 420875"/>
              <a:gd name="connsiteX15" fmla="*/ 1766169 w 1793727"/>
              <a:gd name="connsiteY15" fmla="*/ 240500 h 420875"/>
              <a:gd name="connsiteX16" fmla="*/ 1738612 w 1793727"/>
              <a:gd name="connsiteY16" fmla="*/ 212943 h 420875"/>
              <a:gd name="connsiteX17" fmla="*/ 1673477 w 1793727"/>
              <a:gd name="connsiteY17" fmla="*/ 137786 h 420875"/>
              <a:gd name="connsiteX18" fmla="*/ 1610847 w 1793727"/>
              <a:gd name="connsiteY18" fmla="*/ 77661 h 420875"/>
              <a:gd name="connsiteX19" fmla="*/ 1540701 w 1793727"/>
              <a:gd name="connsiteY19" fmla="*/ 22547 h 420875"/>
              <a:gd name="connsiteX20" fmla="*/ 1505628 w 1793727"/>
              <a:gd name="connsiteY20" fmla="*/ 0 h 420875"/>
              <a:gd name="connsiteX21" fmla="*/ 1483081 w 1793727"/>
              <a:gd name="connsiteY21" fmla="*/ 10021 h 420875"/>
              <a:gd name="connsiteX22" fmla="*/ 1420451 w 1793727"/>
              <a:gd name="connsiteY22" fmla="*/ 35073 h 420875"/>
              <a:gd name="connsiteX23" fmla="*/ 1337779 w 1793727"/>
              <a:gd name="connsiteY23" fmla="*/ 60125 h 420875"/>
              <a:gd name="connsiteX24" fmla="*/ 1247592 w 1793727"/>
              <a:gd name="connsiteY24" fmla="*/ 70146 h 420875"/>
              <a:gd name="connsiteX25" fmla="*/ 1099785 w 1793727"/>
              <a:gd name="connsiteY25" fmla="*/ 87682 h 420875"/>
              <a:gd name="connsiteX26" fmla="*/ 921915 w 1793727"/>
              <a:gd name="connsiteY26" fmla="*/ 112734 h 420875"/>
              <a:gd name="connsiteX27" fmla="*/ 751561 w 1793727"/>
              <a:gd name="connsiteY27" fmla="*/ 140292 h 420875"/>
              <a:gd name="connsiteX28" fmla="*/ 633817 w 1793727"/>
              <a:gd name="connsiteY28" fmla="*/ 162838 h 420875"/>
              <a:gd name="connsiteX29" fmla="*/ 511061 w 1793727"/>
              <a:gd name="connsiteY29" fmla="*/ 185385 h 420875"/>
              <a:gd name="connsiteX30" fmla="*/ 433400 w 1793727"/>
              <a:gd name="connsiteY30" fmla="*/ 197911 h 420875"/>
              <a:gd name="connsiteX31" fmla="*/ 360749 w 1793727"/>
              <a:gd name="connsiteY31" fmla="*/ 205427 h 420875"/>
              <a:gd name="connsiteX32" fmla="*/ 295614 w 1793727"/>
              <a:gd name="connsiteY32" fmla="*/ 205427 h 420875"/>
              <a:gd name="connsiteX33" fmla="*/ 255531 w 1793727"/>
              <a:gd name="connsiteY33" fmla="*/ 202922 h 420875"/>
              <a:gd name="connsiteX34" fmla="*/ 207932 w 1793727"/>
              <a:gd name="connsiteY34" fmla="*/ 192901 h 420875"/>
              <a:gd name="connsiteX35" fmla="*/ 167848 w 1793727"/>
              <a:gd name="connsiteY35" fmla="*/ 175364 h 420875"/>
              <a:gd name="connsiteX36" fmla="*/ 127765 w 1793727"/>
              <a:gd name="connsiteY36" fmla="*/ 152818 h 420875"/>
              <a:gd name="connsiteX37" fmla="*/ 87682 w 1793727"/>
              <a:gd name="connsiteY37" fmla="*/ 120250 h 420875"/>
              <a:gd name="connsiteX38" fmla="*/ 55114 w 1793727"/>
              <a:gd name="connsiteY38" fmla="*/ 90187 h 420875"/>
              <a:gd name="connsiteX39" fmla="*/ 27557 w 1793727"/>
              <a:gd name="connsiteY39" fmla="*/ 77661 h 420875"/>
              <a:gd name="connsiteX40" fmla="*/ 10020 w 1793727"/>
              <a:gd name="connsiteY40" fmla="*/ 77661 h 420875"/>
              <a:gd name="connsiteX41" fmla="*/ 0 w 1793727"/>
              <a:gd name="connsiteY41" fmla="*/ 85177 h 420875"/>
              <a:gd name="connsiteX42" fmla="*/ 0 w 1793727"/>
              <a:gd name="connsiteY42" fmla="*/ 110229 h 420875"/>
              <a:gd name="connsiteX43" fmla="*/ 17536 w 1793727"/>
              <a:gd name="connsiteY43" fmla="*/ 152818 h 420875"/>
              <a:gd name="connsiteX44" fmla="*/ 57619 w 1793727"/>
              <a:gd name="connsiteY44" fmla="*/ 217953 h 420875"/>
              <a:gd name="connsiteX45" fmla="*/ 95197 w 1793727"/>
              <a:gd name="connsiteY45" fmla="*/ 270562 h 420875"/>
              <a:gd name="connsiteX46" fmla="*/ 145301 w 1793727"/>
              <a:gd name="connsiteY46" fmla="*/ 323172 h 420875"/>
              <a:gd name="connsiteX47" fmla="*/ 187890 w 1793727"/>
              <a:gd name="connsiteY47" fmla="*/ 358244 h 420875"/>
              <a:gd name="connsiteX48" fmla="*/ 225468 w 1793727"/>
              <a:gd name="connsiteY48" fmla="*/ 383297 h 420875"/>
              <a:gd name="connsiteX49" fmla="*/ 260541 w 1793727"/>
              <a:gd name="connsiteY49" fmla="*/ 400833 h 420875"/>
              <a:gd name="connsiteX50" fmla="*/ 295614 w 1793727"/>
              <a:gd name="connsiteY50" fmla="*/ 415864 h 420875"/>
              <a:gd name="connsiteX51" fmla="*/ 320666 w 1793727"/>
              <a:gd name="connsiteY51" fmla="*/ 420875 h 420875"/>
              <a:gd name="connsiteX52" fmla="*/ 385801 w 1793727"/>
              <a:gd name="connsiteY52" fmla="*/ 398328 h 420875"/>
              <a:gd name="connsiteX53" fmla="*/ 538619 w 1793727"/>
              <a:gd name="connsiteY53" fmla="*/ 358244 h 420875"/>
              <a:gd name="connsiteX54" fmla="*/ 628806 w 1793727"/>
              <a:gd name="connsiteY54" fmla="*/ 335698 h 420875"/>
              <a:gd name="connsiteX55" fmla="*/ 774108 w 1793727"/>
              <a:gd name="connsiteY55" fmla="*/ 305635 h 420875"/>
              <a:gd name="connsiteX56" fmla="*/ 879327 w 1793727"/>
              <a:gd name="connsiteY56" fmla="*/ 288099 h 4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793727" h="420875">
                <a:moveTo>
                  <a:pt x="879327" y="288099"/>
                </a:moveTo>
                <a:lnTo>
                  <a:pt x="1009597" y="265552"/>
                </a:lnTo>
                <a:lnTo>
                  <a:pt x="1147384" y="245510"/>
                </a:lnTo>
                <a:lnTo>
                  <a:pt x="1275149" y="230479"/>
                </a:lnTo>
                <a:lnTo>
                  <a:pt x="1332769" y="225469"/>
                </a:lnTo>
                <a:lnTo>
                  <a:pt x="1357821" y="225469"/>
                </a:lnTo>
                <a:lnTo>
                  <a:pt x="1385378" y="230479"/>
                </a:lnTo>
                <a:lnTo>
                  <a:pt x="1402915" y="237995"/>
                </a:lnTo>
                <a:lnTo>
                  <a:pt x="1698529" y="380791"/>
                </a:lnTo>
                <a:lnTo>
                  <a:pt x="1743623" y="363255"/>
                </a:lnTo>
                <a:lnTo>
                  <a:pt x="1768675" y="348224"/>
                </a:lnTo>
                <a:lnTo>
                  <a:pt x="1786211" y="328182"/>
                </a:lnTo>
                <a:lnTo>
                  <a:pt x="1791221" y="318161"/>
                </a:lnTo>
                <a:lnTo>
                  <a:pt x="1793727" y="295614"/>
                </a:lnTo>
                <a:lnTo>
                  <a:pt x="1786211" y="273067"/>
                </a:lnTo>
                <a:lnTo>
                  <a:pt x="1766169" y="240500"/>
                </a:lnTo>
                <a:lnTo>
                  <a:pt x="1738612" y="212943"/>
                </a:lnTo>
                <a:lnTo>
                  <a:pt x="1673477" y="137786"/>
                </a:lnTo>
                <a:lnTo>
                  <a:pt x="1610847" y="77661"/>
                </a:lnTo>
                <a:lnTo>
                  <a:pt x="1540701" y="22547"/>
                </a:lnTo>
                <a:lnTo>
                  <a:pt x="1505628" y="0"/>
                </a:lnTo>
                <a:lnTo>
                  <a:pt x="1483081" y="10021"/>
                </a:lnTo>
                <a:lnTo>
                  <a:pt x="1420451" y="35073"/>
                </a:lnTo>
                <a:lnTo>
                  <a:pt x="1337779" y="60125"/>
                </a:lnTo>
                <a:lnTo>
                  <a:pt x="1247592" y="70146"/>
                </a:lnTo>
                <a:lnTo>
                  <a:pt x="1099785" y="87682"/>
                </a:lnTo>
                <a:lnTo>
                  <a:pt x="921915" y="112734"/>
                </a:lnTo>
                <a:lnTo>
                  <a:pt x="751561" y="140292"/>
                </a:lnTo>
                <a:lnTo>
                  <a:pt x="633817" y="162838"/>
                </a:lnTo>
                <a:lnTo>
                  <a:pt x="511061" y="185385"/>
                </a:lnTo>
                <a:lnTo>
                  <a:pt x="433400" y="197911"/>
                </a:lnTo>
                <a:lnTo>
                  <a:pt x="360749" y="205427"/>
                </a:lnTo>
                <a:lnTo>
                  <a:pt x="295614" y="205427"/>
                </a:lnTo>
                <a:lnTo>
                  <a:pt x="255531" y="202922"/>
                </a:lnTo>
                <a:lnTo>
                  <a:pt x="207932" y="192901"/>
                </a:lnTo>
                <a:lnTo>
                  <a:pt x="167848" y="175364"/>
                </a:lnTo>
                <a:lnTo>
                  <a:pt x="127765" y="152818"/>
                </a:lnTo>
                <a:lnTo>
                  <a:pt x="87682" y="120250"/>
                </a:lnTo>
                <a:lnTo>
                  <a:pt x="55114" y="90187"/>
                </a:lnTo>
                <a:lnTo>
                  <a:pt x="27557" y="77661"/>
                </a:lnTo>
                <a:lnTo>
                  <a:pt x="10020" y="77661"/>
                </a:lnTo>
                <a:lnTo>
                  <a:pt x="0" y="85177"/>
                </a:lnTo>
                <a:lnTo>
                  <a:pt x="0" y="110229"/>
                </a:lnTo>
                <a:lnTo>
                  <a:pt x="17536" y="152818"/>
                </a:lnTo>
                <a:lnTo>
                  <a:pt x="57619" y="217953"/>
                </a:lnTo>
                <a:lnTo>
                  <a:pt x="95197" y="270562"/>
                </a:lnTo>
                <a:lnTo>
                  <a:pt x="145301" y="323172"/>
                </a:lnTo>
                <a:lnTo>
                  <a:pt x="187890" y="358244"/>
                </a:lnTo>
                <a:lnTo>
                  <a:pt x="225468" y="383297"/>
                </a:lnTo>
                <a:lnTo>
                  <a:pt x="260541" y="400833"/>
                </a:lnTo>
                <a:lnTo>
                  <a:pt x="295614" y="415864"/>
                </a:lnTo>
                <a:lnTo>
                  <a:pt x="320666" y="420875"/>
                </a:lnTo>
                <a:lnTo>
                  <a:pt x="385801" y="398328"/>
                </a:lnTo>
                <a:lnTo>
                  <a:pt x="538619" y="358244"/>
                </a:lnTo>
                <a:lnTo>
                  <a:pt x="628806" y="335698"/>
                </a:lnTo>
                <a:lnTo>
                  <a:pt x="774108" y="305635"/>
                </a:lnTo>
                <a:lnTo>
                  <a:pt x="879327" y="28809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94851E29-1981-1C46-9C64-2FDEDDE9677A}"/>
              </a:ext>
            </a:extLst>
          </p:cNvPr>
          <p:cNvSpPr/>
          <p:nvPr/>
        </p:nvSpPr>
        <p:spPr>
          <a:xfrm>
            <a:off x="3233738" y="3074988"/>
            <a:ext cx="1181100" cy="704850"/>
          </a:xfrm>
          <a:custGeom>
            <a:avLst/>
            <a:gdLst>
              <a:gd name="connsiteX0" fmla="*/ 500062 w 1181100"/>
              <a:gd name="connsiteY0" fmla="*/ 121444 h 704850"/>
              <a:gd name="connsiteX1" fmla="*/ 419100 w 1181100"/>
              <a:gd name="connsiteY1" fmla="*/ 95250 h 704850"/>
              <a:gd name="connsiteX2" fmla="*/ 326231 w 1181100"/>
              <a:gd name="connsiteY2" fmla="*/ 69056 h 704850"/>
              <a:gd name="connsiteX3" fmla="*/ 233362 w 1181100"/>
              <a:gd name="connsiteY3" fmla="*/ 47625 h 704850"/>
              <a:gd name="connsiteX4" fmla="*/ 38100 w 1181100"/>
              <a:gd name="connsiteY4" fmla="*/ 0 h 704850"/>
              <a:gd name="connsiteX5" fmla="*/ 4762 w 1181100"/>
              <a:gd name="connsiteY5" fmla="*/ 47625 h 704850"/>
              <a:gd name="connsiteX6" fmla="*/ 0 w 1181100"/>
              <a:gd name="connsiteY6" fmla="*/ 111919 h 704850"/>
              <a:gd name="connsiteX7" fmla="*/ 16668 w 1181100"/>
              <a:gd name="connsiteY7" fmla="*/ 142875 h 704850"/>
              <a:gd name="connsiteX8" fmla="*/ 50006 w 1181100"/>
              <a:gd name="connsiteY8" fmla="*/ 147637 h 704850"/>
              <a:gd name="connsiteX9" fmla="*/ 109537 w 1181100"/>
              <a:gd name="connsiteY9" fmla="*/ 133350 h 704850"/>
              <a:gd name="connsiteX10" fmla="*/ 147637 w 1181100"/>
              <a:gd name="connsiteY10" fmla="*/ 138112 h 704850"/>
              <a:gd name="connsiteX11" fmla="*/ 238125 w 1181100"/>
              <a:gd name="connsiteY11" fmla="*/ 157162 h 704850"/>
              <a:gd name="connsiteX12" fmla="*/ 321468 w 1181100"/>
              <a:gd name="connsiteY12" fmla="*/ 180975 h 704850"/>
              <a:gd name="connsiteX13" fmla="*/ 376237 w 1181100"/>
              <a:gd name="connsiteY13" fmla="*/ 202406 h 704850"/>
              <a:gd name="connsiteX14" fmla="*/ 400050 w 1181100"/>
              <a:gd name="connsiteY14" fmla="*/ 221456 h 704850"/>
              <a:gd name="connsiteX15" fmla="*/ 445293 w 1181100"/>
              <a:gd name="connsiteY15" fmla="*/ 252412 h 704850"/>
              <a:gd name="connsiteX16" fmla="*/ 500062 w 1181100"/>
              <a:gd name="connsiteY16" fmla="*/ 283369 h 704850"/>
              <a:gd name="connsiteX17" fmla="*/ 571500 w 1181100"/>
              <a:gd name="connsiteY17" fmla="*/ 319087 h 704850"/>
              <a:gd name="connsiteX18" fmla="*/ 773906 w 1181100"/>
              <a:gd name="connsiteY18" fmla="*/ 454819 h 704850"/>
              <a:gd name="connsiteX19" fmla="*/ 838200 w 1181100"/>
              <a:gd name="connsiteY19" fmla="*/ 504825 h 704850"/>
              <a:gd name="connsiteX20" fmla="*/ 869156 w 1181100"/>
              <a:gd name="connsiteY20" fmla="*/ 538162 h 704850"/>
              <a:gd name="connsiteX21" fmla="*/ 907256 w 1181100"/>
              <a:gd name="connsiteY21" fmla="*/ 585787 h 704850"/>
              <a:gd name="connsiteX22" fmla="*/ 933450 w 1181100"/>
              <a:gd name="connsiteY22" fmla="*/ 621506 h 704850"/>
              <a:gd name="connsiteX23" fmla="*/ 964406 w 1181100"/>
              <a:gd name="connsiteY23" fmla="*/ 661987 h 704850"/>
              <a:gd name="connsiteX24" fmla="*/ 985837 w 1181100"/>
              <a:gd name="connsiteY24" fmla="*/ 681037 h 704850"/>
              <a:gd name="connsiteX25" fmla="*/ 1016793 w 1181100"/>
              <a:gd name="connsiteY25" fmla="*/ 697706 h 704850"/>
              <a:gd name="connsiteX26" fmla="*/ 1042987 w 1181100"/>
              <a:gd name="connsiteY26" fmla="*/ 704850 h 704850"/>
              <a:gd name="connsiteX27" fmla="*/ 1076325 w 1181100"/>
              <a:gd name="connsiteY27" fmla="*/ 704850 h 704850"/>
              <a:gd name="connsiteX28" fmla="*/ 1128712 w 1181100"/>
              <a:gd name="connsiteY28" fmla="*/ 692944 h 704850"/>
              <a:gd name="connsiteX29" fmla="*/ 1159668 w 1181100"/>
              <a:gd name="connsiteY29" fmla="*/ 676275 h 704850"/>
              <a:gd name="connsiteX30" fmla="*/ 1173956 w 1181100"/>
              <a:gd name="connsiteY30" fmla="*/ 661987 h 704850"/>
              <a:gd name="connsiteX31" fmla="*/ 1181100 w 1181100"/>
              <a:gd name="connsiteY31" fmla="*/ 642937 h 704850"/>
              <a:gd name="connsiteX32" fmla="*/ 1181100 w 1181100"/>
              <a:gd name="connsiteY32" fmla="*/ 611981 h 704850"/>
              <a:gd name="connsiteX33" fmla="*/ 1173956 w 1181100"/>
              <a:gd name="connsiteY33" fmla="*/ 569119 h 704850"/>
              <a:gd name="connsiteX34" fmla="*/ 1162050 w 1181100"/>
              <a:gd name="connsiteY34" fmla="*/ 535781 h 704850"/>
              <a:gd name="connsiteX35" fmla="*/ 1152525 w 1181100"/>
              <a:gd name="connsiteY35" fmla="*/ 509587 h 704850"/>
              <a:gd name="connsiteX36" fmla="*/ 1123950 w 1181100"/>
              <a:gd name="connsiteY36" fmla="*/ 461962 h 704850"/>
              <a:gd name="connsiteX37" fmla="*/ 1078706 w 1181100"/>
              <a:gd name="connsiteY37" fmla="*/ 402431 h 704850"/>
              <a:gd name="connsiteX38" fmla="*/ 1047750 w 1181100"/>
              <a:gd name="connsiteY38" fmla="*/ 366712 h 704850"/>
              <a:gd name="connsiteX39" fmla="*/ 1014412 w 1181100"/>
              <a:gd name="connsiteY39" fmla="*/ 333375 h 704850"/>
              <a:gd name="connsiteX40" fmla="*/ 983456 w 1181100"/>
              <a:gd name="connsiteY40" fmla="*/ 304800 h 704850"/>
              <a:gd name="connsiteX41" fmla="*/ 945356 w 1181100"/>
              <a:gd name="connsiteY41" fmla="*/ 276225 h 704850"/>
              <a:gd name="connsiteX42" fmla="*/ 912018 w 1181100"/>
              <a:gd name="connsiteY42" fmla="*/ 257175 h 704850"/>
              <a:gd name="connsiteX43" fmla="*/ 707231 w 1181100"/>
              <a:gd name="connsiteY43" fmla="*/ 190500 h 704850"/>
              <a:gd name="connsiteX44" fmla="*/ 500062 w 1181100"/>
              <a:gd name="connsiteY44" fmla="*/ 121444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81100" h="704850">
                <a:moveTo>
                  <a:pt x="500062" y="121444"/>
                </a:moveTo>
                <a:lnTo>
                  <a:pt x="419100" y="95250"/>
                </a:lnTo>
                <a:lnTo>
                  <a:pt x="326231" y="69056"/>
                </a:lnTo>
                <a:lnTo>
                  <a:pt x="233362" y="47625"/>
                </a:lnTo>
                <a:lnTo>
                  <a:pt x="38100" y="0"/>
                </a:lnTo>
                <a:lnTo>
                  <a:pt x="4762" y="47625"/>
                </a:lnTo>
                <a:lnTo>
                  <a:pt x="0" y="111919"/>
                </a:lnTo>
                <a:lnTo>
                  <a:pt x="16668" y="142875"/>
                </a:lnTo>
                <a:lnTo>
                  <a:pt x="50006" y="147637"/>
                </a:lnTo>
                <a:lnTo>
                  <a:pt x="109537" y="133350"/>
                </a:lnTo>
                <a:lnTo>
                  <a:pt x="147637" y="138112"/>
                </a:lnTo>
                <a:lnTo>
                  <a:pt x="238125" y="157162"/>
                </a:lnTo>
                <a:lnTo>
                  <a:pt x="321468" y="180975"/>
                </a:lnTo>
                <a:lnTo>
                  <a:pt x="376237" y="202406"/>
                </a:lnTo>
                <a:lnTo>
                  <a:pt x="400050" y="221456"/>
                </a:lnTo>
                <a:lnTo>
                  <a:pt x="445293" y="252412"/>
                </a:lnTo>
                <a:lnTo>
                  <a:pt x="500062" y="283369"/>
                </a:lnTo>
                <a:lnTo>
                  <a:pt x="571500" y="319087"/>
                </a:lnTo>
                <a:lnTo>
                  <a:pt x="773906" y="454819"/>
                </a:lnTo>
                <a:lnTo>
                  <a:pt x="838200" y="504825"/>
                </a:lnTo>
                <a:lnTo>
                  <a:pt x="869156" y="538162"/>
                </a:lnTo>
                <a:lnTo>
                  <a:pt x="907256" y="585787"/>
                </a:lnTo>
                <a:lnTo>
                  <a:pt x="933450" y="621506"/>
                </a:lnTo>
                <a:lnTo>
                  <a:pt x="964406" y="661987"/>
                </a:lnTo>
                <a:lnTo>
                  <a:pt x="985837" y="681037"/>
                </a:lnTo>
                <a:lnTo>
                  <a:pt x="1016793" y="697706"/>
                </a:lnTo>
                <a:lnTo>
                  <a:pt x="1042987" y="704850"/>
                </a:lnTo>
                <a:lnTo>
                  <a:pt x="1076325" y="704850"/>
                </a:lnTo>
                <a:lnTo>
                  <a:pt x="1128712" y="692944"/>
                </a:lnTo>
                <a:lnTo>
                  <a:pt x="1159668" y="676275"/>
                </a:lnTo>
                <a:lnTo>
                  <a:pt x="1173956" y="661987"/>
                </a:lnTo>
                <a:lnTo>
                  <a:pt x="1181100" y="642937"/>
                </a:lnTo>
                <a:lnTo>
                  <a:pt x="1181100" y="611981"/>
                </a:lnTo>
                <a:lnTo>
                  <a:pt x="1173956" y="569119"/>
                </a:lnTo>
                <a:lnTo>
                  <a:pt x="1162050" y="535781"/>
                </a:lnTo>
                <a:lnTo>
                  <a:pt x="1152525" y="509587"/>
                </a:lnTo>
                <a:lnTo>
                  <a:pt x="1123950" y="461962"/>
                </a:lnTo>
                <a:lnTo>
                  <a:pt x="1078706" y="402431"/>
                </a:lnTo>
                <a:lnTo>
                  <a:pt x="1047750" y="366712"/>
                </a:lnTo>
                <a:lnTo>
                  <a:pt x="1014412" y="333375"/>
                </a:lnTo>
                <a:lnTo>
                  <a:pt x="983456" y="304800"/>
                </a:lnTo>
                <a:lnTo>
                  <a:pt x="945356" y="276225"/>
                </a:lnTo>
                <a:lnTo>
                  <a:pt x="912018" y="257175"/>
                </a:lnTo>
                <a:lnTo>
                  <a:pt x="707231" y="190500"/>
                </a:lnTo>
                <a:lnTo>
                  <a:pt x="500062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A29BE8BD-315B-924A-B91D-1743B4E2A6BC}"/>
              </a:ext>
            </a:extLst>
          </p:cNvPr>
          <p:cNvSpPr/>
          <p:nvPr/>
        </p:nvSpPr>
        <p:spPr>
          <a:xfrm>
            <a:off x="2947988" y="2051050"/>
            <a:ext cx="1728787" cy="1931988"/>
          </a:xfrm>
          <a:custGeom>
            <a:avLst/>
            <a:gdLst>
              <a:gd name="connsiteX0" fmla="*/ 1665961 w 1728592"/>
              <a:gd name="connsiteY0" fmla="*/ 493526 h 1931514"/>
              <a:gd name="connsiteX1" fmla="*/ 1696024 w 1728592"/>
              <a:gd name="connsiteY1" fmla="*/ 405844 h 1931514"/>
              <a:gd name="connsiteX2" fmla="*/ 1716066 w 1728592"/>
              <a:gd name="connsiteY2" fmla="*/ 333193 h 1931514"/>
              <a:gd name="connsiteX3" fmla="*/ 1728592 w 1728592"/>
              <a:gd name="connsiteY3" fmla="*/ 273068 h 1931514"/>
              <a:gd name="connsiteX4" fmla="*/ 1713560 w 1728592"/>
              <a:gd name="connsiteY4" fmla="*/ 197912 h 1931514"/>
              <a:gd name="connsiteX5" fmla="*/ 1670972 w 1728592"/>
              <a:gd name="connsiteY5" fmla="*/ 157828 h 1931514"/>
              <a:gd name="connsiteX6" fmla="*/ 1620868 w 1728592"/>
              <a:gd name="connsiteY6" fmla="*/ 112735 h 1931514"/>
              <a:gd name="connsiteX7" fmla="*/ 1578279 w 1728592"/>
              <a:gd name="connsiteY7" fmla="*/ 82672 h 1931514"/>
              <a:gd name="connsiteX8" fmla="*/ 1545712 w 1728592"/>
              <a:gd name="connsiteY8" fmla="*/ 62630 h 1931514"/>
              <a:gd name="connsiteX9" fmla="*/ 1500618 w 1728592"/>
              <a:gd name="connsiteY9" fmla="*/ 45094 h 1931514"/>
              <a:gd name="connsiteX10" fmla="*/ 1442998 w 1728592"/>
              <a:gd name="connsiteY10" fmla="*/ 25052 h 1931514"/>
              <a:gd name="connsiteX11" fmla="*/ 1395399 w 1728592"/>
              <a:gd name="connsiteY11" fmla="*/ 15032 h 1931514"/>
              <a:gd name="connsiteX12" fmla="*/ 1372852 w 1728592"/>
              <a:gd name="connsiteY12" fmla="*/ 7516 h 1931514"/>
              <a:gd name="connsiteX13" fmla="*/ 1335274 w 1728592"/>
              <a:gd name="connsiteY13" fmla="*/ 0 h 1931514"/>
              <a:gd name="connsiteX14" fmla="*/ 1320243 w 1728592"/>
              <a:gd name="connsiteY14" fmla="*/ 7516 h 1931514"/>
              <a:gd name="connsiteX15" fmla="*/ 1315233 w 1728592"/>
              <a:gd name="connsiteY15" fmla="*/ 22547 h 1931514"/>
              <a:gd name="connsiteX16" fmla="*/ 1320243 w 1728592"/>
              <a:gd name="connsiteY16" fmla="*/ 50104 h 1931514"/>
              <a:gd name="connsiteX17" fmla="*/ 1332769 w 1728592"/>
              <a:gd name="connsiteY17" fmla="*/ 65136 h 1931514"/>
              <a:gd name="connsiteX18" fmla="*/ 1345295 w 1728592"/>
              <a:gd name="connsiteY18" fmla="*/ 72651 h 1931514"/>
              <a:gd name="connsiteX19" fmla="*/ 1370347 w 1728592"/>
              <a:gd name="connsiteY19" fmla="*/ 92693 h 1931514"/>
              <a:gd name="connsiteX20" fmla="*/ 1387884 w 1728592"/>
              <a:gd name="connsiteY20" fmla="*/ 112735 h 1931514"/>
              <a:gd name="connsiteX21" fmla="*/ 1405420 w 1728592"/>
              <a:gd name="connsiteY21" fmla="*/ 140292 h 1931514"/>
              <a:gd name="connsiteX22" fmla="*/ 1420451 w 1728592"/>
              <a:gd name="connsiteY22" fmla="*/ 182880 h 1931514"/>
              <a:gd name="connsiteX23" fmla="*/ 1427967 w 1728592"/>
              <a:gd name="connsiteY23" fmla="*/ 212943 h 1931514"/>
              <a:gd name="connsiteX24" fmla="*/ 1437988 w 1728592"/>
              <a:gd name="connsiteY24" fmla="*/ 270562 h 1931514"/>
              <a:gd name="connsiteX25" fmla="*/ 1430472 w 1728592"/>
              <a:gd name="connsiteY25" fmla="*/ 435906 h 1931514"/>
              <a:gd name="connsiteX26" fmla="*/ 1400410 w 1728592"/>
              <a:gd name="connsiteY26" fmla="*/ 548640 h 1931514"/>
              <a:gd name="connsiteX27" fmla="*/ 1362832 w 1728592"/>
              <a:gd name="connsiteY27" fmla="*/ 648849 h 1931514"/>
              <a:gd name="connsiteX28" fmla="*/ 1322748 w 1728592"/>
              <a:gd name="connsiteY28" fmla="*/ 746552 h 1931514"/>
              <a:gd name="connsiteX29" fmla="*/ 1270139 w 1728592"/>
              <a:gd name="connsiteY29" fmla="*/ 856781 h 1931514"/>
              <a:gd name="connsiteX30" fmla="*/ 1225045 w 1728592"/>
              <a:gd name="connsiteY30" fmla="*/ 936947 h 1931514"/>
              <a:gd name="connsiteX31" fmla="*/ 1162415 w 1728592"/>
              <a:gd name="connsiteY31" fmla="*/ 1034650 h 1931514"/>
              <a:gd name="connsiteX32" fmla="*/ 1089764 w 1728592"/>
              <a:gd name="connsiteY32" fmla="*/ 1134858 h 1931514"/>
              <a:gd name="connsiteX33" fmla="*/ 1004587 w 1728592"/>
              <a:gd name="connsiteY33" fmla="*/ 1235067 h 1931514"/>
              <a:gd name="connsiteX34" fmla="*/ 824212 w 1728592"/>
              <a:gd name="connsiteY34" fmla="*/ 1410431 h 1931514"/>
              <a:gd name="connsiteX35" fmla="*/ 746551 w 1728592"/>
              <a:gd name="connsiteY35" fmla="*/ 1478072 h 1931514"/>
              <a:gd name="connsiteX36" fmla="*/ 651353 w 1728592"/>
              <a:gd name="connsiteY36" fmla="*/ 1548217 h 1931514"/>
              <a:gd name="connsiteX37" fmla="*/ 556155 w 1728592"/>
              <a:gd name="connsiteY37" fmla="*/ 1613353 h 1931514"/>
              <a:gd name="connsiteX38" fmla="*/ 486010 w 1728592"/>
              <a:gd name="connsiteY38" fmla="*/ 1655941 h 1931514"/>
              <a:gd name="connsiteX39" fmla="*/ 380791 w 1728592"/>
              <a:gd name="connsiteY39" fmla="*/ 1711056 h 1931514"/>
              <a:gd name="connsiteX40" fmla="*/ 222963 w 1728592"/>
              <a:gd name="connsiteY40" fmla="*/ 1786212 h 1931514"/>
              <a:gd name="connsiteX41" fmla="*/ 82672 w 1728592"/>
              <a:gd name="connsiteY41" fmla="*/ 1848842 h 1931514"/>
              <a:gd name="connsiteX42" fmla="*/ 22547 w 1728592"/>
              <a:gd name="connsiteY42" fmla="*/ 1876399 h 1931514"/>
              <a:gd name="connsiteX43" fmla="*/ 10021 w 1728592"/>
              <a:gd name="connsiteY43" fmla="*/ 1891430 h 1931514"/>
              <a:gd name="connsiteX44" fmla="*/ 0 w 1728592"/>
              <a:gd name="connsiteY44" fmla="*/ 1911472 h 1931514"/>
              <a:gd name="connsiteX45" fmla="*/ 7515 w 1728592"/>
              <a:gd name="connsiteY45" fmla="*/ 1926503 h 1931514"/>
              <a:gd name="connsiteX46" fmla="*/ 30062 w 1728592"/>
              <a:gd name="connsiteY46" fmla="*/ 1931514 h 1931514"/>
              <a:gd name="connsiteX47" fmla="*/ 85177 w 1728592"/>
              <a:gd name="connsiteY47" fmla="*/ 1916482 h 1931514"/>
              <a:gd name="connsiteX48" fmla="*/ 263046 w 1728592"/>
              <a:gd name="connsiteY48" fmla="*/ 1863873 h 1931514"/>
              <a:gd name="connsiteX49" fmla="*/ 430895 w 1728592"/>
              <a:gd name="connsiteY49" fmla="*/ 1798738 h 1931514"/>
              <a:gd name="connsiteX50" fmla="*/ 583713 w 1728592"/>
              <a:gd name="connsiteY50" fmla="*/ 1733602 h 1931514"/>
              <a:gd name="connsiteX51" fmla="*/ 703963 w 1728592"/>
              <a:gd name="connsiteY51" fmla="*/ 1673478 h 1931514"/>
              <a:gd name="connsiteX52" fmla="*/ 856780 w 1728592"/>
              <a:gd name="connsiteY52" fmla="*/ 1585795 h 1931514"/>
              <a:gd name="connsiteX53" fmla="*/ 972020 w 1728592"/>
              <a:gd name="connsiteY53" fmla="*/ 1513144 h 1931514"/>
              <a:gd name="connsiteX54" fmla="*/ 1062207 w 1728592"/>
              <a:gd name="connsiteY54" fmla="*/ 1450514 h 1931514"/>
              <a:gd name="connsiteX55" fmla="*/ 1227551 w 1728592"/>
              <a:gd name="connsiteY55" fmla="*/ 1277655 h 1931514"/>
              <a:gd name="connsiteX56" fmla="*/ 1280160 w 1728592"/>
              <a:gd name="connsiteY56" fmla="*/ 1215025 h 1931514"/>
              <a:gd name="connsiteX57" fmla="*/ 1347800 w 1728592"/>
              <a:gd name="connsiteY57" fmla="*/ 1124838 h 1931514"/>
              <a:gd name="connsiteX58" fmla="*/ 1402915 w 1728592"/>
              <a:gd name="connsiteY58" fmla="*/ 1044671 h 1931514"/>
              <a:gd name="connsiteX59" fmla="*/ 1450514 w 1728592"/>
              <a:gd name="connsiteY59" fmla="*/ 969515 h 1931514"/>
              <a:gd name="connsiteX60" fmla="*/ 1503123 w 1728592"/>
              <a:gd name="connsiteY60" fmla="*/ 879327 h 1931514"/>
              <a:gd name="connsiteX61" fmla="*/ 1578279 w 1728592"/>
              <a:gd name="connsiteY61" fmla="*/ 724005 h 1931514"/>
              <a:gd name="connsiteX62" fmla="*/ 1620868 w 1728592"/>
              <a:gd name="connsiteY62" fmla="*/ 621291 h 1931514"/>
              <a:gd name="connsiteX63" fmla="*/ 1665961 w 1728592"/>
              <a:gd name="connsiteY63" fmla="*/ 493526 h 19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28592" h="1931514">
                <a:moveTo>
                  <a:pt x="1665961" y="493526"/>
                </a:moveTo>
                <a:lnTo>
                  <a:pt x="1696024" y="405844"/>
                </a:lnTo>
                <a:lnTo>
                  <a:pt x="1716066" y="333193"/>
                </a:lnTo>
                <a:lnTo>
                  <a:pt x="1728592" y="273068"/>
                </a:lnTo>
                <a:lnTo>
                  <a:pt x="1713560" y="197912"/>
                </a:lnTo>
                <a:lnTo>
                  <a:pt x="1670972" y="157828"/>
                </a:lnTo>
                <a:lnTo>
                  <a:pt x="1620868" y="112735"/>
                </a:lnTo>
                <a:lnTo>
                  <a:pt x="1578279" y="82672"/>
                </a:lnTo>
                <a:lnTo>
                  <a:pt x="1545712" y="62630"/>
                </a:lnTo>
                <a:lnTo>
                  <a:pt x="1500618" y="45094"/>
                </a:lnTo>
                <a:lnTo>
                  <a:pt x="1442998" y="25052"/>
                </a:lnTo>
                <a:lnTo>
                  <a:pt x="1395399" y="15032"/>
                </a:lnTo>
                <a:lnTo>
                  <a:pt x="1372852" y="7516"/>
                </a:lnTo>
                <a:lnTo>
                  <a:pt x="1335274" y="0"/>
                </a:lnTo>
                <a:lnTo>
                  <a:pt x="1320243" y="7516"/>
                </a:lnTo>
                <a:lnTo>
                  <a:pt x="1315233" y="22547"/>
                </a:lnTo>
                <a:lnTo>
                  <a:pt x="1320243" y="50104"/>
                </a:lnTo>
                <a:lnTo>
                  <a:pt x="1332769" y="65136"/>
                </a:lnTo>
                <a:lnTo>
                  <a:pt x="1345295" y="72651"/>
                </a:lnTo>
                <a:lnTo>
                  <a:pt x="1370347" y="92693"/>
                </a:lnTo>
                <a:lnTo>
                  <a:pt x="1387884" y="112735"/>
                </a:lnTo>
                <a:lnTo>
                  <a:pt x="1405420" y="140292"/>
                </a:lnTo>
                <a:lnTo>
                  <a:pt x="1420451" y="182880"/>
                </a:lnTo>
                <a:lnTo>
                  <a:pt x="1427967" y="212943"/>
                </a:lnTo>
                <a:lnTo>
                  <a:pt x="1437988" y="270562"/>
                </a:lnTo>
                <a:lnTo>
                  <a:pt x="1430472" y="435906"/>
                </a:lnTo>
                <a:lnTo>
                  <a:pt x="1400410" y="548640"/>
                </a:lnTo>
                <a:lnTo>
                  <a:pt x="1362832" y="648849"/>
                </a:lnTo>
                <a:lnTo>
                  <a:pt x="1322748" y="746552"/>
                </a:lnTo>
                <a:lnTo>
                  <a:pt x="1270139" y="856781"/>
                </a:lnTo>
                <a:lnTo>
                  <a:pt x="1225045" y="936947"/>
                </a:lnTo>
                <a:lnTo>
                  <a:pt x="1162415" y="1034650"/>
                </a:lnTo>
                <a:lnTo>
                  <a:pt x="1089764" y="1134858"/>
                </a:lnTo>
                <a:lnTo>
                  <a:pt x="1004587" y="1235067"/>
                </a:lnTo>
                <a:lnTo>
                  <a:pt x="824212" y="1410431"/>
                </a:lnTo>
                <a:lnTo>
                  <a:pt x="746551" y="1478072"/>
                </a:lnTo>
                <a:lnTo>
                  <a:pt x="651353" y="1548217"/>
                </a:lnTo>
                <a:lnTo>
                  <a:pt x="556155" y="1613353"/>
                </a:lnTo>
                <a:lnTo>
                  <a:pt x="486010" y="1655941"/>
                </a:lnTo>
                <a:lnTo>
                  <a:pt x="380791" y="1711056"/>
                </a:lnTo>
                <a:lnTo>
                  <a:pt x="222963" y="1786212"/>
                </a:lnTo>
                <a:lnTo>
                  <a:pt x="82672" y="1848842"/>
                </a:lnTo>
                <a:lnTo>
                  <a:pt x="22547" y="1876399"/>
                </a:lnTo>
                <a:lnTo>
                  <a:pt x="10021" y="1891430"/>
                </a:lnTo>
                <a:lnTo>
                  <a:pt x="0" y="1911472"/>
                </a:lnTo>
                <a:lnTo>
                  <a:pt x="7515" y="1926503"/>
                </a:lnTo>
                <a:lnTo>
                  <a:pt x="30062" y="1931514"/>
                </a:lnTo>
                <a:lnTo>
                  <a:pt x="85177" y="1916482"/>
                </a:lnTo>
                <a:lnTo>
                  <a:pt x="263046" y="1863873"/>
                </a:lnTo>
                <a:lnTo>
                  <a:pt x="430895" y="1798738"/>
                </a:lnTo>
                <a:lnTo>
                  <a:pt x="583713" y="1733602"/>
                </a:lnTo>
                <a:lnTo>
                  <a:pt x="703963" y="1673478"/>
                </a:lnTo>
                <a:lnTo>
                  <a:pt x="856780" y="1585795"/>
                </a:lnTo>
                <a:lnTo>
                  <a:pt x="972020" y="1513144"/>
                </a:lnTo>
                <a:lnTo>
                  <a:pt x="1062207" y="1450514"/>
                </a:lnTo>
                <a:lnTo>
                  <a:pt x="1227551" y="1277655"/>
                </a:lnTo>
                <a:lnTo>
                  <a:pt x="1280160" y="1215025"/>
                </a:lnTo>
                <a:lnTo>
                  <a:pt x="1347800" y="1124838"/>
                </a:lnTo>
                <a:lnTo>
                  <a:pt x="1402915" y="1044671"/>
                </a:lnTo>
                <a:lnTo>
                  <a:pt x="1450514" y="969515"/>
                </a:lnTo>
                <a:lnTo>
                  <a:pt x="1503123" y="879327"/>
                </a:lnTo>
                <a:lnTo>
                  <a:pt x="1578279" y="724005"/>
                </a:lnTo>
                <a:lnTo>
                  <a:pt x="1620868" y="621291"/>
                </a:lnTo>
                <a:lnTo>
                  <a:pt x="1665961" y="4935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81326F2-2962-AC4C-A10D-CF9E7041DB94}"/>
              </a:ext>
            </a:extLst>
          </p:cNvPr>
          <p:cNvSpPr/>
          <p:nvPr/>
        </p:nvSpPr>
        <p:spPr>
          <a:xfrm>
            <a:off x="2733675" y="2143125"/>
            <a:ext cx="2243138" cy="852488"/>
          </a:xfrm>
          <a:custGeom>
            <a:avLst/>
            <a:gdLst>
              <a:gd name="connsiteX0" fmla="*/ 1283494 w 2243138"/>
              <a:gd name="connsiteY0" fmla="*/ 471488 h 852488"/>
              <a:gd name="connsiteX1" fmla="*/ 1545431 w 2243138"/>
              <a:gd name="connsiteY1" fmla="*/ 369094 h 852488"/>
              <a:gd name="connsiteX2" fmla="*/ 1683544 w 2243138"/>
              <a:gd name="connsiteY2" fmla="*/ 314325 h 852488"/>
              <a:gd name="connsiteX3" fmla="*/ 2031206 w 2243138"/>
              <a:gd name="connsiteY3" fmla="*/ 150019 h 852488"/>
              <a:gd name="connsiteX4" fmla="*/ 2166938 w 2243138"/>
              <a:gd name="connsiteY4" fmla="*/ 80963 h 852488"/>
              <a:gd name="connsiteX5" fmla="*/ 2216944 w 2243138"/>
              <a:gd name="connsiteY5" fmla="*/ 54769 h 852488"/>
              <a:gd name="connsiteX6" fmla="*/ 2226469 w 2243138"/>
              <a:gd name="connsiteY6" fmla="*/ 45244 h 852488"/>
              <a:gd name="connsiteX7" fmla="*/ 2240756 w 2243138"/>
              <a:gd name="connsiteY7" fmla="*/ 26194 h 852488"/>
              <a:gd name="connsiteX8" fmla="*/ 2243138 w 2243138"/>
              <a:gd name="connsiteY8" fmla="*/ 9525 h 852488"/>
              <a:gd name="connsiteX9" fmla="*/ 2226469 w 2243138"/>
              <a:gd name="connsiteY9" fmla="*/ 0 h 852488"/>
              <a:gd name="connsiteX10" fmla="*/ 2200275 w 2243138"/>
              <a:gd name="connsiteY10" fmla="*/ 2381 h 852488"/>
              <a:gd name="connsiteX11" fmla="*/ 2128838 w 2243138"/>
              <a:gd name="connsiteY11" fmla="*/ 28575 h 852488"/>
              <a:gd name="connsiteX12" fmla="*/ 1981200 w 2243138"/>
              <a:gd name="connsiteY12" fmla="*/ 83344 h 852488"/>
              <a:gd name="connsiteX13" fmla="*/ 1895475 w 2243138"/>
              <a:gd name="connsiteY13" fmla="*/ 111919 h 852488"/>
              <a:gd name="connsiteX14" fmla="*/ 1643063 w 2243138"/>
              <a:gd name="connsiteY14" fmla="*/ 176213 h 852488"/>
              <a:gd name="connsiteX15" fmla="*/ 1435894 w 2243138"/>
              <a:gd name="connsiteY15" fmla="*/ 238125 h 852488"/>
              <a:gd name="connsiteX16" fmla="*/ 1107281 w 2243138"/>
              <a:gd name="connsiteY16" fmla="*/ 338138 h 852488"/>
              <a:gd name="connsiteX17" fmla="*/ 797719 w 2243138"/>
              <a:gd name="connsiteY17" fmla="*/ 423863 h 852488"/>
              <a:gd name="connsiteX18" fmla="*/ 626269 w 2243138"/>
              <a:gd name="connsiteY18" fmla="*/ 471488 h 852488"/>
              <a:gd name="connsiteX19" fmla="*/ 500063 w 2243138"/>
              <a:gd name="connsiteY19" fmla="*/ 504825 h 852488"/>
              <a:gd name="connsiteX20" fmla="*/ 383381 w 2243138"/>
              <a:gd name="connsiteY20" fmla="*/ 531019 h 852488"/>
              <a:gd name="connsiteX21" fmla="*/ 297656 w 2243138"/>
              <a:gd name="connsiteY21" fmla="*/ 547688 h 852488"/>
              <a:gd name="connsiteX22" fmla="*/ 247650 w 2243138"/>
              <a:gd name="connsiteY22" fmla="*/ 550069 h 852488"/>
              <a:gd name="connsiteX23" fmla="*/ 200025 w 2243138"/>
              <a:gd name="connsiteY23" fmla="*/ 547688 h 852488"/>
              <a:gd name="connsiteX24" fmla="*/ 157163 w 2243138"/>
              <a:gd name="connsiteY24" fmla="*/ 533400 h 852488"/>
              <a:gd name="connsiteX25" fmla="*/ 119063 w 2243138"/>
              <a:gd name="connsiteY25" fmla="*/ 514350 h 852488"/>
              <a:gd name="connsiteX26" fmla="*/ 92869 w 2243138"/>
              <a:gd name="connsiteY26" fmla="*/ 490538 h 852488"/>
              <a:gd name="connsiteX27" fmla="*/ 71438 w 2243138"/>
              <a:gd name="connsiteY27" fmla="*/ 464344 h 852488"/>
              <a:gd name="connsiteX28" fmla="*/ 57150 w 2243138"/>
              <a:gd name="connsiteY28" fmla="*/ 452438 h 852488"/>
              <a:gd name="connsiteX29" fmla="*/ 42863 w 2243138"/>
              <a:gd name="connsiteY29" fmla="*/ 445294 h 852488"/>
              <a:gd name="connsiteX30" fmla="*/ 28575 w 2243138"/>
              <a:gd name="connsiteY30" fmla="*/ 447675 h 852488"/>
              <a:gd name="connsiteX31" fmla="*/ 11906 w 2243138"/>
              <a:gd name="connsiteY31" fmla="*/ 461963 h 852488"/>
              <a:gd name="connsiteX32" fmla="*/ 4763 w 2243138"/>
              <a:gd name="connsiteY32" fmla="*/ 495300 h 852488"/>
              <a:gd name="connsiteX33" fmla="*/ 0 w 2243138"/>
              <a:gd name="connsiteY33" fmla="*/ 545306 h 852488"/>
              <a:gd name="connsiteX34" fmla="*/ 0 w 2243138"/>
              <a:gd name="connsiteY34" fmla="*/ 592931 h 852488"/>
              <a:gd name="connsiteX35" fmla="*/ 9525 w 2243138"/>
              <a:gd name="connsiteY35" fmla="*/ 640556 h 852488"/>
              <a:gd name="connsiteX36" fmla="*/ 35719 w 2243138"/>
              <a:gd name="connsiteY36" fmla="*/ 695325 h 852488"/>
              <a:gd name="connsiteX37" fmla="*/ 69056 w 2243138"/>
              <a:gd name="connsiteY37" fmla="*/ 747713 h 852488"/>
              <a:gd name="connsiteX38" fmla="*/ 92869 w 2243138"/>
              <a:gd name="connsiteY38" fmla="*/ 776288 h 852488"/>
              <a:gd name="connsiteX39" fmla="*/ 126206 w 2243138"/>
              <a:gd name="connsiteY39" fmla="*/ 807244 h 852488"/>
              <a:gd name="connsiteX40" fmla="*/ 154781 w 2243138"/>
              <a:gd name="connsiteY40" fmla="*/ 828675 h 852488"/>
              <a:gd name="connsiteX41" fmla="*/ 190500 w 2243138"/>
              <a:gd name="connsiteY41" fmla="*/ 847725 h 852488"/>
              <a:gd name="connsiteX42" fmla="*/ 214313 w 2243138"/>
              <a:gd name="connsiteY42" fmla="*/ 852488 h 852488"/>
              <a:gd name="connsiteX43" fmla="*/ 250031 w 2243138"/>
              <a:gd name="connsiteY43" fmla="*/ 852488 h 852488"/>
              <a:gd name="connsiteX44" fmla="*/ 271463 w 2243138"/>
              <a:gd name="connsiteY44" fmla="*/ 840581 h 852488"/>
              <a:gd name="connsiteX45" fmla="*/ 350044 w 2243138"/>
              <a:gd name="connsiteY45" fmla="*/ 807244 h 852488"/>
              <a:gd name="connsiteX46" fmla="*/ 626269 w 2243138"/>
              <a:gd name="connsiteY46" fmla="*/ 695325 h 852488"/>
              <a:gd name="connsiteX47" fmla="*/ 731044 w 2243138"/>
              <a:gd name="connsiteY47" fmla="*/ 654844 h 852488"/>
              <a:gd name="connsiteX48" fmla="*/ 962025 w 2243138"/>
              <a:gd name="connsiteY48" fmla="*/ 597694 h 852488"/>
              <a:gd name="connsiteX49" fmla="*/ 1283494 w 2243138"/>
              <a:gd name="connsiteY49" fmla="*/ 471488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43138" h="852488">
                <a:moveTo>
                  <a:pt x="1283494" y="471488"/>
                </a:moveTo>
                <a:lnTo>
                  <a:pt x="1545431" y="369094"/>
                </a:lnTo>
                <a:lnTo>
                  <a:pt x="1683544" y="314325"/>
                </a:lnTo>
                <a:lnTo>
                  <a:pt x="2031206" y="150019"/>
                </a:lnTo>
                <a:lnTo>
                  <a:pt x="2166938" y="80963"/>
                </a:lnTo>
                <a:lnTo>
                  <a:pt x="2216944" y="54769"/>
                </a:lnTo>
                <a:lnTo>
                  <a:pt x="2226469" y="45244"/>
                </a:lnTo>
                <a:lnTo>
                  <a:pt x="2240756" y="26194"/>
                </a:lnTo>
                <a:lnTo>
                  <a:pt x="2243138" y="9525"/>
                </a:lnTo>
                <a:lnTo>
                  <a:pt x="2226469" y="0"/>
                </a:lnTo>
                <a:lnTo>
                  <a:pt x="2200275" y="2381"/>
                </a:lnTo>
                <a:lnTo>
                  <a:pt x="2128838" y="28575"/>
                </a:lnTo>
                <a:lnTo>
                  <a:pt x="1981200" y="83344"/>
                </a:lnTo>
                <a:lnTo>
                  <a:pt x="1895475" y="111919"/>
                </a:lnTo>
                <a:lnTo>
                  <a:pt x="1643063" y="176213"/>
                </a:lnTo>
                <a:lnTo>
                  <a:pt x="1435894" y="238125"/>
                </a:lnTo>
                <a:lnTo>
                  <a:pt x="1107281" y="338138"/>
                </a:lnTo>
                <a:lnTo>
                  <a:pt x="797719" y="423863"/>
                </a:lnTo>
                <a:lnTo>
                  <a:pt x="626269" y="471488"/>
                </a:lnTo>
                <a:lnTo>
                  <a:pt x="500063" y="504825"/>
                </a:lnTo>
                <a:lnTo>
                  <a:pt x="383381" y="531019"/>
                </a:lnTo>
                <a:lnTo>
                  <a:pt x="297656" y="547688"/>
                </a:lnTo>
                <a:lnTo>
                  <a:pt x="247650" y="550069"/>
                </a:lnTo>
                <a:lnTo>
                  <a:pt x="200025" y="547688"/>
                </a:lnTo>
                <a:lnTo>
                  <a:pt x="157163" y="533400"/>
                </a:lnTo>
                <a:lnTo>
                  <a:pt x="119063" y="514350"/>
                </a:lnTo>
                <a:lnTo>
                  <a:pt x="92869" y="490538"/>
                </a:lnTo>
                <a:lnTo>
                  <a:pt x="71438" y="464344"/>
                </a:lnTo>
                <a:lnTo>
                  <a:pt x="57150" y="452438"/>
                </a:lnTo>
                <a:lnTo>
                  <a:pt x="42863" y="445294"/>
                </a:lnTo>
                <a:lnTo>
                  <a:pt x="28575" y="447675"/>
                </a:lnTo>
                <a:lnTo>
                  <a:pt x="11906" y="461963"/>
                </a:lnTo>
                <a:lnTo>
                  <a:pt x="4763" y="495300"/>
                </a:lnTo>
                <a:lnTo>
                  <a:pt x="0" y="545306"/>
                </a:lnTo>
                <a:lnTo>
                  <a:pt x="0" y="592931"/>
                </a:lnTo>
                <a:lnTo>
                  <a:pt x="9525" y="640556"/>
                </a:lnTo>
                <a:lnTo>
                  <a:pt x="35719" y="695325"/>
                </a:lnTo>
                <a:lnTo>
                  <a:pt x="69056" y="747713"/>
                </a:lnTo>
                <a:lnTo>
                  <a:pt x="92869" y="776288"/>
                </a:lnTo>
                <a:lnTo>
                  <a:pt x="126206" y="807244"/>
                </a:lnTo>
                <a:lnTo>
                  <a:pt x="154781" y="828675"/>
                </a:lnTo>
                <a:lnTo>
                  <a:pt x="190500" y="847725"/>
                </a:lnTo>
                <a:lnTo>
                  <a:pt x="214313" y="852488"/>
                </a:lnTo>
                <a:lnTo>
                  <a:pt x="250031" y="852488"/>
                </a:lnTo>
                <a:lnTo>
                  <a:pt x="271463" y="840581"/>
                </a:lnTo>
                <a:lnTo>
                  <a:pt x="350044" y="807244"/>
                </a:lnTo>
                <a:lnTo>
                  <a:pt x="626269" y="695325"/>
                </a:lnTo>
                <a:lnTo>
                  <a:pt x="731044" y="654844"/>
                </a:lnTo>
                <a:lnTo>
                  <a:pt x="962025" y="597694"/>
                </a:lnTo>
                <a:lnTo>
                  <a:pt x="1283494" y="471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936158D4-A594-364E-801B-F1950B8B5A15}"/>
              </a:ext>
            </a:extLst>
          </p:cNvPr>
          <p:cNvSpPr/>
          <p:nvPr/>
        </p:nvSpPr>
        <p:spPr>
          <a:xfrm>
            <a:off x="4710113" y="1997075"/>
            <a:ext cx="2051050" cy="1708150"/>
          </a:xfrm>
          <a:custGeom>
            <a:avLst/>
            <a:gdLst>
              <a:gd name="connsiteX0" fmla="*/ 1523165 w 2051764"/>
              <a:gd name="connsiteY0" fmla="*/ 458452 h 1708550"/>
              <a:gd name="connsiteX1" fmla="*/ 1598321 w 2051764"/>
              <a:gd name="connsiteY1" fmla="*/ 333192 h 1708550"/>
              <a:gd name="connsiteX2" fmla="*/ 1660952 w 2051764"/>
              <a:gd name="connsiteY2" fmla="*/ 215447 h 1708550"/>
              <a:gd name="connsiteX3" fmla="*/ 1703540 w 2051764"/>
              <a:gd name="connsiteY3" fmla="*/ 130270 h 1708550"/>
              <a:gd name="connsiteX4" fmla="*/ 1711056 w 2051764"/>
              <a:gd name="connsiteY4" fmla="*/ 105218 h 1708550"/>
              <a:gd name="connsiteX5" fmla="*/ 1711056 w 2051764"/>
              <a:gd name="connsiteY5" fmla="*/ 80166 h 1708550"/>
              <a:gd name="connsiteX6" fmla="*/ 1708550 w 2051764"/>
              <a:gd name="connsiteY6" fmla="*/ 47599 h 1708550"/>
              <a:gd name="connsiteX7" fmla="*/ 1693519 w 2051764"/>
              <a:gd name="connsiteY7" fmla="*/ 17536 h 1708550"/>
              <a:gd name="connsiteX8" fmla="*/ 1633394 w 2051764"/>
              <a:gd name="connsiteY8" fmla="*/ 0 h 1708550"/>
              <a:gd name="connsiteX9" fmla="*/ 2051764 w 2051764"/>
              <a:gd name="connsiteY9" fmla="*/ 137786 h 1708550"/>
              <a:gd name="connsiteX10" fmla="*/ 1996649 w 2051764"/>
              <a:gd name="connsiteY10" fmla="*/ 165343 h 1708550"/>
              <a:gd name="connsiteX11" fmla="*/ 1964081 w 2051764"/>
              <a:gd name="connsiteY11" fmla="*/ 217953 h 1708550"/>
              <a:gd name="connsiteX12" fmla="*/ 1888925 w 2051764"/>
              <a:gd name="connsiteY12" fmla="*/ 333192 h 1708550"/>
              <a:gd name="connsiteX13" fmla="*/ 1798738 w 2051764"/>
              <a:gd name="connsiteY13" fmla="*/ 470978 h 1708550"/>
              <a:gd name="connsiteX14" fmla="*/ 1693519 w 2051764"/>
              <a:gd name="connsiteY14" fmla="*/ 616280 h 1708550"/>
              <a:gd name="connsiteX15" fmla="*/ 1605837 w 2051764"/>
              <a:gd name="connsiteY15" fmla="*/ 731520 h 1708550"/>
              <a:gd name="connsiteX16" fmla="*/ 1503124 w 2051764"/>
              <a:gd name="connsiteY16" fmla="*/ 854275 h 1708550"/>
              <a:gd name="connsiteX17" fmla="*/ 1425462 w 2051764"/>
              <a:gd name="connsiteY17" fmla="*/ 939452 h 1708550"/>
              <a:gd name="connsiteX18" fmla="*/ 1322749 w 2051764"/>
              <a:gd name="connsiteY18" fmla="*/ 1039660 h 1708550"/>
              <a:gd name="connsiteX19" fmla="*/ 1192478 w 2051764"/>
              <a:gd name="connsiteY19" fmla="*/ 1152394 h 1708550"/>
              <a:gd name="connsiteX20" fmla="*/ 1064713 w 2051764"/>
              <a:gd name="connsiteY20" fmla="*/ 1235066 h 1708550"/>
              <a:gd name="connsiteX21" fmla="*/ 949473 w 2051764"/>
              <a:gd name="connsiteY21" fmla="*/ 1307717 h 1708550"/>
              <a:gd name="connsiteX22" fmla="*/ 796656 w 2051764"/>
              <a:gd name="connsiteY22" fmla="*/ 1397904 h 1708550"/>
              <a:gd name="connsiteX23" fmla="*/ 696447 w 2051764"/>
              <a:gd name="connsiteY23" fmla="*/ 1458029 h 1708550"/>
              <a:gd name="connsiteX24" fmla="*/ 621291 w 2051764"/>
              <a:gd name="connsiteY24" fmla="*/ 1500618 h 1708550"/>
              <a:gd name="connsiteX25" fmla="*/ 563672 w 2051764"/>
              <a:gd name="connsiteY25" fmla="*/ 1528175 h 1708550"/>
              <a:gd name="connsiteX26" fmla="*/ 483505 w 2051764"/>
              <a:gd name="connsiteY26" fmla="*/ 1560743 h 1708550"/>
              <a:gd name="connsiteX27" fmla="*/ 413359 w 2051764"/>
              <a:gd name="connsiteY27" fmla="*/ 1588300 h 1708550"/>
              <a:gd name="connsiteX28" fmla="*/ 313151 w 2051764"/>
              <a:gd name="connsiteY28" fmla="*/ 1625878 h 1708550"/>
              <a:gd name="connsiteX29" fmla="*/ 187891 w 2051764"/>
              <a:gd name="connsiteY29" fmla="*/ 1665961 h 1708550"/>
              <a:gd name="connsiteX30" fmla="*/ 117745 w 2051764"/>
              <a:gd name="connsiteY30" fmla="*/ 1683498 h 1708550"/>
              <a:gd name="connsiteX31" fmla="*/ 0 w 2051764"/>
              <a:gd name="connsiteY31" fmla="*/ 1708550 h 1708550"/>
              <a:gd name="connsiteX32" fmla="*/ 0 w 2051764"/>
              <a:gd name="connsiteY32" fmla="*/ 1696024 h 1708550"/>
              <a:gd name="connsiteX33" fmla="*/ 7516 w 2051764"/>
              <a:gd name="connsiteY33" fmla="*/ 1680993 h 1708550"/>
              <a:gd name="connsiteX34" fmla="*/ 50104 w 2051764"/>
              <a:gd name="connsiteY34" fmla="*/ 1660951 h 1708550"/>
              <a:gd name="connsiteX35" fmla="*/ 197912 w 2051764"/>
              <a:gd name="connsiteY35" fmla="*/ 1588300 h 1708550"/>
              <a:gd name="connsiteX36" fmla="*/ 390812 w 2051764"/>
              <a:gd name="connsiteY36" fmla="*/ 1483081 h 1708550"/>
              <a:gd name="connsiteX37" fmla="*/ 586218 w 2051764"/>
              <a:gd name="connsiteY37" fmla="*/ 1367842 h 1708550"/>
              <a:gd name="connsiteX38" fmla="*/ 744046 w 2051764"/>
              <a:gd name="connsiteY38" fmla="*/ 1265129 h 1708550"/>
              <a:gd name="connsiteX39" fmla="*/ 861791 w 2051764"/>
              <a:gd name="connsiteY39" fmla="*/ 1184962 h 1708550"/>
              <a:gd name="connsiteX40" fmla="*/ 1012103 w 2051764"/>
              <a:gd name="connsiteY40" fmla="*/ 1069723 h 1708550"/>
              <a:gd name="connsiteX41" fmla="*/ 1077239 w 2051764"/>
              <a:gd name="connsiteY41" fmla="*/ 1019618 h 1708550"/>
              <a:gd name="connsiteX42" fmla="*/ 1197489 w 2051764"/>
              <a:gd name="connsiteY42" fmla="*/ 901874 h 1708550"/>
              <a:gd name="connsiteX43" fmla="*/ 1307718 w 2051764"/>
              <a:gd name="connsiteY43" fmla="*/ 766593 h 1708550"/>
              <a:gd name="connsiteX44" fmla="*/ 1402915 w 2051764"/>
              <a:gd name="connsiteY44" fmla="*/ 636322 h 1708550"/>
              <a:gd name="connsiteX45" fmla="*/ 1523165 w 2051764"/>
              <a:gd name="connsiteY45" fmla="*/ 458452 h 1708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51764" h="1708550">
                <a:moveTo>
                  <a:pt x="1523165" y="458452"/>
                </a:moveTo>
                <a:lnTo>
                  <a:pt x="1598321" y="333192"/>
                </a:lnTo>
                <a:lnTo>
                  <a:pt x="1660952" y="215447"/>
                </a:lnTo>
                <a:lnTo>
                  <a:pt x="1703540" y="130270"/>
                </a:lnTo>
                <a:lnTo>
                  <a:pt x="1711056" y="105218"/>
                </a:lnTo>
                <a:lnTo>
                  <a:pt x="1711056" y="80166"/>
                </a:lnTo>
                <a:lnTo>
                  <a:pt x="1708550" y="47599"/>
                </a:lnTo>
                <a:lnTo>
                  <a:pt x="1693519" y="17536"/>
                </a:lnTo>
                <a:lnTo>
                  <a:pt x="1633394" y="0"/>
                </a:lnTo>
                <a:lnTo>
                  <a:pt x="2051764" y="137786"/>
                </a:lnTo>
                <a:lnTo>
                  <a:pt x="1996649" y="165343"/>
                </a:lnTo>
                <a:lnTo>
                  <a:pt x="1964081" y="217953"/>
                </a:lnTo>
                <a:lnTo>
                  <a:pt x="1888925" y="333192"/>
                </a:lnTo>
                <a:lnTo>
                  <a:pt x="1798738" y="470978"/>
                </a:lnTo>
                <a:lnTo>
                  <a:pt x="1693519" y="616280"/>
                </a:lnTo>
                <a:lnTo>
                  <a:pt x="1605837" y="731520"/>
                </a:lnTo>
                <a:lnTo>
                  <a:pt x="1503124" y="854275"/>
                </a:lnTo>
                <a:lnTo>
                  <a:pt x="1425462" y="939452"/>
                </a:lnTo>
                <a:lnTo>
                  <a:pt x="1322749" y="1039660"/>
                </a:lnTo>
                <a:lnTo>
                  <a:pt x="1192478" y="1152394"/>
                </a:lnTo>
                <a:lnTo>
                  <a:pt x="1064713" y="1235066"/>
                </a:lnTo>
                <a:lnTo>
                  <a:pt x="949473" y="1307717"/>
                </a:lnTo>
                <a:lnTo>
                  <a:pt x="796656" y="1397904"/>
                </a:lnTo>
                <a:lnTo>
                  <a:pt x="696447" y="1458029"/>
                </a:lnTo>
                <a:lnTo>
                  <a:pt x="621291" y="1500618"/>
                </a:lnTo>
                <a:lnTo>
                  <a:pt x="563672" y="1528175"/>
                </a:lnTo>
                <a:lnTo>
                  <a:pt x="483505" y="1560743"/>
                </a:lnTo>
                <a:lnTo>
                  <a:pt x="413359" y="1588300"/>
                </a:lnTo>
                <a:lnTo>
                  <a:pt x="313151" y="1625878"/>
                </a:lnTo>
                <a:lnTo>
                  <a:pt x="187891" y="1665961"/>
                </a:lnTo>
                <a:lnTo>
                  <a:pt x="117745" y="1683498"/>
                </a:lnTo>
                <a:lnTo>
                  <a:pt x="0" y="1708550"/>
                </a:lnTo>
                <a:lnTo>
                  <a:pt x="0" y="1696024"/>
                </a:lnTo>
                <a:lnTo>
                  <a:pt x="7516" y="1680993"/>
                </a:lnTo>
                <a:lnTo>
                  <a:pt x="50104" y="1660951"/>
                </a:lnTo>
                <a:lnTo>
                  <a:pt x="197912" y="1588300"/>
                </a:lnTo>
                <a:lnTo>
                  <a:pt x="390812" y="1483081"/>
                </a:lnTo>
                <a:lnTo>
                  <a:pt x="586218" y="1367842"/>
                </a:lnTo>
                <a:lnTo>
                  <a:pt x="744046" y="1265129"/>
                </a:lnTo>
                <a:lnTo>
                  <a:pt x="861791" y="1184962"/>
                </a:lnTo>
                <a:lnTo>
                  <a:pt x="1012103" y="1069723"/>
                </a:lnTo>
                <a:lnTo>
                  <a:pt x="1077239" y="1019618"/>
                </a:lnTo>
                <a:lnTo>
                  <a:pt x="1197489" y="901874"/>
                </a:lnTo>
                <a:lnTo>
                  <a:pt x="1307718" y="766593"/>
                </a:lnTo>
                <a:lnTo>
                  <a:pt x="1402915" y="636322"/>
                </a:lnTo>
                <a:lnTo>
                  <a:pt x="1523165" y="4584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A747289-4089-C14C-BC03-31B06A438EC6}"/>
              </a:ext>
            </a:extLst>
          </p:cNvPr>
          <p:cNvSpPr/>
          <p:nvPr/>
        </p:nvSpPr>
        <p:spPr>
          <a:xfrm>
            <a:off x="5122863" y="2360613"/>
            <a:ext cx="2112962" cy="1452562"/>
          </a:xfrm>
          <a:custGeom>
            <a:avLst/>
            <a:gdLst>
              <a:gd name="connsiteX0" fmla="*/ 553651 w 2111888"/>
              <a:gd name="connsiteY0" fmla="*/ 556155 h 1453019"/>
              <a:gd name="connsiteX1" fmla="*/ 643838 w 2111888"/>
              <a:gd name="connsiteY1" fmla="*/ 666384 h 1453019"/>
              <a:gd name="connsiteX2" fmla="*/ 786635 w 2111888"/>
              <a:gd name="connsiteY2" fmla="*/ 836738 h 1453019"/>
              <a:gd name="connsiteX3" fmla="*/ 859286 w 2111888"/>
              <a:gd name="connsiteY3" fmla="*/ 916905 h 1453019"/>
              <a:gd name="connsiteX4" fmla="*/ 949473 w 2111888"/>
              <a:gd name="connsiteY4" fmla="*/ 1014608 h 1453019"/>
              <a:gd name="connsiteX5" fmla="*/ 1017114 w 2111888"/>
              <a:gd name="connsiteY5" fmla="*/ 1089764 h 1453019"/>
              <a:gd name="connsiteX6" fmla="*/ 1082249 w 2111888"/>
              <a:gd name="connsiteY6" fmla="*/ 1162415 h 1453019"/>
              <a:gd name="connsiteX7" fmla="*/ 1144879 w 2111888"/>
              <a:gd name="connsiteY7" fmla="*/ 1235066 h 1453019"/>
              <a:gd name="connsiteX8" fmla="*/ 1212520 w 2111888"/>
              <a:gd name="connsiteY8" fmla="*/ 1297696 h 1453019"/>
              <a:gd name="connsiteX9" fmla="*/ 1292686 w 2111888"/>
              <a:gd name="connsiteY9" fmla="*/ 1362831 h 1453019"/>
              <a:gd name="connsiteX10" fmla="*/ 1375358 w 2111888"/>
              <a:gd name="connsiteY10" fmla="*/ 1422956 h 1453019"/>
              <a:gd name="connsiteX11" fmla="*/ 1417947 w 2111888"/>
              <a:gd name="connsiteY11" fmla="*/ 1448008 h 1453019"/>
              <a:gd name="connsiteX12" fmla="*/ 1465545 w 2111888"/>
              <a:gd name="connsiteY12" fmla="*/ 1453019 h 1453019"/>
              <a:gd name="connsiteX13" fmla="*/ 1613353 w 2111888"/>
              <a:gd name="connsiteY13" fmla="*/ 1442998 h 1453019"/>
              <a:gd name="connsiteX14" fmla="*/ 1743623 w 2111888"/>
              <a:gd name="connsiteY14" fmla="*/ 1430472 h 1453019"/>
              <a:gd name="connsiteX15" fmla="*/ 1911472 w 2111888"/>
              <a:gd name="connsiteY15" fmla="*/ 1415441 h 1453019"/>
              <a:gd name="connsiteX16" fmla="*/ 2049258 w 2111888"/>
              <a:gd name="connsiteY16" fmla="*/ 1392894 h 1453019"/>
              <a:gd name="connsiteX17" fmla="*/ 2091847 w 2111888"/>
              <a:gd name="connsiteY17" fmla="*/ 1385378 h 1453019"/>
              <a:gd name="connsiteX18" fmla="*/ 2104373 w 2111888"/>
              <a:gd name="connsiteY18" fmla="*/ 1377863 h 1453019"/>
              <a:gd name="connsiteX19" fmla="*/ 2109383 w 2111888"/>
              <a:gd name="connsiteY19" fmla="*/ 1367842 h 1453019"/>
              <a:gd name="connsiteX20" fmla="*/ 2111888 w 2111888"/>
              <a:gd name="connsiteY20" fmla="*/ 1355316 h 1453019"/>
              <a:gd name="connsiteX21" fmla="*/ 2104373 w 2111888"/>
              <a:gd name="connsiteY21" fmla="*/ 1342790 h 1453019"/>
              <a:gd name="connsiteX22" fmla="*/ 2071805 w 2111888"/>
              <a:gd name="connsiteY22" fmla="*/ 1330264 h 1453019"/>
              <a:gd name="connsiteX23" fmla="*/ 2004165 w 2111888"/>
              <a:gd name="connsiteY23" fmla="*/ 1310222 h 1453019"/>
              <a:gd name="connsiteX24" fmla="*/ 1893936 w 2111888"/>
              <a:gd name="connsiteY24" fmla="*/ 1270139 h 1453019"/>
              <a:gd name="connsiteX25" fmla="*/ 1786212 w 2111888"/>
              <a:gd name="connsiteY25" fmla="*/ 1227550 h 1453019"/>
              <a:gd name="connsiteX26" fmla="*/ 1675983 w 2111888"/>
              <a:gd name="connsiteY26" fmla="*/ 1177446 h 1453019"/>
              <a:gd name="connsiteX27" fmla="*/ 1548217 w 2111888"/>
              <a:gd name="connsiteY27" fmla="*/ 1112311 h 1453019"/>
              <a:gd name="connsiteX28" fmla="*/ 1465545 w 2111888"/>
              <a:gd name="connsiteY28" fmla="*/ 1064712 h 1453019"/>
              <a:gd name="connsiteX29" fmla="*/ 1345296 w 2111888"/>
              <a:gd name="connsiteY29" fmla="*/ 977030 h 1453019"/>
              <a:gd name="connsiteX30" fmla="*/ 1205004 w 2111888"/>
              <a:gd name="connsiteY30" fmla="*/ 879327 h 1453019"/>
              <a:gd name="connsiteX31" fmla="*/ 1037155 w 2111888"/>
              <a:gd name="connsiteY31" fmla="*/ 756572 h 1453019"/>
              <a:gd name="connsiteX32" fmla="*/ 911895 w 2111888"/>
              <a:gd name="connsiteY32" fmla="*/ 666384 h 1453019"/>
              <a:gd name="connsiteX33" fmla="*/ 789140 w 2111888"/>
              <a:gd name="connsiteY33" fmla="*/ 541124 h 1453019"/>
              <a:gd name="connsiteX34" fmla="*/ 661374 w 2111888"/>
              <a:gd name="connsiteY34" fmla="*/ 425884 h 1453019"/>
              <a:gd name="connsiteX35" fmla="*/ 526093 w 2111888"/>
              <a:gd name="connsiteY35" fmla="*/ 305635 h 1453019"/>
              <a:gd name="connsiteX36" fmla="*/ 443422 w 2111888"/>
              <a:gd name="connsiteY36" fmla="*/ 232984 h 1453019"/>
              <a:gd name="connsiteX37" fmla="*/ 388307 w 2111888"/>
              <a:gd name="connsiteY37" fmla="*/ 185385 h 1453019"/>
              <a:gd name="connsiteX38" fmla="*/ 370771 w 2111888"/>
              <a:gd name="connsiteY38" fmla="*/ 167848 h 1453019"/>
              <a:gd name="connsiteX39" fmla="*/ 345719 w 2111888"/>
              <a:gd name="connsiteY39" fmla="*/ 135281 h 1453019"/>
              <a:gd name="connsiteX40" fmla="*/ 305635 w 2111888"/>
              <a:gd name="connsiteY40" fmla="*/ 95197 h 1453019"/>
              <a:gd name="connsiteX41" fmla="*/ 270562 w 2111888"/>
              <a:gd name="connsiteY41" fmla="*/ 72651 h 1453019"/>
              <a:gd name="connsiteX42" fmla="*/ 230479 w 2111888"/>
              <a:gd name="connsiteY42" fmla="*/ 50104 h 1453019"/>
              <a:gd name="connsiteX43" fmla="*/ 197911 w 2111888"/>
              <a:gd name="connsiteY43" fmla="*/ 32567 h 1453019"/>
              <a:gd name="connsiteX44" fmla="*/ 145302 w 2111888"/>
              <a:gd name="connsiteY44" fmla="*/ 12526 h 1453019"/>
              <a:gd name="connsiteX45" fmla="*/ 92693 w 2111888"/>
              <a:gd name="connsiteY45" fmla="*/ 2505 h 1453019"/>
              <a:gd name="connsiteX46" fmla="*/ 47599 w 2111888"/>
              <a:gd name="connsiteY46" fmla="*/ 0 h 1453019"/>
              <a:gd name="connsiteX47" fmla="*/ 25052 w 2111888"/>
              <a:gd name="connsiteY47" fmla="*/ 0 h 1453019"/>
              <a:gd name="connsiteX48" fmla="*/ 12526 w 2111888"/>
              <a:gd name="connsiteY48" fmla="*/ 10020 h 1453019"/>
              <a:gd name="connsiteX49" fmla="*/ 2505 w 2111888"/>
              <a:gd name="connsiteY49" fmla="*/ 27557 h 1453019"/>
              <a:gd name="connsiteX50" fmla="*/ 0 w 2111888"/>
              <a:gd name="connsiteY50" fmla="*/ 50104 h 1453019"/>
              <a:gd name="connsiteX51" fmla="*/ 10021 w 2111888"/>
              <a:gd name="connsiteY51" fmla="*/ 72651 h 1453019"/>
              <a:gd name="connsiteX52" fmla="*/ 20042 w 2111888"/>
              <a:gd name="connsiteY52" fmla="*/ 85177 h 1453019"/>
              <a:gd name="connsiteX53" fmla="*/ 47599 w 2111888"/>
              <a:gd name="connsiteY53" fmla="*/ 95197 h 1453019"/>
              <a:gd name="connsiteX54" fmla="*/ 92693 w 2111888"/>
              <a:gd name="connsiteY54" fmla="*/ 110229 h 1453019"/>
              <a:gd name="connsiteX55" fmla="*/ 150313 w 2111888"/>
              <a:gd name="connsiteY55" fmla="*/ 137786 h 1453019"/>
              <a:gd name="connsiteX56" fmla="*/ 220458 w 2111888"/>
              <a:gd name="connsiteY56" fmla="*/ 182880 h 1453019"/>
              <a:gd name="connsiteX57" fmla="*/ 273068 w 2111888"/>
              <a:gd name="connsiteY57" fmla="*/ 225468 h 1453019"/>
              <a:gd name="connsiteX58" fmla="*/ 353234 w 2111888"/>
              <a:gd name="connsiteY58" fmla="*/ 318161 h 1453019"/>
              <a:gd name="connsiteX59" fmla="*/ 423380 w 2111888"/>
              <a:gd name="connsiteY59" fmla="*/ 400832 h 1453019"/>
              <a:gd name="connsiteX60" fmla="*/ 511062 w 2111888"/>
              <a:gd name="connsiteY60" fmla="*/ 503546 h 1453019"/>
              <a:gd name="connsiteX61" fmla="*/ 553651 w 2111888"/>
              <a:gd name="connsiteY61" fmla="*/ 556155 h 145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11888" h="1453019">
                <a:moveTo>
                  <a:pt x="553651" y="556155"/>
                </a:moveTo>
                <a:lnTo>
                  <a:pt x="643838" y="666384"/>
                </a:lnTo>
                <a:lnTo>
                  <a:pt x="786635" y="836738"/>
                </a:lnTo>
                <a:lnTo>
                  <a:pt x="859286" y="916905"/>
                </a:lnTo>
                <a:lnTo>
                  <a:pt x="949473" y="1014608"/>
                </a:lnTo>
                <a:lnTo>
                  <a:pt x="1017114" y="1089764"/>
                </a:lnTo>
                <a:lnTo>
                  <a:pt x="1082249" y="1162415"/>
                </a:lnTo>
                <a:lnTo>
                  <a:pt x="1144879" y="1235066"/>
                </a:lnTo>
                <a:lnTo>
                  <a:pt x="1212520" y="1297696"/>
                </a:lnTo>
                <a:lnTo>
                  <a:pt x="1292686" y="1362831"/>
                </a:lnTo>
                <a:lnTo>
                  <a:pt x="1375358" y="1422956"/>
                </a:lnTo>
                <a:lnTo>
                  <a:pt x="1417947" y="1448008"/>
                </a:lnTo>
                <a:lnTo>
                  <a:pt x="1465545" y="1453019"/>
                </a:lnTo>
                <a:lnTo>
                  <a:pt x="1613353" y="1442998"/>
                </a:lnTo>
                <a:lnTo>
                  <a:pt x="1743623" y="1430472"/>
                </a:lnTo>
                <a:lnTo>
                  <a:pt x="1911472" y="1415441"/>
                </a:lnTo>
                <a:lnTo>
                  <a:pt x="2049258" y="1392894"/>
                </a:lnTo>
                <a:lnTo>
                  <a:pt x="2091847" y="1385378"/>
                </a:lnTo>
                <a:lnTo>
                  <a:pt x="2104373" y="1377863"/>
                </a:lnTo>
                <a:lnTo>
                  <a:pt x="2109383" y="1367842"/>
                </a:lnTo>
                <a:lnTo>
                  <a:pt x="2111888" y="1355316"/>
                </a:lnTo>
                <a:lnTo>
                  <a:pt x="2104373" y="1342790"/>
                </a:lnTo>
                <a:lnTo>
                  <a:pt x="2071805" y="1330264"/>
                </a:lnTo>
                <a:lnTo>
                  <a:pt x="2004165" y="1310222"/>
                </a:lnTo>
                <a:lnTo>
                  <a:pt x="1893936" y="1270139"/>
                </a:lnTo>
                <a:lnTo>
                  <a:pt x="1786212" y="1227550"/>
                </a:lnTo>
                <a:lnTo>
                  <a:pt x="1675983" y="1177446"/>
                </a:lnTo>
                <a:lnTo>
                  <a:pt x="1548217" y="1112311"/>
                </a:lnTo>
                <a:lnTo>
                  <a:pt x="1465545" y="1064712"/>
                </a:lnTo>
                <a:lnTo>
                  <a:pt x="1345296" y="977030"/>
                </a:lnTo>
                <a:lnTo>
                  <a:pt x="1205004" y="879327"/>
                </a:lnTo>
                <a:lnTo>
                  <a:pt x="1037155" y="756572"/>
                </a:lnTo>
                <a:lnTo>
                  <a:pt x="911895" y="666384"/>
                </a:lnTo>
                <a:lnTo>
                  <a:pt x="789140" y="541124"/>
                </a:lnTo>
                <a:lnTo>
                  <a:pt x="661374" y="425884"/>
                </a:lnTo>
                <a:lnTo>
                  <a:pt x="526093" y="305635"/>
                </a:lnTo>
                <a:lnTo>
                  <a:pt x="443422" y="232984"/>
                </a:lnTo>
                <a:lnTo>
                  <a:pt x="388307" y="185385"/>
                </a:lnTo>
                <a:lnTo>
                  <a:pt x="370771" y="167848"/>
                </a:lnTo>
                <a:lnTo>
                  <a:pt x="345719" y="135281"/>
                </a:lnTo>
                <a:lnTo>
                  <a:pt x="305635" y="95197"/>
                </a:lnTo>
                <a:lnTo>
                  <a:pt x="270562" y="72651"/>
                </a:lnTo>
                <a:lnTo>
                  <a:pt x="230479" y="50104"/>
                </a:lnTo>
                <a:lnTo>
                  <a:pt x="197911" y="32567"/>
                </a:lnTo>
                <a:lnTo>
                  <a:pt x="145302" y="12526"/>
                </a:lnTo>
                <a:lnTo>
                  <a:pt x="92693" y="2505"/>
                </a:lnTo>
                <a:lnTo>
                  <a:pt x="47599" y="0"/>
                </a:lnTo>
                <a:lnTo>
                  <a:pt x="25052" y="0"/>
                </a:lnTo>
                <a:lnTo>
                  <a:pt x="12526" y="10020"/>
                </a:lnTo>
                <a:lnTo>
                  <a:pt x="2505" y="27557"/>
                </a:lnTo>
                <a:lnTo>
                  <a:pt x="0" y="50104"/>
                </a:lnTo>
                <a:lnTo>
                  <a:pt x="10021" y="72651"/>
                </a:lnTo>
                <a:lnTo>
                  <a:pt x="20042" y="85177"/>
                </a:lnTo>
                <a:lnTo>
                  <a:pt x="47599" y="95197"/>
                </a:lnTo>
                <a:lnTo>
                  <a:pt x="92693" y="110229"/>
                </a:lnTo>
                <a:lnTo>
                  <a:pt x="150313" y="137786"/>
                </a:lnTo>
                <a:lnTo>
                  <a:pt x="220458" y="182880"/>
                </a:lnTo>
                <a:lnTo>
                  <a:pt x="273068" y="225468"/>
                </a:lnTo>
                <a:lnTo>
                  <a:pt x="353234" y="318161"/>
                </a:lnTo>
                <a:lnTo>
                  <a:pt x="423380" y="400832"/>
                </a:lnTo>
                <a:lnTo>
                  <a:pt x="511062" y="503546"/>
                </a:lnTo>
                <a:lnTo>
                  <a:pt x="553651" y="55615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55E8A305-506A-8143-8378-537ED51DB3CA}"/>
              </a:ext>
            </a:extLst>
          </p:cNvPr>
          <p:cNvSpPr/>
          <p:nvPr/>
        </p:nvSpPr>
        <p:spPr>
          <a:xfrm>
            <a:off x="3567113" y="4097338"/>
            <a:ext cx="2651125" cy="514350"/>
          </a:xfrm>
          <a:custGeom>
            <a:avLst/>
            <a:gdLst>
              <a:gd name="connsiteX0" fmla="*/ 812006 w 2650331"/>
              <a:gd name="connsiteY0" fmla="*/ 219075 h 514350"/>
              <a:gd name="connsiteX1" fmla="*/ 1185862 w 2650331"/>
              <a:gd name="connsiteY1" fmla="*/ 176213 h 514350"/>
              <a:gd name="connsiteX2" fmla="*/ 1431131 w 2650331"/>
              <a:gd name="connsiteY2" fmla="*/ 138113 h 514350"/>
              <a:gd name="connsiteX3" fmla="*/ 1597818 w 2650331"/>
              <a:gd name="connsiteY3" fmla="*/ 123825 h 514350"/>
              <a:gd name="connsiteX4" fmla="*/ 1688306 w 2650331"/>
              <a:gd name="connsiteY4" fmla="*/ 114300 h 514350"/>
              <a:gd name="connsiteX5" fmla="*/ 1776412 w 2650331"/>
              <a:gd name="connsiteY5" fmla="*/ 104775 h 514350"/>
              <a:gd name="connsiteX6" fmla="*/ 1928812 w 2650331"/>
              <a:gd name="connsiteY6" fmla="*/ 80963 h 514350"/>
              <a:gd name="connsiteX7" fmla="*/ 2069306 w 2650331"/>
              <a:gd name="connsiteY7" fmla="*/ 59532 h 514350"/>
              <a:gd name="connsiteX8" fmla="*/ 2140743 w 2650331"/>
              <a:gd name="connsiteY8" fmla="*/ 45244 h 514350"/>
              <a:gd name="connsiteX9" fmla="*/ 2262187 w 2650331"/>
              <a:gd name="connsiteY9" fmla="*/ 7144 h 514350"/>
              <a:gd name="connsiteX10" fmla="*/ 2295525 w 2650331"/>
              <a:gd name="connsiteY10" fmla="*/ 0 h 514350"/>
              <a:gd name="connsiteX11" fmla="*/ 2319337 w 2650331"/>
              <a:gd name="connsiteY11" fmla="*/ 16669 h 514350"/>
              <a:gd name="connsiteX12" fmla="*/ 2388393 w 2650331"/>
              <a:gd name="connsiteY12" fmla="*/ 59532 h 514350"/>
              <a:gd name="connsiteX13" fmla="*/ 2452687 w 2650331"/>
              <a:gd name="connsiteY13" fmla="*/ 100013 h 514350"/>
              <a:gd name="connsiteX14" fmla="*/ 2512218 w 2650331"/>
              <a:gd name="connsiteY14" fmla="*/ 130969 h 514350"/>
              <a:gd name="connsiteX15" fmla="*/ 2547937 w 2650331"/>
              <a:gd name="connsiteY15" fmla="*/ 150019 h 514350"/>
              <a:gd name="connsiteX16" fmla="*/ 2566987 w 2650331"/>
              <a:gd name="connsiteY16" fmla="*/ 159544 h 514350"/>
              <a:gd name="connsiteX17" fmla="*/ 2583656 w 2650331"/>
              <a:gd name="connsiteY17" fmla="*/ 173832 h 514350"/>
              <a:gd name="connsiteX18" fmla="*/ 2607468 w 2650331"/>
              <a:gd name="connsiteY18" fmla="*/ 200025 h 514350"/>
              <a:gd name="connsiteX19" fmla="*/ 2628900 w 2650331"/>
              <a:gd name="connsiteY19" fmla="*/ 223838 h 514350"/>
              <a:gd name="connsiteX20" fmla="*/ 2640806 w 2650331"/>
              <a:gd name="connsiteY20" fmla="*/ 245269 h 514350"/>
              <a:gd name="connsiteX21" fmla="*/ 2647950 w 2650331"/>
              <a:gd name="connsiteY21" fmla="*/ 266700 h 514350"/>
              <a:gd name="connsiteX22" fmla="*/ 2650331 w 2650331"/>
              <a:gd name="connsiteY22" fmla="*/ 280988 h 514350"/>
              <a:gd name="connsiteX23" fmla="*/ 2650331 w 2650331"/>
              <a:gd name="connsiteY23" fmla="*/ 292894 h 514350"/>
              <a:gd name="connsiteX24" fmla="*/ 2643187 w 2650331"/>
              <a:gd name="connsiteY24" fmla="*/ 309563 h 514350"/>
              <a:gd name="connsiteX25" fmla="*/ 2628900 w 2650331"/>
              <a:gd name="connsiteY25" fmla="*/ 323850 h 514350"/>
              <a:gd name="connsiteX26" fmla="*/ 2602706 w 2650331"/>
              <a:gd name="connsiteY26" fmla="*/ 338138 h 514350"/>
              <a:gd name="connsiteX27" fmla="*/ 2302668 w 2650331"/>
              <a:gd name="connsiteY27" fmla="*/ 254794 h 514350"/>
              <a:gd name="connsiteX28" fmla="*/ 2274093 w 2650331"/>
              <a:gd name="connsiteY28" fmla="*/ 245269 h 514350"/>
              <a:gd name="connsiteX29" fmla="*/ 2216943 w 2650331"/>
              <a:gd name="connsiteY29" fmla="*/ 250032 h 514350"/>
              <a:gd name="connsiteX30" fmla="*/ 2028825 w 2650331"/>
              <a:gd name="connsiteY30" fmla="*/ 266700 h 514350"/>
              <a:gd name="connsiteX31" fmla="*/ 1847850 w 2650331"/>
              <a:gd name="connsiteY31" fmla="*/ 283369 h 514350"/>
              <a:gd name="connsiteX32" fmla="*/ 1657350 w 2650331"/>
              <a:gd name="connsiteY32" fmla="*/ 297657 h 514350"/>
              <a:gd name="connsiteX33" fmla="*/ 1409700 w 2650331"/>
              <a:gd name="connsiteY33" fmla="*/ 311944 h 514350"/>
              <a:gd name="connsiteX34" fmla="*/ 1350168 w 2650331"/>
              <a:gd name="connsiteY34" fmla="*/ 316707 h 514350"/>
              <a:gd name="connsiteX35" fmla="*/ 1052512 w 2650331"/>
              <a:gd name="connsiteY35" fmla="*/ 359569 h 514350"/>
              <a:gd name="connsiteX36" fmla="*/ 897731 w 2650331"/>
              <a:gd name="connsiteY36" fmla="*/ 383382 h 514350"/>
              <a:gd name="connsiteX37" fmla="*/ 771525 w 2650331"/>
              <a:gd name="connsiteY37" fmla="*/ 404813 h 514350"/>
              <a:gd name="connsiteX38" fmla="*/ 619125 w 2650331"/>
              <a:gd name="connsiteY38" fmla="*/ 435769 h 514350"/>
              <a:gd name="connsiteX39" fmla="*/ 507206 w 2650331"/>
              <a:gd name="connsiteY39" fmla="*/ 466725 h 514350"/>
              <a:gd name="connsiteX40" fmla="*/ 414337 w 2650331"/>
              <a:gd name="connsiteY40" fmla="*/ 495300 h 514350"/>
              <a:gd name="connsiteX41" fmla="*/ 383381 w 2650331"/>
              <a:gd name="connsiteY41" fmla="*/ 507207 h 514350"/>
              <a:gd name="connsiteX42" fmla="*/ 359568 w 2650331"/>
              <a:gd name="connsiteY42" fmla="*/ 514350 h 514350"/>
              <a:gd name="connsiteX43" fmla="*/ 338137 w 2650331"/>
              <a:gd name="connsiteY43" fmla="*/ 514350 h 514350"/>
              <a:gd name="connsiteX44" fmla="*/ 302418 w 2650331"/>
              <a:gd name="connsiteY44" fmla="*/ 507207 h 514350"/>
              <a:gd name="connsiteX45" fmla="*/ 283368 w 2650331"/>
              <a:gd name="connsiteY45" fmla="*/ 495300 h 514350"/>
              <a:gd name="connsiteX46" fmla="*/ 245268 w 2650331"/>
              <a:gd name="connsiteY46" fmla="*/ 471488 h 514350"/>
              <a:gd name="connsiteX47" fmla="*/ 200025 w 2650331"/>
              <a:gd name="connsiteY47" fmla="*/ 440532 h 514350"/>
              <a:gd name="connsiteX48" fmla="*/ 159543 w 2650331"/>
              <a:gd name="connsiteY48" fmla="*/ 407194 h 514350"/>
              <a:gd name="connsiteX49" fmla="*/ 128587 w 2650331"/>
              <a:gd name="connsiteY49" fmla="*/ 373857 h 514350"/>
              <a:gd name="connsiteX50" fmla="*/ 97631 w 2650331"/>
              <a:gd name="connsiteY50" fmla="*/ 338138 h 514350"/>
              <a:gd name="connsiteX51" fmla="*/ 69056 w 2650331"/>
              <a:gd name="connsiteY51" fmla="*/ 292894 h 514350"/>
              <a:gd name="connsiteX52" fmla="*/ 35718 w 2650331"/>
              <a:gd name="connsiteY52" fmla="*/ 228600 h 514350"/>
              <a:gd name="connsiteX53" fmla="*/ 11906 w 2650331"/>
              <a:gd name="connsiteY53" fmla="*/ 171450 h 514350"/>
              <a:gd name="connsiteX54" fmla="*/ 0 w 2650331"/>
              <a:gd name="connsiteY54" fmla="*/ 116682 h 514350"/>
              <a:gd name="connsiteX55" fmla="*/ 2381 w 2650331"/>
              <a:gd name="connsiteY55" fmla="*/ 102394 h 514350"/>
              <a:gd name="connsiteX56" fmla="*/ 7143 w 2650331"/>
              <a:gd name="connsiteY56" fmla="*/ 90488 h 514350"/>
              <a:gd name="connsiteX57" fmla="*/ 19050 w 2650331"/>
              <a:gd name="connsiteY57" fmla="*/ 90488 h 514350"/>
              <a:gd name="connsiteX58" fmla="*/ 33337 w 2650331"/>
              <a:gd name="connsiteY58" fmla="*/ 95250 h 514350"/>
              <a:gd name="connsiteX59" fmla="*/ 61912 w 2650331"/>
              <a:gd name="connsiteY59" fmla="*/ 114300 h 514350"/>
              <a:gd name="connsiteX60" fmla="*/ 111918 w 2650331"/>
              <a:gd name="connsiteY60" fmla="*/ 154782 h 514350"/>
              <a:gd name="connsiteX61" fmla="*/ 166687 w 2650331"/>
              <a:gd name="connsiteY61" fmla="*/ 195263 h 514350"/>
              <a:gd name="connsiteX62" fmla="*/ 221456 w 2650331"/>
              <a:gd name="connsiteY62" fmla="*/ 223838 h 514350"/>
              <a:gd name="connsiteX63" fmla="*/ 271462 w 2650331"/>
              <a:gd name="connsiteY63" fmla="*/ 247650 h 514350"/>
              <a:gd name="connsiteX64" fmla="*/ 326231 w 2650331"/>
              <a:gd name="connsiteY64" fmla="*/ 264319 h 514350"/>
              <a:gd name="connsiteX65" fmla="*/ 371475 w 2650331"/>
              <a:gd name="connsiteY65" fmla="*/ 271463 h 514350"/>
              <a:gd name="connsiteX66" fmla="*/ 461962 w 2650331"/>
              <a:gd name="connsiteY66" fmla="*/ 264319 h 514350"/>
              <a:gd name="connsiteX67" fmla="*/ 726281 w 2650331"/>
              <a:gd name="connsiteY67" fmla="*/ 230982 h 514350"/>
              <a:gd name="connsiteX68" fmla="*/ 812006 w 2650331"/>
              <a:gd name="connsiteY68" fmla="*/ 2190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650331" h="514350">
                <a:moveTo>
                  <a:pt x="812006" y="219075"/>
                </a:moveTo>
                <a:lnTo>
                  <a:pt x="1185862" y="176213"/>
                </a:lnTo>
                <a:lnTo>
                  <a:pt x="1431131" y="138113"/>
                </a:lnTo>
                <a:lnTo>
                  <a:pt x="1597818" y="123825"/>
                </a:lnTo>
                <a:lnTo>
                  <a:pt x="1688306" y="114300"/>
                </a:lnTo>
                <a:lnTo>
                  <a:pt x="1776412" y="104775"/>
                </a:lnTo>
                <a:lnTo>
                  <a:pt x="1928812" y="80963"/>
                </a:lnTo>
                <a:lnTo>
                  <a:pt x="2069306" y="59532"/>
                </a:lnTo>
                <a:lnTo>
                  <a:pt x="2140743" y="45244"/>
                </a:lnTo>
                <a:lnTo>
                  <a:pt x="2262187" y="7144"/>
                </a:lnTo>
                <a:lnTo>
                  <a:pt x="2295525" y="0"/>
                </a:lnTo>
                <a:lnTo>
                  <a:pt x="2319337" y="16669"/>
                </a:lnTo>
                <a:lnTo>
                  <a:pt x="2388393" y="59532"/>
                </a:lnTo>
                <a:lnTo>
                  <a:pt x="2452687" y="100013"/>
                </a:lnTo>
                <a:lnTo>
                  <a:pt x="2512218" y="130969"/>
                </a:lnTo>
                <a:lnTo>
                  <a:pt x="2547937" y="150019"/>
                </a:lnTo>
                <a:lnTo>
                  <a:pt x="2566987" y="159544"/>
                </a:lnTo>
                <a:lnTo>
                  <a:pt x="2583656" y="173832"/>
                </a:lnTo>
                <a:lnTo>
                  <a:pt x="2607468" y="200025"/>
                </a:lnTo>
                <a:lnTo>
                  <a:pt x="2628900" y="223838"/>
                </a:lnTo>
                <a:lnTo>
                  <a:pt x="2640806" y="245269"/>
                </a:lnTo>
                <a:lnTo>
                  <a:pt x="2647950" y="266700"/>
                </a:lnTo>
                <a:lnTo>
                  <a:pt x="2650331" y="280988"/>
                </a:lnTo>
                <a:lnTo>
                  <a:pt x="2650331" y="292894"/>
                </a:lnTo>
                <a:lnTo>
                  <a:pt x="2643187" y="309563"/>
                </a:lnTo>
                <a:lnTo>
                  <a:pt x="2628900" y="323850"/>
                </a:lnTo>
                <a:lnTo>
                  <a:pt x="2602706" y="338138"/>
                </a:lnTo>
                <a:lnTo>
                  <a:pt x="2302668" y="254794"/>
                </a:lnTo>
                <a:lnTo>
                  <a:pt x="2274093" y="245269"/>
                </a:lnTo>
                <a:lnTo>
                  <a:pt x="2216943" y="250032"/>
                </a:lnTo>
                <a:lnTo>
                  <a:pt x="2028825" y="266700"/>
                </a:lnTo>
                <a:lnTo>
                  <a:pt x="1847850" y="283369"/>
                </a:lnTo>
                <a:lnTo>
                  <a:pt x="1657350" y="297657"/>
                </a:lnTo>
                <a:lnTo>
                  <a:pt x="1409700" y="311944"/>
                </a:lnTo>
                <a:lnTo>
                  <a:pt x="1350168" y="316707"/>
                </a:lnTo>
                <a:lnTo>
                  <a:pt x="1052512" y="359569"/>
                </a:lnTo>
                <a:lnTo>
                  <a:pt x="897731" y="383382"/>
                </a:lnTo>
                <a:lnTo>
                  <a:pt x="771525" y="404813"/>
                </a:lnTo>
                <a:lnTo>
                  <a:pt x="619125" y="435769"/>
                </a:lnTo>
                <a:lnTo>
                  <a:pt x="507206" y="466725"/>
                </a:lnTo>
                <a:lnTo>
                  <a:pt x="414337" y="495300"/>
                </a:lnTo>
                <a:lnTo>
                  <a:pt x="383381" y="507207"/>
                </a:lnTo>
                <a:lnTo>
                  <a:pt x="359568" y="514350"/>
                </a:lnTo>
                <a:lnTo>
                  <a:pt x="338137" y="514350"/>
                </a:lnTo>
                <a:lnTo>
                  <a:pt x="302418" y="507207"/>
                </a:lnTo>
                <a:lnTo>
                  <a:pt x="283368" y="495300"/>
                </a:lnTo>
                <a:lnTo>
                  <a:pt x="245268" y="471488"/>
                </a:lnTo>
                <a:lnTo>
                  <a:pt x="200025" y="440532"/>
                </a:lnTo>
                <a:lnTo>
                  <a:pt x="159543" y="407194"/>
                </a:lnTo>
                <a:lnTo>
                  <a:pt x="128587" y="373857"/>
                </a:lnTo>
                <a:lnTo>
                  <a:pt x="97631" y="338138"/>
                </a:lnTo>
                <a:lnTo>
                  <a:pt x="69056" y="292894"/>
                </a:lnTo>
                <a:lnTo>
                  <a:pt x="35718" y="228600"/>
                </a:lnTo>
                <a:lnTo>
                  <a:pt x="11906" y="171450"/>
                </a:lnTo>
                <a:lnTo>
                  <a:pt x="0" y="116682"/>
                </a:lnTo>
                <a:lnTo>
                  <a:pt x="2381" y="102394"/>
                </a:lnTo>
                <a:lnTo>
                  <a:pt x="7143" y="90488"/>
                </a:lnTo>
                <a:lnTo>
                  <a:pt x="19050" y="90488"/>
                </a:lnTo>
                <a:lnTo>
                  <a:pt x="33337" y="95250"/>
                </a:lnTo>
                <a:lnTo>
                  <a:pt x="61912" y="114300"/>
                </a:lnTo>
                <a:lnTo>
                  <a:pt x="111918" y="154782"/>
                </a:lnTo>
                <a:lnTo>
                  <a:pt x="166687" y="195263"/>
                </a:lnTo>
                <a:lnTo>
                  <a:pt x="221456" y="223838"/>
                </a:lnTo>
                <a:lnTo>
                  <a:pt x="271462" y="247650"/>
                </a:lnTo>
                <a:lnTo>
                  <a:pt x="326231" y="264319"/>
                </a:lnTo>
                <a:lnTo>
                  <a:pt x="371475" y="271463"/>
                </a:lnTo>
                <a:lnTo>
                  <a:pt x="461962" y="264319"/>
                </a:lnTo>
                <a:lnTo>
                  <a:pt x="726281" y="230982"/>
                </a:lnTo>
                <a:lnTo>
                  <a:pt x="812006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4C9E3D92-148D-D74F-B22D-935E4D0B4B62}"/>
              </a:ext>
            </a:extLst>
          </p:cNvPr>
          <p:cNvSpPr/>
          <p:nvPr/>
        </p:nvSpPr>
        <p:spPr>
          <a:xfrm>
            <a:off x="4868863" y="4341813"/>
            <a:ext cx="1343025" cy="1797050"/>
          </a:xfrm>
          <a:custGeom>
            <a:avLst/>
            <a:gdLst>
              <a:gd name="connsiteX0" fmla="*/ 1054894 w 1343025"/>
              <a:gd name="connsiteY0" fmla="*/ 678656 h 1797844"/>
              <a:gd name="connsiteX1" fmla="*/ 1107282 w 1343025"/>
              <a:gd name="connsiteY1" fmla="*/ 540544 h 1797844"/>
              <a:gd name="connsiteX2" fmla="*/ 1143000 w 1343025"/>
              <a:gd name="connsiteY2" fmla="*/ 450056 h 1797844"/>
              <a:gd name="connsiteX3" fmla="*/ 1185863 w 1343025"/>
              <a:gd name="connsiteY3" fmla="*/ 342900 h 1797844"/>
              <a:gd name="connsiteX4" fmla="*/ 1228725 w 1343025"/>
              <a:gd name="connsiteY4" fmla="*/ 238125 h 1797844"/>
              <a:gd name="connsiteX5" fmla="*/ 1262063 w 1343025"/>
              <a:gd name="connsiteY5" fmla="*/ 166687 h 1797844"/>
              <a:gd name="connsiteX6" fmla="*/ 1290638 w 1343025"/>
              <a:gd name="connsiteY6" fmla="*/ 109537 h 1797844"/>
              <a:gd name="connsiteX7" fmla="*/ 1300163 w 1343025"/>
              <a:gd name="connsiteY7" fmla="*/ 92869 h 1797844"/>
              <a:gd name="connsiteX8" fmla="*/ 1321594 w 1343025"/>
              <a:gd name="connsiteY8" fmla="*/ 80962 h 1797844"/>
              <a:gd name="connsiteX9" fmla="*/ 1343025 w 1343025"/>
              <a:gd name="connsiteY9" fmla="*/ 54769 h 1797844"/>
              <a:gd name="connsiteX10" fmla="*/ 973932 w 1343025"/>
              <a:gd name="connsiteY10" fmla="*/ 0 h 1797844"/>
              <a:gd name="connsiteX11" fmla="*/ 1002507 w 1343025"/>
              <a:gd name="connsiteY11" fmla="*/ 14287 h 1797844"/>
              <a:gd name="connsiteX12" fmla="*/ 1007269 w 1343025"/>
              <a:gd name="connsiteY12" fmla="*/ 26194 h 1797844"/>
              <a:gd name="connsiteX13" fmla="*/ 1009650 w 1343025"/>
              <a:gd name="connsiteY13" fmla="*/ 42862 h 1797844"/>
              <a:gd name="connsiteX14" fmla="*/ 1012032 w 1343025"/>
              <a:gd name="connsiteY14" fmla="*/ 61912 h 1797844"/>
              <a:gd name="connsiteX15" fmla="*/ 1004888 w 1343025"/>
              <a:gd name="connsiteY15" fmla="*/ 109537 h 1797844"/>
              <a:gd name="connsiteX16" fmla="*/ 950119 w 1343025"/>
              <a:gd name="connsiteY16" fmla="*/ 307181 h 1797844"/>
              <a:gd name="connsiteX17" fmla="*/ 900113 w 1343025"/>
              <a:gd name="connsiteY17" fmla="*/ 469106 h 1797844"/>
              <a:gd name="connsiteX18" fmla="*/ 840582 w 1343025"/>
              <a:gd name="connsiteY18" fmla="*/ 635794 h 1797844"/>
              <a:gd name="connsiteX19" fmla="*/ 778669 w 1343025"/>
              <a:gd name="connsiteY19" fmla="*/ 781050 h 1797844"/>
              <a:gd name="connsiteX20" fmla="*/ 731044 w 1343025"/>
              <a:gd name="connsiteY20" fmla="*/ 885825 h 1797844"/>
              <a:gd name="connsiteX21" fmla="*/ 673894 w 1343025"/>
              <a:gd name="connsiteY21" fmla="*/ 981075 h 1797844"/>
              <a:gd name="connsiteX22" fmla="*/ 619125 w 1343025"/>
              <a:gd name="connsiteY22" fmla="*/ 1064419 h 1797844"/>
              <a:gd name="connsiteX23" fmla="*/ 547688 w 1343025"/>
              <a:gd name="connsiteY23" fmla="*/ 1162050 h 1797844"/>
              <a:gd name="connsiteX24" fmla="*/ 485775 w 1343025"/>
              <a:gd name="connsiteY24" fmla="*/ 1233487 h 1797844"/>
              <a:gd name="connsiteX25" fmla="*/ 433388 w 1343025"/>
              <a:gd name="connsiteY25" fmla="*/ 1285875 h 1797844"/>
              <a:gd name="connsiteX26" fmla="*/ 388144 w 1343025"/>
              <a:gd name="connsiteY26" fmla="*/ 1323975 h 1797844"/>
              <a:gd name="connsiteX27" fmla="*/ 345282 w 1343025"/>
              <a:gd name="connsiteY27" fmla="*/ 1352550 h 1797844"/>
              <a:gd name="connsiteX28" fmla="*/ 285750 w 1343025"/>
              <a:gd name="connsiteY28" fmla="*/ 1381125 h 1797844"/>
              <a:gd name="connsiteX29" fmla="*/ 4763 w 1343025"/>
              <a:gd name="connsiteY29" fmla="*/ 1728787 h 1797844"/>
              <a:gd name="connsiteX30" fmla="*/ 0 w 1343025"/>
              <a:gd name="connsiteY30" fmla="*/ 1752600 h 1797844"/>
              <a:gd name="connsiteX31" fmla="*/ 2382 w 1343025"/>
              <a:gd name="connsiteY31" fmla="*/ 1771650 h 1797844"/>
              <a:gd name="connsiteX32" fmla="*/ 4763 w 1343025"/>
              <a:gd name="connsiteY32" fmla="*/ 1785937 h 1797844"/>
              <a:gd name="connsiteX33" fmla="*/ 14288 w 1343025"/>
              <a:gd name="connsiteY33" fmla="*/ 1795462 h 1797844"/>
              <a:gd name="connsiteX34" fmla="*/ 45244 w 1343025"/>
              <a:gd name="connsiteY34" fmla="*/ 1797844 h 1797844"/>
              <a:gd name="connsiteX35" fmla="*/ 88107 w 1343025"/>
              <a:gd name="connsiteY35" fmla="*/ 1785937 h 1797844"/>
              <a:gd name="connsiteX36" fmla="*/ 145257 w 1343025"/>
              <a:gd name="connsiteY36" fmla="*/ 1766887 h 1797844"/>
              <a:gd name="connsiteX37" fmla="*/ 247650 w 1343025"/>
              <a:gd name="connsiteY37" fmla="*/ 1714500 h 1797844"/>
              <a:gd name="connsiteX38" fmla="*/ 361950 w 1343025"/>
              <a:gd name="connsiteY38" fmla="*/ 1643062 h 1797844"/>
              <a:gd name="connsiteX39" fmla="*/ 454819 w 1343025"/>
              <a:gd name="connsiteY39" fmla="*/ 1576387 h 1797844"/>
              <a:gd name="connsiteX40" fmla="*/ 571500 w 1343025"/>
              <a:gd name="connsiteY40" fmla="*/ 1471612 h 1797844"/>
              <a:gd name="connsiteX41" fmla="*/ 647700 w 1343025"/>
              <a:gd name="connsiteY41" fmla="*/ 1390650 h 1797844"/>
              <a:gd name="connsiteX42" fmla="*/ 759619 w 1343025"/>
              <a:gd name="connsiteY42" fmla="*/ 1247775 h 1797844"/>
              <a:gd name="connsiteX43" fmla="*/ 845344 w 1343025"/>
              <a:gd name="connsiteY43" fmla="*/ 1119187 h 1797844"/>
              <a:gd name="connsiteX44" fmla="*/ 921544 w 1343025"/>
              <a:gd name="connsiteY44" fmla="*/ 988219 h 1797844"/>
              <a:gd name="connsiteX45" fmla="*/ 971550 w 1343025"/>
              <a:gd name="connsiteY45" fmla="*/ 883444 h 1797844"/>
              <a:gd name="connsiteX46" fmla="*/ 1054894 w 1343025"/>
              <a:gd name="connsiteY46" fmla="*/ 678656 h 179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43025" h="1797844">
                <a:moveTo>
                  <a:pt x="1054894" y="678656"/>
                </a:moveTo>
                <a:lnTo>
                  <a:pt x="1107282" y="540544"/>
                </a:lnTo>
                <a:lnTo>
                  <a:pt x="1143000" y="450056"/>
                </a:lnTo>
                <a:lnTo>
                  <a:pt x="1185863" y="342900"/>
                </a:lnTo>
                <a:lnTo>
                  <a:pt x="1228725" y="238125"/>
                </a:lnTo>
                <a:lnTo>
                  <a:pt x="1262063" y="166687"/>
                </a:lnTo>
                <a:lnTo>
                  <a:pt x="1290638" y="109537"/>
                </a:lnTo>
                <a:lnTo>
                  <a:pt x="1300163" y="92869"/>
                </a:lnTo>
                <a:lnTo>
                  <a:pt x="1321594" y="80962"/>
                </a:lnTo>
                <a:lnTo>
                  <a:pt x="1343025" y="54769"/>
                </a:lnTo>
                <a:lnTo>
                  <a:pt x="973932" y="0"/>
                </a:lnTo>
                <a:lnTo>
                  <a:pt x="1002507" y="14287"/>
                </a:lnTo>
                <a:lnTo>
                  <a:pt x="1007269" y="26194"/>
                </a:lnTo>
                <a:lnTo>
                  <a:pt x="1009650" y="42862"/>
                </a:lnTo>
                <a:lnTo>
                  <a:pt x="1012032" y="61912"/>
                </a:lnTo>
                <a:lnTo>
                  <a:pt x="1004888" y="109537"/>
                </a:lnTo>
                <a:lnTo>
                  <a:pt x="950119" y="307181"/>
                </a:lnTo>
                <a:lnTo>
                  <a:pt x="900113" y="469106"/>
                </a:lnTo>
                <a:lnTo>
                  <a:pt x="840582" y="635794"/>
                </a:lnTo>
                <a:lnTo>
                  <a:pt x="778669" y="781050"/>
                </a:lnTo>
                <a:lnTo>
                  <a:pt x="731044" y="885825"/>
                </a:lnTo>
                <a:lnTo>
                  <a:pt x="673894" y="981075"/>
                </a:lnTo>
                <a:lnTo>
                  <a:pt x="619125" y="1064419"/>
                </a:lnTo>
                <a:lnTo>
                  <a:pt x="547688" y="1162050"/>
                </a:lnTo>
                <a:lnTo>
                  <a:pt x="485775" y="1233487"/>
                </a:lnTo>
                <a:lnTo>
                  <a:pt x="433388" y="1285875"/>
                </a:lnTo>
                <a:lnTo>
                  <a:pt x="388144" y="1323975"/>
                </a:lnTo>
                <a:lnTo>
                  <a:pt x="345282" y="1352550"/>
                </a:lnTo>
                <a:lnTo>
                  <a:pt x="285750" y="1381125"/>
                </a:lnTo>
                <a:lnTo>
                  <a:pt x="4763" y="1728787"/>
                </a:lnTo>
                <a:lnTo>
                  <a:pt x="0" y="1752600"/>
                </a:lnTo>
                <a:lnTo>
                  <a:pt x="2382" y="1771650"/>
                </a:lnTo>
                <a:lnTo>
                  <a:pt x="4763" y="1785937"/>
                </a:lnTo>
                <a:lnTo>
                  <a:pt x="14288" y="1795462"/>
                </a:lnTo>
                <a:lnTo>
                  <a:pt x="45244" y="1797844"/>
                </a:lnTo>
                <a:lnTo>
                  <a:pt x="88107" y="1785937"/>
                </a:lnTo>
                <a:lnTo>
                  <a:pt x="145257" y="1766887"/>
                </a:lnTo>
                <a:lnTo>
                  <a:pt x="247650" y="1714500"/>
                </a:lnTo>
                <a:lnTo>
                  <a:pt x="361950" y="1643062"/>
                </a:lnTo>
                <a:lnTo>
                  <a:pt x="454819" y="1576387"/>
                </a:lnTo>
                <a:lnTo>
                  <a:pt x="571500" y="1471612"/>
                </a:lnTo>
                <a:lnTo>
                  <a:pt x="647700" y="1390650"/>
                </a:lnTo>
                <a:lnTo>
                  <a:pt x="759619" y="1247775"/>
                </a:lnTo>
                <a:lnTo>
                  <a:pt x="845344" y="1119187"/>
                </a:lnTo>
                <a:lnTo>
                  <a:pt x="921544" y="988219"/>
                </a:lnTo>
                <a:lnTo>
                  <a:pt x="971550" y="883444"/>
                </a:lnTo>
                <a:lnTo>
                  <a:pt x="1054894" y="678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CBAC5E20-ABC2-5F43-B76D-7842E2C0B339}"/>
              </a:ext>
            </a:extLst>
          </p:cNvPr>
          <p:cNvSpPr/>
          <p:nvPr/>
        </p:nvSpPr>
        <p:spPr>
          <a:xfrm>
            <a:off x="4481513" y="5513388"/>
            <a:ext cx="714375" cy="609600"/>
          </a:xfrm>
          <a:custGeom>
            <a:avLst/>
            <a:gdLst>
              <a:gd name="connsiteX0" fmla="*/ 152400 w 714375"/>
              <a:gd name="connsiteY0" fmla="*/ 59531 h 609600"/>
              <a:gd name="connsiteX1" fmla="*/ 247650 w 714375"/>
              <a:gd name="connsiteY1" fmla="*/ 111919 h 609600"/>
              <a:gd name="connsiteX2" fmla="*/ 319087 w 714375"/>
              <a:gd name="connsiteY2" fmla="*/ 150019 h 609600"/>
              <a:gd name="connsiteX3" fmla="*/ 357187 w 714375"/>
              <a:gd name="connsiteY3" fmla="*/ 166687 h 609600"/>
              <a:gd name="connsiteX4" fmla="*/ 416718 w 714375"/>
              <a:gd name="connsiteY4" fmla="*/ 190500 h 609600"/>
              <a:gd name="connsiteX5" fmla="*/ 466725 w 714375"/>
              <a:gd name="connsiteY5" fmla="*/ 204787 h 609600"/>
              <a:gd name="connsiteX6" fmla="*/ 550068 w 714375"/>
              <a:gd name="connsiteY6" fmla="*/ 214312 h 609600"/>
              <a:gd name="connsiteX7" fmla="*/ 609600 w 714375"/>
              <a:gd name="connsiteY7" fmla="*/ 219075 h 609600"/>
              <a:gd name="connsiteX8" fmla="*/ 671512 w 714375"/>
              <a:gd name="connsiteY8" fmla="*/ 209550 h 609600"/>
              <a:gd name="connsiteX9" fmla="*/ 714375 w 714375"/>
              <a:gd name="connsiteY9" fmla="*/ 195262 h 609600"/>
              <a:gd name="connsiteX10" fmla="*/ 395287 w 714375"/>
              <a:gd name="connsiteY10" fmla="*/ 609600 h 609600"/>
              <a:gd name="connsiteX11" fmla="*/ 390525 w 714375"/>
              <a:gd name="connsiteY11" fmla="*/ 583406 h 609600"/>
              <a:gd name="connsiteX12" fmla="*/ 390525 w 714375"/>
              <a:gd name="connsiteY12" fmla="*/ 554831 h 609600"/>
              <a:gd name="connsiteX13" fmla="*/ 390525 w 714375"/>
              <a:gd name="connsiteY13" fmla="*/ 538162 h 609600"/>
              <a:gd name="connsiteX14" fmla="*/ 388143 w 714375"/>
              <a:gd name="connsiteY14" fmla="*/ 516731 h 609600"/>
              <a:gd name="connsiteX15" fmla="*/ 381000 w 714375"/>
              <a:gd name="connsiteY15" fmla="*/ 478631 h 609600"/>
              <a:gd name="connsiteX16" fmla="*/ 369093 w 714375"/>
              <a:gd name="connsiteY16" fmla="*/ 426244 h 609600"/>
              <a:gd name="connsiteX17" fmla="*/ 354806 w 714375"/>
              <a:gd name="connsiteY17" fmla="*/ 392906 h 609600"/>
              <a:gd name="connsiteX18" fmla="*/ 326231 w 714375"/>
              <a:gd name="connsiteY18" fmla="*/ 335756 h 609600"/>
              <a:gd name="connsiteX19" fmla="*/ 297656 w 714375"/>
              <a:gd name="connsiteY19" fmla="*/ 300037 h 609600"/>
              <a:gd name="connsiteX20" fmla="*/ 276225 w 714375"/>
              <a:gd name="connsiteY20" fmla="*/ 273844 h 609600"/>
              <a:gd name="connsiteX21" fmla="*/ 197643 w 714375"/>
              <a:gd name="connsiteY21" fmla="*/ 202406 h 609600"/>
              <a:gd name="connsiteX22" fmla="*/ 102393 w 714375"/>
              <a:gd name="connsiteY22" fmla="*/ 121444 h 609600"/>
              <a:gd name="connsiteX23" fmla="*/ 30956 w 714375"/>
              <a:gd name="connsiteY23" fmla="*/ 69056 h 609600"/>
              <a:gd name="connsiteX24" fmla="*/ 4762 w 714375"/>
              <a:gd name="connsiteY24" fmla="*/ 47625 h 609600"/>
              <a:gd name="connsiteX25" fmla="*/ 0 w 714375"/>
              <a:gd name="connsiteY25" fmla="*/ 38100 h 609600"/>
              <a:gd name="connsiteX26" fmla="*/ 0 w 714375"/>
              <a:gd name="connsiteY26" fmla="*/ 26194 h 609600"/>
              <a:gd name="connsiteX27" fmla="*/ 9525 w 714375"/>
              <a:gd name="connsiteY27" fmla="*/ 11906 h 609600"/>
              <a:gd name="connsiteX28" fmla="*/ 28575 w 714375"/>
              <a:gd name="connsiteY28" fmla="*/ 0 h 609600"/>
              <a:gd name="connsiteX29" fmla="*/ 50006 w 714375"/>
              <a:gd name="connsiteY29" fmla="*/ 0 h 609600"/>
              <a:gd name="connsiteX30" fmla="*/ 57150 w 714375"/>
              <a:gd name="connsiteY30" fmla="*/ 4762 h 609600"/>
              <a:gd name="connsiteX31" fmla="*/ 104775 w 714375"/>
              <a:gd name="connsiteY31" fmla="*/ 30956 h 609600"/>
              <a:gd name="connsiteX32" fmla="*/ 152400 w 714375"/>
              <a:gd name="connsiteY32" fmla="*/ 5953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4375" h="609600">
                <a:moveTo>
                  <a:pt x="152400" y="59531"/>
                </a:moveTo>
                <a:lnTo>
                  <a:pt x="247650" y="111919"/>
                </a:lnTo>
                <a:lnTo>
                  <a:pt x="319087" y="150019"/>
                </a:lnTo>
                <a:lnTo>
                  <a:pt x="357187" y="166687"/>
                </a:lnTo>
                <a:lnTo>
                  <a:pt x="416718" y="190500"/>
                </a:lnTo>
                <a:lnTo>
                  <a:pt x="466725" y="204787"/>
                </a:lnTo>
                <a:lnTo>
                  <a:pt x="550068" y="214312"/>
                </a:lnTo>
                <a:lnTo>
                  <a:pt x="609600" y="219075"/>
                </a:lnTo>
                <a:lnTo>
                  <a:pt x="671512" y="209550"/>
                </a:lnTo>
                <a:lnTo>
                  <a:pt x="714375" y="195262"/>
                </a:lnTo>
                <a:lnTo>
                  <a:pt x="395287" y="609600"/>
                </a:lnTo>
                <a:lnTo>
                  <a:pt x="390525" y="583406"/>
                </a:lnTo>
                <a:lnTo>
                  <a:pt x="390525" y="554831"/>
                </a:lnTo>
                <a:lnTo>
                  <a:pt x="390525" y="538162"/>
                </a:lnTo>
                <a:lnTo>
                  <a:pt x="388143" y="516731"/>
                </a:lnTo>
                <a:lnTo>
                  <a:pt x="381000" y="478631"/>
                </a:lnTo>
                <a:lnTo>
                  <a:pt x="369093" y="426244"/>
                </a:lnTo>
                <a:lnTo>
                  <a:pt x="354806" y="392906"/>
                </a:lnTo>
                <a:lnTo>
                  <a:pt x="326231" y="335756"/>
                </a:lnTo>
                <a:lnTo>
                  <a:pt x="297656" y="300037"/>
                </a:lnTo>
                <a:lnTo>
                  <a:pt x="276225" y="273844"/>
                </a:lnTo>
                <a:lnTo>
                  <a:pt x="197643" y="202406"/>
                </a:lnTo>
                <a:lnTo>
                  <a:pt x="102393" y="121444"/>
                </a:lnTo>
                <a:lnTo>
                  <a:pt x="30956" y="69056"/>
                </a:lnTo>
                <a:lnTo>
                  <a:pt x="4762" y="47625"/>
                </a:lnTo>
                <a:lnTo>
                  <a:pt x="0" y="38100"/>
                </a:lnTo>
                <a:lnTo>
                  <a:pt x="0" y="26194"/>
                </a:lnTo>
                <a:lnTo>
                  <a:pt x="9525" y="11906"/>
                </a:lnTo>
                <a:lnTo>
                  <a:pt x="28575" y="0"/>
                </a:lnTo>
                <a:lnTo>
                  <a:pt x="50006" y="0"/>
                </a:lnTo>
                <a:lnTo>
                  <a:pt x="57150" y="4762"/>
                </a:lnTo>
                <a:lnTo>
                  <a:pt x="104775" y="30956"/>
                </a:lnTo>
                <a:lnTo>
                  <a:pt x="152400" y="59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FEFF4DD7-5D82-7A4C-8547-E4912408E697}"/>
              </a:ext>
            </a:extLst>
          </p:cNvPr>
          <p:cNvSpPr/>
          <p:nvPr/>
        </p:nvSpPr>
        <p:spPr>
          <a:xfrm>
            <a:off x="3103563" y="3671888"/>
            <a:ext cx="2087562" cy="2270125"/>
          </a:xfrm>
          <a:custGeom>
            <a:avLst/>
            <a:gdLst>
              <a:gd name="connsiteX0" fmla="*/ 1322454 w 2087929"/>
              <a:gd name="connsiteY0" fmla="*/ 1108002 h 2269618"/>
              <a:gd name="connsiteX1" fmla="*/ 1382024 w 2087929"/>
              <a:gd name="connsiteY1" fmla="*/ 1021626 h 2269618"/>
              <a:gd name="connsiteX2" fmla="*/ 1435637 w 2087929"/>
              <a:gd name="connsiteY2" fmla="*/ 941206 h 2269618"/>
              <a:gd name="connsiteX3" fmla="*/ 1486272 w 2087929"/>
              <a:gd name="connsiteY3" fmla="*/ 860786 h 2269618"/>
              <a:gd name="connsiteX4" fmla="*/ 1539885 w 2087929"/>
              <a:gd name="connsiteY4" fmla="*/ 762496 h 2269618"/>
              <a:gd name="connsiteX5" fmla="*/ 1626262 w 2087929"/>
              <a:gd name="connsiteY5" fmla="*/ 583786 h 2269618"/>
              <a:gd name="connsiteX6" fmla="*/ 1656047 w 2087929"/>
              <a:gd name="connsiteY6" fmla="*/ 506345 h 2269618"/>
              <a:gd name="connsiteX7" fmla="*/ 1682853 w 2087929"/>
              <a:gd name="connsiteY7" fmla="*/ 446775 h 2269618"/>
              <a:gd name="connsiteX8" fmla="*/ 1697746 w 2087929"/>
              <a:gd name="connsiteY8" fmla="*/ 419968 h 2269618"/>
              <a:gd name="connsiteX9" fmla="*/ 1706681 w 2087929"/>
              <a:gd name="connsiteY9" fmla="*/ 402097 h 2269618"/>
              <a:gd name="connsiteX10" fmla="*/ 1718595 w 2087929"/>
              <a:gd name="connsiteY10" fmla="*/ 363377 h 2269618"/>
              <a:gd name="connsiteX11" fmla="*/ 1724552 w 2087929"/>
              <a:gd name="connsiteY11" fmla="*/ 321678 h 2269618"/>
              <a:gd name="connsiteX12" fmla="*/ 1730509 w 2087929"/>
              <a:gd name="connsiteY12" fmla="*/ 282957 h 2269618"/>
              <a:gd name="connsiteX13" fmla="*/ 1730509 w 2087929"/>
              <a:gd name="connsiteY13" fmla="*/ 238280 h 2269618"/>
              <a:gd name="connsiteX14" fmla="*/ 1724552 w 2087929"/>
              <a:gd name="connsiteY14" fmla="*/ 199559 h 2269618"/>
              <a:gd name="connsiteX15" fmla="*/ 1709660 w 2087929"/>
              <a:gd name="connsiteY15" fmla="*/ 154882 h 2269618"/>
              <a:gd name="connsiteX16" fmla="*/ 1685832 w 2087929"/>
              <a:gd name="connsiteY16" fmla="*/ 113183 h 2269618"/>
              <a:gd name="connsiteX17" fmla="*/ 1664982 w 2087929"/>
              <a:gd name="connsiteY17" fmla="*/ 92333 h 2269618"/>
              <a:gd name="connsiteX18" fmla="*/ 1641154 w 2087929"/>
              <a:gd name="connsiteY18" fmla="*/ 80419 h 2269618"/>
              <a:gd name="connsiteX19" fmla="*/ 1620305 w 2087929"/>
              <a:gd name="connsiteY19" fmla="*/ 65527 h 2269618"/>
              <a:gd name="connsiteX20" fmla="*/ 1608391 w 2087929"/>
              <a:gd name="connsiteY20" fmla="*/ 47656 h 2269618"/>
              <a:gd name="connsiteX21" fmla="*/ 1605412 w 2087929"/>
              <a:gd name="connsiteY21" fmla="*/ 29785 h 2269618"/>
              <a:gd name="connsiteX22" fmla="*/ 1614348 w 2087929"/>
              <a:gd name="connsiteY22" fmla="*/ 5957 h 2269618"/>
              <a:gd name="connsiteX23" fmla="*/ 1751359 w 2087929"/>
              <a:gd name="connsiteY23" fmla="*/ 0 h 2269618"/>
              <a:gd name="connsiteX24" fmla="*/ 1796036 w 2087929"/>
              <a:gd name="connsiteY24" fmla="*/ 32763 h 2269618"/>
              <a:gd name="connsiteX25" fmla="*/ 1888370 w 2087929"/>
              <a:gd name="connsiteY25" fmla="*/ 95312 h 2269618"/>
              <a:gd name="connsiteX26" fmla="*/ 1953897 w 2087929"/>
              <a:gd name="connsiteY26" fmla="*/ 142968 h 2269618"/>
              <a:gd name="connsiteX27" fmla="*/ 2007510 w 2087929"/>
              <a:gd name="connsiteY27" fmla="*/ 190624 h 2269618"/>
              <a:gd name="connsiteX28" fmla="*/ 2040273 w 2087929"/>
              <a:gd name="connsiteY28" fmla="*/ 217430 h 2269618"/>
              <a:gd name="connsiteX29" fmla="*/ 2061123 w 2087929"/>
              <a:gd name="connsiteY29" fmla="*/ 235301 h 2269618"/>
              <a:gd name="connsiteX30" fmla="*/ 2076015 w 2087929"/>
              <a:gd name="connsiteY30" fmla="*/ 256151 h 2269618"/>
              <a:gd name="connsiteX31" fmla="*/ 2084951 w 2087929"/>
              <a:gd name="connsiteY31" fmla="*/ 279979 h 2269618"/>
              <a:gd name="connsiteX32" fmla="*/ 2087929 w 2087929"/>
              <a:gd name="connsiteY32" fmla="*/ 303807 h 2269618"/>
              <a:gd name="connsiteX33" fmla="*/ 2078994 w 2087929"/>
              <a:gd name="connsiteY33" fmla="*/ 321678 h 2269618"/>
              <a:gd name="connsiteX34" fmla="*/ 2055166 w 2087929"/>
              <a:gd name="connsiteY34" fmla="*/ 342527 h 2269618"/>
              <a:gd name="connsiteX35" fmla="*/ 2016445 w 2087929"/>
              <a:gd name="connsiteY35" fmla="*/ 387205 h 2269618"/>
              <a:gd name="connsiteX36" fmla="*/ 1962832 w 2087929"/>
              <a:gd name="connsiteY36" fmla="*/ 467624 h 2269618"/>
              <a:gd name="connsiteX37" fmla="*/ 1906241 w 2087929"/>
              <a:gd name="connsiteY37" fmla="*/ 568893 h 2269618"/>
              <a:gd name="connsiteX38" fmla="*/ 1846671 w 2087929"/>
              <a:gd name="connsiteY38" fmla="*/ 735689 h 2269618"/>
              <a:gd name="connsiteX39" fmla="*/ 1772208 w 2087929"/>
              <a:gd name="connsiteY39" fmla="*/ 848872 h 2269618"/>
              <a:gd name="connsiteX40" fmla="*/ 1697746 w 2087929"/>
              <a:gd name="connsiteY40" fmla="*/ 959077 h 2269618"/>
              <a:gd name="connsiteX41" fmla="*/ 1572649 w 2087929"/>
              <a:gd name="connsiteY41" fmla="*/ 1122895 h 2269618"/>
              <a:gd name="connsiteX42" fmla="*/ 1453508 w 2087929"/>
              <a:gd name="connsiteY42" fmla="*/ 1262884 h 2269618"/>
              <a:gd name="connsiteX43" fmla="*/ 1346282 w 2087929"/>
              <a:gd name="connsiteY43" fmla="*/ 1379046 h 2269618"/>
              <a:gd name="connsiteX44" fmla="*/ 1242035 w 2087929"/>
              <a:gd name="connsiteY44" fmla="*/ 1483293 h 2269618"/>
              <a:gd name="connsiteX45" fmla="*/ 1134809 w 2087929"/>
              <a:gd name="connsiteY45" fmla="*/ 1575627 h 2269618"/>
              <a:gd name="connsiteX46" fmla="*/ 1006733 w 2087929"/>
              <a:gd name="connsiteY46" fmla="*/ 1685831 h 2269618"/>
              <a:gd name="connsiteX47" fmla="*/ 896529 w 2087929"/>
              <a:gd name="connsiteY47" fmla="*/ 1769229 h 2269618"/>
              <a:gd name="connsiteX48" fmla="*/ 753561 w 2087929"/>
              <a:gd name="connsiteY48" fmla="*/ 1870499 h 2269618"/>
              <a:gd name="connsiteX49" fmla="*/ 631442 w 2087929"/>
              <a:gd name="connsiteY49" fmla="*/ 1950918 h 2269618"/>
              <a:gd name="connsiteX50" fmla="*/ 518259 w 2087929"/>
              <a:gd name="connsiteY50" fmla="*/ 2019424 h 2269618"/>
              <a:gd name="connsiteX51" fmla="*/ 416990 w 2087929"/>
              <a:gd name="connsiteY51" fmla="*/ 2078994 h 2269618"/>
              <a:gd name="connsiteX52" fmla="*/ 253172 w 2087929"/>
              <a:gd name="connsiteY52" fmla="*/ 2162392 h 2269618"/>
              <a:gd name="connsiteX53" fmla="*/ 110204 w 2087929"/>
              <a:gd name="connsiteY53" fmla="*/ 2233876 h 2269618"/>
              <a:gd name="connsiteX54" fmla="*/ 41699 w 2087929"/>
              <a:gd name="connsiteY54" fmla="*/ 2263661 h 2269618"/>
              <a:gd name="connsiteX55" fmla="*/ 11914 w 2087929"/>
              <a:gd name="connsiteY55" fmla="*/ 2269618 h 2269618"/>
              <a:gd name="connsiteX56" fmla="*/ 0 w 2087929"/>
              <a:gd name="connsiteY56" fmla="*/ 2269618 h 2269618"/>
              <a:gd name="connsiteX57" fmla="*/ 0 w 2087929"/>
              <a:gd name="connsiteY57" fmla="*/ 2257704 h 2269618"/>
              <a:gd name="connsiteX58" fmla="*/ 8935 w 2087929"/>
              <a:gd name="connsiteY58" fmla="*/ 2233876 h 2269618"/>
              <a:gd name="connsiteX59" fmla="*/ 35742 w 2087929"/>
              <a:gd name="connsiteY59" fmla="*/ 2210048 h 2269618"/>
              <a:gd name="connsiteX60" fmla="*/ 154882 w 2087929"/>
              <a:gd name="connsiteY60" fmla="*/ 2135585 h 2269618"/>
              <a:gd name="connsiteX61" fmla="*/ 268065 w 2087929"/>
              <a:gd name="connsiteY61" fmla="*/ 2058144 h 2269618"/>
              <a:gd name="connsiteX62" fmla="*/ 419968 w 2087929"/>
              <a:gd name="connsiteY62" fmla="*/ 1950918 h 2269618"/>
              <a:gd name="connsiteX63" fmla="*/ 598679 w 2087929"/>
              <a:gd name="connsiteY63" fmla="*/ 1813907 h 2269618"/>
              <a:gd name="connsiteX64" fmla="*/ 762496 w 2087929"/>
              <a:gd name="connsiteY64" fmla="*/ 1682853 h 2269618"/>
              <a:gd name="connsiteX65" fmla="*/ 896529 w 2087929"/>
              <a:gd name="connsiteY65" fmla="*/ 1566691 h 2269618"/>
              <a:gd name="connsiteX66" fmla="*/ 1015669 w 2087929"/>
              <a:gd name="connsiteY66" fmla="*/ 1450530 h 2269618"/>
              <a:gd name="connsiteX67" fmla="*/ 1125873 w 2087929"/>
              <a:gd name="connsiteY67" fmla="*/ 1340325 h 2269618"/>
              <a:gd name="connsiteX68" fmla="*/ 1274798 w 2087929"/>
              <a:gd name="connsiteY68" fmla="*/ 1170551 h 2269618"/>
              <a:gd name="connsiteX69" fmla="*/ 1322454 w 2087929"/>
              <a:gd name="connsiteY69" fmla="*/ 1108002 h 226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087929" h="2269618">
                <a:moveTo>
                  <a:pt x="1322454" y="1108002"/>
                </a:moveTo>
                <a:lnTo>
                  <a:pt x="1382024" y="1021626"/>
                </a:lnTo>
                <a:lnTo>
                  <a:pt x="1435637" y="941206"/>
                </a:lnTo>
                <a:lnTo>
                  <a:pt x="1486272" y="860786"/>
                </a:lnTo>
                <a:lnTo>
                  <a:pt x="1539885" y="762496"/>
                </a:lnTo>
                <a:lnTo>
                  <a:pt x="1626262" y="583786"/>
                </a:lnTo>
                <a:lnTo>
                  <a:pt x="1656047" y="506345"/>
                </a:lnTo>
                <a:lnTo>
                  <a:pt x="1682853" y="446775"/>
                </a:lnTo>
                <a:lnTo>
                  <a:pt x="1697746" y="419968"/>
                </a:lnTo>
                <a:lnTo>
                  <a:pt x="1706681" y="402097"/>
                </a:lnTo>
                <a:lnTo>
                  <a:pt x="1718595" y="363377"/>
                </a:lnTo>
                <a:lnTo>
                  <a:pt x="1724552" y="321678"/>
                </a:lnTo>
                <a:lnTo>
                  <a:pt x="1730509" y="282957"/>
                </a:lnTo>
                <a:lnTo>
                  <a:pt x="1730509" y="238280"/>
                </a:lnTo>
                <a:lnTo>
                  <a:pt x="1724552" y="199559"/>
                </a:lnTo>
                <a:lnTo>
                  <a:pt x="1709660" y="154882"/>
                </a:lnTo>
                <a:lnTo>
                  <a:pt x="1685832" y="113183"/>
                </a:lnTo>
                <a:lnTo>
                  <a:pt x="1664982" y="92333"/>
                </a:lnTo>
                <a:lnTo>
                  <a:pt x="1641154" y="80419"/>
                </a:lnTo>
                <a:lnTo>
                  <a:pt x="1620305" y="65527"/>
                </a:lnTo>
                <a:lnTo>
                  <a:pt x="1608391" y="47656"/>
                </a:lnTo>
                <a:lnTo>
                  <a:pt x="1605412" y="29785"/>
                </a:lnTo>
                <a:lnTo>
                  <a:pt x="1614348" y="5957"/>
                </a:lnTo>
                <a:lnTo>
                  <a:pt x="1751359" y="0"/>
                </a:lnTo>
                <a:lnTo>
                  <a:pt x="1796036" y="32763"/>
                </a:lnTo>
                <a:lnTo>
                  <a:pt x="1888370" y="95312"/>
                </a:lnTo>
                <a:lnTo>
                  <a:pt x="1953897" y="142968"/>
                </a:lnTo>
                <a:lnTo>
                  <a:pt x="2007510" y="190624"/>
                </a:lnTo>
                <a:lnTo>
                  <a:pt x="2040273" y="217430"/>
                </a:lnTo>
                <a:lnTo>
                  <a:pt x="2061123" y="235301"/>
                </a:lnTo>
                <a:lnTo>
                  <a:pt x="2076015" y="256151"/>
                </a:lnTo>
                <a:lnTo>
                  <a:pt x="2084951" y="279979"/>
                </a:lnTo>
                <a:lnTo>
                  <a:pt x="2087929" y="303807"/>
                </a:lnTo>
                <a:lnTo>
                  <a:pt x="2078994" y="321678"/>
                </a:lnTo>
                <a:lnTo>
                  <a:pt x="2055166" y="342527"/>
                </a:lnTo>
                <a:lnTo>
                  <a:pt x="2016445" y="387205"/>
                </a:lnTo>
                <a:lnTo>
                  <a:pt x="1962832" y="467624"/>
                </a:lnTo>
                <a:lnTo>
                  <a:pt x="1906241" y="568893"/>
                </a:lnTo>
                <a:lnTo>
                  <a:pt x="1846671" y="735689"/>
                </a:lnTo>
                <a:lnTo>
                  <a:pt x="1772208" y="848872"/>
                </a:lnTo>
                <a:lnTo>
                  <a:pt x="1697746" y="959077"/>
                </a:lnTo>
                <a:lnTo>
                  <a:pt x="1572649" y="1122895"/>
                </a:lnTo>
                <a:lnTo>
                  <a:pt x="1453508" y="1262884"/>
                </a:lnTo>
                <a:lnTo>
                  <a:pt x="1346282" y="1379046"/>
                </a:lnTo>
                <a:lnTo>
                  <a:pt x="1242035" y="1483293"/>
                </a:lnTo>
                <a:lnTo>
                  <a:pt x="1134809" y="1575627"/>
                </a:lnTo>
                <a:lnTo>
                  <a:pt x="1006733" y="1685831"/>
                </a:lnTo>
                <a:lnTo>
                  <a:pt x="896529" y="1769229"/>
                </a:lnTo>
                <a:lnTo>
                  <a:pt x="753561" y="1870499"/>
                </a:lnTo>
                <a:lnTo>
                  <a:pt x="631442" y="1950918"/>
                </a:lnTo>
                <a:lnTo>
                  <a:pt x="518259" y="2019424"/>
                </a:lnTo>
                <a:lnTo>
                  <a:pt x="416990" y="2078994"/>
                </a:lnTo>
                <a:lnTo>
                  <a:pt x="253172" y="2162392"/>
                </a:lnTo>
                <a:lnTo>
                  <a:pt x="110204" y="2233876"/>
                </a:lnTo>
                <a:lnTo>
                  <a:pt x="41699" y="2263661"/>
                </a:lnTo>
                <a:lnTo>
                  <a:pt x="11914" y="2269618"/>
                </a:lnTo>
                <a:lnTo>
                  <a:pt x="0" y="2269618"/>
                </a:lnTo>
                <a:lnTo>
                  <a:pt x="0" y="2257704"/>
                </a:lnTo>
                <a:lnTo>
                  <a:pt x="8935" y="2233876"/>
                </a:lnTo>
                <a:lnTo>
                  <a:pt x="35742" y="2210048"/>
                </a:lnTo>
                <a:lnTo>
                  <a:pt x="154882" y="2135585"/>
                </a:lnTo>
                <a:lnTo>
                  <a:pt x="268065" y="2058144"/>
                </a:lnTo>
                <a:lnTo>
                  <a:pt x="419968" y="1950918"/>
                </a:lnTo>
                <a:lnTo>
                  <a:pt x="598679" y="1813907"/>
                </a:lnTo>
                <a:lnTo>
                  <a:pt x="762496" y="1682853"/>
                </a:lnTo>
                <a:lnTo>
                  <a:pt x="896529" y="1566691"/>
                </a:lnTo>
                <a:lnTo>
                  <a:pt x="1015669" y="1450530"/>
                </a:lnTo>
                <a:lnTo>
                  <a:pt x="1125873" y="1340325"/>
                </a:lnTo>
                <a:lnTo>
                  <a:pt x="1274798" y="1170551"/>
                </a:lnTo>
                <a:lnTo>
                  <a:pt x="1322454" y="11080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9B236E-2840-4291-9EEA-87274D0FBEBC}"/>
              </a:ext>
            </a:extLst>
          </p:cNvPr>
          <p:cNvGrpSpPr/>
          <p:nvPr/>
        </p:nvGrpSpPr>
        <p:grpSpPr>
          <a:xfrm>
            <a:off x="2701925" y="1473200"/>
            <a:ext cx="4502150" cy="4679950"/>
            <a:chOff x="2886075" y="1611313"/>
            <a:chExt cx="4502150" cy="4679950"/>
          </a:xfrm>
        </p:grpSpPr>
        <p:sp>
          <p:nvSpPr>
            <p:cNvPr id="13" name="フリーフォーム 77">
              <a:extLst>
                <a:ext uri="{FF2B5EF4-FFF2-40B4-BE49-F238E27FC236}">
                  <a16:creationId xmlns:a16="http://schemas.microsoft.com/office/drawing/2014/main" id="{FB72E97A-A8BD-4979-AD97-A45E3E5E1DAC}"/>
                </a:ext>
              </a:extLst>
            </p:cNvPr>
            <p:cNvSpPr/>
            <p:nvPr/>
          </p:nvSpPr>
          <p:spPr>
            <a:xfrm>
              <a:off x="3381375" y="1611313"/>
              <a:ext cx="904875" cy="1768475"/>
            </a:xfrm>
            <a:custGeom>
              <a:avLst/>
              <a:gdLst>
                <a:gd name="connsiteX0" fmla="*/ 733425 w 904875"/>
                <a:gd name="connsiteY0" fmla="*/ 633413 h 1766888"/>
                <a:gd name="connsiteX1" fmla="*/ 778669 w 904875"/>
                <a:gd name="connsiteY1" fmla="*/ 516732 h 1766888"/>
                <a:gd name="connsiteX2" fmla="*/ 816769 w 904875"/>
                <a:gd name="connsiteY2" fmla="*/ 421482 h 1766888"/>
                <a:gd name="connsiteX3" fmla="*/ 826294 w 904875"/>
                <a:gd name="connsiteY3" fmla="*/ 404813 h 1766888"/>
                <a:gd name="connsiteX4" fmla="*/ 852488 w 904875"/>
                <a:gd name="connsiteY4" fmla="*/ 383382 h 1766888"/>
                <a:gd name="connsiteX5" fmla="*/ 881063 w 904875"/>
                <a:gd name="connsiteY5" fmla="*/ 350044 h 1766888"/>
                <a:gd name="connsiteX6" fmla="*/ 897731 w 904875"/>
                <a:gd name="connsiteY6" fmla="*/ 323850 h 1766888"/>
                <a:gd name="connsiteX7" fmla="*/ 904875 w 904875"/>
                <a:gd name="connsiteY7" fmla="*/ 292894 h 1766888"/>
                <a:gd name="connsiteX8" fmla="*/ 904875 w 904875"/>
                <a:gd name="connsiteY8" fmla="*/ 276225 h 1766888"/>
                <a:gd name="connsiteX9" fmla="*/ 888206 w 904875"/>
                <a:gd name="connsiteY9" fmla="*/ 242888 h 1766888"/>
                <a:gd name="connsiteX10" fmla="*/ 862013 w 904875"/>
                <a:gd name="connsiteY10" fmla="*/ 202407 h 1766888"/>
                <a:gd name="connsiteX11" fmla="*/ 826294 w 904875"/>
                <a:gd name="connsiteY11" fmla="*/ 159544 h 1766888"/>
                <a:gd name="connsiteX12" fmla="*/ 785813 w 904875"/>
                <a:gd name="connsiteY12" fmla="*/ 126207 h 1766888"/>
                <a:gd name="connsiteX13" fmla="*/ 733425 w 904875"/>
                <a:gd name="connsiteY13" fmla="*/ 88107 h 1766888"/>
                <a:gd name="connsiteX14" fmla="*/ 683419 w 904875"/>
                <a:gd name="connsiteY14" fmla="*/ 59532 h 1766888"/>
                <a:gd name="connsiteX15" fmla="*/ 626269 w 904875"/>
                <a:gd name="connsiteY15" fmla="*/ 26194 h 1766888"/>
                <a:gd name="connsiteX16" fmla="*/ 590550 w 904875"/>
                <a:gd name="connsiteY16" fmla="*/ 9525 h 1766888"/>
                <a:gd name="connsiteX17" fmla="*/ 550069 w 904875"/>
                <a:gd name="connsiteY17" fmla="*/ 0 h 1766888"/>
                <a:gd name="connsiteX18" fmla="*/ 511969 w 904875"/>
                <a:gd name="connsiteY18" fmla="*/ 0 h 1766888"/>
                <a:gd name="connsiteX19" fmla="*/ 483394 w 904875"/>
                <a:gd name="connsiteY19" fmla="*/ 4763 h 1766888"/>
                <a:gd name="connsiteX20" fmla="*/ 466725 w 904875"/>
                <a:gd name="connsiteY20" fmla="*/ 11907 h 1766888"/>
                <a:gd name="connsiteX21" fmla="*/ 464344 w 904875"/>
                <a:gd name="connsiteY21" fmla="*/ 21432 h 1766888"/>
                <a:gd name="connsiteX22" fmla="*/ 471488 w 904875"/>
                <a:gd name="connsiteY22" fmla="*/ 35719 h 1766888"/>
                <a:gd name="connsiteX23" fmla="*/ 488156 w 904875"/>
                <a:gd name="connsiteY23" fmla="*/ 57150 h 1766888"/>
                <a:gd name="connsiteX24" fmla="*/ 523875 w 904875"/>
                <a:gd name="connsiteY24" fmla="*/ 85725 h 1766888"/>
                <a:gd name="connsiteX25" fmla="*/ 542925 w 904875"/>
                <a:gd name="connsiteY25" fmla="*/ 102394 h 1766888"/>
                <a:gd name="connsiteX26" fmla="*/ 554831 w 904875"/>
                <a:gd name="connsiteY26" fmla="*/ 119063 h 1766888"/>
                <a:gd name="connsiteX27" fmla="*/ 566738 w 904875"/>
                <a:gd name="connsiteY27" fmla="*/ 142875 h 1766888"/>
                <a:gd name="connsiteX28" fmla="*/ 576263 w 904875"/>
                <a:gd name="connsiteY28" fmla="*/ 166688 h 1766888"/>
                <a:gd name="connsiteX29" fmla="*/ 581025 w 904875"/>
                <a:gd name="connsiteY29" fmla="*/ 195263 h 1766888"/>
                <a:gd name="connsiteX30" fmla="*/ 578644 w 904875"/>
                <a:gd name="connsiteY30" fmla="*/ 238125 h 1766888"/>
                <a:gd name="connsiteX31" fmla="*/ 573881 w 904875"/>
                <a:gd name="connsiteY31" fmla="*/ 283369 h 1766888"/>
                <a:gd name="connsiteX32" fmla="*/ 552450 w 904875"/>
                <a:gd name="connsiteY32" fmla="*/ 381000 h 1766888"/>
                <a:gd name="connsiteX33" fmla="*/ 514350 w 904875"/>
                <a:gd name="connsiteY33" fmla="*/ 526257 h 1766888"/>
                <a:gd name="connsiteX34" fmla="*/ 450056 w 904875"/>
                <a:gd name="connsiteY34" fmla="*/ 719138 h 1766888"/>
                <a:gd name="connsiteX35" fmla="*/ 402431 w 904875"/>
                <a:gd name="connsiteY35" fmla="*/ 869157 h 1766888"/>
                <a:gd name="connsiteX36" fmla="*/ 354806 w 904875"/>
                <a:gd name="connsiteY36" fmla="*/ 1023938 h 1766888"/>
                <a:gd name="connsiteX37" fmla="*/ 323850 w 904875"/>
                <a:gd name="connsiteY37" fmla="*/ 1128713 h 1766888"/>
                <a:gd name="connsiteX38" fmla="*/ 200025 w 904875"/>
                <a:gd name="connsiteY38" fmla="*/ 1385888 h 1766888"/>
                <a:gd name="connsiteX39" fmla="*/ 147638 w 904875"/>
                <a:gd name="connsiteY39" fmla="*/ 1476375 h 1766888"/>
                <a:gd name="connsiteX40" fmla="*/ 109538 w 904875"/>
                <a:gd name="connsiteY40" fmla="*/ 1531144 h 1766888"/>
                <a:gd name="connsiteX41" fmla="*/ 69056 w 904875"/>
                <a:gd name="connsiteY41" fmla="*/ 1581150 h 1766888"/>
                <a:gd name="connsiteX42" fmla="*/ 45244 w 904875"/>
                <a:gd name="connsiteY42" fmla="*/ 1607344 h 1766888"/>
                <a:gd name="connsiteX43" fmla="*/ 19050 w 904875"/>
                <a:gd name="connsiteY43" fmla="*/ 1631157 h 1766888"/>
                <a:gd name="connsiteX44" fmla="*/ 7144 w 904875"/>
                <a:gd name="connsiteY44" fmla="*/ 1664494 h 1766888"/>
                <a:gd name="connsiteX45" fmla="*/ 0 w 904875"/>
                <a:gd name="connsiteY45" fmla="*/ 1704975 h 1766888"/>
                <a:gd name="connsiteX46" fmla="*/ 2381 w 904875"/>
                <a:gd name="connsiteY46" fmla="*/ 1738313 h 1766888"/>
                <a:gd name="connsiteX47" fmla="*/ 9525 w 904875"/>
                <a:gd name="connsiteY47" fmla="*/ 1754982 h 1766888"/>
                <a:gd name="connsiteX48" fmla="*/ 19050 w 904875"/>
                <a:gd name="connsiteY48" fmla="*/ 1762125 h 1766888"/>
                <a:gd name="connsiteX49" fmla="*/ 35719 w 904875"/>
                <a:gd name="connsiteY49" fmla="*/ 1766888 h 1766888"/>
                <a:gd name="connsiteX50" fmla="*/ 73819 w 904875"/>
                <a:gd name="connsiteY50" fmla="*/ 1764507 h 1766888"/>
                <a:gd name="connsiteX51" fmla="*/ 116681 w 904875"/>
                <a:gd name="connsiteY51" fmla="*/ 1750219 h 1766888"/>
                <a:gd name="connsiteX52" fmla="*/ 211931 w 904875"/>
                <a:gd name="connsiteY52" fmla="*/ 1671638 h 1766888"/>
                <a:gd name="connsiteX53" fmla="*/ 283369 w 904875"/>
                <a:gd name="connsiteY53" fmla="*/ 1583532 h 1766888"/>
                <a:gd name="connsiteX54" fmla="*/ 347663 w 904875"/>
                <a:gd name="connsiteY54" fmla="*/ 1493044 h 1766888"/>
                <a:gd name="connsiteX55" fmla="*/ 404813 w 904875"/>
                <a:gd name="connsiteY55" fmla="*/ 1397794 h 1766888"/>
                <a:gd name="connsiteX56" fmla="*/ 445294 w 904875"/>
                <a:gd name="connsiteY56" fmla="*/ 1323975 h 1766888"/>
                <a:gd name="connsiteX57" fmla="*/ 483394 w 904875"/>
                <a:gd name="connsiteY57" fmla="*/ 1245394 h 1766888"/>
                <a:gd name="connsiteX58" fmla="*/ 604838 w 904875"/>
                <a:gd name="connsiteY58" fmla="*/ 966788 h 1766888"/>
                <a:gd name="connsiteX59" fmla="*/ 697706 w 904875"/>
                <a:gd name="connsiteY59" fmla="*/ 726282 h 1766888"/>
                <a:gd name="connsiteX60" fmla="*/ 733425 w 904875"/>
                <a:gd name="connsiteY60" fmla="*/ 633413 h 176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904875" h="1766888">
                  <a:moveTo>
                    <a:pt x="733425" y="633413"/>
                  </a:moveTo>
                  <a:lnTo>
                    <a:pt x="778669" y="516732"/>
                  </a:lnTo>
                  <a:lnTo>
                    <a:pt x="816769" y="421482"/>
                  </a:lnTo>
                  <a:lnTo>
                    <a:pt x="826294" y="404813"/>
                  </a:lnTo>
                  <a:lnTo>
                    <a:pt x="852488" y="383382"/>
                  </a:lnTo>
                  <a:lnTo>
                    <a:pt x="881063" y="350044"/>
                  </a:lnTo>
                  <a:lnTo>
                    <a:pt x="897731" y="323850"/>
                  </a:lnTo>
                  <a:lnTo>
                    <a:pt x="904875" y="292894"/>
                  </a:lnTo>
                  <a:lnTo>
                    <a:pt x="904875" y="276225"/>
                  </a:lnTo>
                  <a:lnTo>
                    <a:pt x="888206" y="242888"/>
                  </a:lnTo>
                  <a:lnTo>
                    <a:pt x="862013" y="202407"/>
                  </a:lnTo>
                  <a:lnTo>
                    <a:pt x="826294" y="159544"/>
                  </a:lnTo>
                  <a:lnTo>
                    <a:pt x="785813" y="126207"/>
                  </a:lnTo>
                  <a:lnTo>
                    <a:pt x="733425" y="88107"/>
                  </a:lnTo>
                  <a:lnTo>
                    <a:pt x="683419" y="59532"/>
                  </a:lnTo>
                  <a:lnTo>
                    <a:pt x="626269" y="26194"/>
                  </a:lnTo>
                  <a:lnTo>
                    <a:pt x="590550" y="9525"/>
                  </a:lnTo>
                  <a:lnTo>
                    <a:pt x="550069" y="0"/>
                  </a:lnTo>
                  <a:lnTo>
                    <a:pt x="511969" y="0"/>
                  </a:lnTo>
                  <a:lnTo>
                    <a:pt x="483394" y="4763"/>
                  </a:lnTo>
                  <a:lnTo>
                    <a:pt x="466725" y="11907"/>
                  </a:lnTo>
                  <a:lnTo>
                    <a:pt x="464344" y="21432"/>
                  </a:lnTo>
                  <a:lnTo>
                    <a:pt x="471488" y="35719"/>
                  </a:lnTo>
                  <a:lnTo>
                    <a:pt x="488156" y="57150"/>
                  </a:lnTo>
                  <a:lnTo>
                    <a:pt x="523875" y="85725"/>
                  </a:lnTo>
                  <a:lnTo>
                    <a:pt x="542925" y="102394"/>
                  </a:lnTo>
                  <a:lnTo>
                    <a:pt x="554831" y="119063"/>
                  </a:lnTo>
                  <a:lnTo>
                    <a:pt x="566738" y="142875"/>
                  </a:lnTo>
                  <a:lnTo>
                    <a:pt x="576263" y="166688"/>
                  </a:lnTo>
                  <a:lnTo>
                    <a:pt x="581025" y="195263"/>
                  </a:lnTo>
                  <a:lnTo>
                    <a:pt x="578644" y="238125"/>
                  </a:lnTo>
                  <a:lnTo>
                    <a:pt x="573881" y="283369"/>
                  </a:lnTo>
                  <a:lnTo>
                    <a:pt x="552450" y="381000"/>
                  </a:lnTo>
                  <a:lnTo>
                    <a:pt x="514350" y="526257"/>
                  </a:lnTo>
                  <a:lnTo>
                    <a:pt x="450056" y="719138"/>
                  </a:lnTo>
                  <a:lnTo>
                    <a:pt x="402431" y="869157"/>
                  </a:lnTo>
                  <a:lnTo>
                    <a:pt x="354806" y="1023938"/>
                  </a:lnTo>
                  <a:lnTo>
                    <a:pt x="323850" y="1128713"/>
                  </a:lnTo>
                  <a:lnTo>
                    <a:pt x="200025" y="1385888"/>
                  </a:lnTo>
                  <a:lnTo>
                    <a:pt x="147638" y="1476375"/>
                  </a:lnTo>
                  <a:lnTo>
                    <a:pt x="109538" y="1531144"/>
                  </a:lnTo>
                  <a:lnTo>
                    <a:pt x="69056" y="1581150"/>
                  </a:lnTo>
                  <a:lnTo>
                    <a:pt x="45244" y="1607344"/>
                  </a:lnTo>
                  <a:lnTo>
                    <a:pt x="19050" y="1631157"/>
                  </a:lnTo>
                  <a:lnTo>
                    <a:pt x="7144" y="1664494"/>
                  </a:lnTo>
                  <a:lnTo>
                    <a:pt x="0" y="1704975"/>
                  </a:lnTo>
                  <a:lnTo>
                    <a:pt x="2381" y="1738313"/>
                  </a:lnTo>
                  <a:lnTo>
                    <a:pt x="9525" y="1754982"/>
                  </a:lnTo>
                  <a:lnTo>
                    <a:pt x="19050" y="1762125"/>
                  </a:lnTo>
                  <a:lnTo>
                    <a:pt x="35719" y="1766888"/>
                  </a:lnTo>
                  <a:lnTo>
                    <a:pt x="73819" y="1764507"/>
                  </a:lnTo>
                  <a:lnTo>
                    <a:pt x="116681" y="1750219"/>
                  </a:lnTo>
                  <a:lnTo>
                    <a:pt x="211931" y="1671638"/>
                  </a:lnTo>
                  <a:lnTo>
                    <a:pt x="283369" y="1583532"/>
                  </a:lnTo>
                  <a:lnTo>
                    <a:pt x="347663" y="1493044"/>
                  </a:lnTo>
                  <a:lnTo>
                    <a:pt x="404813" y="1397794"/>
                  </a:lnTo>
                  <a:lnTo>
                    <a:pt x="445294" y="1323975"/>
                  </a:lnTo>
                  <a:lnTo>
                    <a:pt x="483394" y="1245394"/>
                  </a:lnTo>
                  <a:lnTo>
                    <a:pt x="604838" y="966788"/>
                  </a:lnTo>
                  <a:lnTo>
                    <a:pt x="697706" y="726282"/>
                  </a:lnTo>
                  <a:lnTo>
                    <a:pt x="733425" y="633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1">
              <a:extLst>
                <a:ext uri="{FF2B5EF4-FFF2-40B4-BE49-F238E27FC236}">
                  <a16:creationId xmlns:a16="http://schemas.microsoft.com/office/drawing/2014/main" id="{1D6701DD-8688-433F-B865-6A8B66720852}"/>
                </a:ext>
              </a:extLst>
            </p:cNvPr>
            <p:cNvSpPr/>
            <p:nvPr/>
          </p:nvSpPr>
          <p:spPr>
            <a:xfrm>
              <a:off x="5157788" y="1933575"/>
              <a:ext cx="1793875" cy="420688"/>
            </a:xfrm>
            <a:custGeom>
              <a:avLst/>
              <a:gdLst>
                <a:gd name="connsiteX0" fmla="*/ 879327 w 1793727"/>
                <a:gd name="connsiteY0" fmla="*/ 288099 h 420875"/>
                <a:gd name="connsiteX1" fmla="*/ 1009597 w 1793727"/>
                <a:gd name="connsiteY1" fmla="*/ 265552 h 420875"/>
                <a:gd name="connsiteX2" fmla="*/ 1147384 w 1793727"/>
                <a:gd name="connsiteY2" fmla="*/ 245510 h 420875"/>
                <a:gd name="connsiteX3" fmla="*/ 1275149 w 1793727"/>
                <a:gd name="connsiteY3" fmla="*/ 230479 h 420875"/>
                <a:gd name="connsiteX4" fmla="*/ 1332769 w 1793727"/>
                <a:gd name="connsiteY4" fmla="*/ 225469 h 420875"/>
                <a:gd name="connsiteX5" fmla="*/ 1357821 w 1793727"/>
                <a:gd name="connsiteY5" fmla="*/ 225469 h 420875"/>
                <a:gd name="connsiteX6" fmla="*/ 1385378 w 1793727"/>
                <a:gd name="connsiteY6" fmla="*/ 230479 h 420875"/>
                <a:gd name="connsiteX7" fmla="*/ 1402915 w 1793727"/>
                <a:gd name="connsiteY7" fmla="*/ 237995 h 420875"/>
                <a:gd name="connsiteX8" fmla="*/ 1698529 w 1793727"/>
                <a:gd name="connsiteY8" fmla="*/ 380791 h 420875"/>
                <a:gd name="connsiteX9" fmla="*/ 1743623 w 1793727"/>
                <a:gd name="connsiteY9" fmla="*/ 363255 h 420875"/>
                <a:gd name="connsiteX10" fmla="*/ 1768675 w 1793727"/>
                <a:gd name="connsiteY10" fmla="*/ 348224 h 420875"/>
                <a:gd name="connsiteX11" fmla="*/ 1786211 w 1793727"/>
                <a:gd name="connsiteY11" fmla="*/ 328182 h 420875"/>
                <a:gd name="connsiteX12" fmla="*/ 1791221 w 1793727"/>
                <a:gd name="connsiteY12" fmla="*/ 318161 h 420875"/>
                <a:gd name="connsiteX13" fmla="*/ 1793727 w 1793727"/>
                <a:gd name="connsiteY13" fmla="*/ 295614 h 420875"/>
                <a:gd name="connsiteX14" fmla="*/ 1786211 w 1793727"/>
                <a:gd name="connsiteY14" fmla="*/ 273067 h 420875"/>
                <a:gd name="connsiteX15" fmla="*/ 1766169 w 1793727"/>
                <a:gd name="connsiteY15" fmla="*/ 240500 h 420875"/>
                <a:gd name="connsiteX16" fmla="*/ 1738612 w 1793727"/>
                <a:gd name="connsiteY16" fmla="*/ 212943 h 420875"/>
                <a:gd name="connsiteX17" fmla="*/ 1673477 w 1793727"/>
                <a:gd name="connsiteY17" fmla="*/ 137786 h 420875"/>
                <a:gd name="connsiteX18" fmla="*/ 1610847 w 1793727"/>
                <a:gd name="connsiteY18" fmla="*/ 77661 h 420875"/>
                <a:gd name="connsiteX19" fmla="*/ 1540701 w 1793727"/>
                <a:gd name="connsiteY19" fmla="*/ 22547 h 420875"/>
                <a:gd name="connsiteX20" fmla="*/ 1505628 w 1793727"/>
                <a:gd name="connsiteY20" fmla="*/ 0 h 420875"/>
                <a:gd name="connsiteX21" fmla="*/ 1483081 w 1793727"/>
                <a:gd name="connsiteY21" fmla="*/ 10021 h 420875"/>
                <a:gd name="connsiteX22" fmla="*/ 1420451 w 1793727"/>
                <a:gd name="connsiteY22" fmla="*/ 35073 h 420875"/>
                <a:gd name="connsiteX23" fmla="*/ 1337779 w 1793727"/>
                <a:gd name="connsiteY23" fmla="*/ 60125 h 420875"/>
                <a:gd name="connsiteX24" fmla="*/ 1247592 w 1793727"/>
                <a:gd name="connsiteY24" fmla="*/ 70146 h 420875"/>
                <a:gd name="connsiteX25" fmla="*/ 1099785 w 1793727"/>
                <a:gd name="connsiteY25" fmla="*/ 87682 h 420875"/>
                <a:gd name="connsiteX26" fmla="*/ 921915 w 1793727"/>
                <a:gd name="connsiteY26" fmla="*/ 112734 h 420875"/>
                <a:gd name="connsiteX27" fmla="*/ 751561 w 1793727"/>
                <a:gd name="connsiteY27" fmla="*/ 140292 h 420875"/>
                <a:gd name="connsiteX28" fmla="*/ 633817 w 1793727"/>
                <a:gd name="connsiteY28" fmla="*/ 162838 h 420875"/>
                <a:gd name="connsiteX29" fmla="*/ 511061 w 1793727"/>
                <a:gd name="connsiteY29" fmla="*/ 185385 h 420875"/>
                <a:gd name="connsiteX30" fmla="*/ 433400 w 1793727"/>
                <a:gd name="connsiteY30" fmla="*/ 197911 h 420875"/>
                <a:gd name="connsiteX31" fmla="*/ 360749 w 1793727"/>
                <a:gd name="connsiteY31" fmla="*/ 205427 h 420875"/>
                <a:gd name="connsiteX32" fmla="*/ 295614 w 1793727"/>
                <a:gd name="connsiteY32" fmla="*/ 205427 h 420875"/>
                <a:gd name="connsiteX33" fmla="*/ 255531 w 1793727"/>
                <a:gd name="connsiteY33" fmla="*/ 202922 h 420875"/>
                <a:gd name="connsiteX34" fmla="*/ 207932 w 1793727"/>
                <a:gd name="connsiteY34" fmla="*/ 192901 h 420875"/>
                <a:gd name="connsiteX35" fmla="*/ 167848 w 1793727"/>
                <a:gd name="connsiteY35" fmla="*/ 175364 h 420875"/>
                <a:gd name="connsiteX36" fmla="*/ 127765 w 1793727"/>
                <a:gd name="connsiteY36" fmla="*/ 152818 h 420875"/>
                <a:gd name="connsiteX37" fmla="*/ 87682 w 1793727"/>
                <a:gd name="connsiteY37" fmla="*/ 120250 h 420875"/>
                <a:gd name="connsiteX38" fmla="*/ 55114 w 1793727"/>
                <a:gd name="connsiteY38" fmla="*/ 90187 h 420875"/>
                <a:gd name="connsiteX39" fmla="*/ 27557 w 1793727"/>
                <a:gd name="connsiteY39" fmla="*/ 77661 h 420875"/>
                <a:gd name="connsiteX40" fmla="*/ 10020 w 1793727"/>
                <a:gd name="connsiteY40" fmla="*/ 77661 h 420875"/>
                <a:gd name="connsiteX41" fmla="*/ 0 w 1793727"/>
                <a:gd name="connsiteY41" fmla="*/ 85177 h 420875"/>
                <a:gd name="connsiteX42" fmla="*/ 0 w 1793727"/>
                <a:gd name="connsiteY42" fmla="*/ 110229 h 420875"/>
                <a:gd name="connsiteX43" fmla="*/ 17536 w 1793727"/>
                <a:gd name="connsiteY43" fmla="*/ 152818 h 420875"/>
                <a:gd name="connsiteX44" fmla="*/ 57619 w 1793727"/>
                <a:gd name="connsiteY44" fmla="*/ 217953 h 420875"/>
                <a:gd name="connsiteX45" fmla="*/ 95197 w 1793727"/>
                <a:gd name="connsiteY45" fmla="*/ 270562 h 420875"/>
                <a:gd name="connsiteX46" fmla="*/ 145301 w 1793727"/>
                <a:gd name="connsiteY46" fmla="*/ 323172 h 420875"/>
                <a:gd name="connsiteX47" fmla="*/ 187890 w 1793727"/>
                <a:gd name="connsiteY47" fmla="*/ 358244 h 420875"/>
                <a:gd name="connsiteX48" fmla="*/ 225468 w 1793727"/>
                <a:gd name="connsiteY48" fmla="*/ 383297 h 420875"/>
                <a:gd name="connsiteX49" fmla="*/ 260541 w 1793727"/>
                <a:gd name="connsiteY49" fmla="*/ 400833 h 420875"/>
                <a:gd name="connsiteX50" fmla="*/ 295614 w 1793727"/>
                <a:gd name="connsiteY50" fmla="*/ 415864 h 420875"/>
                <a:gd name="connsiteX51" fmla="*/ 320666 w 1793727"/>
                <a:gd name="connsiteY51" fmla="*/ 420875 h 420875"/>
                <a:gd name="connsiteX52" fmla="*/ 385801 w 1793727"/>
                <a:gd name="connsiteY52" fmla="*/ 398328 h 420875"/>
                <a:gd name="connsiteX53" fmla="*/ 538619 w 1793727"/>
                <a:gd name="connsiteY53" fmla="*/ 358244 h 420875"/>
                <a:gd name="connsiteX54" fmla="*/ 628806 w 1793727"/>
                <a:gd name="connsiteY54" fmla="*/ 335698 h 420875"/>
                <a:gd name="connsiteX55" fmla="*/ 774108 w 1793727"/>
                <a:gd name="connsiteY55" fmla="*/ 305635 h 420875"/>
                <a:gd name="connsiteX56" fmla="*/ 879327 w 1793727"/>
                <a:gd name="connsiteY56" fmla="*/ 288099 h 42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3727" h="420875">
                  <a:moveTo>
                    <a:pt x="879327" y="288099"/>
                  </a:moveTo>
                  <a:lnTo>
                    <a:pt x="1009597" y="265552"/>
                  </a:lnTo>
                  <a:lnTo>
                    <a:pt x="1147384" y="245510"/>
                  </a:lnTo>
                  <a:lnTo>
                    <a:pt x="1275149" y="230479"/>
                  </a:lnTo>
                  <a:lnTo>
                    <a:pt x="1332769" y="225469"/>
                  </a:lnTo>
                  <a:lnTo>
                    <a:pt x="1357821" y="225469"/>
                  </a:lnTo>
                  <a:lnTo>
                    <a:pt x="1385378" y="230479"/>
                  </a:lnTo>
                  <a:lnTo>
                    <a:pt x="1402915" y="237995"/>
                  </a:lnTo>
                  <a:lnTo>
                    <a:pt x="1698529" y="380791"/>
                  </a:lnTo>
                  <a:lnTo>
                    <a:pt x="1743623" y="363255"/>
                  </a:lnTo>
                  <a:lnTo>
                    <a:pt x="1768675" y="348224"/>
                  </a:lnTo>
                  <a:lnTo>
                    <a:pt x="1786211" y="328182"/>
                  </a:lnTo>
                  <a:lnTo>
                    <a:pt x="1791221" y="318161"/>
                  </a:lnTo>
                  <a:lnTo>
                    <a:pt x="1793727" y="295614"/>
                  </a:lnTo>
                  <a:lnTo>
                    <a:pt x="1786211" y="273067"/>
                  </a:lnTo>
                  <a:lnTo>
                    <a:pt x="1766169" y="240500"/>
                  </a:lnTo>
                  <a:lnTo>
                    <a:pt x="1738612" y="212943"/>
                  </a:lnTo>
                  <a:lnTo>
                    <a:pt x="1673477" y="137786"/>
                  </a:lnTo>
                  <a:lnTo>
                    <a:pt x="1610847" y="77661"/>
                  </a:lnTo>
                  <a:lnTo>
                    <a:pt x="1540701" y="22547"/>
                  </a:lnTo>
                  <a:lnTo>
                    <a:pt x="1505628" y="0"/>
                  </a:lnTo>
                  <a:lnTo>
                    <a:pt x="1483081" y="10021"/>
                  </a:lnTo>
                  <a:lnTo>
                    <a:pt x="1420451" y="35073"/>
                  </a:lnTo>
                  <a:lnTo>
                    <a:pt x="1337779" y="60125"/>
                  </a:lnTo>
                  <a:lnTo>
                    <a:pt x="1247592" y="70146"/>
                  </a:lnTo>
                  <a:lnTo>
                    <a:pt x="1099785" y="87682"/>
                  </a:lnTo>
                  <a:lnTo>
                    <a:pt x="921915" y="112734"/>
                  </a:lnTo>
                  <a:lnTo>
                    <a:pt x="751561" y="140292"/>
                  </a:lnTo>
                  <a:lnTo>
                    <a:pt x="633817" y="162838"/>
                  </a:lnTo>
                  <a:lnTo>
                    <a:pt x="511061" y="185385"/>
                  </a:lnTo>
                  <a:lnTo>
                    <a:pt x="433400" y="197911"/>
                  </a:lnTo>
                  <a:lnTo>
                    <a:pt x="360749" y="205427"/>
                  </a:lnTo>
                  <a:lnTo>
                    <a:pt x="295614" y="205427"/>
                  </a:lnTo>
                  <a:lnTo>
                    <a:pt x="255531" y="202922"/>
                  </a:lnTo>
                  <a:lnTo>
                    <a:pt x="207932" y="192901"/>
                  </a:lnTo>
                  <a:lnTo>
                    <a:pt x="167848" y="175364"/>
                  </a:lnTo>
                  <a:lnTo>
                    <a:pt x="127765" y="152818"/>
                  </a:lnTo>
                  <a:lnTo>
                    <a:pt x="87682" y="120250"/>
                  </a:lnTo>
                  <a:lnTo>
                    <a:pt x="55114" y="90187"/>
                  </a:lnTo>
                  <a:lnTo>
                    <a:pt x="27557" y="77661"/>
                  </a:lnTo>
                  <a:lnTo>
                    <a:pt x="10020" y="77661"/>
                  </a:lnTo>
                  <a:lnTo>
                    <a:pt x="0" y="85177"/>
                  </a:lnTo>
                  <a:lnTo>
                    <a:pt x="0" y="110229"/>
                  </a:lnTo>
                  <a:lnTo>
                    <a:pt x="17536" y="152818"/>
                  </a:lnTo>
                  <a:lnTo>
                    <a:pt x="57619" y="217953"/>
                  </a:lnTo>
                  <a:lnTo>
                    <a:pt x="95197" y="270562"/>
                  </a:lnTo>
                  <a:lnTo>
                    <a:pt x="145301" y="323172"/>
                  </a:lnTo>
                  <a:lnTo>
                    <a:pt x="187890" y="358244"/>
                  </a:lnTo>
                  <a:lnTo>
                    <a:pt x="225468" y="383297"/>
                  </a:lnTo>
                  <a:lnTo>
                    <a:pt x="260541" y="400833"/>
                  </a:lnTo>
                  <a:lnTo>
                    <a:pt x="295614" y="415864"/>
                  </a:lnTo>
                  <a:lnTo>
                    <a:pt x="320666" y="420875"/>
                  </a:lnTo>
                  <a:lnTo>
                    <a:pt x="385801" y="398328"/>
                  </a:lnTo>
                  <a:lnTo>
                    <a:pt x="538619" y="358244"/>
                  </a:lnTo>
                  <a:lnTo>
                    <a:pt x="628806" y="335698"/>
                  </a:lnTo>
                  <a:lnTo>
                    <a:pt x="774108" y="305635"/>
                  </a:lnTo>
                  <a:lnTo>
                    <a:pt x="879327" y="28809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9">
              <a:extLst>
                <a:ext uri="{FF2B5EF4-FFF2-40B4-BE49-F238E27FC236}">
                  <a16:creationId xmlns:a16="http://schemas.microsoft.com/office/drawing/2014/main" id="{682C3040-595A-419D-B50A-91E9A6E78EE8}"/>
                </a:ext>
              </a:extLst>
            </p:cNvPr>
            <p:cNvSpPr/>
            <p:nvPr/>
          </p:nvSpPr>
          <p:spPr>
            <a:xfrm>
              <a:off x="3386138" y="3227388"/>
              <a:ext cx="1181100" cy="704850"/>
            </a:xfrm>
            <a:custGeom>
              <a:avLst/>
              <a:gdLst>
                <a:gd name="connsiteX0" fmla="*/ 500062 w 1181100"/>
                <a:gd name="connsiteY0" fmla="*/ 121444 h 704850"/>
                <a:gd name="connsiteX1" fmla="*/ 419100 w 1181100"/>
                <a:gd name="connsiteY1" fmla="*/ 95250 h 704850"/>
                <a:gd name="connsiteX2" fmla="*/ 326231 w 1181100"/>
                <a:gd name="connsiteY2" fmla="*/ 69056 h 704850"/>
                <a:gd name="connsiteX3" fmla="*/ 233362 w 1181100"/>
                <a:gd name="connsiteY3" fmla="*/ 47625 h 704850"/>
                <a:gd name="connsiteX4" fmla="*/ 38100 w 1181100"/>
                <a:gd name="connsiteY4" fmla="*/ 0 h 704850"/>
                <a:gd name="connsiteX5" fmla="*/ 4762 w 1181100"/>
                <a:gd name="connsiteY5" fmla="*/ 47625 h 704850"/>
                <a:gd name="connsiteX6" fmla="*/ 0 w 1181100"/>
                <a:gd name="connsiteY6" fmla="*/ 111919 h 704850"/>
                <a:gd name="connsiteX7" fmla="*/ 16668 w 1181100"/>
                <a:gd name="connsiteY7" fmla="*/ 142875 h 704850"/>
                <a:gd name="connsiteX8" fmla="*/ 50006 w 1181100"/>
                <a:gd name="connsiteY8" fmla="*/ 147637 h 704850"/>
                <a:gd name="connsiteX9" fmla="*/ 109537 w 1181100"/>
                <a:gd name="connsiteY9" fmla="*/ 133350 h 704850"/>
                <a:gd name="connsiteX10" fmla="*/ 147637 w 1181100"/>
                <a:gd name="connsiteY10" fmla="*/ 138112 h 704850"/>
                <a:gd name="connsiteX11" fmla="*/ 238125 w 1181100"/>
                <a:gd name="connsiteY11" fmla="*/ 157162 h 704850"/>
                <a:gd name="connsiteX12" fmla="*/ 321468 w 1181100"/>
                <a:gd name="connsiteY12" fmla="*/ 180975 h 704850"/>
                <a:gd name="connsiteX13" fmla="*/ 376237 w 1181100"/>
                <a:gd name="connsiteY13" fmla="*/ 202406 h 704850"/>
                <a:gd name="connsiteX14" fmla="*/ 400050 w 1181100"/>
                <a:gd name="connsiteY14" fmla="*/ 221456 h 704850"/>
                <a:gd name="connsiteX15" fmla="*/ 445293 w 1181100"/>
                <a:gd name="connsiteY15" fmla="*/ 252412 h 704850"/>
                <a:gd name="connsiteX16" fmla="*/ 500062 w 1181100"/>
                <a:gd name="connsiteY16" fmla="*/ 283369 h 704850"/>
                <a:gd name="connsiteX17" fmla="*/ 571500 w 1181100"/>
                <a:gd name="connsiteY17" fmla="*/ 319087 h 704850"/>
                <a:gd name="connsiteX18" fmla="*/ 773906 w 1181100"/>
                <a:gd name="connsiteY18" fmla="*/ 454819 h 704850"/>
                <a:gd name="connsiteX19" fmla="*/ 838200 w 1181100"/>
                <a:gd name="connsiteY19" fmla="*/ 504825 h 704850"/>
                <a:gd name="connsiteX20" fmla="*/ 869156 w 1181100"/>
                <a:gd name="connsiteY20" fmla="*/ 538162 h 704850"/>
                <a:gd name="connsiteX21" fmla="*/ 907256 w 1181100"/>
                <a:gd name="connsiteY21" fmla="*/ 585787 h 704850"/>
                <a:gd name="connsiteX22" fmla="*/ 933450 w 1181100"/>
                <a:gd name="connsiteY22" fmla="*/ 621506 h 704850"/>
                <a:gd name="connsiteX23" fmla="*/ 964406 w 1181100"/>
                <a:gd name="connsiteY23" fmla="*/ 661987 h 704850"/>
                <a:gd name="connsiteX24" fmla="*/ 985837 w 1181100"/>
                <a:gd name="connsiteY24" fmla="*/ 681037 h 704850"/>
                <a:gd name="connsiteX25" fmla="*/ 1016793 w 1181100"/>
                <a:gd name="connsiteY25" fmla="*/ 697706 h 704850"/>
                <a:gd name="connsiteX26" fmla="*/ 1042987 w 1181100"/>
                <a:gd name="connsiteY26" fmla="*/ 704850 h 704850"/>
                <a:gd name="connsiteX27" fmla="*/ 1076325 w 1181100"/>
                <a:gd name="connsiteY27" fmla="*/ 704850 h 704850"/>
                <a:gd name="connsiteX28" fmla="*/ 1128712 w 1181100"/>
                <a:gd name="connsiteY28" fmla="*/ 692944 h 704850"/>
                <a:gd name="connsiteX29" fmla="*/ 1159668 w 1181100"/>
                <a:gd name="connsiteY29" fmla="*/ 676275 h 704850"/>
                <a:gd name="connsiteX30" fmla="*/ 1173956 w 1181100"/>
                <a:gd name="connsiteY30" fmla="*/ 661987 h 704850"/>
                <a:gd name="connsiteX31" fmla="*/ 1181100 w 1181100"/>
                <a:gd name="connsiteY31" fmla="*/ 642937 h 704850"/>
                <a:gd name="connsiteX32" fmla="*/ 1181100 w 1181100"/>
                <a:gd name="connsiteY32" fmla="*/ 611981 h 704850"/>
                <a:gd name="connsiteX33" fmla="*/ 1173956 w 1181100"/>
                <a:gd name="connsiteY33" fmla="*/ 569119 h 704850"/>
                <a:gd name="connsiteX34" fmla="*/ 1162050 w 1181100"/>
                <a:gd name="connsiteY34" fmla="*/ 535781 h 704850"/>
                <a:gd name="connsiteX35" fmla="*/ 1152525 w 1181100"/>
                <a:gd name="connsiteY35" fmla="*/ 509587 h 704850"/>
                <a:gd name="connsiteX36" fmla="*/ 1123950 w 1181100"/>
                <a:gd name="connsiteY36" fmla="*/ 461962 h 704850"/>
                <a:gd name="connsiteX37" fmla="*/ 1078706 w 1181100"/>
                <a:gd name="connsiteY37" fmla="*/ 402431 h 704850"/>
                <a:gd name="connsiteX38" fmla="*/ 1047750 w 1181100"/>
                <a:gd name="connsiteY38" fmla="*/ 366712 h 704850"/>
                <a:gd name="connsiteX39" fmla="*/ 1014412 w 1181100"/>
                <a:gd name="connsiteY39" fmla="*/ 333375 h 704850"/>
                <a:gd name="connsiteX40" fmla="*/ 983456 w 1181100"/>
                <a:gd name="connsiteY40" fmla="*/ 304800 h 704850"/>
                <a:gd name="connsiteX41" fmla="*/ 945356 w 1181100"/>
                <a:gd name="connsiteY41" fmla="*/ 276225 h 704850"/>
                <a:gd name="connsiteX42" fmla="*/ 912018 w 1181100"/>
                <a:gd name="connsiteY42" fmla="*/ 257175 h 704850"/>
                <a:gd name="connsiteX43" fmla="*/ 707231 w 1181100"/>
                <a:gd name="connsiteY43" fmla="*/ 190500 h 704850"/>
                <a:gd name="connsiteX44" fmla="*/ 500062 w 1181100"/>
                <a:gd name="connsiteY44" fmla="*/ 12144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81100" h="704850">
                  <a:moveTo>
                    <a:pt x="500062" y="121444"/>
                  </a:moveTo>
                  <a:lnTo>
                    <a:pt x="419100" y="95250"/>
                  </a:lnTo>
                  <a:lnTo>
                    <a:pt x="326231" y="69056"/>
                  </a:lnTo>
                  <a:lnTo>
                    <a:pt x="233362" y="47625"/>
                  </a:lnTo>
                  <a:lnTo>
                    <a:pt x="38100" y="0"/>
                  </a:lnTo>
                  <a:lnTo>
                    <a:pt x="4762" y="47625"/>
                  </a:lnTo>
                  <a:lnTo>
                    <a:pt x="0" y="111919"/>
                  </a:lnTo>
                  <a:lnTo>
                    <a:pt x="16668" y="142875"/>
                  </a:lnTo>
                  <a:lnTo>
                    <a:pt x="50006" y="147637"/>
                  </a:lnTo>
                  <a:lnTo>
                    <a:pt x="109537" y="133350"/>
                  </a:lnTo>
                  <a:lnTo>
                    <a:pt x="147637" y="138112"/>
                  </a:lnTo>
                  <a:lnTo>
                    <a:pt x="238125" y="157162"/>
                  </a:lnTo>
                  <a:lnTo>
                    <a:pt x="321468" y="180975"/>
                  </a:lnTo>
                  <a:lnTo>
                    <a:pt x="376237" y="202406"/>
                  </a:lnTo>
                  <a:lnTo>
                    <a:pt x="400050" y="221456"/>
                  </a:lnTo>
                  <a:lnTo>
                    <a:pt x="445293" y="252412"/>
                  </a:lnTo>
                  <a:lnTo>
                    <a:pt x="500062" y="283369"/>
                  </a:lnTo>
                  <a:lnTo>
                    <a:pt x="571500" y="319087"/>
                  </a:lnTo>
                  <a:lnTo>
                    <a:pt x="773906" y="454819"/>
                  </a:lnTo>
                  <a:lnTo>
                    <a:pt x="838200" y="504825"/>
                  </a:lnTo>
                  <a:lnTo>
                    <a:pt x="869156" y="538162"/>
                  </a:lnTo>
                  <a:lnTo>
                    <a:pt x="907256" y="585787"/>
                  </a:lnTo>
                  <a:lnTo>
                    <a:pt x="933450" y="621506"/>
                  </a:lnTo>
                  <a:lnTo>
                    <a:pt x="964406" y="661987"/>
                  </a:lnTo>
                  <a:lnTo>
                    <a:pt x="985837" y="681037"/>
                  </a:lnTo>
                  <a:lnTo>
                    <a:pt x="1016793" y="697706"/>
                  </a:lnTo>
                  <a:lnTo>
                    <a:pt x="1042987" y="704850"/>
                  </a:lnTo>
                  <a:lnTo>
                    <a:pt x="1076325" y="704850"/>
                  </a:lnTo>
                  <a:lnTo>
                    <a:pt x="1128712" y="692944"/>
                  </a:lnTo>
                  <a:lnTo>
                    <a:pt x="1159668" y="676275"/>
                  </a:lnTo>
                  <a:lnTo>
                    <a:pt x="1173956" y="661987"/>
                  </a:lnTo>
                  <a:lnTo>
                    <a:pt x="1181100" y="642937"/>
                  </a:lnTo>
                  <a:lnTo>
                    <a:pt x="1181100" y="611981"/>
                  </a:lnTo>
                  <a:lnTo>
                    <a:pt x="1173956" y="569119"/>
                  </a:lnTo>
                  <a:lnTo>
                    <a:pt x="1162050" y="535781"/>
                  </a:lnTo>
                  <a:lnTo>
                    <a:pt x="1152525" y="509587"/>
                  </a:lnTo>
                  <a:lnTo>
                    <a:pt x="1123950" y="461962"/>
                  </a:lnTo>
                  <a:lnTo>
                    <a:pt x="1078706" y="402431"/>
                  </a:lnTo>
                  <a:lnTo>
                    <a:pt x="1047750" y="366712"/>
                  </a:lnTo>
                  <a:lnTo>
                    <a:pt x="1014412" y="333375"/>
                  </a:lnTo>
                  <a:lnTo>
                    <a:pt x="983456" y="304800"/>
                  </a:lnTo>
                  <a:lnTo>
                    <a:pt x="945356" y="276225"/>
                  </a:lnTo>
                  <a:lnTo>
                    <a:pt x="912018" y="257175"/>
                  </a:lnTo>
                  <a:lnTo>
                    <a:pt x="707231" y="190500"/>
                  </a:lnTo>
                  <a:lnTo>
                    <a:pt x="500062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E296A62F-A36D-4791-8648-BAC991C5CC1F}"/>
                </a:ext>
              </a:extLst>
            </p:cNvPr>
            <p:cNvSpPr/>
            <p:nvPr/>
          </p:nvSpPr>
          <p:spPr>
            <a:xfrm>
              <a:off x="3100388" y="2203450"/>
              <a:ext cx="1728787" cy="1931988"/>
            </a:xfrm>
            <a:custGeom>
              <a:avLst/>
              <a:gdLst>
                <a:gd name="connsiteX0" fmla="*/ 1665961 w 1728592"/>
                <a:gd name="connsiteY0" fmla="*/ 493526 h 1931514"/>
                <a:gd name="connsiteX1" fmla="*/ 1696024 w 1728592"/>
                <a:gd name="connsiteY1" fmla="*/ 405844 h 1931514"/>
                <a:gd name="connsiteX2" fmla="*/ 1716066 w 1728592"/>
                <a:gd name="connsiteY2" fmla="*/ 333193 h 1931514"/>
                <a:gd name="connsiteX3" fmla="*/ 1728592 w 1728592"/>
                <a:gd name="connsiteY3" fmla="*/ 273068 h 1931514"/>
                <a:gd name="connsiteX4" fmla="*/ 1713560 w 1728592"/>
                <a:gd name="connsiteY4" fmla="*/ 197912 h 1931514"/>
                <a:gd name="connsiteX5" fmla="*/ 1670972 w 1728592"/>
                <a:gd name="connsiteY5" fmla="*/ 157828 h 1931514"/>
                <a:gd name="connsiteX6" fmla="*/ 1620868 w 1728592"/>
                <a:gd name="connsiteY6" fmla="*/ 112735 h 1931514"/>
                <a:gd name="connsiteX7" fmla="*/ 1578279 w 1728592"/>
                <a:gd name="connsiteY7" fmla="*/ 82672 h 1931514"/>
                <a:gd name="connsiteX8" fmla="*/ 1545712 w 1728592"/>
                <a:gd name="connsiteY8" fmla="*/ 62630 h 1931514"/>
                <a:gd name="connsiteX9" fmla="*/ 1500618 w 1728592"/>
                <a:gd name="connsiteY9" fmla="*/ 45094 h 1931514"/>
                <a:gd name="connsiteX10" fmla="*/ 1442998 w 1728592"/>
                <a:gd name="connsiteY10" fmla="*/ 25052 h 1931514"/>
                <a:gd name="connsiteX11" fmla="*/ 1395399 w 1728592"/>
                <a:gd name="connsiteY11" fmla="*/ 15032 h 1931514"/>
                <a:gd name="connsiteX12" fmla="*/ 1372852 w 1728592"/>
                <a:gd name="connsiteY12" fmla="*/ 7516 h 1931514"/>
                <a:gd name="connsiteX13" fmla="*/ 1335274 w 1728592"/>
                <a:gd name="connsiteY13" fmla="*/ 0 h 1931514"/>
                <a:gd name="connsiteX14" fmla="*/ 1320243 w 1728592"/>
                <a:gd name="connsiteY14" fmla="*/ 7516 h 1931514"/>
                <a:gd name="connsiteX15" fmla="*/ 1315233 w 1728592"/>
                <a:gd name="connsiteY15" fmla="*/ 22547 h 1931514"/>
                <a:gd name="connsiteX16" fmla="*/ 1320243 w 1728592"/>
                <a:gd name="connsiteY16" fmla="*/ 50104 h 1931514"/>
                <a:gd name="connsiteX17" fmla="*/ 1332769 w 1728592"/>
                <a:gd name="connsiteY17" fmla="*/ 65136 h 1931514"/>
                <a:gd name="connsiteX18" fmla="*/ 1345295 w 1728592"/>
                <a:gd name="connsiteY18" fmla="*/ 72651 h 1931514"/>
                <a:gd name="connsiteX19" fmla="*/ 1370347 w 1728592"/>
                <a:gd name="connsiteY19" fmla="*/ 92693 h 1931514"/>
                <a:gd name="connsiteX20" fmla="*/ 1387884 w 1728592"/>
                <a:gd name="connsiteY20" fmla="*/ 112735 h 1931514"/>
                <a:gd name="connsiteX21" fmla="*/ 1405420 w 1728592"/>
                <a:gd name="connsiteY21" fmla="*/ 140292 h 1931514"/>
                <a:gd name="connsiteX22" fmla="*/ 1420451 w 1728592"/>
                <a:gd name="connsiteY22" fmla="*/ 182880 h 1931514"/>
                <a:gd name="connsiteX23" fmla="*/ 1427967 w 1728592"/>
                <a:gd name="connsiteY23" fmla="*/ 212943 h 1931514"/>
                <a:gd name="connsiteX24" fmla="*/ 1437988 w 1728592"/>
                <a:gd name="connsiteY24" fmla="*/ 270562 h 1931514"/>
                <a:gd name="connsiteX25" fmla="*/ 1430472 w 1728592"/>
                <a:gd name="connsiteY25" fmla="*/ 435906 h 1931514"/>
                <a:gd name="connsiteX26" fmla="*/ 1400410 w 1728592"/>
                <a:gd name="connsiteY26" fmla="*/ 548640 h 1931514"/>
                <a:gd name="connsiteX27" fmla="*/ 1362832 w 1728592"/>
                <a:gd name="connsiteY27" fmla="*/ 648849 h 1931514"/>
                <a:gd name="connsiteX28" fmla="*/ 1322748 w 1728592"/>
                <a:gd name="connsiteY28" fmla="*/ 746552 h 1931514"/>
                <a:gd name="connsiteX29" fmla="*/ 1270139 w 1728592"/>
                <a:gd name="connsiteY29" fmla="*/ 856781 h 1931514"/>
                <a:gd name="connsiteX30" fmla="*/ 1225045 w 1728592"/>
                <a:gd name="connsiteY30" fmla="*/ 936947 h 1931514"/>
                <a:gd name="connsiteX31" fmla="*/ 1162415 w 1728592"/>
                <a:gd name="connsiteY31" fmla="*/ 1034650 h 1931514"/>
                <a:gd name="connsiteX32" fmla="*/ 1089764 w 1728592"/>
                <a:gd name="connsiteY32" fmla="*/ 1134858 h 1931514"/>
                <a:gd name="connsiteX33" fmla="*/ 1004587 w 1728592"/>
                <a:gd name="connsiteY33" fmla="*/ 1235067 h 1931514"/>
                <a:gd name="connsiteX34" fmla="*/ 824212 w 1728592"/>
                <a:gd name="connsiteY34" fmla="*/ 1410431 h 1931514"/>
                <a:gd name="connsiteX35" fmla="*/ 746551 w 1728592"/>
                <a:gd name="connsiteY35" fmla="*/ 1478072 h 1931514"/>
                <a:gd name="connsiteX36" fmla="*/ 651353 w 1728592"/>
                <a:gd name="connsiteY36" fmla="*/ 1548217 h 1931514"/>
                <a:gd name="connsiteX37" fmla="*/ 556155 w 1728592"/>
                <a:gd name="connsiteY37" fmla="*/ 1613353 h 1931514"/>
                <a:gd name="connsiteX38" fmla="*/ 486010 w 1728592"/>
                <a:gd name="connsiteY38" fmla="*/ 1655941 h 1931514"/>
                <a:gd name="connsiteX39" fmla="*/ 380791 w 1728592"/>
                <a:gd name="connsiteY39" fmla="*/ 1711056 h 1931514"/>
                <a:gd name="connsiteX40" fmla="*/ 222963 w 1728592"/>
                <a:gd name="connsiteY40" fmla="*/ 1786212 h 1931514"/>
                <a:gd name="connsiteX41" fmla="*/ 82672 w 1728592"/>
                <a:gd name="connsiteY41" fmla="*/ 1848842 h 1931514"/>
                <a:gd name="connsiteX42" fmla="*/ 22547 w 1728592"/>
                <a:gd name="connsiteY42" fmla="*/ 1876399 h 1931514"/>
                <a:gd name="connsiteX43" fmla="*/ 10021 w 1728592"/>
                <a:gd name="connsiteY43" fmla="*/ 1891430 h 1931514"/>
                <a:gd name="connsiteX44" fmla="*/ 0 w 1728592"/>
                <a:gd name="connsiteY44" fmla="*/ 1911472 h 1931514"/>
                <a:gd name="connsiteX45" fmla="*/ 7515 w 1728592"/>
                <a:gd name="connsiteY45" fmla="*/ 1926503 h 1931514"/>
                <a:gd name="connsiteX46" fmla="*/ 30062 w 1728592"/>
                <a:gd name="connsiteY46" fmla="*/ 1931514 h 1931514"/>
                <a:gd name="connsiteX47" fmla="*/ 85177 w 1728592"/>
                <a:gd name="connsiteY47" fmla="*/ 1916482 h 1931514"/>
                <a:gd name="connsiteX48" fmla="*/ 263046 w 1728592"/>
                <a:gd name="connsiteY48" fmla="*/ 1863873 h 1931514"/>
                <a:gd name="connsiteX49" fmla="*/ 430895 w 1728592"/>
                <a:gd name="connsiteY49" fmla="*/ 1798738 h 1931514"/>
                <a:gd name="connsiteX50" fmla="*/ 583713 w 1728592"/>
                <a:gd name="connsiteY50" fmla="*/ 1733602 h 1931514"/>
                <a:gd name="connsiteX51" fmla="*/ 703963 w 1728592"/>
                <a:gd name="connsiteY51" fmla="*/ 1673478 h 1931514"/>
                <a:gd name="connsiteX52" fmla="*/ 856780 w 1728592"/>
                <a:gd name="connsiteY52" fmla="*/ 1585795 h 1931514"/>
                <a:gd name="connsiteX53" fmla="*/ 972020 w 1728592"/>
                <a:gd name="connsiteY53" fmla="*/ 1513144 h 1931514"/>
                <a:gd name="connsiteX54" fmla="*/ 1062207 w 1728592"/>
                <a:gd name="connsiteY54" fmla="*/ 1450514 h 1931514"/>
                <a:gd name="connsiteX55" fmla="*/ 1227551 w 1728592"/>
                <a:gd name="connsiteY55" fmla="*/ 1277655 h 1931514"/>
                <a:gd name="connsiteX56" fmla="*/ 1280160 w 1728592"/>
                <a:gd name="connsiteY56" fmla="*/ 1215025 h 1931514"/>
                <a:gd name="connsiteX57" fmla="*/ 1347800 w 1728592"/>
                <a:gd name="connsiteY57" fmla="*/ 1124838 h 1931514"/>
                <a:gd name="connsiteX58" fmla="*/ 1402915 w 1728592"/>
                <a:gd name="connsiteY58" fmla="*/ 1044671 h 1931514"/>
                <a:gd name="connsiteX59" fmla="*/ 1450514 w 1728592"/>
                <a:gd name="connsiteY59" fmla="*/ 969515 h 1931514"/>
                <a:gd name="connsiteX60" fmla="*/ 1503123 w 1728592"/>
                <a:gd name="connsiteY60" fmla="*/ 879327 h 1931514"/>
                <a:gd name="connsiteX61" fmla="*/ 1578279 w 1728592"/>
                <a:gd name="connsiteY61" fmla="*/ 724005 h 1931514"/>
                <a:gd name="connsiteX62" fmla="*/ 1620868 w 1728592"/>
                <a:gd name="connsiteY62" fmla="*/ 621291 h 1931514"/>
                <a:gd name="connsiteX63" fmla="*/ 1665961 w 1728592"/>
                <a:gd name="connsiteY63" fmla="*/ 4935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28592" h="1931514">
                  <a:moveTo>
                    <a:pt x="1665961" y="493526"/>
                  </a:moveTo>
                  <a:lnTo>
                    <a:pt x="1696024" y="405844"/>
                  </a:lnTo>
                  <a:lnTo>
                    <a:pt x="1716066" y="333193"/>
                  </a:lnTo>
                  <a:lnTo>
                    <a:pt x="1728592" y="273068"/>
                  </a:lnTo>
                  <a:lnTo>
                    <a:pt x="1713560" y="197912"/>
                  </a:lnTo>
                  <a:lnTo>
                    <a:pt x="1670972" y="157828"/>
                  </a:lnTo>
                  <a:lnTo>
                    <a:pt x="1620868" y="112735"/>
                  </a:lnTo>
                  <a:lnTo>
                    <a:pt x="1578279" y="82672"/>
                  </a:lnTo>
                  <a:lnTo>
                    <a:pt x="1545712" y="62630"/>
                  </a:lnTo>
                  <a:lnTo>
                    <a:pt x="1500618" y="45094"/>
                  </a:lnTo>
                  <a:lnTo>
                    <a:pt x="1442998" y="25052"/>
                  </a:lnTo>
                  <a:lnTo>
                    <a:pt x="1395399" y="15032"/>
                  </a:lnTo>
                  <a:lnTo>
                    <a:pt x="1372852" y="7516"/>
                  </a:lnTo>
                  <a:lnTo>
                    <a:pt x="1335274" y="0"/>
                  </a:lnTo>
                  <a:lnTo>
                    <a:pt x="1320243" y="7516"/>
                  </a:lnTo>
                  <a:lnTo>
                    <a:pt x="1315233" y="22547"/>
                  </a:lnTo>
                  <a:lnTo>
                    <a:pt x="1320243" y="50104"/>
                  </a:lnTo>
                  <a:lnTo>
                    <a:pt x="1332769" y="65136"/>
                  </a:lnTo>
                  <a:lnTo>
                    <a:pt x="1345295" y="72651"/>
                  </a:lnTo>
                  <a:lnTo>
                    <a:pt x="1370347" y="92693"/>
                  </a:lnTo>
                  <a:lnTo>
                    <a:pt x="1387884" y="112735"/>
                  </a:lnTo>
                  <a:lnTo>
                    <a:pt x="1405420" y="140292"/>
                  </a:lnTo>
                  <a:lnTo>
                    <a:pt x="1420451" y="182880"/>
                  </a:lnTo>
                  <a:lnTo>
                    <a:pt x="1427967" y="212943"/>
                  </a:lnTo>
                  <a:lnTo>
                    <a:pt x="1437988" y="270562"/>
                  </a:lnTo>
                  <a:lnTo>
                    <a:pt x="1430472" y="435906"/>
                  </a:lnTo>
                  <a:lnTo>
                    <a:pt x="1400410" y="548640"/>
                  </a:lnTo>
                  <a:lnTo>
                    <a:pt x="1362832" y="648849"/>
                  </a:lnTo>
                  <a:lnTo>
                    <a:pt x="1322748" y="746552"/>
                  </a:lnTo>
                  <a:lnTo>
                    <a:pt x="1270139" y="856781"/>
                  </a:lnTo>
                  <a:lnTo>
                    <a:pt x="1225045" y="936947"/>
                  </a:lnTo>
                  <a:lnTo>
                    <a:pt x="1162415" y="1034650"/>
                  </a:lnTo>
                  <a:lnTo>
                    <a:pt x="1089764" y="1134858"/>
                  </a:lnTo>
                  <a:lnTo>
                    <a:pt x="1004587" y="1235067"/>
                  </a:lnTo>
                  <a:lnTo>
                    <a:pt x="824212" y="1410431"/>
                  </a:lnTo>
                  <a:lnTo>
                    <a:pt x="746551" y="1478072"/>
                  </a:lnTo>
                  <a:lnTo>
                    <a:pt x="651353" y="1548217"/>
                  </a:lnTo>
                  <a:lnTo>
                    <a:pt x="556155" y="1613353"/>
                  </a:lnTo>
                  <a:lnTo>
                    <a:pt x="486010" y="1655941"/>
                  </a:lnTo>
                  <a:lnTo>
                    <a:pt x="380791" y="1711056"/>
                  </a:lnTo>
                  <a:lnTo>
                    <a:pt x="222963" y="1786212"/>
                  </a:lnTo>
                  <a:lnTo>
                    <a:pt x="82672" y="1848842"/>
                  </a:lnTo>
                  <a:lnTo>
                    <a:pt x="22547" y="1876399"/>
                  </a:lnTo>
                  <a:lnTo>
                    <a:pt x="10021" y="1891430"/>
                  </a:lnTo>
                  <a:lnTo>
                    <a:pt x="0" y="1911472"/>
                  </a:lnTo>
                  <a:lnTo>
                    <a:pt x="7515" y="1926503"/>
                  </a:lnTo>
                  <a:lnTo>
                    <a:pt x="30062" y="1931514"/>
                  </a:lnTo>
                  <a:lnTo>
                    <a:pt x="85177" y="1916482"/>
                  </a:lnTo>
                  <a:lnTo>
                    <a:pt x="263046" y="1863873"/>
                  </a:lnTo>
                  <a:lnTo>
                    <a:pt x="430895" y="1798738"/>
                  </a:lnTo>
                  <a:lnTo>
                    <a:pt x="583713" y="1733602"/>
                  </a:lnTo>
                  <a:lnTo>
                    <a:pt x="703963" y="1673478"/>
                  </a:lnTo>
                  <a:lnTo>
                    <a:pt x="856780" y="1585795"/>
                  </a:lnTo>
                  <a:lnTo>
                    <a:pt x="972020" y="1513144"/>
                  </a:lnTo>
                  <a:lnTo>
                    <a:pt x="1062207" y="1450514"/>
                  </a:lnTo>
                  <a:lnTo>
                    <a:pt x="1227551" y="1277655"/>
                  </a:lnTo>
                  <a:lnTo>
                    <a:pt x="1280160" y="1215025"/>
                  </a:lnTo>
                  <a:lnTo>
                    <a:pt x="1347800" y="1124838"/>
                  </a:lnTo>
                  <a:lnTo>
                    <a:pt x="1402915" y="1044671"/>
                  </a:lnTo>
                  <a:lnTo>
                    <a:pt x="1450514" y="969515"/>
                  </a:lnTo>
                  <a:lnTo>
                    <a:pt x="1503123" y="879327"/>
                  </a:lnTo>
                  <a:lnTo>
                    <a:pt x="1578279" y="724005"/>
                  </a:lnTo>
                  <a:lnTo>
                    <a:pt x="1620868" y="621291"/>
                  </a:lnTo>
                  <a:lnTo>
                    <a:pt x="1665961" y="4935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8">
              <a:extLst>
                <a:ext uri="{FF2B5EF4-FFF2-40B4-BE49-F238E27FC236}">
                  <a16:creationId xmlns:a16="http://schemas.microsoft.com/office/drawing/2014/main" id="{76B3A034-18DB-442D-ADE8-FB1AE47EC2B8}"/>
                </a:ext>
              </a:extLst>
            </p:cNvPr>
            <p:cNvSpPr/>
            <p:nvPr/>
          </p:nvSpPr>
          <p:spPr>
            <a:xfrm>
              <a:off x="2886075" y="2295525"/>
              <a:ext cx="2243138" cy="852488"/>
            </a:xfrm>
            <a:custGeom>
              <a:avLst/>
              <a:gdLst>
                <a:gd name="connsiteX0" fmla="*/ 1283494 w 2243138"/>
                <a:gd name="connsiteY0" fmla="*/ 471488 h 852488"/>
                <a:gd name="connsiteX1" fmla="*/ 1545431 w 2243138"/>
                <a:gd name="connsiteY1" fmla="*/ 369094 h 852488"/>
                <a:gd name="connsiteX2" fmla="*/ 1683544 w 2243138"/>
                <a:gd name="connsiteY2" fmla="*/ 314325 h 852488"/>
                <a:gd name="connsiteX3" fmla="*/ 2031206 w 2243138"/>
                <a:gd name="connsiteY3" fmla="*/ 150019 h 852488"/>
                <a:gd name="connsiteX4" fmla="*/ 2166938 w 2243138"/>
                <a:gd name="connsiteY4" fmla="*/ 80963 h 852488"/>
                <a:gd name="connsiteX5" fmla="*/ 2216944 w 2243138"/>
                <a:gd name="connsiteY5" fmla="*/ 54769 h 852488"/>
                <a:gd name="connsiteX6" fmla="*/ 2226469 w 2243138"/>
                <a:gd name="connsiteY6" fmla="*/ 45244 h 852488"/>
                <a:gd name="connsiteX7" fmla="*/ 2240756 w 2243138"/>
                <a:gd name="connsiteY7" fmla="*/ 26194 h 852488"/>
                <a:gd name="connsiteX8" fmla="*/ 2243138 w 2243138"/>
                <a:gd name="connsiteY8" fmla="*/ 9525 h 852488"/>
                <a:gd name="connsiteX9" fmla="*/ 2226469 w 2243138"/>
                <a:gd name="connsiteY9" fmla="*/ 0 h 852488"/>
                <a:gd name="connsiteX10" fmla="*/ 2200275 w 2243138"/>
                <a:gd name="connsiteY10" fmla="*/ 2381 h 852488"/>
                <a:gd name="connsiteX11" fmla="*/ 2128838 w 2243138"/>
                <a:gd name="connsiteY11" fmla="*/ 28575 h 852488"/>
                <a:gd name="connsiteX12" fmla="*/ 1981200 w 2243138"/>
                <a:gd name="connsiteY12" fmla="*/ 83344 h 852488"/>
                <a:gd name="connsiteX13" fmla="*/ 1895475 w 2243138"/>
                <a:gd name="connsiteY13" fmla="*/ 111919 h 852488"/>
                <a:gd name="connsiteX14" fmla="*/ 1643063 w 2243138"/>
                <a:gd name="connsiteY14" fmla="*/ 176213 h 852488"/>
                <a:gd name="connsiteX15" fmla="*/ 1435894 w 2243138"/>
                <a:gd name="connsiteY15" fmla="*/ 238125 h 852488"/>
                <a:gd name="connsiteX16" fmla="*/ 1107281 w 2243138"/>
                <a:gd name="connsiteY16" fmla="*/ 338138 h 852488"/>
                <a:gd name="connsiteX17" fmla="*/ 797719 w 2243138"/>
                <a:gd name="connsiteY17" fmla="*/ 423863 h 852488"/>
                <a:gd name="connsiteX18" fmla="*/ 626269 w 2243138"/>
                <a:gd name="connsiteY18" fmla="*/ 471488 h 852488"/>
                <a:gd name="connsiteX19" fmla="*/ 500063 w 2243138"/>
                <a:gd name="connsiteY19" fmla="*/ 504825 h 852488"/>
                <a:gd name="connsiteX20" fmla="*/ 383381 w 2243138"/>
                <a:gd name="connsiteY20" fmla="*/ 531019 h 852488"/>
                <a:gd name="connsiteX21" fmla="*/ 297656 w 2243138"/>
                <a:gd name="connsiteY21" fmla="*/ 547688 h 852488"/>
                <a:gd name="connsiteX22" fmla="*/ 247650 w 2243138"/>
                <a:gd name="connsiteY22" fmla="*/ 550069 h 852488"/>
                <a:gd name="connsiteX23" fmla="*/ 200025 w 2243138"/>
                <a:gd name="connsiteY23" fmla="*/ 547688 h 852488"/>
                <a:gd name="connsiteX24" fmla="*/ 157163 w 2243138"/>
                <a:gd name="connsiteY24" fmla="*/ 533400 h 852488"/>
                <a:gd name="connsiteX25" fmla="*/ 119063 w 2243138"/>
                <a:gd name="connsiteY25" fmla="*/ 514350 h 852488"/>
                <a:gd name="connsiteX26" fmla="*/ 92869 w 2243138"/>
                <a:gd name="connsiteY26" fmla="*/ 490538 h 852488"/>
                <a:gd name="connsiteX27" fmla="*/ 71438 w 2243138"/>
                <a:gd name="connsiteY27" fmla="*/ 464344 h 852488"/>
                <a:gd name="connsiteX28" fmla="*/ 57150 w 2243138"/>
                <a:gd name="connsiteY28" fmla="*/ 452438 h 852488"/>
                <a:gd name="connsiteX29" fmla="*/ 42863 w 2243138"/>
                <a:gd name="connsiteY29" fmla="*/ 445294 h 852488"/>
                <a:gd name="connsiteX30" fmla="*/ 28575 w 2243138"/>
                <a:gd name="connsiteY30" fmla="*/ 447675 h 852488"/>
                <a:gd name="connsiteX31" fmla="*/ 11906 w 2243138"/>
                <a:gd name="connsiteY31" fmla="*/ 461963 h 852488"/>
                <a:gd name="connsiteX32" fmla="*/ 4763 w 2243138"/>
                <a:gd name="connsiteY32" fmla="*/ 495300 h 852488"/>
                <a:gd name="connsiteX33" fmla="*/ 0 w 2243138"/>
                <a:gd name="connsiteY33" fmla="*/ 545306 h 852488"/>
                <a:gd name="connsiteX34" fmla="*/ 0 w 2243138"/>
                <a:gd name="connsiteY34" fmla="*/ 592931 h 852488"/>
                <a:gd name="connsiteX35" fmla="*/ 9525 w 2243138"/>
                <a:gd name="connsiteY35" fmla="*/ 640556 h 852488"/>
                <a:gd name="connsiteX36" fmla="*/ 35719 w 2243138"/>
                <a:gd name="connsiteY36" fmla="*/ 695325 h 852488"/>
                <a:gd name="connsiteX37" fmla="*/ 69056 w 2243138"/>
                <a:gd name="connsiteY37" fmla="*/ 747713 h 852488"/>
                <a:gd name="connsiteX38" fmla="*/ 92869 w 2243138"/>
                <a:gd name="connsiteY38" fmla="*/ 776288 h 852488"/>
                <a:gd name="connsiteX39" fmla="*/ 126206 w 2243138"/>
                <a:gd name="connsiteY39" fmla="*/ 807244 h 852488"/>
                <a:gd name="connsiteX40" fmla="*/ 154781 w 2243138"/>
                <a:gd name="connsiteY40" fmla="*/ 828675 h 852488"/>
                <a:gd name="connsiteX41" fmla="*/ 190500 w 2243138"/>
                <a:gd name="connsiteY41" fmla="*/ 847725 h 852488"/>
                <a:gd name="connsiteX42" fmla="*/ 214313 w 2243138"/>
                <a:gd name="connsiteY42" fmla="*/ 852488 h 852488"/>
                <a:gd name="connsiteX43" fmla="*/ 250031 w 2243138"/>
                <a:gd name="connsiteY43" fmla="*/ 852488 h 852488"/>
                <a:gd name="connsiteX44" fmla="*/ 271463 w 2243138"/>
                <a:gd name="connsiteY44" fmla="*/ 840581 h 852488"/>
                <a:gd name="connsiteX45" fmla="*/ 350044 w 2243138"/>
                <a:gd name="connsiteY45" fmla="*/ 807244 h 852488"/>
                <a:gd name="connsiteX46" fmla="*/ 626269 w 2243138"/>
                <a:gd name="connsiteY46" fmla="*/ 695325 h 852488"/>
                <a:gd name="connsiteX47" fmla="*/ 731044 w 2243138"/>
                <a:gd name="connsiteY47" fmla="*/ 654844 h 852488"/>
                <a:gd name="connsiteX48" fmla="*/ 962025 w 2243138"/>
                <a:gd name="connsiteY48" fmla="*/ 597694 h 852488"/>
                <a:gd name="connsiteX49" fmla="*/ 1283494 w 2243138"/>
                <a:gd name="connsiteY49" fmla="*/ 4714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3138" h="852488">
                  <a:moveTo>
                    <a:pt x="1283494" y="471488"/>
                  </a:moveTo>
                  <a:lnTo>
                    <a:pt x="1545431" y="369094"/>
                  </a:lnTo>
                  <a:lnTo>
                    <a:pt x="1683544" y="314325"/>
                  </a:lnTo>
                  <a:lnTo>
                    <a:pt x="2031206" y="150019"/>
                  </a:lnTo>
                  <a:lnTo>
                    <a:pt x="2166938" y="80963"/>
                  </a:lnTo>
                  <a:lnTo>
                    <a:pt x="2216944" y="54769"/>
                  </a:lnTo>
                  <a:lnTo>
                    <a:pt x="2226469" y="45244"/>
                  </a:lnTo>
                  <a:lnTo>
                    <a:pt x="2240756" y="26194"/>
                  </a:lnTo>
                  <a:lnTo>
                    <a:pt x="2243138" y="9525"/>
                  </a:lnTo>
                  <a:lnTo>
                    <a:pt x="2226469" y="0"/>
                  </a:lnTo>
                  <a:lnTo>
                    <a:pt x="2200275" y="2381"/>
                  </a:lnTo>
                  <a:lnTo>
                    <a:pt x="2128838" y="28575"/>
                  </a:lnTo>
                  <a:lnTo>
                    <a:pt x="1981200" y="83344"/>
                  </a:lnTo>
                  <a:lnTo>
                    <a:pt x="1895475" y="111919"/>
                  </a:lnTo>
                  <a:lnTo>
                    <a:pt x="1643063" y="176213"/>
                  </a:lnTo>
                  <a:lnTo>
                    <a:pt x="1435894" y="238125"/>
                  </a:lnTo>
                  <a:lnTo>
                    <a:pt x="1107281" y="338138"/>
                  </a:lnTo>
                  <a:lnTo>
                    <a:pt x="797719" y="423863"/>
                  </a:lnTo>
                  <a:lnTo>
                    <a:pt x="626269" y="471488"/>
                  </a:lnTo>
                  <a:lnTo>
                    <a:pt x="500063" y="504825"/>
                  </a:lnTo>
                  <a:lnTo>
                    <a:pt x="383381" y="531019"/>
                  </a:lnTo>
                  <a:lnTo>
                    <a:pt x="297656" y="547688"/>
                  </a:lnTo>
                  <a:lnTo>
                    <a:pt x="247650" y="550069"/>
                  </a:lnTo>
                  <a:lnTo>
                    <a:pt x="200025" y="547688"/>
                  </a:lnTo>
                  <a:lnTo>
                    <a:pt x="157163" y="533400"/>
                  </a:lnTo>
                  <a:lnTo>
                    <a:pt x="119063" y="514350"/>
                  </a:lnTo>
                  <a:lnTo>
                    <a:pt x="92869" y="490538"/>
                  </a:lnTo>
                  <a:lnTo>
                    <a:pt x="71438" y="464344"/>
                  </a:lnTo>
                  <a:lnTo>
                    <a:pt x="57150" y="452438"/>
                  </a:lnTo>
                  <a:lnTo>
                    <a:pt x="42863" y="445294"/>
                  </a:lnTo>
                  <a:lnTo>
                    <a:pt x="28575" y="447675"/>
                  </a:lnTo>
                  <a:lnTo>
                    <a:pt x="11906" y="461963"/>
                  </a:lnTo>
                  <a:lnTo>
                    <a:pt x="4763" y="495300"/>
                  </a:lnTo>
                  <a:lnTo>
                    <a:pt x="0" y="545306"/>
                  </a:lnTo>
                  <a:lnTo>
                    <a:pt x="0" y="592931"/>
                  </a:lnTo>
                  <a:lnTo>
                    <a:pt x="9525" y="640556"/>
                  </a:lnTo>
                  <a:lnTo>
                    <a:pt x="35719" y="695325"/>
                  </a:lnTo>
                  <a:lnTo>
                    <a:pt x="69056" y="747713"/>
                  </a:lnTo>
                  <a:lnTo>
                    <a:pt x="92869" y="776288"/>
                  </a:lnTo>
                  <a:lnTo>
                    <a:pt x="126206" y="807244"/>
                  </a:lnTo>
                  <a:lnTo>
                    <a:pt x="154781" y="828675"/>
                  </a:lnTo>
                  <a:lnTo>
                    <a:pt x="190500" y="847725"/>
                  </a:lnTo>
                  <a:lnTo>
                    <a:pt x="214313" y="852488"/>
                  </a:lnTo>
                  <a:lnTo>
                    <a:pt x="250031" y="852488"/>
                  </a:lnTo>
                  <a:lnTo>
                    <a:pt x="271463" y="840581"/>
                  </a:lnTo>
                  <a:lnTo>
                    <a:pt x="350044" y="807244"/>
                  </a:lnTo>
                  <a:lnTo>
                    <a:pt x="626269" y="695325"/>
                  </a:lnTo>
                  <a:lnTo>
                    <a:pt x="731044" y="654844"/>
                  </a:lnTo>
                  <a:lnTo>
                    <a:pt x="962025" y="597694"/>
                  </a:lnTo>
                  <a:lnTo>
                    <a:pt x="1283494" y="471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2">
              <a:extLst>
                <a:ext uri="{FF2B5EF4-FFF2-40B4-BE49-F238E27FC236}">
                  <a16:creationId xmlns:a16="http://schemas.microsoft.com/office/drawing/2014/main" id="{E6C11FE8-70DB-4E6A-92CE-9DFF5EC23749}"/>
                </a:ext>
              </a:extLst>
            </p:cNvPr>
            <p:cNvSpPr/>
            <p:nvPr/>
          </p:nvSpPr>
          <p:spPr>
            <a:xfrm>
              <a:off x="4862513" y="2149475"/>
              <a:ext cx="2051050" cy="1708150"/>
            </a:xfrm>
            <a:custGeom>
              <a:avLst/>
              <a:gdLst>
                <a:gd name="connsiteX0" fmla="*/ 1523165 w 2051764"/>
                <a:gd name="connsiteY0" fmla="*/ 458452 h 1708550"/>
                <a:gd name="connsiteX1" fmla="*/ 1598321 w 2051764"/>
                <a:gd name="connsiteY1" fmla="*/ 333192 h 1708550"/>
                <a:gd name="connsiteX2" fmla="*/ 1660952 w 2051764"/>
                <a:gd name="connsiteY2" fmla="*/ 215447 h 1708550"/>
                <a:gd name="connsiteX3" fmla="*/ 1703540 w 2051764"/>
                <a:gd name="connsiteY3" fmla="*/ 130270 h 1708550"/>
                <a:gd name="connsiteX4" fmla="*/ 1711056 w 2051764"/>
                <a:gd name="connsiteY4" fmla="*/ 105218 h 1708550"/>
                <a:gd name="connsiteX5" fmla="*/ 1711056 w 2051764"/>
                <a:gd name="connsiteY5" fmla="*/ 80166 h 1708550"/>
                <a:gd name="connsiteX6" fmla="*/ 1708550 w 2051764"/>
                <a:gd name="connsiteY6" fmla="*/ 47599 h 1708550"/>
                <a:gd name="connsiteX7" fmla="*/ 1693519 w 2051764"/>
                <a:gd name="connsiteY7" fmla="*/ 17536 h 1708550"/>
                <a:gd name="connsiteX8" fmla="*/ 1633394 w 2051764"/>
                <a:gd name="connsiteY8" fmla="*/ 0 h 1708550"/>
                <a:gd name="connsiteX9" fmla="*/ 2051764 w 2051764"/>
                <a:gd name="connsiteY9" fmla="*/ 137786 h 1708550"/>
                <a:gd name="connsiteX10" fmla="*/ 1996649 w 2051764"/>
                <a:gd name="connsiteY10" fmla="*/ 165343 h 1708550"/>
                <a:gd name="connsiteX11" fmla="*/ 1964081 w 2051764"/>
                <a:gd name="connsiteY11" fmla="*/ 217953 h 1708550"/>
                <a:gd name="connsiteX12" fmla="*/ 1888925 w 2051764"/>
                <a:gd name="connsiteY12" fmla="*/ 333192 h 1708550"/>
                <a:gd name="connsiteX13" fmla="*/ 1798738 w 2051764"/>
                <a:gd name="connsiteY13" fmla="*/ 470978 h 1708550"/>
                <a:gd name="connsiteX14" fmla="*/ 1693519 w 2051764"/>
                <a:gd name="connsiteY14" fmla="*/ 616280 h 1708550"/>
                <a:gd name="connsiteX15" fmla="*/ 1605837 w 2051764"/>
                <a:gd name="connsiteY15" fmla="*/ 731520 h 1708550"/>
                <a:gd name="connsiteX16" fmla="*/ 1503124 w 2051764"/>
                <a:gd name="connsiteY16" fmla="*/ 854275 h 1708550"/>
                <a:gd name="connsiteX17" fmla="*/ 1425462 w 2051764"/>
                <a:gd name="connsiteY17" fmla="*/ 939452 h 1708550"/>
                <a:gd name="connsiteX18" fmla="*/ 1322749 w 2051764"/>
                <a:gd name="connsiteY18" fmla="*/ 1039660 h 1708550"/>
                <a:gd name="connsiteX19" fmla="*/ 1192478 w 2051764"/>
                <a:gd name="connsiteY19" fmla="*/ 1152394 h 1708550"/>
                <a:gd name="connsiteX20" fmla="*/ 1064713 w 2051764"/>
                <a:gd name="connsiteY20" fmla="*/ 1235066 h 1708550"/>
                <a:gd name="connsiteX21" fmla="*/ 949473 w 2051764"/>
                <a:gd name="connsiteY21" fmla="*/ 1307717 h 1708550"/>
                <a:gd name="connsiteX22" fmla="*/ 796656 w 2051764"/>
                <a:gd name="connsiteY22" fmla="*/ 1397904 h 1708550"/>
                <a:gd name="connsiteX23" fmla="*/ 696447 w 2051764"/>
                <a:gd name="connsiteY23" fmla="*/ 1458029 h 1708550"/>
                <a:gd name="connsiteX24" fmla="*/ 621291 w 2051764"/>
                <a:gd name="connsiteY24" fmla="*/ 1500618 h 1708550"/>
                <a:gd name="connsiteX25" fmla="*/ 563672 w 2051764"/>
                <a:gd name="connsiteY25" fmla="*/ 1528175 h 1708550"/>
                <a:gd name="connsiteX26" fmla="*/ 483505 w 2051764"/>
                <a:gd name="connsiteY26" fmla="*/ 1560743 h 1708550"/>
                <a:gd name="connsiteX27" fmla="*/ 413359 w 2051764"/>
                <a:gd name="connsiteY27" fmla="*/ 1588300 h 1708550"/>
                <a:gd name="connsiteX28" fmla="*/ 313151 w 2051764"/>
                <a:gd name="connsiteY28" fmla="*/ 1625878 h 1708550"/>
                <a:gd name="connsiteX29" fmla="*/ 187891 w 2051764"/>
                <a:gd name="connsiteY29" fmla="*/ 1665961 h 1708550"/>
                <a:gd name="connsiteX30" fmla="*/ 117745 w 2051764"/>
                <a:gd name="connsiteY30" fmla="*/ 1683498 h 1708550"/>
                <a:gd name="connsiteX31" fmla="*/ 0 w 2051764"/>
                <a:gd name="connsiteY31" fmla="*/ 1708550 h 1708550"/>
                <a:gd name="connsiteX32" fmla="*/ 0 w 2051764"/>
                <a:gd name="connsiteY32" fmla="*/ 1696024 h 1708550"/>
                <a:gd name="connsiteX33" fmla="*/ 7516 w 2051764"/>
                <a:gd name="connsiteY33" fmla="*/ 1680993 h 1708550"/>
                <a:gd name="connsiteX34" fmla="*/ 50104 w 2051764"/>
                <a:gd name="connsiteY34" fmla="*/ 1660951 h 1708550"/>
                <a:gd name="connsiteX35" fmla="*/ 197912 w 2051764"/>
                <a:gd name="connsiteY35" fmla="*/ 1588300 h 1708550"/>
                <a:gd name="connsiteX36" fmla="*/ 390812 w 2051764"/>
                <a:gd name="connsiteY36" fmla="*/ 1483081 h 1708550"/>
                <a:gd name="connsiteX37" fmla="*/ 586218 w 2051764"/>
                <a:gd name="connsiteY37" fmla="*/ 1367842 h 1708550"/>
                <a:gd name="connsiteX38" fmla="*/ 744046 w 2051764"/>
                <a:gd name="connsiteY38" fmla="*/ 1265129 h 1708550"/>
                <a:gd name="connsiteX39" fmla="*/ 861791 w 2051764"/>
                <a:gd name="connsiteY39" fmla="*/ 1184962 h 1708550"/>
                <a:gd name="connsiteX40" fmla="*/ 1012103 w 2051764"/>
                <a:gd name="connsiteY40" fmla="*/ 1069723 h 1708550"/>
                <a:gd name="connsiteX41" fmla="*/ 1077239 w 2051764"/>
                <a:gd name="connsiteY41" fmla="*/ 1019618 h 1708550"/>
                <a:gd name="connsiteX42" fmla="*/ 1197489 w 2051764"/>
                <a:gd name="connsiteY42" fmla="*/ 901874 h 1708550"/>
                <a:gd name="connsiteX43" fmla="*/ 1307718 w 2051764"/>
                <a:gd name="connsiteY43" fmla="*/ 766593 h 1708550"/>
                <a:gd name="connsiteX44" fmla="*/ 1402915 w 2051764"/>
                <a:gd name="connsiteY44" fmla="*/ 636322 h 1708550"/>
                <a:gd name="connsiteX45" fmla="*/ 1523165 w 2051764"/>
                <a:gd name="connsiteY45" fmla="*/ 458452 h 170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1764" h="1708550">
                  <a:moveTo>
                    <a:pt x="1523165" y="458452"/>
                  </a:moveTo>
                  <a:lnTo>
                    <a:pt x="1598321" y="333192"/>
                  </a:lnTo>
                  <a:lnTo>
                    <a:pt x="1660952" y="215447"/>
                  </a:lnTo>
                  <a:lnTo>
                    <a:pt x="1703540" y="130270"/>
                  </a:lnTo>
                  <a:lnTo>
                    <a:pt x="1711056" y="105218"/>
                  </a:lnTo>
                  <a:lnTo>
                    <a:pt x="1711056" y="80166"/>
                  </a:lnTo>
                  <a:lnTo>
                    <a:pt x="1708550" y="47599"/>
                  </a:lnTo>
                  <a:lnTo>
                    <a:pt x="1693519" y="17536"/>
                  </a:lnTo>
                  <a:lnTo>
                    <a:pt x="1633394" y="0"/>
                  </a:lnTo>
                  <a:lnTo>
                    <a:pt x="2051764" y="137786"/>
                  </a:lnTo>
                  <a:lnTo>
                    <a:pt x="1996649" y="165343"/>
                  </a:lnTo>
                  <a:lnTo>
                    <a:pt x="1964081" y="217953"/>
                  </a:lnTo>
                  <a:lnTo>
                    <a:pt x="1888925" y="333192"/>
                  </a:lnTo>
                  <a:lnTo>
                    <a:pt x="1798738" y="470978"/>
                  </a:lnTo>
                  <a:lnTo>
                    <a:pt x="1693519" y="616280"/>
                  </a:lnTo>
                  <a:lnTo>
                    <a:pt x="1605837" y="731520"/>
                  </a:lnTo>
                  <a:lnTo>
                    <a:pt x="1503124" y="854275"/>
                  </a:lnTo>
                  <a:lnTo>
                    <a:pt x="1425462" y="939452"/>
                  </a:lnTo>
                  <a:lnTo>
                    <a:pt x="1322749" y="1039660"/>
                  </a:lnTo>
                  <a:lnTo>
                    <a:pt x="1192478" y="1152394"/>
                  </a:lnTo>
                  <a:lnTo>
                    <a:pt x="1064713" y="1235066"/>
                  </a:lnTo>
                  <a:lnTo>
                    <a:pt x="949473" y="1307717"/>
                  </a:lnTo>
                  <a:lnTo>
                    <a:pt x="796656" y="1397904"/>
                  </a:lnTo>
                  <a:lnTo>
                    <a:pt x="696447" y="1458029"/>
                  </a:lnTo>
                  <a:lnTo>
                    <a:pt x="621291" y="1500618"/>
                  </a:lnTo>
                  <a:lnTo>
                    <a:pt x="563672" y="1528175"/>
                  </a:lnTo>
                  <a:lnTo>
                    <a:pt x="483505" y="1560743"/>
                  </a:lnTo>
                  <a:lnTo>
                    <a:pt x="413359" y="1588300"/>
                  </a:lnTo>
                  <a:lnTo>
                    <a:pt x="313151" y="1625878"/>
                  </a:lnTo>
                  <a:lnTo>
                    <a:pt x="187891" y="1665961"/>
                  </a:lnTo>
                  <a:lnTo>
                    <a:pt x="117745" y="1683498"/>
                  </a:lnTo>
                  <a:lnTo>
                    <a:pt x="0" y="1708550"/>
                  </a:lnTo>
                  <a:lnTo>
                    <a:pt x="0" y="1696024"/>
                  </a:lnTo>
                  <a:lnTo>
                    <a:pt x="7516" y="1680993"/>
                  </a:lnTo>
                  <a:lnTo>
                    <a:pt x="50104" y="1660951"/>
                  </a:lnTo>
                  <a:lnTo>
                    <a:pt x="197912" y="1588300"/>
                  </a:lnTo>
                  <a:lnTo>
                    <a:pt x="390812" y="1483081"/>
                  </a:lnTo>
                  <a:lnTo>
                    <a:pt x="586218" y="1367842"/>
                  </a:lnTo>
                  <a:lnTo>
                    <a:pt x="744046" y="1265129"/>
                  </a:lnTo>
                  <a:lnTo>
                    <a:pt x="861791" y="1184962"/>
                  </a:lnTo>
                  <a:lnTo>
                    <a:pt x="1012103" y="1069723"/>
                  </a:lnTo>
                  <a:lnTo>
                    <a:pt x="1077239" y="1019618"/>
                  </a:lnTo>
                  <a:lnTo>
                    <a:pt x="1197489" y="901874"/>
                  </a:lnTo>
                  <a:lnTo>
                    <a:pt x="1307718" y="766593"/>
                  </a:lnTo>
                  <a:lnTo>
                    <a:pt x="1402915" y="636322"/>
                  </a:lnTo>
                  <a:lnTo>
                    <a:pt x="1523165" y="4584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055C0472-BA84-44CD-9080-6BB541984DA9}"/>
                </a:ext>
              </a:extLst>
            </p:cNvPr>
            <p:cNvSpPr/>
            <p:nvPr/>
          </p:nvSpPr>
          <p:spPr>
            <a:xfrm>
              <a:off x="5275263" y="2513013"/>
              <a:ext cx="2112962" cy="1452562"/>
            </a:xfrm>
            <a:custGeom>
              <a:avLst/>
              <a:gdLst>
                <a:gd name="connsiteX0" fmla="*/ 553651 w 2111888"/>
                <a:gd name="connsiteY0" fmla="*/ 556155 h 1453019"/>
                <a:gd name="connsiteX1" fmla="*/ 643838 w 2111888"/>
                <a:gd name="connsiteY1" fmla="*/ 666384 h 1453019"/>
                <a:gd name="connsiteX2" fmla="*/ 786635 w 2111888"/>
                <a:gd name="connsiteY2" fmla="*/ 836738 h 1453019"/>
                <a:gd name="connsiteX3" fmla="*/ 859286 w 2111888"/>
                <a:gd name="connsiteY3" fmla="*/ 916905 h 1453019"/>
                <a:gd name="connsiteX4" fmla="*/ 949473 w 2111888"/>
                <a:gd name="connsiteY4" fmla="*/ 1014608 h 1453019"/>
                <a:gd name="connsiteX5" fmla="*/ 1017114 w 2111888"/>
                <a:gd name="connsiteY5" fmla="*/ 1089764 h 1453019"/>
                <a:gd name="connsiteX6" fmla="*/ 1082249 w 2111888"/>
                <a:gd name="connsiteY6" fmla="*/ 1162415 h 1453019"/>
                <a:gd name="connsiteX7" fmla="*/ 1144879 w 2111888"/>
                <a:gd name="connsiteY7" fmla="*/ 1235066 h 1453019"/>
                <a:gd name="connsiteX8" fmla="*/ 1212520 w 2111888"/>
                <a:gd name="connsiteY8" fmla="*/ 1297696 h 1453019"/>
                <a:gd name="connsiteX9" fmla="*/ 1292686 w 2111888"/>
                <a:gd name="connsiteY9" fmla="*/ 1362831 h 1453019"/>
                <a:gd name="connsiteX10" fmla="*/ 1375358 w 2111888"/>
                <a:gd name="connsiteY10" fmla="*/ 1422956 h 1453019"/>
                <a:gd name="connsiteX11" fmla="*/ 1417947 w 2111888"/>
                <a:gd name="connsiteY11" fmla="*/ 1448008 h 1453019"/>
                <a:gd name="connsiteX12" fmla="*/ 1465545 w 2111888"/>
                <a:gd name="connsiteY12" fmla="*/ 1453019 h 1453019"/>
                <a:gd name="connsiteX13" fmla="*/ 1613353 w 2111888"/>
                <a:gd name="connsiteY13" fmla="*/ 1442998 h 1453019"/>
                <a:gd name="connsiteX14" fmla="*/ 1743623 w 2111888"/>
                <a:gd name="connsiteY14" fmla="*/ 1430472 h 1453019"/>
                <a:gd name="connsiteX15" fmla="*/ 1911472 w 2111888"/>
                <a:gd name="connsiteY15" fmla="*/ 1415441 h 1453019"/>
                <a:gd name="connsiteX16" fmla="*/ 2049258 w 2111888"/>
                <a:gd name="connsiteY16" fmla="*/ 1392894 h 1453019"/>
                <a:gd name="connsiteX17" fmla="*/ 2091847 w 2111888"/>
                <a:gd name="connsiteY17" fmla="*/ 1385378 h 1453019"/>
                <a:gd name="connsiteX18" fmla="*/ 2104373 w 2111888"/>
                <a:gd name="connsiteY18" fmla="*/ 1377863 h 1453019"/>
                <a:gd name="connsiteX19" fmla="*/ 2109383 w 2111888"/>
                <a:gd name="connsiteY19" fmla="*/ 1367842 h 1453019"/>
                <a:gd name="connsiteX20" fmla="*/ 2111888 w 2111888"/>
                <a:gd name="connsiteY20" fmla="*/ 1355316 h 1453019"/>
                <a:gd name="connsiteX21" fmla="*/ 2104373 w 2111888"/>
                <a:gd name="connsiteY21" fmla="*/ 1342790 h 1453019"/>
                <a:gd name="connsiteX22" fmla="*/ 2071805 w 2111888"/>
                <a:gd name="connsiteY22" fmla="*/ 1330264 h 1453019"/>
                <a:gd name="connsiteX23" fmla="*/ 2004165 w 2111888"/>
                <a:gd name="connsiteY23" fmla="*/ 1310222 h 1453019"/>
                <a:gd name="connsiteX24" fmla="*/ 1893936 w 2111888"/>
                <a:gd name="connsiteY24" fmla="*/ 1270139 h 1453019"/>
                <a:gd name="connsiteX25" fmla="*/ 1786212 w 2111888"/>
                <a:gd name="connsiteY25" fmla="*/ 1227550 h 1453019"/>
                <a:gd name="connsiteX26" fmla="*/ 1675983 w 2111888"/>
                <a:gd name="connsiteY26" fmla="*/ 1177446 h 1453019"/>
                <a:gd name="connsiteX27" fmla="*/ 1548217 w 2111888"/>
                <a:gd name="connsiteY27" fmla="*/ 1112311 h 1453019"/>
                <a:gd name="connsiteX28" fmla="*/ 1465545 w 2111888"/>
                <a:gd name="connsiteY28" fmla="*/ 1064712 h 1453019"/>
                <a:gd name="connsiteX29" fmla="*/ 1345296 w 2111888"/>
                <a:gd name="connsiteY29" fmla="*/ 977030 h 1453019"/>
                <a:gd name="connsiteX30" fmla="*/ 1205004 w 2111888"/>
                <a:gd name="connsiteY30" fmla="*/ 879327 h 1453019"/>
                <a:gd name="connsiteX31" fmla="*/ 1037155 w 2111888"/>
                <a:gd name="connsiteY31" fmla="*/ 756572 h 1453019"/>
                <a:gd name="connsiteX32" fmla="*/ 911895 w 2111888"/>
                <a:gd name="connsiteY32" fmla="*/ 666384 h 1453019"/>
                <a:gd name="connsiteX33" fmla="*/ 789140 w 2111888"/>
                <a:gd name="connsiteY33" fmla="*/ 541124 h 1453019"/>
                <a:gd name="connsiteX34" fmla="*/ 661374 w 2111888"/>
                <a:gd name="connsiteY34" fmla="*/ 425884 h 1453019"/>
                <a:gd name="connsiteX35" fmla="*/ 526093 w 2111888"/>
                <a:gd name="connsiteY35" fmla="*/ 305635 h 1453019"/>
                <a:gd name="connsiteX36" fmla="*/ 443422 w 2111888"/>
                <a:gd name="connsiteY36" fmla="*/ 232984 h 1453019"/>
                <a:gd name="connsiteX37" fmla="*/ 388307 w 2111888"/>
                <a:gd name="connsiteY37" fmla="*/ 185385 h 1453019"/>
                <a:gd name="connsiteX38" fmla="*/ 370771 w 2111888"/>
                <a:gd name="connsiteY38" fmla="*/ 167848 h 1453019"/>
                <a:gd name="connsiteX39" fmla="*/ 345719 w 2111888"/>
                <a:gd name="connsiteY39" fmla="*/ 135281 h 1453019"/>
                <a:gd name="connsiteX40" fmla="*/ 305635 w 2111888"/>
                <a:gd name="connsiteY40" fmla="*/ 95197 h 1453019"/>
                <a:gd name="connsiteX41" fmla="*/ 270562 w 2111888"/>
                <a:gd name="connsiteY41" fmla="*/ 72651 h 1453019"/>
                <a:gd name="connsiteX42" fmla="*/ 230479 w 2111888"/>
                <a:gd name="connsiteY42" fmla="*/ 50104 h 1453019"/>
                <a:gd name="connsiteX43" fmla="*/ 197911 w 2111888"/>
                <a:gd name="connsiteY43" fmla="*/ 32567 h 1453019"/>
                <a:gd name="connsiteX44" fmla="*/ 145302 w 2111888"/>
                <a:gd name="connsiteY44" fmla="*/ 12526 h 1453019"/>
                <a:gd name="connsiteX45" fmla="*/ 92693 w 2111888"/>
                <a:gd name="connsiteY45" fmla="*/ 2505 h 1453019"/>
                <a:gd name="connsiteX46" fmla="*/ 47599 w 2111888"/>
                <a:gd name="connsiteY46" fmla="*/ 0 h 1453019"/>
                <a:gd name="connsiteX47" fmla="*/ 25052 w 2111888"/>
                <a:gd name="connsiteY47" fmla="*/ 0 h 1453019"/>
                <a:gd name="connsiteX48" fmla="*/ 12526 w 2111888"/>
                <a:gd name="connsiteY48" fmla="*/ 10020 h 1453019"/>
                <a:gd name="connsiteX49" fmla="*/ 2505 w 2111888"/>
                <a:gd name="connsiteY49" fmla="*/ 27557 h 1453019"/>
                <a:gd name="connsiteX50" fmla="*/ 0 w 2111888"/>
                <a:gd name="connsiteY50" fmla="*/ 50104 h 1453019"/>
                <a:gd name="connsiteX51" fmla="*/ 10021 w 2111888"/>
                <a:gd name="connsiteY51" fmla="*/ 72651 h 1453019"/>
                <a:gd name="connsiteX52" fmla="*/ 20042 w 2111888"/>
                <a:gd name="connsiteY52" fmla="*/ 85177 h 1453019"/>
                <a:gd name="connsiteX53" fmla="*/ 47599 w 2111888"/>
                <a:gd name="connsiteY53" fmla="*/ 95197 h 1453019"/>
                <a:gd name="connsiteX54" fmla="*/ 92693 w 2111888"/>
                <a:gd name="connsiteY54" fmla="*/ 110229 h 1453019"/>
                <a:gd name="connsiteX55" fmla="*/ 150313 w 2111888"/>
                <a:gd name="connsiteY55" fmla="*/ 137786 h 1453019"/>
                <a:gd name="connsiteX56" fmla="*/ 220458 w 2111888"/>
                <a:gd name="connsiteY56" fmla="*/ 182880 h 1453019"/>
                <a:gd name="connsiteX57" fmla="*/ 273068 w 2111888"/>
                <a:gd name="connsiteY57" fmla="*/ 225468 h 1453019"/>
                <a:gd name="connsiteX58" fmla="*/ 353234 w 2111888"/>
                <a:gd name="connsiteY58" fmla="*/ 318161 h 1453019"/>
                <a:gd name="connsiteX59" fmla="*/ 423380 w 2111888"/>
                <a:gd name="connsiteY59" fmla="*/ 400832 h 1453019"/>
                <a:gd name="connsiteX60" fmla="*/ 511062 w 2111888"/>
                <a:gd name="connsiteY60" fmla="*/ 503546 h 1453019"/>
                <a:gd name="connsiteX61" fmla="*/ 553651 w 2111888"/>
                <a:gd name="connsiteY61" fmla="*/ 556155 h 145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1888" h="1453019">
                  <a:moveTo>
                    <a:pt x="553651" y="556155"/>
                  </a:moveTo>
                  <a:lnTo>
                    <a:pt x="643838" y="666384"/>
                  </a:lnTo>
                  <a:lnTo>
                    <a:pt x="786635" y="836738"/>
                  </a:lnTo>
                  <a:lnTo>
                    <a:pt x="859286" y="916905"/>
                  </a:lnTo>
                  <a:lnTo>
                    <a:pt x="949473" y="1014608"/>
                  </a:lnTo>
                  <a:lnTo>
                    <a:pt x="1017114" y="1089764"/>
                  </a:lnTo>
                  <a:lnTo>
                    <a:pt x="1082249" y="1162415"/>
                  </a:lnTo>
                  <a:lnTo>
                    <a:pt x="1144879" y="1235066"/>
                  </a:lnTo>
                  <a:lnTo>
                    <a:pt x="1212520" y="1297696"/>
                  </a:lnTo>
                  <a:lnTo>
                    <a:pt x="1292686" y="1362831"/>
                  </a:lnTo>
                  <a:lnTo>
                    <a:pt x="1375358" y="1422956"/>
                  </a:lnTo>
                  <a:lnTo>
                    <a:pt x="1417947" y="1448008"/>
                  </a:lnTo>
                  <a:lnTo>
                    <a:pt x="1465545" y="1453019"/>
                  </a:lnTo>
                  <a:lnTo>
                    <a:pt x="1613353" y="1442998"/>
                  </a:lnTo>
                  <a:lnTo>
                    <a:pt x="1743623" y="1430472"/>
                  </a:lnTo>
                  <a:lnTo>
                    <a:pt x="1911472" y="1415441"/>
                  </a:lnTo>
                  <a:lnTo>
                    <a:pt x="2049258" y="1392894"/>
                  </a:lnTo>
                  <a:lnTo>
                    <a:pt x="2091847" y="1385378"/>
                  </a:lnTo>
                  <a:lnTo>
                    <a:pt x="2104373" y="1377863"/>
                  </a:lnTo>
                  <a:lnTo>
                    <a:pt x="2109383" y="1367842"/>
                  </a:lnTo>
                  <a:lnTo>
                    <a:pt x="2111888" y="1355316"/>
                  </a:lnTo>
                  <a:lnTo>
                    <a:pt x="2104373" y="1342790"/>
                  </a:lnTo>
                  <a:lnTo>
                    <a:pt x="2071805" y="1330264"/>
                  </a:lnTo>
                  <a:lnTo>
                    <a:pt x="2004165" y="1310222"/>
                  </a:lnTo>
                  <a:lnTo>
                    <a:pt x="1893936" y="1270139"/>
                  </a:lnTo>
                  <a:lnTo>
                    <a:pt x="1786212" y="1227550"/>
                  </a:lnTo>
                  <a:lnTo>
                    <a:pt x="1675983" y="1177446"/>
                  </a:lnTo>
                  <a:lnTo>
                    <a:pt x="1548217" y="1112311"/>
                  </a:lnTo>
                  <a:lnTo>
                    <a:pt x="1465545" y="1064712"/>
                  </a:lnTo>
                  <a:lnTo>
                    <a:pt x="1345296" y="977030"/>
                  </a:lnTo>
                  <a:lnTo>
                    <a:pt x="1205004" y="879327"/>
                  </a:lnTo>
                  <a:lnTo>
                    <a:pt x="1037155" y="756572"/>
                  </a:lnTo>
                  <a:lnTo>
                    <a:pt x="911895" y="666384"/>
                  </a:lnTo>
                  <a:lnTo>
                    <a:pt x="789140" y="541124"/>
                  </a:lnTo>
                  <a:lnTo>
                    <a:pt x="661374" y="425884"/>
                  </a:lnTo>
                  <a:lnTo>
                    <a:pt x="526093" y="305635"/>
                  </a:lnTo>
                  <a:lnTo>
                    <a:pt x="443422" y="232984"/>
                  </a:lnTo>
                  <a:lnTo>
                    <a:pt x="388307" y="185385"/>
                  </a:lnTo>
                  <a:lnTo>
                    <a:pt x="370771" y="167848"/>
                  </a:lnTo>
                  <a:lnTo>
                    <a:pt x="345719" y="135281"/>
                  </a:lnTo>
                  <a:lnTo>
                    <a:pt x="305635" y="95197"/>
                  </a:lnTo>
                  <a:lnTo>
                    <a:pt x="270562" y="72651"/>
                  </a:lnTo>
                  <a:lnTo>
                    <a:pt x="230479" y="50104"/>
                  </a:lnTo>
                  <a:lnTo>
                    <a:pt x="197911" y="32567"/>
                  </a:lnTo>
                  <a:lnTo>
                    <a:pt x="145302" y="12526"/>
                  </a:lnTo>
                  <a:lnTo>
                    <a:pt x="92693" y="2505"/>
                  </a:lnTo>
                  <a:lnTo>
                    <a:pt x="47599" y="0"/>
                  </a:lnTo>
                  <a:lnTo>
                    <a:pt x="25052" y="0"/>
                  </a:lnTo>
                  <a:lnTo>
                    <a:pt x="12526" y="10020"/>
                  </a:lnTo>
                  <a:lnTo>
                    <a:pt x="2505" y="27557"/>
                  </a:lnTo>
                  <a:lnTo>
                    <a:pt x="0" y="50104"/>
                  </a:lnTo>
                  <a:lnTo>
                    <a:pt x="10021" y="72651"/>
                  </a:lnTo>
                  <a:lnTo>
                    <a:pt x="20042" y="85177"/>
                  </a:lnTo>
                  <a:lnTo>
                    <a:pt x="47599" y="95197"/>
                  </a:lnTo>
                  <a:lnTo>
                    <a:pt x="92693" y="110229"/>
                  </a:lnTo>
                  <a:lnTo>
                    <a:pt x="150313" y="137786"/>
                  </a:lnTo>
                  <a:lnTo>
                    <a:pt x="220458" y="182880"/>
                  </a:lnTo>
                  <a:lnTo>
                    <a:pt x="273068" y="225468"/>
                  </a:lnTo>
                  <a:lnTo>
                    <a:pt x="353234" y="318161"/>
                  </a:lnTo>
                  <a:lnTo>
                    <a:pt x="423380" y="400832"/>
                  </a:lnTo>
                  <a:lnTo>
                    <a:pt x="511062" y="503546"/>
                  </a:lnTo>
                  <a:lnTo>
                    <a:pt x="553651" y="55615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4">
              <a:extLst>
                <a:ext uri="{FF2B5EF4-FFF2-40B4-BE49-F238E27FC236}">
                  <a16:creationId xmlns:a16="http://schemas.microsoft.com/office/drawing/2014/main" id="{07A386AC-90FC-4008-8D4D-B3FF79C8E9F5}"/>
                </a:ext>
              </a:extLst>
            </p:cNvPr>
            <p:cNvSpPr/>
            <p:nvPr/>
          </p:nvSpPr>
          <p:spPr>
            <a:xfrm>
              <a:off x="3719513" y="4249738"/>
              <a:ext cx="2651125" cy="514350"/>
            </a:xfrm>
            <a:custGeom>
              <a:avLst/>
              <a:gdLst>
                <a:gd name="connsiteX0" fmla="*/ 812006 w 2650331"/>
                <a:gd name="connsiteY0" fmla="*/ 219075 h 514350"/>
                <a:gd name="connsiteX1" fmla="*/ 1185862 w 2650331"/>
                <a:gd name="connsiteY1" fmla="*/ 176213 h 514350"/>
                <a:gd name="connsiteX2" fmla="*/ 1431131 w 2650331"/>
                <a:gd name="connsiteY2" fmla="*/ 138113 h 514350"/>
                <a:gd name="connsiteX3" fmla="*/ 1597818 w 2650331"/>
                <a:gd name="connsiteY3" fmla="*/ 123825 h 514350"/>
                <a:gd name="connsiteX4" fmla="*/ 1688306 w 2650331"/>
                <a:gd name="connsiteY4" fmla="*/ 114300 h 514350"/>
                <a:gd name="connsiteX5" fmla="*/ 1776412 w 2650331"/>
                <a:gd name="connsiteY5" fmla="*/ 104775 h 514350"/>
                <a:gd name="connsiteX6" fmla="*/ 1928812 w 2650331"/>
                <a:gd name="connsiteY6" fmla="*/ 80963 h 514350"/>
                <a:gd name="connsiteX7" fmla="*/ 2069306 w 2650331"/>
                <a:gd name="connsiteY7" fmla="*/ 59532 h 514350"/>
                <a:gd name="connsiteX8" fmla="*/ 2140743 w 2650331"/>
                <a:gd name="connsiteY8" fmla="*/ 45244 h 514350"/>
                <a:gd name="connsiteX9" fmla="*/ 2262187 w 2650331"/>
                <a:gd name="connsiteY9" fmla="*/ 7144 h 514350"/>
                <a:gd name="connsiteX10" fmla="*/ 2295525 w 2650331"/>
                <a:gd name="connsiteY10" fmla="*/ 0 h 514350"/>
                <a:gd name="connsiteX11" fmla="*/ 2319337 w 2650331"/>
                <a:gd name="connsiteY11" fmla="*/ 16669 h 514350"/>
                <a:gd name="connsiteX12" fmla="*/ 2388393 w 2650331"/>
                <a:gd name="connsiteY12" fmla="*/ 59532 h 514350"/>
                <a:gd name="connsiteX13" fmla="*/ 2452687 w 2650331"/>
                <a:gd name="connsiteY13" fmla="*/ 100013 h 514350"/>
                <a:gd name="connsiteX14" fmla="*/ 2512218 w 2650331"/>
                <a:gd name="connsiteY14" fmla="*/ 130969 h 514350"/>
                <a:gd name="connsiteX15" fmla="*/ 2547937 w 2650331"/>
                <a:gd name="connsiteY15" fmla="*/ 150019 h 514350"/>
                <a:gd name="connsiteX16" fmla="*/ 2566987 w 2650331"/>
                <a:gd name="connsiteY16" fmla="*/ 159544 h 514350"/>
                <a:gd name="connsiteX17" fmla="*/ 2583656 w 2650331"/>
                <a:gd name="connsiteY17" fmla="*/ 173832 h 514350"/>
                <a:gd name="connsiteX18" fmla="*/ 2607468 w 2650331"/>
                <a:gd name="connsiteY18" fmla="*/ 200025 h 514350"/>
                <a:gd name="connsiteX19" fmla="*/ 2628900 w 2650331"/>
                <a:gd name="connsiteY19" fmla="*/ 223838 h 514350"/>
                <a:gd name="connsiteX20" fmla="*/ 2640806 w 2650331"/>
                <a:gd name="connsiteY20" fmla="*/ 245269 h 514350"/>
                <a:gd name="connsiteX21" fmla="*/ 2647950 w 2650331"/>
                <a:gd name="connsiteY21" fmla="*/ 266700 h 514350"/>
                <a:gd name="connsiteX22" fmla="*/ 2650331 w 2650331"/>
                <a:gd name="connsiteY22" fmla="*/ 280988 h 514350"/>
                <a:gd name="connsiteX23" fmla="*/ 2650331 w 2650331"/>
                <a:gd name="connsiteY23" fmla="*/ 292894 h 514350"/>
                <a:gd name="connsiteX24" fmla="*/ 2643187 w 2650331"/>
                <a:gd name="connsiteY24" fmla="*/ 309563 h 514350"/>
                <a:gd name="connsiteX25" fmla="*/ 2628900 w 2650331"/>
                <a:gd name="connsiteY25" fmla="*/ 323850 h 514350"/>
                <a:gd name="connsiteX26" fmla="*/ 2602706 w 2650331"/>
                <a:gd name="connsiteY26" fmla="*/ 338138 h 514350"/>
                <a:gd name="connsiteX27" fmla="*/ 2302668 w 2650331"/>
                <a:gd name="connsiteY27" fmla="*/ 254794 h 514350"/>
                <a:gd name="connsiteX28" fmla="*/ 2274093 w 2650331"/>
                <a:gd name="connsiteY28" fmla="*/ 245269 h 514350"/>
                <a:gd name="connsiteX29" fmla="*/ 2216943 w 2650331"/>
                <a:gd name="connsiteY29" fmla="*/ 250032 h 514350"/>
                <a:gd name="connsiteX30" fmla="*/ 2028825 w 2650331"/>
                <a:gd name="connsiteY30" fmla="*/ 266700 h 514350"/>
                <a:gd name="connsiteX31" fmla="*/ 1847850 w 2650331"/>
                <a:gd name="connsiteY31" fmla="*/ 283369 h 514350"/>
                <a:gd name="connsiteX32" fmla="*/ 1657350 w 2650331"/>
                <a:gd name="connsiteY32" fmla="*/ 297657 h 514350"/>
                <a:gd name="connsiteX33" fmla="*/ 1409700 w 2650331"/>
                <a:gd name="connsiteY33" fmla="*/ 311944 h 514350"/>
                <a:gd name="connsiteX34" fmla="*/ 1350168 w 2650331"/>
                <a:gd name="connsiteY34" fmla="*/ 316707 h 514350"/>
                <a:gd name="connsiteX35" fmla="*/ 1052512 w 2650331"/>
                <a:gd name="connsiteY35" fmla="*/ 359569 h 514350"/>
                <a:gd name="connsiteX36" fmla="*/ 897731 w 2650331"/>
                <a:gd name="connsiteY36" fmla="*/ 383382 h 514350"/>
                <a:gd name="connsiteX37" fmla="*/ 771525 w 2650331"/>
                <a:gd name="connsiteY37" fmla="*/ 404813 h 514350"/>
                <a:gd name="connsiteX38" fmla="*/ 619125 w 2650331"/>
                <a:gd name="connsiteY38" fmla="*/ 435769 h 514350"/>
                <a:gd name="connsiteX39" fmla="*/ 507206 w 2650331"/>
                <a:gd name="connsiteY39" fmla="*/ 466725 h 514350"/>
                <a:gd name="connsiteX40" fmla="*/ 414337 w 2650331"/>
                <a:gd name="connsiteY40" fmla="*/ 495300 h 514350"/>
                <a:gd name="connsiteX41" fmla="*/ 383381 w 2650331"/>
                <a:gd name="connsiteY41" fmla="*/ 507207 h 514350"/>
                <a:gd name="connsiteX42" fmla="*/ 359568 w 2650331"/>
                <a:gd name="connsiteY42" fmla="*/ 514350 h 514350"/>
                <a:gd name="connsiteX43" fmla="*/ 338137 w 2650331"/>
                <a:gd name="connsiteY43" fmla="*/ 514350 h 514350"/>
                <a:gd name="connsiteX44" fmla="*/ 302418 w 2650331"/>
                <a:gd name="connsiteY44" fmla="*/ 507207 h 514350"/>
                <a:gd name="connsiteX45" fmla="*/ 283368 w 2650331"/>
                <a:gd name="connsiteY45" fmla="*/ 495300 h 514350"/>
                <a:gd name="connsiteX46" fmla="*/ 245268 w 2650331"/>
                <a:gd name="connsiteY46" fmla="*/ 471488 h 514350"/>
                <a:gd name="connsiteX47" fmla="*/ 200025 w 2650331"/>
                <a:gd name="connsiteY47" fmla="*/ 440532 h 514350"/>
                <a:gd name="connsiteX48" fmla="*/ 159543 w 2650331"/>
                <a:gd name="connsiteY48" fmla="*/ 407194 h 514350"/>
                <a:gd name="connsiteX49" fmla="*/ 128587 w 2650331"/>
                <a:gd name="connsiteY49" fmla="*/ 373857 h 514350"/>
                <a:gd name="connsiteX50" fmla="*/ 97631 w 2650331"/>
                <a:gd name="connsiteY50" fmla="*/ 338138 h 514350"/>
                <a:gd name="connsiteX51" fmla="*/ 69056 w 2650331"/>
                <a:gd name="connsiteY51" fmla="*/ 292894 h 514350"/>
                <a:gd name="connsiteX52" fmla="*/ 35718 w 2650331"/>
                <a:gd name="connsiteY52" fmla="*/ 228600 h 514350"/>
                <a:gd name="connsiteX53" fmla="*/ 11906 w 2650331"/>
                <a:gd name="connsiteY53" fmla="*/ 171450 h 514350"/>
                <a:gd name="connsiteX54" fmla="*/ 0 w 2650331"/>
                <a:gd name="connsiteY54" fmla="*/ 116682 h 514350"/>
                <a:gd name="connsiteX55" fmla="*/ 2381 w 2650331"/>
                <a:gd name="connsiteY55" fmla="*/ 102394 h 514350"/>
                <a:gd name="connsiteX56" fmla="*/ 7143 w 2650331"/>
                <a:gd name="connsiteY56" fmla="*/ 90488 h 514350"/>
                <a:gd name="connsiteX57" fmla="*/ 19050 w 2650331"/>
                <a:gd name="connsiteY57" fmla="*/ 90488 h 514350"/>
                <a:gd name="connsiteX58" fmla="*/ 33337 w 2650331"/>
                <a:gd name="connsiteY58" fmla="*/ 95250 h 514350"/>
                <a:gd name="connsiteX59" fmla="*/ 61912 w 2650331"/>
                <a:gd name="connsiteY59" fmla="*/ 114300 h 514350"/>
                <a:gd name="connsiteX60" fmla="*/ 111918 w 2650331"/>
                <a:gd name="connsiteY60" fmla="*/ 154782 h 514350"/>
                <a:gd name="connsiteX61" fmla="*/ 166687 w 2650331"/>
                <a:gd name="connsiteY61" fmla="*/ 195263 h 514350"/>
                <a:gd name="connsiteX62" fmla="*/ 221456 w 2650331"/>
                <a:gd name="connsiteY62" fmla="*/ 223838 h 514350"/>
                <a:gd name="connsiteX63" fmla="*/ 271462 w 2650331"/>
                <a:gd name="connsiteY63" fmla="*/ 247650 h 514350"/>
                <a:gd name="connsiteX64" fmla="*/ 326231 w 2650331"/>
                <a:gd name="connsiteY64" fmla="*/ 264319 h 514350"/>
                <a:gd name="connsiteX65" fmla="*/ 371475 w 2650331"/>
                <a:gd name="connsiteY65" fmla="*/ 271463 h 514350"/>
                <a:gd name="connsiteX66" fmla="*/ 461962 w 2650331"/>
                <a:gd name="connsiteY66" fmla="*/ 264319 h 514350"/>
                <a:gd name="connsiteX67" fmla="*/ 726281 w 2650331"/>
                <a:gd name="connsiteY67" fmla="*/ 230982 h 514350"/>
                <a:gd name="connsiteX68" fmla="*/ 812006 w 2650331"/>
                <a:gd name="connsiteY68" fmla="*/ 2190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50331" h="514350">
                  <a:moveTo>
                    <a:pt x="812006" y="219075"/>
                  </a:moveTo>
                  <a:lnTo>
                    <a:pt x="1185862" y="176213"/>
                  </a:lnTo>
                  <a:lnTo>
                    <a:pt x="1431131" y="138113"/>
                  </a:lnTo>
                  <a:lnTo>
                    <a:pt x="1597818" y="123825"/>
                  </a:lnTo>
                  <a:lnTo>
                    <a:pt x="1688306" y="114300"/>
                  </a:lnTo>
                  <a:lnTo>
                    <a:pt x="1776412" y="104775"/>
                  </a:lnTo>
                  <a:lnTo>
                    <a:pt x="1928812" y="80963"/>
                  </a:lnTo>
                  <a:lnTo>
                    <a:pt x="2069306" y="59532"/>
                  </a:lnTo>
                  <a:lnTo>
                    <a:pt x="2140743" y="45244"/>
                  </a:lnTo>
                  <a:lnTo>
                    <a:pt x="2262187" y="7144"/>
                  </a:lnTo>
                  <a:lnTo>
                    <a:pt x="2295525" y="0"/>
                  </a:lnTo>
                  <a:lnTo>
                    <a:pt x="2319337" y="16669"/>
                  </a:lnTo>
                  <a:lnTo>
                    <a:pt x="2388393" y="59532"/>
                  </a:lnTo>
                  <a:lnTo>
                    <a:pt x="2452687" y="100013"/>
                  </a:lnTo>
                  <a:lnTo>
                    <a:pt x="2512218" y="130969"/>
                  </a:lnTo>
                  <a:lnTo>
                    <a:pt x="2547937" y="150019"/>
                  </a:lnTo>
                  <a:lnTo>
                    <a:pt x="2566987" y="159544"/>
                  </a:lnTo>
                  <a:lnTo>
                    <a:pt x="2583656" y="173832"/>
                  </a:lnTo>
                  <a:lnTo>
                    <a:pt x="2607468" y="200025"/>
                  </a:lnTo>
                  <a:lnTo>
                    <a:pt x="2628900" y="223838"/>
                  </a:lnTo>
                  <a:lnTo>
                    <a:pt x="2640806" y="245269"/>
                  </a:lnTo>
                  <a:lnTo>
                    <a:pt x="2647950" y="266700"/>
                  </a:lnTo>
                  <a:lnTo>
                    <a:pt x="2650331" y="280988"/>
                  </a:lnTo>
                  <a:lnTo>
                    <a:pt x="2650331" y="292894"/>
                  </a:lnTo>
                  <a:lnTo>
                    <a:pt x="2643187" y="309563"/>
                  </a:lnTo>
                  <a:lnTo>
                    <a:pt x="2628900" y="323850"/>
                  </a:lnTo>
                  <a:lnTo>
                    <a:pt x="2602706" y="338138"/>
                  </a:lnTo>
                  <a:lnTo>
                    <a:pt x="2302668" y="254794"/>
                  </a:lnTo>
                  <a:lnTo>
                    <a:pt x="2274093" y="245269"/>
                  </a:lnTo>
                  <a:lnTo>
                    <a:pt x="2216943" y="250032"/>
                  </a:lnTo>
                  <a:lnTo>
                    <a:pt x="2028825" y="266700"/>
                  </a:lnTo>
                  <a:lnTo>
                    <a:pt x="1847850" y="283369"/>
                  </a:lnTo>
                  <a:lnTo>
                    <a:pt x="1657350" y="297657"/>
                  </a:lnTo>
                  <a:lnTo>
                    <a:pt x="1409700" y="311944"/>
                  </a:lnTo>
                  <a:lnTo>
                    <a:pt x="1350168" y="316707"/>
                  </a:lnTo>
                  <a:lnTo>
                    <a:pt x="1052512" y="359569"/>
                  </a:lnTo>
                  <a:lnTo>
                    <a:pt x="897731" y="383382"/>
                  </a:lnTo>
                  <a:lnTo>
                    <a:pt x="771525" y="404813"/>
                  </a:lnTo>
                  <a:lnTo>
                    <a:pt x="619125" y="435769"/>
                  </a:lnTo>
                  <a:lnTo>
                    <a:pt x="507206" y="466725"/>
                  </a:lnTo>
                  <a:lnTo>
                    <a:pt x="414337" y="495300"/>
                  </a:lnTo>
                  <a:lnTo>
                    <a:pt x="383381" y="507207"/>
                  </a:lnTo>
                  <a:lnTo>
                    <a:pt x="359568" y="514350"/>
                  </a:lnTo>
                  <a:lnTo>
                    <a:pt x="338137" y="514350"/>
                  </a:lnTo>
                  <a:lnTo>
                    <a:pt x="302418" y="507207"/>
                  </a:lnTo>
                  <a:lnTo>
                    <a:pt x="283368" y="495300"/>
                  </a:lnTo>
                  <a:lnTo>
                    <a:pt x="245268" y="471488"/>
                  </a:lnTo>
                  <a:lnTo>
                    <a:pt x="200025" y="440532"/>
                  </a:lnTo>
                  <a:lnTo>
                    <a:pt x="159543" y="407194"/>
                  </a:lnTo>
                  <a:lnTo>
                    <a:pt x="128587" y="373857"/>
                  </a:lnTo>
                  <a:lnTo>
                    <a:pt x="97631" y="338138"/>
                  </a:lnTo>
                  <a:lnTo>
                    <a:pt x="69056" y="292894"/>
                  </a:lnTo>
                  <a:lnTo>
                    <a:pt x="35718" y="228600"/>
                  </a:lnTo>
                  <a:lnTo>
                    <a:pt x="11906" y="171450"/>
                  </a:lnTo>
                  <a:lnTo>
                    <a:pt x="0" y="116682"/>
                  </a:lnTo>
                  <a:lnTo>
                    <a:pt x="2381" y="102394"/>
                  </a:lnTo>
                  <a:lnTo>
                    <a:pt x="7143" y="90488"/>
                  </a:lnTo>
                  <a:lnTo>
                    <a:pt x="19050" y="90488"/>
                  </a:lnTo>
                  <a:lnTo>
                    <a:pt x="33337" y="95250"/>
                  </a:lnTo>
                  <a:lnTo>
                    <a:pt x="61912" y="114300"/>
                  </a:lnTo>
                  <a:lnTo>
                    <a:pt x="111918" y="154782"/>
                  </a:lnTo>
                  <a:lnTo>
                    <a:pt x="166687" y="195263"/>
                  </a:lnTo>
                  <a:lnTo>
                    <a:pt x="221456" y="223838"/>
                  </a:lnTo>
                  <a:lnTo>
                    <a:pt x="271462" y="247650"/>
                  </a:lnTo>
                  <a:lnTo>
                    <a:pt x="326231" y="264319"/>
                  </a:lnTo>
                  <a:lnTo>
                    <a:pt x="371475" y="271463"/>
                  </a:lnTo>
                  <a:lnTo>
                    <a:pt x="461962" y="264319"/>
                  </a:lnTo>
                  <a:lnTo>
                    <a:pt x="726281" y="230982"/>
                  </a:lnTo>
                  <a:lnTo>
                    <a:pt x="812006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5">
              <a:extLst>
                <a:ext uri="{FF2B5EF4-FFF2-40B4-BE49-F238E27FC236}">
                  <a16:creationId xmlns:a16="http://schemas.microsoft.com/office/drawing/2014/main" id="{154D62A6-D6E9-4FCF-A704-A4BFB04F3486}"/>
                </a:ext>
              </a:extLst>
            </p:cNvPr>
            <p:cNvSpPr/>
            <p:nvPr/>
          </p:nvSpPr>
          <p:spPr>
            <a:xfrm>
              <a:off x="5021263" y="4494213"/>
              <a:ext cx="1343025" cy="1797050"/>
            </a:xfrm>
            <a:custGeom>
              <a:avLst/>
              <a:gdLst>
                <a:gd name="connsiteX0" fmla="*/ 1054894 w 1343025"/>
                <a:gd name="connsiteY0" fmla="*/ 678656 h 1797844"/>
                <a:gd name="connsiteX1" fmla="*/ 1107282 w 1343025"/>
                <a:gd name="connsiteY1" fmla="*/ 540544 h 1797844"/>
                <a:gd name="connsiteX2" fmla="*/ 1143000 w 1343025"/>
                <a:gd name="connsiteY2" fmla="*/ 450056 h 1797844"/>
                <a:gd name="connsiteX3" fmla="*/ 1185863 w 1343025"/>
                <a:gd name="connsiteY3" fmla="*/ 342900 h 1797844"/>
                <a:gd name="connsiteX4" fmla="*/ 1228725 w 1343025"/>
                <a:gd name="connsiteY4" fmla="*/ 238125 h 1797844"/>
                <a:gd name="connsiteX5" fmla="*/ 1262063 w 1343025"/>
                <a:gd name="connsiteY5" fmla="*/ 166687 h 1797844"/>
                <a:gd name="connsiteX6" fmla="*/ 1290638 w 1343025"/>
                <a:gd name="connsiteY6" fmla="*/ 109537 h 1797844"/>
                <a:gd name="connsiteX7" fmla="*/ 1300163 w 1343025"/>
                <a:gd name="connsiteY7" fmla="*/ 92869 h 1797844"/>
                <a:gd name="connsiteX8" fmla="*/ 1321594 w 1343025"/>
                <a:gd name="connsiteY8" fmla="*/ 80962 h 1797844"/>
                <a:gd name="connsiteX9" fmla="*/ 1343025 w 1343025"/>
                <a:gd name="connsiteY9" fmla="*/ 54769 h 1797844"/>
                <a:gd name="connsiteX10" fmla="*/ 973932 w 1343025"/>
                <a:gd name="connsiteY10" fmla="*/ 0 h 1797844"/>
                <a:gd name="connsiteX11" fmla="*/ 1002507 w 1343025"/>
                <a:gd name="connsiteY11" fmla="*/ 14287 h 1797844"/>
                <a:gd name="connsiteX12" fmla="*/ 1007269 w 1343025"/>
                <a:gd name="connsiteY12" fmla="*/ 26194 h 1797844"/>
                <a:gd name="connsiteX13" fmla="*/ 1009650 w 1343025"/>
                <a:gd name="connsiteY13" fmla="*/ 42862 h 1797844"/>
                <a:gd name="connsiteX14" fmla="*/ 1012032 w 1343025"/>
                <a:gd name="connsiteY14" fmla="*/ 61912 h 1797844"/>
                <a:gd name="connsiteX15" fmla="*/ 1004888 w 1343025"/>
                <a:gd name="connsiteY15" fmla="*/ 109537 h 1797844"/>
                <a:gd name="connsiteX16" fmla="*/ 950119 w 1343025"/>
                <a:gd name="connsiteY16" fmla="*/ 307181 h 1797844"/>
                <a:gd name="connsiteX17" fmla="*/ 900113 w 1343025"/>
                <a:gd name="connsiteY17" fmla="*/ 469106 h 1797844"/>
                <a:gd name="connsiteX18" fmla="*/ 840582 w 1343025"/>
                <a:gd name="connsiteY18" fmla="*/ 635794 h 1797844"/>
                <a:gd name="connsiteX19" fmla="*/ 778669 w 1343025"/>
                <a:gd name="connsiteY19" fmla="*/ 781050 h 1797844"/>
                <a:gd name="connsiteX20" fmla="*/ 731044 w 1343025"/>
                <a:gd name="connsiteY20" fmla="*/ 885825 h 1797844"/>
                <a:gd name="connsiteX21" fmla="*/ 673894 w 1343025"/>
                <a:gd name="connsiteY21" fmla="*/ 981075 h 1797844"/>
                <a:gd name="connsiteX22" fmla="*/ 619125 w 1343025"/>
                <a:gd name="connsiteY22" fmla="*/ 1064419 h 1797844"/>
                <a:gd name="connsiteX23" fmla="*/ 547688 w 1343025"/>
                <a:gd name="connsiteY23" fmla="*/ 1162050 h 1797844"/>
                <a:gd name="connsiteX24" fmla="*/ 485775 w 1343025"/>
                <a:gd name="connsiteY24" fmla="*/ 1233487 h 1797844"/>
                <a:gd name="connsiteX25" fmla="*/ 433388 w 1343025"/>
                <a:gd name="connsiteY25" fmla="*/ 1285875 h 1797844"/>
                <a:gd name="connsiteX26" fmla="*/ 388144 w 1343025"/>
                <a:gd name="connsiteY26" fmla="*/ 1323975 h 1797844"/>
                <a:gd name="connsiteX27" fmla="*/ 345282 w 1343025"/>
                <a:gd name="connsiteY27" fmla="*/ 1352550 h 1797844"/>
                <a:gd name="connsiteX28" fmla="*/ 285750 w 1343025"/>
                <a:gd name="connsiteY28" fmla="*/ 1381125 h 1797844"/>
                <a:gd name="connsiteX29" fmla="*/ 4763 w 1343025"/>
                <a:gd name="connsiteY29" fmla="*/ 1728787 h 1797844"/>
                <a:gd name="connsiteX30" fmla="*/ 0 w 1343025"/>
                <a:gd name="connsiteY30" fmla="*/ 1752600 h 1797844"/>
                <a:gd name="connsiteX31" fmla="*/ 2382 w 1343025"/>
                <a:gd name="connsiteY31" fmla="*/ 1771650 h 1797844"/>
                <a:gd name="connsiteX32" fmla="*/ 4763 w 1343025"/>
                <a:gd name="connsiteY32" fmla="*/ 1785937 h 1797844"/>
                <a:gd name="connsiteX33" fmla="*/ 14288 w 1343025"/>
                <a:gd name="connsiteY33" fmla="*/ 1795462 h 1797844"/>
                <a:gd name="connsiteX34" fmla="*/ 45244 w 1343025"/>
                <a:gd name="connsiteY34" fmla="*/ 1797844 h 1797844"/>
                <a:gd name="connsiteX35" fmla="*/ 88107 w 1343025"/>
                <a:gd name="connsiteY35" fmla="*/ 1785937 h 1797844"/>
                <a:gd name="connsiteX36" fmla="*/ 145257 w 1343025"/>
                <a:gd name="connsiteY36" fmla="*/ 1766887 h 1797844"/>
                <a:gd name="connsiteX37" fmla="*/ 247650 w 1343025"/>
                <a:gd name="connsiteY37" fmla="*/ 1714500 h 1797844"/>
                <a:gd name="connsiteX38" fmla="*/ 361950 w 1343025"/>
                <a:gd name="connsiteY38" fmla="*/ 1643062 h 1797844"/>
                <a:gd name="connsiteX39" fmla="*/ 454819 w 1343025"/>
                <a:gd name="connsiteY39" fmla="*/ 1576387 h 1797844"/>
                <a:gd name="connsiteX40" fmla="*/ 571500 w 1343025"/>
                <a:gd name="connsiteY40" fmla="*/ 1471612 h 1797844"/>
                <a:gd name="connsiteX41" fmla="*/ 647700 w 1343025"/>
                <a:gd name="connsiteY41" fmla="*/ 1390650 h 1797844"/>
                <a:gd name="connsiteX42" fmla="*/ 759619 w 1343025"/>
                <a:gd name="connsiteY42" fmla="*/ 1247775 h 1797844"/>
                <a:gd name="connsiteX43" fmla="*/ 845344 w 1343025"/>
                <a:gd name="connsiteY43" fmla="*/ 1119187 h 1797844"/>
                <a:gd name="connsiteX44" fmla="*/ 921544 w 1343025"/>
                <a:gd name="connsiteY44" fmla="*/ 988219 h 1797844"/>
                <a:gd name="connsiteX45" fmla="*/ 971550 w 1343025"/>
                <a:gd name="connsiteY45" fmla="*/ 883444 h 1797844"/>
                <a:gd name="connsiteX46" fmla="*/ 1054894 w 1343025"/>
                <a:gd name="connsiteY46" fmla="*/ 67865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43025" h="1797844">
                  <a:moveTo>
                    <a:pt x="1054894" y="678656"/>
                  </a:moveTo>
                  <a:lnTo>
                    <a:pt x="1107282" y="540544"/>
                  </a:lnTo>
                  <a:lnTo>
                    <a:pt x="1143000" y="450056"/>
                  </a:lnTo>
                  <a:lnTo>
                    <a:pt x="1185863" y="342900"/>
                  </a:lnTo>
                  <a:lnTo>
                    <a:pt x="1228725" y="238125"/>
                  </a:lnTo>
                  <a:lnTo>
                    <a:pt x="1262063" y="166687"/>
                  </a:lnTo>
                  <a:lnTo>
                    <a:pt x="1290638" y="109537"/>
                  </a:lnTo>
                  <a:lnTo>
                    <a:pt x="1300163" y="92869"/>
                  </a:lnTo>
                  <a:lnTo>
                    <a:pt x="1321594" y="80962"/>
                  </a:lnTo>
                  <a:lnTo>
                    <a:pt x="1343025" y="54769"/>
                  </a:lnTo>
                  <a:lnTo>
                    <a:pt x="973932" y="0"/>
                  </a:lnTo>
                  <a:lnTo>
                    <a:pt x="1002507" y="14287"/>
                  </a:lnTo>
                  <a:lnTo>
                    <a:pt x="1007269" y="26194"/>
                  </a:lnTo>
                  <a:lnTo>
                    <a:pt x="1009650" y="42862"/>
                  </a:lnTo>
                  <a:lnTo>
                    <a:pt x="1012032" y="61912"/>
                  </a:lnTo>
                  <a:lnTo>
                    <a:pt x="1004888" y="109537"/>
                  </a:lnTo>
                  <a:lnTo>
                    <a:pt x="950119" y="307181"/>
                  </a:lnTo>
                  <a:lnTo>
                    <a:pt x="900113" y="469106"/>
                  </a:lnTo>
                  <a:lnTo>
                    <a:pt x="840582" y="635794"/>
                  </a:lnTo>
                  <a:lnTo>
                    <a:pt x="778669" y="781050"/>
                  </a:lnTo>
                  <a:lnTo>
                    <a:pt x="731044" y="885825"/>
                  </a:lnTo>
                  <a:lnTo>
                    <a:pt x="673894" y="981075"/>
                  </a:lnTo>
                  <a:lnTo>
                    <a:pt x="619125" y="1064419"/>
                  </a:lnTo>
                  <a:lnTo>
                    <a:pt x="547688" y="1162050"/>
                  </a:lnTo>
                  <a:lnTo>
                    <a:pt x="485775" y="1233487"/>
                  </a:lnTo>
                  <a:lnTo>
                    <a:pt x="433388" y="1285875"/>
                  </a:lnTo>
                  <a:lnTo>
                    <a:pt x="388144" y="1323975"/>
                  </a:lnTo>
                  <a:lnTo>
                    <a:pt x="345282" y="1352550"/>
                  </a:lnTo>
                  <a:lnTo>
                    <a:pt x="285750" y="1381125"/>
                  </a:lnTo>
                  <a:lnTo>
                    <a:pt x="4763" y="1728787"/>
                  </a:lnTo>
                  <a:lnTo>
                    <a:pt x="0" y="1752600"/>
                  </a:lnTo>
                  <a:lnTo>
                    <a:pt x="2382" y="1771650"/>
                  </a:lnTo>
                  <a:lnTo>
                    <a:pt x="4763" y="1785937"/>
                  </a:lnTo>
                  <a:lnTo>
                    <a:pt x="14288" y="1795462"/>
                  </a:lnTo>
                  <a:lnTo>
                    <a:pt x="45244" y="1797844"/>
                  </a:lnTo>
                  <a:lnTo>
                    <a:pt x="88107" y="1785937"/>
                  </a:lnTo>
                  <a:lnTo>
                    <a:pt x="145257" y="1766887"/>
                  </a:lnTo>
                  <a:lnTo>
                    <a:pt x="247650" y="1714500"/>
                  </a:lnTo>
                  <a:lnTo>
                    <a:pt x="361950" y="1643062"/>
                  </a:lnTo>
                  <a:lnTo>
                    <a:pt x="454819" y="1576387"/>
                  </a:lnTo>
                  <a:lnTo>
                    <a:pt x="571500" y="1471612"/>
                  </a:lnTo>
                  <a:lnTo>
                    <a:pt x="647700" y="1390650"/>
                  </a:lnTo>
                  <a:lnTo>
                    <a:pt x="759619" y="1247775"/>
                  </a:lnTo>
                  <a:lnTo>
                    <a:pt x="845344" y="1119187"/>
                  </a:lnTo>
                  <a:lnTo>
                    <a:pt x="921544" y="988219"/>
                  </a:lnTo>
                  <a:lnTo>
                    <a:pt x="971550" y="883444"/>
                  </a:lnTo>
                  <a:lnTo>
                    <a:pt x="1054894" y="678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6">
              <a:extLst>
                <a:ext uri="{FF2B5EF4-FFF2-40B4-BE49-F238E27FC236}">
                  <a16:creationId xmlns:a16="http://schemas.microsoft.com/office/drawing/2014/main" id="{66C7A198-6C4E-4CF3-9428-42EBC186DEAD}"/>
                </a:ext>
              </a:extLst>
            </p:cNvPr>
            <p:cNvSpPr/>
            <p:nvPr/>
          </p:nvSpPr>
          <p:spPr>
            <a:xfrm>
              <a:off x="4633913" y="5665788"/>
              <a:ext cx="714375" cy="609600"/>
            </a:xfrm>
            <a:custGeom>
              <a:avLst/>
              <a:gdLst>
                <a:gd name="connsiteX0" fmla="*/ 152400 w 714375"/>
                <a:gd name="connsiteY0" fmla="*/ 59531 h 609600"/>
                <a:gd name="connsiteX1" fmla="*/ 247650 w 714375"/>
                <a:gd name="connsiteY1" fmla="*/ 111919 h 609600"/>
                <a:gd name="connsiteX2" fmla="*/ 319087 w 714375"/>
                <a:gd name="connsiteY2" fmla="*/ 150019 h 609600"/>
                <a:gd name="connsiteX3" fmla="*/ 357187 w 714375"/>
                <a:gd name="connsiteY3" fmla="*/ 166687 h 609600"/>
                <a:gd name="connsiteX4" fmla="*/ 416718 w 714375"/>
                <a:gd name="connsiteY4" fmla="*/ 190500 h 609600"/>
                <a:gd name="connsiteX5" fmla="*/ 466725 w 714375"/>
                <a:gd name="connsiteY5" fmla="*/ 204787 h 609600"/>
                <a:gd name="connsiteX6" fmla="*/ 550068 w 714375"/>
                <a:gd name="connsiteY6" fmla="*/ 214312 h 609600"/>
                <a:gd name="connsiteX7" fmla="*/ 609600 w 714375"/>
                <a:gd name="connsiteY7" fmla="*/ 219075 h 609600"/>
                <a:gd name="connsiteX8" fmla="*/ 671512 w 714375"/>
                <a:gd name="connsiteY8" fmla="*/ 209550 h 609600"/>
                <a:gd name="connsiteX9" fmla="*/ 714375 w 714375"/>
                <a:gd name="connsiteY9" fmla="*/ 195262 h 609600"/>
                <a:gd name="connsiteX10" fmla="*/ 395287 w 714375"/>
                <a:gd name="connsiteY10" fmla="*/ 609600 h 609600"/>
                <a:gd name="connsiteX11" fmla="*/ 390525 w 714375"/>
                <a:gd name="connsiteY11" fmla="*/ 583406 h 609600"/>
                <a:gd name="connsiteX12" fmla="*/ 390525 w 714375"/>
                <a:gd name="connsiteY12" fmla="*/ 554831 h 609600"/>
                <a:gd name="connsiteX13" fmla="*/ 390525 w 714375"/>
                <a:gd name="connsiteY13" fmla="*/ 538162 h 609600"/>
                <a:gd name="connsiteX14" fmla="*/ 388143 w 714375"/>
                <a:gd name="connsiteY14" fmla="*/ 516731 h 609600"/>
                <a:gd name="connsiteX15" fmla="*/ 381000 w 714375"/>
                <a:gd name="connsiteY15" fmla="*/ 478631 h 609600"/>
                <a:gd name="connsiteX16" fmla="*/ 369093 w 714375"/>
                <a:gd name="connsiteY16" fmla="*/ 426244 h 609600"/>
                <a:gd name="connsiteX17" fmla="*/ 354806 w 714375"/>
                <a:gd name="connsiteY17" fmla="*/ 392906 h 609600"/>
                <a:gd name="connsiteX18" fmla="*/ 326231 w 714375"/>
                <a:gd name="connsiteY18" fmla="*/ 335756 h 609600"/>
                <a:gd name="connsiteX19" fmla="*/ 297656 w 714375"/>
                <a:gd name="connsiteY19" fmla="*/ 300037 h 609600"/>
                <a:gd name="connsiteX20" fmla="*/ 276225 w 714375"/>
                <a:gd name="connsiteY20" fmla="*/ 273844 h 609600"/>
                <a:gd name="connsiteX21" fmla="*/ 197643 w 714375"/>
                <a:gd name="connsiteY21" fmla="*/ 202406 h 609600"/>
                <a:gd name="connsiteX22" fmla="*/ 102393 w 714375"/>
                <a:gd name="connsiteY22" fmla="*/ 121444 h 609600"/>
                <a:gd name="connsiteX23" fmla="*/ 30956 w 714375"/>
                <a:gd name="connsiteY23" fmla="*/ 69056 h 609600"/>
                <a:gd name="connsiteX24" fmla="*/ 4762 w 714375"/>
                <a:gd name="connsiteY24" fmla="*/ 47625 h 609600"/>
                <a:gd name="connsiteX25" fmla="*/ 0 w 714375"/>
                <a:gd name="connsiteY25" fmla="*/ 38100 h 609600"/>
                <a:gd name="connsiteX26" fmla="*/ 0 w 714375"/>
                <a:gd name="connsiteY26" fmla="*/ 26194 h 609600"/>
                <a:gd name="connsiteX27" fmla="*/ 9525 w 714375"/>
                <a:gd name="connsiteY27" fmla="*/ 11906 h 609600"/>
                <a:gd name="connsiteX28" fmla="*/ 28575 w 714375"/>
                <a:gd name="connsiteY28" fmla="*/ 0 h 609600"/>
                <a:gd name="connsiteX29" fmla="*/ 50006 w 714375"/>
                <a:gd name="connsiteY29" fmla="*/ 0 h 609600"/>
                <a:gd name="connsiteX30" fmla="*/ 57150 w 714375"/>
                <a:gd name="connsiteY30" fmla="*/ 4762 h 609600"/>
                <a:gd name="connsiteX31" fmla="*/ 104775 w 714375"/>
                <a:gd name="connsiteY31" fmla="*/ 30956 h 609600"/>
                <a:gd name="connsiteX32" fmla="*/ 152400 w 714375"/>
                <a:gd name="connsiteY32" fmla="*/ 595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609600">
                  <a:moveTo>
                    <a:pt x="152400" y="59531"/>
                  </a:moveTo>
                  <a:lnTo>
                    <a:pt x="247650" y="111919"/>
                  </a:lnTo>
                  <a:lnTo>
                    <a:pt x="319087" y="150019"/>
                  </a:lnTo>
                  <a:lnTo>
                    <a:pt x="357187" y="166687"/>
                  </a:lnTo>
                  <a:lnTo>
                    <a:pt x="416718" y="190500"/>
                  </a:lnTo>
                  <a:lnTo>
                    <a:pt x="466725" y="204787"/>
                  </a:lnTo>
                  <a:lnTo>
                    <a:pt x="550068" y="214312"/>
                  </a:lnTo>
                  <a:lnTo>
                    <a:pt x="609600" y="219075"/>
                  </a:lnTo>
                  <a:lnTo>
                    <a:pt x="671512" y="209550"/>
                  </a:lnTo>
                  <a:lnTo>
                    <a:pt x="714375" y="195262"/>
                  </a:lnTo>
                  <a:lnTo>
                    <a:pt x="395287" y="609600"/>
                  </a:lnTo>
                  <a:lnTo>
                    <a:pt x="390525" y="583406"/>
                  </a:lnTo>
                  <a:lnTo>
                    <a:pt x="390525" y="554831"/>
                  </a:lnTo>
                  <a:lnTo>
                    <a:pt x="390525" y="538162"/>
                  </a:lnTo>
                  <a:lnTo>
                    <a:pt x="388143" y="516731"/>
                  </a:lnTo>
                  <a:lnTo>
                    <a:pt x="381000" y="478631"/>
                  </a:lnTo>
                  <a:lnTo>
                    <a:pt x="369093" y="426244"/>
                  </a:lnTo>
                  <a:lnTo>
                    <a:pt x="354806" y="392906"/>
                  </a:lnTo>
                  <a:lnTo>
                    <a:pt x="326231" y="335756"/>
                  </a:lnTo>
                  <a:lnTo>
                    <a:pt x="297656" y="300037"/>
                  </a:lnTo>
                  <a:lnTo>
                    <a:pt x="276225" y="273844"/>
                  </a:lnTo>
                  <a:lnTo>
                    <a:pt x="197643" y="202406"/>
                  </a:lnTo>
                  <a:lnTo>
                    <a:pt x="102393" y="121444"/>
                  </a:lnTo>
                  <a:lnTo>
                    <a:pt x="30956" y="69056"/>
                  </a:lnTo>
                  <a:lnTo>
                    <a:pt x="4762" y="4762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9525" y="11906"/>
                  </a:lnTo>
                  <a:lnTo>
                    <a:pt x="28575" y="0"/>
                  </a:lnTo>
                  <a:lnTo>
                    <a:pt x="50006" y="0"/>
                  </a:lnTo>
                  <a:lnTo>
                    <a:pt x="57150" y="4762"/>
                  </a:lnTo>
                  <a:lnTo>
                    <a:pt x="104775" y="30956"/>
                  </a:lnTo>
                  <a:lnTo>
                    <a:pt x="152400" y="59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7">
              <a:extLst>
                <a:ext uri="{FF2B5EF4-FFF2-40B4-BE49-F238E27FC236}">
                  <a16:creationId xmlns:a16="http://schemas.microsoft.com/office/drawing/2014/main" id="{981750DF-EEFB-4CD5-B553-31D6B4FB1022}"/>
                </a:ext>
              </a:extLst>
            </p:cNvPr>
            <p:cNvSpPr/>
            <p:nvPr/>
          </p:nvSpPr>
          <p:spPr>
            <a:xfrm>
              <a:off x="3255963" y="3824288"/>
              <a:ext cx="2087562" cy="2270125"/>
            </a:xfrm>
            <a:custGeom>
              <a:avLst/>
              <a:gdLst>
                <a:gd name="connsiteX0" fmla="*/ 1322454 w 2087929"/>
                <a:gd name="connsiteY0" fmla="*/ 1108002 h 2269618"/>
                <a:gd name="connsiteX1" fmla="*/ 1382024 w 2087929"/>
                <a:gd name="connsiteY1" fmla="*/ 1021626 h 2269618"/>
                <a:gd name="connsiteX2" fmla="*/ 1435637 w 2087929"/>
                <a:gd name="connsiteY2" fmla="*/ 941206 h 2269618"/>
                <a:gd name="connsiteX3" fmla="*/ 1486272 w 2087929"/>
                <a:gd name="connsiteY3" fmla="*/ 860786 h 2269618"/>
                <a:gd name="connsiteX4" fmla="*/ 1539885 w 2087929"/>
                <a:gd name="connsiteY4" fmla="*/ 762496 h 2269618"/>
                <a:gd name="connsiteX5" fmla="*/ 1626262 w 2087929"/>
                <a:gd name="connsiteY5" fmla="*/ 583786 h 2269618"/>
                <a:gd name="connsiteX6" fmla="*/ 1656047 w 2087929"/>
                <a:gd name="connsiteY6" fmla="*/ 506345 h 2269618"/>
                <a:gd name="connsiteX7" fmla="*/ 1682853 w 2087929"/>
                <a:gd name="connsiteY7" fmla="*/ 446775 h 2269618"/>
                <a:gd name="connsiteX8" fmla="*/ 1697746 w 2087929"/>
                <a:gd name="connsiteY8" fmla="*/ 419968 h 2269618"/>
                <a:gd name="connsiteX9" fmla="*/ 1706681 w 2087929"/>
                <a:gd name="connsiteY9" fmla="*/ 402097 h 2269618"/>
                <a:gd name="connsiteX10" fmla="*/ 1718595 w 2087929"/>
                <a:gd name="connsiteY10" fmla="*/ 363377 h 2269618"/>
                <a:gd name="connsiteX11" fmla="*/ 1724552 w 2087929"/>
                <a:gd name="connsiteY11" fmla="*/ 321678 h 2269618"/>
                <a:gd name="connsiteX12" fmla="*/ 1730509 w 2087929"/>
                <a:gd name="connsiteY12" fmla="*/ 282957 h 2269618"/>
                <a:gd name="connsiteX13" fmla="*/ 1730509 w 2087929"/>
                <a:gd name="connsiteY13" fmla="*/ 238280 h 2269618"/>
                <a:gd name="connsiteX14" fmla="*/ 1724552 w 2087929"/>
                <a:gd name="connsiteY14" fmla="*/ 199559 h 2269618"/>
                <a:gd name="connsiteX15" fmla="*/ 1709660 w 2087929"/>
                <a:gd name="connsiteY15" fmla="*/ 154882 h 2269618"/>
                <a:gd name="connsiteX16" fmla="*/ 1685832 w 2087929"/>
                <a:gd name="connsiteY16" fmla="*/ 113183 h 2269618"/>
                <a:gd name="connsiteX17" fmla="*/ 1664982 w 2087929"/>
                <a:gd name="connsiteY17" fmla="*/ 92333 h 2269618"/>
                <a:gd name="connsiteX18" fmla="*/ 1641154 w 2087929"/>
                <a:gd name="connsiteY18" fmla="*/ 80419 h 2269618"/>
                <a:gd name="connsiteX19" fmla="*/ 1620305 w 2087929"/>
                <a:gd name="connsiteY19" fmla="*/ 65527 h 2269618"/>
                <a:gd name="connsiteX20" fmla="*/ 1608391 w 2087929"/>
                <a:gd name="connsiteY20" fmla="*/ 47656 h 2269618"/>
                <a:gd name="connsiteX21" fmla="*/ 1605412 w 2087929"/>
                <a:gd name="connsiteY21" fmla="*/ 29785 h 2269618"/>
                <a:gd name="connsiteX22" fmla="*/ 1614348 w 2087929"/>
                <a:gd name="connsiteY22" fmla="*/ 5957 h 2269618"/>
                <a:gd name="connsiteX23" fmla="*/ 1751359 w 2087929"/>
                <a:gd name="connsiteY23" fmla="*/ 0 h 2269618"/>
                <a:gd name="connsiteX24" fmla="*/ 1796036 w 2087929"/>
                <a:gd name="connsiteY24" fmla="*/ 32763 h 2269618"/>
                <a:gd name="connsiteX25" fmla="*/ 1888370 w 2087929"/>
                <a:gd name="connsiteY25" fmla="*/ 95312 h 2269618"/>
                <a:gd name="connsiteX26" fmla="*/ 1953897 w 2087929"/>
                <a:gd name="connsiteY26" fmla="*/ 142968 h 2269618"/>
                <a:gd name="connsiteX27" fmla="*/ 2007510 w 2087929"/>
                <a:gd name="connsiteY27" fmla="*/ 190624 h 2269618"/>
                <a:gd name="connsiteX28" fmla="*/ 2040273 w 2087929"/>
                <a:gd name="connsiteY28" fmla="*/ 217430 h 2269618"/>
                <a:gd name="connsiteX29" fmla="*/ 2061123 w 2087929"/>
                <a:gd name="connsiteY29" fmla="*/ 235301 h 2269618"/>
                <a:gd name="connsiteX30" fmla="*/ 2076015 w 2087929"/>
                <a:gd name="connsiteY30" fmla="*/ 256151 h 2269618"/>
                <a:gd name="connsiteX31" fmla="*/ 2084951 w 2087929"/>
                <a:gd name="connsiteY31" fmla="*/ 279979 h 2269618"/>
                <a:gd name="connsiteX32" fmla="*/ 2087929 w 2087929"/>
                <a:gd name="connsiteY32" fmla="*/ 303807 h 2269618"/>
                <a:gd name="connsiteX33" fmla="*/ 2078994 w 2087929"/>
                <a:gd name="connsiteY33" fmla="*/ 321678 h 2269618"/>
                <a:gd name="connsiteX34" fmla="*/ 2055166 w 2087929"/>
                <a:gd name="connsiteY34" fmla="*/ 342527 h 2269618"/>
                <a:gd name="connsiteX35" fmla="*/ 2016445 w 2087929"/>
                <a:gd name="connsiteY35" fmla="*/ 387205 h 2269618"/>
                <a:gd name="connsiteX36" fmla="*/ 1962832 w 2087929"/>
                <a:gd name="connsiteY36" fmla="*/ 467624 h 2269618"/>
                <a:gd name="connsiteX37" fmla="*/ 1906241 w 2087929"/>
                <a:gd name="connsiteY37" fmla="*/ 568893 h 2269618"/>
                <a:gd name="connsiteX38" fmla="*/ 1846671 w 2087929"/>
                <a:gd name="connsiteY38" fmla="*/ 735689 h 2269618"/>
                <a:gd name="connsiteX39" fmla="*/ 1772208 w 2087929"/>
                <a:gd name="connsiteY39" fmla="*/ 848872 h 2269618"/>
                <a:gd name="connsiteX40" fmla="*/ 1697746 w 2087929"/>
                <a:gd name="connsiteY40" fmla="*/ 959077 h 2269618"/>
                <a:gd name="connsiteX41" fmla="*/ 1572649 w 2087929"/>
                <a:gd name="connsiteY41" fmla="*/ 1122895 h 2269618"/>
                <a:gd name="connsiteX42" fmla="*/ 1453508 w 2087929"/>
                <a:gd name="connsiteY42" fmla="*/ 1262884 h 2269618"/>
                <a:gd name="connsiteX43" fmla="*/ 1346282 w 2087929"/>
                <a:gd name="connsiteY43" fmla="*/ 1379046 h 2269618"/>
                <a:gd name="connsiteX44" fmla="*/ 1242035 w 2087929"/>
                <a:gd name="connsiteY44" fmla="*/ 1483293 h 2269618"/>
                <a:gd name="connsiteX45" fmla="*/ 1134809 w 2087929"/>
                <a:gd name="connsiteY45" fmla="*/ 1575627 h 2269618"/>
                <a:gd name="connsiteX46" fmla="*/ 1006733 w 2087929"/>
                <a:gd name="connsiteY46" fmla="*/ 1685831 h 2269618"/>
                <a:gd name="connsiteX47" fmla="*/ 896529 w 2087929"/>
                <a:gd name="connsiteY47" fmla="*/ 1769229 h 2269618"/>
                <a:gd name="connsiteX48" fmla="*/ 753561 w 2087929"/>
                <a:gd name="connsiteY48" fmla="*/ 1870499 h 2269618"/>
                <a:gd name="connsiteX49" fmla="*/ 631442 w 2087929"/>
                <a:gd name="connsiteY49" fmla="*/ 1950918 h 2269618"/>
                <a:gd name="connsiteX50" fmla="*/ 518259 w 2087929"/>
                <a:gd name="connsiteY50" fmla="*/ 2019424 h 2269618"/>
                <a:gd name="connsiteX51" fmla="*/ 416990 w 2087929"/>
                <a:gd name="connsiteY51" fmla="*/ 2078994 h 2269618"/>
                <a:gd name="connsiteX52" fmla="*/ 253172 w 2087929"/>
                <a:gd name="connsiteY52" fmla="*/ 2162392 h 2269618"/>
                <a:gd name="connsiteX53" fmla="*/ 110204 w 2087929"/>
                <a:gd name="connsiteY53" fmla="*/ 2233876 h 2269618"/>
                <a:gd name="connsiteX54" fmla="*/ 41699 w 2087929"/>
                <a:gd name="connsiteY54" fmla="*/ 2263661 h 2269618"/>
                <a:gd name="connsiteX55" fmla="*/ 11914 w 2087929"/>
                <a:gd name="connsiteY55" fmla="*/ 2269618 h 2269618"/>
                <a:gd name="connsiteX56" fmla="*/ 0 w 2087929"/>
                <a:gd name="connsiteY56" fmla="*/ 2269618 h 2269618"/>
                <a:gd name="connsiteX57" fmla="*/ 0 w 2087929"/>
                <a:gd name="connsiteY57" fmla="*/ 2257704 h 2269618"/>
                <a:gd name="connsiteX58" fmla="*/ 8935 w 2087929"/>
                <a:gd name="connsiteY58" fmla="*/ 2233876 h 2269618"/>
                <a:gd name="connsiteX59" fmla="*/ 35742 w 2087929"/>
                <a:gd name="connsiteY59" fmla="*/ 2210048 h 2269618"/>
                <a:gd name="connsiteX60" fmla="*/ 154882 w 2087929"/>
                <a:gd name="connsiteY60" fmla="*/ 2135585 h 2269618"/>
                <a:gd name="connsiteX61" fmla="*/ 268065 w 2087929"/>
                <a:gd name="connsiteY61" fmla="*/ 2058144 h 2269618"/>
                <a:gd name="connsiteX62" fmla="*/ 419968 w 2087929"/>
                <a:gd name="connsiteY62" fmla="*/ 1950918 h 2269618"/>
                <a:gd name="connsiteX63" fmla="*/ 598679 w 2087929"/>
                <a:gd name="connsiteY63" fmla="*/ 1813907 h 2269618"/>
                <a:gd name="connsiteX64" fmla="*/ 762496 w 2087929"/>
                <a:gd name="connsiteY64" fmla="*/ 1682853 h 2269618"/>
                <a:gd name="connsiteX65" fmla="*/ 896529 w 2087929"/>
                <a:gd name="connsiteY65" fmla="*/ 1566691 h 2269618"/>
                <a:gd name="connsiteX66" fmla="*/ 1015669 w 2087929"/>
                <a:gd name="connsiteY66" fmla="*/ 1450530 h 2269618"/>
                <a:gd name="connsiteX67" fmla="*/ 1125873 w 2087929"/>
                <a:gd name="connsiteY67" fmla="*/ 1340325 h 2269618"/>
                <a:gd name="connsiteX68" fmla="*/ 1274798 w 2087929"/>
                <a:gd name="connsiteY68" fmla="*/ 1170551 h 2269618"/>
                <a:gd name="connsiteX69" fmla="*/ 1322454 w 2087929"/>
                <a:gd name="connsiteY69" fmla="*/ 1108002 h 22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087929" h="2269618">
                  <a:moveTo>
                    <a:pt x="1322454" y="1108002"/>
                  </a:moveTo>
                  <a:lnTo>
                    <a:pt x="1382024" y="1021626"/>
                  </a:lnTo>
                  <a:lnTo>
                    <a:pt x="1435637" y="941206"/>
                  </a:lnTo>
                  <a:lnTo>
                    <a:pt x="1486272" y="860786"/>
                  </a:lnTo>
                  <a:lnTo>
                    <a:pt x="1539885" y="762496"/>
                  </a:lnTo>
                  <a:lnTo>
                    <a:pt x="1626262" y="583786"/>
                  </a:lnTo>
                  <a:lnTo>
                    <a:pt x="1656047" y="506345"/>
                  </a:lnTo>
                  <a:lnTo>
                    <a:pt x="1682853" y="446775"/>
                  </a:lnTo>
                  <a:lnTo>
                    <a:pt x="1697746" y="419968"/>
                  </a:lnTo>
                  <a:lnTo>
                    <a:pt x="1706681" y="402097"/>
                  </a:lnTo>
                  <a:lnTo>
                    <a:pt x="1718595" y="363377"/>
                  </a:lnTo>
                  <a:lnTo>
                    <a:pt x="1724552" y="321678"/>
                  </a:lnTo>
                  <a:lnTo>
                    <a:pt x="1730509" y="282957"/>
                  </a:lnTo>
                  <a:lnTo>
                    <a:pt x="1730509" y="238280"/>
                  </a:lnTo>
                  <a:lnTo>
                    <a:pt x="1724552" y="199559"/>
                  </a:lnTo>
                  <a:lnTo>
                    <a:pt x="1709660" y="154882"/>
                  </a:lnTo>
                  <a:lnTo>
                    <a:pt x="1685832" y="113183"/>
                  </a:lnTo>
                  <a:lnTo>
                    <a:pt x="1664982" y="92333"/>
                  </a:lnTo>
                  <a:lnTo>
                    <a:pt x="1641154" y="80419"/>
                  </a:lnTo>
                  <a:lnTo>
                    <a:pt x="1620305" y="65527"/>
                  </a:lnTo>
                  <a:lnTo>
                    <a:pt x="1608391" y="47656"/>
                  </a:lnTo>
                  <a:lnTo>
                    <a:pt x="1605412" y="29785"/>
                  </a:lnTo>
                  <a:lnTo>
                    <a:pt x="1614348" y="5957"/>
                  </a:lnTo>
                  <a:lnTo>
                    <a:pt x="1751359" y="0"/>
                  </a:lnTo>
                  <a:lnTo>
                    <a:pt x="1796036" y="32763"/>
                  </a:lnTo>
                  <a:lnTo>
                    <a:pt x="1888370" y="95312"/>
                  </a:lnTo>
                  <a:lnTo>
                    <a:pt x="1953897" y="142968"/>
                  </a:lnTo>
                  <a:lnTo>
                    <a:pt x="2007510" y="190624"/>
                  </a:lnTo>
                  <a:lnTo>
                    <a:pt x="2040273" y="217430"/>
                  </a:lnTo>
                  <a:lnTo>
                    <a:pt x="2061123" y="235301"/>
                  </a:lnTo>
                  <a:lnTo>
                    <a:pt x="2076015" y="256151"/>
                  </a:lnTo>
                  <a:lnTo>
                    <a:pt x="2084951" y="279979"/>
                  </a:lnTo>
                  <a:lnTo>
                    <a:pt x="2087929" y="303807"/>
                  </a:lnTo>
                  <a:lnTo>
                    <a:pt x="2078994" y="321678"/>
                  </a:lnTo>
                  <a:lnTo>
                    <a:pt x="2055166" y="342527"/>
                  </a:lnTo>
                  <a:lnTo>
                    <a:pt x="2016445" y="387205"/>
                  </a:lnTo>
                  <a:lnTo>
                    <a:pt x="1962832" y="467624"/>
                  </a:lnTo>
                  <a:lnTo>
                    <a:pt x="1906241" y="568893"/>
                  </a:lnTo>
                  <a:lnTo>
                    <a:pt x="1846671" y="735689"/>
                  </a:lnTo>
                  <a:lnTo>
                    <a:pt x="1772208" y="848872"/>
                  </a:lnTo>
                  <a:lnTo>
                    <a:pt x="1697746" y="959077"/>
                  </a:lnTo>
                  <a:lnTo>
                    <a:pt x="1572649" y="1122895"/>
                  </a:lnTo>
                  <a:lnTo>
                    <a:pt x="1453508" y="1262884"/>
                  </a:lnTo>
                  <a:lnTo>
                    <a:pt x="1346282" y="1379046"/>
                  </a:lnTo>
                  <a:lnTo>
                    <a:pt x="1242035" y="1483293"/>
                  </a:lnTo>
                  <a:lnTo>
                    <a:pt x="1134809" y="1575627"/>
                  </a:lnTo>
                  <a:lnTo>
                    <a:pt x="1006733" y="1685831"/>
                  </a:lnTo>
                  <a:lnTo>
                    <a:pt x="896529" y="1769229"/>
                  </a:lnTo>
                  <a:lnTo>
                    <a:pt x="753561" y="1870499"/>
                  </a:lnTo>
                  <a:lnTo>
                    <a:pt x="631442" y="1950918"/>
                  </a:lnTo>
                  <a:lnTo>
                    <a:pt x="518259" y="2019424"/>
                  </a:lnTo>
                  <a:lnTo>
                    <a:pt x="416990" y="2078994"/>
                  </a:lnTo>
                  <a:lnTo>
                    <a:pt x="253172" y="2162392"/>
                  </a:lnTo>
                  <a:lnTo>
                    <a:pt x="110204" y="2233876"/>
                  </a:lnTo>
                  <a:lnTo>
                    <a:pt x="41699" y="2263661"/>
                  </a:lnTo>
                  <a:lnTo>
                    <a:pt x="11914" y="2269618"/>
                  </a:lnTo>
                  <a:lnTo>
                    <a:pt x="0" y="2269618"/>
                  </a:lnTo>
                  <a:lnTo>
                    <a:pt x="0" y="2257704"/>
                  </a:lnTo>
                  <a:lnTo>
                    <a:pt x="8935" y="2233876"/>
                  </a:lnTo>
                  <a:lnTo>
                    <a:pt x="35742" y="2210048"/>
                  </a:lnTo>
                  <a:lnTo>
                    <a:pt x="154882" y="2135585"/>
                  </a:lnTo>
                  <a:lnTo>
                    <a:pt x="268065" y="2058144"/>
                  </a:lnTo>
                  <a:lnTo>
                    <a:pt x="419968" y="1950918"/>
                  </a:lnTo>
                  <a:lnTo>
                    <a:pt x="598679" y="1813907"/>
                  </a:lnTo>
                  <a:lnTo>
                    <a:pt x="762496" y="1682853"/>
                  </a:lnTo>
                  <a:lnTo>
                    <a:pt x="896529" y="1566691"/>
                  </a:lnTo>
                  <a:lnTo>
                    <a:pt x="1015669" y="1450530"/>
                  </a:lnTo>
                  <a:lnTo>
                    <a:pt x="1125873" y="1340325"/>
                  </a:lnTo>
                  <a:lnTo>
                    <a:pt x="1274798" y="1170551"/>
                  </a:lnTo>
                  <a:lnTo>
                    <a:pt x="1322454" y="11080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C9F23897-9C28-45CF-A3BF-1A727ECB8793}"/>
              </a:ext>
            </a:extLst>
          </p:cNvPr>
          <p:cNvGrpSpPr/>
          <p:nvPr/>
        </p:nvGrpSpPr>
        <p:grpSpPr>
          <a:xfrm>
            <a:off x="2733675" y="1458913"/>
            <a:ext cx="4502150" cy="4679950"/>
            <a:chOff x="2733675" y="1458913"/>
            <a:chExt cx="4502150" cy="4679950"/>
          </a:xfrm>
        </p:grpSpPr>
        <p:sp>
          <p:nvSpPr>
            <p:cNvPr id="26" name="フリーフォーム 77">
              <a:extLst>
                <a:ext uri="{FF2B5EF4-FFF2-40B4-BE49-F238E27FC236}">
                  <a16:creationId xmlns:a16="http://schemas.microsoft.com/office/drawing/2014/main" id="{48F7E9EE-5C93-474B-8536-DC80A2EA6D09}"/>
                </a:ext>
              </a:extLst>
            </p:cNvPr>
            <p:cNvSpPr/>
            <p:nvPr/>
          </p:nvSpPr>
          <p:spPr>
            <a:xfrm>
              <a:off x="3228975" y="1458913"/>
              <a:ext cx="904875" cy="1768475"/>
            </a:xfrm>
            <a:custGeom>
              <a:avLst/>
              <a:gdLst>
                <a:gd name="connsiteX0" fmla="*/ 733425 w 904875"/>
                <a:gd name="connsiteY0" fmla="*/ 633413 h 1766888"/>
                <a:gd name="connsiteX1" fmla="*/ 778669 w 904875"/>
                <a:gd name="connsiteY1" fmla="*/ 516732 h 1766888"/>
                <a:gd name="connsiteX2" fmla="*/ 816769 w 904875"/>
                <a:gd name="connsiteY2" fmla="*/ 421482 h 1766888"/>
                <a:gd name="connsiteX3" fmla="*/ 826294 w 904875"/>
                <a:gd name="connsiteY3" fmla="*/ 404813 h 1766888"/>
                <a:gd name="connsiteX4" fmla="*/ 852488 w 904875"/>
                <a:gd name="connsiteY4" fmla="*/ 383382 h 1766888"/>
                <a:gd name="connsiteX5" fmla="*/ 881063 w 904875"/>
                <a:gd name="connsiteY5" fmla="*/ 350044 h 1766888"/>
                <a:gd name="connsiteX6" fmla="*/ 897731 w 904875"/>
                <a:gd name="connsiteY6" fmla="*/ 323850 h 1766888"/>
                <a:gd name="connsiteX7" fmla="*/ 904875 w 904875"/>
                <a:gd name="connsiteY7" fmla="*/ 292894 h 1766888"/>
                <a:gd name="connsiteX8" fmla="*/ 904875 w 904875"/>
                <a:gd name="connsiteY8" fmla="*/ 276225 h 1766888"/>
                <a:gd name="connsiteX9" fmla="*/ 888206 w 904875"/>
                <a:gd name="connsiteY9" fmla="*/ 242888 h 1766888"/>
                <a:gd name="connsiteX10" fmla="*/ 862013 w 904875"/>
                <a:gd name="connsiteY10" fmla="*/ 202407 h 1766888"/>
                <a:gd name="connsiteX11" fmla="*/ 826294 w 904875"/>
                <a:gd name="connsiteY11" fmla="*/ 159544 h 1766888"/>
                <a:gd name="connsiteX12" fmla="*/ 785813 w 904875"/>
                <a:gd name="connsiteY12" fmla="*/ 126207 h 1766888"/>
                <a:gd name="connsiteX13" fmla="*/ 733425 w 904875"/>
                <a:gd name="connsiteY13" fmla="*/ 88107 h 1766888"/>
                <a:gd name="connsiteX14" fmla="*/ 683419 w 904875"/>
                <a:gd name="connsiteY14" fmla="*/ 59532 h 1766888"/>
                <a:gd name="connsiteX15" fmla="*/ 626269 w 904875"/>
                <a:gd name="connsiteY15" fmla="*/ 26194 h 1766888"/>
                <a:gd name="connsiteX16" fmla="*/ 590550 w 904875"/>
                <a:gd name="connsiteY16" fmla="*/ 9525 h 1766888"/>
                <a:gd name="connsiteX17" fmla="*/ 550069 w 904875"/>
                <a:gd name="connsiteY17" fmla="*/ 0 h 1766888"/>
                <a:gd name="connsiteX18" fmla="*/ 511969 w 904875"/>
                <a:gd name="connsiteY18" fmla="*/ 0 h 1766888"/>
                <a:gd name="connsiteX19" fmla="*/ 483394 w 904875"/>
                <a:gd name="connsiteY19" fmla="*/ 4763 h 1766888"/>
                <a:gd name="connsiteX20" fmla="*/ 466725 w 904875"/>
                <a:gd name="connsiteY20" fmla="*/ 11907 h 1766888"/>
                <a:gd name="connsiteX21" fmla="*/ 464344 w 904875"/>
                <a:gd name="connsiteY21" fmla="*/ 21432 h 1766888"/>
                <a:gd name="connsiteX22" fmla="*/ 471488 w 904875"/>
                <a:gd name="connsiteY22" fmla="*/ 35719 h 1766888"/>
                <a:gd name="connsiteX23" fmla="*/ 488156 w 904875"/>
                <a:gd name="connsiteY23" fmla="*/ 57150 h 1766888"/>
                <a:gd name="connsiteX24" fmla="*/ 523875 w 904875"/>
                <a:gd name="connsiteY24" fmla="*/ 85725 h 1766888"/>
                <a:gd name="connsiteX25" fmla="*/ 542925 w 904875"/>
                <a:gd name="connsiteY25" fmla="*/ 102394 h 1766888"/>
                <a:gd name="connsiteX26" fmla="*/ 554831 w 904875"/>
                <a:gd name="connsiteY26" fmla="*/ 119063 h 1766888"/>
                <a:gd name="connsiteX27" fmla="*/ 566738 w 904875"/>
                <a:gd name="connsiteY27" fmla="*/ 142875 h 1766888"/>
                <a:gd name="connsiteX28" fmla="*/ 576263 w 904875"/>
                <a:gd name="connsiteY28" fmla="*/ 166688 h 1766888"/>
                <a:gd name="connsiteX29" fmla="*/ 581025 w 904875"/>
                <a:gd name="connsiteY29" fmla="*/ 195263 h 1766888"/>
                <a:gd name="connsiteX30" fmla="*/ 578644 w 904875"/>
                <a:gd name="connsiteY30" fmla="*/ 238125 h 1766888"/>
                <a:gd name="connsiteX31" fmla="*/ 573881 w 904875"/>
                <a:gd name="connsiteY31" fmla="*/ 283369 h 1766888"/>
                <a:gd name="connsiteX32" fmla="*/ 552450 w 904875"/>
                <a:gd name="connsiteY32" fmla="*/ 381000 h 1766888"/>
                <a:gd name="connsiteX33" fmla="*/ 514350 w 904875"/>
                <a:gd name="connsiteY33" fmla="*/ 526257 h 1766888"/>
                <a:gd name="connsiteX34" fmla="*/ 450056 w 904875"/>
                <a:gd name="connsiteY34" fmla="*/ 719138 h 1766888"/>
                <a:gd name="connsiteX35" fmla="*/ 402431 w 904875"/>
                <a:gd name="connsiteY35" fmla="*/ 869157 h 1766888"/>
                <a:gd name="connsiteX36" fmla="*/ 354806 w 904875"/>
                <a:gd name="connsiteY36" fmla="*/ 1023938 h 1766888"/>
                <a:gd name="connsiteX37" fmla="*/ 323850 w 904875"/>
                <a:gd name="connsiteY37" fmla="*/ 1128713 h 1766888"/>
                <a:gd name="connsiteX38" fmla="*/ 200025 w 904875"/>
                <a:gd name="connsiteY38" fmla="*/ 1385888 h 1766888"/>
                <a:gd name="connsiteX39" fmla="*/ 147638 w 904875"/>
                <a:gd name="connsiteY39" fmla="*/ 1476375 h 1766888"/>
                <a:gd name="connsiteX40" fmla="*/ 109538 w 904875"/>
                <a:gd name="connsiteY40" fmla="*/ 1531144 h 1766888"/>
                <a:gd name="connsiteX41" fmla="*/ 69056 w 904875"/>
                <a:gd name="connsiteY41" fmla="*/ 1581150 h 1766888"/>
                <a:gd name="connsiteX42" fmla="*/ 45244 w 904875"/>
                <a:gd name="connsiteY42" fmla="*/ 1607344 h 1766888"/>
                <a:gd name="connsiteX43" fmla="*/ 19050 w 904875"/>
                <a:gd name="connsiteY43" fmla="*/ 1631157 h 1766888"/>
                <a:gd name="connsiteX44" fmla="*/ 7144 w 904875"/>
                <a:gd name="connsiteY44" fmla="*/ 1664494 h 1766888"/>
                <a:gd name="connsiteX45" fmla="*/ 0 w 904875"/>
                <a:gd name="connsiteY45" fmla="*/ 1704975 h 1766888"/>
                <a:gd name="connsiteX46" fmla="*/ 2381 w 904875"/>
                <a:gd name="connsiteY46" fmla="*/ 1738313 h 1766888"/>
                <a:gd name="connsiteX47" fmla="*/ 9525 w 904875"/>
                <a:gd name="connsiteY47" fmla="*/ 1754982 h 1766888"/>
                <a:gd name="connsiteX48" fmla="*/ 19050 w 904875"/>
                <a:gd name="connsiteY48" fmla="*/ 1762125 h 1766888"/>
                <a:gd name="connsiteX49" fmla="*/ 35719 w 904875"/>
                <a:gd name="connsiteY49" fmla="*/ 1766888 h 1766888"/>
                <a:gd name="connsiteX50" fmla="*/ 73819 w 904875"/>
                <a:gd name="connsiteY50" fmla="*/ 1764507 h 1766888"/>
                <a:gd name="connsiteX51" fmla="*/ 116681 w 904875"/>
                <a:gd name="connsiteY51" fmla="*/ 1750219 h 1766888"/>
                <a:gd name="connsiteX52" fmla="*/ 211931 w 904875"/>
                <a:gd name="connsiteY52" fmla="*/ 1671638 h 1766888"/>
                <a:gd name="connsiteX53" fmla="*/ 283369 w 904875"/>
                <a:gd name="connsiteY53" fmla="*/ 1583532 h 1766888"/>
                <a:gd name="connsiteX54" fmla="*/ 347663 w 904875"/>
                <a:gd name="connsiteY54" fmla="*/ 1493044 h 1766888"/>
                <a:gd name="connsiteX55" fmla="*/ 404813 w 904875"/>
                <a:gd name="connsiteY55" fmla="*/ 1397794 h 1766888"/>
                <a:gd name="connsiteX56" fmla="*/ 445294 w 904875"/>
                <a:gd name="connsiteY56" fmla="*/ 1323975 h 1766888"/>
                <a:gd name="connsiteX57" fmla="*/ 483394 w 904875"/>
                <a:gd name="connsiteY57" fmla="*/ 1245394 h 1766888"/>
                <a:gd name="connsiteX58" fmla="*/ 604838 w 904875"/>
                <a:gd name="connsiteY58" fmla="*/ 966788 h 1766888"/>
                <a:gd name="connsiteX59" fmla="*/ 697706 w 904875"/>
                <a:gd name="connsiteY59" fmla="*/ 726282 h 1766888"/>
                <a:gd name="connsiteX60" fmla="*/ 733425 w 904875"/>
                <a:gd name="connsiteY60" fmla="*/ 633413 h 176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904875" h="1766888">
                  <a:moveTo>
                    <a:pt x="733425" y="633413"/>
                  </a:moveTo>
                  <a:lnTo>
                    <a:pt x="778669" y="516732"/>
                  </a:lnTo>
                  <a:lnTo>
                    <a:pt x="816769" y="421482"/>
                  </a:lnTo>
                  <a:lnTo>
                    <a:pt x="826294" y="404813"/>
                  </a:lnTo>
                  <a:lnTo>
                    <a:pt x="852488" y="383382"/>
                  </a:lnTo>
                  <a:lnTo>
                    <a:pt x="881063" y="350044"/>
                  </a:lnTo>
                  <a:lnTo>
                    <a:pt x="897731" y="323850"/>
                  </a:lnTo>
                  <a:lnTo>
                    <a:pt x="904875" y="292894"/>
                  </a:lnTo>
                  <a:lnTo>
                    <a:pt x="904875" y="276225"/>
                  </a:lnTo>
                  <a:lnTo>
                    <a:pt x="888206" y="242888"/>
                  </a:lnTo>
                  <a:lnTo>
                    <a:pt x="862013" y="202407"/>
                  </a:lnTo>
                  <a:lnTo>
                    <a:pt x="826294" y="159544"/>
                  </a:lnTo>
                  <a:lnTo>
                    <a:pt x="785813" y="126207"/>
                  </a:lnTo>
                  <a:lnTo>
                    <a:pt x="733425" y="88107"/>
                  </a:lnTo>
                  <a:lnTo>
                    <a:pt x="683419" y="59532"/>
                  </a:lnTo>
                  <a:lnTo>
                    <a:pt x="626269" y="26194"/>
                  </a:lnTo>
                  <a:lnTo>
                    <a:pt x="590550" y="9525"/>
                  </a:lnTo>
                  <a:lnTo>
                    <a:pt x="550069" y="0"/>
                  </a:lnTo>
                  <a:lnTo>
                    <a:pt x="511969" y="0"/>
                  </a:lnTo>
                  <a:lnTo>
                    <a:pt x="483394" y="4763"/>
                  </a:lnTo>
                  <a:lnTo>
                    <a:pt x="466725" y="11907"/>
                  </a:lnTo>
                  <a:lnTo>
                    <a:pt x="464344" y="21432"/>
                  </a:lnTo>
                  <a:lnTo>
                    <a:pt x="471488" y="35719"/>
                  </a:lnTo>
                  <a:lnTo>
                    <a:pt x="488156" y="57150"/>
                  </a:lnTo>
                  <a:lnTo>
                    <a:pt x="523875" y="85725"/>
                  </a:lnTo>
                  <a:lnTo>
                    <a:pt x="542925" y="102394"/>
                  </a:lnTo>
                  <a:lnTo>
                    <a:pt x="554831" y="119063"/>
                  </a:lnTo>
                  <a:lnTo>
                    <a:pt x="566738" y="142875"/>
                  </a:lnTo>
                  <a:lnTo>
                    <a:pt x="576263" y="166688"/>
                  </a:lnTo>
                  <a:lnTo>
                    <a:pt x="581025" y="195263"/>
                  </a:lnTo>
                  <a:lnTo>
                    <a:pt x="578644" y="238125"/>
                  </a:lnTo>
                  <a:lnTo>
                    <a:pt x="573881" y="283369"/>
                  </a:lnTo>
                  <a:lnTo>
                    <a:pt x="552450" y="381000"/>
                  </a:lnTo>
                  <a:lnTo>
                    <a:pt x="514350" y="526257"/>
                  </a:lnTo>
                  <a:lnTo>
                    <a:pt x="450056" y="719138"/>
                  </a:lnTo>
                  <a:lnTo>
                    <a:pt x="402431" y="869157"/>
                  </a:lnTo>
                  <a:lnTo>
                    <a:pt x="354806" y="1023938"/>
                  </a:lnTo>
                  <a:lnTo>
                    <a:pt x="323850" y="1128713"/>
                  </a:lnTo>
                  <a:lnTo>
                    <a:pt x="200025" y="1385888"/>
                  </a:lnTo>
                  <a:lnTo>
                    <a:pt x="147638" y="1476375"/>
                  </a:lnTo>
                  <a:lnTo>
                    <a:pt x="109538" y="1531144"/>
                  </a:lnTo>
                  <a:lnTo>
                    <a:pt x="69056" y="1581150"/>
                  </a:lnTo>
                  <a:lnTo>
                    <a:pt x="45244" y="1607344"/>
                  </a:lnTo>
                  <a:lnTo>
                    <a:pt x="19050" y="1631157"/>
                  </a:lnTo>
                  <a:lnTo>
                    <a:pt x="7144" y="1664494"/>
                  </a:lnTo>
                  <a:lnTo>
                    <a:pt x="0" y="1704975"/>
                  </a:lnTo>
                  <a:lnTo>
                    <a:pt x="2381" y="1738313"/>
                  </a:lnTo>
                  <a:lnTo>
                    <a:pt x="9525" y="1754982"/>
                  </a:lnTo>
                  <a:lnTo>
                    <a:pt x="19050" y="1762125"/>
                  </a:lnTo>
                  <a:lnTo>
                    <a:pt x="35719" y="1766888"/>
                  </a:lnTo>
                  <a:lnTo>
                    <a:pt x="73819" y="1764507"/>
                  </a:lnTo>
                  <a:lnTo>
                    <a:pt x="116681" y="1750219"/>
                  </a:lnTo>
                  <a:lnTo>
                    <a:pt x="211931" y="1671638"/>
                  </a:lnTo>
                  <a:lnTo>
                    <a:pt x="283369" y="1583532"/>
                  </a:lnTo>
                  <a:lnTo>
                    <a:pt x="347663" y="1493044"/>
                  </a:lnTo>
                  <a:lnTo>
                    <a:pt x="404813" y="1397794"/>
                  </a:lnTo>
                  <a:lnTo>
                    <a:pt x="445294" y="1323975"/>
                  </a:lnTo>
                  <a:lnTo>
                    <a:pt x="483394" y="1245394"/>
                  </a:lnTo>
                  <a:lnTo>
                    <a:pt x="604838" y="966788"/>
                  </a:lnTo>
                  <a:lnTo>
                    <a:pt x="697706" y="726282"/>
                  </a:lnTo>
                  <a:lnTo>
                    <a:pt x="733425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1">
              <a:extLst>
                <a:ext uri="{FF2B5EF4-FFF2-40B4-BE49-F238E27FC236}">
                  <a16:creationId xmlns:a16="http://schemas.microsoft.com/office/drawing/2014/main" id="{4D0F8215-1A4E-42FC-8066-F76045D59FEE}"/>
                </a:ext>
              </a:extLst>
            </p:cNvPr>
            <p:cNvSpPr/>
            <p:nvPr/>
          </p:nvSpPr>
          <p:spPr>
            <a:xfrm>
              <a:off x="5005388" y="1781175"/>
              <a:ext cx="1793875" cy="420688"/>
            </a:xfrm>
            <a:custGeom>
              <a:avLst/>
              <a:gdLst>
                <a:gd name="connsiteX0" fmla="*/ 879327 w 1793727"/>
                <a:gd name="connsiteY0" fmla="*/ 288099 h 420875"/>
                <a:gd name="connsiteX1" fmla="*/ 1009597 w 1793727"/>
                <a:gd name="connsiteY1" fmla="*/ 265552 h 420875"/>
                <a:gd name="connsiteX2" fmla="*/ 1147384 w 1793727"/>
                <a:gd name="connsiteY2" fmla="*/ 245510 h 420875"/>
                <a:gd name="connsiteX3" fmla="*/ 1275149 w 1793727"/>
                <a:gd name="connsiteY3" fmla="*/ 230479 h 420875"/>
                <a:gd name="connsiteX4" fmla="*/ 1332769 w 1793727"/>
                <a:gd name="connsiteY4" fmla="*/ 225469 h 420875"/>
                <a:gd name="connsiteX5" fmla="*/ 1357821 w 1793727"/>
                <a:gd name="connsiteY5" fmla="*/ 225469 h 420875"/>
                <a:gd name="connsiteX6" fmla="*/ 1385378 w 1793727"/>
                <a:gd name="connsiteY6" fmla="*/ 230479 h 420875"/>
                <a:gd name="connsiteX7" fmla="*/ 1402915 w 1793727"/>
                <a:gd name="connsiteY7" fmla="*/ 237995 h 420875"/>
                <a:gd name="connsiteX8" fmla="*/ 1698529 w 1793727"/>
                <a:gd name="connsiteY8" fmla="*/ 380791 h 420875"/>
                <a:gd name="connsiteX9" fmla="*/ 1743623 w 1793727"/>
                <a:gd name="connsiteY9" fmla="*/ 363255 h 420875"/>
                <a:gd name="connsiteX10" fmla="*/ 1768675 w 1793727"/>
                <a:gd name="connsiteY10" fmla="*/ 348224 h 420875"/>
                <a:gd name="connsiteX11" fmla="*/ 1786211 w 1793727"/>
                <a:gd name="connsiteY11" fmla="*/ 328182 h 420875"/>
                <a:gd name="connsiteX12" fmla="*/ 1791221 w 1793727"/>
                <a:gd name="connsiteY12" fmla="*/ 318161 h 420875"/>
                <a:gd name="connsiteX13" fmla="*/ 1793727 w 1793727"/>
                <a:gd name="connsiteY13" fmla="*/ 295614 h 420875"/>
                <a:gd name="connsiteX14" fmla="*/ 1786211 w 1793727"/>
                <a:gd name="connsiteY14" fmla="*/ 273067 h 420875"/>
                <a:gd name="connsiteX15" fmla="*/ 1766169 w 1793727"/>
                <a:gd name="connsiteY15" fmla="*/ 240500 h 420875"/>
                <a:gd name="connsiteX16" fmla="*/ 1738612 w 1793727"/>
                <a:gd name="connsiteY16" fmla="*/ 212943 h 420875"/>
                <a:gd name="connsiteX17" fmla="*/ 1673477 w 1793727"/>
                <a:gd name="connsiteY17" fmla="*/ 137786 h 420875"/>
                <a:gd name="connsiteX18" fmla="*/ 1610847 w 1793727"/>
                <a:gd name="connsiteY18" fmla="*/ 77661 h 420875"/>
                <a:gd name="connsiteX19" fmla="*/ 1540701 w 1793727"/>
                <a:gd name="connsiteY19" fmla="*/ 22547 h 420875"/>
                <a:gd name="connsiteX20" fmla="*/ 1505628 w 1793727"/>
                <a:gd name="connsiteY20" fmla="*/ 0 h 420875"/>
                <a:gd name="connsiteX21" fmla="*/ 1483081 w 1793727"/>
                <a:gd name="connsiteY21" fmla="*/ 10021 h 420875"/>
                <a:gd name="connsiteX22" fmla="*/ 1420451 w 1793727"/>
                <a:gd name="connsiteY22" fmla="*/ 35073 h 420875"/>
                <a:gd name="connsiteX23" fmla="*/ 1337779 w 1793727"/>
                <a:gd name="connsiteY23" fmla="*/ 60125 h 420875"/>
                <a:gd name="connsiteX24" fmla="*/ 1247592 w 1793727"/>
                <a:gd name="connsiteY24" fmla="*/ 70146 h 420875"/>
                <a:gd name="connsiteX25" fmla="*/ 1099785 w 1793727"/>
                <a:gd name="connsiteY25" fmla="*/ 87682 h 420875"/>
                <a:gd name="connsiteX26" fmla="*/ 921915 w 1793727"/>
                <a:gd name="connsiteY26" fmla="*/ 112734 h 420875"/>
                <a:gd name="connsiteX27" fmla="*/ 751561 w 1793727"/>
                <a:gd name="connsiteY27" fmla="*/ 140292 h 420875"/>
                <a:gd name="connsiteX28" fmla="*/ 633817 w 1793727"/>
                <a:gd name="connsiteY28" fmla="*/ 162838 h 420875"/>
                <a:gd name="connsiteX29" fmla="*/ 511061 w 1793727"/>
                <a:gd name="connsiteY29" fmla="*/ 185385 h 420875"/>
                <a:gd name="connsiteX30" fmla="*/ 433400 w 1793727"/>
                <a:gd name="connsiteY30" fmla="*/ 197911 h 420875"/>
                <a:gd name="connsiteX31" fmla="*/ 360749 w 1793727"/>
                <a:gd name="connsiteY31" fmla="*/ 205427 h 420875"/>
                <a:gd name="connsiteX32" fmla="*/ 295614 w 1793727"/>
                <a:gd name="connsiteY32" fmla="*/ 205427 h 420875"/>
                <a:gd name="connsiteX33" fmla="*/ 255531 w 1793727"/>
                <a:gd name="connsiteY33" fmla="*/ 202922 h 420875"/>
                <a:gd name="connsiteX34" fmla="*/ 207932 w 1793727"/>
                <a:gd name="connsiteY34" fmla="*/ 192901 h 420875"/>
                <a:gd name="connsiteX35" fmla="*/ 167848 w 1793727"/>
                <a:gd name="connsiteY35" fmla="*/ 175364 h 420875"/>
                <a:gd name="connsiteX36" fmla="*/ 127765 w 1793727"/>
                <a:gd name="connsiteY36" fmla="*/ 152818 h 420875"/>
                <a:gd name="connsiteX37" fmla="*/ 87682 w 1793727"/>
                <a:gd name="connsiteY37" fmla="*/ 120250 h 420875"/>
                <a:gd name="connsiteX38" fmla="*/ 55114 w 1793727"/>
                <a:gd name="connsiteY38" fmla="*/ 90187 h 420875"/>
                <a:gd name="connsiteX39" fmla="*/ 27557 w 1793727"/>
                <a:gd name="connsiteY39" fmla="*/ 77661 h 420875"/>
                <a:gd name="connsiteX40" fmla="*/ 10020 w 1793727"/>
                <a:gd name="connsiteY40" fmla="*/ 77661 h 420875"/>
                <a:gd name="connsiteX41" fmla="*/ 0 w 1793727"/>
                <a:gd name="connsiteY41" fmla="*/ 85177 h 420875"/>
                <a:gd name="connsiteX42" fmla="*/ 0 w 1793727"/>
                <a:gd name="connsiteY42" fmla="*/ 110229 h 420875"/>
                <a:gd name="connsiteX43" fmla="*/ 17536 w 1793727"/>
                <a:gd name="connsiteY43" fmla="*/ 152818 h 420875"/>
                <a:gd name="connsiteX44" fmla="*/ 57619 w 1793727"/>
                <a:gd name="connsiteY44" fmla="*/ 217953 h 420875"/>
                <a:gd name="connsiteX45" fmla="*/ 95197 w 1793727"/>
                <a:gd name="connsiteY45" fmla="*/ 270562 h 420875"/>
                <a:gd name="connsiteX46" fmla="*/ 145301 w 1793727"/>
                <a:gd name="connsiteY46" fmla="*/ 323172 h 420875"/>
                <a:gd name="connsiteX47" fmla="*/ 187890 w 1793727"/>
                <a:gd name="connsiteY47" fmla="*/ 358244 h 420875"/>
                <a:gd name="connsiteX48" fmla="*/ 225468 w 1793727"/>
                <a:gd name="connsiteY48" fmla="*/ 383297 h 420875"/>
                <a:gd name="connsiteX49" fmla="*/ 260541 w 1793727"/>
                <a:gd name="connsiteY49" fmla="*/ 400833 h 420875"/>
                <a:gd name="connsiteX50" fmla="*/ 295614 w 1793727"/>
                <a:gd name="connsiteY50" fmla="*/ 415864 h 420875"/>
                <a:gd name="connsiteX51" fmla="*/ 320666 w 1793727"/>
                <a:gd name="connsiteY51" fmla="*/ 420875 h 420875"/>
                <a:gd name="connsiteX52" fmla="*/ 385801 w 1793727"/>
                <a:gd name="connsiteY52" fmla="*/ 398328 h 420875"/>
                <a:gd name="connsiteX53" fmla="*/ 538619 w 1793727"/>
                <a:gd name="connsiteY53" fmla="*/ 358244 h 420875"/>
                <a:gd name="connsiteX54" fmla="*/ 628806 w 1793727"/>
                <a:gd name="connsiteY54" fmla="*/ 335698 h 420875"/>
                <a:gd name="connsiteX55" fmla="*/ 774108 w 1793727"/>
                <a:gd name="connsiteY55" fmla="*/ 305635 h 420875"/>
                <a:gd name="connsiteX56" fmla="*/ 879327 w 1793727"/>
                <a:gd name="connsiteY56" fmla="*/ 288099 h 42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3727" h="420875">
                  <a:moveTo>
                    <a:pt x="879327" y="288099"/>
                  </a:moveTo>
                  <a:lnTo>
                    <a:pt x="1009597" y="265552"/>
                  </a:lnTo>
                  <a:lnTo>
                    <a:pt x="1147384" y="245510"/>
                  </a:lnTo>
                  <a:lnTo>
                    <a:pt x="1275149" y="230479"/>
                  </a:lnTo>
                  <a:lnTo>
                    <a:pt x="1332769" y="225469"/>
                  </a:lnTo>
                  <a:lnTo>
                    <a:pt x="1357821" y="225469"/>
                  </a:lnTo>
                  <a:lnTo>
                    <a:pt x="1385378" y="230479"/>
                  </a:lnTo>
                  <a:lnTo>
                    <a:pt x="1402915" y="237995"/>
                  </a:lnTo>
                  <a:lnTo>
                    <a:pt x="1698529" y="380791"/>
                  </a:lnTo>
                  <a:lnTo>
                    <a:pt x="1743623" y="363255"/>
                  </a:lnTo>
                  <a:lnTo>
                    <a:pt x="1768675" y="348224"/>
                  </a:lnTo>
                  <a:lnTo>
                    <a:pt x="1786211" y="328182"/>
                  </a:lnTo>
                  <a:lnTo>
                    <a:pt x="1791221" y="318161"/>
                  </a:lnTo>
                  <a:lnTo>
                    <a:pt x="1793727" y="295614"/>
                  </a:lnTo>
                  <a:lnTo>
                    <a:pt x="1786211" y="273067"/>
                  </a:lnTo>
                  <a:lnTo>
                    <a:pt x="1766169" y="240500"/>
                  </a:lnTo>
                  <a:lnTo>
                    <a:pt x="1738612" y="212943"/>
                  </a:lnTo>
                  <a:lnTo>
                    <a:pt x="1673477" y="137786"/>
                  </a:lnTo>
                  <a:lnTo>
                    <a:pt x="1610847" y="77661"/>
                  </a:lnTo>
                  <a:lnTo>
                    <a:pt x="1540701" y="22547"/>
                  </a:lnTo>
                  <a:lnTo>
                    <a:pt x="1505628" y="0"/>
                  </a:lnTo>
                  <a:lnTo>
                    <a:pt x="1483081" y="10021"/>
                  </a:lnTo>
                  <a:lnTo>
                    <a:pt x="1420451" y="35073"/>
                  </a:lnTo>
                  <a:lnTo>
                    <a:pt x="1337779" y="60125"/>
                  </a:lnTo>
                  <a:lnTo>
                    <a:pt x="1247592" y="70146"/>
                  </a:lnTo>
                  <a:lnTo>
                    <a:pt x="1099785" y="87682"/>
                  </a:lnTo>
                  <a:lnTo>
                    <a:pt x="921915" y="112734"/>
                  </a:lnTo>
                  <a:lnTo>
                    <a:pt x="751561" y="140292"/>
                  </a:lnTo>
                  <a:lnTo>
                    <a:pt x="633817" y="162838"/>
                  </a:lnTo>
                  <a:lnTo>
                    <a:pt x="511061" y="185385"/>
                  </a:lnTo>
                  <a:lnTo>
                    <a:pt x="433400" y="197911"/>
                  </a:lnTo>
                  <a:lnTo>
                    <a:pt x="360749" y="205427"/>
                  </a:lnTo>
                  <a:lnTo>
                    <a:pt x="295614" y="205427"/>
                  </a:lnTo>
                  <a:lnTo>
                    <a:pt x="255531" y="202922"/>
                  </a:lnTo>
                  <a:lnTo>
                    <a:pt x="207932" y="192901"/>
                  </a:lnTo>
                  <a:lnTo>
                    <a:pt x="167848" y="175364"/>
                  </a:lnTo>
                  <a:lnTo>
                    <a:pt x="127765" y="152818"/>
                  </a:lnTo>
                  <a:lnTo>
                    <a:pt x="87682" y="120250"/>
                  </a:lnTo>
                  <a:lnTo>
                    <a:pt x="55114" y="90187"/>
                  </a:lnTo>
                  <a:lnTo>
                    <a:pt x="27557" y="77661"/>
                  </a:lnTo>
                  <a:lnTo>
                    <a:pt x="10020" y="77661"/>
                  </a:lnTo>
                  <a:lnTo>
                    <a:pt x="0" y="85177"/>
                  </a:lnTo>
                  <a:lnTo>
                    <a:pt x="0" y="110229"/>
                  </a:lnTo>
                  <a:lnTo>
                    <a:pt x="17536" y="152818"/>
                  </a:lnTo>
                  <a:lnTo>
                    <a:pt x="57619" y="217953"/>
                  </a:lnTo>
                  <a:lnTo>
                    <a:pt x="95197" y="270562"/>
                  </a:lnTo>
                  <a:lnTo>
                    <a:pt x="145301" y="323172"/>
                  </a:lnTo>
                  <a:lnTo>
                    <a:pt x="187890" y="358244"/>
                  </a:lnTo>
                  <a:lnTo>
                    <a:pt x="225468" y="383297"/>
                  </a:lnTo>
                  <a:lnTo>
                    <a:pt x="260541" y="400833"/>
                  </a:lnTo>
                  <a:lnTo>
                    <a:pt x="295614" y="415864"/>
                  </a:lnTo>
                  <a:lnTo>
                    <a:pt x="320666" y="420875"/>
                  </a:lnTo>
                  <a:lnTo>
                    <a:pt x="385801" y="398328"/>
                  </a:lnTo>
                  <a:lnTo>
                    <a:pt x="538619" y="358244"/>
                  </a:lnTo>
                  <a:lnTo>
                    <a:pt x="628806" y="335698"/>
                  </a:lnTo>
                  <a:lnTo>
                    <a:pt x="774108" y="305635"/>
                  </a:lnTo>
                  <a:lnTo>
                    <a:pt x="879327" y="2880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9">
              <a:extLst>
                <a:ext uri="{FF2B5EF4-FFF2-40B4-BE49-F238E27FC236}">
                  <a16:creationId xmlns:a16="http://schemas.microsoft.com/office/drawing/2014/main" id="{A3C4B672-264F-440C-A19E-37F296B88827}"/>
                </a:ext>
              </a:extLst>
            </p:cNvPr>
            <p:cNvSpPr/>
            <p:nvPr/>
          </p:nvSpPr>
          <p:spPr>
            <a:xfrm>
              <a:off x="3233738" y="3074988"/>
              <a:ext cx="1181100" cy="704850"/>
            </a:xfrm>
            <a:custGeom>
              <a:avLst/>
              <a:gdLst>
                <a:gd name="connsiteX0" fmla="*/ 500062 w 1181100"/>
                <a:gd name="connsiteY0" fmla="*/ 121444 h 704850"/>
                <a:gd name="connsiteX1" fmla="*/ 419100 w 1181100"/>
                <a:gd name="connsiteY1" fmla="*/ 95250 h 704850"/>
                <a:gd name="connsiteX2" fmla="*/ 326231 w 1181100"/>
                <a:gd name="connsiteY2" fmla="*/ 69056 h 704850"/>
                <a:gd name="connsiteX3" fmla="*/ 233362 w 1181100"/>
                <a:gd name="connsiteY3" fmla="*/ 47625 h 704850"/>
                <a:gd name="connsiteX4" fmla="*/ 38100 w 1181100"/>
                <a:gd name="connsiteY4" fmla="*/ 0 h 704850"/>
                <a:gd name="connsiteX5" fmla="*/ 4762 w 1181100"/>
                <a:gd name="connsiteY5" fmla="*/ 47625 h 704850"/>
                <a:gd name="connsiteX6" fmla="*/ 0 w 1181100"/>
                <a:gd name="connsiteY6" fmla="*/ 111919 h 704850"/>
                <a:gd name="connsiteX7" fmla="*/ 16668 w 1181100"/>
                <a:gd name="connsiteY7" fmla="*/ 142875 h 704850"/>
                <a:gd name="connsiteX8" fmla="*/ 50006 w 1181100"/>
                <a:gd name="connsiteY8" fmla="*/ 147637 h 704850"/>
                <a:gd name="connsiteX9" fmla="*/ 109537 w 1181100"/>
                <a:gd name="connsiteY9" fmla="*/ 133350 h 704850"/>
                <a:gd name="connsiteX10" fmla="*/ 147637 w 1181100"/>
                <a:gd name="connsiteY10" fmla="*/ 138112 h 704850"/>
                <a:gd name="connsiteX11" fmla="*/ 238125 w 1181100"/>
                <a:gd name="connsiteY11" fmla="*/ 157162 h 704850"/>
                <a:gd name="connsiteX12" fmla="*/ 321468 w 1181100"/>
                <a:gd name="connsiteY12" fmla="*/ 180975 h 704850"/>
                <a:gd name="connsiteX13" fmla="*/ 376237 w 1181100"/>
                <a:gd name="connsiteY13" fmla="*/ 202406 h 704850"/>
                <a:gd name="connsiteX14" fmla="*/ 400050 w 1181100"/>
                <a:gd name="connsiteY14" fmla="*/ 221456 h 704850"/>
                <a:gd name="connsiteX15" fmla="*/ 445293 w 1181100"/>
                <a:gd name="connsiteY15" fmla="*/ 252412 h 704850"/>
                <a:gd name="connsiteX16" fmla="*/ 500062 w 1181100"/>
                <a:gd name="connsiteY16" fmla="*/ 283369 h 704850"/>
                <a:gd name="connsiteX17" fmla="*/ 571500 w 1181100"/>
                <a:gd name="connsiteY17" fmla="*/ 319087 h 704850"/>
                <a:gd name="connsiteX18" fmla="*/ 773906 w 1181100"/>
                <a:gd name="connsiteY18" fmla="*/ 454819 h 704850"/>
                <a:gd name="connsiteX19" fmla="*/ 838200 w 1181100"/>
                <a:gd name="connsiteY19" fmla="*/ 504825 h 704850"/>
                <a:gd name="connsiteX20" fmla="*/ 869156 w 1181100"/>
                <a:gd name="connsiteY20" fmla="*/ 538162 h 704850"/>
                <a:gd name="connsiteX21" fmla="*/ 907256 w 1181100"/>
                <a:gd name="connsiteY21" fmla="*/ 585787 h 704850"/>
                <a:gd name="connsiteX22" fmla="*/ 933450 w 1181100"/>
                <a:gd name="connsiteY22" fmla="*/ 621506 h 704850"/>
                <a:gd name="connsiteX23" fmla="*/ 964406 w 1181100"/>
                <a:gd name="connsiteY23" fmla="*/ 661987 h 704850"/>
                <a:gd name="connsiteX24" fmla="*/ 985837 w 1181100"/>
                <a:gd name="connsiteY24" fmla="*/ 681037 h 704850"/>
                <a:gd name="connsiteX25" fmla="*/ 1016793 w 1181100"/>
                <a:gd name="connsiteY25" fmla="*/ 697706 h 704850"/>
                <a:gd name="connsiteX26" fmla="*/ 1042987 w 1181100"/>
                <a:gd name="connsiteY26" fmla="*/ 704850 h 704850"/>
                <a:gd name="connsiteX27" fmla="*/ 1076325 w 1181100"/>
                <a:gd name="connsiteY27" fmla="*/ 704850 h 704850"/>
                <a:gd name="connsiteX28" fmla="*/ 1128712 w 1181100"/>
                <a:gd name="connsiteY28" fmla="*/ 692944 h 704850"/>
                <a:gd name="connsiteX29" fmla="*/ 1159668 w 1181100"/>
                <a:gd name="connsiteY29" fmla="*/ 676275 h 704850"/>
                <a:gd name="connsiteX30" fmla="*/ 1173956 w 1181100"/>
                <a:gd name="connsiteY30" fmla="*/ 661987 h 704850"/>
                <a:gd name="connsiteX31" fmla="*/ 1181100 w 1181100"/>
                <a:gd name="connsiteY31" fmla="*/ 642937 h 704850"/>
                <a:gd name="connsiteX32" fmla="*/ 1181100 w 1181100"/>
                <a:gd name="connsiteY32" fmla="*/ 611981 h 704850"/>
                <a:gd name="connsiteX33" fmla="*/ 1173956 w 1181100"/>
                <a:gd name="connsiteY33" fmla="*/ 569119 h 704850"/>
                <a:gd name="connsiteX34" fmla="*/ 1162050 w 1181100"/>
                <a:gd name="connsiteY34" fmla="*/ 535781 h 704850"/>
                <a:gd name="connsiteX35" fmla="*/ 1152525 w 1181100"/>
                <a:gd name="connsiteY35" fmla="*/ 509587 h 704850"/>
                <a:gd name="connsiteX36" fmla="*/ 1123950 w 1181100"/>
                <a:gd name="connsiteY36" fmla="*/ 461962 h 704850"/>
                <a:gd name="connsiteX37" fmla="*/ 1078706 w 1181100"/>
                <a:gd name="connsiteY37" fmla="*/ 402431 h 704850"/>
                <a:gd name="connsiteX38" fmla="*/ 1047750 w 1181100"/>
                <a:gd name="connsiteY38" fmla="*/ 366712 h 704850"/>
                <a:gd name="connsiteX39" fmla="*/ 1014412 w 1181100"/>
                <a:gd name="connsiteY39" fmla="*/ 333375 h 704850"/>
                <a:gd name="connsiteX40" fmla="*/ 983456 w 1181100"/>
                <a:gd name="connsiteY40" fmla="*/ 304800 h 704850"/>
                <a:gd name="connsiteX41" fmla="*/ 945356 w 1181100"/>
                <a:gd name="connsiteY41" fmla="*/ 276225 h 704850"/>
                <a:gd name="connsiteX42" fmla="*/ 912018 w 1181100"/>
                <a:gd name="connsiteY42" fmla="*/ 257175 h 704850"/>
                <a:gd name="connsiteX43" fmla="*/ 707231 w 1181100"/>
                <a:gd name="connsiteY43" fmla="*/ 190500 h 704850"/>
                <a:gd name="connsiteX44" fmla="*/ 500062 w 1181100"/>
                <a:gd name="connsiteY44" fmla="*/ 12144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81100" h="704850">
                  <a:moveTo>
                    <a:pt x="500062" y="121444"/>
                  </a:moveTo>
                  <a:lnTo>
                    <a:pt x="419100" y="95250"/>
                  </a:lnTo>
                  <a:lnTo>
                    <a:pt x="326231" y="69056"/>
                  </a:lnTo>
                  <a:lnTo>
                    <a:pt x="233362" y="47625"/>
                  </a:lnTo>
                  <a:lnTo>
                    <a:pt x="38100" y="0"/>
                  </a:lnTo>
                  <a:lnTo>
                    <a:pt x="4762" y="47625"/>
                  </a:lnTo>
                  <a:lnTo>
                    <a:pt x="0" y="111919"/>
                  </a:lnTo>
                  <a:lnTo>
                    <a:pt x="16668" y="142875"/>
                  </a:lnTo>
                  <a:lnTo>
                    <a:pt x="50006" y="147637"/>
                  </a:lnTo>
                  <a:lnTo>
                    <a:pt x="109537" y="133350"/>
                  </a:lnTo>
                  <a:lnTo>
                    <a:pt x="147637" y="138112"/>
                  </a:lnTo>
                  <a:lnTo>
                    <a:pt x="238125" y="157162"/>
                  </a:lnTo>
                  <a:lnTo>
                    <a:pt x="321468" y="180975"/>
                  </a:lnTo>
                  <a:lnTo>
                    <a:pt x="376237" y="202406"/>
                  </a:lnTo>
                  <a:lnTo>
                    <a:pt x="400050" y="221456"/>
                  </a:lnTo>
                  <a:lnTo>
                    <a:pt x="445293" y="252412"/>
                  </a:lnTo>
                  <a:lnTo>
                    <a:pt x="500062" y="283369"/>
                  </a:lnTo>
                  <a:lnTo>
                    <a:pt x="571500" y="319087"/>
                  </a:lnTo>
                  <a:lnTo>
                    <a:pt x="773906" y="454819"/>
                  </a:lnTo>
                  <a:lnTo>
                    <a:pt x="838200" y="504825"/>
                  </a:lnTo>
                  <a:lnTo>
                    <a:pt x="869156" y="538162"/>
                  </a:lnTo>
                  <a:lnTo>
                    <a:pt x="907256" y="585787"/>
                  </a:lnTo>
                  <a:lnTo>
                    <a:pt x="933450" y="621506"/>
                  </a:lnTo>
                  <a:lnTo>
                    <a:pt x="964406" y="661987"/>
                  </a:lnTo>
                  <a:lnTo>
                    <a:pt x="985837" y="681037"/>
                  </a:lnTo>
                  <a:lnTo>
                    <a:pt x="1016793" y="697706"/>
                  </a:lnTo>
                  <a:lnTo>
                    <a:pt x="1042987" y="704850"/>
                  </a:lnTo>
                  <a:lnTo>
                    <a:pt x="1076325" y="704850"/>
                  </a:lnTo>
                  <a:lnTo>
                    <a:pt x="1128712" y="692944"/>
                  </a:lnTo>
                  <a:lnTo>
                    <a:pt x="1159668" y="676275"/>
                  </a:lnTo>
                  <a:lnTo>
                    <a:pt x="1173956" y="661987"/>
                  </a:lnTo>
                  <a:lnTo>
                    <a:pt x="1181100" y="642937"/>
                  </a:lnTo>
                  <a:lnTo>
                    <a:pt x="1181100" y="611981"/>
                  </a:lnTo>
                  <a:lnTo>
                    <a:pt x="1173956" y="569119"/>
                  </a:lnTo>
                  <a:lnTo>
                    <a:pt x="1162050" y="535781"/>
                  </a:lnTo>
                  <a:lnTo>
                    <a:pt x="1152525" y="509587"/>
                  </a:lnTo>
                  <a:lnTo>
                    <a:pt x="1123950" y="461962"/>
                  </a:lnTo>
                  <a:lnTo>
                    <a:pt x="1078706" y="402431"/>
                  </a:lnTo>
                  <a:lnTo>
                    <a:pt x="1047750" y="366712"/>
                  </a:lnTo>
                  <a:lnTo>
                    <a:pt x="1014412" y="333375"/>
                  </a:lnTo>
                  <a:lnTo>
                    <a:pt x="983456" y="304800"/>
                  </a:lnTo>
                  <a:lnTo>
                    <a:pt x="945356" y="276225"/>
                  </a:lnTo>
                  <a:lnTo>
                    <a:pt x="912018" y="257175"/>
                  </a:lnTo>
                  <a:lnTo>
                    <a:pt x="707231" y="190500"/>
                  </a:lnTo>
                  <a:lnTo>
                    <a:pt x="500062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0">
              <a:extLst>
                <a:ext uri="{FF2B5EF4-FFF2-40B4-BE49-F238E27FC236}">
                  <a16:creationId xmlns:a16="http://schemas.microsoft.com/office/drawing/2014/main" id="{F531BDC0-800D-4F73-A424-AE4753284DBB}"/>
                </a:ext>
              </a:extLst>
            </p:cNvPr>
            <p:cNvSpPr/>
            <p:nvPr/>
          </p:nvSpPr>
          <p:spPr>
            <a:xfrm>
              <a:off x="2947988" y="2051050"/>
              <a:ext cx="1728787" cy="1931988"/>
            </a:xfrm>
            <a:custGeom>
              <a:avLst/>
              <a:gdLst>
                <a:gd name="connsiteX0" fmla="*/ 1665961 w 1728592"/>
                <a:gd name="connsiteY0" fmla="*/ 493526 h 1931514"/>
                <a:gd name="connsiteX1" fmla="*/ 1696024 w 1728592"/>
                <a:gd name="connsiteY1" fmla="*/ 405844 h 1931514"/>
                <a:gd name="connsiteX2" fmla="*/ 1716066 w 1728592"/>
                <a:gd name="connsiteY2" fmla="*/ 333193 h 1931514"/>
                <a:gd name="connsiteX3" fmla="*/ 1728592 w 1728592"/>
                <a:gd name="connsiteY3" fmla="*/ 273068 h 1931514"/>
                <a:gd name="connsiteX4" fmla="*/ 1713560 w 1728592"/>
                <a:gd name="connsiteY4" fmla="*/ 197912 h 1931514"/>
                <a:gd name="connsiteX5" fmla="*/ 1670972 w 1728592"/>
                <a:gd name="connsiteY5" fmla="*/ 157828 h 1931514"/>
                <a:gd name="connsiteX6" fmla="*/ 1620868 w 1728592"/>
                <a:gd name="connsiteY6" fmla="*/ 112735 h 1931514"/>
                <a:gd name="connsiteX7" fmla="*/ 1578279 w 1728592"/>
                <a:gd name="connsiteY7" fmla="*/ 82672 h 1931514"/>
                <a:gd name="connsiteX8" fmla="*/ 1545712 w 1728592"/>
                <a:gd name="connsiteY8" fmla="*/ 62630 h 1931514"/>
                <a:gd name="connsiteX9" fmla="*/ 1500618 w 1728592"/>
                <a:gd name="connsiteY9" fmla="*/ 45094 h 1931514"/>
                <a:gd name="connsiteX10" fmla="*/ 1442998 w 1728592"/>
                <a:gd name="connsiteY10" fmla="*/ 25052 h 1931514"/>
                <a:gd name="connsiteX11" fmla="*/ 1395399 w 1728592"/>
                <a:gd name="connsiteY11" fmla="*/ 15032 h 1931514"/>
                <a:gd name="connsiteX12" fmla="*/ 1372852 w 1728592"/>
                <a:gd name="connsiteY12" fmla="*/ 7516 h 1931514"/>
                <a:gd name="connsiteX13" fmla="*/ 1335274 w 1728592"/>
                <a:gd name="connsiteY13" fmla="*/ 0 h 1931514"/>
                <a:gd name="connsiteX14" fmla="*/ 1320243 w 1728592"/>
                <a:gd name="connsiteY14" fmla="*/ 7516 h 1931514"/>
                <a:gd name="connsiteX15" fmla="*/ 1315233 w 1728592"/>
                <a:gd name="connsiteY15" fmla="*/ 22547 h 1931514"/>
                <a:gd name="connsiteX16" fmla="*/ 1320243 w 1728592"/>
                <a:gd name="connsiteY16" fmla="*/ 50104 h 1931514"/>
                <a:gd name="connsiteX17" fmla="*/ 1332769 w 1728592"/>
                <a:gd name="connsiteY17" fmla="*/ 65136 h 1931514"/>
                <a:gd name="connsiteX18" fmla="*/ 1345295 w 1728592"/>
                <a:gd name="connsiteY18" fmla="*/ 72651 h 1931514"/>
                <a:gd name="connsiteX19" fmla="*/ 1370347 w 1728592"/>
                <a:gd name="connsiteY19" fmla="*/ 92693 h 1931514"/>
                <a:gd name="connsiteX20" fmla="*/ 1387884 w 1728592"/>
                <a:gd name="connsiteY20" fmla="*/ 112735 h 1931514"/>
                <a:gd name="connsiteX21" fmla="*/ 1405420 w 1728592"/>
                <a:gd name="connsiteY21" fmla="*/ 140292 h 1931514"/>
                <a:gd name="connsiteX22" fmla="*/ 1420451 w 1728592"/>
                <a:gd name="connsiteY22" fmla="*/ 182880 h 1931514"/>
                <a:gd name="connsiteX23" fmla="*/ 1427967 w 1728592"/>
                <a:gd name="connsiteY23" fmla="*/ 212943 h 1931514"/>
                <a:gd name="connsiteX24" fmla="*/ 1437988 w 1728592"/>
                <a:gd name="connsiteY24" fmla="*/ 270562 h 1931514"/>
                <a:gd name="connsiteX25" fmla="*/ 1430472 w 1728592"/>
                <a:gd name="connsiteY25" fmla="*/ 435906 h 1931514"/>
                <a:gd name="connsiteX26" fmla="*/ 1400410 w 1728592"/>
                <a:gd name="connsiteY26" fmla="*/ 548640 h 1931514"/>
                <a:gd name="connsiteX27" fmla="*/ 1362832 w 1728592"/>
                <a:gd name="connsiteY27" fmla="*/ 648849 h 1931514"/>
                <a:gd name="connsiteX28" fmla="*/ 1322748 w 1728592"/>
                <a:gd name="connsiteY28" fmla="*/ 746552 h 1931514"/>
                <a:gd name="connsiteX29" fmla="*/ 1270139 w 1728592"/>
                <a:gd name="connsiteY29" fmla="*/ 856781 h 1931514"/>
                <a:gd name="connsiteX30" fmla="*/ 1225045 w 1728592"/>
                <a:gd name="connsiteY30" fmla="*/ 936947 h 1931514"/>
                <a:gd name="connsiteX31" fmla="*/ 1162415 w 1728592"/>
                <a:gd name="connsiteY31" fmla="*/ 1034650 h 1931514"/>
                <a:gd name="connsiteX32" fmla="*/ 1089764 w 1728592"/>
                <a:gd name="connsiteY32" fmla="*/ 1134858 h 1931514"/>
                <a:gd name="connsiteX33" fmla="*/ 1004587 w 1728592"/>
                <a:gd name="connsiteY33" fmla="*/ 1235067 h 1931514"/>
                <a:gd name="connsiteX34" fmla="*/ 824212 w 1728592"/>
                <a:gd name="connsiteY34" fmla="*/ 1410431 h 1931514"/>
                <a:gd name="connsiteX35" fmla="*/ 746551 w 1728592"/>
                <a:gd name="connsiteY35" fmla="*/ 1478072 h 1931514"/>
                <a:gd name="connsiteX36" fmla="*/ 651353 w 1728592"/>
                <a:gd name="connsiteY36" fmla="*/ 1548217 h 1931514"/>
                <a:gd name="connsiteX37" fmla="*/ 556155 w 1728592"/>
                <a:gd name="connsiteY37" fmla="*/ 1613353 h 1931514"/>
                <a:gd name="connsiteX38" fmla="*/ 486010 w 1728592"/>
                <a:gd name="connsiteY38" fmla="*/ 1655941 h 1931514"/>
                <a:gd name="connsiteX39" fmla="*/ 380791 w 1728592"/>
                <a:gd name="connsiteY39" fmla="*/ 1711056 h 1931514"/>
                <a:gd name="connsiteX40" fmla="*/ 222963 w 1728592"/>
                <a:gd name="connsiteY40" fmla="*/ 1786212 h 1931514"/>
                <a:gd name="connsiteX41" fmla="*/ 82672 w 1728592"/>
                <a:gd name="connsiteY41" fmla="*/ 1848842 h 1931514"/>
                <a:gd name="connsiteX42" fmla="*/ 22547 w 1728592"/>
                <a:gd name="connsiteY42" fmla="*/ 1876399 h 1931514"/>
                <a:gd name="connsiteX43" fmla="*/ 10021 w 1728592"/>
                <a:gd name="connsiteY43" fmla="*/ 1891430 h 1931514"/>
                <a:gd name="connsiteX44" fmla="*/ 0 w 1728592"/>
                <a:gd name="connsiteY44" fmla="*/ 1911472 h 1931514"/>
                <a:gd name="connsiteX45" fmla="*/ 7515 w 1728592"/>
                <a:gd name="connsiteY45" fmla="*/ 1926503 h 1931514"/>
                <a:gd name="connsiteX46" fmla="*/ 30062 w 1728592"/>
                <a:gd name="connsiteY46" fmla="*/ 1931514 h 1931514"/>
                <a:gd name="connsiteX47" fmla="*/ 85177 w 1728592"/>
                <a:gd name="connsiteY47" fmla="*/ 1916482 h 1931514"/>
                <a:gd name="connsiteX48" fmla="*/ 263046 w 1728592"/>
                <a:gd name="connsiteY48" fmla="*/ 1863873 h 1931514"/>
                <a:gd name="connsiteX49" fmla="*/ 430895 w 1728592"/>
                <a:gd name="connsiteY49" fmla="*/ 1798738 h 1931514"/>
                <a:gd name="connsiteX50" fmla="*/ 583713 w 1728592"/>
                <a:gd name="connsiteY50" fmla="*/ 1733602 h 1931514"/>
                <a:gd name="connsiteX51" fmla="*/ 703963 w 1728592"/>
                <a:gd name="connsiteY51" fmla="*/ 1673478 h 1931514"/>
                <a:gd name="connsiteX52" fmla="*/ 856780 w 1728592"/>
                <a:gd name="connsiteY52" fmla="*/ 1585795 h 1931514"/>
                <a:gd name="connsiteX53" fmla="*/ 972020 w 1728592"/>
                <a:gd name="connsiteY53" fmla="*/ 1513144 h 1931514"/>
                <a:gd name="connsiteX54" fmla="*/ 1062207 w 1728592"/>
                <a:gd name="connsiteY54" fmla="*/ 1450514 h 1931514"/>
                <a:gd name="connsiteX55" fmla="*/ 1227551 w 1728592"/>
                <a:gd name="connsiteY55" fmla="*/ 1277655 h 1931514"/>
                <a:gd name="connsiteX56" fmla="*/ 1280160 w 1728592"/>
                <a:gd name="connsiteY56" fmla="*/ 1215025 h 1931514"/>
                <a:gd name="connsiteX57" fmla="*/ 1347800 w 1728592"/>
                <a:gd name="connsiteY57" fmla="*/ 1124838 h 1931514"/>
                <a:gd name="connsiteX58" fmla="*/ 1402915 w 1728592"/>
                <a:gd name="connsiteY58" fmla="*/ 1044671 h 1931514"/>
                <a:gd name="connsiteX59" fmla="*/ 1450514 w 1728592"/>
                <a:gd name="connsiteY59" fmla="*/ 969515 h 1931514"/>
                <a:gd name="connsiteX60" fmla="*/ 1503123 w 1728592"/>
                <a:gd name="connsiteY60" fmla="*/ 879327 h 1931514"/>
                <a:gd name="connsiteX61" fmla="*/ 1578279 w 1728592"/>
                <a:gd name="connsiteY61" fmla="*/ 724005 h 1931514"/>
                <a:gd name="connsiteX62" fmla="*/ 1620868 w 1728592"/>
                <a:gd name="connsiteY62" fmla="*/ 621291 h 1931514"/>
                <a:gd name="connsiteX63" fmla="*/ 1665961 w 1728592"/>
                <a:gd name="connsiteY63" fmla="*/ 4935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28592" h="1931514">
                  <a:moveTo>
                    <a:pt x="1665961" y="493526"/>
                  </a:moveTo>
                  <a:lnTo>
                    <a:pt x="1696024" y="405844"/>
                  </a:lnTo>
                  <a:lnTo>
                    <a:pt x="1716066" y="333193"/>
                  </a:lnTo>
                  <a:lnTo>
                    <a:pt x="1728592" y="273068"/>
                  </a:lnTo>
                  <a:lnTo>
                    <a:pt x="1713560" y="197912"/>
                  </a:lnTo>
                  <a:lnTo>
                    <a:pt x="1670972" y="157828"/>
                  </a:lnTo>
                  <a:lnTo>
                    <a:pt x="1620868" y="112735"/>
                  </a:lnTo>
                  <a:lnTo>
                    <a:pt x="1578279" y="82672"/>
                  </a:lnTo>
                  <a:lnTo>
                    <a:pt x="1545712" y="62630"/>
                  </a:lnTo>
                  <a:lnTo>
                    <a:pt x="1500618" y="45094"/>
                  </a:lnTo>
                  <a:lnTo>
                    <a:pt x="1442998" y="25052"/>
                  </a:lnTo>
                  <a:lnTo>
                    <a:pt x="1395399" y="15032"/>
                  </a:lnTo>
                  <a:lnTo>
                    <a:pt x="1372852" y="7516"/>
                  </a:lnTo>
                  <a:lnTo>
                    <a:pt x="1335274" y="0"/>
                  </a:lnTo>
                  <a:lnTo>
                    <a:pt x="1320243" y="7516"/>
                  </a:lnTo>
                  <a:lnTo>
                    <a:pt x="1315233" y="22547"/>
                  </a:lnTo>
                  <a:lnTo>
                    <a:pt x="1320243" y="50104"/>
                  </a:lnTo>
                  <a:lnTo>
                    <a:pt x="1332769" y="65136"/>
                  </a:lnTo>
                  <a:lnTo>
                    <a:pt x="1345295" y="72651"/>
                  </a:lnTo>
                  <a:lnTo>
                    <a:pt x="1370347" y="92693"/>
                  </a:lnTo>
                  <a:lnTo>
                    <a:pt x="1387884" y="112735"/>
                  </a:lnTo>
                  <a:lnTo>
                    <a:pt x="1405420" y="140292"/>
                  </a:lnTo>
                  <a:lnTo>
                    <a:pt x="1420451" y="182880"/>
                  </a:lnTo>
                  <a:lnTo>
                    <a:pt x="1427967" y="212943"/>
                  </a:lnTo>
                  <a:lnTo>
                    <a:pt x="1437988" y="270562"/>
                  </a:lnTo>
                  <a:lnTo>
                    <a:pt x="1430472" y="435906"/>
                  </a:lnTo>
                  <a:lnTo>
                    <a:pt x="1400410" y="548640"/>
                  </a:lnTo>
                  <a:lnTo>
                    <a:pt x="1362832" y="648849"/>
                  </a:lnTo>
                  <a:lnTo>
                    <a:pt x="1322748" y="746552"/>
                  </a:lnTo>
                  <a:lnTo>
                    <a:pt x="1270139" y="856781"/>
                  </a:lnTo>
                  <a:lnTo>
                    <a:pt x="1225045" y="936947"/>
                  </a:lnTo>
                  <a:lnTo>
                    <a:pt x="1162415" y="1034650"/>
                  </a:lnTo>
                  <a:lnTo>
                    <a:pt x="1089764" y="1134858"/>
                  </a:lnTo>
                  <a:lnTo>
                    <a:pt x="1004587" y="1235067"/>
                  </a:lnTo>
                  <a:lnTo>
                    <a:pt x="824212" y="1410431"/>
                  </a:lnTo>
                  <a:lnTo>
                    <a:pt x="746551" y="1478072"/>
                  </a:lnTo>
                  <a:lnTo>
                    <a:pt x="651353" y="1548217"/>
                  </a:lnTo>
                  <a:lnTo>
                    <a:pt x="556155" y="1613353"/>
                  </a:lnTo>
                  <a:lnTo>
                    <a:pt x="486010" y="1655941"/>
                  </a:lnTo>
                  <a:lnTo>
                    <a:pt x="380791" y="1711056"/>
                  </a:lnTo>
                  <a:lnTo>
                    <a:pt x="222963" y="1786212"/>
                  </a:lnTo>
                  <a:lnTo>
                    <a:pt x="82672" y="1848842"/>
                  </a:lnTo>
                  <a:lnTo>
                    <a:pt x="22547" y="1876399"/>
                  </a:lnTo>
                  <a:lnTo>
                    <a:pt x="10021" y="1891430"/>
                  </a:lnTo>
                  <a:lnTo>
                    <a:pt x="0" y="1911472"/>
                  </a:lnTo>
                  <a:lnTo>
                    <a:pt x="7515" y="1926503"/>
                  </a:lnTo>
                  <a:lnTo>
                    <a:pt x="30062" y="1931514"/>
                  </a:lnTo>
                  <a:lnTo>
                    <a:pt x="85177" y="1916482"/>
                  </a:lnTo>
                  <a:lnTo>
                    <a:pt x="263046" y="1863873"/>
                  </a:lnTo>
                  <a:lnTo>
                    <a:pt x="430895" y="1798738"/>
                  </a:lnTo>
                  <a:lnTo>
                    <a:pt x="583713" y="1733602"/>
                  </a:lnTo>
                  <a:lnTo>
                    <a:pt x="703963" y="1673478"/>
                  </a:lnTo>
                  <a:lnTo>
                    <a:pt x="856780" y="1585795"/>
                  </a:lnTo>
                  <a:lnTo>
                    <a:pt x="972020" y="1513144"/>
                  </a:lnTo>
                  <a:lnTo>
                    <a:pt x="1062207" y="1450514"/>
                  </a:lnTo>
                  <a:lnTo>
                    <a:pt x="1227551" y="1277655"/>
                  </a:lnTo>
                  <a:lnTo>
                    <a:pt x="1280160" y="1215025"/>
                  </a:lnTo>
                  <a:lnTo>
                    <a:pt x="1347800" y="1124838"/>
                  </a:lnTo>
                  <a:lnTo>
                    <a:pt x="1402915" y="1044671"/>
                  </a:lnTo>
                  <a:lnTo>
                    <a:pt x="1450514" y="969515"/>
                  </a:lnTo>
                  <a:lnTo>
                    <a:pt x="1503123" y="879327"/>
                  </a:lnTo>
                  <a:lnTo>
                    <a:pt x="1578279" y="724005"/>
                  </a:lnTo>
                  <a:lnTo>
                    <a:pt x="1620868" y="621291"/>
                  </a:lnTo>
                  <a:lnTo>
                    <a:pt x="1665961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8">
              <a:extLst>
                <a:ext uri="{FF2B5EF4-FFF2-40B4-BE49-F238E27FC236}">
                  <a16:creationId xmlns:a16="http://schemas.microsoft.com/office/drawing/2014/main" id="{870E0914-8638-4D79-A6AE-F8B9BA54C414}"/>
                </a:ext>
              </a:extLst>
            </p:cNvPr>
            <p:cNvSpPr/>
            <p:nvPr/>
          </p:nvSpPr>
          <p:spPr>
            <a:xfrm>
              <a:off x="2733675" y="2143125"/>
              <a:ext cx="2243138" cy="852488"/>
            </a:xfrm>
            <a:custGeom>
              <a:avLst/>
              <a:gdLst>
                <a:gd name="connsiteX0" fmla="*/ 1283494 w 2243138"/>
                <a:gd name="connsiteY0" fmla="*/ 471488 h 852488"/>
                <a:gd name="connsiteX1" fmla="*/ 1545431 w 2243138"/>
                <a:gd name="connsiteY1" fmla="*/ 369094 h 852488"/>
                <a:gd name="connsiteX2" fmla="*/ 1683544 w 2243138"/>
                <a:gd name="connsiteY2" fmla="*/ 314325 h 852488"/>
                <a:gd name="connsiteX3" fmla="*/ 2031206 w 2243138"/>
                <a:gd name="connsiteY3" fmla="*/ 150019 h 852488"/>
                <a:gd name="connsiteX4" fmla="*/ 2166938 w 2243138"/>
                <a:gd name="connsiteY4" fmla="*/ 80963 h 852488"/>
                <a:gd name="connsiteX5" fmla="*/ 2216944 w 2243138"/>
                <a:gd name="connsiteY5" fmla="*/ 54769 h 852488"/>
                <a:gd name="connsiteX6" fmla="*/ 2226469 w 2243138"/>
                <a:gd name="connsiteY6" fmla="*/ 45244 h 852488"/>
                <a:gd name="connsiteX7" fmla="*/ 2240756 w 2243138"/>
                <a:gd name="connsiteY7" fmla="*/ 26194 h 852488"/>
                <a:gd name="connsiteX8" fmla="*/ 2243138 w 2243138"/>
                <a:gd name="connsiteY8" fmla="*/ 9525 h 852488"/>
                <a:gd name="connsiteX9" fmla="*/ 2226469 w 2243138"/>
                <a:gd name="connsiteY9" fmla="*/ 0 h 852488"/>
                <a:gd name="connsiteX10" fmla="*/ 2200275 w 2243138"/>
                <a:gd name="connsiteY10" fmla="*/ 2381 h 852488"/>
                <a:gd name="connsiteX11" fmla="*/ 2128838 w 2243138"/>
                <a:gd name="connsiteY11" fmla="*/ 28575 h 852488"/>
                <a:gd name="connsiteX12" fmla="*/ 1981200 w 2243138"/>
                <a:gd name="connsiteY12" fmla="*/ 83344 h 852488"/>
                <a:gd name="connsiteX13" fmla="*/ 1895475 w 2243138"/>
                <a:gd name="connsiteY13" fmla="*/ 111919 h 852488"/>
                <a:gd name="connsiteX14" fmla="*/ 1643063 w 2243138"/>
                <a:gd name="connsiteY14" fmla="*/ 176213 h 852488"/>
                <a:gd name="connsiteX15" fmla="*/ 1435894 w 2243138"/>
                <a:gd name="connsiteY15" fmla="*/ 238125 h 852488"/>
                <a:gd name="connsiteX16" fmla="*/ 1107281 w 2243138"/>
                <a:gd name="connsiteY16" fmla="*/ 338138 h 852488"/>
                <a:gd name="connsiteX17" fmla="*/ 797719 w 2243138"/>
                <a:gd name="connsiteY17" fmla="*/ 423863 h 852488"/>
                <a:gd name="connsiteX18" fmla="*/ 626269 w 2243138"/>
                <a:gd name="connsiteY18" fmla="*/ 471488 h 852488"/>
                <a:gd name="connsiteX19" fmla="*/ 500063 w 2243138"/>
                <a:gd name="connsiteY19" fmla="*/ 504825 h 852488"/>
                <a:gd name="connsiteX20" fmla="*/ 383381 w 2243138"/>
                <a:gd name="connsiteY20" fmla="*/ 531019 h 852488"/>
                <a:gd name="connsiteX21" fmla="*/ 297656 w 2243138"/>
                <a:gd name="connsiteY21" fmla="*/ 547688 h 852488"/>
                <a:gd name="connsiteX22" fmla="*/ 247650 w 2243138"/>
                <a:gd name="connsiteY22" fmla="*/ 550069 h 852488"/>
                <a:gd name="connsiteX23" fmla="*/ 200025 w 2243138"/>
                <a:gd name="connsiteY23" fmla="*/ 547688 h 852488"/>
                <a:gd name="connsiteX24" fmla="*/ 157163 w 2243138"/>
                <a:gd name="connsiteY24" fmla="*/ 533400 h 852488"/>
                <a:gd name="connsiteX25" fmla="*/ 119063 w 2243138"/>
                <a:gd name="connsiteY25" fmla="*/ 514350 h 852488"/>
                <a:gd name="connsiteX26" fmla="*/ 92869 w 2243138"/>
                <a:gd name="connsiteY26" fmla="*/ 490538 h 852488"/>
                <a:gd name="connsiteX27" fmla="*/ 71438 w 2243138"/>
                <a:gd name="connsiteY27" fmla="*/ 464344 h 852488"/>
                <a:gd name="connsiteX28" fmla="*/ 57150 w 2243138"/>
                <a:gd name="connsiteY28" fmla="*/ 452438 h 852488"/>
                <a:gd name="connsiteX29" fmla="*/ 42863 w 2243138"/>
                <a:gd name="connsiteY29" fmla="*/ 445294 h 852488"/>
                <a:gd name="connsiteX30" fmla="*/ 28575 w 2243138"/>
                <a:gd name="connsiteY30" fmla="*/ 447675 h 852488"/>
                <a:gd name="connsiteX31" fmla="*/ 11906 w 2243138"/>
                <a:gd name="connsiteY31" fmla="*/ 461963 h 852488"/>
                <a:gd name="connsiteX32" fmla="*/ 4763 w 2243138"/>
                <a:gd name="connsiteY32" fmla="*/ 495300 h 852488"/>
                <a:gd name="connsiteX33" fmla="*/ 0 w 2243138"/>
                <a:gd name="connsiteY33" fmla="*/ 545306 h 852488"/>
                <a:gd name="connsiteX34" fmla="*/ 0 w 2243138"/>
                <a:gd name="connsiteY34" fmla="*/ 592931 h 852488"/>
                <a:gd name="connsiteX35" fmla="*/ 9525 w 2243138"/>
                <a:gd name="connsiteY35" fmla="*/ 640556 h 852488"/>
                <a:gd name="connsiteX36" fmla="*/ 35719 w 2243138"/>
                <a:gd name="connsiteY36" fmla="*/ 695325 h 852488"/>
                <a:gd name="connsiteX37" fmla="*/ 69056 w 2243138"/>
                <a:gd name="connsiteY37" fmla="*/ 747713 h 852488"/>
                <a:gd name="connsiteX38" fmla="*/ 92869 w 2243138"/>
                <a:gd name="connsiteY38" fmla="*/ 776288 h 852488"/>
                <a:gd name="connsiteX39" fmla="*/ 126206 w 2243138"/>
                <a:gd name="connsiteY39" fmla="*/ 807244 h 852488"/>
                <a:gd name="connsiteX40" fmla="*/ 154781 w 2243138"/>
                <a:gd name="connsiteY40" fmla="*/ 828675 h 852488"/>
                <a:gd name="connsiteX41" fmla="*/ 190500 w 2243138"/>
                <a:gd name="connsiteY41" fmla="*/ 847725 h 852488"/>
                <a:gd name="connsiteX42" fmla="*/ 214313 w 2243138"/>
                <a:gd name="connsiteY42" fmla="*/ 852488 h 852488"/>
                <a:gd name="connsiteX43" fmla="*/ 250031 w 2243138"/>
                <a:gd name="connsiteY43" fmla="*/ 852488 h 852488"/>
                <a:gd name="connsiteX44" fmla="*/ 271463 w 2243138"/>
                <a:gd name="connsiteY44" fmla="*/ 840581 h 852488"/>
                <a:gd name="connsiteX45" fmla="*/ 350044 w 2243138"/>
                <a:gd name="connsiteY45" fmla="*/ 807244 h 852488"/>
                <a:gd name="connsiteX46" fmla="*/ 626269 w 2243138"/>
                <a:gd name="connsiteY46" fmla="*/ 695325 h 852488"/>
                <a:gd name="connsiteX47" fmla="*/ 731044 w 2243138"/>
                <a:gd name="connsiteY47" fmla="*/ 654844 h 852488"/>
                <a:gd name="connsiteX48" fmla="*/ 962025 w 2243138"/>
                <a:gd name="connsiteY48" fmla="*/ 597694 h 852488"/>
                <a:gd name="connsiteX49" fmla="*/ 1283494 w 2243138"/>
                <a:gd name="connsiteY49" fmla="*/ 4714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3138" h="852488">
                  <a:moveTo>
                    <a:pt x="1283494" y="471488"/>
                  </a:moveTo>
                  <a:lnTo>
                    <a:pt x="1545431" y="369094"/>
                  </a:lnTo>
                  <a:lnTo>
                    <a:pt x="1683544" y="314325"/>
                  </a:lnTo>
                  <a:lnTo>
                    <a:pt x="2031206" y="150019"/>
                  </a:lnTo>
                  <a:lnTo>
                    <a:pt x="2166938" y="80963"/>
                  </a:lnTo>
                  <a:lnTo>
                    <a:pt x="2216944" y="54769"/>
                  </a:lnTo>
                  <a:lnTo>
                    <a:pt x="2226469" y="45244"/>
                  </a:lnTo>
                  <a:lnTo>
                    <a:pt x="2240756" y="26194"/>
                  </a:lnTo>
                  <a:lnTo>
                    <a:pt x="2243138" y="9525"/>
                  </a:lnTo>
                  <a:lnTo>
                    <a:pt x="2226469" y="0"/>
                  </a:lnTo>
                  <a:lnTo>
                    <a:pt x="2200275" y="2381"/>
                  </a:lnTo>
                  <a:lnTo>
                    <a:pt x="2128838" y="28575"/>
                  </a:lnTo>
                  <a:lnTo>
                    <a:pt x="1981200" y="83344"/>
                  </a:lnTo>
                  <a:lnTo>
                    <a:pt x="1895475" y="111919"/>
                  </a:lnTo>
                  <a:lnTo>
                    <a:pt x="1643063" y="176213"/>
                  </a:lnTo>
                  <a:lnTo>
                    <a:pt x="1435894" y="238125"/>
                  </a:lnTo>
                  <a:lnTo>
                    <a:pt x="1107281" y="338138"/>
                  </a:lnTo>
                  <a:lnTo>
                    <a:pt x="797719" y="423863"/>
                  </a:lnTo>
                  <a:lnTo>
                    <a:pt x="626269" y="471488"/>
                  </a:lnTo>
                  <a:lnTo>
                    <a:pt x="500063" y="504825"/>
                  </a:lnTo>
                  <a:lnTo>
                    <a:pt x="383381" y="531019"/>
                  </a:lnTo>
                  <a:lnTo>
                    <a:pt x="297656" y="547688"/>
                  </a:lnTo>
                  <a:lnTo>
                    <a:pt x="247650" y="550069"/>
                  </a:lnTo>
                  <a:lnTo>
                    <a:pt x="200025" y="547688"/>
                  </a:lnTo>
                  <a:lnTo>
                    <a:pt x="157163" y="533400"/>
                  </a:lnTo>
                  <a:lnTo>
                    <a:pt x="119063" y="514350"/>
                  </a:lnTo>
                  <a:lnTo>
                    <a:pt x="92869" y="490538"/>
                  </a:lnTo>
                  <a:lnTo>
                    <a:pt x="71438" y="464344"/>
                  </a:lnTo>
                  <a:lnTo>
                    <a:pt x="57150" y="452438"/>
                  </a:lnTo>
                  <a:lnTo>
                    <a:pt x="42863" y="445294"/>
                  </a:lnTo>
                  <a:lnTo>
                    <a:pt x="28575" y="447675"/>
                  </a:lnTo>
                  <a:lnTo>
                    <a:pt x="11906" y="461963"/>
                  </a:lnTo>
                  <a:lnTo>
                    <a:pt x="4763" y="495300"/>
                  </a:lnTo>
                  <a:lnTo>
                    <a:pt x="0" y="545306"/>
                  </a:lnTo>
                  <a:lnTo>
                    <a:pt x="0" y="592931"/>
                  </a:lnTo>
                  <a:lnTo>
                    <a:pt x="9525" y="640556"/>
                  </a:lnTo>
                  <a:lnTo>
                    <a:pt x="35719" y="695325"/>
                  </a:lnTo>
                  <a:lnTo>
                    <a:pt x="69056" y="747713"/>
                  </a:lnTo>
                  <a:lnTo>
                    <a:pt x="92869" y="776288"/>
                  </a:lnTo>
                  <a:lnTo>
                    <a:pt x="126206" y="807244"/>
                  </a:lnTo>
                  <a:lnTo>
                    <a:pt x="154781" y="828675"/>
                  </a:lnTo>
                  <a:lnTo>
                    <a:pt x="190500" y="847725"/>
                  </a:lnTo>
                  <a:lnTo>
                    <a:pt x="214313" y="852488"/>
                  </a:lnTo>
                  <a:lnTo>
                    <a:pt x="250031" y="852488"/>
                  </a:lnTo>
                  <a:lnTo>
                    <a:pt x="271463" y="840581"/>
                  </a:lnTo>
                  <a:lnTo>
                    <a:pt x="350044" y="807244"/>
                  </a:lnTo>
                  <a:lnTo>
                    <a:pt x="626269" y="695325"/>
                  </a:lnTo>
                  <a:lnTo>
                    <a:pt x="731044" y="654844"/>
                  </a:lnTo>
                  <a:lnTo>
                    <a:pt x="962025" y="597694"/>
                  </a:lnTo>
                  <a:lnTo>
                    <a:pt x="1283494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2">
              <a:extLst>
                <a:ext uri="{FF2B5EF4-FFF2-40B4-BE49-F238E27FC236}">
                  <a16:creationId xmlns:a16="http://schemas.microsoft.com/office/drawing/2014/main" id="{7BDA4453-73F7-4519-80BC-393F79F1631F}"/>
                </a:ext>
              </a:extLst>
            </p:cNvPr>
            <p:cNvSpPr/>
            <p:nvPr/>
          </p:nvSpPr>
          <p:spPr>
            <a:xfrm>
              <a:off x="4710113" y="1997075"/>
              <a:ext cx="2051050" cy="1708150"/>
            </a:xfrm>
            <a:custGeom>
              <a:avLst/>
              <a:gdLst>
                <a:gd name="connsiteX0" fmla="*/ 1523165 w 2051764"/>
                <a:gd name="connsiteY0" fmla="*/ 458452 h 1708550"/>
                <a:gd name="connsiteX1" fmla="*/ 1598321 w 2051764"/>
                <a:gd name="connsiteY1" fmla="*/ 333192 h 1708550"/>
                <a:gd name="connsiteX2" fmla="*/ 1660952 w 2051764"/>
                <a:gd name="connsiteY2" fmla="*/ 215447 h 1708550"/>
                <a:gd name="connsiteX3" fmla="*/ 1703540 w 2051764"/>
                <a:gd name="connsiteY3" fmla="*/ 130270 h 1708550"/>
                <a:gd name="connsiteX4" fmla="*/ 1711056 w 2051764"/>
                <a:gd name="connsiteY4" fmla="*/ 105218 h 1708550"/>
                <a:gd name="connsiteX5" fmla="*/ 1711056 w 2051764"/>
                <a:gd name="connsiteY5" fmla="*/ 80166 h 1708550"/>
                <a:gd name="connsiteX6" fmla="*/ 1708550 w 2051764"/>
                <a:gd name="connsiteY6" fmla="*/ 47599 h 1708550"/>
                <a:gd name="connsiteX7" fmla="*/ 1693519 w 2051764"/>
                <a:gd name="connsiteY7" fmla="*/ 17536 h 1708550"/>
                <a:gd name="connsiteX8" fmla="*/ 1633394 w 2051764"/>
                <a:gd name="connsiteY8" fmla="*/ 0 h 1708550"/>
                <a:gd name="connsiteX9" fmla="*/ 2051764 w 2051764"/>
                <a:gd name="connsiteY9" fmla="*/ 137786 h 1708550"/>
                <a:gd name="connsiteX10" fmla="*/ 1996649 w 2051764"/>
                <a:gd name="connsiteY10" fmla="*/ 165343 h 1708550"/>
                <a:gd name="connsiteX11" fmla="*/ 1964081 w 2051764"/>
                <a:gd name="connsiteY11" fmla="*/ 217953 h 1708550"/>
                <a:gd name="connsiteX12" fmla="*/ 1888925 w 2051764"/>
                <a:gd name="connsiteY12" fmla="*/ 333192 h 1708550"/>
                <a:gd name="connsiteX13" fmla="*/ 1798738 w 2051764"/>
                <a:gd name="connsiteY13" fmla="*/ 470978 h 1708550"/>
                <a:gd name="connsiteX14" fmla="*/ 1693519 w 2051764"/>
                <a:gd name="connsiteY14" fmla="*/ 616280 h 1708550"/>
                <a:gd name="connsiteX15" fmla="*/ 1605837 w 2051764"/>
                <a:gd name="connsiteY15" fmla="*/ 731520 h 1708550"/>
                <a:gd name="connsiteX16" fmla="*/ 1503124 w 2051764"/>
                <a:gd name="connsiteY16" fmla="*/ 854275 h 1708550"/>
                <a:gd name="connsiteX17" fmla="*/ 1425462 w 2051764"/>
                <a:gd name="connsiteY17" fmla="*/ 939452 h 1708550"/>
                <a:gd name="connsiteX18" fmla="*/ 1322749 w 2051764"/>
                <a:gd name="connsiteY18" fmla="*/ 1039660 h 1708550"/>
                <a:gd name="connsiteX19" fmla="*/ 1192478 w 2051764"/>
                <a:gd name="connsiteY19" fmla="*/ 1152394 h 1708550"/>
                <a:gd name="connsiteX20" fmla="*/ 1064713 w 2051764"/>
                <a:gd name="connsiteY20" fmla="*/ 1235066 h 1708550"/>
                <a:gd name="connsiteX21" fmla="*/ 949473 w 2051764"/>
                <a:gd name="connsiteY21" fmla="*/ 1307717 h 1708550"/>
                <a:gd name="connsiteX22" fmla="*/ 796656 w 2051764"/>
                <a:gd name="connsiteY22" fmla="*/ 1397904 h 1708550"/>
                <a:gd name="connsiteX23" fmla="*/ 696447 w 2051764"/>
                <a:gd name="connsiteY23" fmla="*/ 1458029 h 1708550"/>
                <a:gd name="connsiteX24" fmla="*/ 621291 w 2051764"/>
                <a:gd name="connsiteY24" fmla="*/ 1500618 h 1708550"/>
                <a:gd name="connsiteX25" fmla="*/ 563672 w 2051764"/>
                <a:gd name="connsiteY25" fmla="*/ 1528175 h 1708550"/>
                <a:gd name="connsiteX26" fmla="*/ 483505 w 2051764"/>
                <a:gd name="connsiteY26" fmla="*/ 1560743 h 1708550"/>
                <a:gd name="connsiteX27" fmla="*/ 413359 w 2051764"/>
                <a:gd name="connsiteY27" fmla="*/ 1588300 h 1708550"/>
                <a:gd name="connsiteX28" fmla="*/ 313151 w 2051764"/>
                <a:gd name="connsiteY28" fmla="*/ 1625878 h 1708550"/>
                <a:gd name="connsiteX29" fmla="*/ 187891 w 2051764"/>
                <a:gd name="connsiteY29" fmla="*/ 1665961 h 1708550"/>
                <a:gd name="connsiteX30" fmla="*/ 117745 w 2051764"/>
                <a:gd name="connsiteY30" fmla="*/ 1683498 h 1708550"/>
                <a:gd name="connsiteX31" fmla="*/ 0 w 2051764"/>
                <a:gd name="connsiteY31" fmla="*/ 1708550 h 1708550"/>
                <a:gd name="connsiteX32" fmla="*/ 0 w 2051764"/>
                <a:gd name="connsiteY32" fmla="*/ 1696024 h 1708550"/>
                <a:gd name="connsiteX33" fmla="*/ 7516 w 2051764"/>
                <a:gd name="connsiteY33" fmla="*/ 1680993 h 1708550"/>
                <a:gd name="connsiteX34" fmla="*/ 50104 w 2051764"/>
                <a:gd name="connsiteY34" fmla="*/ 1660951 h 1708550"/>
                <a:gd name="connsiteX35" fmla="*/ 197912 w 2051764"/>
                <a:gd name="connsiteY35" fmla="*/ 1588300 h 1708550"/>
                <a:gd name="connsiteX36" fmla="*/ 390812 w 2051764"/>
                <a:gd name="connsiteY36" fmla="*/ 1483081 h 1708550"/>
                <a:gd name="connsiteX37" fmla="*/ 586218 w 2051764"/>
                <a:gd name="connsiteY37" fmla="*/ 1367842 h 1708550"/>
                <a:gd name="connsiteX38" fmla="*/ 744046 w 2051764"/>
                <a:gd name="connsiteY38" fmla="*/ 1265129 h 1708550"/>
                <a:gd name="connsiteX39" fmla="*/ 861791 w 2051764"/>
                <a:gd name="connsiteY39" fmla="*/ 1184962 h 1708550"/>
                <a:gd name="connsiteX40" fmla="*/ 1012103 w 2051764"/>
                <a:gd name="connsiteY40" fmla="*/ 1069723 h 1708550"/>
                <a:gd name="connsiteX41" fmla="*/ 1077239 w 2051764"/>
                <a:gd name="connsiteY41" fmla="*/ 1019618 h 1708550"/>
                <a:gd name="connsiteX42" fmla="*/ 1197489 w 2051764"/>
                <a:gd name="connsiteY42" fmla="*/ 901874 h 1708550"/>
                <a:gd name="connsiteX43" fmla="*/ 1307718 w 2051764"/>
                <a:gd name="connsiteY43" fmla="*/ 766593 h 1708550"/>
                <a:gd name="connsiteX44" fmla="*/ 1402915 w 2051764"/>
                <a:gd name="connsiteY44" fmla="*/ 636322 h 1708550"/>
                <a:gd name="connsiteX45" fmla="*/ 1523165 w 2051764"/>
                <a:gd name="connsiteY45" fmla="*/ 458452 h 170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1764" h="1708550">
                  <a:moveTo>
                    <a:pt x="1523165" y="458452"/>
                  </a:moveTo>
                  <a:lnTo>
                    <a:pt x="1598321" y="333192"/>
                  </a:lnTo>
                  <a:lnTo>
                    <a:pt x="1660952" y="215447"/>
                  </a:lnTo>
                  <a:lnTo>
                    <a:pt x="1703540" y="130270"/>
                  </a:lnTo>
                  <a:lnTo>
                    <a:pt x="1711056" y="105218"/>
                  </a:lnTo>
                  <a:lnTo>
                    <a:pt x="1711056" y="80166"/>
                  </a:lnTo>
                  <a:lnTo>
                    <a:pt x="1708550" y="47599"/>
                  </a:lnTo>
                  <a:lnTo>
                    <a:pt x="1693519" y="17536"/>
                  </a:lnTo>
                  <a:lnTo>
                    <a:pt x="1633394" y="0"/>
                  </a:lnTo>
                  <a:lnTo>
                    <a:pt x="2051764" y="137786"/>
                  </a:lnTo>
                  <a:lnTo>
                    <a:pt x="1996649" y="165343"/>
                  </a:lnTo>
                  <a:lnTo>
                    <a:pt x="1964081" y="217953"/>
                  </a:lnTo>
                  <a:lnTo>
                    <a:pt x="1888925" y="333192"/>
                  </a:lnTo>
                  <a:lnTo>
                    <a:pt x="1798738" y="470978"/>
                  </a:lnTo>
                  <a:lnTo>
                    <a:pt x="1693519" y="616280"/>
                  </a:lnTo>
                  <a:lnTo>
                    <a:pt x="1605837" y="731520"/>
                  </a:lnTo>
                  <a:lnTo>
                    <a:pt x="1503124" y="854275"/>
                  </a:lnTo>
                  <a:lnTo>
                    <a:pt x="1425462" y="939452"/>
                  </a:lnTo>
                  <a:lnTo>
                    <a:pt x="1322749" y="1039660"/>
                  </a:lnTo>
                  <a:lnTo>
                    <a:pt x="1192478" y="1152394"/>
                  </a:lnTo>
                  <a:lnTo>
                    <a:pt x="1064713" y="1235066"/>
                  </a:lnTo>
                  <a:lnTo>
                    <a:pt x="949473" y="1307717"/>
                  </a:lnTo>
                  <a:lnTo>
                    <a:pt x="796656" y="1397904"/>
                  </a:lnTo>
                  <a:lnTo>
                    <a:pt x="696447" y="1458029"/>
                  </a:lnTo>
                  <a:lnTo>
                    <a:pt x="621291" y="1500618"/>
                  </a:lnTo>
                  <a:lnTo>
                    <a:pt x="563672" y="1528175"/>
                  </a:lnTo>
                  <a:lnTo>
                    <a:pt x="483505" y="1560743"/>
                  </a:lnTo>
                  <a:lnTo>
                    <a:pt x="413359" y="1588300"/>
                  </a:lnTo>
                  <a:lnTo>
                    <a:pt x="313151" y="1625878"/>
                  </a:lnTo>
                  <a:lnTo>
                    <a:pt x="187891" y="1665961"/>
                  </a:lnTo>
                  <a:lnTo>
                    <a:pt x="117745" y="1683498"/>
                  </a:lnTo>
                  <a:lnTo>
                    <a:pt x="0" y="1708550"/>
                  </a:lnTo>
                  <a:lnTo>
                    <a:pt x="0" y="1696024"/>
                  </a:lnTo>
                  <a:lnTo>
                    <a:pt x="7516" y="1680993"/>
                  </a:lnTo>
                  <a:lnTo>
                    <a:pt x="50104" y="1660951"/>
                  </a:lnTo>
                  <a:lnTo>
                    <a:pt x="197912" y="1588300"/>
                  </a:lnTo>
                  <a:lnTo>
                    <a:pt x="390812" y="1483081"/>
                  </a:lnTo>
                  <a:lnTo>
                    <a:pt x="586218" y="1367842"/>
                  </a:lnTo>
                  <a:lnTo>
                    <a:pt x="744046" y="1265129"/>
                  </a:lnTo>
                  <a:lnTo>
                    <a:pt x="861791" y="1184962"/>
                  </a:lnTo>
                  <a:lnTo>
                    <a:pt x="1012103" y="1069723"/>
                  </a:lnTo>
                  <a:lnTo>
                    <a:pt x="1077239" y="1019618"/>
                  </a:lnTo>
                  <a:lnTo>
                    <a:pt x="1197489" y="901874"/>
                  </a:lnTo>
                  <a:lnTo>
                    <a:pt x="1307718" y="766593"/>
                  </a:lnTo>
                  <a:lnTo>
                    <a:pt x="1402915" y="636322"/>
                  </a:lnTo>
                  <a:lnTo>
                    <a:pt x="1523165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3">
              <a:extLst>
                <a:ext uri="{FF2B5EF4-FFF2-40B4-BE49-F238E27FC236}">
                  <a16:creationId xmlns:a16="http://schemas.microsoft.com/office/drawing/2014/main" id="{A3E98338-3C45-429F-BB0D-53CAA63757CA}"/>
                </a:ext>
              </a:extLst>
            </p:cNvPr>
            <p:cNvSpPr/>
            <p:nvPr/>
          </p:nvSpPr>
          <p:spPr>
            <a:xfrm>
              <a:off x="5122863" y="2360613"/>
              <a:ext cx="2112962" cy="1452562"/>
            </a:xfrm>
            <a:custGeom>
              <a:avLst/>
              <a:gdLst>
                <a:gd name="connsiteX0" fmla="*/ 553651 w 2111888"/>
                <a:gd name="connsiteY0" fmla="*/ 556155 h 1453019"/>
                <a:gd name="connsiteX1" fmla="*/ 643838 w 2111888"/>
                <a:gd name="connsiteY1" fmla="*/ 666384 h 1453019"/>
                <a:gd name="connsiteX2" fmla="*/ 786635 w 2111888"/>
                <a:gd name="connsiteY2" fmla="*/ 836738 h 1453019"/>
                <a:gd name="connsiteX3" fmla="*/ 859286 w 2111888"/>
                <a:gd name="connsiteY3" fmla="*/ 916905 h 1453019"/>
                <a:gd name="connsiteX4" fmla="*/ 949473 w 2111888"/>
                <a:gd name="connsiteY4" fmla="*/ 1014608 h 1453019"/>
                <a:gd name="connsiteX5" fmla="*/ 1017114 w 2111888"/>
                <a:gd name="connsiteY5" fmla="*/ 1089764 h 1453019"/>
                <a:gd name="connsiteX6" fmla="*/ 1082249 w 2111888"/>
                <a:gd name="connsiteY6" fmla="*/ 1162415 h 1453019"/>
                <a:gd name="connsiteX7" fmla="*/ 1144879 w 2111888"/>
                <a:gd name="connsiteY7" fmla="*/ 1235066 h 1453019"/>
                <a:gd name="connsiteX8" fmla="*/ 1212520 w 2111888"/>
                <a:gd name="connsiteY8" fmla="*/ 1297696 h 1453019"/>
                <a:gd name="connsiteX9" fmla="*/ 1292686 w 2111888"/>
                <a:gd name="connsiteY9" fmla="*/ 1362831 h 1453019"/>
                <a:gd name="connsiteX10" fmla="*/ 1375358 w 2111888"/>
                <a:gd name="connsiteY10" fmla="*/ 1422956 h 1453019"/>
                <a:gd name="connsiteX11" fmla="*/ 1417947 w 2111888"/>
                <a:gd name="connsiteY11" fmla="*/ 1448008 h 1453019"/>
                <a:gd name="connsiteX12" fmla="*/ 1465545 w 2111888"/>
                <a:gd name="connsiteY12" fmla="*/ 1453019 h 1453019"/>
                <a:gd name="connsiteX13" fmla="*/ 1613353 w 2111888"/>
                <a:gd name="connsiteY13" fmla="*/ 1442998 h 1453019"/>
                <a:gd name="connsiteX14" fmla="*/ 1743623 w 2111888"/>
                <a:gd name="connsiteY14" fmla="*/ 1430472 h 1453019"/>
                <a:gd name="connsiteX15" fmla="*/ 1911472 w 2111888"/>
                <a:gd name="connsiteY15" fmla="*/ 1415441 h 1453019"/>
                <a:gd name="connsiteX16" fmla="*/ 2049258 w 2111888"/>
                <a:gd name="connsiteY16" fmla="*/ 1392894 h 1453019"/>
                <a:gd name="connsiteX17" fmla="*/ 2091847 w 2111888"/>
                <a:gd name="connsiteY17" fmla="*/ 1385378 h 1453019"/>
                <a:gd name="connsiteX18" fmla="*/ 2104373 w 2111888"/>
                <a:gd name="connsiteY18" fmla="*/ 1377863 h 1453019"/>
                <a:gd name="connsiteX19" fmla="*/ 2109383 w 2111888"/>
                <a:gd name="connsiteY19" fmla="*/ 1367842 h 1453019"/>
                <a:gd name="connsiteX20" fmla="*/ 2111888 w 2111888"/>
                <a:gd name="connsiteY20" fmla="*/ 1355316 h 1453019"/>
                <a:gd name="connsiteX21" fmla="*/ 2104373 w 2111888"/>
                <a:gd name="connsiteY21" fmla="*/ 1342790 h 1453019"/>
                <a:gd name="connsiteX22" fmla="*/ 2071805 w 2111888"/>
                <a:gd name="connsiteY22" fmla="*/ 1330264 h 1453019"/>
                <a:gd name="connsiteX23" fmla="*/ 2004165 w 2111888"/>
                <a:gd name="connsiteY23" fmla="*/ 1310222 h 1453019"/>
                <a:gd name="connsiteX24" fmla="*/ 1893936 w 2111888"/>
                <a:gd name="connsiteY24" fmla="*/ 1270139 h 1453019"/>
                <a:gd name="connsiteX25" fmla="*/ 1786212 w 2111888"/>
                <a:gd name="connsiteY25" fmla="*/ 1227550 h 1453019"/>
                <a:gd name="connsiteX26" fmla="*/ 1675983 w 2111888"/>
                <a:gd name="connsiteY26" fmla="*/ 1177446 h 1453019"/>
                <a:gd name="connsiteX27" fmla="*/ 1548217 w 2111888"/>
                <a:gd name="connsiteY27" fmla="*/ 1112311 h 1453019"/>
                <a:gd name="connsiteX28" fmla="*/ 1465545 w 2111888"/>
                <a:gd name="connsiteY28" fmla="*/ 1064712 h 1453019"/>
                <a:gd name="connsiteX29" fmla="*/ 1345296 w 2111888"/>
                <a:gd name="connsiteY29" fmla="*/ 977030 h 1453019"/>
                <a:gd name="connsiteX30" fmla="*/ 1205004 w 2111888"/>
                <a:gd name="connsiteY30" fmla="*/ 879327 h 1453019"/>
                <a:gd name="connsiteX31" fmla="*/ 1037155 w 2111888"/>
                <a:gd name="connsiteY31" fmla="*/ 756572 h 1453019"/>
                <a:gd name="connsiteX32" fmla="*/ 911895 w 2111888"/>
                <a:gd name="connsiteY32" fmla="*/ 666384 h 1453019"/>
                <a:gd name="connsiteX33" fmla="*/ 789140 w 2111888"/>
                <a:gd name="connsiteY33" fmla="*/ 541124 h 1453019"/>
                <a:gd name="connsiteX34" fmla="*/ 661374 w 2111888"/>
                <a:gd name="connsiteY34" fmla="*/ 425884 h 1453019"/>
                <a:gd name="connsiteX35" fmla="*/ 526093 w 2111888"/>
                <a:gd name="connsiteY35" fmla="*/ 305635 h 1453019"/>
                <a:gd name="connsiteX36" fmla="*/ 443422 w 2111888"/>
                <a:gd name="connsiteY36" fmla="*/ 232984 h 1453019"/>
                <a:gd name="connsiteX37" fmla="*/ 388307 w 2111888"/>
                <a:gd name="connsiteY37" fmla="*/ 185385 h 1453019"/>
                <a:gd name="connsiteX38" fmla="*/ 370771 w 2111888"/>
                <a:gd name="connsiteY38" fmla="*/ 167848 h 1453019"/>
                <a:gd name="connsiteX39" fmla="*/ 345719 w 2111888"/>
                <a:gd name="connsiteY39" fmla="*/ 135281 h 1453019"/>
                <a:gd name="connsiteX40" fmla="*/ 305635 w 2111888"/>
                <a:gd name="connsiteY40" fmla="*/ 95197 h 1453019"/>
                <a:gd name="connsiteX41" fmla="*/ 270562 w 2111888"/>
                <a:gd name="connsiteY41" fmla="*/ 72651 h 1453019"/>
                <a:gd name="connsiteX42" fmla="*/ 230479 w 2111888"/>
                <a:gd name="connsiteY42" fmla="*/ 50104 h 1453019"/>
                <a:gd name="connsiteX43" fmla="*/ 197911 w 2111888"/>
                <a:gd name="connsiteY43" fmla="*/ 32567 h 1453019"/>
                <a:gd name="connsiteX44" fmla="*/ 145302 w 2111888"/>
                <a:gd name="connsiteY44" fmla="*/ 12526 h 1453019"/>
                <a:gd name="connsiteX45" fmla="*/ 92693 w 2111888"/>
                <a:gd name="connsiteY45" fmla="*/ 2505 h 1453019"/>
                <a:gd name="connsiteX46" fmla="*/ 47599 w 2111888"/>
                <a:gd name="connsiteY46" fmla="*/ 0 h 1453019"/>
                <a:gd name="connsiteX47" fmla="*/ 25052 w 2111888"/>
                <a:gd name="connsiteY47" fmla="*/ 0 h 1453019"/>
                <a:gd name="connsiteX48" fmla="*/ 12526 w 2111888"/>
                <a:gd name="connsiteY48" fmla="*/ 10020 h 1453019"/>
                <a:gd name="connsiteX49" fmla="*/ 2505 w 2111888"/>
                <a:gd name="connsiteY49" fmla="*/ 27557 h 1453019"/>
                <a:gd name="connsiteX50" fmla="*/ 0 w 2111888"/>
                <a:gd name="connsiteY50" fmla="*/ 50104 h 1453019"/>
                <a:gd name="connsiteX51" fmla="*/ 10021 w 2111888"/>
                <a:gd name="connsiteY51" fmla="*/ 72651 h 1453019"/>
                <a:gd name="connsiteX52" fmla="*/ 20042 w 2111888"/>
                <a:gd name="connsiteY52" fmla="*/ 85177 h 1453019"/>
                <a:gd name="connsiteX53" fmla="*/ 47599 w 2111888"/>
                <a:gd name="connsiteY53" fmla="*/ 95197 h 1453019"/>
                <a:gd name="connsiteX54" fmla="*/ 92693 w 2111888"/>
                <a:gd name="connsiteY54" fmla="*/ 110229 h 1453019"/>
                <a:gd name="connsiteX55" fmla="*/ 150313 w 2111888"/>
                <a:gd name="connsiteY55" fmla="*/ 137786 h 1453019"/>
                <a:gd name="connsiteX56" fmla="*/ 220458 w 2111888"/>
                <a:gd name="connsiteY56" fmla="*/ 182880 h 1453019"/>
                <a:gd name="connsiteX57" fmla="*/ 273068 w 2111888"/>
                <a:gd name="connsiteY57" fmla="*/ 225468 h 1453019"/>
                <a:gd name="connsiteX58" fmla="*/ 353234 w 2111888"/>
                <a:gd name="connsiteY58" fmla="*/ 318161 h 1453019"/>
                <a:gd name="connsiteX59" fmla="*/ 423380 w 2111888"/>
                <a:gd name="connsiteY59" fmla="*/ 400832 h 1453019"/>
                <a:gd name="connsiteX60" fmla="*/ 511062 w 2111888"/>
                <a:gd name="connsiteY60" fmla="*/ 503546 h 1453019"/>
                <a:gd name="connsiteX61" fmla="*/ 553651 w 2111888"/>
                <a:gd name="connsiteY61" fmla="*/ 556155 h 145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1888" h="1453019">
                  <a:moveTo>
                    <a:pt x="553651" y="556155"/>
                  </a:moveTo>
                  <a:lnTo>
                    <a:pt x="643838" y="666384"/>
                  </a:lnTo>
                  <a:lnTo>
                    <a:pt x="786635" y="836738"/>
                  </a:lnTo>
                  <a:lnTo>
                    <a:pt x="859286" y="916905"/>
                  </a:lnTo>
                  <a:lnTo>
                    <a:pt x="949473" y="1014608"/>
                  </a:lnTo>
                  <a:lnTo>
                    <a:pt x="1017114" y="1089764"/>
                  </a:lnTo>
                  <a:lnTo>
                    <a:pt x="1082249" y="1162415"/>
                  </a:lnTo>
                  <a:lnTo>
                    <a:pt x="1144879" y="1235066"/>
                  </a:lnTo>
                  <a:lnTo>
                    <a:pt x="1212520" y="1297696"/>
                  </a:lnTo>
                  <a:lnTo>
                    <a:pt x="1292686" y="1362831"/>
                  </a:lnTo>
                  <a:lnTo>
                    <a:pt x="1375358" y="1422956"/>
                  </a:lnTo>
                  <a:lnTo>
                    <a:pt x="1417947" y="1448008"/>
                  </a:lnTo>
                  <a:lnTo>
                    <a:pt x="1465545" y="1453019"/>
                  </a:lnTo>
                  <a:lnTo>
                    <a:pt x="1613353" y="1442998"/>
                  </a:lnTo>
                  <a:lnTo>
                    <a:pt x="1743623" y="1430472"/>
                  </a:lnTo>
                  <a:lnTo>
                    <a:pt x="1911472" y="1415441"/>
                  </a:lnTo>
                  <a:lnTo>
                    <a:pt x="2049258" y="1392894"/>
                  </a:lnTo>
                  <a:lnTo>
                    <a:pt x="2091847" y="1385378"/>
                  </a:lnTo>
                  <a:lnTo>
                    <a:pt x="2104373" y="1377863"/>
                  </a:lnTo>
                  <a:lnTo>
                    <a:pt x="2109383" y="1367842"/>
                  </a:lnTo>
                  <a:lnTo>
                    <a:pt x="2111888" y="1355316"/>
                  </a:lnTo>
                  <a:lnTo>
                    <a:pt x="2104373" y="1342790"/>
                  </a:lnTo>
                  <a:lnTo>
                    <a:pt x="2071805" y="1330264"/>
                  </a:lnTo>
                  <a:lnTo>
                    <a:pt x="2004165" y="1310222"/>
                  </a:lnTo>
                  <a:lnTo>
                    <a:pt x="1893936" y="1270139"/>
                  </a:lnTo>
                  <a:lnTo>
                    <a:pt x="1786212" y="1227550"/>
                  </a:lnTo>
                  <a:lnTo>
                    <a:pt x="1675983" y="1177446"/>
                  </a:lnTo>
                  <a:lnTo>
                    <a:pt x="1548217" y="1112311"/>
                  </a:lnTo>
                  <a:lnTo>
                    <a:pt x="1465545" y="1064712"/>
                  </a:lnTo>
                  <a:lnTo>
                    <a:pt x="1345296" y="977030"/>
                  </a:lnTo>
                  <a:lnTo>
                    <a:pt x="1205004" y="879327"/>
                  </a:lnTo>
                  <a:lnTo>
                    <a:pt x="1037155" y="756572"/>
                  </a:lnTo>
                  <a:lnTo>
                    <a:pt x="911895" y="666384"/>
                  </a:lnTo>
                  <a:lnTo>
                    <a:pt x="789140" y="541124"/>
                  </a:lnTo>
                  <a:lnTo>
                    <a:pt x="661374" y="425884"/>
                  </a:lnTo>
                  <a:lnTo>
                    <a:pt x="526093" y="305635"/>
                  </a:lnTo>
                  <a:lnTo>
                    <a:pt x="443422" y="232984"/>
                  </a:lnTo>
                  <a:lnTo>
                    <a:pt x="388307" y="185385"/>
                  </a:lnTo>
                  <a:lnTo>
                    <a:pt x="370771" y="167848"/>
                  </a:lnTo>
                  <a:lnTo>
                    <a:pt x="345719" y="135281"/>
                  </a:lnTo>
                  <a:lnTo>
                    <a:pt x="305635" y="95197"/>
                  </a:lnTo>
                  <a:lnTo>
                    <a:pt x="270562" y="72651"/>
                  </a:lnTo>
                  <a:lnTo>
                    <a:pt x="230479" y="50104"/>
                  </a:lnTo>
                  <a:lnTo>
                    <a:pt x="197911" y="32567"/>
                  </a:lnTo>
                  <a:lnTo>
                    <a:pt x="145302" y="12526"/>
                  </a:lnTo>
                  <a:lnTo>
                    <a:pt x="92693" y="2505"/>
                  </a:lnTo>
                  <a:lnTo>
                    <a:pt x="47599" y="0"/>
                  </a:lnTo>
                  <a:lnTo>
                    <a:pt x="25052" y="0"/>
                  </a:lnTo>
                  <a:lnTo>
                    <a:pt x="12526" y="10020"/>
                  </a:lnTo>
                  <a:lnTo>
                    <a:pt x="2505" y="27557"/>
                  </a:lnTo>
                  <a:lnTo>
                    <a:pt x="0" y="50104"/>
                  </a:lnTo>
                  <a:lnTo>
                    <a:pt x="10021" y="72651"/>
                  </a:lnTo>
                  <a:lnTo>
                    <a:pt x="20042" y="85177"/>
                  </a:lnTo>
                  <a:lnTo>
                    <a:pt x="47599" y="95197"/>
                  </a:lnTo>
                  <a:lnTo>
                    <a:pt x="92693" y="110229"/>
                  </a:lnTo>
                  <a:lnTo>
                    <a:pt x="150313" y="137786"/>
                  </a:lnTo>
                  <a:lnTo>
                    <a:pt x="220458" y="182880"/>
                  </a:lnTo>
                  <a:lnTo>
                    <a:pt x="273068" y="225468"/>
                  </a:lnTo>
                  <a:lnTo>
                    <a:pt x="353234" y="318161"/>
                  </a:lnTo>
                  <a:lnTo>
                    <a:pt x="423380" y="400832"/>
                  </a:lnTo>
                  <a:lnTo>
                    <a:pt x="511062" y="503546"/>
                  </a:lnTo>
                  <a:lnTo>
                    <a:pt x="553651" y="556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4">
              <a:extLst>
                <a:ext uri="{FF2B5EF4-FFF2-40B4-BE49-F238E27FC236}">
                  <a16:creationId xmlns:a16="http://schemas.microsoft.com/office/drawing/2014/main" id="{AF7CDE77-8BC3-4DEE-8FF5-F15439DC98DD}"/>
                </a:ext>
              </a:extLst>
            </p:cNvPr>
            <p:cNvSpPr/>
            <p:nvPr/>
          </p:nvSpPr>
          <p:spPr>
            <a:xfrm>
              <a:off x="3567113" y="4097338"/>
              <a:ext cx="2651125" cy="514350"/>
            </a:xfrm>
            <a:custGeom>
              <a:avLst/>
              <a:gdLst>
                <a:gd name="connsiteX0" fmla="*/ 812006 w 2650331"/>
                <a:gd name="connsiteY0" fmla="*/ 219075 h 514350"/>
                <a:gd name="connsiteX1" fmla="*/ 1185862 w 2650331"/>
                <a:gd name="connsiteY1" fmla="*/ 176213 h 514350"/>
                <a:gd name="connsiteX2" fmla="*/ 1431131 w 2650331"/>
                <a:gd name="connsiteY2" fmla="*/ 138113 h 514350"/>
                <a:gd name="connsiteX3" fmla="*/ 1597818 w 2650331"/>
                <a:gd name="connsiteY3" fmla="*/ 123825 h 514350"/>
                <a:gd name="connsiteX4" fmla="*/ 1688306 w 2650331"/>
                <a:gd name="connsiteY4" fmla="*/ 114300 h 514350"/>
                <a:gd name="connsiteX5" fmla="*/ 1776412 w 2650331"/>
                <a:gd name="connsiteY5" fmla="*/ 104775 h 514350"/>
                <a:gd name="connsiteX6" fmla="*/ 1928812 w 2650331"/>
                <a:gd name="connsiteY6" fmla="*/ 80963 h 514350"/>
                <a:gd name="connsiteX7" fmla="*/ 2069306 w 2650331"/>
                <a:gd name="connsiteY7" fmla="*/ 59532 h 514350"/>
                <a:gd name="connsiteX8" fmla="*/ 2140743 w 2650331"/>
                <a:gd name="connsiteY8" fmla="*/ 45244 h 514350"/>
                <a:gd name="connsiteX9" fmla="*/ 2262187 w 2650331"/>
                <a:gd name="connsiteY9" fmla="*/ 7144 h 514350"/>
                <a:gd name="connsiteX10" fmla="*/ 2295525 w 2650331"/>
                <a:gd name="connsiteY10" fmla="*/ 0 h 514350"/>
                <a:gd name="connsiteX11" fmla="*/ 2319337 w 2650331"/>
                <a:gd name="connsiteY11" fmla="*/ 16669 h 514350"/>
                <a:gd name="connsiteX12" fmla="*/ 2388393 w 2650331"/>
                <a:gd name="connsiteY12" fmla="*/ 59532 h 514350"/>
                <a:gd name="connsiteX13" fmla="*/ 2452687 w 2650331"/>
                <a:gd name="connsiteY13" fmla="*/ 100013 h 514350"/>
                <a:gd name="connsiteX14" fmla="*/ 2512218 w 2650331"/>
                <a:gd name="connsiteY14" fmla="*/ 130969 h 514350"/>
                <a:gd name="connsiteX15" fmla="*/ 2547937 w 2650331"/>
                <a:gd name="connsiteY15" fmla="*/ 150019 h 514350"/>
                <a:gd name="connsiteX16" fmla="*/ 2566987 w 2650331"/>
                <a:gd name="connsiteY16" fmla="*/ 159544 h 514350"/>
                <a:gd name="connsiteX17" fmla="*/ 2583656 w 2650331"/>
                <a:gd name="connsiteY17" fmla="*/ 173832 h 514350"/>
                <a:gd name="connsiteX18" fmla="*/ 2607468 w 2650331"/>
                <a:gd name="connsiteY18" fmla="*/ 200025 h 514350"/>
                <a:gd name="connsiteX19" fmla="*/ 2628900 w 2650331"/>
                <a:gd name="connsiteY19" fmla="*/ 223838 h 514350"/>
                <a:gd name="connsiteX20" fmla="*/ 2640806 w 2650331"/>
                <a:gd name="connsiteY20" fmla="*/ 245269 h 514350"/>
                <a:gd name="connsiteX21" fmla="*/ 2647950 w 2650331"/>
                <a:gd name="connsiteY21" fmla="*/ 266700 h 514350"/>
                <a:gd name="connsiteX22" fmla="*/ 2650331 w 2650331"/>
                <a:gd name="connsiteY22" fmla="*/ 280988 h 514350"/>
                <a:gd name="connsiteX23" fmla="*/ 2650331 w 2650331"/>
                <a:gd name="connsiteY23" fmla="*/ 292894 h 514350"/>
                <a:gd name="connsiteX24" fmla="*/ 2643187 w 2650331"/>
                <a:gd name="connsiteY24" fmla="*/ 309563 h 514350"/>
                <a:gd name="connsiteX25" fmla="*/ 2628900 w 2650331"/>
                <a:gd name="connsiteY25" fmla="*/ 323850 h 514350"/>
                <a:gd name="connsiteX26" fmla="*/ 2602706 w 2650331"/>
                <a:gd name="connsiteY26" fmla="*/ 338138 h 514350"/>
                <a:gd name="connsiteX27" fmla="*/ 2302668 w 2650331"/>
                <a:gd name="connsiteY27" fmla="*/ 254794 h 514350"/>
                <a:gd name="connsiteX28" fmla="*/ 2274093 w 2650331"/>
                <a:gd name="connsiteY28" fmla="*/ 245269 h 514350"/>
                <a:gd name="connsiteX29" fmla="*/ 2216943 w 2650331"/>
                <a:gd name="connsiteY29" fmla="*/ 250032 h 514350"/>
                <a:gd name="connsiteX30" fmla="*/ 2028825 w 2650331"/>
                <a:gd name="connsiteY30" fmla="*/ 266700 h 514350"/>
                <a:gd name="connsiteX31" fmla="*/ 1847850 w 2650331"/>
                <a:gd name="connsiteY31" fmla="*/ 283369 h 514350"/>
                <a:gd name="connsiteX32" fmla="*/ 1657350 w 2650331"/>
                <a:gd name="connsiteY32" fmla="*/ 297657 h 514350"/>
                <a:gd name="connsiteX33" fmla="*/ 1409700 w 2650331"/>
                <a:gd name="connsiteY33" fmla="*/ 311944 h 514350"/>
                <a:gd name="connsiteX34" fmla="*/ 1350168 w 2650331"/>
                <a:gd name="connsiteY34" fmla="*/ 316707 h 514350"/>
                <a:gd name="connsiteX35" fmla="*/ 1052512 w 2650331"/>
                <a:gd name="connsiteY35" fmla="*/ 359569 h 514350"/>
                <a:gd name="connsiteX36" fmla="*/ 897731 w 2650331"/>
                <a:gd name="connsiteY36" fmla="*/ 383382 h 514350"/>
                <a:gd name="connsiteX37" fmla="*/ 771525 w 2650331"/>
                <a:gd name="connsiteY37" fmla="*/ 404813 h 514350"/>
                <a:gd name="connsiteX38" fmla="*/ 619125 w 2650331"/>
                <a:gd name="connsiteY38" fmla="*/ 435769 h 514350"/>
                <a:gd name="connsiteX39" fmla="*/ 507206 w 2650331"/>
                <a:gd name="connsiteY39" fmla="*/ 466725 h 514350"/>
                <a:gd name="connsiteX40" fmla="*/ 414337 w 2650331"/>
                <a:gd name="connsiteY40" fmla="*/ 495300 h 514350"/>
                <a:gd name="connsiteX41" fmla="*/ 383381 w 2650331"/>
                <a:gd name="connsiteY41" fmla="*/ 507207 h 514350"/>
                <a:gd name="connsiteX42" fmla="*/ 359568 w 2650331"/>
                <a:gd name="connsiteY42" fmla="*/ 514350 h 514350"/>
                <a:gd name="connsiteX43" fmla="*/ 338137 w 2650331"/>
                <a:gd name="connsiteY43" fmla="*/ 514350 h 514350"/>
                <a:gd name="connsiteX44" fmla="*/ 302418 w 2650331"/>
                <a:gd name="connsiteY44" fmla="*/ 507207 h 514350"/>
                <a:gd name="connsiteX45" fmla="*/ 283368 w 2650331"/>
                <a:gd name="connsiteY45" fmla="*/ 495300 h 514350"/>
                <a:gd name="connsiteX46" fmla="*/ 245268 w 2650331"/>
                <a:gd name="connsiteY46" fmla="*/ 471488 h 514350"/>
                <a:gd name="connsiteX47" fmla="*/ 200025 w 2650331"/>
                <a:gd name="connsiteY47" fmla="*/ 440532 h 514350"/>
                <a:gd name="connsiteX48" fmla="*/ 159543 w 2650331"/>
                <a:gd name="connsiteY48" fmla="*/ 407194 h 514350"/>
                <a:gd name="connsiteX49" fmla="*/ 128587 w 2650331"/>
                <a:gd name="connsiteY49" fmla="*/ 373857 h 514350"/>
                <a:gd name="connsiteX50" fmla="*/ 97631 w 2650331"/>
                <a:gd name="connsiteY50" fmla="*/ 338138 h 514350"/>
                <a:gd name="connsiteX51" fmla="*/ 69056 w 2650331"/>
                <a:gd name="connsiteY51" fmla="*/ 292894 h 514350"/>
                <a:gd name="connsiteX52" fmla="*/ 35718 w 2650331"/>
                <a:gd name="connsiteY52" fmla="*/ 228600 h 514350"/>
                <a:gd name="connsiteX53" fmla="*/ 11906 w 2650331"/>
                <a:gd name="connsiteY53" fmla="*/ 171450 h 514350"/>
                <a:gd name="connsiteX54" fmla="*/ 0 w 2650331"/>
                <a:gd name="connsiteY54" fmla="*/ 116682 h 514350"/>
                <a:gd name="connsiteX55" fmla="*/ 2381 w 2650331"/>
                <a:gd name="connsiteY55" fmla="*/ 102394 h 514350"/>
                <a:gd name="connsiteX56" fmla="*/ 7143 w 2650331"/>
                <a:gd name="connsiteY56" fmla="*/ 90488 h 514350"/>
                <a:gd name="connsiteX57" fmla="*/ 19050 w 2650331"/>
                <a:gd name="connsiteY57" fmla="*/ 90488 h 514350"/>
                <a:gd name="connsiteX58" fmla="*/ 33337 w 2650331"/>
                <a:gd name="connsiteY58" fmla="*/ 95250 h 514350"/>
                <a:gd name="connsiteX59" fmla="*/ 61912 w 2650331"/>
                <a:gd name="connsiteY59" fmla="*/ 114300 h 514350"/>
                <a:gd name="connsiteX60" fmla="*/ 111918 w 2650331"/>
                <a:gd name="connsiteY60" fmla="*/ 154782 h 514350"/>
                <a:gd name="connsiteX61" fmla="*/ 166687 w 2650331"/>
                <a:gd name="connsiteY61" fmla="*/ 195263 h 514350"/>
                <a:gd name="connsiteX62" fmla="*/ 221456 w 2650331"/>
                <a:gd name="connsiteY62" fmla="*/ 223838 h 514350"/>
                <a:gd name="connsiteX63" fmla="*/ 271462 w 2650331"/>
                <a:gd name="connsiteY63" fmla="*/ 247650 h 514350"/>
                <a:gd name="connsiteX64" fmla="*/ 326231 w 2650331"/>
                <a:gd name="connsiteY64" fmla="*/ 264319 h 514350"/>
                <a:gd name="connsiteX65" fmla="*/ 371475 w 2650331"/>
                <a:gd name="connsiteY65" fmla="*/ 271463 h 514350"/>
                <a:gd name="connsiteX66" fmla="*/ 461962 w 2650331"/>
                <a:gd name="connsiteY66" fmla="*/ 264319 h 514350"/>
                <a:gd name="connsiteX67" fmla="*/ 726281 w 2650331"/>
                <a:gd name="connsiteY67" fmla="*/ 230982 h 514350"/>
                <a:gd name="connsiteX68" fmla="*/ 812006 w 2650331"/>
                <a:gd name="connsiteY68" fmla="*/ 2190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50331" h="514350">
                  <a:moveTo>
                    <a:pt x="812006" y="219075"/>
                  </a:moveTo>
                  <a:lnTo>
                    <a:pt x="1185862" y="176213"/>
                  </a:lnTo>
                  <a:lnTo>
                    <a:pt x="1431131" y="138113"/>
                  </a:lnTo>
                  <a:lnTo>
                    <a:pt x="1597818" y="123825"/>
                  </a:lnTo>
                  <a:lnTo>
                    <a:pt x="1688306" y="114300"/>
                  </a:lnTo>
                  <a:lnTo>
                    <a:pt x="1776412" y="104775"/>
                  </a:lnTo>
                  <a:lnTo>
                    <a:pt x="1928812" y="80963"/>
                  </a:lnTo>
                  <a:lnTo>
                    <a:pt x="2069306" y="59532"/>
                  </a:lnTo>
                  <a:lnTo>
                    <a:pt x="2140743" y="45244"/>
                  </a:lnTo>
                  <a:lnTo>
                    <a:pt x="2262187" y="7144"/>
                  </a:lnTo>
                  <a:lnTo>
                    <a:pt x="2295525" y="0"/>
                  </a:lnTo>
                  <a:lnTo>
                    <a:pt x="2319337" y="16669"/>
                  </a:lnTo>
                  <a:lnTo>
                    <a:pt x="2388393" y="59532"/>
                  </a:lnTo>
                  <a:lnTo>
                    <a:pt x="2452687" y="100013"/>
                  </a:lnTo>
                  <a:lnTo>
                    <a:pt x="2512218" y="130969"/>
                  </a:lnTo>
                  <a:lnTo>
                    <a:pt x="2547937" y="150019"/>
                  </a:lnTo>
                  <a:lnTo>
                    <a:pt x="2566987" y="159544"/>
                  </a:lnTo>
                  <a:lnTo>
                    <a:pt x="2583656" y="173832"/>
                  </a:lnTo>
                  <a:lnTo>
                    <a:pt x="2607468" y="200025"/>
                  </a:lnTo>
                  <a:lnTo>
                    <a:pt x="2628900" y="223838"/>
                  </a:lnTo>
                  <a:lnTo>
                    <a:pt x="2640806" y="245269"/>
                  </a:lnTo>
                  <a:lnTo>
                    <a:pt x="2647950" y="266700"/>
                  </a:lnTo>
                  <a:lnTo>
                    <a:pt x="2650331" y="280988"/>
                  </a:lnTo>
                  <a:lnTo>
                    <a:pt x="2650331" y="292894"/>
                  </a:lnTo>
                  <a:lnTo>
                    <a:pt x="2643187" y="309563"/>
                  </a:lnTo>
                  <a:lnTo>
                    <a:pt x="2628900" y="323850"/>
                  </a:lnTo>
                  <a:lnTo>
                    <a:pt x="2602706" y="338138"/>
                  </a:lnTo>
                  <a:lnTo>
                    <a:pt x="2302668" y="254794"/>
                  </a:lnTo>
                  <a:lnTo>
                    <a:pt x="2274093" y="245269"/>
                  </a:lnTo>
                  <a:lnTo>
                    <a:pt x="2216943" y="250032"/>
                  </a:lnTo>
                  <a:lnTo>
                    <a:pt x="2028825" y="266700"/>
                  </a:lnTo>
                  <a:lnTo>
                    <a:pt x="1847850" y="283369"/>
                  </a:lnTo>
                  <a:lnTo>
                    <a:pt x="1657350" y="297657"/>
                  </a:lnTo>
                  <a:lnTo>
                    <a:pt x="1409700" y="311944"/>
                  </a:lnTo>
                  <a:lnTo>
                    <a:pt x="1350168" y="316707"/>
                  </a:lnTo>
                  <a:lnTo>
                    <a:pt x="1052512" y="359569"/>
                  </a:lnTo>
                  <a:lnTo>
                    <a:pt x="897731" y="383382"/>
                  </a:lnTo>
                  <a:lnTo>
                    <a:pt x="771525" y="404813"/>
                  </a:lnTo>
                  <a:lnTo>
                    <a:pt x="619125" y="435769"/>
                  </a:lnTo>
                  <a:lnTo>
                    <a:pt x="507206" y="466725"/>
                  </a:lnTo>
                  <a:lnTo>
                    <a:pt x="414337" y="495300"/>
                  </a:lnTo>
                  <a:lnTo>
                    <a:pt x="383381" y="507207"/>
                  </a:lnTo>
                  <a:lnTo>
                    <a:pt x="359568" y="514350"/>
                  </a:lnTo>
                  <a:lnTo>
                    <a:pt x="338137" y="514350"/>
                  </a:lnTo>
                  <a:lnTo>
                    <a:pt x="302418" y="507207"/>
                  </a:lnTo>
                  <a:lnTo>
                    <a:pt x="283368" y="495300"/>
                  </a:lnTo>
                  <a:lnTo>
                    <a:pt x="245268" y="471488"/>
                  </a:lnTo>
                  <a:lnTo>
                    <a:pt x="200025" y="440532"/>
                  </a:lnTo>
                  <a:lnTo>
                    <a:pt x="159543" y="407194"/>
                  </a:lnTo>
                  <a:lnTo>
                    <a:pt x="128587" y="373857"/>
                  </a:lnTo>
                  <a:lnTo>
                    <a:pt x="97631" y="338138"/>
                  </a:lnTo>
                  <a:lnTo>
                    <a:pt x="69056" y="292894"/>
                  </a:lnTo>
                  <a:lnTo>
                    <a:pt x="35718" y="228600"/>
                  </a:lnTo>
                  <a:lnTo>
                    <a:pt x="11906" y="171450"/>
                  </a:lnTo>
                  <a:lnTo>
                    <a:pt x="0" y="116682"/>
                  </a:lnTo>
                  <a:lnTo>
                    <a:pt x="2381" y="102394"/>
                  </a:lnTo>
                  <a:lnTo>
                    <a:pt x="7143" y="90488"/>
                  </a:lnTo>
                  <a:lnTo>
                    <a:pt x="19050" y="90488"/>
                  </a:lnTo>
                  <a:lnTo>
                    <a:pt x="33337" y="95250"/>
                  </a:lnTo>
                  <a:lnTo>
                    <a:pt x="61912" y="114300"/>
                  </a:lnTo>
                  <a:lnTo>
                    <a:pt x="111918" y="154782"/>
                  </a:lnTo>
                  <a:lnTo>
                    <a:pt x="166687" y="195263"/>
                  </a:lnTo>
                  <a:lnTo>
                    <a:pt x="221456" y="223838"/>
                  </a:lnTo>
                  <a:lnTo>
                    <a:pt x="271462" y="247650"/>
                  </a:lnTo>
                  <a:lnTo>
                    <a:pt x="326231" y="264319"/>
                  </a:lnTo>
                  <a:lnTo>
                    <a:pt x="371475" y="271463"/>
                  </a:lnTo>
                  <a:lnTo>
                    <a:pt x="461962" y="264319"/>
                  </a:lnTo>
                  <a:lnTo>
                    <a:pt x="726281" y="230982"/>
                  </a:lnTo>
                  <a:lnTo>
                    <a:pt x="81200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5">
              <a:extLst>
                <a:ext uri="{FF2B5EF4-FFF2-40B4-BE49-F238E27FC236}">
                  <a16:creationId xmlns:a16="http://schemas.microsoft.com/office/drawing/2014/main" id="{41E8D610-D67F-4ED0-9E22-E3A0925C2D0C}"/>
                </a:ext>
              </a:extLst>
            </p:cNvPr>
            <p:cNvSpPr/>
            <p:nvPr/>
          </p:nvSpPr>
          <p:spPr>
            <a:xfrm>
              <a:off x="4868863" y="4341813"/>
              <a:ext cx="1343025" cy="1797050"/>
            </a:xfrm>
            <a:custGeom>
              <a:avLst/>
              <a:gdLst>
                <a:gd name="connsiteX0" fmla="*/ 1054894 w 1343025"/>
                <a:gd name="connsiteY0" fmla="*/ 678656 h 1797844"/>
                <a:gd name="connsiteX1" fmla="*/ 1107282 w 1343025"/>
                <a:gd name="connsiteY1" fmla="*/ 540544 h 1797844"/>
                <a:gd name="connsiteX2" fmla="*/ 1143000 w 1343025"/>
                <a:gd name="connsiteY2" fmla="*/ 450056 h 1797844"/>
                <a:gd name="connsiteX3" fmla="*/ 1185863 w 1343025"/>
                <a:gd name="connsiteY3" fmla="*/ 342900 h 1797844"/>
                <a:gd name="connsiteX4" fmla="*/ 1228725 w 1343025"/>
                <a:gd name="connsiteY4" fmla="*/ 238125 h 1797844"/>
                <a:gd name="connsiteX5" fmla="*/ 1262063 w 1343025"/>
                <a:gd name="connsiteY5" fmla="*/ 166687 h 1797844"/>
                <a:gd name="connsiteX6" fmla="*/ 1290638 w 1343025"/>
                <a:gd name="connsiteY6" fmla="*/ 109537 h 1797844"/>
                <a:gd name="connsiteX7" fmla="*/ 1300163 w 1343025"/>
                <a:gd name="connsiteY7" fmla="*/ 92869 h 1797844"/>
                <a:gd name="connsiteX8" fmla="*/ 1321594 w 1343025"/>
                <a:gd name="connsiteY8" fmla="*/ 80962 h 1797844"/>
                <a:gd name="connsiteX9" fmla="*/ 1343025 w 1343025"/>
                <a:gd name="connsiteY9" fmla="*/ 54769 h 1797844"/>
                <a:gd name="connsiteX10" fmla="*/ 973932 w 1343025"/>
                <a:gd name="connsiteY10" fmla="*/ 0 h 1797844"/>
                <a:gd name="connsiteX11" fmla="*/ 1002507 w 1343025"/>
                <a:gd name="connsiteY11" fmla="*/ 14287 h 1797844"/>
                <a:gd name="connsiteX12" fmla="*/ 1007269 w 1343025"/>
                <a:gd name="connsiteY12" fmla="*/ 26194 h 1797844"/>
                <a:gd name="connsiteX13" fmla="*/ 1009650 w 1343025"/>
                <a:gd name="connsiteY13" fmla="*/ 42862 h 1797844"/>
                <a:gd name="connsiteX14" fmla="*/ 1012032 w 1343025"/>
                <a:gd name="connsiteY14" fmla="*/ 61912 h 1797844"/>
                <a:gd name="connsiteX15" fmla="*/ 1004888 w 1343025"/>
                <a:gd name="connsiteY15" fmla="*/ 109537 h 1797844"/>
                <a:gd name="connsiteX16" fmla="*/ 950119 w 1343025"/>
                <a:gd name="connsiteY16" fmla="*/ 307181 h 1797844"/>
                <a:gd name="connsiteX17" fmla="*/ 900113 w 1343025"/>
                <a:gd name="connsiteY17" fmla="*/ 469106 h 1797844"/>
                <a:gd name="connsiteX18" fmla="*/ 840582 w 1343025"/>
                <a:gd name="connsiteY18" fmla="*/ 635794 h 1797844"/>
                <a:gd name="connsiteX19" fmla="*/ 778669 w 1343025"/>
                <a:gd name="connsiteY19" fmla="*/ 781050 h 1797844"/>
                <a:gd name="connsiteX20" fmla="*/ 731044 w 1343025"/>
                <a:gd name="connsiteY20" fmla="*/ 885825 h 1797844"/>
                <a:gd name="connsiteX21" fmla="*/ 673894 w 1343025"/>
                <a:gd name="connsiteY21" fmla="*/ 981075 h 1797844"/>
                <a:gd name="connsiteX22" fmla="*/ 619125 w 1343025"/>
                <a:gd name="connsiteY22" fmla="*/ 1064419 h 1797844"/>
                <a:gd name="connsiteX23" fmla="*/ 547688 w 1343025"/>
                <a:gd name="connsiteY23" fmla="*/ 1162050 h 1797844"/>
                <a:gd name="connsiteX24" fmla="*/ 485775 w 1343025"/>
                <a:gd name="connsiteY24" fmla="*/ 1233487 h 1797844"/>
                <a:gd name="connsiteX25" fmla="*/ 433388 w 1343025"/>
                <a:gd name="connsiteY25" fmla="*/ 1285875 h 1797844"/>
                <a:gd name="connsiteX26" fmla="*/ 388144 w 1343025"/>
                <a:gd name="connsiteY26" fmla="*/ 1323975 h 1797844"/>
                <a:gd name="connsiteX27" fmla="*/ 345282 w 1343025"/>
                <a:gd name="connsiteY27" fmla="*/ 1352550 h 1797844"/>
                <a:gd name="connsiteX28" fmla="*/ 285750 w 1343025"/>
                <a:gd name="connsiteY28" fmla="*/ 1381125 h 1797844"/>
                <a:gd name="connsiteX29" fmla="*/ 4763 w 1343025"/>
                <a:gd name="connsiteY29" fmla="*/ 1728787 h 1797844"/>
                <a:gd name="connsiteX30" fmla="*/ 0 w 1343025"/>
                <a:gd name="connsiteY30" fmla="*/ 1752600 h 1797844"/>
                <a:gd name="connsiteX31" fmla="*/ 2382 w 1343025"/>
                <a:gd name="connsiteY31" fmla="*/ 1771650 h 1797844"/>
                <a:gd name="connsiteX32" fmla="*/ 4763 w 1343025"/>
                <a:gd name="connsiteY32" fmla="*/ 1785937 h 1797844"/>
                <a:gd name="connsiteX33" fmla="*/ 14288 w 1343025"/>
                <a:gd name="connsiteY33" fmla="*/ 1795462 h 1797844"/>
                <a:gd name="connsiteX34" fmla="*/ 45244 w 1343025"/>
                <a:gd name="connsiteY34" fmla="*/ 1797844 h 1797844"/>
                <a:gd name="connsiteX35" fmla="*/ 88107 w 1343025"/>
                <a:gd name="connsiteY35" fmla="*/ 1785937 h 1797844"/>
                <a:gd name="connsiteX36" fmla="*/ 145257 w 1343025"/>
                <a:gd name="connsiteY36" fmla="*/ 1766887 h 1797844"/>
                <a:gd name="connsiteX37" fmla="*/ 247650 w 1343025"/>
                <a:gd name="connsiteY37" fmla="*/ 1714500 h 1797844"/>
                <a:gd name="connsiteX38" fmla="*/ 361950 w 1343025"/>
                <a:gd name="connsiteY38" fmla="*/ 1643062 h 1797844"/>
                <a:gd name="connsiteX39" fmla="*/ 454819 w 1343025"/>
                <a:gd name="connsiteY39" fmla="*/ 1576387 h 1797844"/>
                <a:gd name="connsiteX40" fmla="*/ 571500 w 1343025"/>
                <a:gd name="connsiteY40" fmla="*/ 1471612 h 1797844"/>
                <a:gd name="connsiteX41" fmla="*/ 647700 w 1343025"/>
                <a:gd name="connsiteY41" fmla="*/ 1390650 h 1797844"/>
                <a:gd name="connsiteX42" fmla="*/ 759619 w 1343025"/>
                <a:gd name="connsiteY42" fmla="*/ 1247775 h 1797844"/>
                <a:gd name="connsiteX43" fmla="*/ 845344 w 1343025"/>
                <a:gd name="connsiteY43" fmla="*/ 1119187 h 1797844"/>
                <a:gd name="connsiteX44" fmla="*/ 921544 w 1343025"/>
                <a:gd name="connsiteY44" fmla="*/ 988219 h 1797844"/>
                <a:gd name="connsiteX45" fmla="*/ 971550 w 1343025"/>
                <a:gd name="connsiteY45" fmla="*/ 883444 h 1797844"/>
                <a:gd name="connsiteX46" fmla="*/ 1054894 w 1343025"/>
                <a:gd name="connsiteY46" fmla="*/ 67865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43025" h="1797844">
                  <a:moveTo>
                    <a:pt x="1054894" y="678656"/>
                  </a:moveTo>
                  <a:lnTo>
                    <a:pt x="1107282" y="540544"/>
                  </a:lnTo>
                  <a:lnTo>
                    <a:pt x="1143000" y="450056"/>
                  </a:lnTo>
                  <a:lnTo>
                    <a:pt x="1185863" y="342900"/>
                  </a:lnTo>
                  <a:lnTo>
                    <a:pt x="1228725" y="238125"/>
                  </a:lnTo>
                  <a:lnTo>
                    <a:pt x="1262063" y="166687"/>
                  </a:lnTo>
                  <a:lnTo>
                    <a:pt x="1290638" y="109537"/>
                  </a:lnTo>
                  <a:lnTo>
                    <a:pt x="1300163" y="92869"/>
                  </a:lnTo>
                  <a:lnTo>
                    <a:pt x="1321594" y="80962"/>
                  </a:lnTo>
                  <a:lnTo>
                    <a:pt x="1343025" y="54769"/>
                  </a:lnTo>
                  <a:lnTo>
                    <a:pt x="973932" y="0"/>
                  </a:lnTo>
                  <a:lnTo>
                    <a:pt x="1002507" y="14287"/>
                  </a:lnTo>
                  <a:lnTo>
                    <a:pt x="1007269" y="26194"/>
                  </a:lnTo>
                  <a:lnTo>
                    <a:pt x="1009650" y="42862"/>
                  </a:lnTo>
                  <a:lnTo>
                    <a:pt x="1012032" y="61912"/>
                  </a:lnTo>
                  <a:lnTo>
                    <a:pt x="1004888" y="109537"/>
                  </a:lnTo>
                  <a:lnTo>
                    <a:pt x="950119" y="307181"/>
                  </a:lnTo>
                  <a:lnTo>
                    <a:pt x="900113" y="469106"/>
                  </a:lnTo>
                  <a:lnTo>
                    <a:pt x="840582" y="635794"/>
                  </a:lnTo>
                  <a:lnTo>
                    <a:pt x="778669" y="781050"/>
                  </a:lnTo>
                  <a:lnTo>
                    <a:pt x="731044" y="885825"/>
                  </a:lnTo>
                  <a:lnTo>
                    <a:pt x="673894" y="981075"/>
                  </a:lnTo>
                  <a:lnTo>
                    <a:pt x="619125" y="1064419"/>
                  </a:lnTo>
                  <a:lnTo>
                    <a:pt x="547688" y="1162050"/>
                  </a:lnTo>
                  <a:lnTo>
                    <a:pt x="485775" y="1233487"/>
                  </a:lnTo>
                  <a:lnTo>
                    <a:pt x="433388" y="1285875"/>
                  </a:lnTo>
                  <a:lnTo>
                    <a:pt x="388144" y="1323975"/>
                  </a:lnTo>
                  <a:lnTo>
                    <a:pt x="345282" y="1352550"/>
                  </a:lnTo>
                  <a:lnTo>
                    <a:pt x="285750" y="1381125"/>
                  </a:lnTo>
                  <a:lnTo>
                    <a:pt x="4763" y="1728787"/>
                  </a:lnTo>
                  <a:lnTo>
                    <a:pt x="0" y="1752600"/>
                  </a:lnTo>
                  <a:lnTo>
                    <a:pt x="2382" y="1771650"/>
                  </a:lnTo>
                  <a:lnTo>
                    <a:pt x="4763" y="1785937"/>
                  </a:lnTo>
                  <a:lnTo>
                    <a:pt x="14288" y="1795462"/>
                  </a:lnTo>
                  <a:lnTo>
                    <a:pt x="45244" y="1797844"/>
                  </a:lnTo>
                  <a:lnTo>
                    <a:pt x="88107" y="1785937"/>
                  </a:lnTo>
                  <a:lnTo>
                    <a:pt x="145257" y="1766887"/>
                  </a:lnTo>
                  <a:lnTo>
                    <a:pt x="247650" y="1714500"/>
                  </a:lnTo>
                  <a:lnTo>
                    <a:pt x="361950" y="1643062"/>
                  </a:lnTo>
                  <a:lnTo>
                    <a:pt x="454819" y="1576387"/>
                  </a:lnTo>
                  <a:lnTo>
                    <a:pt x="571500" y="1471612"/>
                  </a:lnTo>
                  <a:lnTo>
                    <a:pt x="647700" y="1390650"/>
                  </a:lnTo>
                  <a:lnTo>
                    <a:pt x="759619" y="1247775"/>
                  </a:lnTo>
                  <a:lnTo>
                    <a:pt x="845344" y="1119187"/>
                  </a:lnTo>
                  <a:lnTo>
                    <a:pt x="921544" y="988219"/>
                  </a:lnTo>
                  <a:lnTo>
                    <a:pt x="971550" y="883444"/>
                  </a:lnTo>
                  <a:lnTo>
                    <a:pt x="1054894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6">
              <a:extLst>
                <a:ext uri="{FF2B5EF4-FFF2-40B4-BE49-F238E27FC236}">
                  <a16:creationId xmlns:a16="http://schemas.microsoft.com/office/drawing/2014/main" id="{270FDDE4-369A-46CA-8CA0-6D28AA2155FF}"/>
                </a:ext>
              </a:extLst>
            </p:cNvPr>
            <p:cNvSpPr/>
            <p:nvPr/>
          </p:nvSpPr>
          <p:spPr>
            <a:xfrm>
              <a:off x="4481513" y="5513388"/>
              <a:ext cx="714375" cy="609600"/>
            </a:xfrm>
            <a:custGeom>
              <a:avLst/>
              <a:gdLst>
                <a:gd name="connsiteX0" fmla="*/ 152400 w 714375"/>
                <a:gd name="connsiteY0" fmla="*/ 59531 h 609600"/>
                <a:gd name="connsiteX1" fmla="*/ 247650 w 714375"/>
                <a:gd name="connsiteY1" fmla="*/ 111919 h 609600"/>
                <a:gd name="connsiteX2" fmla="*/ 319087 w 714375"/>
                <a:gd name="connsiteY2" fmla="*/ 150019 h 609600"/>
                <a:gd name="connsiteX3" fmla="*/ 357187 w 714375"/>
                <a:gd name="connsiteY3" fmla="*/ 166687 h 609600"/>
                <a:gd name="connsiteX4" fmla="*/ 416718 w 714375"/>
                <a:gd name="connsiteY4" fmla="*/ 190500 h 609600"/>
                <a:gd name="connsiteX5" fmla="*/ 466725 w 714375"/>
                <a:gd name="connsiteY5" fmla="*/ 204787 h 609600"/>
                <a:gd name="connsiteX6" fmla="*/ 550068 w 714375"/>
                <a:gd name="connsiteY6" fmla="*/ 214312 h 609600"/>
                <a:gd name="connsiteX7" fmla="*/ 609600 w 714375"/>
                <a:gd name="connsiteY7" fmla="*/ 219075 h 609600"/>
                <a:gd name="connsiteX8" fmla="*/ 671512 w 714375"/>
                <a:gd name="connsiteY8" fmla="*/ 209550 h 609600"/>
                <a:gd name="connsiteX9" fmla="*/ 714375 w 714375"/>
                <a:gd name="connsiteY9" fmla="*/ 195262 h 609600"/>
                <a:gd name="connsiteX10" fmla="*/ 395287 w 714375"/>
                <a:gd name="connsiteY10" fmla="*/ 609600 h 609600"/>
                <a:gd name="connsiteX11" fmla="*/ 390525 w 714375"/>
                <a:gd name="connsiteY11" fmla="*/ 583406 h 609600"/>
                <a:gd name="connsiteX12" fmla="*/ 390525 w 714375"/>
                <a:gd name="connsiteY12" fmla="*/ 554831 h 609600"/>
                <a:gd name="connsiteX13" fmla="*/ 390525 w 714375"/>
                <a:gd name="connsiteY13" fmla="*/ 538162 h 609600"/>
                <a:gd name="connsiteX14" fmla="*/ 388143 w 714375"/>
                <a:gd name="connsiteY14" fmla="*/ 516731 h 609600"/>
                <a:gd name="connsiteX15" fmla="*/ 381000 w 714375"/>
                <a:gd name="connsiteY15" fmla="*/ 478631 h 609600"/>
                <a:gd name="connsiteX16" fmla="*/ 369093 w 714375"/>
                <a:gd name="connsiteY16" fmla="*/ 426244 h 609600"/>
                <a:gd name="connsiteX17" fmla="*/ 354806 w 714375"/>
                <a:gd name="connsiteY17" fmla="*/ 392906 h 609600"/>
                <a:gd name="connsiteX18" fmla="*/ 326231 w 714375"/>
                <a:gd name="connsiteY18" fmla="*/ 335756 h 609600"/>
                <a:gd name="connsiteX19" fmla="*/ 297656 w 714375"/>
                <a:gd name="connsiteY19" fmla="*/ 300037 h 609600"/>
                <a:gd name="connsiteX20" fmla="*/ 276225 w 714375"/>
                <a:gd name="connsiteY20" fmla="*/ 273844 h 609600"/>
                <a:gd name="connsiteX21" fmla="*/ 197643 w 714375"/>
                <a:gd name="connsiteY21" fmla="*/ 202406 h 609600"/>
                <a:gd name="connsiteX22" fmla="*/ 102393 w 714375"/>
                <a:gd name="connsiteY22" fmla="*/ 121444 h 609600"/>
                <a:gd name="connsiteX23" fmla="*/ 30956 w 714375"/>
                <a:gd name="connsiteY23" fmla="*/ 69056 h 609600"/>
                <a:gd name="connsiteX24" fmla="*/ 4762 w 714375"/>
                <a:gd name="connsiteY24" fmla="*/ 47625 h 609600"/>
                <a:gd name="connsiteX25" fmla="*/ 0 w 714375"/>
                <a:gd name="connsiteY25" fmla="*/ 38100 h 609600"/>
                <a:gd name="connsiteX26" fmla="*/ 0 w 714375"/>
                <a:gd name="connsiteY26" fmla="*/ 26194 h 609600"/>
                <a:gd name="connsiteX27" fmla="*/ 9525 w 714375"/>
                <a:gd name="connsiteY27" fmla="*/ 11906 h 609600"/>
                <a:gd name="connsiteX28" fmla="*/ 28575 w 714375"/>
                <a:gd name="connsiteY28" fmla="*/ 0 h 609600"/>
                <a:gd name="connsiteX29" fmla="*/ 50006 w 714375"/>
                <a:gd name="connsiteY29" fmla="*/ 0 h 609600"/>
                <a:gd name="connsiteX30" fmla="*/ 57150 w 714375"/>
                <a:gd name="connsiteY30" fmla="*/ 4762 h 609600"/>
                <a:gd name="connsiteX31" fmla="*/ 104775 w 714375"/>
                <a:gd name="connsiteY31" fmla="*/ 30956 h 609600"/>
                <a:gd name="connsiteX32" fmla="*/ 152400 w 714375"/>
                <a:gd name="connsiteY32" fmla="*/ 595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609600">
                  <a:moveTo>
                    <a:pt x="152400" y="59531"/>
                  </a:moveTo>
                  <a:lnTo>
                    <a:pt x="247650" y="111919"/>
                  </a:lnTo>
                  <a:lnTo>
                    <a:pt x="319087" y="150019"/>
                  </a:lnTo>
                  <a:lnTo>
                    <a:pt x="357187" y="166687"/>
                  </a:lnTo>
                  <a:lnTo>
                    <a:pt x="416718" y="190500"/>
                  </a:lnTo>
                  <a:lnTo>
                    <a:pt x="466725" y="204787"/>
                  </a:lnTo>
                  <a:lnTo>
                    <a:pt x="550068" y="214312"/>
                  </a:lnTo>
                  <a:lnTo>
                    <a:pt x="609600" y="219075"/>
                  </a:lnTo>
                  <a:lnTo>
                    <a:pt x="671512" y="209550"/>
                  </a:lnTo>
                  <a:lnTo>
                    <a:pt x="714375" y="195262"/>
                  </a:lnTo>
                  <a:lnTo>
                    <a:pt x="395287" y="609600"/>
                  </a:lnTo>
                  <a:lnTo>
                    <a:pt x="390525" y="583406"/>
                  </a:lnTo>
                  <a:lnTo>
                    <a:pt x="390525" y="554831"/>
                  </a:lnTo>
                  <a:lnTo>
                    <a:pt x="390525" y="538162"/>
                  </a:lnTo>
                  <a:lnTo>
                    <a:pt x="388143" y="516731"/>
                  </a:lnTo>
                  <a:lnTo>
                    <a:pt x="381000" y="478631"/>
                  </a:lnTo>
                  <a:lnTo>
                    <a:pt x="369093" y="426244"/>
                  </a:lnTo>
                  <a:lnTo>
                    <a:pt x="354806" y="392906"/>
                  </a:lnTo>
                  <a:lnTo>
                    <a:pt x="326231" y="335756"/>
                  </a:lnTo>
                  <a:lnTo>
                    <a:pt x="297656" y="300037"/>
                  </a:lnTo>
                  <a:lnTo>
                    <a:pt x="276225" y="273844"/>
                  </a:lnTo>
                  <a:lnTo>
                    <a:pt x="197643" y="202406"/>
                  </a:lnTo>
                  <a:lnTo>
                    <a:pt x="102393" y="121444"/>
                  </a:lnTo>
                  <a:lnTo>
                    <a:pt x="30956" y="69056"/>
                  </a:lnTo>
                  <a:lnTo>
                    <a:pt x="4762" y="4762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9525" y="11906"/>
                  </a:lnTo>
                  <a:lnTo>
                    <a:pt x="28575" y="0"/>
                  </a:lnTo>
                  <a:lnTo>
                    <a:pt x="50006" y="0"/>
                  </a:lnTo>
                  <a:lnTo>
                    <a:pt x="57150" y="4762"/>
                  </a:lnTo>
                  <a:lnTo>
                    <a:pt x="104775" y="30956"/>
                  </a:lnTo>
                  <a:lnTo>
                    <a:pt x="152400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7">
              <a:extLst>
                <a:ext uri="{FF2B5EF4-FFF2-40B4-BE49-F238E27FC236}">
                  <a16:creationId xmlns:a16="http://schemas.microsoft.com/office/drawing/2014/main" id="{5B176E56-B3AD-4CB8-96A0-735D4E137588}"/>
                </a:ext>
              </a:extLst>
            </p:cNvPr>
            <p:cNvSpPr/>
            <p:nvPr/>
          </p:nvSpPr>
          <p:spPr>
            <a:xfrm>
              <a:off x="3103563" y="3671888"/>
              <a:ext cx="2087562" cy="2270125"/>
            </a:xfrm>
            <a:custGeom>
              <a:avLst/>
              <a:gdLst>
                <a:gd name="connsiteX0" fmla="*/ 1322454 w 2087929"/>
                <a:gd name="connsiteY0" fmla="*/ 1108002 h 2269618"/>
                <a:gd name="connsiteX1" fmla="*/ 1382024 w 2087929"/>
                <a:gd name="connsiteY1" fmla="*/ 1021626 h 2269618"/>
                <a:gd name="connsiteX2" fmla="*/ 1435637 w 2087929"/>
                <a:gd name="connsiteY2" fmla="*/ 941206 h 2269618"/>
                <a:gd name="connsiteX3" fmla="*/ 1486272 w 2087929"/>
                <a:gd name="connsiteY3" fmla="*/ 860786 h 2269618"/>
                <a:gd name="connsiteX4" fmla="*/ 1539885 w 2087929"/>
                <a:gd name="connsiteY4" fmla="*/ 762496 h 2269618"/>
                <a:gd name="connsiteX5" fmla="*/ 1626262 w 2087929"/>
                <a:gd name="connsiteY5" fmla="*/ 583786 h 2269618"/>
                <a:gd name="connsiteX6" fmla="*/ 1656047 w 2087929"/>
                <a:gd name="connsiteY6" fmla="*/ 506345 h 2269618"/>
                <a:gd name="connsiteX7" fmla="*/ 1682853 w 2087929"/>
                <a:gd name="connsiteY7" fmla="*/ 446775 h 2269618"/>
                <a:gd name="connsiteX8" fmla="*/ 1697746 w 2087929"/>
                <a:gd name="connsiteY8" fmla="*/ 419968 h 2269618"/>
                <a:gd name="connsiteX9" fmla="*/ 1706681 w 2087929"/>
                <a:gd name="connsiteY9" fmla="*/ 402097 h 2269618"/>
                <a:gd name="connsiteX10" fmla="*/ 1718595 w 2087929"/>
                <a:gd name="connsiteY10" fmla="*/ 363377 h 2269618"/>
                <a:gd name="connsiteX11" fmla="*/ 1724552 w 2087929"/>
                <a:gd name="connsiteY11" fmla="*/ 321678 h 2269618"/>
                <a:gd name="connsiteX12" fmla="*/ 1730509 w 2087929"/>
                <a:gd name="connsiteY12" fmla="*/ 282957 h 2269618"/>
                <a:gd name="connsiteX13" fmla="*/ 1730509 w 2087929"/>
                <a:gd name="connsiteY13" fmla="*/ 238280 h 2269618"/>
                <a:gd name="connsiteX14" fmla="*/ 1724552 w 2087929"/>
                <a:gd name="connsiteY14" fmla="*/ 199559 h 2269618"/>
                <a:gd name="connsiteX15" fmla="*/ 1709660 w 2087929"/>
                <a:gd name="connsiteY15" fmla="*/ 154882 h 2269618"/>
                <a:gd name="connsiteX16" fmla="*/ 1685832 w 2087929"/>
                <a:gd name="connsiteY16" fmla="*/ 113183 h 2269618"/>
                <a:gd name="connsiteX17" fmla="*/ 1664982 w 2087929"/>
                <a:gd name="connsiteY17" fmla="*/ 92333 h 2269618"/>
                <a:gd name="connsiteX18" fmla="*/ 1641154 w 2087929"/>
                <a:gd name="connsiteY18" fmla="*/ 80419 h 2269618"/>
                <a:gd name="connsiteX19" fmla="*/ 1620305 w 2087929"/>
                <a:gd name="connsiteY19" fmla="*/ 65527 h 2269618"/>
                <a:gd name="connsiteX20" fmla="*/ 1608391 w 2087929"/>
                <a:gd name="connsiteY20" fmla="*/ 47656 h 2269618"/>
                <a:gd name="connsiteX21" fmla="*/ 1605412 w 2087929"/>
                <a:gd name="connsiteY21" fmla="*/ 29785 h 2269618"/>
                <a:gd name="connsiteX22" fmla="*/ 1614348 w 2087929"/>
                <a:gd name="connsiteY22" fmla="*/ 5957 h 2269618"/>
                <a:gd name="connsiteX23" fmla="*/ 1751359 w 2087929"/>
                <a:gd name="connsiteY23" fmla="*/ 0 h 2269618"/>
                <a:gd name="connsiteX24" fmla="*/ 1796036 w 2087929"/>
                <a:gd name="connsiteY24" fmla="*/ 32763 h 2269618"/>
                <a:gd name="connsiteX25" fmla="*/ 1888370 w 2087929"/>
                <a:gd name="connsiteY25" fmla="*/ 95312 h 2269618"/>
                <a:gd name="connsiteX26" fmla="*/ 1953897 w 2087929"/>
                <a:gd name="connsiteY26" fmla="*/ 142968 h 2269618"/>
                <a:gd name="connsiteX27" fmla="*/ 2007510 w 2087929"/>
                <a:gd name="connsiteY27" fmla="*/ 190624 h 2269618"/>
                <a:gd name="connsiteX28" fmla="*/ 2040273 w 2087929"/>
                <a:gd name="connsiteY28" fmla="*/ 217430 h 2269618"/>
                <a:gd name="connsiteX29" fmla="*/ 2061123 w 2087929"/>
                <a:gd name="connsiteY29" fmla="*/ 235301 h 2269618"/>
                <a:gd name="connsiteX30" fmla="*/ 2076015 w 2087929"/>
                <a:gd name="connsiteY30" fmla="*/ 256151 h 2269618"/>
                <a:gd name="connsiteX31" fmla="*/ 2084951 w 2087929"/>
                <a:gd name="connsiteY31" fmla="*/ 279979 h 2269618"/>
                <a:gd name="connsiteX32" fmla="*/ 2087929 w 2087929"/>
                <a:gd name="connsiteY32" fmla="*/ 303807 h 2269618"/>
                <a:gd name="connsiteX33" fmla="*/ 2078994 w 2087929"/>
                <a:gd name="connsiteY33" fmla="*/ 321678 h 2269618"/>
                <a:gd name="connsiteX34" fmla="*/ 2055166 w 2087929"/>
                <a:gd name="connsiteY34" fmla="*/ 342527 h 2269618"/>
                <a:gd name="connsiteX35" fmla="*/ 2016445 w 2087929"/>
                <a:gd name="connsiteY35" fmla="*/ 387205 h 2269618"/>
                <a:gd name="connsiteX36" fmla="*/ 1962832 w 2087929"/>
                <a:gd name="connsiteY36" fmla="*/ 467624 h 2269618"/>
                <a:gd name="connsiteX37" fmla="*/ 1906241 w 2087929"/>
                <a:gd name="connsiteY37" fmla="*/ 568893 h 2269618"/>
                <a:gd name="connsiteX38" fmla="*/ 1846671 w 2087929"/>
                <a:gd name="connsiteY38" fmla="*/ 735689 h 2269618"/>
                <a:gd name="connsiteX39" fmla="*/ 1772208 w 2087929"/>
                <a:gd name="connsiteY39" fmla="*/ 848872 h 2269618"/>
                <a:gd name="connsiteX40" fmla="*/ 1697746 w 2087929"/>
                <a:gd name="connsiteY40" fmla="*/ 959077 h 2269618"/>
                <a:gd name="connsiteX41" fmla="*/ 1572649 w 2087929"/>
                <a:gd name="connsiteY41" fmla="*/ 1122895 h 2269618"/>
                <a:gd name="connsiteX42" fmla="*/ 1453508 w 2087929"/>
                <a:gd name="connsiteY42" fmla="*/ 1262884 h 2269618"/>
                <a:gd name="connsiteX43" fmla="*/ 1346282 w 2087929"/>
                <a:gd name="connsiteY43" fmla="*/ 1379046 h 2269618"/>
                <a:gd name="connsiteX44" fmla="*/ 1242035 w 2087929"/>
                <a:gd name="connsiteY44" fmla="*/ 1483293 h 2269618"/>
                <a:gd name="connsiteX45" fmla="*/ 1134809 w 2087929"/>
                <a:gd name="connsiteY45" fmla="*/ 1575627 h 2269618"/>
                <a:gd name="connsiteX46" fmla="*/ 1006733 w 2087929"/>
                <a:gd name="connsiteY46" fmla="*/ 1685831 h 2269618"/>
                <a:gd name="connsiteX47" fmla="*/ 896529 w 2087929"/>
                <a:gd name="connsiteY47" fmla="*/ 1769229 h 2269618"/>
                <a:gd name="connsiteX48" fmla="*/ 753561 w 2087929"/>
                <a:gd name="connsiteY48" fmla="*/ 1870499 h 2269618"/>
                <a:gd name="connsiteX49" fmla="*/ 631442 w 2087929"/>
                <a:gd name="connsiteY49" fmla="*/ 1950918 h 2269618"/>
                <a:gd name="connsiteX50" fmla="*/ 518259 w 2087929"/>
                <a:gd name="connsiteY50" fmla="*/ 2019424 h 2269618"/>
                <a:gd name="connsiteX51" fmla="*/ 416990 w 2087929"/>
                <a:gd name="connsiteY51" fmla="*/ 2078994 h 2269618"/>
                <a:gd name="connsiteX52" fmla="*/ 253172 w 2087929"/>
                <a:gd name="connsiteY52" fmla="*/ 2162392 h 2269618"/>
                <a:gd name="connsiteX53" fmla="*/ 110204 w 2087929"/>
                <a:gd name="connsiteY53" fmla="*/ 2233876 h 2269618"/>
                <a:gd name="connsiteX54" fmla="*/ 41699 w 2087929"/>
                <a:gd name="connsiteY54" fmla="*/ 2263661 h 2269618"/>
                <a:gd name="connsiteX55" fmla="*/ 11914 w 2087929"/>
                <a:gd name="connsiteY55" fmla="*/ 2269618 h 2269618"/>
                <a:gd name="connsiteX56" fmla="*/ 0 w 2087929"/>
                <a:gd name="connsiteY56" fmla="*/ 2269618 h 2269618"/>
                <a:gd name="connsiteX57" fmla="*/ 0 w 2087929"/>
                <a:gd name="connsiteY57" fmla="*/ 2257704 h 2269618"/>
                <a:gd name="connsiteX58" fmla="*/ 8935 w 2087929"/>
                <a:gd name="connsiteY58" fmla="*/ 2233876 h 2269618"/>
                <a:gd name="connsiteX59" fmla="*/ 35742 w 2087929"/>
                <a:gd name="connsiteY59" fmla="*/ 2210048 h 2269618"/>
                <a:gd name="connsiteX60" fmla="*/ 154882 w 2087929"/>
                <a:gd name="connsiteY60" fmla="*/ 2135585 h 2269618"/>
                <a:gd name="connsiteX61" fmla="*/ 268065 w 2087929"/>
                <a:gd name="connsiteY61" fmla="*/ 2058144 h 2269618"/>
                <a:gd name="connsiteX62" fmla="*/ 419968 w 2087929"/>
                <a:gd name="connsiteY62" fmla="*/ 1950918 h 2269618"/>
                <a:gd name="connsiteX63" fmla="*/ 598679 w 2087929"/>
                <a:gd name="connsiteY63" fmla="*/ 1813907 h 2269618"/>
                <a:gd name="connsiteX64" fmla="*/ 762496 w 2087929"/>
                <a:gd name="connsiteY64" fmla="*/ 1682853 h 2269618"/>
                <a:gd name="connsiteX65" fmla="*/ 896529 w 2087929"/>
                <a:gd name="connsiteY65" fmla="*/ 1566691 h 2269618"/>
                <a:gd name="connsiteX66" fmla="*/ 1015669 w 2087929"/>
                <a:gd name="connsiteY66" fmla="*/ 1450530 h 2269618"/>
                <a:gd name="connsiteX67" fmla="*/ 1125873 w 2087929"/>
                <a:gd name="connsiteY67" fmla="*/ 1340325 h 2269618"/>
                <a:gd name="connsiteX68" fmla="*/ 1274798 w 2087929"/>
                <a:gd name="connsiteY68" fmla="*/ 1170551 h 2269618"/>
                <a:gd name="connsiteX69" fmla="*/ 1322454 w 2087929"/>
                <a:gd name="connsiteY69" fmla="*/ 1108002 h 22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087929" h="2269618">
                  <a:moveTo>
                    <a:pt x="1322454" y="1108002"/>
                  </a:moveTo>
                  <a:lnTo>
                    <a:pt x="1382024" y="1021626"/>
                  </a:lnTo>
                  <a:lnTo>
                    <a:pt x="1435637" y="941206"/>
                  </a:lnTo>
                  <a:lnTo>
                    <a:pt x="1486272" y="860786"/>
                  </a:lnTo>
                  <a:lnTo>
                    <a:pt x="1539885" y="762496"/>
                  </a:lnTo>
                  <a:lnTo>
                    <a:pt x="1626262" y="583786"/>
                  </a:lnTo>
                  <a:lnTo>
                    <a:pt x="1656047" y="506345"/>
                  </a:lnTo>
                  <a:lnTo>
                    <a:pt x="1682853" y="446775"/>
                  </a:lnTo>
                  <a:lnTo>
                    <a:pt x="1697746" y="419968"/>
                  </a:lnTo>
                  <a:lnTo>
                    <a:pt x="1706681" y="402097"/>
                  </a:lnTo>
                  <a:lnTo>
                    <a:pt x="1718595" y="363377"/>
                  </a:lnTo>
                  <a:lnTo>
                    <a:pt x="1724552" y="321678"/>
                  </a:lnTo>
                  <a:lnTo>
                    <a:pt x="1730509" y="282957"/>
                  </a:lnTo>
                  <a:lnTo>
                    <a:pt x="1730509" y="238280"/>
                  </a:lnTo>
                  <a:lnTo>
                    <a:pt x="1724552" y="199559"/>
                  </a:lnTo>
                  <a:lnTo>
                    <a:pt x="1709660" y="154882"/>
                  </a:lnTo>
                  <a:lnTo>
                    <a:pt x="1685832" y="113183"/>
                  </a:lnTo>
                  <a:lnTo>
                    <a:pt x="1664982" y="92333"/>
                  </a:lnTo>
                  <a:lnTo>
                    <a:pt x="1641154" y="80419"/>
                  </a:lnTo>
                  <a:lnTo>
                    <a:pt x="1620305" y="65527"/>
                  </a:lnTo>
                  <a:lnTo>
                    <a:pt x="1608391" y="47656"/>
                  </a:lnTo>
                  <a:lnTo>
                    <a:pt x="1605412" y="29785"/>
                  </a:lnTo>
                  <a:lnTo>
                    <a:pt x="1614348" y="5957"/>
                  </a:lnTo>
                  <a:lnTo>
                    <a:pt x="1751359" y="0"/>
                  </a:lnTo>
                  <a:lnTo>
                    <a:pt x="1796036" y="32763"/>
                  </a:lnTo>
                  <a:lnTo>
                    <a:pt x="1888370" y="95312"/>
                  </a:lnTo>
                  <a:lnTo>
                    <a:pt x="1953897" y="142968"/>
                  </a:lnTo>
                  <a:lnTo>
                    <a:pt x="2007510" y="190624"/>
                  </a:lnTo>
                  <a:lnTo>
                    <a:pt x="2040273" y="217430"/>
                  </a:lnTo>
                  <a:lnTo>
                    <a:pt x="2061123" y="235301"/>
                  </a:lnTo>
                  <a:lnTo>
                    <a:pt x="2076015" y="256151"/>
                  </a:lnTo>
                  <a:lnTo>
                    <a:pt x="2084951" y="279979"/>
                  </a:lnTo>
                  <a:lnTo>
                    <a:pt x="2087929" y="303807"/>
                  </a:lnTo>
                  <a:lnTo>
                    <a:pt x="2078994" y="321678"/>
                  </a:lnTo>
                  <a:lnTo>
                    <a:pt x="2055166" y="342527"/>
                  </a:lnTo>
                  <a:lnTo>
                    <a:pt x="2016445" y="387205"/>
                  </a:lnTo>
                  <a:lnTo>
                    <a:pt x="1962832" y="467624"/>
                  </a:lnTo>
                  <a:lnTo>
                    <a:pt x="1906241" y="568893"/>
                  </a:lnTo>
                  <a:lnTo>
                    <a:pt x="1846671" y="735689"/>
                  </a:lnTo>
                  <a:lnTo>
                    <a:pt x="1772208" y="848872"/>
                  </a:lnTo>
                  <a:lnTo>
                    <a:pt x="1697746" y="959077"/>
                  </a:lnTo>
                  <a:lnTo>
                    <a:pt x="1572649" y="1122895"/>
                  </a:lnTo>
                  <a:lnTo>
                    <a:pt x="1453508" y="1262884"/>
                  </a:lnTo>
                  <a:lnTo>
                    <a:pt x="1346282" y="1379046"/>
                  </a:lnTo>
                  <a:lnTo>
                    <a:pt x="1242035" y="1483293"/>
                  </a:lnTo>
                  <a:lnTo>
                    <a:pt x="1134809" y="1575627"/>
                  </a:lnTo>
                  <a:lnTo>
                    <a:pt x="1006733" y="1685831"/>
                  </a:lnTo>
                  <a:lnTo>
                    <a:pt x="896529" y="1769229"/>
                  </a:lnTo>
                  <a:lnTo>
                    <a:pt x="753561" y="1870499"/>
                  </a:lnTo>
                  <a:lnTo>
                    <a:pt x="631442" y="1950918"/>
                  </a:lnTo>
                  <a:lnTo>
                    <a:pt x="518259" y="2019424"/>
                  </a:lnTo>
                  <a:lnTo>
                    <a:pt x="416990" y="2078994"/>
                  </a:lnTo>
                  <a:lnTo>
                    <a:pt x="253172" y="2162392"/>
                  </a:lnTo>
                  <a:lnTo>
                    <a:pt x="110204" y="2233876"/>
                  </a:lnTo>
                  <a:lnTo>
                    <a:pt x="41699" y="2263661"/>
                  </a:lnTo>
                  <a:lnTo>
                    <a:pt x="11914" y="2269618"/>
                  </a:lnTo>
                  <a:lnTo>
                    <a:pt x="0" y="2269618"/>
                  </a:lnTo>
                  <a:lnTo>
                    <a:pt x="0" y="2257704"/>
                  </a:lnTo>
                  <a:lnTo>
                    <a:pt x="8935" y="2233876"/>
                  </a:lnTo>
                  <a:lnTo>
                    <a:pt x="35742" y="2210048"/>
                  </a:lnTo>
                  <a:lnTo>
                    <a:pt x="154882" y="2135585"/>
                  </a:lnTo>
                  <a:lnTo>
                    <a:pt x="268065" y="2058144"/>
                  </a:lnTo>
                  <a:lnTo>
                    <a:pt x="419968" y="1950918"/>
                  </a:lnTo>
                  <a:lnTo>
                    <a:pt x="598679" y="1813907"/>
                  </a:lnTo>
                  <a:lnTo>
                    <a:pt x="762496" y="1682853"/>
                  </a:lnTo>
                  <a:lnTo>
                    <a:pt x="896529" y="1566691"/>
                  </a:lnTo>
                  <a:lnTo>
                    <a:pt x="1015669" y="1450530"/>
                  </a:lnTo>
                  <a:lnTo>
                    <a:pt x="1125873" y="1340325"/>
                  </a:lnTo>
                  <a:lnTo>
                    <a:pt x="1274798" y="1170551"/>
                  </a:lnTo>
                  <a:lnTo>
                    <a:pt x="1322454" y="1108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2489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481BA7-6F14-42B4-8480-D73619A23851}"/>
              </a:ext>
            </a:extLst>
          </p:cNvPr>
          <p:cNvGrpSpPr/>
          <p:nvPr/>
        </p:nvGrpSpPr>
        <p:grpSpPr>
          <a:xfrm>
            <a:off x="2733675" y="1458913"/>
            <a:ext cx="4502150" cy="4679950"/>
            <a:chOff x="2733675" y="1458913"/>
            <a:chExt cx="4502150" cy="4679950"/>
          </a:xfrm>
        </p:grpSpPr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90FE3A07-3B8D-F64D-B6DF-6A98355434A0}"/>
                </a:ext>
              </a:extLst>
            </p:cNvPr>
            <p:cNvSpPr/>
            <p:nvPr/>
          </p:nvSpPr>
          <p:spPr>
            <a:xfrm>
              <a:off x="3228975" y="1458913"/>
              <a:ext cx="904875" cy="1768475"/>
            </a:xfrm>
            <a:custGeom>
              <a:avLst/>
              <a:gdLst>
                <a:gd name="connsiteX0" fmla="*/ 733425 w 904875"/>
                <a:gd name="connsiteY0" fmla="*/ 633413 h 1766888"/>
                <a:gd name="connsiteX1" fmla="*/ 778669 w 904875"/>
                <a:gd name="connsiteY1" fmla="*/ 516732 h 1766888"/>
                <a:gd name="connsiteX2" fmla="*/ 816769 w 904875"/>
                <a:gd name="connsiteY2" fmla="*/ 421482 h 1766888"/>
                <a:gd name="connsiteX3" fmla="*/ 826294 w 904875"/>
                <a:gd name="connsiteY3" fmla="*/ 404813 h 1766888"/>
                <a:gd name="connsiteX4" fmla="*/ 852488 w 904875"/>
                <a:gd name="connsiteY4" fmla="*/ 383382 h 1766888"/>
                <a:gd name="connsiteX5" fmla="*/ 881063 w 904875"/>
                <a:gd name="connsiteY5" fmla="*/ 350044 h 1766888"/>
                <a:gd name="connsiteX6" fmla="*/ 897731 w 904875"/>
                <a:gd name="connsiteY6" fmla="*/ 323850 h 1766888"/>
                <a:gd name="connsiteX7" fmla="*/ 904875 w 904875"/>
                <a:gd name="connsiteY7" fmla="*/ 292894 h 1766888"/>
                <a:gd name="connsiteX8" fmla="*/ 904875 w 904875"/>
                <a:gd name="connsiteY8" fmla="*/ 276225 h 1766888"/>
                <a:gd name="connsiteX9" fmla="*/ 888206 w 904875"/>
                <a:gd name="connsiteY9" fmla="*/ 242888 h 1766888"/>
                <a:gd name="connsiteX10" fmla="*/ 862013 w 904875"/>
                <a:gd name="connsiteY10" fmla="*/ 202407 h 1766888"/>
                <a:gd name="connsiteX11" fmla="*/ 826294 w 904875"/>
                <a:gd name="connsiteY11" fmla="*/ 159544 h 1766888"/>
                <a:gd name="connsiteX12" fmla="*/ 785813 w 904875"/>
                <a:gd name="connsiteY12" fmla="*/ 126207 h 1766888"/>
                <a:gd name="connsiteX13" fmla="*/ 733425 w 904875"/>
                <a:gd name="connsiteY13" fmla="*/ 88107 h 1766888"/>
                <a:gd name="connsiteX14" fmla="*/ 683419 w 904875"/>
                <a:gd name="connsiteY14" fmla="*/ 59532 h 1766888"/>
                <a:gd name="connsiteX15" fmla="*/ 626269 w 904875"/>
                <a:gd name="connsiteY15" fmla="*/ 26194 h 1766888"/>
                <a:gd name="connsiteX16" fmla="*/ 590550 w 904875"/>
                <a:gd name="connsiteY16" fmla="*/ 9525 h 1766888"/>
                <a:gd name="connsiteX17" fmla="*/ 550069 w 904875"/>
                <a:gd name="connsiteY17" fmla="*/ 0 h 1766888"/>
                <a:gd name="connsiteX18" fmla="*/ 511969 w 904875"/>
                <a:gd name="connsiteY18" fmla="*/ 0 h 1766888"/>
                <a:gd name="connsiteX19" fmla="*/ 483394 w 904875"/>
                <a:gd name="connsiteY19" fmla="*/ 4763 h 1766888"/>
                <a:gd name="connsiteX20" fmla="*/ 466725 w 904875"/>
                <a:gd name="connsiteY20" fmla="*/ 11907 h 1766888"/>
                <a:gd name="connsiteX21" fmla="*/ 464344 w 904875"/>
                <a:gd name="connsiteY21" fmla="*/ 21432 h 1766888"/>
                <a:gd name="connsiteX22" fmla="*/ 471488 w 904875"/>
                <a:gd name="connsiteY22" fmla="*/ 35719 h 1766888"/>
                <a:gd name="connsiteX23" fmla="*/ 488156 w 904875"/>
                <a:gd name="connsiteY23" fmla="*/ 57150 h 1766888"/>
                <a:gd name="connsiteX24" fmla="*/ 523875 w 904875"/>
                <a:gd name="connsiteY24" fmla="*/ 85725 h 1766888"/>
                <a:gd name="connsiteX25" fmla="*/ 542925 w 904875"/>
                <a:gd name="connsiteY25" fmla="*/ 102394 h 1766888"/>
                <a:gd name="connsiteX26" fmla="*/ 554831 w 904875"/>
                <a:gd name="connsiteY26" fmla="*/ 119063 h 1766888"/>
                <a:gd name="connsiteX27" fmla="*/ 566738 w 904875"/>
                <a:gd name="connsiteY27" fmla="*/ 142875 h 1766888"/>
                <a:gd name="connsiteX28" fmla="*/ 576263 w 904875"/>
                <a:gd name="connsiteY28" fmla="*/ 166688 h 1766888"/>
                <a:gd name="connsiteX29" fmla="*/ 581025 w 904875"/>
                <a:gd name="connsiteY29" fmla="*/ 195263 h 1766888"/>
                <a:gd name="connsiteX30" fmla="*/ 578644 w 904875"/>
                <a:gd name="connsiteY30" fmla="*/ 238125 h 1766888"/>
                <a:gd name="connsiteX31" fmla="*/ 573881 w 904875"/>
                <a:gd name="connsiteY31" fmla="*/ 283369 h 1766888"/>
                <a:gd name="connsiteX32" fmla="*/ 552450 w 904875"/>
                <a:gd name="connsiteY32" fmla="*/ 381000 h 1766888"/>
                <a:gd name="connsiteX33" fmla="*/ 514350 w 904875"/>
                <a:gd name="connsiteY33" fmla="*/ 526257 h 1766888"/>
                <a:gd name="connsiteX34" fmla="*/ 450056 w 904875"/>
                <a:gd name="connsiteY34" fmla="*/ 719138 h 1766888"/>
                <a:gd name="connsiteX35" fmla="*/ 402431 w 904875"/>
                <a:gd name="connsiteY35" fmla="*/ 869157 h 1766888"/>
                <a:gd name="connsiteX36" fmla="*/ 354806 w 904875"/>
                <a:gd name="connsiteY36" fmla="*/ 1023938 h 1766888"/>
                <a:gd name="connsiteX37" fmla="*/ 323850 w 904875"/>
                <a:gd name="connsiteY37" fmla="*/ 1128713 h 1766888"/>
                <a:gd name="connsiteX38" fmla="*/ 200025 w 904875"/>
                <a:gd name="connsiteY38" fmla="*/ 1385888 h 1766888"/>
                <a:gd name="connsiteX39" fmla="*/ 147638 w 904875"/>
                <a:gd name="connsiteY39" fmla="*/ 1476375 h 1766888"/>
                <a:gd name="connsiteX40" fmla="*/ 109538 w 904875"/>
                <a:gd name="connsiteY40" fmla="*/ 1531144 h 1766888"/>
                <a:gd name="connsiteX41" fmla="*/ 69056 w 904875"/>
                <a:gd name="connsiteY41" fmla="*/ 1581150 h 1766888"/>
                <a:gd name="connsiteX42" fmla="*/ 45244 w 904875"/>
                <a:gd name="connsiteY42" fmla="*/ 1607344 h 1766888"/>
                <a:gd name="connsiteX43" fmla="*/ 19050 w 904875"/>
                <a:gd name="connsiteY43" fmla="*/ 1631157 h 1766888"/>
                <a:gd name="connsiteX44" fmla="*/ 7144 w 904875"/>
                <a:gd name="connsiteY44" fmla="*/ 1664494 h 1766888"/>
                <a:gd name="connsiteX45" fmla="*/ 0 w 904875"/>
                <a:gd name="connsiteY45" fmla="*/ 1704975 h 1766888"/>
                <a:gd name="connsiteX46" fmla="*/ 2381 w 904875"/>
                <a:gd name="connsiteY46" fmla="*/ 1738313 h 1766888"/>
                <a:gd name="connsiteX47" fmla="*/ 9525 w 904875"/>
                <a:gd name="connsiteY47" fmla="*/ 1754982 h 1766888"/>
                <a:gd name="connsiteX48" fmla="*/ 19050 w 904875"/>
                <a:gd name="connsiteY48" fmla="*/ 1762125 h 1766888"/>
                <a:gd name="connsiteX49" fmla="*/ 35719 w 904875"/>
                <a:gd name="connsiteY49" fmla="*/ 1766888 h 1766888"/>
                <a:gd name="connsiteX50" fmla="*/ 73819 w 904875"/>
                <a:gd name="connsiteY50" fmla="*/ 1764507 h 1766888"/>
                <a:gd name="connsiteX51" fmla="*/ 116681 w 904875"/>
                <a:gd name="connsiteY51" fmla="*/ 1750219 h 1766888"/>
                <a:gd name="connsiteX52" fmla="*/ 211931 w 904875"/>
                <a:gd name="connsiteY52" fmla="*/ 1671638 h 1766888"/>
                <a:gd name="connsiteX53" fmla="*/ 283369 w 904875"/>
                <a:gd name="connsiteY53" fmla="*/ 1583532 h 1766888"/>
                <a:gd name="connsiteX54" fmla="*/ 347663 w 904875"/>
                <a:gd name="connsiteY54" fmla="*/ 1493044 h 1766888"/>
                <a:gd name="connsiteX55" fmla="*/ 404813 w 904875"/>
                <a:gd name="connsiteY55" fmla="*/ 1397794 h 1766888"/>
                <a:gd name="connsiteX56" fmla="*/ 445294 w 904875"/>
                <a:gd name="connsiteY56" fmla="*/ 1323975 h 1766888"/>
                <a:gd name="connsiteX57" fmla="*/ 483394 w 904875"/>
                <a:gd name="connsiteY57" fmla="*/ 1245394 h 1766888"/>
                <a:gd name="connsiteX58" fmla="*/ 604838 w 904875"/>
                <a:gd name="connsiteY58" fmla="*/ 966788 h 1766888"/>
                <a:gd name="connsiteX59" fmla="*/ 697706 w 904875"/>
                <a:gd name="connsiteY59" fmla="*/ 726282 h 1766888"/>
                <a:gd name="connsiteX60" fmla="*/ 733425 w 904875"/>
                <a:gd name="connsiteY60" fmla="*/ 633413 h 176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904875" h="1766888">
                  <a:moveTo>
                    <a:pt x="733425" y="633413"/>
                  </a:moveTo>
                  <a:lnTo>
                    <a:pt x="778669" y="516732"/>
                  </a:lnTo>
                  <a:lnTo>
                    <a:pt x="816769" y="421482"/>
                  </a:lnTo>
                  <a:lnTo>
                    <a:pt x="826294" y="404813"/>
                  </a:lnTo>
                  <a:lnTo>
                    <a:pt x="852488" y="383382"/>
                  </a:lnTo>
                  <a:lnTo>
                    <a:pt x="881063" y="350044"/>
                  </a:lnTo>
                  <a:lnTo>
                    <a:pt x="897731" y="323850"/>
                  </a:lnTo>
                  <a:lnTo>
                    <a:pt x="904875" y="292894"/>
                  </a:lnTo>
                  <a:lnTo>
                    <a:pt x="904875" y="276225"/>
                  </a:lnTo>
                  <a:lnTo>
                    <a:pt x="888206" y="242888"/>
                  </a:lnTo>
                  <a:lnTo>
                    <a:pt x="862013" y="202407"/>
                  </a:lnTo>
                  <a:lnTo>
                    <a:pt x="826294" y="159544"/>
                  </a:lnTo>
                  <a:lnTo>
                    <a:pt x="785813" y="126207"/>
                  </a:lnTo>
                  <a:lnTo>
                    <a:pt x="733425" y="88107"/>
                  </a:lnTo>
                  <a:lnTo>
                    <a:pt x="683419" y="59532"/>
                  </a:lnTo>
                  <a:lnTo>
                    <a:pt x="626269" y="26194"/>
                  </a:lnTo>
                  <a:lnTo>
                    <a:pt x="590550" y="9525"/>
                  </a:lnTo>
                  <a:lnTo>
                    <a:pt x="550069" y="0"/>
                  </a:lnTo>
                  <a:lnTo>
                    <a:pt x="511969" y="0"/>
                  </a:lnTo>
                  <a:lnTo>
                    <a:pt x="483394" y="4763"/>
                  </a:lnTo>
                  <a:lnTo>
                    <a:pt x="466725" y="11907"/>
                  </a:lnTo>
                  <a:lnTo>
                    <a:pt x="464344" y="21432"/>
                  </a:lnTo>
                  <a:lnTo>
                    <a:pt x="471488" y="35719"/>
                  </a:lnTo>
                  <a:lnTo>
                    <a:pt x="488156" y="57150"/>
                  </a:lnTo>
                  <a:lnTo>
                    <a:pt x="523875" y="85725"/>
                  </a:lnTo>
                  <a:lnTo>
                    <a:pt x="542925" y="102394"/>
                  </a:lnTo>
                  <a:lnTo>
                    <a:pt x="554831" y="119063"/>
                  </a:lnTo>
                  <a:lnTo>
                    <a:pt x="566738" y="142875"/>
                  </a:lnTo>
                  <a:lnTo>
                    <a:pt x="576263" y="166688"/>
                  </a:lnTo>
                  <a:lnTo>
                    <a:pt x="581025" y="195263"/>
                  </a:lnTo>
                  <a:lnTo>
                    <a:pt x="578644" y="238125"/>
                  </a:lnTo>
                  <a:lnTo>
                    <a:pt x="573881" y="283369"/>
                  </a:lnTo>
                  <a:lnTo>
                    <a:pt x="552450" y="381000"/>
                  </a:lnTo>
                  <a:lnTo>
                    <a:pt x="514350" y="526257"/>
                  </a:lnTo>
                  <a:lnTo>
                    <a:pt x="450056" y="719138"/>
                  </a:lnTo>
                  <a:lnTo>
                    <a:pt x="402431" y="869157"/>
                  </a:lnTo>
                  <a:lnTo>
                    <a:pt x="354806" y="1023938"/>
                  </a:lnTo>
                  <a:lnTo>
                    <a:pt x="323850" y="1128713"/>
                  </a:lnTo>
                  <a:lnTo>
                    <a:pt x="200025" y="1385888"/>
                  </a:lnTo>
                  <a:lnTo>
                    <a:pt x="147638" y="1476375"/>
                  </a:lnTo>
                  <a:lnTo>
                    <a:pt x="109538" y="1531144"/>
                  </a:lnTo>
                  <a:lnTo>
                    <a:pt x="69056" y="1581150"/>
                  </a:lnTo>
                  <a:lnTo>
                    <a:pt x="45244" y="1607344"/>
                  </a:lnTo>
                  <a:lnTo>
                    <a:pt x="19050" y="1631157"/>
                  </a:lnTo>
                  <a:lnTo>
                    <a:pt x="7144" y="1664494"/>
                  </a:lnTo>
                  <a:lnTo>
                    <a:pt x="0" y="1704975"/>
                  </a:lnTo>
                  <a:lnTo>
                    <a:pt x="2381" y="1738313"/>
                  </a:lnTo>
                  <a:lnTo>
                    <a:pt x="9525" y="1754982"/>
                  </a:lnTo>
                  <a:lnTo>
                    <a:pt x="19050" y="1762125"/>
                  </a:lnTo>
                  <a:lnTo>
                    <a:pt x="35719" y="1766888"/>
                  </a:lnTo>
                  <a:lnTo>
                    <a:pt x="73819" y="1764507"/>
                  </a:lnTo>
                  <a:lnTo>
                    <a:pt x="116681" y="1750219"/>
                  </a:lnTo>
                  <a:lnTo>
                    <a:pt x="211931" y="1671638"/>
                  </a:lnTo>
                  <a:lnTo>
                    <a:pt x="283369" y="1583532"/>
                  </a:lnTo>
                  <a:lnTo>
                    <a:pt x="347663" y="1493044"/>
                  </a:lnTo>
                  <a:lnTo>
                    <a:pt x="404813" y="1397794"/>
                  </a:lnTo>
                  <a:lnTo>
                    <a:pt x="445294" y="1323975"/>
                  </a:lnTo>
                  <a:lnTo>
                    <a:pt x="483394" y="1245394"/>
                  </a:lnTo>
                  <a:lnTo>
                    <a:pt x="604838" y="966788"/>
                  </a:lnTo>
                  <a:lnTo>
                    <a:pt x="697706" y="726282"/>
                  </a:lnTo>
                  <a:lnTo>
                    <a:pt x="733425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CEF8291-785E-E04D-968E-AECD6C56043F}"/>
                </a:ext>
              </a:extLst>
            </p:cNvPr>
            <p:cNvSpPr/>
            <p:nvPr/>
          </p:nvSpPr>
          <p:spPr>
            <a:xfrm>
              <a:off x="5005388" y="1781175"/>
              <a:ext cx="1793875" cy="420688"/>
            </a:xfrm>
            <a:custGeom>
              <a:avLst/>
              <a:gdLst>
                <a:gd name="connsiteX0" fmla="*/ 879327 w 1793727"/>
                <a:gd name="connsiteY0" fmla="*/ 288099 h 420875"/>
                <a:gd name="connsiteX1" fmla="*/ 1009597 w 1793727"/>
                <a:gd name="connsiteY1" fmla="*/ 265552 h 420875"/>
                <a:gd name="connsiteX2" fmla="*/ 1147384 w 1793727"/>
                <a:gd name="connsiteY2" fmla="*/ 245510 h 420875"/>
                <a:gd name="connsiteX3" fmla="*/ 1275149 w 1793727"/>
                <a:gd name="connsiteY3" fmla="*/ 230479 h 420875"/>
                <a:gd name="connsiteX4" fmla="*/ 1332769 w 1793727"/>
                <a:gd name="connsiteY4" fmla="*/ 225469 h 420875"/>
                <a:gd name="connsiteX5" fmla="*/ 1357821 w 1793727"/>
                <a:gd name="connsiteY5" fmla="*/ 225469 h 420875"/>
                <a:gd name="connsiteX6" fmla="*/ 1385378 w 1793727"/>
                <a:gd name="connsiteY6" fmla="*/ 230479 h 420875"/>
                <a:gd name="connsiteX7" fmla="*/ 1402915 w 1793727"/>
                <a:gd name="connsiteY7" fmla="*/ 237995 h 420875"/>
                <a:gd name="connsiteX8" fmla="*/ 1698529 w 1793727"/>
                <a:gd name="connsiteY8" fmla="*/ 380791 h 420875"/>
                <a:gd name="connsiteX9" fmla="*/ 1743623 w 1793727"/>
                <a:gd name="connsiteY9" fmla="*/ 363255 h 420875"/>
                <a:gd name="connsiteX10" fmla="*/ 1768675 w 1793727"/>
                <a:gd name="connsiteY10" fmla="*/ 348224 h 420875"/>
                <a:gd name="connsiteX11" fmla="*/ 1786211 w 1793727"/>
                <a:gd name="connsiteY11" fmla="*/ 328182 h 420875"/>
                <a:gd name="connsiteX12" fmla="*/ 1791221 w 1793727"/>
                <a:gd name="connsiteY12" fmla="*/ 318161 h 420875"/>
                <a:gd name="connsiteX13" fmla="*/ 1793727 w 1793727"/>
                <a:gd name="connsiteY13" fmla="*/ 295614 h 420875"/>
                <a:gd name="connsiteX14" fmla="*/ 1786211 w 1793727"/>
                <a:gd name="connsiteY14" fmla="*/ 273067 h 420875"/>
                <a:gd name="connsiteX15" fmla="*/ 1766169 w 1793727"/>
                <a:gd name="connsiteY15" fmla="*/ 240500 h 420875"/>
                <a:gd name="connsiteX16" fmla="*/ 1738612 w 1793727"/>
                <a:gd name="connsiteY16" fmla="*/ 212943 h 420875"/>
                <a:gd name="connsiteX17" fmla="*/ 1673477 w 1793727"/>
                <a:gd name="connsiteY17" fmla="*/ 137786 h 420875"/>
                <a:gd name="connsiteX18" fmla="*/ 1610847 w 1793727"/>
                <a:gd name="connsiteY18" fmla="*/ 77661 h 420875"/>
                <a:gd name="connsiteX19" fmla="*/ 1540701 w 1793727"/>
                <a:gd name="connsiteY19" fmla="*/ 22547 h 420875"/>
                <a:gd name="connsiteX20" fmla="*/ 1505628 w 1793727"/>
                <a:gd name="connsiteY20" fmla="*/ 0 h 420875"/>
                <a:gd name="connsiteX21" fmla="*/ 1483081 w 1793727"/>
                <a:gd name="connsiteY21" fmla="*/ 10021 h 420875"/>
                <a:gd name="connsiteX22" fmla="*/ 1420451 w 1793727"/>
                <a:gd name="connsiteY22" fmla="*/ 35073 h 420875"/>
                <a:gd name="connsiteX23" fmla="*/ 1337779 w 1793727"/>
                <a:gd name="connsiteY23" fmla="*/ 60125 h 420875"/>
                <a:gd name="connsiteX24" fmla="*/ 1247592 w 1793727"/>
                <a:gd name="connsiteY24" fmla="*/ 70146 h 420875"/>
                <a:gd name="connsiteX25" fmla="*/ 1099785 w 1793727"/>
                <a:gd name="connsiteY25" fmla="*/ 87682 h 420875"/>
                <a:gd name="connsiteX26" fmla="*/ 921915 w 1793727"/>
                <a:gd name="connsiteY26" fmla="*/ 112734 h 420875"/>
                <a:gd name="connsiteX27" fmla="*/ 751561 w 1793727"/>
                <a:gd name="connsiteY27" fmla="*/ 140292 h 420875"/>
                <a:gd name="connsiteX28" fmla="*/ 633817 w 1793727"/>
                <a:gd name="connsiteY28" fmla="*/ 162838 h 420875"/>
                <a:gd name="connsiteX29" fmla="*/ 511061 w 1793727"/>
                <a:gd name="connsiteY29" fmla="*/ 185385 h 420875"/>
                <a:gd name="connsiteX30" fmla="*/ 433400 w 1793727"/>
                <a:gd name="connsiteY30" fmla="*/ 197911 h 420875"/>
                <a:gd name="connsiteX31" fmla="*/ 360749 w 1793727"/>
                <a:gd name="connsiteY31" fmla="*/ 205427 h 420875"/>
                <a:gd name="connsiteX32" fmla="*/ 295614 w 1793727"/>
                <a:gd name="connsiteY32" fmla="*/ 205427 h 420875"/>
                <a:gd name="connsiteX33" fmla="*/ 255531 w 1793727"/>
                <a:gd name="connsiteY33" fmla="*/ 202922 h 420875"/>
                <a:gd name="connsiteX34" fmla="*/ 207932 w 1793727"/>
                <a:gd name="connsiteY34" fmla="*/ 192901 h 420875"/>
                <a:gd name="connsiteX35" fmla="*/ 167848 w 1793727"/>
                <a:gd name="connsiteY35" fmla="*/ 175364 h 420875"/>
                <a:gd name="connsiteX36" fmla="*/ 127765 w 1793727"/>
                <a:gd name="connsiteY36" fmla="*/ 152818 h 420875"/>
                <a:gd name="connsiteX37" fmla="*/ 87682 w 1793727"/>
                <a:gd name="connsiteY37" fmla="*/ 120250 h 420875"/>
                <a:gd name="connsiteX38" fmla="*/ 55114 w 1793727"/>
                <a:gd name="connsiteY38" fmla="*/ 90187 h 420875"/>
                <a:gd name="connsiteX39" fmla="*/ 27557 w 1793727"/>
                <a:gd name="connsiteY39" fmla="*/ 77661 h 420875"/>
                <a:gd name="connsiteX40" fmla="*/ 10020 w 1793727"/>
                <a:gd name="connsiteY40" fmla="*/ 77661 h 420875"/>
                <a:gd name="connsiteX41" fmla="*/ 0 w 1793727"/>
                <a:gd name="connsiteY41" fmla="*/ 85177 h 420875"/>
                <a:gd name="connsiteX42" fmla="*/ 0 w 1793727"/>
                <a:gd name="connsiteY42" fmla="*/ 110229 h 420875"/>
                <a:gd name="connsiteX43" fmla="*/ 17536 w 1793727"/>
                <a:gd name="connsiteY43" fmla="*/ 152818 h 420875"/>
                <a:gd name="connsiteX44" fmla="*/ 57619 w 1793727"/>
                <a:gd name="connsiteY44" fmla="*/ 217953 h 420875"/>
                <a:gd name="connsiteX45" fmla="*/ 95197 w 1793727"/>
                <a:gd name="connsiteY45" fmla="*/ 270562 h 420875"/>
                <a:gd name="connsiteX46" fmla="*/ 145301 w 1793727"/>
                <a:gd name="connsiteY46" fmla="*/ 323172 h 420875"/>
                <a:gd name="connsiteX47" fmla="*/ 187890 w 1793727"/>
                <a:gd name="connsiteY47" fmla="*/ 358244 h 420875"/>
                <a:gd name="connsiteX48" fmla="*/ 225468 w 1793727"/>
                <a:gd name="connsiteY48" fmla="*/ 383297 h 420875"/>
                <a:gd name="connsiteX49" fmla="*/ 260541 w 1793727"/>
                <a:gd name="connsiteY49" fmla="*/ 400833 h 420875"/>
                <a:gd name="connsiteX50" fmla="*/ 295614 w 1793727"/>
                <a:gd name="connsiteY50" fmla="*/ 415864 h 420875"/>
                <a:gd name="connsiteX51" fmla="*/ 320666 w 1793727"/>
                <a:gd name="connsiteY51" fmla="*/ 420875 h 420875"/>
                <a:gd name="connsiteX52" fmla="*/ 385801 w 1793727"/>
                <a:gd name="connsiteY52" fmla="*/ 398328 h 420875"/>
                <a:gd name="connsiteX53" fmla="*/ 538619 w 1793727"/>
                <a:gd name="connsiteY53" fmla="*/ 358244 h 420875"/>
                <a:gd name="connsiteX54" fmla="*/ 628806 w 1793727"/>
                <a:gd name="connsiteY54" fmla="*/ 335698 h 420875"/>
                <a:gd name="connsiteX55" fmla="*/ 774108 w 1793727"/>
                <a:gd name="connsiteY55" fmla="*/ 305635 h 420875"/>
                <a:gd name="connsiteX56" fmla="*/ 879327 w 1793727"/>
                <a:gd name="connsiteY56" fmla="*/ 288099 h 42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3727" h="420875">
                  <a:moveTo>
                    <a:pt x="879327" y="288099"/>
                  </a:moveTo>
                  <a:lnTo>
                    <a:pt x="1009597" y="265552"/>
                  </a:lnTo>
                  <a:lnTo>
                    <a:pt x="1147384" y="245510"/>
                  </a:lnTo>
                  <a:lnTo>
                    <a:pt x="1275149" y="230479"/>
                  </a:lnTo>
                  <a:lnTo>
                    <a:pt x="1332769" y="225469"/>
                  </a:lnTo>
                  <a:lnTo>
                    <a:pt x="1357821" y="225469"/>
                  </a:lnTo>
                  <a:lnTo>
                    <a:pt x="1385378" y="230479"/>
                  </a:lnTo>
                  <a:lnTo>
                    <a:pt x="1402915" y="237995"/>
                  </a:lnTo>
                  <a:lnTo>
                    <a:pt x="1698529" y="380791"/>
                  </a:lnTo>
                  <a:lnTo>
                    <a:pt x="1743623" y="363255"/>
                  </a:lnTo>
                  <a:lnTo>
                    <a:pt x="1768675" y="348224"/>
                  </a:lnTo>
                  <a:lnTo>
                    <a:pt x="1786211" y="328182"/>
                  </a:lnTo>
                  <a:lnTo>
                    <a:pt x="1791221" y="318161"/>
                  </a:lnTo>
                  <a:lnTo>
                    <a:pt x="1793727" y="295614"/>
                  </a:lnTo>
                  <a:lnTo>
                    <a:pt x="1786211" y="273067"/>
                  </a:lnTo>
                  <a:lnTo>
                    <a:pt x="1766169" y="240500"/>
                  </a:lnTo>
                  <a:lnTo>
                    <a:pt x="1738612" y="212943"/>
                  </a:lnTo>
                  <a:lnTo>
                    <a:pt x="1673477" y="137786"/>
                  </a:lnTo>
                  <a:lnTo>
                    <a:pt x="1610847" y="77661"/>
                  </a:lnTo>
                  <a:lnTo>
                    <a:pt x="1540701" y="22547"/>
                  </a:lnTo>
                  <a:lnTo>
                    <a:pt x="1505628" y="0"/>
                  </a:lnTo>
                  <a:lnTo>
                    <a:pt x="1483081" y="10021"/>
                  </a:lnTo>
                  <a:lnTo>
                    <a:pt x="1420451" y="35073"/>
                  </a:lnTo>
                  <a:lnTo>
                    <a:pt x="1337779" y="60125"/>
                  </a:lnTo>
                  <a:lnTo>
                    <a:pt x="1247592" y="70146"/>
                  </a:lnTo>
                  <a:lnTo>
                    <a:pt x="1099785" y="87682"/>
                  </a:lnTo>
                  <a:lnTo>
                    <a:pt x="921915" y="112734"/>
                  </a:lnTo>
                  <a:lnTo>
                    <a:pt x="751561" y="140292"/>
                  </a:lnTo>
                  <a:lnTo>
                    <a:pt x="633817" y="162838"/>
                  </a:lnTo>
                  <a:lnTo>
                    <a:pt x="511061" y="185385"/>
                  </a:lnTo>
                  <a:lnTo>
                    <a:pt x="433400" y="197911"/>
                  </a:lnTo>
                  <a:lnTo>
                    <a:pt x="360749" y="205427"/>
                  </a:lnTo>
                  <a:lnTo>
                    <a:pt x="295614" y="205427"/>
                  </a:lnTo>
                  <a:lnTo>
                    <a:pt x="255531" y="202922"/>
                  </a:lnTo>
                  <a:lnTo>
                    <a:pt x="207932" y="192901"/>
                  </a:lnTo>
                  <a:lnTo>
                    <a:pt x="167848" y="175364"/>
                  </a:lnTo>
                  <a:lnTo>
                    <a:pt x="127765" y="152818"/>
                  </a:lnTo>
                  <a:lnTo>
                    <a:pt x="87682" y="120250"/>
                  </a:lnTo>
                  <a:lnTo>
                    <a:pt x="55114" y="90187"/>
                  </a:lnTo>
                  <a:lnTo>
                    <a:pt x="27557" y="77661"/>
                  </a:lnTo>
                  <a:lnTo>
                    <a:pt x="10020" y="77661"/>
                  </a:lnTo>
                  <a:lnTo>
                    <a:pt x="0" y="85177"/>
                  </a:lnTo>
                  <a:lnTo>
                    <a:pt x="0" y="110229"/>
                  </a:lnTo>
                  <a:lnTo>
                    <a:pt x="17536" y="152818"/>
                  </a:lnTo>
                  <a:lnTo>
                    <a:pt x="57619" y="217953"/>
                  </a:lnTo>
                  <a:lnTo>
                    <a:pt x="95197" y="270562"/>
                  </a:lnTo>
                  <a:lnTo>
                    <a:pt x="145301" y="323172"/>
                  </a:lnTo>
                  <a:lnTo>
                    <a:pt x="187890" y="358244"/>
                  </a:lnTo>
                  <a:lnTo>
                    <a:pt x="225468" y="383297"/>
                  </a:lnTo>
                  <a:lnTo>
                    <a:pt x="260541" y="400833"/>
                  </a:lnTo>
                  <a:lnTo>
                    <a:pt x="295614" y="415864"/>
                  </a:lnTo>
                  <a:lnTo>
                    <a:pt x="320666" y="420875"/>
                  </a:lnTo>
                  <a:lnTo>
                    <a:pt x="385801" y="398328"/>
                  </a:lnTo>
                  <a:lnTo>
                    <a:pt x="538619" y="358244"/>
                  </a:lnTo>
                  <a:lnTo>
                    <a:pt x="628806" y="335698"/>
                  </a:lnTo>
                  <a:lnTo>
                    <a:pt x="774108" y="305635"/>
                  </a:lnTo>
                  <a:lnTo>
                    <a:pt x="879327" y="2880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07465DE1-581A-FB42-BB7F-ABE721C2E124}"/>
                </a:ext>
              </a:extLst>
            </p:cNvPr>
            <p:cNvSpPr/>
            <p:nvPr/>
          </p:nvSpPr>
          <p:spPr>
            <a:xfrm>
              <a:off x="3233738" y="3074988"/>
              <a:ext cx="1181100" cy="704850"/>
            </a:xfrm>
            <a:custGeom>
              <a:avLst/>
              <a:gdLst>
                <a:gd name="connsiteX0" fmla="*/ 500062 w 1181100"/>
                <a:gd name="connsiteY0" fmla="*/ 121444 h 704850"/>
                <a:gd name="connsiteX1" fmla="*/ 419100 w 1181100"/>
                <a:gd name="connsiteY1" fmla="*/ 95250 h 704850"/>
                <a:gd name="connsiteX2" fmla="*/ 326231 w 1181100"/>
                <a:gd name="connsiteY2" fmla="*/ 69056 h 704850"/>
                <a:gd name="connsiteX3" fmla="*/ 233362 w 1181100"/>
                <a:gd name="connsiteY3" fmla="*/ 47625 h 704850"/>
                <a:gd name="connsiteX4" fmla="*/ 38100 w 1181100"/>
                <a:gd name="connsiteY4" fmla="*/ 0 h 704850"/>
                <a:gd name="connsiteX5" fmla="*/ 4762 w 1181100"/>
                <a:gd name="connsiteY5" fmla="*/ 47625 h 704850"/>
                <a:gd name="connsiteX6" fmla="*/ 0 w 1181100"/>
                <a:gd name="connsiteY6" fmla="*/ 111919 h 704850"/>
                <a:gd name="connsiteX7" fmla="*/ 16668 w 1181100"/>
                <a:gd name="connsiteY7" fmla="*/ 142875 h 704850"/>
                <a:gd name="connsiteX8" fmla="*/ 50006 w 1181100"/>
                <a:gd name="connsiteY8" fmla="*/ 147637 h 704850"/>
                <a:gd name="connsiteX9" fmla="*/ 109537 w 1181100"/>
                <a:gd name="connsiteY9" fmla="*/ 133350 h 704850"/>
                <a:gd name="connsiteX10" fmla="*/ 147637 w 1181100"/>
                <a:gd name="connsiteY10" fmla="*/ 138112 h 704850"/>
                <a:gd name="connsiteX11" fmla="*/ 238125 w 1181100"/>
                <a:gd name="connsiteY11" fmla="*/ 157162 h 704850"/>
                <a:gd name="connsiteX12" fmla="*/ 321468 w 1181100"/>
                <a:gd name="connsiteY12" fmla="*/ 180975 h 704850"/>
                <a:gd name="connsiteX13" fmla="*/ 376237 w 1181100"/>
                <a:gd name="connsiteY13" fmla="*/ 202406 h 704850"/>
                <a:gd name="connsiteX14" fmla="*/ 400050 w 1181100"/>
                <a:gd name="connsiteY14" fmla="*/ 221456 h 704850"/>
                <a:gd name="connsiteX15" fmla="*/ 445293 w 1181100"/>
                <a:gd name="connsiteY15" fmla="*/ 252412 h 704850"/>
                <a:gd name="connsiteX16" fmla="*/ 500062 w 1181100"/>
                <a:gd name="connsiteY16" fmla="*/ 283369 h 704850"/>
                <a:gd name="connsiteX17" fmla="*/ 571500 w 1181100"/>
                <a:gd name="connsiteY17" fmla="*/ 319087 h 704850"/>
                <a:gd name="connsiteX18" fmla="*/ 773906 w 1181100"/>
                <a:gd name="connsiteY18" fmla="*/ 454819 h 704850"/>
                <a:gd name="connsiteX19" fmla="*/ 838200 w 1181100"/>
                <a:gd name="connsiteY19" fmla="*/ 504825 h 704850"/>
                <a:gd name="connsiteX20" fmla="*/ 869156 w 1181100"/>
                <a:gd name="connsiteY20" fmla="*/ 538162 h 704850"/>
                <a:gd name="connsiteX21" fmla="*/ 907256 w 1181100"/>
                <a:gd name="connsiteY21" fmla="*/ 585787 h 704850"/>
                <a:gd name="connsiteX22" fmla="*/ 933450 w 1181100"/>
                <a:gd name="connsiteY22" fmla="*/ 621506 h 704850"/>
                <a:gd name="connsiteX23" fmla="*/ 964406 w 1181100"/>
                <a:gd name="connsiteY23" fmla="*/ 661987 h 704850"/>
                <a:gd name="connsiteX24" fmla="*/ 985837 w 1181100"/>
                <a:gd name="connsiteY24" fmla="*/ 681037 h 704850"/>
                <a:gd name="connsiteX25" fmla="*/ 1016793 w 1181100"/>
                <a:gd name="connsiteY25" fmla="*/ 697706 h 704850"/>
                <a:gd name="connsiteX26" fmla="*/ 1042987 w 1181100"/>
                <a:gd name="connsiteY26" fmla="*/ 704850 h 704850"/>
                <a:gd name="connsiteX27" fmla="*/ 1076325 w 1181100"/>
                <a:gd name="connsiteY27" fmla="*/ 704850 h 704850"/>
                <a:gd name="connsiteX28" fmla="*/ 1128712 w 1181100"/>
                <a:gd name="connsiteY28" fmla="*/ 692944 h 704850"/>
                <a:gd name="connsiteX29" fmla="*/ 1159668 w 1181100"/>
                <a:gd name="connsiteY29" fmla="*/ 676275 h 704850"/>
                <a:gd name="connsiteX30" fmla="*/ 1173956 w 1181100"/>
                <a:gd name="connsiteY30" fmla="*/ 661987 h 704850"/>
                <a:gd name="connsiteX31" fmla="*/ 1181100 w 1181100"/>
                <a:gd name="connsiteY31" fmla="*/ 642937 h 704850"/>
                <a:gd name="connsiteX32" fmla="*/ 1181100 w 1181100"/>
                <a:gd name="connsiteY32" fmla="*/ 611981 h 704850"/>
                <a:gd name="connsiteX33" fmla="*/ 1173956 w 1181100"/>
                <a:gd name="connsiteY33" fmla="*/ 569119 h 704850"/>
                <a:gd name="connsiteX34" fmla="*/ 1162050 w 1181100"/>
                <a:gd name="connsiteY34" fmla="*/ 535781 h 704850"/>
                <a:gd name="connsiteX35" fmla="*/ 1152525 w 1181100"/>
                <a:gd name="connsiteY35" fmla="*/ 509587 h 704850"/>
                <a:gd name="connsiteX36" fmla="*/ 1123950 w 1181100"/>
                <a:gd name="connsiteY36" fmla="*/ 461962 h 704850"/>
                <a:gd name="connsiteX37" fmla="*/ 1078706 w 1181100"/>
                <a:gd name="connsiteY37" fmla="*/ 402431 h 704850"/>
                <a:gd name="connsiteX38" fmla="*/ 1047750 w 1181100"/>
                <a:gd name="connsiteY38" fmla="*/ 366712 h 704850"/>
                <a:gd name="connsiteX39" fmla="*/ 1014412 w 1181100"/>
                <a:gd name="connsiteY39" fmla="*/ 333375 h 704850"/>
                <a:gd name="connsiteX40" fmla="*/ 983456 w 1181100"/>
                <a:gd name="connsiteY40" fmla="*/ 304800 h 704850"/>
                <a:gd name="connsiteX41" fmla="*/ 945356 w 1181100"/>
                <a:gd name="connsiteY41" fmla="*/ 276225 h 704850"/>
                <a:gd name="connsiteX42" fmla="*/ 912018 w 1181100"/>
                <a:gd name="connsiteY42" fmla="*/ 257175 h 704850"/>
                <a:gd name="connsiteX43" fmla="*/ 707231 w 1181100"/>
                <a:gd name="connsiteY43" fmla="*/ 190500 h 704850"/>
                <a:gd name="connsiteX44" fmla="*/ 500062 w 1181100"/>
                <a:gd name="connsiteY44" fmla="*/ 12144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81100" h="704850">
                  <a:moveTo>
                    <a:pt x="500062" y="121444"/>
                  </a:moveTo>
                  <a:lnTo>
                    <a:pt x="419100" y="95250"/>
                  </a:lnTo>
                  <a:lnTo>
                    <a:pt x="326231" y="69056"/>
                  </a:lnTo>
                  <a:lnTo>
                    <a:pt x="233362" y="47625"/>
                  </a:lnTo>
                  <a:lnTo>
                    <a:pt x="38100" y="0"/>
                  </a:lnTo>
                  <a:lnTo>
                    <a:pt x="4762" y="47625"/>
                  </a:lnTo>
                  <a:lnTo>
                    <a:pt x="0" y="111919"/>
                  </a:lnTo>
                  <a:lnTo>
                    <a:pt x="16668" y="142875"/>
                  </a:lnTo>
                  <a:lnTo>
                    <a:pt x="50006" y="147637"/>
                  </a:lnTo>
                  <a:lnTo>
                    <a:pt x="109537" y="133350"/>
                  </a:lnTo>
                  <a:lnTo>
                    <a:pt x="147637" y="138112"/>
                  </a:lnTo>
                  <a:lnTo>
                    <a:pt x="238125" y="157162"/>
                  </a:lnTo>
                  <a:lnTo>
                    <a:pt x="321468" y="180975"/>
                  </a:lnTo>
                  <a:lnTo>
                    <a:pt x="376237" y="202406"/>
                  </a:lnTo>
                  <a:lnTo>
                    <a:pt x="400050" y="221456"/>
                  </a:lnTo>
                  <a:lnTo>
                    <a:pt x="445293" y="252412"/>
                  </a:lnTo>
                  <a:lnTo>
                    <a:pt x="500062" y="283369"/>
                  </a:lnTo>
                  <a:lnTo>
                    <a:pt x="571500" y="319087"/>
                  </a:lnTo>
                  <a:lnTo>
                    <a:pt x="773906" y="454819"/>
                  </a:lnTo>
                  <a:lnTo>
                    <a:pt x="838200" y="504825"/>
                  </a:lnTo>
                  <a:lnTo>
                    <a:pt x="869156" y="538162"/>
                  </a:lnTo>
                  <a:lnTo>
                    <a:pt x="907256" y="585787"/>
                  </a:lnTo>
                  <a:lnTo>
                    <a:pt x="933450" y="621506"/>
                  </a:lnTo>
                  <a:lnTo>
                    <a:pt x="964406" y="661987"/>
                  </a:lnTo>
                  <a:lnTo>
                    <a:pt x="985837" y="681037"/>
                  </a:lnTo>
                  <a:lnTo>
                    <a:pt x="1016793" y="697706"/>
                  </a:lnTo>
                  <a:lnTo>
                    <a:pt x="1042987" y="704850"/>
                  </a:lnTo>
                  <a:lnTo>
                    <a:pt x="1076325" y="704850"/>
                  </a:lnTo>
                  <a:lnTo>
                    <a:pt x="1128712" y="692944"/>
                  </a:lnTo>
                  <a:lnTo>
                    <a:pt x="1159668" y="676275"/>
                  </a:lnTo>
                  <a:lnTo>
                    <a:pt x="1173956" y="661987"/>
                  </a:lnTo>
                  <a:lnTo>
                    <a:pt x="1181100" y="642937"/>
                  </a:lnTo>
                  <a:lnTo>
                    <a:pt x="1181100" y="611981"/>
                  </a:lnTo>
                  <a:lnTo>
                    <a:pt x="1173956" y="569119"/>
                  </a:lnTo>
                  <a:lnTo>
                    <a:pt x="1162050" y="535781"/>
                  </a:lnTo>
                  <a:lnTo>
                    <a:pt x="1152525" y="509587"/>
                  </a:lnTo>
                  <a:lnTo>
                    <a:pt x="1123950" y="461962"/>
                  </a:lnTo>
                  <a:lnTo>
                    <a:pt x="1078706" y="402431"/>
                  </a:lnTo>
                  <a:lnTo>
                    <a:pt x="1047750" y="366712"/>
                  </a:lnTo>
                  <a:lnTo>
                    <a:pt x="1014412" y="333375"/>
                  </a:lnTo>
                  <a:lnTo>
                    <a:pt x="983456" y="304800"/>
                  </a:lnTo>
                  <a:lnTo>
                    <a:pt x="945356" y="276225"/>
                  </a:lnTo>
                  <a:lnTo>
                    <a:pt x="912018" y="257175"/>
                  </a:lnTo>
                  <a:lnTo>
                    <a:pt x="707231" y="190500"/>
                  </a:lnTo>
                  <a:lnTo>
                    <a:pt x="500062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D4DDC8AF-A238-8740-ABDB-B0BFB886FA78}"/>
                </a:ext>
              </a:extLst>
            </p:cNvPr>
            <p:cNvSpPr/>
            <p:nvPr/>
          </p:nvSpPr>
          <p:spPr>
            <a:xfrm>
              <a:off x="2947988" y="2051050"/>
              <a:ext cx="1728787" cy="1931988"/>
            </a:xfrm>
            <a:custGeom>
              <a:avLst/>
              <a:gdLst>
                <a:gd name="connsiteX0" fmla="*/ 1665961 w 1728592"/>
                <a:gd name="connsiteY0" fmla="*/ 493526 h 1931514"/>
                <a:gd name="connsiteX1" fmla="*/ 1696024 w 1728592"/>
                <a:gd name="connsiteY1" fmla="*/ 405844 h 1931514"/>
                <a:gd name="connsiteX2" fmla="*/ 1716066 w 1728592"/>
                <a:gd name="connsiteY2" fmla="*/ 333193 h 1931514"/>
                <a:gd name="connsiteX3" fmla="*/ 1728592 w 1728592"/>
                <a:gd name="connsiteY3" fmla="*/ 273068 h 1931514"/>
                <a:gd name="connsiteX4" fmla="*/ 1713560 w 1728592"/>
                <a:gd name="connsiteY4" fmla="*/ 197912 h 1931514"/>
                <a:gd name="connsiteX5" fmla="*/ 1670972 w 1728592"/>
                <a:gd name="connsiteY5" fmla="*/ 157828 h 1931514"/>
                <a:gd name="connsiteX6" fmla="*/ 1620868 w 1728592"/>
                <a:gd name="connsiteY6" fmla="*/ 112735 h 1931514"/>
                <a:gd name="connsiteX7" fmla="*/ 1578279 w 1728592"/>
                <a:gd name="connsiteY7" fmla="*/ 82672 h 1931514"/>
                <a:gd name="connsiteX8" fmla="*/ 1545712 w 1728592"/>
                <a:gd name="connsiteY8" fmla="*/ 62630 h 1931514"/>
                <a:gd name="connsiteX9" fmla="*/ 1500618 w 1728592"/>
                <a:gd name="connsiteY9" fmla="*/ 45094 h 1931514"/>
                <a:gd name="connsiteX10" fmla="*/ 1442998 w 1728592"/>
                <a:gd name="connsiteY10" fmla="*/ 25052 h 1931514"/>
                <a:gd name="connsiteX11" fmla="*/ 1395399 w 1728592"/>
                <a:gd name="connsiteY11" fmla="*/ 15032 h 1931514"/>
                <a:gd name="connsiteX12" fmla="*/ 1372852 w 1728592"/>
                <a:gd name="connsiteY12" fmla="*/ 7516 h 1931514"/>
                <a:gd name="connsiteX13" fmla="*/ 1335274 w 1728592"/>
                <a:gd name="connsiteY13" fmla="*/ 0 h 1931514"/>
                <a:gd name="connsiteX14" fmla="*/ 1320243 w 1728592"/>
                <a:gd name="connsiteY14" fmla="*/ 7516 h 1931514"/>
                <a:gd name="connsiteX15" fmla="*/ 1315233 w 1728592"/>
                <a:gd name="connsiteY15" fmla="*/ 22547 h 1931514"/>
                <a:gd name="connsiteX16" fmla="*/ 1320243 w 1728592"/>
                <a:gd name="connsiteY16" fmla="*/ 50104 h 1931514"/>
                <a:gd name="connsiteX17" fmla="*/ 1332769 w 1728592"/>
                <a:gd name="connsiteY17" fmla="*/ 65136 h 1931514"/>
                <a:gd name="connsiteX18" fmla="*/ 1345295 w 1728592"/>
                <a:gd name="connsiteY18" fmla="*/ 72651 h 1931514"/>
                <a:gd name="connsiteX19" fmla="*/ 1370347 w 1728592"/>
                <a:gd name="connsiteY19" fmla="*/ 92693 h 1931514"/>
                <a:gd name="connsiteX20" fmla="*/ 1387884 w 1728592"/>
                <a:gd name="connsiteY20" fmla="*/ 112735 h 1931514"/>
                <a:gd name="connsiteX21" fmla="*/ 1405420 w 1728592"/>
                <a:gd name="connsiteY21" fmla="*/ 140292 h 1931514"/>
                <a:gd name="connsiteX22" fmla="*/ 1420451 w 1728592"/>
                <a:gd name="connsiteY22" fmla="*/ 182880 h 1931514"/>
                <a:gd name="connsiteX23" fmla="*/ 1427967 w 1728592"/>
                <a:gd name="connsiteY23" fmla="*/ 212943 h 1931514"/>
                <a:gd name="connsiteX24" fmla="*/ 1437988 w 1728592"/>
                <a:gd name="connsiteY24" fmla="*/ 270562 h 1931514"/>
                <a:gd name="connsiteX25" fmla="*/ 1430472 w 1728592"/>
                <a:gd name="connsiteY25" fmla="*/ 435906 h 1931514"/>
                <a:gd name="connsiteX26" fmla="*/ 1400410 w 1728592"/>
                <a:gd name="connsiteY26" fmla="*/ 548640 h 1931514"/>
                <a:gd name="connsiteX27" fmla="*/ 1362832 w 1728592"/>
                <a:gd name="connsiteY27" fmla="*/ 648849 h 1931514"/>
                <a:gd name="connsiteX28" fmla="*/ 1322748 w 1728592"/>
                <a:gd name="connsiteY28" fmla="*/ 746552 h 1931514"/>
                <a:gd name="connsiteX29" fmla="*/ 1270139 w 1728592"/>
                <a:gd name="connsiteY29" fmla="*/ 856781 h 1931514"/>
                <a:gd name="connsiteX30" fmla="*/ 1225045 w 1728592"/>
                <a:gd name="connsiteY30" fmla="*/ 936947 h 1931514"/>
                <a:gd name="connsiteX31" fmla="*/ 1162415 w 1728592"/>
                <a:gd name="connsiteY31" fmla="*/ 1034650 h 1931514"/>
                <a:gd name="connsiteX32" fmla="*/ 1089764 w 1728592"/>
                <a:gd name="connsiteY32" fmla="*/ 1134858 h 1931514"/>
                <a:gd name="connsiteX33" fmla="*/ 1004587 w 1728592"/>
                <a:gd name="connsiteY33" fmla="*/ 1235067 h 1931514"/>
                <a:gd name="connsiteX34" fmla="*/ 824212 w 1728592"/>
                <a:gd name="connsiteY34" fmla="*/ 1410431 h 1931514"/>
                <a:gd name="connsiteX35" fmla="*/ 746551 w 1728592"/>
                <a:gd name="connsiteY35" fmla="*/ 1478072 h 1931514"/>
                <a:gd name="connsiteX36" fmla="*/ 651353 w 1728592"/>
                <a:gd name="connsiteY36" fmla="*/ 1548217 h 1931514"/>
                <a:gd name="connsiteX37" fmla="*/ 556155 w 1728592"/>
                <a:gd name="connsiteY37" fmla="*/ 1613353 h 1931514"/>
                <a:gd name="connsiteX38" fmla="*/ 486010 w 1728592"/>
                <a:gd name="connsiteY38" fmla="*/ 1655941 h 1931514"/>
                <a:gd name="connsiteX39" fmla="*/ 380791 w 1728592"/>
                <a:gd name="connsiteY39" fmla="*/ 1711056 h 1931514"/>
                <a:gd name="connsiteX40" fmla="*/ 222963 w 1728592"/>
                <a:gd name="connsiteY40" fmla="*/ 1786212 h 1931514"/>
                <a:gd name="connsiteX41" fmla="*/ 82672 w 1728592"/>
                <a:gd name="connsiteY41" fmla="*/ 1848842 h 1931514"/>
                <a:gd name="connsiteX42" fmla="*/ 22547 w 1728592"/>
                <a:gd name="connsiteY42" fmla="*/ 1876399 h 1931514"/>
                <a:gd name="connsiteX43" fmla="*/ 10021 w 1728592"/>
                <a:gd name="connsiteY43" fmla="*/ 1891430 h 1931514"/>
                <a:gd name="connsiteX44" fmla="*/ 0 w 1728592"/>
                <a:gd name="connsiteY44" fmla="*/ 1911472 h 1931514"/>
                <a:gd name="connsiteX45" fmla="*/ 7515 w 1728592"/>
                <a:gd name="connsiteY45" fmla="*/ 1926503 h 1931514"/>
                <a:gd name="connsiteX46" fmla="*/ 30062 w 1728592"/>
                <a:gd name="connsiteY46" fmla="*/ 1931514 h 1931514"/>
                <a:gd name="connsiteX47" fmla="*/ 85177 w 1728592"/>
                <a:gd name="connsiteY47" fmla="*/ 1916482 h 1931514"/>
                <a:gd name="connsiteX48" fmla="*/ 263046 w 1728592"/>
                <a:gd name="connsiteY48" fmla="*/ 1863873 h 1931514"/>
                <a:gd name="connsiteX49" fmla="*/ 430895 w 1728592"/>
                <a:gd name="connsiteY49" fmla="*/ 1798738 h 1931514"/>
                <a:gd name="connsiteX50" fmla="*/ 583713 w 1728592"/>
                <a:gd name="connsiteY50" fmla="*/ 1733602 h 1931514"/>
                <a:gd name="connsiteX51" fmla="*/ 703963 w 1728592"/>
                <a:gd name="connsiteY51" fmla="*/ 1673478 h 1931514"/>
                <a:gd name="connsiteX52" fmla="*/ 856780 w 1728592"/>
                <a:gd name="connsiteY52" fmla="*/ 1585795 h 1931514"/>
                <a:gd name="connsiteX53" fmla="*/ 972020 w 1728592"/>
                <a:gd name="connsiteY53" fmla="*/ 1513144 h 1931514"/>
                <a:gd name="connsiteX54" fmla="*/ 1062207 w 1728592"/>
                <a:gd name="connsiteY54" fmla="*/ 1450514 h 1931514"/>
                <a:gd name="connsiteX55" fmla="*/ 1227551 w 1728592"/>
                <a:gd name="connsiteY55" fmla="*/ 1277655 h 1931514"/>
                <a:gd name="connsiteX56" fmla="*/ 1280160 w 1728592"/>
                <a:gd name="connsiteY56" fmla="*/ 1215025 h 1931514"/>
                <a:gd name="connsiteX57" fmla="*/ 1347800 w 1728592"/>
                <a:gd name="connsiteY57" fmla="*/ 1124838 h 1931514"/>
                <a:gd name="connsiteX58" fmla="*/ 1402915 w 1728592"/>
                <a:gd name="connsiteY58" fmla="*/ 1044671 h 1931514"/>
                <a:gd name="connsiteX59" fmla="*/ 1450514 w 1728592"/>
                <a:gd name="connsiteY59" fmla="*/ 969515 h 1931514"/>
                <a:gd name="connsiteX60" fmla="*/ 1503123 w 1728592"/>
                <a:gd name="connsiteY60" fmla="*/ 879327 h 1931514"/>
                <a:gd name="connsiteX61" fmla="*/ 1578279 w 1728592"/>
                <a:gd name="connsiteY61" fmla="*/ 724005 h 1931514"/>
                <a:gd name="connsiteX62" fmla="*/ 1620868 w 1728592"/>
                <a:gd name="connsiteY62" fmla="*/ 621291 h 1931514"/>
                <a:gd name="connsiteX63" fmla="*/ 1665961 w 1728592"/>
                <a:gd name="connsiteY63" fmla="*/ 4935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28592" h="1931514">
                  <a:moveTo>
                    <a:pt x="1665961" y="493526"/>
                  </a:moveTo>
                  <a:lnTo>
                    <a:pt x="1696024" y="405844"/>
                  </a:lnTo>
                  <a:lnTo>
                    <a:pt x="1716066" y="333193"/>
                  </a:lnTo>
                  <a:lnTo>
                    <a:pt x="1728592" y="273068"/>
                  </a:lnTo>
                  <a:lnTo>
                    <a:pt x="1713560" y="197912"/>
                  </a:lnTo>
                  <a:lnTo>
                    <a:pt x="1670972" y="157828"/>
                  </a:lnTo>
                  <a:lnTo>
                    <a:pt x="1620868" y="112735"/>
                  </a:lnTo>
                  <a:lnTo>
                    <a:pt x="1578279" y="82672"/>
                  </a:lnTo>
                  <a:lnTo>
                    <a:pt x="1545712" y="62630"/>
                  </a:lnTo>
                  <a:lnTo>
                    <a:pt x="1500618" y="45094"/>
                  </a:lnTo>
                  <a:lnTo>
                    <a:pt x="1442998" y="25052"/>
                  </a:lnTo>
                  <a:lnTo>
                    <a:pt x="1395399" y="15032"/>
                  </a:lnTo>
                  <a:lnTo>
                    <a:pt x="1372852" y="7516"/>
                  </a:lnTo>
                  <a:lnTo>
                    <a:pt x="1335274" y="0"/>
                  </a:lnTo>
                  <a:lnTo>
                    <a:pt x="1320243" y="7516"/>
                  </a:lnTo>
                  <a:lnTo>
                    <a:pt x="1315233" y="22547"/>
                  </a:lnTo>
                  <a:lnTo>
                    <a:pt x="1320243" y="50104"/>
                  </a:lnTo>
                  <a:lnTo>
                    <a:pt x="1332769" y="65136"/>
                  </a:lnTo>
                  <a:lnTo>
                    <a:pt x="1345295" y="72651"/>
                  </a:lnTo>
                  <a:lnTo>
                    <a:pt x="1370347" y="92693"/>
                  </a:lnTo>
                  <a:lnTo>
                    <a:pt x="1387884" y="112735"/>
                  </a:lnTo>
                  <a:lnTo>
                    <a:pt x="1405420" y="140292"/>
                  </a:lnTo>
                  <a:lnTo>
                    <a:pt x="1420451" y="182880"/>
                  </a:lnTo>
                  <a:lnTo>
                    <a:pt x="1427967" y="212943"/>
                  </a:lnTo>
                  <a:lnTo>
                    <a:pt x="1437988" y="270562"/>
                  </a:lnTo>
                  <a:lnTo>
                    <a:pt x="1430472" y="435906"/>
                  </a:lnTo>
                  <a:lnTo>
                    <a:pt x="1400410" y="548640"/>
                  </a:lnTo>
                  <a:lnTo>
                    <a:pt x="1362832" y="648849"/>
                  </a:lnTo>
                  <a:lnTo>
                    <a:pt x="1322748" y="746552"/>
                  </a:lnTo>
                  <a:lnTo>
                    <a:pt x="1270139" y="856781"/>
                  </a:lnTo>
                  <a:lnTo>
                    <a:pt x="1225045" y="936947"/>
                  </a:lnTo>
                  <a:lnTo>
                    <a:pt x="1162415" y="1034650"/>
                  </a:lnTo>
                  <a:lnTo>
                    <a:pt x="1089764" y="1134858"/>
                  </a:lnTo>
                  <a:lnTo>
                    <a:pt x="1004587" y="1235067"/>
                  </a:lnTo>
                  <a:lnTo>
                    <a:pt x="824212" y="1410431"/>
                  </a:lnTo>
                  <a:lnTo>
                    <a:pt x="746551" y="1478072"/>
                  </a:lnTo>
                  <a:lnTo>
                    <a:pt x="651353" y="1548217"/>
                  </a:lnTo>
                  <a:lnTo>
                    <a:pt x="556155" y="1613353"/>
                  </a:lnTo>
                  <a:lnTo>
                    <a:pt x="486010" y="1655941"/>
                  </a:lnTo>
                  <a:lnTo>
                    <a:pt x="380791" y="1711056"/>
                  </a:lnTo>
                  <a:lnTo>
                    <a:pt x="222963" y="1786212"/>
                  </a:lnTo>
                  <a:lnTo>
                    <a:pt x="82672" y="1848842"/>
                  </a:lnTo>
                  <a:lnTo>
                    <a:pt x="22547" y="1876399"/>
                  </a:lnTo>
                  <a:lnTo>
                    <a:pt x="10021" y="1891430"/>
                  </a:lnTo>
                  <a:lnTo>
                    <a:pt x="0" y="1911472"/>
                  </a:lnTo>
                  <a:lnTo>
                    <a:pt x="7515" y="1926503"/>
                  </a:lnTo>
                  <a:lnTo>
                    <a:pt x="30062" y="1931514"/>
                  </a:lnTo>
                  <a:lnTo>
                    <a:pt x="85177" y="1916482"/>
                  </a:lnTo>
                  <a:lnTo>
                    <a:pt x="263046" y="1863873"/>
                  </a:lnTo>
                  <a:lnTo>
                    <a:pt x="430895" y="1798738"/>
                  </a:lnTo>
                  <a:lnTo>
                    <a:pt x="583713" y="1733602"/>
                  </a:lnTo>
                  <a:lnTo>
                    <a:pt x="703963" y="1673478"/>
                  </a:lnTo>
                  <a:lnTo>
                    <a:pt x="856780" y="1585795"/>
                  </a:lnTo>
                  <a:lnTo>
                    <a:pt x="972020" y="1513144"/>
                  </a:lnTo>
                  <a:lnTo>
                    <a:pt x="1062207" y="1450514"/>
                  </a:lnTo>
                  <a:lnTo>
                    <a:pt x="1227551" y="1277655"/>
                  </a:lnTo>
                  <a:lnTo>
                    <a:pt x="1280160" y="1215025"/>
                  </a:lnTo>
                  <a:lnTo>
                    <a:pt x="1347800" y="1124838"/>
                  </a:lnTo>
                  <a:lnTo>
                    <a:pt x="1402915" y="1044671"/>
                  </a:lnTo>
                  <a:lnTo>
                    <a:pt x="1450514" y="969515"/>
                  </a:lnTo>
                  <a:lnTo>
                    <a:pt x="1503123" y="879327"/>
                  </a:lnTo>
                  <a:lnTo>
                    <a:pt x="1578279" y="724005"/>
                  </a:lnTo>
                  <a:lnTo>
                    <a:pt x="1620868" y="621291"/>
                  </a:lnTo>
                  <a:lnTo>
                    <a:pt x="1665961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7D4C7C02-05AC-3E49-AFD6-3ABB186CA7E2}"/>
                </a:ext>
              </a:extLst>
            </p:cNvPr>
            <p:cNvSpPr/>
            <p:nvPr/>
          </p:nvSpPr>
          <p:spPr>
            <a:xfrm>
              <a:off x="2733675" y="2143125"/>
              <a:ext cx="2243138" cy="852488"/>
            </a:xfrm>
            <a:custGeom>
              <a:avLst/>
              <a:gdLst>
                <a:gd name="connsiteX0" fmla="*/ 1283494 w 2243138"/>
                <a:gd name="connsiteY0" fmla="*/ 471488 h 852488"/>
                <a:gd name="connsiteX1" fmla="*/ 1545431 w 2243138"/>
                <a:gd name="connsiteY1" fmla="*/ 369094 h 852488"/>
                <a:gd name="connsiteX2" fmla="*/ 1683544 w 2243138"/>
                <a:gd name="connsiteY2" fmla="*/ 314325 h 852488"/>
                <a:gd name="connsiteX3" fmla="*/ 2031206 w 2243138"/>
                <a:gd name="connsiteY3" fmla="*/ 150019 h 852488"/>
                <a:gd name="connsiteX4" fmla="*/ 2166938 w 2243138"/>
                <a:gd name="connsiteY4" fmla="*/ 80963 h 852488"/>
                <a:gd name="connsiteX5" fmla="*/ 2216944 w 2243138"/>
                <a:gd name="connsiteY5" fmla="*/ 54769 h 852488"/>
                <a:gd name="connsiteX6" fmla="*/ 2226469 w 2243138"/>
                <a:gd name="connsiteY6" fmla="*/ 45244 h 852488"/>
                <a:gd name="connsiteX7" fmla="*/ 2240756 w 2243138"/>
                <a:gd name="connsiteY7" fmla="*/ 26194 h 852488"/>
                <a:gd name="connsiteX8" fmla="*/ 2243138 w 2243138"/>
                <a:gd name="connsiteY8" fmla="*/ 9525 h 852488"/>
                <a:gd name="connsiteX9" fmla="*/ 2226469 w 2243138"/>
                <a:gd name="connsiteY9" fmla="*/ 0 h 852488"/>
                <a:gd name="connsiteX10" fmla="*/ 2200275 w 2243138"/>
                <a:gd name="connsiteY10" fmla="*/ 2381 h 852488"/>
                <a:gd name="connsiteX11" fmla="*/ 2128838 w 2243138"/>
                <a:gd name="connsiteY11" fmla="*/ 28575 h 852488"/>
                <a:gd name="connsiteX12" fmla="*/ 1981200 w 2243138"/>
                <a:gd name="connsiteY12" fmla="*/ 83344 h 852488"/>
                <a:gd name="connsiteX13" fmla="*/ 1895475 w 2243138"/>
                <a:gd name="connsiteY13" fmla="*/ 111919 h 852488"/>
                <a:gd name="connsiteX14" fmla="*/ 1643063 w 2243138"/>
                <a:gd name="connsiteY14" fmla="*/ 176213 h 852488"/>
                <a:gd name="connsiteX15" fmla="*/ 1435894 w 2243138"/>
                <a:gd name="connsiteY15" fmla="*/ 238125 h 852488"/>
                <a:gd name="connsiteX16" fmla="*/ 1107281 w 2243138"/>
                <a:gd name="connsiteY16" fmla="*/ 338138 h 852488"/>
                <a:gd name="connsiteX17" fmla="*/ 797719 w 2243138"/>
                <a:gd name="connsiteY17" fmla="*/ 423863 h 852488"/>
                <a:gd name="connsiteX18" fmla="*/ 626269 w 2243138"/>
                <a:gd name="connsiteY18" fmla="*/ 471488 h 852488"/>
                <a:gd name="connsiteX19" fmla="*/ 500063 w 2243138"/>
                <a:gd name="connsiteY19" fmla="*/ 504825 h 852488"/>
                <a:gd name="connsiteX20" fmla="*/ 383381 w 2243138"/>
                <a:gd name="connsiteY20" fmla="*/ 531019 h 852488"/>
                <a:gd name="connsiteX21" fmla="*/ 297656 w 2243138"/>
                <a:gd name="connsiteY21" fmla="*/ 547688 h 852488"/>
                <a:gd name="connsiteX22" fmla="*/ 247650 w 2243138"/>
                <a:gd name="connsiteY22" fmla="*/ 550069 h 852488"/>
                <a:gd name="connsiteX23" fmla="*/ 200025 w 2243138"/>
                <a:gd name="connsiteY23" fmla="*/ 547688 h 852488"/>
                <a:gd name="connsiteX24" fmla="*/ 157163 w 2243138"/>
                <a:gd name="connsiteY24" fmla="*/ 533400 h 852488"/>
                <a:gd name="connsiteX25" fmla="*/ 119063 w 2243138"/>
                <a:gd name="connsiteY25" fmla="*/ 514350 h 852488"/>
                <a:gd name="connsiteX26" fmla="*/ 92869 w 2243138"/>
                <a:gd name="connsiteY26" fmla="*/ 490538 h 852488"/>
                <a:gd name="connsiteX27" fmla="*/ 71438 w 2243138"/>
                <a:gd name="connsiteY27" fmla="*/ 464344 h 852488"/>
                <a:gd name="connsiteX28" fmla="*/ 57150 w 2243138"/>
                <a:gd name="connsiteY28" fmla="*/ 452438 h 852488"/>
                <a:gd name="connsiteX29" fmla="*/ 42863 w 2243138"/>
                <a:gd name="connsiteY29" fmla="*/ 445294 h 852488"/>
                <a:gd name="connsiteX30" fmla="*/ 28575 w 2243138"/>
                <a:gd name="connsiteY30" fmla="*/ 447675 h 852488"/>
                <a:gd name="connsiteX31" fmla="*/ 11906 w 2243138"/>
                <a:gd name="connsiteY31" fmla="*/ 461963 h 852488"/>
                <a:gd name="connsiteX32" fmla="*/ 4763 w 2243138"/>
                <a:gd name="connsiteY32" fmla="*/ 495300 h 852488"/>
                <a:gd name="connsiteX33" fmla="*/ 0 w 2243138"/>
                <a:gd name="connsiteY33" fmla="*/ 545306 h 852488"/>
                <a:gd name="connsiteX34" fmla="*/ 0 w 2243138"/>
                <a:gd name="connsiteY34" fmla="*/ 592931 h 852488"/>
                <a:gd name="connsiteX35" fmla="*/ 9525 w 2243138"/>
                <a:gd name="connsiteY35" fmla="*/ 640556 h 852488"/>
                <a:gd name="connsiteX36" fmla="*/ 35719 w 2243138"/>
                <a:gd name="connsiteY36" fmla="*/ 695325 h 852488"/>
                <a:gd name="connsiteX37" fmla="*/ 69056 w 2243138"/>
                <a:gd name="connsiteY37" fmla="*/ 747713 h 852488"/>
                <a:gd name="connsiteX38" fmla="*/ 92869 w 2243138"/>
                <a:gd name="connsiteY38" fmla="*/ 776288 h 852488"/>
                <a:gd name="connsiteX39" fmla="*/ 126206 w 2243138"/>
                <a:gd name="connsiteY39" fmla="*/ 807244 h 852488"/>
                <a:gd name="connsiteX40" fmla="*/ 154781 w 2243138"/>
                <a:gd name="connsiteY40" fmla="*/ 828675 h 852488"/>
                <a:gd name="connsiteX41" fmla="*/ 190500 w 2243138"/>
                <a:gd name="connsiteY41" fmla="*/ 847725 h 852488"/>
                <a:gd name="connsiteX42" fmla="*/ 214313 w 2243138"/>
                <a:gd name="connsiteY42" fmla="*/ 852488 h 852488"/>
                <a:gd name="connsiteX43" fmla="*/ 250031 w 2243138"/>
                <a:gd name="connsiteY43" fmla="*/ 852488 h 852488"/>
                <a:gd name="connsiteX44" fmla="*/ 271463 w 2243138"/>
                <a:gd name="connsiteY44" fmla="*/ 840581 h 852488"/>
                <a:gd name="connsiteX45" fmla="*/ 350044 w 2243138"/>
                <a:gd name="connsiteY45" fmla="*/ 807244 h 852488"/>
                <a:gd name="connsiteX46" fmla="*/ 626269 w 2243138"/>
                <a:gd name="connsiteY46" fmla="*/ 695325 h 852488"/>
                <a:gd name="connsiteX47" fmla="*/ 731044 w 2243138"/>
                <a:gd name="connsiteY47" fmla="*/ 654844 h 852488"/>
                <a:gd name="connsiteX48" fmla="*/ 962025 w 2243138"/>
                <a:gd name="connsiteY48" fmla="*/ 597694 h 852488"/>
                <a:gd name="connsiteX49" fmla="*/ 1283494 w 2243138"/>
                <a:gd name="connsiteY49" fmla="*/ 4714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3138" h="852488">
                  <a:moveTo>
                    <a:pt x="1283494" y="471488"/>
                  </a:moveTo>
                  <a:lnTo>
                    <a:pt x="1545431" y="369094"/>
                  </a:lnTo>
                  <a:lnTo>
                    <a:pt x="1683544" y="314325"/>
                  </a:lnTo>
                  <a:lnTo>
                    <a:pt x="2031206" y="150019"/>
                  </a:lnTo>
                  <a:lnTo>
                    <a:pt x="2166938" y="80963"/>
                  </a:lnTo>
                  <a:lnTo>
                    <a:pt x="2216944" y="54769"/>
                  </a:lnTo>
                  <a:lnTo>
                    <a:pt x="2226469" y="45244"/>
                  </a:lnTo>
                  <a:lnTo>
                    <a:pt x="2240756" y="26194"/>
                  </a:lnTo>
                  <a:lnTo>
                    <a:pt x="2243138" y="9525"/>
                  </a:lnTo>
                  <a:lnTo>
                    <a:pt x="2226469" y="0"/>
                  </a:lnTo>
                  <a:lnTo>
                    <a:pt x="2200275" y="2381"/>
                  </a:lnTo>
                  <a:lnTo>
                    <a:pt x="2128838" y="28575"/>
                  </a:lnTo>
                  <a:lnTo>
                    <a:pt x="1981200" y="83344"/>
                  </a:lnTo>
                  <a:lnTo>
                    <a:pt x="1895475" y="111919"/>
                  </a:lnTo>
                  <a:lnTo>
                    <a:pt x="1643063" y="176213"/>
                  </a:lnTo>
                  <a:lnTo>
                    <a:pt x="1435894" y="238125"/>
                  </a:lnTo>
                  <a:lnTo>
                    <a:pt x="1107281" y="338138"/>
                  </a:lnTo>
                  <a:lnTo>
                    <a:pt x="797719" y="423863"/>
                  </a:lnTo>
                  <a:lnTo>
                    <a:pt x="626269" y="471488"/>
                  </a:lnTo>
                  <a:lnTo>
                    <a:pt x="500063" y="504825"/>
                  </a:lnTo>
                  <a:lnTo>
                    <a:pt x="383381" y="531019"/>
                  </a:lnTo>
                  <a:lnTo>
                    <a:pt x="297656" y="547688"/>
                  </a:lnTo>
                  <a:lnTo>
                    <a:pt x="247650" y="550069"/>
                  </a:lnTo>
                  <a:lnTo>
                    <a:pt x="200025" y="547688"/>
                  </a:lnTo>
                  <a:lnTo>
                    <a:pt x="157163" y="533400"/>
                  </a:lnTo>
                  <a:lnTo>
                    <a:pt x="119063" y="514350"/>
                  </a:lnTo>
                  <a:lnTo>
                    <a:pt x="92869" y="490538"/>
                  </a:lnTo>
                  <a:lnTo>
                    <a:pt x="71438" y="464344"/>
                  </a:lnTo>
                  <a:lnTo>
                    <a:pt x="57150" y="452438"/>
                  </a:lnTo>
                  <a:lnTo>
                    <a:pt x="42863" y="445294"/>
                  </a:lnTo>
                  <a:lnTo>
                    <a:pt x="28575" y="447675"/>
                  </a:lnTo>
                  <a:lnTo>
                    <a:pt x="11906" y="461963"/>
                  </a:lnTo>
                  <a:lnTo>
                    <a:pt x="4763" y="495300"/>
                  </a:lnTo>
                  <a:lnTo>
                    <a:pt x="0" y="545306"/>
                  </a:lnTo>
                  <a:lnTo>
                    <a:pt x="0" y="592931"/>
                  </a:lnTo>
                  <a:lnTo>
                    <a:pt x="9525" y="640556"/>
                  </a:lnTo>
                  <a:lnTo>
                    <a:pt x="35719" y="695325"/>
                  </a:lnTo>
                  <a:lnTo>
                    <a:pt x="69056" y="747713"/>
                  </a:lnTo>
                  <a:lnTo>
                    <a:pt x="92869" y="776288"/>
                  </a:lnTo>
                  <a:lnTo>
                    <a:pt x="126206" y="807244"/>
                  </a:lnTo>
                  <a:lnTo>
                    <a:pt x="154781" y="828675"/>
                  </a:lnTo>
                  <a:lnTo>
                    <a:pt x="190500" y="847725"/>
                  </a:lnTo>
                  <a:lnTo>
                    <a:pt x="214313" y="852488"/>
                  </a:lnTo>
                  <a:lnTo>
                    <a:pt x="250031" y="852488"/>
                  </a:lnTo>
                  <a:lnTo>
                    <a:pt x="271463" y="840581"/>
                  </a:lnTo>
                  <a:lnTo>
                    <a:pt x="350044" y="807244"/>
                  </a:lnTo>
                  <a:lnTo>
                    <a:pt x="626269" y="695325"/>
                  </a:lnTo>
                  <a:lnTo>
                    <a:pt x="731044" y="654844"/>
                  </a:lnTo>
                  <a:lnTo>
                    <a:pt x="962025" y="597694"/>
                  </a:lnTo>
                  <a:lnTo>
                    <a:pt x="1283494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7ED20375-894F-7A42-8AF5-6B15AD0CE2F4}"/>
                </a:ext>
              </a:extLst>
            </p:cNvPr>
            <p:cNvSpPr/>
            <p:nvPr/>
          </p:nvSpPr>
          <p:spPr>
            <a:xfrm>
              <a:off x="4710113" y="1997075"/>
              <a:ext cx="2051050" cy="1708150"/>
            </a:xfrm>
            <a:custGeom>
              <a:avLst/>
              <a:gdLst>
                <a:gd name="connsiteX0" fmla="*/ 1523165 w 2051764"/>
                <a:gd name="connsiteY0" fmla="*/ 458452 h 1708550"/>
                <a:gd name="connsiteX1" fmla="*/ 1598321 w 2051764"/>
                <a:gd name="connsiteY1" fmla="*/ 333192 h 1708550"/>
                <a:gd name="connsiteX2" fmla="*/ 1660952 w 2051764"/>
                <a:gd name="connsiteY2" fmla="*/ 215447 h 1708550"/>
                <a:gd name="connsiteX3" fmla="*/ 1703540 w 2051764"/>
                <a:gd name="connsiteY3" fmla="*/ 130270 h 1708550"/>
                <a:gd name="connsiteX4" fmla="*/ 1711056 w 2051764"/>
                <a:gd name="connsiteY4" fmla="*/ 105218 h 1708550"/>
                <a:gd name="connsiteX5" fmla="*/ 1711056 w 2051764"/>
                <a:gd name="connsiteY5" fmla="*/ 80166 h 1708550"/>
                <a:gd name="connsiteX6" fmla="*/ 1708550 w 2051764"/>
                <a:gd name="connsiteY6" fmla="*/ 47599 h 1708550"/>
                <a:gd name="connsiteX7" fmla="*/ 1693519 w 2051764"/>
                <a:gd name="connsiteY7" fmla="*/ 17536 h 1708550"/>
                <a:gd name="connsiteX8" fmla="*/ 1633394 w 2051764"/>
                <a:gd name="connsiteY8" fmla="*/ 0 h 1708550"/>
                <a:gd name="connsiteX9" fmla="*/ 2051764 w 2051764"/>
                <a:gd name="connsiteY9" fmla="*/ 137786 h 1708550"/>
                <a:gd name="connsiteX10" fmla="*/ 1996649 w 2051764"/>
                <a:gd name="connsiteY10" fmla="*/ 165343 h 1708550"/>
                <a:gd name="connsiteX11" fmla="*/ 1964081 w 2051764"/>
                <a:gd name="connsiteY11" fmla="*/ 217953 h 1708550"/>
                <a:gd name="connsiteX12" fmla="*/ 1888925 w 2051764"/>
                <a:gd name="connsiteY12" fmla="*/ 333192 h 1708550"/>
                <a:gd name="connsiteX13" fmla="*/ 1798738 w 2051764"/>
                <a:gd name="connsiteY13" fmla="*/ 470978 h 1708550"/>
                <a:gd name="connsiteX14" fmla="*/ 1693519 w 2051764"/>
                <a:gd name="connsiteY14" fmla="*/ 616280 h 1708550"/>
                <a:gd name="connsiteX15" fmla="*/ 1605837 w 2051764"/>
                <a:gd name="connsiteY15" fmla="*/ 731520 h 1708550"/>
                <a:gd name="connsiteX16" fmla="*/ 1503124 w 2051764"/>
                <a:gd name="connsiteY16" fmla="*/ 854275 h 1708550"/>
                <a:gd name="connsiteX17" fmla="*/ 1425462 w 2051764"/>
                <a:gd name="connsiteY17" fmla="*/ 939452 h 1708550"/>
                <a:gd name="connsiteX18" fmla="*/ 1322749 w 2051764"/>
                <a:gd name="connsiteY18" fmla="*/ 1039660 h 1708550"/>
                <a:gd name="connsiteX19" fmla="*/ 1192478 w 2051764"/>
                <a:gd name="connsiteY19" fmla="*/ 1152394 h 1708550"/>
                <a:gd name="connsiteX20" fmla="*/ 1064713 w 2051764"/>
                <a:gd name="connsiteY20" fmla="*/ 1235066 h 1708550"/>
                <a:gd name="connsiteX21" fmla="*/ 949473 w 2051764"/>
                <a:gd name="connsiteY21" fmla="*/ 1307717 h 1708550"/>
                <a:gd name="connsiteX22" fmla="*/ 796656 w 2051764"/>
                <a:gd name="connsiteY22" fmla="*/ 1397904 h 1708550"/>
                <a:gd name="connsiteX23" fmla="*/ 696447 w 2051764"/>
                <a:gd name="connsiteY23" fmla="*/ 1458029 h 1708550"/>
                <a:gd name="connsiteX24" fmla="*/ 621291 w 2051764"/>
                <a:gd name="connsiteY24" fmla="*/ 1500618 h 1708550"/>
                <a:gd name="connsiteX25" fmla="*/ 563672 w 2051764"/>
                <a:gd name="connsiteY25" fmla="*/ 1528175 h 1708550"/>
                <a:gd name="connsiteX26" fmla="*/ 483505 w 2051764"/>
                <a:gd name="connsiteY26" fmla="*/ 1560743 h 1708550"/>
                <a:gd name="connsiteX27" fmla="*/ 413359 w 2051764"/>
                <a:gd name="connsiteY27" fmla="*/ 1588300 h 1708550"/>
                <a:gd name="connsiteX28" fmla="*/ 313151 w 2051764"/>
                <a:gd name="connsiteY28" fmla="*/ 1625878 h 1708550"/>
                <a:gd name="connsiteX29" fmla="*/ 187891 w 2051764"/>
                <a:gd name="connsiteY29" fmla="*/ 1665961 h 1708550"/>
                <a:gd name="connsiteX30" fmla="*/ 117745 w 2051764"/>
                <a:gd name="connsiteY30" fmla="*/ 1683498 h 1708550"/>
                <a:gd name="connsiteX31" fmla="*/ 0 w 2051764"/>
                <a:gd name="connsiteY31" fmla="*/ 1708550 h 1708550"/>
                <a:gd name="connsiteX32" fmla="*/ 0 w 2051764"/>
                <a:gd name="connsiteY32" fmla="*/ 1696024 h 1708550"/>
                <a:gd name="connsiteX33" fmla="*/ 7516 w 2051764"/>
                <a:gd name="connsiteY33" fmla="*/ 1680993 h 1708550"/>
                <a:gd name="connsiteX34" fmla="*/ 50104 w 2051764"/>
                <a:gd name="connsiteY34" fmla="*/ 1660951 h 1708550"/>
                <a:gd name="connsiteX35" fmla="*/ 197912 w 2051764"/>
                <a:gd name="connsiteY35" fmla="*/ 1588300 h 1708550"/>
                <a:gd name="connsiteX36" fmla="*/ 390812 w 2051764"/>
                <a:gd name="connsiteY36" fmla="*/ 1483081 h 1708550"/>
                <a:gd name="connsiteX37" fmla="*/ 586218 w 2051764"/>
                <a:gd name="connsiteY37" fmla="*/ 1367842 h 1708550"/>
                <a:gd name="connsiteX38" fmla="*/ 744046 w 2051764"/>
                <a:gd name="connsiteY38" fmla="*/ 1265129 h 1708550"/>
                <a:gd name="connsiteX39" fmla="*/ 861791 w 2051764"/>
                <a:gd name="connsiteY39" fmla="*/ 1184962 h 1708550"/>
                <a:gd name="connsiteX40" fmla="*/ 1012103 w 2051764"/>
                <a:gd name="connsiteY40" fmla="*/ 1069723 h 1708550"/>
                <a:gd name="connsiteX41" fmla="*/ 1077239 w 2051764"/>
                <a:gd name="connsiteY41" fmla="*/ 1019618 h 1708550"/>
                <a:gd name="connsiteX42" fmla="*/ 1197489 w 2051764"/>
                <a:gd name="connsiteY42" fmla="*/ 901874 h 1708550"/>
                <a:gd name="connsiteX43" fmla="*/ 1307718 w 2051764"/>
                <a:gd name="connsiteY43" fmla="*/ 766593 h 1708550"/>
                <a:gd name="connsiteX44" fmla="*/ 1402915 w 2051764"/>
                <a:gd name="connsiteY44" fmla="*/ 636322 h 1708550"/>
                <a:gd name="connsiteX45" fmla="*/ 1523165 w 2051764"/>
                <a:gd name="connsiteY45" fmla="*/ 458452 h 170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1764" h="1708550">
                  <a:moveTo>
                    <a:pt x="1523165" y="458452"/>
                  </a:moveTo>
                  <a:lnTo>
                    <a:pt x="1598321" y="333192"/>
                  </a:lnTo>
                  <a:lnTo>
                    <a:pt x="1660952" y="215447"/>
                  </a:lnTo>
                  <a:lnTo>
                    <a:pt x="1703540" y="130270"/>
                  </a:lnTo>
                  <a:lnTo>
                    <a:pt x="1711056" y="105218"/>
                  </a:lnTo>
                  <a:lnTo>
                    <a:pt x="1711056" y="80166"/>
                  </a:lnTo>
                  <a:lnTo>
                    <a:pt x="1708550" y="47599"/>
                  </a:lnTo>
                  <a:lnTo>
                    <a:pt x="1693519" y="17536"/>
                  </a:lnTo>
                  <a:lnTo>
                    <a:pt x="1633394" y="0"/>
                  </a:lnTo>
                  <a:lnTo>
                    <a:pt x="2051764" y="137786"/>
                  </a:lnTo>
                  <a:lnTo>
                    <a:pt x="1996649" y="165343"/>
                  </a:lnTo>
                  <a:lnTo>
                    <a:pt x="1964081" y="217953"/>
                  </a:lnTo>
                  <a:lnTo>
                    <a:pt x="1888925" y="333192"/>
                  </a:lnTo>
                  <a:lnTo>
                    <a:pt x="1798738" y="470978"/>
                  </a:lnTo>
                  <a:lnTo>
                    <a:pt x="1693519" y="616280"/>
                  </a:lnTo>
                  <a:lnTo>
                    <a:pt x="1605837" y="731520"/>
                  </a:lnTo>
                  <a:lnTo>
                    <a:pt x="1503124" y="854275"/>
                  </a:lnTo>
                  <a:lnTo>
                    <a:pt x="1425462" y="939452"/>
                  </a:lnTo>
                  <a:lnTo>
                    <a:pt x="1322749" y="1039660"/>
                  </a:lnTo>
                  <a:lnTo>
                    <a:pt x="1192478" y="1152394"/>
                  </a:lnTo>
                  <a:lnTo>
                    <a:pt x="1064713" y="1235066"/>
                  </a:lnTo>
                  <a:lnTo>
                    <a:pt x="949473" y="1307717"/>
                  </a:lnTo>
                  <a:lnTo>
                    <a:pt x="796656" y="1397904"/>
                  </a:lnTo>
                  <a:lnTo>
                    <a:pt x="696447" y="1458029"/>
                  </a:lnTo>
                  <a:lnTo>
                    <a:pt x="621291" y="1500618"/>
                  </a:lnTo>
                  <a:lnTo>
                    <a:pt x="563672" y="1528175"/>
                  </a:lnTo>
                  <a:lnTo>
                    <a:pt x="483505" y="1560743"/>
                  </a:lnTo>
                  <a:lnTo>
                    <a:pt x="413359" y="1588300"/>
                  </a:lnTo>
                  <a:lnTo>
                    <a:pt x="313151" y="1625878"/>
                  </a:lnTo>
                  <a:lnTo>
                    <a:pt x="187891" y="1665961"/>
                  </a:lnTo>
                  <a:lnTo>
                    <a:pt x="117745" y="1683498"/>
                  </a:lnTo>
                  <a:lnTo>
                    <a:pt x="0" y="1708550"/>
                  </a:lnTo>
                  <a:lnTo>
                    <a:pt x="0" y="1696024"/>
                  </a:lnTo>
                  <a:lnTo>
                    <a:pt x="7516" y="1680993"/>
                  </a:lnTo>
                  <a:lnTo>
                    <a:pt x="50104" y="1660951"/>
                  </a:lnTo>
                  <a:lnTo>
                    <a:pt x="197912" y="1588300"/>
                  </a:lnTo>
                  <a:lnTo>
                    <a:pt x="390812" y="1483081"/>
                  </a:lnTo>
                  <a:lnTo>
                    <a:pt x="586218" y="1367842"/>
                  </a:lnTo>
                  <a:lnTo>
                    <a:pt x="744046" y="1265129"/>
                  </a:lnTo>
                  <a:lnTo>
                    <a:pt x="861791" y="1184962"/>
                  </a:lnTo>
                  <a:lnTo>
                    <a:pt x="1012103" y="1069723"/>
                  </a:lnTo>
                  <a:lnTo>
                    <a:pt x="1077239" y="1019618"/>
                  </a:lnTo>
                  <a:lnTo>
                    <a:pt x="1197489" y="901874"/>
                  </a:lnTo>
                  <a:lnTo>
                    <a:pt x="1307718" y="766593"/>
                  </a:lnTo>
                  <a:lnTo>
                    <a:pt x="1402915" y="636322"/>
                  </a:lnTo>
                  <a:lnTo>
                    <a:pt x="1523165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2182AE2-DCC7-954F-9771-D1422452786C}"/>
                </a:ext>
              </a:extLst>
            </p:cNvPr>
            <p:cNvSpPr/>
            <p:nvPr/>
          </p:nvSpPr>
          <p:spPr>
            <a:xfrm>
              <a:off x="5122863" y="2360613"/>
              <a:ext cx="2112962" cy="1452562"/>
            </a:xfrm>
            <a:custGeom>
              <a:avLst/>
              <a:gdLst>
                <a:gd name="connsiteX0" fmla="*/ 553651 w 2111888"/>
                <a:gd name="connsiteY0" fmla="*/ 556155 h 1453019"/>
                <a:gd name="connsiteX1" fmla="*/ 643838 w 2111888"/>
                <a:gd name="connsiteY1" fmla="*/ 666384 h 1453019"/>
                <a:gd name="connsiteX2" fmla="*/ 786635 w 2111888"/>
                <a:gd name="connsiteY2" fmla="*/ 836738 h 1453019"/>
                <a:gd name="connsiteX3" fmla="*/ 859286 w 2111888"/>
                <a:gd name="connsiteY3" fmla="*/ 916905 h 1453019"/>
                <a:gd name="connsiteX4" fmla="*/ 949473 w 2111888"/>
                <a:gd name="connsiteY4" fmla="*/ 1014608 h 1453019"/>
                <a:gd name="connsiteX5" fmla="*/ 1017114 w 2111888"/>
                <a:gd name="connsiteY5" fmla="*/ 1089764 h 1453019"/>
                <a:gd name="connsiteX6" fmla="*/ 1082249 w 2111888"/>
                <a:gd name="connsiteY6" fmla="*/ 1162415 h 1453019"/>
                <a:gd name="connsiteX7" fmla="*/ 1144879 w 2111888"/>
                <a:gd name="connsiteY7" fmla="*/ 1235066 h 1453019"/>
                <a:gd name="connsiteX8" fmla="*/ 1212520 w 2111888"/>
                <a:gd name="connsiteY8" fmla="*/ 1297696 h 1453019"/>
                <a:gd name="connsiteX9" fmla="*/ 1292686 w 2111888"/>
                <a:gd name="connsiteY9" fmla="*/ 1362831 h 1453019"/>
                <a:gd name="connsiteX10" fmla="*/ 1375358 w 2111888"/>
                <a:gd name="connsiteY10" fmla="*/ 1422956 h 1453019"/>
                <a:gd name="connsiteX11" fmla="*/ 1417947 w 2111888"/>
                <a:gd name="connsiteY11" fmla="*/ 1448008 h 1453019"/>
                <a:gd name="connsiteX12" fmla="*/ 1465545 w 2111888"/>
                <a:gd name="connsiteY12" fmla="*/ 1453019 h 1453019"/>
                <a:gd name="connsiteX13" fmla="*/ 1613353 w 2111888"/>
                <a:gd name="connsiteY13" fmla="*/ 1442998 h 1453019"/>
                <a:gd name="connsiteX14" fmla="*/ 1743623 w 2111888"/>
                <a:gd name="connsiteY14" fmla="*/ 1430472 h 1453019"/>
                <a:gd name="connsiteX15" fmla="*/ 1911472 w 2111888"/>
                <a:gd name="connsiteY15" fmla="*/ 1415441 h 1453019"/>
                <a:gd name="connsiteX16" fmla="*/ 2049258 w 2111888"/>
                <a:gd name="connsiteY16" fmla="*/ 1392894 h 1453019"/>
                <a:gd name="connsiteX17" fmla="*/ 2091847 w 2111888"/>
                <a:gd name="connsiteY17" fmla="*/ 1385378 h 1453019"/>
                <a:gd name="connsiteX18" fmla="*/ 2104373 w 2111888"/>
                <a:gd name="connsiteY18" fmla="*/ 1377863 h 1453019"/>
                <a:gd name="connsiteX19" fmla="*/ 2109383 w 2111888"/>
                <a:gd name="connsiteY19" fmla="*/ 1367842 h 1453019"/>
                <a:gd name="connsiteX20" fmla="*/ 2111888 w 2111888"/>
                <a:gd name="connsiteY20" fmla="*/ 1355316 h 1453019"/>
                <a:gd name="connsiteX21" fmla="*/ 2104373 w 2111888"/>
                <a:gd name="connsiteY21" fmla="*/ 1342790 h 1453019"/>
                <a:gd name="connsiteX22" fmla="*/ 2071805 w 2111888"/>
                <a:gd name="connsiteY22" fmla="*/ 1330264 h 1453019"/>
                <a:gd name="connsiteX23" fmla="*/ 2004165 w 2111888"/>
                <a:gd name="connsiteY23" fmla="*/ 1310222 h 1453019"/>
                <a:gd name="connsiteX24" fmla="*/ 1893936 w 2111888"/>
                <a:gd name="connsiteY24" fmla="*/ 1270139 h 1453019"/>
                <a:gd name="connsiteX25" fmla="*/ 1786212 w 2111888"/>
                <a:gd name="connsiteY25" fmla="*/ 1227550 h 1453019"/>
                <a:gd name="connsiteX26" fmla="*/ 1675983 w 2111888"/>
                <a:gd name="connsiteY26" fmla="*/ 1177446 h 1453019"/>
                <a:gd name="connsiteX27" fmla="*/ 1548217 w 2111888"/>
                <a:gd name="connsiteY27" fmla="*/ 1112311 h 1453019"/>
                <a:gd name="connsiteX28" fmla="*/ 1465545 w 2111888"/>
                <a:gd name="connsiteY28" fmla="*/ 1064712 h 1453019"/>
                <a:gd name="connsiteX29" fmla="*/ 1345296 w 2111888"/>
                <a:gd name="connsiteY29" fmla="*/ 977030 h 1453019"/>
                <a:gd name="connsiteX30" fmla="*/ 1205004 w 2111888"/>
                <a:gd name="connsiteY30" fmla="*/ 879327 h 1453019"/>
                <a:gd name="connsiteX31" fmla="*/ 1037155 w 2111888"/>
                <a:gd name="connsiteY31" fmla="*/ 756572 h 1453019"/>
                <a:gd name="connsiteX32" fmla="*/ 911895 w 2111888"/>
                <a:gd name="connsiteY32" fmla="*/ 666384 h 1453019"/>
                <a:gd name="connsiteX33" fmla="*/ 789140 w 2111888"/>
                <a:gd name="connsiteY33" fmla="*/ 541124 h 1453019"/>
                <a:gd name="connsiteX34" fmla="*/ 661374 w 2111888"/>
                <a:gd name="connsiteY34" fmla="*/ 425884 h 1453019"/>
                <a:gd name="connsiteX35" fmla="*/ 526093 w 2111888"/>
                <a:gd name="connsiteY35" fmla="*/ 305635 h 1453019"/>
                <a:gd name="connsiteX36" fmla="*/ 443422 w 2111888"/>
                <a:gd name="connsiteY36" fmla="*/ 232984 h 1453019"/>
                <a:gd name="connsiteX37" fmla="*/ 388307 w 2111888"/>
                <a:gd name="connsiteY37" fmla="*/ 185385 h 1453019"/>
                <a:gd name="connsiteX38" fmla="*/ 370771 w 2111888"/>
                <a:gd name="connsiteY38" fmla="*/ 167848 h 1453019"/>
                <a:gd name="connsiteX39" fmla="*/ 345719 w 2111888"/>
                <a:gd name="connsiteY39" fmla="*/ 135281 h 1453019"/>
                <a:gd name="connsiteX40" fmla="*/ 305635 w 2111888"/>
                <a:gd name="connsiteY40" fmla="*/ 95197 h 1453019"/>
                <a:gd name="connsiteX41" fmla="*/ 270562 w 2111888"/>
                <a:gd name="connsiteY41" fmla="*/ 72651 h 1453019"/>
                <a:gd name="connsiteX42" fmla="*/ 230479 w 2111888"/>
                <a:gd name="connsiteY42" fmla="*/ 50104 h 1453019"/>
                <a:gd name="connsiteX43" fmla="*/ 197911 w 2111888"/>
                <a:gd name="connsiteY43" fmla="*/ 32567 h 1453019"/>
                <a:gd name="connsiteX44" fmla="*/ 145302 w 2111888"/>
                <a:gd name="connsiteY44" fmla="*/ 12526 h 1453019"/>
                <a:gd name="connsiteX45" fmla="*/ 92693 w 2111888"/>
                <a:gd name="connsiteY45" fmla="*/ 2505 h 1453019"/>
                <a:gd name="connsiteX46" fmla="*/ 47599 w 2111888"/>
                <a:gd name="connsiteY46" fmla="*/ 0 h 1453019"/>
                <a:gd name="connsiteX47" fmla="*/ 25052 w 2111888"/>
                <a:gd name="connsiteY47" fmla="*/ 0 h 1453019"/>
                <a:gd name="connsiteX48" fmla="*/ 12526 w 2111888"/>
                <a:gd name="connsiteY48" fmla="*/ 10020 h 1453019"/>
                <a:gd name="connsiteX49" fmla="*/ 2505 w 2111888"/>
                <a:gd name="connsiteY49" fmla="*/ 27557 h 1453019"/>
                <a:gd name="connsiteX50" fmla="*/ 0 w 2111888"/>
                <a:gd name="connsiteY50" fmla="*/ 50104 h 1453019"/>
                <a:gd name="connsiteX51" fmla="*/ 10021 w 2111888"/>
                <a:gd name="connsiteY51" fmla="*/ 72651 h 1453019"/>
                <a:gd name="connsiteX52" fmla="*/ 20042 w 2111888"/>
                <a:gd name="connsiteY52" fmla="*/ 85177 h 1453019"/>
                <a:gd name="connsiteX53" fmla="*/ 47599 w 2111888"/>
                <a:gd name="connsiteY53" fmla="*/ 95197 h 1453019"/>
                <a:gd name="connsiteX54" fmla="*/ 92693 w 2111888"/>
                <a:gd name="connsiteY54" fmla="*/ 110229 h 1453019"/>
                <a:gd name="connsiteX55" fmla="*/ 150313 w 2111888"/>
                <a:gd name="connsiteY55" fmla="*/ 137786 h 1453019"/>
                <a:gd name="connsiteX56" fmla="*/ 220458 w 2111888"/>
                <a:gd name="connsiteY56" fmla="*/ 182880 h 1453019"/>
                <a:gd name="connsiteX57" fmla="*/ 273068 w 2111888"/>
                <a:gd name="connsiteY57" fmla="*/ 225468 h 1453019"/>
                <a:gd name="connsiteX58" fmla="*/ 353234 w 2111888"/>
                <a:gd name="connsiteY58" fmla="*/ 318161 h 1453019"/>
                <a:gd name="connsiteX59" fmla="*/ 423380 w 2111888"/>
                <a:gd name="connsiteY59" fmla="*/ 400832 h 1453019"/>
                <a:gd name="connsiteX60" fmla="*/ 511062 w 2111888"/>
                <a:gd name="connsiteY60" fmla="*/ 503546 h 1453019"/>
                <a:gd name="connsiteX61" fmla="*/ 553651 w 2111888"/>
                <a:gd name="connsiteY61" fmla="*/ 556155 h 145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1888" h="1453019">
                  <a:moveTo>
                    <a:pt x="553651" y="556155"/>
                  </a:moveTo>
                  <a:lnTo>
                    <a:pt x="643838" y="666384"/>
                  </a:lnTo>
                  <a:lnTo>
                    <a:pt x="786635" y="836738"/>
                  </a:lnTo>
                  <a:lnTo>
                    <a:pt x="859286" y="916905"/>
                  </a:lnTo>
                  <a:lnTo>
                    <a:pt x="949473" y="1014608"/>
                  </a:lnTo>
                  <a:lnTo>
                    <a:pt x="1017114" y="1089764"/>
                  </a:lnTo>
                  <a:lnTo>
                    <a:pt x="1082249" y="1162415"/>
                  </a:lnTo>
                  <a:lnTo>
                    <a:pt x="1144879" y="1235066"/>
                  </a:lnTo>
                  <a:lnTo>
                    <a:pt x="1212520" y="1297696"/>
                  </a:lnTo>
                  <a:lnTo>
                    <a:pt x="1292686" y="1362831"/>
                  </a:lnTo>
                  <a:lnTo>
                    <a:pt x="1375358" y="1422956"/>
                  </a:lnTo>
                  <a:lnTo>
                    <a:pt x="1417947" y="1448008"/>
                  </a:lnTo>
                  <a:lnTo>
                    <a:pt x="1465545" y="1453019"/>
                  </a:lnTo>
                  <a:lnTo>
                    <a:pt x="1613353" y="1442998"/>
                  </a:lnTo>
                  <a:lnTo>
                    <a:pt x="1743623" y="1430472"/>
                  </a:lnTo>
                  <a:lnTo>
                    <a:pt x="1911472" y="1415441"/>
                  </a:lnTo>
                  <a:lnTo>
                    <a:pt x="2049258" y="1392894"/>
                  </a:lnTo>
                  <a:lnTo>
                    <a:pt x="2091847" y="1385378"/>
                  </a:lnTo>
                  <a:lnTo>
                    <a:pt x="2104373" y="1377863"/>
                  </a:lnTo>
                  <a:lnTo>
                    <a:pt x="2109383" y="1367842"/>
                  </a:lnTo>
                  <a:lnTo>
                    <a:pt x="2111888" y="1355316"/>
                  </a:lnTo>
                  <a:lnTo>
                    <a:pt x="2104373" y="1342790"/>
                  </a:lnTo>
                  <a:lnTo>
                    <a:pt x="2071805" y="1330264"/>
                  </a:lnTo>
                  <a:lnTo>
                    <a:pt x="2004165" y="1310222"/>
                  </a:lnTo>
                  <a:lnTo>
                    <a:pt x="1893936" y="1270139"/>
                  </a:lnTo>
                  <a:lnTo>
                    <a:pt x="1786212" y="1227550"/>
                  </a:lnTo>
                  <a:lnTo>
                    <a:pt x="1675983" y="1177446"/>
                  </a:lnTo>
                  <a:lnTo>
                    <a:pt x="1548217" y="1112311"/>
                  </a:lnTo>
                  <a:lnTo>
                    <a:pt x="1465545" y="1064712"/>
                  </a:lnTo>
                  <a:lnTo>
                    <a:pt x="1345296" y="977030"/>
                  </a:lnTo>
                  <a:lnTo>
                    <a:pt x="1205004" y="879327"/>
                  </a:lnTo>
                  <a:lnTo>
                    <a:pt x="1037155" y="756572"/>
                  </a:lnTo>
                  <a:lnTo>
                    <a:pt x="911895" y="666384"/>
                  </a:lnTo>
                  <a:lnTo>
                    <a:pt x="789140" y="541124"/>
                  </a:lnTo>
                  <a:lnTo>
                    <a:pt x="661374" y="425884"/>
                  </a:lnTo>
                  <a:lnTo>
                    <a:pt x="526093" y="305635"/>
                  </a:lnTo>
                  <a:lnTo>
                    <a:pt x="443422" y="232984"/>
                  </a:lnTo>
                  <a:lnTo>
                    <a:pt x="388307" y="185385"/>
                  </a:lnTo>
                  <a:lnTo>
                    <a:pt x="370771" y="167848"/>
                  </a:lnTo>
                  <a:lnTo>
                    <a:pt x="345719" y="135281"/>
                  </a:lnTo>
                  <a:lnTo>
                    <a:pt x="305635" y="95197"/>
                  </a:lnTo>
                  <a:lnTo>
                    <a:pt x="270562" y="72651"/>
                  </a:lnTo>
                  <a:lnTo>
                    <a:pt x="230479" y="50104"/>
                  </a:lnTo>
                  <a:lnTo>
                    <a:pt x="197911" y="32567"/>
                  </a:lnTo>
                  <a:lnTo>
                    <a:pt x="145302" y="12526"/>
                  </a:lnTo>
                  <a:lnTo>
                    <a:pt x="92693" y="2505"/>
                  </a:lnTo>
                  <a:lnTo>
                    <a:pt x="47599" y="0"/>
                  </a:lnTo>
                  <a:lnTo>
                    <a:pt x="25052" y="0"/>
                  </a:lnTo>
                  <a:lnTo>
                    <a:pt x="12526" y="10020"/>
                  </a:lnTo>
                  <a:lnTo>
                    <a:pt x="2505" y="27557"/>
                  </a:lnTo>
                  <a:lnTo>
                    <a:pt x="0" y="50104"/>
                  </a:lnTo>
                  <a:lnTo>
                    <a:pt x="10021" y="72651"/>
                  </a:lnTo>
                  <a:lnTo>
                    <a:pt x="20042" y="85177"/>
                  </a:lnTo>
                  <a:lnTo>
                    <a:pt x="47599" y="95197"/>
                  </a:lnTo>
                  <a:lnTo>
                    <a:pt x="92693" y="110229"/>
                  </a:lnTo>
                  <a:lnTo>
                    <a:pt x="150313" y="137786"/>
                  </a:lnTo>
                  <a:lnTo>
                    <a:pt x="220458" y="182880"/>
                  </a:lnTo>
                  <a:lnTo>
                    <a:pt x="273068" y="225468"/>
                  </a:lnTo>
                  <a:lnTo>
                    <a:pt x="353234" y="318161"/>
                  </a:lnTo>
                  <a:lnTo>
                    <a:pt x="423380" y="400832"/>
                  </a:lnTo>
                  <a:lnTo>
                    <a:pt x="511062" y="503546"/>
                  </a:lnTo>
                  <a:lnTo>
                    <a:pt x="553651" y="556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664B8A9A-B693-A043-A2CA-4261797E98DC}"/>
                </a:ext>
              </a:extLst>
            </p:cNvPr>
            <p:cNvSpPr/>
            <p:nvPr/>
          </p:nvSpPr>
          <p:spPr>
            <a:xfrm>
              <a:off x="3567113" y="4097338"/>
              <a:ext cx="2651125" cy="514350"/>
            </a:xfrm>
            <a:custGeom>
              <a:avLst/>
              <a:gdLst>
                <a:gd name="connsiteX0" fmla="*/ 812006 w 2650331"/>
                <a:gd name="connsiteY0" fmla="*/ 219075 h 514350"/>
                <a:gd name="connsiteX1" fmla="*/ 1185862 w 2650331"/>
                <a:gd name="connsiteY1" fmla="*/ 176213 h 514350"/>
                <a:gd name="connsiteX2" fmla="*/ 1431131 w 2650331"/>
                <a:gd name="connsiteY2" fmla="*/ 138113 h 514350"/>
                <a:gd name="connsiteX3" fmla="*/ 1597818 w 2650331"/>
                <a:gd name="connsiteY3" fmla="*/ 123825 h 514350"/>
                <a:gd name="connsiteX4" fmla="*/ 1688306 w 2650331"/>
                <a:gd name="connsiteY4" fmla="*/ 114300 h 514350"/>
                <a:gd name="connsiteX5" fmla="*/ 1776412 w 2650331"/>
                <a:gd name="connsiteY5" fmla="*/ 104775 h 514350"/>
                <a:gd name="connsiteX6" fmla="*/ 1928812 w 2650331"/>
                <a:gd name="connsiteY6" fmla="*/ 80963 h 514350"/>
                <a:gd name="connsiteX7" fmla="*/ 2069306 w 2650331"/>
                <a:gd name="connsiteY7" fmla="*/ 59532 h 514350"/>
                <a:gd name="connsiteX8" fmla="*/ 2140743 w 2650331"/>
                <a:gd name="connsiteY8" fmla="*/ 45244 h 514350"/>
                <a:gd name="connsiteX9" fmla="*/ 2262187 w 2650331"/>
                <a:gd name="connsiteY9" fmla="*/ 7144 h 514350"/>
                <a:gd name="connsiteX10" fmla="*/ 2295525 w 2650331"/>
                <a:gd name="connsiteY10" fmla="*/ 0 h 514350"/>
                <a:gd name="connsiteX11" fmla="*/ 2319337 w 2650331"/>
                <a:gd name="connsiteY11" fmla="*/ 16669 h 514350"/>
                <a:gd name="connsiteX12" fmla="*/ 2388393 w 2650331"/>
                <a:gd name="connsiteY12" fmla="*/ 59532 h 514350"/>
                <a:gd name="connsiteX13" fmla="*/ 2452687 w 2650331"/>
                <a:gd name="connsiteY13" fmla="*/ 100013 h 514350"/>
                <a:gd name="connsiteX14" fmla="*/ 2512218 w 2650331"/>
                <a:gd name="connsiteY14" fmla="*/ 130969 h 514350"/>
                <a:gd name="connsiteX15" fmla="*/ 2547937 w 2650331"/>
                <a:gd name="connsiteY15" fmla="*/ 150019 h 514350"/>
                <a:gd name="connsiteX16" fmla="*/ 2566987 w 2650331"/>
                <a:gd name="connsiteY16" fmla="*/ 159544 h 514350"/>
                <a:gd name="connsiteX17" fmla="*/ 2583656 w 2650331"/>
                <a:gd name="connsiteY17" fmla="*/ 173832 h 514350"/>
                <a:gd name="connsiteX18" fmla="*/ 2607468 w 2650331"/>
                <a:gd name="connsiteY18" fmla="*/ 200025 h 514350"/>
                <a:gd name="connsiteX19" fmla="*/ 2628900 w 2650331"/>
                <a:gd name="connsiteY19" fmla="*/ 223838 h 514350"/>
                <a:gd name="connsiteX20" fmla="*/ 2640806 w 2650331"/>
                <a:gd name="connsiteY20" fmla="*/ 245269 h 514350"/>
                <a:gd name="connsiteX21" fmla="*/ 2647950 w 2650331"/>
                <a:gd name="connsiteY21" fmla="*/ 266700 h 514350"/>
                <a:gd name="connsiteX22" fmla="*/ 2650331 w 2650331"/>
                <a:gd name="connsiteY22" fmla="*/ 280988 h 514350"/>
                <a:gd name="connsiteX23" fmla="*/ 2650331 w 2650331"/>
                <a:gd name="connsiteY23" fmla="*/ 292894 h 514350"/>
                <a:gd name="connsiteX24" fmla="*/ 2643187 w 2650331"/>
                <a:gd name="connsiteY24" fmla="*/ 309563 h 514350"/>
                <a:gd name="connsiteX25" fmla="*/ 2628900 w 2650331"/>
                <a:gd name="connsiteY25" fmla="*/ 323850 h 514350"/>
                <a:gd name="connsiteX26" fmla="*/ 2602706 w 2650331"/>
                <a:gd name="connsiteY26" fmla="*/ 338138 h 514350"/>
                <a:gd name="connsiteX27" fmla="*/ 2302668 w 2650331"/>
                <a:gd name="connsiteY27" fmla="*/ 254794 h 514350"/>
                <a:gd name="connsiteX28" fmla="*/ 2274093 w 2650331"/>
                <a:gd name="connsiteY28" fmla="*/ 245269 h 514350"/>
                <a:gd name="connsiteX29" fmla="*/ 2216943 w 2650331"/>
                <a:gd name="connsiteY29" fmla="*/ 250032 h 514350"/>
                <a:gd name="connsiteX30" fmla="*/ 2028825 w 2650331"/>
                <a:gd name="connsiteY30" fmla="*/ 266700 h 514350"/>
                <a:gd name="connsiteX31" fmla="*/ 1847850 w 2650331"/>
                <a:gd name="connsiteY31" fmla="*/ 283369 h 514350"/>
                <a:gd name="connsiteX32" fmla="*/ 1657350 w 2650331"/>
                <a:gd name="connsiteY32" fmla="*/ 297657 h 514350"/>
                <a:gd name="connsiteX33" fmla="*/ 1409700 w 2650331"/>
                <a:gd name="connsiteY33" fmla="*/ 311944 h 514350"/>
                <a:gd name="connsiteX34" fmla="*/ 1350168 w 2650331"/>
                <a:gd name="connsiteY34" fmla="*/ 316707 h 514350"/>
                <a:gd name="connsiteX35" fmla="*/ 1052512 w 2650331"/>
                <a:gd name="connsiteY35" fmla="*/ 359569 h 514350"/>
                <a:gd name="connsiteX36" fmla="*/ 897731 w 2650331"/>
                <a:gd name="connsiteY36" fmla="*/ 383382 h 514350"/>
                <a:gd name="connsiteX37" fmla="*/ 771525 w 2650331"/>
                <a:gd name="connsiteY37" fmla="*/ 404813 h 514350"/>
                <a:gd name="connsiteX38" fmla="*/ 619125 w 2650331"/>
                <a:gd name="connsiteY38" fmla="*/ 435769 h 514350"/>
                <a:gd name="connsiteX39" fmla="*/ 507206 w 2650331"/>
                <a:gd name="connsiteY39" fmla="*/ 466725 h 514350"/>
                <a:gd name="connsiteX40" fmla="*/ 414337 w 2650331"/>
                <a:gd name="connsiteY40" fmla="*/ 495300 h 514350"/>
                <a:gd name="connsiteX41" fmla="*/ 383381 w 2650331"/>
                <a:gd name="connsiteY41" fmla="*/ 507207 h 514350"/>
                <a:gd name="connsiteX42" fmla="*/ 359568 w 2650331"/>
                <a:gd name="connsiteY42" fmla="*/ 514350 h 514350"/>
                <a:gd name="connsiteX43" fmla="*/ 338137 w 2650331"/>
                <a:gd name="connsiteY43" fmla="*/ 514350 h 514350"/>
                <a:gd name="connsiteX44" fmla="*/ 302418 w 2650331"/>
                <a:gd name="connsiteY44" fmla="*/ 507207 h 514350"/>
                <a:gd name="connsiteX45" fmla="*/ 283368 w 2650331"/>
                <a:gd name="connsiteY45" fmla="*/ 495300 h 514350"/>
                <a:gd name="connsiteX46" fmla="*/ 245268 w 2650331"/>
                <a:gd name="connsiteY46" fmla="*/ 471488 h 514350"/>
                <a:gd name="connsiteX47" fmla="*/ 200025 w 2650331"/>
                <a:gd name="connsiteY47" fmla="*/ 440532 h 514350"/>
                <a:gd name="connsiteX48" fmla="*/ 159543 w 2650331"/>
                <a:gd name="connsiteY48" fmla="*/ 407194 h 514350"/>
                <a:gd name="connsiteX49" fmla="*/ 128587 w 2650331"/>
                <a:gd name="connsiteY49" fmla="*/ 373857 h 514350"/>
                <a:gd name="connsiteX50" fmla="*/ 97631 w 2650331"/>
                <a:gd name="connsiteY50" fmla="*/ 338138 h 514350"/>
                <a:gd name="connsiteX51" fmla="*/ 69056 w 2650331"/>
                <a:gd name="connsiteY51" fmla="*/ 292894 h 514350"/>
                <a:gd name="connsiteX52" fmla="*/ 35718 w 2650331"/>
                <a:gd name="connsiteY52" fmla="*/ 228600 h 514350"/>
                <a:gd name="connsiteX53" fmla="*/ 11906 w 2650331"/>
                <a:gd name="connsiteY53" fmla="*/ 171450 h 514350"/>
                <a:gd name="connsiteX54" fmla="*/ 0 w 2650331"/>
                <a:gd name="connsiteY54" fmla="*/ 116682 h 514350"/>
                <a:gd name="connsiteX55" fmla="*/ 2381 w 2650331"/>
                <a:gd name="connsiteY55" fmla="*/ 102394 h 514350"/>
                <a:gd name="connsiteX56" fmla="*/ 7143 w 2650331"/>
                <a:gd name="connsiteY56" fmla="*/ 90488 h 514350"/>
                <a:gd name="connsiteX57" fmla="*/ 19050 w 2650331"/>
                <a:gd name="connsiteY57" fmla="*/ 90488 h 514350"/>
                <a:gd name="connsiteX58" fmla="*/ 33337 w 2650331"/>
                <a:gd name="connsiteY58" fmla="*/ 95250 h 514350"/>
                <a:gd name="connsiteX59" fmla="*/ 61912 w 2650331"/>
                <a:gd name="connsiteY59" fmla="*/ 114300 h 514350"/>
                <a:gd name="connsiteX60" fmla="*/ 111918 w 2650331"/>
                <a:gd name="connsiteY60" fmla="*/ 154782 h 514350"/>
                <a:gd name="connsiteX61" fmla="*/ 166687 w 2650331"/>
                <a:gd name="connsiteY61" fmla="*/ 195263 h 514350"/>
                <a:gd name="connsiteX62" fmla="*/ 221456 w 2650331"/>
                <a:gd name="connsiteY62" fmla="*/ 223838 h 514350"/>
                <a:gd name="connsiteX63" fmla="*/ 271462 w 2650331"/>
                <a:gd name="connsiteY63" fmla="*/ 247650 h 514350"/>
                <a:gd name="connsiteX64" fmla="*/ 326231 w 2650331"/>
                <a:gd name="connsiteY64" fmla="*/ 264319 h 514350"/>
                <a:gd name="connsiteX65" fmla="*/ 371475 w 2650331"/>
                <a:gd name="connsiteY65" fmla="*/ 271463 h 514350"/>
                <a:gd name="connsiteX66" fmla="*/ 461962 w 2650331"/>
                <a:gd name="connsiteY66" fmla="*/ 264319 h 514350"/>
                <a:gd name="connsiteX67" fmla="*/ 726281 w 2650331"/>
                <a:gd name="connsiteY67" fmla="*/ 230982 h 514350"/>
                <a:gd name="connsiteX68" fmla="*/ 812006 w 2650331"/>
                <a:gd name="connsiteY68" fmla="*/ 2190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50331" h="514350">
                  <a:moveTo>
                    <a:pt x="812006" y="219075"/>
                  </a:moveTo>
                  <a:lnTo>
                    <a:pt x="1185862" y="176213"/>
                  </a:lnTo>
                  <a:lnTo>
                    <a:pt x="1431131" y="138113"/>
                  </a:lnTo>
                  <a:lnTo>
                    <a:pt x="1597818" y="123825"/>
                  </a:lnTo>
                  <a:lnTo>
                    <a:pt x="1688306" y="114300"/>
                  </a:lnTo>
                  <a:lnTo>
                    <a:pt x="1776412" y="104775"/>
                  </a:lnTo>
                  <a:lnTo>
                    <a:pt x="1928812" y="80963"/>
                  </a:lnTo>
                  <a:lnTo>
                    <a:pt x="2069306" y="59532"/>
                  </a:lnTo>
                  <a:lnTo>
                    <a:pt x="2140743" y="45244"/>
                  </a:lnTo>
                  <a:lnTo>
                    <a:pt x="2262187" y="7144"/>
                  </a:lnTo>
                  <a:lnTo>
                    <a:pt x="2295525" y="0"/>
                  </a:lnTo>
                  <a:lnTo>
                    <a:pt x="2319337" y="16669"/>
                  </a:lnTo>
                  <a:lnTo>
                    <a:pt x="2388393" y="59532"/>
                  </a:lnTo>
                  <a:lnTo>
                    <a:pt x="2452687" y="100013"/>
                  </a:lnTo>
                  <a:lnTo>
                    <a:pt x="2512218" y="130969"/>
                  </a:lnTo>
                  <a:lnTo>
                    <a:pt x="2547937" y="150019"/>
                  </a:lnTo>
                  <a:lnTo>
                    <a:pt x="2566987" y="159544"/>
                  </a:lnTo>
                  <a:lnTo>
                    <a:pt x="2583656" y="173832"/>
                  </a:lnTo>
                  <a:lnTo>
                    <a:pt x="2607468" y="200025"/>
                  </a:lnTo>
                  <a:lnTo>
                    <a:pt x="2628900" y="223838"/>
                  </a:lnTo>
                  <a:lnTo>
                    <a:pt x="2640806" y="245269"/>
                  </a:lnTo>
                  <a:lnTo>
                    <a:pt x="2647950" y="266700"/>
                  </a:lnTo>
                  <a:lnTo>
                    <a:pt x="2650331" y="280988"/>
                  </a:lnTo>
                  <a:lnTo>
                    <a:pt x="2650331" y="292894"/>
                  </a:lnTo>
                  <a:lnTo>
                    <a:pt x="2643187" y="309563"/>
                  </a:lnTo>
                  <a:lnTo>
                    <a:pt x="2628900" y="323850"/>
                  </a:lnTo>
                  <a:lnTo>
                    <a:pt x="2602706" y="338138"/>
                  </a:lnTo>
                  <a:lnTo>
                    <a:pt x="2302668" y="254794"/>
                  </a:lnTo>
                  <a:lnTo>
                    <a:pt x="2274093" y="245269"/>
                  </a:lnTo>
                  <a:lnTo>
                    <a:pt x="2216943" y="250032"/>
                  </a:lnTo>
                  <a:lnTo>
                    <a:pt x="2028825" y="266700"/>
                  </a:lnTo>
                  <a:lnTo>
                    <a:pt x="1847850" y="283369"/>
                  </a:lnTo>
                  <a:lnTo>
                    <a:pt x="1657350" y="297657"/>
                  </a:lnTo>
                  <a:lnTo>
                    <a:pt x="1409700" y="311944"/>
                  </a:lnTo>
                  <a:lnTo>
                    <a:pt x="1350168" y="316707"/>
                  </a:lnTo>
                  <a:lnTo>
                    <a:pt x="1052512" y="359569"/>
                  </a:lnTo>
                  <a:lnTo>
                    <a:pt x="897731" y="383382"/>
                  </a:lnTo>
                  <a:lnTo>
                    <a:pt x="771525" y="404813"/>
                  </a:lnTo>
                  <a:lnTo>
                    <a:pt x="619125" y="435769"/>
                  </a:lnTo>
                  <a:lnTo>
                    <a:pt x="507206" y="466725"/>
                  </a:lnTo>
                  <a:lnTo>
                    <a:pt x="414337" y="495300"/>
                  </a:lnTo>
                  <a:lnTo>
                    <a:pt x="383381" y="507207"/>
                  </a:lnTo>
                  <a:lnTo>
                    <a:pt x="359568" y="514350"/>
                  </a:lnTo>
                  <a:lnTo>
                    <a:pt x="338137" y="514350"/>
                  </a:lnTo>
                  <a:lnTo>
                    <a:pt x="302418" y="507207"/>
                  </a:lnTo>
                  <a:lnTo>
                    <a:pt x="283368" y="495300"/>
                  </a:lnTo>
                  <a:lnTo>
                    <a:pt x="245268" y="471488"/>
                  </a:lnTo>
                  <a:lnTo>
                    <a:pt x="200025" y="440532"/>
                  </a:lnTo>
                  <a:lnTo>
                    <a:pt x="159543" y="407194"/>
                  </a:lnTo>
                  <a:lnTo>
                    <a:pt x="128587" y="373857"/>
                  </a:lnTo>
                  <a:lnTo>
                    <a:pt x="97631" y="338138"/>
                  </a:lnTo>
                  <a:lnTo>
                    <a:pt x="69056" y="292894"/>
                  </a:lnTo>
                  <a:lnTo>
                    <a:pt x="35718" y="228600"/>
                  </a:lnTo>
                  <a:lnTo>
                    <a:pt x="11906" y="171450"/>
                  </a:lnTo>
                  <a:lnTo>
                    <a:pt x="0" y="116682"/>
                  </a:lnTo>
                  <a:lnTo>
                    <a:pt x="2381" y="102394"/>
                  </a:lnTo>
                  <a:lnTo>
                    <a:pt x="7143" y="90488"/>
                  </a:lnTo>
                  <a:lnTo>
                    <a:pt x="19050" y="90488"/>
                  </a:lnTo>
                  <a:lnTo>
                    <a:pt x="33337" y="95250"/>
                  </a:lnTo>
                  <a:lnTo>
                    <a:pt x="61912" y="114300"/>
                  </a:lnTo>
                  <a:lnTo>
                    <a:pt x="111918" y="154782"/>
                  </a:lnTo>
                  <a:lnTo>
                    <a:pt x="166687" y="195263"/>
                  </a:lnTo>
                  <a:lnTo>
                    <a:pt x="221456" y="223838"/>
                  </a:lnTo>
                  <a:lnTo>
                    <a:pt x="271462" y="247650"/>
                  </a:lnTo>
                  <a:lnTo>
                    <a:pt x="326231" y="264319"/>
                  </a:lnTo>
                  <a:lnTo>
                    <a:pt x="371475" y="271463"/>
                  </a:lnTo>
                  <a:lnTo>
                    <a:pt x="461962" y="264319"/>
                  </a:lnTo>
                  <a:lnTo>
                    <a:pt x="726281" y="230982"/>
                  </a:lnTo>
                  <a:lnTo>
                    <a:pt x="81200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912E09D9-B2FD-5042-AEC7-AA0E55DC7F2C}"/>
                </a:ext>
              </a:extLst>
            </p:cNvPr>
            <p:cNvSpPr/>
            <p:nvPr/>
          </p:nvSpPr>
          <p:spPr>
            <a:xfrm>
              <a:off x="4868863" y="4341813"/>
              <a:ext cx="1343025" cy="1797050"/>
            </a:xfrm>
            <a:custGeom>
              <a:avLst/>
              <a:gdLst>
                <a:gd name="connsiteX0" fmla="*/ 1054894 w 1343025"/>
                <a:gd name="connsiteY0" fmla="*/ 678656 h 1797844"/>
                <a:gd name="connsiteX1" fmla="*/ 1107282 w 1343025"/>
                <a:gd name="connsiteY1" fmla="*/ 540544 h 1797844"/>
                <a:gd name="connsiteX2" fmla="*/ 1143000 w 1343025"/>
                <a:gd name="connsiteY2" fmla="*/ 450056 h 1797844"/>
                <a:gd name="connsiteX3" fmla="*/ 1185863 w 1343025"/>
                <a:gd name="connsiteY3" fmla="*/ 342900 h 1797844"/>
                <a:gd name="connsiteX4" fmla="*/ 1228725 w 1343025"/>
                <a:gd name="connsiteY4" fmla="*/ 238125 h 1797844"/>
                <a:gd name="connsiteX5" fmla="*/ 1262063 w 1343025"/>
                <a:gd name="connsiteY5" fmla="*/ 166687 h 1797844"/>
                <a:gd name="connsiteX6" fmla="*/ 1290638 w 1343025"/>
                <a:gd name="connsiteY6" fmla="*/ 109537 h 1797844"/>
                <a:gd name="connsiteX7" fmla="*/ 1300163 w 1343025"/>
                <a:gd name="connsiteY7" fmla="*/ 92869 h 1797844"/>
                <a:gd name="connsiteX8" fmla="*/ 1321594 w 1343025"/>
                <a:gd name="connsiteY8" fmla="*/ 80962 h 1797844"/>
                <a:gd name="connsiteX9" fmla="*/ 1343025 w 1343025"/>
                <a:gd name="connsiteY9" fmla="*/ 54769 h 1797844"/>
                <a:gd name="connsiteX10" fmla="*/ 973932 w 1343025"/>
                <a:gd name="connsiteY10" fmla="*/ 0 h 1797844"/>
                <a:gd name="connsiteX11" fmla="*/ 1002507 w 1343025"/>
                <a:gd name="connsiteY11" fmla="*/ 14287 h 1797844"/>
                <a:gd name="connsiteX12" fmla="*/ 1007269 w 1343025"/>
                <a:gd name="connsiteY12" fmla="*/ 26194 h 1797844"/>
                <a:gd name="connsiteX13" fmla="*/ 1009650 w 1343025"/>
                <a:gd name="connsiteY13" fmla="*/ 42862 h 1797844"/>
                <a:gd name="connsiteX14" fmla="*/ 1012032 w 1343025"/>
                <a:gd name="connsiteY14" fmla="*/ 61912 h 1797844"/>
                <a:gd name="connsiteX15" fmla="*/ 1004888 w 1343025"/>
                <a:gd name="connsiteY15" fmla="*/ 109537 h 1797844"/>
                <a:gd name="connsiteX16" fmla="*/ 950119 w 1343025"/>
                <a:gd name="connsiteY16" fmla="*/ 307181 h 1797844"/>
                <a:gd name="connsiteX17" fmla="*/ 900113 w 1343025"/>
                <a:gd name="connsiteY17" fmla="*/ 469106 h 1797844"/>
                <a:gd name="connsiteX18" fmla="*/ 840582 w 1343025"/>
                <a:gd name="connsiteY18" fmla="*/ 635794 h 1797844"/>
                <a:gd name="connsiteX19" fmla="*/ 778669 w 1343025"/>
                <a:gd name="connsiteY19" fmla="*/ 781050 h 1797844"/>
                <a:gd name="connsiteX20" fmla="*/ 731044 w 1343025"/>
                <a:gd name="connsiteY20" fmla="*/ 885825 h 1797844"/>
                <a:gd name="connsiteX21" fmla="*/ 673894 w 1343025"/>
                <a:gd name="connsiteY21" fmla="*/ 981075 h 1797844"/>
                <a:gd name="connsiteX22" fmla="*/ 619125 w 1343025"/>
                <a:gd name="connsiteY22" fmla="*/ 1064419 h 1797844"/>
                <a:gd name="connsiteX23" fmla="*/ 547688 w 1343025"/>
                <a:gd name="connsiteY23" fmla="*/ 1162050 h 1797844"/>
                <a:gd name="connsiteX24" fmla="*/ 485775 w 1343025"/>
                <a:gd name="connsiteY24" fmla="*/ 1233487 h 1797844"/>
                <a:gd name="connsiteX25" fmla="*/ 433388 w 1343025"/>
                <a:gd name="connsiteY25" fmla="*/ 1285875 h 1797844"/>
                <a:gd name="connsiteX26" fmla="*/ 388144 w 1343025"/>
                <a:gd name="connsiteY26" fmla="*/ 1323975 h 1797844"/>
                <a:gd name="connsiteX27" fmla="*/ 345282 w 1343025"/>
                <a:gd name="connsiteY27" fmla="*/ 1352550 h 1797844"/>
                <a:gd name="connsiteX28" fmla="*/ 285750 w 1343025"/>
                <a:gd name="connsiteY28" fmla="*/ 1381125 h 1797844"/>
                <a:gd name="connsiteX29" fmla="*/ 4763 w 1343025"/>
                <a:gd name="connsiteY29" fmla="*/ 1728787 h 1797844"/>
                <a:gd name="connsiteX30" fmla="*/ 0 w 1343025"/>
                <a:gd name="connsiteY30" fmla="*/ 1752600 h 1797844"/>
                <a:gd name="connsiteX31" fmla="*/ 2382 w 1343025"/>
                <a:gd name="connsiteY31" fmla="*/ 1771650 h 1797844"/>
                <a:gd name="connsiteX32" fmla="*/ 4763 w 1343025"/>
                <a:gd name="connsiteY32" fmla="*/ 1785937 h 1797844"/>
                <a:gd name="connsiteX33" fmla="*/ 14288 w 1343025"/>
                <a:gd name="connsiteY33" fmla="*/ 1795462 h 1797844"/>
                <a:gd name="connsiteX34" fmla="*/ 45244 w 1343025"/>
                <a:gd name="connsiteY34" fmla="*/ 1797844 h 1797844"/>
                <a:gd name="connsiteX35" fmla="*/ 88107 w 1343025"/>
                <a:gd name="connsiteY35" fmla="*/ 1785937 h 1797844"/>
                <a:gd name="connsiteX36" fmla="*/ 145257 w 1343025"/>
                <a:gd name="connsiteY36" fmla="*/ 1766887 h 1797844"/>
                <a:gd name="connsiteX37" fmla="*/ 247650 w 1343025"/>
                <a:gd name="connsiteY37" fmla="*/ 1714500 h 1797844"/>
                <a:gd name="connsiteX38" fmla="*/ 361950 w 1343025"/>
                <a:gd name="connsiteY38" fmla="*/ 1643062 h 1797844"/>
                <a:gd name="connsiteX39" fmla="*/ 454819 w 1343025"/>
                <a:gd name="connsiteY39" fmla="*/ 1576387 h 1797844"/>
                <a:gd name="connsiteX40" fmla="*/ 571500 w 1343025"/>
                <a:gd name="connsiteY40" fmla="*/ 1471612 h 1797844"/>
                <a:gd name="connsiteX41" fmla="*/ 647700 w 1343025"/>
                <a:gd name="connsiteY41" fmla="*/ 1390650 h 1797844"/>
                <a:gd name="connsiteX42" fmla="*/ 759619 w 1343025"/>
                <a:gd name="connsiteY42" fmla="*/ 1247775 h 1797844"/>
                <a:gd name="connsiteX43" fmla="*/ 845344 w 1343025"/>
                <a:gd name="connsiteY43" fmla="*/ 1119187 h 1797844"/>
                <a:gd name="connsiteX44" fmla="*/ 921544 w 1343025"/>
                <a:gd name="connsiteY44" fmla="*/ 988219 h 1797844"/>
                <a:gd name="connsiteX45" fmla="*/ 971550 w 1343025"/>
                <a:gd name="connsiteY45" fmla="*/ 883444 h 1797844"/>
                <a:gd name="connsiteX46" fmla="*/ 1054894 w 1343025"/>
                <a:gd name="connsiteY46" fmla="*/ 67865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43025" h="1797844">
                  <a:moveTo>
                    <a:pt x="1054894" y="678656"/>
                  </a:moveTo>
                  <a:lnTo>
                    <a:pt x="1107282" y="540544"/>
                  </a:lnTo>
                  <a:lnTo>
                    <a:pt x="1143000" y="450056"/>
                  </a:lnTo>
                  <a:lnTo>
                    <a:pt x="1185863" y="342900"/>
                  </a:lnTo>
                  <a:lnTo>
                    <a:pt x="1228725" y="238125"/>
                  </a:lnTo>
                  <a:lnTo>
                    <a:pt x="1262063" y="166687"/>
                  </a:lnTo>
                  <a:lnTo>
                    <a:pt x="1290638" y="109537"/>
                  </a:lnTo>
                  <a:lnTo>
                    <a:pt x="1300163" y="92869"/>
                  </a:lnTo>
                  <a:lnTo>
                    <a:pt x="1321594" y="80962"/>
                  </a:lnTo>
                  <a:lnTo>
                    <a:pt x="1343025" y="54769"/>
                  </a:lnTo>
                  <a:lnTo>
                    <a:pt x="973932" y="0"/>
                  </a:lnTo>
                  <a:lnTo>
                    <a:pt x="1002507" y="14287"/>
                  </a:lnTo>
                  <a:lnTo>
                    <a:pt x="1007269" y="26194"/>
                  </a:lnTo>
                  <a:lnTo>
                    <a:pt x="1009650" y="42862"/>
                  </a:lnTo>
                  <a:lnTo>
                    <a:pt x="1012032" y="61912"/>
                  </a:lnTo>
                  <a:lnTo>
                    <a:pt x="1004888" y="109537"/>
                  </a:lnTo>
                  <a:lnTo>
                    <a:pt x="950119" y="307181"/>
                  </a:lnTo>
                  <a:lnTo>
                    <a:pt x="900113" y="469106"/>
                  </a:lnTo>
                  <a:lnTo>
                    <a:pt x="840582" y="635794"/>
                  </a:lnTo>
                  <a:lnTo>
                    <a:pt x="778669" y="781050"/>
                  </a:lnTo>
                  <a:lnTo>
                    <a:pt x="731044" y="885825"/>
                  </a:lnTo>
                  <a:lnTo>
                    <a:pt x="673894" y="981075"/>
                  </a:lnTo>
                  <a:lnTo>
                    <a:pt x="619125" y="1064419"/>
                  </a:lnTo>
                  <a:lnTo>
                    <a:pt x="547688" y="1162050"/>
                  </a:lnTo>
                  <a:lnTo>
                    <a:pt x="485775" y="1233487"/>
                  </a:lnTo>
                  <a:lnTo>
                    <a:pt x="433388" y="1285875"/>
                  </a:lnTo>
                  <a:lnTo>
                    <a:pt x="388144" y="1323975"/>
                  </a:lnTo>
                  <a:lnTo>
                    <a:pt x="345282" y="1352550"/>
                  </a:lnTo>
                  <a:lnTo>
                    <a:pt x="285750" y="1381125"/>
                  </a:lnTo>
                  <a:lnTo>
                    <a:pt x="4763" y="1728787"/>
                  </a:lnTo>
                  <a:lnTo>
                    <a:pt x="0" y="1752600"/>
                  </a:lnTo>
                  <a:lnTo>
                    <a:pt x="2382" y="1771650"/>
                  </a:lnTo>
                  <a:lnTo>
                    <a:pt x="4763" y="1785937"/>
                  </a:lnTo>
                  <a:lnTo>
                    <a:pt x="14288" y="1795462"/>
                  </a:lnTo>
                  <a:lnTo>
                    <a:pt x="45244" y="1797844"/>
                  </a:lnTo>
                  <a:lnTo>
                    <a:pt x="88107" y="1785937"/>
                  </a:lnTo>
                  <a:lnTo>
                    <a:pt x="145257" y="1766887"/>
                  </a:lnTo>
                  <a:lnTo>
                    <a:pt x="247650" y="1714500"/>
                  </a:lnTo>
                  <a:lnTo>
                    <a:pt x="361950" y="1643062"/>
                  </a:lnTo>
                  <a:lnTo>
                    <a:pt x="454819" y="1576387"/>
                  </a:lnTo>
                  <a:lnTo>
                    <a:pt x="571500" y="1471612"/>
                  </a:lnTo>
                  <a:lnTo>
                    <a:pt x="647700" y="1390650"/>
                  </a:lnTo>
                  <a:lnTo>
                    <a:pt x="759619" y="1247775"/>
                  </a:lnTo>
                  <a:lnTo>
                    <a:pt x="845344" y="1119187"/>
                  </a:lnTo>
                  <a:lnTo>
                    <a:pt x="921544" y="988219"/>
                  </a:lnTo>
                  <a:lnTo>
                    <a:pt x="971550" y="883444"/>
                  </a:lnTo>
                  <a:lnTo>
                    <a:pt x="1054894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A1BA0BBE-63B9-8148-9D58-B60C44AC48A1}"/>
                </a:ext>
              </a:extLst>
            </p:cNvPr>
            <p:cNvSpPr/>
            <p:nvPr/>
          </p:nvSpPr>
          <p:spPr>
            <a:xfrm>
              <a:off x="4481513" y="5513388"/>
              <a:ext cx="714375" cy="609600"/>
            </a:xfrm>
            <a:custGeom>
              <a:avLst/>
              <a:gdLst>
                <a:gd name="connsiteX0" fmla="*/ 152400 w 714375"/>
                <a:gd name="connsiteY0" fmla="*/ 59531 h 609600"/>
                <a:gd name="connsiteX1" fmla="*/ 247650 w 714375"/>
                <a:gd name="connsiteY1" fmla="*/ 111919 h 609600"/>
                <a:gd name="connsiteX2" fmla="*/ 319087 w 714375"/>
                <a:gd name="connsiteY2" fmla="*/ 150019 h 609600"/>
                <a:gd name="connsiteX3" fmla="*/ 357187 w 714375"/>
                <a:gd name="connsiteY3" fmla="*/ 166687 h 609600"/>
                <a:gd name="connsiteX4" fmla="*/ 416718 w 714375"/>
                <a:gd name="connsiteY4" fmla="*/ 190500 h 609600"/>
                <a:gd name="connsiteX5" fmla="*/ 466725 w 714375"/>
                <a:gd name="connsiteY5" fmla="*/ 204787 h 609600"/>
                <a:gd name="connsiteX6" fmla="*/ 550068 w 714375"/>
                <a:gd name="connsiteY6" fmla="*/ 214312 h 609600"/>
                <a:gd name="connsiteX7" fmla="*/ 609600 w 714375"/>
                <a:gd name="connsiteY7" fmla="*/ 219075 h 609600"/>
                <a:gd name="connsiteX8" fmla="*/ 671512 w 714375"/>
                <a:gd name="connsiteY8" fmla="*/ 209550 h 609600"/>
                <a:gd name="connsiteX9" fmla="*/ 714375 w 714375"/>
                <a:gd name="connsiteY9" fmla="*/ 195262 h 609600"/>
                <a:gd name="connsiteX10" fmla="*/ 395287 w 714375"/>
                <a:gd name="connsiteY10" fmla="*/ 609600 h 609600"/>
                <a:gd name="connsiteX11" fmla="*/ 390525 w 714375"/>
                <a:gd name="connsiteY11" fmla="*/ 583406 h 609600"/>
                <a:gd name="connsiteX12" fmla="*/ 390525 w 714375"/>
                <a:gd name="connsiteY12" fmla="*/ 554831 h 609600"/>
                <a:gd name="connsiteX13" fmla="*/ 390525 w 714375"/>
                <a:gd name="connsiteY13" fmla="*/ 538162 h 609600"/>
                <a:gd name="connsiteX14" fmla="*/ 388143 w 714375"/>
                <a:gd name="connsiteY14" fmla="*/ 516731 h 609600"/>
                <a:gd name="connsiteX15" fmla="*/ 381000 w 714375"/>
                <a:gd name="connsiteY15" fmla="*/ 478631 h 609600"/>
                <a:gd name="connsiteX16" fmla="*/ 369093 w 714375"/>
                <a:gd name="connsiteY16" fmla="*/ 426244 h 609600"/>
                <a:gd name="connsiteX17" fmla="*/ 354806 w 714375"/>
                <a:gd name="connsiteY17" fmla="*/ 392906 h 609600"/>
                <a:gd name="connsiteX18" fmla="*/ 326231 w 714375"/>
                <a:gd name="connsiteY18" fmla="*/ 335756 h 609600"/>
                <a:gd name="connsiteX19" fmla="*/ 297656 w 714375"/>
                <a:gd name="connsiteY19" fmla="*/ 300037 h 609600"/>
                <a:gd name="connsiteX20" fmla="*/ 276225 w 714375"/>
                <a:gd name="connsiteY20" fmla="*/ 273844 h 609600"/>
                <a:gd name="connsiteX21" fmla="*/ 197643 w 714375"/>
                <a:gd name="connsiteY21" fmla="*/ 202406 h 609600"/>
                <a:gd name="connsiteX22" fmla="*/ 102393 w 714375"/>
                <a:gd name="connsiteY22" fmla="*/ 121444 h 609600"/>
                <a:gd name="connsiteX23" fmla="*/ 30956 w 714375"/>
                <a:gd name="connsiteY23" fmla="*/ 69056 h 609600"/>
                <a:gd name="connsiteX24" fmla="*/ 4762 w 714375"/>
                <a:gd name="connsiteY24" fmla="*/ 47625 h 609600"/>
                <a:gd name="connsiteX25" fmla="*/ 0 w 714375"/>
                <a:gd name="connsiteY25" fmla="*/ 38100 h 609600"/>
                <a:gd name="connsiteX26" fmla="*/ 0 w 714375"/>
                <a:gd name="connsiteY26" fmla="*/ 26194 h 609600"/>
                <a:gd name="connsiteX27" fmla="*/ 9525 w 714375"/>
                <a:gd name="connsiteY27" fmla="*/ 11906 h 609600"/>
                <a:gd name="connsiteX28" fmla="*/ 28575 w 714375"/>
                <a:gd name="connsiteY28" fmla="*/ 0 h 609600"/>
                <a:gd name="connsiteX29" fmla="*/ 50006 w 714375"/>
                <a:gd name="connsiteY29" fmla="*/ 0 h 609600"/>
                <a:gd name="connsiteX30" fmla="*/ 57150 w 714375"/>
                <a:gd name="connsiteY30" fmla="*/ 4762 h 609600"/>
                <a:gd name="connsiteX31" fmla="*/ 104775 w 714375"/>
                <a:gd name="connsiteY31" fmla="*/ 30956 h 609600"/>
                <a:gd name="connsiteX32" fmla="*/ 152400 w 714375"/>
                <a:gd name="connsiteY32" fmla="*/ 595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609600">
                  <a:moveTo>
                    <a:pt x="152400" y="59531"/>
                  </a:moveTo>
                  <a:lnTo>
                    <a:pt x="247650" y="111919"/>
                  </a:lnTo>
                  <a:lnTo>
                    <a:pt x="319087" y="150019"/>
                  </a:lnTo>
                  <a:lnTo>
                    <a:pt x="357187" y="166687"/>
                  </a:lnTo>
                  <a:lnTo>
                    <a:pt x="416718" y="190500"/>
                  </a:lnTo>
                  <a:lnTo>
                    <a:pt x="466725" y="204787"/>
                  </a:lnTo>
                  <a:lnTo>
                    <a:pt x="550068" y="214312"/>
                  </a:lnTo>
                  <a:lnTo>
                    <a:pt x="609600" y="219075"/>
                  </a:lnTo>
                  <a:lnTo>
                    <a:pt x="671512" y="209550"/>
                  </a:lnTo>
                  <a:lnTo>
                    <a:pt x="714375" y="195262"/>
                  </a:lnTo>
                  <a:lnTo>
                    <a:pt x="395287" y="609600"/>
                  </a:lnTo>
                  <a:lnTo>
                    <a:pt x="390525" y="583406"/>
                  </a:lnTo>
                  <a:lnTo>
                    <a:pt x="390525" y="554831"/>
                  </a:lnTo>
                  <a:lnTo>
                    <a:pt x="390525" y="538162"/>
                  </a:lnTo>
                  <a:lnTo>
                    <a:pt x="388143" y="516731"/>
                  </a:lnTo>
                  <a:lnTo>
                    <a:pt x="381000" y="478631"/>
                  </a:lnTo>
                  <a:lnTo>
                    <a:pt x="369093" y="426244"/>
                  </a:lnTo>
                  <a:lnTo>
                    <a:pt x="354806" y="392906"/>
                  </a:lnTo>
                  <a:lnTo>
                    <a:pt x="326231" y="335756"/>
                  </a:lnTo>
                  <a:lnTo>
                    <a:pt x="297656" y="300037"/>
                  </a:lnTo>
                  <a:lnTo>
                    <a:pt x="276225" y="273844"/>
                  </a:lnTo>
                  <a:lnTo>
                    <a:pt x="197643" y="202406"/>
                  </a:lnTo>
                  <a:lnTo>
                    <a:pt x="102393" y="121444"/>
                  </a:lnTo>
                  <a:lnTo>
                    <a:pt x="30956" y="69056"/>
                  </a:lnTo>
                  <a:lnTo>
                    <a:pt x="4762" y="4762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9525" y="11906"/>
                  </a:lnTo>
                  <a:lnTo>
                    <a:pt x="28575" y="0"/>
                  </a:lnTo>
                  <a:lnTo>
                    <a:pt x="50006" y="0"/>
                  </a:lnTo>
                  <a:lnTo>
                    <a:pt x="57150" y="4762"/>
                  </a:lnTo>
                  <a:lnTo>
                    <a:pt x="104775" y="30956"/>
                  </a:lnTo>
                  <a:lnTo>
                    <a:pt x="152400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5D6A55CE-6BA2-9C42-9B4F-F9B1BCD318E1}"/>
                </a:ext>
              </a:extLst>
            </p:cNvPr>
            <p:cNvSpPr/>
            <p:nvPr/>
          </p:nvSpPr>
          <p:spPr>
            <a:xfrm>
              <a:off x="3103563" y="3671888"/>
              <a:ext cx="2087562" cy="2270125"/>
            </a:xfrm>
            <a:custGeom>
              <a:avLst/>
              <a:gdLst>
                <a:gd name="connsiteX0" fmla="*/ 1322454 w 2087929"/>
                <a:gd name="connsiteY0" fmla="*/ 1108002 h 2269618"/>
                <a:gd name="connsiteX1" fmla="*/ 1382024 w 2087929"/>
                <a:gd name="connsiteY1" fmla="*/ 1021626 h 2269618"/>
                <a:gd name="connsiteX2" fmla="*/ 1435637 w 2087929"/>
                <a:gd name="connsiteY2" fmla="*/ 941206 h 2269618"/>
                <a:gd name="connsiteX3" fmla="*/ 1486272 w 2087929"/>
                <a:gd name="connsiteY3" fmla="*/ 860786 h 2269618"/>
                <a:gd name="connsiteX4" fmla="*/ 1539885 w 2087929"/>
                <a:gd name="connsiteY4" fmla="*/ 762496 h 2269618"/>
                <a:gd name="connsiteX5" fmla="*/ 1626262 w 2087929"/>
                <a:gd name="connsiteY5" fmla="*/ 583786 h 2269618"/>
                <a:gd name="connsiteX6" fmla="*/ 1656047 w 2087929"/>
                <a:gd name="connsiteY6" fmla="*/ 506345 h 2269618"/>
                <a:gd name="connsiteX7" fmla="*/ 1682853 w 2087929"/>
                <a:gd name="connsiteY7" fmla="*/ 446775 h 2269618"/>
                <a:gd name="connsiteX8" fmla="*/ 1697746 w 2087929"/>
                <a:gd name="connsiteY8" fmla="*/ 419968 h 2269618"/>
                <a:gd name="connsiteX9" fmla="*/ 1706681 w 2087929"/>
                <a:gd name="connsiteY9" fmla="*/ 402097 h 2269618"/>
                <a:gd name="connsiteX10" fmla="*/ 1718595 w 2087929"/>
                <a:gd name="connsiteY10" fmla="*/ 363377 h 2269618"/>
                <a:gd name="connsiteX11" fmla="*/ 1724552 w 2087929"/>
                <a:gd name="connsiteY11" fmla="*/ 321678 h 2269618"/>
                <a:gd name="connsiteX12" fmla="*/ 1730509 w 2087929"/>
                <a:gd name="connsiteY12" fmla="*/ 282957 h 2269618"/>
                <a:gd name="connsiteX13" fmla="*/ 1730509 w 2087929"/>
                <a:gd name="connsiteY13" fmla="*/ 238280 h 2269618"/>
                <a:gd name="connsiteX14" fmla="*/ 1724552 w 2087929"/>
                <a:gd name="connsiteY14" fmla="*/ 199559 h 2269618"/>
                <a:gd name="connsiteX15" fmla="*/ 1709660 w 2087929"/>
                <a:gd name="connsiteY15" fmla="*/ 154882 h 2269618"/>
                <a:gd name="connsiteX16" fmla="*/ 1685832 w 2087929"/>
                <a:gd name="connsiteY16" fmla="*/ 113183 h 2269618"/>
                <a:gd name="connsiteX17" fmla="*/ 1664982 w 2087929"/>
                <a:gd name="connsiteY17" fmla="*/ 92333 h 2269618"/>
                <a:gd name="connsiteX18" fmla="*/ 1641154 w 2087929"/>
                <a:gd name="connsiteY18" fmla="*/ 80419 h 2269618"/>
                <a:gd name="connsiteX19" fmla="*/ 1620305 w 2087929"/>
                <a:gd name="connsiteY19" fmla="*/ 65527 h 2269618"/>
                <a:gd name="connsiteX20" fmla="*/ 1608391 w 2087929"/>
                <a:gd name="connsiteY20" fmla="*/ 47656 h 2269618"/>
                <a:gd name="connsiteX21" fmla="*/ 1605412 w 2087929"/>
                <a:gd name="connsiteY21" fmla="*/ 29785 h 2269618"/>
                <a:gd name="connsiteX22" fmla="*/ 1614348 w 2087929"/>
                <a:gd name="connsiteY22" fmla="*/ 5957 h 2269618"/>
                <a:gd name="connsiteX23" fmla="*/ 1751359 w 2087929"/>
                <a:gd name="connsiteY23" fmla="*/ 0 h 2269618"/>
                <a:gd name="connsiteX24" fmla="*/ 1796036 w 2087929"/>
                <a:gd name="connsiteY24" fmla="*/ 32763 h 2269618"/>
                <a:gd name="connsiteX25" fmla="*/ 1888370 w 2087929"/>
                <a:gd name="connsiteY25" fmla="*/ 95312 h 2269618"/>
                <a:gd name="connsiteX26" fmla="*/ 1953897 w 2087929"/>
                <a:gd name="connsiteY26" fmla="*/ 142968 h 2269618"/>
                <a:gd name="connsiteX27" fmla="*/ 2007510 w 2087929"/>
                <a:gd name="connsiteY27" fmla="*/ 190624 h 2269618"/>
                <a:gd name="connsiteX28" fmla="*/ 2040273 w 2087929"/>
                <a:gd name="connsiteY28" fmla="*/ 217430 h 2269618"/>
                <a:gd name="connsiteX29" fmla="*/ 2061123 w 2087929"/>
                <a:gd name="connsiteY29" fmla="*/ 235301 h 2269618"/>
                <a:gd name="connsiteX30" fmla="*/ 2076015 w 2087929"/>
                <a:gd name="connsiteY30" fmla="*/ 256151 h 2269618"/>
                <a:gd name="connsiteX31" fmla="*/ 2084951 w 2087929"/>
                <a:gd name="connsiteY31" fmla="*/ 279979 h 2269618"/>
                <a:gd name="connsiteX32" fmla="*/ 2087929 w 2087929"/>
                <a:gd name="connsiteY32" fmla="*/ 303807 h 2269618"/>
                <a:gd name="connsiteX33" fmla="*/ 2078994 w 2087929"/>
                <a:gd name="connsiteY33" fmla="*/ 321678 h 2269618"/>
                <a:gd name="connsiteX34" fmla="*/ 2055166 w 2087929"/>
                <a:gd name="connsiteY34" fmla="*/ 342527 h 2269618"/>
                <a:gd name="connsiteX35" fmla="*/ 2016445 w 2087929"/>
                <a:gd name="connsiteY35" fmla="*/ 387205 h 2269618"/>
                <a:gd name="connsiteX36" fmla="*/ 1962832 w 2087929"/>
                <a:gd name="connsiteY36" fmla="*/ 467624 h 2269618"/>
                <a:gd name="connsiteX37" fmla="*/ 1906241 w 2087929"/>
                <a:gd name="connsiteY37" fmla="*/ 568893 h 2269618"/>
                <a:gd name="connsiteX38" fmla="*/ 1846671 w 2087929"/>
                <a:gd name="connsiteY38" fmla="*/ 735689 h 2269618"/>
                <a:gd name="connsiteX39" fmla="*/ 1772208 w 2087929"/>
                <a:gd name="connsiteY39" fmla="*/ 848872 h 2269618"/>
                <a:gd name="connsiteX40" fmla="*/ 1697746 w 2087929"/>
                <a:gd name="connsiteY40" fmla="*/ 959077 h 2269618"/>
                <a:gd name="connsiteX41" fmla="*/ 1572649 w 2087929"/>
                <a:gd name="connsiteY41" fmla="*/ 1122895 h 2269618"/>
                <a:gd name="connsiteX42" fmla="*/ 1453508 w 2087929"/>
                <a:gd name="connsiteY42" fmla="*/ 1262884 h 2269618"/>
                <a:gd name="connsiteX43" fmla="*/ 1346282 w 2087929"/>
                <a:gd name="connsiteY43" fmla="*/ 1379046 h 2269618"/>
                <a:gd name="connsiteX44" fmla="*/ 1242035 w 2087929"/>
                <a:gd name="connsiteY44" fmla="*/ 1483293 h 2269618"/>
                <a:gd name="connsiteX45" fmla="*/ 1134809 w 2087929"/>
                <a:gd name="connsiteY45" fmla="*/ 1575627 h 2269618"/>
                <a:gd name="connsiteX46" fmla="*/ 1006733 w 2087929"/>
                <a:gd name="connsiteY46" fmla="*/ 1685831 h 2269618"/>
                <a:gd name="connsiteX47" fmla="*/ 896529 w 2087929"/>
                <a:gd name="connsiteY47" fmla="*/ 1769229 h 2269618"/>
                <a:gd name="connsiteX48" fmla="*/ 753561 w 2087929"/>
                <a:gd name="connsiteY48" fmla="*/ 1870499 h 2269618"/>
                <a:gd name="connsiteX49" fmla="*/ 631442 w 2087929"/>
                <a:gd name="connsiteY49" fmla="*/ 1950918 h 2269618"/>
                <a:gd name="connsiteX50" fmla="*/ 518259 w 2087929"/>
                <a:gd name="connsiteY50" fmla="*/ 2019424 h 2269618"/>
                <a:gd name="connsiteX51" fmla="*/ 416990 w 2087929"/>
                <a:gd name="connsiteY51" fmla="*/ 2078994 h 2269618"/>
                <a:gd name="connsiteX52" fmla="*/ 253172 w 2087929"/>
                <a:gd name="connsiteY52" fmla="*/ 2162392 h 2269618"/>
                <a:gd name="connsiteX53" fmla="*/ 110204 w 2087929"/>
                <a:gd name="connsiteY53" fmla="*/ 2233876 h 2269618"/>
                <a:gd name="connsiteX54" fmla="*/ 41699 w 2087929"/>
                <a:gd name="connsiteY54" fmla="*/ 2263661 h 2269618"/>
                <a:gd name="connsiteX55" fmla="*/ 11914 w 2087929"/>
                <a:gd name="connsiteY55" fmla="*/ 2269618 h 2269618"/>
                <a:gd name="connsiteX56" fmla="*/ 0 w 2087929"/>
                <a:gd name="connsiteY56" fmla="*/ 2269618 h 2269618"/>
                <a:gd name="connsiteX57" fmla="*/ 0 w 2087929"/>
                <a:gd name="connsiteY57" fmla="*/ 2257704 h 2269618"/>
                <a:gd name="connsiteX58" fmla="*/ 8935 w 2087929"/>
                <a:gd name="connsiteY58" fmla="*/ 2233876 h 2269618"/>
                <a:gd name="connsiteX59" fmla="*/ 35742 w 2087929"/>
                <a:gd name="connsiteY59" fmla="*/ 2210048 h 2269618"/>
                <a:gd name="connsiteX60" fmla="*/ 154882 w 2087929"/>
                <a:gd name="connsiteY60" fmla="*/ 2135585 h 2269618"/>
                <a:gd name="connsiteX61" fmla="*/ 268065 w 2087929"/>
                <a:gd name="connsiteY61" fmla="*/ 2058144 h 2269618"/>
                <a:gd name="connsiteX62" fmla="*/ 419968 w 2087929"/>
                <a:gd name="connsiteY62" fmla="*/ 1950918 h 2269618"/>
                <a:gd name="connsiteX63" fmla="*/ 598679 w 2087929"/>
                <a:gd name="connsiteY63" fmla="*/ 1813907 h 2269618"/>
                <a:gd name="connsiteX64" fmla="*/ 762496 w 2087929"/>
                <a:gd name="connsiteY64" fmla="*/ 1682853 h 2269618"/>
                <a:gd name="connsiteX65" fmla="*/ 896529 w 2087929"/>
                <a:gd name="connsiteY65" fmla="*/ 1566691 h 2269618"/>
                <a:gd name="connsiteX66" fmla="*/ 1015669 w 2087929"/>
                <a:gd name="connsiteY66" fmla="*/ 1450530 h 2269618"/>
                <a:gd name="connsiteX67" fmla="*/ 1125873 w 2087929"/>
                <a:gd name="connsiteY67" fmla="*/ 1340325 h 2269618"/>
                <a:gd name="connsiteX68" fmla="*/ 1274798 w 2087929"/>
                <a:gd name="connsiteY68" fmla="*/ 1170551 h 2269618"/>
                <a:gd name="connsiteX69" fmla="*/ 1322454 w 2087929"/>
                <a:gd name="connsiteY69" fmla="*/ 1108002 h 22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087929" h="2269618">
                  <a:moveTo>
                    <a:pt x="1322454" y="1108002"/>
                  </a:moveTo>
                  <a:lnTo>
                    <a:pt x="1382024" y="1021626"/>
                  </a:lnTo>
                  <a:lnTo>
                    <a:pt x="1435637" y="941206"/>
                  </a:lnTo>
                  <a:lnTo>
                    <a:pt x="1486272" y="860786"/>
                  </a:lnTo>
                  <a:lnTo>
                    <a:pt x="1539885" y="762496"/>
                  </a:lnTo>
                  <a:lnTo>
                    <a:pt x="1626262" y="583786"/>
                  </a:lnTo>
                  <a:lnTo>
                    <a:pt x="1656047" y="506345"/>
                  </a:lnTo>
                  <a:lnTo>
                    <a:pt x="1682853" y="446775"/>
                  </a:lnTo>
                  <a:lnTo>
                    <a:pt x="1697746" y="419968"/>
                  </a:lnTo>
                  <a:lnTo>
                    <a:pt x="1706681" y="402097"/>
                  </a:lnTo>
                  <a:lnTo>
                    <a:pt x="1718595" y="363377"/>
                  </a:lnTo>
                  <a:lnTo>
                    <a:pt x="1724552" y="321678"/>
                  </a:lnTo>
                  <a:lnTo>
                    <a:pt x="1730509" y="282957"/>
                  </a:lnTo>
                  <a:lnTo>
                    <a:pt x="1730509" y="238280"/>
                  </a:lnTo>
                  <a:lnTo>
                    <a:pt x="1724552" y="199559"/>
                  </a:lnTo>
                  <a:lnTo>
                    <a:pt x="1709660" y="154882"/>
                  </a:lnTo>
                  <a:lnTo>
                    <a:pt x="1685832" y="113183"/>
                  </a:lnTo>
                  <a:lnTo>
                    <a:pt x="1664982" y="92333"/>
                  </a:lnTo>
                  <a:lnTo>
                    <a:pt x="1641154" y="80419"/>
                  </a:lnTo>
                  <a:lnTo>
                    <a:pt x="1620305" y="65527"/>
                  </a:lnTo>
                  <a:lnTo>
                    <a:pt x="1608391" y="47656"/>
                  </a:lnTo>
                  <a:lnTo>
                    <a:pt x="1605412" y="29785"/>
                  </a:lnTo>
                  <a:lnTo>
                    <a:pt x="1614348" y="5957"/>
                  </a:lnTo>
                  <a:lnTo>
                    <a:pt x="1751359" y="0"/>
                  </a:lnTo>
                  <a:lnTo>
                    <a:pt x="1796036" y="32763"/>
                  </a:lnTo>
                  <a:lnTo>
                    <a:pt x="1888370" y="95312"/>
                  </a:lnTo>
                  <a:lnTo>
                    <a:pt x="1953897" y="142968"/>
                  </a:lnTo>
                  <a:lnTo>
                    <a:pt x="2007510" y="190624"/>
                  </a:lnTo>
                  <a:lnTo>
                    <a:pt x="2040273" y="217430"/>
                  </a:lnTo>
                  <a:lnTo>
                    <a:pt x="2061123" y="235301"/>
                  </a:lnTo>
                  <a:lnTo>
                    <a:pt x="2076015" y="256151"/>
                  </a:lnTo>
                  <a:lnTo>
                    <a:pt x="2084951" y="279979"/>
                  </a:lnTo>
                  <a:lnTo>
                    <a:pt x="2087929" y="303807"/>
                  </a:lnTo>
                  <a:lnTo>
                    <a:pt x="2078994" y="321678"/>
                  </a:lnTo>
                  <a:lnTo>
                    <a:pt x="2055166" y="342527"/>
                  </a:lnTo>
                  <a:lnTo>
                    <a:pt x="2016445" y="387205"/>
                  </a:lnTo>
                  <a:lnTo>
                    <a:pt x="1962832" y="467624"/>
                  </a:lnTo>
                  <a:lnTo>
                    <a:pt x="1906241" y="568893"/>
                  </a:lnTo>
                  <a:lnTo>
                    <a:pt x="1846671" y="735689"/>
                  </a:lnTo>
                  <a:lnTo>
                    <a:pt x="1772208" y="848872"/>
                  </a:lnTo>
                  <a:lnTo>
                    <a:pt x="1697746" y="959077"/>
                  </a:lnTo>
                  <a:lnTo>
                    <a:pt x="1572649" y="1122895"/>
                  </a:lnTo>
                  <a:lnTo>
                    <a:pt x="1453508" y="1262884"/>
                  </a:lnTo>
                  <a:lnTo>
                    <a:pt x="1346282" y="1379046"/>
                  </a:lnTo>
                  <a:lnTo>
                    <a:pt x="1242035" y="1483293"/>
                  </a:lnTo>
                  <a:lnTo>
                    <a:pt x="1134809" y="1575627"/>
                  </a:lnTo>
                  <a:lnTo>
                    <a:pt x="1006733" y="1685831"/>
                  </a:lnTo>
                  <a:lnTo>
                    <a:pt x="896529" y="1769229"/>
                  </a:lnTo>
                  <a:lnTo>
                    <a:pt x="753561" y="1870499"/>
                  </a:lnTo>
                  <a:lnTo>
                    <a:pt x="631442" y="1950918"/>
                  </a:lnTo>
                  <a:lnTo>
                    <a:pt x="518259" y="2019424"/>
                  </a:lnTo>
                  <a:lnTo>
                    <a:pt x="416990" y="2078994"/>
                  </a:lnTo>
                  <a:lnTo>
                    <a:pt x="253172" y="2162392"/>
                  </a:lnTo>
                  <a:lnTo>
                    <a:pt x="110204" y="2233876"/>
                  </a:lnTo>
                  <a:lnTo>
                    <a:pt x="41699" y="2263661"/>
                  </a:lnTo>
                  <a:lnTo>
                    <a:pt x="11914" y="2269618"/>
                  </a:lnTo>
                  <a:lnTo>
                    <a:pt x="0" y="2269618"/>
                  </a:lnTo>
                  <a:lnTo>
                    <a:pt x="0" y="2257704"/>
                  </a:lnTo>
                  <a:lnTo>
                    <a:pt x="8935" y="2233876"/>
                  </a:lnTo>
                  <a:lnTo>
                    <a:pt x="35742" y="2210048"/>
                  </a:lnTo>
                  <a:lnTo>
                    <a:pt x="154882" y="2135585"/>
                  </a:lnTo>
                  <a:lnTo>
                    <a:pt x="268065" y="2058144"/>
                  </a:lnTo>
                  <a:lnTo>
                    <a:pt x="419968" y="1950918"/>
                  </a:lnTo>
                  <a:lnTo>
                    <a:pt x="598679" y="1813907"/>
                  </a:lnTo>
                  <a:lnTo>
                    <a:pt x="762496" y="1682853"/>
                  </a:lnTo>
                  <a:lnTo>
                    <a:pt x="896529" y="1566691"/>
                  </a:lnTo>
                  <a:lnTo>
                    <a:pt x="1015669" y="1450530"/>
                  </a:lnTo>
                  <a:lnTo>
                    <a:pt x="1125873" y="1340325"/>
                  </a:lnTo>
                  <a:lnTo>
                    <a:pt x="1274798" y="1170551"/>
                  </a:lnTo>
                  <a:lnTo>
                    <a:pt x="1322454" y="1108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545290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F1F6F90-5694-F645-B664-E5EFBEDB48B8}"/>
              </a:ext>
            </a:extLst>
          </p:cNvPr>
          <p:cNvSpPr/>
          <p:nvPr/>
        </p:nvSpPr>
        <p:spPr>
          <a:xfrm>
            <a:off x="2924175" y="2019300"/>
            <a:ext cx="3841750" cy="654050"/>
          </a:xfrm>
          <a:custGeom>
            <a:avLst/>
            <a:gdLst>
              <a:gd name="connsiteX0" fmla="*/ 1812925 w 3841750"/>
              <a:gd name="connsiteY0" fmla="*/ 393700 h 654050"/>
              <a:gd name="connsiteX1" fmla="*/ 1343025 w 3841750"/>
              <a:gd name="connsiteY1" fmla="*/ 450850 h 654050"/>
              <a:gd name="connsiteX2" fmla="*/ 1104900 w 3841750"/>
              <a:gd name="connsiteY2" fmla="*/ 517525 h 654050"/>
              <a:gd name="connsiteX3" fmla="*/ 939800 w 3841750"/>
              <a:gd name="connsiteY3" fmla="*/ 539750 h 654050"/>
              <a:gd name="connsiteX4" fmla="*/ 806450 w 3841750"/>
              <a:gd name="connsiteY4" fmla="*/ 565150 h 654050"/>
              <a:gd name="connsiteX5" fmla="*/ 641350 w 3841750"/>
              <a:gd name="connsiteY5" fmla="*/ 606425 h 654050"/>
              <a:gd name="connsiteX6" fmla="*/ 539750 w 3841750"/>
              <a:gd name="connsiteY6" fmla="*/ 638175 h 654050"/>
              <a:gd name="connsiteX7" fmla="*/ 492125 w 3841750"/>
              <a:gd name="connsiteY7" fmla="*/ 654050 h 654050"/>
              <a:gd name="connsiteX8" fmla="*/ 457200 w 3841750"/>
              <a:gd name="connsiteY8" fmla="*/ 654050 h 654050"/>
              <a:gd name="connsiteX9" fmla="*/ 412750 w 3841750"/>
              <a:gd name="connsiteY9" fmla="*/ 647700 h 654050"/>
              <a:gd name="connsiteX10" fmla="*/ 377825 w 3841750"/>
              <a:gd name="connsiteY10" fmla="*/ 638175 h 654050"/>
              <a:gd name="connsiteX11" fmla="*/ 342900 w 3841750"/>
              <a:gd name="connsiteY11" fmla="*/ 619125 h 654050"/>
              <a:gd name="connsiteX12" fmla="*/ 288925 w 3841750"/>
              <a:gd name="connsiteY12" fmla="*/ 587375 h 654050"/>
              <a:gd name="connsiteX13" fmla="*/ 200025 w 3841750"/>
              <a:gd name="connsiteY13" fmla="*/ 511175 h 654050"/>
              <a:gd name="connsiteX14" fmla="*/ 136525 w 3841750"/>
              <a:gd name="connsiteY14" fmla="*/ 441325 h 654050"/>
              <a:gd name="connsiteX15" fmla="*/ 66675 w 3841750"/>
              <a:gd name="connsiteY15" fmla="*/ 361950 h 654050"/>
              <a:gd name="connsiteX16" fmla="*/ 28575 w 3841750"/>
              <a:gd name="connsiteY16" fmla="*/ 304800 h 654050"/>
              <a:gd name="connsiteX17" fmla="*/ 3175 w 3841750"/>
              <a:gd name="connsiteY17" fmla="*/ 260350 h 654050"/>
              <a:gd name="connsiteX18" fmla="*/ 0 w 3841750"/>
              <a:gd name="connsiteY18" fmla="*/ 234950 h 654050"/>
              <a:gd name="connsiteX19" fmla="*/ 6350 w 3841750"/>
              <a:gd name="connsiteY19" fmla="*/ 215900 h 654050"/>
              <a:gd name="connsiteX20" fmla="*/ 19050 w 3841750"/>
              <a:gd name="connsiteY20" fmla="*/ 209550 h 654050"/>
              <a:gd name="connsiteX21" fmla="*/ 50800 w 3841750"/>
              <a:gd name="connsiteY21" fmla="*/ 219075 h 654050"/>
              <a:gd name="connsiteX22" fmla="*/ 95250 w 3841750"/>
              <a:gd name="connsiteY22" fmla="*/ 263525 h 654050"/>
              <a:gd name="connsiteX23" fmla="*/ 133350 w 3841750"/>
              <a:gd name="connsiteY23" fmla="*/ 295275 h 654050"/>
              <a:gd name="connsiteX24" fmla="*/ 177800 w 3841750"/>
              <a:gd name="connsiteY24" fmla="*/ 317500 h 654050"/>
              <a:gd name="connsiteX25" fmla="*/ 219075 w 3841750"/>
              <a:gd name="connsiteY25" fmla="*/ 339725 h 654050"/>
              <a:gd name="connsiteX26" fmla="*/ 304800 w 3841750"/>
              <a:gd name="connsiteY26" fmla="*/ 371475 h 654050"/>
              <a:gd name="connsiteX27" fmla="*/ 368300 w 3841750"/>
              <a:gd name="connsiteY27" fmla="*/ 381000 h 654050"/>
              <a:gd name="connsiteX28" fmla="*/ 457200 w 3841750"/>
              <a:gd name="connsiteY28" fmla="*/ 384175 h 654050"/>
              <a:gd name="connsiteX29" fmla="*/ 561975 w 3841750"/>
              <a:gd name="connsiteY29" fmla="*/ 374650 h 654050"/>
              <a:gd name="connsiteX30" fmla="*/ 723900 w 3841750"/>
              <a:gd name="connsiteY30" fmla="*/ 352425 h 654050"/>
              <a:gd name="connsiteX31" fmla="*/ 1069975 w 3841750"/>
              <a:gd name="connsiteY31" fmla="*/ 292100 h 654050"/>
              <a:gd name="connsiteX32" fmla="*/ 1308100 w 3841750"/>
              <a:gd name="connsiteY32" fmla="*/ 269875 h 654050"/>
              <a:gd name="connsiteX33" fmla="*/ 1670050 w 3841750"/>
              <a:gd name="connsiteY33" fmla="*/ 228600 h 654050"/>
              <a:gd name="connsiteX34" fmla="*/ 2035175 w 3841750"/>
              <a:gd name="connsiteY34" fmla="*/ 193675 h 654050"/>
              <a:gd name="connsiteX35" fmla="*/ 2374900 w 3841750"/>
              <a:gd name="connsiteY35" fmla="*/ 158750 h 654050"/>
              <a:gd name="connsiteX36" fmla="*/ 2606675 w 3841750"/>
              <a:gd name="connsiteY36" fmla="*/ 136525 h 654050"/>
              <a:gd name="connsiteX37" fmla="*/ 2886075 w 3841750"/>
              <a:gd name="connsiteY37" fmla="*/ 95250 h 654050"/>
              <a:gd name="connsiteX38" fmla="*/ 2994025 w 3841750"/>
              <a:gd name="connsiteY38" fmla="*/ 85725 h 654050"/>
              <a:gd name="connsiteX39" fmla="*/ 3152775 w 3841750"/>
              <a:gd name="connsiteY39" fmla="*/ 63500 h 654050"/>
              <a:gd name="connsiteX40" fmla="*/ 3251200 w 3841750"/>
              <a:gd name="connsiteY40" fmla="*/ 44450 h 654050"/>
              <a:gd name="connsiteX41" fmla="*/ 3378200 w 3841750"/>
              <a:gd name="connsiteY41" fmla="*/ 3175 h 654050"/>
              <a:gd name="connsiteX42" fmla="*/ 3403600 w 3841750"/>
              <a:gd name="connsiteY42" fmla="*/ 0 h 654050"/>
              <a:gd name="connsiteX43" fmla="*/ 3495675 w 3841750"/>
              <a:gd name="connsiteY43" fmla="*/ 22225 h 654050"/>
              <a:gd name="connsiteX44" fmla="*/ 3619500 w 3841750"/>
              <a:gd name="connsiteY44" fmla="*/ 60325 h 654050"/>
              <a:gd name="connsiteX45" fmla="*/ 3746500 w 3841750"/>
              <a:gd name="connsiteY45" fmla="*/ 114300 h 654050"/>
              <a:gd name="connsiteX46" fmla="*/ 3797300 w 3841750"/>
              <a:gd name="connsiteY46" fmla="*/ 139700 h 654050"/>
              <a:gd name="connsiteX47" fmla="*/ 3825875 w 3841750"/>
              <a:gd name="connsiteY47" fmla="*/ 177800 h 654050"/>
              <a:gd name="connsiteX48" fmla="*/ 3841750 w 3841750"/>
              <a:gd name="connsiteY48" fmla="*/ 215900 h 654050"/>
              <a:gd name="connsiteX49" fmla="*/ 3841750 w 3841750"/>
              <a:gd name="connsiteY49" fmla="*/ 244475 h 654050"/>
              <a:gd name="connsiteX50" fmla="*/ 3829050 w 3841750"/>
              <a:gd name="connsiteY50" fmla="*/ 266700 h 654050"/>
              <a:gd name="connsiteX51" fmla="*/ 3803650 w 3841750"/>
              <a:gd name="connsiteY51" fmla="*/ 282575 h 654050"/>
              <a:gd name="connsiteX52" fmla="*/ 3759200 w 3841750"/>
              <a:gd name="connsiteY52" fmla="*/ 292100 h 654050"/>
              <a:gd name="connsiteX53" fmla="*/ 3708400 w 3841750"/>
              <a:gd name="connsiteY53" fmla="*/ 288925 h 654050"/>
              <a:gd name="connsiteX54" fmla="*/ 3587750 w 3841750"/>
              <a:gd name="connsiteY54" fmla="*/ 273050 h 654050"/>
              <a:gd name="connsiteX55" fmla="*/ 3394075 w 3841750"/>
              <a:gd name="connsiteY55" fmla="*/ 263525 h 654050"/>
              <a:gd name="connsiteX56" fmla="*/ 3124200 w 3841750"/>
              <a:gd name="connsiteY56" fmla="*/ 273050 h 654050"/>
              <a:gd name="connsiteX57" fmla="*/ 2794000 w 3841750"/>
              <a:gd name="connsiteY57" fmla="*/ 301625 h 654050"/>
              <a:gd name="connsiteX58" fmla="*/ 2559050 w 3841750"/>
              <a:gd name="connsiteY58" fmla="*/ 311150 h 654050"/>
              <a:gd name="connsiteX59" fmla="*/ 1812925 w 3841750"/>
              <a:gd name="connsiteY59" fmla="*/ 39370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41750" h="654050">
                <a:moveTo>
                  <a:pt x="1812925" y="393700"/>
                </a:moveTo>
                <a:lnTo>
                  <a:pt x="1343025" y="450850"/>
                </a:lnTo>
                <a:lnTo>
                  <a:pt x="1104900" y="517525"/>
                </a:lnTo>
                <a:lnTo>
                  <a:pt x="939800" y="539750"/>
                </a:lnTo>
                <a:lnTo>
                  <a:pt x="806450" y="565150"/>
                </a:lnTo>
                <a:lnTo>
                  <a:pt x="641350" y="606425"/>
                </a:lnTo>
                <a:lnTo>
                  <a:pt x="539750" y="638175"/>
                </a:lnTo>
                <a:lnTo>
                  <a:pt x="492125" y="654050"/>
                </a:lnTo>
                <a:lnTo>
                  <a:pt x="457200" y="654050"/>
                </a:lnTo>
                <a:lnTo>
                  <a:pt x="412750" y="647700"/>
                </a:lnTo>
                <a:lnTo>
                  <a:pt x="377825" y="638175"/>
                </a:lnTo>
                <a:lnTo>
                  <a:pt x="342900" y="619125"/>
                </a:lnTo>
                <a:lnTo>
                  <a:pt x="288925" y="587375"/>
                </a:lnTo>
                <a:lnTo>
                  <a:pt x="200025" y="511175"/>
                </a:lnTo>
                <a:lnTo>
                  <a:pt x="136525" y="441325"/>
                </a:lnTo>
                <a:lnTo>
                  <a:pt x="66675" y="361950"/>
                </a:lnTo>
                <a:lnTo>
                  <a:pt x="28575" y="304800"/>
                </a:lnTo>
                <a:lnTo>
                  <a:pt x="3175" y="260350"/>
                </a:lnTo>
                <a:lnTo>
                  <a:pt x="0" y="234950"/>
                </a:lnTo>
                <a:lnTo>
                  <a:pt x="6350" y="215900"/>
                </a:lnTo>
                <a:lnTo>
                  <a:pt x="19050" y="209550"/>
                </a:lnTo>
                <a:lnTo>
                  <a:pt x="50800" y="219075"/>
                </a:lnTo>
                <a:lnTo>
                  <a:pt x="95250" y="263525"/>
                </a:lnTo>
                <a:lnTo>
                  <a:pt x="133350" y="295275"/>
                </a:lnTo>
                <a:lnTo>
                  <a:pt x="177800" y="317500"/>
                </a:lnTo>
                <a:lnTo>
                  <a:pt x="219075" y="339725"/>
                </a:lnTo>
                <a:lnTo>
                  <a:pt x="304800" y="371475"/>
                </a:lnTo>
                <a:lnTo>
                  <a:pt x="368300" y="381000"/>
                </a:lnTo>
                <a:lnTo>
                  <a:pt x="457200" y="384175"/>
                </a:lnTo>
                <a:lnTo>
                  <a:pt x="561975" y="374650"/>
                </a:lnTo>
                <a:lnTo>
                  <a:pt x="723900" y="352425"/>
                </a:lnTo>
                <a:lnTo>
                  <a:pt x="1069975" y="292100"/>
                </a:lnTo>
                <a:lnTo>
                  <a:pt x="1308100" y="269875"/>
                </a:lnTo>
                <a:lnTo>
                  <a:pt x="1670050" y="228600"/>
                </a:lnTo>
                <a:lnTo>
                  <a:pt x="2035175" y="193675"/>
                </a:lnTo>
                <a:lnTo>
                  <a:pt x="2374900" y="158750"/>
                </a:lnTo>
                <a:lnTo>
                  <a:pt x="2606675" y="136525"/>
                </a:lnTo>
                <a:lnTo>
                  <a:pt x="2886075" y="95250"/>
                </a:lnTo>
                <a:lnTo>
                  <a:pt x="2994025" y="85725"/>
                </a:lnTo>
                <a:lnTo>
                  <a:pt x="3152775" y="63500"/>
                </a:lnTo>
                <a:lnTo>
                  <a:pt x="3251200" y="44450"/>
                </a:lnTo>
                <a:lnTo>
                  <a:pt x="3378200" y="3175"/>
                </a:lnTo>
                <a:lnTo>
                  <a:pt x="3403600" y="0"/>
                </a:lnTo>
                <a:lnTo>
                  <a:pt x="3495675" y="22225"/>
                </a:lnTo>
                <a:lnTo>
                  <a:pt x="3619500" y="60325"/>
                </a:lnTo>
                <a:lnTo>
                  <a:pt x="3746500" y="114300"/>
                </a:lnTo>
                <a:lnTo>
                  <a:pt x="3797300" y="139700"/>
                </a:lnTo>
                <a:lnTo>
                  <a:pt x="3825875" y="177800"/>
                </a:lnTo>
                <a:lnTo>
                  <a:pt x="3841750" y="215900"/>
                </a:lnTo>
                <a:lnTo>
                  <a:pt x="3841750" y="244475"/>
                </a:lnTo>
                <a:lnTo>
                  <a:pt x="3829050" y="266700"/>
                </a:lnTo>
                <a:lnTo>
                  <a:pt x="3803650" y="282575"/>
                </a:lnTo>
                <a:lnTo>
                  <a:pt x="3759200" y="292100"/>
                </a:lnTo>
                <a:lnTo>
                  <a:pt x="3708400" y="288925"/>
                </a:lnTo>
                <a:lnTo>
                  <a:pt x="3587750" y="273050"/>
                </a:lnTo>
                <a:lnTo>
                  <a:pt x="3394075" y="263525"/>
                </a:lnTo>
                <a:lnTo>
                  <a:pt x="3124200" y="273050"/>
                </a:lnTo>
                <a:lnTo>
                  <a:pt x="2794000" y="301625"/>
                </a:lnTo>
                <a:lnTo>
                  <a:pt x="2559050" y="311150"/>
                </a:lnTo>
                <a:lnTo>
                  <a:pt x="1812925" y="3937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78C7293-FC70-3C43-BCCA-DFAF4AA4F5A9}"/>
              </a:ext>
            </a:extLst>
          </p:cNvPr>
          <p:cNvSpPr/>
          <p:nvPr/>
        </p:nvSpPr>
        <p:spPr>
          <a:xfrm>
            <a:off x="3708400" y="1598613"/>
            <a:ext cx="609600" cy="1397000"/>
          </a:xfrm>
          <a:custGeom>
            <a:avLst/>
            <a:gdLst>
              <a:gd name="connsiteX0" fmla="*/ 261938 w 609600"/>
              <a:gd name="connsiteY0" fmla="*/ 554831 h 1397794"/>
              <a:gd name="connsiteX1" fmla="*/ 216694 w 609600"/>
              <a:gd name="connsiteY1" fmla="*/ 354806 h 1397794"/>
              <a:gd name="connsiteX2" fmla="*/ 192882 w 609600"/>
              <a:gd name="connsiteY2" fmla="*/ 280987 h 1397794"/>
              <a:gd name="connsiteX3" fmla="*/ 166688 w 609600"/>
              <a:gd name="connsiteY3" fmla="*/ 221456 h 1397794"/>
              <a:gd name="connsiteX4" fmla="*/ 135732 w 609600"/>
              <a:gd name="connsiteY4" fmla="*/ 169069 h 1397794"/>
              <a:gd name="connsiteX5" fmla="*/ 107157 w 609600"/>
              <a:gd name="connsiteY5" fmla="*/ 130969 h 1397794"/>
              <a:gd name="connsiteX6" fmla="*/ 76200 w 609600"/>
              <a:gd name="connsiteY6" fmla="*/ 97631 h 1397794"/>
              <a:gd name="connsiteX7" fmla="*/ 38100 w 609600"/>
              <a:gd name="connsiteY7" fmla="*/ 71437 h 1397794"/>
              <a:gd name="connsiteX8" fmla="*/ 14288 w 609600"/>
              <a:gd name="connsiteY8" fmla="*/ 50006 h 1397794"/>
              <a:gd name="connsiteX9" fmla="*/ 0 w 609600"/>
              <a:gd name="connsiteY9" fmla="*/ 30956 h 1397794"/>
              <a:gd name="connsiteX10" fmla="*/ 0 w 609600"/>
              <a:gd name="connsiteY10" fmla="*/ 21431 h 1397794"/>
              <a:gd name="connsiteX11" fmla="*/ 4763 w 609600"/>
              <a:gd name="connsiteY11" fmla="*/ 7144 h 1397794"/>
              <a:gd name="connsiteX12" fmla="*/ 28575 w 609600"/>
              <a:gd name="connsiteY12" fmla="*/ 0 h 1397794"/>
              <a:gd name="connsiteX13" fmla="*/ 52388 w 609600"/>
              <a:gd name="connsiteY13" fmla="*/ 0 h 1397794"/>
              <a:gd name="connsiteX14" fmla="*/ 107157 w 609600"/>
              <a:gd name="connsiteY14" fmla="*/ 16669 h 1397794"/>
              <a:gd name="connsiteX15" fmla="*/ 254794 w 609600"/>
              <a:gd name="connsiteY15" fmla="*/ 66675 h 1397794"/>
              <a:gd name="connsiteX16" fmla="*/ 392907 w 609600"/>
              <a:gd name="connsiteY16" fmla="*/ 114300 h 1397794"/>
              <a:gd name="connsiteX17" fmla="*/ 464344 w 609600"/>
              <a:gd name="connsiteY17" fmla="*/ 135731 h 1397794"/>
              <a:gd name="connsiteX18" fmla="*/ 492919 w 609600"/>
              <a:gd name="connsiteY18" fmla="*/ 150019 h 1397794"/>
              <a:gd name="connsiteX19" fmla="*/ 509588 w 609600"/>
              <a:gd name="connsiteY19" fmla="*/ 161925 h 1397794"/>
              <a:gd name="connsiteX20" fmla="*/ 526257 w 609600"/>
              <a:gd name="connsiteY20" fmla="*/ 180975 h 1397794"/>
              <a:gd name="connsiteX21" fmla="*/ 535782 w 609600"/>
              <a:gd name="connsiteY21" fmla="*/ 204787 h 1397794"/>
              <a:gd name="connsiteX22" fmla="*/ 535782 w 609600"/>
              <a:gd name="connsiteY22" fmla="*/ 230981 h 1397794"/>
              <a:gd name="connsiteX23" fmla="*/ 528638 w 609600"/>
              <a:gd name="connsiteY23" fmla="*/ 266700 h 1397794"/>
              <a:gd name="connsiteX24" fmla="*/ 500063 w 609600"/>
              <a:gd name="connsiteY24" fmla="*/ 321469 h 1397794"/>
              <a:gd name="connsiteX25" fmla="*/ 523875 w 609600"/>
              <a:gd name="connsiteY25" fmla="*/ 685800 h 1397794"/>
              <a:gd name="connsiteX26" fmla="*/ 566738 w 609600"/>
              <a:gd name="connsiteY26" fmla="*/ 878681 h 1397794"/>
              <a:gd name="connsiteX27" fmla="*/ 592932 w 609600"/>
              <a:gd name="connsiteY27" fmla="*/ 1057275 h 1397794"/>
              <a:gd name="connsiteX28" fmla="*/ 609600 w 609600"/>
              <a:gd name="connsiteY28" fmla="*/ 1238250 h 1397794"/>
              <a:gd name="connsiteX29" fmla="*/ 600075 w 609600"/>
              <a:gd name="connsiteY29" fmla="*/ 1281112 h 1397794"/>
              <a:gd name="connsiteX30" fmla="*/ 571500 w 609600"/>
              <a:gd name="connsiteY30" fmla="*/ 1357312 h 1397794"/>
              <a:gd name="connsiteX31" fmla="*/ 552450 w 609600"/>
              <a:gd name="connsiteY31" fmla="*/ 1385887 h 1397794"/>
              <a:gd name="connsiteX32" fmla="*/ 538163 w 609600"/>
              <a:gd name="connsiteY32" fmla="*/ 1395412 h 1397794"/>
              <a:gd name="connsiteX33" fmla="*/ 519113 w 609600"/>
              <a:gd name="connsiteY33" fmla="*/ 1397794 h 1397794"/>
              <a:gd name="connsiteX34" fmla="*/ 485775 w 609600"/>
              <a:gd name="connsiteY34" fmla="*/ 1393031 h 1397794"/>
              <a:gd name="connsiteX35" fmla="*/ 454819 w 609600"/>
              <a:gd name="connsiteY35" fmla="*/ 1381125 h 1397794"/>
              <a:gd name="connsiteX36" fmla="*/ 433388 w 609600"/>
              <a:gd name="connsiteY36" fmla="*/ 1364456 h 1397794"/>
              <a:gd name="connsiteX37" fmla="*/ 411957 w 609600"/>
              <a:gd name="connsiteY37" fmla="*/ 1343025 h 1397794"/>
              <a:gd name="connsiteX38" fmla="*/ 378619 w 609600"/>
              <a:gd name="connsiteY38" fmla="*/ 1288256 h 1397794"/>
              <a:gd name="connsiteX39" fmla="*/ 350044 w 609600"/>
              <a:gd name="connsiteY39" fmla="*/ 1233487 h 1397794"/>
              <a:gd name="connsiteX40" fmla="*/ 335757 w 609600"/>
              <a:gd name="connsiteY40" fmla="*/ 1193006 h 1397794"/>
              <a:gd name="connsiteX41" fmla="*/ 326232 w 609600"/>
              <a:gd name="connsiteY41" fmla="*/ 1145381 h 1397794"/>
              <a:gd name="connsiteX42" fmla="*/ 323850 w 609600"/>
              <a:gd name="connsiteY42" fmla="*/ 1069181 h 1397794"/>
              <a:gd name="connsiteX43" fmla="*/ 321469 w 609600"/>
              <a:gd name="connsiteY43" fmla="*/ 952500 h 1397794"/>
              <a:gd name="connsiteX44" fmla="*/ 280988 w 609600"/>
              <a:gd name="connsiteY44" fmla="*/ 707231 h 1397794"/>
              <a:gd name="connsiteX45" fmla="*/ 261938 w 609600"/>
              <a:gd name="connsiteY45" fmla="*/ 554831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09600" h="1397794">
                <a:moveTo>
                  <a:pt x="261938" y="554831"/>
                </a:moveTo>
                <a:lnTo>
                  <a:pt x="216694" y="354806"/>
                </a:lnTo>
                <a:lnTo>
                  <a:pt x="192882" y="280987"/>
                </a:lnTo>
                <a:lnTo>
                  <a:pt x="166688" y="221456"/>
                </a:lnTo>
                <a:lnTo>
                  <a:pt x="135732" y="169069"/>
                </a:lnTo>
                <a:lnTo>
                  <a:pt x="107157" y="130969"/>
                </a:lnTo>
                <a:lnTo>
                  <a:pt x="76200" y="97631"/>
                </a:lnTo>
                <a:lnTo>
                  <a:pt x="38100" y="71437"/>
                </a:lnTo>
                <a:lnTo>
                  <a:pt x="14288" y="50006"/>
                </a:lnTo>
                <a:lnTo>
                  <a:pt x="0" y="30956"/>
                </a:lnTo>
                <a:lnTo>
                  <a:pt x="0" y="21431"/>
                </a:lnTo>
                <a:lnTo>
                  <a:pt x="4763" y="7144"/>
                </a:lnTo>
                <a:lnTo>
                  <a:pt x="28575" y="0"/>
                </a:lnTo>
                <a:lnTo>
                  <a:pt x="52388" y="0"/>
                </a:lnTo>
                <a:lnTo>
                  <a:pt x="107157" y="16669"/>
                </a:lnTo>
                <a:lnTo>
                  <a:pt x="254794" y="66675"/>
                </a:lnTo>
                <a:lnTo>
                  <a:pt x="392907" y="114300"/>
                </a:lnTo>
                <a:lnTo>
                  <a:pt x="464344" y="135731"/>
                </a:lnTo>
                <a:lnTo>
                  <a:pt x="492919" y="150019"/>
                </a:lnTo>
                <a:lnTo>
                  <a:pt x="509588" y="161925"/>
                </a:lnTo>
                <a:lnTo>
                  <a:pt x="526257" y="180975"/>
                </a:lnTo>
                <a:lnTo>
                  <a:pt x="535782" y="204787"/>
                </a:lnTo>
                <a:lnTo>
                  <a:pt x="535782" y="230981"/>
                </a:lnTo>
                <a:lnTo>
                  <a:pt x="528638" y="266700"/>
                </a:lnTo>
                <a:cubicBezTo>
                  <a:pt x="499683" y="319784"/>
                  <a:pt x="500063" y="299196"/>
                  <a:pt x="500063" y="321469"/>
                </a:cubicBezTo>
                <a:lnTo>
                  <a:pt x="523875" y="685800"/>
                </a:lnTo>
                <a:lnTo>
                  <a:pt x="566738" y="878681"/>
                </a:lnTo>
                <a:lnTo>
                  <a:pt x="592932" y="1057275"/>
                </a:lnTo>
                <a:lnTo>
                  <a:pt x="609600" y="1238250"/>
                </a:lnTo>
                <a:lnTo>
                  <a:pt x="600075" y="1281112"/>
                </a:lnTo>
                <a:lnTo>
                  <a:pt x="571500" y="1357312"/>
                </a:lnTo>
                <a:lnTo>
                  <a:pt x="552450" y="1385887"/>
                </a:lnTo>
                <a:lnTo>
                  <a:pt x="538163" y="1395412"/>
                </a:lnTo>
                <a:lnTo>
                  <a:pt x="519113" y="1397794"/>
                </a:lnTo>
                <a:lnTo>
                  <a:pt x="485775" y="1393031"/>
                </a:lnTo>
                <a:lnTo>
                  <a:pt x="454819" y="1381125"/>
                </a:lnTo>
                <a:lnTo>
                  <a:pt x="433388" y="1364456"/>
                </a:lnTo>
                <a:lnTo>
                  <a:pt x="411957" y="1343025"/>
                </a:lnTo>
                <a:lnTo>
                  <a:pt x="378619" y="1288256"/>
                </a:lnTo>
                <a:lnTo>
                  <a:pt x="350044" y="1233487"/>
                </a:lnTo>
                <a:lnTo>
                  <a:pt x="335757" y="1193006"/>
                </a:lnTo>
                <a:lnTo>
                  <a:pt x="326232" y="1145381"/>
                </a:lnTo>
                <a:lnTo>
                  <a:pt x="323850" y="1069181"/>
                </a:lnTo>
                <a:cubicBezTo>
                  <a:pt x="323056" y="1030287"/>
                  <a:pt x="322263" y="991394"/>
                  <a:pt x="321469" y="952500"/>
                </a:cubicBezTo>
                <a:lnTo>
                  <a:pt x="280988" y="707231"/>
                </a:lnTo>
                <a:lnTo>
                  <a:pt x="261938" y="5548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FBB66CB-BAFA-8E42-9B44-A36A0E25A1CC}"/>
              </a:ext>
            </a:extLst>
          </p:cNvPr>
          <p:cNvSpPr/>
          <p:nvPr/>
        </p:nvSpPr>
        <p:spPr>
          <a:xfrm>
            <a:off x="5357813" y="1525588"/>
            <a:ext cx="571500" cy="1368425"/>
          </a:xfrm>
          <a:custGeom>
            <a:avLst/>
            <a:gdLst>
              <a:gd name="connsiteX0" fmla="*/ 71437 w 571500"/>
              <a:gd name="connsiteY0" fmla="*/ 1004888 h 1366838"/>
              <a:gd name="connsiteX1" fmla="*/ 119062 w 571500"/>
              <a:gd name="connsiteY1" fmla="*/ 812007 h 1366838"/>
              <a:gd name="connsiteX2" fmla="*/ 173831 w 571500"/>
              <a:gd name="connsiteY2" fmla="*/ 626269 h 1366838"/>
              <a:gd name="connsiteX3" fmla="*/ 207168 w 571500"/>
              <a:gd name="connsiteY3" fmla="*/ 502444 h 1366838"/>
              <a:gd name="connsiteX4" fmla="*/ 219075 w 571500"/>
              <a:gd name="connsiteY4" fmla="*/ 447675 h 1366838"/>
              <a:gd name="connsiteX5" fmla="*/ 228600 w 571500"/>
              <a:gd name="connsiteY5" fmla="*/ 383382 h 1366838"/>
              <a:gd name="connsiteX6" fmla="*/ 235743 w 571500"/>
              <a:gd name="connsiteY6" fmla="*/ 283369 h 1366838"/>
              <a:gd name="connsiteX7" fmla="*/ 233362 w 571500"/>
              <a:gd name="connsiteY7" fmla="*/ 228600 h 1366838"/>
              <a:gd name="connsiteX8" fmla="*/ 226218 w 571500"/>
              <a:gd name="connsiteY8" fmla="*/ 195263 h 1366838"/>
              <a:gd name="connsiteX9" fmla="*/ 211931 w 571500"/>
              <a:gd name="connsiteY9" fmla="*/ 169069 h 1366838"/>
              <a:gd name="connsiteX10" fmla="*/ 190500 w 571500"/>
              <a:gd name="connsiteY10" fmla="*/ 145257 h 1366838"/>
              <a:gd name="connsiteX11" fmla="*/ 166687 w 571500"/>
              <a:gd name="connsiteY11" fmla="*/ 123825 h 1366838"/>
              <a:gd name="connsiteX12" fmla="*/ 130968 w 571500"/>
              <a:gd name="connsiteY12" fmla="*/ 100013 h 1366838"/>
              <a:gd name="connsiteX13" fmla="*/ 80962 w 571500"/>
              <a:gd name="connsiteY13" fmla="*/ 76200 h 1366838"/>
              <a:gd name="connsiteX14" fmla="*/ 64293 w 571500"/>
              <a:gd name="connsiteY14" fmla="*/ 61913 h 1366838"/>
              <a:gd name="connsiteX15" fmla="*/ 52387 w 571500"/>
              <a:gd name="connsiteY15" fmla="*/ 45244 h 1366838"/>
              <a:gd name="connsiteX16" fmla="*/ 47625 w 571500"/>
              <a:gd name="connsiteY16" fmla="*/ 30957 h 1366838"/>
              <a:gd name="connsiteX17" fmla="*/ 52387 w 571500"/>
              <a:gd name="connsiteY17" fmla="*/ 14288 h 1366838"/>
              <a:gd name="connsiteX18" fmla="*/ 61912 w 571500"/>
              <a:gd name="connsiteY18" fmla="*/ 4763 h 1366838"/>
              <a:gd name="connsiteX19" fmla="*/ 97631 w 571500"/>
              <a:gd name="connsiteY19" fmla="*/ 0 h 1366838"/>
              <a:gd name="connsiteX20" fmla="*/ 157162 w 571500"/>
              <a:gd name="connsiteY20" fmla="*/ 4763 h 1366838"/>
              <a:gd name="connsiteX21" fmla="*/ 226218 w 571500"/>
              <a:gd name="connsiteY21" fmla="*/ 14288 h 1366838"/>
              <a:gd name="connsiteX22" fmla="*/ 290512 w 571500"/>
              <a:gd name="connsiteY22" fmla="*/ 30957 h 1366838"/>
              <a:gd name="connsiteX23" fmla="*/ 357187 w 571500"/>
              <a:gd name="connsiteY23" fmla="*/ 54769 h 1366838"/>
              <a:gd name="connsiteX24" fmla="*/ 435768 w 571500"/>
              <a:gd name="connsiteY24" fmla="*/ 97632 h 1366838"/>
              <a:gd name="connsiteX25" fmla="*/ 500062 w 571500"/>
              <a:gd name="connsiteY25" fmla="*/ 133350 h 1366838"/>
              <a:gd name="connsiteX26" fmla="*/ 533400 w 571500"/>
              <a:gd name="connsiteY26" fmla="*/ 159544 h 1366838"/>
              <a:gd name="connsiteX27" fmla="*/ 557212 w 571500"/>
              <a:gd name="connsiteY27" fmla="*/ 188119 h 1366838"/>
              <a:gd name="connsiteX28" fmla="*/ 569118 w 571500"/>
              <a:gd name="connsiteY28" fmla="*/ 216694 h 1366838"/>
              <a:gd name="connsiteX29" fmla="*/ 571500 w 571500"/>
              <a:gd name="connsiteY29" fmla="*/ 254794 h 1366838"/>
              <a:gd name="connsiteX30" fmla="*/ 564356 w 571500"/>
              <a:gd name="connsiteY30" fmla="*/ 283369 h 1366838"/>
              <a:gd name="connsiteX31" fmla="*/ 538162 w 571500"/>
              <a:gd name="connsiteY31" fmla="*/ 323850 h 1366838"/>
              <a:gd name="connsiteX32" fmla="*/ 502443 w 571500"/>
              <a:gd name="connsiteY32" fmla="*/ 369094 h 1366838"/>
              <a:gd name="connsiteX33" fmla="*/ 454818 w 571500"/>
              <a:gd name="connsiteY33" fmla="*/ 592932 h 1366838"/>
              <a:gd name="connsiteX34" fmla="*/ 385762 w 571500"/>
              <a:gd name="connsiteY34" fmla="*/ 797719 h 1366838"/>
              <a:gd name="connsiteX35" fmla="*/ 269081 w 571500"/>
              <a:gd name="connsiteY35" fmla="*/ 1071563 h 1366838"/>
              <a:gd name="connsiteX36" fmla="*/ 171450 w 571500"/>
              <a:gd name="connsiteY36" fmla="*/ 1293019 h 1366838"/>
              <a:gd name="connsiteX37" fmla="*/ 142875 w 571500"/>
              <a:gd name="connsiteY37" fmla="*/ 1319213 h 1366838"/>
              <a:gd name="connsiteX38" fmla="*/ 100012 w 571500"/>
              <a:gd name="connsiteY38" fmla="*/ 1347788 h 1366838"/>
              <a:gd name="connsiteX39" fmla="*/ 69056 w 571500"/>
              <a:gd name="connsiteY39" fmla="*/ 1362075 h 1366838"/>
              <a:gd name="connsiteX40" fmla="*/ 40481 w 571500"/>
              <a:gd name="connsiteY40" fmla="*/ 1366838 h 1366838"/>
              <a:gd name="connsiteX41" fmla="*/ 16668 w 571500"/>
              <a:gd name="connsiteY41" fmla="*/ 1359694 h 1366838"/>
              <a:gd name="connsiteX42" fmla="*/ 4762 w 571500"/>
              <a:gd name="connsiteY42" fmla="*/ 1345407 h 1366838"/>
              <a:gd name="connsiteX43" fmla="*/ 0 w 571500"/>
              <a:gd name="connsiteY43" fmla="*/ 1314450 h 1366838"/>
              <a:gd name="connsiteX44" fmla="*/ 9525 w 571500"/>
              <a:gd name="connsiteY44" fmla="*/ 1245394 h 1366838"/>
              <a:gd name="connsiteX45" fmla="*/ 30956 w 571500"/>
              <a:gd name="connsiteY45" fmla="*/ 1162050 h 1366838"/>
              <a:gd name="connsiteX46" fmla="*/ 71437 w 571500"/>
              <a:gd name="connsiteY46" fmla="*/ 1004888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1500" h="1366838">
                <a:moveTo>
                  <a:pt x="71437" y="1004888"/>
                </a:moveTo>
                <a:lnTo>
                  <a:pt x="119062" y="812007"/>
                </a:lnTo>
                <a:lnTo>
                  <a:pt x="173831" y="626269"/>
                </a:lnTo>
                <a:lnTo>
                  <a:pt x="207168" y="502444"/>
                </a:lnTo>
                <a:lnTo>
                  <a:pt x="219075" y="447675"/>
                </a:lnTo>
                <a:lnTo>
                  <a:pt x="228600" y="383382"/>
                </a:lnTo>
                <a:lnTo>
                  <a:pt x="235743" y="283369"/>
                </a:lnTo>
                <a:cubicBezTo>
                  <a:pt x="234949" y="265113"/>
                  <a:pt x="234156" y="246856"/>
                  <a:pt x="233362" y="228600"/>
                </a:cubicBezTo>
                <a:lnTo>
                  <a:pt x="226218" y="195263"/>
                </a:lnTo>
                <a:lnTo>
                  <a:pt x="211931" y="169069"/>
                </a:lnTo>
                <a:lnTo>
                  <a:pt x="190500" y="145257"/>
                </a:lnTo>
                <a:lnTo>
                  <a:pt x="166687" y="123825"/>
                </a:lnTo>
                <a:lnTo>
                  <a:pt x="130968" y="100013"/>
                </a:lnTo>
                <a:lnTo>
                  <a:pt x="80962" y="76200"/>
                </a:lnTo>
                <a:lnTo>
                  <a:pt x="64293" y="61913"/>
                </a:lnTo>
                <a:lnTo>
                  <a:pt x="52387" y="45244"/>
                </a:lnTo>
                <a:lnTo>
                  <a:pt x="47625" y="30957"/>
                </a:lnTo>
                <a:lnTo>
                  <a:pt x="52387" y="14288"/>
                </a:lnTo>
                <a:lnTo>
                  <a:pt x="61912" y="4763"/>
                </a:lnTo>
                <a:lnTo>
                  <a:pt x="97631" y="0"/>
                </a:lnTo>
                <a:lnTo>
                  <a:pt x="157162" y="4763"/>
                </a:lnTo>
                <a:lnTo>
                  <a:pt x="226218" y="14288"/>
                </a:lnTo>
                <a:lnTo>
                  <a:pt x="290512" y="30957"/>
                </a:lnTo>
                <a:lnTo>
                  <a:pt x="357187" y="54769"/>
                </a:lnTo>
                <a:lnTo>
                  <a:pt x="435768" y="97632"/>
                </a:lnTo>
                <a:lnTo>
                  <a:pt x="500062" y="133350"/>
                </a:lnTo>
                <a:lnTo>
                  <a:pt x="533400" y="159544"/>
                </a:lnTo>
                <a:lnTo>
                  <a:pt x="557212" y="188119"/>
                </a:lnTo>
                <a:lnTo>
                  <a:pt x="569118" y="216694"/>
                </a:lnTo>
                <a:lnTo>
                  <a:pt x="571500" y="254794"/>
                </a:lnTo>
                <a:lnTo>
                  <a:pt x="564356" y="283369"/>
                </a:lnTo>
                <a:lnTo>
                  <a:pt x="538162" y="323850"/>
                </a:lnTo>
                <a:lnTo>
                  <a:pt x="502443" y="369094"/>
                </a:lnTo>
                <a:lnTo>
                  <a:pt x="454818" y="592932"/>
                </a:lnTo>
                <a:lnTo>
                  <a:pt x="385762" y="797719"/>
                </a:lnTo>
                <a:lnTo>
                  <a:pt x="269081" y="1071563"/>
                </a:lnTo>
                <a:lnTo>
                  <a:pt x="171450" y="1293019"/>
                </a:lnTo>
                <a:lnTo>
                  <a:pt x="142875" y="1319213"/>
                </a:lnTo>
                <a:lnTo>
                  <a:pt x="100012" y="1347788"/>
                </a:lnTo>
                <a:lnTo>
                  <a:pt x="69056" y="1362075"/>
                </a:lnTo>
                <a:lnTo>
                  <a:pt x="40481" y="1366838"/>
                </a:lnTo>
                <a:lnTo>
                  <a:pt x="16668" y="1359694"/>
                </a:lnTo>
                <a:lnTo>
                  <a:pt x="4762" y="1345407"/>
                </a:lnTo>
                <a:lnTo>
                  <a:pt x="0" y="1314450"/>
                </a:lnTo>
                <a:lnTo>
                  <a:pt x="9525" y="1245394"/>
                </a:lnTo>
                <a:lnTo>
                  <a:pt x="30956" y="1162050"/>
                </a:lnTo>
                <a:lnTo>
                  <a:pt x="71437" y="10048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11861E4-2E0A-D74F-8155-6729689FC80F}"/>
              </a:ext>
            </a:extLst>
          </p:cNvPr>
          <p:cNvSpPr/>
          <p:nvPr/>
        </p:nvSpPr>
        <p:spPr>
          <a:xfrm>
            <a:off x="3387725" y="2830513"/>
            <a:ext cx="2990850" cy="576262"/>
          </a:xfrm>
          <a:custGeom>
            <a:avLst/>
            <a:gdLst>
              <a:gd name="connsiteX0" fmla="*/ 1385378 w 2991215"/>
              <a:gd name="connsiteY0" fmla="*/ 395823 h 576197"/>
              <a:gd name="connsiteX1" fmla="*/ 1062207 w 2991215"/>
              <a:gd name="connsiteY1" fmla="*/ 445927 h 576197"/>
              <a:gd name="connsiteX2" fmla="*/ 854275 w 2991215"/>
              <a:gd name="connsiteY2" fmla="*/ 478494 h 576197"/>
              <a:gd name="connsiteX3" fmla="*/ 541124 w 2991215"/>
              <a:gd name="connsiteY3" fmla="*/ 556156 h 576197"/>
              <a:gd name="connsiteX4" fmla="*/ 433400 w 2991215"/>
              <a:gd name="connsiteY4" fmla="*/ 576197 h 576197"/>
              <a:gd name="connsiteX5" fmla="*/ 360749 w 2991215"/>
              <a:gd name="connsiteY5" fmla="*/ 551145 h 576197"/>
              <a:gd name="connsiteX6" fmla="*/ 237994 w 2991215"/>
              <a:gd name="connsiteY6" fmla="*/ 491020 h 576197"/>
              <a:gd name="connsiteX7" fmla="*/ 120250 w 2991215"/>
              <a:gd name="connsiteY7" fmla="*/ 428390 h 576197"/>
              <a:gd name="connsiteX8" fmla="*/ 12526 w 2991215"/>
              <a:gd name="connsiteY8" fmla="*/ 355739 h 576197"/>
              <a:gd name="connsiteX9" fmla="*/ 0 w 2991215"/>
              <a:gd name="connsiteY9" fmla="*/ 338203 h 576197"/>
              <a:gd name="connsiteX10" fmla="*/ 0 w 2991215"/>
              <a:gd name="connsiteY10" fmla="*/ 323172 h 576197"/>
              <a:gd name="connsiteX11" fmla="*/ 5010 w 2991215"/>
              <a:gd name="connsiteY11" fmla="*/ 310646 h 576197"/>
              <a:gd name="connsiteX12" fmla="*/ 22547 w 2991215"/>
              <a:gd name="connsiteY12" fmla="*/ 303130 h 576197"/>
              <a:gd name="connsiteX13" fmla="*/ 72651 w 2991215"/>
              <a:gd name="connsiteY13" fmla="*/ 310646 h 576197"/>
              <a:gd name="connsiteX14" fmla="*/ 157828 w 2991215"/>
              <a:gd name="connsiteY14" fmla="*/ 323172 h 576197"/>
              <a:gd name="connsiteX15" fmla="*/ 248015 w 2991215"/>
              <a:gd name="connsiteY15" fmla="*/ 330687 h 576197"/>
              <a:gd name="connsiteX16" fmla="*/ 348223 w 2991215"/>
              <a:gd name="connsiteY16" fmla="*/ 330687 h 576197"/>
              <a:gd name="connsiteX17" fmla="*/ 460958 w 2991215"/>
              <a:gd name="connsiteY17" fmla="*/ 330687 h 576197"/>
              <a:gd name="connsiteX18" fmla="*/ 561166 w 2991215"/>
              <a:gd name="connsiteY18" fmla="*/ 323172 h 576197"/>
              <a:gd name="connsiteX19" fmla="*/ 726509 w 2991215"/>
              <a:gd name="connsiteY19" fmla="*/ 303130 h 576197"/>
              <a:gd name="connsiteX20" fmla="*/ 1009598 w 2991215"/>
              <a:gd name="connsiteY20" fmla="*/ 258036 h 576197"/>
              <a:gd name="connsiteX21" fmla="*/ 1405420 w 2991215"/>
              <a:gd name="connsiteY21" fmla="*/ 197911 h 576197"/>
              <a:gd name="connsiteX22" fmla="*/ 1781201 w 2991215"/>
              <a:gd name="connsiteY22" fmla="*/ 145302 h 576197"/>
              <a:gd name="connsiteX23" fmla="*/ 2069300 w 2991215"/>
              <a:gd name="connsiteY23" fmla="*/ 107724 h 576197"/>
              <a:gd name="connsiteX24" fmla="*/ 2202075 w 2991215"/>
              <a:gd name="connsiteY24" fmla="*/ 87682 h 576197"/>
              <a:gd name="connsiteX25" fmla="*/ 2327336 w 2991215"/>
              <a:gd name="connsiteY25" fmla="*/ 55115 h 576197"/>
              <a:gd name="connsiteX26" fmla="*/ 2490174 w 2991215"/>
              <a:gd name="connsiteY26" fmla="*/ 2505 h 576197"/>
              <a:gd name="connsiteX27" fmla="*/ 2510216 w 2991215"/>
              <a:gd name="connsiteY27" fmla="*/ 0 h 576197"/>
              <a:gd name="connsiteX28" fmla="*/ 2575351 w 2991215"/>
              <a:gd name="connsiteY28" fmla="*/ 12526 h 576197"/>
              <a:gd name="connsiteX29" fmla="*/ 2713137 w 2991215"/>
              <a:gd name="connsiteY29" fmla="*/ 52610 h 576197"/>
              <a:gd name="connsiteX30" fmla="*/ 2833387 w 2991215"/>
              <a:gd name="connsiteY30" fmla="*/ 97703 h 576197"/>
              <a:gd name="connsiteX31" fmla="*/ 2906038 w 2991215"/>
              <a:gd name="connsiteY31" fmla="*/ 132776 h 576197"/>
              <a:gd name="connsiteX32" fmla="*/ 2958647 w 2991215"/>
              <a:gd name="connsiteY32" fmla="*/ 157828 h 576197"/>
              <a:gd name="connsiteX33" fmla="*/ 2981194 w 2991215"/>
              <a:gd name="connsiteY33" fmla="*/ 177870 h 576197"/>
              <a:gd name="connsiteX34" fmla="*/ 2991215 w 2991215"/>
              <a:gd name="connsiteY34" fmla="*/ 195406 h 576197"/>
              <a:gd name="connsiteX35" fmla="*/ 2991215 w 2991215"/>
              <a:gd name="connsiteY35" fmla="*/ 212943 h 576197"/>
              <a:gd name="connsiteX36" fmla="*/ 2981194 w 2991215"/>
              <a:gd name="connsiteY36" fmla="*/ 235490 h 576197"/>
              <a:gd name="connsiteX37" fmla="*/ 2943616 w 2991215"/>
              <a:gd name="connsiteY37" fmla="*/ 270562 h 576197"/>
              <a:gd name="connsiteX38" fmla="*/ 2916059 w 2991215"/>
              <a:gd name="connsiteY38" fmla="*/ 290604 h 576197"/>
              <a:gd name="connsiteX39" fmla="*/ 2630466 w 2991215"/>
              <a:gd name="connsiteY39" fmla="*/ 303130 h 576197"/>
              <a:gd name="connsiteX40" fmla="*/ 2234643 w 2991215"/>
              <a:gd name="connsiteY40" fmla="*/ 305635 h 576197"/>
              <a:gd name="connsiteX41" fmla="*/ 1929008 w 2991215"/>
              <a:gd name="connsiteY41" fmla="*/ 310646 h 576197"/>
              <a:gd name="connsiteX42" fmla="*/ 1385378 w 2991215"/>
              <a:gd name="connsiteY42" fmla="*/ 395823 h 576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991215" h="576197">
                <a:moveTo>
                  <a:pt x="1385378" y="395823"/>
                </a:moveTo>
                <a:lnTo>
                  <a:pt x="1062207" y="445927"/>
                </a:lnTo>
                <a:lnTo>
                  <a:pt x="854275" y="478494"/>
                </a:lnTo>
                <a:lnTo>
                  <a:pt x="541124" y="556156"/>
                </a:lnTo>
                <a:lnTo>
                  <a:pt x="433400" y="576197"/>
                </a:lnTo>
                <a:lnTo>
                  <a:pt x="360749" y="551145"/>
                </a:lnTo>
                <a:lnTo>
                  <a:pt x="237994" y="491020"/>
                </a:lnTo>
                <a:lnTo>
                  <a:pt x="120250" y="428390"/>
                </a:lnTo>
                <a:lnTo>
                  <a:pt x="12526" y="355739"/>
                </a:lnTo>
                <a:lnTo>
                  <a:pt x="0" y="338203"/>
                </a:lnTo>
                <a:lnTo>
                  <a:pt x="0" y="323172"/>
                </a:lnTo>
                <a:lnTo>
                  <a:pt x="5010" y="310646"/>
                </a:lnTo>
                <a:lnTo>
                  <a:pt x="22547" y="303130"/>
                </a:lnTo>
                <a:lnTo>
                  <a:pt x="72651" y="310646"/>
                </a:lnTo>
                <a:lnTo>
                  <a:pt x="157828" y="323172"/>
                </a:lnTo>
                <a:cubicBezTo>
                  <a:pt x="187884" y="325748"/>
                  <a:pt x="217848" y="330687"/>
                  <a:pt x="248015" y="330687"/>
                </a:cubicBezTo>
                <a:lnTo>
                  <a:pt x="348223" y="330687"/>
                </a:lnTo>
                <a:lnTo>
                  <a:pt x="460958" y="330687"/>
                </a:lnTo>
                <a:lnTo>
                  <a:pt x="561166" y="323172"/>
                </a:lnTo>
                <a:lnTo>
                  <a:pt x="726509" y="303130"/>
                </a:lnTo>
                <a:lnTo>
                  <a:pt x="1009598" y="258036"/>
                </a:lnTo>
                <a:lnTo>
                  <a:pt x="1405420" y="197911"/>
                </a:lnTo>
                <a:lnTo>
                  <a:pt x="1781201" y="145302"/>
                </a:lnTo>
                <a:lnTo>
                  <a:pt x="2069300" y="107724"/>
                </a:lnTo>
                <a:lnTo>
                  <a:pt x="2202075" y="87682"/>
                </a:lnTo>
                <a:lnTo>
                  <a:pt x="2327336" y="55115"/>
                </a:lnTo>
                <a:lnTo>
                  <a:pt x="2490174" y="2505"/>
                </a:lnTo>
                <a:lnTo>
                  <a:pt x="2510216" y="0"/>
                </a:lnTo>
                <a:lnTo>
                  <a:pt x="2575351" y="12526"/>
                </a:lnTo>
                <a:lnTo>
                  <a:pt x="2713137" y="52610"/>
                </a:lnTo>
                <a:lnTo>
                  <a:pt x="2833387" y="97703"/>
                </a:lnTo>
                <a:lnTo>
                  <a:pt x="2906038" y="132776"/>
                </a:lnTo>
                <a:lnTo>
                  <a:pt x="2958647" y="157828"/>
                </a:lnTo>
                <a:lnTo>
                  <a:pt x="2981194" y="177870"/>
                </a:lnTo>
                <a:lnTo>
                  <a:pt x="2991215" y="195406"/>
                </a:lnTo>
                <a:lnTo>
                  <a:pt x="2991215" y="212943"/>
                </a:lnTo>
                <a:lnTo>
                  <a:pt x="2981194" y="235490"/>
                </a:lnTo>
                <a:lnTo>
                  <a:pt x="2943616" y="270562"/>
                </a:lnTo>
                <a:lnTo>
                  <a:pt x="2916059" y="290604"/>
                </a:lnTo>
                <a:lnTo>
                  <a:pt x="2630466" y="303130"/>
                </a:lnTo>
                <a:lnTo>
                  <a:pt x="2234643" y="305635"/>
                </a:lnTo>
                <a:lnTo>
                  <a:pt x="1929008" y="310646"/>
                </a:lnTo>
                <a:lnTo>
                  <a:pt x="1385378" y="39582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A288FD6-9990-DE46-9BDE-F46B6D5CD635}"/>
              </a:ext>
            </a:extLst>
          </p:cNvPr>
          <p:cNvSpPr/>
          <p:nvPr/>
        </p:nvSpPr>
        <p:spPr>
          <a:xfrm>
            <a:off x="3729038" y="3309938"/>
            <a:ext cx="536575" cy="823912"/>
          </a:xfrm>
          <a:custGeom>
            <a:avLst/>
            <a:gdLst>
              <a:gd name="connsiteX0" fmla="*/ 178593 w 535781"/>
              <a:gd name="connsiteY0" fmla="*/ 473868 h 823912"/>
              <a:gd name="connsiteX1" fmla="*/ 209550 w 535781"/>
              <a:gd name="connsiteY1" fmla="*/ 364331 h 823912"/>
              <a:gd name="connsiteX2" fmla="*/ 216693 w 535781"/>
              <a:gd name="connsiteY2" fmla="*/ 326231 h 823912"/>
              <a:gd name="connsiteX3" fmla="*/ 219075 w 535781"/>
              <a:gd name="connsiteY3" fmla="*/ 288131 h 823912"/>
              <a:gd name="connsiteX4" fmla="*/ 219075 w 535781"/>
              <a:gd name="connsiteY4" fmla="*/ 259556 h 823912"/>
              <a:gd name="connsiteX5" fmla="*/ 209550 w 535781"/>
              <a:gd name="connsiteY5" fmla="*/ 211931 h 823912"/>
              <a:gd name="connsiteX6" fmla="*/ 190500 w 535781"/>
              <a:gd name="connsiteY6" fmla="*/ 178593 h 823912"/>
              <a:gd name="connsiteX7" fmla="*/ 169068 w 535781"/>
              <a:gd name="connsiteY7" fmla="*/ 150018 h 823912"/>
              <a:gd name="connsiteX8" fmla="*/ 126206 w 535781"/>
              <a:gd name="connsiteY8" fmla="*/ 116681 h 823912"/>
              <a:gd name="connsiteX9" fmla="*/ 0 w 535781"/>
              <a:gd name="connsiteY9" fmla="*/ 45243 h 823912"/>
              <a:gd name="connsiteX10" fmla="*/ 95250 w 535781"/>
              <a:gd name="connsiteY10" fmla="*/ 0 h 823912"/>
              <a:gd name="connsiteX11" fmla="*/ 283368 w 535781"/>
              <a:gd name="connsiteY11" fmla="*/ 116681 h 823912"/>
              <a:gd name="connsiteX12" fmla="*/ 473868 w 535781"/>
              <a:gd name="connsiteY12" fmla="*/ 233362 h 823912"/>
              <a:gd name="connsiteX13" fmla="*/ 509587 w 535781"/>
              <a:gd name="connsiteY13" fmla="*/ 257175 h 823912"/>
              <a:gd name="connsiteX14" fmla="*/ 523875 w 535781"/>
              <a:gd name="connsiteY14" fmla="*/ 276225 h 823912"/>
              <a:gd name="connsiteX15" fmla="*/ 533400 w 535781"/>
              <a:gd name="connsiteY15" fmla="*/ 297656 h 823912"/>
              <a:gd name="connsiteX16" fmla="*/ 535781 w 535781"/>
              <a:gd name="connsiteY16" fmla="*/ 326231 h 823912"/>
              <a:gd name="connsiteX17" fmla="*/ 523875 w 535781"/>
              <a:gd name="connsiteY17" fmla="*/ 347662 h 823912"/>
              <a:gd name="connsiteX18" fmla="*/ 442912 w 535781"/>
              <a:gd name="connsiteY18" fmla="*/ 423862 h 823912"/>
              <a:gd name="connsiteX19" fmla="*/ 426243 w 535781"/>
              <a:gd name="connsiteY19" fmla="*/ 450056 h 823912"/>
              <a:gd name="connsiteX20" fmla="*/ 285750 w 535781"/>
              <a:gd name="connsiteY20" fmla="*/ 792956 h 823912"/>
              <a:gd name="connsiteX21" fmla="*/ 80962 w 535781"/>
              <a:gd name="connsiteY21" fmla="*/ 823912 h 823912"/>
              <a:gd name="connsiteX22" fmla="*/ 178593 w 535781"/>
              <a:gd name="connsiteY22" fmla="*/ 473868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35781" h="823912">
                <a:moveTo>
                  <a:pt x="178593" y="473868"/>
                </a:moveTo>
                <a:lnTo>
                  <a:pt x="209550" y="364331"/>
                </a:lnTo>
                <a:lnTo>
                  <a:pt x="216693" y="326231"/>
                </a:lnTo>
                <a:lnTo>
                  <a:pt x="219075" y="288131"/>
                </a:lnTo>
                <a:lnTo>
                  <a:pt x="219075" y="259556"/>
                </a:lnTo>
                <a:lnTo>
                  <a:pt x="209550" y="211931"/>
                </a:lnTo>
                <a:lnTo>
                  <a:pt x="190500" y="178593"/>
                </a:lnTo>
                <a:lnTo>
                  <a:pt x="169068" y="150018"/>
                </a:lnTo>
                <a:lnTo>
                  <a:pt x="126206" y="116681"/>
                </a:lnTo>
                <a:lnTo>
                  <a:pt x="0" y="45243"/>
                </a:lnTo>
                <a:lnTo>
                  <a:pt x="95250" y="0"/>
                </a:lnTo>
                <a:lnTo>
                  <a:pt x="283368" y="116681"/>
                </a:lnTo>
                <a:lnTo>
                  <a:pt x="473868" y="233362"/>
                </a:lnTo>
                <a:lnTo>
                  <a:pt x="509587" y="257175"/>
                </a:lnTo>
                <a:lnTo>
                  <a:pt x="523875" y="276225"/>
                </a:lnTo>
                <a:lnTo>
                  <a:pt x="533400" y="297656"/>
                </a:lnTo>
                <a:lnTo>
                  <a:pt x="535781" y="326231"/>
                </a:lnTo>
                <a:lnTo>
                  <a:pt x="523875" y="347662"/>
                </a:lnTo>
                <a:lnTo>
                  <a:pt x="442912" y="423862"/>
                </a:lnTo>
                <a:lnTo>
                  <a:pt x="426243" y="450056"/>
                </a:lnTo>
                <a:lnTo>
                  <a:pt x="285750" y="792956"/>
                </a:lnTo>
                <a:lnTo>
                  <a:pt x="80962" y="823912"/>
                </a:lnTo>
                <a:lnTo>
                  <a:pt x="178593" y="4738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FADEE2B-F2C2-A343-BA59-02EEF6F64985}"/>
              </a:ext>
            </a:extLst>
          </p:cNvPr>
          <p:cNvSpPr/>
          <p:nvPr/>
        </p:nvSpPr>
        <p:spPr>
          <a:xfrm>
            <a:off x="3079750" y="3629025"/>
            <a:ext cx="3746500" cy="736600"/>
          </a:xfrm>
          <a:custGeom>
            <a:avLst/>
            <a:gdLst>
              <a:gd name="connsiteX0" fmla="*/ 1508125 w 3746500"/>
              <a:gd name="connsiteY0" fmla="*/ 479425 h 736600"/>
              <a:gd name="connsiteX1" fmla="*/ 1143000 w 3746500"/>
              <a:gd name="connsiteY1" fmla="*/ 552450 h 736600"/>
              <a:gd name="connsiteX2" fmla="*/ 838200 w 3746500"/>
              <a:gd name="connsiteY2" fmla="*/ 606425 h 736600"/>
              <a:gd name="connsiteX3" fmla="*/ 768350 w 3746500"/>
              <a:gd name="connsiteY3" fmla="*/ 625475 h 736600"/>
              <a:gd name="connsiteX4" fmla="*/ 676275 w 3746500"/>
              <a:gd name="connsiteY4" fmla="*/ 654050 h 736600"/>
              <a:gd name="connsiteX5" fmla="*/ 466725 w 3746500"/>
              <a:gd name="connsiteY5" fmla="*/ 736600 h 736600"/>
              <a:gd name="connsiteX6" fmla="*/ 438150 w 3746500"/>
              <a:gd name="connsiteY6" fmla="*/ 736600 h 736600"/>
              <a:gd name="connsiteX7" fmla="*/ 368300 w 3746500"/>
              <a:gd name="connsiteY7" fmla="*/ 717550 h 736600"/>
              <a:gd name="connsiteX8" fmla="*/ 292100 w 3746500"/>
              <a:gd name="connsiteY8" fmla="*/ 676275 h 736600"/>
              <a:gd name="connsiteX9" fmla="*/ 212725 w 3746500"/>
              <a:gd name="connsiteY9" fmla="*/ 619125 h 736600"/>
              <a:gd name="connsiteX10" fmla="*/ 149225 w 3746500"/>
              <a:gd name="connsiteY10" fmla="*/ 561975 h 736600"/>
              <a:gd name="connsiteX11" fmla="*/ 60325 w 3746500"/>
              <a:gd name="connsiteY11" fmla="*/ 466725 h 736600"/>
              <a:gd name="connsiteX12" fmla="*/ 9525 w 3746500"/>
              <a:gd name="connsiteY12" fmla="*/ 406400 h 736600"/>
              <a:gd name="connsiteX13" fmla="*/ 0 w 3746500"/>
              <a:gd name="connsiteY13" fmla="*/ 381000 h 736600"/>
              <a:gd name="connsiteX14" fmla="*/ 0 w 3746500"/>
              <a:gd name="connsiteY14" fmla="*/ 361950 h 736600"/>
              <a:gd name="connsiteX15" fmla="*/ 6350 w 3746500"/>
              <a:gd name="connsiteY15" fmla="*/ 346075 h 736600"/>
              <a:gd name="connsiteX16" fmla="*/ 28575 w 3746500"/>
              <a:gd name="connsiteY16" fmla="*/ 342900 h 736600"/>
              <a:gd name="connsiteX17" fmla="*/ 57150 w 3746500"/>
              <a:gd name="connsiteY17" fmla="*/ 352425 h 736600"/>
              <a:gd name="connsiteX18" fmla="*/ 120650 w 3746500"/>
              <a:gd name="connsiteY18" fmla="*/ 403225 h 736600"/>
              <a:gd name="connsiteX19" fmla="*/ 171450 w 3746500"/>
              <a:gd name="connsiteY19" fmla="*/ 428625 h 736600"/>
              <a:gd name="connsiteX20" fmla="*/ 241300 w 3746500"/>
              <a:gd name="connsiteY20" fmla="*/ 454025 h 736600"/>
              <a:gd name="connsiteX21" fmla="*/ 301625 w 3746500"/>
              <a:gd name="connsiteY21" fmla="*/ 466725 h 736600"/>
              <a:gd name="connsiteX22" fmla="*/ 368300 w 3746500"/>
              <a:gd name="connsiteY22" fmla="*/ 473075 h 736600"/>
              <a:gd name="connsiteX23" fmla="*/ 457200 w 3746500"/>
              <a:gd name="connsiteY23" fmla="*/ 466725 h 736600"/>
              <a:gd name="connsiteX24" fmla="*/ 758825 w 3746500"/>
              <a:gd name="connsiteY24" fmla="*/ 422275 h 736600"/>
              <a:gd name="connsiteX25" fmla="*/ 965200 w 3746500"/>
              <a:gd name="connsiteY25" fmla="*/ 381000 h 736600"/>
              <a:gd name="connsiteX26" fmla="*/ 1206500 w 3746500"/>
              <a:gd name="connsiteY26" fmla="*/ 342900 h 736600"/>
              <a:gd name="connsiteX27" fmla="*/ 1743075 w 3746500"/>
              <a:gd name="connsiteY27" fmla="*/ 254000 h 736600"/>
              <a:gd name="connsiteX28" fmla="*/ 2330450 w 3746500"/>
              <a:gd name="connsiteY28" fmla="*/ 155575 h 736600"/>
              <a:gd name="connsiteX29" fmla="*/ 2578100 w 3746500"/>
              <a:gd name="connsiteY29" fmla="*/ 111125 h 736600"/>
              <a:gd name="connsiteX30" fmla="*/ 2794000 w 3746500"/>
              <a:gd name="connsiteY30" fmla="*/ 95250 h 736600"/>
              <a:gd name="connsiteX31" fmla="*/ 3127375 w 3746500"/>
              <a:gd name="connsiteY31" fmla="*/ 66675 h 736600"/>
              <a:gd name="connsiteX32" fmla="*/ 3171825 w 3746500"/>
              <a:gd name="connsiteY32" fmla="*/ 38100 h 736600"/>
              <a:gd name="connsiteX33" fmla="*/ 3235325 w 3746500"/>
              <a:gd name="connsiteY33" fmla="*/ 12700 h 736600"/>
              <a:gd name="connsiteX34" fmla="*/ 3289300 w 3746500"/>
              <a:gd name="connsiteY34" fmla="*/ 0 h 736600"/>
              <a:gd name="connsiteX35" fmla="*/ 3359150 w 3746500"/>
              <a:gd name="connsiteY35" fmla="*/ 0 h 736600"/>
              <a:gd name="connsiteX36" fmla="*/ 3463925 w 3746500"/>
              <a:gd name="connsiteY36" fmla="*/ 19050 h 736600"/>
              <a:gd name="connsiteX37" fmla="*/ 3587750 w 3746500"/>
              <a:gd name="connsiteY37" fmla="*/ 63500 h 736600"/>
              <a:gd name="connsiteX38" fmla="*/ 3695700 w 3746500"/>
              <a:gd name="connsiteY38" fmla="*/ 123825 h 736600"/>
              <a:gd name="connsiteX39" fmla="*/ 3736975 w 3746500"/>
              <a:gd name="connsiteY39" fmla="*/ 161925 h 736600"/>
              <a:gd name="connsiteX40" fmla="*/ 3746500 w 3746500"/>
              <a:gd name="connsiteY40" fmla="*/ 177800 h 736600"/>
              <a:gd name="connsiteX41" fmla="*/ 3746500 w 3746500"/>
              <a:gd name="connsiteY41" fmla="*/ 200025 h 736600"/>
              <a:gd name="connsiteX42" fmla="*/ 3730625 w 3746500"/>
              <a:gd name="connsiteY42" fmla="*/ 228600 h 736600"/>
              <a:gd name="connsiteX43" fmla="*/ 3679825 w 3746500"/>
              <a:gd name="connsiteY43" fmla="*/ 260350 h 736600"/>
              <a:gd name="connsiteX44" fmla="*/ 3609975 w 3746500"/>
              <a:gd name="connsiteY44" fmla="*/ 266700 h 736600"/>
              <a:gd name="connsiteX45" fmla="*/ 3267075 w 3746500"/>
              <a:gd name="connsiteY45" fmla="*/ 276225 h 736600"/>
              <a:gd name="connsiteX46" fmla="*/ 2593975 w 3746500"/>
              <a:gd name="connsiteY46" fmla="*/ 311150 h 736600"/>
              <a:gd name="connsiteX47" fmla="*/ 2066925 w 3746500"/>
              <a:gd name="connsiteY47" fmla="*/ 381000 h 736600"/>
              <a:gd name="connsiteX48" fmla="*/ 1508125 w 3746500"/>
              <a:gd name="connsiteY48" fmla="*/ 479425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746500" h="736600">
                <a:moveTo>
                  <a:pt x="1508125" y="479425"/>
                </a:moveTo>
                <a:lnTo>
                  <a:pt x="1143000" y="552450"/>
                </a:lnTo>
                <a:lnTo>
                  <a:pt x="838200" y="606425"/>
                </a:lnTo>
                <a:lnTo>
                  <a:pt x="768350" y="625475"/>
                </a:lnTo>
                <a:lnTo>
                  <a:pt x="676275" y="654050"/>
                </a:lnTo>
                <a:lnTo>
                  <a:pt x="466725" y="736600"/>
                </a:lnTo>
                <a:lnTo>
                  <a:pt x="438150" y="736600"/>
                </a:lnTo>
                <a:lnTo>
                  <a:pt x="368300" y="717550"/>
                </a:lnTo>
                <a:lnTo>
                  <a:pt x="292100" y="676275"/>
                </a:lnTo>
                <a:lnTo>
                  <a:pt x="212725" y="619125"/>
                </a:lnTo>
                <a:lnTo>
                  <a:pt x="149225" y="561975"/>
                </a:lnTo>
                <a:lnTo>
                  <a:pt x="60325" y="466725"/>
                </a:lnTo>
                <a:lnTo>
                  <a:pt x="9525" y="406400"/>
                </a:lnTo>
                <a:lnTo>
                  <a:pt x="0" y="381000"/>
                </a:lnTo>
                <a:lnTo>
                  <a:pt x="0" y="361950"/>
                </a:lnTo>
                <a:lnTo>
                  <a:pt x="6350" y="346075"/>
                </a:lnTo>
                <a:lnTo>
                  <a:pt x="28575" y="342900"/>
                </a:lnTo>
                <a:lnTo>
                  <a:pt x="57150" y="352425"/>
                </a:lnTo>
                <a:lnTo>
                  <a:pt x="120650" y="403225"/>
                </a:lnTo>
                <a:lnTo>
                  <a:pt x="171450" y="428625"/>
                </a:lnTo>
                <a:lnTo>
                  <a:pt x="241300" y="454025"/>
                </a:lnTo>
                <a:lnTo>
                  <a:pt x="301625" y="466725"/>
                </a:lnTo>
                <a:lnTo>
                  <a:pt x="368300" y="473075"/>
                </a:lnTo>
                <a:lnTo>
                  <a:pt x="457200" y="466725"/>
                </a:lnTo>
                <a:lnTo>
                  <a:pt x="758825" y="422275"/>
                </a:lnTo>
                <a:lnTo>
                  <a:pt x="965200" y="381000"/>
                </a:lnTo>
                <a:lnTo>
                  <a:pt x="1206500" y="342900"/>
                </a:lnTo>
                <a:lnTo>
                  <a:pt x="1743075" y="254000"/>
                </a:lnTo>
                <a:lnTo>
                  <a:pt x="2330450" y="155575"/>
                </a:lnTo>
                <a:lnTo>
                  <a:pt x="2578100" y="111125"/>
                </a:lnTo>
                <a:lnTo>
                  <a:pt x="2794000" y="95250"/>
                </a:lnTo>
                <a:lnTo>
                  <a:pt x="3127375" y="66675"/>
                </a:lnTo>
                <a:lnTo>
                  <a:pt x="3171825" y="38100"/>
                </a:lnTo>
                <a:lnTo>
                  <a:pt x="3235325" y="12700"/>
                </a:lnTo>
                <a:lnTo>
                  <a:pt x="3289300" y="0"/>
                </a:lnTo>
                <a:lnTo>
                  <a:pt x="3359150" y="0"/>
                </a:lnTo>
                <a:lnTo>
                  <a:pt x="3463925" y="19050"/>
                </a:lnTo>
                <a:lnTo>
                  <a:pt x="3587750" y="63500"/>
                </a:lnTo>
                <a:lnTo>
                  <a:pt x="3695700" y="123825"/>
                </a:lnTo>
                <a:lnTo>
                  <a:pt x="3736975" y="161925"/>
                </a:lnTo>
                <a:lnTo>
                  <a:pt x="3746500" y="177800"/>
                </a:lnTo>
                <a:lnTo>
                  <a:pt x="3746500" y="200025"/>
                </a:lnTo>
                <a:lnTo>
                  <a:pt x="3730625" y="228600"/>
                </a:lnTo>
                <a:lnTo>
                  <a:pt x="3679825" y="260350"/>
                </a:lnTo>
                <a:lnTo>
                  <a:pt x="3609975" y="266700"/>
                </a:lnTo>
                <a:lnTo>
                  <a:pt x="3267075" y="276225"/>
                </a:lnTo>
                <a:lnTo>
                  <a:pt x="2593975" y="311150"/>
                </a:lnTo>
                <a:lnTo>
                  <a:pt x="2066925" y="381000"/>
                </a:lnTo>
                <a:lnTo>
                  <a:pt x="1508125" y="479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7FDEAFD-BDE6-874D-9F45-44DCDE635AE2}"/>
              </a:ext>
            </a:extLst>
          </p:cNvPr>
          <p:cNvSpPr/>
          <p:nvPr/>
        </p:nvSpPr>
        <p:spPr>
          <a:xfrm rot="16200000">
            <a:off x="4012407" y="4309269"/>
            <a:ext cx="2998787" cy="479425"/>
          </a:xfrm>
          <a:custGeom>
            <a:avLst/>
            <a:gdLst>
              <a:gd name="connsiteX0" fmla="*/ 1393494 w 2998202"/>
              <a:gd name="connsiteY0" fmla="*/ 412124 h 479094"/>
              <a:gd name="connsiteX1" fmla="*/ 996825 w 2998202"/>
              <a:gd name="connsiteY1" fmla="*/ 422427 h 479094"/>
              <a:gd name="connsiteX2" fmla="*/ 783036 w 2998202"/>
              <a:gd name="connsiteY2" fmla="*/ 432730 h 479094"/>
              <a:gd name="connsiteX3" fmla="*/ 736672 w 2998202"/>
              <a:gd name="connsiteY3" fmla="*/ 437881 h 479094"/>
              <a:gd name="connsiteX4" fmla="*/ 510004 w 2998202"/>
              <a:gd name="connsiteY4" fmla="*/ 479094 h 479094"/>
              <a:gd name="connsiteX5" fmla="*/ 453337 w 2998202"/>
              <a:gd name="connsiteY5" fmla="*/ 473942 h 479094"/>
              <a:gd name="connsiteX6" fmla="*/ 321972 w 2998202"/>
              <a:gd name="connsiteY6" fmla="*/ 443033 h 479094"/>
              <a:gd name="connsiteX7" fmla="*/ 206062 w 2998202"/>
              <a:gd name="connsiteY7" fmla="*/ 409548 h 479094"/>
              <a:gd name="connsiteX8" fmla="*/ 115910 w 2998202"/>
              <a:gd name="connsiteY8" fmla="*/ 376063 h 479094"/>
              <a:gd name="connsiteX9" fmla="*/ 43789 w 2998202"/>
              <a:gd name="connsiteY9" fmla="*/ 347729 h 479094"/>
              <a:gd name="connsiteX10" fmla="*/ 10303 w 2998202"/>
              <a:gd name="connsiteY10" fmla="*/ 327123 h 479094"/>
              <a:gd name="connsiteX11" fmla="*/ 0 w 2998202"/>
              <a:gd name="connsiteY11" fmla="*/ 303941 h 479094"/>
              <a:gd name="connsiteX12" fmla="*/ 2576 w 2998202"/>
              <a:gd name="connsiteY12" fmla="*/ 278183 h 479094"/>
              <a:gd name="connsiteX13" fmla="*/ 38637 w 2998202"/>
              <a:gd name="connsiteY13" fmla="*/ 242122 h 479094"/>
              <a:gd name="connsiteX14" fmla="*/ 82425 w 2998202"/>
              <a:gd name="connsiteY14" fmla="*/ 208637 h 479094"/>
              <a:gd name="connsiteX15" fmla="*/ 139092 w 2998202"/>
              <a:gd name="connsiteY15" fmla="*/ 172577 h 479094"/>
              <a:gd name="connsiteX16" fmla="*/ 620762 w 2998202"/>
              <a:gd name="connsiteY16" fmla="*/ 185455 h 479094"/>
              <a:gd name="connsiteX17" fmla="*/ 873188 w 2998202"/>
              <a:gd name="connsiteY17" fmla="*/ 180304 h 479094"/>
              <a:gd name="connsiteX18" fmla="*/ 1411525 w 2998202"/>
              <a:gd name="connsiteY18" fmla="*/ 159698 h 479094"/>
              <a:gd name="connsiteX19" fmla="*/ 2011680 w 2998202"/>
              <a:gd name="connsiteY19" fmla="*/ 141667 h 479094"/>
              <a:gd name="connsiteX20" fmla="*/ 2251227 w 2998202"/>
              <a:gd name="connsiteY20" fmla="*/ 146819 h 479094"/>
              <a:gd name="connsiteX21" fmla="*/ 2578351 w 2998202"/>
              <a:gd name="connsiteY21" fmla="*/ 149395 h 479094"/>
              <a:gd name="connsiteX22" fmla="*/ 2750928 w 2998202"/>
              <a:gd name="connsiteY22" fmla="*/ 144243 h 479094"/>
              <a:gd name="connsiteX23" fmla="*/ 2776685 w 2998202"/>
              <a:gd name="connsiteY23" fmla="*/ 139091 h 479094"/>
              <a:gd name="connsiteX24" fmla="*/ 2807595 w 2998202"/>
              <a:gd name="connsiteY24" fmla="*/ 131364 h 479094"/>
              <a:gd name="connsiteX25" fmla="*/ 2998202 w 2998202"/>
              <a:gd name="connsiteY25" fmla="*/ 0 h 479094"/>
              <a:gd name="connsiteX26" fmla="*/ 2975020 w 2998202"/>
              <a:gd name="connsiteY26" fmla="*/ 278183 h 479094"/>
              <a:gd name="connsiteX27" fmla="*/ 2905474 w 2998202"/>
              <a:gd name="connsiteY27" fmla="*/ 352881 h 479094"/>
              <a:gd name="connsiteX28" fmla="*/ 2853959 w 2998202"/>
              <a:gd name="connsiteY28" fmla="*/ 430154 h 479094"/>
              <a:gd name="connsiteX29" fmla="*/ 2815322 w 2998202"/>
              <a:gd name="connsiteY29" fmla="*/ 466215 h 479094"/>
              <a:gd name="connsiteX30" fmla="*/ 2789564 w 2998202"/>
              <a:gd name="connsiteY30" fmla="*/ 479094 h 479094"/>
              <a:gd name="connsiteX31" fmla="*/ 2756079 w 2998202"/>
              <a:gd name="connsiteY31" fmla="*/ 479094 h 479094"/>
              <a:gd name="connsiteX32" fmla="*/ 2714867 w 2998202"/>
              <a:gd name="connsiteY32" fmla="*/ 461063 h 479094"/>
              <a:gd name="connsiteX33" fmla="*/ 2653048 w 2998202"/>
              <a:gd name="connsiteY33" fmla="*/ 422427 h 479094"/>
              <a:gd name="connsiteX34" fmla="*/ 2624715 w 2998202"/>
              <a:gd name="connsiteY34" fmla="*/ 409548 h 479094"/>
              <a:gd name="connsiteX35" fmla="*/ 2287288 w 2998202"/>
              <a:gd name="connsiteY35" fmla="*/ 391517 h 479094"/>
              <a:gd name="connsiteX36" fmla="*/ 2104408 w 2998202"/>
              <a:gd name="connsiteY36" fmla="*/ 388942 h 479094"/>
              <a:gd name="connsiteX37" fmla="*/ 1393494 w 2998202"/>
              <a:gd name="connsiteY37" fmla="*/ 412124 h 47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998202" h="479094">
                <a:moveTo>
                  <a:pt x="1393494" y="412124"/>
                </a:moveTo>
                <a:lnTo>
                  <a:pt x="996825" y="422427"/>
                </a:lnTo>
                <a:lnTo>
                  <a:pt x="783036" y="432730"/>
                </a:lnTo>
                <a:lnTo>
                  <a:pt x="736672" y="437881"/>
                </a:lnTo>
                <a:lnTo>
                  <a:pt x="510004" y="479094"/>
                </a:lnTo>
                <a:lnTo>
                  <a:pt x="453337" y="473942"/>
                </a:lnTo>
                <a:lnTo>
                  <a:pt x="321972" y="443033"/>
                </a:lnTo>
                <a:lnTo>
                  <a:pt x="206062" y="409548"/>
                </a:lnTo>
                <a:lnTo>
                  <a:pt x="115910" y="376063"/>
                </a:lnTo>
                <a:lnTo>
                  <a:pt x="43789" y="347729"/>
                </a:lnTo>
                <a:lnTo>
                  <a:pt x="10303" y="327123"/>
                </a:lnTo>
                <a:lnTo>
                  <a:pt x="0" y="303941"/>
                </a:lnTo>
                <a:lnTo>
                  <a:pt x="2576" y="278183"/>
                </a:lnTo>
                <a:lnTo>
                  <a:pt x="38637" y="242122"/>
                </a:lnTo>
                <a:lnTo>
                  <a:pt x="82425" y="208637"/>
                </a:lnTo>
                <a:lnTo>
                  <a:pt x="139092" y="172577"/>
                </a:lnTo>
                <a:lnTo>
                  <a:pt x="620762" y="185455"/>
                </a:lnTo>
                <a:lnTo>
                  <a:pt x="873188" y="180304"/>
                </a:lnTo>
                <a:lnTo>
                  <a:pt x="1411525" y="159698"/>
                </a:lnTo>
                <a:lnTo>
                  <a:pt x="2011680" y="141667"/>
                </a:lnTo>
                <a:lnTo>
                  <a:pt x="2251227" y="146819"/>
                </a:lnTo>
                <a:lnTo>
                  <a:pt x="2578351" y="149395"/>
                </a:lnTo>
                <a:lnTo>
                  <a:pt x="2750928" y="144243"/>
                </a:lnTo>
                <a:lnTo>
                  <a:pt x="2776685" y="139091"/>
                </a:lnTo>
                <a:lnTo>
                  <a:pt x="2807595" y="131364"/>
                </a:lnTo>
                <a:lnTo>
                  <a:pt x="2998202" y="0"/>
                </a:lnTo>
                <a:lnTo>
                  <a:pt x="2975020" y="278183"/>
                </a:lnTo>
                <a:lnTo>
                  <a:pt x="2905474" y="352881"/>
                </a:lnTo>
                <a:lnTo>
                  <a:pt x="2853959" y="430154"/>
                </a:lnTo>
                <a:lnTo>
                  <a:pt x="2815322" y="466215"/>
                </a:lnTo>
                <a:lnTo>
                  <a:pt x="2789564" y="479094"/>
                </a:lnTo>
                <a:lnTo>
                  <a:pt x="2756079" y="479094"/>
                </a:lnTo>
                <a:lnTo>
                  <a:pt x="2714867" y="461063"/>
                </a:lnTo>
                <a:lnTo>
                  <a:pt x="2653048" y="422427"/>
                </a:lnTo>
                <a:lnTo>
                  <a:pt x="2624715" y="409548"/>
                </a:lnTo>
                <a:lnTo>
                  <a:pt x="2287288" y="391517"/>
                </a:lnTo>
                <a:lnTo>
                  <a:pt x="2104408" y="388942"/>
                </a:lnTo>
                <a:lnTo>
                  <a:pt x="1393494" y="41212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CC57C4F-BABA-A048-A279-0EC055CAD20B}"/>
              </a:ext>
            </a:extLst>
          </p:cNvPr>
          <p:cNvSpPr/>
          <p:nvPr/>
        </p:nvSpPr>
        <p:spPr>
          <a:xfrm>
            <a:off x="4795838" y="5353050"/>
            <a:ext cx="709612" cy="604838"/>
          </a:xfrm>
          <a:custGeom>
            <a:avLst/>
            <a:gdLst>
              <a:gd name="connsiteX0" fmla="*/ 366712 w 709612"/>
              <a:gd name="connsiteY0" fmla="*/ 147638 h 604838"/>
              <a:gd name="connsiteX1" fmla="*/ 464343 w 709612"/>
              <a:gd name="connsiteY1" fmla="*/ 166688 h 604838"/>
              <a:gd name="connsiteX2" fmla="*/ 511968 w 709612"/>
              <a:gd name="connsiteY2" fmla="*/ 173831 h 604838"/>
              <a:gd name="connsiteX3" fmla="*/ 554831 w 709612"/>
              <a:gd name="connsiteY3" fmla="*/ 176213 h 604838"/>
              <a:gd name="connsiteX4" fmla="*/ 585787 w 709612"/>
              <a:gd name="connsiteY4" fmla="*/ 173831 h 604838"/>
              <a:gd name="connsiteX5" fmla="*/ 607218 w 709612"/>
              <a:gd name="connsiteY5" fmla="*/ 166688 h 604838"/>
              <a:gd name="connsiteX6" fmla="*/ 623887 w 709612"/>
              <a:gd name="connsiteY6" fmla="*/ 157163 h 604838"/>
              <a:gd name="connsiteX7" fmla="*/ 640556 w 709612"/>
              <a:gd name="connsiteY7" fmla="*/ 138113 h 604838"/>
              <a:gd name="connsiteX8" fmla="*/ 709612 w 709612"/>
              <a:gd name="connsiteY8" fmla="*/ 0 h 604838"/>
              <a:gd name="connsiteX9" fmla="*/ 707231 w 709612"/>
              <a:gd name="connsiteY9" fmla="*/ 604838 h 604838"/>
              <a:gd name="connsiteX10" fmla="*/ 647700 w 709612"/>
              <a:gd name="connsiteY10" fmla="*/ 554831 h 604838"/>
              <a:gd name="connsiteX11" fmla="*/ 590550 w 709612"/>
              <a:gd name="connsiteY11" fmla="*/ 502444 h 604838"/>
              <a:gd name="connsiteX12" fmla="*/ 526256 w 709612"/>
              <a:gd name="connsiteY12" fmla="*/ 438150 h 604838"/>
              <a:gd name="connsiteX13" fmla="*/ 445293 w 709612"/>
              <a:gd name="connsiteY13" fmla="*/ 361950 h 604838"/>
              <a:gd name="connsiteX14" fmla="*/ 388143 w 709612"/>
              <a:gd name="connsiteY14" fmla="*/ 319088 h 604838"/>
              <a:gd name="connsiteX15" fmla="*/ 321468 w 709612"/>
              <a:gd name="connsiteY15" fmla="*/ 276225 h 604838"/>
              <a:gd name="connsiteX16" fmla="*/ 245268 w 709612"/>
              <a:gd name="connsiteY16" fmla="*/ 226219 h 604838"/>
              <a:gd name="connsiteX17" fmla="*/ 164306 w 709612"/>
              <a:gd name="connsiteY17" fmla="*/ 180975 h 604838"/>
              <a:gd name="connsiteX18" fmla="*/ 80962 w 709612"/>
              <a:gd name="connsiteY18" fmla="*/ 138113 h 604838"/>
              <a:gd name="connsiteX19" fmla="*/ 21431 w 709612"/>
              <a:gd name="connsiteY19" fmla="*/ 111919 h 604838"/>
              <a:gd name="connsiteX20" fmla="*/ 7143 w 709612"/>
              <a:gd name="connsiteY20" fmla="*/ 100013 h 604838"/>
              <a:gd name="connsiteX21" fmla="*/ 0 w 709612"/>
              <a:gd name="connsiteY21" fmla="*/ 73819 h 604838"/>
              <a:gd name="connsiteX22" fmla="*/ 4762 w 709612"/>
              <a:gd name="connsiteY22" fmla="*/ 54769 h 604838"/>
              <a:gd name="connsiteX23" fmla="*/ 23812 w 709612"/>
              <a:gd name="connsiteY23" fmla="*/ 45244 h 604838"/>
              <a:gd name="connsiteX24" fmla="*/ 57150 w 709612"/>
              <a:gd name="connsiteY24" fmla="*/ 57150 h 604838"/>
              <a:gd name="connsiteX25" fmla="*/ 157162 w 709612"/>
              <a:gd name="connsiteY25" fmla="*/ 90488 h 604838"/>
              <a:gd name="connsiteX26" fmla="*/ 366712 w 709612"/>
              <a:gd name="connsiteY26" fmla="*/ 147638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09612" h="604838">
                <a:moveTo>
                  <a:pt x="366712" y="147638"/>
                </a:moveTo>
                <a:lnTo>
                  <a:pt x="464343" y="166688"/>
                </a:lnTo>
                <a:lnTo>
                  <a:pt x="511968" y="173831"/>
                </a:lnTo>
                <a:lnTo>
                  <a:pt x="554831" y="176213"/>
                </a:lnTo>
                <a:lnTo>
                  <a:pt x="585787" y="173831"/>
                </a:lnTo>
                <a:lnTo>
                  <a:pt x="607218" y="166688"/>
                </a:lnTo>
                <a:lnTo>
                  <a:pt x="623887" y="157163"/>
                </a:lnTo>
                <a:lnTo>
                  <a:pt x="640556" y="138113"/>
                </a:lnTo>
                <a:lnTo>
                  <a:pt x="709612" y="0"/>
                </a:lnTo>
                <a:cubicBezTo>
                  <a:pt x="708818" y="201613"/>
                  <a:pt x="708025" y="403225"/>
                  <a:pt x="707231" y="604838"/>
                </a:cubicBezTo>
                <a:lnTo>
                  <a:pt x="647700" y="554831"/>
                </a:lnTo>
                <a:lnTo>
                  <a:pt x="590550" y="502444"/>
                </a:lnTo>
                <a:lnTo>
                  <a:pt x="526256" y="438150"/>
                </a:lnTo>
                <a:lnTo>
                  <a:pt x="445293" y="361950"/>
                </a:lnTo>
                <a:lnTo>
                  <a:pt x="388143" y="319088"/>
                </a:lnTo>
                <a:lnTo>
                  <a:pt x="321468" y="276225"/>
                </a:lnTo>
                <a:lnTo>
                  <a:pt x="245268" y="226219"/>
                </a:lnTo>
                <a:lnTo>
                  <a:pt x="164306" y="180975"/>
                </a:lnTo>
                <a:lnTo>
                  <a:pt x="80962" y="138113"/>
                </a:lnTo>
                <a:lnTo>
                  <a:pt x="21431" y="111919"/>
                </a:lnTo>
                <a:lnTo>
                  <a:pt x="7143" y="100013"/>
                </a:lnTo>
                <a:lnTo>
                  <a:pt x="0" y="73819"/>
                </a:lnTo>
                <a:lnTo>
                  <a:pt x="4762" y="54769"/>
                </a:lnTo>
                <a:lnTo>
                  <a:pt x="23812" y="45244"/>
                </a:lnTo>
                <a:lnTo>
                  <a:pt x="57150" y="57150"/>
                </a:lnTo>
                <a:lnTo>
                  <a:pt x="157162" y="90488"/>
                </a:lnTo>
                <a:lnTo>
                  <a:pt x="366712" y="1476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B7C01AF-12A7-4E46-A70F-A90389B4591B}"/>
              </a:ext>
            </a:extLst>
          </p:cNvPr>
          <p:cNvSpPr/>
          <p:nvPr/>
        </p:nvSpPr>
        <p:spPr>
          <a:xfrm>
            <a:off x="3165475" y="3876675"/>
            <a:ext cx="2363788" cy="1760538"/>
          </a:xfrm>
          <a:custGeom>
            <a:avLst/>
            <a:gdLst>
              <a:gd name="connsiteX0" fmla="*/ 992982 w 2364582"/>
              <a:gd name="connsiteY0" fmla="*/ 1266825 h 1759744"/>
              <a:gd name="connsiteX1" fmla="*/ 771525 w 2364582"/>
              <a:gd name="connsiteY1" fmla="*/ 1397794 h 1759744"/>
              <a:gd name="connsiteX2" fmla="*/ 554832 w 2364582"/>
              <a:gd name="connsiteY2" fmla="*/ 1512094 h 1759744"/>
              <a:gd name="connsiteX3" fmla="*/ 350044 w 2364582"/>
              <a:gd name="connsiteY3" fmla="*/ 1614488 h 1759744"/>
              <a:gd name="connsiteX4" fmla="*/ 161925 w 2364582"/>
              <a:gd name="connsiteY4" fmla="*/ 1702594 h 1759744"/>
              <a:gd name="connsiteX5" fmla="*/ 35719 w 2364582"/>
              <a:gd name="connsiteY5" fmla="*/ 1757363 h 1759744"/>
              <a:gd name="connsiteX6" fmla="*/ 16669 w 2364582"/>
              <a:gd name="connsiteY6" fmla="*/ 1759744 h 1759744"/>
              <a:gd name="connsiteX7" fmla="*/ 2382 w 2364582"/>
              <a:gd name="connsiteY7" fmla="*/ 1752600 h 1759744"/>
              <a:gd name="connsiteX8" fmla="*/ 0 w 2364582"/>
              <a:gd name="connsiteY8" fmla="*/ 1733550 h 1759744"/>
              <a:gd name="connsiteX9" fmla="*/ 11907 w 2364582"/>
              <a:gd name="connsiteY9" fmla="*/ 1700213 h 1759744"/>
              <a:gd name="connsiteX10" fmla="*/ 28575 w 2364582"/>
              <a:gd name="connsiteY10" fmla="*/ 1683544 h 1759744"/>
              <a:gd name="connsiteX11" fmla="*/ 257175 w 2364582"/>
              <a:gd name="connsiteY11" fmla="*/ 1562100 h 1759744"/>
              <a:gd name="connsiteX12" fmla="*/ 435769 w 2364582"/>
              <a:gd name="connsiteY12" fmla="*/ 1454944 h 1759744"/>
              <a:gd name="connsiteX13" fmla="*/ 683419 w 2364582"/>
              <a:gd name="connsiteY13" fmla="*/ 1297781 h 1759744"/>
              <a:gd name="connsiteX14" fmla="*/ 973932 w 2364582"/>
              <a:gd name="connsiteY14" fmla="*/ 1088231 h 1759744"/>
              <a:gd name="connsiteX15" fmla="*/ 1178719 w 2364582"/>
              <a:gd name="connsiteY15" fmla="*/ 926306 h 1759744"/>
              <a:gd name="connsiteX16" fmla="*/ 1393032 w 2364582"/>
              <a:gd name="connsiteY16" fmla="*/ 738188 h 1759744"/>
              <a:gd name="connsiteX17" fmla="*/ 1645444 w 2364582"/>
              <a:gd name="connsiteY17" fmla="*/ 500063 h 1759744"/>
              <a:gd name="connsiteX18" fmla="*/ 1807369 w 2364582"/>
              <a:gd name="connsiteY18" fmla="*/ 323850 h 1759744"/>
              <a:gd name="connsiteX19" fmla="*/ 2095500 w 2364582"/>
              <a:gd name="connsiteY19" fmla="*/ 0 h 1759744"/>
              <a:gd name="connsiteX20" fmla="*/ 2364582 w 2364582"/>
              <a:gd name="connsiteY20" fmla="*/ 50006 h 1759744"/>
              <a:gd name="connsiteX21" fmla="*/ 2212182 w 2364582"/>
              <a:gd name="connsiteY21" fmla="*/ 214313 h 1759744"/>
              <a:gd name="connsiteX22" fmla="*/ 2002632 w 2364582"/>
              <a:gd name="connsiteY22" fmla="*/ 433388 h 1759744"/>
              <a:gd name="connsiteX23" fmla="*/ 1771650 w 2364582"/>
              <a:gd name="connsiteY23" fmla="*/ 657225 h 1759744"/>
              <a:gd name="connsiteX24" fmla="*/ 1574007 w 2364582"/>
              <a:gd name="connsiteY24" fmla="*/ 840581 h 1759744"/>
              <a:gd name="connsiteX25" fmla="*/ 1352550 w 2364582"/>
              <a:gd name="connsiteY25" fmla="*/ 1019175 h 1759744"/>
              <a:gd name="connsiteX26" fmla="*/ 1135857 w 2364582"/>
              <a:gd name="connsiteY26" fmla="*/ 1181100 h 1759744"/>
              <a:gd name="connsiteX27" fmla="*/ 992982 w 2364582"/>
              <a:gd name="connsiteY27" fmla="*/ 1266825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64582" h="1759744">
                <a:moveTo>
                  <a:pt x="992982" y="1266825"/>
                </a:moveTo>
                <a:lnTo>
                  <a:pt x="771525" y="1397794"/>
                </a:lnTo>
                <a:lnTo>
                  <a:pt x="554832" y="1512094"/>
                </a:lnTo>
                <a:lnTo>
                  <a:pt x="350044" y="1614488"/>
                </a:lnTo>
                <a:lnTo>
                  <a:pt x="161925" y="1702594"/>
                </a:lnTo>
                <a:lnTo>
                  <a:pt x="35719" y="1757363"/>
                </a:lnTo>
                <a:lnTo>
                  <a:pt x="16669" y="1759744"/>
                </a:lnTo>
                <a:lnTo>
                  <a:pt x="2382" y="1752600"/>
                </a:lnTo>
                <a:lnTo>
                  <a:pt x="0" y="1733550"/>
                </a:lnTo>
                <a:lnTo>
                  <a:pt x="11907" y="1700213"/>
                </a:lnTo>
                <a:lnTo>
                  <a:pt x="28575" y="1683544"/>
                </a:lnTo>
                <a:lnTo>
                  <a:pt x="257175" y="1562100"/>
                </a:lnTo>
                <a:lnTo>
                  <a:pt x="435769" y="1454944"/>
                </a:lnTo>
                <a:lnTo>
                  <a:pt x="683419" y="1297781"/>
                </a:lnTo>
                <a:lnTo>
                  <a:pt x="973932" y="1088231"/>
                </a:lnTo>
                <a:lnTo>
                  <a:pt x="1178719" y="926306"/>
                </a:lnTo>
                <a:lnTo>
                  <a:pt x="1393032" y="738188"/>
                </a:lnTo>
                <a:lnTo>
                  <a:pt x="1645444" y="500063"/>
                </a:lnTo>
                <a:lnTo>
                  <a:pt x="1807369" y="323850"/>
                </a:lnTo>
                <a:lnTo>
                  <a:pt x="2095500" y="0"/>
                </a:lnTo>
                <a:lnTo>
                  <a:pt x="2364582" y="50006"/>
                </a:lnTo>
                <a:lnTo>
                  <a:pt x="2212182" y="214313"/>
                </a:lnTo>
                <a:lnTo>
                  <a:pt x="2002632" y="433388"/>
                </a:lnTo>
                <a:lnTo>
                  <a:pt x="1771650" y="657225"/>
                </a:lnTo>
                <a:lnTo>
                  <a:pt x="1574007" y="840581"/>
                </a:lnTo>
                <a:lnTo>
                  <a:pt x="1352550" y="1019175"/>
                </a:lnTo>
                <a:lnTo>
                  <a:pt x="1135857" y="1181100"/>
                </a:lnTo>
                <a:lnTo>
                  <a:pt x="992982" y="1266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7915AE-282D-4AFC-BDCD-574725D5A1CF}"/>
              </a:ext>
            </a:extLst>
          </p:cNvPr>
          <p:cNvGrpSpPr/>
          <p:nvPr/>
        </p:nvGrpSpPr>
        <p:grpSpPr>
          <a:xfrm>
            <a:off x="2924175" y="1525588"/>
            <a:ext cx="3902075" cy="4522787"/>
            <a:chOff x="3076575" y="1677988"/>
            <a:chExt cx="3902075" cy="4522787"/>
          </a:xfrm>
        </p:grpSpPr>
        <p:sp>
          <p:nvSpPr>
            <p:cNvPr id="11" name="フリーフォーム 8">
              <a:extLst>
                <a:ext uri="{FF2B5EF4-FFF2-40B4-BE49-F238E27FC236}">
                  <a16:creationId xmlns:a16="http://schemas.microsoft.com/office/drawing/2014/main" id="{C121DB8A-2C44-4278-B11D-79B67AB6E022}"/>
                </a:ext>
              </a:extLst>
            </p:cNvPr>
            <p:cNvSpPr/>
            <p:nvPr/>
          </p:nvSpPr>
          <p:spPr>
            <a:xfrm>
              <a:off x="3076575" y="2171700"/>
              <a:ext cx="3841750" cy="654050"/>
            </a:xfrm>
            <a:custGeom>
              <a:avLst/>
              <a:gdLst>
                <a:gd name="connsiteX0" fmla="*/ 1812925 w 3841750"/>
                <a:gd name="connsiteY0" fmla="*/ 393700 h 654050"/>
                <a:gd name="connsiteX1" fmla="*/ 1343025 w 3841750"/>
                <a:gd name="connsiteY1" fmla="*/ 450850 h 654050"/>
                <a:gd name="connsiteX2" fmla="*/ 1104900 w 3841750"/>
                <a:gd name="connsiteY2" fmla="*/ 517525 h 654050"/>
                <a:gd name="connsiteX3" fmla="*/ 939800 w 3841750"/>
                <a:gd name="connsiteY3" fmla="*/ 539750 h 654050"/>
                <a:gd name="connsiteX4" fmla="*/ 806450 w 3841750"/>
                <a:gd name="connsiteY4" fmla="*/ 565150 h 654050"/>
                <a:gd name="connsiteX5" fmla="*/ 641350 w 3841750"/>
                <a:gd name="connsiteY5" fmla="*/ 606425 h 654050"/>
                <a:gd name="connsiteX6" fmla="*/ 539750 w 3841750"/>
                <a:gd name="connsiteY6" fmla="*/ 638175 h 654050"/>
                <a:gd name="connsiteX7" fmla="*/ 492125 w 3841750"/>
                <a:gd name="connsiteY7" fmla="*/ 654050 h 654050"/>
                <a:gd name="connsiteX8" fmla="*/ 457200 w 3841750"/>
                <a:gd name="connsiteY8" fmla="*/ 654050 h 654050"/>
                <a:gd name="connsiteX9" fmla="*/ 412750 w 3841750"/>
                <a:gd name="connsiteY9" fmla="*/ 647700 h 654050"/>
                <a:gd name="connsiteX10" fmla="*/ 377825 w 3841750"/>
                <a:gd name="connsiteY10" fmla="*/ 638175 h 654050"/>
                <a:gd name="connsiteX11" fmla="*/ 342900 w 3841750"/>
                <a:gd name="connsiteY11" fmla="*/ 619125 h 654050"/>
                <a:gd name="connsiteX12" fmla="*/ 288925 w 3841750"/>
                <a:gd name="connsiteY12" fmla="*/ 587375 h 654050"/>
                <a:gd name="connsiteX13" fmla="*/ 200025 w 3841750"/>
                <a:gd name="connsiteY13" fmla="*/ 511175 h 654050"/>
                <a:gd name="connsiteX14" fmla="*/ 136525 w 3841750"/>
                <a:gd name="connsiteY14" fmla="*/ 441325 h 654050"/>
                <a:gd name="connsiteX15" fmla="*/ 66675 w 3841750"/>
                <a:gd name="connsiteY15" fmla="*/ 361950 h 654050"/>
                <a:gd name="connsiteX16" fmla="*/ 28575 w 3841750"/>
                <a:gd name="connsiteY16" fmla="*/ 304800 h 654050"/>
                <a:gd name="connsiteX17" fmla="*/ 3175 w 3841750"/>
                <a:gd name="connsiteY17" fmla="*/ 260350 h 654050"/>
                <a:gd name="connsiteX18" fmla="*/ 0 w 3841750"/>
                <a:gd name="connsiteY18" fmla="*/ 234950 h 654050"/>
                <a:gd name="connsiteX19" fmla="*/ 6350 w 3841750"/>
                <a:gd name="connsiteY19" fmla="*/ 215900 h 654050"/>
                <a:gd name="connsiteX20" fmla="*/ 19050 w 3841750"/>
                <a:gd name="connsiteY20" fmla="*/ 209550 h 654050"/>
                <a:gd name="connsiteX21" fmla="*/ 50800 w 3841750"/>
                <a:gd name="connsiteY21" fmla="*/ 219075 h 654050"/>
                <a:gd name="connsiteX22" fmla="*/ 95250 w 3841750"/>
                <a:gd name="connsiteY22" fmla="*/ 263525 h 654050"/>
                <a:gd name="connsiteX23" fmla="*/ 133350 w 3841750"/>
                <a:gd name="connsiteY23" fmla="*/ 295275 h 654050"/>
                <a:gd name="connsiteX24" fmla="*/ 177800 w 3841750"/>
                <a:gd name="connsiteY24" fmla="*/ 317500 h 654050"/>
                <a:gd name="connsiteX25" fmla="*/ 219075 w 3841750"/>
                <a:gd name="connsiteY25" fmla="*/ 339725 h 654050"/>
                <a:gd name="connsiteX26" fmla="*/ 304800 w 3841750"/>
                <a:gd name="connsiteY26" fmla="*/ 371475 h 654050"/>
                <a:gd name="connsiteX27" fmla="*/ 368300 w 3841750"/>
                <a:gd name="connsiteY27" fmla="*/ 381000 h 654050"/>
                <a:gd name="connsiteX28" fmla="*/ 457200 w 3841750"/>
                <a:gd name="connsiteY28" fmla="*/ 384175 h 654050"/>
                <a:gd name="connsiteX29" fmla="*/ 561975 w 3841750"/>
                <a:gd name="connsiteY29" fmla="*/ 374650 h 654050"/>
                <a:gd name="connsiteX30" fmla="*/ 723900 w 3841750"/>
                <a:gd name="connsiteY30" fmla="*/ 352425 h 654050"/>
                <a:gd name="connsiteX31" fmla="*/ 1069975 w 3841750"/>
                <a:gd name="connsiteY31" fmla="*/ 292100 h 654050"/>
                <a:gd name="connsiteX32" fmla="*/ 1308100 w 3841750"/>
                <a:gd name="connsiteY32" fmla="*/ 269875 h 654050"/>
                <a:gd name="connsiteX33" fmla="*/ 1670050 w 3841750"/>
                <a:gd name="connsiteY33" fmla="*/ 228600 h 654050"/>
                <a:gd name="connsiteX34" fmla="*/ 2035175 w 3841750"/>
                <a:gd name="connsiteY34" fmla="*/ 193675 h 654050"/>
                <a:gd name="connsiteX35" fmla="*/ 2374900 w 3841750"/>
                <a:gd name="connsiteY35" fmla="*/ 158750 h 654050"/>
                <a:gd name="connsiteX36" fmla="*/ 2606675 w 3841750"/>
                <a:gd name="connsiteY36" fmla="*/ 136525 h 654050"/>
                <a:gd name="connsiteX37" fmla="*/ 2886075 w 3841750"/>
                <a:gd name="connsiteY37" fmla="*/ 95250 h 654050"/>
                <a:gd name="connsiteX38" fmla="*/ 2994025 w 3841750"/>
                <a:gd name="connsiteY38" fmla="*/ 85725 h 654050"/>
                <a:gd name="connsiteX39" fmla="*/ 3152775 w 3841750"/>
                <a:gd name="connsiteY39" fmla="*/ 63500 h 654050"/>
                <a:gd name="connsiteX40" fmla="*/ 3251200 w 3841750"/>
                <a:gd name="connsiteY40" fmla="*/ 44450 h 654050"/>
                <a:gd name="connsiteX41" fmla="*/ 3378200 w 3841750"/>
                <a:gd name="connsiteY41" fmla="*/ 3175 h 654050"/>
                <a:gd name="connsiteX42" fmla="*/ 3403600 w 3841750"/>
                <a:gd name="connsiteY42" fmla="*/ 0 h 654050"/>
                <a:gd name="connsiteX43" fmla="*/ 3495675 w 3841750"/>
                <a:gd name="connsiteY43" fmla="*/ 22225 h 654050"/>
                <a:gd name="connsiteX44" fmla="*/ 3619500 w 3841750"/>
                <a:gd name="connsiteY44" fmla="*/ 60325 h 654050"/>
                <a:gd name="connsiteX45" fmla="*/ 3746500 w 3841750"/>
                <a:gd name="connsiteY45" fmla="*/ 114300 h 654050"/>
                <a:gd name="connsiteX46" fmla="*/ 3797300 w 3841750"/>
                <a:gd name="connsiteY46" fmla="*/ 139700 h 654050"/>
                <a:gd name="connsiteX47" fmla="*/ 3825875 w 3841750"/>
                <a:gd name="connsiteY47" fmla="*/ 177800 h 654050"/>
                <a:gd name="connsiteX48" fmla="*/ 3841750 w 3841750"/>
                <a:gd name="connsiteY48" fmla="*/ 215900 h 654050"/>
                <a:gd name="connsiteX49" fmla="*/ 3841750 w 3841750"/>
                <a:gd name="connsiteY49" fmla="*/ 244475 h 654050"/>
                <a:gd name="connsiteX50" fmla="*/ 3829050 w 3841750"/>
                <a:gd name="connsiteY50" fmla="*/ 266700 h 654050"/>
                <a:gd name="connsiteX51" fmla="*/ 3803650 w 3841750"/>
                <a:gd name="connsiteY51" fmla="*/ 282575 h 654050"/>
                <a:gd name="connsiteX52" fmla="*/ 3759200 w 3841750"/>
                <a:gd name="connsiteY52" fmla="*/ 292100 h 654050"/>
                <a:gd name="connsiteX53" fmla="*/ 3708400 w 3841750"/>
                <a:gd name="connsiteY53" fmla="*/ 288925 h 654050"/>
                <a:gd name="connsiteX54" fmla="*/ 3587750 w 3841750"/>
                <a:gd name="connsiteY54" fmla="*/ 273050 h 654050"/>
                <a:gd name="connsiteX55" fmla="*/ 3394075 w 3841750"/>
                <a:gd name="connsiteY55" fmla="*/ 263525 h 654050"/>
                <a:gd name="connsiteX56" fmla="*/ 3124200 w 3841750"/>
                <a:gd name="connsiteY56" fmla="*/ 273050 h 654050"/>
                <a:gd name="connsiteX57" fmla="*/ 2794000 w 3841750"/>
                <a:gd name="connsiteY57" fmla="*/ 301625 h 654050"/>
                <a:gd name="connsiteX58" fmla="*/ 2559050 w 3841750"/>
                <a:gd name="connsiteY58" fmla="*/ 311150 h 654050"/>
                <a:gd name="connsiteX59" fmla="*/ 1812925 w 3841750"/>
                <a:gd name="connsiteY59" fmla="*/ 39370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1750" h="654050">
                  <a:moveTo>
                    <a:pt x="1812925" y="393700"/>
                  </a:moveTo>
                  <a:lnTo>
                    <a:pt x="1343025" y="450850"/>
                  </a:lnTo>
                  <a:lnTo>
                    <a:pt x="1104900" y="517525"/>
                  </a:lnTo>
                  <a:lnTo>
                    <a:pt x="939800" y="539750"/>
                  </a:lnTo>
                  <a:lnTo>
                    <a:pt x="806450" y="565150"/>
                  </a:lnTo>
                  <a:lnTo>
                    <a:pt x="641350" y="606425"/>
                  </a:lnTo>
                  <a:lnTo>
                    <a:pt x="539750" y="638175"/>
                  </a:lnTo>
                  <a:lnTo>
                    <a:pt x="492125" y="654050"/>
                  </a:lnTo>
                  <a:lnTo>
                    <a:pt x="457200" y="654050"/>
                  </a:lnTo>
                  <a:lnTo>
                    <a:pt x="412750" y="647700"/>
                  </a:lnTo>
                  <a:lnTo>
                    <a:pt x="377825" y="638175"/>
                  </a:lnTo>
                  <a:lnTo>
                    <a:pt x="342900" y="619125"/>
                  </a:lnTo>
                  <a:lnTo>
                    <a:pt x="288925" y="587375"/>
                  </a:lnTo>
                  <a:lnTo>
                    <a:pt x="200025" y="511175"/>
                  </a:lnTo>
                  <a:lnTo>
                    <a:pt x="136525" y="441325"/>
                  </a:lnTo>
                  <a:lnTo>
                    <a:pt x="66675" y="361950"/>
                  </a:lnTo>
                  <a:lnTo>
                    <a:pt x="28575" y="304800"/>
                  </a:lnTo>
                  <a:lnTo>
                    <a:pt x="3175" y="260350"/>
                  </a:lnTo>
                  <a:lnTo>
                    <a:pt x="0" y="234950"/>
                  </a:lnTo>
                  <a:lnTo>
                    <a:pt x="6350" y="215900"/>
                  </a:lnTo>
                  <a:lnTo>
                    <a:pt x="19050" y="209550"/>
                  </a:lnTo>
                  <a:lnTo>
                    <a:pt x="50800" y="219075"/>
                  </a:lnTo>
                  <a:lnTo>
                    <a:pt x="95250" y="263525"/>
                  </a:lnTo>
                  <a:lnTo>
                    <a:pt x="133350" y="295275"/>
                  </a:lnTo>
                  <a:lnTo>
                    <a:pt x="177800" y="317500"/>
                  </a:lnTo>
                  <a:lnTo>
                    <a:pt x="219075" y="339725"/>
                  </a:lnTo>
                  <a:lnTo>
                    <a:pt x="304800" y="371475"/>
                  </a:lnTo>
                  <a:lnTo>
                    <a:pt x="368300" y="381000"/>
                  </a:lnTo>
                  <a:lnTo>
                    <a:pt x="457200" y="384175"/>
                  </a:lnTo>
                  <a:lnTo>
                    <a:pt x="561975" y="374650"/>
                  </a:lnTo>
                  <a:lnTo>
                    <a:pt x="723900" y="352425"/>
                  </a:lnTo>
                  <a:lnTo>
                    <a:pt x="1069975" y="292100"/>
                  </a:lnTo>
                  <a:lnTo>
                    <a:pt x="1308100" y="269875"/>
                  </a:lnTo>
                  <a:lnTo>
                    <a:pt x="1670050" y="228600"/>
                  </a:lnTo>
                  <a:lnTo>
                    <a:pt x="2035175" y="193675"/>
                  </a:lnTo>
                  <a:lnTo>
                    <a:pt x="2374900" y="158750"/>
                  </a:lnTo>
                  <a:lnTo>
                    <a:pt x="2606675" y="136525"/>
                  </a:lnTo>
                  <a:lnTo>
                    <a:pt x="2886075" y="95250"/>
                  </a:lnTo>
                  <a:lnTo>
                    <a:pt x="2994025" y="85725"/>
                  </a:lnTo>
                  <a:lnTo>
                    <a:pt x="3152775" y="63500"/>
                  </a:lnTo>
                  <a:lnTo>
                    <a:pt x="3251200" y="44450"/>
                  </a:lnTo>
                  <a:lnTo>
                    <a:pt x="3378200" y="3175"/>
                  </a:lnTo>
                  <a:lnTo>
                    <a:pt x="3403600" y="0"/>
                  </a:lnTo>
                  <a:lnTo>
                    <a:pt x="3495675" y="22225"/>
                  </a:lnTo>
                  <a:lnTo>
                    <a:pt x="3619500" y="60325"/>
                  </a:lnTo>
                  <a:lnTo>
                    <a:pt x="3746500" y="114300"/>
                  </a:lnTo>
                  <a:lnTo>
                    <a:pt x="3797300" y="139700"/>
                  </a:lnTo>
                  <a:lnTo>
                    <a:pt x="3825875" y="177800"/>
                  </a:lnTo>
                  <a:lnTo>
                    <a:pt x="3841750" y="215900"/>
                  </a:lnTo>
                  <a:lnTo>
                    <a:pt x="3841750" y="244475"/>
                  </a:lnTo>
                  <a:lnTo>
                    <a:pt x="3829050" y="266700"/>
                  </a:lnTo>
                  <a:lnTo>
                    <a:pt x="3803650" y="282575"/>
                  </a:lnTo>
                  <a:lnTo>
                    <a:pt x="3759200" y="292100"/>
                  </a:lnTo>
                  <a:lnTo>
                    <a:pt x="3708400" y="288925"/>
                  </a:lnTo>
                  <a:lnTo>
                    <a:pt x="3587750" y="273050"/>
                  </a:lnTo>
                  <a:lnTo>
                    <a:pt x="3394075" y="263525"/>
                  </a:lnTo>
                  <a:lnTo>
                    <a:pt x="3124200" y="273050"/>
                  </a:lnTo>
                  <a:lnTo>
                    <a:pt x="2794000" y="301625"/>
                  </a:lnTo>
                  <a:lnTo>
                    <a:pt x="2559050" y="311150"/>
                  </a:lnTo>
                  <a:lnTo>
                    <a:pt x="1812925" y="3937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C2C0678-8216-4554-A642-5A4E47668236}"/>
                </a:ext>
              </a:extLst>
            </p:cNvPr>
            <p:cNvSpPr/>
            <p:nvPr/>
          </p:nvSpPr>
          <p:spPr>
            <a:xfrm>
              <a:off x="3860800" y="1751013"/>
              <a:ext cx="609600" cy="1397000"/>
            </a:xfrm>
            <a:custGeom>
              <a:avLst/>
              <a:gdLst>
                <a:gd name="connsiteX0" fmla="*/ 261938 w 609600"/>
                <a:gd name="connsiteY0" fmla="*/ 554831 h 1397794"/>
                <a:gd name="connsiteX1" fmla="*/ 216694 w 609600"/>
                <a:gd name="connsiteY1" fmla="*/ 354806 h 1397794"/>
                <a:gd name="connsiteX2" fmla="*/ 192882 w 609600"/>
                <a:gd name="connsiteY2" fmla="*/ 280987 h 1397794"/>
                <a:gd name="connsiteX3" fmla="*/ 166688 w 609600"/>
                <a:gd name="connsiteY3" fmla="*/ 221456 h 1397794"/>
                <a:gd name="connsiteX4" fmla="*/ 135732 w 609600"/>
                <a:gd name="connsiteY4" fmla="*/ 169069 h 1397794"/>
                <a:gd name="connsiteX5" fmla="*/ 107157 w 609600"/>
                <a:gd name="connsiteY5" fmla="*/ 130969 h 1397794"/>
                <a:gd name="connsiteX6" fmla="*/ 76200 w 609600"/>
                <a:gd name="connsiteY6" fmla="*/ 97631 h 1397794"/>
                <a:gd name="connsiteX7" fmla="*/ 38100 w 609600"/>
                <a:gd name="connsiteY7" fmla="*/ 71437 h 1397794"/>
                <a:gd name="connsiteX8" fmla="*/ 14288 w 609600"/>
                <a:gd name="connsiteY8" fmla="*/ 50006 h 1397794"/>
                <a:gd name="connsiteX9" fmla="*/ 0 w 609600"/>
                <a:gd name="connsiteY9" fmla="*/ 30956 h 1397794"/>
                <a:gd name="connsiteX10" fmla="*/ 0 w 609600"/>
                <a:gd name="connsiteY10" fmla="*/ 21431 h 1397794"/>
                <a:gd name="connsiteX11" fmla="*/ 4763 w 609600"/>
                <a:gd name="connsiteY11" fmla="*/ 7144 h 1397794"/>
                <a:gd name="connsiteX12" fmla="*/ 28575 w 609600"/>
                <a:gd name="connsiteY12" fmla="*/ 0 h 1397794"/>
                <a:gd name="connsiteX13" fmla="*/ 52388 w 609600"/>
                <a:gd name="connsiteY13" fmla="*/ 0 h 1397794"/>
                <a:gd name="connsiteX14" fmla="*/ 107157 w 609600"/>
                <a:gd name="connsiteY14" fmla="*/ 16669 h 1397794"/>
                <a:gd name="connsiteX15" fmla="*/ 254794 w 609600"/>
                <a:gd name="connsiteY15" fmla="*/ 66675 h 1397794"/>
                <a:gd name="connsiteX16" fmla="*/ 392907 w 609600"/>
                <a:gd name="connsiteY16" fmla="*/ 114300 h 1397794"/>
                <a:gd name="connsiteX17" fmla="*/ 464344 w 609600"/>
                <a:gd name="connsiteY17" fmla="*/ 135731 h 1397794"/>
                <a:gd name="connsiteX18" fmla="*/ 492919 w 609600"/>
                <a:gd name="connsiteY18" fmla="*/ 150019 h 1397794"/>
                <a:gd name="connsiteX19" fmla="*/ 509588 w 609600"/>
                <a:gd name="connsiteY19" fmla="*/ 161925 h 1397794"/>
                <a:gd name="connsiteX20" fmla="*/ 526257 w 609600"/>
                <a:gd name="connsiteY20" fmla="*/ 180975 h 1397794"/>
                <a:gd name="connsiteX21" fmla="*/ 535782 w 609600"/>
                <a:gd name="connsiteY21" fmla="*/ 204787 h 1397794"/>
                <a:gd name="connsiteX22" fmla="*/ 535782 w 609600"/>
                <a:gd name="connsiteY22" fmla="*/ 230981 h 1397794"/>
                <a:gd name="connsiteX23" fmla="*/ 528638 w 609600"/>
                <a:gd name="connsiteY23" fmla="*/ 266700 h 1397794"/>
                <a:gd name="connsiteX24" fmla="*/ 500063 w 609600"/>
                <a:gd name="connsiteY24" fmla="*/ 321469 h 1397794"/>
                <a:gd name="connsiteX25" fmla="*/ 523875 w 609600"/>
                <a:gd name="connsiteY25" fmla="*/ 685800 h 1397794"/>
                <a:gd name="connsiteX26" fmla="*/ 566738 w 609600"/>
                <a:gd name="connsiteY26" fmla="*/ 878681 h 1397794"/>
                <a:gd name="connsiteX27" fmla="*/ 592932 w 609600"/>
                <a:gd name="connsiteY27" fmla="*/ 1057275 h 1397794"/>
                <a:gd name="connsiteX28" fmla="*/ 609600 w 609600"/>
                <a:gd name="connsiteY28" fmla="*/ 1238250 h 1397794"/>
                <a:gd name="connsiteX29" fmla="*/ 600075 w 609600"/>
                <a:gd name="connsiteY29" fmla="*/ 1281112 h 1397794"/>
                <a:gd name="connsiteX30" fmla="*/ 571500 w 609600"/>
                <a:gd name="connsiteY30" fmla="*/ 1357312 h 1397794"/>
                <a:gd name="connsiteX31" fmla="*/ 552450 w 609600"/>
                <a:gd name="connsiteY31" fmla="*/ 1385887 h 1397794"/>
                <a:gd name="connsiteX32" fmla="*/ 538163 w 609600"/>
                <a:gd name="connsiteY32" fmla="*/ 1395412 h 1397794"/>
                <a:gd name="connsiteX33" fmla="*/ 519113 w 609600"/>
                <a:gd name="connsiteY33" fmla="*/ 1397794 h 1397794"/>
                <a:gd name="connsiteX34" fmla="*/ 485775 w 609600"/>
                <a:gd name="connsiteY34" fmla="*/ 1393031 h 1397794"/>
                <a:gd name="connsiteX35" fmla="*/ 454819 w 609600"/>
                <a:gd name="connsiteY35" fmla="*/ 1381125 h 1397794"/>
                <a:gd name="connsiteX36" fmla="*/ 433388 w 609600"/>
                <a:gd name="connsiteY36" fmla="*/ 1364456 h 1397794"/>
                <a:gd name="connsiteX37" fmla="*/ 411957 w 609600"/>
                <a:gd name="connsiteY37" fmla="*/ 1343025 h 1397794"/>
                <a:gd name="connsiteX38" fmla="*/ 378619 w 609600"/>
                <a:gd name="connsiteY38" fmla="*/ 1288256 h 1397794"/>
                <a:gd name="connsiteX39" fmla="*/ 350044 w 609600"/>
                <a:gd name="connsiteY39" fmla="*/ 1233487 h 1397794"/>
                <a:gd name="connsiteX40" fmla="*/ 335757 w 609600"/>
                <a:gd name="connsiteY40" fmla="*/ 1193006 h 1397794"/>
                <a:gd name="connsiteX41" fmla="*/ 326232 w 609600"/>
                <a:gd name="connsiteY41" fmla="*/ 1145381 h 1397794"/>
                <a:gd name="connsiteX42" fmla="*/ 323850 w 609600"/>
                <a:gd name="connsiteY42" fmla="*/ 1069181 h 1397794"/>
                <a:gd name="connsiteX43" fmla="*/ 321469 w 609600"/>
                <a:gd name="connsiteY43" fmla="*/ 952500 h 1397794"/>
                <a:gd name="connsiteX44" fmla="*/ 280988 w 609600"/>
                <a:gd name="connsiteY44" fmla="*/ 707231 h 1397794"/>
                <a:gd name="connsiteX45" fmla="*/ 261938 w 609600"/>
                <a:gd name="connsiteY45" fmla="*/ 554831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9600" h="1397794">
                  <a:moveTo>
                    <a:pt x="261938" y="554831"/>
                  </a:moveTo>
                  <a:lnTo>
                    <a:pt x="216694" y="354806"/>
                  </a:lnTo>
                  <a:lnTo>
                    <a:pt x="192882" y="280987"/>
                  </a:lnTo>
                  <a:lnTo>
                    <a:pt x="166688" y="221456"/>
                  </a:lnTo>
                  <a:lnTo>
                    <a:pt x="135732" y="169069"/>
                  </a:lnTo>
                  <a:lnTo>
                    <a:pt x="107157" y="130969"/>
                  </a:lnTo>
                  <a:lnTo>
                    <a:pt x="76200" y="97631"/>
                  </a:lnTo>
                  <a:lnTo>
                    <a:pt x="38100" y="71437"/>
                  </a:lnTo>
                  <a:lnTo>
                    <a:pt x="14288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2388" y="0"/>
                  </a:lnTo>
                  <a:lnTo>
                    <a:pt x="107157" y="16669"/>
                  </a:lnTo>
                  <a:lnTo>
                    <a:pt x="254794" y="66675"/>
                  </a:lnTo>
                  <a:lnTo>
                    <a:pt x="392907" y="114300"/>
                  </a:lnTo>
                  <a:lnTo>
                    <a:pt x="464344" y="135731"/>
                  </a:lnTo>
                  <a:lnTo>
                    <a:pt x="492919" y="150019"/>
                  </a:lnTo>
                  <a:lnTo>
                    <a:pt x="509588" y="161925"/>
                  </a:lnTo>
                  <a:lnTo>
                    <a:pt x="526257" y="180975"/>
                  </a:lnTo>
                  <a:lnTo>
                    <a:pt x="535782" y="204787"/>
                  </a:lnTo>
                  <a:lnTo>
                    <a:pt x="535782" y="230981"/>
                  </a:lnTo>
                  <a:lnTo>
                    <a:pt x="528638" y="266700"/>
                  </a:lnTo>
                  <a:cubicBezTo>
                    <a:pt x="499683" y="319784"/>
                    <a:pt x="500063" y="299196"/>
                    <a:pt x="500063" y="321469"/>
                  </a:cubicBezTo>
                  <a:lnTo>
                    <a:pt x="523875" y="685800"/>
                  </a:lnTo>
                  <a:lnTo>
                    <a:pt x="566738" y="878681"/>
                  </a:lnTo>
                  <a:lnTo>
                    <a:pt x="592932" y="1057275"/>
                  </a:lnTo>
                  <a:lnTo>
                    <a:pt x="609600" y="1238250"/>
                  </a:lnTo>
                  <a:lnTo>
                    <a:pt x="600075" y="1281112"/>
                  </a:lnTo>
                  <a:lnTo>
                    <a:pt x="571500" y="1357312"/>
                  </a:lnTo>
                  <a:lnTo>
                    <a:pt x="552450" y="1385887"/>
                  </a:lnTo>
                  <a:lnTo>
                    <a:pt x="538163" y="1395412"/>
                  </a:lnTo>
                  <a:lnTo>
                    <a:pt x="519113" y="1397794"/>
                  </a:lnTo>
                  <a:lnTo>
                    <a:pt x="485775" y="1393031"/>
                  </a:lnTo>
                  <a:lnTo>
                    <a:pt x="454819" y="1381125"/>
                  </a:lnTo>
                  <a:lnTo>
                    <a:pt x="433388" y="1364456"/>
                  </a:lnTo>
                  <a:lnTo>
                    <a:pt x="411957" y="1343025"/>
                  </a:lnTo>
                  <a:lnTo>
                    <a:pt x="378619" y="1288256"/>
                  </a:lnTo>
                  <a:lnTo>
                    <a:pt x="350044" y="1233487"/>
                  </a:lnTo>
                  <a:lnTo>
                    <a:pt x="335757" y="1193006"/>
                  </a:lnTo>
                  <a:lnTo>
                    <a:pt x="326232" y="1145381"/>
                  </a:lnTo>
                  <a:lnTo>
                    <a:pt x="323850" y="1069181"/>
                  </a:lnTo>
                  <a:cubicBezTo>
                    <a:pt x="323056" y="1030287"/>
                    <a:pt x="322263" y="991394"/>
                    <a:pt x="321469" y="952500"/>
                  </a:cubicBezTo>
                  <a:lnTo>
                    <a:pt x="280988" y="707231"/>
                  </a:lnTo>
                  <a:lnTo>
                    <a:pt x="261938" y="5548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F67BDD36-CDC1-4138-8F83-B0A03DF41F37}"/>
                </a:ext>
              </a:extLst>
            </p:cNvPr>
            <p:cNvSpPr/>
            <p:nvPr/>
          </p:nvSpPr>
          <p:spPr>
            <a:xfrm>
              <a:off x="5510213" y="1677988"/>
              <a:ext cx="571500" cy="1368425"/>
            </a:xfrm>
            <a:custGeom>
              <a:avLst/>
              <a:gdLst>
                <a:gd name="connsiteX0" fmla="*/ 71437 w 571500"/>
                <a:gd name="connsiteY0" fmla="*/ 1004888 h 1366838"/>
                <a:gd name="connsiteX1" fmla="*/ 119062 w 571500"/>
                <a:gd name="connsiteY1" fmla="*/ 812007 h 1366838"/>
                <a:gd name="connsiteX2" fmla="*/ 173831 w 571500"/>
                <a:gd name="connsiteY2" fmla="*/ 626269 h 1366838"/>
                <a:gd name="connsiteX3" fmla="*/ 207168 w 571500"/>
                <a:gd name="connsiteY3" fmla="*/ 502444 h 1366838"/>
                <a:gd name="connsiteX4" fmla="*/ 219075 w 571500"/>
                <a:gd name="connsiteY4" fmla="*/ 447675 h 1366838"/>
                <a:gd name="connsiteX5" fmla="*/ 228600 w 571500"/>
                <a:gd name="connsiteY5" fmla="*/ 383382 h 1366838"/>
                <a:gd name="connsiteX6" fmla="*/ 235743 w 571500"/>
                <a:gd name="connsiteY6" fmla="*/ 283369 h 1366838"/>
                <a:gd name="connsiteX7" fmla="*/ 233362 w 571500"/>
                <a:gd name="connsiteY7" fmla="*/ 228600 h 1366838"/>
                <a:gd name="connsiteX8" fmla="*/ 226218 w 571500"/>
                <a:gd name="connsiteY8" fmla="*/ 195263 h 1366838"/>
                <a:gd name="connsiteX9" fmla="*/ 211931 w 571500"/>
                <a:gd name="connsiteY9" fmla="*/ 169069 h 1366838"/>
                <a:gd name="connsiteX10" fmla="*/ 190500 w 571500"/>
                <a:gd name="connsiteY10" fmla="*/ 145257 h 1366838"/>
                <a:gd name="connsiteX11" fmla="*/ 166687 w 571500"/>
                <a:gd name="connsiteY11" fmla="*/ 123825 h 1366838"/>
                <a:gd name="connsiteX12" fmla="*/ 130968 w 571500"/>
                <a:gd name="connsiteY12" fmla="*/ 100013 h 1366838"/>
                <a:gd name="connsiteX13" fmla="*/ 80962 w 571500"/>
                <a:gd name="connsiteY13" fmla="*/ 76200 h 1366838"/>
                <a:gd name="connsiteX14" fmla="*/ 64293 w 571500"/>
                <a:gd name="connsiteY14" fmla="*/ 61913 h 1366838"/>
                <a:gd name="connsiteX15" fmla="*/ 52387 w 571500"/>
                <a:gd name="connsiteY15" fmla="*/ 45244 h 1366838"/>
                <a:gd name="connsiteX16" fmla="*/ 47625 w 571500"/>
                <a:gd name="connsiteY16" fmla="*/ 30957 h 1366838"/>
                <a:gd name="connsiteX17" fmla="*/ 52387 w 571500"/>
                <a:gd name="connsiteY17" fmla="*/ 14288 h 1366838"/>
                <a:gd name="connsiteX18" fmla="*/ 61912 w 571500"/>
                <a:gd name="connsiteY18" fmla="*/ 4763 h 1366838"/>
                <a:gd name="connsiteX19" fmla="*/ 97631 w 571500"/>
                <a:gd name="connsiteY19" fmla="*/ 0 h 1366838"/>
                <a:gd name="connsiteX20" fmla="*/ 157162 w 571500"/>
                <a:gd name="connsiteY20" fmla="*/ 4763 h 1366838"/>
                <a:gd name="connsiteX21" fmla="*/ 226218 w 571500"/>
                <a:gd name="connsiteY21" fmla="*/ 14288 h 1366838"/>
                <a:gd name="connsiteX22" fmla="*/ 290512 w 571500"/>
                <a:gd name="connsiteY22" fmla="*/ 30957 h 1366838"/>
                <a:gd name="connsiteX23" fmla="*/ 357187 w 571500"/>
                <a:gd name="connsiteY23" fmla="*/ 54769 h 1366838"/>
                <a:gd name="connsiteX24" fmla="*/ 435768 w 571500"/>
                <a:gd name="connsiteY24" fmla="*/ 97632 h 1366838"/>
                <a:gd name="connsiteX25" fmla="*/ 500062 w 571500"/>
                <a:gd name="connsiteY25" fmla="*/ 133350 h 1366838"/>
                <a:gd name="connsiteX26" fmla="*/ 533400 w 571500"/>
                <a:gd name="connsiteY26" fmla="*/ 159544 h 1366838"/>
                <a:gd name="connsiteX27" fmla="*/ 557212 w 571500"/>
                <a:gd name="connsiteY27" fmla="*/ 188119 h 1366838"/>
                <a:gd name="connsiteX28" fmla="*/ 569118 w 571500"/>
                <a:gd name="connsiteY28" fmla="*/ 216694 h 1366838"/>
                <a:gd name="connsiteX29" fmla="*/ 571500 w 571500"/>
                <a:gd name="connsiteY29" fmla="*/ 254794 h 1366838"/>
                <a:gd name="connsiteX30" fmla="*/ 564356 w 571500"/>
                <a:gd name="connsiteY30" fmla="*/ 283369 h 1366838"/>
                <a:gd name="connsiteX31" fmla="*/ 538162 w 571500"/>
                <a:gd name="connsiteY31" fmla="*/ 323850 h 1366838"/>
                <a:gd name="connsiteX32" fmla="*/ 502443 w 571500"/>
                <a:gd name="connsiteY32" fmla="*/ 369094 h 1366838"/>
                <a:gd name="connsiteX33" fmla="*/ 454818 w 571500"/>
                <a:gd name="connsiteY33" fmla="*/ 592932 h 1366838"/>
                <a:gd name="connsiteX34" fmla="*/ 385762 w 571500"/>
                <a:gd name="connsiteY34" fmla="*/ 797719 h 1366838"/>
                <a:gd name="connsiteX35" fmla="*/ 269081 w 571500"/>
                <a:gd name="connsiteY35" fmla="*/ 1071563 h 1366838"/>
                <a:gd name="connsiteX36" fmla="*/ 171450 w 571500"/>
                <a:gd name="connsiteY36" fmla="*/ 1293019 h 1366838"/>
                <a:gd name="connsiteX37" fmla="*/ 142875 w 571500"/>
                <a:gd name="connsiteY37" fmla="*/ 1319213 h 1366838"/>
                <a:gd name="connsiteX38" fmla="*/ 100012 w 571500"/>
                <a:gd name="connsiteY38" fmla="*/ 1347788 h 1366838"/>
                <a:gd name="connsiteX39" fmla="*/ 69056 w 571500"/>
                <a:gd name="connsiteY39" fmla="*/ 1362075 h 1366838"/>
                <a:gd name="connsiteX40" fmla="*/ 40481 w 571500"/>
                <a:gd name="connsiteY40" fmla="*/ 1366838 h 1366838"/>
                <a:gd name="connsiteX41" fmla="*/ 16668 w 571500"/>
                <a:gd name="connsiteY41" fmla="*/ 1359694 h 1366838"/>
                <a:gd name="connsiteX42" fmla="*/ 4762 w 571500"/>
                <a:gd name="connsiteY42" fmla="*/ 1345407 h 1366838"/>
                <a:gd name="connsiteX43" fmla="*/ 0 w 571500"/>
                <a:gd name="connsiteY43" fmla="*/ 1314450 h 1366838"/>
                <a:gd name="connsiteX44" fmla="*/ 9525 w 571500"/>
                <a:gd name="connsiteY44" fmla="*/ 1245394 h 1366838"/>
                <a:gd name="connsiteX45" fmla="*/ 30956 w 571500"/>
                <a:gd name="connsiteY45" fmla="*/ 1162050 h 1366838"/>
                <a:gd name="connsiteX46" fmla="*/ 71437 w 571500"/>
                <a:gd name="connsiteY46" fmla="*/ 100488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366838">
                  <a:moveTo>
                    <a:pt x="71437" y="1004888"/>
                  </a:moveTo>
                  <a:lnTo>
                    <a:pt x="119062" y="812007"/>
                  </a:lnTo>
                  <a:lnTo>
                    <a:pt x="173831" y="626269"/>
                  </a:lnTo>
                  <a:lnTo>
                    <a:pt x="207168" y="502444"/>
                  </a:lnTo>
                  <a:lnTo>
                    <a:pt x="219075" y="447675"/>
                  </a:lnTo>
                  <a:lnTo>
                    <a:pt x="228600" y="383382"/>
                  </a:lnTo>
                  <a:lnTo>
                    <a:pt x="235743" y="283369"/>
                  </a:lnTo>
                  <a:cubicBezTo>
                    <a:pt x="234949" y="265113"/>
                    <a:pt x="234156" y="246856"/>
                    <a:pt x="233362" y="228600"/>
                  </a:cubicBezTo>
                  <a:lnTo>
                    <a:pt x="226218" y="195263"/>
                  </a:lnTo>
                  <a:lnTo>
                    <a:pt x="211931" y="169069"/>
                  </a:lnTo>
                  <a:lnTo>
                    <a:pt x="190500" y="145257"/>
                  </a:lnTo>
                  <a:lnTo>
                    <a:pt x="166687" y="123825"/>
                  </a:lnTo>
                  <a:lnTo>
                    <a:pt x="130968" y="100013"/>
                  </a:lnTo>
                  <a:lnTo>
                    <a:pt x="80962" y="76200"/>
                  </a:lnTo>
                  <a:lnTo>
                    <a:pt x="64293" y="61913"/>
                  </a:lnTo>
                  <a:lnTo>
                    <a:pt x="52387" y="45244"/>
                  </a:lnTo>
                  <a:lnTo>
                    <a:pt x="47625" y="30957"/>
                  </a:lnTo>
                  <a:lnTo>
                    <a:pt x="52387" y="14288"/>
                  </a:lnTo>
                  <a:lnTo>
                    <a:pt x="61912" y="4763"/>
                  </a:lnTo>
                  <a:lnTo>
                    <a:pt x="97631" y="0"/>
                  </a:lnTo>
                  <a:lnTo>
                    <a:pt x="157162" y="4763"/>
                  </a:lnTo>
                  <a:lnTo>
                    <a:pt x="226218" y="14288"/>
                  </a:lnTo>
                  <a:lnTo>
                    <a:pt x="290512" y="30957"/>
                  </a:lnTo>
                  <a:lnTo>
                    <a:pt x="357187" y="54769"/>
                  </a:lnTo>
                  <a:lnTo>
                    <a:pt x="435768" y="97632"/>
                  </a:lnTo>
                  <a:lnTo>
                    <a:pt x="500062" y="133350"/>
                  </a:lnTo>
                  <a:lnTo>
                    <a:pt x="533400" y="159544"/>
                  </a:lnTo>
                  <a:lnTo>
                    <a:pt x="557212" y="188119"/>
                  </a:lnTo>
                  <a:lnTo>
                    <a:pt x="569118" y="216694"/>
                  </a:lnTo>
                  <a:lnTo>
                    <a:pt x="571500" y="254794"/>
                  </a:lnTo>
                  <a:lnTo>
                    <a:pt x="564356" y="283369"/>
                  </a:lnTo>
                  <a:lnTo>
                    <a:pt x="538162" y="323850"/>
                  </a:lnTo>
                  <a:lnTo>
                    <a:pt x="502443" y="369094"/>
                  </a:lnTo>
                  <a:lnTo>
                    <a:pt x="454818" y="592932"/>
                  </a:lnTo>
                  <a:lnTo>
                    <a:pt x="385762" y="797719"/>
                  </a:lnTo>
                  <a:lnTo>
                    <a:pt x="269081" y="1071563"/>
                  </a:lnTo>
                  <a:lnTo>
                    <a:pt x="171450" y="1293019"/>
                  </a:lnTo>
                  <a:lnTo>
                    <a:pt x="142875" y="1319213"/>
                  </a:lnTo>
                  <a:lnTo>
                    <a:pt x="100012" y="1347788"/>
                  </a:lnTo>
                  <a:lnTo>
                    <a:pt x="69056" y="1362075"/>
                  </a:lnTo>
                  <a:lnTo>
                    <a:pt x="40481" y="1366838"/>
                  </a:lnTo>
                  <a:lnTo>
                    <a:pt x="16668" y="1359694"/>
                  </a:lnTo>
                  <a:lnTo>
                    <a:pt x="4762" y="1345407"/>
                  </a:lnTo>
                  <a:lnTo>
                    <a:pt x="0" y="1314450"/>
                  </a:lnTo>
                  <a:lnTo>
                    <a:pt x="9525" y="1245394"/>
                  </a:lnTo>
                  <a:lnTo>
                    <a:pt x="30956" y="1162050"/>
                  </a:lnTo>
                  <a:lnTo>
                    <a:pt x="71437" y="10048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A837F91F-56D1-44BF-B237-F9C6ED1787F9}"/>
                </a:ext>
              </a:extLst>
            </p:cNvPr>
            <p:cNvSpPr/>
            <p:nvPr/>
          </p:nvSpPr>
          <p:spPr>
            <a:xfrm>
              <a:off x="3540125" y="2982913"/>
              <a:ext cx="2990850" cy="576262"/>
            </a:xfrm>
            <a:custGeom>
              <a:avLst/>
              <a:gdLst>
                <a:gd name="connsiteX0" fmla="*/ 1385378 w 2991215"/>
                <a:gd name="connsiteY0" fmla="*/ 395823 h 576197"/>
                <a:gd name="connsiteX1" fmla="*/ 1062207 w 2991215"/>
                <a:gd name="connsiteY1" fmla="*/ 445927 h 576197"/>
                <a:gd name="connsiteX2" fmla="*/ 854275 w 2991215"/>
                <a:gd name="connsiteY2" fmla="*/ 478494 h 576197"/>
                <a:gd name="connsiteX3" fmla="*/ 541124 w 2991215"/>
                <a:gd name="connsiteY3" fmla="*/ 556156 h 576197"/>
                <a:gd name="connsiteX4" fmla="*/ 433400 w 2991215"/>
                <a:gd name="connsiteY4" fmla="*/ 576197 h 576197"/>
                <a:gd name="connsiteX5" fmla="*/ 360749 w 2991215"/>
                <a:gd name="connsiteY5" fmla="*/ 551145 h 576197"/>
                <a:gd name="connsiteX6" fmla="*/ 237994 w 2991215"/>
                <a:gd name="connsiteY6" fmla="*/ 491020 h 576197"/>
                <a:gd name="connsiteX7" fmla="*/ 120250 w 2991215"/>
                <a:gd name="connsiteY7" fmla="*/ 428390 h 576197"/>
                <a:gd name="connsiteX8" fmla="*/ 12526 w 2991215"/>
                <a:gd name="connsiteY8" fmla="*/ 355739 h 576197"/>
                <a:gd name="connsiteX9" fmla="*/ 0 w 2991215"/>
                <a:gd name="connsiteY9" fmla="*/ 338203 h 576197"/>
                <a:gd name="connsiteX10" fmla="*/ 0 w 2991215"/>
                <a:gd name="connsiteY10" fmla="*/ 323172 h 576197"/>
                <a:gd name="connsiteX11" fmla="*/ 5010 w 2991215"/>
                <a:gd name="connsiteY11" fmla="*/ 310646 h 576197"/>
                <a:gd name="connsiteX12" fmla="*/ 22547 w 2991215"/>
                <a:gd name="connsiteY12" fmla="*/ 303130 h 576197"/>
                <a:gd name="connsiteX13" fmla="*/ 72651 w 2991215"/>
                <a:gd name="connsiteY13" fmla="*/ 310646 h 576197"/>
                <a:gd name="connsiteX14" fmla="*/ 157828 w 2991215"/>
                <a:gd name="connsiteY14" fmla="*/ 323172 h 576197"/>
                <a:gd name="connsiteX15" fmla="*/ 248015 w 2991215"/>
                <a:gd name="connsiteY15" fmla="*/ 330687 h 576197"/>
                <a:gd name="connsiteX16" fmla="*/ 348223 w 2991215"/>
                <a:gd name="connsiteY16" fmla="*/ 330687 h 576197"/>
                <a:gd name="connsiteX17" fmla="*/ 460958 w 2991215"/>
                <a:gd name="connsiteY17" fmla="*/ 330687 h 576197"/>
                <a:gd name="connsiteX18" fmla="*/ 561166 w 2991215"/>
                <a:gd name="connsiteY18" fmla="*/ 323172 h 576197"/>
                <a:gd name="connsiteX19" fmla="*/ 726509 w 2991215"/>
                <a:gd name="connsiteY19" fmla="*/ 303130 h 576197"/>
                <a:gd name="connsiteX20" fmla="*/ 1009598 w 2991215"/>
                <a:gd name="connsiteY20" fmla="*/ 258036 h 576197"/>
                <a:gd name="connsiteX21" fmla="*/ 1405420 w 2991215"/>
                <a:gd name="connsiteY21" fmla="*/ 197911 h 576197"/>
                <a:gd name="connsiteX22" fmla="*/ 1781201 w 2991215"/>
                <a:gd name="connsiteY22" fmla="*/ 145302 h 576197"/>
                <a:gd name="connsiteX23" fmla="*/ 2069300 w 2991215"/>
                <a:gd name="connsiteY23" fmla="*/ 107724 h 576197"/>
                <a:gd name="connsiteX24" fmla="*/ 2202075 w 2991215"/>
                <a:gd name="connsiteY24" fmla="*/ 87682 h 576197"/>
                <a:gd name="connsiteX25" fmla="*/ 2327336 w 2991215"/>
                <a:gd name="connsiteY25" fmla="*/ 55115 h 576197"/>
                <a:gd name="connsiteX26" fmla="*/ 2490174 w 2991215"/>
                <a:gd name="connsiteY26" fmla="*/ 2505 h 576197"/>
                <a:gd name="connsiteX27" fmla="*/ 2510216 w 2991215"/>
                <a:gd name="connsiteY27" fmla="*/ 0 h 576197"/>
                <a:gd name="connsiteX28" fmla="*/ 2575351 w 2991215"/>
                <a:gd name="connsiteY28" fmla="*/ 12526 h 576197"/>
                <a:gd name="connsiteX29" fmla="*/ 2713137 w 2991215"/>
                <a:gd name="connsiteY29" fmla="*/ 52610 h 576197"/>
                <a:gd name="connsiteX30" fmla="*/ 2833387 w 2991215"/>
                <a:gd name="connsiteY30" fmla="*/ 97703 h 576197"/>
                <a:gd name="connsiteX31" fmla="*/ 2906038 w 2991215"/>
                <a:gd name="connsiteY31" fmla="*/ 132776 h 576197"/>
                <a:gd name="connsiteX32" fmla="*/ 2958647 w 2991215"/>
                <a:gd name="connsiteY32" fmla="*/ 157828 h 576197"/>
                <a:gd name="connsiteX33" fmla="*/ 2981194 w 2991215"/>
                <a:gd name="connsiteY33" fmla="*/ 177870 h 576197"/>
                <a:gd name="connsiteX34" fmla="*/ 2991215 w 2991215"/>
                <a:gd name="connsiteY34" fmla="*/ 195406 h 576197"/>
                <a:gd name="connsiteX35" fmla="*/ 2991215 w 2991215"/>
                <a:gd name="connsiteY35" fmla="*/ 212943 h 576197"/>
                <a:gd name="connsiteX36" fmla="*/ 2981194 w 2991215"/>
                <a:gd name="connsiteY36" fmla="*/ 235490 h 576197"/>
                <a:gd name="connsiteX37" fmla="*/ 2943616 w 2991215"/>
                <a:gd name="connsiteY37" fmla="*/ 270562 h 576197"/>
                <a:gd name="connsiteX38" fmla="*/ 2916059 w 2991215"/>
                <a:gd name="connsiteY38" fmla="*/ 290604 h 576197"/>
                <a:gd name="connsiteX39" fmla="*/ 2630466 w 2991215"/>
                <a:gd name="connsiteY39" fmla="*/ 303130 h 576197"/>
                <a:gd name="connsiteX40" fmla="*/ 2234643 w 2991215"/>
                <a:gd name="connsiteY40" fmla="*/ 305635 h 576197"/>
                <a:gd name="connsiteX41" fmla="*/ 1929008 w 2991215"/>
                <a:gd name="connsiteY41" fmla="*/ 310646 h 576197"/>
                <a:gd name="connsiteX42" fmla="*/ 1385378 w 2991215"/>
                <a:gd name="connsiteY42" fmla="*/ 395823 h 57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91215" h="576197">
                  <a:moveTo>
                    <a:pt x="1385378" y="395823"/>
                  </a:moveTo>
                  <a:lnTo>
                    <a:pt x="1062207" y="445927"/>
                  </a:lnTo>
                  <a:lnTo>
                    <a:pt x="854275" y="478494"/>
                  </a:lnTo>
                  <a:lnTo>
                    <a:pt x="541124" y="556156"/>
                  </a:lnTo>
                  <a:lnTo>
                    <a:pt x="433400" y="576197"/>
                  </a:lnTo>
                  <a:lnTo>
                    <a:pt x="360749" y="551145"/>
                  </a:lnTo>
                  <a:lnTo>
                    <a:pt x="237994" y="491020"/>
                  </a:lnTo>
                  <a:lnTo>
                    <a:pt x="120250" y="428390"/>
                  </a:lnTo>
                  <a:lnTo>
                    <a:pt x="12526" y="355739"/>
                  </a:lnTo>
                  <a:lnTo>
                    <a:pt x="0" y="338203"/>
                  </a:lnTo>
                  <a:lnTo>
                    <a:pt x="0" y="323172"/>
                  </a:lnTo>
                  <a:lnTo>
                    <a:pt x="5010" y="310646"/>
                  </a:lnTo>
                  <a:lnTo>
                    <a:pt x="22547" y="303130"/>
                  </a:lnTo>
                  <a:lnTo>
                    <a:pt x="72651" y="310646"/>
                  </a:lnTo>
                  <a:lnTo>
                    <a:pt x="157828" y="323172"/>
                  </a:lnTo>
                  <a:cubicBezTo>
                    <a:pt x="187884" y="325748"/>
                    <a:pt x="217848" y="330687"/>
                    <a:pt x="248015" y="330687"/>
                  </a:cubicBezTo>
                  <a:lnTo>
                    <a:pt x="348223" y="330687"/>
                  </a:lnTo>
                  <a:lnTo>
                    <a:pt x="460958" y="330687"/>
                  </a:lnTo>
                  <a:lnTo>
                    <a:pt x="561166" y="323172"/>
                  </a:lnTo>
                  <a:lnTo>
                    <a:pt x="726509" y="303130"/>
                  </a:lnTo>
                  <a:lnTo>
                    <a:pt x="1009598" y="258036"/>
                  </a:lnTo>
                  <a:lnTo>
                    <a:pt x="1405420" y="197911"/>
                  </a:lnTo>
                  <a:lnTo>
                    <a:pt x="1781201" y="145302"/>
                  </a:lnTo>
                  <a:lnTo>
                    <a:pt x="2069300" y="107724"/>
                  </a:lnTo>
                  <a:lnTo>
                    <a:pt x="2202075" y="87682"/>
                  </a:lnTo>
                  <a:lnTo>
                    <a:pt x="2327336" y="55115"/>
                  </a:lnTo>
                  <a:lnTo>
                    <a:pt x="2490174" y="2505"/>
                  </a:lnTo>
                  <a:lnTo>
                    <a:pt x="2510216" y="0"/>
                  </a:lnTo>
                  <a:lnTo>
                    <a:pt x="2575351" y="12526"/>
                  </a:lnTo>
                  <a:lnTo>
                    <a:pt x="2713137" y="52610"/>
                  </a:lnTo>
                  <a:lnTo>
                    <a:pt x="2833387" y="97703"/>
                  </a:lnTo>
                  <a:lnTo>
                    <a:pt x="2906038" y="132776"/>
                  </a:lnTo>
                  <a:lnTo>
                    <a:pt x="2958647" y="157828"/>
                  </a:lnTo>
                  <a:lnTo>
                    <a:pt x="2981194" y="177870"/>
                  </a:lnTo>
                  <a:lnTo>
                    <a:pt x="2991215" y="195406"/>
                  </a:lnTo>
                  <a:lnTo>
                    <a:pt x="2991215" y="212943"/>
                  </a:lnTo>
                  <a:lnTo>
                    <a:pt x="2981194" y="235490"/>
                  </a:lnTo>
                  <a:lnTo>
                    <a:pt x="2943616" y="270562"/>
                  </a:lnTo>
                  <a:lnTo>
                    <a:pt x="2916059" y="290604"/>
                  </a:lnTo>
                  <a:lnTo>
                    <a:pt x="2630466" y="303130"/>
                  </a:lnTo>
                  <a:lnTo>
                    <a:pt x="2234643" y="305635"/>
                  </a:lnTo>
                  <a:lnTo>
                    <a:pt x="1929008" y="310646"/>
                  </a:lnTo>
                  <a:lnTo>
                    <a:pt x="1385378" y="39582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A4FB9EDE-7E0C-4F59-A549-7F69244FF7B9}"/>
                </a:ext>
              </a:extLst>
            </p:cNvPr>
            <p:cNvSpPr/>
            <p:nvPr/>
          </p:nvSpPr>
          <p:spPr>
            <a:xfrm>
              <a:off x="3881438" y="3462338"/>
              <a:ext cx="536575" cy="823912"/>
            </a:xfrm>
            <a:custGeom>
              <a:avLst/>
              <a:gdLst>
                <a:gd name="connsiteX0" fmla="*/ 178593 w 535781"/>
                <a:gd name="connsiteY0" fmla="*/ 473868 h 823912"/>
                <a:gd name="connsiteX1" fmla="*/ 209550 w 535781"/>
                <a:gd name="connsiteY1" fmla="*/ 364331 h 823912"/>
                <a:gd name="connsiteX2" fmla="*/ 216693 w 535781"/>
                <a:gd name="connsiteY2" fmla="*/ 326231 h 823912"/>
                <a:gd name="connsiteX3" fmla="*/ 219075 w 535781"/>
                <a:gd name="connsiteY3" fmla="*/ 288131 h 823912"/>
                <a:gd name="connsiteX4" fmla="*/ 219075 w 535781"/>
                <a:gd name="connsiteY4" fmla="*/ 259556 h 823912"/>
                <a:gd name="connsiteX5" fmla="*/ 209550 w 535781"/>
                <a:gd name="connsiteY5" fmla="*/ 211931 h 823912"/>
                <a:gd name="connsiteX6" fmla="*/ 190500 w 535781"/>
                <a:gd name="connsiteY6" fmla="*/ 178593 h 823912"/>
                <a:gd name="connsiteX7" fmla="*/ 169068 w 535781"/>
                <a:gd name="connsiteY7" fmla="*/ 150018 h 823912"/>
                <a:gd name="connsiteX8" fmla="*/ 126206 w 535781"/>
                <a:gd name="connsiteY8" fmla="*/ 116681 h 823912"/>
                <a:gd name="connsiteX9" fmla="*/ 0 w 535781"/>
                <a:gd name="connsiteY9" fmla="*/ 45243 h 823912"/>
                <a:gd name="connsiteX10" fmla="*/ 95250 w 535781"/>
                <a:gd name="connsiteY10" fmla="*/ 0 h 823912"/>
                <a:gd name="connsiteX11" fmla="*/ 283368 w 535781"/>
                <a:gd name="connsiteY11" fmla="*/ 116681 h 823912"/>
                <a:gd name="connsiteX12" fmla="*/ 473868 w 535781"/>
                <a:gd name="connsiteY12" fmla="*/ 233362 h 823912"/>
                <a:gd name="connsiteX13" fmla="*/ 509587 w 535781"/>
                <a:gd name="connsiteY13" fmla="*/ 257175 h 823912"/>
                <a:gd name="connsiteX14" fmla="*/ 523875 w 535781"/>
                <a:gd name="connsiteY14" fmla="*/ 276225 h 823912"/>
                <a:gd name="connsiteX15" fmla="*/ 533400 w 535781"/>
                <a:gd name="connsiteY15" fmla="*/ 297656 h 823912"/>
                <a:gd name="connsiteX16" fmla="*/ 535781 w 535781"/>
                <a:gd name="connsiteY16" fmla="*/ 326231 h 823912"/>
                <a:gd name="connsiteX17" fmla="*/ 523875 w 535781"/>
                <a:gd name="connsiteY17" fmla="*/ 347662 h 823912"/>
                <a:gd name="connsiteX18" fmla="*/ 442912 w 535781"/>
                <a:gd name="connsiteY18" fmla="*/ 423862 h 823912"/>
                <a:gd name="connsiteX19" fmla="*/ 426243 w 535781"/>
                <a:gd name="connsiteY19" fmla="*/ 450056 h 823912"/>
                <a:gd name="connsiteX20" fmla="*/ 285750 w 535781"/>
                <a:gd name="connsiteY20" fmla="*/ 792956 h 823912"/>
                <a:gd name="connsiteX21" fmla="*/ 80962 w 535781"/>
                <a:gd name="connsiteY21" fmla="*/ 823912 h 823912"/>
                <a:gd name="connsiteX22" fmla="*/ 178593 w 535781"/>
                <a:gd name="connsiteY22" fmla="*/ 4738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823912">
                  <a:moveTo>
                    <a:pt x="178593" y="473868"/>
                  </a:moveTo>
                  <a:lnTo>
                    <a:pt x="209550" y="364331"/>
                  </a:lnTo>
                  <a:lnTo>
                    <a:pt x="216693" y="326231"/>
                  </a:lnTo>
                  <a:lnTo>
                    <a:pt x="219075" y="288131"/>
                  </a:lnTo>
                  <a:lnTo>
                    <a:pt x="219075" y="259556"/>
                  </a:lnTo>
                  <a:lnTo>
                    <a:pt x="209550" y="211931"/>
                  </a:lnTo>
                  <a:lnTo>
                    <a:pt x="190500" y="178593"/>
                  </a:lnTo>
                  <a:lnTo>
                    <a:pt x="169068" y="150018"/>
                  </a:lnTo>
                  <a:lnTo>
                    <a:pt x="126206" y="116681"/>
                  </a:lnTo>
                  <a:lnTo>
                    <a:pt x="0" y="45243"/>
                  </a:lnTo>
                  <a:lnTo>
                    <a:pt x="95250" y="0"/>
                  </a:lnTo>
                  <a:lnTo>
                    <a:pt x="283368" y="116681"/>
                  </a:lnTo>
                  <a:lnTo>
                    <a:pt x="473868" y="233362"/>
                  </a:lnTo>
                  <a:lnTo>
                    <a:pt x="509587" y="257175"/>
                  </a:lnTo>
                  <a:lnTo>
                    <a:pt x="523875" y="276225"/>
                  </a:lnTo>
                  <a:lnTo>
                    <a:pt x="533400" y="297656"/>
                  </a:lnTo>
                  <a:lnTo>
                    <a:pt x="535781" y="326231"/>
                  </a:lnTo>
                  <a:lnTo>
                    <a:pt x="523875" y="347662"/>
                  </a:lnTo>
                  <a:lnTo>
                    <a:pt x="442912" y="423862"/>
                  </a:lnTo>
                  <a:lnTo>
                    <a:pt x="426243" y="450056"/>
                  </a:lnTo>
                  <a:lnTo>
                    <a:pt x="285750" y="792956"/>
                  </a:lnTo>
                  <a:lnTo>
                    <a:pt x="80962" y="823912"/>
                  </a:lnTo>
                  <a:lnTo>
                    <a:pt x="178593" y="4738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5FA2222C-938E-4750-92DD-29B27E1C9AE4}"/>
                </a:ext>
              </a:extLst>
            </p:cNvPr>
            <p:cNvSpPr/>
            <p:nvPr/>
          </p:nvSpPr>
          <p:spPr>
            <a:xfrm>
              <a:off x="3232150" y="3781425"/>
              <a:ext cx="3746500" cy="736600"/>
            </a:xfrm>
            <a:custGeom>
              <a:avLst/>
              <a:gdLst>
                <a:gd name="connsiteX0" fmla="*/ 1508125 w 3746500"/>
                <a:gd name="connsiteY0" fmla="*/ 479425 h 736600"/>
                <a:gd name="connsiteX1" fmla="*/ 1143000 w 3746500"/>
                <a:gd name="connsiteY1" fmla="*/ 552450 h 736600"/>
                <a:gd name="connsiteX2" fmla="*/ 838200 w 3746500"/>
                <a:gd name="connsiteY2" fmla="*/ 606425 h 736600"/>
                <a:gd name="connsiteX3" fmla="*/ 768350 w 3746500"/>
                <a:gd name="connsiteY3" fmla="*/ 625475 h 736600"/>
                <a:gd name="connsiteX4" fmla="*/ 676275 w 3746500"/>
                <a:gd name="connsiteY4" fmla="*/ 654050 h 736600"/>
                <a:gd name="connsiteX5" fmla="*/ 466725 w 3746500"/>
                <a:gd name="connsiteY5" fmla="*/ 736600 h 736600"/>
                <a:gd name="connsiteX6" fmla="*/ 438150 w 3746500"/>
                <a:gd name="connsiteY6" fmla="*/ 736600 h 736600"/>
                <a:gd name="connsiteX7" fmla="*/ 368300 w 3746500"/>
                <a:gd name="connsiteY7" fmla="*/ 717550 h 736600"/>
                <a:gd name="connsiteX8" fmla="*/ 292100 w 3746500"/>
                <a:gd name="connsiteY8" fmla="*/ 676275 h 736600"/>
                <a:gd name="connsiteX9" fmla="*/ 212725 w 3746500"/>
                <a:gd name="connsiteY9" fmla="*/ 619125 h 736600"/>
                <a:gd name="connsiteX10" fmla="*/ 149225 w 3746500"/>
                <a:gd name="connsiteY10" fmla="*/ 561975 h 736600"/>
                <a:gd name="connsiteX11" fmla="*/ 60325 w 3746500"/>
                <a:gd name="connsiteY11" fmla="*/ 466725 h 736600"/>
                <a:gd name="connsiteX12" fmla="*/ 9525 w 3746500"/>
                <a:gd name="connsiteY12" fmla="*/ 406400 h 736600"/>
                <a:gd name="connsiteX13" fmla="*/ 0 w 3746500"/>
                <a:gd name="connsiteY13" fmla="*/ 381000 h 736600"/>
                <a:gd name="connsiteX14" fmla="*/ 0 w 3746500"/>
                <a:gd name="connsiteY14" fmla="*/ 361950 h 736600"/>
                <a:gd name="connsiteX15" fmla="*/ 6350 w 3746500"/>
                <a:gd name="connsiteY15" fmla="*/ 346075 h 736600"/>
                <a:gd name="connsiteX16" fmla="*/ 28575 w 3746500"/>
                <a:gd name="connsiteY16" fmla="*/ 342900 h 736600"/>
                <a:gd name="connsiteX17" fmla="*/ 57150 w 3746500"/>
                <a:gd name="connsiteY17" fmla="*/ 352425 h 736600"/>
                <a:gd name="connsiteX18" fmla="*/ 120650 w 3746500"/>
                <a:gd name="connsiteY18" fmla="*/ 403225 h 736600"/>
                <a:gd name="connsiteX19" fmla="*/ 171450 w 3746500"/>
                <a:gd name="connsiteY19" fmla="*/ 428625 h 736600"/>
                <a:gd name="connsiteX20" fmla="*/ 241300 w 3746500"/>
                <a:gd name="connsiteY20" fmla="*/ 454025 h 736600"/>
                <a:gd name="connsiteX21" fmla="*/ 301625 w 3746500"/>
                <a:gd name="connsiteY21" fmla="*/ 466725 h 736600"/>
                <a:gd name="connsiteX22" fmla="*/ 368300 w 3746500"/>
                <a:gd name="connsiteY22" fmla="*/ 473075 h 736600"/>
                <a:gd name="connsiteX23" fmla="*/ 457200 w 3746500"/>
                <a:gd name="connsiteY23" fmla="*/ 466725 h 736600"/>
                <a:gd name="connsiteX24" fmla="*/ 758825 w 3746500"/>
                <a:gd name="connsiteY24" fmla="*/ 422275 h 736600"/>
                <a:gd name="connsiteX25" fmla="*/ 965200 w 3746500"/>
                <a:gd name="connsiteY25" fmla="*/ 381000 h 736600"/>
                <a:gd name="connsiteX26" fmla="*/ 1206500 w 3746500"/>
                <a:gd name="connsiteY26" fmla="*/ 342900 h 736600"/>
                <a:gd name="connsiteX27" fmla="*/ 1743075 w 3746500"/>
                <a:gd name="connsiteY27" fmla="*/ 254000 h 736600"/>
                <a:gd name="connsiteX28" fmla="*/ 2330450 w 3746500"/>
                <a:gd name="connsiteY28" fmla="*/ 155575 h 736600"/>
                <a:gd name="connsiteX29" fmla="*/ 2578100 w 3746500"/>
                <a:gd name="connsiteY29" fmla="*/ 111125 h 736600"/>
                <a:gd name="connsiteX30" fmla="*/ 2794000 w 3746500"/>
                <a:gd name="connsiteY30" fmla="*/ 95250 h 736600"/>
                <a:gd name="connsiteX31" fmla="*/ 3127375 w 3746500"/>
                <a:gd name="connsiteY31" fmla="*/ 66675 h 736600"/>
                <a:gd name="connsiteX32" fmla="*/ 3171825 w 3746500"/>
                <a:gd name="connsiteY32" fmla="*/ 38100 h 736600"/>
                <a:gd name="connsiteX33" fmla="*/ 3235325 w 3746500"/>
                <a:gd name="connsiteY33" fmla="*/ 12700 h 736600"/>
                <a:gd name="connsiteX34" fmla="*/ 3289300 w 3746500"/>
                <a:gd name="connsiteY34" fmla="*/ 0 h 736600"/>
                <a:gd name="connsiteX35" fmla="*/ 3359150 w 3746500"/>
                <a:gd name="connsiteY35" fmla="*/ 0 h 736600"/>
                <a:gd name="connsiteX36" fmla="*/ 3463925 w 3746500"/>
                <a:gd name="connsiteY36" fmla="*/ 19050 h 736600"/>
                <a:gd name="connsiteX37" fmla="*/ 3587750 w 3746500"/>
                <a:gd name="connsiteY37" fmla="*/ 63500 h 736600"/>
                <a:gd name="connsiteX38" fmla="*/ 3695700 w 3746500"/>
                <a:gd name="connsiteY38" fmla="*/ 123825 h 736600"/>
                <a:gd name="connsiteX39" fmla="*/ 3736975 w 3746500"/>
                <a:gd name="connsiteY39" fmla="*/ 161925 h 736600"/>
                <a:gd name="connsiteX40" fmla="*/ 3746500 w 3746500"/>
                <a:gd name="connsiteY40" fmla="*/ 177800 h 736600"/>
                <a:gd name="connsiteX41" fmla="*/ 3746500 w 3746500"/>
                <a:gd name="connsiteY41" fmla="*/ 200025 h 736600"/>
                <a:gd name="connsiteX42" fmla="*/ 3730625 w 3746500"/>
                <a:gd name="connsiteY42" fmla="*/ 228600 h 736600"/>
                <a:gd name="connsiteX43" fmla="*/ 3679825 w 3746500"/>
                <a:gd name="connsiteY43" fmla="*/ 260350 h 736600"/>
                <a:gd name="connsiteX44" fmla="*/ 3609975 w 3746500"/>
                <a:gd name="connsiteY44" fmla="*/ 266700 h 736600"/>
                <a:gd name="connsiteX45" fmla="*/ 3267075 w 3746500"/>
                <a:gd name="connsiteY45" fmla="*/ 276225 h 736600"/>
                <a:gd name="connsiteX46" fmla="*/ 2593975 w 3746500"/>
                <a:gd name="connsiteY46" fmla="*/ 311150 h 736600"/>
                <a:gd name="connsiteX47" fmla="*/ 2066925 w 3746500"/>
                <a:gd name="connsiteY47" fmla="*/ 381000 h 736600"/>
                <a:gd name="connsiteX48" fmla="*/ 1508125 w 3746500"/>
                <a:gd name="connsiteY48" fmla="*/ 47942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746500" h="736600">
                  <a:moveTo>
                    <a:pt x="1508125" y="479425"/>
                  </a:moveTo>
                  <a:lnTo>
                    <a:pt x="1143000" y="552450"/>
                  </a:lnTo>
                  <a:lnTo>
                    <a:pt x="838200" y="606425"/>
                  </a:lnTo>
                  <a:lnTo>
                    <a:pt x="768350" y="625475"/>
                  </a:lnTo>
                  <a:lnTo>
                    <a:pt x="676275" y="654050"/>
                  </a:lnTo>
                  <a:lnTo>
                    <a:pt x="466725" y="736600"/>
                  </a:lnTo>
                  <a:lnTo>
                    <a:pt x="438150" y="736600"/>
                  </a:lnTo>
                  <a:lnTo>
                    <a:pt x="368300" y="717550"/>
                  </a:lnTo>
                  <a:lnTo>
                    <a:pt x="292100" y="676275"/>
                  </a:lnTo>
                  <a:lnTo>
                    <a:pt x="212725" y="619125"/>
                  </a:lnTo>
                  <a:lnTo>
                    <a:pt x="149225" y="561975"/>
                  </a:lnTo>
                  <a:lnTo>
                    <a:pt x="60325" y="466725"/>
                  </a:lnTo>
                  <a:lnTo>
                    <a:pt x="9525" y="406400"/>
                  </a:lnTo>
                  <a:lnTo>
                    <a:pt x="0" y="381000"/>
                  </a:lnTo>
                  <a:lnTo>
                    <a:pt x="0" y="361950"/>
                  </a:lnTo>
                  <a:lnTo>
                    <a:pt x="6350" y="346075"/>
                  </a:lnTo>
                  <a:lnTo>
                    <a:pt x="28575" y="342900"/>
                  </a:lnTo>
                  <a:lnTo>
                    <a:pt x="57150" y="352425"/>
                  </a:lnTo>
                  <a:lnTo>
                    <a:pt x="120650" y="403225"/>
                  </a:lnTo>
                  <a:lnTo>
                    <a:pt x="171450" y="428625"/>
                  </a:lnTo>
                  <a:lnTo>
                    <a:pt x="241300" y="454025"/>
                  </a:lnTo>
                  <a:lnTo>
                    <a:pt x="301625" y="466725"/>
                  </a:lnTo>
                  <a:lnTo>
                    <a:pt x="368300" y="473075"/>
                  </a:lnTo>
                  <a:lnTo>
                    <a:pt x="457200" y="466725"/>
                  </a:lnTo>
                  <a:lnTo>
                    <a:pt x="758825" y="422275"/>
                  </a:lnTo>
                  <a:lnTo>
                    <a:pt x="965200" y="381000"/>
                  </a:lnTo>
                  <a:lnTo>
                    <a:pt x="1206500" y="342900"/>
                  </a:lnTo>
                  <a:lnTo>
                    <a:pt x="1743075" y="254000"/>
                  </a:lnTo>
                  <a:lnTo>
                    <a:pt x="2330450" y="155575"/>
                  </a:lnTo>
                  <a:lnTo>
                    <a:pt x="2578100" y="111125"/>
                  </a:lnTo>
                  <a:lnTo>
                    <a:pt x="2794000" y="95250"/>
                  </a:lnTo>
                  <a:lnTo>
                    <a:pt x="3127375" y="66675"/>
                  </a:lnTo>
                  <a:lnTo>
                    <a:pt x="3171825" y="38100"/>
                  </a:lnTo>
                  <a:lnTo>
                    <a:pt x="3235325" y="12700"/>
                  </a:lnTo>
                  <a:lnTo>
                    <a:pt x="3289300" y="0"/>
                  </a:lnTo>
                  <a:lnTo>
                    <a:pt x="3359150" y="0"/>
                  </a:lnTo>
                  <a:lnTo>
                    <a:pt x="3463925" y="19050"/>
                  </a:lnTo>
                  <a:lnTo>
                    <a:pt x="3587750" y="63500"/>
                  </a:lnTo>
                  <a:lnTo>
                    <a:pt x="3695700" y="123825"/>
                  </a:lnTo>
                  <a:lnTo>
                    <a:pt x="3736975" y="161925"/>
                  </a:lnTo>
                  <a:lnTo>
                    <a:pt x="3746500" y="177800"/>
                  </a:lnTo>
                  <a:lnTo>
                    <a:pt x="3746500" y="200025"/>
                  </a:lnTo>
                  <a:lnTo>
                    <a:pt x="3730625" y="228600"/>
                  </a:lnTo>
                  <a:lnTo>
                    <a:pt x="3679825" y="260350"/>
                  </a:lnTo>
                  <a:lnTo>
                    <a:pt x="3609975" y="266700"/>
                  </a:lnTo>
                  <a:lnTo>
                    <a:pt x="3267075" y="276225"/>
                  </a:lnTo>
                  <a:lnTo>
                    <a:pt x="2593975" y="311150"/>
                  </a:lnTo>
                  <a:lnTo>
                    <a:pt x="2066925" y="381000"/>
                  </a:lnTo>
                  <a:lnTo>
                    <a:pt x="1508125" y="479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88193636-D2E4-458C-A50E-F0F40EF4FF14}"/>
                </a:ext>
              </a:extLst>
            </p:cNvPr>
            <p:cNvSpPr/>
            <p:nvPr/>
          </p:nvSpPr>
          <p:spPr>
            <a:xfrm rot="16200000">
              <a:off x="4164807" y="4461669"/>
              <a:ext cx="2998787" cy="479425"/>
            </a:xfrm>
            <a:custGeom>
              <a:avLst/>
              <a:gdLst>
                <a:gd name="connsiteX0" fmla="*/ 1393494 w 2998202"/>
                <a:gd name="connsiteY0" fmla="*/ 412124 h 479094"/>
                <a:gd name="connsiteX1" fmla="*/ 996825 w 2998202"/>
                <a:gd name="connsiteY1" fmla="*/ 422427 h 479094"/>
                <a:gd name="connsiteX2" fmla="*/ 783036 w 2998202"/>
                <a:gd name="connsiteY2" fmla="*/ 432730 h 479094"/>
                <a:gd name="connsiteX3" fmla="*/ 736672 w 2998202"/>
                <a:gd name="connsiteY3" fmla="*/ 437881 h 479094"/>
                <a:gd name="connsiteX4" fmla="*/ 510004 w 2998202"/>
                <a:gd name="connsiteY4" fmla="*/ 479094 h 479094"/>
                <a:gd name="connsiteX5" fmla="*/ 453337 w 2998202"/>
                <a:gd name="connsiteY5" fmla="*/ 473942 h 479094"/>
                <a:gd name="connsiteX6" fmla="*/ 321972 w 2998202"/>
                <a:gd name="connsiteY6" fmla="*/ 443033 h 479094"/>
                <a:gd name="connsiteX7" fmla="*/ 206062 w 2998202"/>
                <a:gd name="connsiteY7" fmla="*/ 409548 h 479094"/>
                <a:gd name="connsiteX8" fmla="*/ 115910 w 2998202"/>
                <a:gd name="connsiteY8" fmla="*/ 376063 h 479094"/>
                <a:gd name="connsiteX9" fmla="*/ 43789 w 2998202"/>
                <a:gd name="connsiteY9" fmla="*/ 347729 h 479094"/>
                <a:gd name="connsiteX10" fmla="*/ 10303 w 2998202"/>
                <a:gd name="connsiteY10" fmla="*/ 327123 h 479094"/>
                <a:gd name="connsiteX11" fmla="*/ 0 w 2998202"/>
                <a:gd name="connsiteY11" fmla="*/ 303941 h 479094"/>
                <a:gd name="connsiteX12" fmla="*/ 2576 w 2998202"/>
                <a:gd name="connsiteY12" fmla="*/ 278183 h 479094"/>
                <a:gd name="connsiteX13" fmla="*/ 38637 w 2998202"/>
                <a:gd name="connsiteY13" fmla="*/ 242122 h 479094"/>
                <a:gd name="connsiteX14" fmla="*/ 82425 w 2998202"/>
                <a:gd name="connsiteY14" fmla="*/ 208637 h 479094"/>
                <a:gd name="connsiteX15" fmla="*/ 139092 w 2998202"/>
                <a:gd name="connsiteY15" fmla="*/ 172577 h 479094"/>
                <a:gd name="connsiteX16" fmla="*/ 620762 w 2998202"/>
                <a:gd name="connsiteY16" fmla="*/ 185455 h 479094"/>
                <a:gd name="connsiteX17" fmla="*/ 873188 w 2998202"/>
                <a:gd name="connsiteY17" fmla="*/ 180304 h 479094"/>
                <a:gd name="connsiteX18" fmla="*/ 1411525 w 2998202"/>
                <a:gd name="connsiteY18" fmla="*/ 159698 h 479094"/>
                <a:gd name="connsiteX19" fmla="*/ 2011680 w 2998202"/>
                <a:gd name="connsiteY19" fmla="*/ 141667 h 479094"/>
                <a:gd name="connsiteX20" fmla="*/ 2251227 w 2998202"/>
                <a:gd name="connsiteY20" fmla="*/ 146819 h 479094"/>
                <a:gd name="connsiteX21" fmla="*/ 2578351 w 2998202"/>
                <a:gd name="connsiteY21" fmla="*/ 149395 h 479094"/>
                <a:gd name="connsiteX22" fmla="*/ 2750928 w 2998202"/>
                <a:gd name="connsiteY22" fmla="*/ 144243 h 479094"/>
                <a:gd name="connsiteX23" fmla="*/ 2776685 w 2998202"/>
                <a:gd name="connsiteY23" fmla="*/ 139091 h 479094"/>
                <a:gd name="connsiteX24" fmla="*/ 2807595 w 2998202"/>
                <a:gd name="connsiteY24" fmla="*/ 131364 h 479094"/>
                <a:gd name="connsiteX25" fmla="*/ 2998202 w 2998202"/>
                <a:gd name="connsiteY25" fmla="*/ 0 h 479094"/>
                <a:gd name="connsiteX26" fmla="*/ 2975020 w 2998202"/>
                <a:gd name="connsiteY26" fmla="*/ 278183 h 479094"/>
                <a:gd name="connsiteX27" fmla="*/ 2905474 w 2998202"/>
                <a:gd name="connsiteY27" fmla="*/ 352881 h 479094"/>
                <a:gd name="connsiteX28" fmla="*/ 2853959 w 2998202"/>
                <a:gd name="connsiteY28" fmla="*/ 430154 h 479094"/>
                <a:gd name="connsiteX29" fmla="*/ 2815322 w 2998202"/>
                <a:gd name="connsiteY29" fmla="*/ 466215 h 479094"/>
                <a:gd name="connsiteX30" fmla="*/ 2789564 w 2998202"/>
                <a:gd name="connsiteY30" fmla="*/ 479094 h 479094"/>
                <a:gd name="connsiteX31" fmla="*/ 2756079 w 2998202"/>
                <a:gd name="connsiteY31" fmla="*/ 479094 h 479094"/>
                <a:gd name="connsiteX32" fmla="*/ 2714867 w 2998202"/>
                <a:gd name="connsiteY32" fmla="*/ 461063 h 479094"/>
                <a:gd name="connsiteX33" fmla="*/ 2653048 w 2998202"/>
                <a:gd name="connsiteY33" fmla="*/ 422427 h 479094"/>
                <a:gd name="connsiteX34" fmla="*/ 2624715 w 2998202"/>
                <a:gd name="connsiteY34" fmla="*/ 409548 h 479094"/>
                <a:gd name="connsiteX35" fmla="*/ 2287288 w 2998202"/>
                <a:gd name="connsiteY35" fmla="*/ 391517 h 479094"/>
                <a:gd name="connsiteX36" fmla="*/ 2104408 w 2998202"/>
                <a:gd name="connsiteY36" fmla="*/ 388942 h 479094"/>
                <a:gd name="connsiteX37" fmla="*/ 1393494 w 2998202"/>
                <a:gd name="connsiteY37" fmla="*/ 41212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98202" h="479094">
                  <a:moveTo>
                    <a:pt x="1393494" y="412124"/>
                  </a:moveTo>
                  <a:lnTo>
                    <a:pt x="996825" y="422427"/>
                  </a:lnTo>
                  <a:lnTo>
                    <a:pt x="783036" y="432730"/>
                  </a:lnTo>
                  <a:lnTo>
                    <a:pt x="736672" y="437881"/>
                  </a:lnTo>
                  <a:lnTo>
                    <a:pt x="510004" y="479094"/>
                  </a:lnTo>
                  <a:lnTo>
                    <a:pt x="453337" y="473942"/>
                  </a:lnTo>
                  <a:lnTo>
                    <a:pt x="321972" y="443033"/>
                  </a:lnTo>
                  <a:lnTo>
                    <a:pt x="206062" y="409548"/>
                  </a:lnTo>
                  <a:lnTo>
                    <a:pt x="115910" y="376063"/>
                  </a:lnTo>
                  <a:lnTo>
                    <a:pt x="43789" y="347729"/>
                  </a:lnTo>
                  <a:lnTo>
                    <a:pt x="10303" y="327123"/>
                  </a:lnTo>
                  <a:lnTo>
                    <a:pt x="0" y="303941"/>
                  </a:lnTo>
                  <a:lnTo>
                    <a:pt x="2576" y="278183"/>
                  </a:lnTo>
                  <a:lnTo>
                    <a:pt x="38637" y="242122"/>
                  </a:lnTo>
                  <a:lnTo>
                    <a:pt x="82425" y="208637"/>
                  </a:lnTo>
                  <a:lnTo>
                    <a:pt x="139092" y="172577"/>
                  </a:lnTo>
                  <a:lnTo>
                    <a:pt x="620762" y="185455"/>
                  </a:lnTo>
                  <a:lnTo>
                    <a:pt x="873188" y="180304"/>
                  </a:lnTo>
                  <a:lnTo>
                    <a:pt x="1411525" y="159698"/>
                  </a:lnTo>
                  <a:lnTo>
                    <a:pt x="2011680" y="141667"/>
                  </a:lnTo>
                  <a:lnTo>
                    <a:pt x="2251227" y="146819"/>
                  </a:lnTo>
                  <a:lnTo>
                    <a:pt x="2578351" y="149395"/>
                  </a:lnTo>
                  <a:lnTo>
                    <a:pt x="2750928" y="144243"/>
                  </a:lnTo>
                  <a:lnTo>
                    <a:pt x="2776685" y="139091"/>
                  </a:lnTo>
                  <a:lnTo>
                    <a:pt x="2807595" y="131364"/>
                  </a:lnTo>
                  <a:lnTo>
                    <a:pt x="2998202" y="0"/>
                  </a:lnTo>
                  <a:lnTo>
                    <a:pt x="2975020" y="278183"/>
                  </a:lnTo>
                  <a:lnTo>
                    <a:pt x="2905474" y="352881"/>
                  </a:lnTo>
                  <a:lnTo>
                    <a:pt x="2853959" y="430154"/>
                  </a:lnTo>
                  <a:lnTo>
                    <a:pt x="2815322" y="466215"/>
                  </a:lnTo>
                  <a:lnTo>
                    <a:pt x="2789564" y="479094"/>
                  </a:lnTo>
                  <a:lnTo>
                    <a:pt x="2756079" y="479094"/>
                  </a:lnTo>
                  <a:lnTo>
                    <a:pt x="2714867" y="461063"/>
                  </a:lnTo>
                  <a:lnTo>
                    <a:pt x="2653048" y="422427"/>
                  </a:lnTo>
                  <a:lnTo>
                    <a:pt x="2624715" y="409548"/>
                  </a:lnTo>
                  <a:lnTo>
                    <a:pt x="2287288" y="391517"/>
                  </a:lnTo>
                  <a:lnTo>
                    <a:pt x="2104408" y="388942"/>
                  </a:lnTo>
                  <a:lnTo>
                    <a:pt x="1393494" y="41212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2">
              <a:extLst>
                <a:ext uri="{FF2B5EF4-FFF2-40B4-BE49-F238E27FC236}">
                  <a16:creationId xmlns:a16="http://schemas.microsoft.com/office/drawing/2014/main" id="{3750EBA8-559F-476A-9CF2-FADC71BC8CEB}"/>
                </a:ext>
              </a:extLst>
            </p:cNvPr>
            <p:cNvSpPr/>
            <p:nvPr/>
          </p:nvSpPr>
          <p:spPr>
            <a:xfrm>
              <a:off x="4948238" y="5505450"/>
              <a:ext cx="709612" cy="604838"/>
            </a:xfrm>
            <a:custGeom>
              <a:avLst/>
              <a:gdLst>
                <a:gd name="connsiteX0" fmla="*/ 366712 w 709612"/>
                <a:gd name="connsiteY0" fmla="*/ 147638 h 604838"/>
                <a:gd name="connsiteX1" fmla="*/ 464343 w 709612"/>
                <a:gd name="connsiteY1" fmla="*/ 166688 h 604838"/>
                <a:gd name="connsiteX2" fmla="*/ 511968 w 709612"/>
                <a:gd name="connsiteY2" fmla="*/ 173831 h 604838"/>
                <a:gd name="connsiteX3" fmla="*/ 554831 w 709612"/>
                <a:gd name="connsiteY3" fmla="*/ 176213 h 604838"/>
                <a:gd name="connsiteX4" fmla="*/ 585787 w 709612"/>
                <a:gd name="connsiteY4" fmla="*/ 173831 h 604838"/>
                <a:gd name="connsiteX5" fmla="*/ 607218 w 709612"/>
                <a:gd name="connsiteY5" fmla="*/ 166688 h 604838"/>
                <a:gd name="connsiteX6" fmla="*/ 623887 w 709612"/>
                <a:gd name="connsiteY6" fmla="*/ 157163 h 604838"/>
                <a:gd name="connsiteX7" fmla="*/ 640556 w 709612"/>
                <a:gd name="connsiteY7" fmla="*/ 138113 h 604838"/>
                <a:gd name="connsiteX8" fmla="*/ 709612 w 709612"/>
                <a:gd name="connsiteY8" fmla="*/ 0 h 604838"/>
                <a:gd name="connsiteX9" fmla="*/ 707231 w 709612"/>
                <a:gd name="connsiteY9" fmla="*/ 604838 h 604838"/>
                <a:gd name="connsiteX10" fmla="*/ 647700 w 709612"/>
                <a:gd name="connsiteY10" fmla="*/ 554831 h 604838"/>
                <a:gd name="connsiteX11" fmla="*/ 590550 w 709612"/>
                <a:gd name="connsiteY11" fmla="*/ 502444 h 604838"/>
                <a:gd name="connsiteX12" fmla="*/ 526256 w 709612"/>
                <a:gd name="connsiteY12" fmla="*/ 438150 h 604838"/>
                <a:gd name="connsiteX13" fmla="*/ 445293 w 709612"/>
                <a:gd name="connsiteY13" fmla="*/ 361950 h 604838"/>
                <a:gd name="connsiteX14" fmla="*/ 388143 w 709612"/>
                <a:gd name="connsiteY14" fmla="*/ 319088 h 604838"/>
                <a:gd name="connsiteX15" fmla="*/ 321468 w 709612"/>
                <a:gd name="connsiteY15" fmla="*/ 276225 h 604838"/>
                <a:gd name="connsiteX16" fmla="*/ 245268 w 709612"/>
                <a:gd name="connsiteY16" fmla="*/ 226219 h 604838"/>
                <a:gd name="connsiteX17" fmla="*/ 164306 w 709612"/>
                <a:gd name="connsiteY17" fmla="*/ 180975 h 604838"/>
                <a:gd name="connsiteX18" fmla="*/ 80962 w 709612"/>
                <a:gd name="connsiteY18" fmla="*/ 138113 h 604838"/>
                <a:gd name="connsiteX19" fmla="*/ 21431 w 709612"/>
                <a:gd name="connsiteY19" fmla="*/ 111919 h 604838"/>
                <a:gd name="connsiteX20" fmla="*/ 7143 w 709612"/>
                <a:gd name="connsiteY20" fmla="*/ 100013 h 604838"/>
                <a:gd name="connsiteX21" fmla="*/ 0 w 709612"/>
                <a:gd name="connsiteY21" fmla="*/ 73819 h 604838"/>
                <a:gd name="connsiteX22" fmla="*/ 4762 w 709612"/>
                <a:gd name="connsiteY22" fmla="*/ 54769 h 604838"/>
                <a:gd name="connsiteX23" fmla="*/ 23812 w 709612"/>
                <a:gd name="connsiteY23" fmla="*/ 45244 h 604838"/>
                <a:gd name="connsiteX24" fmla="*/ 57150 w 709612"/>
                <a:gd name="connsiteY24" fmla="*/ 57150 h 604838"/>
                <a:gd name="connsiteX25" fmla="*/ 157162 w 709612"/>
                <a:gd name="connsiteY25" fmla="*/ 90488 h 604838"/>
                <a:gd name="connsiteX26" fmla="*/ 366712 w 709612"/>
                <a:gd name="connsiteY26" fmla="*/ 14763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9612" h="604838">
                  <a:moveTo>
                    <a:pt x="366712" y="147638"/>
                  </a:moveTo>
                  <a:lnTo>
                    <a:pt x="464343" y="166688"/>
                  </a:lnTo>
                  <a:lnTo>
                    <a:pt x="511968" y="173831"/>
                  </a:lnTo>
                  <a:lnTo>
                    <a:pt x="554831" y="176213"/>
                  </a:lnTo>
                  <a:lnTo>
                    <a:pt x="585787" y="173831"/>
                  </a:lnTo>
                  <a:lnTo>
                    <a:pt x="607218" y="166688"/>
                  </a:lnTo>
                  <a:lnTo>
                    <a:pt x="623887" y="157163"/>
                  </a:lnTo>
                  <a:lnTo>
                    <a:pt x="640556" y="138113"/>
                  </a:lnTo>
                  <a:lnTo>
                    <a:pt x="709612" y="0"/>
                  </a:lnTo>
                  <a:cubicBezTo>
                    <a:pt x="708818" y="201613"/>
                    <a:pt x="708025" y="403225"/>
                    <a:pt x="707231" y="604838"/>
                  </a:cubicBezTo>
                  <a:lnTo>
                    <a:pt x="647700" y="554831"/>
                  </a:lnTo>
                  <a:lnTo>
                    <a:pt x="590550" y="502444"/>
                  </a:lnTo>
                  <a:lnTo>
                    <a:pt x="526256" y="438150"/>
                  </a:lnTo>
                  <a:lnTo>
                    <a:pt x="445293" y="361950"/>
                  </a:lnTo>
                  <a:lnTo>
                    <a:pt x="388143" y="319088"/>
                  </a:lnTo>
                  <a:lnTo>
                    <a:pt x="321468" y="276225"/>
                  </a:lnTo>
                  <a:lnTo>
                    <a:pt x="245268" y="226219"/>
                  </a:lnTo>
                  <a:lnTo>
                    <a:pt x="164306" y="180975"/>
                  </a:lnTo>
                  <a:lnTo>
                    <a:pt x="80962" y="138113"/>
                  </a:lnTo>
                  <a:lnTo>
                    <a:pt x="21431" y="111919"/>
                  </a:lnTo>
                  <a:lnTo>
                    <a:pt x="7143" y="100013"/>
                  </a:lnTo>
                  <a:lnTo>
                    <a:pt x="0" y="73819"/>
                  </a:lnTo>
                  <a:lnTo>
                    <a:pt x="4762" y="54769"/>
                  </a:lnTo>
                  <a:lnTo>
                    <a:pt x="23812" y="45244"/>
                  </a:lnTo>
                  <a:lnTo>
                    <a:pt x="57150" y="57150"/>
                  </a:lnTo>
                  <a:lnTo>
                    <a:pt x="157162" y="90488"/>
                  </a:lnTo>
                  <a:lnTo>
                    <a:pt x="366712" y="1476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90AF0DCE-0C5D-4853-855A-2573C1AF4817}"/>
                </a:ext>
              </a:extLst>
            </p:cNvPr>
            <p:cNvSpPr/>
            <p:nvPr/>
          </p:nvSpPr>
          <p:spPr>
            <a:xfrm>
              <a:off x="3317875" y="4029075"/>
              <a:ext cx="2363788" cy="1760538"/>
            </a:xfrm>
            <a:custGeom>
              <a:avLst/>
              <a:gdLst>
                <a:gd name="connsiteX0" fmla="*/ 992982 w 2364582"/>
                <a:gd name="connsiteY0" fmla="*/ 1266825 h 1759744"/>
                <a:gd name="connsiteX1" fmla="*/ 771525 w 2364582"/>
                <a:gd name="connsiteY1" fmla="*/ 1397794 h 1759744"/>
                <a:gd name="connsiteX2" fmla="*/ 554832 w 2364582"/>
                <a:gd name="connsiteY2" fmla="*/ 1512094 h 1759744"/>
                <a:gd name="connsiteX3" fmla="*/ 350044 w 2364582"/>
                <a:gd name="connsiteY3" fmla="*/ 1614488 h 1759744"/>
                <a:gd name="connsiteX4" fmla="*/ 161925 w 2364582"/>
                <a:gd name="connsiteY4" fmla="*/ 1702594 h 1759744"/>
                <a:gd name="connsiteX5" fmla="*/ 35719 w 2364582"/>
                <a:gd name="connsiteY5" fmla="*/ 1757363 h 1759744"/>
                <a:gd name="connsiteX6" fmla="*/ 16669 w 2364582"/>
                <a:gd name="connsiteY6" fmla="*/ 1759744 h 1759744"/>
                <a:gd name="connsiteX7" fmla="*/ 2382 w 2364582"/>
                <a:gd name="connsiteY7" fmla="*/ 1752600 h 1759744"/>
                <a:gd name="connsiteX8" fmla="*/ 0 w 2364582"/>
                <a:gd name="connsiteY8" fmla="*/ 1733550 h 1759744"/>
                <a:gd name="connsiteX9" fmla="*/ 11907 w 2364582"/>
                <a:gd name="connsiteY9" fmla="*/ 1700213 h 1759744"/>
                <a:gd name="connsiteX10" fmla="*/ 28575 w 2364582"/>
                <a:gd name="connsiteY10" fmla="*/ 1683544 h 1759744"/>
                <a:gd name="connsiteX11" fmla="*/ 257175 w 2364582"/>
                <a:gd name="connsiteY11" fmla="*/ 1562100 h 1759744"/>
                <a:gd name="connsiteX12" fmla="*/ 435769 w 2364582"/>
                <a:gd name="connsiteY12" fmla="*/ 1454944 h 1759744"/>
                <a:gd name="connsiteX13" fmla="*/ 683419 w 2364582"/>
                <a:gd name="connsiteY13" fmla="*/ 1297781 h 1759744"/>
                <a:gd name="connsiteX14" fmla="*/ 973932 w 2364582"/>
                <a:gd name="connsiteY14" fmla="*/ 1088231 h 1759744"/>
                <a:gd name="connsiteX15" fmla="*/ 1178719 w 2364582"/>
                <a:gd name="connsiteY15" fmla="*/ 926306 h 1759744"/>
                <a:gd name="connsiteX16" fmla="*/ 1393032 w 2364582"/>
                <a:gd name="connsiteY16" fmla="*/ 738188 h 1759744"/>
                <a:gd name="connsiteX17" fmla="*/ 1645444 w 2364582"/>
                <a:gd name="connsiteY17" fmla="*/ 500063 h 1759744"/>
                <a:gd name="connsiteX18" fmla="*/ 1807369 w 2364582"/>
                <a:gd name="connsiteY18" fmla="*/ 323850 h 1759744"/>
                <a:gd name="connsiteX19" fmla="*/ 2095500 w 2364582"/>
                <a:gd name="connsiteY19" fmla="*/ 0 h 1759744"/>
                <a:gd name="connsiteX20" fmla="*/ 2364582 w 2364582"/>
                <a:gd name="connsiteY20" fmla="*/ 50006 h 1759744"/>
                <a:gd name="connsiteX21" fmla="*/ 2212182 w 2364582"/>
                <a:gd name="connsiteY21" fmla="*/ 214313 h 1759744"/>
                <a:gd name="connsiteX22" fmla="*/ 2002632 w 2364582"/>
                <a:gd name="connsiteY22" fmla="*/ 433388 h 1759744"/>
                <a:gd name="connsiteX23" fmla="*/ 1771650 w 2364582"/>
                <a:gd name="connsiteY23" fmla="*/ 657225 h 1759744"/>
                <a:gd name="connsiteX24" fmla="*/ 1574007 w 2364582"/>
                <a:gd name="connsiteY24" fmla="*/ 840581 h 1759744"/>
                <a:gd name="connsiteX25" fmla="*/ 1352550 w 2364582"/>
                <a:gd name="connsiteY25" fmla="*/ 1019175 h 1759744"/>
                <a:gd name="connsiteX26" fmla="*/ 1135857 w 2364582"/>
                <a:gd name="connsiteY26" fmla="*/ 1181100 h 1759744"/>
                <a:gd name="connsiteX27" fmla="*/ 992982 w 2364582"/>
                <a:gd name="connsiteY27" fmla="*/ 1266825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64582" h="1759744">
                  <a:moveTo>
                    <a:pt x="992982" y="1266825"/>
                  </a:moveTo>
                  <a:lnTo>
                    <a:pt x="771525" y="1397794"/>
                  </a:lnTo>
                  <a:lnTo>
                    <a:pt x="554832" y="1512094"/>
                  </a:lnTo>
                  <a:lnTo>
                    <a:pt x="350044" y="1614488"/>
                  </a:lnTo>
                  <a:lnTo>
                    <a:pt x="161925" y="1702594"/>
                  </a:lnTo>
                  <a:lnTo>
                    <a:pt x="35719" y="1757363"/>
                  </a:lnTo>
                  <a:lnTo>
                    <a:pt x="16669" y="1759744"/>
                  </a:lnTo>
                  <a:lnTo>
                    <a:pt x="2382" y="1752600"/>
                  </a:lnTo>
                  <a:lnTo>
                    <a:pt x="0" y="1733550"/>
                  </a:lnTo>
                  <a:lnTo>
                    <a:pt x="11907" y="1700213"/>
                  </a:lnTo>
                  <a:lnTo>
                    <a:pt x="28575" y="1683544"/>
                  </a:lnTo>
                  <a:lnTo>
                    <a:pt x="257175" y="1562100"/>
                  </a:lnTo>
                  <a:lnTo>
                    <a:pt x="435769" y="1454944"/>
                  </a:lnTo>
                  <a:lnTo>
                    <a:pt x="683419" y="1297781"/>
                  </a:lnTo>
                  <a:lnTo>
                    <a:pt x="973932" y="1088231"/>
                  </a:lnTo>
                  <a:lnTo>
                    <a:pt x="1178719" y="926306"/>
                  </a:lnTo>
                  <a:lnTo>
                    <a:pt x="1393032" y="738188"/>
                  </a:lnTo>
                  <a:lnTo>
                    <a:pt x="1645444" y="500063"/>
                  </a:lnTo>
                  <a:lnTo>
                    <a:pt x="1807369" y="323850"/>
                  </a:lnTo>
                  <a:lnTo>
                    <a:pt x="2095500" y="0"/>
                  </a:lnTo>
                  <a:lnTo>
                    <a:pt x="2364582" y="50006"/>
                  </a:lnTo>
                  <a:lnTo>
                    <a:pt x="2212182" y="214313"/>
                  </a:lnTo>
                  <a:lnTo>
                    <a:pt x="2002632" y="433388"/>
                  </a:lnTo>
                  <a:lnTo>
                    <a:pt x="1771650" y="657225"/>
                  </a:lnTo>
                  <a:lnTo>
                    <a:pt x="1574007" y="840581"/>
                  </a:lnTo>
                  <a:lnTo>
                    <a:pt x="1352550" y="1019175"/>
                  </a:lnTo>
                  <a:lnTo>
                    <a:pt x="1135857" y="1181100"/>
                  </a:lnTo>
                  <a:lnTo>
                    <a:pt x="992982" y="1266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5A0C0D8E-51FC-47F9-BEA5-E8970D018B5C}"/>
              </a:ext>
            </a:extLst>
          </p:cNvPr>
          <p:cNvGrpSpPr/>
          <p:nvPr/>
        </p:nvGrpSpPr>
        <p:grpSpPr>
          <a:xfrm>
            <a:off x="2932112" y="1525588"/>
            <a:ext cx="3902075" cy="4522787"/>
            <a:chOff x="2924175" y="1525588"/>
            <a:chExt cx="3902075" cy="4522787"/>
          </a:xfrm>
        </p:grpSpPr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4E43B2AE-E81F-4977-9B5C-54AA14B411F2}"/>
                </a:ext>
              </a:extLst>
            </p:cNvPr>
            <p:cNvSpPr/>
            <p:nvPr/>
          </p:nvSpPr>
          <p:spPr>
            <a:xfrm>
              <a:off x="2924175" y="2019300"/>
              <a:ext cx="3841750" cy="654050"/>
            </a:xfrm>
            <a:custGeom>
              <a:avLst/>
              <a:gdLst>
                <a:gd name="connsiteX0" fmla="*/ 1812925 w 3841750"/>
                <a:gd name="connsiteY0" fmla="*/ 393700 h 654050"/>
                <a:gd name="connsiteX1" fmla="*/ 1343025 w 3841750"/>
                <a:gd name="connsiteY1" fmla="*/ 450850 h 654050"/>
                <a:gd name="connsiteX2" fmla="*/ 1104900 w 3841750"/>
                <a:gd name="connsiteY2" fmla="*/ 517525 h 654050"/>
                <a:gd name="connsiteX3" fmla="*/ 939800 w 3841750"/>
                <a:gd name="connsiteY3" fmla="*/ 539750 h 654050"/>
                <a:gd name="connsiteX4" fmla="*/ 806450 w 3841750"/>
                <a:gd name="connsiteY4" fmla="*/ 565150 h 654050"/>
                <a:gd name="connsiteX5" fmla="*/ 641350 w 3841750"/>
                <a:gd name="connsiteY5" fmla="*/ 606425 h 654050"/>
                <a:gd name="connsiteX6" fmla="*/ 539750 w 3841750"/>
                <a:gd name="connsiteY6" fmla="*/ 638175 h 654050"/>
                <a:gd name="connsiteX7" fmla="*/ 492125 w 3841750"/>
                <a:gd name="connsiteY7" fmla="*/ 654050 h 654050"/>
                <a:gd name="connsiteX8" fmla="*/ 457200 w 3841750"/>
                <a:gd name="connsiteY8" fmla="*/ 654050 h 654050"/>
                <a:gd name="connsiteX9" fmla="*/ 412750 w 3841750"/>
                <a:gd name="connsiteY9" fmla="*/ 647700 h 654050"/>
                <a:gd name="connsiteX10" fmla="*/ 377825 w 3841750"/>
                <a:gd name="connsiteY10" fmla="*/ 638175 h 654050"/>
                <a:gd name="connsiteX11" fmla="*/ 342900 w 3841750"/>
                <a:gd name="connsiteY11" fmla="*/ 619125 h 654050"/>
                <a:gd name="connsiteX12" fmla="*/ 288925 w 3841750"/>
                <a:gd name="connsiteY12" fmla="*/ 587375 h 654050"/>
                <a:gd name="connsiteX13" fmla="*/ 200025 w 3841750"/>
                <a:gd name="connsiteY13" fmla="*/ 511175 h 654050"/>
                <a:gd name="connsiteX14" fmla="*/ 136525 w 3841750"/>
                <a:gd name="connsiteY14" fmla="*/ 441325 h 654050"/>
                <a:gd name="connsiteX15" fmla="*/ 66675 w 3841750"/>
                <a:gd name="connsiteY15" fmla="*/ 361950 h 654050"/>
                <a:gd name="connsiteX16" fmla="*/ 28575 w 3841750"/>
                <a:gd name="connsiteY16" fmla="*/ 304800 h 654050"/>
                <a:gd name="connsiteX17" fmla="*/ 3175 w 3841750"/>
                <a:gd name="connsiteY17" fmla="*/ 260350 h 654050"/>
                <a:gd name="connsiteX18" fmla="*/ 0 w 3841750"/>
                <a:gd name="connsiteY18" fmla="*/ 234950 h 654050"/>
                <a:gd name="connsiteX19" fmla="*/ 6350 w 3841750"/>
                <a:gd name="connsiteY19" fmla="*/ 215900 h 654050"/>
                <a:gd name="connsiteX20" fmla="*/ 19050 w 3841750"/>
                <a:gd name="connsiteY20" fmla="*/ 209550 h 654050"/>
                <a:gd name="connsiteX21" fmla="*/ 50800 w 3841750"/>
                <a:gd name="connsiteY21" fmla="*/ 219075 h 654050"/>
                <a:gd name="connsiteX22" fmla="*/ 95250 w 3841750"/>
                <a:gd name="connsiteY22" fmla="*/ 263525 h 654050"/>
                <a:gd name="connsiteX23" fmla="*/ 133350 w 3841750"/>
                <a:gd name="connsiteY23" fmla="*/ 295275 h 654050"/>
                <a:gd name="connsiteX24" fmla="*/ 177800 w 3841750"/>
                <a:gd name="connsiteY24" fmla="*/ 317500 h 654050"/>
                <a:gd name="connsiteX25" fmla="*/ 219075 w 3841750"/>
                <a:gd name="connsiteY25" fmla="*/ 339725 h 654050"/>
                <a:gd name="connsiteX26" fmla="*/ 304800 w 3841750"/>
                <a:gd name="connsiteY26" fmla="*/ 371475 h 654050"/>
                <a:gd name="connsiteX27" fmla="*/ 368300 w 3841750"/>
                <a:gd name="connsiteY27" fmla="*/ 381000 h 654050"/>
                <a:gd name="connsiteX28" fmla="*/ 457200 w 3841750"/>
                <a:gd name="connsiteY28" fmla="*/ 384175 h 654050"/>
                <a:gd name="connsiteX29" fmla="*/ 561975 w 3841750"/>
                <a:gd name="connsiteY29" fmla="*/ 374650 h 654050"/>
                <a:gd name="connsiteX30" fmla="*/ 723900 w 3841750"/>
                <a:gd name="connsiteY30" fmla="*/ 352425 h 654050"/>
                <a:gd name="connsiteX31" fmla="*/ 1069975 w 3841750"/>
                <a:gd name="connsiteY31" fmla="*/ 292100 h 654050"/>
                <a:gd name="connsiteX32" fmla="*/ 1308100 w 3841750"/>
                <a:gd name="connsiteY32" fmla="*/ 269875 h 654050"/>
                <a:gd name="connsiteX33" fmla="*/ 1670050 w 3841750"/>
                <a:gd name="connsiteY33" fmla="*/ 228600 h 654050"/>
                <a:gd name="connsiteX34" fmla="*/ 2035175 w 3841750"/>
                <a:gd name="connsiteY34" fmla="*/ 193675 h 654050"/>
                <a:gd name="connsiteX35" fmla="*/ 2374900 w 3841750"/>
                <a:gd name="connsiteY35" fmla="*/ 158750 h 654050"/>
                <a:gd name="connsiteX36" fmla="*/ 2606675 w 3841750"/>
                <a:gd name="connsiteY36" fmla="*/ 136525 h 654050"/>
                <a:gd name="connsiteX37" fmla="*/ 2886075 w 3841750"/>
                <a:gd name="connsiteY37" fmla="*/ 95250 h 654050"/>
                <a:gd name="connsiteX38" fmla="*/ 2994025 w 3841750"/>
                <a:gd name="connsiteY38" fmla="*/ 85725 h 654050"/>
                <a:gd name="connsiteX39" fmla="*/ 3152775 w 3841750"/>
                <a:gd name="connsiteY39" fmla="*/ 63500 h 654050"/>
                <a:gd name="connsiteX40" fmla="*/ 3251200 w 3841750"/>
                <a:gd name="connsiteY40" fmla="*/ 44450 h 654050"/>
                <a:gd name="connsiteX41" fmla="*/ 3378200 w 3841750"/>
                <a:gd name="connsiteY41" fmla="*/ 3175 h 654050"/>
                <a:gd name="connsiteX42" fmla="*/ 3403600 w 3841750"/>
                <a:gd name="connsiteY42" fmla="*/ 0 h 654050"/>
                <a:gd name="connsiteX43" fmla="*/ 3495675 w 3841750"/>
                <a:gd name="connsiteY43" fmla="*/ 22225 h 654050"/>
                <a:gd name="connsiteX44" fmla="*/ 3619500 w 3841750"/>
                <a:gd name="connsiteY44" fmla="*/ 60325 h 654050"/>
                <a:gd name="connsiteX45" fmla="*/ 3746500 w 3841750"/>
                <a:gd name="connsiteY45" fmla="*/ 114300 h 654050"/>
                <a:gd name="connsiteX46" fmla="*/ 3797300 w 3841750"/>
                <a:gd name="connsiteY46" fmla="*/ 139700 h 654050"/>
                <a:gd name="connsiteX47" fmla="*/ 3825875 w 3841750"/>
                <a:gd name="connsiteY47" fmla="*/ 177800 h 654050"/>
                <a:gd name="connsiteX48" fmla="*/ 3841750 w 3841750"/>
                <a:gd name="connsiteY48" fmla="*/ 215900 h 654050"/>
                <a:gd name="connsiteX49" fmla="*/ 3841750 w 3841750"/>
                <a:gd name="connsiteY49" fmla="*/ 244475 h 654050"/>
                <a:gd name="connsiteX50" fmla="*/ 3829050 w 3841750"/>
                <a:gd name="connsiteY50" fmla="*/ 266700 h 654050"/>
                <a:gd name="connsiteX51" fmla="*/ 3803650 w 3841750"/>
                <a:gd name="connsiteY51" fmla="*/ 282575 h 654050"/>
                <a:gd name="connsiteX52" fmla="*/ 3759200 w 3841750"/>
                <a:gd name="connsiteY52" fmla="*/ 292100 h 654050"/>
                <a:gd name="connsiteX53" fmla="*/ 3708400 w 3841750"/>
                <a:gd name="connsiteY53" fmla="*/ 288925 h 654050"/>
                <a:gd name="connsiteX54" fmla="*/ 3587750 w 3841750"/>
                <a:gd name="connsiteY54" fmla="*/ 273050 h 654050"/>
                <a:gd name="connsiteX55" fmla="*/ 3394075 w 3841750"/>
                <a:gd name="connsiteY55" fmla="*/ 263525 h 654050"/>
                <a:gd name="connsiteX56" fmla="*/ 3124200 w 3841750"/>
                <a:gd name="connsiteY56" fmla="*/ 273050 h 654050"/>
                <a:gd name="connsiteX57" fmla="*/ 2794000 w 3841750"/>
                <a:gd name="connsiteY57" fmla="*/ 301625 h 654050"/>
                <a:gd name="connsiteX58" fmla="*/ 2559050 w 3841750"/>
                <a:gd name="connsiteY58" fmla="*/ 311150 h 654050"/>
                <a:gd name="connsiteX59" fmla="*/ 1812925 w 3841750"/>
                <a:gd name="connsiteY59" fmla="*/ 39370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1750" h="654050">
                  <a:moveTo>
                    <a:pt x="1812925" y="393700"/>
                  </a:moveTo>
                  <a:lnTo>
                    <a:pt x="1343025" y="450850"/>
                  </a:lnTo>
                  <a:lnTo>
                    <a:pt x="1104900" y="517525"/>
                  </a:lnTo>
                  <a:lnTo>
                    <a:pt x="939800" y="539750"/>
                  </a:lnTo>
                  <a:lnTo>
                    <a:pt x="806450" y="565150"/>
                  </a:lnTo>
                  <a:lnTo>
                    <a:pt x="641350" y="606425"/>
                  </a:lnTo>
                  <a:lnTo>
                    <a:pt x="539750" y="638175"/>
                  </a:lnTo>
                  <a:lnTo>
                    <a:pt x="492125" y="654050"/>
                  </a:lnTo>
                  <a:lnTo>
                    <a:pt x="457200" y="654050"/>
                  </a:lnTo>
                  <a:lnTo>
                    <a:pt x="412750" y="647700"/>
                  </a:lnTo>
                  <a:lnTo>
                    <a:pt x="377825" y="638175"/>
                  </a:lnTo>
                  <a:lnTo>
                    <a:pt x="342900" y="619125"/>
                  </a:lnTo>
                  <a:lnTo>
                    <a:pt x="288925" y="587375"/>
                  </a:lnTo>
                  <a:lnTo>
                    <a:pt x="200025" y="511175"/>
                  </a:lnTo>
                  <a:lnTo>
                    <a:pt x="136525" y="441325"/>
                  </a:lnTo>
                  <a:lnTo>
                    <a:pt x="66675" y="361950"/>
                  </a:lnTo>
                  <a:lnTo>
                    <a:pt x="28575" y="304800"/>
                  </a:lnTo>
                  <a:lnTo>
                    <a:pt x="3175" y="260350"/>
                  </a:lnTo>
                  <a:lnTo>
                    <a:pt x="0" y="234950"/>
                  </a:lnTo>
                  <a:lnTo>
                    <a:pt x="6350" y="215900"/>
                  </a:lnTo>
                  <a:lnTo>
                    <a:pt x="19050" y="209550"/>
                  </a:lnTo>
                  <a:lnTo>
                    <a:pt x="50800" y="219075"/>
                  </a:lnTo>
                  <a:lnTo>
                    <a:pt x="95250" y="263525"/>
                  </a:lnTo>
                  <a:lnTo>
                    <a:pt x="133350" y="295275"/>
                  </a:lnTo>
                  <a:lnTo>
                    <a:pt x="177800" y="317500"/>
                  </a:lnTo>
                  <a:lnTo>
                    <a:pt x="219075" y="339725"/>
                  </a:lnTo>
                  <a:lnTo>
                    <a:pt x="304800" y="371475"/>
                  </a:lnTo>
                  <a:lnTo>
                    <a:pt x="368300" y="381000"/>
                  </a:lnTo>
                  <a:lnTo>
                    <a:pt x="457200" y="384175"/>
                  </a:lnTo>
                  <a:lnTo>
                    <a:pt x="561975" y="374650"/>
                  </a:lnTo>
                  <a:lnTo>
                    <a:pt x="723900" y="352425"/>
                  </a:lnTo>
                  <a:lnTo>
                    <a:pt x="1069975" y="292100"/>
                  </a:lnTo>
                  <a:lnTo>
                    <a:pt x="1308100" y="269875"/>
                  </a:lnTo>
                  <a:lnTo>
                    <a:pt x="1670050" y="228600"/>
                  </a:lnTo>
                  <a:lnTo>
                    <a:pt x="2035175" y="193675"/>
                  </a:lnTo>
                  <a:lnTo>
                    <a:pt x="2374900" y="158750"/>
                  </a:lnTo>
                  <a:lnTo>
                    <a:pt x="2606675" y="136525"/>
                  </a:lnTo>
                  <a:lnTo>
                    <a:pt x="2886075" y="95250"/>
                  </a:lnTo>
                  <a:lnTo>
                    <a:pt x="2994025" y="85725"/>
                  </a:lnTo>
                  <a:lnTo>
                    <a:pt x="3152775" y="63500"/>
                  </a:lnTo>
                  <a:lnTo>
                    <a:pt x="3251200" y="44450"/>
                  </a:lnTo>
                  <a:lnTo>
                    <a:pt x="3378200" y="3175"/>
                  </a:lnTo>
                  <a:lnTo>
                    <a:pt x="3403600" y="0"/>
                  </a:lnTo>
                  <a:lnTo>
                    <a:pt x="3495675" y="22225"/>
                  </a:lnTo>
                  <a:lnTo>
                    <a:pt x="3619500" y="60325"/>
                  </a:lnTo>
                  <a:lnTo>
                    <a:pt x="3746500" y="114300"/>
                  </a:lnTo>
                  <a:lnTo>
                    <a:pt x="3797300" y="139700"/>
                  </a:lnTo>
                  <a:lnTo>
                    <a:pt x="3825875" y="177800"/>
                  </a:lnTo>
                  <a:lnTo>
                    <a:pt x="3841750" y="215900"/>
                  </a:lnTo>
                  <a:lnTo>
                    <a:pt x="3841750" y="244475"/>
                  </a:lnTo>
                  <a:lnTo>
                    <a:pt x="3829050" y="266700"/>
                  </a:lnTo>
                  <a:lnTo>
                    <a:pt x="3803650" y="282575"/>
                  </a:lnTo>
                  <a:lnTo>
                    <a:pt x="3759200" y="292100"/>
                  </a:lnTo>
                  <a:lnTo>
                    <a:pt x="3708400" y="288925"/>
                  </a:lnTo>
                  <a:lnTo>
                    <a:pt x="3587750" y="273050"/>
                  </a:lnTo>
                  <a:lnTo>
                    <a:pt x="3394075" y="263525"/>
                  </a:lnTo>
                  <a:lnTo>
                    <a:pt x="3124200" y="273050"/>
                  </a:lnTo>
                  <a:lnTo>
                    <a:pt x="2794000" y="301625"/>
                  </a:lnTo>
                  <a:lnTo>
                    <a:pt x="2559050" y="311150"/>
                  </a:lnTo>
                  <a:lnTo>
                    <a:pt x="1812925" y="393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A4E8608C-9D31-4CB5-BFC7-88FF83896692}"/>
                </a:ext>
              </a:extLst>
            </p:cNvPr>
            <p:cNvSpPr/>
            <p:nvPr/>
          </p:nvSpPr>
          <p:spPr>
            <a:xfrm>
              <a:off x="3708400" y="1598613"/>
              <a:ext cx="609600" cy="1397000"/>
            </a:xfrm>
            <a:custGeom>
              <a:avLst/>
              <a:gdLst>
                <a:gd name="connsiteX0" fmla="*/ 261938 w 609600"/>
                <a:gd name="connsiteY0" fmla="*/ 554831 h 1397794"/>
                <a:gd name="connsiteX1" fmla="*/ 216694 w 609600"/>
                <a:gd name="connsiteY1" fmla="*/ 354806 h 1397794"/>
                <a:gd name="connsiteX2" fmla="*/ 192882 w 609600"/>
                <a:gd name="connsiteY2" fmla="*/ 280987 h 1397794"/>
                <a:gd name="connsiteX3" fmla="*/ 166688 w 609600"/>
                <a:gd name="connsiteY3" fmla="*/ 221456 h 1397794"/>
                <a:gd name="connsiteX4" fmla="*/ 135732 w 609600"/>
                <a:gd name="connsiteY4" fmla="*/ 169069 h 1397794"/>
                <a:gd name="connsiteX5" fmla="*/ 107157 w 609600"/>
                <a:gd name="connsiteY5" fmla="*/ 130969 h 1397794"/>
                <a:gd name="connsiteX6" fmla="*/ 76200 w 609600"/>
                <a:gd name="connsiteY6" fmla="*/ 97631 h 1397794"/>
                <a:gd name="connsiteX7" fmla="*/ 38100 w 609600"/>
                <a:gd name="connsiteY7" fmla="*/ 71437 h 1397794"/>
                <a:gd name="connsiteX8" fmla="*/ 14288 w 609600"/>
                <a:gd name="connsiteY8" fmla="*/ 50006 h 1397794"/>
                <a:gd name="connsiteX9" fmla="*/ 0 w 609600"/>
                <a:gd name="connsiteY9" fmla="*/ 30956 h 1397794"/>
                <a:gd name="connsiteX10" fmla="*/ 0 w 609600"/>
                <a:gd name="connsiteY10" fmla="*/ 21431 h 1397794"/>
                <a:gd name="connsiteX11" fmla="*/ 4763 w 609600"/>
                <a:gd name="connsiteY11" fmla="*/ 7144 h 1397794"/>
                <a:gd name="connsiteX12" fmla="*/ 28575 w 609600"/>
                <a:gd name="connsiteY12" fmla="*/ 0 h 1397794"/>
                <a:gd name="connsiteX13" fmla="*/ 52388 w 609600"/>
                <a:gd name="connsiteY13" fmla="*/ 0 h 1397794"/>
                <a:gd name="connsiteX14" fmla="*/ 107157 w 609600"/>
                <a:gd name="connsiteY14" fmla="*/ 16669 h 1397794"/>
                <a:gd name="connsiteX15" fmla="*/ 254794 w 609600"/>
                <a:gd name="connsiteY15" fmla="*/ 66675 h 1397794"/>
                <a:gd name="connsiteX16" fmla="*/ 392907 w 609600"/>
                <a:gd name="connsiteY16" fmla="*/ 114300 h 1397794"/>
                <a:gd name="connsiteX17" fmla="*/ 464344 w 609600"/>
                <a:gd name="connsiteY17" fmla="*/ 135731 h 1397794"/>
                <a:gd name="connsiteX18" fmla="*/ 492919 w 609600"/>
                <a:gd name="connsiteY18" fmla="*/ 150019 h 1397794"/>
                <a:gd name="connsiteX19" fmla="*/ 509588 w 609600"/>
                <a:gd name="connsiteY19" fmla="*/ 161925 h 1397794"/>
                <a:gd name="connsiteX20" fmla="*/ 526257 w 609600"/>
                <a:gd name="connsiteY20" fmla="*/ 180975 h 1397794"/>
                <a:gd name="connsiteX21" fmla="*/ 535782 w 609600"/>
                <a:gd name="connsiteY21" fmla="*/ 204787 h 1397794"/>
                <a:gd name="connsiteX22" fmla="*/ 535782 w 609600"/>
                <a:gd name="connsiteY22" fmla="*/ 230981 h 1397794"/>
                <a:gd name="connsiteX23" fmla="*/ 528638 w 609600"/>
                <a:gd name="connsiteY23" fmla="*/ 266700 h 1397794"/>
                <a:gd name="connsiteX24" fmla="*/ 500063 w 609600"/>
                <a:gd name="connsiteY24" fmla="*/ 321469 h 1397794"/>
                <a:gd name="connsiteX25" fmla="*/ 523875 w 609600"/>
                <a:gd name="connsiteY25" fmla="*/ 685800 h 1397794"/>
                <a:gd name="connsiteX26" fmla="*/ 566738 w 609600"/>
                <a:gd name="connsiteY26" fmla="*/ 878681 h 1397794"/>
                <a:gd name="connsiteX27" fmla="*/ 592932 w 609600"/>
                <a:gd name="connsiteY27" fmla="*/ 1057275 h 1397794"/>
                <a:gd name="connsiteX28" fmla="*/ 609600 w 609600"/>
                <a:gd name="connsiteY28" fmla="*/ 1238250 h 1397794"/>
                <a:gd name="connsiteX29" fmla="*/ 600075 w 609600"/>
                <a:gd name="connsiteY29" fmla="*/ 1281112 h 1397794"/>
                <a:gd name="connsiteX30" fmla="*/ 571500 w 609600"/>
                <a:gd name="connsiteY30" fmla="*/ 1357312 h 1397794"/>
                <a:gd name="connsiteX31" fmla="*/ 552450 w 609600"/>
                <a:gd name="connsiteY31" fmla="*/ 1385887 h 1397794"/>
                <a:gd name="connsiteX32" fmla="*/ 538163 w 609600"/>
                <a:gd name="connsiteY32" fmla="*/ 1395412 h 1397794"/>
                <a:gd name="connsiteX33" fmla="*/ 519113 w 609600"/>
                <a:gd name="connsiteY33" fmla="*/ 1397794 h 1397794"/>
                <a:gd name="connsiteX34" fmla="*/ 485775 w 609600"/>
                <a:gd name="connsiteY34" fmla="*/ 1393031 h 1397794"/>
                <a:gd name="connsiteX35" fmla="*/ 454819 w 609600"/>
                <a:gd name="connsiteY35" fmla="*/ 1381125 h 1397794"/>
                <a:gd name="connsiteX36" fmla="*/ 433388 w 609600"/>
                <a:gd name="connsiteY36" fmla="*/ 1364456 h 1397794"/>
                <a:gd name="connsiteX37" fmla="*/ 411957 w 609600"/>
                <a:gd name="connsiteY37" fmla="*/ 1343025 h 1397794"/>
                <a:gd name="connsiteX38" fmla="*/ 378619 w 609600"/>
                <a:gd name="connsiteY38" fmla="*/ 1288256 h 1397794"/>
                <a:gd name="connsiteX39" fmla="*/ 350044 w 609600"/>
                <a:gd name="connsiteY39" fmla="*/ 1233487 h 1397794"/>
                <a:gd name="connsiteX40" fmla="*/ 335757 w 609600"/>
                <a:gd name="connsiteY40" fmla="*/ 1193006 h 1397794"/>
                <a:gd name="connsiteX41" fmla="*/ 326232 w 609600"/>
                <a:gd name="connsiteY41" fmla="*/ 1145381 h 1397794"/>
                <a:gd name="connsiteX42" fmla="*/ 323850 w 609600"/>
                <a:gd name="connsiteY42" fmla="*/ 1069181 h 1397794"/>
                <a:gd name="connsiteX43" fmla="*/ 321469 w 609600"/>
                <a:gd name="connsiteY43" fmla="*/ 952500 h 1397794"/>
                <a:gd name="connsiteX44" fmla="*/ 280988 w 609600"/>
                <a:gd name="connsiteY44" fmla="*/ 707231 h 1397794"/>
                <a:gd name="connsiteX45" fmla="*/ 261938 w 609600"/>
                <a:gd name="connsiteY45" fmla="*/ 554831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9600" h="1397794">
                  <a:moveTo>
                    <a:pt x="261938" y="554831"/>
                  </a:moveTo>
                  <a:lnTo>
                    <a:pt x="216694" y="354806"/>
                  </a:lnTo>
                  <a:lnTo>
                    <a:pt x="192882" y="280987"/>
                  </a:lnTo>
                  <a:lnTo>
                    <a:pt x="166688" y="221456"/>
                  </a:lnTo>
                  <a:lnTo>
                    <a:pt x="135732" y="169069"/>
                  </a:lnTo>
                  <a:lnTo>
                    <a:pt x="107157" y="130969"/>
                  </a:lnTo>
                  <a:lnTo>
                    <a:pt x="76200" y="97631"/>
                  </a:lnTo>
                  <a:lnTo>
                    <a:pt x="38100" y="71437"/>
                  </a:lnTo>
                  <a:lnTo>
                    <a:pt x="14288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2388" y="0"/>
                  </a:lnTo>
                  <a:lnTo>
                    <a:pt x="107157" y="16669"/>
                  </a:lnTo>
                  <a:lnTo>
                    <a:pt x="254794" y="66675"/>
                  </a:lnTo>
                  <a:lnTo>
                    <a:pt x="392907" y="114300"/>
                  </a:lnTo>
                  <a:lnTo>
                    <a:pt x="464344" y="135731"/>
                  </a:lnTo>
                  <a:lnTo>
                    <a:pt x="492919" y="150019"/>
                  </a:lnTo>
                  <a:lnTo>
                    <a:pt x="509588" y="161925"/>
                  </a:lnTo>
                  <a:lnTo>
                    <a:pt x="526257" y="180975"/>
                  </a:lnTo>
                  <a:lnTo>
                    <a:pt x="535782" y="204787"/>
                  </a:lnTo>
                  <a:lnTo>
                    <a:pt x="535782" y="230981"/>
                  </a:lnTo>
                  <a:lnTo>
                    <a:pt x="528638" y="266700"/>
                  </a:lnTo>
                  <a:cubicBezTo>
                    <a:pt x="499683" y="319784"/>
                    <a:pt x="500063" y="299196"/>
                    <a:pt x="500063" y="321469"/>
                  </a:cubicBezTo>
                  <a:lnTo>
                    <a:pt x="523875" y="685800"/>
                  </a:lnTo>
                  <a:lnTo>
                    <a:pt x="566738" y="878681"/>
                  </a:lnTo>
                  <a:lnTo>
                    <a:pt x="592932" y="1057275"/>
                  </a:lnTo>
                  <a:lnTo>
                    <a:pt x="609600" y="1238250"/>
                  </a:lnTo>
                  <a:lnTo>
                    <a:pt x="600075" y="1281112"/>
                  </a:lnTo>
                  <a:lnTo>
                    <a:pt x="571500" y="1357312"/>
                  </a:lnTo>
                  <a:lnTo>
                    <a:pt x="552450" y="1385887"/>
                  </a:lnTo>
                  <a:lnTo>
                    <a:pt x="538163" y="1395412"/>
                  </a:lnTo>
                  <a:lnTo>
                    <a:pt x="519113" y="1397794"/>
                  </a:lnTo>
                  <a:lnTo>
                    <a:pt x="485775" y="1393031"/>
                  </a:lnTo>
                  <a:lnTo>
                    <a:pt x="454819" y="1381125"/>
                  </a:lnTo>
                  <a:lnTo>
                    <a:pt x="433388" y="1364456"/>
                  </a:lnTo>
                  <a:lnTo>
                    <a:pt x="411957" y="1343025"/>
                  </a:lnTo>
                  <a:lnTo>
                    <a:pt x="378619" y="1288256"/>
                  </a:lnTo>
                  <a:lnTo>
                    <a:pt x="350044" y="1233487"/>
                  </a:lnTo>
                  <a:lnTo>
                    <a:pt x="335757" y="1193006"/>
                  </a:lnTo>
                  <a:lnTo>
                    <a:pt x="326232" y="1145381"/>
                  </a:lnTo>
                  <a:lnTo>
                    <a:pt x="323850" y="1069181"/>
                  </a:lnTo>
                  <a:cubicBezTo>
                    <a:pt x="323056" y="1030287"/>
                    <a:pt x="322263" y="991394"/>
                    <a:pt x="321469" y="952500"/>
                  </a:cubicBezTo>
                  <a:lnTo>
                    <a:pt x="280988" y="707231"/>
                  </a:lnTo>
                  <a:lnTo>
                    <a:pt x="2619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B97FE81F-E3CC-4585-B8B1-2B2739313045}"/>
                </a:ext>
              </a:extLst>
            </p:cNvPr>
            <p:cNvSpPr/>
            <p:nvPr/>
          </p:nvSpPr>
          <p:spPr>
            <a:xfrm>
              <a:off x="5357813" y="1525588"/>
              <a:ext cx="571500" cy="1368425"/>
            </a:xfrm>
            <a:custGeom>
              <a:avLst/>
              <a:gdLst>
                <a:gd name="connsiteX0" fmla="*/ 71437 w 571500"/>
                <a:gd name="connsiteY0" fmla="*/ 1004888 h 1366838"/>
                <a:gd name="connsiteX1" fmla="*/ 119062 w 571500"/>
                <a:gd name="connsiteY1" fmla="*/ 812007 h 1366838"/>
                <a:gd name="connsiteX2" fmla="*/ 173831 w 571500"/>
                <a:gd name="connsiteY2" fmla="*/ 626269 h 1366838"/>
                <a:gd name="connsiteX3" fmla="*/ 207168 w 571500"/>
                <a:gd name="connsiteY3" fmla="*/ 502444 h 1366838"/>
                <a:gd name="connsiteX4" fmla="*/ 219075 w 571500"/>
                <a:gd name="connsiteY4" fmla="*/ 447675 h 1366838"/>
                <a:gd name="connsiteX5" fmla="*/ 228600 w 571500"/>
                <a:gd name="connsiteY5" fmla="*/ 383382 h 1366838"/>
                <a:gd name="connsiteX6" fmla="*/ 235743 w 571500"/>
                <a:gd name="connsiteY6" fmla="*/ 283369 h 1366838"/>
                <a:gd name="connsiteX7" fmla="*/ 233362 w 571500"/>
                <a:gd name="connsiteY7" fmla="*/ 228600 h 1366838"/>
                <a:gd name="connsiteX8" fmla="*/ 226218 w 571500"/>
                <a:gd name="connsiteY8" fmla="*/ 195263 h 1366838"/>
                <a:gd name="connsiteX9" fmla="*/ 211931 w 571500"/>
                <a:gd name="connsiteY9" fmla="*/ 169069 h 1366838"/>
                <a:gd name="connsiteX10" fmla="*/ 190500 w 571500"/>
                <a:gd name="connsiteY10" fmla="*/ 145257 h 1366838"/>
                <a:gd name="connsiteX11" fmla="*/ 166687 w 571500"/>
                <a:gd name="connsiteY11" fmla="*/ 123825 h 1366838"/>
                <a:gd name="connsiteX12" fmla="*/ 130968 w 571500"/>
                <a:gd name="connsiteY12" fmla="*/ 100013 h 1366838"/>
                <a:gd name="connsiteX13" fmla="*/ 80962 w 571500"/>
                <a:gd name="connsiteY13" fmla="*/ 76200 h 1366838"/>
                <a:gd name="connsiteX14" fmla="*/ 64293 w 571500"/>
                <a:gd name="connsiteY14" fmla="*/ 61913 h 1366838"/>
                <a:gd name="connsiteX15" fmla="*/ 52387 w 571500"/>
                <a:gd name="connsiteY15" fmla="*/ 45244 h 1366838"/>
                <a:gd name="connsiteX16" fmla="*/ 47625 w 571500"/>
                <a:gd name="connsiteY16" fmla="*/ 30957 h 1366838"/>
                <a:gd name="connsiteX17" fmla="*/ 52387 w 571500"/>
                <a:gd name="connsiteY17" fmla="*/ 14288 h 1366838"/>
                <a:gd name="connsiteX18" fmla="*/ 61912 w 571500"/>
                <a:gd name="connsiteY18" fmla="*/ 4763 h 1366838"/>
                <a:gd name="connsiteX19" fmla="*/ 97631 w 571500"/>
                <a:gd name="connsiteY19" fmla="*/ 0 h 1366838"/>
                <a:gd name="connsiteX20" fmla="*/ 157162 w 571500"/>
                <a:gd name="connsiteY20" fmla="*/ 4763 h 1366838"/>
                <a:gd name="connsiteX21" fmla="*/ 226218 w 571500"/>
                <a:gd name="connsiteY21" fmla="*/ 14288 h 1366838"/>
                <a:gd name="connsiteX22" fmla="*/ 290512 w 571500"/>
                <a:gd name="connsiteY22" fmla="*/ 30957 h 1366838"/>
                <a:gd name="connsiteX23" fmla="*/ 357187 w 571500"/>
                <a:gd name="connsiteY23" fmla="*/ 54769 h 1366838"/>
                <a:gd name="connsiteX24" fmla="*/ 435768 w 571500"/>
                <a:gd name="connsiteY24" fmla="*/ 97632 h 1366838"/>
                <a:gd name="connsiteX25" fmla="*/ 500062 w 571500"/>
                <a:gd name="connsiteY25" fmla="*/ 133350 h 1366838"/>
                <a:gd name="connsiteX26" fmla="*/ 533400 w 571500"/>
                <a:gd name="connsiteY26" fmla="*/ 159544 h 1366838"/>
                <a:gd name="connsiteX27" fmla="*/ 557212 w 571500"/>
                <a:gd name="connsiteY27" fmla="*/ 188119 h 1366838"/>
                <a:gd name="connsiteX28" fmla="*/ 569118 w 571500"/>
                <a:gd name="connsiteY28" fmla="*/ 216694 h 1366838"/>
                <a:gd name="connsiteX29" fmla="*/ 571500 w 571500"/>
                <a:gd name="connsiteY29" fmla="*/ 254794 h 1366838"/>
                <a:gd name="connsiteX30" fmla="*/ 564356 w 571500"/>
                <a:gd name="connsiteY30" fmla="*/ 283369 h 1366838"/>
                <a:gd name="connsiteX31" fmla="*/ 538162 w 571500"/>
                <a:gd name="connsiteY31" fmla="*/ 323850 h 1366838"/>
                <a:gd name="connsiteX32" fmla="*/ 502443 w 571500"/>
                <a:gd name="connsiteY32" fmla="*/ 369094 h 1366838"/>
                <a:gd name="connsiteX33" fmla="*/ 454818 w 571500"/>
                <a:gd name="connsiteY33" fmla="*/ 592932 h 1366838"/>
                <a:gd name="connsiteX34" fmla="*/ 385762 w 571500"/>
                <a:gd name="connsiteY34" fmla="*/ 797719 h 1366838"/>
                <a:gd name="connsiteX35" fmla="*/ 269081 w 571500"/>
                <a:gd name="connsiteY35" fmla="*/ 1071563 h 1366838"/>
                <a:gd name="connsiteX36" fmla="*/ 171450 w 571500"/>
                <a:gd name="connsiteY36" fmla="*/ 1293019 h 1366838"/>
                <a:gd name="connsiteX37" fmla="*/ 142875 w 571500"/>
                <a:gd name="connsiteY37" fmla="*/ 1319213 h 1366838"/>
                <a:gd name="connsiteX38" fmla="*/ 100012 w 571500"/>
                <a:gd name="connsiteY38" fmla="*/ 1347788 h 1366838"/>
                <a:gd name="connsiteX39" fmla="*/ 69056 w 571500"/>
                <a:gd name="connsiteY39" fmla="*/ 1362075 h 1366838"/>
                <a:gd name="connsiteX40" fmla="*/ 40481 w 571500"/>
                <a:gd name="connsiteY40" fmla="*/ 1366838 h 1366838"/>
                <a:gd name="connsiteX41" fmla="*/ 16668 w 571500"/>
                <a:gd name="connsiteY41" fmla="*/ 1359694 h 1366838"/>
                <a:gd name="connsiteX42" fmla="*/ 4762 w 571500"/>
                <a:gd name="connsiteY42" fmla="*/ 1345407 h 1366838"/>
                <a:gd name="connsiteX43" fmla="*/ 0 w 571500"/>
                <a:gd name="connsiteY43" fmla="*/ 1314450 h 1366838"/>
                <a:gd name="connsiteX44" fmla="*/ 9525 w 571500"/>
                <a:gd name="connsiteY44" fmla="*/ 1245394 h 1366838"/>
                <a:gd name="connsiteX45" fmla="*/ 30956 w 571500"/>
                <a:gd name="connsiteY45" fmla="*/ 1162050 h 1366838"/>
                <a:gd name="connsiteX46" fmla="*/ 71437 w 571500"/>
                <a:gd name="connsiteY46" fmla="*/ 100488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366838">
                  <a:moveTo>
                    <a:pt x="71437" y="1004888"/>
                  </a:moveTo>
                  <a:lnTo>
                    <a:pt x="119062" y="812007"/>
                  </a:lnTo>
                  <a:lnTo>
                    <a:pt x="173831" y="626269"/>
                  </a:lnTo>
                  <a:lnTo>
                    <a:pt x="207168" y="502444"/>
                  </a:lnTo>
                  <a:lnTo>
                    <a:pt x="219075" y="447675"/>
                  </a:lnTo>
                  <a:lnTo>
                    <a:pt x="228600" y="383382"/>
                  </a:lnTo>
                  <a:lnTo>
                    <a:pt x="235743" y="283369"/>
                  </a:lnTo>
                  <a:cubicBezTo>
                    <a:pt x="234949" y="265113"/>
                    <a:pt x="234156" y="246856"/>
                    <a:pt x="233362" y="228600"/>
                  </a:cubicBezTo>
                  <a:lnTo>
                    <a:pt x="226218" y="195263"/>
                  </a:lnTo>
                  <a:lnTo>
                    <a:pt x="211931" y="169069"/>
                  </a:lnTo>
                  <a:lnTo>
                    <a:pt x="190500" y="145257"/>
                  </a:lnTo>
                  <a:lnTo>
                    <a:pt x="166687" y="123825"/>
                  </a:lnTo>
                  <a:lnTo>
                    <a:pt x="130968" y="100013"/>
                  </a:lnTo>
                  <a:lnTo>
                    <a:pt x="80962" y="76200"/>
                  </a:lnTo>
                  <a:lnTo>
                    <a:pt x="64293" y="61913"/>
                  </a:lnTo>
                  <a:lnTo>
                    <a:pt x="52387" y="45244"/>
                  </a:lnTo>
                  <a:lnTo>
                    <a:pt x="47625" y="30957"/>
                  </a:lnTo>
                  <a:lnTo>
                    <a:pt x="52387" y="14288"/>
                  </a:lnTo>
                  <a:lnTo>
                    <a:pt x="61912" y="4763"/>
                  </a:lnTo>
                  <a:lnTo>
                    <a:pt x="97631" y="0"/>
                  </a:lnTo>
                  <a:lnTo>
                    <a:pt x="157162" y="4763"/>
                  </a:lnTo>
                  <a:lnTo>
                    <a:pt x="226218" y="14288"/>
                  </a:lnTo>
                  <a:lnTo>
                    <a:pt x="290512" y="30957"/>
                  </a:lnTo>
                  <a:lnTo>
                    <a:pt x="357187" y="54769"/>
                  </a:lnTo>
                  <a:lnTo>
                    <a:pt x="435768" y="97632"/>
                  </a:lnTo>
                  <a:lnTo>
                    <a:pt x="500062" y="133350"/>
                  </a:lnTo>
                  <a:lnTo>
                    <a:pt x="533400" y="159544"/>
                  </a:lnTo>
                  <a:lnTo>
                    <a:pt x="557212" y="188119"/>
                  </a:lnTo>
                  <a:lnTo>
                    <a:pt x="569118" y="216694"/>
                  </a:lnTo>
                  <a:lnTo>
                    <a:pt x="571500" y="254794"/>
                  </a:lnTo>
                  <a:lnTo>
                    <a:pt x="564356" y="283369"/>
                  </a:lnTo>
                  <a:lnTo>
                    <a:pt x="538162" y="323850"/>
                  </a:lnTo>
                  <a:lnTo>
                    <a:pt x="502443" y="369094"/>
                  </a:lnTo>
                  <a:lnTo>
                    <a:pt x="454818" y="592932"/>
                  </a:lnTo>
                  <a:lnTo>
                    <a:pt x="385762" y="797719"/>
                  </a:lnTo>
                  <a:lnTo>
                    <a:pt x="269081" y="1071563"/>
                  </a:lnTo>
                  <a:lnTo>
                    <a:pt x="171450" y="1293019"/>
                  </a:lnTo>
                  <a:lnTo>
                    <a:pt x="142875" y="1319213"/>
                  </a:lnTo>
                  <a:lnTo>
                    <a:pt x="100012" y="1347788"/>
                  </a:lnTo>
                  <a:lnTo>
                    <a:pt x="69056" y="1362075"/>
                  </a:lnTo>
                  <a:lnTo>
                    <a:pt x="40481" y="1366838"/>
                  </a:lnTo>
                  <a:lnTo>
                    <a:pt x="16668" y="1359694"/>
                  </a:lnTo>
                  <a:lnTo>
                    <a:pt x="4762" y="1345407"/>
                  </a:lnTo>
                  <a:lnTo>
                    <a:pt x="0" y="1314450"/>
                  </a:lnTo>
                  <a:lnTo>
                    <a:pt x="9525" y="1245394"/>
                  </a:lnTo>
                  <a:lnTo>
                    <a:pt x="30956" y="1162050"/>
                  </a:lnTo>
                  <a:lnTo>
                    <a:pt x="71437" y="1004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70043F83-3C5B-4D4E-B960-12BA9E1D10FA}"/>
                </a:ext>
              </a:extLst>
            </p:cNvPr>
            <p:cNvSpPr/>
            <p:nvPr/>
          </p:nvSpPr>
          <p:spPr>
            <a:xfrm>
              <a:off x="3387725" y="2830513"/>
              <a:ext cx="2990850" cy="576262"/>
            </a:xfrm>
            <a:custGeom>
              <a:avLst/>
              <a:gdLst>
                <a:gd name="connsiteX0" fmla="*/ 1385378 w 2991215"/>
                <a:gd name="connsiteY0" fmla="*/ 395823 h 576197"/>
                <a:gd name="connsiteX1" fmla="*/ 1062207 w 2991215"/>
                <a:gd name="connsiteY1" fmla="*/ 445927 h 576197"/>
                <a:gd name="connsiteX2" fmla="*/ 854275 w 2991215"/>
                <a:gd name="connsiteY2" fmla="*/ 478494 h 576197"/>
                <a:gd name="connsiteX3" fmla="*/ 541124 w 2991215"/>
                <a:gd name="connsiteY3" fmla="*/ 556156 h 576197"/>
                <a:gd name="connsiteX4" fmla="*/ 433400 w 2991215"/>
                <a:gd name="connsiteY4" fmla="*/ 576197 h 576197"/>
                <a:gd name="connsiteX5" fmla="*/ 360749 w 2991215"/>
                <a:gd name="connsiteY5" fmla="*/ 551145 h 576197"/>
                <a:gd name="connsiteX6" fmla="*/ 237994 w 2991215"/>
                <a:gd name="connsiteY6" fmla="*/ 491020 h 576197"/>
                <a:gd name="connsiteX7" fmla="*/ 120250 w 2991215"/>
                <a:gd name="connsiteY7" fmla="*/ 428390 h 576197"/>
                <a:gd name="connsiteX8" fmla="*/ 12526 w 2991215"/>
                <a:gd name="connsiteY8" fmla="*/ 355739 h 576197"/>
                <a:gd name="connsiteX9" fmla="*/ 0 w 2991215"/>
                <a:gd name="connsiteY9" fmla="*/ 338203 h 576197"/>
                <a:gd name="connsiteX10" fmla="*/ 0 w 2991215"/>
                <a:gd name="connsiteY10" fmla="*/ 323172 h 576197"/>
                <a:gd name="connsiteX11" fmla="*/ 5010 w 2991215"/>
                <a:gd name="connsiteY11" fmla="*/ 310646 h 576197"/>
                <a:gd name="connsiteX12" fmla="*/ 22547 w 2991215"/>
                <a:gd name="connsiteY12" fmla="*/ 303130 h 576197"/>
                <a:gd name="connsiteX13" fmla="*/ 72651 w 2991215"/>
                <a:gd name="connsiteY13" fmla="*/ 310646 h 576197"/>
                <a:gd name="connsiteX14" fmla="*/ 157828 w 2991215"/>
                <a:gd name="connsiteY14" fmla="*/ 323172 h 576197"/>
                <a:gd name="connsiteX15" fmla="*/ 248015 w 2991215"/>
                <a:gd name="connsiteY15" fmla="*/ 330687 h 576197"/>
                <a:gd name="connsiteX16" fmla="*/ 348223 w 2991215"/>
                <a:gd name="connsiteY16" fmla="*/ 330687 h 576197"/>
                <a:gd name="connsiteX17" fmla="*/ 460958 w 2991215"/>
                <a:gd name="connsiteY17" fmla="*/ 330687 h 576197"/>
                <a:gd name="connsiteX18" fmla="*/ 561166 w 2991215"/>
                <a:gd name="connsiteY18" fmla="*/ 323172 h 576197"/>
                <a:gd name="connsiteX19" fmla="*/ 726509 w 2991215"/>
                <a:gd name="connsiteY19" fmla="*/ 303130 h 576197"/>
                <a:gd name="connsiteX20" fmla="*/ 1009598 w 2991215"/>
                <a:gd name="connsiteY20" fmla="*/ 258036 h 576197"/>
                <a:gd name="connsiteX21" fmla="*/ 1405420 w 2991215"/>
                <a:gd name="connsiteY21" fmla="*/ 197911 h 576197"/>
                <a:gd name="connsiteX22" fmla="*/ 1781201 w 2991215"/>
                <a:gd name="connsiteY22" fmla="*/ 145302 h 576197"/>
                <a:gd name="connsiteX23" fmla="*/ 2069300 w 2991215"/>
                <a:gd name="connsiteY23" fmla="*/ 107724 h 576197"/>
                <a:gd name="connsiteX24" fmla="*/ 2202075 w 2991215"/>
                <a:gd name="connsiteY24" fmla="*/ 87682 h 576197"/>
                <a:gd name="connsiteX25" fmla="*/ 2327336 w 2991215"/>
                <a:gd name="connsiteY25" fmla="*/ 55115 h 576197"/>
                <a:gd name="connsiteX26" fmla="*/ 2490174 w 2991215"/>
                <a:gd name="connsiteY26" fmla="*/ 2505 h 576197"/>
                <a:gd name="connsiteX27" fmla="*/ 2510216 w 2991215"/>
                <a:gd name="connsiteY27" fmla="*/ 0 h 576197"/>
                <a:gd name="connsiteX28" fmla="*/ 2575351 w 2991215"/>
                <a:gd name="connsiteY28" fmla="*/ 12526 h 576197"/>
                <a:gd name="connsiteX29" fmla="*/ 2713137 w 2991215"/>
                <a:gd name="connsiteY29" fmla="*/ 52610 h 576197"/>
                <a:gd name="connsiteX30" fmla="*/ 2833387 w 2991215"/>
                <a:gd name="connsiteY30" fmla="*/ 97703 h 576197"/>
                <a:gd name="connsiteX31" fmla="*/ 2906038 w 2991215"/>
                <a:gd name="connsiteY31" fmla="*/ 132776 h 576197"/>
                <a:gd name="connsiteX32" fmla="*/ 2958647 w 2991215"/>
                <a:gd name="connsiteY32" fmla="*/ 157828 h 576197"/>
                <a:gd name="connsiteX33" fmla="*/ 2981194 w 2991215"/>
                <a:gd name="connsiteY33" fmla="*/ 177870 h 576197"/>
                <a:gd name="connsiteX34" fmla="*/ 2991215 w 2991215"/>
                <a:gd name="connsiteY34" fmla="*/ 195406 h 576197"/>
                <a:gd name="connsiteX35" fmla="*/ 2991215 w 2991215"/>
                <a:gd name="connsiteY35" fmla="*/ 212943 h 576197"/>
                <a:gd name="connsiteX36" fmla="*/ 2981194 w 2991215"/>
                <a:gd name="connsiteY36" fmla="*/ 235490 h 576197"/>
                <a:gd name="connsiteX37" fmla="*/ 2943616 w 2991215"/>
                <a:gd name="connsiteY37" fmla="*/ 270562 h 576197"/>
                <a:gd name="connsiteX38" fmla="*/ 2916059 w 2991215"/>
                <a:gd name="connsiteY38" fmla="*/ 290604 h 576197"/>
                <a:gd name="connsiteX39" fmla="*/ 2630466 w 2991215"/>
                <a:gd name="connsiteY39" fmla="*/ 303130 h 576197"/>
                <a:gd name="connsiteX40" fmla="*/ 2234643 w 2991215"/>
                <a:gd name="connsiteY40" fmla="*/ 305635 h 576197"/>
                <a:gd name="connsiteX41" fmla="*/ 1929008 w 2991215"/>
                <a:gd name="connsiteY41" fmla="*/ 310646 h 576197"/>
                <a:gd name="connsiteX42" fmla="*/ 1385378 w 2991215"/>
                <a:gd name="connsiteY42" fmla="*/ 395823 h 57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91215" h="576197">
                  <a:moveTo>
                    <a:pt x="1385378" y="395823"/>
                  </a:moveTo>
                  <a:lnTo>
                    <a:pt x="1062207" y="445927"/>
                  </a:lnTo>
                  <a:lnTo>
                    <a:pt x="854275" y="478494"/>
                  </a:lnTo>
                  <a:lnTo>
                    <a:pt x="541124" y="556156"/>
                  </a:lnTo>
                  <a:lnTo>
                    <a:pt x="433400" y="576197"/>
                  </a:lnTo>
                  <a:lnTo>
                    <a:pt x="360749" y="551145"/>
                  </a:lnTo>
                  <a:lnTo>
                    <a:pt x="237994" y="491020"/>
                  </a:lnTo>
                  <a:lnTo>
                    <a:pt x="120250" y="428390"/>
                  </a:lnTo>
                  <a:lnTo>
                    <a:pt x="12526" y="355739"/>
                  </a:lnTo>
                  <a:lnTo>
                    <a:pt x="0" y="338203"/>
                  </a:lnTo>
                  <a:lnTo>
                    <a:pt x="0" y="323172"/>
                  </a:lnTo>
                  <a:lnTo>
                    <a:pt x="5010" y="310646"/>
                  </a:lnTo>
                  <a:lnTo>
                    <a:pt x="22547" y="303130"/>
                  </a:lnTo>
                  <a:lnTo>
                    <a:pt x="72651" y="310646"/>
                  </a:lnTo>
                  <a:lnTo>
                    <a:pt x="157828" y="323172"/>
                  </a:lnTo>
                  <a:cubicBezTo>
                    <a:pt x="187884" y="325748"/>
                    <a:pt x="217848" y="330687"/>
                    <a:pt x="248015" y="330687"/>
                  </a:cubicBezTo>
                  <a:lnTo>
                    <a:pt x="348223" y="330687"/>
                  </a:lnTo>
                  <a:lnTo>
                    <a:pt x="460958" y="330687"/>
                  </a:lnTo>
                  <a:lnTo>
                    <a:pt x="561166" y="323172"/>
                  </a:lnTo>
                  <a:lnTo>
                    <a:pt x="726509" y="303130"/>
                  </a:lnTo>
                  <a:lnTo>
                    <a:pt x="1009598" y="258036"/>
                  </a:lnTo>
                  <a:lnTo>
                    <a:pt x="1405420" y="197911"/>
                  </a:lnTo>
                  <a:lnTo>
                    <a:pt x="1781201" y="145302"/>
                  </a:lnTo>
                  <a:lnTo>
                    <a:pt x="2069300" y="107724"/>
                  </a:lnTo>
                  <a:lnTo>
                    <a:pt x="2202075" y="87682"/>
                  </a:lnTo>
                  <a:lnTo>
                    <a:pt x="2327336" y="55115"/>
                  </a:lnTo>
                  <a:lnTo>
                    <a:pt x="2490174" y="2505"/>
                  </a:lnTo>
                  <a:lnTo>
                    <a:pt x="2510216" y="0"/>
                  </a:lnTo>
                  <a:lnTo>
                    <a:pt x="2575351" y="12526"/>
                  </a:lnTo>
                  <a:lnTo>
                    <a:pt x="2713137" y="52610"/>
                  </a:lnTo>
                  <a:lnTo>
                    <a:pt x="2833387" y="97703"/>
                  </a:lnTo>
                  <a:lnTo>
                    <a:pt x="2906038" y="132776"/>
                  </a:lnTo>
                  <a:lnTo>
                    <a:pt x="2958647" y="157828"/>
                  </a:lnTo>
                  <a:lnTo>
                    <a:pt x="2981194" y="177870"/>
                  </a:lnTo>
                  <a:lnTo>
                    <a:pt x="2991215" y="195406"/>
                  </a:lnTo>
                  <a:lnTo>
                    <a:pt x="2991215" y="212943"/>
                  </a:lnTo>
                  <a:lnTo>
                    <a:pt x="2981194" y="235490"/>
                  </a:lnTo>
                  <a:lnTo>
                    <a:pt x="2943616" y="270562"/>
                  </a:lnTo>
                  <a:lnTo>
                    <a:pt x="2916059" y="290604"/>
                  </a:lnTo>
                  <a:lnTo>
                    <a:pt x="2630466" y="303130"/>
                  </a:lnTo>
                  <a:lnTo>
                    <a:pt x="2234643" y="305635"/>
                  </a:lnTo>
                  <a:lnTo>
                    <a:pt x="1929008" y="310646"/>
                  </a:lnTo>
                  <a:lnTo>
                    <a:pt x="1385378" y="395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BF05E620-92D8-4909-B9B9-B3B967064F78}"/>
                </a:ext>
              </a:extLst>
            </p:cNvPr>
            <p:cNvSpPr/>
            <p:nvPr/>
          </p:nvSpPr>
          <p:spPr>
            <a:xfrm>
              <a:off x="3729038" y="3309938"/>
              <a:ext cx="536575" cy="823912"/>
            </a:xfrm>
            <a:custGeom>
              <a:avLst/>
              <a:gdLst>
                <a:gd name="connsiteX0" fmla="*/ 178593 w 535781"/>
                <a:gd name="connsiteY0" fmla="*/ 473868 h 823912"/>
                <a:gd name="connsiteX1" fmla="*/ 209550 w 535781"/>
                <a:gd name="connsiteY1" fmla="*/ 364331 h 823912"/>
                <a:gd name="connsiteX2" fmla="*/ 216693 w 535781"/>
                <a:gd name="connsiteY2" fmla="*/ 326231 h 823912"/>
                <a:gd name="connsiteX3" fmla="*/ 219075 w 535781"/>
                <a:gd name="connsiteY3" fmla="*/ 288131 h 823912"/>
                <a:gd name="connsiteX4" fmla="*/ 219075 w 535781"/>
                <a:gd name="connsiteY4" fmla="*/ 259556 h 823912"/>
                <a:gd name="connsiteX5" fmla="*/ 209550 w 535781"/>
                <a:gd name="connsiteY5" fmla="*/ 211931 h 823912"/>
                <a:gd name="connsiteX6" fmla="*/ 190500 w 535781"/>
                <a:gd name="connsiteY6" fmla="*/ 178593 h 823912"/>
                <a:gd name="connsiteX7" fmla="*/ 169068 w 535781"/>
                <a:gd name="connsiteY7" fmla="*/ 150018 h 823912"/>
                <a:gd name="connsiteX8" fmla="*/ 126206 w 535781"/>
                <a:gd name="connsiteY8" fmla="*/ 116681 h 823912"/>
                <a:gd name="connsiteX9" fmla="*/ 0 w 535781"/>
                <a:gd name="connsiteY9" fmla="*/ 45243 h 823912"/>
                <a:gd name="connsiteX10" fmla="*/ 95250 w 535781"/>
                <a:gd name="connsiteY10" fmla="*/ 0 h 823912"/>
                <a:gd name="connsiteX11" fmla="*/ 283368 w 535781"/>
                <a:gd name="connsiteY11" fmla="*/ 116681 h 823912"/>
                <a:gd name="connsiteX12" fmla="*/ 473868 w 535781"/>
                <a:gd name="connsiteY12" fmla="*/ 233362 h 823912"/>
                <a:gd name="connsiteX13" fmla="*/ 509587 w 535781"/>
                <a:gd name="connsiteY13" fmla="*/ 257175 h 823912"/>
                <a:gd name="connsiteX14" fmla="*/ 523875 w 535781"/>
                <a:gd name="connsiteY14" fmla="*/ 276225 h 823912"/>
                <a:gd name="connsiteX15" fmla="*/ 533400 w 535781"/>
                <a:gd name="connsiteY15" fmla="*/ 297656 h 823912"/>
                <a:gd name="connsiteX16" fmla="*/ 535781 w 535781"/>
                <a:gd name="connsiteY16" fmla="*/ 326231 h 823912"/>
                <a:gd name="connsiteX17" fmla="*/ 523875 w 535781"/>
                <a:gd name="connsiteY17" fmla="*/ 347662 h 823912"/>
                <a:gd name="connsiteX18" fmla="*/ 442912 w 535781"/>
                <a:gd name="connsiteY18" fmla="*/ 423862 h 823912"/>
                <a:gd name="connsiteX19" fmla="*/ 426243 w 535781"/>
                <a:gd name="connsiteY19" fmla="*/ 450056 h 823912"/>
                <a:gd name="connsiteX20" fmla="*/ 285750 w 535781"/>
                <a:gd name="connsiteY20" fmla="*/ 792956 h 823912"/>
                <a:gd name="connsiteX21" fmla="*/ 80962 w 535781"/>
                <a:gd name="connsiteY21" fmla="*/ 823912 h 823912"/>
                <a:gd name="connsiteX22" fmla="*/ 178593 w 535781"/>
                <a:gd name="connsiteY22" fmla="*/ 4738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823912">
                  <a:moveTo>
                    <a:pt x="178593" y="473868"/>
                  </a:moveTo>
                  <a:lnTo>
                    <a:pt x="209550" y="364331"/>
                  </a:lnTo>
                  <a:lnTo>
                    <a:pt x="216693" y="326231"/>
                  </a:lnTo>
                  <a:lnTo>
                    <a:pt x="219075" y="288131"/>
                  </a:lnTo>
                  <a:lnTo>
                    <a:pt x="219075" y="259556"/>
                  </a:lnTo>
                  <a:lnTo>
                    <a:pt x="209550" y="211931"/>
                  </a:lnTo>
                  <a:lnTo>
                    <a:pt x="190500" y="178593"/>
                  </a:lnTo>
                  <a:lnTo>
                    <a:pt x="169068" y="150018"/>
                  </a:lnTo>
                  <a:lnTo>
                    <a:pt x="126206" y="116681"/>
                  </a:lnTo>
                  <a:lnTo>
                    <a:pt x="0" y="45243"/>
                  </a:lnTo>
                  <a:lnTo>
                    <a:pt x="95250" y="0"/>
                  </a:lnTo>
                  <a:lnTo>
                    <a:pt x="283368" y="116681"/>
                  </a:lnTo>
                  <a:lnTo>
                    <a:pt x="473868" y="233362"/>
                  </a:lnTo>
                  <a:lnTo>
                    <a:pt x="509587" y="257175"/>
                  </a:lnTo>
                  <a:lnTo>
                    <a:pt x="523875" y="276225"/>
                  </a:lnTo>
                  <a:lnTo>
                    <a:pt x="533400" y="297656"/>
                  </a:lnTo>
                  <a:lnTo>
                    <a:pt x="535781" y="326231"/>
                  </a:lnTo>
                  <a:lnTo>
                    <a:pt x="523875" y="347662"/>
                  </a:lnTo>
                  <a:lnTo>
                    <a:pt x="442912" y="423862"/>
                  </a:lnTo>
                  <a:lnTo>
                    <a:pt x="426243" y="450056"/>
                  </a:lnTo>
                  <a:lnTo>
                    <a:pt x="285750" y="792956"/>
                  </a:lnTo>
                  <a:lnTo>
                    <a:pt x="80962" y="823912"/>
                  </a:lnTo>
                  <a:lnTo>
                    <a:pt x="178593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33B5814D-FFB5-4B07-9D02-0A4001C1727E}"/>
                </a:ext>
              </a:extLst>
            </p:cNvPr>
            <p:cNvSpPr/>
            <p:nvPr/>
          </p:nvSpPr>
          <p:spPr>
            <a:xfrm>
              <a:off x="3079750" y="3629025"/>
              <a:ext cx="3746500" cy="736600"/>
            </a:xfrm>
            <a:custGeom>
              <a:avLst/>
              <a:gdLst>
                <a:gd name="connsiteX0" fmla="*/ 1508125 w 3746500"/>
                <a:gd name="connsiteY0" fmla="*/ 479425 h 736600"/>
                <a:gd name="connsiteX1" fmla="*/ 1143000 w 3746500"/>
                <a:gd name="connsiteY1" fmla="*/ 552450 h 736600"/>
                <a:gd name="connsiteX2" fmla="*/ 838200 w 3746500"/>
                <a:gd name="connsiteY2" fmla="*/ 606425 h 736600"/>
                <a:gd name="connsiteX3" fmla="*/ 768350 w 3746500"/>
                <a:gd name="connsiteY3" fmla="*/ 625475 h 736600"/>
                <a:gd name="connsiteX4" fmla="*/ 676275 w 3746500"/>
                <a:gd name="connsiteY4" fmla="*/ 654050 h 736600"/>
                <a:gd name="connsiteX5" fmla="*/ 466725 w 3746500"/>
                <a:gd name="connsiteY5" fmla="*/ 736600 h 736600"/>
                <a:gd name="connsiteX6" fmla="*/ 438150 w 3746500"/>
                <a:gd name="connsiteY6" fmla="*/ 736600 h 736600"/>
                <a:gd name="connsiteX7" fmla="*/ 368300 w 3746500"/>
                <a:gd name="connsiteY7" fmla="*/ 717550 h 736600"/>
                <a:gd name="connsiteX8" fmla="*/ 292100 w 3746500"/>
                <a:gd name="connsiteY8" fmla="*/ 676275 h 736600"/>
                <a:gd name="connsiteX9" fmla="*/ 212725 w 3746500"/>
                <a:gd name="connsiteY9" fmla="*/ 619125 h 736600"/>
                <a:gd name="connsiteX10" fmla="*/ 149225 w 3746500"/>
                <a:gd name="connsiteY10" fmla="*/ 561975 h 736600"/>
                <a:gd name="connsiteX11" fmla="*/ 60325 w 3746500"/>
                <a:gd name="connsiteY11" fmla="*/ 466725 h 736600"/>
                <a:gd name="connsiteX12" fmla="*/ 9525 w 3746500"/>
                <a:gd name="connsiteY12" fmla="*/ 406400 h 736600"/>
                <a:gd name="connsiteX13" fmla="*/ 0 w 3746500"/>
                <a:gd name="connsiteY13" fmla="*/ 381000 h 736600"/>
                <a:gd name="connsiteX14" fmla="*/ 0 w 3746500"/>
                <a:gd name="connsiteY14" fmla="*/ 361950 h 736600"/>
                <a:gd name="connsiteX15" fmla="*/ 6350 w 3746500"/>
                <a:gd name="connsiteY15" fmla="*/ 346075 h 736600"/>
                <a:gd name="connsiteX16" fmla="*/ 28575 w 3746500"/>
                <a:gd name="connsiteY16" fmla="*/ 342900 h 736600"/>
                <a:gd name="connsiteX17" fmla="*/ 57150 w 3746500"/>
                <a:gd name="connsiteY17" fmla="*/ 352425 h 736600"/>
                <a:gd name="connsiteX18" fmla="*/ 120650 w 3746500"/>
                <a:gd name="connsiteY18" fmla="*/ 403225 h 736600"/>
                <a:gd name="connsiteX19" fmla="*/ 171450 w 3746500"/>
                <a:gd name="connsiteY19" fmla="*/ 428625 h 736600"/>
                <a:gd name="connsiteX20" fmla="*/ 241300 w 3746500"/>
                <a:gd name="connsiteY20" fmla="*/ 454025 h 736600"/>
                <a:gd name="connsiteX21" fmla="*/ 301625 w 3746500"/>
                <a:gd name="connsiteY21" fmla="*/ 466725 h 736600"/>
                <a:gd name="connsiteX22" fmla="*/ 368300 w 3746500"/>
                <a:gd name="connsiteY22" fmla="*/ 473075 h 736600"/>
                <a:gd name="connsiteX23" fmla="*/ 457200 w 3746500"/>
                <a:gd name="connsiteY23" fmla="*/ 466725 h 736600"/>
                <a:gd name="connsiteX24" fmla="*/ 758825 w 3746500"/>
                <a:gd name="connsiteY24" fmla="*/ 422275 h 736600"/>
                <a:gd name="connsiteX25" fmla="*/ 965200 w 3746500"/>
                <a:gd name="connsiteY25" fmla="*/ 381000 h 736600"/>
                <a:gd name="connsiteX26" fmla="*/ 1206500 w 3746500"/>
                <a:gd name="connsiteY26" fmla="*/ 342900 h 736600"/>
                <a:gd name="connsiteX27" fmla="*/ 1743075 w 3746500"/>
                <a:gd name="connsiteY27" fmla="*/ 254000 h 736600"/>
                <a:gd name="connsiteX28" fmla="*/ 2330450 w 3746500"/>
                <a:gd name="connsiteY28" fmla="*/ 155575 h 736600"/>
                <a:gd name="connsiteX29" fmla="*/ 2578100 w 3746500"/>
                <a:gd name="connsiteY29" fmla="*/ 111125 h 736600"/>
                <a:gd name="connsiteX30" fmla="*/ 2794000 w 3746500"/>
                <a:gd name="connsiteY30" fmla="*/ 95250 h 736600"/>
                <a:gd name="connsiteX31" fmla="*/ 3127375 w 3746500"/>
                <a:gd name="connsiteY31" fmla="*/ 66675 h 736600"/>
                <a:gd name="connsiteX32" fmla="*/ 3171825 w 3746500"/>
                <a:gd name="connsiteY32" fmla="*/ 38100 h 736600"/>
                <a:gd name="connsiteX33" fmla="*/ 3235325 w 3746500"/>
                <a:gd name="connsiteY33" fmla="*/ 12700 h 736600"/>
                <a:gd name="connsiteX34" fmla="*/ 3289300 w 3746500"/>
                <a:gd name="connsiteY34" fmla="*/ 0 h 736600"/>
                <a:gd name="connsiteX35" fmla="*/ 3359150 w 3746500"/>
                <a:gd name="connsiteY35" fmla="*/ 0 h 736600"/>
                <a:gd name="connsiteX36" fmla="*/ 3463925 w 3746500"/>
                <a:gd name="connsiteY36" fmla="*/ 19050 h 736600"/>
                <a:gd name="connsiteX37" fmla="*/ 3587750 w 3746500"/>
                <a:gd name="connsiteY37" fmla="*/ 63500 h 736600"/>
                <a:gd name="connsiteX38" fmla="*/ 3695700 w 3746500"/>
                <a:gd name="connsiteY38" fmla="*/ 123825 h 736600"/>
                <a:gd name="connsiteX39" fmla="*/ 3736975 w 3746500"/>
                <a:gd name="connsiteY39" fmla="*/ 161925 h 736600"/>
                <a:gd name="connsiteX40" fmla="*/ 3746500 w 3746500"/>
                <a:gd name="connsiteY40" fmla="*/ 177800 h 736600"/>
                <a:gd name="connsiteX41" fmla="*/ 3746500 w 3746500"/>
                <a:gd name="connsiteY41" fmla="*/ 200025 h 736600"/>
                <a:gd name="connsiteX42" fmla="*/ 3730625 w 3746500"/>
                <a:gd name="connsiteY42" fmla="*/ 228600 h 736600"/>
                <a:gd name="connsiteX43" fmla="*/ 3679825 w 3746500"/>
                <a:gd name="connsiteY43" fmla="*/ 260350 h 736600"/>
                <a:gd name="connsiteX44" fmla="*/ 3609975 w 3746500"/>
                <a:gd name="connsiteY44" fmla="*/ 266700 h 736600"/>
                <a:gd name="connsiteX45" fmla="*/ 3267075 w 3746500"/>
                <a:gd name="connsiteY45" fmla="*/ 276225 h 736600"/>
                <a:gd name="connsiteX46" fmla="*/ 2593975 w 3746500"/>
                <a:gd name="connsiteY46" fmla="*/ 311150 h 736600"/>
                <a:gd name="connsiteX47" fmla="*/ 2066925 w 3746500"/>
                <a:gd name="connsiteY47" fmla="*/ 381000 h 736600"/>
                <a:gd name="connsiteX48" fmla="*/ 1508125 w 3746500"/>
                <a:gd name="connsiteY48" fmla="*/ 47942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746500" h="736600">
                  <a:moveTo>
                    <a:pt x="1508125" y="479425"/>
                  </a:moveTo>
                  <a:lnTo>
                    <a:pt x="1143000" y="552450"/>
                  </a:lnTo>
                  <a:lnTo>
                    <a:pt x="838200" y="606425"/>
                  </a:lnTo>
                  <a:lnTo>
                    <a:pt x="768350" y="625475"/>
                  </a:lnTo>
                  <a:lnTo>
                    <a:pt x="676275" y="654050"/>
                  </a:lnTo>
                  <a:lnTo>
                    <a:pt x="466725" y="736600"/>
                  </a:lnTo>
                  <a:lnTo>
                    <a:pt x="438150" y="736600"/>
                  </a:lnTo>
                  <a:lnTo>
                    <a:pt x="368300" y="717550"/>
                  </a:lnTo>
                  <a:lnTo>
                    <a:pt x="292100" y="676275"/>
                  </a:lnTo>
                  <a:lnTo>
                    <a:pt x="212725" y="619125"/>
                  </a:lnTo>
                  <a:lnTo>
                    <a:pt x="149225" y="561975"/>
                  </a:lnTo>
                  <a:lnTo>
                    <a:pt x="60325" y="466725"/>
                  </a:lnTo>
                  <a:lnTo>
                    <a:pt x="9525" y="406400"/>
                  </a:lnTo>
                  <a:lnTo>
                    <a:pt x="0" y="381000"/>
                  </a:lnTo>
                  <a:lnTo>
                    <a:pt x="0" y="361950"/>
                  </a:lnTo>
                  <a:lnTo>
                    <a:pt x="6350" y="346075"/>
                  </a:lnTo>
                  <a:lnTo>
                    <a:pt x="28575" y="342900"/>
                  </a:lnTo>
                  <a:lnTo>
                    <a:pt x="57150" y="352425"/>
                  </a:lnTo>
                  <a:lnTo>
                    <a:pt x="120650" y="403225"/>
                  </a:lnTo>
                  <a:lnTo>
                    <a:pt x="171450" y="428625"/>
                  </a:lnTo>
                  <a:lnTo>
                    <a:pt x="241300" y="454025"/>
                  </a:lnTo>
                  <a:lnTo>
                    <a:pt x="301625" y="466725"/>
                  </a:lnTo>
                  <a:lnTo>
                    <a:pt x="368300" y="473075"/>
                  </a:lnTo>
                  <a:lnTo>
                    <a:pt x="457200" y="466725"/>
                  </a:lnTo>
                  <a:lnTo>
                    <a:pt x="758825" y="422275"/>
                  </a:lnTo>
                  <a:lnTo>
                    <a:pt x="965200" y="381000"/>
                  </a:lnTo>
                  <a:lnTo>
                    <a:pt x="1206500" y="342900"/>
                  </a:lnTo>
                  <a:lnTo>
                    <a:pt x="1743075" y="254000"/>
                  </a:lnTo>
                  <a:lnTo>
                    <a:pt x="2330450" y="155575"/>
                  </a:lnTo>
                  <a:lnTo>
                    <a:pt x="2578100" y="111125"/>
                  </a:lnTo>
                  <a:lnTo>
                    <a:pt x="2794000" y="95250"/>
                  </a:lnTo>
                  <a:lnTo>
                    <a:pt x="3127375" y="66675"/>
                  </a:lnTo>
                  <a:lnTo>
                    <a:pt x="3171825" y="38100"/>
                  </a:lnTo>
                  <a:lnTo>
                    <a:pt x="3235325" y="12700"/>
                  </a:lnTo>
                  <a:lnTo>
                    <a:pt x="3289300" y="0"/>
                  </a:lnTo>
                  <a:lnTo>
                    <a:pt x="3359150" y="0"/>
                  </a:lnTo>
                  <a:lnTo>
                    <a:pt x="3463925" y="19050"/>
                  </a:lnTo>
                  <a:lnTo>
                    <a:pt x="3587750" y="63500"/>
                  </a:lnTo>
                  <a:lnTo>
                    <a:pt x="3695700" y="123825"/>
                  </a:lnTo>
                  <a:lnTo>
                    <a:pt x="3736975" y="161925"/>
                  </a:lnTo>
                  <a:lnTo>
                    <a:pt x="3746500" y="177800"/>
                  </a:lnTo>
                  <a:lnTo>
                    <a:pt x="3746500" y="200025"/>
                  </a:lnTo>
                  <a:lnTo>
                    <a:pt x="3730625" y="228600"/>
                  </a:lnTo>
                  <a:lnTo>
                    <a:pt x="3679825" y="260350"/>
                  </a:lnTo>
                  <a:lnTo>
                    <a:pt x="3609975" y="266700"/>
                  </a:lnTo>
                  <a:lnTo>
                    <a:pt x="3267075" y="276225"/>
                  </a:lnTo>
                  <a:lnTo>
                    <a:pt x="2593975" y="311150"/>
                  </a:lnTo>
                  <a:lnTo>
                    <a:pt x="2066925" y="381000"/>
                  </a:lnTo>
                  <a:lnTo>
                    <a:pt x="1508125" y="479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FADD78A9-855B-4248-B63C-2B908DCC21F1}"/>
                </a:ext>
              </a:extLst>
            </p:cNvPr>
            <p:cNvSpPr/>
            <p:nvPr/>
          </p:nvSpPr>
          <p:spPr>
            <a:xfrm rot="16200000">
              <a:off x="4012407" y="4309269"/>
              <a:ext cx="2998787" cy="479425"/>
            </a:xfrm>
            <a:custGeom>
              <a:avLst/>
              <a:gdLst>
                <a:gd name="connsiteX0" fmla="*/ 1393494 w 2998202"/>
                <a:gd name="connsiteY0" fmla="*/ 412124 h 479094"/>
                <a:gd name="connsiteX1" fmla="*/ 996825 w 2998202"/>
                <a:gd name="connsiteY1" fmla="*/ 422427 h 479094"/>
                <a:gd name="connsiteX2" fmla="*/ 783036 w 2998202"/>
                <a:gd name="connsiteY2" fmla="*/ 432730 h 479094"/>
                <a:gd name="connsiteX3" fmla="*/ 736672 w 2998202"/>
                <a:gd name="connsiteY3" fmla="*/ 437881 h 479094"/>
                <a:gd name="connsiteX4" fmla="*/ 510004 w 2998202"/>
                <a:gd name="connsiteY4" fmla="*/ 479094 h 479094"/>
                <a:gd name="connsiteX5" fmla="*/ 453337 w 2998202"/>
                <a:gd name="connsiteY5" fmla="*/ 473942 h 479094"/>
                <a:gd name="connsiteX6" fmla="*/ 321972 w 2998202"/>
                <a:gd name="connsiteY6" fmla="*/ 443033 h 479094"/>
                <a:gd name="connsiteX7" fmla="*/ 206062 w 2998202"/>
                <a:gd name="connsiteY7" fmla="*/ 409548 h 479094"/>
                <a:gd name="connsiteX8" fmla="*/ 115910 w 2998202"/>
                <a:gd name="connsiteY8" fmla="*/ 376063 h 479094"/>
                <a:gd name="connsiteX9" fmla="*/ 43789 w 2998202"/>
                <a:gd name="connsiteY9" fmla="*/ 347729 h 479094"/>
                <a:gd name="connsiteX10" fmla="*/ 10303 w 2998202"/>
                <a:gd name="connsiteY10" fmla="*/ 327123 h 479094"/>
                <a:gd name="connsiteX11" fmla="*/ 0 w 2998202"/>
                <a:gd name="connsiteY11" fmla="*/ 303941 h 479094"/>
                <a:gd name="connsiteX12" fmla="*/ 2576 w 2998202"/>
                <a:gd name="connsiteY12" fmla="*/ 278183 h 479094"/>
                <a:gd name="connsiteX13" fmla="*/ 38637 w 2998202"/>
                <a:gd name="connsiteY13" fmla="*/ 242122 h 479094"/>
                <a:gd name="connsiteX14" fmla="*/ 82425 w 2998202"/>
                <a:gd name="connsiteY14" fmla="*/ 208637 h 479094"/>
                <a:gd name="connsiteX15" fmla="*/ 139092 w 2998202"/>
                <a:gd name="connsiteY15" fmla="*/ 172577 h 479094"/>
                <a:gd name="connsiteX16" fmla="*/ 620762 w 2998202"/>
                <a:gd name="connsiteY16" fmla="*/ 185455 h 479094"/>
                <a:gd name="connsiteX17" fmla="*/ 873188 w 2998202"/>
                <a:gd name="connsiteY17" fmla="*/ 180304 h 479094"/>
                <a:gd name="connsiteX18" fmla="*/ 1411525 w 2998202"/>
                <a:gd name="connsiteY18" fmla="*/ 159698 h 479094"/>
                <a:gd name="connsiteX19" fmla="*/ 2011680 w 2998202"/>
                <a:gd name="connsiteY19" fmla="*/ 141667 h 479094"/>
                <a:gd name="connsiteX20" fmla="*/ 2251227 w 2998202"/>
                <a:gd name="connsiteY20" fmla="*/ 146819 h 479094"/>
                <a:gd name="connsiteX21" fmla="*/ 2578351 w 2998202"/>
                <a:gd name="connsiteY21" fmla="*/ 149395 h 479094"/>
                <a:gd name="connsiteX22" fmla="*/ 2750928 w 2998202"/>
                <a:gd name="connsiteY22" fmla="*/ 144243 h 479094"/>
                <a:gd name="connsiteX23" fmla="*/ 2776685 w 2998202"/>
                <a:gd name="connsiteY23" fmla="*/ 139091 h 479094"/>
                <a:gd name="connsiteX24" fmla="*/ 2807595 w 2998202"/>
                <a:gd name="connsiteY24" fmla="*/ 131364 h 479094"/>
                <a:gd name="connsiteX25" fmla="*/ 2998202 w 2998202"/>
                <a:gd name="connsiteY25" fmla="*/ 0 h 479094"/>
                <a:gd name="connsiteX26" fmla="*/ 2975020 w 2998202"/>
                <a:gd name="connsiteY26" fmla="*/ 278183 h 479094"/>
                <a:gd name="connsiteX27" fmla="*/ 2905474 w 2998202"/>
                <a:gd name="connsiteY27" fmla="*/ 352881 h 479094"/>
                <a:gd name="connsiteX28" fmla="*/ 2853959 w 2998202"/>
                <a:gd name="connsiteY28" fmla="*/ 430154 h 479094"/>
                <a:gd name="connsiteX29" fmla="*/ 2815322 w 2998202"/>
                <a:gd name="connsiteY29" fmla="*/ 466215 h 479094"/>
                <a:gd name="connsiteX30" fmla="*/ 2789564 w 2998202"/>
                <a:gd name="connsiteY30" fmla="*/ 479094 h 479094"/>
                <a:gd name="connsiteX31" fmla="*/ 2756079 w 2998202"/>
                <a:gd name="connsiteY31" fmla="*/ 479094 h 479094"/>
                <a:gd name="connsiteX32" fmla="*/ 2714867 w 2998202"/>
                <a:gd name="connsiteY32" fmla="*/ 461063 h 479094"/>
                <a:gd name="connsiteX33" fmla="*/ 2653048 w 2998202"/>
                <a:gd name="connsiteY33" fmla="*/ 422427 h 479094"/>
                <a:gd name="connsiteX34" fmla="*/ 2624715 w 2998202"/>
                <a:gd name="connsiteY34" fmla="*/ 409548 h 479094"/>
                <a:gd name="connsiteX35" fmla="*/ 2287288 w 2998202"/>
                <a:gd name="connsiteY35" fmla="*/ 391517 h 479094"/>
                <a:gd name="connsiteX36" fmla="*/ 2104408 w 2998202"/>
                <a:gd name="connsiteY36" fmla="*/ 388942 h 479094"/>
                <a:gd name="connsiteX37" fmla="*/ 1393494 w 2998202"/>
                <a:gd name="connsiteY37" fmla="*/ 41212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98202" h="479094">
                  <a:moveTo>
                    <a:pt x="1393494" y="412124"/>
                  </a:moveTo>
                  <a:lnTo>
                    <a:pt x="996825" y="422427"/>
                  </a:lnTo>
                  <a:lnTo>
                    <a:pt x="783036" y="432730"/>
                  </a:lnTo>
                  <a:lnTo>
                    <a:pt x="736672" y="437881"/>
                  </a:lnTo>
                  <a:lnTo>
                    <a:pt x="510004" y="479094"/>
                  </a:lnTo>
                  <a:lnTo>
                    <a:pt x="453337" y="473942"/>
                  </a:lnTo>
                  <a:lnTo>
                    <a:pt x="321972" y="443033"/>
                  </a:lnTo>
                  <a:lnTo>
                    <a:pt x="206062" y="409548"/>
                  </a:lnTo>
                  <a:lnTo>
                    <a:pt x="115910" y="376063"/>
                  </a:lnTo>
                  <a:lnTo>
                    <a:pt x="43789" y="347729"/>
                  </a:lnTo>
                  <a:lnTo>
                    <a:pt x="10303" y="327123"/>
                  </a:lnTo>
                  <a:lnTo>
                    <a:pt x="0" y="303941"/>
                  </a:lnTo>
                  <a:lnTo>
                    <a:pt x="2576" y="278183"/>
                  </a:lnTo>
                  <a:lnTo>
                    <a:pt x="38637" y="242122"/>
                  </a:lnTo>
                  <a:lnTo>
                    <a:pt x="82425" y="208637"/>
                  </a:lnTo>
                  <a:lnTo>
                    <a:pt x="139092" y="172577"/>
                  </a:lnTo>
                  <a:lnTo>
                    <a:pt x="620762" y="185455"/>
                  </a:lnTo>
                  <a:lnTo>
                    <a:pt x="873188" y="180304"/>
                  </a:lnTo>
                  <a:lnTo>
                    <a:pt x="1411525" y="159698"/>
                  </a:lnTo>
                  <a:lnTo>
                    <a:pt x="2011680" y="141667"/>
                  </a:lnTo>
                  <a:lnTo>
                    <a:pt x="2251227" y="146819"/>
                  </a:lnTo>
                  <a:lnTo>
                    <a:pt x="2578351" y="149395"/>
                  </a:lnTo>
                  <a:lnTo>
                    <a:pt x="2750928" y="144243"/>
                  </a:lnTo>
                  <a:lnTo>
                    <a:pt x="2776685" y="139091"/>
                  </a:lnTo>
                  <a:lnTo>
                    <a:pt x="2807595" y="131364"/>
                  </a:lnTo>
                  <a:lnTo>
                    <a:pt x="2998202" y="0"/>
                  </a:lnTo>
                  <a:lnTo>
                    <a:pt x="2975020" y="278183"/>
                  </a:lnTo>
                  <a:lnTo>
                    <a:pt x="2905474" y="352881"/>
                  </a:lnTo>
                  <a:lnTo>
                    <a:pt x="2853959" y="430154"/>
                  </a:lnTo>
                  <a:lnTo>
                    <a:pt x="2815322" y="466215"/>
                  </a:lnTo>
                  <a:lnTo>
                    <a:pt x="2789564" y="479094"/>
                  </a:lnTo>
                  <a:lnTo>
                    <a:pt x="2756079" y="479094"/>
                  </a:lnTo>
                  <a:lnTo>
                    <a:pt x="2714867" y="461063"/>
                  </a:lnTo>
                  <a:lnTo>
                    <a:pt x="2653048" y="422427"/>
                  </a:lnTo>
                  <a:lnTo>
                    <a:pt x="2624715" y="409548"/>
                  </a:lnTo>
                  <a:lnTo>
                    <a:pt x="2287288" y="391517"/>
                  </a:lnTo>
                  <a:lnTo>
                    <a:pt x="2104408" y="388942"/>
                  </a:lnTo>
                  <a:lnTo>
                    <a:pt x="1393494" y="412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6DCE5B38-DD79-4035-BD37-10C81C6D05E6}"/>
                </a:ext>
              </a:extLst>
            </p:cNvPr>
            <p:cNvSpPr/>
            <p:nvPr/>
          </p:nvSpPr>
          <p:spPr>
            <a:xfrm>
              <a:off x="4795838" y="5353050"/>
              <a:ext cx="709612" cy="604838"/>
            </a:xfrm>
            <a:custGeom>
              <a:avLst/>
              <a:gdLst>
                <a:gd name="connsiteX0" fmla="*/ 366712 w 709612"/>
                <a:gd name="connsiteY0" fmla="*/ 147638 h 604838"/>
                <a:gd name="connsiteX1" fmla="*/ 464343 w 709612"/>
                <a:gd name="connsiteY1" fmla="*/ 166688 h 604838"/>
                <a:gd name="connsiteX2" fmla="*/ 511968 w 709612"/>
                <a:gd name="connsiteY2" fmla="*/ 173831 h 604838"/>
                <a:gd name="connsiteX3" fmla="*/ 554831 w 709612"/>
                <a:gd name="connsiteY3" fmla="*/ 176213 h 604838"/>
                <a:gd name="connsiteX4" fmla="*/ 585787 w 709612"/>
                <a:gd name="connsiteY4" fmla="*/ 173831 h 604838"/>
                <a:gd name="connsiteX5" fmla="*/ 607218 w 709612"/>
                <a:gd name="connsiteY5" fmla="*/ 166688 h 604838"/>
                <a:gd name="connsiteX6" fmla="*/ 623887 w 709612"/>
                <a:gd name="connsiteY6" fmla="*/ 157163 h 604838"/>
                <a:gd name="connsiteX7" fmla="*/ 640556 w 709612"/>
                <a:gd name="connsiteY7" fmla="*/ 138113 h 604838"/>
                <a:gd name="connsiteX8" fmla="*/ 709612 w 709612"/>
                <a:gd name="connsiteY8" fmla="*/ 0 h 604838"/>
                <a:gd name="connsiteX9" fmla="*/ 707231 w 709612"/>
                <a:gd name="connsiteY9" fmla="*/ 604838 h 604838"/>
                <a:gd name="connsiteX10" fmla="*/ 647700 w 709612"/>
                <a:gd name="connsiteY10" fmla="*/ 554831 h 604838"/>
                <a:gd name="connsiteX11" fmla="*/ 590550 w 709612"/>
                <a:gd name="connsiteY11" fmla="*/ 502444 h 604838"/>
                <a:gd name="connsiteX12" fmla="*/ 526256 w 709612"/>
                <a:gd name="connsiteY12" fmla="*/ 438150 h 604838"/>
                <a:gd name="connsiteX13" fmla="*/ 445293 w 709612"/>
                <a:gd name="connsiteY13" fmla="*/ 361950 h 604838"/>
                <a:gd name="connsiteX14" fmla="*/ 388143 w 709612"/>
                <a:gd name="connsiteY14" fmla="*/ 319088 h 604838"/>
                <a:gd name="connsiteX15" fmla="*/ 321468 w 709612"/>
                <a:gd name="connsiteY15" fmla="*/ 276225 h 604838"/>
                <a:gd name="connsiteX16" fmla="*/ 245268 w 709612"/>
                <a:gd name="connsiteY16" fmla="*/ 226219 h 604838"/>
                <a:gd name="connsiteX17" fmla="*/ 164306 w 709612"/>
                <a:gd name="connsiteY17" fmla="*/ 180975 h 604838"/>
                <a:gd name="connsiteX18" fmla="*/ 80962 w 709612"/>
                <a:gd name="connsiteY18" fmla="*/ 138113 h 604838"/>
                <a:gd name="connsiteX19" fmla="*/ 21431 w 709612"/>
                <a:gd name="connsiteY19" fmla="*/ 111919 h 604838"/>
                <a:gd name="connsiteX20" fmla="*/ 7143 w 709612"/>
                <a:gd name="connsiteY20" fmla="*/ 100013 h 604838"/>
                <a:gd name="connsiteX21" fmla="*/ 0 w 709612"/>
                <a:gd name="connsiteY21" fmla="*/ 73819 h 604838"/>
                <a:gd name="connsiteX22" fmla="*/ 4762 w 709612"/>
                <a:gd name="connsiteY22" fmla="*/ 54769 h 604838"/>
                <a:gd name="connsiteX23" fmla="*/ 23812 w 709612"/>
                <a:gd name="connsiteY23" fmla="*/ 45244 h 604838"/>
                <a:gd name="connsiteX24" fmla="*/ 57150 w 709612"/>
                <a:gd name="connsiteY24" fmla="*/ 57150 h 604838"/>
                <a:gd name="connsiteX25" fmla="*/ 157162 w 709612"/>
                <a:gd name="connsiteY25" fmla="*/ 90488 h 604838"/>
                <a:gd name="connsiteX26" fmla="*/ 366712 w 709612"/>
                <a:gd name="connsiteY26" fmla="*/ 14763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9612" h="604838">
                  <a:moveTo>
                    <a:pt x="366712" y="147638"/>
                  </a:moveTo>
                  <a:lnTo>
                    <a:pt x="464343" y="166688"/>
                  </a:lnTo>
                  <a:lnTo>
                    <a:pt x="511968" y="173831"/>
                  </a:lnTo>
                  <a:lnTo>
                    <a:pt x="554831" y="176213"/>
                  </a:lnTo>
                  <a:lnTo>
                    <a:pt x="585787" y="173831"/>
                  </a:lnTo>
                  <a:lnTo>
                    <a:pt x="607218" y="166688"/>
                  </a:lnTo>
                  <a:lnTo>
                    <a:pt x="623887" y="157163"/>
                  </a:lnTo>
                  <a:lnTo>
                    <a:pt x="640556" y="138113"/>
                  </a:lnTo>
                  <a:lnTo>
                    <a:pt x="709612" y="0"/>
                  </a:lnTo>
                  <a:cubicBezTo>
                    <a:pt x="708818" y="201613"/>
                    <a:pt x="708025" y="403225"/>
                    <a:pt x="707231" y="604838"/>
                  </a:cubicBezTo>
                  <a:lnTo>
                    <a:pt x="647700" y="554831"/>
                  </a:lnTo>
                  <a:lnTo>
                    <a:pt x="590550" y="502444"/>
                  </a:lnTo>
                  <a:lnTo>
                    <a:pt x="526256" y="438150"/>
                  </a:lnTo>
                  <a:lnTo>
                    <a:pt x="445293" y="361950"/>
                  </a:lnTo>
                  <a:lnTo>
                    <a:pt x="388143" y="319088"/>
                  </a:lnTo>
                  <a:lnTo>
                    <a:pt x="321468" y="276225"/>
                  </a:lnTo>
                  <a:lnTo>
                    <a:pt x="245268" y="226219"/>
                  </a:lnTo>
                  <a:lnTo>
                    <a:pt x="164306" y="180975"/>
                  </a:lnTo>
                  <a:lnTo>
                    <a:pt x="80962" y="138113"/>
                  </a:lnTo>
                  <a:lnTo>
                    <a:pt x="21431" y="111919"/>
                  </a:lnTo>
                  <a:lnTo>
                    <a:pt x="7143" y="100013"/>
                  </a:lnTo>
                  <a:lnTo>
                    <a:pt x="0" y="73819"/>
                  </a:lnTo>
                  <a:lnTo>
                    <a:pt x="4762" y="54769"/>
                  </a:lnTo>
                  <a:lnTo>
                    <a:pt x="23812" y="45244"/>
                  </a:lnTo>
                  <a:lnTo>
                    <a:pt x="57150" y="57150"/>
                  </a:lnTo>
                  <a:lnTo>
                    <a:pt x="157162" y="90488"/>
                  </a:lnTo>
                  <a:lnTo>
                    <a:pt x="36671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16E8534A-6051-4805-AF0C-2723B5F6FD63}"/>
                </a:ext>
              </a:extLst>
            </p:cNvPr>
            <p:cNvSpPr/>
            <p:nvPr/>
          </p:nvSpPr>
          <p:spPr>
            <a:xfrm>
              <a:off x="3165475" y="3876675"/>
              <a:ext cx="2363788" cy="1760538"/>
            </a:xfrm>
            <a:custGeom>
              <a:avLst/>
              <a:gdLst>
                <a:gd name="connsiteX0" fmla="*/ 992982 w 2364582"/>
                <a:gd name="connsiteY0" fmla="*/ 1266825 h 1759744"/>
                <a:gd name="connsiteX1" fmla="*/ 771525 w 2364582"/>
                <a:gd name="connsiteY1" fmla="*/ 1397794 h 1759744"/>
                <a:gd name="connsiteX2" fmla="*/ 554832 w 2364582"/>
                <a:gd name="connsiteY2" fmla="*/ 1512094 h 1759744"/>
                <a:gd name="connsiteX3" fmla="*/ 350044 w 2364582"/>
                <a:gd name="connsiteY3" fmla="*/ 1614488 h 1759744"/>
                <a:gd name="connsiteX4" fmla="*/ 161925 w 2364582"/>
                <a:gd name="connsiteY4" fmla="*/ 1702594 h 1759744"/>
                <a:gd name="connsiteX5" fmla="*/ 35719 w 2364582"/>
                <a:gd name="connsiteY5" fmla="*/ 1757363 h 1759744"/>
                <a:gd name="connsiteX6" fmla="*/ 16669 w 2364582"/>
                <a:gd name="connsiteY6" fmla="*/ 1759744 h 1759744"/>
                <a:gd name="connsiteX7" fmla="*/ 2382 w 2364582"/>
                <a:gd name="connsiteY7" fmla="*/ 1752600 h 1759744"/>
                <a:gd name="connsiteX8" fmla="*/ 0 w 2364582"/>
                <a:gd name="connsiteY8" fmla="*/ 1733550 h 1759744"/>
                <a:gd name="connsiteX9" fmla="*/ 11907 w 2364582"/>
                <a:gd name="connsiteY9" fmla="*/ 1700213 h 1759744"/>
                <a:gd name="connsiteX10" fmla="*/ 28575 w 2364582"/>
                <a:gd name="connsiteY10" fmla="*/ 1683544 h 1759744"/>
                <a:gd name="connsiteX11" fmla="*/ 257175 w 2364582"/>
                <a:gd name="connsiteY11" fmla="*/ 1562100 h 1759744"/>
                <a:gd name="connsiteX12" fmla="*/ 435769 w 2364582"/>
                <a:gd name="connsiteY12" fmla="*/ 1454944 h 1759744"/>
                <a:gd name="connsiteX13" fmla="*/ 683419 w 2364582"/>
                <a:gd name="connsiteY13" fmla="*/ 1297781 h 1759744"/>
                <a:gd name="connsiteX14" fmla="*/ 973932 w 2364582"/>
                <a:gd name="connsiteY14" fmla="*/ 1088231 h 1759744"/>
                <a:gd name="connsiteX15" fmla="*/ 1178719 w 2364582"/>
                <a:gd name="connsiteY15" fmla="*/ 926306 h 1759744"/>
                <a:gd name="connsiteX16" fmla="*/ 1393032 w 2364582"/>
                <a:gd name="connsiteY16" fmla="*/ 738188 h 1759744"/>
                <a:gd name="connsiteX17" fmla="*/ 1645444 w 2364582"/>
                <a:gd name="connsiteY17" fmla="*/ 500063 h 1759744"/>
                <a:gd name="connsiteX18" fmla="*/ 1807369 w 2364582"/>
                <a:gd name="connsiteY18" fmla="*/ 323850 h 1759744"/>
                <a:gd name="connsiteX19" fmla="*/ 2095500 w 2364582"/>
                <a:gd name="connsiteY19" fmla="*/ 0 h 1759744"/>
                <a:gd name="connsiteX20" fmla="*/ 2364582 w 2364582"/>
                <a:gd name="connsiteY20" fmla="*/ 50006 h 1759744"/>
                <a:gd name="connsiteX21" fmla="*/ 2212182 w 2364582"/>
                <a:gd name="connsiteY21" fmla="*/ 214313 h 1759744"/>
                <a:gd name="connsiteX22" fmla="*/ 2002632 w 2364582"/>
                <a:gd name="connsiteY22" fmla="*/ 433388 h 1759744"/>
                <a:gd name="connsiteX23" fmla="*/ 1771650 w 2364582"/>
                <a:gd name="connsiteY23" fmla="*/ 657225 h 1759744"/>
                <a:gd name="connsiteX24" fmla="*/ 1574007 w 2364582"/>
                <a:gd name="connsiteY24" fmla="*/ 840581 h 1759744"/>
                <a:gd name="connsiteX25" fmla="*/ 1352550 w 2364582"/>
                <a:gd name="connsiteY25" fmla="*/ 1019175 h 1759744"/>
                <a:gd name="connsiteX26" fmla="*/ 1135857 w 2364582"/>
                <a:gd name="connsiteY26" fmla="*/ 1181100 h 1759744"/>
                <a:gd name="connsiteX27" fmla="*/ 992982 w 2364582"/>
                <a:gd name="connsiteY27" fmla="*/ 1266825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64582" h="1759744">
                  <a:moveTo>
                    <a:pt x="992982" y="1266825"/>
                  </a:moveTo>
                  <a:lnTo>
                    <a:pt x="771525" y="1397794"/>
                  </a:lnTo>
                  <a:lnTo>
                    <a:pt x="554832" y="1512094"/>
                  </a:lnTo>
                  <a:lnTo>
                    <a:pt x="350044" y="1614488"/>
                  </a:lnTo>
                  <a:lnTo>
                    <a:pt x="161925" y="1702594"/>
                  </a:lnTo>
                  <a:lnTo>
                    <a:pt x="35719" y="1757363"/>
                  </a:lnTo>
                  <a:lnTo>
                    <a:pt x="16669" y="1759744"/>
                  </a:lnTo>
                  <a:lnTo>
                    <a:pt x="2382" y="1752600"/>
                  </a:lnTo>
                  <a:lnTo>
                    <a:pt x="0" y="1733550"/>
                  </a:lnTo>
                  <a:lnTo>
                    <a:pt x="11907" y="1700213"/>
                  </a:lnTo>
                  <a:lnTo>
                    <a:pt x="28575" y="1683544"/>
                  </a:lnTo>
                  <a:lnTo>
                    <a:pt x="257175" y="1562100"/>
                  </a:lnTo>
                  <a:lnTo>
                    <a:pt x="435769" y="1454944"/>
                  </a:lnTo>
                  <a:lnTo>
                    <a:pt x="683419" y="1297781"/>
                  </a:lnTo>
                  <a:lnTo>
                    <a:pt x="973932" y="1088231"/>
                  </a:lnTo>
                  <a:lnTo>
                    <a:pt x="1178719" y="926306"/>
                  </a:lnTo>
                  <a:lnTo>
                    <a:pt x="1393032" y="738188"/>
                  </a:lnTo>
                  <a:lnTo>
                    <a:pt x="1645444" y="500063"/>
                  </a:lnTo>
                  <a:lnTo>
                    <a:pt x="1807369" y="323850"/>
                  </a:lnTo>
                  <a:lnTo>
                    <a:pt x="2095500" y="0"/>
                  </a:lnTo>
                  <a:lnTo>
                    <a:pt x="2364582" y="50006"/>
                  </a:lnTo>
                  <a:lnTo>
                    <a:pt x="2212182" y="214313"/>
                  </a:lnTo>
                  <a:lnTo>
                    <a:pt x="2002632" y="433388"/>
                  </a:lnTo>
                  <a:lnTo>
                    <a:pt x="1771650" y="657225"/>
                  </a:lnTo>
                  <a:lnTo>
                    <a:pt x="1574007" y="840581"/>
                  </a:lnTo>
                  <a:lnTo>
                    <a:pt x="1352550" y="1019175"/>
                  </a:lnTo>
                  <a:lnTo>
                    <a:pt x="1135857" y="1181100"/>
                  </a:lnTo>
                  <a:lnTo>
                    <a:pt x="992982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7746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5B9CEC47-7AA3-C24E-A1EF-F2F9EAC14F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5780249-4556-4DD1-9EF2-C2AE76502001}"/>
              </a:ext>
            </a:extLst>
          </p:cNvPr>
          <p:cNvGrpSpPr/>
          <p:nvPr/>
        </p:nvGrpSpPr>
        <p:grpSpPr>
          <a:xfrm>
            <a:off x="2924175" y="1525588"/>
            <a:ext cx="3902075" cy="4522787"/>
            <a:chOff x="2924175" y="1525588"/>
            <a:chExt cx="3902075" cy="4522787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A2A2957-C42F-8340-A1CE-771BE14AE43F}"/>
                </a:ext>
              </a:extLst>
            </p:cNvPr>
            <p:cNvSpPr/>
            <p:nvPr/>
          </p:nvSpPr>
          <p:spPr>
            <a:xfrm>
              <a:off x="2924175" y="2019300"/>
              <a:ext cx="3841750" cy="654050"/>
            </a:xfrm>
            <a:custGeom>
              <a:avLst/>
              <a:gdLst>
                <a:gd name="connsiteX0" fmla="*/ 1812925 w 3841750"/>
                <a:gd name="connsiteY0" fmla="*/ 393700 h 654050"/>
                <a:gd name="connsiteX1" fmla="*/ 1343025 w 3841750"/>
                <a:gd name="connsiteY1" fmla="*/ 450850 h 654050"/>
                <a:gd name="connsiteX2" fmla="*/ 1104900 w 3841750"/>
                <a:gd name="connsiteY2" fmla="*/ 517525 h 654050"/>
                <a:gd name="connsiteX3" fmla="*/ 939800 w 3841750"/>
                <a:gd name="connsiteY3" fmla="*/ 539750 h 654050"/>
                <a:gd name="connsiteX4" fmla="*/ 806450 w 3841750"/>
                <a:gd name="connsiteY4" fmla="*/ 565150 h 654050"/>
                <a:gd name="connsiteX5" fmla="*/ 641350 w 3841750"/>
                <a:gd name="connsiteY5" fmla="*/ 606425 h 654050"/>
                <a:gd name="connsiteX6" fmla="*/ 539750 w 3841750"/>
                <a:gd name="connsiteY6" fmla="*/ 638175 h 654050"/>
                <a:gd name="connsiteX7" fmla="*/ 492125 w 3841750"/>
                <a:gd name="connsiteY7" fmla="*/ 654050 h 654050"/>
                <a:gd name="connsiteX8" fmla="*/ 457200 w 3841750"/>
                <a:gd name="connsiteY8" fmla="*/ 654050 h 654050"/>
                <a:gd name="connsiteX9" fmla="*/ 412750 w 3841750"/>
                <a:gd name="connsiteY9" fmla="*/ 647700 h 654050"/>
                <a:gd name="connsiteX10" fmla="*/ 377825 w 3841750"/>
                <a:gd name="connsiteY10" fmla="*/ 638175 h 654050"/>
                <a:gd name="connsiteX11" fmla="*/ 342900 w 3841750"/>
                <a:gd name="connsiteY11" fmla="*/ 619125 h 654050"/>
                <a:gd name="connsiteX12" fmla="*/ 288925 w 3841750"/>
                <a:gd name="connsiteY12" fmla="*/ 587375 h 654050"/>
                <a:gd name="connsiteX13" fmla="*/ 200025 w 3841750"/>
                <a:gd name="connsiteY13" fmla="*/ 511175 h 654050"/>
                <a:gd name="connsiteX14" fmla="*/ 136525 w 3841750"/>
                <a:gd name="connsiteY14" fmla="*/ 441325 h 654050"/>
                <a:gd name="connsiteX15" fmla="*/ 66675 w 3841750"/>
                <a:gd name="connsiteY15" fmla="*/ 361950 h 654050"/>
                <a:gd name="connsiteX16" fmla="*/ 28575 w 3841750"/>
                <a:gd name="connsiteY16" fmla="*/ 304800 h 654050"/>
                <a:gd name="connsiteX17" fmla="*/ 3175 w 3841750"/>
                <a:gd name="connsiteY17" fmla="*/ 260350 h 654050"/>
                <a:gd name="connsiteX18" fmla="*/ 0 w 3841750"/>
                <a:gd name="connsiteY18" fmla="*/ 234950 h 654050"/>
                <a:gd name="connsiteX19" fmla="*/ 6350 w 3841750"/>
                <a:gd name="connsiteY19" fmla="*/ 215900 h 654050"/>
                <a:gd name="connsiteX20" fmla="*/ 19050 w 3841750"/>
                <a:gd name="connsiteY20" fmla="*/ 209550 h 654050"/>
                <a:gd name="connsiteX21" fmla="*/ 50800 w 3841750"/>
                <a:gd name="connsiteY21" fmla="*/ 219075 h 654050"/>
                <a:gd name="connsiteX22" fmla="*/ 95250 w 3841750"/>
                <a:gd name="connsiteY22" fmla="*/ 263525 h 654050"/>
                <a:gd name="connsiteX23" fmla="*/ 133350 w 3841750"/>
                <a:gd name="connsiteY23" fmla="*/ 295275 h 654050"/>
                <a:gd name="connsiteX24" fmla="*/ 177800 w 3841750"/>
                <a:gd name="connsiteY24" fmla="*/ 317500 h 654050"/>
                <a:gd name="connsiteX25" fmla="*/ 219075 w 3841750"/>
                <a:gd name="connsiteY25" fmla="*/ 339725 h 654050"/>
                <a:gd name="connsiteX26" fmla="*/ 304800 w 3841750"/>
                <a:gd name="connsiteY26" fmla="*/ 371475 h 654050"/>
                <a:gd name="connsiteX27" fmla="*/ 368300 w 3841750"/>
                <a:gd name="connsiteY27" fmla="*/ 381000 h 654050"/>
                <a:gd name="connsiteX28" fmla="*/ 457200 w 3841750"/>
                <a:gd name="connsiteY28" fmla="*/ 384175 h 654050"/>
                <a:gd name="connsiteX29" fmla="*/ 561975 w 3841750"/>
                <a:gd name="connsiteY29" fmla="*/ 374650 h 654050"/>
                <a:gd name="connsiteX30" fmla="*/ 723900 w 3841750"/>
                <a:gd name="connsiteY30" fmla="*/ 352425 h 654050"/>
                <a:gd name="connsiteX31" fmla="*/ 1069975 w 3841750"/>
                <a:gd name="connsiteY31" fmla="*/ 292100 h 654050"/>
                <a:gd name="connsiteX32" fmla="*/ 1308100 w 3841750"/>
                <a:gd name="connsiteY32" fmla="*/ 269875 h 654050"/>
                <a:gd name="connsiteX33" fmla="*/ 1670050 w 3841750"/>
                <a:gd name="connsiteY33" fmla="*/ 228600 h 654050"/>
                <a:gd name="connsiteX34" fmla="*/ 2035175 w 3841750"/>
                <a:gd name="connsiteY34" fmla="*/ 193675 h 654050"/>
                <a:gd name="connsiteX35" fmla="*/ 2374900 w 3841750"/>
                <a:gd name="connsiteY35" fmla="*/ 158750 h 654050"/>
                <a:gd name="connsiteX36" fmla="*/ 2606675 w 3841750"/>
                <a:gd name="connsiteY36" fmla="*/ 136525 h 654050"/>
                <a:gd name="connsiteX37" fmla="*/ 2886075 w 3841750"/>
                <a:gd name="connsiteY37" fmla="*/ 95250 h 654050"/>
                <a:gd name="connsiteX38" fmla="*/ 2994025 w 3841750"/>
                <a:gd name="connsiteY38" fmla="*/ 85725 h 654050"/>
                <a:gd name="connsiteX39" fmla="*/ 3152775 w 3841750"/>
                <a:gd name="connsiteY39" fmla="*/ 63500 h 654050"/>
                <a:gd name="connsiteX40" fmla="*/ 3251200 w 3841750"/>
                <a:gd name="connsiteY40" fmla="*/ 44450 h 654050"/>
                <a:gd name="connsiteX41" fmla="*/ 3378200 w 3841750"/>
                <a:gd name="connsiteY41" fmla="*/ 3175 h 654050"/>
                <a:gd name="connsiteX42" fmla="*/ 3403600 w 3841750"/>
                <a:gd name="connsiteY42" fmla="*/ 0 h 654050"/>
                <a:gd name="connsiteX43" fmla="*/ 3495675 w 3841750"/>
                <a:gd name="connsiteY43" fmla="*/ 22225 h 654050"/>
                <a:gd name="connsiteX44" fmla="*/ 3619500 w 3841750"/>
                <a:gd name="connsiteY44" fmla="*/ 60325 h 654050"/>
                <a:gd name="connsiteX45" fmla="*/ 3746500 w 3841750"/>
                <a:gd name="connsiteY45" fmla="*/ 114300 h 654050"/>
                <a:gd name="connsiteX46" fmla="*/ 3797300 w 3841750"/>
                <a:gd name="connsiteY46" fmla="*/ 139700 h 654050"/>
                <a:gd name="connsiteX47" fmla="*/ 3825875 w 3841750"/>
                <a:gd name="connsiteY47" fmla="*/ 177800 h 654050"/>
                <a:gd name="connsiteX48" fmla="*/ 3841750 w 3841750"/>
                <a:gd name="connsiteY48" fmla="*/ 215900 h 654050"/>
                <a:gd name="connsiteX49" fmla="*/ 3841750 w 3841750"/>
                <a:gd name="connsiteY49" fmla="*/ 244475 h 654050"/>
                <a:gd name="connsiteX50" fmla="*/ 3829050 w 3841750"/>
                <a:gd name="connsiteY50" fmla="*/ 266700 h 654050"/>
                <a:gd name="connsiteX51" fmla="*/ 3803650 w 3841750"/>
                <a:gd name="connsiteY51" fmla="*/ 282575 h 654050"/>
                <a:gd name="connsiteX52" fmla="*/ 3759200 w 3841750"/>
                <a:gd name="connsiteY52" fmla="*/ 292100 h 654050"/>
                <a:gd name="connsiteX53" fmla="*/ 3708400 w 3841750"/>
                <a:gd name="connsiteY53" fmla="*/ 288925 h 654050"/>
                <a:gd name="connsiteX54" fmla="*/ 3587750 w 3841750"/>
                <a:gd name="connsiteY54" fmla="*/ 273050 h 654050"/>
                <a:gd name="connsiteX55" fmla="*/ 3394075 w 3841750"/>
                <a:gd name="connsiteY55" fmla="*/ 263525 h 654050"/>
                <a:gd name="connsiteX56" fmla="*/ 3124200 w 3841750"/>
                <a:gd name="connsiteY56" fmla="*/ 273050 h 654050"/>
                <a:gd name="connsiteX57" fmla="*/ 2794000 w 3841750"/>
                <a:gd name="connsiteY57" fmla="*/ 301625 h 654050"/>
                <a:gd name="connsiteX58" fmla="*/ 2559050 w 3841750"/>
                <a:gd name="connsiteY58" fmla="*/ 311150 h 654050"/>
                <a:gd name="connsiteX59" fmla="*/ 1812925 w 3841750"/>
                <a:gd name="connsiteY59" fmla="*/ 39370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1750" h="654050">
                  <a:moveTo>
                    <a:pt x="1812925" y="393700"/>
                  </a:moveTo>
                  <a:lnTo>
                    <a:pt x="1343025" y="450850"/>
                  </a:lnTo>
                  <a:lnTo>
                    <a:pt x="1104900" y="517525"/>
                  </a:lnTo>
                  <a:lnTo>
                    <a:pt x="939800" y="539750"/>
                  </a:lnTo>
                  <a:lnTo>
                    <a:pt x="806450" y="565150"/>
                  </a:lnTo>
                  <a:lnTo>
                    <a:pt x="641350" y="606425"/>
                  </a:lnTo>
                  <a:lnTo>
                    <a:pt x="539750" y="638175"/>
                  </a:lnTo>
                  <a:lnTo>
                    <a:pt x="492125" y="654050"/>
                  </a:lnTo>
                  <a:lnTo>
                    <a:pt x="457200" y="654050"/>
                  </a:lnTo>
                  <a:lnTo>
                    <a:pt x="412750" y="647700"/>
                  </a:lnTo>
                  <a:lnTo>
                    <a:pt x="377825" y="638175"/>
                  </a:lnTo>
                  <a:lnTo>
                    <a:pt x="342900" y="619125"/>
                  </a:lnTo>
                  <a:lnTo>
                    <a:pt x="288925" y="587375"/>
                  </a:lnTo>
                  <a:lnTo>
                    <a:pt x="200025" y="511175"/>
                  </a:lnTo>
                  <a:lnTo>
                    <a:pt x="136525" y="441325"/>
                  </a:lnTo>
                  <a:lnTo>
                    <a:pt x="66675" y="361950"/>
                  </a:lnTo>
                  <a:lnTo>
                    <a:pt x="28575" y="304800"/>
                  </a:lnTo>
                  <a:lnTo>
                    <a:pt x="3175" y="260350"/>
                  </a:lnTo>
                  <a:lnTo>
                    <a:pt x="0" y="234950"/>
                  </a:lnTo>
                  <a:lnTo>
                    <a:pt x="6350" y="215900"/>
                  </a:lnTo>
                  <a:lnTo>
                    <a:pt x="19050" y="209550"/>
                  </a:lnTo>
                  <a:lnTo>
                    <a:pt x="50800" y="219075"/>
                  </a:lnTo>
                  <a:lnTo>
                    <a:pt x="95250" y="263525"/>
                  </a:lnTo>
                  <a:lnTo>
                    <a:pt x="133350" y="295275"/>
                  </a:lnTo>
                  <a:lnTo>
                    <a:pt x="177800" y="317500"/>
                  </a:lnTo>
                  <a:lnTo>
                    <a:pt x="219075" y="339725"/>
                  </a:lnTo>
                  <a:lnTo>
                    <a:pt x="304800" y="371475"/>
                  </a:lnTo>
                  <a:lnTo>
                    <a:pt x="368300" y="381000"/>
                  </a:lnTo>
                  <a:lnTo>
                    <a:pt x="457200" y="384175"/>
                  </a:lnTo>
                  <a:lnTo>
                    <a:pt x="561975" y="374650"/>
                  </a:lnTo>
                  <a:lnTo>
                    <a:pt x="723900" y="352425"/>
                  </a:lnTo>
                  <a:lnTo>
                    <a:pt x="1069975" y="292100"/>
                  </a:lnTo>
                  <a:lnTo>
                    <a:pt x="1308100" y="269875"/>
                  </a:lnTo>
                  <a:lnTo>
                    <a:pt x="1670050" y="228600"/>
                  </a:lnTo>
                  <a:lnTo>
                    <a:pt x="2035175" y="193675"/>
                  </a:lnTo>
                  <a:lnTo>
                    <a:pt x="2374900" y="158750"/>
                  </a:lnTo>
                  <a:lnTo>
                    <a:pt x="2606675" y="136525"/>
                  </a:lnTo>
                  <a:lnTo>
                    <a:pt x="2886075" y="95250"/>
                  </a:lnTo>
                  <a:lnTo>
                    <a:pt x="2994025" y="85725"/>
                  </a:lnTo>
                  <a:lnTo>
                    <a:pt x="3152775" y="63500"/>
                  </a:lnTo>
                  <a:lnTo>
                    <a:pt x="3251200" y="44450"/>
                  </a:lnTo>
                  <a:lnTo>
                    <a:pt x="3378200" y="3175"/>
                  </a:lnTo>
                  <a:lnTo>
                    <a:pt x="3403600" y="0"/>
                  </a:lnTo>
                  <a:lnTo>
                    <a:pt x="3495675" y="22225"/>
                  </a:lnTo>
                  <a:lnTo>
                    <a:pt x="3619500" y="60325"/>
                  </a:lnTo>
                  <a:lnTo>
                    <a:pt x="3746500" y="114300"/>
                  </a:lnTo>
                  <a:lnTo>
                    <a:pt x="3797300" y="139700"/>
                  </a:lnTo>
                  <a:lnTo>
                    <a:pt x="3825875" y="177800"/>
                  </a:lnTo>
                  <a:lnTo>
                    <a:pt x="3841750" y="215900"/>
                  </a:lnTo>
                  <a:lnTo>
                    <a:pt x="3841750" y="244475"/>
                  </a:lnTo>
                  <a:lnTo>
                    <a:pt x="3829050" y="266700"/>
                  </a:lnTo>
                  <a:lnTo>
                    <a:pt x="3803650" y="282575"/>
                  </a:lnTo>
                  <a:lnTo>
                    <a:pt x="3759200" y="292100"/>
                  </a:lnTo>
                  <a:lnTo>
                    <a:pt x="3708400" y="288925"/>
                  </a:lnTo>
                  <a:lnTo>
                    <a:pt x="3587750" y="273050"/>
                  </a:lnTo>
                  <a:lnTo>
                    <a:pt x="3394075" y="263525"/>
                  </a:lnTo>
                  <a:lnTo>
                    <a:pt x="3124200" y="273050"/>
                  </a:lnTo>
                  <a:lnTo>
                    <a:pt x="2794000" y="301625"/>
                  </a:lnTo>
                  <a:lnTo>
                    <a:pt x="2559050" y="311150"/>
                  </a:lnTo>
                  <a:lnTo>
                    <a:pt x="1812925" y="393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B67603A-0C15-534E-A7AD-0C6949813D3E}"/>
                </a:ext>
              </a:extLst>
            </p:cNvPr>
            <p:cNvSpPr/>
            <p:nvPr/>
          </p:nvSpPr>
          <p:spPr>
            <a:xfrm>
              <a:off x="3708400" y="1598613"/>
              <a:ext cx="609600" cy="1397000"/>
            </a:xfrm>
            <a:custGeom>
              <a:avLst/>
              <a:gdLst>
                <a:gd name="connsiteX0" fmla="*/ 261938 w 609600"/>
                <a:gd name="connsiteY0" fmla="*/ 554831 h 1397794"/>
                <a:gd name="connsiteX1" fmla="*/ 216694 w 609600"/>
                <a:gd name="connsiteY1" fmla="*/ 354806 h 1397794"/>
                <a:gd name="connsiteX2" fmla="*/ 192882 w 609600"/>
                <a:gd name="connsiteY2" fmla="*/ 280987 h 1397794"/>
                <a:gd name="connsiteX3" fmla="*/ 166688 w 609600"/>
                <a:gd name="connsiteY3" fmla="*/ 221456 h 1397794"/>
                <a:gd name="connsiteX4" fmla="*/ 135732 w 609600"/>
                <a:gd name="connsiteY4" fmla="*/ 169069 h 1397794"/>
                <a:gd name="connsiteX5" fmla="*/ 107157 w 609600"/>
                <a:gd name="connsiteY5" fmla="*/ 130969 h 1397794"/>
                <a:gd name="connsiteX6" fmla="*/ 76200 w 609600"/>
                <a:gd name="connsiteY6" fmla="*/ 97631 h 1397794"/>
                <a:gd name="connsiteX7" fmla="*/ 38100 w 609600"/>
                <a:gd name="connsiteY7" fmla="*/ 71437 h 1397794"/>
                <a:gd name="connsiteX8" fmla="*/ 14288 w 609600"/>
                <a:gd name="connsiteY8" fmla="*/ 50006 h 1397794"/>
                <a:gd name="connsiteX9" fmla="*/ 0 w 609600"/>
                <a:gd name="connsiteY9" fmla="*/ 30956 h 1397794"/>
                <a:gd name="connsiteX10" fmla="*/ 0 w 609600"/>
                <a:gd name="connsiteY10" fmla="*/ 21431 h 1397794"/>
                <a:gd name="connsiteX11" fmla="*/ 4763 w 609600"/>
                <a:gd name="connsiteY11" fmla="*/ 7144 h 1397794"/>
                <a:gd name="connsiteX12" fmla="*/ 28575 w 609600"/>
                <a:gd name="connsiteY12" fmla="*/ 0 h 1397794"/>
                <a:gd name="connsiteX13" fmla="*/ 52388 w 609600"/>
                <a:gd name="connsiteY13" fmla="*/ 0 h 1397794"/>
                <a:gd name="connsiteX14" fmla="*/ 107157 w 609600"/>
                <a:gd name="connsiteY14" fmla="*/ 16669 h 1397794"/>
                <a:gd name="connsiteX15" fmla="*/ 254794 w 609600"/>
                <a:gd name="connsiteY15" fmla="*/ 66675 h 1397794"/>
                <a:gd name="connsiteX16" fmla="*/ 392907 w 609600"/>
                <a:gd name="connsiteY16" fmla="*/ 114300 h 1397794"/>
                <a:gd name="connsiteX17" fmla="*/ 464344 w 609600"/>
                <a:gd name="connsiteY17" fmla="*/ 135731 h 1397794"/>
                <a:gd name="connsiteX18" fmla="*/ 492919 w 609600"/>
                <a:gd name="connsiteY18" fmla="*/ 150019 h 1397794"/>
                <a:gd name="connsiteX19" fmla="*/ 509588 w 609600"/>
                <a:gd name="connsiteY19" fmla="*/ 161925 h 1397794"/>
                <a:gd name="connsiteX20" fmla="*/ 526257 w 609600"/>
                <a:gd name="connsiteY20" fmla="*/ 180975 h 1397794"/>
                <a:gd name="connsiteX21" fmla="*/ 535782 w 609600"/>
                <a:gd name="connsiteY21" fmla="*/ 204787 h 1397794"/>
                <a:gd name="connsiteX22" fmla="*/ 535782 w 609600"/>
                <a:gd name="connsiteY22" fmla="*/ 230981 h 1397794"/>
                <a:gd name="connsiteX23" fmla="*/ 528638 w 609600"/>
                <a:gd name="connsiteY23" fmla="*/ 266700 h 1397794"/>
                <a:gd name="connsiteX24" fmla="*/ 500063 w 609600"/>
                <a:gd name="connsiteY24" fmla="*/ 321469 h 1397794"/>
                <a:gd name="connsiteX25" fmla="*/ 523875 w 609600"/>
                <a:gd name="connsiteY25" fmla="*/ 685800 h 1397794"/>
                <a:gd name="connsiteX26" fmla="*/ 566738 w 609600"/>
                <a:gd name="connsiteY26" fmla="*/ 878681 h 1397794"/>
                <a:gd name="connsiteX27" fmla="*/ 592932 w 609600"/>
                <a:gd name="connsiteY27" fmla="*/ 1057275 h 1397794"/>
                <a:gd name="connsiteX28" fmla="*/ 609600 w 609600"/>
                <a:gd name="connsiteY28" fmla="*/ 1238250 h 1397794"/>
                <a:gd name="connsiteX29" fmla="*/ 600075 w 609600"/>
                <a:gd name="connsiteY29" fmla="*/ 1281112 h 1397794"/>
                <a:gd name="connsiteX30" fmla="*/ 571500 w 609600"/>
                <a:gd name="connsiteY30" fmla="*/ 1357312 h 1397794"/>
                <a:gd name="connsiteX31" fmla="*/ 552450 w 609600"/>
                <a:gd name="connsiteY31" fmla="*/ 1385887 h 1397794"/>
                <a:gd name="connsiteX32" fmla="*/ 538163 w 609600"/>
                <a:gd name="connsiteY32" fmla="*/ 1395412 h 1397794"/>
                <a:gd name="connsiteX33" fmla="*/ 519113 w 609600"/>
                <a:gd name="connsiteY33" fmla="*/ 1397794 h 1397794"/>
                <a:gd name="connsiteX34" fmla="*/ 485775 w 609600"/>
                <a:gd name="connsiteY34" fmla="*/ 1393031 h 1397794"/>
                <a:gd name="connsiteX35" fmla="*/ 454819 w 609600"/>
                <a:gd name="connsiteY35" fmla="*/ 1381125 h 1397794"/>
                <a:gd name="connsiteX36" fmla="*/ 433388 w 609600"/>
                <a:gd name="connsiteY36" fmla="*/ 1364456 h 1397794"/>
                <a:gd name="connsiteX37" fmla="*/ 411957 w 609600"/>
                <a:gd name="connsiteY37" fmla="*/ 1343025 h 1397794"/>
                <a:gd name="connsiteX38" fmla="*/ 378619 w 609600"/>
                <a:gd name="connsiteY38" fmla="*/ 1288256 h 1397794"/>
                <a:gd name="connsiteX39" fmla="*/ 350044 w 609600"/>
                <a:gd name="connsiteY39" fmla="*/ 1233487 h 1397794"/>
                <a:gd name="connsiteX40" fmla="*/ 335757 w 609600"/>
                <a:gd name="connsiteY40" fmla="*/ 1193006 h 1397794"/>
                <a:gd name="connsiteX41" fmla="*/ 326232 w 609600"/>
                <a:gd name="connsiteY41" fmla="*/ 1145381 h 1397794"/>
                <a:gd name="connsiteX42" fmla="*/ 323850 w 609600"/>
                <a:gd name="connsiteY42" fmla="*/ 1069181 h 1397794"/>
                <a:gd name="connsiteX43" fmla="*/ 321469 w 609600"/>
                <a:gd name="connsiteY43" fmla="*/ 952500 h 1397794"/>
                <a:gd name="connsiteX44" fmla="*/ 280988 w 609600"/>
                <a:gd name="connsiteY44" fmla="*/ 707231 h 1397794"/>
                <a:gd name="connsiteX45" fmla="*/ 261938 w 609600"/>
                <a:gd name="connsiteY45" fmla="*/ 554831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9600" h="1397794">
                  <a:moveTo>
                    <a:pt x="261938" y="554831"/>
                  </a:moveTo>
                  <a:lnTo>
                    <a:pt x="216694" y="354806"/>
                  </a:lnTo>
                  <a:lnTo>
                    <a:pt x="192882" y="280987"/>
                  </a:lnTo>
                  <a:lnTo>
                    <a:pt x="166688" y="221456"/>
                  </a:lnTo>
                  <a:lnTo>
                    <a:pt x="135732" y="169069"/>
                  </a:lnTo>
                  <a:lnTo>
                    <a:pt x="107157" y="130969"/>
                  </a:lnTo>
                  <a:lnTo>
                    <a:pt x="76200" y="97631"/>
                  </a:lnTo>
                  <a:lnTo>
                    <a:pt x="38100" y="71437"/>
                  </a:lnTo>
                  <a:lnTo>
                    <a:pt x="14288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2388" y="0"/>
                  </a:lnTo>
                  <a:lnTo>
                    <a:pt x="107157" y="16669"/>
                  </a:lnTo>
                  <a:lnTo>
                    <a:pt x="254794" y="66675"/>
                  </a:lnTo>
                  <a:lnTo>
                    <a:pt x="392907" y="114300"/>
                  </a:lnTo>
                  <a:lnTo>
                    <a:pt x="464344" y="135731"/>
                  </a:lnTo>
                  <a:lnTo>
                    <a:pt x="492919" y="150019"/>
                  </a:lnTo>
                  <a:lnTo>
                    <a:pt x="509588" y="161925"/>
                  </a:lnTo>
                  <a:lnTo>
                    <a:pt x="526257" y="180975"/>
                  </a:lnTo>
                  <a:lnTo>
                    <a:pt x="535782" y="204787"/>
                  </a:lnTo>
                  <a:lnTo>
                    <a:pt x="535782" y="230981"/>
                  </a:lnTo>
                  <a:lnTo>
                    <a:pt x="528638" y="266700"/>
                  </a:lnTo>
                  <a:cubicBezTo>
                    <a:pt x="499683" y="319784"/>
                    <a:pt x="500063" y="299196"/>
                    <a:pt x="500063" y="321469"/>
                  </a:cubicBezTo>
                  <a:lnTo>
                    <a:pt x="523875" y="685800"/>
                  </a:lnTo>
                  <a:lnTo>
                    <a:pt x="566738" y="878681"/>
                  </a:lnTo>
                  <a:lnTo>
                    <a:pt x="592932" y="1057275"/>
                  </a:lnTo>
                  <a:lnTo>
                    <a:pt x="609600" y="1238250"/>
                  </a:lnTo>
                  <a:lnTo>
                    <a:pt x="600075" y="1281112"/>
                  </a:lnTo>
                  <a:lnTo>
                    <a:pt x="571500" y="1357312"/>
                  </a:lnTo>
                  <a:lnTo>
                    <a:pt x="552450" y="1385887"/>
                  </a:lnTo>
                  <a:lnTo>
                    <a:pt x="538163" y="1395412"/>
                  </a:lnTo>
                  <a:lnTo>
                    <a:pt x="519113" y="1397794"/>
                  </a:lnTo>
                  <a:lnTo>
                    <a:pt x="485775" y="1393031"/>
                  </a:lnTo>
                  <a:lnTo>
                    <a:pt x="454819" y="1381125"/>
                  </a:lnTo>
                  <a:lnTo>
                    <a:pt x="433388" y="1364456"/>
                  </a:lnTo>
                  <a:lnTo>
                    <a:pt x="411957" y="1343025"/>
                  </a:lnTo>
                  <a:lnTo>
                    <a:pt x="378619" y="1288256"/>
                  </a:lnTo>
                  <a:lnTo>
                    <a:pt x="350044" y="1233487"/>
                  </a:lnTo>
                  <a:lnTo>
                    <a:pt x="335757" y="1193006"/>
                  </a:lnTo>
                  <a:lnTo>
                    <a:pt x="326232" y="1145381"/>
                  </a:lnTo>
                  <a:lnTo>
                    <a:pt x="323850" y="1069181"/>
                  </a:lnTo>
                  <a:cubicBezTo>
                    <a:pt x="323056" y="1030287"/>
                    <a:pt x="322263" y="991394"/>
                    <a:pt x="321469" y="952500"/>
                  </a:cubicBezTo>
                  <a:lnTo>
                    <a:pt x="280988" y="707231"/>
                  </a:lnTo>
                  <a:lnTo>
                    <a:pt x="2619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4819D60-2DDD-8242-9381-C51D936438E9}"/>
                </a:ext>
              </a:extLst>
            </p:cNvPr>
            <p:cNvSpPr/>
            <p:nvPr/>
          </p:nvSpPr>
          <p:spPr>
            <a:xfrm>
              <a:off x="5357813" y="1525588"/>
              <a:ext cx="571500" cy="1368425"/>
            </a:xfrm>
            <a:custGeom>
              <a:avLst/>
              <a:gdLst>
                <a:gd name="connsiteX0" fmla="*/ 71437 w 571500"/>
                <a:gd name="connsiteY0" fmla="*/ 1004888 h 1366838"/>
                <a:gd name="connsiteX1" fmla="*/ 119062 w 571500"/>
                <a:gd name="connsiteY1" fmla="*/ 812007 h 1366838"/>
                <a:gd name="connsiteX2" fmla="*/ 173831 w 571500"/>
                <a:gd name="connsiteY2" fmla="*/ 626269 h 1366838"/>
                <a:gd name="connsiteX3" fmla="*/ 207168 w 571500"/>
                <a:gd name="connsiteY3" fmla="*/ 502444 h 1366838"/>
                <a:gd name="connsiteX4" fmla="*/ 219075 w 571500"/>
                <a:gd name="connsiteY4" fmla="*/ 447675 h 1366838"/>
                <a:gd name="connsiteX5" fmla="*/ 228600 w 571500"/>
                <a:gd name="connsiteY5" fmla="*/ 383382 h 1366838"/>
                <a:gd name="connsiteX6" fmla="*/ 235743 w 571500"/>
                <a:gd name="connsiteY6" fmla="*/ 283369 h 1366838"/>
                <a:gd name="connsiteX7" fmla="*/ 233362 w 571500"/>
                <a:gd name="connsiteY7" fmla="*/ 228600 h 1366838"/>
                <a:gd name="connsiteX8" fmla="*/ 226218 w 571500"/>
                <a:gd name="connsiteY8" fmla="*/ 195263 h 1366838"/>
                <a:gd name="connsiteX9" fmla="*/ 211931 w 571500"/>
                <a:gd name="connsiteY9" fmla="*/ 169069 h 1366838"/>
                <a:gd name="connsiteX10" fmla="*/ 190500 w 571500"/>
                <a:gd name="connsiteY10" fmla="*/ 145257 h 1366838"/>
                <a:gd name="connsiteX11" fmla="*/ 166687 w 571500"/>
                <a:gd name="connsiteY11" fmla="*/ 123825 h 1366838"/>
                <a:gd name="connsiteX12" fmla="*/ 130968 w 571500"/>
                <a:gd name="connsiteY12" fmla="*/ 100013 h 1366838"/>
                <a:gd name="connsiteX13" fmla="*/ 80962 w 571500"/>
                <a:gd name="connsiteY13" fmla="*/ 76200 h 1366838"/>
                <a:gd name="connsiteX14" fmla="*/ 64293 w 571500"/>
                <a:gd name="connsiteY14" fmla="*/ 61913 h 1366838"/>
                <a:gd name="connsiteX15" fmla="*/ 52387 w 571500"/>
                <a:gd name="connsiteY15" fmla="*/ 45244 h 1366838"/>
                <a:gd name="connsiteX16" fmla="*/ 47625 w 571500"/>
                <a:gd name="connsiteY16" fmla="*/ 30957 h 1366838"/>
                <a:gd name="connsiteX17" fmla="*/ 52387 w 571500"/>
                <a:gd name="connsiteY17" fmla="*/ 14288 h 1366838"/>
                <a:gd name="connsiteX18" fmla="*/ 61912 w 571500"/>
                <a:gd name="connsiteY18" fmla="*/ 4763 h 1366838"/>
                <a:gd name="connsiteX19" fmla="*/ 97631 w 571500"/>
                <a:gd name="connsiteY19" fmla="*/ 0 h 1366838"/>
                <a:gd name="connsiteX20" fmla="*/ 157162 w 571500"/>
                <a:gd name="connsiteY20" fmla="*/ 4763 h 1366838"/>
                <a:gd name="connsiteX21" fmla="*/ 226218 w 571500"/>
                <a:gd name="connsiteY21" fmla="*/ 14288 h 1366838"/>
                <a:gd name="connsiteX22" fmla="*/ 290512 w 571500"/>
                <a:gd name="connsiteY22" fmla="*/ 30957 h 1366838"/>
                <a:gd name="connsiteX23" fmla="*/ 357187 w 571500"/>
                <a:gd name="connsiteY23" fmla="*/ 54769 h 1366838"/>
                <a:gd name="connsiteX24" fmla="*/ 435768 w 571500"/>
                <a:gd name="connsiteY24" fmla="*/ 97632 h 1366838"/>
                <a:gd name="connsiteX25" fmla="*/ 500062 w 571500"/>
                <a:gd name="connsiteY25" fmla="*/ 133350 h 1366838"/>
                <a:gd name="connsiteX26" fmla="*/ 533400 w 571500"/>
                <a:gd name="connsiteY26" fmla="*/ 159544 h 1366838"/>
                <a:gd name="connsiteX27" fmla="*/ 557212 w 571500"/>
                <a:gd name="connsiteY27" fmla="*/ 188119 h 1366838"/>
                <a:gd name="connsiteX28" fmla="*/ 569118 w 571500"/>
                <a:gd name="connsiteY28" fmla="*/ 216694 h 1366838"/>
                <a:gd name="connsiteX29" fmla="*/ 571500 w 571500"/>
                <a:gd name="connsiteY29" fmla="*/ 254794 h 1366838"/>
                <a:gd name="connsiteX30" fmla="*/ 564356 w 571500"/>
                <a:gd name="connsiteY30" fmla="*/ 283369 h 1366838"/>
                <a:gd name="connsiteX31" fmla="*/ 538162 w 571500"/>
                <a:gd name="connsiteY31" fmla="*/ 323850 h 1366838"/>
                <a:gd name="connsiteX32" fmla="*/ 502443 w 571500"/>
                <a:gd name="connsiteY32" fmla="*/ 369094 h 1366838"/>
                <a:gd name="connsiteX33" fmla="*/ 454818 w 571500"/>
                <a:gd name="connsiteY33" fmla="*/ 592932 h 1366838"/>
                <a:gd name="connsiteX34" fmla="*/ 385762 w 571500"/>
                <a:gd name="connsiteY34" fmla="*/ 797719 h 1366838"/>
                <a:gd name="connsiteX35" fmla="*/ 269081 w 571500"/>
                <a:gd name="connsiteY35" fmla="*/ 1071563 h 1366838"/>
                <a:gd name="connsiteX36" fmla="*/ 171450 w 571500"/>
                <a:gd name="connsiteY36" fmla="*/ 1293019 h 1366838"/>
                <a:gd name="connsiteX37" fmla="*/ 142875 w 571500"/>
                <a:gd name="connsiteY37" fmla="*/ 1319213 h 1366838"/>
                <a:gd name="connsiteX38" fmla="*/ 100012 w 571500"/>
                <a:gd name="connsiteY38" fmla="*/ 1347788 h 1366838"/>
                <a:gd name="connsiteX39" fmla="*/ 69056 w 571500"/>
                <a:gd name="connsiteY39" fmla="*/ 1362075 h 1366838"/>
                <a:gd name="connsiteX40" fmla="*/ 40481 w 571500"/>
                <a:gd name="connsiteY40" fmla="*/ 1366838 h 1366838"/>
                <a:gd name="connsiteX41" fmla="*/ 16668 w 571500"/>
                <a:gd name="connsiteY41" fmla="*/ 1359694 h 1366838"/>
                <a:gd name="connsiteX42" fmla="*/ 4762 w 571500"/>
                <a:gd name="connsiteY42" fmla="*/ 1345407 h 1366838"/>
                <a:gd name="connsiteX43" fmla="*/ 0 w 571500"/>
                <a:gd name="connsiteY43" fmla="*/ 1314450 h 1366838"/>
                <a:gd name="connsiteX44" fmla="*/ 9525 w 571500"/>
                <a:gd name="connsiteY44" fmla="*/ 1245394 h 1366838"/>
                <a:gd name="connsiteX45" fmla="*/ 30956 w 571500"/>
                <a:gd name="connsiteY45" fmla="*/ 1162050 h 1366838"/>
                <a:gd name="connsiteX46" fmla="*/ 71437 w 571500"/>
                <a:gd name="connsiteY46" fmla="*/ 100488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366838">
                  <a:moveTo>
                    <a:pt x="71437" y="1004888"/>
                  </a:moveTo>
                  <a:lnTo>
                    <a:pt x="119062" y="812007"/>
                  </a:lnTo>
                  <a:lnTo>
                    <a:pt x="173831" y="626269"/>
                  </a:lnTo>
                  <a:lnTo>
                    <a:pt x="207168" y="502444"/>
                  </a:lnTo>
                  <a:lnTo>
                    <a:pt x="219075" y="447675"/>
                  </a:lnTo>
                  <a:lnTo>
                    <a:pt x="228600" y="383382"/>
                  </a:lnTo>
                  <a:lnTo>
                    <a:pt x="235743" y="283369"/>
                  </a:lnTo>
                  <a:cubicBezTo>
                    <a:pt x="234949" y="265113"/>
                    <a:pt x="234156" y="246856"/>
                    <a:pt x="233362" y="228600"/>
                  </a:cubicBezTo>
                  <a:lnTo>
                    <a:pt x="226218" y="195263"/>
                  </a:lnTo>
                  <a:lnTo>
                    <a:pt x="211931" y="169069"/>
                  </a:lnTo>
                  <a:lnTo>
                    <a:pt x="190500" y="145257"/>
                  </a:lnTo>
                  <a:lnTo>
                    <a:pt x="166687" y="123825"/>
                  </a:lnTo>
                  <a:lnTo>
                    <a:pt x="130968" y="100013"/>
                  </a:lnTo>
                  <a:lnTo>
                    <a:pt x="80962" y="76200"/>
                  </a:lnTo>
                  <a:lnTo>
                    <a:pt x="64293" y="61913"/>
                  </a:lnTo>
                  <a:lnTo>
                    <a:pt x="52387" y="45244"/>
                  </a:lnTo>
                  <a:lnTo>
                    <a:pt x="47625" y="30957"/>
                  </a:lnTo>
                  <a:lnTo>
                    <a:pt x="52387" y="14288"/>
                  </a:lnTo>
                  <a:lnTo>
                    <a:pt x="61912" y="4763"/>
                  </a:lnTo>
                  <a:lnTo>
                    <a:pt x="97631" y="0"/>
                  </a:lnTo>
                  <a:lnTo>
                    <a:pt x="157162" y="4763"/>
                  </a:lnTo>
                  <a:lnTo>
                    <a:pt x="226218" y="14288"/>
                  </a:lnTo>
                  <a:lnTo>
                    <a:pt x="290512" y="30957"/>
                  </a:lnTo>
                  <a:lnTo>
                    <a:pt x="357187" y="54769"/>
                  </a:lnTo>
                  <a:lnTo>
                    <a:pt x="435768" y="97632"/>
                  </a:lnTo>
                  <a:lnTo>
                    <a:pt x="500062" y="133350"/>
                  </a:lnTo>
                  <a:lnTo>
                    <a:pt x="533400" y="159544"/>
                  </a:lnTo>
                  <a:lnTo>
                    <a:pt x="557212" y="188119"/>
                  </a:lnTo>
                  <a:lnTo>
                    <a:pt x="569118" y="216694"/>
                  </a:lnTo>
                  <a:lnTo>
                    <a:pt x="571500" y="254794"/>
                  </a:lnTo>
                  <a:lnTo>
                    <a:pt x="564356" y="283369"/>
                  </a:lnTo>
                  <a:lnTo>
                    <a:pt x="538162" y="323850"/>
                  </a:lnTo>
                  <a:lnTo>
                    <a:pt x="502443" y="369094"/>
                  </a:lnTo>
                  <a:lnTo>
                    <a:pt x="454818" y="592932"/>
                  </a:lnTo>
                  <a:lnTo>
                    <a:pt x="385762" y="797719"/>
                  </a:lnTo>
                  <a:lnTo>
                    <a:pt x="269081" y="1071563"/>
                  </a:lnTo>
                  <a:lnTo>
                    <a:pt x="171450" y="1293019"/>
                  </a:lnTo>
                  <a:lnTo>
                    <a:pt x="142875" y="1319213"/>
                  </a:lnTo>
                  <a:lnTo>
                    <a:pt x="100012" y="1347788"/>
                  </a:lnTo>
                  <a:lnTo>
                    <a:pt x="69056" y="1362075"/>
                  </a:lnTo>
                  <a:lnTo>
                    <a:pt x="40481" y="1366838"/>
                  </a:lnTo>
                  <a:lnTo>
                    <a:pt x="16668" y="1359694"/>
                  </a:lnTo>
                  <a:lnTo>
                    <a:pt x="4762" y="1345407"/>
                  </a:lnTo>
                  <a:lnTo>
                    <a:pt x="0" y="1314450"/>
                  </a:lnTo>
                  <a:lnTo>
                    <a:pt x="9525" y="1245394"/>
                  </a:lnTo>
                  <a:lnTo>
                    <a:pt x="30956" y="1162050"/>
                  </a:lnTo>
                  <a:lnTo>
                    <a:pt x="71437" y="1004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063111D-E395-4945-B1F6-AD034DADD129}"/>
                </a:ext>
              </a:extLst>
            </p:cNvPr>
            <p:cNvSpPr/>
            <p:nvPr/>
          </p:nvSpPr>
          <p:spPr>
            <a:xfrm>
              <a:off x="3387725" y="2830513"/>
              <a:ext cx="2990850" cy="576262"/>
            </a:xfrm>
            <a:custGeom>
              <a:avLst/>
              <a:gdLst>
                <a:gd name="connsiteX0" fmla="*/ 1385378 w 2991215"/>
                <a:gd name="connsiteY0" fmla="*/ 395823 h 576197"/>
                <a:gd name="connsiteX1" fmla="*/ 1062207 w 2991215"/>
                <a:gd name="connsiteY1" fmla="*/ 445927 h 576197"/>
                <a:gd name="connsiteX2" fmla="*/ 854275 w 2991215"/>
                <a:gd name="connsiteY2" fmla="*/ 478494 h 576197"/>
                <a:gd name="connsiteX3" fmla="*/ 541124 w 2991215"/>
                <a:gd name="connsiteY3" fmla="*/ 556156 h 576197"/>
                <a:gd name="connsiteX4" fmla="*/ 433400 w 2991215"/>
                <a:gd name="connsiteY4" fmla="*/ 576197 h 576197"/>
                <a:gd name="connsiteX5" fmla="*/ 360749 w 2991215"/>
                <a:gd name="connsiteY5" fmla="*/ 551145 h 576197"/>
                <a:gd name="connsiteX6" fmla="*/ 237994 w 2991215"/>
                <a:gd name="connsiteY6" fmla="*/ 491020 h 576197"/>
                <a:gd name="connsiteX7" fmla="*/ 120250 w 2991215"/>
                <a:gd name="connsiteY7" fmla="*/ 428390 h 576197"/>
                <a:gd name="connsiteX8" fmla="*/ 12526 w 2991215"/>
                <a:gd name="connsiteY8" fmla="*/ 355739 h 576197"/>
                <a:gd name="connsiteX9" fmla="*/ 0 w 2991215"/>
                <a:gd name="connsiteY9" fmla="*/ 338203 h 576197"/>
                <a:gd name="connsiteX10" fmla="*/ 0 w 2991215"/>
                <a:gd name="connsiteY10" fmla="*/ 323172 h 576197"/>
                <a:gd name="connsiteX11" fmla="*/ 5010 w 2991215"/>
                <a:gd name="connsiteY11" fmla="*/ 310646 h 576197"/>
                <a:gd name="connsiteX12" fmla="*/ 22547 w 2991215"/>
                <a:gd name="connsiteY12" fmla="*/ 303130 h 576197"/>
                <a:gd name="connsiteX13" fmla="*/ 72651 w 2991215"/>
                <a:gd name="connsiteY13" fmla="*/ 310646 h 576197"/>
                <a:gd name="connsiteX14" fmla="*/ 157828 w 2991215"/>
                <a:gd name="connsiteY14" fmla="*/ 323172 h 576197"/>
                <a:gd name="connsiteX15" fmla="*/ 248015 w 2991215"/>
                <a:gd name="connsiteY15" fmla="*/ 330687 h 576197"/>
                <a:gd name="connsiteX16" fmla="*/ 348223 w 2991215"/>
                <a:gd name="connsiteY16" fmla="*/ 330687 h 576197"/>
                <a:gd name="connsiteX17" fmla="*/ 460958 w 2991215"/>
                <a:gd name="connsiteY17" fmla="*/ 330687 h 576197"/>
                <a:gd name="connsiteX18" fmla="*/ 561166 w 2991215"/>
                <a:gd name="connsiteY18" fmla="*/ 323172 h 576197"/>
                <a:gd name="connsiteX19" fmla="*/ 726509 w 2991215"/>
                <a:gd name="connsiteY19" fmla="*/ 303130 h 576197"/>
                <a:gd name="connsiteX20" fmla="*/ 1009598 w 2991215"/>
                <a:gd name="connsiteY20" fmla="*/ 258036 h 576197"/>
                <a:gd name="connsiteX21" fmla="*/ 1405420 w 2991215"/>
                <a:gd name="connsiteY21" fmla="*/ 197911 h 576197"/>
                <a:gd name="connsiteX22" fmla="*/ 1781201 w 2991215"/>
                <a:gd name="connsiteY22" fmla="*/ 145302 h 576197"/>
                <a:gd name="connsiteX23" fmla="*/ 2069300 w 2991215"/>
                <a:gd name="connsiteY23" fmla="*/ 107724 h 576197"/>
                <a:gd name="connsiteX24" fmla="*/ 2202075 w 2991215"/>
                <a:gd name="connsiteY24" fmla="*/ 87682 h 576197"/>
                <a:gd name="connsiteX25" fmla="*/ 2327336 w 2991215"/>
                <a:gd name="connsiteY25" fmla="*/ 55115 h 576197"/>
                <a:gd name="connsiteX26" fmla="*/ 2490174 w 2991215"/>
                <a:gd name="connsiteY26" fmla="*/ 2505 h 576197"/>
                <a:gd name="connsiteX27" fmla="*/ 2510216 w 2991215"/>
                <a:gd name="connsiteY27" fmla="*/ 0 h 576197"/>
                <a:gd name="connsiteX28" fmla="*/ 2575351 w 2991215"/>
                <a:gd name="connsiteY28" fmla="*/ 12526 h 576197"/>
                <a:gd name="connsiteX29" fmla="*/ 2713137 w 2991215"/>
                <a:gd name="connsiteY29" fmla="*/ 52610 h 576197"/>
                <a:gd name="connsiteX30" fmla="*/ 2833387 w 2991215"/>
                <a:gd name="connsiteY30" fmla="*/ 97703 h 576197"/>
                <a:gd name="connsiteX31" fmla="*/ 2906038 w 2991215"/>
                <a:gd name="connsiteY31" fmla="*/ 132776 h 576197"/>
                <a:gd name="connsiteX32" fmla="*/ 2958647 w 2991215"/>
                <a:gd name="connsiteY32" fmla="*/ 157828 h 576197"/>
                <a:gd name="connsiteX33" fmla="*/ 2981194 w 2991215"/>
                <a:gd name="connsiteY33" fmla="*/ 177870 h 576197"/>
                <a:gd name="connsiteX34" fmla="*/ 2991215 w 2991215"/>
                <a:gd name="connsiteY34" fmla="*/ 195406 h 576197"/>
                <a:gd name="connsiteX35" fmla="*/ 2991215 w 2991215"/>
                <a:gd name="connsiteY35" fmla="*/ 212943 h 576197"/>
                <a:gd name="connsiteX36" fmla="*/ 2981194 w 2991215"/>
                <a:gd name="connsiteY36" fmla="*/ 235490 h 576197"/>
                <a:gd name="connsiteX37" fmla="*/ 2943616 w 2991215"/>
                <a:gd name="connsiteY37" fmla="*/ 270562 h 576197"/>
                <a:gd name="connsiteX38" fmla="*/ 2916059 w 2991215"/>
                <a:gd name="connsiteY38" fmla="*/ 290604 h 576197"/>
                <a:gd name="connsiteX39" fmla="*/ 2630466 w 2991215"/>
                <a:gd name="connsiteY39" fmla="*/ 303130 h 576197"/>
                <a:gd name="connsiteX40" fmla="*/ 2234643 w 2991215"/>
                <a:gd name="connsiteY40" fmla="*/ 305635 h 576197"/>
                <a:gd name="connsiteX41" fmla="*/ 1929008 w 2991215"/>
                <a:gd name="connsiteY41" fmla="*/ 310646 h 576197"/>
                <a:gd name="connsiteX42" fmla="*/ 1385378 w 2991215"/>
                <a:gd name="connsiteY42" fmla="*/ 395823 h 57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91215" h="576197">
                  <a:moveTo>
                    <a:pt x="1385378" y="395823"/>
                  </a:moveTo>
                  <a:lnTo>
                    <a:pt x="1062207" y="445927"/>
                  </a:lnTo>
                  <a:lnTo>
                    <a:pt x="854275" y="478494"/>
                  </a:lnTo>
                  <a:lnTo>
                    <a:pt x="541124" y="556156"/>
                  </a:lnTo>
                  <a:lnTo>
                    <a:pt x="433400" y="576197"/>
                  </a:lnTo>
                  <a:lnTo>
                    <a:pt x="360749" y="551145"/>
                  </a:lnTo>
                  <a:lnTo>
                    <a:pt x="237994" y="491020"/>
                  </a:lnTo>
                  <a:lnTo>
                    <a:pt x="120250" y="428390"/>
                  </a:lnTo>
                  <a:lnTo>
                    <a:pt x="12526" y="355739"/>
                  </a:lnTo>
                  <a:lnTo>
                    <a:pt x="0" y="338203"/>
                  </a:lnTo>
                  <a:lnTo>
                    <a:pt x="0" y="323172"/>
                  </a:lnTo>
                  <a:lnTo>
                    <a:pt x="5010" y="310646"/>
                  </a:lnTo>
                  <a:lnTo>
                    <a:pt x="22547" y="303130"/>
                  </a:lnTo>
                  <a:lnTo>
                    <a:pt x="72651" y="310646"/>
                  </a:lnTo>
                  <a:lnTo>
                    <a:pt x="157828" y="323172"/>
                  </a:lnTo>
                  <a:cubicBezTo>
                    <a:pt x="187884" y="325748"/>
                    <a:pt x="217848" y="330687"/>
                    <a:pt x="248015" y="330687"/>
                  </a:cubicBezTo>
                  <a:lnTo>
                    <a:pt x="348223" y="330687"/>
                  </a:lnTo>
                  <a:lnTo>
                    <a:pt x="460958" y="330687"/>
                  </a:lnTo>
                  <a:lnTo>
                    <a:pt x="561166" y="323172"/>
                  </a:lnTo>
                  <a:lnTo>
                    <a:pt x="726509" y="303130"/>
                  </a:lnTo>
                  <a:lnTo>
                    <a:pt x="1009598" y="258036"/>
                  </a:lnTo>
                  <a:lnTo>
                    <a:pt x="1405420" y="197911"/>
                  </a:lnTo>
                  <a:lnTo>
                    <a:pt x="1781201" y="145302"/>
                  </a:lnTo>
                  <a:lnTo>
                    <a:pt x="2069300" y="107724"/>
                  </a:lnTo>
                  <a:lnTo>
                    <a:pt x="2202075" y="87682"/>
                  </a:lnTo>
                  <a:lnTo>
                    <a:pt x="2327336" y="55115"/>
                  </a:lnTo>
                  <a:lnTo>
                    <a:pt x="2490174" y="2505"/>
                  </a:lnTo>
                  <a:lnTo>
                    <a:pt x="2510216" y="0"/>
                  </a:lnTo>
                  <a:lnTo>
                    <a:pt x="2575351" y="12526"/>
                  </a:lnTo>
                  <a:lnTo>
                    <a:pt x="2713137" y="52610"/>
                  </a:lnTo>
                  <a:lnTo>
                    <a:pt x="2833387" y="97703"/>
                  </a:lnTo>
                  <a:lnTo>
                    <a:pt x="2906038" y="132776"/>
                  </a:lnTo>
                  <a:lnTo>
                    <a:pt x="2958647" y="157828"/>
                  </a:lnTo>
                  <a:lnTo>
                    <a:pt x="2981194" y="177870"/>
                  </a:lnTo>
                  <a:lnTo>
                    <a:pt x="2991215" y="195406"/>
                  </a:lnTo>
                  <a:lnTo>
                    <a:pt x="2991215" y="212943"/>
                  </a:lnTo>
                  <a:lnTo>
                    <a:pt x="2981194" y="235490"/>
                  </a:lnTo>
                  <a:lnTo>
                    <a:pt x="2943616" y="270562"/>
                  </a:lnTo>
                  <a:lnTo>
                    <a:pt x="2916059" y="290604"/>
                  </a:lnTo>
                  <a:lnTo>
                    <a:pt x="2630466" y="303130"/>
                  </a:lnTo>
                  <a:lnTo>
                    <a:pt x="2234643" y="305635"/>
                  </a:lnTo>
                  <a:lnTo>
                    <a:pt x="1929008" y="310646"/>
                  </a:lnTo>
                  <a:lnTo>
                    <a:pt x="1385378" y="395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31EC264-7A9F-8E42-997D-4B2D6E0DEBBC}"/>
                </a:ext>
              </a:extLst>
            </p:cNvPr>
            <p:cNvSpPr/>
            <p:nvPr/>
          </p:nvSpPr>
          <p:spPr>
            <a:xfrm>
              <a:off x="3729038" y="3309938"/>
              <a:ext cx="536575" cy="823912"/>
            </a:xfrm>
            <a:custGeom>
              <a:avLst/>
              <a:gdLst>
                <a:gd name="connsiteX0" fmla="*/ 178593 w 535781"/>
                <a:gd name="connsiteY0" fmla="*/ 473868 h 823912"/>
                <a:gd name="connsiteX1" fmla="*/ 209550 w 535781"/>
                <a:gd name="connsiteY1" fmla="*/ 364331 h 823912"/>
                <a:gd name="connsiteX2" fmla="*/ 216693 w 535781"/>
                <a:gd name="connsiteY2" fmla="*/ 326231 h 823912"/>
                <a:gd name="connsiteX3" fmla="*/ 219075 w 535781"/>
                <a:gd name="connsiteY3" fmla="*/ 288131 h 823912"/>
                <a:gd name="connsiteX4" fmla="*/ 219075 w 535781"/>
                <a:gd name="connsiteY4" fmla="*/ 259556 h 823912"/>
                <a:gd name="connsiteX5" fmla="*/ 209550 w 535781"/>
                <a:gd name="connsiteY5" fmla="*/ 211931 h 823912"/>
                <a:gd name="connsiteX6" fmla="*/ 190500 w 535781"/>
                <a:gd name="connsiteY6" fmla="*/ 178593 h 823912"/>
                <a:gd name="connsiteX7" fmla="*/ 169068 w 535781"/>
                <a:gd name="connsiteY7" fmla="*/ 150018 h 823912"/>
                <a:gd name="connsiteX8" fmla="*/ 126206 w 535781"/>
                <a:gd name="connsiteY8" fmla="*/ 116681 h 823912"/>
                <a:gd name="connsiteX9" fmla="*/ 0 w 535781"/>
                <a:gd name="connsiteY9" fmla="*/ 45243 h 823912"/>
                <a:gd name="connsiteX10" fmla="*/ 95250 w 535781"/>
                <a:gd name="connsiteY10" fmla="*/ 0 h 823912"/>
                <a:gd name="connsiteX11" fmla="*/ 283368 w 535781"/>
                <a:gd name="connsiteY11" fmla="*/ 116681 h 823912"/>
                <a:gd name="connsiteX12" fmla="*/ 473868 w 535781"/>
                <a:gd name="connsiteY12" fmla="*/ 233362 h 823912"/>
                <a:gd name="connsiteX13" fmla="*/ 509587 w 535781"/>
                <a:gd name="connsiteY13" fmla="*/ 257175 h 823912"/>
                <a:gd name="connsiteX14" fmla="*/ 523875 w 535781"/>
                <a:gd name="connsiteY14" fmla="*/ 276225 h 823912"/>
                <a:gd name="connsiteX15" fmla="*/ 533400 w 535781"/>
                <a:gd name="connsiteY15" fmla="*/ 297656 h 823912"/>
                <a:gd name="connsiteX16" fmla="*/ 535781 w 535781"/>
                <a:gd name="connsiteY16" fmla="*/ 326231 h 823912"/>
                <a:gd name="connsiteX17" fmla="*/ 523875 w 535781"/>
                <a:gd name="connsiteY17" fmla="*/ 347662 h 823912"/>
                <a:gd name="connsiteX18" fmla="*/ 442912 w 535781"/>
                <a:gd name="connsiteY18" fmla="*/ 423862 h 823912"/>
                <a:gd name="connsiteX19" fmla="*/ 426243 w 535781"/>
                <a:gd name="connsiteY19" fmla="*/ 450056 h 823912"/>
                <a:gd name="connsiteX20" fmla="*/ 285750 w 535781"/>
                <a:gd name="connsiteY20" fmla="*/ 792956 h 823912"/>
                <a:gd name="connsiteX21" fmla="*/ 80962 w 535781"/>
                <a:gd name="connsiteY21" fmla="*/ 823912 h 823912"/>
                <a:gd name="connsiteX22" fmla="*/ 178593 w 535781"/>
                <a:gd name="connsiteY22" fmla="*/ 4738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823912">
                  <a:moveTo>
                    <a:pt x="178593" y="473868"/>
                  </a:moveTo>
                  <a:lnTo>
                    <a:pt x="209550" y="364331"/>
                  </a:lnTo>
                  <a:lnTo>
                    <a:pt x="216693" y="326231"/>
                  </a:lnTo>
                  <a:lnTo>
                    <a:pt x="219075" y="288131"/>
                  </a:lnTo>
                  <a:lnTo>
                    <a:pt x="219075" y="259556"/>
                  </a:lnTo>
                  <a:lnTo>
                    <a:pt x="209550" y="211931"/>
                  </a:lnTo>
                  <a:lnTo>
                    <a:pt x="190500" y="178593"/>
                  </a:lnTo>
                  <a:lnTo>
                    <a:pt x="169068" y="150018"/>
                  </a:lnTo>
                  <a:lnTo>
                    <a:pt x="126206" y="116681"/>
                  </a:lnTo>
                  <a:lnTo>
                    <a:pt x="0" y="45243"/>
                  </a:lnTo>
                  <a:lnTo>
                    <a:pt x="95250" y="0"/>
                  </a:lnTo>
                  <a:lnTo>
                    <a:pt x="283368" y="116681"/>
                  </a:lnTo>
                  <a:lnTo>
                    <a:pt x="473868" y="233362"/>
                  </a:lnTo>
                  <a:lnTo>
                    <a:pt x="509587" y="257175"/>
                  </a:lnTo>
                  <a:lnTo>
                    <a:pt x="523875" y="276225"/>
                  </a:lnTo>
                  <a:lnTo>
                    <a:pt x="533400" y="297656"/>
                  </a:lnTo>
                  <a:lnTo>
                    <a:pt x="535781" y="326231"/>
                  </a:lnTo>
                  <a:lnTo>
                    <a:pt x="523875" y="347662"/>
                  </a:lnTo>
                  <a:lnTo>
                    <a:pt x="442912" y="423862"/>
                  </a:lnTo>
                  <a:lnTo>
                    <a:pt x="426243" y="450056"/>
                  </a:lnTo>
                  <a:lnTo>
                    <a:pt x="285750" y="792956"/>
                  </a:lnTo>
                  <a:lnTo>
                    <a:pt x="80962" y="823912"/>
                  </a:lnTo>
                  <a:lnTo>
                    <a:pt x="178593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EA8905B-B489-9040-AC2C-6BE177244B87}"/>
                </a:ext>
              </a:extLst>
            </p:cNvPr>
            <p:cNvSpPr/>
            <p:nvPr/>
          </p:nvSpPr>
          <p:spPr>
            <a:xfrm>
              <a:off x="3079750" y="3629025"/>
              <a:ext cx="3746500" cy="736600"/>
            </a:xfrm>
            <a:custGeom>
              <a:avLst/>
              <a:gdLst>
                <a:gd name="connsiteX0" fmla="*/ 1508125 w 3746500"/>
                <a:gd name="connsiteY0" fmla="*/ 479425 h 736600"/>
                <a:gd name="connsiteX1" fmla="*/ 1143000 w 3746500"/>
                <a:gd name="connsiteY1" fmla="*/ 552450 h 736600"/>
                <a:gd name="connsiteX2" fmla="*/ 838200 w 3746500"/>
                <a:gd name="connsiteY2" fmla="*/ 606425 h 736600"/>
                <a:gd name="connsiteX3" fmla="*/ 768350 w 3746500"/>
                <a:gd name="connsiteY3" fmla="*/ 625475 h 736600"/>
                <a:gd name="connsiteX4" fmla="*/ 676275 w 3746500"/>
                <a:gd name="connsiteY4" fmla="*/ 654050 h 736600"/>
                <a:gd name="connsiteX5" fmla="*/ 466725 w 3746500"/>
                <a:gd name="connsiteY5" fmla="*/ 736600 h 736600"/>
                <a:gd name="connsiteX6" fmla="*/ 438150 w 3746500"/>
                <a:gd name="connsiteY6" fmla="*/ 736600 h 736600"/>
                <a:gd name="connsiteX7" fmla="*/ 368300 w 3746500"/>
                <a:gd name="connsiteY7" fmla="*/ 717550 h 736600"/>
                <a:gd name="connsiteX8" fmla="*/ 292100 w 3746500"/>
                <a:gd name="connsiteY8" fmla="*/ 676275 h 736600"/>
                <a:gd name="connsiteX9" fmla="*/ 212725 w 3746500"/>
                <a:gd name="connsiteY9" fmla="*/ 619125 h 736600"/>
                <a:gd name="connsiteX10" fmla="*/ 149225 w 3746500"/>
                <a:gd name="connsiteY10" fmla="*/ 561975 h 736600"/>
                <a:gd name="connsiteX11" fmla="*/ 60325 w 3746500"/>
                <a:gd name="connsiteY11" fmla="*/ 466725 h 736600"/>
                <a:gd name="connsiteX12" fmla="*/ 9525 w 3746500"/>
                <a:gd name="connsiteY12" fmla="*/ 406400 h 736600"/>
                <a:gd name="connsiteX13" fmla="*/ 0 w 3746500"/>
                <a:gd name="connsiteY13" fmla="*/ 381000 h 736600"/>
                <a:gd name="connsiteX14" fmla="*/ 0 w 3746500"/>
                <a:gd name="connsiteY14" fmla="*/ 361950 h 736600"/>
                <a:gd name="connsiteX15" fmla="*/ 6350 w 3746500"/>
                <a:gd name="connsiteY15" fmla="*/ 346075 h 736600"/>
                <a:gd name="connsiteX16" fmla="*/ 28575 w 3746500"/>
                <a:gd name="connsiteY16" fmla="*/ 342900 h 736600"/>
                <a:gd name="connsiteX17" fmla="*/ 57150 w 3746500"/>
                <a:gd name="connsiteY17" fmla="*/ 352425 h 736600"/>
                <a:gd name="connsiteX18" fmla="*/ 120650 w 3746500"/>
                <a:gd name="connsiteY18" fmla="*/ 403225 h 736600"/>
                <a:gd name="connsiteX19" fmla="*/ 171450 w 3746500"/>
                <a:gd name="connsiteY19" fmla="*/ 428625 h 736600"/>
                <a:gd name="connsiteX20" fmla="*/ 241300 w 3746500"/>
                <a:gd name="connsiteY20" fmla="*/ 454025 h 736600"/>
                <a:gd name="connsiteX21" fmla="*/ 301625 w 3746500"/>
                <a:gd name="connsiteY21" fmla="*/ 466725 h 736600"/>
                <a:gd name="connsiteX22" fmla="*/ 368300 w 3746500"/>
                <a:gd name="connsiteY22" fmla="*/ 473075 h 736600"/>
                <a:gd name="connsiteX23" fmla="*/ 457200 w 3746500"/>
                <a:gd name="connsiteY23" fmla="*/ 466725 h 736600"/>
                <a:gd name="connsiteX24" fmla="*/ 758825 w 3746500"/>
                <a:gd name="connsiteY24" fmla="*/ 422275 h 736600"/>
                <a:gd name="connsiteX25" fmla="*/ 965200 w 3746500"/>
                <a:gd name="connsiteY25" fmla="*/ 381000 h 736600"/>
                <a:gd name="connsiteX26" fmla="*/ 1206500 w 3746500"/>
                <a:gd name="connsiteY26" fmla="*/ 342900 h 736600"/>
                <a:gd name="connsiteX27" fmla="*/ 1743075 w 3746500"/>
                <a:gd name="connsiteY27" fmla="*/ 254000 h 736600"/>
                <a:gd name="connsiteX28" fmla="*/ 2330450 w 3746500"/>
                <a:gd name="connsiteY28" fmla="*/ 155575 h 736600"/>
                <a:gd name="connsiteX29" fmla="*/ 2578100 w 3746500"/>
                <a:gd name="connsiteY29" fmla="*/ 111125 h 736600"/>
                <a:gd name="connsiteX30" fmla="*/ 2794000 w 3746500"/>
                <a:gd name="connsiteY30" fmla="*/ 95250 h 736600"/>
                <a:gd name="connsiteX31" fmla="*/ 3127375 w 3746500"/>
                <a:gd name="connsiteY31" fmla="*/ 66675 h 736600"/>
                <a:gd name="connsiteX32" fmla="*/ 3171825 w 3746500"/>
                <a:gd name="connsiteY32" fmla="*/ 38100 h 736600"/>
                <a:gd name="connsiteX33" fmla="*/ 3235325 w 3746500"/>
                <a:gd name="connsiteY33" fmla="*/ 12700 h 736600"/>
                <a:gd name="connsiteX34" fmla="*/ 3289300 w 3746500"/>
                <a:gd name="connsiteY34" fmla="*/ 0 h 736600"/>
                <a:gd name="connsiteX35" fmla="*/ 3359150 w 3746500"/>
                <a:gd name="connsiteY35" fmla="*/ 0 h 736600"/>
                <a:gd name="connsiteX36" fmla="*/ 3463925 w 3746500"/>
                <a:gd name="connsiteY36" fmla="*/ 19050 h 736600"/>
                <a:gd name="connsiteX37" fmla="*/ 3587750 w 3746500"/>
                <a:gd name="connsiteY37" fmla="*/ 63500 h 736600"/>
                <a:gd name="connsiteX38" fmla="*/ 3695700 w 3746500"/>
                <a:gd name="connsiteY38" fmla="*/ 123825 h 736600"/>
                <a:gd name="connsiteX39" fmla="*/ 3736975 w 3746500"/>
                <a:gd name="connsiteY39" fmla="*/ 161925 h 736600"/>
                <a:gd name="connsiteX40" fmla="*/ 3746500 w 3746500"/>
                <a:gd name="connsiteY40" fmla="*/ 177800 h 736600"/>
                <a:gd name="connsiteX41" fmla="*/ 3746500 w 3746500"/>
                <a:gd name="connsiteY41" fmla="*/ 200025 h 736600"/>
                <a:gd name="connsiteX42" fmla="*/ 3730625 w 3746500"/>
                <a:gd name="connsiteY42" fmla="*/ 228600 h 736600"/>
                <a:gd name="connsiteX43" fmla="*/ 3679825 w 3746500"/>
                <a:gd name="connsiteY43" fmla="*/ 260350 h 736600"/>
                <a:gd name="connsiteX44" fmla="*/ 3609975 w 3746500"/>
                <a:gd name="connsiteY44" fmla="*/ 266700 h 736600"/>
                <a:gd name="connsiteX45" fmla="*/ 3267075 w 3746500"/>
                <a:gd name="connsiteY45" fmla="*/ 276225 h 736600"/>
                <a:gd name="connsiteX46" fmla="*/ 2593975 w 3746500"/>
                <a:gd name="connsiteY46" fmla="*/ 311150 h 736600"/>
                <a:gd name="connsiteX47" fmla="*/ 2066925 w 3746500"/>
                <a:gd name="connsiteY47" fmla="*/ 381000 h 736600"/>
                <a:gd name="connsiteX48" fmla="*/ 1508125 w 3746500"/>
                <a:gd name="connsiteY48" fmla="*/ 47942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746500" h="736600">
                  <a:moveTo>
                    <a:pt x="1508125" y="479425"/>
                  </a:moveTo>
                  <a:lnTo>
                    <a:pt x="1143000" y="552450"/>
                  </a:lnTo>
                  <a:lnTo>
                    <a:pt x="838200" y="606425"/>
                  </a:lnTo>
                  <a:lnTo>
                    <a:pt x="768350" y="625475"/>
                  </a:lnTo>
                  <a:lnTo>
                    <a:pt x="676275" y="654050"/>
                  </a:lnTo>
                  <a:lnTo>
                    <a:pt x="466725" y="736600"/>
                  </a:lnTo>
                  <a:lnTo>
                    <a:pt x="438150" y="736600"/>
                  </a:lnTo>
                  <a:lnTo>
                    <a:pt x="368300" y="717550"/>
                  </a:lnTo>
                  <a:lnTo>
                    <a:pt x="292100" y="676275"/>
                  </a:lnTo>
                  <a:lnTo>
                    <a:pt x="212725" y="619125"/>
                  </a:lnTo>
                  <a:lnTo>
                    <a:pt x="149225" y="561975"/>
                  </a:lnTo>
                  <a:lnTo>
                    <a:pt x="60325" y="466725"/>
                  </a:lnTo>
                  <a:lnTo>
                    <a:pt x="9525" y="406400"/>
                  </a:lnTo>
                  <a:lnTo>
                    <a:pt x="0" y="381000"/>
                  </a:lnTo>
                  <a:lnTo>
                    <a:pt x="0" y="361950"/>
                  </a:lnTo>
                  <a:lnTo>
                    <a:pt x="6350" y="346075"/>
                  </a:lnTo>
                  <a:lnTo>
                    <a:pt x="28575" y="342900"/>
                  </a:lnTo>
                  <a:lnTo>
                    <a:pt x="57150" y="352425"/>
                  </a:lnTo>
                  <a:lnTo>
                    <a:pt x="120650" y="403225"/>
                  </a:lnTo>
                  <a:lnTo>
                    <a:pt x="171450" y="428625"/>
                  </a:lnTo>
                  <a:lnTo>
                    <a:pt x="241300" y="454025"/>
                  </a:lnTo>
                  <a:lnTo>
                    <a:pt x="301625" y="466725"/>
                  </a:lnTo>
                  <a:lnTo>
                    <a:pt x="368300" y="473075"/>
                  </a:lnTo>
                  <a:lnTo>
                    <a:pt x="457200" y="466725"/>
                  </a:lnTo>
                  <a:lnTo>
                    <a:pt x="758825" y="422275"/>
                  </a:lnTo>
                  <a:lnTo>
                    <a:pt x="965200" y="381000"/>
                  </a:lnTo>
                  <a:lnTo>
                    <a:pt x="1206500" y="342900"/>
                  </a:lnTo>
                  <a:lnTo>
                    <a:pt x="1743075" y="254000"/>
                  </a:lnTo>
                  <a:lnTo>
                    <a:pt x="2330450" y="155575"/>
                  </a:lnTo>
                  <a:lnTo>
                    <a:pt x="2578100" y="111125"/>
                  </a:lnTo>
                  <a:lnTo>
                    <a:pt x="2794000" y="95250"/>
                  </a:lnTo>
                  <a:lnTo>
                    <a:pt x="3127375" y="66675"/>
                  </a:lnTo>
                  <a:lnTo>
                    <a:pt x="3171825" y="38100"/>
                  </a:lnTo>
                  <a:lnTo>
                    <a:pt x="3235325" y="12700"/>
                  </a:lnTo>
                  <a:lnTo>
                    <a:pt x="3289300" y="0"/>
                  </a:lnTo>
                  <a:lnTo>
                    <a:pt x="3359150" y="0"/>
                  </a:lnTo>
                  <a:lnTo>
                    <a:pt x="3463925" y="19050"/>
                  </a:lnTo>
                  <a:lnTo>
                    <a:pt x="3587750" y="63500"/>
                  </a:lnTo>
                  <a:lnTo>
                    <a:pt x="3695700" y="123825"/>
                  </a:lnTo>
                  <a:lnTo>
                    <a:pt x="3736975" y="161925"/>
                  </a:lnTo>
                  <a:lnTo>
                    <a:pt x="3746500" y="177800"/>
                  </a:lnTo>
                  <a:lnTo>
                    <a:pt x="3746500" y="200025"/>
                  </a:lnTo>
                  <a:lnTo>
                    <a:pt x="3730625" y="228600"/>
                  </a:lnTo>
                  <a:lnTo>
                    <a:pt x="3679825" y="260350"/>
                  </a:lnTo>
                  <a:lnTo>
                    <a:pt x="3609975" y="266700"/>
                  </a:lnTo>
                  <a:lnTo>
                    <a:pt x="3267075" y="276225"/>
                  </a:lnTo>
                  <a:lnTo>
                    <a:pt x="2593975" y="311150"/>
                  </a:lnTo>
                  <a:lnTo>
                    <a:pt x="2066925" y="381000"/>
                  </a:lnTo>
                  <a:lnTo>
                    <a:pt x="1508125" y="479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F463DB3-0F92-E94B-BBA2-B3BA0F7153A0}"/>
                </a:ext>
              </a:extLst>
            </p:cNvPr>
            <p:cNvSpPr/>
            <p:nvPr/>
          </p:nvSpPr>
          <p:spPr>
            <a:xfrm rot="16200000">
              <a:off x="4012407" y="4309269"/>
              <a:ext cx="2998787" cy="479425"/>
            </a:xfrm>
            <a:custGeom>
              <a:avLst/>
              <a:gdLst>
                <a:gd name="connsiteX0" fmla="*/ 1393494 w 2998202"/>
                <a:gd name="connsiteY0" fmla="*/ 412124 h 479094"/>
                <a:gd name="connsiteX1" fmla="*/ 996825 w 2998202"/>
                <a:gd name="connsiteY1" fmla="*/ 422427 h 479094"/>
                <a:gd name="connsiteX2" fmla="*/ 783036 w 2998202"/>
                <a:gd name="connsiteY2" fmla="*/ 432730 h 479094"/>
                <a:gd name="connsiteX3" fmla="*/ 736672 w 2998202"/>
                <a:gd name="connsiteY3" fmla="*/ 437881 h 479094"/>
                <a:gd name="connsiteX4" fmla="*/ 510004 w 2998202"/>
                <a:gd name="connsiteY4" fmla="*/ 479094 h 479094"/>
                <a:gd name="connsiteX5" fmla="*/ 453337 w 2998202"/>
                <a:gd name="connsiteY5" fmla="*/ 473942 h 479094"/>
                <a:gd name="connsiteX6" fmla="*/ 321972 w 2998202"/>
                <a:gd name="connsiteY6" fmla="*/ 443033 h 479094"/>
                <a:gd name="connsiteX7" fmla="*/ 206062 w 2998202"/>
                <a:gd name="connsiteY7" fmla="*/ 409548 h 479094"/>
                <a:gd name="connsiteX8" fmla="*/ 115910 w 2998202"/>
                <a:gd name="connsiteY8" fmla="*/ 376063 h 479094"/>
                <a:gd name="connsiteX9" fmla="*/ 43789 w 2998202"/>
                <a:gd name="connsiteY9" fmla="*/ 347729 h 479094"/>
                <a:gd name="connsiteX10" fmla="*/ 10303 w 2998202"/>
                <a:gd name="connsiteY10" fmla="*/ 327123 h 479094"/>
                <a:gd name="connsiteX11" fmla="*/ 0 w 2998202"/>
                <a:gd name="connsiteY11" fmla="*/ 303941 h 479094"/>
                <a:gd name="connsiteX12" fmla="*/ 2576 w 2998202"/>
                <a:gd name="connsiteY12" fmla="*/ 278183 h 479094"/>
                <a:gd name="connsiteX13" fmla="*/ 38637 w 2998202"/>
                <a:gd name="connsiteY13" fmla="*/ 242122 h 479094"/>
                <a:gd name="connsiteX14" fmla="*/ 82425 w 2998202"/>
                <a:gd name="connsiteY14" fmla="*/ 208637 h 479094"/>
                <a:gd name="connsiteX15" fmla="*/ 139092 w 2998202"/>
                <a:gd name="connsiteY15" fmla="*/ 172577 h 479094"/>
                <a:gd name="connsiteX16" fmla="*/ 620762 w 2998202"/>
                <a:gd name="connsiteY16" fmla="*/ 185455 h 479094"/>
                <a:gd name="connsiteX17" fmla="*/ 873188 w 2998202"/>
                <a:gd name="connsiteY17" fmla="*/ 180304 h 479094"/>
                <a:gd name="connsiteX18" fmla="*/ 1411525 w 2998202"/>
                <a:gd name="connsiteY18" fmla="*/ 159698 h 479094"/>
                <a:gd name="connsiteX19" fmla="*/ 2011680 w 2998202"/>
                <a:gd name="connsiteY19" fmla="*/ 141667 h 479094"/>
                <a:gd name="connsiteX20" fmla="*/ 2251227 w 2998202"/>
                <a:gd name="connsiteY20" fmla="*/ 146819 h 479094"/>
                <a:gd name="connsiteX21" fmla="*/ 2578351 w 2998202"/>
                <a:gd name="connsiteY21" fmla="*/ 149395 h 479094"/>
                <a:gd name="connsiteX22" fmla="*/ 2750928 w 2998202"/>
                <a:gd name="connsiteY22" fmla="*/ 144243 h 479094"/>
                <a:gd name="connsiteX23" fmla="*/ 2776685 w 2998202"/>
                <a:gd name="connsiteY23" fmla="*/ 139091 h 479094"/>
                <a:gd name="connsiteX24" fmla="*/ 2807595 w 2998202"/>
                <a:gd name="connsiteY24" fmla="*/ 131364 h 479094"/>
                <a:gd name="connsiteX25" fmla="*/ 2998202 w 2998202"/>
                <a:gd name="connsiteY25" fmla="*/ 0 h 479094"/>
                <a:gd name="connsiteX26" fmla="*/ 2975020 w 2998202"/>
                <a:gd name="connsiteY26" fmla="*/ 278183 h 479094"/>
                <a:gd name="connsiteX27" fmla="*/ 2905474 w 2998202"/>
                <a:gd name="connsiteY27" fmla="*/ 352881 h 479094"/>
                <a:gd name="connsiteX28" fmla="*/ 2853959 w 2998202"/>
                <a:gd name="connsiteY28" fmla="*/ 430154 h 479094"/>
                <a:gd name="connsiteX29" fmla="*/ 2815322 w 2998202"/>
                <a:gd name="connsiteY29" fmla="*/ 466215 h 479094"/>
                <a:gd name="connsiteX30" fmla="*/ 2789564 w 2998202"/>
                <a:gd name="connsiteY30" fmla="*/ 479094 h 479094"/>
                <a:gd name="connsiteX31" fmla="*/ 2756079 w 2998202"/>
                <a:gd name="connsiteY31" fmla="*/ 479094 h 479094"/>
                <a:gd name="connsiteX32" fmla="*/ 2714867 w 2998202"/>
                <a:gd name="connsiteY32" fmla="*/ 461063 h 479094"/>
                <a:gd name="connsiteX33" fmla="*/ 2653048 w 2998202"/>
                <a:gd name="connsiteY33" fmla="*/ 422427 h 479094"/>
                <a:gd name="connsiteX34" fmla="*/ 2624715 w 2998202"/>
                <a:gd name="connsiteY34" fmla="*/ 409548 h 479094"/>
                <a:gd name="connsiteX35" fmla="*/ 2287288 w 2998202"/>
                <a:gd name="connsiteY35" fmla="*/ 391517 h 479094"/>
                <a:gd name="connsiteX36" fmla="*/ 2104408 w 2998202"/>
                <a:gd name="connsiteY36" fmla="*/ 388942 h 479094"/>
                <a:gd name="connsiteX37" fmla="*/ 1393494 w 2998202"/>
                <a:gd name="connsiteY37" fmla="*/ 41212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98202" h="479094">
                  <a:moveTo>
                    <a:pt x="1393494" y="412124"/>
                  </a:moveTo>
                  <a:lnTo>
                    <a:pt x="996825" y="422427"/>
                  </a:lnTo>
                  <a:lnTo>
                    <a:pt x="783036" y="432730"/>
                  </a:lnTo>
                  <a:lnTo>
                    <a:pt x="736672" y="437881"/>
                  </a:lnTo>
                  <a:lnTo>
                    <a:pt x="510004" y="479094"/>
                  </a:lnTo>
                  <a:lnTo>
                    <a:pt x="453337" y="473942"/>
                  </a:lnTo>
                  <a:lnTo>
                    <a:pt x="321972" y="443033"/>
                  </a:lnTo>
                  <a:lnTo>
                    <a:pt x="206062" y="409548"/>
                  </a:lnTo>
                  <a:lnTo>
                    <a:pt x="115910" y="376063"/>
                  </a:lnTo>
                  <a:lnTo>
                    <a:pt x="43789" y="347729"/>
                  </a:lnTo>
                  <a:lnTo>
                    <a:pt x="10303" y="327123"/>
                  </a:lnTo>
                  <a:lnTo>
                    <a:pt x="0" y="303941"/>
                  </a:lnTo>
                  <a:lnTo>
                    <a:pt x="2576" y="278183"/>
                  </a:lnTo>
                  <a:lnTo>
                    <a:pt x="38637" y="242122"/>
                  </a:lnTo>
                  <a:lnTo>
                    <a:pt x="82425" y="208637"/>
                  </a:lnTo>
                  <a:lnTo>
                    <a:pt x="139092" y="172577"/>
                  </a:lnTo>
                  <a:lnTo>
                    <a:pt x="620762" y="185455"/>
                  </a:lnTo>
                  <a:lnTo>
                    <a:pt x="873188" y="180304"/>
                  </a:lnTo>
                  <a:lnTo>
                    <a:pt x="1411525" y="159698"/>
                  </a:lnTo>
                  <a:lnTo>
                    <a:pt x="2011680" y="141667"/>
                  </a:lnTo>
                  <a:lnTo>
                    <a:pt x="2251227" y="146819"/>
                  </a:lnTo>
                  <a:lnTo>
                    <a:pt x="2578351" y="149395"/>
                  </a:lnTo>
                  <a:lnTo>
                    <a:pt x="2750928" y="144243"/>
                  </a:lnTo>
                  <a:lnTo>
                    <a:pt x="2776685" y="139091"/>
                  </a:lnTo>
                  <a:lnTo>
                    <a:pt x="2807595" y="131364"/>
                  </a:lnTo>
                  <a:lnTo>
                    <a:pt x="2998202" y="0"/>
                  </a:lnTo>
                  <a:lnTo>
                    <a:pt x="2975020" y="278183"/>
                  </a:lnTo>
                  <a:lnTo>
                    <a:pt x="2905474" y="352881"/>
                  </a:lnTo>
                  <a:lnTo>
                    <a:pt x="2853959" y="430154"/>
                  </a:lnTo>
                  <a:lnTo>
                    <a:pt x="2815322" y="466215"/>
                  </a:lnTo>
                  <a:lnTo>
                    <a:pt x="2789564" y="479094"/>
                  </a:lnTo>
                  <a:lnTo>
                    <a:pt x="2756079" y="479094"/>
                  </a:lnTo>
                  <a:lnTo>
                    <a:pt x="2714867" y="461063"/>
                  </a:lnTo>
                  <a:lnTo>
                    <a:pt x="2653048" y="422427"/>
                  </a:lnTo>
                  <a:lnTo>
                    <a:pt x="2624715" y="409548"/>
                  </a:lnTo>
                  <a:lnTo>
                    <a:pt x="2287288" y="391517"/>
                  </a:lnTo>
                  <a:lnTo>
                    <a:pt x="2104408" y="388942"/>
                  </a:lnTo>
                  <a:lnTo>
                    <a:pt x="1393494" y="412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713F1B8-841B-5E41-BDE6-0FFAE240D186}"/>
                </a:ext>
              </a:extLst>
            </p:cNvPr>
            <p:cNvSpPr/>
            <p:nvPr/>
          </p:nvSpPr>
          <p:spPr>
            <a:xfrm>
              <a:off x="4795838" y="5353050"/>
              <a:ext cx="709612" cy="604838"/>
            </a:xfrm>
            <a:custGeom>
              <a:avLst/>
              <a:gdLst>
                <a:gd name="connsiteX0" fmla="*/ 366712 w 709612"/>
                <a:gd name="connsiteY0" fmla="*/ 147638 h 604838"/>
                <a:gd name="connsiteX1" fmla="*/ 464343 w 709612"/>
                <a:gd name="connsiteY1" fmla="*/ 166688 h 604838"/>
                <a:gd name="connsiteX2" fmla="*/ 511968 w 709612"/>
                <a:gd name="connsiteY2" fmla="*/ 173831 h 604838"/>
                <a:gd name="connsiteX3" fmla="*/ 554831 w 709612"/>
                <a:gd name="connsiteY3" fmla="*/ 176213 h 604838"/>
                <a:gd name="connsiteX4" fmla="*/ 585787 w 709612"/>
                <a:gd name="connsiteY4" fmla="*/ 173831 h 604838"/>
                <a:gd name="connsiteX5" fmla="*/ 607218 w 709612"/>
                <a:gd name="connsiteY5" fmla="*/ 166688 h 604838"/>
                <a:gd name="connsiteX6" fmla="*/ 623887 w 709612"/>
                <a:gd name="connsiteY6" fmla="*/ 157163 h 604838"/>
                <a:gd name="connsiteX7" fmla="*/ 640556 w 709612"/>
                <a:gd name="connsiteY7" fmla="*/ 138113 h 604838"/>
                <a:gd name="connsiteX8" fmla="*/ 709612 w 709612"/>
                <a:gd name="connsiteY8" fmla="*/ 0 h 604838"/>
                <a:gd name="connsiteX9" fmla="*/ 707231 w 709612"/>
                <a:gd name="connsiteY9" fmla="*/ 604838 h 604838"/>
                <a:gd name="connsiteX10" fmla="*/ 647700 w 709612"/>
                <a:gd name="connsiteY10" fmla="*/ 554831 h 604838"/>
                <a:gd name="connsiteX11" fmla="*/ 590550 w 709612"/>
                <a:gd name="connsiteY11" fmla="*/ 502444 h 604838"/>
                <a:gd name="connsiteX12" fmla="*/ 526256 w 709612"/>
                <a:gd name="connsiteY12" fmla="*/ 438150 h 604838"/>
                <a:gd name="connsiteX13" fmla="*/ 445293 w 709612"/>
                <a:gd name="connsiteY13" fmla="*/ 361950 h 604838"/>
                <a:gd name="connsiteX14" fmla="*/ 388143 w 709612"/>
                <a:gd name="connsiteY14" fmla="*/ 319088 h 604838"/>
                <a:gd name="connsiteX15" fmla="*/ 321468 w 709612"/>
                <a:gd name="connsiteY15" fmla="*/ 276225 h 604838"/>
                <a:gd name="connsiteX16" fmla="*/ 245268 w 709612"/>
                <a:gd name="connsiteY16" fmla="*/ 226219 h 604838"/>
                <a:gd name="connsiteX17" fmla="*/ 164306 w 709612"/>
                <a:gd name="connsiteY17" fmla="*/ 180975 h 604838"/>
                <a:gd name="connsiteX18" fmla="*/ 80962 w 709612"/>
                <a:gd name="connsiteY18" fmla="*/ 138113 h 604838"/>
                <a:gd name="connsiteX19" fmla="*/ 21431 w 709612"/>
                <a:gd name="connsiteY19" fmla="*/ 111919 h 604838"/>
                <a:gd name="connsiteX20" fmla="*/ 7143 w 709612"/>
                <a:gd name="connsiteY20" fmla="*/ 100013 h 604838"/>
                <a:gd name="connsiteX21" fmla="*/ 0 w 709612"/>
                <a:gd name="connsiteY21" fmla="*/ 73819 h 604838"/>
                <a:gd name="connsiteX22" fmla="*/ 4762 w 709612"/>
                <a:gd name="connsiteY22" fmla="*/ 54769 h 604838"/>
                <a:gd name="connsiteX23" fmla="*/ 23812 w 709612"/>
                <a:gd name="connsiteY23" fmla="*/ 45244 h 604838"/>
                <a:gd name="connsiteX24" fmla="*/ 57150 w 709612"/>
                <a:gd name="connsiteY24" fmla="*/ 57150 h 604838"/>
                <a:gd name="connsiteX25" fmla="*/ 157162 w 709612"/>
                <a:gd name="connsiteY25" fmla="*/ 90488 h 604838"/>
                <a:gd name="connsiteX26" fmla="*/ 366712 w 709612"/>
                <a:gd name="connsiteY26" fmla="*/ 14763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9612" h="604838">
                  <a:moveTo>
                    <a:pt x="366712" y="147638"/>
                  </a:moveTo>
                  <a:lnTo>
                    <a:pt x="464343" y="166688"/>
                  </a:lnTo>
                  <a:lnTo>
                    <a:pt x="511968" y="173831"/>
                  </a:lnTo>
                  <a:lnTo>
                    <a:pt x="554831" y="176213"/>
                  </a:lnTo>
                  <a:lnTo>
                    <a:pt x="585787" y="173831"/>
                  </a:lnTo>
                  <a:lnTo>
                    <a:pt x="607218" y="166688"/>
                  </a:lnTo>
                  <a:lnTo>
                    <a:pt x="623887" y="157163"/>
                  </a:lnTo>
                  <a:lnTo>
                    <a:pt x="640556" y="138113"/>
                  </a:lnTo>
                  <a:lnTo>
                    <a:pt x="709612" y="0"/>
                  </a:lnTo>
                  <a:cubicBezTo>
                    <a:pt x="708818" y="201613"/>
                    <a:pt x="708025" y="403225"/>
                    <a:pt x="707231" y="604838"/>
                  </a:cubicBezTo>
                  <a:lnTo>
                    <a:pt x="647700" y="554831"/>
                  </a:lnTo>
                  <a:lnTo>
                    <a:pt x="590550" y="502444"/>
                  </a:lnTo>
                  <a:lnTo>
                    <a:pt x="526256" y="438150"/>
                  </a:lnTo>
                  <a:lnTo>
                    <a:pt x="445293" y="361950"/>
                  </a:lnTo>
                  <a:lnTo>
                    <a:pt x="388143" y="319088"/>
                  </a:lnTo>
                  <a:lnTo>
                    <a:pt x="321468" y="276225"/>
                  </a:lnTo>
                  <a:lnTo>
                    <a:pt x="245268" y="226219"/>
                  </a:lnTo>
                  <a:lnTo>
                    <a:pt x="164306" y="180975"/>
                  </a:lnTo>
                  <a:lnTo>
                    <a:pt x="80962" y="138113"/>
                  </a:lnTo>
                  <a:lnTo>
                    <a:pt x="21431" y="111919"/>
                  </a:lnTo>
                  <a:lnTo>
                    <a:pt x="7143" y="100013"/>
                  </a:lnTo>
                  <a:lnTo>
                    <a:pt x="0" y="73819"/>
                  </a:lnTo>
                  <a:lnTo>
                    <a:pt x="4762" y="54769"/>
                  </a:lnTo>
                  <a:lnTo>
                    <a:pt x="23812" y="45244"/>
                  </a:lnTo>
                  <a:lnTo>
                    <a:pt x="57150" y="57150"/>
                  </a:lnTo>
                  <a:lnTo>
                    <a:pt x="157162" y="90488"/>
                  </a:lnTo>
                  <a:lnTo>
                    <a:pt x="36671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A77F8F3-C186-9D4A-AD83-55BA93527D1A}"/>
                </a:ext>
              </a:extLst>
            </p:cNvPr>
            <p:cNvSpPr/>
            <p:nvPr/>
          </p:nvSpPr>
          <p:spPr>
            <a:xfrm>
              <a:off x="3165475" y="3876675"/>
              <a:ext cx="2363788" cy="1760538"/>
            </a:xfrm>
            <a:custGeom>
              <a:avLst/>
              <a:gdLst>
                <a:gd name="connsiteX0" fmla="*/ 992982 w 2364582"/>
                <a:gd name="connsiteY0" fmla="*/ 1266825 h 1759744"/>
                <a:gd name="connsiteX1" fmla="*/ 771525 w 2364582"/>
                <a:gd name="connsiteY1" fmla="*/ 1397794 h 1759744"/>
                <a:gd name="connsiteX2" fmla="*/ 554832 w 2364582"/>
                <a:gd name="connsiteY2" fmla="*/ 1512094 h 1759744"/>
                <a:gd name="connsiteX3" fmla="*/ 350044 w 2364582"/>
                <a:gd name="connsiteY3" fmla="*/ 1614488 h 1759744"/>
                <a:gd name="connsiteX4" fmla="*/ 161925 w 2364582"/>
                <a:gd name="connsiteY4" fmla="*/ 1702594 h 1759744"/>
                <a:gd name="connsiteX5" fmla="*/ 35719 w 2364582"/>
                <a:gd name="connsiteY5" fmla="*/ 1757363 h 1759744"/>
                <a:gd name="connsiteX6" fmla="*/ 16669 w 2364582"/>
                <a:gd name="connsiteY6" fmla="*/ 1759744 h 1759744"/>
                <a:gd name="connsiteX7" fmla="*/ 2382 w 2364582"/>
                <a:gd name="connsiteY7" fmla="*/ 1752600 h 1759744"/>
                <a:gd name="connsiteX8" fmla="*/ 0 w 2364582"/>
                <a:gd name="connsiteY8" fmla="*/ 1733550 h 1759744"/>
                <a:gd name="connsiteX9" fmla="*/ 11907 w 2364582"/>
                <a:gd name="connsiteY9" fmla="*/ 1700213 h 1759744"/>
                <a:gd name="connsiteX10" fmla="*/ 28575 w 2364582"/>
                <a:gd name="connsiteY10" fmla="*/ 1683544 h 1759744"/>
                <a:gd name="connsiteX11" fmla="*/ 257175 w 2364582"/>
                <a:gd name="connsiteY11" fmla="*/ 1562100 h 1759744"/>
                <a:gd name="connsiteX12" fmla="*/ 435769 w 2364582"/>
                <a:gd name="connsiteY12" fmla="*/ 1454944 h 1759744"/>
                <a:gd name="connsiteX13" fmla="*/ 683419 w 2364582"/>
                <a:gd name="connsiteY13" fmla="*/ 1297781 h 1759744"/>
                <a:gd name="connsiteX14" fmla="*/ 973932 w 2364582"/>
                <a:gd name="connsiteY14" fmla="*/ 1088231 h 1759744"/>
                <a:gd name="connsiteX15" fmla="*/ 1178719 w 2364582"/>
                <a:gd name="connsiteY15" fmla="*/ 926306 h 1759744"/>
                <a:gd name="connsiteX16" fmla="*/ 1393032 w 2364582"/>
                <a:gd name="connsiteY16" fmla="*/ 738188 h 1759744"/>
                <a:gd name="connsiteX17" fmla="*/ 1645444 w 2364582"/>
                <a:gd name="connsiteY17" fmla="*/ 500063 h 1759744"/>
                <a:gd name="connsiteX18" fmla="*/ 1807369 w 2364582"/>
                <a:gd name="connsiteY18" fmla="*/ 323850 h 1759744"/>
                <a:gd name="connsiteX19" fmla="*/ 2095500 w 2364582"/>
                <a:gd name="connsiteY19" fmla="*/ 0 h 1759744"/>
                <a:gd name="connsiteX20" fmla="*/ 2364582 w 2364582"/>
                <a:gd name="connsiteY20" fmla="*/ 50006 h 1759744"/>
                <a:gd name="connsiteX21" fmla="*/ 2212182 w 2364582"/>
                <a:gd name="connsiteY21" fmla="*/ 214313 h 1759744"/>
                <a:gd name="connsiteX22" fmla="*/ 2002632 w 2364582"/>
                <a:gd name="connsiteY22" fmla="*/ 433388 h 1759744"/>
                <a:gd name="connsiteX23" fmla="*/ 1771650 w 2364582"/>
                <a:gd name="connsiteY23" fmla="*/ 657225 h 1759744"/>
                <a:gd name="connsiteX24" fmla="*/ 1574007 w 2364582"/>
                <a:gd name="connsiteY24" fmla="*/ 840581 h 1759744"/>
                <a:gd name="connsiteX25" fmla="*/ 1352550 w 2364582"/>
                <a:gd name="connsiteY25" fmla="*/ 1019175 h 1759744"/>
                <a:gd name="connsiteX26" fmla="*/ 1135857 w 2364582"/>
                <a:gd name="connsiteY26" fmla="*/ 1181100 h 1759744"/>
                <a:gd name="connsiteX27" fmla="*/ 992982 w 2364582"/>
                <a:gd name="connsiteY27" fmla="*/ 1266825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64582" h="1759744">
                  <a:moveTo>
                    <a:pt x="992982" y="1266825"/>
                  </a:moveTo>
                  <a:lnTo>
                    <a:pt x="771525" y="1397794"/>
                  </a:lnTo>
                  <a:lnTo>
                    <a:pt x="554832" y="1512094"/>
                  </a:lnTo>
                  <a:lnTo>
                    <a:pt x="350044" y="1614488"/>
                  </a:lnTo>
                  <a:lnTo>
                    <a:pt x="161925" y="1702594"/>
                  </a:lnTo>
                  <a:lnTo>
                    <a:pt x="35719" y="1757363"/>
                  </a:lnTo>
                  <a:lnTo>
                    <a:pt x="16669" y="1759744"/>
                  </a:lnTo>
                  <a:lnTo>
                    <a:pt x="2382" y="1752600"/>
                  </a:lnTo>
                  <a:lnTo>
                    <a:pt x="0" y="1733550"/>
                  </a:lnTo>
                  <a:lnTo>
                    <a:pt x="11907" y="1700213"/>
                  </a:lnTo>
                  <a:lnTo>
                    <a:pt x="28575" y="1683544"/>
                  </a:lnTo>
                  <a:lnTo>
                    <a:pt x="257175" y="1562100"/>
                  </a:lnTo>
                  <a:lnTo>
                    <a:pt x="435769" y="1454944"/>
                  </a:lnTo>
                  <a:lnTo>
                    <a:pt x="683419" y="1297781"/>
                  </a:lnTo>
                  <a:lnTo>
                    <a:pt x="973932" y="1088231"/>
                  </a:lnTo>
                  <a:lnTo>
                    <a:pt x="1178719" y="926306"/>
                  </a:lnTo>
                  <a:lnTo>
                    <a:pt x="1393032" y="738188"/>
                  </a:lnTo>
                  <a:lnTo>
                    <a:pt x="1645444" y="500063"/>
                  </a:lnTo>
                  <a:lnTo>
                    <a:pt x="1807369" y="323850"/>
                  </a:lnTo>
                  <a:lnTo>
                    <a:pt x="2095500" y="0"/>
                  </a:lnTo>
                  <a:lnTo>
                    <a:pt x="2364582" y="50006"/>
                  </a:lnTo>
                  <a:lnTo>
                    <a:pt x="2212182" y="214313"/>
                  </a:lnTo>
                  <a:lnTo>
                    <a:pt x="2002632" y="433388"/>
                  </a:lnTo>
                  <a:lnTo>
                    <a:pt x="1771650" y="657225"/>
                  </a:lnTo>
                  <a:lnTo>
                    <a:pt x="1574007" y="840581"/>
                  </a:lnTo>
                  <a:lnTo>
                    <a:pt x="1352550" y="1019175"/>
                  </a:lnTo>
                  <a:lnTo>
                    <a:pt x="1135857" y="1181100"/>
                  </a:lnTo>
                  <a:lnTo>
                    <a:pt x="992982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75285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AA17227-6188-0240-A1E0-BF044B571B51}"/>
              </a:ext>
            </a:extLst>
          </p:cNvPr>
          <p:cNvSpPr/>
          <p:nvPr/>
        </p:nvSpPr>
        <p:spPr>
          <a:xfrm>
            <a:off x="4532313" y="1328738"/>
            <a:ext cx="568325" cy="766762"/>
          </a:xfrm>
          <a:custGeom>
            <a:avLst/>
            <a:gdLst>
              <a:gd name="connsiteX0" fmla="*/ 190500 w 569119"/>
              <a:gd name="connsiteY0" fmla="*/ 478631 h 766762"/>
              <a:gd name="connsiteX1" fmla="*/ 180975 w 569119"/>
              <a:gd name="connsiteY1" fmla="*/ 295275 h 766762"/>
              <a:gd name="connsiteX2" fmla="*/ 171450 w 569119"/>
              <a:gd name="connsiteY2" fmla="*/ 242887 h 766762"/>
              <a:gd name="connsiteX3" fmla="*/ 161925 w 569119"/>
              <a:gd name="connsiteY3" fmla="*/ 207168 h 766762"/>
              <a:gd name="connsiteX4" fmla="*/ 145256 w 569119"/>
              <a:gd name="connsiteY4" fmla="*/ 176212 h 766762"/>
              <a:gd name="connsiteX5" fmla="*/ 97631 w 569119"/>
              <a:gd name="connsiteY5" fmla="*/ 128587 h 766762"/>
              <a:gd name="connsiteX6" fmla="*/ 38100 w 569119"/>
              <a:gd name="connsiteY6" fmla="*/ 76200 h 766762"/>
              <a:gd name="connsiteX7" fmla="*/ 9525 w 569119"/>
              <a:gd name="connsiteY7" fmla="*/ 52387 h 766762"/>
              <a:gd name="connsiteX8" fmla="*/ 0 w 569119"/>
              <a:gd name="connsiteY8" fmla="*/ 30956 h 766762"/>
              <a:gd name="connsiteX9" fmla="*/ 4762 w 569119"/>
              <a:gd name="connsiteY9" fmla="*/ 14287 h 766762"/>
              <a:gd name="connsiteX10" fmla="*/ 21431 w 569119"/>
              <a:gd name="connsiteY10" fmla="*/ 4762 h 766762"/>
              <a:gd name="connsiteX11" fmla="*/ 57150 w 569119"/>
              <a:gd name="connsiteY11" fmla="*/ 0 h 766762"/>
              <a:gd name="connsiteX12" fmla="*/ 145256 w 569119"/>
              <a:gd name="connsiteY12" fmla="*/ 14287 h 766762"/>
              <a:gd name="connsiteX13" fmla="*/ 219075 w 569119"/>
              <a:gd name="connsiteY13" fmla="*/ 30956 h 766762"/>
              <a:gd name="connsiteX14" fmla="*/ 295275 w 569119"/>
              <a:gd name="connsiteY14" fmla="*/ 52387 h 766762"/>
              <a:gd name="connsiteX15" fmla="*/ 373856 w 569119"/>
              <a:gd name="connsiteY15" fmla="*/ 88106 h 766762"/>
              <a:gd name="connsiteX16" fmla="*/ 440531 w 569119"/>
              <a:gd name="connsiteY16" fmla="*/ 119062 h 766762"/>
              <a:gd name="connsiteX17" fmla="*/ 500062 w 569119"/>
              <a:gd name="connsiteY17" fmla="*/ 159543 h 766762"/>
              <a:gd name="connsiteX18" fmla="*/ 531019 w 569119"/>
              <a:gd name="connsiteY18" fmla="*/ 183356 h 766762"/>
              <a:gd name="connsiteX19" fmla="*/ 550069 w 569119"/>
              <a:gd name="connsiteY19" fmla="*/ 207168 h 766762"/>
              <a:gd name="connsiteX20" fmla="*/ 561975 w 569119"/>
              <a:gd name="connsiteY20" fmla="*/ 233362 h 766762"/>
              <a:gd name="connsiteX21" fmla="*/ 569119 w 569119"/>
              <a:gd name="connsiteY21" fmla="*/ 266700 h 766762"/>
              <a:gd name="connsiteX22" fmla="*/ 566737 w 569119"/>
              <a:gd name="connsiteY22" fmla="*/ 290512 h 766762"/>
              <a:gd name="connsiteX23" fmla="*/ 554831 w 569119"/>
              <a:gd name="connsiteY23" fmla="*/ 316706 h 766762"/>
              <a:gd name="connsiteX24" fmla="*/ 526256 w 569119"/>
              <a:gd name="connsiteY24" fmla="*/ 342900 h 766762"/>
              <a:gd name="connsiteX25" fmla="*/ 500062 w 569119"/>
              <a:gd name="connsiteY25" fmla="*/ 361950 h 766762"/>
              <a:gd name="connsiteX26" fmla="*/ 473869 w 569119"/>
              <a:gd name="connsiteY26" fmla="*/ 390525 h 766762"/>
              <a:gd name="connsiteX27" fmla="*/ 454819 w 569119"/>
              <a:gd name="connsiteY27" fmla="*/ 438150 h 766762"/>
              <a:gd name="connsiteX28" fmla="*/ 445294 w 569119"/>
              <a:gd name="connsiteY28" fmla="*/ 492918 h 766762"/>
              <a:gd name="connsiteX29" fmla="*/ 435769 w 569119"/>
              <a:gd name="connsiteY29" fmla="*/ 554831 h 766762"/>
              <a:gd name="connsiteX30" fmla="*/ 435769 w 569119"/>
              <a:gd name="connsiteY30" fmla="*/ 716756 h 766762"/>
              <a:gd name="connsiteX31" fmla="*/ 188119 w 569119"/>
              <a:gd name="connsiteY31" fmla="*/ 766762 h 766762"/>
              <a:gd name="connsiteX32" fmla="*/ 190500 w 569119"/>
              <a:gd name="connsiteY32" fmla="*/ 478631 h 76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69119" h="766762">
                <a:moveTo>
                  <a:pt x="190500" y="478631"/>
                </a:moveTo>
                <a:lnTo>
                  <a:pt x="180975" y="295275"/>
                </a:lnTo>
                <a:lnTo>
                  <a:pt x="171450" y="242887"/>
                </a:lnTo>
                <a:lnTo>
                  <a:pt x="161925" y="207168"/>
                </a:lnTo>
                <a:lnTo>
                  <a:pt x="145256" y="176212"/>
                </a:lnTo>
                <a:lnTo>
                  <a:pt x="97631" y="128587"/>
                </a:lnTo>
                <a:lnTo>
                  <a:pt x="38100" y="76200"/>
                </a:lnTo>
                <a:lnTo>
                  <a:pt x="9525" y="52387"/>
                </a:lnTo>
                <a:lnTo>
                  <a:pt x="0" y="30956"/>
                </a:lnTo>
                <a:lnTo>
                  <a:pt x="4762" y="14287"/>
                </a:lnTo>
                <a:lnTo>
                  <a:pt x="21431" y="4762"/>
                </a:lnTo>
                <a:lnTo>
                  <a:pt x="57150" y="0"/>
                </a:lnTo>
                <a:lnTo>
                  <a:pt x="145256" y="14287"/>
                </a:lnTo>
                <a:lnTo>
                  <a:pt x="219075" y="30956"/>
                </a:lnTo>
                <a:lnTo>
                  <a:pt x="295275" y="52387"/>
                </a:lnTo>
                <a:lnTo>
                  <a:pt x="373856" y="88106"/>
                </a:lnTo>
                <a:lnTo>
                  <a:pt x="440531" y="119062"/>
                </a:lnTo>
                <a:lnTo>
                  <a:pt x="500062" y="159543"/>
                </a:lnTo>
                <a:lnTo>
                  <a:pt x="531019" y="183356"/>
                </a:lnTo>
                <a:lnTo>
                  <a:pt x="550069" y="207168"/>
                </a:lnTo>
                <a:lnTo>
                  <a:pt x="561975" y="233362"/>
                </a:lnTo>
                <a:lnTo>
                  <a:pt x="569119" y="266700"/>
                </a:lnTo>
                <a:lnTo>
                  <a:pt x="566737" y="290512"/>
                </a:lnTo>
                <a:lnTo>
                  <a:pt x="554831" y="316706"/>
                </a:lnTo>
                <a:lnTo>
                  <a:pt x="526256" y="342900"/>
                </a:lnTo>
                <a:lnTo>
                  <a:pt x="500062" y="361950"/>
                </a:lnTo>
                <a:lnTo>
                  <a:pt x="473869" y="390525"/>
                </a:lnTo>
                <a:lnTo>
                  <a:pt x="454819" y="438150"/>
                </a:lnTo>
                <a:lnTo>
                  <a:pt x="445294" y="492918"/>
                </a:lnTo>
                <a:lnTo>
                  <a:pt x="435769" y="554831"/>
                </a:lnTo>
                <a:lnTo>
                  <a:pt x="435769" y="716756"/>
                </a:lnTo>
                <a:lnTo>
                  <a:pt x="188119" y="766762"/>
                </a:lnTo>
                <a:cubicBezTo>
                  <a:pt x="188913" y="669925"/>
                  <a:pt x="189706" y="573087"/>
                  <a:pt x="190500" y="478631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13C789A-C581-7A42-AF6B-EA7F971A83A1}"/>
              </a:ext>
            </a:extLst>
          </p:cNvPr>
          <p:cNvSpPr/>
          <p:nvPr/>
        </p:nvSpPr>
        <p:spPr>
          <a:xfrm>
            <a:off x="2862263" y="1989138"/>
            <a:ext cx="365125" cy="1219200"/>
          </a:xfrm>
          <a:custGeom>
            <a:avLst/>
            <a:gdLst>
              <a:gd name="connsiteX0" fmla="*/ 66675 w 364331"/>
              <a:gd name="connsiteY0" fmla="*/ 716756 h 1219200"/>
              <a:gd name="connsiteX1" fmla="*/ 128587 w 364331"/>
              <a:gd name="connsiteY1" fmla="*/ 540544 h 1219200"/>
              <a:gd name="connsiteX2" fmla="*/ 164306 w 364331"/>
              <a:gd name="connsiteY2" fmla="*/ 414337 h 1219200"/>
              <a:gd name="connsiteX3" fmla="*/ 192881 w 364331"/>
              <a:gd name="connsiteY3" fmla="*/ 321469 h 1219200"/>
              <a:gd name="connsiteX4" fmla="*/ 209550 w 364331"/>
              <a:gd name="connsiteY4" fmla="*/ 254794 h 1219200"/>
              <a:gd name="connsiteX5" fmla="*/ 209550 w 364331"/>
              <a:gd name="connsiteY5" fmla="*/ 202406 h 1219200"/>
              <a:gd name="connsiteX6" fmla="*/ 207168 w 364331"/>
              <a:gd name="connsiteY6" fmla="*/ 150019 h 1219200"/>
              <a:gd name="connsiteX7" fmla="*/ 197643 w 364331"/>
              <a:gd name="connsiteY7" fmla="*/ 95250 h 1219200"/>
              <a:gd name="connsiteX8" fmla="*/ 183356 w 364331"/>
              <a:gd name="connsiteY8" fmla="*/ 50006 h 1219200"/>
              <a:gd name="connsiteX9" fmla="*/ 171450 w 364331"/>
              <a:gd name="connsiteY9" fmla="*/ 23812 h 1219200"/>
              <a:gd name="connsiteX10" fmla="*/ 171450 w 364331"/>
              <a:gd name="connsiteY10" fmla="*/ 14287 h 1219200"/>
              <a:gd name="connsiteX11" fmla="*/ 176212 w 364331"/>
              <a:gd name="connsiteY11" fmla="*/ 4762 h 1219200"/>
              <a:gd name="connsiteX12" fmla="*/ 192881 w 364331"/>
              <a:gd name="connsiteY12" fmla="*/ 0 h 1219200"/>
              <a:gd name="connsiteX13" fmla="*/ 230981 w 364331"/>
              <a:gd name="connsiteY13" fmla="*/ 7144 h 1219200"/>
              <a:gd name="connsiteX14" fmla="*/ 245268 w 364331"/>
              <a:gd name="connsiteY14" fmla="*/ 26194 h 1219200"/>
              <a:gd name="connsiteX15" fmla="*/ 285750 w 364331"/>
              <a:gd name="connsiteY15" fmla="*/ 107156 h 1219200"/>
              <a:gd name="connsiteX16" fmla="*/ 342900 w 364331"/>
              <a:gd name="connsiteY16" fmla="*/ 235744 h 1219200"/>
              <a:gd name="connsiteX17" fmla="*/ 364331 w 364331"/>
              <a:gd name="connsiteY17" fmla="*/ 416719 h 1219200"/>
              <a:gd name="connsiteX18" fmla="*/ 347662 w 364331"/>
              <a:gd name="connsiteY18" fmla="*/ 616744 h 1219200"/>
              <a:gd name="connsiteX19" fmla="*/ 335756 w 364331"/>
              <a:gd name="connsiteY19" fmla="*/ 757237 h 1219200"/>
              <a:gd name="connsiteX20" fmla="*/ 321468 w 364331"/>
              <a:gd name="connsiteY20" fmla="*/ 919162 h 1219200"/>
              <a:gd name="connsiteX21" fmla="*/ 307181 w 364331"/>
              <a:gd name="connsiteY21" fmla="*/ 1019175 h 1219200"/>
              <a:gd name="connsiteX22" fmla="*/ 283368 w 364331"/>
              <a:gd name="connsiteY22" fmla="*/ 1102519 h 1219200"/>
              <a:gd name="connsiteX23" fmla="*/ 254793 w 364331"/>
              <a:gd name="connsiteY23" fmla="*/ 1164431 h 1219200"/>
              <a:gd name="connsiteX24" fmla="*/ 226218 w 364331"/>
              <a:gd name="connsiteY24" fmla="*/ 1204912 h 1219200"/>
              <a:gd name="connsiteX25" fmla="*/ 207168 w 364331"/>
              <a:gd name="connsiteY25" fmla="*/ 1216819 h 1219200"/>
              <a:gd name="connsiteX26" fmla="*/ 185737 w 364331"/>
              <a:gd name="connsiteY26" fmla="*/ 1219200 h 1219200"/>
              <a:gd name="connsiteX27" fmla="*/ 145256 w 364331"/>
              <a:gd name="connsiteY27" fmla="*/ 1214437 h 1219200"/>
              <a:gd name="connsiteX28" fmla="*/ 116681 w 364331"/>
              <a:gd name="connsiteY28" fmla="*/ 1195387 h 1219200"/>
              <a:gd name="connsiteX29" fmla="*/ 80962 w 364331"/>
              <a:gd name="connsiteY29" fmla="*/ 1145381 h 1219200"/>
              <a:gd name="connsiteX30" fmla="*/ 45243 w 364331"/>
              <a:gd name="connsiteY30" fmla="*/ 1073944 h 1219200"/>
              <a:gd name="connsiteX31" fmla="*/ 14287 w 364331"/>
              <a:gd name="connsiteY31" fmla="*/ 1002506 h 1219200"/>
              <a:gd name="connsiteX32" fmla="*/ 0 w 364331"/>
              <a:gd name="connsiteY32" fmla="*/ 935831 h 1219200"/>
              <a:gd name="connsiteX33" fmla="*/ 4762 w 364331"/>
              <a:gd name="connsiteY33" fmla="*/ 888206 h 1219200"/>
              <a:gd name="connsiteX34" fmla="*/ 66675 w 364331"/>
              <a:gd name="connsiteY34" fmla="*/ 716756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64331" h="1219200">
                <a:moveTo>
                  <a:pt x="66675" y="716756"/>
                </a:moveTo>
                <a:lnTo>
                  <a:pt x="128587" y="540544"/>
                </a:lnTo>
                <a:lnTo>
                  <a:pt x="164306" y="414337"/>
                </a:lnTo>
                <a:lnTo>
                  <a:pt x="192881" y="321469"/>
                </a:lnTo>
                <a:lnTo>
                  <a:pt x="209550" y="254794"/>
                </a:lnTo>
                <a:lnTo>
                  <a:pt x="209550" y="202406"/>
                </a:lnTo>
                <a:lnTo>
                  <a:pt x="207168" y="150019"/>
                </a:lnTo>
                <a:lnTo>
                  <a:pt x="197643" y="95250"/>
                </a:lnTo>
                <a:lnTo>
                  <a:pt x="183356" y="50006"/>
                </a:lnTo>
                <a:lnTo>
                  <a:pt x="171450" y="23812"/>
                </a:lnTo>
                <a:lnTo>
                  <a:pt x="171450" y="14287"/>
                </a:lnTo>
                <a:lnTo>
                  <a:pt x="176212" y="4762"/>
                </a:lnTo>
                <a:lnTo>
                  <a:pt x="192881" y="0"/>
                </a:lnTo>
                <a:lnTo>
                  <a:pt x="230981" y="7144"/>
                </a:lnTo>
                <a:lnTo>
                  <a:pt x="245268" y="26194"/>
                </a:lnTo>
                <a:lnTo>
                  <a:pt x="285750" y="107156"/>
                </a:lnTo>
                <a:lnTo>
                  <a:pt x="342900" y="235744"/>
                </a:lnTo>
                <a:lnTo>
                  <a:pt x="364331" y="416719"/>
                </a:lnTo>
                <a:lnTo>
                  <a:pt x="347662" y="616744"/>
                </a:lnTo>
                <a:lnTo>
                  <a:pt x="335756" y="757237"/>
                </a:lnTo>
                <a:lnTo>
                  <a:pt x="321468" y="919162"/>
                </a:lnTo>
                <a:lnTo>
                  <a:pt x="307181" y="1019175"/>
                </a:lnTo>
                <a:lnTo>
                  <a:pt x="283368" y="1102519"/>
                </a:lnTo>
                <a:lnTo>
                  <a:pt x="254793" y="1164431"/>
                </a:lnTo>
                <a:lnTo>
                  <a:pt x="226218" y="1204912"/>
                </a:lnTo>
                <a:lnTo>
                  <a:pt x="207168" y="1216819"/>
                </a:lnTo>
                <a:lnTo>
                  <a:pt x="185737" y="1219200"/>
                </a:lnTo>
                <a:lnTo>
                  <a:pt x="145256" y="1214437"/>
                </a:lnTo>
                <a:lnTo>
                  <a:pt x="116681" y="1195387"/>
                </a:lnTo>
                <a:lnTo>
                  <a:pt x="80962" y="1145381"/>
                </a:lnTo>
                <a:lnTo>
                  <a:pt x="45243" y="1073944"/>
                </a:lnTo>
                <a:lnTo>
                  <a:pt x="14287" y="1002506"/>
                </a:lnTo>
                <a:lnTo>
                  <a:pt x="0" y="935831"/>
                </a:lnTo>
                <a:lnTo>
                  <a:pt x="4762" y="888206"/>
                </a:lnTo>
                <a:lnTo>
                  <a:pt x="66675" y="716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5BBF184-B13B-344E-AE36-C7930A79CEB3}"/>
              </a:ext>
            </a:extLst>
          </p:cNvPr>
          <p:cNvSpPr/>
          <p:nvPr/>
        </p:nvSpPr>
        <p:spPr>
          <a:xfrm>
            <a:off x="3838575" y="2646363"/>
            <a:ext cx="1847850" cy="449262"/>
          </a:xfrm>
          <a:custGeom>
            <a:avLst/>
            <a:gdLst>
              <a:gd name="connsiteX0" fmla="*/ 966788 w 1847850"/>
              <a:gd name="connsiteY0" fmla="*/ 350044 h 450056"/>
              <a:gd name="connsiteX1" fmla="*/ 583406 w 1847850"/>
              <a:gd name="connsiteY1" fmla="*/ 411956 h 450056"/>
              <a:gd name="connsiteX2" fmla="*/ 328613 w 1847850"/>
              <a:gd name="connsiteY2" fmla="*/ 450056 h 450056"/>
              <a:gd name="connsiteX3" fmla="*/ 278606 w 1847850"/>
              <a:gd name="connsiteY3" fmla="*/ 447675 h 450056"/>
              <a:gd name="connsiteX4" fmla="*/ 240506 w 1847850"/>
              <a:gd name="connsiteY4" fmla="*/ 440531 h 450056"/>
              <a:gd name="connsiteX5" fmla="*/ 197644 w 1847850"/>
              <a:gd name="connsiteY5" fmla="*/ 423862 h 450056"/>
              <a:gd name="connsiteX6" fmla="*/ 166688 w 1847850"/>
              <a:gd name="connsiteY6" fmla="*/ 409575 h 450056"/>
              <a:gd name="connsiteX7" fmla="*/ 135731 w 1847850"/>
              <a:gd name="connsiteY7" fmla="*/ 388144 h 450056"/>
              <a:gd name="connsiteX8" fmla="*/ 104775 w 1847850"/>
              <a:gd name="connsiteY8" fmla="*/ 359569 h 450056"/>
              <a:gd name="connsiteX9" fmla="*/ 71438 w 1847850"/>
              <a:gd name="connsiteY9" fmla="*/ 321469 h 450056"/>
              <a:gd name="connsiteX10" fmla="*/ 40481 w 1847850"/>
              <a:gd name="connsiteY10" fmla="*/ 283369 h 450056"/>
              <a:gd name="connsiteX11" fmla="*/ 14288 w 1847850"/>
              <a:gd name="connsiteY11" fmla="*/ 235744 h 450056"/>
              <a:gd name="connsiteX12" fmla="*/ 2381 w 1847850"/>
              <a:gd name="connsiteY12" fmla="*/ 202406 h 450056"/>
              <a:gd name="connsiteX13" fmla="*/ 0 w 1847850"/>
              <a:gd name="connsiteY13" fmla="*/ 180975 h 450056"/>
              <a:gd name="connsiteX14" fmla="*/ 7144 w 1847850"/>
              <a:gd name="connsiteY14" fmla="*/ 169069 h 450056"/>
              <a:gd name="connsiteX15" fmla="*/ 23813 w 1847850"/>
              <a:gd name="connsiteY15" fmla="*/ 164306 h 450056"/>
              <a:gd name="connsiteX16" fmla="*/ 50006 w 1847850"/>
              <a:gd name="connsiteY16" fmla="*/ 173831 h 450056"/>
              <a:gd name="connsiteX17" fmla="*/ 83344 w 1847850"/>
              <a:gd name="connsiteY17" fmla="*/ 192881 h 450056"/>
              <a:gd name="connsiteX18" fmla="*/ 121444 w 1847850"/>
              <a:gd name="connsiteY18" fmla="*/ 211931 h 450056"/>
              <a:gd name="connsiteX19" fmla="*/ 164306 w 1847850"/>
              <a:gd name="connsiteY19" fmla="*/ 228600 h 450056"/>
              <a:gd name="connsiteX20" fmla="*/ 211931 w 1847850"/>
              <a:gd name="connsiteY20" fmla="*/ 238125 h 450056"/>
              <a:gd name="connsiteX21" fmla="*/ 271463 w 1847850"/>
              <a:gd name="connsiteY21" fmla="*/ 245269 h 450056"/>
              <a:gd name="connsiteX22" fmla="*/ 335756 w 1847850"/>
              <a:gd name="connsiteY22" fmla="*/ 247650 h 450056"/>
              <a:gd name="connsiteX23" fmla="*/ 400050 w 1847850"/>
              <a:gd name="connsiteY23" fmla="*/ 247650 h 450056"/>
              <a:gd name="connsiteX24" fmla="*/ 492919 w 1847850"/>
              <a:gd name="connsiteY24" fmla="*/ 247650 h 450056"/>
              <a:gd name="connsiteX25" fmla="*/ 576263 w 1847850"/>
              <a:gd name="connsiteY25" fmla="*/ 235744 h 450056"/>
              <a:gd name="connsiteX26" fmla="*/ 766763 w 1847850"/>
              <a:gd name="connsiteY26" fmla="*/ 200025 h 450056"/>
              <a:gd name="connsiteX27" fmla="*/ 1119188 w 1847850"/>
              <a:gd name="connsiteY27" fmla="*/ 119062 h 450056"/>
              <a:gd name="connsiteX28" fmla="*/ 1316831 w 1847850"/>
              <a:gd name="connsiteY28" fmla="*/ 64294 h 450056"/>
              <a:gd name="connsiteX29" fmla="*/ 1447800 w 1847850"/>
              <a:gd name="connsiteY29" fmla="*/ 0 h 450056"/>
              <a:gd name="connsiteX30" fmla="*/ 1566863 w 1847850"/>
              <a:gd name="connsiteY30" fmla="*/ 21431 h 450056"/>
              <a:gd name="connsiteX31" fmla="*/ 1690688 w 1847850"/>
              <a:gd name="connsiteY31" fmla="*/ 50006 h 450056"/>
              <a:gd name="connsiteX32" fmla="*/ 1771650 w 1847850"/>
              <a:gd name="connsiteY32" fmla="*/ 80962 h 450056"/>
              <a:gd name="connsiteX33" fmla="*/ 1814513 w 1847850"/>
              <a:gd name="connsiteY33" fmla="*/ 107156 h 450056"/>
              <a:gd name="connsiteX34" fmla="*/ 1838325 w 1847850"/>
              <a:gd name="connsiteY34" fmla="*/ 126206 h 450056"/>
              <a:gd name="connsiteX35" fmla="*/ 1847850 w 1847850"/>
              <a:gd name="connsiteY35" fmla="*/ 147637 h 450056"/>
              <a:gd name="connsiteX36" fmla="*/ 1847850 w 1847850"/>
              <a:gd name="connsiteY36" fmla="*/ 173831 h 450056"/>
              <a:gd name="connsiteX37" fmla="*/ 1833563 w 1847850"/>
              <a:gd name="connsiteY37" fmla="*/ 211931 h 450056"/>
              <a:gd name="connsiteX38" fmla="*/ 1807369 w 1847850"/>
              <a:gd name="connsiteY38" fmla="*/ 245269 h 450056"/>
              <a:gd name="connsiteX39" fmla="*/ 1731169 w 1847850"/>
              <a:gd name="connsiteY39" fmla="*/ 254794 h 450056"/>
              <a:gd name="connsiteX40" fmla="*/ 1423988 w 1847850"/>
              <a:gd name="connsiteY40" fmla="*/ 285750 h 450056"/>
              <a:gd name="connsiteX41" fmla="*/ 966788 w 1847850"/>
              <a:gd name="connsiteY41" fmla="*/ 350044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47850" h="450056">
                <a:moveTo>
                  <a:pt x="966788" y="350044"/>
                </a:moveTo>
                <a:lnTo>
                  <a:pt x="583406" y="411956"/>
                </a:lnTo>
                <a:lnTo>
                  <a:pt x="328613" y="450056"/>
                </a:lnTo>
                <a:lnTo>
                  <a:pt x="278606" y="447675"/>
                </a:lnTo>
                <a:lnTo>
                  <a:pt x="240506" y="440531"/>
                </a:lnTo>
                <a:lnTo>
                  <a:pt x="197644" y="423862"/>
                </a:lnTo>
                <a:lnTo>
                  <a:pt x="166688" y="409575"/>
                </a:lnTo>
                <a:lnTo>
                  <a:pt x="135731" y="388144"/>
                </a:lnTo>
                <a:lnTo>
                  <a:pt x="104775" y="359569"/>
                </a:lnTo>
                <a:lnTo>
                  <a:pt x="71438" y="321469"/>
                </a:lnTo>
                <a:lnTo>
                  <a:pt x="40481" y="283369"/>
                </a:lnTo>
                <a:lnTo>
                  <a:pt x="14288" y="235744"/>
                </a:lnTo>
                <a:lnTo>
                  <a:pt x="2381" y="202406"/>
                </a:lnTo>
                <a:lnTo>
                  <a:pt x="0" y="180975"/>
                </a:lnTo>
                <a:lnTo>
                  <a:pt x="7144" y="169069"/>
                </a:lnTo>
                <a:lnTo>
                  <a:pt x="23813" y="164306"/>
                </a:lnTo>
                <a:lnTo>
                  <a:pt x="50006" y="173831"/>
                </a:lnTo>
                <a:lnTo>
                  <a:pt x="83344" y="192881"/>
                </a:lnTo>
                <a:lnTo>
                  <a:pt x="121444" y="211931"/>
                </a:lnTo>
                <a:lnTo>
                  <a:pt x="164306" y="228600"/>
                </a:lnTo>
                <a:lnTo>
                  <a:pt x="211931" y="238125"/>
                </a:lnTo>
                <a:lnTo>
                  <a:pt x="271463" y="245269"/>
                </a:lnTo>
                <a:lnTo>
                  <a:pt x="335756" y="247650"/>
                </a:lnTo>
                <a:lnTo>
                  <a:pt x="400050" y="247650"/>
                </a:lnTo>
                <a:lnTo>
                  <a:pt x="492919" y="247650"/>
                </a:lnTo>
                <a:lnTo>
                  <a:pt x="576263" y="235744"/>
                </a:lnTo>
                <a:lnTo>
                  <a:pt x="766763" y="200025"/>
                </a:lnTo>
                <a:lnTo>
                  <a:pt x="1119188" y="119062"/>
                </a:lnTo>
                <a:lnTo>
                  <a:pt x="1316831" y="64294"/>
                </a:lnTo>
                <a:lnTo>
                  <a:pt x="1447800" y="0"/>
                </a:lnTo>
                <a:lnTo>
                  <a:pt x="1566863" y="21431"/>
                </a:lnTo>
                <a:lnTo>
                  <a:pt x="1690688" y="50006"/>
                </a:lnTo>
                <a:lnTo>
                  <a:pt x="1771650" y="80962"/>
                </a:lnTo>
                <a:lnTo>
                  <a:pt x="1814513" y="107156"/>
                </a:lnTo>
                <a:lnTo>
                  <a:pt x="1838325" y="126206"/>
                </a:lnTo>
                <a:lnTo>
                  <a:pt x="1847850" y="147637"/>
                </a:lnTo>
                <a:lnTo>
                  <a:pt x="1847850" y="173831"/>
                </a:lnTo>
                <a:lnTo>
                  <a:pt x="1833563" y="211931"/>
                </a:lnTo>
                <a:lnTo>
                  <a:pt x="1807369" y="245269"/>
                </a:lnTo>
                <a:lnTo>
                  <a:pt x="1731169" y="254794"/>
                </a:lnTo>
                <a:lnTo>
                  <a:pt x="1423988" y="285750"/>
                </a:lnTo>
                <a:lnTo>
                  <a:pt x="966788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531ECB1-EB31-3E4F-98D5-70DD56F82AF2}"/>
              </a:ext>
            </a:extLst>
          </p:cNvPr>
          <p:cNvSpPr/>
          <p:nvPr/>
        </p:nvSpPr>
        <p:spPr>
          <a:xfrm>
            <a:off x="3124200" y="1862138"/>
            <a:ext cx="3949700" cy="558800"/>
          </a:xfrm>
          <a:custGeom>
            <a:avLst/>
            <a:gdLst>
              <a:gd name="connsiteX0" fmla="*/ 499690 w 3949936"/>
              <a:gd name="connsiteY0" fmla="*/ 469097 h 557478"/>
              <a:gd name="connsiteX1" fmla="*/ 23795 w 3949936"/>
              <a:gd name="connsiteY1" fmla="*/ 557478 h 557478"/>
              <a:gd name="connsiteX2" fmla="*/ 0 w 3949936"/>
              <a:gd name="connsiteY2" fmla="*/ 370519 h 557478"/>
              <a:gd name="connsiteX3" fmla="*/ 282138 w 3949936"/>
              <a:gd name="connsiteY3" fmla="*/ 329727 h 557478"/>
              <a:gd name="connsiteX4" fmla="*/ 499690 w 3949936"/>
              <a:gd name="connsiteY4" fmla="*/ 295735 h 557478"/>
              <a:gd name="connsiteX5" fmla="*/ 737638 w 3949936"/>
              <a:gd name="connsiteY5" fmla="*/ 261742 h 557478"/>
              <a:gd name="connsiteX6" fmla="*/ 1050370 w 3949936"/>
              <a:gd name="connsiteY6" fmla="*/ 220951 h 557478"/>
              <a:gd name="connsiteX7" fmla="*/ 1356303 w 3949936"/>
              <a:gd name="connsiteY7" fmla="*/ 183559 h 557478"/>
              <a:gd name="connsiteX8" fmla="*/ 1597650 w 3949936"/>
              <a:gd name="connsiteY8" fmla="*/ 159765 h 557478"/>
              <a:gd name="connsiteX9" fmla="*/ 1838997 w 3949936"/>
              <a:gd name="connsiteY9" fmla="*/ 118974 h 557478"/>
              <a:gd name="connsiteX10" fmla="*/ 2097341 w 3949936"/>
              <a:gd name="connsiteY10" fmla="*/ 101977 h 557478"/>
              <a:gd name="connsiteX11" fmla="*/ 2573237 w 3949936"/>
              <a:gd name="connsiteY11" fmla="*/ 74783 h 557478"/>
              <a:gd name="connsiteX12" fmla="*/ 2943756 w 3949936"/>
              <a:gd name="connsiteY12" fmla="*/ 50988 h 557478"/>
              <a:gd name="connsiteX13" fmla="*/ 3222495 w 3949936"/>
              <a:gd name="connsiteY13" fmla="*/ 33992 h 557478"/>
              <a:gd name="connsiteX14" fmla="*/ 3460443 w 3949936"/>
              <a:gd name="connsiteY14" fmla="*/ 16996 h 557478"/>
              <a:gd name="connsiteX15" fmla="*/ 3555622 w 3949936"/>
              <a:gd name="connsiteY15" fmla="*/ 3399 h 557478"/>
              <a:gd name="connsiteX16" fmla="*/ 3582816 w 3949936"/>
              <a:gd name="connsiteY16" fmla="*/ 0 h 557478"/>
              <a:gd name="connsiteX17" fmla="*/ 3620208 w 3949936"/>
              <a:gd name="connsiteY17" fmla="*/ 16996 h 557478"/>
              <a:gd name="connsiteX18" fmla="*/ 3684794 w 3949936"/>
              <a:gd name="connsiteY18" fmla="*/ 61186 h 557478"/>
              <a:gd name="connsiteX19" fmla="*/ 3756178 w 3949936"/>
              <a:gd name="connsiteY19" fmla="*/ 132571 h 557478"/>
              <a:gd name="connsiteX20" fmla="*/ 3813966 w 3949936"/>
              <a:gd name="connsiteY20" fmla="*/ 190358 h 557478"/>
              <a:gd name="connsiteX21" fmla="*/ 3875152 w 3949936"/>
              <a:gd name="connsiteY21" fmla="*/ 258343 h 557478"/>
              <a:gd name="connsiteX22" fmla="*/ 3922742 w 3949936"/>
              <a:gd name="connsiteY22" fmla="*/ 329727 h 557478"/>
              <a:gd name="connsiteX23" fmla="*/ 3943137 w 3949936"/>
              <a:gd name="connsiteY23" fmla="*/ 377317 h 557478"/>
              <a:gd name="connsiteX24" fmla="*/ 3949936 w 3949936"/>
              <a:gd name="connsiteY24" fmla="*/ 424907 h 557478"/>
              <a:gd name="connsiteX25" fmla="*/ 3936339 w 3949936"/>
              <a:gd name="connsiteY25" fmla="*/ 482694 h 557478"/>
              <a:gd name="connsiteX26" fmla="*/ 3909145 w 3949936"/>
              <a:gd name="connsiteY26" fmla="*/ 513287 h 557478"/>
              <a:gd name="connsiteX27" fmla="*/ 3847958 w 3949936"/>
              <a:gd name="connsiteY27" fmla="*/ 537082 h 557478"/>
              <a:gd name="connsiteX28" fmla="*/ 3793570 w 3949936"/>
              <a:gd name="connsiteY28" fmla="*/ 540481 h 557478"/>
              <a:gd name="connsiteX29" fmla="*/ 3395857 w 3949936"/>
              <a:gd name="connsiteY29" fmla="*/ 241347 h 557478"/>
              <a:gd name="connsiteX30" fmla="*/ 3355066 w 3949936"/>
              <a:gd name="connsiteY30" fmla="*/ 231149 h 557478"/>
              <a:gd name="connsiteX31" fmla="*/ 3249689 w 3949936"/>
              <a:gd name="connsiteY31" fmla="*/ 224350 h 557478"/>
              <a:gd name="connsiteX32" fmla="*/ 3062730 w 3949936"/>
              <a:gd name="connsiteY32" fmla="*/ 224350 h 557478"/>
              <a:gd name="connsiteX33" fmla="*/ 2733002 w 3949936"/>
              <a:gd name="connsiteY33" fmla="*/ 234548 h 557478"/>
              <a:gd name="connsiteX34" fmla="*/ 2297897 w 3949936"/>
              <a:gd name="connsiteY34" fmla="*/ 258343 h 557478"/>
              <a:gd name="connsiteX35" fmla="*/ 1866192 w 3949936"/>
              <a:gd name="connsiteY35" fmla="*/ 292336 h 557478"/>
              <a:gd name="connsiteX36" fmla="*/ 1352904 w 3949936"/>
              <a:gd name="connsiteY36" fmla="*/ 343324 h 557478"/>
              <a:gd name="connsiteX37" fmla="*/ 499690 w 3949936"/>
              <a:gd name="connsiteY37" fmla="*/ 469097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49936" h="557478">
                <a:moveTo>
                  <a:pt x="499690" y="469097"/>
                </a:moveTo>
                <a:lnTo>
                  <a:pt x="23795" y="557478"/>
                </a:lnTo>
                <a:lnTo>
                  <a:pt x="0" y="370519"/>
                </a:lnTo>
                <a:lnTo>
                  <a:pt x="282138" y="329727"/>
                </a:lnTo>
                <a:lnTo>
                  <a:pt x="499690" y="295735"/>
                </a:lnTo>
                <a:lnTo>
                  <a:pt x="737638" y="261742"/>
                </a:lnTo>
                <a:lnTo>
                  <a:pt x="1050370" y="220951"/>
                </a:lnTo>
                <a:lnTo>
                  <a:pt x="1356303" y="183559"/>
                </a:lnTo>
                <a:lnTo>
                  <a:pt x="1597650" y="159765"/>
                </a:lnTo>
                <a:lnTo>
                  <a:pt x="1838997" y="118974"/>
                </a:lnTo>
                <a:lnTo>
                  <a:pt x="2097341" y="101977"/>
                </a:lnTo>
                <a:lnTo>
                  <a:pt x="2573237" y="74783"/>
                </a:lnTo>
                <a:lnTo>
                  <a:pt x="2943756" y="50988"/>
                </a:lnTo>
                <a:lnTo>
                  <a:pt x="3222495" y="33992"/>
                </a:lnTo>
                <a:lnTo>
                  <a:pt x="3460443" y="16996"/>
                </a:lnTo>
                <a:lnTo>
                  <a:pt x="3555622" y="3399"/>
                </a:lnTo>
                <a:lnTo>
                  <a:pt x="3582816" y="0"/>
                </a:lnTo>
                <a:lnTo>
                  <a:pt x="3620208" y="16996"/>
                </a:lnTo>
                <a:lnTo>
                  <a:pt x="3684794" y="61186"/>
                </a:lnTo>
                <a:lnTo>
                  <a:pt x="3756178" y="132571"/>
                </a:lnTo>
                <a:lnTo>
                  <a:pt x="3813966" y="190358"/>
                </a:lnTo>
                <a:lnTo>
                  <a:pt x="3875152" y="258343"/>
                </a:lnTo>
                <a:lnTo>
                  <a:pt x="3922742" y="329727"/>
                </a:lnTo>
                <a:lnTo>
                  <a:pt x="3943137" y="377317"/>
                </a:lnTo>
                <a:lnTo>
                  <a:pt x="3949936" y="424907"/>
                </a:lnTo>
                <a:lnTo>
                  <a:pt x="3936339" y="482694"/>
                </a:lnTo>
                <a:lnTo>
                  <a:pt x="3909145" y="513287"/>
                </a:lnTo>
                <a:lnTo>
                  <a:pt x="3847958" y="537082"/>
                </a:lnTo>
                <a:lnTo>
                  <a:pt x="3793570" y="540481"/>
                </a:lnTo>
                <a:lnTo>
                  <a:pt x="3395857" y="241347"/>
                </a:lnTo>
                <a:lnTo>
                  <a:pt x="3355066" y="231149"/>
                </a:lnTo>
                <a:lnTo>
                  <a:pt x="3249689" y="224350"/>
                </a:lnTo>
                <a:lnTo>
                  <a:pt x="3062730" y="224350"/>
                </a:lnTo>
                <a:lnTo>
                  <a:pt x="2733002" y="234548"/>
                </a:lnTo>
                <a:lnTo>
                  <a:pt x="2297897" y="258343"/>
                </a:lnTo>
                <a:lnTo>
                  <a:pt x="1866192" y="292336"/>
                </a:lnTo>
                <a:lnTo>
                  <a:pt x="1352904" y="343324"/>
                </a:lnTo>
                <a:lnTo>
                  <a:pt x="499690" y="46909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63D7EC8-3342-A743-988D-B8A0502B9AE4}"/>
              </a:ext>
            </a:extLst>
          </p:cNvPr>
          <p:cNvSpPr/>
          <p:nvPr/>
        </p:nvSpPr>
        <p:spPr>
          <a:xfrm>
            <a:off x="6154738" y="2030413"/>
            <a:ext cx="838200" cy="679450"/>
          </a:xfrm>
          <a:custGeom>
            <a:avLst/>
            <a:gdLst>
              <a:gd name="connsiteX0" fmla="*/ 252413 w 838200"/>
              <a:gd name="connsiteY0" fmla="*/ 330994 h 678657"/>
              <a:gd name="connsiteX1" fmla="*/ 330994 w 838200"/>
              <a:gd name="connsiteY1" fmla="*/ 214313 h 678657"/>
              <a:gd name="connsiteX2" fmla="*/ 376238 w 838200"/>
              <a:gd name="connsiteY2" fmla="*/ 145257 h 678657"/>
              <a:gd name="connsiteX3" fmla="*/ 376238 w 838200"/>
              <a:gd name="connsiteY3" fmla="*/ 128588 h 678657"/>
              <a:gd name="connsiteX4" fmla="*/ 376238 w 838200"/>
              <a:gd name="connsiteY4" fmla="*/ 102394 h 678657"/>
              <a:gd name="connsiteX5" fmla="*/ 373857 w 838200"/>
              <a:gd name="connsiteY5" fmla="*/ 90488 h 678657"/>
              <a:gd name="connsiteX6" fmla="*/ 288132 w 838200"/>
              <a:gd name="connsiteY6" fmla="*/ 0 h 678657"/>
              <a:gd name="connsiteX7" fmla="*/ 838200 w 838200"/>
              <a:gd name="connsiteY7" fmla="*/ 350044 h 678657"/>
              <a:gd name="connsiteX8" fmla="*/ 757238 w 838200"/>
              <a:gd name="connsiteY8" fmla="*/ 371475 h 678657"/>
              <a:gd name="connsiteX9" fmla="*/ 690563 w 838200"/>
              <a:gd name="connsiteY9" fmla="*/ 371475 h 678657"/>
              <a:gd name="connsiteX10" fmla="*/ 614363 w 838200"/>
              <a:gd name="connsiteY10" fmla="*/ 378619 h 678657"/>
              <a:gd name="connsiteX11" fmla="*/ 533400 w 838200"/>
              <a:gd name="connsiteY11" fmla="*/ 397669 h 678657"/>
              <a:gd name="connsiteX12" fmla="*/ 469107 w 838200"/>
              <a:gd name="connsiteY12" fmla="*/ 423863 h 678657"/>
              <a:gd name="connsiteX13" fmla="*/ 323850 w 838200"/>
              <a:gd name="connsiteY13" fmla="*/ 504825 h 678657"/>
              <a:gd name="connsiteX14" fmla="*/ 138113 w 838200"/>
              <a:gd name="connsiteY14" fmla="*/ 626269 h 678657"/>
              <a:gd name="connsiteX15" fmla="*/ 76200 w 838200"/>
              <a:gd name="connsiteY15" fmla="*/ 669132 h 678657"/>
              <a:gd name="connsiteX16" fmla="*/ 52388 w 838200"/>
              <a:gd name="connsiteY16" fmla="*/ 673894 h 678657"/>
              <a:gd name="connsiteX17" fmla="*/ 23813 w 838200"/>
              <a:gd name="connsiteY17" fmla="*/ 678657 h 678657"/>
              <a:gd name="connsiteX18" fmla="*/ 9525 w 838200"/>
              <a:gd name="connsiteY18" fmla="*/ 673894 h 678657"/>
              <a:gd name="connsiteX19" fmla="*/ 0 w 838200"/>
              <a:gd name="connsiteY19" fmla="*/ 659607 h 678657"/>
              <a:gd name="connsiteX20" fmla="*/ 4763 w 838200"/>
              <a:gd name="connsiteY20" fmla="*/ 631032 h 678657"/>
              <a:gd name="connsiteX21" fmla="*/ 38100 w 838200"/>
              <a:gd name="connsiteY21" fmla="*/ 585788 h 678657"/>
              <a:gd name="connsiteX22" fmla="*/ 142875 w 838200"/>
              <a:gd name="connsiteY22" fmla="*/ 469107 h 678657"/>
              <a:gd name="connsiteX23" fmla="*/ 252413 w 838200"/>
              <a:gd name="connsiteY23" fmla="*/ 330994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38200" h="678657">
                <a:moveTo>
                  <a:pt x="252413" y="330994"/>
                </a:moveTo>
                <a:lnTo>
                  <a:pt x="330994" y="214313"/>
                </a:lnTo>
                <a:lnTo>
                  <a:pt x="376238" y="145257"/>
                </a:lnTo>
                <a:lnTo>
                  <a:pt x="376238" y="128588"/>
                </a:lnTo>
                <a:lnTo>
                  <a:pt x="376238" y="102394"/>
                </a:lnTo>
                <a:lnTo>
                  <a:pt x="373857" y="90488"/>
                </a:lnTo>
                <a:lnTo>
                  <a:pt x="288132" y="0"/>
                </a:lnTo>
                <a:lnTo>
                  <a:pt x="838200" y="350044"/>
                </a:lnTo>
                <a:lnTo>
                  <a:pt x="757238" y="371475"/>
                </a:lnTo>
                <a:lnTo>
                  <a:pt x="690563" y="371475"/>
                </a:lnTo>
                <a:lnTo>
                  <a:pt x="614363" y="378619"/>
                </a:lnTo>
                <a:lnTo>
                  <a:pt x="533400" y="397669"/>
                </a:lnTo>
                <a:lnTo>
                  <a:pt x="469107" y="423863"/>
                </a:lnTo>
                <a:lnTo>
                  <a:pt x="323850" y="504825"/>
                </a:lnTo>
                <a:lnTo>
                  <a:pt x="138113" y="626269"/>
                </a:lnTo>
                <a:lnTo>
                  <a:pt x="76200" y="669132"/>
                </a:lnTo>
                <a:lnTo>
                  <a:pt x="52388" y="673894"/>
                </a:lnTo>
                <a:lnTo>
                  <a:pt x="23813" y="678657"/>
                </a:lnTo>
                <a:lnTo>
                  <a:pt x="9525" y="673894"/>
                </a:lnTo>
                <a:lnTo>
                  <a:pt x="0" y="659607"/>
                </a:lnTo>
                <a:lnTo>
                  <a:pt x="4763" y="631032"/>
                </a:lnTo>
                <a:lnTo>
                  <a:pt x="38100" y="585788"/>
                </a:lnTo>
                <a:lnTo>
                  <a:pt x="142875" y="469107"/>
                </a:lnTo>
                <a:lnTo>
                  <a:pt x="252413" y="33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FA79AE0-8E10-8D4C-918E-3D7B4A39C646}"/>
              </a:ext>
            </a:extLst>
          </p:cNvPr>
          <p:cNvSpPr/>
          <p:nvPr/>
        </p:nvSpPr>
        <p:spPr>
          <a:xfrm>
            <a:off x="3395663" y="3360738"/>
            <a:ext cx="2797175" cy="628650"/>
          </a:xfrm>
          <a:custGeom>
            <a:avLst/>
            <a:gdLst>
              <a:gd name="connsiteX0" fmla="*/ 1683543 w 2797968"/>
              <a:gd name="connsiteY0" fmla="*/ 347662 h 628650"/>
              <a:gd name="connsiteX1" fmla="*/ 1443037 w 2797968"/>
              <a:gd name="connsiteY1" fmla="*/ 385762 h 628650"/>
              <a:gd name="connsiteX2" fmla="*/ 1166812 w 2797968"/>
              <a:gd name="connsiteY2" fmla="*/ 438150 h 628650"/>
              <a:gd name="connsiteX3" fmla="*/ 702468 w 2797968"/>
              <a:gd name="connsiteY3" fmla="*/ 540544 h 628650"/>
              <a:gd name="connsiteX4" fmla="*/ 573881 w 2797968"/>
              <a:gd name="connsiteY4" fmla="*/ 578644 h 628650"/>
              <a:gd name="connsiteX5" fmla="*/ 431006 w 2797968"/>
              <a:gd name="connsiteY5" fmla="*/ 619125 h 628650"/>
              <a:gd name="connsiteX6" fmla="*/ 383381 w 2797968"/>
              <a:gd name="connsiteY6" fmla="*/ 628650 h 628650"/>
              <a:gd name="connsiteX7" fmla="*/ 364331 w 2797968"/>
              <a:gd name="connsiteY7" fmla="*/ 626269 h 628650"/>
              <a:gd name="connsiteX8" fmla="*/ 338137 w 2797968"/>
              <a:gd name="connsiteY8" fmla="*/ 621506 h 628650"/>
              <a:gd name="connsiteX9" fmla="*/ 311943 w 2797968"/>
              <a:gd name="connsiteY9" fmla="*/ 611981 h 628650"/>
              <a:gd name="connsiteX10" fmla="*/ 257175 w 2797968"/>
              <a:gd name="connsiteY10" fmla="*/ 583406 h 628650"/>
              <a:gd name="connsiteX11" fmla="*/ 183356 w 2797968"/>
              <a:gd name="connsiteY11" fmla="*/ 523875 h 628650"/>
              <a:gd name="connsiteX12" fmla="*/ 111918 w 2797968"/>
              <a:gd name="connsiteY12" fmla="*/ 452437 h 628650"/>
              <a:gd name="connsiteX13" fmla="*/ 50006 w 2797968"/>
              <a:gd name="connsiteY13" fmla="*/ 378619 h 628650"/>
              <a:gd name="connsiteX14" fmla="*/ 16668 w 2797968"/>
              <a:gd name="connsiteY14" fmla="*/ 333375 h 628650"/>
              <a:gd name="connsiteX15" fmla="*/ 2381 w 2797968"/>
              <a:gd name="connsiteY15" fmla="*/ 304800 h 628650"/>
              <a:gd name="connsiteX16" fmla="*/ 0 w 2797968"/>
              <a:gd name="connsiteY16" fmla="*/ 285750 h 628650"/>
              <a:gd name="connsiteX17" fmla="*/ 7143 w 2797968"/>
              <a:gd name="connsiteY17" fmla="*/ 273844 h 628650"/>
              <a:gd name="connsiteX18" fmla="*/ 28575 w 2797968"/>
              <a:gd name="connsiteY18" fmla="*/ 271462 h 628650"/>
              <a:gd name="connsiteX19" fmla="*/ 92868 w 2797968"/>
              <a:gd name="connsiteY19" fmla="*/ 311944 h 628650"/>
              <a:gd name="connsiteX20" fmla="*/ 140493 w 2797968"/>
              <a:gd name="connsiteY20" fmla="*/ 338137 h 628650"/>
              <a:gd name="connsiteX21" fmla="*/ 214312 w 2797968"/>
              <a:gd name="connsiteY21" fmla="*/ 361950 h 628650"/>
              <a:gd name="connsiteX22" fmla="*/ 276225 w 2797968"/>
              <a:gd name="connsiteY22" fmla="*/ 373856 h 628650"/>
              <a:gd name="connsiteX23" fmla="*/ 347662 w 2797968"/>
              <a:gd name="connsiteY23" fmla="*/ 381000 h 628650"/>
              <a:gd name="connsiteX24" fmla="*/ 390525 w 2797968"/>
              <a:gd name="connsiteY24" fmla="*/ 383381 h 628650"/>
              <a:gd name="connsiteX25" fmla="*/ 459581 w 2797968"/>
              <a:gd name="connsiteY25" fmla="*/ 378619 h 628650"/>
              <a:gd name="connsiteX26" fmla="*/ 690562 w 2797968"/>
              <a:gd name="connsiteY26" fmla="*/ 352425 h 628650"/>
              <a:gd name="connsiteX27" fmla="*/ 1073943 w 2797968"/>
              <a:gd name="connsiteY27" fmla="*/ 285750 h 628650"/>
              <a:gd name="connsiteX28" fmla="*/ 1316831 w 2797968"/>
              <a:gd name="connsiteY28" fmla="*/ 235744 h 628650"/>
              <a:gd name="connsiteX29" fmla="*/ 1657350 w 2797968"/>
              <a:gd name="connsiteY29" fmla="*/ 164306 h 628650"/>
              <a:gd name="connsiteX30" fmla="*/ 1926431 w 2797968"/>
              <a:gd name="connsiteY30" fmla="*/ 109537 h 628650"/>
              <a:gd name="connsiteX31" fmla="*/ 2140743 w 2797968"/>
              <a:gd name="connsiteY31" fmla="*/ 66675 h 628650"/>
              <a:gd name="connsiteX32" fmla="*/ 2228850 w 2797968"/>
              <a:gd name="connsiteY32" fmla="*/ 42862 h 628650"/>
              <a:gd name="connsiteX33" fmla="*/ 2300287 w 2797968"/>
              <a:gd name="connsiteY33" fmla="*/ 16669 h 628650"/>
              <a:gd name="connsiteX34" fmla="*/ 2338387 w 2797968"/>
              <a:gd name="connsiteY34" fmla="*/ 2381 h 628650"/>
              <a:gd name="connsiteX35" fmla="*/ 2419350 w 2797968"/>
              <a:gd name="connsiteY35" fmla="*/ 0 h 628650"/>
              <a:gd name="connsiteX36" fmla="*/ 2486025 w 2797968"/>
              <a:gd name="connsiteY36" fmla="*/ 4762 h 628650"/>
              <a:gd name="connsiteX37" fmla="*/ 2543175 w 2797968"/>
              <a:gd name="connsiteY37" fmla="*/ 14287 h 628650"/>
              <a:gd name="connsiteX38" fmla="*/ 2614612 w 2797968"/>
              <a:gd name="connsiteY38" fmla="*/ 33337 h 628650"/>
              <a:gd name="connsiteX39" fmla="*/ 2678906 w 2797968"/>
              <a:gd name="connsiteY39" fmla="*/ 64294 h 628650"/>
              <a:gd name="connsiteX40" fmla="*/ 2736056 w 2797968"/>
              <a:gd name="connsiteY40" fmla="*/ 97631 h 628650"/>
              <a:gd name="connsiteX41" fmla="*/ 2767012 w 2797968"/>
              <a:gd name="connsiteY41" fmla="*/ 126206 h 628650"/>
              <a:gd name="connsiteX42" fmla="*/ 2786062 w 2797968"/>
              <a:gd name="connsiteY42" fmla="*/ 145256 h 628650"/>
              <a:gd name="connsiteX43" fmla="*/ 2795587 w 2797968"/>
              <a:gd name="connsiteY43" fmla="*/ 161925 h 628650"/>
              <a:gd name="connsiteX44" fmla="*/ 2797968 w 2797968"/>
              <a:gd name="connsiteY44" fmla="*/ 183356 h 628650"/>
              <a:gd name="connsiteX45" fmla="*/ 2783681 w 2797968"/>
              <a:gd name="connsiteY45" fmla="*/ 223837 h 628650"/>
              <a:gd name="connsiteX46" fmla="*/ 2762250 w 2797968"/>
              <a:gd name="connsiteY46" fmla="*/ 245269 h 628650"/>
              <a:gd name="connsiteX47" fmla="*/ 2719387 w 2797968"/>
              <a:gd name="connsiteY47" fmla="*/ 264319 h 628650"/>
              <a:gd name="connsiteX48" fmla="*/ 2640806 w 2797968"/>
              <a:gd name="connsiteY48" fmla="*/ 280987 h 628650"/>
              <a:gd name="connsiteX49" fmla="*/ 2483643 w 2797968"/>
              <a:gd name="connsiteY49" fmla="*/ 290512 h 628650"/>
              <a:gd name="connsiteX50" fmla="*/ 2190750 w 2797968"/>
              <a:gd name="connsiteY50" fmla="*/ 297656 h 628650"/>
              <a:gd name="connsiteX51" fmla="*/ 1683543 w 2797968"/>
              <a:gd name="connsiteY51" fmla="*/ 347662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97968" h="628650">
                <a:moveTo>
                  <a:pt x="1683543" y="347662"/>
                </a:moveTo>
                <a:lnTo>
                  <a:pt x="1443037" y="385762"/>
                </a:lnTo>
                <a:lnTo>
                  <a:pt x="1166812" y="438150"/>
                </a:lnTo>
                <a:lnTo>
                  <a:pt x="702468" y="540544"/>
                </a:lnTo>
                <a:lnTo>
                  <a:pt x="573881" y="578644"/>
                </a:lnTo>
                <a:lnTo>
                  <a:pt x="431006" y="619125"/>
                </a:lnTo>
                <a:lnTo>
                  <a:pt x="383381" y="628650"/>
                </a:lnTo>
                <a:lnTo>
                  <a:pt x="364331" y="626269"/>
                </a:lnTo>
                <a:lnTo>
                  <a:pt x="338137" y="621506"/>
                </a:lnTo>
                <a:lnTo>
                  <a:pt x="311943" y="611981"/>
                </a:lnTo>
                <a:lnTo>
                  <a:pt x="257175" y="583406"/>
                </a:lnTo>
                <a:lnTo>
                  <a:pt x="183356" y="523875"/>
                </a:lnTo>
                <a:lnTo>
                  <a:pt x="111918" y="452437"/>
                </a:lnTo>
                <a:lnTo>
                  <a:pt x="50006" y="378619"/>
                </a:lnTo>
                <a:lnTo>
                  <a:pt x="16668" y="333375"/>
                </a:lnTo>
                <a:lnTo>
                  <a:pt x="2381" y="304800"/>
                </a:lnTo>
                <a:lnTo>
                  <a:pt x="0" y="285750"/>
                </a:lnTo>
                <a:lnTo>
                  <a:pt x="7143" y="273844"/>
                </a:lnTo>
                <a:lnTo>
                  <a:pt x="28575" y="271462"/>
                </a:lnTo>
                <a:lnTo>
                  <a:pt x="92868" y="311944"/>
                </a:lnTo>
                <a:lnTo>
                  <a:pt x="140493" y="338137"/>
                </a:lnTo>
                <a:lnTo>
                  <a:pt x="214312" y="361950"/>
                </a:lnTo>
                <a:lnTo>
                  <a:pt x="276225" y="373856"/>
                </a:lnTo>
                <a:lnTo>
                  <a:pt x="347662" y="381000"/>
                </a:lnTo>
                <a:lnTo>
                  <a:pt x="390525" y="383381"/>
                </a:lnTo>
                <a:lnTo>
                  <a:pt x="459581" y="378619"/>
                </a:lnTo>
                <a:lnTo>
                  <a:pt x="690562" y="352425"/>
                </a:lnTo>
                <a:lnTo>
                  <a:pt x="1073943" y="285750"/>
                </a:lnTo>
                <a:lnTo>
                  <a:pt x="1316831" y="235744"/>
                </a:lnTo>
                <a:lnTo>
                  <a:pt x="1657350" y="164306"/>
                </a:lnTo>
                <a:lnTo>
                  <a:pt x="1926431" y="109537"/>
                </a:lnTo>
                <a:lnTo>
                  <a:pt x="2140743" y="66675"/>
                </a:lnTo>
                <a:lnTo>
                  <a:pt x="2228850" y="42862"/>
                </a:lnTo>
                <a:lnTo>
                  <a:pt x="2300287" y="16669"/>
                </a:lnTo>
                <a:lnTo>
                  <a:pt x="2338387" y="2381"/>
                </a:lnTo>
                <a:lnTo>
                  <a:pt x="2419350" y="0"/>
                </a:lnTo>
                <a:lnTo>
                  <a:pt x="2486025" y="4762"/>
                </a:lnTo>
                <a:lnTo>
                  <a:pt x="2543175" y="14287"/>
                </a:lnTo>
                <a:lnTo>
                  <a:pt x="2614612" y="33337"/>
                </a:lnTo>
                <a:lnTo>
                  <a:pt x="2678906" y="64294"/>
                </a:lnTo>
                <a:lnTo>
                  <a:pt x="2736056" y="97631"/>
                </a:lnTo>
                <a:lnTo>
                  <a:pt x="2767012" y="126206"/>
                </a:lnTo>
                <a:lnTo>
                  <a:pt x="2786062" y="145256"/>
                </a:lnTo>
                <a:lnTo>
                  <a:pt x="2795587" y="161925"/>
                </a:lnTo>
                <a:lnTo>
                  <a:pt x="2797968" y="183356"/>
                </a:lnTo>
                <a:lnTo>
                  <a:pt x="2783681" y="223837"/>
                </a:lnTo>
                <a:lnTo>
                  <a:pt x="2762250" y="245269"/>
                </a:lnTo>
                <a:lnTo>
                  <a:pt x="2719387" y="264319"/>
                </a:lnTo>
                <a:lnTo>
                  <a:pt x="2640806" y="280987"/>
                </a:lnTo>
                <a:lnTo>
                  <a:pt x="2483643" y="290512"/>
                </a:lnTo>
                <a:lnTo>
                  <a:pt x="2190750" y="297656"/>
                </a:lnTo>
                <a:lnTo>
                  <a:pt x="1683543" y="3476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71CC5E0-9273-CA48-96FB-C796B55AF809}"/>
              </a:ext>
            </a:extLst>
          </p:cNvPr>
          <p:cNvSpPr/>
          <p:nvPr/>
        </p:nvSpPr>
        <p:spPr>
          <a:xfrm>
            <a:off x="2743200" y="3848100"/>
            <a:ext cx="1704975" cy="2054225"/>
          </a:xfrm>
          <a:custGeom>
            <a:avLst/>
            <a:gdLst>
              <a:gd name="connsiteX0" fmla="*/ 904875 w 1704975"/>
              <a:gd name="connsiteY0" fmla="*/ 1454150 h 2054225"/>
              <a:gd name="connsiteX1" fmla="*/ 723900 w 1704975"/>
              <a:gd name="connsiteY1" fmla="*/ 1612900 h 2054225"/>
              <a:gd name="connsiteX2" fmla="*/ 514350 w 1704975"/>
              <a:gd name="connsiteY2" fmla="*/ 1765300 h 2054225"/>
              <a:gd name="connsiteX3" fmla="*/ 307975 w 1704975"/>
              <a:gd name="connsiteY3" fmla="*/ 1898650 h 2054225"/>
              <a:gd name="connsiteX4" fmla="*/ 107950 w 1704975"/>
              <a:gd name="connsiteY4" fmla="*/ 2012950 h 2054225"/>
              <a:gd name="connsiteX5" fmla="*/ 50800 w 1704975"/>
              <a:gd name="connsiteY5" fmla="*/ 2044700 h 2054225"/>
              <a:gd name="connsiteX6" fmla="*/ 15875 w 1704975"/>
              <a:gd name="connsiteY6" fmla="*/ 2054225 h 2054225"/>
              <a:gd name="connsiteX7" fmla="*/ 6350 w 1704975"/>
              <a:gd name="connsiteY7" fmla="*/ 2051050 h 2054225"/>
              <a:gd name="connsiteX8" fmla="*/ 0 w 1704975"/>
              <a:gd name="connsiteY8" fmla="*/ 2035175 h 2054225"/>
              <a:gd name="connsiteX9" fmla="*/ 9525 w 1704975"/>
              <a:gd name="connsiteY9" fmla="*/ 1997075 h 2054225"/>
              <a:gd name="connsiteX10" fmla="*/ 66675 w 1704975"/>
              <a:gd name="connsiteY10" fmla="*/ 1952625 h 2054225"/>
              <a:gd name="connsiteX11" fmla="*/ 225425 w 1704975"/>
              <a:gd name="connsiteY11" fmla="*/ 1844675 h 2054225"/>
              <a:gd name="connsiteX12" fmla="*/ 374650 w 1704975"/>
              <a:gd name="connsiteY12" fmla="*/ 1730375 h 2054225"/>
              <a:gd name="connsiteX13" fmla="*/ 508000 w 1704975"/>
              <a:gd name="connsiteY13" fmla="*/ 1622425 h 2054225"/>
              <a:gd name="connsiteX14" fmla="*/ 660400 w 1704975"/>
              <a:gd name="connsiteY14" fmla="*/ 1479550 h 2054225"/>
              <a:gd name="connsiteX15" fmla="*/ 828675 w 1704975"/>
              <a:gd name="connsiteY15" fmla="*/ 1298575 h 2054225"/>
              <a:gd name="connsiteX16" fmla="*/ 981075 w 1704975"/>
              <a:gd name="connsiteY16" fmla="*/ 1108075 h 2054225"/>
              <a:gd name="connsiteX17" fmla="*/ 1092200 w 1704975"/>
              <a:gd name="connsiteY17" fmla="*/ 949325 h 2054225"/>
              <a:gd name="connsiteX18" fmla="*/ 1193800 w 1704975"/>
              <a:gd name="connsiteY18" fmla="*/ 784225 h 2054225"/>
              <a:gd name="connsiteX19" fmla="*/ 1270000 w 1704975"/>
              <a:gd name="connsiteY19" fmla="*/ 644525 h 2054225"/>
              <a:gd name="connsiteX20" fmla="*/ 1343025 w 1704975"/>
              <a:gd name="connsiteY20" fmla="*/ 485775 h 2054225"/>
              <a:gd name="connsiteX21" fmla="*/ 1355725 w 1704975"/>
              <a:gd name="connsiteY21" fmla="*/ 444500 h 2054225"/>
              <a:gd name="connsiteX22" fmla="*/ 1365250 w 1704975"/>
              <a:gd name="connsiteY22" fmla="*/ 403225 h 2054225"/>
              <a:gd name="connsiteX23" fmla="*/ 1371600 w 1704975"/>
              <a:gd name="connsiteY23" fmla="*/ 361950 h 2054225"/>
              <a:gd name="connsiteX24" fmla="*/ 1371600 w 1704975"/>
              <a:gd name="connsiteY24" fmla="*/ 314325 h 2054225"/>
              <a:gd name="connsiteX25" fmla="*/ 1368425 w 1704975"/>
              <a:gd name="connsiteY25" fmla="*/ 266700 h 2054225"/>
              <a:gd name="connsiteX26" fmla="*/ 1346200 w 1704975"/>
              <a:gd name="connsiteY26" fmla="*/ 184150 h 2054225"/>
              <a:gd name="connsiteX27" fmla="*/ 1241425 w 1704975"/>
              <a:gd name="connsiteY27" fmla="*/ 0 h 2054225"/>
              <a:gd name="connsiteX28" fmla="*/ 1343025 w 1704975"/>
              <a:gd name="connsiteY28" fmla="*/ 34925 h 2054225"/>
              <a:gd name="connsiteX29" fmla="*/ 1428750 w 1704975"/>
              <a:gd name="connsiteY29" fmla="*/ 98425 h 2054225"/>
              <a:gd name="connsiteX30" fmla="*/ 1530350 w 1704975"/>
              <a:gd name="connsiteY30" fmla="*/ 187325 h 2054225"/>
              <a:gd name="connsiteX31" fmla="*/ 1603375 w 1704975"/>
              <a:gd name="connsiteY31" fmla="*/ 254000 h 2054225"/>
              <a:gd name="connsiteX32" fmla="*/ 1666875 w 1704975"/>
              <a:gd name="connsiteY32" fmla="*/ 317500 h 2054225"/>
              <a:gd name="connsiteX33" fmla="*/ 1692275 w 1704975"/>
              <a:gd name="connsiteY33" fmla="*/ 355600 h 2054225"/>
              <a:gd name="connsiteX34" fmla="*/ 1701800 w 1704975"/>
              <a:gd name="connsiteY34" fmla="*/ 387350 h 2054225"/>
              <a:gd name="connsiteX35" fmla="*/ 1704975 w 1704975"/>
              <a:gd name="connsiteY35" fmla="*/ 422275 h 2054225"/>
              <a:gd name="connsiteX36" fmla="*/ 1695450 w 1704975"/>
              <a:gd name="connsiteY36" fmla="*/ 463550 h 2054225"/>
              <a:gd name="connsiteX37" fmla="*/ 1676400 w 1704975"/>
              <a:gd name="connsiteY37" fmla="*/ 488950 h 2054225"/>
              <a:gd name="connsiteX38" fmla="*/ 1606550 w 1704975"/>
              <a:gd name="connsiteY38" fmla="*/ 568325 h 2054225"/>
              <a:gd name="connsiteX39" fmla="*/ 1552575 w 1704975"/>
              <a:gd name="connsiteY39" fmla="*/ 647700 h 2054225"/>
              <a:gd name="connsiteX40" fmla="*/ 1460500 w 1704975"/>
              <a:gd name="connsiteY40" fmla="*/ 800100 h 2054225"/>
              <a:gd name="connsiteX41" fmla="*/ 1314450 w 1704975"/>
              <a:gd name="connsiteY41" fmla="*/ 1009650 h 2054225"/>
              <a:gd name="connsiteX42" fmla="*/ 1133475 w 1704975"/>
              <a:gd name="connsiteY42" fmla="*/ 1225550 h 2054225"/>
              <a:gd name="connsiteX43" fmla="*/ 904875 w 1704975"/>
              <a:gd name="connsiteY43" fmla="*/ 1454150 h 205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704975" h="2054225">
                <a:moveTo>
                  <a:pt x="904875" y="1454150"/>
                </a:moveTo>
                <a:lnTo>
                  <a:pt x="723900" y="1612900"/>
                </a:lnTo>
                <a:lnTo>
                  <a:pt x="514350" y="1765300"/>
                </a:lnTo>
                <a:lnTo>
                  <a:pt x="307975" y="1898650"/>
                </a:lnTo>
                <a:lnTo>
                  <a:pt x="107950" y="2012950"/>
                </a:lnTo>
                <a:lnTo>
                  <a:pt x="50800" y="2044700"/>
                </a:lnTo>
                <a:lnTo>
                  <a:pt x="15875" y="2054225"/>
                </a:lnTo>
                <a:lnTo>
                  <a:pt x="6350" y="2051050"/>
                </a:lnTo>
                <a:lnTo>
                  <a:pt x="0" y="2035175"/>
                </a:lnTo>
                <a:lnTo>
                  <a:pt x="9525" y="1997075"/>
                </a:lnTo>
                <a:lnTo>
                  <a:pt x="66675" y="1952625"/>
                </a:lnTo>
                <a:lnTo>
                  <a:pt x="225425" y="1844675"/>
                </a:lnTo>
                <a:lnTo>
                  <a:pt x="374650" y="1730375"/>
                </a:lnTo>
                <a:lnTo>
                  <a:pt x="508000" y="1622425"/>
                </a:lnTo>
                <a:lnTo>
                  <a:pt x="660400" y="1479550"/>
                </a:lnTo>
                <a:lnTo>
                  <a:pt x="828675" y="1298575"/>
                </a:lnTo>
                <a:lnTo>
                  <a:pt x="981075" y="1108075"/>
                </a:lnTo>
                <a:lnTo>
                  <a:pt x="1092200" y="949325"/>
                </a:lnTo>
                <a:lnTo>
                  <a:pt x="1193800" y="784225"/>
                </a:lnTo>
                <a:lnTo>
                  <a:pt x="1270000" y="644525"/>
                </a:lnTo>
                <a:lnTo>
                  <a:pt x="1343025" y="485775"/>
                </a:lnTo>
                <a:lnTo>
                  <a:pt x="1355725" y="444500"/>
                </a:lnTo>
                <a:lnTo>
                  <a:pt x="1365250" y="403225"/>
                </a:lnTo>
                <a:lnTo>
                  <a:pt x="1371600" y="361950"/>
                </a:lnTo>
                <a:lnTo>
                  <a:pt x="1371600" y="314325"/>
                </a:lnTo>
                <a:lnTo>
                  <a:pt x="1368425" y="266700"/>
                </a:lnTo>
                <a:lnTo>
                  <a:pt x="1346200" y="184150"/>
                </a:lnTo>
                <a:lnTo>
                  <a:pt x="1241425" y="0"/>
                </a:lnTo>
                <a:lnTo>
                  <a:pt x="1343025" y="34925"/>
                </a:lnTo>
                <a:lnTo>
                  <a:pt x="1428750" y="98425"/>
                </a:lnTo>
                <a:lnTo>
                  <a:pt x="1530350" y="187325"/>
                </a:lnTo>
                <a:lnTo>
                  <a:pt x="1603375" y="254000"/>
                </a:lnTo>
                <a:lnTo>
                  <a:pt x="1666875" y="317500"/>
                </a:lnTo>
                <a:lnTo>
                  <a:pt x="1692275" y="355600"/>
                </a:lnTo>
                <a:lnTo>
                  <a:pt x="1701800" y="387350"/>
                </a:lnTo>
                <a:lnTo>
                  <a:pt x="1704975" y="422275"/>
                </a:lnTo>
                <a:lnTo>
                  <a:pt x="1695450" y="463550"/>
                </a:lnTo>
                <a:lnTo>
                  <a:pt x="1676400" y="488950"/>
                </a:lnTo>
                <a:lnTo>
                  <a:pt x="1606550" y="568325"/>
                </a:lnTo>
                <a:lnTo>
                  <a:pt x="1552575" y="647700"/>
                </a:lnTo>
                <a:lnTo>
                  <a:pt x="1460500" y="800100"/>
                </a:lnTo>
                <a:lnTo>
                  <a:pt x="1314450" y="1009650"/>
                </a:lnTo>
                <a:lnTo>
                  <a:pt x="1133475" y="1225550"/>
                </a:lnTo>
                <a:lnTo>
                  <a:pt x="904875" y="1454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706268D-0DBC-D049-BC38-646CDB63AA33}"/>
              </a:ext>
            </a:extLst>
          </p:cNvPr>
          <p:cNvSpPr/>
          <p:nvPr/>
        </p:nvSpPr>
        <p:spPr>
          <a:xfrm>
            <a:off x="4711700" y="3702050"/>
            <a:ext cx="2463800" cy="2206625"/>
          </a:xfrm>
          <a:custGeom>
            <a:avLst/>
            <a:gdLst>
              <a:gd name="connsiteX0" fmla="*/ 187325 w 2463800"/>
              <a:gd name="connsiteY0" fmla="*/ 1273175 h 2206625"/>
              <a:gd name="connsiteX1" fmla="*/ 187325 w 2463800"/>
              <a:gd name="connsiteY1" fmla="*/ 787400 h 2206625"/>
              <a:gd name="connsiteX2" fmla="*/ 190500 w 2463800"/>
              <a:gd name="connsiteY2" fmla="*/ 447675 h 2206625"/>
              <a:gd name="connsiteX3" fmla="*/ 177800 w 2463800"/>
              <a:gd name="connsiteY3" fmla="*/ 301625 h 2206625"/>
              <a:gd name="connsiteX4" fmla="*/ 165100 w 2463800"/>
              <a:gd name="connsiteY4" fmla="*/ 231775 h 2206625"/>
              <a:gd name="connsiteX5" fmla="*/ 120650 w 2463800"/>
              <a:gd name="connsiteY5" fmla="*/ 149225 h 2206625"/>
              <a:gd name="connsiteX6" fmla="*/ 0 w 2463800"/>
              <a:gd name="connsiteY6" fmla="*/ 0 h 2206625"/>
              <a:gd name="connsiteX7" fmla="*/ 133350 w 2463800"/>
              <a:gd name="connsiteY7" fmla="*/ 25400 h 2206625"/>
              <a:gd name="connsiteX8" fmla="*/ 250825 w 2463800"/>
              <a:gd name="connsiteY8" fmla="*/ 104775 h 2206625"/>
              <a:gd name="connsiteX9" fmla="*/ 365125 w 2463800"/>
              <a:gd name="connsiteY9" fmla="*/ 184150 h 2206625"/>
              <a:gd name="connsiteX10" fmla="*/ 444500 w 2463800"/>
              <a:gd name="connsiteY10" fmla="*/ 254000 h 2206625"/>
              <a:gd name="connsiteX11" fmla="*/ 501650 w 2463800"/>
              <a:gd name="connsiteY11" fmla="*/ 307975 h 2206625"/>
              <a:gd name="connsiteX12" fmla="*/ 549275 w 2463800"/>
              <a:gd name="connsiteY12" fmla="*/ 365125 h 2206625"/>
              <a:gd name="connsiteX13" fmla="*/ 561975 w 2463800"/>
              <a:gd name="connsiteY13" fmla="*/ 400050 h 2206625"/>
              <a:gd name="connsiteX14" fmla="*/ 565150 w 2463800"/>
              <a:gd name="connsiteY14" fmla="*/ 431800 h 2206625"/>
              <a:gd name="connsiteX15" fmla="*/ 555625 w 2463800"/>
              <a:gd name="connsiteY15" fmla="*/ 466725 h 2206625"/>
              <a:gd name="connsiteX16" fmla="*/ 527050 w 2463800"/>
              <a:gd name="connsiteY16" fmla="*/ 501650 h 2206625"/>
              <a:gd name="connsiteX17" fmla="*/ 495300 w 2463800"/>
              <a:gd name="connsiteY17" fmla="*/ 546100 h 2206625"/>
              <a:gd name="connsiteX18" fmla="*/ 479425 w 2463800"/>
              <a:gd name="connsiteY18" fmla="*/ 603250 h 2206625"/>
              <a:gd name="connsiteX19" fmla="*/ 460375 w 2463800"/>
              <a:gd name="connsiteY19" fmla="*/ 749300 h 2206625"/>
              <a:gd name="connsiteX20" fmla="*/ 422275 w 2463800"/>
              <a:gd name="connsiteY20" fmla="*/ 1069975 h 2206625"/>
              <a:gd name="connsiteX21" fmla="*/ 409575 w 2463800"/>
              <a:gd name="connsiteY21" fmla="*/ 1343025 h 2206625"/>
              <a:gd name="connsiteX22" fmla="*/ 412750 w 2463800"/>
              <a:gd name="connsiteY22" fmla="*/ 1546225 h 2206625"/>
              <a:gd name="connsiteX23" fmla="*/ 412750 w 2463800"/>
              <a:gd name="connsiteY23" fmla="*/ 1635125 h 2206625"/>
              <a:gd name="connsiteX24" fmla="*/ 419100 w 2463800"/>
              <a:gd name="connsiteY24" fmla="*/ 1689100 h 2206625"/>
              <a:gd name="connsiteX25" fmla="*/ 428625 w 2463800"/>
              <a:gd name="connsiteY25" fmla="*/ 1739900 h 2206625"/>
              <a:gd name="connsiteX26" fmla="*/ 444500 w 2463800"/>
              <a:gd name="connsiteY26" fmla="*/ 1774825 h 2206625"/>
              <a:gd name="connsiteX27" fmla="*/ 482600 w 2463800"/>
              <a:gd name="connsiteY27" fmla="*/ 1812925 h 2206625"/>
              <a:gd name="connsiteX28" fmla="*/ 542925 w 2463800"/>
              <a:gd name="connsiteY28" fmla="*/ 1857375 h 2206625"/>
              <a:gd name="connsiteX29" fmla="*/ 619125 w 2463800"/>
              <a:gd name="connsiteY29" fmla="*/ 1889125 h 2206625"/>
              <a:gd name="connsiteX30" fmla="*/ 717550 w 2463800"/>
              <a:gd name="connsiteY30" fmla="*/ 1920875 h 2206625"/>
              <a:gd name="connsiteX31" fmla="*/ 838200 w 2463800"/>
              <a:gd name="connsiteY31" fmla="*/ 1946275 h 2206625"/>
              <a:gd name="connsiteX32" fmla="*/ 1016000 w 2463800"/>
              <a:gd name="connsiteY32" fmla="*/ 1962150 h 2206625"/>
              <a:gd name="connsiteX33" fmla="*/ 1231900 w 2463800"/>
              <a:gd name="connsiteY33" fmla="*/ 1974850 h 2206625"/>
              <a:gd name="connsiteX34" fmla="*/ 1485900 w 2463800"/>
              <a:gd name="connsiteY34" fmla="*/ 1981200 h 2206625"/>
              <a:gd name="connsiteX35" fmla="*/ 1692275 w 2463800"/>
              <a:gd name="connsiteY35" fmla="*/ 1965325 h 2206625"/>
              <a:gd name="connsiteX36" fmla="*/ 1819275 w 2463800"/>
              <a:gd name="connsiteY36" fmla="*/ 1949450 h 2206625"/>
              <a:gd name="connsiteX37" fmla="*/ 1914525 w 2463800"/>
              <a:gd name="connsiteY37" fmla="*/ 1930400 h 2206625"/>
              <a:gd name="connsiteX38" fmla="*/ 1987550 w 2463800"/>
              <a:gd name="connsiteY38" fmla="*/ 1901825 h 2206625"/>
              <a:gd name="connsiteX39" fmla="*/ 2025650 w 2463800"/>
              <a:gd name="connsiteY39" fmla="*/ 1876425 h 2206625"/>
              <a:gd name="connsiteX40" fmla="*/ 2355850 w 2463800"/>
              <a:gd name="connsiteY40" fmla="*/ 1831975 h 2206625"/>
              <a:gd name="connsiteX41" fmla="*/ 2413000 w 2463800"/>
              <a:gd name="connsiteY41" fmla="*/ 1908175 h 2206625"/>
              <a:gd name="connsiteX42" fmla="*/ 2438400 w 2463800"/>
              <a:gd name="connsiteY42" fmla="*/ 1952625 h 2206625"/>
              <a:gd name="connsiteX43" fmla="*/ 2454275 w 2463800"/>
              <a:gd name="connsiteY43" fmla="*/ 1984375 h 2206625"/>
              <a:gd name="connsiteX44" fmla="*/ 2463800 w 2463800"/>
              <a:gd name="connsiteY44" fmla="*/ 2019300 h 2206625"/>
              <a:gd name="connsiteX45" fmla="*/ 2457450 w 2463800"/>
              <a:gd name="connsiteY45" fmla="*/ 2060575 h 2206625"/>
              <a:gd name="connsiteX46" fmla="*/ 2441575 w 2463800"/>
              <a:gd name="connsiteY46" fmla="*/ 2082800 h 2206625"/>
              <a:gd name="connsiteX47" fmla="*/ 2381250 w 2463800"/>
              <a:gd name="connsiteY47" fmla="*/ 2111375 h 2206625"/>
              <a:gd name="connsiteX48" fmla="*/ 2193925 w 2463800"/>
              <a:gd name="connsiteY48" fmla="*/ 2152650 h 2206625"/>
              <a:gd name="connsiteX49" fmla="*/ 1939925 w 2463800"/>
              <a:gd name="connsiteY49" fmla="*/ 2200275 h 2206625"/>
              <a:gd name="connsiteX50" fmla="*/ 1635125 w 2463800"/>
              <a:gd name="connsiteY50" fmla="*/ 2206625 h 2206625"/>
              <a:gd name="connsiteX51" fmla="*/ 1314450 w 2463800"/>
              <a:gd name="connsiteY51" fmla="*/ 2200275 h 2206625"/>
              <a:gd name="connsiteX52" fmla="*/ 1038225 w 2463800"/>
              <a:gd name="connsiteY52" fmla="*/ 2190750 h 2206625"/>
              <a:gd name="connsiteX53" fmla="*/ 889000 w 2463800"/>
              <a:gd name="connsiteY53" fmla="*/ 2181225 h 2206625"/>
              <a:gd name="connsiteX54" fmla="*/ 746125 w 2463800"/>
              <a:gd name="connsiteY54" fmla="*/ 2162175 h 2206625"/>
              <a:gd name="connsiteX55" fmla="*/ 615950 w 2463800"/>
              <a:gd name="connsiteY55" fmla="*/ 2133600 h 2206625"/>
              <a:gd name="connsiteX56" fmla="*/ 549275 w 2463800"/>
              <a:gd name="connsiteY56" fmla="*/ 2114550 h 2206625"/>
              <a:gd name="connsiteX57" fmla="*/ 476250 w 2463800"/>
              <a:gd name="connsiteY57" fmla="*/ 2085975 h 2206625"/>
              <a:gd name="connsiteX58" fmla="*/ 419100 w 2463800"/>
              <a:gd name="connsiteY58" fmla="*/ 2047875 h 2206625"/>
              <a:gd name="connsiteX59" fmla="*/ 381000 w 2463800"/>
              <a:gd name="connsiteY59" fmla="*/ 2019300 h 2206625"/>
              <a:gd name="connsiteX60" fmla="*/ 323850 w 2463800"/>
              <a:gd name="connsiteY60" fmla="*/ 1958975 h 2206625"/>
              <a:gd name="connsiteX61" fmla="*/ 285750 w 2463800"/>
              <a:gd name="connsiteY61" fmla="*/ 1892300 h 2206625"/>
              <a:gd name="connsiteX62" fmla="*/ 260350 w 2463800"/>
              <a:gd name="connsiteY62" fmla="*/ 1835150 h 2206625"/>
              <a:gd name="connsiteX63" fmla="*/ 225425 w 2463800"/>
              <a:gd name="connsiteY63" fmla="*/ 1724025 h 2206625"/>
              <a:gd name="connsiteX64" fmla="*/ 206375 w 2463800"/>
              <a:gd name="connsiteY64" fmla="*/ 1612900 h 2206625"/>
              <a:gd name="connsiteX65" fmla="*/ 196850 w 2463800"/>
              <a:gd name="connsiteY65" fmla="*/ 1514475 h 2206625"/>
              <a:gd name="connsiteX66" fmla="*/ 187325 w 2463800"/>
              <a:gd name="connsiteY66" fmla="*/ 1273175 h 220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463800" h="2206625">
                <a:moveTo>
                  <a:pt x="187325" y="1273175"/>
                </a:moveTo>
                <a:lnTo>
                  <a:pt x="187325" y="787400"/>
                </a:lnTo>
                <a:cubicBezTo>
                  <a:pt x="188383" y="674158"/>
                  <a:pt x="189442" y="560917"/>
                  <a:pt x="190500" y="447675"/>
                </a:cubicBezTo>
                <a:lnTo>
                  <a:pt x="177800" y="301625"/>
                </a:lnTo>
                <a:lnTo>
                  <a:pt x="165100" y="231775"/>
                </a:lnTo>
                <a:lnTo>
                  <a:pt x="120650" y="149225"/>
                </a:lnTo>
                <a:lnTo>
                  <a:pt x="0" y="0"/>
                </a:lnTo>
                <a:lnTo>
                  <a:pt x="133350" y="25400"/>
                </a:lnTo>
                <a:lnTo>
                  <a:pt x="250825" y="104775"/>
                </a:lnTo>
                <a:lnTo>
                  <a:pt x="365125" y="184150"/>
                </a:lnTo>
                <a:lnTo>
                  <a:pt x="444500" y="254000"/>
                </a:lnTo>
                <a:lnTo>
                  <a:pt x="501650" y="307975"/>
                </a:lnTo>
                <a:lnTo>
                  <a:pt x="549275" y="365125"/>
                </a:lnTo>
                <a:lnTo>
                  <a:pt x="561975" y="400050"/>
                </a:lnTo>
                <a:lnTo>
                  <a:pt x="565150" y="431800"/>
                </a:lnTo>
                <a:lnTo>
                  <a:pt x="555625" y="466725"/>
                </a:lnTo>
                <a:lnTo>
                  <a:pt x="527050" y="501650"/>
                </a:lnTo>
                <a:lnTo>
                  <a:pt x="495300" y="546100"/>
                </a:lnTo>
                <a:lnTo>
                  <a:pt x="479425" y="603250"/>
                </a:lnTo>
                <a:lnTo>
                  <a:pt x="460375" y="749300"/>
                </a:lnTo>
                <a:lnTo>
                  <a:pt x="422275" y="1069975"/>
                </a:lnTo>
                <a:lnTo>
                  <a:pt x="409575" y="1343025"/>
                </a:lnTo>
                <a:cubicBezTo>
                  <a:pt x="410633" y="1410758"/>
                  <a:pt x="411692" y="1478492"/>
                  <a:pt x="412750" y="1546225"/>
                </a:cubicBezTo>
                <a:lnTo>
                  <a:pt x="412750" y="1635125"/>
                </a:lnTo>
                <a:lnTo>
                  <a:pt x="419100" y="1689100"/>
                </a:lnTo>
                <a:lnTo>
                  <a:pt x="428625" y="1739900"/>
                </a:lnTo>
                <a:lnTo>
                  <a:pt x="444500" y="1774825"/>
                </a:lnTo>
                <a:lnTo>
                  <a:pt x="482600" y="1812925"/>
                </a:lnTo>
                <a:lnTo>
                  <a:pt x="542925" y="1857375"/>
                </a:lnTo>
                <a:lnTo>
                  <a:pt x="619125" y="1889125"/>
                </a:lnTo>
                <a:lnTo>
                  <a:pt x="717550" y="1920875"/>
                </a:lnTo>
                <a:lnTo>
                  <a:pt x="838200" y="1946275"/>
                </a:lnTo>
                <a:lnTo>
                  <a:pt x="1016000" y="1962150"/>
                </a:lnTo>
                <a:lnTo>
                  <a:pt x="1231900" y="1974850"/>
                </a:lnTo>
                <a:lnTo>
                  <a:pt x="1485900" y="1981200"/>
                </a:lnTo>
                <a:lnTo>
                  <a:pt x="1692275" y="1965325"/>
                </a:lnTo>
                <a:lnTo>
                  <a:pt x="1819275" y="1949450"/>
                </a:lnTo>
                <a:lnTo>
                  <a:pt x="1914525" y="1930400"/>
                </a:lnTo>
                <a:lnTo>
                  <a:pt x="1987550" y="1901825"/>
                </a:lnTo>
                <a:lnTo>
                  <a:pt x="2025650" y="1876425"/>
                </a:lnTo>
                <a:lnTo>
                  <a:pt x="2355850" y="1831975"/>
                </a:lnTo>
                <a:lnTo>
                  <a:pt x="2413000" y="1908175"/>
                </a:lnTo>
                <a:lnTo>
                  <a:pt x="2438400" y="1952625"/>
                </a:lnTo>
                <a:lnTo>
                  <a:pt x="2454275" y="1984375"/>
                </a:lnTo>
                <a:lnTo>
                  <a:pt x="2463800" y="2019300"/>
                </a:lnTo>
                <a:lnTo>
                  <a:pt x="2457450" y="2060575"/>
                </a:lnTo>
                <a:lnTo>
                  <a:pt x="2441575" y="2082800"/>
                </a:lnTo>
                <a:lnTo>
                  <a:pt x="2381250" y="2111375"/>
                </a:lnTo>
                <a:lnTo>
                  <a:pt x="2193925" y="2152650"/>
                </a:lnTo>
                <a:lnTo>
                  <a:pt x="1939925" y="2200275"/>
                </a:lnTo>
                <a:lnTo>
                  <a:pt x="1635125" y="2206625"/>
                </a:lnTo>
                <a:lnTo>
                  <a:pt x="1314450" y="2200275"/>
                </a:lnTo>
                <a:lnTo>
                  <a:pt x="1038225" y="2190750"/>
                </a:lnTo>
                <a:lnTo>
                  <a:pt x="889000" y="2181225"/>
                </a:lnTo>
                <a:lnTo>
                  <a:pt x="746125" y="2162175"/>
                </a:lnTo>
                <a:lnTo>
                  <a:pt x="615950" y="2133600"/>
                </a:lnTo>
                <a:lnTo>
                  <a:pt x="549275" y="2114550"/>
                </a:lnTo>
                <a:lnTo>
                  <a:pt x="476250" y="2085975"/>
                </a:lnTo>
                <a:lnTo>
                  <a:pt x="419100" y="2047875"/>
                </a:lnTo>
                <a:lnTo>
                  <a:pt x="381000" y="2019300"/>
                </a:lnTo>
                <a:lnTo>
                  <a:pt x="323850" y="1958975"/>
                </a:lnTo>
                <a:lnTo>
                  <a:pt x="285750" y="1892300"/>
                </a:lnTo>
                <a:lnTo>
                  <a:pt x="260350" y="1835150"/>
                </a:lnTo>
                <a:lnTo>
                  <a:pt x="225425" y="1724025"/>
                </a:lnTo>
                <a:lnTo>
                  <a:pt x="206375" y="1612900"/>
                </a:lnTo>
                <a:lnTo>
                  <a:pt x="196850" y="1514475"/>
                </a:lnTo>
                <a:lnTo>
                  <a:pt x="187325" y="1273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12AA977-7FE3-5A46-9318-E582C5689F94}"/>
              </a:ext>
            </a:extLst>
          </p:cNvPr>
          <p:cNvSpPr/>
          <p:nvPr/>
        </p:nvSpPr>
        <p:spPr>
          <a:xfrm>
            <a:off x="6723063" y="4643438"/>
            <a:ext cx="355600" cy="966787"/>
          </a:xfrm>
          <a:custGeom>
            <a:avLst/>
            <a:gdLst>
              <a:gd name="connsiteX0" fmla="*/ 264319 w 357187"/>
              <a:gd name="connsiteY0" fmla="*/ 490537 h 966787"/>
              <a:gd name="connsiteX1" fmla="*/ 304800 w 357187"/>
              <a:gd name="connsiteY1" fmla="*/ 783431 h 966787"/>
              <a:gd name="connsiteX2" fmla="*/ 357187 w 357187"/>
              <a:gd name="connsiteY2" fmla="*/ 919162 h 966787"/>
              <a:gd name="connsiteX3" fmla="*/ 0 w 357187"/>
              <a:gd name="connsiteY3" fmla="*/ 966787 h 966787"/>
              <a:gd name="connsiteX4" fmla="*/ 28575 w 357187"/>
              <a:gd name="connsiteY4" fmla="*/ 912018 h 966787"/>
              <a:gd name="connsiteX5" fmla="*/ 50006 w 357187"/>
              <a:gd name="connsiteY5" fmla="*/ 871537 h 966787"/>
              <a:gd name="connsiteX6" fmla="*/ 64294 w 357187"/>
              <a:gd name="connsiteY6" fmla="*/ 740568 h 966787"/>
              <a:gd name="connsiteX7" fmla="*/ 102394 w 357187"/>
              <a:gd name="connsiteY7" fmla="*/ 400050 h 966787"/>
              <a:gd name="connsiteX8" fmla="*/ 135731 w 357187"/>
              <a:gd name="connsiteY8" fmla="*/ 61912 h 966787"/>
              <a:gd name="connsiteX9" fmla="*/ 138112 w 357187"/>
              <a:gd name="connsiteY9" fmla="*/ 9525 h 966787"/>
              <a:gd name="connsiteX10" fmla="*/ 147637 w 357187"/>
              <a:gd name="connsiteY10" fmla="*/ 2381 h 966787"/>
              <a:gd name="connsiteX11" fmla="*/ 176212 w 357187"/>
              <a:gd name="connsiteY11" fmla="*/ 0 h 966787"/>
              <a:gd name="connsiteX12" fmla="*/ 207169 w 357187"/>
              <a:gd name="connsiteY12" fmla="*/ 7143 h 966787"/>
              <a:gd name="connsiteX13" fmla="*/ 214312 w 357187"/>
              <a:gd name="connsiteY13" fmla="*/ 11906 h 966787"/>
              <a:gd name="connsiteX14" fmla="*/ 221456 w 357187"/>
              <a:gd name="connsiteY14" fmla="*/ 50006 h 966787"/>
              <a:gd name="connsiteX15" fmla="*/ 264319 w 357187"/>
              <a:gd name="connsiteY15" fmla="*/ 490537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7187" h="966787">
                <a:moveTo>
                  <a:pt x="264319" y="490537"/>
                </a:moveTo>
                <a:lnTo>
                  <a:pt x="304800" y="783431"/>
                </a:lnTo>
                <a:lnTo>
                  <a:pt x="357187" y="919162"/>
                </a:lnTo>
                <a:lnTo>
                  <a:pt x="0" y="966787"/>
                </a:lnTo>
                <a:lnTo>
                  <a:pt x="28575" y="912018"/>
                </a:lnTo>
                <a:lnTo>
                  <a:pt x="50006" y="871537"/>
                </a:lnTo>
                <a:lnTo>
                  <a:pt x="64294" y="740568"/>
                </a:lnTo>
                <a:lnTo>
                  <a:pt x="102394" y="400050"/>
                </a:lnTo>
                <a:lnTo>
                  <a:pt x="135731" y="61912"/>
                </a:lnTo>
                <a:lnTo>
                  <a:pt x="138112" y="9525"/>
                </a:lnTo>
                <a:lnTo>
                  <a:pt x="147637" y="2381"/>
                </a:lnTo>
                <a:lnTo>
                  <a:pt x="176212" y="0"/>
                </a:lnTo>
                <a:lnTo>
                  <a:pt x="207169" y="7143"/>
                </a:lnTo>
                <a:lnTo>
                  <a:pt x="214312" y="11906"/>
                </a:lnTo>
                <a:lnTo>
                  <a:pt x="221456" y="50006"/>
                </a:lnTo>
                <a:lnTo>
                  <a:pt x="264319" y="490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4AF916-7E93-45D2-8964-19B316F0B803}"/>
              </a:ext>
            </a:extLst>
          </p:cNvPr>
          <p:cNvGrpSpPr/>
          <p:nvPr/>
        </p:nvGrpSpPr>
        <p:grpSpPr>
          <a:xfrm>
            <a:off x="2736850" y="1328738"/>
            <a:ext cx="4432300" cy="4579937"/>
            <a:chOff x="2895600" y="1481138"/>
            <a:chExt cx="4432300" cy="45799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800C2B1-364F-4D42-8B98-1B36DDEE9FAA}"/>
                </a:ext>
              </a:extLst>
            </p:cNvPr>
            <p:cNvSpPr/>
            <p:nvPr/>
          </p:nvSpPr>
          <p:spPr>
            <a:xfrm>
              <a:off x="4684713" y="1481138"/>
              <a:ext cx="568325" cy="766762"/>
            </a:xfrm>
            <a:custGeom>
              <a:avLst/>
              <a:gdLst>
                <a:gd name="connsiteX0" fmla="*/ 190500 w 569119"/>
                <a:gd name="connsiteY0" fmla="*/ 478631 h 766762"/>
                <a:gd name="connsiteX1" fmla="*/ 180975 w 569119"/>
                <a:gd name="connsiteY1" fmla="*/ 295275 h 766762"/>
                <a:gd name="connsiteX2" fmla="*/ 171450 w 569119"/>
                <a:gd name="connsiteY2" fmla="*/ 242887 h 766762"/>
                <a:gd name="connsiteX3" fmla="*/ 161925 w 569119"/>
                <a:gd name="connsiteY3" fmla="*/ 207168 h 766762"/>
                <a:gd name="connsiteX4" fmla="*/ 145256 w 569119"/>
                <a:gd name="connsiteY4" fmla="*/ 176212 h 766762"/>
                <a:gd name="connsiteX5" fmla="*/ 97631 w 569119"/>
                <a:gd name="connsiteY5" fmla="*/ 128587 h 766762"/>
                <a:gd name="connsiteX6" fmla="*/ 38100 w 569119"/>
                <a:gd name="connsiteY6" fmla="*/ 76200 h 766762"/>
                <a:gd name="connsiteX7" fmla="*/ 9525 w 569119"/>
                <a:gd name="connsiteY7" fmla="*/ 52387 h 766762"/>
                <a:gd name="connsiteX8" fmla="*/ 0 w 569119"/>
                <a:gd name="connsiteY8" fmla="*/ 30956 h 766762"/>
                <a:gd name="connsiteX9" fmla="*/ 4762 w 569119"/>
                <a:gd name="connsiteY9" fmla="*/ 14287 h 766762"/>
                <a:gd name="connsiteX10" fmla="*/ 21431 w 569119"/>
                <a:gd name="connsiteY10" fmla="*/ 4762 h 766762"/>
                <a:gd name="connsiteX11" fmla="*/ 57150 w 569119"/>
                <a:gd name="connsiteY11" fmla="*/ 0 h 766762"/>
                <a:gd name="connsiteX12" fmla="*/ 145256 w 569119"/>
                <a:gd name="connsiteY12" fmla="*/ 14287 h 766762"/>
                <a:gd name="connsiteX13" fmla="*/ 219075 w 569119"/>
                <a:gd name="connsiteY13" fmla="*/ 30956 h 766762"/>
                <a:gd name="connsiteX14" fmla="*/ 295275 w 569119"/>
                <a:gd name="connsiteY14" fmla="*/ 52387 h 766762"/>
                <a:gd name="connsiteX15" fmla="*/ 373856 w 569119"/>
                <a:gd name="connsiteY15" fmla="*/ 88106 h 766762"/>
                <a:gd name="connsiteX16" fmla="*/ 440531 w 569119"/>
                <a:gd name="connsiteY16" fmla="*/ 119062 h 766762"/>
                <a:gd name="connsiteX17" fmla="*/ 500062 w 569119"/>
                <a:gd name="connsiteY17" fmla="*/ 159543 h 766762"/>
                <a:gd name="connsiteX18" fmla="*/ 531019 w 569119"/>
                <a:gd name="connsiteY18" fmla="*/ 183356 h 766762"/>
                <a:gd name="connsiteX19" fmla="*/ 550069 w 569119"/>
                <a:gd name="connsiteY19" fmla="*/ 207168 h 766762"/>
                <a:gd name="connsiteX20" fmla="*/ 561975 w 569119"/>
                <a:gd name="connsiteY20" fmla="*/ 233362 h 766762"/>
                <a:gd name="connsiteX21" fmla="*/ 569119 w 569119"/>
                <a:gd name="connsiteY21" fmla="*/ 266700 h 766762"/>
                <a:gd name="connsiteX22" fmla="*/ 566737 w 569119"/>
                <a:gd name="connsiteY22" fmla="*/ 290512 h 766762"/>
                <a:gd name="connsiteX23" fmla="*/ 554831 w 569119"/>
                <a:gd name="connsiteY23" fmla="*/ 316706 h 766762"/>
                <a:gd name="connsiteX24" fmla="*/ 526256 w 569119"/>
                <a:gd name="connsiteY24" fmla="*/ 342900 h 766762"/>
                <a:gd name="connsiteX25" fmla="*/ 500062 w 569119"/>
                <a:gd name="connsiteY25" fmla="*/ 361950 h 766762"/>
                <a:gd name="connsiteX26" fmla="*/ 473869 w 569119"/>
                <a:gd name="connsiteY26" fmla="*/ 390525 h 766762"/>
                <a:gd name="connsiteX27" fmla="*/ 454819 w 569119"/>
                <a:gd name="connsiteY27" fmla="*/ 438150 h 766762"/>
                <a:gd name="connsiteX28" fmla="*/ 445294 w 569119"/>
                <a:gd name="connsiteY28" fmla="*/ 492918 h 766762"/>
                <a:gd name="connsiteX29" fmla="*/ 435769 w 569119"/>
                <a:gd name="connsiteY29" fmla="*/ 554831 h 766762"/>
                <a:gd name="connsiteX30" fmla="*/ 435769 w 569119"/>
                <a:gd name="connsiteY30" fmla="*/ 716756 h 766762"/>
                <a:gd name="connsiteX31" fmla="*/ 188119 w 569119"/>
                <a:gd name="connsiteY31" fmla="*/ 766762 h 766762"/>
                <a:gd name="connsiteX32" fmla="*/ 190500 w 569119"/>
                <a:gd name="connsiteY32" fmla="*/ 478631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9119" h="766762">
                  <a:moveTo>
                    <a:pt x="190500" y="478631"/>
                  </a:moveTo>
                  <a:lnTo>
                    <a:pt x="180975" y="295275"/>
                  </a:lnTo>
                  <a:lnTo>
                    <a:pt x="171450" y="242887"/>
                  </a:lnTo>
                  <a:lnTo>
                    <a:pt x="161925" y="207168"/>
                  </a:lnTo>
                  <a:lnTo>
                    <a:pt x="145256" y="176212"/>
                  </a:lnTo>
                  <a:lnTo>
                    <a:pt x="97631" y="128587"/>
                  </a:lnTo>
                  <a:lnTo>
                    <a:pt x="38100" y="76200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7150" y="0"/>
                  </a:lnTo>
                  <a:lnTo>
                    <a:pt x="145256" y="14287"/>
                  </a:lnTo>
                  <a:lnTo>
                    <a:pt x="219075" y="30956"/>
                  </a:lnTo>
                  <a:lnTo>
                    <a:pt x="295275" y="52387"/>
                  </a:lnTo>
                  <a:lnTo>
                    <a:pt x="373856" y="88106"/>
                  </a:lnTo>
                  <a:lnTo>
                    <a:pt x="440531" y="119062"/>
                  </a:lnTo>
                  <a:lnTo>
                    <a:pt x="500062" y="159543"/>
                  </a:lnTo>
                  <a:lnTo>
                    <a:pt x="531019" y="183356"/>
                  </a:lnTo>
                  <a:lnTo>
                    <a:pt x="550069" y="207168"/>
                  </a:lnTo>
                  <a:lnTo>
                    <a:pt x="561975" y="233362"/>
                  </a:lnTo>
                  <a:lnTo>
                    <a:pt x="569119" y="266700"/>
                  </a:lnTo>
                  <a:lnTo>
                    <a:pt x="566737" y="290512"/>
                  </a:lnTo>
                  <a:lnTo>
                    <a:pt x="554831" y="316706"/>
                  </a:lnTo>
                  <a:lnTo>
                    <a:pt x="526256" y="342900"/>
                  </a:lnTo>
                  <a:lnTo>
                    <a:pt x="500062" y="361950"/>
                  </a:lnTo>
                  <a:lnTo>
                    <a:pt x="473869" y="390525"/>
                  </a:lnTo>
                  <a:lnTo>
                    <a:pt x="454819" y="438150"/>
                  </a:lnTo>
                  <a:lnTo>
                    <a:pt x="445294" y="492918"/>
                  </a:lnTo>
                  <a:lnTo>
                    <a:pt x="435769" y="554831"/>
                  </a:lnTo>
                  <a:lnTo>
                    <a:pt x="435769" y="716756"/>
                  </a:lnTo>
                  <a:lnTo>
                    <a:pt x="188119" y="766762"/>
                  </a:lnTo>
                  <a:cubicBezTo>
                    <a:pt x="188913" y="669925"/>
                    <a:pt x="189706" y="573087"/>
                    <a:pt x="190500" y="47863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5E7313CB-666F-4B8B-99EA-1C93B544CC00}"/>
                </a:ext>
              </a:extLst>
            </p:cNvPr>
            <p:cNvSpPr/>
            <p:nvPr/>
          </p:nvSpPr>
          <p:spPr>
            <a:xfrm>
              <a:off x="3014663" y="2141538"/>
              <a:ext cx="365125" cy="1219200"/>
            </a:xfrm>
            <a:custGeom>
              <a:avLst/>
              <a:gdLst>
                <a:gd name="connsiteX0" fmla="*/ 66675 w 364331"/>
                <a:gd name="connsiteY0" fmla="*/ 716756 h 1219200"/>
                <a:gd name="connsiteX1" fmla="*/ 128587 w 364331"/>
                <a:gd name="connsiteY1" fmla="*/ 540544 h 1219200"/>
                <a:gd name="connsiteX2" fmla="*/ 164306 w 364331"/>
                <a:gd name="connsiteY2" fmla="*/ 414337 h 1219200"/>
                <a:gd name="connsiteX3" fmla="*/ 192881 w 364331"/>
                <a:gd name="connsiteY3" fmla="*/ 321469 h 1219200"/>
                <a:gd name="connsiteX4" fmla="*/ 209550 w 364331"/>
                <a:gd name="connsiteY4" fmla="*/ 254794 h 1219200"/>
                <a:gd name="connsiteX5" fmla="*/ 209550 w 364331"/>
                <a:gd name="connsiteY5" fmla="*/ 202406 h 1219200"/>
                <a:gd name="connsiteX6" fmla="*/ 207168 w 364331"/>
                <a:gd name="connsiteY6" fmla="*/ 150019 h 1219200"/>
                <a:gd name="connsiteX7" fmla="*/ 197643 w 364331"/>
                <a:gd name="connsiteY7" fmla="*/ 95250 h 1219200"/>
                <a:gd name="connsiteX8" fmla="*/ 183356 w 364331"/>
                <a:gd name="connsiteY8" fmla="*/ 50006 h 1219200"/>
                <a:gd name="connsiteX9" fmla="*/ 171450 w 364331"/>
                <a:gd name="connsiteY9" fmla="*/ 23812 h 1219200"/>
                <a:gd name="connsiteX10" fmla="*/ 171450 w 364331"/>
                <a:gd name="connsiteY10" fmla="*/ 14287 h 1219200"/>
                <a:gd name="connsiteX11" fmla="*/ 176212 w 364331"/>
                <a:gd name="connsiteY11" fmla="*/ 4762 h 1219200"/>
                <a:gd name="connsiteX12" fmla="*/ 192881 w 364331"/>
                <a:gd name="connsiteY12" fmla="*/ 0 h 1219200"/>
                <a:gd name="connsiteX13" fmla="*/ 230981 w 364331"/>
                <a:gd name="connsiteY13" fmla="*/ 7144 h 1219200"/>
                <a:gd name="connsiteX14" fmla="*/ 245268 w 364331"/>
                <a:gd name="connsiteY14" fmla="*/ 26194 h 1219200"/>
                <a:gd name="connsiteX15" fmla="*/ 285750 w 364331"/>
                <a:gd name="connsiteY15" fmla="*/ 107156 h 1219200"/>
                <a:gd name="connsiteX16" fmla="*/ 342900 w 364331"/>
                <a:gd name="connsiteY16" fmla="*/ 235744 h 1219200"/>
                <a:gd name="connsiteX17" fmla="*/ 364331 w 364331"/>
                <a:gd name="connsiteY17" fmla="*/ 416719 h 1219200"/>
                <a:gd name="connsiteX18" fmla="*/ 347662 w 364331"/>
                <a:gd name="connsiteY18" fmla="*/ 616744 h 1219200"/>
                <a:gd name="connsiteX19" fmla="*/ 335756 w 364331"/>
                <a:gd name="connsiteY19" fmla="*/ 757237 h 1219200"/>
                <a:gd name="connsiteX20" fmla="*/ 321468 w 364331"/>
                <a:gd name="connsiteY20" fmla="*/ 919162 h 1219200"/>
                <a:gd name="connsiteX21" fmla="*/ 307181 w 364331"/>
                <a:gd name="connsiteY21" fmla="*/ 1019175 h 1219200"/>
                <a:gd name="connsiteX22" fmla="*/ 283368 w 364331"/>
                <a:gd name="connsiteY22" fmla="*/ 1102519 h 1219200"/>
                <a:gd name="connsiteX23" fmla="*/ 254793 w 364331"/>
                <a:gd name="connsiteY23" fmla="*/ 1164431 h 1219200"/>
                <a:gd name="connsiteX24" fmla="*/ 226218 w 364331"/>
                <a:gd name="connsiteY24" fmla="*/ 1204912 h 1219200"/>
                <a:gd name="connsiteX25" fmla="*/ 207168 w 364331"/>
                <a:gd name="connsiteY25" fmla="*/ 1216819 h 1219200"/>
                <a:gd name="connsiteX26" fmla="*/ 185737 w 364331"/>
                <a:gd name="connsiteY26" fmla="*/ 1219200 h 1219200"/>
                <a:gd name="connsiteX27" fmla="*/ 145256 w 364331"/>
                <a:gd name="connsiteY27" fmla="*/ 1214437 h 1219200"/>
                <a:gd name="connsiteX28" fmla="*/ 116681 w 364331"/>
                <a:gd name="connsiteY28" fmla="*/ 1195387 h 1219200"/>
                <a:gd name="connsiteX29" fmla="*/ 80962 w 364331"/>
                <a:gd name="connsiteY29" fmla="*/ 1145381 h 1219200"/>
                <a:gd name="connsiteX30" fmla="*/ 45243 w 364331"/>
                <a:gd name="connsiteY30" fmla="*/ 1073944 h 1219200"/>
                <a:gd name="connsiteX31" fmla="*/ 14287 w 364331"/>
                <a:gd name="connsiteY31" fmla="*/ 1002506 h 1219200"/>
                <a:gd name="connsiteX32" fmla="*/ 0 w 364331"/>
                <a:gd name="connsiteY32" fmla="*/ 935831 h 1219200"/>
                <a:gd name="connsiteX33" fmla="*/ 4762 w 364331"/>
                <a:gd name="connsiteY33" fmla="*/ 888206 h 1219200"/>
                <a:gd name="connsiteX34" fmla="*/ 66675 w 364331"/>
                <a:gd name="connsiteY34" fmla="*/ 7167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64331" h="1219200">
                  <a:moveTo>
                    <a:pt x="66675" y="716756"/>
                  </a:moveTo>
                  <a:lnTo>
                    <a:pt x="128587" y="540544"/>
                  </a:lnTo>
                  <a:lnTo>
                    <a:pt x="164306" y="414337"/>
                  </a:lnTo>
                  <a:lnTo>
                    <a:pt x="192881" y="321469"/>
                  </a:lnTo>
                  <a:lnTo>
                    <a:pt x="209550" y="254794"/>
                  </a:lnTo>
                  <a:lnTo>
                    <a:pt x="209550" y="202406"/>
                  </a:lnTo>
                  <a:lnTo>
                    <a:pt x="207168" y="150019"/>
                  </a:lnTo>
                  <a:lnTo>
                    <a:pt x="197643" y="95250"/>
                  </a:lnTo>
                  <a:lnTo>
                    <a:pt x="183356" y="50006"/>
                  </a:lnTo>
                  <a:lnTo>
                    <a:pt x="171450" y="23812"/>
                  </a:lnTo>
                  <a:lnTo>
                    <a:pt x="171450" y="14287"/>
                  </a:lnTo>
                  <a:lnTo>
                    <a:pt x="176212" y="4762"/>
                  </a:lnTo>
                  <a:lnTo>
                    <a:pt x="192881" y="0"/>
                  </a:lnTo>
                  <a:lnTo>
                    <a:pt x="230981" y="7144"/>
                  </a:lnTo>
                  <a:lnTo>
                    <a:pt x="245268" y="26194"/>
                  </a:lnTo>
                  <a:lnTo>
                    <a:pt x="285750" y="107156"/>
                  </a:lnTo>
                  <a:lnTo>
                    <a:pt x="342900" y="235744"/>
                  </a:lnTo>
                  <a:lnTo>
                    <a:pt x="364331" y="416719"/>
                  </a:lnTo>
                  <a:lnTo>
                    <a:pt x="347662" y="616744"/>
                  </a:lnTo>
                  <a:lnTo>
                    <a:pt x="335756" y="757237"/>
                  </a:lnTo>
                  <a:lnTo>
                    <a:pt x="321468" y="919162"/>
                  </a:lnTo>
                  <a:lnTo>
                    <a:pt x="307181" y="1019175"/>
                  </a:lnTo>
                  <a:lnTo>
                    <a:pt x="283368" y="1102519"/>
                  </a:lnTo>
                  <a:lnTo>
                    <a:pt x="254793" y="1164431"/>
                  </a:lnTo>
                  <a:lnTo>
                    <a:pt x="226218" y="1204912"/>
                  </a:lnTo>
                  <a:lnTo>
                    <a:pt x="207168" y="1216819"/>
                  </a:lnTo>
                  <a:lnTo>
                    <a:pt x="185737" y="1219200"/>
                  </a:lnTo>
                  <a:lnTo>
                    <a:pt x="145256" y="1214437"/>
                  </a:lnTo>
                  <a:lnTo>
                    <a:pt x="116681" y="1195387"/>
                  </a:lnTo>
                  <a:lnTo>
                    <a:pt x="80962" y="1145381"/>
                  </a:lnTo>
                  <a:lnTo>
                    <a:pt x="45243" y="1073944"/>
                  </a:lnTo>
                  <a:lnTo>
                    <a:pt x="14287" y="1002506"/>
                  </a:lnTo>
                  <a:lnTo>
                    <a:pt x="0" y="935831"/>
                  </a:lnTo>
                  <a:lnTo>
                    <a:pt x="4762" y="888206"/>
                  </a:lnTo>
                  <a:lnTo>
                    <a:pt x="66675" y="716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32BF7815-24DA-4EFB-BAAC-2FE9EF3C511B}"/>
                </a:ext>
              </a:extLst>
            </p:cNvPr>
            <p:cNvSpPr/>
            <p:nvPr/>
          </p:nvSpPr>
          <p:spPr>
            <a:xfrm>
              <a:off x="3990975" y="2798763"/>
              <a:ext cx="1847850" cy="449262"/>
            </a:xfrm>
            <a:custGeom>
              <a:avLst/>
              <a:gdLst>
                <a:gd name="connsiteX0" fmla="*/ 966788 w 1847850"/>
                <a:gd name="connsiteY0" fmla="*/ 350044 h 450056"/>
                <a:gd name="connsiteX1" fmla="*/ 583406 w 1847850"/>
                <a:gd name="connsiteY1" fmla="*/ 411956 h 450056"/>
                <a:gd name="connsiteX2" fmla="*/ 328613 w 1847850"/>
                <a:gd name="connsiteY2" fmla="*/ 450056 h 450056"/>
                <a:gd name="connsiteX3" fmla="*/ 278606 w 1847850"/>
                <a:gd name="connsiteY3" fmla="*/ 447675 h 450056"/>
                <a:gd name="connsiteX4" fmla="*/ 240506 w 1847850"/>
                <a:gd name="connsiteY4" fmla="*/ 440531 h 450056"/>
                <a:gd name="connsiteX5" fmla="*/ 197644 w 1847850"/>
                <a:gd name="connsiteY5" fmla="*/ 423862 h 450056"/>
                <a:gd name="connsiteX6" fmla="*/ 166688 w 1847850"/>
                <a:gd name="connsiteY6" fmla="*/ 409575 h 450056"/>
                <a:gd name="connsiteX7" fmla="*/ 135731 w 1847850"/>
                <a:gd name="connsiteY7" fmla="*/ 388144 h 450056"/>
                <a:gd name="connsiteX8" fmla="*/ 104775 w 1847850"/>
                <a:gd name="connsiteY8" fmla="*/ 359569 h 450056"/>
                <a:gd name="connsiteX9" fmla="*/ 71438 w 1847850"/>
                <a:gd name="connsiteY9" fmla="*/ 321469 h 450056"/>
                <a:gd name="connsiteX10" fmla="*/ 40481 w 1847850"/>
                <a:gd name="connsiteY10" fmla="*/ 283369 h 450056"/>
                <a:gd name="connsiteX11" fmla="*/ 14288 w 1847850"/>
                <a:gd name="connsiteY11" fmla="*/ 235744 h 450056"/>
                <a:gd name="connsiteX12" fmla="*/ 2381 w 1847850"/>
                <a:gd name="connsiteY12" fmla="*/ 202406 h 450056"/>
                <a:gd name="connsiteX13" fmla="*/ 0 w 1847850"/>
                <a:gd name="connsiteY13" fmla="*/ 180975 h 450056"/>
                <a:gd name="connsiteX14" fmla="*/ 7144 w 1847850"/>
                <a:gd name="connsiteY14" fmla="*/ 169069 h 450056"/>
                <a:gd name="connsiteX15" fmla="*/ 23813 w 1847850"/>
                <a:gd name="connsiteY15" fmla="*/ 164306 h 450056"/>
                <a:gd name="connsiteX16" fmla="*/ 50006 w 1847850"/>
                <a:gd name="connsiteY16" fmla="*/ 173831 h 450056"/>
                <a:gd name="connsiteX17" fmla="*/ 83344 w 1847850"/>
                <a:gd name="connsiteY17" fmla="*/ 192881 h 450056"/>
                <a:gd name="connsiteX18" fmla="*/ 121444 w 1847850"/>
                <a:gd name="connsiteY18" fmla="*/ 211931 h 450056"/>
                <a:gd name="connsiteX19" fmla="*/ 164306 w 1847850"/>
                <a:gd name="connsiteY19" fmla="*/ 228600 h 450056"/>
                <a:gd name="connsiteX20" fmla="*/ 211931 w 1847850"/>
                <a:gd name="connsiteY20" fmla="*/ 238125 h 450056"/>
                <a:gd name="connsiteX21" fmla="*/ 271463 w 1847850"/>
                <a:gd name="connsiteY21" fmla="*/ 245269 h 450056"/>
                <a:gd name="connsiteX22" fmla="*/ 335756 w 1847850"/>
                <a:gd name="connsiteY22" fmla="*/ 247650 h 450056"/>
                <a:gd name="connsiteX23" fmla="*/ 400050 w 1847850"/>
                <a:gd name="connsiteY23" fmla="*/ 247650 h 450056"/>
                <a:gd name="connsiteX24" fmla="*/ 492919 w 1847850"/>
                <a:gd name="connsiteY24" fmla="*/ 247650 h 450056"/>
                <a:gd name="connsiteX25" fmla="*/ 576263 w 1847850"/>
                <a:gd name="connsiteY25" fmla="*/ 235744 h 450056"/>
                <a:gd name="connsiteX26" fmla="*/ 766763 w 1847850"/>
                <a:gd name="connsiteY26" fmla="*/ 200025 h 450056"/>
                <a:gd name="connsiteX27" fmla="*/ 1119188 w 1847850"/>
                <a:gd name="connsiteY27" fmla="*/ 119062 h 450056"/>
                <a:gd name="connsiteX28" fmla="*/ 1316831 w 1847850"/>
                <a:gd name="connsiteY28" fmla="*/ 64294 h 450056"/>
                <a:gd name="connsiteX29" fmla="*/ 1447800 w 1847850"/>
                <a:gd name="connsiteY29" fmla="*/ 0 h 450056"/>
                <a:gd name="connsiteX30" fmla="*/ 1566863 w 1847850"/>
                <a:gd name="connsiteY30" fmla="*/ 21431 h 450056"/>
                <a:gd name="connsiteX31" fmla="*/ 1690688 w 1847850"/>
                <a:gd name="connsiteY31" fmla="*/ 50006 h 450056"/>
                <a:gd name="connsiteX32" fmla="*/ 1771650 w 1847850"/>
                <a:gd name="connsiteY32" fmla="*/ 80962 h 450056"/>
                <a:gd name="connsiteX33" fmla="*/ 1814513 w 1847850"/>
                <a:gd name="connsiteY33" fmla="*/ 107156 h 450056"/>
                <a:gd name="connsiteX34" fmla="*/ 1838325 w 1847850"/>
                <a:gd name="connsiteY34" fmla="*/ 126206 h 450056"/>
                <a:gd name="connsiteX35" fmla="*/ 1847850 w 1847850"/>
                <a:gd name="connsiteY35" fmla="*/ 147637 h 450056"/>
                <a:gd name="connsiteX36" fmla="*/ 1847850 w 1847850"/>
                <a:gd name="connsiteY36" fmla="*/ 173831 h 450056"/>
                <a:gd name="connsiteX37" fmla="*/ 1833563 w 1847850"/>
                <a:gd name="connsiteY37" fmla="*/ 211931 h 450056"/>
                <a:gd name="connsiteX38" fmla="*/ 1807369 w 1847850"/>
                <a:gd name="connsiteY38" fmla="*/ 245269 h 450056"/>
                <a:gd name="connsiteX39" fmla="*/ 1731169 w 1847850"/>
                <a:gd name="connsiteY39" fmla="*/ 254794 h 450056"/>
                <a:gd name="connsiteX40" fmla="*/ 1423988 w 1847850"/>
                <a:gd name="connsiteY40" fmla="*/ 285750 h 450056"/>
                <a:gd name="connsiteX41" fmla="*/ 966788 w 1847850"/>
                <a:gd name="connsiteY41" fmla="*/ 3500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7850" h="450056">
                  <a:moveTo>
                    <a:pt x="966788" y="350044"/>
                  </a:moveTo>
                  <a:lnTo>
                    <a:pt x="583406" y="411956"/>
                  </a:lnTo>
                  <a:lnTo>
                    <a:pt x="328613" y="450056"/>
                  </a:lnTo>
                  <a:lnTo>
                    <a:pt x="278606" y="447675"/>
                  </a:lnTo>
                  <a:lnTo>
                    <a:pt x="240506" y="440531"/>
                  </a:lnTo>
                  <a:lnTo>
                    <a:pt x="197644" y="423862"/>
                  </a:lnTo>
                  <a:lnTo>
                    <a:pt x="166688" y="409575"/>
                  </a:lnTo>
                  <a:lnTo>
                    <a:pt x="135731" y="388144"/>
                  </a:lnTo>
                  <a:lnTo>
                    <a:pt x="104775" y="359569"/>
                  </a:lnTo>
                  <a:lnTo>
                    <a:pt x="71438" y="321469"/>
                  </a:lnTo>
                  <a:lnTo>
                    <a:pt x="40481" y="283369"/>
                  </a:lnTo>
                  <a:lnTo>
                    <a:pt x="14288" y="235744"/>
                  </a:lnTo>
                  <a:lnTo>
                    <a:pt x="2381" y="202406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23813" y="164306"/>
                  </a:lnTo>
                  <a:lnTo>
                    <a:pt x="50006" y="173831"/>
                  </a:lnTo>
                  <a:lnTo>
                    <a:pt x="83344" y="192881"/>
                  </a:lnTo>
                  <a:lnTo>
                    <a:pt x="121444" y="211931"/>
                  </a:lnTo>
                  <a:lnTo>
                    <a:pt x="164306" y="228600"/>
                  </a:lnTo>
                  <a:lnTo>
                    <a:pt x="211931" y="238125"/>
                  </a:lnTo>
                  <a:lnTo>
                    <a:pt x="271463" y="245269"/>
                  </a:lnTo>
                  <a:lnTo>
                    <a:pt x="335756" y="247650"/>
                  </a:lnTo>
                  <a:lnTo>
                    <a:pt x="400050" y="247650"/>
                  </a:lnTo>
                  <a:lnTo>
                    <a:pt x="492919" y="247650"/>
                  </a:lnTo>
                  <a:lnTo>
                    <a:pt x="576263" y="235744"/>
                  </a:lnTo>
                  <a:lnTo>
                    <a:pt x="766763" y="200025"/>
                  </a:lnTo>
                  <a:lnTo>
                    <a:pt x="1119188" y="119062"/>
                  </a:lnTo>
                  <a:lnTo>
                    <a:pt x="1316831" y="64294"/>
                  </a:lnTo>
                  <a:lnTo>
                    <a:pt x="1447800" y="0"/>
                  </a:lnTo>
                  <a:lnTo>
                    <a:pt x="1566863" y="21431"/>
                  </a:lnTo>
                  <a:lnTo>
                    <a:pt x="1690688" y="50006"/>
                  </a:lnTo>
                  <a:lnTo>
                    <a:pt x="1771650" y="80962"/>
                  </a:lnTo>
                  <a:lnTo>
                    <a:pt x="1814513" y="107156"/>
                  </a:lnTo>
                  <a:lnTo>
                    <a:pt x="1838325" y="126206"/>
                  </a:lnTo>
                  <a:lnTo>
                    <a:pt x="1847850" y="147637"/>
                  </a:lnTo>
                  <a:lnTo>
                    <a:pt x="1847850" y="173831"/>
                  </a:lnTo>
                  <a:lnTo>
                    <a:pt x="1833563" y="211931"/>
                  </a:lnTo>
                  <a:lnTo>
                    <a:pt x="1807369" y="245269"/>
                  </a:lnTo>
                  <a:lnTo>
                    <a:pt x="1731169" y="254794"/>
                  </a:lnTo>
                  <a:lnTo>
                    <a:pt x="1423988" y="285750"/>
                  </a:lnTo>
                  <a:lnTo>
                    <a:pt x="966788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709EA2D8-094E-40C7-9702-62D8D0688EDF}"/>
                </a:ext>
              </a:extLst>
            </p:cNvPr>
            <p:cNvSpPr/>
            <p:nvPr/>
          </p:nvSpPr>
          <p:spPr>
            <a:xfrm>
              <a:off x="3276600" y="2014538"/>
              <a:ext cx="3949700" cy="558800"/>
            </a:xfrm>
            <a:custGeom>
              <a:avLst/>
              <a:gdLst>
                <a:gd name="connsiteX0" fmla="*/ 499690 w 3949936"/>
                <a:gd name="connsiteY0" fmla="*/ 469097 h 557478"/>
                <a:gd name="connsiteX1" fmla="*/ 23795 w 3949936"/>
                <a:gd name="connsiteY1" fmla="*/ 557478 h 557478"/>
                <a:gd name="connsiteX2" fmla="*/ 0 w 3949936"/>
                <a:gd name="connsiteY2" fmla="*/ 370519 h 557478"/>
                <a:gd name="connsiteX3" fmla="*/ 282138 w 3949936"/>
                <a:gd name="connsiteY3" fmla="*/ 329727 h 557478"/>
                <a:gd name="connsiteX4" fmla="*/ 499690 w 3949936"/>
                <a:gd name="connsiteY4" fmla="*/ 295735 h 557478"/>
                <a:gd name="connsiteX5" fmla="*/ 737638 w 3949936"/>
                <a:gd name="connsiteY5" fmla="*/ 261742 h 557478"/>
                <a:gd name="connsiteX6" fmla="*/ 1050370 w 3949936"/>
                <a:gd name="connsiteY6" fmla="*/ 220951 h 557478"/>
                <a:gd name="connsiteX7" fmla="*/ 1356303 w 3949936"/>
                <a:gd name="connsiteY7" fmla="*/ 183559 h 557478"/>
                <a:gd name="connsiteX8" fmla="*/ 1597650 w 3949936"/>
                <a:gd name="connsiteY8" fmla="*/ 159765 h 557478"/>
                <a:gd name="connsiteX9" fmla="*/ 1838997 w 3949936"/>
                <a:gd name="connsiteY9" fmla="*/ 118974 h 557478"/>
                <a:gd name="connsiteX10" fmla="*/ 2097341 w 3949936"/>
                <a:gd name="connsiteY10" fmla="*/ 101977 h 557478"/>
                <a:gd name="connsiteX11" fmla="*/ 2573237 w 3949936"/>
                <a:gd name="connsiteY11" fmla="*/ 74783 h 557478"/>
                <a:gd name="connsiteX12" fmla="*/ 2943756 w 3949936"/>
                <a:gd name="connsiteY12" fmla="*/ 50988 h 557478"/>
                <a:gd name="connsiteX13" fmla="*/ 3222495 w 3949936"/>
                <a:gd name="connsiteY13" fmla="*/ 33992 h 557478"/>
                <a:gd name="connsiteX14" fmla="*/ 3460443 w 3949936"/>
                <a:gd name="connsiteY14" fmla="*/ 16996 h 557478"/>
                <a:gd name="connsiteX15" fmla="*/ 3555622 w 3949936"/>
                <a:gd name="connsiteY15" fmla="*/ 3399 h 557478"/>
                <a:gd name="connsiteX16" fmla="*/ 3582816 w 3949936"/>
                <a:gd name="connsiteY16" fmla="*/ 0 h 557478"/>
                <a:gd name="connsiteX17" fmla="*/ 3620208 w 3949936"/>
                <a:gd name="connsiteY17" fmla="*/ 16996 h 557478"/>
                <a:gd name="connsiteX18" fmla="*/ 3684794 w 3949936"/>
                <a:gd name="connsiteY18" fmla="*/ 61186 h 557478"/>
                <a:gd name="connsiteX19" fmla="*/ 3756178 w 3949936"/>
                <a:gd name="connsiteY19" fmla="*/ 132571 h 557478"/>
                <a:gd name="connsiteX20" fmla="*/ 3813966 w 3949936"/>
                <a:gd name="connsiteY20" fmla="*/ 190358 h 557478"/>
                <a:gd name="connsiteX21" fmla="*/ 3875152 w 3949936"/>
                <a:gd name="connsiteY21" fmla="*/ 258343 h 557478"/>
                <a:gd name="connsiteX22" fmla="*/ 3922742 w 3949936"/>
                <a:gd name="connsiteY22" fmla="*/ 329727 h 557478"/>
                <a:gd name="connsiteX23" fmla="*/ 3943137 w 3949936"/>
                <a:gd name="connsiteY23" fmla="*/ 377317 h 557478"/>
                <a:gd name="connsiteX24" fmla="*/ 3949936 w 3949936"/>
                <a:gd name="connsiteY24" fmla="*/ 424907 h 557478"/>
                <a:gd name="connsiteX25" fmla="*/ 3936339 w 3949936"/>
                <a:gd name="connsiteY25" fmla="*/ 482694 h 557478"/>
                <a:gd name="connsiteX26" fmla="*/ 3909145 w 3949936"/>
                <a:gd name="connsiteY26" fmla="*/ 513287 h 557478"/>
                <a:gd name="connsiteX27" fmla="*/ 3847958 w 3949936"/>
                <a:gd name="connsiteY27" fmla="*/ 537082 h 557478"/>
                <a:gd name="connsiteX28" fmla="*/ 3793570 w 3949936"/>
                <a:gd name="connsiteY28" fmla="*/ 540481 h 557478"/>
                <a:gd name="connsiteX29" fmla="*/ 3395857 w 3949936"/>
                <a:gd name="connsiteY29" fmla="*/ 241347 h 557478"/>
                <a:gd name="connsiteX30" fmla="*/ 3355066 w 3949936"/>
                <a:gd name="connsiteY30" fmla="*/ 231149 h 557478"/>
                <a:gd name="connsiteX31" fmla="*/ 3249689 w 3949936"/>
                <a:gd name="connsiteY31" fmla="*/ 224350 h 557478"/>
                <a:gd name="connsiteX32" fmla="*/ 3062730 w 3949936"/>
                <a:gd name="connsiteY32" fmla="*/ 224350 h 557478"/>
                <a:gd name="connsiteX33" fmla="*/ 2733002 w 3949936"/>
                <a:gd name="connsiteY33" fmla="*/ 234548 h 557478"/>
                <a:gd name="connsiteX34" fmla="*/ 2297897 w 3949936"/>
                <a:gd name="connsiteY34" fmla="*/ 258343 h 557478"/>
                <a:gd name="connsiteX35" fmla="*/ 1866192 w 3949936"/>
                <a:gd name="connsiteY35" fmla="*/ 292336 h 557478"/>
                <a:gd name="connsiteX36" fmla="*/ 1352904 w 3949936"/>
                <a:gd name="connsiteY36" fmla="*/ 343324 h 557478"/>
                <a:gd name="connsiteX37" fmla="*/ 499690 w 3949936"/>
                <a:gd name="connsiteY37" fmla="*/ 469097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49936" h="557478">
                  <a:moveTo>
                    <a:pt x="499690" y="469097"/>
                  </a:moveTo>
                  <a:lnTo>
                    <a:pt x="23795" y="557478"/>
                  </a:lnTo>
                  <a:lnTo>
                    <a:pt x="0" y="370519"/>
                  </a:lnTo>
                  <a:lnTo>
                    <a:pt x="282138" y="329727"/>
                  </a:lnTo>
                  <a:lnTo>
                    <a:pt x="499690" y="295735"/>
                  </a:lnTo>
                  <a:lnTo>
                    <a:pt x="737638" y="261742"/>
                  </a:lnTo>
                  <a:lnTo>
                    <a:pt x="1050370" y="220951"/>
                  </a:lnTo>
                  <a:lnTo>
                    <a:pt x="1356303" y="183559"/>
                  </a:lnTo>
                  <a:lnTo>
                    <a:pt x="1597650" y="159765"/>
                  </a:lnTo>
                  <a:lnTo>
                    <a:pt x="1838997" y="118974"/>
                  </a:lnTo>
                  <a:lnTo>
                    <a:pt x="2097341" y="101977"/>
                  </a:lnTo>
                  <a:lnTo>
                    <a:pt x="2573237" y="74783"/>
                  </a:lnTo>
                  <a:lnTo>
                    <a:pt x="2943756" y="50988"/>
                  </a:lnTo>
                  <a:lnTo>
                    <a:pt x="3222495" y="33992"/>
                  </a:lnTo>
                  <a:lnTo>
                    <a:pt x="3460443" y="16996"/>
                  </a:lnTo>
                  <a:lnTo>
                    <a:pt x="3555622" y="3399"/>
                  </a:lnTo>
                  <a:lnTo>
                    <a:pt x="3582816" y="0"/>
                  </a:lnTo>
                  <a:lnTo>
                    <a:pt x="3620208" y="16996"/>
                  </a:lnTo>
                  <a:lnTo>
                    <a:pt x="3684794" y="61186"/>
                  </a:lnTo>
                  <a:lnTo>
                    <a:pt x="3756178" y="132571"/>
                  </a:lnTo>
                  <a:lnTo>
                    <a:pt x="3813966" y="190358"/>
                  </a:lnTo>
                  <a:lnTo>
                    <a:pt x="3875152" y="258343"/>
                  </a:lnTo>
                  <a:lnTo>
                    <a:pt x="3922742" y="329727"/>
                  </a:lnTo>
                  <a:lnTo>
                    <a:pt x="3943137" y="377317"/>
                  </a:lnTo>
                  <a:lnTo>
                    <a:pt x="3949936" y="424907"/>
                  </a:lnTo>
                  <a:lnTo>
                    <a:pt x="3936339" y="482694"/>
                  </a:lnTo>
                  <a:lnTo>
                    <a:pt x="3909145" y="513287"/>
                  </a:lnTo>
                  <a:lnTo>
                    <a:pt x="3847958" y="537082"/>
                  </a:lnTo>
                  <a:lnTo>
                    <a:pt x="3793570" y="540481"/>
                  </a:lnTo>
                  <a:lnTo>
                    <a:pt x="3395857" y="241347"/>
                  </a:lnTo>
                  <a:lnTo>
                    <a:pt x="3355066" y="231149"/>
                  </a:lnTo>
                  <a:lnTo>
                    <a:pt x="3249689" y="224350"/>
                  </a:lnTo>
                  <a:lnTo>
                    <a:pt x="3062730" y="224350"/>
                  </a:lnTo>
                  <a:lnTo>
                    <a:pt x="2733002" y="234548"/>
                  </a:lnTo>
                  <a:lnTo>
                    <a:pt x="2297897" y="258343"/>
                  </a:lnTo>
                  <a:lnTo>
                    <a:pt x="1866192" y="292336"/>
                  </a:lnTo>
                  <a:lnTo>
                    <a:pt x="1352904" y="343324"/>
                  </a:lnTo>
                  <a:lnTo>
                    <a:pt x="499690" y="46909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17CFE1A7-69D6-448B-8372-A180990C9B74}"/>
                </a:ext>
              </a:extLst>
            </p:cNvPr>
            <p:cNvSpPr/>
            <p:nvPr/>
          </p:nvSpPr>
          <p:spPr>
            <a:xfrm>
              <a:off x="6307138" y="2182813"/>
              <a:ext cx="838200" cy="679450"/>
            </a:xfrm>
            <a:custGeom>
              <a:avLst/>
              <a:gdLst>
                <a:gd name="connsiteX0" fmla="*/ 252413 w 838200"/>
                <a:gd name="connsiteY0" fmla="*/ 330994 h 678657"/>
                <a:gd name="connsiteX1" fmla="*/ 330994 w 838200"/>
                <a:gd name="connsiteY1" fmla="*/ 214313 h 678657"/>
                <a:gd name="connsiteX2" fmla="*/ 376238 w 838200"/>
                <a:gd name="connsiteY2" fmla="*/ 145257 h 678657"/>
                <a:gd name="connsiteX3" fmla="*/ 376238 w 838200"/>
                <a:gd name="connsiteY3" fmla="*/ 128588 h 678657"/>
                <a:gd name="connsiteX4" fmla="*/ 376238 w 838200"/>
                <a:gd name="connsiteY4" fmla="*/ 102394 h 678657"/>
                <a:gd name="connsiteX5" fmla="*/ 373857 w 838200"/>
                <a:gd name="connsiteY5" fmla="*/ 90488 h 678657"/>
                <a:gd name="connsiteX6" fmla="*/ 288132 w 838200"/>
                <a:gd name="connsiteY6" fmla="*/ 0 h 678657"/>
                <a:gd name="connsiteX7" fmla="*/ 838200 w 838200"/>
                <a:gd name="connsiteY7" fmla="*/ 350044 h 678657"/>
                <a:gd name="connsiteX8" fmla="*/ 757238 w 838200"/>
                <a:gd name="connsiteY8" fmla="*/ 371475 h 678657"/>
                <a:gd name="connsiteX9" fmla="*/ 690563 w 838200"/>
                <a:gd name="connsiteY9" fmla="*/ 371475 h 678657"/>
                <a:gd name="connsiteX10" fmla="*/ 614363 w 838200"/>
                <a:gd name="connsiteY10" fmla="*/ 378619 h 678657"/>
                <a:gd name="connsiteX11" fmla="*/ 533400 w 838200"/>
                <a:gd name="connsiteY11" fmla="*/ 397669 h 678657"/>
                <a:gd name="connsiteX12" fmla="*/ 469107 w 838200"/>
                <a:gd name="connsiteY12" fmla="*/ 423863 h 678657"/>
                <a:gd name="connsiteX13" fmla="*/ 323850 w 838200"/>
                <a:gd name="connsiteY13" fmla="*/ 504825 h 678657"/>
                <a:gd name="connsiteX14" fmla="*/ 138113 w 838200"/>
                <a:gd name="connsiteY14" fmla="*/ 626269 h 678657"/>
                <a:gd name="connsiteX15" fmla="*/ 76200 w 838200"/>
                <a:gd name="connsiteY15" fmla="*/ 669132 h 678657"/>
                <a:gd name="connsiteX16" fmla="*/ 52388 w 838200"/>
                <a:gd name="connsiteY16" fmla="*/ 673894 h 678657"/>
                <a:gd name="connsiteX17" fmla="*/ 23813 w 838200"/>
                <a:gd name="connsiteY17" fmla="*/ 678657 h 678657"/>
                <a:gd name="connsiteX18" fmla="*/ 9525 w 838200"/>
                <a:gd name="connsiteY18" fmla="*/ 673894 h 678657"/>
                <a:gd name="connsiteX19" fmla="*/ 0 w 838200"/>
                <a:gd name="connsiteY19" fmla="*/ 659607 h 678657"/>
                <a:gd name="connsiteX20" fmla="*/ 4763 w 838200"/>
                <a:gd name="connsiteY20" fmla="*/ 631032 h 678657"/>
                <a:gd name="connsiteX21" fmla="*/ 38100 w 838200"/>
                <a:gd name="connsiteY21" fmla="*/ 585788 h 678657"/>
                <a:gd name="connsiteX22" fmla="*/ 142875 w 838200"/>
                <a:gd name="connsiteY22" fmla="*/ 469107 h 678657"/>
                <a:gd name="connsiteX23" fmla="*/ 252413 w 838200"/>
                <a:gd name="connsiteY23" fmla="*/ 330994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8200" h="678657">
                  <a:moveTo>
                    <a:pt x="252413" y="330994"/>
                  </a:moveTo>
                  <a:lnTo>
                    <a:pt x="330994" y="214313"/>
                  </a:lnTo>
                  <a:lnTo>
                    <a:pt x="376238" y="145257"/>
                  </a:lnTo>
                  <a:lnTo>
                    <a:pt x="376238" y="128588"/>
                  </a:lnTo>
                  <a:lnTo>
                    <a:pt x="376238" y="102394"/>
                  </a:lnTo>
                  <a:lnTo>
                    <a:pt x="373857" y="90488"/>
                  </a:lnTo>
                  <a:lnTo>
                    <a:pt x="288132" y="0"/>
                  </a:lnTo>
                  <a:lnTo>
                    <a:pt x="838200" y="350044"/>
                  </a:lnTo>
                  <a:lnTo>
                    <a:pt x="757238" y="371475"/>
                  </a:lnTo>
                  <a:lnTo>
                    <a:pt x="690563" y="371475"/>
                  </a:lnTo>
                  <a:lnTo>
                    <a:pt x="614363" y="378619"/>
                  </a:lnTo>
                  <a:lnTo>
                    <a:pt x="533400" y="397669"/>
                  </a:lnTo>
                  <a:lnTo>
                    <a:pt x="469107" y="423863"/>
                  </a:lnTo>
                  <a:lnTo>
                    <a:pt x="323850" y="504825"/>
                  </a:lnTo>
                  <a:lnTo>
                    <a:pt x="138113" y="626269"/>
                  </a:lnTo>
                  <a:lnTo>
                    <a:pt x="76200" y="669132"/>
                  </a:lnTo>
                  <a:lnTo>
                    <a:pt x="52388" y="673894"/>
                  </a:lnTo>
                  <a:lnTo>
                    <a:pt x="23813" y="678657"/>
                  </a:lnTo>
                  <a:lnTo>
                    <a:pt x="9525" y="673894"/>
                  </a:lnTo>
                  <a:lnTo>
                    <a:pt x="0" y="659607"/>
                  </a:lnTo>
                  <a:lnTo>
                    <a:pt x="4763" y="631032"/>
                  </a:lnTo>
                  <a:lnTo>
                    <a:pt x="38100" y="585788"/>
                  </a:lnTo>
                  <a:lnTo>
                    <a:pt x="142875" y="469107"/>
                  </a:lnTo>
                  <a:lnTo>
                    <a:pt x="252413" y="33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E1467C78-B2B0-4975-85BC-5455D07C87C2}"/>
                </a:ext>
              </a:extLst>
            </p:cNvPr>
            <p:cNvSpPr/>
            <p:nvPr/>
          </p:nvSpPr>
          <p:spPr>
            <a:xfrm>
              <a:off x="3548063" y="3513138"/>
              <a:ext cx="2797175" cy="628650"/>
            </a:xfrm>
            <a:custGeom>
              <a:avLst/>
              <a:gdLst>
                <a:gd name="connsiteX0" fmla="*/ 1683543 w 2797968"/>
                <a:gd name="connsiteY0" fmla="*/ 347662 h 628650"/>
                <a:gd name="connsiteX1" fmla="*/ 1443037 w 2797968"/>
                <a:gd name="connsiteY1" fmla="*/ 385762 h 628650"/>
                <a:gd name="connsiteX2" fmla="*/ 1166812 w 2797968"/>
                <a:gd name="connsiteY2" fmla="*/ 438150 h 628650"/>
                <a:gd name="connsiteX3" fmla="*/ 702468 w 2797968"/>
                <a:gd name="connsiteY3" fmla="*/ 540544 h 628650"/>
                <a:gd name="connsiteX4" fmla="*/ 573881 w 2797968"/>
                <a:gd name="connsiteY4" fmla="*/ 578644 h 628650"/>
                <a:gd name="connsiteX5" fmla="*/ 431006 w 2797968"/>
                <a:gd name="connsiteY5" fmla="*/ 619125 h 628650"/>
                <a:gd name="connsiteX6" fmla="*/ 383381 w 2797968"/>
                <a:gd name="connsiteY6" fmla="*/ 628650 h 628650"/>
                <a:gd name="connsiteX7" fmla="*/ 364331 w 2797968"/>
                <a:gd name="connsiteY7" fmla="*/ 626269 h 628650"/>
                <a:gd name="connsiteX8" fmla="*/ 338137 w 2797968"/>
                <a:gd name="connsiteY8" fmla="*/ 621506 h 628650"/>
                <a:gd name="connsiteX9" fmla="*/ 311943 w 2797968"/>
                <a:gd name="connsiteY9" fmla="*/ 611981 h 628650"/>
                <a:gd name="connsiteX10" fmla="*/ 257175 w 2797968"/>
                <a:gd name="connsiteY10" fmla="*/ 583406 h 628650"/>
                <a:gd name="connsiteX11" fmla="*/ 183356 w 2797968"/>
                <a:gd name="connsiteY11" fmla="*/ 523875 h 628650"/>
                <a:gd name="connsiteX12" fmla="*/ 111918 w 2797968"/>
                <a:gd name="connsiteY12" fmla="*/ 452437 h 628650"/>
                <a:gd name="connsiteX13" fmla="*/ 50006 w 2797968"/>
                <a:gd name="connsiteY13" fmla="*/ 378619 h 628650"/>
                <a:gd name="connsiteX14" fmla="*/ 16668 w 2797968"/>
                <a:gd name="connsiteY14" fmla="*/ 333375 h 628650"/>
                <a:gd name="connsiteX15" fmla="*/ 2381 w 2797968"/>
                <a:gd name="connsiteY15" fmla="*/ 304800 h 628650"/>
                <a:gd name="connsiteX16" fmla="*/ 0 w 2797968"/>
                <a:gd name="connsiteY16" fmla="*/ 285750 h 628650"/>
                <a:gd name="connsiteX17" fmla="*/ 7143 w 2797968"/>
                <a:gd name="connsiteY17" fmla="*/ 273844 h 628650"/>
                <a:gd name="connsiteX18" fmla="*/ 28575 w 2797968"/>
                <a:gd name="connsiteY18" fmla="*/ 271462 h 628650"/>
                <a:gd name="connsiteX19" fmla="*/ 92868 w 2797968"/>
                <a:gd name="connsiteY19" fmla="*/ 311944 h 628650"/>
                <a:gd name="connsiteX20" fmla="*/ 140493 w 2797968"/>
                <a:gd name="connsiteY20" fmla="*/ 338137 h 628650"/>
                <a:gd name="connsiteX21" fmla="*/ 214312 w 2797968"/>
                <a:gd name="connsiteY21" fmla="*/ 361950 h 628650"/>
                <a:gd name="connsiteX22" fmla="*/ 276225 w 2797968"/>
                <a:gd name="connsiteY22" fmla="*/ 373856 h 628650"/>
                <a:gd name="connsiteX23" fmla="*/ 347662 w 2797968"/>
                <a:gd name="connsiteY23" fmla="*/ 381000 h 628650"/>
                <a:gd name="connsiteX24" fmla="*/ 390525 w 2797968"/>
                <a:gd name="connsiteY24" fmla="*/ 383381 h 628650"/>
                <a:gd name="connsiteX25" fmla="*/ 459581 w 2797968"/>
                <a:gd name="connsiteY25" fmla="*/ 378619 h 628650"/>
                <a:gd name="connsiteX26" fmla="*/ 690562 w 2797968"/>
                <a:gd name="connsiteY26" fmla="*/ 352425 h 628650"/>
                <a:gd name="connsiteX27" fmla="*/ 1073943 w 2797968"/>
                <a:gd name="connsiteY27" fmla="*/ 285750 h 628650"/>
                <a:gd name="connsiteX28" fmla="*/ 1316831 w 2797968"/>
                <a:gd name="connsiteY28" fmla="*/ 235744 h 628650"/>
                <a:gd name="connsiteX29" fmla="*/ 1657350 w 2797968"/>
                <a:gd name="connsiteY29" fmla="*/ 164306 h 628650"/>
                <a:gd name="connsiteX30" fmla="*/ 1926431 w 2797968"/>
                <a:gd name="connsiteY30" fmla="*/ 109537 h 628650"/>
                <a:gd name="connsiteX31" fmla="*/ 2140743 w 2797968"/>
                <a:gd name="connsiteY31" fmla="*/ 66675 h 628650"/>
                <a:gd name="connsiteX32" fmla="*/ 2228850 w 2797968"/>
                <a:gd name="connsiteY32" fmla="*/ 42862 h 628650"/>
                <a:gd name="connsiteX33" fmla="*/ 2300287 w 2797968"/>
                <a:gd name="connsiteY33" fmla="*/ 16669 h 628650"/>
                <a:gd name="connsiteX34" fmla="*/ 2338387 w 2797968"/>
                <a:gd name="connsiteY34" fmla="*/ 2381 h 628650"/>
                <a:gd name="connsiteX35" fmla="*/ 2419350 w 2797968"/>
                <a:gd name="connsiteY35" fmla="*/ 0 h 628650"/>
                <a:gd name="connsiteX36" fmla="*/ 2486025 w 2797968"/>
                <a:gd name="connsiteY36" fmla="*/ 4762 h 628650"/>
                <a:gd name="connsiteX37" fmla="*/ 2543175 w 2797968"/>
                <a:gd name="connsiteY37" fmla="*/ 14287 h 628650"/>
                <a:gd name="connsiteX38" fmla="*/ 2614612 w 2797968"/>
                <a:gd name="connsiteY38" fmla="*/ 33337 h 628650"/>
                <a:gd name="connsiteX39" fmla="*/ 2678906 w 2797968"/>
                <a:gd name="connsiteY39" fmla="*/ 64294 h 628650"/>
                <a:gd name="connsiteX40" fmla="*/ 2736056 w 2797968"/>
                <a:gd name="connsiteY40" fmla="*/ 97631 h 628650"/>
                <a:gd name="connsiteX41" fmla="*/ 2767012 w 2797968"/>
                <a:gd name="connsiteY41" fmla="*/ 126206 h 628650"/>
                <a:gd name="connsiteX42" fmla="*/ 2786062 w 2797968"/>
                <a:gd name="connsiteY42" fmla="*/ 145256 h 628650"/>
                <a:gd name="connsiteX43" fmla="*/ 2795587 w 2797968"/>
                <a:gd name="connsiteY43" fmla="*/ 161925 h 628650"/>
                <a:gd name="connsiteX44" fmla="*/ 2797968 w 2797968"/>
                <a:gd name="connsiteY44" fmla="*/ 183356 h 628650"/>
                <a:gd name="connsiteX45" fmla="*/ 2783681 w 2797968"/>
                <a:gd name="connsiteY45" fmla="*/ 223837 h 628650"/>
                <a:gd name="connsiteX46" fmla="*/ 2762250 w 2797968"/>
                <a:gd name="connsiteY46" fmla="*/ 245269 h 628650"/>
                <a:gd name="connsiteX47" fmla="*/ 2719387 w 2797968"/>
                <a:gd name="connsiteY47" fmla="*/ 264319 h 628650"/>
                <a:gd name="connsiteX48" fmla="*/ 2640806 w 2797968"/>
                <a:gd name="connsiteY48" fmla="*/ 280987 h 628650"/>
                <a:gd name="connsiteX49" fmla="*/ 2483643 w 2797968"/>
                <a:gd name="connsiteY49" fmla="*/ 290512 h 628650"/>
                <a:gd name="connsiteX50" fmla="*/ 2190750 w 2797968"/>
                <a:gd name="connsiteY50" fmla="*/ 297656 h 628650"/>
                <a:gd name="connsiteX51" fmla="*/ 1683543 w 2797968"/>
                <a:gd name="connsiteY51" fmla="*/ 34766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97968" h="628650">
                  <a:moveTo>
                    <a:pt x="1683543" y="347662"/>
                  </a:moveTo>
                  <a:lnTo>
                    <a:pt x="1443037" y="385762"/>
                  </a:lnTo>
                  <a:lnTo>
                    <a:pt x="1166812" y="438150"/>
                  </a:lnTo>
                  <a:lnTo>
                    <a:pt x="702468" y="540544"/>
                  </a:lnTo>
                  <a:lnTo>
                    <a:pt x="573881" y="578644"/>
                  </a:lnTo>
                  <a:lnTo>
                    <a:pt x="431006" y="619125"/>
                  </a:lnTo>
                  <a:lnTo>
                    <a:pt x="383381" y="628650"/>
                  </a:lnTo>
                  <a:lnTo>
                    <a:pt x="364331" y="626269"/>
                  </a:lnTo>
                  <a:lnTo>
                    <a:pt x="338137" y="621506"/>
                  </a:lnTo>
                  <a:lnTo>
                    <a:pt x="311943" y="611981"/>
                  </a:lnTo>
                  <a:lnTo>
                    <a:pt x="257175" y="583406"/>
                  </a:lnTo>
                  <a:lnTo>
                    <a:pt x="183356" y="523875"/>
                  </a:lnTo>
                  <a:lnTo>
                    <a:pt x="111918" y="452437"/>
                  </a:lnTo>
                  <a:lnTo>
                    <a:pt x="50006" y="378619"/>
                  </a:lnTo>
                  <a:lnTo>
                    <a:pt x="16668" y="333375"/>
                  </a:lnTo>
                  <a:lnTo>
                    <a:pt x="2381" y="304800"/>
                  </a:lnTo>
                  <a:lnTo>
                    <a:pt x="0" y="285750"/>
                  </a:lnTo>
                  <a:lnTo>
                    <a:pt x="7143" y="273844"/>
                  </a:lnTo>
                  <a:lnTo>
                    <a:pt x="28575" y="271462"/>
                  </a:lnTo>
                  <a:lnTo>
                    <a:pt x="92868" y="311944"/>
                  </a:lnTo>
                  <a:lnTo>
                    <a:pt x="140493" y="338137"/>
                  </a:lnTo>
                  <a:lnTo>
                    <a:pt x="214312" y="361950"/>
                  </a:lnTo>
                  <a:lnTo>
                    <a:pt x="276225" y="373856"/>
                  </a:lnTo>
                  <a:lnTo>
                    <a:pt x="347662" y="381000"/>
                  </a:lnTo>
                  <a:lnTo>
                    <a:pt x="390525" y="383381"/>
                  </a:lnTo>
                  <a:lnTo>
                    <a:pt x="459581" y="378619"/>
                  </a:lnTo>
                  <a:lnTo>
                    <a:pt x="690562" y="352425"/>
                  </a:lnTo>
                  <a:lnTo>
                    <a:pt x="1073943" y="285750"/>
                  </a:lnTo>
                  <a:lnTo>
                    <a:pt x="1316831" y="235744"/>
                  </a:lnTo>
                  <a:lnTo>
                    <a:pt x="1657350" y="164306"/>
                  </a:lnTo>
                  <a:lnTo>
                    <a:pt x="1926431" y="109537"/>
                  </a:lnTo>
                  <a:lnTo>
                    <a:pt x="2140743" y="66675"/>
                  </a:lnTo>
                  <a:lnTo>
                    <a:pt x="2228850" y="42862"/>
                  </a:lnTo>
                  <a:lnTo>
                    <a:pt x="2300287" y="16669"/>
                  </a:lnTo>
                  <a:lnTo>
                    <a:pt x="2338387" y="2381"/>
                  </a:lnTo>
                  <a:lnTo>
                    <a:pt x="2419350" y="0"/>
                  </a:lnTo>
                  <a:lnTo>
                    <a:pt x="2486025" y="4762"/>
                  </a:lnTo>
                  <a:lnTo>
                    <a:pt x="2543175" y="14287"/>
                  </a:lnTo>
                  <a:lnTo>
                    <a:pt x="2614612" y="33337"/>
                  </a:lnTo>
                  <a:lnTo>
                    <a:pt x="2678906" y="64294"/>
                  </a:lnTo>
                  <a:lnTo>
                    <a:pt x="2736056" y="97631"/>
                  </a:lnTo>
                  <a:lnTo>
                    <a:pt x="2767012" y="126206"/>
                  </a:lnTo>
                  <a:lnTo>
                    <a:pt x="2786062" y="145256"/>
                  </a:lnTo>
                  <a:lnTo>
                    <a:pt x="2795587" y="161925"/>
                  </a:lnTo>
                  <a:lnTo>
                    <a:pt x="2797968" y="183356"/>
                  </a:lnTo>
                  <a:lnTo>
                    <a:pt x="2783681" y="223837"/>
                  </a:lnTo>
                  <a:lnTo>
                    <a:pt x="2762250" y="245269"/>
                  </a:lnTo>
                  <a:lnTo>
                    <a:pt x="2719387" y="264319"/>
                  </a:lnTo>
                  <a:lnTo>
                    <a:pt x="2640806" y="280987"/>
                  </a:lnTo>
                  <a:lnTo>
                    <a:pt x="2483643" y="290512"/>
                  </a:lnTo>
                  <a:lnTo>
                    <a:pt x="2190750" y="297656"/>
                  </a:lnTo>
                  <a:lnTo>
                    <a:pt x="1683543" y="3476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297A71DE-16D7-4787-9CB4-D64DA0C519B8}"/>
                </a:ext>
              </a:extLst>
            </p:cNvPr>
            <p:cNvSpPr/>
            <p:nvPr/>
          </p:nvSpPr>
          <p:spPr>
            <a:xfrm>
              <a:off x="2895600" y="4000500"/>
              <a:ext cx="1704975" cy="2054225"/>
            </a:xfrm>
            <a:custGeom>
              <a:avLst/>
              <a:gdLst>
                <a:gd name="connsiteX0" fmla="*/ 904875 w 1704975"/>
                <a:gd name="connsiteY0" fmla="*/ 1454150 h 2054225"/>
                <a:gd name="connsiteX1" fmla="*/ 723900 w 1704975"/>
                <a:gd name="connsiteY1" fmla="*/ 1612900 h 2054225"/>
                <a:gd name="connsiteX2" fmla="*/ 514350 w 1704975"/>
                <a:gd name="connsiteY2" fmla="*/ 1765300 h 2054225"/>
                <a:gd name="connsiteX3" fmla="*/ 307975 w 1704975"/>
                <a:gd name="connsiteY3" fmla="*/ 1898650 h 2054225"/>
                <a:gd name="connsiteX4" fmla="*/ 107950 w 1704975"/>
                <a:gd name="connsiteY4" fmla="*/ 2012950 h 2054225"/>
                <a:gd name="connsiteX5" fmla="*/ 50800 w 1704975"/>
                <a:gd name="connsiteY5" fmla="*/ 2044700 h 2054225"/>
                <a:gd name="connsiteX6" fmla="*/ 15875 w 1704975"/>
                <a:gd name="connsiteY6" fmla="*/ 2054225 h 2054225"/>
                <a:gd name="connsiteX7" fmla="*/ 6350 w 1704975"/>
                <a:gd name="connsiteY7" fmla="*/ 2051050 h 2054225"/>
                <a:gd name="connsiteX8" fmla="*/ 0 w 1704975"/>
                <a:gd name="connsiteY8" fmla="*/ 2035175 h 2054225"/>
                <a:gd name="connsiteX9" fmla="*/ 9525 w 1704975"/>
                <a:gd name="connsiteY9" fmla="*/ 1997075 h 2054225"/>
                <a:gd name="connsiteX10" fmla="*/ 66675 w 1704975"/>
                <a:gd name="connsiteY10" fmla="*/ 1952625 h 2054225"/>
                <a:gd name="connsiteX11" fmla="*/ 225425 w 1704975"/>
                <a:gd name="connsiteY11" fmla="*/ 1844675 h 2054225"/>
                <a:gd name="connsiteX12" fmla="*/ 374650 w 1704975"/>
                <a:gd name="connsiteY12" fmla="*/ 1730375 h 2054225"/>
                <a:gd name="connsiteX13" fmla="*/ 508000 w 1704975"/>
                <a:gd name="connsiteY13" fmla="*/ 1622425 h 2054225"/>
                <a:gd name="connsiteX14" fmla="*/ 660400 w 1704975"/>
                <a:gd name="connsiteY14" fmla="*/ 1479550 h 2054225"/>
                <a:gd name="connsiteX15" fmla="*/ 828675 w 1704975"/>
                <a:gd name="connsiteY15" fmla="*/ 1298575 h 2054225"/>
                <a:gd name="connsiteX16" fmla="*/ 981075 w 1704975"/>
                <a:gd name="connsiteY16" fmla="*/ 1108075 h 2054225"/>
                <a:gd name="connsiteX17" fmla="*/ 1092200 w 1704975"/>
                <a:gd name="connsiteY17" fmla="*/ 949325 h 2054225"/>
                <a:gd name="connsiteX18" fmla="*/ 1193800 w 1704975"/>
                <a:gd name="connsiteY18" fmla="*/ 784225 h 2054225"/>
                <a:gd name="connsiteX19" fmla="*/ 1270000 w 1704975"/>
                <a:gd name="connsiteY19" fmla="*/ 644525 h 2054225"/>
                <a:gd name="connsiteX20" fmla="*/ 1343025 w 1704975"/>
                <a:gd name="connsiteY20" fmla="*/ 485775 h 2054225"/>
                <a:gd name="connsiteX21" fmla="*/ 1355725 w 1704975"/>
                <a:gd name="connsiteY21" fmla="*/ 444500 h 2054225"/>
                <a:gd name="connsiteX22" fmla="*/ 1365250 w 1704975"/>
                <a:gd name="connsiteY22" fmla="*/ 403225 h 2054225"/>
                <a:gd name="connsiteX23" fmla="*/ 1371600 w 1704975"/>
                <a:gd name="connsiteY23" fmla="*/ 361950 h 2054225"/>
                <a:gd name="connsiteX24" fmla="*/ 1371600 w 1704975"/>
                <a:gd name="connsiteY24" fmla="*/ 314325 h 2054225"/>
                <a:gd name="connsiteX25" fmla="*/ 1368425 w 1704975"/>
                <a:gd name="connsiteY25" fmla="*/ 266700 h 2054225"/>
                <a:gd name="connsiteX26" fmla="*/ 1346200 w 1704975"/>
                <a:gd name="connsiteY26" fmla="*/ 184150 h 2054225"/>
                <a:gd name="connsiteX27" fmla="*/ 1241425 w 1704975"/>
                <a:gd name="connsiteY27" fmla="*/ 0 h 2054225"/>
                <a:gd name="connsiteX28" fmla="*/ 1343025 w 1704975"/>
                <a:gd name="connsiteY28" fmla="*/ 34925 h 2054225"/>
                <a:gd name="connsiteX29" fmla="*/ 1428750 w 1704975"/>
                <a:gd name="connsiteY29" fmla="*/ 98425 h 2054225"/>
                <a:gd name="connsiteX30" fmla="*/ 1530350 w 1704975"/>
                <a:gd name="connsiteY30" fmla="*/ 187325 h 2054225"/>
                <a:gd name="connsiteX31" fmla="*/ 1603375 w 1704975"/>
                <a:gd name="connsiteY31" fmla="*/ 254000 h 2054225"/>
                <a:gd name="connsiteX32" fmla="*/ 1666875 w 1704975"/>
                <a:gd name="connsiteY32" fmla="*/ 317500 h 2054225"/>
                <a:gd name="connsiteX33" fmla="*/ 1692275 w 1704975"/>
                <a:gd name="connsiteY33" fmla="*/ 355600 h 2054225"/>
                <a:gd name="connsiteX34" fmla="*/ 1701800 w 1704975"/>
                <a:gd name="connsiteY34" fmla="*/ 387350 h 2054225"/>
                <a:gd name="connsiteX35" fmla="*/ 1704975 w 1704975"/>
                <a:gd name="connsiteY35" fmla="*/ 422275 h 2054225"/>
                <a:gd name="connsiteX36" fmla="*/ 1695450 w 1704975"/>
                <a:gd name="connsiteY36" fmla="*/ 463550 h 2054225"/>
                <a:gd name="connsiteX37" fmla="*/ 1676400 w 1704975"/>
                <a:gd name="connsiteY37" fmla="*/ 488950 h 2054225"/>
                <a:gd name="connsiteX38" fmla="*/ 1606550 w 1704975"/>
                <a:gd name="connsiteY38" fmla="*/ 568325 h 2054225"/>
                <a:gd name="connsiteX39" fmla="*/ 1552575 w 1704975"/>
                <a:gd name="connsiteY39" fmla="*/ 647700 h 2054225"/>
                <a:gd name="connsiteX40" fmla="*/ 1460500 w 1704975"/>
                <a:gd name="connsiteY40" fmla="*/ 800100 h 2054225"/>
                <a:gd name="connsiteX41" fmla="*/ 1314450 w 1704975"/>
                <a:gd name="connsiteY41" fmla="*/ 1009650 h 2054225"/>
                <a:gd name="connsiteX42" fmla="*/ 1133475 w 1704975"/>
                <a:gd name="connsiteY42" fmla="*/ 1225550 h 2054225"/>
                <a:gd name="connsiteX43" fmla="*/ 904875 w 1704975"/>
                <a:gd name="connsiteY43" fmla="*/ 1454150 h 205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04975" h="2054225">
                  <a:moveTo>
                    <a:pt x="904875" y="1454150"/>
                  </a:moveTo>
                  <a:lnTo>
                    <a:pt x="723900" y="1612900"/>
                  </a:lnTo>
                  <a:lnTo>
                    <a:pt x="514350" y="1765300"/>
                  </a:lnTo>
                  <a:lnTo>
                    <a:pt x="307975" y="1898650"/>
                  </a:lnTo>
                  <a:lnTo>
                    <a:pt x="107950" y="2012950"/>
                  </a:lnTo>
                  <a:lnTo>
                    <a:pt x="50800" y="2044700"/>
                  </a:lnTo>
                  <a:lnTo>
                    <a:pt x="15875" y="2054225"/>
                  </a:lnTo>
                  <a:lnTo>
                    <a:pt x="6350" y="2051050"/>
                  </a:lnTo>
                  <a:lnTo>
                    <a:pt x="0" y="2035175"/>
                  </a:lnTo>
                  <a:lnTo>
                    <a:pt x="9525" y="1997075"/>
                  </a:lnTo>
                  <a:lnTo>
                    <a:pt x="66675" y="1952625"/>
                  </a:lnTo>
                  <a:lnTo>
                    <a:pt x="225425" y="1844675"/>
                  </a:lnTo>
                  <a:lnTo>
                    <a:pt x="374650" y="1730375"/>
                  </a:lnTo>
                  <a:lnTo>
                    <a:pt x="508000" y="1622425"/>
                  </a:lnTo>
                  <a:lnTo>
                    <a:pt x="660400" y="1479550"/>
                  </a:lnTo>
                  <a:lnTo>
                    <a:pt x="828675" y="1298575"/>
                  </a:lnTo>
                  <a:lnTo>
                    <a:pt x="981075" y="1108075"/>
                  </a:lnTo>
                  <a:lnTo>
                    <a:pt x="1092200" y="949325"/>
                  </a:lnTo>
                  <a:lnTo>
                    <a:pt x="1193800" y="784225"/>
                  </a:lnTo>
                  <a:lnTo>
                    <a:pt x="1270000" y="644525"/>
                  </a:lnTo>
                  <a:lnTo>
                    <a:pt x="1343025" y="485775"/>
                  </a:lnTo>
                  <a:lnTo>
                    <a:pt x="1355725" y="444500"/>
                  </a:lnTo>
                  <a:lnTo>
                    <a:pt x="1365250" y="403225"/>
                  </a:lnTo>
                  <a:lnTo>
                    <a:pt x="1371600" y="361950"/>
                  </a:lnTo>
                  <a:lnTo>
                    <a:pt x="1371600" y="314325"/>
                  </a:lnTo>
                  <a:lnTo>
                    <a:pt x="1368425" y="266700"/>
                  </a:lnTo>
                  <a:lnTo>
                    <a:pt x="1346200" y="184150"/>
                  </a:lnTo>
                  <a:lnTo>
                    <a:pt x="1241425" y="0"/>
                  </a:lnTo>
                  <a:lnTo>
                    <a:pt x="1343025" y="34925"/>
                  </a:lnTo>
                  <a:lnTo>
                    <a:pt x="1428750" y="98425"/>
                  </a:lnTo>
                  <a:lnTo>
                    <a:pt x="1530350" y="187325"/>
                  </a:lnTo>
                  <a:lnTo>
                    <a:pt x="1603375" y="254000"/>
                  </a:lnTo>
                  <a:lnTo>
                    <a:pt x="1666875" y="317500"/>
                  </a:lnTo>
                  <a:lnTo>
                    <a:pt x="1692275" y="355600"/>
                  </a:lnTo>
                  <a:lnTo>
                    <a:pt x="1701800" y="387350"/>
                  </a:lnTo>
                  <a:lnTo>
                    <a:pt x="1704975" y="422275"/>
                  </a:lnTo>
                  <a:lnTo>
                    <a:pt x="1695450" y="463550"/>
                  </a:lnTo>
                  <a:lnTo>
                    <a:pt x="1676400" y="488950"/>
                  </a:lnTo>
                  <a:lnTo>
                    <a:pt x="1606550" y="568325"/>
                  </a:lnTo>
                  <a:lnTo>
                    <a:pt x="1552575" y="647700"/>
                  </a:lnTo>
                  <a:lnTo>
                    <a:pt x="1460500" y="800100"/>
                  </a:lnTo>
                  <a:lnTo>
                    <a:pt x="1314450" y="1009650"/>
                  </a:lnTo>
                  <a:lnTo>
                    <a:pt x="1133475" y="1225550"/>
                  </a:lnTo>
                  <a:lnTo>
                    <a:pt x="904875" y="1454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61162E1B-8906-40C9-9563-CA9D948F66F6}"/>
                </a:ext>
              </a:extLst>
            </p:cNvPr>
            <p:cNvSpPr/>
            <p:nvPr/>
          </p:nvSpPr>
          <p:spPr>
            <a:xfrm>
              <a:off x="4864100" y="3854450"/>
              <a:ext cx="2463800" cy="2206625"/>
            </a:xfrm>
            <a:custGeom>
              <a:avLst/>
              <a:gdLst>
                <a:gd name="connsiteX0" fmla="*/ 187325 w 2463800"/>
                <a:gd name="connsiteY0" fmla="*/ 1273175 h 2206625"/>
                <a:gd name="connsiteX1" fmla="*/ 187325 w 2463800"/>
                <a:gd name="connsiteY1" fmla="*/ 787400 h 2206625"/>
                <a:gd name="connsiteX2" fmla="*/ 190500 w 2463800"/>
                <a:gd name="connsiteY2" fmla="*/ 447675 h 2206625"/>
                <a:gd name="connsiteX3" fmla="*/ 177800 w 2463800"/>
                <a:gd name="connsiteY3" fmla="*/ 301625 h 2206625"/>
                <a:gd name="connsiteX4" fmla="*/ 165100 w 2463800"/>
                <a:gd name="connsiteY4" fmla="*/ 231775 h 2206625"/>
                <a:gd name="connsiteX5" fmla="*/ 120650 w 2463800"/>
                <a:gd name="connsiteY5" fmla="*/ 149225 h 2206625"/>
                <a:gd name="connsiteX6" fmla="*/ 0 w 2463800"/>
                <a:gd name="connsiteY6" fmla="*/ 0 h 2206625"/>
                <a:gd name="connsiteX7" fmla="*/ 133350 w 2463800"/>
                <a:gd name="connsiteY7" fmla="*/ 25400 h 2206625"/>
                <a:gd name="connsiteX8" fmla="*/ 250825 w 2463800"/>
                <a:gd name="connsiteY8" fmla="*/ 104775 h 2206625"/>
                <a:gd name="connsiteX9" fmla="*/ 365125 w 2463800"/>
                <a:gd name="connsiteY9" fmla="*/ 184150 h 2206625"/>
                <a:gd name="connsiteX10" fmla="*/ 444500 w 2463800"/>
                <a:gd name="connsiteY10" fmla="*/ 254000 h 2206625"/>
                <a:gd name="connsiteX11" fmla="*/ 501650 w 2463800"/>
                <a:gd name="connsiteY11" fmla="*/ 307975 h 2206625"/>
                <a:gd name="connsiteX12" fmla="*/ 549275 w 2463800"/>
                <a:gd name="connsiteY12" fmla="*/ 365125 h 2206625"/>
                <a:gd name="connsiteX13" fmla="*/ 561975 w 2463800"/>
                <a:gd name="connsiteY13" fmla="*/ 400050 h 2206625"/>
                <a:gd name="connsiteX14" fmla="*/ 565150 w 2463800"/>
                <a:gd name="connsiteY14" fmla="*/ 431800 h 2206625"/>
                <a:gd name="connsiteX15" fmla="*/ 555625 w 2463800"/>
                <a:gd name="connsiteY15" fmla="*/ 466725 h 2206625"/>
                <a:gd name="connsiteX16" fmla="*/ 527050 w 2463800"/>
                <a:gd name="connsiteY16" fmla="*/ 501650 h 2206625"/>
                <a:gd name="connsiteX17" fmla="*/ 495300 w 2463800"/>
                <a:gd name="connsiteY17" fmla="*/ 546100 h 2206625"/>
                <a:gd name="connsiteX18" fmla="*/ 479425 w 2463800"/>
                <a:gd name="connsiteY18" fmla="*/ 603250 h 2206625"/>
                <a:gd name="connsiteX19" fmla="*/ 460375 w 2463800"/>
                <a:gd name="connsiteY19" fmla="*/ 749300 h 2206625"/>
                <a:gd name="connsiteX20" fmla="*/ 422275 w 2463800"/>
                <a:gd name="connsiteY20" fmla="*/ 1069975 h 2206625"/>
                <a:gd name="connsiteX21" fmla="*/ 409575 w 2463800"/>
                <a:gd name="connsiteY21" fmla="*/ 1343025 h 2206625"/>
                <a:gd name="connsiteX22" fmla="*/ 412750 w 2463800"/>
                <a:gd name="connsiteY22" fmla="*/ 1546225 h 2206625"/>
                <a:gd name="connsiteX23" fmla="*/ 412750 w 2463800"/>
                <a:gd name="connsiteY23" fmla="*/ 1635125 h 2206625"/>
                <a:gd name="connsiteX24" fmla="*/ 419100 w 2463800"/>
                <a:gd name="connsiteY24" fmla="*/ 1689100 h 2206625"/>
                <a:gd name="connsiteX25" fmla="*/ 428625 w 2463800"/>
                <a:gd name="connsiteY25" fmla="*/ 1739900 h 2206625"/>
                <a:gd name="connsiteX26" fmla="*/ 444500 w 2463800"/>
                <a:gd name="connsiteY26" fmla="*/ 1774825 h 2206625"/>
                <a:gd name="connsiteX27" fmla="*/ 482600 w 2463800"/>
                <a:gd name="connsiteY27" fmla="*/ 1812925 h 2206625"/>
                <a:gd name="connsiteX28" fmla="*/ 542925 w 2463800"/>
                <a:gd name="connsiteY28" fmla="*/ 1857375 h 2206625"/>
                <a:gd name="connsiteX29" fmla="*/ 619125 w 2463800"/>
                <a:gd name="connsiteY29" fmla="*/ 1889125 h 2206625"/>
                <a:gd name="connsiteX30" fmla="*/ 717550 w 2463800"/>
                <a:gd name="connsiteY30" fmla="*/ 1920875 h 2206625"/>
                <a:gd name="connsiteX31" fmla="*/ 838200 w 2463800"/>
                <a:gd name="connsiteY31" fmla="*/ 1946275 h 2206625"/>
                <a:gd name="connsiteX32" fmla="*/ 1016000 w 2463800"/>
                <a:gd name="connsiteY32" fmla="*/ 1962150 h 2206625"/>
                <a:gd name="connsiteX33" fmla="*/ 1231900 w 2463800"/>
                <a:gd name="connsiteY33" fmla="*/ 1974850 h 2206625"/>
                <a:gd name="connsiteX34" fmla="*/ 1485900 w 2463800"/>
                <a:gd name="connsiteY34" fmla="*/ 1981200 h 2206625"/>
                <a:gd name="connsiteX35" fmla="*/ 1692275 w 2463800"/>
                <a:gd name="connsiteY35" fmla="*/ 1965325 h 2206625"/>
                <a:gd name="connsiteX36" fmla="*/ 1819275 w 2463800"/>
                <a:gd name="connsiteY36" fmla="*/ 1949450 h 2206625"/>
                <a:gd name="connsiteX37" fmla="*/ 1914525 w 2463800"/>
                <a:gd name="connsiteY37" fmla="*/ 1930400 h 2206625"/>
                <a:gd name="connsiteX38" fmla="*/ 1987550 w 2463800"/>
                <a:gd name="connsiteY38" fmla="*/ 1901825 h 2206625"/>
                <a:gd name="connsiteX39" fmla="*/ 2025650 w 2463800"/>
                <a:gd name="connsiteY39" fmla="*/ 1876425 h 2206625"/>
                <a:gd name="connsiteX40" fmla="*/ 2355850 w 2463800"/>
                <a:gd name="connsiteY40" fmla="*/ 1831975 h 2206625"/>
                <a:gd name="connsiteX41" fmla="*/ 2413000 w 2463800"/>
                <a:gd name="connsiteY41" fmla="*/ 1908175 h 2206625"/>
                <a:gd name="connsiteX42" fmla="*/ 2438400 w 2463800"/>
                <a:gd name="connsiteY42" fmla="*/ 1952625 h 2206625"/>
                <a:gd name="connsiteX43" fmla="*/ 2454275 w 2463800"/>
                <a:gd name="connsiteY43" fmla="*/ 1984375 h 2206625"/>
                <a:gd name="connsiteX44" fmla="*/ 2463800 w 2463800"/>
                <a:gd name="connsiteY44" fmla="*/ 2019300 h 2206625"/>
                <a:gd name="connsiteX45" fmla="*/ 2457450 w 2463800"/>
                <a:gd name="connsiteY45" fmla="*/ 2060575 h 2206625"/>
                <a:gd name="connsiteX46" fmla="*/ 2441575 w 2463800"/>
                <a:gd name="connsiteY46" fmla="*/ 2082800 h 2206625"/>
                <a:gd name="connsiteX47" fmla="*/ 2381250 w 2463800"/>
                <a:gd name="connsiteY47" fmla="*/ 2111375 h 2206625"/>
                <a:gd name="connsiteX48" fmla="*/ 2193925 w 2463800"/>
                <a:gd name="connsiteY48" fmla="*/ 2152650 h 2206625"/>
                <a:gd name="connsiteX49" fmla="*/ 1939925 w 2463800"/>
                <a:gd name="connsiteY49" fmla="*/ 2200275 h 2206625"/>
                <a:gd name="connsiteX50" fmla="*/ 1635125 w 2463800"/>
                <a:gd name="connsiteY50" fmla="*/ 2206625 h 2206625"/>
                <a:gd name="connsiteX51" fmla="*/ 1314450 w 2463800"/>
                <a:gd name="connsiteY51" fmla="*/ 2200275 h 2206625"/>
                <a:gd name="connsiteX52" fmla="*/ 1038225 w 2463800"/>
                <a:gd name="connsiteY52" fmla="*/ 2190750 h 2206625"/>
                <a:gd name="connsiteX53" fmla="*/ 889000 w 2463800"/>
                <a:gd name="connsiteY53" fmla="*/ 2181225 h 2206625"/>
                <a:gd name="connsiteX54" fmla="*/ 746125 w 2463800"/>
                <a:gd name="connsiteY54" fmla="*/ 2162175 h 2206625"/>
                <a:gd name="connsiteX55" fmla="*/ 615950 w 2463800"/>
                <a:gd name="connsiteY55" fmla="*/ 2133600 h 2206625"/>
                <a:gd name="connsiteX56" fmla="*/ 549275 w 2463800"/>
                <a:gd name="connsiteY56" fmla="*/ 2114550 h 2206625"/>
                <a:gd name="connsiteX57" fmla="*/ 476250 w 2463800"/>
                <a:gd name="connsiteY57" fmla="*/ 2085975 h 2206625"/>
                <a:gd name="connsiteX58" fmla="*/ 419100 w 2463800"/>
                <a:gd name="connsiteY58" fmla="*/ 2047875 h 2206625"/>
                <a:gd name="connsiteX59" fmla="*/ 381000 w 2463800"/>
                <a:gd name="connsiteY59" fmla="*/ 2019300 h 2206625"/>
                <a:gd name="connsiteX60" fmla="*/ 323850 w 2463800"/>
                <a:gd name="connsiteY60" fmla="*/ 1958975 h 2206625"/>
                <a:gd name="connsiteX61" fmla="*/ 285750 w 2463800"/>
                <a:gd name="connsiteY61" fmla="*/ 1892300 h 2206625"/>
                <a:gd name="connsiteX62" fmla="*/ 260350 w 2463800"/>
                <a:gd name="connsiteY62" fmla="*/ 1835150 h 2206625"/>
                <a:gd name="connsiteX63" fmla="*/ 225425 w 2463800"/>
                <a:gd name="connsiteY63" fmla="*/ 1724025 h 2206625"/>
                <a:gd name="connsiteX64" fmla="*/ 206375 w 2463800"/>
                <a:gd name="connsiteY64" fmla="*/ 1612900 h 2206625"/>
                <a:gd name="connsiteX65" fmla="*/ 196850 w 2463800"/>
                <a:gd name="connsiteY65" fmla="*/ 1514475 h 2206625"/>
                <a:gd name="connsiteX66" fmla="*/ 187325 w 2463800"/>
                <a:gd name="connsiteY66" fmla="*/ 1273175 h 22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463800" h="2206625">
                  <a:moveTo>
                    <a:pt x="187325" y="1273175"/>
                  </a:moveTo>
                  <a:lnTo>
                    <a:pt x="187325" y="787400"/>
                  </a:lnTo>
                  <a:cubicBezTo>
                    <a:pt x="188383" y="674158"/>
                    <a:pt x="189442" y="560917"/>
                    <a:pt x="190500" y="447675"/>
                  </a:cubicBezTo>
                  <a:lnTo>
                    <a:pt x="177800" y="301625"/>
                  </a:lnTo>
                  <a:lnTo>
                    <a:pt x="165100" y="231775"/>
                  </a:lnTo>
                  <a:lnTo>
                    <a:pt x="120650" y="149225"/>
                  </a:lnTo>
                  <a:lnTo>
                    <a:pt x="0" y="0"/>
                  </a:lnTo>
                  <a:lnTo>
                    <a:pt x="133350" y="25400"/>
                  </a:lnTo>
                  <a:lnTo>
                    <a:pt x="250825" y="104775"/>
                  </a:lnTo>
                  <a:lnTo>
                    <a:pt x="365125" y="184150"/>
                  </a:lnTo>
                  <a:lnTo>
                    <a:pt x="444500" y="254000"/>
                  </a:lnTo>
                  <a:lnTo>
                    <a:pt x="501650" y="307975"/>
                  </a:lnTo>
                  <a:lnTo>
                    <a:pt x="549275" y="365125"/>
                  </a:lnTo>
                  <a:lnTo>
                    <a:pt x="561975" y="400050"/>
                  </a:lnTo>
                  <a:lnTo>
                    <a:pt x="565150" y="431800"/>
                  </a:lnTo>
                  <a:lnTo>
                    <a:pt x="555625" y="466725"/>
                  </a:lnTo>
                  <a:lnTo>
                    <a:pt x="527050" y="501650"/>
                  </a:lnTo>
                  <a:lnTo>
                    <a:pt x="495300" y="546100"/>
                  </a:lnTo>
                  <a:lnTo>
                    <a:pt x="479425" y="603250"/>
                  </a:lnTo>
                  <a:lnTo>
                    <a:pt x="460375" y="749300"/>
                  </a:lnTo>
                  <a:lnTo>
                    <a:pt x="422275" y="1069975"/>
                  </a:lnTo>
                  <a:lnTo>
                    <a:pt x="409575" y="1343025"/>
                  </a:lnTo>
                  <a:cubicBezTo>
                    <a:pt x="410633" y="1410758"/>
                    <a:pt x="411692" y="1478492"/>
                    <a:pt x="412750" y="1546225"/>
                  </a:cubicBezTo>
                  <a:lnTo>
                    <a:pt x="412750" y="1635125"/>
                  </a:lnTo>
                  <a:lnTo>
                    <a:pt x="419100" y="1689100"/>
                  </a:lnTo>
                  <a:lnTo>
                    <a:pt x="428625" y="1739900"/>
                  </a:lnTo>
                  <a:lnTo>
                    <a:pt x="444500" y="1774825"/>
                  </a:lnTo>
                  <a:lnTo>
                    <a:pt x="482600" y="1812925"/>
                  </a:lnTo>
                  <a:lnTo>
                    <a:pt x="542925" y="1857375"/>
                  </a:lnTo>
                  <a:lnTo>
                    <a:pt x="619125" y="1889125"/>
                  </a:lnTo>
                  <a:lnTo>
                    <a:pt x="717550" y="1920875"/>
                  </a:lnTo>
                  <a:lnTo>
                    <a:pt x="838200" y="1946275"/>
                  </a:lnTo>
                  <a:lnTo>
                    <a:pt x="1016000" y="1962150"/>
                  </a:lnTo>
                  <a:lnTo>
                    <a:pt x="1231900" y="1974850"/>
                  </a:lnTo>
                  <a:lnTo>
                    <a:pt x="1485900" y="1981200"/>
                  </a:lnTo>
                  <a:lnTo>
                    <a:pt x="1692275" y="1965325"/>
                  </a:lnTo>
                  <a:lnTo>
                    <a:pt x="1819275" y="1949450"/>
                  </a:lnTo>
                  <a:lnTo>
                    <a:pt x="1914525" y="1930400"/>
                  </a:lnTo>
                  <a:lnTo>
                    <a:pt x="1987550" y="1901825"/>
                  </a:lnTo>
                  <a:lnTo>
                    <a:pt x="2025650" y="1876425"/>
                  </a:lnTo>
                  <a:lnTo>
                    <a:pt x="2355850" y="1831975"/>
                  </a:lnTo>
                  <a:lnTo>
                    <a:pt x="2413000" y="1908175"/>
                  </a:lnTo>
                  <a:lnTo>
                    <a:pt x="2438400" y="1952625"/>
                  </a:lnTo>
                  <a:lnTo>
                    <a:pt x="2454275" y="1984375"/>
                  </a:lnTo>
                  <a:lnTo>
                    <a:pt x="2463800" y="2019300"/>
                  </a:lnTo>
                  <a:lnTo>
                    <a:pt x="2457450" y="2060575"/>
                  </a:lnTo>
                  <a:lnTo>
                    <a:pt x="2441575" y="2082800"/>
                  </a:lnTo>
                  <a:lnTo>
                    <a:pt x="2381250" y="2111375"/>
                  </a:lnTo>
                  <a:lnTo>
                    <a:pt x="2193925" y="2152650"/>
                  </a:lnTo>
                  <a:lnTo>
                    <a:pt x="1939925" y="2200275"/>
                  </a:lnTo>
                  <a:lnTo>
                    <a:pt x="1635125" y="2206625"/>
                  </a:lnTo>
                  <a:lnTo>
                    <a:pt x="1314450" y="2200275"/>
                  </a:lnTo>
                  <a:lnTo>
                    <a:pt x="1038225" y="2190750"/>
                  </a:lnTo>
                  <a:lnTo>
                    <a:pt x="889000" y="2181225"/>
                  </a:lnTo>
                  <a:lnTo>
                    <a:pt x="746125" y="2162175"/>
                  </a:lnTo>
                  <a:lnTo>
                    <a:pt x="615950" y="2133600"/>
                  </a:lnTo>
                  <a:lnTo>
                    <a:pt x="549275" y="2114550"/>
                  </a:lnTo>
                  <a:lnTo>
                    <a:pt x="476250" y="2085975"/>
                  </a:lnTo>
                  <a:lnTo>
                    <a:pt x="419100" y="2047875"/>
                  </a:lnTo>
                  <a:lnTo>
                    <a:pt x="381000" y="2019300"/>
                  </a:lnTo>
                  <a:lnTo>
                    <a:pt x="323850" y="1958975"/>
                  </a:lnTo>
                  <a:lnTo>
                    <a:pt x="285750" y="1892300"/>
                  </a:lnTo>
                  <a:lnTo>
                    <a:pt x="260350" y="1835150"/>
                  </a:lnTo>
                  <a:lnTo>
                    <a:pt x="225425" y="1724025"/>
                  </a:lnTo>
                  <a:lnTo>
                    <a:pt x="206375" y="1612900"/>
                  </a:lnTo>
                  <a:lnTo>
                    <a:pt x="196850" y="1514475"/>
                  </a:lnTo>
                  <a:lnTo>
                    <a:pt x="187325" y="1273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75315002-E814-4ED2-9B53-2D8AF9699A06}"/>
                </a:ext>
              </a:extLst>
            </p:cNvPr>
            <p:cNvSpPr/>
            <p:nvPr/>
          </p:nvSpPr>
          <p:spPr>
            <a:xfrm>
              <a:off x="6875463" y="4795838"/>
              <a:ext cx="355600" cy="966787"/>
            </a:xfrm>
            <a:custGeom>
              <a:avLst/>
              <a:gdLst>
                <a:gd name="connsiteX0" fmla="*/ 264319 w 357187"/>
                <a:gd name="connsiteY0" fmla="*/ 490537 h 966787"/>
                <a:gd name="connsiteX1" fmla="*/ 304800 w 357187"/>
                <a:gd name="connsiteY1" fmla="*/ 783431 h 966787"/>
                <a:gd name="connsiteX2" fmla="*/ 357187 w 357187"/>
                <a:gd name="connsiteY2" fmla="*/ 919162 h 966787"/>
                <a:gd name="connsiteX3" fmla="*/ 0 w 357187"/>
                <a:gd name="connsiteY3" fmla="*/ 966787 h 966787"/>
                <a:gd name="connsiteX4" fmla="*/ 28575 w 357187"/>
                <a:gd name="connsiteY4" fmla="*/ 912018 h 966787"/>
                <a:gd name="connsiteX5" fmla="*/ 50006 w 357187"/>
                <a:gd name="connsiteY5" fmla="*/ 871537 h 966787"/>
                <a:gd name="connsiteX6" fmla="*/ 64294 w 357187"/>
                <a:gd name="connsiteY6" fmla="*/ 740568 h 966787"/>
                <a:gd name="connsiteX7" fmla="*/ 102394 w 357187"/>
                <a:gd name="connsiteY7" fmla="*/ 400050 h 966787"/>
                <a:gd name="connsiteX8" fmla="*/ 135731 w 357187"/>
                <a:gd name="connsiteY8" fmla="*/ 61912 h 966787"/>
                <a:gd name="connsiteX9" fmla="*/ 138112 w 357187"/>
                <a:gd name="connsiteY9" fmla="*/ 9525 h 966787"/>
                <a:gd name="connsiteX10" fmla="*/ 147637 w 357187"/>
                <a:gd name="connsiteY10" fmla="*/ 2381 h 966787"/>
                <a:gd name="connsiteX11" fmla="*/ 176212 w 357187"/>
                <a:gd name="connsiteY11" fmla="*/ 0 h 966787"/>
                <a:gd name="connsiteX12" fmla="*/ 207169 w 357187"/>
                <a:gd name="connsiteY12" fmla="*/ 7143 h 966787"/>
                <a:gd name="connsiteX13" fmla="*/ 214312 w 357187"/>
                <a:gd name="connsiteY13" fmla="*/ 11906 h 966787"/>
                <a:gd name="connsiteX14" fmla="*/ 221456 w 357187"/>
                <a:gd name="connsiteY14" fmla="*/ 50006 h 966787"/>
                <a:gd name="connsiteX15" fmla="*/ 264319 w 357187"/>
                <a:gd name="connsiteY15" fmla="*/ 490537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7187" h="966787">
                  <a:moveTo>
                    <a:pt x="264319" y="490537"/>
                  </a:moveTo>
                  <a:lnTo>
                    <a:pt x="304800" y="783431"/>
                  </a:lnTo>
                  <a:lnTo>
                    <a:pt x="357187" y="919162"/>
                  </a:lnTo>
                  <a:lnTo>
                    <a:pt x="0" y="966787"/>
                  </a:lnTo>
                  <a:lnTo>
                    <a:pt x="28575" y="912018"/>
                  </a:lnTo>
                  <a:lnTo>
                    <a:pt x="50006" y="871537"/>
                  </a:lnTo>
                  <a:lnTo>
                    <a:pt x="64294" y="740568"/>
                  </a:lnTo>
                  <a:lnTo>
                    <a:pt x="102394" y="400050"/>
                  </a:lnTo>
                  <a:lnTo>
                    <a:pt x="135731" y="61912"/>
                  </a:lnTo>
                  <a:lnTo>
                    <a:pt x="138112" y="9525"/>
                  </a:lnTo>
                  <a:lnTo>
                    <a:pt x="147637" y="2381"/>
                  </a:lnTo>
                  <a:lnTo>
                    <a:pt x="176212" y="0"/>
                  </a:lnTo>
                  <a:lnTo>
                    <a:pt x="207169" y="7143"/>
                  </a:lnTo>
                  <a:lnTo>
                    <a:pt x="214312" y="11906"/>
                  </a:lnTo>
                  <a:lnTo>
                    <a:pt x="221456" y="50006"/>
                  </a:lnTo>
                  <a:lnTo>
                    <a:pt x="264319" y="490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A7018CA7-5DAA-4812-86AB-615CC9B67E2E}"/>
              </a:ext>
            </a:extLst>
          </p:cNvPr>
          <p:cNvGrpSpPr/>
          <p:nvPr/>
        </p:nvGrpSpPr>
        <p:grpSpPr>
          <a:xfrm>
            <a:off x="2743200" y="1328738"/>
            <a:ext cx="4432300" cy="4579937"/>
            <a:chOff x="2743200" y="1328738"/>
            <a:chExt cx="4432300" cy="457993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8BBE98DA-9E6B-4F74-A4D5-66223D38789E}"/>
                </a:ext>
              </a:extLst>
            </p:cNvPr>
            <p:cNvSpPr/>
            <p:nvPr/>
          </p:nvSpPr>
          <p:spPr>
            <a:xfrm>
              <a:off x="4532313" y="1328738"/>
              <a:ext cx="568325" cy="766762"/>
            </a:xfrm>
            <a:custGeom>
              <a:avLst/>
              <a:gdLst>
                <a:gd name="connsiteX0" fmla="*/ 190500 w 569119"/>
                <a:gd name="connsiteY0" fmla="*/ 478631 h 766762"/>
                <a:gd name="connsiteX1" fmla="*/ 180975 w 569119"/>
                <a:gd name="connsiteY1" fmla="*/ 295275 h 766762"/>
                <a:gd name="connsiteX2" fmla="*/ 171450 w 569119"/>
                <a:gd name="connsiteY2" fmla="*/ 242887 h 766762"/>
                <a:gd name="connsiteX3" fmla="*/ 161925 w 569119"/>
                <a:gd name="connsiteY3" fmla="*/ 207168 h 766762"/>
                <a:gd name="connsiteX4" fmla="*/ 145256 w 569119"/>
                <a:gd name="connsiteY4" fmla="*/ 176212 h 766762"/>
                <a:gd name="connsiteX5" fmla="*/ 97631 w 569119"/>
                <a:gd name="connsiteY5" fmla="*/ 128587 h 766762"/>
                <a:gd name="connsiteX6" fmla="*/ 38100 w 569119"/>
                <a:gd name="connsiteY6" fmla="*/ 76200 h 766762"/>
                <a:gd name="connsiteX7" fmla="*/ 9525 w 569119"/>
                <a:gd name="connsiteY7" fmla="*/ 52387 h 766762"/>
                <a:gd name="connsiteX8" fmla="*/ 0 w 569119"/>
                <a:gd name="connsiteY8" fmla="*/ 30956 h 766762"/>
                <a:gd name="connsiteX9" fmla="*/ 4762 w 569119"/>
                <a:gd name="connsiteY9" fmla="*/ 14287 h 766762"/>
                <a:gd name="connsiteX10" fmla="*/ 21431 w 569119"/>
                <a:gd name="connsiteY10" fmla="*/ 4762 h 766762"/>
                <a:gd name="connsiteX11" fmla="*/ 57150 w 569119"/>
                <a:gd name="connsiteY11" fmla="*/ 0 h 766762"/>
                <a:gd name="connsiteX12" fmla="*/ 145256 w 569119"/>
                <a:gd name="connsiteY12" fmla="*/ 14287 h 766762"/>
                <a:gd name="connsiteX13" fmla="*/ 219075 w 569119"/>
                <a:gd name="connsiteY13" fmla="*/ 30956 h 766762"/>
                <a:gd name="connsiteX14" fmla="*/ 295275 w 569119"/>
                <a:gd name="connsiteY14" fmla="*/ 52387 h 766762"/>
                <a:gd name="connsiteX15" fmla="*/ 373856 w 569119"/>
                <a:gd name="connsiteY15" fmla="*/ 88106 h 766762"/>
                <a:gd name="connsiteX16" fmla="*/ 440531 w 569119"/>
                <a:gd name="connsiteY16" fmla="*/ 119062 h 766762"/>
                <a:gd name="connsiteX17" fmla="*/ 500062 w 569119"/>
                <a:gd name="connsiteY17" fmla="*/ 159543 h 766762"/>
                <a:gd name="connsiteX18" fmla="*/ 531019 w 569119"/>
                <a:gd name="connsiteY18" fmla="*/ 183356 h 766762"/>
                <a:gd name="connsiteX19" fmla="*/ 550069 w 569119"/>
                <a:gd name="connsiteY19" fmla="*/ 207168 h 766762"/>
                <a:gd name="connsiteX20" fmla="*/ 561975 w 569119"/>
                <a:gd name="connsiteY20" fmla="*/ 233362 h 766762"/>
                <a:gd name="connsiteX21" fmla="*/ 569119 w 569119"/>
                <a:gd name="connsiteY21" fmla="*/ 266700 h 766762"/>
                <a:gd name="connsiteX22" fmla="*/ 566737 w 569119"/>
                <a:gd name="connsiteY22" fmla="*/ 290512 h 766762"/>
                <a:gd name="connsiteX23" fmla="*/ 554831 w 569119"/>
                <a:gd name="connsiteY23" fmla="*/ 316706 h 766762"/>
                <a:gd name="connsiteX24" fmla="*/ 526256 w 569119"/>
                <a:gd name="connsiteY24" fmla="*/ 342900 h 766762"/>
                <a:gd name="connsiteX25" fmla="*/ 500062 w 569119"/>
                <a:gd name="connsiteY25" fmla="*/ 361950 h 766762"/>
                <a:gd name="connsiteX26" fmla="*/ 473869 w 569119"/>
                <a:gd name="connsiteY26" fmla="*/ 390525 h 766762"/>
                <a:gd name="connsiteX27" fmla="*/ 454819 w 569119"/>
                <a:gd name="connsiteY27" fmla="*/ 438150 h 766762"/>
                <a:gd name="connsiteX28" fmla="*/ 445294 w 569119"/>
                <a:gd name="connsiteY28" fmla="*/ 492918 h 766762"/>
                <a:gd name="connsiteX29" fmla="*/ 435769 w 569119"/>
                <a:gd name="connsiteY29" fmla="*/ 554831 h 766762"/>
                <a:gd name="connsiteX30" fmla="*/ 435769 w 569119"/>
                <a:gd name="connsiteY30" fmla="*/ 716756 h 766762"/>
                <a:gd name="connsiteX31" fmla="*/ 188119 w 569119"/>
                <a:gd name="connsiteY31" fmla="*/ 766762 h 766762"/>
                <a:gd name="connsiteX32" fmla="*/ 190500 w 569119"/>
                <a:gd name="connsiteY32" fmla="*/ 478631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9119" h="766762">
                  <a:moveTo>
                    <a:pt x="190500" y="478631"/>
                  </a:moveTo>
                  <a:lnTo>
                    <a:pt x="180975" y="295275"/>
                  </a:lnTo>
                  <a:lnTo>
                    <a:pt x="171450" y="242887"/>
                  </a:lnTo>
                  <a:lnTo>
                    <a:pt x="161925" y="207168"/>
                  </a:lnTo>
                  <a:lnTo>
                    <a:pt x="145256" y="176212"/>
                  </a:lnTo>
                  <a:lnTo>
                    <a:pt x="97631" y="128587"/>
                  </a:lnTo>
                  <a:lnTo>
                    <a:pt x="38100" y="76200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7150" y="0"/>
                  </a:lnTo>
                  <a:lnTo>
                    <a:pt x="145256" y="14287"/>
                  </a:lnTo>
                  <a:lnTo>
                    <a:pt x="219075" y="30956"/>
                  </a:lnTo>
                  <a:lnTo>
                    <a:pt x="295275" y="52387"/>
                  </a:lnTo>
                  <a:lnTo>
                    <a:pt x="373856" y="88106"/>
                  </a:lnTo>
                  <a:lnTo>
                    <a:pt x="440531" y="119062"/>
                  </a:lnTo>
                  <a:lnTo>
                    <a:pt x="500062" y="159543"/>
                  </a:lnTo>
                  <a:lnTo>
                    <a:pt x="531019" y="183356"/>
                  </a:lnTo>
                  <a:lnTo>
                    <a:pt x="550069" y="207168"/>
                  </a:lnTo>
                  <a:lnTo>
                    <a:pt x="561975" y="233362"/>
                  </a:lnTo>
                  <a:lnTo>
                    <a:pt x="569119" y="266700"/>
                  </a:lnTo>
                  <a:lnTo>
                    <a:pt x="566737" y="290512"/>
                  </a:lnTo>
                  <a:lnTo>
                    <a:pt x="554831" y="316706"/>
                  </a:lnTo>
                  <a:lnTo>
                    <a:pt x="526256" y="342900"/>
                  </a:lnTo>
                  <a:lnTo>
                    <a:pt x="500062" y="361950"/>
                  </a:lnTo>
                  <a:lnTo>
                    <a:pt x="473869" y="390525"/>
                  </a:lnTo>
                  <a:lnTo>
                    <a:pt x="454819" y="438150"/>
                  </a:lnTo>
                  <a:lnTo>
                    <a:pt x="445294" y="492918"/>
                  </a:lnTo>
                  <a:lnTo>
                    <a:pt x="435769" y="554831"/>
                  </a:lnTo>
                  <a:lnTo>
                    <a:pt x="435769" y="716756"/>
                  </a:lnTo>
                  <a:lnTo>
                    <a:pt x="188119" y="766762"/>
                  </a:lnTo>
                  <a:cubicBezTo>
                    <a:pt x="188913" y="669925"/>
                    <a:pt x="189706" y="573087"/>
                    <a:pt x="190500" y="4786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1535F3B3-27E4-445B-B8E6-D83A40ABBA3D}"/>
                </a:ext>
              </a:extLst>
            </p:cNvPr>
            <p:cNvSpPr/>
            <p:nvPr/>
          </p:nvSpPr>
          <p:spPr>
            <a:xfrm>
              <a:off x="2862263" y="1989138"/>
              <a:ext cx="365125" cy="1219200"/>
            </a:xfrm>
            <a:custGeom>
              <a:avLst/>
              <a:gdLst>
                <a:gd name="connsiteX0" fmla="*/ 66675 w 364331"/>
                <a:gd name="connsiteY0" fmla="*/ 716756 h 1219200"/>
                <a:gd name="connsiteX1" fmla="*/ 128587 w 364331"/>
                <a:gd name="connsiteY1" fmla="*/ 540544 h 1219200"/>
                <a:gd name="connsiteX2" fmla="*/ 164306 w 364331"/>
                <a:gd name="connsiteY2" fmla="*/ 414337 h 1219200"/>
                <a:gd name="connsiteX3" fmla="*/ 192881 w 364331"/>
                <a:gd name="connsiteY3" fmla="*/ 321469 h 1219200"/>
                <a:gd name="connsiteX4" fmla="*/ 209550 w 364331"/>
                <a:gd name="connsiteY4" fmla="*/ 254794 h 1219200"/>
                <a:gd name="connsiteX5" fmla="*/ 209550 w 364331"/>
                <a:gd name="connsiteY5" fmla="*/ 202406 h 1219200"/>
                <a:gd name="connsiteX6" fmla="*/ 207168 w 364331"/>
                <a:gd name="connsiteY6" fmla="*/ 150019 h 1219200"/>
                <a:gd name="connsiteX7" fmla="*/ 197643 w 364331"/>
                <a:gd name="connsiteY7" fmla="*/ 95250 h 1219200"/>
                <a:gd name="connsiteX8" fmla="*/ 183356 w 364331"/>
                <a:gd name="connsiteY8" fmla="*/ 50006 h 1219200"/>
                <a:gd name="connsiteX9" fmla="*/ 171450 w 364331"/>
                <a:gd name="connsiteY9" fmla="*/ 23812 h 1219200"/>
                <a:gd name="connsiteX10" fmla="*/ 171450 w 364331"/>
                <a:gd name="connsiteY10" fmla="*/ 14287 h 1219200"/>
                <a:gd name="connsiteX11" fmla="*/ 176212 w 364331"/>
                <a:gd name="connsiteY11" fmla="*/ 4762 h 1219200"/>
                <a:gd name="connsiteX12" fmla="*/ 192881 w 364331"/>
                <a:gd name="connsiteY12" fmla="*/ 0 h 1219200"/>
                <a:gd name="connsiteX13" fmla="*/ 230981 w 364331"/>
                <a:gd name="connsiteY13" fmla="*/ 7144 h 1219200"/>
                <a:gd name="connsiteX14" fmla="*/ 245268 w 364331"/>
                <a:gd name="connsiteY14" fmla="*/ 26194 h 1219200"/>
                <a:gd name="connsiteX15" fmla="*/ 285750 w 364331"/>
                <a:gd name="connsiteY15" fmla="*/ 107156 h 1219200"/>
                <a:gd name="connsiteX16" fmla="*/ 342900 w 364331"/>
                <a:gd name="connsiteY16" fmla="*/ 235744 h 1219200"/>
                <a:gd name="connsiteX17" fmla="*/ 364331 w 364331"/>
                <a:gd name="connsiteY17" fmla="*/ 416719 h 1219200"/>
                <a:gd name="connsiteX18" fmla="*/ 347662 w 364331"/>
                <a:gd name="connsiteY18" fmla="*/ 616744 h 1219200"/>
                <a:gd name="connsiteX19" fmla="*/ 335756 w 364331"/>
                <a:gd name="connsiteY19" fmla="*/ 757237 h 1219200"/>
                <a:gd name="connsiteX20" fmla="*/ 321468 w 364331"/>
                <a:gd name="connsiteY20" fmla="*/ 919162 h 1219200"/>
                <a:gd name="connsiteX21" fmla="*/ 307181 w 364331"/>
                <a:gd name="connsiteY21" fmla="*/ 1019175 h 1219200"/>
                <a:gd name="connsiteX22" fmla="*/ 283368 w 364331"/>
                <a:gd name="connsiteY22" fmla="*/ 1102519 h 1219200"/>
                <a:gd name="connsiteX23" fmla="*/ 254793 w 364331"/>
                <a:gd name="connsiteY23" fmla="*/ 1164431 h 1219200"/>
                <a:gd name="connsiteX24" fmla="*/ 226218 w 364331"/>
                <a:gd name="connsiteY24" fmla="*/ 1204912 h 1219200"/>
                <a:gd name="connsiteX25" fmla="*/ 207168 w 364331"/>
                <a:gd name="connsiteY25" fmla="*/ 1216819 h 1219200"/>
                <a:gd name="connsiteX26" fmla="*/ 185737 w 364331"/>
                <a:gd name="connsiteY26" fmla="*/ 1219200 h 1219200"/>
                <a:gd name="connsiteX27" fmla="*/ 145256 w 364331"/>
                <a:gd name="connsiteY27" fmla="*/ 1214437 h 1219200"/>
                <a:gd name="connsiteX28" fmla="*/ 116681 w 364331"/>
                <a:gd name="connsiteY28" fmla="*/ 1195387 h 1219200"/>
                <a:gd name="connsiteX29" fmla="*/ 80962 w 364331"/>
                <a:gd name="connsiteY29" fmla="*/ 1145381 h 1219200"/>
                <a:gd name="connsiteX30" fmla="*/ 45243 w 364331"/>
                <a:gd name="connsiteY30" fmla="*/ 1073944 h 1219200"/>
                <a:gd name="connsiteX31" fmla="*/ 14287 w 364331"/>
                <a:gd name="connsiteY31" fmla="*/ 1002506 h 1219200"/>
                <a:gd name="connsiteX32" fmla="*/ 0 w 364331"/>
                <a:gd name="connsiteY32" fmla="*/ 935831 h 1219200"/>
                <a:gd name="connsiteX33" fmla="*/ 4762 w 364331"/>
                <a:gd name="connsiteY33" fmla="*/ 888206 h 1219200"/>
                <a:gd name="connsiteX34" fmla="*/ 66675 w 364331"/>
                <a:gd name="connsiteY34" fmla="*/ 7167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64331" h="1219200">
                  <a:moveTo>
                    <a:pt x="66675" y="716756"/>
                  </a:moveTo>
                  <a:lnTo>
                    <a:pt x="128587" y="540544"/>
                  </a:lnTo>
                  <a:lnTo>
                    <a:pt x="164306" y="414337"/>
                  </a:lnTo>
                  <a:lnTo>
                    <a:pt x="192881" y="321469"/>
                  </a:lnTo>
                  <a:lnTo>
                    <a:pt x="209550" y="254794"/>
                  </a:lnTo>
                  <a:lnTo>
                    <a:pt x="209550" y="202406"/>
                  </a:lnTo>
                  <a:lnTo>
                    <a:pt x="207168" y="150019"/>
                  </a:lnTo>
                  <a:lnTo>
                    <a:pt x="197643" y="95250"/>
                  </a:lnTo>
                  <a:lnTo>
                    <a:pt x="183356" y="50006"/>
                  </a:lnTo>
                  <a:lnTo>
                    <a:pt x="171450" y="23812"/>
                  </a:lnTo>
                  <a:lnTo>
                    <a:pt x="171450" y="14287"/>
                  </a:lnTo>
                  <a:lnTo>
                    <a:pt x="176212" y="4762"/>
                  </a:lnTo>
                  <a:lnTo>
                    <a:pt x="192881" y="0"/>
                  </a:lnTo>
                  <a:lnTo>
                    <a:pt x="230981" y="7144"/>
                  </a:lnTo>
                  <a:lnTo>
                    <a:pt x="245268" y="26194"/>
                  </a:lnTo>
                  <a:lnTo>
                    <a:pt x="285750" y="107156"/>
                  </a:lnTo>
                  <a:lnTo>
                    <a:pt x="342900" y="235744"/>
                  </a:lnTo>
                  <a:lnTo>
                    <a:pt x="364331" y="416719"/>
                  </a:lnTo>
                  <a:lnTo>
                    <a:pt x="347662" y="616744"/>
                  </a:lnTo>
                  <a:lnTo>
                    <a:pt x="335756" y="757237"/>
                  </a:lnTo>
                  <a:lnTo>
                    <a:pt x="321468" y="919162"/>
                  </a:lnTo>
                  <a:lnTo>
                    <a:pt x="307181" y="1019175"/>
                  </a:lnTo>
                  <a:lnTo>
                    <a:pt x="283368" y="1102519"/>
                  </a:lnTo>
                  <a:lnTo>
                    <a:pt x="254793" y="1164431"/>
                  </a:lnTo>
                  <a:lnTo>
                    <a:pt x="226218" y="1204912"/>
                  </a:lnTo>
                  <a:lnTo>
                    <a:pt x="207168" y="1216819"/>
                  </a:lnTo>
                  <a:lnTo>
                    <a:pt x="185737" y="1219200"/>
                  </a:lnTo>
                  <a:lnTo>
                    <a:pt x="145256" y="1214437"/>
                  </a:lnTo>
                  <a:lnTo>
                    <a:pt x="116681" y="1195387"/>
                  </a:lnTo>
                  <a:lnTo>
                    <a:pt x="80962" y="1145381"/>
                  </a:lnTo>
                  <a:lnTo>
                    <a:pt x="45243" y="1073944"/>
                  </a:lnTo>
                  <a:lnTo>
                    <a:pt x="14287" y="1002506"/>
                  </a:lnTo>
                  <a:lnTo>
                    <a:pt x="0" y="935831"/>
                  </a:lnTo>
                  <a:lnTo>
                    <a:pt x="4762" y="888206"/>
                  </a:lnTo>
                  <a:lnTo>
                    <a:pt x="66675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DC071FAA-AD76-4834-B389-E120FDBF03DB}"/>
                </a:ext>
              </a:extLst>
            </p:cNvPr>
            <p:cNvSpPr/>
            <p:nvPr/>
          </p:nvSpPr>
          <p:spPr>
            <a:xfrm>
              <a:off x="3838575" y="2646363"/>
              <a:ext cx="1847850" cy="449262"/>
            </a:xfrm>
            <a:custGeom>
              <a:avLst/>
              <a:gdLst>
                <a:gd name="connsiteX0" fmla="*/ 966788 w 1847850"/>
                <a:gd name="connsiteY0" fmla="*/ 350044 h 450056"/>
                <a:gd name="connsiteX1" fmla="*/ 583406 w 1847850"/>
                <a:gd name="connsiteY1" fmla="*/ 411956 h 450056"/>
                <a:gd name="connsiteX2" fmla="*/ 328613 w 1847850"/>
                <a:gd name="connsiteY2" fmla="*/ 450056 h 450056"/>
                <a:gd name="connsiteX3" fmla="*/ 278606 w 1847850"/>
                <a:gd name="connsiteY3" fmla="*/ 447675 h 450056"/>
                <a:gd name="connsiteX4" fmla="*/ 240506 w 1847850"/>
                <a:gd name="connsiteY4" fmla="*/ 440531 h 450056"/>
                <a:gd name="connsiteX5" fmla="*/ 197644 w 1847850"/>
                <a:gd name="connsiteY5" fmla="*/ 423862 h 450056"/>
                <a:gd name="connsiteX6" fmla="*/ 166688 w 1847850"/>
                <a:gd name="connsiteY6" fmla="*/ 409575 h 450056"/>
                <a:gd name="connsiteX7" fmla="*/ 135731 w 1847850"/>
                <a:gd name="connsiteY7" fmla="*/ 388144 h 450056"/>
                <a:gd name="connsiteX8" fmla="*/ 104775 w 1847850"/>
                <a:gd name="connsiteY8" fmla="*/ 359569 h 450056"/>
                <a:gd name="connsiteX9" fmla="*/ 71438 w 1847850"/>
                <a:gd name="connsiteY9" fmla="*/ 321469 h 450056"/>
                <a:gd name="connsiteX10" fmla="*/ 40481 w 1847850"/>
                <a:gd name="connsiteY10" fmla="*/ 283369 h 450056"/>
                <a:gd name="connsiteX11" fmla="*/ 14288 w 1847850"/>
                <a:gd name="connsiteY11" fmla="*/ 235744 h 450056"/>
                <a:gd name="connsiteX12" fmla="*/ 2381 w 1847850"/>
                <a:gd name="connsiteY12" fmla="*/ 202406 h 450056"/>
                <a:gd name="connsiteX13" fmla="*/ 0 w 1847850"/>
                <a:gd name="connsiteY13" fmla="*/ 180975 h 450056"/>
                <a:gd name="connsiteX14" fmla="*/ 7144 w 1847850"/>
                <a:gd name="connsiteY14" fmla="*/ 169069 h 450056"/>
                <a:gd name="connsiteX15" fmla="*/ 23813 w 1847850"/>
                <a:gd name="connsiteY15" fmla="*/ 164306 h 450056"/>
                <a:gd name="connsiteX16" fmla="*/ 50006 w 1847850"/>
                <a:gd name="connsiteY16" fmla="*/ 173831 h 450056"/>
                <a:gd name="connsiteX17" fmla="*/ 83344 w 1847850"/>
                <a:gd name="connsiteY17" fmla="*/ 192881 h 450056"/>
                <a:gd name="connsiteX18" fmla="*/ 121444 w 1847850"/>
                <a:gd name="connsiteY18" fmla="*/ 211931 h 450056"/>
                <a:gd name="connsiteX19" fmla="*/ 164306 w 1847850"/>
                <a:gd name="connsiteY19" fmla="*/ 228600 h 450056"/>
                <a:gd name="connsiteX20" fmla="*/ 211931 w 1847850"/>
                <a:gd name="connsiteY20" fmla="*/ 238125 h 450056"/>
                <a:gd name="connsiteX21" fmla="*/ 271463 w 1847850"/>
                <a:gd name="connsiteY21" fmla="*/ 245269 h 450056"/>
                <a:gd name="connsiteX22" fmla="*/ 335756 w 1847850"/>
                <a:gd name="connsiteY22" fmla="*/ 247650 h 450056"/>
                <a:gd name="connsiteX23" fmla="*/ 400050 w 1847850"/>
                <a:gd name="connsiteY23" fmla="*/ 247650 h 450056"/>
                <a:gd name="connsiteX24" fmla="*/ 492919 w 1847850"/>
                <a:gd name="connsiteY24" fmla="*/ 247650 h 450056"/>
                <a:gd name="connsiteX25" fmla="*/ 576263 w 1847850"/>
                <a:gd name="connsiteY25" fmla="*/ 235744 h 450056"/>
                <a:gd name="connsiteX26" fmla="*/ 766763 w 1847850"/>
                <a:gd name="connsiteY26" fmla="*/ 200025 h 450056"/>
                <a:gd name="connsiteX27" fmla="*/ 1119188 w 1847850"/>
                <a:gd name="connsiteY27" fmla="*/ 119062 h 450056"/>
                <a:gd name="connsiteX28" fmla="*/ 1316831 w 1847850"/>
                <a:gd name="connsiteY28" fmla="*/ 64294 h 450056"/>
                <a:gd name="connsiteX29" fmla="*/ 1447800 w 1847850"/>
                <a:gd name="connsiteY29" fmla="*/ 0 h 450056"/>
                <a:gd name="connsiteX30" fmla="*/ 1566863 w 1847850"/>
                <a:gd name="connsiteY30" fmla="*/ 21431 h 450056"/>
                <a:gd name="connsiteX31" fmla="*/ 1690688 w 1847850"/>
                <a:gd name="connsiteY31" fmla="*/ 50006 h 450056"/>
                <a:gd name="connsiteX32" fmla="*/ 1771650 w 1847850"/>
                <a:gd name="connsiteY32" fmla="*/ 80962 h 450056"/>
                <a:gd name="connsiteX33" fmla="*/ 1814513 w 1847850"/>
                <a:gd name="connsiteY33" fmla="*/ 107156 h 450056"/>
                <a:gd name="connsiteX34" fmla="*/ 1838325 w 1847850"/>
                <a:gd name="connsiteY34" fmla="*/ 126206 h 450056"/>
                <a:gd name="connsiteX35" fmla="*/ 1847850 w 1847850"/>
                <a:gd name="connsiteY35" fmla="*/ 147637 h 450056"/>
                <a:gd name="connsiteX36" fmla="*/ 1847850 w 1847850"/>
                <a:gd name="connsiteY36" fmla="*/ 173831 h 450056"/>
                <a:gd name="connsiteX37" fmla="*/ 1833563 w 1847850"/>
                <a:gd name="connsiteY37" fmla="*/ 211931 h 450056"/>
                <a:gd name="connsiteX38" fmla="*/ 1807369 w 1847850"/>
                <a:gd name="connsiteY38" fmla="*/ 245269 h 450056"/>
                <a:gd name="connsiteX39" fmla="*/ 1731169 w 1847850"/>
                <a:gd name="connsiteY39" fmla="*/ 254794 h 450056"/>
                <a:gd name="connsiteX40" fmla="*/ 1423988 w 1847850"/>
                <a:gd name="connsiteY40" fmla="*/ 285750 h 450056"/>
                <a:gd name="connsiteX41" fmla="*/ 966788 w 1847850"/>
                <a:gd name="connsiteY41" fmla="*/ 3500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7850" h="450056">
                  <a:moveTo>
                    <a:pt x="966788" y="350044"/>
                  </a:moveTo>
                  <a:lnTo>
                    <a:pt x="583406" y="411956"/>
                  </a:lnTo>
                  <a:lnTo>
                    <a:pt x="328613" y="450056"/>
                  </a:lnTo>
                  <a:lnTo>
                    <a:pt x="278606" y="447675"/>
                  </a:lnTo>
                  <a:lnTo>
                    <a:pt x="240506" y="440531"/>
                  </a:lnTo>
                  <a:lnTo>
                    <a:pt x="197644" y="423862"/>
                  </a:lnTo>
                  <a:lnTo>
                    <a:pt x="166688" y="409575"/>
                  </a:lnTo>
                  <a:lnTo>
                    <a:pt x="135731" y="388144"/>
                  </a:lnTo>
                  <a:lnTo>
                    <a:pt x="104775" y="359569"/>
                  </a:lnTo>
                  <a:lnTo>
                    <a:pt x="71438" y="321469"/>
                  </a:lnTo>
                  <a:lnTo>
                    <a:pt x="40481" y="283369"/>
                  </a:lnTo>
                  <a:lnTo>
                    <a:pt x="14288" y="235744"/>
                  </a:lnTo>
                  <a:lnTo>
                    <a:pt x="2381" y="202406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23813" y="164306"/>
                  </a:lnTo>
                  <a:lnTo>
                    <a:pt x="50006" y="173831"/>
                  </a:lnTo>
                  <a:lnTo>
                    <a:pt x="83344" y="192881"/>
                  </a:lnTo>
                  <a:lnTo>
                    <a:pt x="121444" y="211931"/>
                  </a:lnTo>
                  <a:lnTo>
                    <a:pt x="164306" y="228600"/>
                  </a:lnTo>
                  <a:lnTo>
                    <a:pt x="211931" y="238125"/>
                  </a:lnTo>
                  <a:lnTo>
                    <a:pt x="271463" y="245269"/>
                  </a:lnTo>
                  <a:lnTo>
                    <a:pt x="335756" y="247650"/>
                  </a:lnTo>
                  <a:lnTo>
                    <a:pt x="400050" y="247650"/>
                  </a:lnTo>
                  <a:lnTo>
                    <a:pt x="492919" y="247650"/>
                  </a:lnTo>
                  <a:lnTo>
                    <a:pt x="576263" y="235744"/>
                  </a:lnTo>
                  <a:lnTo>
                    <a:pt x="766763" y="200025"/>
                  </a:lnTo>
                  <a:lnTo>
                    <a:pt x="1119188" y="119062"/>
                  </a:lnTo>
                  <a:lnTo>
                    <a:pt x="1316831" y="64294"/>
                  </a:lnTo>
                  <a:lnTo>
                    <a:pt x="1447800" y="0"/>
                  </a:lnTo>
                  <a:lnTo>
                    <a:pt x="1566863" y="21431"/>
                  </a:lnTo>
                  <a:lnTo>
                    <a:pt x="1690688" y="50006"/>
                  </a:lnTo>
                  <a:lnTo>
                    <a:pt x="1771650" y="80962"/>
                  </a:lnTo>
                  <a:lnTo>
                    <a:pt x="1814513" y="107156"/>
                  </a:lnTo>
                  <a:lnTo>
                    <a:pt x="1838325" y="126206"/>
                  </a:lnTo>
                  <a:lnTo>
                    <a:pt x="1847850" y="147637"/>
                  </a:lnTo>
                  <a:lnTo>
                    <a:pt x="1847850" y="173831"/>
                  </a:lnTo>
                  <a:lnTo>
                    <a:pt x="1833563" y="211931"/>
                  </a:lnTo>
                  <a:lnTo>
                    <a:pt x="1807369" y="245269"/>
                  </a:lnTo>
                  <a:lnTo>
                    <a:pt x="1731169" y="254794"/>
                  </a:lnTo>
                  <a:lnTo>
                    <a:pt x="1423988" y="285750"/>
                  </a:lnTo>
                  <a:lnTo>
                    <a:pt x="96678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D86043D5-516A-47E2-B520-65E53FF9CF87}"/>
                </a:ext>
              </a:extLst>
            </p:cNvPr>
            <p:cNvSpPr/>
            <p:nvPr/>
          </p:nvSpPr>
          <p:spPr>
            <a:xfrm>
              <a:off x="3124200" y="1862138"/>
              <a:ext cx="3949700" cy="558800"/>
            </a:xfrm>
            <a:custGeom>
              <a:avLst/>
              <a:gdLst>
                <a:gd name="connsiteX0" fmla="*/ 499690 w 3949936"/>
                <a:gd name="connsiteY0" fmla="*/ 469097 h 557478"/>
                <a:gd name="connsiteX1" fmla="*/ 23795 w 3949936"/>
                <a:gd name="connsiteY1" fmla="*/ 557478 h 557478"/>
                <a:gd name="connsiteX2" fmla="*/ 0 w 3949936"/>
                <a:gd name="connsiteY2" fmla="*/ 370519 h 557478"/>
                <a:gd name="connsiteX3" fmla="*/ 282138 w 3949936"/>
                <a:gd name="connsiteY3" fmla="*/ 329727 h 557478"/>
                <a:gd name="connsiteX4" fmla="*/ 499690 w 3949936"/>
                <a:gd name="connsiteY4" fmla="*/ 295735 h 557478"/>
                <a:gd name="connsiteX5" fmla="*/ 737638 w 3949936"/>
                <a:gd name="connsiteY5" fmla="*/ 261742 h 557478"/>
                <a:gd name="connsiteX6" fmla="*/ 1050370 w 3949936"/>
                <a:gd name="connsiteY6" fmla="*/ 220951 h 557478"/>
                <a:gd name="connsiteX7" fmla="*/ 1356303 w 3949936"/>
                <a:gd name="connsiteY7" fmla="*/ 183559 h 557478"/>
                <a:gd name="connsiteX8" fmla="*/ 1597650 w 3949936"/>
                <a:gd name="connsiteY8" fmla="*/ 159765 h 557478"/>
                <a:gd name="connsiteX9" fmla="*/ 1838997 w 3949936"/>
                <a:gd name="connsiteY9" fmla="*/ 118974 h 557478"/>
                <a:gd name="connsiteX10" fmla="*/ 2097341 w 3949936"/>
                <a:gd name="connsiteY10" fmla="*/ 101977 h 557478"/>
                <a:gd name="connsiteX11" fmla="*/ 2573237 w 3949936"/>
                <a:gd name="connsiteY11" fmla="*/ 74783 h 557478"/>
                <a:gd name="connsiteX12" fmla="*/ 2943756 w 3949936"/>
                <a:gd name="connsiteY12" fmla="*/ 50988 h 557478"/>
                <a:gd name="connsiteX13" fmla="*/ 3222495 w 3949936"/>
                <a:gd name="connsiteY13" fmla="*/ 33992 h 557478"/>
                <a:gd name="connsiteX14" fmla="*/ 3460443 w 3949936"/>
                <a:gd name="connsiteY14" fmla="*/ 16996 h 557478"/>
                <a:gd name="connsiteX15" fmla="*/ 3555622 w 3949936"/>
                <a:gd name="connsiteY15" fmla="*/ 3399 h 557478"/>
                <a:gd name="connsiteX16" fmla="*/ 3582816 w 3949936"/>
                <a:gd name="connsiteY16" fmla="*/ 0 h 557478"/>
                <a:gd name="connsiteX17" fmla="*/ 3620208 w 3949936"/>
                <a:gd name="connsiteY17" fmla="*/ 16996 h 557478"/>
                <a:gd name="connsiteX18" fmla="*/ 3684794 w 3949936"/>
                <a:gd name="connsiteY18" fmla="*/ 61186 h 557478"/>
                <a:gd name="connsiteX19" fmla="*/ 3756178 w 3949936"/>
                <a:gd name="connsiteY19" fmla="*/ 132571 h 557478"/>
                <a:gd name="connsiteX20" fmla="*/ 3813966 w 3949936"/>
                <a:gd name="connsiteY20" fmla="*/ 190358 h 557478"/>
                <a:gd name="connsiteX21" fmla="*/ 3875152 w 3949936"/>
                <a:gd name="connsiteY21" fmla="*/ 258343 h 557478"/>
                <a:gd name="connsiteX22" fmla="*/ 3922742 w 3949936"/>
                <a:gd name="connsiteY22" fmla="*/ 329727 h 557478"/>
                <a:gd name="connsiteX23" fmla="*/ 3943137 w 3949936"/>
                <a:gd name="connsiteY23" fmla="*/ 377317 h 557478"/>
                <a:gd name="connsiteX24" fmla="*/ 3949936 w 3949936"/>
                <a:gd name="connsiteY24" fmla="*/ 424907 h 557478"/>
                <a:gd name="connsiteX25" fmla="*/ 3936339 w 3949936"/>
                <a:gd name="connsiteY25" fmla="*/ 482694 h 557478"/>
                <a:gd name="connsiteX26" fmla="*/ 3909145 w 3949936"/>
                <a:gd name="connsiteY26" fmla="*/ 513287 h 557478"/>
                <a:gd name="connsiteX27" fmla="*/ 3847958 w 3949936"/>
                <a:gd name="connsiteY27" fmla="*/ 537082 h 557478"/>
                <a:gd name="connsiteX28" fmla="*/ 3793570 w 3949936"/>
                <a:gd name="connsiteY28" fmla="*/ 540481 h 557478"/>
                <a:gd name="connsiteX29" fmla="*/ 3395857 w 3949936"/>
                <a:gd name="connsiteY29" fmla="*/ 241347 h 557478"/>
                <a:gd name="connsiteX30" fmla="*/ 3355066 w 3949936"/>
                <a:gd name="connsiteY30" fmla="*/ 231149 h 557478"/>
                <a:gd name="connsiteX31" fmla="*/ 3249689 w 3949936"/>
                <a:gd name="connsiteY31" fmla="*/ 224350 h 557478"/>
                <a:gd name="connsiteX32" fmla="*/ 3062730 w 3949936"/>
                <a:gd name="connsiteY32" fmla="*/ 224350 h 557478"/>
                <a:gd name="connsiteX33" fmla="*/ 2733002 w 3949936"/>
                <a:gd name="connsiteY33" fmla="*/ 234548 h 557478"/>
                <a:gd name="connsiteX34" fmla="*/ 2297897 w 3949936"/>
                <a:gd name="connsiteY34" fmla="*/ 258343 h 557478"/>
                <a:gd name="connsiteX35" fmla="*/ 1866192 w 3949936"/>
                <a:gd name="connsiteY35" fmla="*/ 292336 h 557478"/>
                <a:gd name="connsiteX36" fmla="*/ 1352904 w 3949936"/>
                <a:gd name="connsiteY36" fmla="*/ 343324 h 557478"/>
                <a:gd name="connsiteX37" fmla="*/ 499690 w 3949936"/>
                <a:gd name="connsiteY37" fmla="*/ 469097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49936" h="557478">
                  <a:moveTo>
                    <a:pt x="499690" y="469097"/>
                  </a:moveTo>
                  <a:lnTo>
                    <a:pt x="23795" y="557478"/>
                  </a:lnTo>
                  <a:lnTo>
                    <a:pt x="0" y="370519"/>
                  </a:lnTo>
                  <a:lnTo>
                    <a:pt x="282138" y="329727"/>
                  </a:lnTo>
                  <a:lnTo>
                    <a:pt x="499690" y="295735"/>
                  </a:lnTo>
                  <a:lnTo>
                    <a:pt x="737638" y="261742"/>
                  </a:lnTo>
                  <a:lnTo>
                    <a:pt x="1050370" y="220951"/>
                  </a:lnTo>
                  <a:lnTo>
                    <a:pt x="1356303" y="183559"/>
                  </a:lnTo>
                  <a:lnTo>
                    <a:pt x="1597650" y="159765"/>
                  </a:lnTo>
                  <a:lnTo>
                    <a:pt x="1838997" y="118974"/>
                  </a:lnTo>
                  <a:lnTo>
                    <a:pt x="2097341" y="101977"/>
                  </a:lnTo>
                  <a:lnTo>
                    <a:pt x="2573237" y="74783"/>
                  </a:lnTo>
                  <a:lnTo>
                    <a:pt x="2943756" y="50988"/>
                  </a:lnTo>
                  <a:lnTo>
                    <a:pt x="3222495" y="33992"/>
                  </a:lnTo>
                  <a:lnTo>
                    <a:pt x="3460443" y="16996"/>
                  </a:lnTo>
                  <a:lnTo>
                    <a:pt x="3555622" y="3399"/>
                  </a:lnTo>
                  <a:lnTo>
                    <a:pt x="3582816" y="0"/>
                  </a:lnTo>
                  <a:lnTo>
                    <a:pt x="3620208" y="16996"/>
                  </a:lnTo>
                  <a:lnTo>
                    <a:pt x="3684794" y="61186"/>
                  </a:lnTo>
                  <a:lnTo>
                    <a:pt x="3756178" y="132571"/>
                  </a:lnTo>
                  <a:lnTo>
                    <a:pt x="3813966" y="190358"/>
                  </a:lnTo>
                  <a:lnTo>
                    <a:pt x="3875152" y="258343"/>
                  </a:lnTo>
                  <a:lnTo>
                    <a:pt x="3922742" y="329727"/>
                  </a:lnTo>
                  <a:lnTo>
                    <a:pt x="3943137" y="377317"/>
                  </a:lnTo>
                  <a:lnTo>
                    <a:pt x="3949936" y="424907"/>
                  </a:lnTo>
                  <a:lnTo>
                    <a:pt x="3936339" y="482694"/>
                  </a:lnTo>
                  <a:lnTo>
                    <a:pt x="3909145" y="513287"/>
                  </a:lnTo>
                  <a:lnTo>
                    <a:pt x="3847958" y="537082"/>
                  </a:lnTo>
                  <a:lnTo>
                    <a:pt x="3793570" y="540481"/>
                  </a:lnTo>
                  <a:lnTo>
                    <a:pt x="3395857" y="241347"/>
                  </a:lnTo>
                  <a:lnTo>
                    <a:pt x="3355066" y="231149"/>
                  </a:lnTo>
                  <a:lnTo>
                    <a:pt x="3249689" y="224350"/>
                  </a:lnTo>
                  <a:lnTo>
                    <a:pt x="3062730" y="224350"/>
                  </a:lnTo>
                  <a:lnTo>
                    <a:pt x="2733002" y="234548"/>
                  </a:lnTo>
                  <a:lnTo>
                    <a:pt x="2297897" y="258343"/>
                  </a:lnTo>
                  <a:lnTo>
                    <a:pt x="1866192" y="292336"/>
                  </a:lnTo>
                  <a:lnTo>
                    <a:pt x="1352904" y="343324"/>
                  </a:lnTo>
                  <a:lnTo>
                    <a:pt x="499690" y="4690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8B20ADAA-4FF2-4F4F-A996-17E523DD1AFC}"/>
                </a:ext>
              </a:extLst>
            </p:cNvPr>
            <p:cNvSpPr/>
            <p:nvPr/>
          </p:nvSpPr>
          <p:spPr>
            <a:xfrm>
              <a:off x="6154738" y="2030413"/>
              <a:ext cx="838200" cy="679450"/>
            </a:xfrm>
            <a:custGeom>
              <a:avLst/>
              <a:gdLst>
                <a:gd name="connsiteX0" fmla="*/ 252413 w 838200"/>
                <a:gd name="connsiteY0" fmla="*/ 330994 h 678657"/>
                <a:gd name="connsiteX1" fmla="*/ 330994 w 838200"/>
                <a:gd name="connsiteY1" fmla="*/ 214313 h 678657"/>
                <a:gd name="connsiteX2" fmla="*/ 376238 w 838200"/>
                <a:gd name="connsiteY2" fmla="*/ 145257 h 678657"/>
                <a:gd name="connsiteX3" fmla="*/ 376238 w 838200"/>
                <a:gd name="connsiteY3" fmla="*/ 128588 h 678657"/>
                <a:gd name="connsiteX4" fmla="*/ 376238 w 838200"/>
                <a:gd name="connsiteY4" fmla="*/ 102394 h 678657"/>
                <a:gd name="connsiteX5" fmla="*/ 373857 w 838200"/>
                <a:gd name="connsiteY5" fmla="*/ 90488 h 678657"/>
                <a:gd name="connsiteX6" fmla="*/ 288132 w 838200"/>
                <a:gd name="connsiteY6" fmla="*/ 0 h 678657"/>
                <a:gd name="connsiteX7" fmla="*/ 838200 w 838200"/>
                <a:gd name="connsiteY7" fmla="*/ 350044 h 678657"/>
                <a:gd name="connsiteX8" fmla="*/ 757238 w 838200"/>
                <a:gd name="connsiteY8" fmla="*/ 371475 h 678657"/>
                <a:gd name="connsiteX9" fmla="*/ 690563 w 838200"/>
                <a:gd name="connsiteY9" fmla="*/ 371475 h 678657"/>
                <a:gd name="connsiteX10" fmla="*/ 614363 w 838200"/>
                <a:gd name="connsiteY10" fmla="*/ 378619 h 678657"/>
                <a:gd name="connsiteX11" fmla="*/ 533400 w 838200"/>
                <a:gd name="connsiteY11" fmla="*/ 397669 h 678657"/>
                <a:gd name="connsiteX12" fmla="*/ 469107 w 838200"/>
                <a:gd name="connsiteY12" fmla="*/ 423863 h 678657"/>
                <a:gd name="connsiteX13" fmla="*/ 323850 w 838200"/>
                <a:gd name="connsiteY13" fmla="*/ 504825 h 678657"/>
                <a:gd name="connsiteX14" fmla="*/ 138113 w 838200"/>
                <a:gd name="connsiteY14" fmla="*/ 626269 h 678657"/>
                <a:gd name="connsiteX15" fmla="*/ 76200 w 838200"/>
                <a:gd name="connsiteY15" fmla="*/ 669132 h 678657"/>
                <a:gd name="connsiteX16" fmla="*/ 52388 w 838200"/>
                <a:gd name="connsiteY16" fmla="*/ 673894 h 678657"/>
                <a:gd name="connsiteX17" fmla="*/ 23813 w 838200"/>
                <a:gd name="connsiteY17" fmla="*/ 678657 h 678657"/>
                <a:gd name="connsiteX18" fmla="*/ 9525 w 838200"/>
                <a:gd name="connsiteY18" fmla="*/ 673894 h 678657"/>
                <a:gd name="connsiteX19" fmla="*/ 0 w 838200"/>
                <a:gd name="connsiteY19" fmla="*/ 659607 h 678657"/>
                <a:gd name="connsiteX20" fmla="*/ 4763 w 838200"/>
                <a:gd name="connsiteY20" fmla="*/ 631032 h 678657"/>
                <a:gd name="connsiteX21" fmla="*/ 38100 w 838200"/>
                <a:gd name="connsiteY21" fmla="*/ 585788 h 678657"/>
                <a:gd name="connsiteX22" fmla="*/ 142875 w 838200"/>
                <a:gd name="connsiteY22" fmla="*/ 469107 h 678657"/>
                <a:gd name="connsiteX23" fmla="*/ 252413 w 838200"/>
                <a:gd name="connsiteY23" fmla="*/ 330994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8200" h="678657">
                  <a:moveTo>
                    <a:pt x="252413" y="330994"/>
                  </a:moveTo>
                  <a:lnTo>
                    <a:pt x="330994" y="214313"/>
                  </a:lnTo>
                  <a:lnTo>
                    <a:pt x="376238" y="145257"/>
                  </a:lnTo>
                  <a:lnTo>
                    <a:pt x="376238" y="128588"/>
                  </a:lnTo>
                  <a:lnTo>
                    <a:pt x="376238" y="102394"/>
                  </a:lnTo>
                  <a:lnTo>
                    <a:pt x="373857" y="90488"/>
                  </a:lnTo>
                  <a:lnTo>
                    <a:pt x="288132" y="0"/>
                  </a:lnTo>
                  <a:lnTo>
                    <a:pt x="838200" y="350044"/>
                  </a:lnTo>
                  <a:lnTo>
                    <a:pt x="757238" y="371475"/>
                  </a:lnTo>
                  <a:lnTo>
                    <a:pt x="690563" y="371475"/>
                  </a:lnTo>
                  <a:lnTo>
                    <a:pt x="614363" y="378619"/>
                  </a:lnTo>
                  <a:lnTo>
                    <a:pt x="533400" y="397669"/>
                  </a:lnTo>
                  <a:lnTo>
                    <a:pt x="469107" y="423863"/>
                  </a:lnTo>
                  <a:lnTo>
                    <a:pt x="323850" y="504825"/>
                  </a:lnTo>
                  <a:lnTo>
                    <a:pt x="138113" y="626269"/>
                  </a:lnTo>
                  <a:lnTo>
                    <a:pt x="76200" y="669132"/>
                  </a:lnTo>
                  <a:lnTo>
                    <a:pt x="52388" y="673894"/>
                  </a:lnTo>
                  <a:lnTo>
                    <a:pt x="23813" y="678657"/>
                  </a:lnTo>
                  <a:lnTo>
                    <a:pt x="9525" y="673894"/>
                  </a:lnTo>
                  <a:lnTo>
                    <a:pt x="0" y="659607"/>
                  </a:lnTo>
                  <a:lnTo>
                    <a:pt x="4763" y="631032"/>
                  </a:lnTo>
                  <a:lnTo>
                    <a:pt x="38100" y="585788"/>
                  </a:lnTo>
                  <a:lnTo>
                    <a:pt x="142875" y="469107"/>
                  </a:lnTo>
                  <a:lnTo>
                    <a:pt x="2524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E97B11A6-F3EE-4817-8CCF-D7CD7D369592}"/>
                </a:ext>
              </a:extLst>
            </p:cNvPr>
            <p:cNvSpPr/>
            <p:nvPr/>
          </p:nvSpPr>
          <p:spPr>
            <a:xfrm>
              <a:off x="3395663" y="3360738"/>
              <a:ext cx="2797175" cy="628650"/>
            </a:xfrm>
            <a:custGeom>
              <a:avLst/>
              <a:gdLst>
                <a:gd name="connsiteX0" fmla="*/ 1683543 w 2797968"/>
                <a:gd name="connsiteY0" fmla="*/ 347662 h 628650"/>
                <a:gd name="connsiteX1" fmla="*/ 1443037 w 2797968"/>
                <a:gd name="connsiteY1" fmla="*/ 385762 h 628650"/>
                <a:gd name="connsiteX2" fmla="*/ 1166812 w 2797968"/>
                <a:gd name="connsiteY2" fmla="*/ 438150 h 628650"/>
                <a:gd name="connsiteX3" fmla="*/ 702468 w 2797968"/>
                <a:gd name="connsiteY3" fmla="*/ 540544 h 628650"/>
                <a:gd name="connsiteX4" fmla="*/ 573881 w 2797968"/>
                <a:gd name="connsiteY4" fmla="*/ 578644 h 628650"/>
                <a:gd name="connsiteX5" fmla="*/ 431006 w 2797968"/>
                <a:gd name="connsiteY5" fmla="*/ 619125 h 628650"/>
                <a:gd name="connsiteX6" fmla="*/ 383381 w 2797968"/>
                <a:gd name="connsiteY6" fmla="*/ 628650 h 628650"/>
                <a:gd name="connsiteX7" fmla="*/ 364331 w 2797968"/>
                <a:gd name="connsiteY7" fmla="*/ 626269 h 628650"/>
                <a:gd name="connsiteX8" fmla="*/ 338137 w 2797968"/>
                <a:gd name="connsiteY8" fmla="*/ 621506 h 628650"/>
                <a:gd name="connsiteX9" fmla="*/ 311943 w 2797968"/>
                <a:gd name="connsiteY9" fmla="*/ 611981 h 628650"/>
                <a:gd name="connsiteX10" fmla="*/ 257175 w 2797968"/>
                <a:gd name="connsiteY10" fmla="*/ 583406 h 628650"/>
                <a:gd name="connsiteX11" fmla="*/ 183356 w 2797968"/>
                <a:gd name="connsiteY11" fmla="*/ 523875 h 628650"/>
                <a:gd name="connsiteX12" fmla="*/ 111918 w 2797968"/>
                <a:gd name="connsiteY12" fmla="*/ 452437 h 628650"/>
                <a:gd name="connsiteX13" fmla="*/ 50006 w 2797968"/>
                <a:gd name="connsiteY13" fmla="*/ 378619 h 628650"/>
                <a:gd name="connsiteX14" fmla="*/ 16668 w 2797968"/>
                <a:gd name="connsiteY14" fmla="*/ 333375 h 628650"/>
                <a:gd name="connsiteX15" fmla="*/ 2381 w 2797968"/>
                <a:gd name="connsiteY15" fmla="*/ 304800 h 628650"/>
                <a:gd name="connsiteX16" fmla="*/ 0 w 2797968"/>
                <a:gd name="connsiteY16" fmla="*/ 285750 h 628650"/>
                <a:gd name="connsiteX17" fmla="*/ 7143 w 2797968"/>
                <a:gd name="connsiteY17" fmla="*/ 273844 h 628650"/>
                <a:gd name="connsiteX18" fmla="*/ 28575 w 2797968"/>
                <a:gd name="connsiteY18" fmla="*/ 271462 h 628650"/>
                <a:gd name="connsiteX19" fmla="*/ 92868 w 2797968"/>
                <a:gd name="connsiteY19" fmla="*/ 311944 h 628650"/>
                <a:gd name="connsiteX20" fmla="*/ 140493 w 2797968"/>
                <a:gd name="connsiteY20" fmla="*/ 338137 h 628650"/>
                <a:gd name="connsiteX21" fmla="*/ 214312 w 2797968"/>
                <a:gd name="connsiteY21" fmla="*/ 361950 h 628650"/>
                <a:gd name="connsiteX22" fmla="*/ 276225 w 2797968"/>
                <a:gd name="connsiteY22" fmla="*/ 373856 h 628650"/>
                <a:gd name="connsiteX23" fmla="*/ 347662 w 2797968"/>
                <a:gd name="connsiteY23" fmla="*/ 381000 h 628650"/>
                <a:gd name="connsiteX24" fmla="*/ 390525 w 2797968"/>
                <a:gd name="connsiteY24" fmla="*/ 383381 h 628650"/>
                <a:gd name="connsiteX25" fmla="*/ 459581 w 2797968"/>
                <a:gd name="connsiteY25" fmla="*/ 378619 h 628650"/>
                <a:gd name="connsiteX26" fmla="*/ 690562 w 2797968"/>
                <a:gd name="connsiteY26" fmla="*/ 352425 h 628650"/>
                <a:gd name="connsiteX27" fmla="*/ 1073943 w 2797968"/>
                <a:gd name="connsiteY27" fmla="*/ 285750 h 628650"/>
                <a:gd name="connsiteX28" fmla="*/ 1316831 w 2797968"/>
                <a:gd name="connsiteY28" fmla="*/ 235744 h 628650"/>
                <a:gd name="connsiteX29" fmla="*/ 1657350 w 2797968"/>
                <a:gd name="connsiteY29" fmla="*/ 164306 h 628650"/>
                <a:gd name="connsiteX30" fmla="*/ 1926431 w 2797968"/>
                <a:gd name="connsiteY30" fmla="*/ 109537 h 628650"/>
                <a:gd name="connsiteX31" fmla="*/ 2140743 w 2797968"/>
                <a:gd name="connsiteY31" fmla="*/ 66675 h 628650"/>
                <a:gd name="connsiteX32" fmla="*/ 2228850 w 2797968"/>
                <a:gd name="connsiteY32" fmla="*/ 42862 h 628650"/>
                <a:gd name="connsiteX33" fmla="*/ 2300287 w 2797968"/>
                <a:gd name="connsiteY33" fmla="*/ 16669 h 628650"/>
                <a:gd name="connsiteX34" fmla="*/ 2338387 w 2797968"/>
                <a:gd name="connsiteY34" fmla="*/ 2381 h 628650"/>
                <a:gd name="connsiteX35" fmla="*/ 2419350 w 2797968"/>
                <a:gd name="connsiteY35" fmla="*/ 0 h 628650"/>
                <a:gd name="connsiteX36" fmla="*/ 2486025 w 2797968"/>
                <a:gd name="connsiteY36" fmla="*/ 4762 h 628650"/>
                <a:gd name="connsiteX37" fmla="*/ 2543175 w 2797968"/>
                <a:gd name="connsiteY37" fmla="*/ 14287 h 628650"/>
                <a:gd name="connsiteX38" fmla="*/ 2614612 w 2797968"/>
                <a:gd name="connsiteY38" fmla="*/ 33337 h 628650"/>
                <a:gd name="connsiteX39" fmla="*/ 2678906 w 2797968"/>
                <a:gd name="connsiteY39" fmla="*/ 64294 h 628650"/>
                <a:gd name="connsiteX40" fmla="*/ 2736056 w 2797968"/>
                <a:gd name="connsiteY40" fmla="*/ 97631 h 628650"/>
                <a:gd name="connsiteX41" fmla="*/ 2767012 w 2797968"/>
                <a:gd name="connsiteY41" fmla="*/ 126206 h 628650"/>
                <a:gd name="connsiteX42" fmla="*/ 2786062 w 2797968"/>
                <a:gd name="connsiteY42" fmla="*/ 145256 h 628650"/>
                <a:gd name="connsiteX43" fmla="*/ 2795587 w 2797968"/>
                <a:gd name="connsiteY43" fmla="*/ 161925 h 628650"/>
                <a:gd name="connsiteX44" fmla="*/ 2797968 w 2797968"/>
                <a:gd name="connsiteY44" fmla="*/ 183356 h 628650"/>
                <a:gd name="connsiteX45" fmla="*/ 2783681 w 2797968"/>
                <a:gd name="connsiteY45" fmla="*/ 223837 h 628650"/>
                <a:gd name="connsiteX46" fmla="*/ 2762250 w 2797968"/>
                <a:gd name="connsiteY46" fmla="*/ 245269 h 628650"/>
                <a:gd name="connsiteX47" fmla="*/ 2719387 w 2797968"/>
                <a:gd name="connsiteY47" fmla="*/ 264319 h 628650"/>
                <a:gd name="connsiteX48" fmla="*/ 2640806 w 2797968"/>
                <a:gd name="connsiteY48" fmla="*/ 280987 h 628650"/>
                <a:gd name="connsiteX49" fmla="*/ 2483643 w 2797968"/>
                <a:gd name="connsiteY49" fmla="*/ 290512 h 628650"/>
                <a:gd name="connsiteX50" fmla="*/ 2190750 w 2797968"/>
                <a:gd name="connsiteY50" fmla="*/ 297656 h 628650"/>
                <a:gd name="connsiteX51" fmla="*/ 1683543 w 2797968"/>
                <a:gd name="connsiteY51" fmla="*/ 34766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97968" h="628650">
                  <a:moveTo>
                    <a:pt x="1683543" y="347662"/>
                  </a:moveTo>
                  <a:lnTo>
                    <a:pt x="1443037" y="385762"/>
                  </a:lnTo>
                  <a:lnTo>
                    <a:pt x="1166812" y="438150"/>
                  </a:lnTo>
                  <a:lnTo>
                    <a:pt x="702468" y="540544"/>
                  </a:lnTo>
                  <a:lnTo>
                    <a:pt x="573881" y="578644"/>
                  </a:lnTo>
                  <a:lnTo>
                    <a:pt x="431006" y="619125"/>
                  </a:lnTo>
                  <a:lnTo>
                    <a:pt x="383381" y="628650"/>
                  </a:lnTo>
                  <a:lnTo>
                    <a:pt x="364331" y="626269"/>
                  </a:lnTo>
                  <a:lnTo>
                    <a:pt x="338137" y="621506"/>
                  </a:lnTo>
                  <a:lnTo>
                    <a:pt x="311943" y="611981"/>
                  </a:lnTo>
                  <a:lnTo>
                    <a:pt x="257175" y="583406"/>
                  </a:lnTo>
                  <a:lnTo>
                    <a:pt x="183356" y="523875"/>
                  </a:lnTo>
                  <a:lnTo>
                    <a:pt x="111918" y="452437"/>
                  </a:lnTo>
                  <a:lnTo>
                    <a:pt x="50006" y="378619"/>
                  </a:lnTo>
                  <a:lnTo>
                    <a:pt x="16668" y="333375"/>
                  </a:lnTo>
                  <a:lnTo>
                    <a:pt x="2381" y="304800"/>
                  </a:lnTo>
                  <a:lnTo>
                    <a:pt x="0" y="285750"/>
                  </a:lnTo>
                  <a:lnTo>
                    <a:pt x="7143" y="273844"/>
                  </a:lnTo>
                  <a:lnTo>
                    <a:pt x="28575" y="271462"/>
                  </a:lnTo>
                  <a:lnTo>
                    <a:pt x="92868" y="311944"/>
                  </a:lnTo>
                  <a:lnTo>
                    <a:pt x="140493" y="338137"/>
                  </a:lnTo>
                  <a:lnTo>
                    <a:pt x="214312" y="361950"/>
                  </a:lnTo>
                  <a:lnTo>
                    <a:pt x="276225" y="373856"/>
                  </a:lnTo>
                  <a:lnTo>
                    <a:pt x="347662" y="381000"/>
                  </a:lnTo>
                  <a:lnTo>
                    <a:pt x="390525" y="383381"/>
                  </a:lnTo>
                  <a:lnTo>
                    <a:pt x="459581" y="378619"/>
                  </a:lnTo>
                  <a:lnTo>
                    <a:pt x="690562" y="352425"/>
                  </a:lnTo>
                  <a:lnTo>
                    <a:pt x="1073943" y="285750"/>
                  </a:lnTo>
                  <a:lnTo>
                    <a:pt x="1316831" y="235744"/>
                  </a:lnTo>
                  <a:lnTo>
                    <a:pt x="1657350" y="164306"/>
                  </a:lnTo>
                  <a:lnTo>
                    <a:pt x="1926431" y="109537"/>
                  </a:lnTo>
                  <a:lnTo>
                    <a:pt x="2140743" y="66675"/>
                  </a:lnTo>
                  <a:lnTo>
                    <a:pt x="2228850" y="42862"/>
                  </a:lnTo>
                  <a:lnTo>
                    <a:pt x="2300287" y="16669"/>
                  </a:lnTo>
                  <a:lnTo>
                    <a:pt x="2338387" y="2381"/>
                  </a:lnTo>
                  <a:lnTo>
                    <a:pt x="2419350" y="0"/>
                  </a:lnTo>
                  <a:lnTo>
                    <a:pt x="2486025" y="4762"/>
                  </a:lnTo>
                  <a:lnTo>
                    <a:pt x="2543175" y="14287"/>
                  </a:lnTo>
                  <a:lnTo>
                    <a:pt x="2614612" y="33337"/>
                  </a:lnTo>
                  <a:lnTo>
                    <a:pt x="2678906" y="64294"/>
                  </a:lnTo>
                  <a:lnTo>
                    <a:pt x="2736056" y="97631"/>
                  </a:lnTo>
                  <a:lnTo>
                    <a:pt x="2767012" y="126206"/>
                  </a:lnTo>
                  <a:lnTo>
                    <a:pt x="2786062" y="145256"/>
                  </a:lnTo>
                  <a:lnTo>
                    <a:pt x="2795587" y="161925"/>
                  </a:lnTo>
                  <a:lnTo>
                    <a:pt x="2797968" y="183356"/>
                  </a:lnTo>
                  <a:lnTo>
                    <a:pt x="2783681" y="223837"/>
                  </a:lnTo>
                  <a:lnTo>
                    <a:pt x="2762250" y="245269"/>
                  </a:lnTo>
                  <a:lnTo>
                    <a:pt x="2719387" y="264319"/>
                  </a:lnTo>
                  <a:lnTo>
                    <a:pt x="2640806" y="280987"/>
                  </a:lnTo>
                  <a:lnTo>
                    <a:pt x="2483643" y="290512"/>
                  </a:lnTo>
                  <a:lnTo>
                    <a:pt x="2190750" y="297656"/>
                  </a:lnTo>
                  <a:lnTo>
                    <a:pt x="1683543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D9BB2EF4-A19F-4825-A7EF-B5CF45C3BE42}"/>
                </a:ext>
              </a:extLst>
            </p:cNvPr>
            <p:cNvSpPr/>
            <p:nvPr/>
          </p:nvSpPr>
          <p:spPr>
            <a:xfrm>
              <a:off x="2743200" y="3848100"/>
              <a:ext cx="1704975" cy="2054225"/>
            </a:xfrm>
            <a:custGeom>
              <a:avLst/>
              <a:gdLst>
                <a:gd name="connsiteX0" fmla="*/ 904875 w 1704975"/>
                <a:gd name="connsiteY0" fmla="*/ 1454150 h 2054225"/>
                <a:gd name="connsiteX1" fmla="*/ 723900 w 1704975"/>
                <a:gd name="connsiteY1" fmla="*/ 1612900 h 2054225"/>
                <a:gd name="connsiteX2" fmla="*/ 514350 w 1704975"/>
                <a:gd name="connsiteY2" fmla="*/ 1765300 h 2054225"/>
                <a:gd name="connsiteX3" fmla="*/ 307975 w 1704975"/>
                <a:gd name="connsiteY3" fmla="*/ 1898650 h 2054225"/>
                <a:gd name="connsiteX4" fmla="*/ 107950 w 1704975"/>
                <a:gd name="connsiteY4" fmla="*/ 2012950 h 2054225"/>
                <a:gd name="connsiteX5" fmla="*/ 50800 w 1704975"/>
                <a:gd name="connsiteY5" fmla="*/ 2044700 h 2054225"/>
                <a:gd name="connsiteX6" fmla="*/ 15875 w 1704975"/>
                <a:gd name="connsiteY6" fmla="*/ 2054225 h 2054225"/>
                <a:gd name="connsiteX7" fmla="*/ 6350 w 1704975"/>
                <a:gd name="connsiteY7" fmla="*/ 2051050 h 2054225"/>
                <a:gd name="connsiteX8" fmla="*/ 0 w 1704975"/>
                <a:gd name="connsiteY8" fmla="*/ 2035175 h 2054225"/>
                <a:gd name="connsiteX9" fmla="*/ 9525 w 1704975"/>
                <a:gd name="connsiteY9" fmla="*/ 1997075 h 2054225"/>
                <a:gd name="connsiteX10" fmla="*/ 66675 w 1704975"/>
                <a:gd name="connsiteY10" fmla="*/ 1952625 h 2054225"/>
                <a:gd name="connsiteX11" fmla="*/ 225425 w 1704975"/>
                <a:gd name="connsiteY11" fmla="*/ 1844675 h 2054225"/>
                <a:gd name="connsiteX12" fmla="*/ 374650 w 1704975"/>
                <a:gd name="connsiteY12" fmla="*/ 1730375 h 2054225"/>
                <a:gd name="connsiteX13" fmla="*/ 508000 w 1704975"/>
                <a:gd name="connsiteY13" fmla="*/ 1622425 h 2054225"/>
                <a:gd name="connsiteX14" fmla="*/ 660400 w 1704975"/>
                <a:gd name="connsiteY14" fmla="*/ 1479550 h 2054225"/>
                <a:gd name="connsiteX15" fmla="*/ 828675 w 1704975"/>
                <a:gd name="connsiteY15" fmla="*/ 1298575 h 2054225"/>
                <a:gd name="connsiteX16" fmla="*/ 981075 w 1704975"/>
                <a:gd name="connsiteY16" fmla="*/ 1108075 h 2054225"/>
                <a:gd name="connsiteX17" fmla="*/ 1092200 w 1704975"/>
                <a:gd name="connsiteY17" fmla="*/ 949325 h 2054225"/>
                <a:gd name="connsiteX18" fmla="*/ 1193800 w 1704975"/>
                <a:gd name="connsiteY18" fmla="*/ 784225 h 2054225"/>
                <a:gd name="connsiteX19" fmla="*/ 1270000 w 1704975"/>
                <a:gd name="connsiteY19" fmla="*/ 644525 h 2054225"/>
                <a:gd name="connsiteX20" fmla="*/ 1343025 w 1704975"/>
                <a:gd name="connsiteY20" fmla="*/ 485775 h 2054225"/>
                <a:gd name="connsiteX21" fmla="*/ 1355725 w 1704975"/>
                <a:gd name="connsiteY21" fmla="*/ 444500 h 2054225"/>
                <a:gd name="connsiteX22" fmla="*/ 1365250 w 1704975"/>
                <a:gd name="connsiteY22" fmla="*/ 403225 h 2054225"/>
                <a:gd name="connsiteX23" fmla="*/ 1371600 w 1704975"/>
                <a:gd name="connsiteY23" fmla="*/ 361950 h 2054225"/>
                <a:gd name="connsiteX24" fmla="*/ 1371600 w 1704975"/>
                <a:gd name="connsiteY24" fmla="*/ 314325 h 2054225"/>
                <a:gd name="connsiteX25" fmla="*/ 1368425 w 1704975"/>
                <a:gd name="connsiteY25" fmla="*/ 266700 h 2054225"/>
                <a:gd name="connsiteX26" fmla="*/ 1346200 w 1704975"/>
                <a:gd name="connsiteY26" fmla="*/ 184150 h 2054225"/>
                <a:gd name="connsiteX27" fmla="*/ 1241425 w 1704975"/>
                <a:gd name="connsiteY27" fmla="*/ 0 h 2054225"/>
                <a:gd name="connsiteX28" fmla="*/ 1343025 w 1704975"/>
                <a:gd name="connsiteY28" fmla="*/ 34925 h 2054225"/>
                <a:gd name="connsiteX29" fmla="*/ 1428750 w 1704975"/>
                <a:gd name="connsiteY29" fmla="*/ 98425 h 2054225"/>
                <a:gd name="connsiteX30" fmla="*/ 1530350 w 1704975"/>
                <a:gd name="connsiteY30" fmla="*/ 187325 h 2054225"/>
                <a:gd name="connsiteX31" fmla="*/ 1603375 w 1704975"/>
                <a:gd name="connsiteY31" fmla="*/ 254000 h 2054225"/>
                <a:gd name="connsiteX32" fmla="*/ 1666875 w 1704975"/>
                <a:gd name="connsiteY32" fmla="*/ 317500 h 2054225"/>
                <a:gd name="connsiteX33" fmla="*/ 1692275 w 1704975"/>
                <a:gd name="connsiteY33" fmla="*/ 355600 h 2054225"/>
                <a:gd name="connsiteX34" fmla="*/ 1701800 w 1704975"/>
                <a:gd name="connsiteY34" fmla="*/ 387350 h 2054225"/>
                <a:gd name="connsiteX35" fmla="*/ 1704975 w 1704975"/>
                <a:gd name="connsiteY35" fmla="*/ 422275 h 2054225"/>
                <a:gd name="connsiteX36" fmla="*/ 1695450 w 1704975"/>
                <a:gd name="connsiteY36" fmla="*/ 463550 h 2054225"/>
                <a:gd name="connsiteX37" fmla="*/ 1676400 w 1704975"/>
                <a:gd name="connsiteY37" fmla="*/ 488950 h 2054225"/>
                <a:gd name="connsiteX38" fmla="*/ 1606550 w 1704975"/>
                <a:gd name="connsiteY38" fmla="*/ 568325 h 2054225"/>
                <a:gd name="connsiteX39" fmla="*/ 1552575 w 1704975"/>
                <a:gd name="connsiteY39" fmla="*/ 647700 h 2054225"/>
                <a:gd name="connsiteX40" fmla="*/ 1460500 w 1704975"/>
                <a:gd name="connsiteY40" fmla="*/ 800100 h 2054225"/>
                <a:gd name="connsiteX41" fmla="*/ 1314450 w 1704975"/>
                <a:gd name="connsiteY41" fmla="*/ 1009650 h 2054225"/>
                <a:gd name="connsiteX42" fmla="*/ 1133475 w 1704975"/>
                <a:gd name="connsiteY42" fmla="*/ 1225550 h 2054225"/>
                <a:gd name="connsiteX43" fmla="*/ 904875 w 1704975"/>
                <a:gd name="connsiteY43" fmla="*/ 1454150 h 205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04975" h="2054225">
                  <a:moveTo>
                    <a:pt x="904875" y="1454150"/>
                  </a:moveTo>
                  <a:lnTo>
                    <a:pt x="723900" y="1612900"/>
                  </a:lnTo>
                  <a:lnTo>
                    <a:pt x="514350" y="1765300"/>
                  </a:lnTo>
                  <a:lnTo>
                    <a:pt x="307975" y="1898650"/>
                  </a:lnTo>
                  <a:lnTo>
                    <a:pt x="107950" y="2012950"/>
                  </a:lnTo>
                  <a:lnTo>
                    <a:pt x="50800" y="2044700"/>
                  </a:lnTo>
                  <a:lnTo>
                    <a:pt x="15875" y="2054225"/>
                  </a:lnTo>
                  <a:lnTo>
                    <a:pt x="6350" y="2051050"/>
                  </a:lnTo>
                  <a:lnTo>
                    <a:pt x="0" y="2035175"/>
                  </a:lnTo>
                  <a:lnTo>
                    <a:pt x="9525" y="1997075"/>
                  </a:lnTo>
                  <a:lnTo>
                    <a:pt x="66675" y="1952625"/>
                  </a:lnTo>
                  <a:lnTo>
                    <a:pt x="225425" y="1844675"/>
                  </a:lnTo>
                  <a:lnTo>
                    <a:pt x="374650" y="1730375"/>
                  </a:lnTo>
                  <a:lnTo>
                    <a:pt x="508000" y="1622425"/>
                  </a:lnTo>
                  <a:lnTo>
                    <a:pt x="660400" y="1479550"/>
                  </a:lnTo>
                  <a:lnTo>
                    <a:pt x="828675" y="1298575"/>
                  </a:lnTo>
                  <a:lnTo>
                    <a:pt x="981075" y="1108075"/>
                  </a:lnTo>
                  <a:lnTo>
                    <a:pt x="1092200" y="949325"/>
                  </a:lnTo>
                  <a:lnTo>
                    <a:pt x="1193800" y="784225"/>
                  </a:lnTo>
                  <a:lnTo>
                    <a:pt x="1270000" y="644525"/>
                  </a:lnTo>
                  <a:lnTo>
                    <a:pt x="1343025" y="485775"/>
                  </a:lnTo>
                  <a:lnTo>
                    <a:pt x="1355725" y="444500"/>
                  </a:lnTo>
                  <a:lnTo>
                    <a:pt x="1365250" y="403225"/>
                  </a:lnTo>
                  <a:lnTo>
                    <a:pt x="1371600" y="361950"/>
                  </a:lnTo>
                  <a:lnTo>
                    <a:pt x="1371600" y="314325"/>
                  </a:lnTo>
                  <a:lnTo>
                    <a:pt x="1368425" y="266700"/>
                  </a:lnTo>
                  <a:lnTo>
                    <a:pt x="1346200" y="184150"/>
                  </a:lnTo>
                  <a:lnTo>
                    <a:pt x="1241425" y="0"/>
                  </a:lnTo>
                  <a:lnTo>
                    <a:pt x="1343025" y="34925"/>
                  </a:lnTo>
                  <a:lnTo>
                    <a:pt x="1428750" y="98425"/>
                  </a:lnTo>
                  <a:lnTo>
                    <a:pt x="1530350" y="187325"/>
                  </a:lnTo>
                  <a:lnTo>
                    <a:pt x="1603375" y="254000"/>
                  </a:lnTo>
                  <a:lnTo>
                    <a:pt x="1666875" y="317500"/>
                  </a:lnTo>
                  <a:lnTo>
                    <a:pt x="1692275" y="355600"/>
                  </a:lnTo>
                  <a:lnTo>
                    <a:pt x="1701800" y="387350"/>
                  </a:lnTo>
                  <a:lnTo>
                    <a:pt x="1704975" y="422275"/>
                  </a:lnTo>
                  <a:lnTo>
                    <a:pt x="1695450" y="463550"/>
                  </a:lnTo>
                  <a:lnTo>
                    <a:pt x="1676400" y="488950"/>
                  </a:lnTo>
                  <a:lnTo>
                    <a:pt x="1606550" y="568325"/>
                  </a:lnTo>
                  <a:lnTo>
                    <a:pt x="1552575" y="647700"/>
                  </a:lnTo>
                  <a:lnTo>
                    <a:pt x="1460500" y="800100"/>
                  </a:lnTo>
                  <a:lnTo>
                    <a:pt x="1314450" y="1009650"/>
                  </a:lnTo>
                  <a:lnTo>
                    <a:pt x="1133475" y="1225550"/>
                  </a:lnTo>
                  <a:lnTo>
                    <a:pt x="904875" y="145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4C1D11BB-E673-4D1B-969F-79BE95DB651C}"/>
                </a:ext>
              </a:extLst>
            </p:cNvPr>
            <p:cNvSpPr/>
            <p:nvPr/>
          </p:nvSpPr>
          <p:spPr>
            <a:xfrm>
              <a:off x="4711700" y="3702050"/>
              <a:ext cx="2463800" cy="2206625"/>
            </a:xfrm>
            <a:custGeom>
              <a:avLst/>
              <a:gdLst>
                <a:gd name="connsiteX0" fmla="*/ 187325 w 2463800"/>
                <a:gd name="connsiteY0" fmla="*/ 1273175 h 2206625"/>
                <a:gd name="connsiteX1" fmla="*/ 187325 w 2463800"/>
                <a:gd name="connsiteY1" fmla="*/ 787400 h 2206625"/>
                <a:gd name="connsiteX2" fmla="*/ 190500 w 2463800"/>
                <a:gd name="connsiteY2" fmla="*/ 447675 h 2206625"/>
                <a:gd name="connsiteX3" fmla="*/ 177800 w 2463800"/>
                <a:gd name="connsiteY3" fmla="*/ 301625 h 2206625"/>
                <a:gd name="connsiteX4" fmla="*/ 165100 w 2463800"/>
                <a:gd name="connsiteY4" fmla="*/ 231775 h 2206625"/>
                <a:gd name="connsiteX5" fmla="*/ 120650 w 2463800"/>
                <a:gd name="connsiteY5" fmla="*/ 149225 h 2206625"/>
                <a:gd name="connsiteX6" fmla="*/ 0 w 2463800"/>
                <a:gd name="connsiteY6" fmla="*/ 0 h 2206625"/>
                <a:gd name="connsiteX7" fmla="*/ 133350 w 2463800"/>
                <a:gd name="connsiteY7" fmla="*/ 25400 h 2206625"/>
                <a:gd name="connsiteX8" fmla="*/ 250825 w 2463800"/>
                <a:gd name="connsiteY8" fmla="*/ 104775 h 2206625"/>
                <a:gd name="connsiteX9" fmla="*/ 365125 w 2463800"/>
                <a:gd name="connsiteY9" fmla="*/ 184150 h 2206625"/>
                <a:gd name="connsiteX10" fmla="*/ 444500 w 2463800"/>
                <a:gd name="connsiteY10" fmla="*/ 254000 h 2206625"/>
                <a:gd name="connsiteX11" fmla="*/ 501650 w 2463800"/>
                <a:gd name="connsiteY11" fmla="*/ 307975 h 2206625"/>
                <a:gd name="connsiteX12" fmla="*/ 549275 w 2463800"/>
                <a:gd name="connsiteY12" fmla="*/ 365125 h 2206625"/>
                <a:gd name="connsiteX13" fmla="*/ 561975 w 2463800"/>
                <a:gd name="connsiteY13" fmla="*/ 400050 h 2206625"/>
                <a:gd name="connsiteX14" fmla="*/ 565150 w 2463800"/>
                <a:gd name="connsiteY14" fmla="*/ 431800 h 2206625"/>
                <a:gd name="connsiteX15" fmla="*/ 555625 w 2463800"/>
                <a:gd name="connsiteY15" fmla="*/ 466725 h 2206625"/>
                <a:gd name="connsiteX16" fmla="*/ 527050 w 2463800"/>
                <a:gd name="connsiteY16" fmla="*/ 501650 h 2206625"/>
                <a:gd name="connsiteX17" fmla="*/ 495300 w 2463800"/>
                <a:gd name="connsiteY17" fmla="*/ 546100 h 2206625"/>
                <a:gd name="connsiteX18" fmla="*/ 479425 w 2463800"/>
                <a:gd name="connsiteY18" fmla="*/ 603250 h 2206625"/>
                <a:gd name="connsiteX19" fmla="*/ 460375 w 2463800"/>
                <a:gd name="connsiteY19" fmla="*/ 749300 h 2206625"/>
                <a:gd name="connsiteX20" fmla="*/ 422275 w 2463800"/>
                <a:gd name="connsiteY20" fmla="*/ 1069975 h 2206625"/>
                <a:gd name="connsiteX21" fmla="*/ 409575 w 2463800"/>
                <a:gd name="connsiteY21" fmla="*/ 1343025 h 2206625"/>
                <a:gd name="connsiteX22" fmla="*/ 412750 w 2463800"/>
                <a:gd name="connsiteY22" fmla="*/ 1546225 h 2206625"/>
                <a:gd name="connsiteX23" fmla="*/ 412750 w 2463800"/>
                <a:gd name="connsiteY23" fmla="*/ 1635125 h 2206625"/>
                <a:gd name="connsiteX24" fmla="*/ 419100 w 2463800"/>
                <a:gd name="connsiteY24" fmla="*/ 1689100 h 2206625"/>
                <a:gd name="connsiteX25" fmla="*/ 428625 w 2463800"/>
                <a:gd name="connsiteY25" fmla="*/ 1739900 h 2206625"/>
                <a:gd name="connsiteX26" fmla="*/ 444500 w 2463800"/>
                <a:gd name="connsiteY26" fmla="*/ 1774825 h 2206625"/>
                <a:gd name="connsiteX27" fmla="*/ 482600 w 2463800"/>
                <a:gd name="connsiteY27" fmla="*/ 1812925 h 2206625"/>
                <a:gd name="connsiteX28" fmla="*/ 542925 w 2463800"/>
                <a:gd name="connsiteY28" fmla="*/ 1857375 h 2206625"/>
                <a:gd name="connsiteX29" fmla="*/ 619125 w 2463800"/>
                <a:gd name="connsiteY29" fmla="*/ 1889125 h 2206625"/>
                <a:gd name="connsiteX30" fmla="*/ 717550 w 2463800"/>
                <a:gd name="connsiteY30" fmla="*/ 1920875 h 2206625"/>
                <a:gd name="connsiteX31" fmla="*/ 838200 w 2463800"/>
                <a:gd name="connsiteY31" fmla="*/ 1946275 h 2206625"/>
                <a:gd name="connsiteX32" fmla="*/ 1016000 w 2463800"/>
                <a:gd name="connsiteY32" fmla="*/ 1962150 h 2206625"/>
                <a:gd name="connsiteX33" fmla="*/ 1231900 w 2463800"/>
                <a:gd name="connsiteY33" fmla="*/ 1974850 h 2206625"/>
                <a:gd name="connsiteX34" fmla="*/ 1485900 w 2463800"/>
                <a:gd name="connsiteY34" fmla="*/ 1981200 h 2206625"/>
                <a:gd name="connsiteX35" fmla="*/ 1692275 w 2463800"/>
                <a:gd name="connsiteY35" fmla="*/ 1965325 h 2206625"/>
                <a:gd name="connsiteX36" fmla="*/ 1819275 w 2463800"/>
                <a:gd name="connsiteY36" fmla="*/ 1949450 h 2206625"/>
                <a:gd name="connsiteX37" fmla="*/ 1914525 w 2463800"/>
                <a:gd name="connsiteY37" fmla="*/ 1930400 h 2206625"/>
                <a:gd name="connsiteX38" fmla="*/ 1987550 w 2463800"/>
                <a:gd name="connsiteY38" fmla="*/ 1901825 h 2206625"/>
                <a:gd name="connsiteX39" fmla="*/ 2025650 w 2463800"/>
                <a:gd name="connsiteY39" fmla="*/ 1876425 h 2206625"/>
                <a:gd name="connsiteX40" fmla="*/ 2355850 w 2463800"/>
                <a:gd name="connsiteY40" fmla="*/ 1831975 h 2206625"/>
                <a:gd name="connsiteX41" fmla="*/ 2413000 w 2463800"/>
                <a:gd name="connsiteY41" fmla="*/ 1908175 h 2206625"/>
                <a:gd name="connsiteX42" fmla="*/ 2438400 w 2463800"/>
                <a:gd name="connsiteY42" fmla="*/ 1952625 h 2206625"/>
                <a:gd name="connsiteX43" fmla="*/ 2454275 w 2463800"/>
                <a:gd name="connsiteY43" fmla="*/ 1984375 h 2206625"/>
                <a:gd name="connsiteX44" fmla="*/ 2463800 w 2463800"/>
                <a:gd name="connsiteY44" fmla="*/ 2019300 h 2206625"/>
                <a:gd name="connsiteX45" fmla="*/ 2457450 w 2463800"/>
                <a:gd name="connsiteY45" fmla="*/ 2060575 h 2206625"/>
                <a:gd name="connsiteX46" fmla="*/ 2441575 w 2463800"/>
                <a:gd name="connsiteY46" fmla="*/ 2082800 h 2206625"/>
                <a:gd name="connsiteX47" fmla="*/ 2381250 w 2463800"/>
                <a:gd name="connsiteY47" fmla="*/ 2111375 h 2206625"/>
                <a:gd name="connsiteX48" fmla="*/ 2193925 w 2463800"/>
                <a:gd name="connsiteY48" fmla="*/ 2152650 h 2206625"/>
                <a:gd name="connsiteX49" fmla="*/ 1939925 w 2463800"/>
                <a:gd name="connsiteY49" fmla="*/ 2200275 h 2206625"/>
                <a:gd name="connsiteX50" fmla="*/ 1635125 w 2463800"/>
                <a:gd name="connsiteY50" fmla="*/ 2206625 h 2206625"/>
                <a:gd name="connsiteX51" fmla="*/ 1314450 w 2463800"/>
                <a:gd name="connsiteY51" fmla="*/ 2200275 h 2206625"/>
                <a:gd name="connsiteX52" fmla="*/ 1038225 w 2463800"/>
                <a:gd name="connsiteY52" fmla="*/ 2190750 h 2206625"/>
                <a:gd name="connsiteX53" fmla="*/ 889000 w 2463800"/>
                <a:gd name="connsiteY53" fmla="*/ 2181225 h 2206625"/>
                <a:gd name="connsiteX54" fmla="*/ 746125 w 2463800"/>
                <a:gd name="connsiteY54" fmla="*/ 2162175 h 2206625"/>
                <a:gd name="connsiteX55" fmla="*/ 615950 w 2463800"/>
                <a:gd name="connsiteY55" fmla="*/ 2133600 h 2206625"/>
                <a:gd name="connsiteX56" fmla="*/ 549275 w 2463800"/>
                <a:gd name="connsiteY56" fmla="*/ 2114550 h 2206625"/>
                <a:gd name="connsiteX57" fmla="*/ 476250 w 2463800"/>
                <a:gd name="connsiteY57" fmla="*/ 2085975 h 2206625"/>
                <a:gd name="connsiteX58" fmla="*/ 419100 w 2463800"/>
                <a:gd name="connsiteY58" fmla="*/ 2047875 h 2206625"/>
                <a:gd name="connsiteX59" fmla="*/ 381000 w 2463800"/>
                <a:gd name="connsiteY59" fmla="*/ 2019300 h 2206625"/>
                <a:gd name="connsiteX60" fmla="*/ 323850 w 2463800"/>
                <a:gd name="connsiteY60" fmla="*/ 1958975 h 2206625"/>
                <a:gd name="connsiteX61" fmla="*/ 285750 w 2463800"/>
                <a:gd name="connsiteY61" fmla="*/ 1892300 h 2206625"/>
                <a:gd name="connsiteX62" fmla="*/ 260350 w 2463800"/>
                <a:gd name="connsiteY62" fmla="*/ 1835150 h 2206625"/>
                <a:gd name="connsiteX63" fmla="*/ 225425 w 2463800"/>
                <a:gd name="connsiteY63" fmla="*/ 1724025 h 2206625"/>
                <a:gd name="connsiteX64" fmla="*/ 206375 w 2463800"/>
                <a:gd name="connsiteY64" fmla="*/ 1612900 h 2206625"/>
                <a:gd name="connsiteX65" fmla="*/ 196850 w 2463800"/>
                <a:gd name="connsiteY65" fmla="*/ 1514475 h 2206625"/>
                <a:gd name="connsiteX66" fmla="*/ 187325 w 2463800"/>
                <a:gd name="connsiteY66" fmla="*/ 1273175 h 22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463800" h="2206625">
                  <a:moveTo>
                    <a:pt x="187325" y="1273175"/>
                  </a:moveTo>
                  <a:lnTo>
                    <a:pt x="187325" y="787400"/>
                  </a:lnTo>
                  <a:cubicBezTo>
                    <a:pt x="188383" y="674158"/>
                    <a:pt x="189442" y="560917"/>
                    <a:pt x="190500" y="447675"/>
                  </a:cubicBezTo>
                  <a:lnTo>
                    <a:pt x="177800" y="301625"/>
                  </a:lnTo>
                  <a:lnTo>
                    <a:pt x="165100" y="231775"/>
                  </a:lnTo>
                  <a:lnTo>
                    <a:pt x="120650" y="149225"/>
                  </a:lnTo>
                  <a:lnTo>
                    <a:pt x="0" y="0"/>
                  </a:lnTo>
                  <a:lnTo>
                    <a:pt x="133350" y="25400"/>
                  </a:lnTo>
                  <a:lnTo>
                    <a:pt x="250825" y="104775"/>
                  </a:lnTo>
                  <a:lnTo>
                    <a:pt x="365125" y="184150"/>
                  </a:lnTo>
                  <a:lnTo>
                    <a:pt x="444500" y="254000"/>
                  </a:lnTo>
                  <a:lnTo>
                    <a:pt x="501650" y="307975"/>
                  </a:lnTo>
                  <a:lnTo>
                    <a:pt x="549275" y="365125"/>
                  </a:lnTo>
                  <a:lnTo>
                    <a:pt x="561975" y="400050"/>
                  </a:lnTo>
                  <a:lnTo>
                    <a:pt x="565150" y="431800"/>
                  </a:lnTo>
                  <a:lnTo>
                    <a:pt x="555625" y="466725"/>
                  </a:lnTo>
                  <a:lnTo>
                    <a:pt x="527050" y="501650"/>
                  </a:lnTo>
                  <a:lnTo>
                    <a:pt x="495300" y="546100"/>
                  </a:lnTo>
                  <a:lnTo>
                    <a:pt x="479425" y="603250"/>
                  </a:lnTo>
                  <a:lnTo>
                    <a:pt x="460375" y="749300"/>
                  </a:lnTo>
                  <a:lnTo>
                    <a:pt x="422275" y="1069975"/>
                  </a:lnTo>
                  <a:lnTo>
                    <a:pt x="409575" y="1343025"/>
                  </a:lnTo>
                  <a:cubicBezTo>
                    <a:pt x="410633" y="1410758"/>
                    <a:pt x="411692" y="1478492"/>
                    <a:pt x="412750" y="1546225"/>
                  </a:cubicBezTo>
                  <a:lnTo>
                    <a:pt x="412750" y="1635125"/>
                  </a:lnTo>
                  <a:lnTo>
                    <a:pt x="419100" y="1689100"/>
                  </a:lnTo>
                  <a:lnTo>
                    <a:pt x="428625" y="1739900"/>
                  </a:lnTo>
                  <a:lnTo>
                    <a:pt x="444500" y="1774825"/>
                  </a:lnTo>
                  <a:lnTo>
                    <a:pt x="482600" y="1812925"/>
                  </a:lnTo>
                  <a:lnTo>
                    <a:pt x="542925" y="1857375"/>
                  </a:lnTo>
                  <a:lnTo>
                    <a:pt x="619125" y="1889125"/>
                  </a:lnTo>
                  <a:lnTo>
                    <a:pt x="717550" y="1920875"/>
                  </a:lnTo>
                  <a:lnTo>
                    <a:pt x="838200" y="1946275"/>
                  </a:lnTo>
                  <a:lnTo>
                    <a:pt x="1016000" y="1962150"/>
                  </a:lnTo>
                  <a:lnTo>
                    <a:pt x="1231900" y="1974850"/>
                  </a:lnTo>
                  <a:lnTo>
                    <a:pt x="1485900" y="1981200"/>
                  </a:lnTo>
                  <a:lnTo>
                    <a:pt x="1692275" y="1965325"/>
                  </a:lnTo>
                  <a:lnTo>
                    <a:pt x="1819275" y="1949450"/>
                  </a:lnTo>
                  <a:lnTo>
                    <a:pt x="1914525" y="1930400"/>
                  </a:lnTo>
                  <a:lnTo>
                    <a:pt x="1987550" y="1901825"/>
                  </a:lnTo>
                  <a:lnTo>
                    <a:pt x="2025650" y="1876425"/>
                  </a:lnTo>
                  <a:lnTo>
                    <a:pt x="2355850" y="1831975"/>
                  </a:lnTo>
                  <a:lnTo>
                    <a:pt x="2413000" y="1908175"/>
                  </a:lnTo>
                  <a:lnTo>
                    <a:pt x="2438400" y="1952625"/>
                  </a:lnTo>
                  <a:lnTo>
                    <a:pt x="2454275" y="1984375"/>
                  </a:lnTo>
                  <a:lnTo>
                    <a:pt x="2463800" y="2019300"/>
                  </a:lnTo>
                  <a:lnTo>
                    <a:pt x="2457450" y="2060575"/>
                  </a:lnTo>
                  <a:lnTo>
                    <a:pt x="2441575" y="2082800"/>
                  </a:lnTo>
                  <a:lnTo>
                    <a:pt x="2381250" y="2111375"/>
                  </a:lnTo>
                  <a:lnTo>
                    <a:pt x="2193925" y="2152650"/>
                  </a:lnTo>
                  <a:lnTo>
                    <a:pt x="1939925" y="2200275"/>
                  </a:lnTo>
                  <a:lnTo>
                    <a:pt x="1635125" y="2206625"/>
                  </a:lnTo>
                  <a:lnTo>
                    <a:pt x="1314450" y="2200275"/>
                  </a:lnTo>
                  <a:lnTo>
                    <a:pt x="1038225" y="2190750"/>
                  </a:lnTo>
                  <a:lnTo>
                    <a:pt x="889000" y="2181225"/>
                  </a:lnTo>
                  <a:lnTo>
                    <a:pt x="746125" y="2162175"/>
                  </a:lnTo>
                  <a:lnTo>
                    <a:pt x="615950" y="2133600"/>
                  </a:lnTo>
                  <a:lnTo>
                    <a:pt x="549275" y="2114550"/>
                  </a:lnTo>
                  <a:lnTo>
                    <a:pt x="476250" y="2085975"/>
                  </a:lnTo>
                  <a:lnTo>
                    <a:pt x="419100" y="2047875"/>
                  </a:lnTo>
                  <a:lnTo>
                    <a:pt x="381000" y="2019300"/>
                  </a:lnTo>
                  <a:lnTo>
                    <a:pt x="323850" y="1958975"/>
                  </a:lnTo>
                  <a:lnTo>
                    <a:pt x="285750" y="1892300"/>
                  </a:lnTo>
                  <a:lnTo>
                    <a:pt x="260350" y="1835150"/>
                  </a:lnTo>
                  <a:lnTo>
                    <a:pt x="225425" y="1724025"/>
                  </a:lnTo>
                  <a:lnTo>
                    <a:pt x="206375" y="1612900"/>
                  </a:lnTo>
                  <a:lnTo>
                    <a:pt x="196850" y="1514475"/>
                  </a:lnTo>
                  <a:lnTo>
                    <a:pt x="187325" y="1273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70E092F7-836F-4116-8A64-CECB3C102C56}"/>
                </a:ext>
              </a:extLst>
            </p:cNvPr>
            <p:cNvSpPr/>
            <p:nvPr/>
          </p:nvSpPr>
          <p:spPr>
            <a:xfrm>
              <a:off x="6723063" y="4643438"/>
              <a:ext cx="355600" cy="966787"/>
            </a:xfrm>
            <a:custGeom>
              <a:avLst/>
              <a:gdLst>
                <a:gd name="connsiteX0" fmla="*/ 264319 w 357187"/>
                <a:gd name="connsiteY0" fmla="*/ 490537 h 966787"/>
                <a:gd name="connsiteX1" fmla="*/ 304800 w 357187"/>
                <a:gd name="connsiteY1" fmla="*/ 783431 h 966787"/>
                <a:gd name="connsiteX2" fmla="*/ 357187 w 357187"/>
                <a:gd name="connsiteY2" fmla="*/ 919162 h 966787"/>
                <a:gd name="connsiteX3" fmla="*/ 0 w 357187"/>
                <a:gd name="connsiteY3" fmla="*/ 966787 h 966787"/>
                <a:gd name="connsiteX4" fmla="*/ 28575 w 357187"/>
                <a:gd name="connsiteY4" fmla="*/ 912018 h 966787"/>
                <a:gd name="connsiteX5" fmla="*/ 50006 w 357187"/>
                <a:gd name="connsiteY5" fmla="*/ 871537 h 966787"/>
                <a:gd name="connsiteX6" fmla="*/ 64294 w 357187"/>
                <a:gd name="connsiteY6" fmla="*/ 740568 h 966787"/>
                <a:gd name="connsiteX7" fmla="*/ 102394 w 357187"/>
                <a:gd name="connsiteY7" fmla="*/ 400050 h 966787"/>
                <a:gd name="connsiteX8" fmla="*/ 135731 w 357187"/>
                <a:gd name="connsiteY8" fmla="*/ 61912 h 966787"/>
                <a:gd name="connsiteX9" fmla="*/ 138112 w 357187"/>
                <a:gd name="connsiteY9" fmla="*/ 9525 h 966787"/>
                <a:gd name="connsiteX10" fmla="*/ 147637 w 357187"/>
                <a:gd name="connsiteY10" fmla="*/ 2381 h 966787"/>
                <a:gd name="connsiteX11" fmla="*/ 176212 w 357187"/>
                <a:gd name="connsiteY11" fmla="*/ 0 h 966787"/>
                <a:gd name="connsiteX12" fmla="*/ 207169 w 357187"/>
                <a:gd name="connsiteY12" fmla="*/ 7143 h 966787"/>
                <a:gd name="connsiteX13" fmla="*/ 214312 w 357187"/>
                <a:gd name="connsiteY13" fmla="*/ 11906 h 966787"/>
                <a:gd name="connsiteX14" fmla="*/ 221456 w 357187"/>
                <a:gd name="connsiteY14" fmla="*/ 50006 h 966787"/>
                <a:gd name="connsiteX15" fmla="*/ 264319 w 357187"/>
                <a:gd name="connsiteY15" fmla="*/ 490537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7187" h="966787">
                  <a:moveTo>
                    <a:pt x="264319" y="490537"/>
                  </a:moveTo>
                  <a:lnTo>
                    <a:pt x="304800" y="783431"/>
                  </a:lnTo>
                  <a:lnTo>
                    <a:pt x="357187" y="919162"/>
                  </a:lnTo>
                  <a:lnTo>
                    <a:pt x="0" y="966787"/>
                  </a:lnTo>
                  <a:lnTo>
                    <a:pt x="28575" y="912018"/>
                  </a:lnTo>
                  <a:lnTo>
                    <a:pt x="50006" y="871537"/>
                  </a:lnTo>
                  <a:lnTo>
                    <a:pt x="64294" y="740568"/>
                  </a:lnTo>
                  <a:lnTo>
                    <a:pt x="102394" y="400050"/>
                  </a:lnTo>
                  <a:lnTo>
                    <a:pt x="135731" y="61912"/>
                  </a:lnTo>
                  <a:lnTo>
                    <a:pt x="138112" y="9525"/>
                  </a:lnTo>
                  <a:lnTo>
                    <a:pt x="147637" y="2381"/>
                  </a:lnTo>
                  <a:lnTo>
                    <a:pt x="176212" y="0"/>
                  </a:lnTo>
                  <a:lnTo>
                    <a:pt x="207169" y="7143"/>
                  </a:lnTo>
                  <a:lnTo>
                    <a:pt x="214312" y="11906"/>
                  </a:lnTo>
                  <a:lnTo>
                    <a:pt x="221456" y="50006"/>
                  </a:lnTo>
                  <a:lnTo>
                    <a:pt x="264319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4469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白いぼうし　　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信 初 達 変 席 菜 笑 香 梅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0D6074C-5834-416F-AC49-2F0D956F01E4}"/>
              </a:ext>
            </a:extLst>
          </p:cNvPr>
          <p:cNvGrpSpPr/>
          <p:nvPr/>
        </p:nvGrpSpPr>
        <p:grpSpPr>
          <a:xfrm>
            <a:off x="2743200" y="1328738"/>
            <a:ext cx="4432300" cy="4579937"/>
            <a:chOff x="2743200" y="1328738"/>
            <a:chExt cx="4432300" cy="45799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F1A15DE-0C63-934B-AB9F-1655E1D3C1E8}"/>
                </a:ext>
              </a:extLst>
            </p:cNvPr>
            <p:cNvSpPr/>
            <p:nvPr/>
          </p:nvSpPr>
          <p:spPr>
            <a:xfrm>
              <a:off x="4532313" y="1328738"/>
              <a:ext cx="568325" cy="766762"/>
            </a:xfrm>
            <a:custGeom>
              <a:avLst/>
              <a:gdLst>
                <a:gd name="connsiteX0" fmla="*/ 190500 w 569119"/>
                <a:gd name="connsiteY0" fmla="*/ 478631 h 766762"/>
                <a:gd name="connsiteX1" fmla="*/ 180975 w 569119"/>
                <a:gd name="connsiteY1" fmla="*/ 295275 h 766762"/>
                <a:gd name="connsiteX2" fmla="*/ 171450 w 569119"/>
                <a:gd name="connsiteY2" fmla="*/ 242887 h 766762"/>
                <a:gd name="connsiteX3" fmla="*/ 161925 w 569119"/>
                <a:gd name="connsiteY3" fmla="*/ 207168 h 766762"/>
                <a:gd name="connsiteX4" fmla="*/ 145256 w 569119"/>
                <a:gd name="connsiteY4" fmla="*/ 176212 h 766762"/>
                <a:gd name="connsiteX5" fmla="*/ 97631 w 569119"/>
                <a:gd name="connsiteY5" fmla="*/ 128587 h 766762"/>
                <a:gd name="connsiteX6" fmla="*/ 38100 w 569119"/>
                <a:gd name="connsiteY6" fmla="*/ 76200 h 766762"/>
                <a:gd name="connsiteX7" fmla="*/ 9525 w 569119"/>
                <a:gd name="connsiteY7" fmla="*/ 52387 h 766762"/>
                <a:gd name="connsiteX8" fmla="*/ 0 w 569119"/>
                <a:gd name="connsiteY8" fmla="*/ 30956 h 766762"/>
                <a:gd name="connsiteX9" fmla="*/ 4762 w 569119"/>
                <a:gd name="connsiteY9" fmla="*/ 14287 h 766762"/>
                <a:gd name="connsiteX10" fmla="*/ 21431 w 569119"/>
                <a:gd name="connsiteY10" fmla="*/ 4762 h 766762"/>
                <a:gd name="connsiteX11" fmla="*/ 57150 w 569119"/>
                <a:gd name="connsiteY11" fmla="*/ 0 h 766762"/>
                <a:gd name="connsiteX12" fmla="*/ 145256 w 569119"/>
                <a:gd name="connsiteY12" fmla="*/ 14287 h 766762"/>
                <a:gd name="connsiteX13" fmla="*/ 219075 w 569119"/>
                <a:gd name="connsiteY13" fmla="*/ 30956 h 766762"/>
                <a:gd name="connsiteX14" fmla="*/ 295275 w 569119"/>
                <a:gd name="connsiteY14" fmla="*/ 52387 h 766762"/>
                <a:gd name="connsiteX15" fmla="*/ 373856 w 569119"/>
                <a:gd name="connsiteY15" fmla="*/ 88106 h 766762"/>
                <a:gd name="connsiteX16" fmla="*/ 440531 w 569119"/>
                <a:gd name="connsiteY16" fmla="*/ 119062 h 766762"/>
                <a:gd name="connsiteX17" fmla="*/ 500062 w 569119"/>
                <a:gd name="connsiteY17" fmla="*/ 159543 h 766762"/>
                <a:gd name="connsiteX18" fmla="*/ 531019 w 569119"/>
                <a:gd name="connsiteY18" fmla="*/ 183356 h 766762"/>
                <a:gd name="connsiteX19" fmla="*/ 550069 w 569119"/>
                <a:gd name="connsiteY19" fmla="*/ 207168 h 766762"/>
                <a:gd name="connsiteX20" fmla="*/ 561975 w 569119"/>
                <a:gd name="connsiteY20" fmla="*/ 233362 h 766762"/>
                <a:gd name="connsiteX21" fmla="*/ 569119 w 569119"/>
                <a:gd name="connsiteY21" fmla="*/ 266700 h 766762"/>
                <a:gd name="connsiteX22" fmla="*/ 566737 w 569119"/>
                <a:gd name="connsiteY22" fmla="*/ 290512 h 766762"/>
                <a:gd name="connsiteX23" fmla="*/ 554831 w 569119"/>
                <a:gd name="connsiteY23" fmla="*/ 316706 h 766762"/>
                <a:gd name="connsiteX24" fmla="*/ 526256 w 569119"/>
                <a:gd name="connsiteY24" fmla="*/ 342900 h 766762"/>
                <a:gd name="connsiteX25" fmla="*/ 500062 w 569119"/>
                <a:gd name="connsiteY25" fmla="*/ 361950 h 766762"/>
                <a:gd name="connsiteX26" fmla="*/ 473869 w 569119"/>
                <a:gd name="connsiteY26" fmla="*/ 390525 h 766762"/>
                <a:gd name="connsiteX27" fmla="*/ 454819 w 569119"/>
                <a:gd name="connsiteY27" fmla="*/ 438150 h 766762"/>
                <a:gd name="connsiteX28" fmla="*/ 445294 w 569119"/>
                <a:gd name="connsiteY28" fmla="*/ 492918 h 766762"/>
                <a:gd name="connsiteX29" fmla="*/ 435769 w 569119"/>
                <a:gd name="connsiteY29" fmla="*/ 554831 h 766762"/>
                <a:gd name="connsiteX30" fmla="*/ 435769 w 569119"/>
                <a:gd name="connsiteY30" fmla="*/ 716756 h 766762"/>
                <a:gd name="connsiteX31" fmla="*/ 188119 w 569119"/>
                <a:gd name="connsiteY31" fmla="*/ 766762 h 766762"/>
                <a:gd name="connsiteX32" fmla="*/ 190500 w 569119"/>
                <a:gd name="connsiteY32" fmla="*/ 478631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9119" h="766762">
                  <a:moveTo>
                    <a:pt x="190500" y="478631"/>
                  </a:moveTo>
                  <a:lnTo>
                    <a:pt x="180975" y="295275"/>
                  </a:lnTo>
                  <a:lnTo>
                    <a:pt x="171450" y="242887"/>
                  </a:lnTo>
                  <a:lnTo>
                    <a:pt x="161925" y="207168"/>
                  </a:lnTo>
                  <a:lnTo>
                    <a:pt x="145256" y="176212"/>
                  </a:lnTo>
                  <a:lnTo>
                    <a:pt x="97631" y="128587"/>
                  </a:lnTo>
                  <a:lnTo>
                    <a:pt x="38100" y="76200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7150" y="0"/>
                  </a:lnTo>
                  <a:lnTo>
                    <a:pt x="145256" y="14287"/>
                  </a:lnTo>
                  <a:lnTo>
                    <a:pt x="219075" y="30956"/>
                  </a:lnTo>
                  <a:lnTo>
                    <a:pt x="295275" y="52387"/>
                  </a:lnTo>
                  <a:lnTo>
                    <a:pt x="373856" y="88106"/>
                  </a:lnTo>
                  <a:lnTo>
                    <a:pt x="440531" y="119062"/>
                  </a:lnTo>
                  <a:lnTo>
                    <a:pt x="500062" y="159543"/>
                  </a:lnTo>
                  <a:lnTo>
                    <a:pt x="531019" y="183356"/>
                  </a:lnTo>
                  <a:lnTo>
                    <a:pt x="550069" y="207168"/>
                  </a:lnTo>
                  <a:lnTo>
                    <a:pt x="561975" y="233362"/>
                  </a:lnTo>
                  <a:lnTo>
                    <a:pt x="569119" y="266700"/>
                  </a:lnTo>
                  <a:lnTo>
                    <a:pt x="566737" y="290512"/>
                  </a:lnTo>
                  <a:lnTo>
                    <a:pt x="554831" y="316706"/>
                  </a:lnTo>
                  <a:lnTo>
                    <a:pt x="526256" y="342900"/>
                  </a:lnTo>
                  <a:lnTo>
                    <a:pt x="500062" y="361950"/>
                  </a:lnTo>
                  <a:lnTo>
                    <a:pt x="473869" y="390525"/>
                  </a:lnTo>
                  <a:lnTo>
                    <a:pt x="454819" y="438150"/>
                  </a:lnTo>
                  <a:lnTo>
                    <a:pt x="445294" y="492918"/>
                  </a:lnTo>
                  <a:lnTo>
                    <a:pt x="435769" y="554831"/>
                  </a:lnTo>
                  <a:lnTo>
                    <a:pt x="435769" y="716756"/>
                  </a:lnTo>
                  <a:lnTo>
                    <a:pt x="188119" y="766762"/>
                  </a:lnTo>
                  <a:cubicBezTo>
                    <a:pt x="188913" y="669925"/>
                    <a:pt x="189706" y="573087"/>
                    <a:pt x="190500" y="4786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C4A08C3-8D13-E741-98CC-D419492CA0B7}"/>
                </a:ext>
              </a:extLst>
            </p:cNvPr>
            <p:cNvSpPr/>
            <p:nvPr/>
          </p:nvSpPr>
          <p:spPr>
            <a:xfrm>
              <a:off x="2862263" y="1989138"/>
              <a:ext cx="365125" cy="1219200"/>
            </a:xfrm>
            <a:custGeom>
              <a:avLst/>
              <a:gdLst>
                <a:gd name="connsiteX0" fmla="*/ 66675 w 364331"/>
                <a:gd name="connsiteY0" fmla="*/ 716756 h 1219200"/>
                <a:gd name="connsiteX1" fmla="*/ 128587 w 364331"/>
                <a:gd name="connsiteY1" fmla="*/ 540544 h 1219200"/>
                <a:gd name="connsiteX2" fmla="*/ 164306 w 364331"/>
                <a:gd name="connsiteY2" fmla="*/ 414337 h 1219200"/>
                <a:gd name="connsiteX3" fmla="*/ 192881 w 364331"/>
                <a:gd name="connsiteY3" fmla="*/ 321469 h 1219200"/>
                <a:gd name="connsiteX4" fmla="*/ 209550 w 364331"/>
                <a:gd name="connsiteY4" fmla="*/ 254794 h 1219200"/>
                <a:gd name="connsiteX5" fmla="*/ 209550 w 364331"/>
                <a:gd name="connsiteY5" fmla="*/ 202406 h 1219200"/>
                <a:gd name="connsiteX6" fmla="*/ 207168 w 364331"/>
                <a:gd name="connsiteY6" fmla="*/ 150019 h 1219200"/>
                <a:gd name="connsiteX7" fmla="*/ 197643 w 364331"/>
                <a:gd name="connsiteY7" fmla="*/ 95250 h 1219200"/>
                <a:gd name="connsiteX8" fmla="*/ 183356 w 364331"/>
                <a:gd name="connsiteY8" fmla="*/ 50006 h 1219200"/>
                <a:gd name="connsiteX9" fmla="*/ 171450 w 364331"/>
                <a:gd name="connsiteY9" fmla="*/ 23812 h 1219200"/>
                <a:gd name="connsiteX10" fmla="*/ 171450 w 364331"/>
                <a:gd name="connsiteY10" fmla="*/ 14287 h 1219200"/>
                <a:gd name="connsiteX11" fmla="*/ 176212 w 364331"/>
                <a:gd name="connsiteY11" fmla="*/ 4762 h 1219200"/>
                <a:gd name="connsiteX12" fmla="*/ 192881 w 364331"/>
                <a:gd name="connsiteY12" fmla="*/ 0 h 1219200"/>
                <a:gd name="connsiteX13" fmla="*/ 230981 w 364331"/>
                <a:gd name="connsiteY13" fmla="*/ 7144 h 1219200"/>
                <a:gd name="connsiteX14" fmla="*/ 245268 w 364331"/>
                <a:gd name="connsiteY14" fmla="*/ 26194 h 1219200"/>
                <a:gd name="connsiteX15" fmla="*/ 285750 w 364331"/>
                <a:gd name="connsiteY15" fmla="*/ 107156 h 1219200"/>
                <a:gd name="connsiteX16" fmla="*/ 342900 w 364331"/>
                <a:gd name="connsiteY16" fmla="*/ 235744 h 1219200"/>
                <a:gd name="connsiteX17" fmla="*/ 364331 w 364331"/>
                <a:gd name="connsiteY17" fmla="*/ 416719 h 1219200"/>
                <a:gd name="connsiteX18" fmla="*/ 347662 w 364331"/>
                <a:gd name="connsiteY18" fmla="*/ 616744 h 1219200"/>
                <a:gd name="connsiteX19" fmla="*/ 335756 w 364331"/>
                <a:gd name="connsiteY19" fmla="*/ 757237 h 1219200"/>
                <a:gd name="connsiteX20" fmla="*/ 321468 w 364331"/>
                <a:gd name="connsiteY20" fmla="*/ 919162 h 1219200"/>
                <a:gd name="connsiteX21" fmla="*/ 307181 w 364331"/>
                <a:gd name="connsiteY21" fmla="*/ 1019175 h 1219200"/>
                <a:gd name="connsiteX22" fmla="*/ 283368 w 364331"/>
                <a:gd name="connsiteY22" fmla="*/ 1102519 h 1219200"/>
                <a:gd name="connsiteX23" fmla="*/ 254793 w 364331"/>
                <a:gd name="connsiteY23" fmla="*/ 1164431 h 1219200"/>
                <a:gd name="connsiteX24" fmla="*/ 226218 w 364331"/>
                <a:gd name="connsiteY24" fmla="*/ 1204912 h 1219200"/>
                <a:gd name="connsiteX25" fmla="*/ 207168 w 364331"/>
                <a:gd name="connsiteY25" fmla="*/ 1216819 h 1219200"/>
                <a:gd name="connsiteX26" fmla="*/ 185737 w 364331"/>
                <a:gd name="connsiteY26" fmla="*/ 1219200 h 1219200"/>
                <a:gd name="connsiteX27" fmla="*/ 145256 w 364331"/>
                <a:gd name="connsiteY27" fmla="*/ 1214437 h 1219200"/>
                <a:gd name="connsiteX28" fmla="*/ 116681 w 364331"/>
                <a:gd name="connsiteY28" fmla="*/ 1195387 h 1219200"/>
                <a:gd name="connsiteX29" fmla="*/ 80962 w 364331"/>
                <a:gd name="connsiteY29" fmla="*/ 1145381 h 1219200"/>
                <a:gd name="connsiteX30" fmla="*/ 45243 w 364331"/>
                <a:gd name="connsiteY30" fmla="*/ 1073944 h 1219200"/>
                <a:gd name="connsiteX31" fmla="*/ 14287 w 364331"/>
                <a:gd name="connsiteY31" fmla="*/ 1002506 h 1219200"/>
                <a:gd name="connsiteX32" fmla="*/ 0 w 364331"/>
                <a:gd name="connsiteY32" fmla="*/ 935831 h 1219200"/>
                <a:gd name="connsiteX33" fmla="*/ 4762 w 364331"/>
                <a:gd name="connsiteY33" fmla="*/ 888206 h 1219200"/>
                <a:gd name="connsiteX34" fmla="*/ 66675 w 364331"/>
                <a:gd name="connsiteY34" fmla="*/ 7167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64331" h="1219200">
                  <a:moveTo>
                    <a:pt x="66675" y="716756"/>
                  </a:moveTo>
                  <a:lnTo>
                    <a:pt x="128587" y="540544"/>
                  </a:lnTo>
                  <a:lnTo>
                    <a:pt x="164306" y="414337"/>
                  </a:lnTo>
                  <a:lnTo>
                    <a:pt x="192881" y="321469"/>
                  </a:lnTo>
                  <a:lnTo>
                    <a:pt x="209550" y="254794"/>
                  </a:lnTo>
                  <a:lnTo>
                    <a:pt x="209550" y="202406"/>
                  </a:lnTo>
                  <a:lnTo>
                    <a:pt x="207168" y="150019"/>
                  </a:lnTo>
                  <a:lnTo>
                    <a:pt x="197643" y="95250"/>
                  </a:lnTo>
                  <a:lnTo>
                    <a:pt x="183356" y="50006"/>
                  </a:lnTo>
                  <a:lnTo>
                    <a:pt x="171450" y="23812"/>
                  </a:lnTo>
                  <a:lnTo>
                    <a:pt x="171450" y="14287"/>
                  </a:lnTo>
                  <a:lnTo>
                    <a:pt x="176212" y="4762"/>
                  </a:lnTo>
                  <a:lnTo>
                    <a:pt x="192881" y="0"/>
                  </a:lnTo>
                  <a:lnTo>
                    <a:pt x="230981" y="7144"/>
                  </a:lnTo>
                  <a:lnTo>
                    <a:pt x="245268" y="26194"/>
                  </a:lnTo>
                  <a:lnTo>
                    <a:pt x="285750" y="107156"/>
                  </a:lnTo>
                  <a:lnTo>
                    <a:pt x="342900" y="235744"/>
                  </a:lnTo>
                  <a:lnTo>
                    <a:pt x="364331" y="416719"/>
                  </a:lnTo>
                  <a:lnTo>
                    <a:pt x="347662" y="616744"/>
                  </a:lnTo>
                  <a:lnTo>
                    <a:pt x="335756" y="757237"/>
                  </a:lnTo>
                  <a:lnTo>
                    <a:pt x="321468" y="919162"/>
                  </a:lnTo>
                  <a:lnTo>
                    <a:pt x="307181" y="1019175"/>
                  </a:lnTo>
                  <a:lnTo>
                    <a:pt x="283368" y="1102519"/>
                  </a:lnTo>
                  <a:lnTo>
                    <a:pt x="254793" y="1164431"/>
                  </a:lnTo>
                  <a:lnTo>
                    <a:pt x="226218" y="1204912"/>
                  </a:lnTo>
                  <a:lnTo>
                    <a:pt x="207168" y="1216819"/>
                  </a:lnTo>
                  <a:lnTo>
                    <a:pt x="185737" y="1219200"/>
                  </a:lnTo>
                  <a:lnTo>
                    <a:pt x="145256" y="1214437"/>
                  </a:lnTo>
                  <a:lnTo>
                    <a:pt x="116681" y="1195387"/>
                  </a:lnTo>
                  <a:lnTo>
                    <a:pt x="80962" y="1145381"/>
                  </a:lnTo>
                  <a:lnTo>
                    <a:pt x="45243" y="1073944"/>
                  </a:lnTo>
                  <a:lnTo>
                    <a:pt x="14287" y="1002506"/>
                  </a:lnTo>
                  <a:lnTo>
                    <a:pt x="0" y="935831"/>
                  </a:lnTo>
                  <a:lnTo>
                    <a:pt x="4762" y="888206"/>
                  </a:lnTo>
                  <a:lnTo>
                    <a:pt x="66675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E9E1AC2-B515-CA47-BD59-F709FDEAB2D2}"/>
                </a:ext>
              </a:extLst>
            </p:cNvPr>
            <p:cNvSpPr/>
            <p:nvPr/>
          </p:nvSpPr>
          <p:spPr>
            <a:xfrm>
              <a:off x="3838575" y="2646363"/>
              <a:ext cx="1847850" cy="449262"/>
            </a:xfrm>
            <a:custGeom>
              <a:avLst/>
              <a:gdLst>
                <a:gd name="connsiteX0" fmla="*/ 966788 w 1847850"/>
                <a:gd name="connsiteY0" fmla="*/ 350044 h 450056"/>
                <a:gd name="connsiteX1" fmla="*/ 583406 w 1847850"/>
                <a:gd name="connsiteY1" fmla="*/ 411956 h 450056"/>
                <a:gd name="connsiteX2" fmla="*/ 328613 w 1847850"/>
                <a:gd name="connsiteY2" fmla="*/ 450056 h 450056"/>
                <a:gd name="connsiteX3" fmla="*/ 278606 w 1847850"/>
                <a:gd name="connsiteY3" fmla="*/ 447675 h 450056"/>
                <a:gd name="connsiteX4" fmla="*/ 240506 w 1847850"/>
                <a:gd name="connsiteY4" fmla="*/ 440531 h 450056"/>
                <a:gd name="connsiteX5" fmla="*/ 197644 w 1847850"/>
                <a:gd name="connsiteY5" fmla="*/ 423862 h 450056"/>
                <a:gd name="connsiteX6" fmla="*/ 166688 w 1847850"/>
                <a:gd name="connsiteY6" fmla="*/ 409575 h 450056"/>
                <a:gd name="connsiteX7" fmla="*/ 135731 w 1847850"/>
                <a:gd name="connsiteY7" fmla="*/ 388144 h 450056"/>
                <a:gd name="connsiteX8" fmla="*/ 104775 w 1847850"/>
                <a:gd name="connsiteY8" fmla="*/ 359569 h 450056"/>
                <a:gd name="connsiteX9" fmla="*/ 71438 w 1847850"/>
                <a:gd name="connsiteY9" fmla="*/ 321469 h 450056"/>
                <a:gd name="connsiteX10" fmla="*/ 40481 w 1847850"/>
                <a:gd name="connsiteY10" fmla="*/ 283369 h 450056"/>
                <a:gd name="connsiteX11" fmla="*/ 14288 w 1847850"/>
                <a:gd name="connsiteY11" fmla="*/ 235744 h 450056"/>
                <a:gd name="connsiteX12" fmla="*/ 2381 w 1847850"/>
                <a:gd name="connsiteY12" fmla="*/ 202406 h 450056"/>
                <a:gd name="connsiteX13" fmla="*/ 0 w 1847850"/>
                <a:gd name="connsiteY13" fmla="*/ 180975 h 450056"/>
                <a:gd name="connsiteX14" fmla="*/ 7144 w 1847850"/>
                <a:gd name="connsiteY14" fmla="*/ 169069 h 450056"/>
                <a:gd name="connsiteX15" fmla="*/ 23813 w 1847850"/>
                <a:gd name="connsiteY15" fmla="*/ 164306 h 450056"/>
                <a:gd name="connsiteX16" fmla="*/ 50006 w 1847850"/>
                <a:gd name="connsiteY16" fmla="*/ 173831 h 450056"/>
                <a:gd name="connsiteX17" fmla="*/ 83344 w 1847850"/>
                <a:gd name="connsiteY17" fmla="*/ 192881 h 450056"/>
                <a:gd name="connsiteX18" fmla="*/ 121444 w 1847850"/>
                <a:gd name="connsiteY18" fmla="*/ 211931 h 450056"/>
                <a:gd name="connsiteX19" fmla="*/ 164306 w 1847850"/>
                <a:gd name="connsiteY19" fmla="*/ 228600 h 450056"/>
                <a:gd name="connsiteX20" fmla="*/ 211931 w 1847850"/>
                <a:gd name="connsiteY20" fmla="*/ 238125 h 450056"/>
                <a:gd name="connsiteX21" fmla="*/ 271463 w 1847850"/>
                <a:gd name="connsiteY21" fmla="*/ 245269 h 450056"/>
                <a:gd name="connsiteX22" fmla="*/ 335756 w 1847850"/>
                <a:gd name="connsiteY22" fmla="*/ 247650 h 450056"/>
                <a:gd name="connsiteX23" fmla="*/ 400050 w 1847850"/>
                <a:gd name="connsiteY23" fmla="*/ 247650 h 450056"/>
                <a:gd name="connsiteX24" fmla="*/ 492919 w 1847850"/>
                <a:gd name="connsiteY24" fmla="*/ 247650 h 450056"/>
                <a:gd name="connsiteX25" fmla="*/ 576263 w 1847850"/>
                <a:gd name="connsiteY25" fmla="*/ 235744 h 450056"/>
                <a:gd name="connsiteX26" fmla="*/ 766763 w 1847850"/>
                <a:gd name="connsiteY26" fmla="*/ 200025 h 450056"/>
                <a:gd name="connsiteX27" fmla="*/ 1119188 w 1847850"/>
                <a:gd name="connsiteY27" fmla="*/ 119062 h 450056"/>
                <a:gd name="connsiteX28" fmla="*/ 1316831 w 1847850"/>
                <a:gd name="connsiteY28" fmla="*/ 64294 h 450056"/>
                <a:gd name="connsiteX29" fmla="*/ 1447800 w 1847850"/>
                <a:gd name="connsiteY29" fmla="*/ 0 h 450056"/>
                <a:gd name="connsiteX30" fmla="*/ 1566863 w 1847850"/>
                <a:gd name="connsiteY30" fmla="*/ 21431 h 450056"/>
                <a:gd name="connsiteX31" fmla="*/ 1690688 w 1847850"/>
                <a:gd name="connsiteY31" fmla="*/ 50006 h 450056"/>
                <a:gd name="connsiteX32" fmla="*/ 1771650 w 1847850"/>
                <a:gd name="connsiteY32" fmla="*/ 80962 h 450056"/>
                <a:gd name="connsiteX33" fmla="*/ 1814513 w 1847850"/>
                <a:gd name="connsiteY33" fmla="*/ 107156 h 450056"/>
                <a:gd name="connsiteX34" fmla="*/ 1838325 w 1847850"/>
                <a:gd name="connsiteY34" fmla="*/ 126206 h 450056"/>
                <a:gd name="connsiteX35" fmla="*/ 1847850 w 1847850"/>
                <a:gd name="connsiteY35" fmla="*/ 147637 h 450056"/>
                <a:gd name="connsiteX36" fmla="*/ 1847850 w 1847850"/>
                <a:gd name="connsiteY36" fmla="*/ 173831 h 450056"/>
                <a:gd name="connsiteX37" fmla="*/ 1833563 w 1847850"/>
                <a:gd name="connsiteY37" fmla="*/ 211931 h 450056"/>
                <a:gd name="connsiteX38" fmla="*/ 1807369 w 1847850"/>
                <a:gd name="connsiteY38" fmla="*/ 245269 h 450056"/>
                <a:gd name="connsiteX39" fmla="*/ 1731169 w 1847850"/>
                <a:gd name="connsiteY39" fmla="*/ 254794 h 450056"/>
                <a:gd name="connsiteX40" fmla="*/ 1423988 w 1847850"/>
                <a:gd name="connsiteY40" fmla="*/ 285750 h 450056"/>
                <a:gd name="connsiteX41" fmla="*/ 966788 w 1847850"/>
                <a:gd name="connsiteY41" fmla="*/ 3500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7850" h="450056">
                  <a:moveTo>
                    <a:pt x="966788" y="350044"/>
                  </a:moveTo>
                  <a:lnTo>
                    <a:pt x="583406" y="411956"/>
                  </a:lnTo>
                  <a:lnTo>
                    <a:pt x="328613" y="450056"/>
                  </a:lnTo>
                  <a:lnTo>
                    <a:pt x="278606" y="447675"/>
                  </a:lnTo>
                  <a:lnTo>
                    <a:pt x="240506" y="440531"/>
                  </a:lnTo>
                  <a:lnTo>
                    <a:pt x="197644" y="423862"/>
                  </a:lnTo>
                  <a:lnTo>
                    <a:pt x="166688" y="409575"/>
                  </a:lnTo>
                  <a:lnTo>
                    <a:pt x="135731" y="388144"/>
                  </a:lnTo>
                  <a:lnTo>
                    <a:pt x="104775" y="359569"/>
                  </a:lnTo>
                  <a:lnTo>
                    <a:pt x="71438" y="321469"/>
                  </a:lnTo>
                  <a:lnTo>
                    <a:pt x="40481" y="283369"/>
                  </a:lnTo>
                  <a:lnTo>
                    <a:pt x="14288" y="235744"/>
                  </a:lnTo>
                  <a:lnTo>
                    <a:pt x="2381" y="202406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23813" y="164306"/>
                  </a:lnTo>
                  <a:lnTo>
                    <a:pt x="50006" y="173831"/>
                  </a:lnTo>
                  <a:lnTo>
                    <a:pt x="83344" y="192881"/>
                  </a:lnTo>
                  <a:lnTo>
                    <a:pt x="121444" y="211931"/>
                  </a:lnTo>
                  <a:lnTo>
                    <a:pt x="164306" y="228600"/>
                  </a:lnTo>
                  <a:lnTo>
                    <a:pt x="211931" y="238125"/>
                  </a:lnTo>
                  <a:lnTo>
                    <a:pt x="271463" y="245269"/>
                  </a:lnTo>
                  <a:lnTo>
                    <a:pt x="335756" y="247650"/>
                  </a:lnTo>
                  <a:lnTo>
                    <a:pt x="400050" y="247650"/>
                  </a:lnTo>
                  <a:lnTo>
                    <a:pt x="492919" y="247650"/>
                  </a:lnTo>
                  <a:lnTo>
                    <a:pt x="576263" y="235744"/>
                  </a:lnTo>
                  <a:lnTo>
                    <a:pt x="766763" y="200025"/>
                  </a:lnTo>
                  <a:lnTo>
                    <a:pt x="1119188" y="119062"/>
                  </a:lnTo>
                  <a:lnTo>
                    <a:pt x="1316831" y="64294"/>
                  </a:lnTo>
                  <a:lnTo>
                    <a:pt x="1447800" y="0"/>
                  </a:lnTo>
                  <a:lnTo>
                    <a:pt x="1566863" y="21431"/>
                  </a:lnTo>
                  <a:lnTo>
                    <a:pt x="1690688" y="50006"/>
                  </a:lnTo>
                  <a:lnTo>
                    <a:pt x="1771650" y="80962"/>
                  </a:lnTo>
                  <a:lnTo>
                    <a:pt x="1814513" y="107156"/>
                  </a:lnTo>
                  <a:lnTo>
                    <a:pt x="1838325" y="126206"/>
                  </a:lnTo>
                  <a:lnTo>
                    <a:pt x="1847850" y="147637"/>
                  </a:lnTo>
                  <a:lnTo>
                    <a:pt x="1847850" y="173831"/>
                  </a:lnTo>
                  <a:lnTo>
                    <a:pt x="1833563" y="211931"/>
                  </a:lnTo>
                  <a:lnTo>
                    <a:pt x="1807369" y="245269"/>
                  </a:lnTo>
                  <a:lnTo>
                    <a:pt x="1731169" y="254794"/>
                  </a:lnTo>
                  <a:lnTo>
                    <a:pt x="1423988" y="285750"/>
                  </a:lnTo>
                  <a:lnTo>
                    <a:pt x="96678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F29A81C-0FB4-C449-9FEC-EA37EC824F23}"/>
                </a:ext>
              </a:extLst>
            </p:cNvPr>
            <p:cNvSpPr/>
            <p:nvPr/>
          </p:nvSpPr>
          <p:spPr>
            <a:xfrm>
              <a:off x="3124200" y="1862138"/>
              <a:ext cx="3949700" cy="558800"/>
            </a:xfrm>
            <a:custGeom>
              <a:avLst/>
              <a:gdLst>
                <a:gd name="connsiteX0" fmla="*/ 499690 w 3949936"/>
                <a:gd name="connsiteY0" fmla="*/ 469097 h 557478"/>
                <a:gd name="connsiteX1" fmla="*/ 23795 w 3949936"/>
                <a:gd name="connsiteY1" fmla="*/ 557478 h 557478"/>
                <a:gd name="connsiteX2" fmla="*/ 0 w 3949936"/>
                <a:gd name="connsiteY2" fmla="*/ 370519 h 557478"/>
                <a:gd name="connsiteX3" fmla="*/ 282138 w 3949936"/>
                <a:gd name="connsiteY3" fmla="*/ 329727 h 557478"/>
                <a:gd name="connsiteX4" fmla="*/ 499690 w 3949936"/>
                <a:gd name="connsiteY4" fmla="*/ 295735 h 557478"/>
                <a:gd name="connsiteX5" fmla="*/ 737638 w 3949936"/>
                <a:gd name="connsiteY5" fmla="*/ 261742 h 557478"/>
                <a:gd name="connsiteX6" fmla="*/ 1050370 w 3949936"/>
                <a:gd name="connsiteY6" fmla="*/ 220951 h 557478"/>
                <a:gd name="connsiteX7" fmla="*/ 1356303 w 3949936"/>
                <a:gd name="connsiteY7" fmla="*/ 183559 h 557478"/>
                <a:gd name="connsiteX8" fmla="*/ 1597650 w 3949936"/>
                <a:gd name="connsiteY8" fmla="*/ 159765 h 557478"/>
                <a:gd name="connsiteX9" fmla="*/ 1838997 w 3949936"/>
                <a:gd name="connsiteY9" fmla="*/ 118974 h 557478"/>
                <a:gd name="connsiteX10" fmla="*/ 2097341 w 3949936"/>
                <a:gd name="connsiteY10" fmla="*/ 101977 h 557478"/>
                <a:gd name="connsiteX11" fmla="*/ 2573237 w 3949936"/>
                <a:gd name="connsiteY11" fmla="*/ 74783 h 557478"/>
                <a:gd name="connsiteX12" fmla="*/ 2943756 w 3949936"/>
                <a:gd name="connsiteY12" fmla="*/ 50988 h 557478"/>
                <a:gd name="connsiteX13" fmla="*/ 3222495 w 3949936"/>
                <a:gd name="connsiteY13" fmla="*/ 33992 h 557478"/>
                <a:gd name="connsiteX14" fmla="*/ 3460443 w 3949936"/>
                <a:gd name="connsiteY14" fmla="*/ 16996 h 557478"/>
                <a:gd name="connsiteX15" fmla="*/ 3555622 w 3949936"/>
                <a:gd name="connsiteY15" fmla="*/ 3399 h 557478"/>
                <a:gd name="connsiteX16" fmla="*/ 3582816 w 3949936"/>
                <a:gd name="connsiteY16" fmla="*/ 0 h 557478"/>
                <a:gd name="connsiteX17" fmla="*/ 3620208 w 3949936"/>
                <a:gd name="connsiteY17" fmla="*/ 16996 h 557478"/>
                <a:gd name="connsiteX18" fmla="*/ 3684794 w 3949936"/>
                <a:gd name="connsiteY18" fmla="*/ 61186 h 557478"/>
                <a:gd name="connsiteX19" fmla="*/ 3756178 w 3949936"/>
                <a:gd name="connsiteY19" fmla="*/ 132571 h 557478"/>
                <a:gd name="connsiteX20" fmla="*/ 3813966 w 3949936"/>
                <a:gd name="connsiteY20" fmla="*/ 190358 h 557478"/>
                <a:gd name="connsiteX21" fmla="*/ 3875152 w 3949936"/>
                <a:gd name="connsiteY21" fmla="*/ 258343 h 557478"/>
                <a:gd name="connsiteX22" fmla="*/ 3922742 w 3949936"/>
                <a:gd name="connsiteY22" fmla="*/ 329727 h 557478"/>
                <a:gd name="connsiteX23" fmla="*/ 3943137 w 3949936"/>
                <a:gd name="connsiteY23" fmla="*/ 377317 h 557478"/>
                <a:gd name="connsiteX24" fmla="*/ 3949936 w 3949936"/>
                <a:gd name="connsiteY24" fmla="*/ 424907 h 557478"/>
                <a:gd name="connsiteX25" fmla="*/ 3936339 w 3949936"/>
                <a:gd name="connsiteY25" fmla="*/ 482694 h 557478"/>
                <a:gd name="connsiteX26" fmla="*/ 3909145 w 3949936"/>
                <a:gd name="connsiteY26" fmla="*/ 513287 h 557478"/>
                <a:gd name="connsiteX27" fmla="*/ 3847958 w 3949936"/>
                <a:gd name="connsiteY27" fmla="*/ 537082 h 557478"/>
                <a:gd name="connsiteX28" fmla="*/ 3793570 w 3949936"/>
                <a:gd name="connsiteY28" fmla="*/ 540481 h 557478"/>
                <a:gd name="connsiteX29" fmla="*/ 3395857 w 3949936"/>
                <a:gd name="connsiteY29" fmla="*/ 241347 h 557478"/>
                <a:gd name="connsiteX30" fmla="*/ 3355066 w 3949936"/>
                <a:gd name="connsiteY30" fmla="*/ 231149 h 557478"/>
                <a:gd name="connsiteX31" fmla="*/ 3249689 w 3949936"/>
                <a:gd name="connsiteY31" fmla="*/ 224350 h 557478"/>
                <a:gd name="connsiteX32" fmla="*/ 3062730 w 3949936"/>
                <a:gd name="connsiteY32" fmla="*/ 224350 h 557478"/>
                <a:gd name="connsiteX33" fmla="*/ 2733002 w 3949936"/>
                <a:gd name="connsiteY33" fmla="*/ 234548 h 557478"/>
                <a:gd name="connsiteX34" fmla="*/ 2297897 w 3949936"/>
                <a:gd name="connsiteY34" fmla="*/ 258343 h 557478"/>
                <a:gd name="connsiteX35" fmla="*/ 1866192 w 3949936"/>
                <a:gd name="connsiteY35" fmla="*/ 292336 h 557478"/>
                <a:gd name="connsiteX36" fmla="*/ 1352904 w 3949936"/>
                <a:gd name="connsiteY36" fmla="*/ 343324 h 557478"/>
                <a:gd name="connsiteX37" fmla="*/ 499690 w 3949936"/>
                <a:gd name="connsiteY37" fmla="*/ 469097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49936" h="557478">
                  <a:moveTo>
                    <a:pt x="499690" y="469097"/>
                  </a:moveTo>
                  <a:lnTo>
                    <a:pt x="23795" y="557478"/>
                  </a:lnTo>
                  <a:lnTo>
                    <a:pt x="0" y="370519"/>
                  </a:lnTo>
                  <a:lnTo>
                    <a:pt x="282138" y="329727"/>
                  </a:lnTo>
                  <a:lnTo>
                    <a:pt x="499690" y="295735"/>
                  </a:lnTo>
                  <a:lnTo>
                    <a:pt x="737638" y="261742"/>
                  </a:lnTo>
                  <a:lnTo>
                    <a:pt x="1050370" y="220951"/>
                  </a:lnTo>
                  <a:lnTo>
                    <a:pt x="1356303" y="183559"/>
                  </a:lnTo>
                  <a:lnTo>
                    <a:pt x="1597650" y="159765"/>
                  </a:lnTo>
                  <a:lnTo>
                    <a:pt x="1838997" y="118974"/>
                  </a:lnTo>
                  <a:lnTo>
                    <a:pt x="2097341" y="101977"/>
                  </a:lnTo>
                  <a:lnTo>
                    <a:pt x="2573237" y="74783"/>
                  </a:lnTo>
                  <a:lnTo>
                    <a:pt x="2943756" y="50988"/>
                  </a:lnTo>
                  <a:lnTo>
                    <a:pt x="3222495" y="33992"/>
                  </a:lnTo>
                  <a:lnTo>
                    <a:pt x="3460443" y="16996"/>
                  </a:lnTo>
                  <a:lnTo>
                    <a:pt x="3555622" y="3399"/>
                  </a:lnTo>
                  <a:lnTo>
                    <a:pt x="3582816" y="0"/>
                  </a:lnTo>
                  <a:lnTo>
                    <a:pt x="3620208" y="16996"/>
                  </a:lnTo>
                  <a:lnTo>
                    <a:pt x="3684794" y="61186"/>
                  </a:lnTo>
                  <a:lnTo>
                    <a:pt x="3756178" y="132571"/>
                  </a:lnTo>
                  <a:lnTo>
                    <a:pt x="3813966" y="190358"/>
                  </a:lnTo>
                  <a:lnTo>
                    <a:pt x="3875152" y="258343"/>
                  </a:lnTo>
                  <a:lnTo>
                    <a:pt x="3922742" y="329727"/>
                  </a:lnTo>
                  <a:lnTo>
                    <a:pt x="3943137" y="377317"/>
                  </a:lnTo>
                  <a:lnTo>
                    <a:pt x="3949936" y="424907"/>
                  </a:lnTo>
                  <a:lnTo>
                    <a:pt x="3936339" y="482694"/>
                  </a:lnTo>
                  <a:lnTo>
                    <a:pt x="3909145" y="513287"/>
                  </a:lnTo>
                  <a:lnTo>
                    <a:pt x="3847958" y="537082"/>
                  </a:lnTo>
                  <a:lnTo>
                    <a:pt x="3793570" y="540481"/>
                  </a:lnTo>
                  <a:lnTo>
                    <a:pt x="3395857" y="241347"/>
                  </a:lnTo>
                  <a:lnTo>
                    <a:pt x="3355066" y="231149"/>
                  </a:lnTo>
                  <a:lnTo>
                    <a:pt x="3249689" y="224350"/>
                  </a:lnTo>
                  <a:lnTo>
                    <a:pt x="3062730" y="224350"/>
                  </a:lnTo>
                  <a:lnTo>
                    <a:pt x="2733002" y="234548"/>
                  </a:lnTo>
                  <a:lnTo>
                    <a:pt x="2297897" y="258343"/>
                  </a:lnTo>
                  <a:lnTo>
                    <a:pt x="1866192" y="292336"/>
                  </a:lnTo>
                  <a:lnTo>
                    <a:pt x="1352904" y="343324"/>
                  </a:lnTo>
                  <a:lnTo>
                    <a:pt x="499690" y="4690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A1C1386-827D-5F4B-A500-2E271CF9D1BE}"/>
                </a:ext>
              </a:extLst>
            </p:cNvPr>
            <p:cNvSpPr/>
            <p:nvPr/>
          </p:nvSpPr>
          <p:spPr>
            <a:xfrm>
              <a:off x="6154738" y="2030413"/>
              <a:ext cx="838200" cy="679450"/>
            </a:xfrm>
            <a:custGeom>
              <a:avLst/>
              <a:gdLst>
                <a:gd name="connsiteX0" fmla="*/ 252413 w 838200"/>
                <a:gd name="connsiteY0" fmla="*/ 330994 h 678657"/>
                <a:gd name="connsiteX1" fmla="*/ 330994 w 838200"/>
                <a:gd name="connsiteY1" fmla="*/ 214313 h 678657"/>
                <a:gd name="connsiteX2" fmla="*/ 376238 w 838200"/>
                <a:gd name="connsiteY2" fmla="*/ 145257 h 678657"/>
                <a:gd name="connsiteX3" fmla="*/ 376238 w 838200"/>
                <a:gd name="connsiteY3" fmla="*/ 128588 h 678657"/>
                <a:gd name="connsiteX4" fmla="*/ 376238 w 838200"/>
                <a:gd name="connsiteY4" fmla="*/ 102394 h 678657"/>
                <a:gd name="connsiteX5" fmla="*/ 373857 w 838200"/>
                <a:gd name="connsiteY5" fmla="*/ 90488 h 678657"/>
                <a:gd name="connsiteX6" fmla="*/ 288132 w 838200"/>
                <a:gd name="connsiteY6" fmla="*/ 0 h 678657"/>
                <a:gd name="connsiteX7" fmla="*/ 838200 w 838200"/>
                <a:gd name="connsiteY7" fmla="*/ 350044 h 678657"/>
                <a:gd name="connsiteX8" fmla="*/ 757238 w 838200"/>
                <a:gd name="connsiteY8" fmla="*/ 371475 h 678657"/>
                <a:gd name="connsiteX9" fmla="*/ 690563 w 838200"/>
                <a:gd name="connsiteY9" fmla="*/ 371475 h 678657"/>
                <a:gd name="connsiteX10" fmla="*/ 614363 w 838200"/>
                <a:gd name="connsiteY10" fmla="*/ 378619 h 678657"/>
                <a:gd name="connsiteX11" fmla="*/ 533400 w 838200"/>
                <a:gd name="connsiteY11" fmla="*/ 397669 h 678657"/>
                <a:gd name="connsiteX12" fmla="*/ 469107 w 838200"/>
                <a:gd name="connsiteY12" fmla="*/ 423863 h 678657"/>
                <a:gd name="connsiteX13" fmla="*/ 323850 w 838200"/>
                <a:gd name="connsiteY13" fmla="*/ 504825 h 678657"/>
                <a:gd name="connsiteX14" fmla="*/ 138113 w 838200"/>
                <a:gd name="connsiteY14" fmla="*/ 626269 h 678657"/>
                <a:gd name="connsiteX15" fmla="*/ 76200 w 838200"/>
                <a:gd name="connsiteY15" fmla="*/ 669132 h 678657"/>
                <a:gd name="connsiteX16" fmla="*/ 52388 w 838200"/>
                <a:gd name="connsiteY16" fmla="*/ 673894 h 678657"/>
                <a:gd name="connsiteX17" fmla="*/ 23813 w 838200"/>
                <a:gd name="connsiteY17" fmla="*/ 678657 h 678657"/>
                <a:gd name="connsiteX18" fmla="*/ 9525 w 838200"/>
                <a:gd name="connsiteY18" fmla="*/ 673894 h 678657"/>
                <a:gd name="connsiteX19" fmla="*/ 0 w 838200"/>
                <a:gd name="connsiteY19" fmla="*/ 659607 h 678657"/>
                <a:gd name="connsiteX20" fmla="*/ 4763 w 838200"/>
                <a:gd name="connsiteY20" fmla="*/ 631032 h 678657"/>
                <a:gd name="connsiteX21" fmla="*/ 38100 w 838200"/>
                <a:gd name="connsiteY21" fmla="*/ 585788 h 678657"/>
                <a:gd name="connsiteX22" fmla="*/ 142875 w 838200"/>
                <a:gd name="connsiteY22" fmla="*/ 469107 h 678657"/>
                <a:gd name="connsiteX23" fmla="*/ 252413 w 838200"/>
                <a:gd name="connsiteY23" fmla="*/ 330994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8200" h="678657">
                  <a:moveTo>
                    <a:pt x="252413" y="330994"/>
                  </a:moveTo>
                  <a:lnTo>
                    <a:pt x="330994" y="214313"/>
                  </a:lnTo>
                  <a:lnTo>
                    <a:pt x="376238" y="145257"/>
                  </a:lnTo>
                  <a:lnTo>
                    <a:pt x="376238" y="128588"/>
                  </a:lnTo>
                  <a:lnTo>
                    <a:pt x="376238" y="102394"/>
                  </a:lnTo>
                  <a:lnTo>
                    <a:pt x="373857" y="90488"/>
                  </a:lnTo>
                  <a:lnTo>
                    <a:pt x="288132" y="0"/>
                  </a:lnTo>
                  <a:lnTo>
                    <a:pt x="838200" y="350044"/>
                  </a:lnTo>
                  <a:lnTo>
                    <a:pt x="757238" y="371475"/>
                  </a:lnTo>
                  <a:lnTo>
                    <a:pt x="690563" y="371475"/>
                  </a:lnTo>
                  <a:lnTo>
                    <a:pt x="614363" y="378619"/>
                  </a:lnTo>
                  <a:lnTo>
                    <a:pt x="533400" y="397669"/>
                  </a:lnTo>
                  <a:lnTo>
                    <a:pt x="469107" y="423863"/>
                  </a:lnTo>
                  <a:lnTo>
                    <a:pt x="323850" y="504825"/>
                  </a:lnTo>
                  <a:lnTo>
                    <a:pt x="138113" y="626269"/>
                  </a:lnTo>
                  <a:lnTo>
                    <a:pt x="76200" y="669132"/>
                  </a:lnTo>
                  <a:lnTo>
                    <a:pt x="52388" y="673894"/>
                  </a:lnTo>
                  <a:lnTo>
                    <a:pt x="23813" y="678657"/>
                  </a:lnTo>
                  <a:lnTo>
                    <a:pt x="9525" y="673894"/>
                  </a:lnTo>
                  <a:lnTo>
                    <a:pt x="0" y="659607"/>
                  </a:lnTo>
                  <a:lnTo>
                    <a:pt x="4763" y="631032"/>
                  </a:lnTo>
                  <a:lnTo>
                    <a:pt x="38100" y="585788"/>
                  </a:lnTo>
                  <a:lnTo>
                    <a:pt x="142875" y="469107"/>
                  </a:lnTo>
                  <a:lnTo>
                    <a:pt x="2524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BC85638-A3F8-BC4A-8637-F88DFAFB42A0}"/>
                </a:ext>
              </a:extLst>
            </p:cNvPr>
            <p:cNvSpPr/>
            <p:nvPr/>
          </p:nvSpPr>
          <p:spPr>
            <a:xfrm>
              <a:off x="3395663" y="3360738"/>
              <a:ext cx="2797175" cy="628650"/>
            </a:xfrm>
            <a:custGeom>
              <a:avLst/>
              <a:gdLst>
                <a:gd name="connsiteX0" fmla="*/ 1683543 w 2797968"/>
                <a:gd name="connsiteY0" fmla="*/ 347662 h 628650"/>
                <a:gd name="connsiteX1" fmla="*/ 1443037 w 2797968"/>
                <a:gd name="connsiteY1" fmla="*/ 385762 h 628650"/>
                <a:gd name="connsiteX2" fmla="*/ 1166812 w 2797968"/>
                <a:gd name="connsiteY2" fmla="*/ 438150 h 628650"/>
                <a:gd name="connsiteX3" fmla="*/ 702468 w 2797968"/>
                <a:gd name="connsiteY3" fmla="*/ 540544 h 628650"/>
                <a:gd name="connsiteX4" fmla="*/ 573881 w 2797968"/>
                <a:gd name="connsiteY4" fmla="*/ 578644 h 628650"/>
                <a:gd name="connsiteX5" fmla="*/ 431006 w 2797968"/>
                <a:gd name="connsiteY5" fmla="*/ 619125 h 628650"/>
                <a:gd name="connsiteX6" fmla="*/ 383381 w 2797968"/>
                <a:gd name="connsiteY6" fmla="*/ 628650 h 628650"/>
                <a:gd name="connsiteX7" fmla="*/ 364331 w 2797968"/>
                <a:gd name="connsiteY7" fmla="*/ 626269 h 628650"/>
                <a:gd name="connsiteX8" fmla="*/ 338137 w 2797968"/>
                <a:gd name="connsiteY8" fmla="*/ 621506 h 628650"/>
                <a:gd name="connsiteX9" fmla="*/ 311943 w 2797968"/>
                <a:gd name="connsiteY9" fmla="*/ 611981 h 628650"/>
                <a:gd name="connsiteX10" fmla="*/ 257175 w 2797968"/>
                <a:gd name="connsiteY10" fmla="*/ 583406 h 628650"/>
                <a:gd name="connsiteX11" fmla="*/ 183356 w 2797968"/>
                <a:gd name="connsiteY11" fmla="*/ 523875 h 628650"/>
                <a:gd name="connsiteX12" fmla="*/ 111918 w 2797968"/>
                <a:gd name="connsiteY12" fmla="*/ 452437 h 628650"/>
                <a:gd name="connsiteX13" fmla="*/ 50006 w 2797968"/>
                <a:gd name="connsiteY13" fmla="*/ 378619 h 628650"/>
                <a:gd name="connsiteX14" fmla="*/ 16668 w 2797968"/>
                <a:gd name="connsiteY14" fmla="*/ 333375 h 628650"/>
                <a:gd name="connsiteX15" fmla="*/ 2381 w 2797968"/>
                <a:gd name="connsiteY15" fmla="*/ 304800 h 628650"/>
                <a:gd name="connsiteX16" fmla="*/ 0 w 2797968"/>
                <a:gd name="connsiteY16" fmla="*/ 285750 h 628650"/>
                <a:gd name="connsiteX17" fmla="*/ 7143 w 2797968"/>
                <a:gd name="connsiteY17" fmla="*/ 273844 h 628650"/>
                <a:gd name="connsiteX18" fmla="*/ 28575 w 2797968"/>
                <a:gd name="connsiteY18" fmla="*/ 271462 h 628650"/>
                <a:gd name="connsiteX19" fmla="*/ 92868 w 2797968"/>
                <a:gd name="connsiteY19" fmla="*/ 311944 h 628650"/>
                <a:gd name="connsiteX20" fmla="*/ 140493 w 2797968"/>
                <a:gd name="connsiteY20" fmla="*/ 338137 h 628650"/>
                <a:gd name="connsiteX21" fmla="*/ 214312 w 2797968"/>
                <a:gd name="connsiteY21" fmla="*/ 361950 h 628650"/>
                <a:gd name="connsiteX22" fmla="*/ 276225 w 2797968"/>
                <a:gd name="connsiteY22" fmla="*/ 373856 h 628650"/>
                <a:gd name="connsiteX23" fmla="*/ 347662 w 2797968"/>
                <a:gd name="connsiteY23" fmla="*/ 381000 h 628650"/>
                <a:gd name="connsiteX24" fmla="*/ 390525 w 2797968"/>
                <a:gd name="connsiteY24" fmla="*/ 383381 h 628650"/>
                <a:gd name="connsiteX25" fmla="*/ 459581 w 2797968"/>
                <a:gd name="connsiteY25" fmla="*/ 378619 h 628650"/>
                <a:gd name="connsiteX26" fmla="*/ 690562 w 2797968"/>
                <a:gd name="connsiteY26" fmla="*/ 352425 h 628650"/>
                <a:gd name="connsiteX27" fmla="*/ 1073943 w 2797968"/>
                <a:gd name="connsiteY27" fmla="*/ 285750 h 628650"/>
                <a:gd name="connsiteX28" fmla="*/ 1316831 w 2797968"/>
                <a:gd name="connsiteY28" fmla="*/ 235744 h 628650"/>
                <a:gd name="connsiteX29" fmla="*/ 1657350 w 2797968"/>
                <a:gd name="connsiteY29" fmla="*/ 164306 h 628650"/>
                <a:gd name="connsiteX30" fmla="*/ 1926431 w 2797968"/>
                <a:gd name="connsiteY30" fmla="*/ 109537 h 628650"/>
                <a:gd name="connsiteX31" fmla="*/ 2140743 w 2797968"/>
                <a:gd name="connsiteY31" fmla="*/ 66675 h 628650"/>
                <a:gd name="connsiteX32" fmla="*/ 2228850 w 2797968"/>
                <a:gd name="connsiteY32" fmla="*/ 42862 h 628650"/>
                <a:gd name="connsiteX33" fmla="*/ 2300287 w 2797968"/>
                <a:gd name="connsiteY33" fmla="*/ 16669 h 628650"/>
                <a:gd name="connsiteX34" fmla="*/ 2338387 w 2797968"/>
                <a:gd name="connsiteY34" fmla="*/ 2381 h 628650"/>
                <a:gd name="connsiteX35" fmla="*/ 2419350 w 2797968"/>
                <a:gd name="connsiteY35" fmla="*/ 0 h 628650"/>
                <a:gd name="connsiteX36" fmla="*/ 2486025 w 2797968"/>
                <a:gd name="connsiteY36" fmla="*/ 4762 h 628650"/>
                <a:gd name="connsiteX37" fmla="*/ 2543175 w 2797968"/>
                <a:gd name="connsiteY37" fmla="*/ 14287 h 628650"/>
                <a:gd name="connsiteX38" fmla="*/ 2614612 w 2797968"/>
                <a:gd name="connsiteY38" fmla="*/ 33337 h 628650"/>
                <a:gd name="connsiteX39" fmla="*/ 2678906 w 2797968"/>
                <a:gd name="connsiteY39" fmla="*/ 64294 h 628650"/>
                <a:gd name="connsiteX40" fmla="*/ 2736056 w 2797968"/>
                <a:gd name="connsiteY40" fmla="*/ 97631 h 628650"/>
                <a:gd name="connsiteX41" fmla="*/ 2767012 w 2797968"/>
                <a:gd name="connsiteY41" fmla="*/ 126206 h 628650"/>
                <a:gd name="connsiteX42" fmla="*/ 2786062 w 2797968"/>
                <a:gd name="connsiteY42" fmla="*/ 145256 h 628650"/>
                <a:gd name="connsiteX43" fmla="*/ 2795587 w 2797968"/>
                <a:gd name="connsiteY43" fmla="*/ 161925 h 628650"/>
                <a:gd name="connsiteX44" fmla="*/ 2797968 w 2797968"/>
                <a:gd name="connsiteY44" fmla="*/ 183356 h 628650"/>
                <a:gd name="connsiteX45" fmla="*/ 2783681 w 2797968"/>
                <a:gd name="connsiteY45" fmla="*/ 223837 h 628650"/>
                <a:gd name="connsiteX46" fmla="*/ 2762250 w 2797968"/>
                <a:gd name="connsiteY46" fmla="*/ 245269 h 628650"/>
                <a:gd name="connsiteX47" fmla="*/ 2719387 w 2797968"/>
                <a:gd name="connsiteY47" fmla="*/ 264319 h 628650"/>
                <a:gd name="connsiteX48" fmla="*/ 2640806 w 2797968"/>
                <a:gd name="connsiteY48" fmla="*/ 280987 h 628650"/>
                <a:gd name="connsiteX49" fmla="*/ 2483643 w 2797968"/>
                <a:gd name="connsiteY49" fmla="*/ 290512 h 628650"/>
                <a:gd name="connsiteX50" fmla="*/ 2190750 w 2797968"/>
                <a:gd name="connsiteY50" fmla="*/ 297656 h 628650"/>
                <a:gd name="connsiteX51" fmla="*/ 1683543 w 2797968"/>
                <a:gd name="connsiteY51" fmla="*/ 34766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97968" h="628650">
                  <a:moveTo>
                    <a:pt x="1683543" y="347662"/>
                  </a:moveTo>
                  <a:lnTo>
                    <a:pt x="1443037" y="385762"/>
                  </a:lnTo>
                  <a:lnTo>
                    <a:pt x="1166812" y="438150"/>
                  </a:lnTo>
                  <a:lnTo>
                    <a:pt x="702468" y="540544"/>
                  </a:lnTo>
                  <a:lnTo>
                    <a:pt x="573881" y="578644"/>
                  </a:lnTo>
                  <a:lnTo>
                    <a:pt x="431006" y="619125"/>
                  </a:lnTo>
                  <a:lnTo>
                    <a:pt x="383381" y="628650"/>
                  </a:lnTo>
                  <a:lnTo>
                    <a:pt x="364331" y="626269"/>
                  </a:lnTo>
                  <a:lnTo>
                    <a:pt x="338137" y="621506"/>
                  </a:lnTo>
                  <a:lnTo>
                    <a:pt x="311943" y="611981"/>
                  </a:lnTo>
                  <a:lnTo>
                    <a:pt x="257175" y="583406"/>
                  </a:lnTo>
                  <a:lnTo>
                    <a:pt x="183356" y="523875"/>
                  </a:lnTo>
                  <a:lnTo>
                    <a:pt x="111918" y="452437"/>
                  </a:lnTo>
                  <a:lnTo>
                    <a:pt x="50006" y="378619"/>
                  </a:lnTo>
                  <a:lnTo>
                    <a:pt x="16668" y="333375"/>
                  </a:lnTo>
                  <a:lnTo>
                    <a:pt x="2381" y="304800"/>
                  </a:lnTo>
                  <a:lnTo>
                    <a:pt x="0" y="285750"/>
                  </a:lnTo>
                  <a:lnTo>
                    <a:pt x="7143" y="273844"/>
                  </a:lnTo>
                  <a:lnTo>
                    <a:pt x="28575" y="271462"/>
                  </a:lnTo>
                  <a:lnTo>
                    <a:pt x="92868" y="311944"/>
                  </a:lnTo>
                  <a:lnTo>
                    <a:pt x="140493" y="338137"/>
                  </a:lnTo>
                  <a:lnTo>
                    <a:pt x="214312" y="361950"/>
                  </a:lnTo>
                  <a:lnTo>
                    <a:pt x="276225" y="373856"/>
                  </a:lnTo>
                  <a:lnTo>
                    <a:pt x="347662" y="381000"/>
                  </a:lnTo>
                  <a:lnTo>
                    <a:pt x="390525" y="383381"/>
                  </a:lnTo>
                  <a:lnTo>
                    <a:pt x="459581" y="378619"/>
                  </a:lnTo>
                  <a:lnTo>
                    <a:pt x="690562" y="352425"/>
                  </a:lnTo>
                  <a:lnTo>
                    <a:pt x="1073943" y="285750"/>
                  </a:lnTo>
                  <a:lnTo>
                    <a:pt x="1316831" y="235744"/>
                  </a:lnTo>
                  <a:lnTo>
                    <a:pt x="1657350" y="164306"/>
                  </a:lnTo>
                  <a:lnTo>
                    <a:pt x="1926431" y="109537"/>
                  </a:lnTo>
                  <a:lnTo>
                    <a:pt x="2140743" y="66675"/>
                  </a:lnTo>
                  <a:lnTo>
                    <a:pt x="2228850" y="42862"/>
                  </a:lnTo>
                  <a:lnTo>
                    <a:pt x="2300287" y="16669"/>
                  </a:lnTo>
                  <a:lnTo>
                    <a:pt x="2338387" y="2381"/>
                  </a:lnTo>
                  <a:lnTo>
                    <a:pt x="2419350" y="0"/>
                  </a:lnTo>
                  <a:lnTo>
                    <a:pt x="2486025" y="4762"/>
                  </a:lnTo>
                  <a:lnTo>
                    <a:pt x="2543175" y="14287"/>
                  </a:lnTo>
                  <a:lnTo>
                    <a:pt x="2614612" y="33337"/>
                  </a:lnTo>
                  <a:lnTo>
                    <a:pt x="2678906" y="64294"/>
                  </a:lnTo>
                  <a:lnTo>
                    <a:pt x="2736056" y="97631"/>
                  </a:lnTo>
                  <a:lnTo>
                    <a:pt x="2767012" y="126206"/>
                  </a:lnTo>
                  <a:lnTo>
                    <a:pt x="2786062" y="145256"/>
                  </a:lnTo>
                  <a:lnTo>
                    <a:pt x="2795587" y="161925"/>
                  </a:lnTo>
                  <a:lnTo>
                    <a:pt x="2797968" y="183356"/>
                  </a:lnTo>
                  <a:lnTo>
                    <a:pt x="2783681" y="223837"/>
                  </a:lnTo>
                  <a:lnTo>
                    <a:pt x="2762250" y="245269"/>
                  </a:lnTo>
                  <a:lnTo>
                    <a:pt x="2719387" y="264319"/>
                  </a:lnTo>
                  <a:lnTo>
                    <a:pt x="2640806" y="280987"/>
                  </a:lnTo>
                  <a:lnTo>
                    <a:pt x="2483643" y="290512"/>
                  </a:lnTo>
                  <a:lnTo>
                    <a:pt x="2190750" y="297656"/>
                  </a:lnTo>
                  <a:lnTo>
                    <a:pt x="1683543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3A00B2B-F6FE-1546-B795-047FE46B1256}"/>
                </a:ext>
              </a:extLst>
            </p:cNvPr>
            <p:cNvSpPr/>
            <p:nvPr/>
          </p:nvSpPr>
          <p:spPr>
            <a:xfrm>
              <a:off x="2743200" y="3848100"/>
              <a:ext cx="1704975" cy="2054225"/>
            </a:xfrm>
            <a:custGeom>
              <a:avLst/>
              <a:gdLst>
                <a:gd name="connsiteX0" fmla="*/ 904875 w 1704975"/>
                <a:gd name="connsiteY0" fmla="*/ 1454150 h 2054225"/>
                <a:gd name="connsiteX1" fmla="*/ 723900 w 1704975"/>
                <a:gd name="connsiteY1" fmla="*/ 1612900 h 2054225"/>
                <a:gd name="connsiteX2" fmla="*/ 514350 w 1704975"/>
                <a:gd name="connsiteY2" fmla="*/ 1765300 h 2054225"/>
                <a:gd name="connsiteX3" fmla="*/ 307975 w 1704975"/>
                <a:gd name="connsiteY3" fmla="*/ 1898650 h 2054225"/>
                <a:gd name="connsiteX4" fmla="*/ 107950 w 1704975"/>
                <a:gd name="connsiteY4" fmla="*/ 2012950 h 2054225"/>
                <a:gd name="connsiteX5" fmla="*/ 50800 w 1704975"/>
                <a:gd name="connsiteY5" fmla="*/ 2044700 h 2054225"/>
                <a:gd name="connsiteX6" fmla="*/ 15875 w 1704975"/>
                <a:gd name="connsiteY6" fmla="*/ 2054225 h 2054225"/>
                <a:gd name="connsiteX7" fmla="*/ 6350 w 1704975"/>
                <a:gd name="connsiteY7" fmla="*/ 2051050 h 2054225"/>
                <a:gd name="connsiteX8" fmla="*/ 0 w 1704975"/>
                <a:gd name="connsiteY8" fmla="*/ 2035175 h 2054225"/>
                <a:gd name="connsiteX9" fmla="*/ 9525 w 1704975"/>
                <a:gd name="connsiteY9" fmla="*/ 1997075 h 2054225"/>
                <a:gd name="connsiteX10" fmla="*/ 66675 w 1704975"/>
                <a:gd name="connsiteY10" fmla="*/ 1952625 h 2054225"/>
                <a:gd name="connsiteX11" fmla="*/ 225425 w 1704975"/>
                <a:gd name="connsiteY11" fmla="*/ 1844675 h 2054225"/>
                <a:gd name="connsiteX12" fmla="*/ 374650 w 1704975"/>
                <a:gd name="connsiteY12" fmla="*/ 1730375 h 2054225"/>
                <a:gd name="connsiteX13" fmla="*/ 508000 w 1704975"/>
                <a:gd name="connsiteY13" fmla="*/ 1622425 h 2054225"/>
                <a:gd name="connsiteX14" fmla="*/ 660400 w 1704975"/>
                <a:gd name="connsiteY14" fmla="*/ 1479550 h 2054225"/>
                <a:gd name="connsiteX15" fmla="*/ 828675 w 1704975"/>
                <a:gd name="connsiteY15" fmla="*/ 1298575 h 2054225"/>
                <a:gd name="connsiteX16" fmla="*/ 981075 w 1704975"/>
                <a:gd name="connsiteY16" fmla="*/ 1108075 h 2054225"/>
                <a:gd name="connsiteX17" fmla="*/ 1092200 w 1704975"/>
                <a:gd name="connsiteY17" fmla="*/ 949325 h 2054225"/>
                <a:gd name="connsiteX18" fmla="*/ 1193800 w 1704975"/>
                <a:gd name="connsiteY18" fmla="*/ 784225 h 2054225"/>
                <a:gd name="connsiteX19" fmla="*/ 1270000 w 1704975"/>
                <a:gd name="connsiteY19" fmla="*/ 644525 h 2054225"/>
                <a:gd name="connsiteX20" fmla="*/ 1343025 w 1704975"/>
                <a:gd name="connsiteY20" fmla="*/ 485775 h 2054225"/>
                <a:gd name="connsiteX21" fmla="*/ 1355725 w 1704975"/>
                <a:gd name="connsiteY21" fmla="*/ 444500 h 2054225"/>
                <a:gd name="connsiteX22" fmla="*/ 1365250 w 1704975"/>
                <a:gd name="connsiteY22" fmla="*/ 403225 h 2054225"/>
                <a:gd name="connsiteX23" fmla="*/ 1371600 w 1704975"/>
                <a:gd name="connsiteY23" fmla="*/ 361950 h 2054225"/>
                <a:gd name="connsiteX24" fmla="*/ 1371600 w 1704975"/>
                <a:gd name="connsiteY24" fmla="*/ 314325 h 2054225"/>
                <a:gd name="connsiteX25" fmla="*/ 1368425 w 1704975"/>
                <a:gd name="connsiteY25" fmla="*/ 266700 h 2054225"/>
                <a:gd name="connsiteX26" fmla="*/ 1346200 w 1704975"/>
                <a:gd name="connsiteY26" fmla="*/ 184150 h 2054225"/>
                <a:gd name="connsiteX27" fmla="*/ 1241425 w 1704975"/>
                <a:gd name="connsiteY27" fmla="*/ 0 h 2054225"/>
                <a:gd name="connsiteX28" fmla="*/ 1343025 w 1704975"/>
                <a:gd name="connsiteY28" fmla="*/ 34925 h 2054225"/>
                <a:gd name="connsiteX29" fmla="*/ 1428750 w 1704975"/>
                <a:gd name="connsiteY29" fmla="*/ 98425 h 2054225"/>
                <a:gd name="connsiteX30" fmla="*/ 1530350 w 1704975"/>
                <a:gd name="connsiteY30" fmla="*/ 187325 h 2054225"/>
                <a:gd name="connsiteX31" fmla="*/ 1603375 w 1704975"/>
                <a:gd name="connsiteY31" fmla="*/ 254000 h 2054225"/>
                <a:gd name="connsiteX32" fmla="*/ 1666875 w 1704975"/>
                <a:gd name="connsiteY32" fmla="*/ 317500 h 2054225"/>
                <a:gd name="connsiteX33" fmla="*/ 1692275 w 1704975"/>
                <a:gd name="connsiteY33" fmla="*/ 355600 h 2054225"/>
                <a:gd name="connsiteX34" fmla="*/ 1701800 w 1704975"/>
                <a:gd name="connsiteY34" fmla="*/ 387350 h 2054225"/>
                <a:gd name="connsiteX35" fmla="*/ 1704975 w 1704975"/>
                <a:gd name="connsiteY35" fmla="*/ 422275 h 2054225"/>
                <a:gd name="connsiteX36" fmla="*/ 1695450 w 1704975"/>
                <a:gd name="connsiteY36" fmla="*/ 463550 h 2054225"/>
                <a:gd name="connsiteX37" fmla="*/ 1676400 w 1704975"/>
                <a:gd name="connsiteY37" fmla="*/ 488950 h 2054225"/>
                <a:gd name="connsiteX38" fmla="*/ 1606550 w 1704975"/>
                <a:gd name="connsiteY38" fmla="*/ 568325 h 2054225"/>
                <a:gd name="connsiteX39" fmla="*/ 1552575 w 1704975"/>
                <a:gd name="connsiteY39" fmla="*/ 647700 h 2054225"/>
                <a:gd name="connsiteX40" fmla="*/ 1460500 w 1704975"/>
                <a:gd name="connsiteY40" fmla="*/ 800100 h 2054225"/>
                <a:gd name="connsiteX41" fmla="*/ 1314450 w 1704975"/>
                <a:gd name="connsiteY41" fmla="*/ 1009650 h 2054225"/>
                <a:gd name="connsiteX42" fmla="*/ 1133475 w 1704975"/>
                <a:gd name="connsiteY42" fmla="*/ 1225550 h 2054225"/>
                <a:gd name="connsiteX43" fmla="*/ 904875 w 1704975"/>
                <a:gd name="connsiteY43" fmla="*/ 1454150 h 205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04975" h="2054225">
                  <a:moveTo>
                    <a:pt x="904875" y="1454150"/>
                  </a:moveTo>
                  <a:lnTo>
                    <a:pt x="723900" y="1612900"/>
                  </a:lnTo>
                  <a:lnTo>
                    <a:pt x="514350" y="1765300"/>
                  </a:lnTo>
                  <a:lnTo>
                    <a:pt x="307975" y="1898650"/>
                  </a:lnTo>
                  <a:lnTo>
                    <a:pt x="107950" y="2012950"/>
                  </a:lnTo>
                  <a:lnTo>
                    <a:pt x="50800" y="2044700"/>
                  </a:lnTo>
                  <a:lnTo>
                    <a:pt x="15875" y="2054225"/>
                  </a:lnTo>
                  <a:lnTo>
                    <a:pt x="6350" y="2051050"/>
                  </a:lnTo>
                  <a:lnTo>
                    <a:pt x="0" y="2035175"/>
                  </a:lnTo>
                  <a:lnTo>
                    <a:pt x="9525" y="1997075"/>
                  </a:lnTo>
                  <a:lnTo>
                    <a:pt x="66675" y="1952625"/>
                  </a:lnTo>
                  <a:lnTo>
                    <a:pt x="225425" y="1844675"/>
                  </a:lnTo>
                  <a:lnTo>
                    <a:pt x="374650" y="1730375"/>
                  </a:lnTo>
                  <a:lnTo>
                    <a:pt x="508000" y="1622425"/>
                  </a:lnTo>
                  <a:lnTo>
                    <a:pt x="660400" y="1479550"/>
                  </a:lnTo>
                  <a:lnTo>
                    <a:pt x="828675" y="1298575"/>
                  </a:lnTo>
                  <a:lnTo>
                    <a:pt x="981075" y="1108075"/>
                  </a:lnTo>
                  <a:lnTo>
                    <a:pt x="1092200" y="949325"/>
                  </a:lnTo>
                  <a:lnTo>
                    <a:pt x="1193800" y="784225"/>
                  </a:lnTo>
                  <a:lnTo>
                    <a:pt x="1270000" y="644525"/>
                  </a:lnTo>
                  <a:lnTo>
                    <a:pt x="1343025" y="485775"/>
                  </a:lnTo>
                  <a:lnTo>
                    <a:pt x="1355725" y="444500"/>
                  </a:lnTo>
                  <a:lnTo>
                    <a:pt x="1365250" y="403225"/>
                  </a:lnTo>
                  <a:lnTo>
                    <a:pt x="1371600" y="361950"/>
                  </a:lnTo>
                  <a:lnTo>
                    <a:pt x="1371600" y="314325"/>
                  </a:lnTo>
                  <a:lnTo>
                    <a:pt x="1368425" y="266700"/>
                  </a:lnTo>
                  <a:lnTo>
                    <a:pt x="1346200" y="184150"/>
                  </a:lnTo>
                  <a:lnTo>
                    <a:pt x="1241425" y="0"/>
                  </a:lnTo>
                  <a:lnTo>
                    <a:pt x="1343025" y="34925"/>
                  </a:lnTo>
                  <a:lnTo>
                    <a:pt x="1428750" y="98425"/>
                  </a:lnTo>
                  <a:lnTo>
                    <a:pt x="1530350" y="187325"/>
                  </a:lnTo>
                  <a:lnTo>
                    <a:pt x="1603375" y="254000"/>
                  </a:lnTo>
                  <a:lnTo>
                    <a:pt x="1666875" y="317500"/>
                  </a:lnTo>
                  <a:lnTo>
                    <a:pt x="1692275" y="355600"/>
                  </a:lnTo>
                  <a:lnTo>
                    <a:pt x="1701800" y="387350"/>
                  </a:lnTo>
                  <a:lnTo>
                    <a:pt x="1704975" y="422275"/>
                  </a:lnTo>
                  <a:lnTo>
                    <a:pt x="1695450" y="463550"/>
                  </a:lnTo>
                  <a:lnTo>
                    <a:pt x="1676400" y="488950"/>
                  </a:lnTo>
                  <a:lnTo>
                    <a:pt x="1606550" y="568325"/>
                  </a:lnTo>
                  <a:lnTo>
                    <a:pt x="1552575" y="647700"/>
                  </a:lnTo>
                  <a:lnTo>
                    <a:pt x="1460500" y="800100"/>
                  </a:lnTo>
                  <a:lnTo>
                    <a:pt x="1314450" y="1009650"/>
                  </a:lnTo>
                  <a:lnTo>
                    <a:pt x="1133475" y="1225550"/>
                  </a:lnTo>
                  <a:lnTo>
                    <a:pt x="904875" y="145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3956546-2106-C648-96D1-73050106BBA8}"/>
                </a:ext>
              </a:extLst>
            </p:cNvPr>
            <p:cNvSpPr/>
            <p:nvPr/>
          </p:nvSpPr>
          <p:spPr>
            <a:xfrm>
              <a:off x="4711700" y="3702050"/>
              <a:ext cx="2463800" cy="2206625"/>
            </a:xfrm>
            <a:custGeom>
              <a:avLst/>
              <a:gdLst>
                <a:gd name="connsiteX0" fmla="*/ 187325 w 2463800"/>
                <a:gd name="connsiteY0" fmla="*/ 1273175 h 2206625"/>
                <a:gd name="connsiteX1" fmla="*/ 187325 w 2463800"/>
                <a:gd name="connsiteY1" fmla="*/ 787400 h 2206625"/>
                <a:gd name="connsiteX2" fmla="*/ 190500 w 2463800"/>
                <a:gd name="connsiteY2" fmla="*/ 447675 h 2206625"/>
                <a:gd name="connsiteX3" fmla="*/ 177800 w 2463800"/>
                <a:gd name="connsiteY3" fmla="*/ 301625 h 2206625"/>
                <a:gd name="connsiteX4" fmla="*/ 165100 w 2463800"/>
                <a:gd name="connsiteY4" fmla="*/ 231775 h 2206625"/>
                <a:gd name="connsiteX5" fmla="*/ 120650 w 2463800"/>
                <a:gd name="connsiteY5" fmla="*/ 149225 h 2206625"/>
                <a:gd name="connsiteX6" fmla="*/ 0 w 2463800"/>
                <a:gd name="connsiteY6" fmla="*/ 0 h 2206625"/>
                <a:gd name="connsiteX7" fmla="*/ 133350 w 2463800"/>
                <a:gd name="connsiteY7" fmla="*/ 25400 h 2206625"/>
                <a:gd name="connsiteX8" fmla="*/ 250825 w 2463800"/>
                <a:gd name="connsiteY8" fmla="*/ 104775 h 2206625"/>
                <a:gd name="connsiteX9" fmla="*/ 365125 w 2463800"/>
                <a:gd name="connsiteY9" fmla="*/ 184150 h 2206625"/>
                <a:gd name="connsiteX10" fmla="*/ 444500 w 2463800"/>
                <a:gd name="connsiteY10" fmla="*/ 254000 h 2206625"/>
                <a:gd name="connsiteX11" fmla="*/ 501650 w 2463800"/>
                <a:gd name="connsiteY11" fmla="*/ 307975 h 2206625"/>
                <a:gd name="connsiteX12" fmla="*/ 549275 w 2463800"/>
                <a:gd name="connsiteY12" fmla="*/ 365125 h 2206625"/>
                <a:gd name="connsiteX13" fmla="*/ 561975 w 2463800"/>
                <a:gd name="connsiteY13" fmla="*/ 400050 h 2206625"/>
                <a:gd name="connsiteX14" fmla="*/ 565150 w 2463800"/>
                <a:gd name="connsiteY14" fmla="*/ 431800 h 2206625"/>
                <a:gd name="connsiteX15" fmla="*/ 555625 w 2463800"/>
                <a:gd name="connsiteY15" fmla="*/ 466725 h 2206625"/>
                <a:gd name="connsiteX16" fmla="*/ 527050 w 2463800"/>
                <a:gd name="connsiteY16" fmla="*/ 501650 h 2206625"/>
                <a:gd name="connsiteX17" fmla="*/ 495300 w 2463800"/>
                <a:gd name="connsiteY17" fmla="*/ 546100 h 2206625"/>
                <a:gd name="connsiteX18" fmla="*/ 479425 w 2463800"/>
                <a:gd name="connsiteY18" fmla="*/ 603250 h 2206625"/>
                <a:gd name="connsiteX19" fmla="*/ 460375 w 2463800"/>
                <a:gd name="connsiteY19" fmla="*/ 749300 h 2206625"/>
                <a:gd name="connsiteX20" fmla="*/ 422275 w 2463800"/>
                <a:gd name="connsiteY20" fmla="*/ 1069975 h 2206625"/>
                <a:gd name="connsiteX21" fmla="*/ 409575 w 2463800"/>
                <a:gd name="connsiteY21" fmla="*/ 1343025 h 2206625"/>
                <a:gd name="connsiteX22" fmla="*/ 412750 w 2463800"/>
                <a:gd name="connsiteY22" fmla="*/ 1546225 h 2206625"/>
                <a:gd name="connsiteX23" fmla="*/ 412750 w 2463800"/>
                <a:gd name="connsiteY23" fmla="*/ 1635125 h 2206625"/>
                <a:gd name="connsiteX24" fmla="*/ 419100 w 2463800"/>
                <a:gd name="connsiteY24" fmla="*/ 1689100 h 2206625"/>
                <a:gd name="connsiteX25" fmla="*/ 428625 w 2463800"/>
                <a:gd name="connsiteY25" fmla="*/ 1739900 h 2206625"/>
                <a:gd name="connsiteX26" fmla="*/ 444500 w 2463800"/>
                <a:gd name="connsiteY26" fmla="*/ 1774825 h 2206625"/>
                <a:gd name="connsiteX27" fmla="*/ 482600 w 2463800"/>
                <a:gd name="connsiteY27" fmla="*/ 1812925 h 2206625"/>
                <a:gd name="connsiteX28" fmla="*/ 542925 w 2463800"/>
                <a:gd name="connsiteY28" fmla="*/ 1857375 h 2206625"/>
                <a:gd name="connsiteX29" fmla="*/ 619125 w 2463800"/>
                <a:gd name="connsiteY29" fmla="*/ 1889125 h 2206625"/>
                <a:gd name="connsiteX30" fmla="*/ 717550 w 2463800"/>
                <a:gd name="connsiteY30" fmla="*/ 1920875 h 2206625"/>
                <a:gd name="connsiteX31" fmla="*/ 838200 w 2463800"/>
                <a:gd name="connsiteY31" fmla="*/ 1946275 h 2206625"/>
                <a:gd name="connsiteX32" fmla="*/ 1016000 w 2463800"/>
                <a:gd name="connsiteY32" fmla="*/ 1962150 h 2206625"/>
                <a:gd name="connsiteX33" fmla="*/ 1231900 w 2463800"/>
                <a:gd name="connsiteY33" fmla="*/ 1974850 h 2206625"/>
                <a:gd name="connsiteX34" fmla="*/ 1485900 w 2463800"/>
                <a:gd name="connsiteY34" fmla="*/ 1981200 h 2206625"/>
                <a:gd name="connsiteX35" fmla="*/ 1692275 w 2463800"/>
                <a:gd name="connsiteY35" fmla="*/ 1965325 h 2206625"/>
                <a:gd name="connsiteX36" fmla="*/ 1819275 w 2463800"/>
                <a:gd name="connsiteY36" fmla="*/ 1949450 h 2206625"/>
                <a:gd name="connsiteX37" fmla="*/ 1914525 w 2463800"/>
                <a:gd name="connsiteY37" fmla="*/ 1930400 h 2206625"/>
                <a:gd name="connsiteX38" fmla="*/ 1987550 w 2463800"/>
                <a:gd name="connsiteY38" fmla="*/ 1901825 h 2206625"/>
                <a:gd name="connsiteX39" fmla="*/ 2025650 w 2463800"/>
                <a:gd name="connsiteY39" fmla="*/ 1876425 h 2206625"/>
                <a:gd name="connsiteX40" fmla="*/ 2355850 w 2463800"/>
                <a:gd name="connsiteY40" fmla="*/ 1831975 h 2206625"/>
                <a:gd name="connsiteX41" fmla="*/ 2413000 w 2463800"/>
                <a:gd name="connsiteY41" fmla="*/ 1908175 h 2206625"/>
                <a:gd name="connsiteX42" fmla="*/ 2438400 w 2463800"/>
                <a:gd name="connsiteY42" fmla="*/ 1952625 h 2206625"/>
                <a:gd name="connsiteX43" fmla="*/ 2454275 w 2463800"/>
                <a:gd name="connsiteY43" fmla="*/ 1984375 h 2206625"/>
                <a:gd name="connsiteX44" fmla="*/ 2463800 w 2463800"/>
                <a:gd name="connsiteY44" fmla="*/ 2019300 h 2206625"/>
                <a:gd name="connsiteX45" fmla="*/ 2457450 w 2463800"/>
                <a:gd name="connsiteY45" fmla="*/ 2060575 h 2206625"/>
                <a:gd name="connsiteX46" fmla="*/ 2441575 w 2463800"/>
                <a:gd name="connsiteY46" fmla="*/ 2082800 h 2206625"/>
                <a:gd name="connsiteX47" fmla="*/ 2381250 w 2463800"/>
                <a:gd name="connsiteY47" fmla="*/ 2111375 h 2206625"/>
                <a:gd name="connsiteX48" fmla="*/ 2193925 w 2463800"/>
                <a:gd name="connsiteY48" fmla="*/ 2152650 h 2206625"/>
                <a:gd name="connsiteX49" fmla="*/ 1939925 w 2463800"/>
                <a:gd name="connsiteY49" fmla="*/ 2200275 h 2206625"/>
                <a:gd name="connsiteX50" fmla="*/ 1635125 w 2463800"/>
                <a:gd name="connsiteY50" fmla="*/ 2206625 h 2206625"/>
                <a:gd name="connsiteX51" fmla="*/ 1314450 w 2463800"/>
                <a:gd name="connsiteY51" fmla="*/ 2200275 h 2206625"/>
                <a:gd name="connsiteX52" fmla="*/ 1038225 w 2463800"/>
                <a:gd name="connsiteY52" fmla="*/ 2190750 h 2206625"/>
                <a:gd name="connsiteX53" fmla="*/ 889000 w 2463800"/>
                <a:gd name="connsiteY53" fmla="*/ 2181225 h 2206625"/>
                <a:gd name="connsiteX54" fmla="*/ 746125 w 2463800"/>
                <a:gd name="connsiteY54" fmla="*/ 2162175 h 2206625"/>
                <a:gd name="connsiteX55" fmla="*/ 615950 w 2463800"/>
                <a:gd name="connsiteY55" fmla="*/ 2133600 h 2206625"/>
                <a:gd name="connsiteX56" fmla="*/ 549275 w 2463800"/>
                <a:gd name="connsiteY56" fmla="*/ 2114550 h 2206625"/>
                <a:gd name="connsiteX57" fmla="*/ 476250 w 2463800"/>
                <a:gd name="connsiteY57" fmla="*/ 2085975 h 2206625"/>
                <a:gd name="connsiteX58" fmla="*/ 419100 w 2463800"/>
                <a:gd name="connsiteY58" fmla="*/ 2047875 h 2206625"/>
                <a:gd name="connsiteX59" fmla="*/ 381000 w 2463800"/>
                <a:gd name="connsiteY59" fmla="*/ 2019300 h 2206625"/>
                <a:gd name="connsiteX60" fmla="*/ 323850 w 2463800"/>
                <a:gd name="connsiteY60" fmla="*/ 1958975 h 2206625"/>
                <a:gd name="connsiteX61" fmla="*/ 285750 w 2463800"/>
                <a:gd name="connsiteY61" fmla="*/ 1892300 h 2206625"/>
                <a:gd name="connsiteX62" fmla="*/ 260350 w 2463800"/>
                <a:gd name="connsiteY62" fmla="*/ 1835150 h 2206625"/>
                <a:gd name="connsiteX63" fmla="*/ 225425 w 2463800"/>
                <a:gd name="connsiteY63" fmla="*/ 1724025 h 2206625"/>
                <a:gd name="connsiteX64" fmla="*/ 206375 w 2463800"/>
                <a:gd name="connsiteY64" fmla="*/ 1612900 h 2206625"/>
                <a:gd name="connsiteX65" fmla="*/ 196850 w 2463800"/>
                <a:gd name="connsiteY65" fmla="*/ 1514475 h 2206625"/>
                <a:gd name="connsiteX66" fmla="*/ 187325 w 2463800"/>
                <a:gd name="connsiteY66" fmla="*/ 1273175 h 22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463800" h="2206625">
                  <a:moveTo>
                    <a:pt x="187325" y="1273175"/>
                  </a:moveTo>
                  <a:lnTo>
                    <a:pt x="187325" y="787400"/>
                  </a:lnTo>
                  <a:cubicBezTo>
                    <a:pt x="188383" y="674158"/>
                    <a:pt x="189442" y="560917"/>
                    <a:pt x="190500" y="447675"/>
                  </a:cubicBezTo>
                  <a:lnTo>
                    <a:pt x="177800" y="301625"/>
                  </a:lnTo>
                  <a:lnTo>
                    <a:pt x="165100" y="231775"/>
                  </a:lnTo>
                  <a:lnTo>
                    <a:pt x="120650" y="149225"/>
                  </a:lnTo>
                  <a:lnTo>
                    <a:pt x="0" y="0"/>
                  </a:lnTo>
                  <a:lnTo>
                    <a:pt x="133350" y="25400"/>
                  </a:lnTo>
                  <a:lnTo>
                    <a:pt x="250825" y="104775"/>
                  </a:lnTo>
                  <a:lnTo>
                    <a:pt x="365125" y="184150"/>
                  </a:lnTo>
                  <a:lnTo>
                    <a:pt x="444500" y="254000"/>
                  </a:lnTo>
                  <a:lnTo>
                    <a:pt x="501650" y="307975"/>
                  </a:lnTo>
                  <a:lnTo>
                    <a:pt x="549275" y="365125"/>
                  </a:lnTo>
                  <a:lnTo>
                    <a:pt x="561975" y="400050"/>
                  </a:lnTo>
                  <a:lnTo>
                    <a:pt x="565150" y="431800"/>
                  </a:lnTo>
                  <a:lnTo>
                    <a:pt x="555625" y="466725"/>
                  </a:lnTo>
                  <a:lnTo>
                    <a:pt x="527050" y="501650"/>
                  </a:lnTo>
                  <a:lnTo>
                    <a:pt x="495300" y="546100"/>
                  </a:lnTo>
                  <a:lnTo>
                    <a:pt x="479425" y="603250"/>
                  </a:lnTo>
                  <a:lnTo>
                    <a:pt x="460375" y="749300"/>
                  </a:lnTo>
                  <a:lnTo>
                    <a:pt x="422275" y="1069975"/>
                  </a:lnTo>
                  <a:lnTo>
                    <a:pt x="409575" y="1343025"/>
                  </a:lnTo>
                  <a:cubicBezTo>
                    <a:pt x="410633" y="1410758"/>
                    <a:pt x="411692" y="1478492"/>
                    <a:pt x="412750" y="1546225"/>
                  </a:cubicBezTo>
                  <a:lnTo>
                    <a:pt x="412750" y="1635125"/>
                  </a:lnTo>
                  <a:lnTo>
                    <a:pt x="419100" y="1689100"/>
                  </a:lnTo>
                  <a:lnTo>
                    <a:pt x="428625" y="1739900"/>
                  </a:lnTo>
                  <a:lnTo>
                    <a:pt x="444500" y="1774825"/>
                  </a:lnTo>
                  <a:lnTo>
                    <a:pt x="482600" y="1812925"/>
                  </a:lnTo>
                  <a:lnTo>
                    <a:pt x="542925" y="1857375"/>
                  </a:lnTo>
                  <a:lnTo>
                    <a:pt x="619125" y="1889125"/>
                  </a:lnTo>
                  <a:lnTo>
                    <a:pt x="717550" y="1920875"/>
                  </a:lnTo>
                  <a:lnTo>
                    <a:pt x="838200" y="1946275"/>
                  </a:lnTo>
                  <a:lnTo>
                    <a:pt x="1016000" y="1962150"/>
                  </a:lnTo>
                  <a:lnTo>
                    <a:pt x="1231900" y="1974850"/>
                  </a:lnTo>
                  <a:lnTo>
                    <a:pt x="1485900" y="1981200"/>
                  </a:lnTo>
                  <a:lnTo>
                    <a:pt x="1692275" y="1965325"/>
                  </a:lnTo>
                  <a:lnTo>
                    <a:pt x="1819275" y="1949450"/>
                  </a:lnTo>
                  <a:lnTo>
                    <a:pt x="1914525" y="1930400"/>
                  </a:lnTo>
                  <a:lnTo>
                    <a:pt x="1987550" y="1901825"/>
                  </a:lnTo>
                  <a:lnTo>
                    <a:pt x="2025650" y="1876425"/>
                  </a:lnTo>
                  <a:lnTo>
                    <a:pt x="2355850" y="1831975"/>
                  </a:lnTo>
                  <a:lnTo>
                    <a:pt x="2413000" y="1908175"/>
                  </a:lnTo>
                  <a:lnTo>
                    <a:pt x="2438400" y="1952625"/>
                  </a:lnTo>
                  <a:lnTo>
                    <a:pt x="2454275" y="1984375"/>
                  </a:lnTo>
                  <a:lnTo>
                    <a:pt x="2463800" y="2019300"/>
                  </a:lnTo>
                  <a:lnTo>
                    <a:pt x="2457450" y="2060575"/>
                  </a:lnTo>
                  <a:lnTo>
                    <a:pt x="2441575" y="2082800"/>
                  </a:lnTo>
                  <a:lnTo>
                    <a:pt x="2381250" y="2111375"/>
                  </a:lnTo>
                  <a:lnTo>
                    <a:pt x="2193925" y="2152650"/>
                  </a:lnTo>
                  <a:lnTo>
                    <a:pt x="1939925" y="2200275"/>
                  </a:lnTo>
                  <a:lnTo>
                    <a:pt x="1635125" y="2206625"/>
                  </a:lnTo>
                  <a:lnTo>
                    <a:pt x="1314450" y="2200275"/>
                  </a:lnTo>
                  <a:lnTo>
                    <a:pt x="1038225" y="2190750"/>
                  </a:lnTo>
                  <a:lnTo>
                    <a:pt x="889000" y="2181225"/>
                  </a:lnTo>
                  <a:lnTo>
                    <a:pt x="746125" y="2162175"/>
                  </a:lnTo>
                  <a:lnTo>
                    <a:pt x="615950" y="2133600"/>
                  </a:lnTo>
                  <a:lnTo>
                    <a:pt x="549275" y="2114550"/>
                  </a:lnTo>
                  <a:lnTo>
                    <a:pt x="476250" y="2085975"/>
                  </a:lnTo>
                  <a:lnTo>
                    <a:pt x="419100" y="2047875"/>
                  </a:lnTo>
                  <a:lnTo>
                    <a:pt x="381000" y="2019300"/>
                  </a:lnTo>
                  <a:lnTo>
                    <a:pt x="323850" y="1958975"/>
                  </a:lnTo>
                  <a:lnTo>
                    <a:pt x="285750" y="1892300"/>
                  </a:lnTo>
                  <a:lnTo>
                    <a:pt x="260350" y="1835150"/>
                  </a:lnTo>
                  <a:lnTo>
                    <a:pt x="225425" y="1724025"/>
                  </a:lnTo>
                  <a:lnTo>
                    <a:pt x="206375" y="1612900"/>
                  </a:lnTo>
                  <a:lnTo>
                    <a:pt x="196850" y="1514475"/>
                  </a:lnTo>
                  <a:lnTo>
                    <a:pt x="187325" y="1273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944D57A-FBC7-6A49-8C00-5ADAB564D367}"/>
                </a:ext>
              </a:extLst>
            </p:cNvPr>
            <p:cNvSpPr/>
            <p:nvPr/>
          </p:nvSpPr>
          <p:spPr>
            <a:xfrm>
              <a:off x="6723063" y="4643438"/>
              <a:ext cx="355600" cy="966787"/>
            </a:xfrm>
            <a:custGeom>
              <a:avLst/>
              <a:gdLst>
                <a:gd name="connsiteX0" fmla="*/ 264319 w 357187"/>
                <a:gd name="connsiteY0" fmla="*/ 490537 h 966787"/>
                <a:gd name="connsiteX1" fmla="*/ 304800 w 357187"/>
                <a:gd name="connsiteY1" fmla="*/ 783431 h 966787"/>
                <a:gd name="connsiteX2" fmla="*/ 357187 w 357187"/>
                <a:gd name="connsiteY2" fmla="*/ 919162 h 966787"/>
                <a:gd name="connsiteX3" fmla="*/ 0 w 357187"/>
                <a:gd name="connsiteY3" fmla="*/ 966787 h 966787"/>
                <a:gd name="connsiteX4" fmla="*/ 28575 w 357187"/>
                <a:gd name="connsiteY4" fmla="*/ 912018 h 966787"/>
                <a:gd name="connsiteX5" fmla="*/ 50006 w 357187"/>
                <a:gd name="connsiteY5" fmla="*/ 871537 h 966787"/>
                <a:gd name="connsiteX6" fmla="*/ 64294 w 357187"/>
                <a:gd name="connsiteY6" fmla="*/ 740568 h 966787"/>
                <a:gd name="connsiteX7" fmla="*/ 102394 w 357187"/>
                <a:gd name="connsiteY7" fmla="*/ 400050 h 966787"/>
                <a:gd name="connsiteX8" fmla="*/ 135731 w 357187"/>
                <a:gd name="connsiteY8" fmla="*/ 61912 h 966787"/>
                <a:gd name="connsiteX9" fmla="*/ 138112 w 357187"/>
                <a:gd name="connsiteY9" fmla="*/ 9525 h 966787"/>
                <a:gd name="connsiteX10" fmla="*/ 147637 w 357187"/>
                <a:gd name="connsiteY10" fmla="*/ 2381 h 966787"/>
                <a:gd name="connsiteX11" fmla="*/ 176212 w 357187"/>
                <a:gd name="connsiteY11" fmla="*/ 0 h 966787"/>
                <a:gd name="connsiteX12" fmla="*/ 207169 w 357187"/>
                <a:gd name="connsiteY12" fmla="*/ 7143 h 966787"/>
                <a:gd name="connsiteX13" fmla="*/ 214312 w 357187"/>
                <a:gd name="connsiteY13" fmla="*/ 11906 h 966787"/>
                <a:gd name="connsiteX14" fmla="*/ 221456 w 357187"/>
                <a:gd name="connsiteY14" fmla="*/ 50006 h 966787"/>
                <a:gd name="connsiteX15" fmla="*/ 264319 w 357187"/>
                <a:gd name="connsiteY15" fmla="*/ 490537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7187" h="966787">
                  <a:moveTo>
                    <a:pt x="264319" y="490537"/>
                  </a:moveTo>
                  <a:lnTo>
                    <a:pt x="304800" y="783431"/>
                  </a:lnTo>
                  <a:lnTo>
                    <a:pt x="357187" y="919162"/>
                  </a:lnTo>
                  <a:lnTo>
                    <a:pt x="0" y="966787"/>
                  </a:lnTo>
                  <a:lnTo>
                    <a:pt x="28575" y="912018"/>
                  </a:lnTo>
                  <a:lnTo>
                    <a:pt x="50006" y="871537"/>
                  </a:lnTo>
                  <a:lnTo>
                    <a:pt x="64294" y="740568"/>
                  </a:lnTo>
                  <a:lnTo>
                    <a:pt x="102394" y="400050"/>
                  </a:lnTo>
                  <a:lnTo>
                    <a:pt x="135731" y="61912"/>
                  </a:lnTo>
                  <a:lnTo>
                    <a:pt x="138112" y="9525"/>
                  </a:lnTo>
                  <a:lnTo>
                    <a:pt x="147637" y="2381"/>
                  </a:lnTo>
                  <a:lnTo>
                    <a:pt x="176212" y="0"/>
                  </a:lnTo>
                  <a:lnTo>
                    <a:pt x="207169" y="7143"/>
                  </a:lnTo>
                  <a:lnTo>
                    <a:pt x="214312" y="11906"/>
                  </a:lnTo>
                  <a:lnTo>
                    <a:pt x="221456" y="50006"/>
                  </a:lnTo>
                  <a:lnTo>
                    <a:pt x="264319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253336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4CDD6E2-BA74-EE40-94C2-7CE09A57AA9A}"/>
              </a:ext>
            </a:extLst>
          </p:cNvPr>
          <p:cNvSpPr/>
          <p:nvPr/>
        </p:nvSpPr>
        <p:spPr>
          <a:xfrm>
            <a:off x="2878138" y="1997075"/>
            <a:ext cx="3960812" cy="608013"/>
          </a:xfrm>
          <a:custGeom>
            <a:avLst/>
            <a:gdLst>
              <a:gd name="connsiteX0" fmla="*/ 1917608 w 3960207"/>
              <a:gd name="connsiteY0" fmla="*/ 355234 h 608503"/>
              <a:gd name="connsiteX1" fmla="*/ 1565663 w 3960207"/>
              <a:gd name="connsiteY1" fmla="*/ 397994 h 608503"/>
              <a:gd name="connsiteX2" fmla="*/ 1332129 w 3960207"/>
              <a:gd name="connsiteY2" fmla="*/ 430886 h 608503"/>
              <a:gd name="connsiteX3" fmla="*/ 1128198 w 3960207"/>
              <a:gd name="connsiteY3" fmla="*/ 447332 h 608503"/>
              <a:gd name="connsiteX4" fmla="*/ 999919 w 3960207"/>
              <a:gd name="connsiteY4" fmla="*/ 470356 h 608503"/>
              <a:gd name="connsiteX5" fmla="*/ 710469 w 3960207"/>
              <a:gd name="connsiteY5" fmla="*/ 532851 h 608503"/>
              <a:gd name="connsiteX6" fmla="*/ 608503 w 3960207"/>
              <a:gd name="connsiteY6" fmla="*/ 565744 h 608503"/>
              <a:gd name="connsiteX7" fmla="*/ 516405 w 3960207"/>
              <a:gd name="connsiteY7" fmla="*/ 598636 h 608503"/>
              <a:gd name="connsiteX8" fmla="*/ 460489 w 3960207"/>
              <a:gd name="connsiteY8" fmla="*/ 608503 h 608503"/>
              <a:gd name="connsiteX9" fmla="*/ 371680 w 3960207"/>
              <a:gd name="connsiteY9" fmla="*/ 592057 h 608503"/>
              <a:gd name="connsiteX10" fmla="*/ 289450 w 3960207"/>
              <a:gd name="connsiteY10" fmla="*/ 555876 h 608503"/>
              <a:gd name="connsiteX11" fmla="*/ 217087 w 3960207"/>
              <a:gd name="connsiteY11" fmla="*/ 519695 h 608503"/>
              <a:gd name="connsiteX12" fmla="*/ 151303 w 3960207"/>
              <a:gd name="connsiteY12" fmla="*/ 476935 h 608503"/>
              <a:gd name="connsiteX13" fmla="*/ 101965 w 3960207"/>
              <a:gd name="connsiteY13" fmla="*/ 440754 h 608503"/>
              <a:gd name="connsiteX14" fmla="*/ 65784 w 3960207"/>
              <a:gd name="connsiteY14" fmla="*/ 401283 h 608503"/>
              <a:gd name="connsiteX15" fmla="*/ 39470 w 3960207"/>
              <a:gd name="connsiteY15" fmla="*/ 368391 h 608503"/>
              <a:gd name="connsiteX16" fmla="*/ 9867 w 3960207"/>
              <a:gd name="connsiteY16" fmla="*/ 315764 h 608503"/>
              <a:gd name="connsiteX17" fmla="*/ 0 w 3960207"/>
              <a:gd name="connsiteY17" fmla="*/ 279582 h 608503"/>
              <a:gd name="connsiteX18" fmla="*/ 6578 w 3960207"/>
              <a:gd name="connsiteY18" fmla="*/ 263136 h 608503"/>
              <a:gd name="connsiteX19" fmla="*/ 19735 w 3960207"/>
              <a:gd name="connsiteY19" fmla="*/ 253269 h 608503"/>
              <a:gd name="connsiteX20" fmla="*/ 36181 w 3960207"/>
              <a:gd name="connsiteY20" fmla="*/ 256558 h 608503"/>
              <a:gd name="connsiteX21" fmla="*/ 75651 w 3960207"/>
              <a:gd name="connsiteY21" fmla="*/ 282872 h 608503"/>
              <a:gd name="connsiteX22" fmla="*/ 161171 w 3960207"/>
              <a:gd name="connsiteY22" fmla="*/ 328921 h 608503"/>
              <a:gd name="connsiteX23" fmla="*/ 223666 w 3960207"/>
              <a:gd name="connsiteY23" fmla="*/ 348656 h 608503"/>
              <a:gd name="connsiteX24" fmla="*/ 263136 w 3960207"/>
              <a:gd name="connsiteY24" fmla="*/ 358523 h 608503"/>
              <a:gd name="connsiteX25" fmla="*/ 309185 w 3960207"/>
              <a:gd name="connsiteY25" fmla="*/ 365102 h 608503"/>
              <a:gd name="connsiteX26" fmla="*/ 355234 w 3960207"/>
              <a:gd name="connsiteY26" fmla="*/ 365102 h 608503"/>
              <a:gd name="connsiteX27" fmla="*/ 453910 w 3960207"/>
              <a:gd name="connsiteY27" fmla="*/ 361813 h 608503"/>
              <a:gd name="connsiteX28" fmla="*/ 598636 w 3960207"/>
              <a:gd name="connsiteY28" fmla="*/ 338788 h 608503"/>
              <a:gd name="connsiteX29" fmla="*/ 828880 w 3960207"/>
              <a:gd name="connsiteY29" fmla="*/ 309185 h 608503"/>
              <a:gd name="connsiteX30" fmla="*/ 1124909 w 3960207"/>
              <a:gd name="connsiteY30" fmla="*/ 269715 h 608503"/>
              <a:gd name="connsiteX31" fmla="*/ 1318972 w 3960207"/>
              <a:gd name="connsiteY31" fmla="*/ 249979 h 608503"/>
              <a:gd name="connsiteX32" fmla="*/ 1628158 w 3960207"/>
              <a:gd name="connsiteY32" fmla="*/ 213798 h 608503"/>
              <a:gd name="connsiteX33" fmla="*/ 2029441 w 3960207"/>
              <a:gd name="connsiteY33" fmla="*/ 174328 h 608503"/>
              <a:gd name="connsiteX34" fmla="*/ 2427436 w 3960207"/>
              <a:gd name="connsiteY34" fmla="*/ 124990 h 608503"/>
              <a:gd name="connsiteX35" fmla="*/ 2756356 w 3960207"/>
              <a:gd name="connsiteY35" fmla="*/ 88808 h 608503"/>
              <a:gd name="connsiteX36" fmla="*/ 2999758 w 3960207"/>
              <a:gd name="connsiteY36" fmla="*/ 72362 h 608503"/>
              <a:gd name="connsiteX37" fmla="*/ 3193821 w 3960207"/>
              <a:gd name="connsiteY37" fmla="*/ 55916 h 608503"/>
              <a:gd name="connsiteX38" fmla="*/ 3318811 w 3960207"/>
              <a:gd name="connsiteY38" fmla="*/ 42759 h 608503"/>
              <a:gd name="connsiteX39" fmla="*/ 3407620 w 3960207"/>
              <a:gd name="connsiteY39" fmla="*/ 26313 h 608503"/>
              <a:gd name="connsiteX40" fmla="*/ 3489850 w 3960207"/>
              <a:gd name="connsiteY40" fmla="*/ 0 h 608503"/>
              <a:gd name="connsiteX41" fmla="*/ 3595105 w 3960207"/>
              <a:gd name="connsiteY41" fmla="*/ 13156 h 608503"/>
              <a:gd name="connsiteX42" fmla="*/ 3720095 w 3960207"/>
              <a:gd name="connsiteY42" fmla="*/ 42759 h 608503"/>
              <a:gd name="connsiteX43" fmla="*/ 3845084 w 3960207"/>
              <a:gd name="connsiteY43" fmla="*/ 85519 h 608503"/>
              <a:gd name="connsiteX44" fmla="*/ 3897712 w 3960207"/>
              <a:gd name="connsiteY44" fmla="*/ 111833 h 608503"/>
              <a:gd name="connsiteX45" fmla="*/ 3937182 w 3960207"/>
              <a:gd name="connsiteY45" fmla="*/ 144725 h 608503"/>
              <a:gd name="connsiteX46" fmla="*/ 3953628 w 3960207"/>
              <a:gd name="connsiteY46" fmla="*/ 171038 h 608503"/>
              <a:gd name="connsiteX47" fmla="*/ 3960207 w 3960207"/>
              <a:gd name="connsiteY47" fmla="*/ 203931 h 608503"/>
              <a:gd name="connsiteX48" fmla="*/ 3960207 w 3960207"/>
              <a:gd name="connsiteY48" fmla="*/ 226955 h 608503"/>
              <a:gd name="connsiteX49" fmla="*/ 3943761 w 3960207"/>
              <a:gd name="connsiteY49" fmla="*/ 263136 h 608503"/>
              <a:gd name="connsiteX50" fmla="*/ 3894423 w 3960207"/>
              <a:gd name="connsiteY50" fmla="*/ 289450 h 608503"/>
              <a:gd name="connsiteX51" fmla="*/ 3854952 w 3960207"/>
              <a:gd name="connsiteY51" fmla="*/ 299318 h 608503"/>
              <a:gd name="connsiteX52" fmla="*/ 3772722 w 3960207"/>
              <a:gd name="connsiteY52" fmla="*/ 296028 h 608503"/>
              <a:gd name="connsiteX53" fmla="*/ 3516164 w 3960207"/>
              <a:gd name="connsiteY53" fmla="*/ 282872 h 608503"/>
              <a:gd name="connsiteX54" fmla="*/ 3193821 w 3960207"/>
              <a:gd name="connsiteY54" fmla="*/ 282872 h 608503"/>
              <a:gd name="connsiteX55" fmla="*/ 2927395 w 3960207"/>
              <a:gd name="connsiteY55" fmla="*/ 289450 h 608503"/>
              <a:gd name="connsiteX56" fmla="*/ 2683994 w 3960207"/>
              <a:gd name="connsiteY56" fmla="*/ 289450 h 608503"/>
              <a:gd name="connsiteX57" fmla="*/ 2430725 w 3960207"/>
              <a:gd name="connsiteY57" fmla="*/ 309185 h 608503"/>
              <a:gd name="connsiteX58" fmla="*/ 1917608 w 3960207"/>
              <a:gd name="connsiteY58" fmla="*/ 355234 h 608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60207" h="608503">
                <a:moveTo>
                  <a:pt x="1917608" y="355234"/>
                </a:moveTo>
                <a:lnTo>
                  <a:pt x="1565663" y="397994"/>
                </a:lnTo>
                <a:lnTo>
                  <a:pt x="1332129" y="430886"/>
                </a:lnTo>
                <a:lnTo>
                  <a:pt x="1128198" y="447332"/>
                </a:lnTo>
                <a:lnTo>
                  <a:pt x="999919" y="470356"/>
                </a:lnTo>
                <a:lnTo>
                  <a:pt x="710469" y="532851"/>
                </a:lnTo>
                <a:lnTo>
                  <a:pt x="608503" y="565744"/>
                </a:lnTo>
                <a:lnTo>
                  <a:pt x="516405" y="598636"/>
                </a:lnTo>
                <a:lnTo>
                  <a:pt x="460489" y="608503"/>
                </a:lnTo>
                <a:lnTo>
                  <a:pt x="371680" y="592057"/>
                </a:lnTo>
                <a:lnTo>
                  <a:pt x="289450" y="555876"/>
                </a:lnTo>
                <a:lnTo>
                  <a:pt x="217087" y="519695"/>
                </a:lnTo>
                <a:lnTo>
                  <a:pt x="151303" y="476935"/>
                </a:lnTo>
                <a:lnTo>
                  <a:pt x="101965" y="440754"/>
                </a:lnTo>
                <a:lnTo>
                  <a:pt x="65784" y="401283"/>
                </a:lnTo>
                <a:lnTo>
                  <a:pt x="39470" y="368391"/>
                </a:lnTo>
                <a:lnTo>
                  <a:pt x="9867" y="315764"/>
                </a:lnTo>
                <a:lnTo>
                  <a:pt x="0" y="279582"/>
                </a:lnTo>
                <a:lnTo>
                  <a:pt x="6578" y="263136"/>
                </a:lnTo>
                <a:lnTo>
                  <a:pt x="19735" y="253269"/>
                </a:lnTo>
                <a:lnTo>
                  <a:pt x="36181" y="256558"/>
                </a:lnTo>
                <a:lnTo>
                  <a:pt x="75651" y="282872"/>
                </a:lnTo>
                <a:lnTo>
                  <a:pt x="161171" y="328921"/>
                </a:lnTo>
                <a:lnTo>
                  <a:pt x="223666" y="348656"/>
                </a:lnTo>
                <a:lnTo>
                  <a:pt x="263136" y="358523"/>
                </a:lnTo>
                <a:lnTo>
                  <a:pt x="309185" y="365102"/>
                </a:lnTo>
                <a:lnTo>
                  <a:pt x="355234" y="365102"/>
                </a:lnTo>
                <a:lnTo>
                  <a:pt x="453910" y="361813"/>
                </a:lnTo>
                <a:lnTo>
                  <a:pt x="598636" y="338788"/>
                </a:lnTo>
                <a:lnTo>
                  <a:pt x="828880" y="309185"/>
                </a:lnTo>
                <a:lnTo>
                  <a:pt x="1124909" y="269715"/>
                </a:lnTo>
                <a:lnTo>
                  <a:pt x="1318972" y="249979"/>
                </a:lnTo>
                <a:lnTo>
                  <a:pt x="1628158" y="213798"/>
                </a:lnTo>
                <a:lnTo>
                  <a:pt x="2029441" y="174328"/>
                </a:lnTo>
                <a:lnTo>
                  <a:pt x="2427436" y="124990"/>
                </a:lnTo>
                <a:lnTo>
                  <a:pt x="2756356" y="88808"/>
                </a:lnTo>
                <a:lnTo>
                  <a:pt x="2999758" y="72362"/>
                </a:lnTo>
                <a:lnTo>
                  <a:pt x="3193821" y="55916"/>
                </a:lnTo>
                <a:lnTo>
                  <a:pt x="3318811" y="42759"/>
                </a:lnTo>
                <a:lnTo>
                  <a:pt x="3407620" y="26313"/>
                </a:lnTo>
                <a:lnTo>
                  <a:pt x="3489850" y="0"/>
                </a:lnTo>
                <a:lnTo>
                  <a:pt x="3595105" y="13156"/>
                </a:lnTo>
                <a:lnTo>
                  <a:pt x="3720095" y="42759"/>
                </a:lnTo>
                <a:lnTo>
                  <a:pt x="3845084" y="85519"/>
                </a:lnTo>
                <a:lnTo>
                  <a:pt x="3897712" y="111833"/>
                </a:lnTo>
                <a:lnTo>
                  <a:pt x="3937182" y="144725"/>
                </a:lnTo>
                <a:lnTo>
                  <a:pt x="3953628" y="171038"/>
                </a:lnTo>
                <a:lnTo>
                  <a:pt x="3960207" y="203931"/>
                </a:lnTo>
                <a:lnTo>
                  <a:pt x="3960207" y="226955"/>
                </a:lnTo>
                <a:lnTo>
                  <a:pt x="3943761" y="263136"/>
                </a:lnTo>
                <a:lnTo>
                  <a:pt x="3894423" y="289450"/>
                </a:lnTo>
                <a:lnTo>
                  <a:pt x="3854952" y="299318"/>
                </a:lnTo>
                <a:cubicBezTo>
                  <a:pt x="3827544" y="298176"/>
                  <a:pt x="3800154" y="296028"/>
                  <a:pt x="3772722" y="296028"/>
                </a:cubicBezTo>
                <a:lnTo>
                  <a:pt x="3516164" y="282872"/>
                </a:lnTo>
                <a:lnTo>
                  <a:pt x="3193821" y="282872"/>
                </a:lnTo>
                <a:lnTo>
                  <a:pt x="2927395" y="289450"/>
                </a:lnTo>
                <a:lnTo>
                  <a:pt x="2683994" y="289450"/>
                </a:lnTo>
                <a:lnTo>
                  <a:pt x="2430725" y="309185"/>
                </a:lnTo>
                <a:lnTo>
                  <a:pt x="1917608" y="35523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C326CDD-AF8A-AF4D-984F-DF294421250F}"/>
              </a:ext>
            </a:extLst>
          </p:cNvPr>
          <p:cNvSpPr/>
          <p:nvPr/>
        </p:nvSpPr>
        <p:spPr>
          <a:xfrm>
            <a:off x="3398838" y="3219450"/>
            <a:ext cx="628650" cy="1309688"/>
          </a:xfrm>
          <a:custGeom>
            <a:avLst/>
            <a:gdLst>
              <a:gd name="connsiteX0" fmla="*/ 295275 w 628650"/>
              <a:gd name="connsiteY0" fmla="*/ 764381 h 1309688"/>
              <a:gd name="connsiteX1" fmla="*/ 257175 w 628650"/>
              <a:gd name="connsiteY1" fmla="*/ 609600 h 1309688"/>
              <a:gd name="connsiteX2" fmla="*/ 226219 w 628650"/>
              <a:gd name="connsiteY2" fmla="*/ 481013 h 1309688"/>
              <a:gd name="connsiteX3" fmla="*/ 188119 w 628650"/>
              <a:gd name="connsiteY3" fmla="*/ 333375 h 1309688"/>
              <a:gd name="connsiteX4" fmla="*/ 166687 w 628650"/>
              <a:gd name="connsiteY4" fmla="*/ 266700 h 1309688"/>
              <a:gd name="connsiteX5" fmla="*/ 128587 w 628650"/>
              <a:gd name="connsiteY5" fmla="*/ 192881 h 1309688"/>
              <a:gd name="connsiteX6" fmla="*/ 97631 w 628650"/>
              <a:gd name="connsiteY6" fmla="*/ 147638 h 1309688"/>
              <a:gd name="connsiteX7" fmla="*/ 61912 w 628650"/>
              <a:gd name="connsiteY7" fmla="*/ 109538 h 1309688"/>
              <a:gd name="connsiteX8" fmla="*/ 28575 w 628650"/>
              <a:gd name="connsiteY8" fmla="*/ 83344 h 1309688"/>
              <a:gd name="connsiteX9" fmla="*/ 7144 w 628650"/>
              <a:gd name="connsiteY9" fmla="*/ 54769 h 1309688"/>
              <a:gd name="connsiteX10" fmla="*/ 0 w 628650"/>
              <a:gd name="connsiteY10" fmla="*/ 38100 h 1309688"/>
              <a:gd name="connsiteX11" fmla="*/ 2381 w 628650"/>
              <a:gd name="connsiteY11" fmla="*/ 14288 h 1309688"/>
              <a:gd name="connsiteX12" fmla="*/ 14287 w 628650"/>
              <a:gd name="connsiteY12" fmla="*/ 4763 h 1309688"/>
              <a:gd name="connsiteX13" fmla="*/ 28575 w 628650"/>
              <a:gd name="connsiteY13" fmla="*/ 0 h 1309688"/>
              <a:gd name="connsiteX14" fmla="*/ 76200 w 628650"/>
              <a:gd name="connsiteY14" fmla="*/ 7144 h 1309688"/>
              <a:gd name="connsiteX15" fmla="*/ 130969 w 628650"/>
              <a:gd name="connsiteY15" fmla="*/ 23813 h 1309688"/>
              <a:gd name="connsiteX16" fmla="*/ 183356 w 628650"/>
              <a:gd name="connsiteY16" fmla="*/ 40481 h 1309688"/>
              <a:gd name="connsiteX17" fmla="*/ 257175 w 628650"/>
              <a:gd name="connsiteY17" fmla="*/ 73819 h 1309688"/>
              <a:gd name="connsiteX18" fmla="*/ 316706 w 628650"/>
              <a:gd name="connsiteY18" fmla="*/ 107156 h 1309688"/>
              <a:gd name="connsiteX19" fmla="*/ 361950 w 628650"/>
              <a:gd name="connsiteY19" fmla="*/ 133350 h 1309688"/>
              <a:gd name="connsiteX20" fmla="*/ 404812 w 628650"/>
              <a:gd name="connsiteY20" fmla="*/ 166688 h 1309688"/>
              <a:gd name="connsiteX21" fmla="*/ 457200 w 628650"/>
              <a:gd name="connsiteY21" fmla="*/ 209550 h 1309688"/>
              <a:gd name="connsiteX22" fmla="*/ 478631 w 628650"/>
              <a:gd name="connsiteY22" fmla="*/ 376238 h 1309688"/>
              <a:gd name="connsiteX23" fmla="*/ 514350 w 628650"/>
              <a:gd name="connsiteY23" fmla="*/ 597694 h 1309688"/>
              <a:gd name="connsiteX24" fmla="*/ 552450 w 628650"/>
              <a:gd name="connsiteY24" fmla="*/ 842963 h 1309688"/>
              <a:gd name="connsiteX25" fmla="*/ 614362 w 628650"/>
              <a:gd name="connsiteY25" fmla="*/ 1197769 h 1309688"/>
              <a:gd name="connsiteX26" fmla="*/ 628650 w 628650"/>
              <a:gd name="connsiteY26" fmla="*/ 1269206 h 1309688"/>
              <a:gd name="connsiteX27" fmla="*/ 428625 w 628650"/>
              <a:gd name="connsiteY27" fmla="*/ 1309688 h 1309688"/>
              <a:gd name="connsiteX28" fmla="*/ 388144 w 628650"/>
              <a:gd name="connsiteY28" fmla="*/ 1135856 h 1309688"/>
              <a:gd name="connsiteX29" fmla="*/ 345281 w 628650"/>
              <a:gd name="connsiteY29" fmla="*/ 957263 h 1309688"/>
              <a:gd name="connsiteX30" fmla="*/ 295275 w 628650"/>
              <a:gd name="connsiteY30" fmla="*/ 764381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8650" h="1309688">
                <a:moveTo>
                  <a:pt x="295275" y="764381"/>
                </a:moveTo>
                <a:lnTo>
                  <a:pt x="257175" y="609600"/>
                </a:lnTo>
                <a:lnTo>
                  <a:pt x="226219" y="481013"/>
                </a:lnTo>
                <a:lnTo>
                  <a:pt x="188119" y="333375"/>
                </a:lnTo>
                <a:lnTo>
                  <a:pt x="166687" y="266700"/>
                </a:lnTo>
                <a:lnTo>
                  <a:pt x="128587" y="192881"/>
                </a:lnTo>
                <a:lnTo>
                  <a:pt x="97631" y="147638"/>
                </a:lnTo>
                <a:lnTo>
                  <a:pt x="61912" y="109538"/>
                </a:lnTo>
                <a:lnTo>
                  <a:pt x="28575" y="83344"/>
                </a:lnTo>
                <a:lnTo>
                  <a:pt x="7144" y="54769"/>
                </a:lnTo>
                <a:lnTo>
                  <a:pt x="0" y="38100"/>
                </a:lnTo>
                <a:lnTo>
                  <a:pt x="2381" y="14288"/>
                </a:lnTo>
                <a:lnTo>
                  <a:pt x="14287" y="4763"/>
                </a:lnTo>
                <a:lnTo>
                  <a:pt x="28575" y="0"/>
                </a:lnTo>
                <a:lnTo>
                  <a:pt x="76200" y="7144"/>
                </a:lnTo>
                <a:lnTo>
                  <a:pt x="130969" y="23813"/>
                </a:lnTo>
                <a:lnTo>
                  <a:pt x="183356" y="40481"/>
                </a:lnTo>
                <a:lnTo>
                  <a:pt x="257175" y="73819"/>
                </a:lnTo>
                <a:lnTo>
                  <a:pt x="316706" y="107156"/>
                </a:lnTo>
                <a:lnTo>
                  <a:pt x="361950" y="133350"/>
                </a:lnTo>
                <a:lnTo>
                  <a:pt x="404812" y="166688"/>
                </a:lnTo>
                <a:lnTo>
                  <a:pt x="457200" y="209550"/>
                </a:lnTo>
                <a:lnTo>
                  <a:pt x="478631" y="376238"/>
                </a:lnTo>
                <a:lnTo>
                  <a:pt x="514350" y="597694"/>
                </a:lnTo>
                <a:lnTo>
                  <a:pt x="552450" y="842963"/>
                </a:lnTo>
                <a:lnTo>
                  <a:pt x="614362" y="1197769"/>
                </a:lnTo>
                <a:lnTo>
                  <a:pt x="628650" y="1269206"/>
                </a:lnTo>
                <a:lnTo>
                  <a:pt x="428625" y="1309688"/>
                </a:lnTo>
                <a:lnTo>
                  <a:pt x="388144" y="1135856"/>
                </a:lnTo>
                <a:lnTo>
                  <a:pt x="345281" y="957263"/>
                </a:lnTo>
                <a:lnTo>
                  <a:pt x="295275" y="764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7FCC1E7-1CE3-334F-AD01-E849F4CC3041}"/>
              </a:ext>
            </a:extLst>
          </p:cNvPr>
          <p:cNvSpPr/>
          <p:nvPr/>
        </p:nvSpPr>
        <p:spPr>
          <a:xfrm>
            <a:off x="3676650" y="1550988"/>
            <a:ext cx="619125" cy="1447800"/>
          </a:xfrm>
          <a:custGeom>
            <a:avLst/>
            <a:gdLst>
              <a:gd name="connsiteX0" fmla="*/ 292894 w 619125"/>
              <a:gd name="connsiteY0" fmla="*/ 576262 h 1447800"/>
              <a:gd name="connsiteX1" fmla="*/ 271463 w 619125"/>
              <a:gd name="connsiteY1" fmla="*/ 433387 h 1447800"/>
              <a:gd name="connsiteX2" fmla="*/ 252413 w 619125"/>
              <a:gd name="connsiteY2" fmla="*/ 347662 h 1447800"/>
              <a:gd name="connsiteX3" fmla="*/ 238125 w 619125"/>
              <a:gd name="connsiteY3" fmla="*/ 290512 h 1447800"/>
              <a:gd name="connsiteX4" fmla="*/ 221456 w 619125"/>
              <a:gd name="connsiteY4" fmla="*/ 252412 h 1447800"/>
              <a:gd name="connsiteX5" fmla="*/ 188119 w 619125"/>
              <a:gd name="connsiteY5" fmla="*/ 214312 h 1447800"/>
              <a:gd name="connsiteX6" fmla="*/ 150019 w 619125"/>
              <a:gd name="connsiteY6" fmla="*/ 176212 h 1447800"/>
              <a:gd name="connsiteX7" fmla="*/ 88106 w 619125"/>
              <a:gd name="connsiteY7" fmla="*/ 128587 h 1447800"/>
              <a:gd name="connsiteX8" fmla="*/ 33338 w 619125"/>
              <a:gd name="connsiteY8" fmla="*/ 92869 h 1447800"/>
              <a:gd name="connsiteX9" fmla="*/ 16669 w 619125"/>
              <a:gd name="connsiteY9" fmla="*/ 80962 h 1447800"/>
              <a:gd name="connsiteX10" fmla="*/ 2381 w 619125"/>
              <a:gd name="connsiteY10" fmla="*/ 64294 h 1447800"/>
              <a:gd name="connsiteX11" fmla="*/ 0 w 619125"/>
              <a:gd name="connsiteY11" fmla="*/ 50006 h 1447800"/>
              <a:gd name="connsiteX12" fmla="*/ 9525 w 619125"/>
              <a:gd name="connsiteY12" fmla="*/ 28575 h 1447800"/>
              <a:gd name="connsiteX13" fmla="*/ 33338 w 619125"/>
              <a:gd name="connsiteY13" fmla="*/ 9525 h 1447800"/>
              <a:gd name="connsiteX14" fmla="*/ 80963 w 619125"/>
              <a:gd name="connsiteY14" fmla="*/ 0 h 1447800"/>
              <a:gd name="connsiteX15" fmla="*/ 171450 w 619125"/>
              <a:gd name="connsiteY15" fmla="*/ 2381 h 1447800"/>
              <a:gd name="connsiteX16" fmla="*/ 238125 w 619125"/>
              <a:gd name="connsiteY16" fmla="*/ 9525 h 1447800"/>
              <a:gd name="connsiteX17" fmla="*/ 307181 w 619125"/>
              <a:gd name="connsiteY17" fmla="*/ 23812 h 1447800"/>
              <a:gd name="connsiteX18" fmla="*/ 378619 w 619125"/>
              <a:gd name="connsiteY18" fmla="*/ 52387 h 1447800"/>
              <a:gd name="connsiteX19" fmla="*/ 440531 w 619125"/>
              <a:gd name="connsiteY19" fmla="*/ 90487 h 1447800"/>
              <a:gd name="connsiteX20" fmla="*/ 490538 w 619125"/>
              <a:gd name="connsiteY20" fmla="*/ 135731 h 1447800"/>
              <a:gd name="connsiteX21" fmla="*/ 514350 w 619125"/>
              <a:gd name="connsiteY21" fmla="*/ 161925 h 1447800"/>
              <a:gd name="connsiteX22" fmla="*/ 528638 w 619125"/>
              <a:gd name="connsiteY22" fmla="*/ 192881 h 1447800"/>
              <a:gd name="connsiteX23" fmla="*/ 531019 w 619125"/>
              <a:gd name="connsiteY23" fmla="*/ 219075 h 1447800"/>
              <a:gd name="connsiteX24" fmla="*/ 526256 w 619125"/>
              <a:gd name="connsiteY24" fmla="*/ 261937 h 1447800"/>
              <a:gd name="connsiteX25" fmla="*/ 511969 w 619125"/>
              <a:gd name="connsiteY25" fmla="*/ 338137 h 1447800"/>
              <a:gd name="connsiteX26" fmla="*/ 507206 w 619125"/>
              <a:gd name="connsiteY26" fmla="*/ 383381 h 1447800"/>
              <a:gd name="connsiteX27" fmla="*/ 531019 w 619125"/>
              <a:gd name="connsiteY27" fmla="*/ 692944 h 1447800"/>
              <a:gd name="connsiteX28" fmla="*/ 552450 w 619125"/>
              <a:gd name="connsiteY28" fmla="*/ 878681 h 1447800"/>
              <a:gd name="connsiteX29" fmla="*/ 583406 w 619125"/>
              <a:gd name="connsiteY29" fmla="*/ 1073944 h 1447800"/>
              <a:gd name="connsiteX30" fmla="*/ 597694 w 619125"/>
              <a:gd name="connsiteY30" fmla="*/ 1131094 h 1447800"/>
              <a:gd name="connsiteX31" fmla="*/ 607219 w 619125"/>
              <a:gd name="connsiteY31" fmla="*/ 1188244 h 1447800"/>
              <a:gd name="connsiteX32" fmla="*/ 614363 w 619125"/>
              <a:gd name="connsiteY32" fmla="*/ 1252537 h 1447800"/>
              <a:gd name="connsiteX33" fmla="*/ 619125 w 619125"/>
              <a:gd name="connsiteY33" fmla="*/ 1300162 h 1447800"/>
              <a:gd name="connsiteX34" fmla="*/ 616744 w 619125"/>
              <a:gd name="connsiteY34" fmla="*/ 1340644 h 1447800"/>
              <a:gd name="connsiteX35" fmla="*/ 607219 w 619125"/>
              <a:gd name="connsiteY35" fmla="*/ 1381125 h 1447800"/>
              <a:gd name="connsiteX36" fmla="*/ 583406 w 619125"/>
              <a:gd name="connsiteY36" fmla="*/ 1426369 h 1447800"/>
              <a:gd name="connsiteX37" fmla="*/ 566738 w 619125"/>
              <a:gd name="connsiteY37" fmla="*/ 1447800 h 1447800"/>
              <a:gd name="connsiteX38" fmla="*/ 540544 w 619125"/>
              <a:gd name="connsiteY38" fmla="*/ 1447800 h 1447800"/>
              <a:gd name="connsiteX39" fmla="*/ 492919 w 619125"/>
              <a:gd name="connsiteY39" fmla="*/ 1421606 h 1447800"/>
              <a:gd name="connsiteX40" fmla="*/ 454819 w 619125"/>
              <a:gd name="connsiteY40" fmla="*/ 1385887 h 1447800"/>
              <a:gd name="connsiteX41" fmla="*/ 416719 w 619125"/>
              <a:gd name="connsiteY41" fmla="*/ 1345406 h 1447800"/>
              <a:gd name="connsiteX42" fmla="*/ 390525 w 619125"/>
              <a:gd name="connsiteY42" fmla="*/ 1316831 h 1447800"/>
              <a:gd name="connsiteX43" fmla="*/ 373856 w 619125"/>
              <a:gd name="connsiteY43" fmla="*/ 1285875 h 1447800"/>
              <a:gd name="connsiteX44" fmla="*/ 357188 w 619125"/>
              <a:gd name="connsiteY44" fmla="*/ 1247775 h 1447800"/>
              <a:gd name="connsiteX45" fmla="*/ 354806 w 619125"/>
              <a:gd name="connsiteY45" fmla="*/ 1200150 h 1447800"/>
              <a:gd name="connsiteX46" fmla="*/ 350044 w 619125"/>
              <a:gd name="connsiteY46" fmla="*/ 1114425 h 1447800"/>
              <a:gd name="connsiteX47" fmla="*/ 335756 w 619125"/>
              <a:gd name="connsiteY47" fmla="*/ 912019 h 1447800"/>
              <a:gd name="connsiteX48" fmla="*/ 292894 w 619125"/>
              <a:gd name="connsiteY48" fmla="*/ 576262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19125" h="1447800">
                <a:moveTo>
                  <a:pt x="292894" y="576262"/>
                </a:moveTo>
                <a:lnTo>
                  <a:pt x="271463" y="433387"/>
                </a:lnTo>
                <a:lnTo>
                  <a:pt x="252413" y="347662"/>
                </a:lnTo>
                <a:lnTo>
                  <a:pt x="238125" y="290512"/>
                </a:lnTo>
                <a:lnTo>
                  <a:pt x="221456" y="252412"/>
                </a:lnTo>
                <a:lnTo>
                  <a:pt x="188119" y="214312"/>
                </a:lnTo>
                <a:lnTo>
                  <a:pt x="150019" y="176212"/>
                </a:lnTo>
                <a:lnTo>
                  <a:pt x="88106" y="128587"/>
                </a:lnTo>
                <a:lnTo>
                  <a:pt x="33338" y="92869"/>
                </a:lnTo>
                <a:lnTo>
                  <a:pt x="16669" y="80962"/>
                </a:lnTo>
                <a:lnTo>
                  <a:pt x="2381" y="64294"/>
                </a:lnTo>
                <a:lnTo>
                  <a:pt x="0" y="50006"/>
                </a:lnTo>
                <a:lnTo>
                  <a:pt x="9525" y="28575"/>
                </a:lnTo>
                <a:lnTo>
                  <a:pt x="33338" y="9525"/>
                </a:lnTo>
                <a:lnTo>
                  <a:pt x="80963" y="0"/>
                </a:lnTo>
                <a:lnTo>
                  <a:pt x="171450" y="2381"/>
                </a:lnTo>
                <a:lnTo>
                  <a:pt x="238125" y="9525"/>
                </a:lnTo>
                <a:lnTo>
                  <a:pt x="307181" y="23812"/>
                </a:lnTo>
                <a:lnTo>
                  <a:pt x="378619" y="52387"/>
                </a:lnTo>
                <a:lnTo>
                  <a:pt x="440531" y="90487"/>
                </a:lnTo>
                <a:lnTo>
                  <a:pt x="490538" y="135731"/>
                </a:lnTo>
                <a:lnTo>
                  <a:pt x="514350" y="161925"/>
                </a:lnTo>
                <a:lnTo>
                  <a:pt x="528638" y="192881"/>
                </a:lnTo>
                <a:lnTo>
                  <a:pt x="531019" y="219075"/>
                </a:lnTo>
                <a:lnTo>
                  <a:pt x="526256" y="261937"/>
                </a:lnTo>
                <a:lnTo>
                  <a:pt x="511969" y="338137"/>
                </a:lnTo>
                <a:lnTo>
                  <a:pt x="507206" y="383381"/>
                </a:lnTo>
                <a:lnTo>
                  <a:pt x="531019" y="692944"/>
                </a:lnTo>
                <a:lnTo>
                  <a:pt x="552450" y="878681"/>
                </a:lnTo>
                <a:lnTo>
                  <a:pt x="583406" y="1073944"/>
                </a:lnTo>
                <a:lnTo>
                  <a:pt x="597694" y="1131094"/>
                </a:lnTo>
                <a:lnTo>
                  <a:pt x="607219" y="1188244"/>
                </a:lnTo>
                <a:lnTo>
                  <a:pt x="614363" y="1252537"/>
                </a:lnTo>
                <a:lnTo>
                  <a:pt x="619125" y="1300162"/>
                </a:lnTo>
                <a:lnTo>
                  <a:pt x="616744" y="1340644"/>
                </a:lnTo>
                <a:lnTo>
                  <a:pt x="607219" y="1381125"/>
                </a:lnTo>
                <a:lnTo>
                  <a:pt x="583406" y="1426369"/>
                </a:lnTo>
                <a:lnTo>
                  <a:pt x="566738" y="1447800"/>
                </a:lnTo>
                <a:lnTo>
                  <a:pt x="540544" y="1447800"/>
                </a:lnTo>
                <a:lnTo>
                  <a:pt x="492919" y="1421606"/>
                </a:lnTo>
                <a:lnTo>
                  <a:pt x="454819" y="1385887"/>
                </a:lnTo>
                <a:lnTo>
                  <a:pt x="416719" y="1345406"/>
                </a:lnTo>
                <a:lnTo>
                  <a:pt x="390525" y="1316831"/>
                </a:lnTo>
                <a:lnTo>
                  <a:pt x="373856" y="1285875"/>
                </a:lnTo>
                <a:lnTo>
                  <a:pt x="357188" y="1247775"/>
                </a:lnTo>
                <a:lnTo>
                  <a:pt x="354806" y="1200150"/>
                </a:lnTo>
                <a:lnTo>
                  <a:pt x="350044" y="1114425"/>
                </a:lnTo>
                <a:lnTo>
                  <a:pt x="335756" y="912019"/>
                </a:lnTo>
                <a:lnTo>
                  <a:pt x="292894" y="5762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5F540AD-25A8-B549-8B01-3AE2AB3FD96D}"/>
              </a:ext>
            </a:extLst>
          </p:cNvPr>
          <p:cNvSpPr/>
          <p:nvPr/>
        </p:nvSpPr>
        <p:spPr>
          <a:xfrm>
            <a:off x="5467350" y="1423988"/>
            <a:ext cx="579438" cy="1479550"/>
          </a:xfrm>
          <a:custGeom>
            <a:avLst/>
            <a:gdLst>
              <a:gd name="connsiteX0" fmla="*/ 169069 w 578644"/>
              <a:gd name="connsiteY0" fmla="*/ 531018 h 1478756"/>
              <a:gd name="connsiteX1" fmla="*/ 188119 w 578644"/>
              <a:gd name="connsiteY1" fmla="*/ 397668 h 1478756"/>
              <a:gd name="connsiteX2" fmla="*/ 192881 w 578644"/>
              <a:gd name="connsiteY2" fmla="*/ 335756 h 1478756"/>
              <a:gd name="connsiteX3" fmla="*/ 192881 w 578644"/>
              <a:gd name="connsiteY3" fmla="*/ 302418 h 1478756"/>
              <a:gd name="connsiteX4" fmla="*/ 185738 w 578644"/>
              <a:gd name="connsiteY4" fmla="*/ 254793 h 1478756"/>
              <a:gd name="connsiteX5" fmla="*/ 173831 w 578644"/>
              <a:gd name="connsiteY5" fmla="*/ 221456 h 1478756"/>
              <a:gd name="connsiteX6" fmla="*/ 150019 w 578644"/>
              <a:gd name="connsiteY6" fmla="*/ 183356 h 1478756"/>
              <a:gd name="connsiteX7" fmla="*/ 111919 w 578644"/>
              <a:gd name="connsiteY7" fmla="*/ 145256 h 1478756"/>
              <a:gd name="connsiteX8" fmla="*/ 83344 w 578644"/>
              <a:gd name="connsiteY8" fmla="*/ 119062 h 1478756"/>
              <a:gd name="connsiteX9" fmla="*/ 54769 w 578644"/>
              <a:gd name="connsiteY9" fmla="*/ 95250 h 1478756"/>
              <a:gd name="connsiteX10" fmla="*/ 19050 w 578644"/>
              <a:gd name="connsiteY10" fmla="*/ 69056 h 1478756"/>
              <a:gd name="connsiteX11" fmla="*/ 2381 w 578644"/>
              <a:gd name="connsiteY11" fmla="*/ 47625 h 1478756"/>
              <a:gd name="connsiteX12" fmla="*/ 0 w 578644"/>
              <a:gd name="connsiteY12" fmla="*/ 30956 h 1478756"/>
              <a:gd name="connsiteX13" fmla="*/ 2381 w 578644"/>
              <a:gd name="connsiteY13" fmla="*/ 9525 h 1478756"/>
              <a:gd name="connsiteX14" fmla="*/ 9525 w 578644"/>
              <a:gd name="connsiteY14" fmla="*/ 2381 h 1478756"/>
              <a:gd name="connsiteX15" fmla="*/ 30956 w 578644"/>
              <a:gd name="connsiteY15" fmla="*/ 0 h 1478756"/>
              <a:gd name="connsiteX16" fmla="*/ 83344 w 578644"/>
              <a:gd name="connsiteY16" fmla="*/ 16668 h 1478756"/>
              <a:gd name="connsiteX17" fmla="*/ 138113 w 578644"/>
              <a:gd name="connsiteY17" fmla="*/ 30956 h 1478756"/>
              <a:gd name="connsiteX18" fmla="*/ 214313 w 578644"/>
              <a:gd name="connsiteY18" fmla="*/ 57150 h 1478756"/>
              <a:gd name="connsiteX19" fmla="*/ 300038 w 578644"/>
              <a:gd name="connsiteY19" fmla="*/ 92868 h 1478756"/>
              <a:gd name="connsiteX20" fmla="*/ 397669 w 578644"/>
              <a:gd name="connsiteY20" fmla="*/ 142875 h 1478756"/>
              <a:gd name="connsiteX21" fmla="*/ 542925 w 578644"/>
              <a:gd name="connsiteY21" fmla="*/ 233362 h 1478756"/>
              <a:gd name="connsiteX22" fmla="*/ 557213 w 578644"/>
              <a:gd name="connsiteY22" fmla="*/ 247650 h 1478756"/>
              <a:gd name="connsiteX23" fmla="*/ 571500 w 578644"/>
              <a:gd name="connsiteY23" fmla="*/ 273843 h 1478756"/>
              <a:gd name="connsiteX24" fmla="*/ 578644 w 578644"/>
              <a:gd name="connsiteY24" fmla="*/ 295275 h 1478756"/>
              <a:gd name="connsiteX25" fmla="*/ 578644 w 578644"/>
              <a:gd name="connsiteY25" fmla="*/ 319087 h 1478756"/>
              <a:gd name="connsiteX26" fmla="*/ 571500 w 578644"/>
              <a:gd name="connsiteY26" fmla="*/ 347662 h 1478756"/>
              <a:gd name="connsiteX27" fmla="*/ 552450 w 578644"/>
              <a:gd name="connsiteY27" fmla="*/ 366712 h 1478756"/>
              <a:gd name="connsiteX28" fmla="*/ 519113 w 578644"/>
              <a:gd name="connsiteY28" fmla="*/ 383381 h 1478756"/>
              <a:gd name="connsiteX29" fmla="*/ 488156 w 578644"/>
              <a:gd name="connsiteY29" fmla="*/ 395287 h 1478756"/>
              <a:gd name="connsiteX30" fmla="*/ 476250 w 578644"/>
              <a:gd name="connsiteY30" fmla="*/ 442912 h 1478756"/>
              <a:gd name="connsiteX31" fmla="*/ 414338 w 578644"/>
              <a:gd name="connsiteY31" fmla="*/ 647700 h 1478756"/>
              <a:gd name="connsiteX32" fmla="*/ 345281 w 578644"/>
              <a:gd name="connsiteY32" fmla="*/ 881062 h 1478756"/>
              <a:gd name="connsiteX33" fmla="*/ 266700 w 578644"/>
              <a:gd name="connsiteY33" fmla="*/ 1095375 h 1478756"/>
              <a:gd name="connsiteX34" fmla="*/ 204788 w 578644"/>
              <a:gd name="connsiteY34" fmla="*/ 1257300 h 1478756"/>
              <a:gd name="connsiteX35" fmla="*/ 164306 w 578644"/>
              <a:gd name="connsiteY35" fmla="*/ 1369218 h 1478756"/>
              <a:gd name="connsiteX36" fmla="*/ 147638 w 578644"/>
              <a:gd name="connsiteY36" fmla="*/ 1426368 h 1478756"/>
              <a:gd name="connsiteX37" fmla="*/ 126206 w 578644"/>
              <a:gd name="connsiteY37" fmla="*/ 1464468 h 1478756"/>
              <a:gd name="connsiteX38" fmla="*/ 102394 w 578644"/>
              <a:gd name="connsiteY38" fmla="*/ 1478756 h 1478756"/>
              <a:gd name="connsiteX39" fmla="*/ 78581 w 578644"/>
              <a:gd name="connsiteY39" fmla="*/ 1478756 h 1478756"/>
              <a:gd name="connsiteX40" fmla="*/ 50006 w 578644"/>
              <a:gd name="connsiteY40" fmla="*/ 1462087 h 1478756"/>
              <a:gd name="connsiteX41" fmla="*/ 33338 w 578644"/>
              <a:gd name="connsiteY41" fmla="*/ 1438275 h 1478756"/>
              <a:gd name="connsiteX42" fmla="*/ 16669 w 578644"/>
              <a:gd name="connsiteY42" fmla="*/ 1359693 h 1478756"/>
              <a:gd name="connsiteX43" fmla="*/ 14288 w 578644"/>
              <a:gd name="connsiteY43" fmla="*/ 1262062 h 1478756"/>
              <a:gd name="connsiteX44" fmla="*/ 47625 w 578644"/>
              <a:gd name="connsiteY44" fmla="*/ 1109662 h 1478756"/>
              <a:gd name="connsiteX45" fmla="*/ 100013 w 578644"/>
              <a:gd name="connsiteY45" fmla="*/ 864393 h 1478756"/>
              <a:gd name="connsiteX46" fmla="*/ 152400 w 578644"/>
              <a:gd name="connsiteY46" fmla="*/ 661987 h 1478756"/>
              <a:gd name="connsiteX47" fmla="*/ 169069 w 578644"/>
              <a:gd name="connsiteY47" fmla="*/ 531018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78644" h="1478756">
                <a:moveTo>
                  <a:pt x="169069" y="531018"/>
                </a:moveTo>
                <a:lnTo>
                  <a:pt x="188119" y="397668"/>
                </a:lnTo>
                <a:lnTo>
                  <a:pt x="192881" y="335756"/>
                </a:lnTo>
                <a:lnTo>
                  <a:pt x="192881" y="302418"/>
                </a:lnTo>
                <a:lnTo>
                  <a:pt x="185738" y="254793"/>
                </a:lnTo>
                <a:lnTo>
                  <a:pt x="173831" y="221456"/>
                </a:lnTo>
                <a:lnTo>
                  <a:pt x="150019" y="183356"/>
                </a:lnTo>
                <a:lnTo>
                  <a:pt x="111919" y="145256"/>
                </a:lnTo>
                <a:lnTo>
                  <a:pt x="83344" y="119062"/>
                </a:lnTo>
                <a:lnTo>
                  <a:pt x="54769" y="95250"/>
                </a:lnTo>
                <a:lnTo>
                  <a:pt x="19050" y="69056"/>
                </a:lnTo>
                <a:lnTo>
                  <a:pt x="2381" y="47625"/>
                </a:lnTo>
                <a:lnTo>
                  <a:pt x="0" y="30956"/>
                </a:lnTo>
                <a:lnTo>
                  <a:pt x="2381" y="9525"/>
                </a:lnTo>
                <a:lnTo>
                  <a:pt x="9525" y="2381"/>
                </a:lnTo>
                <a:lnTo>
                  <a:pt x="30956" y="0"/>
                </a:lnTo>
                <a:lnTo>
                  <a:pt x="83344" y="16668"/>
                </a:lnTo>
                <a:lnTo>
                  <a:pt x="138113" y="30956"/>
                </a:lnTo>
                <a:lnTo>
                  <a:pt x="214313" y="57150"/>
                </a:lnTo>
                <a:lnTo>
                  <a:pt x="300038" y="92868"/>
                </a:lnTo>
                <a:lnTo>
                  <a:pt x="397669" y="142875"/>
                </a:lnTo>
                <a:lnTo>
                  <a:pt x="542925" y="233362"/>
                </a:lnTo>
                <a:lnTo>
                  <a:pt x="557213" y="247650"/>
                </a:lnTo>
                <a:lnTo>
                  <a:pt x="571500" y="273843"/>
                </a:lnTo>
                <a:lnTo>
                  <a:pt x="578644" y="295275"/>
                </a:lnTo>
                <a:lnTo>
                  <a:pt x="578644" y="319087"/>
                </a:lnTo>
                <a:lnTo>
                  <a:pt x="571500" y="347662"/>
                </a:lnTo>
                <a:lnTo>
                  <a:pt x="552450" y="366712"/>
                </a:lnTo>
                <a:lnTo>
                  <a:pt x="519113" y="383381"/>
                </a:lnTo>
                <a:lnTo>
                  <a:pt x="488156" y="395287"/>
                </a:lnTo>
                <a:lnTo>
                  <a:pt x="476250" y="442912"/>
                </a:lnTo>
                <a:lnTo>
                  <a:pt x="414338" y="647700"/>
                </a:lnTo>
                <a:lnTo>
                  <a:pt x="345281" y="881062"/>
                </a:lnTo>
                <a:lnTo>
                  <a:pt x="266700" y="1095375"/>
                </a:lnTo>
                <a:lnTo>
                  <a:pt x="204788" y="1257300"/>
                </a:lnTo>
                <a:lnTo>
                  <a:pt x="164306" y="1369218"/>
                </a:lnTo>
                <a:lnTo>
                  <a:pt x="147638" y="1426368"/>
                </a:lnTo>
                <a:lnTo>
                  <a:pt x="126206" y="1464468"/>
                </a:lnTo>
                <a:lnTo>
                  <a:pt x="102394" y="1478756"/>
                </a:lnTo>
                <a:lnTo>
                  <a:pt x="78581" y="1478756"/>
                </a:lnTo>
                <a:lnTo>
                  <a:pt x="50006" y="1462087"/>
                </a:lnTo>
                <a:lnTo>
                  <a:pt x="33338" y="1438275"/>
                </a:lnTo>
                <a:lnTo>
                  <a:pt x="16669" y="1359693"/>
                </a:lnTo>
                <a:cubicBezTo>
                  <a:pt x="15875" y="1327149"/>
                  <a:pt x="15082" y="1294606"/>
                  <a:pt x="14288" y="1262062"/>
                </a:cubicBezTo>
                <a:lnTo>
                  <a:pt x="47625" y="1109662"/>
                </a:lnTo>
                <a:lnTo>
                  <a:pt x="100013" y="864393"/>
                </a:lnTo>
                <a:lnTo>
                  <a:pt x="152400" y="661987"/>
                </a:lnTo>
                <a:lnTo>
                  <a:pt x="169069" y="5310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A318FE7-E3EA-7346-BFA7-825D41AD00A3}"/>
              </a:ext>
            </a:extLst>
          </p:cNvPr>
          <p:cNvSpPr/>
          <p:nvPr/>
        </p:nvSpPr>
        <p:spPr>
          <a:xfrm>
            <a:off x="3738563" y="3113088"/>
            <a:ext cx="2590800" cy="1225550"/>
          </a:xfrm>
          <a:custGeom>
            <a:avLst/>
            <a:gdLst>
              <a:gd name="connsiteX0" fmla="*/ 371475 w 2590800"/>
              <a:gd name="connsiteY0" fmla="*/ 459581 h 1226344"/>
              <a:gd name="connsiteX1" fmla="*/ 64293 w 2590800"/>
              <a:gd name="connsiteY1" fmla="*/ 481012 h 1226344"/>
              <a:gd name="connsiteX2" fmla="*/ 0 w 2590800"/>
              <a:gd name="connsiteY2" fmla="*/ 314325 h 1226344"/>
              <a:gd name="connsiteX3" fmla="*/ 133350 w 2590800"/>
              <a:gd name="connsiteY3" fmla="*/ 314325 h 1226344"/>
              <a:gd name="connsiteX4" fmla="*/ 288131 w 2590800"/>
              <a:gd name="connsiteY4" fmla="*/ 302419 h 1226344"/>
              <a:gd name="connsiteX5" fmla="*/ 571500 w 2590800"/>
              <a:gd name="connsiteY5" fmla="*/ 273844 h 1226344"/>
              <a:gd name="connsiteX6" fmla="*/ 978693 w 2590800"/>
              <a:gd name="connsiteY6" fmla="*/ 226219 h 1226344"/>
              <a:gd name="connsiteX7" fmla="*/ 1252537 w 2590800"/>
              <a:gd name="connsiteY7" fmla="*/ 180975 h 1226344"/>
              <a:gd name="connsiteX8" fmla="*/ 1402556 w 2590800"/>
              <a:gd name="connsiteY8" fmla="*/ 166687 h 1226344"/>
              <a:gd name="connsiteX9" fmla="*/ 1635918 w 2590800"/>
              <a:gd name="connsiteY9" fmla="*/ 135731 h 1226344"/>
              <a:gd name="connsiteX10" fmla="*/ 1809750 w 2590800"/>
              <a:gd name="connsiteY10" fmla="*/ 107156 h 1226344"/>
              <a:gd name="connsiteX11" fmla="*/ 1974056 w 2590800"/>
              <a:gd name="connsiteY11" fmla="*/ 83344 h 1226344"/>
              <a:gd name="connsiteX12" fmla="*/ 2107406 w 2590800"/>
              <a:gd name="connsiteY12" fmla="*/ 52387 h 1226344"/>
              <a:gd name="connsiteX13" fmla="*/ 2157412 w 2590800"/>
              <a:gd name="connsiteY13" fmla="*/ 38100 h 1226344"/>
              <a:gd name="connsiteX14" fmla="*/ 2202656 w 2590800"/>
              <a:gd name="connsiteY14" fmla="*/ 21431 h 1226344"/>
              <a:gd name="connsiteX15" fmla="*/ 2233612 w 2590800"/>
              <a:gd name="connsiteY15" fmla="*/ 4762 h 1226344"/>
              <a:gd name="connsiteX16" fmla="*/ 2262187 w 2590800"/>
              <a:gd name="connsiteY16" fmla="*/ 0 h 1226344"/>
              <a:gd name="connsiteX17" fmla="*/ 2309812 w 2590800"/>
              <a:gd name="connsiteY17" fmla="*/ 11906 h 1226344"/>
              <a:gd name="connsiteX18" fmla="*/ 2374106 w 2590800"/>
              <a:gd name="connsiteY18" fmla="*/ 47625 h 1226344"/>
              <a:gd name="connsiteX19" fmla="*/ 2493168 w 2590800"/>
              <a:gd name="connsiteY19" fmla="*/ 126206 h 1226344"/>
              <a:gd name="connsiteX20" fmla="*/ 2566987 w 2590800"/>
              <a:gd name="connsiteY20" fmla="*/ 183356 h 1226344"/>
              <a:gd name="connsiteX21" fmla="*/ 2581275 w 2590800"/>
              <a:gd name="connsiteY21" fmla="*/ 200025 h 1226344"/>
              <a:gd name="connsiteX22" fmla="*/ 2590800 w 2590800"/>
              <a:gd name="connsiteY22" fmla="*/ 226219 h 1226344"/>
              <a:gd name="connsiteX23" fmla="*/ 2583656 w 2590800"/>
              <a:gd name="connsiteY23" fmla="*/ 250031 h 1226344"/>
              <a:gd name="connsiteX24" fmla="*/ 2557462 w 2590800"/>
              <a:gd name="connsiteY24" fmla="*/ 283369 h 1226344"/>
              <a:gd name="connsiteX25" fmla="*/ 2533650 w 2590800"/>
              <a:gd name="connsiteY25" fmla="*/ 311944 h 1226344"/>
              <a:gd name="connsiteX26" fmla="*/ 2521743 w 2590800"/>
              <a:gd name="connsiteY26" fmla="*/ 333375 h 1226344"/>
              <a:gd name="connsiteX27" fmla="*/ 2471737 w 2590800"/>
              <a:gd name="connsiteY27" fmla="*/ 554831 h 1226344"/>
              <a:gd name="connsiteX28" fmla="*/ 2407443 w 2590800"/>
              <a:gd name="connsiteY28" fmla="*/ 842962 h 1226344"/>
              <a:gd name="connsiteX29" fmla="*/ 2357437 w 2590800"/>
              <a:gd name="connsiteY29" fmla="*/ 1054894 h 1226344"/>
              <a:gd name="connsiteX30" fmla="*/ 2328862 w 2590800"/>
              <a:gd name="connsiteY30" fmla="*/ 1214437 h 1226344"/>
              <a:gd name="connsiteX31" fmla="*/ 2088356 w 2590800"/>
              <a:gd name="connsiteY31" fmla="*/ 1226344 h 1226344"/>
              <a:gd name="connsiteX32" fmla="*/ 2126456 w 2590800"/>
              <a:gd name="connsiteY32" fmla="*/ 985837 h 1226344"/>
              <a:gd name="connsiteX33" fmla="*/ 2164556 w 2590800"/>
              <a:gd name="connsiteY33" fmla="*/ 754856 h 1226344"/>
              <a:gd name="connsiteX34" fmla="*/ 2200275 w 2590800"/>
              <a:gd name="connsiteY34" fmla="*/ 519112 h 1226344"/>
              <a:gd name="connsiteX35" fmla="*/ 2212181 w 2590800"/>
              <a:gd name="connsiteY35" fmla="*/ 435769 h 1226344"/>
              <a:gd name="connsiteX36" fmla="*/ 2214562 w 2590800"/>
              <a:gd name="connsiteY36" fmla="*/ 378619 h 1226344"/>
              <a:gd name="connsiteX37" fmla="*/ 2209800 w 2590800"/>
              <a:gd name="connsiteY37" fmla="*/ 321469 h 1226344"/>
              <a:gd name="connsiteX38" fmla="*/ 2200275 w 2590800"/>
              <a:gd name="connsiteY38" fmla="*/ 288131 h 1226344"/>
              <a:gd name="connsiteX39" fmla="*/ 2188368 w 2590800"/>
              <a:gd name="connsiteY39" fmla="*/ 261937 h 1226344"/>
              <a:gd name="connsiteX40" fmla="*/ 2176462 w 2590800"/>
              <a:gd name="connsiteY40" fmla="*/ 245269 h 1226344"/>
              <a:gd name="connsiteX41" fmla="*/ 2162175 w 2590800"/>
              <a:gd name="connsiteY41" fmla="*/ 235744 h 1226344"/>
              <a:gd name="connsiteX42" fmla="*/ 2133600 w 2590800"/>
              <a:gd name="connsiteY42" fmla="*/ 223837 h 1226344"/>
              <a:gd name="connsiteX43" fmla="*/ 2019300 w 2590800"/>
              <a:gd name="connsiteY43" fmla="*/ 235744 h 1226344"/>
              <a:gd name="connsiteX44" fmla="*/ 1664493 w 2590800"/>
              <a:gd name="connsiteY44" fmla="*/ 283369 h 1226344"/>
              <a:gd name="connsiteX45" fmla="*/ 1233487 w 2590800"/>
              <a:gd name="connsiteY45" fmla="*/ 338137 h 1226344"/>
              <a:gd name="connsiteX46" fmla="*/ 973931 w 2590800"/>
              <a:gd name="connsiteY46" fmla="*/ 385762 h 1226344"/>
              <a:gd name="connsiteX47" fmla="*/ 623887 w 2590800"/>
              <a:gd name="connsiteY47" fmla="*/ 431006 h 1226344"/>
              <a:gd name="connsiteX48" fmla="*/ 371475 w 2590800"/>
              <a:gd name="connsiteY48" fmla="*/ 459581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590800" h="1226344">
                <a:moveTo>
                  <a:pt x="371475" y="459581"/>
                </a:moveTo>
                <a:lnTo>
                  <a:pt x="64293" y="481012"/>
                </a:lnTo>
                <a:lnTo>
                  <a:pt x="0" y="314325"/>
                </a:lnTo>
                <a:lnTo>
                  <a:pt x="133350" y="314325"/>
                </a:lnTo>
                <a:lnTo>
                  <a:pt x="288131" y="302419"/>
                </a:lnTo>
                <a:lnTo>
                  <a:pt x="571500" y="273844"/>
                </a:lnTo>
                <a:lnTo>
                  <a:pt x="978693" y="226219"/>
                </a:lnTo>
                <a:lnTo>
                  <a:pt x="1252537" y="180975"/>
                </a:lnTo>
                <a:lnTo>
                  <a:pt x="1402556" y="166687"/>
                </a:lnTo>
                <a:lnTo>
                  <a:pt x="1635918" y="135731"/>
                </a:lnTo>
                <a:lnTo>
                  <a:pt x="1809750" y="107156"/>
                </a:lnTo>
                <a:lnTo>
                  <a:pt x="1974056" y="83344"/>
                </a:lnTo>
                <a:lnTo>
                  <a:pt x="2107406" y="52387"/>
                </a:lnTo>
                <a:lnTo>
                  <a:pt x="2157412" y="38100"/>
                </a:lnTo>
                <a:lnTo>
                  <a:pt x="2202656" y="21431"/>
                </a:lnTo>
                <a:lnTo>
                  <a:pt x="2233612" y="4762"/>
                </a:lnTo>
                <a:lnTo>
                  <a:pt x="2262187" y="0"/>
                </a:lnTo>
                <a:lnTo>
                  <a:pt x="2309812" y="11906"/>
                </a:lnTo>
                <a:lnTo>
                  <a:pt x="2374106" y="47625"/>
                </a:lnTo>
                <a:lnTo>
                  <a:pt x="2493168" y="126206"/>
                </a:lnTo>
                <a:lnTo>
                  <a:pt x="2566987" y="183356"/>
                </a:lnTo>
                <a:lnTo>
                  <a:pt x="2581275" y="200025"/>
                </a:lnTo>
                <a:lnTo>
                  <a:pt x="2590800" y="226219"/>
                </a:lnTo>
                <a:lnTo>
                  <a:pt x="2583656" y="250031"/>
                </a:lnTo>
                <a:lnTo>
                  <a:pt x="2557462" y="283369"/>
                </a:lnTo>
                <a:lnTo>
                  <a:pt x="2533650" y="311944"/>
                </a:lnTo>
                <a:lnTo>
                  <a:pt x="2521743" y="333375"/>
                </a:lnTo>
                <a:lnTo>
                  <a:pt x="2471737" y="554831"/>
                </a:lnTo>
                <a:lnTo>
                  <a:pt x="2407443" y="842962"/>
                </a:lnTo>
                <a:lnTo>
                  <a:pt x="2357437" y="1054894"/>
                </a:lnTo>
                <a:lnTo>
                  <a:pt x="2328862" y="1214437"/>
                </a:lnTo>
                <a:lnTo>
                  <a:pt x="2088356" y="1226344"/>
                </a:lnTo>
                <a:lnTo>
                  <a:pt x="2126456" y="985837"/>
                </a:lnTo>
                <a:lnTo>
                  <a:pt x="2164556" y="754856"/>
                </a:lnTo>
                <a:lnTo>
                  <a:pt x="2200275" y="519112"/>
                </a:lnTo>
                <a:lnTo>
                  <a:pt x="2212181" y="435769"/>
                </a:lnTo>
                <a:cubicBezTo>
                  <a:pt x="2212975" y="416719"/>
                  <a:pt x="2213768" y="397669"/>
                  <a:pt x="2214562" y="378619"/>
                </a:cubicBezTo>
                <a:lnTo>
                  <a:pt x="2209800" y="321469"/>
                </a:lnTo>
                <a:lnTo>
                  <a:pt x="2200275" y="288131"/>
                </a:lnTo>
                <a:lnTo>
                  <a:pt x="2188368" y="261937"/>
                </a:lnTo>
                <a:lnTo>
                  <a:pt x="2176462" y="245269"/>
                </a:lnTo>
                <a:lnTo>
                  <a:pt x="2162175" y="235744"/>
                </a:lnTo>
                <a:lnTo>
                  <a:pt x="2133600" y="223837"/>
                </a:lnTo>
                <a:lnTo>
                  <a:pt x="2019300" y="235744"/>
                </a:lnTo>
                <a:lnTo>
                  <a:pt x="1664493" y="283369"/>
                </a:lnTo>
                <a:lnTo>
                  <a:pt x="1233487" y="338137"/>
                </a:lnTo>
                <a:lnTo>
                  <a:pt x="973931" y="385762"/>
                </a:lnTo>
                <a:lnTo>
                  <a:pt x="623887" y="431006"/>
                </a:lnTo>
                <a:lnTo>
                  <a:pt x="371475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116CF64-6CB3-7042-AF92-5D106311BED0}"/>
              </a:ext>
            </a:extLst>
          </p:cNvPr>
          <p:cNvSpPr/>
          <p:nvPr/>
        </p:nvSpPr>
        <p:spPr>
          <a:xfrm>
            <a:off x="2655888" y="4162425"/>
            <a:ext cx="4457700" cy="673100"/>
          </a:xfrm>
          <a:custGeom>
            <a:avLst/>
            <a:gdLst>
              <a:gd name="connsiteX0" fmla="*/ 1576425 w 4458614"/>
              <a:gd name="connsiteY0" fmla="*/ 387705 h 672998"/>
              <a:gd name="connsiteX1" fmla="*/ 1349654 w 4458614"/>
              <a:gd name="connsiteY1" fmla="*/ 427939 h 672998"/>
              <a:gd name="connsiteX2" fmla="*/ 1166774 w 4458614"/>
              <a:gd name="connsiteY2" fmla="*/ 464515 h 672998"/>
              <a:gd name="connsiteX3" fmla="*/ 921715 w 4458614"/>
              <a:gd name="connsiteY3" fmla="*/ 523037 h 672998"/>
              <a:gd name="connsiteX4" fmla="*/ 749808 w 4458614"/>
              <a:gd name="connsiteY4" fmla="*/ 574243 h 672998"/>
              <a:gd name="connsiteX5" fmla="*/ 599846 w 4458614"/>
              <a:gd name="connsiteY5" fmla="*/ 625449 h 672998"/>
              <a:gd name="connsiteX6" fmla="*/ 453542 w 4458614"/>
              <a:gd name="connsiteY6" fmla="*/ 669341 h 672998"/>
              <a:gd name="connsiteX7" fmla="*/ 424281 w 4458614"/>
              <a:gd name="connsiteY7" fmla="*/ 672998 h 672998"/>
              <a:gd name="connsiteX8" fmla="*/ 336499 w 4458614"/>
              <a:gd name="connsiteY8" fmla="*/ 629107 h 672998"/>
              <a:gd name="connsiteX9" fmla="*/ 248716 w 4458614"/>
              <a:gd name="connsiteY9" fmla="*/ 563270 h 672998"/>
              <a:gd name="connsiteX10" fmla="*/ 182880 w 4458614"/>
              <a:gd name="connsiteY10" fmla="*/ 508406 h 672998"/>
              <a:gd name="connsiteX11" fmla="*/ 109728 w 4458614"/>
              <a:gd name="connsiteY11" fmla="*/ 442569 h 672998"/>
              <a:gd name="connsiteX12" fmla="*/ 43891 w 4458614"/>
              <a:gd name="connsiteY12" fmla="*/ 380390 h 672998"/>
              <a:gd name="connsiteX13" fmla="*/ 18288 w 4458614"/>
              <a:gd name="connsiteY13" fmla="*/ 351129 h 672998"/>
              <a:gd name="connsiteX14" fmla="*/ 3657 w 4458614"/>
              <a:gd name="connsiteY14" fmla="*/ 325526 h 672998"/>
              <a:gd name="connsiteX15" fmla="*/ 0 w 4458614"/>
              <a:gd name="connsiteY15" fmla="*/ 307238 h 672998"/>
              <a:gd name="connsiteX16" fmla="*/ 3657 w 4458614"/>
              <a:gd name="connsiteY16" fmla="*/ 285293 h 672998"/>
              <a:gd name="connsiteX17" fmla="*/ 21945 w 4458614"/>
              <a:gd name="connsiteY17" fmla="*/ 277977 h 672998"/>
              <a:gd name="connsiteX18" fmla="*/ 36576 w 4458614"/>
              <a:gd name="connsiteY18" fmla="*/ 277977 h 672998"/>
              <a:gd name="connsiteX19" fmla="*/ 113385 w 4458614"/>
              <a:gd name="connsiteY19" fmla="*/ 318211 h 672998"/>
              <a:gd name="connsiteX20" fmla="*/ 182880 w 4458614"/>
              <a:gd name="connsiteY20" fmla="*/ 354787 h 672998"/>
              <a:gd name="connsiteX21" fmla="*/ 267004 w 4458614"/>
              <a:gd name="connsiteY21" fmla="*/ 384048 h 672998"/>
              <a:gd name="connsiteX22" fmla="*/ 332841 w 4458614"/>
              <a:gd name="connsiteY22" fmla="*/ 398678 h 672998"/>
              <a:gd name="connsiteX23" fmla="*/ 384048 w 4458614"/>
              <a:gd name="connsiteY23" fmla="*/ 405993 h 672998"/>
              <a:gd name="connsiteX24" fmla="*/ 416966 w 4458614"/>
              <a:gd name="connsiteY24" fmla="*/ 402336 h 672998"/>
              <a:gd name="connsiteX25" fmla="*/ 515721 w 4458614"/>
              <a:gd name="connsiteY25" fmla="*/ 391363 h 672998"/>
              <a:gd name="connsiteX26" fmla="*/ 757123 w 4458614"/>
              <a:gd name="connsiteY26" fmla="*/ 354787 h 672998"/>
              <a:gd name="connsiteX27" fmla="*/ 899769 w 4458614"/>
              <a:gd name="connsiteY27" fmla="*/ 325526 h 672998"/>
              <a:gd name="connsiteX28" fmla="*/ 1152144 w 4458614"/>
              <a:gd name="connsiteY28" fmla="*/ 270662 h 672998"/>
              <a:gd name="connsiteX29" fmla="*/ 1353312 w 4458614"/>
              <a:gd name="connsiteY29" fmla="*/ 248717 h 672998"/>
              <a:gd name="connsiteX30" fmla="*/ 1726387 w 4458614"/>
              <a:gd name="connsiteY30" fmla="*/ 204825 h 672998"/>
              <a:gd name="connsiteX31" fmla="*/ 1931212 w 4458614"/>
              <a:gd name="connsiteY31" fmla="*/ 182880 h 672998"/>
              <a:gd name="connsiteX32" fmla="*/ 2198217 w 4458614"/>
              <a:gd name="connsiteY32" fmla="*/ 157277 h 672998"/>
              <a:gd name="connsiteX33" fmla="*/ 2472537 w 4458614"/>
              <a:gd name="connsiteY33" fmla="*/ 138989 h 672998"/>
              <a:gd name="connsiteX34" fmla="*/ 2856585 w 4458614"/>
              <a:gd name="connsiteY34" fmla="*/ 113385 h 672998"/>
              <a:gd name="connsiteX35" fmla="*/ 3178454 w 4458614"/>
              <a:gd name="connsiteY35" fmla="*/ 91440 h 672998"/>
              <a:gd name="connsiteX36" fmla="*/ 3419856 w 4458614"/>
              <a:gd name="connsiteY36" fmla="*/ 69494 h 672998"/>
              <a:gd name="connsiteX37" fmla="*/ 3588105 w 4458614"/>
              <a:gd name="connsiteY37" fmla="*/ 65837 h 672998"/>
              <a:gd name="connsiteX38" fmla="*/ 3763670 w 4458614"/>
              <a:gd name="connsiteY38" fmla="*/ 51206 h 672998"/>
              <a:gd name="connsiteX39" fmla="*/ 3792931 w 4458614"/>
              <a:gd name="connsiteY39" fmla="*/ 32918 h 672998"/>
              <a:gd name="connsiteX40" fmla="*/ 3836822 w 4458614"/>
              <a:gd name="connsiteY40" fmla="*/ 10973 h 672998"/>
              <a:gd name="connsiteX41" fmla="*/ 3880713 w 4458614"/>
              <a:gd name="connsiteY41" fmla="*/ 0 h 672998"/>
              <a:gd name="connsiteX42" fmla="*/ 3946550 w 4458614"/>
              <a:gd name="connsiteY42" fmla="*/ 7315 h 672998"/>
              <a:gd name="connsiteX43" fmla="*/ 4111142 w 4458614"/>
              <a:gd name="connsiteY43" fmla="*/ 43891 h 672998"/>
              <a:gd name="connsiteX44" fmla="*/ 4264761 w 4458614"/>
              <a:gd name="connsiteY44" fmla="*/ 102413 h 672998"/>
              <a:gd name="connsiteX45" fmla="*/ 4367174 w 4458614"/>
              <a:gd name="connsiteY45" fmla="*/ 153619 h 672998"/>
              <a:gd name="connsiteX46" fmla="*/ 4414723 w 4458614"/>
              <a:gd name="connsiteY46" fmla="*/ 179222 h 672998"/>
              <a:gd name="connsiteX47" fmla="*/ 4440326 w 4458614"/>
              <a:gd name="connsiteY47" fmla="*/ 212141 h 672998"/>
              <a:gd name="connsiteX48" fmla="*/ 4454956 w 4458614"/>
              <a:gd name="connsiteY48" fmla="*/ 248717 h 672998"/>
              <a:gd name="connsiteX49" fmla="*/ 4458614 w 4458614"/>
              <a:gd name="connsiteY49" fmla="*/ 277977 h 672998"/>
              <a:gd name="connsiteX50" fmla="*/ 4443984 w 4458614"/>
              <a:gd name="connsiteY50" fmla="*/ 310896 h 672998"/>
              <a:gd name="connsiteX51" fmla="*/ 4411065 w 4458614"/>
              <a:gd name="connsiteY51" fmla="*/ 329184 h 672998"/>
              <a:gd name="connsiteX52" fmla="*/ 4345228 w 4458614"/>
              <a:gd name="connsiteY52" fmla="*/ 336499 h 672998"/>
              <a:gd name="connsiteX53" fmla="*/ 4206240 w 4458614"/>
              <a:gd name="connsiteY53" fmla="*/ 318211 h 672998"/>
              <a:gd name="connsiteX54" fmla="*/ 4037990 w 4458614"/>
              <a:gd name="connsiteY54" fmla="*/ 299923 h 672998"/>
              <a:gd name="connsiteX55" fmla="*/ 3833164 w 4458614"/>
              <a:gd name="connsiteY55" fmla="*/ 277977 h 672998"/>
              <a:gd name="connsiteX56" fmla="*/ 3540556 w 4458614"/>
              <a:gd name="connsiteY56" fmla="*/ 267005 h 672998"/>
              <a:gd name="connsiteX57" fmla="*/ 3090672 w 4458614"/>
              <a:gd name="connsiteY57" fmla="*/ 263347 h 672998"/>
              <a:gd name="connsiteX58" fmla="*/ 2662732 w 4458614"/>
              <a:gd name="connsiteY58" fmla="*/ 285293 h 672998"/>
              <a:gd name="connsiteX59" fmla="*/ 2220163 w 4458614"/>
              <a:gd name="connsiteY59" fmla="*/ 314553 h 672998"/>
              <a:gd name="connsiteX60" fmla="*/ 1836115 w 4458614"/>
              <a:gd name="connsiteY60" fmla="*/ 362102 h 672998"/>
              <a:gd name="connsiteX61" fmla="*/ 1576425 w 4458614"/>
              <a:gd name="connsiteY61" fmla="*/ 387705 h 672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458614" h="672998">
                <a:moveTo>
                  <a:pt x="1576425" y="387705"/>
                </a:moveTo>
                <a:lnTo>
                  <a:pt x="1349654" y="427939"/>
                </a:lnTo>
                <a:lnTo>
                  <a:pt x="1166774" y="464515"/>
                </a:lnTo>
                <a:lnTo>
                  <a:pt x="921715" y="523037"/>
                </a:lnTo>
                <a:lnTo>
                  <a:pt x="749808" y="574243"/>
                </a:lnTo>
                <a:lnTo>
                  <a:pt x="599846" y="625449"/>
                </a:lnTo>
                <a:lnTo>
                  <a:pt x="453542" y="669341"/>
                </a:lnTo>
                <a:lnTo>
                  <a:pt x="424281" y="672998"/>
                </a:lnTo>
                <a:lnTo>
                  <a:pt x="336499" y="629107"/>
                </a:lnTo>
                <a:lnTo>
                  <a:pt x="248716" y="563270"/>
                </a:lnTo>
                <a:lnTo>
                  <a:pt x="182880" y="508406"/>
                </a:lnTo>
                <a:lnTo>
                  <a:pt x="109728" y="442569"/>
                </a:lnTo>
                <a:lnTo>
                  <a:pt x="43891" y="380390"/>
                </a:lnTo>
                <a:lnTo>
                  <a:pt x="18288" y="351129"/>
                </a:lnTo>
                <a:lnTo>
                  <a:pt x="3657" y="325526"/>
                </a:lnTo>
                <a:lnTo>
                  <a:pt x="0" y="307238"/>
                </a:lnTo>
                <a:lnTo>
                  <a:pt x="3657" y="285293"/>
                </a:lnTo>
                <a:lnTo>
                  <a:pt x="21945" y="277977"/>
                </a:lnTo>
                <a:lnTo>
                  <a:pt x="36576" y="277977"/>
                </a:lnTo>
                <a:lnTo>
                  <a:pt x="113385" y="318211"/>
                </a:lnTo>
                <a:lnTo>
                  <a:pt x="182880" y="354787"/>
                </a:lnTo>
                <a:lnTo>
                  <a:pt x="267004" y="384048"/>
                </a:lnTo>
                <a:lnTo>
                  <a:pt x="332841" y="398678"/>
                </a:lnTo>
                <a:lnTo>
                  <a:pt x="384048" y="405993"/>
                </a:lnTo>
                <a:lnTo>
                  <a:pt x="416966" y="402336"/>
                </a:lnTo>
                <a:lnTo>
                  <a:pt x="515721" y="391363"/>
                </a:lnTo>
                <a:lnTo>
                  <a:pt x="757123" y="354787"/>
                </a:lnTo>
                <a:lnTo>
                  <a:pt x="899769" y="325526"/>
                </a:lnTo>
                <a:lnTo>
                  <a:pt x="1152144" y="270662"/>
                </a:lnTo>
                <a:lnTo>
                  <a:pt x="1353312" y="248717"/>
                </a:lnTo>
                <a:lnTo>
                  <a:pt x="1726387" y="204825"/>
                </a:lnTo>
                <a:lnTo>
                  <a:pt x="1931212" y="182880"/>
                </a:lnTo>
                <a:lnTo>
                  <a:pt x="2198217" y="157277"/>
                </a:lnTo>
                <a:lnTo>
                  <a:pt x="2472537" y="138989"/>
                </a:lnTo>
                <a:lnTo>
                  <a:pt x="2856585" y="113385"/>
                </a:lnTo>
                <a:lnTo>
                  <a:pt x="3178454" y="91440"/>
                </a:lnTo>
                <a:lnTo>
                  <a:pt x="3419856" y="69494"/>
                </a:lnTo>
                <a:lnTo>
                  <a:pt x="3588105" y="65837"/>
                </a:lnTo>
                <a:lnTo>
                  <a:pt x="3763670" y="51206"/>
                </a:lnTo>
                <a:lnTo>
                  <a:pt x="3792931" y="32918"/>
                </a:lnTo>
                <a:lnTo>
                  <a:pt x="3836822" y="10973"/>
                </a:lnTo>
                <a:lnTo>
                  <a:pt x="3880713" y="0"/>
                </a:lnTo>
                <a:lnTo>
                  <a:pt x="3946550" y="7315"/>
                </a:lnTo>
                <a:lnTo>
                  <a:pt x="4111142" y="43891"/>
                </a:lnTo>
                <a:lnTo>
                  <a:pt x="4264761" y="102413"/>
                </a:lnTo>
                <a:lnTo>
                  <a:pt x="4367174" y="153619"/>
                </a:lnTo>
                <a:lnTo>
                  <a:pt x="4414723" y="179222"/>
                </a:lnTo>
                <a:lnTo>
                  <a:pt x="4440326" y="212141"/>
                </a:lnTo>
                <a:lnTo>
                  <a:pt x="4454956" y="248717"/>
                </a:lnTo>
                <a:lnTo>
                  <a:pt x="4458614" y="277977"/>
                </a:lnTo>
                <a:lnTo>
                  <a:pt x="4443984" y="310896"/>
                </a:lnTo>
                <a:lnTo>
                  <a:pt x="4411065" y="329184"/>
                </a:lnTo>
                <a:lnTo>
                  <a:pt x="4345228" y="336499"/>
                </a:lnTo>
                <a:lnTo>
                  <a:pt x="4206240" y="318211"/>
                </a:lnTo>
                <a:lnTo>
                  <a:pt x="4037990" y="299923"/>
                </a:lnTo>
                <a:lnTo>
                  <a:pt x="3833164" y="277977"/>
                </a:lnTo>
                <a:lnTo>
                  <a:pt x="3540556" y="267005"/>
                </a:lnTo>
                <a:lnTo>
                  <a:pt x="3090672" y="263347"/>
                </a:lnTo>
                <a:lnTo>
                  <a:pt x="2662732" y="285293"/>
                </a:lnTo>
                <a:lnTo>
                  <a:pt x="2220163" y="314553"/>
                </a:lnTo>
                <a:lnTo>
                  <a:pt x="1836115" y="362102"/>
                </a:lnTo>
                <a:lnTo>
                  <a:pt x="1576425" y="3877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E6EFD97-A5DD-C945-81AA-ABBDD0EC7B4A}"/>
              </a:ext>
            </a:extLst>
          </p:cNvPr>
          <p:cNvSpPr/>
          <p:nvPr/>
        </p:nvSpPr>
        <p:spPr>
          <a:xfrm rot="16200000">
            <a:off x="2427288" y="3254375"/>
            <a:ext cx="3268662" cy="2008188"/>
          </a:xfrm>
          <a:custGeom>
            <a:avLst/>
            <a:gdLst>
              <a:gd name="connsiteX0" fmla="*/ 784596 w 3268187"/>
              <a:gd name="connsiteY0" fmla="*/ 1355735 h 2007641"/>
              <a:gd name="connsiteX1" fmla="*/ 663445 w 3268187"/>
              <a:gd name="connsiteY1" fmla="*/ 1243237 h 2007641"/>
              <a:gd name="connsiteX2" fmla="*/ 576909 w 3268187"/>
              <a:gd name="connsiteY2" fmla="*/ 1150932 h 2007641"/>
              <a:gd name="connsiteX3" fmla="*/ 490373 w 3268187"/>
              <a:gd name="connsiteY3" fmla="*/ 1041319 h 2007641"/>
              <a:gd name="connsiteX4" fmla="*/ 406721 w 3268187"/>
              <a:gd name="connsiteY4" fmla="*/ 925938 h 2007641"/>
              <a:gd name="connsiteX5" fmla="*/ 334607 w 3268187"/>
              <a:gd name="connsiteY5" fmla="*/ 816325 h 2007641"/>
              <a:gd name="connsiteX6" fmla="*/ 245187 w 3268187"/>
              <a:gd name="connsiteY6" fmla="*/ 651906 h 2007641"/>
              <a:gd name="connsiteX7" fmla="*/ 170188 w 3268187"/>
              <a:gd name="connsiteY7" fmla="*/ 501910 h 2007641"/>
              <a:gd name="connsiteX8" fmla="*/ 100959 w 3268187"/>
              <a:gd name="connsiteY8" fmla="*/ 337491 h 2007641"/>
              <a:gd name="connsiteX9" fmla="*/ 46153 w 3268187"/>
              <a:gd name="connsiteY9" fmla="*/ 181726 h 2007641"/>
              <a:gd name="connsiteX10" fmla="*/ 14423 w 3268187"/>
              <a:gd name="connsiteY10" fmla="*/ 89420 h 2007641"/>
              <a:gd name="connsiteX11" fmla="*/ 2885 w 3268187"/>
              <a:gd name="connsiteY11" fmla="*/ 46152 h 2007641"/>
              <a:gd name="connsiteX12" fmla="*/ 0 w 3268187"/>
              <a:gd name="connsiteY12" fmla="*/ 23076 h 2007641"/>
              <a:gd name="connsiteX13" fmla="*/ 2885 w 3268187"/>
              <a:gd name="connsiteY13" fmla="*/ 5769 h 2007641"/>
              <a:gd name="connsiteX14" fmla="*/ 11539 w 3268187"/>
              <a:gd name="connsiteY14" fmla="*/ 0 h 2007641"/>
              <a:gd name="connsiteX15" fmla="*/ 25961 w 3268187"/>
              <a:gd name="connsiteY15" fmla="*/ 2884 h 2007641"/>
              <a:gd name="connsiteX16" fmla="*/ 46153 w 3268187"/>
              <a:gd name="connsiteY16" fmla="*/ 20191 h 2007641"/>
              <a:gd name="connsiteX17" fmla="*/ 83652 w 3268187"/>
              <a:gd name="connsiteY17" fmla="*/ 92305 h 2007641"/>
              <a:gd name="connsiteX18" fmla="*/ 138459 w 3268187"/>
              <a:gd name="connsiteY18" fmla="*/ 210571 h 2007641"/>
              <a:gd name="connsiteX19" fmla="*/ 210572 w 3268187"/>
              <a:gd name="connsiteY19" fmla="*/ 340376 h 2007641"/>
              <a:gd name="connsiteX20" fmla="*/ 282686 w 3268187"/>
              <a:gd name="connsiteY20" fmla="*/ 470180 h 2007641"/>
              <a:gd name="connsiteX21" fmla="*/ 340377 w 3268187"/>
              <a:gd name="connsiteY21" fmla="*/ 553832 h 2007641"/>
              <a:gd name="connsiteX22" fmla="*/ 406721 w 3268187"/>
              <a:gd name="connsiteY22" fmla="*/ 657675 h 2007641"/>
              <a:gd name="connsiteX23" fmla="*/ 484604 w 3268187"/>
              <a:gd name="connsiteY23" fmla="*/ 758634 h 2007641"/>
              <a:gd name="connsiteX24" fmla="*/ 550948 w 3268187"/>
              <a:gd name="connsiteY24" fmla="*/ 839401 h 2007641"/>
              <a:gd name="connsiteX25" fmla="*/ 677868 w 3268187"/>
              <a:gd name="connsiteY25" fmla="*/ 983629 h 2007641"/>
              <a:gd name="connsiteX26" fmla="*/ 784596 w 3268187"/>
              <a:gd name="connsiteY26" fmla="*/ 1087472 h 2007641"/>
              <a:gd name="connsiteX27" fmla="*/ 946130 w 3268187"/>
              <a:gd name="connsiteY27" fmla="*/ 1220161 h 2007641"/>
              <a:gd name="connsiteX28" fmla="*/ 1124972 w 3268187"/>
              <a:gd name="connsiteY28" fmla="*/ 1341312 h 2007641"/>
              <a:gd name="connsiteX29" fmla="*/ 1375927 w 3268187"/>
              <a:gd name="connsiteY29" fmla="*/ 1465347 h 2007641"/>
              <a:gd name="connsiteX30" fmla="*/ 1543231 w 3268187"/>
              <a:gd name="connsiteY30" fmla="*/ 1528807 h 2007641"/>
              <a:gd name="connsiteX31" fmla="*/ 1675920 w 3268187"/>
              <a:gd name="connsiteY31" fmla="*/ 1560537 h 2007641"/>
              <a:gd name="connsiteX32" fmla="*/ 1820147 w 3268187"/>
              <a:gd name="connsiteY32" fmla="*/ 1589383 h 2007641"/>
              <a:gd name="connsiteX33" fmla="*/ 2048026 w 3268187"/>
              <a:gd name="connsiteY33" fmla="*/ 1623997 h 2007641"/>
              <a:gd name="connsiteX34" fmla="*/ 2195137 w 3268187"/>
              <a:gd name="connsiteY34" fmla="*/ 1644189 h 2007641"/>
              <a:gd name="connsiteX35" fmla="*/ 2408594 w 3268187"/>
              <a:gd name="connsiteY35" fmla="*/ 1664381 h 2007641"/>
              <a:gd name="connsiteX36" fmla="*/ 2549936 w 3268187"/>
              <a:gd name="connsiteY36" fmla="*/ 1667265 h 2007641"/>
              <a:gd name="connsiteX37" fmla="*/ 2783584 w 3268187"/>
              <a:gd name="connsiteY37" fmla="*/ 1667265 h 2007641"/>
              <a:gd name="connsiteX38" fmla="*/ 2997040 w 3268187"/>
              <a:gd name="connsiteY38" fmla="*/ 1661496 h 2007641"/>
              <a:gd name="connsiteX39" fmla="*/ 3054731 w 3268187"/>
              <a:gd name="connsiteY39" fmla="*/ 1647073 h 2007641"/>
              <a:gd name="connsiteX40" fmla="*/ 3092230 w 3268187"/>
              <a:gd name="connsiteY40" fmla="*/ 1626882 h 2007641"/>
              <a:gd name="connsiteX41" fmla="*/ 3123960 w 3268187"/>
              <a:gd name="connsiteY41" fmla="*/ 1598036 h 2007641"/>
              <a:gd name="connsiteX42" fmla="*/ 3158575 w 3268187"/>
              <a:gd name="connsiteY42" fmla="*/ 1551883 h 2007641"/>
              <a:gd name="connsiteX43" fmla="*/ 3187420 w 3268187"/>
              <a:gd name="connsiteY43" fmla="*/ 1505731 h 2007641"/>
              <a:gd name="connsiteX44" fmla="*/ 3204727 w 3268187"/>
              <a:gd name="connsiteY44" fmla="*/ 1479770 h 2007641"/>
              <a:gd name="connsiteX45" fmla="*/ 3222035 w 3268187"/>
              <a:gd name="connsiteY45" fmla="*/ 1468232 h 2007641"/>
              <a:gd name="connsiteX46" fmla="*/ 3233573 w 3268187"/>
              <a:gd name="connsiteY46" fmla="*/ 1468232 h 2007641"/>
              <a:gd name="connsiteX47" fmla="*/ 3247995 w 3268187"/>
              <a:gd name="connsiteY47" fmla="*/ 1471116 h 2007641"/>
              <a:gd name="connsiteX48" fmla="*/ 3262418 w 3268187"/>
              <a:gd name="connsiteY48" fmla="*/ 1485539 h 2007641"/>
              <a:gd name="connsiteX49" fmla="*/ 3268187 w 3268187"/>
              <a:gd name="connsiteY49" fmla="*/ 1540345 h 2007641"/>
              <a:gd name="connsiteX50" fmla="*/ 3259534 w 3268187"/>
              <a:gd name="connsiteY50" fmla="*/ 1612459 h 2007641"/>
              <a:gd name="connsiteX51" fmla="*/ 3236457 w 3268187"/>
              <a:gd name="connsiteY51" fmla="*/ 1722071 h 2007641"/>
              <a:gd name="connsiteX52" fmla="*/ 3196074 w 3268187"/>
              <a:gd name="connsiteY52" fmla="*/ 1828800 h 2007641"/>
              <a:gd name="connsiteX53" fmla="*/ 3141267 w 3268187"/>
              <a:gd name="connsiteY53" fmla="*/ 1944181 h 2007641"/>
              <a:gd name="connsiteX54" fmla="*/ 3097999 w 3268187"/>
              <a:gd name="connsiteY54" fmla="*/ 1993218 h 2007641"/>
              <a:gd name="connsiteX55" fmla="*/ 3077807 w 3268187"/>
              <a:gd name="connsiteY55" fmla="*/ 2004757 h 2007641"/>
              <a:gd name="connsiteX56" fmla="*/ 3043193 w 3268187"/>
              <a:gd name="connsiteY56" fmla="*/ 2007641 h 2007641"/>
              <a:gd name="connsiteX57" fmla="*/ 3017232 w 3268187"/>
              <a:gd name="connsiteY57" fmla="*/ 1996103 h 2007641"/>
              <a:gd name="connsiteX58" fmla="*/ 2988387 w 3268187"/>
              <a:gd name="connsiteY58" fmla="*/ 1970142 h 2007641"/>
              <a:gd name="connsiteX59" fmla="*/ 2973964 w 3268187"/>
              <a:gd name="connsiteY59" fmla="*/ 1958604 h 2007641"/>
              <a:gd name="connsiteX60" fmla="*/ 2948003 w 3268187"/>
              <a:gd name="connsiteY60" fmla="*/ 1944181 h 2007641"/>
              <a:gd name="connsiteX61" fmla="*/ 2904735 w 3268187"/>
              <a:gd name="connsiteY61" fmla="*/ 1935528 h 2007641"/>
              <a:gd name="connsiteX62" fmla="*/ 2806660 w 3268187"/>
              <a:gd name="connsiteY62" fmla="*/ 1929759 h 2007641"/>
              <a:gd name="connsiteX63" fmla="*/ 2590320 w 3268187"/>
              <a:gd name="connsiteY63" fmla="*/ 1932643 h 2007641"/>
              <a:gd name="connsiteX64" fmla="*/ 2440324 w 3268187"/>
              <a:gd name="connsiteY64" fmla="*/ 1909567 h 2007641"/>
              <a:gd name="connsiteX65" fmla="*/ 2275905 w 3268187"/>
              <a:gd name="connsiteY65" fmla="*/ 1892259 h 2007641"/>
              <a:gd name="connsiteX66" fmla="*/ 2137447 w 3268187"/>
              <a:gd name="connsiteY66" fmla="*/ 1874952 h 2007641"/>
              <a:gd name="connsiteX67" fmla="*/ 1923990 w 3268187"/>
              <a:gd name="connsiteY67" fmla="*/ 1846107 h 2007641"/>
              <a:gd name="connsiteX68" fmla="*/ 1724957 w 3268187"/>
              <a:gd name="connsiteY68" fmla="*/ 1808608 h 2007641"/>
              <a:gd name="connsiteX69" fmla="*/ 1557653 w 3268187"/>
              <a:gd name="connsiteY69" fmla="*/ 1776878 h 2007641"/>
              <a:gd name="connsiteX70" fmla="*/ 1390350 w 3268187"/>
              <a:gd name="connsiteY70" fmla="*/ 1704764 h 2007641"/>
              <a:gd name="connsiteX71" fmla="*/ 1263430 w 3268187"/>
              <a:gd name="connsiteY71" fmla="*/ 1661496 h 2007641"/>
              <a:gd name="connsiteX72" fmla="*/ 1124972 w 3268187"/>
              <a:gd name="connsiteY72" fmla="*/ 1592267 h 2007641"/>
              <a:gd name="connsiteX73" fmla="*/ 1018244 w 3268187"/>
              <a:gd name="connsiteY73" fmla="*/ 1531692 h 2007641"/>
              <a:gd name="connsiteX74" fmla="*/ 902862 w 3268187"/>
              <a:gd name="connsiteY74" fmla="*/ 1453809 h 2007641"/>
              <a:gd name="connsiteX75" fmla="*/ 784596 w 3268187"/>
              <a:gd name="connsiteY75" fmla="*/ 1355735 h 2007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268187" h="2007641">
                <a:moveTo>
                  <a:pt x="784596" y="1355735"/>
                </a:moveTo>
                <a:lnTo>
                  <a:pt x="663445" y="1243237"/>
                </a:lnTo>
                <a:lnTo>
                  <a:pt x="576909" y="1150932"/>
                </a:lnTo>
                <a:lnTo>
                  <a:pt x="490373" y="1041319"/>
                </a:lnTo>
                <a:lnTo>
                  <a:pt x="406721" y="925938"/>
                </a:lnTo>
                <a:lnTo>
                  <a:pt x="334607" y="816325"/>
                </a:lnTo>
                <a:lnTo>
                  <a:pt x="245187" y="651906"/>
                </a:lnTo>
                <a:lnTo>
                  <a:pt x="170188" y="501910"/>
                </a:lnTo>
                <a:lnTo>
                  <a:pt x="100959" y="337491"/>
                </a:lnTo>
                <a:lnTo>
                  <a:pt x="46153" y="181726"/>
                </a:lnTo>
                <a:lnTo>
                  <a:pt x="14423" y="89420"/>
                </a:lnTo>
                <a:lnTo>
                  <a:pt x="2885" y="46152"/>
                </a:lnTo>
                <a:lnTo>
                  <a:pt x="0" y="23076"/>
                </a:lnTo>
                <a:lnTo>
                  <a:pt x="2885" y="5769"/>
                </a:lnTo>
                <a:lnTo>
                  <a:pt x="11539" y="0"/>
                </a:lnTo>
                <a:lnTo>
                  <a:pt x="25961" y="2884"/>
                </a:lnTo>
                <a:lnTo>
                  <a:pt x="46153" y="20191"/>
                </a:lnTo>
                <a:lnTo>
                  <a:pt x="83652" y="92305"/>
                </a:lnTo>
                <a:lnTo>
                  <a:pt x="138459" y="210571"/>
                </a:lnTo>
                <a:lnTo>
                  <a:pt x="210572" y="340376"/>
                </a:lnTo>
                <a:lnTo>
                  <a:pt x="282686" y="470180"/>
                </a:lnTo>
                <a:lnTo>
                  <a:pt x="340377" y="553832"/>
                </a:lnTo>
                <a:lnTo>
                  <a:pt x="406721" y="657675"/>
                </a:lnTo>
                <a:lnTo>
                  <a:pt x="484604" y="758634"/>
                </a:lnTo>
                <a:lnTo>
                  <a:pt x="550948" y="839401"/>
                </a:lnTo>
                <a:lnTo>
                  <a:pt x="677868" y="983629"/>
                </a:lnTo>
                <a:lnTo>
                  <a:pt x="784596" y="1087472"/>
                </a:lnTo>
                <a:lnTo>
                  <a:pt x="946130" y="1220161"/>
                </a:lnTo>
                <a:lnTo>
                  <a:pt x="1124972" y="1341312"/>
                </a:lnTo>
                <a:lnTo>
                  <a:pt x="1375927" y="1465347"/>
                </a:lnTo>
                <a:lnTo>
                  <a:pt x="1543231" y="1528807"/>
                </a:lnTo>
                <a:lnTo>
                  <a:pt x="1675920" y="1560537"/>
                </a:lnTo>
                <a:lnTo>
                  <a:pt x="1820147" y="1589383"/>
                </a:lnTo>
                <a:lnTo>
                  <a:pt x="2048026" y="1623997"/>
                </a:lnTo>
                <a:lnTo>
                  <a:pt x="2195137" y="1644189"/>
                </a:lnTo>
                <a:lnTo>
                  <a:pt x="2408594" y="1664381"/>
                </a:lnTo>
                <a:lnTo>
                  <a:pt x="2549936" y="1667265"/>
                </a:lnTo>
                <a:lnTo>
                  <a:pt x="2783584" y="1667265"/>
                </a:lnTo>
                <a:lnTo>
                  <a:pt x="2997040" y="1661496"/>
                </a:lnTo>
                <a:lnTo>
                  <a:pt x="3054731" y="1647073"/>
                </a:lnTo>
                <a:lnTo>
                  <a:pt x="3092230" y="1626882"/>
                </a:lnTo>
                <a:lnTo>
                  <a:pt x="3123960" y="1598036"/>
                </a:lnTo>
                <a:lnTo>
                  <a:pt x="3158575" y="1551883"/>
                </a:lnTo>
                <a:lnTo>
                  <a:pt x="3187420" y="1505731"/>
                </a:lnTo>
                <a:lnTo>
                  <a:pt x="3204727" y="1479770"/>
                </a:lnTo>
                <a:lnTo>
                  <a:pt x="3222035" y="1468232"/>
                </a:lnTo>
                <a:lnTo>
                  <a:pt x="3233573" y="1468232"/>
                </a:lnTo>
                <a:lnTo>
                  <a:pt x="3247995" y="1471116"/>
                </a:lnTo>
                <a:lnTo>
                  <a:pt x="3262418" y="1485539"/>
                </a:lnTo>
                <a:lnTo>
                  <a:pt x="3268187" y="1540345"/>
                </a:lnTo>
                <a:lnTo>
                  <a:pt x="3259534" y="1612459"/>
                </a:lnTo>
                <a:lnTo>
                  <a:pt x="3236457" y="1722071"/>
                </a:lnTo>
                <a:lnTo>
                  <a:pt x="3196074" y="1828800"/>
                </a:lnTo>
                <a:lnTo>
                  <a:pt x="3141267" y="1944181"/>
                </a:lnTo>
                <a:lnTo>
                  <a:pt x="3097999" y="1993218"/>
                </a:lnTo>
                <a:lnTo>
                  <a:pt x="3077807" y="2004757"/>
                </a:lnTo>
                <a:lnTo>
                  <a:pt x="3043193" y="2007641"/>
                </a:lnTo>
                <a:lnTo>
                  <a:pt x="3017232" y="1996103"/>
                </a:lnTo>
                <a:lnTo>
                  <a:pt x="2988387" y="1970142"/>
                </a:lnTo>
                <a:lnTo>
                  <a:pt x="2973964" y="1958604"/>
                </a:lnTo>
                <a:lnTo>
                  <a:pt x="2948003" y="1944181"/>
                </a:lnTo>
                <a:lnTo>
                  <a:pt x="2904735" y="1935528"/>
                </a:lnTo>
                <a:lnTo>
                  <a:pt x="2806660" y="1929759"/>
                </a:lnTo>
                <a:lnTo>
                  <a:pt x="2590320" y="1932643"/>
                </a:lnTo>
                <a:lnTo>
                  <a:pt x="2440324" y="1909567"/>
                </a:lnTo>
                <a:lnTo>
                  <a:pt x="2275905" y="1892259"/>
                </a:lnTo>
                <a:lnTo>
                  <a:pt x="2137447" y="1874952"/>
                </a:lnTo>
                <a:lnTo>
                  <a:pt x="1923990" y="1846107"/>
                </a:lnTo>
                <a:lnTo>
                  <a:pt x="1724957" y="1808608"/>
                </a:lnTo>
                <a:lnTo>
                  <a:pt x="1557653" y="1776878"/>
                </a:lnTo>
                <a:lnTo>
                  <a:pt x="1390350" y="1704764"/>
                </a:lnTo>
                <a:lnTo>
                  <a:pt x="1263430" y="1661496"/>
                </a:lnTo>
                <a:lnTo>
                  <a:pt x="1124972" y="1592267"/>
                </a:lnTo>
                <a:lnTo>
                  <a:pt x="1018244" y="1531692"/>
                </a:lnTo>
                <a:lnTo>
                  <a:pt x="902862" y="1453809"/>
                </a:lnTo>
                <a:lnTo>
                  <a:pt x="784596" y="13557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78B3847-D9DE-144A-8090-3F2B35D3AE9A}"/>
              </a:ext>
            </a:extLst>
          </p:cNvPr>
          <p:cNvSpPr/>
          <p:nvPr/>
        </p:nvSpPr>
        <p:spPr>
          <a:xfrm>
            <a:off x="4703763" y="4381500"/>
            <a:ext cx="2462212" cy="1552575"/>
          </a:xfrm>
          <a:custGeom>
            <a:avLst/>
            <a:gdLst>
              <a:gd name="connsiteX0" fmla="*/ 976312 w 2462212"/>
              <a:gd name="connsiteY0" fmla="*/ 954881 h 1552575"/>
              <a:gd name="connsiteX1" fmla="*/ 847725 w 2462212"/>
              <a:gd name="connsiteY1" fmla="*/ 840581 h 1552575"/>
              <a:gd name="connsiteX2" fmla="*/ 700087 w 2462212"/>
              <a:gd name="connsiteY2" fmla="*/ 709613 h 1552575"/>
              <a:gd name="connsiteX3" fmla="*/ 531019 w 2462212"/>
              <a:gd name="connsiteY3" fmla="*/ 557213 h 1552575"/>
              <a:gd name="connsiteX4" fmla="*/ 392906 w 2462212"/>
              <a:gd name="connsiteY4" fmla="*/ 428625 h 1552575"/>
              <a:gd name="connsiteX5" fmla="*/ 240506 w 2462212"/>
              <a:gd name="connsiteY5" fmla="*/ 288131 h 1552575"/>
              <a:gd name="connsiteX6" fmla="*/ 0 w 2462212"/>
              <a:gd name="connsiteY6" fmla="*/ 59531 h 1552575"/>
              <a:gd name="connsiteX7" fmla="*/ 71437 w 2462212"/>
              <a:gd name="connsiteY7" fmla="*/ 0 h 1552575"/>
              <a:gd name="connsiteX8" fmla="*/ 266700 w 2462212"/>
              <a:gd name="connsiteY8" fmla="*/ 161925 h 1552575"/>
              <a:gd name="connsiteX9" fmla="*/ 481012 w 2462212"/>
              <a:gd name="connsiteY9" fmla="*/ 330994 h 1552575"/>
              <a:gd name="connsiteX10" fmla="*/ 700087 w 2462212"/>
              <a:gd name="connsiteY10" fmla="*/ 490538 h 1552575"/>
              <a:gd name="connsiteX11" fmla="*/ 928687 w 2462212"/>
              <a:gd name="connsiteY11" fmla="*/ 657225 h 1552575"/>
              <a:gd name="connsiteX12" fmla="*/ 1216819 w 2462212"/>
              <a:gd name="connsiteY12" fmla="*/ 857250 h 1552575"/>
              <a:gd name="connsiteX13" fmla="*/ 1378744 w 2462212"/>
              <a:gd name="connsiteY13" fmla="*/ 962025 h 1552575"/>
              <a:gd name="connsiteX14" fmla="*/ 1559719 w 2462212"/>
              <a:gd name="connsiteY14" fmla="*/ 1059656 h 1552575"/>
              <a:gd name="connsiteX15" fmla="*/ 1816894 w 2462212"/>
              <a:gd name="connsiteY15" fmla="*/ 1171575 h 1552575"/>
              <a:gd name="connsiteX16" fmla="*/ 2033587 w 2462212"/>
              <a:gd name="connsiteY16" fmla="*/ 1252538 h 1552575"/>
              <a:gd name="connsiteX17" fmla="*/ 2307431 w 2462212"/>
              <a:gd name="connsiteY17" fmla="*/ 1350169 h 1552575"/>
              <a:gd name="connsiteX18" fmla="*/ 2433637 w 2462212"/>
              <a:gd name="connsiteY18" fmla="*/ 1393031 h 1552575"/>
              <a:gd name="connsiteX19" fmla="*/ 2452687 w 2462212"/>
              <a:gd name="connsiteY19" fmla="*/ 1404938 h 1552575"/>
              <a:gd name="connsiteX20" fmla="*/ 2462212 w 2462212"/>
              <a:gd name="connsiteY20" fmla="*/ 1419225 h 1552575"/>
              <a:gd name="connsiteX21" fmla="*/ 2462212 w 2462212"/>
              <a:gd name="connsiteY21" fmla="*/ 1433513 h 1552575"/>
              <a:gd name="connsiteX22" fmla="*/ 2452687 w 2462212"/>
              <a:gd name="connsiteY22" fmla="*/ 1457325 h 1552575"/>
              <a:gd name="connsiteX23" fmla="*/ 2412206 w 2462212"/>
              <a:gd name="connsiteY23" fmla="*/ 1469231 h 1552575"/>
              <a:gd name="connsiteX24" fmla="*/ 2264569 w 2462212"/>
              <a:gd name="connsiteY24" fmla="*/ 1502569 h 1552575"/>
              <a:gd name="connsiteX25" fmla="*/ 2081212 w 2462212"/>
              <a:gd name="connsiteY25" fmla="*/ 1533525 h 1552575"/>
              <a:gd name="connsiteX26" fmla="*/ 1919287 w 2462212"/>
              <a:gd name="connsiteY26" fmla="*/ 1547813 h 1552575"/>
              <a:gd name="connsiteX27" fmla="*/ 1738312 w 2462212"/>
              <a:gd name="connsiteY27" fmla="*/ 1550194 h 1552575"/>
              <a:gd name="connsiteX28" fmla="*/ 1657350 w 2462212"/>
              <a:gd name="connsiteY28" fmla="*/ 1552575 h 1552575"/>
              <a:gd name="connsiteX29" fmla="*/ 1633537 w 2462212"/>
              <a:gd name="connsiteY29" fmla="*/ 1538288 h 1552575"/>
              <a:gd name="connsiteX30" fmla="*/ 1533525 w 2462212"/>
              <a:gd name="connsiteY30" fmla="*/ 1450181 h 1552575"/>
              <a:gd name="connsiteX31" fmla="*/ 1323975 w 2462212"/>
              <a:gd name="connsiteY31" fmla="*/ 1269206 h 1552575"/>
              <a:gd name="connsiteX32" fmla="*/ 1176337 w 2462212"/>
              <a:gd name="connsiteY32" fmla="*/ 1140619 h 1552575"/>
              <a:gd name="connsiteX33" fmla="*/ 976312 w 2462212"/>
              <a:gd name="connsiteY33" fmla="*/ 954881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62212" h="1552575">
                <a:moveTo>
                  <a:pt x="976312" y="954881"/>
                </a:moveTo>
                <a:lnTo>
                  <a:pt x="847725" y="840581"/>
                </a:lnTo>
                <a:lnTo>
                  <a:pt x="700087" y="709613"/>
                </a:lnTo>
                <a:lnTo>
                  <a:pt x="531019" y="557213"/>
                </a:lnTo>
                <a:lnTo>
                  <a:pt x="392906" y="428625"/>
                </a:lnTo>
                <a:lnTo>
                  <a:pt x="240506" y="288131"/>
                </a:lnTo>
                <a:lnTo>
                  <a:pt x="0" y="59531"/>
                </a:lnTo>
                <a:lnTo>
                  <a:pt x="71437" y="0"/>
                </a:lnTo>
                <a:lnTo>
                  <a:pt x="266700" y="161925"/>
                </a:lnTo>
                <a:lnTo>
                  <a:pt x="481012" y="330994"/>
                </a:lnTo>
                <a:lnTo>
                  <a:pt x="700087" y="490538"/>
                </a:lnTo>
                <a:lnTo>
                  <a:pt x="928687" y="657225"/>
                </a:lnTo>
                <a:lnTo>
                  <a:pt x="1216819" y="857250"/>
                </a:lnTo>
                <a:lnTo>
                  <a:pt x="1378744" y="962025"/>
                </a:lnTo>
                <a:lnTo>
                  <a:pt x="1559719" y="1059656"/>
                </a:lnTo>
                <a:lnTo>
                  <a:pt x="1816894" y="1171575"/>
                </a:lnTo>
                <a:lnTo>
                  <a:pt x="2033587" y="1252538"/>
                </a:lnTo>
                <a:lnTo>
                  <a:pt x="2307431" y="1350169"/>
                </a:lnTo>
                <a:lnTo>
                  <a:pt x="2433637" y="1393031"/>
                </a:lnTo>
                <a:lnTo>
                  <a:pt x="2452687" y="1404938"/>
                </a:lnTo>
                <a:lnTo>
                  <a:pt x="2462212" y="1419225"/>
                </a:lnTo>
                <a:lnTo>
                  <a:pt x="2462212" y="1433513"/>
                </a:lnTo>
                <a:lnTo>
                  <a:pt x="2452687" y="1457325"/>
                </a:lnTo>
                <a:lnTo>
                  <a:pt x="2412206" y="1469231"/>
                </a:lnTo>
                <a:lnTo>
                  <a:pt x="2264569" y="1502569"/>
                </a:lnTo>
                <a:lnTo>
                  <a:pt x="2081212" y="1533525"/>
                </a:lnTo>
                <a:lnTo>
                  <a:pt x="1919287" y="1547813"/>
                </a:lnTo>
                <a:lnTo>
                  <a:pt x="1738312" y="1550194"/>
                </a:lnTo>
                <a:lnTo>
                  <a:pt x="1657350" y="1552575"/>
                </a:lnTo>
                <a:lnTo>
                  <a:pt x="1633537" y="1538288"/>
                </a:lnTo>
                <a:lnTo>
                  <a:pt x="1533525" y="1450181"/>
                </a:lnTo>
                <a:lnTo>
                  <a:pt x="1323975" y="1269206"/>
                </a:lnTo>
                <a:lnTo>
                  <a:pt x="1176337" y="1140619"/>
                </a:lnTo>
                <a:lnTo>
                  <a:pt x="976312" y="954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D7F2C8F-94CA-410F-BB80-89AAFEB544FF}"/>
              </a:ext>
            </a:extLst>
          </p:cNvPr>
          <p:cNvGrpSpPr/>
          <p:nvPr/>
        </p:nvGrpSpPr>
        <p:grpSpPr>
          <a:xfrm>
            <a:off x="2655888" y="1423988"/>
            <a:ext cx="4510087" cy="4510087"/>
            <a:chOff x="2808288" y="1576388"/>
            <a:chExt cx="4510087" cy="4510087"/>
          </a:xfrm>
        </p:grpSpPr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BC36F1E2-0F29-4BB8-97CB-EB00394F2688}"/>
                </a:ext>
              </a:extLst>
            </p:cNvPr>
            <p:cNvSpPr/>
            <p:nvPr/>
          </p:nvSpPr>
          <p:spPr>
            <a:xfrm>
              <a:off x="3030538" y="2149475"/>
              <a:ext cx="3960812" cy="608013"/>
            </a:xfrm>
            <a:custGeom>
              <a:avLst/>
              <a:gdLst>
                <a:gd name="connsiteX0" fmla="*/ 1917608 w 3960207"/>
                <a:gd name="connsiteY0" fmla="*/ 355234 h 608503"/>
                <a:gd name="connsiteX1" fmla="*/ 1565663 w 3960207"/>
                <a:gd name="connsiteY1" fmla="*/ 397994 h 608503"/>
                <a:gd name="connsiteX2" fmla="*/ 1332129 w 3960207"/>
                <a:gd name="connsiteY2" fmla="*/ 430886 h 608503"/>
                <a:gd name="connsiteX3" fmla="*/ 1128198 w 3960207"/>
                <a:gd name="connsiteY3" fmla="*/ 447332 h 608503"/>
                <a:gd name="connsiteX4" fmla="*/ 999919 w 3960207"/>
                <a:gd name="connsiteY4" fmla="*/ 470356 h 608503"/>
                <a:gd name="connsiteX5" fmla="*/ 710469 w 3960207"/>
                <a:gd name="connsiteY5" fmla="*/ 532851 h 608503"/>
                <a:gd name="connsiteX6" fmla="*/ 608503 w 3960207"/>
                <a:gd name="connsiteY6" fmla="*/ 565744 h 608503"/>
                <a:gd name="connsiteX7" fmla="*/ 516405 w 3960207"/>
                <a:gd name="connsiteY7" fmla="*/ 598636 h 608503"/>
                <a:gd name="connsiteX8" fmla="*/ 460489 w 3960207"/>
                <a:gd name="connsiteY8" fmla="*/ 608503 h 608503"/>
                <a:gd name="connsiteX9" fmla="*/ 371680 w 3960207"/>
                <a:gd name="connsiteY9" fmla="*/ 592057 h 608503"/>
                <a:gd name="connsiteX10" fmla="*/ 289450 w 3960207"/>
                <a:gd name="connsiteY10" fmla="*/ 555876 h 608503"/>
                <a:gd name="connsiteX11" fmla="*/ 217087 w 3960207"/>
                <a:gd name="connsiteY11" fmla="*/ 519695 h 608503"/>
                <a:gd name="connsiteX12" fmla="*/ 151303 w 3960207"/>
                <a:gd name="connsiteY12" fmla="*/ 476935 h 608503"/>
                <a:gd name="connsiteX13" fmla="*/ 101965 w 3960207"/>
                <a:gd name="connsiteY13" fmla="*/ 440754 h 608503"/>
                <a:gd name="connsiteX14" fmla="*/ 65784 w 3960207"/>
                <a:gd name="connsiteY14" fmla="*/ 401283 h 608503"/>
                <a:gd name="connsiteX15" fmla="*/ 39470 w 3960207"/>
                <a:gd name="connsiteY15" fmla="*/ 368391 h 608503"/>
                <a:gd name="connsiteX16" fmla="*/ 9867 w 3960207"/>
                <a:gd name="connsiteY16" fmla="*/ 315764 h 608503"/>
                <a:gd name="connsiteX17" fmla="*/ 0 w 3960207"/>
                <a:gd name="connsiteY17" fmla="*/ 279582 h 608503"/>
                <a:gd name="connsiteX18" fmla="*/ 6578 w 3960207"/>
                <a:gd name="connsiteY18" fmla="*/ 263136 h 608503"/>
                <a:gd name="connsiteX19" fmla="*/ 19735 w 3960207"/>
                <a:gd name="connsiteY19" fmla="*/ 253269 h 608503"/>
                <a:gd name="connsiteX20" fmla="*/ 36181 w 3960207"/>
                <a:gd name="connsiteY20" fmla="*/ 256558 h 608503"/>
                <a:gd name="connsiteX21" fmla="*/ 75651 w 3960207"/>
                <a:gd name="connsiteY21" fmla="*/ 282872 h 608503"/>
                <a:gd name="connsiteX22" fmla="*/ 161171 w 3960207"/>
                <a:gd name="connsiteY22" fmla="*/ 328921 h 608503"/>
                <a:gd name="connsiteX23" fmla="*/ 223666 w 3960207"/>
                <a:gd name="connsiteY23" fmla="*/ 348656 h 608503"/>
                <a:gd name="connsiteX24" fmla="*/ 263136 w 3960207"/>
                <a:gd name="connsiteY24" fmla="*/ 358523 h 608503"/>
                <a:gd name="connsiteX25" fmla="*/ 309185 w 3960207"/>
                <a:gd name="connsiteY25" fmla="*/ 365102 h 608503"/>
                <a:gd name="connsiteX26" fmla="*/ 355234 w 3960207"/>
                <a:gd name="connsiteY26" fmla="*/ 365102 h 608503"/>
                <a:gd name="connsiteX27" fmla="*/ 453910 w 3960207"/>
                <a:gd name="connsiteY27" fmla="*/ 361813 h 608503"/>
                <a:gd name="connsiteX28" fmla="*/ 598636 w 3960207"/>
                <a:gd name="connsiteY28" fmla="*/ 338788 h 608503"/>
                <a:gd name="connsiteX29" fmla="*/ 828880 w 3960207"/>
                <a:gd name="connsiteY29" fmla="*/ 309185 h 608503"/>
                <a:gd name="connsiteX30" fmla="*/ 1124909 w 3960207"/>
                <a:gd name="connsiteY30" fmla="*/ 269715 h 608503"/>
                <a:gd name="connsiteX31" fmla="*/ 1318972 w 3960207"/>
                <a:gd name="connsiteY31" fmla="*/ 249979 h 608503"/>
                <a:gd name="connsiteX32" fmla="*/ 1628158 w 3960207"/>
                <a:gd name="connsiteY32" fmla="*/ 213798 h 608503"/>
                <a:gd name="connsiteX33" fmla="*/ 2029441 w 3960207"/>
                <a:gd name="connsiteY33" fmla="*/ 174328 h 608503"/>
                <a:gd name="connsiteX34" fmla="*/ 2427436 w 3960207"/>
                <a:gd name="connsiteY34" fmla="*/ 124990 h 608503"/>
                <a:gd name="connsiteX35" fmla="*/ 2756356 w 3960207"/>
                <a:gd name="connsiteY35" fmla="*/ 88808 h 608503"/>
                <a:gd name="connsiteX36" fmla="*/ 2999758 w 3960207"/>
                <a:gd name="connsiteY36" fmla="*/ 72362 h 608503"/>
                <a:gd name="connsiteX37" fmla="*/ 3193821 w 3960207"/>
                <a:gd name="connsiteY37" fmla="*/ 55916 h 608503"/>
                <a:gd name="connsiteX38" fmla="*/ 3318811 w 3960207"/>
                <a:gd name="connsiteY38" fmla="*/ 42759 h 608503"/>
                <a:gd name="connsiteX39" fmla="*/ 3407620 w 3960207"/>
                <a:gd name="connsiteY39" fmla="*/ 26313 h 608503"/>
                <a:gd name="connsiteX40" fmla="*/ 3489850 w 3960207"/>
                <a:gd name="connsiteY40" fmla="*/ 0 h 608503"/>
                <a:gd name="connsiteX41" fmla="*/ 3595105 w 3960207"/>
                <a:gd name="connsiteY41" fmla="*/ 13156 h 608503"/>
                <a:gd name="connsiteX42" fmla="*/ 3720095 w 3960207"/>
                <a:gd name="connsiteY42" fmla="*/ 42759 h 608503"/>
                <a:gd name="connsiteX43" fmla="*/ 3845084 w 3960207"/>
                <a:gd name="connsiteY43" fmla="*/ 85519 h 608503"/>
                <a:gd name="connsiteX44" fmla="*/ 3897712 w 3960207"/>
                <a:gd name="connsiteY44" fmla="*/ 111833 h 608503"/>
                <a:gd name="connsiteX45" fmla="*/ 3937182 w 3960207"/>
                <a:gd name="connsiteY45" fmla="*/ 144725 h 608503"/>
                <a:gd name="connsiteX46" fmla="*/ 3953628 w 3960207"/>
                <a:gd name="connsiteY46" fmla="*/ 171038 h 608503"/>
                <a:gd name="connsiteX47" fmla="*/ 3960207 w 3960207"/>
                <a:gd name="connsiteY47" fmla="*/ 203931 h 608503"/>
                <a:gd name="connsiteX48" fmla="*/ 3960207 w 3960207"/>
                <a:gd name="connsiteY48" fmla="*/ 226955 h 608503"/>
                <a:gd name="connsiteX49" fmla="*/ 3943761 w 3960207"/>
                <a:gd name="connsiteY49" fmla="*/ 263136 h 608503"/>
                <a:gd name="connsiteX50" fmla="*/ 3894423 w 3960207"/>
                <a:gd name="connsiteY50" fmla="*/ 289450 h 608503"/>
                <a:gd name="connsiteX51" fmla="*/ 3854952 w 3960207"/>
                <a:gd name="connsiteY51" fmla="*/ 299318 h 608503"/>
                <a:gd name="connsiteX52" fmla="*/ 3772722 w 3960207"/>
                <a:gd name="connsiteY52" fmla="*/ 296028 h 608503"/>
                <a:gd name="connsiteX53" fmla="*/ 3516164 w 3960207"/>
                <a:gd name="connsiteY53" fmla="*/ 282872 h 608503"/>
                <a:gd name="connsiteX54" fmla="*/ 3193821 w 3960207"/>
                <a:gd name="connsiteY54" fmla="*/ 282872 h 608503"/>
                <a:gd name="connsiteX55" fmla="*/ 2927395 w 3960207"/>
                <a:gd name="connsiteY55" fmla="*/ 289450 h 608503"/>
                <a:gd name="connsiteX56" fmla="*/ 2683994 w 3960207"/>
                <a:gd name="connsiteY56" fmla="*/ 289450 h 608503"/>
                <a:gd name="connsiteX57" fmla="*/ 2430725 w 3960207"/>
                <a:gd name="connsiteY57" fmla="*/ 309185 h 608503"/>
                <a:gd name="connsiteX58" fmla="*/ 1917608 w 3960207"/>
                <a:gd name="connsiteY58" fmla="*/ 355234 h 60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60207" h="608503">
                  <a:moveTo>
                    <a:pt x="1917608" y="355234"/>
                  </a:moveTo>
                  <a:lnTo>
                    <a:pt x="1565663" y="397994"/>
                  </a:lnTo>
                  <a:lnTo>
                    <a:pt x="1332129" y="430886"/>
                  </a:lnTo>
                  <a:lnTo>
                    <a:pt x="1128198" y="447332"/>
                  </a:lnTo>
                  <a:lnTo>
                    <a:pt x="999919" y="470356"/>
                  </a:lnTo>
                  <a:lnTo>
                    <a:pt x="710469" y="532851"/>
                  </a:lnTo>
                  <a:lnTo>
                    <a:pt x="608503" y="565744"/>
                  </a:lnTo>
                  <a:lnTo>
                    <a:pt x="516405" y="598636"/>
                  </a:lnTo>
                  <a:lnTo>
                    <a:pt x="460489" y="608503"/>
                  </a:lnTo>
                  <a:lnTo>
                    <a:pt x="371680" y="592057"/>
                  </a:lnTo>
                  <a:lnTo>
                    <a:pt x="289450" y="555876"/>
                  </a:lnTo>
                  <a:lnTo>
                    <a:pt x="217087" y="519695"/>
                  </a:lnTo>
                  <a:lnTo>
                    <a:pt x="151303" y="476935"/>
                  </a:lnTo>
                  <a:lnTo>
                    <a:pt x="101965" y="440754"/>
                  </a:lnTo>
                  <a:lnTo>
                    <a:pt x="65784" y="401283"/>
                  </a:lnTo>
                  <a:lnTo>
                    <a:pt x="39470" y="368391"/>
                  </a:lnTo>
                  <a:lnTo>
                    <a:pt x="9867" y="315764"/>
                  </a:lnTo>
                  <a:lnTo>
                    <a:pt x="0" y="279582"/>
                  </a:lnTo>
                  <a:lnTo>
                    <a:pt x="6578" y="263136"/>
                  </a:lnTo>
                  <a:lnTo>
                    <a:pt x="19735" y="253269"/>
                  </a:lnTo>
                  <a:lnTo>
                    <a:pt x="36181" y="256558"/>
                  </a:lnTo>
                  <a:lnTo>
                    <a:pt x="75651" y="282872"/>
                  </a:lnTo>
                  <a:lnTo>
                    <a:pt x="161171" y="328921"/>
                  </a:lnTo>
                  <a:lnTo>
                    <a:pt x="223666" y="348656"/>
                  </a:lnTo>
                  <a:lnTo>
                    <a:pt x="263136" y="358523"/>
                  </a:lnTo>
                  <a:lnTo>
                    <a:pt x="309185" y="365102"/>
                  </a:lnTo>
                  <a:lnTo>
                    <a:pt x="355234" y="365102"/>
                  </a:lnTo>
                  <a:lnTo>
                    <a:pt x="453910" y="361813"/>
                  </a:lnTo>
                  <a:lnTo>
                    <a:pt x="598636" y="338788"/>
                  </a:lnTo>
                  <a:lnTo>
                    <a:pt x="828880" y="309185"/>
                  </a:lnTo>
                  <a:lnTo>
                    <a:pt x="1124909" y="269715"/>
                  </a:lnTo>
                  <a:lnTo>
                    <a:pt x="1318972" y="249979"/>
                  </a:lnTo>
                  <a:lnTo>
                    <a:pt x="1628158" y="213798"/>
                  </a:lnTo>
                  <a:lnTo>
                    <a:pt x="2029441" y="174328"/>
                  </a:lnTo>
                  <a:lnTo>
                    <a:pt x="2427436" y="124990"/>
                  </a:lnTo>
                  <a:lnTo>
                    <a:pt x="2756356" y="88808"/>
                  </a:lnTo>
                  <a:lnTo>
                    <a:pt x="2999758" y="72362"/>
                  </a:lnTo>
                  <a:lnTo>
                    <a:pt x="3193821" y="55916"/>
                  </a:lnTo>
                  <a:lnTo>
                    <a:pt x="3318811" y="42759"/>
                  </a:lnTo>
                  <a:lnTo>
                    <a:pt x="3407620" y="26313"/>
                  </a:lnTo>
                  <a:lnTo>
                    <a:pt x="3489850" y="0"/>
                  </a:lnTo>
                  <a:lnTo>
                    <a:pt x="3595105" y="13156"/>
                  </a:lnTo>
                  <a:lnTo>
                    <a:pt x="3720095" y="42759"/>
                  </a:lnTo>
                  <a:lnTo>
                    <a:pt x="3845084" y="85519"/>
                  </a:lnTo>
                  <a:lnTo>
                    <a:pt x="3897712" y="111833"/>
                  </a:lnTo>
                  <a:lnTo>
                    <a:pt x="3937182" y="144725"/>
                  </a:lnTo>
                  <a:lnTo>
                    <a:pt x="3953628" y="171038"/>
                  </a:lnTo>
                  <a:lnTo>
                    <a:pt x="3960207" y="203931"/>
                  </a:lnTo>
                  <a:lnTo>
                    <a:pt x="3960207" y="226955"/>
                  </a:lnTo>
                  <a:lnTo>
                    <a:pt x="3943761" y="263136"/>
                  </a:lnTo>
                  <a:lnTo>
                    <a:pt x="3894423" y="289450"/>
                  </a:lnTo>
                  <a:lnTo>
                    <a:pt x="3854952" y="299318"/>
                  </a:lnTo>
                  <a:cubicBezTo>
                    <a:pt x="3827544" y="298176"/>
                    <a:pt x="3800154" y="296028"/>
                    <a:pt x="3772722" y="296028"/>
                  </a:cubicBezTo>
                  <a:lnTo>
                    <a:pt x="3516164" y="282872"/>
                  </a:lnTo>
                  <a:lnTo>
                    <a:pt x="3193821" y="282872"/>
                  </a:lnTo>
                  <a:lnTo>
                    <a:pt x="2927395" y="289450"/>
                  </a:lnTo>
                  <a:lnTo>
                    <a:pt x="2683994" y="289450"/>
                  </a:lnTo>
                  <a:lnTo>
                    <a:pt x="2430725" y="309185"/>
                  </a:lnTo>
                  <a:lnTo>
                    <a:pt x="1917608" y="35523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530D0D8C-1D45-4F54-9072-E47EB1AD5192}"/>
                </a:ext>
              </a:extLst>
            </p:cNvPr>
            <p:cNvSpPr/>
            <p:nvPr/>
          </p:nvSpPr>
          <p:spPr>
            <a:xfrm>
              <a:off x="3551238" y="3371850"/>
              <a:ext cx="628650" cy="1309688"/>
            </a:xfrm>
            <a:custGeom>
              <a:avLst/>
              <a:gdLst>
                <a:gd name="connsiteX0" fmla="*/ 295275 w 628650"/>
                <a:gd name="connsiteY0" fmla="*/ 764381 h 1309688"/>
                <a:gd name="connsiteX1" fmla="*/ 257175 w 628650"/>
                <a:gd name="connsiteY1" fmla="*/ 609600 h 1309688"/>
                <a:gd name="connsiteX2" fmla="*/ 226219 w 628650"/>
                <a:gd name="connsiteY2" fmla="*/ 481013 h 1309688"/>
                <a:gd name="connsiteX3" fmla="*/ 188119 w 628650"/>
                <a:gd name="connsiteY3" fmla="*/ 333375 h 1309688"/>
                <a:gd name="connsiteX4" fmla="*/ 166687 w 628650"/>
                <a:gd name="connsiteY4" fmla="*/ 266700 h 1309688"/>
                <a:gd name="connsiteX5" fmla="*/ 128587 w 628650"/>
                <a:gd name="connsiteY5" fmla="*/ 192881 h 1309688"/>
                <a:gd name="connsiteX6" fmla="*/ 97631 w 628650"/>
                <a:gd name="connsiteY6" fmla="*/ 147638 h 1309688"/>
                <a:gd name="connsiteX7" fmla="*/ 61912 w 628650"/>
                <a:gd name="connsiteY7" fmla="*/ 109538 h 1309688"/>
                <a:gd name="connsiteX8" fmla="*/ 28575 w 628650"/>
                <a:gd name="connsiteY8" fmla="*/ 83344 h 1309688"/>
                <a:gd name="connsiteX9" fmla="*/ 7144 w 628650"/>
                <a:gd name="connsiteY9" fmla="*/ 54769 h 1309688"/>
                <a:gd name="connsiteX10" fmla="*/ 0 w 628650"/>
                <a:gd name="connsiteY10" fmla="*/ 38100 h 1309688"/>
                <a:gd name="connsiteX11" fmla="*/ 2381 w 628650"/>
                <a:gd name="connsiteY11" fmla="*/ 14288 h 1309688"/>
                <a:gd name="connsiteX12" fmla="*/ 14287 w 628650"/>
                <a:gd name="connsiteY12" fmla="*/ 4763 h 1309688"/>
                <a:gd name="connsiteX13" fmla="*/ 28575 w 628650"/>
                <a:gd name="connsiteY13" fmla="*/ 0 h 1309688"/>
                <a:gd name="connsiteX14" fmla="*/ 76200 w 628650"/>
                <a:gd name="connsiteY14" fmla="*/ 7144 h 1309688"/>
                <a:gd name="connsiteX15" fmla="*/ 130969 w 628650"/>
                <a:gd name="connsiteY15" fmla="*/ 23813 h 1309688"/>
                <a:gd name="connsiteX16" fmla="*/ 183356 w 628650"/>
                <a:gd name="connsiteY16" fmla="*/ 40481 h 1309688"/>
                <a:gd name="connsiteX17" fmla="*/ 257175 w 628650"/>
                <a:gd name="connsiteY17" fmla="*/ 73819 h 1309688"/>
                <a:gd name="connsiteX18" fmla="*/ 316706 w 628650"/>
                <a:gd name="connsiteY18" fmla="*/ 107156 h 1309688"/>
                <a:gd name="connsiteX19" fmla="*/ 361950 w 628650"/>
                <a:gd name="connsiteY19" fmla="*/ 133350 h 1309688"/>
                <a:gd name="connsiteX20" fmla="*/ 404812 w 628650"/>
                <a:gd name="connsiteY20" fmla="*/ 166688 h 1309688"/>
                <a:gd name="connsiteX21" fmla="*/ 457200 w 628650"/>
                <a:gd name="connsiteY21" fmla="*/ 209550 h 1309688"/>
                <a:gd name="connsiteX22" fmla="*/ 478631 w 628650"/>
                <a:gd name="connsiteY22" fmla="*/ 376238 h 1309688"/>
                <a:gd name="connsiteX23" fmla="*/ 514350 w 628650"/>
                <a:gd name="connsiteY23" fmla="*/ 597694 h 1309688"/>
                <a:gd name="connsiteX24" fmla="*/ 552450 w 628650"/>
                <a:gd name="connsiteY24" fmla="*/ 842963 h 1309688"/>
                <a:gd name="connsiteX25" fmla="*/ 614362 w 628650"/>
                <a:gd name="connsiteY25" fmla="*/ 1197769 h 1309688"/>
                <a:gd name="connsiteX26" fmla="*/ 628650 w 628650"/>
                <a:gd name="connsiteY26" fmla="*/ 1269206 h 1309688"/>
                <a:gd name="connsiteX27" fmla="*/ 428625 w 628650"/>
                <a:gd name="connsiteY27" fmla="*/ 1309688 h 1309688"/>
                <a:gd name="connsiteX28" fmla="*/ 388144 w 628650"/>
                <a:gd name="connsiteY28" fmla="*/ 1135856 h 1309688"/>
                <a:gd name="connsiteX29" fmla="*/ 345281 w 628650"/>
                <a:gd name="connsiteY29" fmla="*/ 957263 h 1309688"/>
                <a:gd name="connsiteX30" fmla="*/ 295275 w 628650"/>
                <a:gd name="connsiteY30" fmla="*/ 76438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8650" h="1309688">
                  <a:moveTo>
                    <a:pt x="295275" y="764381"/>
                  </a:moveTo>
                  <a:lnTo>
                    <a:pt x="257175" y="609600"/>
                  </a:lnTo>
                  <a:lnTo>
                    <a:pt x="226219" y="481013"/>
                  </a:lnTo>
                  <a:lnTo>
                    <a:pt x="188119" y="333375"/>
                  </a:lnTo>
                  <a:lnTo>
                    <a:pt x="166687" y="266700"/>
                  </a:lnTo>
                  <a:lnTo>
                    <a:pt x="128587" y="192881"/>
                  </a:lnTo>
                  <a:lnTo>
                    <a:pt x="97631" y="147638"/>
                  </a:lnTo>
                  <a:lnTo>
                    <a:pt x="61912" y="109538"/>
                  </a:lnTo>
                  <a:lnTo>
                    <a:pt x="28575" y="83344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2381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76200" y="7144"/>
                  </a:lnTo>
                  <a:lnTo>
                    <a:pt x="130969" y="23813"/>
                  </a:lnTo>
                  <a:lnTo>
                    <a:pt x="183356" y="40481"/>
                  </a:lnTo>
                  <a:lnTo>
                    <a:pt x="257175" y="73819"/>
                  </a:lnTo>
                  <a:lnTo>
                    <a:pt x="316706" y="107156"/>
                  </a:lnTo>
                  <a:lnTo>
                    <a:pt x="361950" y="133350"/>
                  </a:lnTo>
                  <a:lnTo>
                    <a:pt x="404812" y="166688"/>
                  </a:lnTo>
                  <a:lnTo>
                    <a:pt x="457200" y="209550"/>
                  </a:lnTo>
                  <a:lnTo>
                    <a:pt x="478631" y="376238"/>
                  </a:lnTo>
                  <a:lnTo>
                    <a:pt x="514350" y="597694"/>
                  </a:lnTo>
                  <a:lnTo>
                    <a:pt x="552450" y="842963"/>
                  </a:lnTo>
                  <a:lnTo>
                    <a:pt x="614362" y="1197769"/>
                  </a:lnTo>
                  <a:lnTo>
                    <a:pt x="628650" y="1269206"/>
                  </a:lnTo>
                  <a:lnTo>
                    <a:pt x="428625" y="1309688"/>
                  </a:lnTo>
                  <a:lnTo>
                    <a:pt x="388144" y="1135856"/>
                  </a:lnTo>
                  <a:lnTo>
                    <a:pt x="345281" y="957263"/>
                  </a:lnTo>
                  <a:lnTo>
                    <a:pt x="295275" y="764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AA74A57-ACB7-42D3-994D-BB58EE502972}"/>
                </a:ext>
              </a:extLst>
            </p:cNvPr>
            <p:cNvSpPr/>
            <p:nvPr/>
          </p:nvSpPr>
          <p:spPr>
            <a:xfrm>
              <a:off x="3829050" y="1703388"/>
              <a:ext cx="619125" cy="1447800"/>
            </a:xfrm>
            <a:custGeom>
              <a:avLst/>
              <a:gdLst>
                <a:gd name="connsiteX0" fmla="*/ 292894 w 619125"/>
                <a:gd name="connsiteY0" fmla="*/ 576262 h 1447800"/>
                <a:gd name="connsiteX1" fmla="*/ 271463 w 619125"/>
                <a:gd name="connsiteY1" fmla="*/ 433387 h 1447800"/>
                <a:gd name="connsiteX2" fmla="*/ 252413 w 619125"/>
                <a:gd name="connsiteY2" fmla="*/ 347662 h 1447800"/>
                <a:gd name="connsiteX3" fmla="*/ 238125 w 619125"/>
                <a:gd name="connsiteY3" fmla="*/ 290512 h 1447800"/>
                <a:gd name="connsiteX4" fmla="*/ 221456 w 619125"/>
                <a:gd name="connsiteY4" fmla="*/ 252412 h 1447800"/>
                <a:gd name="connsiteX5" fmla="*/ 188119 w 619125"/>
                <a:gd name="connsiteY5" fmla="*/ 214312 h 1447800"/>
                <a:gd name="connsiteX6" fmla="*/ 150019 w 619125"/>
                <a:gd name="connsiteY6" fmla="*/ 176212 h 1447800"/>
                <a:gd name="connsiteX7" fmla="*/ 88106 w 619125"/>
                <a:gd name="connsiteY7" fmla="*/ 128587 h 1447800"/>
                <a:gd name="connsiteX8" fmla="*/ 33338 w 619125"/>
                <a:gd name="connsiteY8" fmla="*/ 92869 h 1447800"/>
                <a:gd name="connsiteX9" fmla="*/ 16669 w 619125"/>
                <a:gd name="connsiteY9" fmla="*/ 80962 h 1447800"/>
                <a:gd name="connsiteX10" fmla="*/ 2381 w 619125"/>
                <a:gd name="connsiteY10" fmla="*/ 64294 h 1447800"/>
                <a:gd name="connsiteX11" fmla="*/ 0 w 619125"/>
                <a:gd name="connsiteY11" fmla="*/ 50006 h 1447800"/>
                <a:gd name="connsiteX12" fmla="*/ 9525 w 619125"/>
                <a:gd name="connsiteY12" fmla="*/ 28575 h 1447800"/>
                <a:gd name="connsiteX13" fmla="*/ 33338 w 619125"/>
                <a:gd name="connsiteY13" fmla="*/ 9525 h 1447800"/>
                <a:gd name="connsiteX14" fmla="*/ 80963 w 619125"/>
                <a:gd name="connsiteY14" fmla="*/ 0 h 1447800"/>
                <a:gd name="connsiteX15" fmla="*/ 171450 w 619125"/>
                <a:gd name="connsiteY15" fmla="*/ 2381 h 1447800"/>
                <a:gd name="connsiteX16" fmla="*/ 238125 w 619125"/>
                <a:gd name="connsiteY16" fmla="*/ 9525 h 1447800"/>
                <a:gd name="connsiteX17" fmla="*/ 307181 w 619125"/>
                <a:gd name="connsiteY17" fmla="*/ 23812 h 1447800"/>
                <a:gd name="connsiteX18" fmla="*/ 378619 w 619125"/>
                <a:gd name="connsiteY18" fmla="*/ 52387 h 1447800"/>
                <a:gd name="connsiteX19" fmla="*/ 440531 w 619125"/>
                <a:gd name="connsiteY19" fmla="*/ 90487 h 1447800"/>
                <a:gd name="connsiteX20" fmla="*/ 490538 w 619125"/>
                <a:gd name="connsiteY20" fmla="*/ 135731 h 1447800"/>
                <a:gd name="connsiteX21" fmla="*/ 514350 w 619125"/>
                <a:gd name="connsiteY21" fmla="*/ 161925 h 1447800"/>
                <a:gd name="connsiteX22" fmla="*/ 528638 w 619125"/>
                <a:gd name="connsiteY22" fmla="*/ 192881 h 1447800"/>
                <a:gd name="connsiteX23" fmla="*/ 531019 w 619125"/>
                <a:gd name="connsiteY23" fmla="*/ 219075 h 1447800"/>
                <a:gd name="connsiteX24" fmla="*/ 526256 w 619125"/>
                <a:gd name="connsiteY24" fmla="*/ 261937 h 1447800"/>
                <a:gd name="connsiteX25" fmla="*/ 511969 w 619125"/>
                <a:gd name="connsiteY25" fmla="*/ 338137 h 1447800"/>
                <a:gd name="connsiteX26" fmla="*/ 507206 w 619125"/>
                <a:gd name="connsiteY26" fmla="*/ 383381 h 1447800"/>
                <a:gd name="connsiteX27" fmla="*/ 531019 w 619125"/>
                <a:gd name="connsiteY27" fmla="*/ 692944 h 1447800"/>
                <a:gd name="connsiteX28" fmla="*/ 552450 w 619125"/>
                <a:gd name="connsiteY28" fmla="*/ 878681 h 1447800"/>
                <a:gd name="connsiteX29" fmla="*/ 583406 w 619125"/>
                <a:gd name="connsiteY29" fmla="*/ 1073944 h 1447800"/>
                <a:gd name="connsiteX30" fmla="*/ 597694 w 619125"/>
                <a:gd name="connsiteY30" fmla="*/ 1131094 h 1447800"/>
                <a:gd name="connsiteX31" fmla="*/ 607219 w 619125"/>
                <a:gd name="connsiteY31" fmla="*/ 1188244 h 1447800"/>
                <a:gd name="connsiteX32" fmla="*/ 614363 w 619125"/>
                <a:gd name="connsiteY32" fmla="*/ 1252537 h 1447800"/>
                <a:gd name="connsiteX33" fmla="*/ 619125 w 619125"/>
                <a:gd name="connsiteY33" fmla="*/ 1300162 h 1447800"/>
                <a:gd name="connsiteX34" fmla="*/ 616744 w 619125"/>
                <a:gd name="connsiteY34" fmla="*/ 1340644 h 1447800"/>
                <a:gd name="connsiteX35" fmla="*/ 607219 w 619125"/>
                <a:gd name="connsiteY35" fmla="*/ 1381125 h 1447800"/>
                <a:gd name="connsiteX36" fmla="*/ 583406 w 619125"/>
                <a:gd name="connsiteY36" fmla="*/ 1426369 h 1447800"/>
                <a:gd name="connsiteX37" fmla="*/ 566738 w 619125"/>
                <a:gd name="connsiteY37" fmla="*/ 1447800 h 1447800"/>
                <a:gd name="connsiteX38" fmla="*/ 540544 w 619125"/>
                <a:gd name="connsiteY38" fmla="*/ 1447800 h 1447800"/>
                <a:gd name="connsiteX39" fmla="*/ 492919 w 619125"/>
                <a:gd name="connsiteY39" fmla="*/ 1421606 h 1447800"/>
                <a:gd name="connsiteX40" fmla="*/ 454819 w 619125"/>
                <a:gd name="connsiteY40" fmla="*/ 1385887 h 1447800"/>
                <a:gd name="connsiteX41" fmla="*/ 416719 w 619125"/>
                <a:gd name="connsiteY41" fmla="*/ 1345406 h 1447800"/>
                <a:gd name="connsiteX42" fmla="*/ 390525 w 619125"/>
                <a:gd name="connsiteY42" fmla="*/ 1316831 h 1447800"/>
                <a:gd name="connsiteX43" fmla="*/ 373856 w 619125"/>
                <a:gd name="connsiteY43" fmla="*/ 1285875 h 1447800"/>
                <a:gd name="connsiteX44" fmla="*/ 357188 w 619125"/>
                <a:gd name="connsiteY44" fmla="*/ 1247775 h 1447800"/>
                <a:gd name="connsiteX45" fmla="*/ 354806 w 619125"/>
                <a:gd name="connsiteY45" fmla="*/ 1200150 h 1447800"/>
                <a:gd name="connsiteX46" fmla="*/ 350044 w 619125"/>
                <a:gd name="connsiteY46" fmla="*/ 1114425 h 1447800"/>
                <a:gd name="connsiteX47" fmla="*/ 335756 w 619125"/>
                <a:gd name="connsiteY47" fmla="*/ 912019 h 1447800"/>
                <a:gd name="connsiteX48" fmla="*/ 292894 w 619125"/>
                <a:gd name="connsiteY48" fmla="*/ 57626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9125" h="1447800">
                  <a:moveTo>
                    <a:pt x="292894" y="576262"/>
                  </a:moveTo>
                  <a:lnTo>
                    <a:pt x="271463" y="433387"/>
                  </a:lnTo>
                  <a:lnTo>
                    <a:pt x="252413" y="347662"/>
                  </a:lnTo>
                  <a:lnTo>
                    <a:pt x="238125" y="290512"/>
                  </a:lnTo>
                  <a:lnTo>
                    <a:pt x="221456" y="252412"/>
                  </a:lnTo>
                  <a:lnTo>
                    <a:pt x="188119" y="214312"/>
                  </a:lnTo>
                  <a:lnTo>
                    <a:pt x="150019" y="176212"/>
                  </a:lnTo>
                  <a:lnTo>
                    <a:pt x="88106" y="128587"/>
                  </a:lnTo>
                  <a:lnTo>
                    <a:pt x="33338" y="92869"/>
                  </a:lnTo>
                  <a:lnTo>
                    <a:pt x="16669" y="80962"/>
                  </a:lnTo>
                  <a:lnTo>
                    <a:pt x="2381" y="64294"/>
                  </a:lnTo>
                  <a:lnTo>
                    <a:pt x="0" y="50006"/>
                  </a:lnTo>
                  <a:lnTo>
                    <a:pt x="9525" y="28575"/>
                  </a:lnTo>
                  <a:lnTo>
                    <a:pt x="33338" y="9525"/>
                  </a:lnTo>
                  <a:lnTo>
                    <a:pt x="80963" y="0"/>
                  </a:lnTo>
                  <a:lnTo>
                    <a:pt x="171450" y="2381"/>
                  </a:lnTo>
                  <a:lnTo>
                    <a:pt x="238125" y="9525"/>
                  </a:lnTo>
                  <a:lnTo>
                    <a:pt x="307181" y="23812"/>
                  </a:lnTo>
                  <a:lnTo>
                    <a:pt x="378619" y="52387"/>
                  </a:lnTo>
                  <a:lnTo>
                    <a:pt x="440531" y="90487"/>
                  </a:lnTo>
                  <a:lnTo>
                    <a:pt x="490538" y="135731"/>
                  </a:lnTo>
                  <a:lnTo>
                    <a:pt x="514350" y="161925"/>
                  </a:lnTo>
                  <a:lnTo>
                    <a:pt x="528638" y="192881"/>
                  </a:lnTo>
                  <a:lnTo>
                    <a:pt x="531019" y="219075"/>
                  </a:lnTo>
                  <a:lnTo>
                    <a:pt x="526256" y="261937"/>
                  </a:lnTo>
                  <a:lnTo>
                    <a:pt x="511969" y="338137"/>
                  </a:lnTo>
                  <a:lnTo>
                    <a:pt x="507206" y="383381"/>
                  </a:lnTo>
                  <a:lnTo>
                    <a:pt x="531019" y="692944"/>
                  </a:lnTo>
                  <a:lnTo>
                    <a:pt x="552450" y="878681"/>
                  </a:lnTo>
                  <a:lnTo>
                    <a:pt x="583406" y="1073944"/>
                  </a:lnTo>
                  <a:lnTo>
                    <a:pt x="597694" y="1131094"/>
                  </a:lnTo>
                  <a:lnTo>
                    <a:pt x="607219" y="1188244"/>
                  </a:lnTo>
                  <a:lnTo>
                    <a:pt x="614363" y="1252537"/>
                  </a:lnTo>
                  <a:lnTo>
                    <a:pt x="619125" y="1300162"/>
                  </a:lnTo>
                  <a:lnTo>
                    <a:pt x="616744" y="1340644"/>
                  </a:lnTo>
                  <a:lnTo>
                    <a:pt x="607219" y="1381125"/>
                  </a:lnTo>
                  <a:lnTo>
                    <a:pt x="583406" y="1426369"/>
                  </a:lnTo>
                  <a:lnTo>
                    <a:pt x="566738" y="1447800"/>
                  </a:lnTo>
                  <a:lnTo>
                    <a:pt x="540544" y="1447800"/>
                  </a:lnTo>
                  <a:lnTo>
                    <a:pt x="492919" y="1421606"/>
                  </a:lnTo>
                  <a:lnTo>
                    <a:pt x="454819" y="1385887"/>
                  </a:lnTo>
                  <a:lnTo>
                    <a:pt x="416719" y="1345406"/>
                  </a:lnTo>
                  <a:lnTo>
                    <a:pt x="390525" y="1316831"/>
                  </a:lnTo>
                  <a:lnTo>
                    <a:pt x="373856" y="1285875"/>
                  </a:lnTo>
                  <a:lnTo>
                    <a:pt x="357188" y="1247775"/>
                  </a:lnTo>
                  <a:lnTo>
                    <a:pt x="354806" y="1200150"/>
                  </a:lnTo>
                  <a:lnTo>
                    <a:pt x="350044" y="1114425"/>
                  </a:lnTo>
                  <a:lnTo>
                    <a:pt x="335756" y="912019"/>
                  </a:lnTo>
                  <a:lnTo>
                    <a:pt x="292894" y="5762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663D689D-4779-4CC6-B682-42101B70BF2F}"/>
                </a:ext>
              </a:extLst>
            </p:cNvPr>
            <p:cNvSpPr/>
            <p:nvPr/>
          </p:nvSpPr>
          <p:spPr>
            <a:xfrm>
              <a:off x="5619750" y="1576388"/>
              <a:ext cx="579438" cy="1479550"/>
            </a:xfrm>
            <a:custGeom>
              <a:avLst/>
              <a:gdLst>
                <a:gd name="connsiteX0" fmla="*/ 169069 w 578644"/>
                <a:gd name="connsiteY0" fmla="*/ 531018 h 1478756"/>
                <a:gd name="connsiteX1" fmla="*/ 188119 w 578644"/>
                <a:gd name="connsiteY1" fmla="*/ 397668 h 1478756"/>
                <a:gd name="connsiteX2" fmla="*/ 192881 w 578644"/>
                <a:gd name="connsiteY2" fmla="*/ 335756 h 1478756"/>
                <a:gd name="connsiteX3" fmla="*/ 192881 w 578644"/>
                <a:gd name="connsiteY3" fmla="*/ 302418 h 1478756"/>
                <a:gd name="connsiteX4" fmla="*/ 185738 w 578644"/>
                <a:gd name="connsiteY4" fmla="*/ 254793 h 1478756"/>
                <a:gd name="connsiteX5" fmla="*/ 173831 w 578644"/>
                <a:gd name="connsiteY5" fmla="*/ 221456 h 1478756"/>
                <a:gd name="connsiteX6" fmla="*/ 150019 w 578644"/>
                <a:gd name="connsiteY6" fmla="*/ 183356 h 1478756"/>
                <a:gd name="connsiteX7" fmla="*/ 111919 w 578644"/>
                <a:gd name="connsiteY7" fmla="*/ 145256 h 1478756"/>
                <a:gd name="connsiteX8" fmla="*/ 83344 w 578644"/>
                <a:gd name="connsiteY8" fmla="*/ 119062 h 1478756"/>
                <a:gd name="connsiteX9" fmla="*/ 54769 w 578644"/>
                <a:gd name="connsiteY9" fmla="*/ 95250 h 1478756"/>
                <a:gd name="connsiteX10" fmla="*/ 19050 w 578644"/>
                <a:gd name="connsiteY10" fmla="*/ 69056 h 1478756"/>
                <a:gd name="connsiteX11" fmla="*/ 2381 w 578644"/>
                <a:gd name="connsiteY11" fmla="*/ 47625 h 1478756"/>
                <a:gd name="connsiteX12" fmla="*/ 0 w 578644"/>
                <a:gd name="connsiteY12" fmla="*/ 30956 h 1478756"/>
                <a:gd name="connsiteX13" fmla="*/ 2381 w 578644"/>
                <a:gd name="connsiteY13" fmla="*/ 9525 h 1478756"/>
                <a:gd name="connsiteX14" fmla="*/ 9525 w 578644"/>
                <a:gd name="connsiteY14" fmla="*/ 2381 h 1478756"/>
                <a:gd name="connsiteX15" fmla="*/ 30956 w 578644"/>
                <a:gd name="connsiteY15" fmla="*/ 0 h 1478756"/>
                <a:gd name="connsiteX16" fmla="*/ 83344 w 578644"/>
                <a:gd name="connsiteY16" fmla="*/ 16668 h 1478756"/>
                <a:gd name="connsiteX17" fmla="*/ 138113 w 578644"/>
                <a:gd name="connsiteY17" fmla="*/ 30956 h 1478756"/>
                <a:gd name="connsiteX18" fmla="*/ 214313 w 578644"/>
                <a:gd name="connsiteY18" fmla="*/ 57150 h 1478756"/>
                <a:gd name="connsiteX19" fmla="*/ 300038 w 578644"/>
                <a:gd name="connsiteY19" fmla="*/ 92868 h 1478756"/>
                <a:gd name="connsiteX20" fmla="*/ 397669 w 578644"/>
                <a:gd name="connsiteY20" fmla="*/ 142875 h 1478756"/>
                <a:gd name="connsiteX21" fmla="*/ 542925 w 578644"/>
                <a:gd name="connsiteY21" fmla="*/ 233362 h 1478756"/>
                <a:gd name="connsiteX22" fmla="*/ 557213 w 578644"/>
                <a:gd name="connsiteY22" fmla="*/ 247650 h 1478756"/>
                <a:gd name="connsiteX23" fmla="*/ 571500 w 578644"/>
                <a:gd name="connsiteY23" fmla="*/ 273843 h 1478756"/>
                <a:gd name="connsiteX24" fmla="*/ 578644 w 578644"/>
                <a:gd name="connsiteY24" fmla="*/ 295275 h 1478756"/>
                <a:gd name="connsiteX25" fmla="*/ 578644 w 578644"/>
                <a:gd name="connsiteY25" fmla="*/ 319087 h 1478756"/>
                <a:gd name="connsiteX26" fmla="*/ 571500 w 578644"/>
                <a:gd name="connsiteY26" fmla="*/ 347662 h 1478756"/>
                <a:gd name="connsiteX27" fmla="*/ 552450 w 578644"/>
                <a:gd name="connsiteY27" fmla="*/ 366712 h 1478756"/>
                <a:gd name="connsiteX28" fmla="*/ 519113 w 578644"/>
                <a:gd name="connsiteY28" fmla="*/ 383381 h 1478756"/>
                <a:gd name="connsiteX29" fmla="*/ 488156 w 578644"/>
                <a:gd name="connsiteY29" fmla="*/ 395287 h 1478756"/>
                <a:gd name="connsiteX30" fmla="*/ 476250 w 578644"/>
                <a:gd name="connsiteY30" fmla="*/ 442912 h 1478756"/>
                <a:gd name="connsiteX31" fmla="*/ 414338 w 578644"/>
                <a:gd name="connsiteY31" fmla="*/ 647700 h 1478756"/>
                <a:gd name="connsiteX32" fmla="*/ 345281 w 578644"/>
                <a:gd name="connsiteY32" fmla="*/ 881062 h 1478756"/>
                <a:gd name="connsiteX33" fmla="*/ 266700 w 578644"/>
                <a:gd name="connsiteY33" fmla="*/ 1095375 h 1478756"/>
                <a:gd name="connsiteX34" fmla="*/ 204788 w 578644"/>
                <a:gd name="connsiteY34" fmla="*/ 1257300 h 1478756"/>
                <a:gd name="connsiteX35" fmla="*/ 164306 w 578644"/>
                <a:gd name="connsiteY35" fmla="*/ 1369218 h 1478756"/>
                <a:gd name="connsiteX36" fmla="*/ 147638 w 578644"/>
                <a:gd name="connsiteY36" fmla="*/ 1426368 h 1478756"/>
                <a:gd name="connsiteX37" fmla="*/ 126206 w 578644"/>
                <a:gd name="connsiteY37" fmla="*/ 1464468 h 1478756"/>
                <a:gd name="connsiteX38" fmla="*/ 102394 w 578644"/>
                <a:gd name="connsiteY38" fmla="*/ 1478756 h 1478756"/>
                <a:gd name="connsiteX39" fmla="*/ 78581 w 578644"/>
                <a:gd name="connsiteY39" fmla="*/ 1478756 h 1478756"/>
                <a:gd name="connsiteX40" fmla="*/ 50006 w 578644"/>
                <a:gd name="connsiteY40" fmla="*/ 1462087 h 1478756"/>
                <a:gd name="connsiteX41" fmla="*/ 33338 w 578644"/>
                <a:gd name="connsiteY41" fmla="*/ 1438275 h 1478756"/>
                <a:gd name="connsiteX42" fmla="*/ 16669 w 578644"/>
                <a:gd name="connsiteY42" fmla="*/ 1359693 h 1478756"/>
                <a:gd name="connsiteX43" fmla="*/ 14288 w 578644"/>
                <a:gd name="connsiteY43" fmla="*/ 1262062 h 1478756"/>
                <a:gd name="connsiteX44" fmla="*/ 47625 w 578644"/>
                <a:gd name="connsiteY44" fmla="*/ 1109662 h 1478756"/>
                <a:gd name="connsiteX45" fmla="*/ 100013 w 578644"/>
                <a:gd name="connsiteY45" fmla="*/ 864393 h 1478756"/>
                <a:gd name="connsiteX46" fmla="*/ 152400 w 578644"/>
                <a:gd name="connsiteY46" fmla="*/ 661987 h 1478756"/>
                <a:gd name="connsiteX47" fmla="*/ 169069 w 578644"/>
                <a:gd name="connsiteY47" fmla="*/ 531018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8644" h="1478756">
                  <a:moveTo>
                    <a:pt x="169069" y="531018"/>
                  </a:moveTo>
                  <a:lnTo>
                    <a:pt x="188119" y="397668"/>
                  </a:lnTo>
                  <a:lnTo>
                    <a:pt x="192881" y="335756"/>
                  </a:lnTo>
                  <a:lnTo>
                    <a:pt x="192881" y="302418"/>
                  </a:lnTo>
                  <a:lnTo>
                    <a:pt x="185738" y="254793"/>
                  </a:lnTo>
                  <a:lnTo>
                    <a:pt x="173831" y="221456"/>
                  </a:lnTo>
                  <a:lnTo>
                    <a:pt x="150019" y="183356"/>
                  </a:lnTo>
                  <a:lnTo>
                    <a:pt x="111919" y="145256"/>
                  </a:lnTo>
                  <a:lnTo>
                    <a:pt x="83344" y="119062"/>
                  </a:lnTo>
                  <a:lnTo>
                    <a:pt x="54769" y="9525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83344" y="16668"/>
                  </a:lnTo>
                  <a:lnTo>
                    <a:pt x="138113" y="30956"/>
                  </a:lnTo>
                  <a:lnTo>
                    <a:pt x="214313" y="57150"/>
                  </a:lnTo>
                  <a:lnTo>
                    <a:pt x="300038" y="92868"/>
                  </a:lnTo>
                  <a:lnTo>
                    <a:pt x="397669" y="142875"/>
                  </a:lnTo>
                  <a:lnTo>
                    <a:pt x="542925" y="233362"/>
                  </a:lnTo>
                  <a:lnTo>
                    <a:pt x="557213" y="247650"/>
                  </a:lnTo>
                  <a:lnTo>
                    <a:pt x="571500" y="273843"/>
                  </a:lnTo>
                  <a:lnTo>
                    <a:pt x="578644" y="295275"/>
                  </a:lnTo>
                  <a:lnTo>
                    <a:pt x="578644" y="319087"/>
                  </a:lnTo>
                  <a:lnTo>
                    <a:pt x="571500" y="347662"/>
                  </a:lnTo>
                  <a:lnTo>
                    <a:pt x="552450" y="366712"/>
                  </a:lnTo>
                  <a:lnTo>
                    <a:pt x="519113" y="383381"/>
                  </a:lnTo>
                  <a:lnTo>
                    <a:pt x="488156" y="395287"/>
                  </a:lnTo>
                  <a:lnTo>
                    <a:pt x="476250" y="442912"/>
                  </a:lnTo>
                  <a:lnTo>
                    <a:pt x="414338" y="647700"/>
                  </a:lnTo>
                  <a:lnTo>
                    <a:pt x="345281" y="881062"/>
                  </a:lnTo>
                  <a:lnTo>
                    <a:pt x="266700" y="1095375"/>
                  </a:lnTo>
                  <a:lnTo>
                    <a:pt x="204788" y="1257300"/>
                  </a:lnTo>
                  <a:lnTo>
                    <a:pt x="164306" y="1369218"/>
                  </a:lnTo>
                  <a:lnTo>
                    <a:pt x="147638" y="1426368"/>
                  </a:lnTo>
                  <a:lnTo>
                    <a:pt x="126206" y="1464468"/>
                  </a:lnTo>
                  <a:lnTo>
                    <a:pt x="102394" y="1478756"/>
                  </a:lnTo>
                  <a:lnTo>
                    <a:pt x="78581" y="1478756"/>
                  </a:lnTo>
                  <a:lnTo>
                    <a:pt x="50006" y="1462087"/>
                  </a:lnTo>
                  <a:lnTo>
                    <a:pt x="33338" y="1438275"/>
                  </a:lnTo>
                  <a:lnTo>
                    <a:pt x="16669" y="1359693"/>
                  </a:lnTo>
                  <a:cubicBezTo>
                    <a:pt x="15875" y="1327149"/>
                    <a:pt x="15082" y="1294606"/>
                    <a:pt x="14288" y="1262062"/>
                  </a:cubicBezTo>
                  <a:lnTo>
                    <a:pt x="47625" y="1109662"/>
                  </a:lnTo>
                  <a:lnTo>
                    <a:pt x="100013" y="864393"/>
                  </a:lnTo>
                  <a:lnTo>
                    <a:pt x="152400" y="661987"/>
                  </a:lnTo>
                  <a:lnTo>
                    <a:pt x="169069" y="5310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8B0CAD64-B116-44DA-98A7-E5F3A3E3AD3C}"/>
                </a:ext>
              </a:extLst>
            </p:cNvPr>
            <p:cNvSpPr/>
            <p:nvPr/>
          </p:nvSpPr>
          <p:spPr>
            <a:xfrm>
              <a:off x="3890963" y="3265488"/>
              <a:ext cx="2590800" cy="1225550"/>
            </a:xfrm>
            <a:custGeom>
              <a:avLst/>
              <a:gdLst>
                <a:gd name="connsiteX0" fmla="*/ 371475 w 2590800"/>
                <a:gd name="connsiteY0" fmla="*/ 459581 h 1226344"/>
                <a:gd name="connsiteX1" fmla="*/ 64293 w 2590800"/>
                <a:gd name="connsiteY1" fmla="*/ 481012 h 1226344"/>
                <a:gd name="connsiteX2" fmla="*/ 0 w 2590800"/>
                <a:gd name="connsiteY2" fmla="*/ 314325 h 1226344"/>
                <a:gd name="connsiteX3" fmla="*/ 133350 w 2590800"/>
                <a:gd name="connsiteY3" fmla="*/ 314325 h 1226344"/>
                <a:gd name="connsiteX4" fmla="*/ 288131 w 2590800"/>
                <a:gd name="connsiteY4" fmla="*/ 302419 h 1226344"/>
                <a:gd name="connsiteX5" fmla="*/ 571500 w 2590800"/>
                <a:gd name="connsiteY5" fmla="*/ 273844 h 1226344"/>
                <a:gd name="connsiteX6" fmla="*/ 978693 w 2590800"/>
                <a:gd name="connsiteY6" fmla="*/ 226219 h 1226344"/>
                <a:gd name="connsiteX7" fmla="*/ 1252537 w 2590800"/>
                <a:gd name="connsiteY7" fmla="*/ 180975 h 1226344"/>
                <a:gd name="connsiteX8" fmla="*/ 1402556 w 2590800"/>
                <a:gd name="connsiteY8" fmla="*/ 166687 h 1226344"/>
                <a:gd name="connsiteX9" fmla="*/ 1635918 w 2590800"/>
                <a:gd name="connsiteY9" fmla="*/ 135731 h 1226344"/>
                <a:gd name="connsiteX10" fmla="*/ 1809750 w 2590800"/>
                <a:gd name="connsiteY10" fmla="*/ 107156 h 1226344"/>
                <a:gd name="connsiteX11" fmla="*/ 1974056 w 2590800"/>
                <a:gd name="connsiteY11" fmla="*/ 83344 h 1226344"/>
                <a:gd name="connsiteX12" fmla="*/ 2107406 w 2590800"/>
                <a:gd name="connsiteY12" fmla="*/ 52387 h 1226344"/>
                <a:gd name="connsiteX13" fmla="*/ 2157412 w 2590800"/>
                <a:gd name="connsiteY13" fmla="*/ 38100 h 1226344"/>
                <a:gd name="connsiteX14" fmla="*/ 2202656 w 2590800"/>
                <a:gd name="connsiteY14" fmla="*/ 21431 h 1226344"/>
                <a:gd name="connsiteX15" fmla="*/ 2233612 w 2590800"/>
                <a:gd name="connsiteY15" fmla="*/ 4762 h 1226344"/>
                <a:gd name="connsiteX16" fmla="*/ 2262187 w 2590800"/>
                <a:gd name="connsiteY16" fmla="*/ 0 h 1226344"/>
                <a:gd name="connsiteX17" fmla="*/ 2309812 w 2590800"/>
                <a:gd name="connsiteY17" fmla="*/ 11906 h 1226344"/>
                <a:gd name="connsiteX18" fmla="*/ 2374106 w 2590800"/>
                <a:gd name="connsiteY18" fmla="*/ 47625 h 1226344"/>
                <a:gd name="connsiteX19" fmla="*/ 2493168 w 2590800"/>
                <a:gd name="connsiteY19" fmla="*/ 126206 h 1226344"/>
                <a:gd name="connsiteX20" fmla="*/ 2566987 w 2590800"/>
                <a:gd name="connsiteY20" fmla="*/ 183356 h 1226344"/>
                <a:gd name="connsiteX21" fmla="*/ 2581275 w 2590800"/>
                <a:gd name="connsiteY21" fmla="*/ 200025 h 1226344"/>
                <a:gd name="connsiteX22" fmla="*/ 2590800 w 2590800"/>
                <a:gd name="connsiteY22" fmla="*/ 226219 h 1226344"/>
                <a:gd name="connsiteX23" fmla="*/ 2583656 w 2590800"/>
                <a:gd name="connsiteY23" fmla="*/ 250031 h 1226344"/>
                <a:gd name="connsiteX24" fmla="*/ 2557462 w 2590800"/>
                <a:gd name="connsiteY24" fmla="*/ 283369 h 1226344"/>
                <a:gd name="connsiteX25" fmla="*/ 2533650 w 2590800"/>
                <a:gd name="connsiteY25" fmla="*/ 311944 h 1226344"/>
                <a:gd name="connsiteX26" fmla="*/ 2521743 w 2590800"/>
                <a:gd name="connsiteY26" fmla="*/ 333375 h 1226344"/>
                <a:gd name="connsiteX27" fmla="*/ 2471737 w 2590800"/>
                <a:gd name="connsiteY27" fmla="*/ 554831 h 1226344"/>
                <a:gd name="connsiteX28" fmla="*/ 2407443 w 2590800"/>
                <a:gd name="connsiteY28" fmla="*/ 842962 h 1226344"/>
                <a:gd name="connsiteX29" fmla="*/ 2357437 w 2590800"/>
                <a:gd name="connsiteY29" fmla="*/ 1054894 h 1226344"/>
                <a:gd name="connsiteX30" fmla="*/ 2328862 w 2590800"/>
                <a:gd name="connsiteY30" fmla="*/ 1214437 h 1226344"/>
                <a:gd name="connsiteX31" fmla="*/ 2088356 w 2590800"/>
                <a:gd name="connsiteY31" fmla="*/ 1226344 h 1226344"/>
                <a:gd name="connsiteX32" fmla="*/ 2126456 w 2590800"/>
                <a:gd name="connsiteY32" fmla="*/ 985837 h 1226344"/>
                <a:gd name="connsiteX33" fmla="*/ 2164556 w 2590800"/>
                <a:gd name="connsiteY33" fmla="*/ 754856 h 1226344"/>
                <a:gd name="connsiteX34" fmla="*/ 2200275 w 2590800"/>
                <a:gd name="connsiteY34" fmla="*/ 519112 h 1226344"/>
                <a:gd name="connsiteX35" fmla="*/ 2212181 w 2590800"/>
                <a:gd name="connsiteY35" fmla="*/ 435769 h 1226344"/>
                <a:gd name="connsiteX36" fmla="*/ 2214562 w 2590800"/>
                <a:gd name="connsiteY36" fmla="*/ 378619 h 1226344"/>
                <a:gd name="connsiteX37" fmla="*/ 2209800 w 2590800"/>
                <a:gd name="connsiteY37" fmla="*/ 321469 h 1226344"/>
                <a:gd name="connsiteX38" fmla="*/ 2200275 w 2590800"/>
                <a:gd name="connsiteY38" fmla="*/ 288131 h 1226344"/>
                <a:gd name="connsiteX39" fmla="*/ 2188368 w 2590800"/>
                <a:gd name="connsiteY39" fmla="*/ 261937 h 1226344"/>
                <a:gd name="connsiteX40" fmla="*/ 2176462 w 2590800"/>
                <a:gd name="connsiteY40" fmla="*/ 245269 h 1226344"/>
                <a:gd name="connsiteX41" fmla="*/ 2162175 w 2590800"/>
                <a:gd name="connsiteY41" fmla="*/ 235744 h 1226344"/>
                <a:gd name="connsiteX42" fmla="*/ 2133600 w 2590800"/>
                <a:gd name="connsiteY42" fmla="*/ 223837 h 1226344"/>
                <a:gd name="connsiteX43" fmla="*/ 2019300 w 2590800"/>
                <a:gd name="connsiteY43" fmla="*/ 235744 h 1226344"/>
                <a:gd name="connsiteX44" fmla="*/ 1664493 w 2590800"/>
                <a:gd name="connsiteY44" fmla="*/ 283369 h 1226344"/>
                <a:gd name="connsiteX45" fmla="*/ 1233487 w 2590800"/>
                <a:gd name="connsiteY45" fmla="*/ 338137 h 1226344"/>
                <a:gd name="connsiteX46" fmla="*/ 973931 w 2590800"/>
                <a:gd name="connsiteY46" fmla="*/ 385762 h 1226344"/>
                <a:gd name="connsiteX47" fmla="*/ 623887 w 2590800"/>
                <a:gd name="connsiteY47" fmla="*/ 431006 h 1226344"/>
                <a:gd name="connsiteX48" fmla="*/ 371475 w 2590800"/>
                <a:gd name="connsiteY48" fmla="*/ 459581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90800" h="1226344">
                  <a:moveTo>
                    <a:pt x="371475" y="459581"/>
                  </a:moveTo>
                  <a:lnTo>
                    <a:pt x="64293" y="481012"/>
                  </a:lnTo>
                  <a:lnTo>
                    <a:pt x="0" y="314325"/>
                  </a:lnTo>
                  <a:lnTo>
                    <a:pt x="133350" y="314325"/>
                  </a:lnTo>
                  <a:lnTo>
                    <a:pt x="288131" y="302419"/>
                  </a:lnTo>
                  <a:lnTo>
                    <a:pt x="571500" y="273844"/>
                  </a:lnTo>
                  <a:lnTo>
                    <a:pt x="978693" y="226219"/>
                  </a:lnTo>
                  <a:lnTo>
                    <a:pt x="1252537" y="180975"/>
                  </a:lnTo>
                  <a:lnTo>
                    <a:pt x="1402556" y="166687"/>
                  </a:lnTo>
                  <a:lnTo>
                    <a:pt x="1635918" y="135731"/>
                  </a:lnTo>
                  <a:lnTo>
                    <a:pt x="1809750" y="107156"/>
                  </a:lnTo>
                  <a:lnTo>
                    <a:pt x="1974056" y="83344"/>
                  </a:lnTo>
                  <a:lnTo>
                    <a:pt x="2107406" y="52387"/>
                  </a:lnTo>
                  <a:lnTo>
                    <a:pt x="2157412" y="38100"/>
                  </a:lnTo>
                  <a:lnTo>
                    <a:pt x="2202656" y="21431"/>
                  </a:lnTo>
                  <a:lnTo>
                    <a:pt x="2233612" y="4762"/>
                  </a:lnTo>
                  <a:lnTo>
                    <a:pt x="2262187" y="0"/>
                  </a:lnTo>
                  <a:lnTo>
                    <a:pt x="2309812" y="11906"/>
                  </a:lnTo>
                  <a:lnTo>
                    <a:pt x="2374106" y="47625"/>
                  </a:lnTo>
                  <a:lnTo>
                    <a:pt x="2493168" y="126206"/>
                  </a:lnTo>
                  <a:lnTo>
                    <a:pt x="2566987" y="183356"/>
                  </a:lnTo>
                  <a:lnTo>
                    <a:pt x="2581275" y="200025"/>
                  </a:lnTo>
                  <a:lnTo>
                    <a:pt x="2590800" y="226219"/>
                  </a:lnTo>
                  <a:lnTo>
                    <a:pt x="2583656" y="250031"/>
                  </a:lnTo>
                  <a:lnTo>
                    <a:pt x="2557462" y="283369"/>
                  </a:lnTo>
                  <a:lnTo>
                    <a:pt x="2533650" y="311944"/>
                  </a:lnTo>
                  <a:lnTo>
                    <a:pt x="2521743" y="333375"/>
                  </a:lnTo>
                  <a:lnTo>
                    <a:pt x="2471737" y="554831"/>
                  </a:lnTo>
                  <a:lnTo>
                    <a:pt x="2407443" y="842962"/>
                  </a:lnTo>
                  <a:lnTo>
                    <a:pt x="2357437" y="1054894"/>
                  </a:lnTo>
                  <a:lnTo>
                    <a:pt x="2328862" y="1214437"/>
                  </a:lnTo>
                  <a:lnTo>
                    <a:pt x="2088356" y="1226344"/>
                  </a:lnTo>
                  <a:lnTo>
                    <a:pt x="2126456" y="985837"/>
                  </a:lnTo>
                  <a:lnTo>
                    <a:pt x="2164556" y="754856"/>
                  </a:lnTo>
                  <a:lnTo>
                    <a:pt x="2200275" y="519112"/>
                  </a:lnTo>
                  <a:lnTo>
                    <a:pt x="2212181" y="435769"/>
                  </a:lnTo>
                  <a:cubicBezTo>
                    <a:pt x="2212975" y="416719"/>
                    <a:pt x="2213768" y="397669"/>
                    <a:pt x="2214562" y="378619"/>
                  </a:cubicBezTo>
                  <a:lnTo>
                    <a:pt x="2209800" y="321469"/>
                  </a:lnTo>
                  <a:lnTo>
                    <a:pt x="2200275" y="288131"/>
                  </a:lnTo>
                  <a:lnTo>
                    <a:pt x="2188368" y="261937"/>
                  </a:lnTo>
                  <a:lnTo>
                    <a:pt x="2176462" y="245269"/>
                  </a:lnTo>
                  <a:lnTo>
                    <a:pt x="2162175" y="235744"/>
                  </a:lnTo>
                  <a:lnTo>
                    <a:pt x="2133600" y="223837"/>
                  </a:lnTo>
                  <a:lnTo>
                    <a:pt x="2019300" y="235744"/>
                  </a:lnTo>
                  <a:lnTo>
                    <a:pt x="1664493" y="283369"/>
                  </a:lnTo>
                  <a:lnTo>
                    <a:pt x="1233487" y="338137"/>
                  </a:lnTo>
                  <a:lnTo>
                    <a:pt x="973931" y="385762"/>
                  </a:lnTo>
                  <a:lnTo>
                    <a:pt x="623887" y="431006"/>
                  </a:lnTo>
                  <a:lnTo>
                    <a:pt x="371475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F4491941-D7EF-48BF-B6BB-738C9C1D6EF5}"/>
                </a:ext>
              </a:extLst>
            </p:cNvPr>
            <p:cNvSpPr/>
            <p:nvPr/>
          </p:nvSpPr>
          <p:spPr>
            <a:xfrm>
              <a:off x="2808288" y="4314825"/>
              <a:ext cx="4457700" cy="673100"/>
            </a:xfrm>
            <a:custGeom>
              <a:avLst/>
              <a:gdLst>
                <a:gd name="connsiteX0" fmla="*/ 1576425 w 4458614"/>
                <a:gd name="connsiteY0" fmla="*/ 387705 h 672998"/>
                <a:gd name="connsiteX1" fmla="*/ 1349654 w 4458614"/>
                <a:gd name="connsiteY1" fmla="*/ 427939 h 672998"/>
                <a:gd name="connsiteX2" fmla="*/ 1166774 w 4458614"/>
                <a:gd name="connsiteY2" fmla="*/ 464515 h 672998"/>
                <a:gd name="connsiteX3" fmla="*/ 921715 w 4458614"/>
                <a:gd name="connsiteY3" fmla="*/ 523037 h 672998"/>
                <a:gd name="connsiteX4" fmla="*/ 749808 w 4458614"/>
                <a:gd name="connsiteY4" fmla="*/ 574243 h 672998"/>
                <a:gd name="connsiteX5" fmla="*/ 599846 w 4458614"/>
                <a:gd name="connsiteY5" fmla="*/ 625449 h 672998"/>
                <a:gd name="connsiteX6" fmla="*/ 453542 w 4458614"/>
                <a:gd name="connsiteY6" fmla="*/ 669341 h 672998"/>
                <a:gd name="connsiteX7" fmla="*/ 424281 w 4458614"/>
                <a:gd name="connsiteY7" fmla="*/ 672998 h 672998"/>
                <a:gd name="connsiteX8" fmla="*/ 336499 w 4458614"/>
                <a:gd name="connsiteY8" fmla="*/ 629107 h 672998"/>
                <a:gd name="connsiteX9" fmla="*/ 248716 w 4458614"/>
                <a:gd name="connsiteY9" fmla="*/ 563270 h 672998"/>
                <a:gd name="connsiteX10" fmla="*/ 182880 w 4458614"/>
                <a:gd name="connsiteY10" fmla="*/ 508406 h 672998"/>
                <a:gd name="connsiteX11" fmla="*/ 109728 w 4458614"/>
                <a:gd name="connsiteY11" fmla="*/ 442569 h 672998"/>
                <a:gd name="connsiteX12" fmla="*/ 43891 w 4458614"/>
                <a:gd name="connsiteY12" fmla="*/ 380390 h 672998"/>
                <a:gd name="connsiteX13" fmla="*/ 18288 w 4458614"/>
                <a:gd name="connsiteY13" fmla="*/ 351129 h 672998"/>
                <a:gd name="connsiteX14" fmla="*/ 3657 w 4458614"/>
                <a:gd name="connsiteY14" fmla="*/ 325526 h 672998"/>
                <a:gd name="connsiteX15" fmla="*/ 0 w 4458614"/>
                <a:gd name="connsiteY15" fmla="*/ 307238 h 672998"/>
                <a:gd name="connsiteX16" fmla="*/ 3657 w 4458614"/>
                <a:gd name="connsiteY16" fmla="*/ 285293 h 672998"/>
                <a:gd name="connsiteX17" fmla="*/ 21945 w 4458614"/>
                <a:gd name="connsiteY17" fmla="*/ 277977 h 672998"/>
                <a:gd name="connsiteX18" fmla="*/ 36576 w 4458614"/>
                <a:gd name="connsiteY18" fmla="*/ 277977 h 672998"/>
                <a:gd name="connsiteX19" fmla="*/ 113385 w 4458614"/>
                <a:gd name="connsiteY19" fmla="*/ 318211 h 672998"/>
                <a:gd name="connsiteX20" fmla="*/ 182880 w 4458614"/>
                <a:gd name="connsiteY20" fmla="*/ 354787 h 672998"/>
                <a:gd name="connsiteX21" fmla="*/ 267004 w 4458614"/>
                <a:gd name="connsiteY21" fmla="*/ 384048 h 672998"/>
                <a:gd name="connsiteX22" fmla="*/ 332841 w 4458614"/>
                <a:gd name="connsiteY22" fmla="*/ 398678 h 672998"/>
                <a:gd name="connsiteX23" fmla="*/ 384048 w 4458614"/>
                <a:gd name="connsiteY23" fmla="*/ 405993 h 672998"/>
                <a:gd name="connsiteX24" fmla="*/ 416966 w 4458614"/>
                <a:gd name="connsiteY24" fmla="*/ 402336 h 672998"/>
                <a:gd name="connsiteX25" fmla="*/ 515721 w 4458614"/>
                <a:gd name="connsiteY25" fmla="*/ 391363 h 672998"/>
                <a:gd name="connsiteX26" fmla="*/ 757123 w 4458614"/>
                <a:gd name="connsiteY26" fmla="*/ 354787 h 672998"/>
                <a:gd name="connsiteX27" fmla="*/ 899769 w 4458614"/>
                <a:gd name="connsiteY27" fmla="*/ 325526 h 672998"/>
                <a:gd name="connsiteX28" fmla="*/ 1152144 w 4458614"/>
                <a:gd name="connsiteY28" fmla="*/ 270662 h 672998"/>
                <a:gd name="connsiteX29" fmla="*/ 1353312 w 4458614"/>
                <a:gd name="connsiteY29" fmla="*/ 248717 h 672998"/>
                <a:gd name="connsiteX30" fmla="*/ 1726387 w 4458614"/>
                <a:gd name="connsiteY30" fmla="*/ 204825 h 672998"/>
                <a:gd name="connsiteX31" fmla="*/ 1931212 w 4458614"/>
                <a:gd name="connsiteY31" fmla="*/ 182880 h 672998"/>
                <a:gd name="connsiteX32" fmla="*/ 2198217 w 4458614"/>
                <a:gd name="connsiteY32" fmla="*/ 157277 h 672998"/>
                <a:gd name="connsiteX33" fmla="*/ 2472537 w 4458614"/>
                <a:gd name="connsiteY33" fmla="*/ 138989 h 672998"/>
                <a:gd name="connsiteX34" fmla="*/ 2856585 w 4458614"/>
                <a:gd name="connsiteY34" fmla="*/ 113385 h 672998"/>
                <a:gd name="connsiteX35" fmla="*/ 3178454 w 4458614"/>
                <a:gd name="connsiteY35" fmla="*/ 91440 h 672998"/>
                <a:gd name="connsiteX36" fmla="*/ 3419856 w 4458614"/>
                <a:gd name="connsiteY36" fmla="*/ 69494 h 672998"/>
                <a:gd name="connsiteX37" fmla="*/ 3588105 w 4458614"/>
                <a:gd name="connsiteY37" fmla="*/ 65837 h 672998"/>
                <a:gd name="connsiteX38" fmla="*/ 3763670 w 4458614"/>
                <a:gd name="connsiteY38" fmla="*/ 51206 h 672998"/>
                <a:gd name="connsiteX39" fmla="*/ 3792931 w 4458614"/>
                <a:gd name="connsiteY39" fmla="*/ 32918 h 672998"/>
                <a:gd name="connsiteX40" fmla="*/ 3836822 w 4458614"/>
                <a:gd name="connsiteY40" fmla="*/ 10973 h 672998"/>
                <a:gd name="connsiteX41" fmla="*/ 3880713 w 4458614"/>
                <a:gd name="connsiteY41" fmla="*/ 0 h 672998"/>
                <a:gd name="connsiteX42" fmla="*/ 3946550 w 4458614"/>
                <a:gd name="connsiteY42" fmla="*/ 7315 h 672998"/>
                <a:gd name="connsiteX43" fmla="*/ 4111142 w 4458614"/>
                <a:gd name="connsiteY43" fmla="*/ 43891 h 672998"/>
                <a:gd name="connsiteX44" fmla="*/ 4264761 w 4458614"/>
                <a:gd name="connsiteY44" fmla="*/ 102413 h 672998"/>
                <a:gd name="connsiteX45" fmla="*/ 4367174 w 4458614"/>
                <a:gd name="connsiteY45" fmla="*/ 153619 h 672998"/>
                <a:gd name="connsiteX46" fmla="*/ 4414723 w 4458614"/>
                <a:gd name="connsiteY46" fmla="*/ 179222 h 672998"/>
                <a:gd name="connsiteX47" fmla="*/ 4440326 w 4458614"/>
                <a:gd name="connsiteY47" fmla="*/ 212141 h 672998"/>
                <a:gd name="connsiteX48" fmla="*/ 4454956 w 4458614"/>
                <a:gd name="connsiteY48" fmla="*/ 248717 h 672998"/>
                <a:gd name="connsiteX49" fmla="*/ 4458614 w 4458614"/>
                <a:gd name="connsiteY49" fmla="*/ 277977 h 672998"/>
                <a:gd name="connsiteX50" fmla="*/ 4443984 w 4458614"/>
                <a:gd name="connsiteY50" fmla="*/ 310896 h 672998"/>
                <a:gd name="connsiteX51" fmla="*/ 4411065 w 4458614"/>
                <a:gd name="connsiteY51" fmla="*/ 329184 h 672998"/>
                <a:gd name="connsiteX52" fmla="*/ 4345228 w 4458614"/>
                <a:gd name="connsiteY52" fmla="*/ 336499 h 672998"/>
                <a:gd name="connsiteX53" fmla="*/ 4206240 w 4458614"/>
                <a:gd name="connsiteY53" fmla="*/ 318211 h 672998"/>
                <a:gd name="connsiteX54" fmla="*/ 4037990 w 4458614"/>
                <a:gd name="connsiteY54" fmla="*/ 299923 h 672998"/>
                <a:gd name="connsiteX55" fmla="*/ 3833164 w 4458614"/>
                <a:gd name="connsiteY55" fmla="*/ 277977 h 672998"/>
                <a:gd name="connsiteX56" fmla="*/ 3540556 w 4458614"/>
                <a:gd name="connsiteY56" fmla="*/ 267005 h 672998"/>
                <a:gd name="connsiteX57" fmla="*/ 3090672 w 4458614"/>
                <a:gd name="connsiteY57" fmla="*/ 263347 h 672998"/>
                <a:gd name="connsiteX58" fmla="*/ 2662732 w 4458614"/>
                <a:gd name="connsiteY58" fmla="*/ 285293 h 672998"/>
                <a:gd name="connsiteX59" fmla="*/ 2220163 w 4458614"/>
                <a:gd name="connsiteY59" fmla="*/ 314553 h 672998"/>
                <a:gd name="connsiteX60" fmla="*/ 1836115 w 4458614"/>
                <a:gd name="connsiteY60" fmla="*/ 362102 h 672998"/>
                <a:gd name="connsiteX61" fmla="*/ 1576425 w 4458614"/>
                <a:gd name="connsiteY61" fmla="*/ 387705 h 67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458614" h="672998">
                  <a:moveTo>
                    <a:pt x="1576425" y="387705"/>
                  </a:moveTo>
                  <a:lnTo>
                    <a:pt x="1349654" y="427939"/>
                  </a:lnTo>
                  <a:lnTo>
                    <a:pt x="1166774" y="464515"/>
                  </a:lnTo>
                  <a:lnTo>
                    <a:pt x="921715" y="523037"/>
                  </a:lnTo>
                  <a:lnTo>
                    <a:pt x="749808" y="574243"/>
                  </a:lnTo>
                  <a:lnTo>
                    <a:pt x="599846" y="625449"/>
                  </a:lnTo>
                  <a:lnTo>
                    <a:pt x="453542" y="669341"/>
                  </a:lnTo>
                  <a:lnTo>
                    <a:pt x="424281" y="672998"/>
                  </a:lnTo>
                  <a:lnTo>
                    <a:pt x="336499" y="629107"/>
                  </a:lnTo>
                  <a:lnTo>
                    <a:pt x="248716" y="563270"/>
                  </a:lnTo>
                  <a:lnTo>
                    <a:pt x="182880" y="508406"/>
                  </a:lnTo>
                  <a:lnTo>
                    <a:pt x="109728" y="442569"/>
                  </a:lnTo>
                  <a:lnTo>
                    <a:pt x="43891" y="380390"/>
                  </a:lnTo>
                  <a:lnTo>
                    <a:pt x="18288" y="351129"/>
                  </a:lnTo>
                  <a:lnTo>
                    <a:pt x="3657" y="325526"/>
                  </a:lnTo>
                  <a:lnTo>
                    <a:pt x="0" y="307238"/>
                  </a:lnTo>
                  <a:lnTo>
                    <a:pt x="3657" y="285293"/>
                  </a:lnTo>
                  <a:lnTo>
                    <a:pt x="21945" y="277977"/>
                  </a:lnTo>
                  <a:lnTo>
                    <a:pt x="36576" y="277977"/>
                  </a:lnTo>
                  <a:lnTo>
                    <a:pt x="113385" y="318211"/>
                  </a:lnTo>
                  <a:lnTo>
                    <a:pt x="182880" y="354787"/>
                  </a:lnTo>
                  <a:lnTo>
                    <a:pt x="267004" y="384048"/>
                  </a:lnTo>
                  <a:lnTo>
                    <a:pt x="332841" y="398678"/>
                  </a:lnTo>
                  <a:lnTo>
                    <a:pt x="384048" y="405993"/>
                  </a:lnTo>
                  <a:lnTo>
                    <a:pt x="416966" y="402336"/>
                  </a:lnTo>
                  <a:lnTo>
                    <a:pt x="515721" y="391363"/>
                  </a:lnTo>
                  <a:lnTo>
                    <a:pt x="757123" y="354787"/>
                  </a:lnTo>
                  <a:lnTo>
                    <a:pt x="899769" y="325526"/>
                  </a:lnTo>
                  <a:lnTo>
                    <a:pt x="1152144" y="270662"/>
                  </a:lnTo>
                  <a:lnTo>
                    <a:pt x="1353312" y="248717"/>
                  </a:lnTo>
                  <a:lnTo>
                    <a:pt x="1726387" y="204825"/>
                  </a:lnTo>
                  <a:lnTo>
                    <a:pt x="1931212" y="182880"/>
                  </a:lnTo>
                  <a:lnTo>
                    <a:pt x="2198217" y="157277"/>
                  </a:lnTo>
                  <a:lnTo>
                    <a:pt x="2472537" y="138989"/>
                  </a:lnTo>
                  <a:lnTo>
                    <a:pt x="2856585" y="113385"/>
                  </a:lnTo>
                  <a:lnTo>
                    <a:pt x="3178454" y="91440"/>
                  </a:lnTo>
                  <a:lnTo>
                    <a:pt x="3419856" y="69494"/>
                  </a:lnTo>
                  <a:lnTo>
                    <a:pt x="3588105" y="65837"/>
                  </a:lnTo>
                  <a:lnTo>
                    <a:pt x="3763670" y="51206"/>
                  </a:lnTo>
                  <a:lnTo>
                    <a:pt x="3792931" y="32918"/>
                  </a:lnTo>
                  <a:lnTo>
                    <a:pt x="3836822" y="10973"/>
                  </a:lnTo>
                  <a:lnTo>
                    <a:pt x="3880713" y="0"/>
                  </a:lnTo>
                  <a:lnTo>
                    <a:pt x="3946550" y="7315"/>
                  </a:lnTo>
                  <a:lnTo>
                    <a:pt x="4111142" y="43891"/>
                  </a:lnTo>
                  <a:lnTo>
                    <a:pt x="4264761" y="102413"/>
                  </a:lnTo>
                  <a:lnTo>
                    <a:pt x="4367174" y="153619"/>
                  </a:lnTo>
                  <a:lnTo>
                    <a:pt x="4414723" y="179222"/>
                  </a:lnTo>
                  <a:lnTo>
                    <a:pt x="4440326" y="212141"/>
                  </a:lnTo>
                  <a:lnTo>
                    <a:pt x="4454956" y="248717"/>
                  </a:lnTo>
                  <a:lnTo>
                    <a:pt x="4458614" y="277977"/>
                  </a:lnTo>
                  <a:lnTo>
                    <a:pt x="4443984" y="310896"/>
                  </a:lnTo>
                  <a:lnTo>
                    <a:pt x="4411065" y="329184"/>
                  </a:lnTo>
                  <a:lnTo>
                    <a:pt x="4345228" y="336499"/>
                  </a:lnTo>
                  <a:lnTo>
                    <a:pt x="4206240" y="318211"/>
                  </a:lnTo>
                  <a:lnTo>
                    <a:pt x="4037990" y="299923"/>
                  </a:lnTo>
                  <a:lnTo>
                    <a:pt x="3833164" y="277977"/>
                  </a:lnTo>
                  <a:lnTo>
                    <a:pt x="3540556" y="267005"/>
                  </a:lnTo>
                  <a:lnTo>
                    <a:pt x="3090672" y="263347"/>
                  </a:lnTo>
                  <a:lnTo>
                    <a:pt x="2662732" y="285293"/>
                  </a:lnTo>
                  <a:lnTo>
                    <a:pt x="2220163" y="314553"/>
                  </a:lnTo>
                  <a:lnTo>
                    <a:pt x="1836115" y="362102"/>
                  </a:lnTo>
                  <a:lnTo>
                    <a:pt x="1576425" y="3877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C977EF65-27D2-49CA-8F50-46DAD0D27F3B}"/>
                </a:ext>
              </a:extLst>
            </p:cNvPr>
            <p:cNvSpPr/>
            <p:nvPr/>
          </p:nvSpPr>
          <p:spPr>
            <a:xfrm rot="16200000">
              <a:off x="2579688" y="3406775"/>
              <a:ext cx="3268662" cy="2008188"/>
            </a:xfrm>
            <a:custGeom>
              <a:avLst/>
              <a:gdLst>
                <a:gd name="connsiteX0" fmla="*/ 784596 w 3268187"/>
                <a:gd name="connsiteY0" fmla="*/ 1355735 h 2007641"/>
                <a:gd name="connsiteX1" fmla="*/ 663445 w 3268187"/>
                <a:gd name="connsiteY1" fmla="*/ 1243237 h 2007641"/>
                <a:gd name="connsiteX2" fmla="*/ 576909 w 3268187"/>
                <a:gd name="connsiteY2" fmla="*/ 1150932 h 2007641"/>
                <a:gd name="connsiteX3" fmla="*/ 490373 w 3268187"/>
                <a:gd name="connsiteY3" fmla="*/ 1041319 h 2007641"/>
                <a:gd name="connsiteX4" fmla="*/ 406721 w 3268187"/>
                <a:gd name="connsiteY4" fmla="*/ 925938 h 2007641"/>
                <a:gd name="connsiteX5" fmla="*/ 334607 w 3268187"/>
                <a:gd name="connsiteY5" fmla="*/ 816325 h 2007641"/>
                <a:gd name="connsiteX6" fmla="*/ 245187 w 3268187"/>
                <a:gd name="connsiteY6" fmla="*/ 651906 h 2007641"/>
                <a:gd name="connsiteX7" fmla="*/ 170188 w 3268187"/>
                <a:gd name="connsiteY7" fmla="*/ 501910 h 2007641"/>
                <a:gd name="connsiteX8" fmla="*/ 100959 w 3268187"/>
                <a:gd name="connsiteY8" fmla="*/ 337491 h 2007641"/>
                <a:gd name="connsiteX9" fmla="*/ 46153 w 3268187"/>
                <a:gd name="connsiteY9" fmla="*/ 181726 h 2007641"/>
                <a:gd name="connsiteX10" fmla="*/ 14423 w 3268187"/>
                <a:gd name="connsiteY10" fmla="*/ 89420 h 2007641"/>
                <a:gd name="connsiteX11" fmla="*/ 2885 w 3268187"/>
                <a:gd name="connsiteY11" fmla="*/ 46152 h 2007641"/>
                <a:gd name="connsiteX12" fmla="*/ 0 w 3268187"/>
                <a:gd name="connsiteY12" fmla="*/ 23076 h 2007641"/>
                <a:gd name="connsiteX13" fmla="*/ 2885 w 3268187"/>
                <a:gd name="connsiteY13" fmla="*/ 5769 h 2007641"/>
                <a:gd name="connsiteX14" fmla="*/ 11539 w 3268187"/>
                <a:gd name="connsiteY14" fmla="*/ 0 h 2007641"/>
                <a:gd name="connsiteX15" fmla="*/ 25961 w 3268187"/>
                <a:gd name="connsiteY15" fmla="*/ 2884 h 2007641"/>
                <a:gd name="connsiteX16" fmla="*/ 46153 w 3268187"/>
                <a:gd name="connsiteY16" fmla="*/ 20191 h 2007641"/>
                <a:gd name="connsiteX17" fmla="*/ 83652 w 3268187"/>
                <a:gd name="connsiteY17" fmla="*/ 92305 h 2007641"/>
                <a:gd name="connsiteX18" fmla="*/ 138459 w 3268187"/>
                <a:gd name="connsiteY18" fmla="*/ 210571 h 2007641"/>
                <a:gd name="connsiteX19" fmla="*/ 210572 w 3268187"/>
                <a:gd name="connsiteY19" fmla="*/ 340376 h 2007641"/>
                <a:gd name="connsiteX20" fmla="*/ 282686 w 3268187"/>
                <a:gd name="connsiteY20" fmla="*/ 470180 h 2007641"/>
                <a:gd name="connsiteX21" fmla="*/ 340377 w 3268187"/>
                <a:gd name="connsiteY21" fmla="*/ 553832 h 2007641"/>
                <a:gd name="connsiteX22" fmla="*/ 406721 w 3268187"/>
                <a:gd name="connsiteY22" fmla="*/ 657675 h 2007641"/>
                <a:gd name="connsiteX23" fmla="*/ 484604 w 3268187"/>
                <a:gd name="connsiteY23" fmla="*/ 758634 h 2007641"/>
                <a:gd name="connsiteX24" fmla="*/ 550948 w 3268187"/>
                <a:gd name="connsiteY24" fmla="*/ 839401 h 2007641"/>
                <a:gd name="connsiteX25" fmla="*/ 677868 w 3268187"/>
                <a:gd name="connsiteY25" fmla="*/ 983629 h 2007641"/>
                <a:gd name="connsiteX26" fmla="*/ 784596 w 3268187"/>
                <a:gd name="connsiteY26" fmla="*/ 1087472 h 2007641"/>
                <a:gd name="connsiteX27" fmla="*/ 946130 w 3268187"/>
                <a:gd name="connsiteY27" fmla="*/ 1220161 h 2007641"/>
                <a:gd name="connsiteX28" fmla="*/ 1124972 w 3268187"/>
                <a:gd name="connsiteY28" fmla="*/ 1341312 h 2007641"/>
                <a:gd name="connsiteX29" fmla="*/ 1375927 w 3268187"/>
                <a:gd name="connsiteY29" fmla="*/ 1465347 h 2007641"/>
                <a:gd name="connsiteX30" fmla="*/ 1543231 w 3268187"/>
                <a:gd name="connsiteY30" fmla="*/ 1528807 h 2007641"/>
                <a:gd name="connsiteX31" fmla="*/ 1675920 w 3268187"/>
                <a:gd name="connsiteY31" fmla="*/ 1560537 h 2007641"/>
                <a:gd name="connsiteX32" fmla="*/ 1820147 w 3268187"/>
                <a:gd name="connsiteY32" fmla="*/ 1589383 h 2007641"/>
                <a:gd name="connsiteX33" fmla="*/ 2048026 w 3268187"/>
                <a:gd name="connsiteY33" fmla="*/ 1623997 h 2007641"/>
                <a:gd name="connsiteX34" fmla="*/ 2195137 w 3268187"/>
                <a:gd name="connsiteY34" fmla="*/ 1644189 h 2007641"/>
                <a:gd name="connsiteX35" fmla="*/ 2408594 w 3268187"/>
                <a:gd name="connsiteY35" fmla="*/ 1664381 h 2007641"/>
                <a:gd name="connsiteX36" fmla="*/ 2549936 w 3268187"/>
                <a:gd name="connsiteY36" fmla="*/ 1667265 h 2007641"/>
                <a:gd name="connsiteX37" fmla="*/ 2783584 w 3268187"/>
                <a:gd name="connsiteY37" fmla="*/ 1667265 h 2007641"/>
                <a:gd name="connsiteX38" fmla="*/ 2997040 w 3268187"/>
                <a:gd name="connsiteY38" fmla="*/ 1661496 h 2007641"/>
                <a:gd name="connsiteX39" fmla="*/ 3054731 w 3268187"/>
                <a:gd name="connsiteY39" fmla="*/ 1647073 h 2007641"/>
                <a:gd name="connsiteX40" fmla="*/ 3092230 w 3268187"/>
                <a:gd name="connsiteY40" fmla="*/ 1626882 h 2007641"/>
                <a:gd name="connsiteX41" fmla="*/ 3123960 w 3268187"/>
                <a:gd name="connsiteY41" fmla="*/ 1598036 h 2007641"/>
                <a:gd name="connsiteX42" fmla="*/ 3158575 w 3268187"/>
                <a:gd name="connsiteY42" fmla="*/ 1551883 h 2007641"/>
                <a:gd name="connsiteX43" fmla="*/ 3187420 w 3268187"/>
                <a:gd name="connsiteY43" fmla="*/ 1505731 h 2007641"/>
                <a:gd name="connsiteX44" fmla="*/ 3204727 w 3268187"/>
                <a:gd name="connsiteY44" fmla="*/ 1479770 h 2007641"/>
                <a:gd name="connsiteX45" fmla="*/ 3222035 w 3268187"/>
                <a:gd name="connsiteY45" fmla="*/ 1468232 h 2007641"/>
                <a:gd name="connsiteX46" fmla="*/ 3233573 w 3268187"/>
                <a:gd name="connsiteY46" fmla="*/ 1468232 h 2007641"/>
                <a:gd name="connsiteX47" fmla="*/ 3247995 w 3268187"/>
                <a:gd name="connsiteY47" fmla="*/ 1471116 h 2007641"/>
                <a:gd name="connsiteX48" fmla="*/ 3262418 w 3268187"/>
                <a:gd name="connsiteY48" fmla="*/ 1485539 h 2007641"/>
                <a:gd name="connsiteX49" fmla="*/ 3268187 w 3268187"/>
                <a:gd name="connsiteY49" fmla="*/ 1540345 h 2007641"/>
                <a:gd name="connsiteX50" fmla="*/ 3259534 w 3268187"/>
                <a:gd name="connsiteY50" fmla="*/ 1612459 h 2007641"/>
                <a:gd name="connsiteX51" fmla="*/ 3236457 w 3268187"/>
                <a:gd name="connsiteY51" fmla="*/ 1722071 h 2007641"/>
                <a:gd name="connsiteX52" fmla="*/ 3196074 w 3268187"/>
                <a:gd name="connsiteY52" fmla="*/ 1828800 h 2007641"/>
                <a:gd name="connsiteX53" fmla="*/ 3141267 w 3268187"/>
                <a:gd name="connsiteY53" fmla="*/ 1944181 h 2007641"/>
                <a:gd name="connsiteX54" fmla="*/ 3097999 w 3268187"/>
                <a:gd name="connsiteY54" fmla="*/ 1993218 h 2007641"/>
                <a:gd name="connsiteX55" fmla="*/ 3077807 w 3268187"/>
                <a:gd name="connsiteY55" fmla="*/ 2004757 h 2007641"/>
                <a:gd name="connsiteX56" fmla="*/ 3043193 w 3268187"/>
                <a:gd name="connsiteY56" fmla="*/ 2007641 h 2007641"/>
                <a:gd name="connsiteX57" fmla="*/ 3017232 w 3268187"/>
                <a:gd name="connsiteY57" fmla="*/ 1996103 h 2007641"/>
                <a:gd name="connsiteX58" fmla="*/ 2988387 w 3268187"/>
                <a:gd name="connsiteY58" fmla="*/ 1970142 h 2007641"/>
                <a:gd name="connsiteX59" fmla="*/ 2973964 w 3268187"/>
                <a:gd name="connsiteY59" fmla="*/ 1958604 h 2007641"/>
                <a:gd name="connsiteX60" fmla="*/ 2948003 w 3268187"/>
                <a:gd name="connsiteY60" fmla="*/ 1944181 h 2007641"/>
                <a:gd name="connsiteX61" fmla="*/ 2904735 w 3268187"/>
                <a:gd name="connsiteY61" fmla="*/ 1935528 h 2007641"/>
                <a:gd name="connsiteX62" fmla="*/ 2806660 w 3268187"/>
                <a:gd name="connsiteY62" fmla="*/ 1929759 h 2007641"/>
                <a:gd name="connsiteX63" fmla="*/ 2590320 w 3268187"/>
                <a:gd name="connsiteY63" fmla="*/ 1932643 h 2007641"/>
                <a:gd name="connsiteX64" fmla="*/ 2440324 w 3268187"/>
                <a:gd name="connsiteY64" fmla="*/ 1909567 h 2007641"/>
                <a:gd name="connsiteX65" fmla="*/ 2275905 w 3268187"/>
                <a:gd name="connsiteY65" fmla="*/ 1892259 h 2007641"/>
                <a:gd name="connsiteX66" fmla="*/ 2137447 w 3268187"/>
                <a:gd name="connsiteY66" fmla="*/ 1874952 h 2007641"/>
                <a:gd name="connsiteX67" fmla="*/ 1923990 w 3268187"/>
                <a:gd name="connsiteY67" fmla="*/ 1846107 h 2007641"/>
                <a:gd name="connsiteX68" fmla="*/ 1724957 w 3268187"/>
                <a:gd name="connsiteY68" fmla="*/ 1808608 h 2007641"/>
                <a:gd name="connsiteX69" fmla="*/ 1557653 w 3268187"/>
                <a:gd name="connsiteY69" fmla="*/ 1776878 h 2007641"/>
                <a:gd name="connsiteX70" fmla="*/ 1390350 w 3268187"/>
                <a:gd name="connsiteY70" fmla="*/ 1704764 h 2007641"/>
                <a:gd name="connsiteX71" fmla="*/ 1263430 w 3268187"/>
                <a:gd name="connsiteY71" fmla="*/ 1661496 h 2007641"/>
                <a:gd name="connsiteX72" fmla="*/ 1124972 w 3268187"/>
                <a:gd name="connsiteY72" fmla="*/ 1592267 h 2007641"/>
                <a:gd name="connsiteX73" fmla="*/ 1018244 w 3268187"/>
                <a:gd name="connsiteY73" fmla="*/ 1531692 h 2007641"/>
                <a:gd name="connsiteX74" fmla="*/ 902862 w 3268187"/>
                <a:gd name="connsiteY74" fmla="*/ 1453809 h 2007641"/>
                <a:gd name="connsiteX75" fmla="*/ 784596 w 3268187"/>
                <a:gd name="connsiteY75" fmla="*/ 1355735 h 200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268187" h="2007641">
                  <a:moveTo>
                    <a:pt x="784596" y="1355735"/>
                  </a:moveTo>
                  <a:lnTo>
                    <a:pt x="663445" y="1243237"/>
                  </a:lnTo>
                  <a:lnTo>
                    <a:pt x="576909" y="1150932"/>
                  </a:lnTo>
                  <a:lnTo>
                    <a:pt x="490373" y="1041319"/>
                  </a:lnTo>
                  <a:lnTo>
                    <a:pt x="406721" y="925938"/>
                  </a:lnTo>
                  <a:lnTo>
                    <a:pt x="334607" y="816325"/>
                  </a:lnTo>
                  <a:lnTo>
                    <a:pt x="245187" y="651906"/>
                  </a:lnTo>
                  <a:lnTo>
                    <a:pt x="170188" y="501910"/>
                  </a:lnTo>
                  <a:lnTo>
                    <a:pt x="100959" y="337491"/>
                  </a:lnTo>
                  <a:lnTo>
                    <a:pt x="46153" y="181726"/>
                  </a:lnTo>
                  <a:lnTo>
                    <a:pt x="14423" y="89420"/>
                  </a:lnTo>
                  <a:lnTo>
                    <a:pt x="2885" y="46152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11539" y="0"/>
                  </a:lnTo>
                  <a:lnTo>
                    <a:pt x="25961" y="2884"/>
                  </a:lnTo>
                  <a:lnTo>
                    <a:pt x="46153" y="20191"/>
                  </a:lnTo>
                  <a:lnTo>
                    <a:pt x="83652" y="92305"/>
                  </a:lnTo>
                  <a:lnTo>
                    <a:pt x="138459" y="210571"/>
                  </a:lnTo>
                  <a:lnTo>
                    <a:pt x="210572" y="340376"/>
                  </a:lnTo>
                  <a:lnTo>
                    <a:pt x="282686" y="470180"/>
                  </a:lnTo>
                  <a:lnTo>
                    <a:pt x="340377" y="553832"/>
                  </a:lnTo>
                  <a:lnTo>
                    <a:pt x="406721" y="657675"/>
                  </a:lnTo>
                  <a:lnTo>
                    <a:pt x="484604" y="758634"/>
                  </a:lnTo>
                  <a:lnTo>
                    <a:pt x="550948" y="839401"/>
                  </a:lnTo>
                  <a:lnTo>
                    <a:pt x="677868" y="983629"/>
                  </a:lnTo>
                  <a:lnTo>
                    <a:pt x="784596" y="1087472"/>
                  </a:lnTo>
                  <a:lnTo>
                    <a:pt x="946130" y="1220161"/>
                  </a:lnTo>
                  <a:lnTo>
                    <a:pt x="1124972" y="1341312"/>
                  </a:lnTo>
                  <a:lnTo>
                    <a:pt x="1375927" y="1465347"/>
                  </a:lnTo>
                  <a:lnTo>
                    <a:pt x="1543231" y="1528807"/>
                  </a:lnTo>
                  <a:lnTo>
                    <a:pt x="1675920" y="1560537"/>
                  </a:lnTo>
                  <a:lnTo>
                    <a:pt x="1820147" y="1589383"/>
                  </a:lnTo>
                  <a:lnTo>
                    <a:pt x="2048026" y="1623997"/>
                  </a:lnTo>
                  <a:lnTo>
                    <a:pt x="2195137" y="1644189"/>
                  </a:lnTo>
                  <a:lnTo>
                    <a:pt x="2408594" y="1664381"/>
                  </a:lnTo>
                  <a:lnTo>
                    <a:pt x="2549936" y="1667265"/>
                  </a:lnTo>
                  <a:lnTo>
                    <a:pt x="2783584" y="1667265"/>
                  </a:lnTo>
                  <a:lnTo>
                    <a:pt x="2997040" y="1661496"/>
                  </a:lnTo>
                  <a:lnTo>
                    <a:pt x="3054731" y="1647073"/>
                  </a:lnTo>
                  <a:lnTo>
                    <a:pt x="3092230" y="1626882"/>
                  </a:lnTo>
                  <a:lnTo>
                    <a:pt x="3123960" y="1598036"/>
                  </a:lnTo>
                  <a:lnTo>
                    <a:pt x="3158575" y="1551883"/>
                  </a:lnTo>
                  <a:lnTo>
                    <a:pt x="3187420" y="1505731"/>
                  </a:lnTo>
                  <a:lnTo>
                    <a:pt x="3204727" y="1479770"/>
                  </a:lnTo>
                  <a:lnTo>
                    <a:pt x="3222035" y="1468232"/>
                  </a:lnTo>
                  <a:lnTo>
                    <a:pt x="3233573" y="1468232"/>
                  </a:lnTo>
                  <a:lnTo>
                    <a:pt x="3247995" y="1471116"/>
                  </a:lnTo>
                  <a:lnTo>
                    <a:pt x="3262418" y="1485539"/>
                  </a:lnTo>
                  <a:lnTo>
                    <a:pt x="3268187" y="1540345"/>
                  </a:lnTo>
                  <a:lnTo>
                    <a:pt x="3259534" y="1612459"/>
                  </a:lnTo>
                  <a:lnTo>
                    <a:pt x="3236457" y="1722071"/>
                  </a:lnTo>
                  <a:lnTo>
                    <a:pt x="3196074" y="1828800"/>
                  </a:lnTo>
                  <a:lnTo>
                    <a:pt x="3141267" y="1944181"/>
                  </a:lnTo>
                  <a:lnTo>
                    <a:pt x="3097999" y="1993218"/>
                  </a:lnTo>
                  <a:lnTo>
                    <a:pt x="3077807" y="2004757"/>
                  </a:lnTo>
                  <a:lnTo>
                    <a:pt x="3043193" y="2007641"/>
                  </a:lnTo>
                  <a:lnTo>
                    <a:pt x="3017232" y="1996103"/>
                  </a:lnTo>
                  <a:lnTo>
                    <a:pt x="2988387" y="1970142"/>
                  </a:lnTo>
                  <a:lnTo>
                    <a:pt x="2973964" y="1958604"/>
                  </a:lnTo>
                  <a:lnTo>
                    <a:pt x="2948003" y="1944181"/>
                  </a:lnTo>
                  <a:lnTo>
                    <a:pt x="2904735" y="1935528"/>
                  </a:lnTo>
                  <a:lnTo>
                    <a:pt x="2806660" y="1929759"/>
                  </a:lnTo>
                  <a:lnTo>
                    <a:pt x="2590320" y="1932643"/>
                  </a:lnTo>
                  <a:lnTo>
                    <a:pt x="2440324" y="1909567"/>
                  </a:lnTo>
                  <a:lnTo>
                    <a:pt x="2275905" y="1892259"/>
                  </a:lnTo>
                  <a:lnTo>
                    <a:pt x="2137447" y="1874952"/>
                  </a:lnTo>
                  <a:lnTo>
                    <a:pt x="1923990" y="1846107"/>
                  </a:lnTo>
                  <a:lnTo>
                    <a:pt x="1724957" y="1808608"/>
                  </a:lnTo>
                  <a:lnTo>
                    <a:pt x="1557653" y="1776878"/>
                  </a:lnTo>
                  <a:lnTo>
                    <a:pt x="1390350" y="1704764"/>
                  </a:lnTo>
                  <a:lnTo>
                    <a:pt x="1263430" y="1661496"/>
                  </a:lnTo>
                  <a:lnTo>
                    <a:pt x="1124972" y="1592267"/>
                  </a:lnTo>
                  <a:lnTo>
                    <a:pt x="1018244" y="1531692"/>
                  </a:lnTo>
                  <a:lnTo>
                    <a:pt x="902862" y="1453809"/>
                  </a:lnTo>
                  <a:lnTo>
                    <a:pt x="784596" y="13557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CF10C9E1-1DA6-48BC-8CF5-752592CB9C49}"/>
                </a:ext>
              </a:extLst>
            </p:cNvPr>
            <p:cNvSpPr/>
            <p:nvPr/>
          </p:nvSpPr>
          <p:spPr>
            <a:xfrm>
              <a:off x="4856163" y="4533900"/>
              <a:ext cx="2462212" cy="1552575"/>
            </a:xfrm>
            <a:custGeom>
              <a:avLst/>
              <a:gdLst>
                <a:gd name="connsiteX0" fmla="*/ 976312 w 2462212"/>
                <a:gd name="connsiteY0" fmla="*/ 954881 h 1552575"/>
                <a:gd name="connsiteX1" fmla="*/ 847725 w 2462212"/>
                <a:gd name="connsiteY1" fmla="*/ 840581 h 1552575"/>
                <a:gd name="connsiteX2" fmla="*/ 700087 w 2462212"/>
                <a:gd name="connsiteY2" fmla="*/ 709613 h 1552575"/>
                <a:gd name="connsiteX3" fmla="*/ 531019 w 2462212"/>
                <a:gd name="connsiteY3" fmla="*/ 557213 h 1552575"/>
                <a:gd name="connsiteX4" fmla="*/ 392906 w 2462212"/>
                <a:gd name="connsiteY4" fmla="*/ 428625 h 1552575"/>
                <a:gd name="connsiteX5" fmla="*/ 240506 w 2462212"/>
                <a:gd name="connsiteY5" fmla="*/ 288131 h 1552575"/>
                <a:gd name="connsiteX6" fmla="*/ 0 w 2462212"/>
                <a:gd name="connsiteY6" fmla="*/ 59531 h 1552575"/>
                <a:gd name="connsiteX7" fmla="*/ 71437 w 2462212"/>
                <a:gd name="connsiteY7" fmla="*/ 0 h 1552575"/>
                <a:gd name="connsiteX8" fmla="*/ 266700 w 2462212"/>
                <a:gd name="connsiteY8" fmla="*/ 161925 h 1552575"/>
                <a:gd name="connsiteX9" fmla="*/ 481012 w 2462212"/>
                <a:gd name="connsiteY9" fmla="*/ 330994 h 1552575"/>
                <a:gd name="connsiteX10" fmla="*/ 700087 w 2462212"/>
                <a:gd name="connsiteY10" fmla="*/ 490538 h 1552575"/>
                <a:gd name="connsiteX11" fmla="*/ 928687 w 2462212"/>
                <a:gd name="connsiteY11" fmla="*/ 657225 h 1552575"/>
                <a:gd name="connsiteX12" fmla="*/ 1216819 w 2462212"/>
                <a:gd name="connsiteY12" fmla="*/ 857250 h 1552575"/>
                <a:gd name="connsiteX13" fmla="*/ 1378744 w 2462212"/>
                <a:gd name="connsiteY13" fmla="*/ 962025 h 1552575"/>
                <a:gd name="connsiteX14" fmla="*/ 1559719 w 2462212"/>
                <a:gd name="connsiteY14" fmla="*/ 1059656 h 1552575"/>
                <a:gd name="connsiteX15" fmla="*/ 1816894 w 2462212"/>
                <a:gd name="connsiteY15" fmla="*/ 1171575 h 1552575"/>
                <a:gd name="connsiteX16" fmla="*/ 2033587 w 2462212"/>
                <a:gd name="connsiteY16" fmla="*/ 1252538 h 1552575"/>
                <a:gd name="connsiteX17" fmla="*/ 2307431 w 2462212"/>
                <a:gd name="connsiteY17" fmla="*/ 1350169 h 1552575"/>
                <a:gd name="connsiteX18" fmla="*/ 2433637 w 2462212"/>
                <a:gd name="connsiteY18" fmla="*/ 1393031 h 1552575"/>
                <a:gd name="connsiteX19" fmla="*/ 2452687 w 2462212"/>
                <a:gd name="connsiteY19" fmla="*/ 1404938 h 1552575"/>
                <a:gd name="connsiteX20" fmla="*/ 2462212 w 2462212"/>
                <a:gd name="connsiteY20" fmla="*/ 1419225 h 1552575"/>
                <a:gd name="connsiteX21" fmla="*/ 2462212 w 2462212"/>
                <a:gd name="connsiteY21" fmla="*/ 1433513 h 1552575"/>
                <a:gd name="connsiteX22" fmla="*/ 2452687 w 2462212"/>
                <a:gd name="connsiteY22" fmla="*/ 1457325 h 1552575"/>
                <a:gd name="connsiteX23" fmla="*/ 2412206 w 2462212"/>
                <a:gd name="connsiteY23" fmla="*/ 1469231 h 1552575"/>
                <a:gd name="connsiteX24" fmla="*/ 2264569 w 2462212"/>
                <a:gd name="connsiteY24" fmla="*/ 1502569 h 1552575"/>
                <a:gd name="connsiteX25" fmla="*/ 2081212 w 2462212"/>
                <a:gd name="connsiteY25" fmla="*/ 1533525 h 1552575"/>
                <a:gd name="connsiteX26" fmla="*/ 1919287 w 2462212"/>
                <a:gd name="connsiteY26" fmla="*/ 1547813 h 1552575"/>
                <a:gd name="connsiteX27" fmla="*/ 1738312 w 2462212"/>
                <a:gd name="connsiteY27" fmla="*/ 1550194 h 1552575"/>
                <a:gd name="connsiteX28" fmla="*/ 1657350 w 2462212"/>
                <a:gd name="connsiteY28" fmla="*/ 1552575 h 1552575"/>
                <a:gd name="connsiteX29" fmla="*/ 1633537 w 2462212"/>
                <a:gd name="connsiteY29" fmla="*/ 1538288 h 1552575"/>
                <a:gd name="connsiteX30" fmla="*/ 1533525 w 2462212"/>
                <a:gd name="connsiteY30" fmla="*/ 1450181 h 1552575"/>
                <a:gd name="connsiteX31" fmla="*/ 1323975 w 2462212"/>
                <a:gd name="connsiteY31" fmla="*/ 1269206 h 1552575"/>
                <a:gd name="connsiteX32" fmla="*/ 1176337 w 2462212"/>
                <a:gd name="connsiteY32" fmla="*/ 1140619 h 1552575"/>
                <a:gd name="connsiteX33" fmla="*/ 976312 w 2462212"/>
                <a:gd name="connsiteY33" fmla="*/ 954881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62212" h="1552575">
                  <a:moveTo>
                    <a:pt x="976312" y="954881"/>
                  </a:moveTo>
                  <a:lnTo>
                    <a:pt x="847725" y="840581"/>
                  </a:lnTo>
                  <a:lnTo>
                    <a:pt x="700087" y="709613"/>
                  </a:lnTo>
                  <a:lnTo>
                    <a:pt x="531019" y="557213"/>
                  </a:lnTo>
                  <a:lnTo>
                    <a:pt x="392906" y="428625"/>
                  </a:lnTo>
                  <a:lnTo>
                    <a:pt x="240506" y="288131"/>
                  </a:lnTo>
                  <a:lnTo>
                    <a:pt x="0" y="59531"/>
                  </a:lnTo>
                  <a:lnTo>
                    <a:pt x="71437" y="0"/>
                  </a:lnTo>
                  <a:lnTo>
                    <a:pt x="266700" y="161925"/>
                  </a:lnTo>
                  <a:lnTo>
                    <a:pt x="481012" y="330994"/>
                  </a:lnTo>
                  <a:lnTo>
                    <a:pt x="700087" y="490538"/>
                  </a:lnTo>
                  <a:lnTo>
                    <a:pt x="928687" y="657225"/>
                  </a:lnTo>
                  <a:lnTo>
                    <a:pt x="1216819" y="857250"/>
                  </a:lnTo>
                  <a:lnTo>
                    <a:pt x="1378744" y="962025"/>
                  </a:lnTo>
                  <a:lnTo>
                    <a:pt x="1559719" y="1059656"/>
                  </a:lnTo>
                  <a:lnTo>
                    <a:pt x="1816894" y="1171575"/>
                  </a:lnTo>
                  <a:lnTo>
                    <a:pt x="2033587" y="1252538"/>
                  </a:lnTo>
                  <a:lnTo>
                    <a:pt x="2307431" y="1350169"/>
                  </a:lnTo>
                  <a:lnTo>
                    <a:pt x="2433637" y="1393031"/>
                  </a:lnTo>
                  <a:lnTo>
                    <a:pt x="2452687" y="1404938"/>
                  </a:lnTo>
                  <a:lnTo>
                    <a:pt x="2462212" y="1419225"/>
                  </a:lnTo>
                  <a:lnTo>
                    <a:pt x="2462212" y="1433513"/>
                  </a:lnTo>
                  <a:lnTo>
                    <a:pt x="2452687" y="1457325"/>
                  </a:lnTo>
                  <a:lnTo>
                    <a:pt x="2412206" y="1469231"/>
                  </a:lnTo>
                  <a:lnTo>
                    <a:pt x="2264569" y="1502569"/>
                  </a:lnTo>
                  <a:lnTo>
                    <a:pt x="2081212" y="1533525"/>
                  </a:lnTo>
                  <a:lnTo>
                    <a:pt x="1919287" y="1547813"/>
                  </a:lnTo>
                  <a:lnTo>
                    <a:pt x="1738312" y="1550194"/>
                  </a:lnTo>
                  <a:lnTo>
                    <a:pt x="1657350" y="1552575"/>
                  </a:lnTo>
                  <a:lnTo>
                    <a:pt x="1633537" y="1538288"/>
                  </a:lnTo>
                  <a:lnTo>
                    <a:pt x="1533525" y="1450181"/>
                  </a:lnTo>
                  <a:lnTo>
                    <a:pt x="1323975" y="1269206"/>
                  </a:lnTo>
                  <a:lnTo>
                    <a:pt x="1176337" y="1140619"/>
                  </a:lnTo>
                  <a:lnTo>
                    <a:pt x="976312" y="954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4DB8544-50C7-4A14-B839-DF26242950E1}"/>
              </a:ext>
            </a:extLst>
          </p:cNvPr>
          <p:cNvGrpSpPr/>
          <p:nvPr/>
        </p:nvGrpSpPr>
        <p:grpSpPr>
          <a:xfrm>
            <a:off x="2655888" y="1423988"/>
            <a:ext cx="4510087" cy="4510087"/>
            <a:chOff x="2655888" y="1423988"/>
            <a:chExt cx="4510087" cy="4510087"/>
          </a:xfrm>
        </p:grpSpPr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620A781E-D0B0-4311-96BF-F4284F86570B}"/>
                </a:ext>
              </a:extLst>
            </p:cNvPr>
            <p:cNvSpPr/>
            <p:nvPr/>
          </p:nvSpPr>
          <p:spPr>
            <a:xfrm>
              <a:off x="2878138" y="1997075"/>
              <a:ext cx="3960812" cy="608013"/>
            </a:xfrm>
            <a:custGeom>
              <a:avLst/>
              <a:gdLst>
                <a:gd name="connsiteX0" fmla="*/ 1917608 w 3960207"/>
                <a:gd name="connsiteY0" fmla="*/ 355234 h 608503"/>
                <a:gd name="connsiteX1" fmla="*/ 1565663 w 3960207"/>
                <a:gd name="connsiteY1" fmla="*/ 397994 h 608503"/>
                <a:gd name="connsiteX2" fmla="*/ 1332129 w 3960207"/>
                <a:gd name="connsiteY2" fmla="*/ 430886 h 608503"/>
                <a:gd name="connsiteX3" fmla="*/ 1128198 w 3960207"/>
                <a:gd name="connsiteY3" fmla="*/ 447332 h 608503"/>
                <a:gd name="connsiteX4" fmla="*/ 999919 w 3960207"/>
                <a:gd name="connsiteY4" fmla="*/ 470356 h 608503"/>
                <a:gd name="connsiteX5" fmla="*/ 710469 w 3960207"/>
                <a:gd name="connsiteY5" fmla="*/ 532851 h 608503"/>
                <a:gd name="connsiteX6" fmla="*/ 608503 w 3960207"/>
                <a:gd name="connsiteY6" fmla="*/ 565744 h 608503"/>
                <a:gd name="connsiteX7" fmla="*/ 516405 w 3960207"/>
                <a:gd name="connsiteY7" fmla="*/ 598636 h 608503"/>
                <a:gd name="connsiteX8" fmla="*/ 460489 w 3960207"/>
                <a:gd name="connsiteY8" fmla="*/ 608503 h 608503"/>
                <a:gd name="connsiteX9" fmla="*/ 371680 w 3960207"/>
                <a:gd name="connsiteY9" fmla="*/ 592057 h 608503"/>
                <a:gd name="connsiteX10" fmla="*/ 289450 w 3960207"/>
                <a:gd name="connsiteY10" fmla="*/ 555876 h 608503"/>
                <a:gd name="connsiteX11" fmla="*/ 217087 w 3960207"/>
                <a:gd name="connsiteY11" fmla="*/ 519695 h 608503"/>
                <a:gd name="connsiteX12" fmla="*/ 151303 w 3960207"/>
                <a:gd name="connsiteY12" fmla="*/ 476935 h 608503"/>
                <a:gd name="connsiteX13" fmla="*/ 101965 w 3960207"/>
                <a:gd name="connsiteY13" fmla="*/ 440754 h 608503"/>
                <a:gd name="connsiteX14" fmla="*/ 65784 w 3960207"/>
                <a:gd name="connsiteY14" fmla="*/ 401283 h 608503"/>
                <a:gd name="connsiteX15" fmla="*/ 39470 w 3960207"/>
                <a:gd name="connsiteY15" fmla="*/ 368391 h 608503"/>
                <a:gd name="connsiteX16" fmla="*/ 9867 w 3960207"/>
                <a:gd name="connsiteY16" fmla="*/ 315764 h 608503"/>
                <a:gd name="connsiteX17" fmla="*/ 0 w 3960207"/>
                <a:gd name="connsiteY17" fmla="*/ 279582 h 608503"/>
                <a:gd name="connsiteX18" fmla="*/ 6578 w 3960207"/>
                <a:gd name="connsiteY18" fmla="*/ 263136 h 608503"/>
                <a:gd name="connsiteX19" fmla="*/ 19735 w 3960207"/>
                <a:gd name="connsiteY19" fmla="*/ 253269 h 608503"/>
                <a:gd name="connsiteX20" fmla="*/ 36181 w 3960207"/>
                <a:gd name="connsiteY20" fmla="*/ 256558 h 608503"/>
                <a:gd name="connsiteX21" fmla="*/ 75651 w 3960207"/>
                <a:gd name="connsiteY21" fmla="*/ 282872 h 608503"/>
                <a:gd name="connsiteX22" fmla="*/ 161171 w 3960207"/>
                <a:gd name="connsiteY22" fmla="*/ 328921 h 608503"/>
                <a:gd name="connsiteX23" fmla="*/ 223666 w 3960207"/>
                <a:gd name="connsiteY23" fmla="*/ 348656 h 608503"/>
                <a:gd name="connsiteX24" fmla="*/ 263136 w 3960207"/>
                <a:gd name="connsiteY24" fmla="*/ 358523 h 608503"/>
                <a:gd name="connsiteX25" fmla="*/ 309185 w 3960207"/>
                <a:gd name="connsiteY25" fmla="*/ 365102 h 608503"/>
                <a:gd name="connsiteX26" fmla="*/ 355234 w 3960207"/>
                <a:gd name="connsiteY26" fmla="*/ 365102 h 608503"/>
                <a:gd name="connsiteX27" fmla="*/ 453910 w 3960207"/>
                <a:gd name="connsiteY27" fmla="*/ 361813 h 608503"/>
                <a:gd name="connsiteX28" fmla="*/ 598636 w 3960207"/>
                <a:gd name="connsiteY28" fmla="*/ 338788 h 608503"/>
                <a:gd name="connsiteX29" fmla="*/ 828880 w 3960207"/>
                <a:gd name="connsiteY29" fmla="*/ 309185 h 608503"/>
                <a:gd name="connsiteX30" fmla="*/ 1124909 w 3960207"/>
                <a:gd name="connsiteY30" fmla="*/ 269715 h 608503"/>
                <a:gd name="connsiteX31" fmla="*/ 1318972 w 3960207"/>
                <a:gd name="connsiteY31" fmla="*/ 249979 h 608503"/>
                <a:gd name="connsiteX32" fmla="*/ 1628158 w 3960207"/>
                <a:gd name="connsiteY32" fmla="*/ 213798 h 608503"/>
                <a:gd name="connsiteX33" fmla="*/ 2029441 w 3960207"/>
                <a:gd name="connsiteY33" fmla="*/ 174328 h 608503"/>
                <a:gd name="connsiteX34" fmla="*/ 2427436 w 3960207"/>
                <a:gd name="connsiteY34" fmla="*/ 124990 h 608503"/>
                <a:gd name="connsiteX35" fmla="*/ 2756356 w 3960207"/>
                <a:gd name="connsiteY35" fmla="*/ 88808 h 608503"/>
                <a:gd name="connsiteX36" fmla="*/ 2999758 w 3960207"/>
                <a:gd name="connsiteY36" fmla="*/ 72362 h 608503"/>
                <a:gd name="connsiteX37" fmla="*/ 3193821 w 3960207"/>
                <a:gd name="connsiteY37" fmla="*/ 55916 h 608503"/>
                <a:gd name="connsiteX38" fmla="*/ 3318811 w 3960207"/>
                <a:gd name="connsiteY38" fmla="*/ 42759 h 608503"/>
                <a:gd name="connsiteX39" fmla="*/ 3407620 w 3960207"/>
                <a:gd name="connsiteY39" fmla="*/ 26313 h 608503"/>
                <a:gd name="connsiteX40" fmla="*/ 3489850 w 3960207"/>
                <a:gd name="connsiteY40" fmla="*/ 0 h 608503"/>
                <a:gd name="connsiteX41" fmla="*/ 3595105 w 3960207"/>
                <a:gd name="connsiteY41" fmla="*/ 13156 h 608503"/>
                <a:gd name="connsiteX42" fmla="*/ 3720095 w 3960207"/>
                <a:gd name="connsiteY42" fmla="*/ 42759 h 608503"/>
                <a:gd name="connsiteX43" fmla="*/ 3845084 w 3960207"/>
                <a:gd name="connsiteY43" fmla="*/ 85519 h 608503"/>
                <a:gd name="connsiteX44" fmla="*/ 3897712 w 3960207"/>
                <a:gd name="connsiteY44" fmla="*/ 111833 h 608503"/>
                <a:gd name="connsiteX45" fmla="*/ 3937182 w 3960207"/>
                <a:gd name="connsiteY45" fmla="*/ 144725 h 608503"/>
                <a:gd name="connsiteX46" fmla="*/ 3953628 w 3960207"/>
                <a:gd name="connsiteY46" fmla="*/ 171038 h 608503"/>
                <a:gd name="connsiteX47" fmla="*/ 3960207 w 3960207"/>
                <a:gd name="connsiteY47" fmla="*/ 203931 h 608503"/>
                <a:gd name="connsiteX48" fmla="*/ 3960207 w 3960207"/>
                <a:gd name="connsiteY48" fmla="*/ 226955 h 608503"/>
                <a:gd name="connsiteX49" fmla="*/ 3943761 w 3960207"/>
                <a:gd name="connsiteY49" fmla="*/ 263136 h 608503"/>
                <a:gd name="connsiteX50" fmla="*/ 3894423 w 3960207"/>
                <a:gd name="connsiteY50" fmla="*/ 289450 h 608503"/>
                <a:gd name="connsiteX51" fmla="*/ 3854952 w 3960207"/>
                <a:gd name="connsiteY51" fmla="*/ 299318 h 608503"/>
                <a:gd name="connsiteX52" fmla="*/ 3772722 w 3960207"/>
                <a:gd name="connsiteY52" fmla="*/ 296028 h 608503"/>
                <a:gd name="connsiteX53" fmla="*/ 3516164 w 3960207"/>
                <a:gd name="connsiteY53" fmla="*/ 282872 h 608503"/>
                <a:gd name="connsiteX54" fmla="*/ 3193821 w 3960207"/>
                <a:gd name="connsiteY54" fmla="*/ 282872 h 608503"/>
                <a:gd name="connsiteX55" fmla="*/ 2927395 w 3960207"/>
                <a:gd name="connsiteY55" fmla="*/ 289450 h 608503"/>
                <a:gd name="connsiteX56" fmla="*/ 2683994 w 3960207"/>
                <a:gd name="connsiteY56" fmla="*/ 289450 h 608503"/>
                <a:gd name="connsiteX57" fmla="*/ 2430725 w 3960207"/>
                <a:gd name="connsiteY57" fmla="*/ 309185 h 608503"/>
                <a:gd name="connsiteX58" fmla="*/ 1917608 w 3960207"/>
                <a:gd name="connsiteY58" fmla="*/ 355234 h 60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60207" h="608503">
                  <a:moveTo>
                    <a:pt x="1917608" y="355234"/>
                  </a:moveTo>
                  <a:lnTo>
                    <a:pt x="1565663" y="397994"/>
                  </a:lnTo>
                  <a:lnTo>
                    <a:pt x="1332129" y="430886"/>
                  </a:lnTo>
                  <a:lnTo>
                    <a:pt x="1128198" y="447332"/>
                  </a:lnTo>
                  <a:lnTo>
                    <a:pt x="999919" y="470356"/>
                  </a:lnTo>
                  <a:lnTo>
                    <a:pt x="710469" y="532851"/>
                  </a:lnTo>
                  <a:lnTo>
                    <a:pt x="608503" y="565744"/>
                  </a:lnTo>
                  <a:lnTo>
                    <a:pt x="516405" y="598636"/>
                  </a:lnTo>
                  <a:lnTo>
                    <a:pt x="460489" y="608503"/>
                  </a:lnTo>
                  <a:lnTo>
                    <a:pt x="371680" y="592057"/>
                  </a:lnTo>
                  <a:lnTo>
                    <a:pt x="289450" y="555876"/>
                  </a:lnTo>
                  <a:lnTo>
                    <a:pt x="217087" y="519695"/>
                  </a:lnTo>
                  <a:lnTo>
                    <a:pt x="151303" y="476935"/>
                  </a:lnTo>
                  <a:lnTo>
                    <a:pt x="101965" y="440754"/>
                  </a:lnTo>
                  <a:lnTo>
                    <a:pt x="65784" y="401283"/>
                  </a:lnTo>
                  <a:lnTo>
                    <a:pt x="39470" y="368391"/>
                  </a:lnTo>
                  <a:lnTo>
                    <a:pt x="9867" y="315764"/>
                  </a:lnTo>
                  <a:lnTo>
                    <a:pt x="0" y="279582"/>
                  </a:lnTo>
                  <a:lnTo>
                    <a:pt x="6578" y="263136"/>
                  </a:lnTo>
                  <a:lnTo>
                    <a:pt x="19735" y="253269"/>
                  </a:lnTo>
                  <a:lnTo>
                    <a:pt x="36181" y="256558"/>
                  </a:lnTo>
                  <a:lnTo>
                    <a:pt x="75651" y="282872"/>
                  </a:lnTo>
                  <a:lnTo>
                    <a:pt x="161171" y="328921"/>
                  </a:lnTo>
                  <a:lnTo>
                    <a:pt x="223666" y="348656"/>
                  </a:lnTo>
                  <a:lnTo>
                    <a:pt x="263136" y="358523"/>
                  </a:lnTo>
                  <a:lnTo>
                    <a:pt x="309185" y="365102"/>
                  </a:lnTo>
                  <a:lnTo>
                    <a:pt x="355234" y="365102"/>
                  </a:lnTo>
                  <a:lnTo>
                    <a:pt x="453910" y="361813"/>
                  </a:lnTo>
                  <a:lnTo>
                    <a:pt x="598636" y="338788"/>
                  </a:lnTo>
                  <a:lnTo>
                    <a:pt x="828880" y="309185"/>
                  </a:lnTo>
                  <a:lnTo>
                    <a:pt x="1124909" y="269715"/>
                  </a:lnTo>
                  <a:lnTo>
                    <a:pt x="1318972" y="249979"/>
                  </a:lnTo>
                  <a:lnTo>
                    <a:pt x="1628158" y="213798"/>
                  </a:lnTo>
                  <a:lnTo>
                    <a:pt x="2029441" y="174328"/>
                  </a:lnTo>
                  <a:lnTo>
                    <a:pt x="2427436" y="124990"/>
                  </a:lnTo>
                  <a:lnTo>
                    <a:pt x="2756356" y="88808"/>
                  </a:lnTo>
                  <a:lnTo>
                    <a:pt x="2999758" y="72362"/>
                  </a:lnTo>
                  <a:lnTo>
                    <a:pt x="3193821" y="55916"/>
                  </a:lnTo>
                  <a:lnTo>
                    <a:pt x="3318811" y="42759"/>
                  </a:lnTo>
                  <a:lnTo>
                    <a:pt x="3407620" y="26313"/>
                  </a:lnTo>
                  <a:lnTo>
                    <a:pt x="3489850" y="0"/>
                  </a:lnTo>
                  <a:lnTo>
                    <a:pt x="3595105" y="13156"/>
                  </a:lnTo>
                  <a:lnTo>
                    <a:pt x="3720095" y="42759"/>
                  </a:lnTo>
                  <a:lnTo>
                    <a:pt x="3845084" y="85519"/>
                  </a:lnTo>
                  <a:lnTo>
                    <a:pt x="3897712" y="111833"/>
                  </a:lnTo>
                  <a:lnTo>
                    <a:pt x="3937182" y="144725"/>
                  </a:lnTo>
                  <a:lnTo>
                    <a:pt x="3953628" y="171038"/>
                  </a:lnTo>
                  <a:lnTo>
                    <a:pt x="3960207" y="203931"/>
                  </a:lnTo>
                  <a:lnTo>
                    <a:pt x="3960207" y="226955"/>
                  </a:lnTo>
                  <a:lnTo>
                    <a:pt x="3943761" y="263136"/>
                  </a:lnTo>
                  <a:lnTo>
                    <a:pt x="3894423" y="289450"/>
                  </a:lnTo>
                  <a:lnTo>
                    <a:pt x="3854952" y="299318"/>
                  </a:lnTo>
                  <a:cubicBezTo>
                    <a:pt x="3827544" y="298176"/>
                    <a:pt x="3800154" y="296028"/>
                    <a:pt x="3772722" y="296028"/>
                  </a:cubicBezTo>
                  <a:lnTo>
                    <a:pt x="3516164" y="282872"/>
                  </a:lnTo>
                  <a:lnTo>
                    <a:pt x="3193821" y="282872"/>
                  </a:lnTo>
                  <a:lnTo>
                    <a:pt x="2927395" y="289450"/>
                  </a:lnTo>
                  <a:lnTo>
                    <a:pt x="2683994" y="289450"/>
                  </a:lnTo>
                  <a:lnTo>
                    <a:pt x="2430725" y="309185"/>
                  </a:lnTo>
                  <a:lnTo>
                    <a:pt x="1917608" y="3552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D1B11ED9-DA11-403A-B8BF-105D18322D31}"/>
                </a:ext>
              </a:extLst>
            </p:cNvPr>
            <p:cNvSpPr/>
            <p:nvPr/>
          </p:nvSpPr>
          <p:spPr>
            <a:xfrm>
              <a:off x="3398838" y="3219450"/>
              <a:ext cx="628650" cy="1309688"/>
            </a:xfrm>
            <a:custGeom>
              <a:avLst/>
              <a:gdLst>
                <a:gd name="connsiteX0" fmla="*/ 295275 w 628650"/>
                <a:gd name="connsiteY0" fmla="*/ 764381 h 1309688"/>
                <a:gd name="connsiteX1" fmla="*/ 257175 w 628650"/>
                <a:gd name="connsiteY1" fmla="*/ 609600 h 1309688"/>
                <a:gd name="connsiteX2" fmla="*/ 226219 w 628650"/>
                <a:gd name="connsiteY2" fmla="*/ 481013 h 1309688"/>
                <a:gd name="connsiteX3" fmla="*/ 188119 w 628650"/>
                <a:gd name="connsiteY3" fmla="*/ 333375 h 1309688"/>
                <a:gd name="connsiteX4" fmla="*/ 166687 w 628650"/>
                <a:gd name="connsiteY4" fmla="*/ 266700 h 1309688"/>
                <a:gd name="connsiteX5" fmla="*/ 128587 w 628650"/>
                <a:gd name="connsiteY5" fmla="*/ 192881 h 1309688"/>
                <a:gd name="connsiteX6" fmla="*/ 97631 w 628650"/>
                <a:gd name="connsiteY6" fmla="*/ 147638 h 1309688"/>
                <a:gd name="connsiteX7" fmla="*/ 61912 w 628650"/>
                <a:gd name="connsiteY7" fmla="*/ 109538 h 1309688"/>
                <a:gd name="connsiteX8" fmla="*/ 28575 w 628650"/>
                <a:gd name="connsiteY8" fmla="*/ 83344 h 1309688"/>
                <a:gd name="connsiteX9" fmla="*/ 7144 w 628650"/>
                <a:gd name="connsiteY9" fmla="*/ 54769 h 1309688"/>
                <a:gd name="connsiteX10" fmla="*/ 0 w 628650"/>
                <a:gd name="connsiteY10" fmla="*/ 38100 h 1309688"/>
                <a:gd name="connsiteX11" fmla="*/ 2381 w 628650"/>
                <a:gd name="connsiteY11" fmla="*/ 14288 h 1309688"/>
                <a:gd name="connsiteX12" fmla="*/ 14287 w 628650"/>
                <a:gd name="connsiteY12" fmla="*/ 4763 h 1309688"/>
                <a:gd name="connsiteX13" fmla="*/ 28575 w 628650"/>
                <a:gd name="connsiteY13" fmla="*/ 0 h 1309688"/>
                <a:gd name="connsiteX14" fmla="*/ 76200 w 628650"/>
                <a:gd name="connsiteY14" fmla="*/ 7144 h 1309688"/>
                <a:gd name="connsiteX15" fmla="*/ 130969 w 628650"/>
                <a:gd name="connsiteY15" fmla="*/ 23813 h 1309688"/>
                <a:gd name="connsiteX16" fmla="*/ 183356 w 628650"/>
                <a:gd name="connsiteY16" fmla="*/ 40481 h 1309688"/>
                <a:gd name="connsiteX17" fmla="*/ 257175 w 628650"/>
                <a:gd name="connsiteY17" fmla="*/ 73819 h 1309688"/>
                <a:gd name="connsiteX18" fmla="*/ 316706 w 628650"/>
                <a:gd name="connsiteY18" fmla="*/ 107156 h 1309688"/>
                <a:gd name="connsiteX19" fmla="*/ 361950 w 628650"/>
                <a:gd name="connsiteY19" fmla="*/ 133350 h 1309688"/>
                <a:gd name="connsiteX20" fmla="*/ 404812 w 628650"/>
                <a:gd name="connsiteY20" fmla="*/ 166688 h 1309688"/>
                <a:gd name="connsiteX21" fmla="*/ 457200 w 628650"/>
                <a:gd name="connsiteY21" fmla="*/ 209550 h 1309688"/>
                <a:gd name="connsiteX22" fmla="*/ 478631 w 628650"/>
                <a:gd name="connsiteY22" fmla="*/ 376238 h 1309688"/>
                <a:gd name="connsiteX23" fmla="*/ 514350 w 628650"/>
                <a:gd name="connsiteY23" fmla="*/ 597694 h 1309688"/>
                <a:gd name="connsiteX24" fmla="*/ 552450 w 628650"/>
                <a:gd name="connsiteY24" fmla="*/ 842963 h 1309688"/>
                <a:gd name="connsiteX25" fmla="*/ 614362 w 628650"/>
                <a:gd name="connsiteY25" fmla="*/ 1197769 h 1309688"/>
                <a:gd name="connsiteX26" fmla="*/ 628650 w 628650"/>
                <a:gd name="connsiteY26" fmla="*/ 1269206 h 1309688"/>
                <a:gd name="connsiteX27" fmla="*/ 428625 w 628650"/>
                <a:gd name="connsiteY27" fmla="*/ 1309688 h 1309688"/>
                <a:gd name="connsiteX28" fmla="*/ 388144 w 628650"/>
                <a:gd name="connsiteY28" fmla="*/ 1135856 h 1309688"/>
                <a:gd name="connsiteX29" fmla="*/ 345281 w 628650"/>
                <a:gd name="connsiteY29" fmla="*/ 957263 h 1309688"/>
                <a:gd name="connsiteX30" fmla="*/ 295275 w 628650"/>
                <a:gd name="connsiteY30" fmla="*/ 76438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8650" h="1309688">
                  <a:moveTo>
                    <a:pt x="295275" y="764381"/>
                  </a:moveTo>
                  <a:lnTo>
                    <a:pt x="257175" y="609600"/>
                  </a:lnTo>
                  <a:lnTo>
                    <a:pt x="226219" y="481013"/>
                  </a:lnTo>
                  <a:lnTo>
                    <a:pt x="188119" y="333375"/>
                  </a:lnTo>
                  <a:lnTo>
                    <a:pt x="166687" y="266700"/>
                  </a:lnTo>
                  <a:lnTo>
                    <a:pt x="128587" y="192881"/>
                  </a:lnTo>
                  <a:lnTo>
                    <a:pt x="97631" y="147638"/>
                  </a:lnTo>
                  <a:lnTo>
                    <a:pt x="61912" y="109538"/>
                  </a:lnTo>
                  <a:lnTo>
                    <a:pt x="28575" y="83344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2381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76200" y="7144"/>
                  </a:lnTo>
                  <a:lnTo>
                    <a:pt x="130969" y="23813"/>
                  </a:lnTo>
                  <a:lnTo>
                    <a:pt x="183356" y="40481"/>
                  </a:lnTo>
                  <a:lnTo>
                    <a:pt x="257175" y="73819"/>
                  </a:lnTo>
                  <a:lnTo>
                    <a:pt x="316706" y="107156"/>
                  </a:lnTo>
                  <a:lnTo>
                    <a:pt x="361950" y="133350"/>
                  </a:lnTo>
                  <a:lnTo>
                    <a:pt x="404812" y="166688"/>
                  </a:lnTo>
                  <a:lnTo>
                    <a:pt x="457200" y="209550"/>
                  </a:lnTo>
                  <a:lnTo>
                    <a:pt x="478631" y="376238"/>
                  </a:lnTo>
                  <a:lnTo>
                    <a:pt x="514350" y="597694"/>
                  </a:lnTo>
                  <a:lnTo>
                    <a:pt x="552450" y="842963"/>
                  </a:lnTo>
                  <a:lnTo>
                    <a:pt x="614362" y="1197769"/>
                  </a:lnTo>
                  <a:lnTo>
                    <a:pt x="628650" y="1269206"/>
                  </a:lnTo>
                  <a:lnTo>
                    <a:pt x="428625" y="1309688"/>
                  </a:lnTo>
                  <a:lnTo>
                    <a:pt x="388144" y="1135856"/>
                  </a:lnTo>
                  <a:lnTo>
                    <a:pt x="345281" y="957263"/>
                  </a:lnTo>
                  <a:lnTo>
                    <a:pt x="295275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DAA654F5-3942-4220-9884-5924D9068326}"/>
                </a:ext>
              </a:extLst>
            </p:cNvPr>
            <p:cNvSpPr/>
            <p:nvPr/>
          </p:nvSpPr>
          <p:spPr>
            <a:xfrm>
              <a:off x="3676650" y="1550988"/>
              <a:ext cx="619125" cy="1447800"/>
            </a:xfrm>
            <a:custGeom>
              <a:avLst/>
              <a:gdLst>
                <a:gd name="connsiteX0" fmla="*/ 292894 w 619125"/>
                <a:gd name="connsiteY0" fmla="*/ 576262 h 1447800"/>
                <a:gd name="connsiteX1" fmla="*/ 271463 w 619125"/>
                <a:gd name="connsiteY1" fmla="*/ 433387 h 1447800"/>
                <a:gd name="connsiteX2" fmla="*/ 252413 w 619125"/>
                <a:gd name="connsiteY2" fmla="*/ 347662 h 1447800"/>
                <a:gd name="connsiteX3" fmla="*/ 238125 w 619125"/>
                <a:gd name="connsiteY3" fmla="*/ 290512 h 1447800"/>
                <a:gd name="connsiteX4" fmla="*/ 221456 w 619125"/>
                <a:gd name="connsiteY4" fmla="*/ 252412 h 1447800"/>
                <a:gd name="connsiteX5" fmla="*/ 188119 w 619125"/>
                <a:gd name="connsiteY5" fmla="*/ 214312 h 1447800"/>
                <a:gd name="connsiteX6" fmla="*/ 150019 w 619125"/>
                <a:gd name="connsiteY6" fmla="*/ 176212 h 1447800"/>
                <a:gd name="connsiteX7" fmla="*/ 88106 w 619125"/>
                <a:gd name="connsiteY7" fmla="*/ 128587 h 1447800"/>
                <a:gd name="connsiteX8" fmla="*/ 33338 w 619125"/>
                <a:gd name="connsiteY8" fmla="*/ 92869 h 1447800"/>
                <a:gd name="connsiteX9" fmla="*/ 16669 w 619125"/>
                <a:gd name="connsiteY9" fmla="*/ 80962 h 1447800"/>
                <a:gd name="connsiteX10" fmla="*/ 2381 w 619125"/>
                <a:gd name="connsiteY10" fmla="*/ 64294 h 1447800"/>
                <a:gd name="connsiteX11" fmla="*/ 0 w 619125"/>
                <a:gd name="connsiteY11" fmla="*/ 50006 h 1447800"/>
                <a:gd name="connsiteX12" fmla="*/ 9525 w 619125"/>
                <a:gd name="connsiteY12" fmla="*/ 28575 h 1447800"/>
                <a:gd name="connsiteX13" fmla="*/ 33338 w 619125"/>
                <a:gd name="connsiteY13" fmla="*/ 9525 h 1447800"/>
                <a:gd name="connsiteX14" fmla="*/ 80963 w 619125"/>
                <a:gd name="connsiteY14" fmla="*/ 0 h 1447800"/>
                <a:gd name="connsiteX15" fmla="*/ 171450 w 619125"/>
                <a:gd name="connsiteY15" fmla="*/ 2381 h 1447800"/>
                <a:gd name="connsiteX16" fmla="*/ 238125 w 619125"/>
                <a:gd name="connsiteY16" fmla="*/ 9525 h 1447800"/>
                <a:gd name="connsiteX17" fmla="*/ 307181 w 619125"/>
                <a:gd name="connsiteY17" fmla="*/ 23812 h 1447800"/>
                <a:gd name="connsiteX18" fmla="*/ 378619 w 619125"/>
                <a:gd name="connsiteY18" fmla="*/ 52387 h 1447800"/>
                <a:gd name="connsiteX19" fmla="*/ 440531 w 619125"/>
                <a:gd name="connsiteY19" fmla="*/ 90487 h 1447800"/>
                <a:gd name="connsiteX20" fmla="*/ 490538 w 619125"/>
                <a:gd name="connsiteY20" fmla="*/ 135731 h 1447800"/>
                <a:gd name="connsiteX21" fmla="*/ 514350 w 619125"/>
                <a:gd name="connsiteY21" fmla="*/ 161925 h 1447800"/>
                <a:gd name="connsiteX22" fmla="*/ 528638 w 619125"/>
                <a:gd name="connsiteY22" fmla="*/ 192881 h 1447800"/>
                <a:gd name="connsiteX23" fmla="*/ 531019 w 619125"/>
                <a:gd name="connsiteY23" fmla="*/ 219075 h 1447800"/>
                <a:gd name="connsiteX24" fmla="*/ 526256 w 619125"/>
                <a:gd name="connsiteY24" fmla="*/ 261937 h 1447800"/>
                <a:gd name="connsiteX25" fmla="*/ 511969 w 619125"/>
                <a:gd name="connsiteY25" fmla="*/ 338137 h 1447800"/>
                <a:gd name="connsiteX26" fmla="*/ 507206 w 619125"/>
                <a:gd name="connsiteY26" fmla="*/ 383381 h 1447800"/>
                <a:gd name="connsiteX27" fmla="*/ 531019 w 619125"/>
                <a:gd name="connsiteY27" fmla="*/ 692944 h 1447800"/>
                <a:gd name="connsiteX28" fmla="*/ 552450 w 619125"/>
                <a:gd name="connsiteY28" fmla="*/ 878681 h 1447800"/>
                <a:gd name="connsiteX29" fmla="*/ 583406 w 619125"/>
                <a:gd name="connsiteY29" fmla="*/ 1073944 h 1447800"/>
                <a:gd name="connsiteX30" fmla="*/ 597694 w 619125"/>
                <a:gd name="connsiteY30" fmla="*/ 1131094 h 1447800"/>
                <a:gd name="connsiteX31" fmla="*/ 607219 w 619125"/>
                <a:gd name="connsiteY31" fmla="*/ 1188244 h 1447800"/>
                <a:gd name="connsiteX32" fmla="*/ 614363 w 619125"/>
                <a:gd name="connsiteY32" fmla="*/ 1252537 h 1447800"/>
                <a:gd name="connsiteX33" fmla="*/ 619125 w 619125"/>
                <a:gd name="connsiteY33" fmla="*/ 1300162 h 1447800"/>
                <a:gd name="connsiteX34" fmla="*/ 616744 w 619125"/>
                <a:gd name="connsiteY34" fmla="*/ 1340644 h 1447800"/>
                <a:gd name="connsiteX35" fmla="*/ 607219 w 619125"/>
                <a:gd name="connsiteY35" fmla="*/ 1381125 h 1447800"/>
                <a:gd name="connsiteX36" fmla="*/ 583406 w 619125"/>
                <a:gd name="connsiteY36" fmla="*/ 1426369 h 1447800"/>
                <a:gd name="connsiteX37" fmla="*/ 566738 w 619125"/>
                <a:gd name="connsiteY37" fmla="*/ 1447800 h 1447800"/>
                <a:gd name="connsiteX38" fmla="*/ 540544 w 619125"/>
                <a:gd name="connsiteY38" fmla="*/ 1447800 h 1447800"/>
                <a:gd name="connsiteX39" fmla="*/ 492919 w 619125"/>
                <a:gd name="connsiteY39" fmla="*/ 1421606 h 1447800"/>
                <a:gd name="connsiteX40" fmla="*/ 454819 w 619125"/>
                <a:gd name="connsiteY40" fmla="*/ 1385887 h 1447800"/>
                <a:gd name="connsiteX41" fmla="*/ 416719 w 619125"/>
                <a:gd name="connsiteY41" fmla="*/ 1345406 h 1447800"/>
                <a:gd name="connsiteX42" fmla="*/ 390525 w 619125"/>
                <a:gd name="connsiteY42" fmla="*/ 1316831 h 1447800"/>
                <a:gd name="connsiteX43" fmla="*/ 373856 w 619125"/>
                <a:gd name="connsiteY43" fmla="*/ 1285875 h 1447800"/>
                <a:gd name="connsiteX44" fmla="*/ 357188 w 619125"/>
                <a:gd name="connsiteY44" fmla="*/ 1247775 h 1447800"/>
                <a:gd name="connsiteX45" fmla="*/ 354806 w 619125"/>
                <a:gd name="connsiteY45" fmla="*/ 1200150 h 1447800"/>
                <a:gd name="connsiteX46" fmla="*/ 350044 w 619125"/>
                <a:gd name="connsiteY46" fmla="*/ 1114425 h 1447800"/>
                <a:gd name="connsiteX47" fmla="*/ 335756 w 619125"/>
                <a:gd name="connsiteY47" fmla="*/ 912019 h 1447800"/>
                <a:gd name="connsiteX48" fmla="*/ 292894 w 619125"/>
                <a:gd name="connsiteY48" fmla="*/ 57626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9125" h="1447800">
                  <a:moveTo>
                    <a:pt x="292894" y="576262"/>
                  </a:moveTo>
                  <a:lnTo>
                    <a:pt x="271463" y="433387"/>
                  </a:lnTo>
                  <a:lnTo>
                    <a:pt x="252413" y="347662"/>
                  </a:lnTo>
                  <a:lnTo>
                    <a:pt x="238125" y="290512"/>
                  </a:lnTo>
                  <a:lnTo>
                    <a:pt x="221456" y="252412"/>
                  </a:lnTo>
                  <a:lnTo>
                    <a:pt x="188119" y="214312"/>
                  </a:lnTo>
                  <a:lnTo>
                    <a:pt x="150019" y="176212"/>
                  </a:lnTo>
                  <a:lnTo>
                    <a:pt x="88106" y="128587"/>
                  </a:lnTo>
                  <a:lnTo>
                    <a:pt x="33338" y="92869"/>
                  </a:lnTo>
                  <a:lnTo>
                    <a:pt x="16669" y="80962"/>
                  </a:lnTo>
                  <a:lnTo>
                    <a:pt x="2381" y="64294"/>
                  </a:lnTo>
                  <a:lnTo>
                    <a:pt x="0" y="50006"/>
                  </a:lnTo>
                  <a:lnTo>
                    <a:pt x="9525" y="28575"/>
                  </a:lnTo>
                  <a:lnTo>
                    <a:pt x="33338" y="9525"/>
                  </a:lnTo>
                  <a:lnTo>
                    <a:pt x="80963" y="0"/>
                  </a:lnTo>
                  <a:lnTo>
                    <a:pt x="171450" y="2381"/>
                  </a:lnTo>
                  <a:lnTo>
                    <a:pt x="238125" y="9525"/>
                  </a:lnTo>
                  <a:lnTo>
                    <a:pt x="307181" y="23812"/>
                  </a:lnTo>
                  <a:lnTo>
                    <a:pt x="378619" y="52387"/>
                  </a:lnTo>
                  <a:lnTo>
                    <a:pt x="440531" y="90487"/>
                  </a:lnTo>
                  <a:lnTo>
                    <a:pt x="490538" y="135731"/>
                  </a:lnTo>
                  <a:lnTo>
                    <a:pt x="514350" y="161925"/>
                  </a:lnTo>
                  <a:lnTo>
                    <a:pt x="528638" y="192881"/>
                  </a:lnTo>
                  <a:lnTo>
                    <a:pt x="531019" y="219075"/>
                  </a:lnTo>
                  <a:lnTo>
                    <a:pt x="526256" y="261937"/>
                  </a:lnTo>
                  <a:lnTo>
                    <a:pt x="511969" y="338137"/>
                  </a:lnTo>
                  <a:lnTo>
                    <a:pt x="507206" y="383381"/>
                  </a:lnTo>
                  <a:lnTo>
                    <a:pt x="531019" y="692944"/>
                  </a:lnTo>
                  <a:lnTo>
                    <a:pt x="552450" y="878681"/>
                  </a:lnTo>
                  <a:lnTo>
                    <a:pt x="583406" y="1073944"/>
                  </a:lnTo>
                  <a:lnTo>
                    <a:pt x="597694" y="1131094"/>
                  </a:lnTo>
                  <a:lnTo>
                    <a:pt x="607219" y="1188244"/>
                  </a:lnTo>
                  <a:lnTo>
                    <a:pt x="614363" y="1252537"/>
                  </a:lnTo>
                  <a:lnTo>
                    <a:pt x="619125" y="1300162"/>
                  </a:lnTo>
                  <a:lnTo>
                    <a:pt x="616744" y="1340644"/>
                  </a:lnTo>
                  <a:lnTo>
                    <a:pt x="607219" y="1381125"/>
                  </a:lnTo>
                  <a:lnTo>
                    <a:pt x="583406" y="1426369"/>
                  </a:lnTo>
                  <a:lnTo>
                    <a:pt x="566738" y="1447800"/>
                  </a:lnTo>
                  <a:lnTo>
                    <a:pt x="540544" y="1447800"/>
                  </a:lnTo>
                  <a:lnTo>
                    <a:pt x="492919" y="1421606"/>
                  </a:lnTo>
                  <a:lnTo>
                    <a:pt x="454819" y="1385887"/>
                  </a:lnTo>
                  <a:lnTo>
                    <a:pt x="416719" y="1345406"/>
                  </a:lnTo>
                  <a:lnTo>
                    <a:pt x="390525" y="1316831"/>
                  </a:lnTo>
                  <a:lnTo>
                    <a:pt x="373856" y="1285875"/>
                  </a:lnTo>
                  <a:lnTo>
                    <a:pt x="357188" y="1247775"/>
                  </a:lnTo>
                  <a:lnTo>
                    <a:pt x="354806" y="1200150"/>
                  </a:lnTo>
                  <a:lnTo>
                    <a:pt x="350044" y="1114425"/>
                  </a:lnTo>
                  <a:lnTo>
                    <a:pt x="335756" y="912019"/>
                  </a:lnTo>
                  <a:lnTo>
                    <a:pt x="292894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5F708FBE-7F7C-4ACD-8E76-3513B0AD0EC6}"/>
                </a:ext>
              </a:extLst>
            </p:cNvPr>
            <p:cNvSpPr/>
            <p:nvPr/>
          </p:nvSpPr>
          <p:spPr>
            <a:xfrm>
              <a:off x="5467350" y="1423988"/>
              <a:ext cx="579438" cy="1479550"/>
            </a:xfrm>
            <a:custGeom>
              <a:avLst/>
              <a:gdLst>
                <a:gd name="connsiteX0" fmla="*/ 169069 w 578644"/>
                <a:gd name="connsiteY0" fmla="*/ 531018 h 1478756"/>
                <a:gd name="connsiteX1" fmla="*/ 188119 w 578644"/>
                <a:gd name="connsiteY1" fmla="*/ 397668 h 1478756"/>
                <a:gd name="connsiteX2" fmla="*/ 192881 w 578644"/>
                <a:gd name="connsiteY2" fmla="*/ 335756 h 1478756"/>
                <a:gd name="connsiteX3" fmla="*/ 192881 w 578644"/>
                <a:gd name="connsiteY3" fmla="*/ 302418 h 1478756"/>
                <a:gd name="connsiteX4" fmla="*/ 185738 w 578644"/>
                <a:gd name="connsiteY4" fmla="*/ 254793 h 1478756"/>
                <a:gd name="connsiteX5" fmla="*/ 173831 w 578644"/>
                <a:gd name="connsiteY5" fmla="*/ 221456 h 1478756"/>
                <a:gd name="connsiteX6" fmla="*/ 150019 w 578644"/>
                <a:gd name="connsiteY6" fmla="*/ 183356 h 1478756"/>
                <a:gd name="connsiteX7" fmla="*/ 111919 w 578644"/>
                <a:gd name="connsiteY7" fmla="*/ 145256 h 1478756"/>
                <a:gd name="connsiteX8" fmla="*/ 83344 w 578644"/>
                <a:gd name="connsiteY8" fmla="*/ 119062 h 1478756"/>
                <a:gd name="connsiteX9" fmla="*/ 54769 w 578644"/>
                <a:gd name="connsiteY9" fmla="*/ 95250 h 1478756"/>
                <a:gd name="connsiteX10" fmla="*/ 19050 w 578644"/>
                <a:gd name="connsiteY10" fmla="*/ 69056 h 1478756"/>
                <a:gd name="connsiteX11" fmla="*/ 2381 w 578644"/>
                <a:gd name="connsiteY11" fmla="*/ 47625 h 1478756"/>
                <a:gd name="connsiteX12" fmla="*/ 0 w 578644"/>
                <a:gd name="connsiteY12" fmla="*/ 30956 h 1478756"/>
                <a:gd name="connsiteX13" fmla="*/ 2381 w 578644"/>
                <a:gd name="connsiteY13" fmla="*/ 9525 h 1478756"/>
                <a:gd name="connsiteX14" fmla="*/ 9525 w 578644"/>
                <a:gd name="connsiteY14" fmla="*/ 2381 h 1478756"/>
                <a:gd name="connsiteX15" fmla="*/ 30956 w 578644"/>
                <a:gd name="connsiteY15" fmla="*/ 0 h 1478756"/>
                <a:gd name="connsiteX16" fmla="*/ 83344 w 578644"/>
                <a:gd name="connsiteY16" fmla="*/ 16668 h 1478756"/>
                <a:gd name="connsiteX17" fmla="*/ 138113 w 578644"/>
                <a:gd name="connsiteY17" fmla="*/ 30956 h 1478756"/>
                <a:gd name="connsiteX18" fmla="*/ 214313 w 578644"/>
                <a:gd name="connsiteY18" fmla="*/ 57150 h 1478756"/>
                <a:gd name="connsiteX19" fmla="*/ 300038 w 578644"/>
                <a:gd name="connsiteY19" fmla="*/ 92868 h 1478756"/>
                <a:gd name="connsiteX20" fmla="*/ 397669 w 578644"/>
                <a:gd name="connsiteY20" fmla="*/ 142875 h 1478756"/>
                <a:gd name="connsiteX21" fmla="*/ 542925 w 578644"/>
                <a:gd name="connsiteY21" fmla="*/ 233362 h 1478756"/>
                <a:gd name="connsiteX22" fmla="*/ 557213 w 578644"/>
                <a:gd name="connsiteY22" fmla="*/ 247650 h 1478756"/>
                <a:gd name="connsiteX23" fmla="*/ 571500 w 578644"/>
                <a:gd name="connsiteY23" fmla="*/ 273843 h 1478756"/>
                <a:gd name="connsiteX24" fmla="*/ 578644 w 578644"/>
                <a:gd name="connsiteY24" fmla="*/ 295275 h 1478756"/>
                <a:gd name="connsiteX25" fmla="*/ 578644 w 578644"/>
                <a:gd name="connsiteY25" fmla="*/ 319087 h 1478756"/>
                <a:gd name="connsiteX26" fmla="*/ 571500 w 578644"/>
                <a:gd name="connsiteY26" fmla="*/ 347662 h 1478756"/>
                <a:gd name="connsiteX27" fmla="*/ 552450 w 578644"/>
                <a:gd name="connsiteY27" fmla="*/ 366712 h 1478756"/>
                <a:gd name="connsiteX28" fmla="*/ 519113 w 578644"/>
                <a:gd name="connsiteY28" fmla="*/ 383381 h 1478756"/>
                <a:gd name="connsiteX29" fmla="*/ 488156 w 578644"/>
                <a:gd name="connsiteY29" fmla="*/ 395287 h 1478756"/>
                <a:gd name="connsiteX30" fmla="*/ 476250 w 578644"/>
                <a:gd name="connsiteY30" fmla="*/ 442912 h 1478756"/>
                <a:gd name="connsiteX31" fmla="*/ 414338 w 578644"/>
                <a:gd name="connsiteY31" fmla="*/ 647700 h 1478756"/>
                <a:gd name="connsiteX32" fmla="*/ 345281 w 578644"/>
                <a:gd name="connsiteY32" fmla="*/ 881062 h 1478756"/>
                <a:gd name="connsiteX33" fmla="*/ 266700 w 578644"/>
                <a:gd name="connsiteY33" fmla="*/ 1095375 h 1478756"/>
                <a:gd name="connsiteX34" fmla="*/ 204788 w 578644"/>
                <a:gd name="connsiteY34" fmla="*/ 1257300 h 1478756"/>
                <a:gd name="connsiteX35" fmla="*/ 164306 w 578644"/>
                <a:gd name="connsiteY35" fmla="*/ 1369218 h 1478756"/>
                <a:gd name="connsiteX36" fmla="*/ 147638 w 578644"/>
                <a:gd name="connsiteY36" fmla="*/ 1426368 h 1478756"/>
                <a:gd name="connsiteX37" fmla="*/ 126206 w 578644"/>
                <a:gd name="connsiteY37" fmla="*/ 1464468 h 1478756"/>
                <a:gd name="connsiteX38" fmla="*/ 102394 w 578644"/>
                <a:gd name="connsiteY38" fmla="*/ 1478756 h 1478756"/>
                <a:gd name="connsiteX39" fmla="*/ 78581 w 578644"/>
                <a:gd name="connsiteY39" fmla="*/ 1478756 h 1478756"/>
                <a:gd name="connsiteX40" fmla="*/ 50006 w 578644"/>
                <a:gd name="connsiteY40" fmla="*/ 1462087 h 1478756"/>
                <a:gd name="connsiteX41" fmla="*/ 33338 w 578644"/>
                <a:gd name="connsiteY41" fmla="*/ 1438275 h 1478756"/>
                <a:gd name="connsiteX42" fmla="*/ 16669 w 578644"/>
                <a:gd name="connsiteY42" fmla="*/ 1359693 h 1478756"/>
                <a:gd name="connsiteX43" fmla="*/ 14288 w 578644"/>
                <a:gd name="connsiteY43" fmla="*/ 1262062 h 1478756"/>
                <a:gd name="connsiteX44" fmla="*/ 47625 w 578644"/>
                <a:gd name="connsiteY44" fmla="*/ 1109662 h 1478756"/>
                <a:gd name="connsiteX45" fmla="*/ 100013 w 578644"/>
                <a:gd name="connsiteY45" fmla="*/ 864393 h 1478756"/>
                <a:gd name="connsiteX46" fmla="*/ 152400 w 578644"/>
                <a:gd name="connsiteY46" fmla="*/ 661987 h 1478756"/>
                <a:gd name="connsiteX47" fmla="*/ 169069 w 578644"/>
                <a:gd name="connsiteY47" fmla="*/ 531018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8644" h="1478756">
                  <a:moveTo>
                    <a:pt x="169069" y="531018"/>
                  </a:moveTo>
                  <a:lnTo>
                    <a:pt x="188119" y="397668"/>
                  </a:lnTo>
                  <a:lnTo>
                    <a:pt x="192881" y="335756"/>
                  </a:lnTo>
                  <a:lnTo>
                    <a:pt x="192881" y="302418"/>
                  </a:lnTo>
                  <a:lnTo>
                    <a:pt x="185738" y="254793"/>
                  </a:lnTo>
                  <a:lnTo>
                    <a:pt x="173831" y="221456"/>
                  </a:lnTo>
                  <a:lnTo>
                    <a:pt x="150019" y="183356"/>
                  </a:lnTo>
                  <a:lnTo>
                    <a:pt x="111919" y="145256"/>
                  </a:lnTo>
                  <a:lnTo>
                    <a:pt x="83344" y="119062"/>
                  </a:lnTo>
                  <a:lnTo>
                    <a:pt x="54769" y="9525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83344" y="16668"/>
                  </a:lnTo>
                  <a:lnTo>
                    <a:pt x="138113" y="30956"/>
                  </a:lnTo>
                  <a:lnTo>
                    <a:pt x="214313" y="57150"/>
                  </a:lnTo>
                  <a:lnTo>
                    <a:pt x="300038" y="92868"/>
                  </a:lnTo>
                  <a:lnTo>
                    <a:pt x="397669" y="142875"/>
                  </a:lnTo>
                  <a:lnTo>
                    <a:pt x="542925" y="233362"/>
                  </a:lnTo>
                  <a:lnTo>
                    <a:pt x="557213" y="247650"/>
                  </a:lnTo>
                  <a:lnTo>
                    <a:pt x="571500" y="273843"/>
                  </a:lnTo>
                  <a:lnTo>
                    <a:pt x="578644" y="295275"/>
                  </a:lnTo>
                  <a:lnTo>
                    <a:pt x="578644" y="319087"/>
                  </a:lnTo>
                  <a:lnTo>
                    <a:pt x="571500" y="347662"/>
                  </a:lnTo>
                  <a:lnTo>
                    <a:pt x="552450" y="366712"/>
                  </a:lnTo>
                  <a:lnTo>
                    <a:pt x="519113" y="383381"/>
                  </a:lnTo>
                  <a:lnTo>
                    <a:pt x="488156" y="395287"/>
                  </a:lnTo>
                  <a:lnTo>
                    <a:pt x="476250" y="442912"/>
                  </a:lnTo>
                  <a:lnTo>
                    <a:pt x="414338" y="647700"/>
                  </a:lnTo>
                  <a:lnTo>
                    <a:pt x="345281" y="881062"/>
                  </a:lnTo>
                  <a:lnTo>
                    <a:pt x="266700" y="1095375"/>
                  </a:lnTo>
                  <a:lnTo>
                    <a:pt x="204788" y="1257300"/>
                  </a:lnTo>
                  <a:lnTo>
                    <a:pt x="164306" y="1369218"/>
                  </a:lnTo>
                  <a:lnTo>
                    <a:pt x="147638" y="1426368"/>
                  </a:lnTo>
                  <a:lnTo>
                    <a:pt x="126206" y="1464468"/>
                  </a:lnTo>
                  <a:lnTo>
                    <a:pt x="102394" y="1478756"/>
                  </a:lnTo>
                  <a:lnTo>
                    <a:pt x="78581" y="1478756"/>
                  </a:lnTo>
                  <a:lnTo>
                    <a:pt x="50006" y="1462087"/>
                  </a:lnTo>
                  <a:lnTo>
                    <a:pt x="33338" y="1438275"/>
                  </a:lnTo>
                  <a:lnTo>
                    <a:pt x="16669" y="1359693"/>
                  </a:lnTo>
                  <a:cubicBezTo>
                    <a:pt x="15875" y="1327149"/>
                    <a:pt x="15082" y="1294606"/>
                    <a:pt x="14288" y="1262062"/>
                  </a:cubicBezTo>
                  <a:lnTo>
                    <a:pt x="47625" y="1109662"/>
                  </a:lnTo>
                  <a:lnTo>
                    <a:pt x="100013" y="864393"/>
                  </a:lnTo>
                  <a:lnTo>
                    <a:pt x="152400" y="661987"/>
                  </a:lnTo>
                  <a:lnTo>
                    <a:pt x="169069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D8DBD16F-D66C-464F-8C31-1E025423274B}"/>
                </a:ext>
              </a:extLst>
            </p:cNvPr>
            <p:cNvSpPr/>
            <p:nvPr/>
          </p:nvSpPr>
          <p:spPr>
            <a:xfrm>
              <a:off x="3738563" y="3113088"/>
              <a:ext cx="2590800" cy="1225550"/>
            </a:xfrm>
            <a:custGeom>
              <a:avLst/>
              <a:gdLst>
                <a:gd name="connsiteX0" fmla="*/ 371475 w 2590800"/>
                <a:gd name="connsiteY0" fmla="*/ 459581 h 1226344"/>
                <a:gd name="connsiteX1" fmla="*/ 64293 w 2590800"/>
                <a:gd name="connsiteY1" fmla="*/ 481012 h 1226344"/>
                <a:gd name="connsiteX2" fmla="*/ 0 w 2590800"/>
                <a:gd name="connsiteY2" fmla="*/ 314325 h 1226344"/>
                <a:gd name="connsiteX3" fmla="*/ 133350 w 2590800"/>
                <a:gd name="connsiteY3" fmla="*/ 314325 h 1226344"/>
                <a:gd name="connsiteX4" fmla="*/ 288131 w 2590800"/>
                <a:gd name="connsiteY4" fmla="*/ 302419 h 1226344"/>
                <a:gd name="connsiteX5" fmla="*/ 571500 w 2590800"/>
                <a:gd name="connsiteY5" fmla="*/ 273844 h 1226344"/>
                <a:gd name="connsiteX6" fmla="*/ 978693 w 2590800"/>
                <a:gd name="connsiteY6" fmla="*/ 226219 h 1226344"/>
                <a:gd name="connsiteX7" fmla="*/ 1252537 w 2590800"/>
                <a:gd name="connsiteY7" fmla="*/ 180975 h 1226344"/>
                <a:gd name="connsiteX8" fmla="*/ 1402556 w 2590800"/>
                <a:gd name="connsiteY8" fmla="*/ 166687 h 1226344"/>
                <a:gd name="connsiteX9" fmla="*/ 1635918 w 2590800"/>
                <a:gd name="connsiteY9" fmla="*/ 135731 h 1226344"/>
                <a:gd name="connsiteX10" fmla="*/ 1809750 w 2590800"/>
                <a:gd name="connsiteY10" fmla="*/ 107156 h 1226344"/>
                <a:gd name="connsiteX11" fmla="*/ 1974056 w 2590800"/>
                <a:gd name="connsiteY11" fmla="*/ 83344 h 1226344"/>
                <a:gd name="connsiteX12" fmla="*/ 2107406 w 2590800"/>
                <a:gd name="connsiteY12" fmla="*/ 52387 h 1226344"/>
                <a:gd name="connsiteX13" fmla="*/ 2157412 w 2590800"/>
                <a:gd name="connsiteY13" fmla="*/ 38100 h 1226344"/>
                <a:gd name="connsiteX14" fmla="*/ 2202656 w 2590800"/>
                <a:gd name="connsiteY14" fmla="*/ 21431 h 1226344"/>
                <a:gd name="connsiteX15" fmla="*/ 2233612 w 2590800"/>
                <a:gd name="connsiteY15" fmla="*/ 4762 h 1226344"/>
                <a:gd name="connsiteX16" fmla="*/ 2262187 w 2590800"/>
                <a:gd name="connsiteY16" fmla="*/ 0 h 1226344"/>
                <a:gd name="connsiteX17" fmla="*/ 2309812 w 2590800"/>
                <a:gd name="connsiteY17" fmla="*/ 11906 h 1226344"/>
                <a:gd name="connsiteX18" fmla="*/ 2374106 w 2590800"/>
                <a:gd name="connsiteY18" fmla="*/ 47625 h 1226344"/>
                <a:gd name="connsiteX19" fmla="*/ 2493168 w 2590800"/>
                <a:gd name="connsiteY19" fmla="*/ 126206 h 1226344"/>
                <a:gd name="connsiteX20" fmla="*/ 2566987 w 2590800"/>
                <a:gd name="connsiteY20" fmla="*/ 183356 h 1226344"/>
                <a:gd name="connsiteX21" fmla="*/ 2581275 w 2590800"/>
                <a:gd name="connsiteY21" fmla="*/ 200025 h 1226344"/>
                <a:gd name="connsiteX22" fmla="*/ 2590800 w 2590800"/>
                <a:gd name="connsiteY22" fmla="*/ 226219 h 1226344"/>
                <a:gd name="connsiteX23" fmla="*/ 2583656 w 2590800"/>
                <a:gd name="connsiteY23" fmla="*/ 250031 h 1226344"/>
                <a:gd name="connsiteX24" fmla="*/ 2557462 w 2590800"/>
                <a:gd name="connsiteY24" fmla="*/ 283369 h 1226344"/>
                <a:gd name="connsiteX25" fmla="*/ 2533650 w 2590800"/>
                <a:gd name="connsiteY25" fmla="*/ 311944 h 1226344"/>
                <a:gd name="connsiteX26" fmla="*/ 2521743 w 2590800"/>
                <a:gd name="connsiteY26" fmla="*/ 333375 h 1226344"/>
                <a:gd name="connsiteX27" fmla="*/ 2471737 w 2590800"/>
                <a:gd name="connsiteY27" fmla="*/ 554831 h 1226344"/>
                <a:gd name="connsiteX28" fmla="*/ 2407443 w 2590800"/>
                <a:gd name="connsiteY28" fmla="*/ 842962 h 1226344"/>
                <a:gd name="connsiteX29" fmla="*/ 2357437 w 2590800"/>
                <a:gd name="connsiteY29" fmla="*/ 1054894 h 1226344"/>
                <a:gd name="connsiteX30" fmla="*/ 2328862 w 2590800"/>
                <a:gd name="connsiteY30" fmla="*/ 1214437 h 1226344"/>
                <a:gd name="connsiteX31" fmla="*/ 2088356 w 2590800"/>
                <a:gd name="connsiteY31" fmla="*/ 1226344 h 1226344"/>
                <a:gd name="connsiteX32" fmla="*/ 2126456 w 2590800"/>
                <a:gd name="connsiteY32" fmla="*/ 985837 h 1226344"/>
                <a:gd name="connsiteX33" fmla="*/ 2164556 w 2590800"/>
                <a:gd name="connsiteY33" fmla="*/ 754856 h 1226344"/>
                <a:gd name="connsiteX34" fmla="*/ 2200275 w 2590800"/>
                <a:gd name="connsiteY34" fmla="*/ 519112 h 1226344"/>
                <a:gd name="connsiteX35" fmla="*/ 2212181 w 2590800"/>
                <a:gd name="connsiteY35" fmla="*/ 435769 h 1226344"/>
                <a:gd name="connsiteX36" fmla="*/ 2214562 w 2590800"/>
                <a:gd name="connsiteY36" fmla="*/ 378619 h 1226344"/>
                <a:gd name="connsiteX37" fmla="*/ 2209800 w 2590800"/>
                <a:gd name="connsiteY37" fmla="*/ 321469 h 1226344"/>
                <a:gd name="connsiteX38" fmla="*/ 2200275 w 2590800"/>
                <a:gd name="connsiteY38" fmla="*/ 288131 h 1226344"/>
                <a:gd name="connsiteX39" fmla="*/ 2188368 w 2590800"/>
                <a:gd name="connsiteY39" fmla="*/ 261937 h 1226344"/>
                <a:gd name="connsiteX40" fmla="*/ 2176462 w 2590800"/>
                <a:gd name="connsiteY40" fmla="*/ 245269 h 1226344"/>
                <a:gd name="connsiteX41" fmla="*/ 2162175 w 2590800"/>
                <a:gd name="connsiteY41" fmla="*/ 235744 h 1226344"/>
                <a:gd name="connsiteX42" fmla="*/ 2133600 w 2590800"/>
                <a:gd name="connsiteY42" fmla="*/ 223837 h 1226344"/>
                <a:gd name="connsiteX43" fmla="*/ 2019300 w 2590800"/>
                <a:gd name="connsiteY43" fmla="*/ 235744 h 1226344"/>
                <a:gd name="connsiteX44" fmla="*/ 1664493 w 2590800"/>
                <a:gd name="connsiteY44" fmla="*/ 283369 h 1226344"/>
                <a:gd name="connsiteX45" fmla="*/ 1233487 w 2590800"/>
                <a:gd name="connsiteY45" fmla="*/ 338137 h 1226344"/>
                <a:gd name="connsiteX46" fmla="*/ 973931 w 2590800"/>
                <a:gd name="connsiteY46" fmla="*/ 385762 h 1226344"/>
                <a:gd name="connsiteX47" fmla="*/ 623887 w 2590800"/>
                <a:gd name="connsiteY47" fmla="*/ 431006 h 1226344"/>
                <a:gd name="connsiteX48" fmla="*/ 371475 w 2590800"/>
                <a:gd name="connsiteY48" fmla="*/ 459581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90800" h="1226344">
                  <a:moveTo>
                    <a:pt x="371475" y="459581"/>
                  </a:moveTo>
                  <a:lnTo>
                    <a:pt x="64293" y="481012"/>
                  </a:lnTo>
                  <a:lnTo>
                    <a:pt x="0" y="314325"/>
                  </a:lnTo>
                  <a:lnTo>
                    <a:pt x="133350" y="314325"/>
                  </a:lnTo>
                  <a:lnTo>
                    <a:pt x="288131" y="302419"/>
                  </a:lnTo>
                  <a:lnTo>
                    <a:pt x="571500" y="273844"/>
                  </a:lnTo>
                  <a:lnTo>
                    <a:pt x="978693" y="226219"/>
                  </a:lnTo>
                  <a:lnTo>
                    <a:pt x="1252537" y="180975"/>
                  </a:lnTo>
                  <a:lnTo>
                    <a:pt x="1402556" y="166687"/>
                  </a:lnTo>
                  <a:lnTo>
                    <a:pt x="1635918" y="135731"/>
                  </a:lnTo>
                  <a:lnTo>
                    <a:pt x="1809750" y="107156"/>
                  </a:lnTo>
                  <a:lnTo>
                    <a:pt x="1974056" y="83344"/>
                  </a:lnTo>
                  <a:lnTo>
                    <a:pt x="2107406" y="52387"/>
                  </a:lnTo>
                  <a:lnTo>
                    <a:pt x="2157412" y="38100"/>
                  </a:lnTo>
                  <a:lnTo>
                    <a:pt x="2202656" y="21431"/>
                  </a:lnTo>
                  <a:lnTo>
                    <a:pt x="2233612" y="4762"/>
                  </a:lnTo>
                  <a:lnTo>
                    <a:pt x="2262187" y="0"/>
                  </a:lnTo>
                  <a:lnTo>
                    <a:pt x="2309812" y="11906"/>
                  </a:lnTo>
                  <a:lnTo>
                    <a:pt x="2374106" y="47625"/>
                  </a:lnTo>
                  <a:lnTo>
                    <a:pt x="2493168" y="126206"/>
                  </a:lnTo>
                  <a:lnTo>
                    <a:pt x="2566987" y="183356"/>
                  </a:lnTo>
                  <a:lnTo>
                    <a:pt x="2581275" y="200025"/>
                  </a:lnTo>
                  <a:lnTo>
                    <a:pt x="2590800" y="226219"/>
                  </a:lnTo>
                  <a:lnTo>
                    <a:pt x="2583656" y="250031"/>
                  </a:lnTo>
                  <a:lnTo>
                    <a:pt x="2557462" y="283369"/>
                  </a:lnTo>
                  <a:lnTo>
                    <a:pt x="2533650" y="311944"/>
                  </a:lnTo>
                  <a:lnTo>
                    <a:pt x="2521743" y="333375"/>
                  </a:lnTo>
                  <a:lnTo>
                    <a:pt x="2471737" y="554831"/>
                  </a:lnTo>
                  <a:lnTo>
                    <a:pt x="2407443" y="842962"/>
                  </a:lnTo>
                  <a:lnTo>
                    <a:pt x="2357437" y="1054894"/>
                  </a:lnTo>
                  <a:lnTo>
                    <a:pt x="2328862" y="1214437"/>
                  </a:lnTo>
                  <a:lnTo>
                    <a:pt x="2088356" y="1226344"/>
                  </a:lnTo>
                  <a:lnTo>
                    <a:pt x="2126456" y="985837"/>
                  </a:lnTo>
                  <a:lnTo>
                    <a:pt x="2164556" y="754856"/>
                  </a:lnTo>
                  <a:lnTo>
                    <a:pt x="2200275" y="519112"/>
                  </a:lnTo>
                  <a:lnTo>
                    <a:pt x="2212181" y="435769"/>
                  </a:lnTo>
                  <a:cubicBezTo>
                    <a:pt x="2212975" y="416719"/>
                    <a:pt x="2213768" y="397669"/>
                    <a:pt x="2214562" y="378619"/>
                  </a:cubicBezTo>
                  <a:lnTo>
                    <a:pt x="2209800" y="321469"/>
                  </a:lnTo>
                  <a:lnTo>
                    <a:pt x="2200275" y="288131"/>
                  </a:lnTo>
                  <a:lnTo>
                    <a:pt x="2188368" y="261937"/>
                  </a:lnTo>
                  <a:lnTo>
                    <a:pt x="2176462" y="245269"/>
                  </a:lnTo>
                  <a:lnTo>
                    <a:pt x="2162175" y="235744"/>
                  </a:lnTo>
                  <a:lnTo>
                    <a:pt x="2133600" y="223837"/>
                  </a:lnTo>
                  <a:lnTo>
                    <a:pt x="2019300" y="235744"/>
                  </a:lnTo>
                  <a:lnTo>
                    <a:pt x="1664493" y="283369"/>
                  </a:lnTo>
                  <a:lnTo>
                    <a:pt x="1233487" y="338137"/>
                  </a:lnTo>
                  <a:lnTo>
                    <a:pt x="973931" y="385762"/>
                  </a:lnTo>
                  <a:lnTo>
                    <a:pt x="623887" y="431006"/>
                  </a:lnTo>
                  <a:lnTo>
                    <a:pt x="3714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D40328A6-E5A7-4197-B3AC-FBD52A34FC37}"/>
                </a:ext>
              </a:extLst>
            </p:cNvPr>
            <p:cNvSpPr/>
            <p:nvPr/>
          </p:nvSpPr>
          <p:spPr>
            <a:xfrm>
              <a:off x="2655888" y="4162425"/>
              <a:ext cx="4457700" cy="673100"/>
            </a:xfrm>
            <a:custGeom>
              <a:avLst/>
              <a:gdLst>
                <a:gd name="connsiteX0" fmla="*/ 1576425 w 4458614"/>
                <a:gd name="connsiteY0" fmla="*/ 387705 h 672998"/>
                <a:gd name="connsiteX1" fmla="*/ 1349654 w 4458614"/>
                <a:gd name="connsiteY1" fmla="*/ 427939 h 672998"/>
                <a:gd name="connsiteX2" fmla="*/ 1166774 w 4458614"/>
                <a:gd name="connsiteY2" fmla="*/ 464515 h 672998"/>
                <a:gd name="connsiteX3" fmla="*/ 921715 w 4458614"/>
                <a:gd name="connsiteY3" fmla="*/ 523037 h 672998"/>
                <a:gd name="connsiteX4" fmla="*/ 749808 w 4458614"/>
                <a:gd name="connsiteY4" fmla="*/ 574243 h 672998"/>
                <a:gd name="connsiteX5" fmla="*/ 599846 w 4458614"/>
                <a:gd name="connsiteY5" fmla="*/ 625449 h 672998"/>
                <a:gd name="connsiteX6" fmla="*/ 453542 w 4458614"/>
                <a:gd name="connsiteY6" fmla="*/ 669341 h 672998"/>
                <a:gd name="connsiteX7" fmla="*/ 424281 w 4458614"/>
                <a:gd name="connsiteY7" fmla="*/ 672998 h 672998"/>
                <a:gd name="connsiteX8" fmla="*/ 336499 w 4458614"/>
                <a:gd name="connsiteY8" fmla="*/ 629107 h 672998"/>
                <a:gd name="connsiteX9" fmla="*/ 248716 w 4458614"/>
                <a:gd name="connsiteY9" fmla="*/ 563270 h 672998"/>
                <a:gd name="connsiteX10" fmla="*/ 182880 w 4458614"/>
                <a:gd name="connsiteY10" fmla="*/ 508406 h 672998"/>
                <a:gd name="connsiteX11" fmla="*/ 109728 w 4458614"/>
                <a:gd name="connsiteY11" fmla="*/ 442569 h 672998"/>
                <a:gd name="connsiteX12" fmla="*/ 43891 w 4458614"/>
                <a:gd name="connsiteY12" fmla="*/ 380390 h 672998"/>
                <a:gd name="connsiteX13" fmla="*/ 18288 w 4458614"/>
                <a:gd name="connsiteY13" fmla="*/ 351129 h 672998"/>
                <a:gd name="connsiteX14" fmla="*/ 3657 w 4458614"/>
                <a:gd name="connsiteY14" fmla="*/ 325526 h 672998"/>
                <a:gd name="connsiteX15" fmla="*/ 0 w 4458614"/>
                <a:gd name="connsiteY15" fmla="*/ 307238 h 672998"/>
                <a:gd name="connsiteX16" fmla="*/ 3657 w 4458614"/>
                <a:gd name="connsiteY16" fmla="*/ 285293 h 672998"/>
                <a:gd name="connsiteX17" fmla="*/ 21945 w 4458614"/>
                <a:gd name="connsiteY17" fmla="*/ 277977 h 672998"/>
                <a:gd name="connsiteX18" fmla="*/ 36576 w 4458614"/>
                <a:gd name="connsiteY18" fmla="*/ 277977 h 672998"/>
                <a:gd name="connsiteX19" fmla="*/ 113385 w 4458614"/>
                <a:gd name="connsiteY19" fmla="*/ 318211 h 672998"/>
                <a:gd name="connsiteX20" fmla="*/ 182880 w 4458614"/>
                <a:gd name="connsiteY20" fmla="*/ 354787 h 672998"/>
                <a:gd name="connsiteX21" fmla="*/ 267004 w 4458614"/>
                <a:gd name="connsiteY21" fmla="*/ 384048 h 672998"/>
                <a:gd name="connsiteX22" fmla="*/ 332841 w 4458614"/>
                <a:gd name="connsiteY22" fmla="*/ 398678 h 672998"/>
                <a:gd name="connsiteX23" fmla="*/ 384048 w 4458614"/>
                <a:gd name="connsiteY23" fmla="*/ 405993 h 672998"/>
                <a:gd name="connsiteX24" fmla="*/ 416966 w 4458614"/>
                <a:gd name="connsiteY24" fmla="*/ 402336 h 672998"/>
                <a:gd name="connsiteX25" fmla="*/ 515721 w 4458614"/>
                <a:gd name="connsiteY25" fmla="*/ 391363 h 672998"/>
                <a:gd name="connsiteX26" fmla="*/ 757123 w 4458614"/>
                <a:gd name="connsiteY26" fmla="*/ 354787 h 672998"/>
                <a:gd name="connsiteX27" fmla="*/ 899769 w 4458614"/>
                <a:gd name="connsiteY27" fmla="*/ 325526 h 672998"/>
                <a:gd name="connsiteX28" fmla="*/ 1152144 w 4458614"/>
                <a:gd name="connsiteY28" fmla="*/ 270662 h 672998"/>
                <a:gd name="connsiteX29" fmla="*/ 1353312 w 4458614"/>
                <a:gd name="connsiteY29" fmla="*/ 248717 h 672998"/>
                <a:gd name="connsiteX30" fmla="*/ 1726387 w 4458614"/>
                <a:gd name="connsiteY30" fmla="*/ 204825 h 672998"/>
                <a:gd name="connsiteX31" fmla="*/ 1931212 w 4458614"/>
                <a:gd name="connsiteY31" fmla="*/ 182880 h 672998"/>
                <a:gd name="connsiteX32" fmla="*/ 2198217 w 4458614"/>
                <a:gd name="connsiteY32" fmla="*/ 157277 h 672998"/>
                <a:gd name="connsiteX33" fmla="*/ 2472537 w 4458614"/>
                <a:gd name="connsiteY33" fmla="*/ 138989 h 672998"/>
                <a:gd name="connsiteX34" fmla="*/ 2856585 w 4458614"/>
                <a:gd name="connsiteY34" fmla="*/ 113385 h 672998"/>
                <a:gd name="connsiteX35" fmla="*/ 3178454 w 4458614"/>
                <a:gd name="connsiteY35" fmla="*/ 91440 h 672998"/>
                <a:gd name="connsiteX36" fmla="*/ 3419856 w 4458614"/>
                <a:gd name="connsiteY36" fmla="*/ 69494 h 672998"/>
                <a:gd name="connsiteX37" fmla="*/ 3588105 w 4458614"/>
                <a:gd name="connsiteY37" fmla="*/ 65837 h 672998"/>
                <a:gd name="connsiteX38" fmla="*/ 3763670 w 4458614"/>
                <a:gd name="connsiteY38" fmla="*/ 51206 h 672998"/>
                <a:gd name="connsiteX39" fmla="*/ 3792931 w 4458614"/>
                <a:gd name="connsiteY39" fmla="*/ 32918 h 672998"/>
                <a:gd name="connsiteX40" fmla="*/ 3836822 w 4458614"/>
                <a:gd name="connsiteY40" fmla="*/ 10973 h 672998"/>
                <a:gd name="connsiteX41" fmla="*/ 3880713 w 4458614"/>
                <a:gd name="connsiteY41" fmla="*/ 0 h 672998"/>
                <a:gd name="connsiteX42" fmla="*/ 3946550 w 4458614"/>
                <a:gd name="connsiteY42" fmla="*/ 7315 h 672998"/>
                <a:gd name="connsiteX43" fmla="*/ 4111142 w 4458614"/>
                <a:gd name="connsiteY43" fmla="*/ 43891 h 672998"/>
                <a:gd name="connsiteX44" fmla="*/ 4264761 w 4458614"/>
                <a:gd name="connsiteY44" fmla="*/ 102413 h 672998"/>
                <a:gd name="connsiteX45" fmla="*/ 4367174 w 4458614"/>
                <a:gd name="connsiteY45" fmla="*/ 153619 h 672998"/>
                <a:gd name="connsiteX46" fmla="*/ 4414723 w 4458614"/>
                <a:gd name="connsiteY46" fmla="*/ 179222 h 672998"/>
                <a:gd name="connsiteX47" fmla="*/ 4440326 w 4458614"/>
                <a:gd name="connsiteY47" fmla="*/ 212141 h 672998"/>
                <a:gd name="connsiteX48" fmla="*/ 4454956 w 4458614"/>
                <a:gd name="connsiteY48" fmla="*/ 248717 h 672998"/>
                <a:gd name="connsiteX49" fmla="*/ 4458614 w 4458614"/>
                <a:gd name="connsiteY49" fmla="*/ 277977 h 672998"/>
                <a:gd name="connsiteX50" fmla="*/ 4443984 w 4458614"/>
                <a:gd name="connsiteY50" fmla="*/ 310896 h 672998"/>
                <a:gd name="connsiteX51" fmla="*/ 4411065 w 4458614"/>
                <a:gd name="connsiteY51" fmla="*/ 329184 h 672998"/>
                <a:gd name="connsiteX52" fmla="*/ 4345228 w 4458614"/>
                <a:gd name="connsiteY52" fmla="*/ 336499 h 672998"/>
                <a:gd name="connsiteX53" fmla="*/ 4206240 w 4458614"/>
                <a:gd name="connsiteY53" fmla="*/ 318211 h 672998"/>
                <a:gd name="connsiteX54" fmla="*/ 4037990 w 4458614"/>
                <a:gd name="connsiteY54" fmla="*/ 299923 h 672998"/>
                <a:gd name="connsiteX55" fmla="*/ 3833164 w 4458614"/>
                <a:gd name="connsiteY55" fmla="*/ 277977 h 672998"/>
                <a:gd name="connsiteX56" fmla="*/ 3540556 w 4458614"/>
                <a:gd name="connsiteY56" fmla="*/ 267005 h 672998"/>
                <a:gd name="connsiteX57" fmla="*/ 3090672 w 4458614"/>
                <a:gd name="connsiteY57" fmla="*/ 263347 h 672998"/>
                <a:gd name="connsiteX58" fmla="*/ 2662732 w 4458614"/>
                <a:gd name="connsiteY58" fmla="*/ 285293 h 672998"/>
                <a:gd name="connsiteX59" fmla="*/ 2220163 w 4458614"/>
                <a:gd name="connsiteY59" fmla="*/ 314553 h 672998"/>
                <a:gd name="connsiteX60" fmla="*/ 1836115 w 4458614"/>
                <a:gd name="connsiteY60" fmla="*/ 362102 h 672998"/>
                <a:gd name="connsiteX61" fmla="*/ 1576425 w 4458614"/>
                <a:gd name="connsiteY61" fmla="*/ 387705 h 67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458614" h="672998">
                  <a:moveTo>
                    <a:pt x="1576425" y="387705"/>
                  </a:moveTo>
                  <a:lnTo>
                    <a:pt x="1349654" y="427939"/>
                  </a:lnTo>
                  <a:lnTo>
                    <a:pt x="1166774" y="464515"/>
                  </a:lnTo>
                  <a:lnTo>
                    <a:pt x="921715" y="523037"/>
                  </a:lnTo>
                  <a:lnTo>
                    <a:pt x="749808" y="574243"/>
                  </a:lnTo>
                  <a:lnTo>
                    <a:pt x="599846" y="625449"/>
                  </a:lnTo>
                  <a:lnTo>
                    <a:pt x="453542" y="669341"/>
                  </a:lnTo>
                  <a:lnTo>
                    <a:pt x="424281" y="672998"/>
                  </a:lnTo>
                  <a:lnTo>
                    <a:pt x="336499" y="629107"/>
                  </a:lnTo>
                  <a:lnTo>
                    <a:pt x="248716" y="563270"/>
                  </a:lnTo>
                  <a:lnTo>
                    <a:pt x="182880" y="508406"/>
                  </a:lnTo>
                  <a:lnTo>
                    <a:pt x="109728" y="442569"/>
                  </a:lnTo>
                  <a:lnTo>
                    <a:pt x="43891" y="380390"/>
                  </a:lnTo>
                  <a:lnTo>
                    <a:pt x="18288" y="351129"/>
                  </a:lnTo>
                  <a:lnTo>
                    <a:pt x="3657" y="325526"/>
                  </a:lnTo>
                  <a:lnTo>
                    <a:pt x="0" y="307238"/>
                  </a:lnTo>
                  <a:lnTo>
                    <a:pt x="3657" y="285293"/>
                  </a:lnTo>
                  <a:lnTo>
                    <a:pt x="21945" y="277977"/>
                  </a:lnTo>
                  <a:lnTo>
                    <a:pt x="36576" y="277977"/>
                  </a:lnTo>
                  <a:lnTo>
                    <a:pt x="113385" y="318211"/>
                  </a:lnTo>
                  <a:lnTo>
                    <a:pt x="182880" y="354787"/>
                  </a:lnTo>
                  <a:lnTo>
                    <a:pt x="267004" y="384048"/>
                  </a:lnTo>
                  <a:lnTo>
                    <a:pt x="332841" y="398678"/>
                  </a:lnTo>
                  <a:lnTo>
                    <a:pt x="384048" y="405993"/>
                  </a:lnTo>
                  <a:lnTo>
                    <a:pt x="416966" y="402336"/>
                  </a:lnTo>
                  <a:lnTo>
                    <a:pt x="515721" y="391363"/>
                  </a:lnTo>
                  <a:lnTo>
                    <a:pt x="757123" y="354787"/>
                  </a:lnTo>
                  <a:lnTo>
                    <a:pt x="899769" y="325526"/>
                  </a:lnTo>
                  <a:lnTo>
                    <a:pt x="1152144" y="270662"/>
                  </a:lnTo>
                  <a:lnTo>
                    <a:pt x="1353312" y="248717"/>
                  </a:lnTo>
                  <a:lnTo>
                    <a:pt x="1726387" y="204825"/>
                  </a:lnTo>
                  <a:lnTo>
                    <a:pt x="1931212" y="182880"/>
                  </a:lnTo>
                  <a:lnTo>
                    <a:pt x="2198217" y="157277"/>
                  </a:lnTo>
                  <a:lnTo>
                    <a:pt x="2472537" y="138989"/>
                  </a:lnTo>
                  <a:lnTo>
                    <a:pt x="2856585" y="113385"/>
                  </a:lnTo>
                  <a:lnTo>
                    <a:pt x="3178454" y="91440"/>
                  </a:lnTo>
                  <a:lnTo>
                    <a:pt x="3419856" y="69494"/>
                  </a:lnTo>
                  <a:lnTo>
                    <a:pt x="3588105" y="65837"/>
                  </a:lnTo>
                  <a:lnTo>
                    <a:pt x="3763670" y="51206"/>
                  </a:lnTo>
                  <a:lnTo>
                    <a:pt x="3792931" y="32918"/>
                  </a:lnTo>
                  <a:lnTo>
                    <a:pt x="3836822" y="10973"/>
                  </a:lnTo>
                  <a:lnTo>
                    <a:pt x="3880713" y="0"/>
                  </a:lnTo>
                  <a:lnTo>
                    <a:pt x="3946550" y="7315"/>
                  </a:lnTo>
                  <a:lnTo>
                    <a:pt x="4111142" y="43891"/>
                  </a:lnTo>
                  <a:lnTo>
                    <a:pt x="4264761" y="102413"/>
                  </a:lnTo>
                  <a:lnTo>
                    <a:pt x="4367174" y="153619"/>
                  </a:lnTo>
                  <a:lnTo>
                    <a:pt x="4414723" y="179222"/>
                  </a:lnTo>
                  <a:lnTo>
                    <a:pt x="4440326" y="212141"/>
                  </a:lnTo>
                  <a:lnTo>
                    <a:pt x="4454956" y="248717"/>
                  </a:lnTo>
                  <a:lnTo>
                    <a:pt x="4458614" y="277977"/>
                  </a:lnTo>
                  <a:lnTo>
                    <a:pt x="4443984" y="310896"/>
                  </a:lnTo>
                  <a:lnTo>
                    <a:pt x="4411065" y="329184"/>
                  </a:lnTo>
                  <a:lnTo>
                    <a:pt x="4345228" y="336499"/>
                  </a:lnTo>
                  <a:lnTo>
                    <a:pt x="4206240" y="318211"/>
                  </a:lnTo>
                  <a:lnTo>
                    <a:pt x="4037990" y="299923"/>
                  </a:lnTo>
                  <a:lnTo>
                    <a:pt x="3833164" y="277977"/>
                  </a:lnTo>
                  <a:lnTo>
                    <a:pt x="3540556" y="267005"/>
                  </a:lnTo>
                  <a:lnTo>
                    <a:pt x="3090672" y="263347"/>
                  </a:lnTo>
                  <a:lnTo>
                    <a:pt x="2662732" y="285293"/>
                  </a:lnTo>
                  <a:lnTo>
                    <a:pt x="2220163" y="314553"/>
                  </a:lnTo>
                  <a:lnTo>
                    <a:pt x="1836115" y="362102"/>
                  </a:lnTo>
                  <a:lnTo>
                    <a:pt x="1576425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96B76360-9A44-4EA9-8AF8-87BED25715C3}"/>
                </a:ext>
              </a:extLst>
            </p:cNvPr>
            <p:cNvSpPr/>
            <p:nvPr/>
          </p:nvSpPr>
          <p:spPr>
            <a:xfrm rot="16200000">
              <a:off x="2427288" y="3254375"/>
              <a:ext cx="3268662" cy="2008188"/>
            </a:xfrm>
            <a:custGeom>
              <a:avLst/>
              <a:gdLst>
                <a:gd name="connsiteX0" fmla="*/ 784596 w 3268187"/>
                <a:gd name="connsiteY0" fmla="*/ 1355735 h 2007641"/>
                <a:gd name="connsiteX1" fmla="*/ 663445 w 3268187"/>
                <a:gd name="connsiteY1" fmla="*/ 1243237 h 2007641"/>
                <a:gd name="connsiteX2" fmla="*/ 576909 w 3268187"/>
                <a:gd name="connsiteY2" fmla="*/ 1150932 h 2007641"/>
                <a:gd name="connsiteX3" fmla="*/ 490373 w 3268187"/>
                <a:gd name="connsiteY3" fmla="*/ 1041319 h 2007641"/>
                <a:gd name="connsiteX4" fmla="*/ 406721 w 3268187"/>
                <a:gd name="connsiteY4" fmla="*/ 925938 h 2007641"/>
                <a:gd name="connsiteX5" fmla="*/ 334607 w 3268187"/>
                <a:gd name="connsiteY5" fmla="*/ 816325 h 2007641"/>
                <a:gd name="connsiteX6" fmla="*/ 245187 w 3268187"/>
                <a:gd name="connsiteY6" fmla="*/ 651906 h 2007641"/>
                <a:gd name="connsiteX7" fmla="*/ 170188 w 3268187"/>
                <a:gd name="connsiteY7" fmla="*/ 501910 h 2007641"/>
                <a:gd name="connsiteX8" fmla="*/ 100959 w 3268187"/>
                <a:gd name="connsiteY8" fmla="*/ 337491 h 2007641"/>
                <a:gd name="connsiteX9" fmla="*/ 46153 w 3268187"/>
                <a:gd name="connsiteY9" fmla="*/ 181726 h 2007641"/>
                <a:gd name="connsiteX10" fmla="*/ 14423 w 3268187"/>
                <a:gd name="connsiteY10" fmla="*/ 89420 h 2007641"/>
                <a:gd name="connsiteX11" fmla="*/ 2885 w 3268187"/>
                <a:gd name="connsiteY11" fmla="*/ 46152 h 2007641"/>
                <a:gd name="connsiteX12" fmla="*/ 0 w 3268187"/>
                <a:gd name="connsiteY12" fmla="*/ 23076 h 2007641"/>
                <a:gd name="connsiteX13" fmla="*/ 2885 w 3268187"/>
                <a:gd name="connsiteY13" fmla="*/ 5769 h 2007641"/>
                <a:gd name="connsiteX14" fmla="*/ 11539 w 3268187"/>
                <a:gd name="connsiteY14" fmla="*/ 0 h 2007641"/>
                <a:gd name="connsiteX15" fmla="*/ 25961 w 3268187"/>
                <a:gd name="connsiteY15" fmla="*/ 2884 h 2007641"/>
                <a:gd name="connsiteX16" fmla="*/ 46153 w 3268187"/>
                <a:gd name="connsiteY16" fmla="*/ 20191 h 2007641"/>
                <a:gd name="connsiteX17" fmla="*/ 83652 w 3268187"/>
                <a:gd name="connsiteY17" fmla="*/ 92305 h 2007641"/>
                <a:gd name="connsiteX18" fmla="*/ 138459 w 3268187"/>
                <a:gd name="connsiteY18" fmla="*/ 210571 h 2007641"/>
                <a:gd name="connsiteX19" fmla="*/ 210572 w 3268187"/>
                <a:gd name="connsiteY19" fmla="*/ 340376 h 2007641"/>
                <a:gd name="connsiteX20" fmla="*/ 282686 w 3268187"/>
                <a:gd name="connsiteY20" fmla="*/ 470180 h 2007641"/>
                <a:gd name="connsiteX21" fmla="*/ 340377 w 3268187"/>
                <a:gd name="connsiteY21" fmla="*/ 553832 h 2007641"/>
                <a:gd name="connsiteX22" fmla="*/ 406721 w 3268187"/>
                <a:gd name="connsiteY22" fmla="*/ 657675 h 2007641"/>
                <a:gd name="connsiteX23" fmla="*/ 484604 w 3268187"/>
                <a:gd name="connsiteY23" fmla="*/ 758634 h 2007641"/>
                <a:gd name="connsiteX24" fmla="*/ 550948 w 3268187"/>
                <a:gd name="connsiteY24" fmla="*/ 839401 h 2007641"/>
                <a:gd name="connsiteX25" fmla="*/ 677868 w 3268187"/>
                <a:gd name="connsiteY25" fmla="*/ 983629 h 2007641"/>
                <a:gd name="connsiteX26" fmla="*/ 784596 w 3268187"/>
                <a:gd name="connsiteY26" fmla="*/ 1087472 h 2007641"/>
                <a:gd name="connsiteX27" fmla="*/ 946130 w 3268187"/>
                <a:gd name="connsiteY27" fmla="*/ 1220161 h 2007641"/>
                <a:gd name="connsiteX28" fmla="*/ 1124972 w 3268187"/>
                <a:gd name="connsiteY28" fmla="*/ 1341312 h 2007641"/>
                <a:gd name="connsiteX29" fmla="*/ 1375927 w 3268187"/>
                <a:gd name="connsiteY29" fmla="*/ 1465347 h 2007641"/>
                <a:gd name="connsiteX30" fmla="*/ 1543231 w 3268187"/>
                <a:gd name="connsiteY30" fmla="*/ 1528807 h 2007641"/>
                <a:gd name="connsiteX31" fmla="*/ 1675920 w 3268187"/>
                <a:gd name="connsiteY31" fmla="*/ 1560537 h 2007641"/>
                <a:gd name="connsiteX32" fmla="*/ 1820147 w 3268187"/>
                <a:gd name="connsiteY32" fmla="*/ 1589383 h 2007641"/>
                <a:gd name="connsiteX33" fmla="*/ 2048026 w 3268187"/>
                <a:gd name="connsiteY33" fmla="*/ 1623997 h 2007641"/>
                <a:gd name="connsiteX34" fmla="*/ 2195137 w 3268187"/>
                <a:gd name="connsiteY34" fmla="*/ 1644189 h 2007641"/>
                <a:gd name="connsiteX35" fmla="*/ 2408594 w 3268187"/>
                <a:gd name="connsiteY35" fmla="*/ 1664381 h 2007641"/>
                <a:gd name="connsiteX36" fmla="*/ 2549936 w 3268187"/>
                <a:gd name="connsiteY36" fmla="*/ 1667265 h 2007641"/>
                <a:gd name="connsiteX37" fmla="*/ 2783584 w 3268187"/>
                <a:gd name="connsiteY37" fmla="*/ 1667265 h 2007641"/>
                <a:gd name="connsiteX38" fmla="*/ 2997040 w 3268187"/>
                <a:gd name="connsiteY38" fmla="*/ 1661496 h 2007641"/>
                <a:gd name="connsiteX39" fmla="*/ 3054731 w 3268187"/>
                <a:gd name="connsiteY39" fmla="*/ 1647073 h 2007641"/>
                <a:gd name="connsiteX40" fmla="*/ 3092230 w 3268187"/>
                <a:gd name="connsiteY40" fmla="*/ 1626882 h 2007641"/>
                <a:gd name="connsiteX41" fmla="*/ 3123960 w 3268187"/>
                <a:gd name="connsiteY41" fmla="*/ 1598036 h 2007641"/>
                <a:gd name="connsiteX42" fmla="*/ 3158575 w 3268187"/>
                <a:gd name="connsiteY42" fmla="*/ 1551883 h 2007641"/>
                <a:gd name="connsiteX43" fmla="*/ 3187420 w 3268187"/>
                <a:gd name="connsiteY43" fmla="*/ 1505731 h 2007641"/>
                <a:gd name="connsiteX44" fmla="*/ 3204727 w 3268187"/>
                <a:gd name="connsiteY44" fmla="*/ 1479770 h 2007641"/>
                <a:gd name="connsiteX45" fmla="*/ 3222035 w 3268187"/>
                <a:gd name="connsiteY45" fmla="*/ 1468232 h 2007641"/>
                <a:gd name="connsiteX46" fmla="*/ 3233573 w 3268187"/>
                <a:gd name="connsiteY46" fmla="*/ 1468232 h 2007641"/>
                <a:gd name="connsiteX47" fmla="*/ 3247995 w 3268187"/>
                <a:gd name="connsiteY47" fmla="*/ 1471116 h 2007641"/>
                <a:gd name="connsiteX48" fmla="*/ 3262418 w 3268187"/>
                <a:gd name="connsiteY48" fmla="*/ 1485539 h 2007641"/>
                <a:gd name="connsiteX49" fmla="*/ 3268187 w 3268187"/>
                <a:gd name="connsiteY49" fmla="*/ 1540345 h 2007641"/>
                <a:gd name="connsiteX50" fmla="*/ 3259534 w 3268187"/>
                <a:gd name="connsiteY50" fmla="*/ 1612459 h 2007641"/>
                <a:gd name="connsiteX51" fmla="*/ 3236457 w 3268187"/>
                <a:gd name="connsiteY51" fmla="*/ 1722071 h 2007641"/>
                <a:gd name="connsiteX52" fmla="*/ 3196074 w 3268187"/>
                <a:gd name="connsiteY52" fmla="*/ 1828800 h 2007641"/>
                <a:gd name="connsiteX53" fmla="*/ 3141267 w 3268187"/>
                <a:gd name="connsiteY53" fmla="*/ 1944181 h 2007641"/>
                <a:gd name="connsiteX54" fmla="*/ 3097999 w 3268187"/>
                <a:gd name="connsiteY54" fmla="*/ 1993218 h 2007641"/>
                <a:gd name="connsiteX55" fmla="*/ 3077807 w 3268187"/>
                <a:gd name="connsiteY55" fmla="*/ 2004757 h 2007641"/>
                <a:gd name="connsiteX56" fmla="*/ 3043193 w 3268187"/>
                <a:gd name="connsiteY56" fmla="*/ 2007641 h 2007641"/>
                <a:gd name="connsiteX57" fmla="*/ 3017232 w 3268187"/>
                <a:gd name="connsiteY57" fmla="*/ 1996103 h 2007641"/>
                <a:gd name="connsiteX58" fmla="*/ 2988387 w 3268187"/>
                <a:gd name="connsiteY58" fmla="*/ 1970142 h 2007641"/>
                <a:gd name="connsiteX59" fmla="*/ 2973964 w 3268187"/>
                <a:gd name="connsiteY59" fmla="*/ 1958604 h 2007641"/>
                <a:gd name="connsiteX60" fmla="*/ 2948003 w 3268187"/>
                <a:gd name="connsiteY60" fmla="*/ 1944181 h 2007641"/>
                <a:gd name="connsiteX61" fmla="*/ 2904735 w 3268187"/>
                <a:gd name="connsiteY61" fmla="*/ 1935528 h 2007641"/>
                <a:gd name="connsiteX62" fmla="*/ 2806660 w 3268187"/>
                <a:gd name="connsiteY62" fmla="*/ 1929759 h 2007641"/>
                <a:gd name="connsiteX63" fmla="*/ 2590320 w 3268187"/>
                <a:gd name="connsiteY63" fmla="*/ 1932643 h 2007641"/>
                <a:gd name="connsiteX64" fmla="*/ 2440324 w 3268187"/>
                <a:gd name="connsiteY64" fmla="*/ 1909567 h 2007641"/>
                <a:gd name="connsiteX65" fmla="*/ 2275905 w 3268187"/>
                <a:gd name="connsiteY65" fmla="*/ 1892259 h 2007641"/>
                <a:gd name="connsiteX66" fmla="*/ 2137447 w 3268187"/>
                <a:gd name="connsiteY66" fmla="*/ 1874952 h 2007641"/>
                <a:gd name="connsiteX67" fmla="*/ 1923990 w 3268187"/>
                <a:gd name="connsiteY67" fmla="*/ 1846107 h 2007641"/>
                <a:gd name="connsiteX68" fmla="*/ 1724957 w 3268187"/>
                <a:gd name="connsiteY68" fmla="*/ 1808608 h 2007641"/>
                <a:gd name="connsiteX69" fmla="*/ 1557653 w 3268187"/>
                <a:gd name="connsiteY69" fmla="*/ 1776878 h 2007641"/>
                <a:gd name="connsiteX70" fmla="*/ 1390350 w 3268187"/>
                <a:gd name="connsiteY70" fmla="*/ 1704764 h 2007641"/>
                <a:gd name="connsiteX71" fmla="*/ 1263430 w 3268187"/>
                <a:gd name="connsiteY71" fmla="*/ 1661496 h 2007641"/>
                <a:gd name="connsiteX72" fmla="*/ 1124972 w 3268187"/>
                <a:gd name="connsiteY72" fmla="*/ 1592267 h 2007641"/>
                <a:gd name="connsiteX73" fmla="*/ 1018244 w 3268187"/>
                <a:gd name="connsiteY73" fmla="*/ 1531692 h 2007641"/>
                <a:gd name="connsiteX74" fmla="*/ 902862 w 3268187"/>
                <a:gd name="connsiteY74" fmla="*/ 1453809 h 2007641"/>
                <a:gd name="connsiteX75" fmla="*/ 784596 w 3268187"/>
                <a:gd name="connsiteY75" fmla="*/ 1355735 h 200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268187" h="2007641">
                  <a:moveTo>
                    <a:pt x="784596" y="1355735"/>
                  </a:moveTo>
                  <a:lnTo>
                    <a:pt x="663445" y="1243237"/>
                  </a:lnTo>
                  <a:lnTo>
                    <a:pt x="576909" y="1150932"/>
                  </a:lnTo>
                  <a:lnTo>
                    <a:pt x="490373" y="1041319"/>
                  </a:lnTo>
                  <a:lnTo>
                    <a:pt x="406721" y="925938"/>
                  </a:lnTo>
                  <a:lnTo>
                    <a:pt x="334607" y="816325"/>
                  </a:lnTo>
                  <a:lnTo>
                    <a:pt x="245187" y="651906"/>
                  </a:lnTo>
                  <a:lnTo>
                    <a:pt x="170188" y="501910"/>
                  </a:lnTo>
                  <a:lnTo>
                    <a:pt x="100959" y="337491"/>
                  </a:lnTo>
                  <a:lnTo>
                    <a:pt x="46153" y="181726"/>
                  </a:lnTo>
                  <a:lnTo>
                    <a:pt x="14423" y="89420"/>
                  </a:lnTo>
                  <a:lnTo>
                    <a:pt x="2885" y="46152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11539" y="0"/>
                  </a:lnTo>
                  <a:lnTo>
                    <a:pt x="25961" y="2884"/>
                  </a:lnTo>
                  <a:lnTo>
                    <a:pt x="46153" y="20191"/>
                  </a:lnTo>
                  <a:lnTo>
                    <a:pt x="83652" y="92305"/>
                  </a:lnTo>
                  <a:lnTo>
                    <a:pt x="138459" y="210571"/>
                  </a:lnTo>
                  <a:lnTo>
                    <a:pt x="210572" y="340376"/>
                  </a:lnTo>
                  <a:lnTo>
                    <a:pt x="282686" y="470180"/>
                  </a:lnTo>
                  <a:lnTo>
                    <a:pt x="340377" y="553832"/>
                  </a:lnTo>
                  <a:lnTo>
                    <a:pt x="406721" y="657675"/>
                  </a:lnTo>
                  <a:lnTo>
                    <a:pt x="484604" y="758634"/>
                  </a:lnTo>
                  <a:lnTo>
                    <a:pt x="550948" y="839401"/>
                  </a:lnTo>
                  <a:lnTo>
                    <a:pt x="677868" y="983629"/>
                  </a:lnTo>
                  <a:lnTo>
                    <a:pt x="784596" y="1087472"/>
                  </a:lnTo>
                  <a:lnTo>
                    <a:pt x="946130" y="1220161"/>
                  </a:lnTo>
                  <a:lnTo>
                    <a:pt x="1124972" y="1341312"/>
                  </a:lnTo>
                  <a:lnTo>
                    <a:pt x="1375927" y="1465347"/>
                  </a:lnTo>
                  <a:lnTo>
                    <a:pt x="1543231" y="1528807"/>
                  </a:lnTo>
                  <a:lnTo>
                    <a:pt x="1675920" y="1560537"/>
                  </a:lnTo>
                  <a:lnTo>
                    <a:pt x="1820147" y="1589383"/>
                  </a:lnTo>
                  <a:lnTo>
                    <a:pt x="2048026" y="1623997"/>
                  </a:lnTo>
                  <a:lnTo>
                    <a:pt x="2195137" y="1644189"/>
                  </a:lnTo>
                  <a:lnTo>
                    <a:pt x="2408594" y="1664381"/>
                  </a:lnTo>
                  <a:lnTo>
                    <a:pt x="2549936" y="1667265"/>
                  </a:lnTo>
                  <a:lnTo>
                    <a:pt x="2783584" y="1667265"/>
                  </a:lnTo>
                  <a:lnTo>
                    <a:pt x="2997040" y="1661496"/>
                  </a:lnTo>
                  <a:lnTo>
                    <a:pt x="3054731" y="1647073"/>
                  </a:lnTo>
                  <a:lnTo>
                    <a:pt x="3092230" y="1626882"/>
                  </a:lnTo>
                  <a:lnTo>
                    <a:pt x="3123960" y="1598036"/>
                  </a:lnTo>
                  <a:lnTo>
                    <a:pt x="3158575" y="1551883"/>
                  </a:lnTo>
                  <a:lnTo>
                    <a:pt x="3187420" y="1505731"/>
                  </a:lnTo>
                  <a:lnTo>
                    <a:pt x="3204727" y="1479770"/>
                  </a:lnTo>
                  <a:lnTo>
                    <a:pt x="3222035" y="1468232"/>
                  </a:lnTo>
                  <a:lnTo>
                    <a:pt x="3233573" y="1468232"/>
                  </a:lnTo>
                  <a:lnTo>
                    <a:pt x="3247995" y="1471116"/>
                  </a:lnTo>
                  <a:lnTo>
                    <a:pt x="3262418" y="1485539"/>
                  </a:lnTo>
                  <a:lnTo>
                    <a:pt x="3268187" y="1540345"/>
                  </a:lnTo>
                  <a:lnTo>
                    <a:pt x="3259534" y="1612459"/>
                  </a:lnTo>
                  <a:lnTo>
                    <a:pt x="3236457" y="1722071"/>
                  </a:lnTo>
                  <a:lnTo>
                    <a:pt x="3196074" y="1828800"/>
                  </a:lnTo>
                  <a:lnTo>
                    <a:pt x="3141267" y="1944181"/>
                  </a:lnTo>
                  <a:lnTo>
                    <a:pt x="3097999" y="1993218"/>
                  </a:lnTo>
                  <a:lnTo>
                    <a:pt x="3077807" y="2004757"/>
                  </a:lnTo>
                  <a:lnTo>
                    <a:pt x="3043193" y="2007641"/>
                  </a:lnTo>
                  <a:lnTo>
                    <a:pt x="3017232" y="1996103"/>
                  </a:lnTo>
                  <a:lnTo>
                    <a:pt x="2988387" y="1970142"/>
                  </a:lnTo>
                  <a:lnTo>
                    <a:pt x="2973964" y="1958604"/>
                  </a:lnTo>
                  <a:lnTo>
                    <a:pt x="2948003" y="1944181"/>
                  </a:lnTo>
                  <a:lnTo>
                    <a:pt x="2904735" y="1935528"/>
                  </a:lnTo>
                  <a:lnTo>
                    <a:pt x="2806660" y="1929759"/>
                  </a:lnTo>
                  <a:lnTo>
                    <a:pt x="2590320" y="1932643"/>
                  </a:lnTo>
                  <a:lnTo>
                    <a:pt x="2440324" y="1909567"/>
                  </a:lnTo>
                  <a:lnTo>
                    <a:pt x="2275905" y="1892259"/>
                  </a:lnTo>
                  <a:lnTo>
                    <a:pt x="2137447" y="1874952"/>
                  </a:lnTo>
                  <a:lnTo>
                    <a:pt x="1923990" y="1846107"/>
                  </a:lnTo>
                  <a:lnTo>
                    <a:pt x="1724957" y="1808608"/>
                  </a:lnTo>
                  <a:lnTo>
                    <a:pt x="1557653" y="1776878"/>
                  </a:lnTo>
                  <a:lnTo>
                    <a:pt x="1390350" y="1704764"/>
                  </a:lnTo>
                  <a:lnTo>
                    <a:pt x="1263430" y="1661496"/>
                  </a:lnTo>
                  <a:lnTo>
                    <a:pt x="1124972" y="1592267"/>
                  </a:lnTo>
                  <a:lnTo>
                    <a:pt x="1018244" y="1531692"/>
                  </a:lnTo>
                  <a:lnTo>
                    <a:pt x="902862" y="1453809"/>
                  </a:lnTo>
                  <a:lnTo>
                    <a:pt x="784596" y="135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B9BC48E8-3EB7-45D9-A5C1-32581C7A5B80}"/>
                </a:ext>
              </a:extLst>
            </p:cNvPr>
            <p:cNvSpPr/>
            <p:nvPr/>
          </p:nvSpPr>
          <p:spPr>
            <a:xfrm>
              <a:off x="4703763" y="4381500"/>
              <a:ext cx="2462212" cy="1552575"/>
            </a:xfrm>
            <a:custGeom>
              <a:avLst/>
              <a:gdLst>
                <a:gd name="connsiteX0" fmla="*/ 976312 w 2462212"/>
                <a:gd name="connsiteY0" fmla="*/ 954881 h 1552575"/>
                <a:gd name="connsiteX1" fmla="*/ 847725 w 2462212"/>
                <a:gd name="connsiteY1" fmla="*/ 840581 h 1552575"/>
                <a:gd name="connsiteX2" fmla="*/ 700087 w 2462212"/>
                <a:gd name="connsiteY2" fmla="*/ 709613 h 1552575"/>
                <a:gd name="connsiteX3" fmla="*/ 531019 w 2462212"/>
                <a:gd name="connsiteY3" fmla="*/ 557213 h 1552575"/>
                <a:gd name="connsiteX4" fmla="*/ 392906 w 2462212"/>
                <a:gd name="connsiteY4" fmla="*/ 428625 h 1552575"/>
                <a:gd name="connsiteX5" fmla="*/ 240506 w 2462212"/>
                <a:gd name="connsiteY5" fmla="*/ 288131 h 1552575"/>
                <a:gd name="connsiteX6" fmla="*/ 0 w 2462212"/>
                <a:gd name="connsiteY6" fmla="*/ 59531 h 1552575"/>
                <a:gd name="connsiteX7" fmla="*/ 71437 w 2462212"/>
                <a:gd name="connsiteY7" fmla="*/ 0 h 1552575"/>
                <a:gd name="connsiteX8" fmla="*/ 266700 w 2462212"/>
                <a:gd name="connsiteY8" fmla="*/ 161925 h 1552575"/>
                <a:gd name="connsiteX9" fmla="*/ 481012 w 2462212"/>
                <a:gd name="connsiteY9" fmla="*/ 330994 h 1552575"/>
                <a:gd name="connsiteX10" fmla="*/ 700087 w 2462212"/>
                <a:gd name="connsiteY10" fmla="*/ 490538 h 1552575"/>
                <a:gd name="connsiteX11" fmla="*/ 928687 w 2462212"/>
                <a:gd name="connsiteY11" fmla="*/ 657225 h 1552575"/>
                <a:gd name="connsiteX12" fmla="*/ 1216819 w 2462212"/>
                <a:gd name="connsiteY12" fmla="*/ 857250 h 1552575"/>
                <a:gd name="connsiteX13" fmla="*/ 1378744 w 2462212"/>
                <a:gd name="connsiteY13" fmla="*/ 962025 h 1552575"/>
                <a:gd name="connsiteX14" fmla="*/ 1559719 w 2462212"/>
                <a:gd name="connsiteY14" fmla="*/ 1059656 h 1552575"/>
                <a:gd name="connsiteX15" fmla="*/ 1816894 w 2462212"/>
                <a:gd name="connsiteY15" fmla="*/ 1171575 h 1552575"/>
                <a:gd name="connsiteX16" fmla="*/ 2033587 w 2462212"/>
                <a:gd name="connsiteY16" fmla="*/ 1252538 h 1552575"/>
                <a:gd name="connsiteX17" fmla="*/ 2307431 w 2462212"/>
                <a:gd name="connsiteY17" fmla="*/ 1350169 h 1552575"/>
                <a:gd name="connsiteX18" fmla="*/ 2433637 w 2462212"/>
                <a:gd name="connsiteY18" fmla="*/ 1393031 h 1552575"/>
                <a:gd name="connsiteX19" fmla="*/ 2452687 w 2462212"/>
                <a:gd name="connsiteY19" fmla="*/ 1404938 h 1552575"/>
                <a:gd name="connsiteX20" fmla="*/ 2462212 w 2462212"/>
                <a:gd name="connsiteY20" fmla="*/ 1419225 h 1552575"/>
                <a:gd name="connsiteX21" fmla="*/ 2462212 w 2462212"/>
                <a:gd name="connsiteY21" fmla="*/ 1433513 h 1552575"/>
                <a:gd name="connsiteX22" fmla="*/ 2452687 w 2462212"/>
                <a:gd name="connsiteY22" fmla="*/ 1457325 h 1552575"/>
                <a:gd name="connsiteX23" fmla="*/ 2412206 w 2462212"/>
                <a:gd name="connsiteY23" fmla="*/ 1469231 h 1552575"/>
                <a:gd name="connsiteX24" fmla="*/ 2264569 w 2462212"/>
                <a:gd name="connsiteY24" fmla="*/ 1502569 h 1552575"/>
                <a:gd name="connsiteX25" fmla="*/ 2081212 w 2462212"/>
                <a:gd name="connsiteY25" fmla="*/ 1533525 h 1552575"/>
                <a:gd name="connsiteX26" fmla="*/ 1919287 w 2462212"/>
                <a:gd name="connsiteY26" fmla="*/ 1547813 h 1552575"/>
                <a:gd name="connsiteX27" fmla="*/ 1738312 w 2462212"/>
                <a:gd name="connsiteY27" fmla="*/ 1550194 h 1552575"/>
                <a:gd name="connsiteX28" fmla="*/ 1657350 w 2462212"/>
                <a:gd name="connsiteY28" fmla="*/ 1552575 h 1552575"/>
                <a:gd name="connsiteX29" fmla="*/ 1633537 w 2462212"/>
                <a:gd name="connsiteY29" fmla="*/ 1538288 h 1552575"/>
                <a:gd name="connsiteX30" fmla="*/ 1533525 w 2462212"/>
                <a:gd name="connsiteY30" fmla="*/ 1450181 h 1552575"/>
                <a:gd name="connsiteX31" fmla="*/ 1323975 w 2462212"/>
                <a:gd name="connsiteY31" fmla="*/ 1269206 h 1552575"/>
                <a:gd name="connsiteX32" fmla="*/ 1176337 w 2462212"/>
                <a:gd name="connsiteY32" fmla="*/ 1140619 h 1552575"/>
                <a:gd name="connsiteX33" fmla="*/ 976312 w 2462212"/>
                <a:gd name="connsiteY33" fmla="*/ 954881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62212" h="1552575">
                  <a:moveTo>
                    <a:pt x="976312" y="954881"/>
                  </a:moveTo>
                  <a:lnTo>
                    <a:pt x="847725" y="840581"/>
                  </a:lnTo>
                  <a:lnTo>
                    <a:pt x="700087" y="709613"/>
                  </a:lnTo>
                  <a:lnTo>
                    <a:pt x="531019" y="557213"/>
                  </a:lnTo>
                  <a:lnTo>
                    <a:pt x="392906" y="428625"/>
                  </a:lnTo>
                  <a:lnTo>
                    <a:pt x="240506" y="288131"/>
                  </a:lnTo>
                  <a:lnTo>
                    <a:pt x="0" y="59531"/>
                  </a:lnTo>
                  <a:lnTo>
                    <a:pt x="71437" y="0"/>
                  </a:lnTo>
                  <a:lnTo>
                    <a:pt x="266700" y="161925"/>
                  </a:lnTo>
                  <a:lnTo>
                    <a:pt x="481012" y="330994"/>
                  </a:lnTo>
                  <a:lnTo>
                    <a:pt x="700087" y="490538"/>
                  </a:lnTo>
                  <a:lnTo>
                    <a:pt x="928687" y="657225"/>
                  </a:lnTo>
                  <a:lnTo>
                    <a:pt x="1216819" y="857250"/>
                  </a:lnTo>
                  <a:lnTo>
                    <a:pt x="1378744" y="962025"/>
                  </a:lnTo>
                  <a:lnTo>
                    <a:pt x="1559719" y="1059656"/>
                  </a:lnTo>
                  <a:lnTo>
                    <a:pt x="1816894" y="1171575"/>
                  </a:lnTo>
                  <a:lnTo>
                    <a:pt x="2033587" y="1252538"/>
                  </a:lnTo>
                  <a:lnTo>
                    <a:pt x="2307431" y="1350169"/>
                  </a:lnTo>
                  <a:lnTo>
                    <a:pt x="2433637" y="1393031"/>
                  </a:lnTo>
                  <a:lnTo>
                    <a:pt x="2452687" y="1404938"/>
                  </a:lnTo>
                  <a:lnTo>
                    <a:pt x="2462212" y="1419225"/>
                  </a:lnTo>
                  <a:lnTo>
                    <a:pt x="2462212" y="1433513"/>
                  </a:lnTo>
                  <a:lnTo>
                    <a:pt x="2452687" y="1457325"/>
                  </a:lnTo>
                  <a:lnTo>
                    <a:pt x="2412206" y="1469231"/>
                  </a:lnTo>
                  <a:lnTo>
                    <a:pt x="2264569" y="1502569"/>
                  </a:lnTo>
                  <a:lnTo>
                    <a:pt x="2081212" y="1533525"/>
                  </a:lnTo>
                  <a:lnTo>
                    <a:pt x="1919287" y="1547813"/>
                  </a:lnTo>
                  <a:lnTo>
                    <a:pt x="1738312" y="1550194"/>
                  </a:lnTo>
                  <a:lnTo>
                    <a:pt x="1657350" y="1552575"/>
                  </a:lnTo>
                  <a:lnTo>
                    <a:pt x="1633537" y="1538288"/>
                  </a:lnTo>
                  <a:lnTo>
                    <a:pt x="1533525" y="1450181"/>
                  </a:lnTo>
                  <a:lnTo>
                    <a:pt x="1323975" y="1269206"/>
                  </a:lnTo>
                  <a:lnTo>
                    <a:pt x="1176337" y="1140619"/>
                  </a:lnTo>
                  <a:lnTo>
                    <a:pt x="976312" y="954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732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5272B84-4CD3-4A95-A48E-942B51DCC053}"/>
              </a:ext>
            </a:extLst>
          </p:cNvPr>
          <p:cNvGrpSpPr/>
          <p:nvPr/>
        </p:nvGrpSpPr>
        <p:grpSpPr>
          <a:xfrm>
            <a:off x="2655888" y="1423988"/>
            <a:ext cx="4510087" cy="4510087"/>
            <a:chOff x="2655888" y="1423988"/>
            <a:chExt cx="4510087" cy="4510087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B89AC1F-17A1-254A-BAE2-9DC9B47C9C02}"/>
                </a:ext>
              </a:extLst>
            </p:cNvPr>
            <p:cNvSpPr/>
            <p:nvPr/>
          </p:nvSpPr>
          <p:spPr>
            <a:xfrm>
              <a:off x="2878138" y="1997075"/>
              <a:ext cx="3960812" cy="608013"/>
            </a:xfrm>
            <a:custGeom>
              <a:avLst/>
              <a:gdLst>
                <a:gd name="connsiteX0" fmla="*/ 1917608 w 3960207"/>
                <a:gd name="connsiteY0" fmla="*/ 355234 h 608503"/>
                <a:gd name="connsiteX1" fmla="*/ 1565663 w 3960207"/>
                <a:gd name="connsiteY1" fmla="*/ 397994 h 608503"/>
                <a:gd name="connsiteX2" fmla="*/ 1332129 w 3960207"/>
                <a:gd name="connsiteY2" fmla="*/ 430886 h 608503"/>
                <a:gd name="connsiteX3" fmla="*/ 1128198 w 3960207"/>
                <a:gd name="connsiteY3" fmla="*/ 447332 h 608503"/>
                <a:gd name="connsiteX4" fmla="*/ 999919 w 3960207"/>
                <a:gd name="connsiteY4" fmla="*/ 470356 h 608503"/>
                <a:gd name="connsiteX5" fmla="*/ 710469 w 3960207"/>
                <a:gd name="connsiteY5" fmla="*/ 532851 h 608503"/>
                <a:gd name="connsiteX6" fmla="*/ 608503 w 3960207"/>
                <a:gd name="connsiteY6" fmla="*/ 565744 h 608503"/>
                <a:gd name="connsiteX7" fmla="*/ 516405 w 3960207"/>
                <a:gd name="connsiteY7" fmla="*/ 598636 h 608503"/>
                <a:gd name="connsiteX8" fmla="*/ 460489 w 3960207"/>
                <a:gd name="connsiteY8" fmla="*/ 608503 h 608503"/>
                <a:gd name="connsiteX9" fmla="*/ 371680 w 3960207"/>
                <a:gd name="connsiteY9" fmla="*/ 592057 h 608503"/>
                <a:gd name="connsiteX10" fmla="*/ 289450 w 3960207"/>
                <a:gd name="connsiteY10" fmla="*/ 555876 h 608503"/>
                <a:gd name="connsiteX11" fmla="*/ 217087 w 3960207"/>
                <a:gd name="connsiteY11" fmla="*/ 519695 h 608503"/>
                <a:gd name="connsiteX12" fmla="*/ 151303 w 3960207"/>
                <a:gd name="connsiteY12" fmla="*/ 476935 h 608503"/>
                <a:gd name="connsiteX13" fmla="*/ 101965 w 3960207"/>
                <a:gd name="connsiteY13" fmla="*/ 440754 h 608503"/>
                <a:gd name="connsiteX14" fmla="*/ 65784 w 3960207"/>
                <a:gd name="connsiteY14" fmla="*/ 401283 h 608503"/>
                <a:gd name="connsiteX15" fmla="*/ 39470 w 3960207"/>
                <a:gd name="connsiteY15" fmla="*/ 368391 h 608503"/>
                <a:gd name="connsiteX16" fmla="*/ 9867 w 3960207"/>
                <a:gd name="connsiteY16" fmla="*/ 315764 h 608503"/>
                <a:gd name="connsiteX17" fmla="*/ 0 w 3960207"/>
                <a:gd name="connsiteY17" fmla="*/ 279582 h 608503"/>
                <a:gd name="connsiteX18" fmla="*/ 6578 w 3960207"/>
                <a:gd name="connsiteY18" fmla="*/ 263136 h 608503"/>
                <a:gd name="connsiteX19" fmla="*/ 19735 w 3960207"/>
                <a:gd name="connsiteY19" fmla="*/ 253269 h 608503"/>
                <a:gd name="connsiteX20" fmla="*/ 36181 w 3960207"/>
                <a:gd name="connsiteY20" fmla="*/ 256558 h 608503"/>
                <a:gd name="connsiteX21" fmla="*/ 75651 w 3960207"/>
                <a:gd name="connsiteY21" fmla="*/ 282872 h 608503"/>
                <a:gd name="connsiteX22" fmla="*/ 161171 w 3960207"/>
                <a:gd name="connsiteY22" fmla="*/ 328921 h 608503"/>
                <a:gd name="connsiteX23" fmla="*/ 223666 w 3960207"/>
                <a:gd name="connsiteY23" fmla="*/ 348656 h 608503"/>
                <a:gd name="connsiteX24" fmla="*/ 263136 w 3960207"/>
                <a:gd name="connsiteY24" fmla="*/ 358523 h 608503"/>
                <a:gd name="connsiteX25" fmla="*/ 309185 w 3960207"/>
                <a:gd name="connsiteY25" fmla="*/ 365102 h 608503"/>
                <a:gd name="connsiteX26" fmla="*/ 355234 w 3960207"/>
                <a:gd name="connsiteY26" fmla="*/ 365102 h 608503"/>
                <a:gd name="connsiteX27" fmla="*/ 453910 w 3960207"/>
                <a:gd name="connsiteY27" fmla="*/ 361813 h 608503"/>
                <a:gd name="connsiteX28" fmla="*/ 598636 w 3960207"/>
                <a:gd name="connsiteY28" fmla="*/ 338788 h 608503"/>
                <a:gd name="connsiteX29" fmla="*/ 828880 w 3960207"/>
                <a:gd name="connsiteY29" fmla="*/ 309185 h 608503"/>
                <a:gd name="connsiteX30" fmla="*/ 1124909 w 3960207"/>
                <a:gd name="connsiteY30" fmla="*/ 269715 h 608503"/>
                <a:gd name="connsiteX31" fmla="*/ 1318972 w 3960207"/>
                <a:gd name="connsiteY31" fmla="*/ 249979 h 608503"/>
                <a:gd name="connsiteX32" fmla="*/ 1628158 w 3960207"/>
                <a:gd name="connsiteY32" fmla="*/ 213798 h 608503"/>
                <a:gd name="connsiteX33" fmla="*/ 2029441 w 3960207"/>
                <a:gd name="connsiteY33" fmla="*/ 174328 h 608503"/>
                <a:gd name="connsiteX34" fmla="*/ 2427436 w 3960207"/>
                <a:gd name="connsiteY34" fmla="*/ 124990 h 608503"/>
                <a:gd name="connsiteX35" fmla="*/ 2756356 w 3960207"/>
                <a:gd name="connsiteY35" fmla="*/ 88808 h 608503"/>
                <a:gd name="connsiteX36" fmla="*/ 2999758 w 3960207"/>
                <a:gd name="connsiteY36" fmla="*/ 72362 h 608503"/>
                <a:gd name="connsiteX37" fmla="*/ 3193821 w 3960207"/>
                <a:gd name="connsiteY37" fmla="*/ 55916 h 608503"/>
                <a:gd name="connsiteX38" fmla="*/ 3318811 w 3960207"/>
                <a:gd name="connsiteY38" fmla="*/ 42759 h 608503"/>
                <a:gd name="connsiteX39" fmla="*/ 3407620 w 3960207"/>
                <a:gd name="connsiteY39" fmla="*/ 26313 h 608503"/>
                <a:gd name="connsiteX40" fmla="*/ 3489850 w 3960207"/>
                <a:gd name="connsiteY40" fmla="*/ 0 h 608503"/>
                <a:gd name="connsiteX41" fmla="*/ 3595105 w 3960207"/>
                <a:gd name="connsiteY41" fmla="*/ 13156 h 608503"/>
                <a:gd name="connsiteX42" fmla="*/ 3720095 w 3960207"/>
                <a:gd name="connsiteY42" fmla="*/ 42759 h 608503"/>
                <a:gd name="connsiteX43" fmla="*/ 3845084 w 3960207"/>
                <a:gd name="connsiteY43" fmla="*/ 85519 h 608503"/>
                <a:gd name="connsiteX44" fmla="*/ 3897712 w 3960207"/>
                <a:gd name="connsiteY44" fmla="*/ 111833 h 608503"/>
                <a:gd name="connsiteX45" fmla="*/ 3937182 w 3960207"/>
                <a:gd name="connsiteY45" fmla="*/ 144725 h 608503"/>
                <a:gd name="connsiteX46" fmla="*/ 3953628 w 3960207"/>
                <a:gd name="connsiteY46" fmla="*/ 171038 h 608503"/>
                <a:gd name="connsiteX47" fmla="*/ 3960207 w 3960207"/>
                <a:gd name="connsiteY47" fmla="*/ 203931 h 608503"/>
                <a:gd name="connsiteX48" fmla="*/ 3960207 w 3960207"/>
                <a:gd name="connsiteY48" fmla="*/ 226955 h 608503"/>
                <a:gd name="connsiteX49" fmla="*/ 3943761 w 3960207"/>
                <a:gd name="connsiteY49" fmla="*/ 263136 h 608503"/>
                <a:gd name="connsiteX50" fmla="*/ 3894423 w 3960207"/>
                <a:gd name="connsiteY50" fmla="*/ 289450 h 608503"/>
                <a:gd name="connsiteX51" fmla="*/ 3854952 w 3960207"/>
                <a:gd name="connsiteY51" fmla="*/ 299318 h 608503"/>
                <a:gd name="connsiteX52" fmla="*/ 3772722 w 3960207"/>
                <a:gd name="connsiteY52" fmla="*/ 296028 h 608503"/>
                <a:gd name="connsiteX53" fmla="*/ 3516164 w 3960207"/>
                <a:gd name="connsiteY53" fmla="*/ 282872 h 608503"/>
                <a:gd name="connsiteX54" fmla="*/ 3193821 w 3960207"/>
                <a:gd name="connsiteY54" fmla="*/ 282872 h 608503"/>
                <a:gd name="connsiteX55" fmla="*/ 2927395 w 3960207"/>
                <a:gd name="connsiteY55" fmla="*/ 289450 h 608503"/>
                <a:gd name="connsiteX56" fmla="*/ 2683994 w 3960207"/>
                <a:gd name="connsiteY56" fmla="*/ 289450 h 608503"/>
                <a:gd name="connsiteX57" fmla="*/ 2430725 w 3960207"/>
                <a:gd name="connsiteY57" fmla="*/ 309185 h 608503"/>
                <a:gd name="connsiteX58" fmla="*/ 1917608 w 3960207"/>
                <a:gd name="connsiteY58" fmla="*/ 355234 h 60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60207" h="608503">
                  <a:moveTo>
                    <a:pt x="1917608" y="355234"/>
                  </a:moveTo>
                  <a:lnTo>
                    <a:pt x="1565663" y="397994"/>
                  </a:lnTo>
                  <a:lnTo>
                    <a:pt x="1332129" y="430886"/>
                  </a:lnTo>
                  <a:lnTo>
                    <a:pt x="1128198" y="447332"/>
                  </a:lnTo>
                  <a:lnTo>
                    <a:pt x="999919" y="470356"/>
                  </a:lnTo>
                  <a:lnTo>
                    <a:pt x="710469" y="532851"/>
                  </a:lnTo>
                  <a:lnTo>
                    <a:pt x="608503" y="565744"/>
                  </a:lnTo>
                  <a:lnTo>
                    <a:pt x="516405" y="598636"/>
                  </a:lnTo>
                  <a:lnTo>
                    <a:pt x="460489" y="608503"/>
                  </a:lnTo>
                  <a:lnTo>
                    <a:pt x="371680" y="592057"/>
                  </a:lnTo>
                  <a:lnTo>
                    <a:pt x="289450" y="555876"/>
                  </a:lnTo>
                  <a:lnTo>
                    <a:pt x="217087" y="519695"/>
                  </a:lnTo>
                  <a:lnTo>
                    <a:pt x="151303" y="476935"/>
                  </a:lnTo>
                  <a:lnTo>
                    <a:pt x="101965" y="440754"/>
                  </a:lnTo>
                  <a:lnTo>
                    <a:pt x="65784" y="401283"/>
                  </a:lnTo>
                  <a:lnTo>
                    <a:pt x="39470" y="368391"/>
                  </a:lnTo>
                  <a:lnTo>
                    <a:pt x="9867" y="315764"/>
                  </a:lnTo>
                  <a:lnTo>
                    <a:pt x="0" y="279582"/>
                  </a:lnTo>
                  <a:lnTo>
                    <a:pt x="6578" y="263136"/>
                  </a:lnTo>
                  <a:lnTo>
                    <a:pt x="19735" y="253269"/>
                  </a:lnTo>
                  <a:lnTo>
                    <a:pt x="36181" y="256558"/>
                  </a:lnTo>
                  <a:lnTo>
                    <a:pt x="75651" y="282872"/>
                  </a:lnTo>
                  <a:lnTo>
                    <a:pt x="161171" y="328921"/>
                  </a:lnTo>
                  <a:lnTo>
                    <a:pt x="223666" y="348656"/>
                  </a:lnTo>
                  <a:lnTo>
                    <a:pt x="263136" y="358523"/>
                  </a:lnTo>
                  <a:lnTo>
                    <a:pt x="309185" y="365102"/>
                  </a:lnTo>
                  <a:lnTo>
                    <a:pt x="355234" y="365102"/>
                  </a:lnTo>
                  <a:lnTo>
                    <a:pt x="453910" y="361813"/>
                  </a:lnTo>
                  <a:lnTo>
                    <a:pt x="598636" y="338788"/>
                  </a:lnTo>
                  <a:lnTo>
                    <a:pt x="828880" y="309185"/>
                  </a:lnTo>
                  <a:lnTo>
                    <a:pt x="1124909" y="269715"/>
                  </a:lnTo>
                  <a:lnTo>
                    <a:pt x="1318972" y="249979"/>
                  </a:lnTo>
                  <a:lnTo>
                    <a:pt x="1628158" y="213798"/>
                  </a:lnTo>
                  <a:lnTo>
                    <a:pt x="2029441" y="174328"/>
                  </a:lnTo>
                  <a:lnTo>
                    <a:pt x="2427436" y="124990"/>
                  </a:lnTo>
                  <a:lnTo>
                    <a:pt x="2756356" y="88808"/>
                  </a:lnTo>
                  <a:lnTo>
                    <a:pt x="2999758" y="72362"/>
                  </a:lnTo>
                  <a:lnTo>
                    <a:pt x="3193821" y="55916"/>
                  </a:lnTo>
                  <a:lnTo>
                    <a:pt x="3318811" y="42759"/>
                  </a:lnTo>
                  <a:lnTo>
                    <a:pt x="3407620" y="26313"/>
                  </a:lnTo>
                  <a:lnTo>
                    <a:pt x="3489850" y="0"/>
                  </a:lnTo>
                  <a:lnTo>
                    <a:pt x="3595105" y="13156"/>
                  </a:lnTo>
                  <a:lnTo>
                    <a:pt x="3720095" y="42759"/>
                  </a:lnTo>
                  <a:lnTo>
                    <a:pt x="3845084" y="85519"/>
                  </a:lnTo>
                  <a:lnTo>
                    <a:pt x="3897712" y="111833"/>
                  </a:lnTo>
                  <a:lnTo>
                    <a:pt x="3937182" y="144725"/>
                  </a:lnTo>
                  <a:lnTo>
                    <a:pt x="3953628" y="171038"/>
                  </a:lnTo>
                  <a:lnTo>
                    <a:pt x="3960207" y="203931"/>
                  </a:lnTo>
                  <a:lnTo>
                    <a:pt x="3960207" y="226955"/>
                  </a:lnTo>
                  <a:lnTo>
                    <a:pt x="3943761" y="263136"/>
                  </a:lnTo>
                  <a:lnTo>
                    <a:pt x="3894423" y="289450"/>
                  </a:lnTo>
                  <a:lnTo>
                    <a:pt x="3854952" y="299318"/>
                  </a:lnTo>
                  <a:cubicBezTo>
                    <a:pt x="3827544" y="298176"/>
                    <a:pt x="3800154" y="296028"/>
                    <a:pt x="3772722" y="296028"/>
                  </a:cubicBezTo>
                  <a:lnTo>
                    <a:pt x="3516164" y="282872"/>
                  </a:lnTo>
                  <a:lnTo>
                    <a:pt x="3193821" y="282872"/>
                  </a:lnTo>
                  <a:lnTo>
                    <a:pt x="2927395" y="289450"/>
                  </a:lnTo>
                  <a:lnTo>
                    <a:pt x="2683994" y="289450"/>
                  </a:lnTo>
                  <a:lnTo>
                    <a:pt x="2430725" y="309185"/>
                  </a:lnTo>
                  <a:lnTo>
                    <a:pt x="1917608" y="3552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036BEC6-027A-8E46-B84A-5A6E72124A4C}"/>
                </a:ext>
              </a:extLst>
            </p:cNvPr>
            <p:cNvSpPr/>
            <p:nvPr/>
          </p:nvSpPr>
          <p:spPr>
            <a:xfrm>
              <a:off x="3398838" y="3219450"/>
              <a:ext cx="628650" cy="1309688"/>
            </a:xfrm>
            <a:custGeom>
              <a:avLst/>
              <a:gdLst>
                <a:gd name="connsiteX0" fmla="*/ 295275 w 628650"/>
                <a:gd name="connsiteY0" fmla="*/ 764381 h 1309688"/>
                <a:gd name="connsiteX1" fmla="*/ 257175 w 628650"/>
                <a:gd name="connsiteY1" fmla="*/ 609600 h 1309688"/>
                <a:gd name="connsiteX2" fmla="*/ 226219 w 628650"/>
                <a:gd name="connsiteY2" fmla="*/ 481013 h 1309688"/>
                <a:gd name="connsiteX3" fmla="*/ 188119 w 628650"/>
                <a:gd name="connsiteY3" fmla="*/ 333375 h 1309688"/>
                <a:gd name="connsiteX4" fmla="*/ 166687 w 628650"/>
                <a:gd name="connsiteY4" fmla="*/ 266700 h 1309688"/>
                <a:gd name="connsiteX5" fmla="*/ 128587 w 628650"/>
                <a:gd name="connsiteY5" fmla="*/ 192881 h 1309688"/>
                <a:gd name="connsiteX6" fmla="*/ 97631 w 628650"/>
                <a:gd name="connsiteY6" fmla="*/ 147638 h 1309688"/>
                <a:gd name="connsiteX7" fmla="*/ 61912 w 628650"/>
                <a:gd name="connsiteY7" fmla="*/ 109538 h 1309688"/>
                <a:gd name="connsiteX8" fmla="*/ 28575 w 628650"/>
                <a:gd name="connsiteY8" fmla="*/ 83344 h 1309688"/>
                <a:gd name="connsiteX9" fmla="*/ 7144 w 628650"/>
                <a:gd name="connsiteY9" fmla="*/ 54769 h 1309688"/>
                <a:gd name="connsiteX10" fmla="*/ 0 w 628650"/>
                <a:gd name="connsiteY10" fmla="*/ 38100 h 1309688"/>
                <a:gd name="connsiteX11" fmla="*/ 2381 w 628650"/>
                <a:gd name="connsiteY11" fmla="*/ 14288 h 1309688"/>
                <a:gd name="connsiteX12" fmla="*/ 14287 w 628650"/>
                <a:gd name="connsiteY12" fmla="*/ 4763 h 1309688"/>
                <a:gd name="connsiteX13" fmla="*/ 28575 w 628650"/>
                <a:gd name="connsiteY13" fmla="*/ 0 h 1309688"/>
                <a:gd name="connsiteX14" fmla="*/ 76200 w 628650"/>
                <a:gd name="connsiteY14" fmla="*/ 7144 h 1309688"/>
                <a:gd name="connsiteX15" fmla="*/ 130969 w 628650"/>
                <a:gd name="connsiteY15" fmla="*/ 23813 h 1309688"/>
                <a:gd name="connsiteX16" fmla="*/ 183356 w 628650"/>
                <a:gd name="connsiteY16" fmla="*/ 40481 h 1309688"/>
                <a:gd name="connsiteX17" fmla="*/ 257175 w 628650"/>
                <a:gd name="connsiteY17" fmla="*/ 73819 h 1309688"/>
                <a:gd name="connsiteX18" fmla="*/ 316706 w 628650"/>
                <a:gd name="connsiteY18" fmla="*/ 107156 h 1309688"/>
                <a:gd name="connsiteX19" fmla="*/ 361950 w 628650"/>
                <a:gd name="connsiteY19" fmla="*/ 133350 h 1309688"/>
                <a:gd name="connsiteX20" fmla="*/ 404812 w 628650"/>
                <a:gd name="connsiteY20" fmla="*/ 166688 h 1309688"/>
                <a:gd name="connsiteX21" fmla="*/ 457200 w 628650"/>
                <a:gd name="connsiteY21" fmla="*/ 209550 h 1309688"/>
                <a:gd name="connsiteX22" fmla="*/ 478631 w 628650"/>
                <a:gd name="connsiteY22" fmla="*/ 376238 h 1309688"/>
                <a:gd name="connsiteX23" fmla="*/ 514350 w 628650"/>
                <a:gd name="connsiteY23" fmla="*/ 597694 h 1309688"/>
                <a:gd name="connsiteX24" fmla="*/ 552450 w 628650"/>
                <a:gd name="connsiteY24" fmla="*/ 842963 h 1309688"/>
                <a:gd name="connsiteX25" fmla="*/ 614362 w 628650"/>
                <a:gd name="connsiteY25" fmla="*/ 1197769 h 1309688"/>
                <a:gd name="connsiteX26" fmla="*/ 628650 w 628650"/>
                <a:gd name="connsiteY26" fmla="*/ 1269206 h 1309688"/>
                <a:gd name="connsiteX27" fmla="*/ 428625 w 628650"/>
                <a:gd name="connsiteY27" fmla="*/ 1309688 h 1309688"/>
                <a:gd name="connsiteX28" fmla="*/ 388144 w 628650"/>
                <a:gd name="connsiteY28" fmla="*/ 1135856 h 1309688"/>
                <a:gd name="connsiteX29" fmla="*/ 345281 w 628650"/>
                <a:gd name="connsiteY29" fmla="*/ 957263 h 1309688"/>
                <a:gd name="connsiteX30" fmla="*/ 295275 w 628650"/>
                <a:gd name="connsiteY30" fmla="*/ 76438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8650" h="1309688">
                  <a:moveTo>
                    <a:pt x="295275" y="764381"/>
                  </a:moveTo>
                  <a:lnTo>
                    <a:pt x="257175" y="609600"/>
                  </a:lnTo>
                  <a:lnTo>
                    <a:pt x="226219" y="481013"/>
                  </a:lnTo>
                  <a:lnTo>
                    <a:pt x="188119" y="333375"/>
                  </a:lnTo>
                  <a:lnTo>
                    <a:pt x="166687" y="266700"/>
                  </a:lnTo>
                  <a:lnTo>
                    <a:pt x="128587" y="192881"/>
                  </a:lnTo>
                  <a:lnTo>
                    <a:pt x="97631" y="147638"/>
                  </a:lnTo>
                  <a:lnTo>
                    <a:pt x="61912" y="109538"/>
                  </a:lnTo>
                  <a:lnTo>
                    <a:pt x="28575" y="83344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2381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76200" y="7144"/>
                  </a:lnTo>
                  <a:lnTo>
                    <a:pt x="130969" y="23813"/>
                  </a:lnTo>
                  <a:lnTo>
                    <a:pt x="183356" y="40481"/>
                  </a:lnTo>
                  <a:lnTo>
                    <a:pt x="257175" y="73819"/>
                  </a:lnTo>
                  <a:lnTo>
                    <a:pt x="316706" y="107156"/>
                  </a:lnTo>
                  <a:lnTo>
                    <a:pt x="361950" y="133350"/>
                  </a:lnTo>
                  <a:lnTo>
                    <a:pt x="404812" y="166688"/>
                  </a:lnTo>
                  <a:lnTo>
                    <a:pt x="457200" y="209550"/>
                  </a:lnTo>
                  <a:lnTo>
                    <a:pt x="478631" y="376238"/>
                  </a:lnTo>
                  <a:lnTo>
                    <a:pt x="514350" y="597694"/>
                  </a:lnTo>
                  <a:lnTo>
                    <a:pt x="552450" y="842963"/>
                  </a:lnTo>
                  <a:lnTo>
                    <a:pt x="614362" y="1197769"/>
                  </a:lnTo>
                  <a:lnTo>
                    <a:pt x="628650" y="1269206"/>
                  </a:lnTo>
                  <a:lnTo>
                    <a:pt x="428625" y="1309688"/>
                  </a:lnTo>
                  <a:lnTo>
                    <a:pt x="388144" y="1135856"/>
                  </a:lnTo>
                  <a:lnTo>
                    <a:pt x="345281" y="957263"/>
                  </a:lnTo>
                  <a:lnTo>
                    <a:pt x="295275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0EE4C12-F0E7-4647-91A1-389A1A0684C2}"/>
                </a:ext>
              </a:extLst>
            </p:cNvPr>
            <p:cNvSpPr/>
            <p:nvPr/>
          </p:nvSpPr>
          <p:spPr>
            <a:xfrm>
              <a:off x="3676650" y="1550988"/>
              <a:ext cx="619125" cy="1447800"/>
            </a:xfrm>
            <a:custGeom>
              <a:avLst/>
              <a:gdLst>
                <a:gd name="connsiteX0" fmla="*/ 292894 w 619125"/>
                <a:gd name="connsiteY0" fmla="*/ 576262 h 1447800"/>
                <a:gd name="connsiteX1" fmla="*/ 271463 w 619125"/>
                <a:gd name="connsiteY1" fmla="*/ 433387 h 1447800"/>
                <a:gd name="connsiteX2" fmla="*/ 252413 w 619125"/>
                <a:gd name="connsiteY2" fmla="*/ 347662 h 1447800"/>
                <a:gd name="connsiteX3" fmla="*/ 238125 w 619125"/>
                <a:gd name="connsiteY3" fmla="*/ 290512 h 1447800"/>
                <a:gd name="connsiteX4" fmla="*/ 221456 w 619125"/>
                <a:gd name="connsiteY4" fmla="*/ 252412 h 1447800"/>
                <a:gd name="connsiteX5" fmla="*/ 188119 w 619125"/>
                <a:gd name="connsiteY5" fmla="*/ 214312 h 1447800"/>
                <a:gd name="connsiteX6" fmla="*/ 150019 w 619125"/>
                <a:gd name="connsiteY6" fmla="*/ 176212 h 1447800"/>
                <a:gd name="connsiteX7" fmla="*/ 88106 w 619125"/>
                <a:gd name="connsiteY7" fmla="*/ 128587 h 1447800"/>
                <a:gd name="connsiteX8" fmla="*/ 33338 w 619125"/>
                <a:gd name="connsiteY8" fmla="*/ 92869 h 1447800"/>
                <a:gd name="connsiteX9" fmla="*/ 16669 w 619125"/>
                <a:gd name="connsiteY9" fmla="*/ 80962 h 1447800"/>
                <a:gd name="connsiteX10" fmla="*/ 2381 w 619125"/>
                <a:gd name="connsiteY10" fmla="*/ 64294 h 1447800"/>
                <a:gd name="connsiteX11" fmla="*/ 0 w 619125"/>
                <a:gd name="connsiteY11" fmla="*/ 50006 h 1447800"/>
                <a:gd name="connsiteX12" fmla="*/ 9525 w 619125"/>
                <a:gd name="connsiteY12" fmla="*/ 28575 h 1447800"/>
                <a:gd name="connsiteX13" fmla="*/ 33338 w 619125"/>
                <a:gd name="connsiteY13" fmla="*/ 9525 h 1447800"/>
                <a:gd name="connsiteX14" fmla="*/ 80963 w 619125"/>
                <a:gd name="connsiteY14" fmla="*/ 0 h 1447800"/>
                <a:gd name="connsiteX15" fmla="*/ 171450 w 619125"/>
                <a:gd name="connsiteY15" fmla="*/ 2381 h 1447800"/>
                <a:gd name="connsiteX16" fmla="*/ 238125 w 619125"/>
                <a:gd name="connsiteY16" fmla="*/ 9525 h 1447800"/>
                <a:gd name="connsiteX17" fmla="*/ 307181 w 619125"/>
                <a:gd name="connsiteY17" fmla="*/ 23812 h 1447800"/>
                <a:gd name="connsiteX18" fmla="*/ 378619 w 619125"/>
                <a:gd name="connsiteY18" fmla="*/ 52387 h 1447800"/>
                <a:gd name="connsiteX19" fmla="*/ 440531 w 619125"/>
                <a:gd name="connsiteY19" fmla="*/ 90487 h 1447800"/>
                <a:gd name="connsiteX20" fmla="*/ 490538 w 619125"/>
                <a:gd name="connsiteY20" fmla="*/ 135731 h 1447800"/>
                <a:gd name="connsiteX21" fmla="*/ 514350 w 619125"/>
                <a:gd name="connsiteY21" fmla="*/ 161925 h 1447800"/>
                <a:gd name="connsiteX22" fmla="*/ 528638 w 619125"/>
                <a:gd name="connsiteY22" fmla="*/ 192881 h 1447800"/>
                <a:gd name="connsiteX23" fmla="*/ 531019 w 619125"/>
                <a:gd name="connsiteY23" fmla="*/ 219075 h 1447800"/>
                <a:gd name="connsiteX24" fmla="*/ 526256 w 619125"/>
                <a:gd name="connsiteY24" fmla="*/ 261937 h 1447800"/>
                <a:gd name="connsiteX25" fmla="*/ 511969 w 619125"/>
                <a:gd name="connsiteY25" fmla="*/ 338137 h 1447800"/>
                <a:gd name="connsiteX26" fmla="*/ 507206 w 619125"/>
                <a:gd name="connsiteY26" fmla="*/ 383381 h 1447800"/>
                <a:gd name="connsiteX27" fmla="*/ 531019 w 619125"/>
                <a:gd name="connsiteY27" fmla="*/ 692944 h 1447800"/>
                <a:gd name="connsiteX28" fmla="*/ 552450 w 619125"/>
                <a:gd name="connsiteY28" fmla="*/ 878681 h 1447800"/>
                <a:gd name="connsiteX29" fmla="*/ 583406 w 619125"/>
                <a:gd name="connsiteY29" fmla="*/ 1073944 h 1447800"/>
                <a:gd name="connsiteX30" fmla="*/ 597694 w 619125"/>
                <a:gd name="connsiteY30" fmla="*/ 1131094 h 1447800"/>
                <a:gd name="connsiteX31" fmla="*/ 607219 w 619125"/>
                <a:gd name="connsiteY31" fmla="*/ 1188244 h 1447800"/>
                <a:gd name="connsiteX32" fmla="*/ 614363 w 619125"/>
                <a:gd name="connsiteY32" fmla="*/ 1252537 h 1447800"/>
                <a:gd name="connsiteX33" fmla="*/ 619125 w 619125"/>
                <a:gd name="connsiteY33" fmla="*/ 1300162 h 1447800"/>
                <a:gd name="connsiteX34" fmla="*/ 616744 w 619125"/>
                <a:gd name="connsiteY34" fmla="*/ 1340644 h 1447800"/>
                <a:gd name="connsiteX35" fmla="*/ 607219 w 619125"/>
                <a:gd name="connsiteY35" fmla="*/ 1381125 h 1447800"/>
                <a:gd name="connsiteX36" fmla="*/ 583406 w 619125"/>
                <a:gd name="connsiteY36" fmla="*/ 1426369 h 1447800"/>
                <a:gd name="connsiteX37" fmla="*/ 566738 w 619125"/>
                <a:gd name="connsiteY37" fmla="*/ 1447800 h 1447800"/>
                <a:gd name="connsiteX38" fmla="*/ 540544 w 619125"/>
                <a:gd name="connsiteY38" fmla="*/ 1447800 h 1447800"/>
                <a:gd name="connsiteX39" fmla="*/ 492919 w 619125"/>
                <a:gd name="connsiteY39" fmla="*/ 1421606 h 1447800"/>
                <a:gd name="connsiteX40" fmla="*/ 454819 w 619125"/>
                <a:gd name="connsiteY40" fmla="*/ 1385887 h 1447800"/>
                <a:gd name="connsiteX41" fmla="*/ 416719 w 619125"/>
                <a:gd name="connsiteY41" fmla="*/ 1345406 h 1447800"/>
                <a:gd name="connsiteX42" fmla="*/ 390525 w 619125"/>
                <a:gd name="connsiteY42" fmla="*/ 1316831 h 1447800"/>
                <a:gd name="connsiteX43" fmla="*/ 373856 w 619125"/>
                <a:gd name="connsiteY43" fmla="*/ 1285875 h 1447800"/>
                <a:gd name="connsiteX44" fmla="*/ 357188 w 619125"/>
                <a:gd name="connsiteY44" fmla="*/ 1247775 h 1447800"/>
                <a:gd name="connsiteX45" fmla="*/ 354806 w 619125"/>
                <a:gd name="connsiteY45" fmla="*/ 1200150 h 1447800"/>
                <a:gd name="connsiteX46" fmla="*/ 350044 w 619125"/>
                <a:gd name="connsiteY46" fmla="*/ 1114425 h 1447800"/>
                <a:gd name="connsiteX47" fmla="*/ 335756 w 619125"/>
                <a:gd name="connsiteY47" fmla="*/ 912019 h 1447800"/>
                <a:gd name="connsiteX48" fmla="*/ 292894 w 619125"/>
                <a:gd name="connsiteY48" fmla="*/ 57626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9125" h="1447800">
                  <a:moveTo>
                    <a:pt x="292894" y="576262"/>
                  </a:moveTo>
                  <a:lnTo>
                    <a:pt x="271463" y="433387"/>
                  </a:lnTo>
                  <a:lnTo>
                    <a:pt x="252413" y="347662"/>
                  </a:lnTo>
                  <a:lnTo>
                    <a:pt x="238125" y="290512"/>
                  </a:lnTo>
                  <a:lnTo>
                    <a:pt x="221456" y="252412"/>
                  </a:lnTo>
                  <a:lnTo>
                    <a:pt x="188119" y="214312"/>
                  </a:lnTo>
                  <a:lnTo>
                    <a:pt x="150019" y="176212"/>
                  </a:lnTo>
                  <a:lnTo>
                    <a:pt x="88106" y="128587"/>
                  </a:lnTo>
                  <a:lnTo>
                    <a:pt x="33338" y="92869"/>
                  </a:lnTo>
                  <a:lnTo>
                    <a:pt x="16669" y="80962"/>
                  </a:lnTo>
                  <a:lnTo>
                    <a:pt x="2381" y="64294"/>
                  </a:lnTo>
                  <a:lnTo>
                    <a:pt x="0" y="50006"/>
                  </a:lnTo>
                  <a:lnTo>
                    <a:pt x="9525" y="28575"/>
                  </a:lnTo>
                  <a:lnTo>
                    <a:pt x="33338" y="9525"/>
                  </a:lnTo>
                  <a:lnTo>
                    <a:pt x="80963" y="0"/>
                  </a:lnTo>
                  <a:lnTo>
                    <a:pt x="171450" y="2381"/>
                  </a:lnTo>
                  <a:lnTo>
                    <a:pt x="238125" y="9525"/>
                  </a:lnTo>
                  <a:lnTo>
                    <a:pt x="307181" y="23812"/>
                  </a:lnTo>
                  <a:lnTo>
                    <a:pt x="378619" y="52387"/>
                  </a:lnTo>
                  <a:lnTo>
                    <a:pt x="440531" y="90487"/>
                  </a:lnTo>
                  <a:lnTo>
                    <a:pt x="490538" y="135731"/>
                  </a:lnTo>
                  <a:lnTo>
                    <a:pt x="514350" y="161925"/>
                  </a:lnTo>
                  <a:lnTo>
                    <a:pt x="528638" y="192881"/>
                  </a:lnTo>
                  <a:lnTo>
                    <a:pt x="531019" y="219075"/>
                  </a:lnTo>
                  <a:lnTo>
                    <a:pt x="526256" y="261937"/>
                  </a:lnTo>
                  <a:lnTo>
                    <a:pt x="511969" y="338137"/>
                  </a:lnTo>
                  <a:lnTo>
                    <a:pt x="507206" y="383381"/>
                  </a:lnTo>
                  <a:lnTo>
                    <a:pt x="531019" y="692944"/>
                  </a:lnTo>
                  <a:lnTo>
                    <a:pt x="552450" y="878681"/>
                  </a:lnTo>
                  <a:lnTo>
                    <a:pt x="583406" y="1073944"/>
                  </a:lnTo>
                  <a:lnTo>
                    <a:pt x="597694" y="1131094"/>
                  </a:lnTo>
                  <a:lnTo>
                    <a:pt x="607219" y="1188244"/>
                  </a:lnTo>
                  <a:lnTo>
                    <a:pt x="614363" y="1252537"/>
                  </a:lnTo>
                  <a:lnTo>
                    <a:pt x="619125" y="1300162"/>
                  </a:lnTo>
                  <a:lnTo>
                    <a:pt x="616744" y="1340644"/>
                  </a:lnTo>
                  <a:lnTo>
                    <a:pt x="607219" y="1381125"/>
                  </a:lnTo>
                  <a:lnTo>
                    <a:pt x="583406" y="1426369"/>
                  </a:lnTo>
                  <a:lnTo>
                    <a:pt x="566738" y="1447800"/>
                  </a:lnTo>
                  <a:lnTo>
                    <a:pt x="540544" y="1447800"/>
                  </a:lnTo>
                  <a:lnTo>
                    <a:pt x="492919" y="1421606"/>
                  </a:lnTo>
                  <a:lnTo>
                    <a:pt x="454819" y="1385887"/>
                  </a:lnTo>
                  <a:lnTo>
                    <a:pt x="416719" y="1345406"/>
                  </a:lnTo>
                  <a:lnTo>
                    <a:pt x="390525" y="1316831"/>
                  </a:lnTo>
                  <a:lnTo>
                    <a:pt x="373856" y="1285875"/>
                  </a:lnTo>
                  <a:lnTo>
                    <a:pt x="357188" y="1247775"/>
                  </a:lnTo>
                  <a:lnTo>
                    <a:pt x="354806" y="1200150"/>
                  </a:lnTo>
                  <a:lnTo>
                    <a:pt x="350044" y="1114425"/>
                  </a:lnTo>
                  <a:lnTo>
                    <a:pt x="335756" y="912019"/>
                  </a:lnTo>
                  <a:lnTo>
                    <a:pt x="292894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BAB5BBC-9E0E-9A49-A721-DF4E32EDB65A}"/>
                </a:ext>
              </a:extLst>
            </p:cNvPr>
            <p:cNvSpPr/>
            <p:nvPr/>
          </p:nvSpPr>
          <p:spPr>
            <a:xfrm>
              <a:off x="5467350" y="1423988"/>
              <a:ext cx="579438" cy="1479550"/>
            </a:xfrm>
            <a:custGeom>
              <a:avLst/>
              <a:gdLst>
                <a:gd name="connsiteX0" fmla="*/ 169069 w 578644"/>
                <a:gd name="connsiteY0" fmla="*/ 531018 h 1478756"/>
                <a:gd name="connsiteX1" fmla="*/ 188119 w 578644"/>
                <a:gd name="connsiteY1" fmla="*/ 397668 h 1478756"/>
                <a:gd name="connsiteX2" fmla="*/ 192881 w 578644"/>
                <a:gd name="connsiteY2" fmla="*/ 335756 h 1478756"/>
                <a:gd name="connsiteX3" fmla="*/ 192881 w 578644"/>
                <a:gd name="connsiteY3" fmla="*/ 302418 h 1478756"/>
                <a:gd name="connsiteX4" fmla="*/ 185738 w 578644"/>
                <a:gd name="connsiteY4" fmla="*/ 254793 h 1478756"/>
                <a:gd name="connsiteX5" fmla="*/ 173831 w 578644"/>
                <a:gd name="connsiteY5" fmla="*/ 221456 h 1478756"/>
                <a:gd name="connsiteX6" fmla="*/ 150019 w 578644"/>
                <a:gd name="connsiteY6" fmla="*/ 183356 h 1478756"/>
                <a:gd name="connsiteX7" fmla="*/ 111919 w 578644"/>
                <a:gd name="connsiteY7" fmla="*/ 145256 h 1478756"/>
                <a:gd name="connsiteX8" fmla="*/ 83344 w 578644"/>
                <a:gd name="connsiteY8" fmla="*/ 119062 h 1478756"/>
                <a:gd name="connsiteX9" fmla="*/ 54769 w 578644"/>
                <a:gd name="connsiteY9" fmla="*/ 95250 h 1478756"/>
                <a:gd name="connsiteX10" fmla="*/ 19050 w 578644"/>
                <a:gd name="connsiteY10" fmla="*/ 69056 h 1478756"/>
                <a:gd name="connsiteX11" fmla="*/ 2381 w 578644"/>
                <a:gd name="connsiteY11" fmla="*/ 47625 h 1478756"/>
                <a:gd name="connsiteX12" fmla="*/ 0 w 578644"/>
                <a:gd name="connsiteY12" fmla="*/ 30956 h 1478756"/>
                <a:gd name="connsiteX13" fmla="*/ 2381 w 578644"/>
                <a:gd name="connsiteY13" fmla="*/ 9525 h 1478756"/>
                <a:gd name="connsiteX14" fmla="*/ 9525 w 578644"/>
                <a:gd name="connsiteY14" fmla="*/ 2381 h 1478756"/>
                <a:gd name="connsiteX15" fmla="*/ 30956 w 578644"/>
                <a:gd name="connsiteY15" fmla="*/ 0 h 1478756"/>
                <a:gd name="connsiteX16" fmla="*/ 83344 w 578644"/>
                <a:gd name="connsiteY16" fmla="*/ 16668 h 1478756"/>
                <a:gd name="connsiteX17" fmla="*/ 138113 w 578644"/>
                <a:gd name="connsiteY17" fmla="*/ 30956 h 1478756"/>
                <a:gd name="connsiteX18" fmla="*/ 214313 w 578644"/>
                <a:gd name="connsiteY18" fmla="*/ 57150 h 1478756"/>
                <a:gd name="connsiteX19" fmla="*/ 300038 w 578644"/>
                <a:gd name="connsiteY19" fmla="*/ 92868 h 1478756"/>
                <a:gd name="connsiteX20" fmla="*/ 397669 w 578644"/>
                <a:gd name="connsiteY20" fmla="*/ 142875 h 1478756"/>
                <a:gd name="connsiteX21" fmla="*/ 542925 w 578644"/>
                <a:gd name="connsiteY21" fmla="*/ 233362 h 1478756"/>
                <a:gd name="connsiteX22" fmla="*/ 557213 w 578644"/>
                <a:gd name="connsiteY22" fmla="*/ 247650 h 1478756"/>
                <a:gd name="connsiteX23" fmla="*/ 571500 w 578644"/>
                <a:gd name="connsiteY23" fmla="*/ 273843 h 1478756"/>
                <a:gd name="connsiteX24" fmla="*/ 578644 w 578644"/>
                <a:gd name="connsiteY24" fmla="*/ 295275 h 1478756"/>
                <a:gd name="connsiteX25" fmla="*/ 578644 w 578644"/>
                <a:gd name="connsiteY25" fmla="*/ 319087 h 1478756"/>
                <a:gd name="connsiteX26" fmla="*/ 571500 w 578644"/>
                <a:gd name="connsiteY26" fmla="*/ 347662 h 1478756"/>
                <a:gd name="connsiteX27" fmla="*/ 552450 w 578644"/>
                <a:gd name="connsiteY27" fmla="*/ 366712 h 1478756"/>
                <a:gd name="connsiteX28" fmla="*/ 519113 w 578644"/>
                <a:gd name="connsiteY28" fmla="*/ 383381 h 1478756"/>
                <a:gd name="connsiteX29" fmla="*/ 488156 w 578644"/>
                <a:gd name="connsiteY29" fmla="*/ 395287 h 1478756"/>
                <a:gd name="connsiteX30" fmla="*/ 476250 w 578644"/>
                <a:gd name="connsiteY30" fmla="*/ 442912 h 1478756"/>
                <a:gd name="connsiteX31" fmla="*/ 414338 w 578644"/>
                <a:gd name="connsiteY31" fmla="*/ 647700 h 1478756"/>
                <a:gd name="connsiteX32" fmla="*/ 345281 w 578644"/>
                <a:gd name="connsiteY32" fmla="*/ 881062 h 1478756"/>
                <a:gd name="connsiteX33" fmla="*/ 266700 w 578644"/>
                <a:gd name="connsiteY33" fmla="*/ 1095375 h 1478756"/>
                <a:gd name="connsiteX34" fmla="*/ 204788 w 578644"/>
                <a:gd name="connsiteY34" fmla="*/ 1257300 h 1478756"/>
                <a:gd name="connsiteX35" fmla="*/ 164306 w 578644"/>
                <a:gd name="connsiteY35" fmla="*/ 1369218 h 1478756"/>
                <a:gd name="connsiteX36" fmla="*/ 147638 w 578644"/>
                <a:gd name="connsiteY36" fmla="*/ 1426368 h 1478756"/>
                <a:gd name="connsiteX37" fmla="*/ 126206 w 578644"/>
                <a:gd name="connsiteY37" fmla="*/ 1464468 h 1478756"/>
                <a:gd name="connsiteX38" fmla="*/ 102394 w 578644"/>
                <a:gd name="connsiteY38" fmla="*/ 1478756 h 1478756"/>
                <a:gd name="connsiteX39" fmla="*/ 78581 w 578644"/>
                <a:gd name="connsiteY39" fmla="*/ 1478756 h 1478756"/>
                <a:gd name="connsiteX40" fmla="*/ 50006 w 578644"/>
                <a:gd name="connsiteY40" fmla="*/ 1462087 h 1478756"/>
                <a:gd name="connsiteX41" fmla="*/ 33338 w 578644"/>
                <a:gd name="connsiteY41" fmla="*/ 1438275 h 1478756"/>
                <a:gd name="connsiteX42" fmla="*/ 16669 w 578644"/>
                <a:gd name="connsiteY42" fmla="*/ 1359693 h 1478756"/>
                <a:gd name="connsiteX43" fmla="*/ 14288 w 578644"/>
                <a:gd name="connsiteY43" fmla="*/ 1262062 h 1478756"/>
                <a:gd name="connsiteX44" fmla="*/ 47625 w 578644"/>
                <a:gd name="connsiteY44" fmla="*/ 1109662 h 1478756"/>
                <a:gd name="connsiteX45" fmla="*/ 100013 w 578644"/>
                <a:gd name="connsiteY45" fmla="*/ 864393 h 1478756"/>
                <a:gd name="connsiteX46" fmla="*/ 152400 w 578644"/>
                <a:gd name="connsiteY46" fmla="*/ 661987 h 1478756"/>
                <a:gd name="connsiteX47" fmla="*/ 169069 w 578644"/>
                <a:gd name="connsiteY47" fmla="*/ 531018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8644" h="1478756">
                  <a:moveTo>
                    <a:pt x="169069" y="531018"/>
                  </a:moveTo>
                  <a:lnTo>
                    <a:pt x="188119" y="397668"/>
                  </a:lnTo>
                  <a:lnTo>
                    <a:pt x="192881" y="335756"/>
                  </a:lnTo>
                  <a:lnTo>
                    <a:pt x="192881" y="302418"/>
                  </a:lnTo>
                  <a:lnTo>
                    <a:pt x="185738" y="254793"/>
                  </a:lnTo>
                  <a:lnTo>
                    <a:pt x="173831" y="221456"/>
                  </a:lnTo>
                  <a:lnTo>
                    <a:pt x="150019" y="183356"/>
                  </a:lnTo>
                  <a:lnTo>
                    <a:pt x="111919" y="145256"/>
                  </a:lnTo>
                  <a:lnTo>
                    <a:pt x="83344" y="119062"/>
                  </a:lnTo>
                  <a:lnTo>
                    <a:pt x="54769" y="9525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83344" y="16668"/>
                  </a:lnTo>
                  <a:lnTo>
                    <a:pt x="138113" y="30956"/>
                  </a:lnTo>
                  <a:lnTo>
                    <a:pt x="214313" y="57150"/>
                  </a:lnTo>
                  <a:lnTo>
                    <a:pt x="300038" y="92868"/>
                  </a:lnTo>
                  <a:lnTo>
                    <a:pt x="397669" y="142875"/>
                  </a:lnTo>
                  <a:lnTo>
                    <a:pt x="542925" y="233362"/>
                  </a:lnTo>
                  <a:lnTo>
                    <a:pt x="557213" y="247650"/>
                  </a:lnTo>
                  <a:lnTo>
                    <a:pt x="571500" y="273843"/>
                  </a:lnTo>
                  <a:lnTo>
                    <a:pt x="578644" y="295275"/>
                  </a:lnTo>
                  <a:lnTo>
                    <a:pt x="578644" y="319087"/>
                  </a:lnTo>
                  <a:lnTo>
                    <a:pt x="571500" y="347662"/>
                  </a:lnTo>
                  <a:lnTo>
                    <a:pt x="552450" y="366712"/>
                  </a:lnTo>
                  <a:lnTo>
                    <a:pt x="519113" y="383381"/>
                  </a:lnTo>
                  <a:lnTo>
                    <a:pt x="488156" y="395287"/>
                  </a:lnTo>
                  <a:lnTo>
                    <a:pt x="476250" y="442912"/>
                  </a:lnTo>
                  <a:lnTo>
                    <a:pt x="414338" y="647700"/>
                  </a:lnTo>
                  <a:lnTo>
                    <a:pt x="345281" y="881062"/>
                  </a:lnTo>
                  <a:lnTo>
                    <a:pt x="266700" y="1095375"/>
                  </a:lnTo>
                  <a:lnTo>
                    <a:pt x="204788" y="1257300"/>
                  </a:lnTo>
                  <a:lnTo>
                    <a:pt x="164306" y="1369218"/>
                  </a:lnTo>
                  <a:lnTo>
                    <a:pt x="147638" y="1426368"/>
                  </a:lnTo>
                  <a:lnTo>
                    <a:pt x="126206" y="1464468"/>
                  </a:lnTo>
                  <a:lnTo>
                    <a:pt x="102394" y="1478756"/>
                  </a:lnTo>
                  <a:lnTo>
                    <a:pt x="78581" y="1478756"/>
                  </a:lnTo>
                  <a:lnTo>
                    <a:pt x="50006" y="1462087"/>
                  </a:lnTo>
                  <a:lnTo>
                    <a:pt x="33338" y="1438275"/>
                  </a:lnTo>
                  <a:lnTo>
                    <a:pt x="16669" y="1359693"/>
                  </a:lnTo>
                  <a:cubicBezTo>
                    <a:pt x="15875" y="1327149"/>
                    <a:pt x="15082" y="1294606"/>
                    <a:pt x="14288" y="1262062"/>
                  </a:cubicBezTo>
                  <a:lnTo>
                    <a:pt x="47625" y="1109662"/>
                  </a:lnTo>
                  <a:lnTo>
                    <a:pt x="100013" y="864393"/>
                  </a:lnTo>
                  <a:lnTo>
                    <a:pt x="152400" y="661987"/>
                  </a:lnTo>
                  <a:lnTo>
                    <a:pt x="169069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AEA6BB9-A546-6F4F-8894-FD0C54DB1AB9}"/>
                </a:ext>
              </a:extLst>
            </p:cNvPr>
            <p:cNvSpPr/>
            <p:nvPr/>
          </p:nvSpPr>
          <p:spPr>
            <a:xfrm>
              <a:off x="3738563" y="3113088"/>
              <a:ext cx="2590800" cy="1225550"/>
            </a:xfrm>
            <a:custGeom>
              <a:avLst/>
              <a:gdLst>
                <a:gd name="connsiteX0" fmla="*/ 371475 w 2590800"/>
                <a:gd name="connsiteY0" fmla="*/ 459581 h 1226344"/>
                <a:gd name="connsiteX1" fmla="*/ 64293 w 2590800"/>
                <a:gd name="connsiteY1" fmla="*/ 481012 h 1226344"/>
                <a:gd name="connsiteX2" fmla="*/ 0 w 2590800"/>
                <a:gd name="connsiteY2" fmla="*/ 314325 h 1226344"/>
                <a:gd name="connsiteX3" fmla="*/ 133350 w 2590800"/>
                <a:gd name="connsiteY3" fmla="*/ 314325 h 1226344"/>
                <a:gd name="connsiteX4" fmla="*/ 288131 w 2590800"/>
                <a:gd name="connsiteY4" fmla="*/ 302419 h 1226344"/>
                <a:gd name="connsiteX5" fmla="*/ 571500 w 2590800"/>
                <a:gd name="connsiteY5" fmla="*/ 273844 h 1226344"/>
                <a:gd name="connsiteX6" fmla="*/ 978693 w 2590800"/>
                <a:gd name="connsiteY6" fmla="*/ 226219 h 1226344"/>
                <a:gd name="connsiteX7" fmla="*/ 1252537 w 2590800"/>
                <a:gd name="connsiteY7" fmla="*/ 180975 h 1226344"/>
                <a:gd name="connsiteX8" fmla="*/ 1402556 w 2590800"/>
                <a:gd name="connsiteY8" fmla="*/ 166687 h 1226344"/>
                <a:gd name="connsiteX9" fmla="*/ 1635918 w 2590800"/>
                <a:gd name="connsiteY9" fmla="*/ 135731 h 1226344"/>
                <a:gd name="connsiteX10" fmla="*/ 1809750 w 2590800"/>
                <a:gd name="connsiteY10" fmla="*/ 107156 h 1226344"/>
                <a:gd name="connsiteX11" fmla="*/ 1974056 w 2590800"/>
                <a:gd name="connsiteY11" fmla="*/ 83344 h 1226344"/>
                <a:gd name="connsiteX12" fmla="*/ 2107406 w 2590800"/>
                <a:gd name="connsiteY12" fmla="*/ 52387 h 1226344"/>
                <a:gd name="connsiteX13" fmla="*/ 2157412 w 2590800"/>
                <a:gd name="connsiteY13" fmla="*/ 38100 h 1226344"/>
                <a:gd name="connsiteX14" fmla="*/ 2202656 w 2590800"/>
                <a:gd name="connsiteY14" fmla="*/ 21431 h 1226344"/>
                <a:gd name="connsiteX15" fmla="*/ 2233612 w 2590800"/>
                <a:gd name="connsiteY15" fmla="*/ 4762 h 1226344"/>
                <a:gd name="connsiteX16" fmla="*/ 2262187 w 2590800"/>
                <a:gd name="connsiteY16" fmla="*/ 0 h 1226344"/>
                <a:gd name="connsiteX17" fmla="*/ 2309812 w 2590800"/>
                <a:gd name="connsiteY17" fmla="*/ 11906 h 1226344"/>
                <a:gd name="connsiteX18" fmla="*/ 2374106 w 2590800"/>
                <a:gd name="connsiteY18" fmla="*/ 47625 h 1226344"/>
                <a:gd name="connsiteX19" fmla="*/ 2493168 w 2590800"/>
                <a:gd name="connsiteY19" fmla="*/ 126206 h 1226344"/>
                <a:gd name="connsiteX20" fmla="*/ 2566987 w 2590800"/>
                <a:gd name="connsiteY20" fmla="*/ 183356 h 1226344"/>
                <a:gd name="connsiteX21" fmla="*/ 2581275 w 2590800"/>
                <a:gd name="connsiteY21" fmla="*/ 200025 h 1226344"/>
                <a:gd name="connsiteX22" fmla="*/ 2590800 w 2590800"/>
                <a:gd name="connsiteY22" fmla="*/ 226219 h 1226344"/>
                <a:gd name="connsiteX23" fmla="*/ 2583656 w 2590800"/>
                <a:gd name="connsiteY23" fmla="*/ 250031 h 1226344"/>
                <a:gd name="connsiteX24" fmla="*/ 2557462 w 2590800"/>
                <a:gd name="connsiteY24" fmla="*/ 283369 h 1226344"/>
                <a:gd name="connsiteX25" fmla="*/ 2533650 w 2590800"/>
                <a:gd name="connsiteY25" fmla="*/ 311944 h 1226344"/>
                <a:gd name="connsiteX26" fmla="*/ 2521743 w 2590800"/>
                <a:gd name="connsiteY26" fmla="*/ 333375 h 1226344"/>
                <a:gd name="connsiteX27" fmla="*/ 2471737 w 2590800"/>
                <a:gd name="connsiteY27" fmla="*/ 554831 h 1226344"/>
                <a:gd name="connsiteX28" fmla="*/ 2407443 w 2590800"/>
                <a:gd name="connsiteY28" fmla="*/ 842962 h 1226344"/>
                <a:gd name="connsiteX29" fmla="*/ 2357437 w 2590800"/>
                <a:gd name="connsiteY29" fmla="*/ 1054894 h 1226344"/>
                <a:gd name="connsiteX30" fmla="*/ 2328862 w 2590800"/>
                <a:gd name="connsiteY30" fmla="*/ 1214437 h 1226344"/>
                <a:gd name="connsiteX31" fmla="*/ 2088356 w 2590800"/>
                <a:gd name="connsiteY31" fmla="*/ 1226344 h 1226344"/>
                <a:gd name="connsiteX32" fmla="*/ 2126456 w 2590800"/>
                <a:gd name="connsiteY32" fmla="*/ 985837 h 1226344"/>
                <a:gd name="connsiteX33" fmla="*/ 2164556 w 2590800"/>
                <a:gd name="connsiteY33" fmla="*/ 754856 h 1226344"/>
                <a:gd name="connsiteX34" fmla="*/ 2200275 w 2590800"/>
                <a:gd name="connsiteY34" fmla="*/ 519112 h 1226344"/>
                <a:gd name="connsiteX35" fmla="*/ 2212181 w 2590800"/>
                <a:gd name="connsiteY35" fmla="*/ 435769 h 1226344"/>
                <a:gd name="connsiteX36" fmla="*/ 2214562 w 2590800"/>
                <a:gd name="connsiteY36" fmla="*/ 378619 h 1226344"/>
                <a:gd name="connsiteX37" fmla="*/ 2209800 w 2590800"/>
                <a:gd name="connsiteY37" fmla="*/ 321469 h 1226344"/>
                <a:gd name="connsiteX38" fmla="*/ 2200275 w 2590800"/>
                <a:gd name="connsiteY38" fmla="*/ 288131 h 1226344"/>
                <a:gd name="connsiteX39" fmla="*/ 2188368 w 2590800"/>
                <a:gd name="connsiteY39" fmla="*/ 261937 h 1226344"/>
                <a:gd name="connsiteX40" fmla="*/ 2176462 w 2590800"/>
                <a:gd name="connsiteY40" fmla="*/ 245269 h 1226344"/>
                <a:gd name="connsiteX41" fmla="*/ 2162175 w 2590800"/>
                <a:gd name="connsiteY41" fmla="*/ 235744 h 1226344"/>
                <a:gd name="connsiteX42" fmla="*/ 2133600 w 2590800"/>
                <a:gd name="connsiteY42" fmla="*/ 223837 h 1226344"/>
                <a:gd name="connsiteX43" fmla="*/ 2019300 w 2590800"/>
                <a:gd name="connsiteY43" fmla="*/ 235744 h 1226344"/>
                <a:gd name="connsiteX44" fmla="*/ 1664493 w 2590800"/>
                <a:gd name="connsiteY44" fmla="*/ 283369 h 1226344"/>
                <a:gd name="connsiteX45" fmla="*/ 1233487 w 2590800"/>
                <a:gd name="connsiteY45" fmla="*/ 338137 h 1226344"/>
                <a:gd name="connsiteX46" fmla="*/ 973931 w 2590800"/>
                <a:gd name="connsiteY46" fmla="*/ 385762 h 1226344"/>
                <a:gd name="connsiteX47" fmla="*/ 623887 w 2590800"/>
                <a:gd name="connsiteY47" fmla="*/ 431006 h 1226344"/>
                <a:gd name="connsiteX48" fmla="*/ 371475 w 2590800"/>
                <a:gd name="connsiteY48" fmla="*/ 459581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90800" h="1226344">
                  <a:moveTo>
                    <a:pt x="371475" y="459581"/>
                  </a:moveTo>
                  <a:lnTo>
                    <a:pt x="64293" y="481012"/>
                  </a:lnTo>
                  <a:lnTo>
                    <a:pt x="0" y="314325"/>
                  </a:lnTo>
                  <a:lnTo>
                    <a:pt x="133350" y="314325"/>
                  </a:lnTo>
                  <a:lnTo>
                    <a:pt x="288131" y="302419"/>
                  </a:lnTo>
                  <a:lnTo>
                    <a:pt x="571500" y="273844"/>
                  </a:lnTo>
                  <a:lnTo>
                    <a:pt x="978693" y="226219"/>
                  </a:lnTo>
                  <a:lnTo>
                    <a:pt x="1252537" y="180975"/>
                  </a:lnTo>
                  <a:lnTo>
                    <a:pt x="1402556" y="166687"/>
                  </a:lnTo>
                  <a:lnTo>
                    <a:pt x="1635918" y="135731"/>
                  </a:lnTo>
                  <a:lnTo>
                    <a:pt x="1809750" y="107156"/>
                  </a:lnTo>
                  <a:lnTo>
                    <a:pt x="1974056" y="83344"/>
                  </a:lnTo>
                  <a:lnTo>
                    <a:pt x="2107406" y="52387"/>
                  </a:lnTo>
                  <a:lnTo>
                    <a:pt x="2157412" y="38100"/>
                  </a:lnTo>
                  <a:lnTo>
                    <a:pt x="2202656" y="21431"/>
                  </a:lnTo>
                  <a:lnTo>
                    <a:pt x="2233612" y="4762"/>
                  </a:lnTo>
                  <a:lnTo>
                    <a:pt x="2262187" y="0"/>
                  </a:lnTo>
                  <a:lnTo>
                    <a:pt x="2309812" y="11906"/>
                  </a:lnTo>
                  <a:lnTo>
                    <a:pt x="2374106" y="47625"/>
                  </a:lnTo>
                  <a:lnTo>
                    <a:pt x="2493168" y="126206"/>
                  </a:lnTo>
                  <a:lnTo>
                    <a:pt x="2566987" y="183356"/>
                  </a:lnTo>
                  <a:lnTo>
                    <a:pt x="2581275" y="200025"/>
                  </a:lnTo>
                  <a:lnTo>
                    <a:pt x="2590800" y="226219"/>
                  </a:lnTo>
                  <a:lnTo>
                    <a:pt x="2583656" y="250031"/>
                  </a:lnTo>
                  <a:lnTo>
                    <a:pt x="2557462" y="283369"/>
                  </a:lnTo>
                  <a:lnTo>
                    <a:pt x="2533650" y="311944"/>
                  </a:lnTo>
                  <a:lnTo>
                    <a:pt x="2521743" y="333375"/>
                  </a:lnTo>
                  <a:lnTo>
                    <a:pt x="2471737" y="554831"/>
                  </a:lnTo>
                  <a:lnTo>
                    <a:pt x="2407443" y="842962"/>
                  </a:lnTo>
                  <a:lnTo>
                    <a:pt x="2357437" y="1054894"/>
                  </a:lnTo>
                  <a:lnTo>
                    <a:pt x="2328862" y="1214437"/>
                  </a:lnTo>
                  <a:lnTo>
                    <a:pt x="2088356" y="1226344"/>
                  </a:lnTo>
                  <a:lnTo>
                    <a:pt x="2126456" y="985837"/>
                  </a:lnTo>
                  <a:lnTo>
                    <a:pt x="2164556" y="754856"/>
                  </a:lnTo>
                  <a:lnTo>
                    <a:pt x="2200275" y="519112"/>
                  </a:lnTo>
                  <a:lnTo>
                    <a:pt x="2212181" y="435769"/>
                  </a:lnTo>
                  <a:cubicBezTo>
                    <a:pt x="2212975" y="416719"/>
                    <a:pt x="2213768" y="397669"/>
                    <a:pt x="2214562" y="378619"/>
                  </a:cubicBezTo>
                  <a:lnTo>
                    <a:pt x="2209800" y="321469"/>
                  </a:lnTo>
                  <a:lnTo>
                    <a:pt x="2200275" y="288131"/>
                  </a:lnTo>
                  <a:lnTo>
                    <a:pt x="2188368" y="261937"/>
                  </a:lnTo>
                  <a:lnTo>
                    <a:pt x="2176462" y="245269"/>
                  </a:lnTo>
                  <a:lnTo>
                    <a:pt x="2162175" y="235744"/>
                  </a:lnTo>
                  <a:lnTo>
                    <a:pt x="2133600" y="223837"/>
                  </a:lnTo>
                  <a:lnTo>
                    <a:pt x="2019300" y="235744"/>
                  </a:lnTo>
                  <a:lnTo>
                    <a:pt x="1664493" y="283369"/>
                  </a:lnTo>
                  <a:lnTo>
                    <a:pt x="1233487" y="338137"/>
                  </a:lnTo>
                  <a:lnTo>
                    <a:pt x="973931" y="385762"/>
                  </a:lnTo>
                  <a:lnTo>
                    <a:pt x="623887" y="431006"/>
                  </a:lnTo>
                  <a:lnTo>
                    <a:pt x="3714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503566E-7781-F945-8EE9-A564C5ED755D}"/>
                </a:ext>
              </a:extLst>
            </p:cNvPr>
            <p:cNvSpPr/>
            <p:nvPr/>
          </p:nvSpPr>
          <p:spPr>
            <a:xfrm>
              <a:off x="2655888" y="4162425"/>
              <a:ext cx="4457700" cy="673100"/>
            </a:xfrm>
            <a:custGeom>
              <a:avLst/>
              <a:gdLst>
                <a:gd name="connsiteX0" fmla="*/ 1576425 w 4458614"/>
                <a:gd name="connsiteY0" fmla="*/ 387705 h 672998"/>
                <a:gd name="connsiteX1" fmla="*/ 1349654 w 4458614"/>
                <a:gd name="connsiteY1" fmla="*/ 427939 h 672998"/>
                <a:gd name="connsiteX2" fmla="*/ 1166774 w 4458614"/>
                <a:gd name="connsiteY2" fmla="*/ 464515 h 672998"/>
                <a:gd name="connsiteX3" fmla="*/ 921715 w 4458614"/>
                <a:gd name="connsiteY3" fmla="*/ 523037 h 672998"/>
                <a:gd name="connsiteX4" fmla="*/ 749808 w 4458614"/>
                <a:gd name="connsiteY4" fmla="*/ 574243 h 672998"/>
                <a:gd name="connsiteX5" fmla="*/ 599846 w 4458614"/>
                <a:gd name="connsiteY5" fmla="*/ 625449 h 672998"/>
                <a:gd name="connsiteX6" fmla="*/ 453542 w 4458614"/>
                <a:gd name="connsiteY6" fmla="*/ 669341 h 672998"/>
                <a:gd name="connsiteX7" fmla="*/ 424281 w 4458614"/>
                <a:gd name="connsiteY7" fmla="*/ 672998 h 672998"/>
                <a:gd name="connsiteX8" fmla="*/ 336499 w 4458614"/>
                <a:gd name="connsiteY8" fmla="*/ 629107 h 672998"/>
                <a:gd name="connsiteX9" fmla="*/ 248716 w 4458614"/>
                <a:gd name="connsiteY9" fmla="*/ 563270 h 672998"/>
                <a:gd name="connsiteX10" fmla="*/ 182880 w 4458614"/>
                <a:gd name="connsiteY10" fmla="*/ 508406 h 672998"/>
                <a:gd name="connsiteX11" fmla="*/ 109728 w 4458614"/>
                <a:gd name="connsiteY11" fmla="*/ 442569 h 672998"/>
                <a:gd name="connsiteX12" fmla="*/ 43891 w 4458614"/>
                <a:gd name="connsiteY12" fmla="*/ 380390 h 672998"/>
                <a:gd name="connsiteX13" fmla="*/ 18288 w 4458614"/>
                <a:gd name="connsiteY13" fmla="*/ 351129 h 672998"/>
                <a:gd name="connsiteX14" fmla="*/ 3657 w 4458614"/>
                <a:gd name="connsiteY14" fmla="*/ 325526 h 672998"/>
                <a:gd name="connsiteX15" fmla="*/ 0 w 4458614"/>
                <a:gd name="connsiteY15" fmla="*/ 307238 h 672998"/>
                <a:gd name="connsiteX16" fmla="*/ 3657 w 4458614"/>
                <a:gd name="connsiteY16" fmla="*/ 285293 h 672998"/>
                <a:gd name="connsiteX17" fmla="*/ 21945 w 4458614"/>
                <a:gd name="connsiteY17" fmla="*/ 277977 h 672998"/>
                <a:gd name="connsiteX18" fmla="*/ 36576 w 4458614"/>
                <a:gd name="connsiteY18" fmla="*/ 277977 h 672998"/>
                <a:gd name="connsiteX19" fmla="*/ 113385 w 4458614"/>
                <a:gd name="connsiteY19" fmla="*/ 318211 h 672998"/>
                <a:gd name="connsiteX20" fmla="*/ 182880 w 4458614"/>
                <a:gd name="connsiteY20" fmla="*/ 354787 h 672998"/>
                <a:gd name="connsiteX21" fmla="*/ 267004 w 4458614"/>
                <a:gd name="connsiteY21" fmla="*/ 384048 h 672998"/>
                <a:gd name="connsiteX22" fmla="*/ 332841 w 4458614"/>
                <a:gd name="connsiteY22" fmla="*/ 398678 h 672998"/>
                <a:gd name="connsiteX23" fmla="*/ 384048 w 4458614"/>
                <a:gd name="connsiteY23" fmla="*/ 405993 h 672998"/>
                <a:gd name="connsiteX24" fmla="*/ 416966 w 4458614"/>
                <a:gd name="connsiteY24" fmla="*/ 402336 h 672998"/>
                <a:gd name="connsiteX25" fmla="*/ 515721 w 4458614"/>
                <a:gd name="connsiteY25" fmla="*/ 391363 h 672998"/>
                <a:gd name="connsiteX26" fmla="*/ 757123 w 4458614"/>
                <a:gd name="connsiteY26" fmla="*/ 354787 h 672998"/>
                <a:gd name="connsiteX27" fmla="*/ 899769 w 4458614"/>
                <a:gd name="connsiteY27" fmla="*/ 325526 h 672998"/>
                <a:gd name="connsiteX28" fmla="*/ 1152144 w 4458614"/>
                <a:gd name="connsiteY28" fmla="*/ 270662 h 672998"/>
                <a:gd name="connsiteX29" fmla="*/ 1353312 w 4458614"/>
                <a:gd name="connsiteY29" fmla="*/ 248717 h 672998"/>
                <a:gd name="connsiteX30" fmla="*/ 1726387 w 4458614"/>
                <a:gd name="connsiteY30" fmla="*/ 204825 h 672998"/>
                <a:gd name="connsiteX31" fmla="*/ 1931212 w 4458614"/>
                <a:gd name="connsiteY31" fmla="*/ 182880 h 672998"/>
                <a:gd name="connsiteX32" fmla="*/ 2198217 w 4458614"/>
                <a:gd name="connsiteY32" fmla="*/ 157277 h 672998"/>
                <a:gd name="connsiteX33" fmla="*/ 2472537 w 4458614"/>
                <a:gd name="connsiteY33" fmla="*/ 138989 h 672998"/>
                <a:gd name="connsiteX34" fmla="*/ 2856585 w 4458614"/>
                <a:gd name="connsiteY34" fmla="*/ 113385 h 672998"/>
                <a:gd name="connsiteX35" fmla="*/ 3178454 w 4458614"/>
                <a:gd name="connsiteY35" fmla="*/ 91440 h 672998"/>
                <a:gd name="connsiteX36" fmla="*/ 3419856 w 4458614"/>
                <a:gd name="connsiteY36" fmla="*/ 69494 h 672998"/>
                <a:gd name="connsiteX37" fmla="*/ 3588105 w 4458614"/>
                <a:gd name="connsiteY37" fmla="*/ 65837 h 672998"/>
                <a:gd name="connsiteX38" fmla="*/ 3763670 w 4458614"/>
                <a:gd name="connsiteY38" fmla="*/ 51206 h 672998"/>
                <a:gd name="connsiteX39" fmla="*/ 3792931 w 4458614"/>
                <a:gd name="connsiteY39" fmla="*/ 32918 h 672998"/>
                <a:gd name="connsiteX40" fmla="*/ 3836822 w 4458614"/>
                <a:gd name="connsiteY40" fmla="*/ 10973 h 672998"/>
                <a:gd name="connsiteX41" fmla="*/ 3880713 w 4458614"/>
                <a:gd name="connsiteY41" fmla="*/ 0 h 672998"/>
                <a:gd name="connsiteX42" fmla="*/ 3946550 w 4458614"/>
                <a:gd name="connsiteY42" fmla="*/ 7315 h 672998"/>
                <a:gd name="connsiteX43" fmla="*/ 4111142 w 4458614"/>
                <a:gd name="connsiteY43" fmla="*/ 43891 h 672998"/>
                <a:gd name="connsiteX44" fmla="*/ 4264761 w 4458614"/>
                <a:gd name="connsiteY44" fmla="*/ 102413 h 672998"/>
                <a:gd name="connsiteX45" fmla="*/ 4367174 w 4458614"/>
                <a:gd name="connsiteY45" fmla="*/ 153619 h 672998"/>
                <a:gd name="connsiteX46" fmla="*/ 4414723 w 4458614"/>
                <a:gd name="connsiteY46" fmla="*/ 179222 h 672998"/>
                <a:gd name="connsiteX47" fmla="*/ 4440326 w 4458614"/>
                <a:gd name="connsiteY47" fmla="*/ 212141 h 672998"/>
                <a:gd name="connsiteX48" fmla="*/ 4454956 w 4458614"/>
                <a:gd name="connsiteY48" fmla="*/ 248717 h 672998"/>
                <a:gd name="connsiteX49" fmla="*/ 4458614 w 4458614"/>
                <a:gd name="connsiteY49" fmla="*/ 277977 h 672998"/>
                <a:gd name="connsiteX50" fmla="*/ 4443984 w 4458614"/>
                <a:gd name="connsiteY50" fmla="*/ 310896 h 672998"/>
                <a:gd name="connsiteX51" fmla="*/ 4411065 w 4458614"/>
                <a:gd name="connsiteY51" fmla="*/ 329184 h 672998"/>
                <a:gd name="connsiteX52" fmla="*/ 4345228 w 4458614"/>
                <a:gd name="connsiteY52" fmla="*/ 336499 h 672998"/>
                <a:gd name="connsiteX53" fmla="*/ 4206240 w 4458614"/>
                <a:gd name="connsiteY53" fmla="*/ 318211 h 672998"/>
                <a:gd name="connsiteX54" fmla="*/ 4037990 w 4458614"/>
                <a:gd name="connsiteY54" fmla="*/ 299923 h 672998"/>
                <a:gd name="connsiteX55" fmla="*/ 3833164 w 4458614"/>
                <a:gd name="connsiteY55" fmla="*/ 277977 h 672998"/>
                <a:gd name="connsiteX56" fmla="*/ 3540556 w 4458614"/>
                <a:gd name="connsiteY56" fmla="*/ 267005 h 672998"/>
                <a:gd name="connsiteX57" fmla="*/ 3090672 w 4458614"/>
                <a:gd name="connsiteY57" fmla="*/ 263347 h 672998"/>
                <a:gd name="connsiteX58" fmla="*/ 2662732 w 4458614"/>
                <a:gd name="connsiteY58" fmla="*/ 285293 h 672998"/>
                <a:gd name="connsiteX59" fmla="*/ 2220163 w 4458614"/>
                <a:gd name="connsiteY59" fmla="*/ 314553 h 672998"/>
                <a:gd name="connsiteX60" fmla="*/ 1836115 w 4458614"/>
                <a:gd name="connsiteY60" fmla="*/ 362102 h 672998"/>
                <a:gd name="connsiteX61" fmla="*/ 1576425 w 4458614"/>
                <a:gd name="connsiteY61" fmla="*/ 387705 h 67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458614" h="672998">
                  <a:moveTo>
                    <a:pt x="1576425" y="387705"/>
                  </a:moveTo>
                  <a:lnTo>
                    <a:pt x="1349654" y="427939"/>
                  </a:lnTo>
                  <a:lnTo>
                    <a:pt x="1166774" y="464515"/>
                  </a:lnTo>
                  <a:lnTo>
                    <a:pt x="921715" y="523037"/>
                  </a:lnTo>
                  <a:lnTo>
                    <a:pt x="749808" y="574243"/>
                  </a:lnTo>
                  <a:lnTo>
                    <a:pt x="599846" y="625449"/>
                  </a:lnTo>
                  <a:lnTo>
                    <a:pt x="453542" y="669341"/>
                  </a:lnTo>
                  <a:lnTo>
                    <a:pt x="424281" y="672998"/>
                  </a:lnTo>
                  <a:lnTo>
                    <a:pt x="336499" y="629107"/>
                  </a:lnTo>
                  <a:lnTo>
                    <a:pt x="248716" y="563270"/>
                  </a:lnTo>
                  <a:lnTo>
                    <a:pt x="182880" y="508406"/>
                  </a:lnTo>
                  <a:lnTo>
                    <a:pt x="109728" y="442569"/>
                  </a:lnTo>
                  <a:lnTo>
                    <a:pt x="43891" y="380390"/>
                  </a:lnTo>
                  <a:lnTo>
                    <a:pt x="18288" y="351129"/>
                  </a:lnTo>
                  <a:lnTo>
                    <a:pt x="3657" y="325526"/>
                  </a:lnTo>
                  <a:lnTo>
                    <a:pt x="0" y="307238"/>
                  </a:lnTo>
                  <a:lnTo>
                    <a:pt x="3657" y="285293"/>
                  </a:lnTo>
                  <a:lnTo>
                    <a:pt x="21945" y="277977"/>
                  </a:lnTo>
                  <a:lnTo>
                    <a:pt x="36576" y="277977"/>
                  </a:lnTo>
                  <a:lnTo>
                    <a:pt x="113385" y="318211"/>
                  </a:lnTo>
                  <a:lnTo>
                    <a:pt x="182880" y="354787"/>
                  </a:lnTo>
                  <a:lnTo>
                    <a:pt x="267004" y="384048"/>
                  </a:lnTo>
                  <a:lnTo>
                    <a:pt x="332841" y="398678"/>
                  </a:lnTo>
                  <a:lnTo>
                    <a:pt x="384048" y="405993"/>
                  </a:lnTo>
                  <a:lnTo>
                    <a:pt x="416966" y="402336"/>
                  </a:lnTo>
                  <a:lnTo>
                    <a:pt x="515721" y="391363"/>
                  </a:lnTo>
                  <a:lnTo>
                    <a:pt x="757123" y="354787"/>
                  </a:lnTo>
                  <a:lnTo>
                    <a:pt x="899769" y="325526"/>
                  </a:lnTo>
                  <a:lnTo>
                    <a:pt x="1152144" y="270662"/>
                  </a:lnTo>
                  <a:lnTo>
                    <a:pt x="1353312" y="248717"/>
                  </a:lnTo>
                  <a:lnTo>
                    <a:pt x="1726387" y="204825"/>
                  </a:lnTo>
                  <a:lnTo>
                    <a:pt x="1931212" y="182880"/>
                  </a:lnTo>
                  <a:lnTo>
                    <a:pt x="2198217" y="157277"/>
                  </a:lnTo>
                  <a:lnTo>
                    <a:pt x="2472537" y="138989"/>
                  </a:lnTo>
                  <a:lnTo>
                    <a:pt x="2856585" y="113385"/>
                  </a:lnTo>
                  <a:lnTo>
                    <a:pt x="3178454" y="91440"/>
                  </a:lnTo>
                  <a:lnTo>
                    <a:pt x="3419856" y="69494"/>
                  </a:lnTo>
                  <a:lnTo>
                    <a:pt x="3588105" y="65837"/>
                  </a:lnTo>
                  <a:lnTo>
                    <a:pt x="3763670" y="51206"/>
                  </a:lnTo>
                  <a:lnTo>
                    <a:pt x="3792931" y="32918"/>
                  </a:lnTo>
                  <a:lnTo>
                    <a:pt x="3836822" y="10973"/>
                  </a:lnTo>
                  <a:lnTo>
                    <a:pt x="3880713" y="0"/>
                  </a:lnTo>
                  <a:lnTo>
                    <a:pt x="3946550" y="7315"/>
                  </a:lnTo>
                  <a:lnTo>
                    <a:pt x="4111142" y="43891"/>
                  </a:lnTo>
                  <a:lnTo>
                    <a:pt x="4264761" y="102413"/>
                  </a:lnTo>
                  <a:lnTo>
                    <a:pt x="4367174" y="153619"/>
                  </a:lnTo>
                  <a:lnTo>
                    <a:pt x="4414723" y="179222"/>
                  </a:lnTo>
                  <a:lnTo>
                    <a:pt x="4440326" y="212141"/>
                  </a:lnTo>
                  <a:lnTo>
                    <a:pt x="4454956" y="248717"/>
                  </a:lnTo>
                  <a:lnTo>
                    <a:pt x="4458614" y="277977"/>
                  </a:lnTo>
                  <a:lnTo>
                    <a:pt x="4443984" y="310896"/>
                  </a:lnTo>
                  <a:lnTo>
                    <a:pt x="4411065" y="329184"/>
                  </a:lnTo>
                  <a:lnTo>
                    <a:pt x="4345228" y="336499"/>
                  </a:lnTo>
                  <a:lnTo>
                    <a:pt x="4206240" y="318211"/>
                  </a:lnTo>
                  <a:lnTo>
                    <a:pt x="4037990" y="299923"/>
                  </a:lnTo>
                  <a:lnTo>
                    <a:pt x="3833164" y="277977"/>
                  </a:lnTo>
                  <a:lnTo>
                    <a:pt x="3540556" y="267005"/>
                  </a:lnTo>
                  <a:lnTo>
                    <a:pt x="3090672" y="263347"/>
                  </a:lnTo>
                  <a:lnTo>
                    <a:pt x="2662732" y="285293"/>
                  </a:lnTo>
                  <a:lnTo>
                    <a:pt x="2220163" y="314553"/>
                  </a:lnTo>
                  <a:lnTo>
                    <a:pt x="1836115" y="362102"/>
                  </a:lnTo>
                  <a:lnTo>
                    <a:pt x="1576425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245D89E-D6D7-2F41-AF77-8ED6702725A2}"/>
                </a:ext>
              </a:extLst>
            </p:cNvPr>
            <p:cNvSpPr/>
            <p:nvPr/>
          </p:nvSpPr>
          <p:spPr>
            <a:xfrm rot="16200000">
              <a:off x="2427288" y="3254375"/>
              <a:ext cx="3268662" cy="2008188"/>
            </a:xfrm>
            <a:custGeom>
              <a:avLst/>
              <a:gdLst>
                <a:gd name="connsiteX0" fmla="*/ 784596 w 3268187"/>
                <a:gd name="connsiteY0" fmla="*/ 1355735 h 2007641"/>
                <a:gd name="connsiteX1" fmla="*/ 663445 w 3268187"/>
                <a:gd name="connsiteY1" fmla="*/ 1243237 h 2007641"/>
                <a:gd name="connsiteX2" fmla="*/ 576909 w 3268187"/>
                <a:gd name="connsiteY2" fmla="*/ 1150932 h 2007641"/>
                <a:gd name="connsiteX3" fmla="*/ 490373 w 3268187"/>
                <a:gd name="connsiteY3" fmla="*/ 1041319 h 2007641"/>
                <a:gd name="connsiteX4" fmla="*/ 406721 w 3268187"/>
                <a:gd name="connsiteY4" fmla="*/ 925938 h 2007641"/>
                <a:gd name="connsiteX5" fmla="*/ 334607 w 3268187"/>
                <a:gd name="connsiteY5" fmla="*/ 816325 h 2007641"/>
                <a:gd name="connsiteX6" fmla="*/ 245187 w 3268187"/>
                <a:gd name="connsiteY6" fmla="*/ 651906 h 2007641"/>
                <a:gd name="connsiteX7" fmla="*/ 170188 w 3268187"/>
                <a:gd name="connsiteY7" fmla="*/ 501910 h 2007641"/>
                <a:gd name="connsiteX8" fmla="*/ 100959 w 3268187"/>
                <a:gd name="connsiteY8" fmla="*/ 337491 h 2007641"/>
                <a:gd name="connsiteX9" fmla="*/ 46153 w 3268187"/>
                <a:gd name="connsiteY9" fmla="*/ 181726 h 2007641"/>
                <a:gd name="connsiteX10" fmla="*/ 14423 w 3268187"/>
                <a:gd name="connsiteY10" fmla="*/ 89420 h 2007641"/>
                <a:gd name="connsiteX11" fmla="*/ 2885 w 3268187"/>
                <a:gd name="connsiteY11" fmla="*/ 46152 h 2007641"/>
                <a:gd name="connsiteX12" fmla="*/ 0 w 3268187"/>
                <a:gd name="connsiteY12" fmla="*/ 23076 h 2007641"/>
                <a:gd name="connsiteX13" fmla="*/ 2885 w 3268187"/>
                <a:gd name="connsiteY13" fmla="*/ 5769 h 2007641"/>
                <a:gd name="connsiteX14" fmla="*/ 11539 w 3268187"/>
                <a:gd name="connsiteY14" fmla="*/ 0 h 2007641"/>
                <a:gd name="connsiteX15" fmla="*/ 25961 w 3268187"/>
                <a:gd name="connsiteY15" fmla="*/ 2884 h 2007641"/>
                <a:gd name="connsiteX16" fmla="*/ 46153 w 3268187"/>
                <a:gd name="connsiteY16" fmla="*/ 20191 h 2007641"/>
                <a:gd name="connsiteX17" fmla="*/ 83652 w 3268187"/>
                <a:gd name="connsiteY17" fmla="*/ 92305 h 2007641"/>
                <a:gd name="connsiteX18" fmla="*/ 138459 w 3268187"/>
                <a:gd name="connsiteY18" fmla="*/ 210571 h 2007641"/>
                <a:gd name="connsiteX19" fmla="*/ 210572 w 3268187"/>
                <a:gd name="connsiteY19" fmla="*/ 340376 h 2007641"/>
                <a:gd name="connsiteX20" fmla="*/ 282686 w 3268187"/>
                <a:gd name="connsiteY20" fmla="*/ 470180 h 2007641"/>
                <a:gd name="connsiteX21" fmla="*/ 340377 w 3268187"/>
                <a:gd name="connsiteY21" fmla="*/ 553832 h 2007641"/>
                <a:gd name="connsiteX22" fmla="*/ 406721 w 3268187"/>
                <a:gd name="connsiteY22" fmla="*/ 657675 h 2007641"/>
                <a:gd name="connsiteX23" fmla="*/ 484604 w 3268187"/>
                <a:gd name="connsiteY23" fmla="*/ 758634 h 2007641"/>
                <a:gd name="connsiteX24" fmla="*/ 550948 w 3268187"/>
                <a:gd name="connsiteY24" fmla="*/ 839401 h 2007641"/>
                <a:gd name="connsiteX25" fmla="*/ 677868 w 3268187"/>
                <a:gd name="connsiteY25" fmla="*/ 983629 h 2007641"/>
                <a:gd name="connsiteX26" fmla="*/ 784596 w 3268187"/>
                <a:gd name="connsiteY26" fmla="*/ 1087472 h 2007641"/>
                <a:gd name="connsiteX27" fmla="*/ 946130 w 3268187"/>
                <a:gd name="connsiteY27" fmla="*/ 1220161 h 2007641"/>
                <a:gd name="connsiteX28" fmla="*/ 1124972 w 3268187"/>
                <a:gd name="connsiteY28" fmla="*/ 1341312 h 2007641"/>
                <a:gd name="connsiteX29" fmla="*/ 1375927 w 3268187"/>
                <a:gd name="connsiteY29" fmla="*/ 1465347 h 2007641"/>
                <a:gd name="connsiteX30" fmla="*/ 1543231 w 3268187"/>
                <a:gd name="connsiteY30" fmla="*/ 1528807 h 2007641"/>
                <a:gd name="connsiteX31" fmla="*/ 1675920 w 3268187"/>
                <a:gd name="connsiteY31" fmla="*/ 1560537 h 2007641"/>
                <a:gd name="connsiteX32" fmla="*/ 1820147 w 3268187"/>
                <a:gd name="connsiteY32" fmla="*/ 1589383 h 2007641"/>
                <a:gd name="connsiteX33" fmla="*/ 2048026 w 3268187"/>
                <a:gd name="connsiteY33" fmla="*/ 1623997 h 2007641"/>
                <a:gd name="connsiteX34" fmla="*/ 2195137 w 3268187"/>
                <a:gd name="connsiteY34" fmla="*/ 1644189 h 2007641"/>
                <a:gd name="connsiteX35" fmla="*/ 2408594 w 3268187"/>
                <a:gd name="connsiteY35" fmla="*/ 1664381 h 2007641"/>
                <a:gd name="connsiteX36" fmla="*/ 2549936 w 3268187"/>
                <a:gd name="connsiteY36" fmla="*/ 1667265 h 2007641"/>
                <a:gd name="connsiteX37" fmla="*/ 2783584 w 3268187"/>
                <a:gd name="connsiteY37" fmla="*/ 1667265 h 2007641"/>
                <a:gd name="connsiteX38" fmla="*/ 2997040 w 3268187"/>
                <a:gd name="connsiteY38" fmla="*/ 1661496 h 2007641"/>
                <a:gd name="connsiteX39" fmla="*/ 3054731 w 3268187"/>
                <a:gd name="connsiteY39" fmla="*/ 1647073 h 2007641"/>
                <a:gd name="connsiteX40" fmla="*/ 3092230 w 3268187"/>
                <a:gd name="connsiteY40" fmla="*/ 1626882 h 2007641"/>
                <a:gd name="connsiteX41" fmla="*/ 3123960 w 3268187"/>
                <a:gd name="connsiteY41" fmla="*/ 1598036 h 2007641"/>
                <a:gd name="connsiteX42" fmla="*/ 3158575 w 3268187"/>
                <a:gd name="connsiteY42" fmla="*/ 1551883 h 2007641"/>
                <a:gd name="connsiteX43" fmla="*/ 3187420 w 3268187"/>
                <a:gd name="connsiteY43" fmla="*/ 1505731 h 2007641"/>
                <a:gd name="connsiteX44" fmla="*/ 3204727 w 3268187"/>
                <a:gd name="connsiteY44" fmla="*/ 1479770 h 2007641"/>
                <a:gd name="connsiteX45" fmla="*/ 3222035 w 3268187"/>
                <a:gd name="connsiteY45" fmla="*/ 1468232 h 2007641"/>
                <a:gd name="connsiteX46" fmla="*/ 3233573 w 3268187"/>
                <a:gd name="connsiteY46" fmla="*/ 1468232 h 2007641"/>
                <a:gd name="connsiteX47" fmla="*/ 3247995 w 3268187"/>
                <a:gd name="connsiteY47" fmla="*/ 1471116 h 2007641"/>
                <a:gd name="connsiteX48" fmla="*/ 3262418 w 3268187"/>
                <a:gd name="connsiteY48" fmla="*/ 1485539 h 2007641"/>
                <a:gd name="connsiteX49" fmla="*/ 3268187 w 3268187"/>
                <a:gd name="connsiteY49" fmla="*/ 1540345 h 2007641"/>
                <a:gd name="connsiteX50" fmla="*/ 3259534 w 3268187"/>
                <a:gd name="connsiteY50" fmla="*/ 1612459 h 2007641"/>
                <a:gd name="connsiteX51" fmla="*/ 3236457 w 3268187"/>
                <a:gd name="connsiteY51" fmla="*/ 1722071 h 2007641"/>
                <a:gd name="connsiteX52" fmla="*/ 3196074 w 3268187"/>
                <a:gd name="connsiteY52" fmla="*/ 1828800 h 2007641"/>
                <a:gd name="connsiteX53" fmla="*/ 3141267 w 3268187"/>
                <a:gd name="connsiteY53" fmla="*/ 1944181 h 2007641"/>
                <a:gd name="connsiteX54" fmla="*/ 3097999 w 3268187"/>
                <a:gd name="connsiteY54" fmla="*/ 1993218 h 2007641"/>
                <a:gd name="connsiteX55" fmla="*/ 3077807 w 3268187"/>
                <a:gd name="connsiteY55" fmla="*/ 2004757 h 2007641"/>
                <a:gd name="connsiteX56" fmla="*/ 3043193 w 3268187"/>
                <a:gd name="connsiteY56" fmla="*/ 2007641 h 2007641"/>
                <a:gd name="connsiteX57" fmla="*/ 3017232 w 3268187"/>
                <a:gd name="connsiteY57" fmla="*/ 1996103 h 2007641"/>
                <a:gd name="connsiteX58" fmla="*/ 2988387 w 3268187"/>
                <a:gd name="connsiteY58" fmla="*/ 1970142 h 2007641"/>
                <a:gd name="connsiteX59" fmla="*/ 2973964 w 3268187"/>
                <a:gd name="connsiteY59" fmla="*/ 1958604 h 2007641"/>
                <a:gd name="connsiteX60" fmla="*/ 2948003 w 3268187"/>
                <a:gd name="connsiteY60" fmla="*/ 1944181 h 2007641"/>
                <a:gd name="connsiteX61" fmla="*/ 2904735 w 3268187"/>
                <a:gd name="connsiteY61" fmla="*/ 1935528 h 2007641"/>
                <a:gd name="connsiteX62" fmla="*/ 2806660 w 3268187"/>
                <a:gd name="connsiteY62" fmla="*/ 1929759 h 2007641"/>
                <a:gd name="connsiteX63" fmla="*/ 2590320 w 3268187"/>
                <a:gd name="connsiteY63" fmla="*/ 1932643 h 2007641"/>
                <a:gd name="connsiteX64" fmla="*/ 2440324 w 3268187"/>
                <a:gd name="connsiteY64" fmla="*/ 1909567 h 2007641"/>
                <a:gd name="connsiteX65" fmla="*/ 2275905 w 3268187"/>
                <a:gd name="connsiteY65" fmla="*/ 1892259 h 2007641"/>
                <a:gd name="connsiteX66" fmla="*/ 2137447 w 3268187"/>
                <a:gd name="connsiteY66" fmla="*/ 1874952 h 2007641"/>
                <a:gd name="connsiteX67" fmla="*/ 1923990 w 3268187"/>
                <a:gd name="connsiteY67" fmla="*/ 1846107 h 2007641"/>
                <a:gd name="connsiteX68" fmla="*/ 1724957 w 3268187"/>
                <a:gd name="connsiteY68" fmla="*/ 1808608 h 2007641"/>
                <a:gd name="connsiteX69" fmla="*/ 1557653 w 3268187"/>
                <a:gd name="connsiteY69" fmla="*/ 1776878 h 2007641"/>
                <a:gd name="connsiteX70" fmla="*/ 1390350 w 3268187"/>
                <a:gd name="connsiteY70" fmla="*/ 1704764 h 2007641"/>
                <a:gd name="connsiteX71" fmla="*/ 1263430 w 3268187"/>
                <a:gd name="connsiteY71" fmla="*/ 1661496 h 2007641"/>
                <a:gd name="connsiteX72" fmla="*/ 1124972 w 3268187"/>
                <a:gd name="connsiteY72" fmla="*/ 1592267 h 2007641"/>
                <a:gd name="connsiteX73" fmla="*/ 1018244 w 3268187"/>
                <a:gd name="connsiteY73" fmla="*/ 1531692 h 2007641"/>
                <a:gd name="connsiteX74" fmla="*/ 902862 w 3268187"/>
                <a:gd name="connsiteY74" fmla="*/ 1453809 h 2007641"/>
                <a:gd name="connsiteX75" fmla="*/ 784596 w 3268187"/>
                <a:gd name="connsiteY75" fmla="*/ 1355735 h 200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268187" h="2007641">
                  <a:moveTo>
                    <a:pt x="784596" y="1355735"/>
                  </a:moveTo>
                  <a:lnTo>
                    <a:pt x="663445" y="1243237"/>
                  </a:lnTo>
                  <a:lnTo>
                    <a:pt x="576909" y="1150932"/>
                  </a:lnTo>
                  <a:lnTo>
                    <a:pt x="490373" y="1041319"/>
                  </a:lnTo>
                  <a:lnTo>
                    <a:pt x="406721" y="925938"/>
                  </a:lnTo>
                  <a:lnTo>
                    <a:pt x="334607" y="816325"/>
                  </a:lnTo>
                  <a:lnTo>
                    <a:pt x="245187" y="651906"/>
                  </a:lnTo>
                  <a:lnTo>
                    <a:pt x="170188" y="501910"/>
                  </a:lnTo>
                  <a:lnTo>
                    <a:pt x="100959" y="337491"/>
                  </a:lnTo>
                  <a:lnTo>
                    <a:pt x="46153" y="181726"/>
                  </a:lnTo>
                  <a:lnTo>
                    <a:pt x="14423" y="89420"/>
                  </a:lnTo>
                  <a:lnTo>
                    <a:pt x="2885" y="46152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11539" y="0"/>
                  </a:lnTo>
                  <a:lnTo>
                    <a:pt x="25961" y="2884"/>
                  </a:lnTo>
                  <a:lnTo>
                    <a:pt x="46153" y="20191"/>
                  </a:lnTo>
                  <a:lnTo>
                    <a:pt x="83652" y="92305"/>
                  </a:lnTo>
                  <a:lnTo>
                    <a:pt x="138459" y="210571"/>
                  </a:lnTo>
                  <a:lnTo>
                    <a:pt x="210572" y="340376"/>
                  </a:lnTo>
                  <a:lnTo>
                    <a:pt x="282686" y="470180"/>
                  </a:lnTo>
                  <a:lnTo>
                    <a:pt x="340377" y="553832"/>
                  </a:lnTo>
                  <a:lnTo>
                    <a:pt x="406721" y="657675"/>
                  </a:lnTo>
                  <a:lnTo>
                    <a:pt x="484604" y="758634"/>
                  </a:lnTo>
                  <a:lnTo>
                    <a:pt x="550948" y="839401"/>
                  </a:lnTo>
                  <a:lnTo>
                    <a:pt x="677868" y="983629"/>
                  </a:lnTo>
                  <a:lnTo>
                    <a:pt x="784596" y="1087472"/>
                  </a:lnTo>
                  <a:lnTo>
                    <a:pt x="946130" y="1220161"/>
                  </a:lnTo>
                  <a:lnTo>
                    <a:pt x="1124972" y="1341312"/>
                  </a:lnTo>
                  <a:lnTo>
                    <a:pt x="1375927" y="1465347"/>
                  </a:lnTo>
                  <a:lnTo>
                    <a:pt x="1543231" y="1528807"/>
                  </a:lnTo>
                  <a:lnTo>
                    <a:pt x="1675920" y="1560537"/>
                  </a:lnTo>
                  <a:lnTo>
                    <a:pt x="1820147" y="1589383"/>
                  </a:lnTo>
                  <a:lnTo>
                    <a:pt x="2048026" y="1623997"/>
                  </a:lnTo>
                  <a:lnTo>
                    <a:pt x="2195137" y="1644189"/>
                  </a:lnTo>
                  <a:lnTo>
                    <a:pt x="2408594" y="1664381"/>
                  </a:lnTo>
                  <a:lnTo>
                    <a:pt x="2549936" y="1667265"/>
                  </a:lnTo>
                  <a:lnTo>
                    <a:pt x="2783584" y="1667265"/>
                  </a:lnTo>
                  <a:lnTo>
                    <a:pt x="2997040" y="1661496"/>
                  </a:lnTo>
                  <a:lnTo>
                    <a:pt x="3054731" y="1647073"/>
                  </a:lnTo>
                  <a:lnTo>
                    <a:pt x="3092230" y="1626882"/>
                  </a:lnTo>
                  <a:lnTo>
                    <a:pt x="3123960" y="1598036"/>
                  </a:lnTo>
                  <a:lnTo>
                    <a:pt x="3158575" y="1551883"/>
                  </a:lnTo>
                  <a:lnTo>
                    <a:pt x="3187420" y="1505731"/>
                  </a:lnTo>
                  <a:lnTo>
                    <a:pt x="3204727" y="1479770"/>
                  </a:lnTo>
                  <a:lnTo>
                    <a:pt x="3222035" y="1468232"/>
                  </a:lnTo>
                  <a:lnTo>
                    <a:pt x="3233573" y="1468232"/>
                  </a:lnTo>
                  <a:lnTo>
                    <a:pt x="3247995" y="1471116"/>
                  </a:lnTo>
                  <a:lnTo>
                    <a:pt x="3262418" y="1485539"/>
                  </a:lnTo>
                  <a:lnTo>
                    <a:pt x="3268187" y="1540345"/>
                  </a:lnTo>
                  <a:lnTo>
                    <a:pt x="3259534" y="1612459"/>
                  </a:lnTo>
                  <a:lnTo>
                    <a:pt x="3236457" y="1722071"/>
                  </a:lnTo>
                  <a:lnTo>
                    <a:pt x="3196074" y="1828800"/>
                  </a:lnTo>
                  <a:lnTo>
                    <a:pt x="3141267" y="1944181"/>
                  </a:lnTo>
                  <a:lnTo>
                    <a:pt x="3097999" y="1993218"/>
                  </a:lnTo>
                  <a:lnTo>
                    <a:pt x="3077807" y="2004757"/>
                  </a:lnTo>
                  <a:lnTo>
                    <a:pt x="3043193" y="2007641"/>
                  </a:lnTo>
                  <a:lnTo>
                    <a:pt x="3017232" y="1996103"/>
                  </a:lnTo>
                  <a:lnTo>
                    <a:pt x="2988387" y="1970142"/>
                  </a:lnTo>
                  <a:lnTo>
                    <a:pt x="2973964" y="1958604"/>
                  </a:lnTo>
                  <a:lnTo>
                    <a:pt x="2948003" y="1944181"/>
                  </a:lnTo>
                  <a:lnTo>
                    <a:pt x="2904735" y="1935528"/>
                  </a:lnTo>
                  <a:lnTo>
                    <a:pt x="2806660" y="1929759"/>
                  </a:lnTo>
                  <a:lnTo>
                    <a:pt x="2590320" y="1932643"/>
                  </a:lnTo>
                  <a:lnTo>
                    <a:pt x="2440324" y="1909567"/>
                  </a:lnTo>
                  <a:lnTo>
                    <a:pt x="2275905" y="1892259"/>
                  </a:lnTo>
                  <a:lnTo>
                    <a:pt x="2137447" y="1874952"/>
                  </a:lnTo>
                  <a:lnTo>
                    <a:pt x="1923990" y="1846107"/>
                  </a:lnTo>
                  <a:lnTo>
                    <a:pt x="1724957" y="1808608"/>
                  </a:lnTo>
                  <a:lnTo>
                    <a:pt x="1557653" y="1776878"/>
                  </a:lnTo>
                  <a:lnTo>
                    <a:pt x="1390350" y="1704764"/>
                  </a:lnTo>
                  <a:lnTo>
                    <a:pt x="1263430" y="1661496"/>
                  </a:lnTo>
                  <a:lnTo>
                    <a:pt x="1124972" y="1592267"/>
                  </a:lnTo>
                  <a:lnTo>
                    <a:pt x="1018244" y="1531692"/>
                  </a:lnTo>
                  <a:lnTo>
                    <a:pt x="902862" y="1453809"/>
                  </a:lnTo>
                  <a:lnTo>
                    <a:pt x="784596" y="135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8067D3C-7D93-934B-9BDF-1FDB9D61032E}"/>
                </a:ext>
              </a:extLst>
            </p:cNvPr>
            <p:cNvSpPr/>
            <p:nvPr/>
          </p:nvSpPr>
          <p:spPr>
            <a:xfrm>
              <a:off x="4703763" y="4381500"/>
              <a:ext cx="2462212" cy="1552575"/>
            </a:xfrm>
            <a:custGeom>
              <a:avLst/>
              <a:gdLst>
                <a:gd name="connsiteX0" fmla="*/ 976312 w 2462212"/>
                <a:gd name="connsiteY0" fmla="*/ 954881 h 1552575"/>
                <a:gd name="connsiteX1" fmla="*/ 847725 w 2462212"/>
                <a:gd name="connsiteY1" fmla="*/ 840581 h 1552575"/>
                <a:gd name="connsiteX2" fmla="*/ 700087 w 2462212"/>
                <a:gd name="connsiteY2" fmla="*/ 709613 h 1552575"/>
                <a:gd name="connsiteX3" fmla="*/ 531019 w 2462212"/>
                <a:gd name="connsiteY3" fmla="*/ 557213 h 1552575"/>
                <a:gd name="connsiteX4" fmla="*/ 392906 w 2462212"/>
                <a:gd name="connsiteY4" fmla="*/ 428625 h 1552575"/>
                <a:gd name="connsiteX5" fmla="*/ 240506 w 2462212"/>
                <a:gd name="connsiteY5" fmla="*/ 288131 h 1552575"/>
                <a:gd name="connsiteX6" fmla="*/ 0 w 2462212"/>
                <a:gd name="connsiteY6" fmla="*/ 59531 h 1552575"/>
                <a:gd name="connsiteX7" fmla="*/ 71437 w 2462212"/>
                <a:gd name="connsiteY7" fmla="*/ 0 h 1552575"/>
                <a:gd name="connsiteX8" fmla="*/ 266700 w 2462212"/>
                <a:gd name="connsiteY8" fmla="*/ 161925 h 1552575"/>
                <a:gd name="connsiteX9" fmla="*/ 481012 w 2462212"/>
                <a:gd name="connsiteY9" fmla="*/ 330994 h 1552575"/>
                <a:gd name="connsiteX10" fmla="*/ 700087 w 2462212"/>
                <a:gd name="connsiteY10" fmla="*/ 490538 h 1552575"/>
                <a:gd name="connsiteX11" fmla="*/ 928687 w 2462212"/>
                <a:gd name="connsiteY11" fmla="*/ 657225 h 1552575"/>
                <a:gd name="connsiteX12" fmla="*/ 1216819 w 2462212"/>
                <a:gd name="connsiteY12" fmla="*/ 857250 h 1552575"/>
                <a:gd name="connsiteX13" fmla="*/ 1378744 w 2462212"/>
                <a:gd name="connsiteY13" fmla="*/ 962025 h 1552575"/>
                <a:gd name="connsiteX14" fmla="*/ 1559719 w 2462212"/>
                <a:gd name="connsiteY14" fmla="*/ 1059656 h 1552575"/>
                <a:gd name="connsiteX15" fmla="*/ 1816894 w 2462212"/>
                <a:gd name="connsiteY15" fmla="*/ 1171575 h 1552575"/>
                <a:gd name="connsiteX16" fmla="*/ 2033587 w 2462212"/>
                <a:gd name="connsiteY16" fmla="*/ 1252538 h 1552575"/>
                <a:gd name="connsiteX17" fmla="*/ 2307431 w 2462212"/>
                <a:gd name="connsiteY17" fmla="*/ 1350169 h 1552575"/>
                <a:gd name="connsiteX18" fmla="*/ 2433637 w 2462212"/>
                <a:gd name="connsiteY18" fmla="*/ 1393031 h 1552575"/>
                <a:gd name="connsiteX19" fmla="*/ 2452687 w 2462212"/>
                <a:gd name="connsiteY19" fmla="*/ 1404938 h 1552575"/>
                <a:gd name="connsiteX20" fmla="*/ 2462212 w 2462212"/>
                <a:gd name="connsiteY20" fmla="*/ 1419225 h 1552575"/>
                <a:gd name="connsiteX21" fmla="*/ 2462212 w 2462212"/>
                <a:gd name="connsiteY21" fmla="*/ 1433513 h 1552575"/>
                <a:gd name="connsiteX22" fmla="*/ 2452687 w 2462212"/>
                <a:gd name="connsiteY22" fmla="*/ 1457325 h 1552575"/>
                <a:gd name="connsiteX23" fmla="*/ 2412206 w 2462212"/>
                <a:gd name="connsiteY23" fmla="*/ 1469231 h 1552575"/>
                <a:gd name="connsiteX24" fmla="*/ 2264569 w 2462212"/>
                <a:gd name="connsiteY24" fmla="*/ 1502569 h 1552575"/>
                <a:gd name="connsiteX25" fmla="*/ 2081212 w 2462212"/>
                <a:gd name="connsiteY25" fmla="*/ 1533525 h 1552575"/>
                <a:gd name="connsiteX26" fmla="*/ 1919287 w 2462212"/>
                <a:gd name="connsiteY26" fmla="*/ 1547813 h 1552575"/>
                <a:gd name="connsiteX27" fmla="*/ 1738312 w 2462212"/>
                <a:gd name="connsiteY27" fmla="*/ 1550194 h 1552575"/>
                <a:gd name="connsiteX28" fmla="*/ 1657350 w 2462212"/>
                <a:gd name="connsiteY28" fmla="*/ 1552575 h 1552575"/>
                <a:gd name="connsiteX29" fmla="*/ 1633537 w 2462212"/>
                <a:gd name="connsiteY29" fmla="*/ 1538288 h 1552575"/>
                <a:gd name="connsiteX30" fmla="*/ 1533525 w 2462212"/>
                <a:gd name="connsiteY30" fmla="*/ 1450181 h 1552575"/>
                <a:gd name="connsiteX31" fmla="*/ 1323975 w 2462212"/>
                <a:gd name="connsiteY31" fmla="*/ 1269206 h 1552575"/>
                <a:gd name="connsiteX32" fmla="*/ 1176337 w 2462212"/>
                <a:gd name="connsiteY32" fmla="*/ 1140619 h 1552575"/>
                <a:gd name="connsiteX33" fmla="*/ 976312 w 2462212"/>
                <a:gd name="connsiteY33" fmla="*/ 954881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62212" h="1552575">
                  <a:moveTo>
                    <a:pt x="976312" y="954881"/>
                  </a:moveTo>
                  <a:lnTo>
                    <a:pt x="847725" y="840581"/>
                  </a:lnTo>
                  <a:lnTo>
                    <a:pt x="700087" y="709613"/>
                  </a:lnTo>
                  <a:lnTo>
                    <a:pt x="531019" y="557213"/>
                  </a:lnTo>
                  <a:lnTo>
                    <a:pt x="392906" y="428625"/>
                  </a:lnTo>
                  <a:lnTo>
                    <a:pt x="240506" y="288131"/>
                  </a:lnTo>
                  <a:lnTo>
                    <a:pt x="0" y="59531"/>
                  </a:lnTo>
                  <a:lnTo>
                    <a:pt x="71437" y="0"/>
                  </a:lnTo>
                  <a:lnTo>
                    <a:pt x="266700" y="161925"/>
                  </a:lnTo>
                  <a:lnTo>
                    <a:pt x="481012" y="330994"/>
                  </a:lnTo>
                  <a:lnTo>
                    <a:pt x="700087" y="490538"/>
                  </a:lnTo>
                  <a:lnTo>
                    <a:pt x="928687" y="657225"/>
                  </a:lnTo>
                  <a:lnTo>
                    <a:pt x="1216819" y="857250"/>
                  </a:lnTo>
                  <a:lnTo>
                    <a:pt x="1378744" y="962025"/>
                  </a:lnTo>
                  <a:lnTo>
                    <a:pt x="1559719" y="1059656"/>
                  </a:lnTo>
                  <a:lnTo>
                    <a:pt x="1816894" y="1171575"/>
                  </a:lnTo>
                  <a:lnTo>
                    <a:pt x="2033587" y="1252538"/>
                  </a:lnTo>
                  <a:lnTo>
                    <a:pt x="2307431" y="1350169"/>
                  </a:lnTo>
                  <a:lnTo>
                    <a:pt x="2433637" y="1393031"/>
                  </a:lnTo>
                  <a:lnTo>
                    <a:pt x="2452687" y="1404938"/>
                  </a:lnTo>
                  <a:lnTo>
                    <a:pt x="2462212" y="1419225"/>
                  </a:lnTo>
                  <a:lnTo>
                    <a:pt x="2462212" y="1433513"/>
                  </a:lnTo>
                  <a:lnTo>
                    <a:pt x="2452687" y="1457325"/>
                  </a:lnTo>
                  <a:lnTo>
                    <a:pt x="2412206" y="1469231"/>
                  </a:lnTo>
                  <a:lnTo>
                    <a:pt x="2264569" y="1502569"/>
                  </a:lnTo>
                  <a:lnTo>
                    <a:pt x="2081212" y="1533525"/>
                  </a:lnTo>
                  <a:lnTo>
                    <a:pt x="1919287" y="1547813"/>
                  </a:lnTo>
                  <a:lnTo>
                    <a:pt x="1738312" y="1550194"/>
                  </a:lnTo>
                  <a:lnTo>
                    <a:pt x="1657350" y="1552575"/>
                  </a:lnTo>
                  <a:lnTo>
                    <a:pt x="1633537" y="1538288"/>
                  </a:lnTo>
                  <a:lnTo>
                    <a:pt x="1533525" y="1450181"/>
                  </a:lnTo>
                  <a:lnTo>
                    <a:pt x="1323975" y="1269206"/>
                  </a:lnTo>
                  <a:lnTo>
                    <a:pt x="1176337" y="1140619"/>
                  </a:lnTo>
                  <a:lnTo>
                    <a:pt x="976312" y="954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256716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ぞうの重さを量る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量 法 最 約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2251317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04761DD2-6FF1-6E46-AF80-9422FD33BF2D}"/>
              </a:ext>
            </a:extLst>
          </p:cNvPr>
          <p:cNvSpPr/>
          <p:nvPr/>
        </p:nvSpPr>
        <p:spPr>
          <a:xfrm>
            <a:off x="3500438" y="1636713"/>
            <a:ext cx="508000" cy="1266825"/>
          </a:xfrm>
          <a:custGeom>
            <a:avLst/>
            <a:gdLst>
              <a:gd name="connsiteX0" fmla="*/ 392906 w 507206"/>
              <a:gd name="connsiteY0" fmla="*/ 371475 h 1266825"/>
              <a:gd name="connsiteX1" fmla="*/ 371475 w 507206"/>
              <a:gd name="connsiteY1" fmla="*/ 223837 h 1266825"/>
              <a:gd name="connsiteX2" fmla="*/ 345281 w 507206"/>
              <a:gd name="connsiteY2" fmla="*/ 119062 h 1266825"/>
              <a:gd name="connsiteX3" fmla="*/ 300037 w 507206"/>
              <a:gd name="connsiteY3" fmla="*/ 92869 h 1266825"/>
              <a:gd name="connsiteX4" fmla="*/ 245268 w 507206"/>
              <a:gd name="connsiteY4" fmla="*/ 66675 h 1266825"/>
              <a:gd name="connsiteX5" fmla="*/ 200025 w 507206"/>
              <a:gd name="connsiteY5" fmla="*/ 50006 h 1266825"/>
              <a:gd name="connsiteX6" fmla="*/ 133350 w 507206"/>
              <a:gd name="connsiteY6" fmla="*/ 28575 h 1266825"/>
              <a:gd name="connsiteX7" fmla="*/ 78581 w 507206"/>
              <a:gd name="connsiteY7" fmla="*/ 11906 h 1266825"/>
              <a:gd name="connsiteX8" fmla="*/ 26193 w 507206"/>
              <a:gd name="connsiteY8" fmla="*/ 0 h 1266825"/>
              <a:gd name="connsiteX9" fmla="*/ 16668 w 507206"/>
              <a:gd name="connsiteY9" fmla="*/ 0 h 1266825"/>
              <a:gd name="connsiteX10" fmla="*/ 4762 w 507206"/>
              <a:gd name="connsiteY10" fmla="*/ 4762 h 1266825"/>
              <a:gd name="connsiteX11" fmla="*/ 0 w 507206"/>
              <a:gd name="connsiteY11" fmla="*/ 19050 h 1266825"/>
              <a:gd name="connsiteX12" fmla="*/ 9525 w 507206"/>
              <a:gd name="connsiteY12" fmla="*/ 40481 h 1266825"/>
              <a:gd name="connsiteX13" fmla="*/ 35718 w 507206"/>
              <a:gd name="connsiteY13" fmla="*/ 73819 h 1266825"/>
              <a:gd name="connsiteX14" fmla="*/ 66675 w 507206"/>
              <a:gd name="connsiteY14" fmla="*/ 111919 h 1266825"/>
              <a:gd name="connsiteX15" fmla="*/ 95250 w 507206"/>
              <a:gd name="connsiteY15" fmla="*/ 157162 h 1266825"/>
              <a:gd name="connsiteX16" fmla="*/ 119062 w 507206"/>
              <a:gd name="connsiteY16" fmla="*/ 204787 h 1266825"/>
              <a:gd name="connsiteX17" fmla="*/ 150018 w 507206"/>
              <a:gd name="connsiteY17" fmla="*/ 278606 h 1266825"/>
              <a:gd name="connsiteX18" fmla="*/ 166687 w 507206"/>
              <a:gd name="connsiteY18" fmla="*/ 342900 h 1266825"/>
              <a:gd name="connsiteX19" fmla="*/ 183356 w 507206"/>
              <a:gd name="connsiteY19" fmla="*/ 447675 h 1266825"/>
              <a:gd name="connsiteX20" fmla="*/ 216693 w 507206"/>
              <a:gd name="connsiteY20" fmla="*/ 678656 h 1266825"/>
              <a:gd name="connsiteX21" fmla="*/ 238125 w 507206"/>
              <a:gd name="connsiteY21" fmla="*/ 847725 h 1266825"/>
              <a:gd name="connsiteX22" fmla="*/ 240506 w 507206"/>
              <a:gd name="connsiteY22" fmla="*/ 921544 h 1266825"/>
              <a:gd name="connsiteX23" fmla="*/ 240506 w 507206"/>
              <a:gd name="connsiteY23" fmla="*/ 966787 h 1266825"/>
              <a:gd name="connsiteX24" fmla="*/ 245268 w 507206"/>
              <a:gd name="connsiteY24" fmla="*/ 1012031 h 1266825"/>
              <a:gd name="connsiteX25" fmla="*/ 257175 w 507206"/>
              <a:gd name="connsiteY25" fmla="*/ 1064419 h 1266825"/>
              <a:gd name="connsiteX26" fmla="*/ 280987 w 507206"/>
              <a:gd name="connsiteY26" fmla="*/ 1119187 h 1266825"/>
              <a:gd name="connsiteX27" fmla="*/ 300037 w 507206"/>
              <a:gd name="connsiteY27" fmla="*/ 1152525 h 1266825"/>
              <a:gd name="connsiteX28" fmla="*/ 323850 w 507206"/>
              <a:gd name="connsiteY28" fmla="*/ 1188244 h 1266825"/>
              <a:gd name="connsiteX29" fmla="*/ 345281 w 507206"/>
              <a:gd name="connsiteY29" fmla="*/ 1209675 h 1266825"/>
              <a:gd name="connsiteX30" fmla="*/ 366712 w 507206"/>
              <a:gd name="connsiteY30" fmla="*/ 1226344 h 1266825"/>
              <a:gd name="connsiteX31" fmla="*/ 409575 w 507206"/>
              <a:gd name="connsiteY31" fmla="*/ 1254919 h 1266825"/>
              <a:gd name="connsiteX32" fmla="*/ 433387 w 507206"/>
              <a:gd name="connsiteY32" fmla="*/ 1264444 h 1266825"/>
              <a:gd name="connsiteX33" fmla="*/ 450056 w 507206"/>
              <a:gd name="connsiteY33" fmla="*/ 1266825 h 1266825"/>
              <a:gd name="connsiteX34" fmla="*/ 473868 w 507206"/>
              <a:gd name="connsiteY34" fmla="*/ 1259681 h 1266825"/>
              <a:gd name="connsiteX35" fmla="*/ 490537 w 507206"/>
              <a:gd name="connsiteY35" fmla="*/ 1243012 h 1266825"/>
              <a:gd name="connsiteX36" fmla="*/ 500062 w 507206"/>
              <a:gd name="connsiteY36" fmla="*/ 1221581 h 1266825"/>
              <a:gd name="connsiteX37" fmla="*/ 504825 w 507206"/>
              <a:gd name="connsiteY37" fmla="*/ 1197769 h 1266825"/>
              <a:gd name="connsiteX38" fmla="*/ 507206 w 507206"/>
              <a:gd name="connsiteY38" fmla="*/ 1166812 h 1266825"/>
              <a:gd name="connsiteX39" fmla="*/ 466725 w 507206"/>
              <a:gd name="connsiteY39" fmla="*/ 1054894 h 1266825"/>
              <a:gd name="connsiteX40" fmla="*/ 416718 w 507206"/>
              <a:gd name="connsiteY40" fmla="*/ 650081 h 1266825"/>
              <a:gd name="connsiteX41" fmla="*/ 423862 w 507206"/>
              <a:gd name="connsiteY41" fmla="*/ 566737 h 1266825"/>
              <a:gd name="connsiteX42" fmla="*/ 392906 w 507206"/>
              <a:gd name="connsiteY42" fmla="*/ 37147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7206" h="1266825">
                <a:moveTo>
                  <a:pt x="392906" y="371475"/>
                </a:moveTo>
                <a:lnTo>
                  <a:pt x="371475" y="223837"/>
                </a:lnTo>
                <a:lnTo>
                  <a:pt x="345281" y="119062"/>
                </a:lnTo>
                <a:lnTo>
                  <a:pt x="300037" y="92869"/>
                </a:lnTo>
                <a:lnTo>
                  <a:pt x="245268" y="66675"/>
                </a:lnTo>
                <a:lnTo>
                  <a:pt x="200025" y="50006"/>
                </a:lnTo>
                <a:lnTo>
                  <a:pt x="133350" y="28575"/>
                </a:lnTo>
                <a:lnTo>
                  <a:pt x="78581" y="11906"/>
                </a:lnTo>
                <a:lnTo>
                  <a:pt x="26193" y="0"/>
                </a:lnTo>
                <a:lnTo>
                  <a:pt x="16668" y="0"/>
                </a:lnTo>
                <a:lnTo>
                  <a:pt x="4762" y="4762"/>
                </a:lnTo>
                <a:lnTo>
                  <a:pt x="0" y="19050"/>
                </a:lnTo>
                <a:lnTo>
                  <a:pt x="9525" y="40481"/>
                </a:lnTo>
                <a:lnTo>
                  <a:pt x="35718" y="73819"/>
                </a:lnTo>
                <a:lnTo>
                  <a:pt x="66675" y="111919"/>
                </a:lnTo>
                <a:lnTo>
                  <a:pt x="95250" y="157162"/>
                </a:lnTo>
                <a:lnTo>
                  <a:pt x="119062" y="204787"/>
                </a:lnTo>
                <a:lnTo>
                  <a:pt x="150018" y="278606"/>
                </a:lnTo>
                <a:lnTo>
                  <a:pt x="166687" y="342900"/>
                </a:lnTo>
                <a:lnTo>
                  <a:pt x="183356" y="447675"/>
                </a:lnTo>
                <a:lnTo>
                  <a:pt x="216693" y="678656"/>
                </a:lnTo>
                <a:lnTo>
                  <a:pt x="238125" y="847725"/>
                </a:lnTo>
                <a:cubicBezTo>
                  <a:pt x="238919" y="872331"/>
                  <a:pt x="239316" y="901700"/>
                  <a:pt x="240506" y="921544"/>
                </a:cubicBezTo>
                <a:lnTo>
                  <a:pt x="240506" y="966787"/>
                </a:lnTo>
                <a:lnTo>
                  <a:pt x="245268" y="1012031"/>
                </a:lnTo>
                <a:lnTo>
                  <a:pt x="257175" y="1064419"/>
                </a:lnTo>
                <a:lnTo>
                  <a:pt x="280987" y="1119187"/>
                </a:lnTo>
                <a:lnTo>
                  <a:pt x="300037" y="1152525"/>
                </a:lnTo>
                <a:lnTo>
                  <a:pt x="323850" y="1188244"/>
                </a:lnTo>
                <a:lnTo>
                  <a:pt x="345281" y="1209675"/>
                </a:lnTo>
                <a:lnTo>
                  <a:pt x="366712" y="1226344"/>
                </a:lnTo>
                <a:lnTo>
                  <a:pt x="409575" y="1254919"/>
                </a:lnTo>
                <a:lnTo>
                  <a:pt x="433387" y="1264444"/>
                </a:lnTo>
                <a:lnTo>
                  <a:pt x="450056" y="1266825"/>
                </a:lnTo>
                <a:lnTo>
                  <a:pt x="473868" y="1259681"/>
                </a:lnTo>
                <a:lnTo>
                  <a:pt x="490537" y="1243012"/>
                </a:lnTo>
                <a:lnTo>
                  <a:pt x="500062" y="1221581"/>
                </a:lnTo>
                <a:lnTo>
                  <a:pt x="504825" y="1197769"/>
                </a:lnTo>
                <a:lnTo>
                  <a:pt x="507206" y="1166812"/>
                </a:lnTo>
                <a:lnTo>
                  <a:pt x="466725" y="1054894"/>
                </a:lnTo>
                <a:lnTo>
                  <a:pt x="416718" y="650081"/>
                </a:lnTo>
                <a:lnTo>
                  <a:pt x="423862" y="566737"/>
                </a:lnTo>
                <a:lnTo>
                  <a:pt x="392906" y="3714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6AA5C198-F437-1344-9A0C-4A57B99C8B3F}"/>
              </a:ext>
            </a:extLst>
          </p:cNvPr>
          <p:cNvSpPr/>
          <p:nvPr/>
        </p:nvSpPr>
        <p:spPr>
          <a:xfrm>
            <a:off x="2778125" y="2870200"/>
            <a:ext cx="4349750" cy="596900"/>
          </a:xfrm>
          <a:custGeom>
            <a:avLst/>
            <a:gdLst>
              <a:gd name="connsiteX0" fmla="*/ 2220686 w 4349578"/>
              <a:gd name="connsiteY0" fmla="*/ 176525 h 596655"/>
              <a:gd name="connsiteX1" fmla="*/ 2834993 w 4349578"/>
              <a:gd name="connsiteY1" fmla="*/ 123568 h 596655"/>
              <a:gd name="connsiteX2" fmla="*/ 3166860 w 4349578"/>
              <a:gd name="connsiteY2" fmla="*/ 95324 h 596655"/>
              <a:gd name="connsiteX3" fmla="*/ 3466953 w 4349578"/>
              <a:gd name="connsiteY3" fmla="*/ 70610 h 596655"/>
              <a:gd name="connsiteX4" fmla="*/ 3541093 w 4349578"/>
              <a:gd name="connsiteY4" fmla="*/ 63549 h 596655"/>
              <a:gd name="connsiteX5" fmla="*/ 3678783 w 4349578"/>
              <a:gd name="connsiteY5" fmla="*/ 42366 h 596655"/>
              <a:gd name="connsiteX6" fmla="*/ 3827064 w 4349578"/>
              <a:gd name="connsiteY6" fmla="*/ 3531 h 596655"/>
              <a:gd name="connsiteX7" fmla="*/ 3851778 w 4349578"/>
              <a:gd name="connsiteY7" fmla="*/ 0 h 596655"/>
              <a:gd name="connsiteX8" fmla="*/ 3901205 w 4349578"/>
              <a:gd name="connsiteY8" fmla="*/ 10592 h 596655"/>
              <a:gd name="connsiteX9" fmla="*/ 4028303 w 4349578"/>
              <a:gd name="connsiteY9" fmla="*/ 42366 h 596655"/>
              <a:gd name="connsiteX10" fmla="*/ 4141279 w 4349578"/>
              <a:gd name="connsiteY10" fmla="*/ 84732 h 596655"/>
              <a:gd name="connsiteX11" fmla="*/ 4229541 w 4349578"/>
              <a:gd name="connsiteY11" fmla="*/ 127098 h 596655"/>
              <a:gd name="connsiteX12" fmla="*/ 4289560 w 4349578"/>
              <a:gd name="connsiteY12" fmla="*/ 162403 h 596655"/>
              <a:gd name="connsiteX13" fmla="*/ 4314273 w 4349578"/>
              <a:gd name="connsiteY13" fmla="*/ 183586 h 596655"/>
              <a:gd name="connsiteX14" fmla="*/ 4338987 w 4349578"/>
              <a:gd name="connsiteY14" fmla="*/ 208300 h 596655"/>
              <a:gd name="connsiteX15" fmla="*/ 4349578 w 4349578"/>
              <a:gd name="connsiteY15" fmla="*/ 229483 h 596655"/>
              <a:gd name="connsiteX16" fmla="*/ 4349578 w 4349578"/>
              <a:gd name="connsiteY16" fmla="*/ 243605 h 596655"/>
              <a:gd name="connsiteX17" fmla="*/ 4328395 w 4349578"/>
              <a:gd name="connsiteY17" fmla="*/ 271849 h 596655"/>
              <a:gd name="connsiteX18" fmla="*/ 4268377 w 4349578"/>
              <a:gd name="connsiteY18" fmla="*/ 307154 h 596655"/>
              <a:gd name="connsiteX19" fmla="*/ 4236602 w 4349578"/>
              <a:gd name="connsiteY19" fmla="*/ 314215 h 596655"/>
              <a:gd name="connsiteX20" fmla="*/ 4134218 w 4349578"/>
              <a:gd name="connsiteY20" fmla="*/ 307154 h 596655"/>
              <a:gd name="connsiteX21" fmla="*/ 3872961 w 4349578"/>
              <a:gd name="connsiteY21" fmla="*/ 300093 h 596655"/>
              <a:gd name="connsiteX22" fmla="*/ 3594051 w 4349578"/>
              <a:gd name="connsiteY22" fmla="*/ 293032 h 596655"/>
              <a:gd name="connsiteX23" fmla="*/ 3180982 w 4349578"/>
              <a:gd name="connsiteY23" fmla="*/ 289501 h 596655"/>
              <a:gd name="connsiteX24" fmla="*/ 2690242 w 4349578"/>
              <a:gd name="connsiteY24" fmla="*/ 300093 h 596655"/>
              <a:gd name="connsiteX25" fmla="*/ 2404272 w 4349578"/>
              <a:gd name="connsiteY25" fmla="*/ 310684 h 596655"/>
              <a:gd name="connsiteX26" fmla="*/ 1962959 w 4349578"/>
              <a:gd name="connsiteY26" fmla="*/ 342459 h 596655"/>
              <a:gd name="connsiteX27" fmla="*/ 1701702 w 4349578"/>
              <a:gd name="connsiteY27" fmla="*/ 370703 h 596655"/>
              <a:gd name="connsiteX28" fmla="*/ 1475750 w 4349578"/>
              <a:gd name="connsiteY28" fmla="*/ 402477 h 596655"/>
              <a:gd name="connsiteX29" fmla="*/ 1203901 w 4349578"/>
              <a:gd name="connsiteY29" fmla="*/ 451904 h 596655"/>
              <a:gd name="connsiteX30" fmla="*/ 907339 w 4349578"/>
              <a:gd name="connsiteY30" fmla="*/ 518984 h 596655"/>
              <a:gd name="connsiteX31" fmla="*/ 688448 w 4349578"/>
              <a:gd name="connsiteY31" fmla="*/ 575472 h 596655"/>
              <a:gd name="connsiteX32" fmla="*/ 624899 w 4349578"/>
              <a:gd name="connsiteY32" fmla="*/ 593124 h 596655"/>
              <a:gd name="connsiteX33" fmla="*/ 600185 w 4349578"/>
              <a:gd name="connsiteY33" fmla="*/ 596655 h 596655"/>
              <a:gd name="connsiteX34" fmla="*/ 564880 w 4349578"/>
              <a:gd name="connsiteY34" fmla="*/ 596655 h 596655"/>
              <a:gd name="connsiteX35" fmla="*/ 497801 w 4349578"/>
              <a:gd name="connsiteY35" fmla="*/ 586063 h 596655"/>
              <a:gd name="connsiteX36" fmla="*/ 427191 w 4349578"/>
              <a:gd name="connsiteY36" fmla="*/ 561350 h 596655"/>
              <a:gd name="connsiteX37" fmla="*/ 353050 w 4349578"/>
              <a:gd name="connsiteY37" fmla="*/ 526045 h 596655"/>
              <a:gd name="connsiteX38" fmla="*/ 257727 w 4349578"/>
              <a:gd name="connsiteY38" fmla="*/ 473087 h 596655"/>
              <a:gd name="connsiteX39" fmla="*/ 144751 w 4349578"/>
              <a:gd name="connsiteY39" fmla="*/ 391886 h 596655"/>
              <a:gd name="connsiteX40" fmla="*/ 35305 w 4349578"/>
              <a:gd name="connsiteY40" fmla="*/ 303623 h 596655"/>
              <a:gd name="connsiteX41" fmla="*/ 21183 w 4349578"/>
              <a:gd name="connsiteY41" fmla="*/ 289501 h 596655"/>
              <a:gd name="connsiteX42" fmla="*/ 14122 w 4349578"/>
              <a:gd name="connsiteY42" fmla="*/ 275379 h 596655"/>
              <a:gd name="connsiteX43" fmla="*/ 7061 w 4349578"/>
              <a:gd name="connsiteY43" fmla="*/ 261257 h 596655"/>
              <a:gd name="connsiteX44" fmla="*/ 0 w 4349578"/>
              <a:gd name="connsiteY44" fmla="*/ 243605 h 596655"/>
              <a:gd name="connsiteX45" fmla="*/ 0 w 4349578"/>
              <a:gd name="connsiteY45" fmla="*/ 229483 h 596655"/>
              <a:gd name="connsiteX46" fmla="*/ 10592 w 4349578"/>
              <a:gd name="connsiteY46" fmla="*/ 218891 h 596655"/>
              <a:gd name="connsiteX47" fmla="*/ 28244 w 4349578"/>
              <a:gd name="connsiteY47" fmla="*/ 222422 h 596655"/>
              <a:gd name="connsiteX48" fmla="*/ 63549 w 4349578"/>
              <a:gd name="connsiteY48" fmla="*/ 233013 h 596655"/>
              <a:gd name="connsiteX49" fmla="*/ 109446 w 4349578"/>
              <a:gd name="connsiteY49" fmla="*/ 257727 h 596655"/>
              <a:gd name="connsiteX50" fmla="*/ 144751 w 4349578"/>
              <a:gd name="connsiteY50" fmla="*/ 278910 h 596655"/>
              <a:gd name="connsiteX51" fmla="*/ 183586 w 4349578"/>
              <a:gd name="connsiteY51" fmla="*/ 300093 h 596655"/>
              <a:gd name="connsiteX52" fmla="*/ 254196 w 4349578"/>
              <a:gd name="connsiteY52" fmla="*/ 324806 h 596655"/>
              <a:gd name="connsiteX53" fmla="*/ 402477 w 4349578"/>
              <a:gd name="connsiteY53" fmla="*/ 353050 h 596655"/>
              <a:gd name="connsiteX54" fmla="*/ 490740 w 4349578"/>
              <a:gd name="connsiteY54" fmla="*/ 360111 h 596655"/>
              <a:gd name="connsiteX55" fmla="*/ 596655 w 4349578"/>
              <a:gd name="connsiteY55" fmla="*/ 349520 h 596655"/>
              <a:gd name="connsiteX56" fmla="*/ 833198 w 4349578"/>
              <a:gd name="connsiteY56" fmla="*/ 317745 h 596655"/>
              <a:gd name="connsiteX57" fmla="*/ 1309816 w 4349578"/>
              <a:gd name="connsiteY57" fmla="*/ 264788 h 596655"/>
              <a:gd name="connsiteX58" fmla="*/ 1874697 w 4349578"/>
              <a:gd name="connsiteY58" fmla="*/ 208300 h 596655"/>
              <a:gd name="connsiteX59" fmla="*/ 2220686 w 4349578"/>
              <a:gd name="connsiteY59" fmla="*/ 176525 h 596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9578" h="596655">
                <a:moveTo>
                  <a:pt x="2220686" y="176525"/>
                </a:moveTo>
                <a:lnTo>
                  <a:pt x="2834993" y="123568"/>
                </a:lnTo>
                <a:lnTo>
                  <a:pt x="3166860" y="95324"/>
                </a:lnTo>
                <a:lnTo>
                  <a:pt x="3466953" y="70610"/>
                </a:lnTo>
                <a:lnTo>
                  <a:pt x="3541093" y="63549"/>
                </a:lnTo>
                <a:lnTo>
                  <a:pt x="3678783" y="42366"/>
                </a:lnTo>
                <a:lnTo>
                  <a:pt x="3827064" y="3531"/>
                </a:lnTo>
                <a:lnTo>
                  <a:pt x="3851778" y="0"/>
                </a:lnTo>
                <a:lnTo>
                  <a:pt x="3901205" y="10592"/>
                </a:lnTo>
                <a:lnTo>
                  <a:pt x="4028303" y="42366"/>
                </a:lnTo>
                <a:lnTo>
                  <a:pt x="4141279" y="84732"/>
                </a:lnTo>
                <a:lnTo>
                  <a:pt x="4229541" y="127098"/>
                </a:lnTo>
                <a:lnTo>
                  <a:pt x="4289560" y="162403"/>
                </a:lnTo>
                <a:lnTo>
                  <a:pt x="4314273" y="183586"/>
                </a:lnTo>
                <a:lnTo>
                  <a:pt x="4338987" y="208300"/>
                </a:lnTo>
                <a:lnTo>
                  <a:pt x="4349578" y="229483"/>
                </a:lnTo>
                <a:lnTo>
                  <a:pt x="4349578" y="243605"/>
                </a:lnTo>
                <a:lnTo>
                  <a:pt x="4328395" y="271849"/>
                </a:lnTo>
                <a:lnTo>
                  <a:pt x="4268377" y="307154"/>
                </a:lnTo>
                <a:lnTo>
                  <a:pt x="4236602" y="314215"/>
                </a:lnTo>
                <a:lnTo>
                  <a:pt x="4134218" y="307154"/>
                </a:lnTo>
                <a:lnTo>
                  <a:pt x="3872961" y="300093"/>
                </a:lnTo>
                <a:lnTo>
                  <a:pt x="3594051" y="293032"/>
                </a:lnTo>
                <a:lnTo>
                  <a:pt x="3180982" y="289501"/>
                </a:lnTo>
                <a:lnTo>
                  <a:pt x="2690242" y="300093"/>
                </a:lnTo>
                <a:lnTo>
                  <a:pt x="2404272" y="310684"/>
                </a:lnTo>
                <a:lnTo>
                  <a:pt x="1962959" y="342459"/>
                </a:lnTo>
                <a:lnTo>
                  <a:pt x="1701702" y="370703"/>
                </a:lnTo>
                <a:lnTo>
                  <a:pt x="1475750" y="402477"/>
                </a:lnTo>
                <a:lnTo>
                  <a:pt x="1203901" y="451904"/>
                </a:lnTo>
                <a:lnTo>
                  <a:pt x="907339" y="518984"/>
                </a:lnTo>
                <a:lnTo>
                  <a:pt x="688448" y="575472"/>
                </a:lnTo>
                <a:lnTo>
                  <a:pt x="624899" y="593124"/>
                </a:lnTo>
                <a:lnTo>
                  <a:pt x="600185" y="596655"/>
                </a:lnTo>
                <a:lnTo>
                  <a:pt x="564880" y="596655"/>
                </a:lnTo>
                <a:lnTo>
                  <a:pt x="497801" y="586063"/>
                </a:lnTo>
                <a:lnTo>
                  <a:pt x="427191" y="561350"/>
                </a:lnTo>
                <a:lnTo>
                  <a:pt x="353050" y="526045"/>
                </a:lnTo>
                <a:lnTo>
                  <a:pt x="257727" y="473087"/>
                </a:lnTo>
                <a:lnTo>
                  <a:pt x="144751" y="391886"/>
                </a:lnTo>
                <a:lnTo>
                  <a:pt x="35305" y="303623"/>
                </a:lnTo>
                <a:lnTo>
                  <a:pt x="21183" y="289501"/>
                </a:lnTo>
                <a:lnTo>
                  <a:pt x="14122" y="275379"/>
                </a:lnTo>
                <a:lnTo>
                  <a:pt x="7061" y="261257"/>
                </a:lnTo>
                <a:lnTo>
                  <a:pt x="0" y="243605"/>
                </a:lnTo>
                <a:lnTo>
                  <a:pt x="0" y="229483"/>
                </a:lnTo>
                <a:lnTo>
                  <a:pt x="10592" y="218891"/>
                </a:lnTo>
                <a:lnTo>
                  <a:pt x="28244" y="222422"/>
                </a:lnTo>
                <a:lnTo>
                  <a:pt x="63549" y="233013"/>
                </a:lnTo>
                <a:lnTo>
                  <a:pt x="109446" y="257727"/>
                </a:lnTo>
                <a:lnTo>
                  <a:pt x="144751" y="278910"/>
                </a:lnTo>
                <a:lnTo>
                  <a:pt x="183586" y="300093"/>
                </a:lnTo>
                <a:lnTo>
                  <a:pt x="254196" y="324806"/>
                </a:lnTo>
                <a:lnTo>
                  <a:pt x="402477" y="353050"/>
                </a:lnTo>
                <a:lnTo>
                  <a:pt x="490740" y="360111"/>
                </a:lnTo>
                <a:lnTo>
                  <a:pt x="596655" y="349520"/>
                </a:lnTo>
                <a:lnTo>
                  <a:pt x="833198" y="317745"/>
                </a:lnTo>
                <a:lnTo>
                  <a:pt x="1309816" y="264788"/>
                </a:lnTo>
                <a:lnTo>
                  <a:pt x="1874697" y="208300"/>
                </a:lnTo>
                <a:lnTo>
                  <a:pt x="2220686" y="176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1F86A528-4D16-224B-963D-431BEF603873}"/>
              </a:ext>
            </a:extLst>
          </p:cNvPr>
          <p:cNvSpPr/>
          <p:nvPr/>
        </p:nvSpPr>
        <p:spPr>
          <a:xfrm>
            <a:off x="3598863" y="3582988"/>
            <a:ext cx="498475" cy="1236662"/>
          </a:xfrm>
          <a:custGeom>
            <a:avLst/>
            <a:gdLst>
              <a:gd name="connsiteX0" fmla="*/ 395287 w 500062"/>
              <a:gd name="connsiteY0" fmla="*/ 302419 h 1235869"/>
              <a:gd name="connsiteX1" fmla="*/ 383381 w 500062"/>
              <a:gd name="connsiteY1" fmla="*/ 223838 h 1235869"/>
              <a:gd name="connsiteX2" fmla="*/ 338137 w 500062"/>
              <a:gd name="connsiteY2" fmla="*/ 88107 h 1235869"/>
              <a:gd name="connsiteX3" fmla="*/ 292894 w 500062"/>
              <a:gd name="connsiteY3" fmla="*/ 61913 h 1235869"/>
              <a:gd name="connsiteX4" fmla="*/ 235744 w 500062"/>
              <a:gd name="connsiteY4" fmla="*/ 35719 h 1235869"/>
              <a:gd name="connsiteX5" fmla="*/ 183356 w 500062"/>
              <a:gd name="connsiteY5" fmla="*/ 16669 h 1235869"/>
              <a:gd name="connsiteX6" fmla="*/ 128587 w 500062"/>
              <a:gd name="connsiteY6" fmla="*/ 7144 h 1235869"/>
              <a:gd name="connsiteX7" fmla="*/ 64294 w 500062"/>
              <a:gd name="connsiteY7" fmla="*/ 0 h 1235869"/>
              <a:gd name="connsiteX8" fmla="*/ 26194 w 500062"/>
              <a:gd name="connsiteY8" fmla="*/ 2382 h 1235869"/>
              <a:gd name="connsiteX9" fmla="*/ 4762 w 500062"/>
              <a:gd name="connsiteY9" fmla="*/ 9525 h 1235869"/>
              <a:gd name="connsiteX10" fmla="*/ 0 w 500062"/>
              <a:gd name="connsiteY10" fmla="*/ 21432 h 1235869"/>
              <a:gd name="connsiteX11" fmla="*/ 7144 w 500062"/>
              <a:gd name="connsiteY11" fmla="*/ 38100 h 1235869"/>
              <a:gd name="connsiteX12" fmla="*/ 23812 w 500062"/>
              <a:gd name="connsiteY12" fmla="*/ 57150 h 1235869"/>
              <a:gd name="connsiteX13" fmla="*/ 61912 w 500062"/>
              <a:gd name="connsiteY13" fmla="*/ 97632 h 1235869"/>
              <a:gd name="connsiteX14" fmla="*/ 102394 w 500062"/>
              <a:gd name="connsiteY14" fmla="*/ 147638 h 1235869"/>
              <a:gd name="connsiteX15" fmla="*/ 130969 w 500062"/>
              <a:gd name="connsiteY15" fmla="*/ 197644 h 1235869"/>
              <a:gd name="connsiteX16" fmla="*/ 150019 w 500062"/>
              <a:gd name="connsiteY16" fmla="*/ 242888 h 1235869"/>
              <a:gd name="connsiteX17" fmla="*/ 183356 w 500062"/>
              <a:gd name="connsiteY17" fmla="*/ 361950 h 1235869"/>
              <a:gd name="connsiteX18" fmla="*/ 204787 w 500062"/>
              <a:gd name="connsiteY18" fmla="*/ 450057 h 1235869"/>
              <a:gd name="connsiteX19" fmla="*/ 221456 w 500062"/>
              <a:gd name="connsiteY19" fmla="*/ 545307 h 1235869"/>
              <a:gd name="connsiteX20" fmla="*/ 228600 w 500062"/>
              <a:gd name="connsiteY20" fmla="*/ 621507 h 1235869"/>
              <a:gd name="connsiteX21" fmla="*/ 233362 w 500062"/>
              <a:gd name="connsiteY21" fmla="*/ 678657 h 1235869"/>
              <a:gd name="connsiteX22" fmla="*/ 235744 w 500062"/>
              <a:gd name="connsiteY22" fmla="*/ 754857 h 1235869"/>
              <a:gd name="connsiteX23" fmla="*/ 233362 w 500062"/>
              <a:gd name="connsiteY23" fmla="*/ 859632 h 1235869"/>
              <a:gd name="connsiteX24" fmla="*/ 230981 w 500062"/>
              <a:gd name="connsiteY24" fmla="*/ 912019 h 1235869"/>
              <a:gd name="connsiteX25" fmla="*/ 233362 w 500062"/>
              <a:gd name="connsiteY25" fmla="*/ 957263 h 1235869"/>
              <a:gd name="connsiteX26" fmla="*/ 238125 w 500062"/>
              <a:gd name="connsiteY26" fmla="*/ 992982 h 1235869"/>
              <a:gd name="connsiteX27" fmla="*/ 252412 w 500062"/>
              <a:gd name="connsiteY27" fmla="*/ 1042988 h 1235869"/>
              <a:gd name="connsiteX28" fmla="*/ 273844 w 500062"/>
              <a:gd name="connsiteY28" fmla="*/ 1092994 h 1235869"/>
              <a:gd name="connsiteX29" fmla="*/ 300037 w 500062"/>
              <a:gd name="connsiteY29" fmla="*/ 1143000 h 1235869"/>
              <a:gd name="connsiteX30" fmla="*/ 328612 w 500062"/>
              <a:gd name="connsiteY30" fmla="*/ 1178719 h 1235869"/>
              <a:gd name="connsiteX31" fmla="*/ 354806 w 500062"/>
              <a:gd name="connsiteY31" fmla="*/ 1202532 h 1235869"/>
              <a:gd name="connsiteX32" fmla="*/ 376237 w 500062"/>
              <a:gd name="connsiteY32" fmla="*/ 1221582 h 1235869"/>
              <a:gd name="connsiteX33" fmla="*/ 395287 w 500062"/>
              <a:gd name="connsiteY33" fmla="*/ 1233488 h 1235869"/>
              <a:gd name="connsiteX34" fmla="*/ 416719 w 500062"/>
              <a:gd name="connsiteY34" fmla="*/ 1235869 h 1235869"/>
              <a:gd name="connsiteX35" fmla="*/ 431006 w 500062"/>
              <a:gd name="connsiteY35" fmla="*/ 1233488 h 1235869"/>
              <a:gd name="connsiteX36" fmla="*/ 452437 w 500062"/>
              <a:gd name="connsiteY36" fmla="*/ 1226344 h 1235869"/>
              <a:gd name="connsiteX37" fmla="*/ 471487 w 500062"/>
              <a:gd name="connsiteY37" fmla="*/ 1204913 h 1235869"/>
              <a:gd name="connsiteX38" fmla="*/ 488156 w 500062"/>
              <a:gd name="connsiteY38" fmla="*/ 1169194 h 1235869"/>
              <a:gd name="connsiteX39" fmla="*/ 492919 w 500062"/>
              <a:gd name="connsiteY39" fmla="*/ 1145382 h 1235869"/>
              <a:gd name="connsiteX40" fmla="*/ 500062 w 500062"/>
              <a:gd name="connsiteY40" fmla="*/ 1095375 h 1235869"/>
              <a:gd name="connsiteX41" fmla="*/ 481012 w 500062"/>
              <a:gd name="connsiteY41" fmla="*/ 1004888 h 1235869"/>
              <a:gd name="connsiteX42" fmla="*/ 452437 w 500062"/>
              <a:gd name="connsiteY42" fmla="*/ 669132 h 1235869"/>
              <a:gd name="connsiteX43" fmla="*/ 395287 w 500062"/>
              <a:gd name="connsiteY43" fmla="*/ 302419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0062" h="1235869">
                <a:moveTo>
                  <a:pt x="395287" y="302419"/>
                </a:moveTo>
                <a:lnTo>
                  <a:pt x="383381" y="223838"/>
                </a:lnTo>
                <a:lnTo>
                  <a:pt x="338137" y="88107"/>
                </a:lnTo>
                <a:lnTo>
                  <a:pt x="292894" y="61913"/>
                </a:lnTo>
                <a:lnTo>
                  <a:pt x="235744" y="35719"/>
                </a:lnTo>
                <a:lnTo>
                  <a:pt x="183356" y="16669"/>
                </a:lnTo>
                <a:lnTo>
                  <a:pt x="128587" y="7144"/>
                </a:lnTo>
                <a:lnTo>
                  <a:pt x="64294" y="0"/>
                </a:lnTo>
                <a:lnTo>
                  <a:pt x="26194" y="2382"/>
                </a:lnTo>
                <a:lnTo>
                  <a:pt x="4762" y="9525"/>
                </a:lnTo>
                <a:lnTo>
                  <a:pt x="0" y="21432"/>
                </a:lnTo>
                <a:lnTo>
                  <a:pt x="7144" y="38100"/>
                </a:lnTo>
                <a:lnTo>
                  <a:pt x="23812" y="57150"/>
                </a:lnTo>
                <a:lnTo>
                  <a:pt x="61912" y="97632"/>
                </a:lnTo>
                <a:lnTo>
                  <a:pt x="102394" y="147638"/>
                </a:lnTo>
                <a:lnTo>
                  <a:pt x="130969" y="197644"/>
                </a:lnTo>
                <a:lnTo>
                  <a:pt x="150019" y="242888"/>
                </a:lnTo>
                <a:lnTo>
                  <a:pt x="183356" y="361950"/>
                </a:lnTo>
                <a:lnTo>
                  <a:pt x="204787" y="450057"/>
                </a:lnTo>
                <a:lnTo>
                  <a:pt x="221456" y="545307"/>
                </a:lnTo>
                <a:lnTo>
                  <a:pt x="228600" y="621507"/>
                </a:lnTo>
                <a:lnTo>
                  <a:pt x="233362" y="678657"/>
                </a:lnTo>
                <a:lnTo>
                  <a:pt x="235744" y="754857"/>
                </a:lnTo>
                <a:lnTo>
                  <a:pt x="233362" y="859632"/>
                </a:lnTo>
                <a:lnTo>
                  <a:pt x="230981" y="912019"/>
                </a:lnTo>
                <a:lnTo>
                  <a:pt x="233362" y="957263"/>
                </a:lnTo>
                <a:lnTo>
                  <a:pt x="238125" y="992982"/>
                </a:lnTo>
                <a:lnTo>
                  <a:pt x="252412" y="1042988"/>
                </a:lnTo>
                <a:lnTo>
                  <a:pt x="273844" y="1092994"/>
                </a:lnTo>
                <a:lnTo>
                  <a:pt x="300037" y="1143000"/>
                </a:lnTo>
                <a:lnTo>
                  <a:pt x="328612" y="1178719"/>
                </a:lnTo>
                <a:lnTo>
                  <a:pt x="354806" y="1202532"/>
                </a:lnTo>
                <a:lnTo>
                  <a:pt x="376237" y="1221582"/>
                </a:lnTo>
                <a:lnTo>
                  <a:pt x="395287" y="1233488"/>
                </a:lnTo>
                <a:lnTo>
                  <a:pt x="416719" y="1235869"/>
                </a:lnTo>
                <a:lnTo>
                  <a:pt x="431006" y="1233488"/>
                </a:lnTo>
                <a:lnTo>
                  <a:pt x="452437" y="1226344"/>
                </a:lnTo>
                <a:lnTo>
                  <a:pt x="471487" y="1204913"/>
                </a:lnTo>
                <a:lnTo>
                  <a:pt x="488156" y="1169194"/>
                </a:lnTo>
                <a:lnTo>
                  <a:pt x="492919" y="1145382"/>
                </a:lnTo>
                <a:lnTo>
                  <a:pt x="500062" y="1095375"/>
                </a:lnTo>
                <a:lnTo>
                  <a:pt x="481012" y="1004888"/>
                </a:lnTo>
                <a:lnTo>
                  <a:pt x="452437" y="669132"/>
                </a:lnTo>
                <a:lnTo>
                  <a:pt x="395287" y="3024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E9144953-D577-194E-85F6-0995063F9F93}"/>
              </a:ext>
            </a:extLst>
          </p:cNvPr>
          <p:cNvSpPr/>
          <p:nvPr/>
        </p:nvSpPr>
        <p:spPr>
          <a:xfrm>
            <a:off x="3798888" y="1512888"/>
            <a:ext cx="2705100" cy="1260475"/>
          </a:xfrm>
          <a:custGeom>
            <a:avLst/>
            <a:gdLst>
              <a:gd name="connsiteX0" fmla="*/ 1042987 w 2705100"/>
              <a:gd name="connsiteY0" fmla="*/ 152400 h 1262062"/>
              <a:gd name="connsiteX1" fmla="*/ 657225 w 2705100"/>
              <a:gd name="connsiteY1" fmla="*/ 188119 h 1262062"/>
              <a:gd name="connsiteX2" fmla="*/ 278606 w 2705100"/>
              <a:gd name="connsiteY2" fmla="*/ 223837 h 1262062"/>
              <a:gd name="connsiteX3" fmla="*/ 0 w 2705100"/>
              <a:gd name="connsiteY3" fmla="*/ 247650 h 1262062"/>
              <a:gd name="connsiteX4" fmla="*/ 19050 w 2705100"/>
              <a:gd name="connsiteY4" fmla="*/ 383381 h 1262062"/>
              <a:gd name="connsiteX5" fmla="*/ 290512 w 2705100"/>
              <a:gd name="connsiteY5" fmla="*/ 354806 h 1262062"/>
              <a:gd name="connsiteX6" fmla="*/ 635794 w 2705100"/>
              <a:gd name="connsiteY6" fmla="*/ 319087 h 1262062"/>
              <a:gd name="connsiteX7" fmla="*/ 1054894 w 2705100"/>
              <a:gd name="connsiteY7" fmla="*/ 278606 h 1262062"/>
              <a:gd name="connsiteX8" fmla="*/ 1350169 w 2705100"/>
              <a:gd name="connsiteY8" fmla="*/ 254794 h 1262062"/>
              <a:gd name="connsiteX9" fmla="*/ 1659731 w 2705100"/>
              <a:gd name="connsiteY9" fmla="*/ 233362 h 1262062"/>
              <a:gd name="connsiteX10" fmla="*/ 1955006 w 2705100"/>
              <a:gd name="connsiteY10" fmla="*/ 223837 h 1262062"/>
              <a:gd name="connsiteX11" fmla="*/ 2152650 w 2705100"/>
              <a:gd name="connsiteY11" fmla="*/ 219075 h 1262062"/>
              <a:gd name="connsiteX12" fmla="*/ 2245519 w 2705100"/>
              <a:gd name="connsiteY12" fmla="*/ 221456 h 1262062"/>
              <a:gd name="connsiteX13" fmla="*/ 2276475 w 2705100"/>
              <a:gd name="connsiteY13" fmla="*/ 228600 h 1262062"/>
              <a:gd name="connsiteX14" fmla="*/ 2288381 w 2705100"/>
              <a:gd name="connsiteY14" fmla="*/ 238125 h 1262062"/>
              <a:gd name="connsiteX15" fmla="*/ 2300287 w 2705100"/>
              <a:gd name="connsiteY15" fmla="*/ 252412 h 1262062"/>
              <a:gd name="connsiteX16" fmla="*/ 2309812 w 2705100"/>
              <a:gd name="connsiteY16" fmla="*/ 273844 h 1262062"/>
              <a:gd name="connsiteX17" fmla="*/ 2309812 w 2705100"/>
              <a:gd name="connsiteY17" fmla="*/ 300037 h 1262062"/>
              <a:gd name="connsiteX18" fmla="*/ 2293144 w 2705100"/>
              <a:gd name="connsiteY18" fmla="*/ 397669 h 1262062"/>
              <a:gd name="connsiteX19" fmla="*/ 2262187 w 2705100"/>
              <a:gd name="connsiteY19" fmla="*/ 552450 h 1262062"/>
              <a:gd name="connsiteX20" fmla="*/ 2243137 w 2705100"/>
              <a:gd name="connsiteY20" fmla="*/ 688181 h 1262062"/>
              <a:gd name="connsiteX21" fmla="*/ 2169319 w 2705100"/>
              <a:gd name="connsiteY21" fmla="*/ 1038225 h 1262062"/>
              <a:gd name="connsiteX22" fmla="*/ 2193131 w 2705100"/>
              <a:gd name="connsiteY22" fmla="*/ 1173956 h 1262062"/>
              <a:gd name="connsiteX23" fmla="*/ 2212181 w 2705100"/>
              <a:gd name="connsiteY23" fmla="*/ 1216819 h 1262062"/>
              <a:gd name="connsiteX24" fmla="*/ 2228850 w 2705100"/>
              <a:gd name="connsiteY24" fmla="*/ 1240631 h 1262062"/>
              <a:gd name="connsiteX25" fmla="*/ 2240756 w 2705100"/>
              <a:gd name="connsiteY25" fmla="*/ 1250156 h 1262062"/>
              <a:gd name="connsiteX26" fmla="*/ 2266950 w 2705100"/>
              <a:gd name="connsiteY26" fmla="*/ 1262062 h 1262062"/>
              <a:gd name="connsiteX27" fmla="*/ 2281237 w 2705100"/>
              <a:gd name="connsiteY27" fmla="*/ 1262062 h 1262062"/>
              <a:gd name="connsiteX28" fmla="*/ 2307431 w 2705100"/>
              <a:gd name="connsiteY28" fmla="*/ 1252537 h 1262062"/>
              <a:gd name="connsiteX29" fmla="*/ 2321719 w 2705100"/>
              <a:gd name="connsiteY29" fmla="*/ 1240631 h 1262062"/>
              <a:gd name="connsiteX30" fmla="*/ 2347912 w 2705100"/>
              <a:gd name="connsiteY30" fmla="*/ 1214437 h 1262062"/>
              <a:gd name="connsiteX31" fmla="*/ 2371725 w 2705100"/>
              <a:gd name="connsiteY31" fmla="*/ 1183481 h 1262062"/>
              <a:gd name="connsiteX32" fmla="*/ 2388394 w 2705100"/>
              <a:gd name="connsiteY32" fmla="*/ 1152525 h 1262062"/>
              <a:gd name="connsiteX33" fmla="*/ 2409825 w 2705100"/>
              <a:gd name="connsiteY33" fmla="*/ 1102519 h 1262062"/>
              <a:gd name="connsiteX34" fmla="*/ 2431256 w 2705100"/>
              <a:gd name="connsiteY34" fmla="*/ 1028700 h 1262062"/>
              <a:gd name="connsiteX35" fmla="*/ 2505075 w 2705100"/>
              <a:gd name="connsiteY35" fmla="*/ 740569 h 1262062"/>
              <a:gd name="connsiteX36" fmla="*/ 2557462 w 2705100"/>
              <a:gd name="connsiteY36" fmla="*/ 538162 h 1262062"/>
              <a:gd name="connsiteX37" fmla="*/ 2578894 w 2705100"/>
              <a:gd name="connsiteY37" fmla="*/ 450056 h 1262062"/>
              <a:gd name="connsiteX38" fmla="*/ 2588419 w 2705100"/>
              <a:gd name="connsiteY38" fmla="*/ 419100 h 1262062"/>
              <a:gd name="connsiteX39" fmla="*/ 2607469 w 2705100"/>
              <a:gd name="connsiteY39" fmla="*/ 390525 h 1262062"/>
              <a:gd name="connsiteX40" fmla="*/ 2626519 w 2705100"/>
              <a:gd name="connsiteY40" fmla="*/ 361950 h 1262062"/>
              <a:gd name="connsiteX41" fmla="*/ 2643187 w 2705100"/>
              <a:gd name="connsiteY41" fmla="*/ 345281 h 1262062"/>
              <a:gd name="connsiteX42" fmla="*/ 2671762 w 2705100"/>
              <a:gd name="connsiteY42" fmla="*/ 328612 h 1262062"/>
              <a:gd name="connsiteX43" fmla="*/ 2693194 w 2705100"/>
              <a:gd name="connsiteY43" fmla="*/ 309562 h 1262062"/>
              <a:gd name="connsiteX44" fmla="*/ 2702719 w 2705100"/>
              <a:gd name="connsiteY44" fmla="*/ 292894 h 1262062"/>
              <a:gd name="connsiteX45" fmla="*/ 2705100 w 2705100"/>
              <a:gd name="connsiteY45" fmla="*/ 273844 h 1262062"/>
              <a:gd name="connsiteX46" fmla="*/ 2702719 w 2705100"/>
              <a:gd name="connsiteY46" fmla="*/ 252412 h 1262062"/>
              <a:gd name="connsiteX47" fmla="*/ 2693194 w 2705100"/>
              <a:gd name="connsiteY47" fmla="*/ 221456 h 1262062"/>
              <a:gd name="connsiteX48" fmla="*/ 2671762 w 2705100"/>
              <a:gd name="connsiteY48" fmla="*/ 185737 h 1262062"/>
              <a:gd name="connsiteX49" fmla="*/ 2628900 w 2705100"/>
              <a:gd name="connsiteY49" fmla="*/ 138112 h 1262062"/>
              <a:gd name="connsiteX50" fmla="*/ 2583656 w 2705100"/>
              <a:gd name="connsiteY50" fmla="*/ 95250 h 1262062"/>
              <a:gd name="connsiteX51" fmla="*/ 2536031 w 2705100"/>
              <a:gd name="connsiteY51" fmla="*/ 61912 h 1262062"/>
              <a:gd name="connsiteX52" fmla="*/ 2464594 w 2705100"/>
              <a:gd name="connsiteY52" fmla="*/ 26194 h 1262062"/>
              <a:gd name="connsiteX53" fmla="*/ 2402681 w 2705100"/>
              <a:gd name="connsiteY53" fmla="*/ 4762 h 1262062"/>
              <a:gd name="connsiteX54" fmla="*/ 2383631 w 2705100"/>
              <a:gd name="connsiteY54" fmla="*/ 0 h 1262062"/>
              <a:gd name="connsiteX55" fmla="*/ 2326481 w 2705100"/>
              <a:gd name="connsiteY55" fmla="*/ 4762 h 1262062"/>
              <a:gd name="connsiteX56" fmla="*/ 2171700 w 2705100"/>
              <a:gd name="connsiteY56" fmla="*/ 28575 h 1262062"/>
              <a:gd name="connsiteX57" fmla="*/ 1905000 w 2705100"/>
              <a:gd name="connsiteY57" fmla="*/ 61912 h 1262062"/>
              <a:gd name="connsiteX58" fmla="*/ 1464469 w 2705100"/>
              <a:gd name="connsiteY58" fmla="*/ 111919 h 1262062"/>
              <a:gd name="connsiteX59" fmla="*/ 1042987 w 2705100"/>
              <a:gd name="connsiteY59" fmla="*/ 152400 h 126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705100" h="1262062">
                <a:moveTo>
                  <a:pt x="1042987" y="152400"/>
                </a:moveTo>
                <a:lnTo>
                  <a:pt x="657225" y="188119"/>
                </a:lnTo>
                <a:lnTo>
                  <a:pt x="278606" y="223837"/>
                </a:lnTo>
                <a:lnTo>
                  <a:pt x="0" y="247650"/>
                </a:lnTo>
                <a:cubicBezTo>
                  <a:pt x="21555" y="384165"/>
                  <a:pt x="67235" y="383381"/>
                  <a:pt x="19050" y="383381"/>
                </a:cubicBezTo>
                <a:lnTo>
                  <a:pt x="290512" y="354806"/>
                </a:lnTo>
                <a:lnTo>
                  <a:pt x="635794" y="319087"/>
                </a:lnTo>
                <a:lnTo>
                  <a:pt x="1054894" y="278606"/>
                </a:lnTo>
                <a:lnTo>
                  <a:pt x="1350169" y="254794"/>
                </a:lnTo>
                <a:lnTo>
                  <a:pt x="1659731" y="233362"/>
                </a:lnTo>
                <a:lnTo>
                  <a:pt x="1955006" y="223837"/>
                </a:lnTo>
                <a:lnTo>
                  <a:pt x="2152650" y="219075"/>
                </a:lnTo>
                <a:lnTo>
                  <a:pt x="2245519" y="221456"/>
                </a:lnTo>
                <a:lnTo>
                  <a:pt x="2276475" y="228600"/>
                </a:lnTo>
                <a:lnTo>
                  <a:pt x="2288381" y="238125"/>
                </a:lnTo>
                <a:lnTo>
                  <a:pt x="2300287" y="252412"/>
                </a:lnTo>
                <a:lnTo>
                  <a:pt x="2309812" y="273844"/>
                </a:lnTo>
                <a:lnTo>
                  <a:pt x="2309812" y="300037"/>
                </a:lnTo>
                <a:lnTo>
                  <a:pt x="2293144" y="397669"/>
                </a:lnTo>
                <a:lnTo>
                  <a:pt x="2262187" y="552450"/>
                </a:lnTo>
                <a:lnTo>
                  <a:pt x="2243137" y="688181"/>
                </a:lnTo>
                <a:lnTo>
                  <a:pt x="2169319" y="1038225"/>
                </a:lnTo>
                <a:lnTo>
                  <a:pt x="2193131" y="1173956"/>
                </a:lnTo>
                <a:lnTo>
                  <a:pt x="2212181" y="1216819"/>
                </a:lnTo>
                <a:lnTo>
                  <a:pt x="2228850" y="1240631"/>
                </a:lnTo>
                <a:lnTo>
                  <a:pt x="2240756" y="1250156"/>
                </a:lnTo>
                <a:lnTo>
                  <a:pt x="2266950" y="1262062"/>
                </a:lnTo>
                <a:lnTo>
                  <a:pt x="2281237" y="1262062"/>
                </a:lnTo>
                <a:lnTo>
                  <a:pt x="2307431" y="1252537"/>
                </a:lnTo>
                <a:lnTo>
                  <a:pt x="2321719" y="1240631"/>
                </a:lnTo>
                <a:lnTo>
                  <a:pt x="2347912" y="1214437"/>
                </a:lnTo>
                <a:lnTo>
                  <a:pt x="2371725" y="1183481"/>
                </a:lnTo>
                <a:lnTo>
                  <a:pt x="2388394" y="1152525"/>
                </a:lnTo>
                <a:lnTo>
                  <a:pt x="2409825" y="1102519"/>
                </a:lnTo>
                <a:lnTo>
                  <a:pt x="2431256" y="1028700"/>
                </a:lnTo>
                <a:lnTo>
                  <a:pt x="2505075" y="740569"/>
                </a:lnTo>
                <a:lnTo>
                  <a:pt x="2557462" y="538162"/>
                </a:lnTo>
                <a:lnTo>
                  <a:pt x="2578894" y="450056"/>
                </a:lnTo>
                <a:lnTo>
                  <a:pt x="2588419" y="419100"/>
                </a:lnTo>
                <a:lnTo>
                  <a:pt x="2607469" y="390525"/>
                </a:lnTo>
                <a:lnTo>
                  <a:pt x="2626519" y="361950"/>
                </a:lnTo>
                <a:lnTo>
                  <a:pt x="2643187" y="345281"/>
                </a:lnTo>
                <a:lnTo>
                  <a:pt x="2671762" y="328612"/>
                </a:lnTo>
                <a:lnTo>
                  <a:pt x="2693194" y="309562"/>
                </a:lnTo>
                <a:lnTo>
                  <a:pt x="2702719" y="292894"/>
                </a:lnTo>
                <a:lnTo>
                  <a:pt x="2705100" y="273844"/>
                </a:lnTo>
                <a:lnTo>
                  <a:pt x="2702719" y="252412"/>
                </a:lnTo>
                <a:lnTo>
                  <a:pt x="2693194" y="221456"/>
                </a:lnTo>
                <a:lnTo>
                  <a:pt x="2671762" y="185737"/>
                </a:lnTo>
                <a:lnTo>
                  <a:pt x="2628900" y="138112"/>
                </a:lnTo>
                <a:lnTo>
                  <a:pt x="2583656" y="95250"/>
                </a:lnTo>
                <a:lnTo>
                  <a:pt x="2536031" y="61912"/>
                </a:lnTo>
                <a:lnTo>
                  <a:pt x="2464594" y="26194"/>
                </a:lnTo>
                <a:lnTo>
                  <a:pt x="2402681" y="4762"/>
                </a:lnTo>
                <a:lnTo>
                  <a:pt x="2383631" y="0"/>
                </a:lnTo>
                <a:lnTo>
                  <a:pt x="2326481" y="4762"/>
                </a:lnTo>
                <a:lnTo>
                  <a:pt x="2171700" y="28575"/>
                </a:lnTo>
                <a:lnTo>
                  <a:pt x="1905000" y="61912"/>
                </a:lnTo>
                <a:lnTo>
                  <a:pt x="1464469" y="111919"/>
                </a:lnTo>
                <a:lnTo>
                  <a:pt x="1042987" y="152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FEFE50EE-E0EE-9E45-B481-F3A49EE5B1EF}"/>
              </a:ext>
            </a:extLst>
          </p:cNvPr>
          <p:cNvSpPr/>
          <p:nvPr/>
        </p:nvSpPr>
        <p:spPr>
          <a:xfrm>
            <a:off x="3868738" y="2046288"/>
            <a:ext cx="2235200" cy="268287"/>
          </a:xfrm>
          <a:custGeom>
            <a:avLst/>
            <a:gdLst>
              <a:gd name="connsiteX0" fmla="*/ 890588 w 2233613"/>
              <a:gd name="connsiteY0" fmla="*/ 78581 h 269081"/>
              <a:gd name="connsiteX1" fmla="*/ 1388269 w 2233613"/>
              <a:gd name="connsiteY1" fmla="*/ 45244 h 269081"/>
              <a:gd name="connsiteX2" fmla="*/ 1757363 w 2233613"/>
              <a:gd name="connsiteY2" fmla="*/ 21431 h 269081"/>
              <a:gd name="connsiteX3" fmla="*/ 2062163 w 2233613"/>
              <a:gd name="connsiteY3" fmla="*/ 7144 h 269081"/>
              <a:gd name="connsiteX4" fmla="*/ 2233613 w 2233613"/>
              <a:gd name="connsiteY4" fmla="*/ 0 h 269081"/>
              <a:gd name="connsiteX5" fmla="*/ 2228850 w 2233613"/>
              <a:gd name="connsiteY5" fmla="*/ 183356 h 269081"/>
              <a:gd name="connsiteX6" fmla="*/ 1833563 w 2233613"/>
              <a:gd name="connsiteY6" fmla="*/ 164306 h 269081"/>
              <a:gd name="connsiteX7" fmla="*/ 1676400 w 2233613"/>
              <a:gd name="connsiteY7" fmla="*/ 154781 h 269081"/>
              <a:gd name="connsiteX8" fmla="*/ 1562100 w 2233613"/>
              <a:gd name="connsiteY8" fmla="*/ 164306 h 269081"/>
              <a:gd name="connsiteX9" fmla="*/ 1207294 w 2233613"/>
              <a:gd name="connsiteY9" fmla="*/ 188119 h 269081"/>
              <a:gd name="connsiteX10" fmla="*/ 921544 w 2233613"/>
              <a:gd name="connsiteY10" fmla="*/ 209550 h 269081"/>
              <a:gd name="connsiteX11" fmla="*/ 654844 w 2233613"/>
              <a:gd name="connsiteY11" fmla="*/ 228600 h 269081"/>
              <a:gd name="connsiteX12" fmla="*/ 392907 w 2233613"/>
              <a:gd name="connsiteY12" fmla="*/ 245269 h 269081"/>
              <a:gd name="connsiteX13" fmla="*/ 11907 w 2233613"/>
              <a:gd name="connsiteY13" fmla="*/ 269081 h 269081"/>
              <a:gd name="connsiteX14" fmla="*/ 0 w 2233613"/>
              <a:gd name="connsiteY14" fmla="*/ 140494 h 269081"/>
              <a:gd name="connsiteX15" fmla="*/ 292894 w 2233613"/>
              <a:gd name="connsiteY15" fmla="*/ 119062 h 269081"/>
              <a:gd name="connsiteX16" fmla="*/ 890588 w 2233613"/>
              <a:gd name="connsiteY16" fmla="*/ 78581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33613" h="269081">
                <a:moveTo>
                  <a:pt x="890588" y="78581"/>
                </a:moveTo>
                <a:lnTo>
                  <a:pt x="1388269" y="45244"/>
                </a:lnTo>
                <a:lnTo>
                  <a:pt x="1757363" y="21431"/>
                </a:lnTo>
                <a:lnTo>
                  <a:pt x="2062163" y="7144"/>
                </a:lnTo>
                <a:lnTo>
                  <a:pt x="2233613" y="0"/>
                </a:lnTo>
                <a:lnTo>
                  <a:pt x="2228850" y="183356"/>
                </a:lnTo>
                <a:lnTo>
                  <a:pt x="1833563" y="164306"/>
                </a:lnTo>
                <a:lnTo>
                  <a:pt x="1676400" y="154781"/>
                </a:lnTo>
                <a:lnTo>
                  <a:pt x="1562100" y="164306"/>
                </a:lnTo>
                <a:lnTo>
                  <a:pt x="1207294" y="188119"/>
                </a:lnTo>
                <a:lnTo>
                  <a:pt x="921544" y="209550"/>
                </a:lnTo>
                <a:lnTo>
                  <a:pt x="654844" y="228600"/>
                </a:lnTo>
                <a:lnTo>
                  <a:pt x="392907" y="245269"/>
                </a:lnTo>
                <a:lnTo>
                  <a:pt x="11907" y="269081"/>
                </a:lnTo>
                <a:lnTo>
                  <a:pt x="0" y="140494"/>
                </a:lnTo>
                <a:lnTo>
                  <a:pt x="292894" y="119062"/>
                </a:lnTo>
                <a:lnTo>
                  <a:pt x="890588" y="78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445CA63B-34CA-F94A-925E-9006F6F1A278}"/>
              </a:ext>
            </a:extLst>
          </p:cNvPr>
          <p:cNvSpPr/>
          <p:nvPr/>
        </p:nvSpPr>
        <p:spPr>
          <a:xfrm>
            <a:off x="3906838" y="2513013"/>
            <a:ext cx="2122487" cy="315912"/>
          </a:xfrm>
          <a:custGeom>
            <a:avLst/>
            <a:gdLst>
              <a:gd name="connsiteX0" fmla="*/ 890588 w 2121694"/>
              <a:gd name="connsiteY0" fmla="*/ 92869 h 316706"/>
              <a:gd name="connsiteX1" fmla="*/ 2119313 w 2121694"/>
              <a:gd name="connsiteY1" fmla="*/ 0 h 316706"/>
              <a:gd name="connsiteX2" fmla="*/ 2121694 w 2121694"/>
              <a:gd name="connsiteY2" fmla="*/ 178594 h 316706"/>
              <a:gd name="connsiteX3" fmla="*/ 1638300 w 2121694"/>
              <a:gd name="connsiteY3" fmla="*/ 197644 h 316706"/>
              <a:gd name="connsiteX4" fmla="*/ 1271588 w 2121694"/>
              <a:gd name="connsiteY4" fmla="*/ 219075 h 316706"/>
              <a:gd name="connsiteX5" fmla="*/ 904875 w 2121694"/>
              <a:gd name="connsiteY5" fmla="*/ 245269 h 316706"/>
              <a:gd name="connsiteX6" fmla="*/ 442913 w 2121694"/>
              <a:gd name="connsiteY6" fmla="*/ 283369 h 316706"/>
              <a:gd name="connsiteX7" fmla="*/ 54769 w 2121694"/>
              <a:gd name="connsiteY7" fmla="*/ 316706 h 316706"/>
              <a:gd name="connsiteX8" fmla="*/ 0 w 2121694"/>
              <a:gd name="connsiteY8" fmla="*/ 161925 h 316706"/>
              <a:gd name="connsiteX9" fmla="*/ 547688 w 2121694"/>
              <a:gd name="connsiteY9" fmla="*/ 121444 h 316706"/>
              <a:gd name="connsiteX10" fmla="*/ 890588 w 2121694"/>
              <a:gd name="connsiteY10" fmla="*/ 92869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1694" h="316706">
                <a:moveTo>
                  <a:pt x="890588" y="92869"/>
                </a:moveTo>
                <a:lnTo>
                  <a:pt x="2119313" y="0"/>
                </a:lnTo>
                <a:cubicBezTo>
                  <a:pt x="2120107" y="59531"/>
                  <a:pt x="2120900" y="119063"/>
                  <a:pt x="2121694" y="178594"/>
                </a:cubicBezTo>
                <a:lnTo>
                  <a:pt x="1638300" y="197644"/>
                </a:lnTo>
                <a:lnTo>
                  <a:pt x="1271588" y="219075"/>
                </a:lnTo>
                <a:lnTo>
                  <a:pt x="904875" y="245269"/>
                </a:lnTo>
                <a:lnTo>
                  <a:pt x="442913" y="283369"/>
                </a:lnTo>
                <a:lnTo>
                  <a:pt x="54769" y="316706"/>
                </a:lnTo>
                <a:lnTo>
                  <a:pt x="0" y="161925"/>
                </a:lnTo>
                <a:lnTo>
                  <a:pt x="547688" y="121444"/>
                </a:lnTo>
                <a:lnTo>
                  <a:pt x="890588" y="928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3BA37D7-7D92-554E-B06D-DB1E98F45BA5}"/>
              </a:ext>
            </a:extLst>
          </p:cNvPr>
          <p:cNvSpPr/>
          <p:nvPr/>
        </p:nvSpPr>
        <p:spPr>
          <a:xfrm>
            <a:off x="3868738" y="3427413"/>
            <a:ext cx="2493962" cy="1276350"/>
          </a:xfrm>
          <a:custGeom>
            <a:avLst/>
            <a:gdLst>
              <a:gd name="connsiteX0" fmla="*/ 616744 w 2493169"/>
              <a:gd name="connsiteY0" fmla="*/ 207169 h 1276350"/>
              <a:gd name="connsiteX1" fmla="*/ 0 w 2493169"/>
              <a:gd name="connsiteY1" fmla="*/ 252412 h 1276350"/>
              <a:gd name="connsiteX2" fmla="*/ 66675 w 2493169"/>
              <a:gd name="connsiteY2" fmla="*/ 411956 h 1276350"/>
              <a:gd name="connsiteX3" fmla="*/ 369094 w 2493169"/>
              <a:gd name="connsiteY3" fmla="*/ 376237 h 1276350"/>
              <a:gd name="connsiteX4" fmla="*/ 600075 w 2493169"/>
              <a:gd name="connsiteY4" fmla="*/ 357187 h 1276350"/>
              <a:gd name="connsiteX5" fmla="*/ 859632 w 2493169"/>
              <a:gd name="connsiteY5" fmla="*/ 340519 h 1276350"/>
              <a:gd name="connsiteX6" fmla="*/ 1240632 w 2493169"/>
              <a:gd name="connsiteY6" fmla="*/ 304800 h 1276350"/>
              <a:gd name="connsiteX7" fmla="*/ 1583532 w 2493169"/>
              <a:gd name="connsiteY7" fmla="*/ 273844 h 1276350"/>
              <a:gd name="connsiteX8" fmla="*/ 1897857 w 2493169"/>
              <a:gd name="connsiteY8" fmla="*/ 242887 h 1276350"/>
              <a:gd name="connsiteX9" fmla="*/ 2102644 w 2493169"/>
              <a:gd name="connsiteY9" fmla="*/ 223837 h 1276350"/>
              <a:gd name="connsiteX10" fmla="*/ 2126457 w 2493169"/>
              <a:gd name="connsiteY10" fmla="*/ 228600 h 1276350"/>
              <a:gd name="connsiteX11" fmla="*/ 2145507 w 2493169"/>
              <a:gd name="connsiteY11" fmla="*/ 235744 h 1276350"/>
              <a:gd name="connsiteX12" fmla="*/ 2162175 w 2493169"/>
              <a:gd name="connsiteY12" fmla="*/ 247650 h 1276350"/>
              <a:gd name="connsiteX13" fmla="*/ 2169319 w 2493169"/>
              <a:gd name="connsiteY13" fmla="*/ 259556 h 1276350"/>
              <a:gd name="connsiteX14" fmla="*/ 2171700 w 2493169"/>
              <a:gd name="connsiteY14" fmla="*/ 271462 h 1276350"/>
              <a:gd name="connsiteX15" fmla="*/ 2171700 w 2493169"/>
              <a:gd name="connsiteY15" fmla="*/ 292894 h 1276350"/>
              <a:gd name="connsiteX16" fmla="*/ 2121694 w 2493169"/>
              <a:gd name="connsiteY16" fmla="*/ 571500 h 1276350"/>
              <a:gd name="connsiteX17" fmla="*/ 2033588 w 2493169"/>
              <a:gd name="connsiteY17" fmla="*/ 1057275 h 1276350"/>
              <a:gd name="connsiteX18" fmla="*/ 2014538 w 2493169"/>
              <a:gd name="connsiteY18" fmla="*/ 1171575 h 1276350"/>
              <a:gd name="connsiteX19" fmla="*/ 2021682 w 2493169"/>
              <a:gd name="connsiteY19" fmla="*/ 1204912 h 1276350"/>
              <a:gd name="connsiteX20" fmla="*/ 2033588 w 2493169"/>
              <a:gd name="connsiteY20" fmla="*/ 1228725 h 1276350"/>
              <a:gd name="connsiteX21" fmla="*/ 2043113 w 2493169"/>
              <a:gd name="connsiteY21" fmla="*/ 1240631 h 1276350"/>
              <a:gd name="connsiteX22" fmla="*/ 2059782 w 2493169"/>
              <a:gd name="connsiteY22" fmla="*/ 1250156 h 1276350"/>
              <a:gd name="connsiteX23" fmla="*/ 2088357 w 2493169"/>
              <a:gd name="connsiteY23" fmla="*/ 1264444 h 1276350"/>
              <a:gd name="connsiteX24" fmla="*/ 2119313 w 2493169"/>
              <a:gd name="connsiteY24" fmla="*/ 1273969 h 1276350"/>
              <a:gd name="connsiteX25" fmla="*/ 2138363 w 2493169"/>
              <a:gd name="connsiteY25" fmla="*/ 1276350 h 1276350"/>
              <a:gd name="connsiteX26" fmla="*/ 2178844 w 2493169"/>
              <a:gd name="connsiteY26" fmla="*/ 1264444 h 1276350"/>
              <a:gd name="connsiteX27" fmla="*/ 2197894 w 2493169"/>
              <a:gd name="connsiteY27" fmla="*/ 1250156 h 1276350"/>
              <a:gd name="connsiteX28" fmla="*/ 2212182 w 2493169"/>
              <a:gd name="connsiteY28" fmla="*/ 1233487 h 1276350"/>
              <a:gd name="connsiteX29" fmla="*/ 2224088 w 2493169"/>
              <a:gd name="connsiteY29" fmla="*/ 1204912 h 1276350"/>
              <a:gd name="connsiteX30" fmla="*/ 2235994 w 2493169"/>
              <a:gd name="connsiteY30" fmla="*/ 1169194 h 1276350"/>
              <a:gd name="connsiteX31" fmla="*/ 2286000 w 2493169"/>
              <a:gd name="connsiteY31" fmla="*/ 909637 h 1276350"/>
              <a:gd name="connsiteX32" fmla="*/ 2321719 w 2493169"/>
              <a:gd name="connsiteY32" fmla="*/ 740569 h 1276350"/>
              <a:gd name="connsiteX33" fmla="*/ 2340769 w 2493169"/>
              <a:gd name="connsiteY33" fmla="*/ 659606 h 1276350"/>
              <a:gd name="connsiteX34" fmla="*/ 2366963 w 2493169"/>
              <a:gd name="connsiteY34" fmla="*/ 571500 h 1276350"/>
              <a:gd name="connsiteX35" fmla="*/ 2409825 w 2493169"/>
              <a:gd name="connsiteY35" fmla="*/ 461962 h 1276350"/>
              <a:gd name="connsiteX36" fmla="*/ 2443163 w 2493169"/>
              <a:gd name="connsiteY36" fmla="*/ 404812 h 1276350"/>
              <a:gd name="connsiteX37" fmla="*/ 2459832 w 2493169"/>
              <a:gd name="connsiteY37" fmla="*/ 383381 h 1276350"/>
              <a:gd name="connsiteX38" fmla="*/ 2476500 w 2493169"/>
              <a:gd name="connsiteY38" fmla="*/ 364331 h 1276350"/>
              <a:gd name="connsiteX39" fmla="*/ 2486025 w 2493169"/>
              <a:gd name="connsiteY39" fmla="*/ 350044 h 1276350"/>
              <a:gd name="connsiteX40" fmla="*/ 2490788 w 2493169"/>
              <a:gd name="connsiteY40" fmla="*/ 330994 h 1276350"/>
              <a:gd name="connsiteX41" fmla="*/ 2493169 w 2493169"/>
              <a:gd name="connsiteY41" fmla="*/ 311944 h 1276350"/>
              <a:gd name="connsiteX42" fmla="*/ 2490788 w 2493169"/>
              <a:gd name="connsiteY42" fmla="*/ 295275 h 1276350"/>
              <a:gd name="connsiteX43" fmla="*/ 2486025 w 2493169"/>
              <a:gd name="connsiteY43" fmla="*/ 276225 h 1276350"/>
              <a:gd name="connsiteX44" fmla="*/ 2455069 w 2493169"/>
              <a:gd name="connsiteY44" fmla="*/ 242887 h 1276350"/>
              <a:gd name="connsiteX45" fmla="*/ 2369344 w 2493169"/>
              <a:gd name="connsiteY45" fmla="*/ 164306 h 1276350"/>
              <a:gd name="connsiteX46" fmla="*/ 2278857 w 2493169"/>
              <a:gd name="connsiteY46" fmla="*/ 90487 h 1276350"/>
              <a:gd name="connsiteX47" fmla="*/ 2205038 w 2493169"/>
              <a:gd name="connsiteY47" fmla="*/ 42862 h 1276350"/>
              <a:gd name="connsiteX48" fmla="*/ 2174082 w 2493169"/>
              <a:gd name="connsiteY48" fmla="*/ 23812 h 1276350"/>
              <a:gd name="connsiteX49" fmla="*/ 2159794 w 2493169"/>
              <a:gd name="connsiteY49" fmla="*/ 11906 h 1276350"/>
              <a:gd name="connsiteX50" fmla="*/ 2133600 w 2493169"/>
              <a:gd name="connsiteY50" fmla="*/ 2381 h 1276350"/>
              <a:gd name="connsiteX51" fmla="*/ 2109788 w 2493169"/>
              <a:gd name="connsiteY51" fmla="*/ 0 h 1276350"/>
              <a:gd name="connsiteX52" fmla="*/ 2090738 w 2493169"/>
              <a:gd name="connsiteY52" fmla="*/ 7144 h 1276350"/>
              <a:gd name="connsiteX53" fmla="*/ 2057400 w 2493169"/>
              <a:gd name="connsiteY53" fmla="*/ 26194 h 1276350"/>
              <a:gd name="connsiteX54" fmla="*/ 1983582 w 2493169"/>
              <a:gd name="connsiteY54" fmla="*/ 50006 h 1276350"/>
              <a:gd name="connsiteX55" fmla="*/ 1857375 w 2493169"/>
              <a:gd name="connsiteY55" fmla="*/ 85725 h 1276350"/>
              <a:gd name="connsiteX56" fmla="*/ 1754982 w 2493169"/>
              <a:gd name="connsiteY56" fmla="*/ 100012 h 1276350"/>
              <a:gd name="connsiteX57" fmla="*/ 1335882 w 2493169"/>
              <a:gd name="connsiteY57" fmla="*/ 142875 h 1276350"/>
              <a:gd name="connsiteX58" fmla="*/ 866775 w 2493169"/>
              <a:gd name="connsiteY58" fmla="*/ 185737 h 1276350"/>
              <a:gd name="connsiteX59" fmla="*/ 616744 w 2493169"/>
              <a:gd name="connsiteY59" fmla="*/ 207169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93169" h="1276350">
                <a:moveTo>
                  <a:pt x="616744" y="207169"/>
                </a:moveTo>
                <a:lnTo>
                  <a:pt x="0" y="252412"/>
                </a:lnTo>
                <a:lnTo>
                  <a:pt x="66675" y="411956"/>
                </a:lnTo>
                <a:lnTo>
                  <a:pt x="369094" y="376237"/>
                </a:lnTo>
                <a:lnTo>
                  <a:pt x="600075" y="357187"/>
                </a:lnTo>
                <a:lnTo>
                  <a:pt x="859632" y="340519"/>
                </a:lnTo>
                <a:lnTo>
                  <a:pt x="1240632" y="304800"/>
                </a:lnTo>
                <a:lnTo>
                  <a:pt x="1583532" y="273844"/>
                </a:lnTo>
                <a:lnTo>
                  <a:pt x="1897857" y="242887"/>
                </a:lnTo>
                <a:lnTo>
                  <a:pt x="2102644" y="223837"/>
                </a:lnTo>
                <a:lnTo>
                  <a:pt x="2126457" y="228600"/>
                </a:lnTo>
                <a:lnTo>
                  <a:pt x="2145507" y="235744"/>
                </a:lnTo>
                <a:lnTo>
                  <a:pt x="2162175" y="247650"/>
                </a:lnTo>
                <a:lnTo>
                  <a:pt x="2169319" y="259556"/>
                </a:lnTo>
                <a:lnTo>
                  <a:pt x="2171700" y="271462"/>
                </a:lnTo>
                <a:lnTo>
                  <a:pt x="2171700" y="292894"/>
                </a:lnTo>
                <a:lnTo>
                  <a:pt x="2121694" y="571500"/>
                </a:lnTo>
                <a:lnTo>
                  <a:pt x="2033588" y="1057275"/>
                </a:lnTo>
                <a:lnTo>
                  <a:pt x="2014538" y="1171575"/>
                </a:lnTo>
                <a:lnTo>
                  <a:pt x="2021682" y="1204912"/>
                </a:lnTo>
                <a:lnTo>
                  <a:pt x="2033588" y="1228725"/>
                </a:lnTo>
                <a:lnTo>
                  <a:pt x="2043113" y="1240631"/>
                </a:lnTo>
                <a:lnTo>
                  <a:pt x="2059782" y="1250156"/>
                </a:lnTo>
                <a:lnTo>
                  <a:pt x="2088357" y="1264444"/>
                </a:lnTo>
                <a:lnTo>
                  <a:pt x="2119313" y="1273969"/>
                </a:lnTo>
                <a:lnTo>
                  <a:pt x="2138363" y="1276350"/>
                </a:lnTo>
                <a:lnTo>
                  <a:pt x="2178844" y="1264444"/>
                </a:lnTo>
                <a:lnTo>
                  <a:pt x="2197894" y="1250156"/>
                </a:lnTo>
                <a:lnTo>
                  <a:pt x="2212182" y="1233487"/>
                </a:lnTo>
                <a:lnTo>
                  <a:pt x="2224088" y="1204912"/>
                </a:lnTo>
                <a:lnTo>
                  <a:pt x="2235994" y="1169194"/>
                </a:lnTo>
                <a:lnTo>
                  <a:pt x="2286000" y="909637"/>
                </a:lnTo>
                <a:lnTo>
                  <a:pt x="2321719" y="740569"/>
                </a:lnTo>
                <a:lnTo>
                  <a:pt x="2340769" y="659606"/>
                </a:lnTo>
                <a:lnTo>
                  <a:pt x="2366963" y="571500"/>
                </a:lnTo>
                <a:lnTo>
                  <a:pt x="2409825" y="461962"/>
                </a:lnTo>
                <a:lnTo>
                  <a:pt x="2443163" y="404812"/>
                </a:lnTo>
                <a:lnTo>
                  <a:pt x="2459832" y="383381"/>
                </a:lnTo>
                <a:lnTo>
                  <a:pt x="2476500" y="364331"/>
                </a:lnTo>
                <a:lnTo>
                  <a:pt x="2486025" y="350044"/>
                </a:lnTo>
                <a:lnTo>
                  <a:pt x="2490788" y="330994"/>
                </a:lnTo>
                <a:lnTo>
                  <a:pt x="2493169" y="311944"/>
                </a:lnTo>
                <a:lnTo>
                  <a:pt x="2490788" y="295275"/>
                </a:lnTo>
                <a:lnTo>
                  <a:pt x="2486025" y="276225"/>
                </a:lnTo>
                <a:lnTo>
                  <a:pt x="2455069" y="242887"/>
                </a:lnTo>
                <a:lnTo>
                  <a:pt x="2369344" y="164306"/>
                </a:lnTo>
                <a:lnTo>
                  <a:pt x="2278857" y="90487"/>
                </a:lnTo>
                <a:lnTo>
                  <a:pt x="2205038" y="42862"/>
                </a:lnTo>
                <a:lnTo>
                  <a:pt x="2174082" y="23812"/>
                </a:lnTo>
                <a:lnTo>
                  <a:pt x="2159794" y="11906"/>
                </a:lnTo>
                <a:lnTo>
                  <a:pt x="2133600" y="2381"/>
                </a:lnTo>
                <a:lnTo>
                  <a:pt x="2109788" y="0"/>
                </a:lnTo>
                <a:lnTo>
                  <a:pt x="2090738" y="7144"/>
                </a:lnTo>
                <a:lnTo>
                  <a:pt x="2057400" y="26194"/>
                </a:lnTo>
                <a:lnTo>
                  <a:pt x="1983582" y="50006"/>
                </a:lnTo>
                <a:lnTo>
                  <a:pt x="1857375" y="85725"/>
                </a:lnTo>
                <a:lnTo>
                  <a:pt x="1754982" y="100012"/>
                </a:lnTo>
                <a:lnTo>
                  <a:pt x="1335882" y="142875"/>
                </a:lnTo>
                <a:lnTo>
                  <a:pt x="866775" y="185737"/>
                </a:lnTo>
                <a:lnTo>
                  <a:pt x="616744" y="207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0B605043-04B1-9F49-A378-08D933D31549}"/>
              </a:ext>
            </a:extLst>
          </p:cNvPr>
          <p:cNvSpPr/>
          <p:nvPr/>
        </p:nvSpPr>
        <p:spPr>
          <a:xfrm>
            <a:off x="3960813" y="3962400"/>
            <a:ext cx="2073275" cy="319088"/>
          </a:xfrm>
          <a:custGeom>
            <a:avLst/>
            <a:gdLst>
              <a:gd name="connsiteX0" fmla="*/ 1238250 w 2074069"/>
              <a:gd name="connsiteY0" fmla="*/ 61913 h 319088"/>
              <a:gd name="connsiteX1" fmla="*/ 1509712 w 2074069"/>
              <a:gd name="connsiteY1" fmla="*/ 47625 h 319088"/>
              <a:gd name="connsiteX2" fmla="*/ 1797844 w 2074069"/>
              <a:gd name="connsiteY2" fmla="*/ 23813 h 319088"/>
              <a:gd name="connsiteX3" fmla="*/ 2074069 w 2074069"/>
              <a:gd name="connsiteY3" fmla="*/ 0 h 319088"/>
              <a:gd name="connsiteX4" fmla="*/ 2050256 w 2074069"/>
              <a:gd name="connsiteY4" fmla="*/ 157163 h 319088"/>
              <a:gd name="connsiteX5" fmla="*/ 1731169 w 2074069"/>
              <a:gd name="connsiteY5" fmla="*/ 185738 h 319088"/>
              <a:gd name="connsiteX6" fmla="*/ 1402556 w 2074069"/>
              <a:gd name="connsiteY6" fmla="*/ 209550 h 319088"/>
              <a:gd name="connsiteX7" fmla="*/ 1109662 w 2074069"/>
              <a:gd name="connsiteY7" fmla="*/ 226219 h 319088"/>
              <a:gd name="connsiteX8" fmla="*/ 678656 w 2074069"/>
              <a:gd name="connsiteY8" fmla="*/ 266700 h 319088"/>
              <a:gd name="connsiteX9" fmla="*/ 452437 w 2074069"/>
              <a:gd name="connsiteY9" fmla="*/ 288131 h 319088"/>
              <a:gd name="connsiteX10" fmla="*/ 252412 w 2074069"/>
              <a:gd name="connsiteY10" fmla="*/ 307181 h 319088"/>
              <a:gd name="connsiteX11" fmla="*/ 21431 w 2074069"/>
              <a:gd name="connsiteY11" fmla="*/ 319088 h 319088"/>
              <a:gd name="connsiteX12" fmla="*/ 0 w 2074069"/>
              <a:gd name="connsiteY12" fmla="*/ 164306 h 319088"/>
              <a:gd name="connsiteX13" fmla="*/ 252412 w 2074069"/>
              <a:gd name="connsiteY13" fmla="*/ 150019 h 319088"/>
              <a:gd name="connsiteX14" fmla="*/ 578644 w 2074069"/>
              <a:gd name="connsiteY14" fmla="*/ 123825 h 319088"/>
              <a:gd name="connsiteX15" fmla="*/ 881062 w 2074069"/>
              <a:gd name="connsiteY15" fmla="*/ 92869 h 319088"/>
              <a:gd name="connsiteX16" fmla="*/ 1073944 w 2074069"/>
              <a:gd name="connsiteY16" fmla="*/ 69056 h 319088"/>
              <a:gd name="connsiteX17" fmla="*/ 1238250 w 2074069"/>
              <a:gd name="connsiteY17" fmla="*/ 61913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74069" h="319088">
                <a:moveTo>
                  <a:pt x="1238250" y="61913"/>
                </a:moveTo>
                <a:lnTo>
                  <a:pt x="1509712" y="47625"/>
                </a:lnTo>
                <a:lnTo>
                  <a:pt x="1797844" y="23813"/>
                </a:lnTo>
                <a:lnTo>
                  <a:pt x="2074069" y="0"/>
                </a:lnTo>
                <a:lnTo>
                  <a:pt x="2050256" y="157163"/>
                </a:lnTo>
                <a:lnTo>
                  <a:pt x="1731169" y="185738"/>
                </a:lnTo>
                <a:lnTo>
                  <a:pt x="1402556" y="209550"/>
                </a:lnTo>
                <a:lnTo>
                  <a:pt x="1109662" y="226219"/>
                </a:lnTo>
                <a:lnTo>
                  <a:pt x="678656" y="266700"/>
                </a:lnTo>
                <a:lnTo>
                  <a:pt x="452437" y="288131"/>
                </a:lnTo>
                <a:lnTo>
                  <a:pt x="252412" y="307181"/>
                </a:lnTo>
                <a:lnTo>
                  <a:pt x="21431" y="319088"/>
                </a:lnTo>
                <a:lnTo>
                  <a:pt x="0" y="164306"/>
                </a:lnTo>
                <a:lnTo>
                  <a:pt x="252412" y="150019"/>
                </a:lnTo>
                <a:lnTo>
                  <a:pt x="578644" y="123825"/>
                </a:lnTo>
                <a:lnTo>
                  <a:pt x="881062" y="92869"/>
                </a:lnTo>
                <a:lnTo>
                  <a:pt x="1073944" y="69056"/>
                </a:lnTo>
                <a:lnTo>
                  <a:pt x="1238250" y="619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EA0BACF2-4A91-6B45-9010-4291C2C80A02}"/>
              </a:ext>
            </a:extLst>
          </p:cNvPr>
          <p:cNvSpPr/>
          <p:nvPr/>
        </p:nvSpPr>
        <p:spPr>
          <a:xfrm>
            <a:off x="4029075" y="4456113"/>
            <a:ext cx="1924050" cy="249237"/>
          </a:xfrm>
          <a:custGeom>
            <a:avLst/>
            <a:gdLst>
              <a:gd name="connsiteX0" fmla="*/ 478631 w 1924050"/>
              <a:gd name="connsiteY0" fmla="*/ 88106 h 250031"/>
              <a:gd name="connsiteX1" fmla="*/ 819150 w 1924050"/>
              <a:gd name="connsiteY1" fmla="*/ 66675 h 250031"/>
              <a:gd name="connsiteX2" fmla="*/ 1009650 w 1924050"/>
              <a:gd name="connsiteY2" fmla="*/ 47625 h 250031"/>
              <a:gd name="connsiteX3" fmla="*/ 1333500 w 1924050"/>
              <a:gd name="connsiteY3" fmla="*/ 28575 h 250031"/>
              <a:gd name="connsiteX4" fmla="*/ 1652588 w 1924050"/>
              <a:gd name="connsiteY4" fmla="*/ 14287 h 250031"/>
              <a:gd name="connsiteX5" fmla="*/ 1924050 w 1924050"/>
              <a:gd name="connsiteY5" fmla="*/ 0 h 250031"/>
              <a:gd name="connsiteX6" fmla="*/ 1907381 w 1924050"/>
              <a:gd name="connsiteY6" fmla="*/ 133350 h 250031"/>
              <a:gd name="connsiteX7" fmla="*/ 1688306 w 1924050"/>
              <a:gd name="connsiteY7" fmla="*/ 145256 h 250031"/>
              <a:gd name="connsiteX8" fmla="*/ 1369219 w 1924050"/>
              <a:gd name="connsiteY8" fmla="*/ 161925 h 250031"/>
              <a:gd name="connsiteX9" fmla="*/ 1004888 w 1924050"/>
              <a:gd name="connsiteY9" fmla="*/ 183356 h 250031"/>
              <a:gd name="connsiteX10" fmla="*/ 804863 w 1924050"/>
              <a:gd name="connsiteY10" fmla="*/ 204787 h 250031"/>
              <a:gd name="connsiteX11" fmla="*/ 452438 w 1924050"/>
              <a:gd name="connsiteY11" fmla="*/ 223837 h 250031"/>
              <a:gd name="connsiteX12" fmla="*/ 126206 w 1924050"/>
              <a:gd name="connsiteY12" fmla="*/ 242887 h 250031"/>
              <a:gd name="connsiteX13" fmla="*/ 11906 w 1924050"/>
              <a:gd name="connsiteY13" fmla="*/ 250031 h 250031"/>
              <a:gd name="connsiteX14" fmla="*/ 0 w 1924050"/>
              <a:gd name="connsiteY14" fmla="*/ 114300 h 250031"/>
              <a:gd name="connsiteX15" fmla="*/ 478631 w 1924050"/>
              <a:gd name="connsiteY15" fmla="*/ 88106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24050" h="250031">
                <a:moveTo>
                  <a:pt x="478631" y="88106"/>
                </a:moveTo>
                <a:lnTo>
                  <a:pt x="819150" y="66675"/>
                </a:lnTo>
                <a:lnTo>
                  <a:pt x="1009650" y="47625"/>
                </a:lnTo>
                <a:lnTo>
                  <a:pt x="1333500" y="28575"/>
                </a:lnTo>
                <a:lnTo>
                  <a:pt x="1652588" y="14287"/>
                </a:lnTo>
                <a:lnTo>
                  <a:pt x="1924050" y="0"/>
                </a:lnTo>
                <a:lnTo>
                  <a:pt x="1907381" y="133350"/>
                </a:lnTo>
                <a:lnTo>
                  <a:pt x="1688306" y="145256"/>
                </a:lnTo>
                <a:lnTo>
                  <a:pt x="1369219" y="161925"/>
                </a:lnTo>
                <a:lnTo>
                  <a:pt x="1004888" y="183356"/>
                </a:lnTo>
                <a:lnTo>
                  <a:pt x="804863" y="204787"/>
                </a:lnTo>
                <a:lnTo>
                  <a:pt x="452438" y="223837"/>
                </a:lnTo>
                <a:lnTo>
                  <a:pt x="126206" y="242887"/>
                </a:lnTo>
                <a:lnTo>
                  <a:pt x="11906" y="250031"/>
                </a:lnTo>
                <a:lnTo>
                  <a:pt x="0" y="114300"/>
                </a:lnTo>
                <a:lnTo>
                  <a:pt x="478631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C8B25F56-12B6-C64A-8E00-07D436CE7C36}"/>
              </a:ext>
            </a:extLst>
          </p:cNvPr>
          <p:cNvSpPr/>
          <p:nvPr/>
        </p:nvSpPr>
        <p:spPr>
          <a:xfrm>
            <a:off x="4751388" y="3711575"/>
            <a:ext cx="306387" cy="1917700"/>
          </a:xfrm>
          <a:custGeom>
            <a:avLst/>
            <a:gdLst>
              <a:gd name="connsiteX0" fmla="*/ 58903 w 305735"/>
              <a:gd name="connsiteY0" fmla="*/ 1060255 h 1918557"/>
              <a:gd name="connsiteX1" fmla="*/ 58903 w 305735"/>
              <a:gd name="connsiteY1" fmla="*/ 471225 h 1918557"/>
              <a:gd name="connsiteX2" fmla="*/ 58903 w 305735"/>
              <a:gd name="connsiteY2" fmla="*/ 353419 h 1918557"/>
              <a:gd name="connsiteX3" fmla="*/ 64513 w 305735"/>
              <a:gd name="connsiteY3" fmla="*/ 294516 h 1918557"/>
              <a:gd name="connsiteX4" fmla="*/ 67318 w 305735"/>
              <a:gd name="connsiteY4" fmla="*/ 238417 h 1918557"/>
              <a:gd name="connsiteX5" fmla="*/ 64513 w 305735"/>
              <a:gd name="connsiteY5" fmla="*/ 190734 h 1918557"/>
              <a:gd name="connsiteX6" fmla="*/ 56098 w 305735"/>
              <a:gd name="connsiteY6" fmla="*/ 148660 h 1918557"/>
              <a:gd name="connsiteX7" fmla="*/ 42074 w 305735"/>
              <a:gd name="connsiteY7" fmla="*/ 100977 h 1918557"/>
              <a:gd name="connsiteX8" fmla="*/ 0 w 305735"/>
              <a:gd name="connsiteY8" fmla="*/ 5610 h 1918557"/>
              <a:gd name="connsiteX9" fmla="*/ 207563 w 305735"/>
              <a:gd name="connsiteY9" fmla="*/ 0 h 1918557"/>
              <a:gd name="connsiteX10" fmla="*/ 260857 w 305735"/>
              <a:gd name="connsiteY10" fmla="*/ 50489 h 1918557"/>
              <a:gd name="connsiteX11" fmla="*/ 280491 w 305735"/>
              <a:gd name="connsiteY11" fmla="*/ 89757 h 1918557"/>
              <a:gd name="connsiteX12" fmla="*/ 288906 w 305735"/>
              <a:gd name="connsiteY12" fmla="*/ 117806 h 1918557"/>
              <a:gd name="connsiteX13" fmla="*/ 297320 w 305735"/>
              <a:gd name="connsiteY13" fmla="*/ 157075 h 1918557"/>
              <a:gd name="connsiteX14" fmla="*/ 305735 w 305735"/>
              <a:gd name="connsiteY14" fmla="*/ 230003 h 1918557"/>
              <a:gd name="connsiteX15" fmla="*/ 305735 w 305735"/>
              <a:gd name="connsiteY15" fmla="*/ 330979 h 1918557"/>
              <a:gd name="connsiteX16" fmla="*/ 305735 w 305735"/>
              <a:gd name="connsiteY16" fmla="*/ 1912947 h 1918557"/>
              <a:gd name="connsiteX17" fmla="*/ 64513 w 305735"/>
              <a:gd name="connsiteY17" fmla="*/ 1918557 h 1918557"/>
              <a:gd name="connsiteX18" fmla="*/ 58903 w 305735"/>
              <a:gd name="connsiteY18" fmla="*/ 1060255 h 1918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5735" h="1918557">
                <a:moveTo>
                  <a:pt x="58903" y="1060255"/>
                </a:moveTo>
                <a:lnTo>
                  <a:pt x="58903" y="471225"/>
                </a:lnTo>
                <a:lnTo>
                  <a:pt x="58903" y="353419"/>
                </a:lnTo>
                <a:lnTo>
                  <a:pt x="64513" y="294516"/>
                </a:lnTo>
                <a:lnTo>
                  <a:pt x="67318" y="238417"/>
                </a:lnTo>
                <a:lnTo>
                  <a:pt x="64513" y="190734"/>
                </a:lnTo>
                <a:lnTo>
                  <a:pt x="56098" y="148660"/>
                </a:lnTo>
                <a:lnTo>
                  <a:pt x="42074" y="100977"/>
                </a:lnTo>
                <a:lnTo>
                  <a:pt x="0" y="5610"/>
                </a:lnTo>
                <a:lnTo>
                  <a:pt x="207563" y="0"/>
                </a:lnTo>
                <a:lnTo>
                  <a:pt x="260857" y="50489"/>
                </a:lnTo>
                <a:lnTo>
                  <a:pt x="280491" y="89757"/>
                </a:lnTo>
                <a:lnTo>
                  <a:pt x="288906" y="117806"/>
                </a:lnTo>
                <a:lnTo>
                  <a:pt x="297320" y="157075"/>
                </a:lnTo>
                <a:lnTo>
                  <a:pt x="305735" y="230003"/>
                </a:lnTo>
                <a:lnTo>
                  <a:pt x="305735" y="330979"/>
                </a:lnTo>
                <a:lnTo>
                  <a:pt x="305735" y="1912947"/>
                </a:lnTo>
                <a:lnTo>
                  <a:pt x="64513" y="1918557"/>
                </a:lnTo>
                <a:lnTo>
                  <a:pt x="58903" y="106025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8B01CF6B-3709-F746-B2E8-728947B03405}"/>
              </a:ext>
            </a:extLst>
          </p:cNvPr>
          <p:cNvSpPr/>
          <p:nvPr/>
        </p:nvSpPr>
        <p:spPr>
          <a:xfrm>
            <a:off x="3538538" y="4906963"/>
            <a:ext cx="2635250" cy="377825"/>
          </a:xfrm>
          <a:custGeom>
            <a:avLst/>
            <a:gdLst>
              <a:gd name="connsiteX0" fmla="*/ 802481 w 2636043"/>
              <a:gd name="connsiteY0" fmla="*/ 171450 h 376238"/>
              <a:gd name="connsiteX1" fmla="*/ 1302543 w 2636043"/>
              <a:gd name="connsiteY1" fmla="*/ 128588 h 376238"/>
              <a:gd name="connsiteX2" fmla="*/ 1631156 w 2636043"/>
              <a:gd name="connsiteY2" fmla="*/ 97632 h 376238"/>
              <a:gd name="connsiteX3" fmla="*/ 1826418 w 2636043"/>
              <a:gd name="connsiteY3" fmla="*/ 78582 h 376238"/>
              <a:gd name="connsiteX4" fmla="*/ 2038350 w 2636043"/>
              <a:gd name="connsiteY4" fmla="*/ 52388 h 376238"/>
              <a:gd name="connsiteX5" fmla="*/ 2207418 w 2636043"/>
              <a:gd name="connsiteY5" fmla="*/ 26194 h 376238"/>
              <a:gd name="connsiteX6" fmla="*/ 2250281 w 2636043"/>
              <a:gd name="connsiteY6" fmla="*/ 16669 h 376238"/>
              <a:gd name="connsiteX7" fmla="*/ 2274093 w 2636043"/>
              <a:gd name="connsiteY7" fmla="*/ 4763 h 376238"/>
              <a:gd name="connsiteX8" fmla="*/ 2290762 w 2636043"/>
              <a:gd name="connsiteY8" fmla="*/ 0 h 376238"/>
              <a:gd name="connsiteX9" fmla="*/ 2319337 w 2636043"/>
              <a:gd name="connsiteY9" fmla="*/ 0 h 376238"/>
              <a:gd name="connsiteX10" fmla="*/ 2350293 w 2636043"/>
              <a:gd name="connsiteY10" fmla="*/ 2382 h 376238"/>
              <a:gd name="connsiteX11" fmla="*/ 2397918 w 2636043"/>
              <a:gd name="connsiteY11" fmla="*/ 16669 h 376238"/>
              <a:gd name="connsiteX12" fmla="*/ 2447925 w 2636043"/>
              <a:gd name="connsiteY12" fmla="*/ 38100 h 376238"/>
              <a:gd name="connsiteX13" fmla="*/ 2512218 w 2636043"/>
              <a:gd name="connsiteY13" fmla="*/ 76200 h 376238"/>
              <a:gd name="connsiteX14" fmla="*/ 2566987 w 2636043"/>
              <a:gd name="connsiteY14" fmla="*/ 111919 h 376238"/>
              <a:gd name="connsiteX15" fmla="*/ 2593181 w 2636043"/>
              <a:gd name="connsiteY15" fmla="*/ 130969 h 376238"/>
              <a:gd name="connsiteX16" fmla="*/ 2616993 w 2636043"/>
              <a:gd name="connsiteY16" fmla="*/ 154782 h 376238"/>
              <a:gd name="connsiteX17" fmla="*/ 2631281 w 2636043"/>
              <a:gd name="connsiteY17" fmla="*/ 183357 h 376238"/>
              <a:gd name="connsiteX18" fmla="*/ 2636043 w 2636043"/>
              <a:gd name="connsiteY18" fmla="*/ 200025 h 376238"/>
              <a:gd name="connsiteX19" fmla="*/ 2633662 w 2636043"/>
              <a:gd name="connsiteY19" fmla="*/ 209550 h 376238"/>
              <a:gd name="connsiteX20" fmla="*/ 2621756 w 2636043"/>
              <a:gd name="connsiteY20" fmla="*/ 221457 h 376238"/>
              <a:gd name="connsiteX21" fmla="*/ 2597943 w 2636043"/>
              <a:gd name="connsiteY21" fmla="*/ 235744 h 376238"/>
              <a:gd name="connsiteX22" fmla="*/ 2566987 w 2636043"/>
              <a:gd name="connsiteY22" fmla="*/ 242888 h 376238"/>
              <a:gd name="connsiteX23" fmla="*/ 2490787 w 2636043"/>
              <a:gd name="connsiteY23" fmla="*/ 240507 h 376238"/>
              <a:gd name="connsiteX24" fmla="*/ 2269331 w 2636043"/>
              <a:gd name="connsiteY24" fmla="*/ 233363 h 376238"/>
              <a:gd name="connsiteX25" fmla="*/ 1964531 w 2636043"/>
              <a:gd name="connsiteY25" fmla="*/ 235744 h 376238"/>
              <a:gd name="connsiteX26" fmla="*/ 1688306 w 2636043"/>
              <a:gd name="connsiteY26" fmla="*/ 250032 h 376238"/>
              <a:gd name="connsiteX27" fmla="*/ 1488281 w 2636043"/>
              <a:gd name="connsiteY27" fmla="*/ 269082 h 376238"/>
              <a:gd name="connsiteX28" fmla="*/ 1012031 w 2636043"/>
              <a:gd name="connsiteY28" fmla="*/ 309563 h 376238"/>
              <a:gd name="connsiteX29" fmla="*/ 750093 w 2636043"/>
              <a:gd name="connsiteY29" fmla="*/ 333375 h 376238"/>
              <a:gd name="connsiteX30" fmla="*/ 621506 w 2636043"/>
              <a:gd name="connsiteY30" fmla="*/ 352425 h 376238"/>
              <a:gd name="connsiteX31" fmla="*/ 488156 w 2636043"/>
              <a:gd name="connsiteY31" fmla="*/ 371475 h 376238"/>
              <a:gd name="connsiteX32" fmla="*/ 438150 w 2636043"/>
              <a:gd name="connsiteY32" fmla="*/ 376238 h 376238"/>
              <a:gd name="connsiteX33" fmla="*/ 383381 w 2636043"/>
              <a:gd name="connsiteY33" fmla="*/ 376238 h 376238"/>
              <a:gd name="connsiteX34" fmla="*/ 314325 w 2636043"/>
              <a:gd name="connsiteY34" fmla="*/ 364332 h 376238"/>
              <a:gd name="connsiteX35" fmla="*/ 247650 w 2636043"/>
              <a:gd name="connsiteY35" fmla="*/ 335757 h 376238"/>
              <a:gd name="connsiteX36" fmla="*/ 188118 w 2636043"/>
              <a:gd name="connsiteY36" fmla="*/ 297657 h 376238"/>
              <a:gd name="connsiteX37" fmla="*/ 135731 w 2636043"/>
              <a:gd name="connsiteY37" fmla="*/ 261938 h 376238"/>
              <a:gd name="connsiteX38" fmla="*/ 71437 w 2636043"/>
              <a:gd name="connsiteY38" fmla="*/ 197644 h 376238"/>
              <a:gd name="connsiteX39" fmla="*/ 35718 w 2636043"/>
              <a:gd name="connsiteY39" fmla="*/ 152400 h 376238"/>
              <a:gd name="connsiteX40" fmla="*/ 7143 w 2636043"/>
              <a:gd name="connsiteY40" fmla="*/ 104775 h 376238"/>
              <a:gd name="connsiteX41" fmla="*/ 0 w 2636043"/>
              <a:gd name="connsiteY41" fmla="*/ 83344 h 376238"/>
              <a:gd name="connsiteX42" fmla="*/ 0 w 2636043"/>
              <a:gd name="connsiteY42" fmla="*/ 73819 h 376238"/>
              <a:gd name="connsiteX43" fmla="*/ 4762 w 2636043"/>
              <a:gd name="connsiteY43" fmla="*/ 64294 h 376238"/>
              <a:gd name="connsiteX44" fmla="*/ 11906 w 2636043"/>
              <a:gd name="connsiteY44" fmla="*/ 61913 h 376238"/>
              <a:gd name="connsiteX45" fmla="*/ 30956 w 2636043"/>
              <a:gd name="connsiteY45" fmla="*/ 66675 h 376238"/>
              <a:gd name="connsiteX46" fmla="*/ 71437 w 2636043"/>
              <a:gd name="connsiteY46" fmla="*/ 88107 h 376238"/>
              <a:gd name="connsiteX47" fmla="*/ 130968 w 2636043"/>
              <a:gd name="connsiteY47" fmla="*/ 126207 h 376238"/>
              <a:gd name="connsiteX48" fmla="*/ 185737 w 2636043"/>
              <a:gd name="connsiteY48" fmla="*/ 154782 h 376238"/>
              <a:gd name="connsiteX49" fmla="*/ 226218 w 2636043"/>
              <a:gd name="connsiteY49" fmla="*/ 171450 h 376238"/>
              <a:gd name="connsiteX50" fmla="*/ 297656 w 2636043"/>
              <a:gd name="connsiteY50" fmla="*/ 190500 h 376238"/>
              <a:gd name="connsiteX51" fmla="*/ 378618 w 2636043"/>
              <a:gd name="connsiteY51" fmla="*/ 197644 h 376238"/>
              <a:gd name="connsiteX52" fmla="*/ 802481 w 2636043"/>
              <a:gd name="connsiteY52" fmla="*/ 171450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36043" h="376238">
                <a:moveTo>
                  <a:pt x="802481" y="171450"/>
                </a:moveTo>
                <a:lnTo>
                  <a:pt x="1302543" y="128588"/>
                </a:lnTo>
                <a:lnTo>
                  <a:pt x="1631156" y="97632"/>
                </a:lnTo>
                <a:lnTo>
                  <a:pt x="1826418" y="78582"/>
                </a:lnTo>
                <a:lnTo>
                  <a:pt x="2038350" y="52388"/>
                </a:lnTo>
                <a:lnTo>
                  <a:pt x="2207418" y="26194"/>
                </a:lnTo>
                <a:lnTo>
                  <a:pt x="2250281" y="16669"/>
                </a:lnTo>
                <a:lnTo>
                  <a:pt x="2274093" y="4763"/>
                </a:lnTo>
                <a:lnTo>
                  <a:pt x="2290762" y="0"/>
                </a:lnTo>
                <a:lnTo>
                  <a:pt x="2319337" y="0"/>
                </a:lnTo>
                <a:lnTo>
                  <a:pt x="2350293" y="2382"/>
                </a:lnTo>
                <a:lnTo>
                  <a:pt x="2397918" y="16669"/>
                </a:lnTo>
                <a:lnTo>
                  <a:pt x="2447925" y="38100"/>
                </a:lnTo>
                <a:lnTo>
                  <a:pt x="2512218" y="76200"/>
                </a:lnTo>
                <a:lnTo>
                  <a:pt x="2566987" y="111919"/>
                </a:lnTo>
                <a:lnTo>
                  <a:pt x="2593181" y="130969"/>
                </a:lnTo>
                <a:lnTo>
                  <a:pt x="2616993" y="154782"/>
                </a:lnTo>
                <a:lnTo>
                  <a:pt x="2631281" y="183357"/>
                </a:lnTo>
                <a:lnTo>
                  <a:pt x="2636043" y="200025"/>
                </a:lnTo>
                <a:lnTo>
                  <a:pt x="2633662" y="209550"/>
                </a:lnTo>
                <a:lnTo>
                  <a:pt x="2621756" y="221457"/>
                </a:lnTo>
                <a:lnTo>
                  <a:pt x="2597943" y="235744"/>
                </a:lnTo>
                <a:lnTo>
                  <a:pt x="2566987" y="242888"/>
                </a:lnTo>
                <a:lnTo>
                  <a:pt x="2490787" y="240507"/>
                </a:lnTo>
                <a:lnTo>
                  <a:pt x="2269331" y="233363"/>
                </a:lnTo>
                <a:lnTo>
                  <a:pt x="1964531" y="235744"/>
                </a:lnTo>
                <a:lnTo>
                  <a:pt x="1688306" y="250032"/>
                </a:lnTo>
                <a:lnTo>
                  <a:pt x="1488281" y="269082"/>
                </a:lnTo>
                <a:lnTo>
                  <a:pt x="1012031" y="309563"/>
                </a:lnTo>
                <a:lnTo>
                  <a:pt x="750093" y="333375"/>
                </a:lnTo>
                <a:lnTo>
                  <a:pt x="621506" y="352425"/>
                </a:lnTo>
                <a:lnTo>
                  <a:pt x="488156" y="371475"/>
                </a:lnTo>
                <a:lnTo>
                  <a:pt x="438150" y="376238"/>
                </a:lnTo>
                <a:lnTo>
                  <a:pt x="383381" y="376238"/>
                </a:lnTo>
                <a:lnTo>
                  <a:pt x="314325" y="364332"/>
                </a:lnTo>
                <a:lnTo>
                  <a:pt x="247650" y="335757"/>
                </a:lnTo>
                <a:lnTo>
                  <a:pt x="188118" y="297657"/>
                </a:lnTo>
                <a:lnTo>
                  <a:pt x="135731" y="261938"/>
                </a:lnTo>
                <a:lnTo>
                  <a:pt x="71437" y="197644"/>
                </a:lnTo>
                <a:lnTo>
                  <a:pt x="35718" y="152400"/>
                </a:lnTo>
                <a:lnTo>
                  <a:pt x="7143" y="104775"/>
                </a:lnTo>
                <a:lnTo>
                  <a:pt x="0" y="83344"/>
                </a:lnTo>
                <a:lnTo>
                  <a:pt x="0" y="73819"/>
                </a:lnTo>
                <a:lnTo>
                  <a:pt x="4762" y="64294"/>
                </a:lnTo>
                <a:lnTo>
                  <a:pt x="11906" y="61913"/>
                </a:lnTo>
                <a:lnTo>
                  <a:pt x="30956" y="66675"/>
                </a:lnTo>
                <a:lnTo>
                  <a:pt x="71437" y="88107"/>
                </a:lnTo>
                <a:lnTo>
                  <a:pt x="130968" y="126207"/>
                </a:lnTo>
                <a:lnTo>
                  <a:pt x="185737" y="154782"/>
                </a:lnTo>
                <a:lnTo>
                  <a:pt x="226218" y="171450"/>
                </a:lnTo>
                <a:lnTo>
                  <a:pt x="297656" y="190500"/>
                </a:lnTo>
                <a:lnTo>
                  <a:pt x="378618" y="197644"/>
                </a:lnTo>
                <a:lnTo>
                  <a:pt x="802481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08257AC9-60F4-314B-9895-98127E021EAF}"/>
              </a:ext>
            </a:extLst>
          </p:cNvPr>
          <p:cNvSpPr/>
          <p:nvPr/>
        </p:nvSpPr>
        <p:spPr>
          <a:xfrm>
            <a:off x="2970213" y="5459413"/>
            <a:ext cx="4025900" cy="450850"/>
          </a:xfrm>
          <a:custGeom>
            <a:avLst/>
            <a:gdLst>
              <a:gd name="connsiteX0" fmla="*/ 2253108 w 4025992"/>
              <a:gd name="connsiteY0" fmla="*/ 108544 h 450622"/>
              <a:gd name="connsiteX1" fmla="*/ 2703730 w 4025992"/>
              <a:gd name="connsiteY1" fmla="*/ 82231 h 450622"/>
              <a:gd name="connsiteX2" fmla="*/ 3118170 w 4025992"/>
              <a:gd name="connsiteY2" fmla="*/ 55917 h 450622"/>
              <a:gd name="connsiteX3" fmla="*/ 3246449 w 4025992"/>
              <a:gd name="connsiteY3" fmla="*/ 42760 h 450622"/>
              <a:gd name="connsiteX4" fmla="*/ 3345126 w 4025992"/>
              <a:gd name="connsiteY4" fmla="*/ 19736 h 450622"/>
              <a:gd name="connsiteX5" fmla="*/ 3420777 w 4025992"/>
              <a:gd name="connsiteY5" fmla="*/ 3290 h 450622"/>
              <a:gd name="connsiteX6" fmla="*/ 3470116 w 4025992"/>
              <a:gd name="connsiteY6" fmla="*/ 0 h 450622"/>
              <a:gd name="connsiteX7" fmla="*/ 3512875 w 4025992"/>
              <a:gd name="connsiteY7" fmla="*/ 3290 h 450622"/>
              <a:gd name="connsiteX8" fmla="*/ 3562213 w 4025992"/>
              <a:gd name="connsiteY8" fmla="*/ 6579 h 450622"/>
              <a:gd name="connsiteX9" fmla="*/ 3637865 w 4025992"/>
              <a:gd name="connsiteY9" fmla="*/ 19736 h 450622"/>
              <a:gd name="connsiteX10" fmla="*/ 3703649 w 4025992"/>
              <a:gd name="connsiteY10" fmla="*/ 42760 h 450622"/>
              <a:gd name="connsiteX11" fmla="*/ 3805615 w 4025992"/>
              <a:gd name="connsiteY11" fmla="*/ 82231 h 450622"/>
              <a:gd name="connsiteX12" fmla="*/ 3881267 w 4025992"/>
              <a:gd name="connsiteY12" fmla="*/ 118412 h 450622"/>
              <a:gd name="connsiteX13" fmla="*/ 3910869 w 4025992"/>
              <a:gd name="connsiteY13" fmla="*/ 131569 h 450622"/>
              <a:gd name="connsiteX14" fmla="*/ 3940472 w 4025992"/>
              <a:gd name="connsiteY14" fmla="*/ 154593 h 450622"/>
              <a:gd name="connsiteX15" fmla="*/ 3970075 w 4025992"/>
              <a:gd name="connsiteY15" fmla="*/ 180907 h 450622"/>
              <a:gd name="connsiteX16" fmla="*/ 3993100 w 4025992"/>
              <a:gd name="connsiteY16" fmla="*/ 203931 h 450622"/>
              <a:gd name="connsiteX17" fmla="*/ 4012835 w 4025992"/>
              <a:gd name="connsiteY17" fmla="*/ 226956 h 450622"/>
              <a:gd name="connsiteX18" fmla="*/ 4025992 w 4025992"/>
              <a:gd name="connsiteY18" fmla="*/ 246691 h 450622"/>
              <a:gd name="connsiteX19" fmla="*/ 4025992 w 4025992"/>
              <a:gd name="connsiteY19" fmla="*/ 263137 h 450622"/>
              <a:gd name="connsiteX20" fmla="*/ 4019413 w 4025992"/>
              <a:gd name="connsiteY20" fmla="*/ 282872 h 450622"/>
              <a:gd name="connsiteX21" fmla="*/ 3999678 w 4025992"/>
              <a:gd name="connsiteY21" fmla="*/ 299318 h 450622"/>
              <a:gd name="connsiteX22" fmla="*/ 3950340 w 4025992"/>
              <a:gd name="connsiteY22" fmla="*/ 312475 h 450622"/>
              <a:gd name="connsiteX23" fmla="*/ 3910869 w 4025992"/>
              <a:gd name="connsiteY23" fmla="*/ 312475 h 450622"/>
              <a:gd name="connsiteX24" fmla="*/ 3825350 w 4025992"/>
              <a:gd name="connsiteY24" fmla="*/ 299318 h 450622"/>
              <a:gd name="connsiteX25" fmla="*/ 3687203 w 4025992"/>
              <a:gd name="connsiteY25" fmla="*/ 282872 h 450622"/>
              <a:gd name="connsiteX26" fmla="*/ 3489851 w 4025992"/>
              <a:gd name="connsiteY26" fmla="*/ 266426 h 450622"/>
              <a:gd name="connsiteX27" fmla="*/ 3216846 w 4025992"/>
              <a:gd name="connsiteY27" fmla="*/ 249980 h 450622"/>
              <a:gd name="connsiteX28" fmla="*/ 2904372 w 4025992"/>
              <a:gd name="connsiteY28" fmla="*/ 246691 h 450622"/>
              <a:gd name="connsiteX29" fmla="*/ 2598475 w 4025992"/>
              <a:gd name="connsiteY29" fmla="*/ 256559 h 450622"/>
              <a:gd name="connsiteX30" fmla="*/ 2177457 w 4025992"/>
              <a:gd name="connsiteY30" fmla="*/ 269715 h 450622"/>
              <a:gd name="connsiteX31" fmla="*/ 1802487 w 4025992"/>
              <a:gd name="connsiteY31" fmla="*/ 289451 h 450622"/>
              <a:gd name="connsiteX32" fmla="*/ 1542639 w 4025992"/>
              <a:gd name="connsiteY32" fmla="*/ 309186 h 450622"/>
              <a:gd name="connsiteX33" fmla="*/ 1282792 w 4025992"/>
              <a:gd name="connsiteY33" fmla="*/ 338789 h 450622"/>
              <a:gd name="connsiteX34" fmla="*/ 1092018 w 4025992"/>
              <a:gd name="connsiteY34" fmla="*/ 365102 h 450622"/>
              <a:gd name="connsiteX35" fmla="*/ 763097 w 4025992"/>
              <a:gd name="connsiteY35" fmla="*/ 421019 h 450622"/>
              <a:gd name="connsiteX36" fmla="*/ 611793 w 4025992"/>
              <a:gd name="connsiteY36" fmla="*/ 450622 h 450622"/>
              <a:gd name="connsiteX37" fmla="*/ 569033 w 4025992"/>
              <a:gd name="connsiteY37" fmla="*/ 447333 h 450622"/>
              <a:gd name="connsiteX38" fmla="*/ 486803 w 4025992"/>
              <a:gd name="connsiteY38" fmla="*/ 424308 h 450622"/>
              <a:gd name="connsiteX39" fmla="*/ 404573 w 4025992"/>
              <a:gd name="connsiteY39" fmla="*/ 394705 h 450622"/>
              <a:gd name="connsiteX40" fmla="*/ 315764 w 4025992"/>
              <a:gd name="connsiteY40" fmla="*/ 358524 h 450622"/>
              <a:gd name="connsiteX41" fmla="*/ 213799 w 4025992"/>
              <a:gd name="connsiteY41" fmla="*/ 302608 h 450622"/>
              <a:gd name="connsiteX42" fmla="*/ 118412 w 4025992"/>
              <a:gd name="connsiteY42" fmla="*/ 236823 h 450622"/>
              <a:gd name="connsiteX43" fmla="*/ 65785 w 4025992"/>
              <a:gd name="connsiteY43" fmla="*/ 187485 h 450622"/>
              <a:gd name="connsiteX44" fmla="*/ 36182 w 4025992"/>
              <a:gd name="connsiteY44" fmla="*/ 151304 h 450622"/>
              <a:gd name="connsiteX45" fmla="*/ 9868 w 4025992"/>
              <a:gd name="connsiteY45" fmla="*/ 115123 h 450622"/>
              <a:gd name="connsiteX46" fmla="*/ 0 w 4025992"/>
              <a:gd name="connsiteY46" fmla="*/ 82231 h 450622"/>
              <a:gd name="connsiteX47" fmla="*/ 0 w 4025992"/>
              <a:gd name="connsiteY47" fmla="*/ 69074 h 450622"/>
              <a:gd name="connsiteX48" fmla="*/ 6579 w 4025992"/>
              <a:gd name="connsiteY48" fmla="*/ 55917 h 450622"/>
              <a:gd name="connsiteX49" fmla="*/ 16446 w 4025992"/>
              <a:gd name="connsiteY49" fmla="*/ 52628 h 450622"/>
              <a:gd name="connsiteX50" fmla="*/ 52628 w 4025992"/>
              <a:gd name="connsiteY50" fmla="*/ 69074 h 450622"/>
              <a:gd name="connsiteX51" fmla="*/ 115123 w 4025992"/>
              <a:gd name="connsiteY51" fmla="*/ 111833 h 450622"/>
              <a:gd name="connsiteX52" fmla="*/ 184196 w 4025992"/>
              <a:gd name="connsiteY52" fmla="*/ 151304 h 450622"/>
              <a:gd name="connsiteX53" fmla="*/ 236823 w 4025992"/>
              <a:gd name="connsiteY53" fmla="*/ 174328 h 450622"/>
              <a:gd name="connsiteX54" fmla="*/ 328921 w 4025992"/>
              <a:gd name="connsiteY54" fmla="*/ 207220 h 450622"/>
              <a:gd name="connsiteX55" fmla="*/ 401284 w 4025992"/>
              <a:gd name="connsiteY55" fmla="*/ 217088 h 450622"/>
              <a:gd name="connsiteX56" fmla="*/ 496671 w 4025992"/>
              <a:gd name="connsiteY56" fmla="*/ 226956 h 450622"/>
              <a:gd name="connsiteX57" fmla="*/ 713759 w 4025992"/>
              <a:gd name="connsiteY57" fmla="*/ 213799 h 450622"/>
              <a:gd name="connsiteX58" fmla="*/ 1042680 w 4025992"/>
              <a:gd name="connsiteY58" fmla="*/ 187485 h 450622"/>
              <a:gd name="connsiteX59" fmla="*/ 1470277 w 4025992"/>
              <a:gd name="connsiteY59" fmla="*/ 148015 h 450622"/>
              <a:gd name="connsiteX60" fmla="*/ 1864982 w 4025992"/>
              <a:gd name="connsiteY60" fmla="*/ 111833 h 450622"/>
              <a:gd name="connsiteX61" fmla="*/ 2065623 w 4025992"/>
              <a:gd name="connsiteY61" fmla="*/ 111833 h 450622"/>
              <a:gd name="connsiteX62" fmla="*/ 2253108 w 4025992"/>
              <a:gd name="connsiteY62" fmla="*/ 108544 h 45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025992" h="450622">
                <a:moveTo>
                  <a:pt x="2253108" y="108544"/>
                </a:moveTo>
                <a:lnTo>
                  <a:pt x="2703730" y="82231"/>
                </a:lnTo>
                <a:lnTo>
                  <a:pt x="3118170" y="55917"/>
                </a:lnTo>
                <a:lnTo>
                  <a:pt x="3246449" y="42760"/>
                </a:lnTo>
                <a:lnTo>
                  <a:pt x="3345126" y="19736"/>
                </a:lnTo>
                <a:lnTo>
                  <a:pt x="3420777" y="3290"/>
                </a:lnTo>
                <a:lnTo>
                  <a:pt x="3470116" y="0"/>
                </a:lnTo>
                <a:lnTo>
                  <a:pt x="3512875" y="3290"/>
                </a:lnTo>
                <a:lnTo>
                  <a:pt x="3562213" y="6579"/>
                </a:lnTo>
                <a:lnTo>
                  <a:pt x="3637865" y="19736"/>
                </a:lnTo>
                <a:lnTo>
                  <a:pt x="3703649" y="42760"/>
                </a:lnTo>
                <a:lnTo>
                  <a:pt x="3805615" y="82231"/>
                </a:lnTo>
                <a:lnTo>
                  <a:pt x="3881267" y="118412"/>
                </a:lnTo>
                <a:lnTo>
                  <a:pt x="3910869" y="131569"/>
                </a:lnTo>
                <a:lnTo>
                  <a:pt x="3940472" y="154593"/>
                </a:lnTo>
                <a:lnTo>
                  <a:pt x="3970075" y="180907"/>
                </a:lnTo>
                <a:lnTo>
                  <a:pt x="3993100" y="203931"/>
                </a:lnTo>
                <a:lnTo>
                  <a:pt x="4012835" y="226956"/>
                </a:lnTo>
                <a:lnTo>
                  <a:pt x="4025992" y="246691"/>
                </a:lnTo>
                <a:lnTo>
                  <a:pt x="4025992" y="263137"/>
                </a:lnTo>
                <a:lnTo>
                  <a:pt x="4019413" y="282872"/>
                </a:lnTo>
                <a:lnTo>
                  <a:pt x="3999678" y="299318"/>
                </a:lnTo>
                <a:lnTo>
                  <a:pt x="3950340" y="312475"/>
                </a:lnTo>
                <a:lnTo>
                  <a:pt x="3910869" y="312475"/>
                </a:lnTo>
                <a:lnTo>
                  <a:pt x="3825350" y="299318"/>
                </a:lnTo>
                <a:lnTo>
                  <a:pt x="3687203" y="282872"/>
                </a:lnTo>
                <a:lnTo>
                  <a:pt x="3489851" y="266426"/>
                </a:lnTo>
                <a:lnTo>
                  <a:pt x="3216846" y="249980"/>
                </a:lnTo>
                <a:lnTo>
                  <a:pt x="2904372" y="246691"/>
                </a:lnTo>
                <a:lnTo>
                  <a:pt x="2598475" y="256559"/>
                </a:lnTo>
                <a:lnTo>
                  <a:pt x="2177457" y="269715"/>
                </a:lnTo>
                <a:lnTo>
                  <a:pt x="1802487" y="289451"/>
                </a:lnTo>
                <a:lnTo>
                  <a:pt x="1542639" y="309186"/>
                </a:lnTo>
                <a:lnTo>
                  <a:pt x="1282792" y="338789"/>
                </a:lnTo>
                <a:lnTo>
                  <a:pt x="1092018" y="365102"/>
                </a:lnTo>
                <a:lnTo>
                  <a:pt x="763097" y="421019"/>
                </a:lnTo>
                <a:lnTo>
                  <a:pt x="611793" y="450622"/>
                </a:lnTo>
                <a:lnTo>
                  <a:pt x="569033" y="447333"/>
                </a:lnTo>
                <a:lnTo>
                  <a:pt x="486803" y="424308"/>
                </a:lnTo>
                <a:lnTo>
                  <a:pt x="404573" y="394705"/>
                </a:lnTo>
                <a:lnTo>
                  <a:pt x="315764" y="358524"/>
                </a:lnTo>
                <a:lnTo>
                  <a:pt x="213799" y="302608"/>
                </a:lnTo>
                <a:lnTo>
                  <a:pt x="118412" y="236823"/>
                </a:lnTo>
                <a:lnTo>
                  <a:pt x="65785" y="187485"/>
                </a:lnTo>
                <a:lnTo>
                  <a:pt x="36182" y="151304"/>
                </a:lnTo>
                <a:lnTo>
                  <a:pt x="9868" y="115123"/>
                </a:lnTo>
                <a:lnTo>
                  <a:pt x="0" y="82231"/>
                </a:lnTo>
                <a:lnTo>
                  <a:pt x="0" y="69074"/>
                </a:lnTo>
                <a:lnTo>
                  <a:pt x="6579" y="55917"/>
                </a:lnTo>
                <a:lnTo>
                  <a:pt x="16446" y="52628"/>
                </a:lnTo>
                <a:lnTo>
                  <a:pt x="52628" y="69074"/>
                </a:lnTo>
                <a:lnTo>
                  <a:pt x="115123" y="111833"/>
                </a:lnTo>
                <a:lnTo>
                  <a:pt x="184196" y="151304"/>
                </a:lnTo>
                <a:lnTo>
                  <a:pt x="236823" y="174328"/>
                </a:lnTo>
                <a:lnTo>
                  <a:pt x="328921" y="207220"/>
                </a:lnTo>
                <a:lnTo>
                  <a:pt x="401284" y="217088"/>
                </a:lnTo>
                <a:lnTo>
                  <a:pt x="496671" y="226956"/>
                </a:lnTo>
                <a:lnTo>
                  <a:pt x="713759" y="213799"/>
                </a:lnTo>
                <a:lnTo>
                  <a:pt x="1042680" y="187485"/>
                </a:lnTo>
                <a:lnTo>
                  <a:pt x="1470277" y="148015"/>
                </a:lnTo>
                <a:lnTo>
                  <a:pt x="1864982" y="111833"/>
                </a:lnTo>
                <a:lnTo>
                  <a:pt x="2065623" y="111833"/>
                </a:lnTo>
                <a:lnTo>
                  <a:pt x="2253108" y="108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07A348-EA37-40FE-82EA-63BFAECE5373}"/>
              </a:ext>
            </a:extLst>
          </p:cNvPr>
          <p:cNvGrpSpPr/>
          <p:nvPr/>
        </p:nvGrpSpPr>
        <p:grpSpPr>
          <a:xfrm>
            <a:off x="2776922" y="1500155"/>
            <a:ext cx="4349750" cy="4397375"/>
            <a:chOff x="2930525" y="1665288"/>
            <a:chExt cx="4349750" cy="4397375"/>
          </a:xfrm>
        </p:grpSpPr>
        <p:sp>
          <p:nvSpPr>
            <p:cNvPr id="14" name="フリーフォーム 105">
              <a:extLst>
                <a:ext uri="{FF2B5EF4-FFF2-40B4-BE49-F238E27FC236}">
                  <a16:creationId xmlns:a16="http://schemas.microsoft.com/office/drawing/2014/main" id="{19A8AC41-ED75-4BCD-81E1-060514A141C8}"/>
                </a:ext>
              </a:extLst>
            </p:cNvPr>
            <p:cNvSpPr/>
            <p:nvPr/>
          </p:nvSpPr>
          <p:spPr>
            <a:xfrm>
              <a:off x="3652838" y="1789113"/>
              <a:ext cx="508000" cy="1266825"/>
            </a:xfrm>
            <a:custGeom>
              <a:avLst/>
              <a:gdLst>
                <a:gd name="connsiteX0" fmla="*/ 392906 w 507206"/>
                <a:gd name="connsiteY0" fmla="*/ 371475 h 1266825"/>
                <a:gd name="connsiteX1" fmla="*/ 371475 w 507206"/>
                <a:gd name="connsiteY1" fmla="*/ 223837 h 1266825"/>
                <a:gd name="connsiteX2" fmla="*/ 345281 w 507206"/>
                <a:gd name="connsiteY2" fmla="*/ 119062 h 1266825"/>
                <a:gd name="connsiteX3" fmla="*/ 300037 w 507206"/>
                <a:gd name="connsiteY3" fmla="*/ 92869 h 1266825"/>
                <a:gd name="connsiteX4" fmla="*/ 245268 w 507206"/>
                <a:gd name="connsiteY4" fmla="*/ 66675 h 1266825"/>
                <a:gd name="connsiteX5" fmla="*/ 200025 w 507206"/>
                <a:gd name="connsiteY5" fmla="*/ 50006 h 1266825"/>
                <a:gd name="connsiteX6" fmla="*/ 133350 w 507206"/>
                <a:gd name="connsiteY6" fmla="*/ 28575 h 1266825"/>
                <a:gd name="connsiteX7" fmla="*/ 78581 w 507206"/>
                <a:gd name="connsiteY7" fmla="*/ 11906 h 1266825"/>
                <a:gd name="connsiteX8" fmla="*/ 26193 w 507206"/>
                <a:gd name="connsiteY8" fmla="*/ 0 h 1266825"/>
                <a:gd name="connsiteX9" fmla="*/ 16668 w 507206"/>
                <a:gd name="connsiteY9" fmla="*/ 0 h 1266825"/>
                <a:gd name="connsiteX10" fmla="*/ 4762 w 507206"/>
                <a:gd name="connsiteY10" fmla="*/ 4762 h 1266825"/>
                <a:gd name="connsiteX11" fmla="*/ 0 w 507206"/>
                <a:gd name="connsiteY11" fmla="*/ 19050 h 1266825"/>
                <a:gd name="connsiteX12" fmla="*/ 9525 w 507206"/>
                <a:gd name="connsiteY12" fmla="*/ 40481 h 1266825"/>
                <a:gd name="connsiteX13" fmla="*/ 35718 w 507206"/>
                <a:gd name="connsiteY13" fmla="*/ 73819 h 1266825"/>
                <a:gd name="connsiteX14" fmla="*/ 66675 w 507206"/>
                <a:gd name="connsiteY14" fmla="*/ 111919 h 1266825"/>
                <a:gd name="connsiteX15" fmla="*/ 95250 w 507206"/>
                <a:gd name="connsiteY15" fmla="*/ 157162 h 1266825"/>
                <a:gd name="connsiteX16" fmla="*/ 119062 w 507206"/>
                <a:gd name="connsiteY16" fmla="*/ 204787 h 1266825"/>
                <a:gd name="connsiteX17" fmla="*/ 150018 w 507206"/>
                <a:gd name="connsiteY17" fmla="*/ 278606 h 1266825"/>
                <a:gd name="connsiteX18" fmla="*/ 166687 w 507206"/>
                <a:gd name="connsiteY18" fmla="*/ 342900 h 1266825"/>
                <a:gd name="connsiteX19" fmla="*/ 183356 w 507206"/>
                <a:gd name="connsiteY19" fmla="*/ 447675 h 1266825"/>
                <a:gd name="connsiteX20" fmla="*/ 216693 w 507206"/>
                <a:gd name="connsiteY20" fmla="*/ 678656 h 1266825"/>
                <a:gd name="connsiteX21" fmla="*/ 238125 w 507206"/>
                <a:gd name="connsiteY21" fmla="*/ 847725 h 1266825"/>
                <a:gd name="connsiteX22" fmla="*/ 240506 w 507206"/>
                <a:gd name="connsiteY22" fmla="*/ 921544 h 1266825"/>
                <a:gd name="connsiteX23" fmla="*/ 240506 w 507206"/>
                <a:gd name="connsiteY23" fmla="*/ 966787 h 1266825"/>
                <a:gd name="connsiteX24" fmla="*/ 245268 w 507206"/>
                <a:gd name="connsiteY24" fmla="*/ 1012031 h 1266825"/>
                <a:gd name="connsiteX25" fmla="*/ 257175 w 507206"/>
                <a:gd name="connsiteY25" fmla="*/ 1064419 h 1266825"/>
                <a:gd name="connsiteX26" fmla="*/ 280987 w 507206"/>
                <a:gd name="connsiteY26" fmla="*/ 1119187 h 1266825"/>
                <a:gd name="connsiteX27" fmla="*/ 300037 w 507206"/>
                <a:gd name="connsiteY27" fmla="*/ 1152525 h 1266825"/>
                <a:gd name="connsiteX28" fmla="*/ 323850 w 507206"/>
                <a:gd name="connsiteY28" fmla="*/ 1188244 h 1266825"/>
                <a:gd name="connsiteX29" fmla="*/ 345281 w 507206"/>
                <a:gd name="connsiteY29" fmla="*/ 1209675 h 1266825"/>
                <a:gd name="connsiteX30" fmla="*/ 366712 w 507206"/>
                <a:gd name="connsiteY30" fmla="*/ 1226344 h 1266825"/>
                <a:gd name="connsiteX31" fmla="*/ 409575 w 507206"/>
                <a:gd name="connsiteY31" fmla="*/ 1254919 h 1266825"/>
                <a:gd name="connsiteX32" fmla="*/ 433387 w 507206"/>
                <a:gd name="connsiteY32" fmla="*/ 1264444 h 1266825"/>
                <a:gd name="connsiteX33" fmla="*/ 450056 w 507206"/>
                <a:gd name="connsiteY33" fmla="*/ 1266825 h 1266825"/>
                <a:gd name="connsiteX34" fmla="*/ 473868 w 507206"/>
                <a:gd name="connsiteY34" fmla="*/ 1259681 h 1266825"/>
                <a:gd name="connsiteX35" fmla="*/ 490537 w 507206"/>
                <a:gd name="connsiteY35" fmla="*/ 1243012 h 1266825"/>
                <a:gd name="connsiteX36" fmla="*/ 500062 w 507206"/>
                <a:gd name="connsiteY36" fmla="*/ 1221581 h 1266825"/>
                <a:gd name="connsiteX37" fmla="*/ 504825 w 507206"/>
                <a:gd name="connsiteY37" fmla="*/ 1197769 h 1266825"/>
                <a:gd name="connsiteX38" fmla="*/ 507206 w 507206"/>
                <a:gd name="connsiteY38" fmla="*/ 1166812 h 1266825"/>
                <a:gd name="connsiteX39" fmla="*/ 466725 w 507206"/>
                <a:gd name="connsiteY39" fmla="*/ 1054894 h 1266825"/>
                <a:gd name="connsiteX40" fmla="*/ 416718 w 507206"/>
                <a:gd name="connsiteY40" fmla="*/ 650081 h 1266825"/>
                <a:gd name="connsiteX41" fmla="*/ 423862 w 507206"/>
                <a:gd name="connsiteY41" fmla="*/ 566737 h 1266825"/>
                <a:gd name="connsiteX42" fmla="*/ 392906 w 507206"/>
                <a:gd name="connsiteY42" fmla="*/ 37147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266825">
                  <a:moveTo>
                    <a:pt x="392906" y="371475"/>
                  </a:moveTo>
                  <a:lnTo>
                    <a:pt x="371475" y="223837"/>
                  </a:lnTo>
                  <a:lnTo>
                    <a:pt x="345281" y="119062"/>
                  </a:lnTo>
                  <a:lnTo>
                    <a:pt x="300037" y="92869"/>
                  </a:lnTo>
                  <a:lnTo>
                    <a:pt x="245268" y="66675"/>
                  </a:lnTo>
                  <a:lnTo>
                    <a:pt x="200025" y="50006"/>
                  </a:lnTo>
                  <a:lnTo>
                    <a:pt x="133350" y="28575"/>
                  </a:lnTo>
                  <a:lnTo>
                    <a:pt x="78581" y="11906"/>
                  </a:lnTo>
                  <a:lnTo>
                    <a:pt x="26193" y="0"/>
                  </a:lnTo>
                  <a:lnTo>
                    <a:pt x="16668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9525" y="40481"/>
                  </a:lnTo>
                  <a:lnTo>
                    <a:pt x="35718" y="73819"/>
                  </a:lnTo>
                  <a:lnTo>
                    <a:pt x="66675" y="111919"/>
                  </a:lnTo>
                  <a:lnTo>
                    <a:pt x="95250" y="157162"/>
                  </a:lnTo>
                  <a:lnTo>
                    <a:pt x="119062" y="204787"/>
                  </a:lnTo>
                  <a:lnTo>
                    <a:pt x="150018" y="278606"/>
                  </a:lnTo>
                  <a:lnTo>
                    <a:pt x="166687" y="342900"/>
                  </a:lnTo>
                  <a:lnTo>
                    <a:pt x="183356" y="447675"/>
                  </a:lnTo>
                  <a:lnTo>
                    <a:pt x="216693" y="678656"/>
                  </a:lnTo>
                  <a:lnTo>
                    <a:pt x="238125" y="847725"/>
                  </a:lnTo>
                  <a:cubicBezTo>
                    <a:pt x="238919" y="872331"/>
                    <a:pt x="239316" y="901700"/>
                    <a:pt x="240506" y="921544"/>
                  </a:cubicBezTo>
                  <a:lnTo>
                    <a:pt x="240506" y="966787"/>
                  </a:lnTo>
                  <a:lnTo>
                    <a:pt x="245268" y="1012031"/>
                  </a:lnTo>
                  <a:lnTo>
                    <a:pt x="257175" y="1064419"/>
                  </a:lnTo>
                  <a:lnTo>
                    <a:pt x="280987" y="1119187"/>
                  </a:lnTo>
                  <a:lnTo>
                    <a:pt x="300037" y="1152525"/>
                  </a:lnTo>
                  <a:lnTo>
                    <a:pt x="323850" y="1188244"/>
                  </a:lnTo>
                  <a:lnTo>
                    <a:pt x="345281" y="1209675"/>
                  </a:lnTo>
                  <a:lnTo>
                    <a:pt x="366712" y="1226344"/>
                  </a:lnTo>
                  <a:lnTo>
                    <a:pt x="409575" y="1254919"/>
                  </a:lnTo>
                  <a:lnTo>
                    <a:pt x="433387" y="1264444"/>
                  </a:lnTo>
                  <a:lnTo>
                    <a:pt x="450056" y="1266825"/>
                  </a:lnTo>
                  <a:lnTo>
                    <a:pt x="473868" y="1259681"/>
                  </a:lnTo>
                  <a:lnTo>
                    <a:pt x="490537" y="1243012"/>
                  </a:lnTo>
                  <a:lnTo>
                    <a:pt x="500062" y="1221581"/>
                  </a:lnTo>
                  <a:lnTo>
                    <a:pt x="504825" y="1197769"/>
                  </a:lnTo>
                  <a:lnTo>
                    <a:pt x="507206" y="1166812"/>
                  </a:lnTo>
                  <a:lnTo>
                    <a:pt x="466725" y="1054894"/>
                  </a:lnTo>
                  <a:lnTo>
                    <a:pt x="416718" y="650081"/>
                  </a:lnTo>
                  <a:lnTo>
                    <a:pt x="423862" y="566737"/>
                  </a:lnTo>
                  <a:lnTo>
                    <a:pt x="392906" y="3714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9">
              <a:extLst>
                <a:ext uri="{FF2B5EF4-FFF2-40B4-BE49-F238E27FC236}">
                  <a16:creationId xmlns:a16="http://schemas.microsoft.com/office/drawing/2014/main" id="{F4AC0EC6-E8B6-4A3F-91CF-83C2D06100D3}"/>
                </a:ext>
              </a:extLst>
            </p:cNvPr>
            <p:cNvSpPr/>
            <p:nvPr/>
          </p:nvSpPr>
          <p:spPr>
            <a:xfrm>
              <a:off x="2930525" y="3022600"/>
              <a:ext cx="4349750" cy="596900"/>
            </a:xfrm>
            <a:custGeom>
              <a:avLst/>
              <a:gdLst>
                <a:gd name="connsiteX0" fmla="*/ 2220686 w 4349578"/>
                <a:gd name="connsiteY0" fmla="*/ 176525 h 596655"/>
                <a:gd name="connsiteX1" fmla="*/ 2834993 w 4349578"/>
                <a:gd name="connsiteY1" fmla="*/ 123568 h 596655"/>
                <a:gd name="connsiteX2" fmla="*/ 3166860 w 4349578"/>
                <a:gd name="connsiteY2" fmla="*/ 95324 h 596655"/>
                <a:gd name="connsiteX3" fmla="*/ 3466953 w 4349578"/>
                <a:gd name="connsiteY3" fmla="*/ 70610 h 596655"/>
                <a:gd name="connsiteX4" fmla="*/ 3541093 w 4349578"/>
                <a:gd name="connsiteY4" fmla="*/ 63549 h 596655"/>
                <a:gd name="connsiteX5" fmla="*/ 3678783 w 4349578"/>
                <a:gd name="connsiteY5" fmla="*/ 42366 h 596655"/>
                <a:gd name="connsiteX6" fmla="*/ 3827064 w 4349578"/>
                <a:gd name="connsiteY6" fmla="*/ 3531 h 596655"/>
                <a:gd name="connsiteX7" fmla="*/ 3851778 w 4349578"/>
                <a:gd name="connsiteY7" fmla="*/ 0 h 596655"/>
                <a:gd name="connsiteX8" fmla="*/ 3901205 w 4349578"/>
                <a:gd name="connsiteY8" fmla="*/ 10592 h 596655"/>
                <a:gd name="connsiteX9" fmla="*/ 4028303 w 4349578"/>
                <a:gd name="connsiteY9" fmla="*/ 42366 h 596655"/>
                <a:gd name="connsiteX10" fmla="*/ 4141279 w 4349578"/>
                <a:gd name="connsiteY10" fmla="*/ 84732 h 596655"/>
                <a:gd name="connsiteX11" fmla="*/ 4229541 w 4349578"/>
                <a:gd name="connsiteY11" fmla="*/ 127098 h 596655"/>
                <a:gd name="connsiteX12" fmla="*/ 4289560 w 4349578"/>
                <a:gd name="connsiteY12" fmla="*/ 162403 h 596655"/>
                <a:gd name="connsiteX13" fmla="*/ 4314273 w 4349578"/>
                <a:gd name="connsiteY13" fmla="*/ 183586 h 596655"/>
                <a:gd name="connsiteX14" fmla="*/ 4338987 w 4349578"/>
                <a:gd name="connsiteY14" fmla="*/ 208300 h 596655"/>
                <a:gd name="connsiteX15" fmla="*/ 4349578 w 4349578"/>
                <a:gd name="connsiteY15" fmla="*/ 229483 h 596655"/>
                <a:gd name="connsiteX16" fmla="*/ 4349578 w 4349578"/>
                <a:gd name="connsiteY16" fmla="*/ 243605 h 596655"/>
                <a:gd name="connsiteX17" fmla="*/ 4328395 w 4349578"/>
                <a:gd name="connsiteY17" fmla="*/ 271849 h 596655"/>
                <a:gd name="connsiteX18" fmla="*/ 4268377 w 4349578"/>
                <a:gd name="connsiteY18" fmla="*/ 307154 h 596655"/>
                <a:gd name="connsiteX19" fmla="*/ 4236602 w 4349578"/>
                <a:gd name="connsiteY19" fmla="*/ 314215 h 596655"/>
                <a:gd name="connsiteX20" fmla="*/ 4134218 w 4349578"/>
                <a:gd name="connsiteY20" fmla="*/ 307154 h 596655"/>
                <a:gd name="connsiteX21" fmla="*/ 3872961 w 4349578"/>
                <a:gd name="connsiteY21" fmla="*/ 300093 h 596655"/>
                <a:gd name="connsiteX22" fmla="*/ 3594051 w 4349578"/>
                <a:gd name="connsiteY22" fmla="*/ 293032 h 596655"/>
                <a:gd name="connsiteX23" fmla="*/ 3180982 w 4349578"/>
                <a:gd name="connsiteY23" fmla="*/ 289501 h 596655"/>
                <a:gd name="connsiteX24" fmla="*/ 2690242 w 4349578"/>
                <a:gd name="connsiteY24" fmla="*/ 300093 h 596655"/>
                <a:gd name="connsiteX25" fmla="*/ 2404272 w 4349578"/>
                <a:gd name="connsiteY25" fmla="*/ 310684 h 596655"/>
                <a:gd name="connsiteX26" fmla="*/ 1962959 w 4349578"/>
                <a:gd name="connsiteY26" fmla="*/ 342459 h 596655"/>
                <a:gd name="connsiteX27" fmla="*/ 1701702 w 4349578"/>
                <a:gd name="connsiteY27" fmla="*/ 370703 h 596655"/>
                <a:gd name="connsiteX28" fmla="*/ 1475750 w 4349578"/>
                <a:gd name="connsiteY28" fmla="*/ 402477 h 596655"/>
                <a:gd name="connsiteX29" fmla="*/ 1203901 w 4349578"/>
                <a:gd name="connsiteY29" fmla="*/ 451904 h 596655"/>
                <a:gd name="connsiteX30" fmla="*/ 907339 w 4349578"/>
                <a:gd name="connsiteY30" fmla="*/ 518984 h 596655"/>
                <a:gd name="connsiteX31" fmla="*/ 688448 w 4349578"/>
                <a:gd name="connsiteY31" fmla="*/ 575472 h 596655"/>
                <a:gd name="connsiteX32" fmla="*/ 624899 w 4349578"/>
                <a:gd name="connsiteY32" fmla="*/ 593124 h 596655"/>
                <a:gd name="connsiteX33" fmla="*/ 600185 w 4349578"/>
                <a:gd name="connsiteY33" fmla="*/ 596655 h 596655"/>
                <a:gd name="connsiteX34" fmla="*/ 564880 w 4349578"/>
                <a:gd name="connsiteY34" fmla="*/ 596655 h 596655"/>
                <a:gd name="connsiteX35" fmla="*/ 497801 w 4349578"/>
                <a:gd name="connsiteY35" fmla="*/ 586063 h 596655"/>
                <a:gd name="connsiteX36" fmla="*/ 427191 w 4349578"/>
                <a:gd name="connsiteY36" fmla="*/ 561350 h 596655"/>
                <a:gd name="connsiteX37" fmla="*/ 353050 w 4349578"/>
                <a:gd name="connsiteY37" fmla="*/ 526045 h 596655"/>
                <a:gd name="connsiteX38" fmla="*/ 257727 w 4349578"/>
                <a:gd name="connsiteY38" fmla="*/ 473087 h 596655"/>
                <a:gd name="connsiteX39" fmla="*/ 144751 w 4349578"/>
                <a:gd name="connsiteY39" fmla="*/ 391886 h 596655"/>
                <a:gd name="connsiteX40" fmla="*/ 35305 w 4349578"/>
                <a:gd name="connsiteY40" fmla="*/ 303623 h 596655"/>
                <a:gd name="connsiteX41" fmla="*/ 21183 w 4349578"/>
                <a:gd name="connsiteY41" fmla="*/ 289501 h 596655"/>
                <a:gd name="connsiteX42" fmla="*/ 14122 w 4349578"/>
                <a:gd name="connsiteY42" fmla="*/ 275379 h 596655"/>
                <a:gd name="connsiteX43" fmla="*/ 7061 w 4349578"/>
                <a:gd name="connsiteY43" fmla="*/ 261257 h 596655"/>
                <a:gd name="connsiteX44" fmla="*/ 0 w 4349578"/>
                <a:gd name="connsiteY44" fmla="*/ 243605 h 596655"/>
                <a:gd name="connsiteX45" fmla="*/ 0 w 4349578"/>
                <a:gd name="connsiteY45" fmla="*/ 229483 h 596655"/>
                <a:gd name="connsiteX46" fmla="*/ 10592 w 4349578"/>
                <a:gd name="connsiteY46" fmla="*/ 218891 h 596655"/>
                <a:gd name="connsiteX47" fmla="*/ 28244 w 4349578"/>
                <a:gd name="connsiteY47" fmla="*/ 222422 h 596655"/>
                <a:gd name="connsiteX48" fmla="*/ 63549 w 4349578"/>
                <a:gd name="connsiteY48" fmla="*/ 233013 h 596655"/>
                <a:gd name="connsiteX49" fmla="*/ 109446 w 4349578"/>
                <a:gd name="connsiteY49" fmla="*/ 257727 h 596655"/>
                <a:gd name="connsiteX50" fmla="*/ 144751 w 4349578"/>
                <a:gd name="connsiteY50" fmla="*/ 278910 h 596655"/>
                <a:gd name="connsiteX51" fmla="*/ 183586 w 4349578"/>
                <a:gd name="connsiteY51" fmla="*/ 300093 h 596655"/>
                <a:gd name="connsiteX52" fmla="*/ 254196 w 4349578"/>
                <a:gd name="connsiteY52" fmla="*/ 324806 h 596655"/>
                <a:gd name="connsiteX53" fmla="*/ 402477 w 4349578"/>
                <a:gd name="connsiteY53" fmla="*/ 353050 h 596655"/>
                <a:gd name="connsiteX54" fmla="*/ 490740 w 4349578"/>
                <a:gd name="connsiteY54" fmla="*/ 360111 h 596655"/>
                <a:gd name="connsiteX55" fmla="*/ 596655 w 4349578"/>
                <a:gd name="connsiteY55" fmla="*/ 349520 h 596655"/>
                <a:gd name="connsiteX56" fmla="*/ 833198 w 4349578"/>
                <a:gd name="connsiteY56" fmla="*/ 317745 h 596655"/>
                <a:gd name="connsiteX57" fmla="*/ 1309816 w 4349578"/>
                <a:gd name="connsiteY57" fmla="*/ 264788 h 596655"/>
                <a:gd name="connsiteX58" fmla="*/ 1874697 w 4349578"/>
                <a:gd name="connsiteY58" fmla="*/ 208300 h 596655"/>
                <a:gd name="connsiteX59" fmla="*/ 2220686 w 4349578"/>
                <a:gd name="connsiteY59" fmla="*/ 176525 h 59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96655">
                  <a:moveTo>
                    <a:pt x="2220686" y="176525"/>
                  </a:moveTo>
                  <a:lnTo>
                    <a:pt x="2834993" y="123568"/>
                  </a:lnTo>
                  <a:lnTo>
                    <a:pt x="3166860" y="95324"/>
                  </a:lnTo>
                  <a:lnTo>
                    <a:pt x="3466953" y="70610"/>
                  </a:lnTo>
                  <a:lnTo>
                    <a:pt x="3541093" y="63549"/>
                  </a:lnTo>
                  <a:lnTo>
                    <a:pt x="3678783" y="42366"/>
                  </a:lnTo>
                  <a:lnTo>
                    <a:pt x="3827064" y="3531"/>
                  </a:lnTo>
                  <a:lnTo>
                    <a:pt x="3851778" y="0"/>
                  </a:lnTo>
                  <a:lnTo>
                    <a:pt x="3901205" y="10592"/>
                  </a:lnTo>
                  <a:lnTo>
                    <a:pt x="4028303" y="42366"/>
                  </a:lnTo>
                  <a:lnTo>
                    <a:pt x="4141279" y="84732"/>
                  </a:lnTo>
                  <a:lnTo>
                    <a:pt x="4229541" y="127098"/>
                  </a:lnTo>
                  <a:lnTo>
                    <a:pt x="4289560" y="162403"/>
                  </a:lnTo>
                  <a:lnTo>
                    <a:pt x="4314273" y="183586"/>
                  </a:lnTo>
                  <a:lnTo>
                    <a:pt x="4338987" y="208300"/>
                  </a:lnTo>
                  <a:lnTo>
                    <a:pt x="4349578" y="229483"/>
                  </a:lnTo>
                  <a:lnTo>
                    <a:pt x="4349578" y="243605"/>
                  </a:lnTo>
                  <a:lnTo>
                    <a:pt x="4328395" y="271849"/>
                  </a:lnTo>
                  <a:lnTo>
                    <a:pt x="4268377" y="307154"/>
                  </a:lnTo>
                  <a:lnTo>
                    <a:pt x="4236602" y="314215"/>
                  </a:lnTo>
                  <a:lnTo>
                    <a:pt x="4134218" y="307154"/>
                  </a:lnTo>
                  <a:lnTo>
                    <a:pt x="3872961" y="300093"/>
                  </a:lnTo>
                  <a:lnTo>
                    <a:pt x="3594051" y="293032"/>
                  </a:lnTo>
                  <a:lnTo>
                    <a:pt x="3180982" y="289501"/>
                  </a:lnTo>
                  <a:lnTo>
                    <a:pt x="2690242" y="300093"/>
                  </a:lnTo>
                  <a:lnTo>
                    <a:pt x="2404272" y="310684"/>
                  </a:lnTo>
                  <a:lnTo>
                    <a:pt x="1962959" y="342459"/>
                  </a:lnTo>
                  <a:lnTo>
                    <a:pt x="1701702" y="370703"/>
                  </a:lnTo>
                  <a:lnTo>
                    <a:pt x="1475750" y="402477"/>
                  </a:lnTo>
                  <a:lnTo>
                    <a:pt x="1203901" y="451904"/>
                  </a:lnTo>
                  <a:lnTo>
                    <a:pt x="907339" y="518984"/>
                  </a:lnTo>
                  <a:lnTo>
                    <a:pt x="688448" y="575472"/>
                  </a:lnTo>
                  <a:lnTo>
                    <a:pt x="624899" y="593124"/>
                  </a:lnTo>
                  <a:lnTo>
                    <a:pt x="600185" y="596655"/>
                  </a:lnTo>
                  <a:lnTo>
                    <a:pt x="564880" y="596655"/>
                  </a:lnTo>
                  <a:lnTo>
                    <a:pt x="497801" y="586063"/>
                  </a:lnTo>
                  <a:lnTo>
                    <a:pt x="427191" y="561350"/>
                  </a:lnTo>
                  <a:lnTo>
                    <a:pt x="353050" y="526045"/>
                  </a:lnTo>
                  <a:lnTo>
                    <a:pt x="257727" y="473087"/>
                  </a:lnTo>
                  <a:lnTo>
                    <a:pt x="144751" y="391886"/>
                  </a:lnTo>
                  <a:lnTo>
                    <a:pt x="35305" y="303623"/>
                  </a:lnTo>
                  <a:lnTo>
                    <a:pt x="21183" y="289501"/>
                  </a:lnTo>
                  <a:lnTo>
                    <a:pt x="14122" y="275379"/>
                  </a:lnTo>
                  <a:lnTo>
                    <a:pt x="7061" y="261257"/>
                  </a:lnTo>
                  <a:lnTo>
                    <a:pt x="0" y="243605"/>
                  </a:lnTo>
                  <a:lnTo>
                    <a:pt x="0" y="229483"/>
                  </a:lnTo>
                  <a:lnTo>
                    <a:pt x="10592" y="218891"/>
                  </a:lnTo>
                  <a:lnTo>
                    <a:pt x="28244" y="222422"/>
                  </a:lnTo>
                  <a:lnTo>
                    <a:pt x="63549" y="233013"/>
                  </a:lnTo>
                  <a:lnTo>
                    <a:pt x="109446" y="257727"/>
                  </a:lnTo>
                  <a:lnTo>
                    <a:pt x="144751" y="278910"/>
                  </a:lnTo>
                  <a:lnTo>
                    <a:pt x="183586" y="300093"/>
                  </a:lnTo>
                  <a:lnTo>
                    <a:pt x="254196" y="324806"/>
                  </a:lnTo>
                  <a:lnTo>
                    <a:pt x="402477" y="353050"/>
                  </a:lnTo>
                  <a:lnTo>
                    <a:pt x="490740" y="360111"/>
                  </a:lnTo>
                  <a:lnTo>
                    <a:pt x="596655" y="349520"/>
                  </a:lnTo>
                  <a:lnTo>
                    <a:pt x="833198" y="317745"/>
                  </a:lnTo>
                  <a:lnTo>
                    <a:pt x="1309816" y="264788"/>
                  </a:lnTo>
                  <a:lnTo>
                    <a:pt x="1874697" y="208300"/>
                  </a:lnTo>
                  <a:lnTo>
                    <a:pt x="2220686" y="176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0">
              <a:extLst>
                <a:ext uri="{FF2B5EF4-FFF2-40B4-BE49-F238E27FC236}">
                  <a16:creationId xmlns:a16="http://schemas.microsoft.com/office/drawing/2014/main" id="{A1A5D616-5E50-4CFE-A7CB-C0AAA3E0EADA}"/>
                </a:ext>
              </a:extLst>
            </p:cNvPr>
            <p:cNvSpPr/>
            <p:nvPr/>
          </p:nvSpPr>
          <p:spPr>
            <a:xfrm>
              <a:off x="3751263" y="3735388"/>
              <a:ext cx="498475" cy="1236662"/>
            </a:xfrm>
            <a:custGeom>
              <a:avLst/>
              <a:gdLst>
                <a:gd name="connsiteX0" fmla="*/ 395287 w 500062"/>
                <a:gd name="connsiteY0" fmla="*/ 302419 h 1235869"/>
                <a:gd name="connsiteX1" fmla="*/ 383381 w 500062"/>
                <a:gd name="connsiteY1" fmla="*/ 223838 h 1235869"/>
                <a:gd name="connsiteX2" fmla="*/ 338137 w 500062"/>
                <a:gd name="connsiteY2" fmla="*/ 88107 h 1235869"/>
                <a:gd name="connsiteX3" fmla="*/ 292894 w 500062"/>
                <a:gd name="connsiteY3" fmla="*/ 61913 h 1235869"/>
                <a:gd name="connsiteX4" fmla="*/ 235744 w 500062"/>
                <a:gd name="connsiteY4" fmla="*/ 35719 h 1235869"/>
                <a:gd name="connsiteX5" fmla="*/ 183356 w 500062"/>
                <a:gd name="connsiteY5" fmla="*/ 16669 h 1235869"/>
                <a:gd name="connsiteX6" fmla="*/ 128587 w 500062"/>
                <a:gd name="connsiteY6" fmla="*/ 7144 h 1235869"/>
                <a:gd name="connsiteX7" fmla="*/ 64294 w 500062"/>
                <a:gd name="connsiteY7" fmla="*/ 0 h 1235869"/>
                <a:gd name="connsiteX8" fmla="*/ 26194 w 500062"/>
                <a:gd name="connsiteY8" fmla="*/ 2382 h 1235869"/>
                <a:gd name="connsiteX9" fmla="*/ 4762 w 500062"/>
                <a:gd name="connsiteY9" fmla="*/ 9525 h 1235869"/>
                <a:gd name="connsiteX10" fmla="*/ 0 w 500062"/>
                <a:gd name="connsiteY10" fmla="*/ 21432 h 1235869"/>
                <a:gd name="connsiteX11" fmla="*/ 7144 w 500062"/>
                <a:gd name="connsiteY11" fmla="*/ 38100 h 1235869"/>
                <a:gd name="connsiteX12" fmla="*/ 23812 w 500062"/>
                <a:gd name="connsiteY12" fmla="*/ 57150 h 1235869"/>
                <a:gd name="connsiteX13" fmla="*/ 61912 w 500062"/>
                <a:gd name="connsiteY13" fmla="*/ 97632 h 1235869"/>
                <a:gd name="connsiteX14" fmla="*/ 102394 w 500062"/>
                <a:gd name="connsiteY14" fmla="*/ 147638 h 1235869"/>
                <a:gd name="connsiteX15" fmla="*/ 130969 w 500062"/>
                <a:gd name="connsiteY15" fmla="*/ 197644 h 1235869"/>
                <a:gd name="connsiteX16" fmla="*/ 150019 w 500062"/>
                <a:gd name="connsiteY16" fmla="*/ 242888 h 1235869"/>
                <a:gd name="connsiteX17" fmla="*/ 183356 w 500062"/>
                <a:gd name="connsiteY17" fmla="*/ 361950 h 1235869"/>
                <a:gd name="connsiteX18" fmla="*/ 204787 w 500062"/>
                <a:gd name="connsiteY18" fmla="*/ 450057 h 1235869"/>
                <a:gd name="connsiteX19" fmla="*/ 221456 w 500062"/>
                <a:gd name="connsiteY19" fmla="*/ 545307 h 1235869"/>
                <a:gd name="connsiteX20" fmla="*/ 228600 w 500062"/>
                <a:gd name="connsiteY20" fmla="*/ 621507 h 1235869"/>
                <a:gd name="connsiteX21" fmla="*/ 233362 w 500062"/>
                <a:gd name="connsiteY21" fmla="*/ 678657 h 1235869"/>
                <a:gd name="connsiteX22" fmla="*/ 235744 w 500062"/>
                <a:gd name="connsiteY22" fmla="*/ 754857 h 1235869"/>
                <a:gd name="connsiteX23" fmla="*/ 233362 w 500062"/>
                <a:gd name="connsiteY23" fmla="*/ 859632 h 1235869"/>
                <a:gd name="connsiteX24" fmla="*/ 230981 w 500062"/>
                <a:gd name="connsiteY24" fmla="*/ 912019 h 1235869"/>
                <a:gd name="connsiteX25" fmla="*/ 233362 w 500062"/>
                <a:gd name="connsiteY25" fmla="*/ 957263 h 1235869"/>
                <a:gd name="connsiteX26" fmla="*/ 238125 w 500062"/>
                <a:gd name="connsiteY26" fmla="*/ 992982 h 1235869"/>
                <a:gd name="connsiteX27" fmla="*/ 252412 w 500062"/>
                <a:gd name="connsiteY27" fmla="*/ 1042988 h 1235869"/>
                <a:gd name="connsiteX28" fmla="*/ 273844 w 500062"/>
                <a:gd name="connsiteY28" fmla="*/ 1092994 h 1235869"/>
                <a:gd name="connsiteX29" fmla="*/ 300037 w 500062"/>
                <a:gd name="connsiteY29" fmla="*/ 1143000 h 1235869"/>
                <a:gd name="connsiteX30" fmla="*/ 328612 w 500062"/>
                <a:gd name="connsiteY30" fmla="*/ 1178719 h 1235869"/>
                <a:gd name="connsiteX31" fmla="*/ 354806 w 500062"/>
                <a:gd name="connsiteY31" fmla="*/ 1202532 h 1235869"/>
                <a:gd name="connsiteX32" fmla="*/ 376237 w 500062"/>
                <a:gd name="connsiteY32" fmla="*/ 1221582 h 1235869"/>
                <a:gd name="connsiteX33" fmla="*/ 395287 w 500062"/>
                <a:gd name="connsiteY33" fmla="*/ 1233488 h 1235869"/>
                <a:gd name="connsiteX34" fmla="*/ 416719 w 500062"/>
                <a:gd name="connsiteY34" fmla="*/ 1235869 h 1235869"/>
                <a:gd name="connsiteX35" fmla="*/ 431006 w 500062"/>
                <a:gd name="connsiteY35" fmla="*/ 1233488 h 1235869"/>
                <a:gd name="connsiteX36" fmla="*/ 452437 w 500062"/>
                <a:gd name="connsiteY36" fmla="*/ 1226344 h 1235869"/>
                <a:gd name="connsiteX37" fmla="*/ 471487 w 500062"/>
                <a:gd name="connsiteY37" fmla="*/ 1204913 h 1235869"/>
                <a:gd name="connsiteX38" fmla="*/ 488156 w 500062"/>
                <a:gd name="connsiteY38" fmla="*/ 1169194 h 1235869"/>
                <a:gd name="connsiteX39" fmla="*/ 492919 w 500062"/>
                <a:gd name="connsiteY39" fmla="*/ 1145382 h 1235869"/>
                <a:gd name="connsiteX40" fmla="*/ 500062 w 500062"/>
                <a:gd name="connsiteY40" fmla="*/ 1095375 h 1235869"/>
                <a:gd name="connsiteX41" fmla="*/ 481012 w 500062"/>
                <a:gd name="connsiteY41" fmla="*/ 1004888 h 1235869"/>
                <a:gd name="connsiteX42" fmla="*/ 452437 w 500062"/>
                <a:gd name="connsiteY42" fmla="*/ 669132 h 1235869"/>
                <a:gd name="connsiteX43" fmla="*/ 395287 w 500062"/>
                <a:gd name="connsiteY43" fmla="*/ 302419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0062" h="1235869">
                  <a:moveTo>
                    <a:pt x="395287" y="302419"/>
                  </a:moveTo>
                  <a:lnTo>
                    <a:pt x="383381" y="223838"/>
                  </a:lnTo>
                  <a:lnTo>
                    <a:pt x="338137" y="88107"/>
                  </a:lnTo>
                  <a:lnTo>
                    <a:pt x="292894" y="61913"/>
                  </a:lnTo>
                  <a:lnTo>
                    <a:pt x="235744" y="35719"/>
                  </a:lnTo>
                  <a:lnTo>
                    <a:pt x="183356" y="16669"/>
                  </a:lnTo>
                  <a:lnTo>
                    <a:pt x="128587" y="7144"/>
                  </a:lnTo>
                  <a:lnTo>
                    <a:pt x="64294" y="0"/>
                  </a:lnTo>
                  <a:lnTo>
                    <a:pt x="26194" y="2382"/>
                  </a:lnTo>
                  <a:lnTo>
                    <a:pt x="4762" y="9525"/>
                  </a:lnTo>
                  <a:lnTo>
                    <a:pt x="0" y="21432"/>
                  </a:lnTo>
                  <a:lnTo>
                    <a:pt x="7144" y="38100"/>
                  </a:lnTo>
                  <a:lnTo>
                    <a:pt x="23812" y="57150"/>
                  </a:lnTo>
                  <a:lnTo>
                    <a:pt x="61912" y="97632"/>
                  </a:lnTo>
                  <a:lnTo>
                    <a:pt x="102394" y="147638"/>
                  </a:lnTo>
                  <a:lnTo>
                    <a:pt x="130969" y="197644"/>
                  </a:lnTo>
                  <a:lnTo>
                    <a:pt x="150019" y="242888"/>
                  </a:lnTo>
                  <a:lnTo>
                    <a:pt x="183356" y="361950"/>
                  </a:lnTo>
                  <a:lnTo>
                    <a:pt x="204787" y="450057"/>
                  </a:lnTo>
                  <a:lnTo>
                    <a:pt x="221456" y="545307"/>
                  </a:lnTo>
                  <a:lnTo>
                    <a:pt x="228600" y="621507"/>
                  </a:lnTo>
                  <a:lnTo>
                    <a:pt x="233362" y="678657"/>
                  </a:lnTo>
                  <a:lnTo>
                    <a:pt x="235744" y="754857"/>
                  </a:lnTo>
                  <a:lnTo>
                    <a:pt x="233362" y="859632"/>
                  </a:lnTo>
                  <a:lnTo>
                    <a:pt x="230981" y="912019"/>
                  </a:lnTo>
                  <a:lnTo>
                    <a:pt x="233362" y="957263"/>
                  </a:lnTo>
                  <a:lnTo>
                    <a:pt x="238125" y="992982"/>
                  </a:lnTo>
                  <a:lnTo>
                    <a:pt x="252412" y="1042988"/>
                  </a:lnTo>
                  <a:lnTo>
                    <a:pt x="273844" y="1092994"/>
                  </a:lnTo>
                  <a:lnTo>
                    <a:pt x="300037" y="1143000"/>
                  </a:lnTo>
                  <a:lnTo>
                    <a:pt x="328612" y="1178719"/>
                  </a:lnTo>
                  <a:lnTo>
                    <a:pt x="354806" y="1202532"/>
                  </a:lnTo>
                  <a:lnTo>
                    <a:pt x="376237" y="1221582"/>
                  </a:lnTo>
                  <a:lnTo>
                    <a:pt x="395287" y="1233488"/>
                  </a:lnTo>
                  <a:lnTo>
                    <a:pt x="416719" y="1235869"/>
                  </a:lnTo>
                  <a:lnTo>
                    <a:pt x="431006" y="1233488"/>
                  </a:lnTo>
                  <a:lnTo>
                    <a:pt x="452437" y="1226344"/>
                  </a:lnTo>
                  <a:lnTo>
                    <a:pt x="471487" y="1204913"/>
                  </a:lnTo>
                  <a:lnTo>
                    <a:pt x="488156" y="1169194"/>
                  </a:lnTo>
                  <a:lnTo>
                    <a:pt x="492919" y="1145382"/>
                  </a:lnTo>
                  <a:lnTo>
                    <a:pt x="500062" y="1095375"/>
                  </a:lnTo>
                  <a:lnTo>
                    <a:pt x="481012" y="1004888"/>
                  </a:lnTo>
                  <a:lnTo>
                    <a:pt x="452437" y="669132"/>
                  </a:lnTo>
                  <a:lnTo>
                    <a:pt x="395287" y="3024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6">
              <a:extLst>
                <a:ext uri="{FF2B5EF4-FFF2-40B4-BE49-F238E27FC236}">
                  <a16:creationId xmlns:a16="http://schemas.microsoft.com/office/drawing/2014/main" id="{7B09731C-B448-4008-BA04-DD5721D72761}"/>
                </a:ext>
              </a:extLst>
            </p:cNvPr>
            <p:cNvSpPr/>
            <p:nvPr/>
          </p:nvSpPr>
          <p:spPr>
            <a:xfrm>
              <a:off x="3951288" y="1665288"/>
              <a:ext cx="2705100" cy="1260475"/>
            </a:xfrm>
            <a:custGeom>
              <a:avLst/>
              <a:gdLst>
                <a:gd name="connsiteX0" fmla="*/ 1042987 w 2705100"/>
                <a:gd name="connsiteY0" fmla="*/ 152400 h 1262062"/>
                <a:gd name="connsiteX1" fmla="*/ 657225 w 2705100"/>
                <a:gd name="connsiteY1" fmla="*/ 188119 h 1262062"/>
                <a:gd name="connsiteX2" fmla="*/ 278606 w 2705100"/>
                <a:gd name="connsiteY2" fmla="*/ 223837 h 1262062"/>
                <a:gd name="connsiteX3" fmla="*/ 0 w 2705100"/>
                <a:gd name="connsiteY3" fmla="*/ 247650 h 1262062"/>
                <a:gd name="connsiteX4" fmla="*/ 19050 w 2705100"/>
                <a:gd name="connsiteY4" fmla="*/ 383381 h 1262062"/>
                <a:gd name="connsiteX5" fmla="*/ 290512 w 2705100"/>
                <a:gd name="connsiteY5" fmla="*/ 354806 h 1262062"/>
                <a:gd name="connsiteX6" fmla="*/ 635794 w 2705100"/>
                <a:gd name="connsiteY6" fmla="*/ 319087 h 1262062"/>
                <a:gd name="connsiteX7" fmla="*/ 1054894 w 2705100"/>
                <a:gd name="connsiteY7" fmla="*/ 278606 h 1262062"/>
                <a:gd name="connsiteX8" fmla="*/ 1350169 w 2705100"/>
                <a:gd name="connsiteY8" fmla="*/ 254794 h 1262062"/>
                <a:gd name="connsiteX9" fmla="*/ 1659731 w 2705100"/>
                <a:gd name="connsiteY9" fmla="*/ 233362 h 1262062"/>
                <a:gd name="connsiteX10" fmla="*/ 1955006 w 2705100"/>
                <a:gd name="connsiteY10" fmla="*/ 223837 h 1262062"/>
                <a:gd name="connsiteX11" fmla="*/ 2152650 w 2705100"/>
                <a:gd name="connsiteY11" fmla="*/ 219075 h 1262062"/>
                <a:gd name="connsiteX12" fmla="*/ 2245519 w 2705100"/>
                <a:gd name="connsiteY12" fmla="*/ 221456 h 1262062"/>
                <a:gd name="connsiteX13" fmla="*/ 2276475 w 2705100"/>
                <a:gd name="connsiteY13" fmla="*/ 228600 h 1262062"/>
                <a:gd name="connsiteX14" fmla="*/ 2288381 w 2705100"/>
                <a:gd name="connsiteY14" fmla="*/ 238125 h 1262062"/>
                <a:gd name="connsiteX15" fmla="*/ 2300287 w 2705100"/>
                <a:gd name="connsiteY15" fmla="*/ 252412 h 1262062"/>
                <a:gd name="connsiteX16" fmla="*/ 2309812 w 2705100"/>
                <a:gd name="connsiteY16" fmla="*/ 273844 h 1262062"/>
                <a:gd name="connsiteX17" fmla="*/ 2309812 w 2705100"/>
                <a:gd name="connsiteY17" fmla="*/ 300037 h 1262062"/>
                <a:gd name="connsiteX18" fmla="*/ 2293144 w 2705100"/>
                <a:gd name="connsiteY18" fmla="*/ 397669 h 1262062"/>
                <a:gd name="connsiteX19" fmla="*/ 2262187 w 2705100"/>
                <a:gd name="connsiteY19" fmla="*/ 552450 h 1262062"/>
                <a:gd name="connsiteX20" fmla="*/ 2243137 w 2705100"/>
                <a:gd name="connsiteY20" fmla="*/ 688181 h 1262062"/>
                <a:gd name="connsiteX21" fmla="*/ 2169319 w 2705100"/>
                <a:gd name="connsiteY21" fmla="*/ 1038225 h 1262062"/>
                <a:gd name="connsiteX22" fmla="*/ 2193131 w 2705100"/>
                <a:gd name="connsiteY22" fmla="*/ 1173956 h 1262062"/>
                <a:gd name="connsiteX23" fmla="*/ 2212181 w 2705100"/>
                <a:gd name="connsiteY23" fmla="*/ 1216819 h 1262062"/>
                <a:gd name="connsiteX24" fmla="*/ 2228850 w 2705100"/>
                <a:gd name="connsiteY24" fmla="*/ 1240631 h 1262062"/>
                <a:gd name="connsiteX25" fmla="*/ 2240756 w 2705100"/>
                <a:gd name="connsiteY25" fmla="*/ 1250156 h 1262062"/>
                <a:gd name="connsiteX26" fmla="*/ 2266950 w 2705100"/>
                <a:gd name="connsiteY26" fmla="*/ 1262062 h 1262062"/>
                <a:gd name="connsiteX27" fmla="*/ 2281237 w 2705100"/>
                <a:gd name="connsiteY27" fmla="*/ 1262062 h 1262062"/>
                <a:gd name="connsiteX28" fmla="*/ 2307431 w 2705100"/>
                <a:gd name="connsiteY28" fmla="*/ 1252537 h 1262062"/>
                <a:gd name="connsiteX29" fmla="*/ 2321719 w 2705100"/>
                <a:gd name="connsiteY29" fmla="*/ 1240631 h 1262062"/>
                <a:gd name="connsiteX30" fmla="*/ 2347912 w 2705100"/>
                <a:gd name="connsiteY30" fmla="*/ 1214437 h 1262062"/>
                <a:gd name="connsiteX31" fmla="*/ 2371725 w 2705100"/>
                <a:gd name="connsiteY31" fmla="*/ 1183481 h 1262062"/>
                <a:gd name="connsiteX32" fmla="*/ 2388394 w 2705100"/>
                <a:gd name="connsiteY32" fmla="*/ 1152525 h 1262062"/>
                <a:gd name="connsiteX33" fmla="*/ 2409825 w 2705100"/>
                <a:gd name="connsiteY33" fmla="*/ 1102519 h 1262062"/>
                <a:gd name="connsiteX34" fmla="*/ 2431256 w 2705100"/>
                <a:gd name="connsiteY34" fmla="*/ 1028700 h 1262062"/>
                <a:gd name="connsiteX35" fmla="*/ 2505075 w 2705100"/>
                <a:gd name="connsiteY35" fmla="*/ 740569 h 1262062"/>
                <a:gd name="connsiteX36" fmla="*/ 2557462 w 2705100"/>
                <a:gd name="connsiteY36" fmla="*/ 538162 h 1262062"/>
                <a:gd name="connsiteX37" fmla="*/ 2578894 w 2705100"/>
                <a:gd name="connsiteY37" fmla="*/ 450056 h 1262062"/>
                <a:gd name="connsiteX38" fmla="*/ 2588419 w 2705100"/>
                <a:gd name="connsiteY38" fmla="*/ 419100 h 1262062"/>
                <a:gd name="connsiteX39" fmla="*/ 2607469 w 2705100"/>
                <a:gd name="connsiteY39" fmla="*/ 390525 h 1262062"/>
                <a:gd name="connsiteX40" fmla="*/ 2626519 w 2705100"/>
                <a:gd name="connsiteY40" fmla="*/ 361950 h 1262062"/>
                <a:gd name="connsiteX41" fmla="*/ 2643187 w 2705100"/>
                <a:gd name="connsiteY41" fmla="*/ 345281 h 1262062"/>
                <a:gd name="connsiteX42" fmla="*/ 2671762 w 2705100"/>
                <a:gd name="connsiteY42" fmla="*/ 328612 h 1262062"/>
                <a:gd name="connsiteX43" fmla="*/ 2693194 w 2705100"/>
                <a:gd name="connsiteY43" fmla="*/ 309562 h 1262062"/>
                <a:gd name="connsiteX44" fmla="*/ 2702719 w 2705100"/>
                <a:gd name="connsiteY44" fmla="*/ 292894 h 1262062"/>
                <a:gd name="connsiteX45" fmla="*/ 2705100 w 2705100"/>
                <a:gd name="connsiteY45" fmla="*/ 273844 h 1262062"/>
                <a:gd name="connsiteX46" fmla="*/ 2702719 w 2705100"/>
                <a:gd name="connsiteY46" fmla="*/ 252412 h 1262062"/>
                <a:gd name="connsiteX47" fmla="*/ 2693194 w 2705100"/>
                <a:gd name="connsiteY47" fmla="*/ 221456 h 1262062"/>
                <a:gd name="connsiteX48" fmla="*/ 2671762 w 2705100"/>
                <a:gd name="connsiteY48" fmla="*/ 185737 h 1262062"/>
                <a:gd name="connsiteX49" fmla="*/ 2628900 w 2705100"/>
                <a:gd name="connsiteY49" fmla="*/ 138112 h 1262062"/>
                <a:gd name="connsiteX50" fmla="*/ 2583656 w 2705100"/>
                <a:gd name="connsiteY50" fmla="*/ 95250 h 1262062"/>
                <a:gd name="connsiteX51" fmla="*/ 2536031 w 2705100"/>
                <a:gd name="connsiteY51" fmla="*/ 61912 h 1262062"/>
                <a:gd name="connsiteX52" fmla="*/ 2464594 w 2705100"/>
                <a:gd name="connsiteY52" fmla="*/ 26194 h 1262062"/>
                <a:gd name="connsiteX53" fmla="*/ 2402681 w 2705100"/>
                <a:gd name="connsiteY53" fmla="*/ 4762 h 1262062"/>
                <a:gd name="connsiteX54" fmla="*/ 2383631 w 2705100"/>
                <a:gd name="connsiteY54" fmla="*/ 0 h 1262062"/>
                <a:gd name="connsiteX55" fmla="*/ 2326481 w 2705100"/>
                <a:gd name="connsiteY55" fmla="*/ 4762 h 1262062"/>
                <a:gd name="connsiteX56" fmla="*/ 2171700 w 2705100"/>
                <a:gd name="connsiteY56" fmla="*/ 28575 h 1262062"/>
                <a:gd name="connsiteX57" fmla="*/ 1905000 w 2705100"/>
                <a:gd name="connsiteY57" fmla="*/ 61912 h 1262062"/>
                <a:gd name="connsiteX58" fmla="*/ 1464469 w 2705100"/>
                <a:gd name="connsiteY58" fmla="*/ 111919 h 1262062"/>
                <a:gd name="connsiteX59" fmla="*/ 1042987 w 2705100"/>
                <a:gd name="connsiteY59" fmla="*/ 152400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05100" h="1262062">
                  <a:moveTo>
                    <a:pt x="1042987" y="152400"/>
                  </a:moveTo>
                  <a:lnTo>
                    <a:pt x="657225" y="188119"/>
                  </a:lnTo>
                  <a:lnTo>
                    <a:pt x="278606" y="223837"/>
                  </a:lnTo>
                  <a:lnTo>
                    <a:pt x="0" y="247650"/>
                  </a:lnTo>
                  <a:cubicBezTo>
                    <a:pt x="21555" y="384165"/>
                    <a:pt x="67235" y="383381"/>
                    <a:pt x="19050" y="383381"/>
                  </a:cubicBezTo>
                  <a:lnTo>
                    <a:pt x="290512" y="354806"/>
                  </a:lnTo>
                  <a:lnTo>
                    <a:pt x="635794" y="319087"/>
                  </a:lnTo>
                  <a:lnTo>
                    <a:pt x="1054894" y="278606"/>
                  </a:lnTo>
                  <a:lnTo>
                    <a:pt x="1350169" y="254794"/>
                  </a:lnTo>
                  <a:lnTo>
                    <a:pt x="1659731" y="233362"/>
                  </a:lnTo>
                  <a:lnTo>
                    <a:pt x="1955006" y="223837"/>
                  </a:lnTo>
                  <a:lnTo>
                    <a:pt x="2152650" y="219075"/>
                  </a:lnTo>
                  <a:lnTo>
                    <a:pt x="2245519" y="221456"/>
                  </a:lnTo>
                  <a:lnTo>
                    <a:pt x="2276475" y="228600"/>
                  </a:lnTo>
                  <a:lnTo>
                    <a:pt x="2288381" y="238125"/>
                  </a:lnTo>
                  <a:lnTo>
                    <a:pt x="2300287" y="252412"/>
                  </a:lnTo>
                  <a:lnTo>
                    <a:pt x="2309812" y="273844"/>
                  </a:lnTo>
                  <a:lnTo>
                    <a:pt x="2309812" y="300037"/>
                  </a:lnTo>
                  <a:lnTo>
                    <a:pt x="2293144" y="397669"/>
                  </a:lnTo>
                  <a:lnTo>
                    <a:pt x="2262187" y="552450"/>
                  </a:lnTo>
                  <a:lnTo>
                    <a:pt x="2243137" y="688181"/>
                  </a:lnTo>
                  <a:lnTo>
                    <a:pt x="2169319" y="1038225"/>
                  </a:lnTo>
                  <a:lnTo>
                    <a:pt x="2193131" y="1173956"/>
                  </a:lnTo>
                  <a:lnTo>
                    <a:pt x="2212181" y="1216819"/>
                  </a:lnTo>
                  <a:lnTo>
                    <a:pt x="2228850" y="1240631"/>
                  </a:lnTo>
                  <a:lnTo>
                    <a:pt x="2240756" y="1250156"/>
                  </a:lnTo>
                  <a:lnTo>
                    <a:pt x="2266950" y="1262062"/>
                  </a:lnTo>
                  <a:lnTo>
                    <a:pt x="2281237" y="1262062"/>
                  </a:lnTo>
                  <a:lnTo>
                    <a:pt x="2307431" y="1252537"/>
                  </a:lnTo>
                  <a:lnTo>
                    <a:pt x="2321719" y="1240631"/>
                  </a:lnTo>
                  <a:lnTo>
                    <a:pt x="2347912" y="1214437"/>
                  </a:lnTo>
                  <a:lnTo>
                    <a:pt x="2371725" y="1183481"/>
                  </a:lnTo>
                  <a:lnTo>
                    <a:pt x="2388394" y="1152525"/>
                  </a:lnTo>
                  <a:lnTo>
                    <a:pt x="2409825" y="1102519"/>
                  </a:lnTo>
                  <a:lnTo>
                    <a:pt x="2431256" y="1028700"/>
                  </a:lnTo>
                  <a:lnTo>
                    <a:pt x="2505075" y="740569"/>
                  </a:lnTo>
                  <a:lnTo>
                    <a:pt x="2557462" y="538162"/>
                  </a:lnTo>
                  <a:lnTo>
                    <a:pt x="2578894" y="450056"/>
                  </a:lnTo>
                  <a:lnTo>
                    <a:pt x="2588419" y="419100"/>
                  </a:lnTo>
                  <a:lnTo>
                    <a:pt x="2607469" y="390525"/>
                  </a:lnTo>
                  <a:lnTo>
                    <a:pt x="2626519" y="361950"/>
                  </a:lnTo>
                  <a:lnTo>
                    <a:pt x="2643187" y="345281"/>
                  </a:lnTo>
                  <a:lnTo>
                    <a:pt x="2671762" y="328612"/>
                  </a:lnTo>
                  <a:lnTo>
                    <a:pt x="2693194" y="309562"/>
                  </a:lnTo>
                  <a:lnTo>
                    <a:pt x="2702719" y="292894"/>
                  </a:lnTo>
                  <a:lnTo>
                    <a:pt x="2705100" y="273844"/>
                  </a:lnTo>
                  <a:lnTo>
                    <a:pt x="2702719" y="252412"/>
                  </a:lnTo>
                  <a:lnTo>
                    <a:pt x="2693194" y="221456"/>
                  </a:lnTo>
                  <a:lnTo>
                    <a:pt x="2671762" y="185737"/>
                  </a:lnTo>
                  <a:lnTo>
                    <a:pt x="2628900" y="138112"/>
                  </a:lnTo>
                  <a:lnTo>
                    <a:pt x="2583656" y="95250"/>
                  </a:lnTo>
                  <a:lnTo>
                    <a:pt x="2536031" y="61912"/>
                  </a:lnTo>
                  <a:lnTo>
                    <a:pt x="2464594" y="26194"/>
                  </a:lnTo>
                  <a:lnTo>
                    <a:pt x="2402681" y="4762"/>
                  </a:lnTo>
                  <a:lnTo>
                    <a:pt x="2383631" y="0"/>
                  </a:lnTo>
                  <a:lnTo>
                    <a:pt x="2326481" y="4762"/>
                  </a:lnTo>
                  <a:lnTo>
                    <a:pt x="2171700" y="28575"/>
                  </a:lnTo>
                  <a:lnTo>
                    <a:pt x="1905000" y="61912"/>
                  </a:lnTo>
                  <a:lnTo>
                    <a:pt x="1464469" y="111919"/>
                  </a:lnTo>
                  <a:lnTo>
                    <a:pt x="1042987" y="152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7">
              <a:extLst>
                <a:ext uri="{FF2B5EF4-FFF2-40B4-BE49-F238E27FC236}">
                  <a16:creationId xmlns:a16="http://schemas.microsoft.com/office/drawing/2014/main" id="{C1302BBC-73C5-4498-9EE1-DE84432156F8}"/>
                </a:ext>
              </a:extLst>
            </p:cNvPr>
            <p:cNvSpPr/>
            <p:nvPr/>
          </p:nvSpPr>
          <p:spPr>
            <a:xfrm>
              <a:off x="4021138" y="2198688"/>
              <a:ext cx="2235200" cy="268287"/>
            </a:xfrm>
            <a:custGeom>
              <a:avLst/>
              <a:gdLst>
                <a:gd name="connsiteX0" fmla="*/ 890588 w 2233613"/>
                <a:gd name="connsiteY0" fmla="*/ 78581 h 269081"/>
                <a:gd name="connsiteX1" fmla="*/ 1388269 w 2233613"/>
                <a:gd name="connsiteY1" fmla="*/ 45244 h 269081"/>
                <a:gd name="connsiteX2" fmla="*/ 1757363 w 2233613"/>
                <a:gd name="connsiteY2" fmla="*/ 21431 h 269081"/>
                <a:gd name="connsiteX3" fmla="*/ 2062163 w 2233613"/>
                <a:gd name="connsiteY3" fmla="*/ 7144 h 269081"/>
                <a:gd name="connsiteX4" fmla="*/ 2233613 w 2233613"/>
                <a:gd name="connsiteY4" fmla="*/ 0 h 269081"/>
                <a:gd name="connsiteX5" fmla="*/ 2228850 w 2233613"/>
                <a:gd name="connsiteY5" fmla="*/ 183356 h 269081"/>
                <a:gd name="connsiteX6" fmla="*/ 1833563 w 2233613"/>
                <a:gd name="connsiteY6" fmla="*/ 164306 h 269081"/>
                <a:gd name="connsiteX7" fmla="*/ 1676400 w 2233613"/>
                <a:gd name="connsiteY7" fmla="*/ 154781 h 269081"/>
                <a:gd name="connsiteX8" fmla="*/ 1562100 w 2233613"/>
                <a:gd name="connsiteY8" fmla="*/ 164306 h 269081"/>
                <a:gd name="connsiteX9" fmla="*/ 1207294 w 2233613"/>
                <a:gd name="connsiteY9" fmla="*/ 188119 h 269081"/>
                <a:gd name="connsiteX10" fmla="*/ 921544 w 2233613"/>
                <a:gd name="connsiteY10" fmla="*/ 209550 h 269081"/>
                <a:gd name="connsiteX11" fmla="*/ 654844 w 2233613"/>
                <a:gd name="connsiteY11" fmla="*/ 228600 h 269081"/>
                <a:gd name="connsiteX12" fmla="*/ 392907 w 2233613"/>
                <a:gd name="connsiteY12" fmla="*/ 245269 h 269081"/>
                <a:gd name="connsiteX13" fmla="*/ 11907 w 2233613"/>
                <a:gd name="connsiteY13" fmla="*/ 269081 h 269081"/>
                <a:gd name="connsiteX14" fmla="*/ 0 w 2233613"/>
                <a:gd name="connsiteY14" fmla="*/ 140494 h 269081"/>
                <a:gd name="connsiteX15" fmla="*/ 292894 w 2233613"/>
                <a:gd name="connsiteY15" fmla="*/ 119062 h 269081"/>
                <a:gd name="connsiteX16" fmla="*/ 890588 w 2233613"/>
                <a:gd name="connsiteY16" fmla="*/ 78581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3613" h="269081">
                  <a:moveTo>
                    <a:pt x="890588" y="78581"/>
                  </a:moveTo>
                  <a:lnTo>
                    <a:pt x="1388269" y="45244"/>
                  </a:lnTo>
                  <a:lnTo>
                    <a:pt x="1757363" y="21431"/>
                  </a:lnTo>
                  <a:lnTo>
                    <a:pt x="2062163" y="7144"/>
                  </a:lnTo>
                  <a:lnTo>
                    <a:pt x="2233613" y="0"/>
                  </a:lnTo>
                  <a:lnTo>
                    <a:pt x="2228850" y="183356"/>
                  </a:lnTo>
                  <a:lnTo>
                    <a:pt x="1833563" y="164306"/>
                  </a:lnTo>
                  <a:lnTo>
                    <a:pt x="1676400" y="154781"/>
                  </a:lnTo>
                  <a:lnTo>
                    <a:pt x="1562100" y="164306"/>
                  </a:lnTo>
                  <a:lnTo>
                    <a:pt x="1207294" y="188119"/>
                  </a:lnTo>
                  <a:lnTo>
                    <a:pt x="921544" y="209550"/>
                  </a:lnTo>
                  <a:lnTo>
                    <a:pt x="654844" y="228600"/>
                  </a:lnTo>
                  <a:lnTo>
                    <a:pt x="392907" y="245269"/>
                  </a:lnTo>
                  <a:lnTo>
                    <a:pt x="11907" y="269081"/>
                  </a:lnTo>
                  <a:lnTo>
                    <a:pt x="0" y="140494"/>
                  </a:lnTo>
                  <a:lnTo>
                    <a:pt x="292894" y="119062"/>
                  </a:lnTo>
                  <a:lnTo>
                    <a:pt x="890588" y="78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8">
              <a:extLst>
                <a:ext uri="{FF2B5EF4-FFF2-40B4-BE49-F238E27FC236}">
                  <a16:creationId xmlns:a16="http://schemas.microsoft.com/office/drawing/2014/main" id="{1DCCF2EB-8A96-4317-9351-88B94BFF936A}"/>
                </a:ext>
              </a:extLst>
            </p:cNvPr>
            <p:cNvSpPr/>
            <p:nvPr/>
          </p:nvSpPr>
          <p:spPr>
            <a:xfrm>
              <a:off x="4059238" y="2665413"/>
              <a:ext cx="2122487" cy="315912"/>
            </a:xfrm>
            <a:custGeom>
              <a:avLst/>
              <a:gdLst>
                <a:gd name="connsiteX0" fmla="*/ 890588 w 2121694"/>
                <a:gd name="connsiteY0" fmla="*/ 92869 h 316706"/>
                <a:gd name="connsiteX1" fmla="*/ 2119313 w 2121694"/>
                <a:gd name="connsiteY1" fmla="*/ 0 h 316706"/>
                <a:gd name="connsiteX2" fmla="*/ 2121694 w 2121694"/>
                <a:gd name="connsiteY2" fmla="*/ 178594 h 316706"/>
                <a:gd name="connsiteX3" fmla="*/ 1638300 w 2121694"/>
                <a:gd name="connsiteY3" fmla="*/ 197644 h 316706"/>
                <a:gd name="connsiteX4" fmla="*/ 1271588 w 2121694"/>
                <a:gd name="connsiteY4" fmla="*/ 219075 h 316706"/>
                <a:gd name="connsiteX5" fmla="*/ 904875 w 2121694"/>
                <a:gd name="connsiteY5" fmla="*/ 245269 h 316706"/>
                <a:gd name="connsiteX6" fmla="*/ 442913 w 2121694"/>
                <a:gd name="connsiteY6" fmla="*/ 283369 h 316706"/>
                <a:gd name="connsiteX7" fmla="*/ 54769 w 2121694"/>
                <a:gd name="connsiteY7" fmla="*/ 316706 h 316706"/>
                <a:gd name="connsiteX8" fmla="*/ 0 w 2121694"/>
                <a:gd name="connsiteY8" fmla="*/ 161925 h 316706"/>
                <a:gd name="connsiteX9" fmla="*/ 547688 w 2121694"/>
                <a:gd name="connsiteY9" fmla="*/ 121444 h 316706"/>
                <a:gd name="connsiteX10" fmla="*/ 890588 w 2121694"/>
                <a:gd name="connsiteY10" fmla="*/ 928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1694" h="316706">
                  <a:moveTo>
                    <a:pt x="890588" y="92869"/>
                  </a:moveTo>
                  <a:lnTo>
                    <a:pt x="2119313" y="0"/>
                  </a:lnTo>
                  <a:cubicBezTo>
                    <a:pt x="2120107" y="59531"/>
                    <a:pt x="2120900" y="119063"/>
                    <a:pt x="2121694" y="178594"/>
                  </a:cubicBezTo>
                  <a:lnTo>
                    <a:pt x="1638300" y="197644"/>
                  </a:lnTo>
                  <a:lnTo>
                    <a:pt x="1271588" y="219075"/>
                  </a:lnTo>
                  <a:lnTo>
                    <a:pt x="904875" y="245269"/>
                  </a:lnTo>
                  <a:lnTo>
                    <a:pt x="442913" y="283369"/>
                  </a:lnTo>
                  <a:lnTo>
                    <a:pt x="54769" y="316706"/>
                  </a:lnTo>
                  <a:lnTo>
                    <a:pt x="0" y="161925"/>
                  </a:lnTo>
                  <a:lnTo>
                    <a:pt x="547688" y="121444"/>
                  </a:lnTo>
                  <a:lnTo>
                    <a:pt x="890588" y="928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2F07D41F-EAF7-466A-B8E5-CE184954513E}"/>
                </a:ext>
              </a:extLst>
            </p:cNvPr>
            <p:cNvSpPr/>
            <p:nvPr/>
          </p:nvSpPr>
          <p:spPr>
            <a:xfrm>
              <a:off x="4021138" y="3579813"/>
              <a:ext cx="2493962" cy="1276350"/>
            </a:xfrm>
            <a:custGeom>
              <a:avLst/>
              <a:gdLst>
                <a:gd name="connsiteX0" fmla="*/ 616744 w 2493169"/>
                <a:gd name="connsiteY0" fmla="*/ 207169 h 1276350"/>
                <a:gd name="connsiteX1" fmla="*/ 0 w 2493169"/>
                <a:gd name="connsiteY1" fmla="*/ 252412 h 1276350"/>
                <a:gd name="connsiteX2" fmla="*/ 66675 w 2493169"/>
                <a:gd name="connsiteY2" fmla="*/ 411956 h 1276350"/>
                <a:gd name="connsiteX3" fmla="*/ 369094 w 2493169"/>
                <a:gd name="connsiteY3" fmla="*/ 376237 h 1276350"/>
                <a:gd name="connsiteX4" fmla="*/ 600075 w 2493169"/>
                <a:gd name="connsiteY4" fmla="*/ 357187 h 1276350"/>
                <a:gd name="connsiteX5" fmla="*/ 859632 w 2493169"/>
                <a:gd name="connsiteY5" fmla="*/ 340519 h 1276350"/>
                <a:gd name="connsiteX6" fmla="*/ 1240632 w 2493169"/>
                <a:gd name="connsiteY6" fmla="*/ 304800 h 1276350"/>
                <a:gd name="connsiteX7" fmla="*/ 1583532 w 2493169"/>
                <a:gd name="connsiteY7" fmla="*/ 273844 h 1276350"/>
                <a:gd name="connsiteX8" fmla="*/ 1897857 w 2493169"/>
                <a:gd name="connsiteY8" fmla="*/ 242887 h 1276350"/>
                <a:gd name="connsiteX9" fmla="*/ 2102644 w 2493169"/>
                <a:gd name="connsiteY9" fmla="*/ 223837 h 1276350"/>
                <a:gd name="connsiteX10" fmla="*/ 2126457 w 2493169"/>
                <a:gd name="connsiteY10" fmla="*/ 228600 h 1276350"/>
                <a:gd name="connsiteX11" fmla="*/ 2145507 w 2493169"/>
                <a:gd name="connsiteY11" fmla="*/ 235744 h 1276350"/>
                <a:gd name="connsiteX12" fmla="*/ 2162175 w 2493169"/>
                <a:gd name="connsiteY12" fmla="*/ 247650 h 1276350"/>
                <a:gd name="connsiteX13" fmla="*/ 2169319 w 2493169"/>
                <a:gd name="connsiteY13" fmla="*/ 259556 h 1276350"/>
                <a:gd name="connsiteX14" fmla="*/ 2171700 w 2493169"/>
                <a:gd name="connsiteY14" fmla="*/ 271462 h 1276350"/>
                <a:gd name="connsiteX15" fmla="*/ 2171700 w 2493169"/>
                <a:gd name="connsiteY15" fmla="*/ 292894 h 1276350"/>
                <a:gd name="connsiteX16" fmla="*/ 2121694 w 2493169"/>
                <a:gd name="connsiteY16" fmla="*/ 571500 h 1276350"/>
                <a:gd name="connsiteX17" fmla="*/ 2033588 w 2493169"/>
                <a:gd name="connsiteY17" fmla="*/ 1057275 h 1276350"/>
                <a:gd name="connsiteX18" fmla="*/ 2014538 w 2493169"/>
                <a:gd name="connsiteY18" fmla="*/ 1171575 h 1276350"/>
                <a:gd name="connsiteX19" fmla="*/ 2021682 w 2493169"/>
                <a:gd name="connsiteY19" fmla="*/ 1204912 h 1276350"/>
                <a:gd name="connsiteX20" fmla="*/ 2033588 w 2493169"/>
                <a:gd name="connsiteY20" fmla="*/ 1228725 h 1276350"/>
                <a:gd name="connsiteX21" fmla="*/ 2043113 w 2493169"/>
                <a:gd name="connsiteY21" fmla="*/ 1240631 h 1276350"/>
                <a:gd name="connsiteX22" fmla="*/ 2059782 w 2493169"/>
                <a:gd name="connsiteY22" fmla="*/ 1250156 h 1276350"/>
                <a:gd name="connsiteX23" fmla="*/ 2088357 w 2493169"/>
                <a:gd name="connsiteY23" fmla="*/ 1264444 h 1276350"/>
                <a:gd name="connsiteX24" fmla="*/ 2119313 w 2493169"/>
                <a:gd name="connsiteY24" fmla="*/ 1273969 h 1276350"/>
                <a:gd name="connsiteX25" fmla="*/ 2138363 w 2493169"/>
                <a:gd name="connsiteY25" fmla="*/ 1276350 h 1276350"/>
                <a:gd name="connsiteX26" fmla="*/ 2178844 w 2493169"/>
                <a:gd name="connsiteY26" fmla="*/ 1264444 h 1276350"/>
                <a:gd name="connsiteX27" fmla="*/ 2197894 w 2493169"/>
                <a:gd name="connsiteY27" fmla="*/ 1250156 h 1276350"/>
                <a:gd name="connsiteX28" fmla="*/ 2212182 w 2493169"/>
                <a:gd name="connsiteY28" fmla="*/ 1233487 h 1276350"/>
                <a:gd name="connsiteX29" fmla="*/ 2224088 w 2493169"/>
                <a:gd name="connsiteY29" fmla="*/ 1204912 h 1276350"/>
                <a:gd name="connsiteX30" fmla="*/ 2235994 w 2493169"/>
                <a:gd name="connsiteY30" fmla="*/ 1169194 h 1276350"/>
                <a:gd name="connsiteX31" fmla="*/ 2286000 w 2493169"/>
                <a:gd name="connsiteY31" fmla="*/ 909637 h 1276350"/>
                <a:gd name="connsiteX32" fmla="*/ 2321719 w 2493169"/>
                <a:gd name="connsiteY32" fmla="*/ 740569 h 1276350"/>
                <a:gd name="connsiteX33" fmla="*/ 2340769 w 2493169"/>
                <a:gd name="connsiteY33" fmla="*/ 659606 h 1276350"/>
                <a:gd name="connsiteX34" fmla="*/ 2366963 w 2493169"/>
                <a:gd name="connsiteY34" fmla="*/ 571500 h 1276350"/>
                <a:gd name="connsiteX35" fmla="*/ 2409825 w 2493169"/>
                <a:gd name="connsiteY35" fmla="*/ 461962 h 1276350"/>
                <a:gd name="connsiteX36" fmla="*/ 2443163 w 2493169"/>
                <a:gd name="connsiteY36" fmla="*/ 404812 h 1276350"/>
                <a:gd name="connsiteX37" fmla="*/ 2459832 w 2493169"/>
                <a:gd name="connsiteY37" fmla="*/ 383381 h 1276350"/>
                <a:gd name="connsiteX38" fmla="*/ 2476500 w 2493169"/>
                <a:gd name="connsiteY38" fmla="*/ 364331 h 1276350"/>
                <a:gd name="connsiteX39" fmla="*/ 2486025 w 2493169"/>
                <a:gd name="connsiteY39" fmla="*/ 350044 h 1276350"/>
                <a:gd name="connsiteX40" fmla="*/ 2490788 w 2493169"/>
                <a:gd name="connsiteY40" fmla="*/ 330994 h 1276350"/>
                <a:gd name="connsiteX41" fmla="*/ 2493169 w 2493169"/>
                <a:gd name="connsiteY41" fmla="*/ 311944 h 1276350"/>
                <a:gd name="connsiteX42" fmla="*/ 2490788 w 2493169"/>
                <a:gd name="connsiteY42" fmla="*/ 295275 h 1276350"/>
                <a:gd name="connsiteX43" fmla="*/ 2486025 w 2493169"/>
                <a:gd name="connsiteY43" fmla="*/ 276225 h 1276350"/>
                <a:gd name="connsiteX44" fmla="*/ 2455069 w 2493169"/>
                <a:gd name="connsiteY44" fmla="*/ 242887 h 1276350"/>
                <a:gd name="connsiteX45" fmla="*/ 2369344 w 2493169"/>
                <a:gd name="connsiteY45" fmla="*/ 164306 h 1276350"/>
                <a:gd name="connsiteX46" fmla="*/ 2278857 w 2493169"/>
                <a:gd name="connsiteY46" fmla="*/ 90487 h 1276350"/>
                <a:gd name="connsiteX47" fmla="*/ 2205038 w 2493169"/>
                <a:gd name="connsiteY47" fmla="*/ 42862 h 1276350"/>
                <a:gd name="connsiteX48" fmla="*/ 2174082 w 2493169"/>
                <a:gd name="connsiteY48" fmla="*/ 23812 h 1276350"/>
                <a:gd name="connsiteX49" fmla="*/ 2159794 w 2493169"/>
                <a:gd name="connsiteY49" fmla="*/ 11906 h 1276350"/>
                <a:gd name="connsiteX50" fmla="*/ 2133600 w 2493169"/>
                <a:gd name="connsiteY50" fmla="*/ 2381 h 1276350"/>
                <a:gd name="connsiteX51" fmla="*/ 2109788 w 2493169"/>
                <a:gd name="connsiteY51" fmla="*/ 0 h 1276350"/>
                <a:gd name="connsiteX52" fmla="*/ 2090738 w 2493169"/>
                <a:gd name="connsiteY52" fmla="*/ 7144 h 1276350"/>
                <a:gd name="connsiteX53" fmla="*/ 2057400 w 2493169"/>
                <a:gd name="connsiteY53" fmla="*/ 26194 h 1276350"/>
                <a:gd name="connsiteX54" fmla="*/ 1983582 w 2493169"/>
                <a:gd name="connsiteY54" fmla="*/ 50006 h 1276350"/>
                <a:gd name="connsiteX55" fmla="*/ 1857375 w 2493169"/>
                <a:gd name="connsiteY55" fmla="*/ 85725 h 1276350"/>
                <a:gd name="connsiteX56" fmla="*/ 1754982 w 2493169"/>
                <a:gd name="connsiteY56" fmla="*/ 100012 h 1276350"/>
                <a:gd name="connsiteX57" fmla="*/ 1335882 w 2493169"/>
                <a:gd name="connsiteY57" fmla="*/ 142875 h 1276350"/>
                <a:gd name="connsiteX58" fmla="*/ 866775 w 2493169"/>
                <a:gd name="connsiteY58" fmla="*/ 185737 h 1276350"/>
                <a:gd name="connsiteX59" fmla="*/ 616744 w 2493169"/>
                <a:gd name="connsiteY59" fmla="*/ 20716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93169" h="1276350">
                  <a:moveTo>
                    <a:pt x="616744" y="207169"/>
                  </a:moveTo>
                  <a:lnTo>
                    <a:pt x="0" y="252412"/>
                  </a:lnTo>
                  <a:lnTo>
                    <a:pt x="66675" y="411956"/>
                  </a:lnTo>
                  <a:lnTo>
                    <a:pt x="369094" y="376237"/>
                  </a:lnTo>
                  <a:lnTo>
                    <a:pt x="600075" y="357187"/>
                  </a:lnTo>
                  <a:lnTo>
                    <a:pt x="859632" y="340519"/>
                  </a:lnTo>
                  <a:lnTo>
                    <a:pt x="1240632" y="304800"/>
                  </a:lnTo>
                  <a:lnTo>
                    <a:pt x="1583532" y="273844"/>
                  </a:lnTo>
                  <a:lnTo>
                    <a:pt x="1897857" y="242887"/>
                  </a:lnTo>
                  <a:lnTo>
                    <a:pt x="2102644" y="223837"/>
                  </a:lnTo>
                  <a:lnTo>
                    <a:pt x="2126457" y="228600"/>
                  </a:lnTo>
                  <a:lnTo>
                    <a:pt x="2145507" y="235744"/>
                  </a:lnTo>
                  <a:lnTo>
                    <a:pt x="2162175" y="247650"/>
                  </a:lnTo>
                  <a:lnTo>
                    <a:pt x="2169319" y="259556"/>
                  </a:lnTo>
                  <a:lnTo>
                    <a:pt x="2171700" y="271462"/>
                  </a:lnTo>
                  <a:lnTo>
                    <a:pt x="2171700" y="292894"/>
                  </a:lnTo>
                  <a:lnTo>
                    <a:pt x="2121694" y="571500"/>
                  </a:lnTo>
                  <a:lnTo>
                    <a:pt x="2033588" y="1057275"/>
                  </a:lnTo>
                  <a:lnTo>
                    <a:pt x="2014538" y="1171575"/>
                  </a:lnTo>
                  <a:lnTo>
                    <a:pt x="2021682" y="1204912"/>
                  </a:lnTo>
                  <a:lnTo>
                    <a:pt x="2033588" y="1228725"/>
                  </a:lnTo>
                  <a:lnTo>
                    <a:pt x="2043113" y="1240631"/>
                  </a:lnTo>
                  <a:lnTo>
                    <a:pt x="2059782" y="1250156"/>
                  </a:lnTo>
                  <a:lnTo>
                    <a:pt x="2088357" y="1264444"/>
                  </a:lnTo>
                  <a:lnTo>
                    <a:pt x="2119313" y="1273969"/>
                  </a:lnTo>
                  <a:lnTo>
                    <a:pt x="2138363" y="1276350"/>
                  </a:lnTo>
                  <a:lnTo>
                    <a:pt x="2178844" y="1264444"/>
                  </a:lnTo>
                  <a:lnTo>
                    <a:pt x="2197894" y="1250156"/>
                  </a:lnTo>
                  <a:lnTo>
                    <a:pt x="2212182" y="1233487"/>
                  </a:lnTo>
                  <a:lnTo>
                    <a:pt x="2224088" y="1204912"/>
                  </a:lnTo>
                  <a:lnTo>
                    <a:pt x="2235994" y="1169194"/>
                  </a:lnTo>
                  <a:lnTo>
                    <a:pt x="2286000" y="909637"/>
                  </a:lnTo>
                  <a:lnTo>
                    <a:pt x="2321719" y="740569"/>
                  </a:lnTo>
                  <a:lnTo>
                    <a:pt x="2340769" y="659606"/>
                  </a:lnTo>
                  <a:lnTo>
                    <a:pt x="2366963" y="571500"/>
                  </a:lnTo>
                  <a:lnTo>
                    <a:pt x="2409825" y="461962"/>
                  </a:lnTo>
                  <a:lnTo>
                    <a:pt x="2443163" y="404812"/>
                  </a:lnTo>
                  <a:lnTo>
                    <a:pt x="2459832" y="383381"/>
                  </a:lnTo>
                  <a:lnTo>
                    <a:pt x="2476500" y="364331"/>
                  </a:lnTo>
                  <a:lnTo>
                    <a:pt x="2486025" y="350044"/>
                  </a:lnTo>
                  <a:lnTo>
                    <a:pt x="2490788" y="330994"/>
                  </a:lnTo>
                  <a:lnTo>
                    <a:pt x="2493169" y="311944"/>
                  </a:lnTo>
                  <a:lnTo>
                    <a:pt x="2490788" y="295275"/>
                  </a:lnTo>
                  <a:lnTo>
                    <a:pt x="2486025" y="276225"/>
                  </a:lnTo>
                  <a:lnTo>
                    <a:pt x="2455069" y="242887"/>
                  </a:lnTo>
                  <a:lnTo>
                    <a:pt x="2369344" y="164306"/>
                  </a:lnTo>
                  <a:lnTo>
                    <a:pt x="2278857" y="90487"/>
                  </a:lnTo>
                  <a:lnTo>
                    <a:pt x="2205038" y="42862"/>
                  </a:lnTo>
                  <a:lnTo>
                    <a:pt x="2174082" y="23812"/>
                  </a:lnTo>
                  <a:lnTo>
                    <a:pt x="2159794" y="11906"/>
                  </a:lnTo>
                  <a:lnTo>
                    <a:pt x="2133600" y="2381"/>
                  </a:lnTo>
                  <a:lnTo>
                    <a:pt x="2109788" y="0"/>
                  </a:lnTo>
                  <a:lnTo>
                    <a:pt x="2090738" y="7144"/>
                  </a:lnTo>
                  <a:lnTo>
                    <a:pt x="2057400" y="26194"/>
                  </a:lnTo>
                  <a:lnTo>
                    <a:pt x="1983582" y="50006"/>
                  </a:lnTo>
                  <a:lnTo>
                    <a:pt x="1857375" y="85725"/>
                  </a:lnTo>
                  <a:lnTo>
                    <a:pt x="1754982" y="100012"/>
                  </a:lnTo>
                  <a:lnTo>
                    <a:pt x="1335882" y="142875"/>
                  </a:lnTo>
                  <a:lnTo>
                    <a:pt x="866775" y="185737"/>
                  </a:lnTo>
                  <a:lnTo>
                    <a:pt x="616744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2">
              <a:extLst>
                <a:ext uri="{FF2B5EF4-FFF2-40B4-BE49-F238E27FC236}">
                  <a16:creationId xmlns:a16="http://schemas.microsoft.com/office/drawing/2014/main" id="{823DDBDA-CE35-4256-B6F8-CC773878DE3A}"/>
                </a:ext>
              </a:extLst>
            </p:cNvPr>
            <p:cNvSpPr/>
            <p:nvPr/>
          </p:nvSpPr>
          <p:spPr>
            <a:xfrm>
              <a:off x="4113213" y="4114800"/>
              <a:ext cx="2073275" cy="319088"/>
            </a:xfrm>
            <a:custGeom>
              <a:avLst/>
              <a:gdLst>
                <a:gd name="connsiteX0" fmla="*/ 1238250 w 2074069"/>
                <a:gd name="connsiteY0" fmla="*/ 61913 h 319088"/>
                <a:gd name="connsiteX1" fmla="*/ 1509712 w 2074069"/>
                <a:gd name="connsiteY1" fmla="*/ 47625 h 319088"/>
                <a:gd name="connsiteX2" fmla="*/ 1797844 w 2074069"/>
                <a:gd name="connsiteY2" fmla="*/ 23813 h 319088"/>
                <a:gd name="connsiteX3" fmla="*/ 2074069 w 2074069"/>
                <a:gd name="connsiteY3" fmla="*/ 0 h 319088"/>
                <a:gd name="connsiteX4" fmla="*/ 2050256 w 2074069"/>
                <a:gd name="connsiteY4" fmla="*/ 157163 h 319088"/>
                <a:gd name="connsiteX5" fmla="*/ 1731169 w 2074069"/>
                <a:gd name="connsiteY5" fmla="*/ 185738 h 319088"/>
                <a:gd name="connsiteX6" fmla="*/ 1402556 w 2074069"/>
                <a:gd name="connsiteY6" fmla="*/ 209550 h 319088"/>
                <a:gd name="connsiteX7" fmla="*/ 1109662 w 2074069"/>
                <a:gd name="connsiteY7" fmla="*/ 226219 h 319088"/>
                <a:gd name="connsiteX8" fmla="*/ 678656 w 2074069"/>
                <a:gd name="connsiteY8" fmla="*/ 266700 h 319088"/>
                <a:gd name="connsiteX9" fmla="*/ 452437 w 2074069"/>
                <a:gd name="connsiteY9" fmla="*/ 288131 h 319088"/>
                <a:gd name="connsiteX10" fmla="*/ 252412 w 2074069"/>
                <a:gd name="connsiteY10" fmla="*/ 307181 h 319088"/>
                <a:gd name="connsiteX11" fmla="*/ 21431 w 2074069"/>
                <a:gd name="connsiteY11" fmla="*/ 319088 h 319088"/>
                <a:gd name="connsiteX12" fmla="*/ 0 w 2074069"/>
                <a:gd name="connsiteY12" fmla="*/ 164306 h 319088"/>
                <a:gd name="connsiteX13" fmla="*/ 252412 w 2074069"/>
                <a:gd name="connsiteY13" fmla="*/ 150019 h 319088"/>
                <a:gd name="connsiteX14" fmla="*/ 578644 w 2074069"/>
                <a:gd name="connsiteY14" fmla="*/ 123825 h 319088"/>
                <a:gd name="connsiteX15" fmla="*/ 881062 w 2074069"/>
                <a:gd name="connsiteY15" fmla="*/ 92869 h 319088"/>
                <a:gd name="connsiteX16" fmla="*/ 1073944 w 2074069"/>
                <a:gd name="connsiteY16" fmla="*/ 69056 h 319088"/>
                <a:gd name="connsiteX17" fmla="*/ 1238250 w 2074069"/>
                <a:gd name="connsiteY17" fmla="*/ 619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4069" h="319088">
                  <a:moveTo>
                    <a:pt x="1238250" y="61913"/>
                  </a:moveTo>
                  <a:lnTo>
                    <a:pt x="1509712" y="47625"/>
                  </a:lnTo>
                  <a:lnTo>
                    <a:pt x="1797844" y="23813"/>
                  </a:lnTo>
                  <a:lnTo>
                    <a:pt x="2074069" y="0"/>
                  </a:lnTo>
                  <a:lnTo>
                    <a:pt x="2050256" y="157163"/>
                  </a:lnTo>
                  <a:lnTo>
                    <a:pt x="1731169" y="185738"/>
                  </a:lnTo>
                  <a:lnTo>
                    <a:pt x="1402556" y="209550"/>
                  </a:lnTo>
                  <a:lnTo>
                    <a:pt x="1109662" y="226219"/>
                  </a:lnTo>
                  <a:lnTo>
                    <a:pt x="678656" y="266700"/>
                  </a:lnTo>
                  <a:lnTo>
                    <a:pt x="452437" y="288131"/>
                  </a:lnTo>
                  <a:lnTo>
                    <a:pt x="252412" y="307181"/>
                  </a:lnTo>
                  <a:lnTo>
                    <a:pt x="21431" y="319088"/>
                  </a:lnTo>
                  <a:lnTo>
                    <a:pt x="0" y="164306"/>
                  </a:lnTo>
                  <a:lnTo>
                    <a:pt x="252412" y="150019"/>
                  </a:lnTo>
                  <a:lnTo>
                    <a:pt x="578644" y="123825"/>
                  </a:lnTo>
                  <a:lnTo>
                    <a:pt x="881062" y="92869"/>
                  </a:lnTo>
                  <a:lnTo>
                    <a:pt x="1073944" y="69056"/>
                  </a:lnTo>
                  <a:lnTo>
                    <a:pt x="1238250" y="619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3">
              <a:extLst>
                <a:ext uri="{FF2B5EF4-FFF2-40B4-BE49-F238E27FC236}">
                  <a16:creationId xmlns:a16="http://schemas.microsoft.com/office/drawing/2014/main" id="{5B5EAC08-B7DE-496A-9973-91165275D615}"/>
                </a:ext>
              </a:extLst>
            </p:cNvPr>
            <p:cNvSpPr/>
            <p:nvPr/>
          </p:nvSpPr>
          <p:spPr>
            <a:xfrm>
              <a:off x="4181475" y="4608513"/>
              <a:ext cx="1924050" cy="249237"/>
            </a:xfrm>
            <a:custGeom>
              <a:avLst/>
              <a:gdLst>
                <a:gd name="connsiteX0" fmla="*/ 478631 w 1924050"/>
                <a:gd name="connsiteY0" fmla="*/ 88106 h 250031"/>
                <a:gd name="connsiteX1" fmla="*/ 819150 w 1924050"/>
                <a:gd name="connsiteY1" fmla="*/ 66675 h 250031"/>
                <a:gd name="connsiteX2" fmla="*/ 1009650 w 1924050"/>
                <a:gd name="connsiteY2" fmla="*/ 47625 h 250031"/>
                <a:gd name="connsiteX3" fmla="*/ 1333500 w 1924050"/>
                <a:gd name="connsiteY3" fmla="*/ 28575 h 250031"/>
                <a:gd name="connsiteX4" fmla="*/ 1652588 w 1924050"/>
                <a:gd name="connsiteY4" fmla="*/ 14287 h 250031"/>
                <a:gd name="connsiteX5" fmla="*/ 1924050 w 1924050"/>
                <a:gd name="connsiteY5" fmla="*/ 0 h 250031"/>
                <a:gd name="connsiteX6" fmla="*/ 1907381 w 1924050"/>
                <a:gd name="connsiteY6" fmla="*/ 133350 h 250031"/>
                <a:gd name="connsiteX7" fmla="*/ 1688306 w 1924050"/>
                <a:gd name="connsiteY7" fmla="*/ 145256 h 250031"/>
                <a:gd name="connsiteX8" fmla="*/ 1369219 w 1924050"/>
                <a:gd name="connsiteY8" fmla="*/ 161925 h 250031"/>
                <a:gd name="connsiteX9" fmla="*/ 1004888 w 1924050"/>
                <a:gd name="connsiteY9" fmla="*/ 183356 h 250031"/>
                <a:gd name="connsiteX10" fmla="*/ 804863 w 1924050"/>
                <a:gd name="connsiteY10" fmla="*/ 204787 h 250031"/>
                <a:gd name="connsiteX11" fmla="*/ 452438 w 1924050"/>
                <a:gd name="connsiteY11" fmla="*/ 223837 h 250031"/>
                <a:gd name="connsiteX12" fmla="*/ 126206 w 1924050"/>
                <a:gd name="connsiteY12" fmla="*/ 242887 h 250031"/>
                <a:gd name="connsiteX13" fmla="*/ 11906 w 1924050"/>
                <a:gd name="connsiteY13" fmla="*/ 250031 h 250031"/>
                <a:gd name="connsiteX14" fmla="*/ 0 w 1924050"/>
                <a:gd name="connsiteY14" fmla="*/ 114300 h 250031"/>
                <a:gd name="connsiteX15" fmla="*/ 478631 w 1924050"/>
                <a:gd name="connsiteY15" fmla="*/ 88106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050" h="250031">
                  <a:moveTo>
                    <a:pt x="478631" y="88106"/>
                  </a:moveTo>
                  <a:lnTo>
                    <a:pt x="819150" y="66675"/>
                  </a:lnTo>
                  <a:lnTo>
                    <a:pt x="1009650" y="47625"/>
                  </a:lnTo>
                  <a:lnTo>
                    <a:pt x="1333500" y="28575"/>
                  </a:lnTo>
                  <a:lnTo>
                    <a:pt x="1652588" y="14287"/>
                  </a:lnTo>
                  <a:lnTo>
                    <a:pt x="1924050" y="0"/>
                  </a:lnTo>
                  <a:lnTo>
                    <a:pt x="1907381" y="133350"/>
                  </a:lnTo>
                  <a:lnTo>
                    <a:pt x="1688306" y="145256"/>
                  </a:lnTo>
                  <a:lnTo>
                    <a:pt x="1369219" y="161925"/>
                  </a:lnTo>
                  <a:lnTo>
                    <a:pt x="1004888" y="183356"/>
                  </a:lnTo>
                  <a:lnTo>
                    <a:pt x="804863" y="204787"/>
                  </a:lnTo>
                  <a:lnTo>
                    <a:pt x="452438" y="223837"/>
                  </a:lnTo>
                  <a:lnTo>
                    <a:pt x="126206" y="242887"/>
                  </a:lnTo>
                  <a:lnTo>
                    <a:pt x="11906" y="250031"/>
                  </a:lnTo>
                  <a:lnTo>
                    <a:pt x="0" y="114300"/>
                  </a:lnTo>
                  <a:lnTo>
                    <a:pt x="478631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6">
              <a:extLst>
                <a:ext uri="{FF2B5EF4-FFF2-40B4-BE49-F238E27FC236}">
                  <a16:creationId xmlns:a16="http://schemas.microsoft.com/office/drawing/2014/main" id="{B99EEBC1-D397-426E-85B8-DC480FA7F5BB}"/>
                </a:ext>
              </a:extLst>
            </p:cNvPr>
            <p:cNvSpPr/>
            <p:nvPr/>
          </p:nvSpPr>
          <p:spPr>
            <a:xfrm>
              <a:off x="4903788" y="3863975"/>
              <a:ext cx="306387" cy="1917700"/>
            </a:xfrm>
            <a:custGeom>
              <a:avLst/>
              <a:gdLst>
                <a:gd name="connsiteX0" fmla="*/ 58903 w 305735"/>
                <a:gd name="connsiteY0" fmla="*/ 1060255 h 1918557"/>
                <a:gd name="connsiteX1" fmla="*/ 58903 w 305735"/>
                <a:gd name="connsiteY1" fmla="*/ 471225 h 1918557"/>
                <a:gd name="connsiteX2" fmla="*/ 58903 w 305735"/>
                <a:gd name="connsiteY2" fmla="*/ 353419 h 1918557"/>
                <a:gd name="connsiteX3" fmla="*/ 64513 w 305735"/>
                <a:gd name="connsiteY3" fmla="*/ 294516 h 1918557"/>
                <a:gd name="connsiteX4" fmla="*/ 67318 w 305735"/>
                <a:gd name="connsiteY4" fmla="*/ 238417 h 1918557"/>
                <a:gd name="connsiteX5" fmla="*/ 64513 w 305735"/>
                <a:gd name="connsiteY5" fmla="*/ 190734 h 1918557"/>
                <a:gd name="connsiteX6" fmla="*/ 56098 w 305735"/>
                <a:gd name="connsiteY6" fmla="*/ 148660 h 1918557"/>
                <a:gd name="connsiteX7" fmla="*/ 42074 w 305735"/>
                <a:gd name="connsiteY7" fmla="*/ 100977 h 1918557"/>
                <a:gd name="connsiteX8" fmla="*/ 0 w 305735"/>
                <a:gd name="connsiteY8" fmla="*/ 5610 h 1918557"/>
                <a:gd name="connsiteX9" fmla="*/ 207563 w 305735"/>
                <a:gd name="connsiteY9" fmla="*/ 0 h 1918557"/>
                <a:gd name="connsiteX10" fmla="*/ 260857 w 305735"/>
                <a:gd name="connsiteY10" fmla="*/ 50489 h 1918557"/>
                <a:gd name="connsiteX11" fmla="*/ 280491 w 305735"/>
                <a:gd name="connsiteY11" fmla="*/ 89757 h 1918557"/>
                <a:gd name="connsiteX12" fmla="*/ 288906 w 305735"/>
                <a:gd name="connsiteY12" fmla="*/ 117806 h 1918557"/>
                <a:gd name="connsiteX13" fmla="*/ 297320 w 305735"/>
                <a:gd name="connsiteY13" fmla="*/ 157075 h 1918557"/>
                <a:gd name="connsiteX14" fmla="*/ 305735 w 305735"/>
                <a:gd name="connsiteY14" fmla="*/ 230003 h 1918557"/>
                <a:gd name="connsiteX15" fmla="*/ 305735 w 305735"/>
                <a:gd name="connsiteY15" fmla="*/ 330979 h 1918557"/>
                <a:gd name="connsiteX16" fmla="*/ 305735 w 305735"/>
                <a:gd name="connsiteY16" fmla="*/ 1912947 h 1918557"/>
                <a:gd name="connsiteX17" fmla="*/ 64513 w 305735"/>
                <a:gd name="connsiteY17" fmla="*/ 1918557 h 1918557"/>
                <a:gd name="connsiteX18" fmla="*/ 58903 w 305735"/>
                <a:gd name="connsiteY18" fmla="*/ 1060255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5735" h="1918557">
                  <a:moveTo>
                    <a:pt x="58903" y="1060255"/>
                  </a:moveTo>
                  <a:lnTo>
                    <a:pt x="58903" y="471225"/>
                  </a:lnTo>
                  <a:lnTo>
                    <a:pt x="58903" y="353419"/>
                  </a:lnTo>
                  <a:lnTo>
                    <a:pt x="64513" y="294516"/>
                  </a:lnTo>
                  <a:lnTo>
                    <a:pt x="67318" y="238417"/>
                  </a:lnTo>
                  <a:lnTo>
                    <a:pt x="64513" y="190734"/>
                  </a:lnTo>
                  <a:lnTo>
                    <a:pt x="56098" y="148660"/>
                  </a:lnTo>
                  <a:lnTo>
                    <a:pt x="42074" y="100977"/>
                  </a:lnTo>
                  <a:lnTo>
                    <a:pt x="0" y="5610"/>
                  </a:lnTo>
                  <a:lnTo>
                    <a:pt x="207563" y="0"/>
                  </a:lnTo>
                  <a:lnTo>
                    <a:pt x="260857" y="50489"/>
                  </a:lnTo>
                  <a:lnTo>
                    <a:pt x="280491" y="89757"/>
                  </a:lnTo>
                  <a:lnTo>
                    <a:pt x="288906" y="117806"/>
                  </a:lnTo>
                  <a:lnTo>
                    <a:pt x="297320" y="157075"/>
                  </a:lnTo>
                  <a:lnTo>
                    <a:pt x="305735" y="230003"/>
                  </a:lnTo>
                  <a:lnTo>
                    <a:pt x="305735" y="330979"/>
                  </a:lnTo>
                  <a:lnTo>
                    <a:pt x="305735" y="1912947"/>
                  </a:lnTo>
                  <a:lnTo>
                    <a:pt x="64513" y="1918557"/>
                  </a:lnTo>
                  <a:lnTo>
                    <a:pt x="58903" y="106025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4">
              <a:extLst>
                <a:ext uri="{FF2B5EF4-FFF2-40B4-BE49-F238E27FC236}">
                  <a16:creationId xmlns:a16="http://schemas.microsoft.com/office/drawing/2014/main" id="{2E9CBABB-CC1E-4B70-B38C-E1748D3F1A16}"/>
                </a:ext>
              </a:extLst>
            </p:cNvPr>
            <p:cNvSpPr/>
            <p:nvPr/>
          </p:nvSpPr>
          <p:spPr>
            <a:xfrm>
              <a:off x="3690938" y="5059363"/>
              <a:ext cx="2635250" cy="377825"/>
            </a:xfrm>
            <a:custGeom>
              <a:avLst/>
              <a:gdLst>
                <a:gd name="connsiteX0" fmla="*/ 802481 w 2636043"/>
                <a:gd name="connsiteY0" fmla="*/ 171450 h 376238"/>
                <a:gd name="connsiteX1" fmla="*/ 1302543 w 2636043"/>
                <a:gd name="connsiteY1" fmla="*/ 128588 h 376238"/>
                <a:gd name="connsiteX2" fmla="*/ 1631156 w 2636043"/>
                <a:gd name="connsiteY2" fmla="*/ 97632 h 376238"/>
                <a:gd name="connsiteX3" fmla="*/ 1826418 w 2636043"/>
                <a:gd name="connsiteY3" fmla="*/ 78582 h 376238"/>
                <a:gd name="connsiteX4" fmla="*/ 2038350 w 2636043"/>
                <a:gd name="connsiteY4" fmla="*/ 52388 h 376238"/>
                <a:gd name="connsiteX5" fmla="*/ 2207418 w 2636043"/>
                <a:gd name="connsiteY5" fmla="*/ 26194 h 376238"/>
                <a:gd name="connsiteX6" fmla="*/ 2250281 w 2636043"/>
                <a:gd name="connsiteY6" fmla="*/ 16669 h 376238"/>
                <a:gd name="connsiteX7" fmla="*/ 2274093 w 2636043"/>
                <a:gd name="connsiteY7" fmla="*/ 4763 h 376238"/>
                <a:gd name="connsiteX8" fmla="*/ 2290762 w 2636043"/>
                <a:gd name="connsiteY8" fmla="*/ 0 h 376238"/>
                <a:gd name="connsiteX9" fmla="*/ 2319337 w 2636043"/>
                <a:gd name="connsiteY9" fmla="*/ 0 h 376238"/>
                <a:gd name="connsiteX10" fmla="*/ 2350293 w 2636043"/>
                <a:gd name="connsiteY10" fmla="*/ 2382 h 376238"/>
                <a:gd name="connsiteX11" fmla="*/ 2397918 w 2636043"/>
                <a:gd name="connsiteY11" fmla="*/ 16669 h 376238"/>
                <a:gd name="connsiteX12" fmla="*/ 2447925 w 2636043"/>
                <a:gd name="connsiteY12" fmla="*/ 38100 h 376238"/>
                <a:gd name="connsiteX13" fmla="*/ 2512218 w 2636043"/>
                <a:gd name="connsiteY13" fmla="*/ 76200 h 376238"/>
                <a:gd name="connsiteX14" fmla="*/ 2566987 w 2636043"/>
                <a:gd name="connsiteY14" fmla="*/ 111919 h 376238"/>
                <a:gd name="connsiteX15" fmla="*/ 2593181 w 2636043"/>
                <a:gd name="connsiteY15" fmla="*/ 130969 h 376238"/>
                <a:gd name="connsiteX16" fmla="*/ 2616993 w 2636043"/>
                <a:gd name="connsiteY16" fmla="*/ 154782 h 376238"/>
                <a:gd name="connsiteX17" fmla="*/ 2631281 w 2636043"/>
                <a:gd name="connsiteY17" fmla="*/ 183357 h 376238"/>
                <a:gd name="connsiteX18" fmla="*/ 2636043 w 2636043"/>
                <a:gd name="connsiteY18" fmla="*/ 200025 h 376238"/>
                <a:gd name="connsiteX19" fmla="*/ 2633662 w 2636043"/>
                <a:gd name="connsiteY19" fmla="*/ 209550 h 376238"/>
                <a:gd name="connsiteX20" fmla="*/ 2621756 w 2636043"/>
                <a:gd name="connsiteY20" fmla="*/ 221457 h 376238"/>
                <a:gd name="connsiteX21" fmla="*/ 2597943 w 2636043"/>
                <a:gd name="connsiteY21" fmla="*/ 235744 h 376238"/>
                <a:gd name="connsiteX22" fmla="*/ 2566987 w 2636043"/>
                <a:gd name="connsiteY22" fmla="*/ 242888 h 376238"/>
                <a:gd name="connsiteX23" fmla="*/ 2490787 w 2636043"/>
                <a:gd name="connsiteY23" fmla="*/ 240507 h 376238"/>
                <a:gd name="connsiteX24" fmla="*/ 2269331 w 2636043"/>
                <a:gd name="connsiteY24" fmla="*/ 233363 h 376238"/>
                <a:gd name="connsiteX25" fmla="*/ 1964531 w 2636043"/>
                <a:gd name="connsiteY25" fmla="*/ 235744 h 376238"/>
                <a:gd name="connsiteX26" fmla="*/ 1688306 w 2636043"/>
                <a:gd name="connsiteY26" fmla="*/ 250032 h 376238"/>
                <a:gd name="connsiteX27" fmla="*/ 1488281 w 2636043"/>
                <a:gd name="connsiteY27" fmla="*/ 269082 h 376238"/>
                <a:gd name="connsiteX28" fmla="*/ 1012031 w 2636043"/>
                <a:gd name="connsiteY28" fmla="*/ 309563 h 376238"/>
                <a:gd name="connsiteX29" fmla="*/ 750093 w 2636043"/>
                <a:gd name="connsiteY29" fmla="*/ 333375 h 376238"/>
                <a:gd name="connsiteX30" fmla="*/ 621506 w 2636043"/>
                <a:gd name="connsiteY30" fmla="*/ 352425 h 376238"/>
                <a:gd name="connsiteX31" fmla="*/ 488156 w 2636043"/>
                <a:gd name="connsiteY31" fmla="*/ 371475 h 376238"/>
                <a:gd name="connsiteX32" fmla="*/ 438150 w 2636043"/>
                <a:gd name="connsiteY32" fmla="*/ 376238 h 376238"/>
                <a:gd name="connsiteX33" fmla="*/ 383381 w 2636043"/>
                <a:gd name="connsiteY33" fmla="*/ 376238 h 376238"/>
                <a:gd name="connsiteX34" fmla="*/ 314325 w 2636043"/>
                <a:gd name="connsiteY34" fmla="*/ 364332 h 376238"/>
                <a:gd name="connsiteX35" fmla="*/ 247650 w 2636043"/>
                <a:gd name="connsiteY35" fmla="*/ 335757 h 376238"/>
                <a:gd name="connsiteX36" fmla="*/ 188118 w 2636043"/>
                <a:gd name="connsiteY36" fmla="*/ 297657 h 376238"/>
                <a:gd name="connsiteX37" fmla="*/ 135731 w 2636043"/>
                <a:gd name="connsiteY37" fmla="*/ 261938 h 376238"/>
                <a:gd name="connsiteX38" fmla="*/ 71437 w 2636043"/>
                <a:gd name="connsiteY38" fmla="*/ 197644 h 376238"/>
                <a:gd name="connsiteX39" fmla="*/ 35718 w 2636043"/>
                <a:gd name="connsiteY39" fmla="*/ 152400 h 376238"/>
                <a:gd name="connsiteX40" fmla="*/ 7143 w 2636043"/>
                <a:gd name="connsiteY40" fmla="*/ 104775 h 376238"/>
                <a:gd name="connsiteX41" fmla="*/ 0 w 2636043"/>
                <a:gd name="connsiteY41" fmla="*/ 83344 h 376238"/>
                <a:gd name="connsiteX42" fmla="*/ 0 w 2636043"/>
                <a:gd name="connsiteY42" fmla="*/ 73819 h 376238"/>
                <a:gd name="connsiteX43" fmla="*/ 4762 w 2636043"/>
                <a:gd name="connsiteY43" fmla="*/ 64294 h 376238"/>
                <a:gd name="connsiteX44" fmla="*/ 11906 w 2636043"/>
                <a:gd name="connsiteY44" fmla="*/ 61913 h 376238"/>
                <a:gd name="connsiteX45" fmla="*/ 30956 w 2636043"/>
                <a:gd name="connsiteY45" fmla="*/ 66675 h 376238"/>
                <a:gd name="connsiteX46" fmla="*/ 71437 w 2636043"/>
                <a:gd name="connsiteY46" fmla="*/ 88107 h 376238"/>
                <a:gd name="connsiteX47" fmla="*/ 130968 w 2636043"/>
                <a:gd name="connsiteY47" fmla="*/ 126207 h 376238"/>
                <a:gd name="connsiteX48" fmla="*/ 185737 w 2636043"/>
                <a:gd name="connsiteY48" fmla="*/ 154782 h 376238"/>
                <a:gd name="connsiteX49" fmla="*/ 226218 w 2636043"/>
                <a:gd name="connsiteY49" fmla="*/ 171450 h 376238"/>
                <a:gd name="connsiteX50" fmla="*/ 297656 w 2636043"/>
                <a:gd name="connsiteY50" fmla="*/ 190500 h 376238"/>
                <a:gd name="connsiteX51" fmla="*/ 378618 w 2636043"/>
                <a:gd name="connsiteY51" fmla="*/ 197644 h 376238"/>
                <a:gd name="connsiteX52" fmla="*/ 802481 w 2636043"/>
                <a:gd name="connsiteY52" fmla="*/ 171450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36043" h="376238">
                  <a:moveTo>
                    <a:pt x="802481" y="171450"/>
                  </a:moveTo>
                  <a:lnTo>
                    <a:pt x="1302543" y="128588"/>
                  </a:lnTo>
                  <a:lnTo>
                    <a:pt x="1631156" y="97632"/>
                  </a:lnTo>
                  <a:lnTo>
                    <a:pt x="1826418" y="78582"/>
                  </a:lnTo>
                  <a:lnTo>
                    <a:pt x="2038350" y="52388"/>
                  </a:lnTo>
                  <a:lnTo>
                    <a:pt x="2207418" y="26194"/>
                  </a:lnTo>
                  <a:lnTo>
                    <a:pt x="2250281" y="16669"/>
                  </a:lnTo>
                  <a:lnTo>
                    <a:pt x="2274093" y="4763"/>
                  </a:lnTo>
                  <a:lnTo>
                    <a:pt x="2290762" y="0"/>
                  </a:lnTo>
                  <a:lnTo>
                    <a:pt x="2319337" y="0"/>
                  </a:lnTo>
                  <a:lnTo>
                    <a:pt x="2350293" y="2382"/>
                  </a:lnTo>
                  <a:lnTo>
                    <a:pt x="2397918" y="16669"/>
                  </a:lnTo>
                  <a:lnTo>
                    <a:pt x="2447925" y="38100"/>
                  </a:lnTo>
                  <a:lnTo>
                    <a:pt x="2512218" y="76200"/>
                  </a:lnTo>
                  <a:lnTo>
                    <a:pt x="2566987" y="111919"/>
                  </a:lnTo>
                  <a:lnTo>
                    <a:pt x="2593181" y="130969"/>
                  </a:lnTo>
                  <a:lnTo>
                    <a:pt x="2616993" y="154782"/>
                  </a:lnTo>
                  <a:lnTo>
                    <a:pt x="2631281" y="183357"/>
                  </a:lnTo>
                  <a:lnTo>
                    <a:pt x="2636043" y="200025"/>
                  </a:lnTo>
                  <a:lnTo>
                    <a:pt x="2633662" y="209550"/>
                  </a:lnTo>
                  <a:lnTo>
                    <a:pt x="2621756" y="221457"/>
                  </a:lnTo>
                  <a:lnTo>
                    <a:pt x="2597943" y="235744"/>
                  </a:lnTo>
                  <a:lnTo>
                    <a:pt x="2566987" y="242888"/>
                  </a:lnTo>
                  <a:lnTo>
                    <a:pt x="2490787" y="240507"/>
                  </a:lnTo>
                  <a:lnTo>
                    <a:pt x="2269331" y="233363"/>
                  </a:lnTo>
                  <a:lnTo>
                    <a:pt x="1964531" y="235744"/>
                  </a:lnTo>
                  <a:lnTo>
                    <a:pt x="1688306" y="250032"/>
                  </a:lnTo>
                  <a:lnTo>
                    <a:pt x="1488281" y="269082"/>
                  </a:lnTo>
                  <a:lnTo>
                    <a:pt x="1012031" y="309563"/>
                  </a:lnTo>
                  <a:lnTo>
                    <a:pt x="750093" y="333375"/>
                  </a:lnTo>
                  <a:lnTo>
                    <a:pt x="621506" y="352425"/>
                  </a:lnTo>
                  <a:lnTo>
                    <a:pt x="488156" y="371475"/>
                  </a:lnTo>
                  <a:lnTo>
                    <a:pt x="438150" y="376238"/>
                  </a:lnTo>
                  <a:lnTo>
                    <a:pt x="383381" y="376238"/>
                  </a:lnTo>
                  <a:lnTo>
                    <a:pt x="314325" y="364332"/>
                  </a:lnTo>
                  <a:lnTo>
                    <a:pt x="247650" y="335757"/>
                  </a:lnTo>
                  <a:lnTo>
                    <a:pt x="188118" y="297657"/>
                  </a:lnTo>
                  <a:lnTo>
                    <a:pt x="135731" y="261938"/>
                  </a:lnTo>
                  <a:lnTo>
                    <a:pt x="71437" y="197644"/>
                  </a:lnTo>
                  <a:lnTo>
                    <a:pt x="35718" y="152400"/>
                  </a:lnTo>
                  <a:lnTo>
                    <a:pt x="7143" y="104775"/>
                  </a:lnTo>
                  <a:lnTo>
                    <a:pt x="0" y="83344"/>
                  </a:lnTo>
                  <a:lnTo>
                    <a:pt x="0" y="73819"/>
                  </a:lnTo>
                  <a:lnTo>
                    <a:pt x="4762" y="64294"/>
                  </a:lnTo>
                  <a:lnTo>
                    <a:pt x="11906" y="61913"/>
                  </a:lnTo>
                  <a:lnTo>
                    <a:pt x="30956" y="66675"/>
                  </a:lnTo>
                  <a:lnTo>
                    <a:pt x="71437" y="88107"/>
                  </a:lnTo>
                  <a:lnTo>
                    <a:pt x="130968" y="126207"/>
                  </a:lnTo>
                  <a:lnTo>
                    <a:pt x="185737" y="154782"/>
                  </a:lnTo>
                  <a:lnTo>
                    <a:pt x="226218" y="171450"/>
                  </a:lnTo>
                  <a:lnTo>
                    <a:pt x="297656" y="190500"/>
                  </a:lnTo>
                  <a:lnTo>
                    <a:pt x="378618" y="197644"/>
                  </a:lnTo>
                  <a:lnTo>
                    <a:pt x="802481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5">
              <a:extLst>
                <a:ext uri="{FF2B5EF4-FFF2-40B4-BE49-F238E27FC236}">
                  <a16:creationId xmlns:a16="http://schemas.microsoft.com/office/drawing/2014/main" id="{BDF0ED86-F22F-460A-B877-D1A05B2F2B07}"/>
                </a:ext>
              </a:extLst>
            </p:cNvPr>
            <p:cNvSpPr/>
            <p:nvPr/>
          </p:nvSpPr>
          <p:spPr>
            <a:xfrm>
              <a:off x="3122613" y="5611813"/>
              <a:ext cx="4025900" cy="450850"/>
            </a:xfrm>
            <a:custGeom>
              <a:avLst/>
              <a:gdLst>
                <a:gd name="connsiteX0" fmla="*/ 2253108 w 4025992"/>
                <a:gd name="connsiteY0" fmla="*/ 108544 h 450622"/>
                <a:gd name="connsiteX1" fmla="*/ 2703730 w 4025992"/>
                <a:gd name="connsiteY1" fmla="*/ 82231 h 450622"/>
                <a:gd name="connsiteX2" fmla="*/ 3118170 w 4025992"/>
                <a:gd name="connsiteY2" fmla="*/ 55917 h 450622"/>
                <a:gd name="connsiteX3" fmla="*/ 3246449 w 4025992"/>
                <a:gd name="connsiteY3" fmla="*/ 42760 h 450622"/>
                <a:gd name="connsiteX4" fmla="*/ 3345126 w 4025992"/>
                <a:gd name="connsiteY4" fmla="*/ 19736 h 450622"/>
                <a:gd name="connsiteX5" fmla="*/ 3420777 w 4025992"/>
                <a:gd name="connsiteY5" fmla="*/ 3290 h 450622"/>
                <a:gd name="connsiteX6" fmla="*/ 3470116 w 4025992"/>
                <a:gd name="connsiteY6" fmla="*/ 0 h 450622"/>
                <a:gd name="connsiteX7" fmla="*/ 3512875 w 4025992"/>
                <a:gd name="connsiteY7" fmla="*/ 3290 h 450622"/>
                <a:gd name="connsiteX8" fmla="*/ 3562213 w 4025992"/>
                <a:gd name="connsiteY8" fmla="*/ 6579 h 450622"/>
                <a:gd name="connsiteX9" fmla="*/ 3637865 w 4025992"/>
                <a:gd name="connsiteY9" fmla="*/ 19736 h 450622"/>
                <a:gd name="connsiteX10" fmla="*/ 3703649 w 4025992"/>
                <a:gd name="connsiteY10" fmla="*/ 42760 h 450622"/>
                <a:gd name="connsiteX11" fmla="*/ 3805615 w 4025992"/>
                <a:gd name="connsiteY11" fmla="*/ 82231 h 450622"/>
                <a:gd name="connsiteX12" fmla="*/ 3881267 w 4025992"/>
                <a:gd name="connsiteY12" fmla="*/ 118412 h 450622"/>
                <a:gd name="connsiteX13" fmla="*/ 3910869 w 4025992"/>
                <a:gd name="connsiteY13" fmla="*/ 131569 h 450622"/>
                <a:gd name="connsiteX14" fmla="*/ 3940472 w 4025992"/>
                <a:gd name="connsiteY14" fmla="*/ 154593 h 450622"/>
                <a:gd name="connsiteX15" fmla="*/ 3970075 w 4025992"/>
                <a:gd name="connsiteY15" fmla="*/ 180907 h 450622"/>
                <a:gd name="connsiteX16" fmla="*/ 3993100 w 4025992"/>
                <a:gd name="connsiteY16" fmla="*/ 203931 h 450622"/>
                <a:gd name="connsiteX17" fmla="*/ 4012835 w 4025992"/>
                <a:gd name="connsiteY17" fmla="*/ 226956 h 450622"/>
                <a:gd name="connsiteX18" fmla="*/ 4025992 w 4025992"/>
                <a:gd name="connsiteY18" fmla="*/ 246691 h 450622"/>
                <a:gd name="connsiteX19" fmla="*/ 4025992 w 4025992"/>
                <a:gd name="connsiteY19" fmla="*/ 263137 h 450622"/>
                <a:gd name="connsiteX20" fmla="*/ 4019413 w 4025992"/>
                <a:gd name="connsiteY20" fmla="*/ 282872 h 450622"/>
                <a:gd name="connsiteX21" fmla="*/ 3999678 w 4025992"/>
                <a:gd name="connsiteY21" fmla="*/ 299318 h 450622"/>
                <a:gd name="connsiteX22" fmla="*/ 3950340 w 4025992"/>
                <a:gd name="connsiteY22" fmla="*/ 312475 h 450622"/>
                <a:gd name="connsiteX23" fmla="*/ 3910869 w 4025992"/>
                <a:gd name="connsiteY23" fmla="*/ 312475 h 450622"/>
                <a:gd name="connsiteX24" fmla="*/ 3825350 w 4025992"/>
                <a:gd name="connsiteY24" fmla="*/ 299318 h 450622"/>
                <a:gd name="connsiteX25" fmla="*/ 3687203 w 4025992"/>
                <a:gd name="connsiteY25" fmla="*/ 282872 h 450622"/>
                <a:gd name="connsiteX26" fmla="*/ 3489851 w 4025992"/>
                <a:gd name="connsiteY26" fmla="*/ 266426 h 450622"/>
                <a:gd name="connsiteX27" fmla="*/ 3216846 w 4025992"/>
                <a:gd name="connsiteY27" fmla="*/ 249980 h 450622"/>
                <a:gd name="connsiteX28" fmla="*/ 2904372 w 4025992"/>
                <a:gd name="connsiteY28" fmla="*/ 246691 h 450622"/>
                <a:gd name="connsiteX29" fmla="*/ 2598475 w 4025992"/>
                <a:gd name="connsiteY29" fmla="*/ 256559 h 450622"/>
                <a:gd name="connsiteX30" fmla="*/ 2177457 w 4025992"/>
                <a:gd name="connsiteY30" fmla="*/ 269715 h 450622"/>
                <a:gd name="connsiteX31" fmla="*/ 1802487 w 4025992"/>
                <a:gd name="connsiteY31" fmla="*/ 289451 h 450622"/>
                <a:gd name="connsiteX32" fmla="*/ 1542639 w 4025992"/>
                <a:gd name="connsiteY32" fmla="*/ 309186 h 450622"/>
                <a:gd name="connsiteX33" fmla="*/ 1282792 w 4025992"/>
                <a:gd name="connsiteY33" fmla="*/ 338789 h 450622"/>
                <a:gd name="connsiteX34" fmla="*/ 1092018 w 4025992"/>
                <a:gd name="connsiteY34" fmla="*/ 365102 h 450622"/>
                <a:gd name="connsiteX35" fmla="*/ 763097 w 4025992"/>
                <a:gd name="connsiteY35" fmla="*/ 421019 h 450622"/>
                <a:gd name="connsiteX36" fmla="*/ 611793 w 4025992"/>
                <a:gd name="connsiteY36" fmla="*/ 450622 h 450622"/>
                <a:gd name="connsiteX37" fmla="*/ 569033 w 4025992"/>
                <a:gd name="connsiteY37" fmla="*/ 447333 h 450622"/>
                <a:gd name="connsiteX38" fmla="*/ 486803 w 4025992"/>
                <a:gd name="connsiteY38" fmla="*/ 424308 h 450622"/>
                <a:gd name="connsiteX39" fmla="*/ 404573 w 4025992"/>
                <a:gd name="connsiteY39" fmla="*/ 394705 h 450622"/>
                <a:gd name="connsiteX40" fmla="*/ 315764 w 4025992"/>
                <a:gd name="connsiteY40" fmla="*/ 358524 h 450622"/>
                <a:gd name="connsiteX41" fmla="*/ 213799 w 4025992"/>
                <a:gd name="connsiteY41" fmla="*/ 302608 h 450622"/>
                <a:gd name="connsiteX42" fmla="*/ 118412 w 4025992"/>
                <a:gd name="connsiteY42" fmla="*/ 236823 h 450622"/>
                <a:gd name="connsiteX43" fmla="*/ 65785 w 4025992"/>
                <a:gd name="connsiteY43" fmla="*/ 187485 h 450622"/>
                <a:gd name="connsiteX44" fmla="*/ 36182 w 4025992"/>
                <a:gd name="connsiteY44" fmla="*/ 151304 h 450622"/>
                <a:gd name="connsiteX45" fmla="*/ 9868 w 4025992"/>
                <a:gd name="connsiteY45" fmla="*/ 115123 h 450622"/>
                <a:gd name="connsiteX46" fmla="*/ 0 w 4025992"/>
                <a:gd name="connsiteY46" fmla="*/ 82231 h 450622"/>
                <a:gd name="connsiteX47" fmla="*/ 0 w 4025992"/>
                <a:gd name="connsiteY47" fmla="*/ 69074 h 450622"/>
                <a:gd name="connsiteX48" fmla="*/ 6579 w 4025992"/>
                <a:gd name="connsiteY48" fmla="*/ 55917 h 450622"/>
                <a:gd name="connsiteX49" fmla="*/ 16446 w 4025992"/>
                <a:gd name="connsiteY49" fmla="*/ 52628 h 450622"/>
                <a:gd name="connsiteX50" fmla="*/ 52628 w 4025992"/>
                <a:gd name="connsiteY50" fmla="*/ 69074 h 450622"/>
                <a:gd name="connsiteX51" fmla="*/ 115123 w 4025992"/>
                <a:gd name="connsiteY51" fmla="*/ 111833 h 450622"/>
                <a:gd name="connsiteX52" fmla="*/ 184196 w 4025992"/>
                <a:gd name="connsiteY52" fmla="*/ 151304 h 450622"/>
                <a:gd name="connsiteX53" fmla="*/ 236823 w 4025992"/>
                <a:gd name="connsiteY53" fmla="*/ 174328 h 450622"/>
                <a:gd name="connsiteX54" fmla="*/ 328921 w 4025992"/>
                <a:gd name="connsiteY54" fmla="*/ 207220 h 450622"/>
                <a:gd name="connsiteX55" fmla="*/ 401284 w 4025992"/>
                <a:gd name="connsiteY55" fmla="*/ 217088 h 450622"/>
                <a:gd name="connsiteX56" fmla="*/ 496671 w 4025992"/>
                <a:gd name="connsiteY56" fmla="*/ 226956 h 450622"/>
                <a:gd name="connsiteX57" fmla="*/ 713759 w 4025992"/>
                <a:gd name="connsiteY57" fmla="*/ 213799 h 450622"/>
                <a:gd name="connsiteX58" fmla="*/ 1042680 w 4025992"/>
                <a:gd name="connsiteY58" fmla="*/ 187485 h 450622"/>
                <a:gd name="connsiteX59" fmla="*/ 1470277 w 4025992"/>
                <a:gd name="connsiteY59" fmla="*/ 148015 h 450622"/>
                <a:gd name="connsiteX60" fmla="*/ 1864982 w 4025992"/>
                <a:gd name="connsiteY60" fmla="*/ 111833 h 450622"/>
                <a:gd name="connsiteX61" fmla="*/ 2065623 w 4025992"/>
                <a:gd name="connsiteY61" fmla="*/ 111833 h 450622"/>
                <a:gd name="connsiteX62" fmla="*/ 2253108 w 4025992"/>
                <a:gd name="connsiteY62" fmla="*/ 108544 h 45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25992" h="450622">
                  <a:moveTo>
                    <a:pt x="2253108" y="108544"/>
                  </a:moveTo>
                  <a:lnTo>
                    <a:pt x="2703730" y="82231"/>
                  </a:lnTo>
                  <a:lnTo>
                    <a:pt x="3118170" y="55917"/>
                  </a:lnTo>
                  <a:lnTo>
                    <a:pt x="3246449" y="42760"/>
                  </a:lnTo>
                  <a:lnTo>
                    <a:pt x="3345126" y="19736"/>
                  </a:lnTo>
                  <a:lnTo>
                    <a:pt x="3420777" y="3290"/>
                  </a:lnTo>
                  <a:lnTo>
                    <a:pt x="3470116" y="0"/>
                  </a:lnTo>
                  <a:lnTo>
                    <a:pt x="3512875" y="3290"/>
                  </a:lnTo>
                  <a:lnTo>
                    <a:pt x="3562213" y="6579"/>
                  </a:lnTo>
                  <a:lnTo>
                    <a:pt x="3637865" y="19736"/>
                  </a:lnTo>
                  <a:lnTo>
                    <a:pt x="3703649" y="42760"/>
                  </a:lnTo>
                  <a:lnTo>
                    <a:pt x="3805615" y="82231"/>
                  </a:lnTo>
                  <a:lnTo>
                    <a:pt x="3881267" y="118412"/>
                  </a:lnTo>
                  <a:lnTo>
                    <a:pt x="3910869" y="131569"/>
                  </a:lnTo>
                  <a:lnTo>
                    <a:pt x="3940472" y="154593"/>
                  </a:lnTo>
                  <a:lnTo>
                    <a:pt x="3970075" y="180907"/>
                  </a:lnTo>
                  <a:lnTo>
                    <a:pt x="3993100" y="203931"/>
                  </a:lnTo>
                  <a:lnTo>
                    <a:pt x="4012835" y="226956"/>
                  </a:lnTo>
                  <a:lnTo>
                    <a:pt x="4025992" y="246691"/>
                  </a:lnTo>
                  <a:lnTo>
                    <a:pt x="4025992" y="263137"/>
                  </a:lnTo>
                  <a:lnTo>
                    <a:pt x="4019413" y="282872"/>
                  </a:lnTo>
                  <a:lnTo>
                    <a:pt x="3999678" y="299318"/>
                  </a:lnTo>
                  <a:lnTo>
                    <a:pt x="3950340" y="312475"/>
                  </a:lnTo>
                  <a:lnTo>
                    <a:pt x="3910869" y="312475"/>
                  </a:lnTo>
                  <a:lnTo>
                    <a:pt x="3825350" y="299318"/>
                  </a:lnTo>
                  <a:lnTo>
                    <a:pt x="3687203" y="282872"/>
                  </a:lnTo>
                  <a:lnTo>
                    <a:pt x="3489851" y="266426"/>
                  </a:lnTo>
                  <a:lnTo>
                    <a:pt x="3216846" y="249980"/>
                  </a:lnTo>
                  <a:lnTo>
                    <a:pt x="2904372" y="246691"/>
                  </a:lnTo>
                  <a:lnTo>
                    <a:pt x="2598475" y="256559"/>
                  </a:lnTo>
                  <a:lnTo>
                    <a:pt x="2177457" y="269715"/>
                  </a:lnTo>
                  <a:lnTo>
                    <a:pt x="1802487" y="289451"/>
                  </a:lnTo>
                  <a:lnTo>
                    <a:pt x="1542639" y="309186"/>
                  </a:lnTo>
                  <a:lnTo>
                    <a:pt x="1282792" y="338789"/>
                  </a:lnTo>
                  <a:lnTo>
                    <a:pt x="1092018" y="365102"/>
                  </a:lnTo>
                  <a:lnTo>
                    <a:pt x="763097" y="421019"/>
                  </a:lnTo>
                  <a:lnTo>
                    <a:pt x="611793" y="450622"/>
                  </a:lnTo>
                  <a:lnTo>
                    <a:pt x="569033" y="447333"/>
                  </a:lnTo>
                  <a:lnTo>
                    <a:pt x="486803" y="424308"/>
                  </a:lnTo>
                  <a:lnTo>
                    <a:pt x="404573" y="394705"/>
                  </a:lnTo>
                  <a:lnTo>
                    <a:pt x="315764" y="358524"/>
                  </a:lnTo>
                  <a:lnTo>
                    <a:pt x="213799" y="302608"/>
                  </a:lnTo>
                  <a:lnTo>
                    <a:pt x="118412" y="236823"/>
                  </a:lnTo>
                  <a:lnTo>
                    <a:pt x="65785" y="187485"/>
                  </a:lnTo>
                  <a:lnTo>
                    <a:pt x="36182" y="151304"/>
                  </a:lnTo>
                  <a:lnTo>
                    <a:pt x="9868" y="115123"/>
                  </a:lnTo>
                  <a:lnTo>
                    <a:pt x="0" y="82231"/>
                  </a:lnTo>
                  <a:lnTo>
                    <a:pt x="0" y="69074"/>
                  </a:lnTo>
                  <a:lnTo>
                    <a:pt x="6579" y="55917"/>
                  </a:lnTo>
                  <a:lnTo>
                    <a:pt x="16446" y="52628"/>
                  </a:lnTo>
                  <a:lnTo>
                    <a:pt x="52628" y="69074"/>
                  </a:lnTo>
                  <a:lnTo>
                    <a:pt x="115123" y="111833"/>
                  </a:lnTo>
                  <a:lnTo>
                    <a:pt x="184196" y="151304"/>
                  </a:lnTo>
                  <a:lnTo>
                    <a:pt x="236823" y="174328"/>
                  </a:lnTo>
                  <a:lnTo>
                    <a:pt x="328921" y="207220"/>
                  </a:lnTo>
                  <a:lnTo>
                    <a:pt x="401284" y="217088"/>
                  </a:lnTo>
                  <a:lnTo>
                    <a:pt x="496671" y="226956"/>
                  </a:lnTo>
                  <a:lnTo>
                    <a:pt x="713759" y="213799"/>
                  </a:lnTo>
                  <a:lnTo>
                    <a:pt x="1042680" y="187485"/>
                  </a:lnTo>
                  <a:lnTo>
                    <a:pt x="1470277" y="148015"/>
                  </a:lnTo>
                  <a:lnTo>
                    <a:pt x="1864982" y="111833"/>
                  </a:lnTo>
                  <a:lnTo>
                    <a:pt x="2065623" y="111833"/>
                  </a:lnTo>
                  <a:lnTo>
                    <a:pt x="2253108" y="108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A97953C-82E7-4885-9267-B3298769A8E6}"/>
              </a:ext>
            </a:extLst>
          </p:cNvPr>
          <p:cNvGrpSpPr/>
          <p:nvPr/>
        </p:nvGrpSpPr>
        <p:grpSpPr>
          <a:xfrm>
            <a:off x="2778125" y="1512888"/>
            <a:ext cx="4349750" cy="4397375"/>
            <a:chOff x="2778125" y="1512888"/>
            <a:chExt cx="4349750" cy="4397375"/>
          </a:xfrm>
        </p:grpSpPr>
        <p:sp>
          <p:nvSpPr>
            <p:cNvPr id="28" name="フリーフォーム 105">
              <a:extLst>
                <a:ext uri="{FF2B5EF4-FFF2-40B4-BE49-F238E27FC236}">
                  <a16:creationId xmlns:a16="http://schemas.microsoft.com/office/drawing/2014/main" id="{5B93CDBE-8BEC-4E2D-979F-C84B4CDFD6F9}"/>
                </a:ext>
              </a:extLst>
            </p:cNvPr>
            <p:cNvSpPr/>
            <p:nvPr/>
          </p:nvSpPr>
          <p:spPr>
            <a:xfrm>
              <a:off x="3500438" y="1636713"/>
              <a:ext cx="508000" cy="1266825"/>
            </a:xfrm>
            <a:custGeom>
              <a:avLst/>
              <a:gdLst>
                <a:gd name="connsiteX0" fmla="*/ 392906 w 507206"/>
                <a:gd name="connsiteY0" fmla="*/ 371475 h 1266825"/>
                <a:gd name="connsiteX1" fmla="*/ 371475 w 507206"/>
                <a:gd name="connsiteY1" fmla="*/ 223837 h 1266825"/>
                <a:gd name="connsiteX2" fmla="*/ 345281 w 507206"/>
                <a:gd name="connsiteY2" fmla="*/ 119062 h 1266825"/>
                <a:gd name="connsiteX3" fmla="*/ 300037 w 507206"/>
                <a:gd name="connsiteY3" fmla="*/ 92869 h 1266825"/>
                <a:gd name="connsiteX4" fmla="*/ 245268 w 507206"/>
                <a:gd name="connsiteY4" fmla="*/ 66675 h 1266825"/>
                <a:gd name="connsiteX5" fmla="*/ 200025 w 507206"/>
                <a:gd name="connsiteY5" fmla="*/ 50006 h 1266825"/>
                <a:gd name="connsiteX6" fmla="*/ 133350 w 507206"/>
                <a:gd name="connsiteY6" fmla="*/ 28575 h 1266825"/>
                <a:gd name="connsiteX7" fmla="*/ 78581 w 507206"/>
                <a:gd name="connsiteY7" fmla="*/ 11906 h 1266825"/>
                <a:gd name="connsiteX8" fmla="*/ 26193 w 507206"/>
                <a:gd name="connsiteY8" fmla="*/ 0 h 1266825"/>
                <a:gd name="connsiteX9" fmla="*/ 16668 w 507206"/>
                <a:gd name="connsiteY9" fmla="*/ 0 h 1266825"/>
                <a:gd name="connsiteX10" fmla="*/ 4762 w 507206"/>
                <a:gd name="connsiteY10" fmla="*/ 4762 h 1266825"/>
                <a:gd name="connsiteX11" fmla="*/ 0 w 507206"/>
                <a:gd name="connsiteY11" fmla="*/ 19050 h 1266825"/>
                <a:gd name="connsiteX12" fmla="*/ 9525 w 507206"/>
                <a:gd name="connsiteY12" fmla="*/ 40481 h 1266825"/>
                <a:gd name="connsiteX13" fmla="*/ 35718 w 507206"/>
                <a:gd name="connsiteY13" fmla="*/ 73819 h 1266825"/>
                <a:gd name="connsiteX14" fmla="*/ 66675 w 507206"/>
                <a:gd name="connsiteY14" fmla="*/ 111919 h 1266825"/>
                <a:gd name="connsiteX15" fmla="*/ 95250 w 507206"/>
                <a:gd name="connsiteY15" fmla="*/ 157162 h 1266825"/>
                <a:gd name="connsiteX16" fmla="*/ 119062 w 507206"/>
                <a:gd name="connsiteY16" fmla="*/ 204787 h 1266825"/>
                <a:gd name="connsiteX17" fmla="*/ 150018 w 507206"/>
                <a:gd name="connsiteY17" fmla="*/ 278606 h 1266825"/>
                <a:gd name="connsiteX18" fmla="*/ 166687 w 507206"/>
                <a:gd name="connsiteY18" fmla="*/ 342900 h 1266825"/>
                <a:gd name="connsiteX19" fmla="*/ 183356 w 507206"/>
                <a:gd name="connsiteY19" fmla="*/ 447675 h 1266825"/>
                <a:gd name="connsiteX20" fmla="*/ 216693 w 507206"/>
                <a:gd name="connsiteY20" fmla="*/ 678656 h 1266825"/>
                <a:gd name="connsiteX21" fmla="*/ 238125 w 507206"/>
                <a:gd name="connsiteY21" fmla="*/ 847725 h 1266825"/>
                <a:gd name="connsiteX22" fmla="*/ 240506 w 507206"/>
                <a:gd name="connsiteY22" fmla="*/ 921544 h 1266825"/>
                <a:gd name="connsiteX23" fmla="*/ 240506 w 507206"/>
                <a:gd name="connsiteY23" fmla="*/ 966787 h 1266825"/>
                <a:gd name="connsiteX24" fmla="*/ 245268 w 507206"/>
                <a:gd name="connsiteY24" fmla="*/ 1012031 h 1266825"/>
                <a:gd name="connsiteX25" fmla="*/ 257175 w 507206"/>
                <a:gd name="connsiteY25" fmla="*/ 1064419 h 1266825"/>
                <a:gd name="connsiteX26" fmla="*/ 280987 w 507206"/>
                <a:gd name="connsiteY26" fmla="*/ 1119187 h 1266825"/>
                <a:gd name="connsiteX27" fmla="*/ 300037 w 507206"/>
                <a:gd name="connsiteY27" fmla="*/ 1152525 h 1266825"/>
                <a:gd name="connsiteX28" fmla="*/ 323850 w 507206"/>
                <a:gd name="connsiteY28" fmla="*/ 1188244 h 1266825"/>
                <a:gd name="connsiteX29" fmla="*/ 345281 w 507206"/>
                <a:gd name="connsiteY29" fmla="*/ 1209675 h 1266825"/>
                <a:gd name="connsiteX30" fmla="*/ 366712 w 507206"/>
                <a:gd name="connsiteY30" fmla="*/ 1226344 h 1266825"/>
                <a:gd name="connsiteX31" fmla="*/ 409575 w 507206"/>
                <a:gd name="connsiteY31" fmla="*/ 1254919 h 1266825"/>
                <a:gd name="connsiteX32" fmla="*/ 433387 w 507206"/>
                <a:gd name="connsiteY32" fmla="*/ 1264444 h 1266825"/>
                <a:gd name="connsiteX33" fmla="*/ 450056 w 507206"/>
                <a:gd name="connsiteY33" fmla="*/ 1266825 h 1266825"/>
                <a:gd name="connsiteX34" fmla="*/ 473868 w 507206"/>
                <a:gd name="connsiteY34" fmla="*/ 1259681 h 1266825"/>
                <a:gd name="connsiteX35" fmla="*/ 490537 w 507206"/>
                <a:gd name="connsiteY35" fmla="*/ 1243012 h 1266825"/>
                <a:gd name="connsiteX36" fmla="*/ 500062 w 507206"/>
                <a:gd name="connsiteY36" fmla="*/ 1221581 h 1266825"/>
                <a:gd name="connsiteX37" fmla="*/ 504825 w 507206"/>
                <a:gd name="connsiteY37" fmla="*/ 1197769 h 1266825"/>
                <a:gd name="connsiteX38" fmla="*/ 507206 w 507206"/>
                <a:gd name="connsiteY38" fmla="*/ 1166812 h 1266825"/>
                <a:gd name="connsiteX39" fmla="*/ 466725 w 507206"/>
                <a:gd name="connsiteY39" fmla="*/ 1054894 h 1266825"/>
                <a:gd name="connsiteX40" fmla="*/ 416718 w 507206"/>
                <a:gd name="connsiteY40" fmla="*/ 650081 h 1266825"/>
                <a:gd name="connsiteX41" fmla="*/ 423862 w 507206"/>
                <a:gd name="connsiteY41" fmla="*/ 566737 h 1266825"/>
                <a:gd name="connsiteX42" fmla="*/ 392906 w 507206"/>
                <a:gd name="connsiteY42" fmla="*/ 37147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266825">
                  <a:moveTo>
                    <a:pt x="392906" y="371475"/>
                  </a:moveTo>
                  <a:lnTo>
                    <a:pt x="371475" y="223837"/>
                  </a:lnTo>
                  <a:lnTo>
                    <a:pt x="345281" y="119062"/>
                  </a:lnTo>
                  <a:lnTo>
                    <a:pt x="300037" y="92869"/>
                  </a:lnTo>
                  <a:lnTo>
                    <a:pt x="245268" y="66675"/>
                  </a:lnTo>
                  <a:lnTo>
                    <a:pt x="200025" y="50006"/>
                  </a:lnTo>
                  <a:lnTo>
                    <a:pt x="133350" y="28575"/>
                  </a:lnTo>
                  <a:lnTo>
                    <a:pt x="78581" y="11906"/>
                  </a:lnTo>
                  <a:lnTo>
                    <a:pt x="26193" y="0"/>
                  </a:lnTo>
                  <a:lnTo>
                    <a:pt x="16668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9525" y="40481"/>
                  </a:lnTo>
                  <a:lnTo>
                    <a:pt x="35718" y="73819"/>
                  </a:lnTo>
                  <a:lnTo>
                    <a:pt x="66675" y="111919"/>
                  </a:lnTo>
                  <a:lnTo>
                    <a:pt x="95250" y="157162"/>
                  </a:lnTo>
                  <a:lnTo>
                    <a:pt x="119062" y="204787"/>
                  </a:lnTo>
                  <a:lnTo>
                    <a:pt x="150018" y="278606"/>
                  </a:lnTo>
                  <a:lnTo>
                    <a:pt x="166687" y="342900"/>
                  </a:lnTo>
                  <a:lnTo>
                    <a:pt x="183356" y="447675"/>
                  </a:lnTo>
                  <a:lnTo>
                    <a:pt x="216693" y="678656"/>
                  </a:lnTo>
                  <a:lnTo>
                    <a:pt x="238125" y="847725"/>
                  </a:lnTo>
                  <a:cubicBezTo>
                    <a:pt x="238919" y="872331"/>
                    <a:pt x="239316" y="901700"/>
                    <a:pt x="240506" y="921544"/>
                  </a:cubicBezTo>
                  <a:lnTo>
                    <a:pt x="240506" y="966787"/>
                  </a:lnTo>
                  <a:lnTo>
                    <a:pt x="245268" y="1012031"/>
                  </a:lnTo>
                  <a:lnTo>
                    <a:pt x="257175" y="1064419"/>
                  </a:lnTo>
                  <a:lnTo>
                    <a:pt x="280987" y="1119187"/>
                  </a:lnTo>
                  <a:lnTo>
                    <a:pt x="300037" y="1152525"/>
                  </a:lnTo>
                  <a:lnTo>
                    <a:pt x="323850" y="1188244"/>
                  </a:lnTo>
                  <a:lnTo>
                    <a:pt x="345281" y="1209675"/>
                  </a:lnTo>
                  <a:lnTo>
                    <a:pt x="366712" y="1226344"/>
                  </a:lnTo>
                  <a:lnTo>
                    <a:pt x="409575" y="1254919"/>
                  </a:lnTo>
                  <a:lnTo>
                    <a:pt x="433387" y="1264444"/>
                  </a:lnTo>
                  <a:lnTo>
                    <a:pt x="450056" y="1266825"/>
                  </a:lnTo>
                  <a:lnTo>
                    <a:pt x="473868" y="1259681"/>
                  </a:lnTo>
                  <a:lnTo>
                    <a:pt x="490537" y="1243012"/>
                  </a:lnTo>
                  <a:lnTo>
                    <a:pt x="500062" y="1221581"/>
                  </a:lnTo>
                  <a:lnTo>
                    <a:pt x="504825" y="1197769"/>
                  </a:lnTo>
                  <a:lnTo>
                    <a:pt x="507206" y="1166812"/>
                  </a:lnTo>
                  <a:lnTo>
                    <a:pt x="466725" y="1054894"/>
                  </a:lnTo>
                  <a:lnTo>
                    <a:pt x="416718" y="650081"/>
                  </a:lnTo>
                  <a:lnTo>
                    <a:pt x="423862" y="566737"/>
                  </a:lnTo>
                  <a:lnTo>
                    <a:pt x="39290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9">
              <a:extLst>
                <a:ext uri="{FF2B5EF4-FFF2-40B4-BE49-F238E27FC236}">
                  <a16:creationId xmlns:a16="http://schemas.microsoft.com/office/drawing/2014/main" id="{BF6FF517-7BFC-4EAC-A696-11483AEDD41E}"/>
                </a:ext>
              </a:extLst>
            </p:cNvPr>
            <p:cNvSpPr/>
            <p:nvPr/>
          </p:nvSpPr>
          <p:spPr>
            <a:xfrm>
              <a:off x="2778125" y="2870200"/>
              <a:ext cx="4349750" cy="596900"/>
            </a:xfrm>
            <a:custGeom>
              <a:avLst/>
              <a:gdLst>
                <a:gd name="connsiteX0" fmla="*/ 2220686 w 4349578"/>
                <a:gd name="connsiteY0" fmla="*/ 176525 h 596655"/>
                <a:gd name="connsiteX1" fmla="*/ 2834993 w 4349578"/>
                <a:gd name="connsiteY1" fmla="*/ 123568 h 596655"/>
                <a:gd name="connsiteX2" fmla="*/ 3166860 w 4349578"/>
                <a:gd name="connsiteY2" fmla="*/ 95324 h 596655"/>
                <a:gd name="connsiteX3" fmla="*/ 3466953 w 4349578"/>
                <a:gd name="connsiteY3" fmla="*/ 70610 h 596655"/>
                <a:gd name="connsiteX4" fmla="*/ 3541093 w 4349578"/>
                <a:gd name="connsiteY4" fmla="*/ 63549 h 596655"/>
                <a:gd name="connsiteX5" fmla="*/ 3678783 w 4349578"/>
                <a:gd name="connsiteY5" fmla="*/ 42366 h 596655"/>
                <a:gd name="connsiteX6" fmla="*/ 3827064 w 4349578"/>
                <a:gd name="connsiteY6" fmla="*/ 3531 h 596655"/>
                <a:gd name="connsiteX7" fmla="*/ 3851778 w 4349578"/>
                <a:gd name="connsiteY7" fmla="*/ 0 h 596655"/>
                <a:gd name="connsiteX8" fmla="*/ 3901205 w 4349578"/>
                <a:gd name="connsiteY8" fmla="*/ 10592 h 596655"/>
                <a:gd name="connsiteX9" fmla="*/ 4028303 w 4349578"/>
                <a:gd name="connsiteY9" fmla="*/ 42366 h 596655"/>
                <a:gd name="connsiteX10" fmla="*/ 4141279 w 4349578"/>
                <a:gd name="connsiteY10" fmla="*/ 84732 h 596655"/>
                <a:gd name="connsiteX11" fmla="*/ 4229541 w 4349578"/>
                <a:gd name="connsiteY11" fmla="*/ 127098 h 596655"/>
                <a:gd name="connsiteX12" fmla="*/ 4289560 w 4349578"/>
                <a:gd name="connsiteY12" fmla="*/ 162403 h 596655"/>
                <a:gd name="connsiteX13" fmla="*/ 4314273 w 4349578"/>
                <a:gd name="connsiteY13" fmla="*/ 183586 h 596655"/>
                <a:gd name="connsiteX14" fmla="*/ 4338987 w 4349578"/>
                <a:gd name="connsiteY14" fmla="*/ 208300 h 596655"/>
                <a:gd name="connsiteX15" fmla="*/ 4349578 w 4349578"/>
                <a:gd name="connsiteY15" fmla="*/ 229483 h 596655"/>
                <a:gd name="connsiteX16" fmla="*/ 4349578 w 4349578"/>
                <a:gd name="connsiteY16" fmla="*/ 243605 h 596655"/>
                <a:gd name="connsiteX17" fmla="*/ 4328395 w 4349578"/>
                <a:gd name="connsiteY17" fmla="*/ 271849 h 596655"/>
                <a:gd name="connsiteX18" fmla="*/ 4268377 w 4349578"/>
                <a:gd name="connsiteY18" fmla="*/ 307154 h 596655"/>
                <a:gd name="connsiteX19" fmla="*/ 4236602 w 4349578"/>
                <a:gd name="connsiteY19" fmla="*/ 314215 h 596655"/>
                <a:gd name="connsiteX20" fmla="*/ 4134218 w 4349578"/>
                <a:gd name="connsiteY20" fmla="*/ 307154 h 596655"/>
                <a:gd name="connsiteX21" fmla="*/ 3872961 w 4349578"/>
                <a:gd name="connsiteY21" fmla="*/ 300093 h 596655"/>
                <a:gd name="connsiteX22" fmla="*/ 3594051 w 4349578"/>
                <a:gd name="connsiteY22" fmla="*/ 293032 h 596655"/>
                <a:gd name="connsiteX23" fmla="*/ 3180982 w 4349578"/>
                <a:gd name="connsiteY23" fmla="*/ 289501 h 596655"/>
                <a:gd name="connsiteX24" fmla="*/ 2690242 w 4349578"/>
                <a:gd name="connsiteY24" fmla="*/ 300093 h 596655"/>
                <a:gd name="connsiteX25" fmla="*/ 2404272 w 4349578"/>
                <a:gd name="connsiteY25" fmla="*/ 310684 h 596655"/>
                <a:gd name="connsiteX26" fmla="*/ 1962959 w 4349578"/>
                <a:gd name="connsiteY26" fmla="*/ 342459 h 596655"/>
                <a:gd name="connsiteX27" fmla="*/ 1701702 w 4349578"/>
                <a:gd name="connsiteY27" fmla="*/ 370703 h 596655"/>
                <a:gd name="connsiteX28" fmla="*/ 1475750 w 4349578"/>
                <a:gd name="connsiteY28" fmla="*/ 402477 h 596655"/>
                <a:gd name="connsiteX29" fmla="*/ 1203901 w 4349578"/>
                <a:gd name="connsiteY29" fmla="*/ 451904 h 596655"/>
                <a:gd name="connsiteX30" fmla="*/ 907339 w 4349578"/>
                <a:gd name="connsiteY30" fmla="*/ 518984 h 596655"/>
                <a:gd name="connsiteX31" fmla="*/ 688448 w 4349578"/>
                <a:gd name="connsiteY31" fmla="*/ 575472 h 596655"/>
                <a:gd name="connsiteX32" fmla="*/ 624899 w 4349578"/>
                <a:gd name="connsiteY32" fmla="*/ 593124 h 596655"/>
                <a:gd name="connsiteX33" fmla="*/ 600185 w 4349578"/>
                <a:gd name="connsiteY33" fmla="*/ 596655 h 596655"/>
                <a:gd name="connsiteX34" fmla="*/ 564880 w 4349578"/>
                <a:gd name="connsiteY34" fmla="*/ 596655 h 596655"/>
                <a:gd name="connsiteX35" fmla="*/ 497801 w 4349578"/>
                <a:gd name="connsiteY35" fmla="*/ 586063 h 596655"/>
                <a:gd name="connsiteX36" fmla="*/ 427191 w 4349578"/>
                <a:gd name="connsiteY36" fmla="*/ 561350 h 596655"/>
                <a:gd name="connsiteX37" fmla="*/ 353050 w 4349578"/>
                <a:gd name="connsiteY37" fmla="*/ 526045 h 596655"/>
                <a:gd name="connsiteX38" fmla="*/ 257727 w 4349578"/>
                <a:gd name="connsiteY38" fmla="*/ 473087 h 596655"/>
                <a:gd name="connsiteX39" fmla="*/ 144751 w 4349578"/>
                <a:gd name="connsiteY39" fmla="*/ 391886 h 596655"/>
                <a:gd name="connsiteX40" fmla="*/ 35305 w 4349578"/>
                <a:gd name="connsiteY40" fmla="*/ 303623 h 596655"/>
                <a:gd name="connsiteX41" fmla="*/ 21183 w 4349578"/>
                <a:gd name="connsiteY41" fmla="*/ 289501 h 596655"/>
                <a:gd name="connsiteX42" fmla="*/ 14122 w 4349578"/>
                <a:gd name="connsiteY42" fmla="*/ 275379 h 596655"/>
                <a:gd name="connsiteX43" fmla="*/ 7061 w 4349578"/>
                <a:gd name="connsiteY43" fmla="*/ 261257 h 596655"/>
                <a:gd name="connsiteX44" fmla="*/ 0 w 4349578"/>
                <a:gd name="connsiteY44" fmla="*/ 243605 h 596655"/>
                <a:gd name="connsiteX45" fmla="*/ 0 w 4349578"/>
                <a:gd name="connsiteY45" fmla="*/ 229483 h 596655"/>
                <a:gd name="connsiteX46" fmla="*/ 10592 w 4349578"/>
                <a:gd name="connsiteY46" fmla="*/ 218891 h 596655"/>
                <a:gd name="connsiteX47" fmla="*/ 28244 w 4349578"/>
                <a:gd name="connsiteY47" fmla="*/ 222422 h 596655"/>
                <a:gd name="connsiteX48" fmla="*/ 63549 w 4349578"/>
                <a:gd name="connsiteY48" fmla="*/ 233013 h 596655"/>
                <a:gd name="connsiteX49" fmla="*/ 109446 w 4349578"/>
                <a:gd name="connsiteY49" fmla="*/ 257727 h 596655"/>
                <a:gd name="connsiteX50" fmla="*/ 144751 w 4349578"/>
                <a:gd name="connsiteY50" fmla="*/ 278910 h 596655"/>
                <a:gd name="connsiteX51" fmla="*/ 183586 w 4349578"/>
                <a:gd name="connsiteY51" fmla="*/ 300093 h 596655"/>
                <a:gd name="connsiteX52" fmla="*/ 254196 w 4349578"/>
                <a:gd name="connsiteY52" fmla="*/ 324806 h 596655"/>
                <a:gd name="connsiteX53" fmla="*/ 402477 w 4349578"/>
                <a:gd name="connsiteY53" fmla="*/ 353050 h 596655"/>
                <a:gd name="connsiteX54" fmla="*/ 490740 w 4349578"/>
                <a:gd name="connsiteY54" fmla="*/ 360111 h 596655"/>
                <a:gd name="connsiteX55" fmla="*/ 596655 w 4349578"/>
                <a:gd name="connsiteY55" fmla="*/ 349520 h 596655"/>
                <a:gd name="connsiteX56" fmla="*/ 833198 w 4349578"/>
                <a:gd name="connsiteY56" fmla="*/ 317745 h 596655"/>
                <a:gd name="connsiteX57" fmla="*/ 1309816 w 4349578"/>
                <a:gd name="connsiteY57" fmla="*/ 264788 h 596655"/>
                <a:gd name="connsiteX58" fmla="*/ 1874697 w 4349578"/>
                <a:gd name="connsiteY58" fmla="*/ 208300 h 596655"/>
                <a:gd name="connsiteX59" fmla="*/ 2220686 w 4349578"/>
                <a:gd name="connsiteY59" fmla="*/ 176525 h 59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96655">
                  <a:moveTo>
                    <a:pt x="2220686" y="176525"/>
                  </a:moveTo>
                  <a:lnTo>
                    <a:pt x="2834993" y="123568"/>
                  </a:lnTo>
                  <a:lnTo>
                    <a:pt x="3166860" y="95324"/>
                  </a:lnTo>
                  <a:lnTo>
                    <a:pt x="3466953" y="70610"/>
                  </a:lnTo>
                  <a:lnTo>
                    <a:pt x="3541093" y="63549"/>
                  </a:lnTo>
                  <a:lnTo>
                    <a:pt x="3678783" y="42366"/>
                  </a:lnTo>
                  <a:lnTo>
                    <a:pt x="3827064" y="3531"/>
                  </a:lnTo>
                  <a:lnTo>
                    <a:pt x="3851778" y="0"/>
                  </a:lnTo>
                  <a:lnTo>
                    <a:pt x="3901205" y="10592"/>
                  </a:lnTo>
                  <a:lnTo>
                    <a:pt x="4028303" y="42366"/>
                  </a:lnTo>
                  <a:lnTo>
                    <a:pt x="4141279" y="84732"/>
                  </a:lnTo>
                  <a:lnTo>
                    <a:pt x="4229541" y="127098"/>
                  </a:lnTo>
                  <a:lnTo>
                    <a:pt x="4289560" y="162403"/>
                  </a:lnTo>
                  <a:lnTo>
                    <a:pt x="4314273" y="183586"/>
                  </a:lnTo>
                  <a:lnTo>
                    <a:pt x="4338987" y="208300"/>
                  </a:lnTo>
                  <a:lnTo>
                    <a:pt x="4349578" y="229483"/>
                  </a:lnTo>
                  <a:lnTo>
                    <a:pt x="4349578" y="243605"/>
                  </a:lnTo>
                  <a:lnTo>
                    <a:pt x="4328395" y="271849"/>
                  </a:lnTo>
                  <a:lnTo>
                    <a:pt x="4268377" y="307154"/>
                  </a:lnTo>
                  <a:lnTo>
                    <a:pt x="4236602" y="314215"/>
                  </a:lnTo>
                  <a:lnTo>
                    <a:pt x="4134218" y="307154"/>
                  </a:lnTo>
                  <a:lnTo>
                    <a:pt x="3872961" y="300093"/>
                  </a:lnTo>
                  <a:lnTo>
                    <a:pt x="3594051" y="293032"/>
                  </a:lnTo>
                  <a:lnTo>
                    <a:pt x="3180982" y="289501"/>
                  </a:lnTo>
                  <a:lnTo>
                    <a:pt x="2690242" y="300093"/>
                  </a:lnTo>
                  <a:lnTo>
                    <a:pt x="2404272" y="310684"/>
                  </a:lnTo>
                  <a:lnTo>
                    <a:pt x="1962959" y="342459"/>
                  </a:lnTo>
                  <a:lnTo>
                    <a:pt x="1701702" y="370703"/>
                  </a:lnTo>
                  <a:lnTo>
                    <a:pt x="1475750" y="402477"/>
                  </a:lnTo>
                  <a:lnTo>
                    <a:pt x="1203901" y="451904"/>
                  </a:lnTo>
                  <a:lnTo>
                    <a:pt x="907339" y="518984"/>
                  </a:lnTo>
                  <a:lnTo>
                    <a:pt x="688448" y="575472"/>
                  </a:lnTo>
                  <a:lnTo>
                    <a:pt x="624899" y="593124"/>
                  </a:lnTo>
                  <a:lnTo>
                    <a:pt x="600185" y="596655"/>
                  </a:lnTo>
                  <a:lnTo>
                    <a:pt x="564880" y="596655"/>
                  </a:lnTo>
                  <a:lnTo>
                    <a:pt x="497801" y="586063"/>
                  </a:lnTo>
                  <a:lnTo>
                    <a:pt x="427191" y="561350"/>
                  </a:lnTo>
                  <a:lnTo>
                    <a:pt x="353050" y="526045"/>
                  </a:lnTo>
                  <a:lnTo>
                    <a:pt x="257727" y="473087"/>
                  </a:lnTo>
                  <a:lnTo>
                    <a:pt x="144751" y="391886"/>
                  </a:lnTo>
                  <a:lnTo>
                    <a:pt x="35305" y="303623"/>
                  </a:lnTo>
                  <a:lnTo>
                    <a:pt x="21183" y="289501"/>
                  </a:lnTo>
                  <a:lnTo>
                    <a:pt x="14122" y="275379"/>
                  </a:lnTo>
                  <a:lnTo>
                    <a:pt x="7061" y="261257"/>
                  </a:lnTo>
                  <a:lnTo>
                    <a:pt x="0" y="243605"/>
                  </a:lnTo>
                  <a:lnTo>
                    <a:pt x="0" y="229483"/>
                  </a:lnTo>
                  <a:lnTo>
                    <a:pt x="10592" y="218891"/>
                  </a:lnTo>
                  <a:lnTo>
                    <a:pt x="28244" y="222422"/>
                  </a:lnTo>
                  <a:lnTo>
                    <a:pt x="63549" y="233013"/>
                  </a:lnTo>
                  <a:lnTo>
                    <a:pt x="109446" y="257727"/>
                  </a:lnTo>
                  <a:lnTo>
                    <a:pt x="144751" y="278910"/>
                  </a:lnTo>
                  <a:lnTo>
                    <a:pt x="183586" y="300093"/>
                  </a:lnTo>
                  <a:lnTo>
                    <a:pt x="254196" y="324806"/>
                  </a:lnTo>
                  <a:lnTo>
                    <a:pt x="402477" y="353050"/>
                  </a:lnTo>
                  <a:lnTo>
                    <a:pt x="490740" y="360111"/>
                  </a:lnTo>
                  <a:lnTo>
                    <a:pt x="596655" y="349520"/>
                  </a:lnTo>
                  <a:lnTo>
                    <a:pt x="833198" y="317745"/>
                  </a:lnTo>
                  <a:lnTo>
                    <a:pt x="1309816" y="264788"/>
                  </a:lnTo>
                  <a:lnTo>
                    <a:pt x="1874697" y="208300"/>
                  </a:lnTo>
                  <a:lnTo>
                    <a:pt x="2220686" y="17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0">
              <a:extLst>
                <a:ext uri="{FF2B5EF4-FFF2-40B4-BE49-F238E27FC236}">
                  <a16:creationId xmlns:a16="http://schemas.microsoft.com/office/drawing/2014/main" id="{DCC66D49-4A0B-4308-89A5-B761BB3E80AF}"/>
                </a:ext>
              </a:extLst>
            </p:cNvPr>
            <p:cNvSpPr/>
            <p:nvPr/>
          </p:nvSpPr>
          <p:spPr>
            <a:xfrm>
              <a:off x="3598863" y="3582988"/>
              <a:ext cx="498475" cy="1236662"/>
            </a:xfrm>
            <a:custGeom>
              <a:avLst/>
              <a:gdLst>
                <a:gd name="connsiteX0" fmla="*/ 395287 w 500062"/>
                <a:gd name="connsiteY0" fmla="*/ 302419 h 1235869"/>
                <a:gd name="connsiteX1" fmla="*/ 383381 w 500062"/>
                <a:gd name="connsiteY1" fmla="*/ 223838 h 1235869"/>
                <a:gd name="connsiteX2" fmla="*/ 338137 w 500062"/>
                <a:gd name="connsiteY2" fmla="*/ 88107 h 1235869"/>
                <a:gd name="connsiteX3" fmla="*/ 292894 w 500062"/>
                <a:gd name="connsiteY3" fmla="*/ 61913 h 1235869"/>
                <a:gd name="connsiteX4" fmla="*/ 235744 w 500062"/>
                <a:gd name="connsiteY4" fmla="*/ 35719 h 1235869"/>
                <a:gd name="connsiteX5" fmla="*/ 183356 w 500062"/>
                <a:gd name="connsiteY5" fmla="*/ 16669 h 1235869"/>
                <a:gd name="connsiteX6" fmla="*/ 128587 w 500062"/>
                <a:gd name="connsiteY6" fmla="*/ 7144 h 1235869"/>
                <a:gd name="connsiteX7" fmla="*/ 64294 w 500062"/>
                <a:gd name="connsiteY7" fmla="*/ 0 h 1235869"/>
                <a:gd name="connsiteX8" fmla="*/ 26194 w 500062"/>
                <a:gd name="connsiteY8" fmla="*/ 2382 h 1235869"/>
                <a:gd name="connsiteX9" fmla="*/ 4762 w 500062"/>
                <a:gd name="connsiteY9" fmla="*/ 9525 h 1235869"/>
                <a:gd name="connsiteX10" fmla="*/ 0 w 500062"/>
                <a:gd name="connsiteY10" fmla="*/ 21432 h 1235869"/>
                <a:gd name="connsiteX11" fmla="*/ 7144 w 500062"/>
                <a:gd name="connsiteY11" fmla="*/ 38100 h 1235869"/>
                <a:gd name="connsiteX12" fmla="*/ 23812 w 500062"/>
                <a:gd name="connsiteY12" fmla="*/ 57150 h 1235869"/>
                <a:gd name="connsiteX13" fmla="*/ 61912 w 500062"/>
                <a:gd name="connsiteY13" fmla="*/ 97632 h 1235869"/>
                <a:gd name="connsiteX14" fmla="*/ 102394 w 500062"/>
                <a:gd name="connsiteY14" fmla="*/ 147638 h 1235869"/>
                <a:gd name="connsiteX15" fmla="*/ 130969 w 500062"/>
                <a:gd name="connsiteY15" fmla="*/ 197644 h 1235869"/>
                <a:gd name="connsiteX16" fmla="*/ 150019 w 500062"/>
                <a:gd name="connsiteY16" fmla="*/ 242888 h 1235869"/>
                <a:gd name="connsiteX17" fmla="*/ 183356 w 500062"/>
                <a:gd name="connsiteY17" fmla="*/ 361950 h 1235869"/>
                <a:gd name="connsiteX18" fmla="*/ 204787 w 500062"/>
                <a:gd name="connsiteY18" fmla="*/ 450057 h 1235869"/>
                <a:gd name="connsiteX19" fmla="*/ 221456 w 500062"/>
                <a:gd name="connsiteY19" fmla="*/ 545307 h 1235869"/>
                <a:gd name="connsiteX20" fmla="*/ 228600 w 500062"/>
                <a:gd name="connsiteY20" fmla="*/ 621507 h 1235869"/>
                <a:gd name="connsiteX21" fmla="*/ 233362 w 500062"/>
                <a:gd name="connsiteY21" fmla="*/ 678657 h 1235869"/>
                <a:gd name="connsiteX22" fmla="*/ 235744 w 500062"/>
                <a:gd name="connsiteY22" fmla="*/ 754857 h 1235869"/>
                <a:gd name="connsiteX23" fmla="*/ 233362 w 500062"/>
                <a:gd name="connsiteY23" fmla="*/ 859632 h 1235869"/>
                <a:gd name="connsiteX24" fmla="*/ 230981 w 500062"/>
                <a:gd name="connsiteY24" fmla="*/ 912019 h 1235869"/>
                <a:gd name="connsiteX25" fmla="*/ 233362 w 500062"/>
                <a:gd name="connsiteY25" fmla="*/ 957263 h 1235869"/>
                <a:gd name="connsiteX26" fmla="*/ 238125 w 500062"/>
                <a:gd name="connsiteY26" fmla="*/ 992982 h 1235869"/>
                <a:gd name="connsiteX27" fmla="*/ 252412 w 500062"/>
                <a:gd name="connsiteY27" fmla="*/ 1042988 h 1235869"/>
                <a:gd name="connsiteX28" fmla="*/ 273844 w 500062"/>
                <a:gd name="connsiteY28" fmla="*/ 1092994 h 1235869"/>
                <a:gd name="connsiteX29" fmla="*/ 300037 w 500062"/>
                <a:gd name="connsiteY29" fmla="*/ 1143000 h 1235869"/>
                <a:gd name="connsiteX30" fmla="*/ 328612 w 500062"/>
                <a:gd name="connsiteY30" fmla="*/ 1178719 h 1235869"/>
                <a:gd name="connsiteX31" fmla="*/ 354806 w 500062"/>
                <a:gd name="connsiteY31" fmla="*/ 1202532 h 1235869"/>
                <a:gd name="connsiteX32" fmla="*/ 376237 w 500062"/>
                <a:gd name="connsiteY32" fmla="*/ 1221582 h 1235869"/>
                <a:gd name="connsiteX33" fmla="*/ 395287 w 500062"/>
                <a:gd name="connsiteY33" fmla="*/ 1233488 h 1235869"/>
                <a:gd name="connsiteX34" fmla="*/ 416719 w 500062"/>
                <a:gd name="connsiteY34" fmla="*/ 1235869 h 1235869"/>
                <a:gd name="connsiteX35" fmla="*/ 431006 w 500062"/>
                <a:gd name="connsiteY35" fmla="*/ 1233488 h 1235869"/>
                <a:gd name="connsiteX36" fmla="*/ 452437 w 500062"/>
                <a:gd name="connsiteY36" fmla="*/ 1226344 h 1235869"/>
                <a:gd name="connsiteX37" fmla="*/ 471487 w 500062"/>
                <a:gd name="connsiteY37" fmla="*/ 1204913 h 1235869"/>
                <a:gd name="connsiteX38" fmla="*/ 488156 w 500062"/>
                <a:gd name="connsiteY38" fmla="*/ 1169194 h 1235869"/>
                <a:gd name="connsiteX39" fmla="*/ 492919 w 500062"/>
                <a:gd name="connsiteY39" fmla="*/ 1145382 h 1235869"/>
                <a:gd name="connsiteX40" fmla="*/ 500062 w 500062"/>
                <a:gd name="connsiteY40" fmla="*/ 1095375 h 1235869"/>
                <a:gd name="connsiteX41" fmla="*/ 481012 w 500062"/>
                <a:gd name="connsiteY41" fmla="*/ 1004888 h 1235869"/>
                <a:gd name="connsiteX42" fmla="*/ 452437 w 500062"/>
                <a:gd name="connsiteY42" fmla="*/ 669132 h 1235869"/>
                <a:gd name="connsiteX43" fmla="*/ 395287 w 500062"/>
                <a:gd name="connsiteY43" fmla="*/ 302419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0062" h="1235869">
                  <a:moveTo>
                    <a:pt x="395287" y="302419"/>
                  </a:moveTo>
                  <a:lnTo>
                    <a:pt x="383381" y="223838"/>
                  </a:lnTo>
                  <a:lnTo>
                    <a:pt x="338137" y="88107"/>
                  </a:lnTo>
                  <a:lnTo>
                    <a:pt x="292894" y="61913"/>
                  </a:lnTo>
                  <a:lnTo>
                    <a:pt x="235744" y="35719"/>
                  </a:lnTo>
                  <a:lnTo>
                    <a:pt x="183356" y="16669"/>
                  </a:lnTo>
                  <a:lnTo>
                    <a:pt x="128587" y="7144"/>
                  </a:lnTo>
                  <a:lnTo>
                    <a:pt x="64294" y="0"/>
                  </a:lnTo>
                  <a:lnTo>
                    <a:pt x="26194" y="2382"/>
                  </a:lnTo>
                  <a:lnTo>
                    <a:pt x="4762" y="9525"/>
                  </a:lnTo>
                  <a:lnTo>
                    <a:pt x="0" y="21432"/>
                  </a:lnTo>
                  <a:lnTo>
                    <a:pt x="7144" y="38100"/>
                  </a:lnTo>
                  <a:lnTo>
                    <a:pt x="23812" y="57150"/>
                  </a:lnTo>
                  <a:lnTo>
                    <a:pt x="61912" y="97632"/>
                  </a:lnTo>
                  <a:lnTo>
                    <a:pt x="102394" y="147638"/>
                  </a:lnTo>
                  <a:lnTo>
                    <a:pt x="130969" y="197644"/>
                  </a:lnTo>
                  <a:lnTo>
                    <a:pt x="150019" y="242888"/>
                  </a:lnTo>
                  <a:lnTo>
                    <a:pt x="183356" y="361950"/>
                  </a:lnTo>
                  <a:lnTo>
                    <a:pt x="204787" y="450057"/>
                  </a:lnTo>
                  <a:lnTo>
                    <a:pt x="221456" y="545307"/>
                  </a:lnTo>
                  <a:lnTo>
                    <a:pt x="228600" y="621507"/>
                  </a:lnTo>
                  <a:lnTo>
                    <a:pt x="233362" y="678657"/>
                  </a:lnTo>
                  <a:lnTo>
                    <a:pt x="235744" y="754857"/>
                  </a:lnTo>
                  <a:lnTo>
                    <a:pt x="233362" y="859632"/>
                  </a:lnTo>
                  <a:lnTo>
                    <a:pt x="230981" y="912019"/>
                  </a:lnTo>
                  <a:lnTo>
                    <a:pt x="233362" y="957263"/>
                  </a:lnTo>
                  <a:lnTo>
                    <a:pt x="238125" y="992982"/>
                  </a:lnTo>
                  <a:lnTo>
                    <a:pt x="252412" y="1042988"/>
                  </a:lnTo>
                  <a:lnTo>
                    <a:pt x="273844" y="1092994"/>
                  </a:lnTo>
                  <a:lnTo>
                    <a:pt x="300037" y="1143000"/>
                  </a:lnTo>
                  <a:lnTo>
                    <a:pt x="328612" y="1178719"/>
                  </a:lnTo>
                  <a:lnTo>
                    <a:pt x="354806" y="1202532"/>
                  </a:lnTo>
                  <a:lnTo>
                    <a:pt x="376237" y="1221582"/>
                  </a:lnTo>
                  <a:lnTo>
                    <a:pt x="395287" y="1233488"/>
                  </a:lnTo>
                  <a:lnTo>
                    <a:pt x="416719" y="1235869"/>
                  </a:lnTo>
                  <a:lnTo>
                    <a:pt x="431006" y="1233488"/>
                  </a:lnTo>
                  <a:lnTo>
                    <a:pt x="452437" y="1226344"/>
                  </a:lnTo>
                  <a:lnTo>
                    <a:pt x="471487" y="1204913"/>
                  </a:lnTo>
                  <a:lnTo>
                    <a:pt x="488156" y="1169194"/>
                  </a:lnTo>
                  <a:lnTo>
                    <a:pt x="492919" y="1145382"/>
                  </a:lnTo>
                  <a:lnTo>
                    <a:pt x="500062" y="1095375"/>
                  </a:lnTo>
                  <a:lnTo>
                    <a:pt x="481012" y="1004888"/>
                  </a:lnTo>
                  <a:lnTo>
                    <a:pt x="452437" y="669132"/>
                  </a:lnTo>
                  <a:lnTo>
                    <a:pt x="39528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6">
              <a:extLst>
                <a:ext uri="{FF2B5EF4-FFF2-40B4-BE49-F238E27FC236}">
                  <a16:creationId xmlns:a16="http://schemas.microsoft.com/office/drawing/2014/main" id="{A0F51D21-4582-4EBE-AE63-0479B8BD2741}"/>
                </a:ext>
              </a:extLst>
            </p:cNvPr>
            <p:cNvSpPr/>
            <p:nvPr/>
          </p:nvSpPr>
          <p:spPr>
            <a:xfrm>
              <a:off x="3798888" y="1512888"/>
              <a:ext cx="2705100" cy="1260475"/>
            </a:xfrm>
            <a:custGeom>
              <a:avLst/>
              <a:gdLst>
                <a:gd name="connsiteX0" fmla="*/ 1042987 w 2705100"/>
                <a:gd name="connsiteY0" fmla="*/ 152400 h 1262062"/>
                <a:gd name="connsiteX1" fmla="*/ 657225 w 2705100"/>
                <a:gd name="connsiteY1" fmla="*/ 188119 h 1262062"/>
                <a:gd name="connsiteX2" fmla="*/ 278606 w 2705100"/>
                <a:gd name="connsiteY2" fmla="*/ 223837 h 1262062"/>
                <a:gd name="connsiteX3" fmla="*/ 0 w 2705100"/>
                <a:gd name="connsiteY3" fmla="*/ 247650 h 1262062"/>
                <a:gd name="connsiteX4" fmla="*/ 19050 w 2705100"/>
                <a:gd name="connsiteY4" fmla="*/ 383381 h 1262062"/>
                <a:gd name="connsiteX5" fmla="*/ 290512 w 2705100"/>
                <a:gd name="connsiteY5" fmla="*/ 354806 h 1262062"/>
                <a:gd name="connsiteX6" fmla="*/ 635794 w 2705100"/>
                <a:gd name="connsiteY6" fmla="*/ 319087 h 1262062"/>
                <a:gd name="connsiteX7" fmla="*/ 1054894 w 2705100"/>
                <a:gd name="connsiteY7" fmla="*/ 278606 h 1262062"/>
                <a:gd name="connsiteX8" fmla="*/ 1350169 w 2705100"/>
                <a:gd name="connsiteY8" fmla="*/ 254794 h 1262062"/>
                <a:gd name="connsiteX9" fmla="*/ 1659731 w 2705100"/>
                <a:gd name="connsiteY9" fmla="*/ 233362 h 1262062"/>
                <a:gd name="connsiteX10" fmla="*/ 1955006 w 2705100"/>
                <a:gd name="connsiteY10" fmla="*/ 223837 h 1262062"/>
                <a:gd name="connsiteX11" fmla="*/ 2152650 w 2705100"/>
                <a:gd name="connsiteY11" fmla="*/ 219075 h 1262062"/>
                <a:gd name="connsiteX12" fmla="*/ 2245519 w 2705100"/>
                <a:gd name="connsiteY12" fmla="*/ 221456 h 1262062"/>
                <a:gd name="connsiteX13" fmla="*/ 2276475 w 2705100"/>
                <a:gd name="connsiteY13" fmla="*/ 228600 h 1262062"/>
                <a:gd name="connsiteX14" fmla="*/ 2288381 w 2705100"/>
                <a:gd name="connsiteY14" fmla="*/ 238125 h 1262062"/>
                <a:gd name="connsiteX15" fmla="*/ 2300287 w 2705100"/>
                <a:gd name="connsiteY15" fmla="*/ 252412 h 1262062"/>
                <a:gd name="connsiteX16" fmla="*/ 2309812 w 2705100"/>
                <a:gd name="connsiteY16" fmla="*/ 273844 h 1262062"/>
                <a:gd name="connsiteX17" fmla="*/ 2309812 w 2705100"/>
                <a:gd name="connsiteY17" fmla="*/ 300037 h 1262062"/>
                <a:gd name="connsiteX18" fmla="*/ 2293144 w 2705100"/>
                <a:gd name="connsiteY18" fmla="*/ 397669 h 1262062"/>
                <a:gd name="connsiteX19" fmla="*/ 2262187 w 2705100"/>
                <a:gd name="connsiteY19" fmla="*/ 552450 h 1262062"/>
                <a:gd name="connsiteX20" fmla="*/ 2243137 w 2705100"/>
                <a:gd name="connsiteY20" fmla="*/ 688181 h 1262062"/>
                <a:gd name="connsiteX21" fmla="*/ 2169319 w 2705100"/>
                <a:gd name="connsiteY21" fmla="*/ 1038225 h 1262062"/>
                <a:gd name="connsiteX22" fmla="*/ 2193131 w 2705100"/>
                <a:gd name="connsiteY22" fmla="*/ 1173956 h 1262062"/>
                <a:gd name="connsiteX23" fmla="*/ 2212181 w 2705100"/>
                <a:gd name="connsiteY23" fmla="*/ 1216819 h 1262062"/>
                <a:gd name="connsiteX24" fmla="*/ 2228850 w 2705100"/>
                <a:gd name="connsiteY24" fmla="*/ 1240631 h 1262062"/>
                <a:gd name="connsiteX25" fmla="*/ 2240756 w 2705100"/>
                <a:gd name="connsiteY25" fmla="*/ 1250156 h 1262062"/>
                <a:gd name="connsiteX26" fmla="*/ 2266950 w 2705100"/>
                <a:gd name="connsiteY26" fmla="*/ 1262062 h 1262062"/>
                <a:gd name="connsiteX27" fmla="*/ 2281237 w 2705100"/>
                <a:gd name="connsiteY27" fmla="*/ 1262062 h 1262062"/>
                <a:gd name="connsiteX28" fmla="*/ 2307431 w 2705100"/>
                <a:gd name="connsiteY28" fmla="*/ 1252537 h 1262062"/>
                <a:gd name="connsiteX29" fmla="*/ 2321719 w 2705100"/>
                <a:gd name="connsiteY29" fmla="*/ 1240631 h 1262062"/>
                <a:gd name="connsiteX30" fmla="*/ 2347912 w 2705100"/>
                <a:gd name="connsiteY30" fmla="*/ 1214437 h 1262062"/>
                <a:gd name="connsiteX31" fmla="*/ 2371725 w 2705100"/>
                <a:gd name="connsiteY31" fmla="*/ 1183481 h 1262062"/>
                <a:gd name="connsiteX32" fmla="*/ 2388394 w 2705100"/>
                <a:gd name="connsiteY32" fmla="*/ 1152525 h 1262062"/>
                <a:gd name="connsiteX33" fmla="*/ 2409825 w 2705100"/>
                <a:gd name="connsiteY33" fmla="*/ 1102519 h 1262062"/>
                <a:gd name="connsiteX34" fmla="*/ 2431256 w 2705100"/>
                <a:gd name="connsiteY34" fmla="*/ 1028700 h 1262062"/>
                <a:gd name="connsiteX35" fmla="*/ 2505075 w 2705100"/>
                <a:gd name="connsiteY35" fmla="*/ 740569 h 1262062"/>
                <a:gd name="connsiteX36" fmla="*/ 2557462 w 2705100"/>
                <a:gd name="connsiteY36" fmla="*/ 538162 h 1262062"/>
                <a:gd name="connsiteX37" fmla="*/ 2578894 w 2705100"/>
                <a:gd name="connsiteY37" fmla="*/ 450056 h 1262062"/>
                <a:gd name="connsiteX38" fmla="*/ 2588419 w 2705100"/>
                <a:gd name="connsiteY38" fmla="*/ 419100 h 1262062"/>
                <a:gd name="connsiteX39" fmla="*/ 2607469 w 2705100"/>
                <a:gd name="connsiteY39" fmla="*/ 390525 h 1262062"/>
                <a:gd name="connsiteX40" fmla="*/ 2626519 w 2705100"/>
                <a:gd name="connsiteY40" fmla="*/ 361950 h 1262062"/>
                <a:gd name="connsiteX41" fmla="*/ 2643187 w 2705100"/>
                <a:gd name="connsiteY41" fmla="*/ 345281 h 1262062"/>
                <a:gd name="connsiteX42" fmla="*/ 2671762 w 2705100"/>
                <a:gd name="connsiteY42" fmla="*/ 328612 h 1262062"/>
                <a:gd name="connsiteX43" fmla="*/ 2693194 w 2705100"/>
                <a:gd name="connsiteY43" fmla="*/ 309562 h 1262062"/>
                <a:gd name="connsiteX44" fmla="*/ 2702719 w 2705100"/>
                <a:gd name="connsiteY44" fmla="*/ 292894 h 1262062"/>
                <a:gd name="connsiteX45" fmla="*/ 2705100 w 2705100"/>
                <a:gd name="connsiteY45" fmla="*/ 273844 h 1262062"/>
                <a:gd name="connsiteX46" fmla="*/ 2702719 w 2705100"/>
                <a:gd name="connsiteY46" fmla="*/ 252412 h 1262062"/>
                <a:gd name="connsiteX47" fmla="*/ 2693194 w 2705100"/>
                <a:gd name="connsiteY47" fmla="*/ 221456 h 1262062"/>
                <a:gd name="connsiteX48" fmla="*/ 2671762 w 2705100"/>
                <a:gd name="connsiteY48" fmla="*/ 185737 h 1262062"/>
                <a:gd name="connsiteX49" fmla="*/ 2628900 w 2705100"/>
                <a:gd name="connsiteY49" fmla="*/ 138112 h 1262062"/>
                <a:gd name="connsiteX50" fmla="*/ 2583656 w 2705100"/>
                <a:gd name="connsiteY50" fmla="*/ 95250 h 1262062"/>
                <a:gd name="connsiteX51" fmla="*/ 2536031 w 2705100"/>
                <a:gd name="connsiteY51" fmla="*/ 61912 h 1262062"/>
                <a:gd name="connsiteX52" fmla="*/ 2464594 w 2705100"/>
                <a:gd name="connsiteY52" fmla="*/ 26194 h 1262062"/>
                <a:gd name="connsiteX53" fmla="*/ 2402681 w 2705100"/>
                <a:gd name="connsiteY53" fmla="*/ 4762 h 1262062"/>
                <a:gd name="connsiteX54" fmla="*/ 2383631 w 2705100"/>
                <a:gd name="connsiteY54" fmla="*/ 0 h 1262062"/>
                <a:gd name="connsiteX55" fmla="*/ 2326481 w 2705100"/>
                <a:gd name="connsiteY55" fmla="*/ 4762 h 1262062"/>
                <a:gd name="connsiteX56" fmla="*/ 2171700 w 2705100"/>
                <a:gd name="connsiteY56" fmla="*/ 28575 h 1262062"/>
                <a:gd name="connsiteX57" fmla="*/ 1905000 w 2705100"/>
                <a:gd name="connsiteY57" fmla="*/ 61912 h 1262062"/>
                <a:gd name="connsiteX58" fmla="*/ 1464469 w 2705100"/>
                <a:gd name="connsiteY58" fmla="*/ 111919 h 1262062"/>
                <a:gd name="connsiteX59" fmla="*/ 1042987 w 2705100"/>
                <a:gd name="connsiteY59" fmla="*/ 152400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05100" h="1262062">
                  <a:moveTo>
                    <a:pt x="1042987" y="152400"/>
                  </a:moveTo>
                  <a:lnTo>
                    <a:pt x="657225" y="188119"/>
                  </a:lnTo>
                  <a:lnTo>
                    <a:pt x="278606" y="223837"/>
                  </a:lnTo>
                  <a:lnTo>
                    <a:pt x="0" y="247650"/>
                  </a:lnTo>
                  <a:cubicBezTo>
                    <a:pt x="21555" y="384165"/>
                    <a:pt x="67235" y="383381"/>
                    <a:pt x="19050" y="383381"/>
                  </a:cubicBezTo>
                  <a:lnTo>
                    <a:pt x="290512" y="354806"/>
                  </a:lnTo>
                  <a:lnTo>
                    <a:pt x="635794" y="319087"/>
                  </a:lnTo>
                  <a:lnTo>
                    <a:pt x="1054894" y="278606"/>
                  </a:lnTo>
                  <a:lnTo>
                    <a:pt x="1350169" y="254794"/>
                  </a:lnTo>
                  <a:lnTo>
                    <a:pt x="1659731" y="233362"/>
                  </a:lnTo>
                  <a:lnTo>
                    <a:pt x="1955006" y="223837"/>
                  </a:lnTo>
                  <a:lnTo>
                    <a:pt x="2152650" y="219075"/>
                  </a:lnTo>
                  <a:lnTo>
                    <a:pt x="2245519" y="221456"/>
                  </a:lnTo>
                  <a:lnTo>
                    <a:pt x="2276475" y="228600"/>
                  </a:lnTo>
                  <a:lnTo>
                    <a:pt x="2288381" y="238125"/>
                  </a:lnTo>
                  <a:lnTo>
                    <a:pt x="2300287" y="252412"/>
                  </a:lnTo>
                  <a:lnTo>
                    <a:pt x="2309812" y="273844"/>
                  </a:lnTo>
                  <a:lnTo>
                    <a:pt x="2309812" y="300037"/>
                  </a:lnTo>
                  <a:lnTo>
                    <a:pt x="2293144" y="397669"/>
                  </a:lnTo>
                  <a:lnTo>
                    <a:pt x="2262187" y="552450"/>
                  </a:lnTo>
                  <a:lnTo>
                    <a:pt x="2243137" y="688181"/>
                  </a:lnTo>
                  <a:lnTo>
                    <a:pt x="2169319" y="1038225"/>
                  </a:lnTo>
                  <a:lnTo>
                    <a:pt x="2193131" y="1173956"/>
                  </a:lnTo>
                  <a:lnTo>
                    <a:pt x="2212181" y="1216819"/>
                  </a:lnTo>
                  <a:lnTo>
                    <a:pt x="2228850" y="1240631"/>
                  </a:lnTo>
                  <a:lnTo>
                    <a:pt x="2240756" y="1250156"/>
                  </a:lnTo>
                  <a:lnTo>
                    <a:pt x="2266950" y="1262062"/>
                  </a:lnTo>
                  <a:lnTo>
                    <a:pt x="2281237" y="1262062"/>
                  </a:lnTo>
                  <a:lnTo>
                    <a:pt x="2307431" y="1252537"/>
                  </a:lnTo>
                  <a:lnTo>
                    <a:pt x="2321719" y="1240631"/>
                  </a:lnTo>
                  <a:lnTo>
                    <a:pt x="2347912" y="1214437"/>
                  </a:lnTo>
                  <a:lnTo>
                    <a:pt x="2371725" y="1183481"/>
                  </a:lnTo>
                  <a:lnTo>
                    <a:pt x="2388394" y="1152525"/>
                  </a:lnTo>
                  <a:lnTo>
                    <a:pt x="2409825" y="1102519"/>
                  </a:lnTo>
                  <a:lnTo>
                    <a:pt x="2431256" y="1028700"/>
                  </a:lnTo>
                  <a:lnTo>
                    <a:pt x="2505075" y="740569"/>
                  </a:lnTo>
                  <a:lnTo>
                    <a:pt x="2557462" y="538162"/>
                  </a:lnTo>
                  <a:lnTo>
                    <a:pt x="2578894" y="450056"/>
                  </a:lnTo>
                  <a:lnTo>
                    <a:pt x="2588419" y="419100"/>
                  </a:lnTo>
                  <a:lnTo>
                    <a:pt x="2607469" y="390525"/>
                  </a:lnTo>
                  <a:lnTo>
                    <a:pt x="2626519" y="361950"/>
                  </a:lnTo>
                  <a:lnTo>
                    <a:pt x="2643187" y="345281"/>
                  </a:lnTo>
                  <a:lnTo>
                    <a:pt x="2671762" y="328612"/>
                  </a:lnTo>
                  <a:lnTo>
                    <a:pt x="2693194" y="309562"/>
                  </a:lnTo>
                  <a:lnTo>
                    <a:pt x="2702719" y="292894"/>
                  </a:lnTo>
                  <a:lnTo>
                    <a:pt x="2705100" y="273844"/>
                  </a:lnTo>
                  <a:lnTo>
                    <a:pt x="2702719" y="252412"/>
                  </a:lnTo>
                  <a:lnTo>
                    <a:pt x="2693194" y="221456"/>
                  </a:lnTo>
                  <a:lnTo>
                    <a:pt x="2671762" y="185737"/>
                  </a:lnTo>
                  <a:lnTo>
                    <a:pt x="2628900" y="138112"/>
                  </a:lnTo>
                  <a:lnTo>
                    <a:pt x="2583656" y="95250"/>
                  </a:lnTo>
                  <a:lnTo>
                    <a:pt x="2536031" y="61912"/>
                  </a:lnTo>
                  <a:lnTo>
                    <a:pt x="2464594" y="26194"/>
                  </a:lnTo>
                  <a:lnTo>
                    <a:pt x="2402681" y="4762"/>
                  </a:lnTo>
                  <a:lnTo>
                    <a:pt x="2383631" y="0"/>
                  </a:lnTo>
                  <a:lnTo>
                    <a:pt x="2326481" y="4762"/>
                  </a:lnTo>
                  <a:lnTo>
                    <a:pt x="2171700" y="28575"/>
                  </a:lnTo>
                  <a:lnTo>
                    <a:pt x="1905000" y="61912"/>
                  </a:lnTo>
                  <a:lnTo>
                    <a:pt x="1464469" y="111919"/>
                  </a:lnTo>
                  <a:lnTo>
                    <a:pt x="1042987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7">
              <a:extLst>
                <a:ext uri="{FF2B5EF4-FFF2-40B4-BE49-F238E27FC236}">
                  <a16:creationId xmlns:a16="http://schemas.microsoft.com/office/drawing/2014/main" id="{997220D4-E110-4F42-8829-6DE0745C8C76}"/>
                </a:ext>
              </a:extLst>
            </p:cNvPr>
            <p:cNvSpPr/>
            <p:nvPr/>
          </p:nvSpPr>
          <p:spPr>
            <a:xfrm>
              <a:off x="3868738" y="2046288"/>
              <a:ext cx="2235200" cy="268287"/>
            </a:xfrm>
            <a:custGeom>
              <a:avLst/>
              <a:gdLst>
                <a:gd name="connsiteX0" fmla="*/ 890588 w 2233613"/>
                <a:gd name="connsiteY0" fmla="*/ 78581 h 269081"/>
                <a:gd name="connsiteX1" fmla="*/ 1388269 w 2233613"/>
                <a:gd name="connsiteY1" fmla="*/ 45244 h 269081"/>
                <a:gd name="connsiteX2" fmla="*/ 1757363 w 2233613"/>
                <a:gd name="connsiteY2" fmla="*/ 21431 h 269081"/>
                <a:gd name="connsiteX3" fmla="*/ 2062163 w 2233613"/>
                <a:gd name="connsiteY3" fmla="*/ 7144 h 269081"/>
                <a:gd name="connsiteX4" fmla="*/ 2233613 w 2233613"/>
                <a:gd name="connsiteY4" fmla="*/ 0 h 269081"/>
                <a:gd name="connsiteX5" fmla="*/ 2228850 w 2233613"/>
                <a:gd name="connsiteY5" fmla="*/ 183356 h 269081"/>
                <a:gd name="connsiteX6" fmla="*/ 1833563 w 2233613"/>
                <a:gd name="connsiteY6" fmla="*/ 164306 h 269081"/>
                <a:gd name="connsiteX7" fmla="*/ 1676400 w 2233613"/>
                <a:gd name="connsiteY7" fmla="*/ 154781 h 269081"/>
                <a:gd name="connsiteX8" fmla="*/ 1562100 w 2233613"/>
                <a:gd name="connsiteY8" fmla="*/ 164306 h 269081"/>
                <a:gd name="connsiteX9" fmla="*/ 1207294 w 2233613"/>
                <a:gd name="connsiteY9" fmla="*/ 188119 h 269081"/>
                <a:gd name="connsiteX10" fmla="*/ 921544 w 2233613"/>
                <a:gd name="connsiteY10" fmla="*/ 209550 h 269081"/>
                <a:gd name="connsiteX11" fmla="*/ 654844 w 2233613"/>
                <a:gd name="connsiteY11" fmla="*/ 228600 h 269081"/>
                <a:gd name="connsiteX12" fmla="*/ 392907 w 2233613"/>
                <a:gd name="connsiteY12" fmla="*/ 245269 h 269081"/>
                <a:gd name="connsiteX13" fmla="*/ 11907 w 2233613"/>
                <a:gd name="connsiteY13" fmla="*/ 269081 h 269081"/>
                <a:gd name="connsiteX14" fmla="*/ 0 w 2233613"/>
                <a:gd name="connsiteY14" fmla="*/ 140494 h 269081"/>
                <a:gd name="connsiteX15" fmla="*/ 292894 w 2233613"/>
                <a:gd name="connsiteY15" fmla="*/ 119062 h 269081"/>
                <a:gd name="connsiteX16" fmla="*/ 890588 w 2233613"/>
                <a:gd name="connsiteY16" fmla="*/ 78581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3613" h="269081">
                  <a:moveTo>
                    <a:pt x="890588" y="78581"/>
                  </a:moveTo>
                  <a:lnTo>
                    <a:pt x="1388269" y="45244"/>
                  </a:lnTo>
                  <a:lnTo>
                    <a:pt x="1757363" y="21431"/>
                  </a:lnTo>
                  <a:lnTo>
                    <a:pt x="2062163" y="7144"/>
                  </a:lnTo>
                  <a:lnTo>
                    <a:pt x="2233613" y="0"/>
                  </a:lnTo>
                  <a:lnTo>
                    <a:pt x="2228850" y="183356"/>
                  </a:lnTo>
                  <a:lnTo>
                    <a:pt x="1833563" y="164306"/>
                  </a:lnTo>
                  <a:lnTo>
                    <a:pt x="1676400" y="154781"/>
                  </a:lnTo>
                  <a:lnTo>
                    <a:pt x="1562100" y="164306"/>
                  </a:lnTo>
                  <a:lnTo>
                    <a:pt x="1207294" y="188119"/>
                  </a:lnTo>
                  <a:lnTo>
                    <a:pt x="921544" y="209550"/>
                  </a:lnTo>
                  <a:lnTo>
                    <a:pt x="654844" y="228600"/>
                  </a:lnTo>
                  <a:lnTo>
                    <a:pt x="392907" y="245269"/>
                  </a:lnTo>
                  <a:lnTo>
                    <a:pt x="11907" y="269081"/>
                  </a:lnTo>
                  <a:lnTo>
                    <a:pt x="0" y="140494"/>
                  </a:lnTo>
                  <a:lnTo>
                    <a:pt x="292894" y="119062"/>
                  </a:lnTo>
                  <a:lnTo>
                    <a:pt x="890588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1850741D-F48C-4ADA-9D6E-9832394309CD}"/>
                </a:ext>
              </a:extLst>
            </p:cNvPr>
            <p:cNvSpPr/>
            <p:nvPr/>
          </p:nvSpPr>
          <p:spPr>
            <a:xfrm>
              <a:off x="3906838" y="2513013"/>
              <a:ext cx="2122487" cy="315912"/>
            </a:xfrm>
            <a:custGeom>
              <a:avLst/>
              <a:gdLst>
                <a:gd name="connsiteX0" fmla="*/ 890588 w 2121694"/>
                <a:gd name="connsiteY0" fmla="*/ 92869 h 316706"/>
                <a:gd name="connsiteX1" fmla="*/ 2119313 w 2121694"/>
                <a:gd name="connsiteY1" fmla="*/ 0 h 316706"/>
                <a:gd name="connsiteX2" fmla="*/ 2121694 w 2121694"/>
                <a:gd name="connsiteY2" fmla="*/ 178594 h 316706"/>
                <a:gd name="connsiteX3" fmla="*/ 1638300 w 2121694"/>
                <a:gd name="connsiteY3" fmla="*/ 197644 h 316706"/>
                <a:gd name="connsiteX4" fmla="*/ 1271588 w 2121694"/>
                <a:gd name="connsiteY4" fmla="*/ 219075 h 316706"/>
                <a:gd name="connsiteX5" fmla="*/ 904875 w 2121694"/>
                <a:gd name="connsiteY5" fmla="*/ 245269 h 316706"/>
                <a:gd name="connsiteX6" fmla="*/ 442913 w 2121694"/>
                <a:gd name="connsiteY6" fmla="*/ 283369 h 316706"/>
                <a:gd name="connsiteX7" fmla="*/ 54769 w 2121694"/>
                <a:gd name="connsiteY7" fmla="*/ 316706 h 316706"/>
                <a:gd name="connsiteX8" fmla="*/ 0 w 2121694"/>
                <a:gd name="connsiteY8" fmla="*/ 161925 h 316706"/>
                <a:gd name="connsiteX9" fmla="*/ 547688 w 2121694"/>
                <a:gd name="connsiteY9" fmla="*/ 121444 h 316706"/>
                <a:gd name="connsiteX10" fmla="*/ 890588 w 2121694"/>
                <a:gd name="connsiteY10" fmla="*/ 928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1694" h="316706">
                  <a:moveTo>
                    <a:pt x="890588" y="92869"/>
                  </a:moveTo>
                  <a:lnTo>
                    <a:pt x="2119313" y="0"/>
                  </a:lnTo>
                  <a:cubicBezTo>
                    <a:pt x="2120107" y="59531"/>
                    <a:pt x="2120900" y="119063"/>
                    <a:pt x="2121694" y="178594"/>
                  </a:cubicBezTo>
                  <a:lnTo>
                    <a:pt x="1638300" y="197644"/>
                  </a:lnTo>
                  <a:lnTo>
                    <a:pt x="1271588" y="219075"/>
                  </a:lnTo>
                  <a:lnTo>
                    <a:pt x="904875" y="245269"/>
                  </a:lnTo>
                  <a:lnTo>
                    <a:pt x="442913" y="283369"/>
                  </a:lnTo>
                  <a:lnTo>
                    <a:pt x="54769" y="316706"/>
                  </a:lnTo>
                  <a:lnTo>
                    <a:pt x="0" y="161925"/>
                  </a:lnTo>
                  <a:lnTo>
                    <a:pt x="547688" y="121444"/>
                  </a:lnTo>
                  <a:lnTo>
                    <a:pt x="8905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1">
              <a:extLst>
                <a:ext uri="{FF2B5EF4-FFF2-40B4-BE49-F238E27FC236}">
                  <a16:creationId xmlns:a16="http://schemas.microsoft.com/office/drawing/2014/main" id="{0E9B47F1-22D0-45C7-A365-2AE9CCDFEE3B}"/>
                </a:ext>
              </a:extLst>
            </p:cNvPr>
            <p:cNvSpPr/>
            <p:nvPr/>
          </p:nvSpPr>
          <p:spPr>
            <a:xfrm>
              <a:off x="3868738" y="3427413"/>
              <a:ext cx="2493962" cy="1276350"/>
            </a:xfrm>
            <a:custGeom>
              <a:avLst/>
              <a:gdLst>
                <a:gd name="connsiteX0" fmla="*/ 616744 w 2493169"/>
                <a:gd name="connsiteY0" fmla="*/ 207169 h 1276350"/>
                <a:gd name="connsiteX1" fmla="*/ 0 w 2493169"/>
                <a:gd name="connsiteY1" fmla="*/ 252412 h 1276350"/>
                <a:gd name="connsiteX2" fmla="*/ 66675 w 2493169"/>
                <a:gd name="connsiteY2" fmla="*/ 411956 h 1276350"/>
                <a:gd name="connsiteX3" fmla="*/ 369094 w 2493169"/>
                <a:gd name="connsiteY3" fmla="*/ 376237 h 1276350"/>
                <a:gd name="connsiteX4" fmla="*/ 600075 w 2493169"/>
                <a:gd name="connsiteY4" fmla="*/ 357187 h 1276350"/>
                <a:gd name="connsiteX5" fmla="*/ 859632 w 2493169"/>
                <a:gd name="connsiteY5" fmla="*/ 340519 h 1276350"/>
                <a:gd name="connsiteX6" fmla="*/ 1240632 w 2493169"/>
                <a:gd name="connsiteY6" fmla="*/ 304800 h 1276350"/>
                <a:gd name="connsiteX7" fmla="*/ 1583532 w 2493169"/>
                <a:gd name="connsiteY7" fmla="*/ 273844 h 1276350"/>
                <a:gd name="connsiteX8" fmla="*/ 1897857 w 2493169"/>
                <a:gd name="connsiteY8" fmla="*/ 242887 h 1276350"/>
                <a:gd name="connsiteX9" fmla="*/ 2102644 w 2493169"/>
                <a:gd name="connsiteY9" fmla="*/ 223837 h 1276350"/>
                <a:gd name="connsiteX10" fmla="*/ 2126457 w 2493169"/>
                <a:gd name="connsiteY10" fmla="*/ 228600 h 1276350"/>
                <a:gd name="connsiteX11" fmla="*/ 2145507 w 2493169"/>
                <a:gd name="connsiteY11" fmla="*/ 235744 h 1276350"/>
                <a:gd name="connsiteX12" fmla="*/ 2162175 w 2493169"/>
                <a:gd name="connsiteY12" fmla="*/ 247650 h 1276350"/>
                <a:gd name="connsiteX13" fmla="*/ 2169319 w 2493169"/>
                <a:gd name="connsiteY13" fmla="*/ 259556 h 1276350"/>
                <a:gd name="connsiteX14" fmla="*/ 2171700 w 2493169"/>
                <a:gd name="connsiteY14" fmla="*/ 271462 h 1276350"/>
                <a:gd name="connsiteX15" fmla="*/ 2171700 w 2493169"/>
                <a:gd name="connsiteY15" fmla="*/ 292894 h 1276350"/>
                <a:gd name="connsiteX16" fmla="*/ 2121694 w 2493169"/>
                <a:gd name="connsiteY16" fmla="*/ 571500 h 1276350"/>
                <a:gd name="connsiteX17" fmla="*/ 2033588 w 2493169"/>
                <a:gd name="connsiteY17" fmla="*/ 1057275 h 1276350"/>
                <a:gd name="connsiteX18" fmla="*/ 2014538 w 2493169"/>
                <a:gd name="connsiteY18" fmla="*/ 1171575 h 1276350"/>
                <a:gd name="connsiteX19" fmla="*/ 2021682 w 2493169"/>
                <a:gd name="connsiteY19" fmla="*/ 1204912 h 1276350"/>
                <a:gd name="connsiteX20" fmla="*/ 2033588 w 2493169"/>
                <a:gd name="connsiteY20" fmla="*/ 1228725 h 1276350"/>
                <a:gd name="connsiteX21" fmla="*/ 2043113 w 2493169"/>
                <a:gd name="connsiteY21" fmla="*/ 1240631 h 1276350"/>
                <a:gd name="connsiteX22" fmla="*/ 2059782 w 2493169"/>
                <a:gd name="connsiteY22" fmla="*/ 1250156 h 1276350"/>
                <a:gd name="connsiteX23" fmla="*/ 2088357 w 2493169"/>
                <a:gd name="connsiteY23" fmla="*/ 1264444 h 1276350"/>
                <a:gd name="connsiteX24" fmla="*/ 2119313 w 2493169"/>
                <a:gd name="connsiteY24" fmla="*/ 1273969 h 1276350"/>
                <a:gd name="connsiteX25" fmla="*/ 2138363 w 2493169"/>
                <a:gd name="connsiteY25" fmla="*/ 1276350 h 1276350"/>
                <a:gd name="connsiteX26" fmla="*/ 2178844 w 2493169"/>
                <a:gd name="connsiteY26" fmla="*/ 1264444 h 1276350"/>
                <a:gd name="connsiteX27" fmla="*/ 2197894 w 2493169"/>
                <a:gd name="connsiteY27" fmla="*/ 1250156 h 1276350"/>
                <a:gd name="connsiteX28" fmla="*/ 2212182 w 2493169"/>
                <a:gd name="connsiteY28" fmla="*/ 1233487 h 1276350"/>
                <a:gd name="connsiteX29" fmla="*/ 2224088 w 2493169"/>
                <a:gd name="connsiteY29" fmla="*/ 1204912 h 1276350"/>
                <a:gd name="connsiteX30" fmla="*/ 2235994 w 2493169"/>
                <a:gd name="connsiteY30" fmla="*/ 1169194 h 1276350"/>
                <a:gd name="connsiteX31" fmla="*/ 2286000 w 2493169"/>
                <a:gd name="connsiteY31" fmla="*/ 909637 h 1276350"/>
                <a:gd name="connsiteX32" fmla="*/ 2321719 w 2493169"/>
                <a:gd name="connsiteY32" fmla="*/ 740569 h 1276350"/>
                <a:gd name="connsiteX33" fmla="*/ 2340769 w 2493169"/>
                <a:gd name="connsiteY33" fmla="*/ 659606 h 1276350"/>
                <a:gd name="connsiteX34" fmla="*/ 2366963 w 2493169"/>
                <a:gd name="connsiteY34" fmla="*/ 571500 h 1276350"/>
                <a:gd name="connsiteX35" fmla="*/ 2409825 w 2493169"/>
                <a:gd name="connsiteY35" fmla="*/ 461962 h 1276350"/>
                <a:gd name="connsiteX36" fmla="*/ 2443163 w 2493169"/>
                <a:gd name="connsiteY36" fmla="*/ 404812 h 1276350"/>
                <a:gd name="connsiteX37" fmla="*/ 2459832 w 2493169"/>
                <a:gd name="connsiteY37" fmla="*/ 383381 h 1276350"/>
                <a:gd name="connsiteX38" fmla="*/ 2476500 w 2493169"/>
                <a:gd name="connsiteY38" fmla="*/ 364331 h 1276350"/>
                <a:gd name="connsiteX39" fmla="*/ 2486025 w 2493169"/>
                <a:gd name="connsiteY39" fmla="*/ 350044 h 1276350"/>
                <a:gd name="connsiteX40" fmla="*/ 2490788 w 2493169"/>
                <a:gd name="connsiteY40" fmla="*/ 330994 h 1276350"/>
                <a:gd name="connsiteX41" fmla="*/ 2493169 w 2493169"/>
                <a:gd name="connsiteY41" fmla="*/ 311944 h 1276350"/>
                <a:gd name="connsiteX42" fmla="*/ 2490788 w 2493169"/>
                <a:gd name="connsiteY42" fmla="*/ 295275 h 1276350"/>
                <a:gd name="connsiteX43" fmla="*/ 2486025 w 2493169"/>
                <a:gd name="connsiteY43" fmla="*/ 276225 h 1276350"/>
                <a:gd name="connsiteX44" fmla="*/ 2455069 w 2493169"/>
                <a:gd name="connsiteY44" fmla="*/ 242887 h 1276350"/>
                <a:gd name="connsiteX45" fmla="*/ 2369344 w 2493169"/>
                <a:gd name="connsiteY45" fmla="*/ 164306 h 1276350"/>
                <a:gd name="connsiteX46" fmla="*/ 2278857 w 2493169"/>
                <a:gd name="connsiteY46" fmla="*/ 90487 h 1276350"/>
                <a:gd name="connsiteX47" fmla="*/ 2205038 w 2493169"/>
                <a:gd name="connsiteY47" fmla="*/ 42862 h 1276350"/>
                <a:gd name="connsiteX48" fmla="*/ 2174082 w 2493169"/>
                <a:gd name="connsiteY48" fmla="*/ 23812 h 1276350"/>
                <a:gd name="connsiteX49" fmla="*/ 2159794 w 2493169"/>
                <a:gd name="connsiteY49" fmla="*/ 11906 h 1276350"/>
                <a:gd name="connsiteX50" fmla="*/ 2133600 w 2493169"/>
                <a:gd name="connsiteY50" fmla="*/ 2381 h 1276350"/>
                <a:gd name="connsiteX51" fmla="*/ 2109788 w 2493169"/>
                <a:gd name="connsiteY51" fmla="*/ 0 h 1276350"/>
                <a:gd name="connsiteX52" fmla="*/ 2090738 w 2493169"/>
                <a:gd name="connsiteY52" fmla="*/ 7144 h 1276350"/>
                <a:gd name="connsiteX53" fmla="*/ 2057400 w 2493169"/>
                <a:gd name="connsiteY53" fmla="*/ 26194 h 1276350"/>
                <a:gd name="connsiteX54" fmla="*/ 1983582 w 2493169"/>
                <a:gd name="connsiteY54" fmla="*/ 50006 h 1276350"/>
                <a:gd name="connsiteX55" fmla="*/ 1857375 w 2493169"/>
                <a:gd name="connsiteY55" fmla="*/ 85725 h 1276350"/>
                <a:gd name="connsiteX56" fmla="*/ 1754982 w 2493169"/>
                <a:gd name="connsiteY56" fmla="*/ 100012 h 1276350"/>
                <a:gd name="connsiteX57" fmla="*/ 1335882 w 2493169"/>
                <a:gd name="connsiteY57" fmla="*/ 142875 h 1276350"/>
                <a:gd name="connsiteX58" fmla="*/ 866775 w 2493169"/>
                <a:gd name="connsiteY58" fmla="*/ 185737 h 1276350"/>
                <a:gd name="connsiteX59" fmla="*/ 616744 w 2493169"/>
                <a:gd name="connsiteY59" fmla="*/ 20716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93169" h="1276350">
                  <a:moveTo>
                    <a:pt x="616744" y="207169"/>
                  </a:moveTo>
                  <a:lnTo>
                    <a:pt x="0" y="252412"/>
                  </a:lnTo>
                  <a:lnTo>
                    <a:pt x="66675" y="411956"/>
                  </a:lnTo>
                  <a:lnTo>
                    <a:pt x="369094" y="376237"/>
                  </a:lnTo>
                  <a:lnTo>
                    <a:pt x="600075" y="357187"/>
                  </a:lnTo>
                  <a:lnTo>
                    <a:pt x="859632" y="340519"/>
                  </a:lnTo>
                  <a:lnTo>
                    <a:pt x="1240632" y="304800"/>
                  </a:lnTo>
                  <a:lnTo>
                    <a:pt x="1583532" y="273844"/>
                  </a:lnTo>
                  <a:lnTo>
                    <a:pt x="1897857" y="242887"/>
                  </a:lnTo>
                  <a:lnTo>
                    <a:pt x="2102644" y="223837"/>
                  </a:lnTo>
                  <a:lnTo>
                    <a:pt x="2126457" y="228600"/>
                  </a:lnTo>
                  <a:lnTo>
                    <a:pt x="2145507" y="235744"/>
                  </a:lnTo>
                  <a:lnTo>
                    <a:pt x="2162175" y="247650"/>
                  </a:lnTo>
                  <a:lnTo>
                    <a:pt x="2169319" y="259556"/>
                  </a:lnTo>
                  <a:lnTo>
                    <a:pt x="2171700" y="271462"/>
                  </a:lnTo>
                  <a:lnTo>
                    <a:pt x="2171700" y="292894"/>
                  </a:lnTo>
                  <a:lnTo>
                    <a:pt x="2121694" y="571500"/>
                  </a:lnTo>
                  <a:lnTo>
                    <a:pt x="2033588" y="1057275"/>
                  </a:lnTo>
                  <a:lnTo>
                    <a:pt x="2014538" y="1171575"/>
                  </a:lnTo>
                  <a:lnTo>
                    <a:pt x="2021682" y="1204912"/>
                  </a:lnTo>
                  <a:lnTo>
                    <a:pt x="2033588" y="1228725"/>
                  </a:lnTo>
                  <a:lnTo>
                    <a:pt x="2043113" y="1240631"/>
                  </a:lnTo>
                  <a:lnTo>
                    <a:pt x="2059782" y="1250156"/>
                  </a:lnTo>
                  <a:lnTo>
                    <a:pt x="2088357" y="1264444"/>
                  </a:lnTo>
                  <a:lnTo>
                    <a:pt x="2119313" y="1273969"/>
                  </a:lnTo>
                  <a:lnTo>
                    <a:pt x="2138363" y="1276350"/>
                  </a:lnTo>
                  <a:lnTo>
                    <a:pt x="2178844" y="1264444"/>
                  </a:lnTo>
                  <a:lnTo>
                    <a:pt x="2197894" y="1250156"/>
                  </a:lnTo>
                  <a:lnTo>
                    <a:pt x="2212182" y="1233487"/>
                  </a:lnTo>
                  <a:lnTo>
                    <a:pt x="2224088" y="1204912"/>
                  </a:lnTo>
                  <a:lnTo>
                    <a:pt x="2235994" y="1169194"/>
                  </a:lnTo>
                  <a:lnTo>
                    <a:pt x="2286000" y="909637"/>
                  </a:lnTo>
                  <a:lnTo>
                    <a:pt x="2321719" y="740569"/>
                  </a:lnTo>
                  <a:lnTo>
                    <a:pt x="2340769" y="659606"/>
                  </a:lnTo>
                  <a:lnTo>
                    <a:pt x="2366963" y="571500"/>
                  </a:lnTo>
                  <a:lnTo>
                    <a:pt x="2409825" y="461962"/>
                  </a:lnTo>
                  <a:lnTo>
                    <a:pt x="2443163" y="404812"/>
                  </a:lnTo>
                  <a:lnTo>
                    <a:pt x="2459832" y="383381"/>
                  </a:lnTo>
                  <a:lnTo>
                    <a:pt x="2476500" y="364331"/>
                  </a:lnTo>
                  <a:lnTo>
                    <a:pt x="2486025" y="350044"/>
                  </a:lnTo>
                  <a:lnTo>
                    <a:pt x="2490788" y="330994"/>
                  </a:lnTo>
                  <a:lnTo>
                    <a:pt x="2493169" y="311944"/>
                  </a:lnTo>
                  <a:lnTo>
                    <a:pt x="2490788" y="295275"/>
                  </a:lnTo>
                  <a:lnTo>
                    <a:pt x="2486025" y="276225"/>
                  </a:lnTo>
                  <a:lnTo>
                    <a:pt x="2455069" y="242887"/>
                  </a:lnTo>
                  <a:lnTo>
                    <a:pt x="2369344" y="164306"/>
                  </a:lnTo>
                  <a:lnTo>
                    <a:pt x="2278857" y="90487"/>
                  </a:lnTo>
                  <a:lnTo>
                    <a:pt x="2205038" y="42862"/>
                  </a:lnTo>
                  <a:lnTo>
                    <a:pt x="2174082" y="23812"/>
                  </a:lnTo>
                  <a:lnTo>
                    <a:pt x="2159794" y="11906"/>
                  </a:lnTo>
                  <a:lnTo>
                    <a:pt x="2133600" y="2381"/>
                  </a:lnTo>
                  <a:lnTo>
                    <a:pt x="2109788" y="0"/>
                  </a:lnTo>
                  <a:lnTo>
                    <a:pt x="2090738" y="7144"/>
                  </a:lnTo>
                  <a:lnTo>
                    <a:pt x="2057400" y="26194"/>
                  </a:lnTo>
                  <a:lnTo>
                    <a:pt x="1983582" y="50006"/>
                  </a:lnTo>
                  <a:lnTo>
                    <a:pt x="1857375" y="85725"/>
                  </a:lnTo>
                  <a:lnTo>
                    <a:pt x="1754982" y="100012"/>
                  </a:lnTo>
                  <a:lnTo>
                    <a:pt x="1335882" y="142875"/>
                  </a:lnTo>
                  <a:lnTo>
                    <a:pt x="866775" y="185737"/>
                  </a:lnTo>
                  <a:lnTo>
                    <a:pt x="6167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2">
              <a:extLst>
                <a:ext uri="{FF2B5EF4-FFF2-40B4-BE49-F238E27FC236}">
                  <a16:creationId xmlns:a16="http://schemas.microsoft.com/office/drawing/2014/main" id="{5536DF57-7808-4C7B-8BDC-6D51D29FAA22}"/>
                </a:ext>
              </a:extLst>
            </p:cNvPr>
            <p:cNvSpPr/>
            <p:nvPr/>
          </p:nvSpPr>
          <p:spPr>
            <a:xfrm>
              <a:off x="3960813" y="3962400"/>
              <a:ext cx="2073275" cy="319088"/>
            </a:xfrm>
            <a:custGeom>
              <a:avLst/>
              <a:gdLst>
                <a:gd name="connsiteX0" fmla="*/ 1238250 w 2074069"/>
                <a:gd name="connsiteY0" fmla="*/ 61913 h 319088"/>
                <a:gd name="connsiteX1" fmla="*/ 1509712 w 2074069"/>
                <a:gd name="connsiteY1" fmla="*/ 47625 h 319088"/>
                <a:gd name="connsiteX2" fmla="*/ 1797844 w 2074069"/>
                <a:gd name="connsiteY2" fmla="*/ 23813 h 319088"/>
                <a:gd name="connsiteX3" fmla="*/ 2074069 w 2074069"/>
                <a:gd name="connsiteY3" fmla="*/ 0 h 319088"/>
                <a:gd name="connsiteX4" fmla="*/ 2050256 w 2074069"/>
                <a:gd name="connsiteY4" fmla="*/ 157163 h 319088"/>
                <a:gd name="connsiteX5" fmla="*/ 1731169 w 2074069"/>
                <a:gd name="connsiteY5" fmla="*/ 185738 h 319088"/>
                <a:gd name="connsiteX6" fmla="*/ 1402556 w 2074069"/>
                <a:gd name="connsiteY6" fmla="*/ 209550 h 319088"/>
                <a:gd name="connsiteX7" fmla="*/ 1109662 w 2074069"/>
                <a:gd name="connsiteY7" fmla="*/ 226219 h 319088"/>
                <a:gd name="connsiteX8" fmla="*/ 678656 w 2074069"/>
                <a:gd name="connsiteY8" fmla="*/ 266700 h 319088"/>
                <a:gd name="connsiteX9" fmla="*/ 452437 w 2074069"/>
                <a:gd name="connsiteY9" fmla="*/ 288131 h 319088"/>
                <a:gd name="connsiteX10" fmla="*/ 252412 w 2074069"/>
                <a:gd name="connsiteY10" fmla="*/ 307181 h 319088"/>
                <a:gd name="connsiteX11" fmla="*/ 21431 w 2074069"/>
                <a:gd name="connsiteY11" fmla="*/ 319088 h 319088"/>
                <a:gd name="connsiteX12" fmla="*/ 0 w 2074069"/>
                <a:gd name="connsiteY12" fmla="*/ 164306 h 319088"/>
                <a:gd name="connsiteX13" fmla="*/ 252412 w 2074069"/>
                <a:gd name="connsiteY13" fmla="*/ 150019 h 319088"/>
                <a:gd name="connsiteX14" fmla="*/ 578644 w 2074069"/>
                <a:gd name="connsiteY14" fmla="*/ 123825 h 319088"/>
                <a:gd name="connsiteX15" fmla="*/ 881062 w 2074069"/>
                <a:gd name="connsiteY15" fmla="*/ 92869 h 319088"/>
                <a:gd name="connsiteX16" fmla="*/ 1073944 w 2074069"/>
                <a:gd name="connsiteY16" fmla="*/ 69056 h 319088"/>
                <a:gd name="connsiteX17" fmla="*/ 1238250 w 2074069"/>
                <a:gd name="connsiteY17" fmla="*/ 619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4069" h="319088">
                  <a:moveTo>
                    <a:pt x="1238250" y="61913"/>
                  </a:moveTo>
                  <a:lnTo>
                    <a:pt x="1509712" y="47625"/>
                  </a:lnTo>
                  <a:lnTo>
                    <a:pt x="1797844" y="23813"/>
                  </a:lnTo>
                  <a:lnTo>
                    <a:pt x="2074069" y="0"/>
                  </a:lnTo>
                  <a:lnTo>
                    <a:pt x="2050256" y="157163"/>
                  </a:lnTo>
                  <a:lnTo>
                    <a:pt x="1731169" y="185738"/>
                  </a:lnTo>
                  <a:lnTo>
                    <a:pt x="1402556" y="209550"/>
                  </a:lnTo>
                  <a:lnTo>
                    <a:pt x="1109662" y="226219"/>
                  </a:lnTo>
                  <a:lnTo>
                    <a:pt x="678656" y="266700"/>
                  </a:lnTo>
                  <a:lnTo>
                    <a:pt x="452437" y="288131"/>
                  </a:lnTo>
                  <a:lnTo>
                    <a:pt x="252412" y="307181"/>
                  </a:lnTo>
                  <a:lnTo>
                    <a:pt x="21431" y="319088"/>
                  </a:lnTo>
                  <a:lnTo>
                    <a:pt x="0" y="164306"/>
                  </a:lnTo>
                  <a:lnTo>
                    <a:pt x="252412" y="150019"/>
                  </a:lnTo>
                  <a:lnTo>
                    <a:pt x="578644" y="123825"/>
                  </a:lnTo>
                  <a:lnTo>
                    <a:pt x="881062" y="92869"/>
                  </a:lnTo>
                  <a:lnTo>
                    <a:pt x="1073944" y="69056"/>
                  </a:lnTo>
                  <a:lnTo>
                    <a:pt x="12382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3">
              <a:extLst>
                <a:ext uri="{FF2B5EF4-FFF2-40B4-BE49-F238E27FC236}">
                  <a16:creationId xmlns:a16="http://schemas.microsoft.com/office/drawing/2014/main" id="{854CD1D3-3412-4D25-9520-FD82E19AA48A}"/>
                </a:ext>
              </a:extLst>
            </p:cNvPr>
            <p:cNvSpPr/>
            <p:nvPr/>
          </p:nvSpPr>
          <p:spPr>
            <a:xfrm>
              <a:off x="4029075" y="4456113"/>
              <a:ext cx="1924050" cy="249237"/>
            </a:xfrm>
            <a:custGeom>
              <a:avLst/>
              <a:gdLst>
                <a:gd name="connsiteX0" fmla="*/ 478631 w 1924050"/>
                <a:gd name="connsiteY0" fmla="*/ 88106 h 250031"/>
                <a:gd name="connsiteX1" fmla="*/ 819150 w 1924050"/>
                <a:gd name="connsiteY1" fmla="*/ 66675 h 250031"/>
                <a:gd name="connsiteX2" fmla="*/ 1009650 w 1924050"/>
                <a:gd name="connsiteY2" fmla="*/ 47625 h 250031"/>
                <a:gd name="connsiteX3" fmla="*/ 1333500 w 1924050"/>
                <a:gd name="connsiteY3" fmla="*/ 28575 h 250031"/>
                <a:gd name="connsiteX4" fmla="*/ 1652588 w 1924050"/>
                <a:gd name="connsiteY4" fmla="*/ 14287 h 250031"/>
                <a:gd name="connsiteX5" fmla="*/ 1924050 w 1924050"/>
                <a:gd name="connsiteY5" fmla="*/ 0 h 250031"/>
                <a:gd name="connsiteX6" fmla="*/ 1907381 w 1924050"/>
                <a:gd name="connsiteY6" fmla="*/ 133350 h 250031"/>
                <a:gd name="connsiteX7" fmla="*/ 1688306 w 1924050"/>
                <a:gd name="connsiteY7" fmla="*/ 145256 h 250031"/>
                <a:gd name="connsiteX8" fmla="*/ 1369219 w 1924050"/>
                <a:gd name="connsiteY8" fmla="*/ 161925 h 250031"/>
                <a:gd name="connsiteX9" fmla="*/ 1004888 w 1924050"/>
                <a:gd name="connsiteY9" fmla="*/ 183356 h 250031"/>
                <a:gd name="connsiteX10" fmla="*/ 804863 w 1924050"/>
                <a:gd name="connsiteY10" fmla="*/ 204787 h 250031"/>
                <a:gd name="connsiteX11" fmla="*/ 452438 w 1924050"/>
                <a:gd name="connsiteY11" fmla="*/ 223837 h 250031"/>
                <a:gd name="connsiteX12" fmla="*/ 126206 w 1924050"/>
                <a:gd name="connsiteY12" fmla="*/ 242887 h 250031"/>
                <a:gd name="connsiteX13" fmla="*/ 11906 w 1924050"/>
                <a:gd name="connsiteY13" fmla="*/ 250031 h 250031"/>
                <a:gd name="connsiteX14" fmla="*/ 0 w 1924050"/>
                <a:gd name="connsiteY14" fmla="*/ 114300 h 250031"/>
                <a:gd name="connsiteX15" fmla="*/ 478631 w 1924050"/>
                <a:gd name="connsiteY15" fmla="*/ 88106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050" h="250031">
                  <a:moveTo>
                    <a:pt x="478631" y="88106"/>
                  </a:moveTo>
                  <a:lnTo>
                    <a:pt x="819150" y="66675"/>
                  </a:lnTo>
                  <a:lnTo>
                    <a:pt x="1009650" y="47625"/>
                  </a:lnTo>
                  <a:lnTo>
                    <a:pt x="1333500" y="28575"/>
                  </a:lnTo>
                  <a:lnTo>
                    <a:pt x="1652588" y="14287"/>
                  </a:lnTo>
                  <a:lnTo>
                    <a:pt x="1924050" y="0"/>
                  </a:lnTo>
                  <a:lnTo>
                    <a:pt x="1907381" y="133350"/>
                  </a:lnTo>
                  <a:lnTo>
                    <a:pt x="1688306" y="145256"/>
                  </a:lnTo>
                  <a:lnTo>
                    <a:pt x="1369219" y="161925"/>
                  </a:lnTo>
                  <a:lnTo>
                    <a:pt x="1004888" y="183356"/>
                  </a:lnTo>
                  <a:lnTo>
                    <a:pt x="804863" y="204787"/>
                  </a:lnTo>
                  <a:lnTo>
                    <a:pt x="452438" y="223837"/>
                  </a:lnTo>
                  <a:lnTo>
                    <a:pt x="126206" y="242887"/>
                  </a:lnTo>
                  <a:lnTo>
                    <a:pt x="11906" y="250031"/>
                  </a:lnTo>
                  <a:lnTo>
                    <a:pt x="0" y="114300"/>
                  </a:lnTo>
                  <a:lnTo>
                    <a:pt x="478631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6">
              <a:extLst>
                <a:ext uri="{FF2B5EF4-FFF2-40B4-BE49-F238E27FC236}">
                  <a16:creationId xmlns:a16="http://schemas.microsoft.com/office/drawing/2014/main" id="{879C04B9-02F3-4668-85A7-D007C1CDD8ED}"/>
                </a:ext>
              </a:extLst>
            </p:cNvPr>
            <p:cNvSpPr/>
            <p:nvPr/>
          </p:nvSpPr>
          <p:spPr>
            <a:xfrm>
              <a:off x="4751388" y="3711575"/>
              <a:ext cx="306387" cy="1917700"/>
            </a:xfrm>
            <a:custGeom>
              <a:avLst/>
              <a:gdLst>
                <a:gd name="connsiteX0" fmla="*/ 58903 w 305735"/>
                <a:gd name="connsiteY0" fmla="*/ 1060255 h 1918557"/>
                <a:gd name="connsiteX1" fmla="*/ 58903 w 305735"/>
                <a:gd name="connsiteY1" fmla="*/ 471225 h 1918557"/>
                <a:gd name="connsiteX2" fmla="*/ 58903 w 305735"/>
                <a:gd name="connsiteY2" fmla="*/ 353419 h 1918557"/>
                <a:gd name="connsiteX3" fmla="*/ 64513 w 305735"/>
                <a:gd name="connsiteY3" fmla="*/ 294516 h 1918557"/>
                <a:gd name="connsiteX4" fmla="*/ 67318 w 305735"/>
                <a:gd name="connsiteY4" fmla="*/ 238417 h 1918557"/>
                <a:gd name="connsiteX5" fmla="*/ 64513 w 305735"/>
                <a:gd name="connsiteY5" fmla="*/ 190734 h 1918557"/>
                <a:gd name="connsiteX6" fmla="*/ 56098 w 305735"/>
                <a:gd name="connsiteY6" fmla="*/ 148660 h 1918557"/>
                <a:gd name="connsiteX7" fmla="*/ 42074 w 305735"/>
                <a:gd name="connsiteY7" fmla="*/ 100977 h 1918557"/>
                <a:gd name="connsiteX8" fmla="*/ 0 w 305735"/>
                <a:gd name="connsiteY8" fmla="*/ 5610 h 1918557"/>
                <a:gd name="connsiteX9" fmla="*/ 207563 w 305735"/>
                <a:gd name="connsiteY9" fmla="*/ 0 h 1918557"/>
                <a:gd name="connsiteX10" fmla="*/ 260857 w 305735"/>
                <a:gd name="connsiteY10" fmla="*/ 50489 h 1918557"/>
                <a:gd name="connsiteX11" fmla="*/ 280491 w 305735"/>
                <a:gd name="connsiteY11" fmla="*/ 89757 h 1918557"/>
                <a:gd name="connsiteX12" fmla="*/ 288906 w 305735"/>
                <a:gd name="connsiteY12" fmla="*/ 117806 h 1918557"/>
                <a:gd name="connsiteX13" fmla="*/ 297320 w 305735"/>
                <a:gd name="connsiteY13" fmla="*/ 157075 h 1918557"/>
                <a:gd name="connsiteX14" fmla="*/ 305735 w 305735"/>
                <a:gd name="connsiteY14" fmla="*/ 230003 h 1918557"/>
                <a:gd name="connsiteX15" fmla="*/ 305735 w 305735"/>
                <a:gd name="connsiteY15" fmla="*/ 330979 h 1918557"/>
                <a:gd name="connsiteX16" fmla="*/ 305735 w 305735"/>
                <a:gd name="connsiteY16" fmla="*/ 1912947 h 1918557"/>
                <a:gd name="connsiteX17" fmla="*/ 64513 w 305735"/>
                <a:gd name="connsiteY17" fmla="*/ 1918557 h 1918557"/>
                <a:gd name="connsiteX18" fmla="*/ 58903 w 305735"/>
                <a:gd name="connsiteY18" fmla="*/ 1060255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5735" h="1918557">
                  <a:moveTo>
                    <a:pt x="58903" y="1060255"/>
                  </a:moveTo>
                  <a:lnTo>
                    <a:pt x="58903" y="471225"/>
                  </a:lnTo>
                  <a:lnTo>
                    <a:pt x="58903" y="353419"/>
                  </a:lnTo>
                  <a:lnTo>
                    <a:pt x="64513" y="294516"/>
                  </a:lnTo>
                  <a:lnTo>
                    <a:pt x="67318" y="238417"/>
                  </a:lnTo>
                  <a:lnTo>
                    <a:pt x="64513" y="190734"/>
                  </a:lnTo>
                  <a:lnTo>
                    <a:pt x="56098" y="148660"/>
                  </a:lnTo>
                  <a:lnTo>
                    <a:pt x="42074" y="100977"/>
                  </a:lnTo>
                  <a:lnTo>
                    <a:pt x="0" y="5610"/>
                  </a:lnTo>
                  <a:lnTo>
                    <a:pt x="207563" y="0"/>
                  </a:lnTo>
                  <a:lnTo>
                    <a:pt x="260857" y="50489"/>
                  </a:lnTo>
                  <a:lnTo>
                    <a:pt x="280491" y="89757"/>
                  </a:lnTo>
                  <a:lnTo>
                    <a:pt x="288906" y="117806"/>
                  </a:lnTo>
                  <a:lnTo>
                    <a:pt x="297320" y="157075"/>
                  </a:lnTo>
                  <a:lnTo>
                    <a:pt x="305735" y="230003"/>
                  </a:lnTo>
                  <a:lnTo>
                    <a:pt x="305735" y="330979"/>
                  </a:lnTo>
                  <a:lnTo>
                    <a:pt x="305735" y="1912947"/>
                  </a:lnTo>
                  <a:lnTo>
                    <a:pt x="64513" y="1918557"/>
                  </a:lnTo>
                  <a:lnTo>
                    <a:pt x="58903" y="1060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4">
              <a:extLst>
                <a:ext uri="{FF2B5EF4-FFF2-40B4-BE49-F238E27FC236}">
                  <a16:creationId xmlns:a16="http://schemas.microsoft.com/office/drawing/2014/main" id="{F5E8BB0F-BE6D-49EB-9597-88BD78DBB3B5}"/>
                </a:ext>
              </a:extLst>
            </p:cNvPr>
            <p:cNvSpPr/>
            <p:nvPr/>
          </p:nvSpPr>
          <p:spPr>
            <a:xfrm>
              <a:off x="3538538" y="4906963"/>
              <a:ext cx="2635250" cy="377825"/>
            </a:xfrm>
            <a:custGeom>
              <a:avLst/>
              <a:gdLst>
                <a:gd name="connsiteX0" fmla="*/ 802481 w 2636043"/>
                <a:gd name="connsiteY0" fmla="*/ 171450 h 376238"/>
                <a:gd name="connsiteX1" fmla="*/ 1302543 w 2636043"/>
                <a:gd name="connsiteY1" fmla="*/ 128588 h 376238"/>
                <a:gd name="connsiteX2" fmla="*/ 1631156 w 2636043"/>
                <a:gd name="connsiteY2" fmla="*/ 97632 h 376238"/>
                <a:gd name="connsiteX3" fmla="*/ 1826418 w 2636043"/>
                <a:gd name="connsiteY3" fmla="*/ 78582 h 376238"/>
                <a:gd name="connsiteX4" fmla="*/ 2038350 w 2636043"/>
                <a:gd name="connsiteY4" fmla="*/ 52388 h 376238"/>
                <a:gd name="connsiteX5" fmla="*/ 2207418 w 2636043"/>
                <a:gd name="connsiteY5" fmla="*/ 26194 h 376238"/>
                <a:gd name="connsiteX6" fmla="*/ 2250281 w 2636043"/>
                <a:gd name="connsiteY6" fmla="*/ 16669 h 376238"/>
                <a:gd name="connsiteX7" fmla="*/ 2274093 w 2636043"/>
                <a:gd name="connsiteY7" fmla="*/ 4763 h 376238"/>
                <a:gd name="connsiteX8" fmla="*/ 2290762 w 2636043"/>
                <a:gd name="connsiteY8" fmla="*/ 0 h 376238"/>
                <a:gd name="connsiteX9" fmla="*/ 2319337 w 2636043"/>
                <a:gd name="connsiteY9" fmla="*/ 0 h 376238"/>
                <a:gd name="connsiteX10" fmla="*/ 2350293 w 2636043"/>
                <a:gd name="connsiteY10" fmla="*/ 2382 h 376238"/>
                <a:gd name="connsiteX11" fmla="*/ 2397918 w 2636043"/>
                <a:gd name="connsiteY11" fmla="*/ 16669 h 376238"/>
                <a:gd name="connsiteX12" fmla="*/ 2447925 w 2636043"/>
                <a:gd name="connsiteY12" fmla="*/ 38100 h 376238"/>
                <a:gd name="connsiteX13" fmla="*/ 2512218 w 2636043"/>
                <a:gd name="connsiteY13" fmla="*/ 76200 h 376238"/>
                <a:gd name="connsiteX14" fmla="*/ 2566987 w 2636043"/>
                <a:gd name="connsiteY14" fmla="*/ 111919 h 376238"/>
                <a:gd name="connsiteX15" fmla="*/ 2593181 w 2636043"/>
                <a:gd name="connsiteY15" fmla="*/ 130969 h 376238"/>
                <a:gd name="connsiteX16" fmla="*/ 2616993 w 2636043"/>
                <a:gd name="connsiteY16" fmla="*/ 154782 h 376238"/>
                <a:gd name="connsiteX17" fmla="*/ 2631281 w 2636043"/>
                <a:gd name="connsiteY17" fmla="*/ 183357 h 376238"/>
                <a:gd name="connsiteX18" fmla="*/ 2636043 w 2636043"/>
                <a:gd name="connsiteY18" fmla="*/ 200025 h 376238"/>
                <a:gd name="connsiteX19" fmla="*/ 2633662 w 2636043"/>
                <a:gd name="connsiteY19" fmla="*/ 209550 h 376238"/>
                <a:gd name="connsiteX20" fmla="*/ 2621756 w 2636043"/>
                <a:gd name="connsiteY20" fmla="*/ 221457 h 376238"/>
                <a:gd name="connsiteX21" fmla="*/ 2597943 w 2636043"/>
                <a:gd name="connsiteY21" fmla="*/ 235744 h 376238"/>
                <a:gd name="connsiteX22" fmla="*/ 2566987 w 2636043"/>
                <a:gd name="connsiteY22" fmla="*/ 242888 h 376238"/>
                <a:gd name="connsiteX23" fmla="*/ 2490787 w 2636043"/>
                <a:gd name="connsiteY23" fmla="*/ 240507 h 376238"/>
                <a:gd name="connsiteX24" fmla="*/ 2269331 w 2636043"/>
                <a:gd name="connsiteY24" fmla="*/ 233363 h 376238"/>
                <a:gd name="connsiteX25" fmla="*/ 1964531 w 2636043"/>
                <a:gd name="connsiteY25" fmla="*/ 235744 h 376238"/>
                <a:gd name="connsiteX26" fmla="*/ 1688306 w 2636043"/>
                <a:gd name="connsiteY26" fmla="*/ 250032 h 376238"/>
                <a:gd name="connsiteX27" fmla="*/ 1488281 w 2636043"/>
                <a:gd name="connsiteY27" fmla="*/ 269082 h 376238"/>
                <a:gd name="connsiteX28" fmla="*/ 1012031 w 2636043"/>
                <a:gd name="connsiteY28" fmla="*/ 309563 h 376238"/>
                <a:gd name="connsiteX29" fmla="*/ 750093 w 2636043"/>
                <a:gd name="connsiteY29" fmla="*/ 333375 h 376238"/>
                <a:gd name="connsiteX30" fmla="*/ 621506 w 2636043"/>
                <a:gd name="connsiteY30" fmla="*/ 352425 h 376238"/>
                <a:gd name="connsiteX31" fmla="*/ 488156 w 2636043"/>
                <a:gd name="connsiteY31" fmla="*/ 371475 h 376238"/>
                <a:gd name="connsiteX32" fmla="*/ 438150 w 2636043"/>
                <a:gd name="connsiteY32" fmla="*/ 376238 h 376238"/>
                <a:gd name="connsiteX33" fmla="*/ 383381 w 2636043"/>
                <a:gd name="connsiteY33" fmla="*/ 376238 h 376238"/>
                <a:gd name="connsiteX34" fmla="*/ 314325 w 2636043"/>
                <a:gd name="connsiteY34" fmla="*/ 364332 h 376238"/>
                <a:gd name="connsiteX35" fmla="*/ 247650 w 2636043"/>
                <a:gd name="connsiteY35" fmla="*/ 335757 h 376238"/>
                <a:gd name="connsiteX36" fmla="*/ 188118 w 2636043"/>
                <a:gd name="connsiteY36" fmla="*/ 297657 h 376238"/>
                <a:gd name="connsiteX37" fmla="*/ 135731 w 2636043"/>
                <a:gd name="connsiteY37" fmla="*/ 261938 h 376238"/>
                <a:gd name="connsiteX38" fmla="*/ 71437 w 2636043"/>
                <a:gd name="connsiteY38" fmla="*/ 197644 h 376238"/>
                <a:gd name="connsiteX39" fmla="*/ 35718 w 2636043"/>
                <a:gd name="connsiteY39" fmla="*/ 152400 h 376238"/>
                <a:gd name="connsiteX40" fmla="*/ 7143 w 2636043"/>
                <a:gd name="connsiteY40" fmla="*/ 104775 h 376238"/>
                <a:gd name="connsiteX41" fmla="*/ 0 w 2636043"/>
                <a:gd name="connsiteY41" fmla="*/ 83344 h 376238"/>
                <a:gd name="connsiteX42" fmla="*/ 0 w 2636043"/>
                <a:gd name="connsiteY42" fmla="*/ 73819 h 376238"/>
                <a:gd name="connsiteX43" fmla="*/ 4762 w 2636043"/>
                <a:gd name="connsiteY43" fmla="*/ 64294 h 376238"/>
                <a:gd name="connsiteX44" fmla="*/ 11906 w 2636043"/>
                <a:gd name="connsiteY44" fmla="*/ 61913 h 376238"/>
                <a:gd name="connsiteX45" fmla="*/ 30956 w 2636043"/>
                <a:gd name="connsiteY45" fmla="*/ 66675 h 376238"/>
                <a:gd name="connsiteX46" fmla="*/ 71437 w 2636043"/>
                <a:gd name="connsiteY46" fmla="*/ 88107 h 376238"/>
                <a:gd name="connsiteX47" fmla="*/ 130968 w 2636043"/>
                <a:gd name="connsiteY47" fmla="*/ 126207 h 376238"/>
                <a:gd name="connsiteX48" fmla="*/ 185737 w 2636043"/>
                <a:gd name="connsiteY48" fmla="*/ 154782 h 376238"/>
                <a:gd name="connsiteX49" fmla="*/ 226218 w 2636043"/>
                <a:gd name="connsiteY49" fmla="*/ 171450 h 376238"/>
                <a:gd name="connsiteX50" fmla="*/ 297656 w 2636043"/>
                <a:gd name="connsiteY50" fmla="*/ 190500 h 376238"/>
                <a:gd name="connsiteX51" fmla="*/ 378618 w 2636043"/>
                <a:gd name="connsiteY51" fmla="*/ 197644 h 376238"/>
                <a:gd name="connsiteX52" fmla="*/ 802481 w 2636043"/>
                <a:gd name="connsiteY52" fmla="*/ 171450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36043" h="376238">
                  <a:moveTo>
                    <a:pt x="802481" y="171450"/>
                  </a:moveTo>
                  <a:lnTo>
                    <a:pt x="1302543" y="128588"/>
                  </a:lnTo>
                  <a:lnTo>
                    <a:pt x="1631156" y="97632"/>
                  </a:lnTo>
                  <a:lnTo>
                    <a:pt x="1826418" y="78582"/>
                  </a:lnTo>
                  <a:lnTo>
                    <a:pt x="2038350" y="52388"/>
                  </a:lnTo>
                  <a:lnTo>
                    <a:pt x="2207418" y="26194"/>
                  </a:lnTo>
                  <a:lnTo>
                    <a:pt x="2250281" y="16669"/>
                  </a:lnTo>
                  <a:lnTo>
                    <a:pt x="2274093" y="4763"/>
                  </a:lnTo>
                  <a:lnTo>
                    <a:pt x="2290762" y="0"/>
                  </a:lnTo>
                  <a:lnTo>
                    <a:pt x="2319337" y="0"/>
                  </a:lnTo>
                  <a:lnTo>
                    <a:pt x="2350293" y="2382"/>
                  </a:lnTo>
                  <a:lnTo>
                    <a:pt x="2397918" y="16669"/>
                  </a:lnTo>
                  <a:lnTo>
                    <a:pt x="2447925" y="38100"/>
                  </a:lnTo>
                  <a:lnTo>
                    <a:pt x="2512218" y="76200"/>
                  </a:lnTo>
                  <a:lnTo>
                    <a:pt x="2566987" y="111919"/>
                  </a:lnTo>
                  <a:lnTo>
                    <a:pt x="2593181" y="130969"/>
                  </a:lnTo>
                  <a:lnTo>
                    <a:pt x="2616993" y="154782"/>
                  </a:lnTo>
                  <a:lnTo>
                    <a:pt x="2631281" y="183357"/>
                  </a:lnTo>
                  <a:lnTo>
                    <a:pt x="2636043" y="200025"/>
                  </a:lnTo>
                  <a:lnTo>
                    <a:pt x="2633662" y="209550"/>
                  </a:lnTo>
                  <a:lnTo>
                    <a:pt x="2621756" y="221457"/>
                  </a:lnTo>
                  <a:lnTo>
                    <a:pt x="2597943" y="235744"/>
                  </a:lnTo>
                  <a:lnTo>
                    <a:pt x="2566987" y="242888"/>
                  </a:lnTo>
                  <a:lnTo>
                    <a:pt x="2490787" y="240507"/>
                  </a:lnTo>
                  <a:lnTo>
                    <a:pt x="2269331" y="233363"/>
                  </a:lnTo>
                  <a:lnTo>
                    <a:pt x="1964531" y="235744"/>
                  </a:lnTo>
                  <a:lnTo>
                    <a:pt x="1688306" y="250032"/>
                  </a:lnTo>
                  <a:lnTo>
                    <a:pt x="1488281" y="269082"/>
                  </a:lnTo>
                  <a:lnTo>
                    <a:pt x="1012031" y="309563"/>
                  </a:lnTo>
                  <a:lnTo>
                    <a:pt x="750093" y="333375"/>
                  </a:lnTo>
                  <a:lnTo>
                    <a:pt x="621506" y="352425"/>
                  </a:lnTo>
                  <a:lnTo>
                    <a:pt x="488156" y="371475"/>
                  </a:lnTo>
                  <a:lnTo>
                    <a:pt x="438150" y="376238"/>
                  </a:lnTo>
                  <a:lnTo>
                    <a:pt x="383381" y="376238"/>
                  </a:lnTo>
                  <a:lnTo>
                    <a:pt x="314325" y="364332"/>
                  </a:lnTo>
                  <a:lnTo>
                    <a:pt x="247650" y="335757"/>
                  </a:lnTo>
                  <a:lnTo>
                    <a:pt x="188118" y="297657"/>
                  </a:lnTo>
                  <a:lnTo>
                    <a:pt x="135731" y="261938"/>
                  </a:lnTo>
                  <a:lnTo>
                    <a:pt x="71437" y="197644"/>
                  </a:lnTo>
                  <a:lnTo>
                    <a:pt x="35718" y="152400"/>
                  </a:lnTo>
                  <a:lnTo>
                    <a:pt x="7143" y="104775"/>
                  </a:lnTo>
                  <a:lnTo>
                    <a:pt x="0" y="83344"/>
                  </a:lnTo>
                  <a:lnTo>
                    <a:pt x="0" y="73819"/>
                  </a:lnTo>
                  <a:lnTo>
                    <a:pt x="4762" y="64294"/>
                  </a:lnTo>
                  <a:lnTo>
                    <a:pt x="11906" y="61913"/>
                  </a:lnTo>
                  <a:lnTo>
                    <a:pt x="30956" y="66675"/>
                  </a:lnTo>
                  <a:lnTo>
                    <a:pt x="71437" y="88107"/>
                  </a:lnTo>
                  <a:lnTo>
                    <a:pt x="130968" y="126207"/>
                  </a:lnTo>
                  <a:lnTo>
                    <a:pt x="185737" y="154782"/>
                  </a:lnTo>
                  <a:lnTo>
                    <a:pt x="226218" y="171450"/>
                  </a:lnTo>
                  <a:lnTo>
                    <a:pt x="297656" y="190500"/>
                  </a:lnTo>
                  <a:lnTo>
                    <a:pt x="378618" y="197644"/>
                  </a:lnTo>
                  <a:lnTo>
                    <a:pt x="802481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5">
              <a:extLst>
                <a:ext uri="{FF2B5EF4-FFF2-40B4-BE49-F238E27FC236}">
                  <a16:creationId xmlns:a16="http://schemas.microsoft.com/office/drawing/2014/main" id="{CA5E1605-21F2-4D4D-B8FD-976180A29C1C}"/>
                </a:ext>
              </a:extLst>
            </p:cNvPr>
            <p:cNvSpPr/>
            <p:nvPr/>
          </p:nvSpPr>
          <p:spPr>
            <a:xfrm>
              <a:off x="2970213" y="5459413"/>
              <a:ext cx="4025900" cy="450850"/>
            </a:xfrm>
            <a:custGeom>
              <a:avLst/>
              <a:gdLst>
                <a:gd name="connsiteX0" fmla="*/ 2253108 w 4025992"/>
                <a:gd name="connsiteY0" fmla="*/ 108544 h 450622"/>
                <a:gd name="connsiteX1" fmla="*/ 2703730 w 4025992"/>
                <a:gd name="connsiteY1" fmla="*/ 82231 h 450622"/>
                <a:gd name="connsiteX2" fmla="*/ 3118170 w 4025992"/>
                <a:gd name="connsiteY2" fmla="*/ 55917 h 450622"/>
                <a:gd name="connsiteX3" fmla="*/ 3246449 w 4025992"/>
                <a:gd name="connsiteY3" fmla="*/ 42760 h 450622"/>
                <a:gd name="connsiteX4" fmla="*/ 3345126 w 4025992"/>
                <a:gd name="connsiteY4" fmla="*/ 19736 h 450622"/>
                <a:gd name="connsiteX5" fmla="*/ 3420777 w 4025992"/>
                <a:gd name="connsiteY5" fmla="*/ 3290 h 450622"/>
                <a:gd name="connsiteX6" fmla="*/ 3470116 w 4025992"/>
                <a:gd name="connsiteY6" fmla="*/ 0 h 450622"/>
                <a:gd name="connsiteX7" fmla="*/ 3512875 w 4025992"/>
                <a:gd name="connsiteY7" fmla="*/ 3290 h 450622"/>
                <a:gd name="connsiteX8" fmla="*/ 3562213 w 4025992"/>
                <a:gd name="connsiteY8" fmla="*/ 6579 h 450622"/>
                <a:gd name="connsiteX9" fmla="*/ 3637865 w 4025992"/>
                <a:gd name="connsiteY9" fmla="*/ 19736 h 450622"/>
                <a:gd name="connsiteX10" fmla="*/ 3703649 w 4025992"/>
                <a:gd name="connsiteY10" fmla="*/ 42760 h 450622"/>
                <a:gd name="connsiteX11" fmla="*/ 3805615 w 4025992"/>
                <a:gd name="connsiteY11" fmla="*/ 82231 h 450622"/>
                <a:gd name="connsiteX12" fmla="*/ 3881267 w 4025992"/>
                <a:gd name="connsiteY12" fmla="*/ 118412 h 450622"/>
                <a:gd name="connsiteX13" fmla="*/ 3910869 w 4025992"/>
                <a:gd name="connsiteY13" fmla="*/ 131569 h 450622"/>
                <a:gd name="connsiteX14" fmla="*/ 3940472 w 4025992"/>
                <a:gd name="connsiteY14" fmla="*/ 154593 h 450622"/>
                <a:gd name="connsiteX15" fmla="*/ 3970075 w 4025992"/>
                <a:gd name="connsiteY15" fmla="*/ 180907 h 450622"/>
                <a:gd name="connsiteX16" fmla="*/ 3993100 w 4025992"/>
                <a:gd name="connsiteY16" fmla="*/ 203931 h 450622"/>
                <a:gd name="connsiteX17" fmla="*/ 4012835 w 4025992"/>
                <a:gd name="connsiteY17" fmla="*/ 226956 h 450622"/>
                <a:gd name="connsiteX18" fmla="*/ 4025992 w 4025992"/>
                <a:gd name="connsiteY18" fmla="*/ 246691 h 450622"/>
                <a:gd name="connsiteX19" fmla="*/ 4025992 w 4025992"/>
                <a:gd name="connsiteY19" fmla="*/ 263137 h 450622"/>
                <a:gd name="connsiteX20" fmla="*/ 4019413 w 4025992"/>
                <a:gd name="connsiteY20" fmla="*/ 282872 h 450622"/>
                <a:gd name="connsiteX21" fmla="*/ 3999678 w 4025992"/>
                <a:gd name="connsiteY21" fmla="*/ 299318 h 450622"/>
                <a:gd name="connsiteX22" fmla="*/ 3950340 w 4025992"/>
                <a:gd name="connsiteY22" fmla="*/ 312475 h 450622"/>
                <a:gd name="connsiteX23" fmla="*/ 3910869 w 4025992"/>
                <a:gd name="connsiteY23" fmla="*/ 312475 h 450622"/>
                <a:gd name="connsiteX24" fmla="*/ 3825350 w 4025992"/>
                <a:gd name="connsiteY24" fmla="*/ 299318 h 450622"/>
                <a:gd name="connsiteX25" fmla="*/ 3687203 w 4025992"/>
                <a:gd name="connsiteY25" fmla="*/ 282872 h 450622"/>
                <a:gd name="connsiteX26" fmla="*/ 3489851 w 4025992"/>
                <a:gd name="connsiteY26" fmla="*/ 266426 h 450622"/>
                <a:gd name="connsiteX27" fmla="*/ 3216846 w 4025992"/>
                <a:gd name="connsiteY27" fmla="*/ 249980 h 450622"/>
                <a:gd name="connsiteX28" fmla="*/ 2904372 w 4025992"/>
                <a:gd name="connsiteY28" fmla="*/ 246691 h 450622"/>
                <a:gd name="connsiteX29" fmla="*/ 2598475 w 4025992"/>
                <a:gd name="connsiteY29" fmla="*/ 256559 h 450622"/>
                <a:gd name="connsiteX30" fmla="*/ 2177457 w 4025992"/>
                <a:gd name="connsiteY30" fmla="*/ 269715 h 450622"/>
                <a:gd name="connsiteX31" fmla="*/ 1802487 w 4025992"/>
                <a:gd name="connsiteY31" fmla="*/ 289451 h 450622"/>
                <a:gd name="connsiteX32" fmla="*/ 1542639 w 4025992"/>
                <a:gd name="connsiteY32" fmla="*/ 309186 h 450622"/>
                <a:gd name="connsiteX33" fmla="*/ 1282792 w 4025992"/>
                <a:gd name="connsiteY33" fmla="*/ 338789 h 450622"/>
                <a:gd name="connsiteX34" fmla="*/ 1092018 w 4025992"/>
                <a:gd name="connsiteY34" fmla="*/ 365102 h 450622"/>
                <a:gd name="connsiteX35" fmla="*/ 763097 w 4025992"/>
                <a:gd name="connsiteY35" fmla="*/ 421019 h 450622"/>
                <a:gd name="connsiteX36" fmla="*/ 611793 w 4025992"/>
                <a:gd name="connsiteY36" fmla="*/ 450622 h 450622"/>
                <a:gd name="connsiteX37" fmla="*/ 569033 w 4025992"/>
                <a:gd name="connsiteY37" fmla="*/ 447333 h 450622"/>
                <a:gd name="connsiteX38" fmla="*/ 486803 w 4025992"/>
                <a:gd name="connsiteY38" fmla="*/ 424308 h 450622"/>
                <a:gd name="connsiteX39" fmla="*/ 404573 w 4025992"/>
                <a:gd name="connsiteY39" fmla="*/ 394705 h 450622"/>
                <a:gd name="connsiteX40" fmla="*/ 315764 w 4025992"/>
                <a:gd name="connsiteY40" fmla="*/ 358524 h 450622"/>
                <a:gd name="connsiteX41" fmla="*/ 213799 w 4025992"/>
                <a:gd name="connsiteY41" fmla="*/ 302608 h 450622"/>
                <a:gd name="connsiteX42" fmla="*/ 118412 w 4025992"/>
                <a:gd name="connsiteY42" fmla="*/ 236823 h 450622"/>
                <a:gd name="connsiteX43" fmla="*/ 65785 w 4025992"/>
                <a:gd name="connsiteY43" fmla="*/ 187485 h 450622"/>
                <a:gd name="connsiteX44" fmla="*/ 36182 w 4025992"/>
                <a:gd name="connsiteY44" fmla="*/ 151304 h 450622"/>
                <a:gd name="connsiteX45" fmla="*/ 9868 w 4025992"/>
                <a:gd name="connsiteY45" fmla="*/ 115123 h 450622"/>
                <a:gd name="connsiteX46" fmla="*/ 0 w 4025992"/>
                <a:gd name="connsiteY46" fmla="*/ 82231 h 450622"/>
                <a:gd name="connsiteX47" fmla="*/ 0 w 4025992"/>
                <a:gd name="connsiteY47" fmla="*/ 69074 h 450622"/>
                <a:gd name="connsiteX48" fmla="*/ 6579 w 4025992"/>
                <a:gd name="connsiteY48" fmla="*/ 55917 h 450622"/>
                <a:gd name="connsiteX49" fmla="*/ 16446 w 4025992"/>
                <a:gd name="connsiteY49" fmla="*/ 52628 h 450622"/>
                <a:gd name="connsiteX50" fmla="*/ 52628 w 4025992"/>
                <a:gd name="connsiteY50" fmla="*/ 69074 h 450622"/>
                <a:gd name="connsiteX51" fmla="*/ 115123 w 4025992"/>
                <a:gd name="connsiteY51" fmla="*/ 111833 h 450622"/>
                <a:gd name="connsiteX52" fmla="*/ 184196 w 4025992"/>
                <a:gd name="connsiteY52" fmla="*/ 151304 h 450622"/>
                <a:gd name="connsiteX53" fmla="*/ 236823 w 4025992"/>
                <a:gd name="connsiteY53" fmla="*/ 174328 h 450622"/>
                <a:gd name="connsiteX54" fmla="*/ 328921 w 4025992"/>
                <a:gd name="connsiteY54" fmla="*/ 207220 h 450622"/>
                <a:gd name="connsiteX55" fmla="*/ 401284 w 4025992"/>
                <a:gd name="connsiteY55" fmla="*/ 217088 h 450622"/>
                <a:gd name="connsiteX56" fmla="*/ 496671 w 4025992"/>
                <a:gd name="connsiteY56" fmla="*/ 226956 h 450622"/>
                <a:gd name="connsiteX57" fmla="*/ 713759 w 4025992"/>
                <a:gd name="connsiteY57" fmla="*/ 213799 h 450622"/>
                <a:gd name="connsiteX58" fmla="*/ 1042680 w 4025992"/>
                <a:gd name="connsiteY58" fmla="*/ 187485 h 450622"/>
                <a:gd name="connsiteX59" fmla="*/ 1470277 w 4025992"/>
                <a:gd name="connsiteY59" fmla="*/ 148015 h 450622"/>
                <a:gd name="connsiteX60" fmla="*/ 1864982 w 4025992"/>
                <a:gd name="connsiteY60" fmla="*/ 111833 h 450622"/>
                <a:gd name="connsiteX61" fmla="*/ 2065623 w 4025992"/>
                <a:gd name="connsiteY61" fmla="*/ 111833 h 450622"/>
                <a:gd name="connsiteX62" fmla="*/ 2253108 w 4025992"/>
                <a:gd name="connsiteY62" fmla="*/ 108544 h 45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25992" h="450622">
                  <a:moveTo>
                    <a:pt x="2253108" y="108544"/>
                  </a:moveTo>
                  <a:lnTo>
                    <a:pt x="2703730" y="82231"/>
                  </a:lnTo>
                  <a:lnTo>
                    <a:pt x="3118170" y="55917"/>
                  </a:lnTo>
                  <a:lnTo>
                    <a:pt x="3246449" y="42760"/>
                  </a:lnTo>
                  <a:lnTo>
                    <a:pt x="3345126" y="19736"/>
                  </a:lnTo>
                  <a:lnTo>
                    <a:pt x="3420777" y="3290"/>
                  </a:lnTo>
                  <a:lnTo>
                    <a:pt x="3470116" y="0"/>
                  </a:lnTo>
                  <a:lnTo>
                    <a:pt x="3512875" y="3290"/>
                  </a:lnTo>
                  <a:lnTo>
                    <a:pt x="3562213" y="6579"/>
                  </a:lnTo>
                  <a:lnTo>
                    <a:pt x="3637865" y="19736"/>
                  </a:lnTo>
                  <a:lnTo>
                    <a:pt x="3703649" y="42760"/>
                  </a:lnTo>
                  <a:lnTo>
                    <a:pt x="3805615" y="82231"/>
                  </a:lnTo>
                  <a:lnTo>
                    <a:pt x="3881267" y="118412"/>
                  </a:lnTo>
                  <a:lnTo>
                    <a:pt x="3910869" y="131569"/>
                  </a:lnTo>
                  <a:lnTo>
                    <a:pt x="3940472" y="154593"/>
                  </a:lnTo>
                  <a:lnTo>
                    <a:pt x="3970075" y="180907"/>
                  </a:lnTo>
                  <a:lnTo>
                    <a:pt x="3993100" y="203931"/>
                  </a:lnTo>
                  <a:lnTo>
                    <a:pt x="4012835" y="226956"/>
                  </a:lnTo>
                  <a:lnTo>
                    <a:pt x="4025992" y="246691"/>
                  </a:lnTo>
                  <a:lnTo>
                    <a:pt x="4025992" y="263137"/>
                  </a:lnTo>
                  <a:lnTo>
                    <a:pt x="4019413" y="282872"/>
                  </a:lnTo>
                  <a:lnTo>
                    <a:pt x="3999678" y="299318"/>
                  </a:lnTo>
                  <a:lnTo>
                    <a:pt x="3950340" y="312475"/>
                  </a:lnTo>
                  <a:lnTo>
                    <a:pt x="3910869" y="312475"/>
                  </a:lnTo>
                  <a:lnTo>
                    <a:pt x="3825350" y="299318"/>
                  </a:lnTo>
                  <a:lnTo>
                    <a:pt x="3687203" y="282872"/>
                  </a:lnTo>
                  <a:lnTo>
                    <a:pt x="3489851" y="266426"/>
                  </a:lnTo>
                  <a:lnTo>
                    <a:pt x="3216846" y="249980"/>
                  </a:lnTo>
                  <a:lnTo>
                    <a:pt x="2904372" y="246691"/>
                  </a:lnTo>
                  <a:lnTo>
                    <a:pt x="2598475" y="256559"/>
                  </a:lnTo>
                  <a:lnTo>
                    <a:pt x="2177457" y="269715"/>
                  </a:lnTo>
                  <a:lnTo>
                    <a:pt x="1802487" y="289451"/>
                  </a:lnTo>
                  <a:lnTo>
                    <a:pt x="1542639" y="309186"/>
                  </a:lnTo>
                  <a:lnTo>
                    <a:pt x="1282792" y="338789"/>
                  </a:lnTo>
                  <a:lnTo>
                    <a:pt x="1092018" y="365102"/>
                  </a:lnTo>
                  <a:lnTo>
                    <a:pt x="763097" y="421019"/>
                  </a:lnTo>
                  <a:lnTo>
                    <a:pt x="611793" y="450622"/>
                  </a:lnTo>
                  <a:lnTo>
                    <a:pt x="569033" y="447333"/>
                  </a:lnTo>
                  <a:lnTo>
                    <a:pt x="486803" y="424308"/>
                  </a:lnTo>
                  <a:lnTo>
                    <a:pt x="404573" y="394705"/>
                  </a:lnTo>
                  <a:lnTo>
                    <a:pt x="315764" y="358524"/>
                  </a:lnTo>
                  <a:lnTo>
                    <a:pt x="213799" y="302608"/>
                  </a:lnTo>
                  <a:lnTo>
                    <a:pt x="118412" y="236823"/>
                  </a:lnTo>
                  <a:lnTo>
                    <a:pt x="65785" y="187485"/>
                  </a:lnTo>
                  <a:lnTo>
                    <a:pt x="36182" y="151304"/>
                  </a:lnTo>
                  <a:lnTo>
                    <a:pt x="9868" y="115123"/>
                  </a:lnTo>
                  <a:lnTo>
                    <a:pt x="0" y="82231"/>
                  </a:lnTo>
                  <a:lnTo>
                    <a:pt x="0" y="69074"/>
                  </a:lnTo>
                  <a:lnTo>
                    <a:pt x="6579" y="55917"/>
                  </a:lnTo>
                  <a:lnTo>
                    <a:pt x="16446" y="52628"/>
                  </a:lnTo>
                  <a:lnTo>
                    <a:pt x="52628" y="69074"/>
                  </a:lnTo>
                  <a:lnTo>
                    <a:pt x="115123" y="111833"/>
                  </a:lnTo>
                  <a:lnTo>
                    <a:pt x="184196" y="151304"/>
                  </a:lnTo>
                  <a:lnTo>
                    <a:pt x="236823" y="174328"/>
                  </a:lnTo>
                  <a:lnTo>
                    <a:pt x="328921" y="207220"/>
                  </a:lnTo>
                  <a:lnTo>
                    <a:pt x="401284" y="217088"/>
                  </a:lnTo>
                  <a:lnTo>
                    <a:pt x="496671" y="226956"/>
                  </a:lnTo>
                  <a:lnTo>
                    <a:pt x="713759" y="213799"/>
                  </a:lnTo>
                  <a:lnTo>
                    <a:pt x="1042680" y="187485"/>
                  </a:lnTo>
                  <a:lnTo>
                    <a:pt x="1470277" y="148015"/>
                  </a:lnTo>
                  <a:lnTo>
                    <a:pt x="1864982" y="111833"/>
                  </a:lnTo>
                  <a:lnTo>
                    <a:pt x="2065623" y="111833"/>
                  </a:lnTo>
                  <a:lnTo>
                    <a:pt x="2253108" y="108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44572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BE7BC73-0D9E-4DAA-B129-D26DE82524D3}"/>
              </a:ext>
            </a:extLst>
          </p:cNvPr>
          <p:cNvGrpSpPr/>
          <p:nvPr/>
        </p:nvGrpSpPr>
        <p:grpSpPr>
          <a:xfrm>
            <a:off x="2778125" y="1512888"/>
            <a:ext cx="4349750" cy="4397375"/>
            <a:chOff x="2778125" y="1512888"/>
            <a:chExt cx="4349750" cy="4397375"/>
          </a:xfrm>
        </p:grpSpPr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D6EBFC4E-B7EC-5D4A-91BE-14954FF94482}"/>
                </a:ext>
              </a:extLst>
            </p:cNvPr>
            <p:cNvSpPr/>
            <p:nvPr/>
          </p:nvSpPr>
          <p:spPr>
            <a:xfrm>
              <a:off x="3500438" y="1636713"/>
              <a:ext cx="508000" cy="1266825"/>
            </a:xfrm>
            <a:custGeom>
              <a:avLst/>
              <a:gdLst>
                <a:gd name="connsiteX0" fmla="*/ 392906 w 507206"/>
                <a:gd name="connsiteY0" fmla="*/ 371475 h 1266825"/>
                <a:gd name="connsiteX1" fmla="*/ 371475 w 507206"/>
                <a:gd name="connsiteY1" fmla="*/ 223837 h 1266825"/>
                <a:gd name="connsiteX2" fmla="*/ 345281 w 507206"/>
                <a:gd name="connsiteY2" fmla="*/ 119062 h 1266825"/>
                <a:gd name="connsiteX3" fmla="*/ 300037 w 507206"/>
                <a:gd name="connsiteY3" fmla="*/ 92869 h 1266825"/>
                <a:gd name="connsiteX4" fmla="*/ 245268 w 507206"/>
                <a:gd name="connsiteY4" fmla="*/ 66675 h 1266825"/>
                <a:gd name="connsiteX5" fmla="*/ 200025 w 507206"/>
                <a:gd name="connsiteY5" fmla="*/ 50006 h 1266825"/>
                <a:gd name="connsiteX6" fmla="*/ 133350 w 507206"/>
                <a:gd name="connsiteY6" fmla="*/ 28575 h 1266825"/>
                <a:gd name="connsiteX7" fmla="*/ 78581 w 507206"/>
                <a:gd name="connsiteY7" fmla="*/ 11906 h 1266825"/>
                <a:gd name="connsiteX8" fmla="*/ 26193 w 507206"/>
                <a:gd name="connsiteY8" fmla="*/ 0 h 1266825"/>
                <a:gd name="connsiteX9" fmla="*/ 16668 w 507206"/>
                <a:gd name="connsiteY9" fmla="*/ 0 h 1266825"/>
                <a:gd name="connsiteX10" fmla="*/ 4762 w 507206"/>
                <a:gd name="connsiteY10" fmla="*/ 4762 h 1266825"/>
                <a:gd name="connsiteX11" fmla="*/ 0 w 507206"/>
                <a:gd name="connsiteY11" fmla="*/ 19050 h 1266825"/>
                <a:gd name="connsiteX12" fmla="*/ 9525 w 507206"/>
                <a:gd name="connsiteY12" fmla="*/ 40481 h 1266825"/>
                <a:gd name="connsiteX13" fmla="*/ 35718 w 507206"/>
                <a:gd name="connsiteY13" fmla="*/ 73819 h 1266825"/>
                <a:gd name="connsiteX14" fmla="*/ 66675 w 507206"/>
                <a:gd name="connsiteY14" fmla="*/ 111919 h 1266825"/>
                <a:gd name="connsiteX15" fmla="*/ 95250 w 507206"/>
                <a:gd name="connsiteY15" fmla="*/ 157162 h 1266825"/>
                <a:gd name="connsiteX16" fmla="*/ 119062 w 507206"/>
                <a:gd name="connsiteY16" fmla="*/ 204787 h 1266825"/>
                <a:gd name="connsiteX17" fmla="*/ 150018 w 507206"/>
                <a:gd name="connsiteY17" fmla="*/ 278606 h 1266825"/>
                <a:gd name="connsiteX18" fmla="*/ 166687 w 507206"/>
                <a:gd name="connsiteY18" fmla="*/ 342900 h 1266825"/>
                <a:gd name="connsiteX19" fmla="*/ 183356 w 507206"/>
                <a:gd name="connsiteY19" fmla="*/ 447675 h 1266825"/>
                <a:gd name="connsiteX20" fmla="*/ 216693 w 507206"/>
                <a:gd name="connsiteY20" fmla="*/ 678656 h 1266825"/>
                <a:gd name="connsiteX21" fmla="*/ 238125 w 507206"/>
                <a:gd name="connsiteY21" fmla="*/ 847725 h 1266825"/>
                <a:gd name="connsiteX22" fmla="*/ 240506 w 507206"/>
                <a:gd name="connsiteY22" fmla="*/ 921544 h 1266825"/>
                <a:gd name="connsiteX23" fmla="*/ 240506 w 507206"/>
                <a:gd name="connsiteY23" fmla="*/ 966787 h 1266825"/>
                <a:gd name="connsiteX24" fmla="*/ 245268 w 507206"/>
                <a:gd name="connsiteY24" fmla="*/ 1012031 h 1266825"/>
                <a:gd name="connsiteX25" fmla="*/ 257175 w 507206"/>
                <a:gd name="connsiteY25" fmla="*/ 1064419 h 1266825"/>
                <a:gd name="connsiteX26" fmla="*/ 280987 w 507206"/>
                <a:gd name="connsiteY26" fmla="*/ 1119187 h 1266825"/>
                <a:gd name="connsiteX27" fmla="*/ 300037 w 507206"/>
                <a:gd name="connsiteY27" fmla="*/ 1152525 h 1266825"/>
                <a:gd name="connsiteX28" fmla="*/ 323850 w 507206"/>
                <a:gd name="connsiteY28" fmla="*/ 1188244 h 1266825"/>
                <a:gd name="connsiteX29" fmla="*/ 345281 w 507206"/>
                <a:gd name="connsiteY29" fmla="*/ 1209675 h 1266825"/>
                <a:gd name="connsiteX30" fmla="*/ 366712 w 507206"/>
                <a:gd name="connsiteY30" fmla="*/ 1226344 h 1266825"/>
                <a:gd name="connsiteX31" fmla="*/ 409575 w 507206"/>
                <a:gd name="connsiteY31" fmla="*/ 1254919 h 1266825"/>
                <a:gd name="connsiteX32" fmla="*/ 433387 w 507206"/>
                <a:gd name="connsiteY32" fmla="*/ 1264444 h 1266825"/>
                <a:gd name="connsiteX33" fmla="*/ 450056 w 507206"/>
                <a:gd name="connsiteY33" fmla="*/ 1266825 h 1266825"/>
                <a:gd name="connsiteX34" fmla="*/ 473868 w 507206"/>
                <a:gd name="connsiteY34" fmla="*/ 1259681 h 1266825"/>
                <a:gd name="connsiteX35" fmla="*/ 490537 w 507206"/>
                <a:gd name="connsiteY35" fmla="*/ 1243012 h 1266825"/>
                <a:gd name="connsiteX36" fmla="*/ 500062 w 507206"/>
                <a:gd name="connsiteY36" fmla="*/ 1221581 h 1266825"/>
                <a:gd name="connsiteX37" fmla="*/ 504825 w 507206"/>
                <a:gd name="connsiteY37" fmla="*/ 1197769 h 1266825"/>
                <a:gd name="connsiteX38" fmla="*/ 507206 w 507206"/>
                <a:gd name="connsiteY38" fmla="*/ 1166812 h 1266825"/>
                <a:gd name="connsiteX39" fmla="*/ 466725 w 507206"/>
                <a:gd name="connsiteY39" fmla="*/ 1054894 h 1266825"/>
                <a:gd name="connsiteX40" fmla="*/ 416718 w 507206"/>
                <a:gd name="connsiteY40" fmla="*/ 650081 h 1266825"/>
                <a:gd name="connsiteX41" fmla="*/ 423862 w 507206"/>
                <a:gd name="connsiteY41" fmla="*/ 566737 h 1266825"/>
                <a:gd name="connsiteX42" fmla="*/ 392906 w 507206"/>
                <a:gd name="connsiteY42" fmla="*/ 37147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266825">
                  <a:moveTo>
                    <a:pt x="392906" y="371475"/>
                  </a:moveTo>
                  <a:lnTo>
                    <a:pt x="371475" y="223837"/>
                  </a:lnTo>
                  <a:lnTo>
                    <a:pt x="345281" y="119062"/>
                  </a:lnTo>
                  <a:lnTo>
                    <a:pt x="300037" y="92869"/>
                  </a:lnTo>
                  <a:lnTo>
                    <a:pt x="245268" y="66675"/>
                  </a:lnTo>
                  <a:lnTo>
                    <a:pt x="200025" y="50006"/>
                  </a:lnTo>
                  <a:lnTo>
                    <a:pt x="133350" y="28575"/>
                  </a:lnTo>
                  <a:lnTo>
                    <a:pt x="78581" y="11906"/>
                  </a:lnTo>
                  <a:lnTo>
                    <a:pt x="26193" y="0"/>
                  </a:lnTo>
                  <a:lnTo>
                    <a:pt x="16668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9525" y="40481"/>
                  </a:lnTo>
                  <a:lnTo>
                    <a:pt x="35718" y="73819"/>
                  </a:lnTo>
                  <a:lnTo>
                    <a:pt x="66675" y="111919"/>
                  </a:lnTo>
                  <a:lnTo>
                    <a:pt x="95250" y="157162"/>
                  </a:lnTo>
                  <a:lnTo>
                    <a:pt x="119062" y="204787"/>
                  </a:lnTo>
                  <a:lnTo>
                    <a:pt x="150018" y="278606"/>
                  </a:lnTo>
                  <a:lnTo>
                    <a:pt x="166687" y="342900"/>
                  </a:lnTo>
                  <a:lnTo>
                    <a:pt x="183356" y="447675"/>
                  </a:lnTo>
                  <a:lnTo>
                    <a:pt x="216693" y="678656"/>
                  </a:lnTo>
                  <a:lnTo>
                    <a:pt x="238125" y="847725"/>
                  </a:lnTo>
                  <a:cubicBezTo>
                    <a:pt x="238919" y="872331"/>
                    <a:pt x="239316" y="901700"/>
                    <a:pt x="240506" y="921544"/>
                  </a:cubicBezTo>
                  <a:lnTo>
                    <a:pt x="240506" y="966787"/>
                  </a:lnTo>
                  <a:lnTo>
                    <a:pt x="245268" y="1012031"/>
                  </a:lnTo>
                  <a:lnTo>
                    <a:pt x="257175" y="1064419"/>
                  </a:lnTo>
                  <a:lnTo>
                    <a:pt x="280987" y="1119187"/>
                  </a:lnTo>
                  <a:lnTo>
                    <a:pt x="300037" y="1152525"/>
                  </a:lnTo>
                  <a:lnTo>
                    <a:pt x="323850" y="1188244"/>
                  </a:lnTo>
                  <a:lnTo>
                    <a:pt x="345281" y="1209675"/>
                  </a:lnTo>
                  <a:lnTo>
                    <a:pt x="366712" y="1226344"/>
                  </a:lnTo>
                  <a:lnTo>
                    <a:pt x="409575" y="1254919"/>
                  </a:lnTo>
                  <a:lnTo>
                    <a:pt x="433387" y="1264444"/>
                  </a:lnTo>
                  <a:lnTo>
                    <a:pt x="450056" y="1266825"/>
                  </a:lnTo>
                  <a:lnTo>
                    <a:pt x="473868" y="1259681"/>
                  </a:lnTo>
                  <a:lnTo>
                    <a:pt x="490537" y="1243012"/>
                  </a:lnTo>
                  <a:lnTo>
                    <a:pt x="500062" y="1221581"/>
                  </a:lnTo>
                  <a:lnTo>
                    <a:pt x="504825" y="1197769"/>
                  </a:lnTo>
                  <a:lnTo>
                    <a:pt x="507206" y="1166812"/>
                  </a:lnTo>
                  <a:lnTo>
                    <a:pt x="466725" y="1054894"/>
                  </a:lnTo>
                  <a:lnTo>
                    <a:pt x="416718" y="650081"/>
                  </a:lnTo>
                  <a:lnTo>
                    <a:pt x="423862" y="566737"/>
                  </a:lnTo>
                  <a:lnTo>
                    <a:pt x="39290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522717EB-F299-514D-8CAB-A061A03BB6A1}"/>
                </a:ext>
              </a:extLst>
            </p:cNvPr>
            <p:cNvSpPr/>
            <p:nvPr/>
          </p:nvSpPr>
          <p:spPr>
            <a:xfrm>
              <a:off x="2778125" y="2870200"/>
              <a:ext cx="4349750" cy="596900"/>
            </a:xfrm>
            <a:custGeom>
              <a:avLst/>
              <a:gdLst>
                <a:gd name="connsiteX0" fmla="*/ 2220686 w 4349578"/>
                <a:gd name="connsiteY0" fmla="*/ 176525 h 596655"/>
                <a:gd name="connsiteX1" fmla="*/ 2834993 w 4349578"/>
                <a:gd name="connsiteY1" fmla="*/ 123568 h 596655"/>
                <a:gd name="connsiteX2" fmla="*/ 3166860 w 4349578"/>
                <a:gd name="connsiteY2" fmla="*/ 95324 h 596655"/>
                <a:gd name="connsiteX3" fmla="*/ 3466953 w 4349578"/>
                <a:gd name="connsiteY3" fmla="*/ 70610 h 596655"/>
                <a:gd name="connsiteX4" fmla="*/ 3541093 w 4349578"/>
                <a:gd name="connsiteY4" fmla="*/ 63549 h 596655"/>
                <a:gd name="connsiteX5" fmla="*/ 3678783 w 4349578"/>
                <a:gd name="connsiteY5" fmla="*/ 42366 h 596655"/>
                <a:gd name="connsiteX6" fmla="*/ 3827064 w 4349578"/>
                <a:gd name="connsiteY6" fmla="*/ 3531 h 596655"/>
                <a:gd name="connsiteX7" fmla="*/ 3851778 w 4349578"/>
                <a:gd name="connsiteY7" fmla="*/ 0 h 596655"/>
                <a:gd name="connsiteX8" fmla="*/ 3901205 w 4349578"/>
                <a:gd name="connsiteY8" fmla="*/ 10592 h 596655"/>
                <a:gd name="connsiteX9" fmla="*/ 4028303 w 4349578"/>
                <a:gd name="connsiteY9" fmla="*/ 42366 h 596655"/>
                <a:gd name="connsiteX10" fmla="*/ 4141279 w 4349578"/>
                <a:gd name="connsiteY10" fmla="*/ 84732 h 596655"/>
                <a:gd name="connsiteX11" fmla="*/ 4229541 w 4349578"/>
                <a:gd name="connsiteY11" fmla="*/ 127098 h 596655"/>
                <a:gd name="connsiteX12" fmla="*/ 4289560 w 4349578"/>
                <a:gd name="connsiteY12" fmla="*/ 162403 h 596655"/>
                <a:gd name="connsiteX13" fmla="*/ 4314273 w 4349578"/>
                <a:gd name="connsiteY13" fmla="*/ 183586 h 596655"/>
                <a:gd name="connsiteX14" fmla="*/ 4338987 w 4349578"/>
                <a:gd name="connsiteY14" fmla="*/ 208300 h 596655"/>
                <a:gd name="connsiteX15" fmla="*/ 4349578 w 4349578"/>
                <a:gd name="connsiteY15" fmla="*/ 229483 h 596655"/>
                <a:gd name="connsiteX16" fmla="*/ 4349578 w 4349578"/>
                <a:gd name="connsiteY16" fmla="*/ 243605 h 596655"/>
                <a:gd name="connsiteX17" fmla="*/ 4328395 w 4349578"/>
                <a:gd name="connsiteY17" fmla="*/ 271849 h 596655"/>
                <a:gd name="connsiteX18" fmla="*/ 4268377 w 4349578"/>
                <a:gd name="connsiteY18" fmla="*/ 307154 h 596655"/>
                <a:gd name="connsiteX19" fmla="*/ 4236602 w 4349578"/>
                <a:gd name="connsiteY19" fmla="*/ 314215 h 596655"/>
                <a:gd name="connsiteX20" fmla="*/ 4134218 w 4349578"/>
                <a:gd name="connsiteY20" fmla="*/ 307154 h 596655"/>
                <a:gd name="connsiteX21" fmla="*/ 3872961 w 4349578"/>
                <a:gd name="connsiteY21" fmla="*/ 300093 h 596655"/>
                <a:gd name="connsiteX22" fmla="*/ 3594051 w 4349578"/>
                <a:gd name="connsiteY22" fmla="*/ 293032 h 596655"/>
                <a:gd name="connsiteX23" fmla="*/ 3180982 w 4349578"/>
                <a:gd name="connsiteY23" fmla="*/ 289501 h 596655"/>
                <a:gd name="connsiteX24" fmla="*/ 2690242 w 4349578"/>
                <a:gd name="connsiteY24" fmla="*/ 300093 h 596655"/>
                <a:gd name="connsiteX25" fmla="*/ 2404272 w 4349578"/>
                <a:gd name="connsiteY25" fmla="*/ 310684 h 596655"/>
                <a:gd name="connsiteX26" fmla="*/ 1962959 w 4349578"/>
                <a:gd name="connsiteY26" fmla="*/ 342459 h 596655"/>
                <a:gd name="connsiteX27" fmla="*/ 1701702 w 4349578"/>
                <a:gd name="connsiteY27" fmla="*/ 370703 h 596655"/>
                <a:gd name="connsiteX28" fmla="*/ 1475750 w 4349578"/>
                <a:gd name="connsiteY28" fmla="*/ 402477 h 596655"/>
                <a:gd name="connsiteX29" fmla="*/ 1203901 w 4349578"/>
                <a:gd name="connsiteY29" fmla="*/ 451904 h 596655"/>
                <a:gd name="connsiteX30" fmla="*/ 907339 w 4349578"/>
                <a:gd name="connsiteY30" fmla="*/ 518984 h 596655"/>
                <a:gd name="connsiteX31" fmla="*/ 688448 w 4349578"/>
                <a:gd name="connsiteY31" fmla="*/ 575472 h 596655"/>
                <a:gd name="connsiteX32" fmla="*/ 624899 w 4349578"/>
                <a:gd name="connsiteY32" fmla="*/ 593124 h 596655"/>
                <a:gd name="connsiteX33" fmla="*/ 600185 w 4349578"/>
                <a:gd name="connsiteY33" fmla="*/ 596655 h 596655"/>
                <a:gd name="connsiteX34" fmla="*/ 564880 w 4349578"/>
                <a:gd name="connsiteY34" fmla="*/ 596655 h 596655"/>
                <a:gd name="connsiteX35" fmla="*/ 497801 w 4349578"/>
                <a:gd name="connsiteY35" fmla="*/ 586063 h 596655"/>
                <a:gd name="connsiteX36" fmla="*/ 427191 w 4349578"/>
                <a:gd name="connsiteY36" fmla="*/ 561350 h 596655"/>
                <a:gd name="connsiteX37" fmla="*/ 353050 w 4349578"/>
                <a:gd name="connsiteY37" fmla="*/ 526045 h 596655"/>
                <a:gd name="connsiteX38" fmla="*/ 257727 w 4349578"/>
                <a:gd name="connsiteY38" fmla="*/ 473087 h 596655"/>
                <a:gd name="connsiteX39" fmla="*/ 144751 w 4349578"/>
                <a:gd name="connsiteY39" fmla="*/ 391886 h 596655"/>
                <a:gd name="connsiteX40" fmla="*/ 35305 w 4349578"/>
                <a:gd name="connsiteY40" fmla="*/ 303623 h 596655"/>
                <a:gd name="connsiteX41" fmla="*/ 21183 w 4349578"/>
                <a:gd name="connsiteY41" fmla="*/ 289501 h 596655"/>
                <a:gd name="connsiteX42" fmla="*/ 14122 w 4349578"/>
                <a:gd name="connsiteY42" fmla="*/ 275379 h 596655"/>
                <a:gd name="connsiteX43" fmla="*/ 7061 w 4349578"/>
                <a:gd name="connsiteY43" fmla="*/ 261257 h 596655"/>
                <a:gd name="connsiteX44" fmla="*/ 0 w 4349578"/>
                <a:gd name="connsiteY44" fmla="*/ 243605 h 596655"/>
                <a:gd name="connsiteX45" fmla="*/ 0 w 4349578"/>
                <a:gd name="connsiteY45" fmla="*/ 229483 h 596655"/>
                <a:gd name="connsiteX46" fmla="*/ 10592 w 4349578"/>
                <a:gd name="connsiteY46" fmla="*/ 218891 h 596655"/>
                <a:gd name="connsiteX47" fmla="*/ 28244 w 4349578"/>
                <a:gd name="connsiteY47" fmla="*/ 222422 h 596655"/>
                <a:gd name="connsiteX48" fmla="*/ 63549 w 4349578"/>
                <a:gd name="connsiteY48" fmla="*/ 233013 h 596655"/>
                <a:gd name="connsiteX49" fmla="*/ 109446 w 4349578"/>
                <a:gd name="connsiteY49" fmla="*/ 257727 h 596655"/>
                <a:gd name="connsiteX50" fmla="*/ 144751 w 4349578"/>
                <a:gd name="connsiteY50" fmla="*/ 278910 h 596655"/>
                <a:gd name="connsiteX51" fmla="*/ 183586 w 4349578"/>
                <a:gd name="connsiteY51" fmla="*/ 300093 h 596655"/>
                <a:gd name="connsiteX52" fmla="*/ 254196 w 4349578"/>
                <a:gd name="connsiteY52" fmla="*/ 324806 h 596655"/>
                <a:gd name="connsiteX53" fmla="*/ 402477 w 4349578"/>
                <a:gd name="connsiteY53" fmla="*/ 353050 h 596655"/>
                <a:gd name="connsiteX54" fmla="*/ 490740 w 4349578"/>
                <a:gd name="connsiteY54" fmla="*/ 360111 h 596655"/>
                <a:gd name="connsiteX55" fmla="*/ 596655 w 4349578"/>
                <a:gd name="connsiteY55" fmla="*/ 349520 h 596655"/>
                <a:gd name="connsiteX56" fmla="*/ 833198 w 4349578"/>
                <a:gd name="connsiteY56" fmla="*/ 317745 h 596655"/>
                <a:gd name="connsiteX57" fmla="*/ 1309816 w 4349578"/>
                <a:gd name="connsiteY57" fmla="*/ 264788 h 596655"/>
                <a:gd name="connsiteX58" fmla="*/ 1874697 w 4349578"/>
                <a:gd name="connsiteY58" fmla="*/ 208300 h 596655"/>
                <a:gd name="connsiteX59" fmla="*/ 2220686 w 4349578"/>
                <a:gd name="connsiteY59" fmla="*/ 176525 h 59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96655">
                  <a:moveTo>
                    <a:pt x="2220686" y="176525"/>
                  </a:moveTo>
                  <a:lnTo>
                    <a:pt x="2834993" y="123568"/>
                  </a:lnTo>
                  <a:lnTo>
                    <a:pt x="3166860" y="95324"/>
                  </a:lnTo>
                  <a:lnTo>
                    <a:pt x="3466953" y="70610"/>
                  </a:lnTo>
                  <a:lnTo>
                    <a:pt x="3541093" y="63549"/>
                  </a:lnTo>
                  <a:lnTo>
                    <a:pt x="3678783" y="42366"/>
                  </a:lnTo>
                  <a:lnTo>
                    <a:pt x="3827064" y="3531"/>
                  </a:lnTo>
                  <a:lnTo>
                    <a:pt x="3851778" y="0"/>
                  </a:lnTo>
                  <a:lnTo>
                    <a:pt x="3901205" y="10592"/>
                  </a:lnTo>
                  <a:lnTo>
                    <a:pt x="4028303" y="42366"/>
                  </a:lnTo>
                  <a:lnTo>
                    <a:pt x="4141279" y="84732"/>
                  </a:lnTo>
                  <a:lnTo>
                    <a:pt x="4229541" y="127098"/>
                  </a:lnTo>
                  <a:lnTo>
                    <a:pt x="4289560" y="162403"/>
                  </a:lnTo>
                  <a:lnTo>
                    <a:pt x="4314273" y="183586"/>
                  </a:lnTo>
                  <a:lnTo>
                    <a:pt x="4338987" y="208300"/>
                  </a:lnTo>
                  <a:lnTo>
                    <a:pt x="4349578" y="229483"/>
                  </a:lnTo>
                  <a:lnTo>
                    <a:pt x="4349578" y="243605"/>
                  </a:lnTo>
                  <a:lnTo>
                    <a:pt x="4328395" y="271849"/>
                  </a:lnTo>
                  <a:lnTo>
                    <a:pt x="4268377" y="307154"/>
                  </a:lnTo>
                  <a:lnTo>
                    <a:pt x="4236602" y="314215"/>
                  </a:lnTo>
                  <a:lnTo>
                    <a:pt x="4134218" y="307154"/>
                  </a:lnTo>
                  <a:lnTo>
                    <a:pt x="3872961" y="300093"/>
                  </a:lnTo>
                  <a:lnTo>
                    <a:pt x="3594051" y="293032"/>
                  </a:lnTo>
                  <a:lnTo>
                    <a:pt x="3180982" y="289501"/>
                  </a:lnTo>
                  <a:lnTo>
                    <a:pt x="2690242" y="300093"/>
                  </a:lnTo>
                  <a:lnTo>
                    <a:pt x="2404272" y="310684"/>
                  </a:lnTo>
                  <a:lnTo>
                    <a:pt x="1962959" y="342459"/>
                  </a:lnTo>
                  <a:lnTo>
                    <a:pt x="1701702" y="370703"/>
                  </a:lnTo>
                  <a:lnTo>
                    <a:pt x="1475750" y="402477"/>
                  </a:lnTo>
                  <a:lnTo>
                    <a:pt x="1203901" y="451904"/>
                  </a:lnTo>
                  <a:lnTo>
                    <a:pt x="907339" y="518984"/>
                  </a:lnTo>
                  <a:lnTo>
                    <a:pt x="688448" y="575472"/>
                  </a:lnTo>
                  <a:lnTo>
                    <a:pt x="624899" y="593124"/>
                  </a:lnTo>
                  <a:lnTo>
                    <a:pt x="600185" y="596655"/>
                  </a:lnTo>
                  <a:lnTo>
                    <a:pt x="564880" y="596655"/>
                  </a:lnTo>
                  <a:lnTo>
                    <a:pt x="497801" y="586063"/>
                  </a:lnTo>
                  <a:lnTo>
                    <a:pt x="427191" y="561350"/>
                  </a:lnTo>
                  <a:lnTo>
                    <a:pt x="353050" y="526045"/>
                  </a:lnTo>
                  <a:lnTo>
                    <a:pt x="257727" y="473087"/>
                  </a:lnTo>
                  <a:lnTo>
                    <a:pt x="144751" y="391886"/>
                  </a:lnTo>
                  <a:lnTo>
                    <a:pt x="35305" y="303623"/>
                  </a:lnTo>
                  <a:lnTo>
                    <a:pt x="21183" y="289501"/>
                  </a:lnTo>
                  <a:lnTo>
                    <a:pt x="14122" y="275379"/>
                  </a:lnTo>
                  <a:lnTo>
                    <a:pt x="7061" y="261257"/>
                  </a:lnTo>
                  <a:lnTo>
                    <a:pt x="0" y="243605"/>
                  </a:lnTo>
                  <a:lnTo>
                    <a:pt x="0" y="229483"/>
                  </a:lnTo>
                  <a:lnTo>
                    <a:pt x="10592" y="218891"/>
                  </a:lnTo>
                  <a:lnTo>
                    <a:pt x="28244" y="222422"/>
                  </a:lnTo>
                  <a:lnTo>
                    <a:pt x="63549" y="233013"/>
                  </a:lnTo>
                  <a:lnTo>
                    <a:pt x="109446" y="257727"/>
                  </a:lnTo>
                  <a:lnTo>
                    <a:pt x="144751" y="278910"/>
                  </a:lnTo>
                  <a:lnTo>
                    <a:pt x="183586" y="300093"/>
                  </a:lnTo>
                  <a:lnTo>
                    <a:pt x="254196" y="324806"/>
                  </a:lnTo>
                  <a:lnTo>
                    <a:pt x="402477" y="353050"/>
                  </a:lnTo>
                  <a:lnTo>
                    <a:pt x="490740" y="360111"/>
                  </a:lnTo>
                  <a:lnTo>
                    <a:pt x="596655" y="349520"/>
                  </a:lnTo>
                  <a:lnTo>
                    <a:pt x="833198" y="317745"/>
                  </a:lnTo>
                  <a:lnTo>
                    <a:pt x="1309816" y="264788"/>
                  </a:lnTo>
                  <a:lnTo>
                    <a:pt x="1874697" y="208300"/>
                  </a:lnTo>
                  <a:lnTo>
                    <a:pt x="2220686" y="17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B1CBCC49-253A-D849-93A7-8C30D93C1F12}"/>
                </a:ext>
              </a:extLst>
            </p:cNvPr>
            <p:cNvSpPr/>
            <p:nvPr/>
          </p:nvSpPr>
          <p:spPr>
            <a:xfrm>
              <a:off x="3598863" y="3582988"/>
              <a:ext cx="498475" cy="1236662"/>
            </a:xfrm>
            <a:custGeom>
              <a:avLst/>
              <a:gdLst>
                <a:gd name="connsiteX0" fmla="*/ 395287 w 500062"/>
                <a:gd name="connsiteY0" fmla="*/ 302419 h 1235869"/>
                <a:gd name="connsiteX1" fmla="*/ 383381 w 500062"/>
                <a:gd name="connsiteY1" fmla="*/ 223838 h 1235869"/>
                <a:gd name="connsiteX2" fmla="*/ 338137 w 500062"/>
                <a:gd name="connsiteY2" fmla="*/ 88107 h 1235869"/>
                <a:gd name="connsiteX3" fmla="*/ 292894 w 500062"/>
                <a:gd name="connsiteY3" fmla="*/ 61913 h 1235869"/>
                <a:gd name="connsiteX4" fmla="*/ 235744 w 500062"/>
                <a:gd name="connsiteY4" fmla="*/ 35719 h 1235869"/>
                <a:gd name="connsiteX5" fmla="*/ 183356 w 500062"/>
                <a:gd name="connsiteY5" fmla="*/ 16669 h 1235869"/>
                <a:gd name="connsiteX6" fmla="*/ 128587 w 500062"/>
                <a:gd name="connsiteY6" fmla="*/ 7144 h 1235869"/>
                <a:gd name="connsiteX7" fmla="*/ 64294 w 500062"/>
                <a:gd name="connsiteY7" fmla="*/ 0 h 1235869"/>
                <a:gd name="connsiteX8" fmla="*/ 26194 w 500062"/>
                <a:gd name="connsiteY8" fmla="*/ 2382 h 1235869"/>
                <a:gd name="connsiteX9" fmla="*/ 4762 w 500062"/>
                <a:gd name="connsiteY9" fmla="*/ 9525 h 1235869"/>
                <a:gd name="connsiteX10" fmla="*/ 0 w 500062"/>
                <a:gd name="connsiteY10" fmla="*/ 21432 h 1235869"/>
                <a:gd name="connsiteX11" fmla="*/ 7144 w 500062"/>
                <a:gd name="connsiteY11" fmla="*/ 38100 h 1235869"/>
                <a:gd name="connsiteX12" fmla="*/ 23812 w 500062"/>
                <a:gd name="connsiteY12" fmla="*/ 57150 h 1235869"/>
                <a:gd name="connsiteX13" fmla="*/ 61912 w 500062"/>
                <a:gd name="connsiteY13" fmla="*/ 97632 h 1235869"/>
                <a:gd name="connsiteX14" fmla="*/ 102394 w 500062"/>
                <a:gd name="connsiteY14" fmla="*/ 147638 h 1235869"/>
                <a:gd name="connsiteX15" fmla="*/ 130969 w 500062"/>
                <a:gd name="connsiteY15" fmla="*/ 197644 h 1235869"/>
                <a:gd name="connsiteX16" fmla="*/ 150019 w 500062"/>
                <a:gd name="connsiteY16" fmla="*/ 242888 h 1235869"/>
                <a:gd name="connsiteX17" fmla="*/ 183356 w 500062"/>
                <a:gd name="connsiteY17" fmla="*/ 361950 h 1235869"/>
                <a:gd name="connsiteX18" fmla="*/ 204787 w 500062"/>
                <a:gd name="connsiteY18" fmla="*/ 450057 h 1235869"/>
                <a:gd name="connsiteX19" fmla="*/ 221456 w 500062"/>
                <a:gd name="connsiteY19" fmla="*/ 545307 h 1235869"/>
                <a:gd name="connsiteX20" fmla="*/ 228600 w 500062"/>
                <a:gd name="connsiteY20" fmla="*/ 621507 h 1235869"/>
                <a:gd name="connsiteX21" fmla="*/ 233362 w 500062"/>
                <a:gd name="connsiteY21" fmla="*/ 678657 h 1235869"/>
                <a:gd name="connsiteX22" fmla="*/ 235744 w 500062"/>
                <a:gd name="connsiteY22" fmla="*/ 754857 h 1235869"/>
                <a:gd name="connsiteX23" fmla="*/ 233362 w 500062"/>
                <a:gd name="connsiteY23" fmla="*/ 859632 h 1235869"/>
                <a:gd name="connsiteX24" fmla="*/ 230981 w 500062"/>
                <a:gd name="connsiteY24" fmla="*/ 912019 h 1235869"/>
                <a:gd name="connsiteX25" fmla="*/ 233362 w 500062"/>
                <a:gd name="connsiteY25" fmla="*/ 957263 h 1235869"/>
                <a:gd name="connsiteX26" fmla="*/ 238125 w 500062"/>
                <a:gd name="connsiteY26" fmla="*/ 992982 h 1235869"/>
                <a:gd name="connsiteX27" fmla="*/ 252412 w 500062"/>
                <a:gd name="connsiteY27" fmla="*/ 1042988 h 1235869"/>
                <a:gd name="connsiteX28" fmla="*/ 273844 w 500062"/>
                <a:gd name="connsiteY28" fmla="*/ 1092994 h 1235869"/>
                <a:gd name="connsiteX29" fmla="*/ 300037 w 500062"/>
                <a:gd name="connsiteY29" fmla="*/ 1143000 h 1235869"/>
                <a:gd name="connsiteX30" fmla="*/ 328612 w 500062"/>
                <a:gd name="connsiteY30" fmla="*/ 1178719 h 1235869"/>
                <a:gd name="connsiteX31" fmla="*/ 354806 w 500062"/>
                <a:gd name="connsiteY31" fmla="*/ 1202532 h 1235869"/>
                <a:gd name="connsiteX32" fmla="*/ 376237 w 500062"/>
                <a:gd name="connsiteY32" fmla="*/ 1221582 h 1235869"/>
                <a:gd name="connsiteX33" fmla="*/ 395287 w 500062"/>
                <a:gd name="connsiteY33" fmla="*/ 1233488 h 1235869"/>
                <a:gd name="connsiteX34" fmla="*/ 416719 w 500062"/>
                <a:gd name="connsiteY34" fmla="*/ 1235869 h 1235869"/>
                <a:gd name="connsiteX35" fmla="*/ 431006 w 500062"/>
                <a:gd name="connsiteY35" fmla="*/ 1233488 h 1235869"/>
                <a:gd name="connsiteX36" fmla="*/ 452437 w 500062"/>
                <a:gd name="connsiteY36" fmla="*/ 1226344 h 1235869"/>
                <a:gd name="connsiteX37" fmla="*/ 471487 w 500062"/>
                <a:gd name="connsiteY37" fmla="*/ 1204913 h 1235869"/>
                <a:gd name="connsiteX38" fmla="*/ 488156 w 500062"/>
                <a:gd name="connsiteY38" fmla="*/ 1169194 h 1235869"/>
                <a:gd name="connsiteX39" fmla="*/ 492919 w 500062"/>
                <a:gd name="connsiteY39" fmla="*/ 1145382 h 1235869"/>
                <a:gd name="connsiteX40" fmla="*/ 500062 w 500062"/>
                <a:gd name="connsiteY40" fmla="*/ 1095375 h 1235869"/>
                <a:gd name="connsiteX41" fmla="*/ 481012 w 500062"/>
                <a:gd name="connsiteY41" fmla="*/ 1004888 h 1235869"/>
                <a:gd name="connsiteX42" fmla="*/ 452437 w 500062"/>
                <a:gd name="connsiteY42" fmla="*/ 669132 h 1235869"/>
                <a:gd name="connsiteX43" fmla="*/ 395287 w 500062"/>
                <a:gd name="connsiteY43" fmla="*/ 302419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0062" h="1235869">
                  <a:moveTo>
                    <a:pt x="395287" y="302419"/>
                  </a:moveTo>
                  <a:lnTo>
                    <a:pt x="383381" y="223838"/>
                  </a:lnTo>
                  <a:lnTo>
                    <a:pt x="338137" y="88107"/>
                  </a:lnTo>
                  <a:lnTo>
                    <a:pt x="292894" y="61913"/>
                  </a:lnTo>
                  <a:lnTo>
                    <a:pt x="235744" y="35719"/>
                  </a:lnTo>
                  <a:lnTo>
                    <a:pt x="183356" y="16669"/>
                  </a:lnTo>
                  <a:lnTo>
                    <a:pt x="128587" y="7144"/>
                  </a:lnTo>
                  <a:lnTo>
                    <a:pt x="64294" y="0"/>
                  </a:lnTo>
                  <a:lnTo>
                    <a:pt x="26194" y="2382"/>
                  </a:lnTo>
                  <a:lnTo>
                    <a:pt x="4762" y="9525"/>
                  </a:lnTo>
                  <a:lnTo>
                    <a:pt x="0" y="21432"/>
                  </a:lnTo>
                  <a:lnTo>
                    <a:pt x="7144" y="38100"/>
                  </a:lnTo>
                  <a:lnTo>
                    <a:pt x="23812" y="57150"/>
                  </a:lnTo>
                  <a:lnTo>
                    <a:pt x="61912" y="97632"/>
                  </a:lnTo>
                  <a:lnTo>
                    <a:pt x="102394" y="147638"/>
                  </a:lnTo>
                  <a:lnTo>
                    <a:pt x="130969" y="197644"/>
                  </a:lnTo>
                  <a:lnTo>
                    <a:pt x="150019" y="242888"/>
                  </a:lnTo>
                  <a:lnTo>
                    <a:pt x="183356" y="361950"/>
                  </a:lnTo>
                  <a:lnTo>
                    <a:pt x="204787" y="450057"/>
                  </a:lnTo>
                  <a:lnTo>
                    <a:pt x="221456" y="545307"/>
                  </a:lnTo>
                  <a:lnTo>
                    <a:pt x="228600" y="621507"/>
                  </a:lnTo>
                  <a:lnTo>
                    <a:pt x="233362" y="678657"/>
                  </a:lnTo>
                  <a:lnTo>
                    <a:pt x="235744" y="754857"/>
                  </a:lnTo>
                  <a:lnTo>
                    <a:pt x="233362" y="859632"/>
                  </a:lnTo>
                  <a:lnTo>
                    <a:pt x="230981" y="912019"/>
                  </a:lnTo>
                  <a:lnTo>
                    <a:pt x="233362" y="957263"/>
                  </a:lnTo>
                  <a:lnTo>
                    <a:pt x="238125" y="992982"/>
                  </a:lnTo>
                  <a:lnTo>
                    <a:pt x="252412" y="1042988"/>
                  </a:lnTo>
                  <a:lnTo>
                    <a:pt x="273844" y="1092994"/>
                  </a:lnTo>
                  <a:lnTo>
                    <a:pt x="300037" y="1143000"/>
                  </a:lnTo>
                  <a:lnTo>
                    <a:pt x="328612" y="1178719"/>
                  </a:lnTo>
                  <a:lnTo>
                    <a:pt x="354806" y="1202532"/>
                  </a:lnTo>
                  <a:lnTo>
                    <a:pt x="376237" y="1221582"/>
                  </a:lnTo>
                  <a:lnTo>
                    <a:pt x="395287" y="1233488"/>
                  </a:lnTo>
                  <a:lnTo>
                    <a:pt x="416719" y="1235869"/>
                  </a:lnTo>
                  <a:lnTo>
                    <a:pt x="431006" y="1233488"/>
                  </a:lnTo>
                  <a:lnTo>
                    <a:pt x="452437" y="1226344"/>
                  </a:lnTo>
                  <a:lnTo>
                    <a:pt x="471487" y="1204913"/>
                  </a:lnTo>
                  <a:lnTo>
                    <a:pt x="488156" y="1169194"/>
                  </a:lnTo>
                  <a:lnTo>
                    <a:pt x="492919" y="1145382"/>
                  </a:lnTo>
                  <a:lnTo>
                    <a:pt x="500062" y="1095375"/>
                  </a:lnTo>
                  <a:lnTo>
                    <a:pt x="481012" y="1004888"/>
                  </a:lnTo>
                  <a:lnTo>
                    <a:pt x="452437" y="669132"/>
                  </a:lnTo>
                  <a:lnTo>
                    <a:pt x="39528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D8BC08D4-41B6-A741-8456-1CE12A9E2241}"/>
                </a:ext>
              </a:extLst>
            </p:cNvPr>
            <p:cNvSpPr/>
            <p:nvPr/>
          </p:nvSpPr>
          <p:spPr>
            <a:xfrm>
              <a:off x="3798888" y="1512888"/>
              <a:ext cx="2705100" cy="1260475"/>
            </a:xfrm>
            <a:custGeom>
              <a:avLst/>
              <a:gdLst>
                <a:gd name="connsiteX0" fmla="*/ 1042987 w 2705100"/>
                <a:gd name="connsiteY0" fmla="*/ 152400 h 1262062"/>
                <a:gd name="connsiteX1" fmla="*/ 657225 w 2705100"/>
                <a:gd name="connsiteY1" fmla="*/ 188119 h 1262062"/>
                <a:gd name="connsiteX2" fmla="*/ 278606 w 2705100"/>
                <a:gd name="connsiteY2" fmla="*/ 223837 h 1262062"/>
                <a:gd name="connsiteX3" fmla="*/ 0 w 2705100"/>
                <a:gd name="connsiteY3" fmla="*/ 247650 h 1262062"/>
                <a:gd name="connsiteX4" fmla="*/ 19050 w 2705100"/>
                <a:gd name="connsiteY4" fmla="*/ 383381 h 1262062"/>
                <a:gd name="connsiteX5" fmla="*/ 290512 w 2705100"/>
                <a:gd name="connsiteY5" fmla="*/ 354806 h 1262062"/>
                <a:gd name="connsiteX6" fmla="*/ 635794 w 2705100"/>
                <a:gd name="connsiteY6" fmla="*/ 319087 h 1262062"/>
                <a:gd name="connsiteX7" fmla="*/ 1054894 w 2705100"/>
                <a:gd name="connsiteY7" fmla="*/ 278606 h 1262062"/>
                <a:gd name="connsiteX8" fmla="*/ 1350169 w 2705100"/>
                <a:gd name="connsiteY8" fmla="*/ 254794 h 1262062"/>
                <a:gd name="connsiteX9" fmla="*/ 1659731 w 2705100"/>
                <a:gd name="connsiteY9" fmla="*/ 233362 h 1262062"/>
                <a:gd name="connsiteX10" fmla="*/ 1955006 w 2705100"/>
                <a:gd name="connsiteY10" fmla="*/ 223837 h 1262062"/>
                <a:gd name="connsiteX11" fmla="*/ 2152650 w 2705100"/>
                <a:gd name="connsiteY11" fmla="*/ 219075 h 1262062"/>
                <a:gd name="connsiteX12" fmla="*/ 2245519 w 2705100"/>
                <a:gd name="connsiteY12" fmla="*/ 221456 h 1262062"/>
                <a:gd name="connsiteX13" fmla="*/ 2276475 w 2705100"/>
                <a:gd name="connsiteY13" fmla="*/ 228600 h 1262062"/>
                <a:gd name="connsiteX14" fmla="*/ 2288381 w 2705100"/>
                <a:gd name="connsiteY14" fmla="*/ 238125 h 1262062"/>
                <a:gd name="connsiteX15" fmla="*/ 2300287 w 2705100"/>
                <a:gd name="connsiteY15" fmla="*/ 252412 h 1262062"/>
                <a:gd name="connsiteX16" fmla="*/ 2309812 w 2705100"/>
                <a:gd name="connsiteY16" fmla="*/ 273844 h 1262062"/>
                <a:gd name="connsiteX17" fmla="*/ 2309812 w 2705100"/>
                <a:gd name="connsiteY17" fmla="*/ 300037 h 1262062"/>
                <a:gd name="connsiteX18" fmla="*/ 2293144 w 2705100"/>
                <a:gd name="connsiteY18" fmla="*/ 397669 h 1262062"/>
                <a:gd name="connsiteX19" fmla="*/ 2262187 w 2705100"/>
                <a:gd name="connsiteY19" fmla="*/ 552450 h 1262062"/>
                <a:gd name="connsiteX20" fmla="*/ 2243137 w 2705100"/>
                <a:gd name="connsiteY20" fmla="*/ 688181 h 1262062"/>
                <a:gd name="connsiteX21" fmla="*/ 2169319 w 2705100"/>
                <a:gd name="connsiteY21" fmla="*/ 1038225 h 1262062"/>
                <a:gd name="connsiteX22" fmla="*/ 2193131 w 2705100"/>
                <a:gd name="connsiteY22" fmla="*/ 1173956 h 1262062"/>
                <a:gd name="connsiteX23" fmla="*/ 2212181 w 2705100"/>
                <a:gd name="connsiteY23" fmla="*/ 1216819 h 1262062"/>
                <a:gd name="connsiteX24" fmla="*/ 2228850 w 2705100"/>
                <a:gd name="connsiteY24" fmla="*/ 1240631 h 1262062"/>
                <a:gd name="connsiteX25" fmla="*/ 2240756 w 2705100"/>
                <a:gd name="connsiteY25" fmla="*/ 1250156 h 1262062"/>
                <a:gd name="connsiteX26" fmla="*/ 2266950 w 2705100"/>
                <a:gd name="connsiteY26" fmla="*/ 1262062 h 1262062"/>
                <a:gd name="connsiteX27" fmla="*/ 2281237 w 2705100"/>
                <a:gd name="connsiteY27" fmla="*/ 1262062 h 1262062"/>
                <a:gd name="connsiteX28" fmla="*/ 2307431 w 2705100"/>
                <a:gd name="connsiteY28" fmla="*/ 1252537 h 1262062"/>
                <a:gd name="connsiteX29" fmla="*/ 2321719 w 2705100"/>
                <a:gd name="connsiteY29" fmla="*/ 1240631 h 1262062"/>
                <a:gd name="connsiteX30" fmla="*/ 2347912 w 2705100"/>
                <a:gd name="connsiteY30" fmla="*/ 1214437 h 1262062"/>
                <a:gd name="connsiteX31" fmla="*/ 2371725 w 2705100"/>
                <a:gd name="connsiteY31" fmla="*/ 1183481 h 1262062"/>
                <a:gd name="connsiteX32" fmla="*/ 2388394 w 2705100"/>
                <a:gd name="connsiteY32" fmla="*/ 1152525 h 1262062"/>
                <a:gd name="connsiteX33" fmla="*/ 2409825 w 2705100"/>
                <a:gd name="connsiteY33" fmla="*/ 1102519 h 1262062"/>
                <a:gd name="connsiteX34" fmla="*/ 2431256 w 2705100"/>
                <a:gd name="connsiteY34" fmla="*/ 1028700 h 1262062"/>
                <a:gd name="connsiteX35" fmla="*/ 2505075 w 2705100"/>
                <a:gd name="connsiteY35" fmla="*/ 740569 h 1262062"/>
                <a:gd name="connsiteX36" fmla="*/ 2557462 w 2705100"/>
                <a:gd name="connsiteY36" fmla="*/ 538162 h 1262062"/>
                <a:gd name="connsiteX37" fmla="*/ 2578894 w 2705100"/>
                <a:gd name="connsiteY37" fmla="*/ 450056 h 1262062"/>
                <a:gd name="connsiteX38" fmla="*/ 2588419 w 2705100"/>
                <a:gd name="connsiteY38" fmla="*/ 419100 h 1262062"/>
                <a:gd name="connsiteX39" fmla="*/ 2607469 w 2705100"/>
                <a:gd name="connsiteY39" fmla="*/ 390525 h 1262062"/>
                <a:gd name="connsiteX40" fmla="*/ 2626519 w 2705100"/>
                <a:gd name="connsiteY40" fmla="*/ 361950 h 1262062"/>
                <a:gd name="connsiteX41" fmla="*/ 2643187 w 2705100"/>
                <a:gd name="connsiteY41" fmla="*/ 345281 h 1262062"/>
                <a:gd name="connsiteX42" fmla="*/ 2671762 w 2705100"/>
                <a:gd name="connsiteY42" fmla="*/ 328612 h 1262062"/>
                <a:gd name="connsiteX43" fmla="*/ 2693194 w 2705100"/>
                <a:gd name="connsiteY43" fmla="*/ 309562 h 1262062"/>
                <a:gd name="connsiteX44" fmla="*/ 2702719 w 2705100"/>
                <a:gd name="connsiteY44" fmla="*/ 292894 h 1262062"/>
                <a:gd name="connsiteX45" fmla="*/ 2705100 w 2705100"/>
                <a:gd name="connsiteY45" fmla="*/ 273844 h 1262062"/>
                <a:gd name="connsiteX46" fmla="*/ 2702719 w 2705100"/>
                <a:gd name="connsiteY46" fmla="*/ 252412 h 1262062"/>
                <a:gd name="connsiteX47" fmla="*/ 2693194 w 2705100"/>
                <a:gd name="connsiteY47" fmla="*/ 221456 h 1262062"/>
                <a:gd name="connsiteX48" fmla="*/ 2671762 w 2705100"/>
                <a:gd name="connsiteY48" fmla="*/ 185737 h 1262062"/>
                <a:gd name="connsiteX49" fmla="*/ 2628900 w 2705100"/>
                <a:gd name="connsiteY49" fmla="*/ 138112 h 1262062"/>
                <a:gd name="connsiteX50" fmla="*/ 2583656 w 2705100"/>
                <a:gd name="connsiteY50" fmla="*/ 95250 h 1262062"/>
                <a:gd name="connsiteX51" fmla="*/ 2536031 w 2705100"/>
                <a:gd name="connsiteY51" fmla="*/ 61912 h 1262062"/>
                <a:gd name="connsiteX52" fmla="*/ 2464594 w 2705100"/>
                <a:gd name="connsiteY52" fmla="*/ 26194 h 1262062"/>
                <a:gd name="connsiteX53" fmla="*/ 2402681 w 2705100"/>
                <a:gd name="connsiteY53" fmla="*/ 4762 h 1262062"/>
                <a:gd name="connsiteX54" fmla="*/ 2383631 w 2705100"/>
                <a:gd name="connsiteY54" fmla="*/ 0 h 1262062"/>
                <a:gd name="connsiteX55" fmla="*/ 2326481 w 2705100"/>
                <a:gd name="connsiteY55" fmla="*/ 4762 h 1262062"/>
                <a:gd name="connsiteX56" fmla="*/ 2171700 w 2705100"/>
                <a:gd name="connsiteY56" fmla="*/ 28575 h 1262062"/>
                <a:gd name="connsiteX57" fmla="*/ 1905000 w 2705100"/>
                <a:gd name="connsiteY57" fmla="*/ 61912 h 1262062"/>
                <a:gd name="connsiteX58" fmla="*/ 1464469 w 2705100"/>
                <a:gd name="connsiteY58" fmla="*/ 111919 h 1262062"/>
                <a:gd name="connsiteX59" fmla="*/ 1042987 w 2705100"/>
                <a:gd name="connsiteY59" fmla="*/ 152400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05100" h="1262062">
                  <a:moveTo>
                    <a:pt x="1042987" y="152400"/>
                  </a:moveTo>
                  <a:lnTo>
                    <a:pt x="657225" y="188119"/>
                  </a:lnTo>
                  <a:lnTo>
                    <a:pt x="278606" y="223837"/>
                  </a:lnTo>
                  <a:lnTo>
                    <a:pt x="0" y="247650"/>
                  </a:lnTo>
                  <a:cubicBezTo>
                    <a:pt x="21555" y="384165"/>
                    <a:pt x="67235" y="383381"/>
                    <a:pt x="19050" y="383381"/>
                  </a:cubicBezTo>
                  <a:lnTo>
                    <a:pt x="290512" y="354806"/>
                  </a:lnTo>
                  <a:lnTo>
                    <a:pt x="635794" y="319087"/>
                  </a:lnTo>
                  <a:lnTo>
                    <a:pt x="1054894" y="278606"/>
                  </a:lnTo>
                  <a:lnTo>
                    <a:pt x="1350169" y="254794"/>
                  </a:lnTo>
                  <a:lnTo>
                    <a:pt x="1659731" y="233362"/>
                  </a:lnTo>
                  <a:lnTo>
                    <a:pt x="1955006" y="223837"/>
                  </a:lnTo>
                  <a:lnTo>
                    <a:pt x="2152650" y="219075"/>
                  </a:lnTo>
                  <a:lnTo>
                    <a:pt x="2245519" y="221456"/>
                  </a:lnTo>
                  <a:lnTo>
                    <a:pt x="2276475" y="228600"/>
                  </a:lnTo>
                  <a:lnTo>
                    <a:pt x="2288381" y="238125"/>
                  </a:lnTo>
                  <a:lnTo>
                    <a:pt x="2300287" y="252412"/>
                  </a:lnTo>
                  <a:lnTo>
                    <a:pt x="2309812" y="273844"/>
                  </a:lnTo>
                  <a:lnTo>
                    <a:pt x="2309812" y="300037"/>
                  </a:lnTo>
                  <a:lnTo>
                    <a:pt x="2293144" y="397669"/>
                  </a:lnTo>
                  <a:lnTo>
                    <a:pt x="2262187" y="552450"/>
                  </a:lnTo>
                  <a:lnTo>
                    <a:pt x="2243137" y="688181"/>
                  </a:lnTo>
                  <a:lnTo>
                    <a:pt x="2169319" y="1038225"/>
                  </a:lnTo>
                  <a:lnTo>
                    <a:pt x="2193131" y="1173956"/>
                  </a:lnTo>
                  <a:lnTo>
                    <a:pt x="2212181" y="1216819"/>
                  </a:lnTo>
                  <a:lnTo>
                    <a:pt x="2228850" y="1240631"/>
                  </a:lnTo>
                  <a:lnTo>
                    <a:pt x="2240756" y="1250156"/>
                  </a:lnTo>
                  <a:lnTo>
                    <a:pt x="2266950" y="1262062"/>
                  </a:lnTo>
                  <a:lnTo>
                    <a:pt x="2281237" y="1262062"/>
                  </a:lnTo>
                  <a:lnTo>
                    <a:pt x="2307431" y="1252537"/>
                  </a:lnTo>
                  <a:lnTo>
                    <a:pt x="2321719" y="1240631"/>
                  </a:lnTo>
                  <a:lnTo>
                    <a:pt x="2347912" y="1214437"/>
                  </a:lnTo>
                  <a:lnTo>
                    <a:pt x="2371725" y="1183481"/>
                  </a:lnTo>
                  <a:lnTo>
                    <a:pt x="2388394" y="1152525"/>
                  </a:lnTo>
                  <a:lnTo>
                    <a:pt x="2409825" y="1102519"/>
                  </a:lnTo>
                  <a:lnTo>
                    <a:pt x="2431256" y="1028700"/>
                  </a:lnTo>
                  <a:lnTo>
                    <a:pt x="2505075" y="740569"/>
                  </a:lnTo>
                  <a:lnTo>
                    <a:pt x="2557462" y="538162"/>
                  </a:lnTo>
                  <a:lnTo>
                    <a:pt x="2578894" y="450056"/>
                  </a:lnTo>
                  <a:lnTo>
                    <a:pt x="2588419" y="419100"/>
                  </a:lnTo>
                  <a:lnTo>
                    <a:pt x="2607469" y="390525"/>
                  </a:lnTo>
                  <a:lnTo>
                    <a:pt x="2626519" y="361950"/>
                  </a:lnTo>
                  <a:lnTo>
                    <a:pt x="2643187" y="345281"/>
                  </a:lnTo>
                  <a:lnTo>
                    <a:pt x="2671762" y="328612"/>
                  </a:lnTo>
                  <a:lnTo>
                    <a:pt x="2693194" y="309562"/>
                  </a:lnTo>
                  <a:lnTo>
                    <a:pt x="2702719" y="292894"/>
                  </a:lnTo>
                  <a:lnTo>
                    <a:pt x="2705100" y="273844"/>
                  </a:lnTo>
                  <a:lnTo>
                    <a:pt x="2702719" y="252412"/>
                  </a:lnTo>
                  <a:lnTo>
                    <a:pt x="2693194" y="221456"/>
                  </a:lnTo>
                  <a:lnTo>
                    <a:pt x="2671762" y="185737"/>
                  </a:lnTo>
                  <a:lnTo>
                    <a:pt x="2628900" y="138112"/>
                  </a:lnTo>
                  <a:lnTo>
                    <a:pt x="2583656" y="95250"/>
                  </a:lnTo>
                  <a:lnTo>
                    <a:pt x="2536031" y="61912"/>
                  </a:lnTo>
                  <a:lnTo>
                    <a:pt x="2464594" y="26194"/>
                  </a:lnTo>
                  <a:lnTo>
                    <a:pt x="2402681" y="4762"/>
                  </a:lnTo>
                  <a:lnTo>
                    <a:pt x="2383631" y="0"/>
                  </a:lnTo>
                  <a:lnTo>
                    <a:pt x="2326481" y="4762"/>
                  </a:lnTo>
                  <a:lnTo>
                    <a:pt x="2171700" y="28575"/>
                  </a:lnTo>
                  <a:lnTo>
                    <a:pt x="1905000" y="61912"/>
                  </a:lnTo>
                  <a:lnTo>
                    <a:pt x="1464469" y="111919"/>
                  </a:lnTo>
                  <a:lnTo>
                    <a:pt x="1042987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F84B4DCA-1A54-F94B-8350-D685AE0E5886}"/>
                </a:ext>
              </a:extLst>
            </p:cNvPr>
            <p:cNvSpPr/>
            <p:nvPr/>
          </p:nvSpPr>
          <p:spPr>
            <a:xfrm>
              <a:off x="3868738" y="2046288"/>
              <a:ext cx="2235200" cy="268287"/>
            </a:xfrm>
            <a:custGeom>
              <a:avLst/>
              <a:gdLst>
                <a:gd name="connsiteX0" fmla="*/ 890588 w 2233613"/>
                <a:gd name="connsiteY0" fmla="*/ 78581 h 269081"/>
                <a:gd name="connsiteX1" fmla="*/ 1388269 w 2233613"/>
                <a:gd name="connsiteY1" fmla="*/ 45244 h 269081"/>
                <a:gd name="connsiteX2" fmla="*/ 1757363 w 2233613"/>
                <a:gd name="connsiteY2" fmla="*/ 21431 h 269081"/>
                <a:gd name="connsiteX3" fmla="*/ 2062163 w 2233613"/>
                <a:gd name="connsiteY3" fmla="*/ 7144 h 269081"/>
                <a:gd name="connsiteX4" fmla="*/ 2233613 w 2233613"/>
                <a:gd name="connsiteY4" fmla="*/ 0 h 269081"/>
                <a:gd name="connsiteX5" fmla="*/ 2228850 w 2233613"/>
                <a:gd name="connsiteY5" fmla="*/ 183356 h 269081"/>
                <a:gd name="connsiteX6" fmla="*/ 1833563 w 2233613"/>
                <a:gd name="connsiteY6" fmla="*/ 164306 h 269081"/>
                <a:gd name="connsiteX7" fmla="*/ 1676400 w 2233613"/>
                <a:gd name="connsiteY7" fmla="*/ 154781 h 269081"/>
                <a:gd name="connsiteX8" fmla="*/ 1562100 w 2233613"/>
                <a:gd name="connsiteY8" fmla="*/ 164306 h 269081"/>
                <a:gd name="connsiteX9" fmla="*/ 1207294 w 2233613"/>
                <a:gd name="connsiteY9" fmla="*/ 188119 h 269081"/>
                <a:gd name="connsiteX10" fmla="*/ 921544 w 2233613"/>
                <a:gd name="connsiteY10" fmla="*/ 209550 h 269081"/>
                <a:gd name="connsiteX11" fmla="*/ 654844 w 2233613"/>
                <a:gd name="connsiteY11" fmla="*/ 228600 h 269081"/>
                <a:gd name="connsiteX12" fmla="*/ 392907 w 2233613"/>
                <a:gd name="connsiteY12" fmla="*/ 245269 h 269081"/>
                <a:gd name="connsiteX13" fmla="*/ 11907 w 2233613"/>
                <a:gd name="connsiteY13" fmla="*/ 269081 h 269081"/>
                <a:gd name="connsiteX14" fmla="*/ 0 w 2233613"/>
                <a:gd name="connsiteY14" fmla="*/ 140494 h 269081"/>
                <a:gd name="connsiteX15" fmla="*/ 292894 w 2233613"/>
                <a:gd name="connsiteY15" fmla="*/ 119062 h 269081"/>
                <a:gd name="connsiteX16" fmla="*/ 890588 w 2233613"/>
                <a:gd name="connsiteY16" fmla="*/ 78581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3613" h="269081">
                  <a:moveTo>
                    <a:pt x="890588" y="78581"/>
                  </a:moveTo>
                  <a:lnTo>
                    <a:pt x="1388269" y="45244"/>
                  </a:lnTo>
                  <a:lnTo>
                    <a:pt x="1757363" y="21431"/>
                  </a:lnTo>
                  <a:lnTo>
                    <a:pt x="2062163" y="7144"/>
                  </a:lnTo>
                  <a:lnTo>
                    <a:pt x="2233613" y="0"/>
                  </a:lnTo>
                  <a:lnTo>
                    <a:pt x="2228850" y="183356"/>
                  </a:lnTo>
                  <a:lnTo>
                    <a:pt x="1833563" y="164306"/>
                  </a:lnTo>
                  <a:lnTo>
                    <a:pt x="1676400" y="154781"/>
                  </a:lnTo>
                  <a:lnTo>
                    <a:pt x="1562100" y="164306"/>
                  </a:lnTo>
                  <a:lnTo>
                    <a:pt x="1207294" y="188119"/>
                  </a:lnTo>
                  <a:lnTo>
                    <a:pt x="921544" y="209550"/>
                  </a:lnTo>
                  <a:lnTo>
                    <a:pt x="654844" y="228600"/>
                  </a:lnTo>
                  <a:lnTo>
                    <a:pt x="392907" y="245269"/>
                  </a:lnTo>
                  <a:lnTo>
                    <a:pt x="11907" y="269081"/>
                  </a:lnTo>
                  <a:lnTo>
                    <a:pt x="0" y="140494"/>
                  </a:lnTo>
                  <a:lnTo>
                    <a:pt x="292894" y="119062"/>
                  </a:lnTo>
                  <a:lnTo>
                    <a:pt x="890588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0D9FB5FA-72F3-E044-8EF7-7741842AE344}"/>
                </a:ext>
              </a:extLst>
            </p:cNvPr>
            <p:cNvSpPr/>
            <p:nvPr/>
          </p:nvSpPr>
          <p:spPr>
            <a:xfrm>
              <a:off x="3906838" y="2513013"/>
              <a:ext cx="2122487" cy="315912"/>
            </a:xfrm>
            <a:custGeom>
              <a:avLst/>
              <a:gdLst>
                <a:gd name="connsiteX0" fmla="*/ 890588 w 2121694"/>
                <a:gd name="connsiteY0" fmla="*/ 92869 h 316706"/>
                <a:gd name="connsiteX1" fmla="*/ 2119313 w 2121694"/>
                <a:gd name="connsiteY1" fmla="*/ 0 h 316706"/>
                <a:gd name="connsiteX2" fmla="*/ 2121694 w 2121694"/>
                <a:gd name="connsiteY2" fmla="*/ 178594 h 316706"/>
                <a:gd name="connsiteX3" fmla="*/ 1638300 w 2121694"/>
                <a:gd name="connsiteY3" fmla="*/ 197644 h 316706"/>
                <a:gd name="connsiteX4" fmla="*/ 1271588 w 2121694"/>
                <a:gd name="connsiteY4" fmla="*/ 219075 h 316706"/>
                <a:gd name="connsiteX5" fmla="*/ 904875 w 2121694"/>
                <a:gd name="connsiteY5" fmla="*/ 245269 h 316706"/>
                <a:gd name="connsiteX6" fmla="*/ 442913 w 2121694"/>
                <a:gd name="connsiteY6" fmla="*/ 283369 h 316706"/>
                <a:gd name="connsiteX7" fmla="*/ 54769 w 2121694"/>
                <a:gd name="connsiteY7" fmla="*/ 316706 h 316706"/>
                <a:gd name="connsiteX8" fmla="*/ 0 w 2121694"/>
                <a:gd name="connsiteY8" fmla="*/ 161925 h 316706"/>
                <a:gd name="connsiteX9" fmla="*/ 547688 w 2121694"/>
                <a:gd name="connsiteY9" fmla="*/ 121444 h 316706"/>
                <a:gd name="connsiteX10" fmla="*/ 890588 w 2121694"/>
                <a:gd name="connsiteY10" fmla="*/ 928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1694" h="316706">
                  <a:moveTo>
                    <a:pt x="890588" y="92869"/>
                  </a:moveTo>
                  <a:lnTo>
                    <a:pt x="2119313" y="0"/>
                  </a:lnTo>
                  <a:cubicBezTo>
                    <a:pt x="2120107" y="59531"/>
                    <a:pt x="2120900" y="119063"/>
                    <a:pt x="2121694" y="178594"/>
                  </a:cubicBezTo>
                  <a:lnTo>
                    <a:pt x="1638300" y="197644"/>
                  </a:lnTo>
                  <a:lnTo>
                    <a:pt x="1271588" y="219075"/>
                  </a:lnTo>
                  <a:lnTo>
                    <a:pt x="904875" y="245269"/>
                  </a:lnTo>
                  <a:lnTo>
                    <a:pt x="442913" y="283369"/>
                  </a:lnTo>
                  <a:lnTo>
                    <a:pt x="54769" y="316706"/>
                  </a:lnTo>
                  <a:lnTo>
                    <a:pt x="0" y="161925"/>
                  </a:lnTo>
                  <a:lnTo>
                    <a:pt x="547688" y="121444"/>
                  </a:lnTo>
                  <a:lnTo>
                    <a:pt x="8905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65C340B3-5832-234B-A857-0EADEE807789}"/>
                </a:ext>
              </a:extLst>
            </p:cNvPr>
            <p:cNvSpPr/>
            <p:nvPr/>
          </p:nvSpPr>
          <p:spPr>
            <a:xfrm>
              <a:off x="3868738" y="3427413"/>
              <a:ext cx="2493962" cy="1276350"/>
            </a:xfrm>
            <a:custGeom>
              <a:avLst/>
              <a:gdLst>
                <a:gd name="connsiteX0" fmla="*/ 616744 w 2493169"/>
                <a:gd name="connsiteY0" fmla="*/ 207169 h 1276350"/>
                <a:gd name="connsiteX1" fmla="*/ 0 w 2493169"/>
                <a:gd name="connsiteY1" fmla="*/ 252412 h 1276350"/>
                <a:gd name="connsiteX2" fmla="*/ 66675 w 2493169"/>
                <a:gd name="connsiteY2" fmla="*/ 411956 h 1276350"/>
                <a:gd name="connsiteX3" fmla="*/ 369094 w 2493169"/>
                <a:gd name="connsiteY3" fmla="*/ 376237 h 1276350"/>
                <a:gd name="connsiteX4" fmla="*/ 600075 w 2493169"/>
                <a:gd name="connsiteY4" fmla="*/ 357187 h 1276350"/>
                <a:gd name="connsiteX5" fmla="*/ 859632 w 2493169"/>
                <a:gd name="connsiteY5" fmla="*/ 340519 h 1276350"/>
                <a:gd name="connsiteX6" fmla="*/ 1240632 w 2493169"/>
                <a:gd name="connsiteY6" fmla="*/ 304800 h 1276350"/>
                <a:gd name="connsiteX7" fmla="*/ 1583532 w 2493169"/>
                <a:gd name="connsiteY7" fmla="*/ 273844 h 1276350"/>
                <a:gd name="connsiteX8" fmla="*/ 1897857 w 2493169"/>
                <a:gd name="connsiteY8" fmla="*/ 242887 h 1276350"/>
                <a:gd name="connsiteX9" fmla="*/ 2102644 w 2493169"/>
                <a:gd name="connsiteY9" fmla="*/ 223837 h 1276350"/>
                <a:gd name="connsiteX10" fmla="*/ 2126457 w 2493169"/>
                <a:gd name="connsiteY10" fmla="*/ 228600 h 1276350"/>
                <a:gd name="connsiteX11" fmla="*/ 2145507 w 2493169"/>
                <a:gd name="connsiteY11" fmla="*/ 235744 h 1276350"/>
                <a:gd name="connsiteX12" fmla="*/ 2162175 w 2493169"/>
                <a:gd name="connsiteY12" fmla="*/ 247650 h 1276350"/>
                <a:gd name="connsiteX13" fmla="*/ 2169319 w 2493169"/>
                <a:gd name="connsiteY13" fmla="*/ 259556 h 1276350"/>
                <a:gd name="connsiteX14" fmla="*/ 2171700 w 2493169"/>
                <a:gd name="connsiteY14" fmla="*/ 271462 h 1276350"/>
                <a:gd name="connsiteX15" fmla="*/ 2171700 w 2493169"/>
                <a:gd name="connsiteY15" fmla="*/ 292894 h 1276350"/>
                <a:gd name="connsiteX16" fmla="*/ 2121694 w 2493169"/>
                <a:gd name="connsiteY16" fmla="*/ 571500 h 1276350"/>
                <a:gd name="connsiteX17" fmla="*/ 2033588 w 2493169"/>
                <a:gd name="connsiteY17" fmla="*/ 1057275 h 1276350"/>
                <a:gd name="connsiteX18" fmla="*/ 2014538 w 2493169"/>
                <a:gd name="connsiteY18" fmla="*/ 1171575 h 1276350"/>
                <a:gd name="connsiteX19" fmla="*/ 2021682 w 2493169"/>
                <a:gd name="connsiteY19" fmla="*/ 1204912 h 1276350"/>
                <a:gd name="connsiteX20" fmla="*/ 2033588 w 2493169"/>
                <a:gd name="connsiteY20" fmla="*/ 1228725 h 1276350"/>
                <a:gd name="connsiteX21" fmla="*/ 2043113 w 2493169"/>
                <a:gd name="connsiteY21" fmla="*/ 1240631 h 1276350"/>
                <a:gd name="connsiteX22" fmla="*/ 2059782 w 2493169"/>
                <a:gd name="connsiteY22" fmla="*/ 1250156 h 1276350"/>
                <a:gd name="connsiteX23" fmla="*/ 2088357 w 2493169"/>
                <a:gd name="connsiteY23" fmla="*/ 1264444 h 1276350"/>
                <a:gd name="connsiteX24" fmla="*/ 2119313 w 2493169"/>
                <a:gd name="connsiteY24" fmla="*/ 1273969 h 1276350"/>
                <a:gd name="connsiteX25" fmla="*/ 2138363 w 2493169"/>
                <a:gd name="connsiteY25" fmla="*/ 1276350 h 1276350"/>
                <a:gd name="connsiteX26" fmla="*/ 2178844 w 2493169"/>
                <a:gd name="connsiteY26" fmla="*/ 1264444 h 1276350"/>
                <a:gd name="connsiteX27" fmla="*/ 2197894 w 2493169"/>
                <a:gd name="connsiteY27" fmla="*/ 1250156 h 1276350"/>
                <a:gd name="connsiteX28" fmla="*/ 2212182 w 2493169"/>
                <a:gd name="connsiteY28" fmla="*/ 1233487 h 1276350"/>
                <a:gd name="connsiteX29" fmla="*/ 2224088 w 2493169"/>
                <a:gd name="connsiteY29" fmla="*/ 1204912 h 1276350"/>
                <a:gd name="connsiteX30" fmla="*/ 2235994 w 2493169"/>
                <a:gd name="connsiteY30" fmla="*/ 1169194 h 1276350"/>
                <a:gd name="connsiteX31" fmla="*/ 2286000 w 2493169"/>
                <a:gd name="connsiteY31" fmla="*/ 909637 h 1276350"/>
                <a:gd name="connsiteX32" fmla="*/ 2321719 w 2493169"/>
                <a:gd name="connsiteY32" fmla="*/ 740569 h 1276350"/>
                <a:gd name="connsiteX33" fmla="*/ 2340769 w 2493169"/>
                <a:gd name="connsiteY33" fmla="*/ 659606 h 1276350"/>
                <a:gd name="connsiteX34" fmla="*/ 2366963 w 2493169"/>
                <a:gd name="connsiteY34" fmla="*/ 571500 h 1276350"/>
                <a:gd name="connsiteX35" fmla="*/ 2409825 w 2493169"/>
                <a:gd name="connsiteY35" fmla="*/ 461962 h 1276350"/>
                <a:gd name="connsiteX36" fmla="*/ 2443163 w 2493169"/>
                <a:gd name="connsiteY36" fmla="*/ 404812 h 1276350"/>
                <a:gd name="connsiteX37" fmla="*/ 2459832 w 2493169"/>
                <a:gd name="connsiteY37" fmla="*/ 383381 h 1276350"/>
                <a:gd name="connsiteX38" fmla="*/ 2476500 w 2493169"/>
                <a:gd name="connsiteY38" fmla="*/ 364331 h 1276350"/>
                <a:gd name="connsiteX39" fmla="*/ 2486025 w 2493169"/>
                <a:gd name="connsiteY39" fmla="*/ 350044 h 1276350"/>
                <a:gd name="connsiteX40" fmla="*/ 2490788 w 2493169"/>
                <a:gd name="connsiteY40" fmla="*/ 330994 h 1276350"/>
                <a:gd name="connsiteX41" fmla="*/ 2493169 w 2493169"/>
                <a:gd name="connsiteY41" fmla="*/ 311944 h 1276350"/>
                <a:gd name="connsiteX42" fmla="*/ 2490788 w 2493169"/>
                <a:gd name="connsiteY42" fmla="*/ 295275 h 1276350"/>
                <a:gd name="connsiteX43" fmla="*/ 2486025 w 2493169"/>
                <a:gd name="connsiteY43" fmla="*/ 276225 h 1276350"/>
                <a:gd name="connsiteX44" fmla="*/ 2455069 w 2493169"/>
                <a:gd name="connsiteY44" fmla="*/ 242887 h 1276350"/>
                <a:gd name="connsiteX45" fmla="*/ 2369344 w 2493169"/>
                <a:gd name="connsiteY45" fmla="*/ 164306 h 1276350"/>
                <a:gd name="connsiteX46" fmla="*/ 2278857 w 2493169"/>
                <a:gd name="connsiteY46" fmla="*/ 90487 h 1276350"/>
                <a:gd name="connsiteX47" fmla="*/ 2205038 w 2493169"/>
                <a:gd name="connsiteY47" fmla="*/ 42862 h 1276350"/>
                <a:gd name="connsiteX48" fmla="*/ 2174082 w 2493169"/>
                <a:gd name="connsiteY48" fmla="*/ 23812 h 1276350"/>
                <a:gd name="connsiteX49" fmla="*/ 2159794 w 2493169"/>
                <a:gd name="connsiteY49" fmla="*/ 11906 h 1276350"/>
                <a:gd name="connsiteX50" fmla="*/ 2133600 w 2493169"/>
                <a:gd name="connsiteY50" fmla="*/ 2381 h 1276350"/>
                <a:gd name="connsiteX51" fmla="*/ 2109788 w 2493169"/>
                <a:gd name="connsiteY51" fmla="*/ 0 h 1276350"/>
                <a:gd name="connsiteX52" fmla="*/ 2090738 w 2493169"/>
                <a:gd name="connsiteY52" fmla="*/ 7144 h 1276350"/>
                <a:gd name="connsiteX53" fmla="*/ 2057400 w 2493169"/>
                <a:gd name="connsiteY53" fmla="*/ 26194 h 1276350"/>
                <a:gd name="connsiteX54" fmla="*/ 1983582 w 2493169"/>
                <a:gd name="connsiteY54" fmla="*/ 50006 h 1276350"/>
                <a:gd name="connsiteX55" fmla="*/ 1857375 w 2493169"/>
                <a:gd name="connsiteY55" fmla="*/ 85725 h 1276350"/>
                <a:gd name="connsiteX56" fmla="*/ 1754982 w 2493169"/>
                <a:gd name="connsiteY56" fmla="*/ 100012 h 1276350"/>
                <a:gd name="connsiteX57" fmla="*/ 1335882 w 2493169"/>
                <a:gd name="connsiteY57" fmla="*/ 142875 h 1276350"/>
                <a:gd name="connsiteX58" fmla="*/ 866775 w 2493169"/>
                <a:gd name="connsiteY58" fmla="*/ 185737 h 1276350"/>
                <a:gd name="connsiteX59" fmla="*/ 616744 w 2493169"/>
                <a:gd name="connsiteY59" fmla="*/ 20716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93169" h="1276350">
                  <a:moveTo>
                    <a:pt x="616744" y="207169"/>
                  </a:moveTo>
                  <a:lnTo>
                    <a:pt x="0" y="252412"/>
                  </a:lnTo>
                  <a:lnTo>
                    <a:pt x="66675" y="411956"/>
                  </a:lnTo>
                  <a:lnTo>
                    <a:pt x="369094" y="376237"/>
                  </a:lnTo>
                  <a:lnTo>
                    <a:pt x="600075" y="357187"/>
                  </a:lnTo>
                  <a:lnTo>
                    <a:pt x="859632" y="340519"/>
                  </a:lnTo>
                  <a:lnTo>
                    <a:pt x="1240632" y="304800"/>
                  </a:lnTo>
                  <a:lnTo>
                    <a:pt x="1583532" y="273844"/>
                  </a:lnTo>
                  <a:lnTo>
                    <a:pt x="1897857" y="242887"/>
                  </a:lnTo>
                  <a:lnTo>
                    <a:pt x="2102644" y="223837"/>
                  </a:lnTo>
                  <a:lnTo>
                    <a:pt x="2126457" y="228600"/>
                  </a:lnTo>
                  <a:lnTo>
                    <a:pt x="2145507" y="235744"/>
                  </a:lnTo>
                  <a:lnTo>
                    <a:pt x="2162175" y="247650"/>
                  </a:lnTo>
                  <a:lnTo>
                    <a:pt x="2169319" y="259556"/>
                  </a:lnTo>
                  <a:lnTo>
                    <a:pt x="2171700" y="271462"/>
                  </a:lnTo>
                  <a:lnTo>
                    <a:pt x="2171700" y="292894"/>
                  </a:lnTo>
                  <a:lnTo>
                    <a:pt x="2121694" y="571500"/>
                  </a:lnTo>
                  <a:lnTo>
                    <a:pt x="2033588" y="1057275"/>
                  </a:lnTo>
                  <a:lnTo>
                    <a:pt x="2014538" y="1171575"/>
                  </a:lnTo>
                  <a:lnTo>
                    <a:pt x="2021682" y="1204912"/>
                  </a:lnTo>
                  <a:lnTo>
                    <a:pt x="2033588" y="1228725"/>
                  </a:lnTo>
                  <a:lnTo>
                    <a:pt x="2043113" y="1240631"/>
                  </a:lnTo>
                  <a:lnTo>
                    <a:pt x="2059782" y="1250156"/>
                  </a:lnTo>
                  <a:lnTo>
                    <a:pt x="2088357" y="1264444"/>
                  </a:lnTo>
                  <a:lnTo>
                    <a:pt x="2119313" y="1273969"/>
                  </a:lnTo>
                  <a:lnTo>
                    <a:pt x="2138363" y="1276350"/>
                  </a:lnTo>
                  <a:lnTo>
                    <a:pt x="2178844" y="1264444"/>
                  </a:lnTo>
                  <a:lnTo>
                    <a:pt x="2197894" y="1250156"/>
                  </a:lnTo>
                  <a:lnTo>
                    <a:pt x="2212182" y="1233487"/>
                  </a:lnTo>
                  <a:lnTo>
                    <a:pt x="2224088" y="1204912"/>
                  </a:lnTo>
                  <a:lnTo>
                    <a:pt x="2235994" y="1169194"/>
                  </a:lnTo>
                  <a:lnTo>
                    <a:pt x="2286000" y="909637"/>
                  </a:lnTo>
                  <a:lnTo>
                    <a:pt x="2321719" y="740569"/>
                  </a:lnTo>
                  <a:lnTo>
                    <a:pt x="2340769" y="659606"/>
                  </a:lnTo>
                  <a:lnTo>
                    <a:pt x="2366963" y="571500"/>
                  </a:lnTo>
                  <a:lnTo>
                    <a:pt x="2409825" y="461962"/>
                  </a:lnTo>
                  <a:lnTo>
                    <a:pt x="2443163" y="404812"/>
                  </a:lnTo>
                  <a:lnTo>
                    <a:pt x="2459832" y="383381"/>
                  </a:lnTo>
                  <a:lnTo>
                    <a:pt x="2476500" y="364331"/>
                  </a:lnTo>
                  <a:lnTo>
                    <a:pt x="2486025" y="350044"/>
                  </a:lnTo>
                  <a:lnTo>
                    <a:pt x="2490788" y="330994"/>
                  </a:lnTo>
                  <a:lnTo>
                    <a:pt x="2493169" y="311944"/>
                  </a:lnTo>
                  <a:lnTo>
                    <a:pt x="2490788" y="295275"/>
                  </a:lnTo>
                  <a:lnTo>
                    <a:pt x="2486025" y="276225"/>
                  </a:lnTo>
                  <a:lnTo>
                    <a:pt x="2455069" y="242887"/>
                  </a:lnTo>
                  <a:lnTo>
                    <a:pt x="2369344" y="164306"/>
                  </a:lnTo>
                  <a:lnTo>
                    <a:pt x="2278857" y="90487"/>
                  </a:lnTo>
                  <a:lnTo>
                    <a:pt x="2205038" y="42862"/>
                  </a:lnTo>
                  <a:lnTo>
                    <a:pt x="2174082" y="23812"/>
                  </a:lnTo>
                  <a:lnTo>
                    <a:pt x="2159794" y="11906"/>
                  </a:lnTo>
                  <a:lnTo>
                    <a:pt x="2133600" y="2381"/>
                  </a:lnTo>
                  <a:lnTo>
                    <a:pt x="2109788" y="0"/>
                  </a:lnTo>
                  <a:lnTo>
                    <a:pt x="2090738" y="7144"/>
                  </a:lnTo>
                  <a:lnTo>
                    <a:pt x="2057400" y="26194"/>
                  </a:lnTo>
                  <a:lnTo>
                    <a:pt x="1983582" y="50006"/>
                  </a:lnTo>
                  <a:lnTo>
                    <a:pt x="1857375" y="85725"/>
                  </a:lnTo>
                  <a:lnTo>
                    <a:pt x="1754982" y="100012"/>
                  </a:lnTo>
                  <a:lnTo>
                    <a:pt x="1335882" y="142875"/>
                  </a:lnTo>
                  <a:lnTo>
                    <a:pt x="866775" y="185737"/>
                  </a:lnTo>
                  <a:lnTo>
                    <a:pt x="6167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DA3FEE40-1384-8E46-A180-5C56C2C58C91}"/>
                </a:ext>
              </a:extLst>
            </p:cNvPr>
            <p:cNvSpPr/>
            <p:nvPr/>
          </p:nvSpPr>
          <p:spPr>
            <a:xfrm>
              <a:off x="3960813" y="3962400"/>
              <a:ext cx="2073275" cy="319088"/>
            </a:xfrm>
            <a:custGeom>
              <a:avLst/>
              <a:gdLst>
                <a:gd name="connsiteX0" fmla="*/ 1238250 w 2074069"/>
                <a:gd name="connsiteY0" fmla="*/ 61913 h 319088"/>
                <a:gd name="connsiteX1" fmla="*/ 1509712 w 2074069"/>
                <a:gd name="connsiteY1" fmla="*/ 47625 h 319088"/>
                <a:gd name="connsiteX2" fmla="*/ 1797844 w 2074069"/>
                <a:gd name="connsiteY2" fmla="*/ 23813 h 319088"/>
                <a:gd name="connsiteX3" fmla="*/ 2074069 w 2074069"/>
                <a:gd name="connsiteY3" fmla="*/ 0 h 319088"/>
                <a:gd name="connsiteX4" fmla="*/ 2050256 w 2074069"/>
                <a:gd name="connsiteY4" fmla="*/ 157163 h 319088"/>
                <a:gd name="connsiteX5" fmla="*/ 1731169 w 2074069"/>
                <a:gd name="connsiteY5" fmla="*/ 185738 h 319088"/>
                <a:gd name="connsiteX6" fmla="*/ 1402556 w 2074069"/>
                <a:gd name="connsiteY6" fmla="*/ 209550 h 319088"/>
                <a:gd name="connsiteX7" fmla="*/ 1109662 w 2074069"/>
                <a:gd name="connsiteY7" fmla="*/ 226219 h 319088"/>
                <a:gd name="connsiteX8" fmla="*/ 678656 w 2074069"/>
                <a:gd name="connsiteY8" fmla="*/ 266700 h 319088"/>
                <a:gd name="connsiteX9" fmla="*/ 452437 w 2074069"/>
                <a:gd name="connsiteY9" fmla="*/ 288131 h 319088"/>
                <a:gd name="connsiteX10" fmla="*/ 252412 w 2074069"/>
                <a:gd name="connsiteY10" fmla="*/ 307181 h 319088"/>
                <a:gd name="connsiteX11" fmla="*/ 21431 w 2074069"/>
                <a:gd name="connsiteY11" fmla="*/ 319088 h 319088"/>
                <a:gd name="connsiteX12" fmla="*/ 0 w 2074069"/>
                <a:gd name="connsiteY12" fmla="*/ 164306 h 319088"/>
                <a:gd name="connsiteX13" fmla="*/ 252412 w 2074069"/>
                <a:gd name="connsiteY13" fmla="*/ 150019 h 319088"/>
                <a:gd name="connsiteX14" fmla="*/ 578644 w 2074069"/>
                <a:gd name="connsiteY14" fmla="*/ 123825 h 319088"/>
                <a:gd name="connsiteX15" fmla="*/ 881062 w 2074069"/>
                <a:gd name="connsiteY15" fmla="*/ 92869 h 319088"/>
                <a:gd name="connsiteX16" fmla="*/ 1073944 w 2074069"/>
                <a:gd name="connsiteY16" fmla="*/ 69056 h 319088"/>
                <a:gd name="connsiteX17" fmla="*/ 1238250 w 2074069"/>
                <a:gd name="connsiteY17" fmla="*/ 619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4069" h="319088">
                  <a:moveTo>
                    <a:pt x="1238250" y="61913"/>
                  </a:moveTo>
                  <a:lnTo>
                    <a:pt x="1509712" y="47625"/>
                  </a:lnTo>
                  <a:lnTo>
                    <a:pt x="1797844" y="23813"/>
                  </a:lnTo>
                  <a:lnTo>
                    <a:pt x="2074069" y="0"/>
                  </a:lnTo>
                  <a:lnTo>
                    <a:pt x="2050256" y="157163"/>
                  </a:lnTo>
                  <a:lnTo>
                    <a:pt x="1731169" y="185738"/>
                  </a:lnTo>
                  <a:lnTo>
                    <a:pt x="1402556" y="209550"/>
                  </a:lnTo>
                  <a:lnTo>
                    <a:pt x="1109662" y="226219"/>
                  </a:lnTo>
                  <a:lnTo>
                    <a:pt x="678656" y="266700"/>
                  </a:lnTo>
                  <a:lnTo>
                    <a:pt x="452437" y="288131"/>
                  </a:lnTo>
                  <a:lnTo>
                    <a:pt x="252412" y="307181"/>
                  </a:lnTo>
                  <a:lnTo>
                    <a:pt x="21431" y="319088"/>
                  </a:lnTo>
                  <a:lnTo>
                    <a:pt x="0" y="164306"/>
                  </a:lnTo>
                  <a:lnTo>
                    <a:pt x="252412" y="150019"/>
                  </a:lnTo>
                  <a:lnTo>
                    <a:pt x="578644" y="123825"/>
                  </a:lnTo>
                  <a:lnTo>
                    <a:pt x="881062" y="92869"/>
                  </a:lnTo>
                  <a:lnTo>
                    <a:pt x="1073944" y="69056"/>
                  </a:lnTo>
                  <a:lnTo>
                    <a:pt x="12382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2BC77BFC-40D9-B649-847A-4C9A0E48FBCD}"/>
                </a:ext>
              </a:extLst>
            </p:cNvPr>
            <p:cNvSpPr/>
            <p:nvPr/>
          </p:nvSpPr>
          <p:spPr>
            <a:xfrm>
              <a:off x="4029075" y="4456113"/>
              <a:ext cx="1924050" cy="249237"/>
            </a:xfrm>
            <a:custGeom>
              <a:avLst/>
              <a:gdLst>
                <a:gd name="connsiteX0" fmla="*/ 478631 w 1924050"/>
                <a:gd name="connsiteY0" fmla="*/ 88106 h 250031"/>
                <a:gd name="connsiteX1" fmla="*/ 819150 w 1924050"/>
                <a:gd name="connsiteY1" fmla="*/ 66675 h 250031"/>
                <a:gd name="connsiteX2" fmla="*/ 1009650 w 1924050"/>
                <a:gd name="connsiteY2" fmla="*/ 47625 h 250031"/>
                <a:gd name="connsiteX3" fmla="*/ 1333500 w 1924050"/>
                <a:gd name="connsiteY3" fmla="*/ 28575 h 250031"/>
                <a:gd name="connsiteX4" fmla="*/ 1652588 w 1924050"/>
                <a:gd name="connsiteY4" fmla="*/ 14287 h 250031"/>
                <a:gd name="connsiteX5" fmla="*/ 1924050 w 1924050"/>
                <a:gd name="connsiteY5" fmla="*/ 0 h 250031"/>
                <a:gd name="connsiteX6" fmla="*/ 1907381 w 1924050"/>
                <a:gd name="connsiteY6" fmla="*/ 133350 h 250031"/>
                <a:gd name="connsiteX7" fmla="*/ 1688306 w 1924050"/>
                <a:gd name="connsiteY7" fmla="*/ 145256 h 250031"/>
                <a:gd name="connsiteX8" fmla="*/ 1369219 w 1924050"/>
                <a:gd name="connsiteY8" fmla="*/ 161925 h 250031"/>
                <a:gd name="connsiteX9" fmla="*/ 1004888 w 1924050"/>
                <a:gd name="connsiteY9" fmla="*/ 183356 h 250031"/>
                <a:gd name="connsiteX10" fmla="*/ 804863 w 1924050"/>
                <a:gd name="connsiteY10" fmla="*/ 204787 h 250031"/>
                <a:gd name="connsiteX11" fmla="*/ 452438 w 1924050"/>
                <a:gd name="connsiteY11" fmla="*/ 223837 h 250031"/>
                <a:gd name="connsiteX12" fmla="*/ 126206 w 1924050"/>
                <a:gd name="connsiteY12" fmla="*/ 242887 h 250031"/>
                <a:gd name="connsiteX13" fmla="*/ 11906 w 1924050"/>
                <a:gd name="connsiteY13" fmla="*/ 250031 h 250031"/>
                <a:gd name="connsiteX14" fmla="*/ 0 w 1924050"/>
                <a:gd name="connsiteY14" fmla="*/ 114300 h 250031"/>
                <a:gd name="connsiteX15" fmla="*/ 478631 w 1924050"/>
                <a:gd name="connsiteY15" fmla="*/ 88106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050" h="250031">
                  <a:moveTo>
                    <a:pt x="478631" y="88106"/>
                  </a:moveTo>
                  <a:lnTo>
                    <a:pt x="819150" y="66675"/>
                  </a:lnTo>
                  <a:lnTo>
                    <a:pt x="1009650" y="47625"/>
                  </a:lnTo>
                  <a:lnTo>
                    <a:pt x="1333500" y="28575"/>
                  </a:lnTo>
                  <a:lnTo>
                    <a:pt x="1652588" y="14287"/>
                  </a:lnTo>
                  <a:lnTo>
                    <a:pt x="1924050" y="0"/>
                  </a:lnTo>
                  <a:lnTo>
                    <a:pt x="1907381" y="133350"/>
                  </a:lnTo>
                  <a:lnTo>
                    <a:pt x="1688306" y="145256"/>
                  </a:lnTo>
                  <a:lnTo>
                    <a:pt x="1369219" y="161925"/>
                  </a:lnTo>
                  <a:lnTo>
                    <a:pt x="1004888" y="183356"/>
                  </a:lnTo>
                  <a:lnTo>
                    <a:pt x="804863" y="204787"/>
                  </a:lnTo>
                  <a:lnTo>
                    <a:pt x="452438" y="223837"/>
                  </a:lnTo>
                  <a:lnTo>
                    <a:pt x="126206" y="242887"/>
                  </a:lnTo>
                  <a:lnTo>
                    <a:pt x="11906" y="250031"/>
                  </a:lnTo>
                  <a:lnTo>
                    <a:pt x="0" y="114300"/>
                  </a:lnTo>
                  <a:lnTo>
                    <a:pt x="478631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FCB3281A-D5E6-0D48-9C5B-35C9031D3205}"/>
                </a:ext>
              </a:extLst>
            </p:cNvPr>
            <p:cNvSpPr/>
            <p:nvPr/>
          </p:nvSpPr>
          <p:spPr>
            <a:xfrm>
              <a:off x="4751388" y="3711575"/>
              <a:ext cx="306387" cy="1917700"/>
            </a:xfrm>
            <a:custGeom>
              <a:avLst/>
              <a:gdLst>
                <a:gd name="connsiteX0" fmla="*/ 58903 w 305735"/>
                <a:gd name="connsiteY0" fmla="*/ 1060255 h 1918557"/>
                <a:gd name="connsiteX1" fmla="*/ 58903 w 305735"/>
                <a:gd name="connsiteY1" fmla="*/ 471225 h 1918557"/>
                <a:gd name="connsiteX2" fmla="*/ 58903 w 305735"/>
                <a:gd name="connsiteY2" fmla="*/ 353419 h 1918557"/>
                <a:gd name="connsiteX3" fmla="*/ 64513 w 305735"/>
                <a:gd name="connsiteY3" fmla="*/ 294516 h 1918557"/>
                <a:gd name="connsiteX4" fmla="*/ 67318 w 305735"/>
                <a:gd name="connsiteY4" fmla="*/ 238417 h 1918557"/>
                <a:gd name="connsiteX5" fmla="*/ 64513 w 305735"/>
                <a:gd name="connsiteY5" fmla="*/ 190734 h 1918557"/>
                <a:gd name="connsiteX6" fmla="*/ 56098 w 305735"/>
                <a:gd name="connsiteY6" fmla="*/ 148660 h 1918557"/>
                <a:gd name="connsiteX7" fmla="*/ 42074 w 305735"/>
                <a:gd name="connsiteY7" fmla="*/ 100977 h 1918557"/>
                <a:gd name="connsiteX8" fmla="*/ 0 w 305735"/>
                <a:gd name="connsiteY8" fmla="*/ 5610 h 1918557"/>
                <a:gd name="connsiteX9" fmla="*/ 207563 w 305735"/>
                <a:gd name="connsiteY9" fmla="*/ 0 h 1918557"/>
                <a:gd name="connsiteX10" fmla="*/ 260857 w 305735"/>
                <a:gd name="connsiteY10" fmla="*/ 50489 h 1918557"/>
                <a:gd name="connsiteX11" fmla="*/ 280491 w 305735"/>
                <a:gd name="connsiteY11" fmla="*/ 89757 h 1918557"/>
                <a:gd name="connsiteX12" fmla="*/ 288906 w 305735"/>
                <a:gd name="connsiteY12" fmla="*/ 117806 h 1918557"/>
                <a:gd name="connsiteX13" fmla="*/ 297320 w 305735"/>
                <a:gd name="connsiteY13" fmla="*/ 157075 h 1918557"/>
                <a:gd name="connsiteX14" fmla="*/ 305735 w 305735"/>
                <a:gd name="connsiteY14" fmla="*/ 230003 h 1918557"/>
                <a:gd name="connsiteX15" fmla="*/ 305735 w 305735"/>
                <a:gd name="connsiteY15" fmla="*/ 330979 h 1918557"/>
                <a:gd name="connsiteX16" fmla="*/ 305735 w 305735"/>
                <a:gd name="connsiteY16" fmla="*/ 1912947 h 1918557"/>
                <a:gd name="connsiteX17" fmla="*/ 64513 w 305735"/>
                <a:gd name="connsiteY17" fmla="*/ 1918557 h 1918557"/>
                <a:gd name="connsiteX18" fmla="*/ 58903 w 305735"/>
                <a:gd name="connsiteY18" fmla="*/ 1060255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5735" h="1918557">
                  <a:moveTo>
                    <a:pt x="58903" y="1060255"/>
                  </a:moveTo>
                  <a:lnTo>
                    <a:pt x="58903" y="471225"/>
                  </a:lnTo>
                  <a:lnTo>
                    <a:pt x="58903" y="353419"/>
                  </a:lnTo>
                  <a:lnTo>
                    <a:pt x="64513" y="294516"/>
                  </a:lnTo>
                  <a:lnTo>
                    <a:pt x="67318" y="238417"/>
                  </a:lnTo>
                  <a:lnTo>
                    <a:pt x="64513" y="190734"/>
                  </a:lnTo>
                  <a:lnTo>
                    <a:pt x="56098" y="148660"/>
                  </a:lnTo>
                  <a:lnTo>
                    <a:pt x="42074" y="100977"/>
                  </a:lnTo>
                  <a:lnTo>
                    <a:pt x="0" y="5610"/>
                  </a:lnTo>
                  <a:lnTo>
                    <a:pt x="207563" y="0"/>
                  </a:lnTo>
                  <a:lnTo>
                    <a:pt x="260857" y="50489"/>
                  </a:lnTo>
                  <a:lnTo>
                    <a:pt x="280491" y="89757"/>
                  </a:lnTo>
                  <a:lnTo>
                    <a:pt x="288906" y="117806"/>
                  </a:lnTo>
                  <a:lnTo>
                    <a:pt x="297320" y="157075"/>
                  </a:lnTo>
                  <a:lnTo>
                    <a:pt x="305735" y="230003"/>
                  </a:lnTo>
                  <a:lnTo>
                    <a:pt x="305735" y="330979"/>
                  </a:lnTo>
                  <a:lnTo>
                    <a:pt x="305735" y="1912947"/>
                  </a:lnTo>
                  <a:lnTo>
                    <a:pt x="64513" y="1918557"/>
                  </a:lnTo>
                  <a:lnTo>
                    <a:pt x="58903" y="1060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FFB0DD7-EA6A-DE46-BDEE-6DC983A754B2}"/>
                </a:ext>
              </a:extLst>
            </p:cNvPr>
            <p:cNvSpPr/>
            <p:nvPr/>
          </p:nvSpPr>
          <p:spPr>
            <a:xfrm>
              <a:off x="3538538" y="4906963"/>
              <a:ext cx="2635250" cy="377825"/>
            </a:xfrm>
            <a:custGeom>
              <a:avLst/>
              <a:gdLst>
                <a:gd name="connsiteX0" fmla="*/ 802481 w 2636043"/>
                <a:gd name="connsiteY0" fmla="*/ 171450 h 376238"/>
                <a:gd name="connsiteX1" fmla="*/ 1302543 w 2636043"/>
                <a:gd name="connsiteY1" fmla="*/ 128588 h 376238"/>
                <a:gd name="connsiteX2" fmla="*/ 1631156 w 2636043"/>
                <a:gd name="connsiteY2" fmla="*/ 97632 h 376238"/>
                <a:gd name="connsiteX3" fmla="*/ 1826418 w 2636043"/>
                <a:gd name="connsiteY3" fmla="*/ 78582 h 376238"/>
                <a:gd name="connsiteX4" fmla="*/ 2038350 w 2636043"/>
                <a:gd name="connsiteY4" fmla="*/ 52388 h 376238"/>
                <a:gd name="connsiteX5" fmla="*/ 2207418 w 2636043"/>
                <a:gd name="connsiteY5" fmla="*/ 26194 h 376238"/>
                <a:gd name="connsiteX6" fmla="*/ 2250281 w 2636043"/>
                <a:gd name="connsiteY6" fmla="*/ 16669 h 376238"/>
                <a:gd name="connsiteX7" fmla="*/ 2274093 w 2636043"/>
                <a:gd name="connsiteY7" fmla="*/ 4763 h 376238"/>
                <a:gd name="connsiteX8" fmla="*/ 2290762 w 2636043"/>
                <a:gd name="connsiteY8" fmla="*/ 0 h 376238"/>
                <a:gd name="connsiteX9" fmla="*/ 2319337 w 2636043"/>
                <a:gd name="connsiteY9" fmla="*/ 0 h 376238"/>
                <a:gd name="connsiteX10" fmla="*/ 2350293 w 2636043"/>
                <a:gd name="connsiteY10" fmla="*/ 2382 h 376238"/>
                <a:gd name="connsiteX11" fmla="*/ 2397918 w 2636043"/>
                <a:gd name="connsiteY11" fmla="*/ 16669 h 376238"/>
                <a:gd name="connsiteX12" fmla="*/ 2447925 w 2636043"/>
                <a:gd name="connsiteY12" fmla="*/ 38100 h 376238"/>
                <a:gd name="connsiteX13" fmla="*/ 2512218 w 2636043"/>
                <a:gd name="connsiteY13" fmla="*/ 76200 h 376238"/>
                <a:gd name="connsiteX14" fmla="*/ 2566987 w 2636043"/>
                <a:gd name="connsiteY14" fmla="*/ 111919 h 376238"/>
                <a:gd name="connsiteX15" fmla="*/ 2593181 w 2636043"/>
                <a:gd name="connsiteY15" fmla="*/ 130969 h 376238"/>
                <a:gd name="connsiteX16" fmla="*/ 2616993 w 2636043"/>
                <a:gd name="connsiteY16" fmla="*/ 154782 h 376238"/>
                <a:gd name="connsiteX17" fmla="*/ 2631281 w 2636043"/>
                <a:gd name="connsiteY17" fmla="*/ 183357 h 376238"/>
                <a:gd name="connsiteX18" fmla="*/ 2636043 w 2636043"/>
                <a:gd name="connsiteY18" fmla="*/ 200025 h 376238"/>
                <a:gd name="connsiteX19" fmla="*/ 2633662 w 2636043"/>
                <a:gd name="connsiteY19" fmla="*/ 209550 h 376238"/>
                <a:gd name="connsiteX20" fmla="*/ 2621756 w 2636043"/>
                <a:gd name="connsiteY20" fmla="*/ 221457 h 376238"/>
                <a:gd name="connsiteX21" fmla="*/ 2597943 w 2636043"/>
                <a:gd name="connsiteY21" fmla="*/ 235744 h 376238"/>
                <a:gd name="connsiteX22" fmla="*/ 2566987 w 2636043"/>
                <a:gd name="connsiteY22" fmla="*/ 242888 h 376238"/>
                <a:gd name="connsiteX23" fmla="*/ 2490787 w 2636043"/>
                <a:gd name="connsiteY23" fmla="*/ 240507 h 376238"/>
                <a:gd name="connsiteX24" fmla="*/ 2269331 w 2636043"/>
                <a:gd name="connsiteY24" fmla="*/ 233363 h 376238"/>
                <a:gd name="connsiteX25" fmla="*/ 1964531 w 2636043"/>
                <a:gd name="connsiteY25" fmla="*/ 235744 h 376238"/>
                <a:gd name="connsiteX26" fmla="*/ 1688306 w 2636043"/>
                <a:gd name="connsiteY26" fmla="*/ 250032 h 376238"/>
                <a:gd name="connsiteX27" fmla="*/ 1488281 w 2636043"/>
                <a:gd name="connsiteY27" fmla="*/ 269082 h 376238"/>
                <a:gd name="connsiteX28" fmla="*/ 1012031 w 2636043"/>
                <a:gd name="connsiteY28" fmla="*/ 309563 h 376238"/>
                <a:gd name="connsiteX29" fmla="*/ 750093 w 2636043"/>
                <a:gd name="connsiteY29" fmla="*/ 333375 h 376238"/>
                <a:gd name="connsiteX30" fmla="*/ 621506 w 2636043"/>
                <a:gd name="connsiteY30" fmla="*/ 352425 h 376238"/>
                <a:gd name="connsiteX31" fmla="*/ 488156 w 2636043"/>
                <a:gd name="connsiteY31" fmla="*/ 371475 h 376238"/>
                <a:gd name="connsiteX32" fmla="*/ 438150 w 2636043"/>
                <a:gd name="connsiteY32" fmla="*/ 376238 h 376238"/>
                <a:gd name="connsiteX33" fmla="*/ 383381 w 2636043"/>
                <a:gd name="connsiteY33" fmla="*/ 376238 h 376238"/>
                <a:gd name="connsiteX34" fmla="*/ 314325 w 2636043"/>
                <a:gd name="connsiteY34" fmla="*/ 364332 h 376238"/>
                <a:gd name="connsiteX35" fmla="*/ 247650 w 2636043"/>
                <a:gd name="connsiteY35" fmla="*/ 335757 h 376238"/>
                <a:gd name="connsiteX36" fmla="*/ 188118 w 2636043"/>
                <a:gd name="connsiteY36" fmla="*/ 297657 h 376238"/>
                <a:gd name="connsiteX37" fmla="*/ 135731 w 2636043"/>
                <a:gd name="connsiteY37" fmla="*/ 261938 h 376238"/>
                <a:gd name="connsiteX38" fmla="*/ 71437 w 2636043"/>
                <a:gd name="connsiteY38" fmla="*/ 197644 h 376238"/>
                <a:gd name="connsiteX39" fmla="*/ 35718 w 2636043"/>
                <a:gd name="connsiteY39" fmla="*/ 152400 h 376238"/>
                <a:gd name="connsiteX40" fmla="*/ 7143 w 2636043"/>
                <a:gd name="connsiteY40" fmla="*/ 104775 h 376238"/>
                <a:gd name="connsiteX41" fmla="*/ 0 w 2636043"/>
                <a:gd name="connsiteY41" fmla="*/ 83344 h 376238"/>
                <a:gd name="connsiteX42" fmla="*/ 0 w 2636043"/>
                <a:gd name="connsiteY42" fmla="*/ 73819 h 376238"/>
                <a:gd name="connsiteX43" fmla="*/ 4762 w 2636043"/>
                <a:gd name="connsiteY43" fmla="*/ 64294 h 376238"/>
                <a:gd name="connsiteX44" fmla="*/ 11906 w 2636043"/>
                <a:gd name="connsiteY44" fmla="*/ 61913 h 376238"/>
                <a:gd name="connsiteX45" fmla="*/ 30956 w 2636043"/>
                <a:gd name="connsiteY45" fmla="*/ 66675 h 376238"/>
                <a:gd name="connsiteX46" fmla="*/ 71437 w 2636043"/>
                <a:gd name="connsiteY46" fmla="*/ 88107 h 376238"/>
                <a:gd name="connsiteX47" fmla="*/ 130968 w 2636043"/>
                <a:gd name="connsiteY47" fmla="*/ 126207 h 376238"/>
                <a:gd name="connsiteX48" fmla="*/ 185737 w 2636043"/>
                <a:gd name="connsiteY48" fmla="*/ 154782 h 376238"/>
                <a:gd name="connsiteX49" fmla="*/ 226218 w 2636043"/>
                <a:gd name="connsiteY49" fmla="*/ 171450 h 376238"/>
                <a:gd name="connsiteX50" fmla="*/ 297656 w 2636043"/>
                <a:gd name="connsiteY50" fmla="*/ 190500 h 376238"/>
                <a:gd name="connsiteX51" fmla="*/ 378618 w 2636043"/>
                <a:gd name="connsiteY51" fmla="*/ 197644 h 376238"/>
                <a:gd name="connsiteX52" fmla="*/ 802481 w 2636043"/>
                <a:gd name="connsiteY52" fmla="*/ 171450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36043" h="376238">
                  <a:moveTo>
                    <a:pt x="802481" y="171450"/>
                  </a:moveTo>
                  <a:lnTo>
                    <a:pt x="1302543" y="128588"/>
                  </a:lnTo>
                  <a:lnTo>
                    <a:pt x="1631156" y="97632"/>
                  </a:lnTo>
                  <a:lnTo>
                    <a:pt x="1826418" y="78582"/>
                  </a:lnTo>
                  <a:lnTo>
                    <a:pt x="2038350" y="52388"/>
                  </a:lnTo>
                  <a:lnTo>
                    <a:pt x="2207418" y="26194"/>
                  </a:lnTo>
                  <a:lnTo>
                    <a:pt x="2250281" y="16669"/>
                  </a:lnTo>
                  <a:lnTo>
                    <a:pt x="2274093" y="4763"/>
                  </a:lnTo>
                  <a:lnTo>
                    <a:pt x="2290762" y="0"/>
                  </a:lnTo>
                  <a:lnTo>
                    <a:pt x="2319337" y="0"/>
                  </a:lnTo>
                  <a:lnTo>
                    <a:pt x="2350293" y="2382"/>
                  </a:lnTo>
                  <a:lnTo>
                    <a:pt x="2397918" y="16669"/>
                  </a:lnTo>
                  <a:lnTo>
                    <a:pt x="2447925" y="38100"/>
                  </a:lnTo>
                  <a:lnTo>
                    <a:pt x="2512218" y="76200"/>
                  </a:lnTo>
                  <a:lnTo>
                    <a:pt x="2566987" y="111919"/>
                  </a:lnTo>
                  <a:lnTo>
                    <a:pt x="2593181" y="130969"/>
                  </a:lnTo>
                  <a:lnTo>
                    <a:pt x="2616993" y="154782"/>
                  </a:lnTo>
                  <a:lnTo>
                    <a:pt x="2631281" y="183357"/>
                  </a:lnTo>
                  <a:lnTo>
                    <a:pt x="2636043" y="200025"/>
                  </a:lnTo>
                  <a:lnTo>
                    <a:pt x="2633662" y="209550"/>
                  </a:lnTo>
                  <a:lnTo>
                    <a:pt x="2621756" y="221457"/>
                  </a:lnTo>
                  <a:lnTo>
                    <a:pt x="2597943" y="235744"/>
                  </a:lnTo>
                  <a:lnTo>
                    <a:pt x="2566987" y="242888"/>
                  </a:lnTo>
                  <a:lnTo>
                    <a:pt x="2490787" y="240507"/>
                  </a:lnTo>
                  <a:lnTo>
                    <a:pt x="2269331" y="233363"/>
                  </a:lnTo>
                  <a:lnTo>
                    <a:pt x="1964531" y="235744"/>
                  </a:lnTo>
                  <a:lnTo>
                    <a:pt x="1688306" y="250032"/>
                  </a:lnTo>
                  <a:lnTo>
                    <a:pt x="1488281" y="269082"/>
                  </a:lnTo>
                  <a:lnTo>
                    <a:pt x="1012031" y="309563"/>
                  </a:lnTo>
                  <a:lnTo>
                    <a:pt x="750093" y="333375"/>
                  </a:lnTo>
                  <a:lnTo>
                    <a:pt x="621506" y="352425"/>
                  </a:lnTo>
                  <a:lnTo>
                    <a:pt x="488156" y="371475"/>
                  </a:lnTo>
                  <a:lnTo>
                    <a:pt x="438150" y="376238"/>
                  </a:lnTo>
                  <a:lnTo>
                    <a:pt x="383381" y="376238"/>
                  </a:lnTo>
                  <a:lnTo>
                    <a:pt x="314325" y="364332"/>
                  </a:lnTo>
                  <a:lnTo>
                    <a:pt x="247650" y="335757"/>
                  </a:lnTo>
                  <a:lnTo>
                    <a:pt x="188118" y="297657"/>
                  </a:lnTo>
                  <a:lnTo>
                    <a:pt x="135731" y="261938"/>
                  </a:lnTo>
                  <a:lnTo>
                    <a:pt x="71437" y="197644"/>
                  </a:lnTo>
                  <a:lnTo>
                    <a:pt x="35718" y="152400"/>
                  </a:lnTo>
                  <a:lnTo>
                    <a:pt x="7143" y="104775"/>
                  </a:lnTo>
                  <a:lnTo>
                    <a:pt x="0" y="83344"/>
                  </a:lnTo>
                  <a:lnTo>
                    <a:pt x="0" y="73819"/>
                  </a:lnTo>
                  <a:lnTo>
                    <a:pt x="4762" y="64294"/>
                  </a:lnTo>
                  <a:lnTo>
                    <a:pt x="11906" y="61913"/>
                  </a:lnTo>
                  <a:lnTo>
                    <a:pt x="30956" y="66675"/>
                  </a:lnTo>
                  <a:lnTo>
                    <a:pt x="71437" y="88107"/>
                  </a:lnTo>
                  <a:lnTo>
                    <a:pt x="130968" y="126207"/>
                  </a:lnTo>
                  <a:lnTo>
                    <a:pt x="185737" y="154782"/>
                  </a:lnTo>
                  <a:lnTo>
                    <a:pt x="226218" y="171450"/>
                  </a:lnTo>
                  <a:lnTo>
                    <a:pt x="297656" y="190500"/>
                  </a:lnTo>
                  <a:lnTo>
                    <a:pt x="378618" y="197644"/>
                  </a:lnTo>
                  <a:lnTo>
                    <a:pt x="802481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9A52A200-5C55-1248-9307-3D0B97FB40A4}"/>
                </a:ext>
              </a:extLst>
            </p:cNvPr>
            <p:cNvSpPr/>
            <p:nvPr/>
          </p:nvSpPr>
          <p:spPr>
            <a:xfrm>
              <a:off x="2970213" y="5459413"/>
              <a:ext cx="4025900" cy="450850"/>
            </a:xfrm>
            <a:custGeom>
              <a:avLst/>
              <a:gdLst>
                <a:gd name="connsiteX0" fmla="*/ 2253108 w 4025992"/>
                <a:gd name="connsiteY0" fmla="*/ 108544 h 450622"/>
                <a:gd name="connsiteX1" fmla="*/ 2703730 w 4025992"/>
                <a:gd name="connsiteY1" fmla="*/ 82231 h 450622"/>
                <a:gd name="connsiteX2" fmla="*/ 3118170 w 4025992"/>
                <a:gd name="connsiteY2" fmla="*/ 55917 h 450622"/>
                <a:gd name="connsiteX3" fmla="*/ 3246449 w 4025992"/>
                <a:gd name="connsiteY3" fmla="*/ 42760 h 450622"/>
                <a:gd name="connsiteX4" fmla="*/ 3345126 w 4025992"/>
                <a:gd name="connsiteY4" fmla="*/ 19736 h 450622"/>
                <a:gd name="connsiteX5" fmla="*/ 3420777 w 4025992"/>
                <a:gd name="connsiteY5" fmla="*/ 3290 h 450622"/>
                <a:gd name="connsiteX6" fmla="*/ 3470116 w 4025992"/>
                <a:gd name="connsiteY6" fmla="*/ 0 h 450622"/>
                <a:gd name="connsiteX7" fmla="*/ 3512875 w 4025992"/>
                <a:gd name="connsiteY7" fmla="*/ 3290 h 450622"/>
                <a:gd name="connsiteX8" fmla="*/ 3562213 w 4025992"/>
                <a:gd name="connsiteY8" fmla="*/ 6579 h 450622"/>
                <a:gd name="connsiteX9" fmla="*/ 3637865 w 4025992"/>
                <a:gd name="connsiteY9" fmla="*/ 19736 h 450622"/>
                <a:gd name="connsiteX10" fmla="*/ 3703649 w 4025992"/>
                <a:gd name="connsiteY10" fmla="*/ 42760 h 450622"/>
                <a:gd name="connsiteX11" fmla="*/ 3805615 w 4025992"/>
                <a:gd name="connsiteY11" fmla="*/ 82231 h 450622"/>
                <a:gd name="connsiteX12" fmla="*/ 3881267 w 4025992"/>
                <a:gd name="connsiteY12" fmla="*/ 118412 h 450622"/>
                <a:gd name="connsiteX13" fmla="*/ 3910869 w 4025992"/>
                <a:gd name="connsiteY13" fmla="*/ 131569 h 450622"/>
                <a:gd name="connsiteX14" fmla="*/ 3940472 w 4025992"/>
                <a:gd name="connsiteY14" fmla="*/ 154593 h 450622"/>
                <a:gd name="connsiteX15" fmla="*/ 3970075 w 4025992"/>
                <a:gd name="connsiteY15" fmla="*/ 180907 h 450622"/>
                <a:gd name="connsiteX16" fmla="*/ 3993100 w 4025992"/>
                <a:gd name="connsiteY16" fmla="*/ 203931 h 450622"/>
                <a:gd name="connsiteX17" fmla="*/ 4012835 w 4025992"/>
                <a:gd name="connsiteY17" fmla="*/ 226956 h 450622"/>
                <a:gd name="connsiteX18" fmla="*/ 4025992 w 4025992"/>
                <a:gd name="connsiteY18" fmla="*/ 246691 h 450622"/>
                <a:gd name="connsiteX19" fmla="*/ 4025992 w 4025992"/>
                <a:gd name="connsiteY19" fmla="*/ 263137 h 450622"/>
                <a:gd name="connsiteX20" fmla="*/ 4019413 w 4025992"/>
                <a:gd name="connsiteY20" fmla="*/ 282872 h 450622"/>
                <a:gd name="connsiteX21" fmla="*/ 3999678 w 4025992"/>
                <a:gd name="connsiteY21" fmla="*/ 299318 h 450622"/>
                <a:gd name="connsiteX22" fmla="*/ 3950340 w 4025992"/>
                <a:gd name="connsiteY22" fmla="*/ 312475 h 450622"/>
                <a:gd name="connsiteX23" fmla="*/ 3910869 w 4025992"/>
                <a:gd name="connsiteY23" fmla="*/ 312475 h 450622"/>
                <a:gd name="connsiteX24" fmla="*/ 3825350 w 4025992"/>
                <a:gd name="connsiteY24" fmla="*/ 299318 h 450622"/>
                <a:gd name="connsiteX25" fmla="*/ 3687203 w 4025992"/>
                <a:gd name="connsiteY25" fmla="*/ 282872 h 450622"/>
                <a:gd name="connsiteX26" fmla="*/ 3489851 w 4025992"/>
                <a:gd name="connsiteY26" fmla="*/ 266426 h 450622"/>
                <a:gd name="connsiteX27" fmla="*/ 3216846 w 4025992"/>
                <a:gd name="connsiteY27" fmla="*/ 249980 h 450622"/>
                <a:gd name="connsiteX28" fmla="*/ 2904372 w 4025992"/>
                <a:gd name="connsiteY28" fmla="*/ 246691 h 450622"/>
                <a:gd name="connsiteX29" fmla="*/ 2598475 w 4025992"/>
                <a:gd name="connsiteY29" fmla="*/ 256559 h 450622"/>
                <a:gd name="connsiteX30" fmla="*/ 2177457 w 4025992"/>
                <a:gd name="connsiteY30" fmla="*/ 269715 h 450622"/>
                <a:gd name="connsiteX31" fmla="*/ 1802487 w 4025992"/>
                <a:gd name="connsiteY31" fmla="*/ 289451 h 450622"/>
                <a:gd name="connsiteX32" fmla="*/ 1542639 w 4025992"/>
                <a:gd name="connsiteY32" fmla="*/ 309186 h 450622"/>
                <a:gd name="connsiteX33" fmla="*/ 1282792 w 4025992"/>
                <a:gd name="connsiteY33" fmla="*/ 338789 h 450622"/>
                <a:gd name="connsiteX34" fmla="*/ 1092018 w 4025992"/>
                <a:gd name="connsiteY34" fmla="*/ 365102 h 450622"/>
                <a:gd name="connsiteX35" fmla="*/ 763097 w 4025992"/>
                <a:gd name="connsiteY35" fmla="*/ 421019 h 450622"/>
                <a:gd name="connsiteX36" fmla="*/ 611793 w 4025992"/>
                <a:gd name="connsiteY36" fmla="*/ 450622 h 450622"/>
                <a:gd name="connsiteX37" fmla="*/ 569033 w 4025992"/>
                <a:gd name="connsiteY37" fmla="*/ 447333 h 450622"/>
                <a:gd name="connsiteX38" fmla="*/ 486803 w 4025992"/>
                <a:gd name="connsiteY38" fmla="*/ 424308 h 450622"/>
                <a:gd name="connsiteX39" fmla="*/ 404573 w 4025992"/>
                <a:gd name="connsiteY39" fmla="*/ 394705 h 450622"/>
                <a:gd name="connsiteX40" fmla="*/ 315764 w 4025992"/>
                <a:gd name="connsiteY40" fmla="*/ 358524 h 450622"/>
                <a:gd name="connsiteX41" fmla="*/ 213799 w 4025992"/>
                <a:gd name="connsiteY41" fmla="*/ 302608 h 450622"/>
                <a:gd name="connsiteX42" fmla="*/ 118412 w 4025992"/>
                <a:gd name="connsiteY42" fmla="*/ 236823 h 450622"/>
                <a:gd name="connsiteX43" fmla="*/ 65785 w 4025992"/>
                <a:gd name="connsiteY43" fmla="*/ 187485 h 450622"/>
                <a:gd name="connsiteX44" fmla="*/ 36182 w 4025992"/>
                <a:gd name="connsiteY44" fmla="*/ 151304 h 450622"/>
                <a:gd name="connsiteX45" fmla="*/ 9868 w 4025992"/>
                <a:gd name="connsiteY45" fmla="*/ 115123 h 450622"/>
                <a:gd name="connsiteX46" fmla="*/ 0 w 4025992"/>
                <a:gd name="connsiteY46" fmla="*/ 82231 h 450622"/>
                <a:gd name="connsiteX47" fmla="*/ 0 w 4025992"/>
                <a:gd name="connsiteY47" fmla="*/ 69074 h 450622"/>
                <a:gd name="connsiteX48" fmla="*/ 6579 w 4025992"/>
                <a:gd name="connsiteY48" fmla="*/ 55917 h 450622"/>
                <a:gd name="connsiteX49" fmla="*/ 16446 w 4025992"/>
                <a:gd name="connsiteY49" fmla="*/ 52628 h 450622"/>
                <a:gd name="connsiteX50" fmla="*/ 52628 w 4025992"/>
                <a:gd name="connsiteY50" fmla="*/ 69074 h 450622"/>
                <a:gd name="connsiteX51" fmla="*/ 115123 w 4025992"/>
                <a:gd name="connsiteY51" fmla="*/ 111833 h 450622"/>
                <a:gd name="connsiteX52" fmla="*/ 184196 w 4025992"/>
                <a:gd name="connsiteY52" fmla="*/ 151304 h 450622"/>
                <a:gd name="connsiteX53" fmla="*/ 236823 w 4025992"/>
                <a:gd name="connsiteY53" fmla="*/ 174328 h 450622"/>
                <a:gd name="connsiteX54" fmla="*/ 328921 w 4025992"/>
                <a:gd name="connsiteY54" fmla="*/ 207220 h 450622"/>
                <a:gd name="connsiteX55" fmla="*/ 401284 w 4025992"/>
                <a:gd name="connsiteY55" fmla="*/ 217088 h 450622"/>
                <a:gd name="connsiteX56" fmla="*/ 496671 w 4025992"/>
                <a:gd name="connsiteY56" fmla="*/ 226956 h 450622"/>
                <a:gd name="connsiteX57" fmla="*/ 713759 w 4025992"/>
                <a:gd name="connsiteY57" fmla="*/ 213799 h 450622"/>
                <a:gd name="connsiteX58" fmla="*/ 1042680 w 4025992"/>
                <a:gd name="connsiteY58" fmla="*/ 187485 h 450622"/>
                <a:gd name="connsiteX59" fmla="*/ 1470277 w 4025992"/>
                <a:gd name="connsiteY59" fmla="*/ 148015 h 450622"/>
                <a:gd name="connsiteX60" fmla="*/ 1864982 w 4025992"/>
                <a:gd name="connsiteY60" fmla="*/ 111833 h 450622"/>
                <a:gd name="connsiteX61" fmla="*/ 2065623 w 4025992"/>
                <a:gd name="connsiteY61" fmla="*/ 111833 h 450622"/>
                <a:gd name="connsiteX62" fmla="*/ 2253108 w 4025992"/>
                <a:gd name="connsiteY62" fmla="*/ 108544 h 45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25992" h="450622">
                  <a:moveTo>
                    <a:pt x="2253108" y="108544"/>
                  </a:moveTo>
                  <a:lnTo>
                    <a:pt x="2703730" y="82231"/>
                  </a:lnTo>
                  <a:lnTo>
                    <a:pt x="3118170" y="55917"/>
                  </a:lnTo>
                  <a:lnTo>
                    <a:pt x="3246449" y="42760"/>
                  </a:lnTo>
                  <a:lnTo>
                    <a:pt x="3345126" y="19736"/>
                  </a:lnTo>
                  <a:lnTo>
                    <a:pt x="3420777" y="3290"/>
                  </a:lnTo>
                  <a:lnTo>
                    <a:pt x="3470116" y="0"/>
                  </a:lnTo>
                  <a:lnTo>
                    <a:pt x="3512875" y="3290"/>
                  </a:lnTo>
                  <a:lnTo>
                    <a:pt x="3562213" y="6579"/>
                  </a:lnTo>
                  <a:lnTo>
                    <a:pt x="3637865" y="19736"/>
                  </a:lnTo>
                  <a:lnTo>
                    <a:pt x="3703649" y="42760"/>
                  </a:lnTo>
                  <a:lnTo>
                    <a:pt x="3805615" y="82231"/>
                  </a:lnTo>
                  <a:lnTo>
                    <a:pt x="3881267" y="118412"/>
                  </a:lnTo>
                  <a:lnTo>
                    <a:pt x="3910869" y="131569"/>
                  </a:lnTo>
                  <a:lnTo>
                    <a:pt x="3940472" y="154593"/>
                  </a:lnTo>
                  <a:lnTo>
                    <a:pt x="3970075" y="180907"/>
                  </a:lnTo>
                  <a:lnTo>
                    <a:pt x="3993100" y="203931"/>
                  </a:lnTo>
                  <a:lnTo>
                    <a:pt x="4012835" y="226956"/>
                  </a:lnTo>
                  <a:lnTo>
                    <a:pt x="4025992" y="246691"/>
                  </a:lnTo>
                  <a:lnTo>
                    <a:pt x="4025992" y="263137"/>
                  </a:lnTo>
                  <a:lnTo>
                    <a:pt x="4019413" y="282872"/>
                  </a:lnTo>
                  <a:lnTo>
                    <a:pt x="3999678" y="299318"/>
                  </a:lnTo>
                  <a:lnTo>
                    <a:pt x="3950340" y="312475"/>
                  </a:lnTo>
                  <a:lnTo>
                    <a:pt x="3910869" y="312475"/>
                  </a:lnTo>
                  <a:lnTo>
                    <a:pt x="3825350" y="299318"/>
                  </a:lnTo>
                  <a:lnTo>
                    <a:pt x="3687203" y="282872"/>
                  </a:lnTo>
                  <a:lnTo>
                    <a:pt x="3489851" y="266426"/>
                  </a:lnTo>
                  <a:lnTo>
                    <a:pt x="3216846" y="249980"/>
                  </a:lnTo>
                  <a:lnTo>
                    <a:pt x="2904372" y="246691"/>
                  </a:lnTo>
                  <a:lnTo>
                    <a:pt x="2598475" y="256559"/>
                  </a:lnTo>
                  <a:lnTo>
                    <a:pt x="2177457" y="269715"/>
                  </a:lnTo>
                  <a:lnTo>
                    <a:pt x="1802487" y="289451"/>
                  </a:lnTo>
                  <a:lnTo>
                    <a:pt x="1542639" y="309186"/>
                  </a:lnTo>
                  <a:lnTo>
                    <a:pt x="1282792" y="338789"/>
                  </a:lnTo>
                  <a:lnTo>
                    <a:pt x="1092018" y="365102"/>
                  </a:lnTo>
                  <a:lnTo>
                    <a:pt x="763097" y="421019"/>
                  </a:lnTo>
                  <a:lnTo>
                    <a:pt x="611793" y="450622"/>
                  </a:lnTo>
                  <a:lnTo>
                    <a:pt x="569033" y="447333"/>
                  </a:lnTo>
                  <a:lnTo>
                    <a:pt x="486803" y="424308"/>
                  </a:lnTo>
                  <a:lnTo>
                    <a:pt x="404573" y="394705"/>
                  </a:lnTo>
                  <a:lnTo>
                    <a:pt x="315764" y="358524"/>
                  </a:lnTo>
                  <a:lnTo>
                    <a:pt x="213799" y="302608"/>
                  </a:lnTo>
                  <a:lnTo>
                    <a:pt x="118412" y="236823"/>
                  </a:lnTo>
                  <a:lnTo>
                    <a:pt x="65785" y="187485"/>
                  </a:lnTo>
                  <a:lnTo>
                    <a:pt x="36182" y="151304"/>
                  </a:lnTo>
                  <a:lnTo>
                    <a:pt x="9868" y="115123"/>
                  </a:lnTo>
                  <a:lnTo>
                    <a:pt x="0" y="82231"/>
                  </a:lnTo>
                  <a:lnTo>
                    <a:pt x="0" y="69074"/>
                  </a:lnTo>
                  <a:lnTo>
                    <a:pt x="6579" y="55917"/>
                  </a:lnTo>
                  <a:lnTo>
                    <a:pt x="16446" y="52628"/>
                  </a:lnTo>
                  <a:lnTo>
                    <a:pt x="52628" y="69074"/>
                  </a:lnTo>
                  <a:lnTo>
                    <a:pt x="115123" y="111833"/>
                  </a:lnTo>
                  <a:lnTo>
                    <a:pt x="184196" y="151304"/>
                  </a:lnTo>
                  <a:lnTo>
                    <a:pt x="236823" y="174328"/>
                  </a:lnTo>
                  <a:lnTo>
                    <a:pt x="328921" y="207220"/>
                  </a:lnTo>
                  <a:lnTo>
                    <a:pt x="401284" y="217088"/>
                  </a:lnTo>
                  <a:lnTo>
                    <a:pt x="496671" y="226956"/>
                  </a:lnTo>
                  <a:lnTo>
                    <a:pt x="713759" y="213799"/>
                  </a:lnTo>
                  <a:lnTo>
                    <a:pt x="1042680" y="187485"/>
                  </a:lnTo>
                  <a:lnTo>
                    <a:pt x="1470277" y="148015"/>
                  </a:lnTo>
                  <a:lnTo>
                    <a:pt x="1864982" y="111833"/>
                  </a:lnTo>
                  <a:lnTo>
                    <a:pt x="2065623" y="111833"/>
                  </a:lnTo>
                  <a:lnTo>
                    <a:pt x="2253108" y="108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58769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D1830E-5590-8943-80BD-C7FBEF6D924B}"/>
              </a:ext>
            </a:extLst>
          </p:cNvPr>
          <p:cNvSpPr/>
          <p:nvPr/>
        </p:nvSpPr>
        <p:spPr>
          <a:xfrm>
            <a:off x="2992438" y="1817688"/>
            <a:ext cx="838200" cy="644525"/>
          </a:xfrm>
          <a:custGeom>
            <a:avLst/>
            <a:gdLst>
              <a:gd name="connsiteX0" fmla="*/ 366713 w 838200"/>
              <a:gd name="connsiteY0" fmla="*/ 128587 h 645319"/>
              <a:gd name="connsiteX1" fmla="*/ 469107 w 838200"/>
              <a:gd name="connsiteY1" fmla="*/ 159544 h 645319"/>
              <a:gd name="connsiteX2" fmla="*/ 647700 w 838200"/>
              <a:gd name="connsiteY2" fmla="*/ 214312 h 645319"/>
              <a:gd name="connsiteX3" fmla="*/ 702469 w 838200"/>
              <a:gd name="connsiteY3" fmla="*/ 230981 h 645319"/>
              <a:gd name="connsiteX4" fmla="*/ 719138 w 838200"/>
              <a:gd name="connsiteY4" fmla="*/ 242887 h 645319"/>
              <a:gd name="connsiteX5" fmla="*/ 754857 w 838200"/>
              <a:gd name="connsiteY5" fmla="*/ 280987 h 645319"/>
              <a:gd name="connsiteX6" fmla="*/ 785813 w 838200"/>
              <a:gd name="connsiteY6" fmla="*/ 323850 h 645319"/>
              <a:gd name="connsiteX7" fmla="*/ 802482 w 838200"/>
              <a:gd name="connsiteY7" fmla="*/ 352425 h 645319"/>
              <a:gd name="connsiteX8" fmla="*/ 821532 w 838200"/>
              <a:gd name="connsiteY8" fmla="*/ 397669 h 645319"/>
              <a:gd name="connsiteX9" fmla="*/ 831057 w 838200"/>
              <a:gd name="connsiteY9" fmla="*/ 435769 h 645319"/>
              <a:gd name="connsiteX10" fmla="*/ 835819 w 838200"/>
              <a:gd name="connsiteY10" fmla="*/ 478631 h 645319"/>
              <a:gd name="connsiteX11" fmla="*/ 838200 w 838200"/>
              <a:gd name="connsiteY11" fmla="*/ 531019 h 645319"/>
              <a:gd name="connsiteX12" fmla="*/ 833438 w 838200"/>
              <a:gd name="connsiteY12" fmla="*/ 578644 h 645319"/>
              <a:gd name="connsiteX13" fmla="*/ 821532 w 838200"/>
              <a:gd name="connsiteY13" fmla="*/ 607219 h 645319"/>
              <a:gd name="connsiteX14" fmla="*/ 800100 w 838200"/>
              <a:gd name="connsiteY14" fmla="*/ 628650 h 645319"/>
              <a:gd name="connsiteX15" fmla="*/ 773907 w 838200"/>
              <a:gd name="connsiteY15" fmla="*/ 640556 h 645319"/>
              <a:gd name="connsiteX16" fmla="*/ 747713 w 838200"/>
              <a:gd name="connsiteY16" fmla="*/ 645319 h 645319"/>
              <a:gd name="connsiteX17" fmla="*/ 707232 w 838200"/>
              <a:gd name="connsiteY17" fmla="*/ 640556 h 645319"/>
              <a:gd name="connsiteX18" fmla="*/ 681038 w 838200"/>
              <a:gd name="connsiteY18" fmla="*/ 631031 h 645319"/>
              <a:gd name="connsiteX19" fmla="*/ 623888 w 838200"/>
              <a:gd name="connsiteY19" fmla="*/ 585787 h 645319"/>
              <a:gd name="connsiteX20" fmla="*/ 485775 w 838200"/>
              <a:gd name="connsiteY20" fmla="*/ 476250 h 645319"/>
              <a:gd name="connsiteX21" fmla="*/ 340519 w 838200"/>
              <a:gd name="connsiteY21" fmla="*/ 354806 h 645319"/>
              <a:gd name="connsiteX22" fmla="*/ 209550 w 838200"/>
              <a:gd name="connsiteY22" fmla="*/ 240506 h 645319"/>
              <a:gd name="connsiteX23" fmla="*/ 111919 w 838200"/>
              <a:gd name="connsiteY23" fmla="*/ 152400 h 645319"/>
              <a:gd name="connsiteX24" fmla="*/ 33338 w 838200"/>
              <a:gd name="connsiteY24" fmla="*/ 73819 h 645319"/>
              <a:gd name="connsiteX25" fmla="*/ 11907 w 838200"/>
              <a:gd name="connsiteY25" fmla="*/ 50006 h 645319"/>
              <a:gd name="connsiteX26" fmla="*/ 0 w 838200"/>
              <a:gd name="connsiteY26" fmla="*/ 28575 h 645319"/>
              <a:gd name="connsiteX27" fmla="*/ 0 w 838200"/>
              <a:gd name="connsiteY27" fmla="*/ 21431 h 645319"/>
              <a:gd name="connsiteX28" fmla="*/ 2382 w 838200"/>
              <a:gd name="connsiteY28" fmla="*/ 9525 h 645319"/>
              <a:gd name="connsiteX29" fmla="*/ 14288 w 838200"/>
              <a:gd name="connsiteY29" fmla="*/ 0 h 645319"/>
              <a:gd name="connsiteX30" fmla="*/ 26194 w 838200"/>
              <a:gd name="connsiteY30" fmla="*/ 0 h 645319"/>
              <a:gd name="connsiteX31" fmla="*/ 59532 w 838200"/>
              <a:gd name="connsiteY31" fmla="*/ 9525 h 645319"/>
              <a:gd name="connsiteX32" fmla="*/ 107157 w 838200"/>
              <a:gd name="connsiteY32" fmla="*/ 30956 h 645319"/>
              <a:gd name="connsiteX33" fmla="*/ 200025 w 838200"/>
              <a:gd name="connsiteY33" fmla="*/ 69056 h 645319"/>
              <a:gd name="connsiteX34" fmla="*/ 366713 w 838200"/>
              <a:gd name="connsiteY34" fmla="*/ 128587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38200" h="645319">
                <a:moveTo>
                  <a:pt x="366713" y="128587"/>
                </a:moveTo>
                <a:lnTo>
                  <a:pt x="469107" y="159544"/>
                </a:lnTo>
                <a:lnTo>
                  <a:pt x="647700" y="214312"/>
                </a:lnTo>
                <a:lnTo>
                  <a:pt x="702469" y="230981"/>
                </a:lnTo>
                <a:lnTo>
                  <a:pt x="719138" y="242887"/>
                </a:lnTo>
                <a:lnTo>
                  <a:pt x="754857" y="280987"/>
                </a:lnTo>
                <a:lnTo>
                  <a:pt x="785813" y="323850"/>
                </a:lnTo>
                <a:lnTo>
                  <a:pt x="802482" y="352425"/>
                </a:lnTo>
                <a:lnTo>
                  <a:pt x="821532" y="397669"/>
                </a:lnTo>
                <a:lnTo>
                  <a:pt x="831057" y="435769"/>
                </a:lnTo>
                <a:lnTo>
                  <a:pt x="835819" y="478631"/>
                </a:lnTo>
                <a:lnTo>
                  <a:pt x="838200" y="531019"/>
                </a:lnTo>
                <a:lnTo>
                  <a:pt x="833438" y="578644"/>
                </a:lnTo>
                <a:lnTo>
                  <a:pt x="821532" y="607219"/>
                </a:lnTo>
                <a:lnTo>
                  <a:pt x="800100" y="628650"/>
                </a:lnTo>
                <a:lnTo>
                  <a:pt x="773907" y="640556"/>
                </a:lnTo>
                <a:lnTo>
                  <a:pt x="747713" y="645319"/>
                </a:lnTo>
                <a:lnTo>
                  <a:pt x="707232" y="640556"/>
                </a:lnTo>
                <a:lnTo>
                  <a:pt x="681038" y="631031"/>
                </a:lnTo>
                <a:lnTo>
                  <a:pt x="623888" y="585787"/>
                </a:lnTo>
                <a:lnTo>
                  <a:pt x="485775" y="476250"/>
                </a:lnTo>
                <a:lnTo>
                  <a:pt x="340519" y="354806"/>
                </a:lnTo>
                <a:lnTo>
                  <a:pt x="209550" y="240506"/>
                </a:lnTo>
                <a:lnTo>
                  <a:pt x="111919" y="152400"/>
                </a:lnTo>
                <a:lnTo>
                  <a:pt x="33338" y="73819"/>
                </a:lnTo>
                <a:lnTo>
                  <a:pt x="11907" y="50006"/>
                </a:lnTo>
                <a:lnTo>
                  <a:pt x="0" y="28575"/>
                </a:lnTo>
                <a:lnTo>
                  <a:pt x="0" y="21431"/>
                </a:lnTo>
                <a:lnTo>
                  <a:pt x="2382" y="9525"/>
                </a:lnTo>
                <a:lnTo>
                  <a:pt x="14288" y="0"/>
                </a:lnTo>
                <a:lnTo>
                  <a:pt x="26194" y="0"/>
                </a:lnTo>
                <a:lnTo>
                  <a:pt x="59532" y="9525"/>
                </a:lnTo>
                <a:lnTo>
                  <a:pt x="107157" y="30956"/>
                </a:lnTo>
                <a:lnTo>
                  <a:pt x="200025" y="69056"/>
                </a:lnTo>
                <a:lnTo>
                  <a:pt x="366713" y="1285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EEE3BB5-DF8A-5D48-A385-07E3E8AC073E}"/>
              </a:ext>
            </a:extLst>
          </p:cNvPr>
          <p:cNvSpPr/>
          <p:nvPr/>
        </p:nvSpPr>
        <p:spPr>
          <a:xfrm>
            <a:off x="2573338" y="2790825"/>
            <a:ext cx="749300" cy="704850"/>
          </a:xfrm>
          <a:custGeom>
            <a:avLst/>
            <a:gdLst>
              <a:gd name="connsiteX0" fmla="*/ 235744 w 747713"/>
              <a:gd name="connsiteY0" fmla="*/ 397669 h 704850"/>
              <a:gd name="connsiteX1" fmla="*/ 190500 w 747713"/>
              <a:gd name="connsiteY1" fmla="*/ 340519 h 704850"/>
              <a:gd name="connsiteX2" fmla="*/ 135732 w 747713"/>
              <a:gd name="connsiteY2" fmla="*/ 261938 h 704850"/>
              <a:gd name="connsiteX3" fmla="*/ 54769 w 747713"/>
              <a:gd name="connsiteY3" fmla="*/ 138113 h 704850"/>
              <a:gd name="connsiteX4" fmla="*/ 19050 w 747713"/>
              <a:gd name="connsiteY4" fmla="*/ 83344 h 704850"/>
              <a:gd name="connsiteX5" fmla="*/ 4763 w 747713"/>
              <a:gd name="connsiteY5" fmla="*/ 59531 h 704850"/>
              <a:gd name="connsiteX6" fmla="*/ 0 w 747713"/>
              <a:gd name="connsiteY6" fmla="*/ 40481 h 704850"/>
              <a:gd name="connsiteX7" fmla="*/ 0 w 747713"/>
              <a:gd name="connsiteY7" fmla="*/ 16669 h 704850"/>
              <a:gd name="connsiteX8" fmla="*/ 4763 w 747713"/>
              <a:gd name="connsiteY8" fmla="*/ 4763 h 704850"/>
              <a:gd name="connsiteX9" fmla="*/ 21432 w 747713"/>
              <a:gd name="connsiteY9" fmla="*/ 0 h 704850"/>
              <a:gd name="connsiteX10" fmla="*/ 35719 w 747713"/>
              <a:gd name="connsiteY10" fmla="*/ 4763 h 704850"/>
              <a:gd name="connsiteX11" fmla="*/ 73819 w 747713"/>
              <a:gd name="connsiteY11" fmla="*/ 30956 h 704850"/>
              <a:gd name="connsiteX12" fmla="*/ 154782 w 747713"/>
              <a:gd name="connsiteY12" fmla="*/ 97631 h 704850"/>
              <a:gd name="connsiteX13" fmla="*/ 223838 w 747713"/>
              <a:gd name="connsiteY13" fmla="*/ 150019 h 704850"/>
              <a:gd name="connsiteX14" fmla="*/ 259557 w 747713"/>
              <a:gd name="connsiteY14" fmla="*/ 176213 h 704850"/>
              <a:gd name="connsiteX15" fmla="*/ 302419 w 747713"/>
              <a:gd name="connsiteY15" fmla="*/ 200025 h 704850"/>
              <a:gd name="connsiteX16" fmla="*/ 369094 w 747713"/>
              <a:gd name="connsiteY16" fmla="*/ 221456 h 704850"/>
              <a:gd name="connsiteX17" fmla="*/ 428625 w 747713"/>
              <a:gd name="connsiteY17" fmla="*/ 235744 h 704850"/>
              <a:gd name="connsiteX18" fmla="*/ 492919 w 747713"/>
              <a:gd name="connsiteY18" fmla="*/ 238125 h 704850"/>
              <a:gd name="connsiteX19" fmla="*/ 519113 w 747713"/>
              <a:gd name="connsiteY19" fmla="*/ 254794 h 704850"/>
              <a:gd name="connsiteX20" fmla="*/ 571500 w 747713"/>
              <a:gd name="connsiteY20" fmla="*/ 304800 h 704850"/>
              <a:gd name="connsiteX21" fmla="*/ 638175 w 747713"/>
              <a:gd name="connsiteY21" fmla="*/ 373856 h 704850"/>
              <a:gd name="connsiteX22" fmla="*/ 673894 w 747713"/>
              <a:gd name="connsiteY22" fmla="*/ 421481 h 704850"/>
              <a:gd name="connsiteX23" fmla="*/ 709613 w 747713"/>
              <a:gd name="connsiteY23" fmla="*/ 481013 h 704850"/>
              <a:gd name="connsiteX24" fmla="*/ 728663 w 747713"/>
              <a:gd name="connsiteY24" fmla="*/ 523875 h 704850"/>
              <a:gd name="connsiteX25" fmla="*/ 740569 w 747713"/>
              <a:gd name="connsiteY25" fmla="*/ 564356 h 704850"/>
              <a:gd name="connsiteX26" fmla="*/ 747713 w 747713"/>
              <a:gd name="connsiteY26" fmla="*/ 621506 h 704850"/>
              <a:gd name="connsiteX27" fmla="*/ 738188 w 747713"/>
              <a:gd name="connsiteY27" fmla="*/ 673894 h 704850"/>
              <a:gd name="connsiteX28" fmla="*/ 721519 w 747713"/>
              <a:gd name="connsiteY28" fmla="*/ 690563 h 704850"/>
              <a:gd name="connsiteX29" fmla="*/ 688182 w 747713"/>
              <a:gd name="connsiteY29" fmla="*/ 702469 h 704850"/>
              <a:gd name="connsiteX30" fmla="*/ 645319 w 747713"/>
              <a:gd name="connsiteY30" fmla="*/ 704850 h 704850"/>
              <a:gd name="connsiteX31" fmla="*/ 597694 w 747713"/>
              <a:gd name="connsiteY31" fmla="*/ 702469 h 704850"/>
              <a:gd name="connsiteX32" fmla="*/ 540544 w 747713"/>
              <a:gd name="connsiteY32" fmla="*/ 685800 h 704850"/>
              <a:gd name="connsiteX33" fmla="*/ 488157 w 747713"/>
              <a:gd name="connsiteY33" fmla="*/ 657225 h 704850"/>
              <a:gd name="connsiteX34" fmla="*/ 423863 w 747713"/>
              <a:gd name="connsiteY34" fmla="*/ 607219 h 704850"/>
              <a:gd name="connsiteX35" fmla="*/ 354807 w 747713"/>
              <a:gd name="connsiteY35" fmla="*/ 538163 h 704850"/>
              <a:gd name="connsiteX36" fmla="*/ 288132 w 747713"/>
              <a:gd name="connsiteY36" fmla="*/ 464344 h 704850"/>
              <a:gd name="connsiteX37" fmla="*/ 235744 w 747713"/>
              <a:gd name="connsiteY37" fmla="*/ 397669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47713" h="704850">
                <a:moveTo>
                  <a:pt x="235744" y="397669"/>
                </a:moveTo>
                <a:lnTo>
                  <a:pt x="190500" y="340519"/>
                </a:lnTo>
                <a:lnTo>
                  <a:pt x="135732" y="261938"/>
                </a:lnTo>
                <a:lnTo>
                  <a:pt x="54769" y="138113"/>
                </a:lnTo>
                <a:lnTo>
                  <a:pt x="19050" y="83344"/>
                </a:lnTo>
                <a:lnTo>
                  <a:pt x="4763" y="59531"/>
                </a:lnTo>
                <a:lnTo>
                  <a:pt x="0" y="40481"/>
                </a:lnTo>
                <a:lnTo>
                  <a:pt x="0" y="16669"/>
                </a:lnTo>
                <a:lnTo>
                  <a:pt x="4763" y="4763"/>
                </a:lnTo>
                <a:lnTo>
                  <a:pt x="21432" y="0"/>
                </a:lnTo>
                <a:lnTo>
                  <a:pt x="35719" y="4763"/>
                </a:lnTo>
                <a:lnTo>
                  <a:pt x="73819" y="30956"/>
                </a:lnTo>
                <a:lnTo>
                  <a:pt x="154782" y="97631"/>
                </a:lnTo>
                <a:lnTo>
                  <a:pt x="223838" y="150019"/>
                </a:lnTo>
                <a:lnTo>
                  <a:pt x="259557" y="176213"/>
                </a:lnTo>
                <a:lnTo>
                  <a:pt x="302419" y="200025"/>
                </a:lnTo>
                <a:lnTo>
                  <a:pt x="369094" y="221456"/>
                </a:lnTo>
                <a:lnTo>
                  <a:pt x="428625" y="235744"/>
                </a:lnTo>
                <a:lnTo>
                  <a:pt x="492919" y="238125"/>
                </a:lnTo>
                <a:lnTo>
                  <a:pt x="519113" y="254794"/>
                </a:lnTo>
                <a:lnTo>
                  <a:pt x="571500" y="304800"/>
                </a:lnTo>
                <a:lnTo>
                  <a:pt x="638175" y="373856"/>
                </a:lnTo>
                <a:lnTo>
                  <a:pt x="673894" y="421481"/>
                </a:lnTo>
                <a:lnTo>
                  <a:pt x="709613" y="481013"/>
                </a:lnTo>
                <a:lnTo>
                  <a:pt x="728663" y="523875"/>
                </a:lnTo>
                <a:lnTo>
                  <a:pt x="740569" y="564356"/>
                </a:lnTo>
                <a:lnTo>
                  <a:pt x="747713" y="621506"/>
                </a:lnTo>
                <a:lnTo>
                  <a:pt x="738188" y="673894"/>
                </a:lnTo>
                <a:lnTo>
                  <a:pt x="721519" y="690563"/>
                </a:lnTo>
                <a:lnTo>
                  <a:pt x="688182" y="702469"/>
                </a:lnTo>
                <a:lnTo>
                  <a:pt x="645319" y="704850"/>
                </a:lnTo>
                <a:lnTo>
                  <a:pt x="597694" y="702469"/>
                </a:lnTo>
                <a:lnTo>
                  <a:pt x="540544" y="685800"/>
                </a:lnTo>
                <a:lnTo>
                  <a:pt x="488157" y="657225"/>
                </a:lnTo>
                <a:lnTo>
                  <a:pt x="423863" y="607219"/>
                </a:lnTo>
                <a:lnTo>
                  <a:pt x="354807" y="538163"/>
                </a:lnTo>
                <a:lnTo>
                  <a:pt x="288132" y="464344"/>
                </a:lnTo>
                <a:lnTo>
                  <a:pt x="235744" y="3976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A40604F-3C22-644F-B4D6-B1BDC59AFD8C}"/>
              </a:ext>
            </a:extLst>
          </p:cNvPr>
          <p:cNvSpPr/>
          <p:nvPr/>
        </p:nvSpPr>
        <p:spPr>
          <a:xfrm>
            <a:off x="2576513" y="5068888"/>
            <a:ext cx="444500" cy="708025"/>
          </a:xfrm>
          <a:custGeom>
            <a:avLst/>
            <a:gdLst>
              <a:gd name="connsiteX0" fmla="*/ 66675 w 445293"/>
              <a:gd name="connsiteY0" fmla="*/ 323850 h 707232"/>
              <a:gd name="connsiteX1" fmla="*/ 35718 w 445293"/>
              <a:gd name="connsiteY1" fmla="*/ 252413 h 707232"/>
              <a:gd name="connsiteX2" fmla="*/ 16668 w 445293"/>
              <a:gd name="connsiteY2" fmla="*/ 183357 h 707232"/>
              <a:gd name="connsiteX3" fmla="*/ 4762 w 445293"/>
              <a:gd name="connsiteY3" fmla="*/ 121444 h 707232"/>
              <a:gd name="connsiteX4" fmla="*/ 0 w 445293"/>
              <a:gd name="connsiteY4" fmla="*/ 69057 h 707232"/>
              <a:gd name="connsiteX5" fmla="*/ 2381 w 445293"/>
              <a:gd name="connsiteY5" fmla="*/ 26194 h 707232"/>
              <a:gd name="connsiteX6" fmla="*/ 7143 w 445293"/>
              <a:gd name="connsiteY6" fmla="*/ 9525 h 707232"/>
              <a:gd name="connsiteX7" fmla="*/ 21431 w 445293"/>
              <a:gd name="connsiteY7" fmla="*/ 0 h 707232"/>
              <a:gd name="connsiteX8" fmla="*/ 33337 w 445293"/>
              <a:gd name="connsiteY8" fmla="*/ 0 h 707232"/>
              <a:gd name="connsiteX9" fmla="*/ 47625 w 445293"/>
              <a:gd name="connsiteY9" fmla="*/ 7144 h 707232"/>
              <a:gd name="connsiteX10" fmla="*/ 80962 w 445293"/>
              <a:gd name="connsiteY10" fmla="*/ 45244 h 707232"/>
              <a:gd name="connsiteX11" fmla="*/ 119062 w 445293"/>
              <a:gd name="connsiteY11" fmla="*/ 83344 h 707232"/>
              <a:gd name="connsiteX12" fmla="*/ 152400 w 445293"/>
              <a:gd name="connsiteY12" fmla="*/ 116682 h 707232"/>
              <a:gd name="connsiteX13" fmla="*/ 192881 w 445293"/>
              <a:gd name="connsiteY13" fmla="*/ 154782 h 707232"/>
              <a:gd name="connsiteX14" fmla="*/ 445293 w 445293"/>
              <a:gd name="connsiteY14" fmla="*/ 416719 h 707232"/>
              <a:gd name="connsiteX15" fmla="*/ 411956 w 445293"/>
              <a:gd name="connsiteY15" fmla="*/ 519113 h 707232"/>
              <a:gd name="connsiteX16" fmla="*/ 369093 w 445293"/>
              <a:gd name="connsiteY16" fmla="*/ 650082 h 707232"/>
              <a:gd name="connsiteX17" fmla="*/ 354806 w 445293"/>
              <a:gd name="connsiteY17" fmla="*/ 690563 h 707232"/>
              <a:gd name="connsiteX18" fmla="*/ 340518 w 445293"/>
              <a:gd name="connsiteY18" fmla="*/ 704850 h 707232"/>
              <a:gd name="connsiteX19" fmla="*/ 323850 w 445293"/>
              <a:gd name="connsiteY19" fmla="*/ 707232 h 707232"/>
              <a:gd name="connsiteX20" fmla="*/ 295275 w 445293"/>
              <a:gd name="connsiteY20" fmla="*/ 695325 h 707232"/>
              <a:gd name="connsiteX21" fmla="*/ 261937 w 445293"/>
              <a:gd name="connsiteY21" fmla="*/ 664369 h 707232"/>
              <a:gd name="connsiteX22" fmla="*/ 226218 w 445293"/>
              <a:gd name="connsiteY22" fmla="*/ 616744 h 707232"/>
              <a:gd name="connsiteX23" fmla="*/ 188118 w 445293"/>
              <a:gd name="connsiteY23" fmla="*/ 559594 h 707232"/>
              <a:gd name="connsiteX24" fmla="*/ 138112 w 445293"/>
              <a:gd name="connsiteY24" fmla="*/ 481013 h 707232"/>
              <a:gd name="connsiteX25" fmla="*/ 90487 w 445293"/>
              <a:gd name="connsiteY25" fmla="*/ 385763 h 707232"/>
              <a:gd name="connsiteX26" fmla="*/ 66675 w 445293"/>
              <a:gd name="connsiteY26" fmla="*/ 323850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5293" h="707232">
                <a:moveTo>
                  <a:pt x="66675" y="323850"/>
                </a:moveTo>
                <a:lnTo>
                  <a:pt x="35718" y="252413"/>
                </a:lnTo>
                <a:lnTo>
                  <a:pt x="16668" y="183357"/>
                </a:lnTo>
                <a:lnTo>
                  <a:pt x="4762" y="121444"/>
                </a:lnTo>
                <a:lnTo>
                  <a:pt x="0" y="69057"/>
                </a:lnTo>
                <a:lnTo>
                  <a:pt x="2381" y="26194"/>
                </a:lnTo>
                <a:lnTo>
                  <a:pt x="7143" y="9525"/>
                </a:lnTo>
                <a:lnTo>
                  <a:pt x="21431" y="0"/>
                </a:lnTo>
                <a:lnTo>
                  <a:pt x="33337" y="0"/>
                </a:lnTo>
                <a:lnTo>
                  <a:pt x="47625" y="7144"/>
                </a:lnTo>
                <a:lnTo>
                  <a:pt x="80962" y="45244"/>
                </a:lnTo>
                <a:lnTo>
                  <a:pt x="119062" y="83344"/>
                </a:lnTo>
                <a:lnTo>
                  <a:pt x="152400" y="116682"/>
                </a:lnTo>
                <a:lnTo>
                  <a:pt x="192881" y="154782"/>
                </a:lnTo>
                <a:lnTo>
                  <a:pt x="445293" y="416719"/>
                </a:lnTo>
                <a:lnTo>
                  <a:pt x="411956" y="519113"/>
                </a:lnTo>
                <a:lnTo>
                  <a:pt x="369093" y="650082"/>
                </a:lnTo>
                <a:lnTo>
                  <a:pt x="354806" y="690563"/>
                </a:lnTo>
                <a:lnTo>
                  <a:pt x="340518" y="704850"/>
                </a:lnTo>
                <a:lnTo>
                  <a:pt x="323850" y="707232"/>
                </a:lnTo>
                <a:lnTo>
                  <a:pt x="295275" y="695325"/>
                </a:lnTo>
                <a:lnTo>
                  <a:pt x="261937" y="664369"/>
                </a:lnTo>
                <a:lnTo>
                  <a:pt x="226218" y="616744"/>
                </a:lnTo>
                <a:lnTo>
                  <a:pt x="188118" y="559594"/>
                </a:lnTo>
                <a:lnTo>
                  <a:pt x="138112" y="481013"/>
                </a:lnTo>
                <a:lnTo>
                  <a:pt x="90487" y="385763"/>
                </a:lnTo>
                <a:lnTo>
                  <a:pt x="66675" y="323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F245772-C899-FF42-8B18-FDA2A7C3F05E}"/>
              </a:ext>
            </a:extLst>
          </p:cNvPr>
          <p:cNvSpPr/>
          <p:nvPr/>
        </p:nvSpPr>
        <p:spPr>
          <a:xfrm>
            <a:off x="4214813" y="2462213"/>
            <a:ext cx="2614612" cy="519112"/>
          </a:xfrm>
          <a:custGeom>
            <a:avLst/>
            <a:gdLst>
              <a:gd name="connsiteX0" fmla="*/ 714375 w 2614612"/>
              <a:gd name="connsiteY0" fmla="*/ 238125 h 519112"/>
              <a:gd name="connsiteX1" fmla="*/ 1033462 w 2614612"/>
              <a:gd name="connsiteY1" fmla="*/ 185737 h 519112"/>
              <a:gd name="connsiteX2" fmla="*/ 1204912 w 2614612"/>
              <a:gd name="connsiteY2" fmla="*/ 159543 h 519112"/>
              <a:gd name="connsiteX3" fmla="*/ 1445418 w 2614612"/>
              <a:gd name="connsiteY3" fmla="*/ 121443 h 519112"/>
              <a:gd name="connsiteX4" fmla="*/ 1721643 w 2614612"/>
              <a:gd name="connsiteY4" fmla="*/ 90487 h 519112"/>
              <a:gd name="connsiteX5" fmla="*/ 2038350 w 2614612"/>
              <a:gd name="connsiteY5" fmla="*/ 52387 h 519112"/>
              <a:gd name="connsiteX6" fmla="*/ 2062162 w 2614612"/>
              <a:gd name="connsiteY6" fmla="*/ 45243 h 519112"/>
              <a:gd name="connsiteX7" fmla="*/ 2105025 w 2614612"/>
              <a:gd name="connsiteY7" fmla="*/ 26193 h 519112"/>
              <a:gd name="connsiteX8" fmla="*/ 2155031 w 2614612"/>
              <a:gd name="connsiteY8" fmla="*/ 7143 h 519112"/>
              <a:gd name="connsiteX9" fmla="*/ 2205037 w 2614612"/>
              <a:gd name="connsiteY9" fmla="*/ 0 h 519112"/>
              <a:gd name="connsiteX10" fmla="*/ 2252662 w 2614612"/>
              <a:gd name="connsiteY10" fmla="*/ 4762 h 519112"/>
              <a:gd name="connsiteX11" fmla="*/ 2314575 w 2614612"/>
              <a:gd name="connsiteY11" fmla="*/ 21431 h 519112"/>
              <a:gd name="connsiteX12" fmla="*/ 2419350 w 2614612"/>
              <a:gd name="connsiteY12" fmla="*/ 52387 h 519112"/>
              <a:gd name="connsiteX13" fmla="*/ 2493168 w 2614612"/>
              <a:gd name="connsiteY13" fmla="*/ 80962 h 519112"/>
              <a:gd name="connsiteX14" fmla="*/ 2547937 w 2614612"/>
              <a:gd name="connsiteY14" fmla="*/ 109537 h 519112"/>
              <a:gd name="connsiteX15" fmla="*/ 2588418 w 2614612"/>
              <a:gd name="connsiteY15" fmla="*/ 135731 h 519112"/>
              <a:gd name="connsiteX16" fmla="*/ 2600325 w 2614612"/>
              <a:gd name="connsiteY16" fmla="*/ 150018 h 519112"/>
              <a:gd name="connsiteX17" fmla="*/ 2609850 w 2614612"/>
              <a:gd name="connsiteY17" fmla="*/ 173831 h 519112"/>
              <a:gd name="connsiteX18" fmla="*/ 2614612 w 2614612"/>
              <a:gd name="connsiteY18" fmla="*/ 219075 h 519112"/>
              <a:gd name="connsiteX19" fmla="*/ 2614612 w 2614612"/>
              <a:gd name="connsiteY19" fmla="*/ 238125 h 519112"/>
              <a:gd name="connsiteX20" fmla="*/ 2607468 w 2614612"/>
              <a:gd name="connsiteY20" fmla="*/ 264318 h 519112"/>
              <a:gd name="connsiteX21" fmla="*/ 2588418 w 2614612"/>
              <a:gd name="connsiteY21" fmla="*/ 285750 h 519112"/>
              <a:gd name="connsiteX22" fmla="*/ 2559843 w 2614612"/>
              <a:gd name="connsiteY22" fmla="*/ 295275 h 519112"/>
              <a:gd name="connsiteX23" fmla="*/ 2507456 w 2614612"/>
              <a:gd name="connsiteY23" fmla="*/ 297656 h 519112"/>
              <a:gd name="connsiteX24" fmla="*/ 2409825 w 2614612"/>
              <a:gd name="connsiteY24" fmla="*/ 290512 h 519112"/>
              <a:gd name="connsiteX25" fmla="*/ 2240756 w 2614612"/>
              <a:gd name="connsiteY25" fmla="*/ 278606 h 519112"/>
              <a:gd name="connsiteX26" fmla="*/ 2190750 w 2614612"/>
              <a:gd name="connsiteY26" fmla="*/ 278606 h 519112"/>
              <a:gd name="connsiteX27" fmla="*/ 2031206 w 2614612"/>
              <a:gd name="connsiteY27" fmla="*/ 285750 h 519112"/>
              <a:gd name="connsiteX28" fmla="*/ 1690687 w 2614612"/>
              <a:gd name="connsiteY28" fmla="*/ 307181 h 519112"/>
              <a:gd name="connsiteX29" fmla="*/ 1447800 w 2614612"/>
              <a:gd name="connsiteY29" fmla="*/ 321468 h 519112"/>
              <a:gd name="connsiteX30" fmla="*/ 1200150 w 2614612"/>
              <a:gd name="connsiteY30" fmla="*/ 359568 h 519112"/>
              <a:gd name="connsiteX31" fmla="*/ 933450 w 2614612"/>
              <a:gd name="connsiteY31" fmla="*/ 414337 h 519112"/>
              <a:gd name="connsiteX32" fmla="*/ 597693 w 2614612"/>
              <a:gd name="connsiteY32" fmla="*/ 490537 h 519112"/>
              <a:gd name="connsiteX33" fmla="*/ 485775 w 2614612"/>
              <a:gd name="connsiteY33" fmla="*/ 519112 h 519112"/>
              <a:gd name="connsiteX34" fmla="*/ 469106 w 2614612"/>
              <a:gd name="connsiteY34" fmla="*/ 516731 h 519112"/>
              <a:gd name="connsiteX35" fmla="*/ 447675 w 2614612"/>
              <a:gd name="connsiteY35" fmla="*/ 507206 h 519112"/>
              <a:gd name="connsiteX36" fmla="*/ 416718 w 2614612"/>
              <a:gd name="connsiteY36" fmla="*/ 500062 h 519112"/>
              <a:gd name="connsiteX37" fmla="*/ 371475 w 2614612"/>
              <a:gd name="connsiteY37" fmla="*/ 490537 h 519112"/>
              <a:gd name="connsiteX38" fmla="*/ 304800 w 2614612"/>
              <a:gd name="connsiteY38" fmla="*/ 459581 h 519112"/>
              <a:gd name="connsiteX39" fmla="*/ 240506 w 2614612"/>
              <a:gd name="connsiteY39" fmla="*/ 419100 h 519112"/>
              <a:gd name="connsiteX40" fmla="*/ 169068 w 2614612"/>
              <a:gd name="connsiteY40" fmla="*/ 361950 h 519112"/>
              <a:gd name="connsiteX41" fmla="*/ 109537 w 2614612"/>
              <a:gd name="connsiteY41" fmla="*/ 307181 h 519112"/>
              <a:gd name="connsiteX42" fmla="*/ 61912 w 2614612"/>
              <a:gd name="connsiteY42" fmla="*/ 259556 h 519112"/>
              <a:gd name="connsiteX43" fmla="*/ 21431 w 2614612"/>
              <a:gd name="connsiteY43" fmla="*/ 216693 h 519112"/>
              <a:gd name="connsiteX44" fmla="*/ 11906 w 2614612"/>
              <a:gd name="connsiteY44" fmla="*/ 202406 h 519112"/>
              <a:gd name="connsiteX45" fmla="*/ 2381 w 2614612"/>
              <a:gd name="connsiteY45" fmla="*/ 171450 h 519112"/>
              <a:gd name="connsiteX46" fmla="*/ 0 w 2614612"/>
              <a:gd name="connsiteY46" fmla="*/ 135731 h 519112"/>
              <a:gd name="connsiteX47" fmla="*/ 2381 w 2614612"/>
              <a:gd name="connsiteY47" fmla="*/ 123825 h 519112"/>
              <a:gd name="connsiteX48" fmla="*/ 7143 w 2614612"/>
              <a:gd name="connsiteY48" fmla="*/ 114300 h 519112"/>
              <a:gd name="connsiteX49" fmla="*/ 26193 w 2614612"/>
              <a:gd name="connsiteY49" fmla="*/ 109537 h 519112"/>
              <a:gd name="connsiteX50" fmla="*/ 54768 w 2614612"/>
              <a:gd name="connsiteY50" fmla="*/ 116681 h 519112"/>
              <a:gd name="connsiteX51" fmla="*/ 76200 w 2614612"/>
              <a:gd name="connsiteY51" fmla="*/ 133350 h 519112"/>
              <a:gd name="connsiteX52" fmla="*/ 123825 w 2614612"/>
              <a:gd name="connsiteY52" fmla="*/ 176212 h 519112"/>
              <a:gd name="connsiteX53" fmla="*/ 161925 w 2614612"/>
              <a:gd name="connsiteY53" fmla="*/ 200025 h 519112"/>
              <a:gd name="connsiteX54" fmla="*/ 226218 w 2614612"/>
              <a:gd name="connsiteY54" fmla="*/ 233362 h 519112"/>
              <a:gd name="connsiteX55" fmla="*/ 278606 w 2614612"/>
              <a:gd name="connsiteY55" fmla="*/ 252412 h 519112"/>
              <a:gd name="connsiteX56" fmla="*/ 333375 w 2614612"/>
              <a:gd name="connsiteY56" fmla="*/ 266700 h 519112"/>
              <a:gd name="connsiteX57" fmla="*/ 407193 w 2614612"/>
              <a:gd name="connsiteY57" fmla="*/ 276225 h 519112"/>
              <a:gd name="connsiteX58" fmla="*/ 466725 w 2614612"/>
              <a:gd name="connsiteY58" fmla="*/ 278606 h 519112"/>
              <a:gd name="connsiteX59" fmla="*/ 714375 w 2614612"/>
              <a:gd name="connsiteY59" fmla="*/ 238125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14612" h="519112">
                <a:moveTo>
                  <a:pt x="714375" y="238125"/>
                </a:moveTo>
                <a:lnTo>
                  <a:pt x="1033462" y="185737"/>
                </a:lnTo>
                <a:lnTo>
                  <a:pt x="1204912" y="159543"/>
                </a:lnTo>
                <a:lnTo>
                  <a:pt x="1445418" y="121443"/>
                </a:lnTo>
                <a:lnTo>
                  <a:pt x="1721643" y="90487"/>
                </a:lnTo>
                <a:lnTo>
                  <a:pt x="2038350" y="52387"/>
                </a:lnTo>
                <a:lnTo>
                  <a:pt x="2062162" y="45243"/>
                </a:lnTo>
                <a:lnTo>
                  <a:pt x="2105025" y="26193"/>
                </a:lnTo>
                <a:lnTo>
                  <a:pt x="2155031" y="7143"/>
                </a:lnTo>
                <a:lnTo>
                  <a:pt x="2205037" y="0"/>
                </a:lnTo>
                <a:lnTo>
                  <a:pt x="2252662" y="4762"/>
                </a:lnTo>
                <a:lnTo>
                  <a:pt x="2314575" y="21431"/>
                </a:lnTo>
                <a:lnTo>
                  <a:pt x="2419350" y="52387"/>
                </a:lnTo>
                <a:lnTo>
                  <a:pt x="2493168" y="80962"/>
                </a:lnTo>
                <a:lnTo>
                  <a:pt x="2547937" y="109537"/>
                </a:lnTo>
                <a:lnTo>
                  <a:pt x="2588418" y="135731"/>
                </a:lnTo>
                <a:lnTo>
                  <a:pt x="2600325" y="150018"/>
                </a:lnTo>
                <a:lnTo>
                  <a:pt x="2609850" y="173831"/>
                </a:lnTo>
                <a:lnTo>
                  <a:pt x="2614612" y="219075"/>
                </a:lnTo>
                <a:lnTo>
                  <a:pt x="2614612" y="238125"/>
                </a:lnTo>
                <a:lnTo>
                  <a:pt x="2607468" y="264318"/>
                </a:lnTo>
                <a:lnTo>
                  <a:pt x="2588418" y="285750"/>
                </a:lnTo>
                <a:lnTo>
                  <a:pt x="2559843" y="295275"/>
                </a:lnTo>
                <a:lnTo>
                  <a:pt x="2507456" y="297656"/>
                </a:lnTo>
                <a:lnTo>
                  <a:pt x="2409825" y="290512"/>
                </a:lnTo>
                <a:lnTo>
                  <a:pt x="2240756" y="278606"/>
                </a:lnTo>
                <a:lnTo>
                  <a:pt x="2190750" y="278606"/>
                </a:lnTo>
                <a:lnTo>
                  <a:pt x="2031206" y="285750"/>
                </a:lnTo>
                <a:lnTo>
                  <a:pt x="1690687" y="307181"/>
                </a:lnTo>
                <a:lnTo>
                  <a:pt x="1447800" y="321468"/>
                </a:lnTo>
                <a:lnTo>
                  <a:pt x="1200150" y="359568"/>
                </a:lnTo>
                <a:lnTo>
                  <a:pt x="933450" y="414337"/>
                </a:lnTo>
                <a:lnTo>
                  <a:pt x="597693" y="490537"/>
                </a:lnTo>
                <a:lnTo>
                  <a:pt x="485775" y="519112"/>
                </a:lnTo>
                <a:lnTo>
                  <a:pt x="469106" y="516731"/>
                </a:lnTo>
                <a:lnTo>
                  <a:pt x="447675" y="507206"/>
                </a:lnTo>
                <a:lnTo>
                  <a:pt x="416718" y="500062"/>
                </a:lnTo>
                <a:lnTo>
                  <a:pt x="371475" y="490537"/>
                </a:lnTo>
                <a:lnTo>
                  <a:pt x="304800" y="459581"/>
                </a:lnTo>
                <a:lnTo>
                  <a:pt x="240506" y="419100"/>
                </a:lnTo>
                <a:lnTo>
                  <a:pt x="169068" y="361950"/>
                </a:lnTo>
                <a:lnTo>
                  <a:pt x="109537" y="307181"/>
                </a:lnTo>
                <a:lnTo>
                  <a:pt x="61912" y="259556"/>
                </a:lnTo>
                <a:lnTo>
                  <a:pt x="21431" y="216693"/>
                </a:lnTo>
                <a:lnTo>
                  <a:pt x="11906" y="202406"/>
                </a:lnTo>
                <a:lnTo>
                  <a:pt x="2381" y="171450"/>
                </a:lnTo>
                <a:lnTo>
                  <a:pt x="0" y="135731"/>
                </a:lnTo>
                <a:lnTo>
                  <a:pt x="2381" y="123825"/>
                </a:lnTo>
                <a:lnTo>
                  <a:pt x="7143" y="114300"/>
                </a:lnTo>
                <a:lnTo>
                  <a:pt x="26193" y="109537"/>
                </a:lnTo>
                <a:lnTo>
                  <a:pt x="54768" y="116681"/>
                </a:lnTo>
                <a:lnTo>
                  <a:pt x="76200" y="133350"/>
                </a:lnTo>
                <a:lnTo>
                  <a:pt x="123825" y="176212"/>
                </a:lnTo>
                <a:lnTo>
                  <a:pt x="161925" y="200025"/>
                </a:lnTo>
                <a:lnTo>
                  <a:pt x="226218" y="233362"/>
                </a:lnTo>
                <a:lnTo>
                  <a:pt x="278606" y="252412"/>
                </a:lnTo>
                <a:lnTo>
                  <a:pt x="333375" y="266700"/>
                </a:lnTo>
                <a:lnTo>
                  <a:pt x="407193" y="276225"/>
                </a:lnTo>
                <a:lnTo>
                  <a:pt x="466725" y="278606"/>
                </a:lnTo>
                <a:lnTo>
                  <a:pt x="714375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90332F5-F017-D04A-B9CB-E0F7E8168A78}"/>
              </a:ext>
            </a:extLst>
          </p:cNvPr>
          <p:cNvSpPr/>
          <p:nvPr/>
        </p:nvSpPr>
        <p:spPr>
          <a:xfrm>
            <a:off x="2738438" y="3859213"/>
            <a:ext cx="984250" cy="1698625"/>
          </a:xfrm>
          <a:custGeom>
            <a:avLst/>
            <a:gdLst>
              <a:gd name="connsiteX0" fmla="*/ 781050 w 983456"/>
              <a:gd name="connsiteY0" fmla="*/ 569119 h 1697832"/>
              <a:gd name="connsiteX1" fmla="*/ 683418 w 983456"/>
              <a:gd name="connsiteY1" fmla="*/ 802482 h 1697832"/>
              <a:gd name="connsiteX2" fmla="*/ 581025 w 983456"/>
              <a:gd name="connsiteY2" fmla="*/ 1028700 h 1697832"/>
              <a:gd name="connsiteX3" fmla="*/ 407193 w 983456"/>
              <a:gd name="connsiteY3" fmla="*/ 1388269 h 1697832"/>
              <a:gd name="connsiteX4" fmla="*/ 350043 w 983456"/>
              <a:gd name="connsiteY4" fmla="*/ 1502569 h 1697832"/>
              <a:gd name="connsiteX5" fmla="*/ 283368 w 983456"/>
              <a:gd name="connsiteY5" fmla="*/ 1626394 h 1697832"/>
              <a:gd name="connsiteX6" fmla="*/ 257175 w 983456"/>
              <a:gd name="connsiteY6" fmla="*/ 1697832 h 1697832"/>
              <a:gd name="connsiteX7" fmla="*/ 0 w 983456"/>
              <a:gd name="connsiteY7" fmla="*/ 1338263 h 1697832"/>
              <a:gd name="connsiteX8" fmla="*/ 35718 w 983456"/>
              <a:gd name="connsiteY8" fmla="*/ 1362075 h 1697832"/>
              <a:gd name="connsiteX9" fmla="*/ 50006 w 983456"/>
              <a:gd name="connsiteY9" fmla="*/ 1362075 h 1697832"/>
              <a:gd name="connsiteX10" fmla="*/ 80962 w 983456"/>
              <a:gd name="connsiteY10" fmla="*/ 1350169 h 1697832"/>
              <a:gd name="connsiteX11" fmla="*/ 116681 w 983456"/>
              <a:gd name="connsiteY11" fmla="*/ 1314450 h 1697832"/>
              <a:gd name="connsiteX12" fmla="*/ 166687 w 983456"/>
              <a:gd name="connsiteY12" fmla="*/ 1240632 h 1697832"/>
              <a:gd name="connsiteX13" fmla="*/ 266700 w 983456"/>
              <a:gd name="connsiteY13" fmla="*/ 1102519 h 1697832"/>
              <a:gd name="connsiteX14" fmla="*/ 395287 w 983456"/>
              <a:gd name="connsiteY14" fmla="*/ 907257 h 1697832"/>
              <a:gd name="connsiteX15" fmla="*/ 540543 w 983456"/>
              <a:gd name="connsiteY15" fmla="*/ 676275 h 1697832"/>
              <a:gd name="connsiteX16" fmla="*/ 695325 w 983456"/>
              <a:gd name="connsiteY16" fmla="*/ 421482 h 1697832"/>
              <a:gd name="connsiteX17" fmla="*/ 833437 w 983456"/>
              <a:gd name="connsiteY17" fmla="*/ 185738 h 1697832"/>
              <a:gd name="connsiteX18" fmla="*/ 926306 w 983456"/>
              <a:gd name="connsiteY18" fmla="*/ 30957 h 1697832"/>
              <a:gd name="connsiteX19" fmla="*/ 940593 w 983456"/>
              <a:gd name="connsiteY19" fmla="*/ 11907 h 1697832"/>
              <a:gd name="connsiteX20" fmla="*/ 957262 w 983456"/>
              <a:gd name="connsiteY20" fmla="*/ 0 h 1697832"/>
              <a:gd name="connsiteX21" fmla="*/ 964406 w 983456"/>
              <a:gd name="connsiteY21" fmla="*/ 0 h 1697832"/>
              <a:gd name="connsiteX22" fmla="*/ 971550 w 983456"/>
              <a:gd name="connsiteY22" fmla="*/ 2382 h 1697832"/>
              <a:gd name="connsiteX23" fmla="*/ 981075 w 983456"/>
              <a:gd name="connsiteY23" fmla="*/ 9525 h 1697832"/>
              <a:gd name="connsiteX24" fmla="*/ 983456 w 983456"/>
              <a:gd name="connsiteY24" fmla="*/ 21432 h 1697832"/>
              <a:gd name="connsiteX25" fmla="*/ 981075 w 983456"/>
              <a:gd name="connsiteY25" fmla="*/ 50007 h 1697832"/>
              <a:gd name="connsiteX26" fmla="*/ 950118 w 983456"/>
              <a:gd name="connsiteY26" fmla="*/ 142875 h 1697832"/>
              <a:gd name="connsiteX27" fmla="*/ 816768 w 983456"/>
              <a:gd name="connsiteY27" fmla="*/ 490538 h 1697832"/>
              <a:gd name="connsiteX28" fmla="*/ 781050 w 983456"/>
              <a:gd name="connsiteY28" fmla="*/ 569119 h 1697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83456" h="1697832">
                <a:moveTo>
                  <a:pt x="781050" y="569119"/>
                </a:moveTo>
                <a:lnTo>
                  <a:pt x="683418" y="802482"/>
                </a:lnTo>
                <a:lnTo>
                  <a:pt x="581025" y="1028700"/>
                </a:lnTo>
                <a:lnTo>
                  <a:pt x="407193" y="1388269"/>
                </a:lnTo>
                <a:lnTo>
                  <a:pt x="350043" y="1502569"/>
                </a:lnTo>
                <a:lnTo>
                  <a:pt x="283368" y="1626394"/>
                </a:lnTo>
                <a:lnTo>
                  <a:pt x="257175" y="1697832"/>
                </a:lnTo>
                <a:lnTo>
                  <a:pt x="0" y="1338263"/>
                </a:lnTo>
                <a:lnTo>
                  <a:pt x="35718" y="1362075"/>
                </a:lnTo>
                <a:lnTo>
                  <a:pt x="50006" y="1362075"/>
                </a:lnTo>
                <a:lnTo>
                  <a:pt x="80962" y="1350169"/>
                </a:lnTo>
                <a:lnTo>
                  <a:pt x="116681" y="1314450"/>
                </a:lnTo>
                <a:lnTo>
                  <a:pt x="166687" y="1240632"/>
                </a:lnTo>
                <a:lnTo>
                  <a:pt x="266700" y="1102519"/>
                </a:lnTo>
                <a:lnTo>
                  <a:pt x="395287" y="907257"/>
                </a:lnTo>
                <a:lnTo>
                  <a:pt x="540543" y="676275"/>
                </a:lnTo>
                <a:lnTo>
                  <a:pt x="695325" y="421482"/>
                </a:lnTo>
                <a:lnTo>
                  <a:pt x="833437" y="185738"/>
                </a:lnTo>
                <a:lnTo>
                  <a:pt x="926306" y="30957"/>
                </a:lnTo>
                <a:lnTo>
                  <a:pt x="940593" y="11907"/>
                </a:lnTo>
                <a:lnTo>
                  <a:pt x="957262" y="0"/>
                </a:lnTo>
                <a:lnTo>
                  <a:pt x="964406" y="0"/>
                </a:lnTo>
                <a:lnTo>
                  <a:pt x="971550" y="2382"/>
                </a:lnTo>
                <a:lnTo>
                  <a:pt x="981075" y="9525"/>
                </a:lnTo>
                <a:lnTo>
                  <a:pt x="983456" y="21432"/>
                </a:lnTo>
                <a:lnTo>
                  <a:pt x="981075" y="50007"/>
                </a:lnTo>
                <a:lnTo>
                  <a:pt x="950118" y="142875"/>
                </a:lnTo>
                <a:lnTo>
                  <a:pt x="816768" y="490538"/>
                </a:lnTo>
                <a:lnTo>
                  <a:pt x="781050" y="569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6E0A916-8679-E54D-A5B7-C2C0E1D74A7A}"/>
              </a:ext>
            </a:extLst>
          </p:cNvPr>
          <p:cNvSpPr/>
          <p:nvPr/>
        </p:nvSpPr>
        <p:spPr>
          <a:xfrm>
            <a:off x="5165725" y="1508125"/>
            <a:ext cx="582613" cy="2192338"/>
          </a:xfrm>
          <a:custGeom>
            <a:avLst/>
            <a:gdLst>
              <a:gd name="connsiteX0" fmla="*/ 224994 w 582677"/>
              <a:gd name="connsiteY0" fmla="*/ 839402 h 2192252"/>
              <a:gd name="connsiteX1" fmla="*/ 224994 w 582677"/>
              <a:gd name="connsiteY1" fmla="*/ 334607 h 2192252"/>
              <a:gd name="connsiteX2" fmla="*/ 219225 w 582677"/>
              <a:gd name="connsiteY2" fmla="*/ 291339 h 2192252"/>
              <a:gd name="connsiteX3" fmla="*/ 207687 w 582677"/>
              <a:gd name="connsiteY3" fmla="*/ 253840 h 2192252"/>
              <a:gd name="connsiteX4" fmla="*/ 187495 w 582677"/>
              <a:gd name="connsiteY4" fmla="*/ 207687 h 2192252"/>
              <a:gd name="connsiteX5" fmla="*/ 161534 w 582677"/>
              <a:gd name="connsiteY5" fmla="*/ 173072 h 2192252"/>
              <a:gd name="connsiteX6" fmla="*/ 121151 w 582677"/>
              <a:gd name="connsiteY6" fmla="*/ 135573 h 2192252"/>
              <a:gd name="connsiteX7" fmla="*/ 86536 w 582677"/>
              <a:gd name="connsiteY7" fmla="*/ 106728 h 2192252"/>
              <a:gd name="connsiteX8" fmla="*/ 46152 w 582677"/>
              <a:gd name="connsiteY8" fmla="*/ 80767 h 2192252"/>
              <a:gd name="connsiteX9" fmla="*/ 28845 w 582677"/>
              <a:gd name="connsiteY9" fmla="*/ 72113 h 2192252"/>
              <a:gd name="connsiteX10" fmla="*/ 14422 w 582677"/>
              <a:gd name="connsiteY10" fmla="*/ 57691 h 2192252"/>
              <a:gd name="connsiteX11" fmla="*/ 0 w 582677"/>
              <a:gd name="connsiteY11" fmla="*/ 34614 h 2192252"/>
              <a:gd name="connsiteX12" fmla="*/ 0 w 582677"/>
              <a:gd name="connsiteY12" fmla="*/ 17307 h 2192252"/>
              <a:gd name="connsiteX13" fmla="*/ 17307 w 582677"/>
              <a:gd name="connsiteY13" fmla="*/ 5769 h 2192252"/>
              <a:gd name="connsiteX14" fmla="*/ 69229 w 582677"/>
              <a:gd name="connsiteY14" fmla="*/ 0 h 2192252"/>
              <a:gd name="connsiteX15" fmla="*/ 115381 w 582677"/>
              <a:gd name="connsiteY15" fmla="*/ 2884 h 2192252"/>
              <a:gd name="connsiteX16" fmla="*/ 187495 w 582677"/>
              <a:gd name="connsiteY16" fmla="*/ 20192 h 2192252"/>
              <a:gd name="connsiteX17" fmla="*/ 276916 w 582677"/>
              <a:gd name="connsiteY17" fmla="*/ 51922 h 2192252"/>
              <a:gd name="connsiteX18" fmla="*/ 363452 w 582677"/>
              <a:gd name="connsiteY18" fmla="*/ 92305 h 2192252"/>
              <a:gd name="connsiteX19" fmla="*/ 467296 w 582677"/>
              <a:gd name="connsiteY19" fmla="*/ 152881 h 2192252"/>
              <a:gd name="connsiteX20" fmla="*/ 571139 w 582677"/>
              <a:gd name="connsiteY20" fmla="*/ 213456 h 2192252"/>
              <a:gd name="connsiteX21" fmla="*/ 579793 w 582677"/>
              <a:gd name="connsiteY21" fmla="*/ 227879 h 2192252"/>
              <a:gd name="connsiteX22" fmla="*/ 582677 w 582677"/>
              <a:gd name="connsiteY22" fmla="*/ 271147 h 2192252"/>
              <a:gd name="connsiteX23" fmla="*/ 576908 w 582677"/>
              <a:gd name="connsiteY23" fmla="*/ 299992 h 2192252"/>
              <a:gd name="connsiteX24" fmla="*/ 559601 w 582677"/>
              <a:gd name="connsiteY24" fmla="*/ 340376 h 2192252"/>
              <a:gd name="connsiteX25" fmla="*/ 539409 w 582677"/>
              <a:gd name="connsiteY25" fmla="*/ 398067 h 2192252"/>
              <a:gd name="connsiteX26" fmla="*/ 516333 w 582677"/>
              <a:gd name="connsiteY26" fmla="*/ 490372 h 2192252"/>
              <a:gd name="connsiteX27" fmla="*/ 513448 w 582677"/>
              <a:gd name="connsiteY27" fmla="*/ 524987 h 2192252"/>
              <a:gd name="connsiteX28" fmla="*/ 516333 w 582677"/>
              <a:gd name="connsiteY28" fmla="*/ 2172060 h 2192252"/>
              <a:gd name="connsiteX29" fmla="*/ 227879 w 582677"/>
              <a:gd name="connsiteY29" fmla="*/ 2192252 h 2192252"/>
              <a:gd name="connsiteX30" fmla="*/ 224994 w 582677"/>
              <a:gd name="connsiteY30" fmla="*/ 839402 h 219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82677" h="2192252">
                <a:moveTo>
                  <a:pt x="224994" y="839402"/>
                </a:moveTo>
                <a:lnTo>
                  <a:pt x="224994" y="334607"/>
                </a:lnTo>
                <a:lnTo>
                  <a:pt x="219225" y="291339"/>
                </a:lnTo>
                <a:lnTo>
                  <a:pt x="207687" y="253840"/>
                </a:lnTo>
                <a:lnTo>
                  <a:pt x="187495" y="207687"/>
                </a:lnTo>
                <a:lnTo>
                  <a:pt x="161534" y="173072"/>
                </a:lnTo>
                <a:lnTo>
                  <a:pt x="121151" y="135573"/>
                </a:lnTo>
                <a:lnTo>
                  <a:pt x="86536" y="106728"/>
                </a:lnTo>
                <a:lnTo>
                  <a:pt x="46152" y="80767"/>
                </a:lnTo>
                <a:lnTo>
                  <a:pt x="28845" y="72113"/>
                </a:lnTo>
                <a:lnTo>
                  <a:pt x="14422" y="57691"/>
                </a:lnTo>
                <a:lnTo>
                  <a:pt x="0" y="34614"/>
                </a:lnTo>
                <a:lnTo>
                  <a:pt x="0" y="17307"/>
                </a:lnTo>
                <a:lnTo>
                  <a:pt x="17307" y="5769"/>
                </a:lnTo>
                <a:lnTo>
                  <a:pt x="69229" y="0"/>
                </a:lnTo>
                <a:lnTo>
                  <a:pt x="115381" y="2884"/>
                </a:lnTo>
                <a:lnTo>
                  <a:pt x="187495" y="20192"/>
                </a:lnTo>
                <a:lnTo>
                  <a:pt x="276916" y="51922"/>
                </a:lnTo>
                <a:lnTo>
                  <a:pt x="363452" y="92305"/>
                </a:lnTo>
                <a:lnTo>
                  <a:pt x="467296" y="152881"/>
                </a:lnTo>
                <a:lnTo>
                  <a:pt x="571139" y="213456"/>
                </a:lnTo>
                <a:lnTo>
                  <a:pt x="579793" y="227879"/>
                </a:lnTo>
                <a:lnTo>
                  <a:pt x="582677" y="271147"/>
                </a:lnTo>
                <a:lnTo>
                  <a:pt x="576908" y="299992"/>
                </a:lnTo>
                <a:lnTo>
                  <a:pt x="559601" y="340376"/>
                </a:lnTo>
                <a:lnTo>
                  <a:pt x="539409" y="398067"/>
                </a:lnTo>
                <a:lnTo>
                  <a:pt x="516333" y="490372"/>
                </a:lnTo>
                <a:lnTo>
                  <a:pt x="513448" y="524987"/>
                </a:lnTo>
                <a:cubicBezTo>
                  <a:pt x="514410" y="1074011"/>
                  <a:pt x="515371" y="1623036"/>
                  <a:pt x="516333" y="2172060"/>
                </a:cubicBezTo>
                <a:lnTo>
                  <a:pt x="227879" y="2192252"/>
                </a:lnTo>
                <a:cubicBezTo>
                  <a:pt x="226917" y="1748032"/>
                  <a:pt x="225956" y="1303813"/>
                  <a:pt x="224994" y="8394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147FD31F-C1C0-5541-884C-E4DA8B7EA5C2}"/>
              </a:ext>
            </a:extLst>
          </p:cNvPr>
          <p:cNvSpPr/>
          <p:nvPr/>
        </p:nvSpPr>
        <p:spPr>
          <a:xfrm>
            <a:off x="3735388" y="3449638"/>
            <a:ext cx="3554412" cy="625475"/>
          </a:xfrm>
          <a:custGeom>
            <a:avLst/>
            <a:gdLst>
              <a:gd name="connsiteX0" fmla="*/ 1228815 w 3553756"/>
              <a:gd name="connsiteY0" fmla="*/ 253840 h 625946"/>
              <a:gd name="connsiteX1" fmla="*/ 1664381 w 3553756"/>
              <a:gd name="connsiteY1" fmla="*/ 181726 h 625946"/>
              <a:gd name="connsiteX2" fmla="*/ 1938412 w 3553756"/>
              <a:gd name="connsiteY2" fmla="*/ 161534 h 625946"/>
              <a:gd name="connsiteX3" fmla="*/ 2223982 w 3553756"/>
              <a:gd name="connsiteY3" fmla="*/ 132689 h 625946"/>
              <a:gd name="connsiteX4" fmla="*/ 2731661 w 3553756"/>
              <a:gd name="connsiteY4" fmla="*/ 83652 h 625946"/>
              <a:gd name="connsiteX5" fmla="*/ 2881658 w 3553756"/>
              <a:gd name="connsiteY5" fmla="*/ 69229 h 625946"/>
              <a:gd name="connsiteX6" fmla="*/ 2956656 w 3553756"/>
              <a:gd name="connsiteY6" fmla="*/ 40384 h 625946"/>
              <a:gd name="connsiteX7" fmla="*/ 3066268 w 3553756"/>
              <a:gd name="connsiteY7" fmla="*/ 2884 h 625946"/>
              <a:gd name="connsiteX8" fmla="*/ 3089345 w 3553756"/>
              <a:gd name="connsiteY8" fmla="*/ 0 h 625946"/>
              <a:gd name="connsiteX9" fmla="*/ 3123959 w 3553756"/>
              <a:gd name="connsiteY9" fmla="*/ 5769 h 625946"/>
              <a:gd name="connsiteX10" fmla="*/ 3236456 w 3553756"/>
              <a:gd name="connsiteY10" fmla="*/ 28845 h 625946"/>
              <a:gd name="connsiteX11" fmla="*/ 3363376 w 3553756"/>
              <a:gd name="connsiteY11" fmla="*/ 69229 h 625946"/>
              <a:gd name="connsiteX12" fmla="*/ 3441259 w 3553756"/>
              <a:gd name="connsiteY12" fmla="*/ 100959 h 625946"/>
              <a:gd name="connsiteX13" fmla="*/ 3472989 w 3553756"/>
              <a:gd name="connsiteY13" fmla="*/ 121151 h 625946"/>
              <a:gd name="connsiteX14" fmla="*/ 3501834 w 3553756"/>
              <a:gd name="connsiteY14" fmla="*/ 147112 h 625946"/>
              <a:gd name="connsiteX15" fmla="*/ 3527795 w 3553756"/>
              <a:gd name="connsiteY15" fmla="*/ 178842 h 625946"/>
              <a:gd name="connsiteX16" fmla="*/ 3545102 w 3553756"/>
              <a:gd name="connsiteY16" fmla="*/ 213456 h 625946"/>
              <a:gd name="connsiteX17" fmla="*/ 3550872 w 3553756"/>
              <a:gd name="connsiteY17" fmla="*/ 242302 h 625946"/>
              <a:gd name="connsiteX18" fmla="*/ 3553756 w 3553756"/>
              <a:gd name="connsiteY18" fmla="*/ 265378 h 625946"/>
              <a:gd name="connsiteX19" fmla="*/ 3553756 w 3553756"/>
              <a:gd name="connsiteY19" fmla="*/ 279801 h 625946"/>
              <a:gd name="connsiteX20" fmla="*/ 3542218 w 3553756"/>
              <a:gd name="connsiteY20" fmla="*/ 305761 h 625946"/>
              <a:gd name="connsiteX21" fmla="*/ 3522026 w 3553756"/>
              <a:gd name="connsiteY21" fmla="*/ 320184 h 625946"/>
              <a:gd name="connsiteX22" fmla="*/ 3458566 w 3553756"/>
              <a:gd name="connsiteY22" fmla="*/ 337491 h 625946"/>
              <a:gd name="connsiteX23" fmla="*/ 3418183 w 3553756"/>
              <a:gd name="connsiteY23" fmla="*/ 337491 h 625946"/>
              <a:gd name="connsiteX24" fmla="*/ 3322993 w 3553756"/>
              <a:gd name="connsiteY24" fmla="*/ 323069 h 625946"/>
              <a:gd name="connsiteX25" fmla="*/ 3129728 w 3553756"/>
              <a:gd name="connsiteY25" fmla="*/ 291339 h 625946"/>
              <a:gd name="connsiteX26" fmla="*/ 2991270 w 3553756"/>
              <a:gd name="connsiteY26" fmla="*/ 294223 h 625946"/>
              <a:gd name="connsiteX27" fmla="*/ 2665317 w 3553756"/>
              <a:gd name="connsiteY27" fmla="*/ 294223 h 625946"/>
              <a:gd name="connsiteX28" fmla="*/ 2356671 w 3553756"/>
              <a:gd name="connsiteY28" fmla="*/ 308646 h 625946"/>
              <a:gd name="connsiteX29" fmla="*/ 2068217 w 3553756"/>
              <a:gd name="connsiteY29" fmla="*/ 328838 h 625946"/>
              <a:gd name="connsiteX30" fmla="*/ 1771109 w 3553756"/>
              <a:gd name="connsiteY30" fmla="*/ 354799 h 625946"/>
              <a:gd name="connsiteX31" fmla="*/ 1693226 w 3553756"/>
              <a:gd name="connsiteY31" fmla="*/ 360568 h 625946"/>
              <a:gd name="connsiteX32" fmla="*/ 1499962 w 3553756"/>
              <a:gd name="connsiteY32" fmla="*/ 386529 h 625946"/>
              <a:gd name="connsiteX33" fmla="*/ 1277852 w 3553756"/>
              <a:gd name="connsiteY33" fmla="*/ 426912 h 625946"/>
              <a:gd name="connsiteX34" fmla="*/ 1122087 w 3553756"/>
              <a:gd name="connsiteY34" fmla="*/ 461527 h 625946"/>
              <a:gd name="connsiteX35" fmla="*/ 928822 w 3553756"/>
              <a:gd name="connsiteY35" fmla="*/ 507679 h 625946"/>
              <a:gd name="connsiteX36" fmla="*/ 726904 w 3553756"/>
              <a:gd name="connsiteY36" fmla="*/ 565370 h 625946"/>
              <a:gd name="connsiteX37" fmla="*/ 548063 w 3553756"/>
              <a:gd name="connsiteY37" fmla="*/ 625946 h 625946"/>
              <a:gd name="connsiteX38" fmla="*/ 516333 w 3553756"/>
              <a:gd name="connsiteY38" fmla="*/ 625946 h 625946"/>
              <a:gd name="connsiteX39" fmla="*/ 438450 w 3553756"/>
              <a:gd name="connsiteY39" fmla="*/ 611523 h 625946"/>
              <a:gd name="connsiteX40" fmla="*/ 363452 w 3553756"/>
              <a:gd name="connsiteY40" fmla="*/ 588447 h 625946"/>
              <a:gd name="connsiteX41" fmla="*/ 317299 w 3553756"/>
              <a:gd name="connsiteY41" fmla="*/ 568255 h 625946"/>
              <a:gd name="connsiteX42" fmla="*/ 268262 w 3553756"/>
              <a:gd name="connsiteY42" fmla="*/ 545178 h 625946"/>
              <a:gd name="connsiteX43" fmla="*/ 207687 w 3553756"/>
              <a:gd name="connsiteY43" fmla="*/ 504795 h 625946"/>
              <a:gd name="connsiteX44" fmla="*/ 170188 w 3553756"/>
              <a:gd name="connsiteY44" fmla="*/ 475949 h 625946"/>
              <a:gd name="connsiteX45" fmla="*/ 121150 w 3553756"/>
              <a:gd name="connsiteY45" fmla="*/ 432681 h 625946"/>
              <a:gd name="connsiteX46" fmla="*/ 80767 w 3553756"/>
              <a:gd name="connsiteY46" fmla="*/ 389413 h 625946"/>
              <a:gd name="connsiteX47" fmla="*/ 34614 w 3553756"/>
              <a:gd name="connsiteY47" fmla="*/ 334607 h 625946"/>
              <a:gd name="connsiteX48" fmla="*/ 8653 w 3553756"/>
              <a:gd name="connsiteY48" fmla="*/ 297108 h 625946"/>
              <a:gd name="connsiteX49" fmla="*/ 2884 w 3553756"/>
              <a:gd name="connsiteY49" fmla="*/ 279801 h 625946"/>
              <a:gd name="connsiteX50" fmla="*/ 0 w 3553756"/>
              <a:gd name="connsiteY50" fmla="*/ 259609 h 625946"/>
              <a:gd name="connsiteX51" fmla="*/ 2884 w 3553756"/>
              <a:gd name="connsiteY51" fmla="*/ 245186 h 625946"/>
              <a:gd name="connsiteX52" fmla="*/ 14422 w 3553756"/>
              <a:gd name="connsiteY52" fmla="*/ 233648 h 625946"/>
              <a:gd name="connsiteX53" fmla="*/ 28845 w 3553756"/>
              <a:gd name="connsiteY53" fmla="*/ 236532 h 625946"/>
              <a:gd name="connsiteX54" fmla="*/ 77882 w 3553756"/>
              <a:gd name="connsiteY54" fmla="*/ 268262 h 625946"/>
              <a:gd name="connsiteX55" fmla="*/ 147111 w 3553756"/>
              <a:gd name="connsiteY55" fmla="*/ 314415 h 625946"/>
              <a:gd name="connsiteX56" fmla="*/ 199033 w 3553756"/>
              <a:gd name="connsiteY56" fmla="*/ 340376 h 625946"/>
              <a:gd name="connsiteX57" fmla="*/ 276916 w 3553756"/>
              <a:gd name="connsiteY57" fmla="*/ 369221 h 625946"/>
              <a:gd name="connsiteX58" fmla="*/ 343260 w 3553756"/>
              <a:gd name="connsiteY58" fmla="*/ 383644 h 625946"/>
              <a:gd name="connsiteX59" fmla="*/ 409605 w 3553756"/>
              <a:gd name="connsiteY59" fmla="*/ 386529 h 625946"/>
              <a:gd name="connsiteX60" fmla="*/ 493256 w 3553756"/>
              <a:gd name="connsiteY60" fmla="*/ 374990 h 625946"/>
              <a:gd name="connsiteX61" fmla="*/ 706713 w 3553756"/>
              <a:gd name="connsiteY61" fmla="*/ 340376 h 625946"/>
              <a:gd name="connsiteX62" fmla="*/ 1228815 w 3553756"/>
              <a:gd name="connsiteY62" fmla="*/ 253840 h 625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553756" h="625946">
                <a:moveTo>
                  <a:pt x="1228815" y="253840"/>
                </a:moveTo>
                <a:lnTo>
                  <a:pt x="1664381" y="181726"/>
                </a:lnTo>
                <a:lnTo>
                  <a:pt x="1938412" y="161534"/>
                </a:lnTo>
                <a:lnTo>
                  <a:pt x="2223982" y="132689"/>
                </a:lnTo>
                <a:lnTo>
                  <a:pt x="2731661" y="83652"/>
                </a:lnTo>
                <a:lnTo>
                  <a:pt x="2881658" y="69229"/>
                </a:lnTo>
                <a:lnTo>
                  <a:pt x="2956656" y="40384"/>
                </a:lnTo>
                <a:lnTo>
                  <a:pt x="3066268" y="2884"/>
                </a:lnTo>
                <a:lnTo>
                  <a:pt x="3089345" y="0"/>
                </a:lnTo>
                <a:lnTo>
                  <a:pt x="3123959" y="5769"/>
                </a:lnTo>
                <a:lnTo>
                  <a:pt x="3236456" y="28845"/>
                </a:lnTo>
                <a:lnTo>
                  <a:pt x="3363376" y="69229"/>
                </a:lnTo>
                <a:lnTo>
                  <a:pt x="3441259" y="100959"/>
                </a:lnTo>
                <a:lnTo>
                  <a:pt x="3472989" y="121151"/>
                </a:lnTo>
                <a:lnTo>
                  <a:pt x="3501834" y="147112"/>
                </a:lnTo>
                <a:lnTo>
                  <a:pt x="3527795" y="178842"/>
                </a:lnTo>
                <a:lnTo>
                  <a:pt x="3545102" y="213456"/>
                </a:lnTo>
                <a:lnTo>
                  <a:pt x="3550872" y="242302"/>
                </a:lnTo>
                <a:lnTo>
                  <a:pt x="3553756" y="265378"/>
                </a:lnTo>
                <a:lnTo>
                  <a:pt x="3553756" y="279801"/>
                </a:lnTo>
                <a:lnTo>
                  <a:pt x="3542218" y="305761"/>
                </a:lnTo>
                <a:lnTo>
                  <a:pt x="3522026" y="320184"/>
                </a:lnTo>
                <a:lnTo>
                  <a:pt x="3458566" y="337491"/>
                </a:lnTo>
                <a:lnTo>
                  <a:pt x="3418183" y="337491"/>
                </a:lnTo>
                <a:lnTo>
                  <a:pt x="3322993" y="323069"/>
                </a:lnTo>
                <a:lnTo>
                  <a:pt x="3129728" y="291339"/>
                </a:lnTo>
                <a:lnTo>
                  <a:pt x="2991270" y="294223"/>
                </a:lnTo>
                <a:lnTo>
                  <a:pt x="2665317" y="294223"/>
                </a:lnTo>
                <a:lnTo>
                  <a:pt x="2356671" y="308646"/>
                </a:lnTo>
                <a:lnTo>
                  <a:pt x="2068217" y="328838"/>
                </a:lnTo>
                <a:lnTo>
                  <a:pt x="1771109" y="354799"/>
                </a:lnTo>
                <a:lnTo>
                  <a:pt x="1693226" y="360568"/>
                </a:lnTo>
                <a:lnTo>
                  <a:pt x="1499962" y="386529"/>
                </a:lnTo>
                <a:lnTo>
                  <a:pt x="1277852" y="426912"/>
                </a:lnTo>
                <a:lnTo>
                  <a:pt x="1122087" y="461527"/>
                </a:lnTo>
                <a:lnTo>
                  <a:pt x="928822" y="507679"/>
                </a:lnTo>
                <a:lnTo>
                  <a:pt x="726904" y="565370"/>
                </a:lnTo>
                <a:lnTo>
                  <a:pt x="548063" y="625946"/>
                </a:lnTo>
                <a:lnTo>
                  <a:pt x="516333" y="625946"/>
                </a:lnTo>
                <a:lnTo>
                  <a:pt x="438450" y="611523"/>
                </a:lnTo>
                <a:lnTo>
                  <a:pt x="363452" y="588447"/>
                </a:lnTo>
                <a:lnTo>
                  <a:pt x="317299" y="568255"/>
                </a:lnTo>
                <a:lnTo>
                  <a:pt x="268262" y="545178"/>
                </a:lnTo>
                <a:lnTo>
                  <a:pt x="207687" y="504795"/>
                </a:lnTo>
                <a:lnTo>
                  <a:pt x="170188" y="475949"/>
                </a:lnTo>
                <a:lnTo>
                  <a:pt x="121150" y="432681"/>
                </a:lnTo>
                <a:lnTo>
                  <a:pt x="80767" y="389413"/>
                </a:lnTo>
                <a:lnTo>
                  <a:pt x="34614" y="334607"/>
                </a:lnTo>
                <a:lnTo>
                  <a:pt x="8653" y="297108"/>
                </a:lnTo>
                <a:lnTo>
                  <a:pt x="2884" y="279801"/>
                </a:lnTo>
                <a:lnTo>
                  <a:pt x="0" y="259609"/>
                </a:lnTo>
                <a:lnTo>
                  <a:pt x="2884" y="245186"/>
                </a:lnTo>
                <a:lnTo>
                  <a:pt x="14422" y="233648"/>
                </a:lnTo>
                <a:lnTo>
                  <a:pt x="28845" y="236532"/>
                </a:lnTo>
                <a:lnTo>
                  <a:pt x="77882" y="268262"/>
                </a:lnTo>
                <a:lnTo>
                  <a:pt x="147111" y="314415"/>
                </a:lnTo>
                <a:lnTo>
                  <a:pt x="199033" y="340376"/>
                </a:lnTo>
                <a:lnTo>
                  <a:pt x="276916" y="369221"/>
                </a:lnTo>
                <a:lnTo>
                  <a:pt x="343260" y="383644"/>
                </a:lnTo>
                <a:lnTo>
                  <a:pt x="409605" y="386529"/>
                </a:lnTo>
                <a:lnTo>
                  <a:pt x="493256" y="374990"/>
                </a:lnTo>
                <a:lnTo>
                  <a:pt x="706713" y="340376"/>
                </a:lnTo>
                <a:lnTo>
                  <a:pt x="1228815" y="2538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EB76F7D8-8BA6-6741-9F4A-CCDEDD7D882D}"/>
              </a:ext>
            </a:extLst>
          </p:cNvPr>
          <p:cNvSpPr/>
          <p:nvPr/>
        </p:nvSpPr>
        <p:spPr>
          <a:xfrm>
            <a:off x="4427538" y="3767138"/>
            <a:ext cx="1282700" cy="1660525"/>
          </a:xfrm>
          <a:custGeom>
            <a:avLst/>
            <a:gdLst>
              <a:gd name="connsiteX0" fmla="*/ 428625 w 1283494"/>
              <a:gd name="connsiteY0" fmla="*/ 1266825 h 1659731"/>
              <a:gd name="connsiteX1" fmla="*/ 723900 w 1283494"/>
              <a:gd name="connsiteY1" fmla="*/ 945356 h 1659731"/>
              <a:gd name="connsiteX2" fmla="*/ 942975 w 1283494"/>
              <a:gd name="connsiteY2" fmla="*/ 707231 h 1659731"/>
              <a:gd name="connsiteX3" fmla="*/ 1140619 w 1283494"/>
              <a:gd name="connsiteY3" fmla="*/ 495300 h 1659731"/>
              <a:gd name="connsiteX4" fmla="*/ 1173956 w 1283494"/>
              <a:gd name="connsiteY4" fmla="*/ 461962 h 1659731"/>
              <a:gd name="connsiteX5" fmla="*/ 1190625 w 1283494"/>
              <a:gd name="connsiteY5" fmla="*/ 452437 h 1659731"/>
              <a:gd name="connsiteX6" fmla="*/ 1223962 w 1283494"/>
              <a:gd name="connsiteY6" fmla="*/ 433387 h 1659731"/>
              <a:gd name="connsiteX7" fmla="*/ 1257300 w 1283494"/>
              <a:gd name="connsiteY7" fmla="*/ 404812 h 1659731"/>
              <a:gd name="connsiteX8" fmla="*/ 1278731 w 1283494"/>
              <a:gd name="connsiteY8" fmla="*/ 376237 h 1659731"/>
              <a:gd name="connsiteX9" fmla="*/ 1283494 w 1283494"/>
              <a:gd name="connsiteY9" fmla="*/ 350043 h 1659731"/>
              <a:gd name="connsiteX10" fmla="*/ 1281112 w 1283494"/>
              <a:gd name="connsiteY10" fmla="*/ 326231 h 1659731"/>
              <a:gd name="connsiteX11" fmla="*/ 1264444 w 1283494"/>
              <a:gd name="connsiteY11" fmla="*/ 300037 h 1659731"/>
              <a:gd name="connsiteX12" fmla="*/ 1202531 w 1283494"/>
              <a:gd name="connsiteY12" fmla="*/ 228600 h 1659731"/>
              <a:gd name="connsiteX13" fmla="*/ 1104900 w 1283494"/>
              <a:gd name="connsiteY13" fmla="*/ 123825 h 1659731"/>
              <a:gd name="connsiteX14" fmla="*/ 1035844 w 1283494"/>
              <a:gd name="connsiteY14" fmla="*/ 47625 h 1659731"/>
              <a:gd name="connsiteX15" fmla="*/ 992981 w 1283494"/>
              <a:gd name="connsiteY15" fmla="*/ 0 h 1659731"/>
              <a:gd name="connsiteX16" fmla="*/ 802481 w 1283494"/>
              <a:gd name="connsiteY16" fmla="*/ 45243 h 1659731"/>
              <a:gd name="connsiteX17" fmla="*/ 857250 w 1283494"/>
              <a:gd name="connsiteY17" fmla="*/ 83343 h 1659731"/>
              <a:gd name="connsiteX18" fmla="*/ 878681 w 1283494"/>
              <a:gd name="connsiteY18" fmla="*/ 104775 h 1659731"/>
              <a:gd name="connsiteX19" fmla="*/ 895350 w 1283494"/>
              <a:gd name="connsiteY19" fmla="*/ 123825 h 1659731"/>
              <a:gd name="connsiteX20" fmla="*/ 909637 w 1283494"/>
              <a:gd name="connsiteY20" fmla="*/ 147637 h 1659731"/>
              <a:gd name="connsiteX21" fmla="*/ 916781 w 1283494"/>
              <a:gd name="connsiteY21" fmla="*/ 171450 h 1659731"/>
              <a:gd name="connsiteX22" fmla="*/ 919162 w 1283494"/>
              <a:gd name="connsiteY22" fmla="*/ 200025 h 1659731"/>
              <a:gd name="connsiteX23" fmla="*/ 914400 w 1283494"/>
              <a:gd name="connsiteY23" fmla="*/ 245268 h 1659731"/>
              <a:gd name="connsiteX24" fmla="*/ 897731 w 1283494"/>
              <a:gd name="connsiteY24" fmla="*/ 285750 h 1659731"/>
              <a:gd name="connsiteX25" fmla="*/ 816769 w 1283494"/>
              <a:gd name="connsiteY25" fmla="*/ 404812 h 1659731"/>
              <a:gd name="connsiteX26" fmla="*/ 638175 w 1283494"/>
              <a:gd name="connsiteY26" fmla="*/ 661987 h 1659731"/>
              <a:gd name="connsiteX27" fmla="*/ 464344 w 1283494"/>
              <a:gd name="connsiteY27" fmla="*/ 912018 h 1659731"/>
              <a:gd name="connsiteX28" fmla="*/ 252412 w 1283494"/>
              <a:gd name="connsiteY28" fmla="*/ 1221581 h 1659731"/>
              <a:gd name="connsiteX29" fmla="*/ 0 w 1283494"/>
              <a:gd name="connsiteY29" fmla="*/ 1593056 h 1659731"/>
              <a:gd name="connsiteX30" fmla="*/ 73819 w 1283494"/>
              <a:gd name="connsiteY30" fmla="*/ 1659731 h 1659731"/>
              <a:gd name="connsiteX31" fmla="*/ 133350 w 1283494"/>
              <a:gd name="connsiteY31" fmla="*/ 1583531 h 1659731"/>
              <a:gd name="connsiteX32" fmla="*/ 250031 w 1283494"/>
              <a:gd name="connsiteY32" fmla="*/ 1457325 h 1659731"/>
              <a:gd name="connsiteX33" fmla="*/ 361950 w 1283494"/>
              <a:gd name="connsiteY33" fmla="*/ 1338262 h 1659731"/>
              <a:gd name="connsiteX34" fmla="*/ 428625 w 1283494"/>
              <a:gd name="connsiteY34" fmla="*/ 1266825 h 1659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83494" h="1659731">
                <a:moveTo>
                  <a:pt x="428625" y="1266825"/>
                </a:moveTo>
                <a:lnTo>
                  <a:pt x="723900" y="945356"/>
                </a:lnTo>
                <a:lnTo>
                  <a:pt x="942975" y="707231"/>
                </a:lnTo>
                <a:lnTo>
                  <a:pt x="1140619" y="495300"/>
                </a:lnTo>
                <a:lnTo>
                  <a:pt x="1173956" y="461962"/>
                </a:lnTo>
                <a:lnTo>
                  <a:pt x="1190625" y="452437"/>
                </a:lnTo>
                <a:lnTo>
                  <a:pt x="1223962" y="433387"/>
                </a:lnTo>
                <a:lnTo>
                  <a:pt x="1257300" y="404812"/>
                </a:lnTo>
                <a:lnTo>
                  <a:pt x="1278731" y="376237"/>
                </a:lnTo>
                <a:lnTo>
                  <a:pt x="1283494" y="350043"/>
                </a:lnTo>
                <a:lnTo>
                  <a:pt x="1281112" y="326231"/>
                </a:lnTo>
                <a:lnTo>
                  <a:pt x="1264444" y="300037"/>
                </a:lnTo>
                <a:lnTo>
                  <a:pt x="1202531" y="228600"/>
                </a:lnTo>
                <a:lnTo>
                  <a:pt x="1104900" y="123825"/>
                </a:lnTo>
                <a:lnTo>
                  <a:pt x="1035844" y="47625"/>
                </a:lnTo>
                <a:lnTo>
                  <a:pt x="992981" y="0"/>
                </a:lnTo>
                <a:lnTo>
                  <a:pt x="802481" y="45243"/>
                </a:lnTo>
                <a:lnTo>
                  <a:pt x="857250" y="83343"/>
                </a:lnTo>
                <a:lnTo>
                  <a:pt x="878681" y="104775"/>
                </a:lnTo>
                <a:lnTo>
                  <a:pt x="895350" y="123825"/>
                </a:lnTo>
                <a:lnTo>
                  <a:pt x="909637" y="147637"/>
                </a:lnTo>
                <a:lnTo>
                  <a:pt x="916781" y="171450"/>
                </a:lnTo>
                <a:lnTo>
                  <a:pt x="919162" y="200025"/>
                </a:lnTo>
                <a:lnTo>
                  <a:pt x="914400" y="245268"/>
                </a:lnTo>
                <a:lnTo>
                  <a:pt x="897731" y="285750"/>
                </a:lnTo>
                <a:lnTo>
                  <a:pt x="816769" y="404812"/>
                </a:lnTo>
                <a:lnTo>
                  <a:pt x="638175" y="661987"/>
                </a:lnTo>
                <a:lnTo>
                  <a:pt x="464344" y="912018"/>
                </a:lnTo>
                <a:lnTo>
                  <a:pt x="252412" y="1221581"/>
                </a:lnTo>
                <a:lnTo>
                  <a:pt x="0" y="1593056"/>
                </a:lnTo>
                <a:lnTo>
                  <a:pt x="73819" y="1659731"/>
                </a:lnTo>
                <a:lnTo>
                  <a:pt x="133350" y="1583531"/>
                </a:lnTo>
                <a:lnTo>
                  <a:pt x="250031" y="1457325"/>
                </a:lnTo>
                <a:lnTo>
                  <a:pt x="361950" y="1338262"/>
                </a:lnTo>
                <a:lnTo>
                  <a:pt x="428625" y="1266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2573AB90-6C96-7D49-9B5F-B7EC289CB404}"/>
              </a:ext>
            </a:extLst>
          </p:cNvPr>
          <p:cNvSpPr/>
          <p:nvPr/>
        </p:nvSpPr>
        <p:spPr>
          <a:xfrm>
            <a:off x="4183063" y="4981575"/>
            <a:ext cx="2454275" cy="819150"/>
          </a:xfrm>
          <a:custGeom>
            <a:avLst/>
            <a:gdLst>
              <a:gd name="connsiteX0" fmla="*/ 1116807 w 2452688"/>
              <a:gd name="connsiteY0" fmla="*/ 257175 h 819150"/>
              <a:gd name="connsiteX1" fmla="*/ 695325 w 2452688"/>
              <a:gd name="connsiteY1" fmla="*/ 340519 h 819150"/>
              <a:gd name="connsiteX2" fmla="*/ 400050 w 2452688"/>
              <a:gd name="connsiteY2" fmla="*/ 397669 h 819150"/>
              <a:gd name="connsiteX3" fmla="*/ 335757 w 2452688"/>
              <a:gd name="connsiteY3" fmla="*/ 407194 h 819150"/>
              <a:gd name="connsiteX4" fmla="*/ 307182 w 2452688"/>
              <a:gd name="connsiteY4" fmla="*/ 300038 h 819150"/>
              <a:gd name="connsiteX5" fmla="*/ 214313 w 2452688"/>
              <a:gd name="connsiteY5" fmla="*/ 323850 h 819150"/>
              <a:gd name="connsiteX6" fmla="*/ 71438 w 2452688"/>
              <a:gd name="connsiteY6" fmla="*/ 361950 h 819150"/>
              <a:gd name="connsiteX7" fmla="*/ 47625 w 2452688"/>
              <a:gd name="connsiteY7" fmla="*/ 369094 h 819150"/>
              <a:gd name="connsiteX8" fmla="*/ 28575 w 2452688"/>
              <a:gd name="connsiteY8" fmla="*/ 381000 h 819150"/>
              <a:gd name="connsiteX9" fmla="*/ 16669 w 2452688"/>
              <a:gd name="connsiteY9" fmla="*/ 402431 h 819150"/>
              <a:gd name="connsiteX10" fmla="*/ 4763 w 2452688"/>
              <a:gd name="connsiteY10" fmla="*/ 454819 h 819150"/>
              <a:gd name="connsiteX11" fmla="*/ 0 w 2452688"/>
              <a:gd name="connsiteY11" fmla="*/ 531019 h 819150"/>
              <a:gd name="connsiteX12" fmla="*/ 0 w 2452688"/>
              <a:gd name="connsiteY12" fmla="*/ 581025 h 819150"/>
              <a:gd name="connsiteX13" fmla="*/ 2382 w 2452688"/>
              <a:gd name="connsiteY13" fmla="*/ 640556 h 819150"/>
              <a:gd name="connsiteX14" fmla="*/ 7144 w 2452688"/>
              <a:gd name="connsiteY14" fmla="*/ 695325 h 819150"/>
              <a:gd name="connsiteX15" fmla="*/ 19050 w 2452688"/>
              <a:gd name="connsiteY15" fmla="*/ 735806 h 819150"/>
              <a:gd name="connsiteX16" fmla="*/ 35719 w 2452688"/>
              <a:gd name="connsiteY16" fmla="*/ 773906 h 819150"/>
              <a:gd name="connsiteX17" fmla="*/ 52388 w 2452688"/>
              <a:gd name="connsiteY17" fmla="*/ 800100 h 819150"/>
              <a:gd name="connsiteX18" fmla="*/ 66675 w 2452688"/>
              <a:gd name="connsiteY18" fmla="*/ 814388 h 819150"/>
              <a:gd name="connsiteX19" fmla="*/ 80963 w 2452688"/>
              <a:gd name="connsiteY19" fmla="*/ 819150 h 819150"/>
              <a:gd name="connsiteX20" fmla="*/ 107157 w 2452688"/>
              <a:gd name="connsiteY20" fmla="*/ 814388 h 819150"/>
              <a:gd name="connsiteX21" fmla="*/ 140494 w 2452688"/>
              <a:gd name="connsiteY21" fmla="*/ 797719 h 819150"/>
              <a:gd name="connsiteX22" fmla="*/ 183357 w 2452688"/>
              <a:gd name="connsiteY22" fmla="*/ 764381 h 819150"/>
              <a:gd name="connsiteX23" fmla="*/ 214313 w 2452688"/>
              <a:gd name="connsiteY23" fmla="*/ 735806 h 819150"/>
              <a:gd name="connsiteX24" fmla="*/ 235744 w 2452688"/>
              <a:gd name="connsiteY24" fmla="*/ 723900 h 819150"/>
              <a:gd name="connsiteX25" fmla="*/ 540544 w 2452688"/>
              <a:gd name="connsiteY25" fmla="*/ 635794 h 819150"/>
              <a:gd name="connsiteX26" fmla="*/ 971550 w 2452688"/>
              <a:gd name="connsiteY26" fmla="*/ 509588 h 819150"/>
              <a:gd name="connsiteX27" fmla="*/ 1400175 w 2452688"/>
              <a:gd name="connsiteY27" fmla="*/ 385763 h 819150"/>
              <a:gd name="connsiteX28" fmla="*/ 1812132 w 2452688"/>
              <a:gd name="connsiteY28" fmla="*/ 266700 h 819150"/>
              <a:gd name="connsiteX29" fmla="*/ 2121694 w 2452688"/>
              <a:gd name="connsiteY29" fmla="*/ 178594 h 819150"/>
              <a:gd name="connsiteX30" fmla="*/ 2452688 w 2452688"/>
              <a:gd name="connsiteY30" fmla="*/ 78581 h 819150"/>
              <a:gd name="connsiteX31" fmla="*/ 2402682 w 2452688"/>
              <a:gd name="connsiteY31" fmla="*/ 0 h 819150"/>
              <a:gd name="connsiteX32" fmla="*/ 2157413 w 2452688"/>
              <a:gd name="connsiteY32" fmla="*/ 47625 h 819150"/>
              <a:gd name="connsiteX33" fmla="*/ 1871663 w 2452688"/>
              <a:gd name="connsiteY33" fmla="*/ 104775 h 819150"/>
              <a:gd name="connsiteX34" fmla="*/ 1593057 w 2452688"/>
              <a:gd name="connsiteY34" fmla="*/ 161925 h 819150"/>
              <a:gd name="connsiteX35" fmla="*/ 1288257 w 2452688"/>
              <a:gd name="connsiteY35" fmla="*/ 223838 h 819150"/>
              <a:gd name="connsiteX36" fmla="*/ 1116807 w 2452688"/>
              <a:gd name="connsiteY36" fmla="*/ 257175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452688" h="819150">
                <a:moveTo>
                  <a:pt x="1116807" y="257175"/>
                </a:moveTo>
                <a:lnTo>
                  <a:pt x="695325" y="340519"/>
                </a:lnTo>
                <a:lnTo>
                  <a:pt x="400050" y="397669"/>
                </a:lnTo>
                <a:lnTo>
                  <a:pt x="335757" y="407194"/>
                </a:lnTo>
                <a:lnTo>
                  <a:pt x="307182" y="300038"/>
                </a:lnTo>
                <a:lnTo>
                  <a:pt x="214313" y="323850"/>
                </a:lnTo>
                <a:lnTo>
                  <a:pt x="71438" y="361950"/>
                </a:lnTo>
                <a:lnTo>
                  <a:pt x="47625" y="369094"/>
                </a:lnTo>
                <a:lnTo>
                  <a:pt x="28575" y="381000"/>
                </a:lnTo>
                <a:lnTo>
                  <a:pt x="16669" y="402431"/>
                </a:lnTo>
                <a:lnTo>
                  <a:pt x="4763" y="454819"/>
                </a:lnTo>
                <a:lnTo>
                  <a:pt x="0" y="531019"/>
                </a:lnTo>
                <a:lnTo>
                  <a:pt x="0" y="581025"/>
                </a:lnTo>
                <a:lnTo>
                  <a:pt x="2382" y="640556"/>
                </a:lnTo>
                <a:lnTo>
                  <a:pt x="7144" y="695325"/>
                </a:lnTo>
                <a:lnTo>
                  <a:pt x="19050" y="735806"/>
                </a:lnTo>
                <a:lnTo>
                  <a:pt x="35719" y="773906"/>
                </a:lnTo>
                <a:lnTo>
                  <a:pt x="52388" y="800100"/>
                </a:lnTo>
                <a:lnTo>
                  <a:pt x="66675" y="814388"/>
                </a:lnTo>
                <a:lnTo>
                  <a:pt x="80963" y="819150"/>
                </a:lnTo>
                <a:lnTo>
                  <a:pt x="107157" y="814388"/>
                </a:lnTo>
                <a:lnTo>
                  <a:pt x="140494" y="797719"/>
                </a:lnTo>
                <a:lnTo>
                  <a:pt x="183357" y="764381"/>
                </a:lnTo>
                <a:lnTo>
                  <a:pt x="214313" y="735806"/>
                </a:lnTo>
                <a:lnTo>
                  <a:pt x="235744" y="723900"/>
                </a:lnTo>
                <a:lnTo>
                  <a:pt x="540544" y="635794"/>
                </a:lnTo>
                <a:lnTo>
                  <a:pt x="971550" y="509588"/>
                </a:lnTo>
                <a:lnTo>
                  <a:pt x="1400175" y="385763"/>
                </a:lnTo>
                <a:lnTo>
                  <a:pt x="1812132" y="266700"/>
                </a:lnTo>
                <a:lnTo>
                  <a:pt x="2121694" y="178594"/>
                </a:lnTo>
                <a:lnTo>
                  <a:pt x="2452688" y="78581"/>
                </a:lnTo>
                <a:lnTo>
                  <a:pt x="2402682" y="0"/>
                </a:lnTo>
                <a:lnTo>
                  <a:pt x="2157413" y="47625"/>
                </a:lnTo>
                <a:lnTo>
                  <a:pt x="1871663" y="104775"/>
                </a:lnTo>
                <a:lnTo>
                  <a:pt x="1593057" y="161925"/>
                </a:lnTo>
                <a:lnTo>
                  <a:pt x="1288257" y="223838"/>
                </a:lnTo>
                <a:lnTo>
                  <a:pt x="1116807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F63817A-1D47-CB47-8E48-76002A644E6C}"/>
              </a:ext>
            </a:extLst>
          </p:cNvPr>
          <p:cNvSpPr/>
          <p:nvPr/>
        </p:nvSpPr>
        <p:spPr>
          <a:xfrm>
            <a:off x="6048375" y="4395788"/>
            <a:ext cx="1019175" cy="1244600"/>
          </a:xfrm>
          <a:custGeom>
            <a:avLst/>
            <a:gdLst>
              <a:gd name="connsiteX0" fmla="*/ 295275 w 1019175"/>
              <a:gd name="connsiteY0" fmla="*/ 383381 h 1245393"/>
              <a:gd name="connsiteX1" fmla="*/ 414338 w 1019175"/>
              <a:gd name="connsiteY1" fmla="*/ 519112 h 1245393"/>
              <a:gd name="connsiteX2" fmla="*/ 469106 w 1019175"/>
              <a:gd name="connsiteY2" fmla="*/ 578643 h 1245393"/>
              <a:gd name="connsiteX3" fmla="*/ 485775 w 1019175"/>
              <a:gd name="connsiteY3" fmla="*/ 602456 h 1245393"/>
              <a:gd name="connsiteX4" fmla="*/ 523875 w 1019175"/>
              <a:gd name="connsiteY4" fmla="*/ 681037 h 1245393"/>
              <a:gd name="connsiteX5" fmla="*/ 581025 w 1019175"/>
              <a:gd name="connsiteY5" fmla="*/ 754856 h 1245393"/>
              <a:gd name="connsiteX6" fmla="*/ 626269 w 1019175"/>
              <a:gd name="connsiteY6" fmla="*/ 828675 h 1245393"/>
              <a:gd name="connsiteX7" fmla="*/ 673894 w 1019175"/>
              <a:gd name="connsiteY7" fmla="*/ 909637 h 1245393"/>
              <a:gd name="connsiteX8" fmla="*/ 711994 w 1019175"/>
              <a:gd name="connsiteY8" fmla="*/ 985837 h 1245393"/>
              <a:gd name="connsiteX9" fmla="*/ 738188 w 1019175"/>
              <a:gd name="connsiteY9" fmla="*/ 1040606 h 1245393"/>
              <a:gd name="connsiteX10" fmla="*/ 762000 w 1019175"/>
              <a:gd name="connsiteY10" fmla="*/ 1090612 h 1245393"/>
              <a:gd name="connsiteX11" fmla="*/ 792956 w 1019175"/>
              <a:gd name="connsiteY11" fmla="*/ 1145381 h 1245393"/>
              <a:gd name="connsiteX12" fmla="*/ 814388 w 1019175"/>
              <a:gd name="connsiteY12" fmla="*/ 1178718 h 1245393"/>
              <a:gd name="connsiteX13" fmla="*/ 840581 w 1019175"/>
              <a:gd name="connsiteY13" fmla="*/ 1212056 h 1245393"/>
              <a:gd name="connsiteX14" fmla="*/ 864394 w 1019175"/>
              <a:gd name="connsiteY14" fmla="*/ 1231106 h 1245393"/>
              <a:gd name="connsiteX15" fmla="*/ 890588 w 1019175"/>
              <a:gd name="connsiteY15" fmla="*/ 1243012 h 1245393"/>
              <a:gd name="connsiteX16" fmla="*/ 909638 w 1019175"/>
              <a:gd name="connsiteY16" fmla="*/ 1245393 h 1245393"/>
              <a:gd name="connsiteX17" fmla="*/ 942975 w 1019175"/>
              <a:gd name="connsiteY17" fmla="*/ 1235868 h 1245393"/>
              <a:gd name="connsiteX18" fmla="*/ 969169 w 1019175"/>
              <a:gd name="connsiteY18" fmla="*/ 1209675 h 1245393"/>
              <a:gd name="connsiteX19" fmla="*/ 988219 w 1019175"/>
              <a:gd name="connsiteY19" fmla="*/ 1181100 h 1245393"/>
              <a:gd name="connsiteX20" fmla="*/ 1009650 w 1019175"/>
              <a:gd name="connsiteY20" fmla="*/ 1138237 h 1245393"/>
              <a:gd name="connsiteX21" fmla="*/ 1019175 w 1019175"/>
              <a:gd name="connsiteY21" fmla="*/ 1109662 h 1245393"/>
              <a:gd name="connsiteX22" fmla="*/ 1016794 w 1019175"/>
              <a:gd name="connsiteY22" fmla="*/ 1045368 h 1245393"/>
              <a:gd name="connsiteX23" fmla="*/ 1016794 w 1019175"/>
              <a:gd name="connsiteY23" fmla="*/ 995362 h 1245393"/>
              <a:gd name="connsiteX24" fmla="*/ 1007269 w 1019175"/>
              <a:gd name="connsiteY24" fmla="*/ 916781 h 1245393"/>
              <a:gd name="connsiteX25" fmla="*/ 990600 w 1019175"/>
              <a:gd name="connsiteY25" fmla="*/ 833437 h 1245393"/>
              <a:gd name="connsiteX26" fmla="*/ 971550 w 1019175"/>
              <a:gd name="connsiteY26" fmla="*/ 766762 h 1245393"/>
              <a:gd name="connsiteX27" fmla="*/ 938213 w 1019175"/>
              <a:gd name="connsiteY27" fmla="*/ 700087 h 1245393"/>
              <a:gd name="connsiteX28" fmla="*/ 912019 w 1019175"/>
              <a:gd name="connsiteY28" fmla="*/ 666750 h 1245393"/>
              <a:gd name="connsiteX29" fmla="*/ 814388 w 1019175"/>
              <a:gd name="connsiteY29" fmla="*/ 576262 h 1245393"/>
              <a:gd name="connsiteX30" fmla="*/ 678656 w 1019175"/>
              <a:gd name="connsiteY30" fmla="*/ 457200 h 1245393"/>
              <a:gd name="connsiteX31" fmla="*/ 550069 w 1019175"/>
              <a:gd name="connsiteY31" fmla="*/ 354806 h 1245393"/>
              <a:gd name="connsiteX32" fmla="*/ 400050 w 1019175"/>
              <a:gd name="connsiteY32" fmla="*/ 242887 h 1245393"/>
              <a:gd name="connsiteX33" fmla="*/ 264319 w 1019175"/>
              <a:gd name="connsiteY33" fmla="*/ 147637 h 1245393"/>
              <a:gd name="connsiteX34" fmla="*/ 145256 w 1019175"/>
              <a:gd name="connsiteY34" fmla="*/ 69056 h 1245393"/>
              <a:gd name="connsiteX35" fmla="*/ 57150 w 1019175"/>
              <a:gd name="connsiteY35" fmla="*/ 14287 h 1245393"/>
              <a:gd name="connsiteX36" fmla="*/ 30956 w 1019175"/>
              <a:gd name="connsiteY36" fmla="*/ 2381 h 1245393"/>
              <a:gd name="connsiteX37" fmla="*/ 11906 w 1019175"/>
              <a:gd name="connsiteY37" fmla="*/ 0 h 1245393"/>
              <a:gd name="connsiteX38" fmla="*/ 2381 w 1019175"/>
              <a:gd name="connsiteY38" fmla="*/ 4762 h 1245393"/>
              <a:gd name="connsiteX39" fmla="*/ 0 w 1019175"/>
              <a:gd name="connsiteY39" fmla="*/ 11906 h 1245393"/>
              <a:gd name="connsiteX40" fmla="*/ 4763 w 1019175"/>
              <a:gd name="connsiteY40" fmla="*/ 40481 h 1245393"/>
              <a:gd name="connsiteX41" fmla="*/ 19050 w 1019175"/>
              <a:gd name="connsiteY41" fmla="*/ 69056 h 1245393"/>
              <a:gd name="connsiteX42" fmla="*/ 71438 w 1019175"/>
              <a:gd name="connsiteY42" fmla="*/ 126206 h 1245393"/>
              <a:gd name="connsiteX43" fmla="*/ 126206 w 1019175"/>
              <a:gd name="connsiteY43" fmla="*/ 190500 h 1245393"/>
              <a:gd name="connsiteX44" fmla="*/ 214313 w 1019175"/>
              <a:gd name="connsiteY44" fmla="*/ 290512 h 1245393"/>
              <a:gd name="connsiteX45" fmla="*/ 295275 w 1019175"/>
              <a:gd name="connsiteY45" fmla="*/ 383381 h 12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19175" h="1245393">
                <a:moveTo>
                  <a:pt x="295275" y="383381"/>
                </a:moveTo>
                <a:lnTo>
                  <a:pt x="414338" y="519112"/>
                </a:lnTo>
                <a:lnTo>
                  <a:pt x="469106" y="578643"/>
                </a:lnTo>
                <a:lnTo>
                  <a:pt x="485775" y="602456"/>
                </a:lnTo>
                <a:lnTo>
                  <a:pt x="523875" y="681037"/>
                </a:lnTo>
                <a:lnTo>
                  <a:pt x="581025" y="754856"/>
                </a:lnTo>
                <a:lnTo>
                  <a:pt x="626269" y="828675"/>
                </a:lnTo>
                <a:lnTo>
                  <a:pt x="673894" y="909637"/>
                </a:lnTo>
                <a:lnTo>
                  <a:pt x="711994" y="985837"/>
                </a:lnTo>
                <a:lnTo>
                  <a:pt x="738188" y="1040606"/>
                </a:lnTo>
                <a:lnTo>
                  <a:pt x="762000" y="1090612"/>
                </a:lnTo>
                <a:lnTo>
                  <a:pt x="792956" y="1145381"/>
                </a:lnTo>
                <a:lnTo>
                  <a:pt x="814388" y="1178718"/>
                </a:lnTo>
                <a:lnTo>
                  <a:pt x="840581" y="1212056"/>
                </a:lnTo>
                <a:lnTo>
                  <a:pt x="864394" y="1231106"/>
                </a:lnTo>
                <a:lnTo>
                  <a:pt x="890588" y="1243012"/>
                </a:lnTo>
                <a:lnTo>
                  <a:pt x="909638" y="1245393"/>
                </a:lnTo>
                <a:lnTo>
                  <a:pt x="942975" y="1235868"/>
                </a:lnTo>
                <a:lnTo>
                  <a:pt x="969169" y="1209675"/>
                </a:lnTo>
                <a:lnTo>
                  <a:pt x="988219" y="1181100"/>
                </a:lnTo>
                <a:lnTo>
                  <a:pt x="1009650" y="1138237"/>
                </a:lnTo>
                <a:lnTo>
                  <a:pt x="1019175" y="1109662"/>
                </a:lnTo>
                <a:cubicBezTo>
                  <a:pt x="1018381" y="1088231"/>
                  <a:pt x="1017588" y="1066799"/>
                  <a:pt x="1016794" y="1045368"/>
                </a:cubicBezTo>
                <a:lnTo>
                  <a:pt x="1016794" y="995362"/>
                </a:lnTo>
                <a:lnTo>
                  <a:pt x="1007269" y="916781"/>
                </a:lnTo>
                <a:lnTo>
                  <a:pt x="990600" y="833437"/>
                </a:lnTo>
                <a:lnTo>
                  <a:pt x="971550" y="766762"/>
                </a:lnTo>
                <a:lnTo>
                  <a:pt x="938213" y="700087"/>
                </a:lnTo>
                <a:lnTo>
                  <a:pt x="912019" y="666750"/>
                </a:lnTo>
                <a:lnTo>
                  <a:pt x="814388" y="576262"/>
                </a:lnTo>
                <a:lnTo>
                  <a:pt x="678656" y="457200"/>
                </a:lnTo>
                <a:lnTo>
                  <a:pt x="550069" y="354806"/>
                </a:lnTo>
                <a:lnTo>
                  <a:pt x="400050" y="242887"/>
                </a:lnTo>
                <a:lnTo>
                  <a:pt x="264319" y="147637"/>
                </a:lnTo>
                <a:lnTo>
                  <a:pt x="145256" y="69056"/>
                </a:lnTo>
                <a:lnTo>
                  <a:pt x="57150" y="14287"/>
                </a:lnTo>
                <a:lnTo>
                  <a:pt x="30956" y="2381"/>
                </a:lnTo>
                <a:lnTo>
                  <a:pt x="11906" y="0"/>
                </a:lnTo>
                <a:lnTo>
                  <a:pt x="2381" y="4762"/>
                </a:lnTo>
                <a:lnTo>
                  <a:pt x="0" y="11906"/>
                </a:lnTo>
                <a:lnTo>
                  <a:pt x="4763" y="40481"/>
                </a:lnTo>
                <a:lnTo>
                  <a:pt x="19050" y="69056"/>
                </a:lnTo>
                <a:lnTo>
                  <a:pt x="71438" y="126206"/>
                </a:lnTo>
                <a:lnTo>
                  <a:pt x="126206" y="190500"/>
                </a:lnTo>
                <a:lnTo>
                  <a:pt x="214313" y="290512"/>
                </a:lnTo>
                <a:lnTo>
                  <a:pt x="295275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9763C41-38D3-4AB0-A521-F8DF54D313FE}"/>
              </a:ext>
            </a:extLst>
          </p:cNvPr>
          <p:cNvGrpSpPr/>
          <p:nvPr/>
        </p:nvGrpSpPr>
        <p:grpSpPr>
          <a:xfrm>
            <a:off x="2573338" y="1508125"/>
            <a:ext cx="4716462" cy="4292600"/>
            <a:chOff x="2725738" y="1660525"/>
            <a:chExt cx="4716462" cy="4292600"/>
          </a:xfrm>
        </p:grpSpPr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9B5EF22E-8795-4175-95CB-CEE301355603}"/>
                </a:ext>
              </a:extLst>
            </p:cNvPr>
            <p:cNvSpPr/>
            <p:nvPr/>
          </p:nvSpPr>
          <p:spPr>
            <a:xfrm>
              <a:off x="3144838" y="1970088"/>
              <a:ext cx="838200" cy="644525"/>
            </a:xfrm>
            <a:custGeom>
              <a:avLst/>
              <a:gdLst>
                <a:gd name="connsiteX0" fmla="*/ 366713 w 838200"/>
                <a:gd name="connsiteY0" fmla="*/ 128587 h 645319"/>
                <a:gd name="connsiteX1" fmla="*/ 469107 w 838200"/>
                <a:gd name="connsiteY1" fmla="*/ 159544 h 645319"/>
                <a:gd name="connsiteX2" fmla="*/ 647700 w 838200"/>
                <a:gd name="connsiteY2" fmla="*/ 214312 h 645319"/>
                <a:gd name="connsiteX3" fmla="*/ 702469 w 838200"/>
                <a:gd name="connsiteY3" fmla="*/ 230981 h 645319"/>
                <a:gd name="connsiteX4" fmla="*/ 719138 w 838200"/>
                <a:gd name="connsiteY4" fmla="*/ 242887 h 645319"/>
                <a:gd name="connsiteX5" fmla="*/ 754857 w 838200"/>
                <a:gd name="connsiteY5" fmla="*/ 280987 h 645319"/>
                <a:gd name="connsiteX6" fmla="*/ 785813 w 838200"/>
                <a:gd name="connsiteY6" fmla="*/ 323850 h 645319"/>
                <a:gd name="connsiteX7" fmla="*/ 802482 w 838200"/>
                <a:gd name="connsiteY7" fmla="*/ 352425 h 645319"/>
                <a:gd name="connsiteX8" fmla="*/ 821532 w 838200"/>
                <a:gd name="connsiteY8" fmla="*/ 397669 h 645319"/>
                <a:gd name="connsiteX9" fmla="*/ 831057 w 838200"/>
                <a:gd name="connsiteY9" fmla="*/ 435769 h 645319"/>
                <a:gd name="connsiteX10" fmla="*/ 835819 w 838200"/>
                <a:gd name="connsiteY10" fmla="*/ 478631 h 645319"/>
                <a:gd name="connsiteX11" fmla="*/ 838200 w 838200"/>
                <a:gd name="connsiteY11" fmla="*/ 531019 h 645319"/>
                <a:gd name="connsiteX12" fmla="*/ 833438 w 838200"/>
                <a:gd name="connsiteY12" fmla="*/ 578644 h 645319"/>
                <a:gd name="connsiteX13" fmla="*/ 821532 w 838200"/>
                <a:gd name="connsiteY13" fmla="*/ 607219 h 645319"/>
                <a:gd name="connsiteX14" fmla="*/ 800100 w 838200"/>
                <a:gd name="connsiteY14" fmla="*/ 628650 h 645319"/>
                <a:gd name="connsiteX15" fmla="*/ 773907 w 838200"/>
                <a:gd name="connsiteY15" fmla="*/ 640556 h 645319"/>
                <a:gd name="connsiteX16" fmla="*/ 747713 w 838200"/>
                <a:gd name="connsiteY16" fmla="*/ 645319 h 645319"/>
                <a:gd name="connsiteX17" fmla="*/ 707232 w 838200"/>
                <a:gd name="connsiteY17" fmla="*/ 640556 h 645319"/>
                <a:gd name="connsiteX18" fmla="*/ 681038 w 838200"/>
                <a:gd name="connsiteY18" fmla="*/ 631031 h 645319"/>
                <a:gd name="connsiteX19" fmla="*/ 623888 w 838200"/>
                <a:gd name="connsiteY19" fmla="*/ 585787 h 645319"/>
                <a:gd name="connsiteX20" fmla="*/ 485775 w 838200"/>
                <a:gd name="connsiteY20" fmla="*/ 476250 h 645319"/>
                <a:gd name="connsiteX21" fmla="*/ 340519 w 838200"/>
                <a:gd name="connsiteY21" fmla="*/ 354806 h 645319"/>
                <a:gd name="connsiteX22" fmla="*/ 209550 w 838200"/>
                <a:gd name="connsiteY22" fmla="*/ 240506 h 645319"/>
                <a:gd name="connsiteX23" fmla="*/ 111919 w 838200"/>
                <a:gd name="connsiteY23" fmla="*/ 152400 h 645319"/>
                <a:gd name="connsiteX24" fmla="*/ 33338 w 838200"/>
                <a:gd name="connsiteY24" fmla="*/ 73819 h 645319"/>
                <a:gd name="connsiteX25" fmla="*/ 11907 w 838200"/>
                <a:gd name="connsiteY25" fmla="*/ 50006 h 645319"/>
                <a:gd name="connsiteX26" fmla="*/ 0 w 838200"/>
                <a:gd name="connsiteY26" fmla="*/ 28575 h 645319"/>
                <a:gd name="connsiteX27" fmla="*/ 0 w 838200"/>
                <a:gd name="connsiteY27" fmla="*/ 21431 h 645319"/>
                <a:gd name="connsiteX28" fmla="*/ 2382 w 838200"/>
                <a:gd name="connsiteY28" fmla="*/ 9525 h 645319"/>
                <a:gd name="connsiteX29" fmla="*/ 14288 w 838200"/>
                <a:gd name="connsiteY29" fmla="*/ 0 h 645319"/>
                <a:gd name="connsiteX30" fmla="*/ 26194 w 838200"/>
                <a:gd name="connsiteY30" fmla="*/ 0 h 645319"/>
                <a:gd name="connsiteX31" fmla="*/ 59532 w 838200"/>
                <a:gd name="connsiteY31" fmla="*/ 9525 h 645319"/>
                <a:gd name="connsiteX32" fmla="*/ 107157 w 838200"/>
                <a:gd name="connsiteY32" fmla="*/ 30956 h 645319"/>
                <a:gd name="connsiteX33" fmla="*/ 200025 w 838200"/>
                <a:gd name="connsiteY33" fmla="*/ 69056 h 645319"/>
                <a:gd name="connsiteX34" fmla="*/ 366713 w 838200"/>
                <a:gd name="connsiteY34" fmla="*/ 128587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8200" h="645319">
                  <a:moveTo>
                    <a:pt x="366713" y="128587"/>
                  </a:moveTo>
                  <a:lnTo>
                    <a:pt x="469107" y="159544"/>
                  </a:lnTo>
                  <a:lnTo>
                    <a:pt x="647700" y="214312"/>
                  </a:lnTo>
                  <a:lnTo>
                    <a:pt x="702469" y="230981"/>
                  </a:lnTo>
                  <a:lnTo>
                    <a:pt x="719138" y="242887"/>
                  </a:lnTo>
                  <a:lnTo>
                    <a:pt x="754857" y="280987"/>
                  </a:lnTo>
                  <a:lnTo>
                    <a:pt x="785813" y="323850"/>
                  </a:lnTo>
                  <a:lnTo>
                    <a:pt x="802482" y="352425"/>
                  </a:lnTo>
                  <a:lnTo>
                    <a:pt x="821532" y="397669"/>
                  </a:lnTo>
                  <a:lnTo>
                    <a:pt x="831057" y="435769"/>
                  </a:lnTo>
                  <a:lnTo>
                    <a:pt x="835819" y="478631"/>
                  </a:lnTo>
                  <a:lnTo>
                    <a:pt x="838200" y="531019"/>
                  </a:lnTo>
                  <a:lnTo>
                    <a:pt x="833438" y="578644"/>
                  </a:lnTo>
                  <a:lnTo>
                    <a:pt x="821532" y="607219"/>
                  </a:lnTo>
                  <a:lnTo>
                    <a:pt x="800100" y="628650"/>
                  </a:lnTo>
                  <a:lnTo>
                    <a:pt x="773907" y="640556"/>
                  </a:lnTo>
                  <a:lnTo>
                    <a:pt x="747713" y="645319"/>
                  </a:lnTo>
                  <a:lnTo>
                    <a:pt x="707232" y="640556"/>
                  </a:lnTo>
                  <a:lnTo>
                    <a:pt x="681038" y="631031"/>
                  </a:lnTo>
                  <a:lnTo>
                    <a:pt x="623888" y="585787"/>
                  </a:lnTo>
                  <a:lnTo>
                    <a:pt x="485775" y="476250"/>
                  </a:lnTo>
                  <a:lnTo>
                    <a:pt x="340519" y="354806"/>
                  </a:lnTo>
                  <a:lnTo>
                    <a:pt x="209550" y="240506"/>
                  </a:lnTo>
                  <a:lnTo>
                    <a:pt x="111919" y="152400"/>
                  </a:lnTo>
                  <a:lnTo>
                    <a:pt x="33338" y="73819"/>
                  </a:lnTo>
                  <a:lnTo>
                    <a:pt x="11907" y="50006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9532" y="9525"/>
                  </a:lnTo>
                  <a:lnTo>
                    <a:pt x="107157" y="30956"/>
                  </a:lnTo>
                  <a:lnTo>
                    <a:pt x="200025" y="69056"/>
                  </a:lnTo>
                  <a:lnTo>
                    <a:pt x="366713" y="1285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B42EDCA4-08C7-4C23-B7E1-97E06179F058}"/>
                </a:ext>
              </a:extLst>
            </p:cNvPr>
            <p:cNvSpPr/>
            <p:nvPr/>
          </p:nvSpPr>
          <p:spPr>
            <a:xfrm>
              <a:off x="2725738" y="2943225"/>
              <a:ext cx="749300" cy="704850"/>
            </a:xfrm>
            <a:custGeom>
              <a:avLst/>
              <a:gdLst>
                <a:gd name="connsiteX0" fmla="*/ 235744 w 747713"/>
                <a:gd name="connsiteY0" fmla="*/ 397669 h 704850"/>
                <a:gd name="connsiteX1" fmla="*/ 190500 w 747713"/>
                <a:gd name="connsiteY1" fmla="*/ 340519 h 704850"/>
                <a:gd name="connsiteX2" fmla="*/ 135732 w 747713"/>
                <a:gd name="connsiteY2" fmla="*/ 261938 h 704850"/>
                <a:gd name="connsiteX3" fmla="*/ 54769 w 747713"/>
                <a:gd name="connsiteY3" fmla="*/ 138113 h 704850"/>
                <a:gd name="connsiteX4" fmla="*/ 19050 w 747713"/>
                <a:gd name="connsiteY4" fmla="*/ 83344 h 704850"/>
                <a:gd name="connsiteX5" fmla="*/ 4763 w 747713"/>
                <a:gd name="connsiteY5" fmla="*/ 59531 h 704850"/>
                <a:gd name="connsiteX6" fmla="*/ 0 w 747713"/>
                <a:gd name="connsiteY6" fmla="*/ 40481 h 704850"/>
                <a:gd name="connsiteX7" fmla="*/ 0 w 747713"/>
                <a:gd name="connsiteY7" fmla="*/ 16669 h 704850"/>
                <a:gd name="connsiteX8" fmla="*/ 4763 w 747713"/>
                <a:gd name="connsiteY8" fmla="*/ 4763 h 704850"/>
                <a:gd name="connsiteX9" fmla="*/ 21432 w 747713"/>
                <a:gd name="connsiteY9" fmla="*/ 0 h 704850"/>
                <a:gd name="connsiteX10" fmla="*/ 35719 w 747713"/>
                <a:gd name="connsiteY10" fmla="*/ 4763 h 704850"/>
                <a:gd name="connsiteX11" fmla="*/ 73819 w 747713"/>
                <a:gd name="connsiteY11" fmla="*/ 30956 h 704850"/>
                <a:gd name="connsiteX12" fmla="*/ 154782 w 747713"/>
                <a:gd name="connsiteY12" fmla="*/ 97631 h 704850"/>
                <a:gd name="connsiteX13" fmla="*/ 223838 w 747713"/>
                <a:gd name="connsiteY13" fmla="*/ 150019 h 704850"/>
                <a:gd name="connsiteX14" fmla="*/ 259557 w 747713"/>
                <a:gd name="connsiteY14" fmla="*/ 176213 h 704850"/>
                <a:gd name="connsiteX15" fmla="*/ 302419 w 747713"/>
                <a:gd name="connsiteY15" fmla="*/ 200025 h 704850"/>
                <a:gd name="connsiteX16" fmla="*/ 369094 w 747713"/>
                <a:gd name="connsiteY16" fmla="*/ 221456 h 704850"/>
                <a:gd name="connsiteX17" fmla="*/ 428625 w 747713"/>
                <a:gd name="connsiteY17" fmla="*/ 235744 h 704850"/>
                <a:gd name="connsiteX18" fmla="*/ 492919 w 747713"/>
                <a:gd name="connsiteY18" fmla="*/ 238125 h 704850"/>
                <a:gd name="connsiteX19" fmla="*/ 519113 w 747713"/>
                <a:gd name="connsiteY19" fmla="*/ 254794 h 704850"/>
                <a:gd name="connsiteX20" fmla="*/ 571500 w 747713"/>
                <a:gd name="connsiteY20" fmla="*/ 304800 h 704850"/>
                <a:gd name="connsiteX21" fmla="*/ 638175 w 747713"/>
                <a:gd name="connsiteY21" fmla="*/ 373856 h 704850"/>
                <a:gd name="connsiteX22" fmla="*/ 673894 w 747713"/>
                <a:gd name="connsiteY22" fmla="*/ 421481 h 704850"/>
                <a:gd name="connsiteX23" fmla="*/ 709613 w 747713"/>
                <a:gd name="connsiteY23" fmla="*/ 481013 h 704850"/>
                <a:gd name="connsiteX24" fmla="*/ 728663 w 747713"/>
                <a:gd name="connsiteY24" fmla="*/ 523875 h 704850"/>
                <a:gd name="connsiteX25" fmla="*/ 740569 w 747713"/>
                <a:gd name="connsiteY25" fmla="*/ 564356 h 704850"/>
                <a:gd name="connsiteX26" fmla="*/ 747713 w 747713"/>
                <a:gd name="connsiteY26" fmla="*/ 621506 h 704850"/>
                <a:gd name="connsiteX27" fmla="*/ 738188 w 747713"/>
                <a:gd name="connsiteY27" fmla="*/ 673894 h 704850"/>
                <a:gd name="connsiteX28" fmla="*/ 721519 w 747713"/>
                <a:gd name="connsiteY28" fmla="*/ 690563 h 704850"/>
                <a:gd name="connsiteX29" fmla="*/ 688182 w 747713"/>
                <a:gd name="connsiteY29" fmla="*/ 702469 h 704850"/>
                <a:gd name="connsiteX30" fmla="*/ 645319 w 747713"/>
                <a:gd name="connsiteY30" fmla="*/ 704850 h 704850"/>
                <a:gd name="connsiteX31" fmla="*/ 597694 w 747713"/>
                <a:gd name="connsiteY31" fmla="*/ 702469 h 704850"/>
                <a:gd name="connsiteX32" fmla="*/ 540544 w 747713"/>
                <a:gd name="connsiteY32" fmla="*/ 685800 h 704850"/>
                <a:gd name="connsiteX33" fmla="*/ 488157 w 747713"/>
                <a:gd name="connsiteY33" fmla="*/ 657225 h 704850"/>
                <a:gd name="connsiteX34" fmla="*/ 423863 w 747713"/>
                <a:gd name="connsiteY34" fmla="*/ 607219 h 704850"/>
                <a:gd name="connsiteX35" fmla="*/ 354807 w 747713"/>
                <a:gd name="connsiteY35" fmla="*/ 538163 h 704850"/>
                <a:gd name="connsiteX36" fmla="*/ 288132 w 747713"/>
                <a:gd name="connsiteY36" fmla="*/ 464344 h 704850"/>
                <a:gd name="connsiteX37" fmla="*/ 235744 w 747713"/>
                <a:gd name="connsiteY37" fmla="*/ 39766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704850">
                  <a:moveTo>
                    <a:pt x="235744" y="397669"/>
                  </a:moveTo>
                  <a:lnTo>
                    <a:pt x="190500" y="340519"/>
                  </a:lnTo>
                  <a:lnTo>
                    <a:pt x="135732" y="261938"/>
                  </a:lnTo>
                  <a:lnTo>
                    <a:pt x="54769" y="138113"/>
                  </a:lnTo>
                  <a:lnTo>
                    <a:pt x="19050" y="83344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35719" y="4763"/>
                  </a:lnTo>
                  <a:lnTo>
                    <a:pt x="73819" y="30956"/>
                  </a:lnTo>
                  <a:lnTo>
                    <a:pt x="154782" y="97631"/>
                  </a:lnTo>
                  <a:lnTo>
                    <a:pt x="223838" y="150019"/>
                  </a:lnTo>
                  <a:lnTo>
                    <a:pt x="259557" y="176213"/>
                  </a:lnTo>
                  <a:lnTo>
                    <a:pt x="302419" y="200025"/>
                  </a:lnTo>
                  <a:lnTo>
                    <a:pt x="369094" y="221456"/>
                  </a:lnTo>
                  <a:lnTo>
                    <a:pt x="428625" y="235744"/>
                  </a:lnTo>
                  <a:lnTo>
                    <a:pt x="492919" y="238125"/>
                  </a:lnTo>
                  <a:lnTo>
                    <a:pt x="519113" y="254794"/>
                  </a:lnTo>
                  <a:lnTo>
                    <a:pt x="571500" y="304800"/>
                  </a:lnTo>
                  <a:lnTo>
                    <a:pt x="638175" y="373856"/>
                  </a:lnTo>
                  <a:lnTo>
                    <a:pt x="673894" y="421481"/>
                  </a:lnTo>
                  <a:lnTo>
                    <a:pt x="709613" y="481013"/>
                  </a:lnTo>
                  <a:lnTo>
                    <a:pt x="728663" y="523875"/>
                  </a:lnTo>
                  <a:lnTo>
                    <a:pt x="740569" y="564356"/>
                  </a:lnTo>
                  <a:lnTo>
                    <a:pt x="747713" y="621506"/>
                  </a:lnTo>
                  <a:lnTo>
                    <a:pt x="738188" y="673894"/>
                  </a:lnTo>
                  <a:lnTo>
                    <a:pt x="721519" y="690563"/>
                  </a:lnTo>
                  <a:lnTo>
                    <a:pt x="688182" y="702469"/>
                  </a:lnTo>
                  <a:lnTo>
                    <a:pt x="645319" y="704850"/>
                  </a:lnTo>
                  <a:lnTo>
                    <a:pt x="597694" y="702469"/>
                  </a:lnTo>
                  <a:lnTo>
                    <a:pt x="540544" y="685800"/>
                  </a:lnTo>
                  <a:lnTo>
                    <a:pt x="488157" y="657225"/>
                  </a:lnTo>
                  <a:lnTo>
                    <a:pt x="423863" y="607219"/>
                  </a:lnTo>
                  <a:lnTo>
                    <a:pt x="354807" y="538163"/>
                  </a:lnTo>
                  <a:lnTo>
                    <a:pt x="288132" y="464344"/>
                  </a:lnTo>
                  <a:lnTo>
                    <a:pt x="235744" y="3976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C837C318-9E6E-4A44-83EE-4FFDA8BC07B2}"/>
                </a:ext>
              </a:extLst>
            </p:cNvPr>
            <p:cNvSpPr/>
            <p:nvPr/>
          </p:nvSpPr>
          <p:spPr>
            <a:xfrm>
              <a:off x="2728913" y="5221288"/>
              <a:ext cx="444500" cy="708025"/>
            </a:xfrm>
            <a:custGeom>
              <a:avLst/>
              <a:gdLst>
                <a:gd name="connsiteX0" fmla="*/ 66675 w 445293"/>
                <a:gd name="connsiteY0" fmla="*/ 323850 h 707232"/>
                <a:gd name="connsiteX1" fmla="*/ 35718 w 445293"/>
                <a:gd name="connsiteY1" fmla="*/ 252413 h 707232"/>
                <a:gd name="connsiteX2" fmla="*/ 16668 w 445293"/>
                <a:gd name="connsiteY2" fmla="*/ 183357 h 707232"/>
                <a:gd name="connsiteX3" fmla="*/ 4762 w 445293"/>
                <a:gd name="connsiteY3" fmla="*/ 121444 h 707232"/>
                <a:gd name="connsiteX4" fmla="*/ 0 w 445293"/>
                <a:gd name="connsiteY4" fmla="*/ 69057 h 707232"/>
                <a:gd name="connsiteX5" fmla="*/ 2381 w 445293"/>
                <a:gd name="connsiteY5" fmla="*/ 26194 h 707232"/>
                <a:gd name="connsiteX6" fmla="*/ 7143 w 445293"/>
                <a:gd name="connsiteY6" fmla="*/ 9525 h 707232"/>
                <a:gd name="connsiteX7" fmla="*/ 21431 w 445293"/>
                <a:gd name="connsiteY7" fmla="*/ 0 h 707232"/>
                <a:gd name="connsiteX8" fmla="*/ 33337 w 445293"/>
                <a:gd name="connsiteY8" fmla="*/ 0 h 707232"/>
                <a:gd name="connsiteX9" fmla="*/ 47625 w 445293"/>
                <a:gd name="connsiteY9" fmla="*/ 7144 h 707232"/>
                <a:gd name="connsiteX10" fmla="*/ 80962 w 445293"/>
                <a:gd name="connsiteY10" fmla="*/ 45244 h 707232"/>
                <a:gd name="connsiteX11" fmla="*/ 119062 w 445293"/>
                <a:gd name="connsiteY11" fmla="*/ 83344 h 707232"/>
                <a:gd name="connsiteX12" fmla="*/ 152400 w 445293"/>
                <a:gd name="connsiteY12" fmla="*/ 116682 h 707232"/>
                <a:gd name="connsiteX13" fmla="*/ 192881 w 445293"/>
                <a:gd name="connsiteY13" fmla="*/ 154782 h 707232"/>
                <a:gd name="connsiteX14" fmla="*/ 445293 w 445293"/>
                <a:gd name="connsiteY14" fmla="*/ 416719 h 707232"/>
                <a:gd name="connsiteX15" fmla="*/ 411956 w 445293"/>
                <a:gd name="connsiteY15" fmla="*/ 519113 h 707232"/>
                <a:gd name="connsiteX16" fmla="*/ 369093 w 445293"/>
                <a:gd name="connsiteY16" fmla="*/ 650082 h 707232"/>
                <a:gd name="connsiteX17" fmla="*/ 354806 w 445293"/>
                <a:gd name="connsiteY17" fmla="*/ 690563 h 707232"/>
                <a:gd name="connsiteX18" fmla="*/ 340518 w 445293"/>
                <a:gd name="connsiteY18" fmla="*/ 704850 h 707232"/>
                <a:gd name="connsiteX19" fmla="*/ 323850 w 445293"/>
                <a:gd name="connsiteY19" fmla="*/ 707232 h 707232"/>
                <a:gd name="connsiteX20" fmla="*/ 295275 w 445293"/>
                <a:gd name="connsiteY20" fmla="*/ 695325 h 707232"/>
                <a:gd name="connsiteX21" fmla="*/ 261937 w 445293"/>
                <a:gd name="connsiteY21" fmla="*/ 664369 h 707232"/>
                <a:gd name="connsiteX22" fmla="*/ 226218 w 445293"/>
                <a:gd name="connsiteY22" fmla="*/ 616744 h 707232"/>
                <a:gd name="connsiteX23" fmla="*/ 188118 w 445293"/>
                <a:gd name="connsiteY23" fmla="*/ 559594 h 707232"/>
                <a:gd name="connsiteX24" fmla="*/ 138112 w 445293"/>
                <a:gd name="connsiteY24" fmla="*/ 481013 h 707232"/>
                <a:gd name="connsiteX25" fmla="*/ 90487 w 445293"/>
                <a:gd name="connsiteY25" fmla="*/ 385763 h 707232"/>
                <a:gd name="connsiteX26" fmla="*/ 66675 w 445293"/>
                <a:gd name="connsiteY26" fmla="*/ 323850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07232">
                  <a:moveTo>
                    <a:pt x="66675" y="323850"/>
                  </a:moveTo>
                  <a:lnTo>
                    <a:pt x="35718" y="252413"/>
                  </a:lnTo>
                  <a:lnTo>
                    <a:pt x="16668" y="183357"/>
                  </a:lnTo>
                  <a:lnTo>
                    <a:pt x="4762" y="121444"/>
                  </a:lnTo>
                  <a:lnTo>
                    <a:pt x="0" y="69057"/>
                  </a:lnTo>
                  <a:lnTo>
                    <a:pt x="2381" y="26194"/>
                  </a:lnTo>
                  <a:lnTo>
                    <a:pt x="7143" y="9525"/>
                  </a:lnTo>
                  <a:lnTo>
                    <a:pt x="21431" y="0"/>
                  </a:lnTo>
                  <a:lnTo>
                    <a:pt x="33337" y="0"/>
                  </a:lnTo>
                  <a:lnTo>
                    <a:pt x="47625" y="7144"/>
                  </a:lnTo>
                  <a:lnTo>
                    <a:pt x="80962" y="45244"/>
                  </a:lnTo>
                  <a:lnTo>
                    <a:pt x="119062" y="83344"/>
                  </a:lnTo>
                  <a:lnTo>
                    <a:pt x="152400" y="116682"/>
                  </a:lnTo>
                  <a:lnTo>
                    <a:pt x="192881" y="154782"/>
                  </a:lnTo>
                  <a:lnTo>
                    <a:pt x="445293" y="416719"/>
                  </a:lnTo>
                  <a:lnTo>
                    <a:pt x="411956" y="519113"/>
                  </a:lnTo>
                  <a:lnTo>
                    <a:pt x="369093" y="650082"/>
                  </a:lnTo>
                  <a:lnTo>
                    <a:pt x="354806" y="690563"/>
                  </a:lnTo>
                  <a:lnTo>
                    <a:pt x="340518" y="704850"/>
                  </a:lnTo>
                  <a:lnTo>
                    <a:pt x="323850" y="707232"/>
                  </a:lnTo>
                  <a:lnTo>
                    <a:pt x="295275" y="695325"/>
                  </a:lnTo>
                  <a:lnTo>
                    <a:pt x="261937" y="664369"/>
                  </a:lnTo>
                  <a:lnTo>
                    <a:pt x="226218" y="616744"/>
                  </a:lnTo>
                  <a:lnTo>
                    <a:pt x="188118" y="559594"/>
                  </a:lnTo>
                  <a:lnTo>
                    <a:pt x="138112" y="481013"/>
                  </a:lnTo>
                  <a:lnTo>
                    <a:pt x="90487" y="385763"/>
                  </a:lnTo>
                  <a:lnTo>
                    <a:pt x="66675" y="323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7">
              <a:extLst>
                <a:ext uri="{FF2B5EF4-FFF2-40B4-BE49-F238E27FC236}">
                  <a16:creationId xmlns:a16="http://schemas.microsoft.com/office/drawing/2014/main" id="{10D3BAA2-DB58-47D5-803A-229431576A91}"/>
                </a:ext>
              </a:extLst>
            </p:cNvPr>
            <p:cNvSpPr/>
            <p:nvPr/>
          </p:nvSpPr>
          <p:spPr>
            <a:xfrm>
              <a:off x="4367213" y="2614613"/>
              <a:ext cx="2614612" cy="519112"/>
            </a:xfrm>
            <a:custGeom>
              <a:avLst/>
              <a:gdLst>
                <a:gd name="connsiteX0" fmla="*/ 714375 w 2614612"/>
                <a:gd name="connsiteY0" fmla="*/ 238125 h 519112"/>
                <a:gd name="connsiteX1" fmla="*/ 1033462 w 2614612"/>
                <a:gd name="connsiteY1" fmla="*/ 185737 h 519112"/>
                <a:gd name="connsiteX2" fmla="*/ 1204912 w 2614612"/>
                <a:gd name="connsiteY2" fmla="*/ 159543 h 519112"/>
                <a:gd name="connsiteX3" fmla="*/ 1445418 w 2614612"/>
                <a:gd name="connsiteY3" fmla="*/ 121443 h 519112"/>
                <a:gd name="connsiteX4" fmla="*/ 1721643 w 2614612"/>
                <a:gd name="connsiteY4" fmla="*/ 90487 h 519112"/>
                <a:gd name="connsiteX5" fmla="*/ 2038350 w 2614612"/>
                <a:gd name="connsiteY5" fmla="*/ 52387 h 519112"/>
                <a:gd name="connsiteX6" fmla="*/ 2062162 w 2614612"/>
                <a:gd name="connsiteY6" fmla="*/ 45243 h 519112"/>
                <a:gd name="connsiteX7" fmla="*/ 2105025 w 2614612"/>
                <a:gd name="connsiteY7" fmla="*/ 26193 h 519112"/>
                <a:gd name="connsiteX8" fmla="*/ 2155031 w 2614612"/>
                <a:gd name="connsiteY8" fmla="*/ 7143 h 519112"/>
                <a:gd name="connsiteX9" fmla="*/ 2205037 w 2614612"/>
                <a:gd name="connsiteY9" fmla="*/ 0 h 519112"/>
                <a:gd name="connsiteX10" fmla="*/ 2252662 w 2614612"/>
                <a:gd name="connsiteY10" fmla="*/ 4762 h 519112"/>
                <a:gd name="connsiteX11" fmla="*/ 2314575 w 2614612"/>
                <a:gd name="connsiteY11" fmla="*/ 21431 h 519112"/>
                <a:gd name="connsiteX12" fmla="*/ 2419350 w 2614612"/>
                <a:gd name="connsiteY12" fmla="*/ 52387 h 519112"/>
                <a:gd name="connsiteX13" fmla="*/ 2493168 w 2614612"/>
                <a:gd name="connsiteY13" fmla="*/ 80962 h 519112"/>
                <a:gd name="connsiteX14" fmla="*/ 2547937 w 2614612"/>
                <a:gd name="connsiteY14" fmla="*/ 109537 h 519112"/>
                <a:gd name="connsiteX15" fmla="*/ 2588418 w 2614612"/>
                <a:gd name="connsiteY15" fmla="*/ 135731 h 519112"/>
                <a:gd name="connsiteX16" fmla="*/ 2600325 w 2614612"/>
                <a:gd name="connsiteY16" fmla="*/ 150018 h 519112"/>
                <a:gd name="connsiteX17" fmla="*/ 2609850 w 2614612"/>
                <a:gd name="connsiteY17" fmla="*/ 173831 h 519112"/>
                <a:gd name="connsiteX18" fmla="*/ 2614612 w 2614612"/>
                <a:gd name="connsiteY18" fmla="*/ 219075 h 519112"/>
                <a:gd name="connsiteX19" fmla="*/ 2614612 w 2614612"/>
                <a:gd name="connsiteY19" fmla="*/ 238125 h 519112"/>
                <a:gd name="connsiteX20" fmla="*/ 2607468 w 2614612"/>
                <a:gd name="connsiteY20" fmla="*/ 264318 h 519112"/>
                <a:gd name="connsiteX21" fmla="*/ 2588418 w 2614612"/>
                <a:gd name="connsiteY21" fmla="*/ 285750 h 519112"/>
                <a:gd name="connsiteX22" fmla="*/ 2559843 w 2614612"/>
                <a:gd name="connsiteY22" fmla="*/ 295275 h 519112"/>
                <a:gd name="connsiteX23" fmla="*/ 2507456 w 2614612"/>
                <a:gd name="connsiteY23" fmla="*/ 297656 h 519112"/>
                <a:gd name="connsiteX24" fmla="*/ 2409825 w 2614612"/>
                <a:gd name="connsiteY24" fmla="*/ 290512 h 519112"/>
                <a:gd name="connsiteX25" fmla="*/ 2240756 w 2614612"/>
                <a:gd name="connsiteY25" fmla="*/ 278606 h 519112"/>
                <a:gd name="connsiteX26" fmla="*/ 2190750 w 2614612"/>
                <a:gd name="connsiteY26" fmla="*/ 278606 h 519112"/>
                <a:gd name="connsiteX27" fmla="*/ 2031206 w 2614612"/>
                <a:gd name="connsiteY27" fmla="*/ 285750 h 519112"/>
                <a:gd name="connsiteX28" fmla="*/ 1690687 w 2614612"/>
                <a:gd name="connsiteY28" fmla="*/ 307181 h 519112"/>
                <a:gd name="connsiteX29" fmla="*/ 1447800 w 2614612"/>
                <a:gd name="connsiteY29" fmla="*/ 321468 h 519112"/>
                <a:gd name="connsiteX30" fmla="*/ 1200150 w 2614612"/>
                <a:gd name="connsiteY30" fmla="*/ 359568 h 519112"/>
                <a:gd name="connsiteX31" fmla="*/ 933450 w 2614612"/>
                <a:gd name="connsiteY31" fmla="*/ 414337 h 519112"/>
                <a:gd name="connsiteX32" fmla="*/ 597693 w 2614612"/>
                <a:gd name="connsiteY32" fmla="*/ 490537 h 519112"/>
                <a:gd name="connsiteX33" fmla="*/ 485775 w 2614612"/>
                <a:gd name="connsiteY33" fmla="*/ 519112 h 519112"/>
                <a:gd name="connsiteX34" fmla="*/ 469106 w 2614612"/>
                <a:gd name="connsiteY34" fmla="*/ 516731 h 519112"/>
                <a:gd name="connsiteX35" fmla="*/ 447675 w 2614612"/>
                <a:gd name="connsiteY35" fmla="*/ 507206 h 519112"/>
                <a:gd name="connsiteX36" fmla="*/ 416718 w 2614612"/>
                <a:gd name="connsiteY36" fmla="*/ 500062 h 519112"/>
                <a:gd name="connsiteX37" fmla="*/ 371475 w 2614612"/>
                <a:gd name="connsiteY37" fmla="*/ 490537 h 519112"/>
                <a:gd name="connsiteX38" fmla="*/ 304800 w 2614612"/>
                <a:gd name="connsiteY38" fmla="*/ 459581 h 519112"/>
                <a:gd name="connsiteX39" fmla="*/ 240506 w 2614612"/>
                <a:gd name="connsiteY39" fmla="*/ 419100 h 519112"/>
                <a:gd name="connsiteX40" fmla="*/ 169068 w 2614612"/>
                <a:gd name="connsiteY40" fmla="*/ 361950 h 519112"/>
                <a:gd name="connsiteX41" fmla="*/ 109537 w 2614612"/>
                <a:gd name="connsiteY41" fmla="*/ 307181 h 519112"/>
                <a:gd name="connsiteX42" fmla="*/ 61912 w 2614612"/>
                <a:gd name="connsiteY42" fmla="*/ 259556 h 519112"/>
                <a:gd name="connsiteX43" fmla="*/ 21431 w 2614612"/>
                <a:gd name="connsiteY43" fmla="*/ 216693 h 519112"/>
                <a:gd name="connsiteX44" fmla="*/ 11906 w 2614612"/>
                <a:gd name="connsiteY44" fmla="*/ 202406 h 519112"/>
                <a:gd name="connsiteX45" fmla="*/ 2381 w 2614612"/>
                <a:gd name="connsiteY45" fmla="*/ 171450 h 519112"/>
                <a:gd name="connsiteX46" fmla="*/ 0 w 2614612"/>
                <a:gd name="connsiteY46" fmla="*/ 135731 h 519112"/>
                <a:gd name="connsiteX47" fmla="*/ 2381 w 2614612"/>
                <a:gd name="connsiteY47" fmla="*/ 123825 h 519112"/>
                <a:gd name="connsiteX48" fmla="*/ 7143 w 2614612"/>
                <a:gd name="connsiteY48" fmla="*/ 114300 h 519112"/>
                <a:gd name="connsiteX49" fmla="*/ 26193 w 2614612"/>
                <a:gd name="connsiteY49" fmla="*/ 109537 h 519112"/>
                <a:gd name="connsiteX50" fmla="*/ 54768 w 2614612"/>
                <a:gd name="connsiteY50" fmla="*/ 116681 h 519112"/>
                <a:gd name="connsiteX51" fmla="*/ 76200 w 2614612"/>
                <a:gd name="connsiteY51" fmla="*/ 133350 h 519112"/>
                <a:gd name="connsiteX52" fmla="*/ 123825 w 2614612"/>
                <a:gd name="connsiteY52" fmla="*/ 176212 h 519112"/>
                <a:gd name="connsiteX53" fmla="*/ 161925 w 2614612"/>
                <a:gd name="connsiteY53" fmla="*/ 200025 h 519112"/>
                <a:gd name="connsiteX54" fmla="*/ 226218 w 2614612"/>
                <a:gd name="connsiteY54" fmla="*/ 233362 h 519112"/>
                <a:gd name="connsiteX55" fmla="*/ 278606 w 2614612"/>
                <a:gd name="connsiteY55" fmla="*/ 252412 h 519112"/>
                <a:gd name="connsiteX56" fmla="*/ 333375 w 2614612"/>
                <a:gd name="connsiteY56" fmla="*/ 266700 h 519112"/>
                <a:gd name="connsiteX57" fmla="*/ 407193 w 2614612"/>
                <a:gd name="connsiteY57" fmla="*/ 276225 h 519112"/>
                <a:gd name="connsiteX58" fmla="*/ 466725 w 2614612"/>
                <a:gd name="connsiteY58" fmla="*/ 278606 h 519112"/>
                <a:gd name="connsiteX59" fmla="*/ 714375 w 2614612"/>
                <a:gd name="connsiteY59" fmla="*/ 23812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14612" h="519112">
                  <a:moveTo>
                    <a:pt x="714375" y="238125"/>
                  </a:moveTo>
                  <a:lnTo>
                    <a:pt x="1033462" y="185737"/>
                  </a:lnTo>
                  <a:lnTo>
                    <a:pt x="1204912" y="159543"/>
                  </a:lnTo>
                  <a:lnTo>
                    <a:pt x="1445418" y="121443"/>
                  </a:lnTo>
                  <a:lnTo>
                    <a:pt x="1721643" y="90487"/>
                  </a:lnTo>
                  <a:lnTo>
                    <a:pt x="2038350" y="52387"/>
                  </a:lnTo>
                  <a:lnTo>
                    <a:pt x="2062162" y="45243"/>
                  </a:lnTo>
                  <a:lnTo>
                    <a:pt x="2105025" y="26193"/>
                  </a:lnTo>
                  <a:lnTo>
                    <a:pt x="2155031" y="7143"/>
                  </a:lnTo>
                  <a:lnTo>
                    <a:pt x="2205037" y="0"/>
                  </a:lnTo>
                  <a:lnTo>
                    <a:pt x="2252662" y="4762"/>
                  </a:lnTo>
                  <a:lnTo>
                    <a:pt x="2314575" y="21431"/>
                  </a:lnTo>
                  <a:lnTo>
                    <a:pt x="2419350" y="52387"/>
                  </a:lnTo>
                  <a:lnTo>
                    <a:pt x="2493168" y="80962"/>
                  </a:lnTo>
                  <a:lnTo>
                    <a:pt x="2547937" y="109537"/>
                  </a:lnTo>
                  <a:lnTo>
                    <a:pt x="2588418" y="135731"/>
                  </a:lnTo>
                  <a:lnTo>
                    <a:pt x="2600325" y="150018"/>
                  </a:lnTo>
                  <a:lnTo>
                    <a:pt x="2609850" y="173831"/>
                  </a:lnTo>
                  <a:lnTo>
                    <a:pt x="2614612" y="219075"/>
                  </a:lnTo>
                  <a:lnTo>
                    <a:pt x="2614612" y="238125"/>
                  </a:lnTo>
                  <a:lnTo>
                    <a:pt x="2607468" y="264318"/>
                  </a:lnTo>
                  <a:lnTo>
                    <a:pt x="2588418" y="285750"/>
                  </a:lnTo>
                  <a:lnTo>
                    <a:pt x="2559843" y="295275"/>
                  </a:lnTo>
                  <a:lnTo>
                    <a:pt x="2507456" y="297656"/>
                  </a:lnTo>
                  <a:lnTo>
                    <a:pt x="2409825" y="290512"/>
                  </a:lnTo>
                  <a:lnTo>
                    <a:pt x="2240756" y="278606"/>
                  </a:lnTo>
                  <a:lnTo>
                    <a:pt x="2190750" y="278606"/>
                  </a:lnTo>
                  <a:lnTo>
                    <a:pt x="2031206" y="285750"/>
                  </a:lnTo>
                  <a:lnTo>
                    <a:pt x="1690687" y="307181"/>
                  </a:lnTo>
                  <a:lnTo>
                    <a:pt x="1447800" y="321468"/>
                  </a:lnTo>
                  <a:lnTo>
                    <a:pt x="1200150" y="359568"/>
                  </a:lnTo>
                  <a:lnTo>
                    <a:pt x="933450" y="414337"/>
                  </a:lnTo>
                  <a:lnTo>
                    <a:pt x="597693" y="490537"/>
                  </a:lnTo>
                  <a:lnTo>
                    <a:pt x="485775" y="519112"/>
                  </a:lnTo>
                  <a:lnTo>
                    <a:pt x="469106" y="516731"/>
                  </a:lnTo>
                  <a:lnTo>
                    <a:pt x="447675" y="507206"/>
                  </a:lnTo>
                  <a:lnTo>
                    <a:pt x="416718" y="500062"/>
                  </a:lnTo>
                  <a:lnTo>
                    <a:pt x="371475" y="490537"/>
                  </a:lnTo>
                  <a:lnTo>
                    <a:pt x="304800" y="459581"/>
                  </a:lnTo>
                  <a:lnTo>
                    <a:pt x="240506" y="419100"/>
                  </a:lnTo>
                  <a:lnTo>
                    <a:pt x="169068" y="361950"/>
                  </a:lnTo>
                  <a:lnTo>
                    <a:pt x="109537" y="307181"/>
                  </a:lnTo>
                  <a:lnTo>
                    <a:pt x="61912" y="259556"/>
                  </a:lnTo>
                  <a:lnTo>
                    <a:pt x="21431" y="216693"/>
                  </a:lnTo>
                  <a:lnTo>
                    <a:pt x="11906" y="202406"/>
                  </a:lnTo>
                  <a:lnTo>
                    <a:pt x="2381" y="171450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7143" y="114300"/>
                  </a:lnTo>
                  <a:lnTo>
                    <a:pt x="26193" y="109537"/>
                  </a:lnTo>
                  <a:lnTo>
                    <a:pt x="54768" y="116681"/>
                  </a:lnTo>
                  <a:lnTo>
                    <a:pt x="76200" y="133350"/>
                  </a:lnTo>
                  <a:lnTo>
                    <a:pt x="123825" y="176212"/>
                  </a:lnTo>
                  <a:lnTo>
                    <a:pt x="161925" y="200025"/>
                  </a:lnTo>
                  <a:lnTo>
                    <a:pt x="226218" y="233362"/>
                  </a:lnTo>
                  <a:lnTo>
                    <a:pt x="278606" y="252412"/>
                  </a:lnTo>
                  <a:lnTo>
                    <a:pt x="333375" y="266700"/>
                  </a:lnTo>
                  <a:lnTo>
                    <a:pt x="407193" y="276225"/>
                  </a:lnTo>
                  <a:lnTo>
                    <a:pt x="466725" y="278606"/>
                  </a:lnTo>
                  <a:lnTo>
                    <a:pt x="714375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BF06FCD5-7F66-4C21-B0DA-3BC64E6E1A2C}"/>
                </a:ext>
              </a:extLst>
            </p:cNvPr>
            <p:cNvSpPr/>
            <p:nvPr/>
          </p:nvSpPr>
          <p:spPr>
            <a:xfrm>
              <a:off x="2890838" y="4011613"/>
              <a:ext cx="984250" cy="1698625"/>
            </a:xfrm>
            <a:custGeom>
              <a:avLst/>
              <a:gdLst>
                <a:gd name="connsiteX0" fmla="*/ 781050 w 983456"/>
                <a:gd name="connsiteY0" fmla="*/ 569119 h 1697832"/>
                <a:gd name="connsiteX1" fmla="*/ 683418 w 983456"/>
                <a:gd name="connsiteY1" fmla="*/ 802482 h 1697832"/>
                <a:gd name="connsiteX2" fmla="*/ 581025 w 983456"/>
                <a:gd name="connsiteY2" fmla="*/ 1028700 h 1697832"/>
                <a:gd name="connsiteX3" fmla="*/ 407193 w 983456"/>
                <a:gd name="connsiteY3" fmla="*/ 1388269 h 1697832"/>
                <a:gd name="connsiteX4" fmla="*/ 350043 w 983456"/>
                <a:gd name="connsiteY4" fmla="*/ 1502569 h 1697832"/>
                <a:gd name="connsiteX5" fmla="*/ 283368 w 983456"/>
                <a:gd name="connsiteY5" fmla="*/ 1626394 h 1697832"/>
                <a:gd name="connsiteX6" fmla="*/ 257175 w 983456"/>
                <a:gd name="connsiteY6" fmla="*/ 1697832 h 1697832"/>
                <a:gd name="connsiteX7" fmla="*/ 0 w 983456"/>
                <a:gd name="connsiteY7" fmla="*/ 1338263 h 1697832"/>
                <a:gd name="connsiteX8" fmla="*/ 35718 w 983456"/>
                <a:gd name="connsiteY8" fmla="*/ 1362075 h 1697832"/>
                <a:gd name="connsiteX9" fmla="*/ 50006 w 983456"/>
                <a:gd name="connsiteY9" fmla="*/ 1362075 h 1697832"/>
                <a:gd name="connsiteX10" fmla="*/ 80962 w 983456"/>
                <a:gd name="connsiteY10" fmla="*/ 1350169 h 1697832"/>
                <a:gd name="connsiteX11" fmla="*/ 116681 w 983456"/>
                <a:gd name="connsiteY11" fmla="*/ 1314450 h 1697832"/>
                <a:gd name="connsiteX12" fmla="*/ 166687 w 983456"/>
                <a:gd name="connsiteY12" fmla="*/ 1240632 h 1697832"/>
                <a:gd name="connsiteX13" fmla="*/ 266700 w 983456"/>
                <a:gd name="connsiteY13" fmla="*/ 1102519 h 1697832"/>
                <a:gd name="connsiteX14" fmla="*/ 395287 w 983456"/>
                <a:gd name="connsiteY14" fmla="*/ 907257 h 1697832"/>
                <a:gd name="connsiteX15" fmla="*/ 540543 w 983456"/>
                <a:gd name="connsiteY15" fmla="*/ 676275 h 1697832"/>
                <a:gd name="connsiteX16" fmla="*/ 695325 w 983456"/>
                <a:gd name="connsiteY16" fmla="*/ 421482 h 1697832"/>
                <a:gd name="connsiteX17" fmla="*/ 833437 w 983456"/>
                <a:gd name="connsiteY17" fmla="*/ 185738 h 1697832"/>
                <a:gd name="connsiteX18" fmla="*/ 926306 w 983456"/>
                <a:gd name="connsiteY18" fmla="*/ 30957 h 1697832"/>
                <a:gd name="connsiteX19" fmla="*/ 940593 w 983456"/>
                <a:gd name="connsiteY19" fmla="*/ 11907 h 1697832"/>
                <a:gd name="connsiteX20" fmla="*/ 957262 w 983456"/>
                <a:gd name="connsiteY20" fmla="*/ 0 h 1697832"/>
                <a:gd name="connsiteX21" fmla="*/ 964406 w 983456"/>
                <a:gd name="connsiteY21" fmla="*/ 0 h 1697832"/>
                <a:gd name="connsiteX22" fmla="*/ 971550 w 983456"/>
                <a:gd name="connsiteY22" fmla="*/ 2382 h 1697832"/>
                <a:gd name="connsiteX23" fmla="*/ 981075 w 983456"/>
                <a:gd name="connsiteY23" fmla="*/ 9525 h 1697832"/>
                <a:gd name="connsiteX24" fmla="*/ 983456 w 983456"/>
                <a:gd name="connsiteY24" fmla="*/ 21432 h 1697832"/>
                <a:gd name="connsiteX25" fmla="*/ 981075 w 983456"/>
                <a:gd name="connsiteY25" fmla="*/ 50007 h 1697832"/>
                <a:gd name="connsiteX26" fmla="*/ 950118 w 983456"/>
                <a:gd name="connsiteY26" fmla="*/ 142875 h 1697832"/>
                <a:gd name="connsiteX27" fmla="*/ 816768 w 983456"/>
                <a:gd name="connsiteY27" fmla="*/ 490538 h 1697832"/>
                <a:gd name="connsiteX28" fmla="*/ 781050 w 983456"/>
                <a:gd name="connsiteY28" fmla="*/ 569119 h 169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3456" h="1697832">
                  <a:moveTo>
                    <a:pt x="781050" y="569119"/>
                  </a:moveTo>
                  <a:lnTo>
                    <a:pt x="683418" y="802482"/>
                  </a:lnTo>
                  <a:lnTo>
                    <a:pt x="581025" y="1028700"/>
                  </a:lnTo>
                  <a:lnTo>
                    <a:pt x="407193" y="1388269"/>
                  </a:lnTo>
                  <a:lnTo>
                    <a:pt x="350043" y="1502569"/>
                  </a:lnTo>
                  <a:lnTo>
                    <a:pt x="283368" y="1626394"/>
                  </a:lnTo>
                  <a:lnTo>
                    <a:pt x="257175" y="1697832"/>
                  </a:lnTo>
                  <a:lnTo>
                    <a:pt x="0" y="1338263"/>
                  </a:lnTo>
                  <a:lnTo>
                    <a:pt x="35718" y="1362075"/>
                  </a:lnTo>
                  <a:lnTo>
                    <a:pt x="50006" y="1362075"/>
                  </a:lnTo>
                  <a:lnTo>
                    <a:pt x="80962" y="1350169"/>
                  </a:lnTo>
                  <a:lnTo>
                    <a:pt x="116681" y="1314450"/>
                  </a:lnTo>
                  <a:lnTo>
                    <a:pt x="166687" y="1240632"/>
                  </a:lnTo>
                  <a:lnTo>
                    <a:pt x="266700" y="1102519"/>
                  </a:lnTo>
                  <a:lnTo>
                    <a:pt x="395287" y="907257"/>
                  </a:lnTo>
                  <a:lnTo>
                    <a:pt x="540543" y="676275"/>
                  </a:lnTo>
                  <a:lnTo>
                    <a:pt x="695325" y="421482"/>
                  </a:lnTo>
                  <a:lnTo>
                    <a:pt x="833437" y="185738"/>
                  </a:lnTo>
                  <a:lnTo>
                    <a:pt x="926306" y="30957"/>
                  </a:lnTo>
                  <a:lnTo>
                    <a:pt x="940593" y="11907"/>
                  </a:lnTo>
                  <a:lnTo>
                    <a:pt x="957262" y="0"/>
                  </a:lnTo>
                  <a:lnTo>
                    <a:pt x="964406" y="0"/>
                  </a:lnTo>
                  <a:lnTo>
                    <a:pt x="971550" y="2382"/>
                  </a:lnTo>
                  <a:lnTo>
                    <a:pt x="981075" y="9525"/>
                  </a:lnTo>
                  <a:lnTo>
                    <a:pt x="983456" y="21432"/>
                  </a:lnTo>
                  <a:lnTo>
                    <a:pt x="981075" y="50007"/>
                  </a:lnTo>
                  <a:lnTo>
                    <a:pt x="950118" y="142875"/>
                  </a:lnTo>
                  <a:lnTo>
                    <a:pt x="816768" y="490538"/>
                  </a:lnTo>
                  <a:lnTo>
                    <a:pt x="781050" y="569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8F2F9592-AAD2-4575-9A2B-2B72011A5CAA}"/>
                </a:ext>
              </a:extLst>
            </p:cNvPr>
            <p:cNvSpPr/>
            <p:nvPr/>
          </p:nvSpPr>
          <p:spPr>
            <a:xfrm>
              <a:off x="5318125" y="1660525"/>
              <a:ext cx="582613" cy="2192338"/>
            </a:xfrm>
            <a:custGeom>
              <a:avLst/>
              <a:gdLst>
                <a:gd name="connsiteX0" fmla="*/ 224994 w 582677"/>
                <a:gd name="connsiteY0" fmla="*/ 839402 h 2192252"/>
                <a:gd name="connsiteX1" fmla="*/ 224994 w 582677"/>
                <a:gd name="connsiteY1" fmla="*/ 334607 h 2192252"/>
                <a:gd name="connsiteX2" fmla="*/ 219225 w 582677"/>
                <a:gd name="connsiteY2" fmla="*/ 291339 h 2192252"/>
                <a:gd name="connsiteX3" fmla="*/ 207687 w 582677"/>
                <a:gd name="connsiteY3" fmla="*/ 253840 h 2192252"/>
                <a:gd name="connsiteX4" fmla="*/ 187495 w 582677"/>
                <a:gd name="connsiteY4" fmla="*/ 207687 h 2192252"/>
                <a:gd name="connsiteX5" fmla="*/ 161534 w 582677"/>
                <a:gd name="connsiteY5" fmla="*/ 173072 h 2192252"/>
                <a:gd name="connsiteX6" fmla="*/ 121151 w 582677"/>
                <a:gd name="connsiteY6" fmla="*/ 135573 h 2192252"/>
                <a:gd name="connsiteX7" fmla="*/ 86536 w 582677"/>
                <a:gd name="connsiteY7" fmla="*/ 106728 h 2192252"/>
                <a:gd name="connsiteX8" fmla="*/ 46152 w 582677"/>
                <a:gd name="connsiteY8" fmla="*/ 80767 h 2192252"/>
                <a:gd name="connsiteX9" fmla="*/ 28845 w 582677"/>
                <a:gd name="connsiteY9" fmla="*/ 72113 h 2192252"/>
                <a:gd name="connsiteX10" fmla="*/ 14422 w 582677"/>
                <a:gd name="connsiteY10" fmla="*/ 57691 h 2192252"/>
                <a:gd name="connsiteX11" fmla="*/ 0 w 582677"/>
                <a:gd name="connsiteY11" fmla="*/ 34614 h 2192252"/>
                <a:gd name="connsiteX12" fmla="*/ 0 w 582677"/>
                <a:gd name="connsiteY12" fmla="*/ 17307 h 2192252"/>
                <a:gd name="connsiteX13" fmla="*/ 17307 w 582677"/>
                <a:gd name="connsiteY13" fmla="*/ 5769 h 2192252"/>
                <a:gd name="connsiteX14" fmla="*/ 69229 w 582677"/>
                <a:gd name="connsiteY14" fmla="*/ 0 h 2192252"/>
                <a:gd name="connsiteX15" fmla="*/ 115381 w 582677"/>
                <a:gd name="connsiteY15" fmla="*/ 2884 h 2192252"/>
                <a:gd name="connsiteX16" fmla="*/ 187495 w 582677"/>
                <a:gd name="connsiteY16" fmla="*/ 20192 h 2192252"/>
                <a:gd name="connsiteX17" fmla="*/ 276916 w 582677"/>
                <a:gd name="connsiteY17" fmla="*/ 51922 h 2192252"/>
                <a:gd name="connsiteX18" fmla="*/ 363452 w 582677"/>
                <a:gd name="connsiteY18" fmla="*/ 92305 h 2192252"/>
                <a:gd name="connsiteX19" fmla="*/ 467296 w 582677"/>
                <a:gd name="connsiteY19" fmla="*/ 152881 h 2192252"/>
                <a:gd name="connsiteX20" fmla="*/ 571139 w 582677"/>
                <a:gd name="connsiteY20" fmla="*/ 213456 h 2192252"/>
                <a:gd name="connsiteX21" fmla="*/ 579793 w 582677"/>
                <a:gd name="connsiteY21" fmla="*/ 227879 h 2192252"/>
                <a:gd name="connsiteX22" fmla="*/ 582677 w 582677"/>
                <a:gd name="connsiteY22" fmla="*/ 271147 h 2192252"/>
                <a:gd name="connsiteX23" fmla="*/ 576908 w 582677"/>
                <a:gd name="connsiteY23" fmla="*/ 299992 h 2192252"/>
                <a:gd name="connsiteX24" fmla="*/ 559601 w 582677"/>
                <a:gd name="connsiteY24" fmla="*/ 340376 h 2192252"/>
                <a:gd name="connsiteX25" fmla="*/ 539409 w 582677"/>
                <a:gd name="connsiteY25" fmla="*/ 398067 h 2192252"/>
                <a:gd name="connsiteX26" fmla="*/ 516333 w 582677"/>
                <a:gd name="connsiteY26" fmla="*/ 490372 h 2192252"/>
                <a:gd name="connsiteX27" fmla="*/ 513448 w 582677"/>
                <a:gd name="connsiteY27" fmla="*/ 524987 h 2192252"/>
                <a:gd name="connsiteX28" fmla="*/ 516333 w 582677"/>
                <a:gd name="connsiteY28" fmla="*/ 2172060 h 2192252"/>
                <a:gd name="connsiteX29" fmla="*/ 227879 w 582677"/>
                <a:gd name="connsiteY29" fmla="*/ 2192252 h 2192252"/>
                <a:gd name="connsiteX30" fmla="*/ 224994 w 582677"/>
                <a:gd name="connsiteY30" fmla="*/ 839402 h 219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2677" h="2192252">
                  <a:moveTo>
                    <a:pt x="224994" y="839402"/>
                  </a:moveTo>
                  <a:lnTo>
                    <a:pt x="224994" y="334607"/>
                  </a:lnTo>
                  <a:lnTo>
                    <a:pt x="219225" y="291339"/>
                  </a:lnTo>
                  <a:lnTo>
                    <a:pt x="207687" y="253840"/>
                  </a:lnTo>
                  <a:lnTo>
                    <a:pt x="187495" y="207687"/>
                  </a:lnTo>
                  <a:lnTo>
                    <a:pt x="161534" y="173072"/>
                  </a:lnTo>
                  <a:lnTo>
                    <a:pt x="121151" y="135573"/>
                  </a:lnTo>
                  <a:lnTo>
                    <a:pt x="86536" y="106728"/>
                  </a:lnTo>
                  <a:lnTo>
                    <a:pt x="46152" y="80767"/>
                  </a:lnTo>
                  <a:lnTo>
                    <a:pt x="28845" y="72113"/>
                  </a:lnTo>
                  <a:lnTo>
                    <a:pt x="14422" y="57691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7307" y="5769"/>
                  </a:lnTo>
                  <a:lnTo>
                    <a:pt x="69229" y="0"/>
                  </a:lnTo>
                  <a:lnTo>
                    <a:pt x="115381" y="2884"/>
                  </a:lnTo>
                  <a:lnTo>
                    <a:pt x="187495" y="20192"/>
                  </a:lnTo>
                  <a:lnTo>
                    <a:pt x="276916" y="51922"/>
                  </a:lnTo>
                  <a:lnTo>
                    <a:pt x="363452" y="92305"/>
                  </a:lnTo>
                  <a:lnTo>
                    <a:pt x="467296" y="152881"/>
                  </a:lnTo>
                  <a:lnTo>
                    <a:pt x="571139" y="213456"/>
                  </a:lnTo>
                  <a:lnTo>
                    <a:pt x="579793" y="227879"/>
                  </a:lnTo>
                  <a:lnTo>
                    <a:pt x="582677" y="271147"/>
                  </a:lnTo>
                  <a:lnTo>
                    <a:pt x="576908" y="299992"/>
                  </a:lnTo>
                  <a:lnTo>
                    <a:pt x="559601" y="340376"/>
                  </a:lnTo>
                  <a:lnTo>
                    <a:pt x="539409" y="398067"/>
                  </a:lnTo>
                  <a:lnTo>
                    <a:pt x="516333" y="490372"/>
                  </a:lnTo>
                  <a:lnTo>
                    <a:pt x="513448" y="524987"/>
                  </a:lnTo>
                  <a:cubicBezTo>
                    <a:pt x="514410" y="1074011"/>
                    <a:pt x="515371" y="1623036"/>
                    <a:pt x="516333" y="2172060"/>
                  </a:cubicBezTo>
                  <a:lnTo>
                    <a:pt x="227879" y="2192252"/>
                  </a:lnTo>
                  <a:cubicBezTo>
                    <a:pt x="226917" y="1748032"/>
                    <a:pt x="225956" y="1303813"/>
                    <a:pt x="224994" y="83940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9">
              <a:extLst>
                <a:ext uri="{FF2B5EF4-FFF2-40B4-BE49-F238E27FC236}">
                  <a16:creationId xmlns:a16="http://schemas.microsoft.com/office/drawing/2014/main" id="{5269A236-FB3E-4E26-84DD-670425DCC98D}"/>
                </a:ext>
              </a:extLst>
            </p:cNvPr>
            <p:cNvSpPr/>
            <p:nvPr/>
          </p:nvSpPr>
          <p:spPr>
            <a:xfrm>
              <a:off x="3887788" y="3602038"/>
              <a:ext cx="3554412" cy="625475"/>
            </a:xfrm>
            <a:custGeom>
              <a:avLst/>
              <a:gdLst>
                <a:gd name="connsiteX0" fmla="*/ 1228815 w 3553756"/>
                <a:gd name="connsiteY0" fmla="*/ 253840 h 625946"/>
                <a:gd name="connsiteX1" fmla="*/ 1664381 w 3553756"/>
                <a:gd name="connsiteY1" fmla="*/ 181726 h 625946"/>
                <a:gd name="connsiteX2" fmla="*/ 1938412 w 3553756"/>
                <a:gd name="connsiteY2" fmla="*/ 161534 h 625946"/>
                <a:gd name="connsiteX3" fmla="*/ 2223982 w 3553756"/>
                <a:gd name="connsiteY3" fmla="*/ 132689 h 625946"/>
                <a:gd name="connsiteX4" fmla="*/ 2731661 w 3553756"/>
                <a:gd name="connsiteY4" fmla="*/ 83652 h 625946"/>
                <a:gd name="connsiteX5" fmla="*/ 2881658 w 3553756"/>
                <a:gd name="connsiteY5" fmla="*/ 69229 h 625946"/>
                <a:gd name="connsiteX6" fmla="*/ 2956656 w 3553756"/>
                <a:gd name="connsiteY6" fmla="*/ 40384 h 625946"/>
                <a:gd name="connsiteX7" fmla="*/ 3066268 w 3553756"/>
                <a:gd name="connsiteY7" fmla="*/ 2884 h 625946"/>
                <a:gd name="connsiteX8" fmla="*/ 3089345 w 3553756"/>
                <a:gd name="connsiteY8" fmla="*/ 0 h 625946"/>
                <a:gd name="connsiteX9" fmla="*/ 3123959 w 3553756"/>
                <a:gd name="connsiteY9" fmla="*/ 5769 h 625946"/>
                <a:gd name="connsiteX10" fmla="*/ 3236456 w 3553756"/>
                <a:gd name="connsiteY10" fmla="*/ 28845 h 625946"/>
                <a:gd name="connsiteX11" fmla="*/ 3363376 w 3553756"/>
                <a:gd name="connsiteY11" fmla="*/ 69229 h 625946"/>
                <a:gd name="connsiteX12" fmla="*/ 3441259 w 3553756"/>
                <a:gd name="connsiteY12" fmla="*/ 100959 h 625946"/>
                <a:gd name="connsiteX13" fmla="*/ 3472989 w 3553756"/>
                <a:gd name="connsiteY13" fmla="*/ 121151 h 625946"/>
                <a:gd name="connsiteX14" fmla="*/ 3501834 w 3553756"/>
                <a:gd name="connsiteY14" fmla="*/ 147112 h 625946"/>
                <a:gd name="connsiteX15" fmla="*/ 3527795 w 3553756"/>
                <a:gd name="connsiteY15" fmla="*/ 178842 h 625946"/>
                <a:gd name="connsiteX16" fmla="*/ 3545102 w 3553756"/>
                <a:gd name="connsiteY16" fmla="*/ 213456 h 625946"/>
                <a:gd name="connsiteX17" fmla="*/ 3550872 w 3553756"/>
                <a:gd name="connsiteY17" fmla="*/ 242302 h 625946"/>
                <a:gd name="connsiteX18" fmla="*/ 3553756 w 3553756"/>
                <a:gd name="connsiteY18" fmla="*/ 265378 h 625946"/>
                <a:gd name="connsiteX19" fmla="*/ 3553756 w 3553756"/>
                <a:gd name="connsiteY19" fmla="*/ 279801 h 625946"/>
                <a:gd name="connsiteX20" fmla="*/ 3542218 w 3553756"/>
                <a:gd name="connsiteY20" fmla="*/ 305761 h 625946"/>
                <a:gd name="connsiteX21" fmla="*/ 3522026 w 3553756"/>
                <a:gd name="connsiteY21" fmla="*/ 320184 h 625946"/>
                <a:gd name="connsiteX22" fmla="*/ 3458566 w 3553756"/>
                <a:gd name="connsiteY22" fmla="*/ 337491 h 625946"/>
                <a:gd name="connsiteX23" fmla="*/ 3418183 w 3553756"/>
                <a:gd name="connsiteY23" fmla="*/ 337491 h 625946"/>
                <a:gd name="connsiteX24" fmla="*/ 3322993 w 3553756"/>
                <a:gd name="connsiteY24" fmla="*/ 323069 h 625946"/>
                <a:gd name="connsiteX25" fmla="*/ 3129728 w 3553756"/>
                <a:gd name="connsiteY25" fmla="*/ 291339 h 625946"/>
                <a:gd name="connsiteX26" fmla="*/ 2991270 w 3553756"/>
                <a:gd name="connsiteY26" fmla="*/ 294223 h 625946"/>
                <a:gd name="connsiteX27" fmla="*/ 2665317 w 3553756"/>
                <a:gd name="connsiteY27" fmla="*/ 294223 h 625946"/>
                <a:gd name="connsiteX28" fmla="*/ 2356671 w 3553756"/>
                <a:gd name="connsiteY28" fmla="*/ 308646 h 625946"/>
                <a:gd name="connsiteX29" fmla="*/ 2068217 w 3553756"/>
                <a:gd name="connsiteY29" fmla="*/ 328838 h 625946"/>
                <a:gd name="connsiteX30" fmla="*/ 1771109 w 3553756"/>
                <a:gd name="connsiteY30" fmla="*/ 354799 h 625946"/>
                <a:gd name="connsiteX31" fmla="*/ 1693226 w 3553756"/>
                <a:gd name="connsiteY31" fmla="*/ 360568 h 625946"/>
                <a:gd name="connsiteX32" fmla="*/ 1499962 w 3553756"/>
                <a:gd name="connsiteY32" fmla="*/ 386529 h 625946"/>
                <a:gd name="connsiteX33" fmla="*/ 1277852 w 3553756"/>
                <a:gd name="connsiteY33" fmla="*/ 426912 h 625946"/>
                <a:gd name="connsiteX34" fmla="*/ 1122087 w 3553756"/>
                <a:gd name="connsiteY34" fmla="*/ 461527 h 625946"/>
                <a:gd name="connsiteX35" fmla="*/ 928822 w 3553756"/>
                <a:gd name="connsiteY35" fmla="*/ 507679 h 625946"/>
                <a:gd name="connsiteX36" fmla="*/ 726904 w 3553756"/>
                <a:gd name="connsiteY36" fmla="*/ 565370 h 625946"/>
                <a:gd name="connsiteX37" fmla="*/ 548063 w 3553756"/>
                <a:gd name="connsiteY37" fmla="*/ 625946 h 625946"/>
                <a:gd name="connsiteX38" fmla="*/ 516333 w 3553756"/>
                <a:gd name="connsiteY38" fmla="*/ 625946 h 625946"/>
                <a:gd name="connsiteX39" fmla="*/ 438450 w 3553756"/>
                <a:gd name="connsiteY39" fmla="*/ 611523 h 625946"/>
                <a:gd name="connsiteX40" fmla="*/ 363452 w 3553756"/>
                <a:gd name="connsiteY40" fmla="*/ 588447 h 625946"/>
                <a:gd name="connsiteX41" fmla="*/ 317299 w 3553756"/>
                <a:gd name="connsiteY41" fmla="*/ 568255 h 625946"/>
                <a:gd name="connsiteX42" fmla="*/ 268262 w 3553756"/>
                <a:gd name="connsiteY42" fmla="*/ 545178 h 625946"/>
                <a:gd name="connsiteX43" fmla="*/ 207687 w 3553756"/>
                <a:gd name="connsiteY43" fmla="*/ 504795 h 625946"/>
                <a:gd name="connsiteX44" fmla="*/ 170188 w 3553756"/>
                <a:gd name="connsiteY44" fmla="*/ 475949 h 625946"/>
                <a:gd name="connsiteX45" fmla="*/ 121150 w 3553756"/>
                <a:gd name="connsiteY45" fmla="*/ 432681 h 625946"/>
                <a:gd name="connsiteX46" fmla="*/ 80767 w 3553756"/>
                <a:gd name="connsiteY46" fmla="*/ 389413 h 625946"/>
                <a:gd name="connsiteX47" fmla="*/ 34614 w 3553756"/>
                <a:gd name="connsiteY47" fmla="*/ 334607 h 625946"/>
                <a:gd name="connsiteX48" fmla="*/ 8653 w 3553756"/>
                <a:gd name="connsiteY48" fmla="*/ 297108 h 625946"/>
                <a:gd name="connsiteX49" fmla="*/ 2884 w 3553756"/>
                <a:gd name="connsiteY49" fmla="*/ 279801 h 625946"/>
                <a:gd name="connsiteX50" fmla="*/ 0 w 3553756"/>
                <a:gd name="connsiteY50" fmla="*/ 259609 h 625946"/>
                <a:gd name="connsiteX51" fmla="*/ 2884 w 3553756"/>
                <a:gd name="connsiteY51" fmla="*/ 245186 h 625946"/>
                <a:gd name="connsiteX52" fmla="*/ 14422 w 3553756"/>
                <a:gd name="connsiteY52" fmla="*/ 233648 h 625946"/>
                <a:gd name="connsiteX53" fmla="*/ 28845 w 3553756"/>
                <a:gd name="connsiteY53" fmla="*/ 236532 h 625946"/>
                <a:gd name="connsiteX54" fmla="*/ 77882 w 3553756"/>
                <a:gd name="connsiteY54" fmla="*/ 268262 h 625946"/>
                <a:gd name="connsiteX55" fmla="*/ 147111 w 3553756"/>
                <a:gd name="connsiteY55" fmla="*/ 314415 h 625946"/>
                <a:gd name="connsiteX56" fmla="*/ 199033 w 3553756"/>
                <a:gd name="connsiteY56" fmla="*/ 340376 h 625946"/>
                <a:gd name="connsiteX57" fmla="*/ 276916 w 3553756"/>
                <a:gd name="connsiteY57" fmla="*/ 369221 h 625946"/>
                <a:gd name="connsiteX58" fmla="*/ 343260 w 3553756"/>
                <a:gd name="connsiteY58" fmla="*/ 383644 h 625946"/>
                <a:gd name="connsiteX59" fmla="*/ 409605 w 3553756"/>
                <a:gd name="connsiteY59" fmla="*/ 386529 h 625946"/>
                <a:gd name="connsiteX60" fmla="*/ 493256 w 3553756"/>
                <a:gd name="connsiteY60" fmla="*/ 374990 h 625946"/>
                <a:gd name="connsiteX61" fmla="*/ 706713 w 3553756"/>
                <a:gd name="connsiteY61" fmla="*/ 340376 h 625946"/>
                <a:gd name="connsiteX62" fmla="*/ 1228815 w 3553756"/>
                <a:gd name="connsiteY62" fmla="*/ 25384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53756" h="625946">
                  <a:moveTo>
                    <a:pt x="1228815" y="253840"/>
                  </a:moveTo>
                  <a:lnTo>
                    <a:pt x="1664381" y="181726"/>
                  </a:lnTo>
                  <a:lnTo>
                    <a:pt x="1938412" y="161534"/>
                  </a:lnTo>
                  <a:lnTo>
                    <a:pt x="2223982" y="132689"/>
                  </a:lnTo>
                  <a:lnTo>
                    <a:pt x="2731661" y="83652"/>
                  </a:lnTo>
                  <a:lnTo>
                    <a:pt x="2881658" y="69229"/>
                  </a:lnTo>
                  <a:lnTo>
                    <a:pt x="2956656" y="40384"/>
                  </a:lnTo>
                  <a:lnTo>
                    <a:pt x="3066268" y="2884"/>
                  </a:lnTo>
                  <a:lnTo>
                    <a:pt x="3089345" y="0"/>
                  </a:lnTo>
                  <a:lnTo>
                    <a:pt x="3123959" y="5769"/>
                  </a:lnTo>
                  <a:lnTo>
                    <a:pt x="3236456" y="28845"/>
                  </a:lnTo>
                  <a:lnTo>
                    <a:pt x="3363376" y="69229"/>
                  </a:lnTo>
                  <a:lnTo>
                    <a:pt x="3441259" y="100959"/>
                  </a:lnTo>
                  <a:lnTo>
                    <a:pt x="3472989" y="121151"/>
                  </a:lnTo>
                  <a:lnTo>
                    <a:pt x="3501834" y="147112"/>
                  </a:lnTo>
                  <a:lnTo>
                    <a:pt x="3527795" y="178842"/>
                  </a:lnTo>
                  <a:lnTo>
                    <a:pt x="3545102" y="213456"/>
                  </a:lnTo>
                  <a:lnTo>
                    <a:pt x="3550872" y="242302"/>
                  </a:lnTo>
                  <a:lnTo>
                    <a:pt x="3553756" y="265378"/>
                  </a:lnTo>
                  <a:lnTo>
                    <a:pt x="3553756" y="279801"/>
                  </a:lnTo>
                  <a:lnTo>
                    <a:pt x="3542218" y="305761"/>
                  </a:lnTo>
                  <a:lnTo>
                    <a:pt x="3522026" y="320184"/>
                  </a:lnTo>
                  <a:lnTo>
                    <a:pt x="3458566" y="337491"/>
                  </a:lnTo>
                  <a:lnTo>
                    <a:pt x="3418183" y="337491"/>
                  </a:lnTo>
                  <a:lnTo>
                    <a:pt x="3322993" y="323069"/>
                  </a:lnTo>
                  <a:lnTo>
                    <a:pt x="3129728" y="291339"/>
                  </a:lnTo>
                  <a:lnTo>
                    <a:pt x="2991270" y="294223"/>
                  </a:lnTo>
                  <a:lnTo>
                    <a:pt x="2665317" y="294223"/>
                  </a:lnTo>
                  <a:lnTo>
                    <a:pt x="2356671" y="308646"/>
                  </a:lnTo>
                  <a:lnTo>
                    <a:pt x="2068217" y="328838"/>
                  </a:lnTo>
                  <a:lnTo>
                    <a:pt x="1771109" y="354799"/>
                  </a:lnTo>
                  <a:lnTo>
                    <a:pt x="1693226" y="360568"/>
                  </a:lnTo>
                  <a:lnTo>
                    <a:pt x="1499962" y="386529"/>
                  </a:lnTo>
                  <a:lnTo>
                    <a:pt x="1277852" y="426912"/>
                  </a:lnTo>
                  <a:lnTo>
                    <a:pt x="1122087" y="461527"/>
                  </a:lnTo>
                  <a:lnTo>
                    <a:pt x="928822" y="507679"/>
                  </a:lnTo>
                  <a:lnTo>
                    <a:pt x="726904" y="565370"/>
                  </a:lnTo>
                  <a:lnTo>
                    <a:pt x="548063" y="625946"/>
                  </a:lnTo>
                  <a:lnTo>
                    <a:pt x="516333" y="625946"/>
                  </a:lnTo>
                  <a:lnTo>
                    <a:pt x="438450" y="611523"/>
                  </a:lnTo>
                  <a:lnTo>
                    <a:pt x="363452" y="588447"/>
                  </a:lnTo>
                  <a:lnTo>
                    <a:pt x="317299" y="568255"/>
                  </a:lnTo>
                  <a:lnTo>
                    <a:pt x="268262" y="545178"/>
                  </a:lnTo>
                  <a:lnTo>
                    <a:pt x="207687" y="504795"/>
                  </a:lnTo>
                  <a:lnTo>
                    <a:pt x="170188" y="475949"/>
                  </a:lnTo>
                  <a:lnTo>
                    <a:pt x="121150" y="432681"/>
                  </a:lnTo>
                  <a:lnTo>
                    <a:pt x="80767" y="389413"/>
                  </a:lnTo>
                  <a:lnTo>
                    <a:pt x="34614" y="334607"/>
                  </a:lnTo>
                  <a:lnTo>
                    <a:pt x="8653" y="297108"/>
                  </a:lnTo>
                  <a:lnTo>
                    <a:pt x="2884" y="279801"/>
                  </a:lnTo>
                  <a:lnTo>
                    <a:pt x="0" y="259609"/>
                  </a:lnTo>
                  <a:lnTo>
                    <a:pt x="2884" y="245186"/>
                  </a:lnTo>
                  <a:lnTo>
                    <a:pt x="14422" y="233648"/>
                  </a:lnTo>
                  <a:lnTo>
                    <a:pt x="28845" y="236532"/>
                  </a:lnTo>
                  <a:lnTo>
                    <a:pt x="77882" y="268262"/>
                  </a:lnTo>
                  <a:lnTo>
                    <a:pt x="147111" y="314415"/>
                  </a:lnTo>
                  <a:lnTo>
                    <a:pt x="199033" y="340376"/>
                  </a:lnTo>
                  <a:lnTo>
                    <a:pt x="276916" y="369221"/>
                  </a:lnTo>
                  <a:lnTo>
                    <a:pt x="343260" y="383644"/>
                  </a:lnTo>
                  <a:lnTo>
                    <a:pt x="409605" y="386529"/>
                  </a:lnTo>
                  <a:lnTo>
                    <a:pt x="493256" y="374990"/>
                  </a:lnTo>
                  <a:lnTo>
                    <a:pt x="706713" y="340376"/>
                  </a:lnTo>
                  <a:lnTo>
                    <a:pt x="1228815" y="2538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0">
              <a:extLst>
                <a:ext uri="{FF2B5EF4-FFF2-40B4-BE49-F238E27FC236}">
                  <a16:creationId xmlns:a16="http://schemas.microsoft.com/office/drawing/2014/main" id="{879BAEFC-0A04-40C8-82CC-DB3D4E4B891D}"/>
                </a:ext>
              </a:extLst>
            </p:cNvPr>
            <p:cNvSpPr/>
            <p:nvPr/>
          </p:nvSpPr>
          <p:spPr>
            <a:xfrm>
              <a:off x="4579938" y="3919538"/>
              <a:ext cx="1282700" cy="1660525"/>
            </a:xfrm>
            <a:custGeom>
              <a:avLst/>
              <a:gdLst>
                <a:gd name="connsiteX0" fmla="*/ 428625 w 1283494"/>
                <a:gd name="connsiteY0" fmla="*/ 1266825 h 1659731"/>
                <a:gd name="connsiteX1" fmla="*/ 723900 w 1283494"/>
                <a:gd name="connsiteY1" fmla="*/ 945356 h 1659731"/>
                <a:gd name="connsiteX2" fmla="*/ 942975 w 1283494"/>
                <a:gd name="connsiteY2" fmla="*/ 707231 h 1659731"/>
                <a:gd name="connsiteX3" fmla="*/ 1140619 w 1283494"/>
                <a:gd name="connsiteY3" fmla="*/ 495300 h 1659731"/>
                <a:gd name="connsiteX4" fmla="*/ 1173956 w 1283494"/>
                <a:gd name="connsiteY4" fmla="*/ 461962 h 1659731"/>
                <a:gd name="connsiteX5" fmla="*/ 1190625 w 1283494"/>
                <a:gd name="connsiteY5" fmla="*/ 452437 h 1659731"/>
                <a:gd name="connsiteX6" fmla="*/ 1223962 w 1283494"/>
                <a:gd name="connsiteY6" fmla="*/ 433387 h 1659731"/>
                <a:gd name="connsiteX7" fmla="*/ 1257300 w 1283494"/>
                <a:gd name="connsiteY7" fmla="*/ 404812 h 1659731"/>
                <a:gd name="connsiteX8" fmla="*/ 1278731 w 1283494"/>
                <a:gd name="connsiteY8" fmla="*/ 376237 h 1659731"/>
                <a:gd name="connsiteX9" fmla="*/ 1283494 w 1283494"/>
                <a:gd name="connsiteY9" fmla="*/ 350043 h 1659731"/>
                <a:gd name="connsiteX10" fmla="*/ 1281112 w 1283494"/>
                <a:gd name="connsiteY10" fmla="*/ 326231 h 1659731"/>
                <a:gd name="connsiteX11" fmla="*/ 1264444 w 1283494"/>
                <a:gd name="connsiteY11" fmla="*/ 300037 h 1659731"/>
                <a:gd name="connsiteX12" fmla="*/ 1202531 w 1283494"/>
                <a:gd name="connsiteY12" fmla="*/ 228600 h 1659731"/>
                <a:gd name="connsiteX13" fmla="*/ 1104900 w 1283494"/>
                <a:gd name="connsiteY13" fmla="*/ 123825 h 1659731"/>
                <a:gd name="connsiteX14" fmla="*/ 1035844 w 1283494"/>
                <a:gd name="connsiteY14" fmla="*/ 47625 h 1659731"/>
                <a:gd name="connsiteX15" fmla="*/ 992981 w 1283494"/>
                <a:gd name="connsiteY15" fmla="*/ 0 h 1659731"/>
                <a:gd name="connsiteX16" fmla="*/ 802481 w 1283494"/>
                <a:gd name="connsiteY16" fmla="*/ 45243 h 1659731"/>
                <a:gd name="connsiteX17" fmla="*/ 857250 w 1283494"/>
                <a:gd name="connsiteY17" fmla="*/ 83343 h 1659731"/>
                <a:gd name="connsiteX18" fmla="*/ 878681 w 1283494"/>
                <a:gd name="connsiteY18" fmla="*/ 104775 h 1659731"/>
                <a:gd name="connsiteX19" fmla="*/ 895350 w 1283494"/>
                <a:gd name="connsiteY19" fmla="*/ 123825 h 1659731"/>
                <a:gd name="connsiteX20" fmla="*/ 909637 w 1283494"/>
                <a:gd name="connsiteY20" fmla="*/ 147637 h 1659731"/>
                <a:gd name="connsiteX21" fmla="*/ 916781 w 1283494"/>
                <a:gd name="connsiteY21" fmla="*/ 171450 h 1659731"/>
                <a:gd name="connsiteX22" fmla="*/ 919162 w 1283494"/>
                <a:gd name="connsiteY22" fmla="*/ 200025 h 1659731"/>
                <a:gd name="connsiteX23" fmla="*/ 914400 w 1283494"/>
                <a:gd name="connsiteY23" fmla="*/ 245268 h 1659731"/>
                <a:gd name="connsiteX24" fmla="*/ 897731 w 1283494"/>
                <a:gd name="connsiteY24" fmla="*/ 285750 h 1659731"/>
                <a:gd name="connsiteX25" fmla="*/ 816769 w 1283494"/>
                <a:gd name="connsiteY25" fmla="*/ 404812 h 1659731"/>
                <a:gd name="connsiteX26" fmla="*/ 638175 w 1283494"/>
                <a:gd name="connsiteY26" fmla="*/ 661987 h 1659731"/>
                <a:gd name="connsiteX27" fmla="*/ 464344 w 1283494"/>
                <a:gd name="connsiteY27" fmla="*/ 912018 h 1659731"/>
                <a:gd name="connsiteX28" fmla="*/ 252412 w 1283494"/>
                <a:gd name="connsiteY28" fmla="*/ 1221581 h 1659731"/>
                <a:gd name="connsiteX29" fmla="*/ 0 w 1283494"/>
                <a:gd name="connsiteY29" fmla="*/ 1593056 h 1659731"/>
                <a:gd name="connsiteX30" fmla="*/ 73819 w 1283494"/>
                <a:gd name="connsiteY30" fmla="*/ 1659731 h 1659731"/>
                <a:gd name="connsiteX31" fmla="*/ 133350 w 1283494"/>
                <a:gd name="connsiteY31" fmla="*/ 1583531 h 1659731"/>
                <a:gd name="connsiteX32" fmla="*/ 250031 w 1283494"/>
                <a:gd name="connsiteY32" fmla="*/ 1457325 h 1659731"/>
                <a:gd name="connsiteX33" fmla="*/ 361950 w 1283494"/>
                <a:gd name="connsiteY33" fmla="*/ 1338262 h 1659731"/>
                <a:gd name="connsiteX34" fmla="*/ 428625 w 1283494"/>
                <a:gd name="connsiteY34" fmla="*/ 1266825 h 165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3494" h="1659731">
                  <a:moveTo>
                    <a:pt x="428625" y="1266825"/>
                  </a:moveTo>
                  <a:lnTo>
                    <a:pt x="723900" y="945356"/>
                  </a:lnTo>
                  <a:lnTo>
                    <a:pt x="942975" y="707231"/>
                  </a:lnTo>
                  <a:lnTo>
                    <a:pt x="1140619" y="495300"/>
                  </a:lnTo>
                  <a:lnTo>
                    <a:pt x="1173956" y="461962"/>
                  </a:lnTo>
                  <a:lnTo>
                    <a:pt x="1190625" y="452437"/>
                  </a:lnTo>
                  <a:lnTo>
                    <a:pt x="1223962" y="433387"/>
                  </a:lnTo>
                  <a:lnTo>
                    <a:pt x="1257300" y="404812"/>
                  </a:lnTo>
                  <a:lnTo>
                    <a:pt x="1278731" y="376237"/>
                  </a:lnTo>
                  <a:lnTo>
                    <a:pt x="1283494" y="350043"/>
                  </a:lnTo>
                  <a:lnTo>
                    <a:pt x="1281112" y="326231"/>
                  </a:lnTo>
                  <a:lnTo>
                    <a:pt x="1264444" y="300037"/>
                  </a:lnTo>
                  <a:lnTo>
                    <a:pt x="1202531" y="228600"/>
                  </a:lnTo>
                  <a:lnTo>
                    <a:pt x="1104900" y="123825"/>
                  </a:lnTo>
                  <a:lnTo>
                    <a:pt x="1035844" y="47625"/>
                  </a:lnTo>
                  <a:lnTo>
                    <a:pt x="992981" y="0"/>
                  </a:lnTo>
                  <a:lnTo>
                    <a:pt x="802481" y="45243"/>
                  </a:lnTo>
                  <a:lnTo>
                    <a:pt x="857250" y="83343"/>
                  </a:lnTo>
                  <a:lnTo>
                    <a:pt x="878681" y="104775"/>
                  </a:lnTo>
                  <a:lnTo>
                    <a:pt x="895350" y="123825"/>
                  </a:lnTo>
                  <a:lnTo>
                    <a:pt x="909637" y="147637"/>
                  </a:lnTo>
                  <a:lnTo>
                    <a:pt x="916781" y="171450"/>
                  </a:lnTo>
                  <a:lnTo>
                    <a:pt x="919162" y="200025"/>
                  </a:lnTo>
                  <a:lnTo>
                    <a:pt x="914400" y="245268"/>
                  </a:lnTo>
                  <a:lnTo>
                    <a:pt x="897731" y="285750"/>
                  </a:lnTo>
                  <a:lnTo>
                    <a:pt x="816769" y="404812"/>
                  </a:lnTo>
                  <a:lnTo>
                    <a:pt x="638175" y="661987"/>
                  </a:lnTo>
                  <a:lnTo>
                    <a:pt x="464344" y="912018"/>
                  </a:lnTo>
                  <a:lnTo>
                    <a:pt x="252412" y="1221581"/>
                  </a:lnTo>
                  <a:lnTo>
                    <a:pt x="0" y="1593056"/>
                  </a:lnTo>
                  <a:lnTo>
                    <a:pt x="73819" y="1659731"/>
                  </a:lnTo>
                  <a:lnTo>
                    <a:pt x="133350" y="1583531"/>
                  </a:lnTo>
                  <a:lnTo>
                    <a:pt x="250031" y="1457325"/>
                  </a:lnTo>
                  <a:lnTo>
                    <a:pt x="361950" y="1338262"/>
                  </a:lnTo>
                  <a:lnTo>
                    <a:pt x="428625" y="1266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1">
              <a:extLst>
                <a:ext uri="{FF2B5EF4-FFF2-40B4-BE49-F238E27FC236}">
                  <a16:creationId xmlns:a16="http://schemas.microsoft.com/office/drawing/2014/main" id="{ED43183B-CD3E-433F-B71D-D4282AC80469}"/>
                </a:ext>
              </a:extLst>
            </p:cNvPr>
            <p:cNvSpPr/>
            <p:nvPr/>
          </p:nvSpPr>
          <p:spPr>
            <a:xfrm>
              <a:off x="4335463" y="5133975"/>
              <a:ext cx="2454275" cy="819150"/>
            </a:xfrm>
            <a:custGeom>
              <a:avLst/>
              <a:gdLst>
                <a:gd name="connsiteX0" fmla="*/ 1116807 w 2452688"/>
                <a:gd name="connsiteY0" fmla="*/ 257175 h 819150"/>
                <a:gd name="connsiteX1" fmla="*/ 695325 w 2452688"/>
                <a:gd name="connsiteY1" fmla="*/ 340519 h 819150"/>
                <a:gd name="connsiteX2" fmla="*/ 400050 w 2452688"/>
                <a:gd name="connsiteY2" fmla="*/ 397669 h 819150"/>
                <a:gd name="connsiteX3" fmla="*/ 335757 w 2452688"/>
                <a:gd name="connsiteY3" fmla="*/ 407194 h 819150"/>
                <a:gd name="connsiteX4" fmla="*/ 307182 w 2452688"/>
                <a:gd name="connsiteY4" fmla="*/ 300038 h 819150"/>
                <a:gd name="connsiteX5" fmla="*/ 214313 w 2452688"/>
                <a:gd name="connsiteY5" fmla="*/ 323850 h 819150"/>
                <a:gd name="connsiteX6" fmla="*/ 71438 w 2452688"/>
                <a:gd name="connsiteY6" fmla="*/ 361950 h 819150"/>
                <a:gd name="connsiteX7" fmla="*/ 47625 w 2452688"/>
                <a:gd name="connsiteY7" fmla="*/ 369094 h 819150"/>
                <a:gd name="connsiteX8" fmla="*/ 28575 w 2452688"/>
                <a:gd name="connsiteY8" fmla="*/ 381000 h 819150"/>
                <a:gd name="connsiteX9" fmla="*/ 16669 w 2452688"/>
                <a:gd name="connsiteY9" fmla="*/ 402431 h 819150"/>
                <a:gd name="connsiteX10" fmla="*/ 4763 w 2452688"/>
                <a:gd name="connsiteY10" fmla="*/ 454819 h 819150"/>
                <a:gd name="connsiteX11" fmla="*/ 0 w 2452688"/>
                <a:gd name="connsiteY11" fmla="*/ 531019 h 819150"/>
                <a:gd name="connsiteX12" fmla="*/ 0 w 2452688"/>
                <a:gd name="connsiteY12" fmla="*/ 581025 h 819150"/>
                <a:gd name="connsiteX13" fmla="*/ 2382 w 2452688"/>
                <a:gd name="connsiteY13" fmla="*/ 640556 h 819150"/>
                <a:gd name="connsiteX14" fmla="*/ 7144 w 2452688"/>
                <a:gd name="connsiteY14" fmla="*/ 695325 h 819150"/>
                <a:gd name="connsiteX15" fmla="*/ 19050 w 2452688"/>
                <a:gd name="connsiteY15" fmla="*/ 735806 h 819150"/>
                <a:gd name="connsiteX16" fmla="*/ 35719 w 2452688"/>
                <a:gd name="connsiteY16" fmla="*/ 773906 h 819150"/>
                <a:gd name="connsiteX17" fmla="*/ 52388 w 2452688"/>
                <a:gd name="connsiteY17" fmla="*/ 800100 h 819150"/>
                <a:gd name="connsiteX18" fmla="*/ 66675 w 2452688"/>
                <a:gd name="connsiteY18" fmla="*/ 814388 h 819150"/>
                <a:gd name="connsiteX19" fmla="*/ 80963 w 2452688"/>
                <a:gd name="connsiteY19" fmla="*/ 819150 h 819150"/>
                <a:gd name="connsiteX20" fmla="*/ 107157 w 2452688"/>
                <a:gd name="connsiteY20" fmla="*/ 814388 h 819150"/>
                <a:gd name="connsiteX21" fmla="*/ 140494 w 2452688"/>
                <a:gd name="connsiteY21" fmla="*/ 797719 h 819150"/>
                <a:gd name="connsiteX22" fmla="*/ 183357 w 2452688"/>
                <a:gd name="connsiteY22" fmla="*/ 764381 h 819150"/>
                <a:gd name="connsiteX23" fmla="*/ 214313 w 2452688"/>
                <a:gd name="connsiteY23" fmla="*/ 735806 h 819150"/>
                <a:gd name="connsiteX24" fmla="*/ 235744 w 2452688"/>
                <a:gd name="connsiteY24" fmla="*/ 723900 h 819150"/>
                <a:gd name="connsiteX25" fmla="*/ 540544 w 2452688"/>
                <a:gd name="connsiteY25" fmla="*/ 635794 h 819150"/>
                <a:gd name="connsiteX26" fmla="*/ 971550 w 2452688"/>
                <a:gd name="connsiteY26" fmla="*/ 509588 h 819150"/>
                <a:gd name="connsiteX27" fmla="*/ 1400175 w 2452688"/>
                <a:gd name="connsiteY27" fmla="*/ 385763 h 819150"/>
                <a:gd name="connsiteX28" fmla="*/ 1812132 w 2452688"/>
                <a:gd name="connsiteY28" fmla="*/ 266700 h 819150"/>
                <a:gd name="connsiteX29" fmla="*/ 2121694 w 2452688"/>
                <a:gd name="connsiteY29" fmla="*/ 178594 h 819150"/>
                <a:gd name="connsiteX30" fmla="*/ 2452688 w 2452688"/>
                <a:gd name="connsiteY30" fmla="*/ 78581 h 819150"/>
                <a:gd name="connsiteX31" fmla="*/ 2402682 w 2452688"/>
                <a:gd name="connsiteY31" fmla="*/ 0 h 819150"/>
                <a:gd name="connsiteX32" fmla="*/ 2157413 w 2452688"/>
                <a:gd name="connsiteY32" fmla="*/ 47625 h 819150"/>
                <a:gd name="connsiteX33" fmla="*/ 1871663 w 2452688"/>
                <a:gd name="connsiteY33" fmla="*/ 104775 h 819150"/>
                <a:gd name="connsiteX34" fmla="*/ 1593057 w 2452688"/>
                <a:gd name="connsiteY34" fmla="*/ 161925 h 819150"/>
                <a:gd name="connsiteX35" fmla="*/ 1288257 w 2452688"/>
                <a:gd name="connsiteY35" fmla="*/ 223838 h 819150"/>
                <a:gd name="connsiteX36" fmla="*/ 1116807 w 2452688"/>
                <a:gd name="connsiteY36" fmla="*/ 2571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52688" h="819150">
                  <a:moveTo>
                    <a:pt x="1116807" y="257175"/>
                  </a:moveTo>
                  <a:lnTo>
                    <a:pt x="695325" y="340519"/>
                  </a:lnTo>
                  <a:lnTo>
                    <a:pt x="400050" y="397669"/>
                  </a:lnTo>
                  <a:lnTo>
                    <a:pt x="335757" y="407194"/>
                  </a:lnTo>
                  <a:lnTo>
                    <a:pt x="307182" y="300038"/>
                  </a:lnTo>
                  <a:lnTo>
                    <a:pt x="214313" y="323850"/>
                  </a:lnTo>
                  <a:lnTo>
                    <a:pt x="71438" y="361950"/>
                  </a:lnTo>
                  <a:lnTo>
                    <a:pt x="47625" y="369094"/>
                  </a:lnTo>
                  <a:lnTo>
                    <a:pt x="28575" y="381000"/>
                  </a:lnTo>
                  <a:lnTo>
                    <a:pt x="16669" y="402431"/>
                  </a:lnTo>
                  <a:lnTo>
                    <a:pt x="4763" y="454819"/>
                  </a:lnTo>
                  <a:lnTo>
                    <a:pt x="0" y="531019"/>
                  </a:lnTo>
                  <a:lnTo>
                    <a:pt x="0" y="581025"/>
                  </a:lnTo>
                  <a:lnTo>
                    <a:pt x="2382" y="640556"/>
                  </a:lnTo>
                  <a:lnTo>
                    <a:pt x="7144" y="695325"/>
                  </a:lnTo>
                  <a:lnTo>
                    <a:pt x="19050" y="735806"/>
                  </a:lnTo>
                  <a:lnTo>
                    <a:pt x="35719" y="773906"/>
                  </a:lnTo>
                  <a:lnTo>
                    <a:pt x="52388" y="800100"/>
                  </a:lnTo>
                  <a:lnTo>
                    <a:pt x="66675" y="814388"/>
                  </a:lnTo>
                  <a:lnTo>
                    <a:pt x="80963" y="819150"/>
                  </a:lnTo>
                  <a:lnTo>
                    <a:pt x="107157" y="814388"/>
                  </a:lnTo>
                  <a:lnTo>
                    <a:pt x="140494" y="797719"/>
                  </a:lnTo>
                  <a:lnTo>
                    <a:pt x="183357" y="764381"/>
                  </a:lnTo>
                  <a:lnTo>
                    <a:pt x="214313" y="735806"/>
                  </a:lnTo>
                  <a:lnTo>
                    <a:pt x="235744" y="723900"/>
                  </a:lnTo>
                  <a:lnTo>
                    <a:pt x="540544" y="635794"/>
                  </a:lnTo>
                  <a:lnTo>
                    <a:pt x="971550" y="509588"/>
                  </a:lnTo>
                  <a:lnTo>
                    <a:pt x="1400175" y="385763"/>
                  </a:lnTo>
                  <a:lnTo>
                    <a:pt x="1812132" y="266700"/>
                  </a:lnTo>
                  <a:lnTo>
                    <a:pt x="2121694" y="178594"/>
                  </a:lnTo>
                  <a:lnTo>
                    <a:pt x="2452688" y="78581"/>
                  </a:lnTo>
                  <a:lnTo>
                    <a:pt x="2402682" y="0"/>
                  </a:lnTo>
                  <a:lnTo>
                    <a:pt x="2157413" y="47625"/>
                  </a:lnTo>
                  <a:lnTo>
                    <a:pt x="1871663" y="104775"/>
                  </a:lnTo>
                  <a:lnTo>
                    <a:pt x="1593057" y="161925"/>
                  </a:lnTo>
                  <a:lnTo>
                    <a:pt x="1288257" y="223838"/>
                  </a:lnTo>
                  <a:lnTo>
                    <a:pt x="1116807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2">
              <a:extLst>
                <a:ext uri="{FF2B5EF4-FFF2-40B4-BE49-F238E27FC236}">
                  <a16:creationId xmlns:a16="http://schemas.microsoft.com/office/drawing/2014/main" id="{10827E20-B304-41E4-9367-40F359336112}"/>
                </a:ext>
              </a:extLst>
            </p:cNvPr>
            <p:cNvSpPr/>
            <p:nvPr/>
          </p:nvSpPr>
          <p:spPr>
            <a:xfrm>
              <a:off x="6200775" y="4548188"/>
              <a:ext cx="1019175" cy="1244600"/>
            </a:xfrm>
            <a:custGeom>
              <a:avLst/>
              <a:gdLst>
                <a:gd name="connsiteX0" fmla="*/ 295275 w 1019175"/>
                <a:gd name="connsiteY0" fmla="*/ 383381 h 1245393"/>
                <a:gd name="connsiteX1" fmla="*/ 414338 w 1019175"/>
                <a:gd name="connsiteY1" fmla="*/ 519112 h 1245393"/>
                <a:gd name="connsiteX2" fmla="*/ 469106 w 1019175"/>
                <a:gd name="connsiteY2" fmla="*/ 578643 h 1245393"/>
                <a:gd name="connsiteX3" fmla="*/ 485775 w 1019175"/>
                <a:gd name="connsiteY3" fmla="*/ 602456 h 1245393"/>
                <a:gd name="connsiteX4" fmla="*/ 523875 w 1019175"/>
                <a:gd name="connsiteY4" fmla="*/ 681037 h 1245393"/>
                <a:gd name="connsiteX5" fmla="*/ 581025 w 1019175"/>
                <a:gd name="connsiteY5" fmla="*/ 754856 h 1245393"/>
                <a:gd name="connsiteX6" fmla="*/ 626269 w 1019175"/>
                <a:gd name="connsiteY6" fmla="*/ 828675 h 1245393"/>
                <a:gd name="connsiteX7" fmla="*/ 673894 w 1019175"/>
                <a:gd name="connsiteY7" fmla="*/ 909637 h 1245393"/>
                <a:gd name="connsiteX8" fmla="*/ 711994 w 1019175"/>
                <a:gd name="connsiteY8" fmla="*/ 985837 h 1245393"/>
                <a:gd name="connsiteX9" fmla="*/ 738188 w 1019175"/>
                <a:gd name="connsiteY9" fmla="*/ 1040606 h 1245393"/>
                <a:gd name="connsiteX10" fmla="*/ 762000 w 1019175"/>
                <a:gd name="connsiteY10" fmla="*/ 1090612 h 1245393"/>
                <a:gd name="connsiteX11" fmla="*/ 792956 w 1019175"/>
                <a:gd name="connsiteY11" fmla="*/ 1145381 h 1245393"/>
                <a:gd name="connsiteX12" fmla="*/ 814388 w 1019175"/>
                <a:gd name="connsiteY12" fmla="*/ 1178718 h 1245393"/>
                <a:gd name="connsiteX13" fmla="*/ 840581 w 1019175"/>
                <a:gd name="connsiteY13" fmla="*/ 1212056 h 1245393"/>
                <a:gd name="connsiteX14" fmla="*/ 864394 w 1019175"/>
                <a:gd name="connsiteY14" fmla="*/ 1231106 h 1245393"/>
                <a:gd name="connsiteX15" fmla="*/ 890588 w 1019175"/>
                <a:gd name="connsiteY15" fmla="*/ 1243012 h 1245393"/>
                <a:gd name="connsiteX16" fmla="*/ 909638 w 1019175"/>
                <a:gd name="connsiteY16" fmla="*/ 1245393 h 1245393"/>
                <a:gd name="connsiteX17" fmla="*/ 942975 w 1019175"/>
                <a:gd name="connsiteY17" fmla="*/ 1235868 h 1245393"/>
                <a:gd name="connsiteX18" fmla="*/ 969169 w 1019175"/>
                <a:gd name="connsiteY18" fmla="*/ 1209675 h 1245393"/>
                <a:gd name="connsiteX19" fmla="*/ 988219 w 1019175"/>
                <a:gd name="connsiteY19" fmla="*/ 1181100 h 1245393"/>
                <a:gd name="connsiteX20" fmla="*/ 1009650 w 1019175"/>
                <a:gd name="connsiteY20" fmla="*/ 1138237 h 1245393"/>
                <a:gd name="connsiteX21" fmla="*/ 1019175 w 1019175"/>
                <a:gd name="connsiteY21" fmla="*/ 1109662 h 1245393"/>
                <a:gd name="connsiteX22" fmla="*/ 1016794 w 1019175"/>
                <a:gd name="connsiteY22" fmla="*/ 1045368 h 1245393"/>
                <a:gd name="connsiteX23" fmla="*/ 1016794 w 1019175"/>
                <a:gd name="connsiteY23" fmla="*/ 995362 h 1245393"/>
                <a:gd name="connsiteX24" fmla="*/ 1007269 w 1019175"/>
                <a:gd name="connsiteY24" fmla="*/ 916781 h 1245393"/>
                <a:gd name="connsiteX25" fmla="*/ 990600 w 1019175"/>
                <a:gd name="connsiteY25" fmla="*/ 833437 h 1245393"/>
                <a:gd name="connsiteX26" fmla="*/ 971550 w 1019175"/>
                <a:gd name="connsiteY26" fmla="*/ 766762 h 1245393"/>
                <a:gd name="connsiteX27" fmla="*/ 938213 w 1019175"/>
                <a:gd name="connsiteY27" fmla="*/ 700087 h 1245393"/>
                <a:gd name="connsiteX28" fmla="*/ 912019 w 1019175"/>
                <a:gd name="connsiteY28" fmla="*/ 666750 h 1245393"/>
                <a:gd name="connsiteX29" fmla="*/ 814388 w 1019175"/>
                <a:gd name="connsiteY29" fmla="*/ 576262 h 1245393"/>
                <a:gd name="connsiteX30" fmla="*/ 678656 w 1019175"/>
                <a:gd name="connsiteY30" fmla="*/ 457200 h 1245393"/>
                <a:gd name="connsiteX31" fmla="*/ 550069 w 1019175"/>
                <a:gd name="connsiteY31" fmla="*/ 354806 h 1245393"/>
                <a:gd name="connsiteX32" fmla="*/ 400050 w 1019175"/>
                <a:gd name="connsiteY32" fmla="*/ 242887 h 1245393"/>
                <a:gd name="connsiteX33" fmla="*/ 264319 w 1019175"/>
                <a:gd name="connsiteY33" fmla="*/ 147637 h 1245393"/>
                <a:gd name="connsiteX34" fmla="*/ 145256 w 1019175"/>
                <a:gd name="connsiteY34" fmla="*/ 69056 h 1245393"/>
                <a:gd name="connsiteX35" fmla="*/ 57150 w 1019175"/>
                <a:gd name="connsiteY35" fmla="*/ 14287 h 1245393"/>
                <a:gd name="connsiteX36" fmla="*/ 30956 w 1019175"/>
                <a:gd name="connsiteY36" fmla="*/ 2381 h 1245393"/>
                <a:gd name="connsiteX37" fmla="*/ 11906 w 1019175"/>
                <a:gd name="connsiteY37" fmla="*/ 0 h 1245393"/>
                <a:gd name="connsiteX38" fmla="*/ 2381 w 1019175"/>
                <a:gd name="connsiteY38" fmla="*/ 4762 h 1245393"/>
                <a:gd name="connsiteX39" fmla="*/ 0 w 1019175"/>
                <a:gd name="connsiteY39" fmla="*/ 11906 h 1245393"/>
                <a:gd name="connsiteX40" fmla="*/ 4763 w 1019175"/>
                <a:gd name="connsiteY40" fmla="*/ 40481 h 1245393"/>
                <a:gd name="connsiteX41" fmla="*/ 19050 w 1019175"/>
                <a:gd name="connsiteY41" fmla="*/ 69056 h 1245393"/>
                <a:gd name="connsiteX42" fmla="*/ 71438 w 1019175"/>
                <a:gd name="connsiteY42" fmla="*/ 126206 h 1245393"/>
                <a:gd name="connsiteX43" fmla="*/ 126206 w 1019175"/>
                <a:gd name="connsiteY43" fmla="*/ 190500 h 1245393"/>
                <a:gd name="connsiteX44" fmla="*/ 214313 w 1019175"/>
                <a:gd name="connsiteY44" fmla="*/ 290512 h 1245393"/>
                <a:gd name="connsiteX45" fmla="*/ 295275 w 1019175"/>
                <a:gd name="connsiteY45" fmla="*/ 383381 h 12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19175" h="1245393">
                  <a:moveTo>
                    <a:pt x="295275" y="383381"/>
                  </a:moveTo>
                  <a:lnTo>
                    <a:pt x="414338" y="519112"/>
                  </a:lnTo>
                  <a:lnTo>
                    <a:pt x="469106" y="578643"/>
                  </a:lnTo>
                  <a:lnTo>
                    <a:pt x="485775" y="602456"/>
                  </a:lnTo>
                  <a:lnTo>
                    <a:pt x="523875" y="681037"/>
                  </a:lnTo>
                  <a:lnTo>
                    <a:pt x="581025" y="754856"/>
                  </a:lnTo>
                  <a:lnTo>
                    <a:pt x="626269" y="828675"/>
                  </a:lnTo>
                  <a:lnTo>
                    <a:pt x="673894" y="909637"/>
                  </a:lnTo>
                  <a:lnTo>
                    <a:pt x="711994" y="985837"/>
                  </a:lnTo>
                  <a:lnTo>
                    <a:pt x="738188" y="1040606"/>
                  </a:lnTo>
                  <a:lnTo>
                    <a:pt x="762000" y="1090612"/>
                  </a:lnTo>
                  <a:lnTo>
                    <a:pt x="792956" y="1145381"/>
                  </a:lnTo>
                  <a:lnTo>
                    <a:pt x="814388" y="1178718"/>
                  </a:lnTo>
                  <a:lnTo>
                    <a:pt x="840581" y="1212056"/>
                  </a:lnTo>
                  <a:lnTo>
                    <a:pt x="864394" y="1231106"/>
                  </a:lnTo>
                  <a:lnTo>
                    <a:pt x="890588" y="1243012"/>
                  </a:lnTo>
                  <a:lnTo>
                    <a:pt x="909638" y="1245393"/>
                  </a:lnTo>
                  <a:lnTo>
                    <a:pt x="942975" y="1235868"/>
                  </a:lnTo>
                  <a:lnTo>
                    <a:pt x="969169" y="1209675"/>
                  </a:lnTo>
                  <a:lnTo>
                    <a:pt x="988219" y="1181100"/>
                  </a:lnTo>
                  <a:lnTo>
                    <a:pt x="1009650" y="1138237"/>
                  </a:lnTo>
                  <a:lnTo>
                    <a:pt x="1019175" y="1109662"/>
                  </a:lnTo>
                  <a:cubicBezTo>
                    <a:pt x="1018381" y="1088231"/>
                    <a:pt x="1017588" y="1066799"/>
                    <a:pt x="1016794" y="1045368"/>
                  </a:cubicBezTo>
                  <a:lnTo>
                    <a:pt x="1016794" y="995362"/>
                  </a:lnTo>
                  <a:lnTo>
                    <a:pt x="1007269" y="916781"/>
                  </a:lnTo>
                  <a:lnTo>
                    <a:pt x="990600" y="833437"/>
                  </a:lnTo>
                  <a:lnTo>
                    <a:pt x="971550" y="766762"/>
                  </a:lnTo>
                  <a:lnTo>
                    <a:pt x="938213" y="700087"/>
                  </a:lnTo>
                  <a:lnTo>
                    <a:pt x="912019" y="666750"/>
                  </a:lnTo>
                  <a:lnTo>
                    <a:pt x="814388" y="576262"/>
                  </a:lnTo>
                  <a:lnTo>
                    <a:pt x="678656" y="457200"/>
                  </a:lnTo>
                  <a:lnTo>
                    <a:pt x="550069" y="354806"/>
                  </a:lnTo>
                  <a:lnTo>
                    <a:pt x="400050" y="242887"/>
                  </a:lnTo>
                  <a:lnTo>
                    <a:pt x="264319" y="147637"/>
                  </a:lnTo>
                  <a:lnTo>
                    <a:pt x="145256" y="69056"/>
                  </a:lnTo>
                  <a:lnTo>
                    <a:pt x="57150" y="14287"/>
                  </a:lnTo>
                  <a:lnTo>
                    <a:pt x="30956" y="2381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40481"/>
                  </a:lnTo>
                  <a:lnTo>
                    <a:pt x="19050" y="69056"/>
                  </a:lnTo>
                  <a:lnTo>
                    <a:pt x="71438" y="126206"/>
                  </a:lnTo>
                  <a:lnTo>
                    <a:pt x="126206" y="190500"/>
                  </a:lnTo>
                  <a:lnTo>
                    <a:pt x="214313" y="290512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F02BC3B3-D908-4983-96AB-264964D30ACB}"/>
              </a:ext>
            </a:extLst>
          </p:cNvPr>
          <p:cNvGrpSpPr/>
          <p:nvPr/>
        </p:nvGrpSpPr>
        <p:grpSpPr>
          <a:xfrm>
            <a:off x="2594769" y="1490061"/>
            <a:ext cx="4716462" cy="4292600"/>
            <a:chOff x="2573338" y="1508125"/>
            <a:chExt cx="4716462" cy="4292600"/>
          </a:xfrm>
        </p:grpSpPr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52569181-04F3-4C24-84B8-FE137A18C4F4}"/>
                </a:ext>
              </a:extLst>
            </p:cNvPr>
            <p:cNvSpPr/>
            <p:nvPr/>
          </p:nvSpPr>
          <p:spPr>
            <a:xfrm>
              <a:off x="2992438" y="1817688"/>
              <a:ext cx="838200" cy="644525"/>
            </a:xfrm>
            <a:custGeom>
              <a:avLst/>
              <a:gdLst>
                <a:gd name="connsiteX0" fmla="*/ 366713 w 838200"/>
                <a:gd name="connsiteY0" fmla="*/ 128587 h 645319"/>
                <a:gd name="connsiteX1" fmla="*/ 469107 w 838200"/>
                <a:gd name="connsiteY1" fmla="*/ 159544 h 645319"/>
                <a:gd name="connsiteX2" fmla="*/ 647700 w 838200"/>
                <a:gd name="connsiteY2" fmla="*/ 214312 h 645319"/>
                <a:gd name="connsiteX3" fmla="*/ 702469 w 838200"/>
                <a:gd name="connsiteY3" fmla="*/ 230981 h 645319"/>
                <a:gd name="connsiteX4" fmla="*/ 719138 w 838200"/>
                <a:gd name="connsiteY4" fmla="*/ 242887 h 645319"/>
                <a:gd name="connsiteX5" fmla="*/ 754857 w 838200"/>
                <a:gd name="connsiteY5" fmla="*/ 280987 h 645319"/>
                <a:gd name="connsiteX6" fmla="*/ 785813 w 838200"/>
                <a:gd name="connsiteY6" fmla="*/ 323850 h 645319"/>
                <a:gd name="connsiteX7" fmla="*/ 802482 w 838200"/>
                <a:gd name="connsiteY7" fmla="*/ 352425 h 645319"/>
                <a:gd name="connsiteX8" fmla="*/ 821532 w 838200"/>
                <a:gd name="connsiteY8" fmla="*/ 397669 h 645319"/>
                <a:gd name="connsiteX9" fmla="*/ 831057 w 838200"/>
                <a:gd name="connsiteY9" fmla="*/ 435769 h 645319"/>
                <a:gd name="connsiteX10" fmla="*/ 835819 w 838200"/>
                <a:gd name="connsiteY10" fmla="*/ 478631 h 645319"/>
                <a:gd name="connsiteX11" fmla="*/ 838200 w 838200"/>
                <a:gd name="connsiteY11" fmla="*/ 531019 h 645319"/>
                <a:gd name="connsiteX12" fmla="*/ 833438 w 838200"/>
                <a:gd name="connsiteY12" fmla="*/ 578644 h 645319"/>
                <a:gd name="connsiteX13" fmla="*/ 821532 w 838200"/>
                <a:gd name="connsiteY13" fmla="*/ 607219 h 645319"/>
                <a:gd name="connsiteX14" fmla="*/ 800100 w 838200"/>
                <a:gd name="connsiteY14" fmla="*/ 628650 h 645319"/>
                <a:gd name="connsiteX15" fmla="*/ 773907 w 838200"/>
                <a:gd name="connsiteY15" fmla="*/ 640556 h 645319"/>
                <a:gd name="connsiteX16" fmla="*/ 747713 w 838200"/>
                <a:gd name="connsiteY16" fmla="*/ 645319 h 645319"/>
                <a:gd name="connsiteX17" fmla="*/ 707232 w 838200"/>
                <a:gd name="connsiteY17" fmla="*/ 640556 h 645319"/>
                <a:gd name="connsiteX18" fmla="*/ 681038 w 838200"/>
                <a:gd name="connsiteY18" fmla="*/ 631031 h 645319"/>
                <a:gd name="connsiteX19" fmla="*/ 623888 w 838200"/>
                <a:gd name="connsiteY19" fmla="*/ 585787 h 645319"/>
                <a:gd name="connsiteX20" fmla="*/ 485775 w 838200"/>
                <a:gd name="connsiteY20" fmla="*/ 476250 h 645319"/>
                <a:gd name="connsiteX21" fmla="*/ 340519 w 838200"/>
                <a:gd name="connsiteY21" fmla="*/ 354806 h 645319"/>
                <a:gd name="connsiteX22" fmla="*/ 209550 w 838200"/>
                <a:gd name="connsiteY22" fmla="*/ 240506 h 645319"/>
                <a:gd name="connsiteX23" fmla="*/ 111919 w 838200"/>
                <a:gd name="connsiteY23" fmla="*/ 152400 h 645319"/>
                <a:gd name="connsiteX24" fmla="*/ 33338 w 838200"/>
                <a:gd name="connsiteY24" fmla="*/ 73819 h 645319"/>
                <a:gd name="connsiteX25" fmla="*/ 11907 w 838200"/>
                <a:gd name="connsiteY25" fmla="*/ 50006 h 645319"/>
                <a:gd name="connsiteX26" fmla="*/ 0 w 838200"/>
                <a:gd name="connsiteY26" fmla="*/ 28575 h 645319"/>
                <a:gd name="connsiteX27" fmla="*/ 0 w 838200"/>
                <a:gd name="connsiteY27" fmla="*/ 21431 h 645319"/>
                <a:gd name="connsiteX28" fmla="*/ 2382 w 838200"/>
                <a:gd name="connsiteY28" fmla="*/ 9525 h 645319"/>
                <a:gd name="connsiteX29" fmla="*/ 14288 w 838200"/>
                <a:gd name="connsiteY29" fmla="*/ 0 h 645319"/>
                <a:gd name="connsiteX30" fmla="*/ 26194 w 838200"/>
                <a:gd name="connsiteY30" fmla="*/ 0 h 645319"/>
                <a:gd name="connsiteX31" fmla="*/ 59532 w 838200"/>
                <a:gd name="connsiteY31" fmla="*/ 9525 h 645319"/>
                <a:gd name="connsiteX32" fmla="*/ 107157 w 838200"/>
                <a:gd name="connsiteY32" fmla="*/ 30956 h 645319"/>
                <a:gd name="connsiteX33" fmla="*/ 200025 w 838200"/>
                <a:gd name="connsiteY33" fmla="*/ 69056 h 645319"/>
                <a:gd name="connsiteX34" fmla="*/ 366713 w 838200"/>
                <a:gd name="connsiteY34" fmla="*/ 128587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8200" h="645319">
                  <a:moveTo>
                    <a:pt x="366713" y="128587"/>
                  </a:moveTo>
                  <a:lnTo>
                    <a:pt x="469107" y="159544"/>
                  </a:lnTo>
                  <a:lnTo>
                    <a:pt x="647700" y="214312"/>
                  </a:lnTo>
                  <a:lnTo>
                    <a:pt x="702469" y="230981"/>
                  </a:lnTo>
                  <a:lnTo>
                    <a:pt x="719138" y="242887"/>
                  </a:lnTo>
                  <a:lnTo>
                    <a:pt x="754857" y="280987"/>
                  </a:lnTo>
                  <a:lnTo>
                    <a:pt x="785813" y="323850"/>
                  </a:lnTo>
                  <a:lnTo>
                    <a:pt x="802482" y="352425"/>
                  </a:lnTo>
                  <a:lnTo>
                    <a:pt x="821532" y="397669"/>
                  </a:lnTo>
                  <a:lnTo>
                    <a:pt x="831057" y="435769"/>
                  </a:lnTo>
                  <a:lnTo>
                    <a:pt x="835819" y="478631"/>
                  </a:lnTo>
                  <a:lnTo>
                    <a:pt x="838200" y="531019"/>
                  </a:lnTo>
                  <a:lnTo>
                    <a:pt x="833438" y="578644"/>
                  </a:lnTo>
                  <a:lnTo>
                    <a:pt x="821532" y="607219"/>
                  </a:lnTo>
                  <a:lnTo>
                    <a:pt x="800100" y="628650"/>
                  </a:lnTo>
                  <a:lnTo>
                    <a:pt x="773907" y="640556"/>
                  </a:lnTo>
                  <a:lnTo>
                    <a:pt x="747713" y="645319"/>
                  </a:lnTo>
                  <a:lnTo>
                    <a:pt x="707232" y="640556"/>
                  </a:lnTo>
                  <a:lnTo>
                    <a:pt x="681038" y="631031"/>
                  </a:lnTo>
                  <a:lnTo>
                    <a:pt x="623888" y="585787"/>
                  </a:lnTo>
                  <a:lnTo>
                    <a:pt x="485775" y="476250"/>
                  </a:lnTo>
                  <a:lnTo>
                    <a:pt x="340519" y="354806"/>
                  </a:lnTo>
                  <a:lnTo>
                    <a:pt x="209550" y="240506"/>
                  </a:lnTo>
                  <a:lnTo>
                    <a:pt x="111919" y="152400"/>
                  </a:lnTo>
                  <a:lnTo>
                    <a:pt x="33338" y="73819"/>
                  </a:lnTo>
                  <a:lnTo>
                    <a:pt x="11907" y="50006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9532" y="9525"/>
                  </a:lnTo>
                  <a:lnTo>
                    <a:pt x="107157" y="30956"/>
                  </a:lnTo>
                  <a:lnTo>
                    <a:pt x="200025" y="69056"/>
                  </a:lnTo>
                  <a:lnTo>
                    <a:pt x="366713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02326A82-DD8B-4850-8123-5024C167CB75}"/>
                </a:ext>
              </a:extLst>
            </p:cNvPr>
            <p:cNvSpPr/>
            <p:nvPr/>
          </p:nvSpPr>
          <p:spPr>
            <a:xfrm>
              <a:off x="2573338" y="2790825"/>
              <a:ext cx="749300" cy="704850"/>
            </a:xfrm>
            <a:custGeom>
              <a:avLst/>
              <a:gdLst>
                <a:gd name="connsiteX0" fmla="*/ 235744 w 747713"/>
                <a:gd name="connsiteY0" fmla="*/ 397669 h 704850"/>
                <a:gd name="connsiteX1" fmla="*/ 190500 w 747713"/>
                <a:gd name="connsiteY1" fmla="*/ 340519 h 704850"/>
                <a:gd name="connsiteX2" fmla="*/ 135732 w 747713"/>
                <a:gd name="connsiteY2" fmla="*/ 261938 h 704850"/>
                <a:gd name="connsiteX3" fmla="*/ 54769 w 747713"/>
                <a:gd name="connsiteY3" fmla="*/ 138113 h 704850"/>
                <a:gd name="connsiteX4" fmla="*/ 19050 w 747713"/>
                <a:gd name="connsiteY4" fmla="*/ 83344 h 704850"/>
                <a:gd name="connsiteX5" fmla="*/ 4763 w 747713"/>
                <a:gd name="connsiteY5" fmla="*/ 59531 h 704850"/>
                <a:gd name="connsiteX6" fmla="*/ 0 w 747713"/>
                <a:gd name="connsiteY6" fmla="*/ 40481 h 704850"/>
                <a:gd name="connsiteX7" fmla="*/ 0 w 747713"/>
                <a:gd name="connsiteY7" fmla="*/ 16669 h 704850"/>
                <a:gd name="connsiteX8" fmla="*/ 4763 w 747713"/>
                <a:gd name="connsiteY8" fmla="*/ 4763 h 704850"/>
                <a:gd name="connsiteX9" fmla="*/ 21432 w 747713"/>
                <a:gd name="connsiteY9" fmla="*/ 0 h 704850"/>
                <a:gd name="connsiteX10" fmla="*/ 35719 w 747713"/>
                <a:gd name="connsiteY10" fmla="*/ 4763 h 704850"/>
                <a:gd name="connsiteX11" fmla="*/ 73819 w 747713"/>
                <a:gd name="connsiteY11" fmla="*/ 30956 h 704850"/>
                <a:gd name="connsiteX12" fmla="*/ 154782 w 747713"/>
                <a:gd name="connsiteY12" fmla="*/ 97631 h 704850"/>
                <a:gd name="connsiteX13" fmla="*/ 223838 w 747713"/>
                <a:gd name="connsiteY13" fmla="*/ 150019 h 704850"/>
                <a:gd name="connsiteX14" fmla="*/ 259557 w 747713"/>
                <a:gd name="connsiteY14" fmla="*/ 176213 h 704850"/>
                <a:gd name="connsiteX15" fmla="*/ 302419 w 747713"/>
                <a:gd name="connsiteY15" fmla="*/ 200025 h 704850"/>
                <a:gd name="connsiteX16" fmla="*/ 369094 w 747713"/>
                <a:gd name="connsiteY16" fmla="*/ 221456 h 704850"/>
                <a:gd name="connsiteX17" fmla="*/ 428625 w 747713"/>
                <a:gd name="connsiteY17" fmla="*/ 235744 h 704850"/>
                <a:gd name="connsiteX18" fmla="*/ 492919 w 747713"/>
                <a:gd name="connsiteY18" fmla="*/ 238125 h 704850"/>
                <a:gd name="connsiteX19" fmla="*/ 519113 w 747713"/>
                <a:gd name="connsiteY19" fmla="*/ 254794 h 704850"/>
                <a:gd name="connsiteX20" fmla="*/ 571500 w 747713"/>
                <a:gd name="connsiteY20" fmla="*/ 304800 h 704850"/>
                <a:gd name="connsiteX21" fmla="*/ 638175 w 747713"/>
                <a:gd name="connsiteY21" fmla="*/ 373856 h 704850"/>
                <a:gd name="connsiteX22" fmla="*/ 673894 w 747713"/>
                <a:gd name="connsiteY22" fmla="*/ 421481 h 704850"/>
                <a:gd name="connsiteX23" fmla="*/ 709613 w 747713"/>
                <a:gd name="connsiteY23" fmla="*/ 481013 h 704850"/>
                <a:gd name="connsiteX24" fmla="*/ 728663 w 747713"/>
                <a:gd name="connsiteY24" fmla="*/ 523875 h 704850"/>
                <a:gd name="connsiteX25" fmla="*/ 740569 w 747713"/>
                <a:gd name="connsiteY25" fmla="*/ 564356 h 704850"/>
                <a:gd name="connsiteX26" fmla="*/ 747713 w 747713"/>
                <a:gd name="connsiteY26" fmla="*/ 621506 h 704850"/>
                <a:gd name="connsiteX27" fmla="*/ 738188 w 747713"/>
                <a:gd name="connsiteY27" fmla="*/ 673894 h 704850"/>
                <a:gd name="connsiteX28" fmla="*/ 721519 w 747713"/>
                <a:gd name="connsiteY28" fmla="*/ 690563 h 704850"/>
                <a:gd name="connsiteX29" fmla="*/ 688182 w 747713"/>
                <a:gd name="connsiteY29" fmla="*/ 702469 h 704850"/>
                <a:gd name="connsiteX30" fmla="*/ 645319 w 747713"/>
                <a:gd name="connsiteY30" fmla="*/ 704850 h 704850"/>
                <a:gd name="connsiteX31" fmla="*/ 597694 w 747713"/>
                <a:gd name="connsiteY31" fmla="*/ 702469 h 704850"/>
                <a:gd name="connsiteX32" fmla="*/ 540544 w 747713"/>
                <a:gd name="connsiteY32" fmla="*/ 685800 h 704850"/>
                <a:gd name="connsiteX33" fmla="*/ 488157 w 747713"/>
                <a:gd name="connsiteY33" fmla="*/ 657225 h 704850"/>
                <a:gd name="connsiteX34" fmla="*/ 423863 w 747713"/>
                <a:gd name="connsiteY34" fmla="*/ 607219 h 704850"/>
                <a:gd name="connsiteX35" fmla="*/ 354807 w 747713"/>
                <a:gd name="connsiteY35" fmla="*/ 538163 h 704850"/>
                <a:gd name="connsiteX36" fmla="*/ 288132 w 747713"/>
                <a:gd name="connsiteY36" fmla="*/ 464344 h 704850"/>
                <a:gd name="connsiteX37" fmla="*/ 235744 w 747713"/>
                <a:gd name="connsiteY37" fmla="*/ 39766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704850">
                  <a:moveTo>
                    <a:pt x="235744" y="397669"/>
                  </a:moveTo>
                  <a:lnTo>
                    <a:pt x="190500" y="340519"/>
                  </a:lnTo>
                  <a:lnTo>
                    <a:pt x="135732" y="261938"/>
                  </a:lnTo>
                  <a:lnTo>
                    <a:pt x="54769" y="138113"/>
                  </a:lnTo>
                  <a:lnTo>
                    <a:pt x="19050" y="83344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35719" y="4763"/>
                  </a:lnTo>
                  <a:lnTo>
                    <a:pt x="73819" y="30956"/>
                  </a:lnTo>
                  <a:lnTo>
                    <a:pt x="154782" y="97631"/>
                  </a:lnTo>
                  <a:lnTo>
                    <a:pt x="223838" y="150019"/>
                  </a:lnTo>
                  <a:lnTo>
                    <a:pt x="259557" y="176213"/>
                  </a:lnTo>
                  <a:lnTo>
                    <a:pt x="302419" y="200025"/>
                  </a:lnTo>
                  <a:lnTo>
                    <a:pt x="369094" y="221456"/>
                  </a:lnTo>
                  <a:lnTo>
                    <a:pt x="428625" y="235744"/>
                  </a:lnTo>
                  <a:lnTo>
                    <a:pt x="492919" y="238125"/>
                  </a:lnTo>
                  <a:lnTo>
                    <a:pt x="519113" y="254794"/>
                  </a:lnTo>
                  <a:lnTo>
                    <a:pt x="571500" y="304800"/>
                  </a:lnTo>
                  <a:lnTo>
                    <a:pt x="638175" y="373856"/>
                  </a:lnTo>
                  <a:lnTo>
                    <a:pt x="673894" y="421481"/>
                  </a:lnTo>
                  <a:lnTo>
                    <a:pt x="709613" y="481013"/>
                  </a:lnTo>
                  <a:lnTo>
                    <a:pt x="728663" y="523875"/>
                  </a:lnTo>
                  <a:lnTo>
                    <a:pt x="740569" y="564356"/>
                  </a:lnTo>
                  <a:lnTo>
                    <a:pt x="747713" y="621506"/>
                  </a:lnTo>
                  <a:lnTo>
                    <a:pt x="738188" y="673894"/>
                  </a:lnTo>
                  <a:lnTo>
                    <a:pt x="721519" y="690563"/>
                  </a:lnTo>
                  <a:lnTo>
                    <a:pt x="688182" y="702469"/>
                  </a:lnTo>
                  <a:lnTo>
                    <a:pt x="645319" y="704850"/>
                  </a:lnTo>
                  <a:lnTo>
                    <a:pt x="597694" y="702469"/>
                  </a:lnTo>
                  <a:lnTo>
                    <a:pt x="540544" y="685800"/>
                  </a:lnTo>
                  <a:lnTo>
                    <a:pt x="488157" y="657225"/>
                  </a:lnTo>
                  <a:lnTo>
                    <a:pt x="423863" y="607219"/>
                  </a:lnTo>
                  <a:lnTo>
                    <a:pt x="354807" y="538163"/>
                  </a:lnTo>
                  <a:lnTo>
                    <a:pt x="288132" y="464344"/>
                  </a:lnTo>
                  <a:lnTo>
                    <a:pt x="23574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929A47E9-D5AC-4987-9B95-4F8C1C7D4E16}"/>
                </a:ext>
              </a:extLst>
            </p:cNvPr>
            <p:cNvSpPr/>
            <p:nvPr/>
          </p:nvSpPr>
          <p:spPr>
            <a:xfrm>
              <a:off x="2576513" y="5068888"/>
              <a:ext cx="444500" cy="708025"/>
            </a:xfrm>
            <a:custGeom>
              <a:avLst/>
              <a:gdLst>
                <a:gd name="connsiteX0" fmla="*/ 66675 w 445293"/>
                <a:gd name="connsiteY0" fmla="*/ 323850 h 707232"/>
                <a:gd name="connsiteX1" fmla="*/ 35718 w 445293"/>
                <a:gd name="connsiteY1" fmla="*/ 252413 h 707232"/>
                <a:gd name="connsiteX2" fmla="*/ 16668 w 445293"/>
                <a:gd name="connsiteY2" fmla="*/ 183357 h 707232"/>
                <a:gd name="connsiteX3" fmla="*/ 4762 w 445293"/>
                <a:gd name="connsiteY3" fmla="*/ 121444 h 707232"/>
                <a:gd name="connsiteX4" fmla="*/ 0 w 445293"/>
                <a:gd name="connsiteY4" fmla="*/ 69057 h 707232"/>
                <a:gd name="connsiteX5" fmla="*/ 2381 w 445293"/>
                <a:gd name="connsiteY5" fmla="*/ 26194 h 707232"/>
                <a:gd name="connsiteX6" fmla="*/ 7143 w 445293"/>
                <a:gd name="connsiteY6" fmla="*/ 9525 h 707232"/>
                <a:gd name="connsiteX7" fmla="*/ 21431 w 445293"/>
                <a:gd name="connsiteY7" fmla="*/ 0 h 707232"/>
                <a:gd name="connsiteX8" fmla="*/ 33337 w 445293"/>
                <a:gd name="connsiteY8" fmla="*/ 0 h 707232"/>
                <a:gd name="connsiteX9" fmla="*/ 47625 w 445293"/>
                <a:gd name="connsiteY9" fmla="*/ 7144 h 707232"/>
                <a:gd name="connsiteX10" fmla="*/ 80962 w 445293"/>
                <a:gd name="connsiteY10" fmla="*/ 45244 h 707232"/>
                <a:gd name="connsiteX11" fmla="*/ 119062 w 445293"/>
                <a:gd name="connsiteY11" fmla="*/ 83344 h 707232"/>
                <a:gd name="connsiteX12" fmla="*/ 152400 w 445293"/>
                <a:gd name="connsiteY12" fmla="*/ 116682 h 707232"/>
                <a:gd name="connsiteX13" fmla="*/ 192881 w 445293"/>
                <a:gd name="connsiteY13" fmla="*/ 154782 h 707232"/>
                <a:gd name="connsiteX14" fmla="*/ 445293 w 445293"/>
                <a:gd name="connsiteY14" fmla="*/ 416719 h 707232"/>
                <a:gd name="connsiteX15" fmla="*/ 411956 w 445293"/>
                <a:gd name="connsiteY15" fmla="*/ 519113 h 707232"/>
                <a:gd name="connsiteX16" fmla="*/ 369093 w 445293"/>
                <a:gd name="connsiteY16" fmla="*/ 650082 h 707232"/>
                <a:gd name="connsiteX17" fmla="*/ 354806 w 445293"/>
                <a:gd name="connsiteY17" fmla="*/ 690563 h 707232"/>
                <a:gd name="connsiteX18" fmla="*/ 340518 w 445293"/>
                <a:gd name="connsiteY18" fmla="*/ 704850 h 707232"/>
                <a:gd name="connsiteX19" fmla="*/ 323850 w 445293"/>
                <a:gd name="connsiteY19" fmla="*/ 707232 h 707232"/>
                <a:gd name="connsiteX20" fmla="*/ 295275 w 445293"/>
                <a:gd name="connsiteY20" fmla="*/ 695325 h 707232"/>
                <a:gd name="connsiteX21" fmla="*/ 261937 w 445293"/>
                <a:gd name="connsiteY21" fmla="*/ 664369 h 707232"/>
                <a:gd name="connsiteX22" fmla="*/ 226218 w 445293"/>
                <a:gd name="connsiteY22" fmla="*/ 616744 h 707232"/>
                <a:gd name="connsiteX23" fmla="*/ 188118 w 445293"/>
                <a:gd name="connsiteY23" fmla="*/ 559594 h 707232"/>
                <a:gd name="connsiteX24" fmla="*/ 138112 w 445293"/>
                <a:gd name="connsiteY24" fmla="*/ 481013 h 707232"/>
                <a:gd name="connsiteX25" fmla="*/ 90487 w 445293"/>
                <a:gd name="connsiteY25" fmla="*/ 385763 h 707232"/>
                <a:gd name="connsiteX26" fmla="*/ 66675 w 445293"/>
                <a:gd name="connsiteY26" fmla="*/ 323850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07232">
                  <a:moveTo>
                    <a:pt x="66675" y="323850"/>
                  </a:moveTo>
                  <a:lnTo>
                    <a:pt x="35718" y="252413"/>
                  </a:lnTo>
                  <a:lnTo>
                    <a:pt x="16668" y="183357"/>
                  </a:lnTo>
                  <a:lnTo>
                    <a:pt x="4762" y="121444"/>
                  </a:lnTo>
                  <a:lnTo>
                    <a:pt x="0" y="69057"/>
                  </a:lnTo>
                  <a:lnTo>
                    <a:pt x="2381" y="26194"/>
                  </a:lnTo>
                  <a:lnTo>
                    <a:pt x="7143" y="9525"/>
                  </a:lnTo>
                  <a:lnTo>
                    <a:pt x="21431" y="0"/>
                  </a:lnTo>
                  <a:lnTo>
                    <a:pt x="33337" y="0"/>
                  </a:lnTo>
                  <a:lnTo>
                    <a:pt x="47625" y="7144"/>
                  </a:lnTo>
                  <a:lnTo>
                    <a:pt x="80962" y="45244"/>
                  </a:lnTo>
                  <a:lnTo>
                    <a:pt x="119062" y="83344"/>
                  </a:lnTo>
                  <a:lnTo>
                    <a:pt x="152400" y="116682"/>
                  </a:lnTo>
                  <a:lnTo>
                    <a:pt x="192881" y="154782"/>
                  </a:lnTo>
                  <a:lnTo>
                    <a:pt x="445293" y="416719"/>
                  </a:lnTo>
                  <a:lnTo>
                    <a:pt x="411956" y="519113"/>
                  </a:lnTo>
                  <a:lnTo>
                    <a:pt x="369093" y="650082"/>
                  </a:lnTo>
                  <a:lnTo>
                    <a:pt x="354806" y="690563"/>
                  </a:lnTo>
                  <a:lnTo>
                    <a:pt x="340518" y="704850"/>
                  </a:lnTo>
                  <a:lnTo>
                    <a:pt x="323850" y="707232"/>
                  </a:lnTo>
                  <a:lnTo>
                    <a:pt x="295275" y="695325"/>
                  </a:lnTo>
                  <a:lnTo>
                    <a:pt x="261937" y="664369"/>
                  </a:lnTo>
                  <a:lnTo>
                    <a:pt x="226218" y="616744"/>
                  </a:lnTo>
                  <a:lnTo>
                    <a:pt x="188118" y="559594"/>
                  </a:lnTo>
                  <a:lnTo>
                    <a:pt x="138112" y="481013"/>
                  </a:lnTo>
                  <a:lnTo>
                    <a:pt x="90487" y="385763"/>
                  </a:lnTo>
                  <a:lnTo>
                    <a:pt x="666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500FC71D-45CA-42F9-BAD6-2941E5D3CDDC}"/>
                </a:ext>
              </a:extLst>
            </p:cNvPr>
            <p:cNvSpPr/>
            <p:nvPr/>
          </p:nvSpPr>
          <p:spPr>
            <a:xfrm>
              <a:off x="4214813" y="2462213"/>
              <a:ext cx="2614612" cy="519112"/>
            </a:xfrm>
            <a:custGeom>
              <a:avLst/>
              <a:gdLst>
                <a:gd name="connsiteX0" fmla="*/ 714375 w 2614612"/>
                <a:gd name="connsiteY0" fmla="*/ 238125 h 519112"/>
                <a:gd name="connsiteX1" fmla="*/ 1033462 w 2614612"/>
                <a:gd name="connsiteY1" fmla="*/ 185737 h 519112"/>
                <a:gd name="connsiteX2" fmla="*/ 1204912 w 2614612"/>
                <a:gd name="connsiteY2" fmla="*/ 159543 h 519112"/>
                <a:gd name="connsiteX3" fmla="*/ 1445418 w 2614612"/>
                <a:gd name="connsiteY3" fmla="*/ 121443 h 519112"/>
                <a:gd name="connsiteX4" fmla="*/ 1721643 w 2614612"/>
                <a:gd name="connsiteY4" fmla="*/ 90487 h 519112"/>
                <a:gd name="connsiteX5" fmla="*/ 2038350 w 2614612"/>
                <a:gd name="connsiteY5" fmla="*/ 52387 h 519112"/>
                <a:gd name="connsiteX6" fmla="*/ 2062162 w 2614612"/>
                <a:gd name="connsiteY6" fmla="*/ 45243 h 519112"/>
                <a:gd name="connsiteX7" fmla="*/ 2105025 w 2614612"/>
                <a:gd name="connsiteY7" fmla="*/ 26193 h 519112"/>
                <a:gd name="connsiteX8" fmla="*/ 2155031 w 2614612"/>
                <a:gd name="connsiteY8" fmla="*/ 7143 h 519112"/>
                <a:gd name="connsiteX9" fmla="*/ 2205037 w 2614612"/>
                <a:gd name="connsiteY9" fmla="*/ 0 h 519112"/>
                <a:gd name="connsiteX10" fmla="*/ 2252662 w 2614612"/>
                <a:gd name="connsiteY10" fmla="*/ 4762 h 519112"/>
                <a:gd name="connsiteX11" fmla="*/ 2314575 w 2614612"/>
                <a:gd name="connsiteY11" fmla="*/ 21431 h 519112"/>
                <a:gd name="connsiteX12" fmla="*/ 2419350 w 2614612"/>
                <a:gd name="connsiteY12" fmla="*/ 52387 h 519112"/>
                <a:gd name="connsiteX13" fmla="*/ 2493168 w 2614612"/>
                <a:gd name="connsiteY13" fmla="*/ 80962 h 519112"/>
                <a:gd name="connsiteX14" fmla="*/ 2547937 w 2614612"/>
                <a:gd name="connsiteY14" fmla="*/ 109537 h 519112"/>
                <a:gd name="connsiteX15" fmla="*/ 2588418 w 2614612"/>
                <a:gd name="connsiteY15" fmla="*/ 135731 h 519112"/>
                <a:gd name="connsiteX16" fmla="*/ 2600325 w 2614612"/>
                <a:gd name="connsiteY16" fmla="*/ 150018 h 519112"/>
                <a:gd name="connsiteX17" fmla="*/ 2609850 w 2614612"/>
                <a:gd name="connsiteY17" fmla="*/ 173831 h 519112"/>
                <a:gd name="connsiteX18" fmla="*/ 2614612 w 2614612"/>
                <a:gd name="connsiteY18" fmla="*/ 219075 h 519112"/>
                <a:gd name="connsiteX19" fmla="*/ 2614612 w 2614612"/>
                <a:gd name="connsiteY19" fmla="*/ 238125 h 519112"/>
                <a:gd name="connsiteX20" fmla="*/ 2607468 w 2614612"/>
                <a:gd name="connsiteY20" fmla="*/ 264318 h 519112"/>
                <a:gd name="connsiteX21" fmla="*/ 2588418 w 2614612"/>
                <a:gd name="connsiteY21" fmla="*/ 285750 h 519112"/>
                <a:gd name="connsiteX22" fmla="*/ 2559843 w 2614612"/>
                <a:gd name="connsiteY22" fmla="*/ 295275 h 519112"/>
                <a:gd name="connsiteX23" fmla="*/ 2507456 w 2614612"/>
                <a:gd name="connsiteY23" fmla="*/ 297656 h 519112"/>
                <a:gd name="connsiteX24" fmla="*/ 2409825 w 2614612"/>
                <a:gd name="connsiteY24" fmla="*/ 290512 h 519112"/>
                <a:gd name="connsiteX25" fmla="*/ 2240756 w 2614612"/>
                <a:gd name="connsiteY25" fmla="*/ 278606 h 519112"/>
                <a:gd name="connsiteX26" fmla="*/ 2190750 w 2614612"/>
                <a:gd name="connsiteY26" fmla="*/ 278606 h 519112"/>
                <a:gd name="connsiteX27" fmla="*/ 2031206 w 2614612"/>
                <a:gd name="connsiteY27" fmla="*/ 285750 h 519112"/>
                <a:gd name="connsiteX28" fmla="*/ 1690687 w 2614612"/>
                <a:gd name="connsiteY28" fmla="*/ 307181 h 519112"/>
                <a:gd name="connsiteX29" fmla="*/ 1447800 w 2614612"/>
                <a:gd name="connsiteY29" fmla="*/ 321468 h 519112"/>
                <a:gd name="connsiteX30" fmla="*/ 1200150 w 2614612"/>
                <a:gd name="connsiteY30" fmla="*/ 359568 h 519112"/>
                <a:gd name="connsiteX31" fmla="*/ 933450 w 2614612"/>
                <a:gd name="connsiteY31" fmla="*/ 414337 h 519112"/>
                <a:gd name="connsiteX32" fmla="*/ 597693 w 2614612"/>
                <a:gd name="connsiteY32" fmla="*/ 490537 h 519112"/>
                <a:gd name="connsiteX33" fmla="*/ 485775 w 2614612"/>
                <a:gd name="connsiteY33" fmla="*/ 519112 h 519112"/>
                <a:gd name="connsiteX34" fmla="*/ 469106 w 2614612"/>
                <a:gd name="connsiteY34" fmla="*/ 516731 h 519112"/>
                <a:gd name="connsiteX35" fmla="*/ 447675 w 2614612"/>
                <a:gd name="connsiteY35" fmla="*/ 507206 h 519112"/>
                <a:gd name="connsiteX36" fmla="*/ 416718 w 2614612"/>
                <a:gd name="connsiteY36" fmla="*/ 500062 h 519112"/>
                <a:gd name="connsiteX37" fmla="*/ 371475 w 2614612"/>
                <a:gd name="connsiteY37" fmla="*/ 490537 h 519112"/>
                <a:gd name="connsiteX38" fmla="*/ 304800 w 2614612"/>
                <a:gd name="connsiteY38" fmla="*/ 459581 h 519112"/>
                <a:gd name="connsiteX39" fmla="*/ 240506 w 2614612"/>
                <a:gd name="connsiteY39" fmla="*/ 419100 h 519112"/>
                <a:gd name="connsiteX40" fmla="*/ 169068 w 2614612"/>
                <a:gd name="connsiteY40" fmla="*/ 361950 h 519112"/>
                <a:gd name="connsiteX41" fmla="*/ 109537 w 2614612"/>
                <a:gd name="connsiteY41" fmla="*/ 307181 h 519112"/>
                <a:gd name="connsiteX42" fmla="*/ 61912 w 2614612"/>
                <a:gd name="connsiteY42" fmla="*/ 259556 h 519112"/>
                <a:gd name="connsiteX43" fmla="*/ 21431 w 2614612"/>
                <a:gd name="connsiteY43" fmla="*/ 216693 h 519112"/>
                <a:gd name="connsiteX44" fmla="*/ 11906 w 2614612"/>
                <a:gd name="connsiteY44" fmla="*/ 202406 h 519112"/>
                <a:gd name="connsiteX45" fmla="*/ 2381 w 2614612"/>
                <a:gd name="connsiteY45" fmla="*/ 171450 h 519112"/>
                <a:gd name="connsiteX46" fmla="*/ 0 w 2614612"/>
                <a:gd name="connsiteY46" fmla="*/ 135731 h 519112"/>
                <a:gd name="connsiteX47" fmla="*/ 2381 w 2614612"/>
                <a:gd name="connsiteY47" fmla="*/ 123825 h 519112"/>
                <a:gd name="connsiteX48" fmla="*/ 7143 w 2614612"/>
                <a:gd name="connsiteY48" fmla="*/ 114300 h 519112"/>
                <a:gd name="connsiteX49" fmla="*/ 26193 w 2614612"/>
                <a:gd name="connsiteY49" fmla="*/ 109537 h 519112"/>
                <a:gd name="connsiteX50" fmla="*/ 54768 w 2614612"/>
                <a:gd name="connsiteY50" fmla="*/ 116681 h 519112"/>
                <a:gd name="connsiteX51" fmla="*/ 76200 w 2614612"/>
                <a:gd name="connsiteY51" fmla="*/ 133350 h 519112"/>
                <a:gd name="connsiteX52" fmla="*/ 123825 w 2614612"/>
                <a:gd name="connsiteY52" fmla="*/ 176212 h 519112"/>
                <a:gd name="connsiteX53" fmla="*/ 161925 w 2614612"/>
                <a:gd name="connsiteY53" fmla="*/ 200025 h 519112"/>
                <a:gd name="connsiteX54" fmla="*/ 226218 w 2614612"/>
                <a:gd name="connsiteY54" fmla="*/ 233362 h 519112"/>
                <a:gd name="connsiteX55" fmla="*/ 278606 w 2614612"/>
                <a:gd name="connsiteY55" fmla="*/ 252412 h 519112"/>
                <a:gd name="connsiteX56" fmla="*/ 333375 w 2614612"/>
                <a:gd name="connsiteY56" fmla="*/ 266700 h 519112"/>
                <a:gd name="connsiteX57" fmla="*/ 407193 w 2614612"/>
                <a:gd name="connsiteY57" fmla="*/ 276225 h 519112"/>
                <a:gd name="connsiteX58" fmla="*/ 466725 w 2614612"/>
                <a:gd name="connsiteY58" fmla="*/ 278606 h 519112"/>
                <a:gd name="connsiteX59" fmla="*/ 714375 w 2614612"/>
                <a:gd name="connsiteY59" fmla="*/ 23812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14612" h="519112">
                  <a:moveTo>
                    <a:pt x="714375" y="238125"/>
                  </a:moveTo>
                  <a:lnTo>
                    <a:pt x="1033462" y="185737"/>
                  </a:lnTo>
                  <a:lnTo>
                    <a:pt x="1204912" y="159543"/>
                  </a:lnTo>
                  <a:lnTo>
                    <a:pt x="1445418" y="121443"/>
                  </a:lnTo>
                  <a:lnTo>
                    <a:pt x="1721643" y="90487"/>
                  </a:lnTo>
                  <a:lnTo>
                    <a:pt x="2038350" y="52387"/>
                  </a:lnTo>
                  <a:lnTo>
                    <a:pt x="2062162" y="45243"/>
                  </a:lnTo>
                  <a:lnTo>
                    <a:pt x="2105025" y="26193"/>
                  </a:lnTo>
                  <a:lnTo>
                    <a:pt x="2155031" y="7143"/>
                  </a:lnTo>
                  <a:lnTo>
                    <a:pt x="2205037" y="0"/>
                  </a:lnTo>
                  <a:lnTo>
                    <a:pt x="2252662" y="4762"/>
                  </a:lnTo>
                  <a:lnTo>
                    <a:pt x="2314575" y="21431"/>
                  </a:lnTo>
                  <a:lnTo>
                    <a:pt x="2419350" y="52387"/>
                  </a:lnTo>
                  <a:lnTo>
                    <a:pt x="2493168" y="80962"/>
                  </a:lnTo>
                  <a:lnTo>
                    <a:pt x="2547937" y="109537"/>
                  </a:lnTo>
                  <a:lnTo>
                    <a:pt x="2588418" y="135731"/>
                  </a:lnTo>
                  <a:lnTo>
                    <a:pt x="2600325" y="150018"/>
                  </a:lnTo>
                  <a:lnTo>
                    <a:pt x="2609850" y="173831"/>
                  </a:lnTo>
                  <a:lnTo>
                    <a:pt x="2614612" y="219075"/>
                  </a:lnTo>
                  <a:lnTo>
                    <a:pt x="2614612" y="238125"/>
                  </a:lnTo>
                  <a:lnTo>
                    <a:pt x="2607468" y="264318"/>
                  </a:lnTo>
                  <a:lnTo>
                    <a:pt x="2588418" y="285750"/>
                  </a:lnTo>
                  <a:lnTo>
                    <a:pt x="2559843" y="295275"/>
                  </a:lnTo>
                  <a:lnTo>
                    <a:pt x="2507456" y="297656"/>
                  </a:lnTo>
                  <a:lnTo>
                    <a:pt x="2409825" y="290512"/>
                  </a:lnTo>
                  <a:lnTo>
                    <a:pt x="2240756" y="278606"/>
                  </a:lnTo>
                  <a:lnTo>
                    <a:pt x="2190750" y="278606"/>
                  </a:lnTo>
                  <a:lnTo>
                    <a:pt x="2031206" y="285750"/>
                  </a:lnTo>
                  <a:lnTo>
                    <a:pt x="1690687" y="307181"/>
                  </a:lnTo>
                  <a:lnTo>
                    <a:pt x="1447800" y="321468"/>
                  </a:lnTo>
                  <a:lnTo>
                    <a:pt x="1200150" y="359568"/>
                  </a:lnTo>
                  <a:lnTo>
                    <a:pt x="933450" y="414337"/>
                  </a:lnTo>
                  <a:lnTo>
                    <a:pt x="597693" y="490537"/>
                  </a:lnTo>
                  <a:lnTo>
                    <a:pt x="485775" y="519112"/>
                  </a:lnTo>
                  <a:lnTo>
                    <a:pt x="469106" y="516731"/>
                  </a:lnTo>
                  <a:lnTo>
                    <a:pt x="447675" y="507206"/>
                  </a:lnTo>
                  <a:lnTo>
                    <a:pt x="416718" y="500062"/>
                  </a:lnTo>
                  <a:lnTo>
                    <a:pt x="371475" y="490537"/>
                  </a:lnTo>
                  <a:lnTo>
                    <a:pt x="304800" y="459581"/>
                  </a:lnTo>
                  <a:lnTo>
                    <a:pt x="240506" y="419100"/>
                  </a:lnTo>
                  <a:lnTo>
                    <a:pt x="169068" y="361950"/>
                  </a:lnTo>
                  <a:lnTo>
                    <a:pt x="109537" y="307181"/>
                  </a:lnTo>
                  <a:lnTo>
                    <a:pt x="61912" y="259556"/>
                  </a:lnTo>
                  <a:lnTo>
                    <a:pt x="21431" y="216693"/>
                  </a:lnTo>
                  <a:lnTo>
                    <a:pt x="11906" y="202406"/>
                  </a:lnTo>
                  <a:lnTo>
                    <a:pt x="2381" y="171450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7143" y="114300"/>
                  </a:lnTo>
                  <a:lnTo>
                    <a:pt x="26193" y="109537"/>
                  </a:lnTo>
                  <a:lnTo>
                    <a:pt x="54768" y="116681"/>
                  </a:lnTo>
                  <a:lnTo>
                    <a:pt x="76200" y="133350"/>
                  </a:lnTo>
                  <a:lnTo>
                    <a:pt x="123825" y="176212"/>
                  </a:lnTo>
                  <a:lnTo>
                    <a:pt x="161925" y="200025"/>
                  </a:lnTo>
                  <a:lnTo>
                    <a:pt x="226218" y="233362"/>
                  </a:lnTo>
                  <a:lnTo>
                    <a:pt x="278606" y="252412"/>
                  </a:lnTo>
                  <a:lnTo>
                    <a:pt x="333375" y="266700"/>
                  </a:lnTo>
                  <a:lnTo>
                    <a:pt x="407193" y="276225"/>
                  </a:lnTo>
                  <a:lnTo>
                    <a:pt x="466725" y="278606"/>
                  </a:lnTo>
                  <a:lnTo>
                    <a:pt x="7143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74E54744-08EB-44B0-80A7-64A2022B80B7}"/>
                </a:ext>
              </a:extLst>
            </p:cNvPr>
            <p:cNvSpPr/>
            <p:nvPr/>
          </p:nvSpPr>
          <p:spPr>
            <a:xfrm>
              <a:off x="2738438" y="3859213"/>
              <a:ext cx="984250" cy="1698625"/>
            </a:xfrm>
            <a:custGeom>
              <a:avLst/>
              <a:gdLst>
                <a:gd name="connsiteX0" fmla="*/ 781050 w 983456"/>
                <a:gd name="connsiteY0" fmla="*/ 569119 h 1697832"/>
                <a:gd name="connsiteX1" fmla="*/ 683418 w 983456"/>
                <a:gd name="connsiteY1" fmla="*/ 802482 h 1697832"/>
                <a:gd name="connsiteX2" fmla="*/ 581025 w 983456"/>
                <a:gd name="connsiteY2" fmla="*/ 1028700 h 1697832"/>
                <a:gd name="connsiteX3" fmla="*/ 407193 w 983456"/>
                <a:gd name="connsiteY3" fmla="*/ 1388269 h 1697832"/>
                <a:gd name="connsiteX4" fmla="*/ 350043 w 983456"/>
                <a:gd name="connsiteY4" fmla="*/ 1502569 h 1697832"/>
                <a:gd name="connsiteX5" fmla="*/ 283368 w 983456"/>
                <a:gd name="connsiteY5" fmla="*/ 1626394 h 1697832"/>
                <a:gd name="connsiteX6" fmla="*/ 257175 w 983456"/>
                <a:gd name="connsiteY6" fmla="*/ 1697832 h 1697832"/>
                <a:gd name="connsiteX7" fmla="*/ 0 w 983456"/>
                <a:gd name="connsiteY7" fmla="*/ 1338263 h 1697832"/>
                <a:gd name="connsiteX8" fmla="*/ 35718 w 983456"/>
                <a:gd name="connsiteY8" fmla="*/ 1362075 h 1697832"/>
                <a:gd name="connsiteX9" fmla="*/ 50006 w 983456"/>
                <a:gd name="connsiteY9" fmla="*/ 1362075 h 1697832"/>
                <a:gd name="connsiteX10" fmla="*/ 80962 w 983456"/>
                <a:gd name="connsiteY10" fmla="*/ 1350169 h 1697832"/>
                <a:gd name="connsiteX11" fmla="*/ 116681 w 983456"/>
                <a:gd name="connsiteY11" fmla="*/ 1314450 h 1697832"/>
                <a:gd name="connsiteX12" fmla="*/ 166687 w 983456"/>
                <a:gd name="connsiteY12" fmla="*/ 1240632 h 1697832"/>
                <a:gd name="connsiteX13" fmla="*/ 266700 w 983456"/>
                <a:gd name="connsiteY13" fmla="*/ 1102519 h 1697832"/>
                <a:gd name="connsiteX14" fmla="*/ 395287 w 983456"/>
                <a:gd name="connsiteY14" fmla="*/ 907257 h 1697832"/>
                <a:gd name="connsiteX15" fmla="*/ 540543 w 983456"/>
                <a:gd name="connsiteY15" fmla="*/ 676275 h 1697832"/>
                <a:gd name="connsiteX16" fmla="*/ 695325 w 983456"/>
                <a:gd name="connsiteY16" fmla="*/ 421482 h 1697832"/>
                <a:gd name="connsiteX17" fmla="*/ 833437 w 983456"/>
                <a:gd name="connsiteY17" fmla="*/ 185738 h 1697832"/>
                <a:gd name="connsiteX18" fmla="*/ 926306 w 983456"/>
                <a:gd name="connsiteY18" fmla="*/ 30957 h 1697832"/>
                <a:gd name="connsiteX19" fmla="*/ 940593 w 983456"/>
                <a:gd name="connsiteY19" fmla="*/ 11907 h 1697832"/>
                <a:gd name="connsiteX20" fmla="*/ 957262 w 983456"/>
                <a:gd name="connsiteY20" fmla="*/ 0 h 1697832"/>
                <a:gd name="connsiteX21" fmla="*/ 964406 w 983456"/>
                <a:gd name="connsiteY21" fmla="*/ 0 h 1697832"/>
                <a:gd name="connsiteX22" fmla="*/ 971550 w 983456"/>
                <a:gd name="connsiteY22" fmla="*/ 2382 h 1697832"/>
                <a:gd name="connsiteX23" fmla="*/ 981075 w 983456"/>
                <a:gd name="connsiteY23" fmla="*/ 9525 h 1697832"/>
                <a:gd name="connsiteX24" fmla="*/ 983456 w 983456"/>
                <a:gd name="connsiteY24" fmla="*/ 21432 h 1697832"/>
                <a:gd name="connsiteX25" fmla="*/ 981075 w 983456"/>
                <a:gd name="connsiteY25" fmla="*/ 50007 h 1697832"/>
                <a:gd name="connsiteX26" fmla="*/ 950118 w 983456"/>
                <a:gd name="connsiteY26" fmla="*/ 142875 h 1697832"/>
                <a:gd name="connsiteX27" fmla="*/ 816768 w 983456"/>
                <a:gd name="connsiteY27" fmla="*/ 490538 h 1697832"/>
                <a:gd name="connsiteX28" fmla="*/ 781050 w 983456"/>
                <a:gd name="connsiteY28" fmla="*/ 569119 h 169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3456" h="1697832">
                  <a:moveTo>
                    <a:pt x="781050" y="569119"/>
                  </a:moveTo>
                  <a:lnTo>
                    <a:pt x="683418" y="802482"/>
                  </a:lnTo>
                  <a:lnTo>
                    <a:pt x="581025" y="1028700"/>
                  </a:lnTo>
                  <a:lnTo>
                    <a:pt x="407193" y="1388269"/>
                  </a:lnTo>
                  <a:lnTo>
                    <a:pt x="350043" y="1502569"/>
                  </a:lnTo>
                  <a:lnTo>
                    <a:pt x="283368" y="1626394"/>
                  </a:lnTo>
                  <a:lnTo>
                    <a:pt x="257175" y="1697832"/>
                  </a:lnTo>
                  <a:lnTo>
                    <a:pt x="0" y="1338263"/>
                  </a:lnTo>
                  <a:lnTo>
                    <a:pt x="35718" y="1362075"/>
                  </a:lnTo>
                  <a:lnTo>
                    <a:pt x="50006" y="1362075"/>
                  </a:lnTo>
                  <a:lnTo>
                    <a:pt x="80962" y="1350169"/>
                  </a:lnTo>
                  <a:lnTo>
                    <a:pt x="116681" y="1314450"/>
                  </a:lnTo>
                  <a:lnTo>
                    <a:pt x="166687" y="1240632"/>
                  </a:lnTo>
                  <a:lnTo>
                    <a:pt x="266700" y="1102519"/>
                  </a:lnTo>
                  <a:lnTo>
                    <a:pt x="395287" y="907257"/>
                  </a:lnTo>
                  <a:lnTo>
                    <a:pt x="540543" y="676275"/>
                  </a:lnTo>
                  <a:lnTo>
                    <a:pt x="695325" y="421482"/>
                  </a:lnTo>
                  <a:lnTo>
                    <a:pt x="833437" y="185738"/>
                  </a:lnTo>
                  <a:lnTo>
                    <a:pt x="926306" y="30957"/>
                  </a:lnTo>
                  <a:lnTo>
                    <a:pt x="940593" y="11907"/>
                  </a:lnTo>
                  <a:lnTo>
                    <a:pt x="957262" y="0"/>
                  </a:lnTo>
                  <a:lnTo>
                    <a:pt x="964406" y="0"/>
                  </a:lnTo>
                  <a:lnTo>
                    <a:pt x="971550" y="2382"/>
                  </a:lnTo>
                  <a:lnTo>
                    <a:pt x="981075" y="9525"/>
                  </a:lnTo>
                  <a:lnTo>
                    <a:pt x="983456" y="21432"/>
                  </a:lnTo>
                  <a:lnTo>
                    <a:pt x="981075" y="50007"/>
                  </a:lnTo>
                  <a:lnTo>
                    <a:pt x="950118" y="142875"/>
                  </a:lnTo>
                  <a:lnTo>
                    <a:pt x="816768" y="490538"/>
                  </a:lnTo>
                  <a:lnTo>
                    <a:pt x="78105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0D1D2163-C355-4772-9459-69E214790485}"/>
                </a:ext>
              </a:extLst>
            </p:cNvPr>
            <p:cNvSpPr/>
            <p:nvPr/>
          </p:nvSpPr>
          <p:spPr>
            <a:xfrm>
              <a:off x="5165725" y="1508125"/>
              <a:ext cx="582613" cy="2192338"/>
            </a:xfrm>
            <a:custGeom>
              <a:avLst/>
              <a:gdLst>
                <a:gd name="connsiteX0" fmla="*/ 224994 w 582677"/>
                <a:gd name="connsiteY0" fmla="*/ 839402 h 2192252"/>
                <a:gd name="connsiteX1" fmla="*/ 224994 w 582677"/>
                <a:gd name="connsiteY1" fmla="*/ 334607 h 2192252"/>
                <a:gd name="connsiteX2" fmla="*/ 219225 w 582677"/>
                <a:gd name="connsiteY2" fmla="*/ 291339 h 2192252"/>
                <a:gd name="connsiteX3" fmla="*/ 207687 w 582677"/>
                <a:gd name="connsiteY3" fmla="*/ 253840 h 2192252"/>
                <a:gd name="connsiteX4" fmla="*/ 187495 w 582677"/>
                <a:gd name="connsiteY4" fmla="*/ 207687 h 2192252"/>
                <a:gd name="connsiteX5" fmla="*/ 161534 w 582677"/>
                <a:gd name="connsiteY5" fmla="*/ 173072 h 2192252"/>
                <a:gd name="connsiteX6" fmla="*/ 121151 w 582677"/>
                <a:gd name="connsiteY6" fmla="*/ 135573 h 2192252"/>
                <a:gd name="connsiteX7" fmla="*/ 86536 w 582677"/>
                <a:gd name="connsiteY7" fmla="*/ 106728 h 2192252"/>
                <a:gd name="connsiteX8" fmla="*/ 46152 w 582677"/>
                <a:gd name="connsiteY8" fmla="*/ 80767 h 2192252"/>
                <a:gd name="connsiteX9" fmla="*/ 28845 w 582677"/>
                <a:gd name="connsiteY9" fmla="*/ 72113 h 2192252"/>
                <a:gd name="connsiteX10" fmla="*/ 14422 w 582677"/>
                <a:gd name="connsiteY10" fmla="*/ 57691 h 2192252"/>
                <a:gd name="connsiteX11" fmla="*/ 0 w 582677"/>
                <a:gd name="connsiteY11" fmla="*/ 34614 h 2192252"/>
                <a:gd name="connsiteX12" fmla="*/ 0 w 582677"/>
                <a:gd name="connsiteY12" fmla="*/ 17307 h 2192252"/>
                <a:gd name="connsiteX13" fmla="*/ 17307 w 582677"/>
                <a:gd name="connsiteY13" fmla="*/ 5769 h 2192252"/>
                <a:gd name="connsiteX14" fmla="*/ 69229 w 582677"/>
                <a:gd name="connsiteY14" fmla="*/ 0 h 2192252"/>
                <a:gd name="connsiteX15" fmla="*/ 115381 w 582677"/>
                <a:gd name="connsiteY15" fmla="*/ 2884 h 2192252"/>
                <a:gd name="connsiteX16" fmla="*/ 187495 w 582677"/>
                <a:gd name="connsiteY16" fmla="*/ 20192 h 2192252"/>
                <a:gd name="connsiteX17" fmla="*/ 276916 w 582677"/>
                <a:gd name="connsiteY17" fmla="*/ 51922 h 2192252"/>
                <a:gd name="connsiteX18" fmla="*/ 363452 w 582677"/>
                <a:gd name="connsiteY18" fmla="*/ 92305 h 2192252"/>
                <a:gd name="connsiteX19" fmla="*/ 467296 w 582677"/>
                <a:gd name="connsiteY19" fmla="*/ 152881 h 2192252"/>
                <a:gd name="connsiteX20" fmla="*/ 571139 w 582677"/>
                <a:gd name="connsiteY20" fmla="*/ 213456 h 2192252"/>
                <a:gd name="connsiteX21" fmla="*/ 579793 w 582677"/>
                <a:gd name="connsiteY21" fmla="*/ 227879 h 2192252"/>
                <a:gd name="connsiteX22" fmla="*/ 582677 w 582677"/>
                <a:gd name="connsiteY22" fmla="*/ 271147 h 2192252"/>
                <a:gd name="connsiteX23" fmla="*/ 576908 w 582677"/>
                <a:gd name="connsiteY23" fmla="*/ 299992 h 2192252"/>
                <a:gd name="connsiteX24" fmla="*/ 559601 w 582677"/>
                <a:gd name="connsiteY24" fmla="*/ 340376 h 2192252"/>
                <a:gd name="connsiteX25" fmla="*/ 539409 w 582677"/>
                <a:gd name="connsiteY25" fmla="*/ 398067 h 2192252"/>
                <a:gd name="connsiteX26" fmla="*/ 516333 w 582677"/>
                <a:gd name="connsiteY26" fmla="*/ 490372 h 2192252"/>
                <a:gd name="connsiteX27" fmla="*/ 513448 w 582677"/>
                <a:gd name="connsiteY27" fmla="*/ 524987 h 2192252"/>
                <a:gd name="connsiteX28" fmla="*/ 516333 w 582677"/>
                <a:gd name="connsiteY28" fmla="*/ 2172060 h 2192252"/>
                <a:gd name="connsiteX29" fmla="*/ 227879 w 582677"/>
                <a:gd name="connsiteY29" fmla="*/ 2192252 h 2192252"/>
                <a:gd name="connsiteX30" fmla="*/ 224994 w 582677"/>
                <a:gd name="connsiteY30" fmla="*/ 839402 h 219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2677" h="2192252">
                  <a:moveTo>
                    <a:pt x="224994" y="839402"/>
                  </a:moveTo>
                  <a:lnTo>
                    <a:pt x="224994" y="334607"/>
                  </a:lnTo>
                  <a:lnTo>
                    <a:pt x="219225" y="291339"/>
                  </a:lnTo>
                  <a:lnTo>
                    <a:pt x="207687" y="253840"/>
                  </a:lnTo>
                  <a:lnTo>
                    <a:pt x="187495" y="207687"/>
                  </a:lnTo>
                  <a:lnTo>
                    <a:pt x="161534" y="173072"/>
                  </a:lnTo>
                  <a:lnTo>
                    <a:pt x="121151" y="135573"/>
                  </a:lnTo>
                  <a:lnTo>
                    <a:pt x="86536" y="106728"/>
                  </a:lnTo>
                  <a:lnTo>
                    <a:pt x="46152" y="80767"/>
                  </a:lnTo>
                  <a:lnTo>
                    <a:pt x="28845" y="72113"/>
                  </a:lnTo>
                  <a:lnTo>
                    <a:pt x="14422" y="57691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7307" y="5769"/>
                  </a:lnTo>
                  <a:lnTo>
                    <a:pt x="69229" y="0"/>
                  </a:lnTo>
                  <a:lnTo>
                    <a:pt x="115381" y="2884"/>
                  </a:lnTo>
                  <a:lnTo>
                    <a:pt x="187495" y="20192"/>
                  </a:lnTo>
                  <a:lnTo>
                    <a:pt x="276916" y="51922"/>
                  </a:lnTo>
                  <a:lnTo>
                    <a:pt x="363452" y="92305"/>
                  </a:lnTo>
                  <a:lnTo>
                    <a:pt x="467296" y="152881"/>
                  </a:lnTo>
                  <a:lnTo>
                    <a:pt x="571139" y="213456"/>
                  </a:lnTo>
                  <a:lnTo>
                    <a:pt x="579793" y="227879"/>
                  </a:lnTo>
                  <a:lnTo>
                    <a:pt x="582677" y="271147"/>
                  </a:lnTo>
                  <a:lnTo>
                    <a:pt x="576908" y="299992"/>
                  </a:lnTo>
                  <a:lnTo>
                    <a:pt x="559601" y="340376"/>
                  </a:lnTo>
                  <a:lnTo>
                    <a:pt x="539409" y="398067"/>
                  </a:lnTo>
                  <a:lnTo>
                    <a:pt x="516333" y="490372"/>
                  </a:lnTo>
                  <a:lnTo>
                    <a:pt x="513448" y="524987"/>
                  </a:lnTo>
                  <a:cubicBezTo>
                    <a:pt x="514410" y="1074011"/>
                    <a:pt x="515371" y="1623036"/>
                    <a:pt x="516333" y="2172060"/>
                  </a:cubicBezTo>
                  <a:lnTo>
                    <a:pt x="227879" y="2192252"/>
                  </a:lnTo>
                  <a:cubicBezTo>
                    <a:pt x="226917" y="1748032"/>
                    <a:pt x="225956" y="1303813"/>
                    <a:pt x="224994" y="8394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58DF646E-AA25-414C-A839-38490D798E39}"/>
                </a:ext>
              </a:extLst>
            </p:cNvPr>
            <p:cNvSpPr/>
            <p:nvPr/>
          </p:nvSpPr>
          <p:spPr>
            <a:xfrm>
              <a:off x="3735388" y="3449638"/>
              <a:ext cx="3554412" cy="625475"/>
            </a:xfrm>
            <a:custGeom>
              <a:avLst/>
              <a:gdLst>
                <a:gd name="connsiteX0" fmla="*/ 1228815 w 3553756"/>
                <a:gd name="connsiteY0" fmla="*/ 253840 h 625946"/>
                <a:gd name="connsiteX1" fmla="*/ 1664381 w 3553756"/>
                <a:gd name="connsiteY1" fmla="*/ 181726 h 625946"/>
                <a:gd name="connsiteX2" fmla="*/ 1938412 w 3553756"/>
                <a:gd name="connsiteY2" fmla="*/ 161534 h 625946"/>
                <a:gd name="connsiteX3" fmla="*/ 2223982 w 3553756"/>
                <a:gd name="connsiteY3" fmla="*/ 132689 h 625946"/>
                <a:gd name="connsiteX4" fmla="*/ 2731661 w 3553756"/>
                <a:gd name="connsiteY4" fmla="*/ 83652 h 625946"/>
                <a:gd name="connsiteX5" fmla="*/ 2881658 w 3553756"/>
                <a:gd name="connsiteY5" fmla="*/ 69229 h 625946"/>
                <a:gd name="connsiteX6" fmla="*/ 2956656 w 3553756"/>
                <a:gd name="connsiteY6" fmla="*/ 40384 h 625946"/>
                <a:gd name="connsiteX7" fmla="*/ 3066268 w 3553756"/>
                <a:gd name="connsiteY7" fmla="*/ 2884 h 625946"/>
                <a:gd name="connsiteX8" fmla="*/ 3089345 w 3553756"/>
                <a:gd name="connsiteY8" fmla="*/ 0 h 625946"/>
                <a:gd name="connsiteX9" fmla="*/ 3123959 w 3553756"/>
                <a:gd name="connsiteY9" fmla="*/ 5769 h 625946"/>
                <a:gd name="connsiteX10" fmla="*/ 3236456 w 3553756"/>
                <a:gd name="connsiteY10" fmla="*/ 28845 h 625946"/>
                <a:gd name="connsiteX11" fmla="*/ 3363376 w 3553756"/>
                <a:gd name="connsiteY11" fmla="*/ 69229 h 625946"/>
                <a:gd name="connsiteX12" fmla="*/ 3441259 w 3553756"/>
                <a:gd name="connsiteY12" fmla="*/ 100959 h 625946"/>
                <a:gd name="connsiteX13" fmla="*/ 3472989 w 3553756"/>
                <a:gd name="connsiteY13" fmla="*/ 121151 h 625946"/>
                <a:gd name="connsiteX14" fmla="*/ 3501834 w 3553756"/>
                <a:gd name="connsiteY14" fmla="*/ 147112 h 625946"/>
                <a:gd name="connsiteX15" fmla="*/ 3527795 w 3553756"/>
                <a:gd name="connsiteY15" fmla="*/ 178842 h 625946"/>
                <a:gd name="connsiteX16" fmla="*/ 3545102 w 3553756"/>
                <a:gd name="connsiteY16" fmla="*/ 213456 h 625946"/>
                <a:gd name="connsiteX17" fmla="*/ 3550872 w 3553756"/>
                <a:gd name="connsiteY17" fmla="*/ 242302 h 625946"/>
                <a:gd name="connsiteX18" fmla="*/ 3553756 w 3553756"/>
                <a:gd name="connsiteY18" fmla="*/ 265378 h 625946"/>
                <a:gd name="connsiteX19" fmla="*/ 3553756 w 3553756"/>
                <a:gd name="connsiteY19" fmla="*/ 279801 h 625946"/>
                <a:gd name="connsiteX20" fmla="*/ 3542218 w 3553756"/>
                <a:gd name="connsiteY20" fmla="*/ 305761 h 625946"/>
                <a:gd name="connsiteX21" fmla="*/ 3522026 w 3553756"/>
                <a:gd name="connsiteY21" fmla="*/ 320184 h 625946"/>
                <a:gd name="connsiteX22" fmla="*/ 3458566 w 3553756"/>
                <a:gd name="connsiteY22" fmla="*/ 337491 h 625946"/>
                <a:gd name="connsiteX23" fmla="*/ 3418183 w 3553756"/>
                <a:gd name="connsiteY23" fmla="*/ 337491 h 625946"/>
                <a:gd name="connsiteX24" fmla="*/ 3322993 w 3553756"/>
                <a:gd name="connsiteY24" fmla="*/ 323069 h 625946"/>
                <a:gd name="connsiteX25" fmla="*/ 3129728 w 3553756"/>
                <a:gd name="connsiteY25" fmla="*/ 291339 h 625946"/>
                <a:gd name="connsiteX26" fmla="*/ 2991270 w 3553756"/>
                <a:gd name="connsiteY26" fmla="*/ 294223 h 625946"/>
                <a:gd name="connsiteX27" fmla="*/ 2665317 w 3553756"/>
                <a:gd name="connsiteY27" fmla="*/ 294223 h 625946"/>
                <a:gd name="connsiteX28" fmla="*/ 2356671 w 3553756"/>
                <a:gd name="connsiteY28" fmla="*/ 308646 h 625946"/>
                <a:gd name="connsiteX29" fmla="*/ 2068217 w 3553756"/>
                <a:gd name="connsiteY29" fmla="*/ 328838 h 625946"/>
                <a:gd name="connsiteX30" fmla="*/ 1771109 w 3553756"/>
                <a:gd name="connsiteY30" fmla="*/ 354799 h 625946"/>
                <a:gd name="connsiteX31" fmla="*/ 1693226 w 3553756"/>
                <a:gd name="connsiteY31" fmla="*/ 360568 h 625946"/>
                <a:gd name="connsiteX32" fmla="*/ 1499962 w 3553756"/>
                <a:gd name="connsiteY32" fmla="*/ 386529 h 625946"/>
                <a:gd name="connsiteX33" fmla="*/ 1277852 w 3553756"/>
                <a:gd name="connsiteY33" fmla="*/ 426912 h 625946"/>
                <a:gd name="connsiteX34" fmla="*/ 1122087 w 3553756"/>
                <a:gd name="connsiteY34" fmla="*/ 461527 h 625946"/>
                <a:gd name="connsiteX35" fmla="*/ 928822 w 3553756"/>
                <a:gd name="connsiteY35" fmla="*/ 507679 h 625946"/>
                <a:gd name="connsiteX36" fmla="*/ 726904 w 3553756"/>
                <a:gd name="connsiteY36" fmla="*/ 565370 h 625946"/>
                <a:gd name="connsiteX37" fmla="*/ 548063 w 3553756"/>
                <a:gd name="connsiteY37" fmla="*/ 625946 h 625946"/>
                <a:gd name="connsiteX38" fmla="*/ 516333 w 3553756"/>
                <a:gd name="connsiteY38" fmla="*/ 625946 h 625946"/>
                <a:gd name="connsiteX39" fmla="*/ 438450 w 3553756"/>
                <a:gd name="connsiteY39" fmla="*/ 611523 h 625946"/>
                <a:gd name="connsiteX40" fmla="*/ 363452 w 3553756"/>
                <a:gd name="connsiteY40" fmla="*/ 588447 h 625946"/>
                <a:gd name="connsiteX41" fmla="*/ 317299 w 3553756"/>
                <a:gd name="connsiteY41" fmla="*/ 568255 h 625946"/>
                <a:gd name="connsiteX42" fmla="*/ 268262 w 3553756"/>
                <a:gd name="connsiteY42" fmla="*/ 545178 h 625946"/>
                <a:gd name="connsiteX43" fmla="*/ 207687 w 3553756"/>
                <a:gd name="connsiteY43" fmla="*/ 504795 h 625946"/>
                <a:gd name="connsiteX44" fmla="*/ 170188 w 3553756"/>
                <a:gd name="connsiteY44" fmla="*/ 475949 h 625946"/>
                <a:gd name="connsiteX45" fmla="*/ 121150 w 3553756"/>
                <a:gd name="connsiteY45" fmla="*/ 432681 h 625946"/>
                <a:gd name="connsiteX46" fmla="*/ 80767 w 3553756"/>
                <a:gd name="connsiteY46" fmla="*/ 389413 h 625946"/>
                <a:gd name="connsiteX47" fmla="*/ 34614 w 3553756"/>
                <a:gd name="connsiteY47" fmla="*/ 334607 h 625946"/>
                <a:gd name="connsiteX48" fmla="*/ 8653 w 3553756"/>
                <a:gd name="connsiteY48" fmla="*/ 297108 h 625946"/>
                <a:gd name="connsiteX49" fmla="*/ 2884 w 3553756"/>
                <a:gd name="connsiteY49" fmla="*/ 279801 h 625946"/>
                <a:gd name="connsiteX50" fmla="*/ 0 w 3553756"/>
                <a:gd name="connsiteY50" fmla="*/ 259609 h 625946"/>
                <a:gd name="connsiteX51" fmla="*/ 2884 w 3553756"/>
                <a:gd name="connsiteY51" fmla="*/ 245186 h 625946"/>
                <a:gd name="connsiteX52" fmla="*/ 14422 w 3553756"/>
                <a:gd name="connsiteY52" fmla="*/ 233648 h 625946"/>
                <a:gd name="connsiteX53" fmla="*/ 28845 w 3553756"/>
                <a:gd name="connsiteY53" fmla="*/ 236532 h 625946"/>
                <a:gd name="connsiteX54" fmla="*/ 77882 w 3553756"/>
                <a:gd name="connsiteY54" fmla="*/ 268262 h 625946"/>
                <a:gd name="connsiteX55" fmla="*/ 147111 w 3553756"/>
                <a:gd name="connsiteY55" fmla="*/ 314415 h 625946"/>
                <a:gd name="connsiteX56" fmla="*/ 199033 w 3553756"/>
                <a:gd name="connsiteY56" fmla="*/ 340376 h 625946"/>
                <a:gd name="connsiteX57" fmla="*/ 276916 w 3553756"/>
                <a:gd name="connsiteY57" fmla="*/ 369221 h 625946"/>
                <a:gd name="connsiteX58" fmla="*/ 343260 w 3553756"/>
                <a:gd name="connsiteY58" fmla="*/ 383644 h 625946"/>
                <a:gd name="connsiteX59" fmla="*/ 409605 w 3553756"/>
                <a:gd name="connsiteY59" fmla="*/ 386529 h 625946"/>
                <a:gd name="connsiteX60" fmla="*/ 493256 w 3553756"/>
                <a:gd name="connsiteY60" fmla="*/ 374990 h 625946"/>
                <a:gd name="connsiteX61" fmla="*/ 706713 w 3553756"/>
                <a:gd name="connsiteY61" fmla="*/ 340376 h 625946"/>
                <a:gd name="connsiteX62" fmla="*/ 1228815 w 3553756"/>
                <a:gd name="connsiteY62" fmla="*/ 25384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53756" h="625946">
                  <a:moveTo>
                    <a:pt x="1228815" y="253840"/>
                  </a:moveTo>
                  <a:lnTo>
                    <a:pt x="1664381" y="181726"/>
                  </a:lnTo>
                  <a:lnTo>
                    <a:pt x="1938412" y="161534"/>
                  </a:lnTo>
                  <a:lnTo>
                    <a:pt x="2223982" y="132689"/>
                  </a:lnTo>
                  <a:lnTo>
                    <a:pt x="2731661" y="83652"/>
                  </a:lnTo>
                  <a:lnTo>
                    <a:pt x="2881658" y="69229"/>
                  </a:lnTo>
                  <a:lnTo>
                    <a:pt x="2956656" y="40384"/>
                  </a:lnTo>
                  <a:lnTo>
                    <a:pt x="3066268" y="2884"/>
                  </a:lnTo>
                  <a:lnTo>
                    <a:pt x="3089345" y="0"/>
                  </a:lnTo>
                  <a:lnTo>
                    <a:pt x="3123959" y="5769"/>
                  </a:lnTo>
                  <a:lnTo>
                    <a:pt x="3236456" y="28845"/>
                  </a:lnTo>
                  <a:lnTo>
                    <a:pt x="3363376" y="69229"/>
                  </a:lnTo>
                  <a:lnTo>
                    <a:pt x="3441259" y="100959"/>
                  </a:lnTo>
                  <a:lnTo>
                    <a:pt x="3472989" y="121151"/>
                  </a:lnTo>
                  <a:lnTo>
                    <a:pt x="3501834" y="147112"/>
                  </a:lnTo>
                  <a:lnTo>
                    <a:pt x="3527795" y="178842"/>
                  </a:lnTo>
                  <a:lnTo>
                    <a:pt x="3545102" y="213456"/>
                  </a:lnTo>
                  <a:lnTo>
                    <a:pt x="3550872" y="242302"/>
                  </a:lnTo>
                  <a:lnTo>
                    <a:pt x="3553756" y="265378"/>
                  </a:lnTo>
                  <a:lnTo>
                    <a:pt x="3553756" y="279801"/>
                  </a:lnTo>
                  <a:lnTo>
                    <a:pt x="3542218" y="305761"/>
                  </a:lnTo>
                  <a:lnTo>
                    <a:pt x="3522026" y="320184"/>
                  </a:lnTo>
                  <a:lnTo>
                    <a:pt x="3458566" y="337491"/>
                  </a:lnTo>
                  <a:lnTo>
                    <a:pt x="3418183" y="337491"/>
                  </a:lnTo>
                  <a:lnTo>
                    <a:pt x="3322993" y="323069"/>
                  </a:lnTo>
                  <a:lnTo>
                    <a:pt x="3129728" y="291339"/>
                  </a:lnTo>
                  <a:lnTo>
                    <a:pt x="2991270" y="294223"/>
                  </a:lnTo>
                  <a:lnTo>
                    <a:pt x="2665317" y="294223"/>
                  </a:lnTo>
                  <a:lnTo>
                    <a:pt x="2356671" y="308646"/>
                  </a:lnTo>
                  <a:lnTo>
                    <a:pt x="2068217" y="328838"/>
                  </a:lnTo>
                  <a:lnTo>
                    <a:pt x="1771109" y="354799"/>
                  </a:lnTo>
                  <a:lnTo>
                    <a:pt x="1693226" y="360568"/>
                  </a:lnTo>
                  <a:lnTo>
                    <a:pt x="1499962" y="386529"/>
                  </a:lnTo>
                  <a:lnTo>
                    <a:pt x="1277852" y="426912"/>
                  </a:lnTo>
                  <a:lnTo>
                    <a:pt x="1122087" y="461527"/>
                  </a:lnTo>
                  <a:lnTo>
                    <a:pt x="928822" y="507679"/>
                  </a:lnTo>
                  <a:lnTo>
                    <a:pt x="726904" y="565370"/>
                  </a:lnTo>
                  <a:lnTo>
                    <a:pt x="548063" y="625946"/>
                  </a:lnTo>
                  <a:lnTo>
                    <a:pt x="516333" y="625946"/>
                  </a:lnTo>
                  <a:lnTo>
                    <a:pt x="438450" y="611523"/>
                  </a:lnTo>
                  <a:lnTo>
                    <a:pt x="363452" y="588447"/>
                  </a:lnTo>
                  <a:lnTo>
                    <a:pt x="317299" y="568255"/>
                  </a:lnTo>
                  <a:lnTo>
                    <a:pt x="268262" y="545178"/>
                  </a:lnTo>
                  <a:lnTo>
                    <a:pt x="207687" y="504795"/>
                  </a:lnTo>
                  <a:lnTo>
                    <a:pt x="170188" y="475949"/>
                  </a:lnTo>
                  <a:lnTo>
                    <a:pt x="121150" y="432681"/>
                  </a:lnTo>
                  <a:lnTo>
                    <a:pt x="80767" y="389413"/>
                  </a:lnTo>
                  <a:lnTo>
                    <a:pt x="34614" y="334607"/>
                  </a:lnTo>
                  <a:lnTo>
                    <a:pt x="8653" y="297108"/>
                  </a:lnTo>
                  <a:lnTo>
                    <a:pt x="2884" y="279801"/>
                  </a:lnTo>
                  <a:lnTo>
                    <a:pt x="0" y="259609"/>
                  </a:lnTo>
                  <a:lnTo>
                    <a:pt x="2884" y="245186"/>
                  </a:lnTo>
                  <a:lnTo>
                    <a:pt x="14422" y="233648"/>
                  </a:lnTo>
                  <a:lnTo>
                    <a:pt x="28845" y="236532"/>
                  </a:lnTo>
                  <a:lnTo>
                    <a:pt x="77882" y="268262"/>
                  </a:lnTo>
                  <a:lnTo>
                    <a:pt x="147111" y="314415"/>
                  </a:lnTo>
                  <a:lnTo>
                    <a:pt x="199033" y="340376"/>
                  </a:lnTo>
                  <a:lnTo>
                    <a:pt x="276916" y="369221"/>
                  </a:lnTo>
                  <a:lnTo>
                    <a:pt x="343260" y="383644"/>
                  </a:lnTo>
                  <a:lnTo>
                    <a:pt x="409605" y="386529"/>
                  </a:lnTo>
                  <a:lnTo>
                    <a:pt x="493256" y="374990"/>
                  </a:lnTo>
                  <a:lnTo>
                    <a:pt x="706713" y="340376"/>
                  </a:lnTo>
                  <a:lnTo>
                    <a:pt x="1228815" y="253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29D82B7D-D9EA-47BD-ACDD-8D9C9CACE9AE}"/>
                </a:ext>
              </a:extLst>
            </p:cNvPr>
            <p:cNvSpPr/>
            <p:nvPr/>
          </p:nvSpPr>
          <p:spPr>
            <a:xfrm>
              <a:off x="4427538" y="3767138"/>
              <a:ext cx="1282700" cy="1660525"/>
            </a:xfrm>
            <a:custGeom>
              <a:avLst/>
              <a:gdLst>
                <a:gd name="connsiteX0" fmla="*/ 428625 w 1283494"/>
                <a:gd name="connsiteY0" fmla="*/ 1266825 h 1659731"/>
                <a:gd name="connsiteX1" fmla="*/ 723900 w 1283494"/>
                <a:gd name="connsiteY1" fmla="*/ 945356 h 1659731"/>
                <a:gd name="connsiteX2" fmla="*/ 942975 w 1283494"/>
                <a:gd name="connsiteY2" fmla="*/ 707231 h 1659731"/>
                <a:gd name="connsiteX3" fmla="*/ 1140619 w 1283494"/>
                <a:gd name="connsiteY3" fmla="*/ 495300 h 1659731"/>
                <a:gd name="connsiteX4" fmla="*/ 1173956 w 1283494"/>
                <a:gd name="connsiteY4" fmla="*/ 461962 h 1659731"/>
                <a:gd name="connsiteX5" fmla="*/ 1190625 w 1283494"/>
                <a:gd name="connsiteY5" fmla="*/ 452437 h 1659731"/>
                <a:gd name="connsiteX6" fmla="*/ 1223962 w 1283494"/>
                <a:gd name="connsiteY6" fmla="*/ 433387 h 1659731"/>
                <a:gd name="connsiteX7" fmla="*/ 1257300 w 1283494"/>
                <a:gd name="connsiteY7" fmla="*/ 404812 h 1659731"/>
                <a:gd name="connsiteX8" fmla="*/ 1278731 w 1283494"/>
                <a:gd name="connsiteY8" fmla="*/ 376237 h 1659731"/>
                <a:gd name="connsiteX9" fmla="*/ 1283494 w 1283494"/>
                <a:gd name="connsiteY9" fmla="*/ 350043 h 1659731"/>
                <a:gd name="connsiteX10" fmla="*/ 1281112 w 1283494"/>
                <a:gd name="connsiteY10" fmla="*/ 326231 h 1659731"/>
                <a:gd name="connsiteX11" fmla="*/ 1264444 w 1283494"/>
                <a:gd name="connsiteY11" fmla="*/ 300037 h 1659731"/>
                <a:gd name="connsiteX12" fmla="*/ 1202531 w 1283494"/>
                <a:gd name="connsiteY12" fmla="*/ 228600 h 1659731"/>
                <a:gd name="connsiteX13" fmla="*/ 1104900 w 1283494"/>
                <a:gd name="connsiteY13" fmla="*/ 123825 h 1659731"/>
                <a:gd name="connsiteX14" fmla="*/ 1035844 w 1283494"/>
                <a:gd name="connsiteY14" fmla="*/ 47625 h 1659731"/>
                <a:gd name="connsiteX15" fmla="*/ 992981 w 1283494"/>
                <a:gd name="connsiteY15" fmla="*/ 0 h 1659731"/>
                <a:gd name="connsiteX16" fmla="*/ 802481 w 1283494"/>
                <a:gd name="connsiteY16" fmla="*/ 45243 h 1659731"/>
                <a:gd name="connsiteX17" fmla="*/ 857250 w 1283494"/>
                <a:gd name="connsiteY17" fmla="*/ 83343 h 1659731"/>
                <a:gd name="connsiteX18" fmla="*/ 878681 w 1283494"/>
                <a:gd name="connsiteY18" fmla="*/ 104775 h 1659731"/>
                <a:gd name="connsiteX19" fmla="*/ 895350 w 1283494"/>
                <a:gd name="connsiteY19" fmla="*/ 123825 h 1659731"/>
                <a:gd name="connsiteX20" fmla="*/ 909637 w 1283494"/>
                <a:gd name="connsiteY20" fmla="*/ 147637 h 1659731"/>
                <a:gd name="connsiteX21" fmla="*/ 916781 w 1283494"/>
                <a:gd name="connsiteY21" fmla="*/ 171450 h 1659731"/>
                <a:gd name="connsiteX22" fmla="*/ 919162 w 1283494"/>
                <a:gd name="connsiteY22" fmla="*/ 200025 h 1659731"/>
                <a:gd name="connsiteX23" fmla="*/ 914400 w 1283494"/>
                <a:gd name="connsiteY23" fmla="*/ 245268 h 1659731"/>
                <a:gd name="connsiteX24" fmla="*/ 897731 w 1283494"/>
                <a:gd name="connsiteY24" fmla="*/ 285750 h 1659731"/>
                <a:gd name="connsiteX25" fmla="*/ 816769 w 1283494"/>
                <a:gd name="connsiteY25" fmla="*/ 404812 h 1659731"/>
                <a:gd name="connsiteX26" fmla="*/ 638175 w 1283494"/>
                <a:gd name="connsiteY26" fmla="*/ 661987 h 1659731"/>
                <a:gd name="connsiteX27" fmla="*/ 464344 w 1283494"/>
                <a:gd name="connsiteY27" fmla="*/ 912018 h 1659731"/>
                <a:gd name="connsiteX28" fmla="*/ 252412 w 1283494"/>
                <a:gd name="connsiteY28" fmla="*/ 1221581 h 1659731"/>
                <a:gd name="connsiteX29" fmla="*/ 0 w 1283494"/>
                <a:gd name="connsiteY29" fmla="*/ 1593056 h 1659731"/>
                <a:gd name="connsiteX30" fmla="*/ 73819 w 1283494"/>
                <a:gd name="connsiteY30" fmla="*/ 1659731 h 1659731"/>
                <a:gd name="connsiteX31" fmla="*/ 133350 w 1283494"/>
                <a:gd name="connsiteY31" fmla="*/ 1583531 h 1659731"/>
                <a:gd name="connsiteX32" fmla="*/ 250031 w 1283494"/>
                <a:gd name="connsiteY32" fmla="*/ 1457325 h 1659731"/>
                <a:gd name="connsiteX33" fmla="*/ 361950 w 1283494"/>
                <a:gd name="connsiteY33" fmla="*/ 1338262 h 1659731"/>
                <a:gd name="connsiteX34" fmla="*/ 428625 w 1283494"/>
                <a:gd name="connsiteY34" fmla="*/ 1266825 h 165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3494" h="1659731">
                  <a:moveTo>
                    <a:pt x="428625" y="1266825"/>
                  </a:moveTo>
                  <a:lnTo>
                    <a:pt x="723900" y="945356"/>
                  </a:lnTo>
                  <a:lnTo>
                    <a:pt x="942975" y="707231"/>
                  </a:lnTo>
                  <a:lnTo>
                    <a:pt x="1140619" y="495300"/>
                  </a:lnTo>
                  <a:lnTo>
                    <a:pt x="1173956" y="461962"/>
                  </a:lnTo>
                  <a:lnTo>
                    <a:pt x="1190625" y="452437"/>
                  </a:lnTo>
                  <a:lnTo>
                    <a:pt x="1223962" y="433387"/>
                  </a:lnTo>
                  <a:lnTo>
                    <a:pt x="1257300" y="404812"/>
                  </a:lnTo>
                  <a:lnTo>
                    <a:pt x="1278731" y="376237"/>
                  </a:lnTo>
                  <a:lnTo>
                    <a:pt x="1283494" y="350043"/>
                  </a:lnTo>
                  <a:lnTo>
                    <a:pt x="1281112" y="326231"/>
                  </a:lnTo>
                  <a:lnTo>
                    <a:pt x="1264444" y="300037"/>
                  </a:lnTo>
                  <a:lnTo>
                    <a:pt x="1202531" y="228600"/>
                  </a:lnTo>
                  <a:lnTo>
                    <a:pt x="1104900" y="123825"/>
                  </a:lnTo>
                  <a:lnTo>
                    <a:pt x="1035844" y="47625"/>
                  </a:lnTo>
                  <a:lnTo>
                    <a:pt x="992981" y="0"/>
                  </a:lnTo>
                  <a:lnTo>
                    <a:pt x="802481" y="45243"/>
                  </a:lnTo>
                  <a:lnTo>
                    <a:pt x="857250" y="83343"/>
                  </a:lnTo>
                  <a:lnTo>
                    <a:pt x="878681" y="104775"/>
                  </a:lnTo>
                  <a:lnTo>
                    <a:pt x="895350" y="123825"/>
                  </a:lnTo>
                  <a:lnTo>
                    <a:pt x="909637" y="147637"/>
                  </a:lnTo>
                  <a:lnTo>
                    <a:pt x="916781" y="171450"/>
                  </a:lnTo>
                  <a:lnTo>
                    <a:pt x="919162" y="200025"/>
                  </a:lnTo>
                  <a:lnTo>
                    <a:pt x="914400" y="245268"/>
                  </a:lnTo>
                  <a:lnTo>
                    <a:pt x="897731" y="285750"/>
                  </a:lnTo>
                  <a:lnTo>
                    <a:pt x="816769" y="404812"/>
                  </a:lnTo>
                  <a:lnTo>
                    <a:pt x="638175" y="661987"/>
                  </a:lnTo>
                  <a:lnTo>
                    <a:pt x="464344" y="912018"/>
                  </a:lnTo>
                  <a:lnTo>
                    <a:pt x="252412" y="1221581"/>
                  </a:lnTo>
                  <a:lnTo>
                    <a:pt x="0" y="1593056"/>
                  </a:lnTo>
                  <a:lnTo>
                    <a:pt x="73819" y="1659731"/>
                  </a:lnTo>
                  <a:lnTo>
                    <a:pt x="133350" y="1583531"/>
                  </a:lnTo>
                  <a:lnTo>
                    <a:pt x="250031" y="1457325"/>
                  </a:lnTo>
                  <a:lnTo>
                    <a:pt x="361950" y="1338262"/>
                  </a:lnTo>
                  <a:lnTo>
                    <a:pt x="428625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11FDB0F0-2A89-45E8-9810-751DC697B6FE}"/>
                </a:ext>
              </a:extLst>
            </p:cNvPr>
            <p:cNvSpPr/>
            <p:nvPr/>
          </p:nvSpPr>
          <p:spPr>
            <a:xfrm>
              <a:off x="4183063" y="4981575"/>
              <a:ext cx="2454275" cy="819150"/>
            </a:xfrm>
            <a:custGeom>
              <a:avLst/>
              <a:gdLst>
                <a:gd name="connsiteX0" fmla="*/ 1116807 w 2452688"/>
                <a:gd name="connsiteY0" fmla="*/ 257175 h 819150"/>
                <a:gd name="connsiteX1" fmla="*/ 695325 w 2452688"/>
                <a:gd name="connsiteY1" fmla="*/ 340519 h 819150"/>
                <a:gd name="connsiteX2" fmla="*/ 400050 w 2452688"/>
                <a:gd name="connsiteY2" fmla="*/ 397669 h 819150"/>
                <a:gd name="connsiteX3" fmla="*/ 335757 w 2452688"/>
                <a:gd name="connsiteY3" fmla="*/ 407194 h 819150"/>
                <a:gd name="connsiteX4" fmla="*/ 307182 w 2452688"/>
                <a:gd name="connsiteY4" fmla="*/ 300038 h 819150"/>
                <a:gd name="connsiteX5" fmla="*/ 214313 w 2452688"/>
                <a:gd name="connsiteY5" fmla="*/ 323850 h 819150"/>
                <a:gd name="connsiteX6" fmla="*/ 71438 w 2452688"/>
                <a:gd name="connsiteY6" fmla="*/ 361950 h 819150"/>
                <a:gd name="connsiteX7" fmla="*/ 47625 w 2452688"/>
                <a:gd name="connsiteY7" fmla="*/ 369094 h 819150"/>
                <a:gd name="connsiteX8" fmla="*/ 28575 w 2452688"/>
                <a:gd name="connsiteY8" fmla="*/ 381000 h 819150"/>
                <a:gd name="connsiteX9" fmla="*/ 16669 w 2452688"/>
                <a:gd name="connsiteY9" fmla="*/ 402431 h 819150"/>
                <a:gd name="connsiteX10" fmla="*/ 4763 w 2452688"/>
                <a:gd name="connsiteY10" fmla="*/ 454819 h 819150"/>
                <a:gd name="connsiteX11" fmla="*/ 0 w 2452688"/>
                <a:gd name="connsiteY11" fmla="*/ 531019 h 819150"/>
                <a:gd name="connsiteX12" fmla="*/ 0 w 2452688"/>
                <a:gd name="connsiteY12" fmla="*/ 581025 h 819150"/>
                <a:gd name="connsiteX13" fmla="*/ 2382 w 2452688"/>
                <a:gd name="connsiteY13" fmla="*/ 640556 h 819150"/>
                <a:gd name="connsiteX14" fmla="*/ 7144 w 2452688"/>
                <a:gd name="connsiteY14" fmla="*/ 695325 h 819150"/>
                <a:gd name="connsiteX15" fmla="*/ 19050 w 2452688"/>
                <a:gd name="connsiteY15" fmla="*/ 735806 h 819150"/>
                <a:gd name="connsiteX16" fmla="*/ 35719 w 2452688"/>
                <a:gd name="connsiteY16" fmla="*/ 773906 h 819150"/>
                <a:gd name="connsiteX17" fmla="*/ 52388 w 2452688"/>
                <a:gd name="connsiteY17" fmla="*/ 800100 h 819150"/>
                <a:gd name="connsiteX18" fmla="*/ 66675 w 2452688"/>
                <a:gd name="connsiteY18" fmla="*/ 814388 h 819150"/>
                <a:gd name="connsiteX19" fmla="*/ 80963 w 2452688"/>
                <a:gd name="connsiteY19" fmla="*/ 819150 h 819150"/>
                <a:gd name="connsiteX20" fmla="*/ 107157 w 2452688"/>
                <a:gd name="connsiteY20" fmla="*/ 814388 h 819150"/>
                <a:gd name="connsiteX21" fmla="*/ 140494 w 2452688"/>
                <a:gd name="connsiteY21" fmla="*/ 797719 h 819150"/>
                <a:gd name="connsiteX22" fmla="*/ 183357 w 2452688"/>
                <a:gd name="connsiteY22" fmla="*/ 764381 h 819150"/>
                <a:gd name="connsiteX23" fmla="*/ 214313 w 2452688"/>
                <a:gd name="connsiteY23" fmla="*/ 735806 h 819150"/>
                <a:gd name="connsiteX24" fmla="*/ 235744 w 2452688"/>
                <a:gd name="connsiteY24" fmla="*/ 723900 h 819150"/>
                <a:gd name="connsiteX25" fmla="*/ 540544 w 2452688"/>
                <a:gd name="connsiteY25" fmla="*/ 635794 h 819150"/>
                <a:gd name="connsiteX26" fmla="*/ 971550 w 2452688"/>
                <a:gd name="connsiteY26" fmla="*/ 509588 h 819150"/>
                <a:gd name="connsiteX27" fmla="*/ 1400175 w 2452688"/>
                <a:gd name="connsiteY27" fmla="*/ 385763 h 819150"/>
                <a:gd name="connsiteX28" fmla="*/ 1812132 w 2452688"/>
                <a:gd name="connsiteY28" fmla="*/ 266700 h 819150"/>
                <a:gd name="connsiteX29" fmla="*/ 2121694 w 2452688"/>
                <a:gd name="connsiteY29" fmla="*/ 178594 h 819150"/>
                <a:gd name="connsiteX30" fmla="*/ 2452688 w 2452688"/>
                <a:gd name="connsiteY30" fmla="*/ 78581 h 819150"/>
                <a:gd name="connsiteX31" fmla="*/ 2402682 w 2452688"/>
                <a:gd name="connsiteY31" fmla="*/ 0 h 819150"/>
                <a:gd name="connsiteX32" fmla="*/ 2157413 w 2452688"/>
                <a:gd name="connsiteY32" fmla="*/ 47625 h 819150"/>
                <a:gd name="connsiteX33" fmla="*/ 1871663 w 2452688"/>
                <a:gd name="connsiteY33" fmla="*/ 104775 h 819150"/>
                <a:gd name="connsiteX34" fmla="*/ 1593057 w 2452688"/>
                <a:gd name="connsiteY34" fmla="*/ 161925 h 819150"/>
                <a:gd name="connsiteX35" fmla="*/ 1288257 w 2452688"/>
                <a:gd name="connsiteY35" fmla="*/ 223838 h 819150"/>
                <a:gd name="connsiteX36" fmla="*/ 1116807 w 2452688"/>
                <a:gd name="connsiteY36" fmla="*/ 2571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52688" h="819150">
                  <a:moveTo>
                    <a:pt x="1116807" y="257175"/>
                  </a:moveTo>
                  <a:lnTo>
                    <a:pt x="695325" y="340519"/>
                  </a:lnTo>
                  <a:lnTo>
                    <a:pt x="400050" y="397669"/>
                  </a:lnTo>
                  <a:lnTo>
                    <a:pt x="335757" y="407194"/>
                  </a:lnTo>
                  <a:lnTo>
                    <a:pt x="307182" y="300038"/>
                  </a:lnTo>
                  <a:lnTo>
                    <a:pt x="214313" y="323850"/>
                  </a:lnTo>
                  <a:lnTo>
                    <a:pt x="71438" y="361950"/>
                  </a:lnTo>
                  <a:lnTo>
                    <a:pt x="47625" y="369094"/>
                  </a:lnTo>
                  <a:lnTo>
                    <a:pt x="28575" y="381000"/>
                  </a:lnTo>
                  <a:lnTo>
                    <a:pt x="16669" y="402431"/>
                  </a:lnTo>
                  <a:lnTo>
                    <a:pt x="4763" y="454819"/>
                  </a:lnTo>
                  <a:lnTo>
                    <a:pt x="0" y="531019"/>
                  </a:lnTo>
                  <a:lnTo>
                    <a:pt x="0" y="581025"/>
                  </a:lnTo>
                  <a:lnTo>
                    <a:pt x="2382" y="640556"/>
                  </a:lnTo>
                  <a:lnTo>
                    <a:pt x="7144" y="695325"/>
                  </a:lnTo>
                  <a:lnTo>
                    <a:pt x="19050" y="735806"/>
                  </a:lnTo>
                  <a:lnTo>
                    <a:pt x="35719" y="773906"/>
                  </a:lnTo>
                  <a:lnTo>
                    <a:pt x="52388" y="800100"/>
                  </a:lnTo>
                  <a:lnTo>
                    <a:pt x="66675" y="814388"/>
                  </a:lnTo>
                  <a:lnTo>
                    <a:pt x="80963" y="819150"/>
                  </a:lnTo>
                  <a:lnTo>
                    <a:pt x="107157" y="814388"/>
                  </a:lnTo>
                  <a:lnTo>
                    <a:pt x="140494" y="797719"/>
                  </a:lnTo>
                  <a:lnTo>
                    <a:pt x="183357" y="764381"/>
                  </a:lnTo>
                  <a:lnTo>
                    <a:pt x="214313" y="735806"/>
                  </a:lnTo>
                  <a:lnTo>
                    <a:pt x="235744" y="723900"/>
                  </a:lnTo>
                  <a:lnTo>
                    <a:pt x="540544" y="635794"/>
                  </a:lnTo>
                  <a:lnTo>
                    <a:pt x="971550" y="509588"/>
                  </a:lnTo>
                  <a:lnTo>
                    <a:pt x="1400175" y="385763"/>
                  </a:lnTo>
                  <a:lnTo>
                    <a:pt x="1812132" y="266700"/>
                  </a:lnTo>
                  <a:lnTo>
                    <a:pt x="2121694" y="178594"/>
                  </a:lnTo>
                  <a:lnTo>
                    <a:pt x="2452688" y="78581"/>
                  </a:lnTo>
                  <a:lnTo>
                    <a:pt x="2402682" y="0"/>
                  </a:lnTo>
                  <a:lnTo>
                    <a:pt x="2157413" y="47625"/>
                  </a:lnTo>
                  <a:lnTo>
                    <a:pt x="1871663" y="104775"/>
                  </a:lnTo>
                  <a:lnTo>
                    <a:pt x="1593057" y="161925"/>
                  </a:lnTo>
                  <a:lnTo>
                    <a:pt x="1288257" y="223838"/>
                  </a:lnTo>
                  <a:lnTo>
                    <a:pt x="111680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2">
              <a:extLst>
                <a:ext uri="{FF2B5EF4-FFF2-40B4-BE49-F238E27FC236}">
                  <a16:creationId xmlns:a16="http://schemas.microsoft.com/office/drawing/2014/main" id="{305A41CC-D0F7-44FE-B951-68869F6595BE}"/>
                </a:ext>
              </a:extLst>
            </p:cNvPr>
            <p:cNvSpPr/>
            <p:nvPr/>
          </p:nvSpPr>
          <p:spPr>
            <a:xfrm>
              <a:off x="6048375" y="4395788"/>
              <a:ext cx="1019175" cy="1244600"/>
            </a:xfrm>
            <a:custGeom>
              <a:avLst/>
              <a:gdLst>
                <a:gd name="connsiteX0" fmla="*/ 295275 w 1019175"/>
                <a:gd name="connsiteY0" fmla="*/ 383381 h 1245393"/>
                <a:gd name="connsiteX1" fmla="*/ 414338 w 1019175"/>
                <a:gd name="connsiteY1" fmla="*/ 519112 h 1245393"/>
                <a:gd name="connsiteX2" fmla="*/ 469106 w 1019175"/>
                <a:gd name="connsiteY2" fmla="*/ 578643 h 1245393"/>
                <a:gd name="connsiteX3" fmla="*/ 485775 w 1019175"/>
                <a:gd name="connsiteY3" fmla="*/ 602456 h 1245393"/>
                <a:gd name="connsiteX4" fmla="*/ 523875 w 1019175"/>
                <a:gd name="connsiteY4" fmla="*/ 681037 h 1245393"/>
                <a:gd name="connsiteX5" fmla="*/ 581025 w 1019175"/>
                <a:gd name="connsiteY5" fmla="*/ 754856 h 1245393"/>
                <a:gd name="connsiteX6" fmla="*/ 626269 w 1019175"/>
                <a:gd name="connsiteY6" fmla="*/ 828675 h 1245393"/>
                <a:gd name="connsiteX7" fmla="*/ 673894 w 1019175"/>
                <a:gd name="connsiteY7" fmla="*/ 909637 h 1245393"/>
                <a:gd name="connsiteX8" fmla="*/ 711994 w 1019175"/>
                <a:gd name="connsiteY8" fmla="*/ 985837 h 1245393"/>
                <a:gd name="connsiteX9" fmla="*/ 738188 w 1019175"/>
                <a:gd name="connsiteY9" fmla="*/ 1040606 h 1245393"/>
                <a:gd name="connsiteX10" fmla="*/ 762000 w 1019175"/>
                <a:gd name="connsiteY10" fmla="*/ 1090612 h 1245393"/>
                <a:gd name="connsiteX11" fmla="*/ 792956 w 1019175"/>
                <a:gd name="connsiteY11" fmla="*/ 1145381 h 1245393"/>
                <a:gd name="connsiteX12" fmla="*/ 814388 w 1019175"/>
                <a:gd name="connsiteY12" fmla="*/ 1178718 h 1245393"/>
                <a:gd name="connsiteX13" fmla="*/ 840581 w 1019175"/>
                <a:gd name="connsiteY13" fmla="*/ 1212056 h 1245393"/>
                <a:gd name="connsiteX14" fmla="*/ 864394 w 1019175"/>
                <a:gd name="connsiteY14" fmla="*/ 1231106 h 1245393"/>
                <a:gd name="connsiteX15" fmla="*/ 890588 w 1019175"/>
                <a:gd name="connsiteY15" fmla="*/ 1243012 h 1245393"/>
                <a:gd name="connsiteX16" fmla="*/ 909638 w 1019175"/>
                <a:gd name="connsiteY16" fmla="*/ 1245393 h 1245393"/>
                <a:gd name="connsiteX17" fmla="*/ 942975 w 1019175"/>
                <a:gd name="connsiteY17" fmla="*/ 1235868 h 1245393"/>
                <a:gd name="connsiteX18" fmla="*/ 969169 w 1019175"/>
                <a:gd name="connsiteY18" fmla="*/ 1209675 h 1245393"/>
                <a:gd name="connsiteX19" fmla="*/ 988219 w 1019175"/>
                <a:gd name="connsiteY19" fmla="*/ 1181100 h 1245393"/>
                <a:gd name="connsiteX20" fmla="*/ 1009650 w 1019175"/>
                <a:gd name="connsiteY20" fmla="*/ 1138237 h 1245393"/>
                <a:gd name="connsiteX21" fmla="*/ 1019175 w 1019175"/>
                <a:gd name="connsiteY21" fmla="*/ 1109662 h 1245393"/>
                <a:gd name="connsiteX22" fmla="*/ 1016794 w 1019175"/>
                <a:gd name="connsiteY22" fmla="*/ 1045368 h 1245393"/>
                <a:gd name="connsiteX23" fmla="*/ 1016794 w 1019175"/>
                <a:gd name="connsiteY23" fmla="*/ 995362 h 1245393"/>
                <a:gd name="connsiteX24" fmla="*/ 1007269 w 1019175"/>
                <a:gd name="connsiteY24" fmla="*/ 916781 h 1245393"/>
                <a:gd name="connsiteX25" fmla="*/ 990600 w 1019175"/>
                <a:gd name="connsiteY25" fmla="*/ 833437 h 1245393"/>
                <a:gd name="connsiteX26" fmla="*/ 971550 w 1019175"/>
                <a:gd name="connsiteY26" fmla="*/ 766762 h 1245393"/>
                <a:gd name="connsiteX27" fmla="*/ 938213 w 1019175"/>
                <a:gd name="connsiteY27" fmla="*/ 700087 h 1245393"/>
                <a:gd name="connsiteX28" fmla="*/ 912019 w 1019175"/>
                <a:gd name="connsiteY28" fmla="*/ 666750 h 1245393"/>
                <a:gd name="connsiteX29" fmla="*/ 814388 w 1019175"/>
                <a:gd name="connsiteY29" fmla="*/ 576262 h 1245393"/>
                <a:gd name="connsiteX30" fmla="*/ 678656 w 1019175"/>
                <a:gd name="connsiteY30" fmla="*/ 457200 h 1245393"/>
                <a:gd name="connsiteX31" fmla="*/ 550069 w 1019175"/>
                <a:gd name="connsiteY31" fmla="*/ 354806 h 1245393"/>
                <a:gd name="connsiteX32" fmla="*/ 400050 w 1019175"/>
                <a:gd name="connsiteY32" fmla="*/ 242887 h 1245393"/>
                <a:gd name="connsiteX33" fmla="*/ 264319 w 1019175"/>
                <a:gd name="connsiteY33" fmla="*/ 147637 h 1245393"/>
                <a:gd name="connsiteX34" fmla="*/ 145256 w 1019175"/>
                <a:gd name="connsiteY34" fmla="*/ 69056 h 1245393"/>
                <a:gd name="connsiteX35" fmla="*/ 57150 w 1019175"/>
                <a:gd name="connsiteY35" fmla="*/ 14287 h 1245393"/>
                <a:gd name="connsiteX36" fmla="*/ 30956 w 1019175"/>
                <a:gd name="connsiteY36" fmla="*/ 2381 h 1245393"/>
                <a:gd name="connsiteX37" fmla="*/ 11906 w 1019175"/>
                <a:gd name="connsiteY37" fmla="*/ 0 h 1245393"/>
                <a:gd name="connsiteX38" fmla="*/ 2381 w 1019175"/>
                <a:gd name="connsiteY38" fmla="*/ 4762 h 1245393"/>
                <a:gd name="connsiteX39" fmla="*/ 0 w 1019175"/>
                <a:gd name="connsiteY39" fmla="*/ 11906 h 1245393"/>
                <a:gd name="connsiteX40" fmla="*/ 4763 w 1019175"/>
                <a:gd name="connsiteY40" fmla="*/ 40481 h 1245393"/>
                <a:gd name="connsiteX41" fmla="*/ 19050 w 1019175"/>
                <a:gd name="connsiteY41" fmla="*/ 69056 h 1245393"/>
                <a:gd name="connsiteX42" fmla="*/ 71438 w 1019175"/>
                <a:gd name="connsiteY42" fmla="*/ 126206 h 1245393"/>
                <a:gd name="connsiteX43" fmla="*/ 126206 w 1019175"/>
                <a:gd name="connsiteY43" fmla="*/ 190500 h 1245393"/>
                <a:gd name="connsiteX44" fmla="*/ 214313 w 1019175"/>
                <a:gd name="connsiteY44" fmla="*/ 290512 h 1245393"/>
                <a:gd name="connsiteX45" fmla="*/ 295275 w 1019175"/>
                <a:gd name="connsiteY45" fmla="*/ 383381 h 12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19175" h="1245393">
                  <a:moveTo>
                    <a:pt x="295275" y="383381"/>
                  </a:moveTo>
                  <a:lnTo>
                    <a:pt x="414338" y="519112"/>
                  </a:lnTo>
                  <a:lnTo>
                    <a:pt x="469106" y="578643"/>
                  </a:lnTo>
                  <a:lnTo>
                    <a:pt x="485775" y="602456"/>
                  </a:lnTo>
                  <a:lnTo>
                    <a:pt x="523875" y="681037"/>
                  </a:lnTo>
                  <a:lnTo>
                    <a:pt x="581025" y="754856"/>
                  </a:lnTo>
                  <a:lnTo>
                    <a:pt x="626269" y="828675"/>
                  </a:lnTo>
                  <a:lnTo>
                    <a:pt x="673894" y="909637"/>
                  </a:lnTo>
                  <a:lnTo>
                    <a:pt x="711994" y="985837"/>
                  </a:lnTo>
                  <a:lnTo>
                    <a:pt x="738188" y="1040606"/>
                  </a:lnTo>
                  <a:lnTo>
                    <a:pt x="762000" y="1090612"/>
                  </a:lnTo>
                  <a:lnTo>
                    <a:pt x="792956" y="1145381"/>
                  </a:lnTo>
                  <a:lnTo>
                    <a:pt x="814388" y="1178718"/>
                  </a:lnTo>
                  <a:lnTo>
                    <a:pt x="840581" y="1212056"/>
                  </a:lnTo>
                  <a:lnTo>
                    <a:pt x="864394" y="1231106"/>
                  </a:lnTo>
                  <a:lnTo>
                    <a:pt x="890588" y="1243012"/>
                  </a:lnTo>
                  <a:lnTo>
                    <a:pt x="909638" y="1245393"/>
                  </a:lnTo>
                  <a:lnTo>
                    <a:pt x="942975" y="1235868"/>
                  </a:lnTo>
                  <a:lnTo>
                    <a:pt x="969169" y="1209675"/>
                  </a:lnTo>
                  <a:lnTo>
                    <a:pt x="988219" y="1181100"/>
                  </a:lnTo>
                  <a:lnTo>
                    <a:pt x="1009650" y="1138237"/>
                  </a:lnTo>
                  <a:lnTo>
                    <a:pt x="1019175" y="1109662"/>
                  </a:lnTo>
                  <a:cubicBezTo>
                    <a:pt x="1018381" y="1088231"/>
                    <a:pt x="1017588" y="1066799"/>
                    <a:pt x="1016794" y="1045368"/>
                  </a:cubicBezTo>
                  <a:lnTo>
                    <a:pt x="1016794" y="995362"/>
                  </a:lnTo>
                  <a:lnTo>
                    <a:pt x="1007269" y="916781"/>
                  </a:lnTo>
                  <a:lnTo>
                    <a:pt x="990600" y="833437"/>
                  </a:lnTo>
                  <a:lnTo>
                    <a:pt x="971550" y="766762"/>
                  </a:lnTo>
                  <a:lnTo>
                    <a:pt x="938213" y="700087"/>
                  </a:lnTo>
                  <a:lnTo>
                    <a:pt x="912019" y="666750"/>
                  </a:lnTo>
                  <a:lnTo>
                    <a:pt x="814388" y="576262"/>
                  </a:lnTo>
                  <a:lnTo>
                    <a:pt x="678656" y="457200"/>
                  </a:lnTo>
                  <a:lnTo>
                    <a:pt x="550069" y="354806"/>
                  </a:lnTo>
                  <a:lnTo>
                    <a:pt x="400050" y="242887"/>
                  </a:lnTo>
                  <a:lnTo>
                    <a:pt x="264319" y="147637"/>
                  </a:lnTo>
                  <a:lnTo>
                    <a:pt x="145256" y="69056"/>
                  </a:lnTo>
                  <a:lnTo>
                    <a:pt x="57150" y="14287"/>
                  </a:lnTo>
                  <a:lnTo>
                    <a:pt x="30956" y="2381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40481"/>
                  </a:lnTo>
                  <a:lnTo>
                    <a:pt x="19050" y="69056"/>
                  </a:lnTo>
                  <a:lnTo>
                    <a:pt x="71438" y="126206"/>
                  </a:lnTo>
                  <a:lnTo>
                    <a:pt x="126206" y="190500"/>
                  </a:lnTo>
                  <a:lnTo>
                    <a:pt x="214313" y="290512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9970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1708CCE-C587-41F5-9C67-B388814F31EE}"/>
              </a:ext>
            </a:extLst>
          </p:cNvPr>
          <p:cNvGrpSpPr/>
          <p:nvPr/>
        </p:nvGrpSpPr>
        <p:grpSpPr>
          <a:xfrm>
            <a:off x="2573338" y="1508125"/>
            <a:ext cx="4716462" cy="4292600"/>
            <a:chOff x="2573338" y="1508125"/>
            <a:chExt cx="4716462" cy="4292600"/>
          </a:xfrm>
        </p:grpSpPr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FB91678-3D20-A641-8C4B-B39CFBDC0C1C}"/>
                </a:ext>
              </a:extLst>
            </p:cNvPr>
            <p:cNvSpPr/>
            <p:nvPr/>
          </p:nvSpPr>
          <p:spPr>
            <a:xfrm>
              <a:off x="2992438" y="1817688"/>
              <a:ext cx="838200" cy="644525"/>
            </a:xfrm>
            <a:custGeom>
              <a:avLst/>
              <a:gdLst>
                <a:gd name="connsiteX0" fmla="*/ 366713 w 838200"/>
                <a:gd name="connsiteY0" fmla="*/ 128587 h 645319"/>
                <a:gd name="connsiteX1" fmla="*/ 469107 w 838200"/>
                <a:gd name="connsiteY1" fmla="*/ 159544 h 645319"/>
                <a:gd name="connsiteX2" fmla="*/ 647700 w 838200"/>
                <a:gd name="connsiteY2" fmla="*/ 214312 h 645319"/>
                <a:gd name="connsiteX3" fmla="*/ 702469 w 838200"/>
                <a:gd name="connsiteY3" fmla="*/ 230981 h 645319"/>
                <a:gd name="connsiteX4" fmla="*/ 719138 w 838200"/>
                <a:gd name="connsiteY4" fmla="*/ 242887 h 645319"/>
                <a:gd name="connsiteX5" fmla="*/ 754857 w 838200"/>
                <a:gd name="connsiteY5" fmla="*/ 280987 h 645319"/>
                <a:gd name="connsiteX6" fmla="*/ 785813 w 838200"/>
                <a:gd name="connsiteY6" fmla="*/ 323850 h 645319"/>
                <a:gd name="connsiteX7" fmla="*/ 802482 w 838200"/>
                <a:gd name="connsiteY7" fmla="*/ 352425 h 645319"/>
                <a:gd name="connsiteX8" fmla="*/ 821532 w 838200"/>
                <a:gd name="connsiteY8" fmla="*/ 397669 h 645319"/>
                <a:gd name="connsiteX9" fmla="*/ 831057 w 838200"/>
                <a:gd name="connsiteY9" fmla="*/ 435769 h 645319"/>
                <a:gd name="connsiteX10" fmla="*/ 835819 w 838200"/>
                <a:gd name="connsiteY10" fmla="*/ 478631 h 645319"/>
                <a:gd name="connsiteX11" fmla="*/ 838200 w 838200"/>
                <a:gd name="connsiteY11" fmla="*/ 531019 h 645319"/>
                <a:gd name="connsiteX12" fmla="*/ 833438 w 838200"/>
                <a:gd name="connsiteY12" fmla="*/ 578644 h 645319"/>
                <a:gd name="connsiteX13" fmla="*/ 821532 w 838200"/>
                <a:gd name="connsiteY13" fmla="*/ 607219 h 645319"/>
                <a:gd name="connsiteX14" fmla="*/ 800100 w 838200"/>
                <a:gd name="connsiteY14" fmla="*/ 628650 h 645319"/>
                <a:gd name="connsiteX15" fmla="*/ 773907 w 838200"/>
                <a:gd name="connsiteY15" fmla="*/ 640556 h 645319"/>
                <a:gd name="connsiteX16" fmla="*/ 747713 w 838200"/>
                <a:gd name="connsiteY16" fmla="*/ 645319 h 645319"/>
                <a:gd name="connsiteX17" fmla="*/ 707232 w 838200"/>
                <a:gd name="connsiteY17" fmla="*/ 640556 h 645319"/>
                <a:gd name="connsiteX18" fmla="*/ 681038 w 838200"/>
                <a:gd name="connsiteY18" fmla="*/ 631031 h 645319"/>
                <a:gd name="connsiteX19" fmla="*/ 623888 w 838200"/>
                <a:gd name="connsiteY19" fmla="*/ 585787 h 645319"/>
                <a:gd name="connsiteX20" fmla="*/ 485775 w 838200"/>
                <a:gd name="connsiteY20" fmla="*/ 476250 h 645319"/>
                <a:gd name="connsiteX21" fmla="*/ 340519 w 838200"/>
                <a:gd name="connsiteY21" fmla="*/ 354806 h 645319"/>
                <a:gd name="connsiteX22" fmla="*/ 209550 w 838200"/>
                <a:gd name="connsiteY22" fmla="*/ 240506 h 645319"/>
                <a:gd name="connsiteX23" fmla="*/ 111919 w 838200"/>
                <a:gd name="connsiteY23" fmla="*/ 152400 h 645319"/>
                <a:gd name="connsiteX24" fmla="*/ 33338 w 838200"/>
                <a:gd name="connsiteY24" fmla="*/ 73819 h 645319"/>
                <a:gd name="connsiteX25" fmla="*/ 11907 w 838200"/>
                <a:gd name="connsiteY25" fmla="*/ 50006 h 645319"/>
                <a:gd name="connsiteX26" fmla="*/ 0 w 838200"/>
                <a:gd name="connsiteY26" fmla="*/ 28575 h 645319"/>
                <a:gd name="connsiteX27" fmla="*/ 0 w 838200"/>
                <a:gd name="connsiteY27" fmla="*/ 21431 h 645319"/>
                <a:gd name="connsiteX28" fmla="*/ 2382 w 838200"/>
                <a:gd name="connsiteY28" fmla="*/ 9525 h 645319"/>
                <a:gd name="connsiteX29" fmla="*/ 14288 w 838200"/>
                <a:gd name="connsiteY29" fmla="*/ 0 h 645319"/>
                <a:gd name="connsiteX30" fmla="*/ 26194 w 838200"/>
                <a:gd name="connsiteY30" fmla="*/ 0 h 645319"/>
                <a:gd name="connsiteX31" fmla="*/ 59532 w 838200"/>
                <a:gd name="connsiteY31" fmla="*/ 9525 h 645319"/>
                <a:gd name="connsiteX32" fmla="*/ 107157 w 838200"/>
                <a:gd name="connsiteY32" fmla="*/ 30956 h 645319"/>
                <a:gd name="connsiteX33" fmla="*/ 200025 w 838200"/>
                <a:gd name="connsiteY33" fmla="*/ 69056 h 645319"/>
                <a:gd name="connsiteX34" fmla="*/ 366713 w 838200"/>
                <a:gd name="connsiteY34" fmla="*/ 128587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8200" h="645319">
                  <a:moveTo>
                    <a:pt x="366713" y="128587"/>
                  </a:moveTo>
                  <a:lnTo>
                    <a:pt x="469107" y="159544"/>
                  </a:lnTo>
                  <a:lnTo>
                    <a:pt x="647700" y="214312"/>
                  </a:lnTo>
                  <a:lnTo>
                    <a:pt x="702469" y="230981"/>
                  </a:lnTo>
                  <a:lnTo>
                    <a:pt x="719138" y="242887"/>
                  </a:lnTo>
                  <a:lnTo>
                    <a:pt x="754857" y="280987"/>
                  </a:lnTo>
                  <a:lnTo>
                    <a:pt x="785813" y="323850"/>
                  </a:lnTo>
                  <a:lnTo>
                    <a:pt x="802482" y="352425"/>
                  </a:lnTo>
                  <a:lnTo>
                    <a:pt x="821532" y="397669"/>
                  </a:lnTo>
                  <a:lnTo>
                    <a:pt x="831057" y="435769"/>
                  </a:lnTo>
                  <a:lnTo>
                    <a:pt x="835819" y="478631"/>
                  </a:lnTo>
                  <a:lnTo>
                    <a:pt x="838200" y="531019"/>
                  </a:lnTo>
                  <a:lnTo>
                    <a:pt x="833438" y="578644"/>
                  </a:lnTo>
                  <a:lnTo>
                    <a:pt x="821532" y="607219"/>
                  </a:lnTo>
                  <a:lnTo>
                    <a:pt x="800100" y="628650"/>
                  </a:lnTo>
                  <a:lnTo>
                    <a:pt x="773907" y="640556"/>
                  </a:lnTo>
                  <a:lnTo>
                    <a:pt x="747713" y="645319"/>
                  </a:lnTo>
                  <a:lnTo>
                    <a:pt x="707232" y="640556"/>
                  </a:lnTo>
                  <a:lnTo>
                    <a:pt x="681038" y="631031"/>
                  </a:lnTo>
                  <a:lnTo>
                    <a:pt x="623888" y="585787"/>
                  </a:lnTo>
                  <a:lnTo>
                    <a:pt x="485775" y="476250"/>
                  </a:lnTo>
                  <a:lnTo>
                    <a:pt x="340519" y="354806"/>
                  </a:lnTo>
                  <a:lnTo>
                    <a:pt x="209550" y="240506"/>
                  </a:lnTo>
                  <a:lnTo>
                    <a:pt x="111919" y="152400"/>
                  </a:lnTo>
                  <a:lnTo>
                    <a:pt x="33338" y="73819"/>
                  </a:lnTo>
                  <a:lnTo>
                    <a:pt x="11907" y="50006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9532" y="9525"/>
                  </a:lnTo>
                  <a:lnTo>
                    <a:pt x="107157" y="30956"/>
                  </a:lnTo>
                  <a:lnTo>
                    <a:pt x="200025" y="69056"/>
                  </a:lnTo>
                  <a:lnTo>
                    <a:pt x="366713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5D5ABD0-B157-B340-9530-6E74B8DA6736}"/>
                </a:ext>
              </a:extLst>
            </p:cNvPr>
            <p:cNvSpPr/>
            <p:nvPr/>
          </p:nvSpPr>
          <p:spPr>
            <a:xfrm>
              <a:off x="2573338" y="2790825"/>
              <a:ext cx="749300" cy="704850"/>
            </a:xfrm>
            <a:custGeom>
              <a:avLst/>
              <a:gdLst>
                <a:gd name="connsiteX0" fmla="*/ 235744 w 747713"/>
                <a:gd name="connsiteY0" fmla="*/ 397669 h 704850"/>
                <a:gd name="connsiteX1" fmla="*/ 190500 w 747713"/>
                <a:gd name="connsiteY1" fmla="*/ 340519 h 704850"/>
                <a:gd name="connsiteX2" fmla="*/ 135732 w 747713"/>
                <a:gd name="connsiteY2" fmla="*/ 261938 h 704850"/>
                <a:gd name="connsiteX3" fmla="*/ 54769 w 747713"/>
                <a:gd name="connsiteY3" fmla="*/ 138113 h 704850"/>
                <a:gd name="connsiteX4" fmla="*/ 19050 w 747713"/>
                <a:gd name="connsiteY4" fmla="*/ 83344 h 704850"/>
                <a:gd name="connsiteX5" fmla="*/ 4763 w 747713"/>
                <a:gd name="connsiteY5" fmla="*/ 59531 h 704850"/>
                <a:gd name="connsiteX6" fmla="*/ 0 w 747713"/>
                <a:gd name="connsiteY6" fmla="*/ 40481 h 704850"/>
                <a:gd name="connsiteX7" fmla="*/ 0 w 747713"/>
                <a:gd name="connsiteY7" fmla="*/ 16669 h 704850"/>
                <a:gd name="connsiteX8" fmla="*/ 4763 w 747713"/>
                <a:gd name="connsiteY8" fmla="*/ 4763 h 704850"/>
                <a:gd name="connsiteX9" fmla="*/ 21432 w 747713"/>
                <a:gd name="connsiteY9" fmla="*/ 0 h 704850"/>
                <a:gd name="connsiteX10" fmla="*/ 35719 w 747713"/>
                <a:gd name="connsiteY10" fmla="*/ 4763 h 704850"/>
                <a:gd name="connsiteX11" fmla="*/ 73819 w 747713"/>
                <a:gd name="connsiteY11" fmla="*/ 30956 h 704850"/>
                <a:gd name="connsiteX12" fmla="*/ 154782 w 747713"/>
                <a:gd name="connsiteY12" fmla="*/ 97631 h 704850"/>
                <a:gd name="connsiteX13" fmla="*/ 223838 w 747713"/>
                <a:gd name="connsiteY13" fmla="*/ 150019 h 704850"/>
                <a:gd name="connsiteX14" fmla="*/ 259557 w 747713"/>
                <a:gd name="connsiteY14" fmla="*/ 176213 h 704850"/>
                <a:gd name="connsiteX15" fmla="*/ 302419 w 747713"/>
                <a:gd name="connsiteY15" fmla="*/ 200025 h 704850"/>
                <a:gd name="connsiteX16" fmla="*/ 369094 w 747713"/>
                <a:gd name="connsiteY16" fmla="*/ 221456 h 704850"/>
                <a:gd name="connsiteX17" fmla="*/ 428625 w 747713"/>
                <a:gd name="connsiteY17" fmla="*/ 235744 h 704850"/>
                <a:gd name="connsiteX18" fmla="*/ 492919 w 747713"/>
                <a:gd name="connsiteY18" fmla="*/ 238125 h 704850"/>
                <a:gd name="connsiteX19" fmla="*/ 519113 w 747713"/>
                <a:gd name="connsiteY19" fmla="*/ 254794 h 704850"/>
                <a:gd name="connsiteX20" fmla="*/ 571500 w 747713"/>
                <a:gd name="connsiteY20" fmla="*/ 304800 h 704850"/>
                <a:gd name="connsiteX21" fmla="*/ 638175 w 747713"/>
                <a:gd name="connsiteY21" fmla="*/ 373856 h 704850"/>
                <a:gd name="connsiteX22" fmla="*/ 673894 w 747713"/>
                <a:gd name="connsiteY22" fmla="*/ 421481 h 704850"/>
                <a:gd name="connsiteX23" fmla="*/ 709613 w 747713"/>
                <a:gd name="connsiteY23" fmla="*/ 481013 h 704850"/>
                <a:gd name="connsiteX24" fmla="*/ 728663 w 747713"/>
                <a:gd name="connsiteY24" fmla="*/ 523875 h 704850"/>
                <a:gd name="connsiteX25" fmla="*/ 740569 w 747713"/>
                <a:gd name="connsiteY25" fmla="*/ 564356 h 704850"/>
                <a:gd name="connsiteX26" fmla="*/ 747713 w 747713"/>
                <a:gd name="connsiteY26" fmla="*/ 621506 h 704850"/>
                <a:gd name="connsiteX27" fmla="*/ 738188 w 747713"/>
                <a:gd name="connsiteY27" fmla="*/ 673894 h 704850"/>
                <a:gd name="connsiteX28" fmla="*/ 721519 w 747713"/>
                <a:gd name="connsiteY28" fmla="*/ 690563 h 704850"/>
                <a:gd name="connsiteX29" fmla="*/ 688182 w 747713"/>
                <a:gd name="connsiteY29" fmla="*/ 702469 h 704850"/>
                <a:gd name="connsiteX30" fmla="*/ 645319 w 747713"/>
                <a:gd name="connsiteY30" fmla="*/ 704850 h 704850"/>
                <a:gd name="connsiteX31" fmla="*/ 597694 w 747713"/>
                <a:gd name="connsiteY31" fmla="*/ 702469 h 704850"/>
                <a:gd name="connsiteX32" fmla="*/ 540544 w 747713"/>
                <a:gd name="connsiteY32" fmla="*/ 685800 h 704850"/>
                <a:gd name="connsiteX33" fmla="*/ 488157 w 747713"/>
                <a:gd name="connsiteY33" fmla="*/ 657225 h 704850"/>
                <a:gd name="connsiteX34" fmla="*/ 423863 w 747713"/>
                <a:gd name="connsiteY34" fmla="*/ 607219 h 704850"/>
                <a:gd name="connsiteX35" fmla="*/ 354807 w 747713"/>
                <a:gd name="connsiteY35" fmla="*/ 538163 h 704850"/>
                <a:gd name="connsiteX36" fmla="*/ 288132 w 747713"/>
                <a:gd name="connsiteY36" fmla="*/ 464344 h 704850"/>
                <a:gd name="connsiteX37" fmla="*/ 235744 w 747713"/>
                <a:gd name="connsiteY37" fmla="*/ 39766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704850">
                  <a:moveTo>
                    <a:pt x="235744" y="397669"/>
                  </a:moveTo>
                  <a:lnTo>
                    <a:pt x="190500" y="340519"/>
                  </a:lnTo>
                  <a:lnTo>
                    <a:pt x="135732" y="261938"/>
                  </a:lnTo>
                  <a:lnTo>
                    <a:pt x="54769" y="138113"/>
                  </a:lnTo>
                  <a:lnTo>
                    <a:pt x="19050" y="83344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35719" y="4763"/>
                  </a:lnTo>
                  <a:lnTo>
                    <a:pt x="73819" y="30956"/>
                  </a:lnTo>
                  <a:lnTo>
                    <a:pt x="154782" y="97631"/>
                  </a:lnTo>
                  <a:lnTo>
                    <a:pt x="223838" y="150019"/>
                  </a:lnTo>
                  <a:lnTo>
                    <a:pt x="259557" y="176213"/>
                  </a:lnTo>
                  <a:lnTo>
                    <a:pt x="302419" y="200025"/>
                  </a:lnTo>
                  <a:lnTo>
                    <a:pt x="369094" y="221456"/>
                  </a:lnTo>
                  <a:lnTo>
                    <a:pt x="428625" y="235744"/>
                  </a:lnTo>
                  <a:lnTo>
                    <a:pt x="492919" y="238125"/>
                  </a:lnTo>
                  <a:lnTo>
                    <a:pt x="519113" y="254794"/>
                  </a:lnTo>
                  <a:lnTo>
                    <a:pt x="571500" y="304800"/>
                  </a:lnTo>
                  <a:lnTo>
                    <a:pt x="638175" y="373856"/>
                  </a:lnTo>
                  <a:lnTo>
                    <a:pt x="673894" y="421481"/>
                  </a:lnTo>
                  <a:lnTo>
                    <a:pt x="709613" y="481013"/>
                  </a:lnTo>
                  <a:lnTo>
                    <a:pt x="728663" y="523875"/>
                  </a:lnTo>
                  <a:lnTo>
                    <a:pt x="740569" y="564356"/>
                  </a:lnTo>
                  <a:lnTo>
                    <a:pt x="747713" y="621506"/>
                  </a:lnTo>
                  <a:lnTo>
                    <a:pt x="738188" y="673894"/>
                  </a:lnTo>
                  <a:lnTo>
                    <a:pt x="721519" y="690563"/>
                  </a:lnTo>
                  <a:lnTo>
                    <a:pt x="688182" y="702469"/>
                  </a:lnTo>
                  <a:lnTo>
                    <a:pt x="645319" y="704850"/>
                  </a:lnTo>
                  <a:lnTo>
                    <a:pt x="597694" y="702469"/>
                  </a:lnTo>
                  <a:lnTo>
                    <a:pt x="540544" y="685800"/>
                  </a:lnTo>
                  <a:lnTo>
                    <a:pt x="488157" y="657225"/>
                  </a:lnTo>
                  <a:lnTo>
                    <a:pt x="423863" y="607219"/>
                  </a:lnTo>
                  <a:lnTo>
                    <a:pt x="354807" y="538163"/>
                  </a:lnTo>
                  <a:lnTo>
                    <a:pt x="288132" y="464344"/>
                  </a:lnTo>
                  <a:lnTo>
                    <a:pt x="23574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32946D7-4EEC-AB43-A457-614314C33252}"/>
                </a:ext>
              </a:extLst>
            </p:cNvPr>
            <p:cNvSpPr/>
            <p:nvPr/>
          </p:nvSpPr>
          <p:spPr>
            <a:xfrm>
              <a:off x="2576513" y="5068888"/>
              <a:ext cx="444500" cy="708025"/>
            </a:xfrm>
            <a:custGeom>
              <a:avLst/>
              <a:gdLst>
                <a:gd name="connsiteX0" fmla="*/ 66675 w 445293"/>
                <a:gd name="connsiteY0" fmla="*/ 323850 h 707232"/>
                <a:gd name="connsiteX1" fmla="*/ 35718 w 445293"/>
                <a:gd name="connsiteY1" fmla="*/ 252413 h 707232"/>
                <a:gd name="connsiteX2" fmla="*/ 16668 w 445293"/>
                <a:gd name="connsiteY2" fmla="*/ 183357 h 707232"/>
                <a:gd name="connsiteX3" fmla="*/ 4762 w 445293"/>
                <a:gd name="connsiteY3" fmla="*/ 121444 h 707232"/>
                <a:gd name="connsiteX4" fmla="*/ 0 w 445293"/>
                <a:gd name="connsiteY4" fmla="*/ 69057 h 707232"/>
                <a:gd name="connsiteX5" fmla="*/ 2381 w 445293"/>
                <a:gd name="connsiteY5" fmla="*/ 26194 h 707232"/>
                <a:gd name="connsiteX6" fmla="*/ 7143 w 445293"/>
                <a:gd name="connsiteY6" fmla="*/ 9525 h 707232"/>
                <a:gd name="connsiteX7" fmla="*/ 21431 w 445293"/>
                <a:gd name="connsiteY7" fmla="*/ 0 h 707232"/>
                <a:gd name="connsiteX8" fmla="*/ 33337 w 445293"/>
                <a:gd name="connsiteY8" fmla="*/ 0 h 707232"/>
                <a:gd name="connsiteX9" fmla="*/ 47625 w 445293"/>
                <a:gd name="connsiteY9" fmla="*/ 7144 h 707232"/>
                <a:gd name="connsiteX10" fmla="*/ 80962 w 445293"/>
                <a:gd name="connsiteY10" fmla="*/ 45244 h 707232"/>
                <a:gd name="connsiteX11" fmla="*/ 119062 w 445293"/>
                <a:gd name="connsiteY11" fmla="*/ 83344 h 707232"/>
                <a:gd name="connsiteX12" fmla="*/ 152400 w 445293"/>
                <a:gd name="connsiteY12" fmla="*/ 116682 h 707232"/>
                <a:gd name="connsiteX13" fmla="*/ 192881 w 445293"/>
                <a:gd name="connsiteY13" fmla="*/ 154782 h 707232"/>
                <a:gd name="connsiteX14" fmla="*/ 445293 w 445293"/>
                <a:gd name="connsiteY14" fmla="*/ 416719 h 707232"/>
                <a:gd name="connsiteX15" fmla="*/ 411956 w 445293"/>
                <a:gd name="connsiteY15" fmla="*/ 519113 h 707232"/>
                <a:gd name="connsiteX16" fmla="*/ 369093 w 445293"/>
                <a:gd name="connsiteY16" fmla="*/ 650082 h 707232"/>
                <a:gd name="connsiteX17" fmla="*/ 354806 w 445293"/>
                <a:gd name="connsiteY17" fmla="*/ 690563 h 707232"/>
                <a:gd name="connsiteX18" fmla="*/ 340518 w 445293"/>
                <a:gd name="connsiteY18" fmla="*/ 704850 h 707232"/>
                <a:gd name="connsiteX19" fmla="*/ 323850 w 445293"/>
                <a:gd name="connsiteY19" fmla="*/ 707232 h 707232"/>
                <a:gd name="connsiteX20" fmla="*/ 295275 w 445293"/>
                <a:gd name="connsiteY20" fmla="*/ 695325 h 707232"/>
                <a:gd name="connsiteX21" fmla="*/ 261937 w 445293"/>
                <a:gd name="connsiteY21" fmla="*/ 664369 h 707232"/>
                <a:gd name="connsiteX22" fmla="*/ 226218 w 445293"/>
                <a:gd name="connsiteY22" fmla="*/ 616744 h 707232"/>
                <a:gd name="connsiteX23" fmla="*/ 188118 w 445293"/>
                <a:gd name="connsiteY23" fmla="*/ 559594 h 707232"/>
                <a:gd name="connsiteX24" fmla="*/ 138112 w 445293"/>
                <a:gd name="connsiteY24" fmla="*/ 481013 h 707232"/>
                <a:gd name="connsiteX25" fmla="*/ 90487 w 445293"/>
                <a:gd name="connsiteY25" fmla="*/ 385763 h 707232"/>
                <a:gd name="connsiteX26" fmla="*/ 66675 w 445293"/>
                <a:gd name="connsiteY26" fmla="*/ 323850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07232">
                  <a:moveTo>
                    <a:pt x="66675" y="323850"/>
                  </a:moveTo>
                  <a:lnTo>
                    <a:pt x="35718" y="252413"/>
                  </a:lnTo>
                  <a:lnTo>
                    <a:pt x="16668" y="183357"/>
                  </a:lnTo>
                  <a:lnTo>
                    <a:pt x="4762" y="121444"/>
                  </a:lnTo>
                  <a:lnTo>
                    <a:pt x="0" y="69057"/>
                  </a:lnTo>
                  <a:lnTo>
                    <a:pt x="2381" y="26194"/>
                  </a:lnTo>
                  <a:lnTo>
                    <a:pt x="7143" y="9525"/>
                  </a:lnTo>
                  <a:lnTo>
                    <a:pt x="21431" y="0"/>
                  </a:lnTo>
                  <a:lnTo>
                    <a:pt x="33337" y="0"/>
                  </a:lnTo>
                  <a:lnTo>
                    <a:pt x="47625" y="7144"/>
                  </a:lnTo>
                  <a:lnTo>
                    <a:pt x="80962" y="45244"/>
                  </a:lnTo>
                  <a:lnTo>
                    <a:pt x="119062" y="83344"/>
                  </a:lnTo>
                  <a:lnTo>
                    <a:pt x="152400" y="116682"/>
                  </a:lnTo>
                  <a:lnTo>
                    <a:pt x="192881" y="154782"/>
                  </a:lnTo>
                  <a:lnTo>
                    <a:pt x="445293" y="416719"/>
                  </a:lnTo>
                  <a:lnTo>
                    <a:pt x="411956" y="519113"/>
                  </a:lnTo>
                  <a:lnTo>
                    <a:pt x="369093" y="650082"/>
                  </a:lnTo>
                  <a:lnTo>
                    <a:pt x="354806" y="690563"/>
                  </a:lnTo>
                  <a:lnTo>
                    <a:pt x="340518" y="704850"/>
                  </a:lnTo>
                  <a:lnTo>
                    <a:pt x="323850" y="707232"/>
                  </a:lnTo>
                  <a:lnTo>
                    <a:pt x="295275" y="695325"/>
                  </a:lnTo>
                  <a:lnTo>
                    <a:pt x="261937" y="664369"/>
                  </a:lnTo>
                  <a:lnTo>
                    <a:pt x="226218" y="616744"/>
                  </a:lnTo>
                  <a:lnTo>
                    <a:pt x="188118" y="559594"/>
                  </a:lnTo>
                  <a:lnTo>
                    <a:pt x="138112" y="481013"/>
                  </a:lnTo>
                  <a:lnTo>
                    <a:pt x="90487" y="385763"/>
                  </a:lnTo>
                  <a:lnTo>
                    <a:pt x="666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01E3B80-370A-6946-9A6D-EF618C66F9C6}"/>
                </a:ext>
              </a:extLst>
            </p:cNvPr>
            <p:cNvSpPr/>
            <p:nvPr/>
          </p:nvSpPr>
          <p:spPr>
            <a:xfrm>
              <a:off x="4214813" y="2462213"/>
              <a:ext cx="2614612" cy="519112"/>
            </a:xfrm>
            <a:custGeom>
              <a:avLst/>
              <a:gdLst>
                <a:gd name="connsiteX0" fmla="*/ 714375 w 2614612"/>
                <a:gd name="connsiteY0" fmla="*/ 238125 h 519112"/>
                <a:gd name="connsiteX1" fmla="*/ 1033462 w 2614612"/>
                <a:gd name="connsiteY1" fmla="*/ 185737 h 519112"/>
                <a:gd name="connsiteX2" fmla="*/ 1204912 w 2614612"/>
                <a:gd name="connsiteY2" fmla="*/ 159543 h 519112"/>
                <a:gd name="connsiteX3" fmla="*/ 1445418 w 2614612"/>
                <a:gd name="connsiteY3" fmla="*/ 121443 h 519112"/>
                <a:gd name="connsiteX4" fmla="*/ 1721643 w 2614612"/>
                <a:gd name="connsiteY4" fmla="*/ 90487 h 519112"/>
                <a:gd name="connsiteX5" fmla="*/ 2038350 w 2614612"/>
                <a:gd name="connsiteY5" fmla="*/ 52387 h 519112"/>
                <a:gd name="connsiteX6" fmla="*/ 2062162 w 2614612"/>
                <a:gd name="connsiteY6" fmla="*/ 45243 h 519112"/>
                <a:gd name="connsiteX7" fmla="*/ 2105025 w 2614612"/>
                <a:gd name="connsiteY7" fmla="*/ 26193 h 519112"/>
                <a:gd name="connsiteX8" fmla="*/ 2155031 w 2614612"/>
                <a:gd name="connsiteY8" fmla="*/ 7143 h 519112"/>
                <a:gd name="connsiteX9" fmla="*/ 2205037 w 2614612"/>
                <a:gd name="connsiteY9" fmla="*/ 0 h 519112"/>
                <a:gd name="connsiteX10" fmla="*/ 2252662 w 2614612"/>
                <a:gd name="connsiteY10" fmla="*/ 4762 h 519112"/>
                <a:gd name="connsiteX11" fmla="*/ 2314575 w 2614612"/>
                <a:gd name="connsiteY11" fmla="*/ 21431 h 519112"/>
                <a:gd name="connsiteX12" fmla="*/ 2419350 w 2614612"/>
                <a:gd name="connsiteY12" fmla="*/ 52387 h 519112"/>
                <a:gd name="connsiteX13" fmla="*/ 2493168 w 2614612"/>
                <a:gd name="connsiteY13" fmla="*/ 80962 h 519112"/>
                <a:gd name="connsiteX14" fmla="*/ 2547937 w 2614612"/>
                <a:gd name="connsiteY14" fmla="*/ 109537 h 519112"/>
                <a:gd name="connsiteX15" fmla="*/ 2588418 w 2614612"/>
                <a:gd name="connsiteY15" fmla="*/ 135731 h 519112"/>
                <a:gd name="connsiteX16" fmla="*/ 2600325 w 2614612"/>
                <a:gd name="connsiteY16" fmla="*/ 150018 h 519112"/>
                <a:gd name="connsiteX17" fmla="*/ 2609850 w 2614612"/>
                <a:gd name="connsiteY17" fmla="*/ 173831 h 519112"/>
                <a:gd name="connsiteX18" fmla="*/ 2614612 w 2614612"/>
                <a:gd name="connsiteY18" fmla="*/ 219075 h 519112"/>
                <a:gd name="connsiteX19" fmla="*/ 2614612 w 2614612"/>
                <a:gd name="connsiteY19" fmla="*/ 238125 h 519112"/>
                <a:gd name="connsiteX20" fmla="*/ 2607468 w 2614612"/>
                <a:gd name="connsiteY20" fmla="*/ 264318 h 519112"/>
                <a:gd name="connsiteX21" fmla="*/ 2588418 w 2614612"/>
                <a:gd name="connsiteY21" fmla="*/ 285750 h 519112"/>
                <a:gd name="connsiteX22" fmla="*/ 2559843 w 2614612"/>
                <a:gd name="connsiteY22" fmla="*/ 295275 h 519112"/>
                <a:gd name="connsiteX23" fmla="*/ 2507456 w 2614612"/>
                <a:gd name="connsiteY23" fmla="*/ 297656 h 519112"/>
                <a:gd name="connsiteX24" fmla="*/ 2409825 w 2614612"/>
                <a:gd name="connsiteY24" fmla="*/ 290512 h 519112"/>
                <a:gd name="connsiteX25" fmla="*/ 2240756 w 2614612"/>
                <a:gd name="connsiteY25" fmla="*/ 278606 h 519112"/>
                <a:gd name="connsiteX26" fmla="*/ 2190750 w 2614612"/>
                <a:gd name="connsiteY26" fmla="*/ 278606 h 519112"/>
                <a:gd name="connsiteX27" fmla="*/ 2031206 w 2614612"/>
                <a:gd name="connsiteY27" fmla="*/ 285750 h 519112"/>
                <a:gd name="connsiteX28" fmla="*/ 1690687 w 2614612"/>
                <a:gd name="connsiteY28" fmla="*/ 307181 h 519112"/>
                <a:gd name="connsiteX29" fmla="*/ 1447800 w 2614612"/>
                <a:gd name="connsiteY29" fmla="*/ 321468 h 519112"/>
                <a:gd name="connsiteX30" fmla="*/ 1200150 w 2614612"/>
                <a:gd name="connsiteY30" fmla="*/ 359568 h 519112"/>
                <a:gd name="connsiteX31" fmla="*/ 933450 w 2614612"/>
                <a:gd name="connsiteY31" fmla="*/ 414337 h 519112"/>
                <a:gd name="connsiteX32" fmla="*/ 597693 w 2614612"/>
                <a:gd name="connsiteY32" fmla="*/ 490537 h 519112"/>
                <a:gd name="connsiteX33" fmla="*/ 485775 w 2614612"/>
                <a:gd name="connsiteY33" fmla="*/ 519112 h 519112"/>
                <a:gd name="connsiteX34" fmla="*/ 469106 w 2614612"/>
                <a:gd name="connsiteY34" fmla="*/ 516731 h 519112"/>
                <a:gd name="connsiteX35" fmla="*/ 447675 w 2614612"/>
                <a:gd name="connsiteY35" fmla="*/ 507206 h 519112"/>
                <a:gd name="connsiteX36" fmla="*/ 416718 w 2614612"/>
                <a:gd name="connsiteY36" fmla="*/ 500062 h 519112"/>
                <a:gd name="connsiteX37" fmla="*/ 371475 w 2614612"/>
                <a:gd name="connsiteY37" fmla="*/ 490537 h 519112"/>
                <a:gd name="connsiteX38" fmla="*/ 304800 w 2614612"/>
                <a:gd name="connsiteY38" fmla="*/ 459581 h 519112"/>
                <a:gd name="connsiteX39" fmla="*/ 240506 w 2614612"/>
                <a:gd name="connsiteY39" fmla="*/ 419100 h 519112"/>
                <a:gd name="connsiteX40" fmla="*/ 169068 w 2614612"/>
                <a:gd name="connsiteY40" fmla="*/ 361950 h 519112"/>
                <a:gd name="connsiteX41" fmla="*/ 109537 w 2614612"/>
                <a:gd name="connsiteY41" fmla="*/ 307181 h 519112"/>
                <a:gd name="connsiteX42" fmla="*/ 61912 w 2614612"/>
                <a:gd name="connsiteY42" fmla="*/ 259556 h 519112"/>
                <a:gd name="connsiteX43" fmla="*/ 21431 w 2614612"/>
                <a:gd name="connsiteY43" fmla="*/ 216693 h 519112"/>
                <a:gd name="connsiteX44" fmla="*/ 11906 w 2614612"/>
                <a:gd name="connsiteY44" fmla="*/ 202406 h 519112"/>
                <a:gd name="connsiteX45" fmla="*/ 2381 w 2614612"/>
                <a:gd name="connsiteY45" fmla="*/ 171450 h 519112"/>
                <a:gd name="connsiteX46" fmla="*/ 0 w 2614612"/>
                <a:gd name="connsiteY46" fmla="*/ 135731 h 519112"/>
                <a:gd name="connsiteX47" fmla="*/ 2381 w 2614612"/>
                <a:gd name="connsiteY47" fmla="*/ 123825 h 519112"/>
                <a:gd name="connsiteX48" fmla="*/ 7143 w 2614612"/>
                <a:gd name="connsiteY48" fmla="*/ 114300 h 519112"/>
                <a:gd name="connsiteX49" fmla="*/ 26193 w 2614612"/>
                <a:gd name="connsiteY49" fmla="*/ 109537 h 519112"/>
                <a:gd name="connsiteX50" fmla="*/ 54768 w 2614612"/>
                <a:gd name="connsiteY50" fmla="*/ 116681 h 519112"/>
                <a:gd name="connsiteX51" fmla="*/ 76200 w 2614612"/>
                <a:gd name="connsiteY51" fmla="*/ 133350 h 519112"/>
                <a:gd name="connsiteX52" fmla="*/ 123825 w 2614612"/>
                <a:gd name="connsiteY52" fmla="*/ 176212 h 519112"/>
                <a:gd name="connsiteX53" fmla="*/ 161925 w 2614612"/>
                <a:gd name="connsiteY53" fmla="*/ 200025 h 519112"/>
                <a:gd name="connsiteX54" fmla="*/ 226218 w 2614612"/>
                <a:gd name="connsiteY54" fmla="*/ 233362 h 519112"/>
                <a:gd name="connsiteX55" fmla="*/ 278606 w 2614612"/>
                <a:gd name="connsiteY55" fmla="*/ 252412 h 519112"/>
                <a:gd name="connsiteX56" fmla="*/ 333375 w 2614612"/>
                <a:gd name="connsiteY56" fmla="*/ 266700 h 519112"/>
                <a:gd name="connsiteX57" fmla="*/ 407193 w 2614612"/>
                <a:gd name="connsiteY57" fmla="*/ 276225 h 519112"/>
                <a:gd name="connsiteX58" fmla="*/ 466725 w 2614612"/>
                <a:gd name="connsiteY58" fmla="*/ 278606 h 519112"/>
                <a:gd name="connsiteX59" fmla="*/ 714375 w 2614612"/>
                <a:gd name="connsiteY59" fmla="*/ 23812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14612" h="519112">
                  <a:moveTo>
                    <a:pt x="714375" y="238125"/>
                  </a:moveTo>
                  <a:lnTo>
                    <a:pt x="1033462" y="185737"/>
                  </a:lnTo>
                  <a:lnTo>
                    <a:pt x="1204912" y="159543"/>
                  </a:lnTo>
                  <a:lnTo>
                    <a:pt x="1445418" y="121443"/>
                  </a:lnTo>
                  <a:lnTo>
                    <a:pt x="1721643" y="90487"/>
                  </a:lnTo>
                  <a:lnTo>
                    <a:pt x="2038350" y="52387"/>
                  </a:lnTo>
                  <a:lnTo>
                    <a:pt x="2062162" y="45243"/>
                  </a:lnTo>
                  <a:lnTo>
                    <a:pt x="2105025" y="26193"/>
                  </a:lnTo>
                  <a:lnTo>
                    <a:pt x="2155031" y="7143"/>
                  </a:lnTo>
                  <a:lnTo>
                    <a:pt x="2205037" y="0"/>
                  </a:lnTo>
                  <a:lnTo>
                    <a:pt x="2252662" y="4762"/>
                  </a:lnTo>
                  <a:lnTo>
                    <a:pt x="2314575" y="21431"/>
                  </a:lnTo>
                  <a:lnTo>
                    <a:pt x="2419350" y="52387"/>
                  </a:lnTo>
                  <a:lnTo>
                    <a:pt x="2493168" y="80962"/>
                  </a:lnTo>
                  <a:lnTo>
                    <a:pt x="2547937" y="109537"/>
                  </a:lnTo>
                  <a:lnTo>
                    <a:pt x="2588418" y="135731"/>
                  </a:lnTo>
                  <a:lnTo>
                    <a:pt x="2600325" y="150018"/>
                  </a:lnTo>
                  <a:lnTo>
                    <a:pt x="2609850" y="173831"/>
                  </a:lnTo>
                  <a:lnTo>
                    <a:pt x="2614612" y="219075"/>
                  </a:lnTo>
                  <a:lnTo>
                    <a:pt x="2614612" y="238125"/>
                  </a:lnTo>
                  <a:lnTo>
                    <a:pt x="2607468" y="264318"/>
                  </a:lnTo>
                  <a:lnTo>
                    <a:pt x="2588418" y="285750"/>
                  </a:lnTo>
                  <a:lnTo>
                    <a:pt x="2559843" y="295275"/>
                  </a:lnTo>
                  <a:lnTo>
                    <a:pt x="2507456" y="297656"/>
                  </a:lnTo>
                  <a:lnTo>
                    <a:pt x="2409825" y="290512"/>
                  </a:lnTo>
                  <a:lnTo>
                    <a:pt x="2240756" y="278606"/>
                  </a:lnTo>
                  <a:lnTo>
                    <a:pt x="2190750" y="278606"/>
                  </a:lnTo>
                  <a:lnTo>
                    <a:pt x="2031206" y="285750"/>
                  </a:lnTo>
                  <a:lnTo>
                    <a:pt x="1690687" y="307181"/>
                  </a:lnTo>
                  <a:lnTo>
                    <a:pt x="1447800" y="321468"/>
                  </a:lnTo>
                  <a:lnTo>
                    <a:pt x="1200150" y="359568"/>
                  </a:lnTo>
                  <a:lnTo>
                    <a:pt x="933450" y="414337"/>
                  </a:lnTo>
                  <a:lnTo>
                    <a:pt x="597693" y="490537"/>
                  </a:lnTo>
                  <a:lnTo>
                    <a:pt x="485775" y="519112"/>
                  </a:lnTo>
                  <a:lnTo>
                    <a:pt x="469106" y="516731"/>
                  </a:lnTo>
                  <a:lnTo>
                    <a:pt x="447675" y="507206"/>
                  </a:lnTo>
                  <a:lnTo>
                    <a:pt x="416718" y="500062"/>
                  </a:lnTo>
                  <a:lnTo>
                    <a:pt x="371475" y="490537"/>
                  </a:lnTo>
                  <a:lnTo>
                    <a:pt x="304800" y="459581"/>
                  </a:lnTo>
                  <a:lnTo>
                    <a:pt x="240506" y="419100"/>
                  </a:lnTo>
                  <a:lnTo>
                    <a:pt x="169068" y="361950"/>
                  </a:lnTo>
                  <a:lnTo>
                    <a:pt x="109537" y="307181"/>
                  </a:lnTo>
                  <a:lnTo>
                    <a:pt x="61912" y="259556"/>
                  </a:lnTo>
                  <a:lnTo>
                    <a:pt x="21431" y="216693"/>
                  </a:lnTo>
                  <a:lnTo>
                    <a:pt x="11906" y="202406"/>
                  </a:lnTo>
                  <a:lnTo>
                    <a:pt x="2381" y="171450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7143" y="114300"/>
                  </a:lnTo>
                  <a:lnTo>
                    <a:pt x="26193" y="109537"/>
                  </a:lnTo>
                  <a:lnTo>
                    <a:pt x="54768" y="116681"/>
                  </a:lnTo>
                  <a:lnTo>
                    <a:pt x="76200" y="133350"/>
                  </a:lnTo>
                  <a:lnTo>
                    <a:pt x="123825" y="176212"/>
                  </a:lnTo>
                  <a:lnTo>
                    <a:pt x="161925" y="200025"/>
                  </a:lnTo>
                  <a:lnTo>
                    <a:pt x="226218" y="233362"/>
                  </a:lnTo>
                  <a:lnTo>
                    <a:pt x="278606" y="252412"/>
                  </a:lnTo>
                  <a:lnTo>
                    <a:pt x="333375" y="266700"/>
                  </a:lnTo>
                  <a:lnTo>
                    <a:pt x="407193" y="276225"/>
                  </a:lnTo>
                  <a:lnTo>
                    <a:pt x="466725" y="278606"/>
                  </a:lnTo>
                  <a:lnTo>
                    <a:pt x="7143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83CDF977-49E6-6B4F-A940-2B409ADD98D6}"/>
                </a:ext>
              </a:extLst>
            </p:cNvPr>
            <p:cNvSpPr/>
            <p:nvPr/>
          </p:nvSpPr>
          <p:spPr>
            <a:xfrm>
              <a:off x="2738438" y="3859213"/>
              <a:ext cx="984250" cy="1698625"/>
            </a:xfrm>
            <a:custGeom>
              <a:avLst/>
              <a:gdLst>
                <a:gd name="connsiteX0" fmla="*/ 781050 w 983456"/>
                <a:gd name="connsiteY0" fmla="*/ 569119 h 1697832"/>
                <a:gd name="connsiteX1" fmla="*/ 683418 w 983456"/>
                <a:gd name="connsiteY1" fmla="*/ 802482 h 1697832"/>
                <a:gd name="connsiteX2" fmla="*/ 581025 w 983456"/>
                <a:gd name="connsiteY2" fmla="*/ 1028700 h 1697832"/>
                <a:gd name="connsiteX3" fmla="*/ 407193 w 983456"/>
                <a:gd name="connsiteY3" fmla="*/ 1388269 h 1697832"/>
                <a:gd name="connsiteX4" fmla="*/ 350043 w 983456"/>
                <a:gd name="connsiteY4" fmla="*/ 1502569 h 1697832"/>
                <a:gd name="connsiteX5" fmla="*/ 283368 w 983456"/>
                <a:gd name="connsiteY5" fmla="*/ 1626394 h 1697832"/>
                <a:gd name="connsiteX6" fmla="*/ 257175 w 983456"/>
                <a:gd name="connsiteY6" fmla="*/ 1697832 h 1697832"/>
                <a:gd name="connsiteX7" fmla="*/ 0 w 983456"/>
                <a:gd name="connsiteY7" fmla="*/ 1338263 h 1697832"/>
                <a:gd name="connsiteX8" fmla="*/ 35718 w 983456"/>
                <a:gd name="connsiteY8" fmla="*/ 1362075 h 1697832"/>
                <a:gd name="connsiteX9" fmla="*/ 50006 w 983456"/>
                <a:gd name="connsiteY9" fmla="*/ 1362075 h 1697832"/>
                <a:gd name="connsiteX10" fmla="*/ 80962 w 983456"/>
                <a:gd name="connsiteY10" fmla="*/ 1350169 h 1697832"/>
                <a:gd name="connsiteX11" fmla="*/ 116681 w 983456"/>
                <a:gd name="connsiteY11" fmla="*/ 1314450 h 1697832"/>
                <a:gd name="connsiteX12" fmla="*/ 166687 w 983456"/>
                <a:gd name="connsiteY12" fmla="*/ 1240632 h 1697832"/>
                <a:gd name="connsiteX13" fmla="*/ 266700 w 983456"/>
                <a:gd name="connsiteY13" fmla="*/ 1102519 h 1697832"/>
                <a:gd name="connsiteX14" fmla="*/ 395287 w 983456"/>
                <a:gd name="connsiteY14" fmla="*/ 907257 h 1697832"/>
                <a:gd name="connsiteX15" fmla="*/ 540543 w 983456"/>
                <a:gd name="connsiteY15" fmla="*/ 676275 h 1697832"/>
                <a:gd name="connsiteX16" fmla="*/ 695325 w 983456"/>
                <a:gd name="connsiteY16" fmla="*/ 421482 h 1697832"/>
                <a:gd name="connsiteX17" fmla="*/ 833437 w 983456"/>
                <a:gd name="connsiteY17" fmla="*/ 185738 h 1697832"/>
                <a:gd name="connsiteX18" fmla="*/ 926306 w 983456"/>
                <a:gd name="connsiteY18" fmla="*/ 30957 h 1697832"/>
                <a:gd name="connsiteX19" fmla="*/ 940593 w 983456"/>
                <a:gd name="connsiteY19" fmla="*/ 11907 h 1697832"/>
                <a:gd name="connsiteX20" fmla="*/ 957262 w 983456"/>
                <a:gd name="connsiteY20" fmla="*/ 0 h 1697832"/>
                <a:gd name="connsiteX21" fmla="*/ 964406 w 983456"/>
                <a:gd name="connsiteY21" fmla="*/ 0 h 1697832"/>
                <a:gd name="connsiteX22" fmla="*/ 971550 w 983456"/>
                <a:gd name="connsiteY22" fmla="*/ 2382 h 1697832"/>
                <a:gd name="connsiteX23" fmla="*/ 981075 w 983456"/>
                <a:gd name="connsiteY23" fmla="*/ 9525 h 1697832"/>
                <a:gd name="connsiteX24" fmla="*/ 983456 w 983456"/>
                <a:gd name="connsiteY24" fmla="*/ 21432 h 1697832"/>
                <a:gd name="connsiteX25" fmla="*/ 981075 w 983456"/>
                <a:gd name="connsiteY25" fmla="*/ 50007 h 1697832"/>
                <a:gd name="connsiteX26" fmla="*/ 950118 w 983456"/>
                <a:gd name="connsiteY26" fmla="*/ 142875 h 1697832"/>
                <a:gd name="connsiteX27" fmla="*/ 816768 w 983456"/>
                <a:gd name="connsiteY27" fmla="*/ 490538 h 1697832"/>
                <a:gd name="connsiteX28" fmla="*/ 781050 w 983456"/>
                <a:gd name="connsiteY28" fmla="*/ 569119 h 169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3456" h="1697832">
                  <a:moveTo>
                    <a:pt x="781050" y="569119"/>
                  </a:moveTo>
                  <a:lnTo>
                    <a:pt x="683418" y="802482"/>
                  </a:lnTo>
                  <a:lnTo>
                    <a:pt x="581025" y="1028700"/>
                  </a:lnTo>
                  <a:lnTo>
                    <a:pt x="407193" y="1388269"/>
                  </a:lnTo>
                  <a:lnTo>
                    <a:pt x="350043" y="1502569"/>
                  </a:lnTo>
                  <a:lnTo>
                    <a:pt x="283368" y="1626394"/>
                  </a:lnTo>
                  <a:lnTo>
                    <a:pt x="257175" y="1697832"/>
                  </a:lnTo>
                  <a:lnTo>
                    <a:pt x="0" y="1338263"/>
                  </a:lnTo>
                  <a:lnTo>
                    <a:pt x="35718" y="1362075"/>
                  </a:lnTo>
                  <a:lnTo>
                    <a:pt x="50006" y="1362075"/>
                  </a:lnTo>
                  <a:lnTo>
                    <a:pt x="80962" y="1350169"/>
                  </a:lnTo>
                  <a:lnTo>
                    <a:pt x="116681" y="1314450"/>
                  </a:lnTo>
                  <a:lnTo>
                    <a:pt x="166687" y="1240632"/>
                  </a:lnTo>
                  <a:lnTo>
                    <a:pt x="266700" y="1102519"/>
                  </a:lnTo>
                  <a:lnTo>
                    <a:pt x="395287" y="907257"/>
                  </a:lnTo>
                  <a:lnTo>
                    <a:pt x="540543" y="676275"/>
                  </a:lnTo>
                  <a:lnTo>
                    <a:pt x="695325" y="421482"/>
                  </a:lnTo>
                  <a:lnTo>
                    <a:pt x="833437" y="185738"/>
                  </a:lnTo>
                  <a:lnTo>
                    <a:pt x="926306" y="30957"/>
                  </a:lnTo>
                  <a:lnTo>
                    <a:pt x="940593" y="11907"/>
                  </a:lnTo>
                  <a:lnTo>
                    <a:pt x="957262" y="0"/>
                  </a:lnTo>
                  <a:lnTo>
                    <a:pt x="964406" y="0"/>
                  </a:lnTo>
                  <a:lnTo>
                    <a:pt x="971550" y="2382"/>
                  </a:lnTo>
                  <a:lnTo>
                    <a:pt x="981075" y="9525"/>
                  </a:lnTo>
                  <a:lnTo>
                    <a:pt x="983456" y="21432"/>
                  </a:lnTo>
                  <a:lnTo>
                    <a:pt x="981075" y="50007"/>
                  </a:lnTo>
                  <a:lnTo>
                    <a:pt x="950118" y="142875"/>
                  </a:lnTo>
                  <a:lnTo>
                    <a:pt x="816768" y="490538"/>
                  </a:lnTo>
                  <a:lnTo>
                    <a:pt x="78105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AB57C85B-8730-774D-9638-959F9325AFA0}"/>
                </a:ext>
              </a:extLst>
            </p:cNvPr>
            <p:cNvSpPr/>
            <p:nvPr/>
          </p:nvSpPr>
          <p:spPr>
            <a:xfrm>
              <a:off x="5165725" y="1508125"/>
              <a:ext cx="582613" cy="2192338"/>
            </a:xfrm>
            <a:custGeom>
              <a:avLst/>
              <a:gdLst>
                <a:gd name="connsiteX0" fmla="*/ 224994 w 582677"/>
                <a:gd name="connsiteY0" fmla="*/ 839402 h 2192252"/>
                <a:gd name="connsiteX1" fmla="*/ 224994 w 582677"/>
                <a:gd name="connsiteY1" fmla="*/ 334607 h 2192252"/>
                <a:gd name="connsiteX2" fmla="*/ 219225 w 582677"/>
                <a:gd name="connsiteY2" fmla="*/ 291339 h 2192252"/>
                <a:gd name="connsiteX3" fmla="*/ 207687 w 582677"/>
                <a:gd name="connsiteY3" fmla="*/ 253840 h 2192252"/>
                <a:gd name="connsiteX4" fmla="*/ 187495 w 582677"/>
                <a:gd name="connsiteY4" fmla="*/ 207687 h 2192252"/>
                <a:gd name="connsiteX5" fmla="*/ 161534 w 582677"/>
                <a:gd name="connsiteY5" fmla="*/ 173072 h 2192252"/>
                <a:gd name="connsiteX6" fmla="*/ 121151 w 582677"/>
                <a:gd name="connsiteY6" fmla="*/ 135573 h 2192252"/>
                <a:gd name="connsiteX7" fmla="*/ 86536 w 582677"/>
                <a:gd name="connsiteY7" fmla="*/ 106728 h 2192252"/>
                <a:gd name="connsiteX8" fmla="*/ 46152 w 582677"/>
                <a:gd name="connsiteY8" fmla="*/ 80767 h 2192252"/>
                <a:gd name="connsiteX9" fmla="*/ 28845 w 582677"/>
                <a:gd name="connsiteY9" fmla="*/ 72113 h 2192252"/>
                <a:gd name="connsiteX10" fmla="*/ 14422 w 582677"/>
                <a:gd name="connsiteY10" fmla="*/ 57691 h 2192252"/>
                <a:gd name="connsiteX11" fmla="*/ 0 w 582677"/>
                <a:gd name="connsiteY11" fmla="*/ 34614 h 2192252"/>
                <a:gd name="connsiteX12" fmla="*/ 0 w 582677"/>
                <a:gd name="connsiteY12" fmla="*/ 17307 h 2192252"/>
                <a:gd name="connsiteX13" fmla="*/ 17307 w 582677"/>
                <a:gd name="connsiteY13" fmla="*/ 5769 h 2192252"/>
                <a:gd name="connsiteX14" fmla="*/ 69229 w 582677"/>
                <a:gd name="connsiteY14" fmla="*/ 0 h 2192252"/>
                <a:gd name="connsiteX15" fmla="*/ 115381 w 582677"/>
                <a:gd name="connsiteY15" fmla="*/ 2884 h 2192252"/>
                <a:gd name="connsiteX16" fmla="*/ 187495 w 582677"/>
                <a:gd name="connsiteY16" fmla="*/ 20192 h 2192252"/>
                <a:gd name="connsiteX17" fmla="*/ 276916 w 582677"/>
                <a:gd name="connsiteY17" fmla="*/ 51922 h 2192252"/>
                <a:gd name="connsiteX18" fmla="*/ 363452 w 582677"/>
                <a:gd name="connsiteY18" fmla="*/ 92305 h 2192252"/>
                <a:gd name="connsiteX19" fmla="*/ 467296 w 582677"/>
                <a:gd name="connsiteY19" fmla="*/ 152881 h 2192252"/>
                <a:gd name="connsiteX20" fmla="*/ 571139 w 582677"/>
                <a:gd name="connsiteY20" fmla="*/ 213456 h 2192252"/>
                <a:gd name="connsiteX21" fmla="*/ 579793 w 582677"/>
                <a:gd name="connsiteY21" fmla="*/ 227879 h 2192252"/>
                <a:gd name="connsiteX22" fmla="*/ 582677 w 582677"/>
                <a:gd name="connsiteY22" fmla="*/ 271147 h 2192252"/>
                <a:gd name="connsiteX23" fmla="*/ 576908 w 582677"/>
                <a:gd name="connsiteY23" fmla="*/ 299992 h 2192252"/>
                <a:gd name="connsiteX24" fmla="*/ 559601 w 582677"/>
                <a:gd name="connsiteY24" fmla="*/ 340376 h 2192252"/>
                <a:gd name="connsiteX25" fmla="*/ 539409 w 582677"/>
                <a:gd name="connsiteY25" fmla="*/ 398067 h 2192252"/>
                <a:gd name="connsiteX26" fmla="*/ 516333 w 582677"/>
                <a:gd name="connsiteY26" fmla="*/ 490372 h 2192252"/>
                <a:gd name="connsiteX27" fmla="*/ 513448 w 582677"/>
                <a:gd name="connsiteY27" fmla="*/ 524987 h 2192252"/>
                <a:gd name="connsiteX28" fmla="*/ 516333 w 582677"/>
                <a:gd name="connsiteY28" fmla="*/ 2172060 h 2192252"/>
                <a:gd name="connsiteX29" fmla="*/ 227879 w 582677"/>
                <a:gd name="connsiteY29" fmla="*/ 2192252 h 2192252"/>
                <a:gd name="connsiteX30" fmla="*/ 224994 w 582677"/>
                <a:gd name="connsiteY30" fmla="*/ 839402 h 219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2677" h="2192252">
                  <a:moveTo>
                    <a:pt x="224994" y="839402"/>
                  </a:moveTo>
                  <a:lnTo>
                    <a:pt x="224994" y="334607"/>
                  </a:lnTo>
                  <a:lnTo>
                    <a:pt x="219225" y="291339"/>
                  </a:lnTo>
                  <a:lnTo>
                    <a:pt x="207687" y="253840"/>
                  </a:lnTo>
                  <a:lnTo>
                    <a:pt x="187495" y="207687"/>
                  </a:lnTo>
                  <a:lnTo>
                    <a:pt x="161534" y="173072"/>
                  </a:lnTo>
                  <a:lnTo>
                    <a:pt x="121151" y="135573"/>
                  </a:lnTo>
                  <a:lnTo>
                    <a:pt x="86536" y="106728"/>
                  </a:lnTo>
                  <a:lnTo>
                    <a:pt x="46152" y="80767"/>
                  </a:lnTo>
                  <a:lnTo>
                    <a:pt x="28845" y="72113"/>
                  </a:lnTo>
                  <a:lnTo>
                    <a:pt x="14422" y="57691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7307" y="5769"/>
                  </a:lnTo>
                  <a:lnTo>
                    <a:pt x="69229" y="0"/>
                  </a:lnTo>
                  <a:lnTo>
                    <a:pt x="115381" y="2884"/>
                  </a:lnTo>
                  <a:lnTo>
                    <a:pt x="187495" y="20192"/>
                  </a:lnTo>
                  <a:lnTo>
                    <a:pt x="276916" y="51922"/>
                  </a:lnTo>
                  <a:lnTo>
                    <a:pt x="363452" y="92305"/>
                  </a:lnTo>
                  <a:lnTo>
                    <a:pt x="467296" y="152881"/>
                  </a:lnTo>
                  <a:lnTo>
                    <a:pt x="571139" y="213456"/>
                  </a:lnTo>
                  <a:lnTo>
                    <a:pt x="579793" y="227879"/>
                  </a:lnTo>
                  <a:lnTo>
                    <a:pt x="582677" y="271147"/>
                  </a:lnTo>
                  <a:lnTo>
                    <a:pt x="576908" y="299992"/>
                  </a:lnTo>
                  <a:lnTo>
                    <a:pt x="559601" y="340376"/>
                  </a:lnTo>
                  <a:lnTo>
                    <a:pt x="539409" y="398067"/>
                  </a:lnTo>
                  <a:lnTo>
                    <a:pt x="516333" y="490372"/>
                  </a:lnTo>
                  <a:lnTo>
                    <a:pt x="513448" y="524987"/>
                  </a:lnTo>
                  <a:cubicBezTo>
                    <a:pt x="514410" y="1074011"/>
                    <a:pt x="515371" y="1623036"/>
                    <a:pt x="516333" y="2172060"/>
                  </a:cubicBezTo>
                  <a:lnTo>
                    <a:pt x="227879" y="2192252"/>
                  </a:lnTo>
                  <a:cubicBezTo>
                    <a:pt x="226917" y="1748032"/>
                    <a:pt x="225956" y="1303813"/>
                    <a:pt x="224994" y="8394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61562E8F-A966-8C45-8B3D-0E12B8BC1957}"/>
                </a:ext>
              </a:extLst>
            </p:cNvPr>
            <p:cNvSpPr/>
            <p:nvPr/>
          </p:nvSpPr>
          <p:spPr>
            <a:xfrm>
              <a:off x="3735388" y="3449638"/>
              <a:ext cx="3554412" cy="625475"/>
            </a:xfrm>
            <a:custGeom>
              <a:avLst/>
              <a:gdLst>
                <a:gd name="connsiteX0" fmla="*/ 1228815 w 3553756"/>
                <a:gd name="connsiteY0" fmla="*/ 253840 h 625946"/>
                <a:gd name="connsiteX1" fmla="*/ 1664381 w 3553756"/>
                <a:gd name="connsiteY1" fmla="*/ 181726 h 625946"/>
                <a:gd name="connsiteX2" fmla="*/ 1938412 w 3553756"/>
                <a:gd name="connsiteY2" fmla="*/ 161534 h 625946"/>
                <a:gd name="connsiteX3" fmla="*/ 2223982 w 3553756"/>
                <a:gd name="connsiteY3" fmla="*/ 132689 h 625946"/>
                <a:gd name="connsiteX4" fmla="*/ 2731661 w 3553756"/>
                <a:gd name="connsiteY4" fmla="*/ 83652 h 625946"/>
                <a:gd name="connsiteX5" fmla="*/ 2881658 w 3553756"/>
                <a:gd name="connsiteY5" fmla="*/ 69229 h 625946"/>
                <a:gd name="connsiteX6" fmla="*/ 2956656 w 3553756"/>
                <a:gd name="connsiteY6" fmla="*/ 40384 h 625946"/>
                <a:gd name="connsiteX7" fmla="*/ 3066268 w 3553756"/>
                <a:gd name="connsiteY7" fmla="*/ 2884 h 625946"/>
                <a:gd name="connsiteX8" fmla="*/ 3089345 w 3553756"/>
                <a:gd name="connsiteY8" fmla="*/ 0 h 625946"/>
                <a:gd name="connsiteX9" fmla="*/ 3123959 w 3553756"/>
                <a:gd name="connsiteY9" fmla="*/ 5769 h 625946"/>
                <a:gd name="connsiteX10" fmla="*/ 3236456 w 3553756"/>
                <a:gd name="connsiteY10" fmla="*/ 28845 h 625946"/>
                <a:gd name="connsiteX11" fmla="*/ 3363376 w 3553756"/>
                <a:gd name="connsiteY11" fmla="*/ 69229 h 625946"/>
                <a:gd name="connsiteX12" fmla="*/ 3441259 w 3553756"/>
                <a:gd name="connsiteY12" fmla="*/ 100959 h 625946"/>
                <a:gd name="connsiteX13" fmla="*/ 3472989 w 3553756"/>
                <a:gd name="connsiteY13" fmla="*/ 121151 h 625946"/>
                <a:gd name="connsiteX14" fmla="*/ 3501834 w 3553756"/>
                <a:gd name="connsiteY14" fmla="*/ 147112 h 625946"/>
                <a:gd name="connsiteX15" fmla="*/ 3527795 w 3553756"/>
                <a:gd name="connsiteY15" fmla="*/ 178842 h 625946"/>
                <a:gd name="connsiteX16" fmla="*/ 3545102 w 3553756"/>
                <a:gd name="connsiteY16" fmla="*/ 213456 h 625946"/>
                <a:gd name="connsiteX17" fmla="*/ 3550872 w 3553756"/>
                <a:gd name="connsiteY17" fmla="*/ 242302 h 625946"/>
                <a:gd name="connsiteX18" fmla="*/ 3553756 w 3553756"/>
                <a:gd name="connsiteY18" fmla="*/ 265378 h 625946"/>
                <a:gd name="connsiteX19" fmla="*/ 3553756 w 3553756"/>
                <a:gd name="connsiteY19" fmla="*/ 279801 h 625946"/>
                <a:gd name="connsiteX20" fmla="*/ 3542218 w 3553756"/>
                <a:gd name="connsiteY20" fmla="*/ 305761 h 625946"/>
                <a:gd name="connsiteX21" fmla="*/ 3522026 w 3553756"/>
                <a:gd name="connsiteY21" fmla="*/ 320184 h 625946"/>
                <a:gd name="connsiteX22" fmla="*/ 3458566 w 3553756"/>
                <a:gd name="connsiteY22" fmla="*/ 337491 h 625946"/>
                <a:gd name="connsiteX23" fmla="*/ 3418183 w 3553756"/>
                <a:gd name="connsiteY23" fmla="*/ 337491 h 625946"/>
                <a:gd name="connsiteX24" fmla="*/ 3322993 w 3553756"/>
                <a:gd name="connsiteY24" fmla="*/ 323069 h 625946"/>
                <a:gd name="connsiteX25" fmla="*/ 3129728 w 3553756"/>
                <a:gd name="connsiteY25" fmla="*/ 291339 h 625946"/>
                <a:gd name="connsiteX26" fmla="*/ 2991270 w 3553756"/>
                <a:gd name="connsiteY26" fmla="*/ 294223 h 625946"/>
                <a:gd name="connsiteX27" fmla="*/ 2665317 w 3553756"/>
                <a:gd name="connsiteY27" fmla="*/ 294223 h 625946"/>
                <a:gd name="connsiteX28" fmla="*/ 2356671 w 3553756"/>
                <a:gd name="connsiteY28" fmla="*/ 308646 h 625946"/>
                <a:gd name="connsiteX29" fmla="*/ 2068217 w 3553756"/>
                <a:gd name="connsiteY29" fmla="*/ 328838 h 625946"/>
                <a:gd name="connsiteX30" fmla="*/ 1771109 w 3553756"/>
                <a:gd name="connsiteY30" fmla="*/ 354799 h 625946"/>
                <a:gd name="connsiteX31" fmla="*/ 1693226 w 3553756"/>
                <a:gd name="connsiteY31" fmla="*/ 360568 h 625946"/>
                <a:gd name="connsiteX32" fmla="*/ 1499962 w 3553756"/>
                <a:gd name="connsiteY32" fmla="*/ 386529 h 625946"/>
                <a:gd name="connsiteX33" fmla="*/ 1277852 w 3553756"/>
                <a:gd name="connsiteY33" fmla="*/ 426912 h 625946"/>
                <a:gd name="connsiteX34" fmla="*/ 1122087 w 3553756"/>
                <a:gd name="connsiteY34" fmla="*/ 461527 h 625946"/>
                <a:gd name="connsiteX35" fmla="*/ 928822 w 3553756"/>
                <a:gd name="connsiteY35" fmla="*/ 507679 h 625946"/>
                <a:gd name="connsiteX36" fmla="*/ 726904 w 3553756"/>
                <a:gd name="connsiteY36" fmla="*/ 565370 h 625946"/>
                <a:gd name="connsiteX37" fmla="*/ 548063 w 3553756"/>
                <a:gd name="connsiteY37" fmla="*/ 625946 h 625946"/>
                <a:gd name="connsiteX38" fmla="*/ 516333 w 3553756"/>
                <a:gd name="connsiteY38" fmla="*/ 625946 h 625946"/>
                <a:gd name="connsiteX39" fmla="*/ 438450 w 3553756"/>
                <a:gd name="connsiteY39" fmla="*/ 611523 h 625946"/>
                <a:gd name="connsiteX40" fmla="*/ 363452 w 3553756"/>
                <a:gd name="connsiteY40" fmla="*/ 588447 h 625946"/>
                <a:gd name="connsiteX41" fmla="*/ 317299 w 3553756"/>
                <a:gd name="connsiteY41" fmla="*/ 568255 h 625946"/>
                <a:gd name="connsiteX42" fmla="*/ 268262 w 3553756"/>
                <a:gd name="connsiteY42" fmla="*/ 545178 h 625946"/>
                <a:gd name="connsiteX43" fmla="*/ 207687 w 3553756"/>
                <a:gd name="connsiteY43" fmla="*/ 504795 h 625946"/>
                <a:gd name="connsiteX44" fmla="*/ 170188 w 3553756"/>
                <a:gd name="connsiteY44" fmla="*/ 475949 h 625946"/>
                <a:gd name="connsiteX45" fmla="*/ 121150 w 3553756"/>
                <a:gd name="connsiteY45" fmla="*/ 432681 h 625946"/>
                <a:gd name="connsiteX46" fmla="*/ 80767 w 3553756"/>
                <a:gd name="connsiteY46" fmla="*/ 389413 h 625946"/>
                <a:gd name="connsiteX47" fmla="*/ 34614 w 3553756"/>
                <a:gd name="connsiteY47" fmla="*/ 334607 h 625946"/>
                <a:gd name="connsiteX48" fmla="*/ 8653 w 3553756"/>
                <a:gd name="connsiteY48" fmla="*/ 297108 h 625946"/>
                <a:gd name="connsiteX49" fmla="*/ 2884 w 3553756"/>
                <a:gd name="connsiteY49" fmla="*/ 279801 h 625946"/>
                <a:gd name="connsiteX50" fmla="*/ 0 w 3553756"/>
                <a:gd name="connsiteY50" fmla="*/ 259609 h 625946"/>
                <a:gd name="connsiteX51" fmla="*/ 2884 w 3553756"/>
                <a:gd name="connsiteY51" fmla="*/ 245186 h 625946"/>
                <a:gd name="connsiteX52" fmla="*/ 14422 w 3553756"/>
                <a:gd name="connsiteY52" fmla="*/ 233648 h 625946"/>
                <a:gd name="connsiteX53" fmla="*/ 28845 w 3553756"/>
                <a:gd name="connsiteY53" fmla="*/ 236532 h 625946"/>
                <a:gd name="connsiteX54" fmla="*/ 77882 w 3553756"/>
                <a:gd name="connsiteY54" fmla="*/ 268262 h 625946"/>
                <a:gd name="connsiteX55" fmla="*/ 147111 w 3553756"/>
                <a:gd name="connsiteY55" fmla="*/ 314415 h 625946"/>
                <a:gd name="connsiteX56" fmla="*/ 199033 w 3553756"/>
                <a:gd name="connsiteY56" fmla="*/ 340376 h 625946"/>
                <a:gd name="connsiteX57" fmla="*/ 276916 w 3553756"/>
                <a:gd name="connsiteY57" fmla="*/ 369221 h 625946"/>
                <a:gd name="connsiteX58" fmla="*/ 343260 w 3553756"/>
                <a:gd name="connsiteY58" fmla="*/ 383644 h 625946"/>
                <a:gd name="connsiteX59" fmla="*/ 409605 w 3553756"/>
                <a:gd name="connsiteY59" fmla="*/ 386529 h 625946"/>
                <a:gd name="connsiteX60" fmla="*/ 493256 w 3553756"/>
                <a:gd name="connsiteY60" fmla="*/ 374990 h 625946"/>
                <a:gd name="connsiteX61" fmla="*/ 706713 w 3553756"/>
                <a:gd name="connsiteY61" fmla="*/ 340376 h 625946"/>
                <a:gd name="connsiteX62" fmla="*/ 1228815 w 3553756"/>
                <a:gd name="connsiteY62" fmla="*/ 25384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53756" h="625946">
                  <a:moveTo>
                    <a:pt x="1228815" y="253840"/>
                  </a:moveTo>
                  <a:lnTo>
                    <a:pt x="1664381" y="181726"/>
                  </a:lnTo>
                  <a:lnTo>
                    <a:pt x="1938412" y="161534"/>
                  </a:lnTo>
                  <a:lnTo>
                    <a:pt x="2223982" y="132689"/>
                  </a:lnTo>
                  <a:lnTo>
                    <a:pt x="2731661" y="83652"/>
                  </a:lnTo>
                  <a:lnTo>
                    <a:pt x="2881658" y="69229"/>
                  </a:lnTo>
                  <a:lnTo>
                    <a:pt x="2956656" y="40384"/>
                  </a:lnTo>
                  <a:lnTo>
                    <a:pt x="3066268" y="2884"/>
                  </a:lnTo>
                  <a:lnTo>
                    <a:pt x="3089345" y="0"/>
                  </a:lnTo>
                  <a:lnTo>
                    <a:pt x="3123959" y="5769"/>
                  </a:lnTo>
                  <a:lnTo>
                    <a:pt x="3236456" y="28845"/>
                  </a:lnTo>
                  <a:lnTo>
                    <a:pt x="3363376" y="69229"/>
                  </a:lnTo>
                  <a:lnTo>
                    <a:pt x="3441259" y="100959"/>
                  </a:lnTo>
                  <a:lnTo>
                    <a:pt x="3472989" y="121151"/>
                  </a:lnTo>
                  <a:lnTo>
                    <a:pt x="3501834" y="147112"/>
                  </a:lnTo>
                  <a:lnTo>
                    <a:pt x="3527795" y="178842"/>
                  </a:lnTo>
                  <a:lnTo>
                    <a:pt x="3545102" y="213456"/>
                  </a:lnTo>
                  <a:lnTo>
                    <a:pt x="3550872" y="242302"/>
                  </a:lnTo>
                  <a:lnTo>
                    <a:pt x="3553756" y="265378"/>
                  </a:lnTo>
                  <a:lnTo>
                    <a:pt x="3553756" y="279801"/>
                  </a:lnTo>
                  <a:lnTo>
                    <a:pt x="3542218" y="305761"/>
                  </a:lnTo>
                  <a:lnTo>
                    <a:pt x="3522026" y="320184"/>
                  </a:lnTo>
                  <a:lnTo>
                    <a:pt x="3458566" y="337491"/>
                  </a:lnTo>
                  <a:lnTo>
                    <a:pt x="3418183" y="337491"/>
                  </a:lnTo>
                  <a:lnTo>
                    <a:pt x="3322993" y="323069"/>
                  </a:lnTo>
                  <a:lnTo>
                    <a:pt x="3129728" y="291339"/>
                  </a:lnTo>
                  <a:lnTo>
                    <a:pt x="2991270" y="294223"/>
                  </a:lnTo>
                  <a:lnTo>
                    <a:pt x="2665317" y="294223"/>
                  </a:lnTo>
                  <a:lnTo>
                    <a:pt x="2356671" y="308646"/>
                  </a:lnTo>
                  <a:lnTo>
                    <a:pt x="2068217" y="328838"/>
                  </a:lnTo>
                  <a:lnTo>
                    <a:pt x="1771109" y="354799"/>
                  </a:lnTo>
                  <a:lnTo>
                    <a:pt x="1693226" y="360568"/>
                  </a:lnTo>
                  <a:lnTo>
                    <a:pt x="1499962" y="386529"/>
                  </a:lnTo>
                  <a:lnTo>
                    <a:pt x="1277852" y="426912"/>
                  </a:lnTo>
                  <a:lnTo>
                    <a:pt x="1122087" y="461527"/>
                  </a:lnTo>
                  <a:lnTo>
                    <a:pt x="928822" y="507679"/>
                  </a:lnTo>
                  <a:lnTo>
                    <a:pt x="726904" y="565370"/>
                  </a:lnTo>
                  <a:lnTo>
                    <a:pt x="548063" y="625946"/>
                  </a:lnTo>
                  <a:lnTo>
                    <a:pt x="516333" y="625946"/>
                  </a:lnTo>
                  <a:lnTo>
                    <a:pt x="438450" y="611523"/>
                  </a:lnTo>
                  <a:lnTo>
                    <a:pt x="363452" y="588447"/>
                  </a:lnTo>
                  <a:lnTo>
                    <a:pt x="317299" y="568255"/>
                  </a:lnTo>
                  <a:lnTo>
                    <a:pt x="268262" y="545178"/>
                  </a:lnTo>
                  <a:lnTo>
                    <a:pt x="207687" y="504795"/>
                  </a:lnTo>
                  <a:lnTo>
                    <a:pt x="170188" y="475949"/>
                  </a:lnTo>
                  <a:lnTo>
                    <a:pt x="121150" y="432681"/>
                  </a:lnTo>
                  <a:lnTo>
                    <a:pt x="80767" y="389413"/>
                  </a:lnTo>
                  <a:lnTo>
                    <a:pt x="34614" y="334607"/>
                  </a:lnTo>
                  <a:lnTo>
                    <a:pt x="8653" y="297108"/>
                  </a:lnTo>
                  <a:lnTo>
                    <a:pt x="2884" y="279801"/>
                  </a:lnTo>
                  <a:lnTo>
                    <a:pt x="0" y="259609"/>
                  </a:lnTo>
                  <a:lnTo>
                    <a:pt x="2884" y="245186"/>
                  </a:lnTo>
                  <a:lnTo>
                    <a:pt x="14422" y="233648"/>
                  </a:lnTo>
                  <a:lnTo>
                    <a:pt x="28845" y="236532"/>
                  </a:lnTo>
                  <a:lnTo>
                    <a:pt x="77882" y="268262"/>
                  </a:lnTo>
                  <a:lnTo>
                    <a:pt x="147111" y="314415"/>
                  </a:lnTo>
                  <a:lnTo>
                    <a:pt x="199033" y="340376"/>
                  </a:lnTo>
                  <a:lnTo>
                    <a:pt x="276916" y="369221"/>
                  </a:lnTo>
                  <a:lnTo>
                    <a:pt x="343260" y="383644"/>
                  </a:lnTo>
                  <a:lnTo>
                    <a:pt x="409605" y="386529"/>
                  </a:lnTo>
                  <a:lnTo>
                    <a:pt x="493256" y="374990"/>
                  </a:lnTo>
                  <a:lnTo>
                    <a:pt x="706713" y="340376"/>
                  </a:lnTo>
                  <a:lnTo>
                    <a:pt x="1228815" y="253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D717EC4-8084-3649-8E19-A8F4CBC673FF}"/>
                </a:ext>
              </a:extLst>
            </p:cNvPr>
            <p:cNvSpPr/>
            <p:nvPr/>
          </p:nvSpPr>
          <p:spPr>
            <a:xfrm>
              <a:off x="4427538" y="3767138"/>
              <a:ext cx="1282700" cy="1660525"/>
            </a:xfrm>
            <a:custGeom>
              <a:avLst/>
              <a:gdLst>
                <a:gd name="connsiteX0" fmla="*/ 428625 w 1283494"/>
                <a:gd name="connsiteY0" fmla="*/ 1266825 h 1659731"/>
                <a:gd name="connsiteX1" fmla="*/ 723900 w 1283494"/>
                <a:gd name="connsiteY1" fmla="*/ 945356 h 1659731"/>
                <a:gd name="connsiteX2" fmla="*/ 942975 w 1283494"/>
                <a:gd name="connsiteY2" fmla="*/ 707231 h 1659731"/>
                <a:gd name="connsiteX3" fmla="*/ 1140619 w 1283494"/>
                <a:gd name="connsiteY3" fmla="*/ 495300 h 1659731"/>
                <a:gd name="connsiteX4" fmla="*/ 1173956 w 1283494"/>
                <a:gd name="connsiteY4" fmla="*/ 461962 h 1659731"/>
                <a:gd name="connsiteX5" fmla="*/ 1190625 w 1283494"/>
                <a:gd name="connsiteY5" fmla="*/ 452437 h 1659731"/>
                <a:gd name="connsiteX6" fmla="*/ 1223962 w 1283494"/>
                <a:gd name="connsiteY6" fmla="*/ 433387 h 1659731"/>
                <a:gd name="connsiteX7" fmla="*/ 1257300 w 1283494"/>
                <a:gd name="connsiteY7" fmla="*/ 404812 h 1659731"/>
                <a:gd name="connsiteX8" fmla="*/ 1278731 w 1283494"/>
                <a:gd name="connsiteY8" fmla="*/ 376237 h 1659731"/>
                <a:gd name="connsiteX9" fmla="*/ 1283494 w 1283494"/>
                <a:gd name="connsiteY9" fmla="*/ 350043 h 1659731"/>
                <a:gd name="connsiteX10" fmla="*/ 1281112 w 1283494"/>
                <a:gd name="connsiteY10" fmla="*/ 326231 h 1659731"/>
                <a:gd name="connsiteX11" fmla="*/ 1264444 w 1283494"/>
                <a:gd name="connsiteY11" fmla="*/ 300037 h 1659731"/>
                <a:gd name="connsiteX12" fmla="*/ 1202531 w 1283494"/>
                <a:gd name="connsiteY12" fmla="*/ 228600 h 1659731"/>
                <a:gd name="connsiteX13" fmla="*/ 1104900 w 1283494"/>
                <a:gd name="connsiteY13" fmla="*/ 123825 h 1659731"/>
                <a:gd name="connsiteX14" fmla="*/ 1035844 w 1283494"/>
                <a:gd name="connsiteY14" fmla="*/ 47625 h 1659731"/>
                <a:gd name="connsiteX15" fmla="*/ 992981 w 1283494"/>
                <a:gd name="connsiteY15" fmla="*/ 0 h 1659731"/>
                <a:gd name="connsiteX16" fmla="*/ 802481 w 1283494"/>
                <a:gd name="connsiteY16" fmla="*/ 45243 h 1659731"/>
                <a:gd name="connsiteX17" fmla="*/ 857250 w 1283494"/>
                <a:gd name="connsiteY17" fmla="*/ 83343 h 1659731"/>
                <a:gd name="connsiteX18" fmla="*/ 878681 w 1283494"/>
                <a:gd name="connsiteY18" fmla="*/ 104775 h 1659731"/>
                <a:gd name="connsiteX19" fmla="*/ 895350 w 1283494"/>
                <a:gd name="connsiteY19" fmla="*/ 123825 h 1659731"/>
                <a:gd name="connsiteX20" fmla="*/ 909637 w 1283494"/>
                <a:gd name="connsiteY20" fmla="*/ 147637 h 1659731"/>
                <a:gd name="connsiteX21" fmla="*/ 916781 w 1283494"/>
                <a:gd name="connsiteY21" fmla="*/ 171450 h 1659731"/>
                <a:gd name="connsiteX22" fmla="*/ 919162 w 1283494"/>
                <a:gd name="connsiteY22" fmla="*/ 200025 h 1659731"/>
                <a:gd name="connsiteX23" fmla="*/ 914400 w 1283494"/>
                <a:gd name="connsiteY23" fmla="*/ 245268 h 1659731"/>
                <a:gd name="connsiteX24" fmla="*/ 897731 w 1283494"/>
                <a:gd name="connsiteY24" fmla="*/ 285750 h 1659731"/>
                <a:gd name="connsiteX25" fmla="*/ 816769 w 1283494"/>
                <a:gd name="connsiteY25" fmla="*/ 404812 h 1659731"/>
                <a:gd name="connsiteX26" fmla="*/ 638175 w 1283494"/>
                <a:gd name="connsiteY26" fmla="*/ 661987 h 1659731"/>
                <a:gd name="connsiteX27" fmla="*/ 464344 w 1283494"/>
                <a:gd name="connsiteY27" fmla="*/ 912018 h 1659731"/>
                <a:gd name="connsiteX28" fmla="*/ 252412 w 1283494"/>
                <a:gd name="connsiteY28" fmla="*/ 1221581 h 1659731"/>
                <a:gd name="connsiteX29" fmla="*/ 0 w 1283494"/>
                <a:gd name="connsiteY29" fmla="*/ 1593056 h 1659731"/>
                <a:gd name="connsiteX30" fmla="*/ 73819 w 1283494"/>
                <a:gd name="connsiteY30" fmla="*/ 1659731 h 1659731"/>
                <a:gd name="connsiteX31" fmla="*/ 133350 w 1283494"/>
                <a:gd name="connsiteY31" fmla="*/ 1583531 h 1659731"/>
                <a:gd name="connsiteX32" fmla="*/ 250031 w 1283494"/>
                <a:gd name="connsiteY32" fmla="*/ 1457325 h 1659731"/>
                <a:gd name="connsiteX33" fmla="*/ 361950 w 1283494"/>
                <a:gd name="connsiteY33" fmla="*/ 1338262 h 1659731"/>
                <a:gd name="connsiteX34" fmla="*/ 428625 w 1283494"/>
                <a:gd name="connsiteY34" fmla="*/ 1266825 h 165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3494" h="1659731">
                  <a:moveTo>
                    <a:pt x="428625" y="1266825"/>
                  </a:moveTo>
                  <a:lnTo>
                    <a:pt x="723900" y="945356"/>
                  </a:lnTo>
                  <a:lnTo>
                    <a:pt x="942975" y="707231"/>
                  </a:lnTo>
                  <a:lnTo>
                    <a:pt x="1140619" y="495300"/>
                  </a:lnTo>
                  <a:lnTo>
                    <a:pt x="1173956" y="461962"/>
                  </a:lnTo>
                  <a:lnTo>
                    <a:pt x="1190625" y="452437"/>
                  </a:lnTo>
                  <a:lnTo>
                    <a:pt x="1223962" y="433387"/>
                  </a:lnTo>
                  <a:lnTo>
                    <a:pt x="1257300" y="404812"/>
                  </a:lnTo>
                  <a:lnTo>
                    <a:pt x="1278731" y="376237"/>
                  </a:lnTo>
                  <a:lnTo>
                    <a:pt x="1283494" y="350043"/>
                  </a:lnTo>
                  <a:lnTo>
                    <a:pt x="1281112" y="326231"/>
                  </a:lnTo>
                  <a:lnTo>
                    <a:pt x="1264444" y="300037"/>
                  </a:lnTo>
                  <a:lnTo>
                    <a:pt x="1202531" y="228600"/>
                  </a:lnTo>
                  <a:lnTo>
                    <a:pt x="1104900" y="123825"/>
                  </a:lnTo>
                  <a:lnTo>
                    <a:pt x="1035844" y="47625"/>
                  </a:lnTo>
                  <a:lnTo>
                    <a:pt x="992981" y="0"/>
                  </a:lnTo>
                  <a:lnTo>
                    <a:pt x="802481" y="45243"/>
                  </a:lnTo>
                  <a:lnTo>
                    <a:pt x="857250" y="83343"/>
                  </a:lnTo>
                  <a:lnTo>
                    <a:pt x="878681" y="104775"/>
                  </a:lnTo>
                  <a:lnTo>
                    <a:pt x="895350" y="123825"/>
                  </a:lnTo>
                  <a:lnTo>
                    <a:pt x="909637" y="147637"/>
                  </a:lnTo>
                  <a:lnTo>
                    <a:pt x="916781" y="171450"/>
                  </a:lnTo>
                  <a:lnTo>
                    <a:pt x="919162" y="200025"/>
                  </a:lnTo>
                  <a:lnTo>
                    <a:pt x="914400" y="245268"/>
                  </a:lnTo>
                  <a:lnTo>
                    <a:pt x="897731" y="285750"/>
                  </a:lnTo>
                  <a:lnTo>
                    <a:pt x="816769" y="404812"/>
                  </a:lnTo>
                  <a:lnTo>
                    <a:pt x="638175" y="661987"/>
                  </a:lnTo>
                  <a:lnTo>
                    <a:pt x="464344" y="912018"/>
                  </a:lnTo>
                  <a:lnTo>
                    <a:pt x="252412" y="1221581"/>
                  </a:lnTo>
                  <a:lnTo>
                    <a:pt x="0" y="1593056"/>
                  </a:lnTo>
                  <a:lnTo>
                    <a:pt x="73819" y="1659731"/>
                  </a:lnTo>
                  <a:lnTo>
                    <a:pt x="133350" y="1583531"/>
                  </a:lnTo>
                  <a:lnTo>
                    <a:pt x="250031" y="1457325"/>
                  </a:lnTo>
                  <a:lnTo>
                    <a:pt x="361950" y="1338262"/>
                  </a:lnTo>
                  <a:lnTo>
                    <a:pt x="428625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F20D96D-2FE4-6741-B5D9-2CAEF7DD477A}"/>
                </a:ext>
              </a:extLst>
            </p:cNvPr>
            <p:cNvSpPr/>
            <p:nvPr/>
          </p:nvSpPr>
          <p:spPr>
            <a:xfrm>
              <a:off x="4183063" y="4981575"/>
              <a:ext cx="2454275" cy="819150"/>
            </a:xfrm>
            <a:custGeom>
              <a:avLst/>
              <a:gdLst>
                <a:gd name="connsiteX0" fmla="*/ 1116807 w 2452688"/>
                <a:gd name="connsiteY0" fmla="*/ 257175 h 819150"/>
                <a:gd name="connsiteX1" fmla="*/ 695325 w 2452688"/>
                <a:gd name="connsiteY1" fmla="*/ 340519 h 819150"/>
                <a:gd name="connsiteX2" fmla="*/ 400050 w 2452688"/>
                <a:gd name="connsiteY2" fmla="*/ 397669 h 819150"/>
                <a:gd name="connsiteX3" fmla="*/ 335757 w 2452688"/>
                <a:gd name="connsiteY3" fmla="*/ 407194 h 819150"/>
                <a:gd name="connsiteX4" fmla="*/ 307182 w 2452688"/>
                <a:gd name="connsiteY4" fmla="*/ 300038 h 819150"/>
                <a:gd name="connsiteX5" fmla="*/ 214313 w 2452688"/>
                <a:gd name="connsiteY5" fmla="*/ 323850 h 819150"/>
                <a:gd name="connsiteX6" fmla="*/ 71438 w 2452688"/>
                <a:gd name="connsiteY6" fmla="*/ 361950 h 819150"/>
                <a:gd name="connsiteX7" fmla="*/ 47625 w 2452688"/>
                <a:gd name="connsiteY7" fmla="*/ 369094 h 819150"/>
                <a:gd name="connsiteX8" fmla="*/ 28575 w 2452688"/>
                <a:gd name="connsiteY8" fmla="*/ 381000 h 819150"/>
                <a:gd name="connsiteX9" fmla="*/ 16669 w 2452688"/>
                <a:gd name="connsiteY9" fmla="*/ 402431 h 819150"/>
                <a:gd name="connsiteX10" fmla="*/ 4763 w 2452688"/>
                <a:gd name="connsiteY10" fmla="*/ 454819 h 819150"/>
                <a:gd name="connsiteX11" fmla="*/ 0 w 2452688"/>
                <a:gd name="connsiteY11" fmla="*/ 531019 h 819150"/>
                <a:gd name="connsiteX12" fmla="*/ 0 w 2452688"/>
                <a:gd name="connsiteY12" fmla="*/ 581025 h 819150"/>
                <a:gd name="connsiteX13" fmla="*/ 2382 w 2452688"/>
                <a:gd name="connsiteY13" fmla="*/ 640556 h 819150"/>
                <a:gd name="connsiteX14" fmla="*/ 7144 w 2452688"/>
                <a:gd name="connsiteY14" fmla="*/ 695325 h 819150"/>
                <a:gd name="connsiteX15" fmla="*/ 19050 w 2452688"/>
                <a:gd name="connsiteY15" fmla="*/ 735806 h 819150"/>
                <a:gd name="connsiteX16" fmla="*/ 35719 w 2452688"/>
                <a:gd name="connsiteY16" fmla="*/ 773906 h 819150"/>
                <a:gd name="connsiteX17" fmla="*/ 52388 w 2452688"/>
                <a:gd name="connsiteY17" fmla="*/ 800100 h 819150"/>
                <a:gd name="connsiteX18" fmla="*/ 66675 w 2452688"/>
                <a:gd name="connsiteY18" fmla="*/ 814388 h 819150"/>
                <a:gd name="connsiteX19" fmla="*/ 80963 w 2452688"/>
                <a:gd name="connsiteY19" fmla="*/ 819150 h 819150"/>
                <a:gd name="connsiteX20" fmla="*/ 107157 w 2452688"/>
                <a:gd name="connsiteY20" fmla="*/ 814388 h 819150"/>
                <a:gd name="connsiteX21" fmla="*/ 140494 w 2452688"/>
                <a:gd name="connsiteY21" fmla="*/ 797719 h 819150"/>
                <a:gd name="connsiteX22" fmla="*/ 183357 w 2452688"/>
                <a:gd name="connsiteY22" fmla="*/ 764381 h 819150"/>
                <a:gd name="connsiteX23" fmla="*/ 214313 w 2452688"/>
                <a:gd name="connsiteY23" fmla="*/ 735806 h 819150"/>
                <a:gd name="connsiteX24" fmla="*/ 235744 w 2452688"/>
                <a:gd name="connsiteY24" fmla="*/ 723900 h 819150"/>
                <a:gd name="connsiteX25" fmla="*/ 540544 w 2452688"/>
                <a:gd name="connsiteY25" fmla="*/ 635794 h 819150"/>
                <a:gd name="connsiteX26" fmla="*/ 971550 w 2452688"/>
                <a:gd name="connsiteY26" fmla="*/ 509588 h 819150"/>
                <a:gd name="connsiteX27" fmla="*/ 1400175 w 2452688"/>
                <a:gd name="connsiteY27" fmla="*/ 385763 h 819150"/>
                <a:gd name="connsiteX28" fmla="*/ 1812132 w 2452688"/>
                <a:gd name="connsiteY28" fmla="*/ 266700 h 819150"/>
                <a:gd name="connsiteX29" fmla="*/ 2121694 w 2452688"/>
                <a:gd name="connsiteY29" fmla="*/ 178594 h 819150"/>
                <a:gd name="connsiteX30" fmla="*/ 2452688 w 2452688"/>
                <a:gd name="connsiteY30" fmla="*/ 78581 h 819150"/>
                <a:gd name="connsiteX31" fmla="*/ 2402682 w 2452688"/>
                <a:gd name="connsiteY31" fmla="*/ 0 h 819150"/>
                <a:gd name="connsiteX32" fmla="*/ 2157413 w 2452688"/>
                <a:gd name="connsiteY32" fmla="*/ 47625 h 819150"/>
                <a:gd name="connsiteX33" fmla="*/ 1871663 w 2452688"/>
                <a:gd name="connsiteY33" fmla="*/ 104775 h 819150"/>
                <a:gd name="connsiteX34" fmla="*/ 1593057 w 2452688"/>
                <a:gd name="connsiteY34" fmla="*/ 161925 h 819150"/>
                <a:gd name="connsiteX35" fmla="*/ 1288257 w 2452688"/>
                <a:gd name="connsiteY35" fmla="*/ 223838 h 819150"/>
                <a:gd name="connsiteX36" fmla="*/ 1116807 w 2452688"/>
                <a:gd name="connsiteY36" fmla="*/ 2571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52688" h="819150">
                  <a:moveTo>
                    <a:pt x="1116807" y="257175"/>
                  </a:moveTo>
                  <a:lnTo>
                    <a:pt x="695325" y="340519"/>
                  </a:lnTo>
                  <a:lnTo>
                    <a:pt x="400050" y="397669"/>
                  </a:lnTo>
                  <a:lnTo>
                    <a:pt x="335757" y="407194"/>
                  </a:lnTo>
                  <a:lnTo>
                    <a:pt x="307182" y="300038"/>
                  </a:lnTo>
                  <a:lnTo>
                    <a:pt x="214313" y="323850"/>
                  </a:lnTo>
                  <a:lnTo>
                    <a:pt x="71438" y="361950"/>
                  </a:lnTo>
                  <a:lnTo>
                    <a:pt x="47625" y="369094"/>
                  </a:lnTo>
                  <a:lnTo>
                    <a:pt x="28575" y="381000"/>
                  </a:lnTo>
                  <a:lnTo>
                    <a:pt x="16669" y="402431"/>
                  </a:lnTo>
                  <a:lnTo>
                    <a:pt x="4763" y="454819"/>
                  </a:lnTo>
                  <a:lnTo>
                    <a:pt x="0" y="531019"/>
                  </a:lnTo>
                  <a:lnTo>
                    <a:pt x="0" y="581025"/>
                  </a:lnTo>
                  <a:lnTo>
                    <a:pt x="2382" y="640556"/>
                  </a:lnTo>
                  <a:lnTo>
                    <a:pt x="7144" y="695325"/>
                  </a:lnTo>
                  <a:lnTo>
                    <a:pt x="19050" y="735806"/>
                  </a:lnTo>
                  <a:lnTo>
                    <a:pt x="35719" y="773906"/>
                  </a:lnTo>
                  <a:lnTo>
                    <a:pt x="52388" y="800100"/>
                  </a:lnTo>
                  <a:lnTo>
                    <a:pt x="66675" y="814388"/>
                  </a:lnTo>
                  <a:lnTo>
                    <a:pt x="80963" y="819150"/>
                  </a:lnTo>
                  <a:lnTo>
                    <a:pt x="107157" y="814388"/>
                  </a:lnTo>
                  <a:lnTo>
                    <a:pt x="140494" y="797719"/>
                  </a:lnTo>
                  <a:lnTo>
                    <a:pt x="183357" y="764381"/>
                  </a:lnTo>
                  <a:lnTo>
                    <a:pt x="214313" y="735806"/>
                  </a:lnTo>
                  <a:lnTo>
                    <a:pt x="235744" y="723900"/>
                  </a:lnTo>
                  <a:lnTo>
                    <a:pt x="540544" y="635794"/>
                  </a:lnTo>
                  <a:lnTo>
                    <a:pt x="971550" y="509588"/>
                  </a:lnTo>
                  <a:lnTo>
                    <a:pt x="1400175" y="385763"/>
                  </a:lnTo>
                  <a:lnTo>
                    <a:pt x="1812132" y="266700"/>
                  </a:lnTo>
                  <a:lnTo>
                    <a:pt x="2121694" y="178594"/>
                  </a:lnTo>
                  <a:lnTo>
                    <a:pt x="2452688" y="78581"/>
                  </a:lnTo>
                  <a:lnTo>
                    <a:pt x="2402682" y="0"/>
                  </a:lnTo>
                  <a:lnTo>
                    <a:pt x="2157413" y="47625"/>
                  </a:lnTo>
                  <a:lnTo>
                    <a:pt x="1871663" y="104775"/>
                  </a:lnTo>
                  <a:lnTo>
                    <a:pt x="1593057" y="161925"/>
                  </a:lnTo>
                  <a:lnTo>
                    <a:pt x="1288257" y="223838"/>
                  </a:lnTo>
                  <a:lnTo>
                    <a:pt x="111680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9DAFD342-2472-DD46-A8A6-67A29F62514C}"/>
                </a:ext>
              </a:extLst>
            </p:cNvPr>
            <p:cNvSpPr/>
            <p:nvPr/>
          </p:nvSpPr>
          <p:spPr>
            <a:xfrm>
              <a:off x="6048375" y="4395788"/>
              <a:ext cx="1019175" cy="1244600"/>
            </a:xfrm>
            <a:custGeom>
              <a:avLst/>
              <a:gdLst>
                <a:gd name="connsiteX0" fmla="*/ 295275 w 1019175"/>
                <a:gd name="connsiteY0" fmla="*/ 383381 h 1245393"/>
                <a:gd name="connsiteX1" fmla="*/ 414338 w 1019175"/>
                <a:gd name="connsiteY1" fmla="*/ 519112 h 1245393"/>
                <a:gd name="connsiteX2" fmla="*/ 469106 w 1019175"/>
                <a:gd name="connsiteY2" fmla="*/ 578643 h 1245393"/>
                <a:gd name="connsiteX3" fmla="*/ 485775 w 1019175"/>
                <a:gd name="connsiteY3" fmla="*/ 602456 h 1245393"/>
                <a:gd name="connsiteX4" fmla="*/ 523875 w 1019175"/>
                <a:gd name="connsiteY4" fmla="*/ 681037 h 1245393"/>
                <a:gd name="connsiteX5" fmla="*/ 581025 w 1019175"/>
                <a:gd name="connsiteY5" fmla="*/ 754856 h 1245393"/>
                <a:gd name="connsiteX6" fmla="*/ 626269 w 1019175"/>
                <a:gd name="connsiteY6" fmla="*/ 828675 h 1245393"/>
                <a:gd name="connsiteX7" fmla="*/ 673894 w 1019175"/>
                <a:gd name="connsiteY7" fmla="*/ 909637 h 1245393"/>
                <a:gd name="connsiteX8" fmla="*/ 711994 w 1019175"/>
                <a:gd name="connsiteY8" fmla="*/ 985837 h 1245393"/>
                <a:gd name="connsiteX9" fmla="*/ 738188 w 1019175"/>
                <a:gd name="connsiteY9" fmla="*/ 1040606 h 1245393"/>
                <a:gd name="connsiteX10" fmla="*/ 762000 w 1019175"/>
                <a:gd name="connsiteY10" fmla="*/ 1090612 h 1245393"/>
                <a:gd name="connsiteX11" fmla="*/ 792956 w 1019175"/>
                <a:gd name="connsiteY11" fmla="*/ 1145381 h 1245393"/>
                <a:gd name="connsiteX12" fmla="*/ 814388 w 1019175"/>
                <a:gd name="connsiteY12" fmla="*/ 1178718 h 1245393"/>
                <a:gd name="connsiteX13" fmla="*/ 840581 w 1019175"/>
                <a:gd name="connsiteY13" fmla="*/ 1212056 h 1245393"/>
                <a:gd name="connsiteX14" fmla="*/ 864394 w 1019175"/>
                <a:gd name="connsiteY14" fmla="*/ 1231106 h 1245393"/>
                <a:gd name="connsiteX15" fmla="*/ 890588 w 1019175"/>
                <a:gd name="connsiteY15" fmla="*/ 1243012 h 1245393"/>
                <a:gd name="connsiteX16" fmla="*/ 909638 w 1019175"/>
                <a:gd name="connsiteY16" fmla="*/ 1245393 h 1245393"/>
                <a:gd name="connsiteX17" fmla="*/ 942975 w 1019175"/>
                <a:gd name="connsiteY17" fmla="*/ 1235868 h 1245393"/>
                <a:gd name="connsiteX18" fmla="*/ 969169 w 1019175"/>
                <a:gd name="connsiteY18" fmla="*/ 1209675 h 1245393"/>
                <a:gd name="connsiteX19" fmla="*/ 988219 w 1019175"/>
                <a:gd name="connsiteY19" fmla="*/ 1181100 h 1245393"/>
                <a:gd name="connsiteX20" fmla="*/ 1009650 w 1019175"/>
                <a:gd name="connsiteY20" fmla="*/ 1138237 h 1245393"/>
                <a:gd name="connsiteX21" fmla="*/ 1019175 w 1019175"/>
                <a:gd name="connsiteY21" fmla="*/ 1109662 h 1245393"/>
                <a:gd name="connsiteX22" fmla="*/ 1016794 w 1019175"/>
                <a:gd name="connsiteY22" fmla="*/ 1045368 h 1245393"/>
                <a:gd name="connsiteX23" fmla="*/ 1016794 w 1019175"/>
                <a:gd name="connsiteY23" fmla="*/ 995362 h 1245393"/>
                <a:gd name="connsiteX24" fmla="*/ 1007269 w 1019175"/>
                <a:gd name="connsiteY24" fmla="*/ 916781 h 1245393"/>
                <a:gd name="connsiteX25" fmla="*/ 990600 w 1019175"/>
                <a:gd name="connsiteY25" fmla="*/ 833437 h 1245393"/>
                <a:gd name="connsiteX26" fmla="*/ 971550 w 1019175"/>
                <a:gd name="connsiteY26" fmla="*/ 766762 h 1245393"/>
                <a:gd name="connsiteX27" fmla="*/ 938213 w 1019175"/>
                <a:gd name="connsiteY27" fmla="*/ 700087 h 1245393"/>
                <a:gd name="connsiteX28" fmla="*/ 912019 w 1019175"/>
                <a:gd name="connsiteY28" fmla="*/ 666750 h 1245393"/>
                <a:gd name="connsiteX29" fmla="*/ 814388 w 1019175"/>
                <a:gd name="connsiteY29" fmla="*/ 576262 h 1245393"/>
                <a:gd name="connsiteX30" fmla="*/ 678656 w 1019175"/>
                <a:gd name="connsiteY30" fmla="*/ 457200 h 1245393"/>
                <a:gd name="connsiteX31" fmla="*/ 550069 w 1019175"/>
                <a:gd name="connsiteY31" fmla="*/ 354806 h 1245393"/>
                <a:gd name="connsiteX32" fmla="*/ 400050 w 1019175"/>
                <a:gd name="connsiteY32" fmla="*/ 242887 h 1245393"/>
                <a:gd name="connsiteX33" fmla="*/ 264319 w 1019175"/>
                <a:gd name="connsiteY33" fmla="*/ 147637 h 1245393"/>
                <a:gd name="connsiteX34" fmla="*/ 145256 w 1019175"/>
                <a:gd name="connsiteY34" fmla="*/ 69056 h 1245393"/>
                <a:gd name="connsiteX35" fmla="*/ 57150 w 1019175"/>
                <a:gd name="connsiteY35" fmla="*/ 14287 h 1245393"/>
                <a:gd name="connsiteX36" fmla="*/ 30956 w 1019175"/>
                <a:gd name="connsiteY36" fmla="*/ 2381 h 1245393"/>
                <a:gd name="connsiteX37" fmla="*/ 11906 w 1019175"/>
                <a:gd name="connsiteY37" fmla="*/ 0 h 1245393"/>
                <a:gd name="connsiteX38" fmla="*/ 2381 w 1019175"/>
                <a:gd name="connsiteY38" fmla="*/ 4762 h 1245393"/>
                <a:gd name="connsiteX39" fmla="*/ 0 w 1019175"/>
                <a:gd name="connsiteY39" fmla="*/ 11906 h 1245393"/>
                <a:gd name="connsiteX40" fmla="*/ 4763 w 1019175"/>
                <a:gd name="connsiteY40" fmla="*/ 40481 h 1245393"/>
                <a:gd name="connsiteX41" fmla="*/ 19050 w 1019175"/>
                <a:gd name="connsiteY41" fmla="*/ 69056 h 1245393"/>
                <a:gd name="connsiteX42" fmla="*/ 71438 w 1019175"/>
                <a:gd name="connsiteY42" fmla="*/ 126206 h 1245393"/>
                <a:gd name="connsiteX43" fmla="*/ 126206 w 1019175"/>
                <a:gd name="connsiteY43" fmla="*/ 190500 h 1245393"/>
                <a:gd name="connsiteX44" fmla="*/ 214313 w 1019175"/>
                <a:gd name="connsiteY44" fmla="*/ 290512 h 1245393"/>
                <a:gd name="connsiteX45" fmla="*/ 295275 w 1019175"/>
                <a:gd name="connsiteY45" fmla="*/ 383381 h 12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19175" h="1245393">
                  <a:moveTo>
                    <a:pt x="295275" y="383381"/>
                  </a:moveTo>
                  <a:lnTo>
                    <a:pt x="414338" y="519112"/>
                  </a:lnTo>
                  <a:lnTo>
                    <a:pt x="469106" y="578643"/>
                  </a:lnTo>
                  <a:lnTo>
                    <a:pt x="485775" y="602456"/>
                  </a:lnTo>
                  <a:lnTo>
                    <a:pt x="523875" y="681037"/>
                  </a:lnTo>
                  <a:lnTo>
                    <a:pt x="581025" y="754856"/>
                  </a:lnTo>
                  <a:lnTo>
                    <a:pt x="626269" y="828675"/>
                  </a:lnTo>
                  <a:lnTo>
                    <a:pt x="673894" y="909637"/>
                  </a:lnTo>
                  <a:lnTo>
                    <a:pt x="711994" y="985837"/>
                  </a:lnTo>
                  <a:lnTo>
                    <a:pt x="738188" y="1040606"/>
                  </a:lnTo>
                  <a:lnTo>
                    <a:pt x="762000" y="1090612"/>
                  </a:lnTo>
                  <a:lnTo>
                    <a:pt x="792956" y="1145381"/>
                  </a:lnTo>
                  <a:lnTo>
                    <a:pt x="814388" y="1178718"/>
                  </a:lnTo>
                  <a:lnTo>
                    <a:pt x="840581" y="1212056"/>
                  </a:lnTo>
                  <a:lnTo>
                    <a:pt x="864394" y="1231106"/>
                  </a:lnTo>
                  <a:lnTo>
                    <a:pt x="890588" y="1243012"/>
                  </a:lnTo>
                  <a:lnTo>
                    <a:pt x="909638" y="1245393"/>
                  </a:lnTo>
                  <a:lnTo>
                    <a:pt x="942975" y="1235868"/>
                  </a:lnTo>
                  <a:lnTo>
                    <a:pt x="969169" y="1209675"/>
                  </a:lnTo>
                  <a:lnTo>
                    <a:pt x="988219" y="1181100"/>
                  </a:lnTo>
                  <a:lnTo>
                    <a:pt x="1009650" y="1138237"/>
                  </a:lnTo>
                  <a:lnTo>
                    <a:pt x="1019175" y="1109662"/>
                  </a:lnTo>
                  <a:cubicBezTo>
                    <a:pt x="1018381" y="1088231"/>
                    <a:pt x="1017588" y="1066799"/>
                    <a:pt x="1016794" y="1045368"/>
                  </a:cubicBezTo>
                  <a:lnTo>
                    <a:pt x="1016794" y="995362"/>
                  </a:lnTo>
                  <a:lnTo>
                    <a:pt x="1007269" y="916781"/>
                  </a:lnTo>
                  <a:lnTo>
                    <a:pt x="990600" y="833437"/>
                  </a:lnTo>
                  <a:lnTo>
                    <a:pt x="971550" y="766762"/>
                  </a:lnTo>
                  <a:lnTo>
                    <a:pt x="938213" y="700087"/>
                  </a:lnTo>
                  <a:lnTo>
                    <a:pt x="912019" y="666750"/>
                  </a:lnTo>
                  <a:lnTo>
                    <a:pt x="814388" y="576262"/>
                  </a:lnTo>
                  <a:lnTo>
                    <a:pt x="678656" y="457200"/>
                  </a:lnTo>
                  <a:lnTo>
                    <a:pt x="550069" y="354806"/>
                  </a:lnTo>
                  <a:lnTo>
                    <a:pt x="400050" y="242887"/>
                  </a:lnTo>
                  <a:lnTo>
                    <a:pt x="264319" y="147637"/>
                  </a:lnTo>
                  <a:lnTo>
                    <a:pt x="145256" y="69056"/>
                  </a:lnTo>
                  <a:lnTo>
                    <a:pt x="57150" y="14287"/>
                  </a:lnTo>
                  <a:lnTo>
                    <a:pt x="30956" y="2381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40481"/>
                  </a:lnTo>
                  <a:lnTo>
                    <a:pt x="19050" y="69056"/>
                  </a:lnTo>
                  <a:lnTo>
                    <a:pt x="71438" y="126206"/>
                  </a:lnTo>
                  <a:lnTo>
                    <a:pt x="126206" y="190500"/>
                  </a:lnTo>
                  <a:lnTo>
                    <a:pt x="214313" y="290512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2841401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2F0E18C-3854-C040-A965-77786D7E48C2}"/>
              </a:ext>
            </a:extLst>
          </p:cNvPr>
          <p:cNvSpPr/>
          <p:nvPr/>
        </p:nvSpPr>
        <p:spPr>
          <a:xfrm>
            <a:off x="3422650" y="1636713"/>
            <a:ext cx="515938" cy="1374775"/>
          </a:xfrm>
          <a:custGeom>
            <a:avLst/>
            <a:gdLst>
              <a:gd name="connsiteX0" fmla="*/ 247650 w 516732"/>
              <a:gd name="connsiteY0" fmla="*/ 800100 h 1376362"/>
              <a:gd name="connsiteX1" fmla="*/ 228600 w 516732"/>
              <a:gd name="connsiteY1" fmla="*/ 616744 h 1376362"/>
              <a:gd name="connsiteX2" fmla="*/ 169069 w 516732"/>
              <a:gd name="connsiteY2" fmla="*/ 297656 h 1376362"/>
              <a:gd name="connsiteX3" fmla="*/ 152400 w 516732"/>
              <a:gd name="connsiteY3" fmla="*/ 223837 h 1376362"/>
              <a:gd name="connsiteX4" fmla="*/ 130969 w 516732"/>
              <a:gd name="connsiteY4" fmla="*/ 185737 h 1376362"/>
              <a:gd name="connsiteX5" fmla="*/ 69057 w 516732"/>
              <a:gd name="connsiteY5" fmla="*/ 111919 h 1376362"/>
              <a:gd name="connsiteX6" fmla="*/ 33338 w 516732"/>
              <a:gd name="connsiteY6" fmla="*/ 83344 h 1376362"/>
              <a:gd name="connsiteX7" fmla="*/ 19050 w 516732"/>
              <a:gd name="connsiteY7" fmla="*/ 69056 h 1376362"/>
              <a:gd name="connsiteX8" fmla="*/ 4763 w 516732"/>
              <a:gd name="connsiteY8" fmla="*/ 47625 h 1376362"/>
              <a:gd name="connsiteX9" fmla="*/ 0 w 516732"/>
              <a:gd name="connsiteY9" fmla="*/ 26194 h 1376362"/>
              <a:gd name="connsiteX10" fmla="*/ 4763 w 516732"/>
              <a:gd name="connsiteY10" fmla="*/ 9525 h 1376362"/>
              <a:gd name="connsiteX11" fmla="*/ 21432 w 516732"/>
              <a:gd name="connsiteY11" fmla="*/ 0 h 1376362"/>
              <a:gd name="connsiteX12" fmla="*/ 57150 w 516732"/>
              <a:gd name="connsiteY12" fmla="*/ 0 h 1376362"/>
              <a:gd name="connsiteX13" fmla="*/ 83344 w 516732"/>
              <a:gd name="connsiteY13" fmla="*/ 7144 h 1376362"/>
              <a:gd name="connsiteX14" fmla="*/ 145257 w 516732"/>
              <a:gd name="connsiteY14" fmla="*/ 33337 h 1376362"/>
              <a:gd name="connsiteX15" fmla="*/ 204788 w 516732"/>
              <a:gd name="connsiteY15" fmla="*/ 59531 h 1376362"/>
              <a:gd name="connsiteX16" fmla="*/ 266700 w 516732"/>
              <a:gd name="connsiteY16" fmla="*/ 92869 h 1376362"/>
              <a:gd name="connsiteX17" fmla="*/ 366713 w 516732"/>
              <a:gd name="connsiteY17" fmla="*/ 166687 h 1376362"/>
              <a:gd name="connsiteX18" fmla="*/ 407194 w 516732"/>
              <a:gd name="connsiteY18" fmla="*/ 316706 h 1376362"/>
              <a:gd name="connsiteX19" fmla="*/ 452438 w 516732"/>
              <a:gd name="connsiteY19" fmla="*/ 504825 h 1376362"/>
              <a:gd name="connsiteX20" fmla="*/ 473869 w 516732"/>
              <a:gd name="connsiteY20" fmla="*/ 631031 h 1376362"/>
              <a:gd name="connsiteX21" fmla="*/ 500063 w 516732"/>
              <a:gd name="connsiteY21" fmla="*/ 771525 h 1376362"/>
              <a:gd name="connsiteX22" fmla="*/ 497682 w 516732"/>
              <a:gd name="connsiteY22" fmla="*/ 1128712 h 1376362"/>
              <a:gd name="connsiteX23" fmla="*/ 516732 w 516732"/>
              <a:gd name="connsiteY23" fmla="*/ 1233487 h 1376362"/>
              <a:gd name="connsiteX24" fmla="*/ 509588 w 516732"/>
              <a:gd name="connsiteY24" fmla="*/ 1309687 h 1376362"/>
              <a:gd name="connsiteX25" fmla="*/ 495300 w 516732"/>
              <a:gd name="connsiteY25" fmla="*/ 1340644 h 1376362"/>
              <a:gd name="connsiteX26" fmla="*/ 469107 w 516732"/>
              <a:gd name="connsiteY26" fmla="*/ 1362075 h 1376362"/>
              <a:gd name="connsiteX27" fmla="*/ 433388 w 516732"/>
              <a:gd name="connsiteY27" fmla="*/ 1376362 h 1376362"/>
              <a:gd name="connsiteX28" fmla="*/ 416719 w 516732"/>
              <a:gd name="connsiteY28" fmla="*/ 1373981 h 1376362"/>
              <a:gd name="connsiteX29" fmla="*/ 395288 w 516732"/>
              <a:gd name="connsiteY29" fmla="*/ 1357312 h 1376362"/>
              <a:gd name="connsiteX30" fmla="*/ 361950 w 516732"/>
              <a:gd name="connsiteY30" fmla="*/ 1319212 h 1376362"/>
              <a:gd name="connsiteX31" fmla="*/ 326232 w 516732"/>
              <a:gd name="connsiteY31" fmla="*/ 1264444 h 1376362"/>
              <a:gd name="connsiteX32" fmla="*/ 283369 w 516732"/>
              <a:gd name="connsiteY32" fmla="*/ 1195387 h 1376362"/>
              <a:gd name="connsiteX33" fmla="*/ 264319 w 516732"/>
              <a:gd name="connsiteY33" fmla="*/ 1145381 h 1376362"/>
              <a:gd name="connsiteX34" fmla="*/ 250032 w 516732"/>
              <a:gd name="connsiteY34" fmla="*/ 1062037 h 1376362"/>
              <a:gd name="connsiteX35" fmla="*/ 250032 w 516732"/>
              <a:gd name="connsiteY35" fmla="*/ 1002506 h 1376362"/>
              <a:gd name="connsiteX36" fmla="*/ 254794 w 516732"/>
              <a:gd name="connsiteY36" fmla="*/ 947737 h 1376362"/>
              <a:gd name="connsiteX37" fmla="*/ 247650 w 516732"/>
              <a:gd name="connsiteY37" fmla="*/ 800100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6732" h="1376362">
                <a:moveTo>
                  <a:pt x="247650" y="800100"/>
                </a:moveTo>
                <a:lnTo>
                  <a:pt x="228600" y="616744"/>
                </a:lnTo>
                <a:lnTo>
                  <a:pt x="169069" y="297656"/>
                </a:lnTo>
                <a:lnTo>
                  <a:pt x="152400" y="223837"/>
                </a:lnTo>
                <a:lnTo>
                  <a:pt x="130969" y="185737"/>
                </a:lnTo>
                <a:lnTo>
                  <a:pt x="69057" y="111919"/>
                </a:lnTo>
                <a:lnTo>
                  <a:pt x="33338" y="83344"/>
                </a:lnTo>
                <a:lnTo>
                  <a:pt x="19050" y="69056"/>
                </a:lnTo>
                <a:lnTo>
                  <a:pt x="4763" y="47625"/>
                </a:lnTo>
                <a:lnTo>
                  <a:pt x="0" y="26194"/>
                </a:lnTo>
                <a:lnTo>
                  <a:pt x="4763" y="9525"/>
                </a:lnTo>
                <a:lnTo>
                  <a:pt x="21432" y="0"/>
                </a:lnTo>
                <a:lnTo>
                  <a:pt x="57150" y="0"/>
                </a:lnTo>
                <a:lnTo>
                  <a:pt x="83344" y="7144"/>
                </a:lnTo>
                <a:lnTo>
                  <a:pt x="145257" y="33337"/>
                </a:lnTo>
                <a:lnTo>
                  <a:pt x="204788" y="59531"/>
                </a:lnTo>
                <a:lnTo>
                  <a:pt x="266700" y="92869"/>
                </a:lnTo>
                <a:lnTo>
                  <a:pt x="366713" y="166687"/>
                </a:lnTo>
                <a:lnTo>
                  <a:pt x="407194" y="316706"/>
                </a:lnTo>
                <a:lnTo>
                  <a:pt x="452438" y="504825"/>
                </a:lnTo>
                <a:lnTo>
                  <a:pt x="473869" y="631031"/>
                </a:lnTo>
                <a:lnTo>
                  <a:pt x="500063" y="771525"/>
                </a:lnTo>
                <a:cubicBezTo>
                  <a:pt x="499269" y="890587"/>
                  <a:pt x="498476" y="1009650"/>
                  <a:pt x="497682" y="1128712"/>
                </a:cubicBezTo>
                <a:lnTo>
                  <a:pt x="516732" y="1233487"/>
                </a:lnTo>
                <a:lnTo>
                  <a:pt x="509588" y="1309687"/>
                </a:lnTo>
                <a:lnTo>
                  <a:pt x="495300" y="1340644"/>
                </a:lnTo>
                <a:lnTo>
                  <a:pt x="469107" y="1362075"/>
                </a:lnTo>
                <a:lnTo>
                  <a:pt x="433388" y="1376362"/>
                </a:lnTo>
                <a:lnTo>
                  <a:pt x="416719" y="1373981"/>
                </a:lnTo>
                <a:lnTo>
                  <a:pt x="395288" y="1357312"/>
                </a:lnTo>
                <a:lnTo>
                  <a:pt x="361950" y="1319212"/>
                </a:lnTo>
                <a:lnTo>
                  <a:pt x="326232" y="1264444"/>
                </a:lnTo>
                <a:lnTo>
                  <a:pt x="283369" y="1195387"/>
                </a:lnTo>
                <a:lnTo>
                  <a:pt x="264319" y="1145381"/>
                </a:lnTo>
                <a:lnTo>
                  <a:pt x="250032" y="1062037"/>
                </a:lnTo>
                <a:lnTo>
                  <a:pt x="250032" y="1002506"/>
                </a:lnTo>
                <a:lnTo>
                  <a:pt x="254794" y="947737"/>
                </a:lnTo>
                <a:lnTo>
                  <a:pt x="247650" y="800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AAB7E9F-023E-E34B-9E34-9EFB24C971D9}"/>
              </a:ext>
            </a:extLst>
          </p:cNvPr>
          <p:cNvSpPr/>
          <p:nvPr/>
        </p:nvSpPr>
        <p:spPr>
          <a:xfrm>
            <a:off x="2670175" y="3046413"/>
            <a:ext cx="4418013" cy="582612"/>
          </a:xfrm>
          <a:custGeom>
            <a:avLst/>
            <a:gdLst>
              <a:gd name="connsiteX0" fmla="*/ 2651760 w 4418381"/>
              <a:gd name="connsiteY0" fmla="*/ 296265 h 581558"/>
              <a:gd name="connsiteX1" fmla="*/ 2329891 w 4418381"/>
              <a:gd name="connsiteY1" fmla="*/ 314553 h 581558"/>
              <a:gd name="connsiteX2" fmla="*/ 2095805 w 4418381"/>
              <a:gd name="connsiteY2" fmla="*/ 336499 h 581558"/>
              <a:gd name="connsiteX3" fmla="*/ 1901952 w 4418381"/>
              <a:gd name="connsiteY3" fmla="*/ 365760 h 581558"/>
              <a:gd name="connsiteX4" fmla="*/ 1810512 w 4418381"/>
              <a:gd name="connsiteY4" fmla="*/ 380390 h 581558"/>
              <a:gd name="connsiteX5" fmla="*/ 1609344 w 4418381"/>
              <a:gd name="connsiteY5" fmla="*/ 398678 h 581558"/>
              <a:gd name="connsiteX6" fmla="*/ 1280160 w 4418381"/>
              <a:gd name="connsiteY6" fmla="*/ 442569 h 581558"/>
              <a:gd name="connsiteX7" fmla="*/ 925373 w 4418381"/>
              <a:gd name="connsiteY7" fmla="*/ 490118 h 581558"/>
              <a:gd name="connsiteX8" fmla="*/ 599846 w 4418381"/>
              <a:gd name="connsiteY8" fmla="*/ 559613 h 581558"/>
              <a:gd name="connsiteX9" fmla="*/ 515722 w 4418381"/>
              <a:gd name="connsiteY9" fmla="*/ 570585 h 581558"/>
              <a:gd name="connsiteX10" fmla="*/ 475488 w 4418381"/>
              <a:gd name="connsiteY10" fmla="*/ 581558 h 581558"/>
              <a:gd name="connsiteX11" fmla="*/ 438912 w 4418381"/>
              <a:gd name="connsiteY11" fmla="*/ 581558 h 581558"/>
              <a:gd name="connsiteX12" fmla="*/ 351130 w 4418381"/>
              <a:gd name="connsiteY12" fmla="*/ 570585 h 581558"/>
              <a:gd name="connsiteX13" fmla="*/ 296266 w 4418381"/>
              <a:gd name="connsiteY13" fmla="*/ 552297 h 581558"/>
              <a:gd name="connsiteX14" fmla="*/ 245059 w 4418381"/>
              <a:gd name="connsiteY14" fmla="*/ 526694 h 581558"/>
              <a:gd name="connsiteX15" fmla="*/ 190195 w 4418381"/>
              <a:gd name="connsiteY15" fmla="*/ 490118 h 581558"/>
              <a:gd name="connsiteX16" fmla="*/ 117043 w 4418381"/>
              <a:gd name="connsiteY16" fmla="*/ 424281 h 581558"/>
              <a:gd name="connsiteX17" fmla="*/ 58522 w 4418381"/>
              <a:gd name="connsiteY17" fmla="*/ 351129 h 581558"/>
              <a:gd name="connsiteX18" fmla="*/ 10973 w 4418381"/>
              <a:gd name="connsiteY18" fmla="*/ 277977 h 581558"/>
              <a:gd name="connsiteX19" fmla="*/ 0 w 4418381"/>
              <a:gd name="connsiteY19" fmla="*/ 256032 h 581558"/>
              <a:gd name="connsiteX20" fmla="*/ 0 w 4418381"/>
              <a:gd name="connsiteY20" fmla="*/ 226771 h 581558"/>
              <a:gd name="connsiteX21" fmla="*/ 3658 w 4418381"/>
              <a:gd name="connsiteY21" fmla="*/ 204825 h 581558"/>
              <a:gd name="connsiteX22" fmla="*/ 14630 w 4418381"/>
              <a:gd name="connsiteY22" fmla="*/ 186537 h 581558"/>
              <a:gd name="connsiteX23" fmla="*/ 36576 w 4418381"/>
              <a:gd name="connsiteY23" fmla="*/ 186537 h 581558"/>
              <a:gd name="connsiteX24" fmla="*/ 62179 w 4418381"/>
              <a:gd name="connsiteY24" fmla="*/ 197510 h 581558"/>
              <a:gd name="connsiteX25" fmla="*/ 109728 w 4418381"/>
              <a:gd name="connsiteY25" fmla="*/ 241401 h 581558"/>
              <a:gd name="connsiteX26" fmla="*/ 164592 w 4418381"/>
              <a:gd name="connsiteY26" fmla="*/ 277977 h 581558"/>
              <a:gd name="connsiteX27" fmla="*/ 212141 w 4418381"/>
              <a:gd name="connsiteY27" fmla="*/ 303581 h 581558"/>
              <a:gd name="connsiteX28" fmla="*/ 270662 w 4418381"/>
              <a:gd name="connsiteY28" fmla="*/ 325526 h 581558"/>
              <a:gd name="connsiteX29" fmla="*/ 329184 w 4418381"/>
              <a:gd name="connsiteY29" fmla="*/ 336499 h 581558"/>
              <a:gd name="connsiteX30" fmla="*/ 402336 w 4418381"/>
              <a:gd name="connsiteY30" fmla="*/ 336499 h 581558"/>
              <a:gd name="connsiteX31" fmla="*/ 574243 w 4418381"/>
              <a:gd name="connsiteY31" fmla="*/ 332841 h 581558"/>
              <a:gd name="connsiteX32" fmla="*/ 994867 w 4418381"/>
              <a:gd name="connsiteY32" fmla="*/ 285293 h 581558"/>
              <a:gd name="connsiteX33" fmla="*/ 1236269 w 4418381"/>
              <a:gd name="connsiteY33" fmla="*/ 248717 h 581558"/>
              <a:gd name="connsiteX34" fmla="*/ 1664208 w 4418381"/>
              <a:gd name="connsiteY34" fmla="*/ 201168 h 581558"/>
              <a:gd name="connsiteX35" fmla="*/ 2282342 w 4418381"/>
              <a:gd name="connsiteY35" fmla="*/ 146304 h 581558"/>
              <a:gd name="connsiteX36" fmla="*/ 2878531 w 4418381"/>
              <a:gd name="connsiteY36" fmla="*/ 113385 h 581558"/>
              <a:gd name="connsiteX37" fmla="*/ 3375965 w 4418381"/>
              <a:gd name="connsiteY37" fmla="*/ 91440 h 581558"/>
              <a:gd name="connsiteX38" fmla="*/ 3577133 w 4418381"/>
              <a:gd name="connsiteY38" fmla="*/ 91440 h 581558"/>
              <a:gd name="connsiteX39" fmla="*/ 3683203 w 4418381"/>
              <a:gd name="connsiteY39" fmla="*/ 73152 h 581558"/>
              <a:gd name="connsiteX40" fmla="*/ 3789274 w 4418381"/>
              <a:gd name="connsiteY40" fmla="*/ 47549 h 581558"/>
              <a:gd name="connsiteX41" fmla="*/ 3942893 w 4418381"/>
              <a:gd name="connsiteY41" fmla="*/ 0 h 581558"/>
              <a:gd name="connsiteX42" fmla="*/ 4056278 w 4418381"/>
              <a:gd name="connsiteY42" fmla="*/ 25603 h 581558"/>
              <a:gd name="connsiteX43" fmla="*/ 4198925 w 4418381"/>
              <a:gd name="connsiteY43" fmla="*/ 73152 h 581558"/>
              <a:gd name="connsiteX44" fmla="*/ 4304995 w 4418381"/>
              <a:gd name="connsiteY44" fmla="*/ 109728 h 581558"/>
              <a:gd name="connsiteX45" fmla="*/ 4352544 w 4418381"/>
              <a:gd name="connsiteY45" fmla="*/ 131673 h 581558"/>
              <a:gd name="connsiteX46" fmla="*/ 4370832 w 4418381"/>
              <a:gd name="connsiteY46" fmla="*/ 149961 h 581558"/>
              <a:gd name="connsiteX47" fmla="*/ 4392778 w 4418381"/>
              <a:gd name="connsiteY47" fmla="*/ 179222 h 581558"/>
              <a:gd name="connsiteX48" fmla="*/ 4411066 w 4418381"/>
              <a:gd name="connsiteY48" fmla="*/ 208483 h 581558"/>
              <a:gd name="connsiteX49" fmla="*/ 4418381 w 4418381"/>
              <a:gd name="connsiteY49" fmla="*/ 245059 h 581558"/>
              <a:gd name="connsiteX50" fmla="*/ 4407408 w 4418381"/>
              <a:gd name="connsiteY50" fmla="*/ 274320 h 581558"/>
              <a:gd name="connsiteX51" fmla="*/ 4385462 w 4418381"/>
              <a:gd name="connsiteY51" fmla="*/ 299923 h 581558"/>
              <a:gd name="connsiteX52" fmla="*/ 4345229 w 4418381"/>
              <a:gd name="connsiteY52" fmla="*/ 314553 h 581558"/>
              <a:gd name="connsiteX53" fmla="*/ 4144061 w 4418381"/>
              <a:gd name="connsiteY53" fmla="*/ 299923 h 581558"/>
              <a:gd name="connsiteX54" fmla="*/ 3668573 w 4418381"/>
              <a:gd name="connsiteY54" fmla="*/ 285293 h 581558"/>
              <a:gd name="connsiteX55" fmla="*/ 3130906 w 4418381"/>
              <a:gd name="connsiteY55" fmla="*/ 292608 h 581558"/>
              <a:gd name="connsiteX56" fmla="*/ 2651760 w 4418381"/>
              <a:gd name="connsiteY56" fmla="*/ 296265 h 581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418381" h="581558">
                <a:moveTo>
                  <a:pt x="2651760" y="296265"/>
                </a:moveTo>
                <a:lnTo>
                  <a:pt x="2329891" y="314553"/>
                </a:lnTo>
                <a:lnTo>
                  <a:pt x="2095805" y="336499"/>
                </a:lnTo>
                <a:lnTo>
                  <a:pt x="1901952" y="365760"/>
                </a:lnTo>
                <a:lnTo>
                  <a:pt x="1810512" y="380390"/>
                </a:lnTo>
                <a:lnTo>
                  <a:pt x="1609344" y="398678"/>
                </a:lnTo>
                <a:lnTo>
                  <a:pt x="1280160" y="442569"/>
                </a:lnTo>
                <a:lnTo>
                  <a:pt x="925373" y="490118"/>
                </a:lnTo>
                <a:lnTo>
                  <a:pt x="599846" y="559613"/>
                </a:lnTo>
                <a:lnTo>
                  <a:pt x="515722" y="570585"/>
                </a:lnTo>
                <a:lnTo>
                  <a:pt x="475488" y="581558"/>
                </a:lnTo>
                <a:lnTo>
                  <a:pt x="438912" y="581558"/>
                </a:lnTo>
                <a:lnTo>
                  <a:pt x="351130" y="570585"/>
                </a:lnTo>
                <a:lnTo>
                  <a:pt x="296266" y="552297"/>
                </a:lnTo>
                <a:lnTo>
                  <a:pt x="245059" y="526694"/>
                </a:lnTo>
                <a:lnTo>
                  <a:pt x="190195" y="490118"/>
                </a:lnTo>
                <a:lnTo>
                  <a:pt x="117043" y="424281"/>
                </a:lnTo>
                <a:lnTo>
                  <a:pt x="58522" y="351129"/>
                </a:lnTo>
                <a:lnTo>
                  <a:pt x="10973" y="277977"/>
                </a:lnTo>
                <a:lnTo>
                  <a:pt x="0" y="256032"/>
                </a:lnTo>
                <a:lnTo>
                  <a:pt x="0" y="226771"/>
                </a:lnTo>
                <a:lnTo>
                  <a:pt x="3658" y="204825"/>
                </a:lnTo>
                <a:lnTo>
                  <a:pt x="14630" y="186537"/>
                </a:lnTo>
                <a:lnTo>
                  <a:pt x="36576" y="186537"/>
                </a:lnTo>
                <a:lnTo>
                  <a:pt x="62179" y="197510"/>
                </a:lnTo>
                <a:lnTo>
                  <a:pt x="109728" y="241401"/>
                </a:lnTo>
                <a:lnTo>
                  <a:pt x="164592" y="277977"/>
                </a:lnTo>
                <a:lnTo>
                  <a:pt x="212141" y="303581"/>
                </a:lnTo>
                <a:lnTo>
                  <a:pt x="270662" y="325526"/>
                </a:lnTo>
                <a:lnTo>
                  <a:pt x="329184" y="336499"/>
                </a:lnTo>
                <a:lnTo>
                  <a:pt x="402336" y="336499"/>
                </a:lnTo>
                <a:lnTo>
                  <a:pt x="574243" y="332841"/>
                </a:lnTo>
                <a:lnTo>
                  <a:pt x="994867" y="285293"/>
                </a:lnTo>
                <a:lnTo>
                  <a:pt x="1236269" y="248717"/>
                </a:lnTo>
                <a:lnTo>
                  <a:pt x="1664208" y="201168"/>
                </a:lnTo>
                <a:lnTo>
                  <a:pt x="2282342" y="146304"/>
                </a:lnTo>
                <a:lnTo>
                  <a:pt x="2878531" y="113385"/>
                </a:lnTo>
                <a:lnTo>
                  <a:pt x="3375965" y="91440"/>
                </a:lnTo>
                <a:lnTo>
                  <a:pt x="3577133" y="91440"/>
                </a:lnTo>
                <a:lnTo>
                  <a:pt x="3683203" y="73152"/>
                </a:lnTo>
                <a:lnTo>
                  <a:pt x="3789274" y="47549"/>
                </a:lnTo>
                <a:lnTo>
                  <a:pt x="3942893" y="0"/>
                </a:lnTo>
                <a:lnTo>
                  <a:pt x="4056278" y="25603"/>
                </a:lnTo>
                <a:lnTo>
                  <a:pt x="4198925" y="73152"/>
                </a:lnTo>
                <a:lnTo>
                  <a:pt x="4304995" y="109728"/>
                </a:lnTo>
                <a:lnTo>
                  <a:pt x="4352544" y="131673"/>
                </a:lnTo>
                <a:lnTo>
                  <a:pt x="4370832" y="149961"/>
                </a:lnTo>
                <a:lnTo>
                  <a:pt x="4392778" y="179222"/>
                </a:lnTo>
                <a:lnTo>
                  <a:pt x="4411066" y="208483"/>
                </a:lnTo>
                <a:lnTo>
                  <a:pt x="4418381" y="245059"/>
                </a:lnTo>
                <a:lnTo>
                  <a:pt x="4407408" y="274320"/>
                </a:lnTo>
                <a:lnTo>
                  <a:pt x="4385462" y="299923"/>
                </a:lnTo>
                <a:lnTo>
                  <a:pt x="4345229" y="314553"/>
                </a:lnTo>
                <a:lnTo>
                  <a:pt x="4144061" y="299923"/>
                </a:lnTo>
                <a:lnTo>
                  <a:pt x="3668573" y="285293"/>
                </a:lnTo>
                <a:lnTo>
                  <a:pt x="3130906" y="292608"/>
                </a:lnTo>
                <a:lnTo>
                  <a:pt x="2651760" y="2962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119CCD3-CC0E-2A49-BBEC-CE5E32D3F310}"/>
              </a:ext>
            </a:extLst>
          </p:cNvPr>
          <p:cNvSpPr/>
          <p:nvPr/>
        </p:nvSpPr>
        <p:spPr>
          <a:xfrm>
            <a:off x="3713163" y="1544638"/>
            <a:ext cx="2652712" cy="1327150"/>
          </a:xfrm>
          <a:custGeom>
            <a:avLst/>
            <a:gdLst>
              <a:gd name="connsiteX0" fmla="*/ 1119187 w 2652712"/>
              <a:gd name="connsiteY0" fmla="*/ 285750 h 1326357"/>
              <a:gd name="connsiteX1" fmla="*/ 657225 w 2652712"/>
              <a:gd name="connsiteY1" fmla="*/ 326232 h 1326357"/>
              <a:gd name="connsiteX2" fmla="*/ 269081 w 2652712"/>
              <a:gd name="connsiteY2" fmla="*/ 364332 h 1326357"/>
              <a:gd name="connsiteX3" fmla="*/ 221456 w 2652712"/>
              <a:gd name="connsiteY3" fmla="*/ 359569 h 1326357"/>
              <a:gd name="connsiteX4" fmla="*/ 47625 w 2652712"/>
              <a:gd name="connsiteY4" fmla="*/ 338138 h 1326357"/>
              <a:gd name="connsiteX5" fmla="*/ 0 w 2652712"/>
              <a:gd name="connsiteY5" fmla="*/ 238125 h 1326357"/>
              <a:gd name="connsiteX6" fmla="*/ 185737 w 2652712"/>
              <a:gd name="connsiteY6" fmla="*/ 216694 h 1326357"/>
              <a:gd name="connsiteX7" fmla="*/ 931069 w 2652712"/>
              <a:gd name="connsiteY7" fmla="*/ 147638 h 1326357"/>
              <a:gd name="connsiteX8" fmla="*/ 1443037 w 2652712"/>
              <a:gd name="connsiteY8" fmla="*/ 102394 h 1326357"/>
              <a:gd name="connsiteX9" fmla="*/ 1869281 w 2652712"/>
              <a:gd name="connsiteY9" fmla="*/ 66675 h 1326357"/>
              <a:gd name="connsiteX10" fmla="*/ 2064544 w 2652712"/>
              <a:gd name="connsiteY10" fmla="*/ 54769 h 1326357"/>
              <a:gd name="connsiteX11" fmla="*/ 2102644 w 2652712"/>
              <a:gd name="connsiteY11" fmla="*/ 38100 h 1326357"/>
              <a:gd name="connsiteX12" fmla="*/ 2166937 w 2652712"/>
              <a:gd name="connsiteY12" fmla="*/ 19050 h 1326357"/>
              <a:gd name="connsiteX13" fmla="*/ 2243137 w 2652712"/>
              <a:gd name="connsiteY13" fmla="*/ 2382 h 1326357"/>
              <a:gd name="connsiteX14" fmla="*/ 2288381 w 2652712"/>
              <a:gd name="connsiteY14" fmla="*/ 0 h 1326357"/>
              <a:gd name="connsiteX15" fmla="*/ 2319337 w 2652712"/>
              <a:gd name="connsiteY15" fmla="*/ 11907 h 1326357"/>
              <a:gd name="connsiteX16" fmla="*/ 2390775 w 2652712"/>
              <a:gd name="connsiteY16" fmla="*/ 54769 h 1326357"/>
              <a:gd name="connsiteX17" fmla="*/ 2481262 w 2652712"/>
              <a:gd name="connsiteY17" fmla="*/ 119063 h 1326357"/>
              <a:gd name="connsiteX18" fmla="*/ 2550319 w 2652712"/>
              <a:gd name="connsiteY18" fmla="*/ 164307 h 1326357"/>
              <a:gd name="connsiteX19" fmla="*/ 2593181 w 2652712"/>
              <a:gd name="connsiteY19" fmla="*/ 192882 h 1326357"/>
              <a:gd name="connsiteX20" fmla="*/ 2619375 w 2652712"/>
              <a:gd name="connsiteY20" fmla="*/ 216694 h 1326357"/>
              <a:gd name="connsiteX21" fmla="*/ 2640806 w 2652712"/>
              <a:gd name="connsiteY21" fmla="*/ 245269 h 1326357"/>
              <a:gd name="connsiteX22" fmla="*/ 2652712 w 2652712"/>
              <a:gd name="connsiteY22" fmla="*/ 264319 h 1326357"/>
              <a:gd name="connsiteX23" fmla="*/ 2652712 w 2652712"/>
              <a:gd name="connsiteY23" fmla="*/ 273844 h 1326357"/>
              <a:gd name="connsiteX24" fmla="*/ 2636044 w 2652712"/>
              <a:gd name="connsiteY24" fmla="*/ 297657 h 1326357"/>
              <a:gd name="connsiteX25" fmla="*/ 2607469 w 2652712"/>
              <a:gd name="connsiteY25" fmla="*/ 328613 h 1326357"/>
              <a:gd name="connsiteX26" fmla="*/ 2581275 w 2652712"/>
              <a:gd name="connsiteY26" fmla="*/ 366713 h 1326357"/>
              <a:gd name="connsiteX27" fmla="*/ 2562225 w 2652712"/>
              <a:gd name="connsiteY27" fmla="*/ 411957 h 1326357"/>
              <a:gd name="connsiteX28" fmla="*/ 2552700 w 2652712"/>
              <a:gd name="connsiteY28" fmla="*/ 454819 h 1326357"/>
              <a:gd name="connsiteX29" fmla="*/ 2531269 w 2652712"/>
              <a:gd name="connsiteY29" fmla="*/ 638175 h 1326357"/>
              <a:gd name="connsiteX30" fmla="*/ 2495550 w 2652712"/>
              <a:gd name="connsiteY30" fmla="*/ 904875 h 1326357"/>
              <a:gd name="connsiteX31" fmla="*/ 2462212 w 2652712"/>
              <a:gd name="connsiteY31" fmla="*/ 1064419 h 1326357"/>
              <a:gd name="connsiteX32" fmla="*/ 2433637 w 2652712"/>
              <a:gd name="connsiteY32" fmla="*/ 1154907 h 1326357"/>
              <a:gd name="connsiteX33" fmla="*/ 2383631 w 2652712"/>
              <a:gd name="connsiteY33" fmla="*/ 1264444 h 1326357"/>
              <a:gd name="connsiteX34" fmla="*/ 2359819 w 2652712"/>
              <a:gd name="connsiteY34" fmla="*/ 1297782 h 1326357"/>
              <a:gd name="connsiteX35" fmla="*/ 2338387 w 2652712"/>
              <a:gd name="connsiteY35" fmla="*/ 1319213 h 1326357"/>
              <a:gd name="connsiteX36" fmla="*/ 2314575 w 2652712"/>
              <a:gd name="connsiteY36" fmla="*/ 1326357 h 1326357"/>
              <a:gd name="connsiteX37" fmla="*/ 2281237 w 2652712"/>
              <a:gd name="connsiteY37" fmla="*/ 1323975 h 1326357"/>
              <a:gd name="connsiteX38" fmla="*/ 2247900 w 2652712"/>
              <a:gd name="connsiteY38" fmla="*/ 1309688 h 1326357"/>
              <a:gd name="connsiteX39" fmla="*/ 2221706 w 2652712"/>
              <a:gd name="connsiteY39" fmla="*/ 1285875 h 1326357"/>
              <a:gd name="connsiteX40" fmla="*/ 2185987 w 2652712"/>
              <a:gd name="connsiteY40" fmla="*/ 1240632 h 1326357"/>
              <a:gd name="connsiteX41" fmla="*/ 2238375 w 2652712"/>
              <a:gd name="connsiteY41" fmla="*/ 1081088 h 1326357"/>
              <a:gd name="connsiteX42" fmla="*/ 2283619 w 2652712"/>
              <a:gd name="connsiteY42" fmla="*/ 728663 h 1326357"/>
              <a:gd name="connsiteX43" fmla="*/ 2305050 w 2652712"/>
              <a:gd name="connsiteY43" fmla="*/ 571500 h 1326357"/>
              <a:gd name="connsiteX44" fmla="*/ 2326481 w 2652712"/>
              <a:gd name="connsiteY44" fmla="*/ 295275 h 1326357"/>
              <a:gd name="connsiteX45" fmla="*/ 2326481 w 2652712"/>
              <a:gd name="connsiteY45" fmla="*/ 271463 h 1326357"/>
              <a:gd name="connsiteX46" fmla="*/ 2319337 w 2652712"/>
              <a:gd name="connsiteY46" fmla="*/ 254794 h 1326357"/>
              <a:gd name="connsiteX47" fmla="*/ 2302669 w 2652712"/>
              <a:gd name="connsiteY47" fmla="*/ 233363 h 1326357"/>
              <a:gd name="connsiteX48" fmla="*/ 2276475 w 2652712"/>
              <a:gd name="connsiteY48" fmla="*/ 221457 h 1326357"/>
              <a:gd name="connsiteX49" fmla="*/ 2243137 w 2652712"/>
              <a:gd name="connsiteY49" fmla="*/ 209550 h 1326357"/>
              <a:gd name="connsiteX50" fmla="*/ 2038350 w 2652712"/>
              <a:gd name="connsiteY50" fmla="*/ 216694 h 1326357"/>
              <a:gd name="connsiteX51" fmla="*/ 1526381 w 2652712"/>
              <a:gd name="connsiteY51" fmla="*/ 254794 h 1326357"/>
              <a:gd name="connsiteX52" fmla="*/ 1119187 w 2652712"/>
              <a:gd name="connsiteY52" fmla="*/ 285750 h 132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52712" h="1326357">
                <a:moveTo>
                  <a:pt x="1119187" y="285750"/>
                </a:moveTo>
                <a:lnTo>
                  <a:pt x="657225" y="326232"/>
                </a:lnTo>
                <a:lnTo>
                  <a:pt x="269081" y="364332"/>
                </a:lnTo>
                <a:lnTo>
                  <a:pt x="221456" y="359569"/>
                </a:lnTo>
                <a:lnTo>
                  <a:pt x="47625" y="338138"/>
                </a:lnTo>
                <a:lnTo>
                  <a:pt x="0" y="238125"/>
                </a:lnTo>
                <a:lnTo>
                  <a:pt x="185737" y="216694"/>
                </a:lnTo>
                <a:lnTo>
                  <a:pt x="931069" y="147638"/>
                </a:lnTo>
                <a:lnTo>
                  <a:pt x="1443037" y="102394"/>
                </a:lnTo>
                <a:lnTo>
                  <a:pt x="1869281" y="66675"/>
                </a:lnTo>
                <a:lnTo>
                  <a:pt x="2064544" y="54769"/>
                </a:lnTo>
                <a:lnTo>
                  <a:pt x="2102644" y="38100"/>
                </a:lnTo>
                <a:lnTo>
                  <a:pt x="2166937" y="19050"/>
                </a:lnTo>
                <a:lnTo>
                  <a:pt x="2243137" y="2382"/>
                </a:lnTo>
                <a:lnTo>
                  <a:pt x="2288381" y="0"/>
                </a:lnTo>
                <a:lnTo>
                  <a:pt x="2319337" y="11907"/>
                </a:lnTo>
                <a:lnTo>
                  <a:pt x="2390775" y="54769"/>
                </a:lnTo>
                <a:lnTo>
                  <a:pt x="2481262" y="119063"/>
                </a:lnTo>
                <a:lnTo>
                  <a:pt x="2550319" y="164307"/>
                </a:lnTo>
                <a:lnTo>
                  <a:pt x="2593181" y="192882"/>
                </a:lnTo>
                <a:lnTo>
                  <a:pt x="2619375" y="216694"/>
                </a:lnTo>
                <a:lnTo>
                  <a:pt x="2640806" y="245269"/>
                </a:lnTo>
                <a:lnTo>
                  <a:pt x="2652712" y="264319"/>
                </a:lnTo>
                <a:lnTo>
                  <a:pt x="2652712" y="273844"/>
                </a:lnTo>
                <a:lnTo>
                  <a:pt x="2636044" y="297657"/>
                </a:lnTo>
                <a:lnTo>
                  <a:pt x="2607469" y="328613"/>
                </a:lnTo>
                <a:lnTo>
                  <a:pt x="2581275" y="366713"/>
                </a:lnTo>
                <a:lnTo>
                  <a:pt x="2562225" y="411957"/>
                </a:lnTo>
                <a:lnTo>
                  <a:pt x="2552700" y="454819"/>
                </a:lnTo>
                <a:lnTo>
                  <a:pt x="2531269" y="638175"/>
                </a:lnTo>
                <a:lnTo>
                  <a:pt x="2495550" y="904875"/>
                </a:lnTo>
                <a:lnTo>
                  <a:pt x="2462212" y="1064419"/>
                </a:lnTo>
                <a:lnTo>
                  <a:pt x="2433637" y="1154907"/>
                </a:lnTo>
                <a:lnTo>
                  <a:pt x="2383631" y="1264444"/>
                </a:lnTo>
                <a:lnTo>
                  <a:pt x="2359819" y="1297782"/>
                </a:lnTo>
                <a:lnTo>
                  <a:pt x="2338387" y="1319213"/>
                </a:lnTo>
                <a:lnTo>
                  <a:pt x="2314575" y="1326357"/>
                </a:lnTo>
                <a:lnTo>
                  <a:pt x="2281237" y="1323975"/>
                </a:lnTo>
                <a:lnTo>
                  <a:pt x="2247900" y="1309688"/>
                </a:lnTo>
                <a:lnTo>
                  <a:pt x="2221706" y="1285875"/>
                </a:lnTo>
                <a:lnTo>
                  <a:pt x="2185987" y="1240632"/>
                </a:lnTo>
                <a:lnTo>
                  <a:pt x="2238375" y="1081088"/>
                </a:lnTo>
                <a:lnTo>
                  <a:pt x="2283619" y="728663"/>
                </a:lnTo>
                <a:lnTo>
                  <a:pt x="2305050" y="571500"/>
                </a:lnTo>
                <a:lnTo>
                  <a:pt x="2326481" y="295275"/>
                </a:lnTo>
                <a:lnTo>
                  <a:pt x="2326481" y="271463"/>
                </a:lnTo>
                <a:lnTo>
                  <a:pt x="2319337" y="254794"/>
                </a:lnTo>
                <a:lnTo>
                  <a:pt x="2302669" y="233363"/>
                </a:lnTo>
                <a:lnTo>
                  <a:pt x="2276475" y="221457"/>
                </a:lnTo>
                <a:lnTo>
                  <a:pt x="2243137" y="209550"/>
                </a:lnTo>
                <a:lnTo>
                  <a:pt x="2038350" y="216694"/>
                </a:lnTo>
                <a:lnTo>
                  <a:pt x="1526381" y="254794"/>
                </a:lnTo>
                <a:lnTo>
                  <a:pt x="1119187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786A8B8-305C-1F40-8340-4E53EAC79F05}"/>
              </a:ext>
            </a:extLst>
          </p:cNvPr>
          <p:cNvSpPr/>
          <p:nvPr/>
        </p:nvSpPr>
        <p:spPr>
          <a:xfrm>
            <a:off x="3819525" y="2043113"/>
            <a:ext cx="2236788" cy="371475"/>
          </a:xfrm>
          <a:custGeom>
            <a:avLst/>
            <a:gdLst>
              <a:gd name="connsiteX0" fmla="*/ 747713 w 2235994"/>
              <a:gd name="connsiteY0" fmla="*/ 300037 h 371475"/>
              <a:gd name="connsiteX1" fmla="*/ 361950 w 2235994"/>
              <a:gd name="connsiteY1" fmla="*/ 335756 h 371475"/>
              <a:gd name="connsiteX2" fmla="*/ 35719 w 2235994"/>
              <a:gd name="connsiteY2" fmla="*/ 371475 h 371475"/>
              <a:gd name="connsiteX3" fmla="*/ 0 w 2235994"/>
              <a:gd name="connsiteY3" fmla="*/ 235743 h 371475"/>
              <a:gd name="connsiteX4" fmla="*/ 288131 w 2235994"/>
              <a:gd name="connsiteY4" fmla="*/ 202406 h 371475"/>
              <a:gd name="connsiteX5" fmla="*/ 602456 w 2235994"/>
              <a:gd name="connsiteY5" fmla="*/ 171450 h 371475"/>
              <a:gd name="connsiteX6" fmla="*/ 928688 w 2235994"/>
              <a:gd name="connsiteY6" fmla="*/ 135731 h 371475"/>
              <a:gd name="connsiteX7" fmla="*/ 1293019 w 2235994"/>
              <a:gd name="connsiteY7" fmla="*/ 95250 h 371475"/>
              <a:gd name="connsiteX8" fmla="*/ 1652588 w 2235994"/>
              <a:gd name="connsiteY8" fmla="*/ 59531 h 371475"/>
              <a:gd name="connsiteX9" fmla="*/ 1781175 w 2235994"/>
              <a:gd name="connsiteY9" fmla="*/ 45243 h 371475"/>
              <a:gd name="connsiteX10" fmla="*/ 1852613 w 2235994"/>
              <a:gd name="connsiteY10" fmla="*/ 21431 h 371475"/>
              <a:gd name="connsiteX11" fmla="*/ 1914525 w 2235994"/>
              <a:gd name="connsiteY11" fmla="*/ 0 h 371475"/>
              <a:gd name="connsiteX12" fmla="*/ 1978819 w 2235994"/>
              <a:gd name="connsiteY12" fmla="*/ 14287 h 371475"/>
              <a:gd name="connsiteX13" fmla="*/ 2052638 w 2235994"/>
              <a:gd name="connsiteY13" fmla="*/ 35718 h 371475"/>
              <a:gd name="connsiteX14" fmla="*/ 2112169 w 2235994"/>
              <a:gd name="connsiteY14" fmla="*/ 57150 h 371475"/>
              <a:gd name="connsiteX15" fmla="*/ 2235994 w 2235994"/>
              <a:gd name="connsiteY15" fmla="*/ 102393 h 371475"/>
              <a:gd name="connsiteX16" fmla="*/ 2224088 w 2235994"/>
              <a:gd name="connsiteY16" fmla="*/ 230981 h 371475"/>
              <a:gd name="connsiteX17" fmla="*/ 2057400 w 2235994"/>
              <a:gd name="connsiteY17" fmla="*/ 211931 h 371475"/>
              <a:gd name="connsiteX18" fmla="*/ 1938338 w 2235994"/>
              <a:gd name="connsiteY18" fmla="*/ 207168 h 371475"/>
              <a:gd name="connsiteX19" fmla="*/ 1828800 w 2235994"/>
              <a:gd name="connsiteY19" fmla="*/ 202406 h 371475"/>
              <a:gd name="connsiteX20" fmla="*/ 1728788 w 2235994"/>
              <a:gd name="connsiteY20" fmla="*/ 202406 h 371475"/>
              <a:gd name="connsiteX21" fmla="*/ 1652588 w 2235994"/>
              <a:gd name="connsiteY21" fmla="*/ 207168 h 371475"/>
              <a:gd name="connsiteX22" fmla="*/ 1476375 w 2235994"/>
              <a:gd name="connsiteY22" fmla="*/ 228600 h 371475"/>
              <a:gd name="connsiteX23" fmla="*/ 1150144 w 2235994"/>
              <a:gd name="connsiteY23" fmla="*/ 264318 h 371475"/>
              <a:gd name="connsiteX24" fmla="*/ 747713 w 2235994"/>
              <a:gd name="connsiteY24" fmla="*/ 300037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235994" h="371475">
                <a:moveTo>
                  <a:pt x="747713" y="300037"/>
                </a:moveTo>
                <a:lnTo>
                  <a:pt x="361950" y="335756"/>
                </a:lnTo>
                <a:lnTo>
                  <a:pt x="35719" y="371475"/>
                </a:lnTo>
                <a:lnTo>
                  <a:pt x="0" y="235743"/>
                </a:lnTo>
                <a:lnTo>
                  <a:pt x="288131" y="202406"/>
                </a:lnTo>
                <a:lnTo>
                  <a:pt x="602456" y="171450"/>
                </a:lnTo>
                <a:lnTo>
                  <a:pt x="928688" y="135731"/>
                </a:lnTo>
                <a:lnTo>
                  <a:pt x="1293019" y="95250"/>
                </a:lnTo>
                <a:lnTo>
                  <a:pt x="1652588" y="59531"/>
                </a:lnTo>
                <a:lnTo>
                  <a:pt x="1781175" y="45243"/>
                </a:lnTo>
                <a:lnTo>
                  <a:pt x="1852613" y="21431"/>
                </a:lnTo>
                <a:lnTo>
                  <a:pt x="1914525" y="0"/>
                </a:lnTo>
                <a:lnTo>
                  <a:pt x="1978819" y="14287"/>
                </a:lnTo>
                <a:lnTo>
                  <a:pt x="2052638" y="35718"/>
                </a:lnTo>
                <a:lnTo>
                  <a:pt x="2112169" y="57150"/>
                </a:lnTo>
                <a:lnTo>
                  <a:pt x="2235994" y="102393"/>
                </a:lnTo>
                <a:lnTo>
                  <a:pt x="2224088" y="230981"/>
                </a:lnTo>
                <a:lnTo>
                  <a:pt x="2057400" y="211931"/>
                </a:lnTo>
                <a:lnTo>
                  <a:pt x="1938338" y="207168"/>
                </a:lnTo>
                <a:lnTo>
                  <a:pt x="1828800" y="202406"/>
                </a:lnTo>
                <a:lnTo>
                  <a:pt x="1728788" y="202406"/>
                </a:lnTo>
                <a:lnTo>
                  <a:pt x="1652588" y="207168"/>
                </a:lnTo>
                <a:lnTo>
                  <a:pt x="1476375" y="228600"/>
                </a:lnTo>
                <a:lnTo>
                  <a:pt x="1150144" y="264318"/>
                </a:lnTo>
                <a:lnTo>
                  <a:pt x="747713" y="3000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6EDBD5E-A4F2-864A-A375-273CEAE8536B}"/>
              </a:ext>
            </a:extLst>
          </p:cNvPr>
          <p:cNvSpPr/>
          <p:nvPr/>
        </p:nvSpPr>
        <p:spPr>
          <a:xfrm>
            <a:off x="3865563" y="2576513"/>
            <a:ext cx="2133600" cy="327025"/>
          </a:xfrm>
          <a:custGeom>
            <a:avLst/>
            <a:gdLst>
              <a:gd name="connsiteX0" fmla="*/ 1226344 w 2133600"/>
              <a:gd name="connsiteY0" fmla="*/ 240506 h 326231"/>
              <a:gd name="connsiteX1" fmla="*/ 638175 w 2133600"/>
              <a:gd name="connsiteY1" fmla="*/ 290512 h 326231"/>
              <a:gd name="connsiteX2" fmla="*/ 254794 w 2133600"/>
              <a:gd name="connsiteY2" fmla="*/ 319087 h 326231"/>
              <a:gd name="connsiteX3" fmla="*/ 235744 w 2133600"/>
              <a:gd name="connsiteY3" fmla="*/ 314325 h 326231"/>
              <a:gd name="connsiteX4" fmla="*/ 202406 w 2133600"/>
              <a:gd name="connsiteY4" fmla="*/ 309562 h 326231"/>
              <a:gd name="connsiteX5" fmla="*/ 152400 w 2133600"/>
              <a:gd name="connsiteY5" fmla="*/ 309562 h 326231"/>
              <a:gd name="connsiteX6" fmla="*/ 23812 w 2133600"/>
              <a:gd name="connsiteY6" fmla="*/ 326231 h 326231"/>
              <a:gd name="connsiteX7" fmla="*/ 0 w 2133600"/>
              <a:gd name="connsiteY7" fmla="*/ 180975 h 326231"/>
              <a:gd name="connsiteX8" fmla="*/ 264319 w 2133600"/>
              <a:gd name="connsiteY8" fmla="*/ 171450 h 326231"/>
              <a:gd name="connsiteX9" fmla="*/ 521494 w 2133600"/>
              <a:gd name="connsiteY9" fmla="*/ 157162 h 326231"/>
              <a:gd name="connsiteX10" fmla="*/ 962025 w 2133600"/>
              <a:gd name="connsiteY10" fmla="*/ 121443 h 326231"/>
              <a:gd name="connsiteX11" fmla="*/ 1493044 w 2133600"/>
              <a:gd name="connsiteY11" fmla="*/ 73818 h 326231"/>
              <a:gd name="connsiteX12" fmla="*/ 1750219 w 2133600"/>
              <a:gd name="connsiteY12" fmla="*/ 50006 h 326231"/>
              <a:gd name="connsiteX13" fmla="*/ 1790700 w 2133600"/>
              <a:gd name="connsiteY13" fmla="*/ 30956 h 326231"/>
              <a:gd name="connsiteX14" fmla="*/ 1838325 w 2133600"/>
              <a:gd name="connsiteY14" fmla="*/ 11906 h 326231"/>
              <a:gd name="connsiteX15" fmla="*/ 1890712 w 2133600"/>
              <a:gd name="connsiteY15" fmla="*/ 0 h 326231"/>
              <a:gd name="connsiteX16" fmla="*/ 1940719 w 2133600"/>
              <a:gd name="connsiteY16" fmla="*/ 2381 h 326231"/>
              <a:gd name="connsiteX17" fmla="*/ 1995487 w 2133600"/>
              <a:gd name="connsiteY17" fmla="*/ 16668 h 326231"/>
              <a:gd name="connsiteX18" fmla="*/ 2133600 w 2133600"/>
              <a:gd name="connsiteY18" fmla="*/ 71437 h 326231"/>
              <a:gd name="connsiteX19" fmla="*/ 2124075 w 2133600"/>
              <a:gd name="connsiteY19" fmla="*/ 216693 h 326231"/>
              <a:gd name="connsiteX20" fmla="*/ 2033587 w 2133600"/>
              <a:gd name="connsiteY20" fmla="*/ 207168 h 326231"/>
              <a:gd name="connsiteX21" fmla="*/ 2005012 w 2133600"/>
              <a:gd name="connsiteY21" fmla="*/ 183356 h 326231"/>
              <a:gd name="connsiteX22" fmla="*/ 1795462 w 2133600"/>
              <a:gd name="connsiteY22" fmla="*/ 200025 h 326231"/>
              <a:gd name="connsiteX23" fmla="*/ 1226344 w 2133600"/>
              <a:gd name="connsiteY23" fmla="*/ 240506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33600" h="326231">
                <a:moveTo>
                  <a:pt x="1226344" y="240506"/>
                </a:moveTo>
                <a:lnTo>
                  <a:pt x="638175" y="290512"/>
                </a:lnTo>
                <a:lnTo>
                  <a:pt x="254794" y="319087"/>
                </a:lnTo>
                <a:lnTo>
                  <a:pt x="235744" y="314325"/>
                </a:lnTo>
                <a:lnTo>
                  <a:pt x="202406" y="309562"/>
                </a:lnTo>
                <a:lnTo>
                  <a:pt x="152400" y="309562"/>
                </a:lnTo>
                <a:lnTo>
                  <a:pt x="23812" y="326231"/>
                </a:lnTo>
                <a:lnTo>
                  <a:pt x="0" y="180975"/>
                </a:lnTo>
                <a:lnTo>
                  <a:pt x="264319" y="171450"/>
                </a:lnTo>
                <a:lnTo>
                  <a:pt x="521494" y="157162"/>
                </a:lnTo>
                <a:lnTo>
                  <a:pt x="962025" y="121443"/>
                </a:lnTo>
                <a:lnTo>
                  <a:pt x="1493044" y="73818"/>
                </a:lnTo>
                <a:lnTo>
                  <a:pt x="1750219" y="50006"/>
                </a:lnTo>
                <a:lnTo>
                  <a:pt x="1790700" y="30956"/>
                </a:lnTo>
                <a:lnTo>
                  <a:pt x="1838325" y="11906"/>
                </a:lnTo>
                <a:lnTo>
                  <a:pt x="1890712" y="0"/>
                </a:lnTo>
                <a:lnTo>
                  <a:pt x="1940719" y="2381"/>
                </a:lnTo>
                <a:lnTo>
                  <a:pt x="1995487" y="16668"/>
                </a:lnTo>
                <a:lnTo>
                  <a:pt x="2133600" y="71437"/>
                </a:lnTo>
                <a:lnTo>
                  <a:pt x="2124075" y="216693"/>
                </a:lnTo>
                <a:lnTo>
                  <a:pt x="2033587" y="207168"/>
                </a:lnTo>
                <a:lnTo>
                  <a:pt x="2005012" y="183356"/>
                </a:lnTo>
                <a:lnTo>
                  <a:pt x="1795462" y="200025"/>
                </a:lnTo>
                <a:lnTo>
                  <a:pt x="1226344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6315FA3-478C-9C43-8214-06E245155E6D}"/>
              </a:ext>
            </a:extLst>
          </p:cNvPr>
          <p:cNvSpPr/>
          <p:nvPr/>
        </p:nvSpPr>
        <p:spPr>
          <a:xfrm rot="16200000">
            <a:off x="2511425" y="4210050"/>
            <a:ext cx="1901825" cy="422275"/>
          </a:xfrm>
          <a:custGeom>
            <a:avLst/>
            <a:gdLst>
              <a:gd name="connsiteX0" fmla="*/ 421481 w 1902618"/>
              <a:gd name="connsiteY0" fmla="*/ 400050 h 421481"/>
              <a:gd name="connsiteX1" fmla="*/ 126206 w 1902618"/>
              <a:gd name="connsiteY1" fmla="*/ 404812 h 421481"/>
              <a:gd name="connsiteX2" fmla="*/ 0 w 1902618"/>
              <a:gd name="connsiteY2" fmla="*/ 180975 h 421481"/>
              <a:gd name="connsiteX3" fmla="*/ 307181 w 1902618"/>
              <a:gd name="connsiteY3" fmla="*/ 176212 h 421481"/>
              <a:gd name="connsiteX4" fmla="*/ 719137 w 1902618"/>
              <a:gd name="connsiteY4" fmla="*/ 173831 h 421481"/>
              <a:gd name="connsiteX5" fmla="*/ 1212056 w 1902618"/>
              <a:gd name="connsiteY5" fmla="*/ 176212 h 421481"/>
              <a:gd name="connsiteX6" fmla="*/ 1543050 w 1902618"/>
              <a:gd name="connsiteY6" fmla="*/ 176212 h 421481"/>
              <a:gd name="connsiteX7" fmla="*/ 1616868 w 1902618"/>
              <a:gd name="connsiteY7" fmla="*/ 178593 h 421481"/>
              <a:gd name="connsiteX8" fmla="*/ 1664493 w 1902618"/>
              <a:gd name="connsiteY8" fmla="*/ 173831 h 421481"/>
              <a:gd name="connsiteX9" fmla="*/ 1685925 w 1902618"/>
              <a:gd name="connsiteY9" fmla="*/ 161925 h 421481"/>
              <a:gd name="connsiteX10" fmla="*/ 1721643 w 1902618"/>
              <a:gd name="connsiteY10" fmla="*/ 128587 h 421481"/>
              <a:gd name="connsiteX11" fmla="*/ 1814512 w 1902618"/>
              <a:gd name="connsiteY11" fmla="*/ 0 h 421481"/>
              <a:gd name="connsiteX12" fmla="*/ 1902618 w 1902618"/>
              <a:gd name="connsiteY12" fmla="*/ 307181 h 421481"/>
              <a:gd name="connsiteX13" fmla="*/ 1788318 w 1902618"/>
              <a:gd name="connsiteY13" fmla="*/ 383381 h 421481"/>
              <a:gd name="connsiteX14" fmla="*/ 1743075 w 1902618"/>
              <a:gd name="connsiteY14" fmla="*/ 409575 h 421481"/>
              <a:gd name="connsiteX15" fmla="*/ 1709737 w 1902618"/>
              <a:gd name="connsiteY15" fmla="*/ 416718 h 421481"/>
              <a:gd name="connsiteX16" fmla="*/ 1614487 w 1902618"/>
              <a:gd name="connsiteY16" fmla="*/ 421481 h 421481"/>
              <a:gd name="connsiteX17" fmla="*/ 1371600 w 1902618"/>
              <a:gd name="connsiteY17" fmla="*/ 421481 h 421481"/>
              <a:gd name="connsiteX18" fmla="*/ 1209675 w 1902618"/>
              <a:gd name="connsiteY18" fmla="*/ 397668 h 421481"/>
              <a:gd name="connsiteX19" fmla="*/ 812006 w 1902618"/>
              <a:gd name="connsiteY19" fmla="*/ 402431 h 421481"/>
              <a:gd name="connsiteX20" fmla="*/ 635793 w 1902618"/>
              <a:gd name="connsiteY20" fmla="*/ 395287 h 421481"/>
              <a:gd name="connsiteX21" fmla="*/ 421481 w 1902618"/>
              <a:gd name="connsiteY21" fmla="*/ 400050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02618" h="421481">
                <a:moveTo>
                  <a:pt x="421481" y="400050"/>
                </a:moveTo>
                <a:lnTo>
                  <a:pt x="126206" y="404812"/>
                </a:lnTo>
                <a:lnTo>
                  <a:pt x="0" y="180975"/>
                </a:lnTo>
                <a:lnTo>
                  <a:pt x="307181" y="176212"/>
                </a:lnTo>
                <a:lnTo>
                  <a:pt x="719137" y="173831"/>
                </a:lnTo>
                <a:lnTo>
                  <a:pt x="1212056" y="176212"/>
                </a:lnTo>
                <a:lnTo>
                  <a:pt x="1543050" y="176212"/>
                </a:lnTo>
                <a:cubicBezTo>
                  <a:pt x="1567655" y="177032"/>
                  <a:pt x="1594246" y="180180"/>
                  <a:pt x="1616868" y="178593"/>
                </a:cubicBezTo>
                <a:lnTo>
                  <a:pt x="1664493" y="173831"/>
                </a:lnTo>
                <a:lnTo>
                  <a:pt x="1685925" y="161925"/>
                </a:lnTo>
                <a:lnTo>
                  <a:pt x="1721643" y="128587"/>
                </a:lnTo>
                <a:lnTo>
                  <a:pt x="1814512" y="0"/>
                </a:lnTo>
                <a:lnTo>
                  <a:pt x="1902618" y="307181"/>
                </a:lnTo>
                <a:lnTo>
                  <a:pt x="1788318" y="383381"/>
                </a:lnTo>
                <a:lnTo>
                  <a:pt x="1743075" y="409575"/>
                </a:lnTo>
                <a:lnTo>
                  <a:pt x="1709737" y="416718"/>
                </a:lnTo>
                <a:lnTo>
                  <a:pt x="1614487" y="421481"/>
                </a:lnTo>
                <a:lnTo>
                  <a:pt x="1371600" y="421481"/>
                </a:lnTo>
                <a:lnTo>
                  <a:pt x="1209675" y="397668"/>
                </a:lnTo>
                <a:lnTo>
                  <a:pt x="812006" y="402431"/>
                </a:lnTo>
                <a:lnTo>
                  <a:pt x="635793" y="395287"/>
                </a:lnTo>
                <a:lnTo>
                  <a:pt x="421481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D89A31C-96B4-0347-911F-F4A7B9DC6761}"/>
              </a:ext>
            </a:extLst>
          </p:cNvPr>
          <p:cNvSpPr/>
          <p:nvPr/>
        </p:nvSpPr>
        <p:spPr>
          <a:xfrm>
            <a:off x="3565525" y="3802063"/>
            <a:ext cx="919163" cy="377825"/>
          </a:xfrm>
          <a:custGeom>
            <a:avLst/>
            <a:gdLst>
              <a:gd name="connsiteX0" fmla="*/ 338138 w 919163"/>
              <a:gd name="connsiteY0" fmla="*/ 316707 h 376238"/>
              <a:gd name="connsiteX1" fmla="*/ 19050 w 919163"/>
              <a:gd name="connsiteY1" fmla="*/ 376238 h 376238"/>
              <a:gd name="connsiteX2" fmla="*/ 0 w 919163"/>
              <a:gd name="connsiteY2" fmla="*/ 195263 h 376238"/>
              <a:gd name="connsiteX3" fmla="*/ 211932 w 919163"/>
              <a:gd name="connsiteY3" fmla="*/ 166688 h 376238"/>
              <a:gd name="connsiteX4" fmla="*/ 523875 w 919163"/>
              <a:gd name="connsiteY4" fmla="*/ 104775 h 376238"/>
              <a:gd name="connsiteX5" fmla="*/ 816769 w 919163"/>
              <a:gd name="connsiteY5" fmla="*/ 35719 h 376238"/>
              <a:gd name="connsiteX6" fmla="*/ 916782 w 919163"/>
              <a:gd name="connsiteY6" fmla="*/ 0 h 376238"/>
              <a:gd name="connsiteX7" fmla="*/ 919163 w 919163"/>
              <a:gd name="connsiteY7" fmla="*/ 190500 h 376238"/>
              <a:gd name="connsiteX8" fmla="*/ 654844 w 919163"/>
              <a:gd name="connsiteY8" fmla="*/ 254794 h 376238"/>
              <a:gd name="connsiteX9" fmla="*/ 338138 w 919163"/>
              <a:gd name="connsiteY9" fmla="*/ 316707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9163" h="376238">
                <a:moveTo>
                  <a:pt x="338138" y="316707"/>
                </a:moveTo>
                <a:lnTo>
                  <a:pt x="19050" y="376238"/>
                </a:lnTo>
                <a:lnTo>
                  <a:pt x="0" y="195263"/>
                </a:lnTo>
                <a:lnTo>
                  <a:pt x="211932" y="166688"/>
                </a:lnTo>
                <a:lnTo>
                  <a:pt x="523875" y="104775"/>
                </a:lnTo>
                <a:lnTo>
                  <a:pt x="816769" y="35719"/>
                </a:lnTo>
                <a:lnTo>
                  <a:pt x="916782" y="0"/>
                </a:lnTo>
                <a:cubicBezTo>
                  <a:pt x="917576" y="63500"/>
                  <a:pt x="918369" y="127000"/>
                  <a:pt x="919163" y="190500"/>
                </a:cubicBezTo>
                <a:lnTo>
                  <a:pt x="654844" y="254794"/>
                </a:lnTo>
                <a:lnTo>
                  <a:pt x="338138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84BAB5E-41F1-3A4B-A36F-35B0D55FE626}"/>
              </a:ext>
            </a:extLst>
          </p:cNvPr>
          <p:cNvSpPr/>
          <p:nvPr/>
        </p:nvSpPr>
        <p:spPr>
          <a:xfrm>
            <a:off x="3575050" y="4370388"/>
            <a:ext cx="896938" cy="396875"/>
          </a:xfrm>
          <a:custGeom>
            <a:avLst/>
            <a:gdLst>
              <a:gd name="connsiteX0" fmla="*/ 350044 w 897732"/>
              <a:gd name="connsiteY0" fmla="*/ 319087 h 397669"/>
              <a:gd name="connsiteX1" fmla="*/ 9525 w 897732"/>
              <a:gd name="connsiteY1" fmla="*/ 397669 h 397669"/>
              <a:gd name="connsiteX2" fmla="*/ 0 w 897732"/>
              <a:gd name="connsiteY2" fmla="*/ 173831 h 397669"/>
              <a:gd name="connsiteX3" fmla="*/ 133350 w 897732"/>
              <a:gd name="connsiteY3" fmla="*/ 176212 h 397669"/>
              <a:gd name="connsiteX4" fmla="*/ 240507 w 897732"/>
              <a:gd name="connsiteY4" fmla="*/ 171450 h 397669"/>
              <a:gd name="connsiteX5" fmla="*/ 314325 w 897732"/>
              <a:gd name="connsiteY5" fmla="*/ 159544 h 397669"/>
              <a:gd name="connsiteX6" fmla="*/ 457200 w 897732"/>
              <a:gd name="connsiteY6" fmla="*/ 128587 h 397669"/>
              <a:gd name="connsiteX7" fmla="*/ 626269 w 897732"/>
              <a:gd name="connsiteY7" fmla="*/ 83344 h 397669"/>
              <a:gd name="connsiteX8" fmla="*/ 890588 w 897732"/>
              <a:gd name="connsiteY8" fmla="*/ 0 h 397669"/>
              <a:gd name="connsiteX9" fmla="*/ 897732 w 897732"/>
              <a:gd name="connsiteY9" fmla="*/ 188119 h 397669"/>
              <a:gd name="connsiteX10" fmla="*/ 692944 w 897732"/>
              <a:gd name="connsiteY10" fmla="*/ 238125 h 397669"/>
              <a:gd name="connsiteX11" fmla="*/ 533400 w 897732"/>
              <a:gd name="connsiteY11" fmla="*/ 280987 h 397669"/>
              <a:gd name="connsiteX12" fmla="*/ 350044 w 897732"/>
              <a:gd name="connsiteY12" fmla="*/ 319087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7732" h="397669">
                <a:moveTo>
                  <a:pt x="350044" y="319087"/>
                </a:moveTo>
                <a:lnTo>
                  <a:pt x="9525" y="397669"/>
                </a:lnTo>
                <a:lnTo>
                  <a:pt x="0" y="173831"/>
                </a:lnTo>
                <a:lnTo>
                  <a:pt x="133350" y="176212"/>
                </a:lnTo>
                <a:lnTo>
                  <a:pt x="240507" y="171450"/>
                </a:lnTo>
                <a:lnTo>
                  <a:pt x="314325" y="159544"/>
                </a:lnTo>
                <a:lnTo>
                  <a:pt x="457200" y="128587"/>
                </a:lnTo>
                <a:lnTo>
                  <a:pt x="626269" y="83344"/>
                </a:lnTo>
                <a:lnTo>
                  <a:pt x="890588" y="0"/>
                </a:lnTo>
                <a:lnTo>
                  <a:pt x="897732" y="188119"/>
                </a:lnTo>
                <a:lnTo>
                  <a:pt x="692944" y="238125"/>
                </a:lnTo>
                <a:lnTo>
                  <a:pt x="533400" y="280987"/>
                </a:lnTo>
                <a:lnTo>
                  <a:pt x="350044" y="319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1AC2F71-FB4B-3D47-80D2-3900136DDB7B}"/>
              </a:ext>
            </a:extLst>
          </p:cNvPr>
          <p:cNvSpPr/>
          <p:nvPr/>
        </p:nvSpPr>
        <p:spPr>
          <a:xfrm>
            <a:off x="2824163" y="4876800"/>
            <a:ext cx="1657350" cy="838200"/>
          </a:xfrm>
          <a:custGeom>
            <a:avLst/>
            <a:gdLst>
              <a:gd name="connsiteX0" fmla="*/ 985837 w 1657350"/>
              <a:gd name="connsiteY0" fmla="*/ 450056 h 838200"/>
              <a:gd name="connsiteX1" fmla="*/ 762000 w 1657350"/>
              <a:gd name="connsiteY1" fmla="*/ 569119 h 838200"/>
              <a:gd name="connsiteX2" fmla="*/ 552450 w 1657350"/>
              <a:gd name="connsiteY2" fmla="*/ 676275 h 838200"/>
              <a:gd name="connsiteX3" fmla="*/ 385762 w 1657350"/>
              <a:gd name="connsiteY3" fmla="*/ 769144 h 838200"/>
              <a:gd name="connsiteX4" fmla="*/ 278606 w 1657350"/>
              <a:gd name="connsiteY4" fmla="*/ 838200 h 838200"/>
              <a:gd name="connsiteX5" fmla="*/ 250031 w 1657350"/>
              <a:gd name="connsiteY5" fmla="*/ 838200 h 838200"/>
              <a:gd name="connsiteX6" fmla="*/ 226218 w 1657350"/>
              <a:gd name="connsiteY6" fmla="*/ 828675 h 838200"/>
              <a:gd name="connsiteX7" fmla="*/ 192881 w 1657350"/>
              <a:gd name="connsiteY7" fmla="*/ 797719 h 838200"/>
              <a:gd name="connsiteX8" fmla="*/ 135731 w 1657350"/>
              <a:gd name="connsiteY8" fmla="*/ 726281 h 838200"/>
              <a:gd name="connsiteX9" fmla="*/ 95250 w 1657350"/>
              <a:gd name="connsiteY9" fmla="*/ 669131 h 838200"/>
              <a:gd name="connsiteX10" fmla="*/ 64293 w 1657350"/>
              <a:gd name="connsiteY10" fmla="*/ 623888 h 838200"/>
              <a:gd name="connsiteX11" fmla="*/ 28575 w 1657350"/>
              <a:gd name="connsiteY11" fmla="*/ 561975 h 838200"/>
              <a:gd name="connsiteX12" fmla="*/ 14287 w 1657350"/>
              <a:gd name="connsiteY12" fmla="*/ 528638 h 838200"/>
              <a:gd name="connsiteX13" fmla="*/ 2381 w 1657350"/>
              <a:gd name="connsiteY13" fmla="*/ 492919 h 838200"/>
              <a:gd name="connsiteX14" fmla="*/ 0 w 1657350"/>
              <a:gd name="connsiteY14" fmla="*/ 461963 h 838200"/>
              <a:gd name="connsiteX15" fmla="*/ 4762 w 1657350"/>
              <a:gd name="connsiteY15" fmla="*/ 442913 h 838200"/>
              <a:gd name="connsiteX16" fmla="*/ 7143 w 1657350"/>
              <a:gd name="connsiteY16" fmla="*/ 435769 h 838200"/>
              <a:gd name="connsiteX17" fmla="*/ 16668 w 1657350"/>
              <a:gd name="connsiteY17" fmla="*/ 431006 h 838200"/>
              <a:gd name="connsiteX18" fmla="*/ 30956 w 1657350"/>
              <a:gd name="connsiteY18" fmla="*/ 431006 h 838200"/>
              <a:gd name="connsiteX19" fmla="*/ 57150 w 1657350"/>
              <a:gd name="connsiteY19" fmla="*/ 438150 h 838200"/>
              <a:gd name="connsiteX20" fmla="*/ 71437 w 1657350"/>
              <a:gd name="connsiteY20" fmla="*/ 459581 h 838200"/>
              <a:gd name="connsiteX21" fmla="*/ 95250 w 1657350"/>
              <a:gd name="connsiteY21" fmla="*/ 495300 h 838200"/>
              <a:gd name="connsiteX22" fmla="*/ 123825 w 1657350"/>
              <a:gd name="connsiteY22" fmla="*/ 523875 h 838200"/>
              <a:gd name="connsiteX23" fmla="*/ 145256 w 1657350"/>
              <a:gd name="connsiteY23" fmla="*/ 535781 h 838200"/>
              <a:gd name="connsiteX24" fmla="*/ 173831 w 1657350"/>
              <a:gd name="connsiteY24" fmla="*/ 542925 h 838200"/>
              <a:gd name="connsiteX25" fmla="*/ 221456 w 1657350"/>
              <a:gd name="connsiteY25" fmla="*/ 533400 h 838200"/>
              <a:gd name="connsiteX26" fmla="*/ 607218 w 1657350"/>
              <a:gd name="connsiteY26" fmla="*/ 407194 h 838200"/>
              <a:gd name="connsiteX27" fmla="*/ 845343 w 1657350"/>
              <a:gd name="connsiteY27" fmla="*/ 309563 h 838200"/>
              <a:gd name="connsiteX28" fmla="*/ 1152525 w 1657350"/>
              <a:gd name="connsiteY28" fmla="*/ 192881 h 838200"/>
              <a:gd name="connsiteX29" fmla="*/ 1376362 w 1657350"/>
              <a:gd name="connsiteY29" fmla="*/ 104775 h 838200"/>
              <a:gd name="connsiteX30" fmla="*/ 1645443 w 1657350"/>
              <a:gd name="connsiteY30" fmla="*/ 0 h 838200"/>
              <a:gd name="connsiteX31" fmla="*/ 1657350 w 1657350"/>
              <a:gd name="connsiteY31" fmla="*/ 114300 h 838200"/>
              <a:gd name="connsiteX32" fmla="*/ 1509712 w 1657350"/>
              <a:gd name="connsiteY32" fmla="*/ 176213 h 838200"/>
              <a:gd name="connsiteX33" fmla="*/ 1197768 w 1657350"/>
              <a:gd name="connsiteY33" fmla="*/ 342900 h 838200"/>
              <a:gd name="connsiteX34" fmla="*/ 985837 w 1657350"/>
              <a:gd name="connsiteY34" fmla="*/ 450056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57350" h="838200">
                <a:moveTo>
                  <a:pt x="985837" y="450056"/>
                </a:moveTo>
                <a:lnTo>
                  <a:pt x="762000" y="569119"/>
                </a:lnTo>
                <a:lnTo>
                  <a:pt x="552450" y="676275"/>
                </a:lnTo>
                <a:lnTo>
                  <a:pt x="385762" y="769144"/>
                </a:lnTo>
                <a:lnTo>
                  <a:pt x="278606" y="838200"/>
                </a:lnTo>
                <a:lnTo>
                  <a:pt x="250031" y="838200"/>
                </a:lnTo>
                <a:lnTo>
                  <a:pt x="226218" y="828675"/>
                </a:lnTo>
                <a:lnTo>
                  <a:pt x="192881" y="797719"/>
                </a:lnTo>
                <a:lnTo>
                  <a:pt x="135731" y="726281"/>
                </a:lnTo>
                <a:lnTo>
                  <a:pt x="95250" y="669131"/>
                </a:lnTo>
                <a:lnTo>
                  <a:pt x="64293" y="623888"/>
                </a:lnTo>
                <a:lnTo>
                  <a:pt x="28575" y="561975"/>
                </a:lnTo>
                <a:lnTo>
                  <a:pt x="14287" y="528638"/>
                </a:lnTo>
                <a:lnTo>
                  <a:pt x="2381" y="492919"/>
                </a:lnTo>
                <a:lnTo>
                  <a:pt x="0" y="461963"/>
                </a:lnTo>
                <a:lnTo>
                  <a:pt x="4762" y="442913"/>
                </a:lnTo>
                <a:lnTo>
                  <a:pt x="7143" y="435769"/>
                </a:lnTo>
                <a:lnTo>
                  <a:pt x="16668" y="431006"/>
                </a:lnTo>
                <a:lnTo>
                  <a:pt x="30956" y="431006"/>
                </a:lnTo>
                <a:lnTo>
                  <a:pt x="57150" y="438150"/>
                </a:lnTo>
                <a:lnTo>
                  <a:pt x="71437" y="459581"/>
                </a:lnTo>
                <a:lnTo>
                  <a:pt x="95250" y="495300"/>
                </a:lnTo>
                <a:lnTo>
                  <a:pt x="123825" y="523875"/>
                </a:lnTo>
                <a:lnTo>
                  <a:pt x="145256" y="535781"/>
                </a:lnTo>
                <a:lnTo>
                  <a:pt x="173831" y="542925"/>
                </a:lnTo>
                <a:lnTo>
                  <a:pt x="221456" y="533400"/>
                </a:lnTo>
                <a:lnTo>
                  <a:pt x="607218" y="407194"/>
                </a:lnTo>
                <a:lnTo>
                  <a:pt x="845343" y="309563"/>
                </a:lnTo>
                <a:lnTo>
                  <a:pt x="1152525" y="192881"/>
                </a:lnTo>
                <a:lnTo>
                  <a:pt x="1376362" y="104775"/>
                </a:lnTo>
                <a:lnTo>
                  <a:pt x="1645443" y="0"/>
                </a:lnTo>
                <a:lnTo>
                  <a:pt x="1657350" y="114300"/>
                </a:lnTo>
                <a:lnTo>
                  <a:pt x="1509712" y="176213"/>
                </a:lnTo>
                <a:lnTo>
                  <a:pt x="1197768" y="342900"/>
                </a:lnTo>
                <a:lnTo>
                  <a:pt x="985837" y="450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F13844D-4AF7-B74C-B6EF-695C8429D0D9}"/>
              </a:ext>
            </a:extLst>
          </p:cNvPr>
          <p:cNvSpPr/>
          <p:nvPr/>
        </p:nvSpPr>
        <p:spPr>
          <a:xfrm rot="16200000">
            <a:off x="3121025" y="4508500"/>
            <a:ext cx="2678113" cy="392113"/>
          </a:xfrm>
          <a:custGeom>
            <a:avLst/>
            <a:gdLst>
              <a:gd name="connsiteX0" fmla="*/ 1204913 w 2678906"/>
              <a:gd name="connsiteY0" fmla="*/ 369094 h 392906"/>
              <a:gd name="connsiteX1" fmla="*/ 733425 w 2678906"/>
              <a:gd name="connsiteY1" fmla="*/ 371475 h 392906"/>
              <a:gd name="connsiteX2" fmla="*/ 383381 w 2678906"/>
              <a:gd name="connsiteY2" fmla="*/ 369094 h 392906"/>
              <a:gd name="connsiteX3" fmla="*/ 316706 w 2678906"/>
              <a:gd name="connsiteY3" fmla="*/ 369094 h 392906"/>
              <a:gd name="connsiteX4" fmla="*/ 269081 w 2678906"/>
              <a:gd name="connsiteY4" fmla="*/ 366712 h 392906"/>
              <a:gd name="connsiteX5" fmla="*/ 226219 w 2678906"/>
              <a:gd name="connsiteY5" fmla="*/ 361950 h 392906"/>
              <a:gd name="connsiteX6" fmla="*/ 178594 w 2678906"/>
              <a:gd name="connsiteY6" fmla="*/ 352425 h 392906"/>
              <a:gd name="connsiteX7" fmla="*/ 133350 w 2678906"/>
              <a:gd name="connsiteY7" fmla="*/ 342900 h 392906"/>
              <a:gd name="connsiteX8" fmla="*/ 88106 w 2678906"/>
              <a:gd name="connsiteY8" fmla="*/ 326231 h 392906"/>
              <a:gd name="connsiteX9" fmla="*/ 42863 w 2678906"/>
              <a:gd name="connsiteY9" fmla="*/ 314325 h 392906"/>
              <a:gd name="connsiteX10" fmla="*/ 21431 w 2678906"/>
              <a:gd name="connsiteY10" fmla="*/ 304800 h 392906"/>
              <a:gd name="connsiteX11" fmla="*/ 9525 w 2678906"/>
              <a:gd name="connsiteY11" fmla="*/ 295275 h 392906"/>
              <a:gd name="connsiteX12" fmla="*/ 2381 w 2678906"/>
              <a:gd name="connsiteY12" fmla="*/ 280987 h 392906"/>
              <a:gd name="connsiteX13" fmla="*/ 0 w 2678906"/>
              <a:gd name="connsiteY13" fmla="*/ 247650 h 392906"/>
              <a:gd name="connsiteX14" fmla="*/ 9525 w 2678906"/>
              <a:gd name="connsiteY14" fmla="*/ 211931 h 392906"/>
              <a:gd name="connsiteX15" fmla="*/ 28575 w 2678906"/>
              <a:gd name="connsiteY15" fmla="*/ 178594 h 392906"/>
              <a:gd name="connsiteX16" fmla="*/ 47625 w 2678906"/>
              <a:gd name="connsiteY16" fmla="*/ 157162 h 392906"/>
              <a:gd name="connsiteX17" fmla="*/ 80963 w 2678906"/>
              <a:gd name="connsiteY17" fmla="*/ 140494 h 392906"/>
              <a:gd name="connsiteX18" fmla="*/ 147638 w 2678906"/>
              <a:gd name="connsiteY18" fmla="*/ 123825 h 392906"/>
              <a:gd name="connsiteX19" fmla="*/ 304800 w 2678906"/>
              <a:gd name="connsiteY19" fmla="*/ 121444 h 392906"/>
              <a:gd name="connsiteX20" fmla="*/ 595313 w 2678906"/>
              <a:gd name="connsiteY20" fmla="*/ 135731 h 392906"/>
              <a:gd name="connsiteX21" fmla="*/ 1016794 w 2678906"/>
              <a:gd name="connsiteY21" fmla="*/ 145256 h 392906"/>
              <a:gd name="connsiteX22" fmla="*/ 1147763 w 2678906"/>
              <a:gd name="connsiteY22" fmla="*/ 150019 h 392906"/>
              <a:gd name="connsiteX23" fmla="*/ 2309813 w 2678906"/>
              <a:gd name="connsiteY23" fmla="*/ 145256 h 392906"/>
              <a:gd name="connsiteX24" fmla="*/ 2486025 w 2678906"/>
              <a:gd name="connsiteY24" fmla="*/ 135731 h 392906"/>
              <a:gd name="connsiteX25" fmla="*/ 2550319 w 2678906"/>
              <a:gd name="connsiteY25" fmla="*/ 123825 h 392906"/>
              <a:gd name="connsiteX26" fmla="*/ 2583656 w 2678906"/>
              <a:gd name="connsiteY26" fmla="*/ 102394 h 392906"/>
              <a:gd name="connsiteX27" fmla="*/ 2647950 w 2678906"/>
              <a:gd name="connsiteY27" fmla="*/ 0 h 392906"/>
              <a:gd name="connsiteX28" fmla="*/ 2678906 w 2678906"/>
              <a:gd name="connsiteY28" fmla="*/ 169069 h 392906"/>
              <a:gd name="connsiteX29" fmla="*/ 2607469 w 2678906"/>
              <a:gd name="connsiteY29" fmla="*/ 233362 h 392906"/>
              <a:gd name="connsiteX30" fmla="*/ 2588419 w 2678906"/>
              <a:gd name="connsiteY30" fmla="*/ 280987 h 392906"/>
              <a:gd name="connsiteX31" fmla="*/ 2557463 w 2678906"/>
              <a:gd name="connsiteY31" fmla="*/ 330994 h 392906"/>
              <a:gd name="connsiteX32" fmla="*/ 2505075 w 2678906"/>
              <a:gd name="connsiteY32" fmla="*/ 378619 h 392906"/>
              <a:gd name="connsiteX33" fmla="*/ 2476500 w 2678906"/>
              <a:gd name="connsiteY33" fmla="*/ 392906 h 392906"/>
              <a:gd name="connsiteX34" fmla="*/ 2424113 w 2678906"/>
              <a:gd name="connsiteY34" fmla="*/ 381000 h 392906"/>
              <a:gd name="connsiteX35" fmla="*/ 2283619 w 2678906"/>
              <a:gd name="connsiteY35" fmla="*/ 369094 h 392906"/>
              <a:gd name="connsiteX36" fmla="*/ 1940719 w 2678906"/>
              <a:gd name="connsiteY36" fmla="*/ 369094 h 392906"/>
              <a:gd name="connsiteX37" fmla="*/ 1624013 w 2678906"/>
              <a:gd name="connsiteY37" fmla="*/ 369094 h 392906"/>
              <a:gd name="connsiteX38" fmla="*/ 1204913 w 2678906"/>
              <a:gd name="connsiteY38" fmla="*/ 369094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78906" h="392906">
                <a:moveTo>
                  <a:pt x="1204913" y="369094"/>
                </a:moveTo>
                <a:lnTo>
                  <a:pt x="733425" y="371475"/>
                </a:lnTo>
                <a:lnTo>
                  <a:pt x="383381" y="369094"/>
                </a:lnTo>
                <a:lnTo>
                  <a:pt x="316706" y="369094"/>
                </a:lnTo>
                <a:lnTo>
                  <a:pt x="269081" y="366712"/>
                </a:lnTo>
                <a:lnTo>
                  <a:pt x="226219" y="361950"/>
                </a:lnTo>
                <a:lnTo>
                  <a:pt x="178594" y="352425"/>
                </a:lnTo>
                <a:lnTo>
                  <a:pt x="133350" y="342900"/>
                </a:lnTo>
                <a:lnTo>
                  <a:pt x="88106" y="326231"/>
                </a:lnTo>
                <a:lnTo>
                  <a:pt x="42863" y="314325"/>
                </a:lnTo>
                <a:lnTo>
                  <a:pt x="21431" y="304800"/>
                </a:lnTo>
                <a:lnTo>
                  <a:pt x="9525" y="295275"/>
                </a:lnTo>
                <a:lnTo>
                  <a:pt x="2381" y="280987"/>
                </a:lnTo>
                <a:lnTo>
                  <a:pt x="0" y="247650"/>
                </a:lnTo>
                <a:lnTo>
                  <a:pt x="9525" y="211931"/>
                </a:lnTo>
                <a:lnTo>
                  <a:pt x="28575" y="178594"/>
                </a:lnTo>
                <a:lnTo>
                  <a:pt x="47625" y="157162"/>
                </a:lnTo>
                <a:lnTo>
                  <a:pt x="80963" y="140494"/>
                </a:lnTo>
                <a:lnTo>
                  <a:pt x="147638" y="123825"/>
                </a:lnTo>
                <a:lnTo>
                  <a:pt x="304800" y="121444"/>
                </a:lnTo>
                <a:lnTo>
                  <a:pt x="595313" y="135731"/>
                </a:lnTo>
                <a:lnTo>
                  <a:pt x="1016794" y="145256"/>
                </a:lnTo>
                <a:lnTo>
                  <a:pt x="1147763" y="150019"/>
                </a:lnTo>
                <a:lnTo>
                  <a:pt x="2309813" y="145256"/>
                </a:lnTo>
                <a:lnTo>
                  <a:pt x="2486025" y="135731"/>
                </a:lnTo>
                <a:lnTo>
                  <a:pt x="2550319" y="123825"/>
                </a:lnTo>
                <a:lnTo>
                  <a:pt x="2583656" y="102394"/>
                </a:lnTo>
                <a:lnTo>
                  <a:pt x="2647950" y="0"/>
                </a:lnTo>
                <a:lnTo>
                  <a:pt x="2678906" y="169069"/>
                </a:lnTo>
                <a:lnTo>
                  <a:pt x="2607469" y="233362"/>
                </a:lnTo>
                <a:lnTo>
                  <a:pt x="2588419" y="280987"/>
                </a:lnTo>
                <a:lnTo>
                  <a:pt x="2557463" y="330994"/>
                </a:lnTo>
                <a:lnTo>
                  <a:pt x="2505075" y="378619"/>
                </a:lnTo>
                <a:lnTo>
                  <a:pt x="2476500" y="392906"/>
                </a:lnTo>
                <a:lnTo>
                  <a:pt x="2424113" y="381000"/>
                </a:lnTo>
                <a:lnTo>
                  <a:pt x="2283619" y="369094"/>
                </a:lnTo>
                <a:lnTo>
                  <a:pt x="1940719" y="369094"/>
                </a:lnTo>
                <a:lnTo>
                  <a:pt x="1624013" y="369094"/>
                </a:lnTo>
                <a:lnTo>
                  <a:pt x="1204913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F919BF3-5F71-F94C-8179-5D1BBFDF5EB8}"/>
              </a:ext>
            </a:extLst>
          </p:cNvPr>
          <p:cNvSpPr/>
          <p:nvPr/>
        </p:nvSpPr>
        <p:spPr>
          <a:xfrm>
            <a:off x="4946650" y="3678238"/>
            <a:ext cx="1477963" cy="465137"/>
          </a:xfrm>
          <a:custGeom>
            <a:avLst/>
            <a:gdLst>
              <a:gd name="connsiteX0" fmla="*/ 831057 w 1478757"/>
              <a:gd name="connsiteY0" fmla="*/ 290513 h 464344"/>
              <a:gd name="connsiteX1" fmla="*/ 550069 w 1478757"/>
              <a:gd name="connsiteY1" fmla="*/ 376238 h 464344"/>
              <a:gd name="connsiteX2" fmla="*/ 409575 w 1478757"/>
              <a:gd name="connsiteY2" fmla="*/ 416719 h 464344"/>
              <a:gd name="connsiteX3" fmla="*/ 366713 w 1478757"/>
              <a:gd name="connsiteY3" fmla="*/ 435769 h 464344"/>
              <a:gd name="connsiteX4" fmla="*/ 314325 w 1478757"/>
              <a:gd name="connsiteY4" fmla="*/ 452438 h 464344"/>
              <a:gd name="connsiteX5" fmla="*/ 276225 w 1478757"/>
              <a:gd name="connsiteY5" fmla="*/ 464344 h 464344"/>
              <a:gd name="connsiteX6" fmla="*/ 254794 w 1478757"/>
              <a:gd name="connsiteY6" fmla="*/ 459582 h 464344"/>
              <a:gd name="connsiteX7" fmla="*/ 226219 w 1478757"/>
              <a:gd name="connsiteY7" fmla="*/ 442913 h 464344"/>
              <a:gd name="connsiteX8" fmla="*/ 176213 w 1478757"/>
              <a:gd name="connsiteY8" fmla="*/ 411957 h 464344"/>
              <a:gd name="connsiteX9" fmla="*/ 147638 w 1478757"/>
              <a:gd name="connsiteY9" fmla="*/ 388144 h 464344"/>
              <a:gd name="connsiteX10" fmla="*/ 111919 w 1478757"/>
              <a:gd name="connsiteY10" fmla="*/ 357188 h 464344"/>
              <a:gd name="connsiteX11" fmla="*/ 80963 w 1478757"/>
              <a:gd name="connsiteY11" fmla="*/ 323850 h 464344"/>
              <a:gd name="connsiteX12" fmla="*/ 52388 w 1478757"/>
              <a:gd name="connsiteY12" fmla="*/ 276225 h 464344"/>
              <a:gd name="connsiteX13" fmla="*/ 33338 w 1478757"/>
              <a:gd name="connsiteY13" fmla="*/ 242888 h 464344"/>
              <a:gd name="connsiteX14" fmla="*/ 16669 w 1478757"/>
              <a:gd name="connsiteY14" fmla="*/ 207169 h 464344"/>
              <a:gd name="connsiteX15" fmla="*/ 2382 w 1478757"/>
              <a:gd name="connsiteY15" fmla="*/ 164307 h 464344"/>
              <a:gd name="connsiteX16" fmla="*/ 0 w 1478757"/>
              <a:gd name="connsiteY16" fmla="*/ 140494 h 464344"/>
              <a:gd name="connsiteX17" fmla="*/ 4763 w 1478757"/>
              <a:gd name="connsiteY17" fmla="*/ 123825 h 464344"/>
              <a:gd name="connsiteX18" fmla="*/ 19050 w 1478757"/>
              <a:gd name="connsiteY18" fmla="*/ 111919 h 464344"/>
              <a:gd name="connsiteX19" fmla="*/ 35719 w 1478757"/>
              <a:gd name="connsiteY19" fmla="*/ 111919 h 464344"/>
              <a:gd name="connsiteX20" fmla="*/ 66675 w 1478757"/>
              <a:gd name="connsiteY20" fmla="*/ 128588 h 464344"/>
              <a:gd name="connsiteX21" fmla="*/ 100013 w 1478757"/>
              <a:gd name="connsiteY21" fmla="*/ 147638 h 464344"/>
              <a:gd name="connsiteX22" fmla="*/ 147638 w 1478757"/>
              <a:gd name="connsiteY22" fmla="*/ 171450 h 464344"/>
              <a:gd name="connsiteX23" fmla="*/ 190500 w 1478757"/>
              <a:gd name="connsiteY23" fmla="*/ 188119 h 464344"/>
              <a:gd name="connsiteX24" fmla="*/ 228600 w 1478757"/>
              <a:gd name="connsiteY24" fmla="*/ 195263 h 464344"/>
              <a:gd name="connsiteX25" fmla="*/ 261938 w 1478757"/>
              <a:gd name="connsiteY25" fmla="*/ 200025 h 464344"/>
              <a:gd name="connsiteX26" fmla="*/ 309563 w 1478757"/>
              <a:gd name="connsiteY26" fmla="*/ 195263 h 464344"/>
              <a:gd name="connsiteX27" fmla="*/ 552450 w 1478757"/>
              <a:gd name="connsiteY27" fmla="*/ 159544 h 464344"/>
              <a:gd name="connsiteX28" fmla="*/ 888207 w 1478757"/>
              <a:gd name="connsiteY28" fmla="*/ 100013 h 464344"/>
              <a:gd name="connsiteX29" fmla="*/ 1095375 w 1478757"/>
              <a:gd name="connsiteY29" fmla="*/ 59532 h 464344"/>
              <a:gd name="connsiteX30" fmla="*/ 1116807 w 1478757"/>
              <a:gd name="connsiteY30" fmla="*/ 23813 h 464344"/>
              <a:gd name="connsiteX31" fmla="*/ 1131094 w 1478757"/>
              <a:gd name="connsiteY31" fmla="*/ 11907 h 464344"/>
              <a:gd name="connsiteX32" fmla="*/ 1147763 w 1478757"/>
              <a:gd name="connsiteY32" fmla="*/ 2382 h 464344"/>
              <a:gd name="connsiteX33" fmla="*/ 1171575 w 1478757"/>
              <a:gd name="connsiteY33" fmla="*/ 0 h 464344"/>
              <a:gd name="connsiteX34" fmla="*/ 1195388 w 1478757"/>
              <a:gd name="connsiteY34" fmla="*/ 7144 h 464344"/>
              <a:gd name="connsiteX35" fmla="*/ 1254919 w 1478757"/>
              <a:gd name="connsiteY35" fmla="*/ 47625 h 464344"/>
              <a:gd name="connsiteX36" fmla="*/ 1385888 w 1478757"/>
              <a:gd name="connsiteY36" fmla="*/ 135732 h 464344"/>
              <a:gd name="connsiteX37" fmla="*/ 1450182 w 1478757"/>
              <a:gd name="connsiteY37" fmla="*/ 188119 h 464344"/>
              <a:gd name="connsiteX38" fmla="*/ 1471613 w 1478757"/>
              <a:gd name="connsiteY38" fmla="*/ 211932 h 464344"/>
              <a:gd name="connsiteX39" fmla="*/ 1478757 w 1478757"/>
              <a:gd name="connsiteY39" fmla="*/ 235744 h 464344"/>
              <a:gd name="connsiteX40" fmla="*/ 1466850 w 1478757"/>
              <a:gd name="connsiteY40" fmla="*/ 271463 h 464344"/>
              <a:gd name="connsiteX41" fmla="*/ 1447800 w 1478757"/>
              <a:gd name="connsiteY41" fmla="*/ 290513 h 464344"/>
              <a:gd name="connsiteX42" fmla="*/ 1069182 w 1478757"/>
              <a:gd name="connsiteY42" fmla="*/ 245269 h 464344"/>
              <a:gd name="connsiteX43" fmla="*/ 1047750 w 1478757"/>
              <a:gd name="connsiteY43" fmla="*/ 240507 h 464344"/>
              <a:gd name="connsiteX44" fmla="*/ 1007269 w 1478757"/>
              <a:gd name="connsiteY44" fmla="*/ 240507 h 464344"/>
              <a:gd name="connsiteX45" fmla="*/ 831057 w 1478757"/>
              <a:gd name="connsiteY45" fmla="*/ 290513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78757" h="464344">
                <a:moveTo>
                  <a:pt x="831057" y="290513"/>
                </a:moveTo>
                <a:lnTo>
                  <a:pt x="550069" y="376238"/>
                </a:lnTo>
                <a:lnTo>
                  <a:pt x="409575" y="416719"/>
                </a:lnTo>
                <a:lnTo>
                  <a:pt x="366713" y="435769"/>
                </a:lnTo>
                <a:lnTo>
                  <a:pt x="314325" y="452438"/>
                </a:lnTo>
                <a:lnTo>
                  <a:pt x="276225" y="464344"/>
                </a:lnTo>
                <a:lnTo>
                  <a:pt x="254794" y="459582"/>
                </a:lnTo>
                <a:lnTo>
                  <a:pt x="226219" y="442913"/>
                </a:lnTo>
                <a:lnTo>
                  <a:pt x="176213" y="411957"/>
                </a:lnTo>
                <a:lnTo>
                  <a:pt x="147638" y="388144"/>
                </a:lnTo>
                <a:lnTo>
                  <a:pt x="111919" y="357188"/>
                </a:lnTo>
                <a:lnTo>
                  <a:pt x="80963" y="323850"/>
                </a:lnTo>
                <a:lnTo>
                  <a:pt x="52388" y="276225"/>
                </a:lnTo>
                <a:lnTo>
                  <a:pt x="33338" y="242888"/>
                </a:lnTo>
                <a:lnTo>
                  <a:pt x="16669" y="207169"/>
                </a:lnTo>
                <a:lnTo>
                  <a:pt x="2382" y="164307"/>
                </a:lnTo>
                <a:lnTo>
                  <a:pt x="0" y="140494"/>
                </a:lnTo>
                <a:lnTo>
                  <a:pt x="4763" y="123825"/>
                </a:lnTo>
                <a:lnTo>
                  <a:pt x="19050" y="111919"/>
                </a:lnTo>
                <a:lnTo>
                  <a:pt x="35719" y="111919"/>
                </a:lnTo>
                <a:lnTo>
                  <a:pt x="66675" y="128588"/>
                </a:lnTo>
                <a:lnTo>
                  <a:pt x="100013" y="147638"/>
                </a:lnTo>
                <a:lnTo>
                  <a:pt x="147638" y="171450"/>
                </a:lnTo>
                <a:lnTo>
                  <a:pt x="190500" y="188119"/>
                </a:lnTo>
                <a:lnTo>
                  <a:pt x="228600" y="195263"/>
                </a:lnTo>
                <a:lnTo>
                  <a:pt x="261938" y="200025"/>
                </a:lnTo>
                <a:lnTo>
                  <a:pt x="309563" y="195263"/>
                </a:lnTo>
                <a:lnTo>
                  <a:pt x="552450" y="159544"/>
                </a:lnTo>
                <a:lnTo>
                  <a:pt x="888207" y="100013"/>
                </a:lnTo>
                <a:lnTo>
                  <a:pt x="1095375" y="59532"/>
                </a:lnTo>
                <a:lnTo>
                  <a:pt x="1116807" y="23813"/>
                </a:lnTo>
                <a:lnTo>
                  <a:pt x="1131094" y="11907"/>
                </a:lnTo>
                <a:lnTo>
                  <a:pt x="1147763" y="2382"/>
                </a:lnTo>
                <a:lnTo>
                  <a:pt x="1171575" y="0"/>
                </a:lnTo>
                <a:lnTo>
                  <a:pt x="1195388" y="7144"/>
                </a:lnTo>
                <a:lnTo>
                  <a:pt x="1254919" y="47625"/>
                </a:lnTo>
                <a:lnTo>
                  <a:pt x="1385888" y="135732"/>
                </a:lnTo>
                <a:lnTo>
                  <a:pt x="1450182" y="188119"/>
                </a:lnTo>
                <a:lnTo>
                  <a:pt x="1471613" y="211932"/>
                </a:lnTo>
                <a:lnTo>
                  <a:pt x="1478757" y="235744"/>
                </a:lnTo>
                <a:lnTo>
                  <a:pt x="1466850" y="271463"/>
                </a:lnTo>
                <a:lnTo>
                  <a:pt x="1447800" y="290513"/>
                </a:lnTo>
                <a:lnTo>
                  <a:pt x="1069182" y="245269"/>
                </a:lnTo>
                <a:lnTo>
                  <a:pt x="1047750" y="240507"/>
                </a:lnTo>
                <a:lnTo>
                  <a:pt x="1007269" y="240507"/>
                </a:lnTo>
                <a:lnTo>
                  <a:pt x="831057" y="2905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79B5F36-A266-4849-8DCA-26DA8907A2FA}"/>
              </a:ext>
            </a:extLst>
          </p:cNvPr>
          <p:cNvSpPr/>
          <p:nvPr/>
        </p:nvSpPr>
        <p:spPr>
          <a:xfrm rot="16200000">
            <a:off x="4576763" y="3992563"/>
            <a:ext cx="1957387" cy="1703387"/>
          </a:xfrm>
          <a:custGeom>
            <a:avLst/>
            <a:gdLst>
              <a:gd name="connsiteX0" fmla="*/ 1338263 w 1957388"/>
              <a:gd name="connsiteY0" fmla="*/ 1140619 h 1702594"/>
              <a:gd name="connsiteX1" fmla="*/ 1514475 w 1957388"/>
              <a:gd name="connsiteY1" fmla="*/ 1219200 h 1702594"/>
              <a:gd name="connsiteX2" fmla="*/ 1590675 w 1957388"/>
              <a:gd name="connsiteY2" fmla="*/ 1250156 h 1702594"/>
              <a:gd name="connsiteX3" fmla="*/ 1676400 w 1957388"/>
              <a:gd name="connsiteY3" fmla="*/ 1281113 h 1702594"/>
              <a:gd name="connsiteX4" fmla="*/ 1776413 w 1957388"/>
              <a:gd name="connsiteY4" fmla="*/ 1316831 h 1702594"/>
              <a:gd name="connsiteX5" fmla="*/ 1826419 w 1957388"/>
              <a:gd name="connsiteY5" fmla="*/ 1333500 h 1702594"/>
              <a:gd name="connsiteX6" fmla="*/ 1850232 w 1957388"/>
              <a:gd name="connsiteY6" fmla="*/ 1338263 h 1702594"/>
              <a:gd name="connsiteX7" fmla="*/ 1883569 w 1957388"/>
              <a:gd name="connsiteY7" fmla="*/ 1331119 h 1702594"/>
              <a:gd name="connsiteX8" fmla="*/ 1957388 w 1957388"/>
              <a:gd name="connsiteY8" fmla="*/ 1271588 h 1702594"/>
              <a:gd name="connsiteX9" fmla="*/ 1888332 w 1957388"/>
              <a:gd name="connsiteY9" fmla="*/ 1702594 h 1702594"/>
              <a:gd name="connsiteX10" fmla="*/ 1850232 w 1957388"/>
              <a:gd name="connsiteY10" fmla="*/ 1685925 h 1702594"/>
              <a:gd name="connsiteX11" fmla="*/ 1812132 w 1957388"/>
              <a:gd name="connsiteY11" fmla="*/ 1652588 h 1702594"/>
              <a:gd name="connsiteX12" fmla="*/ 1754982 w 1957388"/>
              <a:gd name="connsiteY12" fmla="*/ 1607344 h 1702594"/>
              <a:gd name="connsiteX13" fmla="*/ 1716882 w 1957388"/>
              <a:gd name="connsiteY13" fmla="*/ 1593056 h 1702594"/>
              <a:gd name="connsiteX14" fmla="*/ 1600200 w 1957388"/>
              <a:gd name="connsiteY14" fmla="*/ 1550194 h 1702594"/>
              <a:gd name="connsiteX15" fmla="*/ 1428750 w 1957388"/>
              <a:gd name="connsiteY15" fmla="*/ 1471613 h 1702594"/>
              <a:gd name="connsiteX16" fmla="*/ 1288257 w 1957388"/>
              <a:gd name="connsiteY16" fmla="*/ 1402556 h 1702594"/>
              <a:gd name="connsiteX17" fmla="*/ 1171575 w 1957388"/>
              <a:gd name="connsiteY17" fmla="*/ 1333500 h 1702594"/>
              <a:gd name="connsiteX18" fmla="*/ 1047750 w 1957388"/>
              <a:gd name="connsiteY18" fmla="*/ 1262063 h 1702594"/>
              <a:gd name="connsiteX19" fmla="*/ 914400 w 1957388"/>
              <a:gd name="connsiteY19" fmla="*/ 1176338 h 1702594"/>
              <a:gd name="connsiteX20" fmla="*/ 738188 w 1957388"/>
              <a:gd name="connsiteY20" fmla="*/ 1038225 h 1702594"/>
              <a:gd name="connsiteX21" fmla="*/ 633413 w 1957388"/>
              <a:gd name="connsiteY21" fmla="*/ 940594 h 1702594"/>
              <a:gd name="connsiteX22" fmla="*/ 495300 w 1957388"/>
              <a:gd name="connsiteY22" fmla="*/ 800100 h 1702594"/>
              <a:gd name="connsiteX23" fmla="*/ 373857 w 1957388"/>
              <a:gd name="connsiteY23" fmla="*/ 659606 h 1702594"/>
              <a:gd name="connsiteX24" fmla="*/ 254794 w 1957388"/>
              <a:gd name="connsiteY24" fmla="*/ 500063 h 1702594"/>
              <a:gd name="connsiteX25" fmla="*/ 164307 w 1957388"/>
              <a:gd name="connsiteY25" fmla="*/ 359569 h 1702594"/>
              <a:gd name="connsiteX26" fmla="*/ 76200 w 1957388"/>
              <a:gd name="connsiteY26" fmla="*/ 204788 h 1702594"/>
              <a:gd name="connsiteX27" fmla="*/ 19050 w 1957388"/>
              <a:gd name="connsiteY27" fmla="*/ 97631 h 1702594"/>
              <a:gd name="connsiteX28" fmla="*/ 2382 w 1957388"/>
              <a:gd name="connsiteY28" fmla="*/ 64294 h 1702594"/>
              <a:gd name="connsiteX29" fmla="*/ 0 w 1957388"/>
              <a:gd name="connsiteY29" fmla="*/ 45244 h 1702594"/>
              <a:gd name="connsiteX30" fmla="*/ 7144 w 1957388"/>
              <a:gd name="connsiteY30" fmla="*/ 19050 h 1702594"/>
              <a:gd name="connsiteX31" fmla="*/ 23813 w 1957388"/>
              <a:gd name="connsiteY31" fmla="*/ 2381 h 1702594"/>
              <a:gd name="connsiteX32" fmla="*/ 40482 w 1957388"/>
              <a:gd name="connsiteY32" fmla="*/ 0 h 1702594"/>
              <a:gd name="connsiteX33" fmla="*/ 64294 w 1957388"/>
              <a:gd name="connsiteY33" fmla="*/ 7144 h 1702594"/>
              <a:gd name="connsiteX34" fmla="*/ 97632 w 1957388"/>
              <a:gd name="connsiteY34" fmla="*/ 61913 h 1702594"/>
              <a:gd name="connsiteX35" fmla="*/ 200025 w 1957388"/>
              <a:gd name="connsiteY35" fmla="*/ 219075 h 1702594"/>
              <a:gd name="connsiteX36" fmla="*/ 297657 w 1957388"/>
              <a:gd name="connsiteY36" fmla="*/ 345281 h 1702594"/>
              <a:gd name="connsiteX37" fmla="*/ 388144 w 1957388"/>
              <a:gd name="connsiteY37" fmla="*/ 445294 h 1702594"/>
              <a:gd name="connsiteX38" fmla="*/ 469107 w 1957388"/>
              <a:gd name="connsiteY38" fmla="*/ 528638 h 1702594"/>
              <a:gd name="connsiteX39" fmla="*/ 569119 w 1957388"/>
              <a:gd name="connsiteY39" fmla="*/ 626269 h 1702594"/>
              <a:gd name="connsiteX40" fmla="*/ 723900 w 1957388"/>
              <a:gd name="connsiteY40" fmla="*/ 757238 h 1702594"/>
              <a:gd name="connsiteX41" fmla="*/ 921544 w 1957388"/>
              <a:gd name="connsiteY41" fmla="*/ 909638 h 1702594"/>
              <a:gd name="connsiteX42" fmla="*/ 1050132 w 1957388"/>
              <a:gd name="connsiteY42" fmla="*/ 1002506 h 1702594"/>
              <a:gd name="connsiteX43" fmla="*/ 1338263 w 1957388"/>
              <a:gd name="connsiteY43" fmla="*/ 1140619 h 170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57388" h="1702594">
                <a:moveTo>
                  <a:pt x="1338263" y="1140619"/>
                </a:moveTo>
                <a:lnTo>
                  <a:pt x="1514475" y="1219200"/>
                </a:lnTo>
                <a:lnTo>
                  <a:pt x="1590675" y="1250156"/>
                </a:lnTo>
                <a:lnTo>
                  <a:pt x="1676400" y="1281113"/>
                </a:lnTo>
                <a:lnTo>
                  <a:pt x="1776413" y="1316831"/>
                </a:lnTo>
                <a:lnTo>
                  <a:pt x="1826419" y="1333500"/>
                </a:lnTo>
                <a:lnTo>
                  <a:pt x="1850232" y="1338263"/>
                </a:lnTo>
                <a:lnTo>
                  <a:pt x="1883569" y="1331119"/>
                </a:lnTo>
                <a:lnTo>
                  <a:pt x="1957388" y="1271588"/>
                </a:lnTo>
                <a:lnTo>
                  <a:pt x="1888332" y="1702594"/>
                </a:lnTo>
                <a:lnTo>
                  <a:pt x="1850232" y="1685925"/>
                </a:lnTo>
                <a:lnTo>
                  <a:pt x="1812132" y="1652588"/>
                </a:lnTo>
                <a:lnTo>
                  <a:pt x="1754982" y="1607344"/>
                </a:lnTo>
                <a:lnTo>
                  <a:pt x="1716882" y="1593056"/>
                </a:lnTo>
                <a:lnTo>
                  <a:pt x="1600200" y="1550194"/>
                </a:lnTo>
                <a:lnTo>
                  <a:pt x="1428750" y="1471613"/>
                </a:lnTo>
                <a:lnTo>
                  <a:pt x="1288257" y="1402556"/>
                </a:lnTo>
                <a:lnTo>
                  <a:pt x="1171575" y="1333500"/>
                </a:lnTo>
                <a:lnTo>
                  <a:pt x="1047750" y="1262063"/>
                </a:lnTo>
                <a:lnTo>
                  <a:pt x="914400" y="1176338"/>
                </a:lnTo>
                <a:lnTo>
                  <a:pt x="738188" y="1038225"/>
                </a:lnTo>
                <a:lnTo>
                  <a:pt x="633413" y="940594"/>
                </a:lnTo>
                <a:lnTo>
                  <a:pt x="495300" y="800100"/>
                </a:lnTo>
                <a:lnTo>
                  <a:pt x="373857" y="659606"/>
                </a:lnTo>
                <a:lnTo>
                  <a:pt x="254794" y="500063"/>
                </a:lnTo>
                <a:lnTo>
                  <a:pt x="164307" y="359569"/>
                </a:lnTo>
                <a:lnTo>
                  <a:pt x="76200" y="204788"/>
                </a:lnTo>
                <a:lnTo>
                  <a:pt x="19050" y="97631"/>
                </a:lnTo>
                <a:lnTo>
                  <a:pt x="2382" y="64294"/>
                </a:lnTo>
                <a:lnTo>
                  <a:pt x="0" y="45244"/>
                </a:lnTo>
                <a:lnTo>
                  <a:pt x="7144" y="19050"/>
                </a:lnTo>
                <a:lnTo>
                  <a:pt x="23813" y="2381"/>
                </a:lnTo>
                <a:lnTo>
                  <a:pt x="40482" y="0"/>
                </a:lnTo>
                <a:lnTo>
                  <a:pt x="64294" y="7144"/>
                </a:lnTo>
                <a:lnTo>
                  <a:pt x="97632" y="61913"/>
                </a:lnTo>
                <a:lnTo>
                  <a:pt x="200025" y="219075"/>
                </a:lnTo>
                <a:lnTo>
                  <a:pt x="297657" y="345281"/>
                </a:lnTo>
                <a:lnTo>
                  <a:pt x="388144" y="445294"/>
                </a:lnTo>
                <a:lnTo>
                  <a:pt x="469107" y="528638"/>
                </a:lnTo>
                <a:lnTo>
                  <a:pt x="569119" y="626269"/>
                </a:lnTo>
                <a:lnTo>
                  <a:pt x="723900" y="757238"/>
                </a:lnTo>
                <a:lnTo>
                  <a:pt x="921544" y="909638"/>
                </a:lnTo>
                <a:lnTo>
                  <a:pt x="1050132" y="1002506"/>
                </a:lnTo>
                <a:lnTo>
                  <a:pt x="1338263" y="11406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393C682-5D0D-1944-9F48-E0CD23731F64}"/>
              </a:ext>
            </a:extLst>
          </p:cNvPr>
          <p:cNvSpPr/>
          <p:nvPr/>
        </p:nvSpPr>
        <p:spPr>
          <a:xfrm>
            <a:off x="4895850" y="4210050"/>
            <a:ext cx="2436813" cy="1697038"/>
          </a:xfrm>
          <a:custGeom>
            <a:avLst/>
            <a:gdLst>
              <a:gd name="connsiteX0" fmla="*/ 1152525 w 2436019"/>
              <a:gd name="connsiteY0" fmla="*/ 1195388 h 1697831"/>
              <a:gd name="connsiteX1" fmla="*/ 969169 w 2436019"/>
              <a:gd name="connsiteY1" fmla="*/ 1000125 h 1697831"/>
              <a:gd name="connsiteX2" fmla="*/ 857250 w 2436019"/>
              <a:gd name="connsiteY2" fmla="*/ 878681 h 1697831"/>
              <a:gd name="connsiteX3" fmla="*/ 695325 w 2436019"/>
              <a:gd name="connsiteY3" fmla="*/ 714375 h 1697831"/>
              <a:gd name="connsiteX4" fmla="*/ 602456 w 2436019"/>
              <a:gd name="connsiteY4" fmla="*/ 592931 h 1697831"/>
              <a:gd name="connsiteX5" fmla="*/ 500063 w 2436019"/>
              <a:gd name="connsiteY5" fmla="*/ 471488 h 1697831"/>
              <a:gd name="connsiteX6" fmla="*/ 431006 w 2436019"/>
              <a:gd name="connsiteY6" fmla="*/ 397669 h 1697831"/>
              <a:gd name="connsiteX7" fmla="*/ 319088 w 2436019"/>
              <a:gd name="connsiteY7" fmla="*/ 295275 h 1697831"/>
              <a:gd name="connsiteX8" fmla="*/ 223838 w 2436019"/>
              <a:gd name="connsiteY8" fmla="*/ 211931 h 1697831"/>
              <a:gd name="connsiteX9" fmla="*/ 185738 w 2436019"/>
              <a:gd name="connsiteY9" fmla="*/ 178594 h 1697831"/>
              <a:gd name="connsiteX10" fmla="*/ 140494 w 2436019"/>
              <a:gd name="connsiteY10" fmla="*/ 142875 h 1697831"/>
              <a:gd name="connsiteX11" fmla="*/ 100013 w 2436019"/>
              <a:gd name="connsiteY11" fmla="*/ 119063 h 1697831"/>
              <a:gd name="connsiteX12" fmla="*/ 54769 w 2436019"/>
              <a:gd name="connsiteY12" fmla="*/ 100013 h 1697831"/>
              <a:gd name="connsiteX13" fmla="*/ 23813 w 2436019"/>
              <a:gd name="connsiteY13" fmla="*/ 88106 h 1697831"/>
              <a:gd name="connsiteX14" fmla="*/ 7144 w 2436019"/>
              <a:gd name="connsiteY14" fmla="*/ 66675 h 1697831"/>
              <a:gd name="connsiteX15" fmla="*/ 0 w 2436019"/>
              <a:gd name="connsiteY15" fmla="*/ 45244 h 1697831"/>
              <a:gd name="connsiteX16" fmla="*/ 2381 w 2436019"/>
              <a:gd name="connsiteY16" fmla="*/ 23813 h 1697831"/>
              <a:gd name="connsiteX17" fmla="*/ 16669 w 2436019"/>
              <a:gd name="connsiteY17" fmla="*/ 9525 h 1697831"/>
              <a:gd name="connsiteX18" fmla="*/ 47625 w 2436019"/>
              <a:gd name="connsiteY18" fmla="*/ 0 h 1697831"/>
              <a:gd name="connsiteX19" fmla="*/ 92869 w 2436019"/>
              <a:gd name="connsiteY19" fmla="*/ 0 h 1697831"/>
              <a:gd name="connsiteX20" fmla="*/ 135731 w 2436019"/>
              <a:gd name="connsiteY20" fmla="*/ 7144 h 1697831"/>
              <a:gd name="connsiteX21" fmla="*/ 180975 w 2436019"/>
              <a:gd name="connsiteY21" fmla="*/ 23813 h 1697831"/>
              <a:gd name="connsiteX22" fmla="*/ 254794 w 2436019"/>
              <a:gd name="connsiteY22" fmla="*/ 69056 h 1697831"/>
              <a:gd name="connsiteX23" fmla="*/ 385763 w 2436019"/>
              <a:gd name="connsiteY23" fmla="*/ 173831 h 1697831"/>
              <a:gd name="connsiteX24" fmla="*/ 550069 w 2436019"/>
              <a:gd name="connsiteY24" fmla="*/ 321469 h 1697831"/>
              <a:gd name="connsiteX25" fmla="*/ 814388 w 2436019"/>
              <a:gd name="connsiteY25" fmla="*/ 561975 h 1697831"/>
              <a:gd name="connsiteX26" fmla="*/ 997744 w 2436019"/>
              <a:gd name="connsiteY26" fmla="*/ 704850 h 1697831"/>
              <a:gd name="connsiteX27" fmla="*/ 1333500 w 2436019"/>
              <a:gd name="connsiteY27" fmla="*/ 966788 h 1697831"/>
              <a:gd name="connsiteX28" fmla="*/ 1557338 w 2436019"/>
              <a:gd name="connsiteY28" fmla="*/ 1131094 h 1697831"/>
              <a:gd name="connsiteX29" fmla="*/ 1743075 w 2436019"/>
              <a:gd name="connsiteY29" fmla="*/ 1254919 h 1697831"/>
              <a:gd name="connsiteX30" fmla="*/ 1888331 w 2436019"/>
              <a:gd name="connsiteY30" fmla="*/ 1347788 h 1697831"/>
              <a:gd name="connsiteX31" fmla="*/ 2045494 w 2436019"/>
              <a:gd name="connsiteY31" fmla="*/ 1426369 h 1697831"/>
              <a:gd name="connsiteX32" fmla="*/ 2240756 w 2436019"/>
              <a:gd name="connsiteY32" fmla="*/ 1514475 h 1697831"/>
              <a:gd name="connsiteX33" fmla="*/ 2350294 w 2436019"/>
              <a:gd name="connsiteY33" fmla="*/ 1557338 h 1697831"/>
              <a:gd name="connsiteX34" fmla="*/ 2386013 w 2436019"/>
              <a:gd name="connsiteY34" fmla="*/ 1571625 h 1697831"/>
              <a:gd name="connsiteX35" fmla="*/ 2414588 w 2436019"/>
              <a:gd name="connsiteY35" fmla="*/ 1588294 h 1697831"/>
              <a:gd name="connsiteX36" fmla="*/ 2436019 w 2436019"/>
              <a:gd name="connsiteY36" fmla="*/ 1612106 h 1697831"/>
              <a:gd name="connsiteX37" fmla="*/ 2436019 w 2436019"/>
              <a:gd name="connsiteY37" fmla="*/ 1626394 h 1697831"/>
              <a:gd name="connsiteX38" fmla="*/ 2421731 w 2436019"/>
              <a:gd name="connsiteY38" fmla="*/ 1645444 h 1697831"/>
              <a:gd name="connsiteX39" fmla="*/ 2352675 w 2436019"/>
              <a:gd name="connsiteY39" fmla="*/ 1657350 h 1697831"/>
              <a:gd name="connsiteX40" fmla="*/ 2166938 w 2436019"/>
              <a:gd name="connsiteY40" fmla="*/ 1666875 h 1697831"/>
              <a:gd name="connsiteX41" fmla="*/ 1950244 w 2436019"/>
              <a:gd name="connsiteY41" fmla="*/ 1678781 h 1697831"/>
              <a:gd name="connsiteX42" fmla="*/ 1785938 w 2436019"/>
              <a:gd name="connsiteY42" fmla="*/ 1690688 h 1697831"/>
              <a:gd name="connsiteX43" fmla="*/ 1712119 w 2436019"/>
              <a:gd name="connsiteY43" fmla="*/ 1697831 h 1697831"/>
              <a:gd name="connsiteX44" fmla="*/ 1674019 w 2436019"/>
              <a:gd name="connsiteY44" fmla="*/ 1697831 h 1697831"/>
              <a:gd name="connsiteX45" fmla="*/ 1633538 w 2436019"/>
              <a:gd name="connsiteY45" fmla="*/ 1681163 h 1697831"/>
              <a:gd name="connsiteX46" fmla="*/ 1593056 w 2436019"/>
              <a:gd name="connsiteY46" fmla="*/ 1654969 h 1697831"/>
              <a:gd name="connsiteX47" fmla="*/ 1550194 w 2436019"/>
              <a:gd name="connsiteY47" fmla="*/ 1614488 h 1697831"/>
              <a:gd name="connsiteX48" fmla="*/ 1331119 w 2436019"/>
              <a:gd name="connsiteY48" fmla="*/ 1381125 h 1697831"/>
              <a:gd name="connsiteX49" fmla="*/ 1152525 w 2436019"/>
              <a:gd name="connsiteY49" fmla="*/ 1195388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36019" h="1697831">
                <a:moveTo>
                  <a:pt x="1152525" y="1195388"/>
                </a:moveTo>
                <a:lnTo>
                  <a:pt x="969169" y="1000125"/>
                </a:lnTo>
                <a:lnTo>
                  <a:pt x="857250" y="878681"/>
                </a:lnTo>
                <a:lnTo>
                  <a:pt x="695325" y="714375"/>
                </a:lnTo>
                <a:lnTo>
                  <a:pt x="602456" y="592931"/>
                </a:lnTo>
                <a:lnTo>
                  <a:pt x="500063" y="471488"/>
                </a:lnTo>
                <a:lnTo>
                  <a:pt x="431006" y="397669"/>
                </a:lnTo>
                <a:lnTo>
                  <a:pt x="319088" y="295275"/>
                </a:lnTo>
                <a:lnTo>
                  <a:pt x="223838" y="211931"/>
                </a:lnTo>
                <a:lnTo>
                  <a:pt x="185738" y="178594"/>
                </a:lnTo>
                <a:lnTo>
                  <a:pt x="140494" y="142875"/>
                </a:lnTo>
                <a:lnTo>
                  <a:pt x="100013" y="119063"/>
                </a:lnTo>
                <a:lnTo>
                  <a:pt x="54769" y="100013"/>
                </a:lnTo>
                <a:lnTo>
                  <a:pt x="23813" y="88106"/>
                </a:lnTo>
                <a:lnTo>
                  <a:pt x="7144" y="66675"/>
                </a:lnTo>
                <a:lnTo>
                  <a:pt x="0" y="45244"/>
                </a:lnTo>
                <a:lnTo>
                  <a:pt x="2381" y="23813"/>
                </a:lnTo>
                <a:lnTo>
                  <a:pt x="16669" y="9525"/>
                </a:lnTo>
                <a:lnTo>
                  <a:pt x="47625" y="0"/>
                </a:lnTo>
                <a:lnTo>
                  <a:pt x="92869" y="0"/>
                </a:lnTo>
                <a:lnTo>
                  <a:pt x="135731" y="7144"/>
                </a:lnTo>
                <a:lnTo>
                  <a:pt x="180975" y="23813"/>
                </a:lnTo>
                <a:lnTo>
                  <a:pt x="254794" y="69056"/>
                </a:lnTo>
                <a:lnTo>
                  <a:pt x="385763" y="173831"/>
                </a:lnTo>
                <a:lnTo>
                  <a:pt x="550069" y="321469"/>
                </a:lnTo>
                <a:lnTo>
                  <a:pt x="814388" y="561975"/>
                </a:lnTo>
                <a:lnTo>
                  <a:pt x="997744" y="704850"/>
                </a:lnTo>
                <a:lnTo>
                  <a:pt x="1333500" y="966788"/>
                </a:lnTo>
                <a:lnTo>
                  <a:pt x="1557338" y="1131094"/>
                </a:lnTo>
                <a:lnTo>
                  <a:pt x="1743075" y="1254919"/>
                </a:lnTo>
                <a:lnTo>
                  <a:pt x="1888331" y="1347788"/>
                </a:lnTo>
                <a:lnTo>
                  <a:pt x="2045494" y="1426369"/>
                </a:lnTo>
                <a:lnTo>
                  <a:pt x="2240756" y="1514475"/>
                </a:lnTo>
                <a:lnTo>
                  <a:pt x="2350294" y="1557338"/>
                </a:lnTo>
                <a:lnTo>
                  <a:pt x="2386013" y="1571625"/>
                </a:lnTo>
                <a:lnTo>
                  <a:pt x="2414588" y="1588294"/>
                </a:lnTo>
                <a:lnTo>
                  <a:pt x="2436019" y="1612106"/>
                </a:lnTo>
                <a:lnTo>
                  <a:pt x="2436019" y="1626394"/>
                </a:lnTo>
                <a:lnTo>
                  <a:pt x="2421731" y="1645444"/>
                </a:lnTo>
                <a:lnTo>
                  <a:pt x="2352675" y="1657350"/>
                </a:lnTo>
                <a:lnTo>
                  <a:pt x="2166938" y="1666875"/>
                </a:lnTo>
                <a:lnTo>
                  <a:pt x="1950244" y="1678781"/>
                </a:lnTo>
                <a:lnTo>
                  <a:pt x="1785938" y="1690688"/>
                </a:lnTo>
                <a:lnTo>
                  <a:pt x="1712119" y="1697831"/>
                </a:lnTo>
                <a:lnTo>
                  <a:pt x="1674019" y="1697831"/>
                </a:lnTo>
                <a:lnTo>
                  <a:pt x="1633538" y="1681163"/>
                </a:lnTo>
                <a:lnTo>
                  <a:pt x="1593056" y="1654969"/>
                </a:lnTo>
                <a:lnTo>
                  <a:pt x="1550194" y="1614488"/>
                </a:lnTo>
                <a:lnTo>
                  <a:pt x="1331119" y="1381125"/>
                </a:lnTo>
                <a:lnTo>
                  <a:pt x="1152525" y="11953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58763B7-6299-4AB5-852C-7F6851BBC815}"/>
              </a:ext>
            </a:extLst>
          </p:cNvPr>
          <p:cNvGrpSpPr/>
          <p:nvPr/>
        </p:nvGrpSpPr>
        <p:grpSpPr>
          <a:xfrm>
            <a:off x="2670175" y="1560513"/>
            <a:ext cx="4662488" cy="4498975"/>
            <a:chOff x="2822575" y="1697038"/>
            <a:chExt cx="4662488" cy="44989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9852D6F1-2598-4975-850A-A7B3A76C5918}"/>
                </a:ext>
              </a:extLst>
            </p:cNvPr>
            <p:cNvSpPr/>
            <p:nvPr/>
          </p:nvSpPr>
          <p:spPr>
            <a:xfrm>
              <a:off x="3575050" y="1789113"/>
              <a:ext cx="515938" cy="1374775"/>
            </a:xfrm>
            <a:custGeom>
              <a:avLst/>
              <a:gdLst>
                <a:gd name="connsiteX0" fmla="*/ 247650 w 516732"/>
                <a:gd name="connsiteY0" fmla="*/ 800100 h 1376362"/>
                <a:gd name="connsiteX1" fmla="*/ 228600 w 516732"/>
                <a:gd name="connsiteY1" fmla="*/ 616744 h 1376362"/>
                <a:gd name="connsiteX2" fmla="*/ 169069 w 516732"/>
                <a:gd name="connsiteY2" fmla="*/ 297656 h 1376362"/>
                <a:gd name="connsiteX3" fmla="*/ 152400 w 516732"/>
                <a:gd name="connsiteY3" fmla="*/ 223837 h 1376362"/>
                <a:gd name="connsiteX4" fmla="*/ 130969 w 516732"/>
                <a:gd name="connsiteY4" fmla="*/ 185737 h 1376362"/>
                <a:gd name="connsiteX5" fmla="*/ 69057 w 516732"/>
                <a:gd name="connsiteY5" fmla="*/ 111919 h 1376362"/>
                <a:gd name="connsiteX6" fmla="*/ 33338 w 516732"/>
                <a:gd name="connsiteY6" fmla="*/ 83344 h 1376362"/>
                <a:gd name="connsiteX7" fmla="*/ 19050 w 516732"/>
                <a:gd name="connsiteY7" fmla="*/ 69056 h 1376362"/>
                <a:gd name="connsiteX8" fmla="*/ 4763 w 516732"/>
                <a:gd name="connsiteY8" fmla="*/ 47625 h 1376362"/>
                <a:gd name="connsiteX9" fmla="*/ 0 w 516732"/>
                <a:gd name="connsiteY9" fmla="*/ 26194 h 1376362"/>
                <a:gd name="connsiteX10" fmla="*/ 4763 w 516732"/>
                <a:gd name="connsiteY10" fmla="*/ 9525 h 1376362"/>
                <a:gd name="connsiteX11" fmla="*/ 21432 w 516732"/>
                <a:gd name="connsiteY11" fmla="*/ 0 h 1376362"/>
                <a:gd name="connsiteX12" fmla="*/ 57150 w 516732"/>
                <a:gd name="connsiteY12" fmla="*/ 0 h 1376362"/>
                <a:gd name="connsiteX13" fmla="*/ 83344 w 516732"/>
                <a:gd name="connsiteY13" fmla="*/ 7144 h 1376362"/>
                <a:gd name="connsiteX14" fmla="*/ 145257 w 516732"/>
                <a:gd name="connsiteY14" fmla="*/ 33337 h 1376362"/>
                <a:gd name="connsiteX15" fmla="*/ 204788 w 516732"/>
                <a:gd name="connsiteY15" fmla="*/ 59531 h 1376362"/>
                <a:gd name="connsiteX16" fmla="*/ 266700 w 516732"/>
                <a:gd name="connsiteY16" fmla="*/ 92869 h 1376362"/>
                <a:gd name="connsiteX17" fmla="*/ 366713 w 516732"/>
                <a:gd name="connsiteY17" fmla="*/ 166687 h 1376362"/>
                <a:gd name="connsiteX18" fmla="*/ 407194 w 516732"/>
                <a:gd name="connsiteY18" fmla="*/ 316706 h 1376362"/>
                <a:gd name="connsiteX19" fmla="*/ 452438 w 516732"/>
                <a:gd name="connsiteY19" fmla="*/ 504825 h 1376362"/>
                <a:gd name="connsiteX20" fmla="*/ 473869 w 516732"/>
                <a:gd name="connsiteY20" fmla="*/ 631031 h 1376362"/>
                <a:gd name="connsiteX21" fmla="*/ 500063 w 516732"/>
                <a:gd name="connsiteY21" fmla="*/ 771525 h 1376362"/>
                <a:gd name="connsiteX22" fmla="*/ 497682 w 516732"/>
                <a:gd name="connsiteY22" fmla="*/ 1128712 h 1376362"/>
                <a:gd name="connsiteX23" fmla="*/ 516732 w 516732"/>
                <a:gd name="connsiteY23" fmla="*/ 1233487 h 1376362"/>
                <a:gd name="connsiteX24" fmla="*/ 509588 w 516732"/>
                <a:gd name="connsiteY24" fmla="*/ 1309687 h 1376362"/>
                <a:gd name="connsiteX25" fmla="*/ 495300 w 516732"/>
                <a:gd name="connsiteY25" fmla="*/ 1340644 h 1376362"/>
                <a:gd name="connsiteX26" fmla="*/ 469107 w 516732"/>
                <a:gd name="connsiteY26" fmla="*/ 1362075 h 1376362"/>
                <a:gd name="connsiteX27" fmla="*/ 433388 w 516732"/>
                <a:gd name="connsiteY27" fmla="*/ 1376362 h 1376362"/>
                <a:gd name="connsiteX28" fmla="*/ 416719 w 516732"/>
                <a:gd name="connsiteY28" fmla="*/ 1373981 h 1376362"/>
                <a:gd name="connsiteX29" fmla="*/ 395288 w 516732"/>
                <a:gd name="connsiteY29" fmla="*/ 1357312 h 1376362"/>
                <a:gd name="connsiteX30" fmla="*/ 361950 w 516732"/>
                <a:gd name="connsiteY30" fmla="*/ 1319212 h 1376362"/>
                <a:gd name="connsiteX31" fmla="*/ 326232 w 516732"/>
                <a:gd name="connsiteY31" fmla="*/ 1264444 h 1376362"/>
                <a:gd name="connsiteX32" fmla="*/ 283369 w 516732"/>
                <a:gd name="connsiteY32" fmla="*/ 1195387 h 1376362"/>
                <a:gd name="connsiteX33" fmla="*/ 264319 w 516732"/>
                <a:gd name="connsiteY33" fmla="*/ 1145381 h 1376362"/>
                <a:gd name="connsiteX34" fmla="*/ 250032 w 516732"/>
                <a:gd name="connsiteY34" fmla="*/ 1062037 h 1376362"/>
                <a:gd name="connsiteX35" fmla="*/ 250032 w 516732"/>
                <a:gd name="connsiteY35" fmla="*/ 1002506 h 1376362"/>
                <a:gd name="connsiteX36" fmla="*/ 254794 w 516732"/>
                <a:gd name="connsiteY36" fmla="*/ 947737 h 1376362"/>
                <a:gd name="connsiteX37" fmla="*/ 247650 w 516732"/>
                <a:gd name="connsiteY37" fmla="*/ 8001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2" h="1376362">
                  <a:moveTo>
                    <a:pt x="247650" y="800100"/>
                  </a:moveTo>
                  <a:lnTo>
                    <a:pt x="228600" y="616744"/>
                  </a:lnTo>
                  <a:lnTo>
                    <a:pt x="169069" y="297656"/>
                  </a:lnTo>
                  <a:lnTo>
                    <a:pt x="152400" y="223837"/>
                  </a:lnTo>
                  <a:lnTo>
                    <a:pt x="130969" y="185737"/>
                  </a:lnTo>
                  <a:lnTo>
                    <a:pt x="69057" y="111919"/>
                  </a:lnTo>
                  <a:lnTo>
                    <a:pt x="33338" y="83344"/>
                  </a:lnTo>
                  <a:lnTo>
                    <a:pt x="19050" y="69056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7150" y="0"/>
                  </a:lnTo>
                  <a:lnTo>
                    <a:pt x="83344" y="7144"/>
                  </a:lnTo>
                  <a:lnTo>
                    <a:pt x="145257" y="33337"/>
                  </a:lnTo>
                  <a:lnTo>
                    <a:pt x="204788" y="59531"/>
                  </a:lnTo>
                  <a:lnTo>
                    <a:pt x="266700" y="92869"/>
                  </a:lnTo>
                  <a:lnTo>
                    <a:pt x="366713" y="166687"/>
                  </a:lnTo>
                  <a:lnTo>
                    <a:pt x="407194" y="316706"/>
                  </a:lnTo>
                  <a:lnTo>
                    <a:pt x="452438" y="504825"/>
                  </a:lnTo>
                  <a:lnTo>
                    <a:pt x="473869" y="631031"/>
                  </a:lnTo>
                  <a:lnTo>
                    <a:pt x="500063" y="771525"/>
                  </a:lnTo>
                  <a:cubicBezTo>
                    <a:pt x="499269" y="890587"/>
                    <a:pt x="498476" y="1009650"/>
                    <a:pt x="497682" y="1128712"/>
                  </a:cubicBezTo>
                  <a:lnTo>
                    <a:pt x="516732" y="1233487"/>
                  </a:lnTo>
                  <a:lnTo>
                    <a:pt x="509588" y="1309687"/>
                  </a:lnTo>
                  <a:lnTo>
                    <a:pt x="495300" y="1340644"/>
                  </a:lnTo>
                  <a:lnTo>
                    <a:pt x="469107" y="1362075"/>
                  </a:lnTo>
                  <a:lnTo>
                    <a:pt x="433388" y="1376362"/>
                  </a:lnTo>
                  <a:lnTo>
                    <a:pt x="416719" y="1373981"/>
                  </a:lnTo>
                  <a:lnTo>
                    <a:pt x="395288" y="1357312"/>
                  </a:lnTo>
                  <a:lnTo>
                    <a:pt x="361950" y="1319212"/>
                  </a:lnTo>
                  <a:lnTo>
                    <a:pt x="326232" y="1264444"/>
                  </a:lnTo>
                  <a:lnTo>
                    <a:pt x="283369" y="1195387"/>
                  </a:lnTo>
                  <a:lnTo>
                    <a:pt x="264319" y="1145381"/>
                  </a:lnTo>
                  <a:lnTo>
                    <a:pt x="250032" y="1062037"/>
                  </a:lnTo>
                  <a:lnTo>
                    <a:pt x="250032" y="1002506"/>
                  </a:lnTo>
                  <a:lnTo>
                    <a:pt x="254794" y="947737"/>
                  </a:lnTo>
                  <a:lnTo>
                    <a:pt x="247650" y="800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15C70E5C-73BA-4954-9E9B-F640B289705C}"/>
                </a:ext>
              </a:extLst>
            </p:cNvPr>
            <p:cNvSpPr/>
            <p:nvPr/>
          </p:nvSpPr>
          <p:spPr>
            <a:xfrm>
              <a:off x="2822575" y="3198813"/>
              <a:ext cx="4418013" cy="582612"/>
            </a:xfrm>
            <a:custGeom>
              <a:avLst/>
              <a:gdLst>
                <a:gd name="connsiteX0" fmla="*/ 2651760 w 4418381"/>
                <a:gd name="connsiteY0" fmla="*/ 296265 h 581558"/>
                <a:gd name="connsiteX1" fmla="*/ 2329891 w 4418381"/>
                <a:gd name="connsiteY1" fmla="*/ 314553 h 581558"/>
                <a:gd name="connsiteX2" fmla="*/ 2095805 w 4418381"/>
                <a:gd name="connsiteY2" fmla="*/ 336499 h 581558"/>
                <a:gd name="connsiteX3" fmla="*/ 1901952 w 4418381"/>
                <a:gd name="connsiteY3" fmla="*/ 365760 h 581558"/>
                <a:gd name="connsiteX4" fmla="*/ 1810512 w 4418381"/>
                <a:gd name="connsiteY4" fmla="*/ 380390 h 581558"/>
                <a:gd name="connsiteX5" fmla="*/ 1609344 w 4418381"/>
                <a:gd name="connsiteY5" fmla="*/ 398678 h 581558"/>
                <a:gd name="connsiteX6" fmla="*/ 1280160 w 4418381"/>
                <a:gd name="connsiteY6" fmla="*/ 442569 h 581558"/>
                <a:gd name="connsiteX7" fmla="*/ 925373 w 4418381"/>
                <a:gd name="connsiteY7" fmla="*/ 490118 h 581558"/>
                <a:gd name="connsiteX8" fmla="*/ 599846 w 4418381"/>
                <a:gd name="connsiteY8" fmla="*/ 559613 h 581558"/>
                <a:gd name="connsiteX9" fmla="*/ 515722 w 4418381"/>
                <a:gd name="connsiteY9" fmla="*/ 570585 h 581558"/>
                <a:gd name="connsiteX10" fmla="*/ 475488 w 4418381"/>
                <a:gd name="connsiteY10" fmla="*/ 581558 h 581558"/>
                <a:gd name="connsiteX11" fmla="*/ 438912 w 4418381"/>
                <a:gd name="connsiteY11" fmla="*/ 581558 h 581558"/>
                <a:gd name="connsiteX12" fmla="*/ 351130 w 4418381"/>
                <a:gd name="connsiteY12" fmla="*/ 570585 h 581558"/>
                <a:gd name="connsiteX13" fmla="*/ 296266 w 4418381"/>
                <a:gd name="connsiteY13" fmla="*/ 552297 h 581558"/>
                <a:gd name="connsiteX14" fmla="*/ 245059 w 4418381"/>
                <a:gd name="connsiteY14" fmla="*/ 526694 h 581558"/>
                <a:gd name="connsiteX15" fmla="*/ 190195 w 4418381"/>
                <a:gd name="connsiteY15" fmla="*/ 490118 h 581558"/>
                <a:gd name="connsiteX16" fmla="*/ 117043 w 4418381"/>
                <a:gd name="connsiteY16" fmla="*/ 424281 h 581558"/>
                <a:gd name="connsiteX17" fmla="*/ 58522 w 4418381"/>
                <a:gd name="connsiteY17" fmla="*/ 351129 h 581558"/>
                <a:gd name="connsiteX18" fmla="*/ 10973 w 4418381"/>
                <a:gd name="connsiteY18" fmla="*/ 277977 h 581558"/>
                <a:gd name="connsiteX19" fmla="*/ 0 w 4418381"/>
                <a:gd name="connsiteY19" fmla="*/ 256032 h 581558"/>
                <a:gd name="connsiteX20" fmla="*/ 0 w 4418381"/>
                <a:gd name="connsiteY20" fmla="*/ 226771 h 581558"/>
                <a:gd name="connsiteX21" fmla="*/ 3658 w 4418381"/>
                <a:gd name="connsiteY21" fmla="*/ 204825 h 581558"/>
                <a:gd name="connsiteX22" fmla="*/ 14630 w 4418381"/>
                <a:gd name="connsiteY22" fmla="*/ 186537 h 581558"/>
                <a:gd name="connsiteX23" fmla="*/ 36576 w 4418381"/>
                <a:gd name="connsiteY23" fmla="*/ 186537 h 581558"/>
                <a:gd name="connsiteX24" fmla="*/ 62179 w 4418381"/>
                <a:gd name="connsiteY24" fmla="*/ 197510 h 581558"/>
                <a:gd name="connsiteX25" fmla="*/ 109728 w 4418381"/>
                <a:gd name="connsiteY25" fmla="*/ 241401 h 581558"/>
                <a:gd name="connsiteX26" fmla="*/ 164592 w 4418381"/>
                <a:gd name="connsiteY26" fmla="*/ 277977 h 581558"/>
                <a:gd name="connsiteX27" fmla="*/ 212141 w 4418381"/>
                <a:gd name="connsiteY27" fmla="*/ 303581 h 581558"/>
                <a:gd name="connsiteX28" fmla="*/ 270662 w 4418381"/>
                <a:gd name="connsiteY28" fmla="*/ 325526 h 581558"/>
                <a:gd name="connsiteX29" fmla="*/ 329184 w 4418381"/>
                <a:gd name="connsiteY29" fmla="*/ 336499 h 581558"/>
                <a:gd name="connsiteX30" fmla="*/ 402336 w 4418381"/>
                <a:gd name="connsiteY30" fmla="*/ 336499 h 581558"/>
                <a:gd name="connsiteX31" fmla="*/ 574243 w 4418381"/>
                <a:gd name="connsiteY31" fmla="*/ 332841 h 581558"/>
                <a:gd name="connsiteX32" fmla="*/ 994867 w 4418381"/>
                <a:gd name="connsiteY32" fmla="*/ 285293 h 581558"/>
                <a:gd name="connsiteX33" fmla="*/ 1236269 w 4418381"/>
                <a:gd name="connsiteY33" fmla="*/ 248717 h 581558"/>
                <a:gd name="connsiteX34" fmla="*/ 1664208 w 4418381"/>
                <a:gd name="connsiteY34" fmla="*/ 201168 h 581558"/>
                <a:gd name="connsiteX35" fmla="*/ 2282342 w 4418381"/>
                <a:gd name="connsiteY35" fmla="*/ 146304 h 581558"/>
                <a:gd name="connsiteX36" fmla="*/ 2878531 w 4418381"/>
                <a:gd name="connsiteY36" fmla="*/ 113385 h 581558"/>
                <a:gd name="connsiteX37" fmla="*/ 3375965 w 4418381"/>
                <a:gd name="connsiteY37" fmla="*/ 91440 h 581558"/>
                <a:gd name="connsiteX38" fmla="*/ 3577133 w 4418381"/>
                <a:gd name="connsiteY38" fmla="*/ 91440 h 581558"/>
                <a:gd name="connsiteX39" fmla="*/ 3683203 w 4418381"/>
                <a:gd name="connsiteY39" fmla="*/ 73152 h 581558"/>
                <a:gd name="connsiteX40" fmla="*/ 3789274 w 4418381"/>
                <a:gd name="connsiteY40" fmla="*/ 47549 h 581558"/>
                <a:gd name="connsiteX41" fmla="*/ 3942893 w 4418381"/>
                <a:gd name="connsiteY41" fmla="*/ 0 h 581558"/>
                <a:gd name="connsiteX42" fmla="*/ 4056278 w 4418381"/>
                <a:gd name="connsiteY42" fmla="*/ 25603 h 581558"/>
                <a:gd name="connsiteX43" fmla="*/ 4198925 w 4418381"/>
                <a:gd name="connsiteY43" fmla="*/ 73152 h 581558"/>
                <a:gd name="connsiteX44" fmla="*/ 4304995 w 4418381"/>
                <a:gd name="connsiteY44" fmla="*/ 109728 h 581558"/>
                <a:gd name="connsiteX45" fmla="*/ 4352544 w 4418381"/>
                <a:gd name="connsiteY45" fmla="*/ 131673 h 581558"/>
                <a:gd name="connsiteX46" fmla="*/ 4370832 w 4418381"/>
                <a:gd name="connsiteY46" fmla="*/ 149961 h 581558"/>
                <a:gd name="connsiteX47" fmla="*/ 4392778 w 4418381"/>
                <a:gd name="connsiteY47" fmla="*/ 179222 h 581558"/>
                <a:gd name="connsiteX48" fmla="*/ 4411066 w 4418381"/>
                <a:gd name="connsiteY48" fmla="*/ 208483 h 581558"/>
                <a:gd name="connsiteX49" fmla="*/ 4418381 w 4418381"/>
                <a:gd name="connsiteY49" fmla="*/ 245059 h 581558"/>
                <a:gd name="connsiteX50" fmla="*/ 4407408 w 4418381"/>
                <a:gd name="connsiteY50" fmla="*/ 274320 h 581558"/>
                <a:gd name="connsiteX51" fmla="*/ 4385462 w 4418381"/>
                <a:gd name="connsiteY51" fmla="*/ 299923 h 581558"/>
                <a:gd name="connsiteX52" fmla="*/ 4345229 w 4418381"/>
                <a:gd name="connsiteY52" fmla="*/ 314553 h 581558"/>
                <a:gd name="connsiteX53" fmla="*/ 4144061 w 4418381"/>
                <a:gd name="connsiteY53" fmla="*/ 299923 h 581558"/>
                <a:gd name="connsiteX54" fmla="*/ 3668573 w 4418381"/>
                <a:gd name="connsiteY54" fmla="*/ 285293 h 581558"/>
                <a:gd name="connsiteX55" fmla="*/ 3130906 w 4418381"/>
                <a:gd name="connsiteY55" fmla="*/ 292608 h 581558"/>
                <a:gd name="connsiteX56" fmla="*/ 2651760 w 4418381"/>
                <a:gd name="connsiteY56" fmla="*/ 296265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18381" h="581558">
                  <a:moveTo>
                    <a:pt x="2651760" y="296265"/>
                  </a:moveTo>
                  <a:lnTo>
                    <a:pt x="2329891" y="314553"/>
                  </a:lnTo>
                  <a:lnTo>
                    <a:pt x="2095805" y="336499"/>
                  </a:lnTo>
                  <a:lnTo>
                    <a:pt x="1901952" y="365760"/>
                  </a:lnTo>
                  <a:lnTo>
                    <a:pt x="1810512" y="380390"/>
                  </a:lnTo>
                  <a:lnTo>
                    <a:pt x="1609344" y="398678"/>
                  </a:lnTo>
                  <a:lnTo>
                    <a:pt x="1280160" y="442569"/>
                  </a:lnTo>
                  <a:lnTo>
                    <a:pt x="925373" y="490118"/>
                  </a:lnTo>
                  <a:lnTo>
                    <a:pt x="599846" y="559613"/>
                  </a:lnTo>
                  <a:lnTo>
                    <a:pt x="515722" y="570585"/>
                  </a:lnTo>
                  <a:lnTo>
                    <a:pt x="475488" y="581558"/>
                  </a:lnTo>
                  <a:lnTo>
                    <a:pt x="438912" y="581558"/>
                  </a:lnTo>
                  <a:lnTo>
                    <a:pt x="351130" y="570585"/>
                  </a:lnTo>
                  <a:lnTo>
                    <a:pt x="296266" y="552297"/>
                  </a:lnTo>
                  <a:lnTo>
                    <a:pt x="245059" y="526694"/>
                  </a:lnTo>
                  <a:lnTo>
                    <a:pt x="190195" y="490118"/>
                  </a:lnTo>
                  <a:lnTo>
                    <a:pt x="117043" y="424281"/>
                  </a:lnTo>
                  <a:lnTo>
                    <a:pt x="58522" y="351129"/>
                  </a:lnTo>
                  <a:lnTo>
                    <a:pt x="10973" y="277977"/>
                  </a:lnTo>
                  <a:lnTo>
                    <a:pt x="0" y="256032"/>
                  </a:lnTo>
                  <a:lnTo>
                    <a:pt x="0" y="226771"/>
                  </a:lnTo>
                  <a:lnTo>
                    <a:pt x="3658" y="204825"/>
                  </a:lnTo>
                  <a:lnTo>
                    <a:pt x="14630" y="186537"/>
                  </a:lnTo>
                  <a:lnTo>
                    <a:pt x="36576" y="186537"/>
                  </a:lnTo>
                  <a:lnTo>
                    <a:pt x="62179" y="197510"/>
                  </a:lnTo>
                  <a:lnTo>
                    <a:pt x="109728" y="241401"/>
                  </a:lnTo>
                  <a:lnTo>
                    <a:pt x="164592" y="277977"/>
                  </a:lnTo>
                  <a:lnTo>
                    <a:pt x="212141" y="303581"/>
                  </a:lnTo>
                  <a:lnTo>
                    <a:pt x="270662" y="325526"/>
                  </a:lnTo>
                  <a:lnTo>
                    <a:pt x="329184" y="336499"/>
                  </a:lnTo>
                  <a:lnTo>
                    <a:pt x="402336" y="336499"/>
                  </a:lnTo>
                  <a:lnTo>
                    <a:pt x="574243" y="332841"/>
                  </a:lnTo>
                  <a:lnTo>
                    <a:pt x="994867" y="285293"/>
                  </a:lnTo>
                  <a:lnTo>
                    <a:pt x="1236269" y="248717"/>
                  </a:lnTo>
                  <a:lnTo>
                    <a:pt x="1664208" y="201168"/>
                  </a:lnTo>
                  <a:lnTo>
                    <a:pt x="2282342" y="146304"/>
                  </a:lnTo>
                  <a:lnTo>
                    <a:pt x="2878531" y="113385"/>
                  </a:lnTo>
                  <a:lnTo>
                    <a:pt x="3375965" y="91440"/>
                  </a:lnTo>
                  <a:lnTo>
                    <a:pt x="3577133" y="91440"/>
                  </a:lnTo>
                  <a:lnTo>
                    <a:pt x="3683203" y="73152"/>
                  </a:lnTo>
                  <a:lnTo>
                    <a:pt x="3789274" y="47549"/>
                  </a:lnTo>
                  <a:lnTo>
                    <a:pt x="3942893" y="0"/>
                  </a:lnTo>
                  <a:lnTo>
                    <a:pt x="4056278" y="25603"/>
                  </a:lnTo>
                  <a:lnTo>
                    <a:pt x="4198925" y="73152"/>
                  </a:lnTo>
                  <a:lnTo>
                    <a:pt x="4304995" y="109728"/>
                  </a:lnTo>
                  <a:lnTo>
                    <a:pt x="4352544" y="131673"/>
                  </a:lnTo>
                  <a:lnTo>
                    <a:pt x="4370832" y="149961"/>
                  </a:lnTo>
                  <a:lnTo>
                    <a:pt x="4392778" y="179222"/>
                  </a:lnTo>
                  <a:lnTo>
                    <a:pt x="4411066" y="208483"/>
                  </a:lnTo>
                  <a:lnTo>
                    <a:pt x="4418381" y="245059"/>
                  </a:lnTo>
                  <a:lnTo>
                    <a:pt x="4407408" y="274320"/>
                  </a:lnTo>
                  <a:lnTo>
                    <a:pt x="4385462" y="299923"/>
                  </a:lnTo>
                  <a:lnTo>
                    <a:pt x="4345229" y="314553"/>
                  </a:lnTo>
                  <a:lnTo>
                    <a:pt x="4144061" y="299923"/>
                  </a:lnTo>
                  <a:lnTo>
                    <a:pt x="3668573" y="285293"/>
                  </a:lnTo>
                  <a:lnTo>
                    <a:pt x="3130906" y="292608"/>
                  </a:lnTo>
                  <a:lnTo>
                    <a:pt x="2651760" y="2962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A216AAD-F125-4036-8452-86C143309E71}"/>
                </a:ext>
              </a:extLst>
            </p:cNvPr>
            <p:cNvSpPr/>
            <p:nvPr/>
          </p:nvSpPr>
          <p:spPr>
            <a:xfrm>
              <a:off x="3865563" y="1697038"/>
              <a:ext cx="2652712" cy="1327150"/>
            </a:xfrm>
            <a:custGeom>
              <a:avLst/>
              <a:gdLst>
                <a:gd name="connsiteX0" fmla="*/ 1119187 w 2652712"/>
                <a:gd name="connsiteY0" fmla="*/ 285750 h 1326357"/>
                <a:gd name="connsiteX1" fmla="*/ 657225 w 2652712"/>
                <a:gd name="connsiteY1" fmla="*/ 326232 h 1326357"/>
                <a:gd name="connsiteX2" fmla="*/ 269081 w 2652712"/>
                <a:gd name="connsiteY2" fmla="*/ 364332 h 1326357"/>
                <a:gd name="connsiteX3" fmla="*/ 221456 w 2652712"/>
                <a:gd name="connsiteY3" fmla="*/ 359569 h 1326357"/>
                <a:gd name="connsiteX4" fmla="*/ 47625 w 2652712"/>
                <a:gd name="connsiteY4" fmla="*/ 338138 h 1326357"/>
                <a:gd name="connsiteX5" fmla="*/ 0 w 2652712"/>
                <a:gd name="connsiteY5" fmla="*/ 238125 h 1326357"/>
                <a:gd name="connsiteX6" fmla="*/ 185737 w 2652712"/>
                <a:gd name="connsiteY6" fmla="*/ 216694 h 1326357"/>
                <a:gd name="connsiteX7" fmla="*/ 931069 w 2652712"/>
                <a:gd name="connsiteY7" fmla="*/ 147638 h 1326357"/>
                <a:gd name="connsiteX8" fmla="*/ 1443037 w 2652712"/>
                <a:gd name="connsiteY8" fmla="*/ 102394 h 1326357"/>
                <a:gd name="connsiteX9" fmla="*/ 1869281 w 2652712"/>
                <a:gd name="connsiteY9" fmla="*/ 66675 h 1326357"/>
                <a:gd name="connsiteX10" fmla="*/ 2064544 w 2652712"/>
                <a:gd name="connsiteY10" fmla="*/ 54769 h 1326357"/>
                <a:gd name="connsiteX11" fmla="*/ 2102644 w 2652712"/>
                <a:gd name="connsiteY11" fmla="*/ 38100 h 1326357"/>
                <a:gd name="connsiteX12" fmla="*/ 2166937 w 2652712"/>
                <a:gd name="connsiteY12" fmla="*/ 19050 h 1326357"/>
                <a:gd name="connsiteX13" fmla="*/ 2243137 w 2652712"/>
                <a:gd name="connsiteY13" fmla="*/ 2382 h 1326357"/>
                <a:gd name="connsiteX14" fmla="*/ 2288381 w 2652712"/>
                <a:gd name="connsiteY14" fmla="*/ 0 h 1326357"/>
                <a:gd name="connsiteX15" fmla="*/ 2319337 w 2652712"/>
                <a:gd name="connsiteY15" fmla="*/ 11907 h 1326357"/>
                <a:gd name="connsiteX16" fmla="*/ 2390775 w 2652712"/>
                <a:gd name="connsiteY16" fmla="*/ 54769 h 1326357"/>
                <a:gd name="connsiteX17" fmla="*/ 2481262 w 2652712"/>
                <a:gd name="connsiteY17" fmla="*/ 119063 h 1326357"/>
                <a:gd name="connsiteX18" fmla="*/ 2550319 w 2652712"/>
                <a:gd name="connsiteY18" fmla="*/ 164307 h 1326357"/>
                <a:gd name="connsiteX19" fmla="*/ 2593181 w 2652712"/>
                <a:gd name="connsiteY19" fmla="*/ 192882 h 1326357"/>
                <a:gd name="connsiteX20" fmla="*/ 2619375 w 2652712"/>
                <a:gd name="connsiteY20" fmla="*/ 216694 h 1326357"/>
                <a:gd name="connsiteX21" fmla="*/ 2640806 w 2652712"/>
                <a:gd name="connsiteY21" fmla="*/ 245269 h 1326357"/>
                <a:gd name="connsiteX22" fmla="*/ 2652712 w 2652712"/>
                <a:gd name="connsiteY22" fmla="*/ 264319 h 1326357"/>
                <a:gd name="connsiteX23" fmla="*/ 2652712 w 2652712"/>
                <a:gd name="connsiteY23" fmla="*/ 273844 h 1326357"/>
                <a:gd name="connsiteX24" fmla="*/ 2636044 w 2652712"/>
                <a:gd name="connsiteY24" fmla="*/ 297657 h 1326357"/>
                <a:gd name="connsiteX25" fmla="*/ 2607469 w 2652712"/>
                <a:gd name="connsiteY25" fmla="*/ 328613 h 1326357"/>
                <a:gd name="connsiteX26" fmla="*/ 2581275 w 2652712"/>
                <a:gd name="connsiteY26" fmla="*/ 366713 h 1326357"/>
                <a:gd name="connsiteX27" fmla="*/ 2562225 w 2652712"/>
                <a:gd name="connsiteY27" fmla="*/ 411957 h 1326357"/>
                <a:gd name="connsiteX28" fmla="*/ 2552700 w 2652712"/>
                <a:gd name="connsiteY28" fmla="*/ 454819 h 1326357"/>
                <a:gd name="connsiteX29" fmla="*/ 2531269 w 2652712"/>
                <a:gd name="connsiteY29" fmla="*/ 638175 h 1326357"/>
                <a:gd name="connsiteX30" fmla="*/ 2495550 w 2652712"/>
                <a:gd name="connsiteY30" fmla="*/ 904875 h 1326357"/>
                <a:gd name="connsiteX31" fmla="*/ 2462212 w 2652712"/>
                <a:gd name="connsiteY31" fmla="*/ 1064419 h 1326357"/>
                <a:gd name="connsiteX32" fmla="*/ 2433637 w 2652712"/>
                <a:gd name="connsiteY32" fmla="*/ 1154907 h 1326357"/>
                <a:gd name="connsiteX33" fmla="*/ 2383631 w 2652712"/>
                <a:gd name="connsiteY33" fmla="*/ 1264444 h 1326357"/>
                <a:gd name="connsiteX34" fmla="*/ 2359819 w 2652712"/>
                <a:gd name="connsiteY34" fmla="*/ 1297782 h 1326357"/>
                <a:gd name="connsiteX35" fmla="*/ 2338387 w 2652712"/>
                <a:gd name="connsiteY35" fmla="*/ 1319213 h 1326357"/>
                <a:gd name="connsiteX36" fmla="*/ 2314575 w 2652712"/>
                <a:gd name="connsiteY36" fmla="*/ 1326357 h 1326357"/>
                <a:gd name="connsiteX37" fmla="*/ 2281237 w 2652712"/>
                <a:gd name="connsiteY37" fmla="*/ 1323975 h 1326357"/>
                <a:gd name="connsiteX38" fmla="*/ 2247900 w 2652712"/>
                <a:gd name="connsiteY38" fmla="*/ 1309688 h 1326357"/>
                <a:gd name="connsiteX39" fmla="*/ 2221706 w 2652712"/>
                <a:gd name="connsiteY39" fmla="*/ 1285875 h 1326357"/>
                <a:gd name="connsiteX40" fmla="*/ 2185987 w 2652712"/>
                <a:gd name="connsiteY40" fmla="*/ 1240632 h 1326357"/>
                <a:gd name="connsiteX41" fmla="*/ 2238375 w 2652712"/>
                <a:gd name="connsiteY41" fmla="*/ 1081088 h 1326357"/>
                <a:gd name="connsiteX42" fmla="*/ 2283619 w 2652712"/>
                <a:gd name="connsiteY42" fmla="*/ 728663 h 1326357"/>
                <a:gd name="connsiteX43" fmla="*/ 2305050 w 2652712"/>
                <a:gd name="connsiteY43" fmla="*/ 571500 h 1326357"/>
                <a:gd name="connsiteX44" fmla="*/ 2326481 w 2652712"/>
                <a:gd name="connsiteY44" fmla="*/ 295275 h 1326357"/>
                <a:gd name="connsiteX45" fmla="*/ 2326481 w 2652712"/>
                <a:gd name="connsiteY45" fmla="*/ 271463 h 1326357"/>
                <a:gd name="connsiteX46" fmla="*/ 2319337 w 2652712"/>
                <a:gd name="connsiteY46" fmla="*/ 254794 h 1326357"/>
                <a:gd name="connsiteX47" fmla="*/ 2302669 w 2652712"/>
                <a:gd name="connsiteY47" fmla="*/ 233363 h 1326357"/>
                <a:gd name="connsiteX48" fmla="*/ 2276475 w 2652712"/>
                <a:gd name="connsiteY48" fmla="*/ 221457 h 1326357"/>
                <a:gd name="connsiteX49" fmla="*/ 2243137 w 2652712"/>
                <a:gd name="connsiteY49" fmla="*/ 209550 h 1326357"/>
                <a:gd name="connsiteX50" fmla="*/ 2038350 w 2652712"/>
                <a:gd name="connsiteY50" fmla="*/ 216694 h 1326357"/>
                <a:gd name="connsiteX51" fmla="*/ 1526381 w 2652712"/>
                <a:gd name="connsiteY51" fmla="*/ 254794 h 1326357"/>
                <a:gd name="connsiteX52" fmla="*/ 1119187 w 2652712"/>
                <a:gd name="connsiteY52" fmla="*/ 285750 h 132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2712" h="1326357">
                  <a:moveTo>
                    <a:pt x="1119187" y="285750"/>
                  </a:moveTo>
                  <a:lnTo>
                    <a:pt x="657225" y="326232"/>
                  </a:lnTo>
                  <a:lnTo>
                    <a:pt x="269081" y="364332"/>
                  </a:lnTo>
                  <a:lnTo>
                    <a:pt x="221456" y="359569"/>
                  </a:lnTo>
                  <a:lnTo>
                    <a:pt x="47625" y="338138"/>
                  </a:lnTo>
                  <a:lnTo>
                    <a:pt x="0" y="238125"/>
                  </a:lnTo>
                  <a:lnTo>
                    <a:pt x="185737" y="216694"/>
                  </a:lnTo>
                  <a:lnTo>
                    <a:pt x="931069" y="147638"/>
                  </a:lnTo>
                  <a:lnTo>
                    <a:pt x="1443037" y="102394"/>
                  </a:lnTo>
                  <a:lnTo>
                    <a:pt x="1869281" y="66675"/>
                  </a:lnTo>
                  <a:lnTo>
                    <a:pt x="2064544" y="54769"/>
                  </a:lnTo>
                  <a:lnTo>
                    <a:pt x="2102644" y="38100"/>
                  </a:lnTo>
                  <a:lnTo>
                    <a:pt x="2166937" y="19050"/>
                  </a:lnTo>
                  <a:lnTo>
                    <a:pt x="2243137" y="2382"/>
                  </a:lnTo>
                  <a:lnTo>
                    <a:pt x="2288381" y="0"/>
                  </a:lnTo>
                  <a:lnTo>
                    <a:pt x="2319337" y="11907"/>
                  </a:lnTo>
                  <a:lnTo>
                    <a:pt x="2390775" y="54769"/>
                  </a:lnTo>
                  <a:lnTo>
                    <a:pt x="2481262" y="119063"/>
                  </a:lnTo>
                  <a:lnTo>
                    <a:pt x="2550319" y="164307"/>
                  </a:lnTo>
                  <a:lnTo>
                    <a:pt x="2593181" y="192882"/>
                  </a:lnTo>
                  <a:lnTo>
                    <a:pt x="2619375" y="216694"/>
                  </a:lnTo>
                  <a:lnTo>
                    <a:pt x="2640806" y="245269"/>
                  </a:lnTo>
                  <a:lnTo>
                    <a:pt x="2652712" y="264319"/>
                  </a:lnTo>
                  <a:lnTo>
                    <a:pt x="2652712" y="273844"/>
                  </a:lnTo>
                  <a:lnTo>
                    <a:pt x="2636044" y="297657"/>
                  </a:lnTo>
                  <a:lnTo>
                    <a:pt x="2607469" y="328613"/>
                  </a:lnTo>
                  <a:lnTo>
                    <a:pt x="2581275" y="366713"/>
                  </a:lnTo>
                  <a:lnTo>
                    <a:pt x="2562225" y="411957"/>
                  </a:lnTo>
                  <a:lnTo>
                    <a:pt x="2552700" y="454819"/>
                  </a:lnTo>
                  <a:lnTo>
                    <a:pt x="2531269" y="638175"/>
                  </a:lnTo>
                  <a:lnTo>
                    <a:pt x="2495550" y="904875"/>
                  </a:lnTo>
                  <a:lnTo>
                    <a:pt x="2462212" y="1064419"/>
                  </a:lnTo>
                  <a:lnTo>
                    <a:pt x="2433637" y="1154907"/>
                  </a:lnTo>
                  <a:lnTo>
                    <a:pt x="2383631" y="1264444"/>
                  </a:lnTo>
                  <a:lnTo>
                    <a:pt x="2359819" y="1297782"/>
                  </a:lnTo>
                  <a:lnTo>
                    <a:pt x="2338387" y="1319213"/>
                  </a:lnTo>
                  <a:lnTo>
                    <a:pt x="2314575" y="1326357"/>
                  </a:lnTo>
                  <a:lnTo>
                    <a:pt x="2281237" y="1323975"/>
                  </a:lnTo>
                  <a:lnTo>
                    <a:pt x="2247900" y="1309688"/>
                  </a:lnTo>
                  <a:lnTo>
                    <a:pt x="2221706" y="1285875"/>
                  </a:lnTo>
                  <a:lnTo>
                    <a:pt x="2185987" y="1240632"/>
                  </a:lnTo>
                  <a:lnTo>
                    <a:pt x="2238375" y="1081088"/>
                  </a:lnTo>
                  <a:lnTo>
                    <a:pt x="2283619" y="728663"/>
                  </a:lnTo>
                  <a:lnTo>
                    <a:pt x="2305050" y="571500"/>
                  </a:lnTo>
                  <a:lnTo>
                    <a:pt x="2326481" y="295275"/>
                  </a:lnTo>
                  <a:lnTo>
                    <a:pt x="2326481" y="271463"/>
                  </a:lnTo>
                  <a:lnTo>
                    <a:pt x="2319337" y="254794"/>
                  </a:lnTo>
                  <a:lnTo>
                    <a:pt x="2302669" y="233363"/>
                  </a:lnTo>
                  <a:lnTo>
                    <a:pt x="2276475" y="221457"/>
                  </a:lnTo>
                  <a:lnTo>
                    <a:pt x="2243137" y="209550"/>
                  </a:lnTo>
                  <a:lnTo>
                    <a:pt x="2038350" y="216694"/>
                  </a:lnTo>
                  <a:lnTo>
                    <a:pt x="1526381" y="254794"/>
                  </a:lnTo>
                  <a:lnTo>
                    <a:pt x="1119187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A37E096E-37C7-485D-8013-0EB0473B2F0A}"/>
                </a:ext>
              </a:extLst>
            </p:cNvPr>
            <p:cNvSpPr/>
            <p:nvPr/>
          </p:nvSpPr>
          <p:spPr>
            <a:xfrm>
              <a:off x="3971925" y="2195513"/>
              <a:ext cx="2236788" cy="371475"/>
            </a:xfrm>
            <a:custGeom>
              <a:avLst/>
              <a:gdLst>
                <a:gd name="connsiteX0" fmla="*/ 747713 w 2235994"/>
                <a:gd name="connsiteY0" fmla="*/ 300037 h 371475"/>
                <a:gd name="connsiteX1" fmla="*/ 361950 w 2235994"/>
                <a:gd name="connsiteY1" fmla="*/ 335756 h 371475"/>
                <a:gd name="connsiteX2" fmla="*/ 35719 w 2235994"/>
                <a:gd name="connsiteY2" fmla="*/ 371475 h 371475"/>
                <a:gd name="connsiteX3" fmla="*/ 0 w 2235994"/>
                <a:gd name="connsiteY3" fmla="*/ 235743 h 371475"/>
                <a:gd name="connsiteX4" fmla="*/ 288131 w 2235994"/>
                <a:gd name="connsiteY4" fmla="*/ 202406 h 371475"/>
                <a:gd name="connsiteX5" fmla="*/ 602456 w 2235994"/>
                <a:gd name="connsiteY5" fmla="*/ 171450 h 371475"/>
                <a:gd name="connsiteX6" fmla="*/ 928688 w 2235994"/>
                <a:gd name="connsiteY6" fmla="*/ 135731 h 371475"/>
                <a:gd name="connsiteX7" fmla="*/ 1293019 w 2235994"/>
                <a:gd name="connsiteY7" fmla="*/ 95250 h 371475"/>
                <a:gd name="connsiteX8" fmla="*/ 1652588 w 2235994"/>
                <a:gd name="connsiteY8" fmla="*/ 59531 h 371475"/>
                <a:gd name="connsiteX9" fmla="*/ 1781175 w 2235994"/>
                <a:gd name="connsiteY9" fmla="*/ 45243 h 371475"/>
                <a:gd name="connsiteX10" fmla="*/ 1852613 w 2235994"/>
                <a:gd name="connsiteY10" fmla="*/ 21431 h 371475"/>
                <a:gd name="connsiteX11" fmla="*/ 1914525 w 2235994"/>
                <a:gd name="connsiteY11" fmla="*/ 0 h 371475"/>
                <a:gd name="connsiteX12" fmla="*/ 1978819 w 2235994"/>
                <a:gd name="connsiteY12" fmla="*/ 14287 h 371475"/>
                <a:gd name="connsiteX13" fmla="*/ 2052638 w 2235994"/>
                <a:gd name="connsiteY13" fmla="*/ 35718 h 371475"/>
                <a:gd name="connsiteX14" fmla="*/ 2112169 w 2235994"/>
                <a:gd name="connsiteY14" fmla="*/ 57150 h 371475"/>
                <a:gd name="connsiteX15" fmla="*/ 2235994 w 2235994"/>
                <a:gd name="connsiteY15" fmla="*/ 102393 h 371475"/>
                <a:gd name="connsiteX16" fmla="*/ 2224088 w 2235994"/>
                <a:gd name="connsiteY16" fmla="*/ 230981 h 371475"/>
                <a:gd name="connsiteX17" fmla="*/ 2057400 w 2235994"/>
                <a:gd name="connsiteY17" fmla="*/ 211931 h 371475"/>
                <a:gd name="connsiteX18" fmla="*/ 1938338 w 2235994"/>
                <a:gd name="connsiteY18" fmla="*/ 207168 h 371475"/>
                <a:gd name="connsiteX19" fmla="*/ 1828800 w 2235994"/>
                <a:gd name="connsiteY19" fmla="*/ 202406 h 371475"/>
                <a:gd name="connsiteX20" fmla="*/ 1728788 w 2235994"/>
                <a:gd name="connsiteY20" fmla="*/ 202406 h 371475"/>
                <a:gd name="connsiteX21" fmla="*/ 1652588 w 2235994"/>
                <a:gd name="connsiteY21" fmla="*/ 207168 h 371475"/>
                <a:gd name="connsiteX22" fmla="*/ 1476375 w 2235994"/>
                <a:gd name="connsiteY22" fmla="*/ 228600 h 371475"/>
                <a:gd name="connsiteX23" fmla="*/ 1150144 w 2235994"/>
                <a:gd name="connsiteY23" fmla="*/ 264318 h 371475"/>
                <a:gd name="connsiteX24" fmla="*/ 747713 w 2235994"/>
                <a:gd name="connsiteY24" fmla="*/ 3000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35994" h="371475">
                  <a:moveTo>
                    <a:pt x="747713" y="300037"/>
                  </a:moveTo>
                  <a:lnTo>
                    <a:pt x="361950" y="335756"/>
                  </a:lnTo>
                  <a:lnTo>
                    <a:pt x="35719" y="371475"/>
                  </a:lnTo>
                  <a:lnTo>
                    <a:pt x="0" y="235743"/>
                  </a:lnTo>
                  <a:lnTo>
                    <a:pt x="288131" y="202406"/>
                  </a:lnTo>
                  <a:lnTo>
                    <a:pt x="602456" y="171450"/>
                  </a:lnTo>
                  <a:lnTo>
                    <a:pt x="928688" y="135731"/>
                  </a:lnTo>
                  <a:lnTo>
                    <a:pt x="1293019" y="95250"/>
                  </a:lnTo>
                  <a:lnTo>
                    <a:pt x="1652588" y="59531"/>
                  </a:lnTo>
                  <a:lnTo>
                    <a:pt x="1781175" y="45243"/>
                  </a:lnTo>
                  <a:lnTo>
                    <a:pt x="1852613" y="21431"/>
                  </a:lnTo>
                  <a:lnTo>
                    <a:pt x="1914525" y="0"/>
                  </a:lnTo>
                  <a:lnTo>
                    <a:pt x="1978819" y="14287"/>
                  </a:lnTo>
                  <a:lnTo>
                    <a:pt x="2052638" y="35718"/>
                  </a:lnTo>
                  <a:lnTo>
                    <a:pt x="2112169" y="57150"/>
                  </a:lnTo>
                  <a:lnTo>
                    <a:pt x="2235994" y="102393"/>
                  </a:lnTo>
                  <a:lnTo>
                    <a:pt x="2224088" y="230981"/>
                  </a:lnTo>
                  <a:lnTo>
                    <a:pt x="2057400" y="211931"/>
                  </a:lnTo>
                  <a:lnTo>
                    <a:pt x="1938338" y="207168"/>
                  </a:lnTo>
                  <a:lnTo>
                    <a:pt x="1828800" y="202406"/>
                  </a:lnTo>
                  <a:lnTo>
                    <a:pt x="1728788" y="202406"/>
                  </a:lnTo>
                  <a:lnTo>
                    <a:pt x="1652588" y="207168"/>
                  </a:lnTo>
                  <a:lnTo>
                    <a:pt x="1476375" y="228600"/>
                  </a:lnTo>
                  <a:lnTo>
                    <a:pt x="1150144" y="264318"/>
                  </a:lnTo>
                  <a:lnTo>
                    <a:pt x="747713" y="3000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A935ADEE-BA96-4050-A99D-62832DA5EE93}"/>
                </a:ext>
              </a:extLst>
            </p:cNvPr>
            <p:cNvSpPr/>
            <p:nvPr/>
          </p:nvSpPr>
          <p:spPr>
            <a:xfrm>
              <a:off x="4017963" y="2728913"/>
              <a:ext cx="2133600" cy="327025"/>
            </a:xfrm>
            <a:custGeom>
              <a:avLst/>
              <a:gdLst>
                <a:gd name="connsiteX0" fmla="*/ 1226344 w 2133600"/>
                <a:gd name="connsiteY0" fmla="*/ 240506 h 326231"/>
                <a:gd name="connsiteX1" fmla="*/ 638175 w 2133600"/>
                <a:gd name="connsiteY1" fmla="*/ 290512 h 326231"/>
                <a:gd name="connsiteX2" fmla="*/ 254794 w 2133600"/>
                <a:gd name="connsiteY2" fmla="*/ 319087 h 326231"/>
                <a:gd name="connsiteX3" fmla="*/ 235744 w 2133600"/>
                <a:gd name="connsiteY3" fmla="*/ 314325 h 326231"/>
                <a:gd name="connsiteX4" fmla="*/ 202406 w 2133600"/>
                <a:gd name="connsiteY4" fmla="*/ 309562 h 326231"/>
                <a:gd name="connsiteX5" fmla="*/ 152400 w 2133600"/>
                <a:gd name="connsiteY5" fmla="*/ 309562 h 326231"/>
                <a:gd name="connsiteX6" fmla="*/ 23812 w 2133600"/>
                <a:gd name="connsiteY6" fmla="*/ 326231 h 326231"/>
                <a:gd name="connsiteX7" fmla="*/ 0 w 2133600"/>
                <a:gd name="connsiteY7" fmla="*/ 180975 h 326231"/>
                <a:gd name="connsiteX8" fmla="*/ 264319 w 2133600"/>
                <a:gd name="connsiteY8" fmla="*/ 171450 h 326231"/>
                <a:gd name="connsiteX9" fmla="*/ 521494 w 2133600"/>
                <a:gd name="connsiteY9" fmla="*/ 157162 h 326231"/>
                <a:gd name="connsiteX10" fmla="*/ 962025 w 2133600"/>
                <a:gd name="connsiteY10" fmla="*/ 121443 h 326231"/>
                <a:gd name="connsiteX11" fmla="*/ 1493044 w 2133600"/>
                <a:gd name="connsiteY11" fmla="*/ 73818 h 326231"/>
                <a:gd name="connsiteX12" fmla="*/ 1750219 w 2133600"/>
                <a:gd name="connsiteY12" fmla="*/ 50006 h 326231"/>
                <a:gd name="connsiteX13" fmla="*/ 1790700 w 2133600"/>
                <a:gd name="connsiteY13" fmla="*/ 30956 h 326231"/>
                <a:gd name="connsiteX14" fmla="*/ 1838325 w 2133600"/>
                <a:gd name="connsiteY14" fmla="*/ 11906 h 326231"/>
                <a:gd name="connsiteX15" fmla="*/ 1890712 w 2133600"/>
                <a:gd name="connsiteY15" fmla="*/ 0 h 326231"/>
                <a:gd name="connsiteX16" fmla="*/ 1940719 w 2133600"/>
                <a:gd name="connsiteY16" fmla="*/ 2381 h 326231"/>
                <a:gd name="connsiteX17" fmla="*/ 1995487 w 2133600"/>
                <a:gd name="connsiteY17" fmla="*/ 16668 h 326231"/>
                <a:gd name="connsiteX18" fmla="*/ 2133600 w 2133600"/>
                <a:gd name="connsiteY18" fmla="*/ 71437 h 326231"/>
                <a:gd name="connsiteX19" fmla="*/ 2124075 w 2133600"/>
                <a:gd name="connsiteY19" fmla="*/ 216693 h 326231"/>
                <a:gd name="connsiteX20" fmla="*/ 2033587 w 2133600"/>
                <a:gd name="connsiteY20" fmla="*/ 207168 h 326231"/>
                <a:gd name="connsiteX21" fmla="*/ 2005012 w 2133600"/>
                <a:gd name="connsiteY21" fmla="*/ 183356 h 326231"/>
                <a:gd name="connsiteX22" fmla="*/ 1795462 w 2133600"/>
                <a:gd name="connsiteY22" fmla="*/ 200025 h 326231"/>
                <a:gd name="connsiteX23" fmla="*/ 1226344 w 2133600"/>
                <a:gd name="connsiteY23" fmla="*/ 24050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3600" h="326231">
                  <a:moveTo>
                    <a:pt x="1226344" y="240506"/>
                  </a:moveTo>
                  <a:lnTo>
                    <a:pt x="638175" y="290512"/>
                  </a:lnTo>
                  <a:lnTo>
                    <a:pt x="254794" y="319087"/>
                  </a:lnTo>
                  <a:lnTo>
                    <a:pt x="235744" y="314325"/>
                  </a:lnTo>
                  <a:lnTo>
                    <a:pt x="202406" y="309562"/>
                  </a:lnTo>
                  <a:lnTo>
                    <a:pt x="152400" y="309562"/>
                  </a:lnTo>
                  <a:lnTo>
                    <a:pt x="23812" y="326231"/>
                  </a:lnTo>
                  <a:lnTo>
                    <a:pt x="0" y="180975"/>
                  </a:lnTo>
                  <a:lnTo>
                    <a:pt x="264319" y="171450"/>
                  </a:lnTo>
                  <a:lnTo>
                    <a:pt x="521494" y="157162"/>
                  </a:lnTo>
                  <a:lnTo>
                    <a:pt x="962025" y="121443"/>
                  </a:lnTo>
                  <a:lnTo>
                    <a:pt x="1493044" y="73818"/>
                  </a:lnTo>
                  <a:lnTo>
                    <a:pt x="1750219" y="50006"/>
                  </a:lnTo>
                  <a:lnTo>
                    <a:pt x="1790700" y="30956"/>
                  </a:lnTo>
                  <a:lnTo>
                    <a:pt x="1838325" y="11906"/>
                  </a:lnTo>
                  <a:lnTo>
                    <a:pt x="1890712" y="0"/>
                  </a:lnTo>
                  <a:lnTo>
                    <a:pt x="1940719" y="2381"/>
                  </a:lnTo>
                  <a:lnTo>
                    <a:pt x="1995487" y="16668"/>
                  </a:lnTo>
                  <a:lnTo>
                    <a:pt x="2133600" y="71437"/>
                  </a:lnTo>
                  <a:lnTo>
                    <a:pt x="2124075" y="216693"/>
                  </a:lnTo>
                  <a:lnTo>
                    <a:pt x="2033587" y="207168"/>
                  </a:lnTo>
                  <a:lnTo>
                    <a:pt x="2005012" y="183356"/>
                  </a:lnTo>
                  <a:lnTo>
                    <a:pt x="1795462" y="200025"/>
                  </a:lnTo>
                  <a:lnTo>
                    <a:pt x="1226344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2">
              <a:extLst>
                <a:ext uri="{FF2B5EF4-FFF2-40B4-BE49-F238E27FC236}">
                  <a16:creationId xmlns:a16="http://schemas.microsoft.com/office/drawing/2014/main" id="{47E3C4D7-6227-4AC8-A554-DE861250CCDB}"/>
                </a:ext>
              </a:extLst>
            </p:cNvPr>
            <p:cNvSpPr/>
            <p:nvPr/>
          </p:nvSpPr>
          <p:spPr>
            <a:xfrm rot="16200000">
              <a:off x="2663825" y="4362450"/>
              <a:ext cx="1901825" cy="422275"/>
            </a:xfrm>
            <a:custGeom>
              <a:avLst/>
              <a:gdLst>
                <a:gd name="connsiteX0" fmla="*/ 421481 w 1902618"/>
                <a:gd name="connsiteY0" fmla="*/ 400050 h 421481"/>
                <a:gd name="connsiteX1" fmla="*/ 126206 w 1902618"/>
                <a:gd name="connsiteY1" fmla="*/ 404812 h 421481"/>
                <a:gd name="connsiteX2" fmla="*/ 0 w 1902618"/>
                <a:gd name="connsiteY2" fmla="*/ 180975 h 421481"/>
                <a:gd name="connsiteX3" fmla="*/ 307181 w 1902618"/>
                <a:gd name="connsiteY3" fmla="*/ 176212 h 421481"/>
                <a:gd name="connsiteX4" fmla="*/ 719137 w 1902618"/>
                <a:gd name="connsiteY4" fmla="*/ 173831 h 421481"/>
                <a:gd name="connsiteX5" fmla="*/ 1212056 w 1902618"/>
                <a:gd name="connsiteY5" fmla="*/ 176212 h 421481"/>
                <a:gd name="connsiteX6" fmla="*/ 1543050 w 1902618"/>
                <a:gd name="connsiteY6" fmla="*/ 176212 h 421481"/>
                <a:gd name="connsiteX7" fmla="*/ 1616868 w 1902618"/>
                <a:gd name="connsiteY7" fmla="*/ 178593 h 421481"/>
                <a:gd name="connsiteX8" fmla="*/ 1664493 w 1902618"/>
                <a:gd name="connsiteY8" fmla="*/ 173831 h 421481"/>
                <a:gd name="connsiteX9" fmla="*/ 1685925 w 1902618"/>
                <a:gd name="connsiteY9" fmla="*/ 161925 h 421481"/>
                <a:gd name="connsiteX10" fmla="*/ 1721643 w 1902618"/>
                <a:gd name="connsiteY10" fmla="*/ 128587 h 421481"/>
                <a:gd name="connsiteX11" fmla="*/ 1814512 w 1902618"/>
                <a:gd name="connsiteY11" fmla="*/ 0 h 421481"/>
                <a:gd name="connsiteX12" fmla="*/ 1902618 w 1902618"/>
                <a:gd name="connsiteY12" fmla="*/ 307181 h 421481"/>
                <a:gd name="connsiteX13" fmla="*/ 1788318 w 1902618"/>
                <a:gd name="connsiteY13" fmla="*/ 383381 h 421481"/>
                <a:gd name="connsiteX14" fmla="*/ 1743075 w 1902618"/>
                <a:gd name="connsiteY14" fmla="*/ 409575 h 421481"/>
                <a:gd name="connsiteX15" fmla="*/ 1709737 w 1902618"/>
                <a:gd name="connsiteY15" fmla="*/ 416718 h 421481"/>
                <a:gd name="connsiteX16" fmla="*/ 1614487 w 1902618"/>
                <a:gd name="connsiteY16" fmla="*/ 421481 h 421481"/>
                <a:gd name="connsiteX17" fmla="*/ 1371600 w 1902618"/>
                <a:gd name="connsiteY17" fmla="*/ 421481 h 421481"/>
                <a:gd name="connsiteX18" fmla="*/ 1209675 w 1902618"/>
                <a:gd name="connsiteY18" fmla="*/ 397668 h 421481"/>
                <a:gd name="connsiteX19" fmla="*/ 812006 w 1902618"/>
                <a:gd name="connsiteY19" fmla="*/ 402431 h 421481"/>
                <a:gd name="connsiteX20" fmla="*/ 635793 w 1902618"/>
                <a:gd name="connsiteY20" fmla="*/ 395287 h 421481"/>
                <a:gd name="connsiteX21" fmla="*/ 421481 w 1902618"/>
                <a:gd name="connsiteY21" fmla="*/ 40005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618" h="421481">
                  <a:moveTo>
                    <a:pt x="421481" y="400050"/>
                  </a:moveTo>
                  <a:lnTo>
                    <a:pt x="126206" y="404812"/>
                  </a:lnTo>
                  <a:lnTo>
                    <a:pt x="0" y="180975"/>
                  </a:lnTo>
                  <a:lnTo>
                    <a:pt x="307181" y="176212"/>
                  </a:lnTo>
                  <a:lnTo>
                    <a:pt x="719137" y="173831"/>
                  </a:lnTo>
                  <a:lnTo>
                    <a:pt x="1212056" y="176212"/>
                  </a:lnTo>
                  <a:lnTo>
                    <a:pt x="1543050" y="176212"/>
                  </a:lnTo>
                  <a:cubicBezTo>
                    <a:pt x="1567655" y="177032"/>
                    <a:pt x="1594246" y="180180"/>
                    <a:pt x="1616868" y="178593"/>
                  </a:cubicBezTo>
                  <a:lnTo>
                    <a:pt x="1664493" y="173831"/>
                  </a:lnTo>
                  <a:lnTo>
                    <a:pt x="1685925" y="161925"/>
                  </a:lnTo>
                  <a:lnTo>
                    <a:pt x="1721643" y="128587"/>
                  </a:lnTo>
                  <a:lnTo>
                    <a:pt x="1814512" y="0"/>
                  </a:lnTo>
                  <a:lnTo>
                    <a:pt x="1902618" y="307181"/>
                  </a:lnTo>
                  <a:lnTo>
                    <a:pt x="1788318" y="383381"/>
                  </a:lnTo>
                  <a:lnTo>
                    <a:pt x="1743075" y="409575"/>
                  </a:lnTo>
                  <a:lnTo>
                    <a:pt x="1709737" y="416718"/>
                  </a:lnTo>
                  <a:lnTo>
                    <a:pt x="1614487" y="421481"/>
                  </a:lnTo>
                  <a:lnTo>
                    <a:pt x="1371600" y="421481"/>
                  </a:lnTo>
                  <a:lnTo>
                    <a:pt x="1209675" y="397668"/>
                  </a:lnTo>
                  <a:lnTo>
                    <a:pt x="812006" y="402431"/>
                  </a:lnTo>
                  <a:lnTo>
                    <a:pt x="635793" y="395287"/>
                  </a:lnTo>
                  <a:lnTo>
                    <a:pt x="421481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4169AD7B-D506-4774-815B-4C23F79E80F6}"/>
                </a:ext>
              </a:extLst>
            </p:cNvPr>
            <p:cNvSpPr/>
            <p:nvPr/>
          </p:nvSpPr>
          <p:spPr>
            <a:xfrm>
              <a:off x="3717925" y="3954463"/>
              <a:ext cx="919163" cy="377825"/>
            </a:xfrm>
            <a:custGeom>
              <a:avLst/>
              <a:gdLst>
                <a:gd name="connsiteX0" fmla="*/ 338138 w 919163"/>
                <a:gd name="connsiteY0" fmla="*/ 316707 h 376238"/>
                <a:gd name="connsiteX1" fmla="*/ 19050 w 919163"/>
                <a:gd name="connsiteY1" fmla="*/ 376238 h 376238"/>
                <a:gd name="connsiteX2" fmla="*/ 0 w 919163"/>
                <a:gd name="connsiteY2" fmla="*/ 195263 h 376238"/>
                <a:gd name="connsiteX3" fmla="*/ 211932 w 919163"/>
                <a:gd name="connsiteY3" fmla="*/ 166688 h 376238"/>
                <a:gd name="connsiteX4" fmla="*/ 523875 w 919163"/>
                <a:gd name="connsiteY4" fmla="*/ 104775 h 376238"/>
                <a:gd name="connsiteX5" fmla="*/ 816769 w 919163"/>
                <a:gd name="connsiteY5" fmla="*/ 35719 h 376238"/>
                <a:gd name="connsiteX6" fmla="*/ 916782 w 919163"/>
                <a:gd name="connsiteY6" fmla="*/ 0 h 376238"/>
                <a:gd name="connsiteX7" fmla="*/ 919163 w 919163"/>
                <a:gd name="connsiteY7" fmla="*/ 190500 h 376238"/>
                <a:gd name="connsiteX8" fmla="*/ 654844 w 919163"/>
                <a:gd name="connsiteY8" fmla="*/ 254794 h 376238"/>
                <a:gd name="connsiteX9" fmla="*/ 338138 w 919163"/>
                <a:gd name="connsiteY9" fmla="*/ 31670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163" h="376238">
                  <a:moveTo>
                    <a:pt x="338138" y="316707"/>
                  </a:moveTo>
                  <a:lnTo>
                    <a:pt x="19050" y="376238"/>
                  </a:lnTo>
                  <a:lnTo>
                    <a:pt x="0" y="195263"/>
                  </a:lnTo>
                  <a:lnTo>
                    <a:pt x="211932" y="166688"/>
                  </a:lnTo>
                  <a:lnTo>
                    <a:pt x="523875" y="104775"/>
                  </a:lnTo>
                  <a:lnTo>
                    <a:pt x="816769" y="35719"/>
                  </a:lnTo>
                  <a:lnTo>
                    <a:pt x="916782" y="0"/>
                  </a:lnTo>
                  <a:cubicBezTo>
                    <a:pt x="917576" y="63500"/>
                    <a:pt x="918369" y="127000"/>
                    <a:pt x="919163" y="190500"/>
                  </a:cubicBezTo>
                  <a:lnTo>
                    <a:pt x="654844" y="254794"/>
                  </a:lnTo>
                  <a:lnTo>
                    <a:pt x="338138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4A87476F-A183-4E2D-A419-FE683C13B7DE}"/>
                </a:ext>
              </a:extLst>
            </p:cNvPr>
            <p:cNvSpPr/>
            <p:nvPr/>
          </p:nvSpPr>
          <p:spPr>
            <a:xfrm>
              <a:off x="3727450" y="4522788"/>
              <a:ext cx="896938" cy="396875"/>
            </a:xfrm>
            <a:custGeom>
              <a:avLst/>
              <a:gdLst>
                <a:gd name="connsiteX0" fmla="*/ 350044 w 897732"/>
                <a:gd name="connsiteY0" fmla="*/ 319087 h 397669"/>
                <a:gd name="connsiteX1" fmla="*/ 9525 w 897732"/>
                <a:gd name="connsiteY1" fmla="*/ 397669 h 397669"/>
                <a:gd name="connsiteX2" fmla="*/ 0 w 897732"/>
                <a:gd name="connsiteY2" fmla="*/ 173831 h 397669"/>
                <a:gd name="connsiteX3" fmla="*/ 133350 w 897732"/>
                <a:gd name="connsiteY3" fmla="*/ 176212 h 397669"/>
                <a:gd name="connsiteX4" fmla="*/ 240507 w 897732"/>
                <a:gd name="connsiteY4" fmla="*/ 171450 h 397669"/>
                <a:gd name="connsiteX5" fmla="*/ 314325 w 897732"/>
                <a:gd name="connsiteY5" fmla="*/ 159544 h 397669"/>
                <a:gd name="connsiteX6" fmla="*/ 457200 w 897732"/>
                <a:gd name="connsiteY6" fmla="*/ 128587 h 397669"/>
                <a:gd name="connsiteX7" fmla="*/ 626269 w 897732"/>
                <a:gd name="connsiteY7" fmla="*/ 83344 h 397669"/>
                <a:gd name="connsiteX8" fmla="*/ 890588 w 897732"/>
                <a:gd name="connsiteY8" fmla="*/ 0 h 397669"/>
                <a:gd name="connsiteX9" fmla="*/ 897732 w 897732"/>
                <a:gd name="connsiteY9" fmla="*/ 188119 h 397669"/>
                <a:gd name="connsiteX10" fmla="*/ 692944 w 897732"/>
                <a:gd name="connsiteY10" fmla="*/ 238125 h 397669"/>
                <a:gd name="connsiteX11" fmla="*/ 533400 w 897732"/>
                <a:gd name="connsiteY11" fmla="*/ 280987 h 397669"/>
                <a:gd name="connsiteX12" fmla="*/ 350044 w 897732"/>
                <a:gd name="connsiteY12" fmla="*/ 319087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7732" h="397669">
                  <a:moveTo>
                    <a:pt x="350044" y="319087"/>
                  </a:moveTo>
                  <a:lnTo>
                    <a:pt x="9525" y="397669"/>
                  </a:lnTo>
                  <a:lnTo>
                    <a:pt x="0" y="173831"/>
                  </a:lnTo>
                  <a:lnTo>
                    <a:pt x="133350" y="176212"/>
                  </a:lnTo>
                  <a:lnTo>
                    <a:pt x="240507" y="171450"/>
                  </a:lnTo>
                  <a:lnTo>
                    <a:pt x="314325" y="159544"/>
                  </a:lnTo>
                  <a:lnTo>
                    <a:pt x="457200" y="128587"/>
                  </a:lnTo>
                  <a:lnTo>
                    <a:pt x="626269" y="83344"/>
                  </a:lnTo>
                  <a:lnTo>
                    <a:pt x="890588" y="0"/>
                  </a:lnTo>
                  <a:lnTo>
                    <a:pt x="897732" y="188119"/>
                  </a:lnTo>
                  <a:lnTo>
                    <a:pt x="692944" y="238125"/>
                  </a:lnTo>
                  <a:lnTo>
                    <a:pt x="533400" y="280987"/>
                  </a:lnTo>
                  <a:lnTo>
                    <a:pt x="350044" y="319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B16DBA18-DDD8-497C-AFE9-71680A807254}"/>
                </a:ext>
              </a:extLst>
            </p:cNvPr>
            <p:cNvSpPr/>
            <p:nvPr/>
          </p:nvSpPr>
          <p:spPr>
            <a:xfrm>
              <a:off x="2976563" y="5029200"/>
              <a:ext cx="1657350" cy="838200"/>
            </a:xfrm>
            <a:custGeom>
              <a:avLst/>
              <a:gdLst>
                <a:gd name="connsiteX0" fmla="*/ 985837 w 1657350"/>
                <a:gd name="connsiteY0" fmla="*/ 450056 h 838200"/>
                <a:gd name="connsiteX1" fmla="*/ 762000 w 1657350"/>
                <a:gd name="connsiteY1" fmla="*/ 569119 h 838200"/>
                <a:gd name="connsiteX2" fmla="*/ 552450 w 1657350"/>
                <a:gd name="connsiteY2" fmla="*/ 676275 h 838200"/>
                <a:gd name="connsiteX3" fmla="*/ 385762 w 1657350"/>
                <a:gd name="connsiteY3" fmla="*/ 769144 h 838200"/>
                <a:gd name="connsiteX4" fmla="*/ 278606 w 1657350"/>
                <a:gd name="connsiteY4" fmla="*/ 838200 h 838200"/>
                <a:gd name="connsiteX5" fmla="*/ 250031 w 1657350"/>
                <a:gd name="connsiteY5" fmla="*/ 838200 h 838200"/>
                <a:gd name="connsiteX6" fmla="*/ 226218 w 1657350"/>
                <a:gd name="connsiteY6" fmla="*/ 828675 h 838200"/>
                <a:gd name="connsiteX7" fmla="*/ 192881 w 1657350"/>
                <a:gd name="connsiteY7" fmla="*/ 797719 h 838200"/>
                <a:gd name="connsiteX8" fmla="*/ 135731 w 1657350"/>
                <a:gd name="connsiteY8" fmla="*/ 726281 h 838200"/>
                <a:gd name="connsiteX9" fmla="*/ 95250 w 1657350"/>
                <a:gd name="connsiteY9" fmla="*/ 669131 h 838200"/>
                <a:gd name="connsiteX10" fmla="*/ 64293 w 1657350"/>
                <a:gd name="connsiteY10" fmla="*/ 623888 h 838200"/>
                <a:gd name="connsiteX11" fmla="*/ 28575 w 1657350"/>
                <a:gd name="connsiteY11" fmla="*/ 561975 h 838200"/>
                <a:gd name="connsiteX12" fmla="*/ 14287 w 1657350"/>
                <a:gd name="connsiteY12" fmla="*/ 528638 h 838200"/>
                <a:gd name="connsiteX13" fmla="*/ 2381 w 1657350"/>
                <a:gd name="connsiteY13" fmla="*/ 492919 h 838200"/>
                <a:gd name="connsiteX14" fmla="*/ 0 w 1657350"/>
                <a:gd name="connsiteY14" fmla="*/ 461963 h 838200"/>
                <a:gd name="connsiteX15" fmla="*/ 4762 w 1657350"/>
                <a:gd name="connsiteY15" fmla="*/ 442913 h 838200"/>
                <a:gd name="connsiteX16" fmla="*/ 7143 w 1657350"/>
                <a:gd name="connsiteY16" fmla="*/ 435769 h 838200"/>
                <a:gd name="connsiteX17" fmla="*/ 16668 w 1657350"/>
                <a:gd name="connsiteY17" fmla="*/ 431006 h 838200"/>
                <a:gd name="connsiteX18" fmla="*/ 30956 w 1657350"/>
                <a:gd name="connsiteY18" fmla="*/ 431006 h 838200"/>
                <a:gd name="connsiteX19" fmla="*/ 57150 w 1657350"/>
                <a:gd name="connsiteY19" fmla="*/ 438150 h 838200"/>
                <a:gd name="connsiteX20" fmla="*/ 71437 w 1657350"/>
                <a:gd name="connsiteY20" fmla="*/ 459581 h 838200"/>
                <a:gd name="connsiteX21" fmla="*/ 95250 w 1657350"/>
                <a:gd name="connsiteY21" fmla="*/ 495300 h 838200"/>
                <a:gd name="connsiteX22" fmla="*/ 123825 w 1657350"/>
                <a:gd name="connsiteY22" fmla="*/ 523875 h 838200"/>
                <a:gd name="connsiteX23" fmla="*/ 145256 w 1657350"/>
                <a:gd name="connsiteY23" fmla="*/ 535781 h 838200"/>
                <a:gd name="connsiteX24" fmla="*/ 173831 w 1657350"/>
                <a:gd name="connsiteY24" fmla="*/ 542925 h 838200"/>
                <a:gd name="connsiteX25" fmla="*/ 221456 w 1657350"/>
                <a:gd name="connsiteY25" fmla="*/ 533400 h 838200"/>
                <a:gd name="connsiteX26" fmla="*/ 607218 w 1657350"/>
                <a:gd name="connsiteY26" fmla="*/ 407194 h 838200"/>
                <a:gd name="connsiteX27" fmla="*/ 845343 w 1657350"/>
                <a:gd name="connsiteY27" fmla="*/ 309563 h 838200"/>
                <a:gd name="connsiteX28" fmla="*/ 1152525 w 1657350"/>
                <a:gd name="connsiteY28" fmla="*/ 192881 h 838200"/>
                <a:gd name="connsiteX29" fmla="*/ 1376362 w 1657350"/>
                <a:gd name="connsiteY29" fmla="*/ 104775 h 838200"/>
                <a:gd name="connsiteX30" fmla="*/ 1645443 w 1657350"/>
                <a:gd name="connsiteY30" fmla="*/ 0 h 838200"/>
                <a:gd name="connsiteX31" fmla="*/ 1657350 w 1657350"/>
                <a:gd name="connsiteY31" fmla="*/ 114300 h 838200"/>
                <a:gd name="connsiteX32" fmla="*/ 1509712 w 1657350"/>
                <a:gd name="connsiteY32" fmla="*/ 176213 h 838200"/>
                <a:gd name="connsiteX33" fmla="*/ 1197768 w 1657350"/>
                <a:gd name="connsiteY33" fmla="*/ 342900 h 838200"/>
                <a:gd name="connsiteX34" fmla="*/ 985837 w 1657350"/>
                <a:gd name="connsiteY34" fmla="*/ 450056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57350" h="838200">
                  <a:moveTo>
                    <a:pt x="985837" y="450056"/>
                  </a:moveTo>
                  <a:lnTo>
                    <a:pt x="762000" y="569119"/>
                  </a:lnTo>
                  <a:lnTo>
                    <a:pt x="552450" y="676275"/>
                  </a:lnTo>
                  <a:lnTo>
                    <a:pt x="385762" y="769144"/>
                  </a:lnTo>
                  <a:lnTo>
                    <a:pt x="278606" y="838200"/>
                  </a:lnTo>
                  <a:lnTo>
                    <a:pt x="250031" y="838200"/>
                  </a:lnTo>
                  <a:lnTo>
                    <a:pt x="226218" y="828675"/>
                  </a:lnTo>
                  <a:lnTo>
                    <a:pt x="192881" y="797719"/>
                  </a:lnTo>
                  <a:lnTo>
                    <a:pt x="135731" y="726281"/>
                  </a:lnTo>
                  <a:lnTo>
                    <a:pt x="95250" y="669131"/>
                  </a:lnTo>
                  <a:lnTo>
                    <a:pt x="64293" y="623888"/>
                  </a:lnTo>
                  <a:lnTo>
                    <a:pt x="28575" y="561975"/>
                  </a:lnTo>
                  <a:lnTo>
                    <a:pt x="14287" y="528638"/>
                  </a:lnTo>
                  <a:lnTo>
                    <a:pt x="2381" y="492919"/>
                  </a:lnTo>
                  <a:lnTo>
                    <a:pt x="0" y="461963"/>
                  </a:lnTo>
                  <a:lnTo>
                    <a:pt x="4762" y="442913"/>
                  </a:lnTo>
                  <a:lnTo>
                    <a:pt x="7143" y="435769"/>
                  </a:lnTo>
                  <a:lnTo>
                    <a:pt x="16668" y="431006"/>
                  </a:lnTo>
                  <a:lnTo>
                    <a:pt x="30956" y="431006"/>
                  </a:lnTo>
                  <a:lnTo>
                    <a:pt x="57150" y="438150"/>
                  </a:lnTo>
                  <a:lnTo>
                    <a:pt x="71437" y="459581"/>
                  </a:lnTo>
                  <a:lnTo>
                    <a:pt x="95250" y="495300"/>
                  </a:lnTo>
                  <a:lnTo>
                    <a:pt x="123825" y="523875"/>
                  </a:lnTo>
                  <a:lnTo>
                    <a:pt x="145256" y="535781"/>
                  </a:lnTo>
                  <a:lnTo>
                    <a:pt x="173831" y="542925"/>
                  </a:lnTo>
                  <a:lnTo>
                    <a:pt x="221456" y="533400"/>
                  </a:lnTo>
                  <a:lnTo>
                    <a:pt x="607218" y="407194"/>
                  </a:lnTo>
                  <a:lnTo>
                    <a:pt x="845343" y="309563"/>
                  </a:lnTo>
                  <a:lnTo>
                    <a:pt x="1152525" y="192881"/>
                  </a:lnTo>
                  <a:lnTo>
                    <a:pt x="1376362" y="104775"/>
                  </a:lnTo>
                  <a:lnTo>
                    <a:pt x="1645443" y="0"/>
                  </a:lnTo>
                  <a:lnTo>
                    <a:pt x="1657350" y="114300"/>
                  </a:lnTo>
                  <a:lnTo>
                    <a:pt x="1509712" y="176213"/>
                  </a:lnTo>
                  <a:lnTo>
                    <a:pt x="1197768" y="342900"/>
                  </a:lnTo>
                  <a:lnTo>
                    <a:pt x="985837" y="450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3365EFC8-9FED-4CB8-A1CF-3AD2D2BB6268}"/>
                </a:ext>
              </a:extLst>
            </p:cNvPr>
            <p:cNvSpPr/>
            <p:nvPr/>
          </p:nvSpPr>
          <p:spPr>
            <a:xfrm rot="16200000">
              <a:off x="3273425" y="4660900"/>
              <a:ext cx="2678113" cy="392113"/>
            </a:xfrm>
            <a:custGeom>
              <a:avLst/>
              <a:gdLst>
                <a:gd name="connsiteX0" fmla="*/ 1204913 w 2678906"/>
                <a:gd name="connsiteY0" fmla="*/ 369094 h 392906"/>
                <a:gd name="connsiteX1" fmla="*/ 733425 w 2678906"/>
                <a:gd name="connsiteY1" fmla="*/ 371475 h 392906"/>
                <a:gd name="connsiteX2" fmla="*/ 383381 w 2678906"/>
                <a:gd name="connsiteY2" fmla="*/ 369094 h 392906"/>
                <a:gd name="connsiteX3" fmla="*/ 316706 w 2678906"/>
                <a:gd name="connsiteY3" fmla="*/ 369094 h 392906"/>
                <a:gd name="connsiteX4" fmla="*/ 269081 w 2678906"/>
                <a:gd name="connsiteY4" fmla="*/ 366712 h 392906"/>
                <a:gd name="connsiteX5" fmla="*/ 226219 w 2678906"/>
                <a:gd name="connsiteY5" fmla="*/ 361950 h 392906"/>
                <a:gd name="connsiteX6" fmla="*/ 178594 w 2678906"/>
                <a:gd name="connsiteY6" fmla="*/ 352425 h 392906"/>
                <a:gd name="connsiteX7" fmla="*/ 133350 w 2678906"/>
                <a:gd name="connsiteY7" fmla="*/ 342900 h 392906"/>
                <a:gd name="connsiteX8" fmla="*/ 88106 w 2678906"/>
                <a:gd name="connsiteY8" fmla="*/ 326231 h 392906"/>
                <a:gd name="connsiteX9" fmla="*/ 42863 w 2678906"/>
                <a:gd name="connsiteY9" fmla="*/ 314325 h 392906"/>
                <a:gd name="connsiteX10" fmla="*/ 21431 w 2678906"/>
                <a:gd name="connsiteY10" fmla="*/ 304800 h 392906"/>
                <a:gd name="connsiteX11" fmla="*/ 9525 w 2678906"/>
                <a:gd name="connsiteY11" fmla="*/ 295275 h 392906"/>
                <a:gd name="connsiteX12" fmla="*/ 2381 w 2678906"/>
                <a:gd name="connsiteY12" fmla="*/ 280987 h 392906"/>
                <a:gd name="connsiteX13" fmla="*/ 0 w 2678906"/>
                <a:gd name="connsiteY13" fmla="*/ 247650 h 392906"/>
                <a:gd name="connsiteX14" fmla="*/ 9525 w 2678906"/>
                <a:gd name="connsiteY14" fmla="*/ 211931 h 392906"/>
                <a:gd name="connsiteX15" fmla="*/ 28575 w 2678906"/>
                <a:gd name="connsiteY15" fmla="*/ 178594 h 392906"/>
                <a:gd name="connsiteX16" fmla="*/ 47625 w 2678906"/>
                <a:gd name="connsiteY16" fmla="*/ 157162 h 392906"/>
                <a:gd name="connsiteX17" fmla="*/ 80963 w 2678906"/>
                <a:gd name="connsiteY17" fmla="*/ 140494 h 392906"/>
                <a:gd name="connsiteX18" fmla="*/ 147638 w 2678906"/>
                <a:gd name="connsiteY18" fmla="*/ 123825 h 392906"/>
                <a:gd name="connsiteX19" fmla="*/ 304800 w 2678906"/>
                <a:gd name="connsiteY19" fmla="*/ 121444 h 392906"/>
                <a:gd name="connsiteX20" fmla="*/ 595313 w 2678906"/>
                <a:gd name="connsiteY20" fmla="*/ 135731 h 392906"/>
                <a:gd name="connsiteX21" fmla="*/ 1016794 w 2678906"/>
                <a:gd name="connsiteY21" fmla="*/ 145256 h 392906"/>
                <a:gd name="connsiteX22" fmla="*/ 1147763 w 2678906"/>
                <a:gd name="connsiteY22" fmla="*/ 150019 h 392906"/>
                <a:gd name="connsiteX23" fmla="*/ 2309813 w 2678906"/>
                <a:gd name="connsiteY23" fmla="*/ 145256 h 392906"/>
                <a:gd name="connsiteX24" fmla="*/ 2486025 w 2678906"/>
                <a:gd name="connsiteY24" fmla="*/ 135731 h 392906"/>
                <a:gd name="connsiteX25" fmla="*/ 2550319 w 2678906"/>
                <a:gd name="connsiteY25" fmla="*/ 123825 h 392906"/>
                <a:gd name="connsiteX26" fmla="*/ 2583656 w 2678906"/>
                <a:gd name="connsiteY26" fmla="*/ 102394 h 392906"/>
                <a:gd name="connsiteX27" fmla="*/ 2647950 w 2678906"/>
                <a:gd name="connsiteY27" fmla="*/ 0 h 392906"/>
                <a:gd name="connsiteX28" fmla="*/ 2678906 w 2678906"/>
                <a:gd name="connsiteY28" fmla="*/ 169069 h 392906"/>
                <a:gd name="connsiteX29" fmla="*/ 2607469 w 2678906"/>
                <a:gd name="connsiteY29" fmla="*/ 233362 h 392906"/>
                <a:gd name="connsiteX30" fmla="*/ 2588419 w 2678906"/>
                <a:gd name="connsiteY30" fmla="*/ 280987 h 392906"/>
                <a:gd name="connsiteX31" fmla="*/ 2557463 w 2678906"/>
                <a:gd name="connsiteY31" fmla="*/ 330994 h 392906"/>
                <a:gd name="connsiteX32" fmla="*/ 2505075 w 2678906"/>
                <a:gd name="connsiteY32" fmla="*/ 378619 h 392906"/>
                <a:gd name="connsiteX33" fmla="*/ 2476500 w 2678906"/>
                <a:gd name="connsiteY33" fmla="*/ 392906 h 392906"/>
                <a:gd name="connsiteX34" fmla="*/ 2424113 w 2678906"/>
                <a:gd name="connsiteY34" fmla="*/ 381000 h 392906"/>
                <a:gd name="connsiteX35" fmla="*/ 2283619 w 2678906"/>
                <a:gd name="connsiteY35" fmla="*/ 369094 h 392906"/>
                <a:gd name="connsiteX36" fmla="*/ 1940719 w 2678906"/>
                <a:gd name="connsiteY36" fmla="*/ 369094 h 392906"/>
                <a:gd name="connsiteX37" fmla="*/ 1624013 w 2678906"/>
                <a:gd name="connsiteY37" fmla="*/ 369094 h 392906"/>
                <a:gd name="connsiteX38" fmla="*/ 1204913 w 2678906"/>
                <a:gd name="connsiteY38" fmla="*/ 369094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8906" h="392906">
                  <a:moveTo>
                    <a:pt x="1204913" y="369094"/>
                  </a:moveTo>
                  <a:lnTo>
                    <a:pt x="733425" y="371475"/>
                  </a:lnTo>
                  <a:lnTo>
                    <a:pt x="383381" y="369094"/>
                  </a:lnTo>
                  <a:lnTo>
                    <a:pt x="316706" y="369094"/>
                  </a:lnTo>
                  <a:lnTo>
                    <a:pt x="269081" y="366712"/>
                  </a:lnTo>
                  <a:lnTo>
                    <a:pt x="226219" y="361950"/>
                  </a:lnTo>
                  <a:lnTo>
                    <a:pt x="178594" y="352425"/>
                  </a:lnTo>
                  <a:lnTo>
                    <a:pt x="133350" y="342900"/>
                  </a:lnTo>
                  <a:lnTo>
                    <a:pt x="88106" y="326231"/>
                  </a:lnTo>
                  <a:lnTo>
                    <a:pt x="42863" y="314325"/>
                  </a:lnTo>
                  <a:lnTo>
                    <a:pt x="21431" y="304800"/>
                  </a:lnTo>
                  <a:lnTo>
                    <a:pt x="9525" y="295275"/>
                  </a:lnTo>
                  <a:lnTo>
                    <a:pt x="2381" y="280987"/>
                  </a:lnTo>
                  <a:lnTo>
                    <a:pt x="0" y="247650"/>
                  </a:lnTo>
                  <a:lnTo>
                    <a:pt x="9525" y="211931"/>
                  </a:lnTo>
                  <a:lnTo>
                    <a:pt x="28575" y="178594"/>
                  </a:lnTo>
                  <a:lnTo>
                    <a:pt x="47625" y="157162"/>
                  </a:lnTo>
                  <a:lnTo>
                    <a:pt x="80963" y="140494"/>
                  </a:lnTo>
                  <a:lnTo>
                    <a:pt x="147638" y="123825"/>
                  </a:lnTo>
                  <a:lnTo>
                    <a:pt x="304800" y="121444"/>
                  </a:lnTo>
                  <a:lnTo>
                    <a:pt x="595313" y="135731"/>
                  </a:lnTo>
                  <a:lnTo>
                    <a:pt x="1016794" y="145256"/>
                  </a:lnTo>
                  <a:lnTo>
                    <a:pt x="1147763" y="150019"/>
                  </a:lnTo>
                  <a:lnTo>
                    <a:pt x="2309813" y="145256"/>
                  </a:lnTo>
                  <a:lnTo>
                    <a:pt x="2486025" y="135731"/>
                  </a:lnTo>
                  <a:lnTo>
                    <a:pt x="2550319" y="123825"/>
                  </a:lnTo>
                  <a:lnTo>
                    <a:pt x="2583656" y="102394"/>
                  </a:lnTo>
                  <a:lnTo>
                    <a:pt x="2647950" y="0"/>
                  </a:lnTo>
                  <a:lnTo>
                    <a:pt x="2678906" y="169069"/>
                  </a:lnTo>
                  <a:lnTo>
                    <a:pt x="2607469" y="233362"/>
                  </a:lnTo>
                  <a:lnTo>
                    <a:pt x="2588419" y="280987"/>
                  </a:lnTo>
                  <a:lnTo>
                    <a:pt x="2557463" y="330994"/>
                  </a:lnTo>
                  <a:lnTo>
                    <a:pt x="2505075" y="378619"/>
                  </a:lnTo>
                  <a:lnTo>
                    <a:pt x="2476500" y="392906"/>
                  </a:lnTo>
                  <a:lnTo>
                    <a:pt x="2424113" y="381000"/>
                  </a:lnTo>
                  <a:lnTo>
                    <a:pt x="2283619" y="369094"/>
                  </a:lnTo>
                  <a:lnTo>
                    <a:pt x="1940719" y="369094"/>
                  </a:lnTo>
                  <a:lnTo>
                    <a:pt x="1624013" y="369094"/>
                  </a:lnTo>
                  <a:lnTo>
                    <a:pt x="1204913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7AF98FAA-53A4-427D-81F6-58A80EC77948}"/>
                </a:ext>
              </a:extLst>
            </p:cNvPr>
            <p:cNvSpPr/>
            <p:nvPr/>
          </p:nvSpPr>
          <p:spPr>
            <a:xfrm>
              <a:off x="5099050" y="3830638"/>
              <a:ext cx="1477963" cy="465137"/>
            </a:xfrm>
            <a:custGeom>
              <a:avLst/>
              <a:gdLst>
                <a:gd name="connsiteX0" fmla="*/ 831057 w 1478757"/>
                <a:gd name="connsiteY0" fmla="*/ 290513 h 464344"/>
                <a:gd name="connsiteX1" fmla="*/ 550069 w 1478757"/>
                <a:gd name="connsiteY1" fmla="*/ 376238 h 464344"/>
                <a:gd name="connsiteX2" fmla="*/ 409575 w 1478757"/>
                <a:gd name="connsiteY2" fmla="*/ 416719 h 464344"/>
                <a:gd name="connsiteX3" fmla="*/ 366713 w 1478757"/>
                <a:gd name="connsiteY3" fmla="*/ 435769 h 464344"/>
                <a:gd name="connsiteX4" fmla="*/ 314325 w 1478757"/>
                <a:gd name="connsiteY4" fmla="*/ 452438 h 464344"/>
                <a:gd name="connsiteX5" fmla="*/ 276225 w 1478757"/>
                <a:gd name="connsiteY5" fmla="*/ 464344 h 464344"/>
                <a:gd name="connsiteX6" fmla="*/ 254794 w 1478757"/>
                <a:gd name="connsiteY6" fmla="*/ 459582 h 464344"/>
                <a:gd name="connsiteX7" fmla="*/ 226219 w 1478757"/>
                <a:gd name="connsiteY7" fmla="*/ 442913 h 464344"/>
                <a:gd name="connsiteX8" fmla="*/ 176213 w 1478757"/>
                <a:gd name="connsiteY8" fmla="*/ 411957 h 464344"/>
                <a:gd name="connsiteX9" fmla="*/ 147638 w 1478757"/>
                <a:gd name="connsiteY9" fmla="*/ 388144 h 464344"/>
                <a:gd name="connsiteX10" fmla="*/ 111919 w 1478757"/>
                <a:gd name="connsiteY10" fmla="*/ 357188 h 464344"/>
                <a:gd name="connsiteX11" fmla="*/ 80963 w 1478757"/>
                <a:gd name="connsiteY11" fmla="*/ 323850 h 464344"/>
                <a:gd name="connsiteX12" fmla="*/ 52388 w 1478757"/>
                <a:gd name="connsiteY12" fmla="*/ 276225 h 464344"/>
                <a:gd name="connsiteX13" fmla="*/ 33338 w 1478757"/>
                <a:gd name="connsiteY13" fmla="*/ 242888 h 464344"/>
                <a:gd name="connsiteX14" fmla="*/ 16669 w 1478757"/>
                <a:gd name="connsiteY14" fmla="*/ 207169 h 464344"/>
                <a:gd name="connsiteX15" fmla="*/ 2382 w 1478757"/>
                <a:gd name="connsiteY15" fmla="*/ 164307 h 464344"/>
                <a:gd name="connsiteX16" fmla="*/ 0 w 1478757"/>
                <a:gd name="connsiteY16" fmla="*/ 140494 h 464344"/>
                <a:gd name="connsiteX17" fmla="*/ 4763 w 1478757"/>
                <a:gd name="connsiteY17" fmla="*/ 123825 h 464344"/>
                <a:gd name="connsiteX18" fmla="*/ 19050 w 1478757"/>
                <a:gd name="connsiteY18" fmla="*/ 111919 h 464344"/>
                <a:gd name="connsiteX19" fmla="*/ 35719 w 1478757"/>
                <a:gd name="connsiteY19" fmla="*/ 111919 h 464344"/>
                <a:gd name="connsiteX20" fmla="*/ 66675 w 1478757"/>
                <a:gd name="connsiteY20" fmla="*/ 128588 h 464344"/>
                <a:gd name="connsiteX21" fmla="*/ 100013 w 1478757"/>
                <a:gd name="connsiteY21" fmla="*/ 147638 h 464344"/>
                <a:gd name="connsiteX22" fmla="*/ 147638 w 1478757"/>
                <a:gd name="connsiteY22" fmla="*/ 171450 h 464344"/>
                <a:gd name="connsiteX23" fmla="*/ 190500 w 1478757"/>
                <a:gd name="connsiteY23" fmla="*/ 188119 h 464344"/>
                <a:gd name="connsiteX24" fmla="*/ 228600 w 1478757"/>
                <a:gd name="connsiteY24" fmla="*/ 195263 h 464344"/>
                <a:gd name="connsiteX25" fmla="*/ 261938 w 1478757"/>
                <a:gd name="connsiteY25" fmla="*/ 200025 h 464344"/>
                <a:gd name="connsiteX26" fmla="*/ 309563 w 1478757"/>
                <a:gd name="connsiteY26" fmla="*/ 195263 h 464344"/>
                <a:gd name="connsiteX27" fmla="*/ 552450 w 1478757"/>
                <a:gd name="connsiteY27" fmla="*/ 159544 h 464344"/>
                <a:gd name="connsiteX28" fmla="*/ 888207 w 1478757"/>
                <a:gd name="connsiteY28" fmla="*/ 100013 h 464344"/>
                <a:gd name="connsiteX29" fmla="*/ 1095375 w 1478757"/>
                <a:gd name="connsiteY29" fmla="*/ 59532 h 464344"/>
                <a:gd name="connsiteX30" fmla="*/ 1116807 w 1478757"/>
                <a:gd name="connsiteY30" fmla="*/ 23813 h 464344"/>
                <a:gd name="connsiteX31" fmla="*/ 1131094 w 1478757"/>
                <a:gd name="connsiteY31" fmla="*/ 11907 h 464344"/>
                <a:gd name="connsiteX32" fmla="*/ 1147763 w 1478757"/>
                <a:gd name="connsiteY32" fmla="*/ 2382 h 464344"/>
                <a:gd name="connsiteX33" fmla="*/ 1171575 w 1478757"/>
                <a:gd name="connsiteY33" fmla="*/ 0 h 464344"/>
                <a:gd name="connsiteX34" fmla="*/ 1195388 w 1478757"/>
                <a:gd name="connsiteY34" fmla="*/ 7144 h 464344"/>
                <a:gd name="connsiteX35" fmla="*/ 1254919 w 1478757"/>
                <a:gd name="connsiteY35" fmla="*/ 47625 h 464344"/>
                <a:gd name="connsiteX36" fmla="*/ 1385888 w 1478757"/>
                <a:gd name="connsiteY36" fmla="*/ 135732 h 464344"/>
                <a:gd name="connsiteX37" fmla="*/ 1450182 w 1478757"/>
                <a:gd name="connsiteY37" fmla="*/ 188119 h 464344"/>
                <a:gd name="connsiteX38" fmla="*/ 1471613 w 1478757"/>
                <a:gd name="connsiteY38" fmla="*/ 211932 h 464344"/>
                <a:gd name="connsiteX39" fmla="*/ 1478757 w 1478757"/>
                <a:gd name="connsiteY39" fmla="*/ 235744 h 464344"/>
                <a:gd name="connsiteX40" fmla="*/ 1466850 w 1478757"/>
                <a:gd name="connsiteY40" fmla="*/ 271463 h 464344"/>
                <a:gd name="connsiteX41" fmla="*/ 1447800 w 1478757"/>
                <a:gd name="connsiteY41" fmla="*/ 290513 h 464344"/>
                <a:gd name="connsiteX42" fmla="*/ 1069182 w 1478757"/>
                <a:gd name="connsiteY42" fmla="*/ 245269 h 464344"/>
                <a:gd name="connsiteX43" fmla="*/ 1047750 w 1478757"/>
                <a:gd name="connsiteY43" fmla="*/ 240507 h 464344"/>
                <a:gd name="connsiteX44" fmla="*/ 1007269 w 1478757"/>
                <a:gd name="connsiteY44" fmla="*/ 240507 h 464344"/>
                <a:gd name="connsiteX45" fmla="*/ 831057 w 1478757"/>
                <a:gd name="connsiteY45" fmla="*/ 290513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78757" h="464344">
                  <a:moveTo>
                    <a:pt x="831057" y="290513"/>
                  </a:moveTo>
                  <a:lnTo>
                    <a:pt x="550069" y="376238"/>
                  </a:lnTo>
                  <a:lnTo>
                    <a:pt x="409575" y="416719"/>
                  </a:lnTo>
                  <a:lnTo>
                    <a:pt x="366713" y="435769"/>
                  </a:lnTo>
                  <a:lnTo>
                    <a:pt x="314325" y="452438"/>
                  </a:lnTo>
                  <a:lnTo>
                    <a:pt x="276225" y="464344"/>
                  </a:lnTo>
                  <a:lnTo>
                    <a:pt x="254794" y="459582"/>
                  </a:lnTo>
                  <a:lnTo>
                    <a:pt x="226219" y="442913"/>
                  </a:lnTo>
                  <a:lnTo>
                    <a:pt x="176213" y="411957"/>
                  </a:lnTo>
                  <a:lnTo>
                    <a:pt x="147638" y="388144"/>
                  </a:lnTo>
                  <a:lnTo>
                    <a:pt x="111919" y="357188"/>
                  </a:lnTo>
                  <a:lnTo>
                    <a:pt x="80963" y="323850"/>
                  </a:lnTo>
                  <a:lnTo>
                    <a:pt x="52388" y="276225"/>
                  </a:lnTo>
                  <a:lnTo>
                    <a:pt x="33338" y="242888"/>
                  </a:lnTo>
                  <a:lnTo>
                    <a:pt x="16669" y="207169"/>
                  </a:lnTo>
                  <a:lnTo>
                    <a:pt x="2382" y="164307"/>
                  </a:lnTo>
                  <a:lnTo>
                    <a:pt x="0" y="140494"/>
                  </a:lnTo>
                  <a:lnTo>
                    <a:pt x="4763" y="123825"/>
                  </a:lnTo>
                  <a:lnTo>
                    <a:pt x="19050" y="111919"/>
                  </a:lnTo>
                  <a:lnTo>
                    <a:pt x="35719" y="111919"/>
                  </a:lnTo>
                  <a:lnTo>
                    <a:pt x="66675" y="128588"/>
                  </a:lnTo>
                  <a:lnTo>
                    <a:pt x="100013" y="147638"/>
                  </a:lnTo>
                  <a:lnTo>
                    <a:pt x="147638" y="171450"/>
                  </a:lnTo>
                  <a:lnTo>
                    <a:pt x="190500" y="188119"/>
                  </a:lnTo>
                  <a:lnTo>
                    <a:pt x="228600" y="195263"/>
                  </a:lnTo>
                  <a:lnTo>
                    <a:pt x="261938" y="200025"/>
                  </a:lnTo>
                  <a:lnTo>
                    <a:pt x="309563" y="195263"/>
                  </a:lnTo>
                  <a:lnTo>
                    <a:pt x="552450" y="159544"/>
                  </a:lnTo>
                  <a:lnTo>
                    <a:pt x="888207" y="100013"/>
                  </a:lnTo>
                  <a:lnTo>
                    <a:pt x="1095375" y="59532"/>
                  </a:lnTo>
                  <a:lnTo>
                    <a:pt x="1116807" y="23813"/>
                  </a:lnTo>
                  <a:lnTo>
                    <a:pt x="1131094" y="11907"/>
                  </a:lnTo>
                  <a:lnTo>
                    <a:pt x="1147763" y="2382"/>
                  </a:lnTo>
                  <a:lnTo>
                    <a:pt x="1171575" y="0"/>
                  </a:lnTo>
                  <a:lnTo>
                    <a:pt x="1195388" y="7144"/>
                  </a:lnTo>
                  <a:lnTo>
                    <a:pt x="1254919" y="47625"/>
                  </a:lnTo>
                  <a:lnTo>
                    <a:pt x="1385888" y="135732"/>
                  </a:lnTo>
                  <a:lnTo>
                    <a:pt x="1450182" y="188119"/>
                  </a:lnTo>
                  <a:lnTo>
                    <a:pt x="1471613" y="211932"/>
                  </a:lnTo>
                  <a:lnTo>
                    <a:pt x="1478757" y="235744"/>
                  </a:lnTo>
                  <a:lnTo>
                    <a:pt x="1466850" y="271463"/>
                  </a:lnTo>
                  <a:lnTo>
                    <a:pt x="1447800" y="290513"/>
                  </a:lnTo>
                  <a:lnTo>
                    <a:pt x="1069182" y="245269"/>
                  </a:lnTo>
                  <a:lnTo>
                    <a:pt x="1047750" y="240507"/>
                  </a:lnTo>
                  <a:lnTo>
                    <a:pt x="1007269" y="240507"/>
                  </a:lnTo>
                  <a:lnTo>
                    <a:pt x="831057" y="2905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E5471E5B-BA29-47DD-A422-CAD45AF48008}"/>
                </a:ext>
              </a:extLst>
            </p:cNvPr>
            <p:cNvSpPr/>
            <p:nvPr/>
          </p:nvSpPr>
          <p:spPr>
            <a:xfrm rot="16200000">
              <a:off x="4729163" y="4144963"/>
              <a:ext cx="1957387" cy="1703387"/>
            </a:xfrm>
            <a:custGeom>
              <a:avLst/>
              <a:gdLst>
                <a:gd name="connsiteX0" fmla="*/ 1338263 w 1957388"/>
                <a:gd name="connsiteY0" fmla="*/ 1140619 h 1702594"/>
                <a:gd name="connsiteX1" fmla="*/ 1514475 w 1957388"/>
                <a:gd name="connsiteY1" fmla="*/ 1219200 h 1702594"/>
                <a:gd name="connsiteX2" fmla="*/ 1590675 w 1957388"/>
                <a:gd name="connsiteY2" fmla="*/ 1250156 h 1702594"/>
                <a:gd name="connsiteX3" fmla="*/ 1676400 w 1957388"/>
                <a:gd name="connsiteY3" fmla="*/ 1281113 h 1702594"/>
                <a:gd name="connsiteX4" fmla="*/ 1776413 w 1957388"/>
                <a:gd name="connsiteY4" fmla="*/ 1316831 h 1702594"/>
                <a:gd name="connsiteX5" fmla="*/ 1826419 w 1957388"/>
                <a:gd name="connsiteY5" fmla="*/ 1333500 h 1702594"/>
                <a:gd name="connsiteX6" fmla="*/ 1850232 w 1957388"/>
                <a:gd name="connsiteY6" fmla="*/ 1338263 h 1702594"/>
                <a:gd name="connsiteX7" fmla="*/ 1883569 w 1957388"/>
                <a:gd name="connsiteY7" fmla="*/ 1331119 h 1702594"/>
                <a:gd name="connsiteX8" fmla="*/ 1957388 w 1957388"/>
                <a:gd name="connsiteY8" fmla="*/ 1271588 h 1702594"/>
                <a:gd name="connsiteX9" fmla="*/ 1888332 w 1957388"/>
                <a:gd name="connsiteY9" fmla="*/ 1702594 h 1702594"/>
                <a:gd name="connsiteX10" fmla="*/ 1850232 w 1957388"/>
                <a:gd name="connsiteY10" fmla="*/ 1685925 h 1702594"/>
                <a:gd name="connsiteX11" fmla="*/ 1812132 w 1957388"/>
                <a:gd name="connsiteY11" fmla="*/ 1652588 h 1702594"/>
                <a:gd name="connsiteX12" fmla="*/ 1754982 w 1957388"/>
                <a:gd name="connsiteY12" fmla="*/ 1607344 h 1702594"/>
                <a:gd name="connsiteX13" fmla="*/ 1716882 w 1957388"/>
                <a:gd name="connsiteY13" fmla="*/ 1593056 h 1702594"/>
                <a:gd name="connsiteX14" fmla="*/ 1600200 w 1957388"/>
                <a:gd name="connsiteY14" fmla="*/ 1550194 h 1702594"/>
                <a:gd name="connsiteX15" fmla="*/ 1428750 w 1957388"/>
                <a:gd name="connsiteY15" fmla="*/ 1471613 h 1702594"/>
                <a:gd name="connsiteX16" fmla="*/ 1288257 w 1957388"/>
                <a:gd name="connsiteY16" fmla="*/ 1402556 h 1702594"/>
                <a:gd name="connsiteX17" fmla="*/ 1171575 w 1957388"/>
                <a:gd name="connsiteY17" fmla="*/ 1333500 h 1702594"/>
                <a:gd name="connsiteX18" fmla="*/ 1047750 w 1957388"/>
                <a:gd name="connsiteY18" fmla="*/ 1262063 h 1702594"/>
                <a:gd name="connsiteX19" fmla="*/ 914400 w 1957388"/>
                <a:gd name="connsiteY19" fmla="*/ 1176338 h 1702594"/>
                <a:gd name="connsiteX20" fmla="*/ 738188 w 1957388"/>
                <a:gd name="connsiteY20" fmla="*/ 1038225 h 1702594"/>
                <a:gd name="connsiteX21" fmla="*/ 633413 w 1957388"/>
                <a:gd name="connsiteY21" fmla="*/ 940594 h 1702594"/>
                <a:gd name="connsiteX22" fmla="*/ 495300 w 1957388"/>
                <a:gd name="connsiteY22" fmla="*/ 800100 h 1702594"/>
                <a:gd name="connsiteX23" fmla="*/ 373857 w 1957388"/>
                <a:gd name="connsiteY23" fmla="*/ 659606 h 1702594"/>
                <a:gd name="connsiteX24" fmla="*/ 254794 w 1957388"/>
                <a:gd name="connsiteY24" fmla="*/ 500063 h 1702594"/>
                <a:gd name="connsiteX25" fmla="*/ 164307 w 1957388"/>
                <a:gd name="connsiteY25" fmla="*/ 359569 h 1702594"/>
                <a:gd name="connsiteX26" fmla="*/ 76200 w 1957388"/>
                <a:gd name="connsiteY26" fmla="*/ 204788 h 1702594"/>
                <a:gd name="connsiteX27" fmla="*/ 19050 w 1957388"/>
                <a:gd name="connsiteY27" fmla="*/ 97631 h 1702594"/>
                <a:gd name="connsiteX28" fmla="*/ 2382 w 1957388"/>
                <a:gd name="connsiteY28" fmla="*/ 64294 h 1702594"/>
                <a:gd name="connsiteX29" fmla="*/ 0 w 1957388"/>
                <a:gd name="connsiteY29" fmla="*/ 45244 h 1702594"/>
                <a:gd name="connsiteX30" fmla="*/ 7144 w 1957388"/>
                <a:gd name="connsiteY30" fmla="*/ 19050 h 1702594"/>
                <a:gd name="connsiteX31" fmla="*/ 23813 w 1957388"/>
                <a:gd name="connsiteY31" fmla="*/ 2381 h 1702594"/>
                <a:gd name="connsiteX32" fmla="*/ 40482 w 1957388"/>
                <a:gd name="connsiteY32" fmla="*/ 0 h 1702594"/>
                <a:gd name="connsiteX33" fmla="*/ 64294 w 1957388"/>
                <a:gd name="connsiteY33" fmla="*/ 7144 h 1702594"/>
                <a:gd name="connsiteX34" fmla="*/ 97632 w 1957388"/>
                <a:gd name="connsiteY34" fmla="*/ 61913 h 1702594"/>
                <a:gd name="connsiteX35" fmla="*/ 200025 w 1957388"/>
                <a:gd name="connsiteY35" fmla="*/ 219075 h 1702594"/>
                <a:gd name="connsiteX36" fmla="*/ 297657 w 1957388"/>
                <a:gd name="connsiteY36" fmla="*/ 345281 h 1702594"/>
                <a:gd name="connsiteX37" fmla="*/ 388144 w 1957388"/>
                <a:gd name="connsiteY37" fmla="*/ 445294 h 1702594"/>
                <a:gd name="connsiteX38" fmla="*/ 469107 w 1957388"/>
                <a:gd name="connsiteY38" fmla="*/ 528638 h 1702594"/>
                <a:gd name="connsiteX39" fmla="*/ 569119 w 1957388"/>
                <a:gd name="connsiteY39" fmla="*/ 626269 h 1702594"/>
                <a:gd name="connsiteX40" fmla="*/ 723900 w 1957388"/>
                <a:gd name="connsiteY40" fmla="*/ 757238 h 1702594"/>
                <a:gd name="connsiteX41" fmla="*/ 921544 w 1957388"/>
                <a:gd name="connsiteY41" fmla="*/ 909638 h 1702594"/>
                <a:gd name="connsiteX42" fmla="*/ 1050132 w 1957388"/>
                <a:gd name="connsiteY42" fmla="*/ 1002506 h 1702594"/>
                <a:gd name="connsiteX43" fmla="*/ 1338263 w 1957388"/>
                <a:gd name="connsiteY43" fmla="*/ 1140619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7388" h="1702594">
                  <a:moveTo>
                    <a:pt x="1338263" y="1140619"/>
                  </a:moveTo>
                  <a:lnTo>
                    <a:pt x="1514475" y="1219200"/>
                  </a:lnTo>
                  <a:lnTo>
                    <a:pt x="1590675" y="1250156"/>
                  </a:lnTo>
                  <a:lnTo>
                    <a:pt x="1676400" y="1281113"/>
                  </a:lnTo>
                  <a:lnTo>
                    <a:pt x="1776413" y="1316831"/>
                  </a:lnTo>
                  <a:lnTo>
                    <a:pt x="1826419" y="1333500"/>
                  </a:lnTo>
                  <a:lnTo>
                    <a:pt x="1850232" y="1338263"/>
                  </a:lnTo>
                  <a:lnTo>
                    <a:pt x="1883569" y="1331119"/>
                  </a:lnTo>
                  <a:lnTo>
                    <a:pt x="1957388" y="1271588"/>
                  </a:lnTo>
                  <a:lnTo>
                    <a:pt x="1888332" y="1702594"/>
                  </a:lnTo>
                  <a:lnTo>
                    <a:pt x="1850232" y="1685925"/>
                  </a:lnTo>
                  <a:lnTo>
                    <a:pt x="1812132" y="1652588"/>
                  </a:lnTo>
                  <a:lnTo>
                    <a:pt x="1754982" y="1607344"/>
                  </a:lnTo>
                  <a:lnTo>
                    <a:pt x="1716882" y="1593056"/>
                  </a:lnTo>
                  <a:lnTo>
                    <a:pt x="1600200" y="1550194"/>
                  </a:lnTo>
                  <a:lnTo>
                    <a:pt x="1428750" y="1471613"/>
                  </a:lnTo>
                  <a:lnTo>
                    <a:pt x="1288257" y="1402556"/>
                  </a:lnTo>
                  <a:lnTo>
                    <a:pt x="1171575" y="1333500"/>
                  </a:lnTo>
                  <a:lnTo>
                    <a:pt x="1047750" y="1262063"/>
                  </a:lnTo>
                  <a:lnTo>
                    <a:pt x="914400" y="1176338"/>
                  </a:lnTo>
                  <a:lnTo>
                    <a:pt x="738188" y="1038225"/>
                  </a:lnTo>
                  <a:lnTo>
                    <a:pt x="633413" y="940594"/>
                  </a:lnTo>
                  <a:lnTo>
                    <a:pt x="495300" y="800100"/>
                  </a:lnTo>
                  <a:lnTo>
                    <a:pt x="373857" y="659606"/>
                  </a:lnTo>
                  <a:lnTo>
                    <a:pt x="254794" y="500063"/>
                  </a:lnTo>
                  <a:lnTo>
                    <a:pt x="164307" y="359569"/>
                  </a:lnTo>
                  <a:lnTo>
                    <a:pt x="76200" y="204788"/>
                  </a:lnTo>
                  <a:lnTo>
                    <a:pt x="19050" y="97631"/>
                  </a:lnTo>
                  <a:lnTo>
                    <a:pt x="2382" y="64294"/>
                  </a:lnTo>
                  <a:lnTo>
                    <a:pt x="0" y="45244"/>
                  </a:lnTo>
                  <a:lnTo>
                    <a:pt x="7144" y="19050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4294" y="7144"/>
                  </a:lnTo>
                  <a:lnTo>
                    <a:pt x="97632" y="61913"/>
                  </a:lnTo>
                  <a:lnTo>
                    <a:pt x="200025" y="219075"/>
                  </a:lnTo>
                  <a:lnTo>
                    <a:pt x="297657" y="345281"/>
                  </a:lnTo>
                  <a:lnTo>
                    <a:pt x="388144" y="445294"/>
                  </a:lnTo>
                  <a:lnTo>
                    <a:pt x="469107" y="528638"/>
                  </a:lnTo>
                  <a:lnTo>
                    <a:pt x="569119" y="626269"/>
                  </a:lnTo>
                  <a:lnTo>
                    <a:pt x="723900" y="757238"/>
                  </a:lnTo>
                  <a:lnTo>
                    <a:pt x="921544" y="909638"/>
                  </a:lnTo>
                  <a:lnTo>
                    <a:pt x="1050132" y="1002506"/>
                  </a:lnTo>
                  <a:lnTo>
                    <a:pt x="1338263" y="11406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D1D3A7C0-C7CB-483E-BCDC-9CB6626364D5}"/>
                </a:ext>
              </a:extLst>
            </p:cNvPr>
            <p:cNvSpPr/>
            <p:nvPr/>
          </p:nvSpPr>
          <p:spPr>
            <a:xfrm>
              <a:off x="5048250" y="4362450"/>
              <a:ext cx="2436813" cy="1697038"/>
            </a:xfrm>
            <a:custGeom>
              <a:avLst/>
              <a:gdLst>
                <a:gd name="connsiteX0" fmla="*/ 1152525 w 2436019"/>
                <a:gd name="connsiteY0" fmla="*/ 1195388 h 1697831"/>
                <a:gd name="connsiteX1" fmla="*/ 969169 w 2436019"/>
                <a:gd name="connsiteY1" fmla="*/ 1000125 h 1697831"/>
                <a:gd name="connsiteX2" fmla="*/ 857250 w 2436019"/>
                <a:gd name="connsiteY2" fmla="*/ 878681 h 1697831"/>
                <a:gd name="connsiteX3" fmla="*/ 695325 w 2436019"/>
                <a:gd name="connsiteY3" fmla="*/ 714375 h 1697831"/>
                <a:gd name="connsiteX4" fmla="*/ 602456 w 2436019"/>
                <a:gd name="connsiteY4" fmla="*/ 592931 h 1697831"/>
                <a:gd name="connsiteX5" fmla="*/ 500063 w 2436019"/>
                <a:gd name="connsiteY5" fmla="*/ 471488 h 1697831"/>
                <a:gd name="connsiteX6" fmla="*/ 431006 w 2436019"/>
                <a:gd name="connsiteY6" fmla="*/ 397669 h 1697831"/>
                <a:gd name="connsiteX7" fmla="*/ 319088 w 2436019"/>
                <a:gd name="connsiteY7" fmla="*/ 295275 h 1697831"/>
                <a:gd name="connsiteX8" fmla="*/ 223838 w 2436019"/>
                <a:gd name="connsiteY8" fmla="*/ 211931 h 1697831"/>
                <a:gd name="connsiteX9" fmla="*/ 185738 w 2436019"/>
                <a:gd name="connsiteY9" fmla="*/ 178594 h 1697831"/>
                <a:gd name="connsiteX10" fmla="*/ 140494 w 2436019"/>
                <a:gd name="connsiteY10" fmla="*/ 142875 h 1697831"/>
                <a:gd name="connsiteX11" fmla="*/ 100013 w 2436019"/>
                <a:gd name="connsiteY11" fmla="*/ 119063 h 1697831"/>
                <a:gd name="connsiteX12" fmla="*/ 54769 w 2436019"/>
                <a:gd name="connsiteY12" fmla="*/ 100013 h 1697831"/>
                <a:gd name="connsiteX13" fmla="*/ 23813 w 2436019"/>
                <a:gd name="connsiteY13" fmla="*/ 88106 h 1697831"/>
                <a:gd name="connsiteX14" fmla="*/ 7144 w 2436019"/>
                <a:gd name="connsiteY14" fmla="*/ 66675 h 1697831"/>
                <a:gd name="connsiteX15" fmla="*/ 0 w 2436019"/>
                <a:gd name="connsiteY15" fmla="*/ 45244 h 1697831"/>
                <a:gd name="connsiteX16" fmla="*/ 2381 w 2436019"/>
                <a:gd name="connsiteY16" fmla="*/ 23813 h 1697831"/>
                <a:gd name="connsiteX17" fmla="*/ 16669 w 2436019"/>
                <a:gd name="connsiteY17" fmla="*/ 9525 h 1697831"/>
                <a:gd name="connsiteX18" fmla="*/ 47625 w 2436019"/>
                <a:gd name="connsiteY18" fmla="*/ 0 h 1697831"/>
                <a:gd name="connsiteX19" fmla="*/ 92869 w 2436019"/>
                <a:gd name="connsiteY19" fmla="*/ 0 h 1697831"/>
                <a:gd name="connsiteX20" fmla="*/ 135731 w 2436019"/>
                <a:gd name="connsiteY20" fmla="*/ 7144 h 1697831"/>
                <a:gd name="connsiteX21" fmla="*/ 180975 w 2436019"/>
                <a:gd name="connsiteY21" fmla="*/ 23813 h 1697831"/>
                <a:gd name="connsiteX22" fmla="*/ 254794 w 2436019"/>
                <a:gd name="connsiteY22" fmla="*/ 69056 h 1697831"/>
                <a:gd name="connsiteX23" fmla="*/ 385763 w 2436019"/>
                <a:gd name="connsiteY23" fmla="*/ 173831 h 1697831"/>
                <a:gd name="connsiteX24" fmla="*/ 550069 w 2436019"/>
                <a:gd name="connsiteY24" fmla="*/ 321469 h 1697831"/>
                <a:gd name="connsiteX25" fmla="*/ 814388 w 2436019"/>
                <a:gd name="connsiteY25" fmla="*/ 561975 h 1697831"/>
                <a:gd name="connsiteX26" fmla="*/ 997744 w 2436019"/>
                <a:gd name="connsiteY26" fmla="*/ 704850 h 1697831"/>
                <a:gd name="connsiteX27" fmla="*/ 1333500 w 2436019"/>
                <a:gd name="connsiteY27" fmla="*/ 966788 h 1697831"/>
                <a:gd name="connsiteX28" fmla="*/ 1557338 w 2436019"/>
                <a:gd name="connsiteY28" fmla="*/ 1131094 h 1697831"/>
                <a:gd name="connsiteX29" fmla="*/ 1743075 w 2436019"/>
                <a:gd name="connsiteY29" fmla="*/ 1254919 h 1697831"/>
                <a:gd name="connsiteX30" fmla="*/ 1888331 w 2436019"/>
                <a:gd name="connsiteY30" fmla="*/ 1347788 h 1697831"/>
                <a:gd name="connsiteX31" fmla="*/ 2045494 w 2436019"/>
                <a:gd name="connsiteY31" fmla="*/ 1426369 h 1697831"/>
                <a:gd name="connsiteX32" fmla="*/ 2240756 w 2436019"/>
                <a:gd name="connsiteY32" fmla="*/ 1514475 h 1697831"/>
                <a:gd name="connsiteX33" fmla="*/ 2350294 w 2436019"/>
                <a:gd name="connsiteY33" fmla="*/ 1557338 h 1697831"/>
                <a:gd name="connsiteX34" fmla="*/ 2386013 w 2436019"/>
                <a:gd name="connsiteY34" fmla="*/ 1571625 h 1697831"/>
                <a:gd name="connsiteX35" fmla="*/ 2414588 w 2436019"/>
                <a:gd name="connsiteY35" fmla="*/ 1588294 h 1697831"/>
                <a:gd name="connsiteX36" fmla="*/ 2436019 w 2436019"/>
                <a:gd name="connsiteY36" fmla="*/ 1612106 h 1697831"/>
                <a:gd name="connsiteX37" fmla="*/ 2436019 w 2436019"/>
                <a:gd name="connsiteY37" fmla="*/ 1626394 h 1697831"/>
                <a:gd name="connsiteX38" fmla="*/ 2421731 w 2436019"/>
                <a:gd name="connsiteY38" fmla="*/ 1645444 h 1697831"/>
                <a:gd name="connsiteX39" fmla="*/ 2352675 w 2436019"/>
                <a:gd name="connsiteY39" fmla="*/ 1657350 h 1697831"/>
                <a:gd name="connsiteX40" fmla="*/ 2166938 w 2436019"/>
                <a:gd name="connsiteY40" fmla="*/ 1666875 h 1697831"/>
                <a:gd name="connsiteX41" fmla="*/ 1950244 w 2436019"/>
                <a:gd name="connsiteY41" fmla="*/ 1678781 h 1697831"/>
                <a:gd name="connsiteX42" fmla="*/ 1785938 w 2436019"/>
                <a:gd name="connsiteY42" fmla="*/ 1690688 h 1697831"/>
                <a:gd name="connsiteX43" fmla="*/ 1712119 w 2436019"/>
                <a:gd name="connsiteY43" fmla="*/ 1697831 h 1697831"/>
                <a:gd name="connsiteX44" fmla="*/ 1674019 w 2436019"/>
                <a:gd name="connsiteY44" fmla="*/ 1697831 h 1697831"/>
                <a:gd name="connsiteX45" fmla="*/ 1633538 w 2436019"/>
                <a:gd name="connsiteY45" fmla="*/ 1681163 h 1697831"/>
                <a:gd name="connsiteX46" fmla="*/ 1593056 w 2436019"/>
                <a:gd name="connsiteY46" fmla="*/ 1654969 h 1697831"/>
                <a:gd name="connsiteX47" fmla="*/ 1550194 w 2436019"/>
                <a:gd name="connsiteY47" fmla="*/ 1614488 h 1697831"/>
                <a:gd name="connsiteX48" fmla="*/ 1331119 w 2436019"/>
                <a:gd name="connsiteY48" fmla="*/ 1381125 h 1697831"/>
                <a:gd name="connsiteX49" fmla="*/ 1152525 w 2436019"/>
                <a:gd name="connsiteY49" fmla="*/ 1195388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019" h="1697831">
                  <a:moveTo>
                    <a:pt x="1152525" y="1195388"/>
                  </a:moveTo>
                  <a:lnTo>
                    <a:pt x="969169" y="1000125"/>
                  </a:lnTo>
                  <a:lnTo>
                    <a:pt x="857250" y="878681"/>
                  </a:lnTo>
                  <a:lnTo>
                    <a:pt x="695325" y="714375"/>
                  </a:lnTo>
                  <a:lnTo>
                    <a:pt x="602456" y="592931"/>
                  </a:lnTo>
                  <a:lnTo>
                    <a:pt x="500063" y="471488"/>
                  </a:lnTo>
                  <a:lnTo>
                    <a:pt x="431006" y="397669"/>
                  </a:lnTo>
                  <a:lnTo>
                    <a:pt x="319088" y="295275"/>
                  </a:lnTo>
                  <a:lnTo>
                    <a:pt x="223838" y="211931"/>
                  </a:lnTo>
                  <a:lnTo>
                    <a:pt x="185738" y="178594"/>
                  </a:lnTo>
                  <a:lnTo>
                    <a:pt x="140494" y="142875"/>
                  </a:lnTo>
                  <a:lnTo>
                    <a:pt x="100013" y="119063"/>
                  </a:lnTo>
                  <a:lnTo>
                    <a:pt x="54769" y="100013"/>
                  </a:lnTo>
                  <a:lnTo>
                    <a:pt x="23813" y="88106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16669" y="9525"/>
                  </a:lnTo>
                  <a:lnTo>
                    <a:pt x="47625" y="0"/>
                  </a:lnTo>
                  <a:lnTo>
                    <a:pt x="92869" y="0"/>
                  </a:lnTo>
                  <a:lnTo>
                    <a:pt x="135731" y="7144"/>
                  </a:lnTo>
                  <a:lnTo>
                    <a:pt x="180975" y="23813"/>
                  </a:lnTo>
                  <a:lnTo>
                    <a:pt x="254794" y="69056"/>
                  </a:lnTo>
                  <a:lnTo>
                    <a:pt x="385763" y="173831"/>
                  </a:lnTo>
                  <a:lnTo>
                    <a:pt x="550069" y="321469"/>
                  </a:lnTo>
                  <a:lnTo>
                    <a:pt x="814388" y="561975"/>
                  </a:lnTo>
                  <a:lnTo>
                    <a:pt x="997744" y="704850"/>
                  </a:lnTo>
                  <a:lnTo>
                    <a:pt x="1333500" y="966788"/>
                  </a:lnTo>
                  <a:lnTo>
                    <a:pt x="1557338" y="1131094"/>
                  </a:lnTo>
                  <a:lnTo>
                    <a:pt x="1743075" y="1254919"/>
                  </a:lnTo>
                  <a:lnTo>
                    <a:pt x="1888331" y="1347788"/>
                  </a:lnTo>
                  <a:lnTo>
                    <a:pt x="2045494" y="1426369"/>
                  </a:lnTo>
                  <a:lnTo>
                    <a:pt x="2240756" y="1514475"/>
                  </a:lnTo>
                  <a:lnTo>
                    <a:pt x="2350294" y="1557338"/>
                  </a:lnTo>
                  <a:lnTo>
                    <a:pt x="2386013" y="1571625"/>
                  </a:lnTo>
                  <a:lnTo>
                    <a:pt x="2414588" y="1588294"/>
                  </a:lnTo>
                  <a:lnTo>
                    <a:pt x="2436019" y="1612106"/>
                  </a:lnTo>
                  <a:lnTo>
                    <a:pt x="2436019" y="1626394"/>
                  </a:lnTo>
                  <a:lnTo>
                    <a:pt x="2421731" y="1645444"/>
                  </a:lnTo>
                  <a:lnTo>
                    <a:pt x="2352675" y="1657350"/>
                  </a:lnTo>
                  <a:lnTo>
                    <a:pt x="2166938" y="1666875"/>
                  </a:lnTo>
                  <a:lnTo>
                    <a:pt x="1950244" y="1678781"/>
                  </a:lnTo>
                  <a:lnTo>
                    <a:pt x="1785938" y="1690688"/>
                  </a:lnTo>
                  <a:lnTo>
                    <a:pt x="1712119" y="1697831"/>
                  </a:lnTo>
                  <a:lnTo>
                    <a:pt x="1674019" y="1697831"/>
                  </a:lnTo>
                  <a:lnTo>
                    <a:pt x="1633538" y="1681163"/>
                  </a:lnTo>
                  <a:lnTo>
                    <a:pt x="1593056" y="1654969"/>
                  </a:lnTo>
                  <a:lnTo>
                    <a:pt x="1550194" y="1614488"/>
                  </a:lnTo>
                  <a:lnTo>
                    <a:pt x="1331119" y="1381125"/>
                  </a:lnTo>
                  <a:lnTo>
                    <a:pt x="1152525" y="11953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DE0D3CC4-9CDD-478F-9EAC-2B563DE18A88}"/>
              </a:ext>
            </a:extLst>
          </p:cNvPr>
          <p:cNvGrpSpPr/>
          <p:nvPr/>
        </p:nvGrpSpPr>
        <p:grpSpPr>
          <a:xfrm>
            <a:off x="2670175" y="1544638"/>
            <a:ext cx="4662488" cy="4498975"/>
            <a:chOff x="2670175" y="1544638"/>
            <a:chExt cx="4662488" cy="44989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42C9C8F5-2887-48BC-AC1C-7C6EC9311BE6}"/>
                </a:ext>
              </a:extLst>
            </p:cNvPr>
            <p:cNvSpPr/>
            <p:nvPr/>
          </p:nvSpPr>
          <p:spPr>
            <a:xfrm>
              <a:off x="3422650" y="1636713"/>
              <a:ext cx="515938" cy="1374775"/>
            </a:xfrm>
            <a:custGeom>
              <a:avLst/>
              <a:gdLst>
                <a:gd name="connsiteX0" fmla="*/ 247650 w 516732"/>
                <a:gd name="connsiteY0" fmla="*/ 800100 h 1376362"/>
                <a:gd name="connsiteX1" fmla="*/ 228600 w 516732"/>
                <a:gd name="connsiteY1" fmla="*/ 616744 h 1376362"/>
                <a:gd name="connsiteX2" fmla="*/ 169069 w 516732"/>
                <a:gd name="connsiteY2" fmla="*/ 297656 h 1376362"/>
                <a:gd name="connsiteX3" fmla="*/ 152400 w 516732"/>
                <a:gd name="connsiteY3" fmla="*/ 223837 h 1376362"/>
                <a:gd name="connsiteX4" fmla="*/ 130969 w 516732"/>
                <a:gd name="connsiteY4" fmla="*/ 185737 h 1376362"/>
                <a:gd name="connsiteX5" fmla="*/ 69057 w 516732"/>
                <a:gd name="connsiteY5" fmla="*/ 111919 h 1376362"/>
                <a:gd name="connsiteX6" fmla="*/ 33338 w 516732"/>
                <a:gd name="connsiteY6" fmla="*/ 83344 h 1376362"/>
                <a:gd name="connsiteX7" fmla="*/ 19050 w 516732"/>
                <a:gd name="connsiteY7" fmla="*/ 69056 h 1376362"/>
                <a:gd name="connsiteX8" fmla="*/ 4763 w 516732"/>
                <a:gd name="connsiteY8" fmla="*/ 47625 h 1376362"/>
                <a:gd name="connsiteX9" fmla="*/ 0 w 516732"/>
                <a:gd name="connsiteY9" fmla="*/ 26194 h 1376362"/>
                <a:gd name="connsiteX10" fmla="*/ 4763 w 516732"/>
                <a:gd name="connsiteY10" fmla="*/ 9525 h 1376362"/>
                <a:gd name="connsiteX11" fmla="*/ 21432 w 516732"/>
                <a:gd name="connsiteY11" fmla="*/ 0 h 1376362"/>
                <a:gd name="connsiteX12" fmla="*/ 57150 w 516732"/>
                <a:gd name="connsiteY12" fmla="*/ 0 h 1376362"/>
                <a:gd name="connsiteX13" fmla="*/ 83344 w 516732"/>
                <a:gd name="connsiteY13" fmla="*/ 7144 h 1376362"/>
                <a:gd name="connsiteX14" fmla="*/ 145257 w 516732"/>
                <a:gd name="connsiteY14" fmla="*/ 33337 h 1376362"/>
                <a:gd name="connsiteX15" fmla="*/ 204788 w 516732"/>
                <a:gd name="connsiteY15" fmla="*/ 59531 h 1376362"/>
                <a:gd name="connsiteX16" fmla="*/ 266700 w 516732"/>
                <a:gd name="connsiteY16" fmla="*/ 92869 h 1376362"/>
                <a:gd name="connsiteX17" fmla="*/ 366713 w 516732"/>
                <a:gd name="connsiteY17" fmla="*/ 166687 h 1376362"/>
                <a:gd name="connsiteX18" fmla="*/ 407194 w 516732"/>
                <a:gd name="connsiteY18" fmla="*/ 316706 h 1376362"/>
                <a:gd name="connsiteX19" fmla="*/ 452438 w 516732"/>
                <a:gd name="connsiteY19" fmla="*/ 504825 h 1376362"/>
                <a:gd name="connsiteX20" fmla="*/ 473869 w 516732"/>
                <a:gd name="connsiteY20" fmla="*/ 631031 h 1376362"/>
                <a:gd name="connsiteX21" fmla="*/ 500063 w 516732"/>
                <a:gd name="connsiteY21" fmla="*/ 771525 h 1376362"/>
                <a:gd name="connsiteX22" fmla="*/ 497682 w 516732"/>
                <a:gd name="connsiteY22" fmla="*/ 1128712 h 1376362"/>
                <a:gd name="connsiteX23" fmla="*/ 516732 w 516732"/>
                <a:gd name="connsiteY23" fmla="*/ 1233487 h 1376362"/>
                <a:gd name="connsiteX24" fmla="*/ 509588 w 516732"/>
                <a:gd name="connsiteY24" fmla="*/ 1309687 h 1376362"/>
                <a:gd name="connsiteX25" fmla="*/ 495300 w 516732"/>
                <a:gd name="connsiteY25" fmla="*/ 1340644 h 1376362"/>
                <a:gd name="connsiteX26" fmla="*/ 469107 w 516732"/>
                <a:gd name="connsiteY26" fmla="*/ 1362075 h 1376362"/>
                <a:gd name="connsiteX27" fmla="*/ 433388 w 516732"/>
                <a:gd name="connsiteY27" fmla="*/ 1376362 h 1376362"/>
                <a:gd name="connsiteX28" fmla="*/ 416719 w 516732"/>
                <a:gd name="connsiteY28" fmla="*/ 1373981 h 1376362"/>
                <a:gd name="connsiteX29" fmla="*/ 395288 w 516732"/>
                <a:gd name="connsiteY29" fmla="*/ 1357312 h 1376362"/>
                <a:gd name="connsiteX30" fmla="*/ 361950 w 516732"/>
                <a:gd name="connsiteY30" fmla="*/ 1319212 h 1376362"/>
                <a:gd name="connsiteX31" fmla="*/ 326232 w 516732"/>
                <a:gd name="connsiteY31" fmla="*/ 1264444 h 1376362"/>
                <a:gd name="connsiteX32" fmla="*/ 283369 w 516732"/>
                <a:gd name="connsiteY32" fmla="*/ 1195387 h 1376362"/>
                <a:gd name="connsiteX33" fmla="*/ 264319 w 516732"/>
                <a:gd name="connsiteY33" fmla="*/ 1145381 h 1376362"/>
                <a:gd name="connsiteX34" fmla="*/ 250032 w 516732"/>
                <a:gd name="connsiteY34" fmla="*/ 1062037 h 1376362"/>
                <a:gd name="connsiteX35" fmla="*/ 250032 w 516732"/>
                <a:gd name="connsiteY35" fmla="*/ 1002506 h 1376362"/>
                <a:gd name="connsiteX36" fmla="*/ 254794 w 516732"/>
                <a:gd name="connsiteY36" fmla="*/ 947737 h 1376362"/>
                <a:gd name="connsiteX37" fmla="*/ 247650 w 516732"/>
                <a:gd name="connsiteY37" fmla="*/ 8001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2" h="1376362">
                  <a:moveTo>
                    <a:pt x="247650" y="800100"/>
                  </a:moveTo>
                  <a:lnTo>
                    <a:pt x="228600" y="616744"/>
                  </a:lnTo>
                  <a:lnTo>
                    <a:pt x="169069" y="297656"/>
                  </a:lnTo>
                  <a:lnTo>
                    <a:pt x="152400" y="223837"/>
                  </a:lnTo>
                  <a:lnTo>
                    <a:pt x="130969" y="185737"/>
                  </a:lnTo>
                  <a:lnTo>
                    <a:pt x="69057" y="111919"/>
                  </a:lnTo>
                  <a:lnTo>
                    <a:pt x="33338" y="83344"/>
                  </a:lnTo>
                  <a:lnTo>
                    <a:pt x="19050" y="69056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7150" y="0"/>
                  </a:lnTo>
                  <a:lnTo>
                    <a:pt x="83344" y="7144"/>
                  </a:lnTo>
                  <a:lnTo>
                    <a:pt x="145257" y="33337"/>
                  </a:lnTo>
                  <a:lnTo>
                    <a:pt x="204788" y="59531"/>
                  </a:lnTo>
                  <a:lnTo>
                    <a:pt x="266700" y="92869"/>
                  </a:lnTo>
                  <a:lnTo>
                    <a:pt x="366713" y="166687"/>
                  </a:lnTo>
                  <a:lnTo>
                    <a:pt x="407194" y="316706"/>
                  </a:lnTo>
                  <a:lnTo>
                    <a:pt x="452438" y="504825"/>
                  </a:lnTo>
                  <a:lnTo>
                    <a:pt x="473869" y="631031"/>
                  </a:lnTo>
                  <a:lnTo>
                    <a:pt x="500063" y="771525"/>
                  </a:lnTo>
                  <a:cubicBezTo>
                    <a:pt x="499269" y="890587"/>
                    <a:pt x="498476" y="1009650"/>
                    <a:pt x="497682" y="1128712"/>
                  </a:cubicBezTo>
                  <a:lnTo>
                    <a:pt x="516732" y="1233487"/>
                  </a:lnTo>
                  <a:lnTo>
                    <a:pt x="509588" y="1309687"/>
                  </a:lnTo>
                  <a:lnTo>
                    <a:pt x="495300" y="1340644"/>
                  </a:lnTo>
                  <a:lnTo>
                    <a:pt x="469107" y="1362075"/>
                  </a:lnTo>
                  <a:lnTo>
                    <a:pt x="433388" y="1376362"/>
                  </a:lnTo>
                  <a:lnTo>
                    <a:pt x="416719" y="1373981"/>
                  </a:lnTo>
                  <a:lnTo>
                    <a:pt x="395288" y="1357312"/>
                  </a:lnTo>
                  <a:lnTo>
                    <a:pt x="361950" y="1319212"/>
                  </a:lnTo>
                  <a:lnTo>
                    <a:pt x="326232" y="1264444"/>
                  </a:lnTo>
                  <a:lnTo>
                    <a:pt x="283369" y="1195387"/>
                  </a:lnTo>
                  <a:lnTo>
                    <a:pt x="264319" y="1145381"/>
                  </a:lnTo>
                  <a:lnTo>
                    <a:pt x="250032" y="1062037"/>
                  </a:lnTo>
                  <a:lnTo>
                    <a:pt x="250032" y="1002506"/>
                  </a:lnTo>
                  <a:lnTo>
                    <a:pt x="254794" y="947737"/>
                  </a:lnTo>
                  <a:lnTo>
                    <a:pt x="247650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0E1B8AC8-46C1-40D5-AB1C-0F19EBC42CE6}"/>
                </a:ext>
              </a:extLst>
            </p:cNvPr>
            <p:cNvSpPr/>
            <p:nvPr/>
          </p:nvSpPr>
          <p:spPr>
            <a:xfrm>
              <a:off x="2670175" y="3046413"/>
              <a:ext cx="4418013" cy="582612"/>
            </a:xfrm>
            <a:custGeom>
              <a:avLst/>
              <a:gdLst>
                <a:gd name="connsiteX0" fmla="*/ 2651760 w 4418381"/>
                <a:gd name="connsiteY0" fmla="*/ 296265 h 581558"/>
                <a:gd name="connsiteX1" fmla="*/ 2329891 w 4418381"/>
                <a:gd name="connsiteY1" fmla="*/ 314553 h 581558"/>
                <a:gd name="connsiteX2" fmla="*/ 2095805 w 4418381"/>
                <a:gd name="connsiteY2" fmla="*/ 336499 h 581558"/>
                <a:gd name="connsiteX3" fmla="*/ 1901952 w 4418381"/>
                <a:gd name="connsiteY3" fmla="*/ 365760 h 581558"/>
                <a:gd name="connsiteX4" fmla="*/ 1810512 w 4418381"/>
                <a:gd name="connsiteY4" fmla="*/ 380390 h 581558"/>
                <a:gd name="connsiteX5" fmla="*/ 1609344 w 4418381"/>
                <a:gd name="connsiteY5" fmla="*/ 398678 h 581558"/>
                <a:gd name="connsiteX6" fmla="*/ 1280160 w 4418381"/>
                <a:gd name="connsiteY6" fmla="*/ 442569 h 581558"/>
                <a:gd name="connsiteX7" fmla="*/ 925373 w 4418381"/>
                <a:gd name="connsiteY7" fmla="*/ 490118 h 581558"/>
                <a:gd name="connsiteX8" fmla="*/ 599846 w 4418381"/>
                <a:gd name="connsiteY8" fmla="*/ 559613 h 581558"/>
                <a:gd name="connsiteX9" fmla="*/ 515722 w 4418381"/>
                <a:gd name="connsiteY9" fmla="*/ 570585 h 581558"/>
                <a:gd name="connsiteX10" fmla="*/ 475488 w 4418381"/>
                <a:gd name="connsiteY10" fmla="*/ 581558 h 581558"/>
                <a:gd name="connsiteX11" fmla="*/ 438912 w 4418381"/>
                <a:gd name="connsiteY11" fmla="*/ 581558 h 581558"/>
                <a:gd name="connsiteX12" fmla="*/ 351130 w 4418381"/>
                <a:gd name="connsiteY12" fmla="*/ 570585 h 581558"/>
                <a:gd name="connsiteX13" fmla="*/ 296266 w 4418381"/>
                <a:gd name="connsiteY13" fmla="*/ 552297 h 581558"/>
                <a:gd name="connsiteX14" fmla="*/ 245059 w 4418381"/>
                <a:gd name="connsiteY14" fmla="*/ 526694 h 581558"/>
                <a:gd name="connsiteX15" fmla="*/ 190195 w 4418381"/>
                <a:gd name="connsiteY15" fmla="*/ 490118 h 581558"/>
                <a:gd name="connsiteX16" fmla="*/ 117043 w 4418381"/>
                <a:gd name="connsiteY16" fmla="*/ 424281 h 581558"/>
                <a:gd name="connsiteX17" fmla="*/ 58522 w 4418381"/>
                <a:gd name="connsiteY17" fmla="*/ 351129 h 581558"/>
                <a:gd name="connsiteX18" fmla="*/ 10973 w 4418381"/>
                <a:gd name="connsiteY18" fmla="*/ 277977 h 581558"/>
                <a:gd name="connsiteX19" fmla="*/ 0 w 4418381"/>
                <a:gd name="connsiteY19" fmla="*/ 256032 h 581558"/>
                <a:gd name="connsiteX20" fmla="*/ 0 w 4418381"/>
                <a:gd name="connsiteY20" fmla="*/ 226771 h 581558"/>
                <a:gd name="connsiteX21" fmla="*/ 3658 w 4418381"/>
                <a:gd name="connsiteY21" fmla="*/ 204825 h 581558"/>
                <a:gd name="connsiteX22" fmla="*/ 14630 w 4418381"/>
                <a:gd name="connsiteY22" fmla="*/ 186537 h 581558"/>
                <a:gd name="connsiteX23" fmla="*/ 36576 w 4418381"/>
                <a:gd name="connsiteY23" fmla="*/ 186537 h 581558"/>
                <a:gd name="connsiteX24" fmla="*/ 62179 w 4418381"/>
                <a:gd name="connsiteY24" fmla="*/ 197510 h 581558"/>
                <a:gd name="connsiteX25" fmla="*/ 109728 w 4418381"/>
                <a:gd name="connsiteY25" fmla="*/ 241401 h 581558"/>
                <a:gd name="connsiteX26" fmla="*/ 164592 w 4418381"/>
                <a:gd name="connsiteY26" fmla="*/ 277977 h 581558"/>
                <a:gd name="connsiteX27" fmla="*/ 212141 w 4418381"/>
                <a:gd name="connsiteY27" fmla="*/ 303581 h 581558"/>
                <a:gd name="connsiteX28" fmla="*/ 270662 w 4418381"/>
                <a:gd name="connsiteY28" fmla="*/ 325526 h 581558"/>
                <a:gd name="connsiteX29" fmla="*/ 329184 w 4418381"/>
                <a:gd name="connsiteY29" fmla="*/ 336499 h 581558"/>
                <a:gd name="connsiteX30" fmla="*/ 402336 w 4418381"/>
                <a:gd name="connsiteY30" fmla="*/ 336499 h 581558"/>
                <a:gd name="connsiteX31" fmla="*/ 574243 w 4418381"/>
                <a:gd name="connsiteY31" fmla="*/ 332841 h 581558"/>
                <a:gd name="connsiteX32" fmla="*/ 994867 w 4418381"/>
                <a:gd name="connsiteY32" fmla="*/ 285293 h 581558"/>
                <a:gd name="connsiteX33" fmla="*/ 1236269 w 4418381"/>
                <a:gd name="connsiteY33" fmla="*/ 248717 h 581558"/>
                <a:gd name="connsiteX34" fmla="*/ 1664208 w 4418381"/>
                <a:gd name="connsiteY34" fmla="*/ 201168 h 581558"/>
                <a:gd name="connsiteX35" fmla="*/ 2282342 w 4418381"/>
                <a:gd name="connsiteY35" fmla="*/ 146304 h 581558"/>
                <a:gd name="connsiteX36" fmla="*/ 2878531 w 4418381"/>
                <a:gd name="connsiteY36" fmla="*/ 113385 h 581558"/>
                <a:gd name="connsiteX37" fmla="*/ 3375965 w 4418381"/>
                <a:gd name="connsiteY37" fmla="*/ 91440 h 581558"/>
                <a:gd name="connsiteX38" fmla="*/ 3577133 w 4418381"/>
                <a:gd name="connsiteY38" fmla="*/ 91440 h 581558"/>
                <a:gd name="connsiteX39" fmla="*/ 3683203 w 4418381"/>
                <a:gd name="connsiteY39" fmla="*/ 73152 h 581558"/>
                <a:gd name="connsiteX40" fmla="*/ 3789274 w 4418381"/>
                <a:gd name="connsiteY40" fmla="*/ 47549 h 581558"/>
                <a:gd name="connsiteX41" fmla="*/ 3942893 w 4418381"/>
                <a:gd name="connsiteY41" fmla="*/ 0 h 581558"/>
                <a:gd name="connsiteX42" fmla="*/ 4056278 w 4418381"/>
                <a:gd name="connsiteY42" fmla="*/ 25603 h 581558"/>
                <a:gd name="connsiteX43" fmla="*/ 4198925 w 4418381"/>
                <a:gd name="connsiteY43" fmla="*/ 73152 h 581558"/>
                <a:gd name="connsiteX44" fmla="*/ 4304995 w 4418381"/>
                <a:gd name="connsiteY44" fmla="*/ 109728 h 581558"/>
                <a:gd name="connsiteX45" fmla="*/ 4352544 w 4418381"/>
                <a:gd name="connsiteY45" fmla="*/ 131673 h 581558"/>
                <a:gd name="connsiteX46" fmla="*/ 4370832 w 4418381"/>
                <a:gd name="connsiteY46" fmla="*/ 149961 h 581558"/>
                <a:gd name="connsiteX47" fmla="*/ 4392778 w 4418381"/>
                <a:gd name="connsiteY47" fmla="*/ 179222 h 581558"/>
                <a:gd name="connsiteX48" fmla="*/ 4411066 w 4418381"/>
                <a:gd name="connsiteY48" fmla="*/ 208483 h 581558"/>
                <a:gd name="connsiteX49" fmla="*/ 4418381 w 4418381"/>
                <a:gd name="connsiteY49" fmla="*/ 245059 h 581558"/>
                <a:gd name="connsiteX50" fmla="*/ 4407408 w 4418381"/>
                <a:gd name="connsiteY50" fmla="*/ 274320 h 581558"/>
                <a:gd name="connsiteX51" fmla="*/ 4385462 w 4418381"/>
                <a:gd name="connsiteY51" fmla="*/ 299923 h 581558"/>
                <a:gd name="connsiteX52" fmla="*/ 4345229 w 4418381"/>
                <a:gd name="connsiteY52" fmla="*/ 314553 h 581558"/>
                <a:gd name="connsiteX53" fmla="*/ 4144061 w 4418381"/>
                <a:gd name="connsiteY53" fmla="*/ 299923 h 581558"/>
                <a:gd name="connsiteX54" fmla="*/ 3668573 w 4418381"/>
                <a:gd name="connsiteY54" fmla="*/ 285293 h 581558"/>
                <a:gd name="connsiteX55" fmla="*/ 3130906 w 4418381"/>
                <a:gd name="connsiteY55" fmla="*/ 292608 h 581558"/>
                <a:gd name="connsiteX56" fmla="*/ 2651760 w 4418381"/>
                <a:gd name="connsiteY56" fmla="*/ 296265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18381" h="581558">
                  <a:moveTo>
                    <a:pt x="2651760" y="296265"/>
                  </a:moveTo>
                  <a:lnTo>
                    <a:pt x="2329891" y="314553"/>
                  </a:lnTo>
                  <a:lnTo>
                    <a:pt x="2095805" y="336499"/>
                  </a:lnTo>
                  <a:lnTo>
                    <a:pt x="1901952" y="365760"/>
                  </a:lnTo>
                  <a:lnTo>
                    <a:pt x="1810512" y="380390"/>
                  </a:lnTo>
                  <a:lnTo>
                    <a:pt x="1609344" y="398678"/>
                  </a:lnTo>
                  <a:lnTo>
                    <a:pt x="1280160" y="442569"/>
                  </a:lnTo>
                  <a:lnTo>
                    <a:pt x="925373" y="490118"/>
                  </a:lnTo>
                  <a:lnTo>
                    <a:pt x="599846" y="559613"/>
                  </a:lnTo>
                  <a:lnTo>
                    <a:pt x="515722" y="570585"/>
                  </a:lnTo>
                  <a:lnTo>
                    <a:pt x="475488" y="581558"/>
                  </a:lnTo>
                  <a:lnTo>
                    <a:pt x="438912" y="581558"/>
                  </a:lnTo>
                  <a:lnTo>
                    <a:pt x="351130" y="570585"/>
                  </a:lnTo>
                  <a:lnTo>
                    <a:pt x="296266" y="552297"/>
                  </a:lnTo>
                  <a:lnTo>
                    <a:pt x="245059" y="526694"/>
                  </a:lnTo>
                  <a:lnTo>
                    <a:pt x="190195" y="490118"/>
                  </a:lnTo>
                  <a:lnTo>
                    <a:pt x="117043" y="424281"/>
                  </a:lnTo>
                  <a:lnTo>
                    <a:pt x="58522" y="351129"/>
                  </a:lnTo>
                  <a:lnTo>
                    <a:pt x="10973" y="277977"/>
                  </a:lnTo>
                  <a:lnTo>
                    <a:pt x="0" y="256032"/>
                  </a:lnTo>
                  <a:lnTo>
                    <a:pt x="0" y="226771"/>
                  </a:lnTo>
                  <a:lnTo>
                    <a:pt x="3658" y="204825"/>
                  </a:lnTo>
                  <a:lnTo>
                    <a:pt x="14630" y="186537"/>
                  </a:lnTo>
                  <a:lnTo>
                    <a:pt x="36576" y="186537"/>
                  </a:lnTo>
                  <a:lnTo>
                    <a:pt x="62179" y="197510"/>
                  </a:lnTo>
                  <a:lnTo>
                    <a:pt x="109728" y="241401"/>
                  </a:lnTo>
                  <a:lnTo>
                    <a:pt x="164592" y="277977"/>
                  </a:lnTo>
                  <a:lnTo>
                    <a:pt x="212141" y="303581"/>
                  </a:lnTo>
                  <a:lnTo>
                    <a:pt x="270662" y="325526"/>
                  </a:lnTo>
                  <a:lnTo>
                    <a:pt x="329184" y="336499"/>
                  </a:lnTo>
                  <a:lnTo>
                    <a:pt x="402336" y="336499"/>
                  </a:lnTo>
                  <a:lnTo>
                    <a:pt x="574243" y="332841"/>
                  </a:lnTo>
                  <a:lnTo>
                    <a:pt x="994867" y="285293"/>
                  </a:lnTo>
                  <a:lnTo>
                    <a:pt x="1236269" y="248717"/>
                  </a:lnTo>
                  <a:lnTo>
                    <a:pt x="1664208" y="201168"/>
                  </a:lnTo>
                  <a:lnTo>
                    <a:pt x="2282342" y="146304"/>
                  </a:lnTo>
                  <a:lnTo>
                    <a:pt x="2878531" y="113385"/>
                  </a:lnTo>
                  <a:lnTo>
                    <a:pt x="3375965" y="91440"/>
                  </a:lnTo>
                  <a:lnTo>
                    <a:pt x="3577133" y="91440"/>
                  </a:lnTo>
                  <a:lnTo>
                    <a:pt x="3683203" y="73152"/>
                  </a:lnTo>
                  <a:lnTo>
                    <a:pt x="3789274" y="47549"/>
                  </a:lnTo>
                  <a:lnTo>
                    <a:pt x="3942893" y="0"/>
                  </a:lnTo>
                  <a:lnTo>
                    <a:pt x="4056278" y="25603"/>
                  </a:lnTo>
                  <a:lnTo>
                    <a:pt x="4198925" y="73152"/>
                  </a:lnTo>
                  <a:lnTo>
                    <a:pt x="4304995" y="109728"/>
                  </a:lnTo>
                  <a:lnTo>
                    <a:pt x="4352544" y="131673"/>
                  </a:lnTo>
                  <a:lnTo>
                    <a:pt x="4370832" y="149961"/>
                  </a:lnTo>
                  <a:lnTo>
                    <a:pt x="4392778" y="179222"/>
                  </a:lnTo>
                  <a:lnTo>
                    <a:pt x="4411066" y="208483"/>
                  </a:lnTo>
                  <a:lnTo>
                    <a:pt x="4418381" y="245059"/>
                  </a:lnTo>
                  <a:lnTo>
                    <a:pt x="4407408" y="274320"/>
                  </a:lnTo>
                  <a:lnTo>
                    <a:pt x="4385462" y="299923"/>
                  </a:lnTo>
                  <a:lnTo>
                    <a:pt x="4345229" y="314553"/>
                  </a:lnTo>
                  <a:lnTo>
                    <a:pt x="4144061" y="299923"/>
                  </a:lnTo>
                  <a:lnTo>
                    <a:pt x="3668573" y="285293"/>
                  </a:lnTo>
                  <a:lnTo>
                    <a:pt x="3130906" y="292608"/>
                  </a:lnTo>
                  <a:lnTo>
                    <a:pt x="2651760" y="2962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ECFD87F2-5302-4A5C-9EB9-E3DF8F68FC70}"/>
                </a:ext>
              </a:extLst>
            </p:cNvPr>
            <p:cNvSpPr/>
            <p:nvPr/>
          </p:nvSpPr>
          <p:spPr>
            <a:xfrm>
              <a:off x="3713163" y="1544638"/>
              <a:ext cx="2652712" cy="1327150"/>
            </a:xfrm>
            <a:custGeom>
              <a:avLst/>
              <a:gdLst>
                <a:gd name="connsiteX0" fmla="*/ 1119187 w 2652712"/>
                <a:gd name="connsiteY0" fmla="*/ 285750 h 1326357"/>
                <a:gd name="connsiteX1" fmla="*/ 657225 w 2652712"/>
                <a:gd name="connsiteY1" fmla="*/ 326232 h 1326357"/>
                <a:gd name="connsiteX2" fmla="*/ 269081 w 2652712"/>
                <a:gd name="connsiteY2" fmla="*/ 364332 h 1326357"/>
                <a:gd name="connsiteX3" fmla="*/ 221456 w 2652712"/>
                <a:gd name="connsiteY3" fmla="*/ 359569 h 1326357"/>
                <a:gd name="connsiteX4" fmla="*/ 47625 w 2652712"/>
                <a:gd name="connsiteY4" fmla="*/ 338138 h 1326357"/>
                <a:gd name="connsiteX5" fmla="*/ 0 w 2652712"/>
                <a:gd name="connsiteY5" fmla="*/ 238125 h 1326357"/>
                <a:gd name="connsiteX6" fmla="*/ 185737 w 2652712"/>
                <a:gd name="connsiteY6" fmla="*/ 216694 h 1326357"/>
                <a:gd name="connsiteX7" fmla="*/ 931069 w 2652712"/>
                <a:gd name="connsiteY7" fmla="*/ 147638 h 1326357"/>
                <a:gd name="connsiteX8" fmla="*/ 1443037 w 2652712"/>
                <a:gd name="connsiteY8" fmla="*/ 102394 h 1326357"/>
                <a:gd name="connsiteX9" fmla="*/ 1869281 w 2652712"/>
                <a:gd name="connsiteY9" fmla="*/ 66675 h 1326357"/>
                <a:gd name="connsiteX10" fmla="*/ 2064544 w 2652712"/>
                <a:gd name="connsiteY10" fmla="*/ 54769 h 1326357"/>
                <a:gd name="connsiteX11" fmla="*/ 2102644 w 2652712"/>
                <a:gd name="connsiteY11" fmla="*/ 38100 h 1326357"/>
                <a:gd name="connsiteX12" fmla="*/ 2166937 w 2652712"/>
                <a:gd name="connsiteY12" fmla="*/ 19050 h 1326357"/>
                <a:gd name="connsiteX13" fmla="*/ 2243137 w 2652712"/>
                <a:gd name="connsiteY13" fmla="*/ 2382 h 1326357"/>
                <a:gd name="connsiteX14" fmla="*/ 2288381 w 2652712"/>
                <a:gd name="connsiteY14" fmla="*/ 0 h 1326357"/>
                <a:gd name="connsiteX15" fmla="*/ 2319337 w 2652712"/>
                <a:gd name="connsiteY15" fmla="*/ 11907 h 1326357"/>
                <a:gd name="connsiteX16" fmla="*/ 2390775 w 2652712"/>
                <a:gd name="connsiteY16" fmla="*/ 54769 h 1326357"/>
                <a:gd name="connsiteX17" fmla="*/ 2481262 w 2652712"/>
                <a:gd name="connsiteY17" fmla="*/ 119063 h 1326357"/>
                <a:gd name="connsiteX18" fmla="*/ 2550319 w 2652712"/>
                <a:gd name="connsiteY18" fmla="*/ 164307 h 1326357"/>
                <a:gd name="connsiteX19" fmla="*/ 2593181 w 2652712"/>
                <a:gd name="connsiteY19" fmla="*/ 192882 h 1326357"/>
                <a:gd name="connsiteX20" fmla="*/ 2619375 w 2652712"/>
                <a:gd name="connsiteY20" fmla="*/ 216694 h 1326357"/>
                <a:gd name="connsiteX21" fmla="*/ 2640806 w 2652712"/>
                <a:gd name="connsiteY21" fmla="*/ 245269 h 1326357"/>
                <a:gd name="connsiteX22" fmla="*/ 2652712 w 2652712"/>
                <a:gd name="connsiteY22" fmla="*/ 264319 h 1326357"/>
                <a:gd name="connsiteX23" fmla="*/ 2652712 w 2652712"/>
                <a:gd name="connsiteY23" fmla="*/ 273844 h 1326357"/>
                <a:gd name="connsiteX24" fmla="*/ 2636044 w 2652712"/>
                <a:gd name="connsiteY24" fmla="*/ 297657 h 1326357"/>
                <a:gd name="connsiteX25" fmla="*/ 2607469 w 2652712"/>
                <a:gd name="connsiteY25" fmla="*/ 328613 h 1326357"/>
                <a:gd name="connsiteX26" fmla="*/ 2581275 w 2652712"/>
                <a:gd name="connsiteY26" fmla="*/ 366713 h 1326357"/>
                <a:gd name="connsiteX27" fmla="*/ 2562225 w 2652712"/>
                <a:gd name="connsiteY27" fmla="*/ 411957 h 1326357"/>
                <a:gd name="connsiteX28" fmla="*/ 2552700 w 2652712"/>
                <a:gd name="connsiteY28" fmla="*/ 454819 h 1326357"/>
                <a:gd name="connsiteX29" fmla="*/ 2531269 w 2652712"/>
                <a:gd name="connsiteY29" fmla="*/ 638175 h 1326357"/>
                <a:gd name="connsiteX30" fmla="*/ 2495550 w 2652712"/>
                <a:gd name="connsiteY30" fmla="*/ 904875 h 1326357"/>
                <a:gd name="connsiteX31" fmla="*/ 2462212 w 2652712"/>
                <a:gd name="connsiteY31" fmla="*/ 1064419 h 1326357"/>
                <a:gd name="connsiteX32" fmla="*/ 2433637 w 2652712"/>
                <a:gd name="connsiteY32" fmla="*/ 1154907 h 1326357"/>
                <a:gd name="connsiteX33" fmla="*/ 2383631 w 2652712"/>
                <a:gd name="connsiteY33" fmla="*/ 1264444 h 1326357"/>
                <a:gd name="connsiteX34" fmla="*/ 2359819 w 2652712"/>
                <a:gd name="connsiteY34" fmla="*/ 1297782 h 1326357"/>
                <a:gd name="connsiteX35" fmla="*/ 2338387 w 2652712"/>
                <a:gd name="connsiteY35" fmla="*/ 1319213 h 1326357"/>
                <a:gd name="connsiteX36" fmla="*/ 2314575 w 2652712"/>
                <a:gd name="connsiteY36" fmla="*/ 1326357 h 1326357"/>
                <a:gd name="connsiteX37" fmla="*/ 2281237 w 2652712"/>
                <a:gd name="connsiteY37" fmla="*/ 1323975 h 1326357"/>
                <a:gd name="connsiteX38" fmla="*/ 2247900 w 2652712"/>
                <a:gd name="connsiteY38" fmla="*/ 1309688 h 1326357"/>
                <a:gd name="connsiteX39" fmla="*/ 2221706 w 2652712"/>
                <a:gd name="connsiteY39" fmla="*/ 1285875 h 1326357"/>
                <a:gd name="connsiteX40" fmla="*/ 2185987 w 2652712"/>
                <a:gd name="connsiteY40" fmla="*/ 1240632 h 1326357"/>
                <a:gd name="connsiteX41" fmla="*/ 2238375 w 2652712"/>
                <a:gd name="connsiteY41" fmla="*/ 1081088 h 1326357"/>
                <a:gd name="connsiteX42" fmla="*/ 2283619 w 2652712"/>
                <a:gd name="connsiteY42" fmla="*/ 728663 h 1326357"/>
                <a:gd name="connsiteX43" fmla="*/ 2305050 w 2652712"/>
                <a:gd name="connsiteY43" fmla="*/ 571500 h 1326357"/>
                <a:gd name="connsiteX44" fmla="*/ 2326481 w 2652712"/>
                <a:gd name="connsiteY44" fmla="*/ 295275 h 1326357"/>
                <a:gd name="connsiteX45" fmla="*/ 2326481 w 2652712"/>
                <a:gd name="connsiteY45" fmla="*/ 271463 h 1326357"/>
                <a:gd name="connsiteX46" fmla="*/ 2319337 w 2652712"/>
                <a:gd name="connsiteY46" fmla="*/ 254794 h 1326357"/>
                <a:gd name="connsiteX47" fmla="*/ 2302669 w 2652712"/>
                <a:gd name="connsiteY47" fmla="*/ 233363 h 1326357"/>
                <a:gd name="connsiteX48" fmla="*/ 2276475 w 2652712"/>
                <a:gd name="connsiteY48" fmla="*/ 221457 h 1326357"/>
                <a:gd name="connsiteX49" fmla="*/ 2243137 w 2652712"/>
                <a:gd name="connsiteY49" fmla="*/ 209550 h 1326357"/>
                <a:gd name="connsiteX50" fmla="*/ 2038350 w 2652712"/>
                <a:gd name="connsiteY50" fmla="*/ 216694 h 1326357"/>
                <a:gd name="connsiteX51" fmla="*/ 1526381 w 2652712"/>
                <a:gd name="connsiteY51" fmla="*/ 254794 h 1326357"/>
                <a:gd name="connsiteX52" fmla="*/ 1119187 w 2652712"/>
                <a:gd name="connsiteY52" fmla="*/ 285750 h 132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2712" h="1326357">
                  <a:moveTo>
                    <a:pt x="1119187" y="285750"/>
                  </a:moveTo>
                  <a:lnTo>
                    <a:pt x="657225" y="326232"/>
                  </a:lnTo>
                  <a:lnTo>
                    <a:pt x="269081" y="364332"/>
                  </a:lnTo>
                  <a:lnTo>
                    <a:pt x="221456" y="359569"/>
                  </a:lnTo>
                  <a:lnTo>
                    <a:pt x="47625" y="338138"/>
                  </a:lnTo>
                  <a:lnTo>
                    <a:pt x="0" y="238125"/>
                  </a:lnTo>
                  <a:lnTo>
                    <a:pt x="185737" y="216694"/>
                  </a:lnTo>
                  <a:lnTo>
                    <a:pt x="931069" y="147638"/>
                  </a:lnTo>
                  <a:lnTo>
                    <a:pt x="1443037" y="102394"/>
                  </a:lnTo>
                  <a:lnTo>
                    <a:pt x="1869281" y="66675"/>
                  </a:lnTo>
                  <a:lnTo>
                    <a:pt x="2064544" y="54769"/>
                  </a:lnTo>
                  <a:lnTo>
                    <a:pt x="2102644" y="38100"/>
                  </a:lnTo>
                  <a:lnTo>
                    <a:pt x="2166937" y="19050"/>
                  </a:lnTo>
                  <a:lnTo>
                    <a:pt x="2243137" y="2382"/>
                  </a:lnTo>
                  <a:lnTo>
                    <a:pt x="2288381" y="0"/>
                  </a:lnTo>
                  <a:lnTo>
                    <a:pt x="2319337" y="11907"/>
                  </a:lnTo>
                  <a:lnTo>
                    <a:pt x="2390775" y="54769"/>
                  </a:lnTo>
                  <a:lnTo>
                    <a:pt x="2481262" y="119063"/>
                  </a:lnTo>
                  <a:lnTo>
                    <a:pt x="2550319" y="164307"/>
                  </a:lnTo>
                  <a:lnTo>
                    <a:pt x="2593181" y="192882"/>
                  </a:lnTo>
                  <a:lnTo>
                    <a:pt x="2619375" y="216694"/>
                  </a:lnTo>
                  <a:lnTo>
                    <a:pt x="2640806" y="245269"/>
                  </a:lnTo>
                  <a:lnTo>
                    <a:pt x="2652712" y="264319"/>
                  </a:lnTo>
                  <a:lnTo>
                    <a:pt x="2652712" y="273844"/>
                  </a:lnTo>
                  <a:lnTo>
                    <a:pt x="2636044" y="297657"/>
                  </a:lnTo>
                  <a:lnTo>
                    <a:pt x="2607469" y="328613"/>
                  </a:lnTo>
                  <a:lnTo>
                    <a:pt x="2581275" y="366713"/>
                  </a:lnTo>
                  <a:lnTo>
                    <a:pt x="2562225" y="411957"/>
                  </a:lnTo>
                  <a:lnTo>
                    <a:pt x="2552700" y="454819"/>
                  </a:lnTo>
                  <a:lnTo>
                    <a:pt x="2531269" y="638175"/>
                  </a:lnTo>
                  <a:lnTo>
                    <a:pt x="2495550" y="904875"/>
                  </a:lnTo>
                  <a:lnTo>
                    <a:pt x="2462212" y="1064419"/>
                  </a:lnTo>
                  <a:lnTo>
                    <a:pt x="2433637" y="1154907"/>
                  </a:lnTo>
                  <a:lnTo>
                    <a:pt x="2383631" y="1264444"/>
                  </a:lnTo>
                  <a:lnTo>
                    <a:pt x="2359819" y="1297782"/>
                  </a:lnTo>
                  <a:lnTo>
                    <a:pt x="2338387" y="1319213"/>
                  </a:lnTo>
                  <a:lnTo>
                    <a:pt x="2314575" y="1326357"/>
                  </a:lnTo>
                  <a:lnTo>
                    <a:pt x="2281237" y="1323975"/>
                  </a:lnTo>
                  <a:lnTo>
                    <a:pt x="2247900" y="1309688"/>
                  </a:lnTo>
                  <a:lnTo>
                    <a:pt x="2221706" y="1285875"/>
                  </a:lnTo>
                  <a:lnTo>
                    <a:pt x="2185987" y="1240632"/>
                  </a:lnTo>
                  <a:lnTo>
                    <a:pt x="2238375" y="1081088"/>
                  </a:lnTo>
                  <a:lnTo>
                    <a:pt x="2283619" y="728663"/>
                  </a:lnTo>
                  <a:lnTo>
                    <a:pt x="2305050" y="571500"/>
                  </a:lnTo>
                  <a:lnTo>
                    <a:pt x="2326481" y="295275"/>
                  </a:lnTo>
                  <a:lnTo>
                    <a:pt x="2326481" y="271463"/>
                  </a:lnTo>
                  <a:lnTo>
                    <a:pt x="2319337" y="254794"/>
                  </a:lnTo>
                  <a:lnTo>
                    <a:pt x="2302669" y="233363"/>
                  </a:lnTo>
                  <a:lnTo>
                    <a:pt x="2276475" y="221457"/>
                  </a:lnTo>
                  <a:lnTo>
                    <a:pt x="2243137" y="209550"/>
                  </a:lnTo>
                  <a:lnTo>
                    <a:pt x="2038350" y="216694"/>
                  </a:lnTo>
                  <a:lnTo>
                    <a:pt x="1526381" y="254794"/>
                  </a:lnTo>
                  <a:lnTo>
                    <a:pt x="111918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AC4D53C-7B8C-48F2-94A2-7C36473045EF}"/>
                </a:ext>
              </a:extLst>
            </p:cNvPr>
            <p:cNvSpPr/>
            <p:nvPr/>
          </p:nvSpPr>
          <p:spPr>
            <a:xfrm>
              <a:off x="3819525" y="2043113"/>
              <a:ext cx="2236788" cy="371475"/>
            </a:xfrm>
            <a:custGeom>
              <a:avLst/>
              <a:gdLst>
                <a:gd name="connsiteX0" fmla="*/ 747713 w 2235994"/>
                <a:gd name="connsiteY0" fmla="*/ 300037 h 371475"/>
                <a:gd name="connsiteX1" fmla="*/ 361950 w 2235994"/>
                <a:gd name="connsiteY1" fmla="*/ 335756 h 371475"/>
                <a:gd name="connsiteX2" fmla="*/ 35719 w 2235994"/>
                <a:gd name="connsiteY2" fmla="*/ 371475 h 371475"/>
                <a:gd name="connsiteX3" fmla="*/ 0 w 2235994"/>
                <a:gd name="connsiteY3" fmla="*/ 235743 h 371475"/>
                <a:gd name="connsiteX4" fmla="*/ 288131 w 2235994"/>
                <a:gd name="connsiteY4" fmla="*/ 202406 h 371475"/>
                <a:gd name="connsiteX5" fmla="*/ 602456 w 2235994"/>
                <a:gd name="connsiteY5" fmla="*/ 171450 h 371475"/>
                <a:gd name="connsiteX6" fmla="*/ 928688 w 2235994"/>
                <a:gd name="connsiteY6" fmla="*/ 135731 h 371475"/>
                <a:gd name="connsiteX7" fmla="*/ 1293019 w 2235994"/>
                <a:gd name="connsiteY7" fmla="*/ 95250 h 371475"/>
                <a:gd name="connsiteX8" fmla="*/ 1652588 w 2235994"/>
                <a:gd name="connsiteY8" fmla="*/ 59531 h 371475"/>
                <a:gd name="connsiteX9" fmla="*/ 1781175 w 2235994"/>
                <a:gd name="connsiteY9" fmla="*/ 45243 h 371475"/>
                <a:gd name="connsiteX10" fmla="*/ 1852613 w 2235994"/>
                <a:gd name="connsiteY10" fmla="*/ 21431 h 371475"/>
                <a:gd name="connsiteX11" fmla="*/ 1914525 w 2235994"/>
                <a:gd name="connsiteY11" fmla="*/ 0 h 371475"/>
                <a:gd name="connsiteX12" fmla="*/ 1978819 w 2235994"/>
                <a:gd name="connsiteY12" fmla="*/ 14287 h 371475"/>
                <a:gd name="connsiteX13" fmla="*/ 2052638 w 2235994"/>
                <a:gd name="connsiteY13" fmla="*/ 35718 h 371475"/>
                <a:gd name="connsiteX14" fmla="*/ 2112169 w 2235994"/>
                <a:gd name="connsiteY14" fmla="*/ 57150 h 371475"/>
                <a:gd name="connsiteX15" fmla="*/ 2235994 w 2235994"/>
                <a:gd name="connsiteY15" fmla="*/ 102393 h 371475"/>
                <a:gd name="connsiteX16" fmla="*/ 2224088 w 2235994"/>
                <a:gd name="connsiteY16" fmla="*/ 230981 h 371475"/>
                <a:gd name="connsiteX17" fmla="*/ 2057400 w 2235994"/>
                <a:gd name="connsiteY17" fmla="*/ 211931 h 371475"/>
                <a:gd name="connsiteX18" fmla="*/ 1938338 w 2235994"/>
                <a:gd name="connsiteY18" fmla="*/ 207168 h 371475"/>
                <a:gd name="connsiteX19" fmla="*/ 1828800 w 2235994"/>
                <a:gd name="connsiteY19" fmla="*/ 202406 h 371475"/>
                <a:gd name="connsiteX20" fmla="*/ 1728788 w 2235994"/>
                <a:gd name="connsiteY20" fmla="*/ 202406 h 371475"/>
                <a:gd name="connsiteX21" fmla="*/ 1652588 w 2235994"/>
                <a:gd name="connsiteY21" fmla="*/ 207168 h 371475"/>
                <a:gd name="connsiteX22" fmla="*/ 1476375 w 2235994"/>
                <a:gd name="connsiteY22" fmla="*/ 228600 h 371475"/>
                <a:gd name="connsiteX23" fmla="*/ 1150144 w 2235994"/>
                <a:gd name="connsiteY23" fmla="*/ 264318 h 371475"/>
                <a:gd name="connsiteX24" fmla="*/ 747713 w 2235994"/>
                <a:gd name="connsiteY24" fmla="*/ 3000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35994" h="371475">
                  <a:moveTo>
                    <a:pt x="747713" y="300037"/>
                  </a:moveTo>
                  <a:lnTo>
                    <a:pt x="361950" y="335756"/>
                  </a:lnTo>
                  <a:lnTo>
                    <a:pt x="35719" y="371475"/>
                  </a:lnTo>
                  <a:lnTo>
                    <a:pt x="0" y="235743"/>
                  </a:lnTo>
                  <a:lnTo>
                    <a:pt x="288131" y="202406"/>
                  </a:lnTo>
                  <a:lnTo>
                    <a:pt x="602456" y="171450"/>
                  </a:lnTo>
                  <a:lnTo>
                    <a:pt x="928688" y="135731"/>
                  </a:lnTo>
                  <a:lnTo>
                    <a:pt x="1293019" y="95250"/>
                  </a:lnTo>
                  <a:lnTo>
                    <a:pt x="1652588" y="59531"/>
                  </a:lnTo>
                  <a:lnTo>
                    <a:pt x="1781175" y="45243"/>
                  </a:lnTo>
                  <a:lnTo>
                    <a:pt x="1852613" y="21431"/>
                  </a:lnTo>
                  <a:lnTo>
                    <a:pt x="1914525" y="0"/>
                  </a:lnTo>
                  <a:lnTo>
                    <a:pt x="1978819" y="14287"/>
                  </a:lnTo>
                  <a:lnTo>
                    <a:pt x="2052638" y="35718"/>
                  </a:lnTo>
                  <a:lnTo>
                    <a:pt x="2112169" y="57150"/>
                  </a:lnTo>
                  <a:lnTo>
                    <a:pt x="2235994" y="102393"/>
                  </a:lnTo>
                  <a:lnTo>
                    <a:pt x="2224088" y="230981"/>
                  </a:lnTo>
                  <a:lnTo>
                    <a:pt x="2057400" y="211931"/>
                  </a:lnTo>
                  <a:lnTo>
                    <a:pt x="1938338" y="207168"/>
                  </a:lnTo>
                  <a:lnTo>
                    <a:pt x="1828800" y="202406"/>
                  </a:lnTo>
                  <a:lnTo>
                    <a:pt x="1728788" y="202406"/>
                  </a:lnTo>
                  <a:lnTo>
                    <a:pt x="1652588" y="207168"/>
                  </a:lnTo>
                  <a:lnTo>
                    <a:pt x="1476375" y="228600"/>
                  </a:lnTo>
                  <a:lnTo>
                    <a:pt x="1150144" y="264318"/>
                  </a:lnTo>
                  <a:lnTo>
                    <a:pt x="747713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A08EF410-2F28-41D4-B136-A91C7871F739}"/>
                </a:ext>
              </a:extLst>
            </p:cNvPr>
            <p:cNvSpPr/>
            <p:nvPr/>
          </p:nvSpPr>
          <p:spPr>
            <a:xfrm>
              <a:off x="3865563" y="2576513"/>
              <a:ext cx="2133600" cy="327025"/>
            </a:xfrm>
            <a:custGeom>
              <a:avLst/>
              <a:gdLst>
                <a:gd name="connsiteX0" fmla="*/ 1226344 w 2133600"/>
                <a:gd name="connsiteY0" fmla="*/ 240506 h 326231"/>
                <a:gd name="connsiteX1" fmla="*/ 638175 w 2133600"/>
                <a:gd name="connsiteY1" fmla="*/ 290512 h 326231"/>
                <a:gd name="connsiteX2" fmla="*/ 254794 w 2133600"/>
                <a:gd name="connsiteY2" fmla="*/ 319087 h 326231"/>
                <a:gd name="connsiteX3" fmla="*/ 235744 w 2133600"/>
                <a:gd name="connsiteY3" fmla="*/ 314325 h 326231"/>
                <a:gd name="connsiteX4" fmla="*/ 202406 w 2133600"/>
                <a:gd name="connsiteY4" fmla="*/ 309562 h 326231"/>
                <a:gd name="connsiteX5" fmla="*/ 152400 w 2133600"/>
                <a:gd name="connsiteY5" fmla="*/ 309562 h 326231"/>
                <a:gd name="connsiteX6" fmla="*/ 23812 w 2133600"/>
                <a:gd name="connsiteY6" fmla="*/ 326231 h 326231"/>
                <a:gd name="connsiteX7" fmla="*/ 0 w 2133600"/>
                <a:gd name="connsiteY7" fmla="*/ 180975 h 326231"/>
                <a:gd name="connsiteX8" fmla="*/ 264319 w 2133600"/>
                <a:gd name="connsiteY8" fmla="*/ 171450 h 326231"/>
                <a:gd name="connsiteX9" fmla="*/ 521494 w 2133600"/>
                <a:gd name="connsiteY9" fmla="*/ 157162 h 326231"/>
                <a:gd name="connsiteX10" fmla="*/ 962025 w 2133600"/>
                <a:gd name="connsiteY10" fmla="*/ 121443 h 326231"/>
                <a:gd name="connsiteX11" fmla="*/ 1493044 w 2133600"/>
                <a:gd name="connsiteY11" fmla="*/ 73818 h 326231"/>
                <a:gd name="connsiteX12" fmla="*/ 1750219 w 2133600"/>
                <a:gd name="connsiteY12" fmla="*/ 50006 h 326231"/>
                <a:gd name="connsiteX13" fmla="*/ 1790700 w 2133600"/>
                <a:gd name="connsiteY13" fmla="*/ 30956 h 326231"/>
                <a:gd name="connsiteX14" fmla="*/ 1838325 w 2133600"/>
                <a:gd name="connsiteY14" fmla="*/ 11906 h 326231"/>
                <a:gd name="connsiteX15" fmla="*/ 1890712 w 2133600"/>
                <a:gd name="connsiteY15" fmla="*/ 0 h 326231"/>
                <a:gd name="connsiteX16" fmla="*/ 1940719 w 2133600"/>
                <a:gd name="connsiteY16" fmla="*/ 2381 h 326231"/>
                <a:gd name="connsiteX17" fmla="*/ 1995487 w 2133600"/>
                <a:gd name="connsiteY17" fmla="*/ 16668 h 326231"/>
                <a:gd name="connsiteX18" fmla="*/ 2133600 w 2133600"/>
                <a:gd name="connsiteY18" fmla="*/ 71437 h 326231"/>
                <a:gd name="connsiteX19" fmla="*/ 2124075 w 2133600"/>
                <a:gd name="connsiteY19" fmla="*/ 216693 h 326231"/>
                <a:gd name="connsiteX20" fmla="*/ 2033587 w 2133600"/>
                <a:gd name="connsiteY20" fmla="*/ 207168 h 326231"/>
                <a:gd name="connsiteX21" fmla="*/ 2005012 w 2133600"/>
                <a:gd name="connsiteY21" fmla="*/ 183356 h 326231"/>
                <a:gd name="connsiteX22" fmla="*/ 1795462 w 2133600"/>
                <a:gd name="connsiteY22" fmla="*/ 200025 h 326231"/>
                <a:gd name="connsiteX23" fmla="*/ 1226344 w 2133600"/>
                <a:gd name="connsiteY23" fmla="*/ 24050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3600" h="326231">
                  <a:moveTo>
                    <a:pt x="1226344" y="240506"/>
                  </a:moveTo>
                  <a:lnTo>
                    <a:pt x="638175" y="290512"/>
                  </a:lnTo>
                  <a:lnTo>
                    <a:pt x="254794" y="319087"/>
                  </a:lnTo>
                  <a:lnTo>
                    <a:pt x="235744" y="314325"/>
                  </a:lnTo>
                  <a:lnTo>
                    <a:pt x="202406" y="309562"/>
                  </a:lnTo>
                  <a:lnTo>
                    <a:pt x="152400" y="309562"/>
                  </a:lnTo>
                  <a:lnTo>
                    <a:pt x="23812" y="326231"/>
                  </a:lnTo>
                  <a:lnTo>
                    <a:pt x="0" y="180975"/>
                  </a:lnTo>
                  <a:lnTo>
                    <a:pt x="264319" y="171450"/>
                  </a:lnTo>
                  <a:lnTo>
                    <a:pt x="521494" y="157162"/>
                  </a:lnTo>
                  <a:lnTo>
                    <a:pt x="962025" y="121443"/>
                  </a:lnTo>
                  <a:lnTo>
                    <a:pt x="1493044" y="73818"/>
                  </a:lnTo>
                  <a:lnTo>
                    <a:pt x="1750219" y="50006"/>
                  </a:lnTo>
                  <a:lnTo>
                    <a:pt x="1790700" y="30956"/>
                  </a:lnTo>
                  <a:lnTo>
                    <a:pt x="1838325" y="11906"/>
                  </a:lnTo>
                  <a:lnTo>
                    <a:pt x="1890712" y="0"/>
                  </a:lnTo>
                  <a:lnTo>
                    <a:pt x="1940719" y="2381"/>
                  </a:lnTo>
                  <a:lnTo>
                    <a:pt x="1995487" y="16668"/>
                  </a:lnTo>
                  <a:lnTo>
                    <a:pt x="2133600" y="71437"/>
                  </a:lnTo>
                  <a:lnTo>
                    <a:pt x="2124075" y="216693"/>
                  </a:lnTo>
                  <a:lnTo>
                    <a:pt x="2033587" y="207168"/>
                  </a:lnTo>
                  <a:lnTo>
                    <a:pt x="2005012" y="183356"/>
                  </a:lnTo>
                  <a:lnTo>
                    <a:pt x="1795462" y="200025"/>
                  </a:lnTo>
                  <a:lnTo>
                    <a:pt x="12263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F8435F0A-6C79-4C83-9A35-852A7433828A}"/>
                </a:ext>
              </a:extLst>
            </p:cNvPr>
            <p:cNvSpPr/>
            <p:nvPr/>
          </p:nvSpPr>
          <p:spPr>
            <a:xfrm rot="16200000">
              <a:off x="2511425" y="4210050"/>
              <a:ext cx="1901825" cy="422275"/>
            </a:xfrm>
            <a:custGeom>
              <a:avLst/>
              <a:gdLst>
                <a:gd name="connsiteX0" fmla="*/ 421481 w 1902618"/>
                <a:gd name="connsiteY0" fmla="*/ 400050 h 421481"/>
                <a:gd name="connsiteX1" fmla="*/ 126206 w 1902618"/>
                <a:gd name="connsiteY1" fmla="*/ 404812 h 421481"/>
                <a:gd name="connsiteX2" fmla="*/ 0 w 1902618"/>
                <a:gd name="connsiteY2" fmla="*/ 180975 h 421481"/>
                <a:gd name="connsiteX3" fmla="*/ 307181 w 1902618"/>
                <a:gd name="connsiteY3" fmla="*/ 176212 h 421481"/>
                <a:gd name="connsiteX4" fmla="*/ 719137 w 1902618"/>
                <a:gd name="connsiteY4" fmla="*/ 173831 h 421481"/>
                <a:gd name="connsiteX5" fmla="*/ 1212056 w 1902618"/>
                <a:gd name="connsiteY5" fmla="*/ 176212 h 421481"/>
                <a:gd name="connsiteX6" fmla="*/ 1543050 w 1902618"/>
                <a:gd name="connsiteY6" fmla="*/ 176212 h 421481"/>
                <a:gd name="connsiteX7" fmla="*/ 1616868 w 1902618"/>
                <a:gd name="connsiteY7" fmla="*/ 178593 h 421481"/>
                <a:gd name="connsiteX8" fmla="*/ 1664493 w 1902618"/>
                <a:gd name="connsiteY8" fmla="*/ 173831 h 421481"/>
                <a:gd name="connsiteX9" fmla="*/ 1685925 w 1902618"/>
                <a:gd name="connsiteY9" fmla="*/ 161925 h 421481"/>
                <a:gd name="connsiteX10" fmla="*/ 1721643 w 1902618"/>
                <a:gd name="connsiteY10" fmla="*/ 128587 h 421481"/>
                <a:gd name="connsiteX11" fmla="*/ 1814512 w 1902618"/>
                <a:gd name="connsiteY11" fmla="*/ 0 h 421481"/>
                <a:gd name="connsiteX12" fmla="*/ 1902618 w 1902618"/>
                <a:gd name="connsiteY12" fmla="*/ 307181 h 421481"/>
                <a:gd name="connsiteX13" fmla="*/ 1788318 w 1902618"/>
                <a:gd name="connsiteY13" fmla="*/ 383381 h 421481"/>
                <a:gd name="connsiteX14" fmla="*/ 1743075 w 1902618"/>
                <a:gd name="connsiteY14" fmla="*/ 409575 h 421481"/>
                <a:gd name="connsiteX15" fmla="*/ 1709737 w 1902618"/>
                <a:gd name="connsiteY15" fmla="*/ 416718 h 421481"/>
                <a:gd name="connsiteX16" fmla="*/ 1614487 w 1902618"/>
                <a:gd name="connsiteY16" fmla="*/ 421481 h 421481"/>
                <a:gd name="connsiteX17" fmla="*/ 1371600 w 1902618"/>
                <a:gd name="connsiteY17" fmla="*/ 421481 h 421481"/>
                <a:gd name="connsiteX18" fmla="*/ 1209675 w 1902618"/>
                <a:gd name="connsiteY18" fmla="*/ 397668 h 421481"/>
                <a:gd name="connsiteX19" fmla="*/ 812006 w 1902618"/>
                <a:gd name="connsiteY19" fmla="*/ 402431 h 421481"/>
                <a:gd name="connsiteX20" fmla="*/ 635793 w 1902618"/>
                <a:gd name="connsiteY20" fmla="*/ 395287 h 421481"/>
                <a:gd name="connsiteX21" fmla="*/ 421481 w 1902618"/>
                <a:gd name="connsiteY21" fmla="*/ 40005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618" h="421481">
                  <a:moveTo>
                    <a:pt x="421481" y="400050"/>
                  </a:moveTo>
                  <a:lnTo>
                    <a:pt x="126206" y="404812"/>
                  </a:lnTo>
                  <a:lnTo>
                    <a:pt x="0" y="180975"/>
                  </a:lnTo>
                  <a:lnTo>
                    <a:pt x="307181" y="176212"/>
                  </a:lnTo>
                  <a:lnTo>
                    <a:pt x="719137" y="173831"/>
                  </a:lnTo>
                  <a:lnTo>
                    <a:pt x="1212056" y="176212"/>
                  </a:lnTo>
                  <a:lnTo>
                    <a:pt x="1543050" y="176212"/>
                  </a:lnTo>
                  <a:cubicBezTo>
                    <a:pt x="1567655" y="177032"/>
                    <a:pt x="1594246" y="180180"/>
                    <a:pt x="1616868" y="178593"/>
                  </a:cubicBezTo>
                  <a:lnTo>
                    <a:pt x="1664493" y="173831"/>
                  </a:lnTo>
                  <a:lnTo>
                    <a:pt x="1685925" y="161925"/>
                  </a:lnTo>
                  <a:lnTo>
                    <a:pt x="1721643" y="128587"/>
                  </a:lnTo>
                  <a:lnTo>
                    <a:pt x="1814512" y="0"/>
                  </a:lnTo>
                  <a:lnTo>
                    <a:pt x="1902618" y="307181"/>
                  </a:lnTo>
                  <a:lnTo>
                    <a:pt x="1788318" y="383381"/>
                  </a:lnTo>
                  <a:lnTo>
                    <a:pt x="1743075" y="409575"/>
                  </a:lnTo>
                  <a:lnTo>
                    <a:pt x="1709737" y="416718"/>
                  </a:lnTo>
                  <a:lnTo>
                    <a:pt x="1614487" y="421481"/>
                  </a:lnTo>
                  <a:lnTo>
                    <a:pt x="1371600" y="421481"/>
                  </a:lnTo>
                  <a:lnTo>
                    <a:pt x="1209675" y="397668"/>
                  </a:lnTo>
                  <a:lnTo>
                    <a:pt x="812006" y="402431"/>
                  </a:lnTo>
                  <a:lnTo>
                    <a:pt x="635793" y="395287"/>
                  </a:lnTo>
                  <a:lnTo>
                    <a:pt x="42148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9CDB9E42-82D9-4718-A2AB-6582156EF7DA}"/>
                </a:ext>
              </a:extLst>
            </p:cNvPr>
            <p:cNvSpPr/>
            <p:nvPr/>
          </p:nvSpPr>
          <p:spPr>
            <a:xfrm>
              <a:off x="3565525" y="3802063"/>
              <a:ext cx="919163" cy="377825"/>
            </a:xfrm>
            <a:custGeom>
              <a:avLst/>
              <a:gdLst>
                <a:gd name="connsiteX0" fmla="*/ 338138 w 919163"/>
                <a:gd name="connsiteY0" fmla="*/ 316707 h 376238"/>
                <a:gd name="connsiteX1" fmla="*/ 19050 w 919163"/>
                <a:gd name="connsiteY1" fmla="*/ 376238 h 376238"/>
                <a:gd name="connsiteX2" fmla="*/ 0 w 919163"/>
                <a:gd name="connsiteY2" fmla="*/ 195263 h 376238"/>
                <a:gd name="connsiteX3" fmla="*/ 211932 w 919163"/>
                <a:gd name="connsiteY3" fmla="*/ 166688 h 376238"/>
                <a:gd name="connsiteX4" fmla="*/ 523875 w 919163"/>
                <a:gd name="connsiteY4" fmla="*/ 104775 h 376238"/>
                <a:gd name="connsiteX5" fmla="*/ 816769 w 919163"/>
                <a:gd name="connsiteY5" fmla="*/ 35719 h 376238"/>
                <a:gd name="connsiteX6" fmla="*/ 916782 w 919163"/>
                <a:gd name="connsiteY6" fmla="*/ 0 h 376238"/>
                <a:gd name="connsiteX7" fmla="*/ 919163 w 919163"/>
                <a:gd name="connsiteY7" fmla="*/ 190500 h 376238"/>
                <a:gd name="connsiteX8" fmla="*/ 654844 w 919163"/>
                <a:gd name="connsiteY8" fmla="*/ 254794 h 376238"/>
                <a:gd name="connsiteX9" fmla="*/ 338138 w 919163"/>
                <a:gd name="connsiteY9" fmla="*/ 31670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163" h="376238">
                  <a:moveTo>
                    <a:pt x="338138" y="316707"/>
                  </a:moveTo>
                  <a:lnTo>
                    <a:pt x="19050" y="376238"/>
                  </a:lnTo>
                  <a:lnTo>
                    <a:pt x="0" y="195263"/>
                  </a:lnTo>
                  <a:lnTo>
                    <a:pt x="211932" y="166688"/>
                  </a:lnTo>
                  <a:lnTo>
                    <a:pt x="523875" y="104775"/>
                  </a:lnTo>
                  <a:lnTo>
                    <a:pt x="816769" y="35719"/>
                  </a:lnTo>
                  <a:lnTo>
                    <a:pt x="916782" y="0"/>
                  </a:lnTo>
                  <a:cubicBezTo>
                    <a:pt x="917576" y="63500"/>
                    <a:pt x="918369" y="127000"/>
                    <a:pt x="919163" y="190500"/>
                  </a:cubicBezTo>
                  <a:lnTo>
                    <a:pt x="654844" y="254794"/>
                  </a:lnTo>
                  <a:lnTo>
                    <a:pt x="338138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B1BFFFFC-E7D2-49B5-8B2C-16D74221713F}"/>
                </a:ext>
              </a:extLst>
            </p:cNvPr>
            <p:cNvSpPr/>
            <p:nvPr/>
          </p:nvSpPr>
          <p:spPr>
            <a:xfrm>
              <a:off x="3575050" y="4370388"/>
              <a:ext cx="896938" cy="396875"/>
            </a:xfrm>
            <a:custGeom>
              <a:avLst/>
              <a:gdLst>
                <a:gd name="connsiteX0" fmla="*/ 350044 w 897732"/>
                <a:gd name="connsiteY0" fmla="*/ 319087 h 397669"/>
                <a:gd name="connsiteX1" fmla="*/ 9525 w 897732"/>
                <a:gd name="connsiteY1" fmla="*/ 397669 h 397669"/>
                <a:gd name="connsiteX2" fmla="*/ 0 w 897732"/>
                <a:gd name="connsiteY2" fmla="*/ 173831 h 397669"/>
                <a:gd name="connsiteX3" fmla="*/ 133350 w 897732"/>
                <a:gd name="connsiteY3" fmla="*/ 176212 h 397669"/>
                <a:gd name="connsiteX4" fmla="*/ 240507 w 897732"/>
                <a:gd name="connsiteY4" fmla="*/ 171450 h 397669"/>
                <a:gd name="connsiteX5" fmla="*/ 314325 w 897732"/>
                <a:gd name="connsiteY5" fmla="*/ 159544 h 397669"/>
                <a:gd name="connsiteX6" fmla="*/ 457200 w 897732"/>
                <a:gd name="connsiteY6" fmla="*/ 128587 h 397669"/>
                <a:gd name="connsiteX7" fmla="*/ 626269 w 897732"/>
                <a:gd name="connsiteY7" fmla="*/ 83344 h 397669"/>
                <a:gd name="connsiteX8" fmla="*/ 890588 w 897732"/>
                <a:gd name="connsiteY8" fmla="*/ 0 h 397669"/>
                <a:gd name="connsiteX9" fmla="*/ 897732 w 897732"/>
                <a:gd name="connsiteY9" fmla="*/ 188119 h 397669"/>
                <a:gd name="connsiteX10" fmla="*/ 692944 w 897732"/>
                <a:gd name="connsiteY10" fmla="*/ 238125 h 397669"/>
                <a:gd name="connsiteX11" fmla="*/ 533400 w 897732"/>
                <a:gd name="connsiteY11" fmla="*/ 280987 h 397669"/>
                <a:gd name="connsiteX12" fmla="*/ 350044 w 897732"/>
                <a:gd name="connsiteY12" fmla="*/ 319087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7732" h="397669">
                  <a:moveTo>
                    <a:pt x="350044" y="319087"/>
                  </a:moveTo>
                  <a:lnTo>
                    <a:pt x="9525" y="397669"/>
                  </a:lnTo>
                  <a:lnTo>
                    <a:pt x="0" y="173831"/>
                  </a:lnTo>
                  <a:lnTo>
                    <a:pt x="133350" y="176212"/>
                  </a:lnTo>
                  <a:lnTo>
                    <a:pt x="240507" y="171450"/>
                  </a:lnTo>
                  <a:lnTo>
                    <a:pt x="314325" y="159544"/>
                  </a:lnTo>
                  <a:lnTo>
                    <a:pt x="457200" y="128587"/>
                  </a:lnTo>
                  <a:lnTo>
                    <a:pt x="626269" y="83344"/>
                  </a:lnTo>
                  <a:lnTo>
                    <a:pt x="890588" y="0"/>
                  </a:lnTo>
                  <a:lnTo>
                    <a:pt x="897732" y="188119"/>
                  </a:lnTo>
                  <a:lnTo>
                    <a:pt x="692944" y="238125"/>
                  </a:lnTo>
                  <a:lnTo>
                    <a:pt x="533400" y="280987"/>
                  </a:lnTo>
                  <a:lnTo>
                    <a:pt x="35004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BE27D1EB-0412-41F5-8B84-FBE543EA05C4}"/>
                </a:ext>
              </a:extLst>
            </p:cNvPr>
            <p:cNvSpPr/>
            <p:nvPr/>
          </p:nvSpPr>
          <p:spPr>
            <a:xfrm>
              <a:off x="2824163" y="4876800"/>
              <a:ext cx="1657350" cy="838200"/>
            </a:xfrm>
            <a:custGeom>
              <a:avLst/>
              <a:gdLst>
                <a:gd name="connsiteX0" fmla="*/ 985837 w 1657350"/>
                <a:gd name="connsiteY0" fmla="*/ 450056 h 838200"/>
                <a:gd name="connsiteX1" fmla="*/ 762000 w 1657350"/>
                <a:gd name="connsiteY1" fmla="*/ 569119 h 838200"/>
                <a:gd name="connsiteX2" fmla="*/ 552450 w 1657350"/>
                <a:gd name="connsiteY2" fmla="*/ 676275 h 838200"/>
                <a:gd name="connsiteX3" fmla="*/ 385762 w 1657350"/>
                <a:gd name="connsiteY3" fmla="*/ 769144 h 838200"/>
                <a:gd name="connsiteX4" fmla="*/ 278606 w 1657350"/>
                <a:gd name="connsiteY4" fmla="*/ 838200 h 838200"/>
                <a:gd name="connsiteX5" fmla="*/ 250031 w 1657350"/>
                <a:gd name="connsiteY5" fmla="*/ 838200 h 838200"/>
                <a:gd name="connsiteX6" fmla="*/ 226218 w 1657350"/>
                <a:gd name="connsiteY6" fmla="*/ 828675 h 838200"/>
                <a:gd name="connsiteX7" fmla="*/ 192881 w 1657350"/>
                <a:gd name="connsiteY7" fmla="*/ 797719 h 838200"/>
                <a:gd name="connsiteX8" fmla="*/ 135731 w 1657350"/>
                <a:gd name="connsiteY8" fmla="*/ 726281 h 838200"/>
                <a:gd name="connsiteX9" fmla="*/ 95250 w 1657350"/>
                <a:gd name="connsiteY9" fmla="*/ 669131 h 838200"/>
                <a:gd name="connsiteX10" fmla="*/ 64293 w 1657350"/>
                <a:gd name="connsiteY10" fmla="*/ 623888 h 838200"/>
                <a:gd name="connsiteX11" fmla="*/ 28575 w 1657350"/>
                <a:gd name="connsiteY11" fmla="*/ 561975 h 838200"/>
                <a:gd name="connsiteX12" fmla="*/ 14287 w 1657350"/>
                <a:gd name="connsiteY12" fmla="*/ 528638 h 838200"/>
                <a:gd name="connsiteX13" fmla="*/ 2381 w 1657350"/>
                <a:gd name="connsiteY13" fmla="*/ 492919 h 838200"/>
                <a:gd name="connsiteX14" fmla="*/ 0 w 1657350"/>
                <a:gd name="connsiteY14" fmla="*/ 461963 h 838200"/>
                <a:gd name="connsiteX15" fmla="*/ 4762 w 1657350"/>
                <a:gd name="connsiteY15" fmla="*/ 442913 h 838200"/>
                <a:gd name="connsiteX16" fmla="*/ 7143 w 1657350"/>
                <a:gd name="connsiteY16" fmla="*/ 435769 h 838200"/>
                <a:gd name="connsiteX17" fmla="*/ 16668 w 1657350"/>
                <a:gd name="connsiteY17" fmla="*/ 431006 h 838200"/>
                <a:gd name="connsiteX18" fmla="*/ 30956 w 1657350"/>
                <a:gd name="connsiteY18" fmla="*/ 431006 h 838200"/>
                <a:gd name="connsiteX19" fmla="*/ 57150 w 1657350"/>
                <a:gd name="connsiteY19" fmla="*/ 438150 h 838200"/>
                <a:gd name="connsiteX20" fmla="*/ 71437 w 1657350"/>
                <a:gd name="connsiteY20" fmla="*/ 459581 h 838200"/>
                <a:gd name="connsiteX21" fmla="*/ 95250 w 1657350"/>
                <a:gd name="connsiteY21" fmla="*/ 495300 h 838200"/>
                <a:gd name="connsiteX22" fmla="*/ 123825 w 1657350"/>
                <a:gd name="connsiteY22" fmla="*/ 523875 h 838200"/>
                <a:gd name="connsiteX23" fmla="*/ 145256 w 1657350"/>
                <a:gd name="connsiteY23" fmla="*/ 535781 h 838200"/>
                <a:gd name="connsiteX24" fmla="*/ 173831 w 1657350"/>
                <a:gd name="connsiteY24" fmla="*/ 542925 h 838200"/>
                <a:gd name="connsiteX25" fmla="*/ 221456 w 1657350"/>
                <a:gd name="connsiteY25" fmla="*/ 533400 h 838200"/>
                <a:gd name="connsiteX26" fmla="*/ 607218 w 1657350"/>
                <a:gd name="connsiteY26" fmla="*/ 407194 h 838200"/>
                <a:gd name="connsiteX27" fmla="*/ 845343 w 1657350"/>
                <a:gd name="connsiteY27" fmla="*/ 309563 h 838200"/>
                <a:gd name="connsiteX28" fmla="*/ 1152525 w 1657350"/>
                <a:gd name="connsiteY28" fmla="*/ 192881 h 838200"/>
                <a:gd name="connsiteX29" fmla="*/ 1376362 w 1657350"/>
                <a:gd name="connsiteY29" fmla="*/ 104775 h 838200"/>
                <a:gd name="connsiteX30" fmla="*/ 1645443 w 1657350"/>
                <a:gd name="connsiteY30" fmla="*/ 0 h 838200"/>
                <a:gd name="connsiteX31" fmla="*/ 1657350 w 1657350"/>
                <a:gd name="connsiteY31" fmla="*/ 114300 h 838200"/>
                <a:gd name="connsiteX32" fmla="*/ 1509712 w 1657350"/>
                <a:gd name="connsiteY32" fmla="*/ 176213 h 838200"/>
                <a:gd name="connsiteX33" fmla="*/ 1197768 w 1657350"/>
                <a:gd name="connsiteY33" fmla="*/ 342900 h 838200"/>
                <a:gd name="connsiteX34" fmla="*/ 985837 w 1657350"/>
                <a:gd name="connsiteY34" fmla="*/ 450056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57350" h="838200">
                  <a:moveTo>
                    <a:pt x="985837" y="450056"/>
                  </a:moveTo>
                  <a:lnTo>
                    <a:pt x="762000" y="569119"/>
                  </a:lnTo>
                  <a:lnTo>
                    <a:pt x="552450" y="676275"/>
                  </a:lnTo>
                  <a:lnTo>
                    <a:pt x="385762" y="769144"/>
                  </a:lnTo>
                  <a:lnTo>
                    <a:pt x="278606" y="838200"/>
                  </a:lnTo>
                  <a:lnTo>
                    <a:pt x="250031" y="838200"/>
                  </a:lnTo>
                  <a:lnTo>
                    <a:pt x="226218" y="828675"/>
                  </a:lnTo>
                  <a:lnTo>
                    <a:pt x="192881" y="797719"/>
                  </a:lnTo>
                  <a:lnTo>
                    <a:pt x="135731" y="726281"/>
                  </a:lnTo>
                  <a:lnTo>
                    <a:pt x="95250" y="669131"/>
                  </a:lnTo>
                  <a:lnTo>
                    <a:pt x="64293" y="623888"/>
                  </a:lnTo>
                  <a:lnTo>
                    <a:pt x="28575" y="561975"/>
                  </a:lnTo>
                  <a:lnTo>
                    <a:pt x="14287" y="528638"/>
                  </a:lnTo>
                  <a:lnTo>
                    <a:pt x="2381" y="492919"/>
                  </a:lnTo>
                  <a:lnTo>
                    <a:pt x="0" y="461963"/>
                  </a:lnTo>
                  <a:lnTo>
                    <a:pt x="4762" y="442913"/>
                  </a:lnTo>
                  <a:lnTo>
                    <a:pt x="7143" y="435769"/>
                  </a:lnTo>
                  <a:lnTo>
                    <a:pt x="16668" y="431006"/>
                  </a:lnTo>
                  <a:lnTo>
                    <a:pt x="30956" y="431006"/>
                  </a:lnTo>
                  <a:lnTo>
                    <a:pt x="57150" y="438150"/>
                  </a:lnTo>
                  <a:lnTo>
                    <a:pt x="71437" y="459581"/>
                  </a:lnTo>
                  <a:lnTo>
                    <a:pt x="95250" y="495300"/>
                  </a:lnTo>
                  <a:lnTo>
                    <a:pt x="123825" y="523875"/>
                  </a:lnTo>
                  <a:lnTo>
                    <a:pt x="145256" y="535781"/>
                  </a:lnTo>
                  <a:lnTo>
                    <a:pt x="173831" y="542925"/>
                  </a:lnTo>
                  <a:lnTo>
                    <a:pt x="221456" y="533400"/>
                  </a:lnTo>
                  <a:lnTo>
                    <a:pt x="607218" y="407194"/>
                  </a:lnTo>
                  <a:lnTo>
                    <a:pt x="845343" y="309563"/>
                  </a:lnTo>
                  <a:lnTo>
                    <a:pt x="1152525" y="192881"/>
                  </a:lnTo>
                  <a:lnTo>
                    <a:pt x="1376362" y="104775"/>
                  </a:lnTo>
                  <a:lnTo>
                    <a:pt x="1645443" y="0"/>
                  </a:lnTo>
                  <a:lnTo>
                    <a:pt x="1657350" y="114300"/>
                  </a:lnTo>
                  <a:lnTo>
                    <a:pt x="1509712" y="176213"/>
                  </a:lnTo>
                  <a:lnTo>
                    <a:pt x="1197768" y="342900"/>
                  </a:lnTo>
                  <a:lnTo>
                    <a:pt x="9858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30365099-4750-43BD-94CF-29A900DEE91D}"/>
                </a:ext>
              </a:extLst>
            </p:cNvPr>
            <p:cNvSpPr/>
            <p:nvPr/>
          </p:nvSpPr>
          <p:spPr>
            <a:xfrm rot="16200000">
              <a:off x="3121025" y="4508500"/>
              <a:ext cx="2678113" cy="392113"/>
            </a:xfrm>
            <a:custGeom>
              <a:avLst/>
              <a:gdLst>
                <a:gd name="connsiteX0" fmla="*/ 1204913 w 2678906"/>
                <a:gd name="connsiteY0" fmla="*/ 369094 h 392906"/>
                <a:gd name="connsiteX1" fmla="*/ 733425 w 2678906"/>
                <a:gd name="connsiteY1" fmla="*/ 371475 h 392906"/>
                <a:gd name="connsiteX2" fmla="*/ 383381 w 2678906"/>
                <a:gd name="connsiteY2" fmla="*/ 369094 h 392906"/>
                <a:gd name="connsiteX3" fmla="*/ 316706 w 2678906"/>
                <a:gd name="connsiteY3" fmla="*/ 369094 h 392906"/>
                <a:gd name="connsiteX4" fmla="*/ 269081 w 2678906"/>
                <a:gd name="connsiteY4" fmla="*/ 366712 h 392906"/>
                <a:gd name="connsiteX5" fmla="*/ 226219 w 2678906"/>
                <a:gd name="connsiteY5" fmla="*/ 361950 h 392906"/>
                <a:gd name="connsiteX6" fmla="*/ 178594 w 2678906"/>
                <a:gd name="connsiteY6" fmla="*/ 352425 h 392906"/>
                <a:gd name="connsiteX7" fmla="*/ 133350 w 2678906"/>
                <a:gd name="connsiteY7" fmla="*/ 342900 h 392906"/>
                <a:gd name="connsiteX8" fmla="*/ 88106 w 2678906"/>
                <a:gd name="connsiteY8" fmla="*/ 326231 h 392906"/>
                <a:gd name="connsiteX9" fmla="*/ 42863 w 2678906"/>
                <a:gd name="connsiteY9" fmla="*/ 314325 h 392906"/>
                <a:gd name="connsiteX10" fmla="*/ 21431 w 2678906"/>
                <a:gd name="connsiteY10" fmla="*/ 304800 h 392906"/>
                <a:gd name="connsiteX11" fmla="*/ 9525 w 2678906"/>
                <a:gd name="connsiteY11" fmla="*/ 295275 h 392906"/>
                <a:gd name="connsiteX12" fmla="*/ 2381 w 2678906"/>
                <a:gd name="connsiteY12" fmla="*/ 280987 h 392906"/>
                <a:gd name="connsiteX13" fmla="*/ 0 w 2678906"/>
                <a:gd name="connsiteY13" fmla="*/ 247650 h 392906"/>
                <a:gd name="connsiteX14" fmla="*/ 9525 w 2678906"/>
                <a:gd name="connsiteY14" fmla="*/ 211931 h 392906"/>
                <a:gd name="connsiteX15" fmla="*/ 28575 w 2678906"/>
                <a:gd name="connsiteY15" fmla="*/ 178594 h 392906"/>
                <a:gd name="connsiteX16" fmla="*/ 47625 w 2678906"/>
                <a:gd name="connsiteY16" fmla="*/ 157162 h 392906"/>
                <a:gd name="connsiteX17" fmla="*/ 80963 w 2678906"/>
                <a:gd name="connsiteY17" fmla="*/ 140494 h 392906"/>
                <a:gd name="connsiteX18" fmla="*/ 147638 w 2678906"/>
                <a:gd name="connsiteY18" fmla="*/ 123825 h 392906"/>
                <a:gd name="connsiteX19" fmla="*/ 304800 w 2678906"/>
                <a:gd name="connsiteY19" fmla="*/ 121444 h 392906"/>
                <a:gd name="connsiteX20" fmla="*/ 595313 w 2678906"/>
                <a:gd name="connsiteY20" fmla="*/ 135731 h 392906"/>
                <a:gd name="connsiteX21" fmla="*/ 1016794 w 2678906"/>
                <a:gd name="connsiteY21" fmla="*/ 145256 h 392906"/>
                <a:gd name="connsiteX22" fmla="*/ 1147763 w 2678906"/>
                <a:gd name="connsiteY22" fmla="*/ 150019 h 392906"/>
                <a:gd name="connsiteX23" fmla="*/ 2309813 w 2678906"/>
                <a:gd name="connsiteY23" fmla="*/ 145256 h 392906"/>
                <a:gd name="connsiteX24" fmla="*/ 2486025 w 2678906"/>
                <a:gd name="connsiteY24" fmla="*/ 135731 h 392906"/>
                <a:gd name="connsiteX25" fmla="*/ 2550319 w 2678906"/>
                <a:gd name="connsiteY25" fmla="*/ 123825 h 392906"/>
                <a:gd name="connsiteX26" fmla="*/ 2583656 w 2678906"/>
                <a:gd name="connsiteY26" fmla="*/ 102394 h 392906"/>
                <a:gd name="connsiteX27" fmla="*/ 2647950 w 2678906"/>
                <a:gd name="connsiteY27" fmla="*/ 0 h 392906"/>
                <a:gd name="connsiteX28" fmla="*/ 2678906 w 2678906"/>
                <a:gd name="connsiteY28" fmla="*/ 169069 h 392906"/>
                <a:gd name="connsiteX29" fmla="*/ 2607469 w 2678906"/>
                <a:gd name="connsiteY29" fmla="*/ 233362 h 392906"/>
                <a:gd name="connsiteX30" fmla="*/ 2588419 w 2678906"/>
                <a:gd name="connsiteY30" fmla="*/ 280987 h 392906"/>
                <a:gd name="connsiteX31" fmla="*/ 2557463 w 2678906"/>
                <a:gd name="connsiteY31" fmla="*/ 330994 h 392906"/>
                <a:gd name="connsiteX32" fmla="*/ 2505075 w 2678906"/>
                <a:gd name="connsiteY32" fmla="*/ 378619 h 392906"/>
                <a:gd name="connsiteX33" fmla="*/ 2476500 w 2678906"/>
                <a:gd name="connsiteY33" fmla="*/ 392906 h 392906"/>
                <a:gd name="connsiteX34" fmla="*/ 2424113 w 2678906"/>
                <a:gd name="connsiteY34" fmla="*/ 381000 h 392906"/>
                <a:gd name="connsiteX35" fmla="*/ 2283619 w 2678906"/>
                <a:gd name="connsiteY35" fmla="*/ 369094 h 392906"/>
                <a:gd name="connsiteX36" fmla="*/ 1940719 w 2678906"/>
                <a:gd name="connsiteY36" fmla="*/ 369094 h 392906"/>
                <a:gd name="connsiteX37" fmla="*/ 1624013 w 2678906"/>
                <a:gd name="connsiteY37" fmla="*/ 369094 h 392906"/>
                <a:gd name="connsiteX38" fmla="*/ 1204913 w 2678906"/>
                <a:gd name="connsiteY38" fmla="*/ 369094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8906" h="392906">
                  <a:moveTo>
                    <a:pt x="1204913" y="369094"/>
                  </a:moveTo>
                  <a:lnTo>
                    <a:pt x="733425" y="371475"/>
                  </a:lnTo>
                  <a:lnTo>
                    <a:pt x="383381" y="369094"/>
                  </a:lnTo>
                  <a:lnTo>
                    <a:pt x="316706" y="369094"/>
                  </a:lnTo>
                  <a:lnTo>
                    <a:pt x="269081" y="366712"/>
                  </a:lnTo>
                  <a:lnTo>
                    <a:pt x="226219" y="361950"/>
                  </a:lnTo>
                  <a:lnTo>
                    <a:pt x="178594" y="352425"/>
                  </a:lnTo>
                  <a:lnTo>
                    <a:pt x="133350" y="342900"/>
                  </a:lnTo>
                  <a:lnTo>
                    <a:pt x="88106" y="326231"/>
                  </a:lnTo>
                  <a:lnTo>
                    <a:pt x="42863" y="314325"/>
                  </a:lnTo>
                  <a:lnTo>
                    <a:pt x="21431" y="304800"/>
                  </a:lnTo>
                  <a:lnTo>
                    <a:pt x="9525" y="295275"/>
                  </a:lnTo>
                  <a:lnTo>
                    <a:pt x="2381" y="280987"/>
                  </a:lnTo>
                  <a:lnTo>
                    <a:pt x="0" y="247650"/>
                  </a:lnTo>
                  <a:lnTo>
                    <a:pt x="9525" y="211931"/>
                  </a:lnTo>
                  <a:lnTo>
                    <a:pt x="28575" y="178594"/>
                  </a:lnTo>
                  <a:lnTo>
                    <a:pt x="47625" y="157162"/>
                  </a:lnTo>
                  <a:lnTo>
                    <a:pt x="80963" y="140494"/>
                  </a:lnTo>
                  <a:lnTo>
                    <a:pt x="147638" y="123825"/>
                  </a:lnTo>
                  <a:lnTo>
                    <a:pt x="304800" y="121444"/>
                  </a:lnTo>
                  <a:lnTo>
                    <a:pt x="595313" y="135731"/>
                  </a:lnTo>
                  <a:lnTo>
                    <a:pt x="1016794" y="145256"/>
                  </a:lnTo>
                  <a:lnTo>
                    <a:pt x="1147763" y="150019"/>
                  </a:lnTo>
                  <a:lnTo>
                    <a:pt x="2309813" y="145256"/>
                  </a:lnTo>
                  <a:lnTo>
                    <a:pt x="2486025" y="135731"/>
                  </a:lnTo>
                  <a:lnTo>
                    <a:pt x="2550319" y="123825"/>
                  </a:lnTo>
                  <a:lnTo>
                    <a:pt x="2583656" y="102394"/>
                  </a:lnTo>
                  <a:lnTo>
                    <a:pt x="2647950" y="0"/>
                  </a:lnTo>
                  <a:lnTo>
                    <a:pt x="2678906" y="169069"/>
                  </a:lnTo>
                  <a:lnTo>
                    <a:pt x="2607469" y="233362"/>
                  </a:lnTo>
                  <a:lnTo>
                    <a:pt x="2588419" y="280987"/>
                  </a:lnTo>
                  <a:lnTo>
                    <a:pt x="2557463" y="330994"/>
                  </a:lnTo>
                  <a:lnTo>
                    <a:pt x="2505075" y="378619"/>
                  </a:lnTo>
                  <a:lnTo>
                    <a:pt x="2476500" y="392906"/>
                  </a:lnTo>
                  <a:lnTo>
                    <a:pt x="2424113" y="381000"/>
                  </a:lnTo>
                  <a:lnTo>
                    <a:pt x="2283619" y="369094"/>
                  </a:lnTo>
                  <a:lnTo>
                    <a:pt x="1940719" y="369094"/>
                  </a:lnTo>
                  <a:lnTo>
                    <a:pt x="1624013" y="369094"/>
                  </a:lnTo>
                  <a:lnTo>
                    <a:pt x="12049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42FBE31C-E8CF-4CB3-B66F-591932B10494}"/>
                </a:ext>
              </a:extLst>
            </p:cNvPr>
            <p:cNvSpPr/>
            <p:nvPr/>
          </p:nvSpPr>
          <p:spPr>
            <a:xfrm>
              <a:off x="4946650" y="3678238"/>
              <a:ext cx="1477963" cy="465137"/>
            </a:xfrm>
            <a:custGeom>
              <a:avLst/>
              <a:gdLst>
                <a:gd name="connsiteX0" fmla="*/ 831057 w 1478757"/>
                <a:gd name="connsiteY0" fmla="*/ 290513 h 464344"/>
                <a:gd name="connsiteX1" fmla="*/ 550069 w 1478757"/>
                <a:gd name="connsiteY1" fmla="*/ 376238 h 464344"/>
                <a:gd name="connsiteX2" fmla="*/ 409575 w 1478757"/>
                <a:gd name="connsiteY2" fmla="*/ 416719 h 464344"/>
                <a:gd name="connsiteX3" fmla="*/ 366713 w 1478757"/>
                <a:gd name="connsiteY3" fmla="*/ 435769 h 464344"/>
                <a:gd name="connsiteX4" fmla="*/ 314325 w 1478757"/>
                <a:gd name="connsiteY4" fmla="*/ 452438 h 464344"/>
                <a:gd name="connsiteX5" fmla="*/ 276225 w 1478757"/>
                <a:gd name="connsiteY5" fmla="*/ 464344 h 464344"/>
                <a:gd name="connsiteX6" fmla="*/ 254794 w 1478757"/>
                <a:gd name="connsiteY6" fmla="*/ 459582 h 464344"/>
                <a:gd name="connsiteX7" fmla="*/ 226219 w 1478757"/>
                <a:gd name="connsiteY7" fmla="*/ 442913 h 464344"/>
                <a:gd name="connsiteX8" fmla="*/ 176213 w 1478757"/>
                <a:gd name="connsiteY8" fmla="*/ 411957 h 464344"/>
                <a:gd name="connsiteX9" fmla="*/ 147638 w 1478757"/>
                <a:gd name="connsiteY9" fmla="*/ 388144 h 464344"/>
                <a:gd name="connsiteX10" fmla="*/ 111919 w 1478757"/>
                <a:gd name="connsiteY10" fmla="*/ 357188 h 464344"/>
                <a:gd name="connsiteX11" fmla="*/ 80963 w 1478757"/>
                <a:gd name="connsiteY11" fmla="*/ 323850 h 464344"/>
                <a:gd name="connsiteX12" fmla="*/ 52388 w 1478757"/>
                <a:gd name="connsiteY12" fmla="*/ 276225 h 464344"/>
                <a:gd name="connsiteX13" fmla="*/ 33338 w 1478757"/>
                <a:gd name="connsiteY13" fmla="*/ 242888 h 464344"/>
                <a:gd name="connsiteX14" fmla="*/ 16669 w 1478757"/>
                <a:gd name="connsiteY14" fmla="*/ 207169 h 464344"/>
                <a:gd name="connsiteX15" fmla="*/ 2382 w 1478757"/>
                <a:gd name="connsiteY15" fmla="*/ 164307 h 464344"/>
                <a:gd name="connsiteX16" fmla="*/ 0 w 1478757"/>
                <a:gd name="connsiteY16" fmla="*/ 140494 h 464344"/>
                <a:gd name="connsiteX17" fmla="*/ 4763 w 1478757"/>
                <a:gd name="connsiteY17" fmla="*/ 123825 h 464344"/>
                <a:gd name="connsiteX18" fmla="*/ 19050 w 1478757"/>
                <a:gd name="connsiteY18" fmla="*/ 111919 h 464344"/>
                <a:gd name="connsiteX19" fmla="*/ 35719 w 1478757"/>
                <a:gd name="connsiteY19" fmla="*/ 111919 h 464344"/>
                <a:gd name="connsiteX20" fmla="*/ 66675 w 1478757"/>
                <a:gd name="connsiteY20" fmla="*/ 128588 h 464344"/>
                <a:gd name="connsiteX21" fmla="*/ 100013 w 1478757"/>
                <a:gd name="connsiteY21" fmla="*/ 147638 h 464344"/>
                <a:gd name="connsiteX22" fmla="*/ 147638 w 1478757"/>
                <a:gd name="connsiteY22" fmla="*/ 171450 h 464344"/>
                <a:gd name="connsiteX23" fmla="*/ 190500 w 1478757"/>
                <a:gd name="connsiteY23" fmla="*/ 188119 h 464344"/>
                <a:gd name="connsiteX24" fmla="*/ 228600 w 1478757"/>
                <a:gd name="connsiteY24" fmla="*/ 195263 h 464344"/>
                <a:gd name="connsiteX25" fmla="*/ 261938 w 1478757"/>
                <a:gd name="connsiteY25" fmla="*/ 200025 h 464344"/>
                <a:gd name="connsiteX26" fmla="*/ 309563 w 1478757"/>
                <a:gd name="connsiteY26" fmla="*/ 195263 h 464344"/>
                <a:gd name="connsiteX27" fmla="*/ 552450 w 1478757"/>
                <a:gd name="connsiteY27" fmla="*/ 159544 h 464344"/>
                <a:gd name="connsiteX28" fmla="*/ 888207 w 1478757"/>
                <a:gd name="connsiteY28" fmla="*/ 100013 h 464344"/>
                <a:gd name="connsiteX29" fmla="*/ 1095375 w 1478757"/>
                <a:gd name="connsiteY29" fmla="*/ 59532 h 464344"/>
                <a:gd name="connsiteX30" fmla="*/ 1116807 w 1478757"/>
                <a:gd name="connsiteY30" fmla="*/ 23813 h 464344"/>
                <a:gd name="connsiteX31" fmla="*/ 1131094 w 1478757"/>
                <a:gd name="connsiteY31" fmla="*/ 11907 h 464344"/>
                <a:gd name="connsiteX32" fmla="*/ 1147763 w 1478757"/>
                <a:gd name="connsiteY32" fmla="*/ 2382 h 464344"/>
                <a:gd name="connsiteX33" fmla="*/ 1171575 w 1478757"/>
                <a:gd name="connsiteY33" fmla="*/ 0 h 464344"/>
                <a:gd name="connsiteX34" fmla="*/ 1195388 w 1478757"/>
                <a:gd name="connsiteY34" fmla="*/ 7144 h 464344"/>
                <a:gd name="connsiteX35" fmla="*/ 1254919 w 1478757"/>
                <a:gd name="connsiteY35" fmla="*/ 47625 h 464344"/>
                <a:gd name="connsiteX36" fmla="*/ 1385888 w 1478757"/>
                <a:gd name="connsiteY36" fmla="*/ 135732 h 464344"/>
                <a:gd name="connsiteX37" fmla="*/ 1450182 w 1478757"/>
                <a:gd name="connsiteY37" fmla="*/ 188119 h 464344"/>
                <a:gd name="connsiteX38" fmla="*/ 1471613 w 1478757"/>
                <a:gd name="connsiteY38" fmla="*/ 211932 h 464344"/>
                <a:gd name="connsiteX39" fmla="*/ 1478757 w 1478757"/>
                <a:gd name="connsiteY39" fmla="*/ 235744 h 464344"/>
                <a:gd name="connsiteX40" fmla="*/ 1466850 w 1478757"/>
                <a:gd name="connsiteY40" fmla="*/ 271463 h 464344"/>
                <a:gd name="connsiteX41" fmla="*/ 1447800 w 1478757"/>
                <a:gd name="connsiteY41" fmla="*/ 290513 h 464344"/>
                <a:gd name="connsiteX42" fmla="*/ 1069182 w 1478757"/>
                <a:gd name="connsiteY42" fmla="*/ 245269 h 464344"/>
                <a:gd name="connsiteX43" fmla="*/ 1047750 w 1478757"/>
                <a:gd name="connsiteY43" fmla="*/ 240507 h 464344"/>
                <a:gd name="connsiteX44" fmla="*/ 1007269 w 1478757"/>
                <a:gd name="connsiteY44" fmla="*/ 240507 h 464344"/>
                <a:gd name="connsiteX45" fmla="*/ 831057 w 1478757"/>
                <a:gd name="connsiteY45" fmla="*/ 290513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78757" h="464344">
                  <a:moveTo>
                    <a:pt x="831057" y="290513"/>
                  </a:moveTo>
                  <a:lnTo>
                    <a:pt x="550069" y="376238"/>
                  </a:lnTo>
                  <a:lnTo>
                    <a:pt x="409575" y="416719"/>
                  </a:lnTo>
                  <a:lnTo>
                    <a:pt x="366713" y="435769"/>
                  </a:lnTo>
                  <a:lnTo>
                    <a:pt x="314325" y="452438"/>
                  </a:lnTo>
                  <a:lnTo>
                    <a:pt x="276225" y="464344"/>
                  </a:lnTo>
                  <a:lnTo>
                    <a:pt x="254794" y="459582"/>
                  </a:lnTo>
                  <a:lnTo>
                    <a:pt x="226219" y="442913"/>
                  </a:lnTo>
                  <a:lnTo>
                    <a:pt x="176213" y="411957"/>
                  </a:lnTo>
                  <a:lnTo>
                    <a:pt x="147638" y="388144"/>
                  </a:lnTo>
                  <a:lnTo>
                    <a:pt x="111919" y="357188"/>
                  </a:lnTo>
                  <a:lnTo>
                    <a:pt x="80963" y="323850"/>
                  </a:lnTo>
                  <a:lnTo>
                    <a:pt x="52388" y="276225"/>
                  </a:lnTo>
                  <a:lnTo>
                    <a:pt x="33338" y="242888"/>
                  </a:lnTo>
                  <a:lnTo>
                    <a:pt x="16669" y="207169"/>
                  </a:lnTo>
                  <a:lnTo>
                    <a:pt x="2382" y="164307"/>
                  </a:lnTo>
                  <a:lnTo>
                    <a:pt x="0" y="140494"/>
                  </a:lnTo>
                  <a:lnTo>
                    <a:pt x="4763" y="123825"/>
                  </a:lnTo>
                  <a:lnTo>
                    <a:pt x="19050" y="111919"/>
                  </a:lnTo>
                  <a:lnTo>
                    <a:pt x="35719" y="111919"/>
                  </a:lnTo>
                  <a:lnTo>
                    <a:pt x="66675" y="128588"/>
                  </a:lnTo>
                  <a:lnTo>
                    <a:pt x="100013" y="147638"/>
                  </a:lnTo>
                  <a:lnTo>
                    <a:pt x="147638" y="171450"/>
                  </a:lnTo>
                  <a:lnTo>
                    <a:pt x="190500" y="188119"/>
                  </a:lnTo>
                  <a:lnTo>
                    <a:pt x="228600" y="195263"/>
                  </a:lnTo>
                  <a:lnTo>
                    <a:pt x="261938" y="200025"/>
                  </a:lnTo>
                  <a:lnTo>
                    <a:pt x="309563" y="195263"/>
                  </a:lnTo>
                  <a:lnTo>
                    <a:pt x="552450" y="159544"/>
                  </a:lnTo>
                  <a:lnTo>
                    <a:pt x="888207" y="100013"/>
                  </a:lnTo>
                  <a:lnTo>
                    <a:pt x="1095375" y="59532"/>
                  </a:lnTo>
                  <a:lnTo>
                    <a:pt x="1116807" y="23813"/>
                  </a:lnTo>
                  <a:lnTo>
                    <a:pt x="1131094" y="11907"/>
                  </a:lnTo>
                  <a:lnTo>
                    <a:pt x="1147763" y="2382"/>
                  </a:lnTo>
                  <a:lnTo>
                    <a:pt x="1171575" y="0"/>
                  </a:lnTo>
                  <a:lnTo>
                    <a:pt x="1195388" y="7144"/>
                  </a:lnTo>
                  <a:lnTo>
                    <a:pt x="1254919" y="47625"/>
                  </a:lnTo>
                  <a:lnTo>
                    <a:pt x="1385888" y="135732"/>
                  </a:lnTo>
                  <a:lnTo>
                    <a:pt x="1450182" y="188119"/>
                  </a:lnTo>
                  <a:lnTo>
                    <a:pt x="1471613" y="211932"/>
                  </a:lnTo>
                  <a:lnTo>
                    <a:pt x="1478757" y="235744"/>
                  </a:lnTo>
                  <a:lnTo>
                    <a:pt x="1466850" y="271463"/>
                  </a:lnTo>
                  <a:lnTo>
                    <a:pt x="1447800" y="290513"/>
                  </a:lnTo>
                  <a:lnTo>
                    <a:pt x="1069182" y="245269"/>
                  </a:lnTo>
                  <a:lnTo>
                    <a:pt x="1047750" y="240507"/>
                  </a:lnTo>
                  <a:lnTo>
                    <a:pt x="1007269" y="240507"/>
                  </a:lnTo>
                  <a:lnTo>
                    <a:pt x="831057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3813ABCE-69F9-4353-AFE5-A0DEE94D61D2}"/>
                </a:ext>
              </a:extLst>
            </p:cNvPr>
            <p:cNvSpPr/>
            <p:nvPr/>
          </p:nvSpPr>
          <p:spPr>
            <a:xfrm rot="16200000">
              <a:off x="4576763" y="3992563"/>
              <a:ext cx="1957387" cy="1703387"/>
            </a:xfrm>
            <a:custGeom>
              <a:avLst/>
              <a:gdLst>
                <a:gd name="connsiteX0" fmla="*/ 1338263 w 1957388"/>
                <a:gd name="connsiteY0" fmla="*/ 1140619 h 1702594"/>
                <a:gd name="connsiteX1" fmla="*/ 1514475 w 1957388"/>
                <a:gd name="connsiteY1" fmla="*/ 1219200 h 1702594"/>
                <a:gd name="connsiteX2" fmla="*/ 1590675 w 1957388"/>
                <a:gd name="connsiteY2" fmla="*/ 1250156 h 1702594"/>
                <a:gd name="connsiteX3" fmla="*/ 1676400 w 1957388"/>
                <a:gd name="connsiteY3" fmla="*/ 1281113 h 1702594"/>
                <a:gd name="connsiteX4" fmla="*/ 1776413 w 1957388"/>
                <a:gd name="connsiteY4" fmla="*/ 1316831 h 1702594"/>
                <a:gd name="connsiteX5" fmla="*/ 1826419 w 1957388"/>
                <a:gd name="connsiteY5" fmla="*/ 1333500 h 1702594"/>
                <a:gd name="connsiteX6" fmla="*/ 1850232 w 1957388"/>
                <a:gd name="connsiteY6" fmla="*/ 1338263 h 1702594"/>
                <a:gd name="connsiteX7" fmla="*/ 1883569 w 1957388"/>
                <a:gd name="connsiteY7" fmla="*/ 1331119 h 1702594"/>
                <a:gd name="connsiteX8" fmla="*/ 1957388 w 1957388"/>
                <a:gd name="connsiteY8" fmla="*/ 1271588 h 1702594"/>
                <a:gd name="connsiteX9" fmla="*/ 1888332 w 1957388"/>
                <a:gd name="connsiteY9" fmla="*/ 1702594 h 1702594"/>
                <a:gd name="connsiteX10" fmla="*/ 1850232 w 1957388"/>
                <a:gd name="connsiteY10" fmla="*/ 1685925 h 1702594"/>
                <a:gd name="connsiteX11" fmla="*/ 1812132 w 1957388"/>
                <a:gd name="connsiteY11" fmla="*/ 1652588 h 1702594"/>
                <a:gd name="connsiteX12" fmla="*/ 1754982 w 1957388"/>
                <a:gd name="connsiteY12" fmla="*/ 1607344 h 1702594"/>
                <a:gd name="connsiteX13" fmla="*/ 1716882 w 1957388"/>
                <a:gd name="connsiteY13" fmla="*/ 1593056 h 1702594"/>
                <a:gd name="connsiteX14" fmla="*/ 1600200 w 1957388"/>
                <a:gd name="connsiteY14" fmla="*/ 1550194 h 1702594"/>
                <a:gd name="connsiteX15" fmla="*/ 1428750 w 1957388"/>
                <a:gd name="connsiteY15" fmla="*/ 1471613 h 1702594"/>
                <a:gd name="connsiteX16" fmla="*/ 1288257 w 1957388"/>
                <a:gd name="connsiteY16" fmla="*/ 1402556 h 1702594"/>
                <a:gd name="connsiteX17" fmla="*/ 1171575 w 1957388"/>
                <a:gd name="connsiteY17" fmla="*/ 1333500 h 1702594"/>
                <a:gd name="connsiteX18" fmla="*/ 1047750 w 1957388"/>
                <a:gd name="connsiteY18" fmla="*/ 1262063 h 1702594"/>
                <a:gd name="connsiteX19" fmla="*/ 914400 w 1957388"/>
                <a:gd name="connsiteY19" fmla="*/ 1176338 h 1702594"/>
                <a:gd name="connsiteX20" fmla="*/ 738188 w 1957388"/>
                <a:gd name="connsiteY20" fmla="*/ 1038225 h 1702594"/>
                <a:gd name="connsiteX21" fmla="*/ 633413 w 1957388"/>
                <a:gd name="connsiteY21" fmla="*/ 940594 h 1702594"/>
                <a:gd name="connsiteX22" fmla="*/ 495300 w 1957388"/>
                <a:gd name="connsiteY22" fmla="*/ 800100 h 1702594"/>
                <a:gd name="connsiteX23" fmla="*/ 373857 w 1957388"/>
                <a:gd name="connsiteY23" fmla="*/ 659606 h 1702594"/>
                <a:gd name="connsiteX24" fmla="*/ 254794 w 1957388"/>
                <a:gd name="connsiteY24" fmla="*/ 500063 h 1702594"/>
                <a:gd name="connsiteX25" fmla="*/ 164307 w 1957388"/>
                <a:gd name="connsiteY25" fmla="*/ 359569 h 1702594"/>
                <a:gd name="connsiteX26" fmla="*/ 76200 w 1957388"/>
                <a:gd name="connsiteY26" fmla="*/ 204788 h 1702594"/>
                <a:gd name="connsiteX27" fmla="*/ 19050 w 1957388"/>
                <a:gd name="connsiteY27" fmla="*/ 97631 h 1702594"/>
                <a:gd name="connsiteX28" fmla="*/ 2382 w 1957388"/>
                <a:gd name="connsiteY28" fmla="*/ 64294 h 1702594"/>
                <a:gd name="connsiteX29" fmla="*/ 0 w 1957388"/>
                <a:gd name="connsiteY29" fmla="*/ 45244 h 1702594"/>
                <a:gd name="connsiteX30" fmla="*/ 7144 w 1957388"/>
                <a:gd name="connsiteY30" fmla="*/ 19050 h 1702594"/>
                <a:gd name="connsiteX31" fmla="*/ 23813 w 1957388"/>
                <a:gd name="connsiteY31" fmla="*/ 2381 h 1702594"/>
                <a:gd name="connsiteX32" fmla="*/ 40482 w 1957388"/>
                <a:gd name="connsiteY32" fmla="*/ 0 h 1702594"/>
                <a:gd name="connsiteX33" fmla="*/ 64294 w 1957388"/>
                <a:gd name="connsiteY33" fmla="*/ 7144 h 1702594"/>
                <a:gd name="connsiteX34" fmla="*/ 97632 w 1957388"/>
                <a:gd name="connsiteY34" fmla="*/ 61913 h 1702594"/>
                <a:gd name="connsiteX35" fmla="*/ 200025 w 1957388"/>
                <a:gd name="connsiteY35" fmla="*/ 219075 h 1702594"/>
                <a:gd name="connsiteX36" fmla="*/ 297657 w 1957388"/>
                <a:gd name="connsiteY36" fmla="*/ 345281 h 1702594"/>
                <a:gd name="connsiteX37" fmla="*/ 388144 w 1957388"/>
                <a:gd name="connsiteY37" fmla="*/ 445294 h 1702594"/>
                <a:gd name="connsiteX38" fmla="*/ 469107 w 1957388"/>
                <a:gd name="connsiteY38" fmla="*/ 528638 h 1702594"/>
                <a:gd name="connsiteX39" fmla="*/ 569119 w 1957388"/>
                <a:gd name="connsiteY39" fmla="*/ 626269 h 1702594"/>
                <a:gd name="connsiteX40" fmla="*/ 723900 w 1957388"/>
                <a:gd name="connsiteY40" fmla="*/ 757238 h 1702594"/>
                <a:gd name="connsiteX41" fmla="*/ 921544 w 1957388"/>
                <a:gd name="connsiteY41" fmla="*/ 909638 h 1702594"/>
                <a:gd name="connsiteX42" fmla="*/ 1050132 w 1957388"/>
                <a:gd name="connsiteY42" fmla="*/ 1002506 h 1702594"/>
                <a:gd name="connsiteX43" fmla="*/ 1338263 w 1957388"/>
                <a:gd name="connsiteY43" fmla="*/ 1140619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7388" h="1702594">
                  <a:moveTo>
                    <a:pt x="1338263" y="1140619"/>
                  </a:moveTo>
                  <a:lnTo>
                    <a:pt x="1514475" y="1219200"/>
                  </a:lnTo>
                  <a:lnTo>
                    <a:pt x="1590675" y="1250156"/>
                  </a:lnTo>
                  <a:lnTo>
                    <a:pt x="1676400" y="1281113"/>
                  </a:lnTo>
                  <a:lnTo>
                    <a:pt x="1776413" y="1316831"/>
                  </a:lnTo>
                  <a:lnTo>
                    <a:pt x="1826419" y="1333500"/>
                  </a:lnTo>
                  <a:lnTo>
                    <a:pt x="1850232" y="1338263"/>
                  </a:lnTo>
                  <a:lnTo>
                    <a:pt x="1883569" y="1331119"/>
                  </a:lnTo>
                  <a:lnTo>
                    <a:pt x="1957388" y="1271588"/>
                  </a:lnTo>
                  <a:lnTo>
                    <a:pt x="1888332" y="1702594"/>
                  </a:lnTo>
                  <a:lnTo>
                    <a:pt x="1850232" y="1685925"/>
                  </a:lnTo>
                  <a:lnTo>
                    <a:pt x="1812132" y="1652588"/>
                  </a:lnTo>
                  <a:lnTo>
                    <a:pt x="1754982" y="1607344"/>
                  </a:lnTo>
                  <a:lnTo>
                    <a:pt x="1716882" y="1593056"/>
                  </a:lnTo>
                  <a:lnTo>
                    <a:pt x="1600200" y="1550194"/>
                  </a:lnTo>
                  <a:lnTo>
                    <a:pt x="1428750" y="1471613"/>
                  </a:lnTo>
                  <a:lnTo>
                    <a:pt x="1288257" y="1402556"/>
                  </a:lnTo>
                  <a:lnTo>
                    <a:pt x="1171575" y="1333500"/>
                  </a:lnTo>
                  <a:lnTo>
                    <a:pt x="1047750" y="1262063"/>
                  </a:lnTo>
                  <a:lnTo>
                    <a:pt x="914400" y="1176338"/>
                  </a:lnTo>
                  <a:lnTo>
                    <a:pt x="738188" y="1038225"/>
                  </a:lnTo>
                  <a:lnTo>
                    <a:pt x="633413" y="940594"/>
                  </a:lnTo>
                  <a:lnTo>
                    <a:pt x="495300" y="800100"/>
                  </a:lnTo>
                  <a:lnTo>
                    <a:pt x="373857" y="659606"/>
                  </a:lnTo>
                  <a:lnTo>
                    <a:pt x="254794" y="500063"/>
                  </a:lnTo>
                  <a:lnTo>
                    <a:pt x="164307" y="359569"/>
                  </a:lnTo>
                  <a:lnTo>
                    <a:pt x="76200" y="204788"/>
                  </a:lnTo>
                  <a:lnTo>
                    <a:pt x="19050" y="97631"/>
                  </a:lnTo>
                  <a:lnTo>
                    <a:pt x="2382" y="64294"/>
                  </a:lnTo>
                  <a:lnTo>
                    <a:pt x="0" y="45244"/>
                  </a:lnTo>
                  <a:lnTo>
                    <a:pt x="7144" y="19050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4294" y="7144"/>
                  </a:lnTo>
                  <a:lnTo>
                    <a:pt x="97632" y="61913"/>
                  </a:lnTo>
                  <a:lnTo>
                    <a:pt x="200025" y="219075"/>
                  </a:lnTo>
                  <a:lnTo>
                    <a:pt x="297657" y="345281"/>
                  </a:lnTo>
                  <a:lnTo>
                    <a:pt x="388144" y="445294"/>
                  </a:lnTo>
                  <a:lnTo>
                    <a:pt x="469107" y="528638"/>
                  </a:lnTo>
                  <a:lnTo>
                    <a:pt x="569119" y="626269"/>
                  </a:lnTo>
                  <a:lnTo>
                    <a:pt x="723900" y="757238"/>
                  </a:lnTo>
                  <a:lnTo>
                    <a:pt x="921544" y="909638"/>
                  </a:lnTo>
                  <a:lnTo>
                    <a:pt x="1050132" y="1002506"/>
                  </a:lnTo>
                  <a:lnTo>
                    <a:pt x="1338263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B8BCE64A-DB51-48A8-A7CF-853F88F40943}"/>
                </a:ext>
              </a:extLst>
            </p:cNvPr>
            <p:cNvSpPr/>
            <p:nvPr/>
          </p:nvSpPr>
          <p:spPr>
            <a:xfrm>
              <a:off x="4895850" y="4210050"/>
              <a:ext cx="2436813" cy="1697038"/>
            </a:xfrm>
            <a:custGeom>
              <a:avLst/>
              <a:gdLst>
                <a:gd name="connsiteX0" fmla="*/ 1152525 w 2436019"/>
                <a:gd name="connsiteY0" fmla="*/ 1195388 h 1697831"/>
                <a:gd name="connsiteX1" fmla="*/ 969169 w 2436019"/>
                <a:gd name="connsiteY1" fmla="*/ 1000125 h 1697831"/>
                <a:gd name="connsiteX2" fmla="*/ 857250 w 2436019"/>
                <a:gd name="connsiteY2" fmla="*/ 878681 h 1697831"/>
                <a:gd name="connsiteX3" fmla="*/ 695325 w 2436019"/>
                <a:gd name="connsiteY3" fmla="*/ 714375 h 1697831"/>
                <a:gd name="connsiteX4" fmla="*/ 602456 w 2436019"/>
                <a:gd name="connsiteY4" fmla="*/ 592931 h 1697831"/>
                <a:gd name="connsiteX5" fmla="*/ 500063 w 2436019"/>
                <a:gd name="connsiteY5" fmla="*/ 471488 h 1697831"/>
                <a:gd name="connsiteX6" fmla="*/ 431006 w 2436019"/>
                <a:gd name="connsiteY6" fmla="*/ 397669 h 1697831"/>
                <a:gd name="connsiteX7" fmla="*/ 319088 w 2436019"/>
                <a:gd name="connsiteY7" fmla="*/ 295275 h 1697831"/>
                <a:gd name="connsiteX8" fmla="*/ 223838 w 2436019"/>
                <a:gd name="connsiteY8" fmla="*/ 211931 h 1697831"/>
                <a:gd name="connsiteX9" fmla="*/ 185738 w 2436019"/>
                <a:gd name="connsiteY9" fmla="*/ 178594 h 1697831"/>
                <a:gd name="connsiteX10" fmla="*/ 140494 w 2436019"/>
                <a:gd name="connsiteY10" fmla="*/ 142875 h 1697831"/>
                <a:gd name="connsiteX11" fmla="*/ 100013 w 2436019"/>
                <a:gd name="connsiteY11" fmla="*/ 119063 h 1697831"/>
                <a:gd name="connsiteX12" fmla="*/ 54769 w 2436019"/>
                <a:gd name="connsiteY12" fmla="*/ 100013 h 1697831"/>
                <a:gd name="connsiteX13" fmla="*/ 23813 w 2436019"/>
                <a:gd name="connsiteY13" fmla="*/ 88106 h 1697831"/>
                <a:gd name="connsiteX14" fmla="*/ 7144 w 2436019"/>
                <a:gd name="connsiteY14" fmla="*/ 66675 h 1697831"/>
                <a:gd name="connsiteX15" fmla="*/ 0 w 2436019"/>
                <a:gd name="connsiteY15" fmla="*/ 45244 h 1697831"/>
                <a:gd name="connsiteX16" fmla="*/ 2381 w 2436019"/>
                <a:gd name="connsiteY16" fmla="*/ 23813 h 1697831"/>
                <a:gd name="connsiteX17" fmla="*/ 16669 w 2436019"/>
                <a:gd name="connsiteY17" fmla="*/ 9525 h 1697831"/>
                <a:gd name="connsiteX18" fmla="*/ 47625 w 2436019"/>
                <a:gd name="connsiteY18" fmla="*/ 0 h 1697831"/>
                <a:gd name="connsiteX19" fmla="*/ 92869 w 2436019"/>
                <a:gd name="connsiteY19" fmla="*/ 0 h 1697831"/>
                <a:gd name="connsiteX20" fmla="*/ 135731 w 2436019"/>
                <a:gd name="connsiteY20" fmla="*/ 7144 h 1697831"/>
                <a:gd name="connsiteX21" fmla="*/ 180975 w 2436019"/>
                <a:gd name="connsiteY21" fmla="*/ 23813 h 1697831"/>
                <a:gd name="connsiteX22" fmla="*/ 254794 w 2436019"/>
                <a:gd name="connsiteY22" fmla="*/ 69056 h 1697831"/>
                <a:gd name="connsiteX23" fmla="*/ 385763 w 2436019"/>
                <a:gd name="connsiteY23" fmla="*/ 173831 h 1697831"/>
                <a:gd name="connsiteX24" fmla="*/ 550069 w 2436019"/>
                <a:gd name="connsiteY24" fmla="*/ 321469 h 1697831"/>
                <a:gd name="connsiteX25" fmla="*/ 814388 w 2436019"/>
                <a:gd name="connsiteY25" fmla="*/ 561975 h 1697831"/>
                <a:gd name="connsiteX26" fmla="*/ 997744 w 2436019"/>
                <a:gd name="connsiteY26" fmla="*/ 704850 h 1697831"/>
                <a:gd name="connsiteX27" fmla="*/ 1333500 w 2436019"/>
                <a:gd name="connsiteY27" fmla="*/ 966788 h 1697831"/>
                <a:gd name="connsiteX28" fmla="*/ 1557338 w 2436019"/>
                <a:gd name="connsiteY28" fmla="*/ 1131094 h 1697831"/>
                <a:gd name="connsiteX29" fmla="*/ 1743075 w 2436019"/>
                <a:gd name="connsiteY29" fmla="*/ 1254919 h 1697831"/>
                <a:gd name="connsiteX30" fmla="*/ 1888331 w 2436019"/>
                <a:gd name="connsiteY30" fmla="*/ 1347788 h 1697831"/>
                <a:gd name="connsiteX31" fmla="*/ 2045494 w 2436019"/>
                <a:gd name="connsiteY31" fmla="*/ 1426369 h 1697831"/>
                <a:gd name="connsiteX32" fmla="*/ 2240756 w 2436019"/>
                <a:gd name="connsiteY32" fmla="*/ 1514475 h 1697831"/>
                <a:gd name="connsiteX33" fmla="*/ 2350294 w 2436019"/>
                <a:gd name="connsiteY33" fmla="*/ 1557338 h 1697831"/>
                <a:gd name="connsiteX34" fmla="*/ 2386013 w 2436019"/>
                <a:gd name="connsiteY34" fmla="*/ 1571625 h 1697831"/>
                <a:gd name="connsiteX35" fmla="*/ 2414588 w 2436019"/>
                <a:gd name="connsiteY35" fmla="*/ 1588294 h 1697831"/>
                <a:gd name="connsiteX36" fmla="*/ 2436019 w 2436019"/>
                <a:gd name="connsiteY36" fmla="*/ 1612106 h 1697831"/>
                <a:gd name="connsiteX37" fmla="*/ 2436019 w 2436019"/>
                <a:gd name="connsiteY37" fmla="*/ 1626394 h 1697831"/>
                <a:gd name="connsiteX38" fmla="*/ 2421731 w 2436019"/>
                <a:gd name="connsiteY38" fmla="*/ 1645444 h 1697831"/>
                <a:gd name="connsiteX39" fmla="*/ 2352675 w 2436019"/>
                <a:gd name="connsiteY39" fmla="*/ 1657350 h 1697831"/>
                <a:gd name="connsiteX40" fmla="*/ 2166938 w 2436019"/>
                <a:gd name="connsiteY40" fmla="*/ 1666875 h 1697831"/>
                <a:gd name="connsiteX41" fmla="*/ 1950244 w 2436019"/>
                <a:gd name="connsiteY41" fmla="*/ 1678781 h 1697831"/>
                <a:gd name="connsiteX42" fmla="*/ 1785938 w 2436019"/>
                <a:gd name="connsiteY42" fmla="*/ 1690688 h 1697831"/>
                <a:gd name="connsiteX43" fmla="*/ 1712119 w 2436019"/>
                <a:gd name="connsiteY43" fmla="*/ 1697831 h 1697831"/>
                <a:gd name="connsiteX44" fmla="*/ 1674019 w 2436019"/>
                <a:gd name="connsiteY44" fmla="*/ 1697831 h 1697831"/>
                <a:gd name="connsiteX45" fmla="*/ 1633538 w 2436019"/>
                <a:gd name="connsiteY45" fmla="*/ 1681163 h 1697831"/>
                <a:gd name="connsiteX46" fmla="*/ 1593056 w 2436019"/>
                <a:gd name="connsiteY46" fmla="*/ 1654969 h 1697831"/>
                <a:gd name="connsiteX47" fmla="*/ 1550194 w 2436019"/>
                <a:gd name="connsiteY47" fmla="*/ 1614488 h 1697831"/>
                <a:gd name="connsiteX48" fmla="*/ 1331119 w 2436019"/>
                <a:gd name="connsiteY48" fmla="*/ 1381125 h 1697831"/>
                <a:gd name="connsiteX49" fmla="*/ 1152525 w 2436019"/>
                <a:gd name="connsiteY49" fmla="*/ 1195388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019" h="1697831">
                  <a:moveTo>
                    <a:pt x="1152525" y="1195388"/>
                  </a:moveTo>
                  <a:lnTo>
                    <a:pt x="969169" y="1000125"/>
                  </a:lnTo>
                  <a:lnTo>
                    <a:pt x="857250" y="878681"/>
                  </a:lnTo>
                  <a:lnTo>
                    <a:pt x="695325" y="714375"/>
                  </a:lnTo>
                  <a:lnTo>
                    <a:pt x="602456" y="592931"/>
                  </a:lnTo>
                  <a:lnTo>
                    <a:pt x="500063" y="471488"/>
                  </a:lnTo>
                  <a:lnTo>
                    <a:pt x="431006" y="397669"/>
                  </a:lnTo>
                  <a:lnTo>
                    <a:pt x="319088" y="295275"/>
                  </a:lnTo>
                  <a:lnTo>
                    <a:pt x="223838" y="211931"/>
                  </a:lnTo>
                  <a:lnTo>
                    <a:pt x="185738" y="178594"/>
                  </a:lnTo>
                  <a:lnTo>
                    <a:pt x="140494" y="142875"/>
                  </a:lnTo>
                  <a:lnTo>
                    <a:pt x="100013" y="119063"/>
                  </a:lnTo>
                  <a:lnTo>
                    <a:pt x="54769" y="100013"/>
                  </a:lnTo>
                  <a:lnTo>
                    <a:pt x="23813" y="88106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16669" y="9525"/>
                  </a:lnTo>
                  <a:lnTo>
                    <a:pt x="47625" y="0"/>
                  </a:lnTo>
                  <a:lnTo>
                    <a:pt x="92869" y="0"/>
                  </a:lnTo>
                  <a:lnTo>
                    <a:pt x="135731" y="7144"/>
                  </a:lnTo>
                  <a:lnTo>
                    <a:pt x="180975" y="23813"/>
                  </a:lnTo>
                  <a:lnTo>
                    <a:pt x="254794" y="69056"/>
                  </a:lnTo>
                  <a:lnTo>
                    <a:pt x="385763" y="173831"/>
                  </a:lnTo>
                  <a:lnTo>
                    <a:pt x="550069" y="321469"/>
                  </a:lnTo>
                  <a:lnTo>
                    <a:pt x="814388" y="561975"/>
                  </a:lnTo>
                  <a:lnTo>
                    <a:pt x="997744" y="704850"/>
                  </a:lnTo>
                  <a:lnTo>
                    <a:pt x="1333500" y="966788"/>
                  </a:lnTo>
                  <a:lnTo>
                    <a:pt x="1557338" y="1131094"/>
                  </a:lnTo>
                  <a:lnTo>
                    <a:pt x="1743075" y="1254919"/>
                  </a:lnTo>
                  <a:lnTo>
                    <a:pt x="1888331" y="1347788"/>
                  </a:lnTo>
                  <a:lnTo>
                    <a:pt x="2045494" y="1426369"/>
                  </a:lnTo>
                  <a:lnTo>
                    <a:pt x="2240756" y="1514475"/>
                  </a:lnTo>
                  <a:lnTo>
                    <a:pt x="2350294" y="1557338"/>
                  </a:lnTo>
                  <a:lnTo>
                    <a:pt x="2386013" y="1571625"/>
                  </a:lnTo>
                  <a:lnTo>
                    <a:pt x="2414588" y="1588294"/>
                  </a:lnTo>
                  <a:lnTo>
                    <a:pt x="2436019" y="1612106"/>
                  </a:lnTo>
                  <a:lnTo>
                    <a:pt x="2436019" y="1626394"/>
                  </a:lnTo>
                  <a:lnTo>
                    <a:pt x="2421731" y="1645444"/>
                  </a:lnTo>
                  <a:lnTo>
                    <a:pt x="2352675" y="1657350"/>
                  </a:lnTo>
                  <a:lnTo>
                    <a:pt x="2166938" y="1666875"/>
                  </a:lnTo>
                  <a:lnTo>
                    <a:pt x="1950244" y="1678781"/>
                  </a:lnTo>
                  <a:lnTo>
                    <a:pt x="1785938" y="1690688"/>
                  </a:lnTo>
                  <a:lnTo>
                    <a:pt x="1712119" y="1697831"/>
                  </a:lnTo>
                  <a:lnTo>
                    <a:pt x="1674019" y="1697831"/>
                  </a:lnTo>
                  <a:lnTo>
                    <a:pt x="1633538" y="1681163"/>
                  </a:lnTo>
                  <a:lnTo>
                    <a:pt x="1593056" y="1654969"/>
                  </a:lnTo>
                  <a:lnTo>
                    <a:pt x="1550194" y="1614488"/>
                  </a:lnTo>
                  <a:lnTo>
                    <a:pt x="1331119" y="1381125"/>
                  </a:lnTo>
                  <a:lnTo>
                    <a:pt x="1152525" y="1195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20419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9340751-009B-42B6-82E5-06855107D900}"/>
              </a:ext>
            </a:extLst>
          </p:cNvPr>
          <p:cNvGrpSpPr/>
          <p:nvPr/>
        </p:nvGrpSpPr>
        <p:grpSpPr>
          <a:xfrm>
            <a:off x="2670175" y="1544638"/>
            <a:ext cx="4662488" cy="4498975"/>
            <a:chOff x="2670175" y="1544638"/>
            <a:chExt cx="4662488" cy="44989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EB5CEDF-EFC8-2443-92B1-9690E6AF7C41}"/>
                </a:ext>
              </a:extLst>
            </p:cNvPr>
            <p:cNvSpPr/>
            <p:nvPr/>
          </p:nvSpPr>
          <p:spPr>
            <a:xfrm>
              <a:off x="3422650" y="1636713"/>
              <a:ext cx="515938" cy="1374775"/>
            </a:xfrm>
            <a:custGeom>
              <a:avLst/>
              <a:gdLst>
                <a:gd name="connsiteX0" fmla="*/ 247650 w 516732"/>
                <a:gd name="connsiteY0" fmla="*/ 800100 h 1376362"/>
                <a:gd name="connsiteX1" fmla="*/ 228600 w 516732"/>
                <a:gd name="connsiteY1" fmla="*/ 616744 h 1376362"/>
                <a:gd name="connsiteX2" fmla="*/ 169069 w 516732"/>
                <a:gd name="connsiteY2" fmla="*/ 297656 h 1376362"/>
                <a:gd name="connsiteX3" fmla="*/ 152400 w 516732"/>
                <a:gd name="connsiteY3" fmla="*/ 223837 h 1376362"/>
                <a:gd name="connsiteX4" fmla="*/ 130969 w 516732"/>
                <a:gd name="connsiteY4" fmla="*/ 185737 h 1376362"/>
                <a:gd name="connsiteX5" fmla="*/ 69057 w 516732"/>
                <a:gd name="connsiteY5" fmla="*/ 111919 h 1376362"/>
                <a:gd name="connsiteX6" fmla="*/ 33338 w 516732"/>
                <a:gd name="connsiteY6" fmla="*/ 83344 h 1376362"/>
                <a:gd name="connsiteX7" fmla="*/ 19050 w 516732"/>
                <a:gd name="connsiteY7" fmla="*/ 69056 h 1376362"/>
                <a:gd name="connsiteX8" fmla="*/ 4763 w 516732"/>
                <a:gd name="connsiteY8" fmla="*/ 47625 h 1376362"/>
                <a:gd name="connsiteX9" fmla="*/ 0 w 516732"/>
                <a:gd name="connsiteY9" fmla="*/ 26194 h 1376362"/>
                <a:gd name="connsiteX10" fmla="*/ 4763 w 516732"/>
                <a:gd name="connsiteY10" fmla="*/ 9525 h 1376362"/>
                <a:gd name="connsiteX11" fmla="*/ 21432 w 516732"/>
                <a:gd name="connsiteY11" fmla="*/ 0 h 1376362"/>
                <a:gd name="connsiteX12" fmla="*/ 57150 w 516732"/>
                <a:gd name="connsiteY12" fmla="*/ 0 h 1376362"/>
                <a:gd name="connsiteX13" fmla="*/ 83344 w 516732"/>
                <a:gd name="connsiteY13" fmla="*/ 7144 h 1376362"/>
                <a:gd name="connsiteX14" fmla="*/ 145257 w 516732"/>
                <a:gd name="connsiteY14" fmla="*/ 33337 h 1376362"/>
                <a:gd name="connsiteX15" fmla="*/ 204788 w 516732"/>
                <a:gd name="connsiteY15" fmla="*/ 59531 h 1376362"/>
                <a:gd name="connsiteX16" fmla="*/ 266700 w 516732"/>
                <a:gd name="connsiteY16" fmla="*/ 92869 h 1376362"/>
                <a:gd name="connsiteX17" fmla="*/ 366713 w 516732"/>
                <a:gd name="connsiteY17" fmla="*/ 166687 h 1376362"/>
                <a:gd name="connsiteX18" fmla="*/ 407194 w 516732"/>
                <a:gd name="connsiteY18" fmla="*/ 316706 h 1376362"/>
                <a:gd name="connsiteX19" fmla="*/ 452438 w 516732"/>
                <a:gd name="connsiteY19" fmla="*/ 504825 h 1376362"/>
                <a:gd name="connsiteX20" fmla="*/ 473869 w 516732"/>
                <a:gd name="connsiteY20" fmla="*/ 631031 h 1376362"/>
                <a:gd name="connsiteX21" fmla="*/ 500063 w 516732"/>
                <a:gd name="connsiteY21" fmla="*/ 771525 h 1376362"/>
                <a:gd name="connsiteX22" fmla="*/ 497682 w 516732"/>
                <a:gd name="connsiteY22" fmla="*/ 1128712 h 1376362"/>
                <a:gd name="connsiteX23" fmla="*/ 516732 w 516732"/>
                <a:gd name="connsiteY23" fmla="*/ 1233487 h 1376362"/>
                <a:gd name="connsiteX24" fmla="*/ 509588 w 516732"/>
                <a:gd name="connsiteY24" fmla="*/ 1309687 h 1376362"/>
                <a:gd name="connsiteX25" fmla="*/ 495300 w 516732"/>
                <a:gd name="connsiteY25" fmla="*/ 1340644 h 1376362"/>
                <a:gd name="connsiteX26" fmla="*/ 469107 w 516732"/>
                <a:gd name="connsiteY26" fmla="*/ 1362075 h 1376362"/>
                <a:gd name="connsiteX27" fmla="*/ 433388 w 516732"/>
                <a:gd name="connsiteY27" fmla="*/ 1376362 h 1376362"/>
                <a:gd name="connsiteX28" fmla="*/ 416719 w 516732"/>
                <a:gd name="connsiteY28" fmla="*/ 1373981 h 1376362"/>
                <a:gd name="connsiteX29" fmla="*/ 395288 w 516732"/>
                <a:gd name="connsiteY29" fmla="*/ 1357312 h 1376362"/>
                <a:gd name="connsiteX30" fmla="*/ 361950 w 516732"/>
                <a:gd name="connsiteY30" fmla="*/ 1319212 h 1376362"/>
                <a:gd name="connsiteX31" fmla="*/ 326232 w 516732"/>
                <a:gd name="connsiteY31" fmla="*/ 1264444 h 1376362"/>
                <a:gd name="connsiteX32" fmla="*/ 283369 w 516732"/>
                <a:gd name="connsiteY32" fmla="*/ 1195387 h 1376362"/>
                <a:gd name="connsiteX33" fmla="*/ 264319 w 516732"/>
                <a:gd name="connsiteY33" fmla="*/ 1145381 h 1376362"/>
                <a:gd name="connsiteX34" fmla="*/ 250032 w 516732"/>
                <a:gd name="connsiteY34" fmla="*/ 1062037 h 1376362"/>
                <a:gd name="connsiteX35" fmla="*/ 250032 w 516732"/>
                <a:gd name="connsiteY35" fmla="*/ 1002506 h 1376362"/>
                <a:gd name="connsiteX36" fmla="*/ 254794 w 516732"/>
                <a:gd name="connsiteY36" fmla="*/ 947737 h 1376362"/>
                <a:gd name="connsiteX37" fmla="*/ 247650 w 516732"/>
                <a:gd name="connsiteY37" fmla="*/ 8001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2" h="1376362">
                  <a:moveTo>
                    <a:pt x="247650" y="800100"/>
                  </a:moveTo>
                  <a:lnTo>
                    <a:pt x="228600" y="616744"/>
                  </a:lnTo>
                  <a:lnTo>
                    <a:pt x="169069" y="297656"/>
                  </a:lnTo>
                  <a:lnTo>
                    <a:pt x="152400" y="223837"/>
                  </a:lnTo>
                  <a:lnTo>
                    <a:pt x="130969" y="185737"/>
                  </a:lnTo>
                  <a:lnTo>
                    <a:pt x="69057" y="111919"/>
                  </a:lnTo>
                  <a:lnTo>
                    <a:pt x="33338" y="83344"/>
                  </a:lnTo>
                  <a:lnTo>
                    <a:pt x="19050" y="69056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7150" y="0"/>
                  </a:lnTo>
                  <a:lnTo>
                    <a:pt x="83344" y="7144"/>
                  </a:lnTo>
                  <a:lnTo>
                    <a:pt x="145257" y="33337"/>
                  </a:lnTo>
                  <a:lnTo>
                    <a:pt x="204788" y="59531"/>
                  </a:lnTo>
                  <a:lnTo>
                    <a:pt x="266700" y="92869"/>
                  </a:lnTo>
                  <a:lnTo>
                    <a:pt x="366713" y="166687"/>
                  </a:lnTo>
                  <a:lnTo>
                    <a:pt x="407194" y="316706"/>
                  </a:lnTo>
                  <a:lnTo>
                    <a:pt x="452438" y="504825"/>
                  </a:lnTo>
                  <a:lnTo>
                    <a:pt x="473869" y="631031"/>
                  </a:lnTo>
                  <a:lnTo>
                    <a:pt x="500063" y="771525"/>
                  </a:lnTo>
                  <a:cubicBezTo>
                    <a:pt x="499269" y="890587"/>
                    <a:pt x="498476" y="1009650"/>
                    <a:pt x="497682" y="1128712"/>
                  </a:cubicBezTo>
                  <a:lnTo>
                    <a:pt x="516732" y="1233487"/>
                  </a:lnTo>
                  <a:lnTo>
                    <a:pt x="509588" y="1309687"/>
                  </a:lnTo>
                  <a:lnTo>
                    <a:pt x="495300" y="1340644"/>
                  </a:lnTo>
                  <a:lnTo>
                    <a:pt x="469107" y="1362075"/>
                  </a:lnTo>
                  <a:lnTo>
                    <a:pt x="433388" y="1376362"/>
                  </a:lnTo>
                  <a:lnTo>
                    <a:pt x="416719" y="1373981"/>
                  </a:lnTo>
                  <a:lnTo>
                    <a:pt x="395288" y="1357312"/>
                  </a:lnTo>
                  <a:lnTo>
                    <a:pt x="361950" y="1319212"/>
                  </a:lnTo>
                  <a:lnTo>
                    <a:pt x="326232" y="1264444"/>
                  </a:lnTo>
                  <a:lnTo>
                    <a:pt x="283369" y="1195387"/>
                  </a:lnTo>
                  <a:lnTo>
                    <a:pt x="264319" y="1145381"/>
                  </a:lnTo>
                  <a:lnTo>
                    <a:pt x="250032" y="1062037"/>
                  </a:lnTo>
                  <a:lnTo>
                    <a:pt x="250032" y="1002506"/>
                  </a:lnTo>
                  <a:lnTo>
                    <a:pt x="254794" y="947737"/>
                  </a:lnTo>
                  <a:lnTo>
                    <a:pt x="247650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A52CDBA-C7AD-F64C-A29D-FFD59B3D3EB1}"/>
                </a:ext>
              </a:extLst>
            </p:cNvPr>
            <p:cNvSpPr/>
            <p:nvPr/>
          </p:nvSpPr>
          <p:spPr>
            <a:xfrm>
              <a:off x="2670175" y="3046413"/>
              <a:ext cx="4418013" cy="582612"/>
            </a:xfrm>
            <a:custGeom>
              <a:avLst/>
              <a:gdLst>
                <a:gd name="connsiteX0" fmla="*/ 2651760 w 4418381"/>
                <a:gd name="connsiteY0" fmla="*/ 296265 h 581558"/>
                <a:gd name="connsiteX1" fmla="*/ 2329891 w 4418381"/>
                <a:gd name="connsiteY1" fmla="*/ 314553 h 581558"/>
                <a:gd name="connsiteX2" fmla="*/ 2095805 w 4418381"/>
                <a:gd name="connsiteY2" fmla="*/ 336499 h 581558"/>
                <a:gd name="connsiteX3" fmla="*/ 1901952 w 4418381"/>
                <a:gd name="connsiteY3" fmla="*/ 365760 h 581558"/>
                <a:gd name="connsiteX4" fmla="*/ 1810512 w 4418381"/>
                <a:gd name="connsiteY4" fmla="*/ 380390 h 581558"/>
                <a:gd name="connsiteX5" fmla="*/ 1609344 w 4418381"/>
                <a:gd name="connsiteY5" fmla="*/ 398678 h 581558"/>
                <a:gd name="connsiteX6" fmla="*/ 1280160 w 4418381"/>
                <a:gd name="connsiteY6" fmla="*/ 442569 h 581558"/>
                <a:gd name="connsiteX7" fmla="*/ 925373 w 4418381"/>
                <a:gd name="connsiteY7" fmla="*/ 490118 h 581558"/>
                <a:gd name="connsiteX8" fmla="*/ 599846 w 4418381"/>
                <a:gd name="connsiteY8" fmla="*/ 559613 h 581558"/>
                <a:gd name="connsiteX9" fmla="*/ 515722 w 4418381"/>
                <a:gd name="connsiteY9" fmla="*/ 570585 h 581558"/>
                <a:gd name="connsiteX10" fmla="*/ 475488 w 4418381"/>
                <a:gd name="connsiteY10" fmla="*/ 581558 h 581558"/>
                <a:gd name="connsiteX11" fmla="*/ 438912 w 4418381"/>
                <a:gd name="connsiteY11" fmla="*/ 581558 h 581558"/>
                <a:gd name="connsiteX12" fmla="*/ 351130 w 4418381"/>
                <a:gd name="connsiteY12" fmla="*/ 570585 h 581558"/>
                <a:gd name="connsiteX13" fmla="*/ 296266 w 4418381"/>
                <a:gd name="connsiteY13" fmla="*/ 552297 h 581558"/>
                <a:gd name="connsiteX14" fmla="*/ 245059 w 4418381"/>
                <a:gd name="connsiteY14" fmla="*/ 526694 h 581558"/>
                <a:gd name="connsiteX15" fmla="*/ 190195 w 4418381"/>
                <a:gd name="connsiteY15" fmla="*/ 490118 h 581558"/>
                <a:gd name="connsiteX16" fmla="*/ 117043 w 4418381"/>
                <a:gd name="connsiteY16" fmla="*/ 424281 h 581558"/>
                <a:gd name="connsiteX17" fmla="*/ 58522 w 4418381"/>
                <a:gd name="connsiteY17" fmla="*/ 351129 h 581558"/>
                <a:gd name="connsiteX18" fmla="*/ 10973 w 4418381"/>
                <a:gd name="connsiteY18" fmla="*/ 277977 h 581558"/>
                <a:gd name="connsiteX19" fmla="*/ 0 w 4418381"/>
                <a:gd name="connsiteY19" fmla="*/ 256032 h 581558"/>
                <a:gd name="connsiteX20" fmla="*/ 0 w 4418381"/>
                <a:gd name="connsiteY20" fmla="*/ 226771 h 581558"/>
                <a:gd name="connsiteX21" fmla="*/ 3658 w 4418381"/>
                <a:gd name="connsiteY21" fmla="*/ 204825 h 581558"/>
                <a:gd name="connsiteX22" fmla="*/ 14630 w 4418381"/>
                <a:gd name="connsiteY22" fmla="*/ 186537 h 581558"/>
                <a:gd name="connsiteX23" fmla="*/ 36576 w 4418381"/>
                <a:gd name="connsiteY23" fmla="*/ 186537 h 581558"/>
                <a:gd name="connsiteX24" fmla="*/ 62179 w 4418381"/>
                <a:gd name="connsiteY24" fmla="*/ 197510 h 581558"/>
                <a:gd name="connsiteX25" fmla="*/ 109728 w 4418381"/>
                <a:gd name="connsiteY25" fmla="*/ 241401 h 581558"/>
                <a:gd name="connsiteX26" fmla="*/ 164592 w 4418381"/>
                <a:gd name="connsiteY26" fmla="*/ 277977 h 581558"/>
                <a:gd name="connsiteX27" fmla="*/ 212141 w 4418381"/>
                <a:gd name="connsiteY27" fmla="*/ 303581 h 581558"/>
                <a:gd name="connsiteX28" fmla="*/ 270662 w 4418381"/>
                <a:gd name="connsiteY28" fmla="*/ 325526 h 581558"/>
                <a:gd name="connsiteX29" fmla="*/ 329184 w 4418381"/>
                <a:gd name="connsiteY29" fmla="*/ 336499 h 581558"/>
                <a:gd name="connsiteX30" fmla="*/ 402336 w 4418381"/>
                <a:gd name="connsiteY30" fmla="*/ 336499 h 581558"/>
                <a:gd name="connsiteX31" fmla="*/ 574243 w 4418381"/>
                <a:gd name="connsiteY31" fmla="*/ 332841 h 581558"/>
                <a:gd name="connsiteX32" fmla="*/ 994867 w 4418381"/>
                <a:gd name="connsiteY32" fmla="*/ 285293 h 581558"/>
                <a:gd name="connsiteX33" fmla="*/ 1236269 w 4418381"/>
                <a:gd name="connsiteY33" fmla="*/ 248717 h 581558"/>
                <a:gd name="connsiteX34" fmla="*/ 1664208 w 4418381"/>
                <a:gd name="connsiteY34" fmla="*/ 201168 h 581558"/>
                <a:gd name="connsiteX35" fmla="*/ 2282342 w 4418381"/>
                <a:gd name="connsiteY35" fmla="*/ 146304 h 581558"/>
                <a:gd name="connsiteX36" fmla="*/ 2878531 w 4418381"/>
                <a:gd name="connsiteY36" fmla="*/ 113385 h 581558"/>
                <a:gd name="connsiteX37" fmla="*/ 3375965 w 4418381"/>
                <a:gd name="connsiteY37" fmla="*/ 91440 h 581558"/>
                <a:gd name="connsiteX38" fmla="*/ 3577133 w 4418381"/>
                <a:gd name="connsiteY38" fmla="*/ 91440 h 581558"/>
                <a:gd name="connsiteX39" fmla="*/ 3683203 w 4418381"/>
                <a:gd name="connsiteY39" fmla="*/ 73152 h 581558"/>
                <a:gd name="connsiteX40" fmla="*/ 3789274 w 4418381"/>
                <a:gd name="connsiteY40" fmla="*/ 47549 h 581558"/>
                <a:gd name="connsiteX41" fmla="*/ 3942893 w 4418381"/>
                <a:gd name="connsiteY41" fmla="*/ 0 h 581558"/>
                <a:gd name="connsiteX42" fmla="*/ 4056278 w 4418381"/>
                <a:gd name="connsiteY42" fmla="*/ 25603 h 581558"/>
                <a:gd name="connsiteX43" fmla="*/ 4198925 w 4418381"/>
                <a:gd name="connsiteY43" fmla="*/ 73152 h 581558"/>
                <a:gd name="connsiteX44" fmla="*/ 4304995 w 4418381"/>
                <a:gd name="connsiteY44" fmla="*/ 109728 h 581558"/>
                <a:gd name="connsiteX45" fmla="*/ 4352544 w 4418381"/>
                <a:gd name="connsiteY45" fmla="*/ 131673 h 581558"/>
                <a:gd name="connsiteX46" fmla="*/ 4370832 w 4418381"/>
                <a:gd name="connsiteY46" fmla="*/ 149961 h 581558"/>
                <a:gd name="connsiteX47" fmla="*/ 4392778 w 4418381"/>
                <a:gd name="connsiteY47" fmla="*/ 179222 h 581558"/>
                <a:gd name="connsiteX48" fmla="*/ 4411066 w 4418381"/>
                <a:gd name="connsiteY48" fmla="*/ 208483 h 581558"/>
                <a:gd name="connsiteX49" fmla="*/ 4418381 w 4418381"/>
                <a:gd name="connsiteY49" fmla="*/ 245059 h 581558"/>
                <a:gd name="connsiteX50" fmla="*/ 4407408 w 4418381"/>
                <a:gd name="connsiteY50" fmla="*/ 274320 h 581558"/>
                <a:gd name="connsiteX51" fmla="*/ 4385462 w 4418381"/>
                <a:gd name="connsiteY51" fmla="*/ 299923 h 581558"/>
                <a:gd name="connsiteX52" fmla="*/ 4345229 w 4418381"/>
                <a:gd name="connsiteY52" fmla="*/ 314553 h 581558"/>
                <a:gd name="connsiteX53" fmla="*/ 4144061 w 4418381"/>
                <a:gd name="connsiteY53" fmla="*/ 299923 h 581558"/>
                <a:gd name="connsiteX54" fmla="*/ 3668573 w 4418381"/>
                <a:gd name="connsiteY54" fmla="*/ 285293 h 581558"/>
                <a:gd name="connsiteX55" fmla="*/ 3130906 w 4418381"/>
                <a:gd name="connsiteY55" fmla="*/ 292608 h 581558"/>
                <a:gd name="connsiteX56" fmla="*/ 2651760 w 4418381"/>
                <a:gd name="connsiteY56" fmla="*/ 296265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18381" h="581558">
                  <a:moveTo>
                    <a:pt x="2651760" y="296265"/>
                  </a:moveTo>
                  <a:lnTo>
                    <a:pt x="2329891" y="314553"/>
                  </a:lnTo>
                  <a:lnTo>
                    <a:pt x="2095805" y="336499"/>
                  </a:lnTo>
                  <a:lnTo>
                    <a:pt x="1901952" y="365760"/>
                  </a:lnTo>
                  <a:lnTo>
                    <a:pt x="1810512" y="380390"/>
                  </a:lnTo>
                  <a:lnTo>
                    <a:pt x="1609344" y="398678"/>
                  </a:lnTo>
                  <a:lnTo>
                    <a:pt x="1280160" y="442569"/>
                  </a:lnTo>
                  <a:lnTo>
                    <a:pt x="925373" y="490118"/>
                  </a:lnTo>
                  <a:lnTo>
                    <a:pt x="599846" y="559613"/>
                  </a:lnTo>
                  <a:lnTo>
                    <a:pt x="515722" y="570585"/>
                  </a:lnTo>
                  <a:lnTo>
                    <a:pt x="475488" y="581558"/>
                  </a:lnTo>
                  <a:lnTo>
                    <a:pt x="438912" y="581558"/>
                  </a:lnTo>
                  <a:lnTo>
                    <a:pt x="351130" y="570585"/>
                  </a:lnTo>
                  <a:lnTo>
                    <a:pt x="296266" y="552297"/>
                  </a:lnTo>
                  <a:lnTo>
                    <a:pt x="245059" y="526694"/>
                  </a:lnTo>
                  <a:lnTo>
                    <a:pt x="190195" y="490118"/>
                  </a:lnTo>
                  <a:lnTo>
                    <a:pt x="117043" y="424281"/>
                  </a:lnTo>
                  <a:lnTo>
                    <a:pt x="58522" y="351129"/>
                  </a:lnTo>
                  <a:lnTo>
                    <a:pt x="10973" y="277977"/>
                  </a:lnTo>
                  <a:lnTo>
                    <a:pt x="0" y="256032"/>
                  </a:lnTo>
                  <a:lnTo>
                    <a:pt x="0" y="226771"/>
                  </a:lnTo>
                  <a:lnTo>
                    <a:pt x="3658" y="204825"/>
                  </a:lnTo>
                  <a:lnTo>
                    <a:pt x="14630" y="186537"/>
                  </a:lnTo>
                  <a:lnTo>
                    <a:pt x="36576" y="186537"/>
                  </a:lnTo>
                  <a:lnTo>
                    <a:pt x="62179" y="197510"/>
                  </a:lnTo>
                  <a:lnTo>
                    <a:pt x="109728" y="241401"/>
                  </a:lnTo>
                  <a:lnTo>
                    <a:pt x="164592" y="277977"/>
                  </a:lnTo>
                  <a:lnTo>
                    <a:pt x="212141" y="303581"/>
                  </a:lnTo>
                  <a:lnTo>
                    <a:pt x="270662" y="325526"/>
                  </a:lnTo>
                  <a:lnTo>
                    <a:pt x="329184" y="336499"/>
                  </a:lnTo>
                  <a:lnTo>
                    <a:pt x="402336" y="336499"/>
                  </a:lnTo>
                  <a:lnTo>
                    <a:pt x="574243" y="332841"/>
                  </a:lnTo>
                  <a:lnTo>
                    <a:pt x="994867" y="285293"/>
                  </a:lnTo>
                  <a:lnTo>
                    <a:pt x="1236269" y="248717"/>
                  </a:lnTo>
                  <a:lnTo>
                    <a:pt x="1664208" y="201168"/>
                  </a:lnTo>
                  <a:lnTo>
                    <a:pt x="2282342" y="146304"/>
                  </a:lnTo>
                  <a:lnTo>
                    <a:pt x="2878531" y="113385"/>
                  </a:lnTo>
                  <a:lnTo>
                    <a:pt x="3375965" y="91440"/>
                  </a:lnTo>
                  <a:lnTo>
                    <a:pt x="3577133" y="91440"/>
                  </a:lnTo>
                  <a:lnTo>
                    <a:pt x="3683203" y="73152"/>
                  </a:lnTo>
                  <a:lnTo>
                    <a:pt x="3789274" y="47549"/>
                  </a:lnTo>
                  <a:lnTo>
                    <a:pt x="3942893" y="0"/>
                  </a:lnTo>
                  <a:lnTo>
                    <a:pt x="4056278" y="25603"/>
                  </a:lnTo>
                  <a:lnTo>
                    <a:pt x="4198925" y="73152"/>
                  </a:lnTo>
                  <a:lnTo>
                    <a:pt x="4304995" y="109728"/>
                  </a:lnTo>
                  <a:lnTo>
                    <a:pt x="4352544" y="131673"/>
                  </a:lnTo>
                  <a:lnTo>
                    <a:pt x="4370832" y="149961"/>
                  </a:lnTo>
                  <a:lnTo>
                    <a:pt x="4392778" y="179222"/>
                  </a:lnTo>
                  <a:lnTo>
                    <a:pt x="4411066" y="208483"/>
                  </a:lnTo>
                  <a:lnTo>
                    <a:pt x="4418381" y="245059"/>
                  </a:lnTo>
                  <a:lnTo>
                    <a:pt x="4407408" y="274320"/>
                  </a:lnTo>
                  <a:lnTo>
                    <a:pt x="4385462" y="299923"/>
                  </a:lnTo>
                  <a:lnTo>
                    <a:pt x="4345229" y="314553"/>
                  </a:lnTo>
                  <a:lnTo>
                    <a:pt x="4144061" y="299923"/>
                  </a:lnTo>
                  <a:lnTo>
                    <a:pt x="3668573" y="285293"/>
                  </a:lnTo>
                  <a:lnTo>
                    <a:pt x="3130906" y="292608"/>
                  </a:lnTo>
                  <a:lnTo>
                    <a:pt x="2651760" y="2962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987E0AC-405D-384A-B9A3-86AA1ABC86B0}"/>
                </a:ext>
              </a:extLst>
            </p:cNvPr>
            <p:cNvSpPr/>
            <p:nvPr/>
          </p:nvSpPr>
          <p:spPr>
            <a:xfrm>
              <a:off x="3713163" y="1544638"/>
              <a:ext cx="2652712" cy="1327150"/>
            </a:xfrm>
            <a:custGeom>
              <a:avLst/>
              <a:gdLst>
                <a:gd name="connsiteX0" fmla="*/ 1119187 w 2652712"/>
                <a:gd name="connsiteY0" fmla="*/ 285750 h 1326357"/>
                <a:gd name="connsiteX1" fmla="*/ 657225 w 2652712"/>
                <a:gd name="connsiteY1" fmla="*/ 326232 h 1326357"/>
                <a:gd name="connsiteX2" fmla="*/ 269081 w 2652712"/>
                <a:gd name="connsiteY2" fmla="*/ 364332 h 1326357"/>
                <a:gd name="connsiteX3" fmla="*/ 221456 w 2652712"/>
                <a:gd name="connsiteY3" fmla="*/ 359569 h 1326357"/>
                <a:gd name="connsiteX4" fmla="*/ 47625 w 2652712"/>
                <a:gd name="connsiteY4" fmla="*/ 338138 h 1326357"/>
                <a:gd name="connsiteX5" fmla="*/ 0 w 2652712"/>
                <a:gd name="connsiteY5" fmla="*/ 238125 h 1326357"/>
                <a:gd name="connsiteX6" fmla="*/ 185737 w 2652712"/>
                <a:gd name="connsiteY6" fmla="*/ 216694 h 1326357"/>
                <a:gd name="connsiteX7" fmla="*/ 931069 w 2652712"/>
                <a:gd name="connsiteY7" fmla="*/ 147638 h 1326357"/>
                <a:gd name="connsiteX8" fmla="*/ 1443037 w 2652712"/>
                <a:gd name="connsiteY8" fmla="*/ 102394 h 1326357"/>
                <a:gd name="connsiteX9" fmla="*/ 1869281 w 2652712"/>
                <a:gd name="connsiteY9" fmla="*/ 66675 h 1326357"/>
                <a:gd name="connsiteX10" fmla="*/ 2064544 w 2652712"/>
                <a:gd name="connsiteY10" fmla="*/ 54769 h 1326357"/>
                <a:gd name="connsiteX11" fmla="*/ 2102644 w 2652712"/>
                <a:gd name="connsiteY11" fmla="*/ 38100 h 1326357"/>
                <a:gd name="connsiteX12" fmla="*/ 2166937 w 2652712"/>
                <a:gd name="connsiteY12" fmla="*/ 19050 h 1326357"/>
                <a:gd name="connsiteX13" fmla="*/ 2243137 w 2652712"/>
                <a:gd name="connsiteY13" fmla="*/ 2382 h 1326357"/>
                <a:gd name="connsiteX14" fmla="*/ 2288381 w 2652712"/>
                <a:gd name="connsiteY14" fmla="*/ 0 h 1326357"/>
                <a:gd name="connsiteX15" fmla="*/ 2319337 w 2652712"/>
                <a:gd name="connsiteY15" fmla="*/ 11907 h 1326357"/>
                <a:gd name="connsiteX16" fmla="*/ 2390775 w 2652712"/>
                <a:gd name="connsiteY16" fmla="*/ 54769 h 1326357"/>
                <a:gd name="connsiteX17" fmla="*/ 2481262 w 2652712"/>
                <a:gd name="connsiteY17" fmla="*/ 119063 h 1326357"/>
                <a:gd name="connsiteX18" fmla="*/ 2550319 w 2652712"/>
                <a:gd name="connsiteY18" fmla="*/ 164307 h 1326357"/>
                <a:gd name="connsiteX19" fmla="*/ 2593181 w 2652712"/>
                <a:gd name="connsiteY19" fmla="*/ 192882 h 1326357"/>
                <a:gd name="connsiteX20" fmla="*/ 2619375 w 2652712"/>
                <a:gd name="connsiteY20" fmla="*/ 216694 h 1326357"/>
                <a:gd name="connsiteX21" fmla="*/ 2640806 w 2652712"/>
                <a:gd name="connsiteY21" fmla="*/ 245269 h 1326357"/>
                <a:gd name="connsiteX22" fmla="*/ 2652712 w 2652712"/>
                <a:gd name="connsiteY22" fmla="*/ 264319 h 1326357"/>
                <a:gd name="connsiteX23" fmla="*/ 2652712 w 2652712"/>
                <a:gd name="connsiteY23" fmla="*/ 273844 h 1326357"/>
                <a:gd name="connsiteX24" fmla="*/ 2636044 w 2652712"/>
                <a:gd name="connsiteY24" fmla="*/ 297657 h 1326357"/>
                <a:gd name="connsiteX25" fmla="*/ 2607469 w 2652712"/>
                <a:gd name="connsiteY25" fmla="*/ 328613 h 1326357"/>
                <a:gd name="connsiteX26" fmla="*/ 2581275 w 2652712"/>
                <a:gd name="connsiteY26" fmla="*/ 366713 h 1326357"/>
                <a:gd name="connsiteX27" fmla="*/ 2562225 w 2652712"/>
                <a:gd name="connsiteY27" fmla="*/ 411957 h 1326357"/>
                <a:gd name="connsiteX28" fmla="*/ 2552700 w 2652712"/>
                <a:gd name="connsiteY28" fmla="*/ 454819 h 1326357"/>
                <a:gd name="connsiteX29" fmla="*/ 2531269 w 2652712"/>
                <a:gd name="connsiteY29" fmla="*/ 638175 h 1326357"/>
                <a:gd name="connsiteX30" fmla="*/ 2495550 w 2652712"/>
                <a:gd name="connsiteY30" fmla="*/ 904875 h 1326357"/>
                <a:gd name="connsiteX31" fmla="*/ 2462212 w 2652712"/>
                <a:gd name="connsiteY31" fmla="*/ 1064419 h 1326357"/>
                <a:gd name="connsiteX32" fmla="*/ 2433637 w 2652712"/>
                <a:gd name="connsiteY32" fmla="*/ 1154907 h 1326357"/>
                <a:gd name="connsiteX33" fmla="*/ 2383631 w 2652712"/>
                <a:gd name="connsiteY33" fmla="*/ 1264444 h 1326357"/>
                <a:gd name="connsiteX34" fmla="*/ 2359819 w 2652712"/>
                <a:gd name="connsiteY34" fmla="*/ 1297782 h 1326357"/>
                <a:gd name="connsiteX35" fmla="*/ 2338387 w 2652712"/>
                <a:gd name="connsiteY35" fmla="*/ 1319213 h 1326357"/>
                <a:gd name="connsiteX36" fmla="*/ 2314575 w 2652712"/>
                <a:gd name="connsiteY36" fmla="*/ 1326357 h 1326357"/>
                <a:gd name="connsiteX37" fmla="*/ 2281237 w 2652712"/>
                <a:gd name="connsiteY37" fmla="*/ 1323975 h 1326357"/>
                <a:gd name="connsiteX38" fmla="*/ 2247900 w 2652712"/>
                <a:gd name="connsiteY38" fmla="*/ 1309688 h 1326357"/>
                <a:gd name="connsiteX39" fmla="*/ 2221706 w 2652712"/>
                <a:gd name="connsiteY39" fmla="*/ 1285875 h 1326357"/>
                <a:gd name="connsiteX40" fmla="*/ 2185987 w 2652712"/>
                <a:gd name="connsiteY40" fmla="*/ 1240632 h 1326357"/>
                <a:gd name="connsiteX41" fmla="*/ 2238375 w 2652712"/>
                <a:gd name="connsiteY41" fmla="*/ 1081088 h 1326357"/>
                <a:gd name="connsiteX42" fmla="*/ 2283619 w 2652712"/>
                <a:gd name="connsiteY42" fmla="*/ 728663 h 1326357"/>
                <a:gd name="connsiteX43" fmla="*/ 2305050 w 2652712"/>
                <a:gd name="connsiteY43" fmla="*/ 571500 h 1326357"/>
                <a:gd name="connsiteX44" fmla="*/ 2326481 w 2652712"/>
                <a:gd name="connsiteY44" fmla="*/ 295275 h 1326357"/>
                <a:gd name="connsiteX45" fmla="*/ 2326481 w 2652712"/>
                <a:gd name="connsiteY45" fmla="*/ 271463 h 1326357"/>
                <a:gd name="connsiteX46" fmla="*/ 2319337 w 2652712"/>
                <a:gd name="connsiteY46" fmla="*/ 254794 h 1326357"/>
                <a:gd name="connsiteX47" fmla="*/ 2302669 w 2652712"/>
                <a:gd name="connsiteY47" fmla="*/ 233363 h 1326357"/>
                <a:gd name="connsiteX48" fmla="*/ 2276475 w 2652712"/>
                <a:gd name="connsiteY48" fmla="*/ 221457 h 1326357"/>
                <a:gd name="connsiteX49" fmla="*/ 2243137 w 2652712"/>
                <a:gd name="connsiteY49" fmla="*/ 209550 h 1326357"/>
                <a:gd name="connsiteX50" fmla="*/ 2038350 w 2652712"/>
                <a:gd name="connsiteY50" fmla="*/ 216694 h 1326357"/>
                <a:gd name="connsiteX51" fmla="*/ 1526381 w 2652712"/>
                <a:gd name="connsiteY51" fmla="*/ 254794 h 1326357"/>
                <a:gd name="connsiteX52" fmla="*/ 1119187 w 2652712"/>
                <a:gd name="connsiteY52" fmla="*/ 285750 h 132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2712" h="1326357">
                  <a:moveTo>
                    <a:pt x="1119187" y="285750"/>
                  </a:moveTo>
                  <a:lnTo>
                    <a:pt x="657225" y="326232"/>
                  </a:lnTo>
                  <a:lnTo>
                    <a:pt x="269081" y="364332"/>
                  </a:lnTo>
                  <a:lnTo>
                    <a:pt x="221456" y="359569"/>
                  </a:lnTo>
                  <a:lnTo>
                    <a:pt x="47625" y="338138"/>
                  </a:lnTo>
                  <a:lnTo>
                    <a:pt x="0" y="238125"/>
                  </a:lnTo>
                  <a:lnTo>
                    <a:pt x="185737" y="216694"/>
                  </a:lnTo>
                  <a:lnTo>
                    <a:pt x="931069" y="147638"/>
                  </a:lnTo>
                  <a:lnTo>
                    <a:pt x="1443037" y="102394"/>
                  </a:lnTo>
                  <a:lnTo>
                    <a:pt x="1869281" y="66675"/>
                  </a:lnTo>
                  <a:lnTo>
                    <a:pt x="2064544" y="54769"/>
                  </a:lnTo>
                  <a:lnTo>
                    <a:pt x="2102644" y="38100"/>
                  </a:lnTo>
                  <a:lnTo>
                    <a:pt x="2166937" y="19050"/>
                  </a:lnTo>
                  <a:lnTo>
                    <a:pt x="2243137" y="2382"/>
                  </a:lnTo>
                  <a:lnTo>
                    <a:pt x="2288381" y="0"/>
                  </a:lnTo>
                  <a:lnTo>
                    <a:pt x="2319337" y="11907"/>
                  </a:lnTo>
                  <a:lnTo>
                    <a:pt x="2390775" y="54769"/>
                  </a:lnTo>
                  <a:lnTo>
                    <a:pt x="2481262" y="119063"/>
                  </a:lnTo>
                  <a:lnTo>
                    <a:pt x="2550319" y="164307"/>
                  </a:lnTo>
                  <a:lnTo>
                    <a:pt x="2593181" y="192882"/>
                  </a:lnTo>
                  <a:lnTo>
                    <a:pt x="2619375" y="216694"/>
                  </a:lnTo>
                  <a:lnTo>
                    <a:pt x="2640806" y="245269"/>
                  </a:lnTo>
                  <a:lnTo>
                    <a:pt x="2652712" y="264319"/>
                  </a:lnTo>
                  <a:lnTo>
                    <a:pt x="2652712" y="273844"/>
                  </a:lnTo>
                  <a:lnTo>
                    <a:pt x="2636044" y="297657"/>
                  </a:lnTo>
                  <a:lnTo>
                    <a:pt x="2607469" y="328613"/>
                  </a:lnTo>
                  <a:lnTo>
                    <a:pt x="2581275" y="366713"/>
                  </a:lnTo>
                  <a:lnTo>
                    <a:pt x="2562225" y="411957"/>
                  </a:lnTo>
                  <a:lnTo>
                    <a:pt x="2552700" y="454819"/>
                  </a:lnTo>
                  <a:lnTo>
                    <a:pt x="2531269" y="638175"/>
                  </a:lnTo>
                  <a:lnTo>
                    <a:pt x="2495550" y="904875"/>
                  </a:lnTo>
                  <a:lnTo>
                    <a:pt x="2462212" y="1064419"/>
                  </a:lnTo>
                  <a:lnTo>
                    <a:pt x="2433637" y="1154907"/>
                  </a:lnTo>
                  <a:lnTo>
                    <a:pt x="2383631" y="1264444"/>
                  </a:lnTo>
                  <a:lnTo>
                    <a:pt x="2359819" y="1297782"/>
                  </a:lnTo>
                  <a:lnTo>
                    <a:pt x="2338387" y="1319213"/>
                  </a:lnTo>
                  <a:lnTo>
                    <a:pt x="2314575" y="1326357"/>
                  </a:lnTo>
                  <a:lnTo>
                    <a:pt x="2281237" y="1323975"/>
                  </a:lnTo>
                  <a:lnTo>
                    <a:pt x="2247900" y="1309688"/>
                  </a:lnTo>
                  <a:lnTo>
                    <a:pt x="2221706" y="1285875"/>
                  </a:lnTo>
                  <a:lnTo>
                    <a:pt x="2185987" y="1240632"/>
                  </a:lnTo>
                  <a:lnTo>
                    <a:pt x="2238375" y="1081088"/>
                  </a:lnTo>
                  <a:lnTo>
                    <a:pt x="2283619" y="728663"/>
                  </a:lnTo>
                  <a:lnTo>
                    <a:pt x="2305050" y="571500"/>
                  </a:lnTo>
                  <a:lnTo>
                    <a:pt x="2326481" y="295275"/>
                  </a:lnTo>
                  <a:lnTo>
                    <a:pt x="2326481" y="271463"/>
                  </a:lnTo>
                  <a:lnTo>
                    <a:pt x="2319337" y="254794"/>
                  </a:lnTo>
                  <a:lnTo>
                    <a:pt x="2302669" y="233363"/>
                  </a:lnTo>
                  <a:lnTo>
                    <a:pt x="2276475" y="221457"/>
                  </a:lnTo>
                  <a:lnTo>
                    <a:pt x="2243137" y="209550"/>
                  </a:lnTo>
                  <a:lnTo>
                    <a:pt x="2038350" y="216694"/>
                  </a:lnTo>
                  <a:lnTo>
                    <a:pt x="1526381" y="254794"/>
                  </a:lnTo>
                  <a:lnTo>
                    <a:pt x="111918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4BE3C40-DB92-BD43-B8B7-43078DD016AD}"/>
                </a:ext>
              </a:extLst>
            </p:cNvPr>
            <p:cNvSpPr/>
            <p:nvPr/>
          </p:nvSpPr>
          <p:spPr>
            <a:xfrm>
              <a:off x="3819525" y="2043113"/>
              <a:ext cx="2236788" cy="371475"/>
            </a:xfrm>
            <a:custGeom>
              <a:avLst/>
              <a:gdLst>
                <a:gd name="connsiteX0" fmla="*/ 747713 w 2235994"/>
                <a:gd name="connsiteY0" fmla="*/ 300037 h 371475"/>
                <a:gd name="connsiteX1" fmla="*/ 361950 w 2235994"/>
                <a:gd name="connsiteY1" fmla="*/ 335756 h 371475"/>
                <a:gd name="connsiteX2" fmla="*/ 35719 w 2235994"/>
                <a:gd name="connsiteY2" fmla="*/ 371475 h 371475"/>
                <a:gd name="connsiteX3" fmla="*/ 0 w 2235994"/>
                <a:gd name="connsiteY3" fmla="*/ 235743 h 371475"/>
                <a:gd name="connsiteX4" fmla="*/ 288131 w 2235994"/>
                <a:gd name="connsiteY4" fmla="*/ 202406 h 371475"/>
                <a:gd name="connsiteX5" fmla="*/ 602456 w 2235994"/>
                <a:gd name="connsiteY5" fmla="*/ 171450 h 371475"/>
                <a:gd name="connsiteX6" fmla="*/ 928688 w 2235994"/>
                <a:gd name="connsiteY6" fmla="*/ 135731 h 371475"/>
                <a:gd name="connsiteX7" fmla="*/ 1293019 w 2235994"/>
                <a:gd name="connsiteY7" fmla="*/ 95250 h 371475"/>
                <a:gd name="connsiteX8" fmla="*/ 1652588 w 2235994"/>
                <a:gd name="connsiteY8" fmla="*/ 59531 h 371475"/>
                <a:gd name="connsiteX9" fmla="*/ 1781175 w 2235994"/>
                <a:gd name="connsiteY9" fmla="*/ 45243 h 371475"/>
                <a:gd name="connsiteX10" fmla="*/ 1852613 w 2235994"/>
                <a:gd name="connsiteY10" fmla="*/ 21431 h 371475"/>
                <a:gd name="connsiteX11" fmla="*/ 1914525 w 2235994"/>
                <a:gd name="connsiteY11" fmla="*/ 0 h 371475"/>
                <a:gd name="connsiteX12" fmla="*/ 1978819 w 2235994"/>
                <a:gd name="connsiteY12" fmla="*/ 14287 h 371475"/>
                <a:gd name="connsiteX13" fmla="*/ 2052638 w 2235994"/>
                <a:gd name="connsiteY13" fmla="*/ 35718 h 371475"/>
                <a:gd name="connsiteX14" fmla="*/ 2112169 w 2235994"/>
                <a:gd name="connsiteY14" fmla="*/ 57150 h 371475"/>
                <a:gd name="connsiteX15" fmla="*/ 2235994 w 2235994"/>
                <a:gd name="connsiteY15" fmla="*/ 102393 h 371475"/>
                <a:gd name="connsiteX16" fmla="*/ 2224088 w 2235994"/>
                <a:gd name="connsiteY16" fmla="*/ 230981 h 371475"/>
                <a:gd name="connsiteX17" fmla="*/ 2057400 w 2235994"/>
                <a:gd name="connsiteY17" fmla="*/ 211931 h 371475"/>
                <a:gd name="connsiteX18" fmla="*/ 1938338 w 2235994"/>
                <a:gd name="connsiteY18" fmla="*/ 207168 h 371475"/>
                <a:gd name="connsiteX19" fmla="*/ 1828800 w 2235994"/>
                <a:gd name="connsiteY19" fmla="*/ 202406 h 371475"/>
                <a:gd name="connsiteX20" fmla="*/ 1728788 w 2235994"/>
                <a:gd name="connsiteY20" fmla="*/ 202406 h 371475"/>
                <a:gd name="connsiteX21" fmla="*/ 1652588 w 2235994"/>
                <a:gd name="connsiteY21" fmla="*/ 207168 h 371475"/>
                <a:gd name="connsiteX22" fmla="*/ 1476375 w 2235994"/>
                <a:gd name="connsiteY22" fmla="*/ 228600 h 371475"/>
                <a:gd name="connsiteX23" fmla="*/ 1150144 w 2235994"/>
                <a:gd name="connsiteY23" fmla="*/ 264318 h 371475"/>
                <a:gd name="connsiteX24" fmla="*/ 747713 w 2235994"/>
                <a:gd name="connsiteY24" fmla="*/ 3000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35994" h="371475">
                  <a:moveTo>
                    <a:pt x="747713" y="300037"/>
                  </a:moveTo>
                  <a:lnTo>
                    <a:pt x="361950" y="335756"/>
                  </a:lnTo>
                  <a:lnTo>
                    <a:pt x="35719" y="371475"/>
                  </a:lnTo>
                  <a:lnTo>
                    <a:pt x="0" y="235743"/>
                  </a:lnTo>
                  <a:lnTo>
                    <a:pt x="288131" y="202406"/>
                  </a:lnTo>
                  <a:lnTo>
                    <a:pt x="602456" y="171450"/>
                  </a:lnTo>
                  <a:lnTo>
                    <a:pt x="928688" y="135731"/>
                  </a:lnTo>
                  <a:lnTo>
                    <a:pt x="1293019" y="95250"/>
                  </a:lnTo>
                  <a:lnTo>
                    <a:pt x="1652588" y="59531"/>
                  </a:lnTo>
                  <a:lnTo>
                    <a:pt x="1781175" y="45243"/>
                  </a:lnTo>
                  <a:lnTo>
                    <a:pt x="1852613" y="21431"/>
                  </a:lnTo>
                  <a:lnTo>
                    <a:pt x="1914525" y="0"/>
                  </a:lnTo>
                  <a:lnTo>
                    <a:pt x="1978819" y="14287"/>
                  </a:lnTo>
                  <a:lnTo>
                    <a:pt x="2052638" y="35718"/>
                  </a:lnTo>
                  <a:lnTo>
                    <a:pt x="2112169" y="57150"/>
                  </a:lnTo>
                  <a:lnTo>
                    <a:pt x="2235994" y="102393"/>
                  </a:lnTo>
                  <a:lnTo>
                    <a:pt x="2224088" y="230981"/>
                  </a:lnTo>
                  <a:lnTo>
                    <a:pt x="2057400" y="211931"/>
                  </a:lnTo>
                  <a:lnTo>
                    <a:pt x="1938338" y="207168"/>
                  </a:lnTo>
                  <a:lnTo>
                    <a:pt x="1828800" y="202406"/>
                  </a:lnTo>
                  <a:lnTo>
                    <a:pt x="1728788" y="202406"/>
                  </a:lnTo>
                  <a:lnTo>
                    <a:pt x="1652588" y="207168"/>
                  </a:lnTo>
                  <a:lnTo>
                    <a:pt x="1476375" y="228600"/>
                  </a:lnTo>
                  <a:lnTo>
                    <a:pt x="1150144" y="264318"/>
                  </a:lnTo>
                  <a:lnTo>
                    <a:pt x="747713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5B02CC3-60F2-7A4B-B268-EE79447D0CF5}"/>
                </a:ext>
              </a:extLst>
            </p:cNvPr>
            <p:cNvSpPr/>
            <p:nvPr/>
          </p:nvSpPr>
          <p:spPr>
            <a:xfrm>
              <a:off x="3865563" y="2576513"/>
              <a:ext cx="2133600" cy="327025"/>
            </a:xfrm>
            <a:custGeom>
              <a:avLst/>
              <a:gdLst>
                <a:gd name="connsiteX0" fmla="*/ 1226344 w 2133600"/>
                <a:gd name="connsiteY0" fmla="*/ 240506 h 326231"/>
                <a:gd name="connsiteX1" fmla="*/ 638175 w 2133600"/>
                <a:gd name="connsiteY1" fmla="*/ 290512 h 326231"/>
                <a:gd name="connsiteX2" fmla="*/ 254794 w 2133600"/>
                <a:gd name="connsiteY2" fmla="*/ 319087 h 326231"/>
                <a:gd name="connsiteX3" fmla="*/ 235744 w 2133600"/>
                <a:gd name="connsiteY3" fmla="*/ 314325 h 326231"/>
                <a:gd name="connsiteX4" fmla="*/ 202406 w 2133600"/>
                <a:gd name="connsiteY4" fmla="*/ 309562 h 326231"/>
                <a:gd name="connsiteX5" fmla="*/ 152400 w 2133600"/>
                <a:gd name="connsiteY5" fmla="*/ 309562 h 326231"/>
                <a:gd name="connsiteX6" fmla="*/ 23812 w 2133600"/>
                <a:gd name="connsiteY6" fmla="*/ 326231 h 326231"/>
                <a:gd name="connsiteX7" fmla="*/ 0 w 2133600"/>
                <a:gd name="connsiteY7" fmla="*/ 180975 h 326231"/>
                <a:gd name="connsiteX8" fmla="*/ 264319 w 2133600"/>
                <a:gd name="connsiteY8" fmla="*/ 171450 h 326231"/>
                <a:gd name="connsiteX9" fmla="*/ 521494 w 2133600"/>
                <a:gd name="connsiteY9" fmla="*/ 157162 h 326231"/>
                <a:gd name="connsiteX10" fmla="*/ 962025 w 2133600"/>
                <a:gd name="connsiteY10" fmla="*/ 121443 h 326231"/>
                <a:gd name="connsiteX11" fmla="*/ 1493044 w 2133600"/>
                <a:gd name="connsiteY11" fmla="*/ 73818 h 326231"/>
                <a:gd name="connsiteX12" fmla="*/ 1750219 w 2133600"/>
                <a:gd name="connsiteY12" fmla="*/ 50006 h 326231"/>
                <a:gd name="connsiteX13" fmla="*/ 1790700 w 2133600"/>
                <a:gd name="connsiteY13" fmla="*/ 30956 h 326231"/>
                <a:gd name="connsiteX14" fmla="*/ 1838325 w 2133600"/>
                <a:gd name="connsiteY14" fmla="*/ 11906 h 326231"/>
                <a:gd name="connsiteX15" fmla="*/ 1890712 w 2133600"/>
                <a:gd name="connsiteY15" fmla="*/ 0 h 326231"/>
                <a:gd name="connsiteX16" fmla="*/ 1940719 w 2133600"/>
                <a:gd name="connsiteY16" fmla="*/ 2381 h 326231"/>
                <a:gd name="connsiteX17" fmla="*/ 1995487 w 2133600"/>
                <a:gd name="connsiteY17" fmla="*/ 16668 h 326231"/>
                <a:gd name="connsiteX18" fmla="*/ 2133600 w 2133600"/>
                <a:gd name="connsiteY18" fmla="*/ 71437 h 326231"/>
                <a:gd name="connsiteX19" fmla="*/ 2124075 w 2133600"/>
                <a:gd name="connsiteY19" fmla="*/ 216693 h 326231"/>
                <a:gd name="connsiteX20" fmla="*/ 2033587 w 2133600"/>
                <a:gd name="connsiteY20" fmla="*/ 207168 h 326231"/>
                <a:gd name="connsiteX21" fmla="*/ 2005012 w 2133600"/>
                <a:gd name="connsiteY21" fmla="*/ 183356 h 326231"/>
                <a:gd name="connsiteX22" fmla="*/ 1795462 w 2133600"/>
                <a:gd name="connsiteY22" fmla="*/ 200025 h 326231"/>
                <a:gd name="connsiteX23" fmla="*/ 1226344 w 2133600"/>
                <a:gd name="connsiteY23" fmla="*/ 24050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3600" h="326231">
                  <a:moveTo>
                    <a:pt x="1226344" y="240506"/>
                  </a:moveTo>
                  <a:lnTo>
                    <a:pt x="638175" y="290512"/>
                  </a:lnTo>
                  <a:lnTo>
                    <a:pt x="254794" y="319087"/>
                  </a:lnTo>
                  <a:lnTo>
                    <a:pt x="235744" y="314325"/>
                  </a:lnTo>
                  <a:lnTo>
                    <a:pt x="202406" y="309562"/>
                  </a:lnTo>
                  <a:lnTo>
                    <a:pt x="152400" y="309562"/>
                  </a:lnTo>
                  <a:lnTo>
                    <a:pt x="23812" y="326231"/>
                  </a:lnTo>
                  <a:lnTo>
                    <a:pt x="0" y="180975"/>
                  </a:lnTo>
                  <a:lnTo>
                    <a:pt x="264319" y="171450"/>
                  </a:lnTo>
                  <a:lnTo>
                    <a:pt x="521494" y="157162"/>
                  </a:lnTo>
                  <a:lnTo>
                    <a:pt x="962025" y="121443"/>
                  </a:lnTo>
                  <a:lnTo>
                    <a:pt x="1493044" y="73818"/>
                  </a:lnTo>
                  <a:lnTo>
                    <a:pt x="1750219" y="50006"/>
                  </a:lnTo>
                  <a:lnTo>
                    <a:pt x="1790700" y="30956"/>
                  </a:lnTo>
                  <a:lnTo>
                    <a:pt x="1838325" y="11906"/>
                  </a:lnTo>
                  <a:lnTo>
                    <a:pt x="1890712" y="0"/>
                  </a:lnTo>
                  <a:lnTo>
                    <a:pt x="1940719" y="2381"/>
                  </a:lnTo>
                  <a:lnTo>
                    <a:pt x="1995487" y="16668"/>
                  </a:lnTo>
                  <a:lnTo>
                    <a:pt x="2133600" y="71437"/>
                  </a:lnTo>
                  <a:lnTo>
                    <a:pt x="2124075" y="216693"/>
                  </a:lnTo>
                  <a:lnTo>
                    <a:pt x="2033587" y="207168"/>
                  </a:lnTo>
                  <a:lnTo>
                    <a:pt x="2005012" y="183356"/>
                  </a:lnTo>
                  <a:lnTo>
                    <a:pt x="1795462" y="200025"/>
                  </a:lnTo>
                  <a:lnTo>
                    <a:pt x="12263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3ED1D54-D909-C84A-909F-6E789B7D8DBF}"/>
                </a:ext>
              </a:extLst>
            </p:cNvPr>
            <p:cNvSpPr/>
            <p:nvPr/>
          </p:nvSpPr>
          <p:spPr>
            <a:xfrm rot="16200000">
              <a:off x="2511425" y="4210050"/>
              <a:ext cx="1901825" cy="422275"/>
            </a:xfrm>
            <a:custGeom>
              <a:avLst/>
              <a:gdLst>
                <a:gd name="connsiteX0" fmla="*/ 421481 w 1902618"/>
                <a:gd name="connsiteY0" fmla="*/ 400050 h 421481"/>
                <a:gd name="connsiteX1" fmla="*/ 126206 w 1902618"/>
                <a:gd name="connsiteY1" fmla="*/ 404812 h 421481"/>
                <a:gd name="connsiteX2" fmla="*/ 0 w 1902618"/>
                <a:gd name="connsiteY2" fmla="*/ 180975 h 421481"/>
                <a:gd name="connsiteX3" fmla="*/ 307181 w 1902618"/>
                <a:gd name="connsiteY3" fmla="*/ 176212 h 421481"/>
                <a:gd name="connsiteX4" fmla="*/ 719137 w 1902618"/>
                <a:gd name="connsiteY4" fmla="*/ 173831 h 421481"/>
                <a:gd name="connsiteX5" fmla="*/ 1212056 w 1902618"/>
                <a:gd name="connsiteY5" fmla="*/ 176212 h 421481"/>
                <a:gd name="connsiteX6" fmla="*/ 1543050 w 1902618"/>
                <a:gd name="connsiteY6" fmla="*/ 176212 h 421481"/>
                <a:gd name="connsiteX7" fmla="*/ 1616868 w 1902618"/>
                <a:gd name="connsiteY7" fmla="*/ 178593 h 421481"/>
                <a:gd name="connsiteX8" fmla="*/ 1664493 w 1902618"/>
                <a:gd name="connsiteY8" fmla="*/ 173831 h 421481"/>
                <a:gd name="connsiteX9" fmla="*/ 1685925 w 1902618"/>
                <a:gd name="connsiteY9" fmla="*/ 161925 h 421481"/>
                <a:gd name="connsiteX10" fmla="*/ 1721643 w 1902618"/>
                <a:gd name="connsiteY10" fmla="*/ 128587 h 421481"/>
                <a:gd name="connsiteX11" fmla="*/ 1814512 w 1902618"/>
                <a:gd name="connsiteY11" fmla="*/ 0 h 421481"/>
                <a:gd name="connsiteX12" fmla="*/ 1902618 w 1902618"/>
                <a:gd name="connsiteY12" fmla="*/ 307181 h 421481"/>
                <a:gd name="connsiteX13" fmla="*/ 1788318 w 1902618"/>
                <a:gd name="connsiteY13" fmla="*/ 383381 h 421481"/>
                <a:gd name="connsiteX14" fmla="*/ 1743075 w 1902618"/>
                <a:gd name="connsiteY14" fmla="*/ 409575 h 421481"/>
                <a:gd name="connsiteX15" fmla="*/ 1709737 w 1902618"/>
                <a:gd name="connsiteY15" fmla="*/ 416718 h 421481"/>
                <a:gd name="connsiteX16" fmla="*/ 1614487 w 1902618"/>
                <a:gd name="connsiteY16" fmla="*/ 421481 h 421481"/>
                <a:gd name="connsiteX17" fmla="*/ 1371600 w 1902618"/>
                <a:gd name="connsiteY17" fmla="*/ 421481 h 421481"/>
                <a:gd name="connsiteX18" fmla="*/ 1209675 w 1902618"/>
                <a:gd name="connsiteY18" fmla="*/ 397668 h 421481"/>
                <a:gd name="connsiteX19" fmla="*/ 812006 w 1902618"/>
                <a:gd name="connsiteY19" fmla="*/ 402431 h 421481"/>
                <a:gd name="connsiteX20" fmla="*/ 635793 w 1902618"/>
                <a:gd name="connsiteY20" fmla="*/ 395287 h 421481"/>
                <a:gd name="connsiteX21" fmla="*/ 421481 w 1902618"/>
                <a:gd name="connsiteY21" fmla="*/ 40005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618" h="421481">
                  <a:moveTo>
                    <a:pt x="421481" y="400050"/>
                  </a:moveTo>
                  <a:lnTo>
                    <a:pt x="126206" y="404812"/>
                  </a:lnTo>
                  <a:lnTo>
                    <a:pt x="0" y="180975"/>
                  </a:lnTo>
                  <a:lnTo>
                    <a:pt x="307181" y="176212"/>
                  </a:lnTo>
                  <a:lnTo>
                    <a:pt x="719137" y="173831"/>
                  </a:lnTo>
                  <a:lnTo>
                    <a:pt x="1212056" y="176212"/>
                  </a:lnTo>
                  <a:lnTo>
                    <a:pt x="1543050" y="176212"/>
                  </a:lnTo>
                  <a:cubicBezTo>
                    <a:pt x="1567655" y="177032"/>
                    <a:pt x="1594246" y="180180"/>
                    <a:pt x="1616868" y="178593"/>
                  </a:cubicBezTo>
                  <a:lnTo>
                    <a:pt x="1664493" y="173831"/>
                  </a:lnTo>
                  <a:lnTo>
                    <a:pt x="1685925" y="161925"/>
                  </a:lnTo>
                  <a:lnTo>
                    <a:pt x="1721643" y="128587"/>
                  </a:lnTo>
                  <a:lnTo>
                    <a:pt x="1814512" y="0"/>
                  </a:lnTo>
                  <a:lnTo>
                    <a:pt x="1902618" y="307181"/>
                  </a:lnTo>
                  <a:lnTo>
                    <a:pt x="1788318" y="383381"/>
                  </a:lnTo>
                  <a:lnTo>
                    <a:pt x="1743075" y="409575"/>
                  </a:lnTo>
                  <a:lnTo>
                    <a:pt x="1709737" y="416718"/>
                  </a:lnTo>
                  <a:lnTo>
                    <a:pt x="1614487" y="421481"/>
                  </a:lnTo>
                  <a:lnTo>
                    <a:pt x="1371600" y="421481"/>
                  </a:lnTo>
                  <a:lnTo>
                    <a:pt x="1209675" y="397668"/>
                  </a:lnTo>
                  <a:lnTo>
                    <a:pt x="812006" y="402431"/>
                  </a:lnTo>
                  <a:lnTo>
                    <a:pt x="635793" y="395287"/>
                  </a:lnTo>
                  <a:lnTo>
                    <a:pt x="42148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DE8ECB5-4039-0749-9E5B-D96E1CCD07AB}"/>
                </a:ext>
              </a:extLst>
            </p:cNvPr>
            <p:cNvSpPr/>
            <p:nvPr/>
          </p:nvSpPr>
          <p:spPr>
            <a:xfrm>
              <a:off x="3565525" y="3802063"/>
              <a:ext cx="919163" cy="377825"/>
            </a:xfrm>
            <a:custGeom>
              <a:avLst/>
              <a:gdLst>
                <a:gd name="connsiteX0" fmla="*/ 338138 w 919163"/>
                <a:gd name="connsiteY0" fmla="*/ 316707 h 376238"/>
                <a:gd name="connsiteX1" fmla="*/ 19050 w 919163"/>
                <a:gd name="connsiteY1" fmla="*/ 376238 h 376238"/>
                <a:gd name="connsiteX2" fmla="*/ 0 w 919163"/>
                <a:gd name="connsiteY2" fmla="*/ 195263 h 376238"/>
                <a:gd name="connsiteX3" fmla="*/ 211932 w 919163"/>
                <a:gd name="connsiteY3" fmla="*/ 166688 h 376238"/>
                <a:gd name="connsiteX4" fmla="*/ 523875 w 919163"/>
                <a:gd name="connsiteY4" fmla="*/ 104775 h 376238"/>
                <a:gd name="connsiteX5" fmla="*/ 816769 w 919163"/>
                <a:gd name="connsiteY5" fmla="*/ 35719 h 376238"/>
                <a:gd name="connsiteX6" fmla="*/ 916782 w 919163"/>
                <a:gd name="connsiteY6" fmla="*/ 0 h 376238"/>
                <a:gd name="connsiteX7" fmla="*/ 919163 w 919163"/>
                <a:gd name="connsiteY7" fmla="*/ 190500 h 376238"/>
                <a:gd name="connsiteX8" fmla="*/ 654844 w 919163"/>
                <a:gd name="connsiteY8" fmla="*/ 254794 h 376238"/>
                <a:gd name="connsiteX9" fmla="*/ 338138 w 919163"/>
                <a:gd name="connsiteY9" fmla="*/ 31670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163" h="376238">
                  <a:moveTo>
                    <a:pt x="338138" y="316707"/>
                  </a:moveTo>
                  <a:lnTo>
                    <a:pt x="19050" y="376238"/>
                  </a:lnTo>
                  <a:lnTo>
                    <a:pt x="0" y="195263"/>
                  </a:lnTo>
                  <a:lnTo>
                    <a:pt x="211932" y="166688"/>
                  </a:lnTo>
                  <a:lnTo>
                    <a:pt x="523875" y="104775"/>
                  </a:lnTo>
                  <a:lnTo>
                    <a:pt x="816769" y="35719"/>
                  </a:lnTo>
                  <a:lnTo>
                    <a:pt x="916782" y="0"/>
                  </a:lnTo>
                  <a:cubicBezTo>
                    <a:pt x="917576" y="63500"/>
                    <a:pt x="918369" y="127000"/>
                    <a:pt x="919163" y="190500"/>
                  </a:cubicBezTo>
                  <a:lnTo>
                    <a:pt x="654844" y="254794"/>
                  </a:lnTo>
                  <a:lnTo>
                    <a:pt x="338138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962C94A-5CD1-B146-8897-6A6765C160DC}"/>
                </a:ext>
              </a:extLst>
            </p:cNvPr>
            <p:cNvSpPr/>
            <p:nvPr/>
          </p:nvSpPr>
          <p:spPr>
            <a:xfrm>
              <a:off x="3575050" y="4370388"/>
              <a:ext cx="896938" cy="396875"/>
            </a:xfrm>
            <a:custGeom>
              <a:avLst/>
              <a:gdLst>
                <a:gd name="connsiteX0" fmla="*/ 350044 w 897732"/>
                <a:gd name="connsiteY0" fmla="*/ 319087 h 397669"/>
                <a:gd name="connsiteX1" fmla="*/ 9525 w 897732"/>
                <a:gd name="connsiteY1" fmla="*/ 397669 h 397669"/>
                <a:gd name="connsiteX2" fmla="*/ 0 w 897732"/>
                <a:gd name="connsiteY2" fmla="*/ 173831 h 397669"/>
                <a:gd name="connsiteX3" fmla="*/ 133350 w 897732"/>
                <a:gd name="connsiteY3" fmla="*/ 176212 h 397669"/>
                <a:gd name="connsiteX4" fmla="*/ 240507 w 897732"/>
                <a:gd name="connsiteY4" fmla="*/ 171450 h 397669"/>
                <a:gd name="connsiteX5" fmla="*/ 314325 w 897732"/>
                <a:gd name="connsiteY5" fmla="*/ 159544 h 397669"/>
                <a:gd name="connsiteX6" fmla="*/ 457200 w 897732"/>
                <a:gd name="connsiteY6" fmla="*/ 128587 h 397669"/>
                <a:gd name="connsiteX7" fmla="*/ 626269 w 897732"/>
                <a:gd name="connsiteY7" fmla="*/ 83344 h 397669"/>
                <a:gd name="connsiteX8" fmla="*/ 890588 w 897732"/>
                <a:gd name="connsiteY8" fmla="*/ 0 h 397669"/>
                <a:gd name="connsiteX9" fmla="*/ 897732 w 897732"/>
                <a:gd name="connsiteY9" fmla="*/ 188119 h 397669"/>
                <a:gd name="connsiteX10" fmla="*/ 692944 w 897732"/>
                <a:gd name="connsiteY10" fmla="*/ 238125 h 397669"/>
                <a:gd name="connsiteX11" fmla="*/ 533400 w 897732"/>
                <a:gd name="connsiteY11" fmla="*/ 280987 h 397669"/>
                <a:gd name="connsiteX12" fmla="*/ 350044 w 897732"/>
                <a:gd name="connsiteY12" fmla="*/ 319087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7732" h="397669">
                  <a:moveTo>
                    <a:pt x="350044" y="319087"/>
                  </a:moveTo>
                  <a:lnTo>
                    <a:pt x="9525" y="397669"/>
                  </a:lnTo>
                  <a:lnTo>
                    <a:pt x="0" y="173831"/>
                  </a:lnTo>
                  <a:lnTo>
                    <a:pt x="133350" y="176212"/>
                  </a:lnTo>
                  <a:lnTo>
                    <a:pt x="240507" y="171450"/>
                  </a:lnTo>
                  <a:lnTo>
                    <a:pt x="314325" y="159544"/>
                  </a:lnTo>
                  <a:lnTo>
                    <a:pt x="457200" y="128587"/>
                  </a:lnTo>
                  <a:lnTo>
                    <a:pt x="626269" y="83344"/>
                  </a:lnTo>
                  <a:lnTo>
                    <a:pt x="890588" y="0"/>
                  </a:lnTo>
                  <a:lnTo>
                    <a:pt x="897732" y="188119"/>
                  </a:lnTo>
                  <a:lnTo>
                    <a:pt x="692944" y="238125"/>
                  </a:lnTo>
                  <a:lnTo>
                    <a:pt x="533400" y="280987"/>
                  </a:lnTo>
                  <a:lnTo>
                    <a:pt x="35004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7A40E70-5349-0E4B-A754-6930ADF33FC5}"/>
                </a:ext>
              </a:extLst>
            </p:cNvPr>
            <p:cNvSpPr/>
            <p:nvPr/>
          </p:nvSpPr>
          <p:spPr>
            <a:xfrm>
              <a:off x="2824163" y="4876800"/>
              <a:ext cx="1657350" cy="838200"/>
            </a:xfrm>
            <a:custGeom>
              <a:avLst/>
              <a:gdLst>
                <a:gd name="connsiteX0" fmla="*/ 985837 w 1657350"/>
                <a:gd name="connsiteY0" fmla="*/ 450056 h 838200"/>
                <a:gd name="connsiteX1" fmla="*/ 762000 w 1657350"/>
                <a:gd name="connsiteY1" fmla="*/ 569119 h 838200"/>
                <a:gd name="connsiteX2" fmla="*/ 552450 w 1657350"/>
                <a:gd name="connsiteY2" fmla="*/ 676275 h 838200"/>
                <a:gd name="connsiteX3" fmla="*/ 385762 w 1657350"/>
                <a:gd name="connsiteY3" fmla="*/ 769144 h 838200"/>
                <a:gd name="connsiteX4" fmla="*/ 278606 w 1657350"/>
                <a:gd name="connsiteY4" fmla="*/ 838200 h 838200"/>
                <a:gd name="connsiteX5" fmla="*/ 250031 w 1657350"/>
                <a:gd name="connsiteY5" fmla="*/ 838200 h 838200"/>
                <a:gd name="connsiteX6" fmla="*/ 226218 w 1657350"/>
                <a:gd name="connsiteY6" fmla="*/ 828675 h 838200"/>
                <a:gd name="connsiteX7" fmla="*/ 192881 w 1657350"/>
                <a:gd name="connsiteY7" fmla="*/ 797719 h 838200"/>
                <a:gd name="connsiteX8" fmla="*/ 135731 w 1657350"/>
                <a:gd name="connsiteY8" fmla="*/ 726281 h 838200"/>
                <a:gd name="connsiteX9" fmla="*/ 95250 w 1657350"/>
                <a:gd name="connsiteY9" fmla="*/ 669131 h 838200"/>
                <a:gd name="connsiteX10" fmla="*/ 64293 w 1657350"/>
                <a:gd name="connsiteY10" fmla="*/ 623888 h 838200"/>
                <a:gd name="connsiteX11" fmla="*/ 28575 w 1657350"/>
                <a:gd name="connsiteY11" fmla="*/ 561975 h 838200"/>
                <a:gd name="connsiteX12" fmla="*/ 14287 w 1657350"/>
                <a:gd name="connsiteY12" fmla="*/ 528638 h 838200"/>
                <a:gd name="connsiteX13" fmla="*/ 2381 w 1657350"/>
                <a:gd name="connsiteY13" fmla="*/ 492919 h 838200"/>
                <a:gd name="connsiteX14" fmla="*/ 0 w 1657350"/>
                <a:gd name="connsiteY14" fmla="*/ 461963 h 838200"/>
                <a:gd name="connsiteX15" fmla="*/ 4762 w 1657350"/>
                <a:gd name="connsiteY15" fmla="*/ 442913 h 838200"/>
                <a:gd name="connsiteX16" fmla="*/ 7143 w 1657350"/>
                <a:gd name="connsiteY16" fmla="*/ 435769 h 838200"/>
                <a:gd name="connsiteX17" fmla="*/ 16668 w 1657350"/>
                <a:gd name="connsiteY17" fmla="*/ 431006 h 838200"/>
                <a:gd name="connsiteX18" fmla="*/ 30956 w 1657350"/>
                <a:gd name="connsiteY18" fmla="*/ 431006 h 838200"/>
                <a:gd name="connsiteX19" fmla="*/ 57150 w 1657350"/>
                <a:gd name="connsiteY19" fmla="*/ 438150 h 838200"/>
                <a:gd name="connsiteX20" fmla="*/ 71437 w 1657350"/>
                <a:gd name="connsiteY20" fmla="*/ 459581 h 838200"/>
                <a:gd name="connsiteX21" fmla="*/ 95250 w 1657350"/>
                <a:gd name="connsiteY21" fmla="*/ 495300 h 838200"/>
                <a:gd name="connsiteX22" fmla="*/ 123825 w 1657350"/>
                <a:gd name="connsiteY22" fmla="*/ 523875 h 838200"/>
                <a:gd name="connsiteX23" fmla="*/ 145256 w 1657350"/>
                <a:gd name="connsiteY23" fmla="*/ 535781 h 838200"/>
                <a:gd name="connsiteX24" fmla="*/ 173831 w 1657350"/>
                <a:gd name="connsiteY24" fmla="*/ 542925 h 838200"/>
                <a:gd name="connsiteX25" fmla="*/ 221456 w 1657350"/>
                <a:gd name="connsiteY25" fmla="*/ 533400 h 838200"/>
                <a:gd name="connsiteX26" fmla="*/ 607218 w 1657350"/>
                <a:gd name="connsiteY26" fmla="*/ 407194 h 838200"/>
                <a:gd name="connsiteX27" fmla="*/ 845343 w 1657350"/>
                <a:gd name="connsiteY27" fmla="*/ 309563 h 838200"/>
                <a:gd name="connsiteX28" fmla="*/ 1152525 w 1657350"/>
                <a:gd name="connsiteY28" fmla="*/ 192881 h 838200"/>
                <a:gd name="connsiteX29" fmla="*/ 1376362 w 1657350"/>
                <a:gd name="connsiteY29" fmla="*/ 104775 h 838200"/>
                <a:gd name="connsiteX30" fmla="*/ 1645443 w 1657350"/>
                <a:gd name="connsiteY30" fmla="*/ 0 h 838200"/>
                <a:gd name="connsiteX31" fmla="*/ 1657350 w 1657350"/>
                <a:gd name="connsiteY31" fmla="*/ 114300 h 838200"/>
                <a:gd name="connsiteX32" fmla="*/ 1509712 w 1657350"/>
                <a:gd name="connsiteY32" fmla="*/ 176213 h 838200"/>
                <a:gd name="connsiteX33" fmla="*/ 1197768 w 1657350"/>
                <a:gd name="connsiteY33" fmla="*/ 342900 h 838200"/>
                <a:gd name="connsiteX34" fmla="*/ 985837 w 1657350"/>
                <a:gd name="connsiteY34" fmla="*/ 450056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57350" h="838200">
                  <a:moveTo>
                    <a:pt x="985837" y="450056"/>
                  </a:moveTo>
                  <a:lnTo>
                    <a:pt x="762000" y="569119"/>
                  </a:lnTo>
                  <a:lnTo>
                    <a:pt x="552450" y="676275"/>
                  </a:lnTo>
                  <a:lnTo>
                    <a:pt x="385762" y="769144"/>
                  </a:lnTo>
                  <a:lnTo>
                    <a:pt x="278606" y="838200"/>
                  </a:lnTo>
                  <a:lnTo>
                    <a:pt x="250031" y="838200"/>
                  </a:lnTo>
                  <a:lnTo>
                    <a:pt x="226218" y="828675"/>
                  </a:lnTo>
                  <a:lnTo>
                    <a:pt x="192881" y="797719"/>
                  </a:lnTo>
                  <a:lnTo>
                    <a:pt x="135731" y="726281"/>
                  </a:lnTo>
                  <a:lnTo>
                    <a:pt x="95250" y="669131"/>
                  </a:lnTo>
                  <a:lnTo>
                    <a:pt x="64293" y="623888"/>
                  </a:lnTo>
                  <a:lnTo>
                    <a:pt x="28575" y="561975"/>
                  </a:lnTo>
                  <a:lnTo>
                    <a:pt x="14287" y="528638"/>
                  </a:lnTo>
                  <a:lnTo>
                    <a:pt x="2381" y="492919"/>
                  </a:lnTo>
                  <a:lnTo>
                    <a:pt x="0" y="461963"/>
                  </a:lnTo>
                  <a:lnTo>
                    <a:pt x="4762" y="442913"/>
                  </a:lnTo>
                  <a:lnTo>
                    <a:pt x="7143" y="435769"/>
                  </a:lnTo>
                  <a:lnTo>
                    <a:pt x="16668" y="431006"/>
                  </a:lnTo>
                  <a:lnTo>
                    <a:pt x="30956" y="431006"/>
                  </a:lnTo>
                  <a:lnTo>
                    <a:pt x="57150" y="438150"/>
                  </a:lnTo>
                  <a:lnTo>
                    <a:pt x="71437" y="459581"/>
                  </a:lnTo>
                  <a:lnTo>
                    <a:pt x="95250" y="495300"/>
                  </a:lnTo>
                  <a:lnTo>
                    <a:pt x="123825" y="523875"/>
                  </a:lnTo>
                  <a:lnTo>
                    <a:pt x="145256" y="535781"/>
                  </a:lnTo>
                  <a:lnTo>
                    <a:pt x="173831" y="542925"/>
                  </a:lnTo>
                  <a:lnTo>
                    <a:pt x="221456" y="533400"/>
                  </a:lnTo>
                  <a:lnTo>
                    <a:pt x="607218" y="407194"/>
                  </a:lnTo>
                  <a:lnTo>
                    <a:pt x="845343" y="309563"/>
                  </a:lnTo>
                  <a:lnTo>
                    <a:pt x="1152525" y="192881"/>
                  </a:lnTo>
                  <a:lnTo>
                    <a:pt x="1376362" y="104775"/>
                  </a:lnTo>
                  <a:lnTo>
                    <a:pt x="1645443" y="0"/>
                  </a:lnTo>
                  <a:lnTo>
                    <a:pt x="1657350" y="114300"/>
                  </a:lnTo>
                  <a:lnTo>
                    <a:pt x="1509712" y="176213"/>
                  </a:lnTo>
                  <a:lnTo>
                    <a:pt x="1197768" y="342900"/>
                  </a:lnTo>
                  <a:lnTo>
                    <a:pt x="9858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2BE0DE5-850F-0444-9F48-706EEE135E45}"/>
                </a:ext>
              </a:extLst>
            </p:cNvPr>
            <p:cNvSpPr/>
            <p:nvPr/>
          </p:nvSpPr>
          <p:spPr>
            <a:xfrm rot="16200000">
              <a:off x="3121025" y="4508500"/>
              <a:ext cx="2678113" cy="392113"/>
            </a:xfrm>
            <a:custGeom>
              <a:avLst/>
              <a:gdLst>
                <a:gd name="connsiteX0" fmla="*/ 1204913 w 2678906"/>
                <a:gd name="connsiteY0" fmla="*/ 369094 h 392906"/>
                <a:gd name="connsiteX1" fmla="*/ 733425 w 2678906"/>
                <a:gd name="connsiteY1" fmla="*/ 371475 h 392906"/>
                <a:gd name="connsiteX2" fmla="*/ 383381 w 2678906"/>
                <a:gd name="connsiteY2" fmla="*/ 369094 h 392906"/>
                <a:gd name="connsiteX3" fmla="*/ 316706 w 2678906"/>
                <a:gd name="connsiteY3" fmla="*/ 369094 h 392906"/>
                <a:gd name="connsiteX4" fmla="*/ 269081 w 2678906"/>
                <a:gd name="connsiteY4" fmla="*/ 366712 h 392906"/>
                <a:gd name="connsiteX5" fmla="*/ 226219 w 2678906"/>
                <a:gd name="connsiteY5" fmla="*/ 361950 h 392906"/>
                <a:gd name="connsiteX6" fmla="*/ 178594 w 2678906"/>
                <a:gd name="connsiteY6" fmla="*/ 352425 h 392906"/>
                <a:gd name="connsiteX7" fmla="*/ 133350 w 2678906"/>
                <a:gd name="connsiteY7" fmla="*/ 342900 h 392906"/>
                <a:gd name="connsiteX8" fmla="*/ 88106 w 2678906"/>
                <a:gd name="connsiteY8" fmla="*/ 326231 h 392906"/>
                <a:gd name="connsiteX9" fmla="*/ 42863 w 2678906"/>
                <a:gd name="connsiteY9" fmla="*/ 314325 h 392906"/>
                <a:gd name="connsiteX10" fmla="*/ 21431 w 2678906"/>
                <a:gd name="connsiteY10" fmla="*/ 304800 h 392906"/>
                <a:gd name="connsiteX11" fmla="*/ 9525 w 2678906"/>
                <a:gd name="connsiteY11" fmla="*/ 295275 h 392906"/>
                <a:gd name="connsiteX12" fmla="*/ 2381 w 2678906"/>
                <a:gd name="connsiteY12" fmla="*/ 280987 h 392906"/>
                <a:gd name="connsiteX13" fmla="*/ 0 w 2678906"/>
                <a:gd name="connsiteY13" fmla="*/ 247650 h 392906"/>
                <a:gd name="connsiteX14" fmla="*/ 9525 w 2678906"/>
                <a:gd name="connsiteY14" fmla="*/ 211931 h 392906"/>
                <a:gd name="connsiteX15" fmla="*/ 28575 w 2678906"/>
                <a:gd name="connsiteY15" fmla="*/ 178594 h 392906"/>
                <a:gd name="connsiteX16" fmla="*/ 47625 w 2678906"/>
                <a:gd name="connsiteY16" fmla="*/ 157162 h 392906"/>
                <a:gd name="connsiteX17" fmla="*/ 80963 w 2678906"/>
                <a:gd name="connsiteY17" fmla="*/ 140494 h 392906"/>
                <a:gd name="connsiteX18" fmla="*/ 147638 w 2678906"/>
                <a:gd name="connsiteY18" fmla="*/ 123825 h 392906"/>
                <a:gd name="connsiteX19" fmla="*/ 304800 w 2678906"/>
                <a:gd name="connsiteY19" fmla="*/ 121444 h 392906"/>
                <a:gd name="connsiteX20" fmla="*/ 595313 w 2678906"/>
                <a:gd name="connsiteY20" fmla="*/ 135731 h 392906"/>
                <a:gd name="connsiteX21" fmla="*/ 1016794 w 2678906"/>
                <a:gd name="connsiteY21" fmla="*/ 145256 h 392906"/>
                <a:gd name="connsiteX22" fmla="*/ 1147763 w 2678906"/>
                <a:gd name="connsiteY22" fmla="*/ 150019 h 392906"/>
                <a:gd name="connsiteX23" fmla="*/ 2309813 w 2678906"/>
                <a:gd name="connsiteY23" fmla="*/ 145256 h 392906"/>
                <a:gd name="connsiteX24" fmla="*/ 2486025 w 2678906"/>
                <a:gd name="connsiteY24" fmla="*/ 135731 h 392906"/>
                <a:gd name="connsiteX25" fmla="*/ 2550319 w 2678906"/>
                <a:gd name="connsiteY25" fmla="*/ 123825 h 392906"/>
                <a:gd name="connsiteX26" fmla="*/ 2583656 w 2678906"/>
                <a:gd name="connsiteY26" fmla="*/ 102394 h 392906"/>
                <a:gd name="connsiteX27" fmla="*/ 2647950 w 2678906"/>
                <a:gd name="connsiteY27" fmla="*/ 0 h 392906"/>
                <a:gd name="connsiteX28" fmla="*/ 2678906 w 2678906"/>
                <a:gd name="connsiteY28" fmla="*/ 169069 h 392906"/>
                <a:gd name="connsiteX29" fmla="*/ 2607469 w 2678906"/>
                <a:gd name="connsiteY29" fmla="*/ 233362 h 392906"/>
                <a:gd name="connsiteX30" fmla="*/ 2588419 w 2678906"/>
                <a:gd name="connsiteY30" fmla="*/ 280987 h 392906"/>
                <a:gd name="connsiteX31" fmla="*/ 2557463 w 2678906"/>
                <a:gd name="connsiteY31" fmla="*/ 330994 h 392906"/>
                <a:gd name="connsiteX32" fmla="*/ 2505075 w 2678906"/>
                <a:gd name="connsiteY32" fmla="*/ 378619 h 392906"/>
                <a:gd name="connsiteX33" fmla="*/ 2476500 w 2678906"/>
                <a:gd name="connsiteY33" fmla="*/ 392906 h 392906"/>
                <a:gd name="connsiteX34" fmla="*/ 2424113 w 2678906"/>
                <a:gd name="connsiteY34" fmla="*/ 381000 h 392906"/>
                <a:gd name="connsiteX35" fmla="*/ 2283619 w 2678906"/>
                <a:gd name="connsiteY35" fmla="*/ 369094 h 392906"/>
                <a:gd name="connsiteX36" fmla="*/ 1940719 w 2678906"/>
                <a:gd name="connsiteY36" fmla="*/ 369094 h 392906"/>
                <a:gd name="connsiteX37" fmla="*/ 1624013 w 2678906"/>
                <a:gd name="connsiteY37" fmla="*/ 369094 h 392906"/>
                <a:gd name="connsiteX38" fmla="*/ 1204913 w 2678906"/>
                <a:gd name="connsiteY38" fmla="*/ 369094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8906" h="392906">
                  <a:moveTo>
                    <a:pt x="1204913" y="369094"/>
                  </a:moveTo>
                  <a:lnTo>
                    <a:pt x="733425" y="371475"/>
                  </a:lnTo>
                  <a:lnTo>
                    <a:pt x="383381" y="369094"/>
                  </a:lnTo>
                  <a:lnTo>
                    <a:pt x="316706" y="369094"/>
                  </a:lnTo>
                  <a:lnTo>
                    <a:pt x="269081" y="366712"/>
                  </a:lnTo>
                  <a:lnTo>
                    <a:pt x="226219" y="361950"/>
                  </a:lnTo>
                  <a:lnTo>
                    <a:pt x="178594" y="352425"/>
                  </a:lnTo>
                  <a:lnTo>
                    <a:pt x="133350" y="342900"/>
                  </a:lnTo>
                  <a:lnTo>
                    <a:pt x="88106" y="326231"/>
                  </a:lnTo>
                  <a:lnTo>
                    <a:pt x="42863" y="314325"/>
                  </a:lnTo>
                  <a:lnTo>
                    <a:pt x="21431" y="304800"/>
                  </a:lnTo>
                  <a:lnTo>
                    <a:pt x="9525" y="295275"/>
                  </a:lnTo>
                  <a:lnTo>
                    <a:pt x="2381" y="280987"/>
                  </a:lnTo>
                  <a:lnTo>
                    <a:pt x="0" y="247650"/>
                  </a:lnTo>
                  <a:lnTo>
                    <a:pt x="9525" y="211931"/>
                  </a:lnTo>
                  <a:lnTo>
                    <a:pt x="28575" y="178594"/>
                  </a:lnTo>
                  <a:lnTo>
                    <a:pt x="47625" y="157162"/>
                  </a:lnTo>
                  <a:lnTo>
                    <a:pt x="80963" y="140494"/>
                  </a:lnTo>
                  <a:lnTo>
                    <a:pt x="147638" y="123825"/>
                  </a:lnTo>
                  <a:lnTo>
                    <a:pt x="304800" y="121444"/>
                  </a:lnTo>
                  <a:lnTo>
                    <a:pt x="595313" y="135731"/>
                  </a:lnTo>
                  <a:lnTo>
                    <a:pt x="1016794" y="145256"/>
                  </a:lnTo>
                  <a:lnTo>
                    <a:pt x="1147763" y="150019"/>
                  </a:lnTo>
                  <a:lnTo>
                    <a:pt x="2309813" y="145256"/>
                  </a:lnTo>
                  <a:lnTo>
                    <a:pt x="2486025" y="135731"/>
                  </a:lnTo>
                  <a:lnTo>
                    <a:pt x="2550319" y="123825"/>
                  </a:lnTo>
                  <a:lnTo>
                    <a:pt x="2583656" y="102394"/>
                  </a:lnTo>
                  <a:lnTo>
                    <a:pt x="2647950" y="0"/>
                  </a:lnTo>
                  <a:lnTo>
                    <a:pt x="2678906" y="169069"/>
                  </a:lnTo>
                  <a:lnTo>
                    <a:pt x="2607469" y="233362"/>
                  </a:lnTo>
                  <a:lnTo>
                    <a:pt x="2588419" y="280987"/>
                  </a:lnTo>
                  <a:lnTo>
                    <a:pt x="2557463" y="330994"/>
                  </a:lnTo>
                  <a:lnTo>
                    <a:pt x="2505075" y="378619"/>
                  </a:lnTo>
                  <a:lnTo>
                    <a:pt x="2476500" y="392906"/>
                  </a:lnTo>
                  <a:lnTo>
                    <a:pt x="2424113" y="381000"/>
                  </a:lnTo>
                  <a:lnTo>
                    <a:pt x="2283619" y="369094"/>
                  </a:lnTo>
                  <a:lnTo>
                    <a:pt x="1940719" y="369094"/>
                  </a:lnTo>
                  <a:lnTo>
                    <a:pt x="1624013" y="369094"/>
                  </a:lnTo>
                  <a:lnTo>
                    <a:pt x="12049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4E3C9AE-0EC4-3640-8684-ED75913ADBA0}"/>
                </a:ext>
              </a:extLst>
            </p:cNvPr>
            <p:cNvSpPr/>
            <p:nvPr/>
          </p:nvSpPr>
          <p:spPr>
            <a:xfrm>
              <a:off x="4946650" y="3678238"/>
              <a:ext cx="1477963" cy="465137"/>
            </a:xfrm>
            <a:custGeom>
              <a:avLst/>
              <a:gdLst>
                <a:gd name="connsiteX0" fmla="*/ 831057 w 1478757"/>
                <a:gd name="connsiteY0" fmla="*/ 290513 h 464344"/>
                <a:gd name="connsiteX1" fmla="*/ 550069 w 1478757"/>
                <a:gd name="connsiteY1" fmla="*/ 376238 h 464344"/>
                <a:gd name="connsiteX2" fmla="*/ 409575 w 1478757"/>
                <a:gd name="connsiteY2" fmla="*/ 416719 h 464344"/>
                <a:gd name="connsiteX3" fmla="*/ 366713 w 1478757"/>
                <a:gd name="connsiteY3" fmla="*/ 435769 h 464344"/>
                <a:gd name="connsiteX4" fmla="*/ 314325 w 1478757"/>
                <a:gd name="connsiteY4" fmla="*/ 452438 h 464344"/>
                <a:gd name="connsiteX5" fmla="*/ 276225 w 1478757"/>
                <a:gd name="connsiteY5" fmla="*/ 464344 h 464344"/>
                <a:gd name="connsiteX6" fmla="*/ 254794 w 1478757"/>
                <a:gd name="connsiteY6" fmla="*/ 459582 h 464344"/>
                <a:gd name="connsiteX7" fmla="*/ 226219 w 1478757"/>
                <a:gd name="connsiteY7" fmla="*/ 442913 h 464344"/>
                <a:gd name="connsiteX8" fmla="*/ 176213 w 1478757"/>
                <a:gd name="connsiteY8" fmla="*/ 411957 h 464344"/>
                <a:gd name="connsiteX9" fmla="*/ 147638 w 1478757"/>
                <a:gd name="connsiteY9" fmla="*/ 388144 h 464344"/>
                <a:gd name="connsiteX10" fmla="*/ 111919 w 1478757"/>
                <a:gd name="connsiteY10" fmla="*/ 357188 h 464344"/>
                <a:gd name="connsiteX11" fmla="*/ 80963 w 1478757"/>
                <a:gd name="connsiteY11" fmla="*/ 323850 h 464344"/>
                <a:gd name="connsiteX12" fmla="*/ 52388 w 1478757"/>
                <a:gd name="connsiteY12" fmla="*/ 276225 h 464344"/>
                <a:gd name="connsiteX13" fmla="*/ 33338 w 1478757"/>
                <a:gd name="connsiteY13" fmla="*/ 242888 h 464344"/>
                <a:gd name="connsiteX14" fmla="*/ 16669 w 1478757"/>
                <a:gd name="connsiteY14" fmla="*/ 207169 h 464344"/>
                <a:gd name="connsiteX15" fmla="*/ 2382 w 1478757"/>
                <a:gd name="connsiteY15" fmla="*/ 164307 h 464344"/>
                <a:gd name="connsiteX16" fmla="*/ 0 w 1478757"/>
                <a:gd name="connsiteY16" fmla="*/ 140494 h 464344"/>
                <a:gd name="connsiteX17" fmla="*/ 4763 w 1478757"/>
                <a:gd name="connsiteY17" fmla="*/ 123825 h 464344"/>
                <a:gd name="connsiteX18" fmla="*/ 19050 w 1478757"/>
                <a:gd name="connsiteY18" fmla="*/ 111919 h 464344"/>
                <a:gd name="connsiteX19" fmla="*/ 35719 w 1478757"/>
                <a:gd name="connsiteY19" fmla="*/ 111919 h 464344"/>
                <a:gd name="connsiteX20" fmla="*/ 66675 w 1478757"/>
                <a:gd name="connsiteY20" fmla="*/ 128588 h 464344"/>
                <a:gd name="connsiteX21" fmla="*/ 100013 w 1478757"/>
                <a:gd name="connsiteY21" fmla="*/ 147638 h 464344"/>
                <a:gd name="connsiteX22" fmla="*/ 147638 w 1478757"/>
                <a:gd name="connsiteY22" fmla="*/ 171450 h 464344"/>
                <a:gd name="connsiteX23" fmla="*/ 190500 w 1478757"/>
                <a:gd name="connsiteY23" fmla="*/ 188119 h 464344"/>
                <a:gd name="connsiteX24" fmla="*/ 228600 w 1478757"/>
                <a:gd name="connsiteY24" fmla="*/ 195263 h 464344"/>
                <a:gd name="connsiteX25" fmla="*/ 261938 w 1478757"/>
                <a:gd name="connsiteY25" fmla="*/ 200025 h 464344"/>
                <a:gd name="connsiteX26" fmla="*/ 309563 w 1478757"/>
                <a:gd name="connsiteY26" fmla="*/ 195263 h 464344"/>
                <a:gd name="connsiteX27" fmla="*/ 552450 w 1478757"/>
                <a:gd name="connsiteY27" fmla="*/ 159544 h 464344"/>
                <a:gd name="connsiteX28" fmla="*/ 888207 w 1478757"/>
                <a:gd name="connsiteY28" fmla="*/ 100013 h 464344"/>
                <a:gd name="connsiteX29" fmla="*/ 1095375 w 1478757"/>
                <a:gd name="connsiteY29" fmla="*/ 59532 h 464344"/>
                <a:gd name="connsiteX30" fmla="*/ 1116807 w 1478757"/>
                <a:gd name="connsiteY30" fmla="*/ 23813 h 464344"/>
                <a:gd name="connsiteX31" fmla="*/ 1131094 w 1478757"/>
                <a:gd name="connsiteY31" fmla="*/ 11907 h 464344"/>
                <a:gd name="connsiteX32" fmla="*/ 1147763 w 1478757"/>
                <a:gd name="connsiteY32" fmla="*/ 2382 h 464344"/>
                <a:gd name="connsiteX33" fmla="*/ 1171575 w 1478757"/>
                <a:gd name="connsiteY33" fmla="*/ 0 h 464344"/>
                <a:gd name="connsiteX34" fmla="*/ 1195388 w 1478757"/>
                <a:gd name="connsiteY34" fmla="*/ 7144 h 464344"/>
                <a:gd name="connsiteX35" fmla="*/ 1254919 w 1478757"/>
                <a:gd name="connsiteY35" fmla="*/ 47625 h 464344"/>
                <a:gd name="connsiteX36" fmla="*/ 1385888 w 1478757"/>
                <a:gd name="connsiteY36" fmla="*/ 135732 h 464344"/>
                <a:gd name="connsiteX37" fmla="*/ 1450182 w 1478757"/>
                <a:gd name="connsiteY37" fmla="*/ 188119 h 464344"/>
                <a:gd name="connsiteX38" fmla="*/ 1471613 w 1478757"/>
                <a:gd name="connsiteY38" fmla="*/ 211932 h 464344"/>
                <a:gd name="connsiteX39" fmla="*/ 1478757 w 1478757"/>
                <a:gd name="connsiteY39" fmla="*/ 235744 h 464344"/>
                <a:gd name="connsiteX40" fmla="*/ 1466850 w 1478757"/>
                <a:gd name="connsiteY40" fmla="*/ 271463 h 464344"/>
                <a:gd name="connsiteX41" fmla="*/ 1447800 w 1478757"/>
                <a:gd name="connsiteY41" fmla="*/ 290513 h 464344"/>
                <a:gd name="connsiteX42" fmla="*/ 1069182 w 1478757"/>
                <a:gd name="connsiteY42" fmla="*/ 245269 h 464344"/>
                <a:gd name="connsiteX43" fmla="*/ 1047750 w 1478757"/>
                <a:gd name="connsiteY43" fmla="*/ 240507 h 464344"/>
                <a:gd name="connsiteX44" fmla="*/ 1007269 w 1478757"/>
                <a:gd name="connsiteY44" fmla="*/ 240507 h 464344"/>
                <a:gd name="connsiteX45" fmla="*/ 831057 w 1478757"/>
                <a:gd name="connsiteY45" fmla="*/ 290513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78757" h="464344">
                  <a:moveTo>
                    <a:pt x="831057" y="290513"/>
                  </a:moveTo>
                  <a:lnTo>
                    <a:pt x="550069" y="376238"/>
                  </a:lnTo>
                  <a:lnTo>
                    <a:pt x="409575" y="416719"/>
                  </a:lnTo>
                  <a:lnTo>
                    <a:pt x="366713" y="435769"/>
                  </a:lnTo>
                  <a:lnTo>
                    <a:pt x="314325" y="452438"/>
                  </a:lnTo>
                  <a:lnTo>
                    <a:pt x="276225" y="464344"/>
                  </a:lnTo>
                  <a:lnTo>
                    <a:pt x="254794" y="459582"/>
                  </a:lnTo>
                  <a:lnTo>
                    <a:pt x="226219" y="442913"/>
                  </a:lnTo>
                  <a:lnTo>
                    <a:pt x="176213" y="411957"/>
                  </a:lnTo>
                  <a:lnTo>
                    <a:pt x="147638" y="388144"/>
                  </a:lnTo>
                  <a:lnTo>
                    <a:pt x="111919" y="357188"/>
                  </a:lnTo>
                  <a:lnTo>
                    <a:pt x="80963" y="323850"/>
                  </a:lnTo>
                  <a:lnTo>
                    <a:pt x="52388" y="276225"/>
                  </a:lnTo>
                  <a:lnTo>
                    <a:pt x="33338" y="242888"/>
                  </a:lnTo>
                  <a:lnTo>
                    <a:pt x="16669" y="207169"/>
                  </a:lnTo>
                  <a:lnTo>
                    <a:pt x="2382" y="164307"/>
                  </a:lnTo>
                  <a:lnTo>
                    <a:pt x="0" y="140494"/>
                  </a:lnTo>
                  <a:lnTo>
                    <a:pt x="4763" y="123825"/>
                  </a:lnTo>
                  <a:lnTo>
                    <a:pt x="19050" y="111919"/>
                  </a:lnTo>
                  <a:lnTo>
                    <a:pt x="35719" y="111919"/>
                  </a:lnTo>
                  <a:lnTo>
                    <a:pt x="66675" y="128588"/>
                  </a:lnTo>
                  <a:lnTo>
                    <a:pt x="100013" y="147638"/>
                  </a:lnTo>
                  <a:lnTo>
                    <a:pt x="147638" y="171450"/>
                  </a:lnTo>
                  <a:lnTo>
                    <a:pt x="190500" y="188119"/>
                  </a:lnTo>
                  <a:lnTo>
                    <a:pt x="228600" y="195263"/>
                  </a:lnTo>
                  <a:lnTo>
                    <a:pt x="261938" y="200025"/>
                  </a:lnTo>
                  <a:lnTo>
                    <a:pt x="309563" y="195263"/>
                  </a:lnTo>
                  <a:lnTo>
                    <a:pt x="552450" y="159544"/>
                  </a:lnTo>
                  <a:lnTo>
                    <a:pt x="888207" y="100013"/>
                  </a:lnTo>
                  <a:lnTo>
                    <a:pt x="1095375" y="59532"/>
                  </a:lnTo>
                  <a:lnTo>
                    <a:pt x="1116807" y="23813"/>
                  </a:lnTo>
                  <a:lnTo>
                    <a:pt x="1131094" y="11907"/>
                  </a:lnTo>
                  <a:lnTo>
                    <a:pt x="1147763" y="2382"/>
                  </a:lnTo>
                  <a:lnTo>
                    <a:pt x="1171575" y="0"/>
                  </a:lnTo>
                  <a:lnTo>
                    <a:pt x="1195388" y="7144"/>
                  </a:lnTo>
                  <a:lnTo>
                    <a:pt x="1254919" y="47625"/>
                  </a:lnTo>
                  <a:lnTo>
                    <a:pt x="1385888" y="135732"/>
                  </a:lnTo>
                  <a:lnTo>
                    <a:pt x="1450182" y="188119"/>
                  </a:lnTo>
                  <a:lnTo>
                    <a:pt x="1471613" y="211932"/>
                  </a:lnTo>
                  <a:lnTo>
                    <a:pt x="1478757" y="235744"/>
                  </a:lnTo>
                  <a:lnTo>
                    <a:pt x="1466850" y="271463"/>
                  </a:lnTo>
                  <a:lnTo>
                    <a:pt x="1447800" y="290513"/>
                  </a:lnTo>
                  <a:lnTo>
                    <a:pt x="1069182" y="245269"/>
                  </a:lnTo>
                  <a:lnTo>
                    <a:pt x="1047750" y="240507"/>
                  </a:lnTo>
                  <a:lnTo>
                    <a:pt x="1007269" y="240507"/>
                  </a:lnTo>
                  <a:lnTo>
                    <a:pt x="831057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5CF96DB-EB87-7141-AE2D-D9EC461C7CD9}"/>
                </a:ext>
              </a:extLst>
            </p:cNvPr>
            <p:cNvSpPr/>
            <p:nvPr/>
          </p:nvSpPr>
          <p:spPr>
            <a:xfrm rot="16200000">
              <a:off x="4576763" y="3992563"/>
              <a:ext cx="1957387" cy="1703387"/>
            </a:xfrm>
            <a:custGeom>
              <a:avLst/>
              <a:gdLst>
                <a:gd name="connsiteX0" fmla="*/ 1338263 w 1957388"/>
                <a:gd name="connsiteY0" fmla="*/ 1140619 h 1702594"/>
                <a:gd name="connsiteX1" fmla="*/ 1514475 w 1957388"/>
                <a:gd name="connsiteY1" fmla="*/ 1219200 h 1702594"/>
                <a:gd name="connsiteX2" fmla="*/ 1590675 w 1957388"/>
                <a:gd name="connsiteY2" fmla="*/ 1250156 h 1702594"/>
                <a:gd name="connsiteX3" fmla="*/ 1676400 w 1957388"/>
                <a:gd name="connsiteY3" fmla="*/ 1281113 h 1702594"/>
                <a:gd name="connsiteX4" fmla="*/ 1776413 w 1957388"/>
                <a:gd name="connsiteY4" fmla="*/ 1316831 h 1702594"/>
                <a:gd name="connsiteX5" fmla="*/ 1826419 w 1957388"/>
                <a:gd name="connsiteY5" fmla="*/ 1333500 h 1702594"/>
                <a:gd name="connsiteX6" fmla="*/ 1850232 w 1957388"/>
                <a:gd name="connsiteY6" fmla="*/ 1338263 h 1702594"/>
                <a:gd name="connsiteX7" fmla="*/ 1883569 w 1957388"/>
                <a:gd name="connsiteY7" fmla="*/ 1331119 h 1702594"/>
                <a:gd name="connsiteX8" fmla="*/ 1957388 w 1957388"/>
                <a:gd name="connsiteY8" fmla="*/ 1271588 h 1702594"/>
                <a:gd name="connsiteX9" fmla="*/ 1888332 w 1957388"/>
                <a:gd name="connsiteY9" fmla="*/ 1702594 h 1702594"/>
                <a:gd name="connsiteX10" fmla="*/ 1850232 w 1957388"/>
                <a:gd name="connsiteY10" fmla="*/ 1685925 h 1702594"/>
                <a:gd name="connsiteX11" fmla="*/ 1812132 w 1957388"/>
                <a:gd name="connsiteY11" fmla="*/ 1652588 h 1702594"/>
                <a:gd name="connsiteX12" fmla="*/ 1754982 w 1957388"/>
                <a:gd name="connsiteY12" fmla="*/ 1607344 h 1702594"/>
                <a:gd name="connsiteX13" fmla="*/ 1716882 w 1957388"/>
                <a:gd name="connsiteY13" fmla="*/ 1593056 h 1702594"/>
                <a:gd name="connsiteX14" fmla="*/ 1600200 w 1957388"/>
                <a:gd name="connsiteY14" fmla="*/ 1550194 h 1702594"/>
                <a:gd name="connsiteX15" fmla="*/ 1428750 w 1957388"/>
                <a:gd name="connsiteY15" fmla="*/ 1471613 h 1702594"/>
                <a:gd name="connsiteX16" fmla="*/ 1288257 w 1957388"/>
                <a:gd name="connsiteY16" fmla="*/ 1402556 h 1702594"/>
                <a:gd name="connsiteX17" fmla="*/ 1171575 w 1957388"/>
                <a:gd name="connsiteY17" fmla="*/ 1333500 h 1702594"/>
                <a:gd name="connsiteX18" fmla="*/ 1047750 w 1957388"/>
                <a:gd name="connsiteY18" fmla="*/ 1262063 h 1702594"/>
                <a:gd name="connsiteX19" fmla="*/ 914400 w 1957388"/>
                <a:gd name="connsiteY19" fmla="*/ 1176338 h 1702594"/>
                <a:gd name="connsiteX20" fmla="*/ 738188 w 1957388"/>
                <a:gd name="connsiteY20" fmla="*/ 1038225 h 1702594"/>
                <a:gd name="connsiteX21" fmla="*/ 633413 w 1957388"/>
                <a:gd name="connsiteY21" fmla="*/ 940594 h 1702594"/>
                <a:gd name="connsiteX22" fmla="*/ 495300 w 1957388"/>
                <a:gd name="connsiteY22" fmla="*/ 800100 h 1702594"/>
                <a:gd name="connsiteX23" fmla="*/ 373857 w 1957388"/>
                <a:gd name="connsiteY23" fmla="*/ 659606 h 1702594"/>
                <a:gd name="connsiteX24" fmla="*/ 254794 w 1957388"/>
                <a:gd name="connsiteY24" fmla="*/ 500063 h 1702594"/>
                <a:gd name="connsiteX25" fmla="*/ 164307 w 1957388"/>
                <a:gd name="connsiteY25" fmla="*/ 359569 h 1702594"/>
                <a:gd name="connsiteX26" fmla="*/ 76200 w 1957388"/>
                <a:gd name="connsiteY26" fmla="*/ 204788 h 1702594"/>
                <a:gd name="connsiteX27" fmla="*/ 19050 w 1957388"/>
                <a:gd name="connsiteY27" fmla="*/ 97631 h 1702594"/>
                <a:gd name="connsiteX28" fmla="*/ 2382 w 1957388"/>
                <a:gd name="connsiteY28" fmla="*/ 64294 h 1702594"/>
                <a:gd name="connsiteX29" fmla="*/ 0 w 1957388"/>
                <a:gd name="connsiteY29" fmla="*/ 45244 h 1702594"/>
                <a:gd name="connsiteX30" fmla="*/ 7144 w 1957388"/>
                <a:gd name="connsiteY30" fmla="*/ 19050 h 1702594"/>
                <a:gd name="connsiteX31" fmla="*/ 23813 w 1957388"/>
                <a:gd name="connsiteY31" fmla="*/ 2381 h 1702594"/>
                <a:gd name="connsiteX32" fmla="*/ 40482 w 1957388"/>
                <a:gd name="connsiteY32" fmla="*/ 0 h 1702594"/>
                <a:gd name="connsiteX33" fmla="*/ 64294 w 1957388"/>
                <a:gd name="connsiteY33" fmla="*/ 7144 h 1702594"/>
                <a:gd name="connsiteX34" fmla="*/ 97632 w 1957388"/>
                <a:gd name="connsiteY34" fmla="*/ 61913 h 1702594"/>
                <a:gd name="connsiteX35" fmla="*/ 200025 w 1957388"/>
                <a:gd name="connsiteY35" fmla="*/ 219075 h 1702594"/>
                <a:gd name="connsiteX36" fmla="*/ 297657 w 1957388"/>
                <a:gd name="connsiteY36" fmla="*/ 345281 h 1702594"/>
                <a:gd name="connsiteX37" fmla="*/ 388144 w 1957388"/>
                <a:gd name="connsiteY37" fmla="*/ 445294 h 1702594"/>
                <a:gd name="connsiteX38" fmla="*/ 469107 w 1957388"/>
                <a:gd name="connsiteY38" fmla="*/ 528638 h 1702594"/>
                <a:gd name="connsiteX39" fmla="*/ 569119 w 1957388"/>
                <a:gd name="connsiteY39" fmla="*/ 626269 h 1702594"/>
                <a:gd name="connsiteX40" fmla="*/ 723900 w 1957388"/>
                <a:gd name="connsiteY40" fmla="*/ 757238 h 1702594"/>
                <a:gd name="connsiteX41" fmla="*/ 921544 w 1957388"/>
                <a:gd name="connsiteY41" fmla="*/ 909638 h 1702594"/>
                <a:gd name="connsiteX42" fmla="*/ 1050132 w 1957388"/>
                <a:gd name="connsiteY42" fmla="*/ 1002506 h 1702594"/>
                <a:gd name="connsiteX43" fmla="*/ 1338263 w 1957388"/>
                <a:gd name="connsiteY43" fmla="*/ 1140619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7388" h="1702594">
                  <a:moveTo>
                    <a:pt x="1338263" y="1140619"/>
                  </a:moveTo>
                  <a:lnTo>
                    <a:pt x="1514475" y="1219200"/>
                  </a:lnTo>
                  <a:lnTo>
                    <a:pt x="1590675" y="1250156"/>
                  </a:lnTo>
                  <a:lnTo>
                    <a:pt x="1676400" y="1281113"/>
                  </a:lnTo>
                  <a:lnTo>
                    <a:pt x="1776413" y="1316831"/>
                  </a:lnTo>
                  <a:lnTo>
                    <a:pt x="1826419" y="1333500"/>
                  </a:lnTo>
                  <a:lnTo>
                    <a:pt x="1850232" y="1338263"/>
                  </a:lnTo>
                  <a:lnTo>
                    <a:pt x="1883569" y="1331119"/>
                  </a:lnTo>
                  <a:lnTo>
                    <a:pt x="1957388" y="1271588"/>
                  </a:lnTo>
                  <a:lnTo>
                    <a:pt x="1888332" y="1702594"/>
                  </a:lnTo>
                  <a:lnTo>
                    <a:pt x="1850232" y="1685925"/>
                  </a:lnTo>
                  <a:lnTo>
                    <a:pt x="1812132" y="1652588"/>
                  </a:lnTo>
                  <a:lnTo>
                    <a:pt x="1754982" y="1607344"/>
                  </a:lnTo>
                  <a:lnTo>
                    <a:pt x="1716882" y="1593056"/>
                  </a:lnTo>
                  <a:lnTo>
                    <a:pt x="1600200" y="1550194"/>
                  </a:lnTo>
                  <a:lnTo>
                    <a:pt x="1428750" y="1471613"/>
                  </a:lnTo>
                  <a:lnTo>
                    <a:pt x="1288257" y="1402556"/>
                  </a:lnTo>
                  <a:lnTo>
                    <a:pt x="1171575" y="1333500"/>
                  </a:lnTo>
                  <a:lnTo>
                    <a:pt x="1047750" y="1262063"/>
                  </a:lnTo>
                  <a:lnTo>
                    <a:pt x="914400" y="1176338"/>
                  </a:lnTo>
                  <a:lnTo>
                    <a:pt x="738188" y="1038225"/>
                  </a:lnTo>
                  <a:lnTo>
                    <a:pt x="633413" y="940594"/>
                  </a:lnTo>
                  <a:lnTo>
                    <a:pt x="495300" y="800100"/>
                  </a:lnTo>
                  <a:lnTo>
                    <a:pt x="373857" y="659606"/>
                  </a:lnTo>
                  <a:lnTo>
                    <a:pt x="254794" y="500063"/>
                  </a:lnTo>
                  <a:lnTo>
                    <a:pt x="164307" y="359569"/>
                  </a:lnTo>
                  <a:lnTo>
                    <a:pt x="76200" y="204788"/>
                  </a:lnTo>
                  <a:lnTo>
                    <a:pt x="19050" y="97631"/>
                  </a:lnTo>
                  <a:lnTo>
                    <a:pt x="2382" y="64294"/>
                  </a:lnTo>
                  <a:lnTo>
                    <a:pt x="0" y="45244"/>
                  </a:lnTo>
                  <a:lnTo>
                    <a:pt x="7144" y="19050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4294" y="7144"/>
                  </a:lnTo>
                  <a:lnTo>
                    <a:pt x="97632" y="61913"/>
                  </a:lnTo>
                  <a:lnTo>
                    <a:pt x="200025" y="219075"/>
                  </a:lnTo>
                  <a:lnTo>
                    <a:pt x="297657" y="345281"/>
                  </a:lnTo>
                  <a:lnTo>
                    <a:pt x="388144" y="445294"/>
                  </a:lnTo>
                  <a:lnTo>
                    <a:pt x="469107" y="528638"/>
                  </a:lnTo>
                  <a:lnTo>
                    <a:pt x="569119" y="626269"/>
                  </a:lnTo>
                  <a:lnTo>
                    <a:pt x="723900" y="757238"/>
                  </a:lnTo>
                  <a:lnTo>
                    <a:pt x="921544" y="909638"/>
                  </a:lnTo>
                  <a:lnTo>
                    <a:pt x="1050132" y="1002506"/>
                  </a:lnTo>
                  <a:lnTo>
                    <a:pt x="1338263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6765859-B7D4-354F-A2CE-3ED84744A0B6}"/>
                </a:ext>
              </a:extLst>
            </p:cNvPr>
            <p:cNvSpPr/>
            <p:nvPr/>
          </p:nvSpPr>
          <p:spPr>
            <a:xfrm>
              <a:off x="4895850" y="4210050"/>
              <a:ext cx="2436813" cy="1697038"/>
            </a:xfrm>
            <a:custGeom>
              <a:avLst/>
              <a:gdLst>
                <a:gd name="connsiteX0" fmla="*/ 1152525 w 2436019"/>
                <a:gd name="connsiteY0" fmla="*/ 1195388 h 1697831"/>
                <a:gd name="connsiteX1" fmla="*/ 969169 w 2436019"/>
                <a:gd name="connsiteY1" fmla="*/ 1000125 h 1697831"/>
                <a:gd name="connsiteX2" fmla="*/ 857250 w 2436019"/>
                <a:gd name="connsiteY2" fmla="*/ 878681 h 1697831"/>
                <a:gd name="connsiteX3" fmla="*/ 695325 w 2436019"/>
                <a:gd name="connsiteY3" fmla="*/ 714375 h 1697831"/>
                <a:gd name="connsiteX4" fmla="*/ 602456 w 2436019"/>
                <a:gd name="connsiteY4" fmla="*/ 592931 h 1697831"/>
                <a:gd name="connsiteX5" fmla="*/ 500063 w 2436019"/>
                <a:gd name="connsiteY5" fmla="*/ 471488 h 1697831"/>
                <a:gd name="connsiteX6" fmla="*/ 431006 w 2436019"/>
                <a:gd name="connsiteY6" fmla="*/ 397669 h 1697831"/>
                <a:gd name="connsiteX7" fmla="*/ 319088 w 2436019"/>
                <a:gd name="connsiteY7" fmla="*/ 295275 h 1697831"/>
                <a:gd name="connsiteX8" fmla="*/ 223838 w 2436019"/>
                <a:gd name="connsiteY8" fmla="*/ 211931 h 1697831"/>
                <a:gd name="connsiteX9" fmla="*/ 185738 w 2436019"/>
                <a:gd name="connsiteY9" fmla="*/ 178594 h 1697831"/>
                <a:gd name="connsiteX10" fmla="*/ 140494 w 2436019"/>
                <a:gd name="connsiteY10" fmla="*/ 142875 h 1697831"/>
                <a:gd name="connsiteX11" fmla="*/ 100013 w 2436019"/>
                <a:gd name="connsiteY11" fmla="*/ 119063 h 1697831"/>
                <a:gd name="connsiteX12" fmla="*/ 54769 w 2436019"/>
                <a:gd name="connsiteY12" fmla="*/ 100013 h 1697831"/>
                <a:gd name="connsiteX13" fmla="*/ 23813 w 2436019"/>
                <a:gd name="connsiteY13" fmla="*/ 88106 h 1697831"/>
                <a:gd name="connsiteX14" fmla="*/ 7144 w 2436019"/>
                <a:gd name="connsiteY14" fmla="*/ 66675 h 1697831"/>
                <a:gd name="connsiteX15" fmla="*/ 0 w 2436019"/>
                <a:gd name="connsiteY15" fmla="*/ 45244 h 1697831"/>
                <a:gd name="connsiteX16" fmla="*/ 2381 w 2436019"/>
                <a:gd name="connsiteY16" fmla="*/ 23813 h 1697831"/>
                <a:gd name="connsiteX17" fmla="*/ 16669 w 2436019"/>
                <a:gd name="connsiteY17" fmla="*/ 9525 h 1697831"/>
                <a:gd name="connsiteX18" fmla="*/ 47625 w 2436019"/>
                <a:gd name="connsiteY18" fmla="*/ 0 h 1697831"/>
                <a:gd name="connsiteX19" fmla="*/ 92869 w 2436019"/>
                <a:gd name="connsiteY19" fmla="*/ 0 h 1697831"/>
                <a:gd name="connsiteX20" fmla="*/ 135731 w 2436019"/>
                <a:gd name="connsiteY20" fmla="*/ 7144 h 1697831"/>
                <a:gd name="connsiteX21" fmla="*/ 180975 w 2436019"/>
                <a:gd name="connsiteY21" fmla="*/ 23813 h 1697831"/>
                <a:gd name="connsiteX22" fmla="*/ 254794 w 2436019"/>
                <a:gd name="connsiteY22" fmla="*/ 69056 h 1697831"/>
                <a:gd name="connsiteX23" fmla="*/ 385763 w 2436019"/>
                <a:gd name="connsiteY23" fmla="*/ 173831 h 1697831"/>
                <a:gd name="connsiteX24" fmla="*/ 550069 w 2436019"/>
                <a:gd name="connsiteY24" fmla="*/ 321469 h 1697831"/>
                <a:gd name="connsiteX25" fmla="*/ 814388 w 2436019"/>
                <a:gd name="connsiteY25" fmla="*/ 561975 h 1697831"/>
                <a:gd name="connsiteX26" fmla="*/ 997744 w 2436019"/>
                <a:gd name="connsiteY26" fmla="*/ 704850 h 1697831"/>
                <a:gd name="connsiteX27" fmla="*/ 1333500 w 2436019"/>
                <a:gd name="connsiteY27" fmla="*/ 966788 h 1697831"/>
                <a:gd name="connsiteX28" fmla="*/ 1557338 w 2436019"/>
                <a:gd name="connsiteY28" fmla="*/ 1131094 h 1697831"/>
                <a:gd name="connsiteX29" fmla="*/ 1743075 w 2436019"/>
                <a:gd name="connsiteY29" fmla="*/ 1254919 h 1697831"/>
                <a:gd name="connsiteX30" fmla="*/ 1888331 w 2436019"/>
                <a:gd name="connsiteY30" fmla="*/ 1347788 h 1697831"/>
                <a:gd name="connsiteX31" fmla="*/ 2045494 w 2436019"/>
                <a:gd name="connsiteY31" fmla="*/ 1426369 h 1697831"/>
                <a:gd name="connsiteX32" fmla="*/ 2240756 w 2436019"/>
                <a:gd name="connsiteY32" fmla="*/ 1514475 h 1697831"/>
                <a:gd name="connsiteX33" fmla="*/ 2350294 w 2436019"/>
                <a:gd name="connsiteY33" fmla="*/ 1557338 h 1697831"/>
                <a:gd name="connsiteX34" fmla="*/ 2386013 w 2436019"/>
                <a:gd name="connsiteY34" fmla="*/ 1571625 h 1697831"/>
                <a:gd name="connsiteX35" fmla="*/ 2414588 w 2436019"/>
                <a:gd name="connsiteY35" fmla="*/ 1588294 h 1697831"/>
                <a:gd name="connsiteX36" fmla="*/ 2436019 w 2436019"/>
                <a:gd name="connsiteY36" fmla="*/ 1612106 h 1697831"/>
                <a:gd name="connsiteX37" fmla="*/ 2436019 w 2436019"/>
                <a:gd name="connsiteY37" fmla="*/ 1626394 h 1697831"/>
                <a:gd name="connsiteX38" fmla="*/ 2421731 w 2436019"/>
                <a:gd name="connsiteY38" fmla="*/ 1645444 h 1697831"/>
                <a:gd name="connsiteX39" fmla="*/ 2352675 w 2436019"/>
                <a:gd name="connsiteY39" fmla="*/ 1657350 h 1697831"/>
                <a:gd name="connsiteX40" fmla="*/ 2166938 w 2436019"/>
                <a:gd name="connsiteY40" fmla="*/ 1666875 h 1697831"/>
                <a:gd name="connsiteX41" fmla="*/ 1950244 w 2436019"/>
                <a:gd name="connsiteY41" fmla="*/ 1678781 h 1697831"/>
                <a:gd name="connsiteX42" fmla="*/ 1785938 w 2436019"/>
                <a:gd name="connsiteY42" fmla="*/ 1690688 h 1697831"/>
                <a:gd name="connsiteX43" fmla="*/ 1712119 w 2436019"/>
                <a:gd name="connsiteY43" fmla="*/ 1697831 h 1697831"/>
                <a:gd name="connsiteX44" fmla="*/ 1674019 w 2436019"/>
                <a:gd name="connsiteY44" fmla="*/ 1697831 h 1697831"/>
                <a:gd name="connsiteX45" fmla="*/ 1633538 w 2436019"/>
                <a:gd name="connsiteY45" fmla="*/ 1681163 h 1697831"/>
                <a:gd name="connsiteX46" fmla="*/ 1593056 w 2436019"/>
                <a:gd name="connsiteY46" fmla="*/ 1654969 h 1697831"/>
                <a:gd name="connsiteX47" fmla="*/ 1550194 w 2436019"/>
                <a:gd name="connsiteY47" fmla="*/ 1614488 h 1697831"/>
                <a:gd name="connsiteX48" fmla="*/ 1331119 w 2436019"/>
                <a:gd name="connsiteY48" fmla="*/ 1381125 h 1697831"/>
                <a:gd name="connsiteX49" fmla="*/ 1152525 w 2436019"/>
                <a:gd name="connsiteY49" fmla="*/ 1195388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019" h="1697831">
                  <a:moveTo>
                    <a:pt x="1152525" y="1195388"/>
                  </a:moveTo>
                  <a:lnTo>
                    <a:pt x="969169" y="1000125"/>
                  </a:lnTo>
                  <a:lnTo>
                    <a:pt x="857250" y="878681"/>
                  </a:lnTo>
                  <a:lnTo>
                    <a:pt x="695325" y="714375"/>
                  </a:lnTo>
                  <a:lnTo>
                    <a:pt x="602456" y="592931"/>
                  </a:lnTo>
                  <a:lnTo>
                    <a:pt x="500063" y="471488"/>
                  </a:lnTo>
                  <a:lnTo>
                    <a:pt x="431006" y="397669"/>
                  </a:lnTo>
                  <a:lnTo>
                    <a:pt x="319088" y="295275"/>
                  </a:lnTo>
                  <a:lnTo>
                    <a:pt x="223838" y="211931"/>
                  </a:lnTo>
                  <a:lnTo>
                    <a:pt x="185738" y="178594"/>
                  </a:lnTo>
                  <a:lnTo>
                    <a:pt x="140494" y="142875"/>
                  </a:lnTo>
                  <a:lnTo>
                    <a:pt x="100013" y="119063"/>
                  </a:lnTo>
                  <a:lnTo>
                    <a:pt x="54769" y="100013"/>
                  </a:lnTo>
                  <a:lnTo>
                    <a:pt x="23813" y="88106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16669" y="9525"/>
                  </a:lnTo>
                  <a:lnTo>
                    <a:pt x="47625" y="0"/>
                  </a:lnTo>
                  <a:lnTo>
                    <a:pt x="92869" y="0"/>
                  </a:lnTo>
                  <a:lnTo>
                    <a:pt x="135731" y="7144"/>
                  </a:lnTo>
                  <a:lnTo>
                    <a:pt x="180975" y="23813"/>
                  </a:lnTo>
                  <a:lnTo>
                    <a:pt x="254794" y="69056"/>
                  </a:lnTo>
                  <a:lnTo>
                    <a:pt x="385763" y="173831"/>
                  </a:lnTo>
                  <a:lnTo>
                    <a:pt x="550069" y="321469"/>
                  </a:lnTo>
                  <a:lnTo>
                    <a:pt x="814388" y="561975"/>
                  </a:lnTo>
                  <a:lnTo>
                    <a:pt x="997744" y="704850"/>
                  </a:lnTo>
                  <a:lnTo>
                    <a:pt x="1333500" y="966788"/>
                  </a:lnTo>
                  <a:lnTo>
                    <a:pt x="1557338" y="1131094"/>
                  </a:lnTo>
                  <a:lnTo>
                    <a:pt x="1743075" y="1254919"/>
                  </a:lnTo>
                  <a:lnTo>
                    <a:pt x="1888331" y="1347788"/>
                  </a:lnTo>
                  <a:lnTo>
                    <a:pt x="2045494" y="1426369"/>
                  </a:lnTo>
                  <a:lnTo>
                    <a:pt x="2240756" y="1514475"/>
                  </a:lnTo>
                  <a:lnTo>
                    <a:pt x="2350294" y="1557338"/>
                  </a:lnTo>
                  <a:lnTo>
                    <a:pt x="2386013" y="1571625"/>
                  </a:lnTo>
                  <a:lnTo>
                    <a:pt x="2414588" y="1588294"/>
                  </a:lnTo>
                  <a:lnTo>
                    <a:pt x="2436019" y="1612106"/>
                  </a:lnTo>
                  <a:lnTo>
                    <a:pt x="2436019" y="1626394"/>
                  </a:lnTo>
                  <a:lnTo>
                    <a:pt x="2421731" y="1645444"/>
                  </a:lnTo>
                  <a:lnTo>
                    <a:pt x="2352675" y="1657350"/>
                  </a:lnTo>
                  <a:lnTo>
                    <a:pt x="2166938" y="1666875"/>
                  </a:lnTo>
                  <a:lnTo>
                    <a:pt x="1950244" y="1678781"/>
                  </a:lnTo>
                  <a:lnTo>
                    <a:pt x="1785938" y="1690688"/>
                  </a:lnTo>
                  <a:lnTo>
                    <a:pt x="1712119" y="1697831"/>
                  </a:lnTo>
                  <a:lnTo>
                    <a:pt x="1674019" y="1697831"/>
                  </a:lnTo>
                  <a:lnTo>
                    <a:pt x="1633538" y="1681163"/>
                  </a:lnTo>
                  <a:lnTo>
                    <a:pt x="1593056" y="1654969"/>
                  </a:lnTo>
                  <a:lnTo>
                    <a:pt x="1550194" y="1614488"/>
                  </a:lnTo>
                  <a:lnTo>
                    <a:pt x="1331119" y="1381125"/>
                  </a:lnTo>
                  <a:lnTo>
                    <a:pt x="1152525" y="1195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560223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ECB4CD9-3B0B-C84D-9059-197DEB0B55E3}"/>
              </a:ext>
            </a:extLst>
          </p:cNvPr>
          <p:cNvSpPr/>
          <p:nvPr/>
        </p:nvSpPr>
        <p:spPr>
          <a:xfrm>
            <a:off x="4710113" y="1639888"/>
            <a:ext cx="1181100" cy="361950"/>
          </a:xfrm>
          <a:custGeom>
            <a:avLst/>
            <a:gdLst>
              <a:gd name="connsiteX0" fmla="*/ 738187 w 1181100"/>
              <a:gd name="connsiteY0" fmla="*/ 319130 h 361992"/>
              <a:gd name="connsiteX1" fmla="*/ 571500 w 1181100"/>
              <a:gd name="connsiteY1" fmla="*/ 271505 h 361992"/>
              <a:gd name="connsiteX2" fmla="*/ 421481 w 1181100"/>
              <a:gd name="connsiteY2" fmla="*/ 221499 h 361992"/>
              <a:gd name="connsiteX3" fmla="*/ 276225 w 1181100"/>
              <a:gd name="connsiteY3" fmla="*/ 164349 h 361992"/>
              <a:gd name="connsiteX4" fmla="*/ 121443 w 1181100"/>
              <a:gd name="connsiteY4" fmla="*/ 100055 h 361992"/>
              <a:gd name="connsiteX5" fmla="*/ 33337 w 1181100"/>
              <a:gd name="connsiteY5" fmla="*/ 59574 h 361992"/>
              <a:gd name="connsiteX6" fmla="*/ 14287 w 1181100"/>
              <a:gd name="connsiteY6" fmla="*/ 50049 h 361992"/>
              <a:gd name="connsiteX7" fmla="*/ 2381 w 1181100"/>
              <a:gd name="connsiteY7" fmla="*/ 38142 h 361992"/>
              <a:gd name="connsiteX8" fmla="*/ 0 w 1181100"/>
              <a:gd name="connsiteY8" fmla="*/ 26236 h 361992"/>
              <a:gd name="connsiteX9" fmla="*/ 2381 w 1181100"/>
              <a:gd name="connsiteY9" fmla="*/ 14330 h 361992"/>
              <a:gd name="connsiteX10" fmla="*/ 26193 w 1181100"/>
              <a:gd name="connsiteY10" fmla="*/ 2424 h 361992"/>
              <a:gd name="connsiteX11" fmla="*/ 73818 w 1181100"/>
              <a:gd name="connsiteY11" fmla="*/ 42 h 361992"/>
              <a:gd name="connsiteX12" fmla="*/ 226218 w 1181100"/>
              <a:gd name="connsiteY12" fmla="*/ 19092 h 361992"/>
              <a:gd name="connsiteX13" fmla="*/ 397668 w 1181100"/>
              <a:gd name="connsiteY13" fmla="*/ 30999 h 361992"/>
              <a:gd name="connsiteX14" fmla="*/ 561975 w 1181100"/>
              <a:gd name="connsiteY14" fmla="*/ 42905 h 361992"/>
              <a:gd name="connsiteX15" fmla="*/ 864393 w 1181100"/>
              <a:gd name="connsiteY15" fmla="*/ 50049 h 361992"/>
              <a:gd name="connsiteX16" fmla="*/ 897731 w 1181100"/>
              <a:gd name="connsiteY16" fmla="*/ 59574 h 361992"/>
              <a:gd name="connsiteX17" fmla="*/ 983456 w 1181100"/>
              <a:gd name="connsiteY17" fmla="*/ 90530 h 361992"/>
              <a:gd name="connsiteX18" fmla="*/ 1078706 w 1181100"/>
              <a:gd name="connsiteY18" fmla="*/ 133392 h 361992"/>
              <a:gd name="connsiteX19" fmla="*/ 1121568 w 1181100"/>
              <a:gd name="connsiteY19" fmla="*/ 152442 h 361992"/>
              <a:gd name="connsiteX20" fmla="*/ 1138237 w 1181100"/>
              <a:gd name="connsiteY20" fmla="*/ 164349 h 361992"/>
              <a:gd name="connsiteX21" fmla="*/ 1154906 w 1181100"/>
              <a:gd name="connsiteY21" fmla="*/ 183399 h 361992"/>
              <a:gd name="connsiteX22" fmla="*/ 1169193 w 1181100"/>
              <a:gd name="connsiteY22" fmla="*/ 209592 h 361992"/>
              <a:gd name="connsiteX23" fmla="*/ 1181100 w 1181100"/>
              <a:gd name="connsiteY23" fmla="*/ 238167 h 361992"/>
              <a:gd name="connsiteX24" fmla="*/ 1181100 w 1181100"/>
              <a:gd name="connsiteY24" fmla="*/ 266742 h 361992"/>
              <a:gd name="connsiteX25" fmla="*/ 1171575 w 1181100"/>
              <a:gd name="connsiteY25" fmla="*/ 292936 h 361992"/>
              <a:gd name="connsiteX26" fmla="*/ 1150143 w 1181100"/>
              <a:gd name="connsiteY26" fmla="*/ 316749 h 361992"/>
              <a:gd name="connsiteX27" fmla="*/ 1100137 w 1181100"/>
              <a:gd name="connsiteY27" fmla="*/ 342942 h 361992"/>
              <a:gd name="connsiteX28" fmla="*/ 1052512 w 1181100"/>
              <a:gd name="connsiteY28" fmla="*/ 361992 h 361992"/>
              <a:gd name="connsiteX29" fmla="*/ 966787 w 1181100"/>
              <a:gd name="connsiteY29" fmla="*/ 361992 h 361992"/>
              <a:gd name="connsiteX30" fmla="*/ 862012 w 1181100"/>
              <a:gd name="connsiteY30" fmla="*/ 347705 h 361992"/>
              <a:gd name="connsiteX31" fmla="*/ 738187 w 1181100"/>
              <a:gd name="connsiteY31" fmla="*/ 319130 h 361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1100" h="361992">
                <a:moveTo>
                  <a:pt x="738187" y="319130"/>
                </a:moveTo>
                <a:lnTo>
                  <a:pt x="571500" y="271505"/>
                </a:lnTo>
                <a:lnTo>
                  <a:pt x="421481" y="221499"/>
                </a:lnTo>
                <a:lnTo>
                  <a:pt x="276225" y="164349"/>
                </a:lnTo>
                <a:lnTo>
                  <a:pt x="121443" y="100055"/>
                </a:lnTo>
                <a:lnTo>
                  <a:pt x="33337" y="59574"/>
                </a:lnTo>
                <a:lnTo>
                  <a:pt x="14287" y="50049"/>
                </a:lnTo>
                <a:lnTo>
                  <a:pt x="2381" y="38142"/>
                </a:lnTo>
                <a:lnTo>
                  <a:pt x="0" y="26236"/>
                </a:lnTo>
                <a:lnTo>
                  <a:pt x="2381" y="14330"/>
                </a:lnTo>
                <a:lnTo>
                  <a:pt x="26193" y="2424"/>
                </a:lnTo>
                <a:cubicBezTo>
                  <a:pt x="72230" y="0"/>
                  <a:pt x="56335" y="42"/>
                  <a:pt x="73818" y="42"/>
                </a:cubicBezTo>
                <a:lnTo>
                  <a:pt x="226218" y="19092"/>
                </a:lnTo>
                <a:lnTo>
                  <a:pt x="397668" y="30999"/>
                </a:lnTo>
                <a:lnTo>
                  <a:pt x="561975" y="42905"/>
                </a:lnTo>
                <a:lnTo>
                  <a:pt x="864393" y="50049"/>
                </a:lnTo>
                <a:lnTo>
                  <a:pt x="897731" y="59574"/>
                </a:lnTo>
                <a:lnTo>
                  <a:pt x="983456" y="90530"/>
                </a:lnTo>
                <a:lnTo>
                  <a:pt x="1078706" y="133392"/>
                </a:lnTo>
                <a:lnTo>
                  <a:pt x="1121568" y="152442"/>
                </a:lnTo>
                <a:lnTo>
                  <a:pt x="1138237" y="164349"/>
                </a:lnTo>
                <a:lnTo>
                  <a:pt x="1154906" y="183399"/>
                </a:lnTo>
                <a:lnTo>
                  <a:pt x="1169193" y="209592"/>
                </a:lnTo>
                <a:lnTo>
                  <a:pt x="1181100" y="238167"/>
                </a:lnTo>
                <a:lnTo>
                  <a:pt x="1181100" y="266742"/>
                </a:lnTo>
                <a:lnTo>
                  <a:pt x="1171575" y="292936"/>
                </a:lnTo>
                <a:lnTo>
                  <a:pt x="1150143" y="316749"/>
                </a:lnTo>
                <a:lnTo>
                  <a:pt x="1100137" y="342942"/>
                </a:lnTo>
                <a:lnTo>
                  <a:pt x="1052512" y="361992"/>
                </a:lnTo>
                <a:lnTo>
                  <a:pt x="966787" y="361992"/>
                </a:lnTo>
                <a:lnTo>
                  <a:pt x="862012" y="347705"/>
                </a:lnTo>
                <a:lnTo>
                  <a:pt x="738187" y="3191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6D61436-7EB1-7546-B9B5-0634B9C944AE}"/>
              </a:ext>
            </a:extLst>
          </p:cNvPr>
          <p:cNvSpPr/>
          <p:nvPr/>
        </p:nvSpPr>
        <p:spPr>
          <a:xfrm>
            <a:off x="3844925" y="2174875"/>
            <a:ext cx="3441700" cy="677863"/>
          </a:xfrm>
          <a:custGeom>
            <a:avLst/>
            <a:gdLst>
              <a:gd name="connsiteX0" fmla="*/ 2281673 w 3441260"/>
              <a:gd name="connsiteY0" fmla="*/ 346145 h 677868"/>
              <a:gd name="connsiteX1" fmla="*/ 1802839 w 3441260"/>
              <a:gd name="connsiteY1" fmla="*/ 386529 h 677868"/>
              <a:gd name="connsiteX2" fmla="*/ 1448041 w 3441260"/>
              <a:gd name="connsiteY2" fmla="*/ 432681 h 677868"/>
              <a:gd name="connsiteX3" fmla="*/ 1217277 w 3441260"/>
              <a:gd name="connsiteY3" fmla="*/ 467296 h 677868"/>
              <a:gd name="connsiteX4" fmla="*/ 865363 w 3441260"/>
              <a:gd name="connsiteY4" fmla="*/ 536525 h 677868"/>
              <a:gd name="connsiteX5" fmla="*/ 585562 w 3441260"/>
              <a:gd name="connsiteY5" fmla="*/ 605754 h 677868"/>
              <a:gd name="connsiteX6" fmla="*/ 530756 w 3441260"/>
              <a:gd name="connsiteY6" fmla="*/ 634599 h 677868"/>
              <a:gd name="connsiteX7" fmla="*/ 475950 w 3441260"/>
              <a:gd name="connsiteY7" fmla="*/ 657676 h 677868"/>
              <a:gd name="connsiteX8" fmla="*/ 438451 w 3441260"/>
              <a:gd name="connsiteY8" fmla="*/ 669214 h 677868"/>
              <a:gd name="connsiteX9" fmla="*/ 383644 w 3441260"/>
              <a:gd name="connsiteY9" fmla="*/ 677868 h 677868"/>
              <a:gd name="connsiteX10" fmla="*/ 349030 w 3441260"/>
              <a:gd name="connsiteY10" fmla="*/ 674983 h 677868"/>
              <a:gd name="connsiteX11" fmla="*/ 305762 w 3441260"/>
              <a:gd name="connsiteY11" fmla="*/ 660560 h 677868"/>
              <a:gd name="connsiteX12" fmla="*/ 256725 w 3441260"/>
              <a:gd name="connsiteY12" fmla="*/ 640369 h 677868"/>
              <a:gd name="connsiteX13" fmla="*/ 224995 w 3441260"/>
              <a:gd name="connsiteY13" fmla="*/ 617292 h 677868"/>
              <a:gd name="connsiteX14" fmla="*/ 164419 w 3441260"/>
              <a:gd name="connsiteY14" fmla="*/ 565370 h 677868"/>
              <a:gd name="connsiteX15" fmla="*/ 109613 w 3441260"/>
              <a:gd name="connsiteY15" fmla="*/ 499026 h 677868"/>
              <a:gd name="connsiteX16" fmla="*/ 46153 w 3441260"/>
              <a:gd name="connsiteY16" fmla="*/ 400952 h 677868"/>
              <a:gd name="connsiteX17" fmla="*/ 11538 w 3441260"/>
              <a:gd name="connsiteY17" fmla="*/ 331723 h 677868"/>
              <a:gd name="connsiteX18" fmla="*/ 0 w 3441260"/>
              <a:gd name="connsiteY18" fmla="*/ 302877 h 677868"/>
              <a:gd name="connsiteX19" fmla="*/ 0 w 3441260"/>
              <a:gd name="connsiteY19" fmla="*/ 288454 h 677868"/>
              <a:gd name="connsiteX20" fmla="*/ 5769 w 3441260"/>
              <a:gd name="connsiteY20" fmla="*/ 268263 h 677868"/>
              <a:gd name="connsiteX21" fmla="*/ 23077 w 3441260"/>
              <a:gd name="connsiteY21" fmla="*/ 265378 h 677868"/>
              <a:gd name="connsiteX22" fmla="*/ 49037 w 3441260"/>
              <a:gd name="connsiteY22" fmla="*/ 274032 h 677868"/>
              <a:gd name="connsiteX23" fmla="*/ 83652 w 3441260"/>
              <a:gd name="connsiteY23" fmla="*/ 302877 h 677868"/>
              <a:gd name="connsiteX24" fmla="*/ 118267 w 3441260"/>
              <a:gd name="connsiteY24" fmla="*/ 337492 h 677868"/>
              <a:gd name="connsiteX25" fmla="*/ 164419 w 3441260"/>
              <a:gd name="connsiteY25" fmla="*/ 366337 h 677868"/>
              <a:gd name="connsiteX26" fmla="*/ 227879 w 3441260"/>
              <a:gd name="connsiteY26" fmla="*/ 398067 h 677868"/>
              <a:gd name="connsiteX27" fmla="*/ 343261 w 3441260"/>
              <a:gd name="connsiteY27" fmla="*/ 432681 h 677868"/>
              <a:gd name="connsiteX28" fmla="*/ 715367 w 3441260"/>
              <a:gd name="connsiteY28" fmla="*/ 363452 h 677868"/>
              <a:gd name="connsiteX29" fmla="*/ 1318236 w 3441260"/>
              <a:gd name="connsiteY29" fmla="*/ 265378 h 677868"/>
              <a:gd name="connsiteX30" fmla="*/ 1973027 w 3441260"/>
              <a:gd name="connsiteY30" fmla="*/ 175957 h 677868"/>
              <a:gd name="connsiteX31" fmla="*/ 2417247 w 3441260"/>
              <a:gd name="connsiteY31" fmla="*/ 121151 h 677868"/>
              <a:gd name="connsiteX32" fmla="*/ 2671087 w 3441260"/>
              <a:gd name="connsiteY32" fmla="*/ 89421 h 677868"/>
              <a:gd name="connsiteX33" fmla="*/ 2907619 w 3441260"/>
              <a:gd name="connsiteY33" fmla="*/ 0 h 677868"/>
              <a:gd name="connsiteX34" fmla="*/ 3014347 w 3441260"/>
              <a:gd name="connsiteY34" fmla="*/ 11538 h 677868"/>
              <a:gd name="connsiteX35" fmla="*/ 3086461 w 3441260"/>
              <a:gd name="connsiteY35" fmla="*/ 23076 h 677868"/>
              <a:gd name="connsiteX36" fmla="*/ 3155690 w 3441260"/>
              <a:gd name="connsiteY36" fmla="*/ 46153 h 677868"/>
              <a:gd name="connsiteX37" fmla="*/ 3227803 w 3441260"/>
              <a:gd name="connsiteY37" fmla="*/ 77883 h 677868"/>
              <a:gd name="connsiteX38" fmla="*/ 3279725 w 3441260"/>
              <a:gd name="connsiteY38" fmla="*/ 106728 h 677868"/>
              <a:gd name="connsiteX39" fmla="*/ 3334531 w 3441260"/>
              <a:gd name="connsiteY39" fmla="*/ 147112 h 677868"/>
              <a:gd name="connsiteX40" fmla="*/ 3380684 w 3441260"/>
              <a:gd name="connsiteY40" fmla="*/ 187495 h 677868"/>
              <a:gd name="connsiteX41" fmla="*/ 3421068 w 3441260"/>
              <a:gd name="connsiteY41" fmla="*/ 227879 h 677868"/>
              <a:gd name="connsiteX42" fmla="*/ 3435490 w 3441260"/>
              <a:gd name="connsiteY42" fmla="*/ 262493 h 677868"/>
              <a:gd name="connsiteX43" fmla="*/ 3441260 w 3441260"/>
              <a:gd name="connsiteY43" fmla="*/ 297108 h 677868"/>
              <a:gd name="connsiteX44" fmla="*/ 3426837 w 3441260"/>
              <a:gd name="connsiteY44" fmla="*/ 325953 h 677868"/>
              <a:gd name="connsiteX45" fmla="*/ 3392222 w 3441260"/>
              <a:gd name="connsiteY45" fmla="*/ 343261 h 677868"/>
              <a:gd name="connsiteX46" fmla="*/ 3357608 w 3441260"/>
              <a:gd name="connsiteY46" fmla="*/ 357683 h 677868"/>
              <a:gd name="connsiteX47" fmla="*/ 3271072 w 3441260"/>
              <a:gd name="connsiteY47" fmla="*/ 354799 h 677868"/>
              <a:gd name="connsiteX48" fmla="*/ 3129729 w 3441260"/>
              <a:gd name="connsiteY48" fmla="*/ 340376 h 677868"/>
              <a:gd name="connsiteX49" fmla="*/ 2875889 w 3441260"/>
              <a:gd name="connsiteY49" fmla="*/ 320184 h 677868"/>
              <a:gd name="connsiteX50" fmla="*/ 2650895 w 3441260"/>
              <a:gd name="connsiteY50" fmla="*/ 320184 h 677868"/>
              <a:gd name="connsiteX51" fmla="*/ 2281673 w 3441260"/>
              <a:gd name="connsiteY51" fmla="*/ 346145 h 67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41260" h="677868">
                <a:moveTo>
                  <a:pt x="2281673" y="346145"/>
                </a:moveTo>
                <a:lnTo>
                  <a:pt x="1802839" y="386529"/>
                </a:lnTo>
                <a:lnTo>
                  <a:pt x="1448041" y="432681"/>
                </a:lnTo>
                <a:lnTo>
                  <a:pt x="1217277" y="467296"/>
                </a:lnTo>
                <a:lnTo>
                  <a:pt x="865363" y="536525"/>
                </a:lnTo>
                <a:lnTo>
                  <a:pt x="585562" y="605754"/>
                </a:lnTo>
                <a:lnTo>
                  <a:pt x="530756" y="634599"/>
                </a:lnTo>
                <a:lnTo>
                  <a:pt x="475950" y="657676"/>
                </a:lnTo>
                <a:lnTo>
                  <a:pt x="438451" y="669214"/>
                </a:lnTo>
                <a:lnTo>
                  <a:pt x="383644" y="677868"/>
                </a:lnTo>
                <a:lnTo>
                  <a:pt x="349030" y="674983"/>
                </a:lnTo>
                <a:lnTo>
                  <a:pt x="305762" y="660560"/>
                </a:lnTo>
                <a:lnTo>
                  <a:pt x="256725" y="640369"/>
                </a:lnTo>
                <a:lnTo>
                  <a:pt x="224995" y="617292"/>
                </a:lnTo>
                <a:lnTo>
                  <a:pt x="164419" y="565370"/>
                </a:lnTo>
                <a:lnTo>
                  <a:pt x="109613" y="499026"/>
                </a:lnTo>
                <a:lnTo>
                  <a:pt x="46153" y="400952"/>
                </a:lnTo>
                <a:lnTo>
                  <a:pt x="11538" y="331723"/>
                </a:lnTo>
                <a:lnTo>
                  <a:pt x="0" y="302877"/>
                </a:lnTo>
                <a:lnTo>
                  <a:pt x="0" y="288454"/>
                </a:lnTo>
                <a:lnTo>
                  <a:pt x="5769" y="268263"/>
                </a:lnTo>
                <a:lnTo>
                  <a:pt x="23077" y="265378"/>
                </a:lnTo>
                <a:lnTo>
                  <a:pt x="49037" y="274032"/>
                </a:lnTo>
                <a:lnTo>
                  <a:pt x="83652" y="302877"/>
                </a:lnTo>
                <a:lnTo>
                  <a:pt x="118267" y="337492"/>
                </a:lnTo>
                <a:lnTo>
                  <a:pt x="164419" y="366337"/>
                </a:lnTo>
                <a:lnTo>
                  <a:pt x="227879" y="398067"/>
                </a:lnTo>
                <a:lnTo>
                  <a:pt x="343261" y="432681"/>
                </a:lnTo>
                <a:lnTo>
                  <a:pt x="715367" y="363452"/>
                </a:lnTo>
                <a:lnTo>
                  <a:pt x="1318236" y="265378"/>
                </a:lnTo>
                <a:lnTo>
                  <a:pt x="1973027" y="175957"/>
                </a:lnTo>
                <a:lnTo>
                  <a:pt x="2417247" y="121151"/>
                </a:lnTo>
                <a:lnTo>
                  <a:pt x="2671087" y="89421"/>
                </a:lnTo>
                <a:lnTo>
                  <a:pt x="2907619" y="0"/>
                </a:lnTo>
                <a:lnTo>
                  <a:pt x="3014347" y="11538"/>
                </a:lnTo>
                <a:lnTo>
                  <a:pt x="3086461" y="23076"/>
                </a:lnTo>
                <a:lnTo>
                  <a:pt x="3155690" y="46153"/>
                </a:lnTo>
                <a:lnTo>
                  <a:pt x="3227803" y="77883"/>
                </a:lnTo>
                <a:lnTo>
                  <a:pt x="3279725" y="106728"/>
                </a:lnTo>
                <a:lnTo>
                  <a:pt x="3334531" y="147112"/>
                </a:lnTo>
                <a:lnTo>
                  <a:pt x="3380684" y="187495"/>
                </a:lnTo>
                <a:lnTo>
                  <a:pt x="3421068" y="227879"/>
                </a:lnTo>
                <a:lnTo>
                  <a:pt x="3435490" y="262493"/>
                </a:lnTo>
                <a:lnTo>
                  <a:pt x="3441260" y="297108"/>
                </a:lnTo>
                <a:lnTo>
                  <a:pt x="3426837" y="325953"/>
                </a:lnTo>
                <a:lnTo>
                  <a:pt x="3392222" y="343261"/>
                </a:lnTo>
                <a:lnTo>
                  <a:pt x="3357608" y="357683"/>
                </a:lnTo>
                <a:lnTo>
                  <a:pt x="3271072" y="354799"/>
                </a:lnTo>
                <a:lnTo>
                  <a:pt x="3129729" y="340376"/>
                </a:lnTo>
                <a:lnTo>
                  <a:pt x="2875889" y="320184"/>
                </a:lnTo>
                <a:lnTo>
                  <a:pt x="2650895" y="320184"/>
                </a:lnTo>
                <a:lnTo>
                  <a:pt x="2281673" y="34614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2DDABEC-707E-8149-9EBE-F3AE036C707F}"/>
              </a:ext>
            </a:extLst>
          </p:cNvPr>
          <p:cNvSpPr/>
          <p:nvPr/>
        </p:nvSpPr>
        <p:spPr>
          <a:xfrm>
            <a:off x="4572000" y="2957513"/>
            <a:ext cx="1847850" cy="450850"/>
          </a:xfrm>
          <a:custGeom>
            <a:avLst/>
            <a:gdLst>
              <a:gd name="connsiteX0" fmla="*/ 1157288 w 1847850"/>
              <a:gd name="connsiteY0" fmla="*/ 285750 h 450056"/>
              <a:gd name="connsiteX1" fmla="*/ 816769 w 1847850"/>
              <a:gd name="connsiteY1" fmla="*/ 333375 h 450056"/>
              <a:gd name="connsiteX2" fmla="*/ 578644 w 1847850"/>
              <a:gd name="connsiteY2" fmla="*/ 381000 h 450056"/>
              <a:gd name="connsiteX3" fmla="*/ 421481 w 1847850"/>
              <a:gd name="connsiteY3" fmla="*/ 419100 h 450056"/>
              <a:gd name="connsiteX4" fmla="*/ 319088 w 1847850"/>
              <a:gd name="connsiteY4" fmla="*/ 450056 h 450056"/>
              <a:gd name="connsiteX5" fmla="*/ 297656 w 1847850"/>
              <a:gd name="connsiteY5" fmla="*/ 445293 h 450056"/>
              <a:gd name="connsiteX6" fmla="*/ 252413 w 1847850"/>
              <a:gd name="connsiteY6" fmla="*/ 419100 h 450056"/>
              <a:gd name="connsiteX7" fmla="*/ 133350 w 1847850"/>
              <a:gd name="connsiteY7" fmla="*/ 342900 h 450056"/>
              <a:gd name="connsiteX8" fmla="*/ 61913 w 1847850"/>
              <a:gd name="connsiteY8" fmla="*/ 283368 h 450056"/>
              <a:gd name="connsiteX9" fmla="*/ 30956 w 1847850"/>
              <a:gd name="connsiteY9" fmla="*/ 252412 h 450056"/>
              <a:gd name="connsiteX10" fmla="*/ 16669 w 1847850"/>
              <a:gd name="connsiteY10" fmla="*/ 233362 h 450056"/>
              <a:gd name="connsiteX11" fmla="*/ 4763 w 1847850"/>
              <a:gd name="connsiteY11" fmla="*/ 214312 h 450056"/>
              <a:gd name="connsiteX12" fmla="*/ 0 w 1847850"/>
              <a:gd name="connsiteY12" fmla="*/ 190500 h 450056"/>
              <a:gd name="connsiteX13" fmla="*/ 7144 w 1847850"/>
              <a:gd name="connsiteY13" fmla="*/ 171450 h 450056"/>
              <a:gd name="connsiteX14" fmla="*/ 23813 w 1847850"/>
              <a:gd name="connsiteY14" fmla="*/ 166687 h 450056"/>
              <a:gd name="connsiteX15" fmla="*/ 54769 w 1847850"/>
              <a:gd name="connsiteY15" fmla="*/ 173831 h 450056"/>
              <a:gd name="connsiteX16" fmla="*/ 102394 w 1847850"/>
              <a:gd name="connsiteY16" fmla="*/ 192881 h 450056"/>
              <a:gd name="connsiteX17" fmla="*/ 169069 w 1847850"/>
              <a:gd name="connsiteY17" fmla="*/ 207168 h 450056"/>
              <a:gd name="connsiteX18" fmla="*/ 235744 w 1847850"/>
              <a:gd name="connsiteY18" fmla="*/ 216693 h 450056"/>
              <a:gd name="connsiteX19" fmla="*/ 314325 w 1847850"/>
              <a:gd name="connsiteY19" fmla="*/ 223837 h 450056"/>
              <a:gd name="connsiteX20" fmla="*/ 385763 w 1847850"/>
              <a:gd name="connsiteY20" fmla="*/ 226218 h 450056"/>
              <a:gd name="connsiteX21" fmla="*/ 514350 w 1847850"/>
              <a:gd name="connsiteY21" fmla="*/ 214312 h 450056"/>
              <a:gd name="connsiteX22" fmla="*/ 783431 w 1847850"/>
              <a:gd name="connsiteY22" fmla="*/ 183356 h 450056"/>
              <a:gd name="connsiteX23" fmla="*/ 988219 w 1847850"/>
              <a:gd name="connsiteY23" fmla="*/ 150018 h 450056"/>
              <a:gd name="connsiteX24" fmla="*/ 1193006 w 1847850"/>
              <a:gd name="connsiteY24" fmla="*/ 104775 h 450056"/>
              <a:gd name="connsiteX25" fmla="*/ 1312069 w 1847850"/>
              <a:gd name="connsiteY25" fmla="*/ 71437 h 450056"/>
              <a:gd name="connsiteX26" fmla="*/ 1340644 w 1847850"/>
              <a:gd name="connsiteY26" fmla="*/ 40481 h 450056"/>
              <a:gd name="connsiteX27" fmla="*/ 1381125 w 1847850"/>
              <a:gd name="connsiteY27" fmla="*/ 14287 h 450056"/>
              <a:gd name="connsiteX28" fmla="*/ 1426369 w 1847850"/>
              <a:gd name="connsiteY28" fmla="*/ 0 h 450056"/>
              <a:gd name="connsiteX29" fmla="*/ 1452563 w 1847850"/>
              <a:gd name="connsiteY29" fmla="*/ 0 h 450056"/>
              <a:gd name="connsiteX30" fmla="*/ 1512094 w 1847850"/>
              <a:gd name="connsiteY30" fmla="*/ 19050 h 450056"/>
              <a:gd name="connsiteX31" fmla="*/ 1604963 w 1847850"/>
              <a:gd name="connsiteY31" fmla="*/ 52387 h 450056"/>
              <a:gd name="connsiteX32" fmla="*/ 1695450 w 1847850"/>
              <a:gd name="connsiteY32" fmla="*/ 92868 h 450056"/>
              <a:gd name="connsiteX33" fmla="*/ 1776413 w 1847850"/>
              <a:gd name="connsiteY33" fmla="*/ 133350 h 450056"/>
              <a:gd name="connsiteX34" fmla="*/ 1809750 w 1847850"/>
              <a:gd name="connsiteY34" fmla="*/ 159543 h 450056"/>
              <a:gd name="connsiteX35" fmla="*/ 1840706 w 1847850"/>
              <a:gd name="connsiteY35" fmla="*/ 192881 h 450056"/>
              <a:gd name="connsiteX36" fmla="*/ 1847850 w 1847850"/>
              <a:gd name="connsiteY36" fmla="*/ 211931 h 450056"/>
              <a:gd name="connsiteX37" fmla="*/ 1843088 w 1847850"/>
              <a:gd name="connsiteY37" fmla="*/ 238125 h 450056"/>
              <a:gd name="connsiteX38" fmla="*/ 1826419 w 1847850"/>
              <a:gd name="connsiteY38" fmla="*/ 264318 h 450056"/>
              <a:gd name="connsiteX39" fmla="*/ 1783556 w 1847850"/>
              <a:gd name="connsiteY39" fmla="*/ 290512 h 450056"/>
              <a:gd name="connsiteX40" fmla="*/ 1662113 w 1847850"/>
              <a:gd name="connsiteY40" fmla="*/ 280987 h 450056"/>
              <a:gd name="connsiteX41" fmla="*/ 1490663 w 1847850"/>
              <a:gd name="connsiteY41" fmla="*/ 269081 h 450056"/>
              <a:gd name="connsiteX42" fmla="*/ 1312069 w 1847850"/>
              <a:gd name="connsiteY42" fmla="*/ 273843 h 450056"/>
              <a:gd name="connsiteX43" fmla="*/ 1157288 w 1847850"/>
              <a:gd name="connsiteY43" fmla="*/ 285750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47850" h="450056">
                <a:moveTo>
                  <a:pt x="1157288" y="285750"/>
                </a:moveTo>
                <a:lnTo>
                  <a:pt x="816769" y="333375"/>
                </a:lnTo>
                <a:lnTo>
                  <a:pt x="578644" y="381000"/>
                </a:lnTo>
                <a:lnTo>
                  <a:pt x="421481" y="419100"/>
                </a:lnTo>
                <a:lnTo>
                  <a:pt x="319088" y="450056"/>
                </a:lnTo>
                <a:lnTo>
                  <a:pt x="297656" y="445293"/>
                </a:lnTo>
                <a:lnTo>
                  <a:pt x="252413" y="419100"/>
                </a:lnTo>
                <a:lnTo>
                  <a:pt x="133350" y="342900"/>
                </a:lnTo>
                <a:lnTo>
                  <a:pt x="61913" y="283368"/>
                </a:lnTo>
                <a:lnTo>
                  <a:pt x="30956" y="252412"/>
                </a:lnTo>
                <a:lnTo>
                  <a:pt x="16669" y="233362"/>
                </a:lnTo>
                <a:lnTo>
                  <a:pt x="4763" y="214312"/>
                </a:lnTo>
                <a:lnTo>
                  <a:pt x="0" y="190500"/>
                </a:lnTo>
                <a:lnTo>
                  <a:pt x="7144" y="171450"/>
                </a:lnTo>
                <a:lnTo>
                  <a:pt x="23813" y="166687"/>
                </a:lnTo>
                <a:lnTo>
                  <a:pt x="54769" y="173831"/>
                </a:lnTo>
                <a:lnTo>
                  <a:pt x="102394" y="192881"/>
                </a:lnTo>
                <a:lnTo>
                  <a:pt x="169069" y="207168"/>
                </a:lnTo>
                <a:lnTo>
                  <a:pt x="235744" y="216693"/>
                </a:lnTo>
                <a:lnTo>
                  <a:pt x="314325" y="223837"/>
                </a:lnTo>
                <a:lnTo>
                  <a:pt x="385763" y="226218"/>
                </a:lnTo>
                <a:lnTo>
                  <a:pt x="514350" y="214312"/>
                </a:lnTo>
                <a:lnTo>
                  <a:pt x="783431" y="183356"/>
                </a:lnTo>
                <a:lnTo>
                  <a:pt x="988219" y="150018"/>
                </a:lnTo>
                <a:lnTo>
                  <a:pt x="1193006" y="104775"/>
                </a:lnTo>
                <a:lnTo>
                  <a:pt x="1312069" y="71437"/>
                </a:lnTo>
                <a:lnTo>
                  <a:pt x="1340644" y="40481"/>
                </a:lnTo>
                <a:lnTo>
                  <a:pt x="1381125" y="14287"/>
                </a:lnTo>
                <a:lnTo>
                  <a:pt x="1426369" y="0"/>
                </a:lnTo>
                <a:lnTo>
                  <a:pt x="1452563" y="0"/>
                </a:lnTo>
                <a:lnTo>
                  <a:pt x="1512094" y="19050"/>
                </a:lnTo>
                <a:lnTo>
                  <a:pt x="1604963" y="52387"/>
                </a:lnTo>
                <a:lnTo>
                  <a:pt x="1695450" y="92868"/>
                </a:lnTo>
                <a:lnTo>
                  <a:pt x="1776413" y="133350"/>
                </a:lnTo>
                <a:lnTo>
                  <a:pt x="1809750" y="159543"/>
                </a:lnTo>
                <a:lnTo>
                  <a:pt x="1840706" y="192881"/>
                </a:lnTo>
                <a:lnTo>
                  <a:pt x="1847850" y="211931"/>
                </a:lnTo>
                <a:lnTo>
                  <a:pt x="1843088" y="238125"/>
                </a:lnTo>
                <a:lnTo>
                  <a:pt x="1826419" y="264318"/>
                </a:lnTo>
                <a:lnTo>
                  <a:pt x="1783556" y="290512"/>
                </a:lnTo>
                <a:lnTo>
                  <a:pt x="1662113" y="280987"/>
                </a:lnTo>
                <a:lnTo>
                  <a:pt x="1490663" y="269081"/>
                </a:lnTo>
                <a:lnTo>
                  <a:pt x="1312069" y="273843"/>
                </a:lnTo>
                <a:lnTo>
                  <a:pt x="1157288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1790392-3081-264E-9AAD-AE5E4D292B09}"/>
              </a:ext>
            </a:extLst>
          </p:cNvPr>
          <p:cNvSpPr/>
          <p:nvPr/>
        </p:nvSpPr>
        <p:spPr>
          <a:xfrm>
            <a:off x="4629150" y="3695700"/>
            <a:ext cx="1712913" cy="423863"/>
          </a:xfrm>
          <a:custGeom>
            <a:avLst/>
            <a:gdLst>
              <a:gd name="connsiteX0" fmla="*/ 1047750 w 1712119"/>
              <a:gd name="connsiteY0" fmla="*/ 278606 h 423863"/>
              <a:gd name="connsiteX1" fmla="*/ 735806 w 1712119"/>
              <a:gd name="connsiteY1" fmla="*/ 321469 h 423863"/>
              <a:gd name="connsiteX2" fmla="*/ 526256 w 1712119"/>
              <a:gd name="connsiteY2" fmla="*/ 359569 h 423863"/>
              <a:gd name="connsiteX3" fmla="*/ 376238 w 1712119"/>
              <a:gd name="connsiteY3" fmla="*/ 397669 h 423863"/>
              <a:gd name="connsiteX4" fmla="*/ 300038 w 1712119"/>
              <a:gd name="connsiteY4" fmla="*/ 423863 h 423863"/>
              <a:gd name="connsiteX5" fmla="*/ 271463 w 1712119"/>
              <a:gd name="connsiteY5" fmla="*/ 414338 h 423863"/>
              <a:gd name="connsiteX6" fmla="*/ 200025 w 1712119"/>
              <a:gd name="connsiteY6" fmla="*/ 366713 h 423863"/>
              <a:gd name="connsiteX7" fmla="*/ 138113 w 1712119"/>
              <a:gd name="connsiteY7" fmla="*/ 319088 h 423863"/>
              <a:gd name="connsiteX8" fmla="*/ 69056 w 1712119"/>
              <a:gd name="connsiteY8" fmla="*/ 254794 h 423863"/>
              <a:gd name="connsiteX9" fmla="*/ 30956 w 1712119"/>
              <a:gd name="connsiteY9" fmla="*/ 216694 h 423863"/>
              <a:gd name="connsiteX10" fmla="*/ 7144 w 1712119"/>
              <a:gd name="connsiteY10" fmla="*/ 185738 h 423863"/>
              <a:gd name="connsiteX11" fmla="*/ 0 w 1712119"/>
              <a:gd name="connsiteY11" fmla="*/ 164306 h 423863"/>
              <a:gd name="connsiteX12" fmla="*/ 0 w 1712119"/>
              <a:gd name="connsiteY12" fmla="*/ 142875 h 423863"/>
              <a:gd name="connsiteX13" fmla="*/ 7144 w 1712119"/>
              <a:gd name="connsiteY13" fmla="*/ 133350 h 423863"/>
              <a:gd name="connsiteX14" fmla="*/ 30956 w 1712119"/>
              <a:gd name="connsiteY14" fmla="*/ 128588 h 423863"/>
              <a:gd name="connsiteX15" fmla="*/ 71438 w 1712119"/>
              <a:gd name="connsiteY15" fmla="*/ 142875 h 423863"/>
              <a:gd name="connsiteX16" fmla="*/ 166688 w 1712119"/>
              <a:gd name="connsiteY16" fmla="*/ 176213 h 423863"/>
              <a:gd name="connsiteX17" fmla="*/ 266700 w 1712119"/>
              <a:gd name="connsiteY17" fmla="*/ 200025 h 423863"/>
              <a:gd name="connsiteX18" fmla="*/ 364331 w 1712119"/>
              <a:gd name="connsiteY18" fmla="*/ 209550 h 423863"/>
              <a:gd name="connsiteX19" fmla="*/ 466725 w 1712119"/>
              <a:gd name="connsiteY19" fmla="*/ 202406 h 423863"/>
              <a:gd name="connsiteX20" fmla="*/ 707231 w 1712119"/>
              <a:gd name="connsiteY20" fmla="*/ 169069 h 423863"/>
              <a:gd name="connsiteX21" fmla="*/ 1004888 w 1712119"/>
              <a:gd name="connsiteY21" fmla="*/ 116681 h 423863"/>
              <a:gd name="connsiteX22" fmla="*/ 1216819 w 1712119"/>
              <a:gd name="connsiteY22" fmla="*/ 64294 h 423863"/>
              <a:gd name="connsiteX23" fmla="*/ 1262063 w 1712119"/>
              <a:gd name="connsiteY23" fmla="*/ 38100 h 423863"/>
              <a:gd name="connsiteX24" fmla="*/ 1307306 w 1712119"/>
              <a:gd name="connsiteY24" fmla="*/ 19050 h 423863"/>
              <a:gd name="connsiteX25" fmla="*/ 1366838 w 1712119"/>
              <a:gd name="connsiteY25" fmla="*/ 0 h 423863"/>
              <a:gd name="connsiteX26" fmla="*/ 1433513 w 1712119"/>
              <a:gd name="connsiteY26" fmla="*/ 21431 h 423863"/>
              <a:gd name="connsiteX27" fmla="*/ 1540669 w 1712119"/>
              <a:gd name="connsiteY27" fmla="*/ 57150 h 423863"/>
              <a:gd name="connsiteX28" fmla="*/ 1633538 w 1712119"/>
              <a:gd name="connsiteY28" fmla="*/ 92869 h 423863"/>
              <a:gd name="connsiteX29" fmla="*/ 1662113 w 1712119"/>
              <a:gd name="connsiteY29" fmla="*/ 111919 h 423863"/>
              <a:gd name="connsiteX30" fmla="*/ 1695450 w 1712119"/>
              <a:gd name="connsiteY30" fmla="*/ 142875 h 423863"/>
              <a:gd name="connsiteX31" fmla="*/ 1707356 w 1712119"/>
              <a:gd name="connsiteY31" fmla="*/ 169069 h 423863"/>
              <a:gd name="connsiteX32" fmla="*/ 1712119 w 1712119"/>
              <a:gd name="connsiteY32" fmla="*/ 185738 h 423863"/>
              <a:gd name="connsiteX33" fmla="*/ 1712119 w 1712119"/>
              <a:gd name="connsiteY33" fmla="*/ 209550 h 423863"/>
              <a:gd name="connsiteX34" fmla="*/ 1702594 w 1712119"/>
              <a:gd name="connsiteY34" fmla="*/ 226219 h 423863"/>
              <a:gd name="connsiteX35" fmla="*/ 1664494 w 1712119"/>
              <a:gd name="connsiteY35" fmla="*/ 240506 h 423863"/>
              <a:gd name="connsiteX36" fmla="*/ 1590675 w 1712119"/>
              <a:gd name="connsiteY36" fmla="*/ 245269 h 423863"/>
              <a:gd name="connsiteX37" fmla="*/ 1402556 w 1712119"/>
              <a:gd name="connsiteY37" fmla="*/ 252413 h 423863"/>
              <a:gd name="connsiteX38" fmla="*/ 1047750 w 1712119"/>
              <a:gd name="connsiteY38" fmla="*/ 278606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12119" h="423863">
                <a:moveTo>
                  <a:pt x="1047750" y="278606"/>
                </a:moveTo>
                <a:lnTo>
                  <a:pt x="735806" y="321469"/>
                </a:lnTo>
                <a:lnTo>
                  <a:pt x="526256" y="359569"/>
                </a:lnTo>
                <a:lnTo>
                  <a:pt x="376238" y="397669"/>
                </a:lnTo>
                <a:lnTo>
                  <a:pt x="300038" y="423863"/>
                </a:lnTo>
                <a:lnTo>
                  <a:pt x="271463" y="414338"/>
                </a:lnTo>
                <a:lnTo>
                  <a:pt x="200025" y="366713"/>
                </a:lnTo>
                <a:lnTo>
                  <a:pt x="138113" y="319088"/>
                </a:lnTo>
                <a:lnTo>
                  <a:pt x="69056" y="254794"/>
                </a:lnTo>
                <a:lnTo>
                  <a:pt x="30956" y="216694"/>
                </a:lnTo>
                <a:lnTo>
                  <a:pt x="7144" y="185738"/>
                </a:lnTo>
                <a:lnTo>
                  <a:pt x="0" y="164306"/>
                </a:lnTo>
                <a:lnTo>
                  <a:pt x="0" y="142875"/>
                </a:lnTo>
                <a:lnTo>
                  <a:pt x="7144" y="133350"/>
                </a:lnTo>
                <a:lnTo>
                  <a:pt x="30956" y="128588"/>
                </a:lnTo>
                <a:lnTo>
                  <a:pt x="71438" y="142875"/>
                </a:lnTo>
                <a:lnTo>
                  <a:pt x="166688" y="176213"/>
                </a:lnTo>
                <a:lnTo>
                  <a:pt x="266700" y="200025"/>
                </a:lnTo>
                <a:lnTo>
                  <a:pt x="364331" y="209550"/>
                </a:lnTo>
                <a:lnTo>
                  <a:pt x="466725" y="202406"/>
                </a:lnTo>
                <a:lnTo>
                  <a:pt x="707231" y="169069"/>
                </a:lnTo>
                <a:lnTo>
                  <a:pt x="1004888" y="116681"/>
                </a:lnTo>
                <a:lnTo>
                  <a:pt x="1216819" y="64294"/>
                </a:lnTo>
                <a:lnTo>
                  <a:pt x="1262063" y="38100"/>
                </a:lnTo>
                <a:lnTo>
                  <a:pt x="1307306" y="19050"/>
                </a:lnTo>
                <a:lnTo>
                  <a:pt x="1366838" y="0"/>
                </a:lnTo>
                <a:lnTo>
                  <a:pt x="1433513" y="21431"/>
                </a:lnTo>
                <a:lnTo>
                  <a:pt x="1540669" y="57150"/>
                </a:lnTo>
                <a:lnTo>
                  <a:pt x="1633538" y="92869"/>
                </a:lnTo>
                <a:lnTo>
                  <a:pt x="1662113" y="111919"/>
                </a:lnTo>
                <a:lnTo>
                  <a:pt x="1695450" y="142875"/>
                </a:lnTo>
                <a:lnTo>
                  <a:pt x="1707356" y="169069"/>
                </a:lnTo>
                <a:lnTo>
                  <a:pt x="1712119" y="185738"/>
                </a:lnTo>
                <a:lnTo>
                  <a:pt x="1712119" y="209550"/>
                </a:lnTo>
                <a:lnTo>
                  <a:pt x="1702594" y="226219"/>
                </a:lnTo>
                <a:lnTo>
                  <a:pt x="1664494" y="240506"/>
                </a:lnTo>
                <a:lnTo>
                  <a:pt x="1590675" y="245269"/>
                </a:lnTo>
                <a:lnTo>
                  <a:pt x="1402556" y="252413"/>
                </a:lnTo>
                <a:lnTo>
                  <a:pt x="1047750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E5A11EB-F9DB-C545-B6FC-F2C0A45C071D}"/>
              </a:ext>
            </a:extLst>
          </p:cNvPr>
          <p:cNvSpPr/>
          <p:nvPr/>
        </p:nvSpPr>
        <p:spPr>
          <a:xfrm>
            <a:off x="4413250" y="4591050"/>
            <a:ext cx="530225" cy="1274763"/>
          </a:xfrm>
          <a:custGeom>
            <a:avLst/>
            <a:gdLst>
              <a:gd name="connsiteX0" fmla="*/ 233363 w 531019"/>
              <a:gd name="connsiteY0" fmla="*/ 669131 h 1273969"/>
              <a:gd name="connsiteX1" fmla="*/ 195263 w 531019"/>
              <a:gd name="connsiteY1" fmla="*/ 280988 h 1273969"/>
              <a:gd name="connsiteX2" fmla="*/ 188119 w 531019"/>
              <a:gd name="connsiteY2" fmla="*/ 250031 h 1273969"/>
              <a:gd name="connsiteX3" fmla="*/ 166688 w 531019"/>
              <a:gd name="connsiteY3" fmla="*/ 211931 h 1273969"/>
              <a:gd name="connsiteX4" fmla="*/ 133350 w 531019"/>
              <a:gd name="connsiteY4" fmla="*/ 173831 h 1273969"/>
              <a:gd name="connsiteX5" fmla="*/ 95250 w 531019"/>
              <a:gd name="connsiteY5" fmla="*/ 135731 h 1273969"/>
              <a:gd name="connsiteX6" fmla="*/ 61913 w 531019"/>
              <a:gd name="connsiteY6" fmla="*/ 104775 h 1273969"/>
              <a:gd name="connsiteX7" fmla="*/ 26194 w 531019"/>
              <a:gd name="connsiteY7" fmla="*/ 76200 h 1273969"/>
              <a:gd name="connsiteX8" fmla="*/ 11907 w 531019"/>
              <a:gd name="connsiteY8" fmla="*/ 61913 h 1273969"/>
              <a:gd name="connsiteX9" fmla="*/ 0 w 531019"/>
              <a:gd name="connsiteY9" fmla="*/ 40481 h 1273969"/>
              <a:gd name="connsiteX10" fmla="*/ 0 w 531019"/>
              <a:gd name="connsiteY10" fmla="*/ 23813 h 1273969"/>
              <a:gd name="connsiteX11" fmla="*/ 7144 w 531019"/>
              <a:gd name="connsiteY11" fmla="*/ 7144 h 1273969"/>
              <a:gd name="connsiteX12" fmla="*/ 23813 w 531019"/>
              <a:gd name="connsiteY12" fmla="*/ 0 h 1273969"/>
              <a:gd name="connsiteX13" fmla="*/ 52388 w 531019"/>
              <a:gd name="connsiteY13" fmla="*/ 0 h 1273969"/>
              <a:gd name="connsiteX14" fmla="*/ 116682 w 531019"/>
              <a:gd name="connsiteY14" fmla="*/ 7144 h 1273969"/>
              <a:gd name="connsiteX15" fmla="*/ 195263 w 531019"/>
              <a:gd name="connsiteY15" fmla="*/ 26194 h 1273969"/>
              <a:gd name="connsiteX16" fmla="*/ 280988 w 531019"/>
              <a:gd name="connsiteY16" fmla="*/ 54769 h 1273969"/>
              <a:gd name="connsiteX17" fmla="*/ 371475 w 531019"/>
              <a:gd name="connsiteY17" fmla="*/ 92869 h 1273969"/>
              <a:gd name="connsiteX18" fmla="*/ 445294 w 531019"/>
              <a:gd name="connsiteY18" fmla="*/ 135731 h 1273969"/>
              <a:gd name="connsiteX19" fmla="*/ 469107 w 531019"/>
              <a:gd name="connsiteY19" fmla="*/ 154781 h 1273969"/>
              <a:gd name="connsiteX20" fmla="*/ 447675 w 531019"/>
              <a:gd name="connsiteY20" fmla="*/ 264319 h 1273969"/>
              <a:gd name="connsiteX21" fmla="*/ 478632 w 531019"/>
              <a:gd name="connsiteY21" fmla="*/ 607219 h 1273969"/>
              <a:gd name="connsiteX22" fmla="*/ 516732 w 531019"/>
              <a:gd name="connsiteY22" fmla="*/ 973931 h 1273969"/>
              <a:gd name="connsiteX23" fmla="*/ 531019 w 531019"/>
              <a:gd name="connsiteY23" fmla="*/ 1126331 h 1273969"/>
              <a:gd name="connsiteX24" fmla="*/ 523875 w 531019"/>
              <a:gd name="connsiteY24" fmla="*/ 1190625 h 1273969"/>
              <a:gd name="connsiteX25" fmla="*/ 514350 w 531019"/>
              <a:gd name="connsiteY25" fmla="*/ 1219200 h 1273969"/>
              <a:gd name="connsiteX26" fmla="*/ 495300 w 531019"/>
              <a:gd name="connsiteY26" fmla="*/ 1254919 h 1273969"/>
              <a:gd name="connsiteX27" fmla="*/ 476250 w 531019"/>
              <a:gd name="connsiteY27" fmla="*/ 1266825 h 1273969"/>
              <a:gd name="connsiteX28" fmla="*/ 457200 w 531019"/>
              <a:gd name="connsiteY28" fmla="*/ 1273969 h 1273969"/>
              <a:gd name="connsiteX29" fmla="*/ 435769 w 531019"/>
              <a:gd name="connsiteY29" fmla="*/ 1273969 h 1273969"/>
              <a:gd name="connsiteX30" fmla="*/ 390525 w 531019"/>
              <a:gd name="connsiteY30" fmla="*/ 1257300 h 1273969"/>
              <a:gd name="connsiteX31" fmla="*/ 366713 w 531019"/>
              <a:gd name="connsiteY31" fmla="*/ 1235869 h 1273969"/>
              <a:gd name="connsiteX32" fmla="*/ 333375 w 531019"/>
              <a:gd name="connsiteY32" fmla="*/ 1193006 h 1273969"/>
              <a:gd name="connsiteX33" fmla="*/ 292894 w 531019"/>
              <a:gd name="connsiteY33" fmla="*/ 1121569 h 1273969"/>
              <a:gd name="connsiteX34" fmla="*/ 266700 w 531019"/>
              <a:gd name="connsiteY34" fmla="*/ 1052513 h 1273969"/>
              <a:gd name="connsiteX35" fmla="*/ 250032 w 531019"/>
              <a:gd name="connsiteY35" fmla="*/ 871538 h 1273969"/>
              <a:gd name="connsiteX36" fmla="*/ 233363 w 531019"/>
              <a:gd name="connsiteY36" fmla="*/ 669131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31019" h="1273969">
                <a:moveTo>
                  <a:pt x="233363" y="669131"/>
                </a:moveTo>
                <a:lnTo>
                  <a:pt x="195263" y="280988"/>
                </a:lnTo>
                <a:lnTo>
                  <a:pt x="188119" y="250031"/>
                </a:lnTo>
                <a:lnTo>
                  <a:pt x="166688" y="211931"/>
                </a:lnTo>
                <a:lnTo>
                  <a:pt x="133350" y="173831"/>
                </a:lnTo>
                <a:lnTo>
                  <a:pt x="95250" y="135731"/>
                </a:lnTo>
                <a:lnTo>
                  <a:pt x="61913" y="104775"/>
                </a:lnTo>
                <a:lnTo>
                  <a:pt x="26194" y="76200"/>
                </a:lnTo>
                <a:lnTo>
                  <a:pt x="11907" y="61913"/>
                </a:lnTo>
                <a:lnTo>
                  <a:pt x="0" y="40481"/>
                </a:lnTo>
                <a:lnTo>
                  <a:pt x="0" y="23813"/>
                </a:lnTo>
                <a:lnTo>
                  <a:pt x="7144" y="7144"/>
                </a:lnTo>
                <a:lnTo>
                  <a:pt x="23813" y="0"/>
                </a:lnTo>
                <a:lnTo>
                  <a:pt x="52388" y="0"/>
                </a:lnTo>
                <a:lnTo>
                  <a:pt x="116682" y="7144"/>
                </a:lnTo>
                <a:lnTo>
                  <a:pt x="195263" y="26194"/>
                </a:lnTo>
                <a:lnTo>
                  <a:pt x="280988" y="54769"/>
                </a:lnTo>
                <a:lnTo>
                  <a:pt x="371475" y="92869"/>
                </a:lnTo>
                <a:lnTo>
                  <a:pt x="445294" y="135731"/>
                </a:lnTo>
                <a:lnTo>
                  <a:pt x="469107" y="154781"/>
                </a:lnTo>
                <a:lnTo>
                  <a:pt x="447675" y="264319"/>
                </a:lnTo>
                <a:lnTo>
                  <a:pt x="478632" y="607219"/>
                </a:lnTo>
                <a:lnTo>
                  <a:pt x="516732" y="973931"/>
                </a:lnTo>
                <a:lnTo>
                  <a:pt x="531019" y="1126331"/>
                </a:lnTo>
                <a:lnTo>
                  <a:pt x="523875" y="1190625"/>
                </a:lnTo>
                <a:lnTo>
                  <a:pt x="514350" y="1219200"/>
                </a:lnTo>
                <a:lnTo>
                  <a:pt x="495300" y="1254919"/>
                </a:lnTo>
                <a:lnTo>
                  <a:pt x="476250" y="1266825"/>
                </a:lnTo>
                <a:lnTo>
                  <a:pt x="457200" y="1273969"/>
                </a:lnTo>
                <a:lnTo>
                  <a:pt x="435769" y="1273969"/>
                </a:lnTo>
                <a:lnTo>
                  <a:pt x="390525" y="1257300"/>
                </a:lnTo>
                <a:lnTo>
                  <a:pt x="366713" y="1235869"/>
                </a:lnTo>
                <a:lnTo>
                  <a:pt x="333375" y="1193006"/>
                </a:lnTo>
                <a:lnTo>
                  <a:pt x="292894" y="1121569"/>
                </a:lnTo>
                <a:lnTo>
                  <a:pt x="266700" y="1052513"/>
                </a:lnTo>
                <a:lnTo>
                  <a:pt x="250032" y="871538"/>
                </a:lnTo>
                <a:lnTo>
                  <a:pt x="233363" y="6691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3545D73-8B1D-4C4F-96B9-AC009CBFB08A}"/>
              </a:ext>
            </a:extLst>
          </p:cNvPr>
          <p:cNvSpPr/>
          <p:nvPr/>
        </p:nvSpPr>
        <p:spPr>
          <a:xfrm rot="16200000">
            <a:off x="1968500" y="2103438"/>
            <a:ext cx="2473325" cy="1492250"/>
          </a:xfrm>
          <a:custGeom>
            <a:avLst/>
            <a:gdLst>
              <a:gd name="connsiteX0" fmla="*/ 1469231 w 2474118"/>
              <a:gd name="connsiteY0" fmla="*/ 1090613 h 1493044"/>
              <a:gd name="connsiteX1" fmla="*/ 1109662 w 2474118"/>
              <a:gd name="connsiteY1" fmla="*/ 869157 h 1493044"/>
              <a:gd name="connsiteX2" fmla="*/ 952500 w 2474118"/>
              <a:gd name="connsiteY2" fmla="*/ 771525 h 1493044"/>
              <a:gd name="connsiteX3" fmla="*/ 716756 w 2474118"/>
              <a:gd name="connsiteY3" fmla="*/ 602457 h 1493044"/>
              <a:gd name="connsiteX4" fmla="*/ 497681 w 2474118"/>
              <a:gd name="connsiteY4" fmla="*/ 438150 h 1493044"/>
              <a:gd name="connsiteX5" fmla="*/ 240506 w 2474118"/>
              <a:gd name="connsiteY5" fmla="*/ 242888 h 1493044"/>
              <a:gd name="connsiteX6" fmla="*/ 45243 w 2474118"/>
              <a:gd name="connsiteY6" fmla="*/ 90488 h 1493044"/>
              <a:gd name="connsiteX7" fmla="*/ 16668 w 2474118"/>
              <a:gd name="connsiteY7" fmla="*/ 66675 h 1493044"/>
              <a:gd name="connsiteX8" fmla="*/ 2381 w 2474118"/>
              <a:gd name="connsiteY8" fmla="*/ 47625 h 1493044"/>
              <a:gd name="connsiteX9" fmla="*/ 0 w 2474118"/>
              <a:gd name="connsiteY9" fmla="*/ 30957 h 1493044"/>
              <a:gd name="connsiteX10" fmla="*/ 0 w 2474118"/>
              <a:gd name="connsiteY10" fmla="*/ 19050 h 1493044"/>
              <a:gd name="connsiteX11" fmla="*/ 11906 w 2474118"/>
              <a:gd name="connsiteY11" fmla="*/ 4763 h 1493044"/>
              <a:gd name="connsiteX12" fmla="*/ 30956 w 2474118"/>
              <a:gd name="connsiteY12" fmla="*/ 0 h 1493044"/>
              <a:gd name="connsiteX13" fmla="*/ 64293 w 2474118"/>
              <a:gd name="connsiteY13" fmla="*/ 11907 h 1493044"/>
              <a:gd name="connsiteX14" fmla="*/ 247650 w 2474118"/>
              <a:gd name="connsiteY14" fmla="*/ 128588 h 1493044"/>
              <a:gd name="connsiteX15" fmla="*/ 523875 w 2474118"/>
              <a:gd name="connsiteY15" fmla="*/ 295275 h 1493044"/>
              <a:gd name="connsiteX16" fmla="*/ 783431 w 2474118"/>
              <a:gd name="connsiteY16" fmla="*/ 452438 h 1493044"/>
              <a:gd name="connsiteX17" fmla="*/ 1035843 w 2474118"/>
              <a:gd name="connsiteY17" fmla="*/ 595313 h 1493044"/>
              <a:gd name="connsiteX18" fmla="*/ 1290637 w 2474118"/>
              <a:gd name="connsiteY18" fmla="*/ 728663 h 1493044"/>
              <a:gd name="connsiteX19" fmla="*/ 1624012 w 2474118"/>
              <a:gd name="connsiteY19" fmla="*/ 885825 h 1493044"/>
              <a:gd name="connsiteX20" fmla="*/ 1826418 w 2474118"/>
              <a:gd name="connsiteY20" fmla="*/ 973932 h 1493044"/>
              <a:gd name="connsiteX21" fmla="*/ 2038350 w 2474118"/>
              <a:gd name="connsiteY21" fmla="*/ 1050132 h 1493044"/>
              <a:gd name="connsiteX22" fmla="*/ 2126456 w 2474118"/>
              <a:gd name="connsiteY22" fmla="*/ 1071563 h 1493044"/>
              <a:gd name="connsiteX23" fmla="*/ 2183606 w 2474118"/>
              <a:gd name="connsiteY23" fmla="*/ 1078707 h 1493044"/>
              <a:gd name="connsiteX24" fmla="*/ 2221706 w 2474118"/>
              <a:gd name="connsiteY24" fmla="*/ 1081088 h 1493044"/>
              <a:gd name="connsiteX25" fmla="*/ 2262187 w 2474118"/>
              <a:gd name="connsiteY25" fmla="*/ 1081088 h 1493044"/>
              <a:gd name="connsiteX26" fmla="*/ 2297906 w 2474118"/>
              <a:gd name="connsiteY26" fmla="*/ 1078707 h 1493044"/>
              <a:gd name="connsiteX27" fmla="*/ 2326481 w 2474118"/>
              <a:gd name="connsiteY27" fmla="*/ 1069182 h 1493044"/>
              <a:gd name="connsiteX28" fmla="*/ 2350293 w 2474118"/>
              <a:gd name="connsiteY28" fmla="*/ 1045369 h 1493044"/>
              <a:gd name="connsiteX29" fmla="*/ 2393156 w 2474118"/>
              <a:gd name="connsiteY29" fmla="*/ 995363 h 1493044"/>
              <a:gd name="connsiteX30" fmla="*/ 2416968 w 2474118"/>
              <a:gd name="connsiteY30" fmla="*/ 950119 h 1493044"/>
              <a:gd name="connsiteX31" fmla="*/ 2431256 w 2474118"/>
              <a:gd name="connsiteY31" fmla="*/ 935832 h 1493044"/>
              <a:gd name="connsiteX32" fmla="*/ 2452687 w 2474118"/>
              <a:gd name="connsiteY32" fmla="*/ 933450 h 1493044"/>
              <a:gd name="connsiteX33" fmla="*/ 2464593 w 2474118"/>
              <a:gd name="connsiteY33" fmla="*/ 935832 h 1493044"/>
              <a:gd name="connsiteX34" fmla="*/ 2474118 w 2474118"/>
              <a:gd name="connsiteY34" fmla="*/ 950119 h 1493044"/>
              <a:gd name="connsiteX35" fmla="*/ 2469356 w 2474118"/>
              <a:gd name="connsiteY35" fmla="*/ 995363 h 1493044"/>
              <a:gd name="connsiteX36" fmla="*/ 2452687 w 2474118"/>
              <a:gd name="connsiteY36" fmla="*/ 1097757 h 1493044"/>
              <a:gd name="connsiteX37" fmla="*/ 2426493 w 2474118"/>
              <a:gd name="connsiteY37" fmla="*/ 1207294 h 1493044"/>
              <a:gd name="connsiteX38" fmla="*/ 2393156 w 2474118"/>
              <a:gd name="connsiteY38" fmla="*/ 1250157 h 1493044"/>
              <a:gd name="connsiteX39" fmla="*/ 2295525 w 2474118"/>
              <a:gd name="connsiteY39" fmla="*/ 1362075 h 1493044"/>
              <a:gd name="connsiteX40" fmla="*/ 2214562 w 2474118"/>
              <a:gd name="connsiteY40" fmla="*/ 1459707 h 1493044"/>
              <a:gd name="connsiteX41" fmla="*/ 2188368 w 2474118"/>
              <a:gd name="connsiteY41" fmla="*/ 1485900 h 1493044"/>
              <a:gd name="connsiteX42" fmla="*/ 2166937 w 2474118"/>
              <a:gd name="connsiteY42" fmla="*/ 1493044 h 1493044"/>
              <a:gd name="connsiteX43" fmla="*/ 2140743 w 2474118"/>
              <a:gd name="connsiteY43" fmla="*/ 1490663 h 1493044"/>
              <a:gd name="connsiteX44" fmla="*/ 2126456 w 2474118"/>
              <a:gd name="connsiteY44" fmla="*/ 1483519 h 1493044"/>
              <a:gd name="connsiteX45" fmla="*/ 2105025 w 2474118"/>
              <a:gd name="connsiteY45" fmla="*/ 1466850 h 1493044"/>
              <a:gd name="connsiteX46" fmla="*/ 2090737 w 2474118"/>
              <a:gd name="connsiteY46" fmla="*/ 1443038 h 1493044"/>
              <a:gd name="connsiteX47" fmla="*/ 2057400 w 2474118"/>
              <a:gd name="connsiteY47" fmla="*/ 1395413 h 1493044"/>
              <a:gd name="connsiteX48" fmla="*/ 1790700 w 2474118"/>
              <a:gd name="connsiteY48" fmla="*/ 1264444 h 1493044"/>
              <a:gd name="connsiteX49" fmla="*/ 1469231 w 2474118"/>
              <a:gd name="connsiteY49" fmla="*/ 1090613 h 149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74118" h="1493044">
                <a:moveTo>
                  <a:pt x="1469231" y="1090613"/>
                </a:moveTo>
                <a:lnTo>
                  <a:pt x="1109662" y="869157"/>
                </a:lnTo>
                <a:lnTo>
                  <a:pt x="952500" y="771525"/>
                </a:lnTo>
                <a:lnTo>
                  <a:pt x="716756" y="602457"/>
                </a:lnTo>
                <a:lnTo>
                  <a:pt x="497681" y="438150"/>
                </a:lnTo>
                <a:lnTo>
                  <a:pt x="240506" y="242888"/>
                </a:lnTo>
                <a:lnTo>
                  <a:pt x="45243" y="90488"/>
                </a:lnTo>
                <a:lnTo>
                  <a:pt x="16668" y="66675"/>
                </a:lnTo>
                <a:lnTo>
                  <a:pt x="2381" y="47625"/>
                </a:lnTo>
                <a:lnTo>
                  <a:pt x="0" y="30957"/>
                </a:lnTo>
                <a:lnTo>
                  <a:pt x="0" y="19050"/>
                </a:lnTo>
                <a:lnTo>
                  <a:pt x="11906" y="4763"/>
                </a:lnTo>
                <a:lnTo>
                  <a:pt x="30956" y="0"/>
                </a:lnTo>
                <a:lnTo>
                  <a:pt x="64293" y="11907"/>
                </a:lnTo>
                <a:lnTo>
                  <a:pt x="247650" y="128588"/>
                </a:lnTo>
                <a:lnTo>
                  <a:pt x="523875" y="295275"/>
                </a:lnTo>
                <a:lnTo>
                  <a:pt x="783431" y="452438"/>
                </a:lnTo>
                <a:lnTo>
                  <a:pt x="1035843" y="595313"/>
                </a:lnTo>
                <a:lnTo>
                  <a:pt x="1290637" y="728663"/>
                </a:lnTo>
                <a:lnTo>
                  <a:pt x="1624012" y="885825"/>
                </a:lnTo>
                <a:lnTo>
                  <a:pt x="1826418" y="973932"/>
                </a:lnTo>
                <a:lnTo>
                  <a:pt x="2038350" y="1050132"/>
                </a:lnTo>
                <a:lnTo>
                  <a:pt x="2126456" y="1071563"/>
                </a:lnTo>
                <a:lnTo>
                  <a:pt x="2183606" y="1078707"/>
                </a:lnTo>
                <a:lnTo>
                  <a:pt x="2221706" y="1081088"/>
                </a:lnTo>
                <a:lnTo>
                  <a:pt x="2262187" y="1081088"/>
                </a:lnTo>
                <a:lnTo>
                  <a:pt x="2297906" y="1078707"/>
                </a:lnTo>
                <a:lnTo>
                  <a:pt x="2326481" y="1069182"/>
                </a:lnTo>
                <a:lnTo>
                  <a:pt x="2350293" y="1045369"/>
                </a:lnTo>
                <a:lnTo>
                  <a:pt x="2393156" y="995363"/>
                </a:lnTo>
                <a:lnTo>
                  <a:pt x="2416968" y="950119"/>
                </a:lnTo>
                <a:lnTo>
                  <a:pt x="2431256" y="935832"/>
                </a:lnTo>
                <a:lnTo>
                  <a:pt x="2452687" y="933450"/>
                </a:lnTo>
                <a:lnTo>
                  <a:pt x="2464593" y="935832"/>
                </a:lnTo>
                <a:lnTo>
                  <a:pt x="2474118" y="950119"/>
                </a:lnTo>
                <a:lnTo>
                  <a:pt x="2469356" y="995363"/>
                </a:lnTo>
                <a:lnTo>
                  <a:pt x="2452687" y="1097757"/>
                </a:lnTo>
                <a:lnTo>
                  <a:pt x="2426493" y="1207294"/>
                </a:lnTo>
                <a:lnTo>
                  <a:pt x="2393156" y="1250157"/>
                </a:lnTo>
                <a:lnTo>
                  <a:pt x="2295525" y="1362075"/>
                </a:lnTo>
                <a:lnTo>
                  <a:pt x="2214562" y="1459707"/>
                </a:lnTo>
                <a:lnTo>
                  <a:pt x="2188368" y="1485900"/>
                </a:lnTo>
                <a:lnTo>
                  <a:pt x="2166937" y="1493044"/>
                </a:lnTo>
                <a:lnTo>
                  <a:pt x="2140743" y="1490663"/>
                </a:lnTo>
                <a:lnTo>
                  <a:pt x="2126456" y="1483519"/>
                </a:lnTo>
                <a:lnTo>
                  <a:pt x="2105025" y="1466850"/>
                </a:lnTo>
                <a:lnTo>
                  <a:pt x="2090737" y="1443038"/>
                </a:lnTo>
                <a:lnTo>
                  <a:pt x="2057400" y="1395413"/>
                </a:lnTo>
                <a:lnTo>
                  <a:pt x="1790700" y="1264444"/>
                </a:lnTo>
                <a:lnTo>
                  <a:pt x="1469231" y="1090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01EDE4E-A5ED-454D-8C64-8F6571DD299E}"/>
              </a:ext>
            </a:extLst>
          </p:cNvPr>
          <p:cNvSpPr/>
          <p:nvPr/>
        </p:nvSpPr>
        <p:spPr>
          <a:xfrm rot="16200000">
            <a:off x="1893094" y="4196557"/>
            <a:ext cx="3000375" cy="471487"/>
          </a:xfrm>
          <a:custGeom>
            <a:avLst/>
            <a:gdLst>
              <a:gd name="connsiteX0" fmla="*/ 1524859 w 3000778"/>
              <a:gd name="connsiteY0" fmla="*/ 365760 h 471366"/>
              <a:gd name="connsiteX1" fmla="*/ 770157 w 3000778"/>
              <a:gd name="connsiteY1" fmla="*/ 329699 h 471366"/>
              <a:gd name="connsiteX2" fmla="*/ 324548 w 3000778"/>
              <a:gd name="connsiteY2" fmla="*/ 314244 h 471366"/>
              <a:gd name="connsiteX3" fmla="*/ 224093 w 3000778"/>
              <a:gd name="connsiteY3" fmla="*/ 303941 h 471366"/>
              <a:gd name="connsiteX4" fmla="*/ 151971 w 3000778"/>
              <a:gd name="connsiteY4" fmla="*/ 291062 h 471366"/>
              <a:gd name="connsiteX5" fmla="*/ 87577 w 3000778"/>
              <a:gd name="connsiteY5" fmla="*/ 270456 h 471366"/>
              <a:gd name="connsiteX6" fmla="*/ 36061 w 3000778"/>
              <a:gd name="connsiteY6" fmla="*/ 247274 h 471366"/>
              <a:gd name="connsiteX7" fmla="*/ 10303 w 3000778"/>
              <a:gd name="connsiteY7" fmla="*/ 226668 h 471366"/>
              <a:gd name="connsiteX8" fmla="*/ 0 w 3000778"/>
              <a:gd name="connsiteY8" fmla="*/ 208637 h 471366"/>
              <a:gd name="connsiteX9" fmla="*/ 2576 w 3000778"/>
              <a:gd name="connsiteY9" fmla="*/ 188031 h 471366"/>
              <a:gd name="connsiteX10" fmla="*/ 12879 w 3000778"/>
              <a:gd name="connsiteY10" fmla="*/ 162273 h 471366"/>
              <a:gd name="connsiteX11" fmla="*/ 36061 w 3000778"/>
              <a:gd name="connsiteY11" fmla="*/ 131364 h 471366"/>
              <a:gd name="connsiteX12" fmla="*/ 79849 w 3000778"/>
              <a:gd name="connsiteY12" fmla="*/ 108182 h 471366"/>
              <a:gd name="connsiteX13" fmla="*/ 121062 w 3000778"/>
              <a:gd name="connsiteY13" fmla="*/ 90152 h 471366"/>
              <a:gd name="connsiteX14" fmla="*/ 216365 w 3000778"/>
              <a:gd name="connsiteY14" fmla="*/ 61818 h 471366"/>
              <a:gd name="connsiteX15" fmla="*/ 355457 w 3000778"/>
              <a:gd name="connsiteY15" fmla="*/ 30909 h 471366"/>
              <a:gd name="connsiteX16" fmla="*/ 543489 w 3000778"/>
              <a:gd name="connsiteY16" fmla="*/ 0 h 471366"/>
              <a:gd name="connsiteX17" fmla="*/ 592428 w 3000778"/>
              <a:gd name="connsiteY17" fmla="*/ 25757 h 471366"/>
              <a:gd name="connsiteX18" fmla="*/ 669702 w 3000778"/>
              <a:gd name="connsiteY18" fmla="*/ 54091 h 471366"/>
              <a:gd name="connsiteX19" fmla="*/ 746975 w 3000778"/>
              <a:gd name="connsiteY19" fmla="*/ 79849 h 471366"/>
              <a:gd name="connsiteX20" fmla="*/ 813945 w 3000778"/>
              <a:gd name="connsiteY20" fmla="*/ 95303 h 471366"/>
              <a:gd name="connsiteX21" fmla="*/ 1174553 w 3000778"/>
              <a:gd name="connsiteY21" fmla="*/ 128788 h 471366"/>
              <a:gd name="connsiteX22" fmla="*/ 1885467 w 3000778"/>
              <a:gd name="connsiteY22" fmla="*/ 170001 h 471366"/>
              <a:gd name="connsiteX23" fmla="*/ 2361986 w 3000778"/>
              <a:gd name="connsiteY23" fmla="*/ 180304 h 471366"/>
              <a:gd name="connsiteX24" fmla="*/ 2676230 w 3000778"/>
              <a:gd name="connsiteY24" fmla="*/ 185455 h 471366"/>
              <a:gd name="connsiteX25" fmla="*/ 2732897 w 3000778"/>
              <a:gd name="connsiteY25" fmla="*/ 180304 h 471366"/>
              <a:gd name="connsiteX26" fmla="*/ 2774109 w 3000778"/>
              <a:gd name="connsiteY26" fmla="*/ 172577 h 471366"/>
              <a:gd name="connsiteX27" fmla="*/ 2815322 w 3000778"/>
              <a:gd name="connsiteY27" fmla="*/ 157122 h 471366"/>
              <a:gd name="connsiteX28" fmla="*/ 2900322 w 3000778"/>
              <a:gd name="connsiteY28" fmla="*/ 74697 h 471366"/>
              <a:gd name="connsiteX29" fmla="*/ 3000778 w 3000778"/>
              <a:gd name="connsiteY29" fmla="*/ 110758 h 471366"/>
              <a:gd name="connsiteX30" fmla="*/ 2931232 w 3000778"/>
              <a:gd name="connsiteY30" fmla="*/ 255001 h 471366"/>
              <a:gd name="connsiteX31" fmla="*/ 2890019 w 3000778"/>
              <a:gd name="connsiteY31" fmla="*/ 334850 h 471366"/>
              <a:gd name="connsiteX32" fmla="*/ 2848807 w 3000778"/>
              <a:gd name="connsiteY32" fmla="*/ 391517 h 471366"/>
              <a:gd name="connsiteX33" fmla="*/ 2797291 w 3000778"/>
              <a:gd name="connsiteY33" fmla="*/ 443033 h 471366"/>
              <a:gd name="connsiteX34" fmla="*/ 2753503 w 3000778"/>
              <a:gd name="connsiteY34" fmla="*/ 468791 h 471366"/>
              <a:gd name="connsiteX35" fmla="*/ 2727746 w 3000778"/>
              <a:gd name="connsiteY35" fmla="*/ 471366 h 471366"/>
              <a:gd name="connsiteX36" fmla="*/ 2676230 w 3000778"/>
              <a:gd name="connsiteY36" fmla="*/ 458488 h 471366"/>
              <a:gd name="connsiteX37" fmla="*/ 2524259 w 3000778"/>
              <a:gd name="connsiteY37" fmla="*/ 401821 h 471366"/>
              <a:gd name="connsiteX38" fmla="*/ 2104408 w 3000778"/>
              <a:gd name="connsiteY38" fmla="*/ 386366 h 471366"/>
              <a:gd name="connsiteX39" fmla="*/ 1524859 w 3000778"/>
              <a:gd name="connsiteY39" fmla="*/ 365760 h 4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000778" h="471366">
                <a:moveTo>
                  <a:pt x="1524859" y="365760"/>
                </a:moveTo>
                <a:lnTo>
                  <a:pt x="770157" y="329699"/>
                </a:lnTo>
                <a:lnTo>
                  <a:pt x="324548" y="314244"/>
                </a:lnTo>
                <a:lnTo>
                  <a:pt x="224093" y="303941"/>
                </a:lnTo>
                <a:lnTo>
                  <a:pt x="151971" y="291062"/>
                </a:lnTo>
                <a:lnTo>
                  <a:pt x="87577" y="270456"/>
                </a:lnTo>
                <a:lnTo>
                  <a:pt x="36061" y="247274"/>
                </a:lnTo>
                <a:lnTo>
                  <a:pt x="10303" y="226668"/>
                </a:lnTo>
                <a:lnTo>
                  <a:pt x="0" y="208637"/>
                </a:lnTo>
                <a:lnTo>
                  <a:pt x="2576" y="188031"/>
                </a:lnTo>
                <a:lnTo>
                  <a:pt x="12879" y="162273"/>
                </a:lnTo>
                <a:lnTo>
                  <a:pt x="36061" y="131364"/>
                </a:lnTo>
                <a:lnTo>
                  <a:pt x="79849" y="108182"/>
                </a:lnTo>
                <a:lnTo>
                  <a:pt x="121062" y="90152"/>
                </a:lnTo>
                <a:lnTo>
                  <a:pt x="216365" y="61818"/>
                </a:lnTo>
                <a:lnTo>
                  <a:pt x="355457" y="30909"/>
                </a:lnTo>
                <a:lnTo>
                  <a:pt x="543489" y="0"/>
                </a:lnTo>
                <a:lnTo>
                  <a:pt x="592428" y="25757"/>
                </a:lnTo>
                <a:lnTo>
                  <a:pt x="669702" y="54091"/>
                </a:lnTo>
                <a:lnTo>
                  <a:pt x="746975" y="79849"/>
                </a:lnTo>
                <a:lnTo>
                  <a:pt x="813945" y="95303"/>
                </a:lnTo>
                <a:lnTo>
                  <a:pt x="1174553" y="128788"/>
                </a:lnTo>
                <a:lnTo>
                  <a:pt x="1885467" y="170001"/>
                </a:lnTo>
                <a:lnTo>
                  <a:pt x="2361986" y="180304"/>
                </a:lnTo>
                <a:lnTo>
                  <a:pt x="2676230" y="185455"/>
                </a:lnTo>
                <a:lnTo>
                  <a:pt x="2732897" y="180304"/>
                </a:lnTo>
                <a:lnTo>
                  <a:pt x="2774109" y="172577"/>
                </a:lnTo>
                <a:lnTo>
                  <a:pt x="2815322" y="157122"/>
                </a:lnTo>
                <a:lnTo>
                  <a:pt x="2900322" y="74697"/>
                </a:lnTo>
                <a:lnTo>
                  <a:pt x="3000778" y="110758"/>
                </a:lnTo>
                <a:lnTo>
                  <a:pt x="2931232" y="255001"/>
                </a:lnTo>
                <a:lnTo>
                  <a:pt x="2890019" y="334850"/>
                </a:lnTo>
                <a:lnTo>
                  <a:pt x="2848807" y="391517"/>
                </a:lnTo>
                <a:lnTo>
                  <a:pt x="2797291" y="443033"/>
                </a:lnTo>
                <a:lnTo>
                  <a:pt x="2753503" y="468791"/>
                </a:lnTo>
                <a:lnTo>
                  <a:pt x="2727746" y="471366"/>
                </a:lnTo>
                <a:lnTo>
                  <a:pt x="2676230" y="458488"/>
                </a:lnTo>
                <a:lnTo>
                  <a:pt x="2524259" y="401821"/>
                </a:lnTo>
                <a:lnTo>
                  <a:pt x="2104408" y="386366"/>
                </a:lnTo>
                <a:lnTo>
                  <a:pt x="1524859" y="3657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ED8E94D-D1DB-E64A-9C00-B51F1ECA0476}"/>
              </a:ext>
            </a:extLst>
          </p:cNvPr>
          <p:cNvSpPr/>
          <p:nvPr/>
        </p:nvSpPr>
        <p:spPr>
          <a:xfrm>
            <a:off x="4756150" y="4465638"/>
            <a:ext cx="1952625" cy="1282700"/>
          </a:xfrm>
          <a:custGeom>
            <a:avLst/>
            <a:gdLst>
              <a:gd name="connsiteX0" fmla="*/ 526257 w 1952625"/>
              <a:gd name="connsiteY0" fmla="*/ 357187 h 1283494"/>
              <a:gd name="connsiteX1" fmla="*/ 59532 w 1952625"/>
              <a:gd name="connsiteY1" fmla="*/ 423862 h 1283494"/>
              <a:gd name="connsiteX2" fmla="*/ 0 w 1952625"/>
              <a:gd name="connsiteY2" fmla="*/ 269081 h 1283494"/>
              <a:gd name="connsiteX3" fmla="*/ 366713 w 1952625"/>
              <a:gd name="connsiteY3" fmla="*/ 221456 h 1283494"/>
              <a:gd name="connsiteX4" fmla="*/ 923925 w 1952625"/>
              <a:gd name="connsiteY4" fmla="*/ 152400 h 1283494"/>
              <a:gd name="connsiteX5" fmla="*/ 1457325 w 1952625"/>
              <a:gd name="connsiteY5" fmla="*/ 80962 h 1283494"/>
              <a:gd name="connsiteX6" fmla="*/ 1481138 w 1952625"/>
              <a:gd name="connsiteY6" fmla="*/ 57150 h 1283494"/>
              <a:gd name="connsiteX7" fmla="*/ 1526382 w 1952625"/>
              <a:gd name="connsiteY7" fmla="*/ 23812 h 1283494"/>
              <a:gd name="connsiteX8" fmla="*/ 1576388 w 1952625"/>
              <a:gd name="connsiteY8" fmla="*/ 2381 h 1283494"/>
              <a:gd name="connsiteX9" fmla="*/ 1612107 w 1952625"/>
              <a:gd name="connsiteY9" fmla="*/ 0 h 1283494"/>
              <a:gd name="connsiteX10" fmla="*/ 1647825 w 1952625"/>
              <a:gd name="connsiteY10" fmla="*/ 11906 h 1283494"/>
              <a:gd name="connsiteX11" fmla="*/ 1704975 w 1952625"/>
              <a:gd name="connsiteY11" fmla="*/ 42862 h 1283494"/>
              <a:gd name="connsiteX12" fmla="*/ 1781175 w 1952625"/>
              <a:gd name="connsiteY12" fmla="*/ 95250 h 1283494"/>
              <a:gd name="connsiteX13" fmla="*/ 1859757 w 1952625"/>
              <a:gd name="connsiteY13" fmla="*/ 164306 h 1283494"/>
              <a:gd name="connsiteX14" fmla="*/ 1914525 w 1952625"/>
              <a:gd name="connsiteY14" fmla="*/ 221456 h 1283494"/>
              <a:gd name="connsiteX15" fmla="*/ 1940719 w 1952625"/>
              <a:gd name="connsiteY15" fmla="*/ 242887 h 1283494"/>
              <a:gd name="connsiteX16" fmla="*/ 1952625 w 1952625"/>
              <a:gd name="connsiteY16" fmla="*/ 264319 h 1283494"/>
              <a:gd name="connsiteX17" fmla="*/ 1952625 w 1952625"/>
              <a:gd name="connsiteY17" fmla="*/ 288131 h 1283494"/>
              <a:gd name="connsiteX18" fmla="*/ 1940719 w 1952625"/>
              <a:gd name="connsiteY18" fmla="*/ 319087 h 1283494"/>
              <a:gd name="connsiteX19" fmla="*/ 1902619 w 1952625"/>
              <a:gd name="connsiteY19" fmla="*/ 357187 h 1283494"/>
              <a:gd name="connsiteX20" fmla="*/ 1864519 w 1952625"/>
              <a:gd name="connsiteY20" fmla="*/ 442912 h 1283494"/>
              <a:gd name="connsiteX21" fmla="*/ 1797844 w 1952625"/>
              <a:gd name="connsiteY21" fmla="*/ 790575 h 1283494"/>
              <a:gd name="connsiteX22" fmla="*/ 1731169 w 1952625"/>
              <a:gd name="connsiteY22" fmla="*/ 1119187 h 1283494"/>
              <a:gd name="connsiteX23" fmla="*/ 1707357 w 1952625"/>
              <a:gd name="connsiteY23" fmla="*/ 1235869 h 1283494"/>
              <a:gd name="connsiteX24" fmla="*/ 1695450 w 1952625"/>
              <a:gd name="connsiteY24" fmla="*/ 1247775 h 1283494"/>
              <a:gd name="connsiteX25" fmla="*/ 1654969 w 1952625"/>
              <a:gd name="connsiteY25" fmla="*/ 1269206 h 1283494"/>
              <a:gd name="connsiteX26" fmla="*/ 1595438 w 1952625"/>
              <a:gd name="connsiteY26" fmla="*/ 1281112 h 1283494"/>
              <a:gd name="connsiteX27" fmla="*/ 1554957 w 1952625"/>
              <a:gd name="connsiteY27" fmla="*/ 1283494 h 1283494"/>
              <a:gd name="connsiteX28" fmla="*/ 1533525 w 1952625"/>
              <a:gd name="connsiteY28" fmla="*/ 1271587 h 1283494"/>
              <a:gd name="connsiteX29" fmla="*/ 1512094 w 1952625"/>
              <a:gd name="connsiteY29" fmla="*/ 1254919 h 1283494"/>
              <a:gd name="connsiteX30" fmla="*/ 1493044 w 1952625"/>
              <a:gd name="connsiteY30" fmla="*/ 1221581 h 1283494"/>
              <a:gd name="connsiteX31" fmla="*/ 1483519 w 1952625"/>
              <a:gd name="connsiteY31" fmla="*/ 1169194 h 1283494"/>
              <a:gd name="connsiteX32" fmla="*/ 1488282 w 1952625"/>
              <a:gd name="connsiteY32" fmla="*/ 1109662 h 1283494"/>
              <a:gd name="connsiteX33" fmla="*/ 1521619 w 1952625"/>
              <a:gd name="connsiteY33" fmla="*/ 888206 h 1283494"/>
              <a:gd name="connsiteX34" fmla="*/ 1554957 w 1952625"/>
              <a:gd name="connsiteY34" fmla="*/ 723900 h 1283494"/>
              <a:gd name="connsiteX35" fmla="*/ 1576388 w 1952625"/>
              <a:gd name="connsiteY35" fmla="*/ 583406 h 1283494"/>
              <a:gd name="connsiteX36" fmla="*/ 1583532 w 1952625"/>
              <a:gd name="connsiteY36" fmla="*/ 459581 h 1283494"/>
              <a:gd name="connsiteX37" fmla="*/ 1583532 w 1952625"/>
              <a:gd name="connsiteY37" fmla="*/ 333375 h 1283494"/>
              <a:gd name="connsiteX38" fmla="*/ 1576388 w 1952625"/>
              <a:gd name="connsiteY38" fmla="*/ 302419 h 1283494"/>
              <a:gd name="connsiteX39" fmla="*/ 1562100 w 1952625"/>
              <a:gd name="connsiteY39" fmla="*/ 288131 h 1283494"/>
              <a:gd name="connsiteX40" fmla="*/ 1531144 w 1952625"/>
              <a:gd name="connsiteY40" fmla="*/ 269081 h 1283494"/>
              <a:gd name="connsiteX41" fmla="*/ 1502569 w 1952625"/>
              <a:gd name="connsiteY41" fmla="*/ 254794 h 1283494"/>
              <a:gd name="connsiteX42" fmla="*/ 1471613 w 1952625"/>
              <a:gd name="connsiteY42" fmla="*/ 254794 h 1283494"/>
              <a:gd name="connsiteX43" fmla="*/ 1307307 w 1952625"/>
              <a:gd name="connsiteY43" fmla="*/ 273844 h 1283494"/>
              <a:gd name="connsiteX44" fmla="*/ 831057 w 1952625"/>
              <a:gd name="connsiteY44" fmla="*/ 326231 h 1283494"/>
              <a:gd name="connsiteX45" fmla="*/ 526257 w 1952625"/>
              <a:gd name="connsiteY45" fmla="*/ 357187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52625" h="1283494">
                <a:moveTo>
                  <a:pt x="526257" y="357187"/>
                </a:moveTo>
                <a:lnTo>
                  <a:pt x="59532" y="423862"/>
                </a:lnTo>
                <a:lnTo>
                  <a:pt x="0" y="269081"/>
                </a:lnTo>
                <a:lnTo>
                  <a:pt x="366713" y="221456"/>
                </a:lnTo>
                <a:lnTo>
                  <a:pt x="923925" y="152400"/>
                </a:lnTo>
                <a:lnTo>
                  <a:pt x="1457325" y="80962"/>
                </a:lnTo>
                <a:lnTo>
                  <a:pt x="1481138" y="57150"/>
                </a:lnTo>
                <a:lnTo>
                  <a:pt x="1526382" y="23812"/>
                </a:lnTo>
                <a:lnTo>
                  <a:pt x="1576388" y="2381"/>
                </a:lnTo>
                <a:lnTo>
                  <a:pt x="1612107" y="0"/>
                </a:lnTo>
                <a:lnTo>
                  <a:pt x="1647825" y="11906"/>
                </a:lnTo>
                <a:lnTo>
                  <a:pt x="1704975" y="42862"/>
                </a:lnTo>
                <a:lnTo>
                  <a:pt x="1781175" y="95250"/>
                </a:lnTo>
                <a:lnTo>
                  <a:pt x="1859757" y="164306"/>
                </a:lnTo>
                <a:lnTo>
                  <a:pt x="1914525" y="221456"/>
                </a:lnTo>
                <a:lnTo>
                  <a:pt x="1940719" y="242887"/>
                </a:lnTo>
                <a:lnTo>
                  <a:pt x="1952625" y="264319"/>
                </a:lnTo>
                <a:lnTo>
                  <a:pt x="1952625" y="288131"/>
                </a:lnTo>
                <a:lnTo>
                  <a:pt x="1940719" y="319087"/>
                </a:lnTo>
                <a:lnTo>
                  <a:pt x="1902619" y="357187"/>
                </a:lnTo>
                <a:lnTo>
                  <a:pt x="1864519" y="442912"/>
                </a:lnTo>
                <a:lnTo>
                  <a:pt x="1797844" y="790575"/>
                </a:lnTo>
                <a:lnTo>
                  <a:pt x="1731169" y="1119187"/>
                </a:lnTo>
                <a:lnTo>
                  <a:pt x="1707357" y="1235869"/>
                </a:lnTo>
                <a:lnTo>
                  <a:pt x="1695450" y="1247775"/>
                </a:lnTo>
                <a:lnTo>
                  <a:pt x="1654969" y="1269206"/>
                </a:lnTo>
                <a:lnTo>
                  <a:pt x="1595438" y="1281112"/>
                </a:lnTo>
                <a:lnTo>
                  <a:pt x="1554957" y="1283494"/>
                </a:lnTo>
                <a:lnTo>
                  <a:pt x="1533525" y="1271587"/>
                </a:lnTo>
                <a:lnTo>
                  <a:pt x="1512094" y="1254919"/>
                </a:lnTo>
                <a:lnTo>
                  <a:pt x="1493044" y="1221581"/>
                </a:lnTo>
                <a:lnTo>
                  <a:pt x="1483519" y="1169194"/>
                </a:lnTo>
                <a:lnTo>
                  <a:pt x="1488282" y="1109662"/>
                </a:lnTo>
                <a:lnTo>
                  <a:pt x="1521619" y="888206"/>
                </a:lnTo>
                <a:lnTo>
                  <a:pt x="1554957" y="723900"/>
                </a:lnTo>
                <a:lnTo>
                  <a:pt x="1576388" y="583406"/>
                </a:lnTo>
                <a:lnTo>
                  <a:pt x="1583532" y="459581"/>
                </a:lnTo>
                <a:lnTo>
                  <a:pt x="1583532" y="333375"/>
                </a:lnTo>
                <a:lnTo>
                  <a:pt x="1576388" y="302419"/>
                </a:lnTo>
                <a:lnTo>
                  <a:pt x="1562100" y="288131"/>
                </a:lnTo>
                <a:lnTo>
                  <a:pt x="1531144" y="269081"/>
                </a:lnTo>
                <a:lnTo>
                  <a:pt x="1502569" y="254794"/>
                </a:lnTo>
                <a:lnTo>
                  <a:pt x="1471613" y="254794"/>
                </a:lnTo>
                <a:lnTo>
                  <a:pt x="1307307" y="273844"/>
                </a:lnTo>
                <a:lnTo>
                  <a:pt x="831057" y="326231"/>
                </a:lnTo>
                <a:lnTo>
                  <a:pt x="526257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B14E094-917E-854E-86BA-DC5016B62641}"/>
              </a:ext>
            </a:extLst>
          </p:cNvPr>
          <p:cNvSpPr/>
          <p:nvPr/>
        </p:nvSpPr>
        <p:spPr>
          <a:xfrm>
            <a:off x="4872038" y="5411788"/>
            <a:ext cx="1438275" cy="282575"/>
          </a:xfrm>
          <a:custGeom>
            <a:avLst/>
            <a:gdLst>
              <a:gd name="connsiteX0" fmla="*/ 426243 w 1438275"/>
              <a:gd name="connsiteY0" fmla="*/ 252413 h 280988"/>
              <a:gd name="connsiteX1" fmla="*/ 11906 w 1438275"/>
              <a:gd name="connsiteY1" fmla="*/ 280988 h 280988"/>
              <a:gd name="connsiteX2" fmla="*/ 0 w 1438275"/>
              <a:gd name="connsiteY2" fmla="*/ 140494 h 280988"/>
              <a:gd name="connsiteX3" fmla="*/ 557212 w 1438275"/>
              <a:gd name="connsiteY3" fmla="*/ 85725 h 280988"/>
              <a:gd name="connsiteX4" fmla="*/ 1064418 w 1438275"/>
              <a:gd name="connsiteY4" fmla="*/ 38100 h 280988"/>
              <a:gd name="connsiteX5" fmla="*/ 1433512 w 1438275"/>
              <a:gd name="connsiteY5" fmla="*/ 0 h 280988"/>
              <a:gd name="connsiteX6" fmla="*/ 1438275 w 1438275"/>
              <a:gd name="connsiteY6" fmla="*/ 185738 h 280988"/>
              <a:gd name="connsiteX7" fmla="*/ 957262 w 1438275"/>
              <a:gd name="connsiteY7" fmla="*/ 209550 h 280988"/>
              <a:gd name="connsiteX8" fmla="*/ 426243 w 1438275"/>
              <a:gd name="connsiteY8" fmla="*/ 252413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8275" h="280988">
                <a:moveTo>
                  <a:pt x="426243" y="252413"/>
                </a:moveTo>
                <a:lnTo>
                  <a:pt x="11906" y="280988"/>
                </a:lnTo>
                <a:lnTo>
                  <a:pt x="0" y="140494"/>
                </a:lnTo>
                <a:lnTo>
                  <a:pt x="557212" y="85725"/>
                </a:lnTo>
                <a:lnTo>
                  <a:pt x="1064418" y="38100"/>
                </a:lnTo>
                <a:lnTo>
                  <a:pt x="1433512" y="0"/>
                </a:lnTo>
                <a:lnTo>
                  <a:pt x="1438275" y="185738"/>
                </a:lnTo>
                <a:lnTo>
                  <a:pt x="957262" y="209550"/>
                </a:lnTo>
                <a:lnTo>
                  <a:pt x="426243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DBDAFA7-9EFC-46B9-9EB0-9CE034D0421F}"/>
              </a:ext>
            </a:extLst>
          </p:cNvPr>
          <p:cNvGrpSpPr/>
          <p:nvPr/>
        </p:nvGrpSpPr>
        <p:grpSpPr>
          <a:xfrm>
            <a:off x="2448719" y="1614605"/>
            <a:ext cx="4827587" cy="4319588"/>
            <a:chOff x="2611438" y="1765300"/>
            <a:chExt cx="4827587" cy="4319588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F2C3195F-9A3F-4FC6-81A1-989405D468ED}"/>
                </a:ext>
              </a:extLst>
            </p:cNvPr>
            <p:cNvSpPr/>
            <p:nvPr/>
          </p:nvSpPr>
          <p:spPr>
            <a:xfrm>
              <a:off x="4862513" y="1792288"/>
              <a:ext cx="1181100" cy="361950"/>
            </a:xfrm>
            <a:custGeom>
              <a:avLst/>
              <a:gdLst>
                <a:gd name="connsiteX0" fmla="*/ 738187 w 1181100"/>
                <a:gd name="connsiteY0" fmla="*/ 319130 h 361992"/>
                <a:gd name="connsiteX1" fmla="*/ 571500 w 1181100"/>
                <a:gd name="connsiteY1" fmla="*/ 271505 h 361992"/>
                <a:gd name="connsiteX2" fmla="*/ 421481 w 1181100"/>
                <a:gd name="connsiteY2" fmla="*/ 221499 h 361992"/>
                <a:gd name="connsiteX3" fmla="*/ 276225 w 1181100"/>
                <a:gd name="connsiteY3" fmla="*/ 164349 h 361992"/>
                <a:gd name="connsiteX4" fmla="*/ 121443 w 1181100"/>
                <a:gd name="connsiteY4" fmla="*/ 100055 h 361992"/>
                <a:gd name="connsiteX5" fmla="*/ 33337 w 1181100"/>
                <a:gd name="connsiteY5" fmla="*/ 59574 h 361992"/>
                <a:gd name="connsiteX6" fmla="*/ 14287 w 1181100"/>
                <a:gd name="connsiteY6" fmla="*/ 50049 h 361992"/>
                <a:gd name="connsiteX7" fmla="*/ 2381 w 1181100"/>
                <a:gd name="connsiteY7" fmla="*/ 38142 h 361992"/>
                <a:gd name="connsiteX8" fmla="*/ 0 w 1181100"/>
                <a:gd name="connsiteY8" fmla="*/ 26236 h 361992"/>
                <a:gd name="connsiteX9" fmla="*/ 2381 w 1181100"/>
                <a:gd name="connsiteY9" fmla="*/ 14330 h 361992"/>
                <a:gd name="connsiteX10" fmla="*/ 26193 w 1181100"/>
                <a:gd name="connsiteY10" fmla="*/ 2424 h 361992"/>
                <a:gd name="connsiteX11" fmla="*/ 73818 w 1181100"/>
                <a:gd name="connsiteY11" fmla="*/ 42 h 361992"/>
                <a:gd name="connsiteX12" fmla="*/ 226218 w 1181100"/>
                <a:gd name="connsiteY12" fmla="*/ 19092 h 361992"/>
                <a:gd name="connsiteX13" fmla="*/ 397668 w 1181100"/>
                <a:gd name="connsiteY13" fmla="*/ 30999 h 361992"/>
                <a:gd name="connsiteX14" fmla="*/ 561975 w 1181100"/>
                <a:gd name="connsiteY14" fmla="*/ 42905 h 361992"/>
                <a:gd name="connsiteX15" fmla="*/ 864393 w 1181100"/>
                <a:gd name="connsiteY15" fmla="*/ 50049 h 361992"/>
                <a:gd name="connsiteX16" fmla="*/ 897731 w 1181100"/>
                <a:gd name="connsiteY16" fmla="*/ 59574 h 361992"/>
                <a:gd name="connsiteX17" fmla="*/ 983456 w 1181100"/>
                <a:gd name="connsiteY17" fmla="*/ 90530 h 361992"/>
                <a:gd name="connsiteX18" fmla="*/ 1078706 w 1181100"/>
                <a:gd name="connsiteY18" fmla="*/ 133392 h 361992"/>
                <a:gd name="connsiteX19" fmla="*/ 1121568 w 1181100"/>
                <a:gd name="connsiteY19" fmla="*/ 152442 h 361992"/>
                <a:gd name="connsiteX20" fmla="*/ 1138237 w 1181100"/>
                <a:gd name="connsiteY20" fmla="*/ 164349 h 361992"/>
                <a:gd name="connsiteX21" fmla="*/ 1154906 w 1181100"/>
                <a:gd name="connsiteY21" fmla="*/ 183399 h 361992"/>
                <a:gd name="connsiteX22" fmla="*/ 1169193 w 1181100"/>
                <a:gd name="connsiteY22" fmla="*/ 209592 h 361992"/>
                <a:gd name="connsiteX23" fmla="*/ 1181100 w 1181100"/>
                <a:gd name="connsiteY23" fmla="*/ 238167 h 361992"/>
                <a:gd name="connsiteX24" fmla="*/ 1181100 w 1181100"/>
                <a:gd name="connsiteY24" fmla="*/ 266742 h 361992"/>
                <a:gd name="connsiteX25" fmla="*/ 1171575 w 1181100"/>
                <a:gd name="connsiteY25" fmla="*/ 292936 h 361992"/>
                <a:gd name="connsiteX26" fmla="*/ 1150143 w 1181100"/>
                <a:gd name="connsiteY26" fmla="*/ 316749 h 361992"/>
                <a:gd name="connsiteX27" fmla="*/ 1100137 w 1181100"/>
                <a:gd name="connsiteY27" fmla="*/ 342942 h 361992"/>
                <a:gd name="connsiteX28" fmla="*/ 1052512 w 1181100"/>
                <a:gd name="connsiteY28" fmla="*/ 361992 h 361992"/>
                <a:gd name="connsiteX29" fmla="*/ 966787 w 1181100"/>
                <a:gd name="connsiteY29" fmla="*/ 361992 h 361992"/>
                <a:gd name="connsiteX30" fmla="*/ 862012 w 1181100"/>
                <a:gd name="connsiteY30" fmla="*/ 347705 h 361992"/>
                <a:gd name="connsiteX31" fmla="*/ 738187 w 1181100"/>
                <a:gd name="connsiteY31" fmla="*/ 319130 h 36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361992">
                  <a:moveTo>
                    <a:pt x="738187" y="319130"/>
                  </a:moveTo>
                  <a:lnTo>
                    <a:pt x="571500" y="271505"/>
                  </a:lnTo>
                  <a:lnTo>
                    <a:pt x="421481" y="221499"/>
                  </a:lnTo>
                  <a:lnTo>
                    <a:pt x="276225" y="164349"/>
                  </a:lnTo>
                  <a:lnTo>
                    <a:pt x="121443" y="100055"/>
                  </a:lnTo>
                  <a:lnTo>
                    <a:pt x="33337" y="59574"/>
                  </a:lnTo>
                  <a:lnTo>
                    <a:pt x="14287" y="50049"/>
                  </a:lnTo>
                  <a:lnTo>
                    <a:pt x="2381" y="38142"/>
                  </a:lnTo>
                  <a:lnTo>
                    <a:pt x="0" y="26236"/>
                  </a:lnTo>
                  <a:lnTo>
                    <a:pt x="2381" y="14330"/>
                  </a:lnTo>
                  <a:lnTo>
                    <a:pt x="26193" y="2424"/>
                  </a:lnTo>
                  <a:cubicBezTo>
                    <a:pt x="72230" y="0"/>
                    <a:pt x="56335" y="42"/>
                    <a:pt x="73818" y="42"/>
                  </a:cubicBezTo>
                  <a:lnTo>
                    <a:pt x="226218" y="19092"/>
                  </a:lnTo>
                  <a:lnTo>
                    <a:pt x="397668" y="30999"/>
                  </a:lnTo>
                  <a:lnTo>
                    <a:pt x="561975" y="42905"/>
                  </a:lnTo>
                  <a:lnTo>
                    <a:pt x="864393" y="50049"/>
                  </a:lnTo>
                  <a:lnTo>
                    <a:pt x="897731" y="59574"/>
                  </a:lnTo>
                  <a:lnTo>
                    <a:pt x="983456" y="90530"/>
                  </a:lnTo>
                  <a:lnTo>
                    <a:pt x="1078706" y="133392"/>
                  </a:lnTo>
                  <a:lnTo>
                    <a:pt x="1121568" y="152442"/>
                  </a:lnTo>
                  <a:lnTo>
                    <a:pt x="1138237" y="164349"/>
                  </a:lnTo>
                  <a:lnTo>
                    <a:pt x="1154906" y="183399"/>
                  </a:lnTo>
                  <a:lnTo>
                    <a:pt x="1169193" y="209592"/>
                  </a:lnTo>
                  <a:lnTo>
                    <a:pt x="1181100" y="238167"/>
                  </a:lnTo>
                  <a:lnTo>
                    <a:pt x="1181100" y="266742"/>
                  </a:lnTo>
                  <a:lnTo>
                    <a:pt x="1171575" y="292936"/>
                  </a:lnTo>
                  <a:lnTo>
                    <a:pt x="1150143" y="316749"/>
                  </a:lnTo>
                  <a:lnTo>
                    <a:pt x="1100137" y="342942"/>
                  </a:lnTo>
                  <a:lnTo>
                    <a:pt x="1052512" y="361992"/>
                  </a:lnTo>
                  <a:lnTo>
                    <a:pt x="966787" y="361992"/>
                  </a:lnTo>
                  <a:lnTo>
                    <a:pt x="862012" y="347705"/>
                  </a:lnTo>
                  <a:lnTo>
                    <a:pt x="738187" y="3191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FB46F9BC-4B05-4DA2-995E-5548E0808740}"/>
                </a:ext>
              </a:extLst>
            </p:cNvPr>
            <p:cNvSpPr/>
            <p:nvPr/>
          </p:nvSpPr>
          <p:spPr>
            <a:xfrm>
              <a:off x="3997325" y="2327275"/>
              <a:ext cx="3441700" cy="677863"/>
            </a:xfrm>
            <a:custGeom>
              <a:avLst/>
              <a:gdLst>
                <a:gd name="connsiteX0" fmla="*/ 2281673 w 3441260"/>
                <a:gd name="connsiteY0" fmla="*/ 346145 h 677868"/>
                <a:gd name="connsiteX1" fmla="*/ 1802839 w 3441260"/>
                <a:gd name="connsiteY1" fmla="*/ 386529 h 677868"/>
                <a:gd name="connsiteX2" fmla="*/ 1448041 w 3441260"/>
                <a:gd name="connsiteY2" fmla="*/ 432681 h 677868"/>
                <a:gd name="connsiteX3" fmla="*/ 1217277 w 3441260"/>
                <a:gd name="connsiteY3" fmla="*/ 467296 h 677868"/>
                <a:gd name="connsiteX4" fmla="*/ 865363 w 3441260"/>
                <a:gd name="connsiteY4" fmla="*/ 536525 h 677868"/>
                <a:gd name="connsiteX5" fmla="*/ 585562 w 3441260"/>
                <a:gd name="connsiteY5" fmla="*/ 605754 h 677868"/>
                <a:gd name="connsiteX6" fmla="*/ 530756 w 3441260"/>
                <a:gd name="connsiteY6" fmla="*/ 634599 h 677868"/>
                <a:gd name="connsiteX7" fmla="*/ 475950 w 3441260"/>
                <a:gd name="connsiteY7" fmla="*/ 657676 h 677868"/>
                <a:gd name="connsiteX8" fmla="*/ 438451 w 3441260"/>
                <a:gd name="connsiteY8" fmla="*/ 669214 h 677868"/>
                <a:gd name="connsiteX9" fmla="*/ 383644 w 3441260"/>
                <a:gd name="connsiteY9" fmla="*/ 677868 h 677868"/>
                <a:gd name="connsiteX10" fmla="*/ 349030 w 3441260"/>
                <a:gd name="connsiteY10" fmla="*/ 674983 h 677868"/>
                <a:gd name="connsiteX11" fmla="*/ 305762 w 3441260"/>
                <a:gd name="connsiteY11" fmla="*/ 660560 h 677868"/>
                <a:gd name="connsiteX12" fmla="*/ 256725 w 3441260"/>
                <a:gd name="connsiteY12" fmla="*/ 640369 h 677868"/>
                <a:gd name="connsiteX13" fmla="*/ 224995 w 3441260"/>
                <a:gd name="connsiteY13" fmla="*/ 617292 h 677868"/>
                <a:gd name="connsiteX14" fmla="*/ 164419 w 3441260"/>
                <a:gd name="connsiteY14" fmla="*/ 565370 h 677868"/>
                <a:gd name="connsiteX15" fmla="*/ 109613 w 3441260"/>
                <a:gd name="connsiteY15" fmla="*/ 499026 h 677868"/>
                <a:gd name="connsiteX16" fmla="*/ 46153 w 3441260"/>
                <a:gd name="connsiteY16" fmla="*/ 400952 h 677868"/>
                <a:gd name="connsiteX17" fmla="*/ 11538 w 3441260"/>
                <a:gd name="connsiteY17" fmla="*/ 331723 h 677868"/>
                <a:gd name="connsiteX18" fmla="*/ 0 w 3441260"/>
                <a:gd name="connsiteY18" fmla="*/ 302877 h 677868"/>
                <a:gd name="connsiteX19" fmla="*/ 0 w 3441260"/>
                <a:gd name="connsiteY19" fmla="*/ 288454 h 677868"/>
                <a:gd name="connsiteX20" fmla="*/ 5769 w 3441260"/>
                <a:gd name="connsiteY20" fmla="*/ 268263 h 677868"/>
                <a:gd name="connsiteX21" fmla="*/ 23077 w 3441260"/>
                <a:gd name="connsiteY21" fmla="*/ 265378 h 677868"/>
                <a:gd name="connsiteX22" fmla="*/ 49037 w 3441260"/>
                <a:gd name="connsiteY22" fmla="*/ 274032 h 677868"/>
                <a:gd name="connsiteX23" fmla="*/ 83652 w 3441260"/>
                <a:gd name="connsiteY23" fmla="*/ 302877 h 677868"/>
                <a:gd name="connsiteX24" fmla="*/ 118267 w 3441260"/>
                <a:gd name="connsiteY24" fmla="*/ 337492 h 677868"/>
                <a:gd name="connsiteX25" fmla="*/ 164419 w 3441260"/>
                <a:gd name="connsiteY25" fmla="*/ 366337 h 677868"/>
                <a:gd name="connsiteX26" fmla="*/ 227879 w 3441260"/>
                <a:gd name="connsiteY26" fmla="*/ 398067 h 677868"/>
                <a:gd name="connsiteX27" fmla="*/ 343261 w 3441260"/>
                <a:gd name="connsiteY27" fmla="*/ 432681 h 677868"/>
                <a:gd name="connsiteX28" fmla="*/ 715367 w 3441260"/>
                <a:gd name="connsiteY28" fmla="*/ 363452 h 677868"/>
                <a:gd name="connsiteX29" fmla="*/ 1318236 w 3441260"/>
                <a:gd name="connsiteY29" fmla="*/ 265378 h 677868"/>
                <a:gd name="connsiteX30" fmla="*/ 1973027 w 3441260"/>
                <a:gd name="connsiteY30" fmla="*/ 175957 h 677868"/>
                <a:gd name="connsiteX31" fmla="*/ 2417247 w 3441260"/>
                <a:gd name="connsiteY31" fmla="*/ 121151 h 677868"/>
                <a:gd name="connsiteX32" fmla="*/ 2671087 w 3441260"/>
                <a:gd name="connsiteY32" fmla="*/ 89421 h 677868"/>
                <a:gd name="connsiteX33" fmla="*/ 2907619 w 3441260"/>
                <a:gd name="connsiteY33" fmla="*/ 0 h 677868"/>
                <a:gd name="connsiteX34" fmla="*/ 3014347 w 3441260"/>
                <a:gd name="connsiteY34" fmla="*/ 11538 h 677868"/>
                <a:gd name="connsiteX35" fmla="*/ 3086461 w 3441260"/>
                <a:gd name="connsiteY35" fmla="*/ 23076 h 677868"/>
                <a:gd name="connsiteX36" fmla="*/ 3155690 w 3441260"/>
                <a:gd name="connsiteY36" fmla="*/ 46153 h 677868"/>
                <a:gd name="connsiteX37" fmla="*/ 3227803 w 3441260"/>
                <a:gd name="connsiteY37" fmla="*/ 77883 h 677868"/>
                <a:gd name="connsiteX38" fmla="*/ 3279725 w 3441260"/>
                <a:gd name="connsiteY38" fmla="*/ 106728 h 677868"/>
                <a:gd name="connsiteX39" fmla="*/ 3334531 w 3441260"/>
                <a:gd name="connsiteY39" fmla="*/ 147112 h 677868"/>
                <a:gd name="connsiteX40" fmla="*/ 3380684 w 3441260"/>
                <a:gd name="connsiteY40" fmla="*/ 187495 h 677868"/>
                <a:gd name="connsiteX41" fmla="*/ 3421068 w 3441260"/>
                <a:gd name="connsiteY41" fmla="*/ 227879 h 677868"/>
                <a:gd name="connsiteX42" fmla="*/ 3435490 w 3441260"/>
                <a:gd name="connsiteY42" fmla="*/ 262493 h 677868"/>
                <a:gd name="connsiteX43" fmla="*/ 3441260 w 3441260"/>
                <a:gd name="connsiteY43" fmla="*/ 297108 h 677868"/>
                <a:gd name="connsiteX44" fmla="*/ 3426837 w 3441260"/>
                <a:gd name="connsiteY44" fmla="*/ 325953 h 677868"/>
                <a:gd name="connsiteX45" fmla="*/ 3392222 w 3441260"/>
                <a:gd name="connsiteY45" fmla="*/ 343261 h 677868"/>
                <a:gd name="connsiteX46" fmla="*/ 3357608 w 3441260"/>
                <a:gd name="connsiteY46" fmla="*/ 357683 h 677868"/>
                <a:gd name="connsiteX47" fmla="*/ 3271072 w 3441260"/>
                <a:gd name="connsiteY47" fmla="*/ 354799 h 677868"/>
                <a:gd name="connsiteX48" fmla="*/ 3129729 w 3441260"/>
                <a:gd name="connsiteY48" fmla="*/ 340376 h 677868"/>
                <a:gd name="connsiteX49" fmla="*/ 2875889 w 3441260"/>
                <a:gd name="connsiteY49" fmla="*/ 320184 h 677868"/>
                <a:gd name="connsiteX50" fmla="*/ 2650895 w 3441260"/>
                <a:gd name="connsiteY50" fmla="*/ 320184 h 677868"/>
                <a:gd name="connsiteX51" fmla="*/ 2281673 w 3441260"/>
                <a:gd name="connsiteY51" fmla="*/ 346145 h 67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41260" h="677868">
                  <a:moveTo>
                    <a:pt x="2281673" y="346145"/>
                  </a:moveTo>
                  <a:lnTo>
                    <a:pt x="1802839" y="386529"/>
                  </a:lnTo>
                  <a:lnTo>
                    <a:pt x="1448041" y="432681"/>
                  </a:lnTo>
                  <a:lnTo>
                    <a:pt x="1217277" y="467296"/>
                  </a:lnTo>
                  <a:lnTo>
                    <a:pt x="865363" y="536525"/>
                  </a:lnTo>
                  <a:lnTo>
                    <a:pt x="585562" y="605754"/>
                  </a:lnTo>
                  <a:lnTo>
                    <a:pt x="530756" y="634599"/>
                  </a:lnTo>
                  <a:lnTo>
                    <a:pt x="475950" y="657676"/>
                  </a:lnTo>
                  <a:lnTo>
                    <a:pt x="438451" y="669214"/>
                  </a:lnTo>
                  <a:lnTo>
                    <a:pt x="383644" y="677868"/>
                  </a:lnTo>
                  <a:lnTo>
                    <a:pt x="349030" y="674983"/>
                  </a:lnTo>
                  <a:lnTo>
                    <a:pt x="305762" y="660560"/>
                  </a:lnTo>
                  <a:lnTo>
                    <a:pt x="256725" y="640369"/>
                  </a:lnTo>
                  <a:lnTo>
                    <a:pt x="224995" y="617292"/>
                  </a:lnTo>
                  <a:lnTo>
                    <a:pt x="164419" y="565370"/>
                  </a:lnTo>
                  <a:lnTo>
                    <a:pt x="109613" y="499026"/>
                  </a:lnTo>
                  <a:lnTo>
                    <a:pt x="46153" y="400952"/>
                  </a:lnTo>
                  <a:lnTo>
                    <a:pt x="11538" y="331723"/>
                  </a:lnTo>
                  <a:lnTo>
                    <a:pt x="0" y="302877"/>
                  </a:lnTo>
                  <a:lnTo>
                    <a:pt x="0" y="288454"/>
                  </a:lnTo>
                  <a:lnTo>
                    <a:pt x="5769" y="268263"/>
                  </a:lnTo>
                  <a:lnTo>
                    <a:pt x="23077" y="265378"/>
                  </a:lnTo>
                  <a:lnTo>
                    <a:pt x="49037" y="274032"/>
                  </a:lnTo>
                  <a:lnTo>
                    <a:pt x="83652" y="302877"/>
                  </a:lnTo>
                  <a:lnTo>
                    <a:pt x="118267" y="337492"/>
                  </a:lnTo>
                  <a:lnTo>
                    <a:pt x="164419" y="366337"/>
                  </a:lnTo>
                  <a:lnTo>
                    <a:pt x="227879" y="398067"/>
                  </a:lnTo>
                  <a:lnTo>
                    <a:pt x="343261" y="432681"/>
                  </a:lnTo>
                  <a:lnTo>
                    <a:pt x="715367" y="363452"/>
                  </a:lnTo>
                  <a:lnTo>
                    <a:pt x="1318236" y="265378"/>
                  </a:lnTo>
                  <a:lnTo>
                    <a:pt x="1973027" y="175957"/>
                  </a:lnTo>
                  <a:lnTo>
                    <a:pt x="2417247" y="121151"/>
                  </a:lnTo>
                  <a:lnTo>
                    <a:pt x="2671087" y="89421"/>
                  </a:lnTo>
                  <a:lnTo>
                    <a:pt x="2907619" y="0"/>
                  </a:lnTo>
                  <a:lnTo>
                    <a:pt x="3014347" y="11538"/>
                  </a:lnTo>
                  <a:lnTo>
                    <a:pt x="3086461" y="23076"/>
                  </a:lnTo>
                  <a:lnTo>
                    <a:pt x="3155690" y="46153"/>
                  </a:lnTo>
                  <a:lnTo>
                    <a:pt x="3227803" y="77883"/>
                  </a:lnTo>
                  <a:lnTo>
                    <a:pt x="3279725" y="106728"/>
                  </a:lnTo>
                  <a:lnTo>
                    <a:pt x="3334531" y="147112"/>
                  </a:lnTo>
                  <a:lnTo>
                    <a:pt x="3380684" y="187495"/>
                  </a:lnTo>
                  <a:lnTo>
                    <a:pt x="3421068" y="227879"/>
                  </a:lnTo>
                  <a:lnTo>
                    <a:pt x="3435490" y="262493"/>
                  </a:lnTo>
                  <a:lnTo>
                    <a:pt x="3441260" y="297108"/>
                  </a:lnTo>
                  <a:lnTo>
                    <a:pt x="3426837" y="325953"/>
                  </a:lnTo>
                  <a:lnTo>
                    <a:pt x="3392222" y="343261"/>
                  </a:lnTo>
                  <a:lnTo>
                    <a:pt x="3357608" y="357683"/>
                  </a:lnTo>
                  <a:lnTo>
                    <a:pt x="3271072" y="354799"/>
                  </a:lnTo>
                  <a:lnTo>
                    <a:pt x="3129729" y="340376"/>
                  </a:lnTo>
                  <a:lnTo>
                    <a:pt x="2875889" y="320184"/>
                  </a:lnTo>
                  <a:lnTo>
                    <a:pt x="2650895" y="320184"/>
                  </a:lnTo>
                  <a:lnTo>
                    <a:pt x="2281673" y="3461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AC1FA622-76CE-42E2-9755-541E6F8E4085}"/>
                </a:ext>
              </a:extLst>
            </p:cNvPr>
            <p:cNvSpPr/>
            <p:nvPr/>
          </p:nvSpPr>
          <p:spPr>
            <a:xfrm>
              <a:off x="4724400" y="3109913"/>
              <a:ext cx="1847850" cy="450850"/>
            </a:xfrm>
            <a:custGeom>
              <a:avLst/>
              <a:gdLst>
                <a:gd name="connsiteX0" fmla="*/ 1157288 w 1847850"/>
                <a:gd name="connsiteY0" fmla="*/ 285750 h 450056"/>
                <a:gd name="connsiteX1" fmla="*/ 816769 w 1847850"/>
                <a:gd name="connsiteY1" fmla="*/ 333375 h 450056"/>
                <a:gd name="connsiteX2" fmla="*/ 578644 w 1847850"/>
                <a:gd name="connsiteY2" fmla="*/ 381000 h 450056"/>
                <a:gd name="connsiteX3" fmla="*/ 421481 w 1847850"/>
                <a:gd name="connsiteY3" fmla="*/ 419100 h 450056"/>
                <a:gd name="connsiteX4" fmla="*/ 319088 w 1847850"/>
                <a:gd name="connsiteY4" fmla="*/ 450056 h 450056"/>
                <a:gd name="connsiteX5" fmla="*/ 297656 w 1847850"/>
                <a:gd name="connsiteY5" fmla="*/ 445293 h 450056"/>
                <a:gd name="connsiteX6" fmla="*/ 252413 w 1847850"/>
                <a:gd name="connsiteY6" fmla="*/ 419100 h 450056"/>
                <a:gd name="connsiteX7" fmla="*/ 133350 w 1847850"/>
                <a:gd name="connsiteY7" fmla="*/ 342900 h 450056"/>
                <a:gd name="connsiteX8" fmla="*/ 61913 w 1847850"/>
                <a:gd name="connsiteY8" fmla="*/ 283368 h 450056"/>
                <a:gd name="connsiteX9" fmla="*/ 30956 w 1847850"/>
                <a:gd name="connsiteY9" fmla="*/ 252412 h 450056"/>
                <a:gd name="connsiteX10" fmla="*/ 16669 w 1847850"/>
                <a:gd name="connsiteY10" fmla="*/ 233362 h 450056"/>
                <a:gd name="connsiteX11" fmla="*/ 4763 w 1847850"/>
                <a:gd name="connsiteY11" fmla="*/ 214312 h 450056"/>
                <a:gd name="connsiteX12" fmla="*/ 0 w 1847850"/>
                <a:gd name="connsiteY12" fmla="*/ 190500 h 450056"/>
                <a:gd name="connsiteX13" fmla="*/ 7144 w 1847850"/>
                <a:gd name="connsiteY13" fmla="*/ 171450 h 450056"/>
                <a:gd name="connsiteX14" fmla="*/ 23813 w 1847850"/>
                <a:gd name="connsiteY14" fmla="*/ 166687 h 450056"/>
                <a:gd name="connsiteX15" fmla="*/ 54769 w 1847850"/>
                <a:gd name="connsiteY15" fmla="*/ 173831 h 450056"/>
                <a:gd name="connsiteX16" fmla="*/ 102394 w 1847850"/>
                <a:gd name="connsiteY16" fmla="*/ 192881 h 450056"/>
                <a:gd name="connsiteX17" fmla="*/ 169069 w 1847850"/>
                <a:gd name="connsiteY17" fmla="*/ 207168 h 450056"/>
                <a:gd name="connsiteX18" fmla="*/ 235744 w 1847850"/>
                <a:gd name="connsiteY18" fmla="*/ 216693 h 450056"/>
                <a:gd name="connsiteX19" fmla="*/ 314325 w 1847850"/>
                <a:gd name="connsiteY19" fmla="*/ 223837 h 450056"/>
                <a:gd name="connsiteX20" fmla="*/ 385763 w 1847850"/>
                <a:gd name="connsiteY20" fmla="*/ 226218 h 450056"/>
                <a:gd name="connsiteX21" fmla="*/ 514350 w 1847850"/>
                <a:gd name="connsiteY21" fmla="*/ 214312 h 450056"/>
                <a:gd name="connsiteX22" fmla="*/ 783431 w 1847850"/>
                <a:gd name="connsiteY22" fmla="*/ 183356 h 450056"/>
                <a:gd name="connsiteX23" fmla="*/ 988219 w 1847850"/>
                <a:gd name="connsiteY23" fmla="*/ 150018 h 450056"/>
                <a:gd name="connsiteX24" fmla="*/ 1193006 w 1847850"/>
                <a:gd name="connsiteY24" fmla="*/ 104775 h 450056"/>
                <a:gd name="connsiteX25" fmla="*/ 1312069 w 1847850"/>
                <a:gd name="connsiteY25" fmla="*/ 71437 h 450056"/>
                <a:gd name="connsiteX26" fmla="*/ 1340644 w 1847850"/>
                <a:gd name="connsiteY26" fmla="*/ 40481 h 450056"/>
                <a:gd name="connsiteX27" fmla="*/ 1381125 w 1847850"/>
                <a:gd name="connsiteY27" fmla="*/ 14287 h 450056"/>
                <a:gd name="connsiteX28" fmla="*/ 1426369 w 1847850"/>
                <a:gd name="connsiteY28" fmla="*/ 0 h 450056"/>
                <a:gd name="connsiteX29" fmla="*/ 1452563 w 1847850"/>
                <a:gd name="connsiteY29" fmla="*/ 0 h 450056"/>
                <a:gd name="connsiteX30" fmla="*/ 1512094 w 1847850"/>
                <a:gd name="connsiteY30" fmla="*/ 19050 h 450056"/>
                <a:gd name="connsiteX31" fmla="*/ 1604963 w 1847850"/>
                <a:gd name="connsiteY31" fmla="*/ 52387 h 450056"/>
                <a:gd name="connsiteX32" fmla="*/ 1695450 w 1847850"/>
                <a:gd name="connsiteY32" fmla="*/ 92868 h 450056"/>
                <a:gd name="connsiteX33" fmla="*/ 1776413 w 1847850"/>
                <a:gd name="connsiteY33" fmla="*/ 133350 h 450056"/>
                <a:gd name="connsiteX34" fmla="*/ 1809750 w 1847850"/>
                <a:gd name="connsiteY34" fmla="*/ 159543 h 450056"/>
                <a:gd name="connsiteX35" fmla="*/ 1840706 w 1847850"/>
                <a:gd name="connsiteY35" fmla="*/ 192881 h 450056"/>
                <a:gd name="connsiteX36" fmla="*/ 1847850 w 1847850"/>
                <a:gd name="connsiteY36" fmla="*/ 211931 h 450056"/>
                <a:gd name="connsiteX37" fmla="*/ 1843088 w 1847850"/>
                <a:gd name="connsiteY37" fmla="*/ 238125 h 450056"/>
                <a:gd name="connsiteX38" fmla="*/ 1826419 w 1847850"/>
                <a:gd name="connsiteY38" fmla="*/ 264318 h 450056"/>
                <a:gd name="connsiteX39" fmla="*/ 1783556 w 1847850"/>
                <a:gd name="connsiteY39" fmla="*/ 290512 h 450056"/>
                <a:gd name="connsiteX40" fmla="*/ 1662113 w 1847850"/>
                <a:gd name="connsiteY40" fmla="*/ 280987 h 450056"/>
                <a:gd name="connsiteX41" fmla="*/ 1490663 w 1847850"/>
                <a:gd name="connsiteY41" fmla="*/ 269081 h 450056"/>
                <a:gd name="connsiteX42" fmla="*/ 1312069 w 1847850"/>
                <a:gd name="connsiteY42" fmla="*/ 273843 h 450056"/>
                <a:gd name="connsiteX43" fmla="*/ 1157288 w 1847850"/>
                <a:gd name="connsiteY43" fmla="*/ 28575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7850" h="450056">
                  <a:moveTo>
                    <a:pt x="1157288" y="285750"/>
                  </a:moveTo>
                  <a:lnTo>
                    <a:pt x="816769" y="333375"/>
                  </a:lnTo>
                  <a:lnTo>
                    <a:pt x="578644" y="381000"/>
                  </a:lnTo>
                  <a:lnTo>
                    <a:pt x="421481" y="419100"/>
                  </a:lnTo>
                  <a:lnTo>
                    <a:pt x="319088" y="450056"/>
                  </a:lnTo>
                  <a:lnTo>
                    <a:pt x="297656" y="445293"/>
                  </a:lnTo>
                  <a:lnTo>
                    <a:pt x="252413" y="419100"/>
                  </a:lnTo>
                  <a:lnTo>
                    <a:pt x="133350" y="342900"/>
                  </a:lnTo>
                  <a:lnTo>
                    <a:pt x="61913" y="283368"/>
                  </a:lnTo>
                  <a:lnTo>
                    <a:pt x="30956" y="252412"/>
                  </a:lnTo>
                  <a:lnTo>
                    <a:pt x="16669" y="233362"/>
                  </a:lnTo>
                  <a:lnTo>
                    <a:pt x="4763" y="214312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23813" y="166687"/>
                  </a:lnTo>
                  <a:lnTo>
                    <a:pt x="54769" y="173831"/>
                  </a:lnTo>
                  <a:lnTo>
                    <a:pt x="102394" y="192881"/>
                  </a:lnTo>
                  <a:lnTo>
                    <a:pt x="169069" y="207168"/>
                  </a:lnTo>
                  <a:lnTo>
                    <a:pt x="235744" y="216693"/>
                  </a:lnTo>
                  <a:lnTo>
                    <a:pt x="314325" y="223837"/>
                  </a:lnTo>
                  <a:lnTo>
                    <a:pt x="385763" y="226218"/>
                  </a:lnTo>
                  <a:lnTo>
                    <a:pt x="514350" y="214312"/>
                  </a:lnTo>
                  <a:lnTo>
                    <a:pt x="783431" y="183356"/>
                  </a:lnTo>
                  <a:lnTo>
                    <a:pt x="988219" y="150018"/>
                  </a:lnTo>
                  <a:lnTo>
                    <a:pt x="1193006" y="104775"/>
                  </a:lnTo>
                  <a:lnTo>
                    <a:pt x="1312069" y="71437"/>
                  </a:lnTo>
                  <a:lnTo>
                    <a:pt x="1340644" y="40481"/>
                  </a:lnTo>
                  <a:lnTo>
                    <a:pt x="1381125" y="14287"/>
                  </a:lnTo>
                  <a:lnTo>
                    <a:pt x="1426369" y="0"/>
                  </a:lnTo>
                  <a:lnTo>
                    <a:pt x="1452563" y="0"/>
                  </a:lnTo>
                  <a:lnTo>
                    <a:pt x="1512094" y="19050"/>
                  </a:lnTo>
                  <a:lnTo>
                    <a:pt x="1604963" y="52387"/>
                  </a:lnTo>
                  <a:lnTo>
                    <a:pt x="1695450" y="92868"/>
                  </a:lnTo>
                  <a:lnTo>
                    <a:pt x="1776413" y="133350"/>
                  </a:lnTo>
                  <a:lnTo>
                    <a:pt x="1809750" y="159543"/>
                  </a:lnTo>
                  <a:lnTo>
                    <a:pt x="1840706" y="192881"/>
                  </a:lnTo>
                  <a:lnTo>
                    <a:pt x="1847850" y="211931"/>
                  </a:lnTo>
                  <a:lnTo>
                    <a:pt x="1843088" y="238125"/>
                  </a:lnTo>
                  <a:lnTo>
                    <a:pt x="1826419" y="264318"/>
                  </a:lnTo>
                  <a:lnTo>
                    <a:pt x="1783556" y="290512"/>
                  </a:lnTo>
                  <a:lnTo>
                    <a:pt x="1662113" y="280987"/>
                  </a:lnTo>
                  <a:lnTo>
                    <a:pt x="1490663" y="269081"/>
                  </a:lnTo>
                  <a:lnTo>
                    <a:pt x="1312069" y="273843"/>
                  </a:lnTo>
                  <a:lnTo>
                    <a:pt x="1157288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99265C51-8466-4ECB-AB3C-249A601B2497}"/>
                </a:ext>
              </a:extLst>
            </p:cNvPr>
            <p:cNvSpPr/>
            <p:nvPr/>
          </p:nvSpPr>
          <p:spPr>
            <a:xfrm>
              <a:off x="4781550" y="3848100"/>
              <a:ext cx="1712913" cy="423863"/>
            </a:xfrm>
            <a:custGeom>
              <a:avLst/>
              <a:gdLst>
                <a:gd name="connsiteX0" fmla="*/ 1047750 w 1712119"/>
                <a:gd name="connsiteY0" fmla="*/ 278606 h 423863"/>
                <a:gd name="connsiteX1" fmla="*/ 735806 w 1712119"/>
                <a:gd name="connsiteY1" fmla="*/ 321469 h 423863"/>
                <a:gd name="connsiteX2" fmla="*/ 526256 w 1712119"/>
                <a:gd name="connsiteY2" fmla="*/ 359569 h 423863"/>
                <a:gd name="connsiteX3" fmla="*/ 376238 w 1712119"/>
                <a:gd name="connsiteY3" fmla="*/ 397669 h 423863"/>
                <a:gd name="connsiteX4" fmla="*/ 300038 w 1712119"/>
                <a:gd name="connsiteY4" fmla="*/ 423863 h 423863"/>
                <a:gd name="connsiteX5" fmla="*/ 271463 w 1712119"/>
                <a:gd name="connsiteY5" fmla="*/ 414338 h 423863"/>
                <a:gd name="connsiteX6" fmla="*/ 200025 w 1712119"/>
                <a:gd name="connsiteY6" fmla="*/ 366713 h 423863"/>
                <a:gd name="connsiteX7" fmla="*/ 138113 w 1712119"/>
                <a:gd name="connsiteY7" fmla="*/ 319088 h 423863"/>
                <a:gd name="connsiteX8" fmla="*/ 69056 w 1712119"/>
                <a:gd name="connsiteY8" fmla="*/ 254794 h 423863"/>
                <a:gd name="connsiteX9" fmla="*/ 30956 w 1712119"/>
                <a:gd name="connsiteY9" fmla="*/ 216694 h 423863"/>
                <a:gd name="connsiteX10" fmla="*/ 7144 w 1712119"/>
                <a:gd name="connsiteY10" fmla="*/ 185738 h 423863"/>
                <a:gd name="connsiteX11" fmla="*/ 0 w 1712119"/>
                <a:gd name="connsiteY11" fmla="*/ 164306 h 423863"/>
                <a:gd name="connsiteX12" fmla="*/ 0 w 1712119"/>
                <a:gd name="connsiteY12" fmla="*/ 142875 h 423863"/>
                <a:gd name="connsiteX13" fmla="*/ 7144 w 1712119"/>
                <a:gd name="connsiteY13" fmla="*/ 133350 h 423863"/>
                <a:gd name="connsiteX14" fmla="*/ 30956 w 1712119"/>
                <a:gd name="connsiteY14" fmla="*/ 128588 h 423863"/>
                <a:gd name="connsiteX15" fmla="*/ 71438 w 1712119"/>
                <a:gd name="connsiteY15" fmla="*/ 142875 h 423863"/>
                <a:gd name="connsiteX16" fmla="*/ 166688 w 1712119"/>
                <a:gd name="connsiteY16" fmla="*/ 176213 h 423863"/>
                <a:gd name="connsiteX17" fmla="*/ 266700 w 1712119"/>
                <a:gd name="connsiteY17" fmla="*/ 200025 h 423863"/>
                <a:gd name="connsiteX18" fmla="*/ 364331 w 1712119"/>
                <a:gd name="connsiteY18" fmla="*/ 209550 h 423863"/>
                <a:gd name="connsiteX19" fmla="*/ 466725 w 1712119"/>
                <a:gd name="connsiteY19" fmla="*/ 202406 h 423863"/>
                <a:gd name="connsiteX20" fmla="*/ 707231 w 1712119"/>
                <a:gd name="connsiteY20" fmla="*/ 169069 h 423863"/>
                <a:gd name="connsiteX21" fmla="*/ 1004888 w 1712119"/>
                <a:gd name="connsiteY21" fmla="*/ 116681 h 423863"/>
                <a:gd name="connsiteX22" fmla="*/ 1216819 w 1712119"/>
                <a:gd name="connsiteY22" fmla="*/ 64294 h 423863"/>
                <a:gd name="connsiteX23" fmla="*/ 1262063 w 1712119"/>
                <a:gd name="connsiteY23" fmla="*/ 38100 h 423863"/>
                <a:gd name="connsiteX24" fmla="*/ 1307306 w 1712119"/>
                <a:gd name="connsiteY24" fmla="*/ 19050 h 423863"/>
                <a:gd name="connsiteX25" fmla="*/ 1366838 w 1712119"/>
                <a:gd name="connsiteY25" fmla="*/ 0 h 423863"/>
                <a:gd name="connsiteX26" fmla="*/ 1433513 w 1712119"/>
                <a:gd name="connsiteY26" fmla="*/ 21431 h 423863"/>
                <a:gd name="connsiteX27" fmla="*/ 1540669 w 1712119"/>
                <a:gd name="connsiteY27" fmla="*/ 57150 h 423863"/>
                <a:gd name="connsiteX28" fmla="*/ 1633538 w 1712119"/>
                <a:gd name="connsiteY28" fmla="*/ 92869 h 423863"/>
                <a:gd name="connsiteX29" fmla="*/ 1662113 w 1712119"/>
                <a:gd name="connsiteY29" fmla="*/ 111919 h 423863"/>
                <a:gd name="connsiteX30" fmla="*/ 1695450 w 1712119"/>
                <a:gd name="connsiteY30" fmla="*/ 142875 h 423863"/>
                <a:gd name="connsiteX31" fmla="*/ 1707356 w 1712119"/>
                <a:gd name="connsiteY31" fmla="*/ 169069 h 423863"/>
                <a:gd name="connsiteX32" fmla="*/ 1712119 w 1712119"/>
                <a:gd name="connsiteY32" fmla="*/ 185738 h 423863"/>
                <a:gd name="connsiteX33" fmla="*/ 1712119 w 1712119"/>
                <a:gd name="connsiteY33" fmla="*/ 209550 h 423863"/>
                <a:gd name="connsiteX34" fmla="*/ 1702594 w 1712119"/>
                <a:gd name="connsiteY34" fmla="*/ 226219 h 423863"/>
                <a:gd name="connsiteX35" fmla="*/ 1664494 w 1712119"/>
                <a:gd name="connsiteY35" fmla="*/ 240506 h 423863"/>
                <a:gd name="connsiteX36" fmla="*/ 1590675 w 1712119"/>
                <a:gd name="connsiteY36" fmla="*/ 245269 h 423863"/>
                <a:gd name="connsiteX37" fmla="*/ 1402556 w 1712119"/>
                <a:gd name="connsiteY37" fmla="*/ 252413 h 423863"/>
                <a:gd name="connsiteX38" fmla="*/ 1047750 w 1712119"/>
                <a:gd name="connsiteY38" fmla="*/ 278606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12119" h="423863">
                  <a:moveTo>
                    <a:pt x="1047750" y="278606"/>
                  </a:moveTo>
                  <a:lnTo>
                    <a:pt x="735806" y="321469"/>
                  </a:lnTo>
                  <a:lnTo>
                    <a:pt x="526256" y="359569"/>
                  </a:lnTo>
                  <a:lnTo>
                    <a:pt x="376238" y="397669"/>
                  </a:lnTo>
                  <a:lnTo>
                    <a:pt x="300038" y="423863"/>
                  </a:lnTo>
                  <a:lnTo>
                    <a:pt x="271463" y="414338"/>
                  </a:lnTo>
                  <a:lnTo>
                    <a:pt x="200025" y="366713"/>
                  </a:lnTo>
                  <a:lnTo>
                    <a:pt x="138113" y="319088"/>
                  </a:lnTo>
                  <a:lnTo>
                    <a:pt x="69056" y="254794"/>
                  </a:lnTo>
                  <a:lnTo>
                    <a:pt x="30956" y="216694"/>
                  </a:lnTo>
                  <a:lnTo>
                    <a:pt x="7144" y="185738"/>
                  </a:lnTo>
                  <a:lnTo>
                    <a:pt x="0" y="164306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30956" y="128588"/>
                  </a:lnTo>
                  <a:lnTo>
                    <a:pt x="71438" y="142875"/>
                  </a:lnTo>
                  <a:lnTo>
                    <a:pt x="166688" y="176213"/>
                  </a:lnTo>
                  <a:lnTo>
                    <a:pt x="266700" y="200025"/>
                  </a:lnTo>
                  <a:lnTo>
                    <a:pt x="364331" y="209550"/>
                  </a:lnTo>
                  <a:lnTo>
                    <a:pt x="466725" y="202406"/>
                  </a:lnTo>
                  <a:lnTo>
                    <a:pt x="707231" y="169069"/>
                  </a:lnTo>
                  <a:lnTo>
                    <a:pt x="1004888" y="116681"/>
                  </a:lnTo>
                  <a:lnTo>
                    <a:pt x="1216819" y="64294"/>
                  </a:lnTo>
                  <a:lnTo>
                    <a:pt x="1262063" y="38100"/>
                  </a:lnTo>
                  <a:lnTo>
                    <a:pt x="1307306" y="19050"/>
                  </a:lnTo>
                  <a:lnTo>
                    <a:pt x="1366838" y="0"/>
                  </a:lnTo>
                  <a:lnTo>
                    <a:pt x="1433513" y="21431"/>
                  </a:lnTo>
                  <a:lnTo>
                    <a:pt x="1540669" y="57150"/>
                  </a:lnTo>
                  <a:lnTo>
                    <a:pt x="1633538" y="92869"/>
                  </a:lnTo>
                  <a:lnTo>
                    <a:pt x="1662113" y="111919"/>
                  </a:lnTo>
                  <a:lnTo>
                    <a:pt x="1695450" y="142875"/>
                  </a:lnTo>
                  <a:lnTo>
                    <a:pt x="1707356" y="169069"/>
                  </a:lnTo>
                  <a:lnTo>
                    <a:pt x="1712119" y="185738"/>
                  </a:lnTo>
                  <a:lnTo>
                    <a:pt x="1712119" y="209550"/>
                  </a:lnTo>
                  <a:lnTo>
                    <a:pt x="1702594" y="226219"/>
                  </a:lnTo>
                  <a:lnTo>
                    <a:pt x="1664494" y="240506"/>
                  </a:lnTo>
                  <a:lnTo>
                    <a:pt x="1590675" y="245269"/>
                  </a:lnTo>
                  <a:lnTo>
                    <a:pt x="1402556" y="252413"/>
                  </a:lnTo>
                  <a:lnTo>
                    <a:pt x="1047750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4CE13974-2686-4993-8008-A4D6743D29EE}"/>
                </a:ext>
              </a:extLst>
            </p:cNvPr>
            <p:cNvSpPr/>
            <p:nvPr/>
          </p:nvSpPr>
          <p:spPr>
            <a:xfrm>
              <a:off x="4565650" y="4743450"/>
              <a:ext cx="530225" cy="1274763"/>
            </a:xfrm>
            <a:custGeom>
              <a:avLst/>
              <a:gdLst>
                <a:gd name="connsiteX0" fmla="*/ 233363 w 531019"/>
                <a:gd name="connsiteY0" fmla="*/ 669131 h 1273969"/>
                <a:gd name="connsiteX1" fmla="*/ 195263 w 531019"/>
                <a:gd name="connsiteY1" fmla="*/ 280988 h 1273969"/>
                <a:gd name="connsiteX2" fmla="*/ 188119 w 531019"/>
                <a:gd name="connsiteY2" fmla="*/ 250031 h 1273969"/>
                <a:gd name="connsiteX3" fmla="*/ 166688 w 531019"/>
                <a:gd name="connsiteY3" fmla="*/ 211931 h 1273969"/>
                <a:gd name="connsiteX4" fmla="*/ 133350 w 531019"/>
                <a:gd name="connsiteY4" fmla="*/ 173831 h 1273969"/>
                <a:gd name="connsiteX5" fmla="*/ 95250 w 531019"/>
                <a:gd name="connsiteY5" fmla="*/ 135731 h 1273969"/>
                <a:gd name="connsiteX6" fmla="*/ 61913 w 531019"/>
                <a:gd name="connsiteY6" fmla="*/ 104775 h 1273969"/>
                <a:gd name="connsiteX7" fmla="*/ 26194 w 531019"/>
                <a:gd name="connsiteY7" fmla="*/ 76200 h 1273969"/>
                <a:gd name="connsiteX8" fmla="*/ 11907 w 531019"/>
                <a:gd name="connsiteY8" fmla="*/ 61913 h 1273969"/>
                <a:gd name="connsiteX9" fmla="*/ 0 w 531019"/>
                <a:gd name="connsiteY9" fmla="*/ 40481 h 1273969"/>
                <a:gd name="connsiteX10" fmla="*/ 0 w 531019"/>
                <a:gd name="connsiteY10" fmla="*/ 23813 h 1273969"/>
                <a:gd name="connsiteX11" fmla="*/ 7144 w 531019"/>
                <a:gd name="connsiteY11" fmla="*/ 7144 h 1273969"/>
                <a:gd name="connsiteX12" fmla="*/ 23813 w 531019"/>
                <a:gd name="connsiteY12" fmla="*/ 0 h 1273969"/>
                <a:gd name="connsiteX13" fmla="*/ 52388 w 531019"/>
                <a:gd name="connsiteY13" fmla="*/ 0 h 1273969"/>
                <a:gd name="connsiteX14" fmla="*/ 116682 w 531019"/>
                <a:gd name="connsiteY14" fmla="*/ 7144 h 1273969"/>
                <a:gd name="connsiteX15" fmla="*/ 195263 w 531019"/>
                <a:gd name="connsiteY15" fmla="*/ 26194 h 1273969"/>
                <a:gd name="connsiteX16" fmla="*/ 280988 w 531019"/>
                <a:gd name="connsiteY16" fmla="*/ 54769 h 1273969"/>
                <a:gd name="connsiteX17" fmla="*/ 371475 w 531019"/>
                <a:gd name="connsiteY17" fmla="*/ 92869 h 1273969"/>
                <a:gd name="connsiteX18" fmla="*/ 445294 w 531019"/>
                <a:gd name="connsiteY18" fmla="*/ 135731 h 1273969"/>
                <a:gd name="connsiteX19" fmla="*/ 469107 w 531019"/>
                <a:gd name="connsiteY19" fmla="*/ 154781 h 1273969"/>
                <a:gd name="connsiteX20" fmla="*/ 447675 w 531019"/>
                <a:gd name="connsiteY20" fmla="*/ 264319 h 1273969"/>
                <a:gd name="connsiteX21" fmla="*/ 478632 w 531019"/>
                <a:gd name="connsiteY21" fmla="*/ 607219 h 1273969"/>
                <a:gd name="connsiteX22" fmla="*/ 516732 w 531019"/>
                <a:gd name="connsiteY22" fmla="*/ 973931 h 1273969"/>
                <a:gd name="connsiteX23" fmla="*/ 531019 w 531019"/>
                <a:gd name="connsiteY23" fmla="*/ 1126331 h 1273969"/>
                <a:gd name="connsiteX24" fmla="*/ 523875 w 531019"/>
                <a:gd name="connsiteY24" fmla="*/ 1190625 h 1273969"/>
                <a:gd name="connsiteX25" fmla="*/ 514350 w 531019"/>
                <a:gd name="connsiteY25" fmla="*/ 1219200 h 1273969"/>
                <a:gd name="connsiteX26" fmla="*/ 495300 w 531019"/>
                <a:gd name="connsiteY26" fmla="*/ 1254919 h 1273969"/>
                <a:gd name="connsiteX27" fmla="*/ 476250 w 531019"/>
                <a:gd name="connsiteY27" fmla="*/ 1266825 h 1273969"/>
                <a:gd name="connsiteX28" fmla="*/ 457200 w 531019"/>
                <a:gd name="connsiteY28" fmla="*/ 1273969 h 1273969"/>
                <a:gd name="connsiteX29" fmla="*/ 435769 w 531019"/>
                <a:gd name="connsiteY29" fmla="*/ 1273969 h 1273969"/>
                <a:gd name="connsiteX30" fmla="*/ 390525 w 531019"/>
                <a:gd name="connsiteY30" fmla="*/ 1257300 h 1273969"/>
                <a:gd name="connsiteX31" fmla="*/ 366713 w 531019"/>
                <a:gd name="connsiteY31" fmla="*/ 1235869 h 1273969"/>
                <a:gd name="connsiteX32" fmla="*/ 333375 w 531019"/>
                <a:gd name="connsiteY32" fmla="*/ 1193006 h 1273969"/>
                <a:gd name="connsiteX33" fmla="*/ 292894 w 531019"/>
                <a:gd name="connsiteY33" fmla="*/ 1121569 h 1273969"/>
                <a:gd name="connsiteX34" fmla="*/ 266700 w 531019"/>
                <a:gd name="connsiteY34" fmla="*/ 1052513 h 1273969"/>
                <a:gd name="connsiteX35" fmla="*/ 250032 w 531019"/>
                <a:gd name="connsiteY35" fmla="*/ 871538 h 1273969"/>
                <a:gd name="connsiteX36" fmla="*/ 233363 w 531019"/>
                <a:gd name="connsiteY36" fmla="*/ 669131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1273969">
                  <a:moveTo>
                    <a:pt x="233363" y="669131"/>
                  </a:moveTo>
                  <a:lnTo>
                    <a:pt x="195263" y="280988"/>
                  </a:lnTo>
                  <a:lnTo>
                    <a:pt x="188119" y="250031"/>
                  </a:lnTo>
                  <a:lnTo>
                    <a:pt x="166688" y="211931"/>
                  </a:lnTo>
                  <a:lnTo>
                    <a:pt x="133350" y="173831"/>
                  </a:lnTo>
                  <a:lnTo>
                    <a:pt x="95250" y="135731"/>
                  </a:lnTo>
                  <a:lnTo>
                    <a:pt x="61913" y="104775"/>
                  </a:lnTo>
                  <a:lnTo>
                    <a:pt x="26194" y="76200"/>
                  </a:lnTo>
                  <a:lnTo>
                    <a:pt x="11907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16682" y="7144"/>
                  </a:lnTo>
                  <a:lnTo>
                    <a:pt x="195263" y="26194"/>
                  </a:lnTo>
                  <a:lnTo>
                    <a:pt x="280988" y="54769"/>
                  </a:lnTo>
                  <a:lnTo>
                    <a:pt x="371475" y="92869"/>
                  </a:lnTo>
                  <a:lnTo>
                    <a:pt x="445294" y="135731"/>
                  </a:lnTo>
                  <a:lnTo>
                    <a:pt x="469107" y="154781"/>
                  </a:lnTo>
                  <a:lnTo>
                    <a:pt x="447675" y="264319"/>
                  </a:lnTo>
                  <a:lnTo>
                    <a:pt x="478632" y="607219"/>
                  </a:lnTo>
                  <a:lnTo>
                    <a:pt x="516732" y="973931"/>
                  </a:lnTo>
                  <a:lnTo>
                    <a:pt x="531019" y="1126331"/>
                  </a:lnTo>
                  <a:lnTo>
                    <a:pt x="523875" y="1190625"/>
                  </a:lnTo>
                  <a:lnTo>
                    <a:pt x="514350" y="1219200"/>
                  </a:lnTo>
                  <a:lnTo>
                    <a:pt x="495300" y="1254919"/>
                  </a:lnTo>
                  <a:lnTo>
                    <a:pt x="476250" y="1266825"/>
                  </a:lnTo>
                  <a:lnTo>
                    <a:pt x="457200" y="1273969"/>
                  </a:lnTo>
                  <a:lnTo>
                    <a:pt x="435769" y="1273969"/>
                  </a:lnTo>
                  <a:lnTo>
                    <a:pt x="390525" y="1257300"/>
                  </a:lnTo>
                  <a:lnTo>
                    <a:pt x="366713" y="1235869"/>
                  </a:lnTo>
                  <a:lnTo>
                    <a:pt x="333375" y="1193006"/>
                  </a:lnTo>
                  <a:lnTo>
                    <a:pt x="292894" y="1121569"/>
                  </a:lnTo>
                  <a:lnTo>
                    <a:pt x="266700" y="1052513"/>
                  </a:lnTo>
                  <a:lnTo>
                    <a:pt x="250032" y="871538"/>
                  </a:lnTo>
                  <a:lnTo>
                    <a:pt x="233363" y="6691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A6F63DB2-DE58-4AFC-9EED-EBE34D85AF5C}"/>
                </a:ext>
              </a:extLst>
            </p:cNvPr>
            <p:cNvSpPr/>
            <p:nvPr/>
          </p:nvSpPr>
          <p:spPr>
            <a:xfrm rot="16200000">
              <a:off x="2120900" y="2255838"/>
              <a:ext cx="2473325" cy="1492250"/>
            </a:xfrm>
            <a:custGeom>
              <a:avLst/>
              <a:gdLst>
                <a:gd name="connsiteX0" fmla="*/ 1469231 w 2474118"/>
                <a:gd name="connsiteY0" fmla="*/ 1090613 h 1493044"/>
                <a:gd name="connsiteX1" fmla="*/ 1109662 w 2474118"/>
                <a:gd name="connsiteY1" fmla="*/ 869157 h 1493044"/>
                <a:gd name="connsiteX2" fmla="*/ 952500 w 2474118"/>
                <a:gd name="connsiteY2" fmla="*/ 771525 h 1493044"/>
                <a:gd name="connsiteX3" fmla="*/ 716756 w 2474118"/>
                <a:gd name="connsiteY3" fmla="*/ 602457 h 1493044"/>
                <a:gd name="connsiteX4" fmla="*/ 497681 w 2474118"/>
                <a:gd name="connsiteY4" fmla="*/ 438150 h 1493044"/>
                <a:gd name="connsiteX5" fmla="*/ 240506 w 2474118"/>
                <a:gd name="connsiteY5" fmla="*/ 242888 h 1493044"/>
                <a:gd name="connsiteX6" fmla="*/ 45243 w 2474118"/>
                <a:gd name="connsiteY6" fmla="*/ 90488 h 1493044"/>
                <a:gd name="connsiteX7" fmla="*/ 16668 w 2474118"/>
                <a:gd name="connsiteY7" fmla="*/ 66675 h 1493044"/>
                <a:gd name="connsiteX8" fmla="*/ 2381 w 2474118"/>
                <a:gd name="connsiteY8" fmla="*/ 47625 h 1493044"/>
                <a:gd name="connsiteX9" fmla="*/ 0 w 2474118"/>
                <a:gd name="connsiteY9" fmla="*/ 30957 h 1493044"/>
                <a:gd name="connsiteX10" fmla="*/ 0 w 2474118"/>
                <a:gd name="connsiteY10" fmla="*/ 19050 h 1493044"/>
                <a:gd name="connsiteX11" fmla="*/ 11906 w 2474118"/>
                <a:gd name="connsiteY11" fmla="*/ 4763 h 1493044"/>
                <a:gd name="connsiteX12" fmla="*/ 30956 w 2474118"/>
                <a:gd name="connsiteY12" fmla="*/ 0 h 1493044"/>
                <a:gd name="connsiteX13" fmla="*/ 64293 w 2474118"/>
                <a:gd name="connsiteY13" fmla="*/ 11907 h 1493044"/>
                <a:gd name="connsiteX14" fmla="*/ 247650 w 2474118"/>
                <a:gd name="connsiteY14" fmla="*/ 128588 h 1493044"/>
                <a:gd name="connsiteX15" fmla="*/ 523875 w 2474118"/>
                <a:gd name="connsiteY15" fmla="*/ 295275 h 1493044"/>
                <a:gd name="connsiteX16" fmla="*/ 783431 w 2474118"/>
                <a:gd name="connsiteY16" fmla="*/ 452438 h 1493044"/>
                <a:gd name="connsiteX17" fmla="*/ 1035843 w 2474118"/>
                <a:gd name="connsiteY17" fmla="*/ 595313 h 1493044"/>
                <a:gd name="connsiteX18" fmla="*/ 1290637 w 2474118"/>
                <a:gd name="connsiteY18" fmla="*/ 728663 h 1493044"/>
                <a:gd name="connsiteX19" fmla="*/ 1624012 w 2474118"/>
                <a:gd name="connsiteY19" fmla="*/ 885825 h 1493044"/>
                <a:gd name="connsiteX20" fmla="*/ 1826418 w 2474118"/>
                <a:gd name="connsiteY20" fmla="*/ 973932 h 1493044"/>
                <a:gd name="connsiteX21" fmla="*/ 2038350 w 2474118"/>
                <a:gd name="connsiteY21" fmla="*/ 1050132 h 1493044"/>
                <a:gd name="connsiteX22" fmla="*/ 2126456 w 2474118"/>
                <a:gd name="connsiteY22" fmla="*/ 1071563 h 1493044"/>
                <a:gd name="connsiteX23" fmla="*/ 2183606 w 2474118"/>
                <a:gd name="connsiteY23" fmla="*/ 1078707 h 1493044"/>
                <a:gd name="connsiteX24" fmla="*/ 2221706 w 2474118"/>
                <a:gd name="connsiteY24" fmla="*/ 1081088 h 1493044"/>
                <a:gd name="connsiteX25" fmla="*/ 2262187 w 2474118"/>
                <a:gd name="connsiteY25" fmla="*/ 1081088 h 1493044"/>
                <a:gd name="connsiteX26" fmla="*/ 2297906 w 2474118"/>
                <a:gd name="connsiteY26" fmla="*/ 1078707 h 1493044"/>
                <a:gd name="connsiteX27" fmla="*/ 2326481 w 2474118"/>
                <a:gd name="connsiteY27" fmla="*/ 1069182 h 1493044"/>
                <a:gd name="connsiteX28" fmla="*/ 2350293 w 2474118"/>
                <a:gd name="connsiteY28" fmla="*/ 1045369 h 1493044"/>
                <a:gd name="connsiteX29" fmla="*/ 2393156 w 2474118"/>
                <a:gd name="connsiteY29" fmla="*/ 995363 h 1493044"/>
                <a:gd name="connsiteX30" fmla="*/ 2416968 w 2474118"/>
                <a:gd name="connsiteY30" fmla="*/ 950119 h 1493044"/>
                <a:gd name="connsiteX31" fmla="*/ 2431256 w 2474118"/>
                <a:gd name="connsiteY31" fmla="*/ 935832 h 1493044"/>
                <a:gd name="connsiteX32" fmla="*/ 2452687 w 2474118"/>
                <a:gd name="connsiteY32" fmla="*/ 933450 h 1493044"/>
                <a:gd name="connsiteX33" fmla="*/ 2464593 w 2474118"/>
                <a:gd name="connsiteY33" fmla="*/ 935832 h 1493044"/>
                <a:gd name="connsiteX34" fmla="*/ 2474118 w 2474118"/>
                <a:gd name="connsiteY34" fmla="*/ 950119 h 1493044"/>
                <a:gd name="connsiteX35" fmla="*/ 2469356 w 2474118"/>
                <a:gd name="connsiteY35" fmla="*/ 995363 h 1493044"/>
                <a:gd name="connsiteX36" fmla="*/ 2452687 w 2474118"/>
                <a:gd name="connsiteY36" fmla="*/ 1097757 h 1493044"/>
                <a:gd name="connsiteX37" fmla="*/ 2426493 w 2474118"/>
                <a:gd name="connsiteY37" fmla="*/ 1207294 h 1493044"/>
                <a:gd name="connsiteX38" fmla="*/ 2393156 w 2474118"/>
                <a:gd name="connsiteY38" fmla="*/ 1250157 h 1493044"/>
                <a:gd name="connsiteX39" fmla="*/ 2295525 w 2474118"/>
                <a:gd name="connsiteY39" fmla="*/ 1362075 h 1493044"/>
                <a:gd name="connsiteX40" fmla="*/ 2214562 w 2474118"/>
                <a:gd name="connsiteY40" fmla="*/ 1459707 h 1493044"/>
                <a:gd name="connsiteX41" fmla="*/ 2188368 w 2474118"/>
                <a:gd name="connsiteY41" fmla="*/ 1485900 h 1493044"/>
                <a:gd name="connsiteX42" fmla="*/ 2166937 w 2474118"/>
                <a:gd name="connsiteY42" fmla="*/ 1493044 h 1493044"/>
                <a:gd name="connsiteX43" fmla="*/ 2140743 w 2474118"/>
                <a:gd name="connsiteY43" fmla="*/ 1490663 h 1493044"/>
                <a:gd name="connsiteX44" fmla="*/ 2126456 w 2474118"/>
                <a:gd name="connsiteY44" fmla="*/ 1483519 h 1493044"/>
                <a:gd name="connsiteX45" fmla="*/ 2105025 w 2474118"/>
                <a:gd name="connsiteY45" fmla="*/ 1466850 h 1493044"/>
                <a:gd name="connsiteX46" fmla="*/ 2090737 w 2474118"/>
                <a:gd name="connsiteY46" fmla="*/ 1443038 h 1493044"/>
                <a:gd name="connsiteX47" fmla="*/ 2057400 w 2474118"/>
                <a:gd name="connsiteY47" fmla="*/ 1395413 h 1493044"/>
                <a:gd name="connsiteX48" fmla="*/ 1790700 w 2474118"/>
                <a:gd name="connsiteY48" fmla="*/ 1264444 h 1493044"/>
                <a:gd name="connsiteX49" fmla="*/ 1469231 w 2474118"/>
                <a:gd name="connsiteY49" fmla="*/ 1090613 h 149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74118" h="1493044">
                  <a:moveTo>
                    <a:pt x="1469231" y="1090613"/>
                  </a:moveTo>
                  <a:lnTo>
                    <a:pt x="1109662" y="869157"/>
                  </a:lnTo>
                  <a:lnTo>
                    <a:pt x="952500" y="771525"/>
                  </a:lnTo>
                  <a:lnTo>
                    <a:pt x="716756" y="602457"/>
                  </a:lnTo>
                  <a:lnTo>
                    <a:pt x="497681" y="438150"/>
                  </a:lnTo>
                  <a:lnTo>
                    <a:pt x="240506" y="242888"/>
                  </a:lnTo>
                  <a:lnTo>
                    <a:pt x="45243" y="90488"/>
                  </a:lnTo>
                  <a:lnTo>
                    <a:pt x="16668" y="66675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64293" y="11907"/>
                  </a:lnTo>
                  <a:lnTo>
                    <a:pt x="247650" y="128588"/>
                  </a:lnTo>
                  <a:lnTo>
                    <a:pt x="523875" y="295275"/>
                  </a:lnTo>
                  <a:lnTo>
                    <a:pt x="783431" y="452438"/>
                  </a:lnTo>
                  <a:lnTo>
                    <a:pt x="1035843" y="595313"/>
                  </a:lnTo>
                  <a:lnTo>
                    <a:pt x="1290637" y="728663"/>
                  </a:lnTo>
                  <a:lnTo>
                    <a:pt x="1624012" y="885825"/>
                  </a:lnTo>
                  <a:lnTo>
                    <a:pt x="1826418" y="973932"/>
                  </a:lnTo>
                  <a:lnTo>
                    <a:pt x="2038350" y="1050132"/>
                  </a:lnTo>
                  <a:lnTo>
                    <a:pt x="2126456" y="1071563"/>
                  </a:lnTo>
                  <a:lnTo>
                    <a:pt x="2183606" y="1078707"/>
                  </a:lnTo>
                  <a:lnTo>
                    <a:pt x="2221706" y="1081088"/>
                  </a:lnTo>
                  <a:lnTo>
                    <a:pt x="2262187" y="1081088"/>
                  </a:lnTo>
                  <a:lnTo>
                    <a:pt x="2297906" y="1078707"/>
                  </a:lnTo>
                  <a:lnTo>
                    <a:pt x="2326481" y="1069182"/>
                  </a:lnTo>
                  <a:lnTo>
                    <a:pt x="2350293" y="1045369"/>
                  </a:lnTo>
                  <a:lnTo>
                    <a:pt x="2393156" y="995363"/>
                  </a:lnTo>
                  <a:lnTo>
                    <a:pt x="2416968" y="950119"/>
                  </a:lnTo>
                  <a:lnTo>
                    <a:pt x="2431256" y="935832"/>
                  </a:lnTo>
                  <a:lnTo>
                    <a:pt x="2452687" y="933450"/>
                  </a:lnTo>
                  <a:lnTo>
                    <a:pt x="2464593" y="935832"/>
                  </a:lnTo>
                  <a:lnTo>
                    <a:pt x="2474118" y="950119"/>
                  </a:lnTo>
                  <a:lnTo>
                    <a:pt x="2469356" y="995363"/>
                  </a:lnTo>
                  <a:lnTo>
                    <a:pt x="2452687" y="1097757"/>
                  </a:lnTo>
                  <a:lnTo>
                    <a:pt x="2426493" y="1207294"/>
                  </a:lnTo>
                  <a:lnTo>
                    <a:pt x="2393156" y="1250157"/>
                  </a:lnTo>
                  <a:lnTo>
                    <a:pt x="2295525" y="1362075"/>
                  </a:lnTo>
                  <a:lnTo>
                    <a:pt x="2214562" y="1459707"/>
                  </a:lnTo>
                  <a:lnTo>
                    <a:pt x="2188368" y="1485900"/>
                  </a:lnTo>
                  <a:lnTo>
                    <a:pt x="2166937" y="1493044"/>
                  </a:lnTo>
                  <a:lnTo>
                    <a:pt x="2140743" y="1490663"/>
                  </a:lnTo>
                  <a:lnTo>
                    <a:pt x="2126456" y="1483519"/>
                  </a:lnTo>
                  <a:lnTo>
                    <a:pt x="2105025" y="1466850"/>
                  </a:lnTo>
                  <a:lnTo>
                    <a:pt x="2090737" y="1443038"/>
                  </a:lnTo>
                  <a:lnTo>
                    <a:pt x="2057400" y="1395413"/>
                  </a:lnTo>
                  <a:lnTo>
                    <a:pt x="1790700" y="1264444"/>
                  </a:lnTo>
                  <a:lnTo>
                    <a:pt x="1469231" y="1090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30C20302-871D-4586-A922-6F775A5FF3FD}"/>
                </a:ext>
              </a:extLst>
            </p:cNvPr>
            <p:cNvSpPr/>
            <p:nvPr/>
          </p:nvSpPr>
          <p:spPr>
            <a:xfrm rot="16200000">
              <a:off x="2045494" y="4348957"/>
              <a:ext cx="3000375" cy="471487"/>
            </a:xfrm>
            <a:custGeom>
              <a:avLst/>
              <a:gdLst>
                <a:gd name="connsiteX0" fmla="*/ 1524859 w 3000778"/>
                <a:gd name="connsiteY0" fmla="*/ 365760 h 471366"/>
                <a:gd name="connsiteX1" fmla="*/ 770157 w 3000778"/>
                <a:gd name="connsiteY1" fmla="*/ 329699 h 471366"/>
                <a:gd name="connsiteX2" fmla="*/ 324548 w 3000778"/>
                <a:gd name="connsiteY2" fmla="*/ 314244 h 471366"/>
                <a:gd name="connsiteX3" fmla="*/ 224093 w 3000778"/>
                <a:gd name="connsiteY3" fmla="*/ 303941 h 471366"/>
                <a:gd name="connsiteX4" fmla="*/ 151971 w 3000778"/>
                <a:gd name="connsiteY4" fmla="*/ 291062 h 471366"/>
                <a:gd name="connsiteX5" fmla="*/ 87577 w 3000778"/>
                <a:gd name="connsiteY5" fmla="*/ 270456 h 471366"/>
                <a:gd name="connsiteX6" fmla="*/ 36061 w 3000778"/>
                <a:gd name="connsiteY6" fmla="*/ 247274 h 471366"/>
                <a:gd name="connsiteX7" fmla="*/ 10303 w 3000778"/>
                <a:gd name="connsiteY7" fmla="*/ 226668 h 471366"/>
                <a:gd name="connsiteX8" fmla="*/ 0 w 3000778"/>
                <a:gd name="connsiteY8" fmla="*/ 208637 h 471366"/>
                <a:gd name="connsiteX9" fmla="*/ 2576 w 3000778"/>
                <a:gd name="connsiteY9" fmla="*/ 188031 h 471366"/>
                <a:gd name="connsiteX10" fmla="*/ 12879 w 3000778"/>
                <a:gd name="connsiteY10" fmla="*/ 162273 h 471366"/>
                <a:gd name="connsiteX11" fmla="*/ 36061 w 3000778"/>
                <a:gd name="connsiteY11" fmla="*/ 131364 h 471366"/>
                <a:gd name="connsiteX12" fmla="*/ 79849 w 3000778"/>
                <a:gd name="connsiteY12" fmla="*/ 108182 h 471366"/>
                <a:gd name="connsiteX13" fmla="*/ 121062 w 3000778"/>
                <a:gd name="connsiteY13" fmla="*/ 90152 h 471366"/>
                <a:gd name="connsiteX14" fmla="*/ 216365 w 3000778"/>
                <a:gd name="connsiteY14" fmla="*/ 61818 h 471366"/>
                <a:gd name="connsiteX15" fmla="*/ 355457 w 3000778"/>
                <a:gd name="connsiteY15" fmla="*/ 30909 h 471366"/>
                <a:gd name="connsiteX16" fmla="*/ 543489 w 3000778"/>
                <a:gd name="connsiteY16" fmla="*/ 0 h 471366"/>
                <a:gd name="connsiteX17" fmla="*/ 592428 w 3000778"/>
                <a:gd name="connsiteY17" fmla="*/ 25757 h 471366"/>
                <a:gd name="connsiteX18" fmla="*/ 669702 w 3000778"/>
                <a:gd name="connsiteY18" fmla="*/ 54091 h 471366"/>
                <a:gd name="connsiteX19" fmla="*/ 746975 w 3000778"/>
                <a:gd name="connsiteY19" fmla="*/ 79849 h 471366"/>
                <a:gd name="connsiteX20" fmla="*/ 813945 w 3000778"/>
                <a:gd name="connsiteY20" fmla="*/ 95303 h 471366"/>
                <a:gd name="connsiteX21" fmla="*/ 1174553 w 3000778"/>
                <a:gd name="connsiteY21" fmla="*/ 128788 h 471366"/>
                <a:gd name="connsiteX22" fmla="*/ 1885467 w 3000778"/>
                <a:gd name="connsiteY22" fmla="*/ 170001 h 471366"/>
                <a:gd name="connsiteX23" fmla="*/ 2361986 w 3000778"/>
                <a:gd name="connsiteY23" fmla="*/ 180304 h 471366"/>
                <a:gd name="connsiteX24" fmla="*/ 2676230 w 3000778"/>
                <a:gd name="connsiteY24" fmla="*/ 185455 h 471366"/>
                <a:gd name="connsiteX25" fmla="*/ 2732897 w 3000778"/>
                <a:gd name="connsiteY25" fmla="*/ 180304 h 471366"/>
                <a:gd name="connsiteX26" fmla="*/ 2774109 w 3000778"/>
                <a:gd name="connsiteY26" fmla="*/ 172577 h 471366"/>
                <a:gd name="connsiteX27" fmla="*/ 2815322 w 3000778"/>
                <a:gd name="connsiteY27" fmla="*/ 157122 h 471366"/>
                <a:gd name="connsiteX28" fmla="*/ 2900322 w 3000778"/>
                <a:gd name="connsiteY28" fmla="*/ 74697 h 471366"/>
                <a:gd name="connsiteX29" fmla="*/ 3000778 w 3000778"/>
                <a:gd name="connsiteY29" fmla="*/ 110758 h 471366"/>
                <a:gd name="connsiteX30" fmla="*/ 2931232 w 3000778"/>
                <a:gd name="connsiteY30" fmla="*/ 255001 h 471366"/>
                <a:gd name="connsiteX31" fmla="*/ 2890019 w 3000778"/>
                <a:gd name="connsiteY31" fmla="*/ 334850 h 471366"/>
                <a:gd name="connsiteX32" fmla="*/ 2848807 w 3000778"/>
                <a:gd name="connsiteY32" fmla="*/ 391517 h 471366"/>
                <a:gd name="connsiteX33" fmla="*/ 2797291 w 3000778"/>
                <a:gd name="connsiteY33" fmla="*/ 443033 h 471366"/>
                <a:gd name="connsiteX34" fmla="*/ 2753503 w 3000778"/>
                <a:gd name="connsiteY34" fmla="*/ 468791 h 471366"/>
                <a:gd name="connsiteX35" fmla="*/ 2727746 w 3000778"/>
                <a:gd name="connsiteY35" fmla="*/ 471366 h 471366"/>
                <a:gd name="connsiteX36" fmla="*/ 2676230 w 3000778"/>
                <a:gd name="connsiteY36" fmla="*/ 458488 h 471366"/>
                <a:gd name="connsiteX37" fmla="*/ 2524259 w 3000778"/>
                <a:gd name="connsiteY37" fmla="*/ 401821 h 471366"/>
                <a:gd name="connsiteX38" fmla="*/ 2104408 w 3000778"/>
                <a:gd name="connsiteY38" fmla="*/ 386366 h 471366"/>
                <a:gd name="connsiteX39" fmla="*/ 1524859 w 3000778"/>
                <a:gd name="connsiteY39" fmla="*/ 365760 h 47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00778" h="471366">
                  <a:moveTo>
                    <a:pt x="1524859" y="365760"/>
                  </a:moveTo>
                  <a:lnTo>
                    <a:pt x="770157" y="329699"/>
                  </a:lnTo>
                  <a:lnTo>
                    <a:pt x="324548" y="314244"/>
                  </a:lnTo>
                  <a:lnTo>
                    <a:pt x="224093" y="303941"/>
                  </a:lnTo>
                  <a:lnTo>
                    <a:pt x="151971" y="291062"/>
                  </a:lnTo>
                  <a:lnTo>
                    <a:pt x="87577" y="270456"/>
                  </a:lnTo>
                  <a:lnTo>
                    <a:pt x="36061" y="247274"/>
                  </a:lnTo>
                  <a:lnTo>
                    <a:pt x="10303" y="226668"/>
                  </a:lnTo>
                  <a:lnTo>
                    <a:pt x="0" y="208637"/>
                  </a:lnTo>
                  <a:lnTo>
                    <a:pt x="2576" y="188031"/>
                  </a:lnTo>
                  <a:lnTo>
                    <a:pt x="12879" y="162273"/>
                  </a:lnTo>
                  <a:lnTo>
                    <a:pt x="36061" y="131364"/>
                  </a:lnTo>
                  <a:lnTo>
                    <a:pt x="79849" y="108182"/>
                  </a:lnTo>
                  <a:lnTo>
                    <a:pt x="121062" y="90152"/>
                  </a:lnTo>
                  <a:lnTo>
                    <a:pt x="216365" y="61818"/>
                  </a:lnTo>
                  <a:lnTo>
                    <a:pt x="355457" y="30909"/>
                  </a:lnTo>
                  <a:lnTo>
                    <a:pt x="543489" y="0"/>
                  </a:lnTo>
                  <a:lnTo>
                    <a:pt x="592428" y="25757"/>
                  </a:lnTo>
                  <a:lnTo>
                    <a:pt x="669702" y="54091"/>
                  </a:lnTo>
                  <a:lnTo>
                    <a:pt x="746975" y="79849"/>
                  </a:lnTo>
                  <a:lnTo>
                    <a:pt x="813945" y="95303"/>
                  </a:lnTo>
                  <a:lnTo>
                    <a:pt x="1174553" y="128788"/>
                  </a:lnTo>
                  <a:lnTo>
                    <a:pt x="1885467" y="170001"/>
                  </a:lnTo>
                  <a:lnTo>
                    <a:pt x="2361986" y="180304"/>
                  </a:lnTo>
                  <a:lnTo>
                    <a:pt x="2676230" y="185455"/>
                  </a:lnTo>
                  <a:lnTo>
                    <a:pt x="2732897" y="180304"/>
                  </a:lnTo>
                  <a:lnTo>
                    <a:pt x="2774109" y="172577"/>
                  </a:lnTo>
                  <a:lnTo>
                    <a:pt x="2815322" y="157122"/>
                  </a:lnTo>
                  <a:lnTo>
                    <a:pt x="2900322" y="74697"/>
                  </a:lnTo>
                  <a:lnTo>
                    <a:pt x="3000778" y="110758"/>
                  </a:lnTo>
                  <a:lnTo>
                    <a:pt x="2931232" y="255001"/>
                  </a:lnTo>
                  <a:lnTo>
                    <a:pt x="2890019" y="334850"/>
                  </a:lnTo>
                  <a:lnTo>
                    <a:pt x="2848807" y="391517"/>
                  </a:lnTo>
                  <a:lnTo>
                    <a:pt x="2797291" y="443033"/>
                  </a:lnTo>
                  <a:lnTo>
                    <a:pt x="2753503" y="468791"/>
                  </a:lnTo>
                  <a:lnTo>
                    <a:pt x="2727746" y="471366"/>
                  </a:lnTo>
                  <a:lnTo>
                    <a:pt x="2676230" y="458488"/>
                  </a:lnTo>
                  <a:lnTo>
                    <a:pt x="2524259" y="401821"/>
                  </a:lnTo>
                  <a:lnTo>
                    <a:pt x="2104408" y="386366"/>
                  </a:lnTo>
                  <a:lnTo>
                    <a:pt x="1524859" y="3657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38230112-4623-4A71-8B44-7726745A121C}"/>
                </a:ext>
              </a:extLst>
            </p:cNvPr>
            <p:cNvSpPr/>
            <p:nvPr/>
          </p:nvSpPr>
          <p:spPr>
            <a:xfrm>
              <a:off x="4908550" y="4618038"/>
              <a:ext cx="1952625" cy="1282700"/>
            </a:xfrm>
            <a:custGeom>
              <a:avLst/>
              <a:gdLst>
                <a:gd name="connsiteX0" fmla="*/ 526257 w 1952625"/>
                <a:gd name="connsiteY0" fmla="*/ 357187 h 1283494"/>
                <a:gd name="connsiteX1" fmla="*/ 59532 w 1952625"/>
                <a:gd name="connsiteY1" fmla="*/ 423862 h 1283494"/>
                <a:gd name="connsiteX2" fmla="*/ 0 w 1952625"/>
                <a:gd name="connsiteY2" fmla="*/ 269081 h 1283494"/>
                <a:gd name="connsiteX3" fmla="*/ 366713 w 1952625"/>
                <a:gd name="connsiteY3" fmla="*/ 221456 h 1283494"/>
                <a:gd name="connsiteX4" fmla="*/ 923925 w 1952625"/>
                <a:gd name="connsiteY4" fmla="*/ 152400 h 1283494"/>
                <a:gd name="connsiteX5" fmla="*/ 1457325 w 1952625"/>
                <a:gd name="connsiteY5" fmla="*/ 80962 h 1283494"/>
                <a:gd name="connsiteX6" fmla="*/ 1481138 w 1952625"/>
                <a:gd name="connsiteY6" fmla="*/ 57150 h 1283494"/>
                <a:gd name="connsiteX7" fmla="*/ 1526382 w 1952625"/>
                <a:gd name="connsiteY7" fmla="*/ 23812 h 1283494"/>
                <a:gd name="connsiteX8" fmla="*/ 1576388 w 1952625"/>
                <a:gd name="connsiteY8" fmla="*/ 2381 h 1283494"/>
                <a:gd name="connsiteX9" fmla="*/ 1612107 w 1952625"/>
                <a:gd name="connsiteY9" fmla="*/ 0 h 1283494"/>
                <a:gd name="connsiteX10" fmla="*/ 1647825 w 1952625"/>
                <a:gd name="connsiteY10" fmla="*/ 11906 h 1283494"/>
                <a:gd name="connsiteX11" fmla="*/ 1704975 w 1952625"/>
                <a:gd name="connsiteY11" fmla="*/ 42862 h 1283494"/>
                <a:gd name="connsiteX12" fmla="*/ 1781175 w 1952625"/>
                <a:gd name="connsiteY12" fmla="*/ 95250 h 1283494"/>
                <a:gd name="connsiteX13" fmla="*/ 1859757 w 1952625"/>
                <a:gd name="connsiteY13" fmla="*/ 164306 h 1283494"/>
                <a:gd name="connsiteX14" fmla="*/ 1914525 w 1952625"/>
                <a:gd name="connsiteY14" fmla="*/ 221456 h 1283494"/>
                <a:gd name="connsiteX15" fmla="*/ 1940719 w 1952625"/>
                <a:gd name="connsiteY15" fmla="*/ 242887 h 1283494"/>
                <a:gd name="connsiteX16" fmla="*/ 1952625 w 1952625"/>
                <a:gd name="connsiteY16" fmla="*/ 264319 h 1283494"/>
                <a:gd name="connsiteX17" fmla="*/ 1952625 w 1952625"/>
                <a:gd name="connsiteY17" fmla="*/ 288131 h 1283494"/>
                <a:gd name="connsiteX18" fmla="*/ 1940719 w 1952625"/>
                <a:gd name="connsiteY18" fmla="*/ 319087 h 1283494"/>
                <a:gd name="connsiteX19" fmla="*/ 1902619 w 1952625"/>
                <a:gd name="connsiteY19" fmla="*/ 357187 h 1283494"/>
                <a:gd name="connsiteX20" fmla="*/ 1864519 w 1952625"/>
                <a:gd name="connsiteY20" fmla="*/ 442912 h 1283494"/>
                <a:gd name="connsiteX21" fmla="*/ 1797844 w 1952625"/>
                <a:gd name="connsiteY21" fmla="*/ 790575 h 1283494"/>
                <a:gd name="connsiteX22" fmla="*/ 1731169 w 1952625"/>
                <a:gd name="connsiteY22" fmla="*/ 1119187 h 1283494"/>
                <a:gd name="connsiteX23" fmla="*/ 1707357 w 1952625"/>
                <a:gd name="connsiteY23" fmla="*/ 1235869 h 1283494"/>
                <a:gd name="connsiteX24" fmla="*/ 1695450 w 1952625"/>
                <a:gd name="connsiteY24" fmla="*/ 1247775 h 1283494"/>
                <a:gd name="connsiteX25" fmla="*/ 1654969 w 1952625"/>
                <a:gd name="connsiteY25" fmla="*/ 1269206 h 1283494"/>
                <a:gd name="connsiteX26" fmla="*/ 1595438 w 1952625"/>
                <a:gd name="connsiteY26" fmla="*/ 1281112 h 1283494"/>
                <a:gd name="connsiteX27" fmla="*/ 1554957 w 1952625"/>
                <a:gd name="connsiteY27" fmla="*/ 1283494 h 1283494"/>
                <a:gd name="connsiteX28" fmla="*/ 1533525 w 1952625"/>
                <a:gd name="connsiteY28" fmla="*/ 1271587 h 1283494"/>
                <a:gd name="connsiteX29" fmla="*/ 1512094 w 1952625"/>
                <a:gd name="connsiteY29" fmla="*/ 1254919 h 1283494"/>
                <a:gd name="connsiteX30" fmla="*/ 1493044 w 1952625"/>
                <a:gd name="connsiteY30" fmla="*/ 1221581 h 1283494"/>
                <a:gd name="connsiteX31" fmla="*/ 1483519 w 1952625"/>
                <a:gd name="connsiteY31" fmla="*/ 1169194 h 1283494"/>
                <a:gd name="connsiteX32" fmla="*/ 1488282 w 1952625"/>
                <a:gd name="connsiteY32" fmla="*/ 1109662 h 1283494"/>
                <a:gd name="connsiteX33" fmla="*/ 1521619 w 1952625"/>
                <a:gd name="connsiteY33" fmla="*/ 888206 h 1283494"/>
                <a:gd name="connsiteX34" fmla="*/ 1554957 w 1952625"/>
                <a:gd name="connsiteY34" fmla="*/ 723900 h 1283494"/>
                <a:gd name="connsiteX35" fmla="*/ 1576388 w 1952625"/>
                <a:gd name="connsiteY35" fmla="*/ 583406 h 1283494"/>
                <a:gd name="connsiteX36" fmla="*/ 1583532 w 1952625"/>
                <a:gd name="connsiteY36" fmla="*/ 459581 h 1283494"/>
                <a:gd name="connsiteX37" fmla="*/ 1583532 w 1952625"/>
                <a:gd name="connsiteY37" fmla="*/ 333375 h 1283494"/>
                <a:gd name="connsiteX38" fmla="*/ 1576388 w 1952625"/>
                <a:gd name="connsiteY38" fmla="*/ 302419 h 1283494"/>
                <a:gd name="connsiteX39" fmla="*/ 1562100 w 1952625"/>
                <a:gd name="connsiteY39" fmla="*/ 288131 h 1283494"/>
                <a:gd name="connsiteX40" fmla="*/ 1531144 w 1952625"/>
                <a:gd name="connsiteY40" fmla="*/ 269081 h 1283494"/>
                <a:gd name="connsiteX41" fmla="*/ 1502569 w 1952625"/>
                <a:gd name="connsiteY41" fmla="*/ 254794 h 1283494"/>
                <a:gd name="connsiteX42" fmla="*/ 1471613 w 1952625"/>
                <a:gd name="connsiteY42" fmla="*/ 254794 h 1283494"/>
                <a:gd name="connsiteX43" fmla="*/ 1307307 w 1952625"/>
                <a:gd name="connsiteY43" fmla="*/ 273844 h 1283494"/>
                <a:gd name="connsiteX44" fmla="*/ 831057 w 1952625"/>
                <a:gd name="connsiteY44" fmla="*/ 326231 h 1283494"/>
                <a:gd name="connsiteX45" fmla="*/ 526257 w 1952625"/>
                <a:gd name="connsiteY45" fmla="*/ 35718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52625" h="1283494">
                  <a:moveTo>
                    <a:pt x="526257" y="357187"/>
                  </a:moveTo>
                  <a:lnTo>
                    <a:pt x="59532" y="423862"/>
                  </a:lnTo>
                  <a:lnTo>
                    <a:pt x="0" y="269081"/>
                  </a:lnTo>
                  <a:lnTo>
                    <a:pt x="366713" y="221456"/>
                  </a:lnTo>
                  <a:lnTo>
                    <a:pt x="923925" y="152400"/>
                  </a:lnTo>
                  <a:lnTo>
                    <a:pt x="1457325" y="80962"/>
                  </a:lnTo>
                  <a:lnTo>
                    <a:pt x="1481138" y="57150"/>
                  </a:lnTo>
                  <a:lnTo>
                    <a:pt x="1526382" y="23812"/>
                  </a:lnTo>
                  <a:lnTo>
                    <a:pt x="1576388" y="2381"/>
                  </a:lnTo>
                  <a:lnTo>
                    <a:pt x="1612107" y="0"/>
                  </a:lnTo>
                  <a:lnTo>
                    <a:pt x="1647825" y="11906"/>
                  </a:lnTo>
                  <a:lnTo>
                    <a:pt x="1704975" y="42862"/>
                  </a:lnTo>
                  <a:lnTo>
                    <a:pt x="1781175" y="95250"/>
                  </a:lnTo>
                  <a:lnTo>
                    <a:pt x="1859757" y="164306"/>
                  </a:lnTo>
                  <a:lnTo>
                    <a:pt x="1914525" y="221456"/>
                  </a:lnTo>
                  <a:lnTo>
                    <a:pt x="1940719" y="242887"/>
                  </a:lnTo>
                  <a:lnTo>
                    <a:pt x="1952625" y="264319"/>
                  </a:lnTo>
                  <a:lnTo>
                    <a:pt x="1952625" y="288131"/>
                  </a:lnTo>
                  <a:lnTo>
                    <a:pt x="1940719" y="319087"/>
                  </a:lnTo>
                  <a:lnTo>
                    <a:pt x="1902619" y="357187"/>
                  </a:lnTo>
                  <a:lnTo>
                    <a:pt x="1864519" y="442912"/>
                  </a:lnTo>
                  <a:lnTo>
                    <a:pt x="1797844" y="790575"/>
                  </a:lnTo>
                  <a:lnTo>
                    <a:pt x="1731169" y="1119187"/>
                  </a:lnTo>
                  <a:lnTo>
                    <a:pt x="1707357" y="1235869"/>
                  </a:lnTo>
                  <a:lnTo>
                    <a:pt x="1695450" y="1247775"/>
                  </a:lnTo>
                  <a:lnTo>
                    <a:pt x="1654969" y="1269206"/>
                  </a:lnTo>
                  <a:lnTo>
                    <a:pt x="1595438" y="1281112"/>
                  </a:lnTo>
                  <a:lnTo>
                    <a:pt x="1554957" y="1283494"/>
                  </a:lnTo>
                  <a:lnTo>
                    <a:pt x="1533525" y="1271587"/>
                  </a:lnTo>
                  <a:lnTo>
                    <a:pt x="1512094" y="1254919"/>
                  </a:lnTo>
                  <a:lnTo>
                    <a:pt x="1493044" y="1221581"/>
                  </a:lnTo>
                  <a:lnTo>
                    <a:pt x="1483519" y="1169194"/>
                  </a:lnTo>
                  <a:lnTo>
                    <a:pt x="1488282" y="1109662"/>
                  </a:lnTo>
                  <a:lnTo>
                    <a:pt x="1521619" y="888206"/>
                  </a:lnTo>
                  <a:lnTo>
                    <a:pt x="1554957" y="723900"/>
                  </a:lnTo>
                  <a:lnTo>
                    <a:pt x="1576388" y="583406"/>
                  </a:lnTo>
                  <a:lnTo>
                    <a:pt x="1583532" y="459581"/>
                  </a:lnTo>
                  <a:lnTo>
                    <a:pt x="1583532" y="333375"/>
                  </a:lnTo>
                  <a:lnTo>
                    <a:pt x="1576388" y="302419"/>
                  </a:lnTo>
                  <a:lnTo>
                    <a:pt x="1562100" y="288131"/>
                  </a:lnTo>
                  <a:lnTo>
                    <a:pt x="1531144" y="269081"/>
                  </a:lnTo>
                  <a:lnTo>
                    <a:pt x="1502569" y="254794"/>
                  </a:lnTo>
                  <a:lnTo>
                    <a:pt x="1471613" y="254794"/>
                  </a:lnTo>
                  <a:lnTo>
                    <a:pt x="1307307" y="273844"/>
                  </a:lnTo>
                  <a:lnTo>
                    <a:pt x="831057" y="326231"/>
                  </a:lnTo>
                  <a:lnTo>
                    <a:pt x="526257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986BC83-AB4A-4DCB-8337-97EEDDA6379C}"/>
                </a:ext>
              </a:extLst>
            </p:cNvPr>
            <p:cNvSpPr/>
            <p:nvPr/>
          </p:nvSpPr>
          <p:spPr>
            <a:xfrm>
              <a:off x="5024438" y="5564188"/>
              <a:ext cx="1438275" cy="282575"/>
            </a:xfrm>
            <a:custGeom>
              <a:avLst/>
              <a:gdLst>
                <a:gd name="connsiteX0" fmla="*/ 426243 w 1438275"/>
                <a:gd name="connsiteY0" fmla="*/ 252413 h 280988"/>
                <a:gd name="connsiteX1" fmla="*/ 11906 w 1438275"/>
                <a:gd name="connsiteY1" fmla="*/ 280988 h 280988"/>
                <a:gd name="connsiteX2" fmla="*/ 0 w 1438275"/>
                <a:gd name="connsiteY2" fmla="*/ 140494 h 280988"/>
                <a:gd name="connsiteX3" fmla="*/ 557212 w 1438275"/>
                <a:gd name="connsiteY3" fmla="*/ 85725 h 280988"/>
                <a:gd name="connsiteX4" fmla="*/ 1064418 w 1438275"/>
                <a:gd name="connsiteY4" fmla="*/ 38100 h 280988"/>
                <a:gd name="connsiteX5" fmla="*/ 1433512 w 1438275"/>
                <a:gd name="connsiteY5" fmla="*/ 0 h 280988"/>
                <a:gd name="connsiteX6" fmla="*/ 1438275 w 1438275"/>
                <a:gd name="connsiteY6" fmla="*/ 185738 h 280988"/>
                <a:gd name="connsiteX7" fmla="*/ 957262 w 1438275"/>
                <a:gd name="connsiteY7" fmla="*/ 209550 h 280988"/>
                <a:gd name="connsiteX8" fmla="*/ 426243 w 1438275"/>
                <a:gd name="connsiteY8" fmla="*/ 2524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275" h="280988">
                  <a:moveTo>
                    <a:pt x="426243" y="252413"/>
                  </a:moveTo>
                  <a:lnTo>
                    <a:pt x="11906" y="280988"/>
                  </a:lnTo>
                  <a:lnTo>
                    <a:pt x="0" y="140494"/>
                  </a:lnTo>
                  <a:lnTo>
                    <a:pt x="557212" y="85725"/>
                  </a:lnTo>
                  <a:lnTo>
                    <a:pt x="1064418" y="38100"/>
                  </a:lnTo>
                  <a:lnTo>
                    <a:pt x="1433512" y="0"/>
                  </a:lnTo>
                  <a:lnTo>
                    <a:pt x="1438275" y="185738"/>
                  </a:lnTo>
                  <a:lnTo>
                    <a:pt x="957262" y="209550"/>
                  </a:lnTo>
                  <a:lnTo>
                    <a:pt x="426243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55E4A7EA-AD0F-4991-8AC9-03DFF676BE64}"/>
              </a:ext>
            </a:extLst>
          </p:cNvPr>
          <p:cNvGrpSpPr/>
          <p:nvPr/>
        </p:nvGrpSpPr>
        <p:grpSpPr>
          <a:xfrm>
            <a:off x="2459038" y="1612900"/>
            <a:ext cx="4827587" cy="4319588"/>
            <a:chOff x="2459038" y="1612900"/>
            <a:chExt cx="4827587" cy="4319588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D3C44490-A8C7-4CB5-9843-AC14246C35CB}"/>
                </a:ext>
              </a:extLst>
            </p:cNvPr>
            <p:cNvSpPr/>
            <p:nvPr/>
          </p:nvSpPr>
          <p:spPr>
            <a:xfrm>
              <a:off x="4710113" y="1639888"/>
              <a:ext cx="1181100" cy="361950"/>
            </a:xfrm>
            <a:custGeom>
              <a:avLst/>
              <a:gdLst>
                <a:gd name="connsiteX0" fmla="*/ 738187 w 1181100"/>
                <a:gd name="connsiteY0" fmla="*/ 319130 h 361992"/>
                <a:gd name="connsiteX1" fmla="*/ 571500 w 1181100"/>
                <a:gd name="connsiteY1" fmla="*/ 271505 h 361992"/>
                <a:gd name="connsiteX2" fmla="*/ 421481 w 1181100"/>
                <a:gd name="connsiteY2" fmla="*/ 221499 h 361992"/>
                <a:gd name="connsiteX3" fmla="*/ 276225 w 1181100"/>
                <a:gd name="connsiteY3" fmla="*/ 164349 h 361992"/>
                <a:gd name="connsiteX4" fmla="*/ 121443 w 1181100"/>
                <a:gd name="connsiteY4" fmla="*/ 100055 h 361992"/>
                <a:gd name="connsiteX5" fmla="*/ 33337 w 1181100"/>
                <a:gd name="connsiteY5" fmla="*/ 59574 h 361992"/>
                <a:gd name="connsiteX6" fmla="*/ 14287 w 1181100"/>
                <a:gd name="connsiteY6" fmla="*/ 50049 h 361992"/>
                <a:gd name="connsiteX7" fmla="*/ 2381 w 1181100"/>
                <a:gd name="connsiteY7" fmla="*/ 38142 h 361992"/>
                <a:gd name="connsiteX8" fmla="*/ 0 w 1181100"/>
                <a:gd name="connsiteY8" fmla="*/ 26236 h 361992"/>
                <a:gd name="connsiteX9" fmla="*/ 2381 w 1181100"/>
                <a:gd name="connsiteY9" fmla="*/ 14330 h 361992"/>
                <a:gd name="connsiteX10" fmla="*/ 26193 w 1181100"/>
                <a:gd name="connsiteY10" fmla="*/ 2424 h 361992"/>
                <a:gd name="connsiteX11" fmla="*/ 73818 w 1181100"/>
                <a:gd name="connsiteY11" fmla="*/ 42 h 361992"/>
                <a:gd name="connsiteX12" fmla="*/ 226218 w 1181100"/>
                <a:gd name="connsiteY12" fmla="*/ 19092 h 361992"/>
                <a:gd name="connsiteX13" fmla="*/ 397668 w 1181100"/>
                <a:gd name="connsiteY13" fmla="*/ 30999 h 361992"/>
                <a:gd name="connsiteX14" fmla="*/ 561975 w 1181100"/>
                <a:gd name="connsiteY14" fmla="*/ 42905 h 361992"/>
                <a:gd name="connsiteX15" fmla="*/ 864393 w 1181100"/>
                <a:gd name="connsiteY15" fmla="*/ 50049 h 361992"/>
                <a:gd name="connsiteX16" fmla="*/ 897731 w 1181100"/>
                <a:gd name="connsiteY16" fmla="*/ 59574 h 361992"/>
                <a:gd name="connsiteX17" fmla="*/ 983456 w 1181100"/>
                <a:gd name="connsiteY17" fmla="*/ 90530 h 361992"/>
                <a:gd name="connsiteX18" fmla="*/ 1078706 w 1181100"/>
                <a:gd name="connsiteY18" fmla="*/ 133392 h 361992"/>
                <a:gd name="connsiteX19" fmla="*/ 1121568 w 1181100"/>
                <a:gd name="connsiteY19" fmla="*/ 152442 h 361992"/>
                <a:gd name="connsiteX20" fmla="*/ 1138237 w 1181100"/>
                <a:gd name="connsiteY20" fmla="*/ 164349 h 361992"/>
                <a:gd name="connsiteX21" fmla="*/ 1154906 w 1181100"/>
                <a:gd name="connsiteY21" fmla="*/ 183399 h 361992"/>
                <a:gd name="connsiteX22" fmla="*/ 1169193 w 1181100"/>
                <a:gd name="connsiteY22" fmla="*/ 209592 h 361992"/>
                <a:gd name="connsiteX23" fmla="*/ 1181100 w 1181100"/>
                <a:gd name="connsiteY23" fmla="*/ 238167 h 361992"/>
                <a:gd name="connsiteX24" fmla="*/ 1181100 w 1181100"/>
                <a:gd name="connsiteY24" fmla="*/ 266742 h 361992"/>
                <a:gd name="connsiteX25" fmla="*/ 1171575 w 1181100"/>
                <a:gd name="connsiteY25" fmla="*/ 292936 h 361992"/>
                <a:gd name="connsiteX26" fmla="*/ 1150143 w 1181100"/>
                <a:gd name="connsiteY26" fmla="*/ 316749 h 361992"/>
                <a:gd name="connsiteX27" fmla="*/ 1100137 w 1181100"/>
                <a:gd name="connsiteY27" fmla="*/ 342942 h 361992"/>
                <a:gd name="connsiteX28" fmla="*/ 1052512 w 1181100"/>
                <a:gd name="connsiteY28" fmla="*/ 361992 h 361992"/>
                <a:gd name="connsiteX29" fmla="*/ 966787 w 1181100"/>
                <a:gd name="connsiteY29" fmla="*/ 361992 h 361992"/>
                <a:gd name="connsiteX30" fmla="*/ 862012 w 1181100"/>
                <a:gd name="connsiteY30" fmla="*/ 347705 h 361992"/>
                <a:gd name="connsiteX31" fmla="*/ 738187 w 1181100"/>
                <a:gd name="connsiteY31" fmla="*/ 319130 h 36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361992">
                  <a:moveTo>
                    <a:pt x="738187" y="319130"/>
                  </a:moveTo>
                  <a:lnTo>
                    <a:pt x="571500" y="271505"/>
                  </a:lnTo>
                  <a:lnTo>
                    <a:pt x="421481" y="221499"/>
                  </a:lnTo>
                  <a:lnTo>
                    <a:pt x="276225" y="164349"/>
                  </a:lnTo>
                  <a:lnTo>
                    <a:pt x="121443" y="100055"/>
                  </a:lnTo>
                  <a:lnTo>
                    <a:pt x="33337" y="59574"/>
                  </a:lnTo>
                  <a:lnTo>
                    <a:pt x="14287" y="50049"/>
                  </a:lnTo>
                  <a:lnTo>
                    <a:pt x="2381" y="38142"/>
                  </a:lnTo>
                  <a:lnTo>
                    <a:pt x="0" y="26236"/>
                  </a:lnTo>
                  <a:lnTo>
                    <a:pt x="2381" y="14330"/>
                  </a:lnTo>
                  <a:lnTo>
                    <a:pt x="26193" y="2424"/>
                  </a:lnTo>
                  <a:cubicBezTo>
                    <a:pt x="72230" y="0"/>
                    <a:pt x="56335" y="42"/>
                    <a:pt x="73818" y="42"/>
                  </a:cubicBezTo>
                  <a:lnTo>
                    <a:pt x="226218" y="19092"/>
                  </a:lnTo>
                  <a:lnTo>
                    <a:pt x="397668" y="30999"/>
                  </a:lnTo>
                  <a:lnTo>
                    <a:pt x="561975" y="42905"/>
                  </a:lnTo>
                  <a:lnTo>
                    <a:pt x="864393" y="50049"/>
                  </a:lnTo>
                  <a:lnTo>
                    <a:pt x="897731" y="59574"/>
                  </a:lnTo>
                  <a:lnTo>
                    <a:pt x="983456" y="90530"/>
                  </a:lnTo>
                  <a:lnTo>
                    <a:pt x="1078706" y="133392"/>
                  </a:lnTo>
                  <a:lnTo>
                    <a:pt x="1121568" y="152442"/>
                  </a:lnTo>
                  <a:lnTo>
                    <a:pt x="1138237" y="164349"/>
                  </a:lnTo>
                  <a:lnTo>
                    <a:pt x="1154906" y="183399"/>
                  </a:lnTo>
                  <a:lnTo>
                    <a:pt x="1169193" y="209592"/>
                  </a:lnTo>
                  <a:lnTo>
                    <a:pt x="1181100" y="238167"/>
                  </a:lnTo>
                  <a:lnTo>
                    <a:pt x="1181100" y="266742"/>
                  </a:lnTo>
                  <a:lnTo>
                    <a:pt x="1171575" y="292936"/>
                  </a:lnTo>
                  <a:lnTo>
                    <a:pt x="1150143" y="316749"/>
                  </a:lnTo>
                  <a:lnTo>
                    <a:pt x="1100137" y="342942"/>
                  </a:lnTo>
                  <a:lnTo>
                    <a:pt x="1052512" y="361992"/>
                  </a:lnTo>
                  <a:lnTo>
                    <a:pt x="966787" y="361992"/>
                  </a:lnTo>
                  <a:lnTo>
                    <a:pt x="862012" y="347705"/>
                  </a:lnTo>
                  <a:lnTo>
                    <a:pt x="738187" y="3191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C4374E28-72EF-47EC-AD94-6531EAC8E57F}"/>
                </a:ext>
              </a:extLst>
            </p:cNvPr>
            <p:cNvSpPr/>
            <p:nvPr/>
          </p:nvSpPr>
          <p:spPr>
            <a:xfrm>
              <a:off x="3844925" y="2174875"/>
              <a:ext cx="3441700" cy="677863"/>
            </a:xfrm>
            <a:custGeom>
              <a:avLst/>
              <a:gdLst>
                <a:gd name="connsiteX0" fmla="*/ 2281673 w 3441260"/>
                <a:gd name="connsiteY0" fmla="*/ 346145 h 677868"/>
                <a:gd name="connsiteX1" fmla="*/ 1802839 w 3441260"/>
                <a:gd name="connsiteY1" fmla="*/ 386529 h 677868"/>
                <a:gd name="connsiteX2" fmla="*/ 1448041 w 3441260"/>
                <a:gd name="connsiteY2" fmla="*/ 432681 h 677868"/>
                <a:gd name="connsiteX3" fmla="*/ 1217277 w 3441260"/>
                <a:gd name="connsiteY3" fmla="*/ 467296 h 677868"/>
                <a:gd name="connsiteX4" fmla="*/ 865363 w 3441260"/>
                <a:gd name="connsiteY4" fmla="*/ 536525 h 677868"/>
                <a:gd name="connsiteX5" fmla="*/ 585562 w 3441260"/>
                <a:gd name="connsiteY5" fmla="*/ 605754 h 677868"/>
                <a:gd name="connsiteX6" fmla="*/ 530756 w 3441260"/>
                <a:gd name="connsiteY6" fmla="*/ 634599 h 677868"/>
                <a:gd name="connsiteX7" fmla="*/ 475950 w 3441260"/>
                <a:gd name="connsiteY7" fmla="*/ 657676 h 677868"/>
                <a:gd name="connsiteX8" fmla="*/ 438451 w 3441260"/>
                <a:gd name="connsiteY8" fmla="*/ 669214 h 677868"/>
                <a:gd name="connsiteX9" fmla="*/ 383644 w 3441260"/>
                <a:gd name="connsiteY9" fmla="*/ 677868 h 677868"/>
                <a:gd name="connsiteX10" fmla="*/ 349030 w 3441260"/>
                <a:gd name="connsiteY10" fmla="*/ 674983 h 677868"/>
                <a:gd name="connsiteX11" fmla="*/ 305762 w 3441260"/>
                <a:gd name="connsiteY11" fmla="*/ 660560 h 677868"/>
                <a:gd name="connsiteX12" fmla="*/ 256725 w 3441260"/>
                <a:gd name="connsiteY12" fmla="*/ 640369 h 677868"/>
                <a:gd name="connsiteX13" fmla="*/ 224995 w 3441260"/>
                <a:gd name="connsiteY13" fmla="*/ 617292 h 677868"/>
                <a:gd name="connsiteX14" fmla="*/ 164419 w 3441260"/>
                <a:gd name="connsiteY14" fmla="*/ 565370 h 677868"/>
                <a:gd name="connsiteX15" fmla="*/ 109613 w 3441260"/>
                <a:gd name="connsiteY15" fmla="*/ 499026 h 677868"/>
                <a:gd name="connsiteX16" fmla="*/ 46153 w 3441260"/>
                <a:gd name="connsiteY16" fmla="*/ 400952 h 677868"/>
                <a:gd name="connsiteX17" fmla="*/ 11538 w 3441260"/>
                <a:gd name="connsiteY17" fmla="*/ 331723 h 677868"/>
                <a:gd name="connsiteX18" fmla="*/ 0 w 3441260"/>
                <a:gd name="connsiteY18" fmla="*/ 302877 h 677868"/>
                <a:gd name="connsiteX19" fmla="*/ 0 w 3441260"/>
                <a:gd name="connsiteY19" fmla="*/ 288454 h 677868"/>
                <a:gd name="connsiteX20" fmla="*/ 5769 w 3441260"/>
                <a:gd name="connsiteY20" fmla="*/ 268263 h 677868"/>
                <a:gd name="connsiteX21" fmla="*/ 23077 w 3441260"/>
                <a:gd name="connsiteY21" fmla="*/ 265378 h 677868"/>
                <a:gd name="connsiteX22" fmla="*/ 49037 w 3441260"/>
                <a:gd name="connsiteY22" fmla="*/ 274032 h 677868"/>
                <a:gd name="connsiteX23" fmla="*/ 83652 w 3441260"/>
                <a:gd name="connsiteY23" fmla="*/ 302877 h 677868"/>
                <a:gd name="connsiteX24" fmla="*/ 118267 w 3441260"/>
                <a:gd name="connsiteY24" fmla="*/ 337492 h 677868"/>
                <a:gd name="connsiteX25" fmla="*/ 164419 w 3441260"/>
                <a:gd name="connsiteY25" fmla="*/ 366337 h 677868"/>
                <a:gd name="connsiteX26" fmla="*/ 227879 w 3441260"/>
                <a:gd name="connsiteY26" fmla="*/ 398067 h 677868"/>
                <a:gd name="connsiteX27" fmla="*/ 343261 w 3441260"/>
                <a:gd name="connsiteY27" fmla="*/ 432681 h 677868"/>
                <a:gd name="connsiteX28" fmla="*/ 715367 w 3441260"/>
                <a:gd name="connsiteY28" fmla="*/ 363452 h 677868"/>
                <a:gd name="connsiteX29" fmla="*/ 1318236 w 3441260"/>
                <a:gd name="connsiteY29" fmla="*/ 265378 h 677868"/>
                <a:gd name="connsiteX30" fmla="*/ 1973027 w 3441260"/>
                <a:gd name="connsiteY30" fmla="*/ 175957 h 677868"/>
                <a:gd name="connsiteX31" fmla="*/ 2417247 w 3441260"/>
                <a:gd name="connsiteY31" fmla="*/ 121151 h 677868"/>
                <a:gd name="connsiteX32" fmla="*/ 2671087 w 3441260"/>
                <a:gd name="connsiteY32" fmla="*/ 89421 h 677868"/>
                <a:gd name="connsiteX33" fmla="*/ 2907619 w 3441260"/>
                <a:gd name="connsiteY33" fmla="*/ 0 h 677868"/>
                <a:gd name="connsiteX34" fmla="*/ 3014347 w 3441260"/>
                <a:gd name="connsiteY34" fmla="*/ 11538 h 677868"/>
                <a:gd name="connsiteX35" fmla="*/ 3086461 w 3441260"/>
                <a:gd name="connsiteY35" fmla="*/ 23076 h 677868"/>
                <a:gd name="connsiteX36" fmla="*/ 3155690 w 3441260"/>
                <a:gd name="connsiteY36" fmla="*/ 46153 h 677868"/>
                <a:gd name="connsiteX37" fmla="*/ 3227803 w 3441260"/>
                <a:gd name="connsiteY37" fmla="*/ 77883 h 677868"/>
                <a:gd name="connsiteX38" fmla="*/ 3279725 w 3441260"/>
                <a:gd name="connsiteY38" fmla="*/ 106728 h 677868"/>
                <a:gd name="connsiteX39" fmla="*/ 3334531 w 3441260"/>
                <a:gd name="connsiteY39" fmla="*/ 147112 h 677868"/>
                <a:gd name="connsiteX40" fmla="*/ 3380684 w 3441260"/>
                <a:gd name="connsiteY40" fmla="*/ 187495 h 677868"/>
                <a:gd name="connsiteX41" fmla="*/ 3421068 w 3441260"/>
                <a:gd name="connsiteY41" fmla="*/ 227879 h 677868"/>
                <a:gd name="connsiteX42" fmla="*/ 3435490 w 3441260"/>
                <a:gd name="connsiteY42" fmla="*/ 262493 h 677868"/>
                <a:gd name="connsiteX43" fmla="*/ 3441260 w 3441260"/>
                <a:gd name="connsiteY43" fmla="*/ 297108 h 677868"/>
                <a:gd name="connsiteX44" fmla="*/ 3426837 w 3441260"/>
                <a:gd name="connsiteY44" fmla="*/ 325953 h 677868"/>
                <a:gd name="connsiteX45" fmla="*/ 3392222 w 3441260"/>
                <a:gd name="connsiteY45" fmla="*/ 343261 h 677868"/>
                <a:gd name="connsiteX46" fmla="*/ 3357608 w 3441260"/>
                <a:gd name="connsiteY46" fmla="*/ 357683 h 677868"/>
                <a:gd name="connsiteX47" fmla="*/ 3271072 w 3441260"/>
                <a:gd name="connsiteY47" fmla="*/ 354799 h 677868"/>
                <a:gd name="connsiteX48" fmla="*/ 3129729 w 3441260"/>
                <a:gd name="connsiteY48" fmla="*/ 340376 h 677868"/>
                <a:gd name="connsiteX49" fmla="*/ 2875889 w 3441260"/>
                <a:gd name="connsiteY49" fmla="*/ 320184 h 677868"/>
                <a:gd name="connsiteX50" fmla="*/ 2650895 w 3441260"/>
                <a:gd name="connsiteY50" fmla="*/ 320184 h 677868"/>
                <a:gd name="connsiteX51" fmla="*/ 2281673 w 3441260"/>
                <a:gd name="connsiteY51" fmla="*/ 346145 h 67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41260" h="677868">
                  <a:moveTo>
                    <a:pt x="2281673" y="346145"/>
                  </a:moveTo>
                  <a:lnTo>
                    <a:pt x="1802839" y="386529"/>
                  </a:lnTo>
                  <a:lnTo>
                    <a:pt x="1448041" y="432681"/>
                  </a:lnTo>
                  <a:lnTo>
                    <a:pt x="1217277" y="467296"/>
                  </a:lnTo>
                  <a:lnTo>
                    <a:pt x="865363" y="536525"/>
                  </a:lnTo>
                  <a:lnTo>
                    <a:pt x="585562" y="605754"/>
                  </a:lnTo>
                  <a:lnTo>
                    <a:pt x="530756" y="634599"/>
                  </a:lnTo>
                  <a:lnTo>
                    <a:pt x="475950" y="657676"/>
                  </a:lnTo>
                  <a:lnTo>
                    <a:pt x="438451" y="669214"/>
                  </a:lnTo>
                  <a:lnTo>
                    <a:pt x="383644" y="677868"/>
                  </a:lnTo>
                  <a:lnTo>
                    <a:pt x="349030" y="674983"/>
                  </a:lnTo>
                  <a:lnTo>
                    <a:pt x="305762" y="660560"/>
                  </a:lnTo>
                  <a:lnTo>
                    <a:pt x="256725" y="640369"/>
                  </a:lnTo>
                  <a:lnTo>
                    <a:pt x="224995" y="617292"/>
                  </a:lnTo>
                  <a:lnTo>
                    <a:pt x="164419" y="565370"/>
                  </a:lnTo>
                  <a:lnTo>
                    <a:pt x="109613" y="499026"/>
                  </a:lnTo>
                  <a:lnTo>
                    <a:pt x="46153" y="400952"/>
                  </a:lnTo>
                  <a:lnTo>
                    <a:pt x="11538" y="331723"/>
                  </a:lnTo>
                  <a:lnTo>
                    <a:pt x="0" y="302877"/>
                  </a:lnTo>
                  <a:lnTo>
                    <a:pt x="0" y="288454"/>
                  </a:lnTo>
                  <a:lnTo>
                    <a:pt x="5769" y="268263"/>
                  </a:lnTo>
                  <a:lnTo>
                    <a:pt x="23077" y="265378"/>
                  </a:lnTo>
                  <a:lnTo>
                    <a:pt x="49037" y="274032"/>
                  </a:lnTo>
                  <a:lnTo>
                    <a:pt x="83652" y="302877"/>
                  </a:lnTo>
                  <a:lnTo>
                    <a:pt x="118267" y="337492"/>
                  </a:lnTo>
                  <a:lnTo>
                    <a:pt x="164419" y="366337"/>
                  </a:lnTo>
                  <a:lnTo>
                    <a:pt x="227879" y="398067"/>
                  </a:lnTo>
                  <a:lnTo>
                    <a:pt x="343261" y="432681"/>
                  </a:lnTo>
                  <a:lnTo>
                    <a:pt x="715367" y="363452"/>
                  </a:lnTo>
                  <a:lnTo>
                    <a:pt x="1318236" y="265378"/>
                  </a:lnTo>
                  <a:lnTo>
                    <a:pt x="1973027" y="175957"/>
                  </a:lnTo>
                  <a:lnTo>
                    <a:pt x="2417247" y="121151"/>
                  </a:lnTo>
                  <a:lnTo>
                    <a:pt x="2671087" y="89421"/>
                  </a:lnTo>
                  <a:lnTo>
                    <a:pt x="2907619" y="0"/>
                  </a:lnTo>
                  <a:lnTo>
                    <a:pt x="3014347" y="11538"/>
                  </a:lnTo>
                  <a:lnTo>
                    <a:pt x="3086461" y="23076"/>
                  </a:lnTo>
                  <a:lnTo>
                    <a:pt x="3155690" y="46153"/>
                  </a:lnTo>
                  <a:lnTo>
                    <a:pt x="3227803" y="77883"/>
                  </a:lnTo>
                  <a:lnTo>
                    <a:pt x="3279725" y="106728"/>
                  </a:lnTo>
                  <a:lnTo>
                    <a:pt x="3334531" y="147112"/>
                  </a:lnTo>
                  <a:lnTo>
                    <a:pt x="3380684" y="187495"/>
                  </a:lnTo>
                  <a:lnTo>
                    <a:pt x="3421068" y="227879"/>
                  </a:lnTo>
                  <a:lnTo>
                    <a:pt x="3435490" y="262493"/>
                  </a:lnTo>
                  <a:lnTo>
                    <a:pt x="3441260" y="297108"/>
                  </a:lnTo>
                  <a:lnTo>
                    <a:pt x="3426837" y="325953"/>
                  </a:lnTo>
                  <a:lnTo>
                    <a:pt x="3392222" y="343261"/>
                  </a:lnTo>
                  <a:lnTo>
                    <a:pt x="3357608" y="357683"/>
                  </a:lnTo>
                  <a:lnTo>
                    <a:pt x="3271072" y="354799"/>
                  </a:lnTo>
                  <a:lnTo>
                    <a:pt x="3129729" y="340376"/>
                  </a:lnTo>
                  <a:lnTo>
                    <a:pt x="2875889" y="320184"/>
                  </a:lnTo>
                  <a:lnTo>
                    <a:pt x="2650895" y="320184"/>
                  </a:lnTo>
                  <a:lnTo>
                    <a:pt x="2281673" y="3461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31841817-FB27-4AF2-ADEA-8F50BC14E5E0}"/>
                </a:ext>
              </a:extLst>
            </p:cNvPr>
            <p:cNvSpPr/>
            <p:nvPr/>
          </p:nvSpPr>
          <p:spPr>
            <a:xfrm>
              <a:off x="4572000" y="2957513"/>
              <a:ext cx="1847850" cy="450850"/>
            </a:xfrm>
            <a:custGeom>
              <a:avLst/>
              <a:gdLst>
                <a:gd name="connsiteX0" fmla="*/ 1157288 w 1847850"/>
                <a:gd name="connsiteY0" fmla="*/ 285750 h 450056"/>
                <a:gd name="connsiteX1" fmla="*/ 816769 w 1847850"/>
                <a:gd name="connsiteY1" fmla="*/ 333375 h 450056"/>
                <a:gd name="connsiteX2" fmla="*/ 578644 w 1847850"/>
                <a:gd name="connsiteY2" fmla="*/ 381000 h 450056"/>
                <a:gd name="connsiteX3" fmla="*/ 421481 w 1847850"/>
                <a:gd name="connsiteY3" fmla="*/ 419100 h 450056"/>
                <a:gd name="connsiteX4" fmla="*/ 319088 w 1847850"/>
                <a:gd name="connsiteY4" fmla="*/ 450056 h 450056"/>
                <a:gd name="connsiteX5" fmla="*/ 297656 w 1847850"/>
                <a:gd name="connsiteY5" fmla="*/ 445293 h 450056"/>
                <a:gd name="connsiteX6" fmla="*/ 252413 w 1847850"/>
                <a:gd name="connsiteY6" fmla="*/ 419100 h 450056"/>
                <a:gd name="connsiteX7" fmla="*/ 133350 w 1847850"/>
                <a:gd name="connsiteY7" fmla="*/ 342900 h 450056"/>
                <a:gd name="connsiteX8" fmla="*/ 61913 w 1847850"/>
                <a:gd name="connsiteY8" fmla="*/ 283368 h 450056"/>
                <a:gd name="connsiteX9" fmla="*/ 30956 w 1847850"/>
                <a:gd name="connsiteY9" fmla="*/ 252412 h 450056"/>
                <a:gd name="connsiteX10" fmla="*/ 16669 w 1847850"/>
                <a:gd name="connsiteY10" fmla="*/ 233362 h 450056"/>
                <a:gd name="connsiteX11" fmla="*/ 4763 w 1847850"/>
                <a:gd name="connsiteY11" fmla="*/ 214312 h 450056"/>
                <a:gd name="connsiteX12" fmla="*/ 0 w 1847850"/>
                <a:gd name="connsiteY12" fmla="*/ 190500 h 450056"/>
                <a:gd name="connsiteX13" fmla="*/ 7144 w 1847850"/>
                <a:gd name="connsiteY13" fmla="*/ 171450 h 450056"/>
                <a:gd name="connsiteX14" fmla="*/ 23813 w 1847850"/>
                <a:gd name="connsiteY14" fmla="*/ 166687 h 450056"/>
                <a:gd name="connsiteX15" fmla="*/ 54769 w 1847850"/>
                <a:gd name="connsiteY15" fmla="*/ 173831 h 450056"/>
                <a:gd name="connsiteX16" fmla="*/ 102394 w 1847850"/>
                <a:gd name="connsiteY16" fmla="*/ 192881 h 450056"/>
                <a:gd name="connsiteX17" fmla="*/ 169069 w 1847850"/>
                <a:gd name="connsiteY17" fmla="*/ 207168 h 450056"/>
                <a:gd name="connsiteX18" fmla="*/ 235744 w 1847850"/>
                <a:gd name="connsiteY18" fmla="*/ 216693 h 450056"/>
                <a:gd name="connsiteX19" fmla="*/ 314325 w 1847850"/>
                <a:gd name="connsiteY19" fmla="*/ 223837 h 450056"/>
                <a:gd name="connsiteX20" fmla="*/ 385763 w 1847850"/>
                <a:gd name="connsiteY20" fmla="*/ 226218 h 450056"/>
                <a:gd name="connsiteX21" fmla="*/ 514350 w 1847850"/>
                <a:gd name="connsiteY21" fmla="*/ 214312 h 450056"/>
                <a:gd name="connsiteX22" fmla="*/ 783431 w 1847850"/>
                <a:gd name="connsiteY22" fmla="*/ 183356 h 450056"/>
                <a:gd name="connsiteX23" fmla="*/ 988219 w 1847850"/>
                <a:gd name="connsiteY23" fmla="*/ 150018 h 450056"/>
                <a:gd name="connsiteX24" fmla="*/ 1193006 w 1847850"/>
                <a:gd name="connsiteY24" fmla="*/ 104775 h 450056"/>
                <a:gd name="connsiteX25" fmla="*/ 1312069 w 1847850"/>
                <a:gd name="connsiteY25" fmla="*/ 71437 h 450056"/>
                <a:gd name="connsiteX26" fmla="*/ 1340644 w 1847850"/>
                <a:gd name="connsiteY26" fmla="*/ 40481 h 450056"/>
                <a:gd name="connsiteX27" fmla="*/ 1381125 w 1847850"/>
                <a:gd name="connsiteY27" fmla="*/ 14287 h 450056"/>
                <a:gd name="connsiteX28" fmla="*/ 1426369 w 1847850"/>
                <a:gd name="connsiteY28" fmla="*/ 0 h 450056"/>
                <a:gd name="connsiteX29" fmla="*/ 1452563 w 1847850"/>
                <a:gd name="connsiteY29" fmla="*/ 0 h 450056"/>
                <a:gd name="connsiteX30" fmla="*/ 1512094 w 1847850"/>
                <a:gd name="connsiteY30" fmla="*/ 19050 h 450056"/>
                <a:gd name="connsiteX31" fmla="*/ 1604963 w 1847850"/>
                <a:gd name="connsiteY31" fmla="*/ 52387 h 450056"/>
                <a:gd name="connsiteX32" fmla="*/ 1695450 w 1847850"/>
                <a:gd name="connsiteY32" fmla="*/ 92868 h 450056"/>
                <a:gd name="connsiteX33" fmla="*/ 1776413 w 1847850"/>
                <a:gd name="connsiteY33" fmla="*/ 133350 h 450056"/>
                <a:gd name="connsiteX34" fmla="*/ 1809750 w 1847850"/>
                <a:gd name="connsiteY34" fmla="*/ 159543 h 450056"/>
                <a:gd name="connsiteX35" fmla="*/ 1840706 w 1847850"/>
                <a:gd name="connsiteY35" fmla="*/ 192881 h 450056"/>
                <a:gd name="connsiteX36" fmla="*/ 1847850 w 1847850"/>
                <a:gd name="connsiteY36" fmla="*/ 211931 h 450056"/>
                <a:gd name="connsiteX37" fmla="*/ 1843088 w 1847850"/>
                <a:gd name="connsiteY37" fmla="*/ 238125 h 450056"/>
                <a:gd name="connsiteX38" fmla="*/ 1826419 w 1847850"/>
                <a:gd name="connsiteY38" fmla="*/ 264318 h 450056"/>
                <a:gd name="connsiteX39" fmla="*/ 1783556 w 1847850"/>
                <a:gd name="connsiteY39" fmla="*/ 290512 h 450056"/>
                <a:gd name="connsiteX40" fmla="*/ 1662113 w 1847850"/>
                <a:gd name="connsiteY40" fmla="*/ 280987 h 450056"/>
                <a:gd name="connsiteX41" fmla="*/ 1490663 w 1847850"/>
                <a:gd name="connsiteY41" fmla="*/ 269081 h 450056"/>
                <a:gd name="connsiteX42" fmla="*/ 1312069 w 1847850"/>
                <a:gd name="connsiteY42" fmla="*/ 273843 h 450056"/>
                <a:gd name="connsiteX43" fmla="*/ 1157288 w 1847850"/>
                <a:gd name="connsiteY43" fmla="*/ 28575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7850" h="450056">
                  <a:moveTo>
                    <a:pt x="1157288" y="285750"/>
                  </a:moveTo>
                  <a:lnTo>
                    <a:pt x="816769" y="333375"/>
                  </a:lnTo>
                  <a:lnTo>
                    <a:pt x="578644" y="381000"/>
                  </a:lnTo>
                  <a:lnTo>
                    <a:pt x="421481" y="419100"/>
                  </a:lnTo>
                  <a:lnTo>
                    <a:pt x="319088" y="450056"/>
                  </a:lnTo>
                  <a:lnTo>
                    <a:pt x="297656" y="445293"/>
                  </a:lnTo>
                  <a:lnTo>
                    <a:pt x="252413" y="419100"/>
                  </a:lnTo>
                  <a:lnTo>
                    <a:pt x="133350" y="342900"/>
                  </a:lnTo>
                  <a:lnTo>
                    <a:pt x="61913" y="283368"/>
                  </a:lnTo>
                  <a:lnTo>
                    <a:pt x="30956" y="252412"/>
                  </a:lnTo>
                  <a:lnTo>
                    <a:pt x="16669" y="233362"/>
                  </a:lnTo>
                  <a:lnTo>
                    <a:pt x="4763" y="214312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23813" y="166687"/>
                  </a:lnTo>
                  <a:lnTo>
                    <a:pt x="54769" y="173831"/>
                  </a:lnTo>
                  <a:lnTo>
                    <a:pt x="102394" y="192881"/>
                  </a:lnTo>
                  <a:lnTo>
                    <a:pt x="169069" y="207168"/>
                  </a:lnTo>
                  <a:lnTo>
                    <a:pt x="235744" y="216693"/>
                  </a:lnTo>
                  <a:lnTo>
                    <a:pt x="314325" y="223837"/>
                  </a:lnTo>
                  <a:lnTo>
                    <a:pt x="385763" y="226218"/>
                  </a:lnTo>
                  <a:lnTo>
                    <a:pt x="514350" y="214312"/>
                  </a:lnTo>
                  <a:lnTo>
                    <a:pt x="783431" y="183356"/>
                  </a:lnTo>
                  <a:lnTo>
                    <a:pt x="988219" y="150018"/>
                  </a:lnTo>
                  <a:lnTo>
                    <a:pt x="1193006" y="104775"/>
                  </a:lnTo>
                  <a:lnTo>
                    <a:pt x="1312069" y="71437"/>
                  </a:lnTo>
                  <a:lnTo>
                    <a:pt x="1340644" y="40481"/>
                  </a:lnTo>
                  <a:lnTo>
                    <a:pt x="1381125" y="14287"/>
                  </a:lnTo>
                  <a:lnTo>
                    <a:pt x="1426369" y="0"/>
                  </a:lnTo>
                  <a:lnTo>
                    <a:pt x="1452563" y="0"/>
                  </a:lnTo>
                  <a:lnTo>
                    <a:pt x="1512094" y="19050"/>
                  </a:lnTo>
                  <a:lnTo>
                    <a:pt x="1604963" y="52387"/>
                  </a:lnTo>
                  <a:lnTo>
                    <a:pt x="1695450" y="92868"/>
                  </a:lnTo>
                  <a:lnTo>
                    <a:pt x="1776413" y="133350"/>
                  </a:lnTo>
                  <a:lnTo>
                    <a:pt x="1809750" y="159543"/>
                  </a:lnTo>
                  <a:lnTo>
                    <a:pt x="1840706" y="192881"/>
                  </a:lnTo>
                  <a:lnTo>
                    <a:pt x="1847850" y="211931"/>
                  </a:lnTo>
                  <a:lnTo>
                    <a:pt x="1843088" y="238125"/>
                  </a:lnTo>
                  <a:lnTo>
                    <a:pt x="1826419" y="264318"/>
                  </a:lnTo>
                  <a:lnTo>
                    <a:pt x="1783556" y="290512"/>
                  </a:lnTo>
                  <a:lnTo>
                    <a:pt x="1662113" y="280987"/>
                  </a:lnTo>
                  <a:lnTo>
                    <a:pt x="1490663" y="269081"/>
                  </a:lnTo>
                  <a:lnTo>
                    <a:pt x="1312069" y="273843"/>
                  </a:lnTo>
                  <a:lnTo>
                    <a:pt x="1157288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7EFD30EC-D58D-47FE-BE53-51958AD9CE46}"/>
                </a:ext>
              </a:extLst>
            </p:cNvPr>
            <p:cNvSpPr/>
            <p:nvPr/>
          </p:nvSpPr>
          <p:spPr>
            <a:xfrm>
              <a:off x="4629150" y="3695700"/>
              <a:ext cx="1712913" cy="423863"/>
            </a:xfrm>
            <a:custGeom>
              <a:avLst/>
              <a:gdLst>
                <a:gd name="connsiteX0" fmla="*/ 1047750 w 1712119"/>
                <a:gd name="connsiteY0" fmla="*/ 278606 h 423863"/>
                <a:gd name="connsiteX1" fmla="*/ 735806 w 1712119"/>
                <a:gd name="connsiteY1" fmla="*/ 321469 h 423863"/>
                <a:gd name="connsiteX2" fmla="*/ 526256 w 1712119"/>
                <a:gd name="connsiteY2" fmla="*/ 359569 h 423863"/>
                <a:gd name="connsiteX3" fmla="*/ 376238 w 1712119"/>
                <a:gd name="connsiteY3" fmla="*/ 397669 h 423863"/>
                <a:gd name="connsiteX4" fmla="*/ 300038 w 1712119"/>
                <a:gd name="connsiteY4" fmla="*/ 423863 h 423863"/>
                <a:gd name="connsiteX5" fmla="*/ 271463 w 1712119"/>
                <a:gd name="connsiteY5" fmla="*/ 414338 h 423863"/>
                <a:gd name="connsiteX6" fmla="*/ 200025 w 1712119"/>
                <a:gd name="connsiteY6" fmla="*/ 366713 h 423863"/>
                <a:gd name="connsiteX7" fmla="*/ 138113 w 1712119"/>
                <a:gd name="connsiteY7" fmla="*/ 319088 h 423863"/>
                <a:gd name="connsiteX8" fmla="*/ 69056 w 1712119"/>
                <a:gd name="connsiteY8" fmla="*/ 254794 h 423863"/>
                <a:gd name="connsiteX9" fmla="*/ 30956 w 1712119"/>
                <a:gd name="connsiteY9" fmla="*/ 216694 h 423863"/>
                <a:gd name="connsiteX10" fmla="*/ 7144 w 1712119"/>
                <a:gd name="connsiteY10" fmla="*/ 185738 h 423863"/>
                <a:gd name="connsiteX11" fmla="*/ 0 w 1712119"/>
                <a:gd name="connsiteY11" fmla="*/ 164306 h 423863"/>
                <a:gd name="connsiteX12" fmla="*/ 0 w 1712119"/>
                <a:gd name="connsiteY12" fmla="*/ 142875 h 423863"/>
                <a:gd name="connsiteX13" fmla="*/ 7144 w 1712119"/>
                <a:gd name="connsiteY13" fmla="*/ 133350 h 423863"/>
                <a:gd name="connsiteX14" fmla="*/ 30956 w 1712119"/>
                <a:gd name="connsiteY14" fmla="*/ 128588 h 423863"/>
                <a:gd name="connsiteX15" fmla="*/ 71438 w 1712119"/>
                <a:gd name="connsiteY15" fmla="*/ 142875 h 423863"/>
                <a:gd name="connsiteX16" fmla="*/ 166688 w 1712119"/>
                <a:gd name="connsiteY16" fmla="*/ 176213 h 423863"/>
                <a:gd name="connsiteX17" fmla="*/ 266700 w 1712119"/>
                <a:gd name="connsiteY17" fmla="*/ 200025 h 423863"/>
                <a:gd name="connsiteX18" fmla="*/ 364331 w 1712119"/>
                <a:gd name="connsiteY18" fmla="*/ 209550 h 423863"/>
                <a:gd name="connsiteX19" fmla="*/ 466725 w 1712119"/>
                <a:gd name="connsiteY19" fmla="*/ 202406 h 423863"/>
                <a:gd name="connsiteX20" fmla="*/ 707231 w 1712119"/>
                <a:gd name="connsiteY20" fmla="*/ 169069 h 423863"/>
                <a:gd name="connsiteX21" fmla="*/ 1004888 w 1712119"/>
                <a:gd name="connsiteY21" fmla="*/ 116681 h 423863"/>
                <a:gd name="connsiteX22" fmla="*/ 1216819 w 1712119"/>
                <a:gd name="connsiteY22" fmla="*/ 64294 h 423863"/>
                <a:gd name="connsiteX23" fmla="*/ 1262063 w 1712119"/>
                <a:gd name="connsiteY23" fmla="*/ 38100 h 423863"/>
                <a:gd name="connsiteX24" fmla="*/ 1307306 w 1712119"/>
                <a:gd name="connsiteY24" fmla="*/ 19050 h 423863"/>
                <a:gd name="connsiteX25" fmla="*/ 1366838 w 1712119"/>
                <a:gd name="connsiteY25" fmla="*/ 0 h 423863"/>
                <a:gd name="connsiteX26" fmla="*/ 1433513 w 1712119"/>
                <a:gd name="connsiteY26" fmla="*/ 21431 h 423863"/>
                <a:gd name="connsiteX27" fmla="*/ 1540669 w 1712119"/>
                <a:gd name="connsiteY27" fmla="*/ 57150 h 423863"/>
                <a:gd name="connsiteX28" fmla="*/ 1633538 w 1712119"/>
                <a:gd name="connsiteY28" fmla="*/ 92869 h 423863"/>
                <a:gd name="connsiteX29" fmla="*/ 1662113 w 1712119"/>
                <a:gd name="connsiteY29" fmla="*/ 111919 h 423863"/>
                <a:gd name="connsiteX30" fmla="*/ 1695450 w 1712119"/>
                <a:gd name="connsiteY30" fmla="*/ 142875 h 423863"/>
                <a:gd name="connsiteX31" fmla="*/ 1707356 w 1712119"/>
                <a:gd name="connsiteY31" fmla="*/ 169069 h 423863"/>
                <a:gd name="connsiteX32" fmla="*/ 1712119 w 1712119"/>
                <a:gd name="connsiteY32" fmla="*/ 185738 h 423863"/>
                <a:gd name="connsiteX33" fmla="*/ 1712119 w 1712119"/>
                <a:gd name="connsiteY33" fmla="*/ 209550 h 423863"/>
                <a:gd name="connsiteX34" fmla="*/ 1702594 w 1712119"/>
                <a:gd name="connsiteY34" fmla="*/ 226219 h 423863"/>
                <a:gd name="connsiteX35" fmla="*/ 1664494 w 1712119"/>
                <a:gd name="connsiteY35" fmla="*/ 240506 h 423863"/>
                <a:gd name="connsiteX36" fmla="*/ 1590675 w 1712119"/>
                <a:gd name="connsiteY36" fmla="*/ 245269 h 423863"/>
                <a:gd name="connsiteX37" fmla="*/ 1402556 w 1712119"/>
                <a:gd name="connsiteY37" fmla="*/ 252413 h 423863"/>
                <a:gd name="connsiteX38" fmla="*/ 1047750 w 1712119"/>
                <a:gd name="connsiteY38" fmla="*/ 278606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12119" h="423863">
                  <a:moveTo>
                    <a:pt x="1047750" y="278606"/>
                  </a:moveTo>
                  <a:lnTo>
                    <a:pt x="735806" y="321469"/>
                  </a:lnTo>
                  <a:lnTo>
                    <a:pt x="526256" y="359569"/>
                  </a:lnTo>
                  <a:lnTo>
                    <a:pt x="376238" y="397669"/>
                  </a:lnTo>
                  <a:lnTo>
                    <a:pt x="300038" y="423863"/>
                  </a:lnTo>
                  <a:lnTo>
                    <a:pt x="271463" y="414338"/>
                  </a:lnTo>
                  <a:lnTo>
                    <a:pt x="200025" y="366713"/>
                  </a:lnTo>
                  <a:lnTo>
                    <a:pt x="138113" y="319088"/>
                  </a:lnTo>
                  <a:lnTo>
                    <a:pt x="69056" y="254794"/>
                  </a:lnTo>
                  <a:lnTo>
                    <a:pt x="30956" y="216694"/>
                  </a:lnTo>
                  <a:lnTo>
                    <a:pt x="7144" y="185738"/>
                  </a:lnTo>
                  <a:lnTo>
                    <a:pt x="0" y="164306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30956" y="128588"/>
                  </a:lnTo>
                  <a:lnTo>
                    <a:pt x="71438" y="142875"/>
                  </a:lnTo>
                  <a:lnTo>
                    <a:pt x="166688" y="176213"/>
                  </a:lnTo>
                  <a:lnTo>
                    <a:pt x="266700" y="200025"/>
                  </a:lnTo>
                  <a:lnTo>
                    <a:pt x="364331" y="209550"/>
                  </a:lnTo>
                  <a:lnTo>
                    <a:pt x="466725" y="202406"/>
                  </a:lnTo>
                  <a:lnTo>
                    <a:pt x="707231" y="169069"/>
                  </a:lnTo>
                  <a:lnTo>
                    <a:pt x="1004888" y="116681"/>
                  </a:lnTo>
                  <a:lnTo>
                    <a:pt x="1216819" y="64294"/>
                  </a:lnTo>
                  <a:lnTo>
                    <a:pt x="1262063" y="38100"/>
                  </a:lnTo>
                  <a:lnTo>
                    <a:pt x="1307306" y="19050"/>
                  </a:lnTo>
                  <a:lnTo>
                    <a:pt x="1366838" y="0"/>
                  </a:lnTo>
                  <a:lnTo>
                    <a:pt x="1433513" y="21431"/>
                  </a:lnTo>
                  <a:lnTo>
                    <a:pt x="1540669" y="57150"/>
                  </a:lnTo>
                  <a:lnTo>
                    <a:pt x="1633538" y="92869"/>
                  </a:lnTo>
                  <a:lnTo>
                    <a:pt x="1662113" y="111919"/>
                  </a:lnTo>
                  <a:lnTo>
                    <a:pt x="1695450" y="142875"/>
                  </a:lnTo>
                  <a:lnTo>
                    <a:pt x="1707356" y="169069"/>
                  </a:lnTo>
                  <a:lnTo>
                    <a:pt x="1712119" y="185738"/>
                  </a:lnTo>
                  <a:lnTo>
                    <a:pt x="1712119" y="209550"/>
                  </a:lnTo>
                  <a:lnTo>
                    <a:pt x="1702594" y="226219"/>
                  </a:lnTo>
                  <a:lnTo>
                    <a:pt x="1664494" y="240506"/>
                  </a:lnTo>
                  <a:lnTo>
                    <a:pt x="1590675" y="245269"/>
                  </a:lnTo>
                  <a:lnTo>
                    <a:pt x="1402556" y="252413"/>
                  </a:lnTo>
                  <a:lnTo>
                    <a:pt x="10477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AFFCAB8E-1888-43CB-8B62-C1255C9D02C4}"/>
                </a:ext>
              </a:extLst>
            </p:cNvPr>
            <p:cNvSpPr/>
            <p:nvPr/>
          </p:nvSpPr>
          <p:spPr>
            <a:xfrm>
              <a:off x="4413250" y="4591050"/>
              <a:ext cx="530225" cy="1274763"/>
            </a:xfrm>
            <a:custGeom>
              <a:avLst/>
              <a:gdLst>
                <a:gd name="connsiteX0" fmla="*/ 233363 w 531019"/>
                <a:gd name="connsiteY0" fmla="*/ 669131 h 1273969"/>
                <a:gd name="connsiteX1" fmla="*/ 195263 w 531019"/>
                <a:gd name="connsiteY1" fmla="*/ 280988 h 1273969"/>
                <a:gd name="connsiteX2" fmla="*/ 188119 w 531019"/>
                <a:gd name="connsiteY2" fmla="*/ 250031 h 1273969"/>
                <a:gd name="connsiteX3" fmla="*/ 166688 w 531019"/>
                <a:gd name="connsiteY3" fmla="*/ 211931 h 1273969"/>
                <a:gd name="connsiteX4" fmla="*/ 133350 w 531019"/>
                <a:gd name="connsiteY4" fmla="*/ 173831 h 1273969"/>
                <a:gd name="connsiteX5" fmla="*/ 95250 w 531019"/>
                <a:gd name="connsiteY5" fmla="*/ 135731 h 1273969"/>
                <a:gd name="connsiteX6" fmla="*/ 61913 w 531019"/>
                <a:gd name="connsiteY6" fmla="*/ 104775 h 1273969"/>
                <a:gd name="connsiteX7" fmla="*/ 26194 w 531019"/>
                <a:gd name="connsiteY7" fmla="*/ 76200 h 1273969"/>
                <a:gd name="connsiteX8" fmla="*/ 11907 w 531019"/>
                <a:gd name="connsiteY8" fmla="*/ 61913 h 1273969"/>
                <a:gd name="connsiteX9" fmla="*/ 0 w 531019"/>
                <a:gd name="connsiteY9" fmla="*/ 40481 h 1273969"/>
                <a:gd name="connsiteX10" fmla="*/ 0 w 531019"/>
                <a:gd name="connsiteY10" fmla="*/ 23813 h 1273969"/>
                <a:gd name="connsiteX11" fmla="*/ 7144 w 531019"/>
                <a:gd name="connsiteY11" fmla="*/ 7144 h 1273969"/>
                <a:gd name="connsiteX12" fmla="*/ 23813 w 531019"/>
                <a:gd name="connsiteY12" fmla="*/ 0 h 1273969"/>
                <a:gd name="connsiteX13" fmla="*/ 52388 w 531019"/>
                <a:gd name="connsiteY13" fmla="*/ 0 h 1273969"/>
                <a:gd name="connsiteX14" fmla="*/ 116682 w 531019"/>
                <a:gd name="connsiteY14" fmla="*/ 7144 h 1273969"/>
                <a:gd name="connsiteX15" fmla="*/ 195263 w 531019"/>
                <a:gd name="connsiteY15" fmla="*/ 26194 h 1273969"/>
                <a:gd name="connsiteX16" fmla="*/ 280988 w 531019"/>
                <a:gd name="connsiteY16" fmla="*/ 54769 h 1273969"/>
                <a:gd name="connsiteX17" fmla="*/ 371475 w 531019"/>
                <a:gd name="connsiteY17" fmla="*/ 92869 h 1273969"/>
                <a:gd name="connsiteX18" fmla="*/ 445294 w 531019"/>
                <a:gd name="connsiteY18" fmla="*/ 135731 h 1273969"/>
                <a:gd name="connsiteX19" fmla="*/ 469107 w 531019"/>
                <a:gd name="connsiteY19" fmla="*/ 154781 h 1273969"/>
                <a:gd name="connsiteX20" fmla="*/ 447675 w 531019"/>
                <a:gd name="connsiteY20" fmla="*/ 264319 h 1273969"/>
                <a:gd name="connsiteX21" fmla="*/ 478632 w 531019"/>
                <a:gd name="connsiteY21" fmla="*/ 607219 h 1273969"/>
                <a:gd name="connsiteX22" fmla="*/ 516732 w 531019"/>
                <a:gd name="connsiteY22" fmla="*/ 973931 h 1273969"/>
                <a:gd name="connsiteX23" fmla="*/ 531019 w 531019"/>
                <a:gd name="connsiteY23" fmla="*/ 1126331 h 1273969"/>
                <a:gd name="connsiteX24" fmla="*/ 523875 w 531019"/>
                <a:gd name="connsiteY24" fmla="*/ 1190625 h 1273969"/>
                <a:gd name="connsiteX25" fmla="*/ 514350 w 531019"/>
                <a:gd name="connsiteY25" fmla="*/ 1219200 h 1273969"/>
                <a:gd name="connsiteX26" fmla="*/ 495300 w 531019"/>
                <a:gd name="connsiteY26" fmla="*/ 1254919 h 1273969"/>
                <a:gd name="connsiteX27" fmla="*/ 476250 w 531019"/>
                <a:gd name="connsiteY27" fmla="*/ 1266825 h 1273969"/>
                <a:gd name="connsiteX28" fmla="*/ 457200 w 531019"/>
                <a:gd name="connsiteY28" fmla="*/ 1273969 h 1273969"/>
                <a:gd name="connsiteX29" fmla="*/ 435769 w 531019"/>
                <a:gd name="connsiteY29" fmla="*/ 1273969 h 1273969"/>
                <a:gd name="connsiteX30" fmla="*/ 390525 w 531019"/>
                <a:gd name="connsiteY30" fmla="*/ 1257300 h 1273969"/>
                <a:gd name="connsiteX31" fmla="*/ 366713 w 531019"/>
                <a:gd name="connsiteY31" fmla="*/ 1235869 h 1273969"/>
                <a:gd name="connsiteX32" fmla="*/ 333375 w 531019"/>
                <a:gd name="connsiteY32" fmla="*/ 1193006 h 1273969"/>
                <a:gd name="connsiteX33" fmla="*/ 292894 w 531019"/>
                <a:gd name="connsiteY33" fmla="*/ 1121569 h 1273969"/>
                <a:gd name="connsiteX34" fmla="*/ 266700 w 531019"/>
                <a:gd name="connsiteY34" fmla="*/ 1052513 h 1273969"/>
                <a:gd name="connsiteX35" fmla="*/ 250032 w 531019"/>
                <a:gd name="connsiteY35" fmla="*/ 871538 h 1273969"/>
                <a:gd name="connsiteX36" fmla="*/ 233363 w 531019"/>
                <a:gd name="connsiteY36" fmla="*/ 669131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1273969">
                  <a:moveTo>
                    <a:pt x="233363" y="669131"/>
                  </a:moveTo>
                  <a:lnTo>
                    <a:pt x="195263" y="280988"/>
                  </a:lnTo>
                  <a:lnTo>
                    <a:pt x="188119" y="250031"/>
                  </a:lnTo>
                  <a:lnTo>
                    <a:pt x="166688" y="211931"/>
                  </a:lnTo>
                  <a:lnTo>
                    <a:pt x="133350" y="173831"/>
                  </a:lnTo>
                  <a:lnTo>
                    <a:pt x="95250" y="135731"/>
                  </a:lnTo>
                  <a:lnTo>
                    <a:pt x="61913" y="104775"/>
                  </a:lnTo>
                  <a:lnTo>
                    <a:pt x="26194" y="76200"/>
                  </a:lnTo>
                  <a:lnTo>
                    <a:pt x="11907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16682" y="7144"/>
                  </a:lnTo>
                  <a:lnTo>
                    <a:pt x="195263" y="26194"/>
                  </a:lnTo>
                  <a:lnTo>
                    <a:pt x="280988" y="54769"/>
                  </a:lnTo>
                  <a:lnTo>
                    <a:pt x="371475" y="92869"/>
                  </a:lnTo>
                  <a:lnTo>
                    <a:pt x="445294" y="135731"/>
                  </a:lnTo>
                  <a:lnTo>
                    <a:pt x="469107" y="154781"/>
                  </a:lnTo>
                  <a:lnTo>
                    <a:pt x="447675" y="264319"/>
                  </a:lnTo>
                  <a:lnTo>
                    <a:pt x="478632" y="607219"/>
                  </a:lnTo>
                  <a:lnTo>
                    <a:pt x="516732" y="973931"/>
                  </a:lnTo>
                  <a:lnTo>
                    <a:pt x="531019" y="1126331"/>
                  </a:lnTo>
                  <a:lnTo>
                    <a:pt x="523875" y="1190625"/>
                  </a:lnTo>
                  <a:lnTo>
                    <a:pt x="514350" y="1219200"/>
                  </a:lnTo>
                  <a:lnTo>
                    <a:pt x="495300" y="1254919"/>
                  </a:lnTo>
                  <a:lnTo>
                    <a:pt x="476250" y="1266825"/>
                  </a:lnTo>
                  <a:lnTo>
                    <a:pt x="457200" y="1273969"/>
                  </a:lnTo>
                  <a:lnTo>
                    <a:pt x="435769" y="1273969"/>
                  </a:lnTo>
                  <a:lnTo>
                    <a:pt x="390525" y="1257300"/>
                  </a:lnTo>
                  <a:lnTo>
                    <a:pt x="366713" y="1235869"/>
                  </a:lnTo>
                  <a:lnTo>
                    <a:pt x="333375" y="1193006"/>
                  </a:lnTo>
                  <a:lnTo>
                    <a:pt x="292894" y="1121569"/>
                  </a:lnTo>
                  <a:lnTo>
                    <a:pt x="266700" y="1052513"/>
                  </a:lnTo>
                  <a:lnTo>
                    <a:pt x="250032" y="871538"/>
                  </a:lnTo>
                  <a:lnTo>
                    <a:pt x="233363" y="669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86C47D8F-436D-4179-9255-8CCA1F730E10}"/>
                </a:ext>
              </a:extLst>
            </p:cNvPr>
            <p:cNvSpPr/>
            <p:nvPr/>
          </p:nvSpPr>
          <p:spPr>
            <a:xfrm rot="16200000">
              <a:off x="1968500" y="2103438"/>
              <a:ext cx="2473325" cy="1492250"/>
            </a:xfrm>
            <a:custGeom>
              <a:avLst/>
              <a:gdLst>
                <a:gd name="connsiteX0" fmla="*/ 1469231 w 2474118"/>
                <a:gd name="connsiteY0" fmla="*/ 1090613 h 1493044"/>
                <a:gd name="connsiteX1" fmla="*/ 1109662 w 2474118"/>
                <a:gd name="connsiteY1" fmla="*/ 869157 h 1493044"/>
                <a:gd name="connsiteX2" fmla="*/ 952500 w 2474118"/>
                <a:gd name="connsiteY2" fmla="*/ 771525 h 1493044"/>
                <a:gd name="connsiteX3" fmla="*/ 716756 w 2474118"/>
                <a:gd name="connsiteY3" fmla="*/ 602457 h 1493044"/>
                <a:gd name="connsiteX4" fmla="*/ 497681 w 2474118"/>
                <a:gd name="connsiteY4" fmla="*/ 438150 h 1493044"/>
                <a:gd name="connsiteX5" fmla="*/ 240506 w 2474118"/>
                <a:gd name="connsiteY5" fmla="*/ 242888 h 1493044"/>
                <a:gd name="connsiteX6" fmla="*/ 45243 w 2474118"/>
                <a:gd name="connsiteY6" fmla="*/ 90488 h 1493044"/>
                <a:gd name="connsiteX7" fmla="*/ 16668 w 2474118"/>
                <a:gd name="connsiteY7" fmla="*/ 66675 h 1493044"/>
                <a:gd name="connsiteX8" fmla="*/ 2381 w 2474118"/>
                <a:gd name="connsiteY8" fmla="*/ 47625 h 1493044"/>
                <a:gd name="connsiteX9" fmla="*/ 0 w 2474118"/>
                <a:gd name="connsiteY9" fmla="*/ 30957 h 1493044"/>
                <a:gd name="connsiteX10" fmla="*/ 0 w 2474118"/>
                <a:gd name="connsiteY10" fmla="*/ 19050 h 1493044"/>
                <a:gd name="connsiteX11" fmla="*/ 11906 w 2474118"/>
                <a:gd name="connsiteY11" fmla="*/ 4763 h 1493044"/>
                <a:gd name="connsiteX12" fmla="*/ 30956 w 2474118"/>
                <a:gd name="connsiteY12" fmla="*/ 0 h 1493044"/>
                <a:gd name="connsiteX13" fmla="*/ 64293 w 2474118"/>
                <a:gd name="connsiteY13" fmla="*/ 11907 h 1493044"/>
                <a:gd name="connsiteX14" fmla="*/ 247650 w 2474118"/>
                <a:gd name="connsiteY14" fmla="*/ 128588 h 1493044"/>
                <a:gd name="connsiteX15" fmla="*/ 523875 w 2474118"/>
                <a:gd name="connsiteY15" fmla="*/ 295275 h 1493044"/>
                <a:gd name="connsiteX16" fmla="*/ 783431 w 2474118"/>
                <a:gd name="connsiteY16" fmla="*/ 452438 h 1493044"/>
                <a:gd name="connsiteX17" fmla="*/ 1035843 w 2474118"/>
                <a:gd name="connsiteY17" fmla="*/ 595313 h 1493044"/>
                <a:gd name="connsiteX18" fmla="*/ 1290637 w 2474118"/>
                <a:gd name="connsiteY18" fmla="*/ 728663 h 1493044"/>
                <a:gd name="connsiteX19" fmla="*/ 1624012 w 2474118"/>
                <a:gd name="connsiteY19" fmla="*/ 885825 h 1493044"/>
                <a:gd name="connsiteX20" fmla="*/ 1826418 w 2474118"/>
                <a:gd name="connsiteY20" fmla="*/ 973932 h 1493044"/>
                <a:gd name="connsiteX21" fmla="*/ 2038350 w 2474118"/>
                <a:gd name="connsiteY21" fmla="*/ 1050132 h 1493044"/>
                <a:gd name="connsiteX22" fmla="*/ 2126456 w 2474118"/>
                <a:gd name="connsiteY22" fmla="*/ 1071563 h 1493044"/>
                <a:gd name="connsiteX23" fmla="*/ 2183606 w 2474118"/>
                <a:gd name="connsiteY23" fmla="*/ 1078707 h 1493044"/>
                <a:gd name="connsiteX24" fmla="*/ 2221706 w 2474118"/>
                <a:gd name="connsiteY24" fmla="*/ 1081088 h 1493044"/>
                <a:gd name="connsiteX25" fmla="*/ 2262187 w 2474118"/>
                <a:gd name="connsiteY25" fmla="*/ 1081088 h 1493044"/>
                <a:gd name="connsiteX26" fmla="*/ 2297906 w 2474118"/>
                <a:gd name="connsiteY26" fmla="*/ 1078707 h 1493044"/>
                <a:gd name="connsiteX27" fmla="*/ 2326481 w 2474118"/>
                <a:gd name="connsiteY27" fmla="*/ 1069182 h 1493044"/>
                <a:gd name="connsiteX28" fmla="*/ 2350293 w 2474118"/>
                <a:gd name="connsiteY28" fmla="*/ 1045369 h 1493044"/>
                <a:gd name="connsiteX29" fmla="*/ 2393156 w 2474118"/>
                <a:gd name="connsiteY29" fmla="*/ 995363 h 1493044"/>
                <a:gd name="connsiteX30" fmla="*/ 2416968 w 2474118"/>
                <a:gd name="connsiteY30" fmla="*/ 950119 h 1493044"/>
                <a:gd name="connsiteX31" fmla="*/ 2431256 w 2474118"/>
                <a:gd name="connsiteY31" fmla="*/ 935832 h 1493044"/>
                <a:gd name="connsiteX32" fmla="*/ 2452687 w 2474118"/>
                <a:gd name="connsiteY32" fmla="*/ 933450 h 1493044"/>
                <a:gd name="connsiteX33" fmla="*/ 2464593 w 2474118"/>
                <a:gd name="connsiteY33" fmla="*/ 935832 h 1493044"/>
                <a:gd name="connsiteX34" fmla="*/ 2474118 w 2474118"/>
                <a:gd name="connsiteY34" fmla="*/ 950119 h 1493044"/>
                <a:gd name="connsiteX35" fmla="*/ 2469356 w 2474118"/>
                <a:gd name="connsiteY35" fmla="*/ 995363 h 1493044"/>
                <a:gd name="connsiteX36" fmla="*/ 2452687 w 2474118"/>
                <a:gd name="connsiteY36" fmla="*/ 1097757 h 1493044"/>
                <a:gd name="connsiteX37" fmla="*/ 2426493 w 2474118"/>
                <a:gd name="connsiteY37" fmla="*/ 1207294 h 1493044"/>
                <a:gd name="connsiteX38" fmla="*/ 2393156 w 2474118"/>
                <a:gd name="connsiteY38" fmla="*/ 1250157 h 1493044"/>
                <a:gd name="connsiteX39" fmla="*/ 2295525 w 2474118"/>
                <a:gd name="connsiteY39" fmla="*/ 1362075 h 1493044"/>
                <a:gd name="connsiteX40" fmla="*/ 2214562 w 2474118"/>
                <a:gd name="connsiteY40" fmla="*/ 1459707 h 1493044"/>
                <a:gd name="connsiteX41" fmla="*/ 2188368 w 2474118"/>
                <a:gd name="connsiteY41" fmla="*/ 1485900 h 1493044"/>
                <a:gd name="connsiteX42" fmla="*/ 2166937 w 2474118"/>
                <a:gd name="connsiteY42" fmla="*/ 1493044 h 1493044"/>
                <a:gd name="connsiteX43" fmla="*/ 2140743 w 2474118"/>
                <a:gd name="connsiteY43" fmla="*/ 1490663 h 1493044"/>
                <a:gd name="connsiteX44" fmla="*/ 2126456 w 2474118"/>
                <a:gd name="connsiteY44" fmla="*/ 1483519 h 1493044"/>
                <a:gd name="connsiteX45" fmla="*/ 2105025 w 2474118"/>
                <a:gd name="connsiteY45" fmla="*/ 1466850 h 1493044"/>
                <a:gd name="connsiteX46" fmla="*/ 2090737 w 2474118"/>
                <a:gd name="connsiteY46" fmla="*/ 1443038 h 1493044"/>
                <a:gd name="connsiteX47" fmla="*/ 2057400 w 2474118"/>
                <a:gd name="connsiteY47" fmla="*/ 1395413 h 1493044"/>
                <a:gd name="connsiteX48" fmla="*/ 1790700 w 2474118"/>
                <a:gd name="connsiteY48" fmla="*/ 1264444 h 1493044"/>
                <a:gd name="connsiteX49" fmla="*/ 1469231 w 2474118"/>
                <a:gd name="connsiteY49" fmla="*/ 1090613 h 149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74118" h="1493044">
                  <a:moveTo>
                    <a:pt x="1469231" y="1090613"/>
                  </a:moveTo>
                  <a:lnTo>
                    <a:pt x="1109662" y="869157"/>
                  </a:lnTo>
                  <a:lnTo>
                    <a:pt x="952500" y="771525"/>
                  </a:lnTo>
                  <a:lnTo>
                    <a:pt x="716756" y="602457"/>
                  </a:lnTo>
                  <a:lnTo>
                    <a:pt x="497681" y="438150"/>
                  </a:lnTo>
                  <a:lnTo>
                    <a:pt x="240506" y="242888"/>
                  </a:lnTo>
                  <a:lnTo>
                    <a:pt x="45243" y="90488"/>
                  </a:lnTo>
                  <a:lnTo>
                    <a:pt x="16668" y="66675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64293" y="11907"/>
                  </a:lnTo>
                  <a:lnTo>
                    <a:pt x="247650" y="128588"/>
                  </a:lnTo>
                  <a:lnTo>
                    <a:pt x="523875" y="295275"/>
                  </a:lnTo>
                  <a:lnTo>
                    <a:pt x="783431" y="452438"/>
                  </a:lnTo>
                  <a:lnTo>
                    <a:pt x="1035843" y="595313"/>
                  </a:lnTo>
                  <a:lnTo>
                    <a:pt x="1290637" y="728663"/>
                  </a:lnTo>
                  <a:lnTo>
                    <a:pt x="1624012" y="885825"/>
                  </a:lnTo>
                  <a:lnTo>
                    <a:pt x="1826418" y="973932"/>
                  </a:lnTo>
                  <a:lnTo>
                    <a:pt x="2038350" y="1050132"/>
                  </a:lnTo>
                  <a:lnTo>
                    <a:pt x="2126456" y="1071563"/>
                  </a:lnTo>
                  <a:lnTo>
                    <a:pt x="2183606" y="1078707"/>
                  </a:lnTo>
                  <a:lnTo>
                    <a:pt x="2221706" y="1081088"/>
                  </a:lnTo>
                  <a:lnTo>
                    <a:pt x="2262187" y="1081088"/>
                  </a:lnTo>
                  <a:lnTo>
                    <a:pt x="2297906" y="1078707"/>
                  </a:lnTo>
                  <a:lnTo>
                    <a:pt x="2326481" y="1069182"/>
                  </a:lnTo>
                  <a:lnTo>
                    <a:pt x="2350293" y="1045369"/>
                  </a:lnTo>
                  <a:lnTo>
                    <a:pt x="2393156" y="995363"/>
                  </a:lnTo>
                  <a:lnTo>
                    <a:pt x="2416968" y="950119"/>
                  </a:lnTo>
                  <a:lnTo>
                    <a:pt x="2431256" y="935832"/>
                  </a:lnTo>
                  <a:lnTo>
                    <a:pt x="2452687" y="933450"/>
                  </a:lnTo>
                  <a:lnTo>
                    <a:pt x="2464593" y="935832"/>
                  </a:lnTo>
                  <a:lnTo>
                    <a:pt x="2474118" y="950119"/>
                  </a:lnTo>
                  <a:lnTo>
                    <a:pt x="2469356" y="995363"/>
                  </a:lnTo>
                  <a:lnTo>
                    <a:pt x="2452687" y="1097757"/>
                  </a:lnTo>
                  <a:lnTo>
                    <a:pt x="2426493" y="1207294"/>
                  </a:lnTo>
                  <a:lnTo>
                    <a:pt x="2393156" y="1250157"/>
                  </a:lnTo>
                  <a:lnTo>
                    <a:pt x="2295525" y="1362075"/>
                  </a:lnTo>
                  <a:lnTo>
                    <a:pt x="2214562" y="1459707"/>
                  </a:lnTo>
                  <a:lnTo>
                    <a:pt x="2188368" y="1485900"/>
                  </a:lnTo>
                  <a:lnTo>
                    <a:pt x="2166937" y="1493044"/>
                  </a:lnTo>
                  <a:lnTo>
                    <a:pt x="2140743" y="1490663"/>
                  </a:lnTo>
                  <a:lnTo>
                    <a:pt x="2126456" y="1483519"/>
                  </a:lnTo>
                  <a:lnTo>
                    <a:pt x="2105025" y="1466850"/>
                  </a:lnTo>
                  <a:lnTo>
                    <a:pt x="2090737" y="1443038"/>
                  </a:lnTo>
                  <a:lnTo>
                    <a:pt x="2057400" y="1395413"/>
                  </a:lnTo>
                  <a:lnTo>
                    <a:pt x="1790700" y="1264444"/>
                  </a:lnTo>
                  <a:lnTo>
                    <a:pt x="1469231" y="1090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B46BF880-8ADF-46A1-9AEE-767638F4E5B5}"/>
                </a:ext>
              </a:extLst>
            </p:cNvPr>
            <p:cNvSpPr/>
            <p:nvPr/>
          </p:nvSpPr>
          <p:spPr>
            <a:xfrm rot="16200000">
              <a:off x="1893094" y="4196557"/>
              <a:ext cx="3000375" cy="471487"/>
            </a:xfrm>
            <a:custGeom>
              <a:avLst/>
              <a:gdLst>
                <a:gd name="connsiteX0" fmla="*/ 1524859 w 3000778"/>
                <a:gd name="connsiteY0" fmla="*/ 365760 h 471366"/>
                <a:gd name="connsiteX1" fmla="*/ 770157 w 3000778"/>
                <a:gd name="connsiteY1" fmla="*/ 329699 h 471366"/>
                <a:gd name="connsiteX2" fmla="*/ 324548 w 3000778"/>
                <a:gd name="connsiteY2" fmla="*/ 314244 h 471366"/>
                <a:gd name="connsiteX3" fmla="*/ 224093 w 3000778"/>
                <a:gd name="connsiteY3" fmla="*/ 303941 h 471366"/>
                <a:gd name="connsiteX4" fmla="*/ 151971 w 3000778"/>
                <a:gd name="connsiteY4" fmla="*/ 291062 h 471366"/>
                <a:gd name="connsiteX5" fmla="*/ 87577 w 3000778"/>
                <a:gd name="connsiteY5" fmla="*/ 270456 h 471366"/>
                <a:gd name="connsiteX6" fmla="*/ 36061 w 3000778"/>
                <a:gd name="connsiteY6" fmla="*/ 247274 h 471366"/>
                <a:gd name="connsiteX7" fmla="*/ 10303 w 3000778"/>
                <a:gd name="connsiteY7" fmla="*/ 226668 h 471366"/>
                <a:gd name="connsiteX8" fmla="*/ 0 w 3000778"/>
                <a:gd name="connsiteY8" fmla="*/ 208637 h 471366"/>
                <a:gd name="connsiteX9" fmla="*/ 2576 w 3000778"/>
                <a:gd name="connsiteY9" fmla="*/ 188031 h 471366"/>
                <a:gd name="connsiteX10" fmla="*/ 12879 w 3000778"/>
                <a:gd name="connsiteY10" fmla="*/ 162273 h 471366"/>
                <a:gd name="connsiteX11" fmla="*/ 36061 w 3000778"/>
                <a:gd name="connsiteY11" fmla="*/ 131364 h 471366"/>
                <a:gd name="connsiteX12" fmla="*/ 79849 w 3000778"/>
                <a:gd name="connsiteY12" fmla="*/ 108182 h 471366"/>
                <a:gd name="connsiteX13" fmla="*/ 121062 w 3000778"/>
                <a:gd name="connsiteY13" fmla="*/ 90152 h 471366"/>
                <a:gd name="connsiteX14" fmla="*/ 216365 w 3000778"/>
                <a:gd name="connsiteY14" fmla="*/ 61818 h 471366"/>
                <a:gd name="connsiteX15" fmla="*/ 355457 w 3000778"/>
                <a:gd name="connsiteY15" fmla="*/ 30909 h 471366"/>
                <a:gd name="connsiteX16" fmla="*/ 543489 w 3000778"/>
                <a:gd name="connsiteY16" fmla="*/ 0 h 471366"/>
                <a:gd name="connsiteX17" fmla="*/ 592428 w 3000778"/>
                <a:gd name="connsiteY17" fmla="*/ 25757 h 471366"/>
                <a:gd name="connsiteX18" fmla="*/ 669702 w 3000778"/>
                <a:gd name="connsiteY18" fmla="*/ 54091 h 471366"/>
                <a:gd name="connsiteX19" fmla="*/ 746975 w 3000778"/>
                <a:gd name="connsiteY19" fmla="*/ 79849 h 471366"/>
                <a:gd name="connsiteX20" fmla="*/ 813945 w 3000778"/>
                <a:gd name="connsiteY20" fmla="*/ 95303 h 471366"/>
                <a:gd name="connsiteX21" fmla="*/ 1174553 w 3000778"/>
                <a:gd name="connsiteY21" fmla="*/ 128788 h 471366"/>
                <a:gd name="connsiteX22" fmla="*/ 1885467 w 3000778"/>
                <a:gd name="connsiteY22" fmla="*/ 170001 h 471366"/>
                <a:gd name="connsiteX23" fmla="*/ 2361986 w 3000778"/>
                <a:gd name="connsiteY23" fmla="*/ 180304 h 471366"/>
                <a:gd name="connsiteX24" fmla="*/ 2676230 w 3000778"/>
                <a:gd name="connsiteY24" fmla="*/ 185455 h 471366"/>
                <a:gd name="connsiteX25" fmla="*/ 2732897 w 3000778"/>
                <a:gd name="connsiteY25" fmla="*/ 180304 h 471366"/>
                <a:gd name="connsiteX26" fmla="*/ 2774109 w 3000778"/>
                <a:gd name="connsiteY26" fmla="*/ 172577 h 471366"/>
                <a:gd name="connsiteX27" fmla="*/ 2815322 w 3000778"/>
                <a:gd name="connsiteY27" fmla="*/ 157122 h 471366"/>
                <a:gd name="connsiteX28" fmla="*/ 2900322 w 3000778"/>
                <a:gd name="connsiteY28" fmla="*/ 74697 h 471366"/>
                <a:gd name="connsiteX29" fmla="*/ 3000778 w 3000778"/>
                <a:gd name="connsiteY29" fmla="*/ 110758 h 471366"/>
                <a:gd name="connsiteX30" fmla="*/ 2931232 w 3000778"/>
                <a:gd name="connsiteY30" fmla="*/ 255001 h 471366"/>
                <a:gd name="connsiteX31" fmla="*/ 2890019 w 3000778"/>
                <a:gd name="connsiteY31" fmla="*/ 334850 h 471366"/>
                <a:gd name="connsiteX32" fmla="*/ 2848807 w 3000778"/>
                <a:gd name="connsiteY32" fmla="*/ 391517 h 471366"/>
                <a:gd name="connsiteX33" fmla="*/ 2797291 w 3000778"/>
                <a:gd name="connsiteY33" fmla="*/ 443033 h 471366"/>
                <a:gd name="connsiteX34" fmla="*/ 2753503 w 3000778"/>
                <a:gd name="connsiteY34" fmla="*/ 468791 h 471366"/>
                <a:gd name="connsiteX35" fmla="*/ 2727746 w 3000778"/>
                <a:gd name="connsiteY35" fmla="*/ 471366 h 471366"/>
                <a:gd name="connsiteX36" fmla="*/ 2676230 w 3000778"/>
                <a:gd name="connsiteY36" fmla="*/ 458488 h 471366"/>
                <a:gd name="connsiteX37" fmla="*/ 2524259 w 3000778"/>
                <a:gd name="connsiteY37" fmla="*/ 401821 h 471366"/>
                <a:gd name="connsiteX38" fmla="*/ 2104408 w 3000778"/>
                <a:gd name="connsiteY38" fmla="*/ 386366 h 471366"/>
                <a:gd name="connsiteX39" fmla="*/ 1524859 w 3000778"/>
                <a:gd name="connsiteY39" fmla="*/ 365760 h 47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00778" h="471366">
                  <a:moveTo>
                    <a:pt x="1524859" y="365760"/>
                  </a:moveTo>
                  <a:lnTo>
                    <a:pt x="770157" y="329699"/>
                  </a:lnTo>
                  <a:lnTo>
                    <a:pt x="324548" y="314244"/>
                  </a:lnTo>
                  <a:lnTo>
                    <a:pt x="224093" y="303941"/>
                  </a:lnTo>
                  <a:lnTo>
                    <a:pt x="151971" y="291062"/>
                  </a:lnTo>
                  <a:lnTo>
                    <a:pt x="87577" y="270456"/>
                  </a:lnTo>
                  <a:lnTo>
                    <a:pt x="36061" y="247274"/>
                  </a:lnTo>
                  <a:lnTo>
                    <a:pt x="10303" y="226668"/>
                  </a:lnTo>
                  <a:lnTo>
                    <a:pt x="0" y="208637"/>
                  </a:lnTo>
                  <a:lnTo>
                    <a:pt x="2576" y="188031"/>
                  </a:lnTo>
                  <a:lnTo>
                    <a:pt x="12879" y="162273"/>
                  </a:lnTo>
                  <a:lnTo>
                    <a:pt x="36061" y="131364"/>
                  </a:lnTo>
                  <a:lnTo>
                    <a:pt x="79849" y="108182"/>
                  </a:lnTo>
                  <a:lnTo>
                    <a:pt x="121062" y="90152"/>
                  </a:lnTo>
                  <a:lnTo>
                    <a:pt x="216365" y="61818"/>
                  </a:lnTo>
                  <a:lnTo>
                    <a:pt x="355457" y="30909"/>
                  </a:lnTo>
                  <a:lnTo>
                    <a:pt x="543489" y="0"/>
                  </a:lnTo>
                  <a:lnTo>
                    <a:pt x="592428" y="25757"/>
                  </a:lnTo>
                  <a:lnTo>
                    <a:pt x="669702" y="54091"/>
                  </a:lnTo>
                  <a:lnTo>
                    <a:pt x="746975" y="79849"/>
                  </a:lnTo>
                  <a:lnTo>
                    <a:pt x="813945" y="95303"/>
                  </a:lnTo>
                  <a:lnTo>
                    <a:pt x="1174553" y="128788"/>
                  </a:lnTo>
                  <a:lnTo>
                    <a:pt x="1885467" y="170001"/>
                  </a:lnTo>
                  <a:lnTo>
                    <a:pt x="2361986" y="180304"/>
                  </a:lnTo>
                  <a:lnTo>
                    <a:pt x="2676230" y="185455"/>
                  </a:lnTo>
                  <a:lnTo>
                    <a:pt x="2732897" y="180304"/>
                  </a:lnTo>
                  <a:lnTo>
                    <a:pt x="2774109" y="172577"/>
                  </a:lnTo>
                  <a:lnTo>
                    <a:pt x="2815322" y="157122"/>
                  </a:lnTo>
                  <a:lnTo>
                    <a:pt x="2900322" y="74697"/>
                  </a:lnTo>
                  <a:lnTo>
                    <a:pt x="3000778" y="110758"/>
                  </a:lnTo>
                  <a:lnTo>
                    <a:pt x="2931232" y="255001"/>
                  </a:lnTo>
                  <a:lnTo>
                    <a:pt x="2890019" y="334850"/>
                  </a:lnTo>
                  <a:lnTo>
                    <a:pt x="2848807" y="391517"/>
                  </a:lnTo>
                  <a:lnTo>
                    <a:pt x="2797291" y="443033"/>
                  </a:lnTo>
                  <a:lnTo>
                    <a:pt x="2753503" y="468791"/>
                  </a:lnTo>
                  <a:lnTo>
                    <a:pt x="2727746" y="471366"/>
                  </a:lnTo>
                  <a:lnTo>
                    <a:pt x="2676230" y="458488"/>
                  </a:lnTo>
                  <a:lnTo>
                    <a:pt x="2524259" y="401821"/>
                  </a:lnTo>
                  <a:lnTo>
                    <a:pt x="2104408" y="386366"/>
                  </a:lnTo>
                  <a:lnTo>
                    <a:pt x="1524859" y="365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73AACD30-20A0-450B-B782-55E96E3CA916}"/>
                </a:ext>
              </a:extLst>
            </p:cNvPr>
            <p:cNvSpPr/>
            <p:nvPr/>
          </p:nvSpPr>
          <p:spPr>
            <a:xfrm>
              <a:off x="4756150" y="4465638"/>
              <a:ext cx="1952625" cy="1282700"/>
            </a:xfrm>
            <a:custGeom>
              <a:avLst/>
              <a:gdLst>
                <a:gd name="connsiteX0" fmla="*/ 526257 w 1952625"/>
                <a:gd name="connsiteY0" fmla="*/ 357187 h 1283494"/>
                <a:gd name="connsiteX1" fmla="*/ 59532 w 1952625"/>
                <a:gd name="connsiteY1" fmla="*/ 423862 h 1283494"/>
                <a:gd name="connsiteX2" fmla="*/ 0 w 1952625"/>
                <a:gd name="connsiteY2" fmla="*/ 269081 h 1283494"/>
                <a:gd name="connsiteX3" fmla="*/ 366713 w 1952625"/>
                <a:gd name="connsiteY3" fmla="*/ 221456 h 1283494"/>
                <a:gd name="connsiteX4" fmla="*/ 923925 w 1952625"/>
                <a:gd name="connsiteY4" fmla="*/ 152400 h 1283494"/>
                <a:gd name="connsiteX5" fmla="*/ 1457325 w 1952625"/>
                <a:gd name="connsiteY5" fmla="*/ 80962 h 1283494"/>
                <a:gd name="connsiteX6" fmla="*/ 1481138 w 1952625"/>
                <a:gd name="connsiteY6" fmla="*/ 57150 h 1283494"/>
                <a:gd name="connsiteX7" fmla="*/ 1526382 w 1952625"/>
                <a:gd name="connsiteY7" fmla="*/ 23812 h 1283494"/>
                <a:gd name="connsiteX8" fmla="*/ 1576388 w 1952625"/>
                <a:gd name="connsiteY8" fmla="*/ 2381 h 1283494"/>
                <a:gd name="connsiteX9" fmla="*/ 1612107 w 1952625"/>
                <a:gd name="connsiteY9" fmla="*/ 0 h 1283494"/>
                <a:gd name="connsiteX10" fmla="*/ 1647825 w 1952625"/>
                <a:gd name="connsiteY10" fmla="*/ 11906 h 1283494"/>
                <a:gd name="connsiteX11" fmla="*/ 1704975 w 1952625"/>
                <a:gd name="connsiteY11" fmla="*/ 42862 h 1283494"/>
                <a:gd name="connsiteX12" fmla="*/ 1781175 w 1952625"/>
                <a:gd name="connsiteY12" fmla="*/ 95250 h 1283494"/>
                <a:gd name="connsiteX13" fmla="*/ 1859757 w 1952625"/>
                <a:gd name="connsiteY13" fmla="*/ 164306 h 1283494"/>
                <a:gd name="connsiteX14" fmla="*/ 1914525 w 1952625"/>
                <a:gd name="connsiteY14" fmla="*/ 221456 h 1283494"/>
                <a:gd name="connsiteX15" fmla="*/ 1940719 w 1952625"/>
                <a:gd name="connsiteY15" fmla="*/ 242887 h 1283494"/>
                <a:gd name="connsiteX16" fmla="*/ 1952625 w 1952625"/>
                <a:gd name="connsiteY16" fmla="*/ 264319 h 1283494"/>
                <a:gd name="connsiteX17" fmla="*/ 1952625 w 1952625"/>
                <a:gd name="connsiteY17" fmla="*/ 288131 h 1283494"/>
                <a:gd name="connsiteX18" fmla="*/ 1940719 w 1952625"/>
                <a:gd name="connsiteY18" fmla="*/ 319087 h 1283494"/>
                <a:gd name="connsiteX19" fmla="*/ 1902619 w 1952625"/>
                <a:gd name="connsiteY19" fmla="*/ 357187 h 1283494"/>
                <a:gd name="connsiteX20" fmla="*/ 1864519 w 1952625"/>
                <a:gd name="connsiteY20" fmla="*/ 442912 h 1283494"/>
                <a:gd name="connsiteX21" fmla="*/ 1797844 w 1952625"/>
                <a:gd name="connsiteY21" fmla="*/ 790575 h 1283494"/>
                <a:gd name="connsiteX22" fmla="*/ 1731169 w 1952625"/>
                <a:gd name="connsiteY22" fmla="*/ 1119187 h 1283494"/>
                <a:gd name="connsiteX23" fmla="*/ 1707357 w 1952625"/>
                <a:gd name="connsiteY23" fmla="*/ 1235869 h 1283494"/>
                <a:gd name="connsiteX24" fmla="*/ 1695450 w 1952625"/>
                <a:gd name="connsiteY24" fmla="*/ 1247775 h 1283494"/>
                <a:gd name="connsiteX25" fmla="*/ 1654969 w 1952625"/>
                <a:gd name="connsiteY25" fmla="*/ 1269206 h 1283494"/>
                <a:gd name="connsiteX26" fmla="*/ 1595438 w 1952625"/>
                <a:gd name="connsiteY26" fmla="*/ 1281112 h 1283494"/>
                <a:gd name="connsiteX27" fmla="*/ 1554957 w 1952625"/>
                <a:gd name="connsiteY27" fmla="*/ 1283494 h 1283494"/>
                <a:gd name="connsiteX28" fmla="*/ 1533525 w 1952625"/>
                <a:gd name="connsiteY28" fmla="*/ 1271587 h 1283494"/>
                <a:gd name="connsiteX29" fmla="*/ 1512094 w 1952625"/>
                <a:gd name="connsiteY29" fmla="*/ 1254919 h 1283494"/>
                <a:gd name="connsiteX30" fmla="*/ 1493044 w 1952625"/>
                <a:gd name="connsiteY30" fmla="*/ 1221581 h 1283494"/>
                <a:gd name="connsiteX31" fmla="*/ 1483519 w 1952625"/>
                <a:gd name="connsiteY31" fmla="*/ 1169194 h 1283494"/>
                <a:gd name="connsiteX32" fmla="*/ 1488282 w 1952625"/>
                <a:gd name="connsiteY32" fmla="*/ 1109662 h 1283494"/>
                <a:gd name="connsiteX33" fmla="*/ 1521619 w 1952625"/>
                <a:gd name="connsiteY33" fmla="*/ 888206 h 1283494"/>
                <a:gd name="connsiteX34" fmla="*/ 1554957 w 1952625"/>
                <a:gd name="connsiteY34" fmla="*/ 723900 h 1283494"/>
                <a:gd name="connsiteX35" fmla="*/ 1576388 w 1952625"/>
                <a:gd name="connsiteY35" fmla="*/ 583406 h 1283494"/>
                <a:gd name="connsiteX36" fmla="*/ 1583532 w 1952625"/>
                <a:gd name="connsiteY36" fmla="*/ 459581 h 1283494"/>
                <a:gd name="connsiteX37" fmla="*/ 1583532 w 1952625"/>
                <a:gd name="connsiteY37" fmla="*/ 333375 h 1283494"/>
                <a:gd name="connsiteX38" fmla="*/ 1576388 w 1952625"/>
                <a:gd name="connsiteY38" fmla="*/ 302419 h 1283494"/>
                <a:gd name="connsiteX39" fmla="*/ 1562100 w 1952625"/>
                <a:gd name="connsiteY39" fmla="*/ 288131 h 1283494"/>
                <a:gd name="connsiteX40" fmla="*/ 1531144 w 1952625"/>
                <a:gd name="connsiteY40" fmla="*/ 269081 h 1283494"/>
                <a:gd name="connsiteX41" fmla="*/ 1502569 w 1952625"/>
                <a:gd name="connsiteY41" fmla="*/ 254794 h 1283494"/>
                <a:gd name="connsiteX42" fmla="*/ 1471613 w 1952625"/>
                <a:gd name="connsiteY42" fmla="*/ 254794 h 1283494"/>
                <a:gd name="connsiteX43" fmla="*/ 1307307 w 1952625"/>
                <a:gd name="connsiteY43" fmla="*/ 273844 h 1283494"/>
                <a:gd name="connsiteX44" fmla="*/ 831057 w 1952625"/>
                <a:gd name="connsiteY44" fmla="*/ 326231 h 1283494"/>
                <a:gd name="connsiteX45" fmla="*/ 526257 w 1952625"/>
                <a:gd name="connsiteY45" fmla="*/ 35718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52625" h="1283494">
                  <a:moveTo>
                    <a:pt x="526257" y="357187"/>
                  </a:moveTo>
                  <a:lnTo>
                    <a:pt x="59532" y="423862"/>
                  </a:lnTo>
                  <a:lnTo>
                    <a:pt x="0" y="269081"/>
                  </a:lnTo>
                  <a:lnTo>
                    <a:pt x="366713" y="221456"/>
                  </a:lnTo>
                  <a:lnTo>
                    <a:pt x="923925" y="152400"/>
                  </a:lnTo>
                  <a:lnTo>
                    <a:pt x="1457325" y="80962"/>
                  </a:lnTo>
                  <a:lnTo>
                    <a:pt x="1481138" y="57150"/>
                  </a:lnTo>
                  <a:lnTo>
                    <a:pt x="1526382" y="23812"/>
                  </a:lnTo>
                  <a:lnTo>
                    <a:pt x="1576388" y="2381"/>
                  </a:lnTo>
                  <a:lnTo>
                    <a:pt x="1612107" y="0"/>
                  </a:lnTo>
                  <a:lnTo>
                    <a:pt x="1647825" y="11906"/>
                  </a:lnTo>
                  <a:lnTo>
                    <a:pt x="1704975" y="42862"/>
                  </a:lnTo>
                  <a:lnTo>
                    <a:pt x="1781175" y="95250"/>
                  </a:lnTo>
                  <a:lnTo>
                    <a:pt x="1859757" y="164306"/>
                  </a:lnTo>
                  <a:lnTo>
                    <a:pt x="1914525" y="221456"/>
                  </a:lnTo>
                  <a:lnTo>
                    <a:pt x="1940719" y="242887"/>
                  </a:lnTo>
                  <a:lnTo>
                    <a:pt x="1952625" y="264319"/>
                  </a:lnTo>
                  <a:lnTo>
                    <a:pt x="1952625" y="288131"/>
                  </a:lnTo>
                  <a:lnTo>
                    <a:pt x="1940719" y="319087"/>
                  </a:lnTo>
                  <a:lnTo>
                    <a:pt x="1902619" y="357187"/>
                  </a:lnTo>
                  <a:lnTo>
                    <a:pt x="1864519" y="442912"/>
                  </a:lnTo>
                  <a:lnTo>
                    <a:pt x="1797844" y="790575"/>
                  </a:lnTo>
                  <a:lnTo>
                    <a:pt x="1731169" y="1119187"/>
                  </a:lnTo>
                  <a:lnTo>
                    <a:pt x="1707357" y="1235869"/>
                  </a:lnTo>
                  <a:lnTo>
                    <a:pt x="1695450" y="1247775"/>
                  </a:lnTo>
                  <a:lnTo>
                    <a:pt x="1654969" y="1269206"/>
                  </a:lnTo>
                  <a:lnTo>
                    <a:pt x="1595438" y="1281112"/>
                  </a:lnTo>
                  <a:lnTo>
                    <a:pt x="1554957" y="1283494"/>
                  </a:lnTo>
                  <a:lnTo>
                    <a:pt x="1533525" y="1271587"/>
                  </a:lnTo>
                  <a:lnTo>
                    <a:pt x="1512094" y="1254919"/>
                  </a:lnTo>
                  <a:lnTo>
                    <a:pt x="1493044" y="1221581"/>
                  </a:lnTo>
                  <a:lnTo>
                    <a:pt x="1483519" y="1169194"/>
                  </a:lnTo>
                  <a:lnTo>
                    <a:pt x="1488282" y="1109662"/>
                  </a:lnTo>
                  <a:lnTo>
                    <a:pt x="1521619" y="888206"/>
                  </a:lnTo>
                  <a:lnTo>
                    <a:pt x="1554957" y="723900"/>
                  </a:lnTo>
                  <a:lnTo>
                    <a:pt x="1576388" y="583406"/>
                  </a:lnTo>
                  <a:lnTo>
                    <a:pt x="1583532" y="459581"/>
                  </a:lnTo>
                  <a:lnTo>
                    <a:pt x="1583532" y="333375"/>
                  </a:lnTo>
                  <a:lnTo>
                    <a:pt x="1576388" y="302419"/>
                  </a:lnTo>
                  <a:lnTo>
                    <a:pt x="1562100" y="288131"/>
                  </a:lnTo>
                  <a:lnTo>
                    <a:pt x="1531144" y="269081"/>
                  </a:lnTo>
                  <a:lnTo>
                    <a:pt x="1502569" y="254794"/>
                  </a:lnTo>
                  <a:lnTo>
                    <a:pt x="1471613" y="254794"/>
                  </a:lnTo>
                  <a:lnTo>
                    <a:pt x="1307307" y="273844"/>
                  </a:lnTo>
                  <a:lnTo>
                    <a:pt x="831057" y="326231"/>
                  </a:lnTo>
                  <a:lnTo>
                    <a:pt x="526257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0958C3C5-1212-4468-8CF8-22DB8151FC35}"/>
                </a:ext>
              </a:extLst>
            </p:cNvPr>
            <p:cNvSpPr/>
            <p:nvPr/>
          </p:nvSpPr>
          <p:spPr>
            <a:xfrm>
              <a:off x="4872038" y="5411788"/>
              <a:ext cx="1438275" cy="282575"/>
            </a:xfrm>
            <a:custGeom>
              <a:avLst/>
              <a:gdLst>
                <a:gd name="connsiteX0" fmla="*/ 426243 w 1438275"/>
                <a:gd name="connsiteY0" fmla="*/ 252413 h 280988"/>
                <a:gd name="connsiteX1" fmla="*/ 11906 w 1438275"/>
                <a:gd name="connsiteY1" fmla="*/ 280988 h 280988"/>
                <a:gd name="connsiteX2" fmla="*/ 0 w 1438275"/>
                <a:gd name="connsiteY2" fmla="*/ 140494 h 280988"/>
                <a:gd name="connsiteX3" fmla="*/ 557212 w 1438275"/>
                <a:gd name="connsiteY3" fmla="*/ 85725 h 280988"/>
                <a:gd name="connsiteX4" fmla="*/ 1064418 w 1438275"/>
                <a:gd name="connsiteY4" fmla="*/ 38100 h 280988"/>
                <a:gd name="connsiteX5" fmla="*/ 1433512 w 1438275"/>
                <a:gd name="connsiteY5" fmla="*/ 0 h 280988"/>
                <a:gd name="connsiteX6" fmla="*/ 1438275 w 1438275"/>
                <a:gd name="connsiteY6" fmla="*/ 185738 h 280988"/>
                <a:gd name="connsiteX7" fmla="*/ 957262 w 1438275"/>
                <a:gd name="connsiteY7" fmla="*/ 209550 h 280988"/>
                <a:gd name="connsiteX8" fmla="*/ 426243 w 1438275"/>
                <a:gd name="connsiteY8" fmla="*/ 2524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275" h="280988">
                  <a:moveTo>
                    <a:pt x="426243" y="252413"/>
                  </a:moveTo>
                  <a:lnTo>
                    <a:pt x="11906" y="280988"/>
                  </a:lnTo>
                  <a:lnTo>
                    <a:pt x="0" y="140494"/>
                  </a:lnTo>
                  <a:lnTo>
                    <a:pt x="557212" y="85725"/>
                  </a:lnTo>
                  <a:lnTo>
                    <a:pt x="1064418" y="38100"/>
                  </a:lnTo>
                  <a:lnTo>
                    <a:pt x="1433512" y="0"/>
                  </a:lnTo>
                  <a:lnTo>
                    <a:pt x="1438275" y="185738"/>
                  </a:lnTo>
                  <a:lnTo>
                    <a:pt x="957262" y="209550"/>
                  </a:lnTo>
                  <a:lnTo>
                    <a:pt x="426243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2918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C167E350-4DA5-244D-8A88-D5359CC4E70B}"/>
              </a:ext>
            </a:extLst>
          </p:cNvPr>
          <p:cNvSpPr/>
          <p:nvPr/>
        </p:nvSpPr>
        <p:spPr>
          <a:xfrm>
            <a:off x="3124200" y="1487488"/>
            <a:ext cx="922338" cy="1276350"/>
          </a:xfrm>
          <a:custGeom>
            <a:avLst/>
            <a:gdLst>
              <a:gd name="connsiteX0" fmla="*/ 357188 w 921544"/>
              <a:gd name="connsiteY0" fmla="*/ 581025 h 1276350"/>
              <a:gd name="connsiteX1" fmla="*/ 178594 w 921544"/>
              <a:gd name="connsiteY1" fmla="*/ 876300 h 1276350"/>
              <a:gd name="connsiteX2" fmla="*/ 80963 w 921544"/>
              <a:gd name="connsiteY2" fmla="*/ 1035844 h 1276350"/>
              <a:gd name="connsiteX3" fmla="*/ 26194 w 921544"/>
              <a:gd name="connsiteY3" fmla="*/ 1133475 h 1276350"/>
              <a:gd name="connsiteX4" fmla="*/ 0 w 921544"/>
              <a:gd name="connsiteY4" fmla="*/ 1185863 h 1276350"/>
              <a:gd name="connsiteX5" fmla="*/ 59531 w 921544"/>
              <a:gd name="connsiteY5" fmla="*/ 1276350 h 1276350"/>
              <a:gd name="connsiteX6" fmla="*/ 190500 w 921544"/>
              <a:gd name="connsiteY6" fmla="*/ 1121569 h 1276350"/>
              <a:gd name="connsiteX7" fmla="*/ 290513 w 921544"/>
              <a:gd name="connsiteY7" fmla="*/ 1012032 h 1276350"/>
              <a:gd name="connsiteX8" fmla="*/ 423863 w 921544"/>
              <a:gd name="connsiteY8" fmla="*/ 854869 h 1276350"/>
              <a:gd name="connsiteX9" fmla="*/ 521494 w 921544"/>
              <a:gd name="connsiteY9" fmla="*/ 742950 h 1276350"/>
              <a:gd name="connsiteX10" fmla="*/ 645319 w 921544"/>
              <a:gd name="connsiteY10" fmla="*/ 595313 h 1276350"/>
              <a:gd name="connsiteX11" fmla="*/ 759619 w 921544"/>
              <a:gd name="connsiteY11" fmla="*/ 457200 h 1276350"/>
              <a:gd name="connsiteX12" fmla="*/ 831056 w 921544"/>
              <a:gd name="connsiteY12" fmla="*/ 369094 h 1276350"/>
              <a:gd name="connsiteX13" fmla="*/ 842963 w 921544"/>
              <a:gd name="connsiteY13" fmla="*/ 357188 h 1276350"/>
              <a:gd name="connsiteX14" fmla="*/ 864394 w 921544"/>
              <a:gd name="connsiteY14" fmla="*/ 347663 h 1276350"/>
              <a:gd name="connsiteX15" fmla="*/ 892969 w 921544"/>
              <a:gd name="connsiteY15" fmla="*/ 330994 h 1276350"/>
              <a:gd name="connsiteX16" fmla="*/ 907256 w 921544"/>
              <a:gd name="connsiteY16" fmla="*/ 321469 h 1276350"/>
              <a:gd name="connsiteX17" fmla="*/ 919163 w 921544"/>
              <a:gd name="connsiteY17" fmla="*/ 302419 h 1276350"/>
              <a:gd name="connsiteX18" fmla="*/ 921544 w 921544"/>
              <a:gd name="connsiteY18" fmla="*/ 283369 h 1276350"/>
              <a:gd name="connsiteX19" fmla="*/ 919163 w 921544"/>
              <a:gd name="connsiteY19" fmla="*/ 264319 h 1276350"/>
              <a:gd name="connsiteX20" fmla="*/ 907256 w 921544"/>
              <a:gd name="connsiteY20" fmla="*/ 230982 h 1276350"/>
              <a:gd name="connsiteX21" fmla="*/ 881063 w 921544"/>
              <a:gd name="connsiteY21" fmla="*/ 195263 h 1276350"/>
              <a:gd name="connsiteX22" fmla="*/ 835819 w 921544"/>
              <a:gd name="connsiteY22" fmla="*/ 150019 h 1276350"/>
              <a:gd name="connsiteX23" fmla="*/ 783431 w 921544"/>
              <a:gd name="connsiteY23" fmla="*/ 104775 h 1276350"/>
              <a:gd name="connsiteX24" fmla="*/ 733425 w 921544"/>
              <a:gd name="connsiteY24" fmla="*/ 73819 h 1276350"/>
              <a:gd name="connsiteX25" fmla="*/ 695325 w 921544"/>
              <a:gd name="connsiteY25" fmla="*/ 52388 h 1276350"/>
              <a:gd name="connsiteX26" fmla="*/ 642938 w 921544"/>
              <a:gd name="connsiteY26" fmla="*/ 28575 h 1276350"/>
              <a:gd name="connsiteX27" fmla="*/ 595313 w 921544"/>
              <a:gd name="connsiteY27" fmla="*/ 14288 h 1276350"/>
              <a:gd name="connsiteX28" fmla="*/ 538163 w 921544"/>
              <a:gd name="connsiteY28" fmla="*/ 2382 h 1276350"/>
              <a:gd name="connsiteX29" fmla="*/ 495300 w 921544"/>
              <a:gd name="connsiteY29" fmla="*/ 0 h 1276350"/>
              <a:gd name="connsiteX30" fmla="*/ 457200 w 921544"/>
              <a:gd name="connsiteY30" fmla="*/ 4763 h 1276350"/>
              <a:gd name="connsiteX31" fmla="*/ 421481 w 921544"/>
              <a:gd name="connsiteY31" fmla="*/ 16669 h 1276350"/>
              <a:gd name="connsiteX32" fmla="*/ 407194 w 921544"/>
              <a:gd name="connsiteY32" fmla="*/ 30957 h 1276350"/>
              <a:gd name="connsiteX33" fmla="*/ 407194 w 921544"/>
              <a:gd name="connsiteY33" fmla="*/ 45244 h 1276350"/>
              <a:gd name="connsiteX34" fmla="*/ 416719 w 921544"/>
              <a:gd name="connsiteY34" fmla="*/ 59532 h 1276350"/>
              <a:gd name="connsiteX35" fmla="*/ 440531 w 921544"/>
              <a:gd name="connsiteY35" fmla="*/ 78582 h 1276350"/>
              <a:gd name="connsiteX36" fmla="*/ 478631 w 921544"/>
              <a:gd name="connsiteY36" fmla="*/ 97632 h 1276350"/>
              <a:gd name="connsiteX37" fmla="*/ 509588 w 921544"/>
              <a:gd name="connsiteY37" fmla="*/ 119063 h 1276350"/>
              <a:gd name="connsiteX38" fmla="*/ 531019 w 921544"/>
              <a:gd name="connsiteY38" fmla="*/ 138113 h 1276350"/>
              <a:gd name="connsiteX39" fmla="*/ 542925 w 921544"/>
              <a:gd name="connsiteY39" fmla="*/ 159544 h 1276350"/>
              <a:gd name="connsiteX40" fmla="*/ 550069 w 921544"/>
              <a:gd name="connsiteY40" fmla="*/ 185738 h 1276350"/>
              <a:gd name="connsiteX41" fmla="*/ 547688 w 921544"/>
              <a:gd name="connsiteY41" fmla="*/ 211932 h 1276350"/>
              <a:gd name="connsiteX42" fmla="*/ 535781 w 921544"/>
              <a:gd name="connsiteY42" fmla="*/ 252413 h 1276350"/>
              <a:gd name="connsiteX43" fmla="*/ 502444 w 921544"/>
              <a:gd name="connsiteY43" fmla="*/ 328613 h 1276350"/>
              <a:gd name="connsiteX44" fmla="*/ 433388 w 921544"/>
              <a:gd name="connsiteY44" fmla="*/ 454819 h 1276350"/>
              <a:gd name="connsiteX45" fmla="*/ 357188 w 921544"/>
              <a:gd name="connsiteY45" fmla="*/ 581025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21544" h="1276350">
                <a:moveTo>
                  <a:pt x="357188" y="581025"/>
                </a:moveTo>
                <a:lnTo>
                  <a:pt x="178594" y="876300"/>
                </a:lnTo>
                <a:lnTo>
                  <a:pt x="80963" y="1035844"/>
                </a:lnTo>
                <a:lnTo>
                  <a:pt x="26194" y="1133475"/>
                </a:lnTo>
                <a:lnTo>
                  <a:pt x="0" y="1185863"/>
                </a:lnTo>
                <a:lnTo>
                  <a:pt x="59531" y="1276350"/>
                </a:lnTo>
                <a:lnTo>
                  <a:pt x="190500" y="1121569"/>
                </a:lnTo>
                <a:lnTo>
                  <a:pt x="290513" y="1012032"/>
                </a:lnTo>
                <a:lnTo>
                  <a:pt x="423863" y="854869"/>
                </a:lnTo>
                <a:lnTo>
                  <a:pt x="521494" y="742950"/>
                </a:lnTo>
                <a:lnTo>
                  <a:pt x="645319" y="595313"/>
                </a:lnTo>
                <a:lnTo>
                  <a:pt x="759619" y="457200"/>
                </a:lnTo>
                <a:lnTo>
                  <a:pt x="831056" y="369094"/>
                </a:lnTo>
                <a:lnTo>
                  <a:pt x="842963" y="357188"/>
                </a:lnTo>
                <a:lnTo>
                  <a:pt x="864394" y="347663"/>
                </a:lnTo>
                <a:lnTo>
                  <a:pt x="892969" y="330994"/>
                </a:lnTo>
                <a:lnTo>
                  <a:pt x="907256" y="321469"/>
                </a:lnTo>
                <a:lnTo>
                  <a:pt x="919163" y="302419"/>
                </a:lnTo>
                <a:lnTo>
                  <a:pt x="921544" y="283369"/>
                </a:lnTo>
                <a:lnTo>
                  <a:pt x="919163" y="264319"/>
                </a:lnTo>
                <a:lnTo>
                  <a:pt x="907256" y="230982"/>
                </a:lnTo>
                <a:lnTo>
                  <a:pt x="881063" y="195263"/>
                </a:lnTo>
                <a:lnTo>
                  <a:pt x="835819" y="150019"/>
                </a:lnTo>
                <a:lnTo>
                  <a:pt x="783431" y="104775"/>
                </a:lnTo>
                <a:lnTo>
                  <a:pt x="733425" y="73819"/>
                </a:lnTo>
                <a:lnTo>
                  <a:pt x="695325" y="52388"/>
                </a:lnTo>
                <a:lnTo>
                  <a:pt x="642938" y="28575"/>
                </a:lnTo>
                <a:lnTo>
                  <a:pt x="595313" y="14288"/>
                </a:lnTo>
                <a:lnTo>
                  <a:pt x="538163" y="2382"/>
                </a:lnTo>
                <a:lnTo>
                  <a:pt x="495300" y="0"/>
                </a:lnTo>
                <a:lnTo>
                  <a:pt x="457200" y="4763"/>
                </a:lnTo>
                <a:lnTo>
                  <a:pt x="421481" y="16669"/>
                </a:lnTo>
                <a:lnTo>
                  <a:pt x="407194" y="30957"/>
                </a:lnTo>
                <a:lnTo>
                  <a:pt x="407194" y="45244"/>
                </a:lnTo>
                <a:lnTo>
                  <a:pt x="416719" y="59532"/>
                </a:lnTo>
                <a:lnTo>
                  <a:pt x="440531" y="78582"/>
                </a:lnTo>
                <a:lnTo>
                  <a:pt x="478631" y="97632"/>
                </a:lnTo>
                <a:lnTo>
                  <a:pt x="509588" y="119063"/>
                </a:lnTo>
                <a:lnTo>
                  <a:pt x="531019" y="138113"/>
                </a:lnTo>
                <a:lnTo>
                  <a:pt x="542925" y="159544"/>
                </a:lnTo>
                <a:lnTo>
                  <a:pt x="550069" y="185738"/>
                </a:lnTo>
                <a:lnTo>
                  <a:pt x="547688" y="211932"/>
                </a:lnTo>
                <a:lnTo>
                  <a:pt x="535781" y="252413"/>
                </a:lnTo>
                <a:lnTo>
                  <a:pt x="502444" y="328613"/>
                </a:lnTo>
                <a:lnTo>
                  <a:pt x="433388" y="454819"/>
                </a:lnTo>
                <a:lnTo>
                  <a:pt x="357188" y="581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0A1D8D0A-5C94-6345-B10B-2E462E6B4E4E}"/>
              </a:ext>
            </a:extLst>
          </p:cNvPr>
          <p:cNvSpPr/>
          <p:nvPr/>
        </p:nvSpPr>
        <p:spPr>
          <a:xfrm>
            <a:off x="2611438" y="4360863"/>
            <a:ext cx="812800" cy="1316037"/>
          </a:xfrm>
          <a:custGeom>
            <a:avLst/>
            <a:gdLst>
              <a:gd name="connsiteX0" fmla="*/ 542925 w 812007"/>
              <a:gd name="connsiteY0" fmla="*/ 661987 h 1316831"/>
              <a:gd name="connsiteX1" fmla="*/ 602457 w 812007"/>
              <a:gd name="connsiteY1" fmla="*/ 569119 h 1316831"/>
              <a:gd name="connsiteX2" fmla="*/ 683419 w 812007"/>
              <a:gd name="connsiteY2" fmla="*/ 433387 h 1316831"/>
              <a:gd name="connsiteX3" fmla="*/ 740569 w 812007"/>
              <a:gd name="connsiteY3" fmla="*/ 333375 h 1316831"/>
              <a:gd name="connsiteX4" fmla="*/ 747713 w 812007"/>
              <a:gd name="connsiteY4" fmla="*/ 319087 h 1316831"/>
              <a:gd name="connsiteX5" fmla="*/ 766763 w 812007"/>
              <a:gd name="connsiteY5" fmla="*/ 309562 h 1316831"/>
              <a:gd name="connsiteX6" fmla="*/ 790575 w 812007"/>
              <a:gd name="connsiteY6" fmla="*/ 295275 h 1316831"/>
              <a:gd name="connsiteX7" fmla="*/ 804863 w 812007"/>
              <a:gd name="connsiteY7" fmla="*/ 278606 h 1316831"/>
              <a:gd name="connsiteX8" fmla="*/ 812007 w 812007"/>
              <a:gd name="connsiteY8" fmla="*/ 259556 h 1316831"/>
              <a:gd name="connsiteX9" fmla="*/ 809625 w 812007"/>
              <a:gd name="connsiteY9" fmla="*/ 245269 h 1316831"/>
              <a:gd name="connsiteX10" fmla="*/ 790575 w 812007"/>
              <a:gd name="connsiteY10" fmla="*/ 221456 h 1316831"/>
              <a:gd name="connsiteX11" fmla="*/ 766763 w 812007"/>
              <a:gd name="connsiteY11" fmla="*/ 202406 h 1316831"/>
              <a:gd name="connsiteX12" fmla="*/ 735807 w 812007"/>
              <a:gd name="connsiteY12" fmla="*/ 164306 h 1316831"/>
              <a:gd name="connsiteX13" fmla="*/ 688182 w 812007"/>
              <a:gd name="connsiteY13" fmla="*/ 121444 h 1316831"/>
              <a:gd name="connsiteX14" fmla="*/ 638175 w 812007"/>
              <a:gd name="connsiteY14" fmla="*/ 90487 h 1316831"/>
              <a:gd name="connsiteX15" fmla="*/ 566738 w 812007"/>
              <a:gd name="connsiteY15" fmla="*/ 54769 h 1316831"/>
              <a:gd name="connsiteX16" fmla="*/ 476250 w 812007"/>
              <a:gd name="connsiteY16" fmla="*/ 23812 h 1316831"/>
              <a:gd name="connsiteX17" fmla="*/ 402432 w 812007"/>
              <a:gd name="connsiteY17" fmla="*/ 2381 h 1316831"/>
              <a:gd name="connsiteX18" fmla="*/ 376238 w 812007"/>
              <a:gd name="connsiteY18" fmla="*/ 0 h 1316831"/>
              <a:gd name="connsiteX19" fmla="*/ 364332 w 812007"/>
              <a:gd name="connsiteY19" fmla="*/ 2381 h 1316831"/>
              <a:gd name="connsiteX20" fmla="*/ 359569 w 812007"/>
              <a:gd name="connsiteY20" fmla="*/ 7144 h 1316831"/>
              <a:gd name="connsiteX21" fmla="*/ 357188 w 812007"/>
              <a:gd name="connsiteY21" fmla="*/ 21431 h 1316831"/>
              <a:gd name="connsiteX22" fmla="*/ 364332 w 812007"/>
              <a:gd name="connsiteY22" fmla="*/ 42862 h 1316831"/>
              <a:gd name="connsiteX23" fmla="*/ 395288 w 812007"/>
              <a:gd name="connsiteY23" fmla="*/ 78581 h 1316831"/>
              <a:gd name="connsiteX24" fmla="*/ 450057 w 812007"/>
              <a:gd name="connsiteY24" fmla="*/ 138112 h 1316831"/>
              <a:gd name="connsiteX25" fmla="*/ 473869 w 812007"/>
              <a:gd name="connsiteY25" fmla="*/ 171450 h 1316831"/>
              <a:gd name="connsiteX26" fmla="*/ 478632 w 812007"/>
              <a:gd name="connsiteY26" fmla="*/ 190500 h 1316831"/>
              <a:gd name="connsiteX27" fmla="*/ 476250 w 812007"/>
              <a:gd name="connsiteY27" fmla="*/ 257175 h 1316831"/>
              <a:gd name="connsiteX28" fmla="*/ 464344 w 812007"/>
              <a:gd name="connsiteY28" fmla="*/ 326231 h 1316831"/>
              <a:gd name="connsiteX29" fmla="*/ 423863 w 812007"/>
              <a:gd name="connsiteY29" fmla="*/ 481012 h 1316831"/>
              <a:gd name="connsiteX30" fmla="*/ 388144 w 812007"/>
              <a:gd name="connsiteY30" fmla="*/ 550069 h 1316831"/>
              <a:gd name="connsiteX31" fmla="*/ 297657 w 812007"/>
              <a:gd name="connsiteY31" fmla="*/ 709612 h 1316831"/>
              <a:gd name="connsiteX32" fmla="*/ 209550 w 812007"/>
              <a:gd name="connsiteY32" fmla="*/ 878681 h 1316831"/>
              <a:gd name="connsiteX33" fmla="*/ 121444 w 812007"/>
              <a:gd name="connsiteY33" fmla="*/ 1045369 h 1316831"/>
              <a:gd name="connsiteX34" fmla="*/ 61913 w 812007"/>
              <a:gd name="connsiteY34" fmla="*/ 1159669 h 1316831"/>
              <a:gd name="connsiteX35" fmla="*/ 2382 w 812007"/>
              <a:gd name="connsiteY35" fmla="*/ 1281112 h 1316831"/>
              <a:gd name="connsiteX36" fmla="*/ 0 w 812007"/>
              <a:gd name="connsiteY36" fmla="*/ 1302544 h 1316831"/>
              <a:gd name="connsiteX37" fmla="*/ 4763 w 812007"/>
              <a:gd name="connsiteY37" fmla="*/ 1312069 h 1316831"/>
              <a:gd name="connsiteX38" fmla="*/ 16669 w 812007"/>
              <a:gd name="connsiteY38" fmla="*/ 1316831 h 1316831"/>
              <a:gd name="connsiteX39" fmla="*/ 33338 w 812007"/>
              <a:gd name="connsiteY39" fmla="*/ 1314450 h 1316831"/>
              <a:gd name="connsiteX40" fmla="*/ 54769 w 812007"/>
              <a:gd name="connsiteY40" fmla="*/ 1300162 h 1316831"/>
              <a:gd name="connsiteX41" fmla="*/ 90488 w 812007"/>
              <a:gd name="connsiteY41" fmla="*/ 1259681 h 1316831"/>
              <a:gd name="connsiteX42" fmla="*/ 178594 w 812007"/>
              <a:gd name="connsiteY42" fmla="*/ 1159669 h 1316831"/>
              <a:gd name="connsiteX43" fmla="*/ 264319 w 812007"/>
              <a:gd name="connsiteY43" fmla="*/ 1054894 h 1316831"/>
              <a:gd name="connsiteX44" fmla="*/ 359569 w 812007"/>
              <a:gd name="connsiteY44" fmla="*/ 928687 h 1316831"/>
              <a:gd name="connsiteX45" fmla="*/ 459582 w 812007"/>
              <a:gd name="connsiteY45" fmla="*/ 788194 h 1316831"/>
              <a:gd name="connsiteX46" fmla="*/ 542925 w 812007"/>
              <a:gd name="connsiteY46" fmla="*/ 661987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12007" h="1316831">
                <a:moveTo>
                  <a:pt x="542925" y="661987"/>
                </a:moveTo>
                <a:lnTo>
                  <a:pt x="602457" y="569119"/>
                </a:lnTo>
                <a:lnTo>
                  <a:pt x="683419" y="433387"/>
                </a:lnTo>
                <a:lnTo>
                  <a:pt x="740569" y="333375"/>
                </a:lnTo>
                <a:lnTo>
                  <a:pt x="747713" y="319087"/>
                </a:lnTo>
                <a:lnTo>
                  <a:pt x="766763" y="309562"/>
                </a:lnTo>
                <a:lnTo>
                  <a:pt x="790575" y="295275"/>
                </a:lnTo>
                <a:lnTo>
                  <a:pt x="804863" y="278606"/>
                </a:lnTo>
                <a:lnTo>
                  <a:pt x="812007" y="259556"/>
                </a:lnTo>
                <a:lnTo>
                  <a:pt x="809625" y="245269"/>
                </a:lnTo>
                <a:lnTo>
                  <a:pt x="790575" y="221456"/>
                </a:lnTo>
                <a:lnTo>
                  <a:pt x="766763" y="202406"/>
                </a:lnTo>
                <a:lnTo>
                  <a:pt x="735807" y="164306"/>
                </a:lnTo>
                <a:lnTo>
                  <a:pt x="688182" y="121444"/>
                </a:lnTo>
                <a:lnTo>
                  <a:pt x="638175" y="90487"/>
                </a:lnTo>
                <a:lnTo>
                  <a:pt x="566738" y="54769"/>
                </a:lnTo>
                <a:lnTo>
                  <a:pt x="476250" y="23812"/>
                </a:lnTo>
                <a:lnTo>
                  <a:pt x="402432" y="2381"/>
                </a:lnTo>
                <a:lnTo>
                  <a:pt x="376238" y="0"/>
                </a:lnTo>
                <a:lnTo>
                  <a:pt x="364332" y="2381"/>
                </a:lnTo>
                <a:lnTo>
                  <a:pt x="359569" y="7144"/>
                </a:lnTo>
                <a:lnTo>
                  <a:pt x="357188" y="21431"/>
                </a:lnTo>
                <a:lnTo>
                  <a:pt x="364332" y="42862"/>
                </a:lnTo>
                <a:lnTo>
                  <a:pt x="395288" y="78581"/>
                </a:lnTo>
                <a:lnTo>
                  <a:pt x="450057" y="138112"/>
                </a:lnTo>
                <a:lnTo>
                  <a:pt x="473869" y="171450"/>
                </a:lnTo>
                <a:lnTo>
                  <a:pt x="478632" y="190500"/>
                </a:lnTo>
                <a:lnTo>
                  <a:pt x="476250" y="257175"/>
                </a:lnTo>
                <a:lnTo>
                  <a:pt x="464344" y="326231"/>
                </a:lnTo>
                <a:lnTo>
                  <a:pt x="423863" y="481012"/>
                </a:lnTo>
                <a:lnTo>
                  <a:pt x="388144" y="550069"/>
                </a:lnTo>
                <a:lnTo>
                  <a:pt x="297657" y="709612"/>
                </a:lnTo>
                <a:lnTo>
                  <a:pt x="209550" y="878681"/>
                </a:lnTo>
                <a:lnTo>
                  <a:pt x="121444" y="1045369"/>
                </a:lnTo>
                <a:lnTo>
                  <a:pt x="61913" y="1159669"/>
                </a:lnTo>
                <a:lnTo>
                  <a:pt x="2382" y="1281112"/>
                </a:lnTo>
                <a:lnTo>
                  <a:pt x="0" y="1302544"/>
                </a:lnTo>
                <a:lnTo>
                  <a:pt x="4763" y="1312069"/>
                </a:lnTo>
                <a:lnTo>
                  <a:pt x="16669" y="1316831"/>
                </a:lnTo>
                <a:lnTo>
                  <a:pt x="33338" y="1314450"/>
                </a:lnTo>
                <a:lnTo>
                  <a:pt x="54769" y="1300162"/>
                </a:lnTo>
                <a:lnTo>
                  <a:pt x="90488" y="1259681"/>
                </a:lnTo>
                <a:lnTo>
                  <a:pt x="178594" y="1159669"/>
                </a:lnTo>
                <a:lnTo>
                  <a:pt x="264319" y="1054894"/>
                </a:lnTo>
                <a:lnTo>
                  <a:pt x="359569" y="928687"/>
                </a:lnTo>
                <a:lnTo>
                  <a:pt x="459582" y="788194"/>
                </a:lnTo>
                <a:lnTo>
                  <a:pt x="542925" y="661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034F62A0-B2DD-104D-A382-735F37082178}"/>
              </a:ext>
            </a:extLst>
          </p:cNvPr>
          <p:cNvSpPr/>
          <p:nvPr/>
        </p:nvSpPr>
        <p:spPr>
          <a:xfrm>
            <a:off x="4086225" y="4262438"/>
            <a:ext cx="569913" cy="936625"/>
          </a:xfrm>
          <a:custGeom>
            <a:avLst/>
            <a:gdLst>
              <a:gd name="connsiteX0" fmla="*/ 204788 w 569119"/>
              <a:gd name="connsiteY0" fmla="*/ 438150 h 935831"/>
              <a:gd name="connsiteX1" fmla="*/ 138113 w 569119"/>
              <a:gd name="connsiteY1" fmla="*/ 292893 h 935831"/>
              <a:gd name="connsiteX2" fmla="*/ 76200 w 569119"/>
              <a:gd name="connsiteY2" fmla="*/ 169068 h 935831"/>
              <a:gd name="connsiteX3" fmla="*/ 11906 w 569119"/>
              <a:gd name="connsiteY3" fmla="*/ 66675 h 935831"/>
              <a:gd name="connsiteX4" fmla="*/ 2381 w 569119"/>
              <a:gd name="connsiteY4" fmla="*/ 40481 h 935831"/>
              <a:gd name="connsiteX5" fmla="*/ 0 w 569119"/>
              <a:gd name="connsiteY5" fmla="*/ 16668 h 935831"/>
              <a:gd name="connsiteX6" fmla="*/ 2381 w 569119"/>
              <a:gd name="connsiteY6" fmla="*/ 9525 h 935831"/>
              <a:gd name="connsiteX7" fmla="*/ 4763 w 569119"/>
              <a:gd name="connsiteY7" fmla="*/ 0 h 935831"/>
              <a:gd name="connsiteX8" fmla="*/ 21431 w 569119"/>
              <a:gd name="connsiteY8" fmla="*/ 2381 h 935831"/>
              <a:gd name="connsiteX9" fmla="*/ 45244 w 569119"/>
              <a:gd name="connsiteY9" fmla="*/ 9525 h 935831"/>
              <a:gd name="connsiteX10" fmla="*/ 66675 w 569119"/>
              <a:gd name="connsiteY10" fmla="*/ 23812 h 935831"/>
              <a:gd name="connsiteX11" fmla="*/ 116681 w 569119"/>
              <a:gd name="connsiteY11" fmla="*/ 66675 h 935831"/>
              <a:gd name="connsiteX12" fmla="*/ 195263 w 569119"/>
              <a:gd name="connsiteY12" fmla="*/ 138112 h 935831"/>
              <a:gd name="connsiteX13" fmla="*/ 295275 w 569119"/>
              <a:gd name="connsiteY13" fmla="*/ 223837 h 935831"/>
              <a:gd name="connsiteX14" fmla="*/ 385763 w 569119"/>
              <a:gd name="connsiteY14" fmla="*/ 307181 h 935831"/>
              <a:gd name="connsiteX15" fmla="*/ 454819 w 569119"/>
              <a:gd name="connsiteY15" fmla="*/ 369093 h 935831"/>
              <a:gd name="connsiteX16" fmla="*/ 478631 w 569119"/>
              <a:gd name="connsiteY16" fmla="*/ 388143 h 935831"/>
              <a:gd name="connsiteX17" fmla="*/ 490538 w 569119"/>
              <a:gd name="connsiteY17" fmla="*/ 407193 h 935831"/>
              <a:gd name="connsiteX18" fmla="*/ 516731 w 569119"/>
              <a:gd name="connsiteY18" fmla="*/ 485775 h 935831"/>
              <a:gd name="connsiteX19" fmla="*/ 533400 w 569119"/>
              <a:gd name="connsiteY19" fmla="*/ 542925 h 935831"/>
              <a:gd name="connsiteX20" fmla="*/ 547688 w 569119"/>
              <a:gd name="connsiteY20" fmla="*/ 597693 h 935831"/>
              <a:gd name="connsiteX21" fmla="*/ 559594 w 569119"/>
              <a:gd name="connsiteY21" fmla="*/ 666750 h 935831"/>
              <a:gd name="connsiteX22" fmla="*/ 569119 w 569119"/>
              <a:gd name="connsiteY22" fmla="*/ 764381 h 935831"/>
              <a:gd name="connsiteX23" fmla="*/ 569119 w 569119"/>
              <a:gd name="connsiteY23" fmla="*/ 828675 h 935831"/>
              <a:gd name="connsiteX24" fmla="*/ 561975 w 569119"/>
              <a:gd name="connsiteY24" fmla="*/ 869156 h 935831"/>
              <a:gd name="connsiteX25" fmla="*/ 552450 w 569119"/>
              <a:gd name="connsiteY25" fmla="*/ 892968 h 935831"/>
              <a:gd name="connsiteX26" fmla="*/ 531019 w 569119"/>
              <a:gd name="connsiteY26" fmla="*/ 916781 h 935831"/>
              <a:gd name="connsiteX27" fmla="*/ 511969 w 569119"/>
              <a:gd name="connsiteY27" fmla="*/ 928687 h 935831"/>
              <a:gd name="connsiteX28" fmla="*/ 488156 w 569119"/>
              <a:gd name="connsiteY28" fmla="*/ 935831 h 935831"/>
              <a:gd name="connsiteX29" fmla="*/ 469106 w 569119"/>
              <a:gd name="connsiteY29" fmla="*/ 935831 h 935831"/>
              <a:gd name="connsiteX30" fmla="*/ 445294 w 569119"/>
              <a:gd name="connsiteY30" fmla="*/ 926306 h 935831"/>
              <a:gd name="connsiteX31" fmla="*/ 416719 w 569119"/>
              <a:gd name="connsiteY31" fmla="*/ 907256 h 935831"/>
              <a:gd name="connsiteX32" fmla="*/ 390525 w 569119"/>
              <a:gd name="connsiteY32" fmla="*/ 873918 h 935831"/>
              <a:gd name="connsiteX33" fmla="*/ 371475 w 569119"/>
              <a:gd name="connsiteY33" fmla="*/ 842962 h 935831"/>
              <a:gd name="connsiteX34" fmla="*/ 338138 w 569119"/>
              <a:gd name="connsiteY34" fmla="*/ 752475 h 935831"/>
              <a:gd name="connsiteX35" fmla="*/ 271463 w 569119"/>
              <a:gd name="connsiteY35" fmla="*/ 590550 h 935831"/>
              <a:gd name="connsiteX36" fmla="*/ 204788 w 569119"/>
              <a:gd name="connsiteY36" fmla="*/ 438150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9119" h="935831">
                <a:moveTo>
                  <a:pt x="204788" y="438150"/>
                </a:moveTo>
                <a:lnTo>
                  <a:pt x="138113" y="292893"/>
                </a:lnTo>
                <a:lnTo>
                  <a:pt x="76200" y="169068"/>
                </a:lnTo>
                <a:lnTo>
                  <a:pt x="11906" y="66675"/>
                </a:lnTo>
                <a:lnTo>
                  <a:pt x="2381" y="40481"/>
                </a:lnTo>
                <a:lnTo>
                  <a:pt x="0" y="16668"/>
                </a:lnTo>
                <a:lnTo>
                  <a:pt x="2381" y="9525"/>
                </a:lnTo>
                <a:lnTo>
                  <a:pt x="4763" y="0"/>
                </a:lnTo>
                <a:lnTo>
                  <a:pt x="21431" y="2381"/>
                </a:lnTo>
                <a:lnTo>
                  <a:pt x="45244" y="9525"/>
                </a:lnTo>
                <a:lnTo>
                  <a:pt x="66675" y="23812"/>
                </a:lnTo>
                <a:lnTo>
                  <a:pt x="116681" y="66675"/>
                </a:lnTo>
                <a:lnTo>
                  <a:pt x="195263" y="138112"/>
                </a:lnTo>
                <a:lnTo>
                  <a:pt x="295275" y="223837"/>
                </a:lnTo>
                <a:lnTo>
                  <a:pt x="385763" y="307181"/>
                </a:lnTo>
                <a:lnTo>
                  <a:pt x="454819" y="369093"/>
                </a:lnTo>
                <a:lnTo>
                  <a:pt x="478631" y="388143"/>
                </a:lnTo>
                <a:lnTo>
                  <a:pt x="490538" y="407193"/>
                </a:lnTo>
                <a:lnTo>
                  <a:pt x="516731" y="485775"/>
                </a:lnTo>
                <a:lnTo>
                  <a:pt x="533400" y="542925"/>
                </a:lnTo>
                <a:lnTo>
                  <a:pt x="547688" y="597693"/>
                </a:lnTo>
                <a:lnTo>
                  <a:pt x="559594" y="666750"/>
                </a:lnTo>
                <a:lnTo>
                  <a:pt x="569119" y="764381"/>
                </a:lnTo>
                <a:lnTo>
                  <a:pt x="569119" y="828675"/>
                </a:lnTo>
                <a:lnTo>
                  <a:pt x="561975" y="869156"/>
                </a:lnTo>
                <a:lnTo>
                  <a:pt x="552450" y="892968"/>
                </a:lnTo>
                <a:lnTo>
                  <a:pt x="531019" y="916781"/>
                </a:lnTo>
                <a:lnTo>
                  <a:pt x="511969" y="928687"/>
                </a:lnTo>
                <a:lnTo>
                  <a:pt x="488156" y="935831"/>
                </a:lnTo>
                <a:lnTo>
                  <a:pt x="469106" y="935831"/>
                </a:lnTo>
                <a:lnTo>
                  <a:pt x="445294" y="926306"/>
                </a:lnTo>
                <a:lnTo>
                  <a:pt x="416719" y="907256"/>
                </a:lnTo>
                <a:lnTo>
                  <a:pt x="390525" y="873918"/>
                </a:lnTo>
                <a:lnTo>
                  <a:pt x="371475" y="842962"/>
                </a:lnTo>
                <a:lnTo>
                  <a:pt x="338138" y="752475"/>
                </a:lnTo>
                <a:lnTo>
                  <a:pt x="271463" y="590550"/>
                </a:lnTo>
                <a:lnTo>
                  <a:pt x="204788" y="438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84BD2DAA-25EC-1043-B1B2-0C95AD0DEE1A}"/>
              </a:ext>
            </a:extLst>
          </p:cNvPr>
          <p:cNvSpPr/>
          <p:nvPr/>
        </p:nvSpPr>
        <p:spPr>
          <a:xfrm>
            <a:off x="4379913" y="1576388"/>
            <a:ext cx="1296987" cy="1843087"/>
          </a:xfrm>
          <a:custGeom>
            <a:avLst/>
            <a:gdLst>
              <a:gd name="connsiteX0" fmla="*/ 983456 w 1297781"/>
              <a:gd name="connsiteY0" fmla="*/ 707231 h 1843087"/>
              <a:gd name="connsiteX1" fmla="*/ 1071562 w 1297781"/>
              <a:gd name="connsiteY1" fmla="*/ 578643 h 1843087"/>
              <a:gd name="connsiteX2" fmla="*/ 1143000 w 1297781"/>
              <a:gd name="connsiteY2" fmla="*/ 476250 h 1843087"/>
              <a:gd name="connsiteX3" fmla="*/ 1223962 w 1297781"/>
              <a:gd name="connsiteY3" fmla="*/ 350043 h 1843087"/>
              <a:gd name="connsiteX4" fmla="*/ 1245394 w 1297781"/>
              <a:gd name="connsiteY4" fmla="*/ 326231 h 1843087"/>
              <a:gd name="connsiteX5" fmla="*/ 1271587 w 1297781"/>
              <a:gd name="connsiteY5" fmla="*/ 304800 h 1843087"/>
              <a:gd name="connsiteX6" fmla="*/ 1290637 w 1297781"/>
              <a:gd name="connsiteY6" fmla="*/ 276225 h 1843087"/>
              <a:gd name="connsiteX7" fmla="*/ 1297781 w 1297781"/>
              <a:gd name="connsiteY7" fmla="*/ 257175 h 1843087"/>
              <a:gd name="connsiteX8" fmla="*/ 1297781 w 1297781"/>
              <a:gd name="connsiteY8" fmla="*/ 233362 h 1843087"/>
              <a:gd name="connsiteX9" fmla="*/ 1290637 w 1297781"/>
              <a:gd name="connsiteY9" fmla="*/ 211931 h 1843087"/>
              <a:gd name="connsiteX10" fmla="*/ 1266825 w 1297781"/>
              <a:gd name="connsiteY10" fmla="*/ 183356 h 1843087"/>
              <a:gd name="connsiteX11" fmla="*/ 1228725 w 1297781"/>
              <a:gd name="connsiteY11" fmla="*/ 145256 h 1843087"/>
              <a:gd name="connsiteX12" fmla="*/ 1178719 w 1297781"/>
              <a:gd name="connsiteY12" fmla="*/ 102393 h 1843087"/>
              <a:gd name="connsiteX13" fmla="*/ 1112044 w 1297781"/>
              <a:gd name="connsiteY13" fmla="*/ 61912 h 1843087"/>
              <a:gd name="connsiteX14" fmla="*/ 1045369 w 1297781"/>
              <a:gd name="connsiteY14" fmla="*/ 30956 h 1843087"/>
              <a:gd name="connsiteX15" fmla="*/ 954881 w 1297781"/>
              <a:gd name="connsiteY15" fmla="*/ 9525 h 1843087"/>
              <a:gd name="connsiteX16" fmla="*/ 902494 w 1297781"/>
              <a:gd name="connsiteY16" fmla="*/ 0 h 1843087"/>
              <a:gd name="connsiteX17" fmla="*/ 862012 w 1297781"/>
              <a:gd name="connsiteY17" fmla="*/ 0 h 1843087"/>
              <a:gd name="connsiteX18" fmla="*/ 807244 w 1297781"/>
              <a:gd name="connsiteY18" fmla="*/ 2381 h 1843087"/>
              <a:gd name="connsiteX19" fmla="*/ 766762 w 1297781"/>
              <a:gd name="connsiteY19" fmla="*/ 14287 h 1843087"/>
              <a:gd name="connsiteX20" fmla="*/ 752475 w 1297781"/>
              <a:gd name="connsiteY20" fmla="*/ 23812 h 1843087"/>
              <a:gd name="connsiteX21" fmla="*/ 750094 w 1297781"/>
              <a:gd name="connsiteY21" fmla="*/ 33337 h 1843087"/>
              <a:gd name="connsiteX22" fmla="*/ 757237 w 1297781"/>
              <a:gd name="connsiteY22" fmla="*/ 57150 h 1843087"/>
              <a:gd name="connsiteX23" fmla="*/ 776287 w 1297781"/>
              <a:gd name="connsiteY23" fmla="*/ 80962 h 1843087"/>
              <a:gd name="connsiteX24" fmla="*/ 800100 w 1297781"/>
              <a:gd name="connsiteY24" fmla="*/ 95250 h 1843087"/>
              <a:gd name="connsiteX25" fmla="*/ 823912 w 1297781"/>
              <a:gd name="connsiteY25" fmla="*/ 102393 h 1843087"/>
              <a:gd name="connsiteX26" fmla="*/ 845344 w 1297781"/>
              <a:gd name="connsiteY26" fmla="*/ 114300 h 1843087"/>
              <a:gd name="connsiteX27" fmla="*/ 857250 w 1297781"/>
              <a:gd name="connsiteY27" fmla="*/ 128587 h 1843087"/>
              <a:gd name="connsiteX28" fmla="*/ 869156 w 1297781"/>
              <a:gd name="connsiteY28" fmla="*/ 154781 h 1843087"/>
              <a:gd name="connsiteX29" fmla="*/ 876300 w 1297781"/>
              <a:gd name="connsiteY29" fmla="*/ 185737 h 1843087"/>
              <a:gd name="connsiteX30" fmla="*/ 878681 w 1297781"/>
              <a:gd name="connsiteY30" fmla="*/ 219075 h 1843087"/>
              <a:gd name="connsiteX31" fmla="*/ 873919 w 1297781"/>
              <a:gd name="connsiteY31" fmla="*/ 285750 h 1843087"/>
              <a:gd name="connsiteX32" fmla="*/ 859631 w 1297781"/>
              <a:gd name="connsiteY32" fmla="*/ 347662 h 1843087"/>
              <a:gd name="connsiteX33" fmla="*/ 807244 w 1297781"/>
              <a:gd name="connsiteY33" fmla="*/ 483393 h 1843087"/>
              <a:gd name="connsiteX34" fmla="*/ 719137 w 1297781"/>
              <a:gd name="connsiteY34" fmla="*/ 661987 h 1843087"/>
              <a:gd name="connsiteX35" fmla="*/ 661987 w 1297781"/>
              <a:gd name="connsiteY35" fmla="*/ 771525 h 1843087"/>
              <a:gd name="connsiteX36" fmla="*/ 559594 w 1297781"/>
              <a:gd name="connsiteY36" fmla="*/ 938212 h 1843087"/>
              <a:gd name="connsiteX37" fmla="*/ 404812 w 1297781"/>
              <a:gd name="connsiteY37" fmla="*/ 1178718 h 1843087"/>
              <a:gd name="connsiteX38" fmla="*/ 297656 w 1297781"/>
              <a:gd name="connsiteY38" fmla="*/ 1345406 h 1843087"/>
              <a:gd name="connsiteX39" fmla="*/ 209550 w 1297781"/>
              <a:gd name="connsiteY39" fmla="*/ 1481137 h 1843087"/>
              <a:gd name="connsiteX40" fmla="*/ 95250 w 1297781"/>
              <a:gd name="connsiteY40" fmla="*/ 1654968 h 1843087"/>
              <a:gd name="connsiteX41" fmla="*/ 14287 w 1297781"/>
              <a:gd name="connsiteY41" fmla="*/ 1776412 h 1843087"/>
              <a:gd name="connsiteX42" fmla="*/ 0 w 1297781"/>
              <a:gd name="connsiteY42" fmla="*/ 1809750 h 1843087"/>
              <a:gd name="connsiteX43" fmla="*/ 0 w 1297781"/>
              <a:gd name="connsiteY43" fmla="*/ 1824037 h 1843087"/>
              <a:gd name="connsiteX44" fmla="*/ 4762 w 1297781"/>
              <a:gd name="connsiteY44" fmla="*/ 1840706 h 1843087"/>
              <a:gd name="connsiteX45" fmla="*/ 19050 w 1297781"/>
              <a:gd name="connsiteY45" fmla="*/ 1843087 h 1843087"/>
              <a:gd name="connsiteX46" fmla="*/ 54769 w 1297781"/>
              <a:gd name="connsiteY46" fmla="*/ 1828800 h 1843087"/>
              <a:gd name="connsiteX47" fmla="*/ 85725 w 1297781"/>
              <a:gd name="connsiteY47" fmla="*/ 1802606 h 1843087"/>
              <a:gd name="connsiteX48" fmla="*/ 142875 w 1297781"/>
              <a:gd name="connsiteY48" fmla="*/ 1747837 h 1843087"/>
              <a:gd name="connsiteX49" fmla="*/ 238125 w 1297781"/>
              <a:gd name="connsiteY49" fmla="*/ 1650206 h 1843087"/>
              <a:gd name="connsiteX50" fmla="*/ 345281 w 1297781"/>
              <a:gd name="connsiteY50" fmla="*/ 1531143 h 1843087"/>
              <a:gd name="connsiteX51" fmla="*/ 431006 w 1297781"/>
              <a:gd name="connsiteY51" fmla="*/ 1431131 h 1843087"/>
              <a:gd name="connsiteX52" fmla="*/ 514350 w 1297781"/>
              <a:gd name="connsiteY52" fmla="*/ 1319212 h 1843087"/>
              <a:gd name="connsiteX53" fmla="*/ 597694 w 1297781"/>
              <a:gd name="connsiteY53" fmla="*/ 1245393 h 1843087"/>
              <a:gd name="connsiteX54" fmla="*/ 683419 w 1297781"/>
              <a:gd name="connsiteY54" fmla="*/ 1133475 h 1843087"/>
              <a:gd name="connsiteX55" fmla="*/ 773906 w 1297781"/>
              <a:gd name="connsiteY55" fmla="*/ 1007268 h 1843087"/>
              <a:gd name="connsiteX56" fmla="*/ 895350 w 1297781"/>
              <a:gd name="connsiteY56" fmla="*/ 833437 h 1843087"/>
              <a:gd name="connsiteX57" fmla="*/ 983456 w 1297781"/>
              <a:gd name="connsiteY57" fmla="*/ 707231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297781" h="1843087">
                <a:moveTo>
                  <a:pt x="983456" y="707231"/>
                </a:moveTo>
                <a:lnTo>
                  <a:pt x="1071562" y="578643"/>
                </a:lnTo>
                <a:lnTo>
                  <a:pt x="1143000" y="476250"/>
                </a:lnTo>
                <a:lnTo>
                  <a:pt x="1223962" y="350043"/>
                </a:lnTo>
                <a:lnTo>
                  <a:pt x="1245394" y="326231"/>
                </a:lnTo>
                <a:lnTo>
                  <a:pt x="1271587" y="304800"/>
                </a:lnTo>
                <a:lnTo>
                  <a:pt x="1290637" y="276225"/>
                </a:lnTo>
                <a:lnTo>
                  <a:pt x="1297781" y="257175"/>
                </a:lnTo>
                <a:lnTo>
                  <a:pt x="1297781" y="233362"/>
                </a:lnTo>
                <a:lnTo>
                  <a:pt x="1290637" y="211931"/>
                </a:lnTo>
                <a:lnTo>
                  <a:pt x="1266825" y="183356"/>
                </a:lnTo>
                <a:lnTo>
                  <a:pt x="1228725" y="145256"/>
                </a:lnTo>
                <a:lnTo>
                  <a:pt x="1178719" y="102393"/>
                </a:lnTo>
                <a:lnTo>
                  <a:pt x="1112044" y="61912"/>
                </a:lnTo>
                <a:lnTo>
                  <a:pt x="1045369" y="30956"/>
                </a:lnTo>
                <a:lnTo>
                  <a:pt x="954881" y="9525"/>
                </a:lnTo>
                <a:lnTo>
                  <a:pt x="902494" y="0"/>
                </a:lnTo>
                <a:lnTo>
                  <a:pt x="862012" y="0"/>
                </a:lnTo>
                <a:lnTo>
                  <a:pt x="807244" y="2381"/>
                </a:lnTo>
                <a:lnTo>
                  <a:pt x="766762" y="14287"/>
                </a:lnTo>
                <a:lnTo>
                  <a:pt x="752475" y="23812"/>
                </a:lnTo>
                <a:lnTo>
                  <a:pt x="750094" y="33337"/>
                </a:lnTo>
                <a:lnTo>
                  <a:pt x="757237" y="57150"/>
                </a:lnTo>
                <a:lnTo>
                  <a:pt x="776287" y="80962"/>
                </a:lnTo>
                <a:lnTo>
                  <a:pt x="800100" y="95250"/>
                </a:lnTo>
                <a:lnTo>
                  <a:pt x="823912" y="102393"/>
                </a:lnTo>
                <a:lnTo>
                  <a:pt x="845344" y="114300"/>
                </a:lnTo>
                <a:lnTo>
                  <a:pt x="857250" y="128587"/>
                </a:lnTo>
                <a:lnTo>
                  <a:pt x="869156" y="154781"/>
                </a:lnTo>
                <a:lnTo>
                  <a:pt x="876300" y="185737"/>
                </a:lnTo>
                <a:lnTo>
                  <a:pt x="878681" y="219075"/>
                </a:lnTo>
                <a:lnTo>
                  <a:pt x="873919" y="285750"/>
                </a:lnTo>
                <a:lnTo>
                  <a:pt x="859631" y="347662"/>
                </a:lnTo>
                <a:lnTo>
                  <a:pt x="807244" y="483393"/>
                </a:lnTo>
                <a:lnTo>
                  <a:pt x="719137" y="661987"/>
                </a:lnTo>
                <a:lnTo>
                  <a:pt x="661987" y="771525"/>
                </a:lnTo>
                <a:lnTo>
                  <a:pt x="559594" y="938212"/>
                </a:lnTo>
                <a:lnTo>
                  <a:pt x="404812" y="1178718"/>
                </a:lnTo>
                <a:lnTo>
                  <a:pt x="297656" y="1345406"/>
                </a:lnTo>
                <a:lnTo>
                  <a:pt x="209550" y="1481137"/>
                </a:lnTo>
                <a:lnTo>
                  <a:pt x="95250" y="1654968"/>
                </a:lnTo>
                <a:lnTo>
                  <a:pt x="14287" y="1776412"/>
                </a:lnTo>
                <a:lnTo>
                  <a:pt x="0" y="1809750"/>
                </a:lnTo>
                <a:lnTo>
                  <a:pt x="0" y="1824037"/>
                </a:lnTo>
                <a:lnTo>
                  <a:pt x="4762" y="1840706"/>
                </a:lnTo>
                <a:lnTo>
                  <a:pt x="19050" y="1843087"/>
                </a:lnTo>
                <a:lnTo>
                  <a:pt x="54769" y="1828800"/>
                </a:lnTo>
                <a:lnTo>
                  <a:pt x="85725" y="1802606"/>
                </a:lnTo>
                <a:lnTo>
                  <a:pt x="142875" y="1747837"/>
                </a:lnTo>
                <a:lnTo>
                  <a:pt x="238125" y="1650206"/>
                </a:lnTo>
                <a:lnTo>
                  <a:pt x="345281" y="1531143"/>
                </a:lnTo>
                <a:lnTo>
                  <a:pt x="431006" y="1431131"/>
                </a:lnTo>
                <a:lnTo>
                  <a:pt x="514350" y="1319212"/>
                </a:lnTo>
                <a:lnTo>
                  <a:pt x="597694" y="1245393"/>
                </a:lnTo>
                <a:lnTo>
                  <a:pt x="683419" y="1133475"/>
                </a:lnTo>
                <a:lnTo>
                  <a:pt x="773906" y="1007268"/>
                </a:lnTo>
                <a:lnTo>
                  <a:pt x="895350" y="833437"/>
                </a:lnTo>
                <a:lnTo>
                  <a:pt x="983456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13DBECC0-4A18-3E4F-8C32-8C45B90BBF43}"/>
              </a:ext>
            </a:extLst>
          </p:cNvPr>
          <p:cNvSpPr/>
          <p:nvPr/>
        </p:nvSpPr>
        <p:spPr>
          <a:xfrm>
            <a:off x="4932363" y="3544888"/>
            <a:ext cx="863600" cy="958850"/>
          </a:xfrm>
          <a:custGeom>
            <a:avLst/>
            <a:gdLst>
              <a:gd name="connsiteX0" fmla="*/ 414337 w 864394"/>
              <a:gd name="connsiteY0" fmla="*/ 552450 h 957263"/>
              <a:gd name="connsiteX1" fmla="*/ 309562 w 864394"/>
              <a:gd name="connsiteY1" fmla="*/ 419100 h 957263"/>
              <a:gd name="connsiteX2" fmla="*/ 204787 w 864394"/>
              <a:gd name="connsiteY2" fmla="*/ 292894 h 957263"/>
              <a:gd name="connsiteX3" fmla="*/ 97631 w 864394"/>
              <a:gd name="connsiteY3" fmla="*/ 161925 h 957263"/>
              <a:gd name="connsiteX4" fmla="*/ 30956 w 864394"/>
              <a:gd name="connsiteY4" fmla="*/ 83344 h 957263"/>
              <a:gd name="connsiteX5" fmla="*/ 9525 w 864394"/>
              <a:gd name="connsiteY5" fmla="*/ 52388 h 957263"/>
              <a:gd name="connsiteX6" fmla="*/ 0 w 864394"/>
              <a:gd name="connsiteY6" fmla="*/ 23813 h 957263"/>
              <a:gd name="connsiteX7" fmla="*/ 2381 w 864394"/>
              <a:gd name="connsiteY7" fmla="*/ 7144 h 957263"/>
              <a:gd name="connsiteX8" fmla="*/ 9525 w 864394"/>
              <a:gd name="connsiteY8" fmla="*/ 0 h 957263"/>
              <a:gd name="connsiteX9" fmla="*/ 35719 w 864394"/>
              <a:gd name="connsiteY9" fmla="*/ 4763 h 957263"/>
              <a:gd name="connsiteX10" fmla="*/ 66675 w 864394"/>
              <a:gd name="connsiteY10" fmla="*/ 19050 h 957263"/>
              <a:gd name="connsiteX11" fmla="*/ 128587 w 864394"/>
              <a:gd name="connsiteY11" fmla="*/ 54769 h 957263"/>
              <a:gd name="connsiteX12" fmla="*/ 252412 w 864394"/>
              <a:gd name="connsiteY12" fmla="*/ 128588 h 957263"/>
              <a:gd name="connsiteX13" fmla="*/ 359569 w 864394"/>
              <a:gd name="connsiteY13" fmla="*/ 192882 h 957263"/>
              <a:gd name="connsiteX14" fmla="*/ 485775 w 864394"/>
              <a:gd name="connsiteY14" fmla="*/ 276225 h 957263"/>
              <a:gd name="connsiteX15" fmla="*/ 604837 w 864394"/>
              <a:gd name="connsiteY15" fmla="*/ 364332 h 957263"/>
              <a:gd name="connsiteX16" fmla="*/ 685800 w 864394"/>
              <a:gd name="connsiteY16" fmla="*/ 435769 h 957263"/>
              <a:gd name="connsiteX17" fmla="*/ 742950 w 864394"/>
              <a:gd name="connsiteY17" fmla="*/ 492919 h 957263"/>
              <a:gd name="connsiteX18" fmla="*/ 776287 w 864394"/>
              <a:gd name="connsiteY18" fmla="*/ 569119 h 957263"/>
              <a:gd name="connsiteX19" fmla="*/ 826294 w 864394"/>
              <a:gd name="connsiteY19" fmla="*/ 697707 h 957263"/>
              <a:gd name="connsiteX20" fmla="*/ 859631 w 864394"/>
              <a:gd name="connsiteY20" fmla="*/ 809625 h 957263"/>
              <a:gd name="connsiteX21" fmla="*/ 864394 w 864394"/>
              <a:gd name="connsiteY21" fmla="*/ 852488 h 957263"/>
              <a:gd name="connsiteX22" fmla="*/ 864394 w 864394"/>
              <a:gd name="connsiteY22" fmla="*/ 890588 h 957263"/>
              <a:gd name="connsiteX23" fmla="*/ 857250 w 864394"/>
              <a:gd name="connsiteY23" fmla="*/ 931069 h 957263"/>
              <a:gd name="connsiteX24" fmla="*/ 845344 w 864394"/>
              <a:gd name="connsiteY24" fmla="*/ 950119 h 957263"/>
              <a:gd name="connsiteX25" fmla="*/ 823912 w 864394"/>
              <a:gd name="connsiteY25" fmla="*/ 957263 h 957263"/>
              <a:gd name="connsiteX26" fmla="*/ 797719 w 864394"/>
              <a:gd name="connsiteY26" fmla="*/ 957263 h 957263"/>
              <a:gd name="connsiteX27" fmla="*/ 750094 w 864394"/>
              <a:gd name="connsiteY27" fmla="*/ 945357 h 957263"/>
              <a:gd name="connsiteX28" fmla="*/ 719137 w 864394"/>
              <a:gd name="connsiteY28" fmla="*/ 926307 h 957263"/>
              <a:gd name="connsiteX29" fmla="*/ 661987 w 864394"/>
              <a:gd name="connsiteY29" fmla="*/ 864394 h 957263"/>
              <a:gd name="connsiteX30" fmla="*/ 552450 w 864394"/>
              <a:gd name="connsiteY30" fmla="*/ 733425 h 957263"/>
              <a:gd name="connsiteX31" fmla="*/ 452437 w 864394"/>
              <a:gd name="connsiteY31" fmla="*/ 597694 h 957263"/>
              <a:gd name="connsiteX32" fmla="*/ 414337 w 864394"/>
              <a:gd name="connsiteY32" fmla="*/ 552450 h 95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64394" h="957263">
                <a:moveTo>
                  <a:pt x="414337" y="552450"/>
                </a:moveTo>
                <a:lnTo>
                  <a:pt x="309562" y="419100"/>
                </a:lnTo>
                <a:lnTo>
                  <a:pt x="204787" y="292894"/>
                </a:lnTo>
                <a:lnTo>
                  <a:pt x="97631" y="161925"/>
                </a:lnTo>
                <a:lnTo>
                  <a:pt x="30956" y="83344"/>
                </a:lnTo>
                <a:lnTo>
                  <a:pt x="9525" y="52388"/>
                </a:lnTo>
                <a:lnTo>
                  <a:pt x="0" y="23813"/>
                </a:lnTo>
                <a:lnTo>
                  <a:pt x="2381" y="7144"/>
                </a:lnTo>
                <a:lnTo>
                  <a:pt x="9525" y="0"/>
                </a:lnTo>
                <a:lnTo>
                  <a:pt x="35719" y="4763"/>
                </a:lnTo>
                <a:lnTo>
                  <a:pt x="66675" y="19050"/>
                </a:lnTo>
                <a:lnTo>
                  <a:pt x="128587" y="54769"/>
                </a:lnTo>
                <a:lnTo>
                  <a:pt x="252412" y="128588"/>
                </a:lnTo>
                <a:lnTo>
                  <a:pt x="359569" y="192882"/>
                </a:lnTo>
                <a:lnTo>
                  <a:pt x="485775" y="276225"/>
                </a:lnTo>
                <a:lnTo>
                  <a:pt x="604837" y="364332"/>
                </a:lnTo>
                <a:lnTo>
                  <a:pt x="685800" y="435769"/>
                </a:lnTo>
                <a:lnTo>
                  <a:pt x="742950" y="492919"/>
                </a:lnTo>
                <a:lnTo>
                  <a:pt x="776287" y="569119"/>
                </a:lnTo>
                <a:lnTo>
                  <a:pt x="826294" y="697707"/>
                </a:lnTo>
                <a:lnTo>
                  <a:pt x="859631" y="809625"/>
                </a:lnTo>
                <a:lnTo>
                  <a:pt x="864394" y="852488"/>
                </a:lnTo>
                <a:lnTo>
                  <a:pt x="864394" y="890588"/>
                </a:lnTo>
                <a:lnTo>
                  <a:pt x="857250" y="931069"/>
                </a:lnTo>
                <a:lnTo>
                  <a:pt x="845344" y="950119"/>
                </a:lnTo>
                <a:lnTo>
                  <a:pt x="823912" y="957263"/>
                </a:lnTo>
                <a:lnTo>
                  <a:pt x="797719" y="957263"/>
                </a:lnTo>
                <a:lnTo>
                  <a:pt x="750094" y="945357"/>
                </a:lnTo>
                <a:lnTo>
                  <a:pt x="719137" y="926307"/>
                </a:lnTo>
                <a:lnTo>
                  <a:pt x="661987" y="864394"/>
                </a:lnTo>
                <a:lnTo>
                  <a:pt x="552450" y="733425"/>
                </a:lnTo>
                <a:lnTo>
                  <a:pt x="452437" y="597694"/>
                </a:lnTo>
                <a:lnTo>
                  <a:pt x="414337" y="552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D8568F9D-BB85-DE49-B4AA-D90118DD9A28}"/>
              </a:ext>
            </a:extLst>
          </p:cNvPr>
          <p:cNvSpPr/>
          <p:nvPr/>
        </p:nvSpPr>
        <p:spPr>
          <a:xfrm>
            <a:off x="2957513" y="2601913"/>
            <a:ext cx="663575" cy="685800"/>
          </a:xfrm>
          <a:custGeom>
            <a:avLst/>
            <a:gdLst>
              <a:gd name="connsiteX0" fmla="*/ 407193 w 664368"/>
              <a:gd name="connsiteY0" fmla="*/ 297657 h 685800"/>
              <a:gd name="connsiteX1" fmla="*/ 238125 w 664368"/>
              <a:gd name="connsiteY1" fmla="*/ 126207 h 685800"/>
              <a:gd name="connsiteX2" fmla="*/ 221456 w 664368"/>
              <a:gd name="connsiteY2" fmla="*/ 0 h 685800"/>
              <a:gd name="connsiteX3" fmla="*/ 166687 w 664368"/>
              <a:gd name="connsiteY3" fmla="*/ 9525 h 685800"/>
              <a:gd name="connsiteX4" fmla="*/ 123825 w 664368"/>
              <a:gd name="connsiteY4" fmla="*/ 26194 h 685800"/>
              <a:gd name="connsiteX5" fmla="*/ 85725 w 664368"/>
              <a:gd name="connsiteY5" fmla="*/ 47625 h 685800"/>
              <a:gd name="connsiteX6" fmla="*/ 59531 w 664368"/>
              <a:gd name="connsiteY6" fmla="*/ 69057 h 685800"/>
              <a:gd name="connsiteX7" fmla="*/ 35718 w 664368"/>
              <a:gd name="connsiteY7" fmla="*/ 95250 h 685800"/>
              <a:gd name="connsiteX8" fmla="*/ 16668 w 664368"/>
              <a:gd name="connsiteY8" fmla="*/ 128588 h 685800"/>
              <a:gd name="connsiteX9" fmla="*/ 7143 w 664368"/>
              <a:gd name="connsiteY9" fmla="*/ 159544 h 685800"/>
              <a:gd name="connsiteX10" fmla="*/ 0 w 664368"/>
              <a:gd name="connsiteY10" fmla="*/ 197644 h 685800"/>
              <a:gd name="connsiteX11" fmla="*/ 2381 w 664368"/>
              <a:gd name="connsiteY11" fmla="*/ 223838 h 685800"/>
              <a:gd name="connsiteX12" fmla="*/ 30956 w 664368"/>
              <a:gd name="connsiteY12" fmla="*/ 250032 h 685800"/>
              <a:gd name="connsiteX13" fmla="*/ 126206 w 664368"/>
              <a:gd name="connsiteY13" fmla="*/ 328613 h 685800"/>
              <a:gd name="connsiteX14" fmla="*/ 238125 w 664368"/>
              <a:gd name="connsiteY14" fmla="*/ 416719 h 685800"/>
              <a:gd name="connsiteX15" fmla="*/ 361950 w 664368"/>
              <a:gd name="connsiteY15" fmla="*/ 516732 h 685800"/>
              <a:gd name="connsiteX16" fmla="*/ 442912 w 664368"/>
              <a:gd name="connsiteY16" fmla="*/ 578644 h 685800"/>
              <a:gd name="connsiteX17" fmla="*/ 523875 w 664368"/>
              <a:gd name="connsiteY17" fmla="*/ 638175 h 685800"/>
              <a:gd name="connsiteX18" fmla="*/ 583406 w 664368"/>
              <a:gd name="connsiteY18" fmla="*/ 685800 h 685800"/>
              <a:gd name="connsiteX19" fmla="*/ 664368 w 664368"/>
              <a:gd name="connsiteY19" fmla="*/ 557213 h 685800"/>
              <a:gd name="connsiteX20" fmla="*/ 557212 w 664368"/>
              <a:gd name="connsiteY20" fmla="*/ 445294 h 685800"/>
              <a:gd name="connsiteX21" fmla="*/ 452437 w 664368"/>
              <a:gd name="connsiteY21" fmla="*/ 340519 h 685800"/>
              <a:gd name="connsiteX22" fmla="*/ 407193 w 664368"/>
              <a:gd name="connsiteY22" fmla="*/ 297657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64368" h="685800">
                <a:moveTo>
                  <a:pt x="407193" y="297657"/>
                </a:moveTo>
                <a:lnTo>
                  <a:pt x="238125" y="126207"/>
                </a:lnTo>
                <a:lnTo>
                  <a:pt x="221456" y="0"/>
                </a:lnTo>
                <a:lnTo>
                  <a:pt x="166687" y="9525"/>
                </a:lnTo>
                <a:lnTo>
                  <a:pt x="123825" y="26194"/>
                </a:lnTo>
                <a:lnTo>
                  <a:pt x="85725" y="47625"/>
                </a:lnTo>
                <a:lnTo>
                  <a:pt x="59531" y="69057"/>
                </a:lnTo>
                <a:lnTo>
                  <a:pt x="35718" y="95250"/>
                </a:lnTo>
                <a:lnTo>
                  <a:pt x="16668" y="128588"/>
                </a:lnTo>
                <a:lnTo>
                  <a:pt x="7143" y="159544"/>
                </a:lnTo>
                <a:lnTo>
                  <a:pt x="0" y="197644"/>
                </a:lnTo>
                <a:lnTo>
                  <a:pt x="2381" y="223838"/>
                </a:lnTo>
                <a:lnTo>
                  <a:pt x="30956" y="250032"/>
                </a:lnTo>
                <a:lnTo>
                  <a:pt x="126206" y="328613"/>
                </a:lnTo>
                <a:lnTo>
                  <a:pt x="238125" y="416719"/>
                </a:lnTo>
                <a:lnTo>
                  <a:pt x="361950" y="516732"/>
                </a:lnTo>
                <a:lnTo>
                  <a:pt x="442912" y="578644"/>
                </a:lnTo>
                <a:lnTo>
                  <a:pt x="523875" y="638175"/>
                </a:lnTo>
                <a:lnTo>
                  <a:pt x="583406" y="685800"/>
                </a:lnTo>
                <a:lnTo>
                  <a:pt x="664368" y="557213"/>
                </a:lnTo>
                <a:lnTo>
                  <a:pt x="557212" y="445294"/>
                </a:lnTo>
                <a:lnTo>
                  <a:pt x="452437" y="340519"/>
                </a:lnTo>
                <a:lnTo>
                  <a:pt x="407193" y="2976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564E2FCE-94D1-CB4C-99D0-B3670DD02A4B}"/>
              </a:ext>
            </a:extLst>
          </p:cNvPr>
          <p:cNvSpPr/>
          <p:nvPr/>
        </p:nvSpPr>
        <p:spPr>
          <a:xfrm>
            <a:off x="2932113" y="2122488"/>
            <a:ext cx="1511300" cy="1822450"/>
          </a:xfrm>
          <a:custGeom>
            <a:avLst/>
            <a:gdLst>
              <a:gd name="connsiteX0" fmla="*/ 754856 w 1512094"/>
              <a:gd name="connsiteY0" fmla="*/ 866775 h 1824037"/>
              <a:gd name="connsiteX1" fmla="*/ 838200 w 1512094"/>
              <a:gd name="connsiteY1" fmla="*/ 764381 h 1824037"/>
              <a:gd name="connsiteX2" fmla="*/ 923925 w 1512094"/>
              <a:gd name="connsiteY2" fmla="*/ 654844 h 1824037"/>
              <a:gd name="connsiteX3" fmla="*/ 1042987 w 1512094"/>
              <a:gd name="connsiteY3" fmla="*/ 500062 h 1824037"/>
              <a:gd name="connsiteX4" fmla="*/ 1085850 w 1512094"/>
              <a:gd name="connsiteY4" fmla="*/ 438150 h 1824037"/>
              <a:gd name="connsiteX5" fmla="*/ 1116806 w 1512094"/>
              <a:gd name="connsiteY5" fmla="*/ 388144 h 1824037"/>
              <a:gd name="connsiteX6" fmla="*/ 1138237 w 1512094"/>
              <a:gd name="connsiteY6" fmla="*/ 347662 h 1824037"/>
              <a:gd name="connsiteX7" fmla="*/ 1150144 w 1512094"/>
              <a:gd name="connsiteY7" fmla="*/ 319087 h 1824037"/>
              <a:gd name="connsiteX8" fmla="*/ 1164431 w 1512094"/>
              <a:gd name="connsiteY8" fmla="*/ 280987 h 1824037"/>
              <a:gd name="connsiteX9" fmla="*/ 1171575 w 1512094"/>
              <a:gd name="connsiteY9" fmla="*/ 238125 h 1824037"/>
              <a:gd name="connsiteX10" fmla="*/ 1169194 w 1512094"/>
              <a:gd name="connsiteY10" fmla="*/ 207169 h 1824037"/>
              <a:gd name="connsiteX11" fmla="*/ 1162050 w 1512094"/>
              <a:gd name="connsiteY11" fmla="*/ 159544 h 1824037"/>
              <a:gd name="connsiteX12" fmla="*/ 1145381 w 1512094"/>
              <a:gd name="connsiteY12" fmla="*/ 109537 h 1824037"/>
              <a:gd name="connsiteX13" fmla="*/ 1121569 w 1512094"/>
              <a:gd name="connsiteY13" fmla="*/ 61912 h 1824037"/>
              <a:gd name="connsiteX14" fmla="*/ 1112044 w 1512094"/>
              <a:gd name="connsiteY14" fmla="*/ 30956 h 1824037"/>
              <a:gd name="connsiteX15" fmla="*/ 1109662 w 1512094"/>
              <a:gd name="connsiteY15" fmla="*/ 21431 h 1824037"/>
              <a:gd name="connsiteX16" fmla="*/ 1112044 w 1512094"/>
              <a:gd name="connsiteY16" fmla="*/ 4762 h 1824037"/>
              <a:gd name="connsiteX17" fmla="*/ 1126331 w 1512094"/>
              <a:gd name="connsiteY17" fmla="*/ 0 h 1824037"/>
              <a:gd name="connsiteX18" fmla="*/ 1143000 w 1512094"/>
              <a:gd name="connsiteY18" fmla="*/ 0 h 1824037"/>
              <a:gd name="connsiteX19" fmla="*/ 1188244 w 1512094"/>
              <a:gd name="connsiteY19" fmla="*/ 26194 h 1824037"/>
              <a:gd name="connsiteX20" fmla="*/ 1278731 w 1512094"/>
              <a:gd name="connsiteY20" fmla="*/ 90487 h 1824037"/>
              <a:gd name="connsiteX21" fmla="*/ 1369219 w 1512094"/>
              <a:gd name="connsiteY21" fmla="*/ 159544 h 1824037"/>
              <a:gd name="connsiteX22" fmla="*/ 1423987 w 1512094"/>
              <a:gd name="connsiteY22" fmla="*/ 202406 h 1824037"/>
              <a:gd name="connsiteX23" fmla="*/ 1464469 w 1512094"/>
              <a:gd name="connsiteY23" fmla="*/ 242887 h 1824037"/>
              <a:gd name="connsiteX24" fmla="*/ 1490662 w 1512094"/>
              <a:gd name="connsiteY24" fmla="*/ 280987 h 1824037"/>
              <a:gd name="connsiteX25" fmla="*/ 1504950 w 1512094"/>
              <a:gd name="connsiteY25" fmla="*/ 309562 h 1824037"/>
              <a:gd name="connsiteX26" fmla="*/ 1512094 w 1512094"/>
              <a:gd name="connsiteY26" fmla="*/ 335756 h 1824037"/>
              <a:gd name="connsiteX27" fmla="*/ 1509712 w 1512094"/>
              <a:gd name="connsiteY27" fmla="*/ 352425 h 1824037"/>
              <a:gd name="connsiteX28" fmla="*/ 1502569 w 1512094"/>
              <a:gd name="connsiteY28" fmla="*/ 369094 h 1824037"/>
              <a:gd name="connsiteX29" fmla="*/ 1488281 w 1512094"/>
              <a:gd name="connsiteY29" fmla="*/ 383381 h 1824037"/>
              <a:gd name="connsiteX30" fmla="*/ 1454944 w 1512094"/>
              <a:gd name="connsiteY30" fmla="*/ 397669 h 1824037"/>
              <a:gd name="connsiteX31" fmla="*/ 1385887 w 1512094"/>
              <a:gd name="connsiteY31" fmla="*/ 466725 h 1824037"/>
              <a:gd name="connsiteX32" fmla="*/ 1304925 w 1512094"/>
              <a:gd name="connsiteY32" fmla="*/ 545306 h 1824037"/>
              <a:gd name="connsiteX33" fmla="*/ 1219200 w 1512094"/>
              <a:gd name="connsiteY33" fmla="*/ 642937 h 1824037"/>
              <a:gd name="connsiteX34" fmla="*/ 1092994 w 1512094"/>
              <a:gd name="connsiteY34" fmla="*/ 792956 h 1824037"/>
              <a:gd name="connsiteX35" fmla="*/ 902494 w 1512094"/>
              <a:gd name="connsiteY35" fmla="*/ 1009650 h 1824037"/>
              <a:gd name="connsiteX36" fmla="*/ 750094 w 1512094"/>
              <a:gd name="connsiteY36" fmla="*/ 1181100 h 1824037"/>
              <a:gd name="connsiteX37" fmla="*/ 583406 w 1512094"/>
              <a:gd name="connsiteY37" fmla="*/ 1366837 h 1824037"/>
              <a:gd name="connsiteX38" fmla="*/ 461962 w 1512094"/>
              <a:gd name="connsiteY38" fmla="*/ 1500187 h 1824037"/>
              <a:gd name="connsiteX39" fmla="*/ 352425 w 1512094"/>
              <a:gd name="connsiteY39" fmla="*/ 1616869 h 1824037"/>
              <a:gd name="connsiteX40" fmla="*/ 164306 w 1512094"/>
              <a:gd name="connsiteY40" fmla="*/ 1824037 h 1824037"/>
              <a:gd name="connsiteX41" fmla="*/ 0 w 1512094"/>
              <a:gd name="connsiteY41" fmla="*/ 1819275 h 1824037"/>
              <a:gd name="connsiteX42" fmla="*/ 88106 w 1512094"/>
              <a:gd name="connsiteY42" fmla="*/ 1704975 h 1824037"/>
              <a:gd name="connsiteX43" fmla="*/ 161925 w 1512094"/>
              <a:gd name="connsiteY43" fmla="*/ 1616869 h 1824037"/>
              <a:gd name="connsiteX44" fmla="*/ 261937 w 1512094"/>
              <a:gd name="connsiteY44" fmla="*/ 1497806 h 1824037"/>
              <a:gd name="connsiteX45" fmla="*/ 390525 w 1512094"/>
              <a:gd name="connsiteY45" fmla="*/ 1345406 h 1824037"/>
              <a:gd name="connsiteX46" fmla="*/ 559594 w 1512094"/>
              <a:gd name="connsiteY46" fmla="*/ 1133475 h 1824037"/>
              <a:gd name="connsiteX47" fmla="*/ 647700 w 1512094"/>
              <a:gd name="connsiteY47" fmla="*/ 1002506 h 1824037"/>
              <a:gd name="connsiteX48" fmla="*/ 754856 w 1512094"/>
              <a:gd name="connsiteY48" fmla="*/ 866775 h 182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12094" h="1824037">
                <a:moveTo>
                  <a:pt x="754856" y="866775"/>
                </a:moveTo>
                <a:lnTo>
                  <a:pt x="838200" y="764381"/>
                </a:lnTo>
                <a:lnTo>
                  <a:pt x="923925" y="654844"/>
                </a:lnTo>
                <a:lnTo>
                  <a:pt x="1042987" y="500062"/>
                </a:lnTo>
                <a:lnTo>
                  <a:pt x="1085850" y="438150"/>
                </a:lnTo>
                <a:lnTo>
                  <a:pt x="1116806" y="388144"/>
                </a:lnTo>
                <a:lnTo>
                  <a:pt x="1138237" y="347662"/>
                </a:lnTo>
                <a:lnTo>
                  <a:pt x="1150144" y="319087"/>
                </a:lnTo>
                <a:lnTo>
                  <a:pt x="1164431" y="280987"/>
                </a:lnTo>
                <a:lnTo>
                  <a:pt x="1171575" y="238125"/>
                </a:lnTo>
                <a:lnTo>
                  <a:pt x="1169194" y="207169"/>
                </a:lnTo>
                <a:lnTo>
                  <a:pt x="1162050" y="159544"/>
                </a:lnTo>
                <a:lnTo>
                  <a:pt x="1145381" y="109537"/>
                </a:lnTo>
                <a:lnTo>
                  <a:pt x="1121569" y="61912"/>
                </a:lnTo>
                <a:lnTo>
                  <a:pt x="1112044" y="30956"/>
                </a:lnTo>
                <a:lnTo>
                  <a:pt x="1109662" y="21431"/>
                </a:lnTo>
                <a:lnTo>
                  <a:pt x="1112044" y="4762"/>
                </a:lnTo>
                <a:lnTo>
                  <a:pt x="1126331" y="0"/>
                </a:lnTo>
                <a:lnTo>
                  <a:pt x="1143000" y="0"/>
                </a:lnTo>
                <a:lnTo>
                  <a:pt x="1188244" y="26194"/>
                </a:lnTo>
                <a:lnTo>
                  <a:pt x="1278731" y="90487"/>
                </a:lnTo>
                <a:lnTo>
                  <a:pt x="1369219" y="159544"/>
                </a:lnTo>
                <a:lnTo>
                  <a:pt x="1423987" y="202406"/>
                </a:lnTo>
                <a:lnTo>
                  <a:pt x="1464469" y="242887"/>
                </a:lnTo>
                <a:lnTo>
                  <a:pt x="1490662" y="280987"/>
                </a:lnTo>
                <a:lnTo>
                  <a:pt x="1504950" y="309562"/>
                </a:lnTo>
                <a:lnTo>
                  <a:pt x="1512094" y="335756"/>
                </a:lnTo>
                <a:lnTo>
                  <a:pt x="1509712" y="352425"/>
                </a:lnTo>
                <a:lnTo>
                  <a:pt x="1502569" y="369094"/>
                </a:lnTo>
                <a:lnTo>
                  <a:pt x="1488281" y="383381"/>
                </a:lnTo>
                <a:lnTo>
                  <a:pt x="1454944" y="397669"/>
                </a:lnTo>
                <a:lnTo>
                  <a:pt x="1385887" y="466725"/>
                </a:lnTo>
                <a:lnTo>
                  <a:pt x="1304925" y="545306"/>
                </a:lnTo>
                <a:lnTo>
                  <a:pt x="1219200" y="642937"/>
                </a:lnTo>
                <a:lnTo>
                  <a:pt x="1092994" y="792956"/>
                </a:lnTo>
                <a:lnTo>
                  <a:pt x="902494" y="1009650"/>
                </a:lnTo>
                <a:lnTo>
                  <a:pt x="750094" y="1181100"/>
                </a:lnTo>
                <a:lnTo>
                  <a:pt x="583406" y="1366837"/>
                </a:lnTo>
                <a:lnTo>
                  <a:pt x="461962" y="1500187"/>
                </a:lnTo>
                <a:lnTo>
                  <a:pt x="352425" y="1616869"/>
                </a:lnTo>
                <a:lnTo>
                  <a:pt x="164306" y="1824037"/>
                </a:lnTo>
                <a:lnTo>
                  <a:pt x="0" y="1819275"/>
                </a:lnTo>
                <a:lnTo>
                  <a:pt x="88106" y="1704975"/>
                </a:lnTo>
                <a:lnTo>
                  <a:pt x="161925" y="1616869"/>
                </a:lnTo>
                <a:lnTo>
                  <a:pt x="261937" y="1497806"/>
                </a:lnTo>
                <a:lnTo>
                  <a:pt x="390525" y="1345406"/>
                </a:lnTo>
                <a:lnTo>
                  <a:pt x="559594" y="1133475"/>
                </a:lnTo>
                <a:lnTo>
                  <a:pt x="647700" y="1002506"/>
                </a:lnTo>
                <a:lnTo>
                  <a:pt x="754856" y="866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0F900969-2913-C441-B2E0-D3CD27DA22C7}"/>
              </a:ext>
            </a:extLst>
          </p:cNvPr>
          <p:cNvSpPr/>
          <p:nvPr/>
        </p:nvSpPr>
        <p:spPr>
          <a:xfrm>
            <a:off x="2827338" y="3657600"/>
            <a:ext cx="1441450" cy="541338"/>
          </a:xfrm>
          <a:custGeom>
            <a:avLst/>
            <a:gdLst>
              <a:gd name="connsiteX0" fmla="*/ 642937 w 1443037"/>
              <a:gd name="connsiteY0" fmla="*/ 169069 h 540544"/>
              <a:gd name="connsiteX1" fmla="*/ 869156 w 1443037"/>
              <a:gd name="connsiteY1" fmla="*/ 119063 h 540544"/>
              <a:gd name="connsiteX2" fmla="*/ 1066800 w 1443037"/>
              <a:gd name="connsiteY2" fmla="*/ 76200 h 540544"/>
              <a:gd name="connsiteX3" fmla="*/ 1262062 w 1443037"/>
              <a:gd name="connsiteY3" fmla="*/ 33338 h 540544"/>
              <a:gd name="connsiteX4" fmla="*/ 1419225 w 1443037"/>
              <a:gd name="connsiteY4" fmla="*/ 0 h 540544"/>
              <a:gd name="connsiteX5" fmla="*/ 1443037 w 1443037"/>
              <a:gd name="connsiteY5" fmla="*/ 85725 h 540544"/>
              <a:gd name="connsiteX6" fmla="*/ 1295400 w 1443037"/>
              <a:gd name="connsiteY6" fmla="*/ 140494 h 540544"/>
              <a:gd name="connsiteX7" fmla="*/ 1038225 w 1443037"/>
              <a:gd name="connsiteY7" fmla="*/ 245269 h 540544"/>
              <a:gd name="connsiteX8" fmla="*/ 912019 w 1443037"/>
              <a:gd name="connsiteY8" fmla="*/ 295275 h 540544"/>
              <a:gd name="connsiteX9" fmla="*/ 771525 w 1443037"/>
              <a:gd name="connsiteY9" fmla="*/ 333375 h 540544"/>
              <a:gd name="connsiteX10" fmla="*/ 642937 w 1443037"/>
              <a:gd name="connsiteY10" fmla="*/ 383381 h 540544"/>
              <a:gd name="connsiteX11" fmla="*/ 435769 w 1443037"/>
              <a:gd name="connsiteY11" fmla="*/ 454819 h 540544"/>
              <a:gd name="connsiteX12" fmla="*/ 347662 w 1443037"/>
              <a:gd name="connsiteY12" fmla="*/ 481013 h 540544"/>
              <a:gd name="connsiteX13" fmla="*/ 328612 w 1443037"/>
              <a:gd name="connsiteY13" fmla="*/ 488156 h 540544"/>
              <a:gd name="connsiteX14" fmla="*/ 326231 w 1443037"/>
              <a:gd name="connsiteY14" fmla="*/ 500063 h 540544"/>
              <a:gd name="connsiteX15" fmla="*/ 314325 w 1443037"/>
              <a:gd name="connsiteY15" fmla="*/ 523875 h 540544"/>
              <a:gd name="connsiteX16" fmla="*/ 295275 w 1443037"/>
              <a:gd name="connsiteY16" fmla="*/ 535781 h 540544"/>
              <a:gd name="connsiteX17" fmla="*/ 271462 w 1443037"/>
              <a:gd name="connsiteY17" fmla="*/ 540544 h 540544"/>
              <a:gd name="connsiteX18" fmla="*/ 250031 w 1443037"/>
              <a:gd name="connsiteY18" fmla="*/ 538163 h 540544"/>
              <a:gd name="connsiteX19" fmla="*/ 211931 w 1443037"/>
              <a:gd name="connsiteY19" fmla="*/ 523875 h 540544"/>
              <a:gd name="connsiteX20" fmla="*/ 183356 w 1443037"/>
              <a:gd name="connsiteY20" fmla="*/ 511969 h 540544"/>
              <a:gd name="connsiteX21" fmla="*/ 135731 w 1443037"/>
              <a:gd name="connsiteY21" fmla="*/ 492919 h 540544"/>
              <a:gd name="connsiteX22" fmla="*/ 97631 w 1443037"/>
              <a:gd name="connsiteY22" fmla="*/ 473869 h 540544"/>
              <a:gd name="connsiteX23" fmla="*/ 66675 w 1443037"/>
              <a:gd name="connsiteY23" fmla="*/ 452438 h 540544"/>
              <a:gd name="connsiteX24" fmla="*/ 47625 w 1443037"/>
              <a:gd name="connsiteY24" fmla="*/ 433388 h 540544"/>
              <a:gd name="connsiteX25" fmla="*/ 26194 w 1443037"/>
              <a:gd name="connsiteY25" fmla="*/ 402431 h 540544"/>
              <a:gd name="connsiteX26" fmla="*/ 7144 w 1443037"/>
              <a:gd name="connsiteY26" fmla="*/ 357188 h 540544"/>
              <a:gd name="connsiteX27" fmla="*/ 0 w 1443037"/>
              <a:gd name="connsiteY27" fmla="*/ 311944 h 540544"/>
              <a:gd name="connsiteX28" fmla="*/ 4762 w 1443037"/>
              <a:gd name="connsiteY28" fmla="*/ 297656 h 540544"/>
              <a:gd name="connsiteX29" fmla="*/ 26194 w 1443037"/>
              <a:gd name="connsiteY29" fmla="*/ 280988 h 540544"/>
              <a:gd name="connsiteX30" fmla="*/ 73819 w 1443037"/>
              <a:gd name="connsiteY30" fmla="*/ 259556 h 540544"/>
              <a:gd name="connsiteX31" fmla="*/ 135731 w 1443037"/>
              <a:gd name="connsiteY31" fmla="*/ 242888 h 540544"/>
              <a:gd name="connsiteX32" fmla="*/ 180975 w 1443037"/>
              <a:gd name="connsiteY32" fmla="*/ 233363 h 540544"/>
              <a:gd name="connsiteX33" fmla="*/ 311944 w 1443037"/>
              <a:gd name="connsiteY33" fmla="*/ 233363 h 540544"/>
              <a:gd name="connsiteX34" fmla="*/ 361950 w 1443037"/>
              <a:gd name="connsiteY34" fmla="*/ 228600 h 540544"/>
              <a:gd name="connsiteX35" fmla="*/ 454819 w 1443037"/>
              <a:gd name="connsiteY35" fmla="*/ 211931 h 540544"/>
              <a:gd name="connsiteX36" fmla="*/ 642937 w 1443037"/>
              <a:gd name="connsiteY36" fmla="*/ 169069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43037" h="540544">
                <a:moveTo>
                  <a:pt x="642937" y="169069"/>
                </a:moveTo>
                <a:lnTo>
                  <a:pt x="869156" y="119063"/>
                </a:lnTo>
                <a:lnTo>
                  <a:pt x="1066800" y="76200"/>
                </a:lnTo>
                <a:lnTo>
                  <a:pt x="1262062" y="33338"/>
                </a:lnTo>
                <a:lnTo>
                  <a:pt x="1419225" y="0"/>
                </a:lnTo>
                <a:lnTo>
                  <a:pt x="1443037" y="85725"/>
                </a:lnTo>
                <a:lnTo>
                  <a:pt x="1295400" y="140494"/>
                </a:lnTo>
                <a:lnTo>
                  <a:pt x="1038225" y="245269"/>
                </a:lnTo>
                <a:lnTo>
                  <a:pt x="912019" y="295275"/>
                </a:lnTo>
                <a:lnTo>
                  <a:pt x="771525" y="333375"/>
                </a:lnTo>
                <a:lnTo>
                  <a:pt x="642937" y="383381"/>
                </a:lnTo>
                <a:lnTo>
                  <a:pt x="435769" y="454819"/>
                </a:lnTo>
                <a:lnTo>
                  <a:pt x="347662" y="481013"/>
                </a:lnTo>
                <a:lnTo>
                  <a:pt x="328612" y="488156"/>
                </a:lnTo>
                <a:lnTo>
                  <a:pt x="326231" y="500063"/>
                </a:lnTo>
                <a:lnTo>
                  <a:pt x="314325" y="523875"/>
                </a:lnTo>
                <a:lnTo>
                  <a:pt x="295275" y="535781"/>
                </a:lnTo>
                <a:lnTo>
                  <a:pt x="271462" y="540544"/>
                </a:lnTo>
                <a:lnTo>
                  <a:pt x="250031" y="538163"/>
                </a:lnTo>
                <a:lnTo>
                  <a:pt x="211931" y="523875"/>
                </a:lnTo>
                <a:lnTo>
                  <a:pt x="183356" y="511969"/>
                </a:lnTo>
                <a:lnTo>
                  <a:pt x="135731" y="492919"/>
                </a:lnTo>
                <a:lnTo>
                  <a:pt x="97631" y="473869"/>
                </a:lnTo>
                <a:lnTo>
                  <a:pt x="66675" y="452438"/>
                </a:lnTo>
                <a:lnTo>
                  <a:pt x="47625" y="433388"/>
                </a:lnTo>
                <a:lnTo>
                  <a:pt x="26194" y="402431"/>
                </a:lnTo>
                <a:lnTo>
                  <a:pt x="7144" y="357188"/>
                </a:lnTo>
                <a:lnTo>
                  <a:pt x="0" y="311944"/>
                </a:lnTo>
                <a:lnTo>
                  <a:pt x="4762" y="297656"/>
                </a:lnTo>
                <a:lnTo>
                  <a:pt x="26194" y="280988"/>
                </a:lnTo>
                <a:lnTo>
                  <a:pt x="73819" y="259556"/>
                </a:lnTo>
                <a:lnTo>
                  <a:pt x="135731" y="242888"/>
                </a:lnTo>
                <a:lnTo>
                  <a:pt x="180975" y="233363"/>
                </a:lnTo>
                <a:lnTo>
                  <a:pt x="311944" y="233363"/>
                </a:lnTo>
                <a:lnTo>
                  <a:pt x="361950" y="228600"/>
                </a:lnTo>
                <a:lnTo>
                  <a:pt x="454819" y="211931"/>
                </a:lnTo>
                <a:lnTo>
                  <a:pt x="642937" y="169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9C76420-E836-F74A-8AB1-8D8F5CAC70D2}"/>
              </a:ext>
            </a:extLst>
          </p:cNvPr>
          <p:cNvSpPr/>
          <p:nvPr/>
        </p:nvSpPr>
        <p:spPr>
          <a:xfrm>
            <a:off x="3971925" y="3284538"/>
            <a:ext cx="561975" cy="819150"/>
          </a:xfrm>
          <a:custGeom>
            <a:avLst/>
            <a:gdLst>
              <a:gd name="connsiteX0" fmla="*/ 114300 w 561975"/>
              <a:gd name="connsiteY0" fmla="*/ 228600 h 819150"/>
              <a:gd name="connsiteX1" fmla="*/ 71438 w 561975"/>
              <a:gd name="connsiteY1" fmla="*/ 150019 h 819150"/>
              <a:gd name="connsiteX2" fmla="*/ 33338 w 561975"/>
              <a:gd name="connsiteY2" fmla="*/ 90487 h 819150"/>
              <a:gd name="connsiteX3" fmla="*/ 7144 w 561975"/>
              <a:gd name="connsiteY3" fmla="*/ 40481 h 819150"/>
              <a:gd name="connsiteX4" fmla="*/ 0 w 561975"/>
              <a:gd name="connsiteY4" fmla="*/ 16669 h 819150"/>
              <a:gd name="connsiteX5" fmla="*/ 2381 w 561975"/>
              <a:gd name="connsiteY5" fmla="*/ 4762 h 819150"/>
              <a:gd name="connsiteX6" fmla="*/ 4763 w 561975"/>
              <a:gd name="connsiteY6" fmla="*/ 0 h 819150"/>
              <a:gd name="connsiteX7" fmla="*/ 19050 w 561975"/>
              <a:gd name="connsiteY7" fmla="*/ 0 h 819150"/>
              <a:gd name="connsiteX8" fmla="*/ 35719 w 561975"/>
              <a:gd name="connsiteY8" fmla="*/ 2381 h 819150"/>
              <a:gd name="connsiteX9" fmla="*/ 59531 w 561975"/>
              <a:gd name="connsiteY9" fmla="*/ 11906 h 819150"/>
              <a:gd name="connsiteX10" fmla="*/ 109538 w 561975"/>
              <a:gd name="connsiteY10" fmla="*/ 50006 h 819150"/>
              <a:gd name="connsiteX11" fmla="*/ 178594 w 561975"/>
              <a:gd name="connsiteY11" fmla="*/ 104775 h 819150"/>
              <a:gd name="connsiteX12" fmla="*/ 278606 w 561975"/>
              <a:gd name="connsiteY12" fmla="*/ 176212 h 819150"/>
              <a:gd name="connsiteX13" fmla="*/ 373856 w 561975"/>
              <a:gd name="connsiteY13" fmla="*/ 240506 h 819150"/>
              <a:gd name="connsiteX14" fmla="*/ 459581 w 561975"/>
              <a:gd name="connsiteY14" fmla="*/ 297656 h 819150"/>
              <a:gd name="connsiteX15" fmla="*/ 473869 w 561975"/>
              <a:gd name="connsiteY15" fmla="*/ 321469 h 819150"/>
              <a:gd name="connsiteX16" fmla="*/ 500063 w 561975"/>
              <a:gd name="connsiteY16" fmla="*/ 373856 h 819150"/>
              <a:gd name="connsiteX17" fmla="*/ 521494 w 561975"/>
              <a:gd name="connsiteY17" fmla="*/ 433387 h 819150"/>
              <a:gd name="connsiteX18" fmla="*/ 538163 w 561975"/>
              <a:gd name="connsiteY18" fmla="*/ 495300 h 819150"/>
              <a:gd name="connsiteX19" fmla="*/ 554831 w 561975"/>
              <a:gd name="connsiteY19" fmla="*/ 583406 h 819150"/>
              <a:gd name="connsiteX20" fmla="*/ 561975 w 561975"/>
              <a:gd name="connsiteY20" fmla="*/ 650081 h 819150"/>
              <a:gd name="connsiteX21" fmla="*/ 559594 w 561975"/>
              <a:gd name="connsiteY21" fmla="*/ 716756 h 819150"/>
              <a:gd name="connsiteX22" fmla="*/ 550069 w 561975"/>
              <a:gd name="connsiteY22" fmla="*/ 762000 h 819150"/>
              <a:gd name="connsiteX23" fmla="*/ 540544 w 561975"/>
              <a:gd name="connsiteY23" fmla="*/ 781050 h 819150"/>
              <a:gd name="connsiteX24" fmla="*/ 514350 w 561975"/>
              <a:gd name="connsiteY24" fmla="*/ 804862 h 819150"/>
              <a:gd name="connsiteX25" fmla="*/ 492919 w 561975"/>
              <a:gd name="connsiteY25" fmla="*/ 816769 h 819150"/>
              <a:gd name="connsiteX26" fmla="*/ 478631 w 561975"/>
              <a:gd name="connsiteY26" fmla="*/ 819150 h 819150"/>
              <a:gd name="connsiteX27" fmla="*/ 469106 w 561975"/>
              <a:gd name="connsiteY27" fmla="*/ 816769 h 819150"/>
              <a:gd name="connsiteX28" fmla="*/ 435769 w 561975"/>
              <a:gd name="connsiteY28" fmla="*/ 800100 h 819150"/>
              <a:gd name="connsiteX29" fmla="*/ 411956 w 561975"/>
              <a:gd name="connsiteY29" fmla="*/ 778669 h 819150"/>
              <a:gd name="connsiteX30" fmla="*/ 359569 w 561975"/>
              <a:gd name="connsiteY30" fmla="*/ 702469 h 819150"/>
              <a:gd name="connsiteX31" fmla="*/ 300038 w 561975"/>
              <a:gd name="connsiteY31" fmla="*/ 600075 h 819150"/>
              <a:gd name="connsiteX32" fmla="*/ 261938 w 561975"/>
              <a:gd name="connsiteY32" fmla="*/ 528637 h 819150"/>
              <a:gd name="connsiteX33" fmla="*/ 223838 w 561975"/>
              <a:gd name="connsiteY33" fmla="*/ 459581 h 819150"/>
              <a:gd name="connsiteX34" fmla="*/ 114300 w 561975"/>
              <a:gd name="connsiteY34" fmla="*/ 22860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61975" h="819150">
                <a:moveTo>
                  <a:pt x="114300" y="228600"/>
                </a:moveTo>
                <a:lnTo>
                  <a:pt x="71438" y="150019"/>
                </a:lnTo>
                <a:lnTo>
                  <a:pt x="33338" y="90487"/>
                </a:lnTo>
                <a:lnTo>
                  <a:pt x="7144" y="40481"/>
                </a:lnTo>
                <a:lnTo>
                  <a:pt x="0" y="16669"/>
                </a:lnTo>
                <a:lnTo>
                  <a:pt x="2381" y="4762"/>
                </a:lnTo>
                <a:lnTo>
                  <a:pt x="4763" y="0"/>
                </a:lnTo>
                <a:lnTo>
                  <a:pt x="19050" y="0"/>
                </a:lnTo>
                <a:lnTo>
                  <a:pt x="35719" y="2381"/>
                </a:lnTo>
                <a:lnTo>
                  <a:pt x="59531" y="11906"/>
                </a:lnTo>
                <a:lnTo>
                  <a:pt x="109538" y="50006"/>
                </a:lnTo>
                <a:lnTo>
                  <a:pt x="178594" y="104775"/>
                </a:lnTo>
                <a:lnTo>
                  <a:pt x="278606" y="176212"/>
                </a:lnTo>
                <a:lnTo>
                  <a:pt x="373856" y="240506"/>
                </a:lnTo>
                <a:lnTo>
                  <a:pt x="459581" y="297656"/>
                </a:lnTo>
                <a:lnTo>
                  <a:pt x="473869" y="321469"/>
                </a:lnTo>
                <a:lnTo>
                  <a:pt x="500063" y="373856"/>
                </a:lnTo>
                <a:lnTo>
                  <a:pt x="521494" y="433387"/>
                </a:lnTo>
                <a:lnTo>
                  <a:pt x="538163" y="495300"/>
                </a:lnTo>
                <a:lnTo>
                  <a:pt x="554831" y="583406"/>
                </a:lnTo>
                <a:lnTo>
                  <a:pt x="561975" y="650081"/>
                </a:lnTo>
                <a:cubicBezTo>
                  <a:pt x="561181" y="672306"/>
                  <a:pt x="560388" y="694531"/>
                  <a:pt x="559594" y="716756"/>
                </a:cubicBezTo>
                <a:lnTo>
                  <a:pt x="550069" y="762000"/>
                </a:lnTo>
                <a:lnTo>
                  <a:pt x="540544" y="781050"/>
                </a:lnTo>
                <a:lnTo>
                  <a:pt x="514350" y="804862"/>
                </a:lnTo>
                <a:lnTo>
                  <a:pt x="492919" y="816769"/>
                </a:lnTo>
                <a:lnTo>
                  <a:pt x="478631" y="819150"/>
                </a:lnTo>
                <a:lnTo>
                  <a:pt x="469106" y="816769"/>
                </a:lnTo>
                <a:lnTo>
                  <a:pt x="435769" y="800100"/>
                </a:lnTo>
                <a:lnTo>
                  <a:pt x="411956" y="778669"/>
                </a:lnTo>
                <a:lnTo>
                  <a:pt x="359569" y="702469"/>
                </a:lnTo>
                <a:lnTo>
                  <a:pt x="300038" y="600075"/>
                </a:lnTo>
                <a:lnTo>
                  <a:pt x="261938" y="528637"/>
                </a:lnTo>
                <a:lnTo>
                  <a:pt x="223838" y="459581"/>
                </a:lnTo>
                <a:lnTo>
                  <a:pt x="114300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602EED08-8468-B648-9D61-AEAC2ED0DB6E}"/>
              </a:ext>
            </a:extLst>
          </p:cNvPr>
          <p:cNvSpPr/>
          <p:nvPr/>
        </p:nvSpPr>
        <p:spPr>
          <a:xfrm>
            <a:off x="3559175" y="3905250"/>
            <a:ext cx="319088" cy="2111375"/>
          </a:xfrm>
          <a:custGeom>
            <a:avLst/>
            <a:gdLst>
              <a:gd name="connsiteX0" fmla="*/ 291192 w 318407"/>
              <a:gd name="connsiteY0" fmla="*/ 691243 h 2111829"/>
              <a:gd name="connsiteX1" fmla="*/ 293914 w 318407"/>
              <a:gd name="connsiteY1" fmla="*/ 424543 h 2111829"/>
              <a:gd name="connsiteX2" fmla="*/ 299357 w 318407"/>
              <a:gd name="connsiteY2" fmla="*/ 378279 h 2111829"/>
              <a:gd name="connsiteX3" fmla="*/ 304800 w 318407"/>
              <a:gd name="connsiteY3" fmla="*/ 326571 h 2111829"/>
              <a:gd name="connsiteX4" fmla="*/ 312964 w 318407"/>
              <a:gd name="connsiteY4" fmla="*/ 255814 h 2111829"/>
              <a:gd name="connsiteX5" fmla="*/ 318407 w 318407"/>
              <a:gd name="connsiteY5" fmla="*/ 187779 h 2111829"/>
              <a:gd name="connsiteX6" fmla="*/ 310242 w 318407"/>
              <a:gd name="connsiteY6" fmla="*/ 166007 h 2111829"/>
              <a:gd name="connsiteX7" fmla="*/ 263978 w 318407"/>
              <a:gd name="connsiteY7" fmla="*/ 103414 h 2111829"/>
              <a:gd name="connsiteX8" fmla="*/ 223157 w 318407"/>
              <a:gd name="connsiteY8" fmla="*/ 57150 h 2111829"/>
              <a:gd name="connsiteX9" fmla="*/ 168728 w 318407"/>
              <a:gd name="connsiteY9" fmla="*/ 0 h 2111829"/>
              <a:gd name="connsiteX10" fmla="*/ 27214 w 318407"/>
              <a:gd name="connsiteY10" fmla="*/ 48986 h 2111829"/>
              <a:gd name="connsiteX11" fmla="*/ 70757 w 318407"/>
              <a:gd name="connsiteY11" fmla="*/ 108857 h 2111829"/>
              <a:gd name="connsiteX12" fmla="*/ 81642 w 318407"/>
              <a:gd name="connsiteY12" fmla="*/ 136071 h 2111829"/>
              <a:gd name="connsiteX13" fmla="*/ 89807 w 318407"/>
              <a:gd name="connsiteY13" fmla="*/ 182336 h 2111829"/>
              <a:gd name="connsiteX14" fmla="*/ 95250 w 318407"/>
              <a:gd name="connsiteY14" fmla="*/ 312964 h 2111829"/>
              <a:gd name="connsiteX15" fmla="*/ 97971 w 318407"/>
              <a:gd name="connsiteY15" fmla="*/ 606879 h 2111829"/>
              <a:gd name="connsiteX16" fmla="*/ 92528 w 318407"/>
              <a:gd name="connsiteY16" fmla="*/ 868136 h 2111829"/>
              <a:gd name="connsiteX17" fmla="*/ 78921 w 318407"/>
              <a:gd name="connsiteY17" fmla="*/ 1058636 h 2111829"/>
              <a:gd name="connsiteX18" fmla="*/ 62592 w 318407"/>
              <a:gd name="connsiteY18" fmla="*/ 1230086 h 2111829"/>
              <a:gd name="connsiteX19" fmla="*/ 46264 w 318407"/>
              <a:gd name="connsiteY19" fmla="*/ 1344386 h 2111829"/>
              <a:gd name="connsiteX20" fmla="*/ 32657 w 318407"/>
              <a:gd name="connsiteY20" fmla="*/ 1417864 h 2111829"/>
              <a:gd name="connsiteX21" fmla="*/ 13607 w 318407"/>
              <a:gd name="connsiteY21" fmla="*/ 1529443 h 2111829"/>
              <a:gd name="connsiteX22" fmla="*/ 0 w 318407"/>
              <a:gd name="connsiteY22" fmla="*/ 1665514 h 2111829"/>
              <a:gd name="connsiteX23" fmla="*/ 2721 w 318407"/>
              <a:gd name="connsiteY23" fmla="*/ 1760764 h 2111829"/>
              <a:gd name="connsiteX24" fmla="*/ 10885 w 318407"/>
              <a:gd name="connsiteY24" fmla="*/ 1820636 h 2111829"/>
              <a:gd name="connsiteX25" fmla="*/ 43542 w 318407"/>
              <a:gd name="connsiteY25" fmla="*/ 1921329 h 2111829"/>
              <a:gd name="connsiteX26" fmla="*/ 89807 w 318407"/>
              <a:gd name="connsiteY26" fmla="*/ 2024743 h 2111829"/>
              <a:gd name="connsiteX27" fmla="*/ 111578 w 318407"/>
              <a:gd name="connsiteY27" fmla="*/ 2068286 h 2111829"/>
              <a:gd name="connsiteX28" fmla="*/ 130628 w 318407"/>
              <a:gd name="connsiteY28" fmla="*/ 2087336 h 2111829"/>
              <a:gd name="connsiteX29" fmla="*/ 157842 w 318407"/>
              <a:gd name="connsiteY29" fmla="*/ 2106386 h 2111829"/>
              <a:gd name="connsiteX30" fmla="*/ 168728 w 318407"/>
              <a:gd name="connsiteY30" fmla="*/ 2109107 h 2111829"/>
              <a:gd name="connsiteX31" fmla="*/ 193221 w 318407"/>
              <a:gd name="connsiteY31" fmla="*/ 2111829 h 2111829"/>
              <a:gd name="connsiteX32" fmla="*/ 220435 w 318407"/>
              <a:gd name="connsiteY32" fmla="*/ 2100943 h 2111829"/>
              <a:gd name="connsiteX33" fmla="*/ 236764 w 318407"/>
              <a:gd name="connsiteY33" fmla="*/ 2081893 h 2111829"/>
              <a:gd name="connsiteX34" fmla="*/ 261257 w 318407"/>
              <a:gd name="connsiteY34" fmla="*/ 2013857 h 2111829"/>
              <a:gd name="connsiteX35" fmla="*/ 283028 w 318407"/>
              <a:gd name="connsiteY35" fmla="*/ 1934936 h 2111829"/>
              <a:gd name="connsiteX36" fmla="*/ 288471 w 318407"/>
              <a:gd name="connsiteY36" fmla="*/ 1894114 h 2111829"/>
              <a:gd name="connsiteX37" fmla="*/ 293914 w 318407"/>
              <a:gd name="connsiteY37" fmla="*/ 1834243 h 2111829"/>
              <a:gd name="connsiteX38" fmla="*/ 291192 w 318407"/>
              <a:gd name="connsiteY38" fmla="*/ 1690007 h 2111829"/>
              <a:gd name="connsiteX39" fmla="*/ 291192 w 318407"/>
              <a:gd name="connsiteY39" fmla="*/ 1287236 h 2111829"/>
              <a:gd name="connsiteX40" fmla="*/ 291192 w 318407"/>
              <a:gd name="connsiteY40" fmla="*/ 691243 h 211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8407" h="2111829">
                <a:moveTo>
                  <a:pt x="291192" y="691243"/>
                </a:moveTo>
                <a:cubicBezTo>
                  <a:pt x="292099" y="602343"/>
                  <a:pt x="293007" y="513443"/>
                  <a:pt x="293914" y="424543"/>
                </a:cubicBezTo>
                <a:lnTo>
                  <a:pt x="299357" y="378279"/>
                </a:lnTo>
                <a:lnTo>
                  <a:pt x="304800" y="326571"/>
                </a:lnTo>
                <a:lnTo>
                  <a:pt x="312964" y="255814"/>
                </a:lnTo>
                <a:lnTo>
                  <a:pt x="318407" y="187779"/>
                </a:lnTo>
                <a:lnTo>
                  <a:pt x="310242" y="166007"/>
                </a:lnTo>
                <a:lnTo>
                  <a:pt x="263978" y="103414"/>
                </a:lnTo>
                <a:lnTo>
                  <a:pt x="223157" y="57150"/>
                </a:lnTo>
                <a:lnTo>
                  <a:pt x="168728" y="0"/>
                </a:lnTo>
                <a:lnTo>
                  <a:pt x="27214" y="48986"/>
                </a:lnTo>
                <a:lnTo>
                  <a:pt x="70757" y="108857"/>
                </a:lnTo>
                <a:lnTo>
                  <a:pt x="81642" y="136071"/>
                </a:lnTo>
                <a:lnTo>
                  <a:pt x="89807" y="182336"/>
                </a:lnTo>
                <a:lnTo>
                  <a:pt x="95250" y="312964"/>
                </a:lnTo>
                <a:cubicBezTo>
                  <a:pt x="96165" y="410936"/>
                  <a:pt x="97971" y="508903"/>
                  <a:pt x="97971" y="606879"/>
                </a:cubicBezTo>
                <a:lnTo>
                  <a:pt x="92528" y="868136"/>
                </a:lnTo>
                <a:lnTo>
                  <a:pt x="78921" y="1058636"/>
                </a:lnTo>
                <a:lnTo>
                  <a:pt x="62592" y="1230086"/>
                </a:lnTo>
                <a:lnTo>
                  <a:pt x="46264" y="1344386"/>
                </a:lnTo>
                <a:lnTo>
                  <a:pt x="32657" y="1417864"/>
                </a:lnTo>
                <a:lnTo>
                  <a:pt x="13607" y="1529443"/>
                </a:lnTo>
                <a:lnTo>
                  <a:pt x="0" y="1665514"/>
                </a:lnTo>
                <a:lnTo>
                  <a:pt x="2721" y="1760764"/>
                </a:lnTo>
                <a:lnTo>
                  <a:pt x="10885" y="1820636"/>
                </a:lnTo>
                <a:lnTo>
                  <a:pt x="43542" y="1921329"/>
                </a:lnTo>
                <a:lnTo>
                  <a:pt x="89807" y="2024743"/>
                </a:lnTo>
                <a:lnTo>
                  <a:pt x="111578" y="2068286"/>
                </a:lnTo>
                <a:lnTo>
                  <a:pt x="130628" y="2087336"/>
                </a:lnTo>
                <a:lnTo>
                  <a:pt x="157842" y="2106386"/>
                </a:lnTo>
                <a:lnTo>
                  <a:pt x="168728" y="2109107"/>
                </a:lnTo>
                <a:lnTo>
                  <a:pt x="193221" y="2111829"/>
                </a:lnTo>
                <a:lnTo>
                  <a:pt x="220435" y="2100943"/>
                </a:lnTo>
                <a:lnTo>
                  <a:pt x="236764" y="2081893"/>
                </a:lnTo>
                <a:lnTo>
                  <a:pt x="261257" y="2013857"/>
                </a:lnTo>
                <a:lnTo>
                  <a:pt x="283028" y="1934936"/>
                </a:lnTo>
                <a:lnTo>
                  <a:pt x="288471" y="1894114"/>
                </a:lnTo>
                <a:lnTo>
                  <a:pt x="293914" y="1834243"/>
                </a:lnTo>
                <a:cubicBezTo>
                  <a:pt x="293007" y="1786164"/>
                  <a:pt x="292099" y="1738086"/>
                  <a:pt x="291192" y="1690007"/>
                </a:cubicBezTo>
                <a:lnTo>
                  <a:pt x="291192" y="1287236"/>
                </a:lnTo>
                <a:lnTo>
                  <a:pt x="291192" y="6912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AD82CCC0-663A-CB47-B95F-E52A91CC98C8}"/>
              </a:ext>
            </a:extLst>
          </p:cNvPr>
          <p:cNvSpPr/>
          <p:nvPr/>
        </p:nvSpPr>
        <p:spPr>
          <a:xfrm>
            <a:off x="4846638" y="2493963"/>
            <a:ext cx="2344737" cy="514350"/>
          </a:xfrm>
          <a:custGeom>
            <a:avLst/>
            <a:gdLst>
              <a:gd name="connsiteX0" fmla="*/ 1007269 w 2345531"/>
              <a:gd name="connsiteY0" fmla="*/ 200025 h 514350"/>
              <a:gd name="connsiteX1" fmla="*/ 785812 w 2345531"/>
              <a:gd name="connsiteY1" fmla="*/ 245269 h 514350"/>
              <a:gd name="connsiteX2" fmla="*/ 521494 w 2345531"/>
              <a:gd name="connsiteY2" fmla="*/ 302419 h 514350"/>
              <a:gd name="connsiteX3" fmla="*/ 447675 w 2345531"/>
              <a:gd name="connsiteY3" fmla="*/ 316706 h 514350"/>
              <a:gd name="connsiteX4" fmla="*/ 378619 w 2345531"/>
              <a:gd name="connsiteY4" fmla="*/ 321469 h 514350"/>
              <a:gd name="connsiteX5" fmla="*/ 280987 w 2345531"/>
              <a:gd name="connsiteY5" fmla="*/ 323850 h 514350"/>
              <a:gd name="connsiteX6" fmla="*/ 183356 w 2345531"/>
              <a:gd name="connsiteY6" fmla="*/ 314325 h 514350"/>
              <a:gd name="connsiteX7" fmla="*/ 71437 w 2345531"/>
              <a:gd name="connsiteY7" fmla="*/ 297656 h 514350"/>
              <a:gd name="connsiteX8" fmla="*/ 0 w 2345531"/>
              <a:gd name="connsiteY8" fmla="*/ 404812 h 514350"/>
              <a:gd name="connsiteX9" fmla="*/ 135731 w 2345531"/>
              <a:gd name="connsiteY9" fmla="*/ 466725 h 514350"/>
              <a:gd name="connsiteX10" fmla="*/ 235744 w 2345531"/>
              <a:gd name="connsiteY10" fmla="*/ 507206 h 514350"/>
              <a:gd name="connsiteX11" fmla="*/ 259556 w 2345531"/>
              <a:gd name="connsiteY11" fmla="*/ 514350 h 514350"/>
              <a:gd name="connsiteX12" fmla="*/ 271462 w 2345531"/>
              <a:gd name="connsiteY12" fmla="*/ 514350 h 514350"/>
              <a:gd name="connsiteX13" fmla="*/ 350044 w 2345531"/>
              <a:gd name="connsiteY13" fmla="*/ 504825 h 514350"/>
              <a:gd name="connsiteX14" fmla="*/ 533400 w 2345531"/>
              <a:gd name="connsiteY14" fmla="*/ 476250 h 514350"/>
              <a:gd name="connsiteX15" fmla="*/ 840581 w 2345531"/>
              <a:gd name="connsiteY15" fmla="*/ 419100 h 514350"/>
              <a:gd name="connsiteX16" fmla="*/ 1176337 w 2345531"/>
              <a:gd name="connsiteY16" fmla="*/ 354806 h 514350"/>
              <a:gd name="connsiteX17" fmla="*/ 1388269 w 2345531"/>
              <a:gd name="connsiteY17" fmla="*/ 311944 h 514350"/>
              <a:gd name="connsiteX18" fmla="*/ 1557337 w 2345531"/>
              <a:gd name="connsiteY18" fmla="*/ 278606 h 514350"/>
              <a:gd name="connsiteX19" fmla="*/ 1721644 w 2345531"/>
              <a:gd name="connsiteY19" fmla="*/ 245269 h 514350"/>
              <a:gd name="connsiteX20" fmla="*/ 1838325 w 2345531"/>
              <a:gd name="connsiteY20" fmla="*/ 221456 h 514350"/>
              <a:gd name="connsiteX21" fmla="*/ 1854994 w 2345531"/>
              <a:gd name="connsiteY21" fmla="*/ 221456 h 514350"/>
              <a:gd name="connsiteX22" fmla="*/ 1883569 w 2345531"/>
              <a:gd name="connsiteY22" fmla="*/ 226219 h 514350"/>
              <a:gd name="connsiteX23" fmla="*/ 1907381 w 2345531"/>
              <a:gd name="connsiteY23" fmla="*/ 235744 h 514350"/>
              <a:gd name="connsiteX24" fmla="*/ 1933575 w 2345531"/>
              <a:gd name="connsiteY24" fmla="*/ 250031 h 514350"/>
              <a:gd name="connsiteX25" fmla="*/ 2247900 w 2345531"/>
              <a:gd name="connsiteY25" fmla="*/ 385762 h 514350"/>
              <a:gd name="connsiteX26" fmla="*/ 2266950 w 2345531"/>
              <a:gd name="connsiteY26" fmla="*/ 335756 h 514350"/>
              <a:gd name="connsiteX27" fmla="*/ 2288381 w 2345531"/>
              <a:gd name="connsiteY27" fmla="*/ 297656 h 514350"/>
              <a:gd name="connsiteX28" fmla="*/ 2307431 w 2345531"/>
              <a:gd name="connsiteY28" fmla="*/ 271462 h 514350"/>
              <a:gd name="connsiteX29" fmla="*/ 2328862 w 2345531"/>
              <a:gd name="connsiteY29" fmla="*/ 252412 h 514350"/>
              <a:gd name="connsiteX30" fmla="*/ 2343150 w 2345531"/>
              <a:gd name="connsiteY30" fmla="*/ 230981 h 514350"/>
              <a:gd name="connsiteX31" fmla="*/ 2345531 w 2345531"/>
              <a:gd name="connsiteY31" fmla="*/ 207169 h 514350"/>
              <a:gd name="connsiteX32" fmla="*/ 2343150 w 2345531"/>
              <a:gd name="connsiteY32" fmla="*/ 190500 h 514350"/>
              <a:gd name="connsiteX33" fmla="*/ 2328862 w 2345531"/>
              <a:gd name="connsiteY33" fmla="*/ 171450 h 514350"/>
              <a:gd name="connsiteX34" fmla="*/ 2297906 w 2345531"/>
              <a:gd name="connsiteY34" fmla="*/ 150019 h 514350"/>
              <a:gd name="connsiteX35" fmla="*/ 2250281 w 2345531"/>
              <a:gd name="connsiteY35" fmla="*/ 126206 h 514350"/>
              <a:gd name="connsiteX36" fmla="*/ 2088356 w 2345531"/>
              <a:gd name="connsiteY36" fmla="*/ 71437 h 514350"/>
              <a:gd name="connsiteX37" fmla="*/ 1902619 w 2345531"/>
              <a:gd name="connsiteY37" fmla="*/ 14287 h 514350"/>
              <a:gd name="connsiteX38" fmla="*/ 1845469 w 2345531"/>
              <a:gd name="connsiteY38" fmla="*/ 0 h 514350"/>
              <a:gd name="connsiteX39" fmla="*/ 1835944 w 2345531"/>
              <a:gd name="connsiteY39" fmla="*/ 2381 h 514350"/>
              <a:gd name="connsiteX40" fmla="*/ 1790700 w 2345531"/>
              <a:gd name="connsiteY40" fmla="*/ 11906 h 514350"/>
              <a:gd name="connsiteX41" fmla="*/ 1669256 w 2345531"/>
              <a:gd name="connsiteY41" fmla="*/ 54769 h 514350"/>
              <a:gd name="connsiteX42" fmla="*/ 1635919 w 2345531"/>
              <a:gd name="connsiteY42" fmla="*/ 66675 h 514350"/>
              <a:gd name="connsiteX43" fmla="*/ 1528762 w 2345531"/>
              <a:gd name="connsiteY43" fmla="*/ 85725 h 514350"/>
              <a:gd name="connsiteX44" fmla="*/ 1323975 w 2345531"/>
              <a:gd name="connsiteY44" fmla="*/ 128587 h 514350"/>
              <a:gd name="connsiteX45" fmla="*/ 1007269 w 2345531"/>
              <a:gd name="connsiteY45" fmla="*/ 20002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45531" h="514350">
                <a:moveTo>
                  <a:pt x="1007269" y="200025"/>
                </a:moveTo>
                <a:lnTo>
                  <a:pt x="785812" y="245269"/>
                </a:lnTo>
                <a:lnTo>
                  <a:pt x="521494" y="302419"/>
                </a:lnTo>
                <a:lnTo>
                  <a:pt x="447675" y="316706"/>
                </a:lnTo>
                <a:lnTo>
                  <a:pt x="378619" y="321469"/>
                </a:lnTo>
                <a:lnTo>
                  <a:pt x="280987" y="323850"/>
                </a:lnTo>
                <a:lnTo>
                  <a:pt x="183356" y="314325"/>
                </a:lnTo>
                <a:lnTo>
                  <a:pt x="71437" y="297656"/>
                </a:lnTo>
                <a:lnTo>
                  <a:pt x="0" y="404812"/>
                </a:lnTo>
                <a:lnTo>
                  <a:pt x="135731" y="466725"/>
                </a:lnTo>
                <a:lnTo>
                  <a:pt x="235744" y="507206"/>
                </a:lnTo>
                <a:lnTo>
                  <a:pt x="259556" y="514350"/>
                </a:lnTo>
                <a:lnTo>
                  <a:pt x="271462" y="514350"/>
                </a:lnTo>
                <a:lnTo>
                  <a:pt x="350044" y="504825"/>
                </a:lnTo>
                <a:lnTo>
                  <a:pt x="533400" y="476250"/>
                </a:lnTo>
                <a:lnTo>
                  <a:pt x="840581" y="419100"/>
                </a:lnTo>
                <a:lnTo>
                  <a:pt x="1176337" y="354806"/>
                </a:lnTo>
                <a:lnTo>
                  <a:pt x="1388269" y="311944"/>
                </a:lnTo>
                <a:lnTo>
                  <a:pt x="1557337" y="278606"/>
                </a:lnTo>
                <a:lnTo>
                  <a:pt x="1721644" y="245269"/>
                </a:lnTo>
                <a:lnTo>
                  <a:pt x="1838325" y="221456"/>
                </a:lnTo>
                <a:lnTo>
                  <a:pt x="1854994" y="221456"/>
                </a:lnTo>
                <a:lnTo>
                  <a:pt x="1883569" y="226219"/>
                </a:lnTo>
                <a:lnTo>
                  <a:pt x="1907381" y="235744"/>
                </a:lnTo>
                <a:lnTo>
                  <a:pt x="1933575" y="250031"/>
                </a:lnTo>
                <a:lnTo>
                  <a:pt x="2247900" y="385762"/>
                </a:lnTo>
                <a:lnTo>
                  <a:pt x="2266950" y="335756"/>
                </a:lnTo>
                <a:lnTo>
                  <a:pt x="2288381" y="297656"/>
                </a:lnTo>
                <a:lnTo>
                  <a:pt x="2307431" y="271462"/>
                </a:lnTo>
                <a:lnTo>
                  <a:pt x="2328862" y="252412"/>
                </a:lnTo>
                <a:lnTo>
                  <a:pt x="2343150" y="230981"/>
                </a:lnTo>
                <a:lnTo>
                  <a:pt x="2345531" y="207169"/>
                </a:lnTo>
                <a:lnTo>
                  <a:pt x="2343150" y="190500"/>
                </a:lnTo>
                <a:lnTo>
                  <a:pt x="2328862" y="171450"/>
                </a:lnTo>
                <a:lnTo>
                  <a:pt x="2297906" y="150019"/>
                </a:lnTo>
                <a:lnTo>
                  <a:pt x="2250281" y="126206"/>
                </a:lnTo>
                <a:lnTo>
                  <a:pt x="2088356" y="71437"/>
                </a:lnTo>
                <a:lnTo>
                  <a:pt x="1902619" y="14287"/>
                </a:lnTo>
                <a:lnTo>
                  <a:pt x="1845469" y="0"/>
                </a:lnTo>
                <a:lnTo>
                  <a:pt x="1835944" y="2381"/>
                </a:lnTo>
                <a:lnTo>
                  <a:pt x="1790700" y="11906"/>
                </a:lnTo>
                <a:lnTo>
                  <a:pt x="1669256" y="54769"/>
                </a:lnTo>
                <a:lnTo>
                  <a:pt x="1635919" y="66675"/>
                </a:lnTo>
                <a:lnTo>
                  <a:pt x="1528762" y="85725"/>
                </a:lnTo>
                <a:lnTo>
                  <a:pt x="1323975" y="128587"/>
                </a:lnTo>
                <a:lnTo>
                  <a:pt x="1007269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DA472DA-DD2F-C943-88D5-DFA15D1576BA}"/>
              </a:ext>
            </a:extLst>
          </p:cNvPr>
          <p:cNvSpPr/>
          <p:nvPr/>
        </p:nvSpPr>
        <p:spPr>
          <a:xfrm>
            <a:off x="5997575" y="2682875"/>
            <a:ext cx="1109663" cy="3357563"/>
          </a:xfrm>
          <a:custGeom>
            <a:avLst/>
            <a:gdLst>
              <a:gd name="connsiteX0" fmla="*/ 719385 w 1109414"/>
              <a:gd name="connsiteY0" fmla="*/ 923067 h 3358578"/>
              <a:gd name="connsiteX1" fmla="*/ 741054 w 1109414"/>
              <a:gd name="connsiteY1" fmla="*/ 797391 h 3358578"/>
              <a:gd name="connsiteX2" fmla="*/ 767056 w 1109414"/>
              <a:gd name="connsiteY2" fmla="*/ 624045 h 3358578"/>
              <a:gd name="connsiteX3" fmla="*/ 797391 w 1109414"/>
              <a:gd name="connsiteY3" fmla="*/ 407363 h 3358578"/>
              <a:gd name="connsiteX4" fmla="*/ 814726 w 1109414"/>
              <a:gd name="connsiteY4" fmla="*/ 277353 h 3358578"/>
              <a:gd name="connsiteX5" fmla="*/ 823393 w 1109414"/>
              <a:gd name="connsiteY5" fmla="*/ 173346 h 3358578"/>
              <a:gd name="connsiteX6" fmla="*/ 819059 w 1109414"/>
              <a:gd name="connsiteY6" fmla="*/ 117008 h 3358578"/>
              <a:gd name="connsiteX7" fmla="*/ 806058 w 1109414"/>
              <a:gd name="connsiteY7" fmla="*/ 78006 h 3358578"/>
              <a:gd name="connsiteX8" fmla="*/ 784390 w 1109414"/>
              <a:gd name="connsiteY8" fmla="*/ 56337 h 3358578"/>
              <a:gd name="connsiteX9" fmla="*/ 728053 w 1109414"/>
              <a:gd name="connsiteY9" fmla="*/ 0 h 3358578"/>
              <a:gd name="connsiteX10" fmla="*/ 1109414 w 1109414"/>
              <a:gd name="connsiteY10" fmla="*/ 143010 h 3358578"/>
              <a:gd name="connsiteX11" fmla="*/ 1096413 w 1109414"/>
              <a:gd name="connsiteY11" fmla="*/ 190680 h 3358578"/>
              <a:gd name="connsiteX12" fmla="*/ 1083412 w 1109414"/>
              <a:gd name="connsiteY12" fmla="*/ 234017 h 3358578"/>
              <a:gd name="connsiteX13" fmla="*/ 1070411 w 1109414"/>
              <a:gd name="connsiteY13" fmla="*/ 286021 h 3358578"/>
              <a:gd name="connsiteX14" fmla="*/ 1048743 w 1109414"/>
              <a:gd name="connsiteY14" fmla="*/ 411697 h 3358578"/>
              <a:gd name="connsiteX15" fmla="*/ 1001073 w 1109414"/>
              <a:gd name="connsiteY15" fmla="*/ 710718 h 3358578"/>
              <a:gd name="connsiteX16" fmla="*/ 923067 w 1109414"/>
              <a:gd name="connsiteY16" fmla="*/ 1131082 h 3358578"/>
              <a:gd name="connsiteX17" fmla="*/ 875397 w 1109414"/>
              <a:gd name="connsiteY17" fmla="*/ 1378100 h 3358578"/>
              <a:gd name="connsiteX18" fmla="*/ 819059 w 1109414"/>
              <a:gd name="connsiteY18" fmla="*/ 1638119 h 3358578"/>
              <a:gd name="connsiteX19" fmla="*/ 767056 w 1109414"/>
              <a:gd name="connsiteY19" fmla="*/ 1876470 h 3358578"/>
              <a:gd name="connsiteX20" fmla="*/ 702051 w 1109414"/>
              <a:gd name="connsiteY20" fmla="*/ 2149490 h 3358578"/>
              <a:gd name="connsiteX21" fmla="*/ 654381 w 1109414"/>
              <a:gd name="connsiteY21" fmla="*/ 2344504 h 3358578"/>
              <a:gd name="connsiteX22" fmla="*/ 606711 w 1109414"/>
              <a:gd name="connsiteY22" fmla="*/ 2509183 h 3358578"/>
              <a:gd name="connsiteX23" fmla="*/ 541706 w 1109414"/>
              <a:gd name="connsiteY23" fmla="*/ 2691196 h 3358578"/>
              <a:gd name="connsiteX24" fmla="*/ 463700 w 1109414"/>
              <a:gd name="connsiteY24" fmla="*/ 2868876 h 3358578"/>
              <a:gd name="connsiteX25" fmla="*/ 377027 w 1109414"/>
              <a:gd name="connsiteY25" fmla="*/ 3037888 h 3358578"/>
              <a:gd name="connsiteX26" fmla="*/ 277353 w 1109414"/>
              <a:gd name="connsiteY26" fmla="*/ 3198233 h 3358578"/>
              <a:gd name="connsiteX27" fmla="*/ 186347 w 1109414"/>
              <a:gd name="connsiteY27" fmla="*/ 3310908 h 3358578"/>
              <a:gd name="connsiteX28" fmla="*/ 143010 w 1109414"/>
              <a:gd name="connsiteY28" fmla="*/ 3345577 h 3358578"/>
              <a:gd name="connsiteX29" fmla="*/ 108341 w 1109414"/>
              <a:gd name="connsiteY29" fmla="*/ 3358578 h 3358578"/>
              <a:gd name="connsiteX30" fmla="*/ 91006 w 1109414"/>
              <a:gd name="connsiteY30" fmla="*/ 3358578 h 3358578"/>
              <a:gd name="connsiteX31" fmla="*/ 60671 w 1109414"/>
              <a:gd name="connsiteY31" fmla="*/ 3345577 h 3358578"/>
              <a:gd name="connsiteX32" fmla="*/ 30335 w 1109414"/>
              <a:gd name="connsiteY32" fmla="*/ 3315242 h 3358578"/>
              <a:gd name="connsiteX33" fmla="*/ 13001 w 1109414"/>
              <a:gd name="connsiteY33" fmla="*/ 3284906 h 3358578"/>
              <a:gd name="connsiteX34" fmla="*/ 0 w 1109414"/>
              <a:gd name="connsiteY34" fmla="*/ 3237236 h 3358578"/>
              <a:gd name="connsiteX35" fmla="*/ 216682 w 1109414"/>
              <a:gd name="connsiteY35" fmla="*/ 2717198 h 3358578"/>
              <a:gd name="connsiteX36" fmla="*/ 251351 w 1109414"/>
              <a:gd name="connsiteY36" fmla="*/ 2643526 h 3358578"/>
              <a:gd name="connsiteX37" fmla="*/ 303355 w 1109414"/>
              <a:gd name="connsiteY37" fmla="*/ 2517850 h 3358578"/>
              <a:gd name="connsiteX38" fmla="*/ 359693 w 1109414"/>
              <a:gd name="connsiteY38" fmla="*/ 2374840 h 3358578"/>
              <a:gd name="connsiteX39" fmla="*/ 407363 w 1109414"/>
              <a:gd name="connsiteY39" fmla="*/ 2236163 h 3358578"/>
              <a:gd name="connsiteX40" fmla="*/ 459366 w 1109414"/>
              <a:gd name="connsiteY40" fmla="*/ 2071484 h 3358578"/>
              <a:gd name="connsiteX41" fmla="*/ 498369 w 1109414"/>
              <a:gd name="connsiteY41" fmla="*/ 1937141 h 3358578"/>
              <a:gd name="connsiteX42" fmla="*/ 537372 w 1109414"/>
              <a:gd name="connsiteY42" fmla="*/ 1798464 h 3358578"/>
              <a:gd name="connsiteX43" fmla="*/ 576375 w 1109414"/>
              <a:gd name="connsiteY43" fmla="*/ 1633786 h 3358578"/>
              <a:gd name="connsiteX44" fmla="*/ 615378 w 1109414"/>
              <a:gd name="connsiteY44" fmla="*/ 1473441 h 3358578"/>
              <a:gd name="connsiteX45" fmla="*/ 663048 w 1109414"/>
              <a:gd name="connsiteY45" fmla="*/ 1230756 h 3358578"/>
              <a:gd name="connsiteX46" fmla="*/ 719385 w 1109414"/>
              <a:gd name="connsiteY46" fmla="*/ 923067 h 3358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09414" h="3358578">
                <a:moveTo>
                  <a:pt x="719385" y="923067"/>
                </a:moveTo>
                <a:lnTo>
                  <a:pt x="741054" y="797391"/>
                </a:lnTo>
                <a:lnTo>
                  <a:pt x="767056" y="624045"/>
                </a:lnTo>
                <a:lnTo>
                  <a:pt x="797391" y="407363"/>
                </a:lnTo>
                <a:lnTo>
                  <a:pt x="814726" y="277353"/>
                </a:lnTo>
                <a:lnTo>
                  <a:pt x="823393" y="173346"/>
                </a:lnTo>
                <a:lnTo>
                  <a:pt x="819059" y="117008"/>
                </a:lnTo>
                <a:lnTo>
                  <a:pt x="806058" y="78006"/>
                </a:lnTo>
                <a:lnTo>
                  <a:pt x="784390" y="56337"/>
                </a:lnTo>
                <a:lnTo>
                  <a:pt x="728053" y="0"/>
                </a:lnTo>
                <a:lnTo>
                  <a:pt x="1109414" y="143010"/>
                </a:lnTo>
                <a:lnTo>
                  <a:pt x="1096413" y="190680"/>
                </a:lnTo>
                <a:lnTo>
                  <a:pt x="1083412" y="234017"/>
                </a:lnTo>
                <a:lnTo>
                  <a:pt x="1070411" y="286021"/>
                </a:lnTo>
                <a:lnTo>
                  <a:pt x="1048743" y="411697"/>
                </a:lnTo>
                <a:lnTo>
                  <a:pt x="1001073" y="710718"/>
                </a:lnTo>
                <a:lnTo>
                  <a:pt x="923067" y="1131082"/>
                </a:lnTo>
                <a:lnTo>
                  <a:pt x="875397" y="1378100"/>
                </a:lnTo>
                <a:lnTo>
                  <a:pt x="819059" y="1638119"/>
                </a:lnTo>
                <a:lnTo>
                  <a:pt x="767056" y="1876470"/>
                </a:lnTo>
                <a:lnTo>
                  <a:pt x="702051" y="2149490"/>
                </a:lnTo>
                <a:lnTo>
                  <a:pt x="654381" y="2344504"/>
                </a:lnTo>
                <a:lnTo>
                  <a:pt x="606711" y="2509183"/>
                </a:lnTo>
                <a:lnTo>
                  <a:pt x="541706" y="2691196"/>
                </a:lnTo>
                <a:lnTo>
                  <a:pt x="463700" y="2868876"/>
                </a:lnTo>
                <a:lnTo>
                  <a:pt x="377027" y="3037888"/>
                </a:lnTo>
                <a:lnTo>
                  <a:pt x="277353" y="3198233"/>
                </a:lnTo>
                <a:lnTo>
                  <a:pt x="186347" y="3310908"/>
                </a:lnTo>
                <a:lnTo>
                  <a:pt x="143010" y="3345577"/>
                </a:lnTo>
                <a:lnTo>
                  <a:pt x="108341" y="3358578"/>
                </a:lnTo>
                <a:lnTo>
                  <a:pt x="91006" y="3358578"/>
                </a:lnTo>
                <a:lnTo>
                  <a:pt x="60671" y="3345577"/>
                </a:lnTo>
                <a:lnTo>
                  <a:pt x="30335" y="3315242"/>
                </a:lnTo>
                <a:lnTo>
                  <a:pt x="13001" y="3284906"/>
                </a:lnTo>
                <a:lnTo>
                  <a:pt x="0" y="3237236"/>
                </a:lnTo>
                <a:lnTo>
                  <a:pt x="216682" y="2717198"/>
                </a:lnTo>
                <a:lnTo>
                  <a:pt x="251351" y="2643526"/>
                </a:lnTo>
                <a:lnTo>
                  <a:pt x="303355" y="2517850"/>
                </a:lnTo>
                <a:lnTo>
                  <a:pt x="359693" y="2374840"/>
                </a:lnTo>
                <a:lnTo>
                  <a:pt x="407363" y="2236163"/>
                </a:lnTo>
                <a:lnTo>
                  <a:pt x="459366" y="2071484"/>
                </a:lnTo>
                <a:lnTo>
                  <a:pt x="498369" y="1937141"/>
                </a:lnTo>
                <a:lnTo>
                  <a:pt x="537372" y="1798464"/>
                </a:lnTo>
                <a:lnTo>
                  <a:pt x="576375" y="1633786"/>
                </a:lnTo>
                <a:lnTo>
                  <a:pt x="615378" y="1473441"/>
                </a:lnTo>
                <a:lnTo>
                  <a:pt x="663048" y="1230756"/>
                </a:lnTo>
                <a:lnTo>
                  <a:pt x="719385" y="9230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6A05B5D9-84A2-1F4C-89E5-2030A32A0C8E}"/>
              </a:ext>
            </a:extLst>
          </p:cNvPr>
          <p:cNvSpPr/>
          <p:nvPr/>
        </p:nvSpPr>
        <p:spPr>
          <a:xfrm>
            <a:off x="5305425" y="5199063"/>
            <a:ext cx="966788" cy="773112"/>
          </a:xfrm>
          <a:custGeom>
            <a:avLst/>
            <a:gdLst>
              <a:gd name="connsiteX0" fmla="*/ 216694 w 966788"/>
              <a:gd name="connsiteY0" fmla="*/ 95250 h 773906"/>
              <a:gd name="connsiteX1" fmla="*/ 350044 w 966788"/>
              <a:gd name="connsiteY1" fmla="*/ 161925 h 773906"/>
              <a:gd name="connsiteX2" fmla="*/ 490538 w 966788"/>
              <a:gd name="connsiteY2" fmla="*/ 226219 h 773906"/>
              <a:gd name="connsiteX3" fmla="*/ 590550 w 966788"/>
              <a:gd name="connsiteY3" fmla="*/ 266700 h 773906"/>
              <a:gd name="connsiteX4" fmla="*/ 683419 w 966788"/>
              <a:gd name="connsiteY4" fmla="*/ 297656 h 773906"/>
              <a:gd name="connsiteX5" fmla="*/ 714375 w 966788"/>
              <a:gd name="connsiteY5" fmla="*/ 304800 h 773906"/>
              <a:gd name="connsiteX6" fmla="*/ 745331 w 966788"/>
              <a:gd name="connsiteY6" fmla="*/ 309562 h 773906"/>
              <a:gd name="connsiteX7" fmla="*/ 783431 w 966788"/>
              <a:gd name="connsiteY7" fmla="*/ 311944 h 773906"/>
              <a:gd name="connsiteX8" fmla="*/ 816769 w 966788"/>
              <a:gd name="connsiteY8" fmla="*/ 309562 h 773906"/>
              <a:gd name="connsiteX9" fmla="*/ 845344 w 966788"/>
              <a:gd name="connsiteY9" fmla="*/ 295275 h 773906"/>
              <a:gd name="connsiteX10" fmla="*/ 871538 w 966788"/>
              <a:gd name="connsiteY10" fmla="*/ 273844 h 773906"/>
              <a:gd name="connsiteX11" fmla="*/ 916781 w 966788"/>
              <a:gd name="connsiteY11" fmla="*/ 211931 h 773906"/>
              <a:gd name="connsiteX12" fmla="*/ 966788 w 966788"/>
              <a:gd name="connsiteY12" fmla="*/ 228600 h 773906"/>
              <a:gd name="connsiteX13" fmla="*/ 711994 w 966788"/>
              <a:gd name="connsiteY13" fmla="*/ 773906 h 773906"/>
              <a:gd name="connsiteX14" fmla="*/ 692944 w 966788"/>
              <a:gd name="connsiteY14" fmla="*/ 719137 h 773906"/>
              <a:gd name="connsiteX15" fmla="*/ 676275 w 966788"/>
              <a:gd name="connsiteY15" fmla="*/ 692944 h 773906"/>
              <a:gd name="connsiteX16" fmla="*/ 633413 w 966788"/>
              <a:gd name="connsiteY16" fmla="*/ 642937 h 773906"/>
              <a:gd name="connsiteX17" fmla="*/ 564356 w 966788"/>
              <a:gd name="connsiteY17" fmla="*/ 564356 h 773906"/>
              <a:gd name="connsiteX18" fmla="*/ 497681 w 966788"/>
              <a:gd name="connsiteY18" fmla="*/ 481012 h 773906"/>
              <a:gd name="connsiteX19" fmla="*/ 476250 w 966788"/>
              <a:gd name="connsiteY19" fmla="*/ 450056 h 773906"/>
              <a:gd name="connsiteX20" fmla="*/ 397669 w 966788"/>
              <a:gd name="connsiteY20" fmla="*/ 378619 h 773906"/>
              <a:gd name="connsiteX21" fmla="*/ 302419 w 966788"/>
              <a:gd name="connsiteY21" fmla="*/ 295275 h 773906"/>
              <a:gd name="connsiteX22" fmla="*/ 202406 w 966788"/>
              <a:gd name="connsiteY22" fmla="*/ 211931 h 773906"/>
              <a:gd name="connsiteX23" fmla="*/ 121444 w 966788"/>
              <a:gd name="connsiteY23" fmla="*/ 147637 h 773906"/>
              <a:gd name="connsiteX24" fmla="*/ 59531 w 966788"/>
              <a:gd name="connsiteY24" fmla="*/ 95250 h 773906"/>
              <a:gd name="connsiteX25" fmla="*/ 21431 w 966788"/>
              <a:gd name="connsiteY25" fmla="*/ 66675 h 773906"/>
              <a:gd name="connsiteX26" fmla="*/ 9525 w 966788"/>
              <a:gd name="connsiteY26" fmla="*/ 52387 h 773906"/>
              <a:gd name="connsiteX27" fmla="*/ 0 w 966788"/>
              <a:gd name="connsiteY27" fmla="*/ 19050 h 773906"/>
              <a:gd name="connsiteX28" fmla="*/ 2381 w 966788"/>
              <a:gd name="connsiteY28" fmla="*/ 9525 h 773906"/>
              <a:gd name="connsiteX29" fmla="*/ 11906 w 966788"/>
              <a:gd name="connsiteY29" fmla="*/ 0 h 773906"/>
              <a:gd name="connsiteX30" fmla="*/ 21431 w 966788"/>
              <a:gd name="connsiteY30" fmla="*/ 0 h 773906"/>
              <a:gd name="connsiteX31" fmla="*/ 52388 w 966788"/>
              <a:gd name="connsiteY31" fmla="*/ 11906 h 773906"/>
              <a:gd name="connsiteX32" fmla="*/ 130969 w 966788"/>
              <a:gd name="connsiteY32" fmla="*/ 52387 h 773906"/>
              <a:gd name="connsiteX33" fmla="*/ 216694 w 966788"/>
              <a:gd name="connsiteY33" fmla="*/ 95250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66788" h="773906">
                <a:moveTo>
                  <a:pt x="216694" y="95250"/>
                </a:moveTo>
                <a:lnTo>
                  <a:pt x="350044" y="161925"/>
                </a:lnTo>
                <a:lnTo>
                  <a:pt x="490538" y="226219"/>
                </a:lnTo>
                <a:lnTo>
                  <a:pt x="590550" y="266700"/>
                </a:lnTo>
                <a:lnTo>
                  <a:pt x="683419" y="297656"/>
                </a:lnTo>
                <a:lnTo>
                  <a:pt x="714375" y="304800"/>
                </a:lnTo>
                <a:lnTo>
                  <a:pt x="745331" y="309562"/>
                </a:lnTo>
                <a:lnTo>
                  <a:pt x="783431" y="311944"/>
                </a:lnTo>
                <a:lnTo>
                  <a:pt x="816769" y="309562"/>
                </a:lnTo>
                <a:lnTo>
                  <a:pt x="845344" y="295275"/>
                </a:lnTo>
                <a:lnTo>
                  <a:pt x="871538" y="273844"/>
                </a:lnTo>
                <a:lnTo>
                  <a:pt x="916781" y="211931"/>
                </a:lnTo>
                <a:lnTo>
                  <a:pt x="966788" y="228600"/>
                </a:lnTo>
                <a:lnTo>
                  <a:pt x="711994" y="773906"/>
                </a:lnTo>
                <a:lnTo>
                  <a:pt x="692944" y="719137"/>
                </a:lnTo>
                <a:lnTo>
                  <a:pt x="676275" y="692944"/>
                </a:lnTo>
                <a:lnTo>
                  <a:pt x="633413" y="642937"/>
                </a:lnTo>
                <a:lnTo>
                  <a:pt x="564356" y="564356"/>
                </a:lnTo>
                <a:lnTo>
                  <a:pt x="497681" y="481012"/>
                </a:lnTo>
                <a:lnTo>
                  <a:pt x="476250" y="450056"/>
                </a:lnTo>
                <a:lnTo>
                  <a:pt x="397669" y="378619"/>
                </a:lnTo>
                <a:lnTo>
                  <a:pt x="302419" y="295275"/>
                </a:lnTo>
                <a:lnTo>
                  <a:pt x="202406" y="211931"/>
                </a:lnTo>
                <a:lnTo>
                  <a:pt x="121444" y="147637"/>
                </a:lnTo>
                <a:lnTo>
                  <a:pt x="59531" y="95250"/>
                </a:lnTo>
                <a:lnTo>
                  <a:pt x="21431" y="66675"/>
                </a:lnTo>
                <a:lnTo>
                  <a:pt x="9525" y="52387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0"/>
                </a:lnTo>
                <a:lnTo>
                  <a:pt x="21431" y="0"/>
                </a:lnTo>
                <a:lnTo>
                  <a:pt x="52388" y="11906"/>
                </a:lnTo>
                <a:lnTo>
                  <a:pt x="130969" y="52387"/>
                </a:lnTo>
                <a:lnTo>
                  <a:pt x="216694" y="95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9E978A0-E1F5-4229-A186-37BC858F9819}"/>
              </a:ext>
            </a:extLst>
          </p:cNvPr>
          <p:cNvGrpSpPr/>
          <p:nvPr/>
        </p:nvGrpSpPr>
        <p:grpSpPr>
          <a:xfrm>
            <a:off x="2611438" y="1487488"/>
            <a:ext cx="4579937" cy="4552950"/>
            <a:chOff x="2763838" y="1639888"/>
            <a:chExt cx="4579937" cy="4552950"/>
          </a:xfrm>
        </p:grpSpPr>
        <p:sp>
          <p:nvSpPr>
            <p:cNvPr id="15" name="フリーフォーム 73">
              <a:extLst>
                <a:ext uri="{FF2B5EF4-FFF2-40B4-BE49-F238E27FC236}">
                  <a16:creationId xmlns:a16="http://schemas.microsoft.com/office/drawing/2014/main" id="{429A948B-9F55-477C-B990-CDA829516095}"/>
                </a:ext>
              </a:extLst>
            </p:cNvPr>
            <p:cNvSpPr/>
            <p:nvPr/>
          </p:nvSpPr>
          <p:spPr>
            <a:xfrm>
              <a:off x="3276600" y="1639888"/>
              <a:ext cx="922338" cy="1276350"/>
            </a:xfrm>
            <a:custGeom>
              <a:avLst/>
              <a:gdLst>
                <a:gd name="connsiteX0" fmla="*/ 357188 w 921544"/>
                <a:gd name="connsiteY0" fmla="*/ 581025 h 1276350"/>
                <a:gd name="connsiteX1" fmla="*/ 178594 w 921544"/>
                <a:gd name="connsiteY1" fmla="*/ 876300 h 1276350"/>
                <a:gd name="connsiteX2" fmla="*/ 80963 w 921544"/>
                <a:gd name="connsiteY2" fmla="*/ 1035844 h 1276350"/>
                <a:gd name="connsiteX3" fmla="*/ 26194 w 921544"/>
                <a:gd name="connsiteY3" fmla="*/ 1133475 h 1276350"/>
                <a:gd name="connsiteX4" fmla="*/ 0 w 921544"/>
                <a:gd name="connsiteY4" fmla="*/ 1185863 h 1276350"/>
                <a:gd name="connsiteX5" fmla="*/ 59531 w 921544"/>
                <a:gd name="connsiteY5" fmla="*/ 1276350 h 1276350"/>
                <a:gd name="connsiteX6" fmla="*/ 190500 w 921544"/>
                <a:gd name="connsiteY6" fmla="*/ 1121569 h 1276350"/>
                <a:gd name="connsiteX7" fmla="*/ 290513 w 921544"/>
                <a:gd name="connsiteY7" fmla="*/ 1012032 h 1276350"/>
                <a:gd name="connsiteX8" fmla="*/ 423863 w 921544"/>
                <a:gd name="connsiteY8" fmla="*/ 854869 h 1276350"/>
                <a:gd name="connsiteX9" fmla="*/ 521494 w 921544"/>
                <a:gd name="connsiteY9" fmla="*/ 742950 h 1276350"/>
                <a:gd name="connsiteX10" fmla="*/ 645319 w 921544"/>
                <a:gd name="connsiteY10" fmla="*/ 595313 h 1276350"/>
                <a:gd name="connsiteX11" fmla="*/ 759619 w 921544"/>
                <a:gd name="connsiteY11" fmla="*/ 457200 h 1276350"/>
                <a:gd name="connsiteX12" fmla="*/ 831056 w 921544"/>
                <a:gd name="connsiteY12" fmla="*/ 369094 h 1276350"/>
                <a:gd name="connsiteX13" fmla="*/ 842963 w 921544"/>
                <a:gd name="connsiteY13" fmla="*/ 357188 h 1276350"/>
                <a:gd name="connsiteX14" fmla="*/ 864394 w 921544"/>
                <a:gd name="connsiteY14" fmla="*/ 347663 h 1276350"/>
                <a:gd name="connsiteX15" fmla="*/ 892969 w 921544"/>
                <a:gd name="connsiteY15" fmla="*/ 330994 h 1276350"/>
                <a:gd name="connsiteX16" fmla="*/ 907256 w 921544"/>
                <a:gd name="connsiteY16" fmla="*/ 321469 h 1276350"/>
                <a:gd name="connsiteX17" fmla="*/ 919163 w 921544"/>
                <a:gd name="connsiteY17" fmla="*/ 302419 h 1276350"/>
                <a:gd name="connsiteX18" fmla="*/ 921544 w 921544"/>
                <a:gd name="connsiteY18" fmla="*/ 283369 h 1276350"/>
                <a:gd name="connsiteX19" fmla="*/ 919163 w 921544"/>
                <a:gd name="connsiteY19" fmla="*/ 264319 h 1276350"/>
                <a:gd name="connsiteX20" fmla="*/ 907256 w 921544"/>
                <a:gd name="connsiteY20" fmla="*/ 230982 h 1276350"/>
                <a:gd name="connsiteX21" fmla="*/ 881063 w 921544"/>
                <a:gd name="connsiteY21" fmla="*/ 195263 h 1276350"/>
                <a:gd name="connsiteX22" fmla="*/ 835819 w 921544"/>
                <a:gd name="connsiteY22" fmla="*/ 150019 h 1276350"/>
                <a:gd name="connsiteX23" fmla="*/ 783431 w 921544"/>
                <a:gd name="connsiteY23" fmla="*/ 104775 h 1276350"/>
                <a:gd name="connsiteX24" fmla="*/ 733425 w 921544"/>
                <a:gd name="connsiteY24" fmla="*/ 73819 h 1276350"/>
                <a:gd name="connsiteX25" fmla="*/ 695325 w 921544"/>
                <a:gd name="connsiteY25" fmla="*/ 52388 h 1276350"/>
                <a:gd name="connsiteX26" fmla="*/ 642938 w 921544"/>
                <a:gd name="connsiteY26" fmla="*/ 28575 h 1276350"/>
                <a:gd name="connsiteX27" fmla="*/ 595313 w 921544"/>
                <a:gd name="connsiteY27" fmla="*/ 14288 h 1276350"/>
                <a:gd name="connsiteX28" fmla="*/ 538163 w 921544"/>
                <a:gd name="connsiteY28" fmla="*/ 2382 h 1276350"/>
                <a:gd name="connsiteX29" fmla="*/ 495300 w 921544"/>
                <a:gd name="connsiteY29" fmla="*/ 0 h 1276350"/>
                <a:gd name="connsiteX30" fmla="*/ 457200 w 921544"/>
                <a:gd name="connsiteY30" fmla="*/ 4763 h 1276350"/>
                <a:gd name="connsiteX31" fmla="*/ 421481 w 921544"/>
                <a:gd name="connsiteY31" fmla="*/ 16669 h 1276350"/>
                <a:gd name="connsiteX32" fmla="*/ 407194 w 921544"/>
                <a:gd name="connsiteY32" fmla="*/ 30957 h 1276350"/>
                <a:gd name="connsiteX33" fmla="*/ 407194 w 921544"/>
                <a:gd name="connsiteY33" fmla="*/ 45244 h 1276350"/>
                <a:gd name="connsiteX34" fmla="*/ 416719 w 921544"/>
                <a:gd name="connsiteY34" fmla="*/ 59532 h 1276350"/>
                <a:gd name="connsiteX35" fmla="*/ 440531 w 921544"/>
                <a:gd name="connsiteY35" fmla="*/ 78582 h 1276350"/>
                <a:gd name="connsiteX36" fmla="*/ 478631 w 921544"/>
                <a:gd name="connsiteY36" fmla="*/ 97632 h 1276350"/>
                <a:gd name="connsiteX37" fmla="*/ 509588 w 921544"/>
                <a:gd name="connsiteY37" fmla="*/ 119063 h 1276350"/>
                <a:gd name="connsiteX38" fmla="*/ 531019 w 921544"/>
                <a:gd name="connsiteY38" fmla="*/ 138113 h 1276350"/>
                <a:gd name="connsiteX39" fmla="*/ 542925 w 921544"/>
                <a:gd name="connsiteY39" fmla="*/ 159544 h 1276350"/>
                <a:gd name="connsiteX40" fmla="*/ 550069 w 921544"/>
                <a:gd name="connsiteY40" fmla="*/ 185738 h 1276350"/>
                <a:gd name="connsiteX41" fmla="*/ 547688 w 921544"/>
                <a:gd name="connsiteY41" fmla="*/ 211932 h 1276350"/>
                <a:gd name="connsiteX42" fmla="*/ 535781 w 921544"/>
                <a:gd name="connsiteY42" fmla="*/ 252413 h 1276350"/>
                <a:gd name="connsiteX43" fmla="*/ 502444 w 921544"/>
                <a:gd name="connsiteY43" fmla="*/ 328613 h 1276350"/>
                <a:gd name="connsiteX44" fmla="*/ 433388 w 921544"/>
                <a:gd name="connsiteY44" fmla="*/ 454819 h 1276350"/>
                <a:gd name="connsiteX45" fmla="*/ 357188 w 921544"/>
                <a:gd name="connsiteY45" fmla="*/ 5810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21544" h="1276350">
                  <a:moveTo>
                    <a:pt x="357188" y="581025"/>
                  </a:moveTo>
                  <a:lnTo>
                    <a:pt x="178594" y="876300"/>
                  </a:lnTo>
                  <a:lnTo>
                    <a:pt x="80963" y="1035844"/>
                  </a:lnTo>
                  <a:lnTo>
                    <a:pt x="26194" y="1133475"/>
                  </a:lnTo>
                  <a:lnTo>
                    <a:pt x="0" y="1185863"/>
                  </a:lnTo>
                  <a:lnTo>
                    <a:pt x="59531" y="1276350"/>
                  </a:lnTo>
                  <a:lnTo>
                    <a:pt x="190500" y="1121569"/>
                  </a:lnTo>
                  <a:lnTo>
                    <a:pt x="290513" y="1012032"/>
                  </a:lnTo>
                  <a:lnTo>
                    <a:pt x="423863" y="854869"/>
                  </a:lnTo>
                  <a:lnTo>
                    <a:pt x="521494" y="742950"/>
                  </a:lnTo>
                  <a:lnTo>
                    <a:pt x="645319" y="595313"/>
                  </a:lnTo>
                  <a:lnTo>
                    <a:pt x="759619" y="457200"/>
                  </a:lnTo>
                  <a:lnTo>
                    <a:pt x="831056" y="369094"/>
                  </a:lnTo>
                  <a:lnTo>
                    <a:pt x="842963" y="357188"/>
                  </a:lnTo>
                  <a:lnTo>
                    <a:pt x="864394" y="347663"/>
                  </a:lnTo>
                  <a:lnTo>
                    <a:pt x="892969" y="330994"/>
                  </a:lnTo>
                  <a:lnTo>
                    <a:pt x="907256" y="321469"/>
                  </a:lnTo>
                  <a:lnTo>
                    <a:pt x="919163" y="302419"/>
                  </a:lnTo>
                  <a:lnTo>
                    <a:pt x="921544" y="283369"/>
                  </a:lnTo>
                  <a:lnTo>
                    <a:pt x="919163" y="264319"/>
                  </a:lnTo>
                  <a:lnTo>
                    <a:pt x="907256" y="230982"/>
                  </a:lnTo>
                  <a:lnTo>
                    <a:pt x="881063" y="195263"/>
                  </a:lnTo>
                  <a:lnTo>
                    <a:pt x="835819" y="150019"/>
                  </a:lnTo>
                  <a:lnTo>
                    <a:pt x="783431" y="104775"/>
                  </a:lnTo>
                  <a:lnTo>
                    <a:pt x="733425" y="73819"/>
                  </a:lnTo>
                  <a:lnTo>
                    <a:pt x="695325" y="52388"/>
                  </a:lnTo>
                  <a:lnTo>
                    <a:pt x="642938" y="28575"/>
                  </a:lnTo>
                  <a:lnTo>
                    <a:pt x="595313" y="14288"/>
                  </a:lnTo>
                  <a:lnTo>
                    <a:pt x="538163" y="2382"/>
                  </a:lnTo>
                  <a:lnTo>
                    <a:pt x="495300" y="0"/>
                  </a:lnTo>
                  <a:lnTo>
                    <a:pt x="457200" y="4763"/>
                  </a:lnTo>
                  <a:lnTo>
                    <a:pt x="421481" y="16669"/>
                  </a:lnTo>
                  <a:lnTo>
                    <a:pt x="407194" y="30957"/>
                  </a:lnTo>
                  <a:lnTo>
                    <a:pt x="407194" y="45244"/>
                  </a:lnTo>
                  <a:lnTo>
                    <a:pt x="416719" y="59532"/>
                  </a:lnTo>
                  <a:lnTo>
                    <a:pt x="440531" y="78582"/>
                  </a:lnTo>
                  <a:lnTo>
                    <a:pt x="478631" y="97632"/>
                  </a:lnTo>
                  <a:lnTo>
                    <a:pt x="509588" y="119063"/>
                  </a:lnTo>
                  <a:lnTo>
                    <a:pt x="531019" y="138113"/>
                  </a:lnTo>
                  <a:lnTo>
                    <a:pt x="542925" y="159544"/>
                  </a:lnTo>
                  <a:lnTo>
                    <a:pt x="550069" y="185738"/>
                  </a:lnTo>
                  <a:lnTo>
                    <a:pt x="547688" y="211932"/>
                  </a:lnTo>
                  <a:lnTo>
                    <a:pt x="535781" y="252413"/>
                  </a:lnTo>
                  <a:lnTo>
                    <a:pt x="502444" y="328613"/>
                  </a:lnTo>
                  <a:lnTo>
                    <a:pt x="433388" y="454819"/>
                  </a:lnTo>
                  <a:lnTo>
                    <a:pt x="357188" y="581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9">
              <a:extLst>
                <a:ext uri="{FF2B5EF4-FFF2-40B4-BE49-F238E27FC236}">
                  <a16:creationId xmlns:a16="http://schemas.microsoft.com/office/drawing/2014/main" id="{3E2D5B7E-344E-45B7-9D6B-23BF40E95EB7}"/>
                </a:ext>
              </a:extLst>
            </p:cNvPr>
            <p:cNvSpPr/>
            <p:nvPr/>
          </p:nvSpPr>
          <p:spPr>
            <a:xfrm>
              <a:off x="2763838" y="4513263"/>
              <a:ext cx="812800" cy="1316037"/>
            </a:xfrm>
            <a:custGeom>
              <a:avLst/>
              <a:gdLst>
                <a:gd name="connsiteX0" fmla="*/ 542925 w 812007"/>
                <a:gd name="connsiteY0" fmla="*/ 661987 h 1316831"/>
                <a:gd name="connsiteX1" fmla="*/ 602457 w 812007"/>
                <a:gd name="connsiteY1" fmla="*/ 569119 h 1316831"/>
                <a:gd name="connsiteX2" fmla="*/ 683419 w 812007"/>
                <a:gd name="connsiteY2" fmla="*/ 433387 h 1316831"/>
                <a:gd name="connsiteX3" fmla="*/ 740569 w 812007"/>
                <a:gd name="connsiteY3" fmla="*/ 333375 h 1316831"/>
                <a:gd name="connsiteX4" fmla="*/ 747713 w 812007"/>
                <a:gd name="connsiteY4" fmla="*/ 319087 h 1316831"/>
                <a:gd name="connsiteX5" fmla="*/ 766763 w 812007"/>
                <a:gd name="connsiteY5" fmla="*/ 309562 h 1316831"/>
                <a:gd name="connsiteX6" fmla="*/ 790575 w 812007"/>
                <a:gd name="connsiteY6" fmla="*/ 295275 h 1316831"/>
                <a:gd name="connsiteX7" fmla="*/ 804863 w 812007"/>
                <a:gd name="connsiteY7" fmla="*/ 278606 h 1316831"/>
                <a:gd name="connsiteX8" fmla="*/ 812007 w 812007"/>
                <a:gd name="connsiteY8" fmla="*/ 259556 h 1316831"/>
                <a:gd name="connsiteX9" fmla="*/ 809625 w 812007"/>
                <a:gd name="connsiteY9" fmla="*/ 245269 h 1316831"/>
                <a:gd name="connsiteX10" fmla="*/ 790575 w 812007"/>
                <a:gd name="connsiteY10" fmla="*/ 221456 h 1316831"/>
                <a:gd name="connsiteX11" fmla="*/ 766763 w 812007"/>
                <a:gd name="connsiteY11" fmla="*/ 202406 h 1316831"/>
                <a:gd name="connsiteX12" fmla="*/ 735807 w 812007"/>
                <a:gd name="connsiteY12" fmla="*/ 164306 h 1316831"/>
                <a:gd name="connsiteX13" fmla="*/ 688182 w 812007"/>
                <a:gd name="connsiteY13" fmla="*/ 121444 h 1316831"/>
                <a:gd name="connsiteX14" fmla="*/ 638175 w 812007"/>
                <a:gd name="connsiteY14" fmla="*/ 90487 h 1316831"/>
                <a:gd name="connsiteX15" fmla="*/ 566738 w 812007"/>
                <a:gd name="connsiteY15" fmla="*/ 54769 h 1316831"/>
                <a:gd name="connsiteX16" fmla="*/ 476250 w 812007"/>
                <a:gd name="connsiteY16" fmla="*/ 23812 h 1316831"/>
                <a:gd name="connsiteX17" fmla="*/ 402432 w 812007"/>
                <a:gd name="connsiteY17" fmla="*/ 2381 h 1316831"/>
                <a:gd name="connsiteX18" fmla="*/ 376238 w 812007"/>
                <a:gd name="connsiteY18" fmla="*/ 0 h 1316831"/>
                <a:gd name="connsiteX19" fmla="*/ 364332 w 812007"/>
                <a:gd name="connsiteY19" fmla="*/ 2381 h 1316831"/>
                <a:gd name="connsiteX20" fmla="*/ 359569 w 812007"/>
                <a:gd name="connsiteY20" fmla="*/ 7144 h 1316831"/>
                <a:gd name="connsiteX21" fmla="*/ 357188 w 812007"/>
                <a:gd name="connsiteY21" fmla="*/ 21431 h 1316831"/>
                <a:gd name="connsiteX22" fmla="*/ 364332 w 812007"/>
                <a:gd name="connsiteY22" fmla="*/ 42862 h 1316831"/>
                <a:gd name="connsiteX23" fmla="*/ 395288 w 812007"/>
                <a:gd name="connsiteY23" fmla="*/ 78581 h 1316831"/>
                <a:gd name="connsiteX24" fmla="*/ 450057 w 812007"/>
                <a:gd name="connsiteY24" fmla="*/ 138112 h 1316831"/>
                <a:gd name="connsiteX25" fmla="*/ 473869 w 812007"/>
                <a:gd name="connsiteY25" fmla="*/ 171450 h 1316831"/>
                <a:gd name="connsiteX26" fmla="*/ 478632 w 812007"/>
                <a:gd name="connsiteY26" fmla="*/ 190500 h 1316831"/>
                <a:gd name="connsiteX27" fmla="*/ 476250 w 812007"/>
                <a:gd name="connsiteY27" fmla="*/ 257175 h 1316831"/>
                <a:gd name="connsiteX28" fmla="*/ 464344 w 812007"/>
                <a:gd name="connsiteY28" fmla="*/ 326231 h 1316831"/>
                <a:gd name="connsiteX29" fmla="*/ 423863 w 812007"/>
                <a:gd name="connsiteY29" fmla="*/ 481012 h 1316831"/>
                <a:gd name="connsiteX30" fmla="*/ 388144 w 812007"/>
                <a:gd name="connsiteY30" fmla="*/ 550069 h 1316831"/>
                <a:gd name="connsiteX31" fmla="*/ 297657 w 812007"/>
                <a:gd name="connsiteY31" fmla="*/ 709612 h 1316831"/>
                <a:gd name="connsiteX32" fmla="*/ 209550 w 812007"/>
                <a:gd name="connsiteY32" fmla="*/ 878681 h 1316831"/>
                <a:gd name="connsiteX33" fmla="*/ 121444 w 812007"/>
                <a:gd name="connsiteY33" fmla="*/ 1045369 h 1316831"/>
                <a:gd name="connsiteX34" fmla="*/ 61913 w 812007"/>
                <a:gd name="connsiteY34" fmla="*/ 1159669 h 1316831"/>
                <a:gd name="connsiteX35" fmla="*/ 2382 w 812007"/>
                <a:gd name="connsiteY35" fmla="*/ 1281112 h 1316831"/>
                <a:gd name="connsiteX36" fmla="*/ 0 w 812007"/>
                <a:gd name="connsiteY36" fmla="*/ 1302544 h 1316831"/>
                <a:gd name="connsiteX37" fmla="*/ 4763 w 812007"/>
                <a:gd name="connsiteY37" fmla="*/ 1312069 h 1316831"/>
                <a:gd name="connsiteX38" fmla="*/ 16669 w 812007"/>
                <a:gd name="connsiteY38" fmla="*/ 1316831 h 1316831"/>
                <a:gd name="connsiteX39" fmla="*/ 33338 w 812007"/>
                <a:gd name="connsiteY39" fmla="*/ 1314450 h 1316831"/>
                <a:gd name="connsiteX40" fmla="*/ 54769 w 812007"/>
                <a:gd name="connsiteY40" fmla="*/ 1300162 h 1316831"/>
                <a:gd name="connsiteX41" fmla="*/ 90488 w 812007"/>
                <a:gd name="connsiteY41" fmla="*/ 1259681 h 1316831"/>
                <a:gd name="connsiteX42" fmla="*/ 178594 w 812007"/>
                <a:gd name="connsiteY42" fmla="*/ 1159669 h 1316831"/>
                <a:gd name="connsiteX43" fmla="*/ 264319 w 812007"/>
                <a:gd name="connsiteY43" fmla="*/ 1054894 h 1316831"/>
                <a:gd name="connsiteX44" fmla="*/ 359569 w 812007"/>
                <a:gd name="connsiteY44" fmla="*/ 928687 h 1316831"/>
                <a:gd name="connsiteX45" fmla="*/ 459582 w 812007"/>
                <a:gd name="connsiteY45" fmla="*/ 788194 h 1316831"/>
                <a:gd name="connsiteX46" fmla="*/ 542925 w 812007"/>
                <a:gd name="connsiteY46" fmla="*/ 661987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2007" h="1316831">
                  <a:moveTo>
                    <a:pt x="542925" y="661987"/>
                  </a:moveTo>
                  <a:lnTo>
                    <a:pt x="602457" y="569119"/>
                  </a:lnTo>
                  <a:lnTo>
                    <a:pt x="683419" y="433387"/>
                  </a:lnTo>
                  <a:lnTo>
                    <a:pt x="740569" y="333375"/>
                  </a:lnTo>
                  <a:lnTo>
                    <a:pt x="747713" y="319087"/>
                  </a:lnTo>
                  <a:lnTo>
                    <a:pt x="766763" y="309562"/>
                  </a:lnTo>
                  <a:lnTo>
                    <a:pt x="790575" y="295275"/>
                  </a:lnTo>
                  <a:lnTo>
                    <a:pt x="804863" y="278606"/>
                  </a:lnTo>
                  <a:lnTo>
                    <a:pt x="812007" y="259556"/>
                  </a:lnTo>
                  <a:lnTo>
                    <a:pt x="809625" y="245269"/>
                  </a:lnTo>
                  <a:lnTo>
                    <a:pt x="790575" y="221456"/>
                  </a:lnTo>
                  <a:lnTo>
                    <a:pt x="766763" y="202406"/>
                  </a:lnTo>
                  <a:lnTo>
                    <a:pt x="735807" y="164306"/>
                  </a:lnTo>
                  <a:lnTo>
                    <a:pt x="688182" y="121444"/>
                  </a:lnTo>
                  <a:lnTo>
                    <a:pt x="638175" y="90487"/>
                  </a:lnTo>
                  <a:lnTo>
                    <a:pt x="566738" y="54769"/>
                  </a:lnTo>
                  <a:lnTo>
                    <a:pt x="476250" y="23812"/>
                  </a:lnTo>
                  <a:lnTo>
                    <a:pt x="402432" y="2381"/>
                  </a:lnTo>
                  <a:lnTo>
                    <a:pt x="376238" y="0"/>
                  </a:lnTo>
                  <a:lnTo>
                    <a:pt x="364332" y="2381"/>
                  </a:lnTo>
                  <a:lnTo>
                    <a:pt x="359569" y="7144"/>
                  </a:lnTo>
                  <a:lnTo>
                    <a:pt x="357188" y="21431"/>
                  </a:lnTo>
                  <a:lnTo>
                    <a:pt x="364332" y="42862"/>
                  </a:lnTo>
                  <a:lnTo>
                    <a:pt x="395288" y="78581"/>
                  </a:lnTo>
                  <a:lnTo>
                    <a:pt x="450057" y="138112"/>
                  </a:lnTo>
                  <a:lnTo>
                    <a:pt x="473869" y="171450"/>
                  </a:lnTo>
                  <a:lnTo>
                    <a:pt x="478632" y="190500"/>
                  </a:lnTo>
                  <a:lnTo>
                    <a:pt x="476250" y="257175"/>
                  </a:lnTo>
                  <a:lnTo>
                    <a:pt x="464344" y="326231"/>
                  </a:lnTo>
                  <a:lnTo>
                    <a:pt x="423863" y="481012"/>
                  </a:lnTo>
                  <a:lnTo>
                    <a:pt x="388144" y="550069"/>
                  </a:lnTo>
                  <a:lnTo>
                    <a:pt x="297657" y="709612"/>
                  </a:lnTo>
                  <a:lnTo>
                    <a:pt x="209550" y="878681"/>
                  </a:lnTo>
                  <a:lnTo>
                    <a:pt x="121444" y="1045369"/>
                  </a:lnTo>
                  <a:lnTo>
                    <a:pt x="61913" y="1159669"/>
                  </a:lnTo>
                  <a:lnTo>
                    <a:pt x="2382" y="1281112"/>
                  </a:lnTo>
                  <a:lnTo>
                    <a:pt x="0" y="1302544"/>
                  </a:lnTo>
                  <a:lnTo>
                    <a:pt x="4763" y="1312069"/>
                  </a:lnTo>
                  <a:lnTo>
                    <a:pt x="16669" y="1316831"/>
                  </a:lnTo>
                  <a:lnTo>
                    <a:pt x="33338" y="1314450"/>
                  </a:lnTo>
                  <a:lnTo>
                    <a:pt x="54769" y="1300162"/>
                  </a:lnTo>
                  <a:lnTo>
                    <a:pt x="90488" y="1259681"/>
                  </a:lnTo>
                  <a:lnTo>
                    <a:pt x="178594" y="1159669"/>
                  </a:lnTo>
                  <a:lnTo>
                    <a:pt x="264319" y="1054894"/>
                  </a:lnTo>
                  <a:lnTo>
                    <a:pt x="359569" y="928687"/>
                  </a:lnTo>
                  <a:lnTo>
                    <a:pt x="459582" y="788194"/>
                  </a:lnTo>
                  <a:lnTo>
                    <a:pt x="542925" y="661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0">
              <a:extLst>
                <a:ext uri="{FF2B5EF4-FFF2-40B4-BE49-F238E27FC236}">
                  <a16:creationId xmlns:a16="http://schemas.microsoft.com/office/drawing/2014/main" id="{412F2BBE-D238-4B16-836A-3620757D74BC}"/>
                </a:ext>
              </a:extLst>
            </p:cNvPr>
            <p:cNvSpPr/>
            <p:nvPr/>
          </p:nvSpPr>
          <p:spPr>
            <a:xfrm>
              <a:off x="4238625" y="4414838"/>
              <a:ext cx="569913" cy="936625"/>
            </a:xfrm>
            <a:custGeom>
              <a:avLst/>
              <a:gdLst>
                <a:gd name="connsiteX0" fmla="*/ 204788 w 569119"/>
                <a:gd name="connsiteY0" fmla="*/ 438150 h 935831"/>
                <a:gd name="connsiteX1" fmla="*/ 138113 w 569119"/>
                <a:gd name="connsiteY1" fmla="*/ 292893 h 935831"/>
                <a:gd name="connsiteX2" fmla="*/ 76200 w 569119"/>
                <a:gd name="connsiteY2" fmla="*/ 169068 h 935831"/>
                <a:gd name="connsiteX3" fmla="*/ 11906 w 569119"/>
                <a:gd name="connsiteY3" fmla="*/ 66675 h 935831"/>
                <a:gd name="connsiteX4" fmla="*/ 2381 w 569119"/>
                <a:gd name="connsiteY4" fmla="*/ 40481 h 935831"/>
                <a:gd name="connsiteX5" fmla="*/ 0 w 569119"/>
                <a:gd name="connsiteY5" fmla="*/ 16668 h 935831"/>
                <a:gd name="connsiteX6" fmla="*/ 2381 w 569119"/>
                <a:gd name="connsiteY6" fmla="*/ 9525 h 935831"/>
                <a:gd name="connsiteX7" fmla="*/ 4763 w 569119"/>
                <a:gd name="connsiteY7" fmla="*/ 0 h 935831"/>
                <a:gd name="connsiteX8" fmla="*/ 21431 w 569119"/>
                <a:gd name="connsiteY8" fmla="*/ 2381 h 935831"/>
                <a:gd name="connsiteX9" fmla="*/ 45244 w 569119"/>
                <a:gd name="connsiteY9" fmla="*/ 9525 h 935831"/>
                <a:gd name="connsiteX10" fmla="*/ 66675 w 569119"/>
                <a:gd name="connsiteY10" fmla="*/ 23812 h 935831"/>
                <a:gd name="connsiteX11" fmla="*/ 116681 w 569119"/>
                <a:gd name="connsiteY11" fmla="*/ 66675 h 935831"/>
                <a:gd name="connsiteX12" fmla="*/ 195263 w 569119"/>
                <a:gd name="connsiteY12" fmla="*/ 138112 h 935831"/>
                <a:gd name="connsiteX13" fmla="*/ 295275 w 569119"/>
                <a:gd name="connsiteY13" fmla="*/ 223837 h 935831"/>
                <a:gd name="connsiteX14" fmla="*/ 385763 w 569119"/>
                <a:gd name="connsiteY14" fmla="*/ 307181 h 935831"/>
                <a:gd name="connsiteX15" fmla="*/ 454819 w 569119"/>
                <a:gd name="connsiteY15" fmla="*/ 369093 h 935831"/>
                <a:gd name="connsiteX16" fmla="*/ 478631 w 569119"/>
                <a:gd name="connsiteY16" fmla="*/ 388143 h 935831"/>
                <a:gd name="connsiteX17" fmla="*/ 490538 w 569119"/>
                <a:gd name="connsiteY17" fmla="*/ 407193 h 935831"/>
                <a:gd name="connsiteX18" fmla="*/ 516731 w 569119"/>
                <a:gd name="connsiteY18" fmla="*/ 485775 h 935831"/>
                <a:gd name="connsiteX19" fmla="*/ 533400 w 569119"/>
                <a:gd name="connsiteY19" fmla="*/ 542925 h 935831"/>
                <a:gd name="connsiteX20" fmla="*/ 547688 w 569119"/>
                <a:gd name="connsiteY20" fmla="*/ 597693 h 935831"/>
                <a:gd name="connsiteX21" fmla="*/ 559594 w 569119"/>
                <a:gd name="connsiteY21" fmla="*/ 666750 h 935831"/>
                <a:gd name="connsiteX22" fmla="*/ 569119 w 569119"/>
                <a:gd name="connsiteY22" fmla="*/ 764381 h 935831"/>
                <a:gd name="connsiteX23" fmla="*/ 569119 w 569119"/>
                <a:gd name="connsiteY23" fmla="*/ 828675 h 935831"/>
                <a:gd name="connsiteX24" fmla="*/ 561975 w 569119"/>
                <a:gd name="connsiteY24" fmla="*/ 869156 h 935831"/>
                <a:gd name="connsiteX25" fmla="*/ 552450 w 569119"/>
                <a:gd name="connsiteY25" fmla="*/ 892968 h 935831"/>
                <a:gd name="connsiteX26" fmla="*/ 531019 w 569119"/>
                <a:gd name="connsiteY26" fmla="*/ 916781 h 935831"/>
                <a:gd name="connsiteX27" fmla="*/ 511969 w 569119"/>
                <a:gd name="connsiteY27" fmla="*/ 928687 h 935831"/>
                <a:gd name="connsiteX28" fmla="*/ 488156 w 569119"/>
                <a:gd name="connsiteY28" fmla="*/ 935831 h 935831"/>
                <a:gd name="connsiteX29" fmla="*/ 469106 w 569119"/>
                <a:gd name="connsiteY29" fmla="*/ 935831 h 935831"/>
                <a:gd name="connsiteX30" fmla="*/ 445294 w 569119"/>
                <a:gd name="connsiteY30" fmla="*/ 926306 h 935831"/>
                <a:gd name="connsiteX31" fmla="*/ 416719 w 569119"/>
                <a:gd name="connsiteY31" fmla="*/ 907256 h 935831"/>
                <a:gd name="connsiteX32" fmla="*/ 390525 w 569119"/>
                <a:gd name="connsiteY32" fmla="*/ 873918 h 935831"/>
                <a:gd name="connsiteX33" fmla="*/ 371475 w 569119"/>
                <a:gd name="connsiteY33" fmla="*/ 842962 h 935831"/>
                <a:gd name="connsiteX34" fmla="*/ 338138 w 569119"/>
                <a:gd name="connsiteY34" fmla="*/ 752475 h 935831"/>
                <a:gd name="connsiteX35" fmla="*/ 271463 w 569119"/>
                <a:gd name="connsiteY35" fmla="*/ 590550 h 935831"/>
                <a:gd name="connsiteX36" fmla="*/ 204788 w 569119"/>
                <a:gd name="connsiteY36" fmla="*/ 4381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119" h="935831">
                  <a:moveTo>
                    <a:pt x="204788" y="438150"/>
                  </a:moveTo>
                  <a:lnTo>
                    <a:pt x="138113" y="292893"/>
                  </a:lnTo>
                  <a:lnTo>
                    <a:pt x="76200" y="169068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4763" y="0"/>
                  </a:lnTo>
                  <a:lnTo>
                    <a:pt x="21431" y="2381"/>
                  </a:lnTo>
                  <a:lnTo>
                    <a:pt x="45244" y="9525"/>
                  </a:lnTo>
                  <a:lnTo>
                    <a:pt x="66675" y="23812"/>
                  </a:lnTo>
                  <a:lnTo>
                    <a:pt x="116681" y="66675"/>
                  </a:lnTo>
                  <a:lnTo>
                    <a:pt x="195263" y="138112"/>
                  </a:lnTo>
                  <a:lnTo>
                    <a:pt x="295275" y="223837"/>
                  </a:lnTo>
                  <a:lnTo>
                    <a:pt x="385763" y="307181"/>
                  </a:lnTo>
                  <a:lnTo>
                    <a:pt x="454819" y="369093"/>
                  </a:lnTo>
                  <a:lnTo>
                    <a:pt x="478631" y="388143"/>
                  </a:lnTo>
                  <a:lnTo>
                    <a:pt x="490538" y="407193"/>
                  </a:lnTo>
                  <a:lnTo>
                    <a:pt x="516731" y="485775"/>
                  </a:lnTo>
                  <a:lnTo>
                    <a:pt x="533400" y="542925"/>
                  </a:lnTo>
                  <a:lnTo>
                    <a:pt x="547688" y="597693"/>
                  </a:lnTo>
                  <a:lnTo>
                    <a:pt x="559594" y="666750"/>
                  </a:lnTo>
                  <a:lnTo>
                    <a:pt x="569119" y="764381"/>
                  </a:lnTo>
                  <a:lnTo>
                    <a:pt x="569119" y="828675"/>
                  </a:lnTo>
                  <a:lnTo>
                    <a:pt x="561975" y="869156"/>
                  </a:lnTo>
                  <a:lnTo>
                    <a:pt x="552450" y="892968"/>
                  </a:lnTo>
                  <a:lnTo>
                    <a:pt x="531019" y="916781"/>
                  </a:lnTo>
                  <a:lnTo>
                    <a:pt x="511969" y="928687"/>
                  </a:lnTo>
                  <a:lnTo>
                    <a:pt x="488156" y="935831"/>
                  </a:lnTo>
                  <a:lnTo>
                    <a:pt x="469106" y="935831"/>
                  </a:lnTo>
                  <a:lnTo>
                    <a:pt x="445294" y="926306"/>
                  </a:lnTo>
                  <a:lnTo>
                    <a:pt x="416719" y="907256"/>
                  </a:lnTo>
                  <a:lnTo>
                    <a:pt x="390525" y="873918"/>
                  </a:lnTo>
                  <a:lnTo>
                    <a:pt x="371475" y="842962"/>
                  </a:lnTo>
                  <a:lnTo>
                    <a:pt x="338138" y="752475"/>
                  </a:lnTo>
                  <a:lnTo>
                    <a:pt x="271463" y="590550"/>
                  </a:lnTo>
                  <a:lnTo>
                    <a:pt x="204788" y="438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1">
              <a:extLst>
                <a:ext uri="{FF2B5EF4-FFF2-40B4-BE49-F238E27FC236}">
                  <a16:creationId xmlns:a16="http://schemas.microsoft.com/office/drawing/2014/main" id="{D1F5F764-0076-4D51-BFFD-B57E8BC67FE9}"/>
                </a:ext>
              </a:extLst>
            </p:cNvPr>
            <p:cNvSpPr/>
            <p:nvPr/>
          </p:nvSpPr>
          <p:spPr>
            <a:xfrm>
              <a:off x="4532313" y="1728788"/>
              <a:ext cx="1296987" cy="1843087"/>
            </a:xfrm>
            <a:custGeom>
              <a:avLst/>
              <a:gdLst>
                <a:gd name="connsiteX0" fmla="*/ 983456 w 1297781"/>
                <a:gd name="connsiteY0" fmla="*/ 707231 h 1843087"/>
                <a:gd name="connsiteX1" fmla="*/ 1071562 w 1297781"/>
                <a:gd name="connsiteY1" fmla="*/ 578643 h 1843087"/>
                <a:gd name="connsiteX2" fmla="*/ 1143000 w 1297781"/>
                <a:gd name="connsiteY2" fmla="*/ 476250 h 1843087"/>
                <a:gd name="connsiteX3" fmla="*/ 1223962 w 1297781"/>
                <a:gd name="connsiteY3" fmla="*/ 350043 h 1843087"/>
                <a:gd name="connsiteX4" fmla="*/ 1245394 w 1297781"/>
                <a:gd name="connsiteY4" fmla="*/ 326231 h 1843087"/>
                <a:gd name="connsiteX5" fmla="*/ 1271587 w 1297781"/>
                <a:gd name="connsiteY5" fmla="*/ 304800 h 1843087"/>
                <a:gd name="connsiteX6" fmla="*/ 1290637 w 1297781"/>
                <a:gd name="connsiteY6" fmla="*/ 276225 h 1843087"/>
                <a:gd name="connsiteX7" fmla="*/ 1297781 w 1297781"/>
                <a:gd name="connsiteY7" fmla="*/ 257175 h 1843087"/>
                <a:gd name="connsiteX8" fmla="*/ 1297781 w 1297781"/>
                <a:gd name="connsiteY8" fmla="*/ 233362 h 1843087"/>
                <a:gd name="connsiteX9" fmla="*/ 1290637 w 1297781"/>
                <a:gd name="connsiteY9" fmla="*/ 211931 h 1843087"/>
                <a:gd name="connsiteX10" fmla="*/ 1266825 w 1297781"/>
                <a:gd name="connsiteY10" fmla="*/ 183356 h 1843087"/>
                <a:gd name="connsiteX11" fmla="*/ 1228725 w 1297781"/>
                <a:gd name="connsiteY11" fmla="*/ 145256 h 1843087"/>
                <a:gd name="connsiteX12" fmla="*/ 1178719 w 1297781"/>
                <a:gd name="connsiteY12" fmla="*/ 102393 h 1843087"/>
                <a:gd name="connsiteX13" fmla="*/ 1112044 w 1297781"/>
                <a:gd name="connsiteY13" fmla="*/ 61912 h 1843087"/>
                <a:gd name="connsiteX14" fmla="*/ 1045369 w 1297781"/>
                <a:gd name="connsiteY14" fmla="*/ 30956 h 1843087"/>
                <a:gd name="connsiteX15" fmla="*/ 954881 w 1297781"/>
                <a:gd name="connsiteY15" fmla="*/ 9525 h 1843087"/>
                <a:gd name="connsiteX16" fmla="*/ 902494 w 1297781"/>
                <a:gd name="connsiteY16" fmla="*/ 0 h 1843087"/>
                <a:gd name="connsiteX17" fmla="*/ 862012 w 1297781"/>
                <a:gd name="connsiteY17" fmla="*/ 0 h 1843087"/>
                <a:gd name="connsiteX18" fmla="*/ 807244 w 1297781"/>
                <a:gd name="connsiteY18" fmla="*/ 2381 h 1843087"/>
                <a:gd name="connsiteX19" fmla="*/ 766762 w 1297781"/>
                <a:gd name="connsiteY19" fmla="*/ 14287 h 1843087"/>
                <a:gd name="connsiteX20" fmla="*/ 752475 w 1297781"/>
                <a:gd name="connsiteY20" fmla="*/ 23812 h 1843087"/>
                <a:gd name="connsiteX21" fmla="*/ 750094 w 1297781"/>
                <a:gd name="connsiteY21" fmla="*/ 33337 h 1843087"/>
                <a:gd name="connsiteX22" fmla="*/ 757237 w 1297781"/>
                <a:gd name="connsiteY22" fmla="*/ 57150 h 1843087"/>
                <a:gd name="connsiteX23" fmla="*/ 776287 w 1297781"/>
                <a:gd name="connsiteY23" fmla="*/ 80962 h 1843087"/>
                <a:gd name="connsiteX24" fmla="*/ 800100 w 1297781"/>
                <a:gd name="connsiteY24" fmla="*/ 95250 h 1843087"/>
                <a:gd name="connsiteX25" fmla="*/ 823912 w 1297781"/>
                <a:gd name="connsiteY25" fmla="*/ 102393 h 1843087"/>
                <a:gd name="connsiteX26" fmla="*/ 845344 w 1297781"/>
                <a:gd name="connsiteY26" fmla="*/ 114300 h 1843087"/>
                <a:gd name="connsiteX27" fmla="*/ 857250 w 1297781"/>
                <a:gd name="connsiteY27" fmla="*/ 128587 h 1843087"/>
                <a:gd name="connsiteX28" fmla="*/ 869156 w 1297781"/>
                <a:gd name="connsiteY28" fmla="*/ 154781 h 1843087"/>
                <a:gd name="connsiteX29" fmla="*/ 876300 w 1297781"/>
                <a:gd name="connsiteY29" fmla="*/ 185737 h 1843087"/>
                <a:gd name="connsiteX30" fmla="*/ 878681 w 1297781"/>
                <a:gd name="connsiteY30" fmla="*/ 219075 h 1843087"/>
                <a:gd name="connsiteX31" fmla="*/ 873919 w 1297781"/>
                <a:gd name="connsiteY31" fmla="*/ 285750 h 1843087"/>
                <a:gd name="connsiteX32" fmla="*/ 859631 w 1297781"/>
                <a:gd name="connsiteY32" fmla="*/ 347662 h 1843087"/>
                <a:gd name="connsiteX33" fmla="*/ 807244 w 1297781"/>
                <a:gd name="connsiteY33" fmla="*/ 483393 h 1843087"/>
                <a:gd name="connsiteX34" fmla="*/ 719137 w 1297781"/>
                <a:gd name="connsiteY34" fmla="*/ 661987 h 1843087"/>
                <a:gd name="connsiteX35" fmla="*/ 661987 w 1297781"/>
                <a:gd name="connsiteY35" fmla="*/ 771525 h 1843087"/>
                <a:gd name="connsiteX36" fmla="*/ 559594 w 1297781"/>
                <a:gd name="connsiteY36" fmla="*/ 938212 h 1843087"/>
                <a:gd name="connsiteX37" fmla="*/ 404812 w 1297781"/>
                <a:gd name="connsiteY37" fmla="*/ 1178718 h 1843087"/>
                <a:gd name="connsiteX38" fmla="*/ 297656 w 1297781"/>
                <a:gd name="connsiteY38" fmla="*/ 1345406 h 1843087"/>
                <a:gd name="connsiteX39" fmla="*/ 209550 w 1297781"/>
                <a:gd name="connsiteY39" fmla="*/ 1481137 h 1843087"/>
                <a:gd name="connsiteX40" fmla="*/ 95250 w 1297781"/>
                <a:gd name="connsiteY40" fmla="*/ 1654968 h 1843087"/>
                <a:gd name="connsiteX41" fmla="*/ 14287 w 1297781"/>
                <a:gd name="connsiteY41" fmla="*/ 1776412 h 1843087"/>
                <a:gd name="connsiteX42" fmla="*/ 0 w 1297781"/>
                <a:gd name="connsiteY42" fmla="*/ 1809750 h 1843087"/>
                <a:gd name="connsiteX43" fmla="*/ 0 w 1297781"/>
                <a:gd name="connsiteY43" fmla="*/ 1824037 h 1843087"/>
                <a:gd name="connsiteX44" fmla="*/ 4762 w 1297781"/>
                <a:gd name="connsiteY44" fmla="*/ 1840706 h 1843087"/>
                <a:gd name="connsiteX45" fmla="*/ 19050 w 1297781"/>
                <a:gd name="connsiteY45" fmla="*/ 1843087 h 1843087"/>
                <a:gd name="connsiteX46" fmla="*/ 54769 w 1297781"/>
                <a:gd name="connsiteY46" fmla="*/ 1828800 h 1843087"/>
                <a:gd name="connsiteX47" fmla="*/ 85725 w 1297781"/>
                <a:gd name="connsiteY47" fmla="*/ 1802606 h 1843087"/>
                <a:gd name="connsiteX48" fmla="*/ 142875 w 1297781"/>
                <a:gd name="connsiteY48" fmla="*/ 1747837 h 1843087"/>
                <a:gd name="connsiteX49" fmla="*/ 238125 w 1297781"/>
                <a:gd name="connsiteY49" fmla="*/ 1650206 h 1843087"/>
                <a:gd name="connsiteX50" fmla="*/ 345281 w 1297781"/>
                <a:gd name="connsiteY50" fmla="*/ 1531143 h 1843087"/>
                <a:gd name="connsiteX51" fmla="*/ 431006 w 1297781"/>
                <a:gd name="connsiteY51" fmla="*/ 1431131 h 1843087"/>
                <a:gd name="connsiteX52" fmla="*/ 514350 w 1297781"/>
                <a:gd name="connsiteY52" fmla="*/ 1319212 h 1843087"/>
                <a:gd name="connsiteX53" fmla="*/ 597694 w 1297781"/>
                <a:gd name="connsiteY53" fmla="*/ 1245393 h 1843087"/>
                <a:gd name="connsiteX54" fmla="*/ 683419 w 1297781"/>
                <a:gd name="connsiteY54" fmla="*/ 1133475 h 1843087"/>
                <a:gd name="connsiteX55" fmla="*/ 773906 w 1297781"/>
                <a:gd name="connsiteY55" fmla="*/ 1007268 h 1843087"/>
                <a:gd name="connsiteX56" fmla="*/ 895350 w 1297781"/>
                <a:gd name="connsiteY56" fmla="*/ 833437 h 1843087"/>
                <a:gd name="connsiteX57" fmla="*/ 983456 w 1297781"/>
                <a:gd name="connsiteY57" fmla="*/ 707231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97781" h="1843087">
                  <a:moveTo>
                    <a:pt x="983456" y="707231"/>
                  </a:moveTo>
                  <a:lnTo>
                    <a:pt x="1071562" y="578643"/>
                  </a:lnTo>
                  <a:lnTo>
                    <a:pt x="1143000" y="476250"/>
                  </a:lnTo>
                  <a:lnTo>
                    <a:pt x="1223962" y="350043"/>
                  </a:lnTo>
                  <a:lnTo>
                    <a:pt x="1245394" y="326231"/>
                  </a:lnTo>
                  <a:lnTo>
                    <a:pt x="1271587" y="304800"/>
                  </a:lnTo>
                  <a:lnTo>
                    <a:pt x="1290637" y="276225"/>
                  </a:lnTo>
                  <a:lnTo>
                    <a:pt x="1297781" y="257175"/>
                  </a:lnTo>
                  <a:lnTo>
                    <a:pt x="1297781" y="233362"/>
                  </a:lnTo>
                  <a:lnTo>
                    <a:pt x="1290637" y="211931"/>
                  </a:lnTo>
                  <a:lnTo>
                    <a:pt x="1266825" y="183356"/>
                  </a:lnTo>
                  <a:lnTo>
                    <a:pt x="1228725" y="145256"/>
                  </a:lnTo>
                  <a:lnTo>
                    <a:pt x="1178719" y="102393"/>
                  </a:lnTo>
                  <a:lnTo>
                    <a:pt x="1112044" y="61912"/>
                  </a:lnTo>
                  <a:lnTo>
                    <a:pt x="1045369" y="30956"/>
                  </a:lnTo>
                  <a:lnTo>
                    <a:pt x="954881" y="9525"/>
                  </a:lnTo>
                  <a:lnTo>
                    <a:pt x="902494" y="0"/>
                  </a:lnTo>
                  <a:lnTo>
                    <a:pt x="862012" y="0"/>
                  </a:lnTo>
                  <a:lnTo>
                    <a:pt x="807244" y="2381"/>
                  </a:lnTo>
                  <a:lnTo>
                    <a:pt x="766762" y="14287"/>
                  </a:lnTo>
                  <a:lnTo>
                    <a:pt x="752475" y="23812"/>
                  </a:lnTo>
                  <a:lnTo>
                    <a:pt x="750094" y="33337"/>
                  </a:lnTo>
                  <a:lnTo>
                    <a:pt x="757237" y="57150"/>
                  </a:lnTo>
                  <a:lnTo>
                    <a:pt x="776287" y="80962"/>
                  </a:lnTo>
                  <a:lnTo>
                    <a:pt x="800100" y="95250"/>
                  </a:lnTo>
                  <a:lnTo>
                    <a:pt x="823912" y="102393"/>
                  </a:lnTo>
                  <a:lnTo>
                    <a:pt x="845344" y="114300"/>
                  </a:lnTo>
                  <a:lnTo>
                    <a:pt x="857250" y="128587"/>
                  </a:lnTo>
                  <a:lnTo>
                    <a:pt x="869156" y="154781"/>
                  </a:lnTo>
                  <a:lnTo>
                    <a:pt x="876300" y="185737"/>
                  </a:lnTo>
                  <a:lnTo>
                    <a:pt x="878681" y="219075"/>
                  </a:lnTo>
                  <a:lnTo>
                    <a:pt x="873919" y="285750"/>
                  </a:lnTo>
                  <a:lnTo>
                    <a:pt x="859631" y="347662"/>
                  </a:lnTo>
                  <a:lnTo>
                    <a:pt x="807244" y="483393"/>
                  </a:lnTo>
                  <a:lnTo>
                    <a:pt x="719137" y="661987"/>
                  </a:lnTo>
                  <a:lnTo>
                    <a:pt x="661987" y="771525"/>
                  </a:lnTo>
                  <a:lnTo>
                    <a:pt x="559594" y="938212"/>
                  </a:lnTo>
                  <a:lnTo>
                    <a:pt x="404812" y="1178718"/>
                  </a:lnTo>
                  <a:lnTo>
                    <a:pt x="297656" y="1345406"/>
                  </a:lnTo>
                  <a:lnTo>
                    <a:pt x="209550" y="1481137"/>
                  </a:lnTo>
                  <a:lnTo>
                    <a:pt x="95250" y="1654968"/>
                  </a:lnTo>
                  <a:lnTo>
                    <a:pt x="14287" y="1776412"/>
                  </a:lnTo>
                  <a:lnTo>
                    <a:pt x="0" y="1809750"/>
                  </a:lnTo>
                  <a:lnTo>
                    <a:pt x="0" y="1824037"/>
                  </a:lnTo>
                  <a:lnTo>
                    <a:pt x="4762" y="1840706"/>
                  </a:lnTo>
                  <a:lnTo>
                    <a:pt x="19050" y="1843087"/>
                  </a:lnTo>
                  <a:lnTo>
                    <a:pt x="54769" y="1828800"/>
                  </a:lnTo>
                  <a:lnTo>
                    <a:pt x="85725" y="1802606"/>
                  </a:lnTo>
                  <a:lnTo>
                    <a:pt x="142875" y="1747837"/>
                  </a:lnTo>
                  <a:lnTo>
                    <a:pt x="238125" y="1650206"/>
                  </a:lnTo>
                  <a:lnTo>
                    <a:pt x="345281" y="1531143"/>
                  </a:lnTo>
                  <a:lnTo>
                    <a:pt x="431006" y="1431131"/>
                  </a:lnTo>
                  <a:lnTo>
                    <a:pt x="514350" y="1319212"/>
                  </a:lnTo>
                  <a:lnTo>
                    <a:pt x="597694" y="1245393"/>
                  </a:lnTo>
                  <a:lnTo>
                    <a:pt x="683419" y="1133475"/>
                  </a:lnTo>
                  <a:lnTo>
                    <a:pt x="773906" y="1007268"/>
                  </a:lnTo>
                  <a:lnTo>
                    <a:pt x="895350" y="833437"/>
                  </a:lnTo>
                  <a:lnTo>
                    <a:pt x="983456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4C180594-BAF9-4291-A264-B2E441ADAFA3}"/>
                </a:ext>
              </a:extLst>
            </p:cNvPr>
            <p:cNvSpPr/>
            <p:nvPr/>
          </p:nvSpPr>
          <p:spPr>
            <a:xfrm>
              <a:off x="5084763" y="3697288"/>
              <a:ext cx="863600" cy="958850"/>
            </a:xfrm>
            <a:custGeom>
              <a:avLst/>
              <a:gdLst>
                <a:gd name="connsiteX0" fmla="*/ 414337 w 864394"/>
                <a:gd name="connsiteY0" fmla="*/ 552450 h 957263"/>
                <a:gd name="connsiteX1" fmla="*/ 309562 w 864394"/>
                <a:gd name="connsiteY1" fmla="*/ 419100 h 957263"/>
                <a:gd name="connsiteX2" fmla="*/ 204787 w 864394"/>
                <a:gd name="connsiteY2" fmla="*/ 292894 h 957263"/>
                <a:gd name="connsiteX3" fmla="*/ 97631 w 864394"/>
                <a:gd name="connsiteY3" fmla="*/ 161925 h 957263"/>
                <a:gd name="connsiteX4" fmla="*/ 30956 w 864394"/>
                <a:gd name="connsiteY4" fmla="*/ 83344 h 957263"/>
                <a:gd name="connsiteX5" fmla="*/ 9525 w 864394"/>
                <a:gd name="connsiteY5" fmla="*/ 52388 h 957263"/>
                <a:gd name="connsiteX6" fmla="*/ 0 w 864394"/>
                <a:gd name="connsiteY6" fmla="*/ 23813 h 957263"/>
                <a:gd name="connsiteX7" fmla="*/ 2381 w 864394"/>
                <a:gd name="connsiteY7" fmla="*/ 7144 h 957263"/>
                <a:gd name="connsiteX8" fmla="*/ 9525 w 864394"/>
                <a:gd name="connsiteY8" fmla="*/ 0 h 957263"/>
                <a:gd name="connsiteX9" fmla="*/ 35719 w 864394"/>
                <a:gd name="connsiteY9" fmla="*/ 4763 h 957263"/>
                <a:gd name="connsiteX10" fmla="*/ 66675 w 864394"/>
                <a:gd name="connsiteY10" fmla="*/ 19050 h 957263"/>
                <a:gd name="connsiteX11" fmla="*/ 128587 w 864394"/>
                <a:gd name="connsiteY11" fmla="*/ 54769 h 957263"/>
                <a:gd name="connsiteX12" fmla="*/ 252412 w 864394"/>
                <a:gd name="connsiteY12" fmla="*/ 128588 h 957263"/>
                <a:gd name="connsiteX13" fmla="*/ 359569 w 864394"/>
                <a:gd name="connsiteY13" fmla="*/ 192882 h 957263"/>
                <a:gd name="connsiteX14" fmla="*/ 485775 w 864394"/>
                <a:gd name="connsiteY14" fmla="*/ 276225 h 957263"/>
                <a:gd name="connsiteX15" fmla="*/ 604837 w 864394"/>
                <a:gd name="connsiteY15" fmla="*/ 364332 h 957263"/>
                <a:gd name="connsiteX16" fmla="*/ 685800 w 864394"/>
                <a:gd name="connsiteY16" fmla="*/ 435769 h 957263"/>
                <a:gd name="connsiteX17" fmla="*/ 742950 w 864394"/>
                <a:gd name="connsiteY17" fmla="*/ 492919 h 957263"/>
                <a:gd name="connsiteX18" fmla="*/ 776287 w 864394"/>
                <a:gd name="connsiteY18" fmla="*/ 569119 h 957263"/>
                <a:gd name="connsiteX19" fmla="*/ 826294 w 864394"/>
                <a:gd name="connsiteY19" fmla="*/ 697707 h 957263"/>
                <a:gd name="connsiteX20" fmla="*/ 859631 w 864394"/>
                <a:gd name="connsiteY20" fmla="*/ 809625 h 957263"/>
                <a:gd name="connsiteX21" fmla="*/ 864394 w 864394"/>
                <a:gd name="connsiteY21" fmla="*/ 852488 h 957263"/>
                <a:gd name="connsiteX22" fmla="*/ 864394 w 864394"/>
                <a:gd name="connsiteY22" fmla="*/ 890588 h 957263"/>
                <a:gd name="connsiteX23" fmla="*/ 857250 w 864394"/>
                <a:gd name="connsiteY23" fmla="*/ 931069 h 957263"/>
                <a:gd name="connsiteX24" fmla="*/ 845344 w 864394"/>
                <a:gd name="connsiteY24" fmla="*/ 950119 h 957263"/>
                <a:gd name="connsiteX25" fmla="*/ 823912 w 864394"/>
                <a:gd name="connsiteY25" fmla="*/ 957263 h 957263"/>
                <a:gd name="connsiteX26" fmla="*/ 797719 w 864394"/>
                <a:gd name="connsiteY26" fmla="*/ 957263 h 957263"/>
                <a:gd name="connsiteX27" fmla="*/ 750094 w 864394"/>
                <a:gd name="connsiteY27" fmla="*/ 945357 h 957263"/>
                <a:gd name="connsiteX28" fmla="*/ 719137 w 864394"/>
                <a:gd name="connsiteY28" fmla="*/ 926307 h 957263"/>
                <a:gd name="connsiteX29" fmla="*/ 661987 w 864394"/>
                <a:gd name="connsiteY29" fmla="*/ 864394 h 957263"/>
                <a:gd name="connsiteX30" fmla="*/ 552450 w 864394"/>
                <a:gd name="connsiteY30" fmla="*/ 733425 h 957263"/>
                <a:gd name="connsiteX31" fmla="*/ 452437 w 864394"/>
                <a:gd name="connsiteY31" fmla="*/ 597694 h 957263"/>
                <a:gd name="connsiteX32" fmla="*/ 414337 w 864394"/>
                <a:gd name="connsiteY32" fmla="*/ 55245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64394" h="957263">
                  <a:moveTo>
                    <a:pt x="414337" y="552450"/>
                  </a:moveTo>
                  <a:lnTo>
                    <a:pt x="309562" y="419100"/>
                  </a:lnTo>
                  <a:lnTo>
                    <a:pt x="204787" y="292894"/>
                  </a:lnTo>
                  <a:lnTo>
                    <a:pt x="97631" y="161925"/>
                  </a:lnTo>
                  <a:lnTo>
                    <a:pt x="30956" y="83344"/>
                  </a:lnTo>
                  <a:lnTo>
                    <a:pt x="9525" y="52388"/>
                  </a:lnTo>
                  <a:lnTo>
                    <a:pt x="0" y="23813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35719" y="4763"/>
                  </a:lnTo>
                  <a:lnTo>
                    <a:pt x="66675" y="19050"/>
                  </a:lnTo>
                  <a:lnTo>
                    <a:pt x="128587" y="54769"/>
                  </a:lnTo>
                  <a:lnTo>
                    <a:pt x="252412" y="128588"/>
                  </a:lnTo>
                  <a:lnTo>
                    <a:pt x="359569" y="192882"/>
                  </a:lnTo>
                  <a:lnTo>
                    <a:pt x="485775" y="276225"/>
                  </a:lnTo>
                  <a:lnTo>
                    <a:pt x="604837" y="364332"/>
                  </a:lnTo>
                  <a:lnTo>
                    <a:pt x="685800" y="435769"/>
                  </a:lnTo>
                  <a:lnTo>
                    <a:pt x="742950" y="492919"/>
                  </a:lnTo>
                  <a:lnTo>
                    <a:pt x="776287" y="569119"/>
                  </a:lnTo>
                  <a:lnTo>
                    <a:pt x="826294" y="697707"/>
                  </a:lnTo>
                  <a:lnTo>
                    <a:pt x="859631" y="809625"/>
                  </a:lnTo>
                  <a:lnTo>
                    <a:pt x="864394" y="852488"/>
                  </a:lnTo>
                  <a:lnTo>
                    <a:pt x="864394" y="890588"/>
                  </a:lnTo>
                  <a:lnTo>
                    <a:pt x="857250" y="931069"/>
                  </a:lnTo>
                  <a:lnTo>
                    <a:pt x="845344" y="950119"/>
                  </a:lnTo>
                  <a:lnTo>
                    <a:pt x="823912" y="957263"/>
                  </a:lnTo>
                  <a:lnTo>
                    <a:pt x="797719" y="957263"/>
                  </a:lnTo>
                  <a:lnTo>
                    <a:pt x="750094" y="945357"/>
                  </a:lnTo>
                  <a:lnTo>
                    <a:pt x="719137" y="926307"/>
                  </a:lnTo>
                  <a:lnTo>
                    <a:pt x="661987" y="864394"/>
                  </a:lnTo>
                  <a:lnTo>
                    <a:pt x="552450" y="733425"/>
                  </a:lnTo>
                  <a:lnTo>
                    <a:pt x="452437" y="597694"/>
                  </a:lnTo>
                  <a:lnTo>
                    <a:pt x="414337" y="552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4A9A272E-B751-4585-B604-70BD8866523D}"/>
                </a:ext>
              </a:extLst>
            </p:cNvPr>
            <p:cNvSpPr/>
            <p:nvPr/>
          </p:nvSpPr>
          <p:spPr>
            <a:xfrm>
              <a:off x="3109913" y="2754313"/>
              <a:ext cx="663575" cy="685800"/>
            </a:xfrm>
            <a:custGeom>
              <a:avLst/>
              <a:gdLst>
                <a:gd name="connsiteX0" fmla="*/ 407193 w 664368"/>
                <a:gd name="connsiteY0" fmla="*/ 297657 h 685800"/>
                <a:gd name="connsiteX1" fmla="*/ 238125 w 664368"/>
                <a:gd name="connsiteY1" fmla="*/ 126207 h 685800"/>
                <a:gd name="connsiteX2" fmla="*/ 221456 w 664368"/>
                <a:gd name="connsiteY2" fmla="*/ 0 h 685800"/>
                <a:gd name="connsiteX3" fmla="*/ 166687 w 664368"/>
                <a:gd name="connsiteY3" fmla="*/ 9525 h 685800"/>
                <a:gd name="connsiteX4" fmla="*/ 123825 w 664368"/>
                <a:gd name="connsiteY4" fmla="*/ 26194 h 685800"/>
                <a:gd name="connsiteX5" fmla="*/ 85725 w 664368"/>
                <a:gd name="connsiteY5" fmla="*/ 47625 h 685800"/>
                <a:gd name="connsiteX6" fmla="*/ 59531 w 664368"/>
                <a:gd name="connsiteY6" fmla="*/ 69057 h 685800"/>
                <a:gd name="connsiteX7" fmla="*/ 35718 w 664368"/>
                <a:gd name="connsiteY7" fmla="*/ 95250 h 685800"/>
                <a:gd name="connsiteX8" fmla="*/ 16668 w 664368"/>
                <a:gd name="connsiteY8" fmla="*/ 128588 h 685800"/>
                <a:gd name="connsiteX9" fmla="*/ 7143 w 664368"/>
                <a:gd name="connsiteY9" fmla="*/ 159544 h 685800"/>
                <a:gd name="connsiteX10" fmla="*/ 0 w 664368"/>
                <a:gd name="connsiteY10" fmla="*/ 197644 h 685800"/>
                <a:gd name="connsiteX11" fmla="*/ 2381 w 664368"/>
                <a:gd name="connsiteY11" fmla="*/ 223838 h 685800"/>
                <a:gd name="connsiteX12" fmla="*/ 30956 w 664368"/>
                <a:gd name="connsiteY12" fmla="*/ 250032 h 685800"/>
                <a:gd name="connsiteX13" fmla="*/ 126206 w 664368"/>
                <a:gd name="connsiteY13" fmla="*/ 328613 h 685800"/>
                <a:gd name="connsiteX14" fmla="*/ 238125 w 664368"/>
                <a:gd name="connsiteY14" fmla="*/ 416719 h 685800"/>
                <a:gd name="connsiteX15" fmla="*/ 361950 w 664368"/>
                <a:gd name="connsiteY15" fmla="*/ 516732 h 685800"/>
                <a:gd name="connsiteX16" fmla="*/ 442912 w 664368"/>
                <a:gd name="connsiteY16" fmla="*/ 578644 h 685800"/>
                <a:gd name="connsiteX17" fmla="*/ 523875 w 664368"/>
                <a:gd name="connsiteY17" fmla="*/ 638175 h 685800"/>
                <a:gd name="connsiteX18" fmla="*/ 583406 w 664368"/>
                <a:gd name="connsiteY18" fmla="*/ 685800 h 685800"/>
                <a:gd name="connsiteX19" fmla="*/ 664368 w 664368"/>
                <a:gd name="connsiteY19" fmla="*/ 557213 h 685800"/>
                <a:gd name="connsiteX20" fmla="*/ 557212 w 664368"/>
                <a:gd name="connsiteY20" fmla="*/ 445294 h 685800"/>
                <a:gd name="connsiteX21" fmla="*/ 452437 w 664368"/>
                <a:gd name="connsiteY21" fmla="*/ 340519 h 685800"/>
                <a:gd name="connsiteX22" fmla="*/ 407193 w 664368"/>
                <a:gd name="connsiteY22" fmla="*/ 297657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4368" h="685800">
                  <a:moveTo>
                    <a:pt x="407193" y="297657"/>
                  </a:moveTo>
                  <a:lnTo>
                    <a:pt x="238125" y="126207"/>
                  </a:lnTo>
                  <a:lnTo>
                    <a:pt x="221456" y="0"/>
                  </a:lnTo>
                  <a:lnTo>
                    <a:pt x="166687" y="9525"/>
                  </a:lnTo>
                  <a:lnTo>
                    <a:pt x="123825" y="26194"/>
                  </a:lnTo>
                  <a:lnTo>
                    <a:pt x="85725" y="47625"/>
                  </a:lnTo>
                  <a:lnTo>
                    <a:pt x="59531" y="69057"/>
                  </a:lnTo>
                  <a:lnTo>
                    <a:pt x="35718" y="95250"/>
                  </a:lnTo>
                  <a:lnTo>
                    <a:pt x="16668" y="128588"/>
                  </a:lnTo>
                  <a:lnTo>
                    <a:pt x="7143" y="159544"/>
                  </a:lnTo>
                  <a:lnTo>
                    <a:pt x="0" y="197644"/>
                  </a:lnTo>
                  <a:lnTo>
                    <a:pt x="2381" y="223838"/>
                  </a:lnTo>
                  <a:lnTo>
                    <a:pt x="30956" y="250032"/>
                  </a:lnTo>
                  <a:lnTo>
                    <a:pt x="126206" y="328613"/>
                  </a:lnTo>
                  <a:lnTo>
                    <a:pt x="238125" y="416719"/>
                  </a:lnTo>
                  <a:lnTo>
                    <a:pt x="361950" y="516732"/>
                  </a:lnTo>
                  <a:lnTo>
                    <a:pt x="442912" y="578644"/>
                  </a:lnTo>
                  <a:lnTo>
                    <a:pt x="523875" y="638175"/>
                  </a:lnTo>
                  <a:lnTo>
                    <a:pt x="583406" y="685800"/>
                  </a:lnTo>
                  <a:lnTo>
                    <a:pt x="664368" y="557213"/>
                  </a:lnTo>
                  <a:lnTo>
                    <a:pt x="557212" y="445294"/>
                  </a:lnTo>
                  <a:lnTo>
                    <a:pt x="452437" y="340519"/>
                  </a:lnTo>
                  <a:lnTo>
                    <a:pt x="407193" y="2976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F1F47D21-F40F-45A9-A812-F65642771824}"/>
                </a:ext>
              </a:extLst>
            </p:cNvPr>
            <p:cNvSpPr/>
            <p:nvPr/>
          </p:nvSpPr>
          <p:spPr>
            <a:xfrm>
              <a:off x="3084513" y="2274888"/>
              <a:ext cx="1511300" cy="1822450"/>
            </a:xfrm>
            <a:custGeom>
              <a:avLst/>
              <a:gdLst>
                <a:gd name="connsiteX0" fmla="*/ 754856 w 1512094"/>
                <a:gd name="connsiteY0" fmla="*/ 866775 h 1824037"/>
                <a:gd name="connsiteX1" fmla="*/ 838200 w 1512094"/>
                <a:gd name="connsiteY1" fmla="*/ 764381 h 1824037"/>
                <a:gd name="connsiteX2" fmla="*/ 923925 w 1512094"/>
                <a:gd name="connsiteY2" fmla="*/ 654844 h 1824037"/>
                <a:gd name="connsiteX3" fmla="*/ 1042987 w 1512094"/>
                <a:gd name="connsiteY3" fmla="*/ 500062 h 1824037"/>
                <a:gd name="connsiteX4" fmla="*/ 1085850 w 1512094"/>
                <a:gd name="connsiteY4" fmla="*/ 438150 h 1824037"/>
                <a:gd name="connsiteX5" fmla="*/ 1116806 w 1512094"/>
                <a:gd name="connsiteY5" fmla="*/ 388144 h 1824037"/>
                <a:gd name="connsiteX6" fmla="*/ 1138237 w 1512094"/>
                <a:gd name="connsiteY6" fmla="*/ 347662 h 1824037"/>
                <a:gd name="connsiteX7" fmla="*/ 1150144 w 1512094"/>
                <a:gd name="connsiteY7" fmla="*/ 319087 h 1824037"/>
                <a:gd name="connsiteX8" fmla="*/ 1164431 w 1512094"/>
                <a:gd name="connsiteY8" fmla="*/ 280987 h 1824037"/>
                <a:gd name="connsiteX9" fmla="*/ 1171575 w 1512094"/>
                <a:gd name="connsiteY9" fmla="*/ 238125 h 1824037"/>
                <a:gd name="connsiteX10" fmla="*/ 1169194 w 1512094"/>
                <a:gd name="connsiteY10" fmla="*/ 207169 h 1824037"/>
                <a:gd name="connsiteX11" fmla="*/ 1162050 w 1512094"/>
                <a:gd name="connsiteY11" fmla="*/ 159544 h 1824037"/>
                <a:gd name="connsiteX12" fmla="*/ 1145381 w 1512094"/>
                <a:gd name="connsiteY12" fmla="*/ 109537 h 1824037"/>
                <a:gd name="connsiteX13" fmla="*/ 1121569 w 1512094"/>
                <a:gd name="connsiteY13" fmla="*/ 61912 h 1824037"/>
                <a:gd name="connsiteX14" fmla="*/ 1112044 w 1512094"/>
                <a:gd name="connsiteY14" fmla="*/ 30956 h 1824037"/>
                <a:gd name="connsiteX15" fmla="*/ 1109662 w 1512094"/>
                <a:gd name="connsiteY15" fmla="*/ 21431 h 1824037"/>
                <a:gd name="connsiteX16" fmla="*/ 1112044 w 1512094"/>
                <a:gd name="connsiteY16" fmla="*/ 4762 h 1824037"/>
                <a:gd name="connsiteX17" fmla="*/ 1126331 w 1512094"/>
                <a:gd name="connsiteY17" fmla="*/ 0 h 1824037"/>
                <a:gd name="connsiteX18" fmla="*/ 1143000 w 1512094"/>
                <a:gd name="connsiteY18" fmla="*/ 0 h 1824037"/>
                <a:gd name="connsiteX19" fmla="*/ 1188244 w 1512094"/>
                <a:gd name="connsiteY19" fmla="*/ 26194 h 1824037"/>
                <a:gd name="connsiteX20" fmla="*/ 1278731 w 1512094"/>
                <a:gd name="connsiteY20" fmla="*/ 90487 h 1824037"/>
                <a:gd name="connsiteX21" fmla="*/ 1369219 w 1512094"/>
                <a:gd name="connsiteY21" fmla="*/ 159544 h 1824037"/>
                <a:gd name="connsiteX22" fmla="*/ 1423987 w 1512094"/>
                <a:gd name="connsiteY22" fmla="*/ 202406 h 1824037"/>
                <a:gd name="connsiteX23" fmla="*/ 1464469 w 1512094"/>
                <a:gd name="connsiteY23" fmla="*/ 242887 h 1824037"/>
                <a:gd name="connsiteX24" fmla="*/ 1490662 w 1512094"/>
                <a:gd name="connsiteY24" fmla="*/ 280987 h 1824037"/>
                <a:gd name="connsiteX25" fmla="*/ 1504950 w 1512094"/>
                <a:gd name="connsiteY25" fmla="*/ 309562 h 1824037"/>
                <a:gd name="connsiteX26" fmla="*/ 1512094 w 1512094"/>
                <a:gd name="connsiteY26" fmla="*/ 335756 h 1824037"/>
                <a:gd name="connsiteX27" fmla="*/ 1509712 w 1512094"/>
                <a:gd name="connsiteY27" fmla="*/ 352425 h 1824037"/>
                <a:gd name="connsiteX28" fmla="*/ 1502569 w 1512094"/>
                <a:gd name="connsiteY28" fmla="*/ 369094 h 1824037"/>
                <a:gd name="connsiteX29" fmla="*/ 1488281 w 1512094"/>
                <a:gd name="connsiteY29" fmla="*/ 383381 h 1824037"/>
                <a:gd name="connsiteX30" fmla="*/ 1454944 w 1512094"/>
                <a:gd name="connsiteY30" fmla="*/ 397669 h 1824037"/>
                <a:gd name="connsiteX31" fmla="*/ 1385887 w 1512094"/>
                <a:gd name="connsiteY31" fmla="*/ 466725 h 1824037"/>
                <a:gd name="connsiteX32" fmla="*/ 1304925 w 1512094"/>
                <a:gd name="connsiteY32" fmla="*/ 545306 h 1824037"/>
                <a:gd name="connsiteX33" fmla="*/ 1219200 w 1512094"/>
                <a:gd name="connsiteY33" fmla="*/ 642937 h 1824037"/>
                <a:gd name="connsiteX34" fmla="*/ 1092994 w 1512094"/>
                <a:gd name="connsiteY34" fmla="*/ 792956 h 1824037"/>
                <a:gd name="connsiteX35" fmla="*/ 902494 w 1512094"/>
                <a:gd name="connsiteY35" fmla="*/ 1009650 h 1824037"/>
                <a:gd name="connsiteX36" fmla="*/ 750094 w 1512094"/>
                <a:gd name="connsiteY36" fmla="*/ 1181100 h 1824037"/>
                <a:gd name="connsiteX37" fmla="*/ 583406 w 1512094"/>
                <a:gd name="connsiteY37" fmla="*/ 1366837 h 1824037"/>
                <a:gd name="connsiteX38" fmla="*/ 461962 w 1512094"/>
                <a:gd name="connsiteY38" fmla="*/ 1500187 h 1824037"/>
                <a:gd name="connsiteX39" fmla="*/ 352425 w 1512094"/>
                <a:gd name="connsiteY39" fmla="*/ 1616869 h 1824037"/>
                <a:gd name="connsiteX40" fmla="*/ 164306 w 1512094"/>
                <a:gd name="connsiteY40" fmla="*/ 1824037 h 1824037"/>
                <a:gd name="connsiteX41" fmla="*/ 0 w 1512094"/>
                <a:gd name="connsiteY41" fmla="*/ 1819275 h 1824037"/>
                <a:gd name="connsiteX42" fmla="*/ 88106 w 1512094"/>
                <a:gd name="connsiteY42" fmla="*/ 1704975 h 1824037"/>
                <a:gd name="connsiteX43" fmla="*/ 161925 w 1512094"/>
                <a:gd name="connsiteY43" fmla="*/ 1616869 h 1824037"/>
                <a:gd name="connsiteX44" fmla="*/ 261937 w 1512094"/>
                <a:gd name="connsiteY44" fmla="*/ 1497806 h 1824037"/>
                <a:gd name="connsiteX45" fmla="*/ 390525 w 1512094"/>
                <a:gd name="connsiteY45" fmla="*/ 1345406 h 1824037"/>
                <a:gd name="connsiteX46" fmla="*/ 559594 w 1512094"/>
                <a:gd name="connsiteY46" fmla="*/ 1133475 h 1824037"/>
                <a:gd name="connsiteX47" fmla="*/ 647700 w 1512094"/>
                <a:gd name="connsiteY47" fmla="*/ 1002506 h 1824037"/>
                <a:gd name="connsiteX48" fmla="*/ 754856 w 1512094"/>
                <a:gd name="connsiteY48" fmla="*/ 866775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12094" h="1824037">
                  <a:moveTo>
                    <a:pt x="754856" y="866775"/>
                  </a:moveTo>
                  <a:lnTo>
                    <a:pt x="838200" y="764381"/>
                  </a:lnTo>
                  <a:lnTo>
                    <a:pt x="923925" y="654844"/>
                  </a:lnTo>
                  <a:lnTo>
                    <a:pt x="1042987" y="500062"/>
                  </a:lnTo>
                  <a:lnTo>
                    <a:pt x="1085850" y="438150"/>
                  </a:lnTo>
                  <a:lnTo>
                    <a:pt x="1116806" y="388144"/>
                  </a:lnTo>
                  <a:lnTo>
                    <a:pt x="1138237" y="347662"/>
                  </a:lnTo>
                  <a:lnTo>
                    <a:pt x="1150144" y="319087"/>
                  </a:lnTo>
                  <a:lnTo>
                    <a:pt x="1164431" y="280987"/>
                  </a:lnTo>
                  <a:lnTo>
                    <a:pt x="1171575" y="238125"/>
                  </a:lnTo>
                  <a:lnTo>
                    <a:pt x="1169194" y="207169"/>
                  </a:lnTo>
                  <a:lnTo>
                    <a:pt x="1162050" y="159544"/>
                  </a:lnTo>
                  <a:lnTo>
                    <a:pt x="1145381" y="109537"/>
                  </a:lnTo>
                  <a:lnTo>
                    <a:pt x="1121569" y="61912"/>
                  </a:lnTo>
                  <a:lnTo>
                    <a:pt x="1112044" y="30956"/>
                  </a:lnTo>
                  <a:lnTo>
                    <a:pt x="1109662" y="21431"/>
                  </a:lnTo>
                  <a:lnTo>
                    <a:pt x="1112044" y="4762"/>
                  </a:lnTo>
                  <a:lnTo>
                    <a:pt x="1126331" y="0"/>
                  </a:lnTo>
                  <a:lnTo>
                    <a:pt x="1143000" y="0"/>
                  </a:lnTo>
                  <a:lnTo>
                    <a:pt x="1188244" y="26194"/>
                  </a:lnTo>
                  <a:lnTo>
                    <a:pt x="1278731" y="90487"/>
                  </a:lnTo>
                  <a:lnTo>
                    <a:pt x="1369219" y="159544"/>
                  </a:lnTo>
                  <a:lnTo>
                    <a:pt x="1423987" y="202406"/>
                  </a:lnTo>
                  <a:lnTo>
                    <a:pt x="1464469" y="242887"/>
                  </a:lnTo>
                  <a:lnTo>
                    <a:pt x="1490662" y="280987"/>
                  </a:lnTo>
                  <a:lnTo>
                    <a:pt x="1504950" y="309562"/>
                  </a:lnTo>
                  <a:lnTo>
                    <a:pt x="1512094" y="335756"/>
                  </a:lnTo>
                  <a:lnTo>
                    <a:pt x="1509712" y="352425"/>
                  </a:lnTo>
                  <a:lnTo>
                    <a:pt x="1502569" y="369094"/>
                  </a:lnTo>
                  <a:lnTo>
                    <a:pt x="1488281" y="383381"/>
                  </a:lnTo>
                  <a:lnTo>
                    <a:pt x="1454944" y="397669"/>
                  </a:lnTo>
                  <a:lnTo>
                    <a:pt x="1385887" y="466725"/>
                  </a:lnTo>
                  <a:lnTo>
                    <a:pt x="1304925" y="545306"/>
                  </a:lnTo>
                  <a:lnTo>
                    <a:pt x="1219200" y="642937"/>
                  </a:lnTo>
                  <a:lnTo>
                    <a:pt x="1092994" y="792956"/>
                  </a:lnTo>
                  <a:lnTo>
                    <a:pt x="902494" y="1009650"/>
                  </a:lnTo>
                  <a:lnTo>
                    <a:pt x="750094" y="1181100"/>
                  </a:lnTo>
                  <a:lnTo>
                    <a:pt x="583406" y="1366837"/>
                  </a:lnTo>
                  <a:lnTo>
                    <a:pt x="461962" y="1500187"/>
                  </a:lnTo>
                  <a:lnTo>
                    <a:pt x="352425" y="1616869"/>
                  </a:lnTo>
                  <a:lnTo>
                    <a:pt x="164306" y="1824037"/>
                  </a:lnTo>
                  <a:lnTo>
                    <a:pt x="0" y="1819275"/>
                  </a:lnTo>
                  <a:lnTo>
                    <a:pt x="88106" y="1704975"/>
                  </a:lnTo>
                  <a:lnTo>
                    <a:pt x="161925" y="1616869"/>
                  </a:lnTo>
                  <a:lnTo>
                    <a:pt x="261937" y="1497806"/>
                  </a:lnTo>
                  <a:lnTo>
                    <a:pt x="390525" y="1345406"/>
                  </a:lnTo>
                  <a:lnTo>
                    <a:pt x="559594" y="1133475"/>
                  </a:lnTo>
                  <a:lnTo>
                    <a:pt x="647700" y="1002506"/>
                  </a:lnTo>
                  <a:lnTo>
                    <a:pt x="754856" y="866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6">
              <a:extLst>
                <a:ext uri="{FF2B5EF4-FFF2-40B4-BE49-F238E27FC236}">
                  <a16:creationId xmlns:a16="http://schemas.microsoft.com/office/drawing/2014/main" id="{FBC7ACE7-868E-4E6B-B959-519D5421DC53}"/>
                </a:ext>
              </a:extLst>
            </p:cNvPr>
            <p:cNvSpPr/>
            <p:nvPr/>
          </p:nvSpPr>
          <p:spPr>
            <a:xfrm>
              <a:off x="2979738" y="3810000"/>
              <a:ext cx="1441450" cy="541338"/>
            </a:xfrm>
            <a:custGeom>
              <a:avLst/>
              <a:gdLst>
                <a:gd name="connsiteX0" fmla="*/ 642937 w 1443037"/>
                <a:gd name="connsiteY0" fmla="*/ 169069 h 540544"/>
                <a:gd name="connsiteX1" fmla="*/ 869156 w 1443037"/>
                <a:gd name="connsiteY1" fmla="*/ 119063 h 540544"/>
                <a:gd name="connsiteX2" fmla="*/ 1066800 w 1443037"/>
                <a:gd name="connsiteY2" fmla="*/ 76200 h 540544"/>
                <a:gd name="connsiteX3" fmla="*/ 1262062 w 1443037"/>
                <a:gd name="connsiteY3" fmla="*/ 33338 h 540544"/>
                <a:gd name="connsiteX4" fmla="*/ 1419225 w 1443037"/>
                <a:gd name="connsiteY4" fmla="*/ 0 h 540544"/>
                <a:gd name="connsiteX5" fmla="*/ 1443037 w 1443037"/>
                <a:gd name="connsiteY5" fmla="*/ 85725 h 540544"/>
                <a:gd name="connsiteX6" fmla="*/ 1295400 w 1443037"/>
                <a:gd name="connsiteY6" fmla="*/ 140494 h 540544"/>
                <a:gd name="connsiteX7" fmla="*/ 1038225 w 1443037"/>
                <a:gd name="connsiteY7" fmla="*/ 245269 h 540544"/>
                <a:gd name="connsiteX8" fmla="*/ 912019 w 1443037"/>
                <a:gd name="connsiteY8" fmla="*/ 295275 h 540544"/>
                <a:gd name="connsiteX9" fmla="*/ 771525 w 1443037"/>
                <a:gd name="connsiteY9" fmla="*/ 333375 h 540544"/>
                <a:gd name="connsiteX10" fmla="*/ 642937 w 1443037"/>
                <a:gd name="connsiteY10" fmla="*/ 383381 h 540544"/>
                <a:gd name="connsiteX11" fmla="*/ 435769 w 1443037"/>
                <a:gd name="connsiteY11" fmla="*/ 454819 h 540544"/>
                <a:gd name="connsiteX12" fmla="*/ 347662 w 1443037"/>
                <a:gd name="connsiteY12" fmla="*/ 481013 h 540544"/>
                <a:gd name="connsiteX13" fmla="*/ 328612 w 1443037"/>
                <a:gd name="connsiteY13" fmla="*/ 488156 h 540544"/>
                <a:gd name="connsiteX14" fmla="*/ 326231 w 1443037"/>
                <a:gd name="connsiteY14" fmla="*/ 500063 h 540544"/>
                <a:gd name="connsiteX15" fmla="*/ 314325 w 1443037"/>
                <a:gd name="connsiteY15" fmla="*/ 523875 h 540544"/>
                <a:gd name="connsiteX16" fmla="*/ 295275 w 1443037"/>
                <a:gd name="connsiteY16" fmla="*/ 535781 h 540544"/>
                <a:gd name="connsiteX17" fmla="*/ 271462 w 1443037"/>
                <a:gd name="connsiteY17" fmla="*/ 540544 h 540544"/>
                <a:gd name="connsiteX18" fmla="*/ 250031 w 1443037"/>
                <a:gd name="connsiteY18" fmla="*/ 538163 h 540544"/>
                <a:gd name="connsiteX19" fmla="*/ 211931 w 1443037"/>
                <a:gd name="connsiteY19" fmla="*/ 523875 h 540544"/>
                <a:gd name="connsiteX20" fmla="*/ 183356 w 1443037"/>
                <a:gd name="connsiteY20" fmla="*/ 511969 h 540544"/>
                <a:gd name="connsiteX21" fmla="*/ 135731 w 1443037"/>
                <a:gd name="connsiteY21" fmla="*/ 492919 h 540544"/>
                <a:gd name="connsiteX22" fmla="*/ 97631 w 1443037"/>
                <a:gd name="connsiteY22" fmla="*/ 473869 h 540544"/>
                <a:gd name="connsiteX23" fmla="*/ 66675 w 1443037"/>
                <a:gd name="connsiteY23" fmla="*/ 452438 h 540544"/>
                <a:gd name="connsiteX24" fmla="*/ 47625 w 1443037"/>
                <a:gd name="connsiteY24" fmla="*/ 433388 h 540544"/>
                <a:gd name="connsiteX25" fmla="*/ 26194 w 1443037"/>
                <a:gd name="connsiteY25" fmla="*/ 402431 h 540544"/>
                <a:gd name="connsiteX26" fmla="*/ 7144 w 1443037"/>
                <a:gd name="connsiteY26" fmla="*/ 357188 h 540544"/>
                <a:gd name="connsiteX27" fmla="*/ 0 w 1443037"/>
                <a:gd name="connsiteY27" fmla="*/ 311944 h 540544"/>
                <a:gd name="connsiteX28" fmla="*/ 4762 w 1443037"/>
                <a:gd name="connsiteY28" fmla="*/ 297656 h 540544"/>
                <a:gd name="connsiteX29" fmla="*/ 26194 w 1443037"/>
                <a:gd name="connsiteY29" fmla="*/ 280988 h 540544"/>
                <a:gd name="connsiteX30" fmla="*/ 73819 w 1443037"/>
                <a:gd name="connsiteY30" fmla="*/ 259556 h 540544"/>
                <a:gd name="connsiteX31" fmla="*/ 135731 w 1443037"/>
                <a:gd name="connsiteY31" fmla="*/ 242888 h 540544"/>
                <a:gd name="connsiteX32" fmla="*/ 180975 w 1443037"/>
                <a:gd name="connsiteY32" fmla="*/ 233363 h 540544"/>
                <a:gd name="connsiteX33" fmla="*/ 311944 w 1443037"/>
                <a:gd name="connsiteY33" fmla="*/ 233363 h 540544"/>
                <a:gd name="connsiteX34" fmla="*/ 361950 w 1443037"/>
                <a:gd name="connsiteY34" fmla="*/ 228600 h 540544"/>
                <a:gd name="connsiteX35" fmla="*/ 454819 w 1443037"/>
                <a:gd name="connsiteY35" fmla="*/ 211931 h 540544"/>
                <a:gd name="connsiteX36" fmla="*/ 642937 w 1443037"/>
                <a:gd name="connsiteY36" fmla="*/ 1690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43037" h="540544">
                  <a:moveTo>
                    <a:pt x="642937" y="169069"/>
                  </a:moveTo>
                  <a:lnTo>
                    <a:pt x="869156" y="119063"/>
                  </a:lnTo>
                  <a:lnTo>
                    <a:pt x="1066800" y="76200"/>
                  </a:lnTo>
                  <a:lnTo>
                    <a:pt x="1262062" y="33338"/>
                  </a:lnTo>
                  <a:lnTo>
                    <a:pt x="1419225" y="0"/>
                  </a:lnTo>
                  <a:lnTo>
                    <a:pt x="1443037" y="85725"/>
                  </a:lnTo>
                  <a:lnTo>
                    <a:pt x="1295400" y="140494"/>
                  </a:lnTo>
                  <a:lnTo>
                    <a:pt x="1038225" y="245269"/>
                  </a:lnTo>
                  <a:lnTo>
                    <a:pt x="912019" y="295275"/>
                  </a:lnTo>
                  <a:lnTo>
                    <a:pt x="771525" y="333375"/>
                  </a:lnTo>
                  <a:lnTo>
                    <a:pt x="642937" y="383381"/>
                  </a:lnTo>
                  <a:lnTo>
                    <a:pt x="435769" y="454819"/>
                  </a:lnTo>
                  <a:lnTo>
                    <a:pt x="347662" y="481013"/>
                  </a:lnTo>
                  <a:lnTo>
                    <a:pt x="328612" y="488156"/>
                  </a:lnTo>
                  <a:lnTo>
                    <a:pt x="326231" y="500063"/>
                  </a:lnTo>
                  <a:lnTo>
                    <a:pt x="314325" y="523875"/>
                  </a:lnTo>
                  <a:lnTo>
                    <a:pt x="295275" y="535781"/>
                  </a:lnTo>
                  <a:lnTo>
                    <a:pt x="271462" y="540544"/>
                  </a:lnTo>
                  <a:lnTo>
                    <a:pt x="250031" y="538163"/>
                  </a:lnTo>
                  <a:lnTo>
                    <a:pt x="211931" y="523875"/>
                  </a:lnTo>
                  <a:lnTo>
                    <a:pt x="183356" y="511969"/>
                  </a:lnTo>
                  <a:lnTo>
                    <a:pt x="135731" y="492919"/>
                  </a:lnTo>
                  <a:lnTo>
                    <a:pt x="97631" y="473869"/>
                  </a:lnTo>
                  <a:lnTo>
                    <a:pt x="66675" y="452438"/>
                  </a:lnTo>
                  <a:lnTo>
                    <a:pt x="47625" y="433388"/>
                  </a:lnTo>
                  <a:lnTo>
                    <a:pt x="26194" y="402431"/>
                  </a:lnTo>
                  <a:lnTo>
                    <a:pt x="7144" y="357188"/>
                  </a:lnTo>
                  <a:lnTo>
                    <a:pt x="0" y="311944"/>
                  </a:lnTo>
                  <a:lnTo>
                    <a:pt x="4762" y="297656"/>
                  </a:lnTo>
                  <a:lnTo>
                    <a:pt x="26194" y="280988"/>
                  </a:lnTo>
                  <a:lnTo>
                    <a:pt x="73819" y="259556"/>
                  </a:lnTo>
                  <a:lnTo>
                    <a:pt x="135731" y="242888"/>
                  </a:lnTo>
                  <a:lnTo>
                    <a:pt x="180975" y="233363"/>
                  </a:lnTo>
                  <a:lnTo>
                    <a:pt x="311944" y="233363"/>
                  </a:lnTo>
                  <a:lnTo>
                    <a:pt x="361950" y="228600"/>
                  </a:lnTo>
                  <a:lnTo>
                    <a:pt x="454819" y="211931"/>
                  </a:lnTo>
                  <a:lnTo>
                    <a:pt x="642937" y="169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2C065976-0EF0-49F9-9DDF-375AEE58B3AD}"/>
                </a:ext>
              </a:extLst>
            </p:cNvPr>
            <p:cNvSpPr/>
            <p:nvPr/>
          </p:nvSpPr>
          <p:spPr>
            <a:xfrm>
              <a:off x="4124325" y="3436938"/>
              <a:ext cx="561975" cy="819150"/>
            </a:xfrm>
            <a:custGeom>
              <a:avLst/>
              <a:gdLst>
                <a:gd name="connsiteX0" fmla="*/ 114300 w 561975"/>
                <a:gd name="connsiteY0" fmla="*/ 228600 h 819150"/>
                <a:gd name="connsiteX1" fmla="*/ 71438 w 561975"/>
                <a:gd name="connsiteY1" fmla="*/ 150019 h 819150"/>
                <a:gd name="connsiteX2" fmla="*/ 33338 w 561975"/>
                <a:gd name="connsiteY2" fmla="*/ 90487 h 819150"/>
                <a:gd name="connsiteX3" fmla="*/ 7144 w 561975"/>
                <a:gd name="connsiteY3" fmla="*/ 40481 h 819150"/>
                <a:gd name="connsiteX4" fmla="*/ 0 w 561975"/>
                <a:gd name="connsiteY4" fmla="*/ 16669 h 819150"/>
                <a:gd name="connsiteX5" fmla="*/ 2381 w 561975"/>
                <a:gd name="connsiteY5" fmla="*/ 4762 h 819150"/>
                <a:gd name="connsiteX6" fmla="*/ 4763 w 561975"/>
                <a:gd name="connsiteY6" fmla="*/ 0 h 819150"/>
                <a:gd name="connsiteX7" fmla="*/ 19050 w 561975"/>
                <a:gd name="connsiteY7" fmla="*/ 0 h 819150"/>
                <a:gd name="connsiteX8" fmla="*/ 35719 w 561975"/>
                <a:gd name="connsiteY8" fmla="*/ 2381 h 819150"/>
                <a:gd name="connsiteX9" fmla="*/ 59531 w 561975"/>
                <a:gd name="connsiteY9" fmla="*/ 11906 h 819150"/>
                <a:gd name="connsiteX10" fmla="*/ 109538 w 561975"/>
                <a:gd name="connsiteY10" fmla="*/ 50006 h 819150"/>
                <a:gd name="connsiteX11" fmla="*/ 178594 w 561975"/>
                <a:gd name="connsiteY11" fmla="*/ 104775 h 819150"/>
                <a:gd name="connsiteX12" fmla="*/ 278606 w 561975"/>
                <a:gd name="connsiteY12" fmla="*/ 176212 h 819150"/>
                <a:gd name="connsiteX13" fmla="*/ 373856 w 561975"/>
                <a:gd name="connsiteY13" fmla="*/ 240506 h 819150"/>
                <a:gd name="connsiteX14" fmla="*/ 459581 w 561975"/>
                <a:gd name="connsiteY14" fmla="*/ 297656 h 819150"/>
                <a:gd name="connsiteX15" fmla="*/ 473869 w 561975"/>
                <a:gd name="connsiteY15" fmla="*/ 321469 h 819150"/>
                <a:gd name="connsiteX16" fmla="*/ 500063 w 561975"/>
                <a:gd name="connsiteY16" fmla="*/ 373856 h 819150"/>
                <a:gd name="connsiteX17" fmla="*/ 521494 w 561975"/>
                <a:gd name="connsiteY17" fmla="*/ 433387 h 819150"/>
                <a:gd name="connsiteX18" fmla="*/ 538163 w 561975"/>
                <a:gd name="connsiteY18" fmla="*/ 495300 h 819150"/>
                <a:gd name="connsiteX19" fmla="*/ 554831 w 561975"/>
                <a:gd name="connsiteY19" fmla="*/ 583406 h 819150"/>
                <a:gd name="connsiteX20" fmla="*/ 561975 w 561975"/>
                <a:gd name="connsiteY20" fmla="*/ 650081 h 819150"/>
                <a:gd name="connsiteX21" fmla="*/ 559594 w 561975"/>
                <a:gd name="connsiteY21" fmla="*/ 716756 h 819150"/>
                <a:gd name="connsiteX22" fmla="*/ 550069 w 561975"/>
                <a:gd name="connsiteY22" fmla="*/ 762000 h 819150"/>
                <a:gd name="connsiteX23" fmla="*/ 540544 w 561975"/>
                <a:gd name="connsiteY23" fmla="*/ 781050 h 819150"/>
                <a:gd name="connsiteX24" fmla="*/ 514350 w 561975"/>
                <a:gd name="connsiteY24" fmla="*/ 804862 h 819150"/>
                <a:gd name="connsiteX25" fmla="*/ 492919 w 561975"/>
                <a:gd name="connsiteY25" fmla="*/ 816769 h 819150"/>
                <a:gd name="connsiteX26" fmla="*/ 478631 w 561975"/>
                <a:gd name="connsiteY26" fmla="*/ 819150 h 819150"/>
                <a:gd name="connsiteX27" fmla="*/ 469106 w 561975"/>
                <a:gd name="connsiteY27" fmla="*/ 816769 h 819150"/>
                <a:gd name="connsiteX28" fmla="*/ 435769 w 561975"/>
                <a:gd name="connsiteY28" fmla="*/ 800100 h 819150"/>
                <a:gd name="connsiteX29" fmla="*/ 411956 w 561975"/>
                <a:gd name="connsiteY29" fmla="*/ 778669 h 819150"/>
                <a:gd name="connsiteX30" fmla="*/ 359569 w 561975"/>
                <a:gd name="connsiteY30" fmla="*/ 702469 h 819150"/>
                <a:gd name="connsiteX31" fmla="*/ 300038 w 561975"/>
                <a:gd name="connsiteY31" fmla="*/ 600075 h 819150"/>
                <a:gd name="connsiteX32" fmla="*/ 261938 w 561975"/>
                <a:gd name="connsiteY32" fmla="*/ 528637 h 819150"/>
                <a:gd name="connsiteX33" fmla="*/ 223838 w 561975"/>
                <a:gd name="connsiteY33" fmla="*/ 459581 h 819150"/>
                <a:gd name="connsiteX34" fmla="*/ 114300 w 561975"/>
                <a:gd name="connsiteY34" fmla="*/ 22860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1975" h="819150">
                  <a:moveTo>
                    <a:pt x="114300" y="228600"/>
                  </a:moveTo>
                  <a:lnTo>
                    <a:pt x="71438" y="150019"/>
                  </a:lnTo>
                  <a:lnTo>
                    <a:pt x="33338" y="90487"/>
                  </a:lnTo>
                  <a:lnTo>
                    <a:pt x="7144" y="40481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35719" y="2381"/>
                  </a:lnTo>
                  <a:lnTo>
                    <a:pt x="59531" y="11906"/>
                  </a:lnTo>
                  <a:lnTo>
                    <a:pt x="109538" y="50006"/>
                  </a:lnTo>
                  <a:lnTo>
                    <a:pt x="178594" y="104775"/>
                  </a:lnTo>
                  <a:lnTo>
                    <a:pt x="278606" y="176212"/>
                  </a:lnTo>
                  <a:lnTo>
                    <a:pt x="373856" y="240506"/>
                  </a:lnTo>
                  <a:lnTo>
                    <a:pt x="459581" y="297656"/>
                  </a:lnTo>
                  <a:lnTo>
                    <a:pt x="473869" y="321469"/>
                  </a:lnTo>
                  <a:lnTo>
                    <a:pt x="500063" y="373856"/>
                  </a:lnTo>
                  <a:lnTo>
                    <a:pt x="521494" y="433387"/>
                  </a:lnTo>
                  <a:lnTo>
                    <a:pt x="538163" y="495300"/>
                  </a:lnTo>
                  <a:lnTo>
                    <a:pt x="554831" y="583406"/>
                  </a:lnTo>
                  <a:lnTo>
                    <a:pt x="561975" y="650081"/>
                  </a:lnTo>
                  <a:cubicBezTo>
                    <a:pt x="561181" y="672306"/>
                    <a:pt x="560388" y="694531"/>
                    <a:pt x="559594" y="716756"/>
                  </a:cubicBezTo>
                  <a:lnTo>
                    <a:pt x="550069" y="762000"/>
                  </a:lnTo>
                  <a:lnTo>
                    <a:pt x="540544" y="781050"/>
                  </a:lnTo>
                  <a:lnTo>
                    <a:pt x="514350" y="804862"/>
                  </a:lnTo>
                  <a:lnTo>
                    <a:pt x="492919" y="816769"/>
                  </a:lnTo>
                  <a:lnTo>
                    <a:pt x="478631" y="819150"/>
                  </a:lnTo>
                  <a:lnTo>
                    <a:pt x="469106" y="816769"/>
                  </a:lnTo>
                  <a:lnTo>
                    <a:pt x="435769" y="800100"/>
                  </a:lnTo>
                  <a:lnTo>
                    <a:pt x="411956" y="778669"/>
                  </a:lnTo>
                  <a:lnTo>
                    <a:pt x="359569" y="702469"/>
                  </a:lnTo>
                  <a:lnTo>
                    <a:pt x="300038" y="600075"/>
                  </a:lnTo>
                  <a:lnTo>
                    <a:pt x="261938" y="528637"/>
                  </a:lnTo>
                  <a:lnTo>
                    <a:pt x="223838" y="459581"/>
                  </a:lnTo>
                  <a:lnTo>
                    <a:pt x="114300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8">
              <a:extLst>
                <a:ext uri="{FF2B5EF4-FFF2-40B4-BE49-F238E27FC236}">
                  <a16:creationId xmlns:a16="http://schemas.microsoft.com/office/drawing/2014/main" id="{84E08392-6C6D-4C35-BD2D-A6797ED861D4}"/>
                </a:ext>
              </a:extLst>
            </p:cNvPr>
            <p:cNvSpPr/>
            <p:nvPr/>
          </p:nvSpPr>
          <p:spPr>
            <a:xfrm>
              <a:off x="3711575" y="4057650"/>
              <a:ext cx="319088" cy="2111375"/>
            </a:xfrm>
            <a:custGeom>
              <a:avLst/>
              <a:gdLst>
                <a:gd name="connsiteX0" fmla="*/ 291192 w 318407"/>
                <a:gd name="connsiteY0" fmla="*/ 691243 h 2111829"/>
                <a:gd name="connsiteX1" fmla="*/ 293914 w 318407"/>
                <a:gd name="connsiteY1" fmla="*/ 424543 h 2111829"/>
                <a:gd name="connsiteX2" fmla="*/ 299357 w 318407"/>
                <a:gd name="connsiteY2" fmla="*/ 378279 h 2111829"/>
                <a:gd name="connsiteX3" fmla="*/ 304800 w 318407"/>
                <a:gd name="connsiteY3" fmla="*/ 326571 h 2111829"/>
                <a:gd name="connsiteX4" fmla="*/ 312964 w 318407"/>
                <a:gd name="connsiteY4" fmla="*/ 255814 h 2111829"/>
                <a:gd name="connsiteX5" fmla="*/ 318407 w 318407"/>
                <a:gd name="connsiteY5" fmla="*/ 187779 h 2111829"/>
                <a:gd name="connsiteX6" fmla="*/ 310242 w 318407"/>
                <a:gd name="connsiteY6" fmla="*/ 166007 h 2111829"/>
                <a:gd name="connsiteX7" fmla="*/ 263978 w 318407"/>
                <a:gd name="connsiteY7" fmla="*/ 103414 h 2111829"/>
                <a:gd name="connsiteX8" fmla="*/ 223157 w 318407"/>
                <a:gd name="connsiteY8" fmla="*/ 57150 h 2111829"/>
                <a:gd name="connsiteX9" fmla="*/ 168728 w 318407"/>
                <a:gd name="connsiteY9" fmla="*/ 0 h 2111829"/>
                <a:gd name="connsiteX10" fmla="*/ 27214 w 318407"/>
                <a:gd name="connsiteY10" fmla="*/ 48986 h 2111829"/>
                <a:gd name="connsiteX11" fmla="*/ 70757 w 318407"/>
                <a:gd name="connsiteY11" fmla="*/ 108857 h 2111829"/>
                <a:gd name="connsiteX12" fmla="*/ 81642 w 318407"/>
                <a:gd name="connsiteY12" fmla="*/ 136071 h 2111829"/>
                <a:gd name="connsiteX13" fmla="*/ 89807 w 318407"/>
                <a:gd name="connsiteY13" fmla="*/ 182336 h 2111829"/>
                <a:gd name="connsiteX14" fmla="*/ 95250 w 318407"/>
                <a:gd name="connsiteY14" fmla="*/ 312964 h 2111829"/>
                <a:gd name="connsiteX15" fmla="*/ 97971 w 318407"/>
                <a:gd name="connsiteY15" fmla="*/ 606879 h 2111829"/>
                <a:gd name="connsiteX16" fmla="*/ 92528 w 318407"/>
                <a:gd name="connsiteY16" fmla="*/ 868136 h 2111829"/>
                <a:gd name="connsiteX17" fmla="*/ 78921 w 318407"/>
                <a:gd name="connsiteY17" fmla="*/ 1058636 h 2111829"/>
                <a:gd name="connsiteX18" fmla="*/ 62592 w 318407"/>
                <a:gd name="connsiteY18" fmla="*/ 1230086 h 2111829"/>
                <a:gd name="connsiteX19" fmla="*/ 46264 w 318407"/>
                <a:gd name="connsiteY19" fmla="*/ 1344386 h 2111829"/>
                <a:gd name="connsiteX20" fmla="*/ 32657 w 318407"/>
                <a:gd name="connsiteY20" fmla="*/ 1417864 h 2111829"/>
                <a:gd name="connsiteX21" fmla="*/ 13607 w 318407"/>
                <a:gd name="connsiteY21" fmla="*/ 1529443 h 2111829"/>
                <a:gd name="connsiteX22" fmla="*/ 0 w 318407"/>
                <a:gd name="connsiteY22" fmla="*/ 1665514 h 2111829"/>
                <a:gd name="connsiteX23" fmla="*/ 2721 w 318407"/>
                <a:gd name="connsiteY23" fmla="*/ 1760764 h 2111829"/>
                <a:gd name="connsiteX24" fmla="*/ 10885 w 318407"/>
                <a:gd name="connsiteY24" fmla="*/ 1820636 h 2111829"/>
                <a:gd name="connsiteX25" fmla="*/ 43542 w 318407"/>
                <a:gd name="connsiteY25" fmla="*/ 1921329 h 2111829"/>
                <a:gd name="connsiteX26" fmla="*/ 89807 w 318407"/>
                <a:gd name="connsiteY26" fmla="*/ 2024743 h 2111829"/>
                <a:gd name="connsiteX27" fmla="*/ 111578 w 318407"/>
                <a:gd name="connsiteY27" fmla="*/ 2068286 h 2111829"/>
                <a:gd name="connsiteX28" fmla="*/ 130628 w 318407"/>
                <a:gd name="connsiteY28" fmla="*/ 2087336 h 2111829"/>
                <a:gd name="connsiteX29" fmla="*/ 157842 w 318407"/>
                <a:gd name="connsiteY29" fmla="*/ 2106386 h 2111829"/>
                <a:gd name="connsiteX30" fmla="*/ 168728 w 318407"/>
                <a:gd name="connsiteY30" fmla="*/ 2109107 h 2111829"/>
                <a:gd name="connsiteX31" fmla="*/ 193221 w 318407"/>
                <a:gd name="connsiteY31" fmla="*/ 2111829 h 2111829"/>
                <a:gd name="connsiteX32" fmla="*/ 220435 w 318407"/>
                <a:gd name="connsiteY32" fmla="*/ 2100943 h 2111829"/>
                <a:gd name="connsiteX33" fmla="*/ 236764 w 318407"/>
                <a:gd name="connsiteY33" fmla="*/ 2081893 h 2111829"/>
                <a:gd name="connsiteX34" fmla="*/ 261257 w 318407"/>
                <a:gd name="connsiteY34" fmla="*/ 2013857 h 2111829"/>
                <a:gd name="connsiteX35" fmla="*/ 283028 w 318407"/>
                <a:gd name="connsiteY35" fmla="*/ 1934936 h 2111829"/>
                <a:gd name="connsiteX36" fmla="*/ 288471 w 318407"/>
                <a:gd name="connsiteY36" fmla="*/ 1894114 h 2111829"/>
                <a:gd name="connsiteX37" fmla="*/ 293914 w 318407"/>
                <a:gd name="connsiteY37" fmla="*/ 1834243 h 2111829"/>
                <a:gd name="connsiteX38" fmla="*/ 291192 w 318407"/>
                <a:gd name="connsiteY38" fmla="*/ 1690007 h 2111829"/>
                <a:gd name="connsiteX39" fmla="*/ 291192 w 318407"/>
                <a:gd name="connsiteY39" fmla="*/ 1287236 h 2111829"/>
                <a:gd name="connsiteX40" fmla="*/ 291192 w 318407"/>
                <a:gd name="connsiteY40" fmla="*/ 691243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407" h="2111829">
                  <a:moveTo>
                    <a:pt x="291192" y="691243"/>
                  </a:moveTo>
                  <a:cubicBezTo>
                    <a:pt x="292099" y="602343"/>
                    <a:pt x="293007" y="513443"/>
                    <a:pt x="293914" y="424543"/>
                  </a:cubicBezTo>
                  <a:lnTo>
                    <a:pt x="299357" y="378279"/>
                  </a:lnTo>
                  <a:lnTo>
                    <a:pt x="304800" y="326571"/>
                  </a:lnTo>
                  <a:lnTo>
                    <a:pt x="312964" y="255814"/>
                  </a:lnTo>
                  <a:lnTo>
                    <a:pt x="318407" y="187779"/>
                  </a:lnTo>
                  <a:lnTo>
                    <a:pt x="310242" y="166007"/>
                  </a:lnTo>
                  <a:lnTo>
                    <a:pt x="263978" y="103414"/>
                  </a:lnTo>
                  <a:lnTo>
                    <a:pt x="223157" y="57150"/>
                  </a:lnTo>
                  <a:lnTo>
                    <a:pt x="168728" y="0"/>
                  </a:lnTo>
                  <a:lnTo>
                    <a:pt x="27214" y="48986"/>
                  </a:lnTo>
                  <a:lnTo>
                    <a:pt x="70757" y="108857"/>
                  </a:lnTo>
                  <a:lnTo>
                    <a:pt x="81642" y="136071"/>
                  </a:lnTo>
                  <a:lnTo>
                    <a:pt x="89807" y="182336"/>
                  </a:lnTo>
                  <a:lnTo>
                    <a:pt x="95250" y="312964"/>
                  </a:lnTo>
                  <a:cubicBezTo>
                    <a:pt x="96165" y="410936"/>
                    <a:pt x="97971" y="508903"/>
                    <a:pt x="97971" y="606879"/>
                  </a:cubicBezTo>
                  <a:lnTo>
                    <a:pt x="92528" y="868136"/>
                  </a:lnTo>
                  <a:lnTo>
                    <a:pt x="78921" y="1058636"/>
                  </a:lnTo>
                  <a:lnTo>
                    <a:pt x="62592" y="1230086"/>
                  </a:lnTo>
                  <a:lnTo>
                    <a:pt x="46264" y="1344386"/>
                  </a:lnTo>
                  <a:lnTo>
                    <a:pt x="32657" y="1417864"/>
                  </a:lnTo>
                  <a:lnTo>
                    <a:pt x="13607" y="1529443"/>
                  </a:lnTo>
                  <a:lnTo>
                    <a:pt x="0" y="1665514"/>
                  </a:lnTo>
                  <a:lnTo>
                    <a:pt x="2721" y="1760764"/>
                  </a:lnTo>
                  <a:lnTo>
                    <a:pt x="10885" y="1820636"/>
                  </a:lnTo>
                  <a:lnTo>
                    <a:pt x="43542" y="1921329"/>
                  </a:lnTo>
                  <a:lnTo>
                    <a:pt x="89807" y="2024743"/>
                  </a:lnTo>
                  <a:lnTo>
                    <a:pt x="111578" y="2068286"/>
                  </a:lnTo>
                  <a:lnTo>
                    <a:pt x="130628" y="2087336"/>
                  </a:lnTo>
                  <a:lnTo>
                    <a:pt x="157842" y="2106386"/>
                  </a:lnTo>
                  <a:lnTo>
                    <a:pt x="168728" y="2109107"/>
                  </a:lnTo>
                  <a:lnTo>
                    <a:pt x="193221" y="2111829"/>
                  </a:lnTo>
                  <a:lnTo>
                    <a:pt x="220435" y="2100943"/>
                  </a:lnTo>
                  <a:lnTo>
                    <a:pt x="236764" y="2081893"/>
                  </a:lnTo>
                  <a:lnTo>
                    <a:pt x="261257" y="2013857"/>
                  </a:lnTo>
                  <a:lnTo>
                    <a:pt x="283028" y="1934936"/>
                  </a:lnTo>
                  <a:lnTo>
                    <a:pt x="288471" y="1894114"/>
                  </a:lnTo>
                  <a:lnTo>
                    <a:pt x="293914" y="1834243"/>
                  </a:lnTo>
                  <a:cubicBezTo>
                    <a:pt x="293007" y="1786164"/>
                    <a:pt x="292099" y="1738086"/>
                    <a:pt x="291192" y="1690007"/>
                  </a:cubicBezTo>
                  <a:lnTo>
                    <a:pt x="291192" y="1287236"/>
                  </a:lnTo>
                  <a:lnTo>
                    <a:pt x="291192" y="6912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2">
              <a:extLst>
                <a:ext uri="{FF2B5EF4-FFF2-40B4-BE49-F238E27FC236}">
                  <a16:creationId xmlns:a16="http://schemas.microsoft.com/office/drawing/2014/main" id="{90674456-79C4-4EDB-B371-09D7D0E78944}"/>
                </a:ext>
              </a:extLst>
            </p:cNvPr>
            <p:cNvSpPr/>
            <p:nvPr/>
          </p:nvSpPr>
          <p:spPr>
            <a:xfrm>
              <a:off x="4999038" y="2646363"/>
              <a:ext cx="2344737" cy="514350"/>
            </a:xfrm>
            <a:custGeom>
              <a:avLst/>
              <a:gdLst>
                <a:gd name="connsiteX0" fmla="*/ 1007269 w 2345531"/>
                <a:gd name="connsiteY0" fmla="*/ 200025 h 514350"/>
                <a:gd name="connsiteX1" fmla="*/ 785812 w 2345531"/>
                <a:gd name="connsiteY1" fmla="*/ 245269 h 514350"/>
                <a:gd name="connsiteX2" fmla="*/ 521494 w 2345531"/>
                <a:gd name="connsiteY2" fmla="*/ 302419 h 514350"/>
                <a:gd name="connsiteX3" fmla="*/ 447675 w 2345531"/>
                <a:gd name="connsiteY3" fmla="*/ 316706 h 514350"/>
                <a:gd name="connsiteX4" fmla="*/ 378619 w 2345531"/>
                <a:gd name="connsiteY4" fmla="*/ 321469 h 514350"/>
                <a:gd name="connsiteX5" fmla="*/ 280987 w 2345531"/>
                <a:gd name="connsiteY5" fmla="*/ 323850 h 514350"/>
                <a:gd name="connsiteX6" fmla="*/ 183356 w 2345531"/>
                <a:gd name="connsiteY6" fmla="*/ 314325 h 514350"/>
                <a:gd name="connsiteX7" fmla="*/ 71437 w 2345531"/>
                <a:gd name="connsiteY7" fmla="*/ 297656 h 514350"/>
                <a:gd name="connsiteX8" fmla="*/ 0 w 2345531"/>
                <a:gd name="connsiteY8" fmla="*/ 404812 h 514350"/>
                <a:gd name="connsiteX9" fmla="*/ 135731 w 2345531"/>
                <a:gd name="connsiteY9" fmla="*/ 466725 h 514350"/>
                <a:gd name="connsiteX10" fmla="*/ 235744 w 2345531"/>
                <a:gd name="connsiteY10" fmla="*/ 507206 h 514350"/>
                <a:gd name="connsiteX11" fmla="*/ 259556 w 2345531"/>
                <a:gd name="connsiteY11" fmla="*/ 514350 h 514350"/>
                <a:gd name="connsiteX12" fmla="*/ 271462 w 2345531"/>
                <a:gd name="connsiteY12" fmla="*/ 514350 h 514350"/>
                <a:gd name="connsiteX13" fmla="*/ 350044 w 2345531"/>
                <a:gd name="connsiteY13" fmla="*/ 504825 h 514350"/>
                <a:gd name="connsiteX14" fmla="*/ 533400 w 2345531"/>
                <a:gd name="connsiteY14" fmla="*/ 476250 h 514350"/>
                <a:gd name="connsiteX15" fmla="*/ 840581 w 2345531"/>
                <a:gd name="connsiteY15" fmla="*/ 419100 h 514350"/>
                <a:gd name="connsiteX16" fmla="*/ 1176337 w 2345531"/>
                <a:gd name="connsiteY16" fmla="*/ 354806 h 514350"/>
                <a:gd name="connsiteX17" fmla="*/ 1388269 w 2345531"/>
                <a:gd name="connsiteY17" fmla="*/ 311944 h 514350"/>
                <a:gd name="connsiteX18" fmla="*/ 1557337 w 2345531"/>
                <a:gd name="connsiteY18" fmla="*/ 278606 h 514350"/>
                <a:gd name="connsiteX19" fmla="*/ 1721644 w 2345531"/>
                <a:gd name="connsiteY19" fmla="*/ 245269 h 514350"/>
                <a:gd name="connsiteX20" fmla="*/ 1838325 w 2345531"/>
                <a:gd name="connsiteY20" fmla="*/ 221456 h 514350"/>
                <a:gd name="connsiteX21" fmla="*/ 1854994 w 2345531"/>
                <a:gd name="connsiteY21" fmla="*/ 221456 h 514350"/>
                <a:gd name="connsiteX22" fmla="*/ 1883569 w 2345531"/>
                <a:gd name="connsiteY22" fmla="*/ 226219 h 514350"/>
                <a:gd name="connsiteX23" fmla="*/ 1907381 w 2345531"/>
                <a:gd name="connsiteY23" fmla="*/ 235744 h 514350"/>
                <a:gd name="connsiteX24" fmla="*/ 1933575 w 2345531"/>
                <a:gd name="connsiteY24" fmla="*/ 250031 h 514350"/>
                <a:gd name="connsiteX25" fmla="*/ 2247900 w 2345531"/>
                <a:gd name="connsiteY25" fmla="*/ 385762 h 514350"/>
                <a:gd name="connsiteX26" fmla="*/ 2266950 w 2345531"/>
                <a:gd name="connsiteY26" fmla="*/ 335756 h 514350"/>
                <a:gd name="connsiteX27" fmla="*/ 2288381 w 2345531"/>
                <a:gd name="connsiteY27" fmla="*/ 297656 h 514350"/>
                <a:gd name="connsiteX28" fmla="*/ 2307431 w 2345531"/>
                <a:gd name="connsiteY28" fmla="*/ 271462 h 514350"/>
                <a:gd name="connsiteX29" fmla="*/ 2328862 w 2345531"/>
                <a:gd name="connsiteY29" fmla="*/ 252412 h 514350"/>
                <a:gd name="connsiteX30" fmla="*/ 2343150 w 2345531"/>
                <a:gd name="connsiteY30" fmla="*/ 230981 h 514350"/>
                <a:gd name="connsiteX31" fmla="*/ 2345531 w 2345531"/>
                <a:gd name="connsiteY31" fmla="*/ 207169 h 514350"/>
                <a:gd name="connsiteX32" fmla="*/ 2343150 w 2345531"/>
                <a:gd name="connsiteY32" fmla="*/ 190500 h 514350"/>
                <a:gd name="connsiteX33" fmla="*/ 2328862 w 2345531"/>
                <a:gd name="connsiteY33" fmla="*/ 171450 h 514350"/>
                <a:gd name="connsiteX34" fmla="*/ 2297906 w 2345531"/>
                <a:gd name="connsiteY34" fmla="*/ 150019 h 514350"/>
                <a:gd name="connsiteX35" fmla="*/ 2250281 w 2345531"/>
                <a:gd name="connsiteY35" fmla="*/ 126206 h 514350"/>
                <a:gd name="connsiteX36" fmla="*/ 2088356 w 2345531"/>
                <a:gd name="connsiteY36" fmla="*/ 71437 h 514350"/>
                <a:gd name="connsiteX37" fmla="*/ 1902619 w 2345531"/>
                <a:gd name="connsiteY37" fmla="*/ 14287 h 514350"/>
                <a:gd name="connsiteX38" fmla="*/ 1845469 w 2345531"/>
                <a:gd name="connsiteY38" fmla="*/ 0 h 514350"/>
                <a:gd name="connsiteX39" fmla="*/ 1835944 w 2345531"/>
                <a:gd name="connsiteY39" fmla="*/ 2381 h 514350"/>
                <a:gd name="connsiteX40" fmla="*/ 1790700 w 2345531"/>
                <a:gd name="connsiteY40" fmla="*/ 11906 h 514350"/>
                <a:gd name="connsiteX41" fmla="*/ 1669256 w 2345531"/>
                <a:gd name="connsiteY41" fmla="*/ 54769 h 514350"/>
                <a:gd name="connsiteX42" fmla="*/ 1635919 w 2345531"/>
                <a:gd name="connsiteY42" fmla="*/ 66675 h 514350"/>
                <a:gd name="connsiteX43" fmla="*/ 1528762 w 2345531"/>
                <a:gd name="connsiteY43" fmla="*/ 85725 h 514350"/>
                <a:gd name="connsiteX44" fmla="*/ 1323975 w 2345531"/>
                <a:gd name="connsiteY44" fmla="*/ 128587 h 514350"/>
                <a:gd name="connsiteX45" fmla="*/ 1007269 w 2345531"/>
                <a:gd name="connsiteY45" fmla="*/ 2000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45531" h="514350">
                  <a:moveTo>
                    <a:pt x="1007269" y="200025"/>
                  </a:moveTo>
                  <a:lnTo>
                    <a:pt x="785812" y="245269"/>
                  </a:lnTo>
                  <a:lnTo>
                    <a:pt x="521494" y="302419"/>
                  </a:lnTo>
                  <a:lnTo>
                    <a:pt x="447675" y="316706"/>
                  </a:lnTo>
                  <a:lnTo>
                    <a:pt x="378619" y="321469"/>
                  </a:lnTo>
                  <a:lnTo>
                    <a:pt x="280987" y="323850"/>
                  </a:lnTo>
                  <a:lnTo>
                    <a:pt x="183356" y="314325"/>
                  </a:lnTo>
                  <a:lnTo>
                    <a:pt x="71437" y="297656"/>
                  </a:lnTo>
                  <a:lnTo>
                    <a:pt x="0" y="404812"/>
                  </a:lnTo>
                  <a:lnTo>
                    <a:pt x="135731" y="466725"/>
                  </a:lnTo>
                  <a:lnTo>
                    <a:pt x="235744" y="507206"/>
                  </a:lnTo>
                  <a:lnTo>
                    <a:pt x="259556" y="514350"/>
                  </a:lnTo>
                  <a:lnTo>
                    <a:pt x="271462" y="514350"/>
                  </a:lnTo>
                  <a:lnTo>
                    <a:pt x="350044" y="504825"/>
                  </a:lnTo>
                  <a:lnTo>
                    <a:pt x="533400" y="476250"/>
                  </a:lnTo>
                  <a:lnTo>
                    <a:pt x="840581" y="419100"/>
                  </a:lnTo>
                  <a:lnTo>
                    <a:pt x="1176337" y="354806"/>
                  </a:lnTo>
                  <a:lnTo>
                    <a:pt x="1388269" y="311944"/>
                  </a:lnTo>
                  <a:lnTo>
                    <a:pt x="1557337" y="278606"/>
                  </a:lnTo>
                  <a:lnTo>
                    <a:pt x="1721644" y="245269"/>
                  </a:lnTo>
                  <a:lnTo>
                    <a:pt x="1838325" y="221456"/>
                  </a:lnTo>
                  <a:lnTo>
                    <a:pt x="1854994" y="221456"/>
                  </a:lnTo>
                  <a:lnTo>
                    <a:pt x="1883569" y="226219"/>
                  </a:lnTo>
                  <a:lnTo>
                    <a:pt x="1907381" y="235744"/>
                  </a:lnTo>
                  <a:lnTo>
                    <a:pt x="1933575" y="250031"/>
                  </a:lnTo>
                  <a:lnTo>
                    <a:pt x="2247900" y="385762"/>
                  </a:lnTo>
                  <a:lnTo>
                    <a:pt x="2266950" y="335756"/>
                  </a:lnTo>
                  <a:lnTo>
                    <a:pt x="2288381" y="297656"/>
                  </a:lnTo>
                  <a:lnTo>
                    <a:pt x="2307431" y="271462"/>
                  </a:lnTo>
                  <a:lnTo>
                    <a:pt x="2328862" y="252412"/>
                  </a:lnTo>
                  <a:lnTo>
                    <a:pt x="2343150" y="230981"/>
                  </a:lnTo>
                  <a:lnTo>
                    <a:pt x="2345531" y="207169"/>
                  </a:lnTo>
                  <a:lnTo>
                    <a:pt x="2343150" y="190500"/>
                  </a:lnTo>
                  <a:lnTo>
                    <a:pt x="2328862" y="171450"/>
                  </a:lnTo>
                  <a:lnTo>
                    <a:pt x="2297906" y="150019"/>
                  </a:lnTo>
                  <a:lnTo>
                    <a:pt x="2250281" y="126206"/>
                  </a:lnTo>
                  <a:lnTo>
                    <a:pt x="2088356" y="71437"/>
                  </a:lnTo>
                  <a:lnTo>
                    <a:pt x="1902619" y="14287"/>
                  </a:lnTo>
                  <a:lnTo>
                    <a:pt x="1845469" y="0"/>
                  </a:lnTo>
                  <a:lnTo>
                    <a:pt x="1835944" y="2381"/>
                  </a:lnTo>
                  <a:lnTo>
                    <a:pt x="1790700" y="11906"/>
                  </a:lnTo>
                  <a:lnTo>
                    <a:pt x="1669256" y="54769"/>
                  </a:lnTo>
                  <a:lnTo>
                    <a:pt x="1635919" y="66675"/>
                  </a:lnTo>
                  <a:lnTo>
                    <a:pt x="1528762" y="85725"/>
                  </a:lnTo>
                  <a:lnTo>
                    <a:pt x="1323975" y="128587"/>
                  </a:lnTo>
                  <a:lnTo>
                    <a:pt x="1007269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4">
              <a:extLst>
                <a:ext uri="{FF2B5EF4-FFF2-40B4-BE49-F238E27FC236}">
                  <a16:creationId xmlns:a16="http://schemas.microsoft.com/office/drawing/2014/main" id="{41648F73-745E-4006-82DF-213689A808DE}"/>
                </a:ext>
              </a:extLst>
            </p:cNvPr>
            <p:cNvSpPr/>
            <p:nvPr/>
          </p:nvSpPr>
          <p:spPr>
            <a:xfrm>
              <a:off x="6149975" y="2835275"/>
              <a:ext cx="1109663" cy="3357563"/>
            </a:xfrm>
            <a:custGeom>
              <a:avLst/>
              <a:gdLst>
                <a:gd name="connsiteX0" fmla="*/ 719385 w 1109414"/>
                <a:gd name="connsiteY0" fmla="*/ 923067 h 3358578"/>
                <a:gd name="connsiteX1" fmla="*/ 741054 w 1109414"/>
                <a:gd name="connsiteY1" fmla="*/ 797391 h 3358578"/>
                <a:gd name="connsiteX2" fmla="*/ 767056 w 1109414"/>
                <a:gd name="connsiteY2" fmla="*/ 624045 h 3358578"/>
                <a:gd name="connsiteX3" fmla="*/ 797391 w 1109414"/>
                <a:gd name="connsiteY3" fmla="*/ 407363 h 3358578"/>
                <a:gd name="connsiteX4" fmla="*/ 814726 w 1109414"/>
                <a:gd name="connsiteY4" fmla="*/ 277353 h 3358578"/>
                <a:gd name="connsiteX5" fmla="*/ 823393 w 1109414"/>
                <a:gd name="connsiteY5" fmla="*/ 173346 h 3358578"/>
                <a:gd name="connsiteX6" fmla="*/ 819059 w 1109414"/>
                <a:gd name="connsiteY6" fmla="*/ 117008 h 3358578"/>
                <a:gd name="connsiteX7" fmla="*/ 806058 w 1109414"/>
                <a:gd name="connsiteY7" fmla="*/ 78006 h 3358578"/>
                <a:gd name="connsiteX8" fmla="*/ 784390 w 1109414"/>
                <a:gd name="connsiteY8" fmla="*/ 56337 h 3358578"/>
                <a:gd name="connsiteX9" fmla="*/ 728053 w 1109414"/>
                <a:gd name="connsiteY9" fmla="*/ 0 h 3358578"/>
                <a:gd name="connsiteX10" fmla="*/ 1109414 w 1109414"/>
                <a:gd name="connsiteY10" fmla="*/ 143010 h 3358578"/>
                <a:gd name="connsiteX11" fmla="*/ 1096413 w 1109414"/>
                <a:gd name="connsiteY11" fmla="*/ 190680 h 3358578"/>
                <a:gd name="connsiteX12" fmla="*/ 1083412 w 1109414"/>
                <a:gd name="connsiteY12" fmla="*/ 234017 h 3358578"/>
                <a:gd name="connsiteX13" fmla="*/ 1070411 w 1109414"/>
                <a:gd name="connsiteY13" fmla="*/ 286021 h 3358578"/>
                <a:gd name="connsiteX14" fmla="*/ 1048743 w 1109414"/>
                <a:gd name="connsiteY14" fmla="*/ 411697 h 3358578"/>
                <a:gd name="connsiteX15" fmla="*/ 1001073 w 1109414"/>
                <a:gd name="connsiteY15" fmla="*/ 710718 h 3358578"/>
                <a:gd name="connsiteX16" fmla="*/ 923067 w 1109414"/>
                <a:gd name="connsiteY16" fmla="*/ 1131082 h 3358578"/>
                <a:gd name="connsiteX17" fmla="*/ 875397 w 1109414"/>
                <a:gd name="connsiteY17" fmla="*/ 1378100 h 3358578"/>
                <a:gd name="connsiteX18" fmla="*/ 819059 w 1109414"/>
                <a:gd name="connsiteY18" fmla="*/ 1638119 h 3358578"/>
                <a:gd name="connsiteX19" fmla="*/ 767056 w 1109414"/>
                <a:gd name="connsiteY19" fmla="*/ 1876470 h 3358578"/>
                <a:gd name="connsiteX20" fmla="*/ 702051 w 1109414"/>
                <a:gd name="connsiteY20" fmla="*/ 2149490 h 3358578"/>
                <a:gd name="connsiteX21" fmla="*/ 654381 w 1109414"/>
                <a:gd name="connsiteY21" fmla="*/ 2344504 h 3358578"/>
                <a:gd name="connsiteX22" fmla="*/ 606711 w 1109414"/>
                <a:gd name="connsiteY22" fmla="*/ 2509183 h 3358578"/>
                <a:gd name="connsiteX23" fmla="*/ 541706 w 1109414"/>
                <a:gd name="connsiteY23" fmla="*/ 2691196 h 3358578"/>
                <a:gd name="connsiteX24" fmla="*/ 463700 w 1109414"/>
                <a:gd name="connsiteY24" fmla="*/ 2868876 h 3358578"/>
                <a:gd name="connsiteX25" fmla="*/ 377027 w 1109414"/>
                <a:gd name="connsiteY25" fmla="*/ 3037888 h 3358578"/>
                <a:gd name="connsiteX26" fmla="*/ 277353 w 1109414"/>
                <a:gd name="connsiteY26" fmla="*/ 3198233 h 3358578"/>
                <a:gd name="connsiteX27" fmla="*/ 186347 w 1109414"/>
                <a:gd name="connsiteY27" fmla="*/ 3310908 h 3358578"/>
                <a:gd name="connsiteX28" fmla="*/ 143010 w 1109414"/>
                <a:gd name="connsiteY28" fmla="*/ 3345577 h 3358578"/>
                <a:gd name="connsiteX29" fmla="*/ 108341 w 1109414"/>
                <a:gd name="connsiteY29" fmla="*/ 3358578 h 3358578"/>
                <a:gd name="connsiteX30" fmla="*/ 91006 w 1109414"/>
                <a:gd name="connsiteY30" fmla="*/ 3358578 h 3358578"/>
                <a:gd name="connsiteX31" fmla="*/ 60671 w 1109414"/>
                <a:gd name="connsiteY31" fmla="*/ 3345577 h 3358578"/>
                <a:gd name="connsiteX32" fmla="*/ 30335 w 1109414"/>
                <a:gd name="connsiteY32" fmla="*/ 3315242 h 3358578"/>
                <a:gd name="connsiteX33" fmla="*/ 13001 w 1109414"/>
                <a:gd name="connsiteY33" fmla="*/ 3284906 h 3358578"/>
                <a:gd name="connsiteX34" fmla="*/ 0 w 1109414"/>
                <a:gd name="connsiteY34" fmla="*/ 3237236 h 3358578"/>
                <a:gd name="connsiteX35" fmla="*/ 216682 w 1109414"/>
                <a:gd name="connsiteY35" fmla="*/ 2717198 h 3358578"/>
                <a:gd name="connsiteX36" fmla="*/ 251351 w 1109414"/>
                <a:gd name="connsiteY36" fmla="*/ 2643526 h 3358578"/>
                <a:gd name="connsiteX37" fmla="*/ 303355 w 1109414"/>
                <a:gd name="connsiteY37" fmla="*/ 2517850 h 3358578"/>
                <a:gd name="connsiteX38" fmla="*/ 359693 w 1109414"/>
                <a:gd name="connsiteY38" fmla="*/ 2374840 h 3358578"/>
                <a:gd name="connsiteX39" fmla="*/ 407363 w 1109414"/>
                <a:gd name="connsiteY39" fmla="*/ 2236163 h 3358578"/>
                <a:gd name="connsiteX40" fmla="*/ 459366 w 1109414"/>
                <a:gd name="connsiteY40" fmla="*/ 2071484 h 3358578"/>
                <a:gd name="connsiteX41" fmla="*/ 498369 w 1109414"/>
                <a:gd name="connsiteY41" fmla="*/ 1937141 h 3358578"/>
                <a:gd name="connsiteX42" fmla="*/ 537372 w 1109414"/>
                <a:gd name="connsiteY42" fmla="*/ 1798464 h 3358578"/>
                <a:gd name="connsiteX43" fmla="*/ 576375 w 1109414"/>
                <a:gd name="connsiteY43" fmla="*/ 1633786 h 3358578"/>
                <a:gd name="connsiteX44" fmla="*/ 615378 w 1109414"/>
                <a:gd name="connsiteY44" fmla="*/ 1473441 h 3358578"/>
                <a:gd name="connsiteX45" fmla="*/ 663048 w 1109414"/>
                <a:gd name="connsiteY45" fmla="*/ 1230756 h 3358578"/>
                <a:gd name="connsiteX46" fmla="*/ 719385 w 1109414"/>
                <a:gd name="connsiteY46" fmla="*/ 923067 h 33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9414" h="3358578">
                  <a:moveTo>
                    <a:pt x="719385" y="923067"/>
                  </a:moveTo>
                  <a:lnTo>
                    <a:pt x="741054" y="797391"/>
                  </a:lnTo>
                  <a:lnTo>
                    <a:pt x="767056" y="624045"/>
                  </a:lnTo>
                  <a:lnTo>
                    <a:pt x="797391" y="407363"/>
                  </a:lnTo>
                  <a:lnTo>
                    <a:pt x="814726" y="277353"/>
                  </a:lnTo>
                  <a:lnTo>
                    <a:pt x="823393" y="173346"/>
                  </a:lnTo>
                  <a:lnTo>
                    <a:pt x="819059" y="117008"/>
                  </a:lnTo>
                  <a:lnTo>
                    <a:pt x="806058" y="78006"/>
                  </a:lnTo>
                  <a:lnTo>
                    <a:pt x="784390" y="56337"/>
                  </a:lnTo>
                  <a:lnTo>
                    <a:pt x="728053" y="0"/>
                  </a:lnTo>
                  <a:lnTo>
                    <a:pt x="1109414" y="143010"/>
                  </a:lnTo>
                  <a:lnTo>
                    <a:pt x="1096413" y="190680"/>
                  </a:lnTo>
                  <a:lnTo>
                    <a:pt x="1083412" y="234017"/>
                  </a:lnTo>
                  <a:lnTo>
                    <a:pt x="1070411" y="286021"/>
                  </a:lnTo>
                  <a:lnTo>
                    <a:pt x="1048743" y="411697"/>
                  </a:lnTo>
                  <a:lnTo>
                    <a:pt x="1001073" y="710718"/>
                  </a:lnTo>
                  <a:lnTo>
                    <a:pt x="923067" y="1131082"/>
                  </a:lnTo>
                  <a:lnTo>
                    <a:pt x="875397" y="1378100"/>
                  </a:lnTo>
                  <a:lnTo>
                    <a:pt x="819059" y="1638119"/>
                  </a:lnTo>
                  <a:lnTo>
                    <a:pt x="767056" y="1876470"/>
                  </a:lnTo>
                  <a:lnTo>
                    <a:pt x="702051" y="2149490"/>
                  </a:lnTo>
                  <a:lnTo>
                    <a:pt x="654381" y="2344504"/>
                  </a:lnTo>
                  <a:lnTo>
                    <a:pt x="606711" y="2509183"/>
                  </a:lnTo>
                  <a:lnTo>
                    <a:pt x="541706" y="2691196"/>
                  </a:lnTo>
                  <a:lnTo>
                    <a:pt x="463700" y="2868876"/>
                  </a:lnTo>
                  <a:lnTo>
                    <a:pt x="377027" y="3037888"/>
                  </a:lnTo>
                  <a:lnTo>
                    <a:pt x="277353" y="3198233"/>
                  </a:lnTo>
                  <a:lnTo>
                    <a:pt x="186347" y="3310908"/>
                  </a:lnTo>
                  <a:lnTo>
                    <a:pt x="143010" y="3345577"/>
                  </a:lnTo>
                  <a:lnTo>
                    <a:pt x="108341" y="3358578"/>
                  </a:lnTo>
                  <a:lnTo>
                    <a:pt x="91006" y="3358578"/>
                  </a:lnTo>
                  <a:lnTo>
                    <a:pt x="60671" y="3345577"/>
                  </a:lnTo>
                  <a:lnTo>
                    <a:pt x="30335" y="3315242"/>
                  </a:lnTo>
                  <a:lnTo>
                    <a:pt x="13001" y="3284906"/>
                  </a:lnTo>
                  <a:lnTo>
                    <a:pt x="0" y="3237236"/>
                  </a:lnTo>
                  <a:lnTo>
                    <a:pt x="216682" y="2717198"/>
                  </a:lnTo>
                  <a:lnTo>
                    <a:pt x="251351" y="2643526"/>
                  </a:lnTo>
                  <a:lnTo>
                    <a:pt x="303355" y="2517850"/>
                  </a:lnTo>
                  <a:lnTo>
                    <a:pt x="359693" y="2374840"/>
                  </a:lnTo>
                  <a:lnTo>
                    <a:pt x="407363" y="2236163"/>
                  </a:lnTo>
                  <a:lnTo>
                    <a:pt x="459366" y="2071484"/>
                  </a:lnTo>
                  <a:lnTo>
                    <a:pt x="498369" y="1937141"/>
                  </a:lnTo>
                  <a:lnTo>
                    <a:pt x="537372" y="1798464"/>
                  </a:lnTo>
                  <a:lnTo>
                    <a:pt x="576375" y="1633786"/>
                  </a:lnTo>
                  <a:lnTo>
                    <a:pt x="615378" y="1473441"/>
                  </a:lnTo>
                  <a:lnTo>
                    <a:pt x="663048" y="1230756"/>
                  </a:lnTo>
                  <a:lnTo>
                    <a:pt x="719385" y="9230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5">
              <a:extLst>
                <a:ext uri="{FF2B5EF4-FFF2-40B4-BE49-F238E27FC236}">
                  <a16:creationId xmlns:a16="http://schemas.microsoft.com/office/drawing/2014/main" id="{BABF054B-ABA2-47F3-BA7A-0D850AFEAA43}"/>
                </a:ext>
              </a:extLst>
            </p:cNvPr>
            <p:cNvSpPr/>
            <p:nvPr/>
          </p:nvSpPr>
          <p:spPr>
            <a:xfrm>
              <a:off x="5457825" y="5351463"/>
              <a:ext cx="966788" cy="773112"/>
            </a:xfrm>
            <a:custGeom>
              <a:avLst/>
              <a:gdLst>
                <a:gd name="connsiteX0" fmla="*/ 216694 w 966788"/>
                <a:gd name="connsiteY0" fmla="*/ 95250 h 773906"/>
                <a:gd name="connsiteX1" fmla="*/ 350044 w 966788"/>
                <a:gd name="connsiteY1" fmla="*/ 161925 h 773906"/>
                <a:gd name="connsiteX2" fmla="*/ 490538 w 966788"/>
                <a:gd name="connsiteY2" fmla="*/ 226219 h 773906"/>
                <a:gd name="connsiteX3" fmla="*/ 590550 w 966788"/>
                <a:gd name="connsiteY3" fmla="*/ 266700 h 773906"/>
                <a:gd name="connsiteX4" fmla="*/ 683419 w 966788"/>
                <a:gd name="connsiteY4" fmla="*/ 297656 h 773906"/>
                <a:gd name="connsiteX5" fmla="*/ 714375 w 966788"/>
                <a:gd name="connsiteY5" fmla="*/ 304800 h 773906"/>
                <a:gd name="connsiteX6" fmla="*/ 745331 w 966788"/>
                <a:gd name="connsiteY6" fmla="*/ 309562 h 773906"/>
                <a:gd name="connsiteX7" fmla="*/ 783431 w 966788"/>
                <a:gd name="connsiteY7" fmla="*/ 311944 h 773906"/>
                <a:gd name="connsiteX8" fmla="*/ 816769 w 966788"/>
                <a:gd name="connsiteY8" fmla="*/ 309562 h 773906"/>
                <a:gd name="connsiteX9" fmla="*/ 845344 w 966788"/>
                <a:gd name="connsiteY9" fmla="*/ 295275 h 773906"/>
                <a:gd name="connsiteX10" fmla="*/ 871538 w 966788"/>
                <a:gd name="connsiteY10" fmla="*/ 273844 h 773906"/>
                <a:gd name="connsiteX11" fmla="*/ 916781 w 966788"/>
                <a:gd name="connsiteY11" fmla="*/ 211931 h 773906"/>
                <a:gd name="connsiteX12" fmla="*/ 966788 w 966788"/>
                <a:gd name="connsiteY12" fmla="*/ 228600 h 773906"/>
                <a:gd name="connsiteX13" fmla="*/ 711994 w 966788"/>
                <a:gd name="connsiteY13" fmla="*/ 773906 h 773906"/>
                <a:gd name="connsiteX14" fmla="*/ 692944 w 966788"/>
                <a:gd name="connsiteY14" fmla="*/ 719137 h 773906"/>
                <a:gd name="connsiteX15" fmla="*/ 676275 w 966788"/>
                <a:gd name="connsiteY15" fmla="*/ 692944 h 773906"/>
                <a:gd name="connsiteX16" fmla="*/ 633413 w 966788"/>
                <a:gd name="connsiteY16" fmla="*/ 642937 h 773906"/>
                <a:gd name="connsiteX17" fmla="*/ 564356 w 966788"/>
                <a:gd name="connsiteY17" fmla="*/ 564356 h 773906"/>
                <a:gd name="connsiteX18" fmla="*/ 497681 w 966788"/>
                <a:gd name="connsiteY18" fmla="*/ 481012 h 773906"/>
                <a:gd name="connsiteX19" fmla="*/ 476250 w 966788"/>
                <a:gd name="connsiteY19" fmla="*/ 450056 h 773906"/>
                <a:gd name="connsiteX20" fmla="*/ 397669 w 966788"/>
                <a:gd name="connsiteY20" fmla="*/ 378619 h 773906"/>
                <a:gd name="connsiteX21" fmla="*/ 302419 w 966788"/>
                <a:gd name="connsiteY21" fmla="*/ 295275 h 773906"/>
                <a:gd name="connsiteX22" fmla="*/ 202406 w 966788"/>
                <a:gd name="connsiteY22" fmla="*/ 211931 h 773906"/>
                <a:gd name="connsiteX23" fmla="*/ 121444 w 966788"/>
                <a:gd name="connsiteY23" fmla="*/ 147637 h 773906"/>
                <a:gd name="connsiteX24" fmla="*/ 59531 w 966788"/>
                <a:gd name="connsiteY24" fmla="*/ 95250 h 773906"/>
                <a:gd name="connsiteX25" fmla="*/ 21431 w 966788"/>
                <a:gd name="connsiteY25" fmla="*/ 66675 h 773906"/>
                <a:gd name="connsiteX26" fmla="*/ 9525 w 966788"/>
                <a:gd name="connsiteY26" fmla="*/ 52387 h 773906"/>
                <a:gd name="connsiteX27" fmla="*/ 0 w 966788"/>
                <a:gd name="connsiteY27" fmla="*/ 19050 h 773906"/>
                <a:gd name="connsiteX28" fmla="*/ 2381 w 966788"/>
                <a:gd name="connsiteY28" fmla="*/ 9525 h 773906"/>
                <a:gd name="connsiteX29" fmla="*/ 11906 w 966788"/>
                <a:gd name="connsiteY29" fmla="*/ 0 h 773906"/>
                <a:gd name="connsiteX30" fmla="*/ 21431 w 966788"/>
                <a:gd name="connsiteY30" fmla="*/ 0 h 773906"/>
                <a:gd name="connsiteX31" fmla="*/ 52388 w 966788"/>
                <a:gd name="connsiteY31" fmla="*/ 11906 h 773906"/>
                <a:gd name="connsiteX32" fmla="*/ 130969 w 966788"/>
                <a:gd name="connsiteY32" fmla="*/ 52387 h 773906"/>
                <a:gd name="connsiteX33" fmla="*/ 216694 w 966788"/>
                <a:gd name="connsiteY33" fmla="*/ 95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6788" h="773906">
                  <a:moveTo>
                    <a:pt x="216694" y="95250"/>
                  </a:moveTo>
                  <a:lnTo>
                    <a:pt x="350044" y="161925"/>
                  </a:lnTo>
                  <a:lnTo>
                    <a:pt x="490538" y="226219"/>
                  </a:lnTo>
                  <a:lnTo>
                    <a:pt x="590550" y="266700"/>
                  </a:lnTo>
                  <a:lnTo>
                    <a:pt x="683419" y="297656"/>
                  </a:lnTo>
                  <a:lnTo>
                    <a:pt x="714375" y="304800"/>
                  </a:lnTo>
                  <a:lnTo>
                    <a:pt x="745331" y="309562"/>
                  </a:lnTo>
                  <a:lnTo>
                    <a:pt x="783431" y="311944"/>
                  </a:lnTo>
                  <a:lnTo>
                    <a:pt x="816769" y="309562"/>
                  </a:lnTo>
                  <a:lnTo>
                    <a:pt x="845344" y="295275"/>
                  </a:lnTo>
                  <a:lnTo>
                    <a:pt x="871538" y="273844"/>
                  </a:lnTo>
                  <a:lnTo>
                    <a:pt x="916781" y="211931"/>
                  </a:lnTo>
                  <a:lnTo>
                    <a:pt x="966788" y="228600"/>
                  </a:lnTo>
                  <a:lnTo>
                    <a:pt x="711994" y="773906"/>
                  </a:lnTo>
                  <a:lnTo>
                    <a:pt x="692944" y="719137"/>
                  </a:lnTo>
                  <a:lnTo>
                    <a:pt x="676275" y="692944"/>
                  </a:lnTo>
                  <a:lnTo>
                    <a:pt x="633413" y="642937"/>
                  </a:lnTo>
                  <a:lnTo>
                    <a:pt x="564356" y="564356"/>
                  </a:lnTo>
                  <a:lnTo>
                    <a:pt x="497681" y="481012"/>
                  </a:lnTo>
                  <a:lnTo>
                    <a:pt x="476250" y="450056"/>
                  </a:lnTo>
                  <a:lnTo>
                    <a:pt x="397669" y="378619"/>
                  </a:lnTo>
                  <a:lnTo>
                    <a:pt x="302419" y="295275"/>
                  </a:lnTo>
                  <a:lnTo>
                    <a:pt x="202406" y="211931"/>
                  </a:lnTo>
                  <a:lnTo>
                    <a:pt x="121444" y="147637"/>
                  </a:lnTo>
                  <a:lnTo>
                    <a:pt x="59531" y="9525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30969" y="52387"/>
                  </a:lnTo>
                  <a:lnTo>
                    <a:pt x="216694" y="95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71BE0E54-E3E1-46A7-9B97-DE7037E7E145}"/>
              </a:ext>
            </a:extLst>
          </p:cNvPr>
          <p:cNvGrpSpPr/>
          <p:nvPr/>
        </p:nvGrpSpPr>
        <p:grpSpPr>
          <a:xfrm>
            <a:off x="2611438" y="1484915"/>
            <a:ext cx="4579937" cy="4552950"/>
            <a:chOff x="2611438" y="1487488"/>
            <a:chExt cx="4579937" cy="4552950"/>
          </a:xfrm>
        </p:grpSpPr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58184F59-E261-46A2-AAE2-90DCDF4422DC}"/>
                </a:ext>
              </a:extLst>
            </p:cNvPr>
            <p:cNvSpPr/>
            <p:nvPr/>
          </p:nvSpPr>
          <p:spPr>
            <a:xfrm>
              <a:off x="3124200" y="1487488"/>
              <a:ext cx="922338" cy="1276350"/>
            </a:xfrm>
            <a:custGeom>
              <a:avLst/>
              <a:gdLst>
                <a:gd name="connsiteX0" fmla="*/ 357188 w 921544"/>
                <a:gd name="connsiteY0" fmla="*/ 581025 h 1276350"/>
                <a:gd name="connsiteX1" fmla="*/ 178594 w 921544"/>
                <a:gd name="connsiteY1" fmla="*/ 876300 h 1276350"/>
                <a:gd name="connsiteX2" fmla="*/ 80963 w 921544"/>
                <a:gd name="connsiteY2" fmla="*/ 1035844 h 1276350"/>
                <a:gd name="connsiteX3" fmla="*/ 26194 w 921544"/>
                <a:gd name="connsiteY3" fmla="*/ 1133475 h 1276350"/>
                <a:gd name="connsiteX4" fmla="*/ 0 w 921544"/>
                <a:gd name="connsiteY4" fmla="*/ 1185863 h 1276350"/>
                <a:gd name="connsiteX5" fmla="*/ 59531 w 921544"/>
                <a:gd name="connsiteY5" fmla="*/ 1276350 h 1276350"/>
                <a:gd name="connsiteX6" fmla="*/ 190500 w 921544"/>
                <a:gd name="connsiteY6" fmla="*/ 1121569 h 1276350"/>
                <a:gd name="connsiteX7" fmla="*/ 290513 w 921544"/>
                <a:gd name="connsiteY7" fmla="*/ 1012032 h 1276350"/>
                <a:gd name="connsiteX8" fmla="*/ 423863 w 921544"/>
                <a:gd name="connsiteY8" fmla="*/ 854869 h 1276350"/>
                <a:gd name="connsiteX9" fmla="*/ 521494 w 921544"/>
                <a:gd name="connsiteY9" fmla="*/ 742950 h 1276350"/>
                <a:gd name="connsiteX10" fmla="*/ 645319 w 921544"/>
                <a:gd name="connsiteY10" fmla="*/ 595313 h 1276350"/>
                <a:gd name="connsiteX11" fmla="*/ 759619 w 921544"/>
                <a:gd name="connsiteY11" fmla="*/ 457200 h 1276350"/>
                <a:gd name="connsiteX12" fmla="*/ 831056 w 921544"/>
                <a:gd name="connsiteY12" fmla="*/ 369094 h 1276350"/>
                <a:gd name="connsiteX13" fmla="*/ 842963 w 921544"/>
                <a:gd name="connsiteY13" fmla="*/ 357188 h 1276350"/>
                <a:gd name="connsiteX14" fmla="*/ 864394 w 921544"/>
                <a:gd name="connsiteY14" fmla="*/ 347663 h 1276350"/>
                <a:gd name="connsiteX15" fmla="*/ 892969 w 921544"/>
                <a:gd name="connsiteY15" fmla="*/ 330994 h 1276350"/>
                <a:gd name="connsiteX16" fmla="*/ 907256 w 921544"/>
                <a:gd name="connsiteY16" fmla="*/ 321469 h 1276350"/>
                <a:gd name="connsiteX17" fmla="*/ 919163 w 921544"/>
                <a:gd name="connsiteY17" fmla="*/ 302419 h 1276350"/>
                <a:gd name="connsiteX18" fmla="*/ 921544 w 921544"/>
                <a:gd name="connsiteY18" fmla="*/ 283369 h 1276350"/>
                <a:gd name="connsiteX19" fmla="*/ 919163 w 921544"/>
                <a:gd name="connsiteY19" fmla="*/ 264319 h 1276350"/>
                <a:gd name="connsiteX20" fmla="*/ 907256 w 921544"/>
                <a:gd name="connsiteY20" fmla="*/ 230982 h 1276350"/>
                <a:gd name="connsiteX21" fmla="*/ 881063 w 921544"/>
                <a:gd name="connsiteY21" fmla="*/ 195263 h 1276350"/>
                <a:gd name="connsiteX22" fmla="*/ 835819 w 921544"/>
                <a:gd name="connsiteY22" fmla="*/ 150019 h 1276350"/>
                <a:gd name="connsiteX23" fmla="*/ 783431 w 921544"/>
                <a:gd name="connsiteY23" fmla="*/ 104775 h 1276350"/>
                <a:gd name="connsiteX24" fmla="*/ 733425 w 921544"/>
                <a:gd name="connsiteY24" fmla="*/ 73819 h 1276350"/>
                <a:gd name="connsiteX25" fmla="*/ 695325 w 921544"/>
                <a:gd name="connsiteY25" fmla="*/ 52388 h 1276350"/>
                <a:gd name="connsiteX26" fmla="*/ 642938 w 921544"/>
                <a:gd name="connsiteY26" fmla="*/ 28575 h 1276350"/>
                <a:gd name="connsiteX27" fmla="*/ 595313 w 921544"/>
                <a:gd name="connsiteY27" fmla="*/ 14288 h 1276350"/>
                <a:gd name="connsiteX28" fmla="*/ 538163 w 921544"/>
                <a:gd name="connsiteY28" fmla="*/ 2382 h 1276350"/>
                <a:gd name="connsiteX29" fmla="*/ 495300 w 921544"/>
                <a:gd name="connsiteY29" fmla="*/ 0 h 1276350"/>
                <a:gd name="connsiteX30" fmla="*/ 457200 w 921544"/>
                <a:gd name="connsiteY30" fmla="*/ 4763 h 1276350"/>
                <a:gd name="connsiteX31" fmla="*/ 421481 w 921544"/>
                <a:gd name="connsiteY31" fmla="*/ 16669 h 1276350"/>
                <a:gd name="connsiteX32" fmla="*/ 407194 w 921544"/>
                <a:gd name="connsiteY32" fmla="*/ 30957 h 1276350"/>
                <a:gd name="connsiteX33" fmla="*/ 407194 w 921544"/>
                <a:gd name="connsiteY33" fmla="*/ 45244 h 1276350"/>
                <a:gd name="connsiteX34" fmla="*/ 416719 w 921544"/>
                <a:gd name="connsiteY34" fmla="*/ 59532 h 1276350"/>
                <a:gd name="connsiteX35" fmla="*/ 440531 w 921544"/>
                <a:gd name="connsiteY35" fmla="*/ 78582 h 1276350"/>
                <a:gd name="connsiteX36" fmla="*/ 478631 w 921544"/>
                <a:gd name="connsiteY36" fmla="*/ 97632 h 1276350"/>
                <a:gd name="connsiteX37" fmla="*/ 509588 w 921544"/>
                <a:gd name="connsiteY37" fmla="*/ 119063 h 1276350"/>
                <a:gd name="connsiteX38" fmla="*/ 531019 w 921544"/>
                <a:gd name="connsiteY38" fmla="*/ 138113 h 1276350"/>
                <a:gd name="connsiteX39" fmla="*/ 542925 w 921544"/>
                <a:gd name="connsiteY39" fmla="*/ 159544 h 1276350"/>
                <a:gd name="connsiteX40" fmla="*/ 550069 w 921544"/>
                <a:gd name="connsiteY40" fmla="*/ 185738 h 1276350"/>
                <a:gd name="connsiteX41" fmla="*/ 547688 w 921544"/>
                <a:gd name="connsiteY41" fmla="*/ 211932 h 1276350"/>
                <a:gd name="connsiteX42" fmla="*/ 535781 w 921544"/>
                <a:gd name="connsiteY42" fmla="*/ 252413 h 1276350"/>
                <a:gd name="connsiteX43" fmla="*/ 502444 w 921544"/>
                <a:gd name="connsiteY43" fmla="*/ 328613 h 1276350"/>
                <a:gd name="connsiteX44" fmla="*/ 433388 w 921544"/>
                <a:gd name="connsiteY44" fmla="*/ 454819 h 1276350"/>
                <a:gd name="connsiteX45" fmla="*/ 357188 w 921544"/>
                <a:gd name="connsiteY45" fmla="*/ 5810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21544" h="1276350">
                  <a:moveTo>
                    <a:pt x="357188" y="581025"/>
                  </a:moveTo>
                  <a:lnTo>
                    <a:pt x="178594" y="876300"/>
                  </a:lnTo>
                  <a:lnTo>
                    <a:pt x="80963" y="1035844"/>
                  </a:lnTo>
                  <a:lnTo>
                    <a:pt x="26194" y="1133475"/>
                  </a:lnTo>
                  <a:lnTo>
                    <a:pt x="0" y="1185863"/>
                  </a:lnTo>
                  <a:lnTo>
                    <a:pt x="59531" y="1276350"/>
                  </a:lnTo>
                  <a:lnTo>
                    <a:pt x="190500" y="1121569"/>
                  </a:lnTo>
                  <a:lnTo>
                    <a:pt x="290513" y="1012032"/>
                  </a:lnTo>
                  <a:lnTo>
                    <a:pt x="423863" y="854869"/>
                  </a:lnTo>
                  <a:lnTo>
                    <a:pt x="521494" y="742950"/>
                  </a:lnTo>
                  <a:lnTo>
                    <a:pt x="645319" y="595313"/>
                  </a:lnTo>
                  <a:lnTo>
                    <a:pt x="759619" y="457200"/>
                  </a:lnTo>
                  <a:lnTo>
                    <a:pt x="831056" y="369094"/>
                  </a:lnTo>
                  <a:lnTo>
                    <a:pt x="842963" y="357188"/>
                  </a:lnTo>
                  <a:lnTo>
                    <a:pt x="864394" y="347663"/>
                  </a:lnTo>
                  <a:lnTo>
                    <a:pt x="892969" y="330994"/>
                  </a:lnTo>
                  <a:lnTo>
                    <a:pt x="907256" y="321469"/>
                  </a:lnTo>
                  <a:lnTo>
                    <a:pt x="919163" y="302419"/>
                  </a:lnTo>
                  <a:lnTo>
                    <a:pt x="921544" y="283369"/>
                  </a:lnTo>
                  <a:lnTo>
                    <a:pt x="919163" y="264319"/>
                  </a:lnTo>
                  <a:lnTo>
                    <a:pt x="907256" y="230982"/>
                  </a:lnTo>
                  <a:lnTo>
                    <a:pt x="881063" y="195263"/>
                  </a:lnTo>
                  <a:lnTo>
                    <a:pt x="835819" y="150019"/>
                  </a:lnTo>
                  <a:lnTo>
                    <a:pt x="783431" y="104775"/>
                  </a:lnTo>
                  <a:lnTo>
                    <a:pt x="733425" y="73819"/>
                  </a:lnTo>
                  <a:lnTo>
                    <a:pt x="695325" y="52388"/>
                  </a:lnTo>
                  <a:lnTo>
                    <a:pt x="642938" y="28575"/>
                  </a:lnTo>
                  <a:lnTo>
                    <a:pt x="595313" y="14288"/>
                  </a:lnTo>
                  <a:lnTo>
                    <a:pt x="538163" y="2382"/>
                  </a:lnTo>
                  <a:lnTo>
                    <a:pt x="495300" y="0"/>
                  </a:lnTo>
                  <a:lnTo>
                    <a:pt x="457200" y="4763"/>
                  </a:lnTo>
                  <a:lnTo>
                    <a:pt x="421481" y="16669"/>
                  </a:lnTo>
                  <a:lnTo>
                    <a:pt x="407194" y="30957"/>
                  </a:lnTo>
                  <a:lnTo>
                    <a:pt x="407194" y="45244"/>
                  </a:lnTo>
                  <a:lnTo>
                    <a:pt x="416719" y="59532"/>
                  </a:lnTo>
                  <a:lnTo>
                    <a:pt x="440531" y="78582"/>
                  </a:lnTo>
                  <a:lnTo>
                    <a:pt x="478631" y="97632"/>
                  </a:lnTo>
                  <a:lnTo>
                    <a:pt x="509588" y="119063"/>
                  </a:lnTo>
                  <a:lnTo>
                    <a:pt x="531019" y="138113"/>
                  </a:lnTo>
                  <a:lnTo>
                    <a:pt x="542925" y="159544"/>
                  </a:lnTo>
                  <a:lnTo>
                    <a:pt x="550069" y="185738"/>
                  </a:lnTo>
                  <a:lnTo>
                    <a:pt x="547688" y="211932"/>
                  </a:lnTo>
                  <a:lnTo>
                    <a:pt x="535781" y="252413"/>
                  </a:lnTo>
                  <a:lnTo>
                    <a:pt x="502444" y="328613"/>
                  </a:lnTo>
                  <a:lnTo>
                    <a:pt x="433388" y="454819"/>
                  </a:lnTo>
                  <a:lnTo>
                    <a:pt x="357188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9">
              <a:extLst>
                <a:ext uri="{FF2B5EF4-FFF2-40B4-BE49-F238E27FC236}">
                  <a16:creationId xmlns:a16="http://schemas.microsoft.com/office/drawing/2014/main" id="{1B69AF01-F548-432F-8FBF-8793F0B458F2}"/>
                </a:ext>
              </a:extLst>
            </p:cNvPr>
            <p:cNvSpPr/>
            <p:nvPr/>
          </p:nvSpPr>
          <p:spPr>
            <a:xfrm>
              <a:off x="2611438" y="4360863"/>
              <a:ext cx="812800" cy="1316037"/>
            </a:xfrm>
            <a:custGeom>
              <a:avLst/>
              <a:gdLst>
                <a:gd name="connsiteX0" fmla="*/ 542925 w 812007"/>
                <a:gd name="connsiteY0" fmla="*/ 661987 h 1316831"/>
                <a:gd name="connsiteX1" fmla="*/ 602457 w 812007"/>
                <a:gd name="connsiteY1" fmla="*/ 569119 h 1316831"/>
                <a:gd name="connsiteX2" fmla="*/ 683419 w 812007"/>
                <a:gd name="connsiteY2" fmla="*/ 433387 h 1316831"/>
                <a:gd name="connsiteX3" fmla="*/ 740569 w 812007"/>
                <a:gd name="connsiteY3" fmla="*/ 333375 h 1316831"/>
                <a:gd name="connsiteX4" fmla="*/ 747713 w 812007"/>
                <a:gd name="connsiteY4" fmla="*/ 319087 h 1316831"/>
                <a:gd name="connsiteX5" fmla="*/ 766763 w 812007"/>
                <a:gd name="connsiteY5" fmla="*/ 309562 h 1316831"/>
                <a:gd name="connsiteX6" fmla="*/ 790575 w 812007"/>
                <a:gd name="connsiteY6" fmla="*/ 295275 h 1316831"/>
                <a:gd name="connsiteX7" fmla="*/ 804863 w 812007"/>
                <a:gd name="connsiteY7" fmla="*/ 278606 h 1316831"/>
                <a:gd name="connsiteX8" fmla="*/ 812007 w 812007"/>
                <a:gd name="connsiteY8" fmla="*/ 259556 h 1316831"/>
                <a:gd name="connsiteX9" fmla="*/ 809625 w 812007"/>
                <a:gd name="connsiteY9" fmla="*/ 245269 h 1316831"/>
                <a:gd name="connsiteX10" fmla="*/ 790575 w 812007"/>
                <a:gd name="connsiteY10" fmla="*/ 221456 h 1316831"/>
                <a:gd name="connsiteX11" fmla="*/ 766763 w 812007"/>
                <a:gd name="connsiteY11" fmla="*/ 202406 h 1316831"/>
                <a:gd name="connsiteX12" fmla="*/ 735807 w 812007"/>
                <a:gd name="connsiteY12" fmla="*/ 164306 h 1316831"/>
                <a:gd name="connsiteX13" fmla="*/ 688182 w 812007"/>
                <a:gd name="connsiteY13" fmla="*/ 121444 h 1316831"/>
                <a:gd name="connsiteX14" fmla="*/ 638175 w 812007"/>
                <a:gd name="connsiteY14" fmla="*/ 90487 h 1316831"/>
                <a:gd name="connsiteX15" fmla="*/ 566738 w 812007"/>
                <a:gd name="connsiteY15" fmla="*/ 54769 h 1316831"/>
                <a:gd name="connsiteX16" fmla="*/ 476250 w 812007"/>
                <a:gd name="connsiteY16" fmla="*/ 23812 h 1316831"/>
                <a:gd name="connsiteX17" fmla="*/ 402432 w 812007"/>
                <a:gd name="connsiteY17" fmla="*/ 2381 h 1316831"/>
                <a:gd name="connsiteX18" fmla="*/ 376238 w 812007"/>
                <a:gd name="connsiteY18" fmla="*/ 0 h 1316831"/>
                <a:gd name="connsiteX19" fmla="*/ 364332 w 812007"/>
                <a:gd name="connsiteY19" fmla="*/ 2381 h 1316831"/>
                <a:gd name="connsiteX20" fmla="*/ 359569 w 812007"/>
                <a:gd name="connsiteY20" fmla="*/ 7144 h 1316831"/>
                <a:gd name="connsiteX21" fmla="*/ 357188 w 812007"/>
                <a:gd name="connsiteY21" fmla="*/ 21431 h 1316831"/>
                <a:gd name="connsiteX22" fmla="*/ 364332 w 812007"/>
                <a:gd name="connsiteY22" fmla="*/ 42862 h 1316831"/>
                <a:gd name="connsiteX23" fmla="*/ 395288 w 812007"/>
                <a:gd name="connsiteY23" fmla="*/ 78581 h 1316831"/>
                <a:gd name="connsiteX24" fmla="*/ 450057 w 812007"/>
                <a:gd name="connsiteY24" fmla="*/ 138112 h 1316831"/>
                <a:gd name="connsiteX25" fmla="*/ 473869 w 812007"/>
                <a:gd name="connsiteY25" fmla="*/ 171450 h 1316831"/>
                <a:gd name="connsiteX26" fmla="*/ 478632 w 812007"/>
                <a:gd name="connsiteY26" fmla="*/ 190500 h 1316831"/>
                <a:gd name="connsiteX27" fmla="*/ 476250 w 812007"/>
                <a:gd name="connsiteY27" fmla="*/ 257175 h 1316831"/>
                <a:gd name="connsiteX28" fmla="*/ 464344 w 812007"/>
                <a:gd name="connsiteY28" fmla="*/ 326231 h 1316831"/>
                <a:gd name="connsiteX29" fmla="*/ 423863 w 812007"/>
                <a:gd name="connsiteY29" fmla="*/ 481012 h 1316831"/>
                <a:gd name="connsiteX30" fmla="*/ 388144 w 812007"/>
                <a:gd name="connsiteY30" fmla="*/ 550069 h 1316831"/>
                <a:gd name="connsiteX31" fmla="*/ 297657 w 812007"/>
                <a:gd name="connsiteY31" fmla="*/ 709612 h 1316831"/>
                <a:gd name="connsiteX32" fmla="*/ 209550 w 812007"/>
                <a:gd name="connsiteY32" fmla="*/ 878681 h 1316831"/>
                <a:gd name="connsiteX33" fmla="*/ 121444 w 812007"/>
                <a:gd name="connsiteY33" fmla="*/ 1045369 h 1316831"/>
                <a:gd name="connsiteX34" fmla="*/ 61913 w 812007"/>
                <a:gd name="connsiteY34" fmla="*/ 1159669 h 1316831"/>
                <a:gd name="connsiteX35" fmla="*/ 2382 w 812007"/>
                <a:gd name="connsiteY35" fmla="*/ 1281112 h 1316831"/>
                <a:gd name="connsiteX36" fmla="*/ 0 w 812007"/>
                <a:gd name="connsiteY36" fmla="*/ 1302544 h 1316831"/>
                <a:gd name="connsiteX37" fmla="*/ 4763 w 812007"/>
                <a:gd name="connsiteY37" fmla="*/ 1312069 h 1316831"/>
                <a:gd name="connsiteX38" fmla="*/ 16669 w 812007"/>
                <a:gd name="connsiteY38" fmla="*/ 1316831 h 1316831"/>
                <a:gd name="connsiteX39" fmla="*/ 33338 w 812007"/>
                <a:gd name="connsiteY39" fmla="*/ 1314450 h 1316831"/>
                <a:gd name="connsiteX40" fmla="*/ 54769 w 812007"/>
                <a:gd name="connsiteY40" fmla="*/ 1300162 h 1316831"/>
                <a:gd name="connsiteX41" fmla="*/ 90488 w 812007"/>
                <a:gd name="connsiteY41" fmla="*/ 1259681 h 1316831"/>
                <a:gd name="connsiteX42" fmla="*/ 178594 w 812007"/>
                <a:gd name="connsiteY42" fmla="*/ 1159669 h 1316831"/>
                <a:gd name="connsiteX43" fmla="*/ 264319 w 812007"/>
                <a:gd name="connsiteY43" fmla="*/ 1054894 h 1316831"/>
                <a:gd name="connsiteX44" fmla="*/ 359569 w 812007"/>
                <a:gd name="connsiteY44" fmla="*/ 928687 h 1316831"/>
                <a:gd name="connsiteX45" fmla="*/ 459582 w 812007"/>
                <a:gd name="connsiteY45" fmla="*/ 788194 h 1316831"/>
                <a:gd name="connsiteX46" fmla="*/ 542925 w 812007"/>
                <a:gd name="connsiteY46" fmla="*/ 661987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2007" h="1316831">
                  <a:moveTo>
                    <a:pt x="542925" y="661987"/>
                  </a:moveTo>
                  <a:lnTo>
                    <a:pt x="602457" y="569119"/>
                  </a:lnTo>
                  <a:lnTo>
                    <a:pt x="683419" y="433387"/>
                  </a:lnTo>
                  <a:lnTo>
                    <a:pt x="740569" y="333375"/>
                  </a:lnTo>
                  <a:lnTo>
                    <a:pt x="747713" y="319087"/>
                  </a:lnTo>
                  <a:lnTo>
                    <a:pt x="766763" y="309562"/>
                  </a:lnTo>
                  <a:lnTo>
                    <a:pt x="790575" y="295275"/>
                  </a:lnTo>
                  <a:lnTo>
                    <a:pt x="804863" y="278606"/>
                  </a:lnTo>
                  <a:lnTo>
                    <a:pt x="812007" y="259556"/>
                  </a:lnTo>
                  <a:lnTo>
                    <a:pt x="809625" y="245269"/>
                  </a:lnTo>
                  <a:lnTo>
                    <a:pt x="790575" y="221456"/>
                  </a:lnTo>
                  <a:lnTo>
                    <a:pt x="766763" y="202406"/>
                  </a:lnTo>
                  <a:lnTo>
                    <a:pt x="735807" y="164306"/>
                  </a:lnTo>
                  <a:lnTo>
                    <a:pt x="688182" y="121444"/>
                  </a:lnTo>
                  <a:lnTo>
                    <a:pt x="638175" y="90487"/>
                  </a:lnTo>
                  <a:lnTo>
                    <a:pt x="566738" y="54769"/>
                  </a:lnTo>
                  <a:lnTo>
                    <a:pt x="476250" y="23812"/>
                  </a:lnTo>
                  <a:lnTo>
                    <a:pt x="402432" y="2381"/>
                  </a:lnTo>
                  <a:lnTo>
                    <a:pt x="376238" y="0"/>
                  </a:lnTo>
                  <a:lnTo>
                    <a:pt x="364332" y="2381"/>
                  </a:lnTo>
                  <a:lnTo>
                    <a:pt x="359569" y="7144"/>
                  </a:lnTo>
                  <a:lnTo>
                    <a:pt x="357188" y="21431"/>
                  </a:lnTo>
                  <a:lnTo>
                    <a:pt x="364332" y="42862"/>
                  </a:lnTo>
                  <a:lnTo>
                    <a:pt x="395288" y="78581"/>
                  </a:lnTo>
                  <a:lnTo>
                    <a:pt x="450057" y="138112"/>
                  </a:lnTo>
                  <a:lnTo>
                    <a:pt x="473869" y="171450"/>
                  </a:lnTo>
                  <a:lnTo>
                    <a:pt x="478632" y="190500"/>
                  </a:lnTo>
                  <a:lnTo>
                    <a:pt x="476250" y="257175"/>
                  </a:lnTo>
                  <a:lnTo>
                    <a:pt x="464344" y="326231"/>
                  </a:lnTo>
                  <a:lnTo>
                    <a:pt x="423863" y="481012"/>
                  </a:lnTo>
                  <a:lnTo>
                    <a:pt x="388144" y="550069"/>
                  </a:lnTo>
                  <a:lnTo>
                    <a:pt x="297657" y="709612"/>
                  </a:lnTo>
                  <a:lnTo>
                    <a:pt x="209550" y="878681"/>
                  </a:lnTo>
                  <a:lnTo>
                    <a:pt x="121444" y="1045369"/>
                  </a:lnTo>
                  <a:lnTo>
                    <a:pt x="61913" y="1159669"/>
                  </a:lnTo>
                  <a:lnTo>
                    <a:pt x="2382" y="1281112"/>
                  </a:lnTo>
                  <a:lnTo>
                    <a:pt x="0" y="1302544"/>
                  </a:lnTo>
                  <a:lnTo>
                    <a:pt x="4763" y="1312069"/>
                  </a:lnTo>
                  <a:lnTo>
                    <a:pt x="16669" y="1316831"/>
                  </a:lnTo>
                  <a:lnTo>
                    <a:pt x="33338" y="1314450"/>
                  </a:lnTo>
                  <a:lnTo>
                    <a:pt x="54769" y="1300162"/>
                  </a:lnTo>
                  <a:lnTo>
                    <a:pt x="90488" y="1259681"/>
                  </a:lnTo>
                  <a:lnTo>
                    <a:pt x="178594" y="1159669"/>
                  </a:lnTo>
                  <a:lnTo>
                    <a:pt x="264319" y="1054894"/>
                  </a:lnTo>
                  <a:lnTo>
                    <a:pt x="359569" y="928687"/>
                  </a:lnTo>
                  <a:lnTo>
                    <a:pt x="459582" y="788194"/>
                  </a:lnTo>
                  <a:lnTo>
                    <a:pt x="542925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0">
              <a:extLst>
                <a:ext uri="{FF2B5EF4-FFF2-40B4-BE49-F238E27FC236}">
                  <a16:creationId xmlns:a16="http://schemas.microsoft.com/office/drawing/2014/main" id="{165E34FE-CC4F-4262-95A8-FDA8FFFCD7DC}"/>
                </a:ext>
              </a:extLst>
            </p:cNvPr>
            <p:cNvSpPr/>
            <p:nvPr/>
          </p:nvSpPr>
          <p:spPr>
            <a:xfrm>
              <a:off x="4086225" y="4262438"/>
              <a:ext cx="569913" cy="936625"/>
            </a:xfrm>
            <a:custGeom>
              <a:avLst/>
              <a:gdLst>
                <a:gd name="connsiteX0" fmla="*/ 204788 w 569119"/>
                <a:gd name="connsiteY0" fmla="*/ 438150 h 935831"/>
                <a:gd name="connsiteX1" fmla="*/ 138113 w 569119"/>
                <a:gd name="connsiteY1" fmla="*/ 292893 h 935831"/>
                <a:gd name="connsiteX2" fmla="*/ 76200 w 569119"/>
                <a:gd name="connsiteY2" fmla="*/ 169068 h 935831"/>
                <a:gd name="connsiteX3" fmla="*/ 11906 w 569119"/>
                <a:gd name="connsiteY3" fmla="*/ 66675 h 935831"/>
                <a:gd name="connsiteX4" fmla="*/ 2381 w 569119"/>
                <a:gd name="connsiteY4" fmla="*/ 40481 h 935831"/>
                <a:gd name="connsiteX5" fmla="*/ 0 w 569119"/>
                <a:gd name="connsiteY5" fmla="*/ 16668 h 935831"/>
                <a:gd name="connsiteX6" fmla="*/ 2381 w 569119"/>
                <a:gd name="connsiteY6" fmla="*/ 9525 h 935831"/>
                <a:gd name="connsiteX7" fmla="*/ 4763 w 569119"/>
                <a:gd name="connsiteY7" fmla="*/ 0 h 935831"/>
                <a:gd name="connsiteX8" fmla="*/ 21431 w 569119"/>
                <a:gd name="connsiteY8" fmla="*/ 2381 h 935831"/>
                <a:gd name="connsiteX9" fmla="*/ 45244 w 569119"/>
                <a:gd name="connsiteY9" fmla="*/ 9525 h 935831"/>
                <a:gd name="connsiteX10" fmla="*/ 66675 w 569119"/>
                <a:gd name="connsiteY10" fmla="*/ 23812 h 935831"/>
                <a:gd name="connsiteX11" fmla="*/ 116681 w 569119"/>
                <a:gd name="connsiteY11" fmla="*/ 66675 h 935831"/>
                <a:gd name="connsiteX12" fmla="*/ 195263 w 569119"/>
                <a:gd name="connsiteY12" fmla="*/ 138112 h 935831"/>
                <a:gd name="connsiteX13" fmla="*/ 295275 w 569119"/>
                <a:gd name="connsiteY13" fmla="*/ 223837 h 935831"/>
                <a:gd name="connsiteX14" fmla="*/ 385763 w 569119"/>
                <a:gd name="connsiteY14" fmla="*/ 307181 h 935831"/>
                <a:gd name="connsiteX15" fmla="*/ 454819 w 569119"/>
                <a:gd name="connsiteY15" fmla="*/ 369093 h 935831"/>
                <a:gd name="connsiteX16" fmla="*/ 478631 w 569119"/>
                <a:gd name="connsiteY16" fmla="*/ 388143 h 935831"/>
                <a:gd name="connsiteX17" fmla="*/ 490538 w 569119"/>
                <a:gd name="connsiteY17" fmla="*/ 407193 h 935831"/>
                <a:gd name="connsiteX18" fmla="*/ 516731 w 569119"/>
                <a:gd name="connsiteY18" fmla="*/ 485775 h 935831"/>
                <a:gd name="connsiteX19" fmla="*/ 533400 w 569119"/>
                <a:gd name="connsiteY19" fmla="*/ 542925 h 935831"/>
                <a:gd name="connsiteX20" fmla="*/ 547688 w 569119"/>
                <a:gd name="connsiteY20" fmla="*/ 597693 h 935831"/>
                <a:gd name="connsiteX21" fmla="*/ 559594 w 569119"/>
                <a:gd name="connsiteY21" fmla="*/ 666750 h 935831"/>
                <a:gd name="connsiteX22" fmla="*/ 569119 w 569119"/>
                <a:gd name="connsiteY22" fmla="*/ 764381 h 935831"/>
                <a:gd name="connsiteX23" fmla="*/ 569119 w 569119"/>
                <a:gd name="connsiteY23" fmla="*/ 828675 h 935831"/>
                <a:gd name="connsiteX24" fmla="*/ 561975 w 569119"/>
                <a:gd name="connsiteY24" fmla="*/ 869156 h 935831"/>
                <a:gd name="connsiteX25" fmla="*/ 552450 w 569119"/>
                <a:gd name="connsiteY25" fmla="*/ 892968 h 935831"/>
                <a:gd name="connsiteX26" fmla="*/ 531019 w 569119"/>
                <a:gd name="connsiteY26" fmla="*/ 916781 h 935831"/>
                <a:gd name="connsiteX27" fmla="*/ 511969 w 569119"/>
                <a:gd name="connsiteY27" fmla="*/ 928687 h 935831"/>
                <a:gd name="connsiteX28" fmla="*/ 488156 w 569119"/>
                <a:gd name="connsiteY28" fmla="*/ 935831 h 935831"/>
                <a:gd name="connsiteX29" fmla="*/ 469106 w 569119"/>
                <a:gd name="connsiteY29" fmla="*/ 935831 h 935831"/>
                <a:gd name="connsiteX30" fmla="*/ 445294 w 569119"/>
                <a:gd name="connsiteY30" fmla="*/ 926306 h 935831"/>
                <a:gd name="connsiteX31" fmla="*/ 416719 w 569119"/>
                <a:gd name="connsiteY31" fmla="*/ 907256 h 935831"/>
                <a:gd name="connsiteX32" fmla="*/ 390525 w 569119"/>
                <a:gd name="connsiteY32" fmla="*/ 873918 h 935831"/>
                <a:gd name="connsiteX33" fmla="*/ 371475 w 569119"/>
                <a:gd name="connsiteY33" fmla="*/ 842962 h 935831"/>
                <a:gd name="connsiteX34" fmla="*/ 338138 w 569119"/>
                <a:gd name="connsiteY34" fmla="*/ 752475 h 935831"/>
                <a:gd name="connsiteX35" fmla="*/ 271463 w 569119"/>
                <a:gd name="connsiteY35" fmla="*/ 590550 h 935831"/>
                <a:gd name="connsiteX36" fmla="*/ 204788 w 569119"/>
                <a:gd name="connsiteY36" fmla="*/ 4381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119" h="935831">
                  <a:moveTo>
                    <a:pt x="204788" y="438150"/>
                  </a:moveTo>
                  <a:lnTo>
                    <a:pt x="138113" y="292893"/>
                  </a:lnTo>
                  <a:lnTo>
                    <a:pt x="76200" y="169068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4763" y="0"/>
                  </a:lnTo>
                  <a:lnTo>
                    <a:pt x="21431" y="2381"/>
                  </a:lnTo>
                  <a:lnTo>
                    <a:pt x="45244" y="9525"/>
                  </a:lnTo>
                  <a:lnTo>
                    <a:pt x="66675" y="23812"/>
                  </a:lnTo>
                  <a:lnTo>
                    <a:pt x="116681" y="66675"/>
                  </a:lnTo>
                  <a:lnTo>
                    <a:pt x="195263" y="138112"/>
                  </a:lnTo>
                  <a:lnTo>
                    <a:pt x="295275" y="223837"/>
                  </a:lnTo>
                  <a:lnTo>
                    <a:pt x="385763" y="307181"/>
                  </a:lnTo>
                  <a:lnTo>
                    <a:pt x="454819" y="369093"/>
                  </a:lnTo>
                  <a:lnTo>
                    <a:pt x="478631" y="388143"/>
                  </a:lnTo>
                  <a:lnTo>
                    <a:pt x="490538" y="407193"/>
                  </a:lnTo>
                  <a:lnTo>
                    <a:pt x="516731" y="485775"/>
                  </a:lnTo>
                  <a:lnTo>
                    <a:pt x="533400" y="542925"/>
                  </a:lnTo>
                  <a:lnTo>
                    <a:pt x="547688" y="597693"/>
                  </a:lnTo>
                  <a:lnTo>
                    <a:pt x="559594" y="666750"/>
                  </a:lnTo>
                  <a:lnTo>
                    <a:pt x="569119" y="764381"/>
                  </a:lnTo>
                  <a:lnTo>
                    <a:pt x="569119" y="828675"/>
                  </a:lnTo>
                  <a:lnTo>
                    <a:pt x="561975" y="869156"/>
                  </a:lnTo>
                  <a:lnTo>
                    <a:pt x="552450" y="892968"/>
                  </a:lnTo>
                  <a:lnTo>
                    <a:pt x="531019" y="916781"/>
                  </a:lnTo>
                  <a:lnTo>
                    <a:pt x="511969" y="928687"/>
                  </a:lnTo>
                  <a:lnTo>
                    <a:pt x="488156" y="935831"/>
                  </a:lnTo>
                  <a:lnTo>
                    <a:pt x="469106" y="935831"/>
                  </a:lnTo>
                  <a:lnTo>
                    <a:pt x="445294" y="926306"/>
                  </a:lnTo>
                  <a:lnTo>
                    <a:pt x="416719" y="907256"/>
                  </a:lnTo>
                  <a:lnTo>
                    <a:pt x="390525" y="873918"/>
                  </a:lnTo>
                  <a:lnTo>
                    <a:pt x="371475" y="842962"/>
                  </a:lnTo>
                  <a:lnTo>
                    <a:pt x="338138" y="752475"/>
                  </a:lnTo>
                  <a:lnTo>
                    <a:pt x="271463" y="590550"/>
                  </a:lnTo>
                  <a:lnTo>
                    <a:pt x="204788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41C5470B-C31B-44D5-AE63-34C74AF70639}"/>
                </a:ext>
              </a:extLst>
            </p:cNvPr>
            <p:cNvSpPr/>
            <p:nvPr/>
          </p:nvSpPr>
          <p:spPr>
            <a:xfrm>
              <a:off x="4379913" y="1576388"/>
              <a:ext cx="1296987" cy="1843087"/>
            </a:xfrm>
            <a:custGeom>
              <a:avLst/>
              <a:gdLst>
                <a:gd name="connsiteX0" fmla="*/ 983456 w 1297781"/>
                <a:gd name="connsiteY0" fmla="*/ 707231 h 1843087"/>
                <a:gd name="connsiteX1" fmla="*/ 1071562 w 1297781"/>
                <a:gd name="connsiteY1" fmla="*/ 578643 h 1843087"/>
                <a:gd name="connsiteX2" fmla="*/ 1143000 w 1297781"/>
                <a:gd name="connsiteY2" fmla="*/ 476250 h 1843087"/>
                <a:gd name="connsiteX3" fmla="*/ 1223962 w 1297781"/>
                <a:gd name="connsiteY3" fmla="*/ 350043 h 1843087"/>
                <a:gd name="connsiteX4" fmla="*/ 1245394 w 1297781"/>
                <a:gd name="connsiteY4" fmla="*/ 326231 h 1843087"/>
                <a:gd name="connsiteX5" fmla="*/ 1271587 w 1297781"/>
                <a:gd name="connsiteY5" fmla="*/ 304800 h 1843087"/>
                <a:gd name="connsiteX6" fmla="*/ 1290637 w 1297781"/>
                <a:gd name="connsiteY6" fmla="*/ 276225 h 1843087"/>
                <a:gd name="connsiteX7" fmla="*/ 1297781 w 1297781"/>
                <a:gd name="connsiteY7" fmla="*/ 257175 h 1843087"/>
                <a:gd name="connsiteX8" fmla="*/ 1297781 w 1297781"/>
                <a:gd name="connsiteY8" fmla="*/ 233362 h 1843087"/>
                <a:gd name="connsiteX9" fmla="*/ 1290637 w 1297781"/>
                <a:gd name="connsiteY9" fmla="*/ 211931 h 1843087"/>
                <a:gd name="connsiteX10" fmla="*/ 1266825 w 1297781"/>
                <a:gd name="connsiteY10" fmla="*/ 183356 h 1843087"/>
                <a:gd name="connsiteX11" fmla="*/ 1228725 w 1297781"/>
                <a:gd name="connsiteY11" fmla="*/ 145256 h 1843087"/>
                <a:gd name="connsiteX12" fmla="*/ 1178719 w 1297781"/>
                <a:gd name="connsiteY12" fmla="*/ 102393 h 1843087"/>
                <a:gd name="connsiteX13" fmla="*/ 1112044 w 1297781"/>
                <a:gd name="connsiteY13" fmla="*/ 61912 h 1843087"/>
                <a:gd name="connsiteX14" fmla="*/ 1045369 w 1297781"/>
                <a:gd name="connsiteY14" fmla="*/ 30956 h 1843087"/>
                <a:gd name="connsiteX15" fmla="*/ 954881 w 1297781"/>
                <a:gd name="connsiteY15" fmla="*/ 9525 h 1843087"/>
                <a:gd name="connsiteX16" fmla="*/ 902494 w 1297781"/>
                <a:gd name="connsiteY16" fmla="*/ 0 h 1843087"/>
                <a:gd name="connsiteX17" fmla="*/ 862012 w 1297781"/>
                <a:gd name="connsiteY17" fmla="*/ 0 h 1843087"/>
                <a:gd name="connsiteX18" fmla="*/ 807244 w 1297781"/>
                <a:gd name="connsiteY18" fmla="*/ 2381 h 1843087"/>
                <a:gd name="connsiteX19" fmla="*/ 766762 w 1297781"/>
                <a:gd name="connsiteY19" fmla="*/ 14287 h 1843087"/>
                <a:gd name="connsiteX20" fmla="*/ 752475 w 1297781"/>
                <a:gd name="connsiteY20" fmla="*/ 23812 h 1843087"/>
                <a:gd name="connsiteX21" fmla="*/ 750094 w 1297781"/>
                <a:gd name="connsiteY21" fmla="*/ 33337 h 1843087"/>
                <a:gd name="connsiteX22" fmla="*/ 757237 w 1297781"/>
                <a:gd name="connsiteY22" fmla="*/ 57150 h 1843087"/>
                <a:gd name="connsiteX23" fmla="*/ 776287 w 1297781"/>
                <a:gd name="connsiteY23" fmla="*/ 80962 h 1843087"/>
                <a:gd name="connsiteX24" fmla="*/ 800100 w 1297781"/>
                <a:gd name="connsiteY24" fmla="*/ 95250 h 1843087"/>
                <a:gd name="connsiteX25" fmla="*/ 823912 w 1297781"/>
                <a:gd name="connsiteY25" fmla="*/ 102393 h 1843087"/>
                <a:gd name="connsiteX26" fmla="*/ 845344 w 1297781"/>
                <a:gd name="connsiteY26" fmla="*/ 114300 h 1843087"/>
                <a:gd name="connsiteX27" fmla="*/ 857250 w 1297781"/>
                <a:gd name="connsiteY27" fmla="*/ 128587 h 1843087"/>
                <a:gd name="connsiteX28" fmla="*/ 869156 w 1297781"/>
                <a:gd name="connsiteY28" fmla="*/ 154781 h 1843087"/>
                <a:gd name="connsiteX29" fmla="*/ 876300 w 1297781"/>
                <a:gd name="connsiteY29" fmla="*/ 185737 h 1843087"/>
                <a:gd name="connsiteX30" fmla="*/ 878681 w 1297781"/>
                <a:gd name="connsiteY30" fmla="*/ 219075 h 1843087"/>
                <a:gd name="connsiteX31" fmla="*/ 873919 w 1297781"/>
                <a:gd name="connsiteY31" fmla="*/ 285750 h 1843087"/>
                <a:gd name="connsiteX32" fmla="*/ 859631 w 1297781"/>
                <a:gd name="connsiteY32" fmla="*/ 347662 h 1843087"/>
                <a:gd name="connsiteX33" fmla="*/ 807244 w 1297781"/>
                <a:gd name="connsiteY33" fmla="*/ 483393 h 1843087"/>
                <a:gd name="connsiteX34" fmla="*/ 719137 w 1297781"/>
                <a:gd name="connsiteY34" fmla="*/ 661987 h 1843087"/>
                <a:gd name="connsiteX35" fmla="*/ 661987 w 1297781"/>
                <a:gd name="connsiteY35" fmla="*/ 771525 h 1843087"/>
                <a:gd name="connsiteX36" fmla="*/ 559594 w 1297781"/>
                <a:gd name="connsiteY36" fmla="*/ 938212 h 1843087"/>
                <a:gd name="connsiteX37" fmla="*/ 404812 w 1297781"/>
                <a:gd name="connsiteY37" fmla="*/ 1178718 h 1843087"/>
                <a:gd name="connsiteX38" fmla="*/ 297656 w 1297781"/>
                <a:gd name="connsiteY38" fmla="*/ 1345406 h 1843087"/>
                <a:gd name="connsiteX39" fmla="*/ 209550 w 1297781"/>
                <a:gd name="connsiteY39" fmla="*/ 1481137 h 1843087"/>
                <a:gd name="connsiteX40" fmla="*/ 95250 w 1297781"/>
                <a:gd name="connsiteY40" fmla="*/ 1654968 h 1843087"/>
                <a:gd name="connsiteX41" fmla="*/ 14287 w 1297781"/>
                <a:gd name="connsiteY41" fmla="*/ 1776412 h 1843087"/>
                <a:gd name="connsiteX42" fmla="*/ 0 w 1297781"/>
                <a:gd name="connsiteY42" fmla="*/ 1809750 h 1843087"/>
                <a:gd name="connsiteX43" fmla="*/ 0 w 1297781"/>
                <a:gd name="connsiteY43" fmla="*/ 1824037 h 1843087"/>
                <a:gd name="connsiteX44" fmla="*/ 4762 w 1297781"/>
                <a:gd name="connsiteY44" fmla="*/ 1840706 h 1843087"/>
                <a:gd name="connsiteX45" fmla="*/ 19050 w 1297781"/>
                <a:gd name="connsiteY45" fmla="*/ 1843087 h 1843087"/>
                <a:gd name="connsiteX46" fmla="*/ 54769 w 1297781"/>
                <a:gd name="connsiteY46" fmla="*/ 1828800 h 1843087"/>
                <a:gd name="connsiteX47" fmla="*/ 85725 w 1297781"/>
                <a:gd name="connsiteY47" fmla="*/ 1802606 h 1843087"/>
                <a:gd name="connsiteX48" fmla="*/ 142875 w 1297781"/>
                <a:gd name="connsiteY48" fmla="*/ 1747837 h 1843087"/>
                <a:gd name="connsiteX49" fmla="*/ 238125 w 1297781"/>
                <a:gd name="connsiteY49" fmla="*/ 1650206 h 1843087"/>
                <a:gd name="connsiteX50" fmla="*/ 345281 w 1297781"/>
                <a:gd name="connsiteY50" fmla="*/ 1531143 h 1843087"/>
                <a:gd name="connsiteX51" fmla="*/ 431006 w 1297781"/>
                <a:gd name="connsiteY51" fmla="*/ 1431131 h 1843087"/>
                <a:gd name="connsiteX52" fmla="*/ 514350 w 1297781"/>
                <a:gd name="connsiteY52" fmla="*/ 1319212 h 1843087"/>
                <a:gd name="connsiteX53" fmla="*/ 597694 w 1297781"/>
                <a:gd name="connsiteY53" fmla="*/ 1245393 h 1843087"/>
                <a:gd name="connsiteX54" fmla="*/ 683419 w 1297781"/>
                <a:gd name="connsiteY54" fmla="*/ 1133475 h 1843087"/>
                <a:gd name="connsiteX55" fmla="*/ 773906 w 1297781"/>
                <a:gd name="connsiteY55" fmla="*/ 1007268 h 1843087"/>
                <a:gd name="connsiteX56" fmla="*/ 895350 w 1297781"/>
                <a:gd name="connsiteY56" fmla="*/ 833437 h 1843087"/>
                <a:gd name="connsiteX57" fmla="*/ 983456 w 1297781"/>
                <a:gd name="connsiteY57" fmla="*/ 707231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97781" h="1843087">
                  <a:moveTo>
                    <a:pt x="983456" y="707231"/>
                  </a:moveTo>
                  <a:lnTo>
                    <a:pt x="1071562" y="578643"/>
                  </a:lnTo>
                  <a:lnTo>
                    <a:pt x="1143000" y="476250"/>
                  </a:lnTo>
                  <a:lnTo>
                    <a:pt x="1223962" y="350043"/>
                  </a:lnTo>
                  <a:lnTo>
                    <a:pt x="1245394" y="326231"/>
                  </a:lnTo>
                  <a:lnTo>
                    <a:pt x="1271587" y="304800"/>
                  </a:lnTo>
                  <a:lnTo>
                    <a:pt x="1290637" y="276225"/>
                  </a:lnTo>
                  <a:lnTo>
                    <a:pt x="1297781" y="257175"/>
                  </a:lnTo>
                  <a:lnTo>
                    <a:pt x="1297781" y="233362"/>
                  </a:lnTo>
                  <a:lnTo>
                    <a:pt x="1290637" y="211931"/>
                  </a:lnTo>
                  <a:lnTo>
                    <a:pt x="1266825" y="183356"/>
                  </a:lnTo>
                  <a:lnTo>
                    <a:pt x="1228725" y="145256"/>
                  </a:lnTo>
                  <a:lnTo>
                    <a:pt x="1178719" y="102393"/>
                  </a:lnTo>
                  <a:lnTo>
                    <a:pt x="1112044" y="61912"/>
                  </a:lnTo>
                  <a:lnTo>
                    <a:pt x="1045369" y="30956"/>
                  </a:lnTo>
                  <a:lnTo>
                    <a:pt x="954881" y="9525"/>
                  </a:lnTo>
                  <a:lnTo>
                    <a:pt x="902494" y="0"/>
                  </a:lnTo>
                  <a:lnTo>
                    <a:pt x="862012" y="0"/>
                  </a:lnTo>
                  <a:lnTo>
                    <a:pt x="807244" y="2381"/>
                  </a:lnTo>
                  <a:lnTo>
                    <a:pt x="766762" y="14287"/>
                  </a:lnTo>
                  <a:lnTo>
                    <a:pt x="752475" y="23812"/>
                  </a:lnTo>
                  <a:lnTo>
                    <a:pt x="750094" y="33337"/>
                  </a:lnTo>
                  <a:lnTo>
                    <a:pt x="757237" y="57150"/>
                  </a:lnTo>
                  <a:lnTo>
                    <a:pt x="776287" y="80962"/>
                  </a:lnTo>
                  <a:lnTo>
                    <a:pt x="800100" y="95250"/>
                  </a:lnTo>
                  <a:lnTo>
                    <a:pt x="823912" y="102393"/>
                  </a:lnTo>
                  <a:lnTo>
                    <a:pt x="845344" y="114300"/>
                  </a:lnTo>
                  <a:lnTo>
                    <a:pt x="857250" y="128587"/>
                  </a:lnTo>
                  <a:lnTo>
                    <a:pt x="869156" y="154781"/>
                  </a:lnTo>
                  <a:lnTo>
                    <a:pt x="876300" y="185737"/>
                  </a:lnTo>
                  <a:lnTo>
                    <a:pt x="878681" y="219075"/>
                  </a:lnTo>
                  <a:lnTo>
                    <a:pt x="873919" y="285750"/>
                  </a:lnTo>
                  <a:lnTo>
                    <a:pt x="859631" y="347662"/>
                  </a:lnTo>
                  <a:lnTo>
                    <a:pt x="807244" y="483393"/>
                  </a:lnTo>
                  <a:lnTo>
                    <a:pt x="719137" y="661987"/>
                  </a:lnTo>
                  <a:lnTo>
                    <a:pt x="661987" y="771525"/>
                  </a:lnTo>
                  <a:lnTo>
                    <a:pt x="559594" y="938212"/>
                  </a:lnTo>
                  <a:lnTo>
                    <a:pt x="404812" y="1178718"/>
                  </a:lnTo>
                  <a:lnTo>
                    <a:pt x="297656" y="1345406"/>
                  </a:lnTo>
                  <a:lnTo>
                    <a:pt x="209550" y="1481137"/>
                  </a:lnTo>
                  <a:lnTo>
                    <a:pt x="95250" y="1654968"/>
                  </a:lnTo>
                  <a:lnTo>
                    <a:pt x="14287" y="1776412"/>
                  </a:lnTo>
                  <a:lnTo>
                    <a:pt x="0" y="1809750"/>
                  </a:lnTo>
                  <a:lnTo>
                    <a:pt x="0" y="1824037"/>
                  </a:lnTo>
                  <a:lnTo>
                    <a:pt x="4762" y="1840706"/>
                  </a:lnTo>
                  <a:lnTo>
                    <a:pt x="19050" y="1843087"/>
                  </a:lnTo>
                  <a:lnTo>
                    <a:pt x="54769" y="1828800"/>
                  </a:lnTo>
                  <a:lnTo>
                    <a:pt x="85725" y="1802606"/>
                  </a:lnTo>
                  <a:lnTo>
                    <a:pt x="142875" y="1747837"/>
                  </a:lnTo>
                  <a:lnTo>
                    <a:pt x="238125" y="1650206"/>
                  </a:lnTo>
                  <a:lnTo>
                    <a:pt x="345281" y="1531143"/>
                  </a:lnTo>
                  <a:lnTo>
                    <a:pt x="431006" y="1431131"/>
                  </a:lnTo>
                  <a:lnTo>
                    <a:pt x="514350" y="1319212"/>
                  </a:lnTo>
                  <a:lnTo>
                    <a:pt x="597694" y="1245393"/>
                  </a:lnTo>
                  <a:lnTo>
                    <a:pt x="683419" y="1133475"/>
                  </a:lnTo>
                  <a:lnTo>
                    <a:pt x="773906" y="1007268"/>
                  </a:lnTo>
                  <a:lnTo>
                    <a:pt x="895350" y="833437"/>
                  </a:lnTo>
                  <a:lnTo>
                    <a:pt x="983456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3">
              <a:extLst>
                <a:ext uri="{FF2B5EF4-FFF2-40B4-BE49-F238E27FC236}">
                  <a16:creationId xmlns:a16="http://schemas.microsoft.com/office/drawing/2014/main" id="{9B92614D-F60F-428C-BE7C-196E2F8900B9}"/>
                </a:ext>
              </a:extLst>
            </p:cNvPr>
            <p:cNvSpPr/>
            <p:nvPr/>
          </p:nvSpPr>
          <p:spPr>
            <a:xfrm>
              <a:off x="4932363" y="3544888"/>
              <a:ext cx="863600" cy="958850"/>
            </a:xfrm>
            <a:custGeom>
              <a:avLst/>
              <a:gdLst>
                <a:gd name="connsiteX0" fmla="*/ 414337 w 864394"/>
                <a:gd name="connsiteY0" fmla="*/ 552450 h 957263"/>
                <a:gd name="connsiteX1" fmla="*/ 309562 w 864394"/>
                <a:gd name="connsiteY1" fmla="*/ 419100 h 957263"/>
                <a:gd name="connsiteX2" fmla="*/ 204787 w 864394"/>
                <a:gd name="connsiteY2" fmla="*/ 292894 h 957263"/>
                <a:gd name="connsiteX3" fmla="*/ 97631 w 864394"/>
                <a:gd name="connsiteY3" fmla="*/ 161925 h 957263"/>
                <a:gd name="connsiteX4" fmla="*/ 30956 w 864394"/>
                <a:gd name="connsiteY4" fmla="*/ 83344 h 957263"/>
                <a:gd name="connsiteX5" fmla="*/ 9525 w 864394"/>
                <a:gd name="connsiteY5" fmla="*/ 52388 h 957263"/>
                <a:gd name="connsiteX6" fmla="*/ 0 w 864394"/>
                <a:gd name="connsiteY6" fmla="*/ 23813 h 957263"/>
                <a:gd name="connsiteX7" fmla="*/ 2381 w 864394"/>
                <a:gd name="connsiteY7" fmla="*/ 7144 h 957263"/>
                <a:gd name="connsiteX8" fmla="*/ 9525 w 864394"/>
                <a:gd name="connsiteY8" fmla="*/ 0 h 957263"/>
                <a:gd name="connsiteX9" fmla="*/ 35719 w 864394"/>
                <a:gd name="connsiteY9" fmla="*/ 4763 h 957263"/>
                <a:gd name="connsiteX10" fmla="*/ 66675 w 864394"/>
                <a:gd name="connsiteY10" fmla="*/ 19050 h 957263"/>
                <a:gd name="connsiteX11" fmla="*/ 128587 w 864394"/>
                <a:gd name="connsiteY11" fmla="*/ 54769 h 957263"/>
                <a:gd name="connsiteX12" fmla="*/ 252412 w 864394"/>
                <a:gd name="connsiteY12" fmla="*/ 128588 h 957263"/>
                <a:gd name="connsiteX13" fmla="*/ 359569 w 864394"/>
                <a:gd name="connsiteY13" fmla="*/ 192882 h 957263"/>
                <a:gd name="connsiteX14" fmla="*/ 485775 w 864394"/>
                <a:gd name="connsiteY14" fmla="*/ 276225 h 957263"/>
                <a:gd name="connsiteX15" fmla="*/ 604837 w 864394"/>
                <a:gd name="connsiteY15" fmla="*/ 364332 h 957263"/>
                <a:gd name="connsiteX16" fmla="*/ 685800 w 864394"/>
                <a:gd name="connsiteY16" fmla="*/ 435769 h 957263"/>
                <a:gd name="connsiteX17" fmla="*/ 742950 w 864394"/>
                <a:gd name="connsiteY17" fmla="*/ 492919 h 957263"/>
                <a:gd name="connsiteX18" fmla="*/ 776287 w 864394"/>
                <a:gd name="connsiteY18" fmla="*/ 569119 h 957263"/>
                <a:gd name="connsiteX19" fmla="*/ 826294 w 864394"/>
                <a:gd name="connsiteY19" fmla="*/ 697707 h 957263"/>
                <a:gd name="connsiteX20" fmla="*/ 859631 w 864394"/>
                <a:gd name="connsiteY20" fmla="*/ 809625 h 957263"/>
                <a:gd name="connsiteX21" fmla="*/ 864394 w 864394"/>
                <a:gd name="connsiteY21" fmla="*/ 852488 h 957263"/>
                <a:gd name="connsiteX22" fmla="*/ 864394 w 864394"/>
                <a:gd name="connsiteY22" fmla="*/ 890588 h 957263"/>
                <a:gd name="connsiteX23" fmla="*/ 857250 w 864394"/>
                <a:gd name="connsiteY23" fmla="*/ 931069 h 957263"/>
                <a:gd name="connsiteX24" fmla="*/ 845344 w 864394"/>
                <a:gd name="connsiteY24" fmla="*/ 950119 h 957263"/>
                <a:gd name="connsiteX25" fmla="*/ 823912 w 864394"/>
                <a:gd name="connsiteY25" fmla="*/ 957263 h 957263"/>
                <a:gd name="connsiteX26" fmla="*/ 797719 w 864394"/>
                <a:gd name="connsiteY26" fmla="*/ 957263 h 957263"/>
                <a:gd name="connsiteX27" fmla="*/ 750094 w 864394"/>
                <a:gd name="connsiteY27" fmla="*/ 945357 h 957263"/>
                <a:gd name="connsiteX28" fmla="*/ 719137 w 864394"/>
                <a:gd name="connsiteY28" fmla="*/ 926307 h 957263"/>
                <a:gd name="connsiteX29" fmla="*/ 661987 w 864394"/>
                <a:gd name="connsiteY29" fmla="*/ 864394 h 957263"/>
                <a:gd name="connsiteX30" fmla="*/ 552450 w 864394"/>
                <a:gd name="connsiteY30" fmla="*/ 733425 h 957263"/>
                <a:gd name="connsiteX31" fmla="*/ 452437 w 864394"/>
                <a:gd name="connsiteY31" fmla="*/ 597694 h 957263"/>
                <a:gd name="connsiteX32" fmla="*/ 414337 w 864394"/>
                <a:gd name="connsiteY32" fmla="*/ 55245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64394" h="957263">
                  <a:moveTo>
                    <a:pt x="414337" y="552450"/>
                  </a:moveTo>
                  <a:lnTo>
                    <a:pt x="309562" y="419100"/>
                  </a:lnTo>
                  <a:lnTo>
                    <a:pt x="204787" y="292894"/>
                  </a:lnTo>
                  <a:lnTo>
                    <a:pt x="97631" y="161925"/>
                  </a:lnTo>
                  <a:lnTo>
                    <a:pt x="30956" y="83344"/>
                  </a:lnTo>
                  <a:lnTo>
                    <a:pt x="9525" y="52388"/>
                  </a:lnTo>
                  <a:lnTo>
                    <a:pt x="0" y="23813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35719" y="4763"/>
                  </a:lnTo>
                  <a:lnTo>
                    <a:pt x="66675" y="19050"/>
                  </a:lnTo>
                  <a:lnTo>
                    <a:pt x="128587" y="54769"/>
                  </a:lnTo>
                  <a:lnTo>
                    <a:pt x="252412" y="128588"/>
                  </a:lnTo>
                  <a:lnTo>
                    <a:pt x="359569" y="192882"/>
                  </a:lnTo>
                  <a:lnTo>
                    <a:pt x="485775" y="276225"/>
                  </a:lnTo>
                  <a:lnTo>
                    <a:pt x="604837" y="364332"/>
                  </a:lnTo>
                  <a:lnTo>
                    <a:pt x="685800" y="435769"/>
                  </a:lnTo>
                  <a:lnTo>
                    <a:pt x="742950" y="492919"/>
                  </a:lnTo>
                  <a:lnTo>
                    <a:pt x="776287" y="569119"/>
                  </a:lnTo>
                  <a:lnTo>
                    <a:pt x="826294" y="697707"/>
                  </a:lnTo>
                  <a:lnTo>
                    <a:pt x="859631" y="809625"/>
                  </a:lnTo>
                  <a:lnTo>
                    <a:pt x="864394" y="852488"/>
                  </a:lnTo>
                  <a:lnTo>
                    <a:pt x="864394" y="890588"/>
                  </a:lnTo>
                  <a:lnTo>
                    <a:pt x="857250" y="931069"/>
                  </a:lnTo>
                  <a:lnTo>
                    <a:pt x="845344" y="950119"/>
                  </a:lnTo>
                  <a:lnTo>
                    <a:pt x="823912" y="957263"/>
                  </a:lnTo>
                  <a:lnTo>
                    <a:pt x="797719" y="957263"/>
                  </a:lnTo>
                  <a:lnTo>
                    <a:pt x="750094" y="945357"/>
                  </a:lnTo>
                  <a:lnTo>
                    <a:pt x="719137" y="926307"/>
                  </a:lnTo>
                  <a:lnTo>
                    <a:pt x="661987" y="864394"/>
                  </a:lnTo>
                  <a:lnTo>
                    <a:pt x="552450" y="733425"/>
                  </a:lnTo>
                  <a:lnTo>
                    <a:pt x="452437" y="597694"/>
                  </a:lnTo>
                  <a:lnTo>
                    <a:pt x="4143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4">
              <a:extLst>
                <a:ext uri="{FF2B5EF4-FFF2-40B4-BE49-F238E27FC236}">
                  <a16:creationId xmlns:a16="http://schemas.microsoft.com/office/drawing/2014/main" id="{F6EB0CD3-C050-486D-814B-954CD11CA87E}"/>
                </a:ext>
              </a:extLst>
            </p:cNvPr>
            <p:cNvSpPr/>
            <p:nvPr/>
          </p:nvSpPr>
          <p:spPr>
            <a:xfrm>
              <a:off x="2957513" y="2601913"/>
              <a:ext cx="663575" cy="685800"/>
            </a:xfrm>
            <a:custGeom>
              <a:avLst/>
              <a:gdLst>
                <a:gd name="connsiteX0" fmla="*/ 407193 w 664368"/>
                <a:gd name="connsiteY0" fmla="*/ 297657 h 685800"/>
                <a:gd name="connsiteX1" fmla="*/ 238125 w 664368"/>
                <a:gd name="connsiteY1" fmla="*/ 126207 h 685800"/>
                <a:gd name="connsiteX2" fmla="*/ 221456 w 664368"/>
                <a:gd name="connsiteY2" fmla="*/ 0 h 685800"/>
                <a:gd name="connsiteX3" fmla="*/ 166687 w 664368"/>
                <a:gd name="connsiteY3" fmla="*/ 9525 h 685800"/>
                <a:gd name="connsiteX4" fmla="*/ 123825 w 664368"/>
                <a:gd name="connsiteY4" fmla="*/ 26194 h 685800"/>
                <a:gd name="connsiteX5" fmla="*/ 85725 w 664368"/>
                <a:gd name="connsiteY5" fmla="*/ 47625 h 685800"/>
                <a:gd name="connsiteX6" fmla="*/ 59531 w 664368"/>
                <a:gd name="connsiteY6" fmla="*/ 69057 h 685800"/>
                <a:gd name="connsiteX7" fmla="*/ 35718 w 664368"/>
                <a:gd name="connsiteY7" fmla="*/ 95250 h 685800"/>
                <a:gd name="connsiteX8" fmla="*/ 16668 w 664368"/>
                <a:gd name="connsiteY8" fmla="*/ 128588 h 685800"/>
                <a:gd name="connsiteX9" fmla="*/ 7143 w 664368"/>
                <a:gd name="connsiteY9" fmla="*/ 159544 h 685800"/>
                <a:gd name="connsiteX10" fmla="*/ 0 w 664368"/>
                <a:gd name="connsiteY10" fmla="*/ 197644 h 685800"/>
                <a:gd name="connsiteX11" fmla="*/ 2381 w 664368"/>
                <a:gd name="connsiteY11" fmla="*/ 223838 h 685800"/>
                <a:gd name="connsiteX12" fmla="*/ 30956 w 664368"/>
                <a:gd name="connsiteY12" fmla="*/ 250032 h 685800"/>
                <a:gd name="connsiteX13" fmla="*/ 126206 w 664368"/>
                <a:gd name="connsiteY13" fmla="*/ 328613 h 685800"/>
                <a:gd name="connsiteX14" fmla="*/ 238125 w 664368"/>
                <a:gd name="connsiteY14" fmla="*/ 416719 h 685800"/>
                <a:gd name="connsiteX15" fmla="*/ 361950 w 664368"/>
                <a:gd name="connsiteY15" fmla="*/ 516732 h 685800"/>
                <a:gd name="connsiteX16" fmla="*/ 442912 w 664368"/>
                <a:gd name="connsiteY16" fmla="*/ 578644 h 685800"/>
                <a:gd name="connsiteX17" fmla="*/ 523875 w 664368"/>
                <a:gd name="connsiteY17" fmla="*/ 638175 h 685800"/>
                <a:gd name="connsiteX18" fmla="*/ 583406 w 664368"/>
                <a:gd name="connsiteY18" fmla="*/ 685800 h 685800"/>
                <a:gd name="connsiteX19" fmla="*/ 664368 w 664368"/>
                <a:gd name="connsiteY19" fmla="*/ 557213 h 685800"/>
                <a:gd name="connsiteX20" fmla="*/ 557212 w 664368"/>
                <a:gd name="connsiteY20" fmla="*/ 445294 h 685800"/>
                <a:gd name="connsiteX21" fmla="*/ 452437 w 664368"/>
                <a:gd name="connsiteY21" fmla="*/ 340519 h 685800"/>
                <a:gd name="connsiteX22" fmla="*/ 407193 w 664368"/>
                <a:gd name="connsiteY22" fmla="*/ 297657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4368" h="685800">
                  <a:moveTo>
                    <a:pt x="407193" y="297657"/>
                  </a:moveTo>
                  <a:lnTo>
                    <a:pt x="238125" y="126207"/>
                  </a:lnTo>
                  <a:lnTo>
                    <a:pt x="221456" y="0"/>
                  </a:lnTo>
                  <a:lnTo>
                    <a:pt x="166687" y="9525"/>
                  </a:lnTo>
                  <a:lnTo>
                    <a:pt x="123825" y="26194"/>
                  </a:lnTo>
                  <a:lnTo>
                    <a:pt x="85725" y="47625"/>
                  </a:lnTo>
                  <a:lnTo>
                    <a:pt x="59531" y="69057"/>
                  </a:lnTo>
                  <a:lnTo>
                    <a:pt x="35718" y="95250"/>
                  </a:lnTo>
                  <a:lnTo>
                    <a:pt x="16668" y="128588"/>
                  </a:lnTo>
                  <a:lnTo>
                    <a:pt x="7143" y="159544"/>
                  </a:lnTo>
                  <a:lnTo>
                    <a:pt x="0" y="197644"/>
                  </a:lnTo>
                  <a:lnTo>
                    <a:pt x="2381" y="223838"/>
                  </a:lnTo>
                  <a:lnTo>
                    <a:pt x="30956" y="250032"/>
                  </a:lnTo>
                  <a:lnTo>
                    <a:pt x="126206" y="328613"/>
                  </a:lnTo>
                  <a:lnTo>
                    <a:pt x="238125" y="416719"/>
                  </a:lnTo>
                  <a:lnTo>
                    <a:pt x="361950" y="516732"/>
                  </a:lnTo>
                  <a:lnTo>
                    <a:pt x="442912" y="578644"/>
                  </a:lnTo>
                  <a:lnTo>
                    <a:pt x="523875" y="638175"/>
                  </a:lnTo>
                  <a:lnTo>
                    <a:pt x="583406" y="685800"/>
                  </a:lnTo>
                  <a:lnTo>
                    <a:pt x="664368" y="557213"/>
                  </a:lnTo>
                  <a:lnTo>
                    <a:pt x="557212" y="445294"/>
                  </a:lnTo>
                  <a:lnTo>
                    <a:pt x="452437" y="340519"/>
                  </a:lnTo>
                  <a:lnTo>
                    <a:pt x="407193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5">
              <a:extLst>
                <a:ext uri="{FF2B5EF4-FFF2-40B4-BE49-F238E27FC236}">
                  <a16:creationId xmlns:a16="http://schemas.microsoft.com/office/drawing/2014/main" id="{F97D2991-3803-4BC6-8C6A-C58169181CB0}"/>
                </a:ext>
              </a:extLst>
            </p:cNvPr>
            <p:cNvSpPr/>
            <p:nvPr/>
          </p:nvSpPr>
          <p:spPr>
            <a:xfrm>
              <a:off x="2932113" y="2122488"/>
              <a:ext cx="1511300" cy="1822450"/>
            </a:xfrm>
            <a:custGeom>
              <a:avLst/>
              <a:gdLst>
                <a:gd name="connsiteX0" fmla="*/ 754856 w 1512094"/>
                <a:gd name="connsiteY0" fmla="*/ 866775 h 1824037"/>
                <a:gd name="connsiteX1" fmla="*/ 838200 w 1512094"/>
                <a:gd name="connsiteY1" fmla="*/ 764381 h 1824037"/>
                <a:gd name="connsiteX2" fmla="*/ 923925 w 1512094"/>
                <a:gd name="connsiteY2" fmla="*/ 654844 h 1824037"/>
                <a:gd name="connsiteX3" fmla="*/ 1042987 w 1512094"/>
                <a:gd name="connsiteY3" fmla="*/ 500062 h 1824037"/>
                <a:gd name="connsiteX4" fmla="*/ 1085850 w 1512094"/>
                <a:gd name="connsiteY4" fmla="*/ 438150 h 1824037"/>
                <a:gd name="connsiteX5" fmla="*/ 1116806 w 1512094"/>
                <a:gd name="connsiteY5" fmla="*/ 388144 h 1824037"/>
                <a:gd name="connsiteX6" fmla="*/ 1138237 w 1512094"/>
                <a:gd name="connsiteY6" fmla="*/ 347662 h 1824037"/>
                <a:gd name="connsiteX7" fmla="*/ 1150144 w 1512094"/>
                <a:gd name="connsiteY7" fmla="*/ 319087 h 1824037"/>
                <a:gd name="connsiteX8" fmla="*/ 1164431 w 1512094"/>
                <a:gd name="connsiteY8" fmla="*/ 280987 h 1824037"/>
                <a:gd name="connsiteX9" fmla="*/ 1171575 w 1512094"/>
                <a:gd name="connsiteY9" fmla="*/ 238125 h 1824037"/>
                <a:gd name="connsiteX10" fmla="*/ 1169194 w 1512094"/>
                <a:gd name="connsiteY10" fmla="*/ 207169 h 1824037"/>
                <a:gd name="connsiteX11" fmla="*/ 1162050 w 1512094"/>
                <a:gd name="connsiteY11" fmla="*/ 159544 h 1824037"/>
                <a:gd name="connsiteX12" fmla="*/ 1145381 w 1512094"/>
                <a:gd name="connsiteY12" fmla="*/ 109537 h 1824037"/>
                <a:gd name="connsiteX13" fmla="*/ 1121569 w 1512094"/>
                <a:gd name="connsiteY13" fmla="*/ 61912 h 1824037"/>
                <a:gd name="connsiteX14" fmla="*/ 1112044 w 1512094"/>
                <a:gd name="connsiteY14" fmla="*/ 30956 h 1824037"/>
                <a:gd name="connsiteX15" fmla="*/ 1109662 w 1512094"/>
                <a:gd name="connsiteY15" fmla="*/ 21431 h 1824037"/>
                <a:gd name="connsiteX16" fmla="*/ 1112044 w 1512094"/>
                <a:gd name="connsiteY16" fmla="*/ 4762 h 1824037"/>
                <a:gd name="connsiteX17" fmla="*/ 1126331 w 1512094"/>
                <a:gd name="connsiteY17" fmla="*/ 0 h 1824037"/>
                <a:gd name="connsiteX18" fmla="*/ 1143000 w 1512094"/>
                <a:gd name="connsiteY18" fmla="*/ 0 h 1824037"/>
                <a:gd name="connsiteX19" fmla="*/ 1188244 w 1512094"/>
                <a:gd name="connsiteY19" fmla="*/ 26194 h 1824037"/>
                <a:gd name="connsiteX20" fmla="*/ 1278731 w 1512094"/>
                <a:gd name="connsiteY20" fmla="*/ 90487 h 1824037"/>
                <a:gd name="connsiteX21" fmla="*/ 1369219 w 1512094"/>
                <a:gd name="connsiteY21" fmla="*/ 159544 h 1824037"/>
                <a:gd name="connsiteX22" fmla="*/ 1423987 w 1512094"/>
                <a:gd name="connsiteY22" fmla="*/ 202406 h 1824037"/>
                <a:gd name="connsiteX23" fmla="*/ 1464469 w 1512094"/>
                <a:gd name="connsiteY23" fmla="*/ 242887 h 1824037"/>
                <a:gd name="connsiteX24" fmla="*/ 1490662 w 1512094"/>
                <a:gd name="connsiteY24" fmla="*/ 280987 h 1824037"/>
                <a:gd name="connsiteX25" fmla="*/ 1504950 w 1512094"/>
                <a:gd name="connsiteY25" fmla="*/ 309562 h 1824037"/>
                <a:gd name="connsiteX26" fmla="*/ 1512094 w 1512094"/>
                <a:gd name="connsiteY26" fmla="*/ 335756 h 1824037"/>
                <a:gd name="connsiteX27" fmla="*/ 1509712 w 1512094"/>
                <a:gd name="connsiteY27" fmla="*/ 352425 h 1824037"/>
                <a:gd name="connsiteX28" fmla="*/ 1502569 w 1512094"/>
                <a:gd name="connsiteY28" fmla="*/ 369094 h 1824037"/>
                <a:gd name="connsiteX29" fmla="*/ 1488281 w 1512094"/>
                <a:gd name="connsiteY29" fmla="*/ 383381 h 1824037"/>
                <a:gd name="connsiteX30" fmla="*/ 1454944 w 1512094"/>
                <a:gd name="connsiteY30" fmla="*/ 397669 h 1824037"/>
                <a:gd name="connsiteX31" fmla="*/ 1385887 w 1512094"/>
                <a:gd name="connsiteY31" fmla="*/ 466725 h 1824037"/>
                <a:gd name="connsiteX32" fmla="*/ 1304925 w 1512094"/>
                <a:gd name="connsiteY32" fmla="*/ 545306 h 1824037"/>
                <a:gd name="connsiteX33" fmla="*/ 1219200 w 1512094"/>
                <a:gd name="connsiteY33" fmla="*/ 642937 h 1824037"/>
                <a:gd name="connsiteX34" fmla="*/ 1092994 w 1512094"/>
                <a:gd name="connsiteY34" fmla="*/ 792956 h 1824037"/>
                <a:gd name="connsiteX35" fmla="*/ 902494 w 1512094"/>
                <a:gd name="connsiteY35" fmla="*/ 1009650 h 1824037"/>
                <a:gd name="connsiteX36" fmla="*/ 750094 w 1512094"/>
                <a:gd name="connsiteY36" fmla="*/ 1181100 h 1824037"/>
                <a:gd name="connsiteX37" fmla="*/ 583406 w 1512094"/>
                <a:gd name="connsiteY37" fmla="*/ 1366837 h 1824037"/>
                <a:gd name="connsiteX38" fmla="*/ 461962 w 1512094"/>
                <a:gd name="connsiteY38" fmla="*/ 1500187 h 1824037"/>
                <a:gd name="connsiteX39" fmla="*/ 352425 w 1512094"/>
                <a:gd name="connsiteY39" fmla="*/ 1616869 h 1824037"/>
                <a:gd name="connsiteX40" fmla="*/ 164306 w 1512094"/>
                <a:gd name="connsiteY40" fmla="*/ 1824037 h 1824037"/>
                <a:gd name="connsiteX41" fmla="*/ 0 w 1512094"/>
                <a:gd name="connsiteY41" fmla="*/ 1819275 h 1824037"/>
                <a:gd name="connsiteX42" fmla="*/ 88106 w 1512094"/>
                <a:gd name="connsiteY42" fmla="*/ 1704975 h 1824037"/>
                <a:gd name="connsiteX43" fmla="*/ 161925 w 1512094"/>
                <a:gd name="connsiteY43" fmla="*/ 1616869 h 1824037"/>
                <a:gd name="connsiteX44" fmla="*/ 261937 w 1512094"/>
                <a:gd name="connsiteY44" fmla="*/ 1497806 h 1824037"/>
                <a:gd name="connsiteX45" fmla="*/ 390525 w 1512094"/>
                <a:gd name="connsiteY45" fmla="*/ 1345406 h 1824037"/>
                <a:gd name="connsiteX46" fmla="*/ 559594 w 1512094"/>
                <a:gd name="connsiteY46" fmla="*/ 1133475 h 1824037"/>
                <a:gd name="connsiteX47" fmla="*/ 647700 w 1512094"/>
                <a:gd name="connsiteY47" fmla="*/ 1002506 h 1824037"/>
                <a:gd name="connsiteX48" fmla="*/ 754856 w 1512094"/>
                <a:gd name="connsiteY48" fmla="*/ 866775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12094" h="1824037">
                  <a:moveTo>
                    <a:pt x="754856" y="866775"/>
                  </a:moveTo>
                  <a:lnTo>
                    <a:pt x="838200" y="764381"/>
                  </a:lnTo>
                  <a:lnTo>
                    <a:pt x="923925" y="654844"/>
                  </a:lnTo>
                  <a:lnTo>
                    <a:pt x="1042987" y="500062"/>
                  </a:lnTo>
                  <a:lnTo>
                    <a:pt x="1085850" y="438150"/>
                  </a:lnTo>
                  <a:lnTo>
                    <a:pt x="1116806" y="388144"/>
                  </a:lnTo>
                  <a:lnTo>
                    <a:pt x="1138237" y="347662"/>
                  </a:lnTo>
                  <a:lnTo>
                    <a:pt x="1150144" y="319087"/>
                  </a:lnTo>
                  <a:lnTo>
                    <a:pt x="1164431" y="280987"/>
                  </a:lnTo>
                  <a:lnTo>
                    <a:pt x="1171575" y="238125"/>
                  </a:lnTo>
                  <a:lnTo>
                    <a:pt x="1169194" y="207169"/>
                  </a:lnTo>
                  <a:lnTo>
                    <a:pt x="1162050" y="159544"/>
                  </a:lnTo>
                  <a:lnTo>
                    <a:pt x="1145381" y="109537"/>
                  </a:lnTo>
                  <a:lnTo>
                    <a:pt x="1121569" y="61912"/>
                  </a:lnTo>
                  <a:lnTo>
                    <a:pt x="1112044" y="30956"/>
                  </a:lnTo>
                  <a:lnTo>
                    <a:pt x="1109662" y="21431"/>
                  </a:lnTo>
                  <a:lnTo>
                    <a:pt x="1112044" y="4762"/>
                  </a:lnTo>
                  <a:lnTo>
                    <a:pt x="1126331" y="0"/>
                  </a:lnTo>
                  <a:lnTo>
                    <a:pt x="1143000" y="0"/>
                  </a:lnTo>
                  <a:lnTo>
                    <a:pt x="1188244" y="26194"/>
                  </a:lnTo>
                  <a:lnTo>
                    <a:pt x="1278731" y="90487"/>
                  </a:lnTo>
                  <a:lnTo>
                    <a:pt x="1369219" y="159544"/>
                  </a:lnTo>
                  <a:lnTo>
                    <a:pt x="1423987" y="202406"/>
                  </a:lnTo>
                  <a:lnTo>
                    <a:pt x="1464469" y="242887"/>
                  </a:lnTo>
                  <a:lnTo>
                    <a:pt x="1490662" y="280987"/>
                  </a:lnTo>
                  <a:lnTo>
                    <a:pt x="1504950" y="309562"/>
                  </a:lnTo>
                  <a:lnTo>
                    <a:pt x="1512094" y="335756"/>
                  </a:lnTo>
                  <a:lnTo>
                    <a:pt x="1509712" y="352425"/>
                  </a:lnTo>
                  <a:lnTo>
                    <a:pt x="1502569" y="369094"/>
                  </a:lnTo>
                  <a:lnTo>
                    <a:pt x="1488281" y="383381"/>
                  </a:lnTo>
                  <a:lnTo>
                    <a:pt x="1454944" y="397669"/>
                  </a:lnTo>
                  <a:lnTo>
                    <a:pt x="1385887" y="466725"/>
                  </a:lnTo>
                  <a:lnTo>
                    <a:pt x="1304925" y="545306"/>
                  </a:lnTo>
                  <a:lnTo>
                    <a:pt x="1219200" y="642937"/>
                  </a:lnTo>
                  <a:lnTo>
                    <a:pt x="1092994" y="792956"/>
                  </a:lnTo>
                  <a:lnTo>
                    <a:pt x="902494" y="1009650"/>
                  </a:lnTo>
                  <a:lnTo>
                    <a:pt x="750094" y="1181100"/>
                  </a:lnTo>
                  <a:lnTo>
                    <a:pt x="583406" y="1366837"/>
                  </a:lnTo>
                  <a:lnTo>
                    <a:pt x="461962" y="1500187"/>
                  </a:lnTo>
                  <a:lnTo>
                    <a:pt x="352425" y="1616869"/>
                  </a:lnTo>
                  <a:lnTo>
                    <a:pt x="164306" y="1824037"/>
                  </a:lnTo>
                  <a:lnTo>
                    <a:pt x="0" y="1819275"/>
                  </a:lnTo>
                  <a:lnTo>
                    <a:pt x="88106" y="1704975"/>
                  </a:lnTo>
                  <a:lnTo>
                    <a:pt x="161925" y="1616869"/>
                  </a:lnTo>
                  <a:lnTo>
                    <a:pt x="261937" y="1497806"/>
                  </a:lnTo>
                  <a:lnTo>
                    <a:pt x="390525" y="1345406"/>
                  </a:lnTo>
                  <a:lnTo>
                    <a:pt x="559594" y="1133475"/>
                  </a:lnTo>
                  <a:lnTo>
                    <a:pt x="647700" y="1002506"/>
                  </a:lnTo>
                  <a:lnTo>
                    <a:pt x="754856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6">
              <a:extLst>
                <a:ext uri="{FF2B5EF4-FFF2-40B4-BE49-F238E27FC236}">
                  <a16:creationId xmlns:a16="http://schemas.microsoft.com/office/drawing/2014/main" id="{68C39260-E6B2-470B-BDFC-AA20E110BFF6}"/>
                </a:ext>
              </a:extLst>
            </p:cNvPr>
            <p:cNvSpPr/>
            <p:nvPr/>
          </p:nvSpPr>
          <p:spPr>
            <a:xfrm>
              <a:off x="2827338" y="3657600"/>
              <a:ext cx="1441450" cy="541338"/>
            </a:xfrm>
            <a:custGeom>
              <a:avLst/>
              <a:gdLst>
                <a:gd name="connsiteX0" fmla="*/ 642937 w 1443037"/>
                <a:gd name="connsiteY0" fmla="*/ 169069 h 540544"/>
                <a:gd name="connsiteX1" fmla="*/ 869156 w 1443037"/>
                <a:gd name="connsiteY1" fmla="*/ 119063 h 540544"/>
                <a:gd name="connsiteX2" fmla="*/ 1066800 w 1443037"/>
                <a:gd name="connsiteY2" fmla="*/ 76200 h 540544"/>
                <a:gd name="connsiteX3" fmla="*/ 1262062 w 1443037"/>
                <a:gd name="connsiteY3" fmla="*/ 33338 h 540544"/>
                <a:gd name="connsiteX4" fmla="*/ 1419225 w 1443037"/>
                <a:gd name="connsiteY4" fmla="*/ 0 h 540544"/>
                <a:gd name="connsiteX5" fmla="*/ 1443037 w 1443037"/>
                <a:gd name="connsiteY5" fmla="*/ 85725 h 540544"/>
                <a:gd name="connsiteX6" fmla="*/ 1295400 w 1443037"/>
                <a:gd name="connsiteY6" fmla="*/ 140494 h 540544"/>
                <a:gd name="connsiteX7" fmla="*/ 1038225 w 1443037"/>
                <a:gd name="connsiteY7" fmla="*/ 245269 h 540544"/>
                <a:gd name="connsiteX8" fmla="*/ 912019 w 1443037"/>
                <a:gd name="connsiteY8" fmla="*/ 295275 h 540544"/>
                <a:gd name="connsiteX9" fmla="*/ 771525 w 1443037"/>
                <a:gd name="connsiteY9" fmla="*/ 333375 h 540544"/>
                <a:gd name="connsiteX10" fmla="*/ 642937 w 1443037"/>
                <a:gd name="connsiteY10" fmla="*/ 383381 h 540544"/>
                <a:gd name="connsiteX11" fmla="*/ 435769 w 1443037"/>
                <a:gd name="connsiteY11" fmla="*/ 454819 h 540544"/>
                <a:gd name="connsiteX12" fmla="*/ 347662 w 1443037"/>
                <a:gd name="connsiteY12" fmla="*/ 481013 h 540544"/>
                <a:gd name="connsiteX13" fmla="*/ 328612 w 1443037"/>
                <a:gd name="connsiteY13" fmla="*/ 488156 h 540544"/>
                <a:gd name="connsiteX14" fmla="*/ 326231 w 1443037"/>
                <a:gd name="connsiteY14" fmla="*/ 500063 h 540544"/>
                <a:gd name="connsiteX15" fmla="*/ 314325 w 1443037"/>
                <a:gd name="connsiteY15" fmla="*/ 523875 h 540544"/>
                <a:gd name="connsiteX16" fmla="*/ 295275 w 1443037"/>
                <a:gd name="connsiteY16" fmla="*/ 535781 h 540544"/>
                <a:gd name="connsiteX17" fmla="*/ 271462 w 1443037"/>
                <a:gd name="connsiteY17" fmla="*/ 540544 h 540544"/>
                <a:gd name="connsiteX18" fmla="*/ 250031 w 1443037"/>
                <a:gd name="connsiteY18" fmla="*/ 538163 h 540544"/>
                <a:gd name="connsiteX19" fmla="*/ 211931 w 1443037"/>
                <a:gd name="connsiteY19" fmla="*/ 523875 h 540544"/>
                <a:gd name="connsiteX20" fmla="*/ 183356 w 1443037"/>
                <a:gd name="connsiteY20" fmla="*/ 511969 h 540544"/>
                <a:gd name="connsiteX21" fmla="*/ 135731 w 1443037"/>
                <a:gd name="connsiteY21" fmla="*/ 492919 h 540544"/>
                <a:gd name="connsiteX22" fmla="*/ 97631 w 1443037"/>
                <a:gd name="connsiteY22" fmla="*/ 473869 h 540544"/>
                <a:gd name="connsiteX23" fmla="*/ 66675 w 1443037"/>
                <a:gd name="connsiteY23" fmla="*/ 452438 h 540544"/>
                <a:gd name="connsiteX24" fmla="*/ 47625 w 1443037"/>
                <a:gd name="connsiteY24" fmla="*/ 433388 h 540544"/>
                <a:gd name="connsiteX25" fmla="*/ 26194 w 1443037"/>
                <a:gd name="connsiteY25" fmla="*/ 402431 h 540544"/>
                <a:gd name="connsiteX26" fmla="*/ 7144 w 1443037"/>
                <a:gd name="connsiteY26" fmla="*/ 357188 h 540544"/>
                <a:gd name="connsiteX27" fmla="*/ 0 w 1443037"/>
                <a:gd name="connsiteY27" fmla="*/ 311944 h 540544"/>
                <a:gd name="connsiteX28" fmla="*/ 4762 w 1443037"/>
                <a:gd name="connsiteY28" fmla="*/ 297656 h 540544"/>
                <a:gd name="connsiteX29" fmla="*/ 26194 w 1443037"/>
                <a:gd name="connsiteY29" fmla="*/ 280988 h 540544"/>
                <a:gd name="connsiteX30" fmla="*/ 73819 w 1443037"/>
                <a:gd name="connsiteY30" fmla="*/ 259556 h 540544"/>
                <a:gd name="connsiteX31" fmla="*/ 135731 w 1443037"/>
                <a:gd name="connsiteY31" fmla="*/ 242888 h 540544"/>
                <a:gd name="connsiteX32" fmla="*/ 180975 w 1443037"/>
                <a:gd name="connsiteY32" fmla="*/ 233363 h 540544"/>
                <a:gd name="connsiteX33" fmla="*/ 311944 w 1443037"/>
                <a:gd name="connsiteY33" fmla="*/ 233363 h 540544"/>
                <a:gd name="connsiteX34" fmla="*/ 361950 w 1443037"/>
                <a:gd name="connsiteY34" fmla="*/ 228600 h 540544"/>
                <a:gd name="connsiteX35" fmla="*/ 454819 w 1443037"/>
                <a:gd name="connsiteY35" fmla="*/ 211931 h 540544"/>
                <a:gd name="connsiteX36" fmla="*/ 642937 w 1443037"/>
                <a:gd name="connsiteY36" fmla="*/ 1690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43037" h="540544">
                  <a:moveTo>
                    <a:pt x="642937" y="169069"/>
                  </a:moveTo>
                  <a:lnTo>
                    <a:pt x="869156" y="119063"/>
                  </a:lnTo>
                  <a:lnTo>
                    <a:pt x="1066800" y="76200"/>
                  </a:lnTo>
                  <a:lnTo>
                    <a:pt x="1262062" y="33338"/>
                  </a:lnTo>
                  <a:lnTo>
                    <a:pt x="1419225" y="0"/>
                  </a:lnTo>
                  <a:lnTo>
                    <a:pt x="1443037" y="85725"/>
                  </a:lnTo>
                  <a:lnTo>
                    <a:pt x="1295400" y="140494"/>
                  </a:lnTo>
                  <a:lnTo>
                    <a:pt x="1038225" y="245269"/>
                  </a:lnTo>
                  <a:lnTo>
                    <a:pt x="912019" y="295275"/>
                  </a:lnTo>
                  <a:lnTo>
                    <a:pt x="771525" y="333375"/>
                  </a:lnTo>
                  <a:lnTo>
                    <a:pt x="642937" y="383381"/>
                  </a:lnTo>
                  <a:lnTo>
                    <a:pt x="435769" y="454819"/>
                  </a:lnTo>
                  <a:lnTo>
                    <a:pt x="347662" y="481013"/>
                  </a:lnTo>
                  <a:lnTo>
                    <a:pt x="328612" y="488156"/>
                  </a:lnTo>
                  <a:lnTo>
                    <a:pt x="326231" y="500063"/>
                  </a:lnTo>
                  <a:lnTo>
                    <a:pt x="314325" y="523875"/>
                  </a:lnTo>
                  <a:lnTo>
                    <a:pt x="295275" y="535781"/>
                  </a:lnTo>
                  <a:lnTo>
                    <a:pt x="271462" y="540544"/>
                  </a:lnTo>
                  <a:lnTo>
                    <a:pt x="250031" y="538163"/>
                  </a:lnTo>
                  <a:lnTo>
                    <a:pt x="211931" y="523875"/>
                  </a:lnTo>
                  <a:lnTo>
                    <a:pt x="183356" y="511969"/>
                  </a:lnTo>
                  <a:lnTo>
                    <a:pt x="135731" y="492919"/>
                  </a:lnTo>
                  <a:lnTo>
                    <a:pt x="97631" y="473869"/>
                  </a:lnTo>
                  <a:lnTo>
                    <a:pt x="66675" y="452438"/>
                  </a:lnTo>
                  <a:lnTo>
                    <a:pt x="47625" y="433388"/>
                  </a:lnTo>
                  <a:lnTo>
                    <a:pt x="26194" y="402431"/>
                  </a:lnTo>
                  <a:lnTo>
                    <a:pt x="7144" y="357188"/>
                  </a:lnTo>
                  <a:lnTo>
                    <a:pt x="0" y="311944"/>
                  </a:lnTo>
                  <a:lnTo>
                    <a:pt x="4762" y="297656"/>
                  </a:lnTo>
                  <a:lnTo>
                    <a:pt x="26194" y="280988"/>
                  </a:lnTo>
                  <a:lnTo>
                    <a:pt x="73819" y="259556"/>
                  </a:lnTo>
                  <a:lnTo>
                    <a:pt x="135731" y="242888"/>
                  </a:lnTo>
                  <a:lnTo>
                    <a:pt x="180975" y="233363"/>
                  </a:lnTo>
                  <a:lnTo>
                    <a:pt x="311944" y="233363"/>
                  </a:lnTo>
                  <a:lnTo>
                    <a:pt x="361950" y="228600"/>
                  </a:lnTo>
                  <a:lnTo>
                    <a:pt x="454819" y="211931"/>
                  </a:lnTo>
                  <a:lnTo>
                    <a:pt x="64293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7">
              <a:extLst>
                <a:ext uri="{FF2B5EF4-FFF2-40B4-BE49-F238E27FC236}">
                  <a16:creationId xmlns:a16="http://schemas.microsoft.com/office/drawing/2014/main" id="{64D4C4EB-72D1-424D-BD2C-5D72F1875E84}"/>
                </a:ext>
              </a:extLst>
            </p:cNvPr>
            <p:cNvSpPr/>
            <p:nvPr/>
          </p:nvSpPr>
          <p:spPr>
            <a:xfrm>
              <a:off x="3971925" y="3284538"/>
              <a:ext cx="561975" cy="819150"/>
            </a:xfrm>
            <a:custGeom>
              <a:avLst/>
              <a:gdLst>
                <a:gd name="connsiteX0" fmla="*/ 114300 w 561975"/>
                <a:gd name="connsiteY0" fmla="*/ 228600 h 819150"/>
                <a:gd name="connsiteX1" fmla="*/ 71438 w 561975"/>
                <a:gd name="connsiteY1" fmla="*/ 150019 h 819150"/>
                <a:gd name="connsiteX2" fmla="*/ 33338 w 561975"/>
                <a:gd name="connsiteY2" fmla="*/ 90487 h 819150"/>
                <a:gd name="connsiteX3" fmla="*/ 7144 w 561975"/>
                <a:gd name="connsiteY3" fmla="*/ 40481 h 819150"/>
                <a:gd name="connsiteX4" fmla="*/ 0 w 561975"/>
                <a:gd name="connsiteY4" fmla="*/ 16669 h 819150"/>
                <a:gd name="connsiteX5" fmla="*/ 2381 w 561975"/>
                <a:gd name="connsiteY5" fmla="*/ 4762 h 819150"/>
                <a:gd name="connsiteX6" fmla="*/ 4763 w 561975"/>
                <a:gd name="connsiteY6" fmla="*/ 0 h 819150"/>
                <a:gd name="connsiteX7" fmla="*/ 19050 w 561975"/>
                <a:gd name="connsiteY7" fmla="*/ 0 h 819150"/>
                <a:gd name="connsiteX8" fmla="*/ 35719 w 561975"/>
                <a:gd name="connsiteY8" fmla="*/ 2381 h 819150"/>
                <a:gd name="connsiteX9" fmla="*/ 59531 w 561975"/>
                <a:gd name="connsiteY9" fmla="*/ 11906 h 819150"/>
                <a:gd name="connsiteX10" fmla="*/ 109538 w 561975"/>
                <a:gd name="connsiteY10" fmla="*/ 50006 h 819150"/>
                <a:gd name="connsiteX11" fmla="*/ 178594 w 561975"/>
                <a:gd name="connsiteY11" fmla="*/ 104775 h 819150"/>
                <a:gd name="connsiteX12" fmla="*/ 278606 w 561975"/>
                <a:gd name="connsiteY12" fmla="*/ 176212 h 819150"/>
                <a:gd name="connsiteX13" fmla="*/ 373856 w 561975"/>
                <a:gd name="connsiteY13" fmla="*/ 240506 h 819150"/>
                <a:gd name="connsiteX14" fmla="*/ 459581 w 561975"/>
                <a:gd name="connsiteY14" fmla="*/ 297656 h 819150"/>
                <a:gd name="connsiteX15" fmla="*/ 473869 w 561975"/>
                <a:gd name="connsiteY15" fmla="*/ 321469 h 819150"/>
                <a:gd name="connsiteX16" fmla="*/ 500063 w 561975"/>
                <a:gd name="connsiteY16" fmla="*/ 373856 h 819150"/>
                <a:gd name="connsiteX17" fmla="*/ 521494 w 561975"/>
                <a:gd name="connsiteY17" fmla="*/ 433387 h 819150"/>
                <a:gd name="connsiteX18" fmla="*/ 538163 w 561975"/>
                <a:gd name="connsiteY18" fmla="*/ 495300 h 819150"/>
                <a:gd name="connsiteX19" fmla="*/ 554831 w 561975"/>
                <a:gd name="connsiteY19" fmla="*/ 583406 h 819150"/>
                <a:gd name="connsiteX20" fmla="*/ 561975 w 561975"/>
                <a:gd name="connsiteY20" fmla="*/ 650081 h 819150"/>
                <a:gd name="connsiteX21" fmla="*/ 559594 w 561975"/>
                <a:gd name="connsiteY21" fmla="*/ 716756 h 819150"/>
                <a:gd name="connsiteX22" fmla="*/ 550069 w 561975"/>
                <a:gd name="connsiteY22" fmla="*/ 762000 h 819150"/>
                <a:gd name="connsiteX23" fmla="*/ 540544 w 561975"/>
                <a:gd name="connsiteY23" fmla="*/ 781050 h 819150"/>
                <a:gd name="connsiteX24" fmla="*/ 514350 w 561975"/>
                <a:gd name="connsiteY24" fmla="*/ 804862 h 819150"/>
                <a:gd name="connsiteX25" fmla="*/ 492919 w 561975"/>
                <a:gd name="connsiteY25" fmla="*/ 816769 h 819150"/>
                <a:gd name="connsiteX26" fmla="*/ 478631 w 561975"/>
                <a:gd name="connsiteY26" fmla="*/ 819150 h 819150"/>
                <a:gd name="connsiteX27" fmla="*/ 469106 w 561975"/>
                <a:gd name="connsiteY27" fmla="*/ 816769 h 819150"/>
                <a:gd name="connsiteX28" fmla="*/ 435769 w 561975"/>
                <a:gd name="connsiteY28" fmla="*/ 800100 h 819150"/>
                <a:gd name="connsiteX29" fmla="*/ 411956 w 561975"/>
                <a:gd name="connsiteY29" fmla="*/ 778669 h 819150"/>
                <a:gd name="connsiteX30" fmla="*/ 359569 w 561975"/>
                <a:gd name="connsiteY30" fmla="*/ 702469 h 819150"/>
                <a:gd name="connsiteX31" fmla="*/ 300038 w 561975"/>
                <a:gd name="connsiteY31" fmla="*/ 600075 h 819150"/>
                <a:gd name="connsiteX32" fmla="*/ 261938 w 561975"/>
                <a:gd name="connsiteY32" fmla="*/ 528637 h 819150"/>
                <a:gd name="connsiteX33" fmla="*/ 223838 w 561975"/>
                <a:gd name="connsiteY33" fmla="*/ 459581 h 819150"/>
                <a:gd name="connsiteX34" fmla="*/ 114300 w 561975"/>
                <a:gd name="connsiteY34" fmla="*/ 22860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1975" h="819150">
                  <a:moveTo>
                    <a:pt x="114300" y="228600"/>
                  </a:moveTo>
                  <a:lnTo>
                    <a:pt x="71438" y="150019"/>
                  </a:lnTo>
                  <a:lnTo>
                    <a:pt x="33338" y="90487"/>
                  </a:lnTo>
                  <a:lnTo>
                    <a:pt x="7144" y="40481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35719" y="2381"/>
                  </a:lnTo>
                  <a:lnTo>
                    <a:pt x="59531" y="11906"/>
                  </a:lnTo>
                  <a:lnTo>
                    <a:pt x="109538" y="50006"/>
                  </a:lnTo>
                  <a:lnTo>
                    <a:pt x="178594" y="104775"/>
                  </a:lnTo>
                  <a:lnTo>
                    <a:pt x="278606" y="176212"/>
                  </a:lnTo>
                  <a:lnTo>
                    <a:pt x="373856" y="240506"/>
                  </a:lnTo>
                  <a:lnTo>
                    <a:pt x="459581" y="297656"/>
                  </a:lnTo>
                  <a:lnTo>
                    <a:pt x="473869" y="321469"/>
                  </a:lnTo>
                  <a:lnTo>
                    <a:pt x="500063" y="373856"/>
                  </a:lnTo>
                  <a:lnTo>
                    <a:pt x="521494" y="433387"/>
                  </a:lnTo>
                  <a:lnTo>
                    <a:pt x="538163" y="495300"/>
                  </a:lnTo>
                  <a:lnTo>
                    <a:pt x="554831" y="583406"/>
                  </a:lnTo>
                  <a:lnTo>
                    <a:pt x="561975" y="650081"/>
                  </a:lnTo>
                  <a:cubicBezTo>
                    <a:pt x="561181" y="672306"/>
                    <a:pt x="560388" y="694531"/>
                    <a:pt x="559594" y="716756"/>
                  </a:cubicBezTo>
                  <a:lnTo>
                    <a:pt x="550069" y="762000"/>
                  </a:lnTo>
                  <a:lnTo>
                    <a:pt x="540544" y="781050"/>
                  </a:lnTo>
                  <a:lnTo>
                    <a:pt x="514350" y="804862"/>
                  </a:lnTo>
                  <a:lnTo>
                    <a:pt x="492919" y="816769"/>
                  </a:lnTo>
                  <a:lnTo>
                    <a:pt x="478631" y="819150"/>
                  </a:lnTo>
                  <a:lnTo>
                    <a:pt x="469106" y="816769"/>
                  </a:lnTo>
                  <a:lnTo>
                    <a:pt x="435769" y="800100"/>
                  </a:lnTo>
                  <a:lnTo>
                    <a:pt x="411956" y="778669"/>
                  </a:lnTo>
                  <a:lnTo>
                    <a:pt x="359569" y="702469"/>
                  </a:lnTo>
                  <a:lnTo>
                    <a:pt x="300038" y="600075"/>
                  </a:lnTo>
                  <a:lnTo>
                    <a:pt x="261938" y="528637"/>
                  </a:lnTo>
                  <a:lnTo>
                    <a:pt x="223838" y="459581"/>
                  </a:lnTo>
                  <a:lnTo>
                    <a:pt x="1143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8">
              <a:extLst>
                <a:ext uri="{FF2B5EF4-FFF2-40B4-BE49-F238E27FC236}">
                  <a16:creationId xmlns:a16="http://schemas.microsoft.com/office/drawing/2014/main" id="{EF04D171-1ADE-405D-B437-B874121782AB}"/>
                </a:ext>
              </a:extLst>
            </p:cNvPr>
            <p:cNvSpPr/>
            <p:nvPr/>
          </p:nvSpPr>
          <p:spPr>
            <a:xfrm>
              <a:off x="3559175" y="3905250"/>
              <a:ext cx="319088" cy="2111375"/>
            </a:xfrm>
            <a:custGeom>
              <a:avLst/>
              <a:gdLst>
                <a:gd name="connsiteX0" fmla="*/ 291192 w 318407"/>
                <a:gd name="connsiteY0" fmla="*/ 691243 h 2111829"/>
                <a:gd name="connsiteX1" fmla="*/ 293914 w 318407"/>
                <a:gd name="connsiteY1" fmla="*/ 424543 h 2111829"/>
                <a:gd name="connsiteX2" fmla="*/ 299357 w 318407"/>
                <a:gd name="connsiteY2" fmla="*/ 378279 h 2111829"/>
                <a:gd name="connsiteX3" fmla="*/ 304800 w 318407"/>
                <a:gd name="connsiteY3" fmla="*/ 326571 h 2111829"/>
                <a:gd name="connsiteX4" fmla="*/ 312964 w 318407"/>
                <a:gd name="connsiteY4" fmla="*/ 255814 h 2111829"/>
                <a:gd name="connsiteX5" fmla="*/ 318407 w 318407"/>
                <a:gd name="connsiteY5" fmla="*/ 187779 h 2111829"/>
                <a:gd name="connsiteX6" fmla="*/ 310242 w 318407"/>
                <a:gd name="connsiteY6" fmla="*/ 166007 h 2111829"/>
                <a:gd name="connsiteX7" fmla="*/ 263978 w 318407"/>
                <a:gd name="connsiteY7" fmla="*/ 103414 h 2111829"/>
                <a:gd name="connsiteX8" fmla="*/ 223157 w 318407"/>
                <a:gd name="connsiteY8" fmla="*/ 57150 h 2111829"/>
                <a:gd name="connsiteX9" fmla="*/ 168728 w 318407"/>
                <a:gd name="connsiteY9" fmla="*/ 0 h 2111829"/>
                <a:gd name="connsiteX10" fmla="*/ 27214 w 318407"/>
                <a:gd name="connsiteY10" fmla="*/ 48986 h 2111829"/>
                <a:gd name="connsiteX11" fmla="*/ 70757 w 318407"/>
                <a:gd name="connsiteY11" fmla="*/ 108857 h 2111829"/>
                <a:gd name="connsiteX12" fmla="*/ 81642 w 318407"/>
                <a:gd name="connsiteY12" fmla="*/ 136071 h 2111829"/>
                <a:gd name="connsiteX13" fmla="*/ 89807 w 318407"/>
                <a:gd name="connsiteY13" fmla="*/ 182336 h 2111829"/>
                <a:gd name="connsiteX14" fmla="*/ 95250 w 318407"/>
                <a:gd name="connsiteY14" fmla="*/ 312964 h 2111829"/>
                <a:gd name="connsiteX15" fmla="*/ 97971 w 318407"/>
                <a:gd name="connsiteY15" fmla="*/ 606879 h 2111829"/>
                <a:gd name="connsiteX16" fmla="*/ 92528 w 318407"/>
                <a:gd name="connsiteY16" fmla="*/ 868136 h 2111829"/>
                <a:gd name="connsiteX17" fmla="*/ 78921 w 318407"/>
                <a:gd name="connsiteY17" fmla="*/ 1058636 h 2111829"/>
                <a:gd name="connsiteX18" fmla="*/ 62592 w 318407"/>
                <a:gd name="connsiteY18" fmla="*/ 1230086 h 2111829"/>
                <a:gd name="connsiteX19" fmla="*/ 46264 w 318407"/>
                <a:gd name="connsiteY19" fmla="*/ 1344386 h 2111829"/>
                <a:gd name="connsiteX20" fmla="*/ 32657 w 318407"/>
                <a:gd name="connsiteY20" fmla="*/ 1417864 h 2111829"/>
                <a:gd name="connsiteX21" fmla="*/ 13607 w 318407"/>
                <a:gd name="connsiteY21" fmla="*/ 1529443 h 2111829"/>
                <a:gd name="connsiteX22" fmla="*/ 0 w 318407"/>
                <a:gd name="connsiteY22" fmla="*/ 1665514 h 2111829"/>
                <a:gd name="connsiteX23" fmla="*/ 2721 w 318407"/>
                <a:gd name="connsiteY23" fmla="*/ 1760764 h 2111829"/>
                <a:gd name="connsiteX24" fmla="*/ 10885 w 318407"/>
                <a:gd name="connsiteY24" fmla="*/ 1820636 h 2111829"/>
                <a:gd name="connsiteX25" fmla="*/ 43542 w 318407"/>
                <a:gd name="connsiteY25" fmla="*/ 1921329 h 2111829"/>
                <a:gd name="connsiteX26" fmla="*/ 89807 w 318407"/>
                <a:gd name="connsiteY26" fmla="*/ 2024743 h 2111829"/>
                <a:gd name="connsiteX27" fmla="*/ 111578 w 318407"/>
                <a:gd name="connsiteY27" fmla="*/ 2068286 h 2111829"/>
                <a:gd name="connsiteX28" fmla="*/ 130628 w 318407"/>
                <a:gd name="connsiteY28" fmla="*/ 2087336 h 2111829"/>
                <a:gd name="connsiteX29" fmla="*/ 157842 w 318407"/>
                <a:gd name="connsiteY29" fmla="*/ 2106386 h 2111829"/>
                <a:gd name="connsiteX30" fmla="*/ 168728 w 318407"/>
                <a:gd name="connsiteY30" fmla="*/ 2109107 h 2111829"/>
                <a:gd name="connsiteX31" fmla="*/ 193221 w 318407"/>
                <a:gd name="connsiteY31" fmla="*/ 2111829 h 2111829"/>
                <a:gd name="connsiteX32" fmla="*/ 220435 w 318407"/>
                <a:gd name="connsiteY32" fmla="*/ 2100943 h 2111829"/>
                <a:gd name="connsiteX33" fmla="*/ 236764 w 318407"/>
                <a:gd name="connsiteY33" fmla="*/ 2081893 h 2111829"/>
                <a:gd name="connsiteX34" fmla="*/ 261257 w 318407"/>
                <a:gd name="connsiteY34" fmla="*/ 2013857 h 2111829"/>
                <a:gd name="connsiteX35" fmla="*/ 283028 w 318407"/>
                <a:gd name="connsiteY35" fmla="*/ 1934936 h 2111829"/>
                <a:gd name="connsiteX36" fmla="*/ 288471 w 318407"/>
                <a:gd name="connsiteY36" fmla="*/ 1894114 h 2111829"/>
                <a:gd name="connsiteX37" fmla="*/ 293914 w 318407"/>
                <a:gd name="connsiteY37" fmla="*/ 1834243 h 2111829"/>
                <a:gd name="connsiteX38" fmla="*/ 291192 w 318407"/>
                <a:gd name="connsiteY38" fmla="*/ 1690007 h 2111829"/>
                <a:gd name="connsiteX39" fmla="*/ 291192 w 318407"/>
                <a:gd name="connsiteY39" fmla="*/ 1287236 h 2111829"/>
                <a:gd name="connsiteX40" fmla="*/ 291192 w 318407"/>
                <a:gd name="connsiteY40" fmla="*/ 691243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407" h="2111829">
                  <a:moveTo>
                    <a:pt x="291192" y="691243"/>
                  </a:moveTo>
                  <a:cubicBezTo>
                    <a:pt x="292099" y="602343"/>
                    <a:pt x="293007" y="513443"/>
                    <a:pt x="293914" y="424543"/>
                  </a:cubicBezTo>
                  <a:lnTo>
                    <a:pt x="299357" y="378279"/>
                  </a:lnTo>
                  <a:lnTo>
                    <a:pt x="304800" y="326571"/>
                  </a:lnTo>
                  <a:lnTo>
                    <a:pt x="312964" y="255814"/>
                  </a:lnTo>
                  <a:lnTo>
                    <a:pt x="318407" y="187779"/>
                  </a:lnTo>
                  <a:lnTo>
                    <a:pt x="310242" y="166007"/>
                  </a:lnTo>
                  <a:lnTo>
                    <a:pt x="263978" y="103414"/>
                  </a:lnTo>
                  <a:lnTo>
                    <a:pt x="223157" y="57150"/>
                  </a:lnTo>
                  <a:lnTo>
                    <a:pt x="168728" y="0"/>
                  </a:lnTo>
                  <a:lnTo>
                    <a:pt x="27214" y="48986"/>
                  </a:lnTo>
                  <a:lnTo>
                    <a:pt x="70757" y="108857"/>
                  </a:lnTo>
                  <a:lnTo>
                    <a:pt x="81642" y="136071"/>
                  </a:lnTo>
                  <a:lnTo>
                    <a:pt x="89807" y="182336"/>
                  </a:lnTo>
                  <a:lnTo>
                    <a:pt x="95250" y="312964"/>
                  </a:lnTo>
                  <a:cubicBezTo>
                    <a:pt x="96165" y="410936"/>
                    <a:pt x="97971" y="508903"/>
                    <a:pt x="97971" y="606879"/>
                  </a:cubicBezTo>
                  <a:lnTo>
                    <a:pt x="92528" y="868136"/>
                  </a:lnTo>
                  <a:lnTo>
                    <a:pt x="78921" y="1058636"/>
                  </a:lnTo>
                  <a:lnTo>
                    <a:pt x="62592" y="1230086"/>
                  </a:lnTo>
                  <a:lnTo>
                    <a:pt x="46264" y="1344386"/>
                  </a:lnTo>
                  <a:lnTo>
                    <a:pt x="32657" y="1417864"/>
                  </a:lnTo>
                  <a:lnTo>
                    <a:pt x="13607" y="1529443"/>
                  </a:lnTo>
                  <a:lnTo>
                    <a:pt x="0" y="1665514"/>
                  </a:lnTo>
                  <a:lnTo>
                    <a:pt x="2721" y="1760764"/>
                  </a:lnTo>
                  <a:lnTo>
                    <a:pt x="10885" y="1820636"/>
                  </a:lnTo>
                  <a:lnTo>
                    <a:pt x="43542" y="1921329"/>
                  </a:lnTo>
                  <a:lnTo>
                    <a:pt x="89807" y="2024743"/>
                  </a:lnTo>
                  <a:lnTo>
                    <a:pt x="111578" y="2068286"/>
                  </a:lnTo>
                  <a:lnTo>
                    <a:pt x="130628" y="2087336"/>
                  </a:lnTo>
                  <a:lnTo>
                    <a:pt x="157842" y="2106386"/>
                  </a:lnTo>
                  <a:lnTo>
                    <a:pt x="168728" y="2109107"/>
                  </a:lnTo>
                  <a:lnTo>
                    <a:pt x="193221" y="2111829"/>
                  </a:lnTo>
                  <a:lnTo>
                    <a:pt x="220435" y="2100943"/>
                  </a:lnTo>
                  <a:lnTo>
                    <a:pt x="236764" y="2081893"/>
                  </a:lnTo>
                  <a:lnTo>
                    <a:pt x="261257" y="2013857"/>
                  </a:lnTo>
                  <a:lnTo>
                    <a:pt x="283028" y="1934936"/>
                  </a:lnTo>
                  <a:lnTo>
                    <a:pt x="288471" y="1894114"/>
                  </a:lnTo>
                  <a:lnTo>
                    <a:pt x="293914" y="1834243"/>
                  </a:lnTo>
                  <a:cubicBezTo>
                    <a:pt x="293007" y="1786164"/>
                    <a:pt x="292099" y="1738086"/>
                    <a:pt x="291192" y="1690007"/>
                  </a:cubicBezTo>
                  <a:lnTo>
                    <a:pt x="291192" y="1287236"/>
                  </a:lnTo>
                  <a:lnTo>
                    <a:pt x="291192" y="691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2">
              <a:extLst>
                <a:ext uri="{FF2B5EF4-FFF2-40B4-BE49-F238E27FC236}">
                  <a16:creationId xmlns:a16="http://schemas.microsoft.com/office/drawing/2014/main" id="{A88F6374-F42C-43B6-A2C5-7138E16B29A5}"/>
                </a:ext>
              </a:extLst>
            </p:cNvPr>
            <p:cNvSpPr/>
            <p:nvPr/>
          </p:nvSpPr>
          <p:spPr>
            <a:xfrm>
              <a:off x="4846638" y="2493963"/>
              <a:ext cx="2344737" cy="514350"/>
            </a:xfrm>
            <a:custGeom>
              <a:avLst/>
              <a:gdLst>
                <a:gd name="connsiteX0" fmla="*/ 1007269 w 2345531"/>
                <a:gd name="connsiteY0" fmla="*/ 200025 h 514350"/>
                <a:gd name="connsiteX1" fmla="*/ 785812 w 2345531"/>
                <a:gd name="connsiteY1" fmla="*/ 245269 h 514350"/>
                <a:gd name="connsiteX2" fmla="*/ 521494 w 2345531"/>
                <a:gd name="connsiteY2" fmla="*/ 302419 h 514350"/>
                <a:gd name="connsiteX3" fmla="*/ 447675 w 2345531"/>
                <a:gd name="connsiteY3" fmla="*/ 316706 h 514350"/>
                <a:gd name="connsiteX4" fmla="*/ 378619 w 2345531"/>
                <a:gd name="connsiteY4" fmla="*/ 321469 h 514350"/>
                <a:gd name="connsiteX5" fmla="*/ 280987 w 2345531"/>
                <a:gd name="connsiteY5" fmla="*/ 323850 h 514350"/>
                <a:gd name="connsiteX6" fmla="*/ 183356 w 2345531"/>
                <a:gd name="connsiteY6" fmla="*/ 314325 h 514350"/>
                <a:gd name="connsiteX7" fmla="*/ 71437 w 2345531"/>
                <a:gd name="connsiteY7" fmla="*/ 297656 h 514350"/>
                <a:gd name="connsiteX8" fmla="*/ 0 w 2345531"/>
                <a:gd name="connsiteY8" fmla="*/ 404812 h 514350"/>
                <a:gd name="connsiteX9" fmla="*/ 135731 w 2345531"/>
                <a:gd name="connsiteY9" fmla="*/ 466725 h 514350"/>
                <a:gd name="connsiteX10" fmla="*/ 235744 w 2345531"/>
                <a:gd name="connsiteY10" fmla="*/ 507206 h 514350"/>
                <a:gd name="connsiteX11" fmla="*/ 259556 w 2345531"/>
                <a:gd name="connsiteY11" fmla="*/ 514350 h 514350"/>
                <a:gd name="connsiteX12" fmla="*/ 271462 w 2345531"/>
                <a:gd name="connsiteY12" fmla="*/ 514350 h 514350"/>
                <a:gd name="connsiteX13" fmla="*/ 350044 w 2345531"/>
                <a:gd name="connsiteY13" fmla="*/ 504825 h 514350"/>
                <a:gd name="connsiteX14" fmla="*/ 533400 w 2345531"/>
                <a:gd name="connsiteY14" fmla="*/ 476250 h 514350"/>
                <a:gd name="connsiteX15" fmla="*/ 840581 w 2345531"/>
                <a:gd name="connsiteY15" fmla="*/ 419100 h 514350"/>
                <a:gd name="connsiteX16" fmla="*/ 1176337 w 2345531"/>
                <a:gd name="connsiteY16" fmla="*/ 354806 h 514350"/>
                <a:gd name="connsiteX17" fmla="*/ 1388269 w 2345531"/>
                <a:gd name="connsiteY17" fmla="*/ 311944 h 514350"/>
                <a:gd name="connsiteX18" fmla="*/ 1557337 w 2345531"/>
                <a:gd name="connsiteY18" fmla="*/ 278606 h 514350"/>
                <a:gd name="connsiteX19" fmla="*/ 1721644 w 2345531"/>
                <a:gd name="connsiteY19" fmla="*/ 245269 h 514350"/>
                <a:gd name="connsiteX20" fmla="*/ 1838325 w 2345531"/>
                <a:gd name="connsiteY20" fmla="*/ 221456 h 514350"/>
                <a:gd name="connsiteX21" fmla="*/ 1854994 w 2345531"/>
                <a:gd name="connsiteY21" fmla="*/ 221456 h 514350"/>
                <a:gd name="connsiteX22" fmla="*/ 1883569 w 2345531"/>
                <a:gd name="connsiteY22" fmla="*/ 226219 h 514350"/>
                <a:gd name="connsiteX23" fmla="*/ 1907381 w 2345531"/>
                <a:gd name="connsiteY23" fmla="*/ 235744 h 514350"/>
                <a:gd name="connsiteX24" fmla="*/ 1933575 w 2345531"/>
                <a:gd name="connsiteY24" fmla="*/ 250031 h 514350"/>
                <a:gd name="connsiteX25" fmla="*/ 2247900 w 2345531"/>
                <a:gd name="connsiteY25" fmla="*/ 385762 h 514350"/>
                <a:gd name="connsiteX26" fmla="*/ 2266950 w 2345531"/>
                <a:gd name="connsiteY26" fmla="*/ 335756 h 514350"/>
                <a:gd name="connsiteX27" fmla="*/ 2288381 w 2345531"/>
                <a:gd name="connsiteY27" fmla="*/ 297656 h 514350"/>
                <a:gd name="connsiteX28" fmla="*/ 2307431 w 2345531"/>
                <a:gd name="connsiteY28" fmla="*/ 271462 h 514350"/>
                <a:gd name="connsiteX29" fmla="*/ 2328862 w 2345531"/>
                <a:gd name="connsiteY29" fmla="*/ 252412 h 514350"/>
                <a:gd name="connsiteX30" fmla="*/ 2343150 w 2345531"/>
                <a:gd name="connsiteY30" fmla="*/ 230981 h 514350"/>
                <a:gd name="connsiteX31" fmla="*/ 2345531 w 2345531"/>
                <a:gd name="connsiteY31" fmla="*/ 207169 h 514350"/>
                <a:gd name="connsiteX32" fmla="*/ 2343150 w 2345531"/>
                <a:gd name="connsiteY32" fmla="*/ 190500 h 514350"/>
                <a:gd name="connsiteX33" fmla="*/ 2328862 w 2345531"/>
                <a:gd name="connsiteY33" fmla="*/ 171450 h 514350"/>
                <a:gd name="connsiteX34" fmla="*/ 2297906 w 2345531"/>
                <a:gd name="connsiteY34" fmla="*/ 150019 h 514350"/>
                <a:gd name="connsiteX35" fmla="*/ 2250281 w 2345531"/>
                <a:gd name="connsiteY35" fmla="*/ 126206 h 514350"/>
                <a:gd name="connsiteX36" fmla="*/ 2088356 w 2345531"/>
                <a:gd name="connsiteY36" fmla="*/ 71437 h 514350"/>
                <a:gd name="connsiteX37" fmla="*/ 1902619 w 2345531"/>
                <a:gd name="connsiteY37" fmla="*/ 14287 h 514350"/>
                <a:gd name="connsiteX38" fmla="*/ 1845469 w 2345531"/>
                <a:gd name="connsiteY38" fmla="*/ 0 h 514350"/>
                <a:gd name="connsiteX39" fmla="*/ 1835944 w 2345531"/>
                <a:gd name="connsiteY39" fmla="*/ 2381 h 514350"/>
                <a:gd name="connsiteX40" fmla="*/ 1790700 w 2345531"/>
                <a:gd name="connsiteY40" fmla="*/ 11906 h 514350"/>
                <a:gd name="connsiteX41" fmla="*/ 1669256 w 2345531"/>
                <a:gd name="connsiteY41" fmla="*/ 54769 h 514350"/>
                <a:gd name="connsiteX42" fmla="*/ 1635919 w 2345531"/>
                <a:gd name="connsiteY42" fmla="*/ 66675 h 514350"/>
                <a:gd name="connsiteX43" fmla="*/ 1528762 w 2345531"/>
                <a:gd name="connsiteY43" fmla="*/ 85725 h 514350"/>
                <a:gd name="connsiteX44" fmla="*/ 1323975 w 2345531"/>
                <a:gd name="connsiteY44" fmla="*/ 128587 h 514350"/>
                <a:gd name="connsiteX45" fmla="*/ 1007269 w 2345531"/>
                <a:gd name="connsiteY45" fmla="*/ 2000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45531" h="514350">
                  <a:moveTo>
                    <a:pt x="1007269" y="200025"/>
                  </a:moveTo>
                  <a:lnTo>
                    <a:pt x="785812" y="245269"/>
                  </a:lnTo>
                  <a:lnTo>
                    <a:pt x="521494" y="302419"/>
                  </a:lnTo>
                  <a:lnTo>
                    <a:pt x="447675" y="316706"/>
                  </a:lnTo>
                  <a:lnTo>
                    <a:pt x="378619" y="321469"/>
                  </a:lnTo>
                  <a:lnTo>
                    <a:pt x="280987" y="323850"/>
                  </a:lnTo>
                  <a:lnTo>
                    <a:pt x="183356" y="314325"/>
                  </a:lnTo>
                  <a:lnTo>
                    <a:pt x="71437" y="297656"/>
                  </a:lnTo>
                  <a:lnTo>
                    <a:pt x="0" y="404812"/>
                  </a:lnTo>
                  <a:lnTo>
                    <a:pt x="135731" y="466725"/>
                  </a:lnTo>
                  <a:lnTo>
                    <a:pt x="235744" y="507206"/>
                  </a:lnTo>
                  <a:lnTo>
                    <a:pt x="259556" y="514350"/>
                  </a:lnTo>
                  <a:lnTo>
                    <a:pt x="271462" y="514350"/>
                  </a:lnTo>
                  <a:lnTo>
                    <a:pt x="350044" y="504825"/>
                  </a:lnTo>
                  <a:lnTo>
                    <a:pt x="533400" y="476250"/>
                  </a:lnTo>
                  <a:lnTo>
                    <a:pt x="840581" y="419100"/>
                  </a:lnTo>
                  <a:lnTo>
                    <a:pt x="1176337" y="354806"/>
                  </a:lnTo>
                  <a:lnTo>
                    <a:pt x="1388269" y="311944"/>
                  </a:lnTo>
                  <a:lnTo>
                    <a:pt x="1557337" y="278606"/>
                  </a:lnTo>
                  <a:lnTo>
                    <a:pt x="1721644" y="245269"/>
                  </a:lnTo>
                  <a:lnTo>
                    <a:pt x="1838325" y="221456"/>
                  </a:lnTo>
                  <a:lnTo>
                    <a:pt x="1854994" y="221456"/>
                  </a:lnTo>
                  <a:lnTo>
                    <a:pt x="1883569" y="226219"/>
                  </a:lnTo>
                  <a:lnTo>
                    <a:pt x="1907381" y="235744"/>
                  </a:lnTo>
                  <a:lnTo>
                    <a:pt x="1933575" y="250031"/>
                  </a:lnTo>
                  <a:lnTo>
                    <a:pt x="2247900" y="385762"/>
                  </a:lnTo>
                  <a:lnTo>
                    <a:pt x="2266950" y="335756"/>
                  </a:lnTo>
                  <a:lnTo>
                    <a:pt x="2288381" y="297656"/>
                  </a:lnTo>
                  <a:lnTo>
                    <a:pt x="2307431" y="271462"/>
                  </a:lnTo>
                  <a:lnTo>
                    <a:pt x="2328862" y="252412"/>
                  </a:lnTo>
                  <a:lnTo>
                    <a:pt x="2343150" y="230981"/>
                  </a:lnTo>
                  <a:lnTo>
                    <a:pt x="2345531" y="207169"/>
                  </a:lnTo>
                  <a:lnTo>
                    <a:pt x="2343150" y="190500"/>
                  </a:lnTo>
                  <a:lnTo>
                    <a:pt x="2328862" y="171450"/>
                  </a:lnTo>
                  <a:lnTo>
                    <a:pt x="2297906" y="150019"/>
                  </a:lnTo>
                  <a:lnTo>
                    <a:pt x="2250281" y="126206"/>
                  </a:lnTo>
                  <a:lnTo>
                    <a:pt x="2088356" y="71437"/>
                  </a:lnTo>
                  <a:lnTo>
                    <a:pt x="1902619" y="14287"/>
                  </a:lnTo>
                  <a:lnTo>
                    <a:pt x="1845469" y="0"/>
                  </a:lnTo>
                  <a:lnTo>
                    <a:pt x="1835944" y="2381"/>
                  </a:lnTo>
                  <a:lnTo>
                    <a:pt x="1790700" y="11906"/>
                  </a:lnTo>
                  <a:lnTo>
                    <a:pt x="1669256" y="54769"/>
                  </a:lnTo>
                  <a:lnTo>
                    <a:pt x="1635919" y="66675"/>
                  </a:lnTo>
                  <a:lnTo>
                    <a:pt x="1528762" y="85725"/>
                  </a:lnTo>
                  <a:lnTo>
                    <a:pt x="1323975" y="128587"/>
                  </a:lnTo>
                  <a:lnTo>
                    <a:pt x="100726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4">
              <a:extLst>
                <a:ext uri="{FF2B5EF4-FFF2-40B4-BE49-F238E27FC236}">
                  <a16:creationId xmlns:a16="http://schemas.microsoft.com/office/drawing/2014/main" id="{A2398B10-513C-4154-9A44-2E653675EEF6}"/>
                </a:ext>
              </a:extLst>
            </p:cNvPr>
            <p:cNvSpPr/>
            <p:nvPr/>
          </p:nvSpPr>
          <p:spPr>
            <a:xfrm>
              <a:off x="5997575" y="2682875"/>
              <a:ext cx="1109663" cy="3357563"/>
            </a:xfrm>
            <a:custGeom>
              <a:avLst/>
              <a:gdLst>
                <a:gd name="connsiteX0" fmla="*/ 719385 w 1109414"/>
                <a:gd name="connsiteY0" fmla="*/ 923067 h 3358578"/>
                <a:gd name="connsiteX1" fmla="*/ 741054 w 1109414"/>
                <a:gd name="connsiteY1" fmla="*/ 797391 h 3358578"/>
                <a:gd name="connsiteX2" fmla="*/ 767056 w 1109414"/>
                <a:gd name="connsiteY2" fmla="*/ 624045 h 3358578"/>
                <a:gd name="connsiteX3" fmla="*/ 797391 w 1109414"/>
                <a:gd name="connsiteY3" fmla="*/ 407363 h 3358578"/>
                <a:gd name="connsiteX4" fmla="*/ 814726 w 1109414"/>
                <a:gd name="connsiteY4" fmla="*/ 277353 h 3358578"/>
                <a:gd name="connsiteX5" fmla="*/ 823393 w 1109414"/>
                <a:gd name="connsiteY5" fmla="*/ 173346 h 3358578"/>
                <a:gd name="connsiteX6" fmla="*/ 819059 w 1109414"/>
                <a:gd name="connsiteY6" fmla="*/ 117008 h 3358578"/>
                <a:gd name="connsiteX7" fmla="*/ 806058 w 1109414"/>
                <a:gd name="connsiteY7" fmla="*/ 78006 h 3358578"/>
                <a:gd name="connsiteX8" fmla="*/ 784390 w 1109414"/>
                <a:gd name="connsiteY8" fmla="*/ 56337 h 3358578"/>
                <a:gd name="connsiteX9" fmla="*/ 728053 w 1109414"/>
                <a:gd name="connsiteY9" fmla="*/ 0 h 3358578"/>
                <a:gd name="connsiteX10" fmla="*/ 1109414 w 1109414"/>
                <a:gd name="connsiteY10" fmla="*/ 143010 h 3358578"/>
                <a:gd name="connsiteX11" fmla="*/ 1096413 w 1109414"/>
                <a:gd name="connsiteY11" fmla="*/ 190680 h 3358578"/>
                <a:gd name="connsiteX12" fmla="*/ 1083412 w 1109414"/>
                <a:gd name="connsiteY12" fmla="*/ 234017 h 3358578"/>
                <a:gd name="connsiteX13" fmla="*/ 1070411 w 1109414"/>
                <a:gd name="connsiteY13" fmla="*/ 286021 h 3358578"/>
                <a:gd name="connsiteX14" fmla="*/ 1048743 w 1109414"/>
                <a:gd name="connsiteY14" fmla="*/ 411697 h 3358578"/>
                <a:gd name="connsiteX15" fmla="*/ 1001073 w 1109414"/>
                <a:gd name="connsiteY15" fmla="*/ 710718 h 3358578"/>
                <a:gd name="connsiteX16" fmla="*/ 923067 w 1109414"/>
                <a:gd name="connsiteY16" fmla="*/ 1131082 h 3358578"/>
                <a:gd name="connsiteX17" fmla="*/ 875397 w 1109414"/>
                <a:gd name="connsiteY17" fmla="*/ 1378100 h 3358578"/>
                <a:gd name="connsiteX18" fmla="*/ 819059 w 1109414"/>
                <a:gd name="connsiteY18" fmla="*/ 1638119 h 3358578"/>
                <a:gd name="connsiteX19" fmla="*/ 767056 w 1109414"/>
                <a:gd name="connsiteY19" fmla="*/ 1876470 h 3358578"/>
                <a:gd name="connsiteX20" fmla="*/ 702051 w 1109414"/>
                <a:gd name="connsiteY20" fmla="*/ 2149490 h 3358578"/>
                <a:gd name="connsiteX21" fmla="*/ 654381 w 1109414"/>
                <a:gd name="connsiteY21" fmla="*/ 2344504 h 3358578"/>
                <a:gd name="connsiteX22" fmla="*/ 606711 w 1109414"/>
                <a:gd name="connsiteY22" fmla="*/ 2509183 h 3358578"/>
                <a:gd name="connsiteX23" fmla="*/ 541706 w 1109414"/>
                <a:gd name="connsiteY23" fmla="*/ 2691196 h 3358578"/>
                <a:gd name="connsiteX24" fmla="*/ 463700 w 1109414"/>
                <a:gd name="connsiteY24" fmla="*/ 2868876 h 3358578"/>
                <a:gd name="connsiteX25" fmla="*/ 377027 w 1109414"/>
                <a:gd name="connsiteY25" fmla="*/ 3037888 h 3358578"/>
                <a:gd name="connsiteX26" fmla="*/ 277353 w 1109414"/>
                <a:gd name="connsiteY26" fmla="*/ 3198233 h 3358578"/>
                <a:gd name="connsiteX27" fmla="*/ 186347 w 1109414"/>
                <a:gd name="connsiteY27" fmla="*/ 3310908 h 3358578"/>
                <a:gd name="connsiteX28" fmla="*/ 143010 w 1109414"/>
                <a:gd name="connsiteY28" fmla="*/ 3345577 h 3358578"/>
                <a:gd name="connsiteX29" fmla="*/ 108341 w 1109414"/>
                <a:gd name="connsiteY29" fmla="*/ 3358578 h 3358578"/>
                <a:gd name="connsiteX30" fmla="*/ 91006 w 1109414"/>
                <a:gd name="connsiteY30" fmla="*/ 3358578 h 3358578"/>
                <a:gd name="connsiteX31" fmla="*/ 60671 w 1109414"/>
                <a:gd name="connsiteY31" fmla="*/ 3345577 h 3358578"/>
                <a:gd name="connsiteX32" fmla="*/ 30335 w 1109414"/>
                <a:gd name="connsiteY32" fmla="*/ 3315242 h 3358578"/>
                <a:gd name="connsiteX33" fmla="*/ 13001 w 1109414"/>
                <a:gd name="connsiteY33" fmla="*/ 3284906 h 3358578"/>
                <a:gd name="connsiteX34" fmla="*/ 0 w 1109414"/>
                <a:gd name="connsiteY34" fmla="*/ 3237236 h 3358578"/>
                <a:gd name="connsiteX35" fmla="*/ 216682 w 1109414"/>
                <a:gd name="connsiteY35" fmla="*/ 2717198 h 3358578"/>
                <a:gd name="connsiteX36" fmla="*/ 251351 w 1109414"/>
                <a:gd name="connsiteY36" fmla="*/ 2643526 h 3358578"/>
                <a:gd name="connsiteX37" fmla="*/ 303355 w 1109414"/>
                <a:gd name="connsiteY37" fmla="*/ 2517850 h 3358578"/>
                <a:gd name="connsiteX38" fmla="*/ 359693 w 1109414"/>
                <a:gd name="connsiteY38" fmla="*/ 2374840 h 3358578"/>
                <a:gd name="connsiteX39" fmla="*/ 407363 w 1109414"/>
                <a:gd name="connsiteY39" fmla="*/ 2236163 h 3358578"/>
                <a:gd name="connsiteX40" fmla="*/ 459366 w 1109414"/>
                <a:gd name="connsiteY40" fmla="*/ 2071484 h 3358578"/>
                <a:gd name="connsiteX41" fmla="*/ 498369 w 1109414"/>
                <a:gd name="connsiteY41" fmla="*/ 1937141 h 3358578"/>
                <a:gd name="connsiteX42" fmla="*/ 537372 w 1109414"/>
                <a:gd name="connsiteY42" fmla="*/ 1798464 h 3358578"/>
                <a:gd name="connsiteX43" fmla="*/ 576375 w 1109414"/>
                <a:gd name="connsiteY43" fmla="*/ 1633786 h 3358578"/>
                <a:gd name="connsiteX44" fmla="*/ 615378 w 1109414"/>
                <a:gd name="connsiteY44" fmla="*/ 1473441 h 3358578"/>
                <a:gd name="connsiteX45" fmla="*/ 663048 w 1109414"/>
                <a:gd name="connsiteY45" fmla="*/ 1230756 h 3358578"/>
                <a:gd name="connsiteX46" fmla="*/ 719385 w 1109414"/>
                <a:gd name="connsiteY46" fmla="*/ 923067 h 33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9414" h="3358578">
                  <a:moveTo>
                    <a:pt x="719385" y="923067"/>
                  </a:moveTo>
                  <a:lnTo>
                    <a:pt x="741054" y="797391"/>
                  </a:lnTo>
                  <a:lnTo>
                    <a:pt x="767056" y="624045"/>
                  </a:lnTo>
                  <a:lnTo>
                    <a:pt x="797391" y="407363"/>
                  </a:lnTo>
                  <a:lnTo>
                    <a:pt x="814726" y="277353"/>
                  </a:lnTo>
                  <a:lnTo>
                    <a:pt x="823393" y="173346"/>
                  </a:lnTo>
                  <a:lnTo>
                    <a:pt x="819059" y="117008"/>
                  </a:lnTo>
                  <a:lnTo>
                    <a:pt x="806058" y="78006"/>
                  </a:lnTo>
                  <a:lnTo>
                    <a:pt x="784390" y="56337"/>
                  </a:lnTo>
                  <a:lnTo>
                    <a:pt x="728053" y="0"/>
                  </a:lnTo>
                  <a:lnTo>
                    <a:pt x="1109414" y="143010"/>
                  </a:lnTo>
                  <a:lnTo>
                    <a:pt x="1096413" y="190680"/>
                  </a:lnTo>
                  <a:lnTo>
                    <a:pt x="1083412" y="234017"/>
                  </a:lnTo>
                  <a:lnTo>
                    <a:pt x="1070411" y="286021"/>
                  </a:lnTo>
                  <a:lnTo>
                    <a:pt x="1048743" y="411697"/>
                  </a:lnTo>
                  <a:lnTo>
                    <a:pt x="1001073" y="710718"/>
                  </a:lnTo>
                  <a:lnTo>
                    <a:pt x="923067" y="1131082"/>
                  </a:lnTo>
                  <a:lnTo>
                    <a:pt x="875397" y="1378100"/>
                  </a:lnTo>
                  <a:lnTo>
                    <a:pt x="819059" y="1638119"/>
                  </a:lnTo>
                  <a:lnTo>
                    <a:pt x="767056" y="1876470"/>
                  </a:lnTo>
                  <a:lnTo>
                    <a:pt x="702051" y="2149490"/>
                  </a:lnTo>
                  <a:lnTo>
                    <a:pt x="654381" y="2344504"/>
                  </a:lnTo>
                  <a:lnTo>
                    <a:pt x="606711" y="2509183"/>
                  </a:lnTo>
                  <a:lnTo>
                    <a:pt x="541706" y="2691196"/>
                  </a:lnTo>
                  <a:lnTo>
                    <a:pt x="463700" y="2868876"/>
                  </a:lnTo>
                  <a:lnTo>
                    <a:pt x="377027" y="3037888"/>
                  </a:lnTo>
                  <a:lnTo>
                    <a:pt x="277353" y="3198233"/>
                  </a:lnTo>
                  <a:lnTo>
                    <a:pt x="186347" y="3310908"/>
                  </a:lnTo>
                  <a:lnTo>
                    <a:pt x="143010" y="3345577"/>
                  </a:lnTo>
                  <a:lnTo>
                    <a:pt x="108341" y="3358578"/>
                  </a:lnTo>
                  <a:lnTo>
                    <a:pt x="91006" y="3358578"/>
                  </a:lnTo>
                  <a:lnTo>
                    <a:pt x="60671" y="3345577"/>
                  </a:lnTo>
                  <a:lnTo>
                    <a:pt x="30335" y="3315242"/>
                  </a:lnTo>
                  <a:lnTo>
                    <a:pt x="13001" y="3284906"/>
                  </a:lnTo>
                  <a:lnTo>
                    <a:pt x="0" y="3237236"/>
                  </a:lnTo>
                  <a:lnTo>
                    <a:pt x="216682" y="2717198"/>
                  </a:lnTo>
                  <a:lnTo>
                    <a:pt x="251351" y="2643526"/>
                  </a:lnTo>
                  <a:lnTo>
                    <a:pt x="303355" y="2517850"/>
                  </a:lnTo>
                  <a:lnTo>
                    <a:pt x="359693" y="2374840"/>
                  </a:lnTo>
                  <a:lnTo>
                    <a:pt x="407363" y="2236163"/>
                  </a:lnTo>
                  <a:lnTo>
                    <a:pt x="459366" y="2071484"/>
                  </a:lnTo>
                  <a:lnTo>
                    <a:pt x="498369" y="1937141"/>
                  </a:lnTo>
                  <a:lnTo>
                    <a:pt x="537372" y="1798464"/>
                  </a:lnTo>
                  <a:lnTo>
                    <a:pt x="576375" y="1633786"/>
                  </a:lnTo>
                  <a:lnTo>
                    <a:pt x="615378" y="1473441"/>
                  </a:lnTo>
                  <a:lnTo>
                    <a:pt x="663048" y="1230756"/>
                  </a:lnTo>
                  <a:lnTo>
                    <a:pt x="719385" y="923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5">
              <a:extLst>
                <a:ext uri="{FF2B5EF4-FFF2-40B4-BE49-F238E27FC236}">
                  <a16:creationId xmlns:a16="http://schemas.microsoft.com/office/drawing/2014/main" id="{65C8632B-327E-46B3-8FFE-CD39B0D0CFEE}"/>
                </a:ext>
              </a:extLst>
            </p:cNvPr>
            <p:cNvSpPr/>
            <p:nvPr/>
          </p:nvSpPr>
          <p:spPr>
            <a:xfrm>
              <a:off x="5305425" y="5199063"/>
              <a:ext cx="966788" cy="773112"/>
            </a:xfrm>
            <a:custGeom>
              <a:avLst/>
              <a:gdLst>
                <a:gd name="connsiteX0" fmla="*/ 216694 w 966788"/>
                <a:gd name="connsiteY0" fmla="*/ 95250 h 773906"/>
                <a:gd name="connsiteX1" fmla="*/ 350044 w 966788"/>
                <a:gd name="connsiteY1" fmla="*/ 161925 h 773906"/>
                <a:gd name="connsiteX2" fmla="*/ 490538 w 966788"/>
                <a:gd name="connsiteY2" fmla="*/ 226219 h 773906"/>
                <a:gd name="connsiteX3" fmla="*/ 590550 w 966788"/>
                <a:gd name="connsiteY3" fmla="*/ 266700 h 773906"/>
                <a:gd name="connsiteX4" fmla="*/ 683419 w 966788"/>
                <a:gd name="connsiteY4" fmla="*/ 297656 h 773906"/>
                <a:gd name="connsiteX5" fmla="*/ 714375 w 966788"/>
                <a:gd name="connsiteY5" fmla="*/ 304800 h 773906"/>
                <a:gd name="connsiteX6" fmla="*/ 745331 w 966788"/>
                <a:gd name="connsiteY6" fmla="*/ 309562 h 773906"/>
                <a:gd name="connsiteX7" fmla="*/ 783431 w 966788"/>
                <a:gd name="connsiteY7" fmla="*/ 311944 h 773906"/>
                <a:gd name="connsiteX8" fmla="*/ 816769 w 966788"/>
                <a:gd name="connsiteY8" fmla="*/ 309562 h 773906"/>
                <a:gd name="connsiteX9" fmla="*/ 845344 w 966788"/>
                <a:gd name="connsiteY9" fmla="*/ 295275 h 773906"/>
                <a:gd name="connsiteX10" fmla="*/ 871538 w 966788"/>
                <a:gd name="connsiteY10" fmla="*/ 273844 h 773906"/>
                <a:gd name="connsiteX11" fmla="*/ 916781 w 966788"/>
                <a:gd name="connsiteY11" fmla="*/ 211931 h 773906"/>
                <a:gd name="connsiteX12" fmla="*/ 966788 w 966788"/>
                <a:gd name="connsiteY12" fmla="*/ 228600 h 773906"/>
                <a:gd name="connsiteX13" fmla="*/ 711994 w 966788"/>
                <a:gd name="connsiteY13" fmla="*/ 773906 h 773906"/>
                <a:gd name="connsiteX14" fmla="*/ 692944 w 966788"/>
                <a:gd name="connsiteY14" fmla="*/ 719137 h 773906"/>
                <a:gd name="connsiteX15" fmla="*/ 676275 w 966788"/>
                <a:gd name="connsiteY15" fmla="*/ 692944 h 773906"/>
                <a:gd name="connsiteX16" fmla="*/ 633413 w 966788"/>
                <a:gd name="connsiteY16" fmla="*/ 642937 h 773906"/>
                <a:gd name="connsiteX17" fmla="*/ 564356 w 966788"/>
                <a:gd name="connsiteY17" fmla="*/ 564356 h 773906"/>
                <a:gd name="connsiteX18" fmla="*/ 497681 w 966788"/>
                <a:gd name="connsiteY18" fmla="*/ 481012 h 773906"/>
                <a:gd name="connsiteX19" fmla="*/ 476250 w 966788"/>
                <a:gd name="connsiteY19" fmla="*/ 450056 h 773906"/>
                <a:gd name="connsiteX20" fmla="*/ 397669 w 966788"/>
                <a:gd name="connsiteY20" fmla="*/ 378619 h 773906"/>
                <a:gd name="connsiteX21" fmla="*/ 302419 w 966788"/>
                <a:gd name="connsiteY21" fmla="*/ 295275 h 773906"/>
                <a:gd name="connsiteX22" fmla="*/ 202406 w 966788"/>
                <a:gd name="connsiteY22" fmla="*/ 211931 h 773906"/>
                <a:gd name="connsiteX23" fmla="*/ 121444 w 966788"/>
                <a:gd name="connsiteY23" fmla="*/ 147637 h 773906"/>
                <a:gd name="connsiteX24" fmla="*/ 59531 w 966788"/>
                <a:gd name="connsiteY24" fmla="*/ 95250 h 773906"/>
                <a:gd name="connsiteX25" fmla="*/ 21431 w 966788"/>
                <a:gd name="connsiteY25" fmla="*/ 66675 h 773906"/>
                <a:gd name="connsiteX26" fmla="*/ 9525 w 966788"/>
                <a:gd name="connsiteY26" fmla="*/ 52387 h 773906"/>
                <a:gd name="connsiteX27" fmla="*/ 0 w 966788"/>
                <a:gd name="connsiteY27" fmla="*/ 19050 h 773906"/>
                <a:gd name="connsiteX28" fmla="*/ 2381 w 966788"/>
                <a:gd name="connsiteY28" fmla="*/ 9525 h 773906"/>
                <a:gd name="connsiteX29" fmla="*/ 11906 w 966788"/>
                <a:gd name="connsiteY29" fmla="*/ 0 h 773906"/>
                <a:gd name="connsiteX30" fmla="*/ 21431 w 966788"/>
                <a:gd name="connsiteY30" fmla="*/ 0 h 773906"/>
                <a:gd name="connsiteX31" fmla="*/ 52388 w 966788"/>
                <a:gd name="connsiteY31" fmla="*/ 11906 h 773906"/>
                <a:gd name="connsiteX32" fmla="*/ 130969 w 966788"/>
                <a:gd name="connsiteY32" fmla="*/ 52387 h 773906"/>
                <a:gd name="connsiteX33" fmla="*/ 216694 w 966788"/>
                <a:gd name="connsiteY33" fmla="*/ 95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6788" h="773906">
                  <a:moveTo>
                    <a:pt x="216694" y="95250"/>
                  </a:moveTo>
                  <a:lnTo>
                    <a:pt x="350044" y="161925"/>
                  </a:lnTo>
                  <a:lnTo>
                    <a:pt x="490538" y="226219"/>
                  </a:lnTo>
                  <a:lnTo>
                    <a:pt x="590550" y="266700"/>
                  </a:lnTo>
                  <a:lnTo>
                    <a:pt x="683419" y="297656"/>
                  </a:lnTo>
                  <a:lnTo>
                    <a:pt x="714375" y="304800"/>
                  </a:lnTo>
                  <a:lnTo>
                    <a:pt x="745331" y="309562"/>
                  </a:lnTo>
                  <a:lnTo>
                    <a:pt x="783431" y="311944"/>
                  </a:lnTo>
                  <a:lnTo>
                    <a:pt x="816769" y="309562"/>
                  </a:lnTo>
                  <a:lnTo>
                    <a:pt x="845344" y="295275"/>
                  </a:lnTo>
                  <a:lnTo>
                    <a:pt x="871538" y="273844"/>
                  </a:lnTo>
                  <a:lnTo>
                    <a:pt x="916781" y="211931"/>
                  </a:lnTo>
                  <a:lnTo>
                    <a:pt x="966788" y="228600"/>
                  </a:lnTo>
                  <a:lnTo>
                    <a:pt x="711994" y="773906"/>
                  </a:lnTo>
                  <a:lnTo>
                    <a:pt x="692944" y="719137"/>
                  </a:lnTo>
                  <a:lnTo>
                    <a:pt x="676275" y="692944"/>
                  </a:lnTo>
                  <a:lnTo>
                    <a:pt x="633413" y="642937"/>
                  </a:lnTo>
                  <a:lnTo>
                    <a:pt x="564356" y="564356"/>
                  </a:lnTo>
                  <a:lnTo>
                    <a:pt x="497681" y="481012"/>
                  </a:lnTo>
                  <a:lnTo>
                    <a:pt x="476250" y="450056"/>
                  </a:lnTo>
                  <a:lnTo>
                    <a:pt x="397669" y="378619"/>
                  </a:lnTo>
                  <a:lnTo>
                    <a:pt x="302419" y="295275"/>
                  </a:lnTo>
                  <a:lnTo>
                    <a:pt x="202406" y="211931"/>
                  </a:lnTo>
                  <a:lnTo>
                    <a:pt x="121444" y="147637"/>
                  </a:lnTo>
                  <a:lnTo>
                    <a:pt x="59531" y="9525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30969" y="52387"/>
                  </a:lnTo>
                  <a:lnTo>
                    <a:pt x="2166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404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02828D2-307E-4045-B627-34D1367980CE}"/>
              </a:ext>
            </a:extLst>
          </p:cNvPr>
          <p:cNvGrpSpPr/>
          <p:nvPr/>
        </p:nvGrpSpPr>
        <p:grpSpPr>
          <a:xfrm>
            <a:off x="2611438" y="1487488"/>
            <a:ext cx="4579937" cy="4552950"/>
            <a:chOff x="2611438" y="1487488"/>
            <a:chExt cx="4579937" cy="4552950"/>
          </a:xfrm>
        </p:grpSpPr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ECF9FDA8-DB52-B14F-B00D-3CD8D57F4B56}"/>
                </a:ext>
              </a:extLst>
            </p:cNvPr>
            <p:cNvSpPr/>
            <p:nvPr/>
          </p:nvSpPr>
          <p:spPr>
            <a:xfrm>
              <a:off x="3124200" y="1487488"/>
              <a:ext cx="922338" cy="1276350"/>
            </a:xfrm>
            <a:custGeom>
              <a:avLst/>
              <a:gdLst>
                <a:gd name="connsiteX0" fmla="*/ 357188 w 921544"/>
                <a:gd name="connsiteY0" fmla="*/ 581025 h 1276350"/>
                <a:gd name="connsiteX1" fmla="*/ 178594 w 921544"/>
                <a:gd name="connsiteY1" fmla="*/ 876300 h 1276350"/>
                <a:gd name="connsiteX2" fmla="*/ 80963 w 921544"/>
                <a:gd name="connsiteY2" fmla="*/ 1035844 h 1276350"/>
                <a:gd name="connsiteX3" fmla="*/ 26194 w 921544"/>
                <a:gd name="connsiteY3" fmla="*/ 1133475 h 1276350"/>
                <a:gd name="connsiteX4" fmla="*/ 0 w 921544"/>
                <a:gd name="connsiteY4" fmla="*/ 1185863 h 1276350"/>
                <a:gd name="connsiteX5" fmla="*/ 59531 w 921544"/>
                <a:gd name="connsiteY5" fmla="*/ 1276350 h 1276350"/>
                <a:gd name="connsiteX6" fmla="*/ 190500 w 921544"/>
                <a:gd name="connsiteY6" fmla="*/ 1121569 h 1276350"/>
                <a:gd name="connsiteX7" fmla="*/ 290513 w 921544"/>
                <a:gd name="connsiteY7" fmla="*/ 1012032 h 1276350"/>
                <a:gd name="connsiteX8" fmla="*/ 423863 w 921544"/>
                <a:gd name="connsiteY8" fmla="*/ 854869 h 1276350"/>
                <a:gd name="connsiteX9" fmla="*/ 521494 w 921544"/>
                <a:gd name="connsiteY9" fmla="*/ 742950 h 1276350"/>
                <a:gd name="connsiteX10" fmla="*/ 645319 w 921544"/>
                <a:gd name="connsiteY10" fmla="*/ 595313 h 1276350"/>
                <a:gd name="connsiteX11" fmla="*/ 759619 w 921544"/>
                <a:gd name="connsiteY11" fmla="*/ 457200 h 1276350"/>
                <a:gd name="connsiteX12" fmla="*/ 831056 w 921544"/>
                <a:gd name="connsiteY12" fmla="*/ 369094 h 1276350"/>
                <a:gd name="connsiteX13" fmla="*/ 842963 w 921544"/>
                <a:gd name="connsiteY13" fmla="*/ 357188 h 1276350"/>
                <a:gd name="connsiteX14" fmla="*/ 864394 w 921544"/>
                <a:gd name="connsiteY14" fmla="*/ 347663 h 1276350"/>
                <a:gd name="connsiteX15" fmla="*/ 892969 w 921544"/>
                <a:gd name="connsiteY15" fmla="*/ 330994 h 1276350"/>
                <a:gd name="connsiteX16" fmla="*/ 907256 w 921544"/>
                <a:gd name="connsiteY16" fmla="*/ 321469 h 1276350"/>
                <a:gd name="connsiteX17" fmla="*/ 919163 w 921544"/>
                <a:gd name="connsiteY17" fmla="*/ 302419 h 1276350"/>
                <a:gd name="connsiteX18" fmla="*/ 921544 w 921544"/>
                <a:gd name="connsiteY18" fmla="*/ 283369 h 1276350"/>
                <a:gd name="connsiteX19" fmla="*/ 919163 w 921544"/>
                <a:gd name="connsiteY19" fmla="*/ 264319 h 1276350"/>
                <a:gd name="connsiteX20" fmla="*/ 907256 w 921544"/>
                <a:gd name="connsiteY20" fmla="*/ 230982 h 1276350"/>
                <a:gd name="connsiteX21" fmla="*/ 881063 w 921544"/>
                <a:gd name="connsiteY21" fmla="*/ 195263 h 1276350"/>
                <a:gd name="connsiteX22" fmla="*/ 835819 w 921544"/>
                <a:gd name="connsiteY22" fmla="*/ 150019 h 1276350"/>
                <a:gd name="connsiteX23" fmla="*/ 783431 w 921544"/>
                <a:gd name="connsiteY23" fmla="*/ 104775 h 1276350"/>
                <a:gd name="connsiteX24" fmla="*/ 733425 w 921544"/>
                <a:gd name="connsiteY24" fmla="*/ 73819 h 1276350"/>
                <a:gd name="connsiteX25" fmla="*/ 695325 w 921544"/>
                <a:gd name="connsiteY25" fmla="*/ 52388 h 1276350"/>
                <a:gd name="connsiteX26" fmla="*/ 642938 w 921544"/>
                <a:gd name="connsiteY26" fmla="*/ 28575 h 1276350"/>
                <a:gd name="connsiteX27" fmla="*/ 595313 w 921544"/>
                <a:gd name="connsiteY27" fmla="*/ 14288 h 1276350"/>
                <a:gd name="connsiteX28" fmla="*/ 538163 w 921544"/>
                <a:gd name="connsiteY28" fmla="*/ 2382 h 1276350"/>
                <a:gd name="connsiteX29" fmla="*/ 495300 w 921544"/>
                <a:gd name="connsiteY29" fmla="*/ 0 h 1276350"/>
                <a:gd name="connsiteX30" fmla="*/ 457200 w 921544"/>
                <a:gd name="connsiteY30" fmla="*/ 4763 h 1276350"/>
                <a:gd name="connsiteX31" fmla="*/ 421481 w 921544"/>
                <a:gd name="connsiteY31" fmla="*/ 16669 h 1276350"/>
                <a:gd name="connsiteX32" fmla="*/ 407194 w 921544"/>
                <a:gd name="connsiteY32" fmla="*/ 30957 h 1276350"/>
                <a:gd name="connsiteX33" fmla="*/ 407194 w 921544"/>
                <a:gd name="connsiteY33" fmla="*/ 45244 h 1276350"/>
                <a:gd name="connsiteX34" fmla="*/ 416719 w 921544"/>
                <a:gd name="connsiteY34" fmla="*/ 59532 h 1276350"/>
                <a:gd name="connsiteX35" fmla="*/ 440531 w 921544"/>
                <a:gd name="connsiteY35" fmla="*/ 78582 h 1276350"/>
                <a:gd name="connsiteX36" fmla="*/ 478631 w 921544"/>
                <a:gd name="connsiteY36" fmla="*/ 97632 h 1276350"/>
                <a:gd name="connsiteX37" fmla="*/ 509588 w 921544"/>
                <a:gd name="connsiteY37" fmla="*/ 119063 h 1276350"/>
                <a:gd name="connsiteX38" fmla="*/ 531019 w 921544"/>
                <a:gd name="connsiteY38" fmla="*/ 138113 h 1276350"/>
                <a:gd name="connsiteX39" fmla="*/ 542925 w 921544"/>
                <a:gd name="connsiteY39" fmla="*/ 159544 h 1276350"/>
                <a:gd name="connsiteX40" fmla="*/ 550069 w 921544"/>
                <a:gd name="connsiteY40" fmla="*/ 185738 h 1276350"/>
                <a:gd name="connsiteX41" fmla="*/ 547688 w 921544"/>
                <a:gd name="connsiteY41" fmla="*/ 211932 h 1276350"/>
                <a:gd name="connsiteX42" fmla="*/ 535781 w 921544"/>
                <a:gd name="connsiteY42" fmla="*/ 252413 h 1276350"/>
                <a:gd name="connsiteX43" fmla="*/ 502444 w 921544"/>
                <a:gd name="connsiteY43" fmla="*/ 328613 h 1276350"/>
                <a:gd name="connsiteX44" fmla="*/ 433388 w 921544"/>
                <a:gd name="connsiteY44" fmla="*/ 454819 h 1276350"/>
                <a:gd name="connsiteX45" fmla="*/ 357188 w 921544"/>
                <a:gd name="connsiteY45" fmla="*/ 5810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21544" h="1276350">
                  <a:moveTo>
                    <a:pt x="357188" y="581025"/>
                  </a:moveTo>
                  <a:lnTo>
                    <a:pt x="178594" y="876300"/>
                  </a:lnTo>
                  <a:lnTo>
                    <a:pt x="80963" y="1035844"/>
                  </a:lnTo>
                  <a:lnTo>
                    <a:pt x="26194" y="1133475"/>
                  </a:lnTo>
                  <a:lnTo>
                    <a:pt x="0" y="1185863"/>
                  </a:lnTo>
                  <a:lnTo>
                    <a:pt x="59531" y="1276350"/>
                  </a:lnTo>
                  <a:lnTo>
                    <a:pt x="190500" y="1121569"/>
                  </a:lnTo>
                  <a:lnTo>
                    <a:pt x="290513" y="1012032"/>
                  </a:lnTo>
                  <a:lnTo>
                    <a:pt x="423863" y="854869"/>
                  </a:lnTo>
                  <a:lnTo>
                    <a:pt x="521494" y="742950"/>
                  </a:lnTo>
                  <a:lnTo>
                    <a:pt x="645319" y="595313"/>
                  </a:lnTo>
                  <a:lnTo>
                    <a:pt x="759619" y="457200"/>
                  </a:lnTo>
                  <a:lnTo>
                    <a:pt x="831056" y="369094"/>
                  </a:lnTo>
                  <a:lnTo>
                    <a:pt x="842963" y="357188"/>
                  </a:lnTo>
                  <a:lnTo>
                    <a:pt x="864394" y="347663"/>
                  </a:lnTo>
                  <a:lnTo>
                    <a:pt x="892969" y="330994"/>
                  </a:lnTo>
                  <a:lnTo>
                    <a:pt x="907256" y="321469"/>
                  </a:lnTo>
                  <a:lnTo>
                    <a:pt x="919163" y="302419"/>
                  </a:lnTo>
                  <a:lnTo>
                    <a:pt x="921544" y="283369"/>
                  </a:lnTo>
                  <a:lnTo>
                    <a:pt x="919163" y="264319"/>
                  </a:lnTo>
                  <a:lnTo>
                    <a:pt x="907256" y="230982"/>
                  </a:lnTo>
                  <a:lnTo>
                    <a:pt x="881063" y="195263"/>
                  </a:lnTo>
                  <a:lnTo>
                    <a:pt x="835819" y="150019"/>
                  </a:lnTo>
                  <a:lnTo>
                    <a:pt x="783431" y="104775"/>
                  </a:lnTo>
                  <a:lnTo>
                    <a:pt x="733425" y="73819"/>
                  </a:lnTo>
                  <a:lnTo>
                    <a:pt x="695325" y="52388"/>
                  </a:lnTo>
                  <a:lnTo>
                    <a:pt x="642938" y="28575"/>
                  </a:lnTo>
                  <a:lnTo>
                    <a:pt x="595313" y="14288"/>
                  </a:lnTo>
                  <a:lnTo>
                    <a:pt x="538163" y="2382"/>
                  </a:lnTo>
                  <a:lnTo>
                    <a:pt x="495300" y="0"/>
                  </a:lnTo>
                  <a:lnTo>
                    <a:pt x="457200" y="4763"/>
                  </a:lnTo>
                  <a:lnTo>
                    <a:pt x="421481" y="16669"/>
                  </a:lnTo>
                  <a:lnTo>
                    <a:pt x="407194" y="30957"/>
                  </a:lnTo>
                  <a:lnTo>
                    <a:pt x="407194" y="45244"/>
                  </a:lnTo>
                  <a:lnTo>
                    <a:pt x="416719" y="59532"/>
                  </a:lnTo>
                  <a:lnTo>
                    <a:pt x="440531" y="78582"/>
                  </a:lnTo>
                  <a:lnTo>
                    <a:pt x="478631" y="97632"/>
                  </a:lnTo>
                  <a:lnTo>
                    <a:pt x="509588" y="119063"/>
                  </a:lnTo>
                  <a:lnTo>
                    <a:pt x="531019" y="138113"/>
                  </a:lnTo>
                  <a:lnTo>
                    <a:pt x="542925" y="159544"/>
                  </a:lnTo>
                  <a:lnTo>
                    <a:pt x="550069" y="185738"/>
                  </a:lnTo>
                  <a:lnTo>
                    <a:pt x="547688" y="211932"/>
                  </a:lnTo>
                  <a:lnTo>
                    <a:pt x="535781" y="252413"/>
                  </a:lnTo>
                  <a:lnTo>
                    <a:pt x="502444" y="328613"/>
                  </a:lnTo>
                  <a:lnTo>
                    <a:pt x="433388" y="454819"/>
                  </a:lnTo>
                  <a:lnTo>
                    <a:pt x="357188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106ABDB2-0E9E-3447-A019-39C82B334E36}"/>
                </a:ext>
              </a:extLst>
            </p:cNvPr>
            <p:cNvSpPr/>
            <p:nvPr/>
          </p:nvSpPr>
          <p:spPr>
            <a:xfrm>
              <a:off x="2611438" y="4360863"/>
              <a:ext cx="812800" cy="1316037"/>
            </a:xfrm>
            <a:custGeom>
              <a:avLst/>
              <a:gdLst>
                <a:gd name="connsiteX0" fmla="*/ 542925 w 812007"/>
                <a:gd name="connsiteY0" fmla="*/ 661987 h 1316831"/>
                <a:gd name="connsiteX1" fmla="*/ 602457 w 812007"/>
                <a:gd name="connsiteY1" fmla="*/ 569119 h 1316831"/>
                <a:gd name="connsiteX2" fmla="*/ 683419 w 812007"/>
                <a:gd name="connsiteY2" fmla="*/ 433387 h 1316831"/>
                <a:gd name="connsiteX3" fmla="*/ 740569 w 812007"/>
                <a:gd name="connsiteY3" fmla="*/ 333375 h 1316831"/>
                <a:gd name="connsiteX4" fmla="*/ 747713 w 812007"/>
                <a:gd name="connsiteY4" fmla="*/ 319087 h 1316831"/>
                <a:gd name="connsiteX5" fmla="*/ 766763 w 812007"/>
                <a:gd name="connsiteY5" fmla="*/ 309562 h 1316831"/>
                <a:gd name="connsiteX6" fmla="*/ 790575 w 812007"/>
                <a:gd name="connsiteY6" fmla="*/ 295275 h 1316831"/>
                <a:gd name="connsiteX7" fmla="*/ 804863 w 812007"/>
                <a:gd name="connsiteY7" fmla="*/ 278606 h 1316831"/>
                <a:gd name="connsiteX8" fmla="*/ 812007 w 812007"/>
                <a:gd name="connsiteY8" fmla="*/ 259556 h 1316831"/>
                <a:gd name="connsiteX9" fmla="*/ 809625 w 812007"/>
                <a:gd name="connsiteY9" fmla="*/ 245269 h 1316831"/>
                <a:gd name="connsiteX10" fmla="*/ 790575 w 812007"/>
                <a:gd name="connsiteY10" fmla="*/ 221456 h 1316831"/>
                <a:gd name="connsiteX11" fmla="*/ 766763 w 812007"/>
                <a:gd name="connsiteY11" fmla="*/ 202406 h 1316831"/>
                <a:gd name="connsiteX12" fmla="*/ 735807 w 812007"/>
                <a:gd name="connsiteY12" fmla="*/ 164306 h 1316831"/>
                <a:gd name="connsiteX13" fmla="*/ 688182 w 812007"/>
                <a:gd name="connsiteY13" fmla="*/ 121444 h 1316831"/>
                <a:gd name="connsiteX14" fmla="*/ 638175 w 812007"/>
                <a:gd name="connsiteY14" fmla="*/ 90487 h 1316831"/>
                <a:gd name="connsiteX15" fmla="*/ 566738 w 812007"/>
                <a:gd name="connsiteY15" fmla="*/ 54769 h 1316831"/>
                <a:gd name="connsiteX16" fmla="*/ 476250 w 812007"/>
                <a:gd name="connsiteY16" fmla="*/ 23812 h 1316831"/>
                <a:gd name="connsiteX17" fmla="*/ 402432 w 812007"/>
                <a:gd name="connsiteY17" fmla="*/ 2381 h 1316831"/>
                <a:gd name="connsiteX18" fmla="*/ 376238 w 812007"/>
                <a:gd name="connsiteY18" fmla="*/ 0 h 1316831"/>
                <a:gd name="connsiteX19" fmla="*/ 364332 w 812007"/>
                <a:gd name="connsiteY19" fmla="*/ 2381 h 1316831"/>
                <a:gd name="connsiteX20" fmla="*/ 359569 w 812007"/>
                <a:gd name="connsiteY20" fmla="*/ 7144 h 1316831"/>
                <a:gd name="connsiteX21" fmla="*/ 357188 w 812007"/>
                <a:gd name="connsiteY21" fmla="*/ 21431 h 1316831"/>
                <a:gd name="connsiteX22" fmla="*/ 364332 w 812007"/>
                <a:gd name="connsiteY22" fmla="*/ 42862 h 1316831"/>
                <a:gd name="connsiteX23" fmla="*/ 395288 w 812007"/>
                <a:gd name="connsiteY23" fmla="*/ 78581 h 1316831"/>
                <a:gd name="connsiteX24" fmla="*/ 450057 w 812007"/>
                <a:gd name="connsiteY24" fmla="*/ 138112 h 1316831"/>
                <a:gd name="connsiteX25" fmla="*/ 473869 w 812007"/>
                <a:gd name="connsiteY25" fmla="*/ 171450 h 1316831"/>
                <a:gd name="connsiteX26" fmla="*/ 478632 w 812007"/>
                <a:gd name="connsiteY26" fmla="*/ 190500 h 1316831"/>
                <a:gd name="connsiteX27" fmla="*/ 476250 w 812007"/>
                <a:gd name="connsiteY27" fmla="*/ 257175 h 1316831"/>
                <a:gd name="connsiteX28" fmla="*/ 464344 w 812007"/>
                <a:gd name="connsiteY28" fmla="*/ 326231 h 1316831"/>
                <a:gd name="connsiteX29" fmla="*/ 423863 w 812007"/>
                <a:gd name="connsiteY29" fmla="*/ 481012 h 1316831"/>
                <a:gd name="connsiteX30" fmla="*/ 388144 w 812007"/>
                <a:gd name="connsiteY30" fmla="*/ 550069 h 1316831"/>
                <a:gd name="connsiteX31" fmla="*/ 297657 w 812007"/>
                <a:gd name="connsiteY31" fmla="*/ 709612 h 1316831"/>
                <a:gd name="connsiteX32" fmla="*/ 209550 w 812007"/>
                <a:gd name="connsiteY32" fmla="*/ 878681 h 1316831"/>
                <a:gd name="connsiteX33" fmla="*/ 121444 w 812007"/>
                <a:gd name="connsiteY33" fmla="*/ 1045369 h 1316831"/>
                <a:gd name="connsiteX34" fmla="*/ 61913 w 812007"/>
                <a:gd name="connsiteY34" fmla="*/ 1159669 h 1316831"/>
                <a:gd name="connsiteX35" fmla="*/ 2382 w 812007"/>
                <a:gd name="connsiteY35" fmla="*/ 1281112 h 1316831"/>
                <a:gd name="connsiteX36" fmla="*/ 0 w 812007"/>
                <a:gd name="connsiteY36" fmla="*/ 1302544 h 1316831"/>
                <a:gd name="connsiteX37" fmla="*/ 4763 w 812007"/>
                <a:gd name="connsiteY37" fmla="*/ 1312069 h 1316831"/>
                <a:gd name="connsiteX38" fmla="*/ 16669 w 812007"/>
                <a:gd name="connsiteY38" fmla="*/ 1316831 h 1316831"/>
                <a:gd name="connsiteX39" fmla="*/ 33338 w 812007"/>
                <a:gd name="connsiteY39" fmla="*/ 1314450 h 1316831"/>
                <a:gd name="connsiteX40" fmla="*/ 54769 w 812007"/>
                <a:gd name="connsiteY40" fmla="*/ 1300162 h 1316831"/>
                <a:gd name="connsiteX41" fmla="*/ 90488 w 812007"/>
                <a:gd name="connsiteY41" fmla="*/ 1259681 h 1316831"/>
                <a:gd name="connsiteX42" fmla="*/ 178594 w 812007"/>
                <a:gd name="connsiteY42" fmla="*/ 1159669 h 1316831"/>
                <a:gd name="connsiteX43" fmla="*/ 264319 w 812007"/>
                <a:gd name="connsiteY43" fmla="*/ 1054894 h 1316831"/>
                <a:gd name="connsiteX44" fmla="*/ 359569 w 812007"/>
                <a:gd name="connsiteY44" fmla="*/ 928687 h 1316831"/>
                <a:gd name="connsiteX45" fmla="*/ 459582 w 812007"/>
                <a:gd name="connsiteY45" fmla="*/ 788194 h 1316831"/>
                <a:gd name="connsiteX46" fmla="*/ 542925 w 812007"/>
                <a:gd name="connsiteY46" fmla="*/ 661987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2007" h="1316831">
                  <a:moveTo>
                    <a:pt x="542925" y="661987"/>
                  </a:moveTo>
                  <a:lnTo>
                    <a:pt x="602457" y="569119"/>
                  </a:lnTo>
                  <a:lnTo>
                    <a:pt x="683419" y="433387"/>
                  </a:lnTo>
                  <a:lnTo>
                    <a:pt x="740569" y="333375"/>
                  </a:lnTo>
                  <a:lnTo>
                    <a:pt x="747713" y="319087"/>
                  </a:lnTo>
                  <a:lnTo>
                    <a:pt x="766763" y="309562"/>
                  </a:lnTo>
                  <a:lnTo>
                    <a:pt x="790575" y="295275"/>
                  </a:lnTo>
                  <a:lnTo>
                    <a:pt x="804863" y="278606"/>
                  </a:lnTo>
                  <a:lnTo>
                    <a:pt x="812007" y="259556"/>
                  </a:lnTo>
                  <a:lnTo>
                    <a:pt x="809625" y="245269"/>
                  </a:lnTo>
                  <a:lnTo>
                    <a:pt x="790575" y="221456"/>
                  </a:lnTo>
                  <a:lnTo>
                    <a:pt x="766763" y="202406"/>
                  </a:lnTo>
                  <a:lnTo>
                    <a:pt x="735807" y="164306"/>
                  </a:lnTo>
                  <a:lnTo>
                    <a:pt x="688182" y="121444"/>
                  </a:lnTo>
                  <a:lnTo>
                    <a:pt x="638175" y="90487"/>
                  </a:lnTo>
                  <a:lnTo>
                    <a:pt x="566738" y="54769"/>
                  </a:lnTo>
                  <a:lnTo>
                    <a:pt x="476250" y="23812"/>
                  </a:lnTo>
                  <a:lnTo>
                    <a:pt x="402432" y="2381"/>
                  </a:lnTo>
                  <a:lnTo>
                    <a:pt x="376238" y="0"/>
                  </a:lnTo>
                  <a:lnTo>
                    <a:pt x="364332" y="2381"/>
                  </a:lnTo>
                  <a:lnTo>
                    <a:pt x="359569" y="7144"/>
                  </a:lnTo>
                  <a:lnTo>
                    <a:pt x="357188" y="21431"/>
                  </a:lnTo>
                  <a:lnTo>
                    <a:pt x="364332" y="42862"/>
                  </a:lnTo>
                  <a:lnTo>
                    <a:pt x="395288" y="78581"/>
                  </a:lnTo>
                  <a:lnTo>
                    <a:pt x="450057" y="138112"/>
                  </a:lnTo>
                  <a:lnTo>
                    <a:pt x="473869" y="171450"/>
                  </a:lnTo>
                  <a:lnTo>
                    <a:pt x="478632" y="190500"/>
                  </a:lnTo>
                  <a:lnTo>
                    <a:pt x="476250" y="257175"/>
                  </a:lnTo>
                  <a:lnTo>
                    <a:pt x="464344" y="326231"/>
                  </a:lnTo>
                  <a:lnTo>
                    <a:pt x="423863" y="481012"/>
                  </a:lnTo>
                  <a:lnTo>
                    <a:pt x="388144" y="550069"/>
                  </a:lnTo>
                  <a:lnTo>
                    <a:pt x="297657" y="709612"/>
                  </a:lnTo>
                  <a:lnTo>
                    <a:pt x="209550" y="878681"/>
                  </a:lnTo>
                  <a:lnTo>
                    <a:pt x="121444" y="1045369"/>
                  </a:lnTo>
                  <a:lnTo>
                    <a:pt x="61913" y="1159669"/>
                  </a:lnTo>
                  <a:lnTo>
                    <a:pt x="2382" y="1281112"/>
                  </a:lnTo>
                  <a:lnTo>
                    <a:pt x="0" y="1302544"/>
                  </a:lnTo>
                  <a:lnTo>
                    <a:pt x="4763" y="1312069"/>
                  </a:lnTo>
                  <a:lnTo>
                    <a:pt x="16669" y="1316831"/>
                  </a:lnTo>
                  <a:lnTo>
                    <a:pt x="33338" y="1314450"/>
                  </a:lnTo>
                  <a:lnTo>
                    <a:pt x="54769" y="1300162"/>
                  </a:lnTo>
                  <a:lnTo>
                    <a:pt x="90488" y="1259681"/>
                  </a:lnTo>
                  <a:lnTo>
                    <a:pt x="178594" y="1159669"/>
                  </a:lnTo>
                  <a:lnTo>
                    <a:pt x="264319" y="1054894"/>
                  </a:lnTo>
                  <a:lnTo>
                    <a:pt x="359569" y="928687"/>
                  </a:lnTo>
                  <a:lnTo>
                    <a:pt x="459582" y="788194"/>
                  </a:lnTo>
                  <a:lnTo>
                    <a:pt x="542925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CF5B778E-F6B7-7C48-8A39-68D4D98528D7}"/>
                </a:ext>
              </a:extLst>
            </p:cNvPr>
            <p:cNvSpPr/>
            <p:nvPr/>
          </p:nvSpPr>
          <p:spPr>
            <a:xfrm>
              <a:off x="4086225" y="4262438"/>
              <a:ext cx="569913" cy="936625"/>
            </a:xfrm>
            <a:custGeom>
              <a:avLst/>
              <a:gdLst>
                <a:gd name="connsiteX0" fmla="*/ 204788 w 569119"/>
                <a:gd name="connsiteY0" fmla="*/ 438150 h 935831"/>
                <a:gd name="connsiteX1" fmla="*/ 138113 w 569119"/>
                <a:gd name="connsiteY1" fmla="*/ 292893 h 935831"/>
                <a:gd name="connsiteX2" fmla="*/ 76200 w 569119"/>
                <a:gd name="connsiteY2" fmla="*/ 169068 h 935831"/>
                <a:gd name="connsiteX3" fmla="*/ 11906 w 569119"/>
                <a:gd name="connsiteY3" fmla="*/ 66675 h 935831"/>
                <a:gd name="connsiteX4" fmla="*/ 2381 w 569119"/>
                <a:gd name="connsiteY4" fmla="*/ 40481 h 935831"/>
                <a:gd name="connsiteX5" fmla="*/ 0 w 569119"/>
                <a:gd name="connsiteY5" fmla="*/ 16668 h 935831"/>
                <a:gd name="connsiteX6" fmla="*/ 2381 w 569119"/>
                <a:gd name="connsiteY6" fmla="*/ 9525 h 935831"/>
                <a:gd name="connsiteX7" fmla="*/ 4763 w 569119"/>
                <a:gd name="connsiteY7" fmla="*/ 0 h 935831"/>
                <a:gd name="connsiteX8" fmla="*/ 21431 w 569119"/>
                <a:gd name="connsiteY8" fmla="*/ 2381 h 935831"/>
                <a:gd name="connsiteX9" fmla="*/ 45244 w 569119"/>
                <a:gd name="connsiteY9" fmla="*/ 9525 h 935831"/>
                <a:gd name="connsiteX10" fmla="*/ 66675 w 569119"/>
                <a:gd name="connsiteY10" fmla="*/ 23812 h 935831"/>
                <a:gd name="connsiteX11" fmla="*/ 116681 w 569119"/>
                <a:gd name="connsiteY11" fmla="*/ 66675 h 935831"/>
                <a:gd name="connsiteX12" fmla="*/ 195263 w 569119"/>
                <a:gd name="connsiteY12" fmla="*/ 138112 h 935831"/>
                <a:gd name="connsiteX13" fmla="*/ 295275 w 569119"/>
                <a:gd name="connsiteY13" fmla="*/ 223837 h 935831"/>
                <a:gd name="connsiteX14" fmla="*/ 385763 w 569119"/>
                <a:gd name="connsiteY14" fmla="*/ 307181 h 935831"/>
                <a:gd name="connsiteX15" fmla="*/ 454819 w 569119"/>
                <a:gd name="connsiteY15" fmla="*/ 369093 h 935831"/>
                <a:gd name="connsiteX16" fmla="*/ 478631 w 569119"/>
                <a:gd name="connsiteY16" fmla="*/ 388143 h 935831"/>
                <a:gd name="connsiteX17" fmla="*/ 490538 w 569119"/>
                <a:gd name="connsiteY17" fmla="*/ 407193 h 935831"/>
                <a:gd name="connsiteX18" fmla="*/ 516731 w 569119"/>
                <a:gd name="connsiteY18" fmla="*/ 485775 h 935831"/>
                <a:gd name="connsiteX19" fmla="*/ 533400 w 569119"/>
                <a:gd name="connsiteY19" fmla="*/ 542925 h 935831"/>
                <a:gd name="connsiteX20" fmla="*/ 547688 w 569119"/>
                <a:gd name="connsiteY20" fmla="*/ 597693 h 935831"/>
                <a:gd name="connsiteX21" fmla="*/ 559594 w 569119"/>
                <a:gd name="connsiteY21" fmla="*/ 666750 h 935831"/>
                <a:gd name="connsiteX22" fmla="*/ 569119 w 569119"/>
                <a:gd name="connsiteY22" fmla="*/ 764381 h 935831"/>
                <a:gd name="connsiteX23" fmla="*/ 569119 w 569119"/>
                <a:gd name="connsiteY23" fmla="*/ 828675 h 935831"/>
                <a:gd name="connsiteX24" fmla="*/ 561975 w 569119"/>
                <a:gd name="connsiteY24" fmla="*/ 869156 h 935831"/>
                <a:gd name="connsiteX25" fmla="*/ 552450 w 569119"/>
                <a:gd name="connsiteY25" fmla="*/ 892968 h 935831"/>
                <a:gd name="connsiteX26" fmla="*/ 531019 w 569119"/>
                <a:gd name="connsiteY26" fmla="*/ 916781 h 935831"/>
                <a:gd name="connsiteX27" fmla="*/ 511969 w 569119"/>
                <a:gd name="connsiteY27" fmla="*/ 928687 h 935831"/>
                <a:gd name="connsiteX28" fmla="*/ 488156 w 569119"/>
                <a:gd name="connsiteY28" fmla="*/ 935831 h 935831"/>
                <a:gd name="connsiteX29" fmla="*/ 469106 w 569119"/>
                <a:gd name="connsiteY29" fmla="*/ 935831 h 935831"/>
                <a:gd name="connsiteX30" fmla="*/ 445294 w 569119"/>
                <a:gd name="connsiteY30" fmla="*/ 926306 h 935831"/>
                <a:gd name="connsiteX31" fmla="*/ 416719 w 569119"/>
                <a:gd name="connsiteY31" fmla="*/ 907256 h 935831"/>
                <a:gd name="connsiteX32" fmla="*/ 390525 w 569119"/>
                <a:gd name="connsiteY32" fmla="*/ 873918 h 935831"/>
                <a:gd name="connsiteX33" fmla="*/ 371475 w 569119"/>
                <a:gd name="connsiteY33" fmla="*/ 842962 h 935831"/>
                <a:gd name="connsiteX34" fmla="*/ 338138 w 569119"/>
                <a:gd name="connsiteY34" fmla="*/ 752475 h 935831"/>
                <a:gd name="connsiteX35" fmla="*/ 271463 w 569119"/>
                <a:gd name="connsiteY35" fmla="*/ 590550 h 935831"/>
                <a:gd name="connsiteX36" fmla="*/ 204788 w 569119"/>
                <a:gd name="connsiteY36" fmla="*/ 4381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119" h="935831">
                  <a:moveTo>
                    <a:pt x="204788" y="438150"/>
                  </a:moveTo>
                  <a:lnTo>
                    <a:pt x="138113" y="292893"/>
                  </a:lnTo>
                  <a:lnTo>
                    <a:pt x="76200" y="169068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4763" y="0"/>
                  </a:lnTo>
                  <a:lnTo>
                    <a:pt x="21431" y="2381"/>
                  </a:lnTo>
                  <a:lnTo>
                    <a:pt x="45244" y="9525"/>
                  </a:lnTo>
                  <a:lnTo>
                    <a:pt x="66675" y="23812"/>
                  </a:lnTo>
                  <a:lnTo>
                    <a:pt x="116681" y="66675"/>
                  </a:lnTo>
                  <a:lnTo>
                    <a:pt x="195263" y="138112"/>
                  </a:lnTo>
                  <a:lnTo>
                    <a:pt x="295275" y="223837"/>
                  </a:lnTo>
                  <a:lnTo>
                    <a:pt x="385763" y="307181"/>
                  </a:lnTo>
                  <a:lnTo>
                    <a:pt x="454819" y="369093"/>
                  </a:lnTo>
                  <a:lnTo>
                    <a:pt x="478631" y="388143"/>
                  </a:lnTo>
                  <a:lnTo>
                    <a:pt x="490538" y="407193"/>
                  </a:lnTo>
                  <a:lnTo>
                    <a:pt x="516731" y="485775"/>
                  </a:lnTo>
                  <a:lnTo>
                    <a:pt x="533400" y="542925"/>
                  </a:lnTo>
                  <a:lnTo>
                    <a:pt x="547688" y="597693"/>
                  </a:lnTo>
                  <a:lnTo>
                    <a:pt x="559594" y="666750"/>
                  </a:lnTo>
                  <a:lnTo>
                    <a:pt x="569119" y="764381"/>
                  </a:lnTo>
                  <a:lnTo>
                    <a:pt x="569119" y="828675"/>
                  </a:lnTo>
                  <a:lnTo>
                    <a:pt x="561975" y="869156"/>
                  </a:lnTo>
                  <a:lnTo>
                    <a:pt x="552450" y="892968"/>
                  </a:lnTo>
                  <a:lnTo>
                    <a:pt x="531019" y="916781"/>
                  </a:lnTo>
                  <a:lnTo>
                    <a:pt x="511969" y="928687"/>
                  </a:lnTo>
                  <a:lnTo>
                    <a:pt x="488156" y="935831"/>
                  </a:lnTo>
                  <a:lnTo>
                    <a:pt x="469106" y="935831"/>
                  </a:lnTo>
                  <a:lnTo>
                    <a:pt x="445294" y="926306"/>
                  </a:lnTo>
                  <a:lnTo>
                    <a:pt x="416719" y="907256"/>
                  </a:lnTo>
                  <a:lnTo>
                    <a:pt x="390525" y="873918"/>
                  </a:lnTo>
                  <a:lnTo>
                    <a:pt x="371475" y="842962"/>
                  </a:lnTo>
                  <a:lnTo>
                    <a:pt x="338138" y="752475"/>
                  </a:lnTo>
                  <a:lnTo>
                    <a:pt x="271463" y="590550"/>
                  </a:lnTo>
                  <a:lnTo>
                    <a:pt x="204788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F070909F-E3F6-6948-BB8A-4BE7843307AF}"/>
                </a:ext>
              </a:extLst>
            </p:cNvPr>
            <p:cNvSpPr/>
            <p:nvPr/>
          </p:nvSpPr>
          <p:spPr>
            <a:xfrm>
              <a:off x="4379913" y="1576388"/>
              <a:ext cx="1296987" cy="1843087"/>
            </a:xfrm>
            <a:custGeom>
              <a:avLst/>
              <a:gdLst>
                <a:gd name="connsiteX0" fmla="*/ 983456 w 1297781"/>
                <a:gd name="connsiteY0" fmla="*/ 707231 h 1843087"/>
                <a:gd name="connsiteX1" fmla="*/ 1071562 w 1297781"/>
                <a:gd name="connsiteY1" fmla="*/ 578643 h 1843087"/>
                <a:gd name="connsiteX2" fmla="*/ 1143000 w 1297781"/>
                <a:gd name="connsiteY2" fmla="*/ 476250 h 1843087"/>
                <a:gd name="connsiteX3" fmla="*/ 1223962 w 1297781"/>
                <a:gd name="connsiteY3" fmla="*/ 350043 h 1843087"/>
                <a:gd name="connsiteX4" fmla="*/ 1245394 w 1297781"/>
                <a:gd name="connsiteY4" fmla="*/ 326231 h 1843087"/>
                <a:gd name="connsiteX5" fmla="*/ 1271587 w 1297781"/>
                <a:gd name="connsiteY5" fmla="*/ 304800 h 1843087"/>
                <a:gd name="connsiteX6" fmla="*/ 1290637 w 1297781"/>
                <a:gd name="connsiteY6" fmla="*/ 276225 h 1843087"/>
                <a:gd name="connsiteX7" fmla="*/ 1297781 w 1297781"/>
                <a:gd name="connsiteY7" fmla="*/ 257175 h 1843087"/>
                <a:gd name="connsiteX8" fmla="*/ 1297781 w 1297781"/>
                <a:gd name="connsiteY8" fmla="*/ 233362 h 1843087"/>
                <a:gd name="connsiteX9" fmla="*/ 1290637 w 1297781"/>
                <a:gd name="connsiteY9" fmla="*/ 211931 h 1843087"/>
                <a:gd name="connsiteX10" fmla="*/ 1266825 w 1297781"/>
                <a:gd name="connsiteY10" fmla="*/ 183356 h 1843087"/>
                <a:gd name="connsiteX11" fmla="*/ 1228725 w 1297781"/>
                <a:gd name="connsiteY11" fmla="*/ 145256 h 1843087"/>
                <a:gd name="connsiteX12" fmla="*/ 1178719 w 1297781"/>
                <a:gd name="connsiteY12" fmla="*/ 102393 h 1843087"/>
                <a:gd name="connsiteX13" fmla="*/ 1112044 w 1297781"/>
                <a:gd name="connsiteY13" fmla="*/ 61912 h 1843087"/>
                <a:gd name="connsiteX14" fmla="*/ 1045369 w 1297781"/>
                <a:gd name="connsiteY14" fmla="*/ 30956 h 1843087"/>
                <a:gd name="connsiteX15" fmla="*/ 954881 w 1297781"/>
                <a:gd name="connsiteY15" fmla="*/ 9525 h 1843087"/>
                <a:gd name="connsiteX16" fmla="*/ 902494 w 1297781"/>
                <a:gd name="connsiteY16" fmla="*/ 0 h 1843087"/>
                <a:gd name="connsiteX17" fmla="*/ 862012 w 1297781"/>
                <a:gd name="connsiteY17" fmla="*/ 0 h 1843087"/>
                <a:gd name="connsiteX18" fmla="*/ 807244 w 1297781"/>
                <a:gd name="connsiteY18" fmla="*/ 2381 h 1843087"/>
                <a:gd name="connsiteX19" fmla="*/ 766762 w 1297781"/>
                <a:gd name="connsiteY19" fmla="*/ 14287 h 1843087"/>
                <a:gd name="connsiteX20" fmla="*/ 752475 w 1297781"/>
                <a:gd name="connsiteY20" fmla="*/ 23812 h 1843087"/>
                <a:gd name="connsiteX21" fmla="*/ 750094 w 1297781"/>
                <a:gd name="connsiteY21" fmla="*/ 33337 h 1843087"/>
                <a:gd name="connsiteX22" fmla="*/ 757237 w 1297781"/>
                <a:gd name="connsiteY22" fmla="*/ 57150 h 1843087"/>
                <a:gd name="connsiteX23" fmla="*/ 776287 w 1297781"/>
                <a:gd name="connsiteY23" fmla="*/ 80962 h 1843087"/>
                <a:gd name="connsiteX24" fmla="*/ 800100 w 1297781"/>
                <a:gd name="connsiteY24" fmla="*/ 95250 h 1843087"/>
                <a:gd name="connsiteX25" fmla="*/ 823912 w 1297781"/>
                <a:gd name="connsiteY25" fmla="*/ 102393 h 1843087"/>
                <a:gd name="connsiteX26" fmla="*/ 845344 w 1297781"/>
                <a:gd name="connsiteY26" fmla="*/ 114300 h 1843087"/>
                <a:gd name="connsiteX27" fmla="*/ 857250 w 1297781"/>
                <a:gd name="connsiteY27" fmla="*/ 128587 h 1843087"/>
                <a:gd name="connsiteX28" fmla="*/ 869156 w 1297781"/>
                <a:gd name="connsiteY28" fmla="*/ 154781 h 1843087"/>
                <a:gd name="connsiteX29" fmla="*/ 876300 w 1297781"/>
                <a:gd name="connsiteY29" fmla="*/ 185737 h 1843087"/>
                <a:gd name="connsiteX30" fmla="*/ 878681 w 1297781"/>
                <a:gd name="connsiteY30" fmla="*/ 219075 h 1843087"/>
                <a:gd name="connsiteX31" fmla="*/ 873919 w 1297781"/>
                <a:gd name="connsiteY31" fmla="*/ 285750 h 1843087"/>
                <a:gd name="connsiteX32" fmla="*/ 859631 w 1297781"/>
                <a:gd name="connsiteY32" fmla="*/ 347662 h 1843087"/>
                <a:gd name="connsiteX33" fmla="*/ 807244 w 1297781"/>
                <a:gd name="connsiteY33" fmla="*/ 483393 h 1843087"/>
                <a:gd name="connsiteX34" fmla="*/ 719137 w 1297781"/>
                <a:gd name="connsiteY34" fmla="*/ 661987 h 1843087"/>
                <a:gd name="connsiteX35" fmla="*/ 661987 w 1297781"/>
                <a:gd name="connsiteY35" fmla="*/ 771525 h 1843087"/>
                <a:gd name="connsiteX36" fmla="*/ 559594 w 1297781"/>
                <a:gd name="connsiteY36" fmla="*/ 938212 h 1843087"/>
                <a:gd name="connsiteX37" fmla="*/ 404812 w 1297781"/>
                <a:gd name="connsiteY37" fmla="*/ 1178718 h 1843087"/>
                <a:gd name="connsiteX38" fmla="*/ 297656 w 1297781"/>
                <a:gd name="connsiteY38" fmla="*/ 1345406 h 1843087"/>
                <a:gd name="connsiteX39" fmla="*/ 209550 w 1297781"/>
                <a:gd name="connsiteY39" fmla="*/ 1481137 h 1843087"/>
                <a:gd name="connsiteX40" fmla="*/ 95250 w 1297781"/>
                <a:gd name="connsiteY40" fmla="*/ 1654968 h 1843087"/>
                <a:gd name="connsiteX41" fmla="*/ 14287 w 1297781"/>
                <a:gd name="connsiteY41" fmla="*/ 1776412 h 1843087"/>
                <a:gd name="connsiteX42" fmla="*/ 0 w 1297781"/>
                <a:gd name="connsiteY42" fmla="*/ 1809750 h 1843087"/>
                <a:gd name="connsiteX43" fmla="*/ 0 w 1297781"/>
                <a:gd name="connsiteY43" fmla="*/ 1824037 h 1843087"/>
                <a:gd name="connsiteX44" fmla="*/ 4762 w 1297781"/>
                <a:gd name="connsiteY44" fmla="*/ 1840706 h 1843087"/>
                <a:gd name="connsiteX45" fmla="*/ 19050 w 1297781"/>
                <a:gd name="connsiteY45" fmla="*/ 1843087 h 1843087"/>
                <a:gd name="connsiteX46" fmla="*/ 54769 w 1297781"/>
                <a:gd name="connsiteY46" fmla="*/ 1828800 h 1843087"/>
                <a:gd name="connsiteX47" fmla="*/ 85725 w 1297781"/>
                <a:gd name="connsiteY47" fmla="*/ 1802606 h 1843087"/>
                <a:gd name="connsiteX48" fmla="*/ 142875 w 1297781"/>
                <a:gd name="connsiteY48" fmla="*/ 1747837 h 1843087"/>
                <a:gd name="connsiteX49" fmla="*/ 238125 w 1297781"/>
                <a:gd name="connsiteY49" fmla="*/ 1650206 h 1843087"/>
                <a:gd name="connsiteX50" fmla="*/ 345281 w 1297781"/>
                <a:gd name="connsiteY50" fmla="*/ 1531143 h 1843087"/>
                <a:gd name="connsiteX51" fmla="*/ 431006 w 1297781"/>
                <a:gd name="connsiteY51" fmla="*/ 1431131 h 1843087"/>
                <a:gd name="connsiteX52" fmla="*/ 514350 w 1297781"/>
                <a:gd name="connsiteY52" fmla="*/ 1319212 h 1843087"/>
                <a:gd name="connsiteX53" fmla="*/ 597694 w 1297781"/>
                <a:gd name="connsiteY53" fmla="*/ 1245393 h 1843087"/>
                <a:gd name="connsiteX54" fmla="*/ 683419 w 1297781"/>
                <a:gd name="connsiteY54" fmla="*/ 1133475 h 1843087"/>
                <a:gd name="connsiteX55" fmla="*/ 773906 w 1297781"/>
                <a:gd name="connsiteY55" fmla="*/ 1007268 h 1843087"/>
                <a:gd name="connsiteX56" fmla="*/ 895350 w 1297781"/>
                <a:gd name="connsiteY56" fmla="*/ 833437 h 1843087"/>
                <a:gd name="connsiteX57" fmla="*/ 983456 w 1297781"/>
                <a:gd name="connsiteY57" fmla="*/ 707231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97781" h="1843087">
                  <a:moveTo>
                    <a:pt x="983456" y="707231"/>
                  </a:moveTo>
                  <a:lnTo>
                    <a:pt x="1071562" y="578643"/>
                  </a:lnTo>
                  <a:lnTo>
                    <a:pt x="1143000" y="476250"/>
                  </a:lnTo>
                  <a:lnTo>
                    <a:pt x="1223962" y="350043"/>
                  </a:lnTo>
                  <a:lnTo>
                    <a:pt x="1245394" y="326231"/>
                  </a:lnTo>
                  <a:lnTo>
                    <a:pt x="1271587" y="304800"/>
                  </a:lnTo>
                  <a:lnTo>
                    <a:pt x="1290637" y="276225"/>
                  </a:lnTo>
                  <a:lnTo>
                    <a:pt x="1297781" y="257175"/>
                  </a:lnTo>
                  <a:lnTo>
                    <a:pt x="1297781" y="233362"/>
                  </a:lnTo>
                  <a:lnTo>
                    <a:pt x="1290637" y="211931"/>
                  </a:lnTo>
                  <a:lnTo>
                    <a:pt x="1266825" y="183356"/>
                  </a:lnTo>
                  <a:lnTo>
                    <a:pt x="1228725" y="145256"/>
                  </a:lnTo>
                  <a:lnTo>
                    <a:pt x="1178719" y="102393"/>
                  </a:lnTo>
                  <a:lnTo>
                    <a:pt x="1112044" y="61912"/>
                  </a:lnTo>
                  <a:lnTo>
                    <a:pt x="1045369" y="30956"/>
                  </a:lnTo>
                  <a:lnTo>
                    <a:pt x="954881" y="9525"/>
                  </a:lnTo>
                  <a:lnTo>
                    <a:pt x="902494" y="0"/>
                  </a:lnTo>
                  <a:lnTo>
                    <a:pt x="862012" y="0"/>
                  </a:lnTo>
                  <a:lnTo>
                    <a:pt x="807244" y="2381"/>
                  </a:lnTo>
                  <a:lnTo>
                    <a:pt x="766762" y="14287"/>
                  </a:lnTo>
                  <a:lnTo>
                    <a:pt x="752475" y="23812"/>
                  </a:lnTo>
                  <a:lnTo>
                    <a:pt x="750094" y="33337"/>
                  </a:lnTo>
                  <a:lnTo>
                    <a:pt x="757237" y="57150"/>
                  </a:lnTo>
                  <a:lnTo>
                    <a:pt x="776287" y="80962"/>
                  </a:lnTo>
                  <a:lnTo>
                    <a:pt x="800100" y="95250"/>
                  </a:lnTo>
                  <a:lnTo>
                    <a:pt x="823912" y="102393"/>
                  </a:lnTo>
                  <a:lnTo>
                    <a:pt x="845344" y="114300"/>
                  </a:lnTo>
                  <a:lnTo>
                    <a:pt x="857250" y="128587"/>
                  </a:lnTo>
                  <a:lnTo>
                    <a:pt x="869156" y="154781"/>
                  </a:lnTo>
                  <a:lnTo>
                    <a:pt x="876300" y="185737"/>
                  </a:lnTo>
                  <a:lnTo>
                    <a:pt x="878681" y="219075"/>
                  </a:lnTo>
                  <a:lnTo>
                    <a:pt x="873919" y="285750"/>
                  </a:lnTo>
                  <a:lnTo>
                    <a:pt x="859631" y="347662"/>
                  </a:lnTo>
                  <a:lnTo>
                    <a:pt x="807244" y="483393"/>
                  </a:lnTo>
                  <a:lnTo>
                    <a:pt x="719137" y="661987"/>
                  </a:lnTo>
                  <a:lnTo>
                    <a:pt x="661987" y="771525"/>
                  </a:lnTo>
                  <a:lnTo>
                    <a:pt x="559594" y="938212"/>
                  </a:lnTo>
                  <a:lnTo>
                    <a:pt x="404812" y="1178718"/>
                  </a:lnTo>
                  <a:lnTo>
                    <a:pt x="297656" y="1345406"/>
                  </a:lnTo>
                  <a:lnTo>
                    <a:pt x="209550" y="1481137"/>
                  </a:lnTo>
                  <a:lnTo>
                    <a:pt x="95250" y="1654968"/>
                  </a:lnTo>
                  <a:lnTo>
                    <a:pt x="14287" y="1776412"/>
                  </a:lnTo>
                  <a:lnTo>
                    <a:pt x="0" y="1809750"/>
                  </a:lnTo>
                  <a:lnTo>
                    <a:pt x="0" y="1824037"/>
                  </a:lnTo>
                  <a:lnTo>
                    <a:pt x="4762" y="1840706"/>
                  </a:lnTo>
                  <a:lnTo>
                    <a:pt x="19050" y="1843087"/>
                  </a:lnTo>
                  <a:lnTo>
                    <a:pt x="54769" y="1828800"/>
                  </a:lnTo>
                  <a:lnTo>
                    <a:pt x="85725" y="1802606"/>
                  </a:lnTo>
                  <a:lnTo>
                    <a:pt x="142875" y="1747837"/>
                  </a:lnTo>
                  <a:lnTo>
                    <a:pt x="238125" y="1650206"/>
                  </a:lnTo>
                  <a:lnTo>
                    <a:pt x="345281" y="1531143"/>
                  </a:lnTo>
                  <a:lnTo>
                    <a:pt x="431006" y="1431131"/>
                  </a:lnTo>
                  <a:lnTo>
                    <a:pt x="514350" y="1319212"/>
                  </a:lnTo>
                  <a:lnTo>
                    <a:pt x="597694" y="1245393"/>
                  </a:lnTo>
                  <a:lnTo>
                    <a:pt x="683419" y="1133475"/>
                  </a:lnTo>
                  <a:lnTo>
                    <a:pt x="773906" y="1007268"/>
                  </a:lnTo>
                  <a:lnTo>
                    <a:pt x="895350" y="833437"/>
                  </a:lnTo>
                  <a:lnTo>
                    <a:pt x="983456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57F695CD-C93E-9946-9B7F-B404F686E238}"/>
                </a:ext>
              </a:extLst>
            </p:cNvPr>
            <p:cNvSpPr/>
            <p:nvPr/>
          </p:nvSpPr>
          <p:spPr>
            <a:xfrm>
              <a:off x="4932363" y="3544888"/>
              <a:ext cx="863600" cy="958850"/>
            </a:xfrm>
            <a:custGeom>
              <a:avLst/>
              <a:gdLst>
                <a:gd name="connsiteX0" fmla="*/ 414337 w 864394"/>
                <a:gd name="connsiteY0" fmla="*/ 552450 h 957263"/>
                <a:gd name="connsiteX1" fmla="*/ 309562 w 864394"/>
                <a:gd name="connsiteY1" fmla="*/ 419100 h 957263"/>
                <a:gd name="connsiteX2" fmla="*/ 204787 w 864394"/>
                <a:gd name="connsiteY2" fmla="*/ 292894 h 957263"/>
                <a:gd name="connsiteX3" fmla="*/ 97631 w 864394"/>
                <a:gd name="connsiteY3" fmla="*/ 161925 h 957263"/>
                <a:gd name="connsiteX4" fmla="*/ 30956 w 864394"/>
                <a:gd name="connsiteY4" fmla="*/ 83344 h 957263"/>
                <a:gd name="connsiteX5" fmla="*/ 9525 w 864394"/>
                <a:gd name="connsiteY5" fmla="*/ 52388 h 957263"/>
                <a:gd name="connsiteX6" fmla="*/ 0 w 864394"/>
                <a:gd name="connsiteY6" fmla="*/ 23813 h 957263"/>
                <a:gd name="connsiteX7" fmla="*/ 2381 w 864394"/>
                <a:gd name="connsiteY7" fmla="*/ 7144 h 957263"/>
                <a:gd name="connsiteX8" fmla="*/ 9525 w 864394"/>
                <a:gd name="connsiteY8" fmla="*/ 0 h 957263"/>
                <a:gd name="connsiteX9" fmla="*/ 35719 w 864394"/>
                <a:gd name="connsiteY9" fmla="*/ 4763 h 957263"/>
                <a:gd name="connsiteX10" fmla="*/ 66675 w 864394"/>
                <a:gd name="connsiteY10" fmla="*/ 19050 h 957263"/>
                <a:gd name="connsiteX11" fmla="*/ 128587 w 864394"/>
                <a:gd name="connsiteY11" fmla="*/ 54769 h 957263"/>
                <a:gd name="connsiteX12" fmla="*/ 252412 w 864394"/>
                <a:gd name="connsiteY12" fmla="*/ 128588 h 957263"/>
                <a:gd name="connsiteX13" fmla="*/ 359569 w 864394"/>
                <a:gd name="connsiteY13" fmla="*/ 192882 h 957263"/>
                <a:gd name="connsiteX14" fmla="*/ 485775 w 864394"/>
                <a:gd name="connsiteY14" fmla="*/ 276225 h 957263"/>
                <a:gd name="connsiteX15" fmla="*/ 604837 w 864394"/>
                <a:gd name="connsiteY15" fmla="*/ 364332 h 957263"/>
                <a:gd name="connsiteX16" fmla="*/ 685800 w 864394"/>
                <a:gd name="connsiteY16" fmla="*/ 435769 h 957263"/>
                <a:gd name="connsiteX17" fmla="*/ 742950 w 864394"/>
                <a:gd name="connsiteY17" fmla="*/ 492919 h 957263"/>
                <a:gd name="connsiteX18" fmla="*/ 776287 w 864394"/>
                <a:gd name="connsiteY18" fmla="*/ 569119 h 957263"/>
                <a:gd name="connsiteX19" fmla="*/ 826294 w 864394"/>
                <a:gd name="connsiteY19" fmla="*/ 697707 h 957263"/>
                <a:gd name="connsiteX20" fmla="*/ 859631 w 864394"/>
                <a:gd name="connsiteY20" fmla="*/ 809625 h 957263"/>
                <a:gd name="connsiteX21" fmla="*/ 864394 w 864394"/>
                <a:gd name="connsiteY21" fmla="*/ 852488 h 957263"/>
                <a:gd name="connsiteX22" fmla="*/ 864394 w 864394"/>
                <a:gd name="connsiteY22" fmla="*/ 890588 h 957263"/>
                <a:gd name="connsiteX23" fmla="*/ 857250 w 864394"/>
                <a:gd name="connsiteY23" fmla="*/ 931069 h 957263"/>
                <a:gd name="connsiteX24" fmla="*/ 845344 w 864394"/>
                <a:gd name="connsiteY24" fmla="*/ 950119 h 957263"/>
                <a:gd name="connsiteX25" fmla="*/ 823912 w 864394"/>
                <a:gd name="connsiteY25" fmla="*/ 957263 h 957263"/>
                <a:gd name="connsiteX26" fmla="*/ 797719 w 864394"/>
                <a:gd name="connsiteY26" fmla="*/ 957263 h 957263"/>
                <a:gd name="connsiteX27" fmla="*/ 750094 w 864394"/>
                <a:gd name="connsiteY27" fmla="*/ 945357 h 957263"/>
                <a:gd name="connsiteX28" fmla="*/ 719137 w 864394"/>
                <a:gd name="connsiteY28" fmla="*/ 926307 h 957263"/>
                <a:gd name="connsiteX29" fmla="*/ 661987 w 864394"/>
                <a:gd name="connsiteY29" fmla="*/ 864394 h 957263"/>
                <a:gd name="connsiteX30" fmla="*/ 552450 w 864394"/>
                <a:gd name="connsiteY30" fmla="*/ 733425 h 957263"/>
                <a:gd name="connsiteX31" fmla="*/ 452437 w 864394"/>
                <a:gd name="connsiteY31" fmla="*/ 597694 h 957263"/>
                <a:gd name="connsiteX32" fmla="*/ 414337 w 864394"/>
                <a:gd name="connsiteY32" fmla="*/ 55245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64394" h="957263">
                  <a:moveTo>
                    <a:pt x="414337" y="552450"/>
                  </a:moveTo>
                  <a:lnTo>
                    <a:pt x="309562" y="419100"/>
                  </a:lnTo>
                  <a:lnTo>
                    <a:pt x="204787" y="292894"/>
                  </a:lnTo>
                  <a:lnTo>
                    <a:pt x="97631" y="161925"/>
                  </a:lnTo>
                  <a:lnTo>
                    <a:pt x="30956" y="83344"/>
                  </a:lnTo>
                  <a:lnTo>
                    <a:pt x="9525" y="52388"/>
                  </a:lnTo>
                  <a:lnTo>
                    <a:pt x="0" y="23813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35719" y="4763"/>
                  </a:lnTo>
                  <a:lnTo>
                    <a:pt x="66675" y="19050"/>
                  </a:lnTo>
                  <a:lnTo>
                    <a:pt x="128587" y="54769"/>
                  </a:lnTo>
                  <a:lnTo>
                    <a:pt x="252412" y="128588"/>
                  </a:lnTo>
                  <a:lnTo>
                    <a:pt x="359569" y="192882"/>
                  </a:lnTo>
                  <a:lnTo>
                    <a:pt x="485775" y="276225"/>
                  </a:lnTo>
                  <a:lnTo>
                    <a:pt x="604837" y="364332"/>
                  </a:lnTo>
                  <a:lnTo>
                    <a:pt x="685800" y="435769"/>
                  </a:lnTo>
                  <a:lnTo>
                    <a:pt x="742950" y="492919"/>
                  </a:lnTo>
                  <a:lnTo>
                    <a:pt x="776287" y="569119"/>
                  </a:lnTo>
                  <a:lnTo>
                    <a:pt x="826294" y="697707"/>
                  </a:lnTo>
                  <a:lnTo>
                    <a:pt x="859631" y="809625"/>
                  </a:lnTo>
                  <a:lnTo>
                    <a:pt x="864394" y="852488"/>
                  </a:lnTo>
                  <a:lnTo>
                    <a:pt x="864394" y="890588"/>
                  </a:lnTo>
                  <a:lnTo>
                    <a:pt x="857250" y="931069"/>
                  </a:lnTo>
                  <a:lnTo>
                    <a:pt x="845344" y="950119"/>
                  </a:lnTo>
                  <a:lnTo>
                    <a:pt x="823912" y="957263"/>
                  </a:lnTo>
                  <a:lnTo>
                    <a:pt x="797719" y="957263"/>
                  </a:lnTo>
                  <a:lnTo>
                    <a:pt x="750094" y="945357"/>
                  </a:lnTo>
                  <a:lnTo>
                    <a:pt x="719137" y="926307"/>
                  </a:lnTo>
                  <a:lnTo>
                    <a:pt x="661987" y="864394"/>
                  </a:lnTo>
                  <a:lnTo>
                    <a:pt x="552450" y="733425"/>
                  </a:lnTo>
                  <a:lnTo>
                    <a:pt x="452437" y="597694"/>
                  </a:lnTo>
                  <a:lnTo>
                    <a:pt x="4143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85444B50-C3C8-4944-9458-37D3B65BFB72}"/>
                </a:ext>
              </a:extLst>
            </p:cNvPr>
            <p:cNvSpPr/>
            <p:nvPr/>
          </p:nvSpPr>
          <p:spPr>
            <a:xfrm>
              <a:off x="2957513" y="2601913"/>
              <a:ext cx="663575" cy="685800"/>
            </a:xfrm>
            <a:custGeom>
              <a:avLst/>
              <a:gdLst>
                <a:gd name="connsiteX0" fmla="*/ 407193 w 664368"/>
                <a:gd name="connsiteY0" fmla="*/ 297657 h 685800"/>
                <a:gd name="connsiteX1" fmla="*/ 238125 w 664368"/>
                <a:gd name="connsiteY1" fmla="*/ 126207 h 685800"/>
                <a:gd name="connsiteX2" fmla="*/ 221456 w 664368"/>
                <a:gd name="connsiteY2" fmla="*/ 0 h 685800"/>
                <a:gd name="connsiteX3" fmla="*/ 166687 w 664368"/>
                <a:gd name="connsiteY3" fmla="*/ 9525 h 685800"/>
                <a:gd name="connsiteX4" fmla="*/ 123825 w 664368"/>
                <a:gd name="connsiteY4" fmla="*/ 26194 h 685800"/>
                <a:gd name="connsiteX5" fmla="*/ 85725 w 664368"/>
                <a:gd name="connsiteY5" fmla="*/ 47625 h 685800"/>
                <a:gd name="connsiteX6" fmla="*/ 59531 w 664368"/>
                <a:gd name="connsiteY6" fmla="*/ 69057 h 685800"/>
                <a:gd name="connsiteX7" fmla="*/ 35718 w 664368"/>
                <a:gd name="connsiteY7" fmla="*/ 95250 h 685800"/>
                <a:gd name="connsiteX8" fmla="*/ 16668 w 664368"/>
                <a:gd name="connsiteY8" fmla="*/ 128588 h 685800"/>
                <a:gd name="connsiteX9" fmla="*/ 7143 w 664368"/>
                <a:gd name="connsiteY9" fmla="*/ 159544 h 685800"/>
                <a:gd name="connsiteX10" fmla="*/ 0 w 664368"/>
                <a:gd name="connsiteY10" fmla="*/ 197644 h 685800"/>
                <a:gd name="connsiteX11" fmla="*/ 2381 w 664368"/>
                <a:gd name="connsiteY11" fmla="*/ 223838 h 685800"/>
                <a:gd name="connsiteX12" fmla="*/ 30956 w 664368"/>
                <a:gd name="connsiteY12" fmla="*/ 250032 h 685800"/>
                <a:gd name="connsiteX13" fmla="*/ 126206 w 664368"/>
                <a:gd name="connsiteY13" fmla="*/ 328613 h 685800"/>
                <a:gd name="connsiteX14" fmla="*/ 238125 w 664368"/>
                <a:gd name="connsiteY14" fmla="*/ 416719 h 685800"/>
                <a:gd name="connsiteX15" fmla="*/ 361950 w 664368"/>
                <a:gd name="connsiteY15" fmla="*/ 516732 h 685800"/>
                <a:gd name="connsiteX16" fmla="*/ 442912 w 664368"/>
                <a:gd name="connsiteY16" fmla="*/ 578644 h 685800"/>
                <a:gd name="connsiteX17" fmla="*/ 523875 w 664368"/>
                <a:gd name="connsiteY17" fmla="*/ 638175 h 685800"/>
                <a:gd name="connsiteX18" fmla="*/ 583406 w 664368"/>
                <a:gd name="connsiteY18" fmla="*/ 685800 h 685800"/>
                <a:gd name="connsiteX19" fmla="*/ 664368 w 664368"/>
                <a:gd name="connsiteY19" fmla="*/ 557213 h 685800"/>
                <a:gd name="connsiteX20" fmla="*/ 557212 w 664368"/>
                <a:gd name="connsiteY20" fmla="*/ 445294 h 685800"/>
                <a:gd name="connsiteX21" fmla="*/ 452437 w 664368"/>
                <a:gd name="connsiteY21" fmla="*/ 340519 h 685800"/>
                <a:gd name="connsiteX22" fmla="*/ 407193 w 664368"/>
                <a:gd name="connsiteY22" fmla="*/ 297657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4368" h="685800">
                  <a:moveTo>
                    <a:pt x="407193" y="297657"/>
                  </a:moveTo>
                  <a:lnTo>
                    <a:pt x="238125" y="126207"/>
                  </a:lnTo>
                  <a:lnTo>
                    <a:pt x="221456" y="0"/>
                  </a:lnTo>
                  <a:lnTo>
                    <a:pt x="166687" y="9525"/>
                  </a:lnTo>
                  <a:lnTo>
                    <a:pt x="123825" y="26194"/>
                  </a:lnTo>
                  <a:lnTo>
                    <a:pt x="85725" y="47625"/>
                  </a:lnTo>
                  <a:lnTo>
                    <a:pt x="59531" y="69057"/>
                  </a:lnTo>
                  <a:lnTo>
                    <a:pt x="35718" y="95250"/>
                  </a:lnTo>
                  <a:lnTo>
                    <a:pt x="16668" y="128588"/>
                  </a:lnTo>
                  <a:lnTo>
                    <a:pt x="7143" y="159544"/>
                  </a:lnTo>
                  <a:lnTo>
                    <a:pt x="0" y="197644"/>
                  </a:lnTo>
                  <a:lnTo>
                    <a:pt x="2381" y="223838"/>
                  </a:lnTo>
                  <a:lnTo>
                    <a:pt x="30956" y="250032"/>
                  </a:lnTo>
                  <a:lnTo>
                    <a:pt x="126206" y="328613"/>
                  </a:lnTo>
                  <a:lnTo>
                    <a:pt x="238125" y="416719"/>
                  </a:lnTo>
                  <a:lnTo>
                    <a:pt x="361950" y="516732"/>
                  </a:lnTo>
                  <a:lnTo>
                    <a:pt x="442912" y="578644"/>
                  </a:lnTo>
                  <a:lnTo>
                    <a:pt x="523875" y="638175"/>
                  </a:lnTo>
                  <a:lnTo>
                    <a:pt x="583406" y="685800"/>
                  </a:lnTo>
                  <a:lnTo>
                    <a:pt x="664368" y="557213"/>
                  </a:lnTo>
                  <a:lnTo>
                    <a:pt x="557212" y="445294"/>
                  </a:lnTo>
                  <a:lnTo>
                    <a:pt x="452437" y="340519"/>
                  </a:lnTo>
                  <a:lnTo>
                    <a:pt x="407193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CBAE2F16-E39E-3E43-8E36-BD5AB77E9C35}"/>
                </a:ext>
              </a:extLst>
            </p:cNvPr>
            <p:cNvSpPr/>
            <p:nvPr/>
          </p:nvSpPr>
          <p:spPr>
            <a:xfrm>
              <a:off x="2932113" y="2122488"/>
              <a:ext cx="1511300" cy="1822450"/>
            </a:xfrm>
            <a:custGeom>
              <a:avLst/>
              <a:gdLst>
                <a:gd name="connsiteX0" fmla="*/ 754856 w 1512094"/>
                <a:gd name="connsiteY0" fmla="*/ 866775 h 1824037"/>
                <a:gd name="connsiteX1" fmla="*/ 838200 w 1512094"/>
                <a:gd name="connsiteY1" fmla="*/ 764381 h 1824037"/>
                <a:gd name="connsiteX2" fmla="*/ 923925 w 1512094"/>
                <a:gd name="connsiteY2" fmla="*/ 654844 h 1824037"/>
                <a:gd name="connsiteX3" fmla="*/ 1042987 w 1512094"/>
                <a:gd name="connsiteY3" fmla="*/ 500062 h 1824037"/>
                <a:gd name="connsiteX4" fmla="*/ 1085850 w 1512094"/>
                <a:gd name="connsiteY4" fmla="*/ 438150 h 1824037"/>
                <a:gd name="connsiteX5" fmla="*/ 1116806 w 1512094"/>
                <a:gd name="connsiteY5" fmla="*/ 388144 h 1824037"/>
                <a:gd name="connsiteX6" fmla="*/ 1138237 w 1512094"/>
                <a:gd name="connsiteY6" fmla="*/ 347662 h 1824037"/>
                <a:gd name="connsiteX7" fmla="*/ 1150144 w 1512094"/>
                <a:gd name="connsiteY7" fmla="*/ 319087 h 1824037"/>
                <a:gd name="connsiteX8" fmla="*/ 1164431 w 1512094"/>
                <a:gd name="connsiteY8" fmla="*/ 280987 h 1824037"/>
                <a:gd name="connsiteX9" fmla="*/ 1171575 w 1512094"/>
                <a:gd name="connsiteY9" fmla="*/ 238125 h 1824037"/>
                <a:gd name="connsiteX10" fmla="*/ 1169194 w 1512094"/>
                <a:gd name="connsiteY10" fmla="*/ 207169 h 1824037"/>
                <a:gd name="connsiteX11" fmla="*/ 1162050 w 1512094"/>
                <a:gd name="connsiteY11" fmla="*/ 159544 h 1824037"/>
                <a:gd name="connsiteX12" fmla="*/ 1145381 w 1512094"/>
                <a:gd name="connsiteY12" fmla="*/ 109537 h 1824037"/>
                <a:gd name="connsiteX13" fmla="*/ 1121569 w 1512094"/>
                <a:gd name="connsiteY13" fmla="*/ 61912 h 1824037"/>
                <a:gd name="connsiteX14" fmla="*/ 1112044 w 1512094"/>
                <a:gd name="connsiteY14" fmla="*/ 30956 h 1824037"/>
                <a:gd name="connsiteX15" fmla="*/ 1109662 w 1512094"/>
                <a:gd name="connsiteY15" fmla="*/ 21431 h 1824037"/>
                <a:gd name="connsiteX16" fmla="*/ 1112044 w 1512094"/>
                <a:gd name="connsiteY16" fmla="*/ 4762 h 1824037"/>
                <a:gd name="connsiteX17" fmla="*/ 1126331 w 1512094"/>
                <a:gd name="connsiteY17" fmla="*/ 0 h 1824037"/>
                <a:gd name="connsiteX18" fmla="*/ 1143000 w 1512094"/>
                <a:gd name="connsiteY18" fmla="*/ 0 h 1824037"/>
                <a:gd name="connsiteX19" fmla="*/ 1188244 w 1512094"/>
                <a:gd name="connsiteY19" fmla="*/ 26194 h 1824037"/>
                <a:gd name="connsiteX20" fmla="*/ 1278731 w 1512094"/>
                <a:gd name="connsiteY20" fmla="*/ 90487 h 1824037"/>
                <a:gd name="connsiteX21" fmla="*/ 1369219 w 1512094"/>
                <a:gd name="connsiteY21" fmla="*/ 159544 h 1824037"/>
                <a:gd name="connsiteX22" fmla="*/ 1423987 w 1512094"/>
                <a:gd name="connsiteY22" fmla="*/ 202406 h 1824037"/>
                <a:gd name="connsiteX23" fmla="*/ 1464469 w 1512094"/>
                <a:gd name="connsiteY23" fmla="*/ 242887 h 1824037"/>
                <a:gd name="connsiteX24" fmla="*/ 1490662 w 1512094"/>
                <a:gd name="connsiteY24" fmla="*/ 280987 h 1824037"/>
                <a:gd name="connsiteX25" fmla="*/ 1504950 w 1512094"/>
                <a:gd name="connsiteY25" fmla="*/ 309562 h 1824037"/>
                <a:gd name="connsiteX26" fmla="*/ 1512094 w 1512094"/>
                <a:gd name="connsiteY26" fmla="*/ 335756 h 1824037"/>
                <a:gd name="connsiteX27" fmla="*/ 1509712 w 1512094"/>
                <a:gd name="connsiteY27" fmla="*/ 352425 h 1824037"/>
                <a:gd name="connsiteX28" fmla="*/ 1502569 w 1512094"/>
                <a:gd name="connsiteY28" fmla="*/ 369094 h 1824037"/>
                <a:gd name="connsiteX29" fmla="*/ 1488281 w 1512094"/>
                <a:gd name="connsiteY29" fmla="*/ 383381 h 1824037"/>
                <a:gd name="connsiteX30" fmla="*/ 1454944 w 1512094"/>
                <a:gd name="connsiteY30" fmla="*/ 397669 h 1824037"/>
                <a:gd name="connsiteX31" fmla="*/ 1385887 w 1512094"/>
                <a:gd name="connsiteY31" fmla="*/ 466725 h 1824037"/>
                <a:gd name="connsiteX32" fmla="*/ 1304925 w 1512094"/>
                <a:gd name="connsiteY32" fmla="*/ 545306 h 1824037"/>
                <a:gd name="connsiteX33" fmla="*/ 1219200 w 1512094"/>
                <a:gd name="connsiteY33" fmla="*/ 642937 h 1824037"/>
                <a:gd name="connsiteX34" fmla="*/ 1092994 w 1512094"/>
                <a:gd name="connsiteY34" fmla="*/ 792956 h 1824037"/>
                <a:gd name="connsiteX35" fmla="*/ 902494 w 1512094"/>
                <a:gd name="connsiteY35" fmla="*/ 1009650 h 1824037"/>
                <a:gd name="connsiteX36" fmla="*/ 750094 w 1512094"/>
                <a:gd name="connsiteY36" fmla="*/ 1181100 h 1824037"/>
                <a:gd name="connsiteX37" fmla="*/ 583406 w 1512094"/>
                <a:gd name="connsiteY37" fmla="*/ 1366837 h 1824037"/>
                <a:gd name="connsiteX38" fmla="*/ 461962 w 1512094"/>
                <a:gd name="connsiteY38" fmla="*/ 1500187 h 1824037"/>
                <a:gd name="connsiteX39" fmla="*/ 352425 w 1512094"/>
                <a:gd name="connsiteY39" fmla="*/ 1616869 h 1824037"/>
                <a:gd name="connsiteX40" fmla="*/ 164306 w 1512094"/>
                <a:gd name="connsiteY40" fmla="*/ 1824037 h 1824037"/>
                <a:gd name="connsiteX41" fmla="*/ 0 w 1512094"/>
                <a:gd name="connsiteY41" fmla="*/ 1819275 h 1824037"/>
                <a:gd name="connsiteX42" fmla="*/ 88106 w 1512094"/>
                <a:gd name="connsiteY42" fmla="*/ 1704975 h 1824037"/>
                <a:gd name="connsiteX43" fmla="*/ 161925 w 1512094"/>
                <a:gd name="connsiteY43" fmla="*/ 1616869 h 1824037"/>
                <a:gd name="connsiteX44" fmla="*/ 261937 w 1512094"/>
                <a:gd name="connsiteY44" fmla="*/ 1497806 h 1824037"/>
                <a:gd name="connsiteX45" fmla="*/ 390525 w 1512094"/>
                <a:gd name="connsiteY45" fmla="*/ 1345406 h 1824037"/>
                <a:gd name="connsiteX46" fmla="*/ 559594 w 1512094"/>
                <a:gd name="connsiteY46" fmla="*/ 1133475 h 1824037"/>
                <a:gd name="connsiteX47" fmla="*/ 647700 w 1512094"/>
                <a:gd name="connsiteY47" fmla="*/ 1002506 h 1824037"/>
                <a:gd name="connsiteX48" fmla="*/ 754856 w 1512094"/>
                <a:gd name="connsiteY48" fmla="*/ 866775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12094" h="1824037">
                  <a:moveTo>
                    <a:pt x="754856" y="866775"/>
                  </a:moveTo>
                  <a:lnTo>
                    <a:pt x="838200" y="764381"/>
                  </a:lnTo>
                  <a:lnTo>
                    <a:pt x="923925" y="654844"/>
                  </a:lnTo>
                  <a:lnTo>
                    <a:pt x="1042987" y="500062"/>
                  </a:lnTo>
                  <a:lnTo>
                    <a:pt x="1085850" y="438150"/>
                  </a:lnTo>
                  <a:lnTo>
                    <a:pt x="1116806" y="388144"/>
                  </a:lnTo>
                  <a:lnTo>
                    <a:pt x="1138237" y="347662"/>
                  </a:lnTo>
                  <a:lnTo>
                    <a:pt x="1150144" y="319087"/>
                  </a:lnTo>
                  <a:lnTo>
                    <a:pt x="1164431" y="280987"/>
                  </a:lnTo>
                  <a:lnTo>
                    <a:pt x="1171575" y="238125"/>
                  </a:lnTo>
                  <a:lnTo>
                    <a:pt x="1169194" y="207169"/>
                  </a:lnTo>
                  <a:lnTo>
                    <a:pt x="1162050" y="159544"/>
                  </a:lnTo>
                  <a:lnTo>
                    <a:pt x="1145381" y="109537"/>
                  </a:lnTo>
                  <a:lnTo>
                    <a:pt x="1121569" y="61912"/>
                  </a:lnTo>
                  <a:lnTo>
                    <a:pt x="1112044" y="30956"/>
                  </a:lnTo>
                  <a:lnTo>
                    <a:pt x="1109662" y="21431"/>
                  </a:lnTo>
                  <a:lnTo>
                    <a:pt x="1112044" y="4762"/>
                  </a:lnTo>
                  <a:lnTo>
                    <a:pt x="1126331" y="0"/>
                  </a:lnTo>
                  <a:lnTo>
                    <a:pt x="1143000" y="0"/>
                  </a:lnTo>
                  <a:lnTo>
                    <a:pt x="1188244" y="26194"/>
                  </a:lnTo>
                  <a:lnTo>
                    <a:pt x="1278731" y="90487"/>
                  </a:lnTo>
                  <a:lnTo>
                    <a:pt x="1369219" y="159544"/>
                  </a:lnTo>
                  <a:lnTo>
                    <a:pt x="1423987" y="202406"/>
                  </a:lnTo>
                  <a:lnTo>
                    <a:pt x="1464469" y="242887"/>
                  </a:lnTo>
                  <a:lnTo>
                    <a:pt x="1490662" y="280987"/>
                  </a:lnTo>
                  <a:lnTo>
                    <a:pt x="1504950" y="309562"/>
                  </a:lnTo>
                  <a:lnTo>
                    <a:pt x="1512094" y="335756"/>
                  </a:lnTo>
                  <a:lnTo>
                    <a:pt x="1509712" y="352425"/>
                  </a:lnTo>
                  <a:lnTo>
                    <a:pt x="1502569" y="369094"/>
                  </a:lnTo>
                  <a:lnTo>
                    <a:pt x="1488281" y="383381"/>
                  </a:lnTo>
                  <a:lnTo>
                    <a:pt x="1454944" y="397669"/>
                  </a:lnTo>
                  <a:lnTo>
                    <a:pt x="1385887" y="466725"/>
                  </a:lnTo>
                  <a:lnTo>
                    <a:pt x="1304925" y="545306"/>
                  </a:lnTo>
                  <a:lnTo>
                    <a:pt x="1219200" y="642937"/>
                  </a:lnTo>
                  <a:lnTo>
                    <a:pt x="1092994" y="792956"/>
                  </a:lnTo>
                  <a:lnTo>
                    <a:pt x="902494" y="1009650"/>
                  </a:lnTo>
                  <a:lnTo>
                    <a:pt x="750094" y="1181100"/>
                  </a:lnTo>
                  <a:lnTo>
                    <a:pt x="583406" y="1366837"/>
                  </a:lnTo>
                  <a:lnTo>
                    <a:pt x="461962" y="1500187"/>
                  </a:lnTo>
                  <a:lnTo>
                    <a:pt x="352425" y="1616869"/>
                  </a:lnTo>
                  <a:lnTo>
                    <a:pt x="164306" y="1824037"/>
                  </a:lnTo>
                  <a:lnTo>
                    <a:pt x="0" y="1819275"/>
                  </a:lnTo>
                  <a:lnTo>
                    <a:pt x="88106" y="1704975"/>
                  </a:lnTo>
                  <a:lnTo>
                    <a:pt x="161925" y="1616869"/>
                  </a:lnTo>
                  <a:lnTo>
                    <a:pt x="261937" y="1497806"/>
                  </a:lnTo>
                  <a:lnTo>
                    <a:pt x="390525" y="1345406"/>
                  </a:lnTo>
                  <a:lnTo>
                    <a:pt x="559594" y="1133475"/>
                  </a:lnTo>
                  <a:lnTo>
                    <a:pt x="647700" y="1002506"/>
                  </a:lnTo>
                  <a:lnTo>
                    <a:pt x="754856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6FE1A5BD-228A-2242-80F1-92BEF8F55C9F}"/>
                </a:ext>
              </a:extLst>
            </p:cNvPr>
            <p:cNvSpPr/>
            <p:nvPr/>
          </p:nvSpPr>
          <p:spPr>
            <a:xfrm>
              <a:off x="2827338" y="3657600"/>
              <a:ext cx="1441450" cy="541338"/>
            </a:xfrm>
            <a:custGeom>
              <a:avLst/>
              <a:gdLst>
                <a:gd name="connsiteX0" fmla="*/ 642937 w 1443037"/>
                <a:gd name="connsiteY0" fmla="*/ 169069 h 540544"/>
                <a:gd name="connsiteX1" fmla="*/ 869156 w 1443037"/>
                <a:gd name="connsiteY1" fmla="*/ 119063 h 540544"/>
                <a:gd name="connsiteX2" fmla="*/ 1066800 w 1443037"/>
                <a:gd name="connsiteY2" fmla="*/ 76200 h 540544"/>
                <a:gd name="connsiteX3" fmla="*/ 1262062 w 1443037"/>
                <a:gd name="connsiteY3" fmla="*/ 33338 h 540544"/>
                <a:gd name="connsiteX4" fmla="*/ 1419225 w 1443037"/>
                <a:gd name="connsiteY4" fmla="*/ 0 h 540544"/>
                <a:gd name="connsiteX5" fmla="*/ 1443037 w 1443037"/>
                <a:gd name="connsiteY5" fmla="*/ 85725 h 540544"/>
                <a:gd name="connsiteX6" fmla="*/ 1295400 w 1443037"/>
                <a:gd name="connsiteY6" fmla="*/ 140494 h 540544"/>
                <a:gd name="connsiteX7" fmla="*/ 1038225 w 1443037"/>
                <a:gd name="connsiteY7" fmla="*/ 245269 h 540544"/>
                <a:gd name="connsiteX8" fmla="*/ 912019 w 1443037"/>
                <a:gd name="connsiteY8" fmla="*/ 295275 h 540544"/>
                <a:gd name="connsiteX9" fmla="*/ 771525 w 1443037"/>
                <a:gd name="connsiteY9" fmla="*/ 333375 h 540544"/>
                <a:gd name="connsiteX10" fmla="*/ 642937 w 1443037"/>
                <a:gd name="connsiteY10" fmla="*/ 383381 h 540544"/>
                <a:gd name="connsiteX11" fmla="*/ 435769 w 1443037"/>
                <a:gd name="connsiteY11" fmla="*/ 454819 h 540544"/>
                <a:gd name="connsiteX12" fmla="*/ 347662 w 1443037"/>
                <a:gd name="connsiteY12" fmla="*/ 481013 h 540544"/>
                <a:gd name="connsiteX13" fmla="*/ 328612 w 1443037"/>
                <a:gd name="connsiteY13" fmla="*/ 488156 h 540544"/>
                <a:gd name="connsiteX14" fmla="*/ 326231 w 1443037"/>
                <a:gd name="connsiteY14" fmla="*/ 500063 h 540544"/>
                <a:gd name="connsiteX15" fmla="*/ 314325 w 1443037"/>
                <a:gd name="connsiteY15" fmla="*/ 523875 h 540544"/>
                <a:gd name="connsiteX16" fmla="*/ 295275 w 1443037"/>
                <a:gd name="connsiteY16" fmla="*/ 535781 h 540544"/>
                <a:gd name="connsiteX17" fmla="*/ 271462 w 1443037"/>
                <a:gd name="connsiteY17" fmla="*/ 540544 h 540544"/>
                <a:gd name="connsiteX18" fmla="*/ 250031 w 1443037"/>
                <a:gd name="connsiteY18" fmla="*/ 538163 h 540544"/>
                <a:gd name="connsiteX19" fmla="*/ 211931 w 1443037"/>
                <a:gd name="connsiteY19" fmla="*/ 523875 h 540544"/>
                <a:gd name="connsiteX20" fmla="*/ 183356 w 1443037"/>
                <a:gd name="connsiteY20" fmla="*/ 511969 h 540544"/>
                <a:gd name="connsiteX21" fmla="*/ 135731 w 1443037"/>
                <a:gd name="connsiteY21" fmla="*/ 492919 h 540544"/>
                <a:gd name="connsiteX22" fmla="*/ 97631 w 1443037"/>
                <a:gd name="connsiteY22" fmla="*/ 473869 h 540544"/>
                <a:gd name="connsiteX23" fmla="*/ 66675 w 1443037"/>
                <a:gd name="connsiteY23" fmla="*/ 452438 h 540544"/>
                <a:gd name="connsiteX24" fmla="*/ 47625 w 1443037"/>
                <a:gd name="connsiteY24" fmla="*/ 433388 h 540544"/>
                <a:gd name="connsiteX25" fmla="*/ 26194 w 1443037"/>
                <a:gd name="connsiteY25" fmla="*/ 402431 h 540544"/>
                <a:gd name="connsiteX26" fmla="*/ 7144 w 1443037"/>
                <a:gd name="connsiteY26" fmla="*/ 357188 h 540544"/>
                <a:gd name="connsiteX27" fmla="*/ 0 w 1443037"/>
                <a:gd name="connsiteY27" fmla="*/ 311944 h 540544"/>
                <a:gd name="connsiteX28" fmla="*/ 4762 w 1443037"/>
                <a:gd name="connsiteY28" fmla="*/ 297656 h 540544"/>
                <a:gd name="connsiteX29" fmla="*/ 26194 w 1443037"/>
                <a:gd name="connsiteY29" fmla="*/ 280988 h 540544"/>
                <a:gd name="connsiteX30" fmla="*/ 73819 w 1443037"/>
                <a:gd name="connsiteY30" fmla="*/ 259556 h 540544"/>
                <a:gd name="connsiteX31" fmla="*/ 135731 w 1443037"/>
                <a:gd name="connsiteY31" fmla="*/ 242888 h 540544"/>
                <a:gd name="connsiteX32" fmla="*/ 180975 w 1443037"/>
                <a:gd name="connsiteY32" fmla="*/ 233363 h 540544"/>
                <a:gd name="connsiteX33" fmla="*/ 311944 w 1443037"/>
                <a:gd name="connsiteY33" fmla="*/ 233363 h 540544"/>
                <a:gd name="connsiteX34" fmla="*/ 361950 w 1443037"/>
                <a:gd name="connsiteY34" fmla="*/ 228600 h 540544"/>
                <a:gd name="connsiteX35" fmla="*/ 454819 w 1443037"/>
                <a:gd name="connsiteY35" fmla="*/ 211931 h 540544"/>
                <a:gd name="connsiteX36" fmla="*/ 642937 w 1443037"/>
                <a:gd name="connsiteY36" fmla="*/ 1690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43037" h="540544">
                  <a:moveTo>
                    <a:pt x="642937" y="169069"/>
                  </a:moveTo>
                  <a:lnTo>
                    <a:pt x="869156" y="119063"/>
                  </a:lnTo>
                  <a:lnTo>
                    <a:pt x="1066800" y="76200"/>
                  </a:lnTo>
                  <a:lnTo>
                    <a:pt x="1262062" y="33338"/>
                  </a:lnTo>
                  <a:lnTo>
                    <a:pt x="1419225" y="0"/>
                  </a:lnTo>
                  <a:lnTo>
                    <a:pt x="1443037" y="85725"/>
                  </a:lnTo>
                  <a:lnTo>
                    <a:pt x="1295400" y="140494"/>
                  </a:lnTo>
                  <a:lnTo>
                    <a:pt x="1038225" y="245269"/>
                  </a:lnTo>
                  <a:lnTo>
                    <a:pt x="912019" y="295275"/>
                  </a:lnTo>
                  <a:lnTo>
                    <a:pt x="771525" y="333375"/>
                  </a:lnTo>
                  <a:lnTo>
                    <a:pt x="642937" y="383381"/>
                  </a:lnTo>
                  <a:lnTo>
                    <a:pt x="435769" y="454819"/>
                  </a:lnTo>
                  <a:lnTo>
                    <a:pt x="347662" y="481013"/>
                  </a:lnTo>
                  <a:lnTo>
                    <a:pt x="328612" y="488156"/>
                  </a:lnTo>
                  <a:lnTo>
                    <a:pt x="326231" y="500063"/>
                  </a:lnTo>
                  <a:lnTo>
                    <a:pt x="314325" y="523875"/>
                  </a:lnTo>
                  <a:lnTo>
                    <a:pt x="295275" y="535781"/>
                  </a:lnTo>
                  <a:lnTo>
                    <a:pt x="271462" y="540544"/>
                  </a:lnTo>
                  <a:lnTo>
                    <a:pt x="250031" y="538163"/>
                  </a:lnTo>
                  <a:lnTo>
                    <a:pt x="211931" y="523875"/>
                  </a:lnTo>
                  <a:lnTo>
                    <a:pt x="183356" y="511969"/>
                  </a:lnTo>
                  <a:lnTo>
                    <a:pt x="135731" y="492919"/>
                  </a:lnTo>
                  <a:lnTo>
                    <a:pt x="97631" y="473869"/>
                  </a:lnTo>
                  <a:lnTo>
                    <a:pt x="66675" y="452438"/>
                  </a:lnTo>
                  <a:lnTo>
                    <a:pt x="47625" y="433388"/>
                  </a:lnTo>
                  <a:lnTo>
                    <a:pt x="26194" y="402431"/>
                  </a:lnTo>
                  <a:lnTo>
                    <a:pt x="7144" y="357188"/>
                  </a:lnTo>
                  <a:lnTo>
                    <a:pt x="0" y="311944"/>
                  </a:lnTo>
                  <a:lnTo>
                    <a:pt x="4762" y="297656"/>
                  </a:lnTo>
                  <a:lnTo>
                    <a:pt x="26194" y="280988"/>
                  </a:lnTo>
                  <a:lnTo>
                    <a:pt x="73819" y="259556"/>
                  </a:lnTo>
                  <a:lnTo>
                    <a:pt x="135731" y="242888"/>
                  </a:lnTo>
                  <a:lnTo>
                    <a:pt x="180975" y="233363"/>
                  </a:lnTo>
                  <a:lnTo>
                    <a:pt x="311944" y="233363"/>
                  </a:lnTo>
                  <a:lnTo>
                    <a:pt x="361950" y="228600"/>
                  </a:lnTo>
                  <a:lnTo>
                    <a:pt x="454819" y="211931"/>
                  </a:lnTo>
                  <a:lnTo>
                    <a:pt x="64293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4AE26D15-2A63-8545-9CF6-22694DA1C92E}"/>
                </a:ext>
              </a:extLst>
            </p:cNvPr>
            <p:cNvSpPr/>
            <p:nvPr/>
          </p:nvSpPr>
          <p:spPr>
            <a:xfrm>
              <a:off x="3971925" y="3284538"/>
              <a:ext cx="561975" cy="819150"/>
            </a:xfrm>
            <a:custGeom>
              <a:avLst/>
              <a:gdLst>
                <a:gd name="connsiteX0" fmla="*/ 114300 w 561975"/>
                <a:gd name="connsiteY0" fmla="*/ 228600 h 819150"/>
                <a:gd name="connsiteX1" fmla="*/ 71438 w 561975"/>
                <a:gd name="connsiteY1" fmla="*/ 150019 h 819150"/>
                <a:gd name="connsiteX2" fmla="*/ 33338 w 561975"/>
                <a:gd name="connsiteY2" fmla="*/ 90487 h 819150"/>
                <a:gd name="connsiteX3" fmla="*/ 7144 w 561975"/>
                <a:gd name="connsiteY3" fmla="*/ 40481 h 819150"/>
                <a:gd name="connsiteX4" fmla="*/ 0 w 561975"/>
                <a:gd name="connsiteY4" fmla="*/ 16669 h 819150"/>
                <a:gd name="connsiteX5" fmla="*/ 2381 w 561975"/>
                <a:gd name="connsiteY5" fmla="*/ 4762 h 819150"/>
                <a:gd name="connsiteX6" fmla="*/ 4763 w 561975"/>
                <a:gd name="connsiteY6" fmla="*/ 0 h 819150"/>
                <a:gd name="connsiteX7" fmla="*/ 19050 w 561975"/>
                <a:gd name="connsiteY7" fmla="*/ 0 h 819150"/>
                <a:gd name="connsiteX8" fmla="*/ 35719 w 561975"/>
                <a:gd name="connsiteY8" fmla="*/ 2381 h 819150"/>
                <a:gd name="connsiteX9" fmla="*/ 59531 w 561975"/>
                <a:gd name="connsiteY9" fmla="*/ 11906 h 819150"/>
                <a:gd name="connsiteX10" fmla="*/ 109538 w 561975"/>
                <a:gd name="connsiteY10" fmla="*/ 50006 h 819150"/>
                <a:gd name="connsiteX11" fmla="*/ 178594 w 561975"/>
                <a:gd name="connsiteY11" fmla="*/ 104775 h 819150"/>
                <a:gd name="connsiteX12" fmla="*/ 278606 w 561975"/>
                <a:gd name="connsiteY12" fmla="*/ 176212 h 819150"/>
                <a:gd name="connsiteX13" fmla="*/ 373856 w 561975"/>
                <a:gd name="connsiteY13" fmla="*/ 240506 h 819150"/>
                <a:gd name="connsiteX14" fmla="*/ 459581 w 561975"/>
                <a:gd name="connsiteY14" fmla="*/ 297656 h 819150"/>
                <a:gd name="connsiteX15" fmla="*/ 473869 w 561975"/>
                <a:gd name="connsiteY15" fmla="*/ 321469 h 819150"/>
                <a:gd name="connsiteX16" fmla="*/ 500063 w 561975"/>
                <a:gd name="connsiteY16" fmla="*/ 373856 h 819150"/>
                <a:gd name="connsiteX17" fmla="*/ 521494 w 561975"/>
                <a:gd name="connsiteY17" fmla="*/ 433387 h 819150"/>
                <a:gd name="connsiteX18" fmla="*/ 538163 w 561975"/>
                <a:gd name="connsiteY18" fmla="*/ 495300 h 819150"/>
                <a:gd name="connsiteX19" fmla="*/ 554831 w 561975"/>
                <a:gd name="connsiteY19" fmla="*/ 583406 h 819150"/>
                <a:gd name="connsiteX20" fmla="*/ 561975 w 561975"/>
                <a:gd name="connsiteY20" fmla="*/ 650081 h 819150"/>
                <a:gd name="connsiteX21" fmla="*/ 559594 w 561975"/>
                <a:gd name="connsiteY21" fmla="*/ 716756 h 819150"/>
                <a:gd name="connsiteX22" fmla="*/ 550069 w 561975"/>
                <a:gd name="connsiteY22" fmla="*/ 762000 h 819150"/>
                <a:gd name="connsiteX23" fmla="*/ 540544 w 561975"/>
                <a:gd name="connsiteY23" fmla="*/ 781050 h 819150"/>
                <a:gd name="connsiteX24" fmla="*/ 514350 w 561975"/>
                <a:gd name="connsiteY24" fmla="*/ 804862 h 819150"/>
                <a:gd name="connsiteX25" fmla="*/ 492919 w 561975"/>
                <a:gd name="connsiteY25" fmla="*/ 816769 h 819150"/>
                <a:gd name="connsiteX26" fmla="*/ 478631 w 561975"/>
                <a:gd name="connsiteY26" fmla="*/ 819150 h 819150"/>
                <a:gd name="connsiteX27" fmla="*/ 469106 w 561975"/>
                <a:gd name="connsiteY27" fmla="*/ 816769 h 819150"/>
                <a:gd name="connsiteX28" fmla="*/ 435769 w 561975"/>
                <a:gd name="connsiteY28" fmla="*/ 800100 h 819150"/>
                <a:gd name="connsiteX29" fmla="*/ 411956 w 561975"/>
                <a:gd name="connsiteY29" fmla="*/ 778669 h 819150"/>
                <a:gd name="connsiteX30" fmla="*/ 359569 w 561975"/>
                <a:gd name="connsiteY30" fmla="*/ 702469 h 819150"/>
                <a:gd name="connsiteX31" fmla="*/ 300038 w 561975"/>
                <a:gd name="connsiteY31" fmla="*/ 600075 h 819150"/>
                <a:gd name="connsiteX32" fmla="*/ 261938 w 561975"/>
                <a:gd name="connsiteY32" fmla="*/ 528637 h 819150"/>
                <a:gd name="connsiteX33" fmla="*/ 223838 w 561975"/>
                <a:gd name="connsiteY33" fmla="*/ 459581 h 819150"/>
                <a:gd name="connsiteX34" fmla="*/ 114300 w 561975"/>
                <a:gd name="connsiteY34" fmla="*/ 22860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1975" h="819150">
                  <a:moveTo>
                    <a:pt x="114300" y="228600"/>
                  </a:moveTo>
                  <a:lnTo>
                    <a:pt x="71438" y="150019"/>
                  </a:lnTo>
                  <a:lnTo>
                    <a:pt x="33338" y="90487"/>
                  </a:lnTo>
                  <a:lnTo>
                    <a:pt x="7144" y="40481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35719" y="2381"/>
                  </a:lnTo>
                  <a:lnTo>
                    <a:pt x="59531" y="11906"/>
                  </a:lnTo>
                  <a:lnTo>
                    <a:pt x="109538" y="50006"/>
                  </a:lnTo>
                  <a:lnTo>
                    <a:pt x="178594" y="104775"/>
                  </a:lnTo>
                  <a:lnTo>
                    <a:pt x="278606" y="176212"/>
                  </a:lnTo>
                  <a:lnTo>
                    <a:pt x="373856" y="240506"/>
                  </a:lnTo>
                  <a:lnTo>
                    <a:pt x="459581" y="297656"/>
                  </a:lnTo>
                  <a:lnTo>
                    <a:pt x="473869" y="321469"/>
                  </a:lnTo>
                  <a:lnTo>
                    <a:pt x="500063" y="373856"/>
                  </a:lnTo>
                  <a:lnTo>
                    <a:pt x="521494" y="433387"/>
                  </a:lnTo>
                  <a:lnTo>
                    <a:pt x="538163" y="495300"/>
                  </a:lnTo>
                  <a:lnTo>
                    <a:pt x="554831" y="583406"/>
                  </a:lnTo>
                  <a:lnTo>
                    <a:pt x="561975" y="650081"/>
                  </a:lnTo>
                  <a:cubicBezTo>
                    <a:pt x="561181" y="672306"/>
                    <a:pt x="560388" y="694531"/>
                    <a:pt x="559594" y="716756"/>
                  </a:cubicBezTo>
                  <a:lnTo>
                    <a:pt x="550069" y="762000"/>
                  </a:lnTo>
                  <a:lnTo>
                    <a:pt x="540544" y="781050"/>
                  </a:lnTo>
                  <a:lnTo>
                    <a:pt x="514350" y="804862"/>
                  </a:lnTo>
                  <a:lnTo>
                    <a:pt x="492919" y="816769"/>
                  </a:lnTo>
                  <a:lnTo>
                    <a:pt x="478631" y="819150"/>
                  </a:lnTo>
                  <a:lnTo>
                    <a:pt x="469106" y="816769"/>
                  </a:lnTo>
                  <a:lnTo>
                    <a:pt x="435769" y="800100"/>
                  </a:lnTo>
                  <a:lnTo>
                    <a:pt x="411956" y="778669"/>
                  </a:lnTo>
                  <a:lnTo>
                    <a:pt x="359569" y="702469"/>
                  </a:lnTo>
                  <a:lnTo>
                    <a:pt x="300038" y="600075"/>
                  </a:lnTo>
                  <a:lnTo>
                    <a:pt x="261938" y="528637"/>
                  </a:lnTo>
                  <a:lnTo>
                    <a:pt x="223838" y="459581"/>
                  </a:lnTo>
                  <a:lnTo>
                    <a:pt x="1143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376AC559-E490-BC41-A3BD-F40F68F63047}"/>
                </a:ext>
              </a:extLst>
            </p:cNvPr>
            <p:cNvSpPr/>
            <p:nvPr/>
          </p:nvSpPr>
          <p:spPr>
            <a:xfrm>
              <a:off x="3559175" y="3905250"/>
              <a:ext cx="319088" cy="2111375"/>
            </a:xfrm>
            <a:custGeom>
              <a:avLst/>
              <a:gdLst>
                <a:gd name="connsiteX0" fmla="*/ 291192 w 318407"/>
                <a:gd name="connsiteY0" fmla="*/ 691243 h 2111829"/>
                <a:gd name="connsiteX1" fmla="*/ 293914 w 318407"/>
                <a:gd name="connsiteY1" fmla="*/ 424543 h 2111829"/>
                <a:gd name="connsiteX2" fmla="*/ 299357 w 318407"/>
                <a:gd name="connsiteY2" fmla="*/ 378279 h 2111829"/>
                <a:gd name="connsiteX3" fmla="*/ 304800 w 318407"/>
                <a:gd name="connsiteY3" fmla="*/ 326571 h 2111829"/>
                <a:gd name="connsiteX4" fmla="*/ 312964 w 318407"/>
                <a:gd name="connsiteY4" fmla="*/ 255814 h 2111829"/>
                <a:gd name="connsiteX5" fmla="*/ 318407 w 318407"/>
                <a:gd name="connsiteY5" fmla="*/ 187779 h 2111829"/>
                <a:gd name="connsiteX6" fmla="*/ 310242 w 318407"/>
                <a:gd name="connsiteY6" fmla="*/ 166007 h 2111829"/>
                <a:gd name="connsiteX7" fmla="*/ 263978 w 318407"/>
                <a:gd name="connsiteY7" fmla="*/ 103414 h 2111829"/>
                <a:gd name="connsiteX8" fmla="*/ 223157 w 318407"/>
                <a:gd name="connsiteY8" fmla="*/ 57150 h 2111829"/>
                <a:gd name="connsiteX9" fmla="*/ 168728 w 318407"/>
                <a:gd name="connsiteY9" fmla="*/ 0 h 2111829"/>
                <a:gd name="connsiteX10" fmla="*/ 27214 w 318407"/>
                <a:gd name="connsiteY10" fmla="*/ 48986 h 2111829"/>
                <a:gd name="connsiteX11" fmla="*/ 70757 w 318407"/>
                <a:gd name="connsiteY11" fmla="*/ 108857 h 2111829"/>
                <a:gd name="connsiteX12" fmla="*/ 81642 w 318407"/>
                <a:gd name="connsiteY12" fmla="*/ 136071 h 2111829"/>
                <a:gd name="connsiteX13" fmla="*/ 89807 w 318407"/>
                <a:gd name="connsiteY13" fmla="*/ 182336 h 2111829"/>
                <a:gd name="connsiteX14" fmla="*/ 95250 w 318407"/>
                <a:gd name="connsiteY14" fmla="*/ 312964 h 2111829"/>
                <a:gd name="connsiteX15" fmla="*/ 97971 w 318407"/>
                <a:gd name="connsiteY15" fmla="*/ 606879 h 2111829"/>
                <a:gd name="connsiteX16" fmla="*/ 92528 w 318407"/>
                <a:gd name="connsiteY16" fmla="*/ 868136 h 2111829"/>
                <a:gd name="connsiteX17" fmla="*/ 78921 w 318407"/>
                <a:gd name="connsiteY17" fmla="*/ 1058636 h 2111829"/>
                <a:gd name="connsiteX18" fmla="*/ 62592 w 318407"/>
                <a:gd name="connsiteY18" fmla="*/ 1230086 h 2111829"/>
                <a:gd name="connsiteX19" fmla="*/ 46264 w 318407"/>
                <a:gd name="connsiteY19" fmla="*/ 1344386 h 2111829"/>
                <a:gd name="connsiteX20" fmla="*/ 32657 w 318407"/>
                <a:gd name="connsiteY20" fmla="*/ 1417864 h 2111829"/>
                <a:gd name="connsiteX21" fmla="*/ 13607 w 318407"/>
                <a:gd name="connsiteY21" fmla="*/ 1529443 h 2111829"/>
                <a:gd name="connsiteX22" fmla="*/ 0 w 318407"/>
                <a:gd name="connsiteY22" fmla="*/ 1665514 h 2111829"/>
                <a:gd name="connsiteX23" fmla="*/ 2721 w 318407"/>
                <a:gd name="connsiteY23" fmla="*/ 1760764 h 2111829"/>
                <a:gd name="connsiteX24" fmla="*/ 10885 w 318407"/>
                <a:gd name="connsiteY24" fmla="*/ 1820636 h 2111829"/>
                <a:gd name="connsiteX25" fmla="*/ 43542 w 318407"/>
                <a:gd name="connsiteY25" fmla="*/ 1921329 h 2111829"/>
                <a:gd name="connsiteX26" fmla="*/ 89807 w 318407"/>
                <a:gd name="connsiteY26" fmla="*/ 2024743 h 2111829"/>
                <a:gd name="connsiteX27" fmla="*/ 111578 w 318407"/>
                <a:gd name="connsiteY27" fmla="*/ 2068286 h 2111829"/>
                <a:gd name="connsiteX28" fmla="*/ 130628 w 318407"/>
                <a:gd name="connsiteY28" fmla="*/ 2087336 h 2111829"/>
                <a:gd name="connsiteX29" fmla="*/ 157842 w 318407"/>
                <a:gd name="connsiteY29" fmla="*/ 2106386 h 2111829"/>
                <a:gd name="connsiteX30" fmla="*/ 168728 w 318407"/>
                <a:gd name="connsiteY30" fmla="*/ 2109107 h 2111829"/>
                <a:gd name="connsiteX31" fmla="*/ 193221 w 318407"/>
                <a:gd name="connsiteY31" fmla="*/ 2111829 h 2111829"/>
                <a:gd name="connsiteX32" fmla="*/ 220435 w 318407"/>
                <a:gd name="connsiteY32" fmla="*/ 2100943 h 2111829"/>
                <a:gd name="connsiteX33" fmla="*/ 236764 w 318407"/>
                <a:gd name="connsiteY33" fmla="*/ 2081893 h 2111829"/>
                <a:gd name="connsiteX34" fmla="*/ 261257 w 318407"/>
                <a:gd name="connsiteY34" fmla="*/ 2013857 h 2111829"/>
                <a:gd name="connsiteX35" fmla="*/ 283028 w 318407"/>
                <a:gd name="connsiteY35" fmla="*/ 1934936 h 2111829"/>
                <a:gd name="connsiteX36" fmla="*/ 288471 w 318407"/>
                <a:gd name="connsiteY36" fmla="*/ 1894114 h 2111829"/>
                <a:gd name="connsiteX37" fmla="*/ 293914 w 318407"/>
                <a:gd name="connsiteY37" fmla="*/ 1834243 h 2111829"/>
                <a:gd name="connsiteX38" fmla="*/ 291192 w 318407"/>
                <a:gd name="connsiteY38" fmla="*/ 1690007 h 2111829"/>
                <a:gd name="connsiteX39" fmla="*/ 291192 w 318407"/>
                <a:gd name="connsiteY39" fmla="*/ 1287236 h 2111829"/>
                <a:gd name="connsiteX40" fmla="*/ 291192 w 318407"/>
                <a:gd name="connsiteY40" fmla="*/ 691243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407" h="2111829">
                  <a:moveTo>
                    <a:pt x="291192" y="691243"/>
                  </a:moveTo>
                  <a:cubicBezTo>
                    <a:pt x="292099" y="602343"/>
                    <a:pt x="293007" y="513443"/>
                    <a:pt x="293914" y="424543"/>
                  </a:cubicBezTo>
                  <a:lnTo>
                    <a:pt x="299357" y="378279"/>
                  </a:lnTo>
                  <a:lnTo>
                    <a:pt x="304800" y="326571"/>
                  </a:lnTo>
                  <a:lnTo>
                    <a:pt x="312964" y="255814"/>
                  </a:lnTo>
                  <a:lnTo>
                    <a:pt x="318407" y="187779"/>
                  </a:lnTo>
                  <a:lnTo>
                    <a:pt x="310242" y="166007"/>
                  </a:lnTo>
                  <a:lnTo>
                    <a:pt x="263978" y="103414"/>
                  </a:lnTo>
                  <a:lnTo>
                    <a:pt x="223157" y="57150"/>
                  </a:lnTo>
                  <a:lnTo>
                    <a:pt x="168728" y="0"/>
                  </a:lnTo>
                  <a:lnTo>
                    <a:pt x="27214" y="48986"/>
                  </a:lnTo>
                  <a:lnTo>
                    <a:pt x="70757" y="108857"/>
                  </a:lnTo>
                  <a:lnTo>
                    <a:pt x="81642" y="136071"/>
                  </a:lnTo>
                  <a:lnTo>
                    <a:pt x="89807" y="182336"/>
                  </a:lnTo>
                  <a:lnTo>
                    <a:pt x="95250" y="312964"/>
                  </a:lnTo>
                  <a:cubicBezTo>
                    <a:pt x="96165" y="410936"/>
                    <a:pt x="97971" y="508903"/>
                    <a:pt x="97971" y="606879"/>
                  </a:cubicBezTo>
                  <a:lnTo>
                    <a:pt x="92528" y="868136"/>
                  </a:lnTo>
                  <a:lnTo>
                    <a:pt x="78921" y="1058636"/>
                  </a:lnTo>
                  <a:lnTo>
                    <a:pt x="62592" y="1230086"/>
                  </a:lnTo>
                  <a:lnTo>
                    <a:pt x="46264" y="1344386"/>
                  </a:lnTo>
                  <a:lnTo>
                    <a:pt x="32657" y="1417864"/>
                  </a:lnTo>
                  <a:lnTo>
                    <a:pt x="13607" y="1529443"/>
                  </a:lnTo>
                  <a:lnTo>
                    <a:pt x="0" y="1665514"/>
                  </a:lnTo>
                  <a:lnTo>
                    <a:pt x="2721" y="1760764"/>
                  </a:lnTo>
                  <a:lnTo>
                    <a:pt x="10885" y="1820636"/>
                  </a:lnTo>
                  <a:lnTo>
                    <a:pt x="43542" y="1921329"/>
                  </a:lnTo>
                  <a:lnTo>
                    <a:pt x="89807" y="2024743"/>
                  </a:lnTo>
                  <a:lnTo>
                    <a:pt x="111578" y="2068286"/>
                  </a:lnTo>
                  <a:lnTo>
                    <a:pt x="130628" y="2087336"/>
                  </a:lnTo>
                  <a:lnTo>
                    <a:pt x="157842" y="2106386"/>
                  </a:lnTo>
                  <a:lnTo>
                    <a:pt x="168728" y="2109107"/>
                  </a:lnTo>
                  <a:lnTo>
                    <a:pt x="193221" y="2111829"/>
                  </a:lnTo>
                  <a:lnTo>
                    <a:pt x="220435" y="2100943"/>
                  </a:lnTo>
                  <a:lnTo>
                    <a:pt x="236764" y="2081893"/>
                  </a:lnTo>
                  <a:lnTo>
                    <a:pt x="261257" y="2013857"/>
                  </a:lnTo>
                  <a:lnTo>
                    <a:pt x="283028" y="1934936"/>
                  </a:lnTo>
                  <a:lnTo>
                    <a:pt x="288471" y="1894114"/>
                  </a:lnTo>
                  <a:lnTo>
                    <a:pt x="293914" y="1834243"/>
                  </a:lnTo>
                  <a:cubicBezTo>
                    <a:pt x="293007" y="1786164"/>
                    <a:pt x="292099" y="1738086"/>
                    <a:pt x="291192" y="1690007"/>
                  </a:cubicBezTo>
                  <a:lnTo>
                    <a:pt x="291192" y="1287236"/>
                  </a:lnTo>
                  <a:lnTo>
                    <a:pt x="291192" y="691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1E1DF99C-4ED4-8843-A6DC-DFB48071E4EC}"/>
                </a:ext>
              </a:extLst>
            </p:cNvPr>
            <p:cNvSpPr/>
            <p:nvPr/>
          </p:nvSpPr>
          <p:spPr>
            <a:xfrm>
              <a:off x="4846638" y="2493963"/>
              <a:ext cx="2344737" cy="514350"/>
            </a:xfrm>
            <a:custGeom>
              <a:avLst/>
              <a:gdLst>
                <a:gd name="connsiteX0" fmla="*/ 1007269 w 2345531"/>
                <a:gd name="connsiteY0" fmla="*/ 200025 h 514350"/>
                <a:gd name="connsiteX1" fmla="*/ 785812 w 2345531"/>
                <a:gd name="connsiteY1" fmla="*/ 245269 h 514350"/>
                <a:gd name="connsiteX2" fmla="*/ 521494 w 2345531"/>
                <a:gd name="connsiteY2" fmla="*/ 302419 h 514350"/>
                <a:gd name="connsiteX3" fmla="*/ 447675 w 2345531"/>
                <a:gd name="connsiteY3" fmla="*/ 316706 h 514350"/>
                <a:gd name="connsiteX4" fmla="*/ 378619 w 2345531"/>
                <a:gd name="connsiteY4" fmla="*/ 321469 h 514350"/>
                <a:gd name="connsiteX5" fmla="*/ 280987 w 2345531"/>
                <a:gd name="connsiteY5" fmla="*/ 323850 h 514350"/>
                <a:gd name="connsiteX6" fmla="*/ 183356 w 2345531"/>
                <a:gd name="connsiteY6" fmla="*/ 314325 h 514350"/>
                <a:gd name="connsiteX7" fmla="*/ 71437 w 2345531"/>
                <a:gd name="connsiteY7" fmla="*/ 297656 h 514350"/>
                <a:gd name="connsiteX8" fmla="*/ 0 w 2345531"/>
                <a:gd name="connsiteY8" fmla="*/ 404812 h 514350"/>
                <a:gd name="connsiteX9" fmla="*/ 135731 w 2345531"/>
                <a:gd name="connsiteY9" fmla="*/ 466725 h 514350"/>
                <a:gd name="connsiteX10" fmla="*/ 235744 w 2345531"/>
                <a:gd name="connsiteY10" fmla="*/ 507206 h 514350"/>
                <a:gd name="connsiteX11" fmla="*/ 259556 w 2345531"/>
                <a:gd name="connsiteY11" fmla="*/ 514350 h 514350"/>
                <a:gd name="connsiteX12" fmla="*/ 271462 w 2345531"/>
                <a:gd name="connsiteY12" fmla="*/ 514350 h 514350"/>
                <a:gd name="connsiteX13" fmla="*/ 350044 w 2345531"/>
                <a:gd name="connsiteY13" fmla="*/ 504825 h 514350"/>
                <a:gd name="connsiteX14" fmla="*/ 533400 w 2345531"/>
                <a:gd name="connsiteY14" fmla="*/ 476250 h 514350"/>
                <a:gd name="connsiteX15" fmla="*/ 840581 w 2345531"/>
                <a:gd name="connsiteY15" fmla="*/ 419100 h 514350"/>
                <a:gd name="connsiteX16" fmla="*/ 1176337 w 2345531"/>
                <a:gd name="connsiteY16" fmla="*/ 354806 h 514350"/>
                <a:gd name="connsiteX17" fmla="*/ 1388269 w 2345531"/>
                <a:gd name="connsiteY17" fmla="*/ 311944 h 514350"/>
                <a:gd name="connsiteX18" fmla="*/ 1557337 w 2345531"/>
                <a:gd name="connsiteY18" fmla="*/ 278606 h 514350"/>
                <a:gd name="connsiteX19" fmla="*/ 1721644 w 2345531"/>
                <a:gd name="connsiteY19" fmla="*/ 245269 h 514350"/>
                <a:gd name="connsiteX20" fmla="*/ 1838325 w 2345531"/>
                <a:gd name="connsiteY20" fmla="*/ 221456 h 514350"/>
                <a:gd name="connsiteX21" fmla="*/ 1854994 w 2345531"/>
                <a:gd name="connsiteY21" fmla="*/ 221456 h 514350"/>
                <a:gd name="connsiteX22" fmla="*/ 1883569 w 2345531"/>
                <a:gd name="connsiteY22" fmla="*/ 226219 h 514350"/>
                <a:gd name="connsiteX23" fmla="*/ 1907381 w 2345531"/>
                <a:gd name="connsiteY23" fmla="*/ 235744 h 514350"/>
                <a:gd name="connsiteX24" fmla="*/ 1933575 w 2345531"/>
                <a:gd name="connsiteY24" fmla="*/ 250031 h 514350"/>
                <a:gd name="connsiteX25" fmla="*/ 2247900 w 2345531"/>
                <a:gd name="connsiteY25" fmla="*/ 385762 h 514350"/>
                <a:gd name="connsiteX26" fmla="*/ 2266950 w 2345531"/>
                <a:gd name="connsiteY26" fmla="*/ 335756 h 514350"/>
                <a:gd name="connsiteX27" fmla="*/ 2288381 w 2345531"/>
                <a:gd name="connsiteY27" fmla="*/ 297656 h 514350"/>
                <a:gd name="connsiteX28" fmla="*/ 2307431 w 2345531"/>
                <a:gd name="connsiteY28" fmla="*/ 271462 h 514350"/>
                <a:gd name="connsiteX29" fmla="*/ 2328862 w 2345531"/>
                <a:gd name="connsiteY29" fmla="*/ 252412 h 514350"/>
                <a:gd name="connsiteX30" fmla="*/ 2343150 w 2345531"/>
                <a:gd name="connsiteY30" fmla="*/ 230981 h 514350"/>
                <a:gd name="connsiteX31" fmla="*/ 2345531 w 2345531"/>
                <a:gd name="connsiteY31" fmla="*/ 207169 h 514350"/>
                <a:gd name="connsiteX32" fmla="*/ 2343150 w 2345531"/>
                <a:gd name="connsiteY32" fmla="*/ 190500 h 514350"/>
                <a:gd name="connsiteX33" fmla="*/ 2328862 w 2345531"/>
                <a:gd name="connsiteY33" fmla="*/ 171450 h 514350"/>
                <a:gd name="connsiteX34" fmla="*/ 2297906 w 2345531"/>
                <a:gd name="connsiteY34" fmla="*/ 150019 h 514350"/>
                <a:gd name="connsiteX35" fmla="*/ 2250281 w 2345531"/>
                <a:gd name="connsiteY35" fmla="*/ 126206 h 514350"/>
                <a:gd name="connsiteX36" fmla="*/ 2088356 w 2345531"/>
                <a:gd name="connsiteY36" fmla="*/ 71437 h 514350"/>
                <a:gd name="connsiteX37" fmla="*/ 1902619 w 2345531"/>
                <a:gd name="connsiteY37" fmla="*/ 14287 h 514350"/>
                <a:gd name="connsiteX38" fmla="*/ 1845469 w 2345531"/>
                <a:gd name="connsiteY38" fmla="*/ 0 h 514350"/>
                <a:gd name="connsiteX39" fmla="*/ 1835944 w 2345531"/>
                <a:gd name="connsiteY39" fmla="*/ 2381 h 514350"/>
                <a:gd name="connsiteX40" fmla="*/ 1790700 w 2345531"/>
                <a:gd name="connsiteY40" fmla="*/ 11906 h 514350"/>
                <a:gd name="connsiteX41" fmla="*/ 1669256 w 2345531"/>
                <a:gd name="connsiteY41" fmla="*/ 54769 h 514350"/>
                <a:gd name="connsiteX42" fmla="*/ 1635919 w 2345531"/>
                <a:gd name="connsiteY42" fmla="*/ 66675 h 514350"/>
                <a:gd name="connsiteX43" fmla="*/ 1528762 w 2345531"/>
                <a:gd name="connsiteY43" fmla="*/ 85725 h 514350"/>
                <a:gd name="connsiteX44" fmla="*/ 1323975 w 2345531"/>
                <a:gd name="connsiteY44" fmla="*/ 128587 h 514350"/>
                <a:gd name="connsiteX45" fmla="*/ 1007269 w 2345531"/>
                <a:gd name="connsiteY45" fmla="*/ 2000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45531" h="514350">
                  <a:moveTo>
                    <a:pt x="1007269" y="200025"/>
                  </a:moveTo>
                  <a:lnTo>
                    <a:pt x="785812" y="245269"/>
                  </a:lnTo>
                  <a:lnTo>
                    <a:pt x="521494" y="302419"/>
                  </a:lnTo>
                  <a:lnTo>
                    <a:pt x="447675" y="316706"/>
                  </a:lnTo>
                  <a:lnTo>
                    <a:pt x="378619" y="321469"/>
                  </a:lnTo>
                  <a:lnTo>
                    <a:pt x="280987" y="323850"/>
                  </a:lnTo>
                  <a:lnTo>
                    <a:pt x="183356" y="314325"/>
                  </a:lnTo>
                  <a:lnTo>
                    <a:pt x="71437" y="297656"/>
                  </a:lnTo>
                  <a:lnTo>
                    <a:pt x="0" y="404812"/>
                  </a:lnTo>
                  <a:lnTo>
                    <a:pt x="135731" y="466725"/>
                  </a:lnTo>
                  <a:lnTo>
                    <a:pt x="235744" y="507206"/>
                  </a:lnTo>
                  <a:lnTo>
                    <a:pt x="259556" y="514350"/>
                  </a:lnTo>
                  <a:lnTo>
                    <a:pt x="271462" y="514350"/>
                  </a:lnTo>
                  <a:lnTo>
                    <a:pt x="350044" y="504825"/>
                  </a:lnTo>
                  <a:lnTo>
                    <a:pt x="533400" y="476250"/>
                  </a:lnTo>
                  <a:lnTo>
                    <a:pt x="840581" y="419100"/>
                  </a:lnTo>
                  <a:lnTo>
                    <a:pt x="1176337" y="354806"/>
                  </a:lnTo>
                  <a:lnTo>
                    <a:pt x="1388269" y="311944"/>
                  </a:lnTo>
                  <a:lnTo>
                    <a:pt x="1557337" y="278606"/>
                  </a:lnTo>
                  <a:lnTo>
                    <a:pt x="1721644" y="245269"/>
                  </a:lnTo>
                  <a:lnTo>
                    <a:pt x="1838325" y="221456"/>
                  </a:lnTo>
                  <a:lnTo>
                    <a:pt x="1854994" y="221456"/>
                  </a:lnTo>
                  <a:lnTo>
                    <a:pt x="1883569" y="226219"/>
                  </a:lnTo>
                  <a:lnTo>
                    <a:pt x="1907381" y="235744"/>
                  </a:lnTo>
                  <a:lnTo>
                    <a:pt x="1933575" y="250031"/>
                  </a:lnTo>
                  <a:lnTo>
                    <a:pt x="2247900" y="385762"/>
                  </a:lnTo>
                  <a:lnTo>
                    <a:pt x="2266950" y="335756"/>
                  </a:lnTo>
                  <a:lnTo>
                    <a:pt x="2288381" y="297656"/>
                  </a:lnTo>
                  <a:lnTo>
                    <a:pt x="2307431" y="271462"/>
                  </a:lnTo>
                  <a:lnTo>
                    <a:pt x="2328862" y="252412"/>
                  </a:lnTo>
                  <a:lnTo>
                    <a:pt x="2343150" y="230981"/>
                  </a:lnTo>
                  <a:lnTo>
                    <a:pt x="2345531" y="207169"/>
                  </a:lnTo>
                  <a:lnTo>
                    <a:pt x="2343150" y="190500"/>
                  </a:lnTo>
                  <a:lnTo>
                    <a:pt x="2328862" y="171450"/>
                  </a:lnTo>
                  <a:lnTo>
                    <a:pt x="2297906" y="150019"/>
                  </a:lnTo>
                  <a:lnTo>
                    <a:pt x="2250281" y="126206"/>
                  </a:lnTo>
                  <a:lnTo>
                    <a:pt x="2088356" y="71437"/>
                  </a:lnTo>
                  <a:lnTo>
                    <a:pt x="1902619" y="14287"/>
                  </a:lnTo>
                  <a:lnTo>
                    <a:pt x="1845469" y="0"/>
                  </a:lnTo>
                  <a:lnTo>
                    <a:pt x="1835944" y="2381"/>
                  </a:lnTo>
                  <a:lnTo>
                    <a:pt x="1790700" y="11906"/>
                  </a:lnTo>
                  <a:lnTo>
                    <a:pt x="1669256" y="54769"/>
                  </a:lnTo>
                  <a:lnTo>
                    <a:pt x="1635919" y="66675"/>
                  </a:lnTo>
                  <a:lnTo>
                    <a:pt x="1528762" y="85725"/>
                  </a:lnTo>
                  <a:lnTo>
                    <a:pt x="1323975" y="128587"/>
                  </a:lnTo>
                  <a:lnTo>
                    <a:pt x="100726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499F6854-09E7-7344-B732-9C9804C345ED}"/>
                </a:ext>
              </a:extLst>
            </p:cNvPr>
            <p:cNvSpPr/>
            <p:nvPr/>
          </p:nvSpPr>
          <p:spPr>
            <a:xfrm>
              <a:off x="5997575" y="2682875"/>
              <a:ext cx="1109663" cy="3357563"/>
            </a:xfrm>
            <a:custGeom>
              <a:avLst/>
              <a:gdLst>
                <a:gd name="connsiteX0" fmla="*/ 719385 w 1109414"/>
                <a:gd name="connsiteY0" fmla="*/ 923067 h 3358578"/>
                <a:gd name="connsiteX1" fmla="*/ 741054 w 1109414"/>
                <a:gd name="connsiteY1" fmla="*/ 797391 h 3358578"/>
                <a:gd name="connsiteX2" fmla="*/ 767056 w 1109414"/>
                <a:gd name="connsiteY2" fmla="*/ 624045 h 3358578"/>
                <a:gd name="connsiteX3" fmla="*/ 797391 w 1109414"/>
                <a:gd name="connsiteY3" fmla="*/ 407363 h 3358578"/>
                <a:gd name="connsiteX4" fmla="*/ 814726 w 1109414"/>
                <a:gd name="connsiteY4" fmla="*/ 277353 h 3358578"/>
                <a:gd name="connsiteX5" fmla="*/ 823393 w 1109414"/>
                <a:gd name="connsiteY5" fmla="*/ 173346 h 3358578"/>
                <a:gd name="connsiteX6" fmla="*/ 819059 w 1109414"/>
                <a:gd name="connsiteY6" fmla="*/ 117008 h 3358578"/>
                <a:gd name="connsiteX7" fmla="*/ 806058 w 1109414"/>
                <a:gd name="connsiteY7" fmla="*/ 78006 h 3358578"/>
                <a:gd name="connsiteX8" fmla="*/ 784390 w 1109414"/>
                <a:gd name="connsiteY8" fmla="*/ 56337 h 3358578"/>
                <a:gd name="connsiteX9" fmla="*/ 728053 w 1109414"/>
                <a:gd name="connsiteY9" fmla="*/ 0 h 3358578"/>
                <a:gd name="connsiteX10" fmla="*/ 1109414 w 1109414"/>
                <a:gd name="connsiteY10" fmla="*/ 143010 h 3358578"/>
                <a:gd name="connsiteX11" fmla="*/ 1096413 w 1109414"/>
                <a:gd name="connsiteY11" fmla="*/ 190680 h 3358578"/>
                <a:gd name="connsiteX12" fmla="*/ 1083412 w 1109414"/>
                <a:gd name="connsiteY12" fmla="*/ 234017 h 3358578"/>
                <a:gd name="connsiteX13" fmla="*/ 1070411 w 1109414"/>
                <a:gd name="connsiteY13" fmla="*/ 286021 h 3358578"/>
                <a:gd name="connsiteX14" fmla="*/ 1048743 w 1109414"/>
                <a:gd name="connsiteY14" fmla="*/ 411697 h 3358578"/>
                <a:gd name="connsiteX15" fmla="*/ 1001073 w 1109414"/>
                <a:gd name="connsiteY15" fmla="*/ 710718 h 3358578"/>
                <a:gd name="connsiteX16" fmla="*/ 923067 w 1109414"/>
                <a:gd name="connsiteY16" fmla="*/ 1131082 h 3358578"/>
                <a:gd name="connsiteX17" fmla="*/ 875397 w 1109414"/>
                <a:gd name="connsiteY17" fmla="*/ 1378100 h 3358578"/>
                <a:gd name="connsiteX18" fmla="*/ 819059 w 1109414"/>
                <a:gd name="connsiteY18" fmla="*/ 1638119 h 3358578"/>
                <a:gd name="connsiteX19" fmla="*/ 767056 w 1109414"/>
                <a:gd name="connsiteY19" fmla="*/ 1876470 h 3358578"/>
                <a:gd name="connsiteX20" fmla="*/ 702051 w 1109414"/>
                <a:gd name="connsiteY20" fmla="*/ 2149490 h 3358578"/>
                <a:gd name="connsiteX21" fmla="*/ 654381 w 1109414"/>
                <a:gd name="connsiteY21" fmla="*/ 2344504 h 3358578"/>
                <a:gd name="connsiteX22" fmla="*/ 606711 w 1109414"/>
                <a:gd name="connsiteY22" fmla="*/ 2509183 h 3358578"/>
                <a:gd name="connsiteX23" fmla="*/ 541706 w 1109414"/>
                <a:gd name="connsiteY23" fmla="*/ 2691196 h 3358578"/>
                <a:gd name="connsiteX24" fmla="*/ 463700 w 1109414"/>
                <a:gd name="connsiteY24" fmla="*/ 2868876 h 3358578"/>
                <a:gd name="connsiteX25" fmla="*/ 377027 w 1109414"/>
                <a:gd name="connsiteY25" fmla="*/ 3037888 h 3358578"/>
                <a:gd name="connsiteX26" fmla="*/ 277353 w 1109414"/>
                <a:gd name="connsiteY26" fmla="*/ 3198233 h 3358578"/>
                <a:gd name="connsiteX27" fmla="*/ 186347 w 1109414"/>
                <a:gd name="connsiteY27" fmla="*/ 3310908 h 3358578"/>
                <a:gd name="connsiteX28" fmla="*/ 143010 w 1109414"/>
                <a:gd name="connsiteY28" fmla="*/ 3345577 h 3358578"/>
                <a:gd name="connsiteX29" fmla="*/ 108341 w 1109414"/>
                <a:gd name="connsiteY29" fmla="*/ 3358578 h 3358578"/>
                <a:gd name="connsiteX30" fmla="*/ 91006 w 1109414"/>
                <a:gd name="connsiteY30" fmla="*/ 3358578 h 3358578"/>
                <a:gd name="connsiteX31" fmla="*/ 60671 w 1109414"/>
                <a:gd name="connsiteY31" fmla="*/ 3345577 h 3358578"/>
                <a:gd name="connsiteX32" fmla="*/ 30335 w 1109414"/>
                <a:gd name="connsiteY32" fmla="*/ 3315242 h 3358578"/>
                <a:gd name="connsiteX33" fmla="*/ 13001 w 1109414"/>
                <a:gd name="connsiteY33" fmla="*/ 3284906 h 3358578"/>
                <a:gd name="connsiteX34" fmla="*/ 0 w 1109414"/>
                <a:gd name="connsiteY34" fmla="*/ 3237236 h 3358578"/>
                <a:gd name="connsiteX35" fmla="*/ 216682 w 1109414"/>
                <a:gd name="connsiteY35" fmla="*/ 2717198 h 3358578"/>
                <a:gd name="connsiteX36" fmla="*/ 251351 w 1109414"/>
                <a:gd name="connsiteY36" fmla="*/ 2643526 h 3358578"/>
                <a:gd name="connsiteX37" fmla="*/ 303355 w 1109414"/>
                <a:gd name="connsiteY37" fmla="*/ 2517850 h 3358578"/>
                <a:gd name="connsiteX38" fmla="*/ 359693 w 1109414"/>
                <a:gd name="connsiteY38" fmla="*/ 2374840 h 3358578"/>
                <a:gd name="connsiteX39" fmla="*/ 407363 w 1109414"/>
                <a:gd name="connsiteY39" fmla="*/ 2236163 h 3358578"/>
                <a:gd name="connsiteX40" fmla="*/ 459366 w 1109414"/>
                <a:gd name="connsiteY40" fmla="*/ 2071484 h 3358578"/>
                <a:gd name="connsiteX41" fmla="*/ 498369 w 1109414"/>
                <a:gd name="connsiteY41" fmla="*/ 1937141 h 3358578"/>
                <a:gd name="connsiteX42" fmla="*/ 537372 w 1109414"/>
                <a:gd name="connsiteY42" fmla="*/ 1798464 h 3358578"/>
                <a:gd name="connsiteX43" fmla="*/ 576375 w 1109414"/>
                <a:gd name="connsiteY43" fmla="*/ 1633786 h 3358578"/>
                <a:gd name="connsiteX44" fmla="*/ 615378 w 1109414"/>
                <a:gd name="connsiteY44" fmla="*/ 1473441 h 3358578"/>
                <a:gd name="connsiteX45" fmla="*/ 663048 w 1109414"/>
                <a:gd name="connsiteY45" fmla="*/ 1230756 h 3358578"/>
                <a:gd name="connsiteX46" fmla="*/ 719385 w 1109414"/>
                <a:gd name="connsiteY46" fmla="*/ 923067 h 33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9414" h="3358578">
                  <a:moveTo>
                    <a:pt x="719385" y="923067"/>
                  </a:moveTo>
                  <a:lnTo>
                    <a:pt x="741054" y="797391"/>
                  </a:lnTo>
                  <a:lnTo>
                    <a:pt x="767056" y="624045"/>
                  </a:lnTo>
                  <a:lnTo>
                    <a:pt x="797391" y="407363"/>
                  </a:lnTo>
                  <a:lnTo>
                    <a:pt x="814726" y="277353"/>
                  </a:lnTo>
                  <a:lnTo>
                    <a:pt x="823393" y="173346"/>
                  </a:lnTo>
                  <a:lnTo>
                    <a:pt x="819059" y="117008"/>
                  </a:lnTo>
                  <a:lnTo>
                    <a:pt x="806058" y="78006"/>
                  </a:lnTo>
                  <a:lnTo>
                    <a:pt x="784390" y="56337"/>
                  </a:lnTo>
                  <a:lnTo>
                    <a:pt x="728053" y="0"/>
                  </a:lnTo>
                  <a:lnTo>
                    <a:pt x="1109414" y="143010"/>
                  </a:lnTo>
                  <a:lnTo>
                    <a:pt x="1096413" y="190680"/>
                  </a:lnTo>
                  <a:lnTo>
                    <a:pt x="1083412" y="234017"/>
                  </a:lnTo>
                  <a:lnTo>
                    <a:pt x="1070411" y="286021"/>
                  </a:lnTo>
                  <a:lnTo>
                    <a:pt x="1048743" y="411697"/>
                  </a:lnTo>
                  <a:lnTo>
                    <a:pt x="1001073" y="710718"/>
                  </a:lnTo>
                  <a:lnTo>
                    <a:pt x="923067" y="1131082"/>
                  </a:lnTo>
                  <a:lnTo>
                    <a:pt x="875397" y="1378100"/>
                  </a:lnTo>
                  <a:lnTo>
                    <a:pt x="819059" y="1638119"/>
                  </a:lnTo>
                  <a:lnTo>
                    <a:pt x="767056" y="1876470"/>
                  </a:lnTo>
                  <a:lnTo>
                    <a:pt x="702051" y="2149490"/>
                  </a:lnTo>
                  <a:lnTo>
                    <a:pt x="654381" y="2344504"/>
                  </a:lnTo>
                  <a:lnTo>
                    <a:pt x="606711" y="2509183"/>
                  </a:lnTo>
                  <a:lnTo>
                    <a:pt x="541706" y="2691196"/>
                  </a:lnTo>
                  <a:lnTo>
                    <a:pt x="463700" y="2868876"/>
                  </a:lnTo>
                  <a:lnTo>
                    <a:pt x="377027" y="3037888"/>
                  </a:lnTo>
                  <a:lnTo>
                    <a:pt x="277353" y="3198233"/>
                  </a:lnTo>
                  <a:lnTo>
                    <a:pt x="186347" y="3310908"/>
                  </a:lnTo>
                  <a:lnTo>
                    <a:pt x="143010" y="3345577"/>
                  </a:lnTo>
                  <a:lnTo>
                    <a:pt x="108341" y="3358578"/>
                  </a:lnTo>
                  <a:lnTo>
                    <a:pt x="91006" y="3358578"/>
                  </a:lnTo>
                  <a:lnTo>
                    <a:pt x="60671" y="3345577"/>
                  </a:lnTo>
                  <a:lnTo>
                    <a:pt x="30335" y="3315242"/>
                  </a:lnTo>
                  <a:lnTo>
                    <a:pt x="13001" y="3284906"/>
                  </a:lnTo>
                  <a:lnTo>
                    <a:pt x="0" y="3237236"/>
                  </a:lnTo>
                  <a:lnTo>
                    <a:pt x="216682" y="2717198"/>
                  </a:lnTo>
                  <a:lnTo>
                    <a:pt x="251351" y="2643526"/>
                  </a:lnTo>
                  <a:lnTo>
                    <a:pt x="303355" y="2517850"/>
                  </a:lnTo>
                  <a:lnTo>
                    <a:pt x="359693" y="2374840"/>
                  </a:lnTo>
                  <a:lnTo>
                    <a:pt x="407363" y="2236163"/>
                  </a:lnTo>
                  <a:lnTo>
                    <a:pt x="459366" y="2071484"/>
                  </a:lnTo>
                  <a:lnTo>
                    <a:pt x="498369" y="1937141"/>
                  </a:lnTo>
                  <a:lnTo>
                    <a:pt x="537372" y="1798464"/>
                  </a:lnTo>
                  <a:lnTo>
                    <a:pt x="576375" y="1633786"/>
                  </a:lnTo>
                  <a:lnTo>
                    <a:pt x="615378" y="1473441"/>
                  </a:lnTo>
                  <a:lnTo>
                    <a:pt x="663048" y="1230756"/>
                  </a:lnTo>
                  <a:lnTo>
                    <a:pt x="719385" y="923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88AF3418-A42B-D54B-A5A1-C28B22D313A3}"/>
                </a:ext>
              </a:extLst>
            </p:cNvPr>
            <p:cNvSpPr/>
            <p:nvPr/>
          </p:nvSpPr>
          <p:spPr>
            <a:xfrm>
              <a:off x="5305425" y="5199063"/>
              <a:ext cx="966788" cy="773112"/>
            </a:xfrm>
            <a:custGeom>
              <a:avLst/>
              <a:gdLst>
                <a:gd name="connsiteX0" fmla="*/ 216694 w 966788"/>
                <a:gd name="connsiteY0" fmla="*/ 95250 h 773906"/>
                <a:gd name="connsiteX1" fmla="*/ 350044 w 966788"/>
                <a:gd name="connsiteY1" fmla="*/ 161925 h 773906"/>
                <a:gd name="connsiteX2" fmla="*/ 490538 w 966788"/>
                <a:gd name="connsiteY2" fmla="*/ 226219 h 773906"/>
                <a:gd name="connsiteX3" fmla="*/ 590550 w 966788"/>
                <a:gd name="connsiteY3" fmla="*/ 266700 h 773906"/>
                <a:gd name="connsiteX4" fmla="*/ 683419 w 966788"/>
                <a:gd name="connsiteY4" fmla="*/ 297656 h 773906"/>
                <a:gd name="connsiteX5" fmla="*/ 714375 w 966788"/>
                <a:gd name="connsiteY5" fmla="*/ 304800 h 773906"/>
                <a:gd name="connsiteX6" fmla="*/ 745331 w 966788"/>
                <a:gd name="connsiteY6" fmla="*/ 309562 h 773906"/>
                <a:gd name="connsiteX7" fmla="*/ 783431 w 966788"/>
                <a:gd name="connsiteY7" fmla="*/ 311944 h 773906"/>
                <a:gd name="connsiteX8" fmla="*/ 816769 w 966788"/>
                <a:gd name="connsiteY8" fmla="*/ 309562 h 773906"/>
                <a:gd name="connsiteX9" fmla="*/ 845344 w 966788"/>
                <a:gd name="connsiteY9" fmla="*/ 295275 h 773906"/>
                <a:gd name="connsiteX10" fmla="*/ 871538 w 966788"/>
                <a:gd name="connsiteY10" fmla="*/ 273844 h 773906"/>
                <a:gd name="connsiteX11" fmla="*/ 916781 w 966788"/>
                <a:gd name="connsiteY11" fmla="*/ 211931 h 773906"/>
                <a:gd name="connsiteX12" fmla="*/ 966788 w 966788"/>
                <a:gd name="connsiteY12" fmla="*/ 228600 h 773906"/>
                <a:gd name="connsiteX13" fmla="*/ 711994 w 966788"/>
                <a:gd name="connsiteY13" fmla="*/ 773906 h 773906"/>
                <a:gd name="connsiteX14" fmla="*/ 692944 w 966788"/>
                <a:gd name="connsiteY14" fmla="*/ 719137 h 773906"/>
                <a:gd name="connsiteX15" fmla="*/ 676275 w 966788"/>
                <a:gd name="connsiteY15" fmla="*/ 692944 h 773906"/>
                <a:gd name="connsiteX16" fmla="*/ 633413 w 966788"/>
                <a:gd name="connsiteY16" fmla="*/ 642937 h 773906"/>
                <a:gd name="connsiteX17" fmla="*/ 564356 w 966788"/>
                <a:gd name="connsiteY17" fmla="*/ 564356 h 773906"/>
                <a:gd name="connsiteX18" fmla="*/ 497681 w 966788"/>
                <a:gd name="connsiteY18" fmla="*/ 481012 h 773906"/>
                <a:gd name="connsiteX19" fmla="*/ 476250 w 966788"/>
                <a:gd name="connsiteY19" fmla="*/ 450056 h 773906"/>
                <a:gd name="connsiteX20" fmla="*/ 397669 w 966788"/>
                <a:gd name="connsiteY20" fmla="*/ 378619 h 773906"/>
                <a:gd name="connsiteX21" fmla="*/ 302419 w 966788"/>
                <a:gd name="connsiteY21" fmla="*/ 295275 h 773906"/>
                <a:gd name="connsiteX22" fmla="*/ 202406 w 966788"/>
                <a:gd name="connsiteY22" fmla="*/ 211931 h 773906"/>
                <a:gd name="connsiteX23" fmla="*/ 121444 w 966788"/>
                <a:gd name="connsiteY23" fmla="*/ 147637 h 773906"/>
                <a:gd name="connsiteX24" fmla="*/ 59531 w 966788"/>
                <a:gd name="connsiteY24" fmla="*/ 95250 h 773906"/>
                <a:gd name="connsiteX25" fmla="*/ 21431 w 966788"/>
                <a:gd name="connsiteY25" fmla="*/ 66675 h 773906"/>
                <a:gd name="connsiteX26" fmla="*/ 9525 w 966788"/>
                <a:gd name="connsiteY26" fmla="*/ 52387 h 773906"/>
                <a:gd name="connsiteX27" fmla="*/ 0 w 966788"/>
                <a:gd name="connsiteY27" fmla="*/ 19050 h 773906"/>
                <a:gd name="connsiteX28" fmla="*/ 2381 w 966788"/>
                <a:gd name="connsiteY28" fmla="*/ 9525 h 773906"/>
                <a:gd name="connsiteX29" fmla="*/ 11906 w 966788"/>
                <a:gd name="connsiteY29" fmla="*/ 0 h 773906"/>
                <a:gd name="connsiteX30" fmla="*/ 21431 w 966788"/>
                <a:gd name="connsiteY30" fmla="*/ 0 h 773906"/>
                <a:gd name="connsiteX31" fmla="*/ 52388 w 966788"/>
                <a:gd name="connsiteY31" fmla="*/ 11906 h 773906"/>
                <a:gd name="connsiteX32" fmla="*/ 130969 w 966788"/>
                <a:gd name="connsiteY32" fmla="*/ 52387 h 773906"/>
                <a:gd name="connsiteX33" fmla="*/ 216694 w 966788"/>
                <a:gd name="connsiteY33" fmla="*/ 95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6788" h="773906">
                  <a:moveTo>
                    <a:pt x="216694" y="95250"/>
                  </a:moveTo>
                  <a:lnTo>
                    <a:pt x="350044" y="161925"/>
                  </a:lnTo>
                  <a:lnTo>
                    <a:pt x="490538" y="226219"/>
                  </a:lnTo>
                  <a:lnTo>
                    <a:pt x="590550" y="266700"/>
                  </a:lnTo>
                  <a:lnTo>
                    <a:pt x="683419" y="297656"/>
                  </a:lnTo>
                  <a:lnTo>
                    <a:pt x="714375" y="304800"/>
                  </a:lnTo>
                  <a:lnTo>
                    <a:pt x="745331" y="309562"/>
                  </a:lnTo>
                  <a:lnTo>
                    <a:pt x="783431" y="311944"/>
                  </a:lnTo>
                  <a:lnTo>
                    <a:pt x="816769" y="309562"/>
                  </a:lnTo>
                  <a:lnTo>
                    <a:pt x="845344" y="295275"/>
                  </a:lnTo>
                  <a:lnTo>
                    <a:pt x="871538" y="273844"/>
                  </a:lnTo>
                  <a:lnTo>
                    <a:pt x="916781" y="211931"/>
                  </a:lnTo>
                  <a:lnTo>
                    <a:pt x="966788" y="228600"/>
                  </a:lnTo>
                  <a:lnTo>
                    <a:pt x="711994" y="773906"/>
                  </a:lnTo>
                  <a:lnTo>
                    <a:pt x="692944" y="719137"/>
                  </a:lnTo>
                  <a:lnTo>
                    <a:pt x="676275" y="692944"/>
                  </a:lnTo>
                  <a:lnTo>
                    <a:pt x="633413" y="642937"/>
                  </a:lnTo>
                  <a:lnTo>
                    <a:pt x="564356" y="564356"/>
                  </a:lnTo>
                  <a:lnTo>
                    <a:pt x="497681" y="481012"/>
                  </a:lnTo>
                  <a:lnTo>
                    <a:pt x="476250" y="450056"/>
                  </a:lnTo>
                  <a:lnTo>
                    <a:pt x="397669" y="378619"/>
                  </a:lnTo>
                  <a:lnTo>
                    <a:pt x="302419" y="295275"/>
                  </a:lnTo>
                  <a:lnTo>
                    <a:pt x="202406" y="211931"/>
                  </a:lnTo>
                  <a:lnTo>
                    <a:pt x="121444" y="147637"/>
                  </a:lnTo>
                  <a:lnTo>
                    <a:pt x="59531" y="9525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30969" y="52387"/>
                  </a:lnTo>
                  <a:lnTo>
                    <a:pt x="2166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961812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花を見つける手がかり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験 観 察 種 類 別 念 単 位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4505118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36A05E8-0942-6641-94FB-77A11064AEB6}"/>
              </a:ext>
            </a:extLst>
          </p:cNvPr>
          <p:cNvSpPr/>
          <p:nvPr/>
        </p:nvSpPr>
        <p:spPr>
          <a:xfrm>
            <a:off x="2422525" y="4462463"/>
            <a:ext cx="287338" cy="1177925"/>
          </a:xfrm>
          <a:custGeom>
            <a:avLst/>
            <a:gdLst>
              <a:gd name="connsiteX0" fmla="*/ 0 w 288132"/>
              <a:gd name="connsiteY0" fmla="*/ 928687 h 1178718"/>
              <a:gd name="connsiteX1" fmla="*/ 2382 w 288132"/>
              <a:gd name="connsiteY1" fmla="*/ 845343 h 1178718"/>
              <a:gd name="connsiteX2" fmla="*/ 11907 w 288132"/>
              <a:gd name="connsiteY2" fmla="*/ 783431 h 1178718"/>
              <a:gd name="connsiteX3" fmla="*/ 45244 w 288132"/>
              <a:gd name="connsiteY3" fmla="*/ 695325 h 1178718"/>
              <a:gd name="connsiteX4" fmla="*/ 71438 w 288132"/>
              <a:gd name="connsiteY4" fmla="*/ 619125 h 1178718"/>
              <a:gd name="connsiteX5" fmla="*/ 95250 w 288132"/>
              <a:gd name="connsiteY5" fmla="*/ 533400 h 1178718"/>
              <a:gd name="connsiteX6" fmla="*/ 114300 w 288132"/>
              <a:gd name="connsiteY6" fmla="*/ 435768 h 1178718"/>
              <a:gd name="connsiteX7" fmla="*/ 128588 w 288132"/>
              <a:gd name="connsiteY7" fmla="*/ 330993 h 1178718"/>
              <a:gd name="connsiteX8" fmla="*/ 130969 w 288132"/>
              <a:gd name="connsiteY8" fmla="*/ 271462 h 1178718"/>
              <a:gd name="connsiteX9" fmla="*/ 119063 w 288132"/>
              <a:gd name="connsiteY9" fmla="*/ 145256 h 1178718"/>
              <a:gd name="connsiteX10" fmla="*/ 109538 w 288132"/>
              <a:gd name="connsiteY10" fmla="*/ 66675 h 1178718"/>
              <a:gd name="connsiteX11" fmla="*/ 97632 w 288132"/>
              <a:gd name="connsiteY11" fmla="*/ 33337 h 1178718"/>
              <a:gd name="connsiteX12" fmla="*/ 97632 w 288132"/>
              <a:gd name="connsiteY12" fmla="*/ 16668 h 1178718"/>
              <a:gd name="connsiteX13" fmla="*/ 102394 w 288132"/>
              <a:gd name="connsiteY13" fmla="*/ 4762 h 1178718"/>
              <a:gd name="connsiteX14" fmla="*/ 116682 w 288132"/>
              <a:gd name="connsiteY14" fmla="*/ 0 h 1178718"/>
              <a:gd name="connsiteX15" fmla="*/ 145257 w 288132"/>
              <a:gd name="connsiteY15" fmla="*/ 4762 h 1178718"/>
              <a:gd name="connsiteX16" fmla="*/ 161925 w 288132"/>
              <a:gd name="connsiteY16" fmla="*/ 11906 h 1178718"/>
              <a:gd name="connsiteX17" fmla="*/ 190500 w 288132"/>
              <a:gd name="connsiteY17" fmla="*/ 71437 h 1178718"/>
              <a:gd name="connsiteX18" fmla="*/ 233363 w 288132"/>
              <a:gd name="connsiteY18" fmla="*/ 221456 h 1178718"/>
              <a:gd name="connsiteX19" fmla="*/ 259557 w 288132"/>
              <a:gd name="connsiteY19" fmla="*/ 371475 h 1178718"/>
              <a:gd name="connsiteX20" fmla="*/ 276225 w 288132"/>
              <a:gd name="connsiteY20" fmla="*/ 514350 h 1178718"/>
              <a:gd name="connsiteX21" fmla="*/ 283369 w 288132"/>
              <a:gd name="connsiteY21" fmla="*/ 611981 h 1178718"/>
              <a:gd name="connsiteX22" fmla="*/ 288132 w 288132"/>
              <a:gd name="connsiteY22" fmla="*/ 692943 h 1178718"/>
              <a:gd name="connsiteX23" fmla="*/ 283369 w 288132"/>
              <a:gd name="connsiteY23" fmla="*/ 802481 h 1178718"/>
              <a:gd name="connsiteX24" fmla="*/ 264319 w 288132"/>
              <a:gd name="connsiteY24" fmla="*/ 904875 h 1178718"/>
              <a:gd name="connsiteX25" fmla="*/ 235744 w 288132"/>
              <a:gd name="connsiteY25" fmla="*/ 1014412 h 1178718"/>
              <a:gd name="connsiteX26" fmla="*/ 197644 w 288132"/>
              <a:gd name="connsiteY26" fmla="*/ 1109662 h 1178718"/>
              <a:gd name="connsiteX27" fmla="*/ 178594 w 288132"/>
              <a:gd name="connsiteY27" fmla="*/ 1143000 h 1178718"/>
              <a:gd name="connsiteX28" fmla="*/ 142875 w 288132"/>
              <a:gd name="connsiteY28" fmla="*/ 1173956 h 1178718"/>
              <a:gd name="connsiteX29" fmla="*/ 126207 w 288132"/>
              <a:gd name="connsiteY29" fmla="*/ 1178718 h 1178718"/>
              <a:gd name="connsiteX30" fmla="*/ 104775 w 288132"/>
              <a:gd name="connsiteY30" fmla="*/ 1178718 h 1178718"/>
              <a:gd name="connsiteX31" fmla="*/ 66675 w 288132"/>
              <a:gd name="connsiteY31" fmla="*/ 1166812 h 1178718"/>
              <a:gd name="connsiteX32" fmla="*/ 42863 w 288132"/>
              <a:gd name="connsiteY32" fmla="*/ 1143000 h 1178718"/>
              <a:gd name="connsiteX33" fmla="*/ 23813 w 288132"/>
              <a:gd name="connsiteY33" fmla="*/ 1102518 h 1178718"/>
              <a:gd name="connsiteX34" fmla="*/ 7144 w 288132"/>
              <a:gd name="connsiteY34" fmla="*/ 1038225 h 1178718"/>
              <a:gd name="connsiteX35" fmla="*/ 0 w 288132"/>
              <a:gd name="connsiteY35" fmla="*/ 928687 h 1178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88132" h="1178718">
                <a:moveTo>
                  <a:pt x="0" y="928687"/>
                </a:moveTo>
                <a:lnTo>
                  <a:pt x="2382" y="845343"/>
                </a:lnTo>
                <a:lnTo>
                  <a:pt x="11907" y="783431"/>
                </a:lnTo>
                <a:lnTo>
                  <a:pt x="45244" y="695325"/>
                </a:lnTo>
                <a:lnTo>
                  <a:pt x="71438" y="619125"/>
                </a:lnTo>
                <a:lnTo>
                  <a:pt x="95250" y="533400"/>
                </a:lnTo>
                <a:lnTo>
                  <a:pt x="114300" y="435768"/>
                </a:lnTo>
                <a:lnTo>
                  <a:pt x="128588" y="330993"/>
                </a:lnTo>
                <a:cubicBezTo>
                  <a:pt x="129382" y="311149"/>
                  <a:pt x="130175" y="291306"/>
                  <a:pt x="130969" y="271462"/>
                </a:cubicBezTo>
                <a:lnTo>
                  <a:pt x="119063" y="145256"/>
                </a:lnTo>
                <a:lnTo>
                  <a:pt x="109538" y="66675"/>
                </a:lnTo>
                <a:lnTo>
                  <a:pt x="97632" y="33337"/>
                </a:lnTo>
                <a:lnTo>
                  <a:pt x="97632" y="16668"/>
                </a:lnTo>
                <a:lnTo>
                  <a:pt x="102394" y="4762"/>
                </a:lnTo>
                <a:lnTo>
                  <a:pt x="116682" y="0"/>
                </a:lnTo>
                <a:lnTo>
                  <a:pt x="145257" y="4762"/>
                </a:lnTo>
                <a:lnTo>
                  <a:pt x="161925" y="11906"/>
                </a:lnTo>
                <a:lnTo>
                  <a:pt x="190500" y="71437"/>
                </a:lnTo>
                <a:lnTo>
                  <a:pt x="233363" y="221456"/>
                </a:lnTo>
                <a:lnTo>
                  <a:pt x="259557" y="371475"/>
                </a:lnTo>
                <a:lnTo>
                  <a:pt x="276225" y="514350"/>
                </a:lnTo>
                <a:lnTo>
                  <a:pt x="283369" y="611981"/>
                </a:lnTo>
                <a:lnTo>
                  <a:pt x="288132" y="692943"/>
                </a:lnTo>
                <a:lnTo>
                  <a:pt x="283369" y="802481"/>
                </a:lnTo>
                <a:lnTo>
                  <a:pt x="264319" y="904875"/>
                </a:lnTo>
                <a:lnTo>
                  <a:pt x="235744" y="1014412"/>
                </a:lnTo>
                <a:lnTo>
                  <a:pt x="197644" y="1109662"/>
                </a:lnTo>
                <a:lnTo>
                  <a:pt x="178594" y="1143000"/>
                </a:lnTo>
                <a:lnTo>
                  <a:pt x="142875" y="1173956"/>
                </a:lnTo>
                <a:lnTo>
                  <a:pt x="126207" y="1178718"/>
                </a:lnTo>
                <a:lnTo>
                  <a:pt x="104775" y="1178718"/>
                </a:lnTo>
                <a:lnTo>
                  <a:pt x="66675" y="1166812"/>
                </a:lnTo>
                <a:lnTo>
                  <a:pt x="42863" y="1143000"/>
                </a:lnTo>
                <a:lnTo>
                  <a:pt x="23813" y="1102518"/>
                </a:lnTo>
                <a:lnTo>
                  <a:pt x="7144" y="1038225"/>
                </a:lnTo>
                <a:lnTo>
                  <a:pt x="0" y="9286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A6E2815-222D-8C42-A718-3413E455C969}"/>
              </a:ext>
            </a:extLst>
          </p:cNvPr>
          <p:cNvSpPr/>
          <p:nvPr/>
        </p:nvSpPr>
        <p:spPr>
          <a:xfrm>
            <a:off x="2855913" y="4486275"/>
            <a:ext cx="325437" cy="828675"/>
          </a:xfrm>
          <a:custGeom>
            <a:avLst/>
            <a:gdLst>
              <a:gd name="connsiteX0" fmla="*/ 114300 w 326231"/>
              <a:gd name="connsiteY0" fmla="*/ 504825 h 828675"/>
              <a:gd name="connsiteX1" fmla="*/ 102394 w 326231"/>
              <a:gd name="connsiteY1" fmla="*/ 376238 h 828675"/>
              <a:gd name="connsiteX2" fmla="*/ 83344 w 326231"/>
              <a:gd name="connsiteY2" fmla="*/ 273844 h 828675"/>
              <a:gd name="connsiteX3" fmla="*/ 47625 w 326231"/>
              <a:gd name="connsiteY3" fmla="*/ 161925 h 828675"/>
              <a:gd name="connsiteX4" fmla="*/ 16669 w 326231"/>
              <a:gd name="connsiteY4" fmla="*/ 73819 h 828675"/>
              <a:gd name="connsiteX5" fmla="*/ 2381 w 326231"/>
              <a:gd name="connsiteY5" fmla="*/ 38100 h 828675"/>
              <a:gd name="connsiteX6" fmla="*/ 0 w 326231"/>
              <a:gd name="connsiteY6" fmla="*/ 16669 h 828675"/>
              <a:gd name="connsiteX7" fmla="*/ 4762 w 326231"/>
              <a:gd name="connsiteY7" fmla="*/ 4763 h 828675"/>
              <a:gd name="connsiteX8" fmla="*/ 19050 w 326231"/>
              <a:gd name="connsiteY8" fmla="*/ 0 h 828675"/>
              <a:gd name="connsiteX9" fmla="*/ 45244 w 326231"/>
              <a:gd name="connsiteY9" fmla="*/ 2381 h 828675"/>
              <a:gd name="connsiteX10" fmla="*/ 73819 w 326231"/>
              <a:gd name="connsiteY10" fmla="*/ 19050 h 828675"/>
              <a:gd name="connsiteX11" fmla="*/ 123825 w 326231"/>
              <a:gd name="connsiteY11" fmla="*/ 80963 h 828675"/>
              <a:gd name="connsiteX12" fmla="*/ 195262 w 326231"/>
              <a:gd name="connsiteY12" fmla="*/ 166688 h 828675"/>
              <a:gd name="connsiteX13" fmla="*/ 240506 w 326231"/>
              <a:gd name="connsiteY13" fmla="*/ 235744 h 828675"/>
              <a:gd name="connsiteX14" fmla="*/ 271462 w 326231"/>
              <a:gd name="connsiteY14" fmla="*/ 288131 h 828675"/>
              <a:gd name="connsiteX15" fmla="*/ 295275 w 326231"/>
              <a:gd name="connsiteY15" fmla="*/ 354806 h 828675"/>
              <a:gd name="connsiteX16" fmla="*/ 314325 w 326231"/>
              <a:gd name="connsiteY16" fmla="*/ 421481 h 828675"/>
              <a:gd name="connsiteX17" fmla="*/ 323850 w 326231"/>
              <a:gd name="connsiteY17" fmla="*/ 516731 h 828675"/>
              <a:gd name="connsiteX18" fmla="*/ 326231 w 326231"/>
              <a:gd name="connsiteY18" fmla="*/ 647700 h 828675"/>
              <a:gd name="connsiteX19" fmla="*/ 316706 w 326231"/>
              <a:gd name="connsiteY19" fmla="*/ 711994 h 828675"/>
              <a:gd name="connsiteX20" fmla="*/ 307181 w 326231"/>
              <a:gd name="connsiteY20" fmla="*/ 733425 h 828675"/>
              <a:gd name="connsiteX21" fmla="*/ 278606 w 326231"/>
              <a:gd name="connsiteY21" fmla="*/ 776288 h 828675"/>
              <a:gd name="connsiteX22" fmla="*/ 247650 w 326231"/>
              <a:gd name="connsiteY22" fmla="*/ 807244 h 828675"/>
              <a:gd name="connsiteX23" fmla="*/ 209550 w 326231"/>
              <a:gd name="connsiteY23" fmla="*/ 826294 h 828675"/>
              <a:gd name="connsiteX24" fmla="*/ 190500 w 326231"/>
              <a:gd name="connsiteY24" fmla="*/ 828675 h 828675"/>
              <a:gd name="connsiteX25" fmla="*/ 173831 w 326231"/>
              <a:gd name="connsiteY25" fmla="*/ 821531 h 828675"/>
              <a:gd name="connsiteX26" fmla="*/ 150019 w 326231"/>
              <a:gd name="connsiteY26" fmla="*/ 800100 h 828675"/>
              <a:gd name="connsiteX27" fmla="*/ 130969 w 326231"/>
              <a:gd name="connsiteY27" fmla="*/ 757238 h 828675"/>
              <a:gd name="connsiteX28" fmla="*/ 123825 w 326231"/>
              <a:gd name="connsiteY28" fmla="*/ 683419 h 828675"/>
              <a:gd name="connsiteX29" fmla="*/ 114300 w 326231"/>
              <a:gd name="connsiteY29" fmla="*/ 504825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26231" h="828675">
                <a:moveTo>
                  <a:pt x="114300" y="504825"/>
                </a:moveTo>
                <a:lnTo>
                  <a:pt x="102394" y="376238"/>
                </a:lnTo>
                <a:lnTo>
                  <a:pt x="83344" y="273844"/>
                </a:lnTo>
                <a:lnTo>
                  <a:pt x="47625" y="161925"/>
                </a:lnTo>
                <a:lnTo>
                  <a:pt x="16669" y="73819"/>
                </a:lnTo>
                <a:lnTo>
                  <a:pt x="2381" y="38100"/>
                </a:lnTo>
                <a:lnTo>
                  <a:pt x="0" y="16669"/>
                </a:lnTo>
                <a:lnTo>
                  <a:pt x="4762" y="4763"/>
                </a:lnTo>
                <a:lnTo>
                  <a:pt x="19050" y="0"/>
                </a:lnTo>
                <a:lnTo>
                  <a:pt x="45244" y="2381"/>
                </a:lnTo>
                <a:lnTo>
                  <a:pt x="73819" y="19050"/>
                </a:lnTo>
                <a:lnTo>
                  <a:pt x="123825" y="80963"/>
                </a:lnTo>
                <a:lnTo>
                  <a:pt x="195262" y="166688"/>
                </a:lnTo>
                <a:lnTo>
                  <a:pt x="240506" y="235744"/>
                </a:lnTo>
                <a:lnTo>
                  <a:pt x="271462" y="288131"/>
                </a:lnTo>
                <a:lnTo>
                  <a:pt x="295275" y="354806"/>
                </a:lnTo>
                <a:lnTo>
                  <a:pt x="314325" y="421481"/>
                </a:lnTo>
                <a:lnTo>
                  <a:pt x="323850" y="516731"/>
                </a:lnTo>
                <a:cubicBezTo>
                  <a:pt x="324644" y="560387"/>
                  <a:pt x="325437" y="604044"/>
                  <a:pt x="326231" y="647700"/>
                </a:cubicBezTo>
                <a:lnTo>
                  <a:pt x="316706" y="711994"/>
                </a:lnTo>
                <a:lnTo>
                  <a:pt x="307181" y="733425"/>
                </a:lnTo>
                <a:lnTo>
                  <a:pt x="278606" y="776288"/>
                </a:lnTo>
                <a:lnTo>
                  <a:pt x="247650" y="807244"/>
                </a:lnTo>
                <a:lnTo>
                  <a:pt x="209550" y="826294"/>
                </a:lnTo>
                <a:lnTo>
                  <a:pt x="190500" y="828675"/>
                </a:lnTo>
                <a:lnTo>
                  <a:pt x="173831" y="821531"/>
                </a:lnTo>
                <a:lnTo>
                  <a:pt x="150019" y="800100"/>
                </a:lnTo>
                <a:lnTo>
                  <a:pt x="130969" y="757238"/>
                </a:lnTo>
                <a:lnTo>
                  <a:pt x="123825" y="683419"/>
                </a:lnTo>
                <a:lnTo>
                  <a:pt x="114300" y="504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A1AF447-C540-AA40-8DC7-910A79F49872}"/>
              </a:ext>
            </a:extLst>
          </p:cNvPr>
          <p:cNvSpPr/>
          <p:nvPr/>
        </p:nvSpPr>
        <p:spPr>
          <a:xfrm>
            <a:off x="3214688" y="4373563"/>
            <a:ext cx="417512" cy="714375"/>
          </a:xfrm>
          <a:custGeom>
            <a:avLst/>
            <a:gdLst>
              <a:gd name="connsiteX0" fmla="*/ 188118 w 416718"/>
              <a:gd name="connsiteY0" fmla="*/ 483394 h 714375"/>
              <a:gd name="connsiteX1" fmla="*/ 164306 w 416718"/>
              <a:gd name="connsiteY1" fmla="*/ 369094 h 714375"/>
              <a:gd name="connsiteX2" fmla="*/ 128587 w 416718"/>
              <a:gd name="connsiteY2" fmla="*/ 288132 h 714375"/>
              <a:gd name="connsiteX3" fmla="*/ 71437 w 416718"/>
              <a:gd name="connsiteY3" fmla="*/ 166688 h 714375"/>
              <a:gd name="connsiteX4" fmla="*/ 26193 w 416718"/>
              <a:gd name="connsiteY4" fmla="*/ 92869 h 714375"/>
              <a:gd name="connsiteX5" fmla="*/ 7143 w 416718"/>
              <a:gd name="connsiteY5" fmla="*/ 57150 h 714375"/>
              <a:gd name="connsiteX6" fmla="*/ 0 w 416718"/>
              <a:gd name="connsiteY6" fmla="*/ 30957 h 714375"/>
              <a:gd name="connsiteX7" fmla="*/ 0 w 416718"/>
              <a:gd name="connsiteY7" fmla="*/ 16669 h 714375"/>
              <a:gd name="connsiteX8" fmla="*/ 4762 w 416718"/>
              <a:gd name="connsiteY8" fmla="*/ 4763 h 714375"/>
              <a:gd name="connsiteX9" fmla="*/ 14287 w 416718"/>
              <a:gd name="connsiteY9" fmla="*/ 0 h 714375"/>
              <a:gd name="connsiteX10" fmla="*/ 40481 w 416718"/>
              <a:gd name="connsiteY10" fmla="*/ 2382 h 714375"/>
              <a:gd name="connsiteX11" fmla="*/ 80962 w 416718"/>
              <a:gd name="connsiteY11" fmla="*/ 28575 h 714375"/>
              <a:gd name="connsiteX12" fmla="*/ 164306 w 416718"/>
              <a:gd name="connsiteY12" fmla="*/ 107157 h 714375"/>
              <a:gd name="connsiteX13" fmla="*/ 264318 w 416718"/>
              <a:gd name="connsiteY13" fmla="*/ 197644 h 714375"/>
              <a:gd name="connsiteX14" fmla="*/ 350043 w 416718"/>
              <a:gd name="connsiteY14" fmla="*/ 283369 h 714375"/>
              <a:gd name="connsiteX15" fmla="*/ 381000 w 416718"/>
              <a:gd name="connsiteY15" fmla="*/ 321469 h 714375"/>
              <a:gd name="connsiteX16" fmla="*/ 397668 w 416718"/>
              <a:gd name="connsiteY16" fmla="*/ 364332 h 714375"/>
              <a:gd name="connsiteX17" fmla="*/ 411956 w 416718"/>
              <a:gd name="connsiteY17" fmla="*/ 402432 h 714375"/>
              <a:gd name="connsiteX18" fmla="*/ 416718 w 416718"/>
              <a:gd name="connsiteY18" fmla="*/ 473869 h 714375"/>
              <a:gd name="connsiteX19" fmla="*/ 409575 w 416718"/>
              <a:gd name="connsiteY19" fmla="*/ 578644 h 714375"/>
              <a:gd name="connsiteX20" fmla="*/ 388143 w 416718"/>
              <a:gd name="connsiteY20" fmla="*/ 650082 h 714375"/>
              <a:gd name="connsiteX21" fmla="*/ 364331 w 416718"/>
              <a:gd name="connsiteY21" fmla="*/ 688182 h 714375"/>
              <a:gd name="connsiteX22" fmla="*/ 350043 w 416718"/>
              <a:gd name="connsiteY22" fmla="*/ 704850 h 714375"/>
              <a:gd name="connsiteX23" fmla="*/ 333375 w 416718"/>
              <a:gd name="connsiteY23" fmla="*/ 711994 h 714375"/>
              <a:gd name="connsiteX24" fmla="*/ 316706 w 416718"/>
              <a:gd name="connsiteY24" fmla="*/ 714375 h 714375"/>
              <a:gd name="connsiteX25" fmla="*/ 285750 w 416718"/>
              <a:gd name="connsiteY25" fmla="*/ 704850 h 714375"/>
              <a:gd name="connsiteX26" fmla="*/ 259556 w 416718"/>
              <a:gd name="connsiteY26" fmla="*/ 688182 h 714375"/>
              <a:gd name="connsiteX27" fmla="*/ 242887 w 416718"/>
              <a:gd name="connsiteY27" fmla="*/ 666750 h 714375"/>
              <a:gd name="connsiteX28" fmla="*/ 221456 w 416718"/>
              <a:gd name="connsiteY28" fmla="*/ 621507 h 714375"/>
              <a:gd name="connsiteX29" fmla="*/ 188118 w 416718"/>
              <a:gd name="connsiteY29" fmla="*/ 483394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6718" h="714375">
                <a:moveTo>
                  <a:pt x="188118" y="483394"/>
                </a:moveTo>
                <a:lnTo>
                  <a:pt x="164306" y="369094"/>
                </a:lnTo>
                <a:lnTo>
                  <a:pt x="128587" y="288132"/>
                </a:lnTo>
                <a:lnTo>
                  <a:pt x="71437" y="166688"/>
                </a:lnTo>
                <a:lnTo>
                  <a:pt x="26193" y="92869"/>
                </a:lnTo>
                <a:lnTo>
                  <a:pt x="7143" y="57150"/>
                </a:lnTo>
                <a:lnTo>
                  <a:pt x="0" y="30957"/>
                </a:lnTo>
                <a:lnTo>
                  <a:pt x="0" y="16669"/>
                </a:lnTo>
                <a:lnTo>
                  <a:pt x="4762" y="4763"/>
                </a:lnTo>
                <a:lnTo>
                  <a:pt x="14287" y="0"/>
                </a:lnTo>
                <a:lnTo>
                  <a:pt x="40481" y="2382"/>
                </a:lnTo>
                <a:lnTo>
                  <a:pt x="80962" y="28575"/>
                </a:lnTo>
                <a:lnTo>
                  <a:pt x="164306" y="107157"/>
                </a:lnTo>
                <a:lnTo>
                  <a:pt x="264318" y="197644"/>
                </a:lnTo>
                <a:lnTo>
                  <a:pt x="350043" y="283369"/>
                </a:lnTo>
                <a:lnTo>
                  <a:pt x="381000" y="321469"/>
                </a:lnTo>
                <a:lnTo>
                  <a:pt x="397668" y="364332"/>
                </a:lnTo>
                <a:lnTo>
                  <a:pt x="411956" y="402432"/>
                </a:lnTo>
                <a:lnTo>
                  <a:pt x="416718" y="473869"/>
                </a:lnTo>
                <a:lnTo>
                  <a:pt x="409575" y="578644"/>
                </a:lnTo>
                <a:lnTo>
                  <a:pt x="388143" y="650082"/>
                </a:lnTo>
                <a:lnTo>
                  <a:pt x="364331" y="688182"/>
                </a:lnTo>
                <a:lnTo>
                  <a:pt x="350043" y="704850"/>
                </a:lnTo>
                <a:lnTo>
                  <a:pt x="333375" y="711994"/>
                </a:lnTo>
                <a:lnTo>
                  <a:pt x="316706" y="714375"/>
                </a:lnTo>
                <a:lnTo>
                  <a:pt x="285750" y="704850"/>
                </a:lnTo>
                <a:lnTo>
                  <a:pt x="259556" y="688182"/>
                </a:lnTo>
                <a:lnTo>
                  <a:pt x="242887" y="666750"/>
                </a:lnTo>
                <a:lnTo>
                  <a:pt x="221456" y="621507"/>
                </a:lnTo>
                <a:lnTo>
                  <a:pt x="188118" y="4833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9BF0837-1A9D-FB42-BC7C-342E01FB735B}"/>
              </a:ext>
            </a:extLst>
          </p:cNvPr>
          <p:cNvSpPr/>
          <p:nvPr/>
        </p:nvSpPr>
        <p:spPr>
          <a:xfrm>
            <a:off x="3570288" y="4237038"/>
            <a:ext cx="392112" cy="631825"/>
          </a:xfrm>
          <a:custGeom>
            <a:avLst/>
            <a:gdLst>
              <a:gd name="connsiteX0" fmla="*/ 204787 w 392906"/>
              <a:gd name="connsiteY0" fmla="*/ 476250 h 633412"/>
              <a:gd name="connsiteX1" fmla="*/ 145256 w 392906"/>
              <a:gd name="connsiteY1" fmla="*/ 321469 h 633412"/>
              <a:gd name="connsiteX2" fmla="*/ 83344 w 392906"/>
              <a:gd name="connsiteY2" fmla="*/ 190500 h 633412"/>
              <a:gd name="connsiteX3" fmla="*/ 4762 w 392906"/>
              <a:gd name="connsiteY3" fmla="*/ 45244 h 633412"/>
              <a:gd name="connsiteX4" fmla="*/ 0 w 392906"/>
              <a:gd name="connsiteY4" fmla="*/ 28575 h 633412"/>
              <a:gd name="connsiteX5" fmla="*/ 0 w 392906"/>
              <a:gd name="connsiteY5" fmla="*/ 14287 h 633412"/>
              <a:gd name="connsiteX6" fmla="*/ 7144 w 392906"/>
              <a:gd name="connsiteY6" fmla="*/ 4762 h 633412"/>
              <a:gd name="connsiteX7" fmla="*/ 26194 w 392906"/>
              <a:gd name="connsiteY7" fmla="*/ 0 h 633412"/>
              <a:gd name="connsiteX8" fmla="*/ 80962 w 392906"/>
              <a:gd name="connsiteY8" fmla="*/ 26194 h 633412"/>
              <a:gd name="connsiteX9" fmla="*/ 214312 w 392906"/>
              <a:gd name="connsiteY9" fmla="*/ 97631 h 633412"/>
              <a:gd name="connsiteX10" fmla="*/ 307181 w 392906"/>
              <a:gd name="connsiteY10" fmla="*/ 152400 h 633412"/>
              <a:gd name="connsiteX11" fmla="*/ 338137 w 392906"/>
              <a:gd name="connsiteY11" fmla="*/ 178594 h 633412"/>
              <a:gd name="connsiteX12" fmla="*/ 352425 w 392906"/>
              <a:gd name="connsiteY12" fmla="*/ 204787 h 633412"/>
              <a:gd name="connsiteX13" fmla="*/ 369094 w 392906"/>
              <a:gd name="connsiteY13" fmla="*/ 240506 h 633412"/>
              <a:gd name="connsiteX14" fmla="*/ 388144 w 392906"/>
              <a:gd name="connsiteY14" fmla="*/ 342900 h 633412"/>
              <a:gd name="connsiteX15" fmla="*/ 392906 w 392906"/>
              <a:gd name="connsiteY15" fmla="*/ 407194 h 633412"/>
              <a:gd name="connsiteX16" fmla="*/ 390525 w 392906"/>
              <a:gd name="connsiteY16" fmla="*/ 511969 h 633412"/>
              <a:gd name="connsiteX17" fmla="*/ 383381 w 392906"/>
              <a:gd name="connsiteY17" fmla="*/ 561975 h 633412"/>
              <a:gd name="connsiteX18" fmla="*/ 369094 w 392906"/>
              <a:gd name="connsiteY18" fmla="*/ 602456 h 633412"/>
              <a:gd name="connsiteX19" fmla="*/ 354806 w 392906"/>
              <a:gd name="connsiteY19" fmla="*/ 614362 h 633412"/>
              <a:gd name="connsiteX20" fmla="*/ 340519 w 392906"/>
              <a:gd name="connsiteY20" fmla="*/ 626269 h 633412"/>
              <a:gd name="connsiteX21" fmla="*/ 316706 w 392906"/>
              <a:gd name="connsiteY21" fmla="*/ 633412 h 633412"/>
              <a:gd name="connsiteX22" fmla="*/ 295275 w 392906"/>
              <a:gd name="connsiteY22" fmla="*/ 628650 h 633412"/>
              <a:gd name="connsiteX23" fmla="*/ 266700 w 392906"/>
              <a:gd name="connsiteY23" fmla="*/ 614362 h 633412"/>
              <a:gd name="connsiteX24" fmla="*/ 250031 w 392906"/>
              <a:gd name="connsiteY24" fmla="*/ 595312 h 633412"/>
              <a:gd name="connsiteX25" fmla="*/ 204787 w 392906"/>
              <a:gd name="connsiteY25" fmla="*/ 476250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2906" h="633412">
                <a:moveTo>
                  <a:pt x="204787" y="476250"/>
                </a:moveTo>
                <a:lnTo>
                  <a:pt x="145256" y="321469"/>
                </a:lnTo>
                <a:lnTo>
                  <a:pt x="83344" y="190500"/>
                </a:lnTo>
                <a:lnTo>
                  <a:pt x="4762" y="45244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26194" y="0"/>
                </a:lnTo>
                <a:lnTo>
                  <a:pt x="80962" y="26194"/>
                </a:lnTo>
                <a:lnTo>
                  <a:pt x="214312" y="97631"/>
                </a:lnTo>
                <a:lnTo>
                  <a:pt x="307181" y="152400"/>
                </a:lnTo>
                <a:lnTo>
                  <a:pt x="338137" y="178594"/>
                </a:lnTo>
                <a:lnTo>
                  <a:pt x="352425" y="204787"/>
                </a:lnTo>
                <a:lnTo>
                  <a:pt x="369094" y="240506"/>
                </a:lnTo>
                <a:lnTo>
                  <a:pt x="388144" y="342900"/>
                </a:lnTo>
                <a:lnTo>
                  <a:pt x="392906" y="407194"/>
                </a:lnTo>
                <a:cubicBezTo>
                  <a:pt x="392112" y="442119"/>
                  <a:pt x="391319" y="477044"/>
                  <a:pt x="390525" y="511969"/>
                </a:cubicBezTo>
                <a:lnTo>
                  <a:pt x="383381" y="561975"/>
                </a:lnTo>
                <a:lnTo>
                  <a:pt x="369094" y="602456"/>
                </a:lnTo>
                <a:lnTo>
                  <a:pt x="354806" y="614362"/>
                </a:lnTo>
                <a:lnTo>
                  <a:pt x="340519" y="626269"/>
                </a:lnTo>
                <a:lnTo>
                  <a:pt x="316706" y="633412"/>
                </a:lnTo>
                <a:lnTo>
                  <a:pt x="295275" y="628650"/>
                </a:lnTo>
                <a:lnTo>
                  <a:pt x="266700" y="614362"/>
                </a:lnTo>
                <a:lnTo>
                  <a:pt x="250031" y="595312"/>
                </a:lnTo>
                <a:lnTo>
                  <a:pt x="204787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F405E59-D0A6-D740-9AA7-369458D6990C}"/>
              </a:ext>
            </a:extLst>
          </p:cNvPr>
          <p:cNvSpPr/>
          <p:nvPr/>
        </p:nvSpPr>
        <p:spPr>
          <a:xfrm>
            <a:off x="4505325" y="1592263"/>
            <a:ext cx="1398588" cy="1406525"/>
          </a:xfrm>
          <a:custGeom>
            <a:avLst/>
            <a:gdLst>
              <a:gd name="connsiteX0" fmla="*/ 962025 w 1397794"/>
              <a:gd name="connsiteY0" fmla="*/ 673894 h 1404938"/>
              <a:gd name="connsiteX1" fmla="*/ 792956 w 1397794"/>
              <a:gd name="connsiteY1" fmla="*/ 840582 h 1404938"/>
              <a:gd name="connsiteX2" fmla="*/ 583406 w 1397794"/>
              <a:gd name="connsiteY2" fmla="*/ 1019175 h 1404938"/>
              <a:gd name="connsiteX3" fmla="*/ 364331 w 1397794"/>
              <a:gd name="connsiteY3" fmla="*/ 1188244 h 1404938"/>
              <a:gd name="connsiteX4" fmla="*/ 219075 w 1397794"/>
              <a:gd name="connsiteY4" fmla="*/ 1290638 h 1404938"/>
              <a:gd name="connsiteX5" fmla="*/ 57150 w 1397794"/>
              <a:gd name="connsiteY5" fmla="*/ 1393032 h 1404938"/>
              <a:gd name="connsiteX6" fmla="*/ 28575 w 1397794"/>
              <a:gd name="connsiteY6" fmla="*/ 1402557 h 1404938"/>
              <a:gd name="connsiteX7" fmla="*/ 9525 w 1397794"/>
              <a:gd name="connsiteY7" fmla="*/ 1404938 h 1404938"/>
              <a:gd name="connsiteX8" fmla="*/ 0 w 1397794"/>
              <a:gd name="connsiteY8" fmla="*/ 1395413 h 1404938"/>
              <a:gd name="connsiteX9" fmla="*/ 0 w 1397794"/>
              <a:gd name="connsiteY9" fmla="*/ 1369219 h 1404938"/>
              <a:gd name="connsiteX10" fmla="*/ 16669 w 1397794"/>
              <a:gd name="connsiteY10" fmla="*/ 1340644 h 1404938"/>
              <a:gd name="connsiteX11" fmla="*/ 150019 w 1397794"/>
              <a:gd name="connsiteY11" fmla="*/ 1221582 h 1404938"/>
              <a:gd name="connsiteX12" fmla="*/ 316706 w 1397794"/>
              <a:gd name="connsiteY12" fmla="*/ 1054894 h 1404938"/>
              <a:gd name="connsiteX13" fmla="*/ 509588 w 1397794"/>
              <a:gd name="connsiteY13" fmla="*/ 850107 h 1404938"/>
              <a:gd name="connsiteX14" fmla="*/ 697706 w 1397794"/>
              <a:gd name="connsiteY14" fmla="*/ 611982 h 1404938"/>
              <a:gd name="connsiteX15" fmla="*/ 847725 w 1397794"/>
              <a:gd name="connsiteY15" fmla="*/ 409575 h 1404938"/>
              <a:gd name="connsiteX16" fmla="*/ 931069 w 1397794"/>
              <a:gd name="connsiteY16" fmla="*/ 278607 h 1404938"/>
              <a:gd name="connsiteX17" fmla="*/ 933450 w 1397794"/>
              <a:gd name="connsiteY17" fmla="*/ 242888 h 1404938"/>
              <a:gd name="connsiteX18" fmla="*/ 931069 w 1397794"/>
              <a:gd name="connsiteY18" fmla="*/ 195263 h 1404938"/>
              <a:gd name="connsiteX19" fmla="*/ 923925 w 1397794"/>
              <a:gd name="connsiteY19" fmla="*/ 173832 h 1404938"/>
              <a:gd name="connsiteX20" fmla="*/ 883444 w 1397794"/>
              <a:gd name="connsiteY20" fmla="*/ 126207 h 1404938"/>
              <a:gd name="connsiteX21" fmla="*/ 828675 w 1397794"/>
              <a:gd name="connsiteY21" fmla="*/ 85725 h 1404938"/>
              <a:gd name="connsiteX22" fmla="*/ 804863 w 1397794"/>
              <a:gd name="connsiteY22" fmla="*/ 61913 h 1404938"/>
              <a:gd name="connsiteX23" fmla="*/ 790575 w 1397794"/>
              <a:gd name="connsiteY23" fmla="*/ 38100 h 1404938"/>
              <a:gd name="connsiteX24" fmla="*/ 792956 w 1397794"/>
              <a:gd name="connsiteY24" fmla="*/ 23813 h 1404938"/>
              <a:gd name="connsiteX25" fmla="*/ 804863 w 1397794"/>
              <a:gd name="connsiteY25" fmla="*/ 7144 h 1404938"/>
              <a:gd name="connsiteX26" fmla="*/ 835819 w 1397794"/>
              <a:gd name="connsiteY26" fmla="*/ 0 h 1404938"/>
              <a:gd name="connsiteX27" fmla="*/ 938213 w 1397794"/>
              <a:gd name="connsiteY27" fmla="*/ 7144 h 1404938"/>
              <a:gd name="connsiteX28" fmla="*/ 1033463 w 1397794"/>
              <a:gd name="connsiteY28" fmla="*/ 21432 h 1404938"/>
              <a:gd name="connsiteX29" fmla="*/ 1135856 w 1397794"/>
              <a:gd name="connsiteY29" fmla="*/ 47625 h 1404938"/>
              <a:gd name="connsiteX30" fmla="*/ 1219200 w 1397794"/>
              <a:gd name="connsiteY30" fmla="*/ 78582 h 1404938"/>
              <a:gd name="connsiteX31" fmla="*/ 1290638 w 1397794"/>
              <a:gd name="connsiteY31" fmla="*/ 114300 h 1404938"/>
              <a:gd name="connsiteX32" fmla="*/ 1343025 w 1397794"/>
              <a:gd name="connsiteY32" fmla="*/ 145257 h 1404938"/>
              <a:gd name="connsiteX33" fmla="*/ 1362075 w 1397794"/>
              <a:gd name="connsiteY33" fmla="*/ 159544 h 1404938"/>
              <a:gd name="connsiteX34" fmla="*/ 1381125 w 1397794"/>
              <a:gd name="connsiteY34" fmla="*/ 178594 h 1404938"/>
              <a:gd name="connsiteX35" fmla="*/ 1393031 w 1397794"/>
              <a:gd name="connsiteY35" fmla="*/ 195263 h 1404938"/>
              <a:gd name="connsiteX36" fmla="*/ 1397794 w 1397794"/>
              <a:gd name="connsiteY36" fmla="*/ 216694 h 1404938"/>
              <a:gd name="connsiteX37" fmla="*/ 1390650 w 1397794"/>
              <a:gd name="connsiteY37" fmla="*/ 238125 h 1404938"/>
              <a:gd name="connsiteX38" fmla="*/ 1366838 w 1397794"/>
              <a:gd name="connsiteY38" fmla="*/ 261938 h 1404938"/>
              <a:gd name="connsiteX39" fmla="*/ 1309688 w 1397794"/>
              <a:gd name="connsiteY39" fmla="*/ 295275 h 1404938"/>
              <a:gd name="connsiteX40" fmla="*/ 1226344 w 1397794"/>
              <a:gd name="connsiteY40" fmla="*/ 402432 h 1404938"/>
              <a:gd name="connsiteX41" fmla="*/ 1047750 w 1397794"/>
              <a:gd name="connsiteY41" fmla="*/ 590550 h 1404938"/>
              <a:gd name="connsiteX42" fmla="*/ 962025 w 1397794"/>
              <a:gd name="connsiteY42" fmla="*/ 673894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97794" h="1404938">
                <a:moveTo>
                  <a:pt x="962025" y="673894"/>
                </a:moveTo>
                <a:lnTo>
                  <a:pt x="792956" y="840582"/>
                </a:lnTo>
                <a:lnTo>
                  <a:pt x="583406" y="1019175"/>
                </a:lnTo>
                <a:lnTo>
                  <a:pt x="364331" y="1188244"/>
                </a:lnTo>
                <a:lnTo>
                  <a:pt x="219075" y="1290638"/>
                </a:lnTo>
                <a:lnTo>
                  <a:pt x="57150" y="1393032"/>
                </a:lnTo>
                <a:lnTo>
                  <a:pt x="28575" y="1402557"/>
                </a:lnTo>
                <a:lnTo>
                  <a:pt x="9525" y="1404938"/>
                </a:lnTo>
                <a:lnTo>
                  <a:pt x="0" y="1395413"/>
                </a:lnTo>
                <a:lnTo>
                  <a:pt x="0" y="1369219"/>
                </a:lnTo>
                <a:lnTo>
                  <a:pt x="16669" y="1340644"/>
                </a:lnTo>
                <a:lnTo>
                  <a:pt x="150019" y="1221582"/>
                </a:lnTo>
                <a:lnTo>
                  <a:pt x="316706" y="1054894"/>
                </a:lnTo>
                <a:lnTo>
                  <a:pt x="509588" y="850107"/>
                </a:lnTo>
                <a:lnTo>
                  <a:pt x="697706" y="611982"/>
                </a:lnTo>
                <a:lnTo>
                  <a:pt x="847725" y="409575"/>
                </a:lnTo>
                <a:lnTo>
                  <a:pt x="931069" y="278607"/>
                </a:lnTo>
                <a:lnTo>
                  <a:pt x="933450" y="242888"/>
                </a:lnTo>
                <a:lnTo>
                  <a:pt x="931069" y="195263"/>
                </a:lnTo>
                <a:lnTo>
                  <a:pt x="923925" y="173832"/>
                </a:lnTo>
                <a:lnTo>
                  <a:pt x="883444" y="126207"/>
                </a:lnTo>
                <a:lnTo>
                  <a:pt x="828675" y="85725"/>
                </a:lnTo>
                <a:lnTo>
                  <a:pt x="804863" y="61913"/>
                </a:lnTo>
                <a:lnTo>
                  <a:pt x="790575" y="38100"/>
                </a:lnTo>
                <a:lnTo>
                  <a:pt x="792956" y="23813"/>
                </a:lnTo>
                <a:lnTo>
                  <a:pt x="804863" y="7144"/>
                </a:lnTo>
                <a:lnTo>
                  <a:pt x="835819" y="0"/>
                </a:lnTo>
                <a:lnTo>
                  <a:pt x="938213" y="7144"/>
                </a:lnTo>
                <a:lnTo>
                  <a:pt x="1033463" y="21432"/>
                </a:lnTo>
                <a:lnTo>
                  <a:pt x="1135856" y="47625"/>
                </a:lnTo>
                <a:lnTo>
                  <a:pt x="1219200" y="78582"/>
                </a:lnTo>
                <a:lnTo>
                  <a:pt x="1290638" y="114300"/>
                </a:lnTo>
                <a:lnTo>
                  <a:pt x="1343025" y="145257"/>
                </a:lnTo>
                <a:lnTo>
                  <a:pt x="1362075" y="159544"/>
                </a:lnTo>
                <a:lnTo>
                  <a:pt x="1381125" y="178594"/>
                </a:lnTo>
                <a:lnTo>
                  <a:pt x="1393031" y="195263"/>
                </a:lnTo>
                <a:lnTo>
                  <a:pt x="1397794" y="216694"/>
                </a:lnTo>
                <a:lnTo>
                  <a:pt x="1390650" y="238125"/>
                </a:lnTo>
                <a:lnTo>
                  <a:pt x="1366838" y="261938"/>
                </a:lnTo>
                <a:lnTo>
                  <a:pt x="1309688" y="295275"/>
                </a:lnTo>
                <a:lnTo>
                  <a:pt x="1226344" y="402432"/>
                </a:lnTo>
                <a:lnTo>
                  <a:pt x="1047750" y="590550"/>
                </a:lnTo>
                <a:lnTo>
                  <a:pt x="962025" y="673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9EB03CA-736B-B44C-AE66-A7950CC917B4}"/>
              </a:ext>
            </a:extLst>
          </p:cNvPr>
          <p:cNvSpPr/>
          <p:nvPr/>
        </p:nvSpPr>
        <p:spPr>
          <a:xfrm>
            <a:off x="4953000" y="2894013"/>
            <a:ext cx="1300163" cy="292100"/>
          </a:xfrm>
          <a:custGeom>
            <a:avLst/>
            <a:gdLst>
              <a:gd name="connsiteX0" fmla="*/ 966788 w 1300163"/>
              <a:gd name="connsiteY0" fmla="*/ 209550 h 292894"/>
              <a:gd name="connsiteX1" fmla="*/ 735806 w 1300163"/>
              <a:gd name="connsiteY1" fmla="*/ 247650 h 292894"/>
              <a:gd name="connsiteX2" fmla="*/ 485775 w 1300163"/>
              <a:gd name="connsiteY2" fmla="*/ 271462 h 292894"/>
              <a:gd name="connsiteX3" fmla="*/ 419100 w 1300163"/>
              <a:gd name="connsiteY3" fmla="*/ 285750 h 292894"/>
              <a:gd name="connsiteX4" fmla="*/ 352425 w 1300163"/>
              <a:gd name="connsiteY4" fmla="*/ 290512 h 292894"/>
              <a:gd name="connsiteX5" fmla="*/ 307181 w 1300163"/>
              <a:gd name="connsiteY5" fmla="*/ 292894 h 292894"/>
              <a:gd name="connsiteX6" fmla="*/ 250031 w 1300163"/>
              <a:gd name="connsiteY6" fmla="*/ 288131 h 292894"/>
              <a:gd name="connsiteX7" fmla="*/ 211931 w 1300163"/>
              <a:gd name="connsiteY7" fmla="*/ 273844 h 292894"/>
              <a:gd name="connsiteX8" fmla="*/ 164306 w 1300163"/>
              <a:gd name="connsiteY8" fmla="*/ 252412 h 292894"/>
              <a:gd name="connsiteX9" fmla="*/ 88106 w 1300163"/>
              <a:gd name="connsiteY9" fmla="*/ 211931 h 292894"/>
              <a:gd name="connsiteX10" fmla="*/ 11906 w 1300163"/>
              <a:gd name="connsiteY10" fmla="*/ 159544 h 292894"/>
              <a:gd name="connsiteX11" fmla="*/ 2381 w 1300163"/>
              <a:gd name="connsiteY11" fmla="*/ 140494 h 292894"/>
              <a:gd name="connsiteX12" fmla="*/ 0 w 1300163"/>
              <a:gd name="connsiteY12" fmla="*/ 123825 h 292894"/>
              <a:gd name="connsiteX13" fmla="*/ 2381 w 1300163"/>
              <a:gd name="connsiteY13" fmla="*/ 109537 h 292894"/>
              <a:gd name="connsiteX14" fmla="*/ 16669 w 1300163"/>
              <a:gd name="connsiteY14" fmla="*/ 102394 h 292894"/>
              <a:gd name="connsiteX15" fmla="*/ 52388 w 1300163"/>
              <a:gd name="connsiteY15" fmla="*/ 107156 h 292894"/>
              <a:gd name="connsiteX16" fmla="*/ 107156 w 1300163"/>
              <a:gd name="connsiteY16" fmla="*/ 123825 h 292894"/>
              <a:gd name="connsiteX17" fmla="*/ 150019 w 1300163"/>
              <a:gd name="connsiteY17" fmla="*/ 133350 h 292894"/>
              <a:gd name="connsiteX18" fmla="*/ 202406 w 1300163"/>
              <a:gd name="connsiteY18" fmla="*/ 140494 h 292894"/>
              <a:gd name="connsiteX19" fmla="*/ 264319 w 1300163"/>
              <a:gd name="connsiteY19" fmla="*/ 142875 h 292894"/>
              <a:gd name="connsiteX20" fmla="*/ 357188 w 1300163"/>
              <a:gd name="connsiteY20" fmla="*/ 135731 h 292894"/>
              <a:gd name="connsiteX21" fmla="*/ 509588 w 1300163"/>
              <a:gd name="connsiteY21" fmla="*/ 119062 h 292894"/>
              <a:gd name="connsiteX22" fmla="*/ 700088 w 1300163"/>
              <a:gd name="connsiteY22" fmla="*/ 88106 h 292894"/>
              <a:gd name="connsiteX23" fmla="*/ 871538 w 1300163"/>
              <a:gd name="connsiteY23" fmla="*/ 47625 h 292894"/>
              <a:gd name="connsiteX24" fmla="*/ 1019175 w 1300163"/>
              <a:gd name="connsiteY24" fmla="*/ 0 h 292894"/>
              <a:gd name="connsiteX25" fmla="*/ 1095375 w 1300163"/>
              <a:gd name="connsiteY25" fmla="*/ 2381 h 292894"/>
              <a:gd name="connsiteX26" fmla="*/ 1181100 w 1300163"/>
              <a:gd name="connsiteY26" fmla="*/ 9525 h 292894"/>
              <a:gd name="connsiteX27" fmla="*/ 1228725 w 1300163"/>
              <a:gd name="connsiteY27" fmla="*/ 16669 h 292894"/>
              <a:gd name="connsiteX28" fmla="*/ 1262063 w 1300163"/>
              <a:gd name="connsiteY28" fmla="*/ 30956 h 292894"/>
              <a:gd name="connsiteX29" fmla="*/ 1288256 w 1300163"/>
              <a:gd name="connsiteY29" fmla="*/ 50006 h 292894"/>
              <a:gd name="connsiteX30" fmla="*/ 1300163 w 1300163"/>
              <a:gd name="connsiteY30" fmla="*/ 80962 h 292894"/>
              <a:gd name="connsiteX31" fmla="*/ 1295400 w 1300163"/>
              <a:gd name="connsiteY31" fmla="*/ 109537 h 292894"/>
              <a:gd name="connsiteX32" fmla="*/ 1283494 w 1300163"/>
              <a:gd name="connsiteY32" fmla="*/ 138112 h 292894"/>
              <a:gd name="connsiteX33" fmla="*/ 966788 w 1300163"/>
              <a:gd name="connsiteY33" fmla="*/ 209550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00163" h="292894">
                <a:moveTo>
                  <a:pt x="966788" y="209550"/>
                </a:moveTo>
                <a:lnTo>
                  <a:pt x="735806" y="247650"/>
                </a:lnTo>
                <a:lnTo>
                  <a:pt x="485775" y="271462"/>
                </a:lnTo>
                <a:lnTo>
                  <a:pt x="419100" y="285750"/>
                </a:lnTo>
                <a:lnTo>
                  <a:pt x="352425" y="290512"/>
                </a:lnTo>
                <a:lnTo>
                  <a:pt x="307181" y="292894"/>
                </a:lnTo>
                <a:lnTo>
                  <a:pt x="250031" y="288131"/>
                </a:lnTo>
                <a:lnTo>
                  <a:pt x="211931" y="273844"/>
                </a:lnTo>
                <a:lnTo>
                  <a:pt x="164306" y="252412"/>
                </a:lnTo>
                <a:lnTo>
                  <a:pt x="88106" y="211931"/>
                </a:lnTo>
                <a:lnTo>
                  <a:pt x="11906" y="159544"/>
                </a:lnTo>
                <a:lnTo>
                  <a:pt x="2381" y="140494"/>
                </a:lnTo>
                <a:lnTo>
                  <a:pt x="0" y="123825"/>
                </a:lnTo>
                <a:lnTo>
                  <a:pt x="2381" y="109537"/>
                </a:lnTo>
                <a:lnTo>
                  <a:pt x="16669" y="102394"/>
                </a:lnTo>
                <a:lnTo>
                  <a:pt x="52388" y="107156"/>
                </a:lnTo>
                <a:lnTo>
                  <a:pt x="107156" y="123825"/>
                </a:lnTo>
                <a:lnTo>
                  <a:pt x="150019" y="133350"/>
                </a:lnTo>
                <a:lnTo>
                  <a:pt x="202406" y="140494"/>
                </a:lnTo>
                <a:lnTo>
                  <a:pt x="264319" y="142875"/>
                </a:lnTo>
                <a:lnTo>
                  <a:pt x="357188" y="135731"/>
                </a:lnTo>
                <a:lnTo>
                  <a:pt x="509588" y="119062"/>
                </a:lnTo>
                <a:lnTo>
                  <a:pt x="700088" y="88106"/>
                </a:lnTo>
                <a:lnTo>
                  <a:pt x="871538" y="47625"/>
                </a:lnTo>
                <a:lnTo>
                  <a:pt x="1019175" y="0"/>
                </a:lnTo>
                <a:lnTo>
                  <a:pt x="1095375" y="2381"/>
                </a:lnTo>
                <a:lnTo>
                  <a:pt x="1181100" y="9525"/>
                </a:lnTo>
                <a:lnTo>
                  <a:pt x="1228725" y="16669"/>
                </a:lnTo>
                <a:lnTo>
                  <a:pt x="1262063" y="30956"/>
                </a:lnTo>
                <a:lnTo>
                  <a:pt x="1288256" y="50006"/>
                </a:lnTo>
                <a:lnTo>
                  <a:pt x="1300163" y="80962"/>
                </a:lnTo>
                <a:lnTo>
                  <a:pt x="1295400" y="109537"/>
                </a:lnTo>
                <a:lnTo>
                  <a:pt x="1283494" y="138112"/>
                </a:lnTo>
                <a:lnTo>
                  <a:pt x="966788" y="209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2978E15-14AE-CB4A-B5E3-14A3A7A85018}"/>
              </a:ext>
            </a:extLst>
          </p:cNvPr>
          <p:cNvSpPr/>
          <p:nvPr/>
        </p:nvSpPr>
        <p:spPr>
          <a:xfrm>
            <a:off x="4651375" y="3627438"/>
            <a:ext cx="473075" cy="1077912"/>
          </a:xfrm>
          <a:custGeom>
            <a:avLst/>
            <a:gdLst>
              <a:gd name="connsiteX0" fmla="*/ 192882 w 473869"/>
              <a:gd name="connsiteY0" fmla="*/ 650081 h 1078706"/>
              <a:gd name="connsiteX1" fmla="*/ 150019 w 473869"/>
              <a:gd name="connsiteY1" fmla="*/ 416719 h 1078706"/>
              <a:gd name="connsiteX2" fmla="*/ 104775 w 473869"/>
              <a:gd name="connsiteY2" fmla="*/ 238125 h 1078706"/>
              <a:gd name="connsiteX3" fmla="*/ 52388 w 473869"/>
              <a:gd name="connsiteY3" fmla="*/ 111919 h 1078706"/>
              <a:gd name="connsiteX4" fmla="*/ 11907 w 473869"/>
              <a:gd name="connsiteY4" fmla="*/ 52387 h 1078706"/>
              <a:gd name="connsiteX5" fmla="*/ 0 w 473869"/>
              <a:gd name="connsiteY5" fmla="*/ 33337 h 1078706"/>
              <a:gd name="connsiteX6" fmla="*/ 0 w 473869"/>
              <a:gd name="connsiteY6" fmla="*/ 16669 h 1078706"/>
              <a:gd name="connsiteX7" fmla="*/ 9525 w 473869"/>
              <a:gd name="connsiteY7" fmla="*/ 2381 h 1078706"/>
              <a:gd name="connsiteX8" fmla="*/ 40482 w 473869"/>
              <a:gd name="connsiteY8" fmla="*/ 0 h 1078706"/>
              <a:gd name="connsiteX9" fmla="*/ 138113 w 473869"/>
              <a:gd name="connsiteY9" fmla="*/ 26194 h 1078706"/>
              <a:gd name="connsiteX10" fmla="*/ 295275 w 473869"/>
              <a:gd name="connsiteY10" fmla="*/ 71437 h 1078706"/>
              <a:gd name="connsiteX11" fmla="*/ 347663 w 473869"/>
              <a:gd name="connsiteY11" fmla="*/ 214312 h 1078706"/>
              <a:gd name="connsiteX12" fmla="*/ 392907 w 473869"/>
              <a:gd name="connsiteY12" fmla="*/ 440531 h 1078706"/>
              <a:gd name="connsiteX13" fmla="*/ 428625 w 473869"/>
              <a:gd name="connsiteY13" fmla="*/ 623887 h 1078706"/>
              <a:gd name="connsiteX14" fmla="*/ 452438 w 473869"/>
              <a:gd name="connsiteY14" fmla="*/ 783431 h 1078706"/>
              <a:gd name="connsiteX15" fmla="*/ 473869 w 473869"/>
              <a:gd name="connsiteY15" fmla="*/ 890587 h 1078706"/>
              <a:gd name="connsiteX16" fmla="*/ 450057 w 473869"/>
              <a:gd name="connsiteY16" fmla="*/ 952500 h 1078706"/>
              <a:gd name="connsiteX17" fmla="*/ 421482 w 473869"/>
              <a:gd name="connsiteY17" fmla="*/ 1009650 h 1078706"/>
              <a:gd name="connsiteX18" fmla="*/ 373857 w 473869"/>
              <a:gd name="connsiteY18" fmla="*/ 1069181 h 1078706"/>
              <a:gd name="connsiteX19" fmla="*/ 361950 w 473869"/>
              <a:gd name="connsiteY19" fmla="*/ 1078706 h 1078706"/>
              <a:gd name="connsiteX20" fmla="*/ 338138 w 473869"/>
              <a:gd name="connsiteY20" fmla="*/ 1078706 h 1078706"/>
              <a:gd name="connsiteX21" fmla="*/ 302419 w 473869"/>
              <a:gd name="connsiteY21" fmla="*/ 1064419 h 1078706"/>
              <a:gd name="connsiteX22" fmla="*/ 278607 w 473869"/>
              <a:gd name="connsiteY22" fmla="*/ 1033462 h 1078706"/>
              <a:gd name="connsiteX23" fmla="*/ 252413 w 473869"/>
              <a:gd name="connsiteY23" fmla="*/ 973931 h 1078706"/>
              <a:gd name="connsiteX24" fmla="*/ 233363 w 473869"/>
              <a:gd name="connsiteY24" fmla="*/ 921544 h 1078706"/>
              <a:gd name="connsiteX25" fmla="*/ 226219 w 473869"/>
              <a:gd name="connsiteY25" fmla="*/ 857250 h 1078706"/>
              <a:gd name="connsiteX26" fmla="*/ 192882 w 473869"/>
              <a:gd name="connsiteY26" fmla="*/ 650081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3869" h="1078706">
                <a:moveTo>
                  <a:pt x="192882" y="650081"/>
                </a:moveTo>
                <a:lnTo>
                  <a:pt x="150019" y="416719"/>
                </a:lnTo>
                <a:lnTo>
                  <a:pt x="104775" y="238125"/>
                </a:lnTo>
                <a:lnTo>
                  <a:pt x="52388" y="111919"/>
                </a:lnTo>
                <a:lnTo>
                  <a:pt x="11907" y="52387"/>
                </a:lnTo>
                <a:lnTo>
                  <a:pt x="0" y="33337"/>
                </a:lnTo>
                <a:lnTo>
                  <a:pt x="0" y="16669"/>
                </a:lnTo>
                <a:lnTo>
                  <a:pt x="9525" y="2381"/>
                </a:lnTo>
                <a:lnTo>
                  <a:pt x="40482" y="0"/>
                </a:lnTo>
                <a:lnTo>
                  <a:pt x="138113" y="26194"/>
                </a:lnTo>
                <a:lnTo>
                  <a:pt x="295275" y="71437"/>
                </a:lnTo>
                <a:lnTo>
                  <a:pt x="347663" y="214312"/>
                </a:lnTo>
                <a:lnTo>
                  <a:pt x="392907" y="440531"/>
                </a:lnTo>
                <a:lnTo>
                  <a:pt x="428625" y="623887"/>
                </a:lnTo>
                <a:lnTo>
                  <a:pt x="452438" y="783431"/>
                </a:lnTo>
                <a:lnTo>
                  <a:pt x="473869" y="890587"/>
                </a:lnTo>
                <a:lnTo>
                  <a:pt x="450057" y="952500"/>
                </a:lnTo>
                <a:lnTo>
                  <a:pt x="421482" y="1009650"/>
                </a:lnTo>
                <a:lnTo>
                  <a:pt x="373857" y="1069181"/>
                </a:lnTo>
                <a:lnTo>
                  <a:pt x="361950" y="1078706"/>
                </a:lnTo>
                <a:lnTo>
                  <a:pt x="338138" y="1078706"/>
                </a:lnTo>
                <a:lnTo>
                  <a:pt x="302419" y="1064419"/>
                </a:lnTo>
                <a:lnTo>
                  <a:pt x="278607" y="1033462"/>
                </a:lnTo>
                <a:lnTo>
                  <a:pt x="252413" y="973931"/>
                </a:lnTo>
                <a:lnTo>
                  <a:pt x="233363" y="921544"/>
                </a:lnTo>
                <a:lnTo>
                  <a:pt x="226219" y="857250"/>
                </a:lnTo>
                <a:lnTo>
                  <a:pt x="192882" y="650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98FA12F-4B68-B249-9DF3-0DA5E3D78017}"/>
              </a:ext>
            </a:extLst>
          </p:cNvPr>
          <p:cNvSpPr/>
          <p:nvPr/>
        </p:nvSpPr>
        <p:spPr>
          <a:xfrm rot="16200000">
            <a:off x="1677194" y="2888456"/>
            <a:ext cx="2447925" cy="442913"/>
          </a:xfrm>
          <a:custGeom>
            <a:avLst/>
            <a:gdLst>
              <a:gd name="connsiteX0" fmla="*/ 1362075 w 2447925"/>
              <a:gd name="connsiteY0" fmla="*/ 433387 h 442912"/>
              <a:gd name="connsiteX1" fmla="*/ 1052512 w 2447925"/>
              <a:gd name="connsiteY1" fmla="*/ 438150 h 442912"/>
              <a:gd name="connsiteX2" fmla="*/ 904875 w 2447925"/>
              <a:gd name="connsiteY2" fmla="*/ 435768 h 442912"/>
              <a:gd name="connsiteX3" fmla="*/ 342900 w 2447925"/>
              <a:gd name="connsiteY3" fmla="*/ 416718 h 442912"/>
              <a:gd name="connsiteX4" fmla="*/ 207168 w 2447925"/>
              <a:gd name="connsiteY4" fmla="*/ 409575 h 442912"/>
              <a:gd name="connsiteX5" fmla="*/ 154781 w 2447925"/>
              <a:gd name="connsiteY5" fmla="*/ 397668 h 442912"/>
              <a:gd name="connsiteX6" fmla="*/ 90487 w 2447925"/>
              <a:gd name="connsiteY6" fmla="*/ 369093 h 442912"/>
              <a:gd name="connsiteX7" fmla="*/ 38100 w 2447925"/>
              <a:gd name="connsiteY7" fmla="*/ 340518 h 442912"/>
              <a:gd name="connsiteX8" fmla="*/ 9525 w 2447925"/>
              <a:gd name="connsiteY8" fmla="*/ 316706 h 442912"/>
              <a:gd name="connsiteX9" fmla="*/ 0 w 2447925"/>
              <a:gd name="connsiteY9" fmla="*/ 290512 h 442912"/>
              <a:gd name="connsiteX10" fmla="*/ 4762 w 2447925"/>
              <a:gd name="connsiteY10" fmla="*/ 261937 h 442912"/>
              <a:gd name="connsiteX11" fmla="*/ 26193 w 2447925"/>
              <a:gd name="connsiteY11" fmla="*/ 240506 h 442912"/>
              <a:gd name="connsiteX12" fmla="*/ 59531 w 2447925"/>
              <a:gd name="connsiteY12" fmla="*/ 223837 h 442912"/>
              <a:gd name="connsiteX13" fmla="*/ 116681 w 2447925"/>
              <a:gd name="connsiteY13" fmla="*/ 204787 h 442912"/>
              <a:gd name="connsiteX14" fmla="*/ 204787 w 2447925"/>
              <a:gd name="connsiteY14" fmla="*/ 192881 h 442912"/>
              <a:gd name="connsiteX15" fmla="*/ 335756 w 2447925"/>
              <a:gd name="connsiteY15" fmla="*/ 188118 h 442912"/>
              <a:gd name="connsiteX16" fmla="*/ 531018 w 2447925"/>
              <a:gd name="connsiteY16" fmla="*/ 188118 h 442912"/>
              <a:gd name="connsiteX17" fmla="*/ 726281 w 2447925"/>
              <a:gd name="connsiteY17" fmla="*/ 202406 h 442912"/>
              <a:gd name="connsiteX18" fmla="*/ 1216818 w 2447925"/>
              <a:gd name="connsiteY18" fmla="*/ 221456 h 442912"/>
              <a:gd name="connsiteX19" fmla="*/ 1757362 w 2447925"/>
              <a:gd name="connsiteY19" fmla="*/ 235743 h 442912"/>
              <a:gd name="connsiteX20" fmla="*/ 2045493 w 2447925"/>
              <a:gd name="connsiteY20" fmla="*/ 233362 h 442912"/>
              <a:gd name="connsiteX21" fmla="*/ 2131218 w 2447925"/>
              <a:gd name="connsiteY21" fmla="*/ 228600 h 442912"/>
              <a:gd name="connsiteX22" fmla="*/ 2159793 w 2447925"/>
              <a:gd name="connsiteY22" fmla="*/ 226218 h 442912"/>
              <a:gd name="connsiteX23" fmla="*/ 2193131 w 2447925"/>
              <a:gd name="connsiteY23" fmla="*/ 219075 h 442912"/>
              <a:gd name="connsiteX24" fmla="*/ 2216943 w 2447925"/>
              <a:gd name="connsiteY24" fmla="*/ 207168 h 442912"/>
              <a:gd name="connsiteX25" fmla="*/ 2259806 w 2447925"/>
              <a:gd name="connsiteY25" fmla="*/ 173831 h 442912"/>
              <a:gd name="connsiteX26" fmla="*/ 2319337 w 2447925"/>
              <a:gd name="connsiteY26" fmla="*/ 116681 h 442912"/>
              <a:gd name="connsiteX27" fmla="*/ 2362200 w 2447925"/>
              <a:gd name="connsiteY27" fmla="*/ 59531 h 442912"/>
              <a:gd name="connsiteX28" fmla="*/ 2383631 w 2447925"/>
              <a:gd name="connsiteY28" fmla="*/ 23812 h 442912"/>
              <a:gd name="connsiteX29" fmla="*/ 2400300 w 2447925"/>
              <a:gd name="connsiteY29" fmla="*/ 7143 h 442912"/>
              <a:gd name="connsiteX30" fmla="*/ 2419350 w 2447925"/>
              <a:gd name="connsiteY30" fmla="*/ 0 h 442912"/>
              <a:gd name="connsiteX31" fmla="*/ 2433637 w 2447925"/>
              <a:gd name="connsiteY31" fmla="*/ 4762 h 442912"/>
              <a:gd name="connsiteX32" fmla="*/ 2443162 w 2447925"/>
              <a:gd name="connsiteY32" fmla="*/ 11906 h 442912"/>
              <a:gd name="connsiteX33" fmla="*/ 2447925 w 2447925"/>
              <a:gd name="connsiteY33" fmla="*/ 42862 h 442912"/>
              <a:gd name="connsiteX34" fmla="*/ 2438400 w 2447925"/>
              <a:gd name="connsiteY34" fmla="*/ 111918 h 442912"/>
              <a:gd name="connsiteX35" fmla="*/ 2409825 w 2447925"/>
              <a:gd name="connsiteY35" fmla="*/ 214312 h 442912"/>
              <a:gd name="connsiteX36" fmla="*/ 2316956 w 2447925"/>
              <a:gd name="connsiteY36" fmla="*/ 442912 h 442912"/>
              <a:gd name="connsiteX37" fmla="*/ 2181225 w 2447925"/>
              <a:gd name="connsiteY37" fmla="*/ 428625 h 442912"/>
              <a:gd name="connsiteX38" fmla="*/ 1664493 w 2447925"/>
              <a:gd name="connsiteY38" fmla="*/ 438150 h 442912"/>
              <a:gd name="connsiteX39" fmla="*/ 1362075 w 2447925"/>
              <a:gd name="connsiteY39" fmla="*/ 433387 h 4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447925" h="442912">
                <a:moveTo>
                  <a:pt x="1362075" y="433387"/>
                </a:moveTo>
                <a:lnTo>
                  <a:pt x="1052512" y="438150"/>
                </a:lnTo>
                <a:lnTo>
                  <a:pt x="904875" y="435768"/>
                </a:lnTo>
                <a:lnTo>
                  <a:pt x="342900" y="416718"/>
                </a:lnTo>
                <a:lnTo>
                  <a:pt x="207168" y="409575"/>
                </a:lnTo>
                <a:lnTo>
                  <a:pt x="154781" y="397668"/>
                </a:lnTo>
                <a:lnTo>
                  <a:pt x="90487" y="369093"/>
                </a:lnTo>
                <a:lnTo>
                  <a:pt x="38100" y="340518"/>
                </a:lnTo>
                <a:lnTo>
                  <a:pt x="9525" y="316706"/>
                </a:lnTo>
                <a:lnTo>
                  <a:pt x="0" y="290512"/>
                </a:lnTo>
                <a:lnTo>
                  <a:pt x="4762" y="261937"/>
                </a:lnTo>
                <a:lnTo>
                  <a:pt x="26193" y="240506"/>
                </a:lnTo>
                <a:lnTo>
                  <a:pt x="59531" y="223837"/>
                </a:lnTo>
                <a:lnTo>
                  <a:pt x="116681" y="204787"/>
                </a:lnTo>
                <a:lnTo>
                  <a:pt x="204787" y="192881"/>
                </a:lnTo>
                <a:lnTo>
                  <a:pt x="335756" y="188118"/>
                </a:lnTo>
                <a:lnTo>
                  <a:pt x="531018" y="188118"/>
                </a:lnTo>
                <a:lnTo>
                  <a:pt x="726281" y="202406"/>
                </a:lnTo>
                <a:lnTo>
                  <a:pt x="1216818" y="221456"/>
                </a:lnTo>
                <a:lnTo>
                  <a:pt x="1757362" y="235743"/>
                </a:lnTo>
                <a:lnTo>
                  <a:pt x="2045493" y="233362"/>
                </a:lnTo>
                <a:lnTo>
                  <a:pt x="2131218" y="228600"/>
                </a:lnTo>
                <a:lnTo>
                  <a:pt x="2159793" y="226218"/>
                </a:lnTo>
                <a:lnTo>
                  <a:pt x="2193131" y="219075"/>
                </a:lnTo>
                <a:lnTo>
                  <a:pt x="2216943" y="207168"/>
                </a:lnTo>
                <a:lnTo>
                  <a:pt x="2259806" y="173831"/>
                </a:lnTo>
                <a:lnTo>
                  <a:pt x="2319337" y="116681"/>
                </a:lnTo>
                <a:lnTo>
                  <a:pt x="2362200" y="59531"/>
                </a:lnTo>
                <a:lnTo>
                  <a:pt x="2383631" y="23812"/>
                </a:lnTo>
                <a:lnTo>
                  <a:pt x="2400300" y="7143"/>
                </a:lnTo>
                <a:lnTo>
                  <a:pt x="2419350" y="0"/>
                </a:lnTo>
                <a:lnTo>
                  <a:pt x="2433637" y="4762"/>
                </a:lnTo>
                <a:lnTo>
                  <a:pt x="2443162" y="11906"/>
                </a:lnTo>
                <a:lnTo>
                  <a:pt x="2447925" y="42862"/>
                </a:lnTo>
                <a:lnTo>
                  <a:pt x="2438400" y="111918"/>
                </a:lnTo>
                <a:lnTo>
                  <a:pt x="2409825" y="214312"/>
                </a:lnTo>
                <a:lnTo>
                  <a:pt x="2316956" y="442912"/>
                </a:lnTo>
                <a:lnTo>
                  <a:pt x="2181225" y="428625"/>
                </a:lnTo>
                <a:lnTo>
                  <a:pt x="1664493" y="438150"/>
                </a:lnTo>
                <a:lnTo>
                  <a:pt x="1362075" y="4333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6571741-E4CA-FE43-ABED-0A0C0314A273}"/>
              </a:ext>
            </a:extLst>
          </p:cNvPr>
          <p:cNvSpPr/>
          <p:nvPr/>
        </p:nvSpPr>
        <p:spPr>
          <a:xfrm>
            <a:off x="2990850" y="1779588"/>
            <a:ext cx="1466850" cy="384175"/>
          </a:xfrm>
          <a:custGeom>
            <a:avLst/>
            <a:gdLst>
              <a:gd name="connsiteX0" fmla="*/ 361950 w 1466850"/>
              <a:gd name="connsiteY0" fmla="*/ 352425 h 385762"/>
              <a:gd name="connsiteX1" fmla="*/ 57150 w 1466850"/>
              <a:gd name="connsiteY1" fmla="*/ 385762 h 385762"/>
              <a:gd name="connsiteX2" fmla="*/ 0 w 1466850"/>
              <a:gd name="connsiteY2" fmla="*/ 242887 h 385762"/>
              <a:gd name="connsiteX3" fmla="*/ 211931 w 1466850"/>
              <a:gd name="connsiteY3" fmla="*/ 214312 h 385762"/>
              <a:gd name="connsiteX4" fmla="*/ 421481 w 1466850"/>
              <a:gd name="connsiteY4" fmla="*/ 176212 h 385762"/>
              <a:gd name="connsiteX5" fmla="*/ 592931 w 1466850"/>
              <a:gd name="connsiteY5" fmla="*/ 138112 h 385762"/>
              <a:gd name="connsiteX6" fmla="*/ 771525 w 1466850"/>
              <a:gd name="connsiteY6" fmla="*/ 100012 h 385762"/>
              <a:gd name="connsiteX7" fmla="*/ 876300 w 1466850"/>
              <a:gd name="connsiteY7" fmla="*/ 76200 h 385762"/>
              <a:gd name="connsiteX8" fmla="*/ 978694 w 1466850"/>
              <a:gd name="connsiteY8" fmla="*/ 54769 h 385762"/>
              <a:gd name="connsiteX9" fmla="*/ 1035844 w 1466850"/>
              <a:gd name="connsiteY9" fmla="*/ 38100 h 385762"/>
              <a:gd name="connsiteX10" fmla="*/ 1073944 w 1466850"/>
              <a:gd name="connsiteY10" fmla="*/ 21431 h 385762"/>
              <a:gd name="connsiteX11" fmla="*/ 1107281 w 1466850"/>
              <a:gd name="connsiteY11" fmla="*/ 0 h 385762"/>
              <a:gd name="connsiteX12" fmla="*/ 1145381 w 1466850"/>
              <a:gd name="connsiteY12" fmla="*/ 2381 h 385762"/>
              <a:gd name="connsiteX13" fmla="*/ 1231106 w 1466850"/>
              <a:gd name="connsiteY13" fmla="*/ 16669 h 385762"/>
              <a:gd name="connsiteX14" fmla="*/ 1295400 w 1466850"/>
              <a:gd name="connsiteY14" fmla="*/ 30956 h 385762"/>
              <a:gd name="connsiteX15" fmla="*/ 1347788 w 1466850"/>
              <a:gd name="connsiteY15" fmla="*/ 42862 h 385762"/>
              <a:gd name="connsiteX16" fmla="*/ 1402556 w 1466850"/>
              <a:gd name="connsiteY16" fmla="*/ 64294 h 385762"/>
              <a:gd name="connsiteX17" fmla="*/ 1438275 w 1466850"/>
              <a:gd name="connsiteY17" fmla="*/ 80962 h 385762"/>
              <a:gd name="connsiteX18" fmla="*/ 1454944 w 1466850"/>
              <a:gd name="connsiteY18" fmla="*/ 97631 h 385762"/>
              <a:gd name="connsiteX19" fmla="*/ 1464469 w 1466850"/>
              <a:gd name="connsiteY19" fmla="*/ 116681 h 385762"/>
              <a:gd name="connsiteX20" fmla="*/ 1466850 w 1466850"/>
              <a:gd name="connsiteY20" fmla="*/ 142875 h 385762"/>
              <a:gd name="connsiteX21" fmla="*/ 1457325 w 1466850"/>
              <a:gd name="connsiteY21" fmla="*/ 166687 h 385762"/>
              <a:gd name="connsiteX22" fmla="*/ 1426369 w 1466850"/>
              <a:gd name="connsiteY22" fmla="*/ 197644 h 385762"/>
              <a:gd name="connsiteX23" fmla="*/ 1390650 w 1466850"/>
              <a:gd name="connsiteY23" fmla="*/ 216694 h 385762"/>
              <a:gd name="connsiteX24" fmla="*/ 1285875 w 1466850"/>
              <a:gd name="connsiteY24" fmla="*/ 230981 h 385762"/>
              <a:gd name="connsiteX25" fmla="*/ 959644 w 1466850"/>
              <a:gd name="connsiteY25" fmla="*/ 264319 h 385762"/>
              <a:gd name="connsiteX26" fmla="*/ 745331 w 1466850"/>
              <a:gd name="connsiteY26" fmla="*/ 290512 h 385762"/>
              <a:gd name="connsiteX27" fmla="*/ 531019 w 1466850"/>
              <a:gd name="connsiteY27" fmla="*/ 335756 h 385762"/>
              <a:gd name="connsiteX28" fmla="*/ 361950 w 1466850"/>
              <a:gd name="connsiteY28" fmla="*/ 352425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66850" h="385762">
                <a:moveTo>
                  <a:pt x="361950" y="352425"/>
                </a:moveTo>
                <a:lnTo>
                  <a:pt x="57150" y="385762"/>
                </a:lnTo>
                <a:lnTo>
                  <a:pt x="0" y="242887"/>
                </a:lnTo>
                <a:lnTo>
                  <a:pt x="211931" y="214312"/>
                </a:lnTo>
                <a:lnTo>
                  <a:pt x="421481" y="176212"/>
                </a:lnTo>
                <a:lnTo>
                  <a:pt x="592931" y="138112"/>
                </a:lnTo>
                <a:lnTo>
                  <a:pt x="771525" y="100012"/>
                </a:lnTo>
                <a:lnTo>
                  <a:pt x="876300" y="76200"/>
                </a:lnTo>
                <a:lnTo>
                  <a:pt x="978694" y="54769"/>
                </a:lnTo>
                <a:lnTo>
                  <a:pt x="1035844" y="38100"/>
                </a:lnTo>
                <a:lnTo>
                  <a:pt x="1073944" y="21431"/>
                </a:lnTo>
                <a:lnTo>
                  <a:pt x="1107281" y="0"/>
                </a:lnTo>
                <a:lnTo>
                  <a:pt x="1145381" y="2381"/>
                </a:lnTo>
                <a:lnTo>
                  <a:pt x="1231106" y="16669"/>
                </a:lnTo>
                <a:lnTo>
                  <a:pt x="1295400" y="30956"/>
                </a:lnTo>
                <a:lnTo>
                  <a:pt x="1347788" y="42862"/>
                </a:lnTo>
                <a:lnTo>
                  <a:pt x="1402556" y="64294"/>
                </a:lnTo>
                <a:lnTo>
                  <a:pt x="1438275" y="80962"/>
                </a:lnTo>
                <a:lnTo>
                  <a:pt x="1454944" y="97631"/>
                </a:lnTo>
                <a:lnTo>
                  <a:pt x="1464469" y="116681"/>
                </a:lnTo>
                <a:lnTo>
                  <a:pt x="1466850" y="142875"/>
                </a:lnTo>
                <a:lnTo>
                  <a:pt x="1457325" y="166687"/>
                </a:lnTo>
                <a:lnTo>
                  <a:pt x="1426369" y="197644"/>
                </a:lnTo>
                <a:lnTo>
                  <a:pt x="1390650" y="216694"/>
                </a:lnTo>
                <a:lnTo>
                  <a:pt x="1285875" y="230981"/>
                </a:lnTo>
                <a:lnTo>
                  <a:pt x="959644" y="264319"/>
                </a:lnTo>
                <a:lnTo>
                  <a:pt x="745331" y="290512"/>
                </a:lnTo>
                <a:lnTo>
                  <a:pt x="531019" y="335756"/>
                </a:lnTo>
                <a:lnTo>
                  <a:pt x="361950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C86D810-7C0D-7A4C-A269-F9B12D8D207D}"/>
              </a:ext>
            </a:extLst>
          </p:cNvPr>
          <p:cNvSpPr/>
          <p:nvPr/>
        </p:nvSpPr>
        <p:spPr>
          <a:xfrm rot="16200000">
            <a:off x="2667000" y="2781300"/>
            <a:ext cx="2047875" cy="377825"/>
          </a:xfrm>
          <a:custGeom>
            <a:avLst/>
            <a:gdLst>
              <a:gd name="connsiteX0" fmla="*/ 447675 w 2047413"/>
              <a:gd name="connsiteY0" fmla="*/ 304800 h 378619"/>
              <a:gd name="connsiteX1" fmla="*/ 64294 w 2047413"/>
              <a:gd name="connsiteY1" fmla="*/ 285750 h 378619"/>
              <a:gd name="connsiteX2" fmla="*/ 0 w 2047413"/>
              <a:gd name="connsiteY2" fmla="*/ 104775 h 378619"/>
              <a:gd name="connsiteX3" fmla="*/ 609600 w 2047413"/>
              <a:gd name="connsiteY3" fmla="*/ 126206 h 378619"/>
              <a:gd name="connsiteX4" fmla="*/ 790575 w 2047413"/>
              <a:gd name="connsiteY4" fmla="*/ 128587 h 378619"/>
              <a:gd name="connsiteX5" fmla="*/ 1243013 w 2047413"/>
              <a:gd name="connsiteY5" fmla="*/ 123825 h 378619"/>
              <a:gd name="connsiteX6" fmla="*/ 1412082 w 2047413"/>
              <a:gd name="connsiteY6" fmla="*/ 126206 h 378619"/>
              <a:gd name="connsiteX7" fmla="*/ 1619250 w 2047413"/>
              <a:gd name="connsiteY7" fmla="*/ 126206 h 378619"/>
              <a:gd name="connsiteX8" fmla="*/ 1697832 w 2047413"/>
              <a:gd name="connsiteY8" fmla="*/ 123825 h 378619"/>
              <a:gd name="connsiteX9" fmla="*/ 1735932 w 2047413"/>
              <a:gd name="connsiteY9" fmla="*/ 119062 h 378619"/>
              <a:gd name="connsiteX10" fmla="*/ 1774032 w 2047413"/>
              <a:gd name="connsiteY10" fmla="*/ 109537 h 378619"/>
              <a:gd name="connsiteX11" fmla="*/ 1809750 w 2047413"/>
              <a:gd name="connsiteY11" fmla="*/ 95250 h 378619"/>
              <a:gd name="connsiteX12" fmla="*/ 1854994 w 2047413"/>
              <a:gd name="connsiteY12" fmla="*/ 66675 h 378619"/>
              <a:gd name="connsiteX13" fmla="*/ 1924050 w 2047413"/>
              <a:gd name="connsiteY13" fmla="*/ 0 h 378619"/>
              <a:gd name="connsiteX14" fmla="*/ 1974057 w 2047413"/>
              <a:gd name="connsiteY14" fmla="*/ 214312 h 378619"/>
              <a:gd name="connsiteX15" fmla="*/ 1921669 w 2047413"/>
              <a:gd name="connsiteY15" fmla="*/ 242887 h 378619"/>
              <a:gd name="connsiteX16" fmla="*/ 1854994 w 2047413"/>
              <a:gd name="connsiteY16" fmla="*/ 297656 h 378619"/>
              <a:gd name="connsiteX17" fmla="*/ 1804988 w 2047413"/>
              <a:gd name="connsiteY17" fmla="*/ 338137 h 378619"/>
              <a:gd name="connsiteX18" fmla="*/ 1750219 w 2047413"/>
              <a:gd name="connsiteY18" fmla="*/ 371475 h 378619"/>
              <a:gd name="connsiteX19" fmla="*/ 1716882 w 2047413"/>
              <a:gd name="connsiteY19" fmla="*/ 378619 h 378619"/>
              <a:gd name="connsiteX20" fmla="*/ 1681163 w 2047413"/>
              <a:gd name="connsiteY20" fmla="*/ 378619 h 378619"/>
              <a:gd name="connsiteX21" fmla="*/ 1638300 w 2047413"/>
              <a:gd name="connsiteY21" fmla="*/ 371475 h 378619"/>
              <a:gd name="connsiteX22" fmla="*/ 1569244 w 2047413"/>
              <a:gd name="connsiteY22" fmla="*/ 357187 h 378619"/>
              <a:gd name="connsiteX23" fmla="*/ 1431132 w 2047413"/>
              <a:gd name="connsiteY23" fmla="*/ 352425 h 378619"/>
              <a:gd name="connsiteX24" fmla="*/ 1257300 w 2047413"/>
              <a:gd name="connsiteY24" fmla="*/ 321469 h 378619"/>
              <a:gd name="connsiteX25" fmla="*/ 814388 w 2047413"/>
              <a:gd name="connsiteY25" fmla="*/ 328612 h 378619"/>
              <a:gd name="connsiteX26" fmla="*/ 631032 w 2047413"/>
              <a:gd name="connsiteY26" fmla="*/ 307181 h 378619"/>
              <a:gd name="connsiteX27" fmla="*/ 447675 w 2047413"/>
              <a:gd name="connsiteY27" fmla="*/ 304800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47413" h="378619">
                <a:moveTo>
                  <a:pt x="447675" y="304800"/>
                </a:moveTo>
                <a:lnTo>
                  <a:pt x="64294" y="285750"/>
                </a:lnTo>
                <a:lnTo>
                  <a:pt x="0" y="104775"/>
                </a:lnTo>
                <a:lnTo>
                  <a:pt x="609600" y="126206"/>
                </a:lnTo>
                <a:lnTo>
                  <a:pt x="790575" y="128587"/>
                </a:lnTo>
                <a:lnTo>
                  <a:pt x="1243013" y="123825"/>
                </a:lnTo>
                <a:lnTo>
                  <a:pt x="1412082" y="126206"/>
                </a:lnTo>
                <a:lnTo>
                  <a:pt x="1619250" y="126206"/>
                </a:lnTo>
                <a:lnTo>
                  <a:pt x="1697832" y="123825"/>
                </a:lnTo>
                <a:lnTo>
                  <a:pt x="1735932" y="119062"/>
                </a:lnTo>
                <a:lnTo>
                  <a:pt x="1774032" y="109537"/>
                </a:lnTo>
                <a:lnTo>
                  <a:pt x="1809750" y="95250"/>
                </a:lnTo>
                <a:lnTo>
                  <a:pt x="1854994" y="66675"/>
                </a:lnTo>
                <a:lnTo>
                  <a:pt x="1924050" y="0"/>
                </a:lnTo>
                <a:cubicBezTo>
                  <a:pt x="1941469" y="71258"/>
                  <a:pt x="2047413" y="214312"/>
                  <a:pt x="1974057" y="214312"/>
                </a:cubicBezTo>
                <a:lnTo>
                  <a:pt x="1921669" y="242887"/>
                </a:lnTo>
                <a:lnTo>
                  <a:pt x="1854994" y="297656"/>
                </a:lnTo>
                <a:lnTo>
                  <a:pt x="1804988" y="338137"/>
                </a:lnTo>
                <a:lnTo>
                  <a:pt x="1750219" y="371475"/>
                </a:lnTo>
                <a:lnTo>
                  <a:pt x="1716882" y="378619"/>
                </a:lnTo>
                <a:lnTo>
                  <a:pt x="1681163" y="378619"/>
                </a:lnTo>
                <a:lnTo>
                  <a:pt x="1638300" y="371475"/>
                </a:lnTo>
                <a:lnTo>
                  <a:pt x="1569244" y="357187"/>
                </a:lnTo>
                <a:lnTo>
                  <a:pt x="1431132" y="352425"/>
                </a:lnTo>
                <a:lnTo>
                  <a:pt x="1257300" y="321469"/>
                </a:lnTo>
                <a:lnTo>
                  <a:pt x="814388" y="328612"/>
                </a:lnTo>
                <a:lnTo>
                  <a:pt x="631032" y="307181"/>
                </a:lnTo>
                <a:lnTo>
                  <a:pt x="447675" y="3048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AA99C47-B0D0-784E-B60F-3BEFF4801B60}"/>
              </a:ext>
            </a:extLst>
          </p:cNvPr>
          <p:cNvSpPr/>
          <p:nvPr/>
        </p:nvSpPr>
        <p:spPr>
          <a:xfrm>
            <a:off x="3036888" y="2466975"/>
            <a:ext cx="1296987" cy="344488"/>
          </a:xfrm>
          <a:custGeom>
            <a:avLst/>
            <a:gdLst>
              <a:gd name="connsiteX0" fmla="*/ 333375 w 1297781"/>
              <a:gd name="connsiteY0" fmla="*/ 319088 h 345281"/>
              <a:gd name="connsiteX1" fmla="*/ 16669 w 1297781"/>
              <a:gd name="connsiteY1" fmla="*/ 345281 h 345281"/>
              <a:gd name="connsiteX2" fmla="*/ 0 w 1297781"/>
              <a:gd name="connsiteY2" fmla="*/ 195263 h 345281"/>
              <a:gd name="connsiteX3" fmla="*/ 97631 w 1297781"/>
              <a:gd name="connsiteY3" fmla="*/ 183356 h 345281"/>
              <a:gd name="connsiteX4" fmla="*/ 378619 w 1297781"/>
              <a:gd name="connsiteY4" fmla="*/ 150019 h 345281"/>
              <a:gd name="connsiteX5" fmla="*/ 595312 w 1297781"/>
              <a:gd name="connsiteY5" fmla="*/ 114300 h 345281"/>
              <a:gd name="connsiteX6" fmla="*/ 826294 w 1297781"/>
              <a:gd name="connsiteY6" fmla="*/ 71438 h 345281"/>
              <a:gd name="connsiteX7" fmla="*/ 900112 w 1297781"/>
              <a:gd name="connsiteY7" fmla="*/ 57150 h 345281"/>
              <a:gd name="connsiteX8" fmla="*/ 942975 w 1297781"/>
              <a:gd name="connsiteY8" fmla="*/ 47625 h 345281"/>
              <a:gd name="connsiteX9" fmla="*/ 1016794 w 1297781"/>
              <a:gd name="connsiteY9" fmla="*/ 26194 h 345281"/>
              <a:gd name="connsiteX10" fmla="*/ 1059656 w 1297781"/>
              <a:gd name="connsiteY10" fmla="*/ 4763 h 345281"/>
              <a:gd name="connsiteX11" fmla="*/ 1073944 w 1297781"/>
              <a:gd name="connsiteY11" fmla="*/ 0 h 345281"/>
              <a:gd name="connsiteX12" fmla="*/ 1126331 w 1297781"/>
              <a:gd name="connsiteY12" fmla="*/ 11906 h 345281"/>
              <a:gd name="connsiteX13" fmla="*/ 1197769 w 1297781"/>
              <a:gd name="connsiteY13" fmla="*/ 42863 h 345281"/>
              <a:gd name="connsiteX14" fmla="*/ 1247775 w 1297781"/>
              <a:gd name="connsiteY14" fmla="*/ 73819 h 345281"/>
              <a:gd name="connsiteX15" fmla="*/ 1285875 w 1297781"/>
              <a:gd name="connsiteY15" fmla="*/ 104775 h 345281"/>
              <a:gd name="connsiteX16" fmla="*/ 1297781 w 1297781"/>
              <a:gd name="connsiteY16" fmla="*/ 121444 h 345281"/>
              <a:gd name="connsiteX17" fmla="*/ 1293019 w 1297781"/>
              <a:gd name="connsiteY17" fmla="*/ 140494 h 345281"/>
              <a:gd name="connsiteX18" fmla="*/ 1273969 w 1297781"/>
              <a:gd name="connsiteY18" fmla="*/ 169069 h 345281"/>
              <a:gd name="connsiteX19" fmla="*/ 1226344 w 1297781"/>
              <a:gd name="connsiteY19" fmla="*/ 185738 h 345281"/>
              <a:gd name="connsiteX20" fmla="*/ 1090612 w 1297781"/>
              <a:gd name="connsiteY20" fmla="*/ 211931 h 345281"/>
              <a:gd name="connsiteX21" fmla="*/ 964406 w 1297781"/>
              <a:gd name="connsiteY21" fmla="*/ 240506 h 345281"/>
              <a:gd name="connsiteX22" fmla="*/ 797719 w 1297781"/>
              <a:gd name="connsiteY22" fmla="*/ 269081 h 345281"/>
              <a:gd name="connsiteX23" fmla="*/ 566737 w 1297781"/>
              <a:gd name="connsiteY23" fmla="*/ 297656 h 345281"/>
              <a:gd name="connsiteX24" fmla="*/ 333375 w 1297781"/>
              <a:gd name="connsiteY24" fmla="*/ 319088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97781" h="345281">
                <a:moveTo>
                  <a:pt x="333375" y="319088"/>
                </a:moveTo>
                <a:lnTo>
                  <a:pt x="16669" y="345281"/>
                </a:lnTo>
                <a:lnTo>
                  <a:pt x="0" y="195263"/>
                </a:lnTo>
                <a:lnTo>
                  <a:pt x="97631" y="183356"/>
                </a:lnTo>
                <a:lnTo>
                  <a:pt x="378619" y="150019"/>
                </a:lnTo>
                <a:lnTo>
                  <a:pt x="595312" y="114300"/>
                </a:lnTo>
                <a:lnTo>
                  <a:pt x="826294" y="71438"/>
                </a:lnTo>
                <a:lnTo>
                  <a:pt x="900112" y="57150"/>
                </a:lnTo>
                <a:lnTo>
                  <a:pt x="942975" y="47625"/>
                </a:lnTo>
                <a:lnTo>
                  <a:pt x="1016794" y="26194"/>
                </a:lnTo>
                <a:lnTo>
                  <a:pt x="1059656" y="4763"/>
                </a:lnTo>
                <a:lnTo>
                  <a:pt x="1073944" y="0"/>
                </a:lnTo>
                <a:lnTo>
                  <a:pt x="1126331" y="11906"/>
                </a:lnTo>
                <a:lnTo>
                  <a:pt x="1197769" y="42863"/>
                </a:lnTo>
                <a:lnTo>
                  <a:pt x="1247775" y="73819"/>
                </a:lnTo>
                <a:lnTo>
                  <a:pt x="1285875" y="104775"/>
                </a:lnTo>
                <a:lnTo>
                  <a:pt x="1297781" y="121444"/>
                </a:lnTo>
                <a:lnTo>
                  <a:pt x="1293019" y="140494"/>
                </a:lnTo>
                <a:lnTo>
                  <a:pt x="1273969" y="169069"/>
                </a:lnTo>
                <a:lnTo>
                  <a:pt x="1226344" y="185738"/>
                </a:lnTo>
                <a:lnTo>
                  <a:pt x="1090612" y="211931"/>
                </a:lnTo>
                <a:lnTo>
                  <a:pt x="964406" y="240506"/>
                </a:lnTo>
                <a:lnTo>
                  <a:pt x="797719" y="269081"/>
                </a:lnTo>
                <a:lnTo>
                  <a:pt x="566737" y="297656"/>
                </a:lnTo>
                <a:lnTo>
                  <a:pt x="333375" y="3190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E9D59F3-F235-CD47-8FC4-E8345353EBC3}"/>
              </a:ext>
            </a:extLst>
          </p:cNvPr>
          <p:cNvSpPr/>
          <p:nvPr/>
        </p:nvSpPr>
        <p:spPr>
          <a:xfrm>
            <a:off x="3041650" y="3106738"/>
            <a:ext cx="1287463" cy="330200"/>
          </a:xfrm>
          <a:custGeom>
            <a:avLst/>
            <a:gdLst>
              <a:gd name="connsiteX0" fmla="*/ 361950 w 1288257"/>
              <a:gd name="connsiteY0" fmla="*/ 302419 h 328613"/>
              <a:gd name="connsiteX1" fmla="*/ 14288 w 1288257"/>
              <a:gd name="connsiteY1" fmla="*/ 328613 h 328613"/>
              <a:gd name="connsiteX2" fmla="*/ 0 w 1288257"/>
              <a:gd name="connsiteY2" fmla="*/ 164307 h 328613"/>
              <a:gd name="connsiteX3" fmla="*/ 126207 w 1288257"/>
              <a:gd name="connsiteY3" fmla="*/ 166688 h 328613"/>
              <a:gd name="connsiteX4" fmla="*/ 192882 w 1288257"/>
              <a:gd name="connsiteY4" fmla="*/ 166688 h 328613"/>
              <a:gd name="connsiteX5" fmla="*/ 304800 w 1288257"/>
              <a:gd name="connsiteY5" fmla="*/ 152400 h 328613"/>
              <a:gd name="connsiteX6" fmla="*/ 414338 w 1288257"/>
              <a:gd name="connsiteY6" fmla="*/ 133350 h 328613"/>
              <a:gd name="connsiteX7" fmla="*/ 590550 w 1288257"/>
              <a:gd name="connsiteY7" fmla="*/ 97632 h 328613"/>
              <a:gd name="connsiteX8" fmla="*/ 804863 w 1288257"/>
              <a:gd name="connsiteY8" fmla="*/ 50007 h 328613"/>
              <a:gd name="connsiteX9" fmla="*/ 881063 w 1288257"/>
              <a:gd name="connsiteY9" fmla="*/ 38100 h 328613"/>
              <a:gd name="connsiteX10" fmla="*/ 973932 w 1288257"/>
              <a:gd name="connsiteY10" fmla="*/ 16669 h 328613"/>
              <a:gd name="connsiteX11" fmla="*/ 1014413 w 1288257"/>
              <a:gd name="connsiteY11" fmla="*/ 4763 h 328613"/>
              <a:gd name="connsiteX12" fmla="*/ 1071563 w 1288257"/>
              <a:gd name="connsiteY12" fmla="*/ 0 h 328613"/>
              <a:gd name="connsiteX13" fmla="*/ 1143000 w 1288257"/>
              <a:gd name="connsiteY13" fmla="*/ 9525 h 328613"/>
              <a:gd name="connsiteX14" fmla="*/ 1207294 w 1288257"/>
              <a:gd name="connsiteY14" fmla="*/ 30957 h 328613"/>
              <a:gd name="connsiteX15" fmla="*/ 1252538 w 1288257"/>
              <a:gd name="connsiteY15" fmla="*/ 52388 h 328613"/>
              <a:gd name="connsiteX16" fmla="*/ 1273969 w 1288257"/>
              <a:gd name="connsiteY16" fmla="*/ 64294 h 328613"/>
              <a:gd name="connsiteX17" fmla="*/ 1285875 w 1288257"/>
              <a:gd name="connsiteY17" fmla="*/ 78582 h 328613"/>
              <a:gd name="connsiteX18" fmla="*/ 1288257 w 1288257"/>
              <a:gd name="connsiteY18" fmla="*/ 100013 h 328613"/>
              <a:gd name="connsiteX19" fmla="*/ 1276350 w 1288257"/>
              <a:gd name="connsiteY19" fmla="*/ 126207 h 328613"/>
              <a:gd name="connsiteX20" fmla="*/ 1240632 w 1288257"/>
              <a:gd name="connsiteY20" fmla="*/ 157163 h 328613"/>
              <a:gd name="connsiteX21" fmla="*/ 1207294 w 1288257"/>
              <a:gd name="connsiteY21" fmla="*/ 176213 h 328613"/>
              <a:gd name="connsiteX22" fmla="*/ 971550 w 1288257"/>
              <a:gd name="connsiteY22" fmla="*/ 223838 h 328613"/>
              <a:gd name="connsiteX23" fmla="*/ 762000 w 1288257"/>
              <a:gd name="connsiteY23" fmla="*/ 257175 h 328613"/>
              <a:gd name="connsiteX24" fmla="*/ 571500 w 1288257"/>
              <a:gd name="connsiteY24" fmla="*/ 280988 h 328613"/>
              <a:gd name="connsiteX25" fmla="*/ 361950 w 1288257"/>
              <a:gd name="connsiteY25" fmla="*/ 302419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88257" h="328613">
                <a:moveTo>
                  <a:pt x="361950" y="302419"/>
                </a:moveTo>
                <a:lnTo>
                  <a:pt x="14288" y="328613"/>
                </a:lnTo>
                <a:lnTo>
                  <a:pt x="0" y="164307"/>
                </a:lnTo>
                <a:lnTo>
                  <a:pt x="126207" y="166688"/>
                </a:lnTo>
                <a:lnTo>
                  <a:pt x="192882" y="166688"/>
                </a:lnTo>
                <a:lnTo>
                  <a:pt x="304800" y="152400"/>
                </a:lnTo>
                <a:lnTo>
                  <a:pt x="414338" y="133350"/>
                </a:lnTo>
                <a:lnTo>
                  <a:pt x="590550" y="97632"/>
                </a:lnTo>
                <a:lnTo>
                  <a:pt x="804863" y="50007"/>
                </a:lnTo>
                <a:lnTo>
                  <a:pt x="881063" y="38100"/>
                </a:lnTo>
                <a:lnTo>
                  <a:pt x="973932" y="16669"/>
                </a:lnTo>
                <a:lnTo>
                  <a:pt x="1014413" y="4763"/>
                </a:lnTo>
                <a:lnTo>
                  <a:pt x="1071563" y="0"/>
                </a:lnTo>
                <a:lnTo>
                  <a:pt x="1143000" y="9525"/>
                </a:lnTo>
                <a:lnTo>
                  <a:pt x="1207294" y="30957"/>
                </a:lnTo>
                <a:lnTo>
                  <a:pt x="1252538" y="52388"/>
                </a:lnTo>
                <a:lnTo>
                  <a:pt x="1273969" y="64294"/>
                </a:lnTo>
                <a:lnTo>
                  <a:pt x="1285875" y="78582"/>
                </a:lnTo>
                <a:lnTo>
                  <a:pt x="1288257" y="100013"/>
                </a:lnTo>
                <a:lnTo>
                  <a:pt x="1276350" y="126207"/>
                </a:lnTo>
                <a:lnTo>
                  <a:pt x="1240632" y="157163"/>
                </a:lnTo>
                <a:lnTo>
                  <a:pt x="1207294" y="176213"/>
                </a:lnTo>
                <a:lnTo>
                  <a:pt x="971550" y="223838"/>
                </a:lnTo>
                <a:lnTo>
                  <a:pt x="762000" y="257175"/>
                </a:lnTo>
                <a:lnTo>
                  <a:pt x="571500" y="280988"/>
                </a:lnTo>
                <a:lnTo>
                  <a:pt x="361950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56B2712-A18D-AB4D-AE82-37B2B2C5FAA6}"/>
              </a:ext>
            </a:extLst>
          </p:cNvPr>
          <p:cNvSpPr/>
          <p:nvPr/>
        </p:nvSpPr>
        <p:spPr>
          <a:xfrm>
            <a:off x="3067050" y="3781425"/>
            <a:ext cx="1452563" cy="373063"/>
          </a:xfrm>
          <a:custGeom>
            <a:avLst/>
            <a:gdLst>
              <a:gd name="connsiteX0" fmla="*/ 2381 w 1452563"/>
              <a:gd name="connsiteY0" fmla="*/ 204788 h 373856"/>
              <a:gd name="connsiteX1" fmla="*/ 69056 w 1452563"/>
              <a:gd name="connsiteY1" fmla="*/ 207169 h 373856"/>
              <a:gd name="connsiteX2" fmla="*/ 123825 w 1452563"/>
              <a:gd name="connsiteY2" fmla="*/ 204788 h 373856"/>
              <a:gd name="connsiteX3" fmla="*/ 211931 w 1452563"/>
              <a:gd name="connsiteY3" fmla="*/ 195263 h 373856"/>
              <a:gd name="connsiteX4" fmla="*/ 316706 w 1452563"/>
              <a:gd name="connsiteY4" fmla="*/ 178594 h 373856"/>
              <a:gd name="connsiteX5" fmla="*/ 502444 w 1452563"/>
              <a:gd name="connsiteY5" fmla="*/ 147638 h 373856"/>
              <a:gd name="connsiteX6" fmla="*/ 645319 w 1452563"/>
              <a:gd name="connsiteY6" fmla="*/ 107156 h 373856"/>
              <a:gd name="connsiteX7" fmla="*/ 778669 w 1452563"/>
              <a:gd name="connsiteY7" fmla="*/ 88106 h 373856"/>
              <a:gd name="connsiteX8" fmla="*/ 971550 w 1452563"/>
              <a:gd name="connsiteY8" fmla="*/ 61913 h 373856"/>
              <a:gd name="connsiteX9" fmla="*/ 1040606 w 1452563"/>
              <a:gd name="connsiteY9" fmla="*/ 52388 h 373856"/>
              <a:gd name="connsiteX10" fmla="*/ 1057275 w 1452563"/>
              <a:gd name="connsiteY10" fmla="*/ 52388 h 373856"/>
              <a:gd name="connsiteX11" fmla="*/ 1104900 w 1452563"/>
              <a:gd name="connsiteY11" fmla="*/ 33338 h 373856"/>
              <a:gd name="connsiteX12" fmla="*/ 1166813 w 1452563"/>
              <a:gd name="connsiteY12" fmla="*/ 4763 h 373856"/>
              <a:gd name="connsiteX13" fmla="*/ 1193006 w 1452563"/>
              <a:gd name="connsiteY13" fmla="*/ 0 h 373856"/>
              <a:gd name="connsiteX14" fmla="*/ 1228725 w 1452563"/>
              <a:gd name="connsiteY14" fmla="*/ 2381 h 373856"/>
              <a:gd name="connsiteX15" fmla="*/ 1266825 w 1452563"/>
              <a:gd name="connsiteY15" fmla="*/ 11906 h 373856"/>
              <a:gd name="connsiteX16" fmla="*/ 1335881 w 1452563"/>
              <a:gd name="connsiteY16" fmla="*/ 45244 h 373856"/>
              <a:gd name="connsiteX17" fmla="*/ 1412081 w 1452563"/>
              <a:gd name="connsiteY17" fmla="*/ 111919 h 373856"/>
              <a:gd name="connsiteX18" fmla="*/ 1452563 w 1452563"/>
              <a:gd name="connsiteY18" fmla="*/ 159544 h 373856"/>
              <a:gd name="connsiteX19" fmla="*/ 1090613 w 1452563"/>
              <a:gd name="connsiteY19" fmla="*/ 190500 h 373856"/>
              <a:gd name="connsiteX20" fmla="*/ 869156 w 1452563"/>
              <a:gd name="connsiteY20" fmla="*/ 226219 h 373856"/>
              <a:gd name="connsiteX21" fmla="*/ 673894 w 1452563"/>
              <a:gd name="connsiteY21" fmla="*/ 259556 h 373856"/>
              <a:gd name="connsiteX22" fmla="*/ 280988 w 1452563"/>
              <a:gd name="connsiteY22" fmla="*/ 323850 h 373856"/>
              <a:gd name="connsiteX23" fmla="*/ 54769 w 1452563"/>
              <a:gd name="connsiteY23" fmla="*/ 361950 h 373856"/>
              <a:gd name="connsiteX24" fmla="*/ 0 w 1452563"/>
              <a:gd name="connsiteY24" fmla="*/ 373856 h 373856"/>
              <a:gd name="connsiteX25" fmla="*/ 2381 w 1452563"/>
              <a:gd name="connsiteY25" fmla="*/ 204788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2563" h="373856">
                <a:moveTo>
                  <a:pt x="2381" y="204788"/>
                </a:moveTo>
                <a:lnTo>
                  <a:pt x="69056" y="207169"/>
                </a:lnTo>
                <a:lnTo>
                  <a:pt x="123825" y="204788"/>
                </a:lnTo>
                <a:lnTo>
                  <a:pt x="211931" y="195263"/>
                </a:lnTo>
                <a:lnTo>
                  <a:pt x="316706" y="178594"/>
                </a:lnTo>
                <a:lnTo>
                  <a:pt x="502444" y="147638"/>
                </a:lnTo>
                <a:lnTo>
                  <a:pt x="645319" y="107156"/>
                </a:lnTo>
                <a:lnTo>
                  <a:pt x="778669" y="88106"/>
                </a:lnTo>
                <a:lnTo>
                  <a:pt x="971550" y="61913"/>
                </a:lnTo>
                <a:lnTo>
                  <a:pt x="1040606" y="52388"/>
                </a:lnTo>
                <a:lnTo>
                  <a:pt x="1057275" y="52388"/>
                </a:lnTo>
                <a:lnTo>
                  <a:pt x="1104900" y="33338"/>
                </a:lnTo>
                <a:lnTo>
                  <a:pt x="1166813" y="4763"/>
                </a:lnTo>
                <a:lnTo>
                  <a:pt x="1193006" y="0"/>
                </a:lnTo>
                <a:lnTo>
                  <a:pt x="1228725" y="2381"/>
                </a:lnTo>
                <a:lnTo>
                  <a:pt x="1266825" y="11906"/>
                </a:lnTo>
                <a:lnTo>
                  <a:pt x="1335881" y="45244"/>
                </a:lnTo>
                <a:lnTo>
                  <a:pt x="1412081" y="111919"/>
                </a:lnTo>
                <a:lnTo>
                  <a:pt x="1452563" y="159544"/>
                </a:lnTo>
                <a:lnTo>
                  <a:pt x="1090613" y="190500"/>
                </a:lnTo>
                <a:lnTo>
                  <a:pt x="869156" y="226219"/>
                </a:lnTo>
                <a:lnTo>
                  <a:pt x="673894" y="259556"/>
                </a:lnTo>
                <a:lnTo>
                  <a:pt x="280988" y="323850"/>
                </a:lnTo>
                <a:lnTo>
                  <a:pt x="54769" y="361950"/>
                </a:lnTo>
                <a:lnTo>
                  <a:pt x="0" y="373856"/>
                </a:lnTo>
                <a:cubicBezTo>
                  <a:pt x="794" y="317500"/>
                  <a:pt x="1587" y="261144"/>
                  <a:pt x="2381" y="204788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96DB5F6-0E44-C14D-A37D-0A18C102A188}"/>
              </a:ext>
            </a:extLst>
          </p:cNvPr>
          <p:cNvSpPr/>
          <p:nvPr/>
        </p:nvSpPr>
        <p:spPr>
          <a:xfrm rot="16200000">
            <a:off x="3249613" y="4541838"/>
            <a:ext cx="2001837" cy="731837"/>
          </a:xfrm>
          <a:custGeom>
            <a:avLst/>
            <a:gdLst>
              <a:gd name="connsiteX0" fmla="*/ 1288257 w 1993107"/>
              <a:gd name="connsiteY0" fmla="*/ 416719 h 731044"/>
              <a:gd name="connsiteX1" fmla="*/ 1469232 w 1993107"/>
              <a:gd name="connsiteY1" fmla="*/ 440531 h 731044"/>
              <a:gd name="connsiteX2" fmla="*/ 1590675 w 1993107"/>
              <a:gd name="connsiteY2" fmla="*/ 450056 h 731044"/>
              <a:gd name="connsiteX3" fmla="*/ 1724025 w 1993107"/>
              <a:gd name="connsiteY3" fmla="*/ 459581 h 731044"/>
              <a:gd name="connsiteX4" fmla="*/ 1833563 w 1993107"/>
              <a:gd name="connsiteY4" fmla="*/ 464344 h 731044"/>
              <a:gd name="connsiteX5" fmla="*/ 1885950 w 1993107"/>
              <a:gd name="connsiteY5" fmla="*/ 459581 h 731044"/>
              <a:gd name="connsiteX6" fmla="*/ 1905000 w 1993107"/>
              <a:gd name="connsiteY6" fmla="*/ 457200 h 731044"/>
              <a:gd name="connsiteX7" fmla="*/ 1914525 w 1993107"/>
              <a:gd name="connsiteY7" fmla="*/ 452438 h 731044"/>
              <a:gd name="connsiteX8" fmla="*/ 1931194 w 1993107"/>
              <a:gd name="connsiteY8" fmla="*/ 426244 h 731044"/>
              <a:gd name="connsiteX9" fmla="*/ 1964532 w 1993107"/>
              <a:gd name="connsiteY9" fmla="*/ 361950 h 731044"/>
              <a:gd name="connsiteX10" fmla="*/ 1993107 w 1993107"/>
              <a:gd name="connsiteY10" fmla="*/ 590550 h 731044"/>
              <a:gd name="connsiteX11" fmla="*/ 1962150 w 1993107"/>
              <a:gd name="connsiteY11" fmla="*/ 638175 h 731044"/>
              <a:gd name="connsiteX12" fmla="*/ 1902619 w 1993107"/>
              <a:gd name="connsiteY12" fmla="*/ 681038 h 731044"/>
              <a:gd name="connsiteX13" fmla="*/ 1854994 w 1993107"/>
              <a:gd name="connsiteY13" fmla="*/ 714375 h 731044"/>
              <a:gd name="connsiteX14" fmla="*/ 1828800 w 1993107"/>
              <a:gd name="connsiteY14" fmla="*/ 726281 h 731044"/>
              <a:gd name="connsiteX15" fmla="*/ 1812132 w 1993107"/>
              <a:gd name="connsiteY15" fmla="*/ 731044 h 731044"/>
              <a:gd name="connsiteX16" fmla="*/ 1771650 w 1993107"/>
              <a:gd name="connsiteY16" fmla="*/ 723900 h 731044"/>
              <a:gd name="connsiteX17" fmla="*/ 1740694 w 1993107"/>
              <a:gd name="connsiteY17" fmla="*/ 709613 h 731044"/>
              <a:gd name="connsiteX18" fmla="*/ 1700213 w 1993107"/>
              <a:gd name="connsiteY18" fmla="*/ 690563 h 731044"/>
              <a:gd name="connsiteX19" fmla="*/ 1664494 w 1993107"/>
              <a:gd name="connsiteY19" fmla="*/ 683419 h 731044"/>
              <a:gd name="connsiteX20" fmla="*/ 1478757 w 1993107"/>
              <a:gd name="connsiteY20" fmla="*/ 666750 h 731044"/>
              <a:gd name="connsiteX21" fmla="*/ 1250157 w 1993107"/>
              <a:gd name="connsiteY21" fmla="*/ 640556 h 731044"/>
              <a:gd name="connsiteX22" fmla="*/ 1000125 w 1993107"/>
              <a:gd name="connsiteY22" fmla="*/ 602456 h 731044"/>
              <a:gd name="connsiteX23" fmla="*/ 819150 w 1993107"/>
              <a:gd name="connsiteY23" fmla="*/ 569119 h 731044"/>
              <a:gd name="connsiteX24" fmla="*/ 700088 w 1993107"/>
              <a:gd name="connsiteY24" fmla="*/ 540544 h 731044"/>
              <a:gd name="connsiteX25" fmla="*/ 602457 w 1993107"/>
              <a:gd name="connsiteY25" fmla="*/ 509588 h 731044"/>
              <a:gd name="connsiteX26" fmla="*/ 450057 w 1993107"/>
              <a:gd name="connsiteY26" fmla="*/ 450056 h 731044"/>
              <a:gd name="connsiteX27" fmla="*/ 366713 w 1993107"/>
              <a:gd name="connsiteY27" fmla="*/ 411956 h 731044"/>
              <a:gd name="connsiteX28" fmla="*/ 219075 w 1993107"/>
              <a:gd name="connsiteY28" fmla="*/ 319088 h 731044"/>
              <a:gd name="connsiteX29" fmla="*/ 114300 w 1993107"/>
              <a:gd name="connsiteY29" fmla="*/ 242888 h 731044"/>
              <a:gd name="connsiteX30" fmla="*/ 71438 w 1993107"/>
              <a:gd name="connsiteY30" fmla="*/ 209550 h 731044"/>
              <a:gd name="connsiteX31" fmla="*/ 50007 w 1993107"/>
              <a:gd name="connsiteY31" fmla="*/ 190500 h 731044"/>
              <a:gd name="connsiteX32" fmla="*/ 21432 w 1993107"/>
              <a:gd name="connsiteY32" fmla="*/ 157163 h 731044"/>
              <a:gd name="connsiteX33" fmla="*/ 7144 w 1993107"/>
              <a:gd name="connsiteY33" fmla="*/ 128588 h 731044"/>
              <a:gd name="connsiteX34" fmla="*/ 0 w 1993107"/>
              <a:gd name="connsiteY34" fmla="*/ 100013 h 731044"/>
              <a:gd name="connsiteX35" fmla="*/ 0 w 1993107"/>
              <a:gd name="connsiteY35" fmla="*/ 61913 h 731044"/>
              <a:gd name="connsiteX36" fmla="*/ 7144 w 1993107"/>
              <a:gd name="connsiteY36" fmla="*/ 38100 h 731044"/>
              <a:gd name="connsiteX37" fmla="*/ 33338 w 1993107"/>
              <a:gd name="connsiteY37" fmla="*/ 16669 h 731044"/>
              <a:gd name="connsiteX38" fmla="*/ 119063 w 1993107"/>
              <a:gd name="connsiteY38" fmla="*/ 0 h 731044"/>
              <a:gd name="connsiteX39" fmla="*/ 528638 w 1993107"/>
              <a:gd name="connsiteY39" fmla="*/ 214313 h 731044"/>
              <a:gd name="connsiteX40" fmla="*/ 588169 w 1993107"/>
              <a:gd name="connsiteY40" fmla="*/ 247650 h 731044"/>
              <a:gd name="connsiteX41" fmla="*/ 657225 w 1993107"/>
              <a:gd name="connsiteY41" fmla="*/ 278606 h 731044"/>
              <a:gd name="connsiteX42" fmla="*/ 826294 w 1993107"/>
              <a:gd name="connsiteY42" fmla="*/ 333375 h 731044"/>
              <a:gd name="connsiteX43" fmla="*/ 954882 w 1993107"/>
              <a:gd name="connsiteY43" fmla="*/ 369094 h 731044"/>
              <a:gd name="connsiteX44" fmla="*/ 1288257 w 1993107"/>
              <a:gd name="connsiteY44" fmla="*/ 416719 h 731044"/>
              <a:gd name="connsiteX0" fmla="*/ 1288257 w 2154136"/>
              <a:gd name="connsiteY0" fmla="*/ 416719 h 731044"/>
              <a:gd name="connsiteX1" fmla="*/ 1469232 w 2154136"/>
              <a:gd name="connsiteY1" fmla="*/ 440531 h 731044"/>
              <a:gd name="connsiteX2" fmla="*/ 1590675 w 2154136"/>
              <a:gd name="connsiteY2" fmla="*/ 450056 h 731044"/>
              <a:gd name="connsiteX3" fmla="*/ 1724025 w 2154136"/>
              <a:gd name="connsiteY3" fmla="*/ 459581 h 731044"/>
              <a:gd name="connsiteX4" fmla="*/ 1833563 w 2154136"/>
              <a:gd name="connsiteY4" fmla="*/ 464344 h 731044"/>
              <a:gd name="connsiteX5" fmla="*/ 1885950 w 2154136"/>
              <a:gd name="connsiteY5" fmla="*/ 459581 h 731044"/>
              <a:gd name="connsiteX6" fmla="*/ 1905000 w 2154136"/>
              <a:gd name="connsiteY6" fmla="*/ 457200 h 731044"/>
              <a:gd name="connsiteX7" fmla="*/ 1914525 w 2154136"/>
              <a:gd name="connsiteY7" fmla="*/ 452438 h 731044"/>
              <a:gd name="connsiteX8" fmla="*/ 1931194 w 2154136"/>
              <a:gd name="connsiteY8" fmla="*/ 426244 h 731044"/>
              <a:gd name="connsiteX9" fmla="*/ 1964532 w 2154136"/>
              <a:gd name="connsiteY9" fmla="*/ 361950 h 731044"/>
              <a:gd name="connsiteX10" fmla="*/ 2154136 w 2154136"/>
              <a:gd name="connsiteY10" fmla="*/ 489812 h 731044"/>
              <a:gd name="connsiteX11" fmla="*/ 1962150 w 2154136"/>
              <a:gd name="connsiteY11" fmla="*/ 638175 h 731044"/>
              <a:gd name="connsiteX12" fmla="*/ 1902619 w 2154136"/>
              <a:gd name="connsiteY12" fmla="*/ 681038 h 731044"/>
              <a:gd name="connsiteX13" fmla="*/ 1854994 w 2154136"/>
              <a:gd name="connsiteY13" fmla="*/ 714375 h 731044"/>
              <a:gd name="connsiteX14" fmla="*/ 1828800 w 2154136"/>
              <a:gd name="connsiteY14" fmla="*/ 726281 h 731044"/>
              <a:gd name="connsiteX15" fmla="*/ 1812132 w 2154136"/>
              <a:gd name="connsiteY15" fmla="*/ 731044 h 731044"/>
              <a:gd name="connsiteX16" fmla="*/ 1771650 w 2154136"/>
              <a:gd name="connsiteY16" fmla="*/ 723900 h 731044"/>
              <a:gd name="connsiteX17" fmla="*/ 1740694 w 2154136"/>
              <a:gd name="connsiteY17" fmla="*/ 709613 h 731044"/>
              <a:gd name="connsiteX18" fmla="*/ 1700213 w 2154136"/>
              <a:gd name="connsiteY18" fmla="*/ 690563 h 731044"/>
              <a:gd name="connsiteX19" fmla="*/ 1664494 w 2154136"/>
              <a:gd name="connsiteY19" fmla="*/ 683419 h 731044"/>
              <a:gd name="connsiteX20" fmla="*/ 1478757 w 2154136"/>
              <a:gd name="connsiteY20" fmla="*/ 666750 h 731044"/>
              <a:gd name="connsiteX21" fmla="*/ 1250157 w 2154136"/>
              <a:gd name="connsiteY21" fmla="*/ 640556 h 731044"/>
              <a:gd name="connsiteX22" fmla="*/ 1000125 w 2154136"/>
              <a:gd name="connsiteY22" fmla="*/ 602456 h 731044"/>
              <a:gd name="connsiteX23" fmla="*/ 819150 w 2154136"/>
              <a:gd name="connsiteY23" fmla="*/ 569119 h 731044"/>
              <a:gd name="connsiteX24" fmla="*/ 700088 w 2154136"/>
              <a:gd name="connsiteY24" fmla="*/ 540544 h 731044"/>
              <a:gd name="connsiteX25" fmla="*/ 602457 w 2154136"/>
              <a:gd name="connsiteY25" fmla="*/ 509588 h 731044"/>
              <a:gd name="connsiteX26" fmla="*/ 450057 w 2154136"/>
              <a:gd name="connsiteY26" fmla="*/ 450056 h 731044"/>
              <a:gd name="connsiteX27" fmla="*/ 366713 w 2154136"/>
              <a:gd name="connsiteY27" fmla="*/ 411956 h 731044"/>
              <a:gd name="connsiteX28" fmla="*/ 219075 w 2154136"/>
              <a:gd name="connsiteY28" fmla="*/ 319088 h 731044"/>
              <a:gd name="connsiteX29" fmla="*/ 114300 w 2154136"/>
              <a:gd name="connsiteY29" fmla="*/ 242888 h 731044"/>
              <a:gd name="connsiteX30" fmla="*/ 71438 w 2154136"/>
              <a:gd name="connsiteY30" fmla="*/ 209550 h 731044"/>
              <a:gd name="connsiteX31" fmla="*/ 50007 w 2154136"/>
              <a:gd name="connsiteY31" fmla="*/ 190500 h 731044"/>
              <a:gd name="connsiteX32" fmla="*/ 21432 w 2154136"/>
              <a:gd name="connsiteY32" fmla="*/ 157163 h 731044"/>
              <a:gd name="connsiteX33" fmla="*/ 7144 w 2154136"/>
              <a:gd name="connsiteY33" fmla="*/ 128588 h 731044"/>
              <a:gd name="connsiteX34" fmla="*/ 0 w 2154136"/>
              <a:gd name="connsiteY34" fmla="*/ 100013 h 731044"/>
              <a:gd name="connsiteX35" fmla="*/ 0 w 2154136"/>
              <a:gd name="connsiteY35" fmla="*/ 61913 h 731044"/>
              <a:gd name="connsiteX36" fmla="*/ 7144 w 2154136"/>
              <a:gd name="connsiteY36" fmla="*/ 38100 h 731044"/>
              <a:gd name="connsiteX37" fmla="*/ 33338 w 2154136"/>
              <a:gd name="connsiteY37" fmla="*/ 16669 h 731044"/>
              <a:gd name="connsiteX38" fmla="*/ 119063 w 2154136"/>
              <a:gd name="connsiteY38" fmla="*/ 0 h 731044"/>
              <a:gd name="connsiteX39" fmla="*/ 528638 w 2154136"/>
              <a:gd name="connsiteY39" fmla="*/ 214313 h 731044"/>
              <a:gd name="connsiteX40" fmla="*/ 588169 w 2154136"/>
              <a:gd name="connsiteY40" fmla="*/ 247650 h 731044"/>
              <a:gd name="connsiteX41" fmla="*/ 657225 w 2154136"/>
              <a:gd name="connsiteY41" fmla="*/ 278606 h 731044"/>
              <a:gd name="connsiteX42" fmla="*/ 826294 w 2154136"/>
              <a:gd name="connsiteY42" fmla="*/ 333375 h 731044"/>
              <a:gd name="connsiteX43" fmla="*/ 954882 w 2154136"/>
              <a:gd name="connsiteY43" fmla="*/ 369094 h 731044"/>
              <a:gd name="connsiteX44" fmla="*/ 1288257 w 2154136"/>
              <a:gd name="connsiteY44" fmla="*/ 416719 h 731044"/>
              <a:gd name="connsiteX0" fmla="*/ 1288257 w 2154136"/>
              <a:gd name="connsiteY0" fmla="*/ 416719 h 731044"/>
              <a:gd name="connsiteX1" fmla="*/ 1469232 w 2154136"/>
              <a:gd name="connsiteY1" fmla="*/ 440531 h 731044"/>
              <a:gd name="connsiteX2" fmla="*/ 1590675 w 2154136"/>
              <a:gd name="connsiteY2" fmla="*/ 450056 h 731044"/>
              <a:gd name="connsiteX3" fmla="*/ 1724025 w 2154136"/>
              <a:gd name="connsiteY3" fmla="*/ 459581 h 731044"/>
              <a:gd name="connsiteX4" fmla="*/ 1833563 w 2154136"/>
              <a:gd name="connsiteY4" fmla="*/ 464344 h 731044"/>
              <a:gd name="connsiteX5" fmla="*/ 1885950 w 2154136"/>
              <a:gd name="connsiteY5" fmla="*/ 459581 h 731044"/>
              <a:gd name="connsiteX6" fmla="*/ 1905000 w 2154136"/>
              <a:gd name="connsiteY6" fmla="*/ 457200 h 731044"/>
              <a:gd name="connsiteX7" fmla="*/ 1914525 w 2154136"/>
              <a:gd name="connsiteY7" fmla="*/ 452438 h 731044"/>
              <a:gd name="connsiteX8" fmla="*/ 1931194 w 2154136"/>
              <a:gd name="connsiteY8" fmla="*/ 426244 h 731044"/>
              <a:gd name="connsiteX9" fmla="*/ 1964532 w 2154136"/>
              <a:gd name="connsiteY9" fmla="*/ 361950 h 731044"/>
              <a:gd name="connsiteX10" fmla="*/ 2154136 w 2154136"/>
              <a:gd name="connsiteY10" fmla="*/ 489812 h 731044"/>
              <a:gd name="connsiteX11" fmla="*/ 2000247 w 2154136"/>
              <a:gd name="connsiteY11" fmla="*/ 608146 h 731044"/>
              <a:gd name="connsiteX12" fmla="*/ 1962150 w 2154136"/>
              <a:gd name="connsiteY12" fmla="*/ 638175 h 731044"/>
              <a:gd name="connsiteX13" fmla="*/ 1902619 w 2154136"/>
              <a:gd name="connsiteY13" fmla="*/ 681038 h 731044"/>
              <a:gd name="connsiteX14" fmla="*/ 1854994 w 2154136"/>
              <a:gd name="connsiteY14" fmla="*/ 714375 h 731044"/>
              <a:gd name="connsiteX15" fmla="*/ 1828800 w 2154136"/>
              <a:gd name="connsiteY15" fmla="*/ 726281 h 731044"/>
              <a:gd name="connsiteX16" fmla="*/ 1812132 w 2154136"/>
              <a:gd name="connsiteY16" fmla="*/ 731044 h 731044"/>
              <a:gd name="connsiteX17" fmla="*/ 1771650 w 2154136"/>
              <a:gd name="connsiteY17" fmla="*/ 723900 h 731044"/>
              <a:gd name="connsiteX18" fmla="*/ 1740694 w 2154136"/>
              <a:gd name="connsiteY18" fmla="*/ 709613 h 731044"/>
              <a:gd name="connsiteX19" fmla="*/ 1700213 w 2154136"/>
              <a:gd name="connsiteY19" fmla="*/ 690563 h 731044"/>
              <a:gd name="connsiteX20" fmla="*/ 1664494 w 2154136"/>
              <a:gd name="connsiteY20" fmla="*/ 683419 h 731044"/>
              <a:gd name="connsiteX21" fmla="*/ 1478757 w 2154136"/>
              <a:gd name="connsiteY21" fmla="*/ 666750 h 731044"/>
              <a:gd name="connsiteX22" fmla="*/ 1250157 w 2154136"/>
              <a:gd name="connsiteY22" fmla="*/ 640556 h 731044"/>
              <a:gd name="connsiteX23" fmla="*/ 1000125 w 2154136"/>
              <a:gd name="connsiteY23" fmla="*/ 602456 h 731044"/>
              <a:gd name="connsiteX24" fmla="*/ 819150 w 2154136"/>
              <a:gd name="connsiteY24" fmla="*/ 569119 h 731044"/>
              <a:gd name="connsiteX25" fmla="*/ 700088 w 2154136"/>
              <a:gd name="connsiteY25" fmla="*/ 540544 h 731044"/>
              <a:gd name="connsiteX26" fmla="*/ 602457 w 2154136"/>
              <a:gd name="connsiteY26" fmla="*/ 509588 h 731044"/>
              <a:gd name="connsiteX27" fmla="*/ 450057 w 2154136"/>
              <a:gd name="connsiteY27" fmla="*/ 450056 h 731044"/>
              <a:gd name="connsiteX28" fmla="*/ 366713 w 2154136"/>
              <a:gd name="connsiteY28" fmla="*/ 411956 h 731044"/>
              <a:gd name="connsiteX29" fmla="*/ 219075 w 2154136"/>
              <a:gd name="connsiteY29" fmla="*/ 319088 h 731044"/>
              <a:gd name="connsiteX30" fmla="*/ 114300 w 2154136"/>
              <a:gd name="connsiteY30" fmla="*/ 242888 h 731044"/>
              <a:gd name="connsiteX31" fmla="*/ 71438 w 2154136"/>
              <a:gd name="connsiteY31" fmla="*/ 209550 h 731044"/>
              <a:gd name="connsiteX32" fmla="*/ 50007 w 2154136"/>
              <a:gd name="connsiteY32" fmla="*/ 190500 h 731044"/>
              <a:gd name="connsiteX33" fmla="*/ 21432 w 2154136"/>
              <a:gd name="connsiteY33" fmla="*/ 157163 h 731044"/>
              <a:gd name="connsiteX34" fmla="*/ 7144 w 2154136"/>
              <a:gd name="connsiteY34" fmla="*/ 128588 h 731044"/>
              <a:gd name="connsiteX35" fmla="*/ 0 w 2154136"/>
              <a:gd name="connsiteY35" fmla="*/ 100013 h 731044"/>
              <a:gd name="connsiteX36" fmla="*/ 0 w 2154136"/>
              <a:gd name="connsiteY36" fmla="*/ 61913 h 731044"/>
              <a:gd name="connsiteX37" fmla="*/ 7144 w 2154136"/>
              <a:gd name="connsiteY37" fmla="*/ 38100 h 731044"/>
              <a:gd name="connsiteX38" fmla="*/ 33338 w 2154136"/>
              <a:gd name="connsiteY38" fmla="*/ 16669 h 731044"/>
              <a:gd name="connsiteX39" fmla="*/ 119063 w 2154136"/>
              <a:gd name="connsiteY39" fmla="*/ 0 h 731044"/>
              <a:gd name="connsiteX40" fmla="*/ 528638 w 2154136"/>
              <a:gd name="connsiteY40" fmla="*/ 214313 h 731044"/>
              <a:gd name="connsiteX41" fmla="*/ 588169 w 2154136"/>
              <a:gd name="connsiteY41" fmla="*/ 247650 h 731044"/>
              <a:gd name="connsiteX42" fmla="*/ 657225 w 2154136"/>
              <a:gd name="connsiteY42" fmla="*/ 278606 h 731044"/>
              <a:gd name="connsiteX43" fmla="*/ 826294 w 2154136"/>
              <a:gd name="connsiteY43" fmla="*/ 333375 h 731044"/>
              <a:gd name="connsiteX44" fmla="*/ 954882 w 2154136"/>
              <a:gd name="connsiteY44" fmla="*/ 369094 h 731044"/>
              <a:gd name="connsiteX45" fmla="*/ 1288257 w 2154136"/>
              <a:gd name="connsiteY45" fmla="*/ 416719 h 731044"/>
              <a:gd name="connsiteX0" fmla="*/ 1288257 w 2000247"/>
              <a:gd name="connsiteY0" fmla="*/ 416719 h 731044"/>
              <a:gd name="connsiteX1" fmla="*/ 1469232 w 2000247"/>
              <a:gd name="connsiteY1" fmla="*/ 440531 h 731044"/>
              <a:gd name="connsiteX2" fmla="*/ 1590675 w 2000247"/>
              <a:gd name="connsiteY2" fmla="*/ 450056 h 731044"/>
              <a:gd name="connsiteX3" fmla="*/ 1724025 w 2000247"/>
              <a:gd name="connsiteY3" fmla="*/ 459581 h 731044"/>
              <a:gd name="connsiteX4" fmla="*/ 1833563 w 2000247"/>
              <a:gd name="connsiteY4" fmla="*/ 464344 h 731044"/>
              <a:gd name="connsiteX5" fmla="*/ 1885950 w 2000247"/>
              <a:gd name="connsiteY5" fmla="*/ 459581 h 731044"/>
              <a:gd name="connsiteX6" fmla="*/ 1905000 w 2000247"/>
              <a:gd name="connsiteY6" fmla="*/ 457200 h 731044"/>
              <a:gd name="connsiteX7" fmla="*/ 1914525 w 2000247"/>
              <a:gd name="connsiteY7" fmla="*/ 452438 h 731044"/>
              <a:gd name="connsiteX8" fmla="*/ 1931194 w 2000247"/>
              <a:gd name="connsiteY8" fmla="*/ 426244 h 731044"/>
              <a:gd name="connsiteX9" fmla="*/ 1964532 w 2000247"/>
              <a:gd name="connsiteY9" fmla="*/ 361950 h 731044"/>
              <a:gd name="connsiteX10" fmla="*/ 2000247 w 2000247"/>
              <a:gd name="connsiteY10" fmla="*/ 608146 h 731044"/>
              <a:gd name="connsiteX11" fmla="*/ 1962150 w 2000247"/>
              <a:gd name="connsiteY11" fmla="*/ 638175 h 731044"/>
              <a:gd name="connsiteX12" fmla="*/ 1902619 w 2000247"/>
              <a:gd name="connsiteY12" fmla="*/ 681038 h 731044"/>
              <a:gd name="connsiteX13" fmla="*/ 1854994 w 2000247"/>
              <a:gd name="connsiteY13" fmla="*/ 714375 h 731044"/>
              <a:gd name="connsiteX14" fmla="*/ 1828800 w 2000247"/>
              <a:gd name="connsiteY14" fmla="*/ 726281 h 731044"/>
              <a:gd name="connsiteX15" fmla="*/ 1812132 w 2000247"/>
              <a:gd name="connsiteY15" fmla="*/ 731044 h 731044"/>
              <a:gd name="connsiteX16" fmla="*/ 1771650 w 2000247"/>
              <a:gd name="connsiteY16" fmla="*/ 723900 h 731044"/>
              <a:gd name="connsiteX17" fmla="*/ 1740694 w 2000247"/>
              <a:gd name="connsiteY17" fmla="*/ 709613 h 731044"/>
              <a:gd name="connsiteX18" fmla="*/ 1700213 w 2000247"/>
              <a:gd name="connsiteY18" fmla="*/ 690563 h 731044"/>
              <a:gd name="connsiteX19" fmla="*/ 1664494 w 2000247"/>
              <a:gd name="connsiteY19" fmla="*/ 683419 h 731044"/>
              <a:gd name="connsiteX20" fmla="*/ 1478757 w 2000247"/>
              <a:gd name="connsiteY20" fmla="*/ 666750 h 731044"/>
              <a:gd name="connsiteX21" fmla="*/ 1250157 w 2000247"/>
              <a:gd name="connsiteY21" fmla="*/ 640556 h 731044"/>
              <a:gd name="connsiteX22" fmla="*/ 1000125 w 2000247"/>
              <a:gd name="connsiteY22" fmla="*/ 602456 h 731044"/>
              <a:gd name="connsiteX23" fmla="*/ 819150 w 2000247"/>
              <a:gd name="connsiteY23" fmla="*/ 569119 h 731044"/>
              <a:gd name="connsiteX24" fmla="*/ 700088 w 2000247"/>
              <a:gd name="connsiteY24" fmla="*/ 540544 h 731044"/>
              <a:gd name="connsiteX25" fmla="*/ 602457 w 2000247"/>
              <a:gd name="connsiteY25" fmla="*/ 509588 h 731044"/>
              <a:gd name="connsiteX26" fmla="*/ 450057 w 2000247"/>
              <a:gd name="connsiteY26" fmla="*/ 450056 h 731044"/>
              <a:gd name="connsiteX27" fmla="*/ 366713 w 2000247"/>
              <a:gd name="connsiteY27" fmla="*/ 411956 h 731044"/>
              <a:gd name="connsiteX28" fmla="*/ 219075 w 2000247"/>
              <a:gd name="connsiteY28" fmla="*/ 319088 h 731044"/>
              <a:gd name="connsiteX29" fmla="*/ 114300 w 2000247"/>
              <a:gd name="connsiteY29" fmla="*/ 242888 h 731044"/>
              <a:gd name="connsiteX30" fmla="*/ 71438 w 2000247"/>
              <a:gd name="connsiteY30" fmla="*/ 209550 h 731044"/>
              <a:gd name="connsiteX31" fmla="*/ 50007 w 2000247"/>
              <a:gd name="connsiteY31" fmla="*/ 190500 h 731044"/>
              <a:gd name="connsiteX32" fmla="*/ 21432 w 2000247"/>
              <a:gd name="connsiteY32" fmla="*/ 157163 h 731044"/>
              <a:gd name="connsiteX33" fmla="*/ 7144 w 2000247"/>
              <a:gd name="connsiteY33" fmla="*/ 128588 h 731044"/>
              <a:gd name="connsiteX34" fmla="*/ 0 w 2000247"/>
              <a:gd name="connsiteY34" fmla="*/ 100013 h 731044"/>
              <a:gd name="connsiteX35" fmla="*/ 0 w 2000247"/>
              <a:gd name="connsiteY35" fmla="*/ 61913 h 731044"/>
              <a:gd name="connsiteX36" fmla="*/ 7144 w 2000247"/>
              <a:gd name="connsiteY36" fmla="*/ 38100 h 731044"/>
              <a:gd name="connsiteX37" fmla="*/ 33338 w 2000247"/>
              <a:gd name="connsiteY37" fmla="*/ 16669 h 731044"/>
              <a:gd name="connsiteX38" fmla="*/ 119063 w 2000247"/>
              <a:gd name="connsiteY38" fmla="*/ 0 h 731044"/>
              <a:gd name="connsiteX39" fmla="*/ 528638 w 2000247"/>
              <a:gd name="connsiteY39" fmla="*/ 214313 h 731044"/>
              <a:gd name="connsiteX40" fmla="*/ 588169 w 2000247"/>
              <a:gd name="connsiteY40" fmla="*/ 247650 h 731044"/>
              <a:gd name="connsiteX41" fmla="*/ 657225 w 2000247"/>
              <a:gd name="connsiteY41" fmla="*/ 278606 h 731044"/>
              <a:gd name="connsiteX42" fmla="*/ 826294 w 2000247"/>
              <a:gd name="connsiteY42" fmla="*/ 333375 h 731044"/>
              <a:gd name="connsiteX43" fmla="*/ 954882 w 2000247"/>
              <a:gd name="connsiteY43" fmla="*/ 369094 h 731044"/>
              <a:gd name="connsiteX44" fmla="*/ 1288257 w 2000247"/>
              <a:gd name="connsiteY44" fmla="*/ 416719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00247" h="731044">
                <a:moveTo>
                  <a:pt x="1288257" y="416719"/>
                </a:moveTo>
                <a:lnTo>
                  <a:pt x="1469232" y="440531"/>
                </a:lnTo>
                <a:lnTo>
                  <a:pt x="1590675" y="450056"/>
                </a:lnTo>
                <a:lnTo>
                  <a:pt x="1724025" y="459581"/>
                </a:lnTo>
                <a:lnTo>
                  <a:pt x="1833563" y="464344"/>
                </a:lnTo>
                <a:lnTo>
                  <a:pt x="1885950" y="459581"/>
                </a:lnTo>
                <a:lnTo>
                  <a:pt x="1905000" y="457200"/>
                </a:lnTo>
                <a:lnTo>
                  <a:pt x="1914525" y="452438"/>
                </a:lnTo>
                <a:lnTo>
                  <a:pt x="1931194" y="426244"/>
                </a:lnTo>
                <a:lnTo>
                  <a:pt x="1964532" y="361950"/>
                </a:lnTo>
                <a:lnTo>
                  <a:pt x="2000247" y="608146"/>
                </a:lnTo>
                <a:lnTo>
                  <a:pt x="1962150" y="638175"/>
                </a:lnTo>
                <a:lnTo>
                  <a:pt x="1902619" y="681038"/>
                </a:lnTo>
                <a:lnTo>
                  <a:pt x="1854994" y="714375"/>
                </a:lnTo>
                <a:lnTo>
                  <a:pt x="1828800" y="726281"/>
                </a:lnTo>
                <a:lnTo>
                  <a:pt x="1812132" y="731044"/>
                </a:lnTo>
                <a:lnTo>
                  <a:pt x="1771650" y="723900"/>
                </a:lnTo>
                <a:lnTo>
                  <a:pt x="1740694" y="709613"/>
                </a:lnTo>
                <a:lnTo>
                  <a:pt x="1700213" y="690563"/>
                </a:lnTo>
                <a:lnTo>
                  <a:pt x="1664494" y="683419"/>
                </a:lnTo>
                <a:lnTo>
                  <a:pt x="1478757" y="666750"/>
                </a:lnTo>
                <a:lnTo>
                  <a:pt x="1250157" y="640556"/>
                </a:lnTo>
                <a:lnTo>
                  <a:pt x="1000125" y="602456"/>
                </a:lnTo>
                <a:lnTo>
                  <a:pt x="819150" y="569119"/>
                </a:lnTo>
                <a:lnTo>
                  <a:pt x="700088" y="540544"/>
                </a:lnTo>
                <a:lnTo>
                  <a:pt x="602457" y="509588"/>
                </a:lnTo>
                <a:lnTo>
                  <a:pt x="450057" y="450056"/>
                </a:lnTo>
                <a:lnTo>
                  <a:pt x="366713" y="411956"/>
                </a:lnTo>
                <a:lnTo>
                  <a:pt x="219075" y="319088"/>
                </a:lnTo>
                <a:lnTo>
                  <a:pt x="114300" y="242888"/>
                </a:lnTo>
                <a:lnTo>
                  <a:pt x="71438" y="209550"/>
                </a:lnTo>
                <a:lnTo>
                  <a:pt x="50007" y="190500"/>
                </a:lnTo>
                <a:lnTo>
                  <a:pt x="21432" y="157163"/>
                </a:lnTo>
                <a:lnTo>
                  <a:pt x="7144" y="128588"/>
                </a:lnTo>
                <a:lnTo>
                  <a:pt x="0" y="100013"/>
                </a:lnTo>
                <a:lnTo>
                  <a:pt x="0" y="61913"/>
                </a:lnTo>
                <a:lnTo>
                  <a:pt x="7144" y="38100"/>
                </a:lnTo>
                <a:lnTo>
                  <a:pt x="33338" y="16669"/>
                </a:lnTo>
                <a:lnTo>
                  <a:pt x="119063" y="0"/>
                </a:lnTo>
                <a:lnTo>
                  <a:pt x="528638" y="214313"/>
                </a:lnTo>
                <a:lnTo>
                  <a:pt x="588169" y="247650"/>
                </a:lnTo>
                <a:lnTo>
                  <a:pt x="657225" y="278606"/>
                </a:lnTo>
                <a:lnTo>
                  <a:pt x="826294" y="333375"/>
                </a:lnTo>
                <a:lnTo>
                  <a:pt x="954882" y="369094"/>
                </a:lnTo>
                <a:lnTo>
                  <a:pt x="1288257" y="4167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9D836CFF-52D8-B944-B0FE-7D2FC8C90DEE}"/>
              </a:ext>
            </a:extLst>
          </p:cNvPr>
          <p:cNvSpPr/>
          <p:nvPr/>
        </p:nvSpPr>
        <p:spPr>
          <a:xfrm>
            <a:off x="3430588" y="5257800"/>
            <a:ext cx="731837" cy="600075"/>
          </a:xfrm>
          <a:custGeom>
            <a:avLst/>
            <a:gdLst>
              <a:gd name="connsiteX0" fmla="*/ 207169 w 731044"/>
              <a:gd name="connsiteY0" fmla="*/ 64294 h 600075"/>
              <a:gd name="connsiteX1" fmla="*/ 340519 w 731044"/>
              <a:gd name="connsiteY1" fmla="*/ 116681 h 600075"/>
              <a:gd name="connsiteX2" fmla="*/ 459582 w 731044"/>
              <a:gd name="connsiteY2" fmla="*/ 173831 h 600075"/>
              <a:gd name="connsiteX3" fmla="*/ 507207 w 731044"/>
              <a:gd name="connsiteY3" fmla="*/ 192881 h 600075"/>
              <a:gd name="connsiteX4" fmla="*/ 540544 w 731044"/>
              <a:gd name="connsiteY4" fmla="*/ 202406 h 600075"/>
              <a:gd name="connsiteX5" fmla="*/ 557213 w 731044"/>
              <a:gd name="connsiteY5" fmla="*/ 202406 h 600075"/>
              <a:gd name="connsiteX6" fmla="*/ 597694 w 731044"/>
              <a:gd name="connsiteY6" fmla="*/ 197644 h 600075"/>
              <a:gd name="connsiteX7" fmla="*/ 626269 w 731044"/>
              <a:gd name="connsiteY7" fmla="*/ 178594 h 600075"/>
              <a:gd name="connsiteX8" fmla="*/ 731044 w 731044"/>
              <a:gd name="connsiteY8" fmla="*/ 59531 h 600075"/>
              <a:gd name="connsiteX9" fmla="*/ 471488 w 731044"/>
              <a:gd name="connsiteY9" fmla="*/ 600075 h 600075"/>
              <a:gd name="connsiteX10" fmla="*/ 454819 w 731044"/>
              <a:gd name="connsiteY10" fmla="*/ 561975 h 600075"/>
              <a:gd name="connsiteX11" fmla="*/ 431007 w 731044"/>
              <a:gd name="connsiteY11" fmla="*/ 492919 h 600075"/>
              <a:gd name="connsiteX12" fmla="*/ 397669 w 731044"/>
              <a:gd name="connsiteY12" fmla="*/ 431006 h 600075"/>
              <a:gd name="connsiteX13" fmla="*/ 342900 w 731044"/>
              <a:gd name="connsiteY13" fmla="*/ 352425 h 600075"/>
              <a:gd name="connsiteX14" fmla="*/ 242888 w 731044"/>
              <a:gd name="connsiteY14" fmla="*/ 250031 h 600075"/>
              <a:gd name="connsiteX15" fmla="*/ 111919 w 731044"/>
              <a:gd name="connsiteY15" fmla="*/ 128588 h 600075"/>
              <a:gd name="connsiteX16" fmla="*/ 16669 w 731044"/>
              <a:gd name="connsiteY16" fmla="*/ 45244 h 600075"/>
              <a:gd name="connsiteX17" fmla="*/ 2382 w 731044"/>
              <a:gd name="connsiteY17" fmla="*/ 30956 h 600075"/>
              <a:gd name="connsiteX18" fmla="*/ 0 w 731044"/>
              <a:gd name="connsiteY18" fmla="*/ 19050 h 600075"/>
              <a:gd name="connsiteX19" fmla="*/ 0 w 731044"/>
              <a:gd name="connsiteY19" fmla="*/ 9525 h 600075"/>
              <a:gd name="connsiteX20" fmla="*/ 11907 w 731044"/>
              <a:gd name="connsiteY20" fmla="*/ 0 h 600075"/>
              <a:gd name="connsiteX21" fmla="*/ 207169 w 731044"/>
              <a:gd name="connsiteY21" fmla="*/ 64294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31044" h="600075">
                <a:moveTo>
                  <a:pt x="207169" y="64294"/>
                </a:moveTo>
                <a:lnTo>
                  <a:pt x="340519" y="116681"/>
                </a:lnTo>
                <a:lnTo>
                  <a:pt x="459582" y="173831"/>
                </a:lnTo>
                <a:lnTo>
                  <a:pt x="507207" y="192881"/>
                </a:lnTo>
                <a:lnTo>
                  <a:pt x="540544" y="202406"/>
                </a:lnTo>
                <a:lnTo>
                  <a:pt x="557213" y="202406"/>
                </a:lnTo>
                <a:lnTo>
                  <a:pt x="597694" y="197644"/>
                </a:lnTo>
                <a:lnTo>
                  <a:pt x="626269" y="178594"/>
                </a:lnTo>
                <a:lnTo>
                  <a:pt x="731044" y="59531"/>
                </a:lnTo>
                <a:lnTo>
                  <a:pt x="471488" y="600075"/>
                </a:lnTo>
                <a:lnTo>
                  <a:pt x="454819" y="561975"/>
                </a:lnTo>
                <a:lnTo>
                  <a:pt x="431007" y="492919"/>
                </a:lnTo>
                <a:lnTo>
                  <a:pt x="397669" y="431006"/>
                </a:lnTo>
                <a:lnTo>
                  <a:pt x="342900" y="352425"/>
                </a:lnTo>
                <a:lnTo>
                  <a:pt x="242888" y="250031"/>
                </a:lnTo>
                <a:lnTo>
                  <a:pt x="111919" y="128588"/>
                </a:lnTo>
                <a:lnTo>
                  <a:pt x="16669" y="45244"/>
                </a:lnTo>
                <a:lnTo>
                  <a:pt x="2382" y="30956"/>
                </a:lnTo>
                <a:lnTo>
                  <a:pt x="0" y="19050"/>
                </a:lnTo>
                <a:lnTo>
                  <a:pt x="0" y="9525"/>
                </a:lnTo>
                <a:lnTo>
                  <a:pt x="11907" y="0"/>
                </a:lnTo>
                <a:lnTo>
                  <a:pt x="207169" y="64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2F5B829-0B9F-754C-993C-70A845ADEFA1}"/>
              </a:ext>
            </a:extLst>
          </p:cNvPr>
          <p:cNvSpPr/>
          <p:nvPr/>
        </p:nvSpPr>
        <p:spPr>
          <a:xfrm>
            <a:off x="5672138" y="1809750"/>
            <a:ext cx="1714500" cy="1398588"/>
          </a:xfrm>
          <a:custGeom>
            <a:avLst/>
            <a:gdLst>
              <a:gd name="connsiteX0" fmla="*/ 550068 w 1714500"/>
              <a:gd name="connsiteY0" fmla="*/ 754856 h 1397794"/>
              <a:gd name="connsiteX1" fmla="*/ 407193 w 1714500"/>
              <a:gd name="connsiteY1" fmla="*/ 573881 h 1397794"/>
              <a:gd name="connsiteX2" fmla="*/ 252412 w 1714500"/>
              <a:gd name="connsiteY2" fmla="*/ 373856 h 1397794"/>
              <a:gd name="connsiteX3" fmla="*/ 0 w 1714500"/>
              <a:gd name="connsiteY3" fmla="*/ 88106 h 1397794"/>
              <a:gd name="connsiteX4" fmla="*/ 64293 w 1714500"/>
              <a:gd name="connsiteY4" fmla="*/ 0 h 1397794"/>
              <a:gd name="connsiteX5" fmla="*/ 216693 w 1714500"/>
              <a:gd name="connsiteY5" fmla="*/ 150019 h 1397794"/>
              <a:gd name="connsiteX6" fmla="*/ 471487 w 1714500"/>
              <a:gd name="connsiteY6" fmla="*/ 392906 h 1397794"/>
              <a:gd name="connsiteX7" fmla="*/ 702468 w 1714500"/>
              <a:gd name="connsiteY7" fmla="*/ 602456 h 1397794"/>
              <a:gd name="connsiteX8" fmla="*/ 871537 w 1714500"/>
              <a:gd name="connsiteY8" fmla="*/ 745331 h 1397794"/>
              <a:gd name="connsiteX9" fmla="*/ 1040606 w 1714500"/>
              <a:gd name="connsiteY9" fmla="*/ 881063 h 1397794"/>
              <a:gd name="connsiteX10" fmla="*/ 1185862 w 1714500"/>
              <a:gd name="connsiteY10" fmla="*/ 990600 h 1397794"/>
              <a:gd name="connsiteX11" fmla="*/ 1419225 w 1714500"/>
              <a:gd name="connsiteY11" fmla="*/ 1157288 h 1397794"/>
              <a:gd name="connsiteX12" fmla="*/ 1647825 w 1714500"/>
              <a:gd name="connsiteY12" fmla="*/ 1307306 h 1397794"/>
              <a:gd name="connsiteX13" fmla="*/ 1697831 w 1714500"/>
              <a:gd name="connsiteY13" fmla="*/ 1338263 h 1397794"/>
              <a:gd name="connsiteX14" fmla="*/ 1712118 w 1714500"/>
              <a:gd name="connsiteY14" fmla="*/ 1352550 h 1397794"/>
              <a:gd name="connsiteX15" fmla="*/ 1714500 w 1714500"/>
              <a:gd name="connsiteY15" fmla="*/ 1359694 h 1397794"/>
              <a:gd name="connsiteX16" fmla="*/ 1714500 w 1714500"/>
              <a:gd name="connsiteY16" fmla="*/ 1376363 h 1397794"/>
              <a:gd name="connsiteX17" fmla="*/ 1695450 w 1714500"/>
              <a:gd name="connsiteY17" fmla="*/ 1393031 h 1397794"/>
              <a:gd name="connsiteX18" fmla="*/ 1600200 w 1714500"/>
              <a:gd name="connsiteY18" fmla="*/ 1397794 h 1397794"/>
              <a:gd name="connsiteX19" fmla="*/ 1266825 w 1714500"/>
              <a:gd name="connsiteY19" fmla="*/ 1395413 h 1397794"/>
              <a:gd name="connsiteX20" fmla="*/ 1188243 w 1714500"/>
              <a:gd name="connsiteY20" fmla="*/ 1388269 h 1397794"/>
              <a:gd name="connsiteX21" fmla="*/ 1119187 w 1714500"/>
              <a:gd name="connsiteY21" fmla="*/ 1378744 h 1397794"/>
              <a:gd name="connsiteX22" fmla="*/ 1040606 w 1714500"/>
              <a:gd name="connsiteY22" fmla="*/ 1362075 h 1397794"/>
              <a:gd name="connsiteX23" fmla="*/ 1004887 w 1714500"/>
              <a:gd name="connsiteY23" fmla="*/ 1347788 h 1397794"/>
              <a:gd name="connsiteX24" fmla="*/ 862012 w 1714500"/>
              <a:gd name="connsiteY24" fmla="*/ 1159669 h 1397794"/>
              <a:gd name="connsiteX25" fmla="*/ 550068 w 1714500"/>
              <a:gd name="connsiteY25" fmla="*/ 754856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14500" h="1397794">
                <a:moveTo>
                  <a:pt x="550068" y="754856"/>
                </a:moveTo>
                <a:lnTo>
                  <a:pt x="407193" y="573881"/>
                </a:lnTo>
                <a:lnTo>
                  <a:pt x="252412" y="373856"/>
                </a:lnTo>
                <a:lnTo>
                  <a:pt x="0" y="88106"/>
                </a:lnTo>
                <a:lnTo>
                  <a:pt x="64293" y="0"/>
                </a:lnTo>
                <a:lnTo>
                  <a:pt x="216693" y="150019"/>
                </a:lnTo>
                <a:lnTo>
                  <a:pt x="471487" y="392906"/>
                </a:lnTo>
                <a:lnTo>
                  <a:pt x="702468" y="602456"/>
                </a:lnTo>
                <a:lnTo>
                  <a:pt x="871537" y="745331"/>
                </a:lnTo>
                <a:lnTo>
                  <a:pt x="1040606" y="881063"/>
                </a:lnTo>
                <a:lnTo>
                  <a:pt x="1185862" y="990600"/>
                </a:lnTo>
                <a:lnTo>
                  <a:pt x="1419225" y="1157288"/>
                </a:lnTo>
                <a:lnTo>
                  <a:pt x="1647825" y="1307306"/>
                </a:lnTo>
                <a:lnTo>
                  <a:pt x="1697831" y="1338263"/>
                </a:lnTo>
                <a:lnTo>
                  <a:pt x="1712118" y="1352550"/>
                </a:lnTo>
                <a:lnTo>
                  <a:pt x="1714500" y="1359694"/>
                </a:lnTo>
                <a:lnTo>
                  <a:pt x="1714500" y="1376363"/>
                </a:lnTo>
                <a:lnTo>
                  <a:pt x="1695450" y="1393031"/>
                </a:lnTo>
                <a:lnTo>
                  <a:pt x="1600200" y="1397794"/>
                </a:lnTo>
                <a:lnTo>
                  <a:pt x="1266825" y="1395413"/>
                </a:lnTo>
                <a:lnTo>
                  <a:pt x="1188243" y="1388269"/>
                </a:lnTo>
                <a:lnTo>
                  <a:pt x="1119187" y="1378744"/>
                </a:lnTo>
                <a:lnTo>
                  <a:pt x="1040606" y="1362075"/>
                </a:lnTo>
                <a:lnTo>
                  <a:pt x="1004887" y="1347788"/>
                </a:lnTo>
                <a:lnTo>
                  <a:pt x="862012" y="1159669"/>
                </a:lnTo>
                <a:lnTo>
                  <a:pt x="550068" y="754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DE4C95A-460B-0D4E-8C7E-42A0ED50ACF6}"/>
              </a:ext>
            </a:extLst>
          </p:cNvPr>
          <p:cNvSpPr/>
          <p:nvPr/>
        </p:nvSpPr>
        <p:spPr>
          <a:xfrm>
            <a:off x="4876800" y="3484563"/>
            <a:ext cx="2008188" cy="996950"/>
          </a:xfrm>
          <a:custGeom>
            <a:avLst/>
            <a:gdLst>
              <a:gd name="connsiteX0" fmla="*/ 566738 w 2007394"/>
              <a:gd name="connsiteY0" fmla="*/ 321469 h 997744"/>
              <a:gd name="connsiteX1" fmla="*/ 359569 w 2007394"/>
              <a:gd name="connsiteY1" fmla="*/ 342900 h 997744"/>
              <a:gd name="connsiteX2" fmla="*/ 283369 w 2007394"/>
              <a:gd name="connsiteY2" fmla="*/ 350044 h 997744"/>
              <a:gd name="connsiteX3" fmla="*/ 73819 w 2007394"/>
              <a:gd name="connsiteY3" fmla="*/ 352425 h 997744"/>
              <a:gd name="connsiteX4" fmla="*/ 0 w 2007394"/>
              <a:gd name="connsiteY4" fmla="*/ 221456 h 997744"/>
              <a:gd name="connsiteX5" fmla="*/ 69056 w 2007394"/>
              <a:gd name="connsiteY5" fmla="*/ 214312 h 997744"/>
              <a:gd name="connsiteX6" fmla="*/ 245269 w 2007394"/>
              <a:gd name="connsiteY6" fmla="*/ 209550 h 997744"/>
              <a:gd name="connsiteX7" fmla="*/ 452438 w 2007394"/>
              <a:gd name="connsiteY7" fmla="*/ 195262 h 997744"/>
              <a:gd name="connsiteX8" fmla="*/ 723900 w 2007394"/>
              <a:gd name="connsiteY8" fmla="*/ 169069 h 997744"/>
              <a:gd name="connsiteX9" fmla="*/ 1009650 w 2007394"/>
              <a:gd name="connsiteY9" fmla="*/ 140494 h 997744"/>
              <a:gd name="connsiteX10" fmla="*/ 1295400 w 2007394"/>
              <a:gd name="connsiteY10" fmla="*/ 102394 h 997744"/>
              <a:gd name="connsiteX11" fmla="*/ 1504950 w 2007394"/>
              <a:gd name="connsiteY11" fmla="*/ 78581 h 997744"/>
              <a:gd name="connsiteX12" fmla="*/ 1557338 w 2007394"/>
              <a:gd name="connsiteY12" fmla="*/ 52387 h 997744"/>
              <a:gd name="connsiteX13" fmla="*/ 1602581 w 2007394"/>
              <a:gd name="connsiteY13" fmla="*/ 30956 h 997744"/>
              <a:gd name="connsiteX14" fmla="*/ 1659731 w 2007394"/>
              <a:gd name="connsiteY14" fmla="*/ 7144 h 997744"/>
              <a:gd name="connsiteX15" fmla="*/ 1683544 w 2007394"/>
              <a:gd name="connsiteY15" fmla="*/ 2381 h 997744"/>
              <a:gd name="connsiteX16" fmla="*/ 1707356 w 2007394"/>
              <a:gd name="connsiteY16" fmla="*/ 0 h 997744"/>
              <a:gd name="connsiteX17" fmla="*/ 1743075 w 2007394"/>
              <a:gd name="connsiteY17" fmla="*/ 4762 h 997744"/>
              <a:gd name="connsiteX18" fmla="*/ 1802606 w 2007394"/>
              <a:gd name="connsiteY18" fmla="*/ 33337 h 997744"/>
              <a:gd name="connsiteX19" fmla="*/ 1869281 w 2007394"/>
              <a:gd name="connsiteY19" fmla="*/ 80962 h 997744"/>
              <a:gd name="connsiteX20" fmla="*/ 1938338 w 2007394"/>
              <a:gd name="connsiteY20" fmla="*/ 152400 h 997744"/>
              <a:gd name="connsiteX21" fmla="*/ 1990725 w 2007394"/>
              <a:gd name="connsiteY21" fmla="*/ 214312 h 997744"/>
              <a:gd name="connsiteX22" fmla="*/ 2002631 w 2007394"/>
              <a:gd name="connsiteY22" fmla="*/ 238125 h 997744"/>
              <a:gd name="connsiteX23" fmla="*/ 2007394 w 2007394"/>
              <a:gd name="connsiteY23" fmla="*/ 257175 h 997744"/>
              <a:gd name="connsiteX24" fmla="*/ 1995488 w 2007394"/>
              <a:gd name="connsiteY24" fmla="*/ 292894 h 997744"/>
              <a:gd name="connsiteX25" fmla="*/ 1959769 w 2007394"/>
              <a:gd name="connsiteY25" fmla="*/ 326231 h 997744"/>
              <a:gd name="connsiteX26" fmla="*/ 1943100 w 2007394"/>
              <a:gd name="connsiteY26" fmla="*/ 357187 h 997744"/>
              <a:gd name="connsiteX27" fmla="*/ 1878806 w 2007394"/>
              <a:gd name="connsiteY27" fmla="*/ 547687 h 997744"/>
              <a:gd name="connsiteX28" fmla="*/ 1804988 w 2007394"/>
              <a:gd name="connsiteY28" fmla="*/ 812006 h 997744"/>
              <a:gd name="connsiteX29" fmla="*/ 1783556 w 2007394"/>
              <a:gd name="connsiteY29" fmla="*/ 885825 h 997744"/>
              <a:gd name="connsiteX30" fmla="*/ 1764506 w 2007394"/>
              <a:gd name="connsiteY30" fmla="*/ 933450 h 997744"/>
              <a:gd name="connsiteX31" fmla="*/ 1740694 w 2007394"/>
              <a:gd name="connsiteY31" fmla="*/ 964406 h 997744"/>
              <a:gd name="connsiteX32" fmla="*/ 1702594 w 2007394"/>
              <a:gd name="connsiteY32" fmla="*/ 990600 h 997744"/>
              <a:gd name="connsiteX33" fmla="*/ 1650206 w 2007394"/>
              <a:gd name="connsiteY33" fmla="*/ 997744 h 997744"/>
              <a:gd name="connsiteX34" fmla="*/ 1612106 w 2007394"/>
              <a:gd name="connsiteY34" fmla="*/ 995362 h 997744"/>
              <a:gd name="connsiteX35" fmla="*/ 1585913 w 2007394"/>
              <a:gd name="connsiteY35" fmla="*/ 766762 h 997744"/>
              <a:gd name="connsiteX36" fmla="*/ 1650206 w 2007394"/>
              <a:gd name="connsiteY36" fmla="*/ 435769 h 997744"/>
              <a:gd name="connsiteX37" fmla="*/ 1676400 w 2007394"/>
              <a:gd name="connsiteY37" fmla="*/ 290512 h 997744"/>
              <a:gd name="connsiteX38" fmla="*/ 1676400 w 2007394"/>
              <a:gd name="connsiteY38" fmla="*/ 259556 h 997744"/>
              <a:gd name="connsiteX39" fmla="*/ 1671638 w 2007394"/>
              <a:gd name="connsiteY39" fmla="*/ 238125 h 997744"/>
              <a:gd name="connsiteX40" fmla="*/ 1664494 w 2007394"/>
              <a:gd name="connsiteY40" fmla="*/ 226219 h 997744"/>
              <a:gd name="connsiteX41" fmla="*/ 1635919 w 2007394"/>
              <a:gd name="connsiteY41" fmla="*/ 216694 h 997744"/>
              <a:gd name="connsiteX42" fmla="*/ 1535906 w 2007394"/>
              <a:gd name="connsiteY42" fmla="*/ 216694 h 997744"/>
              <a:gd name="connsiteX43" fmla="*/ 966788 w 2007394"/>
              <a:gd name="connsiteY43" fmla="*/ 278606 h 997744"/>
              <a:gd name="connsiteX44" fmla="*/ 566738 w 2007394"/>
              <a:gd name="connsiteY44" fmla="*/ 321469 h 997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07394" h="997744">
                <a:moveTo>
                  <a:pt x="566738" y="321469"/>
                </a:moveTo>
                <a:lnTo>
                  <a:pt x="359569" y="342900"/>
                </a:lnTo>
                <a:lnTo>
                  <a:pt x="283369" y="350044"/>
                </a:lnTo>
                <a:lnTo>
                  <a:pt x="73819" y="352425"/>
                </a:lnTo>
                <a:lnTo>
                  <a:pt x="0" y="221456"/>
                </a:lnTo>
                <a:lnTo>
                  <a:pt x="69056" y="214312"/>
                </a:lnTo>
                <a:lnTo>
                  <a:pt x="245269" y="209550"/>
                </a:lnTo>
                <a:lnTo>
                  <a:pt x="452438" y="195262"/>
                </a:lnTo>
                <a:lnTo>
                  <a:pt x="723900" y="169069"/>
                </a:lnTo>
                <a:lnTo>
                  <a:pt x="1009650" y="140494"/>
                </a:lnTo>
                <a:lnTo>
                  <a:pt x="1295400" y="102394"/>
                </a:lnTo>
                <a:lnTo>
                  <a:pt x="1504950" y="78581"/>
                </a:lnTo>
                <a:lnTo>
                  <a:pt x="1557338" y="52387"/>
                </a:lnTo>
                <a:lnTo>
                  <a:pt x="1602581" y="30956"/>
                </a:lnTo>
                <a:lnTo>
                  <a:pt x="1659731" y="7144"/>
                </a:lnTo>
                <a:lnTo>
                  <a:pt x="1683544" y="2381"/>
                </a:lnTo>
                <a:lnTo>
                  <a:pt x="1707356" y="0"/>
                </a:lnTo>
                <a:lnTo>
                  <a:pt x="1743075" y="4762"/>
                </a:lnTo>
                <a:lnTo>
                  <a:pt x="1802606" y="33337"/>
                </a:lnTo>
                <a:lnTo>
                  <a:pt x="1869281" y="80962"/>
                </a:lnTo>
                <a:lnTo>
                  <a:pt x="1938338" y="152400"/>
                </a:lnTo>
                <a:lnTo>
                  <a:pt x="1990725" y="214312"/>
                </a:lnTo>
                <a:lnTo>
                  <a:pt x="2002631" y="238125"/>
                </a:lnTo>
                <a:lnTo>
                  <a:pt x="2007394" y="257175"/>
                </a:lnTo>
                <a:lnTo>
                  <a:pt x="1995488" y="292894"/>
                </a:lnTo>
                <a:lnTo>
                  <a:pt x="1959769" y="326231"/>
                </a:lnTo>
                <a:lnTo>
                  <a:pt x="1943100" y="357187"/>
                </a:lnTo>
                <a:lnTo>
                  <a:pt x="1878806" y="547687"/>
                </a:lnTo>
                <a:lnTo>
                  <a:pt x="1804988" y="812006"/>
                </a:lnTo>
                <a:lnTo>
                  <a:pt x="1783556" y="885825"/>
                </a:lnTo>
                <a:lnTo>
                  <a:pt x="1764506" y="933450"/>
                </a:lnTo>
                <a:lnTo>
                  <a:pt x="1740694" y="964406"/>
                </a:lnTo>
                <a:lnTo>
                  <a:pt x="1702594" y="990600"/>
                </a:lnTo>
                <a:lnTo>
                  <a:pt x="1650206" y="997744"/>
                </a:lnTo>
                <a:lnTo>
                  <a:pt x="1612106" y="995362"/>
                </a:lnTo>
                <a:lnTo>
                  <a:pt x="1585913" y="766762"/>
                </a:lnTo>
                <a:lnTo>
                  <a:pt x="1650206" y="435769"/>
                </a:lnTo>
                <a:lnTo>
                  <a:pt x="1676400" y="290512"/>
                </a:lnTo>
                <a:lnTo>
                  <a:pt x="1676400" y="259556"/>
                </a:lnTo>
                <a:lnTo>
                  <a:pt x="1671638" y="238125"/>
                </a:lnTo>
                <a:lnTo>
                  <a:pt x="1664494" y="226219"/>
                </a:lnTo>
                <a:lnTo>
                  <a:pt x="1635919" y="216694"/>
                </a:lnTo>
                <a:lnTo>
                  <a:pt x="1535906" y="216694"/>
                </a:lnTo>
                <a:lnTo>
                  <a:pt x="966788" y="278606"/>
                </a:lnTo>
                <a:lnTo>
                  <a:pt x="566738" y="321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2A23A13-AD1F-AE41-8060-417FAED2DB05}"/>
              </a:ext>
            </a:extLst>
          </p:cNvPr>
          <p:cNvSpPr/>
          <p:nvPr/>
        </p:nvSpPr>
        <p:spPr>
          <a:xfrm>
            <a:off x="5038725" y="4246563"/>
            <a:ext cx="1500188" cy="314325"/>
          </a:xfrm>
          <a:custGeom>
            <a:avLst/>
            <a:gdLst>
              <a:gd name="connsiteX0" fmla="*/ 909638 w 1500188"/>
              <a:gd name="connsiteY0" fmla="*/ 211931 h 314325"/>
              <a:gd name="connsiteX1" fmla="*/ 723900 w 1500188"/>
              <a:gd name="connsiteY1" fmla="*/ 230981 h 314325"/>
              <a:gd name="connsiteX2" fmla="*/ 478631 w 1500188"/>
              <a:gd name="connsiteY2" fmla="*/ 259556 h 314325"/>
              <a:gd name="connsiteX3" fmla="*/ 247650 w 1500188"/>
              <a:gd name="connsiteY3" fmla="*/ 276225 h 314325"/>
              <a:gd name="connsiteX4" fmla="*/ 23813 w 1500188"/>
              <a:gd name="connsiteY4" fmla="*/ 314325 h 314325"/>
              <a:gd name="connsiteX5" fmla="*/ 0 w 1500188"/>
              <a:gd name="connsiteY5" fmla="*/ 176212 h 314325"/>
              <a:gd name="connsiteX6" fmla="*/ 259556 w 1500188"/>
              <a:gd name="connsiteY6" fmla="*/ 135731 h 314325"/>
              <a:gd name="connsiteX7" fmla="*/ 535781 w 1500188"/>
              <a:gd name="connsiteY7" fmla="*/ 95250 h 314325"/>
              <a:gd name="connsiteX8" fmla="*/ 809625 w 1500188"/>
              <a:gd name="connsiteY8" fmla="*/ 76200 h 314325"/>
              <a:gd name="connsiteX9" fmla="*/ 1014413 w 1500188"/>
              <a:gd name="connsiteY9" fmla="*/ 59531 h 314325"/>
              <a:gd name="connsiteX10" fmla="*/ 1235869 w 1500188"/>
              <a:gd name="connsiteY10" fmla="*/ 35719 h 314325"/>
              <a:gd name="connsiteX11" fmla="*/ 1464469 w 1500188"/>
              <a:gd name="connsiteY11" fmla="*/ 0 h 314325"/>
              <a:gd name="connsiteX12" fmla="*/ 1500188 w 1500188"/>
              <a:gd name="connsiteY12" fmla="*/ 226219 h 314325"/>
              <a:gd name="connsiteX13" fmla="*/ 1447800 w 1500188"/>
              <a:gd name="connsiteY13" fmla="*/ 233362 h 314325"/>
              <a:gd name="connsiteX14" fmla="*/ 1395413 w 1500188"/>
              <a:gd name="connsiteY14" fmla="*/ 214312 h 314325"/>
              <a:gd name="connsiteX15" fmla="*/ 1331119 w 1500188"/>
              <a:gd name="connsiteY15" fmla="*/ 197644 h 314325"/>
              <a:gd name="connsiteX16" fmla="*/ 1247775 w 1500188"/>
              <a:gd name="connsiteY16" fmla="*/ 188119 h 314325"/>
              <a:gd name="connsiteX17" fmla="*/ 1154906 w 1500188"/>
              <a:gd name="connsiteY17" fmla="*/ 190500 h 314325"/>
              <a:gd name="connsiteX18" fmla="*/ 909638 w 1500188"/>
              <a:gd name="connsiteY18" fmla="*/ 211931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00188" h="314325">
                <a:moveTo>
                  <a:pt x="909638" y="211931"/>
                </a:moveTo>
                <a:lnTo>
                  <a:pt x="723900" y="230981"/>
                </a:lnTo>
                <a:lnTo>
                  <a:pt x="478631" y="259556"/>
                </a:lnTo>
                <a:lnTo>
                  <a:pt x="247650" y="276225"/>
                </a:lnTo>
                <a:lnTo>
                  <a:pt x="23813" y="314325"/>
                </a:lnTo>
                <a:lnTo>
                  <a:pt x="0" y="176212"/>
                </a:lnTo>
                <a:lnTo>
                  <a:pt x="259556" y="135731"/>
                </a:lnTo>
                <a:lnTo>
                  <a:pt x="535781" y="95250"/>
                </a:lnTo>
                <a:lnTo>
                  <a:pt x="809625" y="76200"/>
                </a:lnTo>
                <a:lnTo>
                  <a:pt x="1014413" y="59531"/>
                </a:lnTo>
                <a:lnTo>
                  <a:pt x="1235869" y="35719"/>
                </a:lnTo>
                <a:lnTo>
                  <a:pt x="1464469" y="0"/>
                </a:lnTo>
                <a:lnTo>
                  <a:pt x="1500188" y="226219"/>
                </a:lnTo>
                <a:lnTo>
                  <a:pt x="1447800" y="233362"/>
                </a:lnTo>
                <a:lnTo>
                  <a:pt x="1395413" y="214312"/>
                </a:lnTo>
                <a:lnTo>
                  <a:pt x="1331119" y="197644"/>
                </a:lnTo>
                <a:lnTo>
                  <a:pt x="1247775" y="188119"/>
                </a:lnTo>
                <a:lnTo>
                  <a:pt x="1154906" y="190500"/>
                </a:lnTo>
                <a:lnTo>
                  <a:pt x="909638" y="211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A1E2E84-C85E-534F-9226-67A20E79969B}"/>
              </a:ext>
            </a:extLst>
          </p:cNvPr>
          <p:cNvSpPr/>
          <p:nvPr/>
        </p:nvSpPr>
        <p:spPr>
          <a:xfrm rot="16200000">
            <a:off x="3744119" y="3793331"/>
            <a:ext cx="2819400" cy="1423988"/>
          </a:xfrm>
          <a:custGeom>
            <a:avLst/>
            <a:gdLst>
              <a:gd name="connsiteX0" fmla="*/ 1869281 w 2819400"/>
              <a:gd name="connsiteY0" fmla="*/ 1373981 h 1423987"/>
              <a:gd name="connsiteX1" fmla="*/ 1569243 w 2819400"/>
              <a:gd name="connsiteY1" fmla="*/ 1347787 h 1423987"/>
              <a:gd name="connsiteX2" fmla="*/ 1438275 w 2819400"/>
              <a:gd name="connsiteY2" fmla="*/ 1326356 h 1423987"/>
              <a:gd name="connsiteX3" fmla="*/ 1331118 w 2819400"/>
              <a:gd name="connsiteY3" fmla="*/ 1323975 h 1423987"/>
              <a:gd name="connsiteX4" fmla="*/ 1264443 w 2819400"/>
              <a:gd name="connsiteY4" fmla="*/ 1297781 h 1423987"/>
              <a:gd name="connsiteX5" fmla="*/ 1178718 w 2819400"/>
              <a:gd name="connsiteY5" fmla="*/ 1264443 h 1423987"/>
              <a:gd name="connsiteX6" fmla="*/ 1078706 w 2819400"/>
              <a:gd name="connsiteY6" fmla="*/ 1216818 h 1423987"/>
              <a:gd name="connsiteX7" fmla="*/ 992981 w 2819400"/>
              <a:gd name="connsiteY7" fmla="*/ 1176337 h 1423987"/>
              <a:gd name="connsiteX8" fmla="*/ 902493 w 2819400"/>
              <a:gd name="connsiteY8" fmla="*/ 1123950 h 1423987"/>
              <a:gd name="connsiteX9" fmla="*/ 731043 w 2819400"/>
              <a:gd name="connsiteY9" fmla="*/ 1007268 h 1423987"/>
              <a:gd name="connsiteX10" fmla="*/ 595312 w 2819400"/>
              <a:gd name="connsiteY10" fmla="*/ 892968 h 1423987"/>
              <a:gd name="connsiteX11" fmla="*/ 490537 w 2819400"/>
              <a:gd name="connsiteY11" fmla="*/ 788193 h 1423987"/>
              <a:gd name="connsiteX12" fmla="*/ 376237 w 2819400"/>
              <a:gd name="connsiteY12" fmla="*/ 661987 h 1423987"/>
              <a:gd name="connsiteX13" fmla="*/ 261937 w 2819400"/>
              <a:gd name="connsiteY13" fmla="*/ 502443 h 1423987"/>
              <a:gd name="connsiteX14" fmla="*/ 145256 w 2819400"/>
              <a:gd name="connsiteY14" fmla="*/ 316706 h 1423987"/>
              <a:gd name="connsiteX15" fmla="*/ 45243 w 2819400"/>
              <a:gd name="connsiteY15" fmla="*/ 135731 h 1423987"/>
              <a:gd name="connsiteX16" fmla="*/ 4762 w 2819400"/>
              <a:gd name="connsiteY16" fmla="*/ 57150 h 1423987"/>
              <a:gd name="connsiteX17" fmla="*/ 0 w 2819400"/>
              <a:gd name="connsiteY17" fmla="*/ 19050 h 1423987"/>
              <a:gd name="connsiteX18" fmla="*/ 7143 w 2819400"/>
              <a:gd name="connsiteY18" fmla="*/ 2381 h 1423987"/>
              <a:gd name="connsiteX19" fmla="*/ 23812 w 2819400"/>
              <a:gd name="connsiteY19" fmla="*/ 0 h 1423987"/>
              <a:gd name="connsiteX20" fmla="*/ 45243 w 2819400"/>
              <a:gd name="connsiteY20" fmla="*/ 4762 h 1423987"/>
              <a:gd name="connsiteX21" fmla="*/ 95250 w 2819400"/>
              <a:gd name="connsiteY21" fmla="*/ 78581 h 1423987"/>
              <a:gd name="connsiteX22" fmla="*/ 211931 w 2819400"/>
              <a:gd name="connsiteY22" fmla="*/ 226218 h 1423987"/>
              <a:gd name="connsiteX23" fmla="*/ 342900 w 2819400"/>
              <a:gd name="connsiteY23" fmla="*/ 383381 h 1423987"/>
              <a:gd name="connsiteX24" fmla="*/ 476250 w 2819400"/>
              <a:gd name="connsiteY24" fmla="*/ 526256 h 1423987"/>
              <a:gd name="connsiteX25" fmla="*/ 614362 w 2819400"/>
              <a:gd name="connsiteY25" fmla="*/ 659606 h 1423987"/>
              <a:gd name="connsiteX26" fmla="*/ 769143 w 2819400"/>
              <a:gd name="connsiteY26" fmla="*/ 783431 h 1423987"/>
              <a:gd name="connsiteX27" fmla="*/ 892968 w 2819400"/>
              <a:gd name="connsiteY27" fmla="*/ 871537 h 1423987"/>
              <a:gd name="connsiteX28" fmla="*/ 1033462 w 2819400"/>
              <a:gd name="connsiteY28" fmla="*/ 957262 h 1423987"/>
              <a:gd name="connsiteX29" fmla="*/ 1169193 w 2819400"/>
              <a:gd name="connsiteY29" fmla="*/ 1023937 h 1423987"/>
              <a:gd name="connsiteX30" fmla="*/ 1304925 w 2819400"/>
              <a:gd name="connsiteY30" fmla="*/ 1073943 h 1423987"/>
              <a:gd name="connsiteX31" fmla="*/ 1414462 w 2819400"/>
              <a:gd name="connsiteY31" fmla="*/ 1100137 h 1423987"/>
              <a:gd name="connsiteX32" fmla="*/ 1564481 w 2819400"/>
              <a:gd name="connsiteY32" fmla="*/ 1133475 h 1423987"/>
              <a:gd name="connsiteX33" fmla="*/ 2119312 w 2819400"/>
              <a:gd name="connsiteY33" fmla="*/ 1154906 h 1423987"/>
              <a:gd name="connsiteX34" fmla="*/ 2257425 w 2819400"/>
              <a:gd name="connsiteY34" fmla="*/ 1147762 h 1423987"/>
              <a:gd name="connsiteX35" fmla="*/ 2459831 w 2819400"/>
              <a:gd name="connsiteY35" fmla="*/ 1147762 h 1423987"/>
              <a:gd name="connsiteX36" fmla="*/ 2555081 w 2819400"/>
              <a:gd name="connsiteY36" fmla="*/ 1150143 h 1423987"/>
              <a:gd name="connsiteX37" fmla="*/ 2605087 w 2819400"/>
              <a:gd name="connsiteY37" fmla="*/ 1145381 h 1423987"/>
              <a:gd name="connsiteX38" fmla="*/ 2650331 w 2819400"/>
              <a:gd name="connsiteY38" fmla="*/ 1138237 h 1423987"/>
              <a:gd name="connsiteX39" fmla="*/ 2686050 w 2819400"/>
              <a:gd name="connsiteY39" fmla="*/ 1121568 h 1423987"/>
              <a:gd name="connsiteX40" fmla="*/ 2724150 w 2819400"/>
              <a:gd name="connsiteY40" fmla="*/ 1095375 h 1423987"/>
              <a:gd name="connsiteX41" fmla="*/ 2750343 w 2819400"/>
              <a:gd name="connsiteY41" fmla="*/ 1054893 h 1423987"/>
              <a:gd name="connsiteX42" fmla="*/ 2783681 w 2819400"/>
              <a:gd name="connsiteY42" fmla="*/ 990600 h 1423987"/>
              <a:gd name="connsiteX43" fmla="*/ 2819400 w 2819400"/>
              <a:gd name="connsiteY43" fmla="*/ 1204912 h 1423987"/>
              <a:gd name="connsiteX44" fmla="*/ 2776537 w 2819400"/>
              <a:gd name="connsiteY44" fmla="*/ 1271587 h 1423987"/>
              <a:gd name="connsiteX45" fmla="*/ 2740818 w 2819400"/>
              <a:gd name="connsiteY45" fmla="*/ 1328737 h 1423987"/>
              <a:gd name="connsiteX46" fmla="*/ 2714625 w 2819400"/>
              <a:gd name="connsiteY46" fmla="*/ 1383506 h 1423987"/>
              <a:gd name="connsiteX47" fmla="*/ 2688431 w 2819400"/>
              <a:gd name="connsiteY47" fmla="*/ 1414462 h 1423987"/>
              <a:gd name="connsiteX48" fmla="*/ 2659856 w 2819400"/>
              <a:gd name="connsiteY48" fmla="*/ 1423987 h 1423987"/>
              <a:gd name="connsiteX49" fmla="*/ 2619375 w 2819400"/>
              <a:gd name="connsiteY49" fmla="*/ 1412081 h 1423987"/>
              <a:gd name="connsiteX50" fmla="*/ 2547937 w 2819400"/>
              <a:gd name="connsiteY50" fmla="*/ 1400175 h 1423987"/>
              <a:gd name="connsiteX51" fmla="*/ 2412206 w 2819400"/>
              <a:gd name="connsiteY51" fmla="*/ 1395412 h 1423987"/>
              <a:gd name="connsiteX52" fmla="*/ 2276475 w 2819400"/>
              <a:gd name="connsiteY52" fmla="*/ 1395412 h 1423987"/>
              <a:gd name="connsiteX53" fmla="*/ 2150268 w 2819400"/>
              <a:gd name="connsiteY53" fmla="*/ 1397793 h 1423987"/>
              <a:gd name="connsiteX54" fmla="*/ 1869281 w 2819400"/>
              <a:gd name="connsiteY54" fmla="*/ 1373981 h 142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19400" h="1423987">
                <a:moveTo>
                  <a:pt x="1869281" y="1373981"/>
                </a:moveTo>
                <a:lnTo>
                  <a:pt x="1569243" y="1347787"/>
                </a:lnTo>
                <a:lnTo>
                  <a:pt x="1438275" y="1326356"/>
                </a:lnTo>
                <a:lnTo>
                  <a:pt x="1331118" y="1323975"/>
                </a:lnTo>
                <a:lnTo>
                  <a:pt x="1264443" y="1297781"/>
                </a:lnTo>
                <a:lnTo>
                  <a:pt x="1178718" y="1264443"/>
                </a:lnTo>
                <a:lnTo>
                  <a:pt x="1078706" y="1216818"/>
                </a:lnTo>
                <a:lnTo>
                  <a:pt x="992981" y="1176337"/>
                </a:lnTo>
                <a:lnTo>
                  <a:pt x="902493" y="1123950"/>
                </a:lnTo>
                <a:lnTo>
                  <a:pt x="731043" y="1007268"/>
                </a:lnTo>
                <a:lnTo>
                  <a:pt x="595312" y="892968"/>
                </a:lnTo>
                <a:lnTo>
                  <a:pt x="490537" y="788193"/>
                </a:lnTo>
                <a:lnTo>
                  <a:pt x="376237" y="661987"/>
                </a:lnTo>
                <a:lnTo>
                  <a:pt x="261937" y="502443"/>
                </a:lnTo>
                <a:lnTo>
                  <a:pt x="145256" y="316706"/>
                </a:lnTo>
                <a:lnTo>
                  <a:pt x="45243" y="135731"/>
                </a:lnTo>
                <a:lnTo>
                  <a:pt x="4762" y="57150"/>
                </a:lnTo>
                <a:lnTo>
                  <a:pt x="0" y="19050"/>
                </a:lnTo>
                <a:lnTo>
                  <a:pt x="7143" y="2381"/>
                </a:lnTo>
                <a:lnTo>
                  <a:pt x="23812" y="0"/>
                </a:lnTo>
                <a:lnTo>
                  <a:pt x="45243" y="4762"/>
                </a:lnTo>
                <a:lnTo>
                  <a:pt x="95250" y="78581"/>
                </a:lnTo>
                <a:lnTo>
                  <a:pt x="211931" y="226218"/>
                </a:lnTo>
                <a:lnTo>
                  <a:pt x="342900" y="383381"/>
                </a:lnTo>
                <a:lnTo>
                  <a:pt x="476250" y="526256"/>
                </a:lnTo>
                <a:lnTo>
                  <a:pt x="614362" y="659606"/>
                </a:lnTo>
                <a:lnTo>
                  <a:pt x="769143" y="783431"/>
                </a:lnTo>
                <a:lnTo>
                  <a:pt x="892968" y="871537"/>
                </a:lnTo>
                <a:lnTo>
                  <a:pt x="1033462" y="957262"/>
                </a:lnTo>
                <a:lnTo>
                  <a:pt x="1169193" y="1023937"/>
                </a:lnTo>
                <a:lnTo>
                  <a:pt x="1304925" y="1073943"/>
                </a:lnTo>
                <a:lnTo>
                  <a:pt x="1414462" y="1100137"/>
                </a:lnTo>
                <a:lnTo>
                  <a:pt x="1564481" y="1133475"/>
                </a:lnTo>
                <a:lnTo>
                  <a:pt x="2119312" y="1154906"/>
                </a:lnTo>
                <a:lnTo>
                  <a:pt x="2257425" y="1147762"/>
                </a:lnTo>
                <a:lnTo>
                  <a:pt x="2459831" y="1147762"/>
                </a:lnTo>
                <a:lnTo>
                  <a:pt x="2555081" y="1150143"/>
                </a:lnTo>
                <a:lnTo>
                  <a:pt x="2605087" y="1145381"/>
                </a:lnTo>
                <a:lnTo>
                  <a:pt x="2650331" y="1138237"/>
                </a:lnTo>
                <a:lnTo>
                  <a:pt x="2686050" y="1121568"/>
                </a:lnTo>
                <a:lnTo>
                  <a:pt x="2724150" y="1095375"/>
                </a:lnTo>
                <a:lnTo>
                  <a:pt x="2750343" y="1054893"/>
                </a:lnTo>
                <a:lnTo>
                  <a:pt x="2783681" y="990600"/>
                </a:lnTo>
                <a:lnTo>
                  <a:pt x="2819400" y="1204912"/>
                </a:lnTo>
                <a:lnTo>
                  <a:pt x="2776537" y="1271587"/>
                </a:lnTo>
                <a:lnTo>
                  <a:pt x="2740818" y="1328737"/>
                </a:lnTo>
                <a:lnTo>
                  <a:pt x="2714625" y="1383506"/>
                </a:lnTo>
                <a:lnTo>
                  <a:pt x="2688431" y="1414462"/>
                </a:lnTo>
                <a:lnTo>
                  <a:pt x="2659856" y="1423987"/>
                </a:lnTo>
                <a:lnTo>
                  <a:pt x="2619375" y="1412081"/>
                </a:lnTo>
                <a:lnTo>
                  <a:pt x="2547937" y="1400175"/>
                </a:lnTo>
                <a:lnTo>
                  <a:pt x="2412206" y="1395412"/>
                </a:lnTo>
                <a:lnTo>
                  <a:pt x="2276475" y="1395412"/>
                </a:lnTo>
                <a:lnTo>
                  <a:pt x="2150268" y="1397793"/>
                </a:lnTo>
                <a:lnTo>
                  <a:pt x="1869281" y="13739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DA7604A-1F59-684E-AD27-5AA0C92312E9}"/>
              </a:ext>
            </a:extLst>
          </p:cNvPr>
          <p:cNvSpPr/>
          <p:nvPr/>
        </p:nvSpPr>
        <p:spPr>
          <a:xfrm>
            <a:off x="5676900" y="4476750"/>
            <a:ext cx="1665288" cy="1344613"/>
          </a:xfrm>
          <a:custGeom>
            <a:avLst/>
            <a:gdLst>
              <a:gd name="connsiteX0" fmla="*/ 621506 w 1664494"/>
              <a:gd name="connsiteY0" fmla="*/ 907256 h 1345406"/>
              <a:gd name="connsiteX1" fmla="*/ 461963 w 1664494"/>
              <a:gd name="connsiteY1" fmla="*/ 669131 h 1345406"/>
              <a:gd name="connsiteX2" fmla="*/ 314325 w 1664494"/>
              <a:gd name="connsiteY2" fmla="*/ 457200 h 1345406"/>
              <a:gd name="connsiteX3" fmla="*/ 154781 w 1664494"/>
              <a:gd name="connsiteY3" fmla="*/ 242888 h 1345406"/>
              <a:gd name="connsiteX4" fmla="*/ 85725 w 1664494"/>
              <a:gd name="connsiteY4" fmla="*/ 157163 h 1345406"/>
              <a:gd name="connsiteX5" fmla="*/ 0 w 1664494"/>
              <a:gd name="connsiteY5" fmla="*/ 66675 h 1345406"/>
              <a:gd name="connsiteX6" fmla="*/ 38100 w 1664494"/>
              <a:gd name="connsiteY6" fmla="*/ 0 h 1345406"/>
              <a:gd name="connsiteX7" fmla="*/ 173831 w 1664494"/>
              <a:gd name="connsiteY7" fmla="*/ 123825 h 1345406"/>
              <a:gd name="connsiteX8" fmla="*/ 421481 w 1664494"/>
              <a:gd name="connsiteY8" fmla="*/ 366713 h 1345406"/>
              <a:gd name="connsiteX9" fmla="*/ 673894 w 1664494"/>
              <a:gd name="connsiteY9" fmla="*/ 602456 h 1345406"/>
              <a:gd name="connsiteX10" fmla="*/ 895350 w 1664494"/>
              <a:gd name="connsiteY10" fmla="*/ 802481 h 1345406"/>
              <a:gd name="connsiteX11" fmla="*/ 1078706 w 1664494"/>
              <a:gd name="connsiteY11" fmla="*/ 950119 h 1345406"/>
              <a:gd name="connsiteX12" fmla="*/ 1233488 w 1664494"/>
              <a:gd name="connsiteY12" fmla="*/ 1064419 h 1345406"/>
              <a:gd name="connsiteX13" fmla="*/ 1359694 w 1664494"/>
              <a:gd name="connsiteY13" fmla="*/ 1145381 h 1345406"/>
              <a:gd name="connsiteX14" fmla="*/ 1476375 w 1664494"/>
              <a:gd name="connsiteY14" fmla="*/ 1209675 h 1345406"/>
              <a:gd name="connsiteX15" fmla="*/ 1614488 w 1664494"/>
              <a:gd name="connsiteY15" fmla="*/ 1276350 h 1345406"/>
              <a:gd name="connsiteX16" fmla="*/ 1647825 w 1664494"/>
              <a:gd name="connsiteY16" fmla="*/ 1295400 h 1345406"/>
              <a:gd name="connsiteX17" fmla="*/ 1662113 w 1664494"/>
              <a:gd name="connsiteY17" fmla="*/ 1309688 h 1345406"/>
              <a:gd name="connsiteX18" fmla="*/ 1664494 w 1664494"/>
              <a:gd name="connsiteY18" fmla="*/ 1326356 h 1345406"/>
              <a:gd name="connsiteX19" fmla="*/ 1654969 w 1664494"/>
              <a:gd name="connsiteY19" fmla="*/ 1340644 h 1345406"/>
              <a:gd name="connsiteX20" fmla="*/ 1569244 w 1664494"/>
              <a:gd name="connsiteY20" fmla="*/ 1345406 h 1345406"/>
              <a:gd name="connsiteX21" fmla="*/ 1371600 w 1664494"/>
              <a:gd name="connsiteY21" fmla="*/ 1340644 h 1345406"/>
              <a:gd name="connsiteX22" fmla="*/ 1214438 w 1664494"/>
              <a:gd name="connsiteY22" fmla="*/ 1335881 h 1345406"/>
              <a:gd name="connsiteX23" fmla="*/ 1152525 w 1664494"/>
              <a:gd name="connsiteY23" fmla="*/ 1328738 h 1345406"/>
              <a:gd name="connsiteX24" fmla="*/ 1064419 w 1664494"/>
              <a:gd name="connsiteY24" fmla="*/ 1314450 h 1345406"/>
              <a:gd name="connsiteX25" fmla="*/ 992981 w 1664494"/>
              <a:gd name="connsiteY25" fmla="*/ 1297781 h 1345406"/>
              <a:gd name="connsiteX26" fmla="*/ 938213 w 1664494"/>
              <a:gd name="connsiteY26" fmla="*/ 1276350 h 1345406"/>
              <a:gd name="connsiteX27" fmla="*/ 888206 w 1664494"/>
              <a:gd name="connsiteY27" fmla="*/ 1243013 h 1345406"/>
              <a:gd name="connsiteX28" fmla="*/ 835819 w 1664494"/>
              <a:gd name="connsiteY28" fmla="*/ 1193006 h 1345406"/>
              <a:gd name="connsiteX29" fmla="*/ 776288 w 1664494"/>
              <a:gd name="connsiteY29" fmla="*/ 1128713 h 1345406"/>
              <a:gd name="connsiteX30" fmla="*/ 621506 w 1664494"/>
              <a:gd name="connsiteY30" fmla="*/ 907256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64494" h="1345406">
                <a:moveTo>
                  <a:pt x="621506" y="907256"/>
                </a:moveTo>
                <a:lnTo>
                  <a:pt x="461963" y="669131"/>
                </a:lnTo>
                <a:lnTo>
                  <a:pt x="314325" y="457200"/>
                </a:lnTo>
                <a:lnTo>
                  <a:pt x="154781" y="242888"/>
                </a:lnTo>
                <a:lnTo>
                  <a:pt x="85725" y="157163"/>
                </a:lnTo>
                <a:lnTo>
                  <a:pt x="0" y="66675"/>
                </a:lnTo>
                <a:lnTo>
                  <a:pt x="38100" y="0"/>
                </a:lnTo>
                <a:lnTo>
                  <a:pt x="173831" y="123825"/>
                </a:lnTo>
                <a:lnTo>
                  <a:pt x="421481" y="366713"/>
                </a:lnTo>
                <a:lnTo>
                  <a:pt x="673894" y="602456"/>
                </a:lnTo>
                <a:lnTo>
                  <a:pt x="895350" y="802481"/>
                </a:lnTo>
                <a:lnTo>
                  <a:pt x="1078706" y="950119"/>
                </a:lnTo>
                <a:lnTo>
                  <a:pt x="1233488" y="1064419"/>
                </a:lnTo>
                <a:lnTo>
                  <a:pt x="1359694" y="1145381"/>
                </a:lnTo>
                <a:lnTo>
                  <a:pt x="1476375" y="1209675"/>
                </a:lnTo>
                <a:lnTo>
                  <a:pt x="1614488" y="1276350"/>
                </a:lnTo>
                <a:lnTo>
                  <a:pt x="1647825" y="1295400"/>
                </a:lnTo>
                <a:lnTo>
                  <a:pt x="1662113" y="1309688"/>
                </a:lnTo>
                <a:lnTo>
                  <a:pt x="1664494" y="1326356"/>
                </a:lnTo>
                <a:lnTo>
                  <a:pt x="1654969" y="1340644"/>
                </a:lnTo>
                <a:lnTo>
                  <a:pt x="1569244" y="1345406"/>
                </a:lnTo>
                <a:lnTo>
                  <a:pt x="1371600" y="1340644"/>
                </a:lnTo>
                <a:lnTo>
                  <a:pt x="1214438" y="1335881"/>
                </a:lnTo>
                <a:lnTo>
                  <a:pt x="1152525" y="1328738"/>
                </a:lnTo>
                <a:lnTo>
                  <a:pt x="1064419" y="1314450"/>
                </a:lnTo>
                <a:lnTo>
                  <a:pt x="992981" y="1297781"/>
                </a:lnTo>
                <a:lnTo>
                  <a:pt x="938213" y="1276350"/>
                </a:lnTo>
                <a:lnTo>
                  <a:pt x="888206" y="1243013"/>
                </a:lnTo>
                <a:lnTo>
                  <a:pt x="835819" y="1193006"/>
                </a:lnTo>
                <a:lnTo>
                  <a:pt x="776288" y="1128713"/>
                </a:lnTo>
                <a:lnTo>
                  <a:pt x="621506" y="9072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DE85E2D-0A68-4D99-8D11-3CD24B9DB063}"/>
              </a:ext>
            </a:extLst>
          </p:cNvPr>
          <p:cNvGrpSpPr/>
          <p:nvPr/>
        </p:nvGrpSpPr>
        <p:grpSpPr>
          <a:xfrm>
            <a:off x="2422525" y="1585913"/>
            <a:ext cx="4964113" cy="4322762"/>
            <a:chOff x="2574925" y="1744663"/>
            <a:chExt cx="4964113" cy="4322762"/>
          </a:xfrm>
        </p:grpSpPr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1245D837-C2B5-4916-AE0C-7FC012E0F4DE}"/>
                </a:ext>
              </a:extLst>
            </p:cNvPr>
            <p:cNvSpPr/>
            <p:nvPr/>
          </p:nvSpPr>
          <p:spPr>
            <a:xfrm>
              <a:off x="2574925" y="4614863"/>
              <a:ext cx="287338" cy="1177925"/>
            </a:xfrm>
            <a:custGeom>
              <a:avLst/>
              <a:gdLst>
                <a:gd name="connsiteX0" fmla="*/ 0 w 288132"/>
                <a:gd name="connsiteY0" fmla="*/ 928687 h 1178718"/>
                <a:gd name="connsiteX1" fmla="*/ 2382 w 288132"/>
                <a:gd name="connsiteY1" fmla="*/ 845343 h 1178718"/>
                <a:gd name="connsiteX2" fmla="*/ 11907 w 288132"/>
                <a:gd name="connsiteY2" fmla="*/ 783431 h 1178718"/>
                <a:gd name="connsiteX3" fmla="*/ 45244 w 288132"/>
                <a:gd name="connsiteY3" fmla="*/ 695325 h 1178718"/>
                <a:gd name="connsiteX4" fmla="*/ 71438 w 288132"/>
                <a:gd name="connsiteY4" fmla="*/ 619125 h 1178718"/>
                <a:gd name="connsiteX5" fmla="*/ 95250 w 288132"/>
                <a:gd name="connsiteY5" fmla="*/ 533400 h 1178718"/>
                <a:gd name="connsiteX6" fmla="*/ 114300 w 288132"/>
                <a:gd name="connsiteY6" fmla="*/ 435768 h 1178718"/>
                <a:gd name="connsiteX7" fmla="*/ 128588 w 288132"/>
                <a:gd name="connsiteY7" fmla="*/ 330993 h 1178718"/>
                <a:gd name="connsiteX8" fmla="*/ 130969 w 288132"/>
                <a:gd name="connsiteY8" fmla="*/ 271462 h 1178718"/>
                <a:gd name="connsiteX9" fmla="*/ 119063 w 288132"/>
                <a:gd name="connsiteY9" fmla="*/ 145256 h 1178718"/>
                <a:gd name="connsiteX10" fmla="*/ 109538 w 288132"/>
                <a:gd name="connsiteY10" fmla="*/ 66675 h 1178718"/>
                <a:gd name="connsiteX11" fmla="*/ 97632 w 288132"/>
                <a:gd name="connsiteY11" fmla="*/ 33337 h 1178718"/>
                <a:gd name="connsiteX12" fmla="*/ 97632 w 288132"/>
                <a:gd name="connsiteY12" fmla="*/ 16668 h 1178718"/>
                <a:gd name="connsiteX13" fmla="*/ 102394 w 288132"/>
                <a:gd name="connsiteY13" fmla="*/ 4762 h 1178718"/>
                <a:gd name="connsiteX14" fmla="*/ 116682 w 288132"/>
                <a:gd name="connsiteY14" fmla="*/ 0 h 1178718"/>
                <a:gd name="connsiteX15" fmla="*/ 145257 w 288132"/>
                <a:gd name="connsiteY15" fmla="*/ 4762 h 1178718"/>
                <a:gd name="connsiteX16" fmla="*/ 161925 w 288132"/>
                <a:gd name="connsiteY16" fmla="*/ 11906 h 1178718"/>
                <a:gd name="connsiteX17" fmla="*/ 190500 w 288132"/>
                <a:gd name="connsiteY17" fmla="*/ 71437 h 1178718"/>
                <a:gd name="connsiteX18" fmla="*/ 233363 w 288132"/>
                <a:gd name="connsiteY18" fmla="*/ 221456 h 1178718"/>
                <a:gd name="connsiteX19" fmla="*/ 259557 w 288132"/>
                <a:gd name="connsiteY19" fmla="*/ 371475 h 1178718"/>
                <a:gd name="connsiteX20" fmla="*/ 276225 w 288132"/>
                <a:gd name="connsiteY20" fmla="*/ 514350 h 1178718"/>
                <a:gd name="connsiteX21" fmla="*/ 283369 w 288132"/>
                <a:gd name="connsiteY21" fmla="*/ 611981 h 1178718"/>
                <a:gd name="connsiteX22" fmla="*/ 288132 w 288132"/>
                <a:gd name="connsiteY22" fmla="*/ 692943 h 1178718"/>
                <a:gd name="connsiteX23" fmla="*/ 283369 w 288132"/>
                <a:gd name="connsiteY23" fmla="*/ 802481 h 1178718"/>
                <a:gd name="connsiteX24" fmla="*/ 264319 w 288132"/>
                <a:gd name="connsiteY24" fmla="*/ 904875 h 1178718"/>
                <a:gd name="connsiteX25" fmla="*/ 235744 w 288132"/>
                <a:gd name="connsiteY25" fmla="*/ 1014412 h 1178718"/>
                <a:gd name="connsiteX26" fmla="*/ 197644 w 288132"/>
                <a:gd name="connsiteY26" fmla="*/ 1109662 h 1178718"/>
                <a:gd name="connsiteX27" fmla="*/ 178594 w 288132"/>
                <a:gd name="connsiteY27" fmla="*/ 1143000 h 1178718"/>
                <a:gd name="connsiteX28" fmla="*/ 142875 w 288132"/>
                <a:gd name="connsiteY28" fmla="*/ 1173956 h 1178718"/>
                <a:gd name="connsiteX29" fmla="*/ 126207 w 288132"/>
                <a:gd name="connsiteY29" fmla="*/ 1178718 h 1178718"/>
                <a:gd name="connsiteX30" fmla="*/ 104775 w 288132"/>
                <a:gd name="connsiteY30" fmla="*/ 1178718 h 1178718"/>
                <a:gd name="connsiteX31" fmla="*/ 66675 w 288132"/>
                <a:gd name="connsiteY31" fmla="*/ 1166812 h 1178718"/>
                <a:gd name="connsiteX32" fmla="*/ 42863 w 288132"/>
                <a:gd name="connsiteY32" fmla="*/ 1143000 h 1178718"/>
                <a:gd name="connsiteX33" fmla="*/ 23813 w 288132"/>
                <a:gd name="connsiteY33" fmla="*/ 1102518 h 1178718"/>
                <a:gd name="connsiteX34" fmla="*/ 7144 w 288132"/>
                <a:gd name="connsiteY34" fmla="*/ 1038225 h 1178718"/>
                <a:gd name="connsiteX35" fmla="*/ 0 w 288132"/>
                <a:gd name="connsiteY35" fmla="*/ 928687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8132" h="1178718">
                  <a:moveTo>
                    <a:pt x="0" y="928687"/>
                  </a:moveTo>
                  <a:lnTo>
                    <a:pt x="2382" y="845343"/>
                  </a:lnTo>
                  <a:lnTo>
                    <a:pt x="11907" y="783431"/>
                  </a:lnTo>
                  <a:lnTo>
                    <a:pt x="45244" y="695325"/>
                  </a:lnTo>
                  <a:lnTo>
                    <a:pt x="71438" y="619125"/>
                  </a:lnTo>
                  <a:lnTo>
                    <a:pt x="95250" y="533400"/>
                  </a:lnTo>
                  <a:lnTo>
                    <a:pt x="114300" y="435768"/>
                  </a:lnTo>
                  <a:lnTo>
                    <a:pt x="128588" y="330993"/>
                  </a:lnTo>
                  <a:cubicBezTo>
                    <a:pt x="129382" y="311149"/>
                    <a:pt x="130175" y="291306"/>
                    <a:pt x="130969" y="271462"/>
                  </a:cubicBezTo>
                  <a:lnTo>
                    <a:pt x="119063" y="145256"/>
                  </a:lnTo>
                  <a:lnTo>
                    <a:pt x="109538" y="66675"/>
                  </a:lnTo>
                  <a:lnTo>
                    <a:pt x="97632" y="33337"/>
                  </a:lnTo>
                  <a:lnTo>
                    <a:pt x="97632" y="16668"/>
                  </a:lnTo>
                  <a:lnTo>
                    <a:pt x="102394" y="4762"/>
                  </a:lnTo>
                  <a:lnTo>
                    <a:pt x="116682" y="0"/>
                  </a:lnTo>
                  <a:lnTo>
                    <a:pt x="145257" y="4762"/>
                  </a:lnTo>
                  <a:lnTo>
                    <a:pt x="161925" y="11906"/>
                  </a:lnTo>
                  <a:lnTo>
                    <a:pt x="190500" y="71437"/>
                  </a:lnTo>
                  <a:lnTo>
                    <a:pt x="233363" y="221456"/>
                  </a:lnTo>
                  <a:lnTo>
                    <a:pt x="259557" y="371475"/>
                  </a:lnTo>
                  <a:lnTo>
                    <a:pt x="276225" y="514350"/>
                  </a:lnTo>
                  <a:lnTo>
                    <a:pt x="283369" y="611981"/>
                  </a:lnTo>
                  <a:lnTo>
                    <a:pt x="288132" y="692943"/>
                  </a:lnTo>
                  <a:lnTo>
                    <a:pt x="283369" y="802481"/>
                  </a:lnTo>
                  <a:lnTo>
                    <a:pt x="264319" y="904875"/>
                  </a:lnTo>
                  <a:lnTo>
                    <a:pt x="235744" y="1014412"/>
                  </a:lnTo>
                  <a:lnTo>
                    <a:pt x="197644" y="1109662"/>
                  </a:lnTo>
                  <a:lnTo>
                    <a:pt x="178594" y="1143000"/>
                  </a:lnTo>
                  <a:lnTo>
                    <a:pt x="142875" y="1173956"/>
                  </a:lnTo>
                  <a:lnTo>
                    <a:pt x="126207" y="1178718"/>
                  </a:lnTo>
                  <a:lnTo>
                    <a:pt x="104775" y="1178718"/>
                  </a:lnTo>
                  <a:lnTo>
                    <a:pt x="66675" y="1166812"/>
                  </a:lnTo>
                  <a:lnTo>
                    <a:pt x="42863" y="1143000"/>
                  </a:lnTo>
                  <a:lnTo>
                    <a:pt x="23813" y="1102518"/>
                  </a:lnTo>
                  <a:lnTo>
                    <a:pt x="7144" y="1038225"/>
                  </a:lnTo>
                  <a:lnTo>
                    <a:pt x="0" y="9286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1E9F626D-193B-444F-95B2-91E7757403C6}"/>
                </a:ext>
              </a:extLst>
            </p:cNvPr>
            <p:cNvSpPr/>
            <p:nvPr/>
          </p:nvSpPr>
          <p:spPr>
            <a:xfrm>
              <a:off x="3008313" y="4638675"/>
              <a:ext cx="325437" cy="828675"/>
            </a:xfrm>
            <a:custGeom>
              <a:avLst/>
              <a:gdLst>
                <a:gd name="connsiteX0" fmla="*/ 114300 w 326231"/>
                <a:gd name="connsiteY0" fmla="*/ 504825 h 828675"/>
                <a:gd name="connsiteX1" fmla="*/ 102394 w 326231"/>
                <a:gd name="connsiteY1" fmla="*/ 376238 h 828675"/>
                <a:gd name="connsiteX2" fmla="*/ 83344 w 326231"/>
                <a:gd name="connsiteY2" fmla="*/ 273844 h 828675"/>
                <a:gd name="connsiteX3" fmla="*/ 47625 w 326231"/>
                <a:gd name="connsiteY3" fmla="*/ 161925 h 828675"/>
                <a:gd name="connsiteX4" fmla="*/ 16669 w 326231"/>
                <a:gd name="connsiteY4" fmla="*/ 73819 h 828675"/>
                <a:gd name="connsiteX5" fmla="*/ 2381 w 326231"/>
                <a:gd name="connsiteY5" fmla="*/ 38100 h 828675"/>
                <a:gd name="connsiteX6" fmla="*/ 0 w 326231"/>
                <a:gd name="connsiteY6" fmla="*/ 16669 h 828675"/>
                <a:gd name="connsiteX7" fmla="*/ 4762 w 326231"/>
                <a:gd name="connsiteY7" fmla="*/ 4763 h 828675"/>
                <a:gd name="connsiteX8" fmla="*/ 19050 w 326231"/>
                <a:gd name="connsiteY8" fmla="*/ 0 h 828675"/>
                <a:gd name="connsiteX9" fmla="*/ 45244 w 326231"/>
                <a:gd name="connsiteY9" fmla="*/ 2381 h 828675"/>
                <a:gd name="connsiteX10" fmla="*/ 73819 w 326231"/>
                <a:gd name="connsiteY10" fmla="*/ 19050 h 828675"/>
                <a:gd name="connsiteX11" fmla="*/ 123825 w 326231"/>
                <a:gd name="connsiteY11" fmla="*/ 80963 h 828675"/>
                <a:gd name="connsiteX12" fmla="*/ 195262 w 326231"/>
                <a:gd name="connsiteY12" fmla="*/ 166688 h 828675"/>
                <a:gd name="connsiteX13" fmla="*/ 240506 w 326231"/>
                <a:gd name="connsiteY13" fmla="*/ 235744 h 828675"/>
                <a:gd name="connsiteX14" fmla="*/ 271462 w 326231"/>
                <a:gd name="connsiteY14" fmla="*/ 288131 h 828675"/>
                <a:gd name="connsiteX15" fmla="*/ 295275 w 326231"/>
                <a:gd name="connsiteY15" fmla="*/ 354806 h 828675"/>
                <a:gd name="connsiteX16" fmla="*/ 314325 w 326231"/>
                <a:gd name="connsiteY16" fmla="*/ 421481 h 828675"/>
                <a:gd name="connsiteX17" fmla="*/ 323850 w 326231"/>
                <a:gd name="connsiteY17" fmla="*/ 516731 h 828675"/>
                <a:gd name="connsiteX18" fmla="*/ 326231 w 326231"/>
                <a:gd name="connsiteY18" fmla="*/ 647700 h 828675"/>
                <a:gd name="connsiteX19" fmla="*/ 316706 w 326231"/>
                <a:gd name="connsiteY19" fmla="*/ 711994 h 828675"/>
                <a:gd name="connsiteX20" fmla="*/ 307181 w 326231"/>
                <a:gd name="connsiteY20" fmla="*/ 733425 h 828675"/>
                <a:gd name="connsiteX21" fmla="*/ 278606 w 326231"/>
                <a:gd name="connsiteY21" fmla="*/ 776288 h 828675"/>
                <a:gd name="connsiteX22" fmla="*/ 247650 w 326231"/>
                <a:gd name="connsiteY22" fmla="*/ 807244 h 828675"/>
                <a:gd name="connsiteX23" fmla="*/ 209550 w 326231"/>
                <a:gd name="connsiteY23" fmla="*/ 826294 h 828675"/>
                <a:gd name="connsiteX24" fmla="*/ 190500 w 326231"/>
                <a:gd name="connsiteY24" fmla="*/ 828675 h 828675"/>
                <a:gd name="connsiteX25" fmla="*/ 173831 w 326231"/>
                <a:gd name="connsiteY25" fmla="*/ 821531 h 828675"/>
                <a:gd name="connsiteX26" fmla="*/ 150019 w 326231"/>
                <a:gd name="connsiteY26" fmla="*/ 800100 h 828675"/>
                <a:gd name="connsiteX27" fmla="*/ 130969 w 326231"/>
                <a:gd name="connsiteY27" fmla="*/ 757238 h 828675"/>
                <a:gd name="connsiteX28" fmla="*/ 123825 w 326231"/>
                <a:gd name="connsiteY28" fmla="*/ 683419 h 828675"/>
                <a:gd name="connsiteX29" fmla="*/ 114300 w 326231"/>
                <a:gd name="connsiteY29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6231" h="828675">
                  <a:moveTo>
                    <a:pt x="114300" y="504825"/>
                  </a:moveTo>
                  <a:lnTo>
                    <a:pt x="102394" y="376238"/>
                  </a:lnTo>
                  <a:lnTo>
                    <a:pt x="83344" y="273844"/>
                  </a:lnTo>
                  <a:lnTo>
                    <a:pt x="47625" y="161925"/>
                  </a:lnTo>
                  <a:lnTo>
                    <a:pt x="16669" y="7381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4" y="2381"/>
                  </a:lnTo>
                  <a:lnTo>
                    <a:pt x="73819" y="19050"/>
                  </a:lnTo>
                  <a:lnTo>
                    <a:pt x="123825" y="80963"/>
                  </a:lnTo>
                  <a:lnTo>
                    <a:pt x="195262" y="166688"/>
                  </a:lnTo>
                  <a:lnTo>
                    <a:pt x="240506" y="235744"/>
                  </a:lnTo>
                  <a:lnTo>
                    <a:pt x="271462" y="288131"/>
                  </a:lnTo>
                  <a:lnTo>
                    <a:pt x="295275" y="354806"/>
                  </a:lnTo>
                  <a:lnTo>
                    <a:pt x="314325" y="421481"/>
                  </a:lnTo>
                  <a:lnTo>
                    <a:pt x="323850" y="516731"/>
                  </a:lnTo>
                  <a:cubicBezTo>
                    <a:pt x="324644" y="560387"/>
                    <a:pt x="325437" y="604044"/>
                    <a:pt x="326231" y="647700"/>
                  </a:cubicBezTo>
                  <a:lnTo>
                    <a:pt x="316706" y="711994"/>
                  </a:lnTo>
                  <a:lnTo>
                    <a:pt x="307181" y="733425"/>
                  </a:lnTo>
                  <a:lnTo>
                    <a:pt x="278606" y="776288"/>
                  </a:lnTo>
                  <a:lnTo>
                    <a:pt x="247650" y="807244"/>
                  </a:lnTo>
                  <a:lnTo>
                    <a:pt x="209550" y="826294"/>
                  </a:lnTo>
                  <a:lnTo>
                    <a:pt x="190500" y="828675"/>
                  </a:lnTo>
                  <a:lnTo>
                    <a:pt x="173831" y="821531"/>
                  </a:lnTo>
                  <a:lnTo>
                    <a:pt x="150019" y="800100"/>
                  </a:lnTo>
                  <a:lnTo>
                    <a:pt x="130969" y="757238"/>
                  </a:lnTo>
                  <a:lnTo>
                    <a:pt x="123825" y="683419"/>
                  </a:lnTo>
                  <a:lnTo>
                    <a:pt x="114300" y="504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169AD66D-32AB-423B-B8D2-FA2411C082E6}"/>
                </a:ext>
              </a:extLst>
            </p:cNvPr>
            <p:cNvSpPr/>
            <p:nvPr/>
          </p:nvSpPr>
          <p:spPr>
            <a:xfrm>
              <a:off x="3367088" y="4525963"/>
              <a:ext cx="417512" cy="714375"/>
            </a:xfrm>
            <a:custGeom>
              <a:avLst/>
              <a:gdLst>
                <a:gd name="connsiteX0" fmla="*/ 188118 w 416718"/>
                <a:gd name="connsiteY0" fmla="*/ 483394 h 714375"/>
                <a:gd name="connsiteX1" fmla="*/ 164306 w 416718"/>
                <a:gd name="connsiteY1" fmla="*/ 369094 h 714375"/>
                <a:gd name="connsiteX2" fmla="*/ 128587 w 416718"/>
                <a:gd name="connsiteY2" fmla="*/ 288132 h 714375"/>
                <a:gd name="connsiteX3" fmla="*/ 71437 w 416718"/>
                <a:gd name="connsiteY3" fmla="*/ 166688 h 714375"/>
                <a:gd name="connsiteX4" fmla="*/ 26193 w 416718"/>
                <a:gd name="connsiteY4" fmla="*/ 92869 h 714375"/>
                <a:gd name="connsiteX5" fmla="*/ 7143 w 416718"/>
                <a:gd name="connsiteY5" fmla="*/ 57150 h 714375"/>
                <a:gd name="connsiteX6" fmla="*/ 0 w 416718"/>
                <a:gd name="connsiteY6" fmla="*/ 30957 h 714375"/>
                <a:gd name="connsiteX7" fmla="*/ 0 w 416718"/>
                <a:gd name="connsiteY7" fmla="*/ 16669 h 714375"/>
                <a:gd name="connsiteX8" fmla="*/ 4762 w 416718"/>
                <a:gd name="connsiteY8" fmla="*/ 4763 h 714375"/>
                <a:gd name="connsiteX9" fmla="*/ 14287 w 416718"/>
                <a:gd name="connsiteY9" fmla="*/ 0 h 714375"/>
                <a:gd name="connsiteX10" fmla="*/ 40481 w 416718"/>
                <a:gd name="connsiteY10" fmla="*/ 2382 h 714375"/>
                <a:gd name="connsiteX11" fmla="*/ 80962 w 416718"/>
                <a:gd name="connsiteY11" fmla="*/ 28575 h 714375"/>
                <a:gd name="connsiteX12" fmla="*/ 164306 w 416718"/>
                <a:gd name="connsiteY12" fmla="*/ 107157 h 714375"/>
                <a:gd name="connsiteX13" fmla="*/ 264318 w 416718"/>
                <a:gd name="connsiteY13" fmla="*/ 197644 h 714375"/>
                <a:gd name="connsiteX14" fmla="*/ 350043 w 416718"/>
                <a:gd name="connsiteY14" fmla="*/ 283369 h 714375"/>
                <a:gd name="connsiteX15" fmla="*/ 381000 w 416718"/>
                <a:gd name="connsiteY15" fmla="*/ 321469 h 714375"/>
                <a:gd name="connsiteX16" fmla="*/ 397668 w 416718"/>
                <a:gd name="connsiteY16" fmla="*/ 364332 h 714375"/>
                <a:gd name="connsiteX17" fmla="*/ 411956 w 416718"/>
                <a:gd name="connsiteY17" fmla="*/ 402432 h 714375"/>
                <a:gd name="connsiteX18" fmla="*/ 416718 w 416718"/>
                <a:gd name="connsiteY18" fmla="*/ 473869 h 714375"/>
                <a:gd name="connsiteX19" fmla="*/ 409575 w 416718"/>
                <a:gd name="connsiteY19" fmla="*/ 578644 h 714375"/>
                <a:gd name="connsiteX20" fmla="*/ 388143 w 416718"/>
                <a:gd name="connsiteY20" fmla="*/ 650082 h 714375"/>
                <a:gd name="connsiteX21" fmla="*/ 364331 w 416718"/>
                <a:gd name="connsiteY21" fmla="*/ 688182 h 714375"/>
                <a:gd name="connsiteX22" fmla="*/ 350043 w 416718"/>
                <a:gd name="connsiteY22" fmla="*/ 704850 h 714375"/>
                <a:gd name="connsiteX23" fmla="*/ 333375 w 416718"/>
                <a:gd name="connsiteY23" fmla="*/ 711994 h 714375"/>
                <a:gd name="connsiteX24" fmla="*/ 316706 w 416718"/>
                <a:gd name="connsiteY24" fmla="*/ 714375 h 714375"/>
                <a:gd name="connsiteX25" fmla="*/ 285750 w 416718"/>
                <a:gd name="connsiteY25" fmla="*/ 704850 h 714375"/>
                <a:gd name="connsiteX26" fmla="*/ 259556 w 416718"/>
                <a:gd name="connsiteY26" fmla="*/ 688182 h 714375"/>
                <a:gd name="connsiteX27" fmla="*/ 242887 w 416718"/>
                <a:gd name="connsiteY27" fmla="*/ 666750 h 714375"/>
                <a:gd name="connsiteX28" fmla="*/ 221456 w 416718"/>
                <a:gd name="connsiteY28" fmla="*/ 621507 h 714375"/>
                <a:gd name="connsiteX29" fmla="*/ 188118 w 416718"/>
                <a:gd name="connsiteY29" fmla="*/ 4833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6718" h="714375">
                  <a:moveTo>
                    <a:pt x="188118" y="483394"/>
                  </a:moveTo>
                  <a:lnTo>
                    <a:pt x="164306" y="369094"/>
                  </a:lnTo>
                  <a:lnTo>
                    <a:pt x="128587" y="288132"/>
                  </a:lnTo>
                  <a:lnTo>
                    <a:pt x="71437" y="166688"/>
                  </a:lnTo>
                  <a:lnTo>
                    <a:pt x="26193" y="92869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40481" y="2382"/>
                  </a:lnTo>
                  <a:lnTo>
                    <a:pt x="80962" y="28575"/>
                  </a:lnTo>
                  <a:lnTo>
                    <a:pt x="164306" y="107157"/>
                  </a:lnTo>
                  <a:lnTo>
                    <a:pt x="264318" y="197644"/>
                  </a:lnTo>
                  <a:lnTo>
                    <a:pt x="350043" y="283369"/>
                  </a:lnTo>
                  <a:lnTo>
                    <a:pt x="381000" y="321469"/>
                  </a:lnTo>
                  <a:lnTo>
                    <a:pt x="397668" y="364332"/>
                  </a:lnTo>
                  <a:lnTo>
                    <a:pt x="411956" y="402432"/>
                  </a:lnTo>
                  <a:lnTo>
                    <a:pt x="416718" y="473869"/>
                  </a:lnTo>
                  <a:lnTo>
                    <a:pt x="409575" y="578644"/>
                  </a:lnTo>
                  <a:lnTo>
                    <a:pt x="388143" y="650082"/>
                  </a:lnTo>
                  <a:lnTo>
                    <a:pt x="364331" y="688182"/>
                  </a:lnTo>
                  <a:lnTo>
                    <a:pt x="350043" y="704850"/>
                  </a:lnTo>
                  <a:lnTo>
                    <a:pt x="333375" y="711994"/>
                  </a:lnTo>
                  <a:lnTo>
                    <a:pt x="316706" y="714375"/>
                  </a:lnTo>
                  <a:lnTo>
                    <a:pt x="285750" y="704850"/>
                  </a:lnTo>
                  <a:lnTo>
                    <a:pt x="259556" y="688182"/>
                  </a:lnTo>
                  <a:lnTo>
                    <a:pt x="242887" y="666750"/>
                  </a:lnTo>
                  <a:lnTo>
                    <a:pt x="221456" y="621507"/>
                  </a:lnTo>
                  <a:lnTo>
                    <a:pt x="188118" y="4833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629FE267-4CD8-4730-B6CA-A49609B9635D}"/>
                </a:ext>
              </a:extLst>
            </p:cNvPr>
            <p:cNvSpPr/>
            <p:nvPr/>
          </p:nvSpPr>
          <p:spPr>
            <a:xfrm>
              <a:off x="3722688" y="4389438"/>
              <a:ext cx="392112" cy="631825"/>
            </a:xfrm>
            <a:custGeom>
              <a:avLst/>
              <a:gdLst>
                <a:gd name="connsiteX0" fmla="*/ 204787 w 392906"/>
                <a:gd name="connsiteY0" fmla="*/ 476250 h 633412"/>
                <a:gd name="connsiteX1" fmla="*/ 145256 w 392906"/>
                <a:gd name="connsiteY1" fmla="*/ 321469 h 633412"/>
                <a:gd name="connsiteX2" fmla="*/ 83344 w 392906"/>
                <a:gd name="connsiteY2" fmla="*/ 190500 h 633412"/>
                <a:gd name="connsiteX3" fmla="*/ 4762 w 392906"/>
                <a:gd name="connsiteY3" fmla="*/ 45244 h 633412"/>
                <a:gd name="connsiteX4" fmla="*/ 0 w 392906"/>
                <a:gd name="connsiteY4" fmla="*/ 28575 h 633412"/>
                <a:gd name="connsiteX5" fmla="*/ 0 w 392906"/>
                <a:gd name="connsiteY5" fmla="*/ 14287 h 633412"/>
                <a:gd name="connsiteX6" fmla="*/ 7144 w 392906"/>
                <a:gd name="connsiteY6" fmla="*/ 4762 h 633412"/>
                <a:gd name="connsiteX7" fmla="*/ 26194 w 392906"/>
                <a:gd name="connsiteY7" fmla="*/ 0 h 633412"/>
                <a:gd name="connsiteX8" fmla="*/ 80962 w 392906"/>
                <a:gd name="connsiteY8" fmla="*/ 26194 h 633412"/>
                <a:gd name="connsiteX9" fmla="*/ 214312 w 392906"/>
                <a:gd name="connsiteY9" fmla="*/ 97631 h 633412"/>
                <a:gd name="connsiteX10" fmla="*/ 307181 w 392906"/>
                <a:gd name="connsiteY10" fmla="*/ 152400 h 633412"/>
                <a:gd name="connsiteX11" fmla="*/ 338137 w 392906"/>
                <a:gd name="connsiteY11" fmla="*/ 178594 h 633412"/>
                <a:gd name="connsiteX12" fmla="*/ 352425 w 392906"/>
                <a:gd name="connsiteY12" fmla="*/ 204787 h 633412"/>
                <a:gd name="connsiteX13" fmla="*/ 369094 w 392906"/>
                <a:gd name="connsiteY13" fmla="*/ 240506 h 633412"/>
                <a:gd name="connsiteX14" fmla="*/ 388144 w 392906"/>
                <a:gd name="connsiteY14" fmla="*/ 342900 h 633412"/>
                <a:gd name="connsiteX15" fmla="*/ 392906 w 392906"/>
                <a:gd name="connsiteY15" fmla="*/ 407194 h 633412"/>
                <a:gd name="connsiteX16" fmla="*/ 390525 w 392906"/>
                <a:gd name="connsiteY16" fmla="*/ 511969 h 633412"/>
                <a:gd name="connsiteX17" fmla="*/ 383381 w 392906"/>
                <a:gd name="connsiteY17" fmla="*/ 561975 h 633412"/>
                <a:gd name="connsiteX18" fmla="*/ 369094 w 392906"/>
                <a:gd name="connsiteY18" fmla="*/ 602456 h 633412"/>
                <a:gd name="connsiteX19" fmla="*/ 354806 w 392906"/>
                <a:gd name="connsiteY19" fmla="*/ 614362 h 633412"/>
                <a:gd name="connsiteX20" fmla="*/ 340519 w 392906"/>
                <a:gd name="connsiteY20" fmla="*/ 626269 h 633412"/>
                <a:gd name="connsiteX21" fmla="*/ 316706 w 392906"/>
                <a:gd name="connsiteY21" fmla="*/ 633412 h 633412"/>
                <a:gd name="connsiteX22" fmla="*/ 295275 w 392906"/>
                <a:gd name="connsiteY22" fmla="*/ 628650 h 633412"/>
                <a:gd name="connsiteX23" fmla="*/ 266700 w 392906"/>
                <a:gd name="connsiteY23" fmla="*/ 614362 h 633412"/>
                <a:gd name="connsiteX24" fmla="*/ 250031 w 392906"/>
                <a:gd name="connsiteY24" fmla="*/ 595312 h 633412"/>
                <a:gd name="connsiteX25" fmla="*/ 204787 w 392906"/>
                <a:gd name="connsiteY25" fmla="*/ 476250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2906" h="633412">
                  <a:moveTo>
                    <a:pt x="204787" y="476250"/>
                  </a:moveTo>
                  <a:lnTo>
                    <a:pt x="145256" y="321469"/>
                  </a:lnTo>
                  <a:lnTo>
                    <a:pt x="83344" y="190500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80962" y="26194"/>
                  </a:lnTo>
                  <a:lnTo>
                    <a:pt x="214312" y="97631"/>
                  </a:lnTo>
                  <a:lnTo>
                    <a:pt x="307181" y="152400"/>
                  </a:lnTo>
                  <a:lnTo>
                    <a:pt x="338137" y="178594"/>
                  </a:lnTo>
                  <a:lnTo>
                    <a:pt x="352425" y="204787"/>
                  </a:lnTo>
                  <a:lnTo>
                    <a:pt x="369094" y="240506"/>
                  </a:lnTo>
                  <a:lnTo>
                    <a:pt x="388144" y="342900"/>
                  </a:lnTo>
                  <a:lnTo>
                    <a:pt x="392906" y="407194"/>
                  </a:lnTo>
                  <a:cubicBezTo>
                    <a:pt x="392112" y="442119"/>
                    <a:pt x="391319" y="477044"/>
                    <a:pt x="390525" y="511969"/>
                  </a:cubicBezTo>
                  <a:lnTo>
                    <a:pt x="383381" y="561975"/>
                  </a:lnTo>
                  <a:lnTo>
                    <a:pt x="369094" y="602456"/>
                  </a:lnTo>
                  <a:lnTo>
                    <a:pt x="354806" y="614362"/>
                  </a:lnTo>
                  <a:lnTo>
                    <a:pt x="340519" y="626269"/>
                  </a:lnTo>
                  <a:lnTo>
                    <a:pt x="316706" y="633412"/>
                  </a:lnTo>
                  <a:lnTo>
                    <a:pt x="295275" y="628650"/>
                  </a:lnTo>
                  <a:lnTo>
                    <a:pt x="266700" y="614362"/>
                  </a:lnTo>
                  <a:lnTo>
                    <a:pt x="250031" y="595312"/>
                  </a:lnTo>
                  <a:lnTo>
                    <a:pt x="204787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B9C7D54F-4D3C-41D5-8EA8-43E9714A4AB8}"/>
                </a:ext>
              </a:extLst>
            </p:cNvPr>
            <p:cNvSpPr/>
            <p:nvPr/>
          </p:nvSpPr>
          <p:spPr>
            <a:xfrm>
              <a:off x="4657725" y="1744663"/>
              <a:ext cx="1398588" cy="1406525"/>
            </a:xfrm>
            <a:custGeom>
              <a:avLst/>
              <a:gdLst>
                <a:gd name="connsiteX0" fmla="*/ 962025 w 1397794"/>
                <a:gd name="connsiteY0" fmla="*/ 673894 h 1404938"/>
                <a:gd name="connsiteX1" fmla="*/ 792956 w 1397794"/>
                <a:gd name="connsiteY1" fmla="*/ 840582 h 1404938"/>
                <a:gd name="connsiteX2" fmla="*/ 583406 w 1397794"/>
                <a:gd name="connsiteY2" fmla="*/ 1019175 h 1404938"/>
                <a:gd name="connsiteX3" fmla="*/ 364331 w 1397794"/>
                <a:gd name="connsiteY3" fmla="*/ 1188244 h 1404938"/>
                <a:gd name="connsiteX4" fmla="*/ 219075 w 1397794"/>
                <a:gd name="connsiteY4" fmla="*/ 1290638 h 1404938"/>
                <a:gd name="connsiteX5" fmla="*/ 57150 w 1397794"/>
                <a:gd name="connsiteY5" fmla="*/ 1393032 h 1404938"/>
                <a:gd name="connsiteX6" fmla="*/ 28575 w 1397794"/>
                <a:gd name="connsiteY6" fmla="*/ 1402557 h 1404938"/>
                <a:gd name="connsiteX7" fmla="*/ 9525 w 1397794"/>
                <a:gd name="connsiteY7" fmla="*/ 1404938 h 1404938"/>
                <a:gd name="connsiteX8" fmla="*/ 0 w 1397794"/>
                <a:gd name="connsiteY8" fmla="*/ 1395413 h 1404938"/>
                <a:gd name="connsiteX9" fmla="*/ 0 w 1397794"/>
                <a:gd name="connsiteY9" fmla="*/ 1369219 h 1404938"/>
                <a:gd name="connsiteX10" fmla="*/ 16669 w 1397794"/>
                <a:gd name="connsiteY10" fmla="*/ 1340644 h 1404938"/>
                <a:gd name="connsiteX11" fmla="*/ 150019 w 1397794"/>
                <a:gd name="connsiteY11" fmla="*/ 1221582 h 1404938"/>
                <a:gd name="connsiteX12" fmla="*/ 316706 w 1397794"/>
                <a:gd name="connsiteY12" fmla="*/ 1054894 h 1404938"/>
                <a:gd name="connsiteX13" fmla="*/ 509588 w 1397794"/>
                <a:gd name="connsiteY13" fmla="*/ 850107 h 1404938"/>
                <a:gd name="connsiteX14" fmla="*/ 697706 w 1397794"/>
                <a:gd name="connsiteY14" fmla="*/ 611982 h 1404938"/>
                <a:gd name="connsiteX15" fmla="*/ 847725 w 1397794"/>
                <a:gd name="connsiteY15" fmla="*/ 409575 h 1404938"/>
                <a:gd name="connsiteX16" fmla="*/ 931069 w 1397794"/>
                <a:gd name="connsiteY16" fmla="*/ 278607 h 1404938"/>
                <a:gd name="connsiteX17" fmla="*/ 933450 w 1397794"/>
                <a:gd name="connsiteY17" fmla="*/ 242888 h 1404938"/>
                <a:gd name="connsiteX18" fmla="*/ 931069 w 1397794"/>
                <a:gd name="connsiteY18" fmla="*/ 195263 h 1404938"/>
                <a:gd name="connsiteX19" fmla="*/ 923925 w 1397794"/>
                <a:gd name="connsiteY19" fmla="*/ 173832 h 1404938"/>
                <a:gd name="connsiteX20" fmla="*/ 883444 w 1397794"/>
                <a:gd name="connsiteY20" fmla="*/ 126207 h 1404938"/>
                <a:gd name="connsiteX21" fmla="*/ 828675 w 1397794"/>
                <a:gd name="connsiteY21" fmla="*/ 85725 h 1404938"/>
                <a:gd name="connsiteX22" fmla="*/ 804863 w 1397794"/>
                <a:gd name="connsiteY22" fmla="*/ 61913 h 1404938"/>
                <a:gd name="connsiteX23" fmla="*/ 790575 w 1397794"/>
                <a:gd name="connsiteY23" fmla="*/ 38100 h 1404938"/>
                <a:gd name="connsiteX24" fmla="*/ 792956 w 1397794"/>
                <a:gd name="connsiteY24" fmla="*/ 23813 h 1404938"/>
                <a:gd name="connsiteX25" fmla="*/ 804863 w 1397794"/>
                <a:gd name="connsiteY25" fmla="*/ 7144 h 1404938"/>
                <a:gd name="connsiteX26" fmla="*/ 835819 w 1397794"/>
                <a:gd name="connsiteY26" fmla="*/ 0 h 1404938"/>
                <a:gd name="connsiteX27" fmla="*/ 938213 w 1397794"/>
                <a:gd name="connsiteY27" fmla="*/ 7144 h 1404938"/>
                <a:gd name="connsiteX28" fmla="*/ 1033463 w 1397794"/>
                <a:gd name="connsiteY28" fmla="*/ 21432 h 1404938"/>
                <a:gd name="connsiteX29" fmla="*/ 1135856 w 1397794"/>
                <a:gd name="connsiteY29" fmla="*/ 47625 h 1404938"/>
                <a:gd name="connsiteX30" fmla="*/ 1219200 w 1397794"/>
                <a:gd name="connsiteY30" fmla="*/ 78582 h 1404938"/>
                <a:gd name="connsiteX31" fmla="*/ 1290638 w 1397794"/>
                <a:gd name="connsiteY31" fmla="*/ 114300 h 1404938"/>
                <a:gd name="connsiteX32" fmla="*/ 1343025 w 1397794"/>
                <a:gd name="connsiteY32" fmla="*/ 145257 h 1404938"/>
                <a:gd name="connsiteX33" fmla="*/ 1362075 w 1397794"/>
                <a:gd name="connsiteY33" fmla="*/ 159544 h 1404938"/>
                <a:gd name="connsiteX34" fmla="*/ 1381125 w 1397794"/>
                <a:gd name="connsiteY34" fmla="*/ 178594 h 1404938"/>
                <a:gd name="connsiteX35" fmla="*/ 1393031 w 1397794"/>
                <a:gd name="connsiteY35" fmla="*/ 195263 h 1404938"/>
                <a:gd name="connsiteX36" fmla="*/ 1397794 w 1397794"/>
                <a:gd name="connsiteY36" fmla="*/ 216694 h 1404938"/>
                <a:gd name="connsiteX37" fmla="*/ 1390650 w 1397794"/>
                <a:gd name="connsiteY37" fmla="*/ 238125 h 1404938"/>
                <a:gd name="connsiteX38" fmla="*/ 1366838 w 1397794"/>
                <a:gd name="connsiteY38" fmla="*/ 261938 h 1404938"/>
                <a:gd name="connsiteX39" fmla="*/ 1309688 w 1397794"/>
                <a:gd name="connsiteY39" fmla="*/ 295275 h 1404938"/>
                <a:gd name="connsiteX40" fmla="*/ 1226344 w 1397794"/>
                <a:gd name="connsiteY40" fmla="*/ 402432 h 1404938"/>
                <a:gd name="connsiteX41" fmla="*/ 1047750 w 1397794"/>
                <a:gd name="connsiteY41" fmla="*/ 590550 h 1404938"/>
                <a:gd name="connsiteX42" fmla="*/ 962025 w 1397794"/>
                <a:gd name="connsiteY42" fmla="*/ 673894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7794" h="1404938">
                  <a:moveTo>
                    <a:pt x="962025" y="673894"/>
                  </a:moveTo>
                  <a:lnTo>
                    <a:pt x="792956" y="840582"/>
                  </a:lnTo>
                  <a:lnTo>
                    <a:pt x="583406" y="1019175"/>
                  </a:lnTo>
                  <a:lnTo>
                    <a:pt x="364331" y="1188244"/>
                  </a:lnTo>
                  <a:lnTo>
                    <a:pt x="219075" y="1290638"/>
                  </a:lnTo>
                  <a:lnTo>
                    <a:pt x="57150" y="1393032"/>
                  </a:lnTo>
                  <a:lnTo>
                    <a:pt x="28575" y="1402557"/>
                  </a:lnTo>
                  <a:lnTo>
                    <a:pt x="9525" y="1404938"/>
                  </a:lnTo>
                  <a:lnTo>
                    <a:pt x="0" y="1395413"/>
                  </a:lnTo>
                  <a:lnTo>
                    <a:pt x="0" y="1369219"/>
                  </a:lnTo>
                  <a:lnTo>
                    <a:pt x="16669" y="1340644"/>
                  </a:lnTo>
                  <a:lnTo>
                    <a:pt x="150019" y="1221582"/>
                  </a:lnTo>
                  <a:lnTo>
                    <a:pt x="316706" y="1054894"/>
                  </a:lnTo>
                  <a:lnTo>
                    <a:pt x="509588" y="850107"/>
                  </a:lnTo>
                  <a:lnTo>
                    <a:pt x="697706" y="611982"/>
                  </a:lnTo>
                  <a:lnTo>
                    <a:pt x="847725" y="409575"/>
                  </a:lnTo>
                  <a:lnTo>
                    <a:pt x="931069" y="278607"/>
                  </a:lnTo>
                  <a:lnTo>
                    <a:pt x="933450" y="242888"/>
                  </a:lnTo>
                  <a:lnTo>
                    <a:pt x="931069" y="195263"/>
                  </a:lnTo>
                  <a:lnTo>
                    <a:pt x="923925" y="173832"/>
                  </a:lnTo>
                  <a:lnTo>
                    <a:pt x="883444" y="126207"/>
                  </a:lnTo>
                  <a:lnTo>
                    <a:pt x="828675" y="85725"/>
                  </a:lnTo>
                  <a:lnTo>
                    <a:pt x="804863" y="61913"/>
                  </a:lnTo>
                  <a:lnTo>
                    <a:pt x="790575" y="38100"/>
                  </a:lnTo>
                  <a:lnTo>
                    <a:pt x="792956" y="23813"/>
                  </a:lnTo>
                  <a:lnTo>
                    <a:pt x="804863" y="7144"/>
                  </a:lnTo>
                  <a:lnTo>
                    <a:pt x="835819" y="0"/>
                  </a:lnTo>
                  <a:lnTo>
                    <a:pt x="938213" y="7144"/>
                  </a:lnTo>
                  <a:lnTo>
                    <a:pt x="1033463" y="21432"/>
                  </a:lnTo>
                  <a:lnTo>
                    <a:pt x="1135856" y="47625"/>
                  </a:lnTo>
                  <a:lnTo>
                    <a:pt x="1219200" y="78582"/>
                  </a:lnTo>
                  <a:lnTo>
                    <a:pt x="1290638" y="114300"/>
                  </a:lnTo>
                  <a:lnTo>
                    <a:pt x="1343025" y="145257"/>
                  </a:lnTo>
                  <a:lnTo>
                    <a:pt x="1362075" y="159544"/>
                  </a:lnTo>
                  <a:lnTo>
                    <a:pt x="1381125" y="178594"/>
                  </a:lnTo>
                  <a:lnTo>
                    <a:pt x="1393031" y="195263"/>
                  </a:lnTo>
                  <a:lnTo>
                    <a:pt x="1397794" y="216694"/>
                  </a:lnTo>
                  <a:lnTo>
                    <a:pt x="1390650" y="238125"/>
                  </a:lnTo>
                  <a:lnTo>
                    <a:pt x="1366838" y="261938"/>
                  </a:lnTo>
                  <a:lnTo>
                    <a:pt x="1309688" y="295275"/>
                  </a:lnTo>
                  <a:lnTo>
                    <a:pt x="1226344" y="402432"/>
                  </a:lnTo>
                  <a:lnTo>
                    <a:pt x="1047750" y="590550"/>
                  </a:lnTo>
                  <a:lnTo>
                    <a:pt x="962025" y="673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C5FC9B85-8F66-4AE8-9352-72A823E3856D}"/>
                </a:ext>
              </a:extLst>
            </p:cNvPr>
            <p:cNvSpPr/>
            <p:nvPr/>
          </p:nvSpPr>
          <p:spPr>
            <a:xfrm>
              <a:off x="5105400" y="3046413"/>
              <a:ext cx="1300163" cy="292100"/>
            </a:xfrm>
            <a:custGeom>
              <a:avLst/>
              <a:gdLst>
                <a:gd name="connsiteX0" fmla="*/ 966788 w 1300163"/>
                <a:gd name="connsiteY0" fmla="*/ 209550 h 292894"/>
                <a:gd name="connsiteX1" fmla="*/ 735806 w 1300163"/>
                <a:gd name="connsiteY1" fmla="*/ 247650 h 292894"/>
                <a:gd name="connsiteX2" fmla="*/ 485775 w 1300163"/>
                <a:gd name="connsiteY2" fmla="*/ 271462 h 292894"/>
                <a:gd name="connsiteX3" fmla="*/ 419100 w 1300163"/>
                <a:gd name="connsiteY3" fmla="*/ 285750 h 292894"/>
                <a:gd name="connsiteX4" fmla="*/ 352425 w 1300163"/>
                <a:gd name="connsiteY4" fmla="*/ 290512 h 292894"/>
                <a:gd name="connsiteX5" fmla="*/ 307181 w 1300163"/>
                <a:gd name="connsiteY5" fmla="*/ 292894 h 292894"/>
                <a:gd name="connsiteX6" fmla="*/ 250031 w 1300163"/>
                <a:gd name="connsiteY6" fmla="*/ 288131 h 292894"/>
                <a:gd name="connsiteX7" fmla="*/ 211931 w 1300163"/>
                <a:gd name="connsiteY7" fmla="*/ 273844 h 292894"/>
                <a:gd name="connsiteX8" fmla="*/ 164306 w 1300163"/>
                <a:gd name="connsiteY8" fmla="*/ 252412 h 292894"/>
                <a:gd name="connsiteX9" fmla="*/ 88106 w 1300163"/>
                <a:gd name="connsiteY9" fmla="*/ 211931 h 292894"/>
                <a:gd name="connsiteX10" fmla="*/ 11906 w 1300163"/>
                <a:gd name="connsiteY10" fmla="*/ 159544 h 292894"/>
                <a:gd name="connsiteX11" fmla="*/ 2381 w 1300163"/>
                <a:gd name="connsiteY11" fmla="*/ 140494 h 292894"/>
                <a:gd name="connsiteX12" fmla="*/ 0 w 1300163"/>
                <a:gd name="connsiteY12" fmla="*/ 123825 h 292894"/>
                <a:gd name="connsiteX13" fmla="*/ 2381 w 1300163"/>
                <a:gd name="connsiteY13" fmla="*/ 109537 h 292894"/>
                <a:gd name="connsiteX14" fmla="*/ 16669 w 1300163"/>
                <a:gd name="connsiteY14" fmla="*/ 102394 h 292894"/>
                <a:gd name="connsiteX15" fmla="*/ 52388 w 1300163"/>
                <a:gd name="connsiteY15" fmla="*/ 107156 h 292894"/>
                <a:gd name="connsiteX16" fmla="*/ 107156 w 1300163"/>
                <a:gd name="connsiteY16" fmla="*/ 123825 h 292894"/>
                <a:gd name="connsiteX17" fmla="*/ 150019 w 1300163"/>
                <a:gd name="connsiteY17" fmla="*/ 133350 h 292894"/>
                <a:gd name="connsiteX18" fmla="*/ 202406 w 1300163"/>
                <a:gd name="connsiteY18" fmla="*/ 140494 h 292894"/>
                <a:gd name="connsiteX19" fmla="*/ 264319 w 1300163"/>
                <a:gd name="connsiteY19" fmla="*/ 142875 h 292894"/>
                <a:gd name="connsiteX20" fmla="*/ 357188 w 1300163"/>
                <a:gd name="connsiteY20" fmla="*/ 135731 h 292894"/>
                <a:gd name="connsiteX21" fmla="*/ 509588 w 1300163"/>
                <a:gd name="connsiteY21" fmla="*/ 119062 h 292894"/>
                <a:gd name="connsiteX22" fmla="*/ 700088 w 1300163"/>
                <a:gd name="connsiteY22" fmla="*/ 88106 h 292894"/>
                <a:gd name="connsiteX23" fmla="*/ 871538 w 1300163"/>
                <a:gd name="connsiteY23" fmla="*/ 47625 h 292894"/>
                <a:gd name="connsiteX24" fmla="*/ 1019175 w 1300163"/>
                <a:gd name="connsiteY24" fmla="*/ 0 h 292894"/>
                <a:gd name="connsiteX25" fmla="*/ 1095375 w 1300163"/>
                <a:gd name="connsiteY25" fmla="*/ 2381 h 292894"/>
                <a:gd name="connsiteX26" fmla="*/ 1181100 w 1300163"/>
                <a:gd name="connsiteY26" fmla="*/ 9525 h 292894"/>
                <a:gd name="connsiteX27" fmla="*/ 1228725 w 1300163"/>
                <a:gd name="connsiteY27" fmla="*/ 16669 h 292894"/>
                <a:gd name="connsiteX28" fmla="*/ 1262063 w 1300163"/>
                <a:gd name="connsiteY28" fmla="*/ 30956 h 292894"/>
                <a:gd name="connsiteX29" fmla="*/ 1288256 w 1300163"/>
                <a:gd name="connsiteY29" fmla="*/ 50006 h 292894"/>
                <a:gd name="connsiteX30" fmla="*/ 1300163 w 1300163"/>
                <a:gd name="connsiteY30" fmla="*/ 80962 h 292894"/>
                <a:gd name="connsiteX31" fmla="*/ 1295400 w 1300163"/>
                <a:gd name="connsiteY31" fmla="*/ 109537 h 292894"/>
                <a:gd name="connsiteX32" fmla="*/ 1283494 w 1300163"/>
                <a:gd name="connsiteY32" fmla="*/ 138112 h 292894"/>
                <a:gd name="connsiteX33" fmla="*/ 966788 w 1300163"/>
                <a:gd name="connsiteY33" fmla="*/ 2095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0163" h="292894">
                  <a:moveTo>
                    <a:pt x="966788" y="209550"/>
                  </a:moveTo>
                  <a:lnTo>
                    <a:pt x="735806" y="247650"/>
                  </a:lnTo>
                  <a:lnTo>
                    <a:pt x="485775" y="271462"/>
                  </a:lnTo>
                  <a:lnTo>
                    <a:pt x="419100" y="285750"/>
                  </a:lnTo>
                  <a:lnTo>
                    <a:pt x="352425" y="290512"/>
                  </a:lnTo>
                  <a:lnTo>
                    <a:pt x="307181" y="292894"/>
                  </a:lnTo>
                  <a:lnTo>
                    <a:pt x="250031" y="288131"/>
                  </a:lnTo>
                  <a:lnTo>
                    <a:pt x="211931" y="273844"/>
                  </a:lnTo>
                  <a:lnTo>
                    <a:pt x="164306" y="252412"/>
                  </a:lnTo>
                  <a:lnTo>
                    <a:pt x="88106" y="211931"/>
                  </a:lnTo>
                  <a:lnTo>
                    <a:pt x="11906" y="159544"/>
                  </a:lnTo>
                  <a:lnTo>
                    <a:pt x="2381" y="140494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16669" y="102394"/>
                  </a:lnTo>
                  <a:lnTo>
                    <a:pt x="52388" y="107156"/>
                  </a:lnTo>
                  <a:lnTo>
                    <a:pt x="107156" y="123825"/>
                  </a:lnTo>
                  <a:lnTo>
                    <a:pt x="150019" y="133350"/>
                  </a:lnTo>
                  <a:lnTo>
                    <a:pt x="202406" y="140494"/>
                  </a:lnTo>
                  <a:lnTo>
                    <a:pt x="264319" y="142875"/>
                  </a:lnTo>
                  <a:lnTo>
                    <a:pt x="357188" y="135731"/>
                  </a:lnTo>
                  <a:lnTo>
                    <a:pt x="509588" y="119062"/>
                  </a:lnTo>
                  <a:lnTo>
                    <a:pt x="700088" y="88106"/>
                  </a:lnTo>
                  <a:lnTo>
                    <a:pt x="871538" y="47625"/>
                  </a:lnTo>
                  <a:lnTo>
                    <a:pt x="1019175" y="0"/>
                  </a:lnTo>
                  <a:lnTo>
                    <a:pt x="1095375" y="2381"/>
                  </a:lnTo>
                  <a:lnTo>
                    <a:pt x="1181100" y="9525"/>
                  </a:lnTo>
                  <a:lnTo>
                    <a:pt x="1228725" y="16669"/>
                  </a:lnTo>
                  <a:lnTo>
                    <a:pt x="1262063" y="30956"/>
                  </a:lnTo>
                  <a:lnTo>
                    <a:pt x="1288256" y="50006"/>
                  </a:lnTo>
                  <a:lnTo>
                    <a:pt x="1300163" y="80962"/>
                  </a:lnTo>
                  <a:lnTo>
                    <a:pt x="1295400" y="109537"/>
                  </a:lnTo>
                  <a:lnTo>
                    <a:pt x="1283494" y="138112"/>
                  </a:lnTo>
                  <a:lnTo>
                    <a:pt x="966788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6EE85CF9-CACB-4E0A-9F2A-9C303CEAAD3C}"/>
                </a:ext>
              </a:extLst>
            </p:cNvPr>
            <p:cNvSpPr/>
            <p:nvPr/>
          </p:nvSpPr>
          <p:spPr>
            <a:xfrm>
              <a:off x="4803775" y="3779838"/>
              <a:ext cx="473075" cy="1077912"/>
            </a:xfrm>
            <a:custGeom>
              <a:avLst/>
              <a:gdLst>
                <a:gd name="connsiteX0" fmla="*/ 192882 w 473869"/>
                <a:gd name="connsiteY0" fmla="*/ 650081 h 1078706"/>
                <a:gd name="connsiteX1" fmla="*/ 150019 w 473869"/>
                <a:gd name="connsiteY1" fmla="*/ 416719 h 1078706"/>
                <a:gd name="connsiteX2" fmla="*/ 104775 w 473869"/>
                <a:gd name="connsiteY2" fmla="*/ 238125 h 1078706"/>
                <a:gd name="connsiteX3" fmla="*/ 52388 w 473869"/>
                <a:gd name="connsiteY3" fmla="*/ 111919 h 1078706"/>
                <a:gd name="connsiteX4" fmla="*/ 11907 w 473869"/>
                <a:gd name="connsiteY4" fmla="*/ 52387 h 1078706"/>
                <a:gd name="connsiteX5" fmla="*/ 0 w 473869"/>
                <a:gd name="connsiteY5" fmla="*/ 33337 h 1078706"/>
                <a:gd name="connsiteX6" fmla="*/ 0 w 473869"/>
                <a:gd name="connsiteY6" fmla="*/ 16669 h 1078706"/>
                <a:gd name="connsiteX7" fmla="*/ 9525 w 473869"/>
                <a:gd name="connsiteY7" fmla="*/ 2381 h 1078706"/>
                <a:gd name="connsiteX8" fmla="*/ 40482 w 473869"/>
                <a:gd name="connsiteY8" fmla="*/ 0 h 1078706"/>
                <a:gd name="connsiteX9" fmla="*/ 138113 w 473869"/>
                <a:gd name="connsiteY9" fmla="*/ 26194 h 1078706"/>
                <a:gd name="connsiteX10" fmla="*/ 295275 w 473869"/>
                <a:gd name="connsiteY10" fmla="*/ 71437 h 1078706"/>
                <a:gd name="connsiteX11" fmla="*/ 347663 w 473869"/>
                <a:gd name="connsiteY11" fmla="*/ 214312 h 1078706"/>
                <a:gd name="connsiteX12" fmla="*/ 392907 w 473869"/>
                <a:gd name="connsiteY12" fmla="*/ 440531 h 1078706"/>
                <a:gd name="connsiteX13" fmla="*/ 428625 w 473869"/>
                <a:gd name="connsiteY13" fmla="*/ 623887 h 1078706"/>
                <a:gd name="connsiteX14" fmla="*/ 452438 w 473869"/>
                <a:gd name="connsiteY14" fmla="*/ 783431 h 1078706"/>
                <a:gd name="connsiteX15" fmla="*/ 473869 w 473869"/>
                <a:gd name="connsiteY15" fmla="*/ 890587 h 1078706"/>
                <a:gd name="connsiteX16" fmla="*/ 450057 w 473869"/>
                <a:gd name="connsiteY16" fmla="*/ 952500 h 1078706"/>
                <a:gd name="connsiteX17" fmla="*/ 421482 w 473869"/>
                <a:gd name="connsiteY17" fmla="*/ 1009650 h 1078706"/>
                <a:gd name="connsiteX18" fmla="*/ 373857 w 473869"/>
                <a:gd name="connsiteY18" fmla="*/ 1069181 h 1078706"/>
                <a:gd name="connsiteX19" fmla="*/ 361950 w 473869"/>
                <a:gd name="connsiteY19" fmla="*/ 1078706 h 1078706"/>
                <a:gd name="connsiteX20" fmla="*/ 338138 w 473869"/>
                <a:gd name="connsiteY20" fmla="*/ 1078706 h 1078706"/>
                <a:gd name="connsiteX21" fmla="*/ 302419 w 473869"/>
                <a:gd name="connsiteY21" fmla="*/ 1064419 h 1078706"/>
                <a:gd name="connsiteX22" fmla="*/ 278607 w 473869"/>
                <a:gd name="connsiteY22" fmla="*/ 1033462 h 1078706"/>
                <a:gd name="connsiteX23" fmla="*/ 252413 w 473869"/>
                <a:gd name="connsiteY23" fmla="*/ 973931 h 1078706"/>
                <a:gd name="connsiteX24" fmla="*/ 233363 w 473869"/>
                <a:gd name="connsiteY24" fmla="*/ 921544 h 1078706"/>
                <a:gd name="connsiteX25" fmla="*/ 226219 w 473869"/>
                <a:gd name="connsiteY25" fmla="*/ 857250 h 1078706"/>
                <a:gd name="connsiteX26" fmla="*/ 192882 w 473869"/>
                <a:gd name="connsiteY26" fmla="*/ 6500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3869" h="1078706">
                  <a:moveTo>
                    <a:pt x="192882" y="650081"/>
                  </a:moveTo>
                  <a:lnTo>
                    <a:pt x="150019" y="416719"/>
                  </a:lnTo>
                  <a:lnTo>
                    <a:pt x="104775" y="238125"/>
                  </a:lnTo>
                  <a:lnTo>
                    <a:pt x="52388" y="111919"/>
                  </a:lnTo>
                  <a:lnTo>
                    <a:pt x="11907" y="52387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9525" y="2381"/>
                  </a:lnTo>
                  <a:lnTo>
                    <a:pt x="40482" y="0"/>
                  </a:lnTo>
                  <a:lnTo>
                    <a:pt x="138113" y="26194"/>
                  </a:lnTo>
                  <a:lnTo>
                    <a:pt x="295275" y="71437"/>
                  </a:lnTo>
                  <a:lnTo>
                    <a:pt x="347663" y="214312"/>
                  </a:lnTo>
                  <a:lnTo>
                    <a:pt x="392907" y="440531"/>
                  </a:lnTo>
                  <a:lnTo>
                    <a:pt x="428625" y="623887"/>
                  </a:lnTo>
                  <a:lnTo>
                    <a:pt x="452438" y="783431"/>
                  </a:lnTo>
                  <a:lnTo>
                    <a:pt x="473869" y="890587"/>
                  </a:lnTo>
                  <a:lnTo>
                    <a:pt x="450057" y="952500"/>
                  </a:lnTo>
                  <a:lnTo>
                    <a:pt x="421482" y="1009650"/>
                  </a:lnTo>
                  <a:lnTo>
                    <a:pt x="373857" y="1069181"/>
                  </a:lnTo>
                  <a:lnTo>
                    <a:pt x="361950" y="1078706"/>
                  </a:lnTo>
                  <a:lnTo>
                    <a:pt x="338138" y="1078706"/>
                  </a:lnTo>
                  <a:lnTo>
                    <a:pt x="302419" y="1064419"/>
                  </a:lnTo>
                  <a:lnTo>
                    <a:pt x="278607" y="1033462"/>
                  </a:lnTo>
                  <a:lnTo>
                    <a:pt x="252413" y="973931"/>
                  </a:lnTo>
                  <a:lnTo>
                    <a:pt x="233363" y="921544"/>
                  </a:lnTo>
                  <a:lnTo>
                    <a:pt x="226219" y="857250"/>
                  </a:lnTo>
                  <a:lnTo>
                    <a:pt x="192882" y="650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823496FF-F2A2-480D-8428-F5A81F626908}"/>
                </a:ext>
              </a:extLst>
            </p:cNvPr>
            <p:cNvSpPr/>
            <p:nvPr/>
          </p:nvSpPr>
          <p:spPr>
            <a:xfrm rot="16200000">
              <a:off x="1829594" y="3040856"/>
              <a:ext cx="2447925" cy="442913"/>
            </a:xfrm>
            <a:custGeom>
              <a:avLst/>
              <a:gdLst>
                <a:gd name="connsiteX0" fmla="*/ 1362075 w 2447925"/>
                <a:gd name="connsiteY0" fmla="*/ 433387 h 442912"/>
                <a:gd name="connsiteX1" fmla="*/ 1052512 w 2447925"/>
                <a:gd name="connsiteY1" fmla="*/ 438150 h 442912"/>
                <a:gd name="connsiteX2" fmla="*/ 904875 w 2447925"/>
                <a:gd name="connsiteY2" fmla="*/ 435768 h 442912"/>
                <a:gd name="connsiteX3" fmla="*/ 342900 w 2447925"/>
                <a:gd name="connsiteY3" fmla="*/ 416718 h 442912"/>
                <a:gd name="connsiteX4" fmla="*/ 207168 w 2447925"/>
                <a:gd name="connsiteY4" fmla="*/ 409575 h 442912"/>
                <a:gd name="connsiteX5" fmla="*/ 154781 w 2447925"/>
                <a:gd name="connsiteY5" fmla="*/ 397668 h 442912"/>
                <a:gd name="connsiteX6" fmla="*/ 90487 w 2447925"/>
                <a:gd name="connsiteY6" fmla="*/ 369093 h 442912"/>
                <a:gd name="connsiteX7" fmla="*/ 38100 w 2447925"/>
                <a:gd name="connsiteY7" fmla="*/ 340518 h 442912"/>
                <a:gd name="connsiteX8" fmla="*/ 9525 w 2447925"/>
                <a:gd name="connsiteY8" fmla="*/ 316706 h 442912"/>
                <a:gd name="connsiteX9" fmla="*/ 0 w 2447925"/>
                <a:gd name="connsiteY9" fmla="*/ 290512 h 442912"/>
                <a:gd name="connsiteX10" fmla="*/ 4762 w 2447925"/>
                <a:gd name="connsiteY10" fmla="*/ 261937 h 442912"/>
                <a:gd name="connsiteX11" fmla="*/ 26193 w 2447925"/>
                <a:gd name="connsiteY11" fmla="*/ 240506 h 442912"/>
                <a:gd name="connsiteX12" fmla="*/ 59531 w 2447925"/>
                <a:gd name="connsiteY12" fmla="*/ 223837 h 442912"/>
                <a:gd name="connsiteX13" fmla="*/ 116681 w 2447925"/>
                <a:gd name="connsiteY13" fmla="*/ 204787 h 442912"/>
                <a:gd name="connsiteX14" fmla="*/ 204787 w 2447925"/>
                <a:gd name="connsiteY14" fmla="*/ 192881 h 442912"/>
                <a:gd name="connsiteX15" fmla="*/ 335756 w 2447925"/>
                <a:gd name="connsiteY15" fmla="*/ 188118 h 442912"/>
                <a:gd name="connsiteX16" fmla="*/ 531018 w 2447925"/>
                <a:gd name="connsiteY16" fmla="*/ 188118 h 442912"/>
                <a:gd name="connsiteX17" fmla="*/ 726281 w 2447925"/>
                <a:gd name="connsiteY17" fmla="*/ 202406 h 442912"/>
                <a:gd name="connsiteX18" fmla="*/ 1216818 w 2447925"/>
                <a:gd name="connsiteY18" fmla="*/ 221456 h 442912"/>
                <a:gd name="connsiteX19" fmla="*/ 1757362 w 2447925"/>
                <a:gd name="connsiteY19" fmla="*/ 235743 h 442912"/>
                <a:gd name="connsiteX20" fmla="*/ 2045493 w 2447925"/>
                <a:gd name="connsiteY20" fmla="*/ 233362 h 442912"/>
                <a:gd name="connsiteX21" fmla="*/ 2131218 w 2447925"/>
                <a:gd name="connsiteY21" fmla="*/ 228600 h 442912"/>
                <a:gd name="connsiteX22" fmla="*/ 2159793 w 2447925"/>
                <a:gd name="connsiteY22" fmla="*/ 226218 h 442912"/>
                <a:gd name="connsiteX23" fmla="*/ 2193131 w 2447925"/>
                <a:gd name="connsiteY23" fmla="*/ 219075 h 442912"/>
                <a:gd name="connsiteX24" fmla="*/ 2216943 w 2447925"/>
                <a:gd name="connsiteY24" fmla="*/ 207168 h 442912"/>
                <a:gd name="connsiteX25" fmla="*/ 2259806 w 2447925"/>
                <a:gd name="connsiteY25" fmla="*/ 173831 h 442912"/>
                <a:gd name="connsiteX26" fmla="*/ 2319337 w 2447925"/>
                <a:gd name="connsiteY26" fmla="*/ 116681 h 442912"/>
                <a:gd name="connsiteX27" fmla="*/ 2362200 w 2447925"/>
                <a:gd name="connsiteY27" fmla="*/ 59531 h 442912"/>
                <a:gd name="connsiteX28" fmla="*/ 2383631 w 2447925"/>
                <a:gd name="connsiteY28" fmla="*/ 23812 h 442912"/>
                <a:gd name="connsiteX29" fmla="*/ 2400300 w 2447925"/>
                <a:gd name="connsiteY29" fmla="*/ 7143 h 442912"/>
                <a:gd name="connsiteX30" fmla="*/ 2419350 w 2447925"/>
                <a:gd name="connsiteY30" fmla="*/ 0 h 442912"/>
                <a:gd name="connsiteX31" fmla="*/ 2433637 w 2447925"/>
                <a:gd name="connsiteY31" fmla="*/ 4762 h 442912"/>
                <a:gd name="connsiteX32" fmla="*/ 2443162 w 2447925"/>
                <a:gd name="connsiteY32" fmla="*/ 11906 h 442912"/>
                <a:gd name="connsiteX33" fmla="*/ 2447925 w 2447925"/>
                <a:gd name="connsiteY33" fmla="*/ 42862 h 442912"/>
                <a:gd name="connsiteX34" fmla="*/ 2438400 w 2447925"/>
                <a:gd name="connsiteY34" fmla="*/ 111918 h 442912"/>
                <a:gd name="connsiteX35" fmla="*/ 2409825 w 2447925"/>
                <a:gd name="connsiteY35" fmla="*/ 214312 h 442912"/>
                <a:gd name="connsiteX36" fmla="*/ 2316956 w 2447925"/>
                <a:gd name="connsiteY36" fmla="*/ 442912 h 442912"/>
                <a:gd name="connsiteX37" fmla="*/ 2181225 w 2447925"/>
                <a:gd name="connsiteY37" fmla="*/ 428625 h 442912"/>
                <a:gd name="connsiteX38" fmla="*/ 1664493 w 2447925"/>
                <a:gd name="connsiteY38" fmla="*/ 438150 h 442912"/>
                <a:gd name="connsiteX39" fmla="*/ 1362075 w 2447925"/>
                <a:gd name="connsiteY39" fmla="*/ 433387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47925" h="442912">
                  <a:moveTo>
                    <a:pt x="1362075" y="433387"/>
                  </a:moveTo>
                  <a:lnTo>
                    <a:pt x="1052512" y="438150"/>
                  </a:lnTo>
                  <a:lnTo>
                    <a:pt x="904875" y="435768"/>
                  </a:lnTo>
                  <a:lnTo>
                    <a:pt x="342900" y="416718"/>
                  </a:lnTo>
                  <a:lnTo>
                    <a:pt x="207168" y="409575"/>
                  </a:lnTo>
                  <a:lnTo>
                    <a:pt x="154781" y="397668"/>
                  </a:lnTo>
                  <a:lnTo>
                    <a:pt x="90487" y="369093"/>
                  </a:lnTo>
                  <a:lnTo>
                    <a:pt x="38100" y="340518"/>
                  </a:lnTo>
                  <a:lnTo>
                    <a:pt x="9525" y="316706"/>
                  </a:lnTo>
                  <a:lnTo>
                    <a:pt x="0" y="290512"/>
                  </a:lnTo>
                  <a:lnTo>
                    <a:pt x="4762" y="261937"/>
                  </a:lnTo>
                  <a:lnTo>
                    <a:pt x="26193" y="240506"/>
                  </a:lnTo>
                  <a:lnTo>
                    <a:pt x="59531" y="223837"/>
                  </a:lnTo>
                  <a:lnTo>
                    <a:pt x="116681" y="204787"/>
                  </a:lnTo>
                  <a:lnTo>
                    <a:pt x="204787" y="192881"/>
                  </a:lnTo>
                  <a:lnTo>
                    <a:pt x="335756" y="188118"/>
                  </a:lnTo>
                  <a:lnTo>
                    <a:pt x="531018" y="188118"/>
                  </a:lnTo>
                  <a:lnTo>
                    <a:pt x="726281" y="202406"/>
                  </a:lnTo>
                  <a:lnTo>
                    <a:pt x="1216818" y="221456"/>
                  </a:lnTo>
                  <a:lnTo>
                    <a:pt x="1757362" y="235743"/>
                  </a:lnTo>
                  <a:lnTo>
                    <a:pt x="2045493" y="233362"/>
                  </a:lnTo>
                  <a:lnTo>
                    <a:pt x="2131218" y="228600"/>
                  </a:lnTo>
                  <a:lnTo>
                    <a:pt x="2159793" y="226218"/>
                  </a:lnTo>
                  <a:lnTo>
                    <a:pt x="2193131" y="219075"/>
                  </a:lnTo>
                  <a:lnTo>
                    <a:pt x="2216943" y="207168"/>
                  </a:lnTo>
                  <a:lnTo>
                    <a:pt x="2259806" y="173831"/>
                  </a:lnTo>
                  <a:lnTo>
                    <a:pt x="2319337" y="116681"/>
                  </a:lnTo>
                  <a:lnTo>
                    <a:pt x="2362200" y="59531"/>
                  </a:lnTo>
                  <a:lnTo>
                    <a:pt x="2383631" y="23812"/>
                  </a:lnTo>
                  <a:lnTo>
                    <a:pt x="2400300" y="7143"/>
                  </a:lnTo>
                  <a:lnTo>
                    <a:pt x="2419350" y="0"/>
                  </a:lnTo>
                  <a:lnTo>
                    <a:pt x="2433637" y="4762"/>
                  </a:lnTo>
                  <a:lnTo>
                    <a:pt x="2443162" y="11906"/>
                  </a:lnTo>
                  <a:lnTo>
                    <a:pt x="2447925" y="42862"/>
                  </a:lnTo>
                  <a:lnTo>
                    <a:pt x="2438400" y="111918"/>
                  </a:lnTo>
                  <a:lnTo>
                    <a:pt x="2409825" y="214312"/>
                  </a:lnTo>
                  <a:lnTo>
                    <a:pt x="2316956" y="442912"/>
                  </a:lnTo>
                  <a:lnTo>
                    <a:pt x="2181225" y="428625"/>
                  </a:lnTo>
                  <a:lnTo>
                    <a:pt x="1664493" y="438150"/>
                  </a:lnTo>
                  <a:lnTo>
                    <a:pt x="1362075" y="4333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820CB8C0-8DFF-4229-9B8F-DDABE88C375F}"/>
                </a:ext>
              </a:extLst>
            </p:cNvPr>
            <p:cNvSpPr/>
            <p:nvPr/>
          </p:nvSpPr>
          <p:spPr>
            <a:xfrm>
              <a:off x="3143250" y="1931988"/>
              <a:ext cx="1466850" cy="384175"/>
            </a:xfrm>
            <a:custGeom>
              <a:avLst/>
              <a:gdLst>
                <a:gd name="connsiteX0" fmla="*/ 361950 w 1466850"/>
                <a:gd name="connsiteY0" fmla="*/ 352425 h 385762"/>
                <a:gd name="connsiteX1" fmla="*/ 57150 w 1466850"/>
                <a:gd name="connsiteY1" fmla="*/ 385762 h 385762"/>
                <a:gd name="connsiteX2" fmla="*/ 0 w 1466850"/>
                <a:gd name="connsiteY2" fmla="*/ 242887 h 385762"/>
                <a:gd name="connsiteX3" fmla="*/ 211931 w 1466850"/>
                <a:gd name="connsiteY3" fmla="*/ 214312 h 385762"/>
                <a:gd name="connsiteX4" fmla="*/ 421481 w 1466850"/>
                <a:gd name="connsiteY4" fmla="*/ 176212 h 385762"/>
                <a:gd name="connsiteX5" fmla="*/ 592931 w 1466850"/>
                <a:gd name="connsiteY5" fmla="*/ 138112 h 385762"/>
                <a:gd name="connsiteX6" fmla="*/ 771525 w 1466850"/>
                <a:gd name="connsiteY6" fmla="*/ 100012 h 385762"/>
                <a:gd name="connsiteX7" fmla="*/ 876300 w 1466850"/>
                <a:gd name="connsiteY7" fmla="*/ 76200 h 385762"/>
                <a:gd name="connsiteX8" fmla="*/ 978694 w 1466850"/>
                <a:gd name="connsiteY8" fmla="*/ 54769 h 385762"/>
                <a:gd name="connsiteX9" fmla="*/ 1035844 w 1466850"/>
                <a:gd name="connsiteY9" fmla="*/ 38100 h 385762"/>
                <a:gd name="connsiteX10" fmla="*/ 1073944 w 1466850"/>
                <a:gd name="connsiteY10" fmla="*/ 21431 h 385762"/>
                <a:gd name="connsiteX11" fmla="*/ 1107281 w 1466850"/>
                <a:gd name="connsiteY11" fmla="*/ 0 h 385762"/>
                <a:gd name="connsiteX12" fmla="*/ 1145381 w 1466850"/>
                <a:gd name="connsiteY12" fmla="*/ 2381 h 385762"/>
                <a:gd name="connsiteX13" fmla="*/ 1231106 w 1466850"/>
                <a:gd name="connsiteY13" fmla="*/ 16669 h 385762"/>
                <a:gd name="connsiteX14" fmla="*/ 1295400 w 1466850"/>
                <a:gd name="connsiteY14" fmla="*/ 30956 h 385762"/>
                <a:gd name="connsiteX15" fmla="*/ 1347788 w 1466850"/>
                <a:gd name="connsiteY15" fmla="*/ 42862 h 385762"/>
                <a:gd name="connsiteX16" fmla="*/ 1402556 w 1466850"/>
                <a:gd name="connsiteY16" fmla="*/ 64294 h 385762"/>
                <a:gd name="connsiteX17" fmla="*/ 1438275 w 1466850"/>
                <a:gd name="connsiteY17" fmla="*/ 80962 h 385762"/>
                <a:gd name="connsiteX18" fmla="*/ 1454944 w 1466850"/>
                <a:gd name="connsiteY18" fmla="*/ 97631 h 385762"/>
                <a:gd name="connsiteX19" fmla="*/ 1464469 w 1466850"/>
                <a:gd name="connsiteY19" fmla="*/ 116681 h 385762"/>
                <a:gd name="connsiteX20" fmla="*/ 1466850 w 1466850"/>
                <a:gd name="connsiteY20" fmla="*/ 142875 h 385762"/>
                <a:gd name="connsiteX21" fmla="*/ 1457325 w 1466850"/>
                <a:gd name="connsiteY21" fmla="*/ 166687 h 385762"/>
                <a:gd name="connsiteX22" fmla="*/ 1426369 w 1466850"/>
                <a:gd name="connsiteY22" fmla="*/ 197644 h 385762"/>
                <a:gd name="connsiteX23" fmla="*/ 1390650 w 1466850"/>
                <a:gd name="connsiteY23" fmla="*/ 216694 h 385762"/>
                <a:gd name="connsiteX24" fmla="*/ 1285875 w 1466850"/>
                <a:gd name="connsiteY24" fmla="*/ 230981 h 385762"/>
                <a:gd name="connsiteX25" fmla="*/ 959644 w 1466850"/>
                <a:gd name="connsiteY25" fmla="*/ 264319 h 385762"/>
                <a:gd name="connsiteX26" fmla="*/ 745331 w 1466850"/>
                <a:gd name="connsiteY26" fmla="*/ 290512 h 385762"/>
                <a:gd name="connsiteX27" fmla="*/ 531019 w 1466850"/>
                <a:gd name="connsiteY27" fmla="*/ 335756 h 385762"/>
                <a:gd name="connsiteX28" fmla="*/ 361950 w 1466850"/>
                <a:gd name="connsiteY28" fmla="*/ 352425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66850" h="385762">
                  <a:moveTo>
                    <a:pt x="361950" y="352425"/>
                  </a:moveTo>
                  <a:lnTo>
                    <a:pt x="57150" y="385762"/>
                  </a:lnTo>
                  <a:lnTo>
                    <a:pt x="0" y="242887"/>
                  </a:lnTo>
                  <a:lnTo>
                    <a:pt x="211931" y="214312"/>
                  </a:lnTo>
                  <a:lnTo>
                    <a:pt x="421481" y="176212"/>
                  </a:lnTo>
                  <a:lnTo>
                    <a:pt x="592931" y="138112"/>
                  </a:lnTo>
                  <a:lnTo>
                    <a:pt x="771525" y="100012"/>
                  </a:lnTo>
                  <a:lnTo>
                    <a:pt x="876300" y="76200"/>
                  </a:lnTo>
                  <a:lnTo>
                    <a:pt x="978694" y="54769"/>
                  </a:lnTo>
                  <a:lnTo>
                    <a:pt x="1035844" y="38100"/>
                  </a:lnTo>
                  <a:lnTo>
                    <a:pt x="1073944" y="21431"/>
                  </a:lnTo>
                  <a:lnTo>
                    <a:pt x="1107281" y="0"/>
                  </a:lnTo>
                  <a:lnTo>
                    <a:pt x="1145381" y="2381"/>
                  </a:lnTo>
                  <a:lnTo>
                    <a:pt x="1231106" y="16669"/>
                  </a:lnTo>
                  <a:lnTo>
                    <a:pt x="1295400" y="30956"/>
                  </a:lnTo>
                  <a:lnTo>
                    <a:pt x="1347788" y="42862"/>
                  </a:lnTo>
                  <a:lnTo>
                    <a:pt x="1402556" y="64294"/>
                  </a:lnTo>
                  <a:lnTo>
                    <a:pt x="1438275" y="80962"/>
                  </a:lnTo>
                  <a:lnTo>
                    <a:pt x="1454944" y="97631"/>
                  </a:lnTo>
                  <a:lnTo>
                    <a:pt x="1464469" y="116681"/>
                  </a:lnTo>
                  <a:lnTo>
                    <a:pt x="1466850" y="142875"/>
                  </a:lnTo>
                  <a:lnTo>
                    <a:pt x="1457325" y="166687"/>
                  </a:lnTo>
                  <a:lnTo>
                    <a:pt x="1426369" y="197644"/>
                  </a:lnTo>
                  <a:lnTo>
                    <a:pt x="1390650" y="216694"/>
                  </a:lnTo>
                  <a:lnTo>
                    <a:pt x="1285875" y="230981"/>
                  </a:lnTo>
                  <a:lnTo>
                    <a:pt x="959644" y="264319"/>
                  </a:lnTo>
                  <a:lnTo>
                    <a:pt x="745331" y="290512"/>
                  </a:lnTo>
                  <a:lnTo>
                    <a:pt x="531019" y="335756"/>
                  </a:lnTo>
                  <a:lnTo>
                    <a:pt x="361950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62DEDB5E-DDA3-4CF5-9601-8D7628BD4666}"/>
                </a:ext>
              </a:extLst>
            </p:cNvPr>
            <p:cNvSpPr/>
            <p:nvPr/>
          </p:nvSpPr>
          <p:spPr>
            <a:xfrm rot="16200000">
              <a:off x="2819400" y="2933700"/>
              <a:ext cx="2047875" cy="377825"/>
            </a:xfrm>
            <a:custGeom>
              <a:avLst/>
              <a:gdLst>
                <a:gd name="connsiteX0" fmla="*/ 447675 w 2047413"/>
                <a:gd name="connsiteY0" fmla="*/ 304800 h 378619"/>
                <a:gd name="connsiteX1" fmla="*/ 64294 w 2047413"/>
                <a:gd name="connsiteY1" fmla="*/ 285750 h 378619"/>
                <a:gd name="connsiteX2" fmla="*/ 0 w 2047413"/>
                <a:gd name="connsiteY2" fmla="*/ 104775 h 378619"/>
                <a:gd name="connsiteX3" fmla="*/ 609600 w 2047413"/>
                <a:gd name="connsiteY3" fmla="*/ 126206 h 378619"/>
                <a:gd name="connsiteX4" fmla="*/ 790575 w 2047413"/>
                <a:gd name="connsiteY4" fmla="*/ 128587 h 378619"/>
                <a:gd name="connsiteX5" fmla="*/ 1243013 w 2047413"/>
                <a:gd name="connsiteY5" fmla="*/ 123825 h 378619"/>
                <a:gd name="connsiteX6" fmla="*/ 1412082 w 2047413"/>
                <a:gd name="connsiteY6" fmla="*/ 126206 h 378619"/>
                <a:gd name="connsiteX7" fmla="*/ 1619250 w 2047413"/>
                <a:gd name="connsiteY7" fmla="*/ 126206 h 378619"/>
                <a:gd name="connsiteX8" fmla="*/ 1697832 w 2047413"/>
                <a:gd name="connsiteY8" fmla="*/ 123825 h 378619"/>
                <a:gd name="connsiteX9" fmla="*/ 1735932 w 2047413"/>
                <a:gd name="connsiteY9" fmla="*/ 119062 h 378619"/>
                <a:gd name="connsiteX10" fmla="*/ 1774032 w 2047413"/>
                <a:gd name="connsiteY10" fmla="*/ 109537 h 378619"/>
                <a:gd name="connsiteX11" fmla="*/ 1809750 w 2047413"/>
                <a:gd name="connsiteY11" fmla="*/ 95250 h 378619"/>
                <a:gd name="connsiteX12" fmla="*/ 1854994 w 2047413"/>
                <a:gd name="connsiteY12" fmla="*/ 66675 h 378619"/>
                <a:gd name="connsiteX13" fmla="*/ 1924050 w 2047413"/>
                <a:gd name="connsiteY13" fmla="*/ 0 h 378619"/>
                <a:gd name="connsiteX14" fmla="*/ 1974057 w 2047413"/>
                <a:gd name="connsiteY14" fmla="*/ 214312 h 378619"/>
                <a:gd name="connsiteX15" fmla="*/ 1921669 w 2047413"/>
                <a:gd name="connsiteY15" fmla="*/ 242887 h 378619"/>
                <a:gd name="connsiteX16" fmla="*/ 1854994 w 2047413"/>
                <a:gd name="connsiteY16" fmla="*/ 297656 h 378619"/>
                <a:gd name="connsiteX17" fmla="*/ 1804988 w 2047413"/>
                <a:gd name="connsiteY17" fmla="*/ 338137 h 378619"/>
                <a:gd name="connsiteX18" fmla="*/ 1750219 w 2047413"/>
                <a:gd name="connsiteY18" fmla="*/ 371475 h 378619"/>
                <a:gd name="connsiteX19" fmla="*/ 1716882 w 2047413"/>
                <a:gd name="connsiteY19" fmla="*/ 378619 h 378619"/>
                <a:gd name="connsiteX20" fmla="*/ 1681163 w 2047413"/>
                <a:gd name="connsiteY20" fmla="*/ 378619 h 378619"/>
                <a:gd name="connsiteX21" fmla="*/ 1638300 w 2047413"/>
                <a:gd name="connsiteY21" fmla="*/ 371475 h 378619"/>
                <a:gd name="connsiteX22" fmla="*/ 1569244 w 2047413"/>
                <a:gd name="connsiteY22" fmla="*/ 357187 h 378619"/>
                <a:gd name="connsiteX23" fmla="*/ 1431132 w 2047413"/>
                <a:gd name="connsiteY23" fmla="*/ 352425 h 378619"/>
                <a:gd name="connsiteX24" fmla="*/ 1257300 w 2047413"/>
                <a:gd name="connsiteY24" fmla="*/ 321469 h 378619"/>
                <a:gd name="connsiteX25" fmla="*/ 814388 w 2047413"/>
                <a:gd name="connsiteY25" fmla="*/ 328612 h 378619"/>
                <a:gd name="connsiteX26" fmla="*/ 631032 w 2047413"/>
                <a:gd name="connsiteY26" fmla="*/ 307181 h 378619"/>
                <a:gd name="connsiteX27" fmla="*/ 447675 w 2047413"/>
                <a:gd name="connsiteY27" fmla="*/ 30480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413" h="378619">
                  <a:moveTo>
                    <a:pt x="447675" y="304800"/>
                  </a:moveTo>
                  <a:lnTo>
                    <a:pt x="64294" y="285750"/>
                  </a:lnTo>
                  <a:lnTo>
                    <a:pt x="0" y="104775"/>
                  </a:lnTo>
                  <a:lnTo>
                    <a:pt x="609600" y="126206"/>
                  </a:lnTo>
                  <a:lnTo>
                    <a:pt x="790575" y="128587"/>
                  </a:lnTo>
                  <a:lnTo>
                    <a:pt x="1243013" y="123825"/>
                  </a:lnTo>
                  <a:lnTo>
                    <a:pt x="1412082" y="126206"/>
                  </a:lnTo>
                  <a:lnTo>
                    <a:pt x="1619250" y="126206"/>
                  </a:lnTo>
                  <a:lnTo>
                    <a:pt x="1697832" y="123825"/>
                  </a:lnTo>
                  <a:lnTo>
                    <a:pt x="1735932" y="119062"/>
                  </a:lnTo>
                  <a:lnTo>
                    <a:pt x="1774032" y="109537"/>
                  </a:lnTo>
                  <a:lnTo>
                    <a:pt x="1809750" y="95250"/>
                  </a:lnTo>
                  <a:lnTo>
                    <a:pt x="1854994" y="66675"/>
                  </a:lnTo>
                  <a:lnTo>
                    <a:pt x="1924050" y="0"/>
                  </a:lnTo>
                  <a:cubicBezTo>
                    <a:pt x="1941469" y="71258"/>
                    <a:pt x="2047413" y="214312"/>
                    <a:pt x="1974057" y="214312"/>
                  </a:cubicBezTo>
                  <a:lnTo>
                    <a:pt x="1921669" y="242887"/>
                  </a:lnTo>
                  <a:lnTo>
                    <a:pt x="1854994" y="297656"/>
                  </a:lnTo>
                  <a:lnTo>
                    <a:pt x="1804988" y="338137"/>
                  </a:lnTo>
                  <a:lnTo>
                    <a:pt x="1750219" y="371475"/>
                  </a:lnTo>
                  <a:lnTo>
                    <a:pt x="1716882" y="378619"/>
                  </a:lnTo>
                  <a:lnTo>
                    <a:pt x="1681163" y="378619"/>
                  </a:lnTo>
                  <a:lnTo>
                    <a:pt x="1638300" y="371475"/>
                  </a:lnTo>
                  <a:lnTo>
                    <a:pt x="1569244" y="357187"/>
                  </a:lnTo>
                  <a:lnTo>
                    <a:pt x="1431132" y="352425"/>
                  </a:lnTo>
                  <a:lnTo>
                    <a:pt x="1257300" y="321469"/>
                  </a:lnTo>
                  <a:lnTo>
                    <a:pt x="814388" y="328612"/>
                  </a:lnTo>
                  <a:lnTo>
                    <a:pt x="631032" y="307181"/>
                  </a:lnTo>
                  <a:lnTo>
                    <a:pt x="447675" y="3048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9AD54FFC-F92D-49DD-866C-29DAFD21F38E}"/>
                </a:ext>
              </a:extLst>
            </p:cNvPr>
            <p:cNvSpPr/>
            <p:nvPr/>
          </p:nvSpPr>
          <p:spPr>
            <a:xfrm>
              <a:off x="3189288" y="2619375"/>
              <a:ext cx="1296987" cy="344488"/>
            </a:xfrm>
            <a:custGeom>
              <a:avLst/>
              <a:gdLst>
                <a:gd name="connsiteX0" fmla="*/ 333375 w 1297781"/>
                <a:gd name="connsiteY0" fmla="*/ 319088 h 345281"/>
                <a:gd name="connsiteX1" fmla="*/ 16669 w 1297781"/>
                <a:gd name="connsiteY1" fmla="*/ 345281 h 345281"/>
                <a:gd name="connsiteX2" fmla="*/ 0 w 1297781"/>
                <a:gd name="connsiteY2" fmla="*/ 195263 h 345281"/>
                <a:gd name="connsiteX3" fmla="*/ 97631 w 1297781"/>
                <a:gd name="connsiteY3" fmla="*/ 183356 h 345281"/>
                <a:gd name="connsiteX4" fmla="*/ 378619 w 1297781"/>
                <a:gd name="connsiteY4" fmla="*/ 150019 h 345281"/>
                <a:gd name="connsiteX5" fmla="*/ 595312 w 1297781"/>
                <a:gd name="connsiteY5" fmla="*/ 114300 h 345281"/>
                <a:gd name="connsiteX6" fmla="*/ 826294 w 1297781"/>
                <a:gd name="connsiteY6" fmla="*/ 71438 h 345281"/>
                <a:gd name="connsiteX7" fmla="*/ 900112 w 1297781"/>
                <a:gd name="connsiteY7" fmla="*/ 57150 h 345281"/>
                <a:gd name="connsiteX8" fmla="*/ 942975 w 1297781"/>
                <a:gd name="connsiteY8" fmla="*/ 47625 h 345281"/>
                <a:gd name="connsiteX9" fmla="*/ 1016794 w 1297781"/>
                <a:gd name="connsiteY9" fmla="*/ 26194 h 345281"/>
                <a:gd name="connsiteX10" fmla="*/ 1059656 w 1297781"/>
                <a:gd name="connsiteY10" fmla="*/ 4763 h 345281"/>
                <a:gd name="connsiteX11" fmla="*/ 1073944 w 1297781"/>
                <a:gd name="connsiteY11" fmla="*/ 0 h 345281"/>
                <a:gd name="connsiteX12" fmla="*/ 1126331 w 1297781"/>
                <a:gd name="connsiteY12" fmla="*/ 11906 h 345281"/>
                <a:gd name="connsiteX13" fmla="*/ 1197769 w 1297781"/>
                <a:gd name="connsiteY13" fmla="*/ 42863 h 345281"/>
                <a:gd name="connsiteX14" fmla="*/ 1247775 w 1297781"/>
                <a:gd name="connsiteY14" fmla="*/ 73819 h 345281"/>
                <a:gd name="connsiteX15" fmla="*/ 1285875 w 1297781"/>
                <a:gd name="connsiteY15" fmla="*/ 104775 h 345281"/>
                <a:gd name="connsiteX16" fmla="*/ 1297781 w 1297781"/>
                <a:gd name="connsiteY16" fmla="*/ 121444 h 345281"/>
                <a:gd name="connsiteX17" fmla="*/ 1293019 w 1297781"/>
                <a:gd name="connsiteY17" fmla="*/ 140494 h 345281"/>
                <a:gd name="connsiteX18" fmla="*/ 1273969 w 1297781"/>
                <a:gd name="connsiteY18" fmla="*/ 169069 h 345281"/>
                <a:gd name="connsiteX19" fmla="*/ 1226344 w 1297781"/>
                <a:gd name="connsiteY19" fmla="*/ 185738 h 345281"/>
                <a:gd name="connsiteX20" fmla="*/ 1090612 w 1297781"/>
                <a:gd name="connsiteY20" fmla="*/ 211931 h 345281"/>
                <a:gd name="connsiteX21" fmla="*/ 964406 w 1297781"/>
                <a:gd name="connsiteY21" fmla="*/ 240506 h 345281"/>
                <a:gd name="connsiteX22" fmla="*/ 797719 w 1297781"/>
                <a:gd name="connsiteY22" fmla="*/ 269081 h 345281"/>
                <a:gd name="connsiteX23" fmla="*/ 566737 w 1297781"/>
                <a:gd name="connsiteY23" fmla="*/ 297656 h 345281"/>
                <a:gd name="connsiteX24" fmla="*/ 333375 w 1297781"/>
                <a:gd name="connsiteY24" fmla="*/ 3190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1" h="345281">
                  <a:moveTo>
                    <a:pt x="333375" y="319088"/>
                  </a:moveTo>
                  <a:lnTo>
                    <a:pt x="16669" y="345281"/>
                  </a:lnTo>
                  <a:lnTo>
                    <a:pt x="0" y="195263"/>
                  </a:lnTo>
                  <a:lnTo>
                    <a:pt x="97631" y="183356"/>
                  </a:lnTo>
                  <a:lnTo>
                    <a:pt x="378619" y="150019"/>
                  </a:lnTo>
                  <a:lnTo>
                    <a:pt x="595312" y="114300"/>
                  </a:lnTo>
                  <a:lnTo>
                    <a:pt x="826294" y="71438"/>
                  </a:lnTo>
                  <a:lnTo>
                    <a:pt x="900112" y="57150"/>
                  </a:lnTo>
                  <a:lnTo>
                    <a:pt x="942975" y="47625"/>
                  </a:lnTo>
                  <a:lnTo>
                    <a:pt x="1016794" y="26194"/>
                  </a:lnTo>
                  <a:lnTo>
                    <a:pt x="1059656" y="4763"/>
                  </a:lnTo>
                  <a:lnTo>
                    <a:pt x="1073944" y="0"/>
                  </a:lnTo>
                  <a:lnTo>
                    <a:pt x="1126331" y="11906"/>
                  </a:lnTo>
                  <a:lnTo>
                    <a:pt x="1197769" y="42863"/>
                  </a:lnTo>
                  <a:lnTo>
                    <a:pt x="1247775" y="73819"/>
                  </a:lnTo>
                  <a:lnTo>
                    <a:pt x="1285875" y="104775"/>
                  </a:lnTo>
                  <a:lnTo>
                    <a:pt x="1297781" y="121444"/>
                  </a:lnTo>
                  <a:lnTo>
                    <a:pt x="1293019" y="140494"/>
                  </a:lnTo>
                  <a:lnTo>
                    <a:pt x="1273969" y="169069"/>
                  </a:lnTo>
                  <a:lnTo>
                    <a:pt x="1226344" y="185738"/>
                  </a:lnTo>
                  <a:lnTo>
                    <a:pt x="1090612" y="211931"/>
                  </a:lnTo>
                  <a:lnTo>
                    <a:pt x="964406" y="240506"/>
                  </a:lnTo>
                  <a:lnTo>
                    <a:pt x="797719" y="269081"/>
                  </a:lnTo>
                  <a:lnTo>
                    <a:pt x="566737" y="297656"/>
                  </a:lnTo>
                  <a:lnTo>
                    <a:pt x="333375" y="3190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4BFC1C20-4646-4DD4-AA87-CC3FA354734C}"/>
                </a:ext>
              </a:extLst>
            </p:cNvPr>
            <p:cNvSpPr/>
            <p:nvPr/>
          </p:nvSpPr>
          <p:spPr>
            <a:xfrm>
              <a:off x="3194050" y="3259138"/>
              <a:ext cx="1287463" cy="330200"/>
            </a:xfrm>
            <a:custGeom>
              <a:avLst/>
              <a:gdLst>
                <a:gd name="connsiteX0" fmla="*/ 361950 w 1288257"/>
                <a:gd name="connsiteY0" fmla="*/ 302419 h 328613"/>
                <a:gd name="connsiteX1" fmla="*/ 14288 w 1288257"/>
                <a:gd name="connsiteY1" fmla="*/ 328613 h 328613"/>
                <a:gd name="connsiteX2" fmla="*/ 0 w 1288257"/>
                <a:gd name="connsiteY2" fmla="*/ 164307 h 328613"/>
                <a:gd name="connsiteX3" fmla="*/ 126207 w 1288257"/>
                <a:gd name="connsiteY3" fmla="*/ 166688 h 328613"/>
                <a:gd name="connsiteX4" fmla="*/ 192882 w 1288257"/>
                <a:gd name="connsiteY4" fmla="*/ 166688 h 328613"/>
                <a:gd name="connsiteX5" fmla="*/ 304800 w 1288257"/>
                <a:gd name="connsiteY5" fmla="*/ 152400 h 328613"/>
                <a:gd name="connsiteX6" fmla="*/ 414338 w 1288257"/>
                <a:gd name="connsiteY6" fmla="*/ 133350 h 328613"/>
                <a:gd name="connsiteX7" fmla="*/ 590550 w 1288257"/>
                <a:gd name="connsiteY7" fmla="*/ 97632 h 328613"/>
                <a:gd name="connsiteX8" fmla="*/ 804863 w 1288257"/>
                <a:gd name="connsiteY8" fmla="*/ 50007 h 328613"/>
                <a:gd name="connsiteX9" fmla="*/ 881063 w 1288257"/>
                <a:gd name="connsiteY9" fmla="*/ 38100 h 328613"/>
                <a:gd name="connsiteX10" fmla="*/ 973932 w 1288257"/>
                <a:gd name="connsiteY10" fmla="*/ 16669 h 328613"/>
                <a:gd name="connsiteX11" fmla="*/ 1014413 w 1288257"/>
                <a:gd name="connsiteY11" fmla="*/ 4763 h 328613"/>
                <a:gd name="connsiteX12" fmla="*/ 1071563 w 1288257"/>
                <a:gd name="connsiteY12" fmla="*/ 0 h 328613"/>
                <a:gd name="connsiteX13" fmla="*/ 1143000 w 1288257"/>
                <a:gd name="connsiteY13" fmla="*/ 9525 h 328613"/>
                <a:gd name="connsiteX14" fmla="*/ 1207294 w 1288257"/>
                <a:gd name="connsiteY14" fmla="*/ 30957 h 328613"/>
                <a:gd name="connsiteX15" fmla="*/ 1252538 w 1288257"/>
                <a:gd name="connsiteY15" fmla="*/ 52388 h 328613"/>
                <a:gd name="connsiteX16" fmla="*/ 1273969 w 1288257"/>
                <a:gd name="connsiteY16" fmla="*/ 64294 h 328613"/>
                <a:gd name="connsiteX17" fmla="*/ 1285875 w 1288257"/>
                <a:gd name="connsiteY17" fmla="*/ 78582 h 328613"/>
                <a:gd name="connsiteX18" fmla="*/ 1288257 w 1288257"/>
                <a:gd name="connsiteY18" fmla="*/ 100013 h 328613"/>
                <a:gd name="connsiteX19" fmla="*/ 1276350 w 1288257"/>
                <a:gd name="connsiteY19" fmla="*/ 126207 h 328613"/>
                <a:gd name="connsiteX20" fmla="*/ 1240632 w 1288257"/>
                <a:gd name="connsiteY20" fmla="*/ 157163 h 328613"/>
                <a:gd name="connsiteX21" fmla="*/ 1207294 w 1288257"/>
                <a:gd name="connsiteY21" fmla="*/ 176213 h 328613"/>
                <a:gd name="connsiteX22" fmla="*/ 971550 w 1288257"/>
                <a:gd name="connsiteY22" fmla="*/ 223838 h 328613"/>
                <a:gd name="connsiteX23" fmla="*/ 762000 w 1288257"/>
                <a:gd name="connsiteY23" fmla="*/ 257175 h 328613"/>
                <a:gd name="connsiteX24" fmla="*/ 571500 w 1288257"/>
                <a:gd name="connsiteY24" fmla="*/ 280988 h 328613"/>
                <a:gd name="connsiteX25" fmla="*/ 361950 w 1288257"/>
                <a:gd name="connsiteY25" fmla="*/ 3024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88257" h="328613">
                  <a:moveTo>
                    <a:pt x="361950" y="302419"/>
                  </a:moveTo>
                  <a:lnTo>
                    <a:pt x="14288" y="328613"/>
                  </a:lnTo>
                  <a:lnTo>
                    <a:pt x="0" y="164307"/>
                  </a:lnTo>
                  <a:lnTo>
                    <a:pt x="126207" y="166688"/>
                  </a:lnTo>
                  <a:lnTo>
                    <a:pt x="192882" y="166688"/>
                  </a:lnTo>
                  <a:lnTo>
                    <a:pt x="304800" y="152400"/>
                  </a:lnTo>
                  <a:lnTo>
                    <a:pt x="414338" y="133350"/>
                  </a:lnTo>
                  <a:lnTo>
                    <a:pt x="590550" y="97632"/>
                  </a:lnTo>
                  <a:lnTo>
                    <a:pt x="804863" y="50007"/>
                  </a:lnTo>
                  <a:lnTo>
                    <a:pt x="881063" y="38100"/>
                  </a:lnTo>
                  <a:lnTo>
                    <a:pt x="973932" y="16669"/>
                  </a:lnTo>
                  <a:lnTo>
                    <a:pt x="1014413" y="4763"/>
                  </a:lnTo>
                  <a:lnTo>
                    <a:pt x="1071563" y="0"/>
                  </a:lnTo>
                  <a:lnTo>
                    <a:pt x="1143000" y="9525"/>
                  </a:lnTo>
                  <a:lnTo>
                    <a:pt x="1207294" y="30957"/>
                  </a:lnTo>
                  <a:lnTo>
                    <a:pt x="1252538" y="52388"/>
                  </a:lnTo>
                  <a:lnTo>
                    <a:pt x="1273969" y="64294"/>
                  </a:lnTo>
                  <a:lnTo>
                    <a:pt x="1285875" y="78582"/>
                  </a:lnTo>
                  <a:lnTo>
                    <a:pt x="1288257" y="100013"/>
                  </a:lnTo>
                  <a:lnTo>
                    <a:pt x="1276350" y="126207"/>
                  </a:lnTo>
                  <a:lnTo>
                    <a:pt x="1240632" y="157163"/>
                  </a:lnTo>
                  <a:lnTo>
                    <a:pt x="1207294" y="176213"/>
                  </a:lnTo>
                  <a:lnTo>
                    <a:pt x="971550" y="223838"/>
                  </a:lnTo>
                  <a:lnTo>
                    <a:pt x="762000" y="257175"/>
                  </a:lnTo>
                  <a:lnTo>
                    <a:pt x="571500" y="280988"/>
                  </a:lnTo>
                  <a:lnTo>
                    <a:pt x="361950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1">
              <a:extLst>
                <a:ext uri="{FF2B5EF4-FFF2-40B4-BE49-F238E27FC236}">
                  <a16:creationId xmlns:a16="http://schemas.microsoft.com/office/drawing/2014/main" id="{DB583EB8-86CE-43C0-A0C9-66727083BB9F}"/>
                </a:ext>
              </a:extLst>
            </p:cNvPr>
            <p:cNvSpPr/>
            <p:nvPr/>
          </p:nvSpPr>
          <p:spPr>
            <a:xfrm>
              <a:off x="3219450" y="3933825"/>
              <a:ext cx="1452563" cy="373063"/>
            </a:xfrm>
            <a:custGeom>
              <a:avLst/>
              <a:gdLst>
                <a:gd name="connsiteX0" fmla="*/ 2381 w 1452563"/>
                <a:gd name="connsiteY0" fmla="*/ 204788 h 373856"/>
                <a:gd name="connsiteX1" fmla="*/ 69056 w 1452563"/>
                <a:gd name="connsiteY1" fmla="*/ 207169 h 373856"/>
                <a:gd name="connsiteX2" fmla="*/ 123825 w 1452563"/>
                <a:gd name="connsiteY2" fmla="*/ 204788 h 373856"/>
                <a:gd name="connsiteX3" fmla="*/ 211931 w 1452563"/>
                <a:gd name="connsiteY3" fmla="*/ 195263 h 373856"/>
                <a:gd name="connsiteX4" fmla="*/ 316706 w 1452563"/>
                <a:gd name="connsiteY4" fmla="*/ 178594 h 373856"/>
                <a:gd name="connsiteX5" fmla="*/ 502444 w 1452563"/>
                <a:gd name="connsiteY5" fmla="*/ 147638 h 373856"/>
                <a:gd name="connsiteX6" fmla="*/ 645319 w 1452563"/>
                <a:gd name="connsiteY6" fmla="*/ 107156 h 373856"/>
                <a:gd name="connsiteX7" fmla="*/ 778669 w 1452563"/>
                <a:gd name="connsiteY7" fmla="*/ 88106 h 373856"/>
                <a:gd name="connsiteX8" fmla="*/ 971550 w 1452563"/>
                <a:gd name="connsiteY8" fmla="*/ 61913 h 373856"/>
                <a:gd name="connsiteX9" fmla="*/ 1040606 w 1452563"/>
                <a:gd name="connsiteY9" fmla="*/ 52388 h 373856"/>
                <a:gd name="connsiteX10" fmla="*/ 1057275 w 1452563"/>
                <a:gd name="connsiteY10" fmla="*/ 52388 h 373856"/>
                <a:gd name="connsiteX11" fmla="*/ 1104900 w 1452563"/>
                <a:gd name="connsiteY11" fmla="*/ 33338 h 373856"/>
                <a:gd name="connsiteX12" fmla="*/ 1166813 w 1452563"/>
                <a:gd name="connsiteY12" fmla="*/ 4763 h 373856"/>
                <a:gd name="connsiteX13" fmla="*/ 1193006 w 1452563"/>
                <a:gd name="connsiteY13" fmla="*/ 0 h 373856"/>
                <a:gd name="connsiteX14" fmla="*/ 1228725 w 1452563"/>
                <a:gd name="connsiteY14" fmla="*/ 2381 h 373856"/>
                <a:gd name="connsiteX15" fmla="*/ 1266825 w 1452563"/>
                <a:gd name="connsiteY15" fmla="*/ 11906 h 373856"/>
                <a:gd name="connsiteX16" fmla="*/ 1335881 w 1452563"/>
                <a:gd name="connsiteY16" fmla="*/ 45244 h 373856"/>
                <a:gd name="connsiteX17" fmla="*/ 1412081 w 1452563"/>
                <a:gd name="connsiteY17" fmla="*/ 111919 h 373856"/>
                <a:gd name="connsiteX18" fmla="*/ 1452563 w 1452563"/>
                <a:gd name="connsiteY18" fmla="*/ 159544 h 373856"/>
                <a:gd name="connsiteX19" fmla="*/ 1090613 w 1452563"/>
                <a:gd name="connsiteY19" fmla="*/ 190500 h 373856"/>
                <a:gd name="connsiteX20" fmla="*/ 869156 w 1452563"/>
                <a:gd name="connsiteY20" fmla="*/ 226219 h 373856"/>
                <a:gd name="connsiteX21" fmla="*/ 673894 w 1452563"/>
                <a:gd name="connsiteY21" fmla="*/ 259556 h 373856"/>
                <a:gd name="connsiteX22" fmla="*/ 280988 w 1452563"/>
                <a:gd name="connsiteY22" fmla="*/ 323850 h 373856"/>
                <a:gd name="connsiteX23" fmla="*/ 54769 w 1452563"/>
                <a:gd name="connsiteY23" fmla="*/ 361950 h 373856"/>
                <a:gd name="connsiteX24" fmla="*/ 0 w 1452563"/>
                <a:gd name="connsiteY24" fmla="*/ 373856 h 373856"/>
                <a:gd name="connsiteX25" fmla="*/ 2381 w 1452563"/>
                <a:gd name="connsiteY25" fmla="*/ 204788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2563" h="373856">
                  <a:moveTo>
                    <a:pt x="2381" y="204788"/>
                  </a:moveTo>
                  <a:lnTo>
                    <a:pt x="69056" y="207169"/>
                  </a:lnTo>
                  <a:lnTo>
                    <a:pt x="123825" y="204788"/>
                  </a:lnTo>
                  <a:lnTo>
                    <a:pt x="211931" y="195263"/>
                  </a:lnTo>
                  <a:lnTo>
                    <a:pt x="316706" y="178594"/>
                  </a:lnTo>
                  <a:lnTo>
                    <a:pt x="502444" y="147638"/>
                  </a:lnTo>
                  <a:lnTo>
                    <a:pt x="645319" y="107156"/>
                  </a:lnTo>
                  <a:lnTo>
                    <a:pt x="778669" y="88106"/>
                  </a:lnTo>
                  <a:lnTo>
                    <a:pt x="971550" y="61913"/>
                  </a:lnTo>
                  <a:lnTo>
                    <a:pt x="1040606" y="52388"/>
                  </a:lnTo>
                  <a:lnTo>
                    <a:pt x="1057275" y="52388"/>
                  </a:lnTo>
                  <a:lnTo>
                    <a:pt x="1104900" y="33338"/>
                  </a:lnTo>
                  <a:lnTo>
                    <a:pt x="1166813" y="4763"/>
                  </a:lnTo>
                  <a:lnTo>
                    <a:pt x="1193006" y="0"/>
                  </a:lnTo>
                  <a:lnTo>
                    <a:pt x="1228725" y="2381"/>
                  </a:lnTo>
                  <a:lnTo>
                    <a:pt x="1266825" y="11906"/>
                  </a:lnTo>
                  <a:lnTo>
                    <a:pt x="1335881" y="45244"/>
                  </a:lnTo>
                  <a:lnTo>
                    <a:pt x="1412081" y="111919"/>
                  </a:lnTo>
                  <a:lnTo>
                    <a:pt x="1452563" y="159544"/>
                  </a:lnTo>
                  <a:lnTo>
                    <a:pt x="1090613" y="190500"/>
                  </a:lnTo>
                  <a:lnTo>
                    <a:pt x="869156" y="226219"/>
                  </a:lnTo>
                  <a:lnTo>
                    <a:pt x="673894" y="259556"/>
                  </a:lnTo>
                  <a:lnTo>
                    <a:pt x="280988" y="323850"/>
                  </a:lnTo>
                  <a:lnTo>
                    <a:pt x="54769" y="361950"/>
                  </a:lnTo>
                  <a:lnTo>
                    <a:pt x="0" y="373856"/>
                  </a:lnTo>
                  <a:cubicBezTo>
                    <a:pt x="794" y="317500"/>
                    <a:pt x="1587" y="261144"/>
                    <a:pt x="2381" y="204788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0">
              <a:extLst>
                <a:ext uri="{FF2B5EF4-FFF2-40B4-BE49-F238E27FC236}">
                  <a16:creationId xmlns:a16="http://schemas.microsoft.com/office/drawing/2014/main" id="{88683654-826B-435F-8F29-477D3D6D9A95}"/>
                </a:ext>
              </a:extLst>
            </p:cNvPr>
            <p:cNvSpPr/>
            <p:nvPr/>
          </p:nvSpPr>
          <p:spPr>
            <a:xfrm rot="16200000">
              <a:off x="3402013" y="4694238"/>
              <a:ext cx="2001837" cy="731837"/>
            </a:xfrm>
            <a:custGeom>
              <a:avLst/>
              <a:gdLst>
                <a:gd name="connsiteX0" fmla="*/ 1288257 w 1993107"/>
                <a:gd name="connsiteY0" fmla="*/ 416719 h 731044"/>
                <a:gd name="connsiteX1" fmla="*/ 1469232 w 1993107"/>
                <a:gd name="connsiteY1" fmla="*/ 440531 h 731044"/>
                <a:gd name="connsiteX2" fmla="*/ 1590675 w 1993107"/>
                <a:gd name="connsiteY2" fmla="*/ 450056 h 731044"/>
                <a:gd name="connsiteX3" fmla="*/ 1724025 w 1993107"/>
                <a:gd name="connsiteY3" fmla="*/ 459581 h 731044"/>
                <a:gd name="connsiteX4" fmla="*/ 1833563 w 1993107"/>
                <a:gd name="connsiteY4" fmla="*/ 464344 h 731044"/>
                <a:gd name="connsiteX5" fmla="*/ 1885950 w 1993107"/>
                <a:gd name="connsiteY5" fmla="*/ 459581 h 731044"/>
                <a:gd name="connsiteX6" fmla="*/ 1905000 w 1993107"/>
                <a:gd name="connsiteY6" fmla="*/ 457200 h 731044"/>
                <a:gd name="connsiteX7" fmla="*/ 1914525 w 1993107"/>
                <a:gd name="connsiteY7" fmla="*/ 452438 h 731044"/>
                <a:gd name="connsiteX8" fmla="*/ 1931194 w 1993107"/>
                <a:gd name="connsiteY8" fmla="*/ 426244 h 731044"/>
                <a:gd name="connsiteX9" fmla="*/ 1964532 w 1993107"/>
                <a:gd name="connsiteY9" fmla="*/ 361950 h 731044"/>
                <a:gd name="connsiteX10" fmla="*/ 1993107 w 1993107"/>
                <a:gd name="connsiteY10" fmla="*/ 590550 h 731044"/>
                <a:gd name="connsiteX11" fmla="*/ 1962150 w 1993107"/>
                <a:gd name="connsiteY11" fmla="*/ 638175 h 731044"/>
                <a:gd name="connsiteX12" fmla="*/ 1902619 w 1993107"/>
                <a:gd name="connsiteY12" fmla="*/ 681038 h 731044"/>
                <a:gd name="connsiteX13" fmla="*/ 1854994 w 1993107"/>
                <a:gd name="connsiteY13" fmla="*/ 714375 h 731044"/>
                <a:gd name="connsiteX14" fmla="*/ 1828800 w 1993107"/>
                <a:gd name="connsiteY14" fmla="*/ 726281 h 731044"/>
                <a:gd name="connsiteX15" fmla="*/ 1812132 w 1993107"/>
                <a:gd name="connsiteY15" fmla="*/ 731044 h 731044"/>
                <a:gd name="connsiteX16" fmla="*/ 1771650 w 1993107"/>
                <a:gd name="connsiteY16" fmla="*/ 723900 h 731044"/>
                <a:gd name="connsiteX17" fmla="*/ 1740694 w 1993107"/>
                <a:gd name="connsiteY17" fmla="*/ 709613 h 731044"/>
                <a:gd name="connsiteX18" fmla="*/ 1700213 w 1993107"/>
                <a:gd name="connsiteY18" fmla="*/ 690563 h 731044"/>
                <a:gd name="connsiteX19" fmla="*/ 1664494 w 1993107"/>
                <a:gd name="connsiteY19" fmla="*/ 683419 h 731044"/>
                <a:gd name="connsiteX20" fmla="*/ 1478757 w 1993107"/>
                <a:gd name="connsiteY20" fmla="*/ 666750 h 731044"/>
                <a:gd name="connsiteX21" fmla="*/ 1250157 w 1993107"/>
                <a:gd name="connsiteY21" fmla="*/ 640556 h 731044"/>
                <a:gd name="connsiteX22" fmla="*/ 1000125 w 1993107"/>
                <a:gd name="connsiteY22" fmla="*/ 602456 h 731044"/>
                <a:gd name="connsiteX23" fmla="*/ 819150 w 1993107"/>
                <a:gd name="connsiteY23" fmla="*/ 569119 h 731044"/>
                <a:gd name="connsiteX24" fmla="*/ 700088 w 1993107"/>
                <a:gd name="connsiteY24" fmla="*/ 540544 h 731044"/>
                <a:gd name="connsiteX25" fmla="*/ 602457 w 1993107"/>
                <a:gd name="connsiteY25" fmla="*/ 509588 h 731044"/>
                <a:gd name="connsiteX26" fmla="*/ 450057 w 1993107"/>
                <a:gd name="connsiteY26" fmla="*/ 450056 h 731044"/>
                <a:gd name="connsiteX27" fmla="*/ 366713 w 1993107"/>
                <a:gd name="connsiteY27" fmla="*/ 411956 h 731044"/>
                <a:gd name="connsiteX28" fmla="*/ 219075 w 1993107"/>
                <a:gd name="connsiteY28" fmla="*/ 319088 h 731044"/>
                <a:gd name="connsiteX29" fmla="*/ 114300 w 1993107"/>
                <a:gd name="connsiteY29" fmla="*/ 242888 h 731044"/>
                <a:gd name="connsiteX30" fmla="*/ 71438 w 1993107"/>
                <a:gd name="connsiteY30" fmla="*/ 209550 h 731044"/>
                <a:gd name="connsiteX31" fmla="*/ 50007 w 1993107"/>
                <a:gd name="connsiteY31" fmla="*/ 190500 h 731044"/>
                <a:gd name="connsiteX32" fmla="*/ 21432 w 1993107"/>
                <a:gd name="connsiteY32" fmla="*/ 157163 h 731044"/>
                <a:gd name="connsiteX33" fmla="*/ 7144 w 1993107"/>
                <a:gd name="connsiteY33" fmla="*/ 128588 h 731044"/>
                <a:gd name="connsiteX34" fmla="*/ 0 w 1993107"/>
                <a:gd name="connsiteY34" fmla="*/ 100013 h 731044"/>
                <a:gd name="connsiteX35" fmla="*/ 0 w 1993107"/>
                <a:gd name="connsiteY35" fmla="*/ 61913 h 731044"/>
                <a:gd name="connsiteX36" fmla="*/ 7144 w 1993107"/>
                <a:gd name="connsiteY36" fmla="*/ 38100 h 731044"/>
                <a:gd name="connsiteX37" fmla="*/ 33338 w 1993107"/>
                <a:gd name="connsiteY37" fmla="*/ 16669 h 731044"/>
                <a:gd name="connsiteX38" fmla="*/ 119063 w 1993107"/>
                <a:gd name="connsiteY38" fmla="*/ 0 h 731044"/>
                <a:gd name="connsiteX39" fmla="*/ 528638 w 1993107"/>
                <a:gd name="connsiteY39" fmla="*/ 214313 h 731044"/>
                <a:gd name="connsiteX40" fmla="*/ 588169 w 1993107"/>
                <a:gd name="connsiteY40" fmla="*/ 247650 h 731044"/>
                <a:gd name="connsiteX41" fmla="*/ 657225 w 1993107"/>
                <a:gd name="connsiteY41" fmla="*/ 278606 h 731044"/>
                <a:gd name="connsiteX42" fmla="*/ 826294 w 1993107"/>
                <a:gd name="connsiteY42" fmla="*/ 333375 h 731044"/>
                <a:gd name="connsiteX43" fmla="*/ 954882 w 1993107"/>
                <a:gd name="connsiteY43" fmla="*/ 369094 h 731044"/>
                <a:gd name="connsiteX44" fmla="*/ 1288257 w 1993107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1962150 w 2154136"/>
                <a:gd name="connsiteY11" fmla="*/ 638175 h 731044"/>
                <a:gd name="connsiteX12" fmla="*/ 1902619 w 2154136"/>
                <a:gd name="connsiteY12" fmla="*/ 681038 h 731044"/>
                <a:gd name="connsiteX13" fmla="*/ 1854994 w 2154136"/>
                <a:gd name="connsiteY13" fmla="*/ 714375 h 731044"/>
                <a:gd name="connsiteX14" fmla="*/ 1828800 w 2154136"/>
                <a:gd name="connsiteY14" fmla="*/ 726281 h 731044"/>
                <a:gd name="connsiteX15" fmla="*/ 1812132 w 2154136"/>
                <a:gd name="connsiteY15" fmla="*/ 731044 h 731044"/>
                <a:gd name="connsiteX16" fmla="*/ 1771650 w 2154136"/>
                <a:gd name="connsiteY16" fmla="*/ 723900 h 731044"/>
                <a:gd name="connsiteX17" fmla="*/ 1740694 w 2154136"/>
                <a:gd name="connsiteY17" fmla="*/ 709613 h 731044"/>
                <a:gd name="connsiteX18" fmla="*/ 1700213 w 2154136"/>
                <a:gd name="connsiteY18" fmla="*/ 690563 h 731044"/>
                <a:gd name="connsiteX19" fmla="*/ 1664494 w 2154136"/>
                <a:gd name="connsiteY19" fmla="*/ 683419 h 731044"/>
                <a:gd name="connsiteX20" fmla="*/ 1478757 w 2154136"/>
                <a:gd name="connsiteY20" fmla="*/ 666750 h 731044"/>
                <a:gd name="connsiteX21" fmla="*/ 1250157 w 2154136"/>
                <a:gd name="connsiteY21" fmla="*/ 640556 h 731044"/>
                <a:gd name="connsiteX22" fmla="*/ 1000125 w 2154136"/>
                <a:gd name="connsiteY22" fmla="*/ 602456 h 731044"/>
                <a:gd name="connsiteX23" fmla="*/ 819150 w 2154136"/>
                <a:gd name="connsiteY23" fmla="*/ 569119 h 731044"/>
                <a:gd name="connsiteX24" fmla="*/ 700088 w 2154136"/>
                <a:gd name="connsiteY24" fmla="*/ 540544 h 731044"/>
                <a:gd name="connsiteX25" fmla="*/ 602457 w 2154136"/>
                <a:gd name="connsiteY25" fmla="*/ 509588 h 731044"/>
                <a:gd name="connsiteX26" fmla="*/ 450057 w 2154136"/>
                <a:gd name="connsiteY26" fmla="*/ 450056 h 731044"/>
                <a:gd name="connsiteX27" fmla="*/ 366713 w 2154136"/>
                <a:gd name="connsiteY27" fmla="*/ 411956 h 731044"/>
                <a:gd name="connsiteX28" fmla="*/ 219075 w 2154136"/>
                <a:gd name="connsiteY28" fmla="*/ 319088 h 731044"/>
                <a:gd name="connsiteX29" fmla="*/ 114300 w 2154136"/>
                <a:gd name="connsiteY29" fmla="*/ 242888 h 731044"/>
                <a:gd name="connsiteX30" fmla="*/ 71438 w 2154136"/>
                <a:gd name="connsiteY30" fmla="*/ 209550 h 731044"/>
                <a:gd name="connsiteX31" fmla="*/ 50007 w 2154136"/>
                <a:gd name="connsiteY31" fmla="*/ 190500 h 731044"/>
                <a:gd name="connsiteX32" fmla="*/ 21432 w 2154136"/>
                <a:gd name="connsiteY32" fmla="*/ 157163 h 731044"/>
                <a:gd name="connsiteX33" fmla="*/ 7144 w 2154136"/>
                <a:gd name="connsiteY33" fmla="*/ 128588 h 731044"/>
                <a:gd name="connsiteX34" fmla="*/ 0 w 2154136"/>
                <a:gd name="connsiteY34" fmla="*/ 100013 h 731044"/>
                <a:gd name="connsiteX35" fmla="*/ 0 w 2154136"/>
                <a:gd name="connsiteY35" fmla="*/ 61913 h 731044"/>
                <a:gd name="connsiteX36" fmla="*/ 7144 w 2154136"/>
                <a:gd name="connsiteY36" fmla="*/ 38100 h 731044"/>
                <a:gd name="connsiteX37" fmla="*/ 33338 w 2154136"/>
                <a:gd name="connsiteY37" fmla="*/ 16669 h 731044"/>
                <a:gd name="connsiteX38" fmla="*/ 119063 w 2154136"/>
                <a:gd name="connsiteY38" fmla="*/ 0 h 731044"/>
                <a:gd name="connsiteX39" fmla="*/ 528638 w 2154136"/>
                <a:gd name="connsiteY39" fmla="*/ 214313 h 731044"/>
                <a:gd name="connsiteX40" fmla="*/ 588169 w 2154136"/>
                <a:gd name="connsiteY40" fmla="*/ 247650 h 731044"/>
                <a:gd name="connsiteX41" fmla="*/ 657225 w 2154136"/>
                <a:gd name="connsiteY41" fmla="*/ 278606 h 731044"/>
                <a:gd name="connsiteX42" fmla="*/ 826294 w 2154136"/>
                <a:gd name="connsiteY42" fmla="*/ 333375 h 731044"/>
                <a:gd name="connsiteX43" fmla="*/ 954882 w 2154136"/>
                <a:gd name="connsiteY43" fmla="*/ 369094 h 731044"/>
                <a:gd name="connsiteX44" fmla="*/ 1288257 w 2154136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2000247 w 2154136"/>
                <a:gd name="connsiteY11" fmla="*/ 608146 h 731044"/>
                <a:gd name="connsiteX12" fmla="*/ 1962150 w 2154136"/>
                <a:gd name="connsiteY12" fmla="*/ 638175 h 731044"/>
                <a:gd name="connsiteX13" fmla="*/ 1902619 w 2154136"/>
                <a:gd name="connsiteY13" fmla="*/ 681038 h 731044"/>
                <a:gd name="connsiteX14" fmla="*/ 1854994 w 2154136"/>
                <a:gd name="connsiteY14" fmla="*/ 714375 h 731044"/>
                <a:gd name="connsiteX15" fmla="*/ 1828800 w 2154136"/>
                <a:gd name="connsiteY15" fmla="*/ 726281 h 731044"/>
                <a:gd name="connsiteX16" fmla="*/ 1812132 w 2154136"/>
                <a:gd name="connsiteY16" fmla="*/ 731044 h 731044"/>
                <a:gd name="connsiteX17" fmla="*/ 1771650 w 2154136"/>
                <a:gd name="connsiteY17" fmla="*/ 723900 h 731044"/>
                <a:gd name="connsiteX18" fmla="*/ 1740694 w 2154136"/>
                <a:gd name="connsiteY18" fmla="*/ 709613 h 731044"/>
                <a:gd name="connsiteX19" fmla="*/ 1700213 w 2154136"/>
                <a:gd name="connsiteY19" fmla="*/ 690563 h 731044"/>
                <a:gd name="connsiteX20" fmla="*/ 1664494 w 2154136"/>
                <a:gd name="connsiteY20" fmla="*/ 683419 h 731044"/>
                <a:gd name="connsiteX21" fmla="*/ 1478757 w 2154136"/>
                <a:gd name="connsiteY21" fmla="*/ 666750 h 731044"/>
                <a:gd name="connsiteX22" fmla="*/ 1250157 w 2154136"/>
                <a:gd name="connsiteY22" fmla="*/ 640556 h 731044"/>
                <a:gd name="connsiteX23" fmla="*/ 1000125 w 2154136"/>
                <a:gd name="connsiteY23" fmla="*/ 602456 h 731044"/>
                <a:gd name="connsiteX24" fmla="*/ 819150 w 2154136"/>
                <a:gd name="connsiteY24" fmla="*/ 569119 h 731044"/>
                <a:gd name="connsiteX25" fmla="*/ 700088 w 2154136"/>
                <a:gd name="connsiteY25" fmla="*/ 540544 h 731044"/>
                <a:gd name="connsiteX26" fmla="*/ 602457 w 2154136"/>
                <a:gd name="connsiteY26" fmla="*/ 509588 h 731044"/>
                <a:gd name="connsiteX27" fmla="*/ 450057 w 2154136"/>
                <a:gd name="connsiteY27" fmla="*/ 450056 h 731044"/>
                <a:gd name="connsiteX28" fmla="*/ 366713 w 2154136"/>
                <a:gd name="connsiteY28" fmla="*/ 411956 h 731044"/>
                <a:gd name="connsiteX29" fmla="*/ 219075 w 2154136"/>
                <a:gd name="connsiteY29" fmla="*/ 319088 h 731044"/>
                <a:gd name="connsiteX30" fmla="*/ 114300 w 2154136"/>
                <a:gd name="connsiteY30" fmla="*/ 242888 h 731044"/>
                <a:gd name="connsiteX31" fmla="*/ 71438 w 2154136"/>
                <a:gd name="connsiteY31" fmla="*/ 209550 h 731044"/>
                <a:gd name="connsiteX32" fmla="*/ 50007 w 2154136"/>
                <a:gd name="connsiteY32" fmla="*/ 190500 h 731044"/>
                <a:gd name="connsiteX33" fmla="*/ 21432 w 2154136"/>
                <a:gd name="connsiteY33" fmla="*/ 157163 h 731044"/>
                <a:gd name="connsiteX34" fmla="*/ 7144 w 2154136"/>
                <a:gd name="connsiteY34" fmla="*/ 128588 h 731044"/>
                <a:gd name="connsiteX35" fmla="*/ 0 w 2154136"/>
                <a:gd name="connsiteY35" fmla="*/ 100013 h 731044"/>
                <a:gd name="connsiteX36" fmla="*/ 0 w 2154136"/>
                <a:gd name="connsiteY36" fmla="*/ 61913 h 731044"/>
                <a:gd name="connsiteX37" fmla="*/ 7144 w 2154136"/>
                <a:gd name="connsiteY37" fmla="*/ 38100 h 731044"/>
                <a:gd name="connsiteX38" fmla="*/ 33338 w 2154136"/>
                <a:gd name="connsiteY38" fmla="*/ 16669 h 731044"/>
                <a:gd name="connsiteX39" fmla="*/ 119063 w 2154136"/>
                <a:gd name="connsiteY39" fmla="*/ 0 h 731044"/>
                <a:gd name="connsiteX40" fmla="*/ 528638 w 2154136"/>
                <a:gd name="connsiteY40" fmla="*/ 214313 h 731044"/>
                <a:gd name="connsiteX41" fmla="*/ 588169 w 2154136"/>
                <a:gd name="connsiteY41" fmla="*/ 247650 h 731044"/>
                <a:gd name="connsiteX42" fmla="*/ 657225 w 2154136"/>
                <a:gd name="connsiteY42" fmla="*/ 278606 h 731044"/>
                <a:gd name="connsiteX43" fmla="*/ 826294 w 2154136"/>
                <a:gd name="connsiteY43" fmla="*/ 333375 h 731044"/>
                <a:gd name="connsiteX44" fmla="*/ 954882 w 2154136"/>
                <a:gd name="connsiteY44" fmla="*/ 369094 h 731044"/>
                <a:gd name="connsiteX45" fmla="*/ 1288257 w 2154136"/>
                <a:gd name="connsiteY45" fmla="*/ 416719 h 731044"/>
                <a:gd name="connsiteX0" fmla="*/ 1288257 w 2000247"/>
                <a:gd name="connsiteY0" fmla="*/ 416719 h 731044"/>
                <a:gd name="connsiteX1" fmla="*/ 1469232 w 2000247"/>
                <a:gd name="connsiteY1" fmla="*/ 440531 h 731044"/>
                <a:gd name="connsiteX2" fmla="*/ 1590675 w 2000247"/>
                <a:gd name="connsiteY2" fmla="*/ 450056 h 731044"/>
                <a:gd name="connsiteX3" fmla="*/ 1724025 w 2000247"/>
                <a:gd name="connsiteY3" fmla="*/ 459581 h 731044"/>
                <a:gd name="connsiteX4" fmla="*/ 1833563 w 2000247"/>
                <a:gd name="connsiteY4" fmla="*/ 464344 h 731044"/>
                <a:gd name="connsiteX5" fmla="*/ 1885950 w 2000247"/>
                <a:gd name="connsiteY5" fmla="*/ 459581 h 731044"/>
                <a:gd name="connsiteX6" fmla="*/ 1905000 w 2000247"/>
                <a:gd name="connsiteY6" fmla="*/ 457200 h 731044"/>
                <a:gd name="connsiteX7" fmla="*/ 1914525 w 2000247"/>
                <a:gd name="connsiteY7" fmla="*/ 452438 h 731044"/>
                <a:gd name="connsiteX8" fmla="*/ 1931194 w 2000247"/>
                <a:gd name="connsiteY8" fmla="*/ 426244 h 731044"/>
                <a:gd name="connsiteX9" fmla="*/ 1964532 w 2000247"/>
                <a:gd name="connsiteY9" fmla="*/ 361950 h 731044"/>
                <a:gd name="connsiteX10" fmla="*/ 2000247 w 2000247"/>
                <a:gd name="connsiteY10" fmla="*/ 608146 h 731044"/>
                <a:gd name="connsiteX11" fmla="*/ 1962150 w 2000247"/>
                <a:gd name="connsiteY11" fmla="*/ 638175 h 731044"/>
                <a:gd name="connsiteX12" fmla="*/ 1902619 w 2000247"/>
                <a:gd name="connsiteY12" fmla="*/ 681038 h 731044"/>
                <a:gd name="connsiteX13" fmla="*/ 1854994 w 2000247"/>
                <a:gd name="connsiteY13" fmla="*/ 714375 h 731044"/>
                <a:gd name="connsiteX14" fmla="*/ 1828800 w 2000247"/>
                <a:gd name="connsiteY14" fmla="*/ 726281 h 731044"/>
                <a:gd name="connsiteX15" fmla="*/ 1812132 w 2000247"/>
                <a:gd name="connsiteY15" fmla="*/ 731044 h 731044"/>
                <a:gd name="connsiteX16" fmla="*/ 1771650 w 2000247"/>
                <a:gd name="connsiteY16" fmla="*/ 723900 h 731044"/>
                <a:gd name="connsiteX17" fmla="*/ 1740694 w 2000247"/>
                <a:gd name="connsiteY17" fmla="*/ 709613 h 731044"/>
                <a:gd name="connsiteX18" fmla="*/ 1700213 w 2000247"/>
                <a:gd name="connsiteY18" fmla="*/ 690563 h 731044"/>
                <a:gd name="connsiteX19" fmla="*/ 1664494 w 2000247"/>
                <a:gd name="connsiteY19" fmla="*/ 683419 h 731044"/>
                <a:gd name="connsiteX20" fmla="*/ 1478757 w 2000247"/>
                <a:gd name="connsiteY20" fmla="*/ 666750 h 731044"/>
                <a:gd name="connsiteX21" fmla="*/ 1250157 w 2000247"/>
                <a:gd name="connsiteY21" fmla="*/ 640556 h 731044"/>
                <a:gd name="connsiteX22" fmla="*/ 1000125 w 2000247"/>
                <a:gd name="connsiteY22" fmla="*/ 602456 h 731044"/>
                <a:gd name="connsiteX23" fmla="*/ 819150 w 2000247"/>
                <a:gd name="connsiteY23" fmla="*/ 569119 h 731044"/>
                <a:gd name="connsiteX24" fmla="*/ 700088 w 2000247"/>
                <a:gd name="connsiteY24" fmla="*/ 540544 h 731044"/>
                <a:gd name="connsiteX25" fmla="*/ 602457 w 2000247"/>
                <a:gd name="connsiteY25" fmla="*/ 509588 h 731044"/>
                <a:gd name="connsiteX26" fmla="*/ 450057 w 2000247"/>
                <a:gd name="connsiteY26" fmla="*/ 450056 h 731044"/>
                <a:gd name="connsiteX27" fmla="*/ 366713 w 2000247"/>
                <a:gd name="connsiteY27" fmla="*/ 411956 h 731044"/>
                <a:gd name="connsiteX28" fmla="*/ 219075 w 2000247"/>
                <a:gd name="connsiteY28" fmla="*/ 319088 h 731044"/>
                <a:gd name="connsiteX29" fmla="*/ 114300 w 2000247"/>
                <a:gd name="connsiteY29" fmla="*/ 242888 h 731044"/>
                <a:gd name="connsiteX30" fmla="*/ 71438 w 2000247"/>
                <a:gd name="connsiteY30" fmla="*/ 209550 h 731044"/>
                <a:gd name="connsiteX31" fmla="*/ 50007 w 2000247"/>
                <a:gd name="connsiteY31" fmla="*/ 190500 h 731044"/>
                <a:gd name="connsiteX32" fmla="*/ 21432 w 2000247"/>
                <a:gd name="connsiteY32" fmla="*/ 157163 h 731044"/>
                <a:gd name="connsiteX33" fmla="*/ 7144 w 2000247"/>
                <a:gd name="connsiteY33" fmla="*/ 128588 h 731044"/>
                <a:gd name="connsiteX34" fmla="*/ 0 w 2000247"/>
                <a:gd name="connsiteY34" fmla="*/ 100013 h 731044"/>
                <a:gd name="connsiteX35" fmla="*/ 0 w 2000247"/>
                <a:gd name="connsiteY35" fmla="*/ 61913 h 731044"/>
                <a:gd name="connsiteX36" fmla="*/ 7144 w 2000247"/>
                <a:gd name="connsiteY36" fmla="*/ 38100 h 731044"/>
                <a:gd name="connsiteX37" fmla="*/ 33338 w 2000247"/>
                <a:gd name="connsiteY37" fmla="*/ 16669 h 731044"/>
                <a:gd name="connsiteX38" fmla="*/ 119063 w 2000247"/>
                <a:gd name="connsiteY38" fmla="*/ 0 h 731044"/>
                <a:gd name="connsiteX39" fmla="*/ 528638 w 2000247"/>
                <a:gd name="connsiteY39" fmla="*/ 214313 h 731044"/>
                <a:gd name="connsiteX40" fmla="*/ 588169 w 2000247"/>
                <a:gd name="connsiteY40" fmla="*/ 247650 h 731044"/>
                <a:gd name="connsiteX41" fmla="*/ 657225 w 2000247"/>
                <a:gd name="connsiteY41" fmla="*/ 278606 h 731044"/>
                <a:gd name="connsiteX42" fmla="*/ 826294 w 2000247"/>
                <a:gd name="connsiteY42" fmla="*/ 333375 h 731044"/>
                <a:gd name="connsiteX43" fmla="*/ 954882 w 2000247"/>
                <a:gd name="connsiteY43" fmla="*/ 369094 h 731044"/>
                <a:gd name="connsiteX44" fmla="*/ 1288257 w 2000247"/>
                <a:gd name="connsiteY44" fmla="*/ 416719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0247" h="731044">
                  <a:moveTo>
                    <a:pt x="1288257" y="416719"/>
                  </a:moveTo>
                  <a:lnTo>
                    <a:pt x="1469232" y="440531"/>
                  </a:lnTo>
                  <a:lnTo>
                    <a:pt x="1590675" y="450056"/>
                  </a:lnTo>
                  <a:lnTo>
                    <a:pt x="1724025" y="459581"/>
                  </a:lnTo>
                  <a:lnTo>
                    <a:pt x="1833563" y="464344"/>
                  </a:lnTo>
                  <a:lnTo>
                    <a:pt x="1885950" y="459581"/>
                  </a:lnTo>
                  <a:lnTo>
                    <a:pt x="1905000" y="457200"/>
                  </a:lnTo>
                  <a:lnTo>
                    <a:pt x="1914525" y="452438"/>
                  </a:lnTo>
                  <a:lnTo>
                    <a:pt x="1931194" y="426244"/>
                  </a:lnTo>
                  <a:lnTo>
                    <a:pt x="1964532" y="361950"/>
                  </a:lnTo>
                  <a:lnTo>
                    <a:pt x="2000247" y="608146"/>
                  </a:lnTo>
                  <a:lnTo>
                    <a:pt x="1962150" y="638175"/>
                  </a:lnTo>
                  <a:lnTo>
                    <a:pt x="1902619" y="681038"/>
                  </a:lnTo>
                  <a:lnTo>
                    <a:pt x="1854994" y="714375"/>
                  </a:lnTo>
                  <a:lnTo>
                    <a:pt x="1828800" y="726281"/>
                  </a:lnTo>
                  <a:lnTo>
                    <a:pt x="1812132" y="731044"/>
                  </a:lnTo>
                  <a:lnTo>
                    <a:pt x="1771650" y="723900"/>
                  </a:lnTo>
                  <a:lnTo>
                    <a:pt x="1740694" y="709613"/>
                  </a:lnTo>
                  <a:lnTo>
                    <a:pt x="1700213" y="690563"/>
                  </a:lnTo>
                  <a:lnTo>
                    <a:pt x="1664494" y="683419"/>
                  </a:lnTo>
                  <a:lnTo>
                    <a:pt x="1478757" y="666750"/>
                  </a:lnTo>
                  <a:lnTo>
                    <a:pt x="1250157" y="640556"/>
                  </a:lnTo>
                  <a:lnTo>
                    <a:pt x="1000125" y="602456"/>
                  </a:lnTo>
                  <a:lnTo>
                    <a:pt x="819150" y="569119"/>
                  </a:lnTo>
                  <a:lnTo>
                    <a:pt x="700088" y="540544"/>
                  </a:lnTo>
                  <a:lnTo>
                    <a:pt x="602457" y="509588"/>
                  </a:lnTo>
                  <a:lnTo>
                    <a:pt x="450057" y="450056"/>
                  </a:lnTo>
                  <a:lnTo>
                    <a:pt x="366713" y="411956"/>
                  </a:lnTo>
                  <a:lnTo>
                    <a:pt x="219075" y="319088"/>
                  </a:lnTo>
                  <a:lnTo>
                    <a:pt x="114300" y="242888"/>
                  </a:lnTo>
                  <a:lnTo>
                    <a:pt x="71438" y="209550"/>
                  </a:lnTo>
                  <a:lnTo>
                    <a:pt x="50007" y="190500"/>
                  </a:lnTo>
                  <a:lnTo>
                    <a:pt x="21432" y="157163"/>
                  </a:lnTo>
                  <a:lnTo>
                    <a:pt x="7144" y="128588"/>
                  </a:lnTo>
                  <a:lnTo>
                    <a:pt x="0" y="100013"/>
                  </a:lnTo>
                  <a:lnTo>
                    <a:pt x="0" y="61913"/>
                  </a:lnTo>
                  <a:lnTo>
                    <a:pt x="7144" y="38100"/>
                  </a:lnTo>
                  <a:lnTo>
                    <a:pt x="33338" y="16669"/>
                  </a:lnTo>
                  <a:lnTo>
                    <a:pt x="119063" y="0"/>
                  </a:lnTo>
                  <a:lnTo>
                    <a:pt x="528638" y="214313"/>
                  </a:lnTo>
                  <a:lnTo>
                    <a:pt x="588169" y="247650"/>
                  </a:lnTo>
                  <a:lnTo>
                    <a:pt x="657225" y="278606"/>
                  </a:lnTo>
                  <a:lnTo>
                    <a:pt x="826294" y="333375"/>
                  </a:lnTo>
                  <a:lnTo>
                    <a:pt x="954882" y="369094"/>
                  </a:lnTo>
                  <a:lnTo>
                    <a:pt x="1288257" y="4167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997D05A2-81E4-46C4-B9B3-DC12140A0F98}"/>
                </a:ext>
              </a:extLst>
            </p:cNvPr>
            <p:cNvSpPr/>
            <p:nvPr/>
          </p:nvSpPr>
          <p:spPr>
            <a:xfrm>
              <a:off x="3582988" y="5410200"/>
              <a:ext cx="731837" cy="600075"/>
            </a:xfrm>
            <a:custGeom>
              <a:avLst/>
              <a:gdLst>
                <a:gd name="connsiteX0" fmla="*/ 207169 w 731044"/>
                <a:gd name="connsiteY0" fmla="*/ 64294 h 600075"/>
                <a:gd name="connsiteX1" fmla="*/ 340519 w 731044"/>
                <a:gd name="connsiteY1" fmla="*/ 116681 h 600075"/>
                <a:gd name="connsiteX2" fmla="*/ 459582 w 731044"/>
                <a:gd name="connsiteY2" fmla="*/ 173831 h 600075"/>
                <a:gd name="connsiteX3" fmla="*/ 507207 w 731044"/>
                <a:gd name="connsiteY3" fmla="*/ 192881 h 600075"/>
                <a:gd name="connsiteX4" fmla="*/ 540544 w 731044"/>
                <a:gd name="connsiteY4" fmla="*/ 202406 h 600075"/>
                <a:gd name="connsiteX5" fmla="*/ 557213 w 731044"/>
                <a:gd name="connsiteY5" fmla="*/ 202406 h 600075"/>
                <a:gd name="connsiteX6" fmla="*/ 597694 w 731044"/>
                <a:gd name="connsiteY6" fmla="*/ 197644 h 600075"/>
                <a:gd name="connsiteX7" fmla="*/ 626269 w 731044"/>
                <a:gd name="connsiteY7" fmla="*/ 178594 h 600075"/>
                <a:gd name="connsiteX8" fmla="*/ 731044 w 731044"/>
                <a:gd name="connsiteY8" fmla="*/ 59531 h 600075"/>
                <a:gd name="connsiteX9" fmla="*/ 471488 w 731044"/>
                <a:gd name="connsiteY9" fmla="*/ 600075 h 600075"/>
                <a:gd name="connsiteX10" fmla="*/ 454819 w 731044"/>
                <a:gd name="connsiteY10" fmla="*/ 561975 h 600075"/>
                <a:gd name="connsiteX11" fmla="*/ 431007 w 731044"/>
                <a:gd name="connsiteY11" fmla="*/ 492919 h 600075"/>
                <a:gd name="connsiteX12" fmla="*/ 397669 w 731044"/>
                <a:gd name="connsiteY12" fmla="*/ 431006 h 600075"/>
                <a:gd name="connsiteX13" fmla="*/ 342900 w 731044"/>
                <a:gd name="connsiteY13" fmla="*/ 352425 h 600075"/>
                <a:gd name="connsiteX14" fmla="*/ 242888 w 731044"/>
                <a:gd name="connsiteY14" fmla="*/ 250031 h 600075"/>
                <a:gd name="connsiteX15" fmla="*/ 111919 w 731044"/>
                <a:gd name="connsiteY15" fmla="*/ 128588 h 600075"/>
                <a:gd name="connsiteX16" fmla="*/ 16669 w 731044"/>
                <a:gd name="connsiteY16" fmla="*/ 45244 h 600075"/>
                <a:gd name="connsiteX17" fmla="*/ 2382 w 731044"/>
                <a:gd name="connsiteY17" fmla="*/ 30956 h 600075"/>
                <a:gd name="connsiteX18" fmla="*/ 0 w 731044"/>
                <a:gd name="connsiteY18" fmla="*/ 19050 h 600075"/>
                <a:gd name="connsiteX19" fmla="*/ 0 w 731044"/>
                <a:gd name="connsiteY19" fmla="*/ 9525 h 600075"/>
                <a:gd name="connsiteX20" fmla="*/ 11907 w 731044"/>
                <a:gd name="connsiteY20" fmla="*/ 0 h 600075"/>
                <a:gd name="connsiteX21" fmla="*/ 207169 w 731044"/>
                <a:gd name="connsiteY21" fmla="*/ 6429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1044" h="600075">
                  <a:moveTo>
                    <a:pt x="207169" y="64294"/>
                  </a:moveTo>
                  <a:lnTo>
                    <a:pt x="340519" y="116681"/>
                  </a:lnTo>
                  <a:lnTo>
                    <a:pt x="459582" y="173831"/>
                  </a:lnTo>
                  <a:lnTo>
                    <a:pt x="507207" y="192881"/>
                  </a:lnTo>
                  <a:lnTo>
                    <a:pt x="540544" y="202406"/>
                  </a:lnTo>
                  <a:lnTo>
                    <a:pt x="557213" y="202406"/>
                  </a:lnTo>
                  <a:lnTo>
                    <a:pt x="597694" y="197644"/>
                  </a:lnTo>
                  <a:lnTo>
                    <a:pt x="626269" y="178594"/>
                  </a:lnTo>
                  <a:lnTo>
                    <a:pt x="731044" y="59531"/>
                  </a:lnTo>
                  <a:lnTo>
                    <a:pt x="471488" y="600075"/>
                  </a:lnTo>
                  <a:lnTo>
                    <a:pt x="454819" y="561975"/>
                  </a:lnTo>
                  <a:lnTo>
                    <a:pt x="431007" y="492919"/>
                  </a:lnTo>
                  <a:lnTo>
                    <a:pt x="397669" y="431006"/>
                  </a:lnTo>
                  <a:lnTo>
                    <a:pt x="342900" y="352425"/>
                  </a:lnTo>
                  <a:lnTo>
                    <a:pt x="242888" y="250031"/>
                  </a:lnTo>
                  <a:lnTo>
                    <a:pt x="111919" y="128588"/>
                  </a:lnTo>
                  <a:lnTo>
                    <a:pt x="16669" y="45244"/>
                  </a:lnTo>
                  <a:lnTo>
                    <a:pt x="2382" y="30956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07169" y="64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8DD31519-3CF4-4317-A070-62DAEBABED43}"/>
                </a:ext>
              </a:extLst>
            </p:cNvPr>
            <p:cNvSpPr/>
            <p:nvPr/>
          </p:nvSpPr>
          <p:spPr>
            <a:xfrm>
              <a:off x="5824538" y="1962150"/>
              <a:ext cx="1714500" cy="1398588"/>
            </a:xfrm>
            <a:custGeom>
              <a:avLst/>
              <a:gdLst>
                <a:gd name="connsiteX0" fmla="*/ 550068 w 1714500"/>
                <a:gd name="connsiteY0" fmla="*/ 754856 h 1397794"/>
                <a:gd name="connsiteX1" fmla="*/ 407193 w 1714500"/>
                <a:gd name="connsiteY1" fmla="*/ 573881 h 1397794"/>
                <a:gd name="connsiteX2" fmla="*/ 252412 w 1714500"/>
                <a:gd name="connsiteY2" fmla="*/ 373856 h 1397794"/>
                <a:gd name="connsiteX3" fmla="*/ 0 w 1714500"/>
                <a:gd name="connsiteY3" fmla="*/ 88106 h 1397794"/>
                <a:gd name="connsiteX4" fmla="*/ 64293 w 1714500"/>
                <a:gd name="connsiteY4" fmla="*/ 0 h 1397794"/>
                <a:gd name="connsiteX5" fmla="*/ 216693 w 1714500"/>
                <a:gd name="connsiteY5" fmla="*/ 150019 h 1397794"/>
                <a:gd name="connsiteX6" fmla="*/ 471487 w 1714500"/>
                <a:gd name="connsiteY6" fmla="*/ 392906 h 1397794"/>
                <a:gd name="connsiteX7" fmla="*/ 702468 w 1714500"/>
                <a:gd name="connsiteY7" fmla="*/ 602456 h 1397794"/>
                <a:gd name="connsiteX8" fmla="*/ 871537 w 1714500"/>
                <a:gd name="connsiteY8" fmla="*/ 745331 h 1397794"/>
                <a:gd name="connsiteX9" fmla="*/ 1040606 w 1714500"/>
                <a:gd name="connsiteY9" fmla="*/ 881063 h 1397794"/>
                <a:gd name="connsiteX10" fmla="*/ 1185862 w 1714500"/>
                <a:gd name="connsiteY10" fmla="*/ 990600 h 1397794"/>
                <a:gd name="connsiteX11" fmla="*/ 1419225 w 1714500"/>
                <a:gd name="connsiteY11" fmla="*/ 1157288 h 1397794"/>
                <a:gd name="connsiteX12" fmla="*/ 1647825 w 1714500"/>
                <a:gd name="connsiteY12" fmla="*/ 1307306 h 1397794"/>
                <a:gd name="connsiteX13" fmla="*/ 1697831 w 1714500"/>
                <a:gd name="connsiteY13" fmla="*/ 1338263 h 1397794"/>
                <a:gd name="connsiteX14" fmla="*/ 1712118 w 1714500"/>
                <a:gd name="connsiteY14" fmla="*/ 1352550 h 1397794"/>
                <a:gd name="connsiteX15" fmla="*/ 1714500 w 1714500"/>
                <a:gd name="connsiteY15" fmla="*/ 1359694 h 1397794"/>
                <a:gd name="connsiteX16" fmla="*/ 1714500 w 1714500"/>
                <a:gd name="connsiteY16" fmla="*/ 1376363 h 1397794"/>
                <a:gd name="connsiteX17" fmla="*/ 1695450 w 1714500"/>
                <a:gd name="connsiteY17" fmla="*/ 1393031 h 1397794"/>
                <a:gd name="connsiteX18" fmla="*/ 1600200 w 1714500"/>
                <a:gd name="connsiteY18" fmla="*/ 1397794 h 1397794"/>
                <a:gd name="connsiteX19" fmla="*/ 1266825 w 1714500"/>
                <a:gd name="connsiteY19" fmla="*/ 1395413 h 1397794"/>
                <a:gd name="connsiteX20" fmla="*/ 1188243 w 1714500"/>
                <a:gd name="connsiteY20" fmla="*/ 1388269 h 1397794"/>
                <a:gd name="connsiteX21" fmla="*/ 1119187 w 1714500"/>
                <a:gd name="connsiteY21" fmla="*/ 1378744 h 1397794"/>
                <a:gd name="connsiteX22" fmla="*/ 1040606 w 1714500"/>
                <a:gd name="connsiteY22" fmla="*/ 1362075 h 1397794"/>
                <a:gd name="connsiteX23" fmla="*/ 1004887 w 1714500"/>
                <a:gd name="connsiteY23" fmla="*/ 1347788 h 1397794"/>
                <a:gd name="connsiteX24" fmla="*/ 862012 w 1714500"/>
                <a:gd name="connsiteY24" fmla="*/ 1159669 h 1397794"/>
                <a:gd name="connsiteX25" fmla="*/ 550068 w 1714500"/>
                <a:gd name="connsiteY25" fmla="*/ 754856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14500" h="1397794">
                  <a:moveTo>
                    <a:pt x="550068" y="754856"/>
                  </a:moveTo>
                  <a:lnTo>
                    <a:pt x="407193" y="573881"/>
                  </a:lnTo>
                  <a:lnTo>
                    <a:pt x="252412" y="373856"/>
                  </a:lnTo>
                  <a:lnTo>
                    <a:pt x="0" y="88106"/>
                  </a:lnTo>
                  <a:lnTo>
                    <a:pt x="64293" y="0"/>
                  </a:lnTo>
                  <a:lnTo>
                    <a:pt x="216693" y="150019"/>
                  </a:lnTo>
                  <a:lnTo>
                    <a:pt x="471487" y="392906"/>
                  </a:lnTo>
                  <a:lnTo>
                    <a:pt x="702468" y="602456"/>
                  </a:lnTo>
                  <a:lnTo>
                    <a:pt x="871537" y="745331"/>
                  </a:lnTo>
                  <a:lnTo>
                    <a:pt x="1040606" y="881063"/>
                  </a:lnTo>
                  <a:lnTo>
                    <a:pt x="1185862" y="990600"/>
                  </a:lnTo>
                  <a:lnTo>
                    <a:pt x="1419225" y="1157288"/>
                  </a:lnTo>
                  <a:lnTo>
                    <a:pt x="1647825" y="1307306"/>
                  </a:lnTo>
                  <a:lnTo>
                    <a:pt x="1697831" y="1338263"/>
                  </a:lnTo>
                  <a:lnTo>
                    <a:pt x="1712118" y="1352550"/>
                  </a:lnTo>
                  <a:lnTo>
                    <a:pt x="1714500" y="1359694"/>
                  </a:lnTo>
                  <a:lnTo>
                    <a:pt x="1714500" y="1376363"/>
                  </a:lnTo>
                  <a:lnTo>
                    <a:pt x="1695450" y="1393031"/>
                  </a:lnTo>
                  <a:lnTo>
                    <a:pt x="1600200" y="1397794"/>
                  </a:lnTo>
                  <a:lnTo>
                    <a:pt x="1266825" y="1395413"/>
                  </a:lnTo>
                  <a:lnTo>
                    <a:pt x="1188243" y="1388269"/>
                  </a:lnTo>
                  <a:lnTo>
                    <a:pt x="1119187" y="1378744"/>
                  </a:lnTo>
                  <a:lnTo>
                    <a:pt x="1040606" y="1362075"/>
                  </a:lnTo>
                  <a:lnTo>
                    <a:pt x="1004887" y="1347788"/>
                  </a:lnTo>
                  <a:lnTo>
                    <a:pt x="862012" y="1159669"/>
                  </a:lnTo>
                  <a:lnTo>
                    <a:pt x="550068" y="754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577FBF94-550F-4894-8D20-94D1E988F3E2}"/>
                </a:ext>
              </a:extLst>
            </p:cNvPr>
            <p:cNvSpPr/>
            <p:nvPr/>
          </p:nvSpPr>
          <p:spPr>
            <a:xfrm>
              <a:off x="5029200" y="3636963"/>
              <a:ext cx="2008188" cy="996950"/>
            </a:xfrm>
            <a:custGeom>
              <a:avLst/>
              <a:gdLst>
                <a:gd name="connsiteX0" fmla="*/ 566738 w 2007394"/>
                <a:gd name="connsiteY0" fmla="*/ 321469 h 997744"/>
                <a:gd name="connsiteX1" fmla="*/ 359569 w 2007394"/>
                <a:gd name="connsiteY1" fmla="*/ 342900 h 997744"/>
                <a:gd name="connsiteX2" fmla="*/ 283369 w 2007394"/>
                <a:gd name="connsiteY2" fmla="*/ 350044 h 997744"/>
                <a:gd name="connsiteX3" fmla="*/ 73819 w 2007394"/>
                <a:gd name="connsiteY3" fmla="*/ 352425 h 997744"/>
                <a:gd name="connsiteX4" fmla="*/ 0 w 2007394"/>
                <a:gd name="connsiteY4" fmla="*/ 221456 h 997744"/>
                <a:gd name="connsiteX5" fmla="*/ 69056 w 2007394"/>
                <a:gd name="connsiteY5" fmla="*/ 214312 h 997744"/>
                <a:gd name="connsiteX6" fmla="*/ 245269 w 2007394"/>
                <a:gd name="connsiteY6" fmla="*/ 209550 h 997744"/>
                <a:gd name="connsiteX7" fmla="*/ 452438 w 2007394"/>
                <a:gd name="connsiteY7" fmla="*/ 195262 h 997744"/>
                <a:gd name="connsiteX8" fmla="*/ 723900 w 2007394"/>
                <a:gd name="connsiteY8" fmla="*/ 169069 h 997744"/>
                <a:gd name="connsiteX9" fmla="*/ 1009650 w 2007394"/>
                <a:gd name="connsiteY9" fmla="*/ 140494 h 997744"/>
                <a:gd name="connsiteX10" fmla="*/ 1295400 w 2007394"/>
                <a:gd name="connsiteY10" fmla="*/ 102394 h 997744"/>
                <a:gd name="connsiteX11" fmla="*/ 1504950 w 2007394"/>
                <a:gd name="connsiteY11" fmla="*/ 78581 h 997744"/>
                <a:gd name="connsiteX12" fmla="*/ 1557338 w 2007394"/>
                <a:gd name="connsiteY12" fmla="*/ 52387 h 997744"/>
                <a:gd name="connsiteX13" fmla="*/ 1602581 w 2007394"/>
                <a:gd name="connsiteY13" fmla="*/ 30956 h 997744"/>
                <a:gd name="connsiteX14" fmla="*/ 1659731 w 2007394"/>
                <a:gd name="connsiteY14" fmla="*/ 7144 h 997744"/>
                <a:gd name="connsiteX15" fmla="*/ 1683544 w 2007394"/>
                <a:gd name="connsiteY15" fmla="*/ 2381 h 997744"/>
                <a:gd name="connsiteX16" fmla="*/ 1707356 w 2007394"/>
                <a:gd name="connsiteY16" fmla="*/ 0 h 997744"/>
                <a:gd name="connsiteX17" fmla="*/ 1743075 w 2007394"/>
                <a:gd name="connsiteY17" fmla="*/ 4762 h 997744"/>
                <a:gd name="connsiteX18" fmla="*/ 1802606 w 2007394"/>
                <a:gd name="connsiteY18" fmla="*/ 33337 h 997744"/>
                <a:gd name="connsiteX19" fmla="*/ 1869281 w 2007394"/>
                <a:gd name="connsiteY19" fmla="*/ 80962 h 997744"/>
                <a:gd name="connsiteX20" fmla="*/ 1938338 w 2007394"/>
                <a:gd name="connsiteY20" fmla="*/ 152400 h 997744"/>
                <a:gd name="connsiteX21" fmla="*/ 1990725 w 2007394"/>
                <a:gd name="connsiteY21" fmla="*/ 214312 h 997744"/>
                <a:gd name="connsiteX22" fmla="*/ 2002631 w 2007394"/>
                <a:gd name="connsiteY22" fmla="*/ 238125 h 997744"/>
                <a:gd name="connsiteX23" fmla="*/ 2007394 w 2007394"/>
                <a:gd name="connsiteY23" fmla="*/ 257175 h 997744"/>
                <a:gd name="connsiteX24" fmla="*/ 1995488 w 2007394"/>
                <a:gd name="connsiteY24" fmla="*/ 292894 h 997744"/>
                <a:gd name="connsiteX25" fmla="*/ 1959769 w 2007394"/>
                <a:gd name="connsiteY25" fmla="*/ 326231 h 997744"/>
                <a:gd name="connsiteX26" fmla="*/ 1943100 w 2007394"/>
                <a:gd name="connsiteY26" fmla="*/ 357187 h 997744"/>
                <a:gd name="connsiteX27" fmla="*/ 1878806 w 2007394"/>
                <a:gd name="connsiteY27" fmla="*/ 547687 h 997744"/>
                <a:gd name="connsiteX28" fmla="*/ 1804988 w 2007394"/>
                <a:gd name="connsiteY28" fmla="*/ 812006 h 997744"/>
                <a:gd name="connsiteX29" fmla="*/ 1783556 w 2007394"/>
                <a:gd name="connsiteY29" fmla="*/ 885825 h 997744"/>
                <a:gd name="connsiteX30" fmla="*/ 1764506 w 2007394"/>
                <a:gd name="connsiteY30" fmla="*/ 933450 h 997744"/>
                <a:gd name="connsiteX31" fmla="*/ 1740694 w 2007394"/>
                <a:gd name="connsiteY31" fmla="*/ 964406 h 997744"/>
                <a:gd name="connsiteX32" fmla="*/ 1702594 w 2007394"/>
                <a:gd name="connsiteY32" fmla="*/ 990600 h 997744"/>
                <a:gd name="connsiteX33" fmla="*/ 1650206 w 2007394"/>
                <a:gd name="connsiteY33" fmla="*/ 997744 h 997744"/>
                <a:gd name="connsiteX34" fmla="*/ 1612106 w 2007394"/>
                <a:gd name="connsiteY34" fmla="*/ 995362 h 997744"/>
                <a:gd name="connsiteX35" fmla="*/ 1585913 w 2007394"/>
                <a:gd name="connsiteY35" fmla="*/ 766762 h 997744"/>
                <a:gd name="connsiteX36" fmla="*/ 1650206 w 2007394"/>
                <a:gd name="connsiteY36" fmla="*/ 435769 h 997744"/>
                <a:gd name="connsiteX37" fmla="*/ 1676400 w 2007394"/>
                <a:gd name="connsiteY37" fmla="*/ 290512 h 997744"/>
                <a:gd name="connsiteX38" fmla="*/ 1676400 w 2007394"/>
                <a:gd name="connsiteY38" fmla="*/ 259556 h 997744"/>
                <a:gd name="connsiteX39" fmla="*/ 1671638 w 2007394"/>
                <a:gd name="connsiteY39" fmla="*/ 238125 h 997744"/>
                <a:gd name="connsiteX40" fmla="*/ 1664494 w 2007394"/>
                <a:gd name="connsiteY40" fmla="*/ 226219 h 997744"/>
                <a:gd name="connsiteX41" fmla="*/ 1635919 w 2007394"/>
                <a:gd name="connsiteY41" fmla="*/ 216694 h 997744"/>
                <a:gd name="connsiteX42" fmla="*/ 1535906 w 2007394"/>
                <a:gd name="connsiteY42" fmla="*/ 216694 h 997744"/>
                <a:gd name="connsiteX43" fmla="*/ 966788 w 2007394"/>
                <a:gd name="connsiteY43" fmla="*/ 278606 h 997744"/>
                <a:gd name="connsiteX44" fmla="*/ 566738 w 2007394"/>
                <a:gd name="connsiteY44" fmla="*/ 321469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7394" h="997744">
                  <a:moveTo>
                    <a:pt x="566738" y="321469"/>
                  </a:moveTo>
                  <a:lnTo>
                    <a:pt x="359569" y="342900"/>
                  </a:lnTo>
                  <a:lnTo>
                    <a:pt x="283369" y="350044"/>
                  </a:lnTo>
                  <a:lnTo>
                    <a:pt x="73819" y="352425"/>
                  </a:lnTo>
                  <a:lnTo>
                    <a:pt x="0" y="221456"/>
                  </a:lnTo>
                  <a:lnTo>
                    <a:pt x="69056" y="214312"/>
                  </a:lnTo>
                  <a:lnTo>
                    <a:pt x="245269" y="209550"/>
                  </a:lnTo>
                  <a:lnTo>
                    <a:pt x="452438" y="195262"/>
                  </a:lnTo>
                  <a:lnTo>
                    <a:pt x="723900" y="169069"/>
                  </a:lnTo>
                  <a:lnTo>
                    <a:pt x="1009650" y="140494"/>
                  </a:lnTo>
                  <a:lnTo>
                    <a:pt x="1295400" y="102394"/>
                  </a:lnTo>
                  <a:lnTo>
                    <a:pt x="1504950" y="78581"/>
                  </a:lnTo>
                  <a:lnTo>
                    <a:pt x="1557338" y="52387"/>
                  </a:lnTo>
                  <a:lnTo>
                    <a:pt x="1602581" y="30956"/>
                  </a:lnTo>
                  <a:lnTo>
                    <a:pt x="1659731" y="7144"/>
                  </a:lnTo>
                  <a:lnTo>
                    <a:pt x="1683544" y="2381"/>
                  </a:lnTo>
                  <a:lnTo>
                    <a:pt x="1707356" y="0"/>
                  </a:lnTo>
                  <a:lnTo>
                    <a:pt x="1743075" y="4762"/>
                  </a:lnTo>
                  <a:lnTo>
                    <a:pt x="1802606" y="33337"/>
                  </a:lnTo>
                  <a:lnTo>
                    <a:pt x="1869281" y="80962"/>
                  </a:lnTo>
                  <a:lnTo>
                    <a:pt x="1938338" y="152400"/>
                  </a:lnTo>
                  <a:lnTo>
                    <a:pt x="1990725" y="214312"/>
                  </a:lnTo>
                  <a:lnTo>
                    <a:pt x="2002631" y="238125"/>
                  </a:lnTo>
                  <a:lnTo>
                    <a:pt x="2007394" y="257175"/>
                  </a:lnTo>
                  <a:lnTo>
                    <a:pt x="1995488" y="292894"/>
                  </a:lnTo>
                  <a:lnTo>
                    <a:pt x="1959769" y="326231"/>
                  </a:lnTo>
                  <a:lnTo>
                    <a:pt x="1943100" y="357187"/>
                  </a:lnTo>
                  <a:lnTo>
                    <a:pt x="1878806" y="547687"/>
                  </a:lnTo>
                  <a:lnTo>
                    <a:pt x="1804988" y="812006"/>
                  </a:lnTo>
                  <a:lnTo>
                    <a:pt x="1783556" y="885825"/>
                  </a:lnTo>
                  <a:lnTo>
                    <a:pt x="1764506" y="933450"/>
                  </a:lnTo>
                  <a:lnTo>
                    <a:pt x="1740694" y="964406"/>
                  </a:lnTo>
                  <a:lnTo>
                    <a:pt x="1702594" y="990600"/>
                  </a:lnTo>
                  <a:lnTo>
                    <a:pt x="1650206" y="997744"/>
                  </a:lnTo>
                  <a:lnTo>
                    <a:pt x="1612106" y="995362"/>
                  </a:lnTo>
                  <a:lnTo>
                    <a:pt x="1585913" y="766762"/>
                  </a:lnTo>
                  <a:lnTo>
                    <a:pt x="1650206" y="435769"/>
                  </a:lnTo>
                  <a:lnTo>
                    <a:pt x="1676400" y="290512"/>
                  </a:lnTo>
                  <a:lnTo>
                    <a:pt x="1676400" y="259556"/>
                  </a:lnTo>
                  <a:lnTo>
                    <a:pt x="1671638" y="238125"/>
                  </a:lnTo>
                  <a:lnTo>
                    <a:pt x="1664494" y="226219"/>
                  </a:lnTo>
                  <a:lnTo>
                    <a:pt x="1635919" y="216694"/>
                  </a:lnTo>
                  <a:lnTo>
                    <a:pt x="1535906" y="216694"/>
                  </a:lnTo>
                  <a:lnTo>
                    <a:pt x="966788" y="278606"/>
                  </a:lnTo>
                  <a:lnTo>
                    <a:pt x="566738" y="321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3D0769B6-E54E-454F-82BD-53FEC3BA33BB}"/>
                </a:ext>
              </a:extLst>
            </p:cNvPr>
            <p:cNvSpPr/>
            <p:nvPr/>
          </p:nvSpPr>
          <p:spPr>
            <a:xfrm>
              <a:off x="5191125" y="4398963"/>
              <a:ext cx="1500188" cy="314325"/>
            </a:xfrm>
            <a:custGeom>
              <a:avLst/>
              <a:gdLst>
                <a:gd name="connsiteX0" fmla="*/ 909638 w 1500188"/>
                <a:gd name="connsiteY0" fmla="*/ 211931 h 314325"/>
                <a:gd name="connsiteX1" fmla="*/ 723900 w 1500188"/>
                <a:gd name="connsiteY1" fmla="*/ 230981 h 314325"/>
                <a:gd name="connsiteX2" fmla="*/ 478631 w 1500188"/>
                <a:gd name="connsiteY2" fmla="*/ 259556 h 314325"/>
                <a:gd name="connsiteX3" fmla="*/ 247650 w 1500188"/>
                <a:gd name="connsiteY3" fmla="*/ 276225 h 314325"/>
                <a:gd name="connsiteX4" fmla="*/ 23813 w 1500188"/>
                <a:gd name="connsiteY4" fmla="*/ 314325 h 314325"/>
                <a:gd name="connsiteX5" fmla="*/ 0 w 1500188"/>
                <a:gd name="connsiteY5" fmla="*/ 176212 h 314325"/>
                <a:gd name="connsiteX6" fmla="*/ 259556 w 1500188"/>
                <a:gd name="connsiteY6" fmla="*/ 135731 h 314325"/>
                <a:gd name="connsiteX7" fmla="*/ 535781 w 1500188"/>
                <a:gd name="connsiteY7" fmla="*/ 95250 h 314325"/>
                <a:gd name="connsiteX8" fmla="*/ 809625 w 1500188"/>
                <a:gd name="connsiteY8" fmla="*/ 76200 h 314325"/>
                <a:gd name="connsiteX9" fmla="*/ 1014413 w 1500188"/>
                <a:gd name="connsiteY9" fmla="*/ 59531 h 314325"/>
                <a:gd name="connsiteX10" fmla="*/ 1235869 w 1500188"/>
                <a:gd name="connsiteY10" fmla="*/ 35719 h 314325"/>
                <a:gd name="connsiteX11" fmla="*/ 1464469 w 1500188"/>
                <a:gd name="connsiteY11" fmla="*/ 0 h 314325"/>
                <a:gd name="connsiteX12" fmla="*/ 1500188 w 1500188"/>
                <a:gd name="connsiteY12" fmla="*/ 226219 h 314325"/>
                <a:gd name="connsiteX13" fmla="*/ 1447800 w 1500188"/>
                <a:gd name="connsiteY13" fmla="*/ 233362 h 314325"/>
                <a:gd name="connsiteX14" fmla="*/ 1395413 w 1500188"/>
                <a:gd name="connsiteY14" fmla="*/ 214312 h 314325"/>
                <a:gd name="connsiteX15" fmla="*/ 1331119 w 1500188"/>
                <a:gd name="connsiteY15" fmla="*/ 197644 h 314325"/>
                <a:gd name="connsiteX16" fmla="*/ 1247775 w 1500188"/>
                <a:gd name="connsiteY16" fmla="*/ 188119 h 314325"/>
                <a:gd name="connsiteX17" fmla="*/ 1154906 w 1500188"/>
                <a:gd name="connsiteY17" fmla="*/ 190500 h 314325"/>
                <a:gd name="connsiteX18" fmla="*/ 909638 w 1500188"/>
                <a:gd name="connsiteY18" fmla="*/ 21193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0188" h="314325">
                  <a:moveTo>
                    <a:pt x="909638" y="211931"/>
                  </a:moveTo>
                  <a:lnTo>
                    <a:pt x="723900" y="230981"/>
                  </a:lnTo>
                  <a:lnTo>
                    <a:pt x="478631" y="259556"/>
                  </a:lnTo>
                  <a:lnTo>
                    <a:pt x="247650" y="276225"/>
                  </a:lnTo>
                  <a:lnTo>
                    <a:pt x="23813" y="314325"/>
                  </a:lnTo>
                  <a:lnTo>
                    <a:pt x="0" y="176212"/>
                  </a:lnTo>
                  <a:lnTo>
                    <a:pt x="259556" y="135731"/>
                  </a:lnTo>
                  <a:lnTo>
                    <a:pt x="535781" y="95250"/>
                  </a:lnTo>
                  <a:lnTo>
                    <a:pt x="809625" y="76200"/>
                  </a:lnTo>
                  <a:lnTo>
                    <a:pt x="1014413" y="59531"/>
                  </a:lnTo>
                  <a:lnTo>
                    <a:pt x="1235869" y="35719"/>
                  </a:lnTo>
                  <a:lnTo>
                    <a:pt x="1464469" y="0"/>
                  </a:lnTo>
                  <a:lnTo>
                    <a:pt x="1500188" y="226219"/>
                  </a:lnTo>
                  <a:lnTo>
                    <a:pt x="1447800" y="233362"/>
                  </a:lnTo>
                  <a:lnTo>
                    <a:pt x="1395413" y="214312"/>
                  </a:lnTo>
                  <a:lnTo>
                    <a:pt x="1331119" y="197644"/>
                  </a:lnTo>
                  <a:lnTo>
                    <a:pt x="1247775" y="188119"/>
                  </a:lnTo>
                  <a:lnTo>
                    <a:pt x="1154906" y="190500"/>
                  </a:lnTo>
                  <a:lnTo>
                    <a:pt x="909638" y="211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9">
              <a:extLst>
                <a:ext uri="{FF2B5EF4-FFF2-40B4-BE49-F238E27FC236}">
                  <a16:creationId xmlns:a16="http://schemas.microsoft.com/office/drawing/2014/main" id="{3BFCE333-5118-4D19-9770-3561EF485FC5}"/>
                </a:ext>
              </a:extLst>
            </p:cNvPr>
            <p:cNvSpPr/>
            <p:nvPr/>
          </p:nvSpPr>
          <p:spPr>
            <a:xfrm rot="16200000">
              <a:off x="3896519" y="3945731"/>
              <a:ext cx="2819400" cy="1423988"/>
            </a:xfrm>
            <a:custGeom>
              <a:avLst/>
              <a:gdLst>
                <a:gd name="connsiteX0" fmla="*/ 1869281 w 2819400"/>
                <a:gd name="connsiteY0" fmla="*/ 1373981 h 1423987"/>
                <a:gd name="connsiteX1" fmla="*/ 1569243 w 2819400"/>
                <a:gd name="connsiteY1" fmla="*/ 1347787 h 1423987"/>
                <a:gd name="connsiteX2" fmla="*/ 1438275 w 2819400"/>
                <a:gd name="connsiteY2" fmla="*/ 1326356 h 1423987"/>
                <a:gd name="connsiteX3" fmla="*/ 1331118 w 2819400"/>
                <a:gd name="connsiteY3" fmla="*/ 1323975 h 1423987"/>
                <a:gd name="connsiteX4" fmla="*/ 1264443 w 2819400"/>
                <a:gd name="connsiteY4" fmla="*/ 1297781 h 1423987"/>
                <a:gd name="connsiteX5" fmla="*/ 1178718 w 2819400"/>
                <a:gd name="connsiteY5" fmla="*/ 1264443 h 1423987"/>
                <a:gd name="connsiteX6" fmla="*/ 1078706 w 2819400"/>
                <a:gd name="connsiteY6" fmla="*/ 1216818 h 1423987"/>
                <a:gd name="connsiteX7" fmla="*/ 992981 w 2819400"/>
                <a:gd name="connsiteY7" fmla="*/ 1176337 h 1423987"/>
                <a:gd name="connsiteX8" fmla="*/ 902493 w 2819400"/>
                <a:gd name="connsiteY8" fmla="*/ 1123950 h 1423987"/>
                <a:gd name="connsiteX9" fmla="*/ 731043 w 2819400"/>
                <a:gd name="connsiteY9" fmla="*/ 1007268 h 1423987"/>
                <a:gd name="connsiteX10" fmla="*/ 595312 w 2819400"/>
                <a:gd name="connsiteY10" fmla="*/ 892968 h 1423987"/>
                <a:gd name="connsiteX11" fmla="*/ 490537 w 2819400"/>
                <a:gd name="connsiteY11" fmla="*/ 788193 h 1423987"/>
                <a:gd name="connsiteX12" fmla="*/ 376237 w 2819400"/>
                <a:gd name="connsiteY12" fmla="*/ 661987 h 1423987"/>
                <a:gd name="connsiteX13" fmla="*/ 261937 w 2819400"/>
                <a:gd name="connsiteY13" fmla="*/ 502443 h 1423987"/>
                <a:gd name="connsiteX14" fmla="*/ 145256 w 2819400"/>
                <a:gd name="connsiteY14" fmla="*/ 316706 h 1423987"/>
                <a:gd name="connsiteX15" fmla="*/ 45243 w 2819400"/>
                <a:gd name="connsiteY15" fmla="*/ 135731 h 1423987"/>
                <a:gd name="connsiteX16" fmla="*/ 4762 w 2819400"/>
                <a:gd name="connsiteY16" fmla="*/ 57150 h 1423987"/>
                <a:gd name="connsiteX17" fmla="*/ 0 w 2819400"/>
                <a:gd name="connsiteY17" fmla="*/ 19050 h 1423987"/>
                <a:gd name="connsiteX18" fmla="*/ 7143 w 2819400"/>
                <a:gd name="connsiteY18" fmla="*/ 2381 h 1423987"/>
                <a:gd name="connsiteX19" fmla="*/ 23812 w 2819400"/>
                <a:gd name="connsiteY19" fmla="*/ 0 h 1423987"/>
                <a:gd name="connsiteX20" fmla="*/ 45243 w 2819400"/>
                <a:gd name="connsiteY20" fmla="*/ 4762 h 1423987"/>
                <a:gd name="connsiteX21" fmla="*/ 95250 w 2819400"/>
                <a:gd name="connsiteY21" fmla="*/ 78581 h 1423987"/>
                <a:gd name="connsiteX22" fmla="*/ 211931 w 2819400"/>
                <a:gd name="connsiteY22" fmla="*/ 226218 h 1423987"/>
                <a:gd name="connsiteX23" fmla="*/ 342900 w 2819400"/>
                <a:gd name="connsiteY23" fmla="*/ 383381 h 1423987"/>
                <a:gd name="connsiteX24" fmla="*/ 476250 w 2819400"/>
                <a:gd name="connsiteY24" fmla="*/ 526256 h 1423987"/>
                <a:gd name="connsiteX25" fmla="*/ 614362 w 2819400"/>
                <a:gd name="connsiteY25" fmla="*/ 659606 h 1423987"/>
                <a:gd name="connsiteX26" fmla="*/ 769143 w 2819400"/>
                <a:gd name="connsiteY26" fmla="*/ 783431 h 1423987"/>
                <a:gd name="connsiteX27" fmla="*/ 892968 w 2819400"/>
                <a:gd name="connsiteY27" fmla="*/ 871537 h 1423987"/>
                <a:gd name="connsiteX28" fmla="*/ 1033462 w 2819400"/>
                <a:gd name="connsiteY28" fmla="*/ 957262 h 1423987"/>
                <a:gd name="connsiteX29" fmla="*/ 1169193 w 2819400"/>
                <a:gd name="connsiteY29" fmla="*/ 1023937 h 1423987"/>
                <a:gd name="connsiteX30" fmla="*/ 1304925 w 2819400"/>
                <a:gd name="connsiteY30" fmla="*/ 1073943 h 1423987"/>
                <a:gd name="connsiteX31" fmla="*/ 1414462 w 2819400"/>
                <a:gd name="connsiteY31" fmla="*/ 1100137 h 1423987"/>
                <a:gd name="connsiteX32" fmla="*/ 1564481 w 2819400"/>
                <a:gd name="connsiteY32" fmla="*/ 1133475 h 1423987"/>
                <a:gd name="connsiteX33" fmla="*/ 2119312 w 2819400"/>
                <a:gd name="connsiteY33" fmla="*/ 1154906 h 1423987"/>
                <a:gd name="connsiteX34" fmla="*/ 2257425 w 2819400"/>
                <a:gd name="connsiteY34" fmla="*/ 1147762 h 1423987"/>
                <a:gd name="connsiteX35" fmla="*/ 2459831 w 2819400"/>
                <a:gd name="connsiteY35" fmla="*/ 1147762 h 1423987"/>
                <a:gd name="connsiteX36" fmla="*/ 2555081 w 2819400"/>
                <a:gd name="connsiteY36" fmla="*/ 1150143 h 1423987"/>
                <a:gd name="connsiteX37" fmla="*/ 2605087 w 2819400"/>
                <a:gd name="connsiteY37" fmla="*/ 1145381 h 1423987"/>
                <a:gd name="connsiteX38" fmla="*/ 2650331 w 2819400"/>
                <a:gd name="connsiteY38" fmla="*/ 1138237 h 1423987"/>
                <a:gd name="connsiteX39" fmla="*/ 2686050 w 2819400"/>
                <a:gd name="connsiteY39" fmla="*/ 1121568 h 1423987"/>
                <a:gd name="connsiteX40" fmla="*/ 2724150 w 2819400"/>
                <a:gd name="connsiteY40" fmla="*/ 1095375 h 1423987"/>
                <a:gd name="connsiteX41" fmla="*/ 2750343 w 2819400"/>
                <a:gd name="connsiteY41" fmla="*/ 1054893 h 1423987"/>
                <a:gd name="connsiteX42" fmla="*/ 2783681 w 2819400"/>
                <a:gd name="connsiteY42" fmla="*/ 990600 h 1423987"/>
                <a:gd name="connsiteX43" fmla="*/ 2819400 w 2819400"/>
                <a:gd name="connsiteY43" fmla="*/ 1204912 h 1423987"/>
                <a:gd name="connsiteX44" fmla="*/ 2776537 w 2819400"/>
                <a:gd name="connsiteY44" fmla="*/ 1271587 h 1423987"/>
                <a:gd name="connsiteX45" fmla="*/ 2740818 w 2819400"/>
                <a:gd name="connsiteY45" fmla="*/ 1328737 h 1423987"/>
                <a:gd name="connsiteX46" fmla="*/ 2714625 w 2819400"/>
                <a:gd name="connsiteY46" fmla="*/ 1383506 h 1423987"/>
                <a:gd name="connsiteX47" fmla="*/ 2688431 w 2819400"/>
                <a:gd name="connsiteY47" fmla="*/ 1414462 h 1423987"/>
                <a:gd name="connsiteX48" fmla="*/ 2659856 w 2819400"/>
                <a:gd name="connsiteY48" fmla="*/ 1423987 h 1423987"/>
                <a:gd name="connsiteX49" fmla="*/ 2619375 w 2819400"/>
                <a:gd name="connsiteY49" fmla="*/ 1412081 h 1423987"/>
                <a:gd name="connsiteX50" fmla="*/ 2547937 w 2819400"/>
                <a:gd name="connsiteY50" fmla="*/ 1400175 h 1423987"/>
                <a:gd name="connsiteX51" fmla="*/ 2412206 w 2819400"/>
                <a:gd name="connsiteY51" fmla="*/ 1395412 h 1423987"/>
                <a:gd name="connsiteX52" fmla="*/ 2276475 w 2819400"/>
                <a:gd name="connsiteY52" fmla="*/ 1395412 h 1423987"/>
                <a:gd name="connsiteX53" fmla="*/ 2150268 w 2819400"/>
                <a:gd name="connsiteY53" fmla="*/ 1397793 h 1423987"/>
                <a:gd name="connsiteX54" fmla="*/ 1869281 w 2819400"/>
                <a:gd name="connsiteY54" fmla="*/ 1373981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19400" h="1423987">
                  <a:moveTo>
                    <a:pt x="1869281" y="1373981"/>
                  </a:moveTo>
                  <a:lnTo>
                    <a:pt x="1569243" y="1347787"/>
                  </a:lnTo>
                  <a:lnTo>
                    <a:pt x="1438275" y="1326356"/>
                  </a:lnTo>
                  <a:lnTo>
                    <a:pt x="1331118" y="1323975"/>
                  </a:lnTo>
                  <a:lnTo>
                    <a:pt x="1264443" y="1297781"/>
                  </a:lnTo>
                  <a:lnTo>
                    <a:pt x="1178718" y="1264443"/>
                  </a:lnTo>
                  <a:lnTo>
                    <a:pt x="1078706" y="1216818"/>
                  </a:lnTo>
                  <a:lnTo>
                    <a:pt x="992981" y="1176337"/>
                  </a:lnTo>
                  <a:lnTo>
                    <a:pt x="902493" y="1123950"/>
                  </a:lnTo>
                  <a:lnTo>
                    <a:pt x="731043" y="1007268"/>
                  </a:lnTo>
                  <a:lnTo>
                    <a:pt x="595312" y="892968"/>
                  </a:lnTo>
                  <a:lnTo>
                    <a:pt x="490537" y="788193"/>
                  </a:lnTo>
                  <a:lnTo>
                    <a:pt x="376237" y="661987"/>
                  </a:lnTo>
                  <a:lnTo>
                    <a:pt x="261937" y="502443"/>
                  </a:lnTo>
                  <a:lnTo>
                    <a:pt x="145256" y="316706"/>
                  </a:lnTo>
                  <a:lnTo>
                    <a:pt x="45243" y="135731"/>
                  </a:lnTo>
                  <a:lnTo>
                    <a:pt x="4762" y="57150"/>
                  </a:lnTo>
                  <a:lnTo>
                    <a:pt x="0" y="19050"/>
                  </a:lnTo>
                  <a:lnTo>
                    <a:pt x="7143" y="2381"/>
                  </a:lnTo>
                  <a:lnTo>
                    <a:pt x="23812" y="0"/>
                  </a:lnTo>
                  <a:lnTo>
                    <a:pt x="45243" y="4762"/>
                  </a:lnTo>
                  <a:lnTo>
                    <a:pt x="95250" y="78581"/>
                  </a:lnTo>
                  <a:lnTo>
                    <a:pt x="211931" y="226218"/>
                  </a:lnTo>
                  <a:lnTo>
                    <a:pt x="342900" y="383381"/>
                  </a:lnTo>
                  <a:lnTo>
                    <a:pt x="476250" y="526256"/>
                  </a:lnTo>
                  <a:lnTo>
                    <a:pt x="614362" y="659606"/>
                  </a:lnTo>
                  <a:lnTo>
                    <a:pt x="769143" y="783431"/>
                  </a:lnTo>
                  <a:lnTo>
                    <a:pt x="892968" y="871537"/>
                  </a:lnTo>
                  <a:lnTo>
                    <a:pt x="1033462" y="957262"/>
                  </a:lnTo>
                  <a:lnTo>
                    <a:pt x="1169193" y="1023937"/>
                  </a:lnTo>
                  <a:lnTo>
                    <a:pt x="1304925" y="1073943"/>
                  </a:lnTo>
                  <a:lnTo>
                    <a:pt x="1414462" y="1100137"/>
                  </a:lnTo>
                  <a:lnTo>
                    <a:pt x="1564481" y="1133475"/>
                  </a:lnTo>
                  <a:lnTo>
                    <a:pt x="2119312" y="1154906"/>
                  </a:lnTo>
                  <a:lnTo>
                    <a:pt x="2257425" y="1147762"/>
                  </a:lnTo>
                  <a:lnTo>
                    <a:pt x="2459831" y="1147762"/>
                  </a:lnTo>
                  <a:lnTo>
                    <a:pt x="2555081" y="1150143"/>
                  </a:lnTo>
                  <a:lnTo>
                    <a:pt x="2605087" y="1145381"/>
                  </a:lnTo>
                  <a:lnTo>
                    <a:pt x="2650331" y="1138237"/>
                  </a:lnTo>
                  <a:lnTo>
                    <a:pt x="2686050" y="1121568"/>
                  </a:lnTo>
                  <a:lnTo>
                    <a:pt x="2724150" y="1095375"/>
                  </a:lnTo>
                  <a:lnTo>
                    <a:pt x="2750343" y="1054893"/>
                  </a:lnTo>
                  <a:lnTo>
                    <a:pt x="2783681" y="990600"/>
                  </a:lnTo>
                  <a:lnTo>
                    <a:pt x="2819400" y="1204912"/>
                  </a:lnTo>
                  <a:lnTo>
                    <a:pt x="2776537" y="1271587"/>
                  </a:lnTo>
                  <a:lnTo>
                    <a:pt x="2740818" y="1328737"/>
                  </a:lnTo>
                  <a:lnTo>
                    <a:pt x="2714625" y="1383506"/>
                  </a:lnTo>
                  <a:lnTo>
                    <a:pt x="2688431" y="1414462"/>
                  </a:lnTo>
                  <a:lnTo>
                    <a:pt x="2659856" y="1423987"/>
                  </a:lnTo>
                  <a:lnTo>
                    <a:pt x="2619375" y="1412081"/>
                  </a:lnTo>
                  <a:lnTo>
                    <a:pt x="2547937" y="1400175"/>
                  </a:lnTo>
                  <a:lnTo>
                    <a:pt x="2412206" y="1395412"/>
                  </a:lnTo>
                  <a:lnTo>
                    <a:pt x="2276475" y="1395412"/>
                  </a:lnTo>
                  <a:lnTo>
                    <a:pt x="2150268" y="1397793"/>
                  </a:lnTo>
                  <a:lnTo>
                    <a:pt x="1869281" y="13739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0A0F632B-0EAD-4E0C-9BB8-B25E6B3010D3}"/>
                </a:ext>
              </a:extLst>
            </p:cNvPr>
            <p:cNvSpPr/>
            <p:nvPr/>
          </p:nvSpPr>
          <p:spPr>
            <a:xfrm>
              <a:off x="5829300" y="4629150"/>
              <a:ext cx="1665288" cy="1344613"/>
            </a:xfrm>
            <a:custGeom>
              <a:avLst/>
              <a:gdLst>
                <a:gd name="connsiteX0" fmla="*/ 621506 w 1664494"/>
                <a:gd name="connsiteY0" fmla="*/ 907256 h 1345406"/>
                <a:gd name="connsiteX1" fmla="*/ 461963 w 1664494"/>
                <a:gd name="connsiteY1" fmla="*/ 669131 h 1345406"/>
                <a:gd name="connsiteX2" fmla="*/ 314325 w 1664494"/>
                <a:gd name="connsiteY2" fmla="*/ 457200 h 1345406"/>
                <a:gd name="connsiteX3" fmla="*/ 154781 w 1664494"/>
                <a:gd name="connsiteY3" fmla="*/ 242888 h 1345406"/>
                <a:gd name="connsiteX4" fmla="*/ 85725 w 1664494"/>
                <a:gd name="connsiteY4" fmla="*/ 157163 h 1345406"/>
                <a:gd name="connsiteX5" fmla="*/ 0 w 1664494"/>
                <a:gd name="connsiteY5" fmla="*/ 66675 h 1345406"/>
                <a:gd name="connsiteX6" fmla="*/ 38100 w 1664494"/>
                <a:gd name="connsiteY6" fmla="*/ 0 h 1345406"/>
                <a:gd name="connsiteX7" fmla="*/ 173831 w 1664494"/>
                <a:gd name="connsiteY7" fmla="*/ 123825 h 1345406"/>
                <a:gd name="connsiteX8" fmla="*/ 421481 w 1664494"/>
                <a:gd name="connsiteY8" fmla="*/ 366713 h 1345406"/>
                <a:gd name="connsiteX9" fmla="*/ 673894 w 1664494"/>
                <a:gd name="connsiteY9" fmla="*/ 602456 h 1345406"/>
                <a:gd name="connsiteX10" fmla="*/ 895350 w 1664494"/>
                <a:gd name="connsiteY10" fmla="*/ 802481 h 1345406"/>
                <a:gd name="connsiteX11" fmla="*/ 1078706 w 1664494"/>
                <a:gd name="connsiteY11" fmla="*/ 950119 h 1345406"/>
                <a:gd name="connsiteX12" fmla="*/ 1233488 w 1664494"/>
                <a:gd name="connsiteY12" fmla="*/ 1064419 h 1345406"/>
                <a:gd name="connsiteX13" fmla="*/ 1359694 w 1664494"/>
                <a:gd name="connsiteY13" fmla="*/ 1145381 h 1345406"/>
                <a:gd name="connsiteX14" fmla="*/ 1476375 w 1664494"/>
                <a:gd name="connsiteY14" fmla="*/ 1209675 h 1345406"/>
                <a:gd name="connsiteX15" fmla="*/ 1614488 w 1664494"/>
                <a:gd name="connsiteY15" fmla="*/ 1276350 h 1345406"/>
                <a:gd name="connsiteX16" fmla="*/ 1647825 w 1664494"/>
                <a:gd name="connsiteY16" fmla="*/ 1295400 h 1345406"/>
                <a:gd name="connsiteX17" fmla="*/ 1662113 w 1664494"/>
                <a:gd name="connsiteY17" fmla="*/ 1309688 h 1345406"/>
                <a:gd name="connsiteX18" fmla="*/ 1664494 w 1664494"/>
                <a:gd name="connsiteY18" fmla="*/ 1326356 h 1345406"/>
                <a:gd name="connsiteX19" fmla="*/ 1654969 w 1664494"/>
                <a:gd name="connsiteY19" fmla="*/ 1340644 h 1345406"/>
                <a:gd name="connsiteX20" fmla="*/ 1569244 w 1664494"/>
                <a:gd name="connsiteY20" fmla="*/ 1345406 h 1345406"/>
                <a:gd name="connsiteX21" fmla="*/ 1371600 w 1664494"/>
                <a:gd name="connsiteY21" fmla="*/ 1340644 h 1345406"/>
                <a:gd name="connsiteX22" fmla="*/ 1214438 w 1664494"/>
                <a:gd name="connsiteY22" fmla="*/ 1335881 h 1345406"/>
                <a:gd name="connsiteX23" fmla="*/ 1152525 w 1664494"/>
                <a:gd name="connsiteY23" fmla="*/ 1328738 h 1345406"/>
                <a:gd name="connsiteX24" fmla="*/ 1064419 w 1664494"/>
                <a:gd name="connsiteY24" fmla="*/ 1314450 h 1345406"/>
                <a:gd name="connsiteX25" fmla="*/ 992981 w 1664494"/>
                <a:gd name="connsiteY25" fmla="*/ 1297781 h 1345406"/>
                <a:gd name="connsiteX26" fmla="*/ 938213 w 1664494"/>
                <a:gd name="connsiteY26" fmla="*/ 1276350 h 1345406"/>
                <a:gd name="connsiteX27" fmla="*/ 888206 w 1664494"/>
                <a:gd name="connsiteY27" fmla="*/ 1243013 h 1345406"/>
                <a:gd name="connsiteX28" fmla="*/ 835819 w 1664494"/>
                <a:gd name="connsiteY28" fmla="*/ 1193006 h 1345406"/>
                <a:gd name="connsiteX29" fmla="*/ 776288 w 1664494"/>
                <a:gd name="connsiteY29" fmla="*/ 1128713 h 1345406"/>
                <a:gd name="connsiteX30" fmla="*/ 621506 w 1664494"/>
                <a:gd name="connsiteY30" fmla="*/ 9072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64494" h="1345406">
                  <a:moveTo>
                    <a:pt x="621506" y="907256"/>
                  </a:moveTo>
                  <a:lnTo>
                    <a:pt x="461963" y="669131"/>
                  </a:lnTo>
                  <a:lnTo>
                    <a:pt x="314325" y="457200"/>
                  </a:lnTo>
                  <a:lnTo>
                    <a:pt x="154781" y="242888"/>
                  </a:lnTo>
                  <a:lnTo>
                    <a:pt x="85725" y="157163"/>
                  </a:lnTo>
                  <a:lnTo>
                    <a:pt x="0" y="66675"/>
                  </a:lnTo>
                  <a:lnTo>
                    <a:pt x="38100" y="0"/>
                  </a:lnTo>
                  <a:lnTo>
                    <a:pt x="173831" y="123825"/>
                  </a:lnTo>
                  <a:lnTo>
                    <a:pt x="421481" y="366713"/>
                  </a:lnTo>
                  <a:lnTo>
                    <a:pt x="673894" y="602456"/>
                  </a:lnTo>
                  <a:lnTo>
                    <a:pt x="895350" y="802481"/>
                  </a:lnTo>
                  <a:lnTo>
                    <a:pt x="1078706" y="950119"/>
                  </a:lnTo>
                  <a:lnTo>
                    <a:pt x="1233488" y="1064419"/>
                  </a:lnTo>
                  <a:lnTo>
                    <a:pt x="1359694" y="1145381"/>
                  </a:lnTo>
                  <a:lnTo>
                    <a:pt x="1476375" y="1209675"/>
                  </a:lnTo>
                  <a:lnTo>
                    <a:pt x="1614488" y="1276350"/>
                  </a:lnTo>
                  <a:lnTo>
                    <a:pt x="1647825" y="1295400"/>
                  </a:lnTo>
                  <a:lnTo>
                    <a:pt x="1662113" y="1309688"/>
                  </a:lnTo>
                  <a:lnTo>
                    <a:pt x="1664494" y="1326356"/>
                  </a:lnTo>
                  <a:lnTo>
                    <a:pt x="1654969" y="1340644"/>
                  </a:lnTo>
                  <a:lnTo>
                    <a:pt x="1569244" y="1345406"/>
                  </a:lnTo>
                  <a:lnTo>
                    <a:pt x="1371600" y="1340644"/>
                  </a:lnTo>
                  <a:lnTo>
                    <a:pt x="1214438" y="1335881"/>
                  </a:lnTo>
                  <a:lnTo>
                    <a:pt x="1152525" y="1328738"/>
                  </a:lnTo>
                  <a:lnTo>
                    <a:pt x="1064419" y="1314450"/>
                  </a:lnTo>
                  <a:lnTo>
                    <a:pt x="992981" y="1297781"/>
                  </a:lnTo>
                  <a:lnTo>
                    <a:pt x="938213" y="1276350"/>
                  </a:lnTo>
                  <a:lnTo>
                    <a:pt x="888206" y="1243013"/>
                  </a:lnTo>
                  <a:lnTo>
                    <a:pt x="835819" y="1193006"/>
                  </a:lnTo>
                  <a:lnTo>
                    <a:pt x="776288" y="1128713"/>
                  </a:lnTo>
                  <a:lnTo>
                    <a:pt x="621506" y="9072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EBD48046-5767-4355-A3FD-5537B616D70C}"/>
              </a:ext>
            </a:extLst>
          </p:cNvPr>
          <p:cNvGrpSpPr/>
          <p:nvPr/>
        </p:nvGrpSpPr>
        <p:grpSpPr>
          <a:xfrm>
            <a:off x="2422525" y="1592263"/>
            <a:ext cx="4964113" cy="4322762"/>
            <a:chOff x="2422525" y="1592263"/>
            <a:chExt cx="4964113" cy="4322762"/>
          </a:xfrm>
        </p:grpSpPr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B2C85A88-24ED-47DA-A02D-BD19385AC46C}"/>
                </a:ext>
              </a:extLst>
            </p:cNvPr>
            <p:cNvSpPr/>
            <p:nvPr/>
          </p:nvSpPr>
          <p:spPr>
            <a:xfrm>
              <a:off x="2422525" y="4462463"/>
              <a:ext cx="287338" cy="1177925"/>
            </a:xfrm>
            <a:custGeom>
              <a:avLst/>
              <a:gdLst>
                <a:gd name="connsiteX0" fmla="*/ 0 w 288132"/>
                <a:gd name="connsiteY0" fmla="*/ 928687 h 1178718"/>
                <a:gd name="connsiteX1" fmla="*/ 2382 w 288132"/>
                <a:gd name="connsiteY1" fmla="*/ 845343 h 1178718"/>
                <a:gd name="connsiteX2" fmla="*/ 11907 w 288132"/>
                <a:gd name="connsiteY2" fmla="*/ 783431 h 1178718"/>
                <a:gd name="connsiteX3" fmla="*/ 45244 w 288132"/>
                <a:gd name="connsiteY3" fmla="*/ 695325 h 1178718"/>
                <a:gd name="connsiteX4" fmla="*/ 71438 w 288132"/>
                <a:gd name="connsiteY4" fmla="*/ 619125 h 1178718"/>
                <a:gd name="connsiteX5" fmla="*/ 95250 w 288132"/>
                <a:gd name="connsiteY5" fmla="*/ 533400 h 1178718"/>
                <a:gd name="connsiteX6" fmla="*/ 114300 w 288132"/>
                <a:gd name="connsiteY6" fmla="*/ 435768 h 1178718"/>
                <a:gd name="connsiteX7" fmla="*/ 128588 w 288132"/>
                <a:gd name="connsiteY7" fmla="*/ 330993 h 1178718"/>
                <a:gd name="connsiteX8" fmla="*/ 130969 w 288132"/>
                <a:gd name="connsiteY8" fmla="*/ 271462 h 1178718"/>
                <a:gd name="connsiteX9" fmla="*/ 119063 w 288132"/>
                <a:gd name="connsiteY9" fmla="*/ 145256 h 1178718"/>
                <a:gd name="connsiteX10" fmla="*/ 109538 w 288132"/>
                <a:gd name="connsiteY10" fmla="*/ 66675 h 1178718"/>
                <a:gd name="connsiteX11" fmla="*/ 97632 w 288132"/>
                <a:gd name="connsiteY11" fmla="*/ 33337 h 1178718"/>
                <a:gd name="connsiteX12" fmla="*/ 97632 w 288132"/>
                <a:gd name="connsiteY12" fmla="*/ 16668 h 1178718"/>
                <a:gd name="connsiteX13" fmla="*/ 102394 w 288132"/>
                <a:gd name="connsiteY13" fmla="*/ 4762 h 1178718"/>
                <a:gd name="connsiteX14" fmla="*/ 116682 w 288132"/>
                <a:gd name="connsiteY14" fmla="*/ 0 h 1178718"/>
                <a:gd name="connsiteX15" fmla="*/ 145257 w 288132"/>
                <a:gd name="connsiteY15" fmla="*/ 4762 h 1178718"/>
                <a:gd name="connsiteX16" fmla="*/ 161925 w 288132"/>
                <a:gd name="connsiteY16" fmla="*/ 11906 h 1178718"/>
                <a:gd name="connsiteX17" fmla="*/ 190500 w 288132"/>
                <a:gd name="connsiteY17" fmla="*/ 71437 h 1178718"/>
                <a:gd name="connsiteX18" fmla="*/ 233363 w 288132"/>
                <a:gd name="connsiteY18" fmla="*/ 221456 h 1178718"/>
                <a:gd name="connsiteX19" fmla="*/ 259557 w 288132"/>
                <a:gd name="connsiteY19" fmla="*/ 371475 h 1178718"/>
                <a:gd name="connsiteX20" fmla="*/ 276225 w 288132"/>
                <a:gd name="connsiteY20" fmla="*/ 514350 h 1178718"/>
                <a:gd name="connsiteX21" fmla="*/ 283369 w 288132"/>
                <a:gd name="connsiteY21" fmla="*/ 611981 h 1178718"/>
                <a:gd name="connsiteX22" fmla="*/ 288132 w 288132"/>
                <a:gd name="connsiteY22" fmla="*/ 692943 h 1178718"/>
                <a:gd name="connsiteX23" fmla="*/ 283369 w 288132"/>
                <a:gd name="connsiteY23" fmla="*/ 802481 h 1178718"/>
                <a:gd name="connsiteX24" fmla="*/ 264319 w 288132"/>
                <a:gd name="connsiteY24" fmla="*/ 904875 h 1178718"/>
                <a:gd name="connsiteX25" fmla="*/ 235744 w 288132"/>
                <a:gd name="connsiteY25" fmla="*/ 1014412 h 1178718"/>
                <a:gd name="connsiteX26" fmla="*/ 197644 w 288132"/>
                <a:gd name="connsiteY26" fmla="*/ 1109662 h 1178718"/>
                <a:gd name="connsiteX27" fmla="*/ 178594 w 288132"/>
                <a:gd name="connsiteY27" fmla="*/ 1143000 h 1178718"/>
                <a:gd name="connsiteX28" fmla="*/ 142875 w 288132"/>
                <a:gd name="connsiteY28" fmla="*/ 1173956 h 1178718"/>
                <a:gd name="connsiteX29" fmla="*/ 126207 w 288132"/>
                <a:gd name="connsiteY29" fmla="*/ 1178718 h 1178718"/>
                <a:gd name="connsiteX30" fmla="*/ 104775 w 288132"/>
                <a:gd name="connsiteY30" fmla="*/ 1178718 h 1178718"/>
                <a:gd name="connsiteX31" fmla="*/ 66675 w 288132"/>
                <a:gd name="connsiteY31" fmla="*/ 1166812 h 1178718"/>
                <a:gd name="connsiteX32" fmla="*/ 42863 w 288132"/>
                <a:gd name="connsiteY32" fmla="*/ 1143000 h 1178718"/>
                <a:gd name="connsiteX33" fmla="*/ 23813 w 288132"/>
                <a:gd name="connsiteY33" fmla="*/ 1102518 h 1178718"/>
                <a:gd name="connsiteX34" fmla="*/ 7144 w 288132"/>
                <a:gd name="connsiteY34" fmla="*/ 1038225 h 1178718"/>
                <a:gd name="connsiteX35" fmla="*/ 0 w 288132"/>
                <a:gd name="connsiteY35" fmla="*/ 928687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8132" h="1178718">
                  <a:moveTo>
                    <a:pt x="0" y="928687"/>
                  </a:moveTo>
                  <a:lnTo>
                    <a:pt x="2382" y="845343"/>
                  </a:lnTo>
                  <a:lnTo>
                    <a:pt x="11907" y="783431"/>
                  </a:lnTo>
                  <a:lnTo>
                    <a:pt x="45244" y="695325"/>
                  </a:lnTo>
                  <a:lnTo>
                    <a:pt x="71438" y="619125"/>
                  </a:lnTo>
                  <a:lnTo>
                    <a:pt x="95250" y="533400"/>
                  </a:lnTo>
                  <a:lnTo>
                    <a:pt x="114300" y="435768"/>
                  </a:lnTo>
                  <a:lnTo>
                    <a:pt x="128588" y="330993"/>
                  </a:lnTo>
                  <a:cubicBezTo>
                    <a:pt x="129382" y="311149"/>
                    <a:pt x="130175" y="291306"/>
                    <a:pt x="130969" y="271462"/>
                  </a:cubicBezTo>
                  <a:lnTo>
                    <a:pt x="119063" y="145256"/>
                  </a:lnTo>
                  <a:lnTo>
                    <a:pt x="109538" y="66675"/>
                  </a:lnTo>
                  <a:lnTo>
                    <a:pt x="97632" y="33337"/>
                  </a:lnTo>
                  <a:lnTo>
                    <a:pt x="97632" y="16668"/>
                  </a:lnTo>
                  <a:lnTo>
                    <a:pt x="102394" y="4762"/>
                  </a:lnTo>
                  <a:lnTo>
                    <a:pt x="116682" y="0"/>
                  </a:lnTo>
                  <a:lnTo>
                    <a:pt x="145257" y="4762"/>
                  </a:lnTo>
                  <a:lnTo>
                    <a:pt x="161925" y="11906"/>
                  </a:lnTo>
                  <a:lnTo>
                    <a:pt x="190500" y="71437"/>
                  </a:lnTo>
                  <a:lnTo>
                    <a:pt x="233363" y="221456"/>
                  </a:lnTo>
                  <a:lnTo>
                    <a:pt x="259557" y="371475"/>
                  </a:lnTo>
                  <a:lnTo>
                    <a:pt x="276225" y="514350"/>
                  </a:lnTo>
                  <a:lnTo>
                    <a:pt x="283369" y="611981"/>
                  </a:lnTo>
                  <a:lnTo>
                    <a:pt x="288132" y="692943"/>
                  </a:lnTo>
                  <a:lnTo>
                    <a:pt x="283369" y="802481"/>
                  </a:lnTo>
                  <a:lnTo>
                    <a:pt x="264319" y="904875"/>
                  </a:lnTo>
                  <a:lnTo>
                    <a:pt x="235744" y="1014412"/>
                  </a:lnTo>
                  <a:lnTo>
                    <a:pt x="197644" y="1109662"/>
                  </a:lnTo>
                  <a:lnTo>
                    <a:pt x="178594" y="1143000"/>
                  </a:lnTo>
                  <a:lnTo>
                    <a:pt x="142875" y="1173956"/>
                  </a:lnTo>
                  <a:lnTo>
                    <a:pt x="126207" y="1178718"/>
                  </a:lnTo>
                  <a:lnTo>
                    <a:pt x="104775" y="1178718"/>
                  </a:lnTo>
                  <a:lnTo>
                    <a:pt x="66675" y="1166812"/>
                  </a:lnTo>
                  <a:lnTo>
                    <a:pt x="42863" y="1143000"/>
                  </a:lnTo>
                  <a:lnTo>
                    <a:pt x="23813" y="1102518"/>
                  </a:lnTo>
                  <a:lnTo>
                    <a:pt x="7144" y="1038225"/>
                  </a:lnTo>
                  <a:lnTo>
                    <a:pt x="0" y="928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CD1F664A-D846-4488-8F6E-5CDA567B7CF3}"/>
                </a:ext>
              </a:extLst>
            </p:cNvPr>
            <p:cNvSpPr/>
            <p:nvPr/>
          </p:nvSpPr>
          <p:spPr>
            <a:xfrm>
              <a:off x="2855913" y="4486275"/>
              <a:ext cx="325437" cy="828675"/>
            </a:xfrm>
            <a:custGeom>
              <a:avLst/>
              <a:gdLst>
                <a:gd name="connsiteX0" fmla="*/ 114300 w 326231"/>
                <a:gd name="connsiteY0" fmla="*/ 504825 h 828675"/>
                <a:gd name="connsiteX1" fmla="*/ 102394 w 326231"/>
                <a:gd name="connsiteY1" fmla="*/ 376238 h 828675"/>
                <a:gd name="connsiteX2" fmla="*/ 83344 w 326231"/>
                <a:gd name="connsiteY2" fmla="*/ 273844 h 828675"/>
                <a:gd name="connsiteX3" fmla="*/ 47625 w 326231"/>
                <a:gd name="connsiteY3" fmla="*/ 161925 h 828675"/>
                <a:gd name="connsiteX4" fmla="*/ 16669 w 326231"/>
                <a:gd name="connsiteY4" fmla="*/ 73819 h 828675"/>
                <a:gd name="connsiteX5" fmla="*/ 2381 w 326231"/>
                <a:gd name="connsiteY5" fmla="*/ 38100 h 828675"/>
                <a:gd name="connsiteX6" fmla="*/ 0 w 326231"/>
                <a:gd name="connsiteY6" fmla="*/ 16669 h 828675"/>
                <a:gd name="connsiteX7" fmla="*/ 4762 w 326231"/>
                <a:gd name="connsiteY7" fmla="*/ 4763 h 828675"/>
                <a:gd name="connsiteX8" fmla="*/ 19050 w 326231"/>
                <a:gd name="connsiteY8" fmla="*/ 0 h 828675"/>
                <a:gd name="connsiteX9" fmla="*/ 45244 w 326231"/>
                <a:gd name="connsiteY9" fmla="*/ 2381 h 828675"/>
                <a:gd name="connsiteX10" fmla="*/ 73819 w 326231"/>
                <a:gd name="connsiteY10" fmla="*/ 19050 h 828675"/>
                <a:gd name="connsiteX11" fmla="*/ 123825 w 326231"/>
                <a:gd name="connsiteY11" fmla="*/ 80963 h 828675"/>
                <a:gd name="connsiteX12" fmla="*/ 195262 w 326231"/>
                <a:gd name="connsiteY12" fmla="*/ 166688 h 828675"/>
                <a:gd name="connsiteX13" fmla="*/ 240506 w 326231"/>
                <a:gd name="connsiteY13" fmla="*/ 235744 h 828675"/>
                <a:gd name="connsiteX14" fmla="*/ 271462 w 326231"/>
                <a:gd name="connsiteY14" fmla="*/ 288131 h 828675"/>
                <a:gd name="connsiteX15" fmla="*/ 295275 w 326231"/>
                <a:gd name="connsiteY15" fmla="*/ 354806 h 828675"/>
                <a:gd name="connsiteX16" fmla="*/ 314325 w 326231"/>
                <a:gd name="connsiteY16" fmla="*/ 421481 h 828675"/>
                <a:gd name="connsiteX17" fmla="*/ 323850 w 326231"/>
                <a:gd name="connsiteY17" fmla="*/ 516731 h 828675"/>
                <a:gd name="connsiteX18" fmla="*/ 326231 w 326231"/>
                <a:gd name="connsiteY18" fmla="*/ 647700 h 828675"/>
                <a:gd name="connsiteX19" fmla="*/ 316706 w 326231"/>
                <a:gd name="connsiteY19" fmla="*/ 711994 h 828675"/>
                <a:gd name="connsiteX20" fmla="*/ 307181 w 326231"/>
                <a:gd name="connsiteY20" fmla="*/ 733425 h 828675"/>
                <a:gd name="connsiteX21" fmla="*/ 278606 w 326231"/>
                <a:gd name="connsiteY21" fmla="*/ 776288 h 828675"/>
                <a:gd name="connsiteX22" fmla="*/ 247650 w 326231"/>
                <a:gd name="connsiteY22" fmla="*/ 807244 h 828675"/>
                <a:gd name="connsiteX23" fmla="*/ 209550 w 326231"/>
                <a:gd name="connsiteY23" fmla="*/ 826294 h 828675"/>
                <a:gd name="connsiteX24" fmla="*/ 190500 w 326231"/>
                <a:gd name="connsiteY24" fmla="*/ 828675 h 828675"/>
                <a:gd name="connsiteX25" fmla="*/ 173831 w 326231"/>
                <a:gd name="connsiteY25" fmla="*/ 821531 h 828675"/>
                <a:gd name="connsiteX26" fmla="*/ 150019 w 326231"/>
                <a:gd name="connsiteY26" fmla="*/ 800100 h 828675"/>
                <a:gd name="connsiteX27" fmla="*/ 130969 w 326231"/>
                <a:gd name="connsiteY27" fmla="*/ 757238 h 828675"/>
                <a:gd name="connsiteX28" fmla="*/ 123825 w 326231"/>
                <a:gd name="connsiteY28" fmla="*/ 683419 h 828675"/>
                <a:gd name="connsiteX29" fmla="*/ 114300 w 326231"/>
                <a:gd name="connsiteY29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6231" h="828675">
                  <a:moveTo>
                    <a:pt x="114300" y="504825"/>
                  </a:moveTo>
                  <a:lnTo>
                    <a:pt x="102394" y="376238"/>
                  </a:lnTo>
                  <a:lnTo>
                    <a:pt x="83344" y="273844"/>
                  </a:lnTo>
                  <a:lnTo>
                    <a:pt x="47625" y="161925"/>
                  </a:lnTo>
                  <a:lnTo>
                    <a:pt x="16669" y="7381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4" y="2381"/>
                  </a:lnTo>
                  <a:lnTo>
                    <a:pt x="73819" y="19050"/>
                  </a:lnTo>
                  <a:lnTo>
                    <a:pt x="123825" y="80963"/>
                  </a:lnTo>
                  <a:lnTo>
                    <a:pt x="195262" y="166688"/>
                  </a:lnTo>
                  <a:lnTo>
                    <a:pt x="240506" y="235744"/>
                  </a:lnTo>
                  <a:lnTo>
                    <a:pt x="271462" y="288131"/>
                  </a:lnTo>
                  <a:lnTo>
                    <a:pt x="295275" y="354806"/>
                  </a:lnTo>
                  <a:lnTo>
                    <a:pt x="314325" y="421481"/>
                  </a:lnTo>
                  <a:lnTo>
                    <a:pt x="323850" y="516731"/>
                  </a:lnTo>
                  <a:cubicBezTo>
                    <a:pt x="324644" y="560387"/>
                    <a:pt x="325437" y="604044"/>
                    <a:pt x="326231" y="647700"/>
                  </a:cubicBezTo>
                  <a:lnTo>
                    <a:pt x="316706" y="711994"/>
                  </a:lnTo>
                  <a:lnTo>
                    <a:pt x="307181" y="733425"/>
                  </a:lnTo>
                  <a:lnTo>
                    <a:pt x="278606" y="776288"/>
                  </a:lnTo>
                  <a:lnTo>
                    <a:pt x="247650" y="807244"/>
                  </a:lnTo>
                  <a:lnTo>
                    <a:pt x="209550" y="826294"/>
                  </a:lnTo>
                  <a:lnTo>
                    <a:pt x="190500" y="828675"/>
                  </a:lnTo>
                  <a:lnTo>
                    <a:pt x="173831" y="821531"/>
                  </a:lnTo>
                  <a:lnTo>
                    <a:pt x="150019" y="800100"/>
                  </a:lnTo>
                  <a:lnTo>
                    <a:pt x="130969" y="757238"/>
                  </a:lnTo>
                  <a:lnTo>
                    <a:pt x="123825" y="683419"/>
                  </a:lnTo>
                  <a:lnTo>
                    <a:pt x="114300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1">
              <a:extLst>
                <a:ext uri="{FF2B5EF4-FFF2-40B4-BE49-F238E27FC236}">
                  <a16:creationId xmlns:a16="http://schemas.microsoft.com/office/drawing/2014/main" id="{352531E6-73C5-4F9A-A7BA-65A8450D3ED4}"/>
                </a:ext>
              </a:extLst>
            </p:cNvPr>
            <p:cNvSpPr/>
            <p:nvPr/>
          </p:nvSpPr>
          <p:spPr>
            <a:xfrm>
              <a:off x="3214688" y="4373563"/>
              <a:ext cx="417512" cy="714375"/>
            </a:xfrm>
            <a:custGeom>
              <a:avLst/>
              <a:gdLst>
                <a:gd name="connsiteX0" fmla="*/ 188118 w 416718"/>
                <a:gd name="connsiteY0" fmla="*/ 483394 h 714375"/>
                <a:gd name="connsiteX1" fmla="*/ 164306 w 416718"/>
                <a:gd name="connsiteY1" fmla="*/ 369094 h 714375"/>
                <a:gd name="connsiteX2" fmla="*/ 128587 w 416718"/>
                <a:gd name="connsiteY2" fmla="*/ 288132 h 714375"/>
                <a:gd name="connsiteX3" fmla="*/ 71437 w 416718"/>
                <a:gd name="connsiteY3" fmla="*/ 166688 h 714375"/>
                <a:gd name="connsiteX4" fmla="*/ 26193 w 416718"/>
                <a:gd name="connsiteY4" fmla="*/ 92869 h 714375"/>
                <a:gd name="connsiteX5" fmla="*/ 7143 w 416718"/>
                <a:gd name="connsiteY5" fmla="*/ 57150 h 714375"/>
                <a:gd name="connsiteX6" fmla="*/ 0 w 416718"/>
                <a:gd name="connsiteY6" fmla="*/ 30957 h 714375"/>
                <a:gd name="connsiteX7" fmla="*/ 0 w 416718"/>
                <a:gd name="connsiteY7" fmla="*/ 16669 h 714375"/>
                <a:gd name="connsiteX8" fmla="*/ 4762 w 416718"/>
                <a:gd name="connsiteY8" fmla="*/ 4763 h 714375"/>
                <a:gd name="connsiteX9" fmla="*/ 14287 w 416718"/>
                <a:gd name="connsiteY9" fmla="*/ 0 h 714375"/>
                <a:gd name="connsiteX10" fmla="*/ 40481 w 416718"/>
                <a:gd name="connsiteY10" fmla="*/ 2382 h 714375"/>
                <a:gd name="connsiteX11" fmla="*/ 80962 w 416718"/>
                <a:gd name="connsiteY11" fmla="*/ 28575 h 714375"/>
                <a:gd name="connsiteX12" fmla="*/ 164306 w 416718"/>
                <a:gd name="connsiteY12" fmla="*/ 107157 h 714375"/>
                <a:gd name="connsiteX13" fmla="*/ 264318 w 416718"/>
                <a:gd name="connsiteY13" fmla="*/ 197644 h 714375"/>
                <a:gd name="connsiteX14" fmla="*/ 350043 w 416718"/>
                <a:gd name="connsiteY14" fmla="*/ 283369 h 714375"/>
                <a:gd name="connsiteX15" fmla="*/ 381000 w 416718"/>
                <a:gd name="connsiteY15" fmla="*/ 321469 h 714375"/>
                <a:gd name="connsiteX16" fmla="*/ 397668 w 416718"/>
                <a:gd name="connsiteY16" fmla="*/ 364332 h 714375"/>
                <a:gd name="connsiteX17" fmla="*/ 411956 w 416718"/>
                <a:gd name="connsiteY17" fmla="*/ 402432 h 714375"/>
                <a:gd name="connsiteX18" fmla="*/ 416718 w 416718"/>
                <a:gd name="connsiteY18" fmla="*/ 473869 h 714375"/>
                <a:gd name="connsiteX19" fmla="*/ 409575 w 416718"/>
                <a:gd name="connsiteY19" fmla="*/ 578644 h 714375"/>
                <a:gd name="connsiteX20" fmla="*/ 388143 w 416718"/>
                <a:gd name="connsiteY20" fmla="*/ 650082 h 714375"/>
                <a:gd name="connsiteX21" fmla="*/ 364331 w 416718"/>
                <a:gd name="connsiteY21" fmla="*/ 688182 h 714375"/>
                <a:gd name="connsiteX22" fmla="*/ 350043 w 416718"/>
                <a:gd name="connsiteY22" fmla="*/ 704850 h 714375"/>
                <a:gd name="connsiteX23" fmla="*/ 333375 w 416718"/>
                <a:gd name="connsiteY23" fmla="*/ 711994 h 714375"/>
                <a:gd name="connsiteX24" fmla="*/ 316706 w 416718"/>
                <a:gd name="connsiteY24" fmla="*/ 714375 h 714375"/>
                <a:gd name="connsiteX25" fmla="*/ 285750 w 416718"/>
                <a:gd name="connsiteY25" fmla="*/ 704850 h 714375"/>
                <a:gd name="connsiteX26" fmla="*/ 259556 w 416718"/>
                <a:gd name="connsiteY26" fmla="*/ 688182 h 714375"/>
                <a:gd name="connsiteX27" fmla="*/ 242887 w 416718"/>
                <a:gd name="connsiteY27" fmla="*/ 666750 h 714375"/>
                <a:gd name="connsiteX28" fmla="*/ 221456 w 416718"/>
                <a:gd name="connsiteY28" fmla="*/ 621507 h 714375"/>
                <a:gd name="connsiteX29" fmla="*/ 188118 w 416718"/>
                <a:gd name="connsiteY29" fmla="*/ 4833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6718" h="714375">
                  <a:moveTo>
                    <a:pt x="188118" y="483394"/>
                  </a:moveTo>
                  <a:lnTo>
                    <a:pt x="164306" y="369094"/>
                  </a:lnTo>
                  <a:lnTo>
                    <a:pt x="128587" y="288132"/>
                  </a:lnTo>
                  <a:lnTo>
                    <a:pt x="71437" y="166688"/>
                  </a:lnTo>
                  <a:lnTo>
                    <a:pt x="26193" y="92869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40481" y="2382"/>
                  </a:lnTo>
                  <a:lnTo>
                    <a:pt x="80962" y="28575"/>
                  </a:lnTo>
                  <a:lnTo>
                    <a:pt x="164306" y="107157"/>
                  </a:lnTo>
                  <a:lnTo>
                    <a:pt x="264318" y="197644"/>
                  </a:lnTo>
                  <a:lnTo>
                    <a:pt x="350043" y="283369"/>
                  </a:lnTo>
                  <a:lnTo>
                    <a:pt x="381000" y="321469"/>
                  </a:lnTo>
                  <a:lnTo>
                    <a:pt x="397668" y="364332"/>
                  </a:lnTo>
                  <a:lnTo>
                    <a:pt x="411956" y="402432"/>
                  </a:lnTo>
                  <a:lnTo>
                    <a:pt x="416718" y="473869"/>
                  </a:lnTo>
                  <a:lnTo>
                    <a:pt x="409575" y="578644"/>
                  </a:lnTo>
                  <a:lnTo>
                    <a:pt x="388143" y="650082"/>
                  </a:lnTo>
                  <a:lnTo>
                    <a:pt x="364331" y="688182"/>
                  </a:lnTo>
                  <a:lnTo>
                    <a:pt x="350043" y="704850"/>
                  </a:lnTo>
                  <a:lnTo>
                    <a:pt x="333375" y="711994"/>
                  </a:lnTo>
                  <a:lnTo>
                    <a:pt x="316706" y="714375"/>
                  </a:lnTo>
                  <a:lnTo>
                    <a:pt x="285750" y="704850"/>
                  </a:lnTo>
                  <a:lnTo>
                    <a:pt x="259556" y="688182"/>
                  </a:lnTo>
                  <a:lnTo>
                    <a:pt x="242887" y="666750"/>
                  </a:lnTo>
                  <a:lnTo>
                    <a:pt x="221456" y="621507"/>
                  </a:lnTo>
                  <a:lnTo>
                    <a:pt x="188118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2">
              <a:extLst>
                <a:ext uri="{FF2B5EF4-FFF2-40B4-BE49-F238E27FC236}">
                  <a16:creationId xmlns:a16="http://schemas.microsoft.com/office/drawing/2014/main" id="{84C8A9D5-64A0-4047-8558-A975D9482D00}"/>
                </a:ext>
              </a:extLst>
            </p:cNvPr>
            <p:cNvSpPr/>
            <p:nvPr/>
          </p:nvSpPr>
          <p:spPr>
            <a:xfrm>
              <a:off x="3570288" y="4237038"/>
              <a:ext cx="392112" cy="631825"/>
            </a:xfrm>
            <a:custGeom>
              <a:avLst/>
              <a:gdLst>
                <a:gd name="connsiteX0" fmla="*/ 204787 w 392906"/>
                <a:gd name="connsiteY0" fmla="*/ 476250 h 633412"/>
                <a:gd name="connsiteX1" fmla="*/ 145256 w 392906"/>
                <a:gd name="connsiteY1" fmla="*/ 321469 h 633412"/>
                <a:gd name="connsiteX2" fmla="*/ 83344 w 392906"/>
                <a:gd name="connsiteY2" fmla="*/ 190500 h 633412"/>
                <a:gd name="connsiteX3" fmla="*/ 4762 w 392906"/>
                <a:gd name="connsiteY3" fmla="*/ 45244 h 633412"/>
                <a:gd name="connsiteX4" fmla="*/ 0 w 392906"/>
                <a:gd name="connsiteY4" fmla="*/ 28575 h 633412"/>
                <a:gd name="connsiteX5" fmla="*/ 0 w 392906"/>
                <a:gd name="connsiteY5" fmla="*/ 14287 h 633412"/>
                <a:gd name="connsiteX6" fmla="*/ 7144 w 392906"/>
                <a:gd name="connsiteY6" fmla="*/ 4762 h 633412"/>
                <a:gd name="connsiteX7" fmla="*/ 26194 w 392906"/>
                <a:gd name="connsiteY7" fmla="*/ 0 h 633412"/>
                <a:gd name="connsiteX8" fmla="*/ 80962 w 392906"/>
                <a:gd name="connsiteY8" fmla="*/ 26194 h 633412"/>
                <a:gd name="connsiteX9" fmla="*/ 214312 w 392906"/>
                <a:gd name="connsiteY9" fmla="*/ 97631 h 633412"/>
                <a:gd name="connsiteX10" fmla="*/ 307181 w 392906"/>
                <a:gd name="connsiteY10" fmla="*/ 152400 h 633412"/>
                <a:gd name="connsiteX11" fmla="*/ 338137 w 392906"/>
                <a:gd name="connsiteY11" fmla="*/ 178594 h 633412"/>
                <a:gd name="connsiteX12" fmla="*/ 352425 w 392906"/>
                <a:gd name="connsiteY12" fmla="*/ 204787 h 633412"/>
                <a:gd name="connsiteX13" fmla="*/ 369094 w 392906"/>
                <a:gd name="connsiteY13" fmla="*/ 240506 h 633412"/>
                <a:gd name="connsiteX14" fmla="*/ 388144 w 392906"/>
                <a:gd name="connsiteY14" fmla="*/ 342900 h 633412"/>
                <a:gd name="connsiteX15" fmla="*/ 392906 w 392906"/>
                <a:gd name="connsiteY15" fmla="*/ 407194 h 633412"/>
                <a:gd name="connsiteX16" fmla="*/ 390525 w 392906"/>
                <a:gd name="connsiteY16" fmla="*/ 511969 h 633412"/>
                <a:gd name="connsiteX17" fmla="*/ 383381 w 392906"/>
                <a:gd name="connsiteY17" fmla="*/ 561975 h 633412"/>
                <a:gd name="connsiteX18" fmla="*/ 369094 w 392906"/>
                <a:gd name="connsiteY18" fmla="*/ 602456 h 633412"/>
                <a:gd name="connsiteX19" fmla="*/ 354806 w 392906"/>
                <a:gd name="connsiteY19" fmla="*/ 614362 h 633412"/>
                <a:gd name="connsiteX20" fmla="*/ 340519 w 392906"/>
                <a:gd name="connsiteY20" fmla="*/ 626269 h 633412"/>
                <a:gd name="connsiteX21" fmla="*/ 316706 w 392906"/>
                <a:gd name="connsiteY21" fmla="*/ 633412 h 633412"/>
                <a:gd name="connsiteX22" fmla="*/ 295275 w 392906"/>
                <a:gd name="connsiteY22" fmla="*/ 628650 h 633412"/>
                <a:gd name="connsiteX23" fmla="*/ 266700 w 392906"/>
                <a:gd name="connsiteY23" fmla="*/ 614362 h 633412"/>
                <a:gd name="connsiteX24" fmla="*/ 250031 w 392906"/>
                <a:gd name="connsiteY24" fmla="*/ 595312 h 633412"/>
                <a:gd name="connsiteX25" fmla="*/ 204787 w 392906"/>
                <a:gd name="connsiteY25" fmla="*/ 476250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2906" h="633412">
                  <a:moveTo>
                    <a:pt x="204787" y="476250"/>
                  </a:moveTo>
                  <a:lnTo>
                    <a:pt x="145256" y="321469"/>
                  </a:lnTo>
                  <a:lnTo>
                    <a:pt x="83344" y="190500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80962" y="26194"/>
                  </a:lnTo>
                  <a:lnTo>
                    <a:pt x="214312" y="97631"/>
                  </a:lnTo>
                  <a:lnTo>
                    <a:pt x="307181" y="152400"/>
                  </a:lnTo>
                  <a:lnTo>
                    <a:pt x="338137" y="178594"/>
                  </a:lnTo>
                  <a:lnTo>
                    <a:pt x="352425" y="204787"/>
                  </a:lnTo>
                  <a:lnTo>
                    <a:pt x="369094" y="240506"/>
                  </a:lnTo>
                  <a:lnTo>
                    <a:pt x="388144" y="342900"/>
                  </a:lnTo>
                  <a:lnTo>
                    <a:pt x="392906" y="407194"/>
                  </a:lnTo>
                  <a:cubicBezTo>
                    <a:pt x="392112" y="442119"/>
                    <a:pt x="391319" y="477044"/>
                    <a:pt x="390525" y="511969"/>
                  </a:cubicBezTo>
                  <a:lnTo>
                    <a:pt x="383381" y="561975"/>
                  </a:lnTo>
                  <a:lnTo>
                    <a:pt x="369094" y="602456"/>
                  </a:lnTo>
                  <a:lnTo>
                    <a:pt x="354806" y="614362"/>
                  </a:lnTo>
                  <a:lnTo>
                    <a:pt x="340519" y="626269"/>
                  </a:lnTo>
                  <a:lnTo>
                    <a:pt x="316706" y="633412"/>
                  </a:lnTo>
                  <a:lnTo>
                    <a:pt x="295275" y="628650"/>
                  </a:lnTo>
                  <a:lnTo>
                    <a:pt x="266700" y="614362"/>
                  </a:lnTo>
                  <a:lnTo>
                    <a:pt x="250031" y="595312"/>
                  </a:lnTo>
                  <a:lnTo>
                    <a:pt x="20478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24529A47-9FFC-4AC6-BC6D-4514FC37F3D1}"/>
                </a:ext>
              </a:extLst>
            </p:cNvPr>
            <p:cNvSpPr/>
            <p:nvPr/>
          </p:nvSpPr>
          <p:spPr>
            <a:xfrm>
              <a:off x="4505325" y="1592263"/>
              <a:ext cx="1398588" cy="1406525"/>
            </a:xfrm>
            <a:custGeom>
              <a:avLst/>
              <a:gdLst>
                <a:gd name="connsiteX0" fmla="*/ 962025 w 1397794"/>
                <a:gd name="connsiteY0" fmla="*/ 673894 h 1404938"/>
                <a:gd name="connsiteX1" fmla="*/ 792956 w 1397794"/>
                <a:gd name="connsiteY1" fmla="*/ 840582 h 1404938"/>
                <a:gd name="connsiteX2" fmla="*/ 583406 w 1397794"/>
                <a:gd name="connsiteY2" fmla="*/ 1019175 h 1404938"/>
                <a:gd name="connsiteX3" fmla="*/ 364331 w 1397794"/>
                <a:gd name="connsiteY3" fmla="*/ 1188244 h 1404938"/>
                <a:gd name="connsiteX4" fmla="*/ 219075 w 1397794"/>
                <a:gd name="connsiteY4" fmla="*/ 1290638 h 1404938"/>
                <a:gd name="connsiteX5" fmla="*/ 57150 w 1397794"/>
                <a:gd name="connsiteY5" fmla="*/ 1393032 h 1404938"/>
                <a:gd name="connsiteX6" fmla="*/ 28575 w 1397794"/>
                <a:gd name="connsiteY6" fmla="*/ 1402557 h 1404938"/>
                <a:gd name="connsiteX7" fmla="*/ 9525 w 1397794"/>
                <a:gd name="connsiteY7" fmla="*/ 1404938 h 1404938"/>
                <a:gd name="connsiteX8" fmla="*/ 0 w 1397794"/>
                <a:gd name="connsiteY8" fmla="*/ 1395413 h 1404938"/>
                <a:gd name="connsiteX9" fmla="*/ 0 w 1397794"/>
                <a:gd name="connsiteY9" fmla="*/ 1369219 h 1404938"/>
                <a:gd name="connsiteX10" fmla="*/ 16669 w 1397794"/>
                <a:gd name="connsiteY10" fmla="*/ 1340644 h 1404938"/>
                <a:gd name="connsiteX11" fmla="*/ 150019 w 1397794"/>
                <a:gd name="connsiteY11" fmla="*/ 1221582 h 1404938"/>
                <a:gd name="connsiteX12" fmla="*/ 316706 w 1397794"/>
                <a:gd name="connsiteY12" fmla="*/ 1054894 h 1404938"/>
                <a:gd name="connsiteX13" fmla="*/ 509588 w 1397794"/>
                <a:gd name="connsiteY13" fmla="*/ 850107 h 1404938"/>
                <a:gd name="connsiteX14" fmla="*/ 697706 w 1397794"/>
                <a:gd name="connsiteY14" fmla="*/ 611982 h 1404938"/>
                <a:gd name="connsiteX15" fmla="*/ 847725 w 1397794"/>
                <a:gd name="connsiteY15" fmla="*/ 409575 h 1404938"/>
                <a:gd name="connsiteX16" fmla="*/ 931069 w 1397794"/>
                <a:gd name="connsiteY16" fmla="*/ 278607 h 1404938"/>
                <a:gd name="connsiteX17" fmla="*/ 933450 w 1397794"/>
                <a:gd name="connsiteY17" fmla="*/ 242888 h 1404938"/>
                <a:gd name="connsiteX18" fmla="*/ 931069 w 1397794"/>
                <a:gd name="connsiteY18" fmla="*/ 195263 h 1404938"/>
                <a:gd name="connsiteX19" fmla="*/ 923925 w 1397794"/>
                <a:gd name="connsiteY19" fmla="*/ 173832 h 1404938"/>
                <a:gd name="connsiteX20" fmla="*/ 883444 w 1397794"/>
                <a:gd name="connsiteY20" fmla="*/ 126207 h 1404938"/>
                <a:gd name="connsiteX21" fmla="*/ 828675 w 1397794"/>
                <a:gd name="connsiteY21" fmla="*/ 85725 h 1404938"/>
                <a:gd name="connsiteX22" fmla="*/ 804863 w 1397794"/>
                <a:gd name="connsiteY22" fmla="*/ 61913 h 1404938"/>
                <a:gd name="connsiteX23" fmla="*/ 790575 w 1397794"/>
                <a:gd name="connsiteY23" fmla="*/ 38100 h 1404938"/>
                <a:gd name="connsiteX24" fmla="*/ 792956 w 1397794"/>
                <a:gd name="connsiteY24" fmla="*/ 23813 h 1404938"/>
                <a:gd name="connsiteX25" fmla="*/ 804863 w 1397794"/>
                <a:gd name="connsiteY25" fmla="*/ 7144 h 1404938"/>
                <a:gd name="connsiteX26" fmla="*/ 835819 w 1397794"/>
                <a:gd name="connsiteY26" fmla="*/ 0 h 1404938"/>
                <a:gd name="connsiteX27" fmla="*/ 938213 w 1397794"/>
                <a:gd name="connsiteY27" fmla="*/ 7144 h 1404938"/>
                <a:gd name="connsiteX28" fmla="*/ 1033463 w 1397794"/>
                <a:gd name="connsiteY28" fmla="*/ 21432 h 1404938"/>
                <a:gd name="connsiteX29" fmla="*/ 1135856 w 1397794"/>
                <a:gd name="connsiteY29" fmla="*/ 47625 h 1404938"/>
                <a:gd name="connsiteX30" fmla="*/ 1219200 w 1397794"/>
                <a:gd name="connsiteY30" fmla="*/ 78582 h 1404938"/>
                <a:gd name="connsiteX31" fmla="*/ 1290638 w 1397794"/>
                <a:gd name="connsiteY31" fmla="*/ 114300 h 1404938"/>
                <a:gd name="connsiteX32" fmla="*/ 1343025 w 1397794"/>
                <a:gd name="connsiteY32" fmla="*/ 145257 h 1404938"/>
                <a:gd name="connsiteX33" fmla="*/ 1362075 w 1397794"/>
                <a:gd name="connsiteY33" fmla="*/ 159544 h 1404938"/>
                <a:gd name="connsiteX34" fmla="*/ 1381125 w 1397794"/>
                <a:gd name="connsiteY34" fmla="*/ 178594 h 1404938"/>
                <a:gd name="connsiteX35" fmla="*/ 1393031 w 1397794"/>
                <a:gd name="connsiteY35" fmla="*/ 195263 h 1404938"/>
                <a:gd name="connsiteX36" fmla="*/ 1397794 w 1397794"/>
                <a:gd name="connsiteY36" fmla="*/ 216694 h 1404938"/>
                <a:gd name="connsiteX37" fmla="*/ 1390650 w 1397794"/>
                <a:gd name="connsiteY37" fmla="*/ 238125 h 1404938"/>
                <a:gd name="connsiteX38" fmla="*/ 1366838 w 1397794"/>
                <a:gd name="connsiteY38" fmla="*/ 261938 h 1404938"/>
                <a:gd name="connsiteX39" fmla="*/ 1309688 w 1397794"/>
                <a:gd name="connsiteY39" fmla="*/ 295275 h 1404938"/>
                <a:gd name="connsiteX40" fmla="*/ 1226344 w 1397794"/>
                <a:gd name="connsiteY40" fmla="*/ 402432 h 1404938"/>
                <a:gd name="connsiteX41" fmla="*/ 1047750 w 1397794"/>
                <a:gd name="connsiteY41" fmla="*/ 590550 h 1404938"/>
                <a:gd name="connsiteX42" fmla="*/ 962025 w 1397794"/>
                <a:gd name="connsiteY42" fmla="*/ 673894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7794" h="1404938">
                  <a:moveTo>
                    <a:pt x="962025" y="673894"/>
                  </a:moveTo>
                  <a:lnTo>
                    <a:pt x="792956" y="840582"/>
                  </a:lnTo>
                  <a:lnTo>
                    <a:pt x="583406" y="1019175"/>
                  </a:lnTo>
                  <a:lnTo>
                    <a:pt x="364331" y="1188244"/>
                  </a:lnTo>
                  <a:lnTo>
                    <a:pt x="219075" y="1290638"/>
                  </a:lnTo>
                  <a:lnTo>
                    <a:pt x="57150" y="1393032"/>
                  </a:lnTo>
                  <a:lnTo>
                    <a:pt x="28575" y="1402557"/>
                  </a:lnTo>
                  <a:lnTo>
                    <a:pt x="9525" y="1404938"/>
                  </a:lnTo>
                  <a:lnTo>
                    <a:pt x="0" y="1395413"/>
                  </a:lnTo>
                  <a:lnTo>
                    <a:pt x="0" y="1369219"/>
                  </a:lnTo>
                  <a:lnTo>
                    <a:pt x="16669" y="1340644"/>
                  </a:lnTo>
                  <a:lnTo>
                    <a:pt x="150019" y="1221582"/>
                  </a:lnTo>
                  <a:lnTo>
                    <a:pt x="316706" y="1054894"/>
                  </a:lnTo>
                  <a:lnTo>
                    <a:pt x="509588" y="850107"/>
                  </a:lnTo>
                  <a:lnTo>
                    <a:pt x="697706" y="611982"/>
                  </a:lnTo>
                  <a:lnTo>
                    <a:pt x="847725" y="409575"/>
                  </a:lnTo>
                  <a:lnTo>
                    <a:pt x="931069" y="278607"/>
                  </a:lnTo>
                  <a:lnTo>
                    <a:pt x="933450" y="242888"/>
                  </a:lnTo>
                  <a:lnTo>
                    <a:pt x="931069" y="195263"/>
                  </a:lnTo>
                  <a:lnTo>
                    <a:pt x="923925" y="173832"/>
                  </a:lnTo>
                  <a:lnTo>
                    <a:pt x="883444" y="126207"/>
                  </a:lnTo>
                  <a:lnTo>
                    <a:pt x="828675" y="85725"/>
                  </a:lnTo>
                  <a:lnTo>
                    <a:pt x="804863" y="61913"/>
                  </a:lnTo>
                  <a:lnTo>
                    <a:pt x="790575" y="38100"/>
                  </a:lnTo>
                  <a:lnTo>
                    <a:pt x="792956" y="23813"/>
                  </a:lnTo>
                  <a:lnTo>
                    <a:pt x="804863" y="7144"/>
                  </a:lnTo>
                  <a:lnTo>
                    <a:pt x="835819" y="0"/>
                  </a:lnTo>
                  <a:lnTo>
                    <a:pt x="938213" y="7144"/>
                  </a:lnTo>
                  <a:lnTo>
                    <a:pt x="1033463" y="21432"/>
                  </a:lnTo>
                  <a:lnTo>
                    <a:pt x="1135856" y="47625"/>
                  </a:lnTo>
                  <a:lnTo>
                    <a:pt x="1219200" y="78582"/>
                  </a:lnTo>
                  <a:lnTo>
                    <a:pt x="1290638" y="114300"/>
                  </a:lnTo>
                  <a:lnTo>
                    <a:pt x="1343025" y="145257"/>
                  </a:lnTo>
                  <a:lnTo>
                    <a:pt x="1362075" y="159544"/>
                  </a:lnTo>
                  <a:lnTo>
                    <a:pt x="1381125" y="178594"/>
                  </a:lnTo>
                  <a:lnTo>
                    <a:pt x="1393031" y="195263"/>
                  </a:lnTo>
                  <a:lnTo>
                    <a:pt x="1397794" y="216694"/>
                  </a:lnTo>
                  <a:lnTo>
                    <a:pt x="1390650" y="238125"/>
                  </a:lnTo>
                  <a:lnTo>
                    <a:pt x="1366838" y="261938"/>
                  </a:lnTo>
                  <a:lnTo>
                    <a:pt x="1309688" y="295275"/>
                  </a:lnTo>
                  <a:lnTo>
                    <a:pt x="1226344" y="402432"/>
                  </a:lnTo>
                  <a:lnTo>
                    <a:pt x="1047750" y="590550"/>
                  </a:lnTo>
                  <a:lnTo>
                    <a:pt x="96202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9">
              <a:extLst>
                <a:ext uri="{FF2B5EF4-FFF2-40B4-BE49-F238E27FC236}">
                  <a16:creationId xmlns:a16="http://schemas.microsoft.com/office/drawing/2014/main" id="{1FAD2B24-2367-4135-AC35-4D41A4D6751C}"/>
                </a:ext>
              </a:extLst>
            </p:cNvPr>
            <p:cNvSpPr/>
            <p:nvPr/>
          </p:nvSpPr>
          <p:spPr>
            <a:xfrm>
              <a:off x="4953000" y="2894013"/>
              <a:ext cx="1300163" cy="292100"/>
            </a:xfrm>
            <a:custGeom>
              <a:avLst/>
              <a:gdLst>
                <a:gd name="connsiteX0" fmla="*/ 966788 w 1300163"/>
                <a:gd name="connsiteY0" fmla="*/ 209550 h 292894"/>
                <a:gd name="connsiteX1" fmla="*/ 735806 w 1300163"/>
                <a:gd name="connsiteY1" fmla="*/ 247650 h 292894"/>
                <a:gd name="connsiteX2" fmla="*/ 485775 w 1300163"/>
                <a:gd name="connsiteY2" fmla="*/ 271462 h 292894"/>
                <a:gd name="connsiteX3" fmla="*/ 419100 w 1300163"/>
                <a:gd name="connsiteY3" fmla="*/ 285750 h 292894"/>
                <a:gd name="connsiteX4" fmla="*/ 352425 w 1300163"/>
                <a:gd name="connsiteY4" fmla="*/ 290512 h 292894"/>
                <a:gd name="connsiteX5" fmla="*/ 307181 w 1300163"/>
                <a:gd name="connsiteY5" fmla="*/ 292894 h 292894"/>
                <a:gd name="connsiteX6" fmla="*/ 250031 w 1300163"/>
                <a:gd name="connsiteY6" fmla="*/ 288131 h 292894"/>
                <a:gd name="connsiteX7" fmla="*/ 211931 w 1300163"/>
                <a:gd name="connsiteY7" fmla="*/ 273844 h 292894"/>
                <a:gd name="connsiteX8" fmla="*/ 164306 w 1300163"/>
                <a:gd name="connsiteY8" fmla="*/ 252412 h 292894"/>
                <a:gd name="connsiteX9" fmla="*/ 88106 w 1300163"/>
                <a:gd name="connsiteY9" fmla="*/ 211931 h 292894"/>
                <a:gd name="connsiteX10" fmla="*/ 11906 w 1300163"/>
                <a:gd name="connsiteY10" fmla="*/ 159544 h 292894"/>
                <a:gd name="connsiteX11" fmla="*/ 2381 w 1300163"/>
                <a:gd name="connsiteY11" fmla="*/ 140494 h 292894"/>
                <a:gd name="connsiteX12" fmla="*/ 0 w 1300163"/>
                <a:gd name="connsiteY12" fmla="*/ 123825 h 292894"/>
                <a:gd name="connsiteX13" fmla="*/ 2381 w 1300163"/>
                <a:gd name="connsiteY13" fmla="*/ 109537 h 292894"/>
                <a:gd name="connsiteX14" fmla="*/ 16669 w 1300163"/>
                <a:gd name="connsiteY14" fmla="*/ 102394 h 292894"/>
                <a:gd name="connsiteX15" fmla="*/ 52388 w 1300163"/>
                <a:gd name="connsiteY15" fmla="*/ 107156 h 292894"/>
                <a:gd name="connsiteX16" fmla="*/ 107156 w 1300163"/>
                <a:gd name="connsiteY16" fmla="*/ 123825 h 292894"/>
                <a:gd name="connsiteX17" fmla="*/ 150019 w 1300163"/>
                <a:gd name="connsiteY17" fmla="*/ 133350 h 292894"/>
                <a:gd name="connsiteX18" fmla="*/ 202406 w 1300163"/>
                <a:gd name="connsiteY18" fmla="*/ 140494 h 292894"/>
                <a:gd name="connsiteX19" fmla="*/ 264319 w 1300163"/>
                <a:gd name="connsiteY19" fmla="*/ 142875 h 292894"/>
                <a:gd name="connsiteX20" fmla="*/ 357188 w 1300163"/>
                <a:gd name="connsiteY20" fmla="*/ 135731 h 292894"/>
                <a:gd name="connsiteX21" fmla="*/ 509588 w 1300163"/>
                <a:gd name="connsiteY21" fmla="*/ 119062 h 292894"/>
                <a:gd name="connsiteX22" fmla="*/ 700088 w 1300163"/>
                <a:gd name="connsiteY22" fmla="*/ 88106 h 292894"/>
                <a:gd name="connsiteX23" fmla="*/ 871538 w 1300163"/>
                <a:gd name="connsiteY23" fmla="*/ 47625 h 292894"/>
                <a:gd name="connsiteX24" fmla="*/ 1019175 w 1300163"/>
                <a:gd name="connsiteY24" fmla="*/ 0 h 292894"/>
                <a:gd name="connsiteX25" fmla="*/ 1095375 w 1300163"/>
                <a:gd name="connsiteY25" fmla="*/ 2381 h 292894"/>
                <a:gd name="connsiteX26" fmla="*/ 1181100 w 1300163"/>
                <a:gd name="connsiteY26" fmla="*/ 9525 h 292894"/>
                <a:gd name="connsiteX27" fmla="*/ 1228725 w 1300163"/>
                <a:gd name="connsiteY27" fmla="*/ 16669 h 292894"/>
                <a:gd name="connsiteX28" fmla="*/ 1262063 w 1300163"/>
                <a:gd name="connsiteY28" fmla="*/ 30956 h 292894"/>
                <a:gd name="connsiteX29" fmla="*/ 1288256 w 1300163"/>
                <a:gd name="connsiteY29" fmla="*/ 50006 h 292894"/>
                <a:gd name="connsiteX30" fmla="*/ 1300163 w 1300163"/>
                <a:gd name="connsiteY30" fmla="*/ 80962 h 292894"/>
                <a:gd name="connsiteX31" fmla="*/ 1295400 w 1300163"/>
                <a:gd name="connsiteY31" fmla="*/ 109537 h 292894"/>
                <a:gd name="connsiteX32" fmla="*/ 1283494 w 1300163"/>
                <a:gd name="connsiteY32" fmla="*/ 138112 h 292894"/>
                <a:gd name="connsiteX33" fmla="*/ 966788 w 1300163"/>
                <a:gd name="connsiteY33" fmla="*/ 2095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0163" h="292894">
                  <a:moveTo>
                    <a:pt x="966788" y="209550"/>
                  </a:moveTo>
                  <a:lnTo>
                    <a:pt x="735806" y="247650"/>
                  </a:lnTo>
                  <a:lnTo>
                    <a:pt x="485775" y="271462"/>
                  </a:lnTo>
                  <a:lnTo>
                    <a:pt x="419100" y="285750"/>
                  </a:lnTo>
                  <a:lnTo>
                    <a:pt x="352425" y="290512"/>
                  </a:lnTo>
                  <a:lnTo>
                    <a:pt x="307181" y="292894"/>
                  </a:lnTo>
                  <a:lnTo>
                    <a:pt x="250031" y="288131"/>
                  </a:lnTo>
                  <a:lnTo>
                    <a:pt x="211931" y="273844"/>
                  </a:lnTo>
                  <a:lnTo>
                    <a:pt x="164306" y="252412"/>
                  </a:lnTo>
                  <a:lnTo>
                    <a:pt x="88106" y="211931"/>
                  </a:lnTo>
                  <a:lnTo>
                    <a:pt x="11906" y="159544"/>
                  </a:lnTo>
                  <a:lnTo>
                    <a:pt x="2381" y="140494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16669" y="102394"/>
                  </a:lnTo>
                  <a:lnTo>
                    <a:pt x="52388" y="107156"/>
                  </a:lnTo>
                  <a:lnTo>
                    <a:pt x="107156" y="123825"/>
                  </a:lnTo>
                  <a:lnTo>
                    <a:pt x="150019" y="133350"/>
                  </a:lnTo>
                  <a:lnTo>
                    <a:pt x="202406" y="140494"/>
                  </a:lnTo>
                  <a:lnTo>
                    <a:pt x="264319" y="142875"/>
                  </a:lnTo>
                  <a:lnTo>
                    <a:pt x="357188" y="135731"/>
                  </a:lnTo>
                  <a:lnTo>
                    <a:pt x="509588" y="119062"/>
                  </a:lnTo>
                  <a:lnTo>
                    <a:pt x="700088" y="88106"/>
                  </a:lnTo>
                  <a:lnTo>
                    <a:pt x="871538" y="47625"/>
                  </a:lnTo>
                  <a:lnTo>
                    <a:pt x="1019175" y="0"/>
                  </a:lnTo>
                  <a:lnTo>
                    <a:pt x="1095375" y="2381"/>
                  </a:lnTo>
                  <a:lnTo>
                    <a:pt x="1181100" y="9525"/>
                  </a:lnTo>
                  <a:lnTo>
                    <a:pt x="1228725" y="16669"/>
                  </a:lnTo>
                  <a:lnTo>
                    <a:pt x="1262063" y="30956"/>
                  </a:lnTo>
                  <a:lnTo>
                    <a:pt x="1288256" y="50006"/>
                  </a:lnTo>
                  <a:lnTo>
                    <a:pt x="1300163" y="80962"/>
                  </a:lnTo>
                  <a:lnTo>
                    <a:pt x="1295400" y="109537"/>
                  </a:lnTo>
                  <a:lnTo>
                    <a:pt x="1283494" y="138112"/>
                  </a:lnTo>
                  <a:lnTo>
                    <a:pt x="9667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7B27C43E-5AA1-4C8F-943C-DFC4EF501677}"/>
                </a:ext>
              </a:extLst>
            </p:cNvPr>
            <p:cNvSpPr/>
            <p:nvPr/>
          </p:nvSpPr>
          <p:spPr>
            <a:xfrm>
              <a:off x="4651375" y="3627438"/>
              <a:ext cx="473075" cy="1077912"/>
            </a:xfrm>
            <a:custGeom>
              <a:avLst/>
              <a:gdLst>
                <a:gd name="connsiteX0" fmla="*/ 192882 w 473869"/>
                <a:gd name="connsiteY0" fmla="*/ 650081 h 1078706"/>
                <a:gd name="connsiteX1" fmla="*/ 150019 w 473869"/>
                <a:gd name="connsiteY1" fmla="*/ 416719 h 1078706"/>
                <a:gd name="connsiteX2" fmla="*/ 104775 w 473869"/>
                <a:gd name="connsiteY2" fmla="*/ 238125 h 1078706"/>
                <a:gd name="connsiteX3" fmla="*/ 52388 w 473869"/>
                <a:gd name="connsiteY3" fmla="*/ 111919 h 1078706"/>
                <a:gd name="connsiteX4" fmla="*/ 11907 w 473869"/>
                <a:gd name="connsiteY4" fmla="*/ 52387 h 1078706"/>
                <a:gd name="connsiteX5" fmla="*/ 0 w 473869"/>
                <a:gd name="connsiteY5" fmla="*/ 33337 h 1078706"/>
                <a:gd name="connsiteX6" fmla="*/ 0 w 473869"/>
                <a:gd name="connsiteY6" fmla="*/ 16669 h 1078706"/>
                <a:gd name="connsiteX7" fmla="*/ 9525 w 473869"/>
                <a:gd name="connsiteY7" fmla="*/ 2381 h 1078706"/>
                <a:gd name="connsiteX8" fmla="*/ 40482 w 473869"/>
                <a:gd name="connsiteY8" fmla="*/ 0 h 1078706"/>
                <a:gd name="connsiteX9" fmla="*/ 138113 w 473869"/>
                <a:gd name="connsiteY9" fmla="*/ 26194 h 1078706"/>
                <a:gd name="connsiteX10" fmla="*/ 295275 w 473869"/>
                <a:gd name="connsiteY10" fmla="*/ 71437 h 1078706"/>
                <a:gd name="connsiteX11" fmla="*/ 347663 w 473869"/>
                <a:gd name="connsiteY11" fmla="*/ 214312 h 1078706"/>
                <a:gd name="connsiteX12" fmla="*/ 392907 w 473869"/>
                <a:gd name="connsiteY12" fmla="*/ 440531 h 1078706"/>
                <a:gd name="connsiteX13" fmla="*/ 428625 w 473869"/>
                <a:gd name="connsiteY13" fmla="*/ 623887 h 1078706"/>
                <a:gd name="connsiteX14" fmla="*/ 452438 w 473869"/>
                <a:gd name="connsiteY14" fmla="*/ 783431 h 1078706"/>
                <a:gd name="connsiteX15" fmla="*/ 473869 w 473869"/>
                <a:gd name="connsiteY15" fmla="*/ 890587 h 1078706"/>
                <a:gd name="connsiteX16" fmla="*/ 450057 w 473869"/>
                <a:gd name="connsiteY16" fmla="*/ 952500 h 1078706"/>
                <a:gd name="connsiteX17" fmla="*/ 421482 w 473869"/>
                <a:gd name="connsiteY17" fmla="*/ 1009650 h 1078706"/>
                <a:gd name="connsiteX18" fmla="*/ 373857 w 473869"/>
                <a:gd name="connsiteY18" fmla="*/ 1069181 h 1078706"/>
                <a:gd name="connsiteX19" fmla="*/ 361950 w 473869"/>
                <a:gd name="connsiteY19" fmla="*/ 1078706 h 1078706"/>
                <a:gd name="connsiteX20" fmla="*/ 338138 w 473869"/>
                <a:gd name="connsiteY20" fmla="*/ 1078706 h 1078706"/>
                <a:gd name="connsiteX21" fmla="*/ 302419 w 473869"/>
                <a:gd name="connsiteY21" fmla="*/ 1064419 h 1078706"/>
                <a:gd name="connsiteX22" fmla="*/ 278607 w 473869"/>
                <a:gd name="connsiteY22" fmla="*/ 1033462 h 1078706"/>
                <a:gd name="connsiteX23" fmla="*/ 252413 w 473869"/>
                <a:gd name="connsiteY23" fmla="*/ 973931 h 1078706"/>
                <a:gd name="connsiteX24" fmla="*/ 233363 w 473869"/>
                <a:gd name="connsiteY24" fmla="*/ 921544 h 1078706"/>
                <a:gd name="connsiteX25" fmla="*/ 226219 w 473869"/>
                <a:gd name="connsiteY25" fmla="*/ 857250 h 1078706"/>
                <a:gd name="connsiteX26" fmla="*/ 192882 w 473869"/>
                <a:gd name="connsiteY26" fmla="*/ 6500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3869" h="1078706">
                  <a:moveTo>
                    <a:pt x="192882" y="650081"/>
                  </a:moveTo>
                  <a:lnTo>
                    <a:pt x="150019" y="416719"/>
                  </a:lnTo>
                  <a:lnTo>
                    <a:pt x="104775" y="238125"/>
                  </a:lnTo>
                  <a:lnTo>
                    <a:pt x="52388" y="111919"/>
                  </a:lnTo>
                  <a:lnTo>
                    <a:pt x="11907" y="52387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9525" y="2381"/>
                  </a:lnTo>
                  <a:lnTo>
                    <a:pt x="40482" y="0"/>
                  </a:lnTo>
                  <a:lnTo>
                    <a:pt x="138113" y="26194"/>
                  </a:lnTo>
                  <a:lnTo>
                    <a:pt x="295275" y="71437"/>
                  </a:lnTo>
                  <a:lnTo>
                    <a:pt x="347663" y="214312"/>
                  </a:lnTo>
                  <a:lnTo>
                    <a:pt x="392907" y="440531"/>
                  </a:lnTo>
                  <a:lnTo>
                    <a:pt x="428625" y="623887"/>
                  </a:lnTo>
                  <a:lnTo>
                    <a:pt x="452438" y="783431"/>
                  </a:lnTo>
                  <a:lnTo>
                    <a:pt x="473869" y="890587"/>
                  </a:lnTo>
                  <a:lnTo>
                    <a:pt x="450057" y="952500"/>
                  </a:lnTo>
                  <a:lnTo>
                    <a:pt x="421482" y="1009650"/>
                  </a:lnTo>
                  <a:lnTo>
                    <a:pt x="373857" y="1069181"/>
                  </a:lnTo>
                  <a:lnTo>
                    <a:pt x="361950" y="1078706"/>
                  </a:lnTo>
                  <a:lnTo>
                    <a:pt x="338138" y="1078706"/>
                  </a:lnTo>
                  <a:lnTo>
                    <a:pt x="302419" y="1064419"/>
                  </a:lnTo>
                  <a:lnTo>
                    <a:pt x="278607" y="1033462"/>
                  </a:lnTo>
                  <a:lnTo>
                    <a:pt x="252413" y="973931"/>
                  </a:lnTo>
                  <a:lnTo>
                    <a:pt x="233363" y="921544"/>
                  </a:lnTo>
                  <a:lnTo>
                    <a:pt x="226219" y="857250"/>
                  </a:lnTo>
                  <a:lnTo>
                    <a:pt x="192882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7">
              <a:extLst>
                <a:ext uri="{FF2B5EF4-FFF2-40B4-BE49-F238E27FC236}">
                  <a16:creationId xmlns:a16="http://schemas.microsoft.com/office/drawing/2014/main" id="{E95431BE-A7A0-460C-A37B-F913FD9446BD}"/>
                </a:ext>
              </a:extLst>
            </p:cNvPr>
            <p:cNvSpPr/>
            <p:nvPr/>
          </p:nvSpPr>
          <p:spPr>
            <a:xfrm rot="16200000">
              <a:off x="1677194" y="2888456"/>
              <a:ext cx="2447925" cy="442913"/>
            </a:xfrm>
            <a:custGeom>
              <a:avLst/>
              <a:gdLst>
                <a:gd name="connsiteX0" fmla="*/ 1362075 w 2447925"/>
                <a:gd name="connsiteY0" fmla="*/ 433387 h 442912"/>
                <a:gd name="connsiteX1" fmla="*/ 1052512 w 2447925"/>
                <a:gd name="connsiteY1" fmla="*/ 438150 h 442912"/>
                <a:gd name="connsiteX2" fmla="*/ 904875 w 2447925"/>
                <a:gd name="connsiteY2" fmla="*/ 435768 h 442912"/>
                <a:gd name="connsiteX3" fmla="*/ 342900 w 2447925"/>
                <a:gd name="connsiteY3" fmla="*/ 416718 h 442912"/>
                <a:gd name="connsiteX4" fmla="*/ 207168 w 2447925"/>
                <a:gd name="connsiteY4" fmla="*/ 409575 h 442912"/>
                <a:gd name="connsiteX5" fmla="*/ 154781 w 2447925"/>
                <a:gd name="connsiteY5" fmla="*/ 397668 h 442912"/>
                <a:gd name="connsiteX6" fmla="*/ 90487 w 2447925"/>
                <a:gd name="connsiteY6" fmla="*/ 369093 h 442912"/>
                <a:gd name="connsiteX7" fmla="*/ 38100 w 2447925"/>
                <a:gd name="connsiteY7" fmla="*/ 340518 h 442912"/>
                <a:gd name="connsiteX8" fmla="*/ 9525 w 2447925"/>
                <a:gd name="connsiteY8" fmla="*/ 316706 h 442912"/>
                <a:gd name="connsiteX9" fmla="*/ 0 w 2447925"/>
                <a:gd name="connsiteY9" fmla="*/ 290512 h 442912"/>
                <a:gd name="connsiteX10" fmla="*/ 4762 w 2447925"/>
                <a:gd name="connsiteY10" fmla="*/ 261937 h 442912"/>
                <a:gd name="connsiteX11" fmla="*/ 26193 w 2447925"/>
                <a:gd name="connsiteY11" fmla="*/ 240506 h 442912"/>
                <a:gd name="connsiteX12" fmla="*/ 59531 w 2447925"/>
                <a:gd name="connsiteY12" fmla="*/ 223837 h 442912"/>
                <a:gd name="connsiteX13" fmla="*/ 116681 w 2447925"/>
                <a:gd name="connsiteY13" fmla="*/ 204787 h 442912"/>
                <a:gd name="connsiteX14" fmla="*/ 204787 w 2447925"/>
                <a:gd name="connsiteY14" fmla="*/ 192881 h 442912"/>
                <a:gd name="connsiteX15" fmla="*/ 335756 w 2447925"/>
                <a:gd name="connsiteY15" fmla="*/ 188118 h 442912"/>
                <a:gd name="connsiteX16" fmla="*/ 531018 w 2447925"/>
                <a:gd name="connsiteY16" fmla="*/ 188118 h 442912"/>
                <a:gd name="connsiteX17" fmla="*/ 726281 w 2447925"/>
                <a:gd name="connsiteY17" fmla="*/ 202406 h 442912"/>
                <a:gd name="connsiteX18" fmla="*/ 1216818 w 2447925"/>
                <a:gd name="connsiteY18" fmla="*/ 221456 h 442912"/>
                <a:gd name="connsiteX19" fmla="*/ 1757362 w 2447925"/>
                <a:gd name="connsiteY19" fmla="*/ 235743 h 442912"/>
                <a:gd name="connsiteX20" fmla="*/ 2045493 w 2447925"/>
                <a:gd name="connsiteY20" fmla="*/ 233362 h 442912"/>
                <a:gd name="connsiteX21" fmla="*/ 2131218 w 2447925"/>
                <a:gd name="connsiteY21" fmla="*/ 228600 h 442912"/>
                <a:gd name="connsiteX22" fmla="*/ 2159793 w 2447925"/>
                <a:gd name="connsiteY22" fmla="*/ 226218 h 442912"/>
                <a:gd name="connsiteX23" fmla="*/ 2193131 w 2447925"/>
                <a:gd name="connsiteY23" fmla="*/ 219075 h 442912"/>
                <a:gd name="connsiteX24" fmla="*/ 2216943 w 2447925"/>
                <a:gd name="connsiteY24" fmla="*/ 207168 h 442912"/>
                <a:gd name="connsiteX25" fmla="*/ 2259806 w 2447925"/>
                <a:gd name="connsiteY25" fmla="*/ 173831 h 442912"/>
                <a:gd name="connsiteX26" fmla="*/ 2319337 w 2447925"/>
                <a:gd name="connsiteY26" fmla="*/ 116681 h 442912"/>
                <a:gd name="connsiteX27" fmla="*/ 2362200 w 2447925"/>
                <a:gd name="connsiteY27" fmla="*/ 59531 h 442912"/>
                <a:gd name="connsiteX28" fmla="*/ 2383631 w 2447925"/>
                <a:gd name="connsiteY28" fmla="*/ 23812 h 442912"/>
                <a:gd name="connsiteX29" fmla="*/ 2400300 w 2447925"/>
                <a:gd name="connsiteY29" fmla="*/ 7143 h 442912"/>
                <a:gd name="connsiteX30" fmla="*/ 2419350 w 2447925"/>
                <a:gd name="connsiteY30" fmla="*/ 0 h 442912"/>
                <a:gd name="connsiteX31" fmla="*/ 2433637 w 2447925"/>
                <a:gd name="connsiteY31" fmla="*/ 4762 h 442912"/>
                <a:gd name="connsiteX32" fmla="*/ 2443162 w 2447925"/>
                <a:gd name="connsiteY32" fmla="*/ 11906 h 442912"/>
                <a:gd name="connsiteX33" fmla="*/ 2447925 w 2447925"/>
                <a:gd name="connsiteY33" fmla="*/ 42862 h 442912"/>
                <a:gd name="connsiteX34" fmla="*/ 2438400 w 2447925"/>
                <a:gd name="connsiteY34" fmla="*/ 111918 h 442912"/>
                <a:gd name="connsiteX35" fmla="*/ 2409825 w 2447925"/>
                <a:gd name="connsiteY35" fmla="*/ 214312 h 442912"/>
                <a:gd name="connsiteX36" fmla="*/ 2316956 w 2447925"/>
                <a:gd name="connsiteY36" fmla="*/ 442912 h 442912"/>
                <a:gd name="connsiteX37" fmla="*/ 2181225 w 2447925"/>
                <a:gd name="connsiteY37" fmla="*/ 428625 h 442912"/>
                <a:gd name="connsiteX38" fmla="*/ 1664493 w 2447925"/>
                <a:gd name="connsiteY38" fmla="*/ 438150 h 442912"/>
                <a:gd name="connsiteX39" fmla="*/ 1362075 w 2447925"/>
                <a:gd name="connsiteY39" fmla="*/ 433387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47925" h="442912">
                  <a:moveTo>
                    <a:pt x="1362075" y="433387"/>
                  </a:moveTo>
                  <a:lnTo>
                    <a:pt x="1052512" y="438150"/>
                  </a:lnTo>
                  <a:lnTo>
                    <a:pt x="904875" y="435768"/>
                  </a:lnTo>
                  <a:lnTo>
                    <a:pt x="342900" y="416718"/>
                  </a:lnTo>
                  <a:lnTo>
                    <a:pt x="207168" y="409575"/>
                  </a:lnTo>
                  <a:lnTo>
                    <a:pt x="154781" y="397668"/>
                  </a:lnTo>
                  <a:lnTo>
                    <a:pt x="90487" y="369093"/>
                  </a:lnTo>
                  <a:lnTo>
                    <a:pt x="38100" y="340518"/>
                  </a:lnTo>
                  <a:lnTo>
                    <a:pt x="9525" y="316706"/>
                  </a:lnTo>
                  <a:lnTo>
                    <a:pt x="0" y="290512"/>
                  </a:lnTo>
                  <a:lnTo>
                    <a:pt x="4762" y="261937"/>
                  </a:lnTo>
                  <a:lnTo>
                    <a:pt x="26193" y="240506"/>
                  </a:lnTo>
                  <a:lnTo>
                    <a:pt x="59531" y="223837"/>
                  </a:lnTo>
                  <a:lnTo>
                    <a:pt x="116681" y="204787"/>
                  </a:lnTo>
                  <a:lnTo>
                    <a:pt x="204787" y="192881"/>
                  </a:lnTo>
                  <a:lnTo>
                    <a:pt x="335756" y="188118"/>
                  </a:lnTo>
                  <a:lnTo>
                    <a:pt x="531018" y="188118"/>
                  </a:lnTo>
                  <a:lnTo>
                    <a:pt x="726281" y="202406"/>
                  </a:lnTo>
                  <a:lnTo>
                    <a:pt x="1216818" y="221456"/>
                  </a:lnTo>
                  <a:lnTo>
                    <a:pt x="1757362" y="235743"/>
                  </a:lnTo>
                  <a:lnTo>
                    <a:pt x="2045493" y="233362"/>
                  </a:lnTo>
                  <a:lnTo>
                    <a:pt x="2131218" y="228600"/>
                  </a:lnTo>
                  <a:lnTo>
                    <a:pt x="2159793" y="226218"/>
                  </a:lnTo>
                  <a:lnTo>
                    <a:pt x="2193131" y="219075"/>
                  </a:lnTo>
                  <a:lnTo>
                    <a:pt x="2216943" y="207168"/>
                  </a:lnTo>
                  <a:lnTo>
                    <a:pt x="2259806" y="173831"/>
                  </a:lnTo>
                  <a:lnTo>
                    <a:pt x="2319337" y="116681"/>
                  </a:lnTo>
                  <a:lnTo>
                    <a:pt x="2362200" y="59531"/>
                  </a:lnTo>
                  <a:lnTo>
                    <a:pt x="2383631" y="23812"/>
                  </a:lnTo>
                  <a:lnTo>
                    <a:pt x="2400300" y="7143"/>
                  </a:lnTo>
                  <a:lnTo>
                    <a:pt x="2419350" y="0"/>
                  </a:lnTo>
                  <a:lnTo>
                    <a:pt x="2433637" y="4762"/>
                  </a:lnTo>
                  <a:lnTo>
                    <a:pt x="2443162" y="11906"/>
                  </a:lnTo>
                  <a:lnTo>
                    <a:pt x="2447925" y="42862"/>
                  </a:lnTo>
                  <a:lnTo>
                    <a:pt x="2438400" y="111918"/>
                  </a:lnTo>
                  <a:lnTo>
                    <a:pt x="2409825" y="214312"/>
                  </a:lnTo>
                  <a:lnTo>
                    <a:pt x="2316956" y="442912"/>
                  </a:lnTo>
                  <a:lnTo>
                    <a:pt x="2181225" y="428625"/>
                  </a:lnTo>
                  <a:lnTo>
                    <a:pt x="1664493" y="438150"/>
                  </a:lnTo>
                  <a:lnTo>
                    <a:pt x="1362075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">
              <a:extLst>
                <a:ext uri="{FF2B5EF4-FFF2-40B4-BE49-F238E27FC236}">
                  <a16:creationId xmlns:a16="http://schemas.microsoft.com/office/drawing/2014/main" id="{788DAF74-1FF2-410F-A3AD-2F5BB27B3B9E}"/>
                </a:ext>
              </a:extLst>
            </p:cNvPr>
            <p:cNvSpPr/>
            <p:nvPr/>
          </p:nvSpPr>
          <p:spPr>
            <a:xfrm>
              <a:off x="2990850" y="1779588"/>
              <a:ext cx="1466850" cy="384175"/>
            </a:xfrm>
            <a:custGeom>
              <a:avLst/>
              <a:gdLst>
                <a:gd name="connsiteX0" fmla="*/ 361950 w 1466850"/>
                <a:gd name="connsiteY0" fmla="*/ 352425 h 385762"/>
                <a:gd name="connsiteX1" fmla="*/ 57150 w 1466850"/>
                <a:gd name="connsiteY1" fmla="*/ 385762 h 385762"/>
                <a:gd name="connsiteX2" fmla="*/ 0 w 1466850"/>
                <a:gd name="connsiteY2" fmla="*/ 242887 h 385762"/>
                <a:gd name="connsiteX3" fmla="*/ 211931 w 1466850"/>
                <a:gd name="connsiteY3" fmla="*/ 214312 h 385762"/>
                <a:gd name="connsiteX4" fmla="*/ 421481 w 1466850"/>
                <a:gd name="connsiteY4" fmla="*/ 176212 h 385762"/>
                <a:gd name="connsiteX5" fmla="*/ 592931 w 1466850"/>
                <a:gd name="connsiteY5" fmla="*/ 138112 h 385762"/>
                <a:gd name="connsiteX6" fmla="*/ 771525 w 1466850"/>
                <a:gd name="connsiteY6" fmla="*/ 100012 h 385762"/>
                <a:gd name="connsiteX7" fmla="*/ 876300 w 1466850"/>
                <a:gd name="connsiteY7" fmla="*/ 76200 h 385762"/>
                <a:gd name="connsiteX8" fmla="*/ 978694 w 1466850"/>
                <a:gd name="connsiteY8" fmla="*/ 54769 h 385762"/>
                <a:gd name="connsiteX9" fmla="*/ 1035844 w 1466850"/>
                <a:gd name="connsiteY9" fmla="*/ 38100 h 385762"/>
                <a:gd name="connsiteX10" fmla="*/ 1073944 w 1466850"/>
                <a:gd name="connsiteY10" fmla="*/ 21431 h 385762"/>
                <a:gd name="connsiteX11" fmla="*/ 1107281 w 1466850"/>
                <a:gd name="connsiteY11" fmla="*/ 0 h 385762"/>
                <a:gd name="connsiteX12" fmla="*/ 1145381 w 1466850"/>
                <a:gd name="connsiteY12" fmla="*/ 2381 h 385762"/>
                <a:gd name="connsiteX13" fmla="*/ 1231106 w 1466850"/>
                <a:gd name="connsiteY13" fmla="*/ 16669 h 385762"/>
                <a:gd name="connsiteX14" fmla="*/ 1295400 w 1466850"/>
                <a:gd name="connsiteY14" fmla="*/ 30956 h 385762"/>
                <a:gd name="connsiteX15" fmla="*/ 1347788 w 1466850"/>
                <a:gd name="connsiteY15" fmla="*/ 42862 h 385762"/>
                <a:gd name="connsiteX16" fmla="*/ 1402556 w 1466850"/>
                <a:gd name="connsiteY16" fmla="*/ 64294 h 385762"/>
                <a:gd name="connsiteX17" fmla="*/ 1438275 w 1466850"/>
                <a:gd name="connsiteY17" fmla="*/ 80962 h 385762"/>
                <a:gd name="connsiteX18" fmla="*/ 1454944 w 1466850"/>
                <a:gd name="connsiteY18" fmla="*/ 97631 h 385762"/>
                <a:gd name="connsiteX19" fmla="*/ 1464469 w 1466850"/>
                <a:gd name="connsiteY19" fmla="*/ 116681 h 385762"/>
                <a:gd name="connsiteX20" fmla="*/ 1466850 w 1466850"/>
                <a:gd name="connsiteY20" fmla="*/ 142875 h 385762"/>
                <a:gd name="connsiteX21" fmla="*/ 1457325 w 1466850"/>
                <a:gd name="connsiteY21" fmla="*/ 166687 h 385762"/>
                <a:gd name="connsiteX22" fmla="*/ 1426369 w 1466850"/>
                <a:gd name="connsiteY22" fmla="*/ 197644 h 385762"/>
                <a:gd name="connsiteX23" fmla="*/ 1390650 w 1466850"/>
                <a:gd name="connsiteY23" fmla="*/ 216694 h 385762"/>
                <a:gd name="connsiteX24" fmla="*/ 1285875 w 1466850"/>
                <a:gd name="connsiteY24" fmla="*/ 230981 h 385762"/>
                <a:gd name="connsiteX25" fmla="*/ 959644 w 1466850"/>
                <a:gd name="connsiteY25" fmla="*/ 264319 h 385762"/>
                <a:gd name="connsiteX26" fmla="*/ 745331 w 1466850"/>
                <a:gd name="connsiteY26" fmla="*/ 290512 h 385762"/>
                <a:gd name="connsiteX27" fmla="*/ 531019 w 1466850"/>
                <a:gd name="connsiteY27" fmla="*/ 335756 h 385762"/>
                <a:gd name="connsiteX28" fmla="*/ 361950 w 1466850"/>
                <a:gd name="connsiteY28" fmla="*/ 352425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66850" h="385762">
                  <a:moveTo>
                    <a:pt x="361950" y="352425"/>
                  </a:moveTo>
                  <a:lnTo>
                    <a:pt x="57150" y="385762"/>
                  </a:lnTo>
                  <a:lnTo>
                    <a:pt x="0" y="242887"/>
                  </a:lnTo>
                  <a:lnTo>
                    <a:pt x="211931" y="214312"/>
                  </a:lnTo>
                  <a:lnTo>
                    <a:pt x="421481" y="176212"/>
                  </a:lnTo>
                  <a:lnTo>
                    <a:pt x="592931" y="138112"/>
                  </a:lnTo>
                  <a:lnTo>
                    <a:pt x="771525" y="100012"/>
                  </a:lnTo>
                  <a:lnTo>
                    <a:pt x="876300" y="76200"/>
                  </a:lnTo>
                  <a:lnTo>
                    <a:pt x="978694" y="54769"/>
                  </a:lnTo>
                  <a:lnTo>
                    <a:pt x="1035844" y="38100"/>
                  </a:lnTo>
                  <a:lnTo>
                    <a:pt x="1073944" y="21431"/>
                  </a:lnTo>
                  <a:lnTo>
                    <a:pt x="1107281" y="0"/>
                  </a:lnTo>
                  <a:lnTo>
                    <a:pt x="1145381" y="2381"/>
                  </a:lnTo>
                  <a:lnTo>
                    <a:pt x="1231106" y="16669"/>
                  </a:lnTo>
                  <a:lnTo>
                    <a:pt x="1295400" y="30956"/>
                  </a:lnTo>
                  <a:lnTo>
                    <a:pt x="1347788" y="42862"/>
                  </a:lnTo>
                  <a:lnTo>
                    <a:pt x="1402556" y="64294"/>
                  </a:lnTo>
                  <a:lnTo>
                    <a:pt x="1438275" y="80962"/>
                  </a:lnTo>
                  <a:lnTo>
                    <a:pt x="1454944" y="97631"/>
                  </a:lnTo>
                  <a:lnTo>
                    <a:pt x="1464469" y="116681"/>
                  </a:lnTo>
                  <a:lnTo>
                    <a:pt x="1466850" y="142875"/>
                  </a:lnTo>
                  <a:lnTo>
                    <a:pt x="1457325" y="166687"/>
                  </a:lnTo>
                  <a:lnTo>
                    <a:pt x="1426369" y="197644"/>
                  </a:lnTo>
                  <a:lnTo>
                    <a:pt x="1390650" y="216694"/>
                  </a:lnTo>
                  <a:lnTo>
                    <a:pt x="1285875" y="230981"/>
                  </a:lnTo>
                  <a:lnTo>
                    <a:pt x="959644" y="264319"/>
                  </a:lnTo>
                  <a:lnTo>
                    <a:pt x="745331" y="290512"/>
                  </a:lnTo>
                  <a:lnTo>
                    <a:pt x="531019" y="335756"/>
                  </a:lnTo>
                  <a:lnTo>
                    <a:pt x="361950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6">
              <a:extLst>
                <a:ext uri="{FF2B5EF4-FFF2-40B4-BE49-F238E27FC236}">
                  <a16:creationId xmlns:a16="http://schemas.microsoft.com/office/drawing/2014/main" id="{5F8487EB-6ACB-46A0-92BF-DD75FE52BFB0}"/>
                </a:ext>
              </a:extLst>
            </p:cNvPr>
            <p:cNvSpPr/>
            <p:nvPr/>
          </p:nvSpPr>
          <p:spPr>
            <a:xfrm rot="16200000">
              <a:off x="2667000" y="2781300"/>
              <a:ext cx="2047875" cy="377825"/>
            </a:xfrm>
            <a:custGeom>
              <a:avLst/>
              <a:gdLst>
                <a:gd name="connsiteX0" fmla="*/ 447675 w 2047413"/>
                <a:gd name="connsiteY0" fmla="*/ 304800 h 378619"/>
                <a:gd name="connsiteX1" fmla="*/ 64294 w 2047413"/>
                <a:gd name="connsiteY1" fmla="*/ 285750 h 378619"/>
                <a:gd name="connsiteX2" fmla="*/ 0 w 2047413"/>
                <a:gd name="connsiteY2" fmla="*/ 104775 h 378619"/>
                <a:gd name="connsiteX3" fmla="*/ 609600 w 2047413"/>
                <a:gd name="connsiteY3" fmla="*/ 126206 h 378619"/>
                <a:gd name="connsiteX4" fmla="*/ 790575 w 2047413"/>
                <a:gd name="connsiteY4" fmla="*/ 128587 h 378619"/>
                <a:gd name="connsiteX5" fmla="*/ 1243013 w 2047413"/>
                <a:gd name="connsiteY5" fmla="*/ 123825 h 378619"/>
                <a:gd name="connsiteX6" fmla="*/ 1412082 w 2047413"/>
                <a:gd name="connsiteY6" fmla="*/ 126206 h 378619"/>
                <a:gd name="connsiteX7" fmla="*/ 1619250 w 2047413"/>
                <a:gd name="connsiteY7" fmla="*/ 126206 h 378619"/>
                <a:gd name="connsiteX8" fmla="*/ 1697832 w 2047413"/>
                <a:gd name="connsiteY8" fmla="*/ 123825 h 378619"/>
                <a:gd name="connsiteX9" fmla="*/ 1735932 w 2047413"/>
                <a:gd name="connsiteY9" fmla="*/ 119062 h 378619"/>
                <a:gd name="connsiteX10" fmla="*/ 1774032 w 2047413"/>
                <a:gd name="connsiteY10" fmla="*/ 109537 h 378619"/>
                <a:gd name="connsiteX11" fmla="*/ 1809750 w 2047413"/>
                <a:gd name="connsiteY11" fmla="*/ 95250 h 378619"/>
                <a:gd name="connsiteX12" fmla="*/ 1854994 w 2047413"/>
                <a:gd name="connsiteY12" fmla="*/ 66675 h 378619"/>
                <a:gd name="connsiteX13" fmla="*/ 1924050 w 2047413"/>
                <a:gd name="connsiteY13" fmla="*/ 0 h 378619"/>
                <a:gd name="connsiteX14" fmla="*/ 1974057 w 2047413"/>
                <a:gd name="connsiteY14" fmla="*/ 214312 h 378619"/>
                <a:gd name="connsiteX15" fmla="*/ 1921669 w 2047413"/>
                <a:gd name="connsiteY15" fmla="*/ 242887 h 378619"/>
                <a:gd name="connsiteX16" fmla="*/ 1854994 w 2047413"/>
                <a:gd name="connsiteY16" fmla="*/ 297656 h 378619"/>
                <a:gd name="connsiteX17" fmla="*/ 1804988 w 2047413"/>
                <a:gd name="connsiteY17" fmla="*/ 338137 h 378619"/>
                <a:gd name="connsiteX18" fmla="*/ 1750219 w 2047413"/>
                <a:gd name="connsiteY18" fmla="*/ 371475 h 378619"/>
                <a:gd name="connsiteX19" fmla="*/ 1716882 w 2047413"/>
                <a:gd name="connsiteY19" fmla="*/ 378619 h 378619"/>
                <a:gd name="connsiteX20" fmla="*/ 1681163 w 2047413"/>
                <a:gd name="connsiteY20" fmla="*/ 378619 h 378619"/>
                <a:gd name="connsiteX21" fmla="*/ 1638300 w 2047413"/>
                <a:gd name="connsiteY21" fmla="*/ 371475 h 378619"/>
                <a:gd name="connsiteX22" fmla="*/ 1569244 w 2047413"/>
                <a:gd name="connsiteY22" fmla="*/ 357187 h 378619"/>
                <a:gd name="connsiteX23" fmla="*/ 1431132 w 2047413"/>
                <a:gd name="connsiteY23" fmla="*/ 352425 h 378619"/>
                <a:gd name="connsiteX24" fmla="*/ 1257300 w 2047413"/>
                <a:gd name="connsiteY24" fmla="*/ 321469 h 378619"/>
                <a:gd name="connsiteX25" fmla="*/ 814388 w 2047413"/>
                <a:gd name="connsiteY25" fmla="*/ 328612 h 378619"/>
                <a:gd name="connsiteX26" fmla="*/ 631032 w 2047413"/>
                <a:gd name="connsiteY26" fmla="*/ 307181 h 378619"/>
                <a:gd name="connsiteX27" fmla="*/ 447675 w 2047413"/>
                <a:gd name="connsiteY27" fmla="*/ 30480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413" h="378619">
                  <a:moveTo>
                    <a:pt x="447675" y="304800"/>
                  </a:moveTo>
                  <a:lnTo>
                    <a:pt x="64294" y="285750"/>
                  </a:lnTo>
                  <a:lnTo>
                    <a:pt x="0" y="104775"/>
                  </a:lnTo>
                  <a:lnTo>
                    <a:pt x="609600" y="126206"/>
                  </a:lnTo>
                  <a:lnTo>
                    <a:pt x="790575" y="128587"/>
                  </a:lnTo>
                  <a:lnTo>
                    <a:pt x="1243013" y="123825"/>
                  </a:lnTo>
                  <a:lnTo>
                    <a:pt x="1412082" y="126206"/>
                  </a:lnTo>
                  <a:lnTo>
                    <a:pt x="1619250" y="126206"/>
                  </a:lnTo>
                  <a:lnTo>
                    <a:pt x="1697832" y="123825"/>
                  </a:lnTo>
                  <a:lnTo>
                    <a:pt x="1735932" y="119062"/>
                  </a:lnTo>
                  <a:lnTo>
                    <a:pt x="1774032" y="109537"/>
                  </a:lnTo>
                  <a:lnTo>
                    <a:pt x="1809750" y="95250"/>
                  </a:lnTo>
                  <a:lnTo>
                    <a:pt x="1854994" y="66675"/>
                  </a:lnTo>
                  <a:lnTo>
                    <a:pt x="1924050" y="0"/>
                  </a:lnTo>
                  <a:cubicBezTo>
                    <a:pt x="1941469" y="71258"/>
                    <a:pt x="2047413" y="214312"/>
                    <a:pt x="1974057" y="214312"/>
                  </a:cubicBezTo>
                  <a:lnTo>
                    <a:pt x="1921669" y="242887"/>
                  </a:lnTo>
                  <a:lnTo>
                    <a:pt x="1854994" y="297656"/>
                  </a:lnTo>
                  <a:lnTo>
                    <a:pt x="1804988" y="338137"/>
                  </a:lnTo>
                  <a:lnTo>
                    <a:pt x="1750219" y="371475"/>
                  </a:lnTo>
                  <a:lnTo>
                    <a:pt x="1716882" y="378619"/>
                  </a:lnTo>
                  <a:lnTo>
                    <a:pt x="1681163" y="378619"/>
                  </a:lnTo>
                  <a:lnTo>
                    <a:pt x="1638300" y="371475"/>
                  </a:lnTo>
                  <a:lnTo>
                    <a:pt x="1569244" y="357187"/>
                  </a:lnTo>
                  <a:lnTo>
                    <a:pt x="1431132" y="352425"/>
                  </a:lnTo>
                  <a:lnTo>
                    <a:pt x="1257300" y="321469"/>
                  </a:lnTo>
                  <a:lnTo>
                    <a:pt x="814388" y="328612"/>
                  </a:lnTo>
                  <a:lnTo>
                    <a:pt x="631032" y="307181"/>
                  </a:lnTo>
                  <a:lnTo>
                    <a:pt x="4476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7">
              <a:extLst>
                <a:ext uri="{FF2B5EF4-FFF2-40B4-BE49-F238E27FC236}">
                  <a16:creationId xmlns:a16="http://schemas.microsoft.com/office/drawing/2014/main" id="{C6A2AF7A-9D16-4D1D-88A8-7F7266584BBD}"/>
                </a:ext>
              </a:extLst>
            </p:cNvPr>
            <p:cNvSpPr/>
            <p:nvPr/>
          </p:nvSpPr>
          <p:spPr>
            <a:xfrm>
              <a:off x="3036888" y="2466975"/>
              <a:ext cx="1296987" cy="344488"/>
            </a:xfrm>
            <a:custGeom>
              <a:avLst/>
              <a:gdLst>
                <a:gd name="connsiteX0" fmla="*/ 333375 w 1297781"/>
                <a:gd name="connsiteY0" fmla="*/ 319088 h 345281"/>
                <a:gd name="connsiteX1" fmla="*/ 16669 w 1297781"/>
                <a:gd name="connsiteY1" fmla="*/ 345281 h 345281"/>
                <a:gd name="connsiteX2" fmla="*/ 0 w 1297781"/>
                <a:gd name="connsiteY2" fmla="*/ 195263 h 345281"/>
                <a:gd name="connsiteX3" fmla="*/ 97631 w 1297781"/>
                <a:gd name="connsiteY3" fmla="*/ 183356 h 345281"/>
                <a:gd name="connsiteX4" fmla="*/ 378619 w 1297781"/>
                <a:gd name="connsiteY4" fmla="*/ 150019 h 345281"/>
                <a:gd name="connsiteX5" fmla="*/ 595312 w 1297781"/>
                <a:gd name="connsiteY5" fmla="*/ 114300 h 345281"/>
                <a:gd name="connsiteX6" fmla="*/ 826294 w 1297781"/>
                <a:gd name="connsiteY6" fmla="*/ 71438 h 345281"/>
                <a:gd name="connsiteX7" fmla="*/ 900112 w 1297781"/>
                <a:gd name="connsiteY7" fmla="*/ 57150 h 345281"/>
                <a:gd name="connsiteX8" fmla="*/ 942975 w 1297781"/>
                <a:gd name="connsiteY8" fmla="*/ 47625 h 345281"/>
                <a:gd name="connsiteX9" fmla="*/ 1016794 w 1297781"/>
                <a:gd name="connsiteY9" fmla="*/ 26194 h 345281"/>
                <a:gd name="connsiteX10" fmla="*/ 1059656 w 1297781"/>
                <a:gd name="connsiteY10" fmla="*/ 4763 h 345281"/>
                <a:gd name="connsiteX11" fmla="*/ 1073944 w 1297781"/>
                <a:gd name="connsiteY11" fmla="*/ 0 h 345281"/>
                <a:gd name="connsiteX12" fmla="*/ 1126331 w 1297781"/>
                <a:gd name="connsiteY12" fmla="*/ 11906 h 345281"/>
                <a:gd name="connsiteX13" fmla="*/ 1197769 w 1297781"/>
                <a:gd name="connsiteY13" fmla="*/ 42863 h 345281"/>
                <a:gd name="connsiteX14" fmla="*/ 1247775 w 1297781"/>
                <a:gd name="connsiteY14" fmla="*/ 73819 h 345281"/>
                <a:gd name="connsiteX15" fmla="*/ 1285875 w 1297781"/>
                <a:gd name="connsiteY15" fmla="*/ 104775 h 345281"/>
                <a:gd name="connsiteX16" fmla="*/ 1297781 w 1297781"/>
                <a:gd name="connsiteY16" fmla="*/ 121444 h 345281"/>
                <a:gd name="connsiteX17" fmla="*/ 1293019 w 1297781"/>
                <a:gd name="connsiteY17" fmla="*/ 140494 h 345281"/>
                <a:gd name="connsiteX18" fmla="*/ 1273969 w 1297781"/>
                <a:gd name="connsiteY18" fmla="*/ 169069 h 345281"/>
                <a:gd name="connsiteX19" fmla="*/ 1226344 w 1297781"/>
                <a:gd name="connsiteY19" fmla="*/ 185738 h 345281"/>
                <a:gd name="connsiteX20" fmla="*/ 1090612 w 1297781"/>
                <a:gd name="connsiteY20" fmla="*/ 211931 h 345281"/>
                <a:gd name="connsiteX21" fmla="*/ 964406 w 1297781"/>
                <a:gd name="connsiteY21" fmla="*/ 240506 h 345281"/>
                <a:gd name="connsiteX22" fmla="*/ 797719 w 1297781"/>
                <a:gd name="connsiteY22" fmla="*/ 269081 h 345281"/>
                <a:gd name="connsiteX23" fmla="*/ 566737 w 1297781"/>
                <a:gd name="connsiteY23" fmla="*/ 297656 h 345281"/>
                <a:gd name="connsiteX24" fmla="*/ 333375 w 1297781"/>
                <a:gd name="connsiteY24" fmla="*/ 3190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1" h="345281">
                  <a:moveTo>
                    <a:pt x="333375" y="319088"/>
                  </a:moveTo>
                  <a:lnTo>
                    <a:pt x="16669" y="345281"/>
                  </a:lnTo>
                  <a:lnTo>
                    <a:pt x="0" y="195263"/>
                  </a:lnTo>
                  <a:lnTo>
                    <a:pt x="97631" y="183356"/>
                  </a:lnTo>
                  <a:lnTo>
                    <a:pt x="378619" y="150019"/>
                  </a:lnTo>
                  <a:lnTo>
                    <a:pt x="595312" y="114300"/>
                  </a:lnTo>
                  <a:lnTo>
                    <a:pt x="826294" y="71438"/>
                  </a:lnTo>
                  <a:lnTo>
                    <a:pt x="900112" y="57150"/>
                  </a:lnTo>
                  <a:lnTo>
                    <a:pt x="942975" y="47625"/>
                  </a:lnTo>
                  <a:lnTo>
                    <a:pt x="1016794" y="26194"/>
                  </a:lnTo>
                  <a:lnTo>
                    <a:pt x="1059656" y="4763"/>
                  </a:lnTo>
                  <a:lnTo>
                    <a:pt x="1073944" y="0"/>
                  </a:lnTo>
                  <a:lnTo>
                    <a:pt x="1126331" y="11906"/>
                  </a:lnTo>
                  <a:lnTo>
                    <a:pt x="1197769" y="42863"/>
                  </a:lnTo>
                  <a:lnTo>
                    <a:pt x="1247775" y="73819"/>
                  </a:lnTo>
                  <a:lnTo>
                    <a:pt x="1285875" y="104775"/>
                  </a:lnTo>
                  <a:lnTo>
                    <a:pt x="1297781" y="121444"/>
                  </a:lnTo>
                  <a:lnTo>
                    <a:pt x="1293019" y="140494"/>
                  </a:lnTo>
                  <a:lnTo>
                    <a:pt x="1273969" y="169069"/>
                  </a:lnTo>
                  <a:lnTo>
                    <a:pt x="1226344" y="185738"/>
                  </a:lnTo>
                  <a:lnTo>
                    <a:pt x="1090612" y="211931"/>
                  </a:lnTo>
                  <a:lnTo>
                    <a:pt x="964406" y="240506"/>
                  </a:lnTo>
                  <a:lnTo>
                    <a:pt x="797719" y="269081"/>
                  </a:lnTo>
                  <a:lnTo>
                    <a:pt x="566737" y="297656"/>
                  </a:lnTo>
                  <a:lnTo>
                    <a:pt x="33337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8">
              <a:extLst>
                <a:ext uri="{FF2B5EF4-FFF2-40B4-BE49-F238E27FC236}">
                  <a16:creationId xmlns:a16="http://schemas.microsoft.com/office/drawing/2014/main" id="{B7F2E62E-AA03-4310-8126-4CDB710C5D40}"/>
                </a:ext>
              </a:extLst>
            </p:cNvPr>
            <p:cNvSpPr/>
            <p:nvPr/>
          </p:nvSpPr>
          <p:spPr>
            <a:xfrm>
              <a:off x="3041650" y="3106738"/>
              <a:ext cx="1287463" cy="330200"/>
            </a:xfrm>
            <a:custGeom>
              <a:avLst/>
              <a:gdLst>
                <a:gd name="connsiteX0" fmla="*/ 361950 w 1288257"/>
                <a:gd name="connsiteY0" fmla="*/ 302419 h 328613"/>
                <a:gd name="connsiteX1" fmla="*/ 14288 w 1288257"/>
                <a:gd name="connsiteY1" fmla="*/ 328613 h 328613"/>
                <a:gd name="connsiteX2" fmla="*/ 0 w 1288257"/>
                <a:gd name="connsiteY2" fmla="*/ 164307 h 328613"/>
                <a:gd name="connsiteX3" fmla="*/ 126207 w 1288257"/>
                <a:gd name="connsiteY3" fmla="*/ 166688 h 328613"/>
                <a:gd name="connsiteX4" fmla="*/ 192882 w 1288257"/>
                <a:gd name="connsiteY4" fmla="*/ 166688 h 328613"/>
                <a:gd name="connsiteX5" fmla="*/ 304800 w 1288257"/>
                <a:gd name="connsiteY5" fmla="*/ 152400 h 328613"/>
                <a:gd name="connsiteX6" fmla="*/ 414338 w 1288257"/>
                <a:gd name="connsiteY6" fmla="*/ 133350 h 328613"/>
                <a:gd name="connsiteX7" fmla="*/ 590550 w 1288257"/>
                <a:gd name="connsiteY7" fmla="*/ 97632 h 328613"/>
                <a:gd name="connsiteX8" fmla="*/ 804863 w 1288257"/>
                <a:gd name="connsiteY8" fmla="*/ 50007 h 328613"/>
                <a:gd name="connsiteX9" fmla="*/ 881063 w 1288257"/>
                <a:gd name="connsiteY9" fmla="*/ 38100 h 328613"/>
                <a:gd name="connsiteX10" fmla="*/ 973932 w 1288257"/>
                <a:gd name="connsiteY10" fmla="*/ 16669 h 328613"/>
                <a:gd name="connsiteX11" fmla="*/ 1014413 w 1288257"/>
                <a:gd name="connsiteY11" fmla="*/ 4763 h 328613"/>
                <a:gd name="connsiteX12" fmla="*/ 1071563 w 1288257"/>
                <a:gd name="connsiteY12" fmla="*/ 0 h 328613"/>
                <a:gd name="connsiteX13" fmla="*/ 1143000 w 1288257"/>
                <a:gd name="connsiteY13" fmla="*/ 9525 h 328613"/>
                <a:gd name="connsiteX14" fmla="*/ 1207294 w 1288257"/>
                <a:gd name="connsiteY14" fmla="*/ 30957 h 328613"/>
                <a:gd name="connsiteX15" fmla="*/ 1252538 w 1288257"/>
                <a:gd name="connsiteY15" fmla="*/ 52388 h 328613"/>
                <a:gd name="connsiteX16" fmla="*/ 1273969 w 1288257"/>
                <a:gd name="connsiteY16" fmla="*/ 64294 h 328613"/>
                <a:gd name="connsiteX17" fmla="*/ 1285875 w 1288257"/>
                <a:gd name="connsiteY17" fmla="*/ 78582 h 328613"/>
                <a:gd name="connsiteX18" fmla="*/ 1288257 w 1288257"/>
                <a:gd name="connsiteY18" fmla="*/ 100013 h 328613"/>
                <a:gd name="connsiteX19" fmla="*/ 1276350 w 1288257"/>
                <a:gd name="connsiteY19" fmla="*/ 126207 h 328613"/>
                <a:gd name="connsiteX20" fmla="*/ 1240632 w 1288257"/>
                <a:gd name="connsiteY20" fmla="*/ 157163 h 328613"/>
                <a:gd name="connsiteX21" fmla="*/ 1207294 w 1288257"/>
                <a:gd name="connsiteY21" fmla="*/ 176213 h 328613"/>
                <a:gd name="connsiteX22" fmla="*/ 971550 w 1288257"/>
                <a:gd name="connsiteY22" fmla="*/ 223838 h 328613"/>
                <a:gd name="connsiteX23" fmla="*/ 762000 w 1288257"/>
                <a:gd name="connsiteY23" fmla="*/ 257175 h 328613"/>
                <a:gd name="connsiteX24" fmla="*/ 571500 w 1288257"/>
                <a:gd name="connsiteY24" fmla="*/ 280988 h 328613"/>
                <a:gd name="connsiteX25" fmla="*/ 361950 w 1288257"/>
                <a:gd name="connsiteY25" fmla="*/ 3024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88257" h="328613">
                  <a:moveTo>
                    <a:pt x="361950" y="302419"/>
                  </a:moveTo>
                  <a:lnTo>
                    <a:pt x="14288" y="328613"/>
                  </a:lnTo>
                  <a:lnTo>
                    <a:pt x="0" y="164307"/>
                  </a:lnTo>
                  <a:lnTo>
                    <a:pt x="126207" y="166688"/>
                  </a:lnTo>
                  <a:lnTo>
                    <a:pt x="192882" y="166688"/>
                  </a:lnTo>
                  <a:lnTo>
                    <a:pt x="304800" y="152400"/>
                  </a:lnTo>
                  <a:lnTo>
                    <a:pt x="414338" y="133350"/>
                  </a:lnTo>
                  <a:lnTo>
                    <a:pt x="590550" y="97632"/>
                  </a:lnTo>
                  <a:lnTo>
                    <a:pt x="804863" y="50007"/>
                  </a:lnTo>
                  <a:lnTo>
                    <a:pt x="881063" y="38100"/>
                  </a:lnTo>
                  <a:lnTo>
                    <a:pt x="973932" y="16669"/>
                  </a:lnTo>
                  <a:lnTo>
                    <a:pt x="1014413" y="4763"/>
                  </a:lnTo>
                  <a:lnTo>
                    <a:pt x="1071563" y="0"/>
                  </a:lnTo>
                  <a:lnTo>
                    <a:pt x="1143000" y="9525"/>
                  </a:lnTo>
                  <a:lnTo>
                    <a:pt x="1207294" y="30957"/>
                  </a:lnTo>
                  <a:lnTo>
                    <a:pt x="1252538" y="52388"/>
                  </a:lnTo>
                  <a:lnTo>
                    <a:pt x="1273969" y="64294"/>
                  </a:lnTo>
                  <a:lnTo>
                    <a:pt x="1285875" y="78582"/>
                  </a:lnTo>
                  <a:lnTo>
                    <a:pt x="1288257" y="100013"/>
                  </a:lnTo>
                  <a:lnTo>
                    <a:pt x="1276350" y="126207"/>
                  </a:lnTo>
                  <a:lnTo>
                    <a:pt x="1240632" y="157163"/>
                  </a:lnTo>
                  <a:lnTo>
                    <a:pt x="1207294" y="176213"/>
                  </a:lnTo>
                  <a:lnTo>
                    <a:pt x="971550" y="223838"/>
                  </a:lnTo>
                  <a:lnTo>
                    <a:pt x="762000" y="257175"/>
                  </a:lnTo>
                  <a:lnTo>
                    <a:pt x="571500" y="280988"/>
                  </a:lnTo>
                  <a:lnTo>
                    <a:pt x="3619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1">
              <a:extLst>
                <a:ext uri="{FF2B5EF4-FFF2-40B4-BE49-F238E27FC236}">
                  <a16:creationId xmlns:a16="http://schemas.microsoft.com/office/drawing/2014/main" id="{B49BDA86-EBC2-4A88-A0FA-56C89D2F11B7}"/>
                </a:ext>
              </a:extLst>
            </p:cNvPr>
            <p:cNvSpPr/>
            <p:nvPr/>
          </p:nvSpPr>
          <p:spPr>
            <a:xfrm>
              <a:off x="3067050" y="3781425"/>
              <a:ext cx="1452563" cy="373063"/>
            </a:xfrm>
            <a:custGeom>
              <a:avLst/>
              <a:gdLst>
                <a:gd name="connsiteX0" fmla="*/ 2381 w 1452563"/>
                <a:gd name="connsiteY0" fmla="*/ 204788 h 373856"/>
                <a:gd name="connsiteX1" fmla="*/ 69056 w 1452563"/>
                <a:gd name="connsiteY1" fmla="*/ 207169 h 373856"/>
                <a:gd name="connsiteX2" fmla="*/ 123825 w 1452563"/>
                <a:gd name="connsiteY2" fmla="*/ 204788 h 373856"/>
                <a:gd name="connsiteX3" fmla="*/ 211931 w 1452563"/>
                <a:gd name="connsiteY3" fmla="*/ 195263 h 373856"/>
                <a:gd name="connsiteX4" fmla="*/ 316706 w 1452563"/>
                <a:gd name="connsiteY4" fmla="*/ 178594 h 373856"/>
                <a:gd name="connsiteX5" fmla="*/ 502444 w 1452563"/>
                <a:gd name="connsiteY5" fmla="*/ 147638 h 373856"/>
                <a:gd name="connsiteX6" fmla="*/ 645319 w 1452563"/>
                <a:gd name="connsiteY6" fmla="*/ 107156 h 373856"/>
                <a:gd name="connsiteX7" fmla="*/ 778669 w 1452563"/>
                <a:gd name="connsiteY7" fmla="*/ 88106 h 373856"/>
                <a:gd name="connsiteX8" fmla="*/ 971550 w 1452563"/>
                <a:gd name="connsiteY8" fmla="*/ 61913 h 373856"/>
                <a:gd name="connsiteX9" fmla="*/ 1040606 w 1452563"/>
                <a:gd name="connsiteY9" fmla="*/ 52388 h 373856"/>
                <a:gd name="connsiteX10" fmla="*/ 1057275 w 1452563"/>
                <a:gd name="connsiteY10" fmla="*/ 52388 h 373856"/>
                <a:gd name="connsiteX11" fmla="*/ 1104900 w 1452563"/>
                <a:gd name="connsiteY11" fmla="*/ 33338 h 373856"/>
                <a:gd name="connsiteX12" fmla="*/ 1166813 w 1452563"/>
                <a:gd name="connsiteY12" fmla="*/ 4763 h 373856"/>
                <a:gd name="connsiteX13" fmla="*/ 1193006 w 1452563"/>
                <a:gd name="connsiteY13" fmla="*/ 0 h 373856"/>
                <a:gd name="connsiteX14" fmla="*/ 1228725 w 1452563"/>
                <a:gd name="connsiteY14" fmla="*/ 2381 h 373856"/>
                <a:gd name="connsiteX15" fmla="*/ 1266825 w 1452563"/>
                <a:gd name="connsiteY15" fmla="*/ 11906 h 373856"/>
                <a:gd name="connsiteX16" fmla="*/ 1335881 w 1452563"/>
                <a:gd name="connsiteY16" fmla="*/ 45244 h 373856"/>
                <a:gd name="connsiteX17" fmla="*/ 1412081 w 1452563"/>
                <a:gd name="connsiteY17" fmla="*/ 111919 h 373856"/>
                <a:gd name="connsiteX18" fmla="*/ 1452563 w 1452563"/>
                <a:gd name="connsiteY18" fmla="*/ 159544 h 373856"/>
                <a:gd name="connsiteX19" fmla="*/ 1090613 w 1452563"/>
                <a:gd name="connsiteY19" fmla="*/ 190500 h 373856"/>
                <a:gd name="connsiteX20" fmla="*/ 869156 w 1452563"/>
                <a:gd name="connsiteY20" fmla="*/ 226219 h 373856"/>
                <a:gd name="connsiteX21" fmla="*/ 673894 w 1452563"/>
                <a:gd name="connsiteY21" fmla="*/ 259556 h 373856"/>
                <a:gd name="connsiteX22" fmla="*/ 280988 w 1452563"/>
                <a:gd name="connsiteY22" fmla="*/ 323850 h 373856"/>
                <a:gd name="connsiteX23" fmla="*/ 54769 w 1452563"/>
                <a:gd name="connsiteY23" fmla="*/ 361950 h 373856"/>
                <a:gd name="connsiteX24" fmla="*/ 0 w 1452563"/>
                <a:gd name="connsiteY24" fmla="*/ 373856 h 373856"/>
                <a:gd name="connsiteX25" fmla="*/ 2381 w 1452563"/>
                <a:gd name="connsiteY25" fmla="*/ 204788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2563" h="373856">
                  <a:moveTo>
                    <a:pt x="2381" y="204788"/>
                  </a:moveTo>
                  <a:lnTo>
                    <a:pt x="69056" y="207169"/>
                  </a:lnTo>
                  <a:lnTo>
                    <a:pt x="123825" y="204788"/>
                  </a:lnTo>
                  <a:lnTo>
                    <a:pt x="211931" y="195263"/>
                  </a:lnTo>
                  <a:lnTo>
                    <a:pt x="316706" y="178594"/>
                  </a:lnTo>
                  <a:lnTo>
                    <a:pt x="502444" y="147638"/>
                  </a:lnTo>
                  <a:lnTo>
                    <a:pt x="645319" y="107156"/>
                  </a:lnTo>
                  <a:lnTo>
                    <a:pt x="778669" y="88106"/>
                  </a:lnTo>
                  <a:lnTo>
                    <a:pt x="971550" y="61913"/>
                  </a:lnTo>
                  <a:lnTo>
                    <a:pt x="1040606" y="52388"/>
                  </a:lnTo>
                  <a:lnTo>
                    <a:pt x="1057275" y="52388"/>
                  </a:lnTo>
                  <a:lnTo>
                    <a:pt x="1104900" y="33338"/>
                  </a:lnTo>
                  <a:lnTo>
                    <a:pt x="1166813" y="4763"/>
                  </a:lnTo>
                  <a:lnTo>
                    <a:pt x="1193006" y="0"/>
                  </a:lnTo>
                  <a:lnTo>
                    <a:pt x="1228725" y="2381"/>
                  </a:lnTo>
                  <a:lnTo>
                    <a:pt x="1266825" y="11906"/>
                  </a:lnTo>
                  <a:lnTo>
                    <a:pt x="1335881" y="45244"/>
                  </a:lnTo>
                  <a:lnTo>
                    <a:pt x="1412081" y="111919"/>
                  </a:lnTo>
                  <a:lnTo>
                    <a:pt x="1452563" y="159544"/>
                  </a:lnTo>
                  <a:lnTo>
                    <a:pt x="1090613" y="190500"/>
                  </a:lnTo>
                  <a:lnTo>
                    <a:pt x="869156" y="226219"/>
                  </a:lnTo>
                  <a:lnTo>
                    <a:pt x="673894" y="259556"/>
                  </a:lnTo>
                  <a:lnTo>
                    <a:pt x="280988" y="323850"/>
                  </a:lnTo>
                  <a:lnTo>
                    <a:pt x="54769" y="361950"/>
                  </a:lnTo>
                  <a:lnTo>
                    <a:pt x="0" y="373856"/>
                  </a:lnTo>
                  <a:cubicBezTo>
                    <a:pt x="794" y="317500"/>
                    <a:pt x="1587" y="261144"/>
                    <a:pt x="2381" y="2047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0">
              <a:extLst>
                <a:ext uri="{FF2B5EF4-FFF2-40B4-BE49-F238E27FC236}">
                  <a16:creationId xmlns:a16="http://schemas.microsoft.com/office/drawing/2014/main" id="{6C0072A8-35BE-459E-9CDE-97E909400DBD}"/>
                </a:ext>
              </a:extLst>
            </p:cNvPr>
            <p:cNvSpPr/>
            <p:nvPr/>
          </p:nvSpPr>
          <p:spPr>
            <a:xfrm rot="16200000">
              <a:off x="3249613" y="4541838"/>
              <a:ext cx="2001837" cy="731837"/>
            </a:xfrm>
            <a:custGeom>
              <a:avLst/>
              <a:gdLst>
                <a:gd name="connsiteX0" fmla="*/ 1288257 w 1993107"/>
                <a:gd name="connsiteY0" fmla="*/ 416719 h 731044"/>
                <a:gd name="connsiteX1" fmla="*/ 1469232 w 1993107"/>
                <a:gd name="connsiteY1" fmla="*/ 440531 h 731044"/>
                <a:gd name="connsiteX2" fmla="*/ 1590675 w 1993107"/>
                <a:gd name="connsiteY2" fmla="*/ 450056 h 731044"/>
                <a:gd name="connsiteX3" fmla="*/ 1724025 w 1993107"/>
                <a:gd name="connsiteY3" fmla="*/ 459581 h 731044"/>
                <a:gd name="connsiteX4" fmla="*/ 1833563 w 1993107"/>
                <a:gd name="connsiteY4" fmla="*/ 464344 h 731044"/>
                <a:gd name="connsiteX5" fmla="*/ 1885950 w 1993107"/>
                <a:gd name="connsiteY5" fmla="*/ 459581 h 731044"/>
                <a:gd name="connsiteX6" fmla="*/ 1905000 w 1993107"/>
                <a:gd name="connsiteY6" fmla="*/ 457200 h 731044"/>
                <a:gd name="connsiteX7" fmla="*/ 1914525 w 1993107"/>
                <a:gd name="connsiteY7" fmla="*/ 452438 h 731044"/>
                <a:gd name="connsiteX8" fmla="*/ 1931194 w 1993107"/>
                <a:gd name="connsiteY8" fmla="*/ 426244 h 731044"/>
                <a:gd name="connsiteX9" fmla="*/ 1964532 w 1993107"/>
                <a:gd name="connsiteY9" fmla="*/ 361950 h 731044"/>
                <a:gd name="connsiteX10" fmla="*/ 1993107 w 1993107"/>
                <a:gd name="connsiteY10" fmla="*/ 590550 h 731044"/>
                <a:gd name="connsiteX11" fmla="*/ 1962150 w 1993107"/>
                <a:gd name="connsiteY11" fmla="*/ 638175 h 731044"/>
                <a:gd name="connsiteX12" fmla="*/ 1902619 w 1993107"/>
                <a:gd name="connsiteY12" fmla="*/ 681038 h 731044"/>
                <a:gd name="connsiteX13" fmla="*/ 1854994 w 1993107"/>
                <a:gd name="connsiteY13" fmla="*/ 714375 h 731044"/>
                <a:gd name="connsiteX14" fmla="*/ 1828800 w 1993107"/>
                <a:gd name="connsiteY14" fmla="*/ 726281 h 731044"/>
                <a:gd name="connsiteX15" fmla="*/ 1812132 w 1993107"/>
                <a:gd name="connsiteY15" fmla="*/ 731044 h 731044"/>
                <a:gd name="connsiteX16" fmla="*/ 1771650 w 1993107"/>
                <a:gd name="connsiteY16" fmla="*/ 723900 h 731044"/>
                <a:gd name="connsiteX17" fmla="*/ 1740694 w 1993107"/>
                <a:gd name="connsiteY17" fmla="*/ 709613 h 731044"/>
                <a:gd name="connsiteX18" fmla="*/ 1700213 w 1993107"/>
                <a:gd name="connsiteY18" fmla="*/ 690563 h 731044"/>
                <a:gd name="connsiteX19" fmla="*/ 1664494 w 1993107"/>
                <a:gd name="connsiteY19" fmla="*/ 683419 h 731044"/>
                <a:gd name="connsiteX20" fmla="*/ 1478757 w 1993107"/>
                <a:gd name="connsiteY20" fmla="*/ 666750 h 731044"/>
                <a:gd name="connsiteX21" fmla="*/ 1250157 w 1993107"/>
                <a:gd name="connsiteY21" fmla="*/ 640556 h 731044"/>
                <a:gd name="connsiteX22" fmla="*/ 1000125 w 1993107"/>
                <a:gd name="connsiteY22" fmla="*/ 602456 h 731044"/>
                <a:gd name="connsiteX23" fmla="*/ 819150 w 1993107"/>
                <a:gd name="connsiteY23" fmla="*/ 569119 h 731044"/>
                <a:gd name="connsiteX24" fmla="*/ 700088 w 1993107"/>
                <a:gd name="connsiteY24" fmla="*/ 540544 h 731044"/>
                <a:gd name="connsiteX25" fmla="*/ 602457 w 1993107"/>
                <a:gd name="connsiteY25" fmla="*/ 509588 h 731044"/>
                <a:gd name="connsiteX26" fmla="*/ 450057 w 1993107"/>
                <a:gd name="connsiteY26" fmla="*/ 450056 h 731044"/>
                <a:gd name="connsiteX27" fmla="*/ 366713 w 1993107"/>
                <a:gd name="connsiteY27" fmla="*/ 411956 h 731044"/>
                <a:gd name="connsiteX28" fmla="*/ 219075 w 1993107"/>
                <a:gd name="connsiteY28" fmla="*/ 319088 h 731044"/>
                <a:gd name="connsiteX29" fmla="*/ 114300 w 1993107"/>
                <a:gd name="connsiteY29" fmla="*/ 242888 h 731044"/>
                <a:gd name="connsiteX30" fmla="*/ 71438 w 1993107"/>
                <a:gd name="connsiteY30" fmla="*/ 209550 h 731044"/>
                <a:gd name="connsiteX31" fmla="*/ 50007 w 1993107"/>
                <a:gd name="connsiteY31" fmla="*/ 190500 h 731044"/>
                <a:gd name="connsiteX32" fmla="*/ 21432 w 1993107"/>
                <a:gd name="connsiteY32" fmla="*/ 157163 h 731044"/>
                <a:gd name="connsiteX33" fmla="*/ 7144 w 1993107"/>
                <a:gd name="connsiteY33" fmla="*/ 128588 h 731044"/>
                <a:gd name="connsiteX34" fmla="*/ 0 w 1993107"/>
                <a:gd name="connsiteY34" fmla="*/ 100013 h 731044"/>
                <a:gd name="connsiteX35" fmla="*/ 0 w 1993107"/>
                <a:gd name="connsiteY35" fmla="*/ 61913 h 731044"/>
                <a:gd name="connsiteX36" fmla="*/ 7144 w 1993107"/>
                <a:gd name="connsiteY36" fmla="*/ 38100 h 731044"/>
                <a:gd name="connsiteX37" fmla="*/ 33338 w 1993107"/>
                <a:gd name="connsiteY37" fmla="*/ 16669 h 731044"/>
                <a:gd name="connsiteX38" fmla="*/ 119063 w 1993107"/>
                <a:gd name="connsiteY38" fmla="*/ 0 h 731044"/>
                <a:gd name="connsiteX39" fmla="*/ 528638 w 1993107"/>
                <a:gd name="connsiteY39" fmla="*/ 214313 h 731044"/>
                <a:gd name="connsiteX40" fmla="*/ 588169 w 1993107"/>
                <a:gd name="connsiteY40" fmla="*/ 247650 h 731044"/>
                <a:gd name="connsiteX41" fmla="*/ 657225 w 1993107"/>
                <a:gd name="connsiteY41" fmla="*/ 278606 h 731044"/>
                <a:gd name="connsiteX42" fmla="*/ 826294 w 1993107"/>
                <a:gd name="connsiteY42" fmla="*/ 333375 h 731044"/>
                <a:gd name="connsiteX43" fmla="*/ 954882 w 1993107"/>
                <a:gd name="connsiteY43" fmla="*/ 369094 h 731044"/>
                <a:gd name="connsiteX44" fmla="*/ 1288257 w 1993107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1962150 w 2154136"/>
                <a:gd name="connsiteY11" fmla="*/ 638175 h 731044"/>
                <a:gd name="connsiteX12" fmla="*/ 1902619 w 2154136"/>
                <a:gd name="connsiteY12" fmla="*/ 681038 h 731044"/>
                <a:gd name="connsiteX13" fmla="*/ 1854994 w 2154136"/>
                <a:gd name="connsiteY13" fmla="*/ 714375 h 731044"/>
                <a:gd name="connsiteX14" fmla="*/ 1828800 w 2154136"/>
                <a:gd name="connsiteY14" fmla="*/ 726281 h 731044"/>
                <a:gd name="connsiteX15" fmla="*/ 1812132 w 2154136"/>
                <a:gd name="connsiteY15" fmla="*/ 731044 h 731044"/>
                <a:gd name="connsiteX16" fmla="*/ 1771650 w 2154136"/>
                <a:gd name="connsiteY16" fmla="*/ 723900 h 731044"/>
                <a:gd name="connsiteX17" fmla="*/ 1740694 w 2154136"/>
                <a:gd name="connsiteY17" fmla="*/ 709613 h 731044"/>
                <a:gd name="connsiteX18" fmla="*/ 1700213 w 2154136"/>
                <a:gd name="connsiteY18" fmla="*/ 690563 h 731044"/>
                <a:gd name="connsiteX19" fmla="*/ 1664494 w 2154136"/>
                <a:gd name="connsiteY19" fmla="*/ 683419 h 731044"/>
                <a:gd name="connsiteX20" fmla="*/ 1478757 w 2154136"/>
                <a:gd name="connsiteY20" fmla="*/ 666750 h 731044"/>
                <a:gd name="connsiteX21" fmla="*/ 1250157 w 2154136"/>
                <a:gd name="connsiteY21" fmla="*/ 640556 h 731044"/>
                <a:gd name="connsiteX22" fmla="*/ 1000125 w 2154136"/>
                <a:gd name="connsiteY22" fmla="*/ 602456 h 731044"/>
                <a:gd name="connsiteX23" fmla="*/ 819150 w 2154136"/>
                <a:gd name="connsiteY23" fmla="*/ 569119 h 731044"/>
                <a:gd name="connsiteX24" fmla="*/ 700088 w 2154136"/>
                <a:gd name="connsiteY24" fmla="*/ 540544 h 731044"/>
                <a:gd name="connsiteX25" fmla="*/ 602457 w 2154136"/>
                <a:gd name="connsiteY25" fmla="*/ 509588 h 731044"/>
                <a:gd name="connsiteX26" fmla="*/ 450057 w 2154136"/>
                <a:gd name="connsiteY26" fmla="*/ 450056 h 731044"/>
                <a:gd name="connsiteX27" fmla="*/ 366713 w 2154136"/>
                <a:gd name="connsiteY27" fmla="*/ 411956 h 731044"/>
                <a:gd name="connsiteX28" fmla="*/ 219075 w 2154136"/>
                <a:gd name="connsiteY28" fmla="*/ 319088 h 731044"/>
                <a:gd name="connsiteX29" fmla="*/ 114300 w 2154136"/>
                <a:gd name="connsiteY29" fmla="*/ 242888 h 731044"/>
                <a:gd name="connsiteX30" fmla="*/ 71438 w 2154136"/>
                <a:gd name="connsiteY30" fmla="*/ 209550 h 731044"/>
                <a:gd name="connsiteX31" fmla="*/ 50007 w 2154136"/>
                <a:gd name="connsiteY31" fmla="*/ 190500 h 731044"/>
                <a:gd name="connsiteX32" fmla="*/ 21432 w 2154136"/>
                <a:gd name="connsiteY32" fmla="*/ 157163 h 731044"/>
                <a:gd name="connsiteX33" fmla="*/ 7144 w 2154136"/>
                <a:gd name="connsiteY33" fmla="*/ 128588 h 731044"/>
                <a:gd name="connsiteX34" fmla="*/ 0 w 2154136"/>
                <a:gd name="connsiteY34" fmla="*/ 100013 h 731044"/>
                <a:gd name="connsiteX35" fmla="*/ 0 w 2154136"/>
                <a:gd name="connsiteY35" fmla="*/ 61913 h 731044"/>
                <a:gd name="connsiteX36" fmla="*/ 7144 w 2154136"/>
                <a:gd name="connsiteY36" fmla="*/ 38100 h 731044"/>
                <a:gd name="connsiteX37" fmla="*/ 33338 w 2154136"/>
                <a:gd name="connsiteY37" fmla="*/ 16669 h 731044"/>
                <a:gd name="connsiteX38" fmla="*/ 119063 w 2154136"/>
                <a:gd name="connsiteY38" fmla="*/ 0 h 731044"/>
                <a:gd name="connsiteX39" fmla="*/ 528638 w 2154136"/>
                <a:gd name="connsiteY39" fmla="*/ 214313 h 731044"/>
                <a:gd name="connsiteX40" fmla="*/ 588169 w 2154136"/>
                <a:gd name="connsiteY40" fmla="*/ 247650 h 731044"/>
                <a:gd name="connsiteX41" fmla="*/ 657225 w 2154136"/>
                <a:gd name="connsiteY41" fmla="*/ 278606 h 731044"/>
                <a:gd name="connsiteX42" fmla="*/ 826294 w 2154136"/>
                <a:gd name="connsiteY42" fmla="*/ 333375 h 731044"/>
                <a:gd name="connsiteX43" fmla="*/ 954882 w 2154136"/>
                <a:gd name="connsiteY43" fmla="*/ 369094 h 731044"/>
                <a:gd name="connsiteX44" fmla="*/ 1288257 w 2154136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2000247 w 2154136"/>
                <a:gd name="connsiteY11" fmla="*/ 608146 h 731044"/>
                <a:gd name="connsiteX12" fmla="*/ 1962150 w 2154136"/>
                <a:gd name="connsiteY12" fmla="*/ 638175 h 731044"/>
                <a:gd name="connsiteX13" fmla="*/ 1902619 w 2154136"/>
                <a:gd name="connsiteY13" fmla="*/ 681038 h 731044"/>
                <a:gd name="connsiteX14" fmla="*/ 1854994 w 2154136"/>
                <a:gd name="connsiteY14" fmla="*/ 714375 h 731044"/>
                <a:gd name="connsiteX15" fmla="*/ 1828800 w 2154136"/>
                <a:gd name="connsiteY15" fmla="*/ 726281 h 731044"/>
                <a:gd name="connsiteX16" fmla="*/ 1812132 w 2154136"/>
                <a:gd name="connsiteY16" fmla="*/ 731044 h 731044"/>
                <a:gd name="connsiteX17" fmla="*/ 1771650 w 2154136"/>
                <a:gd name="connsiteY17" fmla="*/ 723900 h 731044"/>
                <a:gd name="connsiteX18" fmla="*/ 1740694 w 2154136"/>
                <a:gd name="connsiteY18" fmla="*/ 709613 h 731044"/>
                <a:gd name="connsiteX19" fmla="*/ 1700213 w 2154136"/>
                <a:gd name="connsiteY19" fmla="*/ 690563 h 731044"/>
                <a:gd name="connsiteX20" fmla="*/ 1664494 w 2154136"/>
                <a:gd name="connsiteY20" fmla="*/ 683419 h 731044"/>
                <a:gd name="connsiteX21" fmla="*/ 1478757 w 2154136"/>
                <a:gd name="connsiteY21" fmla="*/ 666750 h 731044"/>
                <a:gd name="connsiteX22" fmla="*/ 1250157 w 2154136"/>
                <a:gd name="connsiteY22" fmla="*/ 640556 h 731044"/>
                <a:gd name="connsiteX23" fmla="*/ 1000125 w 2154136"/>
                <a:gd name="connsiteY23" fmla="*/ 602456 h 731044"/>
                <a:gd name="connsiteX24" fmla="*/ 819150 w 2154136"/>
                <a:gd name="connsiteY24" fmla="*/ 569119 h 731044"/>
                <a:gd name="connsiteX25" fmla="*/ 700088 w 2154136"/>
                <a:gd name="connsiteY25" fmla="*/ 540544 h 731044"/>
                <a:gd name="connsiteX26" fmla="*/ 602457 w 2154136"/>
                <a:gd name="connsiteY26" fmla="*/ 509588 h 731044"/>
                <a:gd name="connsiteX27" fmla="*/ 450057 w 2154136"/>
                <a:gd name="connsiteY27" fmla="*/ 450056 h 731044"/>
                <a:gd name="connsiteX28" fmla="*/ 366713 w 2154136"/>
                <a:gd name="connsiteY28" fmla="*/ 411956 h 731044"/>
                <a:gd name="connsiteX29" fmla="*/ 219075 w 2154136"/>
                <a:gd name="connsiteY29" fmla="*/ 319088 h 731044"/>
                <a:gd name="connsiteX30" fmla="*/ 114300 w 2154136"/>
                <a:gd name="connsiteY30" fmla="*/ 242888 h 731044"/>
                <a:gd name="connsiteX31" fmla="*/ 71438 w 2154136"/>
                <a:gd name="connsiteY31" fmla="*/ 209550 h 731044"/>
                <a:gd name="connsiteX32" fmla="*/ 50007 w 2154136"/>
                <a:gd name="connsiteY32" fmla="*/ 190500 h 731044"/>
                <a:gd name="connsiteX33" fmla="*/ 21432 w 2154136"/>
                <a:gd name="connsiteY33" fmla="*/ 157163 h 731044"/>
                <a:gd name="connsiteX34" fmla="*/ 7144 w 2154136"/>
                <a:gd name="connsiteY34" fmla="*/ 128588 h 731044"/>
                <a:gd name="connsiteX35" fmla="*/ 0 w 2154136"/>
                <a:gd name="connsiteY35" fmla="*/ 100013 h 731044"/>
                <a:gd name="connsiteX36" fmla="*/ 0 w 2154136"/>
                <a:gd name="connsiteY36" fmla="*/ 61913 h 731044"/>
                <a:gd name="connsiteX37" fmla="*/ 7144 w 2154136"/>
                <a:gd name="connsiteY37" fmla="*/ 38100 h 731044"/>
                <a:gd name="connsiteX38" fmla="*/ 33338 w 2154136"/>
                <a:gd name="connsiteY38" fmla="*/ 16669 h 731044"/>
                <a:gd name="connsiteX39" fmla="*/ 119063 w 2154136"/>
                <a:gd name="connsiteY39" fmla="*/ 0 h 731044"/>
                <a:gd name="connsiteX40" fmla="*/ 528638 w 2154136"/>
                <a:gd name="connsiteY40" fmla="*/ 214313 h 731044"/>
                <a:gd name="connsiteX41" fmla="*/ 588169 w 2154136"/>
                <a:gd name="connsiteY41" fmla="*/ 247650 h 731044"/>
                <a:gd name="connsiteX42" fmla="*/ 657225 w 2154136"/>
                <a:gd name="connsiteY42" fmla="*/ 278606 h 731044"/>
                <a:gd name="connsiteX43" fmla="*/ 826294 w 2154136"/>
                <a:gd name="connsiteY43" fmla="*/ 333375 h 731044"/>
                <a:gd name="connsiteX44" fmla="*/ 954882 w 2154136"/>
                <a:gd name="connsiteY44" fmla="*/ 369094 h 731044"/>
                <a:gd name="connsiteX45" fmla="*/ 1288257 w 2154136"/>
                <a:gd name="connsiteY45" fmla="*/ 416719 h 731044"/>
                <a:gd name="connsiteX0" fmla="*/ 1288257 w 2000247"/>
                <a:gd name="connsiteY0" fmla="*/ 416719 h 731044"/>
                <a:gd name="connsiteX1" fmla="*/ 1469232 w 2000247"/>
                <a:gd name="connsiteY1" fmla="*/ 440531 h 731044"/>
                <a:gd name="connsiteX2" fmla="*/ 1590675 w 2000247"/>
                <a:gd name="connsiteY2" fmla="*/ 450056 h 731044"/>
                <a:gd name="connsiteX3" fmla="*/ 1724025 w 2000247"/>
                <a:gd name="connsiteY3" fmla="*/ 459581 h 731044"/>
                <a:gd name="connsiteX4" fmla="*/ 1833563 w 2000247"/>
                <a:gd name="connsiteY4" fmla="*/ 464344 h 731044"/>
                <a:gd name="connsiteX5" fmla="*/ 1885950 w 2000247"/>
                <a:gd name="connsiteY5" fmla="*/ 459581 h 731044"/>
                <a:gd name="connsiteX6" fmla="*/ 1905000 w 2000247"/>
                <a:gd name="connsiteY6" fmla="*/ 457200 h 731044"/>
                <a:gd name="connsiteX7" fmla="*/ 1914525 w 2000247"/>
                <a:gd name="connsiteY7" fmla="*/ 452438 h 731044"/>
                <a:gd name="connsiteX8" fmla="*/ 1931194 w 2000247"/>
                <a:gd name="connsiteY8" fmla="*/ 426244 h 731044"/>
                <a:gd name="connsiteX9" fmla="*/ 1964532 w 2000247"/>
                <a:gd name="connsiteY9" fmla="*/ 361950 h 731044"/>
                <a:gd name="connsiteX10" fmla="*/ 2000247 w 2000247"/>
                <a:gd name="connsiteY10" fmla="*/ 608146 h 731044"/>
                <a:gd name="connsiteX11" fmla="*/ 1962150 w 2000247"/>
                <a:gd name="connsiteY11" fmla="*/ 638175 h 731044"/>
                <a:gd name="connsiteX12" fmla="*/ 1902619 w 2000247"/>
                <a:gd name="connsiteY12" fmla="*/ 681038 h 731044"/>
                <a:gd name="connsiteX13" fmla="*/ 1854994 w 2000247"/>
                <a:gd name="connsiteY13" fmla="*/ 714375 h 731044"/>
                <a:gd name="connsiteX14" fmla="*/ 1828800 w 2000247"/>
                <a:gd name="connsiteY14" fmla="*/ 726281 h 731044"/>
                <a:gd name="connsiteX15" fmla="*/ 1812132 w 2000247"/>
                <a:gd name="connsiteY15" fmla="*/ 731044 h 731044"/>
                <a:gd name="connsiteX16" fmla="*/ 1771650 w 2000247"/>
                <a:gd name="connsiteY16" fmla="*/ 723900 h 731044"/>
                <a:gd name="connsiteX17" fmla="*/ 1740694 w 2000247"/>
                <a:gd name="connsiteY17" fmla="*/ 709613 h 731044"/>
                <a:gd name="connsiteX18" fmla="*/ 1700213 w 2000247"/>
                <a:gd name="connsiteY18" fmla="*/ 690563 h 731044"/>
                <a:gd name="connsiteX19" fmla="*/ 1664494 w 2000247"/>
                <a:gd name="connsiteY19" fmla="*/ 683419 h 731044"/>
                <a:gd name="connsiteX20" fmla="*/ 1478757 w 2000247"/>
                <a:gd name="connsiteY20" fmla="*/ 666750 h 731044"/>
                <a:gd name="connsiteX21" fmla="*/ 1250157 w 2000247"/>
                <a:gd name="connsiteY21" fmla="*/ 640556 h 731044"/>
                <a:gd name="connsiteX22" fmla="*/ 1000125 w 2000247"/>
                <a:gd name="connsiteY22" fmla="*/ 602456 h 731044"/>
                <a:gd name="connsiteX23" fmla="*/ 819150 w 2000247"/>
                <a:gd name="connsiteY23" fmla="*/ 569119 h 731044"/>
                <a:gd name="connsiteX24" fmla="*/ 700088 w 2000247"/>
                <a:gd name="connsiteY24" fmla="*/ 540544 h 731044"/>
                <a:gd name="connsiteX25" fmla="*/ 602457 w 2000247"/>
                <a:gd name="connsiteY25" fmla="*/ 509588 h 731044"/>
                <a:gd name="connsiteX26" fmla="*/ 450057 w 2000247"/>
                <a:gd name="connsiteY26" fmla="*/ 450056 h 731044"/>
                <a:gd name="connsiteX27" fmla="*/ 366713 w 2000247"/>
                <a:gd name="connsiteY27" fmla="*/ 411956 h 731044"/>
                <a:gd name="connsiteX28" fmla="*/ 219075 w 2000247"/>
                <a:gd name="connsiteY28" fmla="*/ 319088 h 731044"/>
                <a:gd name="connsiteX29" fmla="*/ 114300 w 2000247"/>
                <a:gd name="connsiteY29" fmla="*/ 242888 h 731044"/>
                <a:gd name="connsiteX30" fmla="*/ 71438 w 2000247"/>
                <a:gd name="connsiteY30" fmla="*/ 209550 h 731044"/>
                <a:gd name="connsiteX31" fmla="*/ 50007 w 2000247"/>
                <a:gd name="connsiteY31" fmla="*/ 190500 h 731044"/>
                <a:gd name="connsiteX32" fmla="*/ 21432 w 2000247"/>
                <a:gd name="connsiteY32" fmla="*/ 157163 h 731044"/>
                <a:gd name="connsiteX33" fmla="*/ 7144 w 2000247"/>
                <a:gd name="connsiteY33" fmla="*/ 128588 h 731044"/>
                <a:gd name="connsiteX34" fmla="*/ 0 w 2000247"/>
                <a:gd name="connsiteY34" fmla="*/ 100013 h 731044"/>
                <a:gd name="connsiteX35" fmla="*/ 0 w 2000247"/>
                <a:gd name="connsiteY35" fmla="*/ 61913 h 731044"/>
                <a:gd name="connsiteX36" fmla="*/ 7144 w 2000247"/>
                <a:gd name="connsiteY36" fmla="*/ 38100 h 731044"/>
                <a:gd name="connsiteX37" fmla="*/ 33338 w 2000247"/>
                <a:gd name="connsiteY37" fmla="*/ 16669 h 731044"/>
                <a:gd name="connsiteX38" fmla="*/ 119063 w 2000247"/>
                <a:gd name="connsiteY38" fmla="*/ 0 h 731044"/>
                <a:gd name="connsiteX39" fmla="*/ 528638 w 2000247"/>
                <a:gd name="connsiteY39" fmla="*/ 214313 h 731044"/>
                <a:gd name="connsiteX40" fmla="*/ 588169 w 2000247"/>
                <a:gd name="connsiteY40" fmla="*/ 247650 h 731044"/>
                <a:gd name="connsiteX41" fmla="*/ 657225 w 2000247"/>
                <a:gd name="connsiteY41" fmla="*/ 278606 h 731044"/>
                <a:gd name="connsiteX42" fmla="*/ 826294 w 2000247"/>
                <a:gd name="connsiteY42" fmla="*/ 333375 h 731044"/>
                <a:gd name="connsiteX43" fmla="*/ 954882 w 2000247"/>
                <a:gd name="connsiteY43" fmla="*/ 369094 h 731044"/>
                <a:gd name="connsiteX44" fmla="*/ 1288257 w 2000247"/>
                <a:gd name="connsiteY44" fmla="*/ 416719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0247" h="731044">
                  <a:moveTo>
                    <a:pt x="1288257" y="416719"/>
                  </a:moveTo>
                  <a:lnTo>
                    <a:pt x="1469232" y="440531"/>
                  </a:lnTo>
                  <a:lnTo>
                    <a:pt x="1590675" y="450056"/>
                  </a:lnTo>
                  <a:lnTo>
                    <a:pt x="1724025" y="459581"/>
                  </a:lnTo>
                  <a:lnTo>
                    <a:pt x="1833563" y="464344"/>
                  </a:lnTo>
                  <a:lnTo>
                    <a:pt x="1885950" y="459581"/>
                  </a:lnTo>
                  <a:lnTo>
                    <a:pt x="1905000" y="457200"/>
                  </a:lnTo>
                  <a:lnTo>
                    <a:pt x="1914525" y="452438"/>
                  </a:lnTo>
                  <a:lnTo>
                    <a:pt x="1931194" y="426244"/>
                  </a:lnTo>
                  <a:lnTo>
                    <a:pt x="1964532" y="361950"/>
                  </a:lnTo>
                  <a:lnTo>
                    <a:pt x="2000247" y="608146"/>
                  </a:lnTo>
                  <a:lnTo>
                    <a:pt x="1962150" y="638175"/>
                  </a:lnTo>
                  <a:lnTo>
                    <a:pt x="1902619" y="681038"/>
                  </a:lnTo>
                  <a:lnTo>
                    <a:pt x="1854994" y="714375"/>
                  </a:lnTo>
                  <a:lnTo>
                    <a:pt x="1828800" y="726281"/>
                  </a:lnTo>
                  <a:lnTo>
                    <a:pt x="1812132" y="731044"/>
                  </a:lnTo>
                  <a:lnTo>
                    <a:pt x="1771650" y="723900"/>
                  </a:lnTo>
                  <a:lnTo>
                    <a:pt x="1740694" y="709613"/>
                  </a:lnTo>
                  <a:lnTo>
                    <a:pt x="1700213" y="690563"/>
                  </a:lnTo>
                  <a:lnTo>
                    <a:pt x="1664494" y="683419"/>
                  </a:lnTo>
                  <a:lnTo>
                    <a:pt x="1478757" y="666750"/>
                  </a:lnTo>
                  <a:lnTo>
                    <a:pt x="1250157" y="640556"/>
                  </a:lnTo>
                  <a:lnTo>
                    <a:pt x="1000125" y="602456"/>
                  </a:lnTo>
                  <a:lnTo>
                    <a:pt x="819150" y="569119"/>
                  </a:lnTo>
                  <a:lnTo>
                    <a:pt x="700088" y="540544"/>
                  </a:lnTo>
                  <a:lnTo>
                    <a:pt x="602457" y="509588"/>
                  </a:lnTo>
                  <a:lnTo>
                    <a:pt x="450057" y="450056"/>
                  </a:lnTo>
                  <a:lnTo>
                    <a:pt x="366713" y="411956"/>
                  </a:lnTo>
                  <a:lnTo>
                    <a:pt x="219075" y="319088"/>
                  </a:lnTo>
                  <a:lnTo>
                    <a:pt x="114300" y="242888"/>
                  </a:lnTo>
                  <a:lnTo>
                    <a:pt x="71438" y="209550"/>
                  </a:lnTo>
                  <a:lnTo>
                    <a:pt x="50007" y="190500"/>
                  </a:lnTo>
                  <a:lnTo>
                    <a:pt x="21432" y="157163"/>
                  </a:lnTo>
                  <a:lnTo>
                    <a:pt x="7144" y="128588"/>
                  </a:lnTo>
                  <a:lnTo>
                    <a:pt x="0" y="100013"/>
                  </a:lnTo>
                  <a:lnTo>
                    <a:pt x="0" y="61913"/>
                  </a:lnTo>
                  <a:lnTo>
                    <a:pt x="7144" y="38100"/>
                  </a:lnTo>
                  <a:lnTo>
                    <a:pt x="33338" y="16669"/>
                  </a:lnTo>
                  <a:lnTo>
                    <a:pt x="119063" y="0"/>
                  </a:lnTo>
                  <a:lnTo>
                    <a:pt x="528638" y="214313"/>
                  </a:lnTo>
                  <a:lnTo>
                    <a:pt x="588169" y="247650"/>
                  </a:lnTo>
                  <a:lnTo>
                    <a:pt x="657225" y="278606"/>
                  </a:lnTo>
                  <a:lnTo>
                    <a:pt x="826294" y="333375"/>
                  </a:lnTo>
                  <a:lnTo>
                    <a:pt x="954882" y="369094"/>
                  </a:lnTo>
                  <a:lnTo>
                    <a:pt x="128825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2">
              <a:extLst>
                <a:ext uri="{FF2B5EF4-FFF2-40B4-BE49-F238E27FC236}">
                  <a16:creationId xmlns:a16="http://schemas.microsoft.com/office/drawing/2014/main" id="{880DABDD-20E1-436E-9E7C-D82F5EAF2188}"/>
                </a:ext>
              </a:extLst>
            </p:cNvPr>
            <p:cNvSpPr/>
            <p:nvPr/>
          </p:nvSpPr>
          <p:spPr>
            <a:xfrm>
              <a:off x="3430588" y="5257800"/>
              <a:ext cx="731837" cy="600075"/>
            </a:xfrm>
            <a:custGeom>
              <a:avLst/>
              <a:gdLst>
                <a:gd name="connsiteX0" fmla="*/ 207169 w 731044"/>
                <a:gd name="connsiteY0" fmla="*/ 64294 h 600075"/>
                <a:gd name="connsiteX1" fmla="*/ 340519 w 731044"/>
                <a:gd name="connsiteY1" fmla="*/ 116681 h 600075"/>
                <a:gd name="connsiteX2" fmla="*/ 459582 w 731044"/>
                <a:gd name="connsiteY2" fmla="*/ 173831 h 600075"/>
                <a:gd name="connsiteX3" fmla="*/ 507207 w 731044"/>
                <a:gd name="connsiteY3" fmla="*/ 192881 h 600075"/>
                <a:gd name="connsiteX4" fmla="*/ 540544 w 731044"/>
                <a:gd name="connsiteY4" fmla="*/ 202406 h 600075"/>
                <a:gd name="connsiteX5" fmla="*/ 557213 w 731044"/>
                <a:gd name="connsiteY5" fmla="*/ 202406 h 600075"/>
                <a:gd name="connsiteX6" fmla="*/ 597694 w 731044"/>
                <a:gd name="connsiteY6" fmla="*/ 197644 h 600075"/>
                <a:gd name="connsiteX7" fmla="*/ 626269 w 731044"/>
                <a:gd name="connsiteY7" fmla="*/ 178594 h 600075"/>
                <a:gd name="connsiteX8" fmla="*/ 731044 w 731044"/>
                <a:gd name="connsiteY8" fmla="*/ 59531 h 600075"/>
                <a:gd name="connsiteX9" fmla="*/ 471488 w 731044"/>
                <a:gd name="connsiteY9" fmla="*/ 600075 h 600075"/>
                <a:gd name="connsiteX10" fmla="*/ 454819 w 731044"/>
                <a:gd name="connsiteY10" fmla="*/ 561975 h 600075"/>
                <a:gd name="connsiteX11" fmla="*/ 431007 w 731044"/>
                <a:gd name="connsiteY11" fmla="*/ 492919 h 600075"/>
                <a:gd name="connsiteX12" fmla="*/ 397669 w 731044"/>
                <a:gd name="connsiteY12" fmla="*/ 431006 h 600075"/>
                <a:gd name="connsiteX13" fmla="*/ 342900 w 731044"/>
                <a:gd name="connsiteY13" fmla="*/ 352425 h 600075"/>
                <a:gd name="connsiteX14" fmla="*/ 242888 w 731044"/>
                <a:gd name="connsiteY14" fmla="*/ 250031 h 600075"/>
                <a:gd name="connsiteX15" fmla="*/ 111919 w 731044"/>
                <a:gd name="connsiteY15" fmla="*/ 128588 h 600075"/>
                <a:gd name="connsiteX16" fmla="*/ 16669 w 731044"/>
                <a:gd name="connsiteY16" fmla="*/ 45244 h 600075"/>
                <a:gd name="connsiteX17" fmla="*/ 2382 w 731044"/>
                <a:gd name="connsiteY17" fmla="*/ 30956 h 600075"/>
                <a:gd name="connsiteX18" fmla="*/ 0 w 731044"/>
                <a:gd name="connsiteY18" fmla="*/ 19050 h 600075"/>
                <a:gd name="connsiteX19" fmla="*/ 0 w 731044"/>
                <a:gd name="connsiteY19" fmla="*/ 9525 h 600075"/>
                <a:gd name="connsiteX20" fmla="*/ 11907 w 731044"/>
                <a:gd name="connsiteY20" fmla="*/ 0 h 600075"/>
                <a:gd name="connsiteX21" fmla="*/ 207169 w 731044"/>
                <a:gd name="connsiteY21" fmla="*/ 6429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1044" h="600075">
                  <a:moveTo>
                    <a:pt x="207169" y="64294"/>
                  </a:moveTo>
                  <a:lnTo>
                    <a:pt x="340519" y="116681"/>
                  </a:lnTo>
                  <a:lnTo>
                    <a:pt x="459582" y="173831"/>
                  </a:lnTo>
                  <a:lnTo>
                    <a:pt x="507207" y="192881"/>
                  </a:lnTo>
                  <a:lnTo>
                    <a:pt x="540544" y="202406"/>
                  </a:lnTo>
                  <a:lnTo>
                    <a:pt x="557213" y="202406"/>
                  </a:lnTo>
                  <a:lnTo>
                    <a:pt x="597694" y="197644"/>
                  </a:lnTo>
                  <a:lnTo>
                    <a:pt x="626269" y="178594"/>
                  </a:lnTo>
                  <a:lnTo>
                    <a:pt x="731044" y="59531"/>
                  </a:lnTo>
                  <a:lnTo>
                    <a:pt x="471488" y="600075"/>
                  </a:lnTo>
                  <a:lnTo>
                    <a:pt x="454819" y="561975"/>
                  </a:lnTo>
                  <a:lnTo>
                    <a:pt x="431007" y="492919"/>
                  </a:lnTo>
                  <a:lnTo>
                    <a:pt x="397669" y="431006"/>
                  </a:lnTo>
                  <a:lnTo>
                    <a:pt x="342900" y="352425"/>
                  </a:lnTo>
                  <a:lnTo>
                    <a:pt x="242888" y="250031"/>
                  </a:lnTo>
                  <a:lnTo>
                    <a:pt x="111919" y="128588"/>
                  </a:lnTo>
                  <a:lnTo>
                    <a:pt x="16669" y="45244"/>
                  </a:lnTo>
                  <a:lnTo>
                    <a:pt x="2382" y="30956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0716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8">
              <a:extLst>
                <a:ext uri="{FF2B5EF4-FFF2-40B4-BE49-F238E27FC236}">
                  <a16:creationId xmlns:a16="http://schemas.microsoft.com/office/drawing/2014/main" id="{82705652-8076-4D76-801C-CDB06330490D}"/>
                </a:ext>
              </a:extLst>
            </p:cNvPr>
            <p:cNvSpPr/>
            <p:nvPr/>
          </p:nvSpPr>
          <p:spPr>
            <a:xfrm>
              <a:off x="5672138" y="1809750"/>
              <a:ext cx="1714500" cy="1398588"/>
            </a:xfrm>
            <a:custGeom>
              <a:avLst/>
              <a:gdLst>
                <a:gd name="connsiteX0" fmla="*/ 550068 w 1714500"/>
                <a:gd name="connsiteY0" fmla="*/ 754856 h 1397794"/>
                <a:gd name="connsiteX1" fmla="*/ 407193 w 1714500"/>
                <a:gd name="connsiteY1" fmla="*/ 573881 h 1397794"/>
                <a:gd name="connsiteX2" fmla="*/ 252412 w 1714500"/>
                <a:gd name="connsiteY2" fmla="*/ 373856 h 1397794"/>
                <a:gd name="connsiteX3" fmla="*/ 0 w 1714500"/>
                <a:gd name="connsiteY3" fmla="*/ 88106 h 1397794"/>
                <a:gd name="connsiteX4" fmla="*/ 64293 w 1714500"/>
                <a:gd name="connsiteY4" fmla="*/ 0 h 1397794"/>
                <a:gd name="connsiteX5" fmla="*/ 216693 w 1714500"/>
                <a:gd name="connsiteY5" fmla="*/ 150019 h 1397794"/>
                <a:gd name="connsiteX6" fmla="*/ 471487 w 1714500"/>
                <a:gd name="connsiteY6" fmla="*/ 392906 h 1397794"/>
                <a:gd name="connsiteX7" fmla="*/ 702468 w 1714500"/>
                <a:gd name="connsiteY7" fmla="*/ 602456 h 1397794"/>
                <a:gd name="connsiteX8" fmla="*/ 871537 w 1714500"/>
                <a:gd name="connsiteY8" fmla="*/ 745331 h 1397794"/>
                <a:gd name="connsiteX9" fmla="*/ 1040606 w 1714500"/>
                <a:gd name="connsiteY9" fmla="*/ 881063 h 1397794"/>
                <a:gd name="connsiteX10" fmla="*/ 1185862 w 1714500"/>
                <a:gd name="connsiteY10" fmla="*/ 990600 h 1397794"/>
                <a:gd name="connsiteX11" fmla="*/ 1419225 w 1714500"/>
                <a:gd name="connsiteY11" fmla="*/ 1157288 h 1397794"/>
                <a:gd name="connsiteX12" fmla="*/ 1647825 w 1714500"/>
                <a:gd name="connsiteY12" fmla="*/ 1307306 h 1397794"/>
                <a:gd name="connsiteX13" fmla="*/ 1697831 w 1714500"/>
                <a:gd name="connsiteY13" fmla="*/ 1338263 h 1397794"/>
                <a:gd name="connsiteX14" fmla="*/ 1712118 w 1714500"/>
                <a:gd name="connsiteY14" fmla="*/ 1352550 h 1397794"/>
                <a:gd name="connsiteX15" fmla="*/ 1714500 w 1714500"/>
                <a:gd name="connsiteY15" fmla="*/ 1359694 h 1397794"/>
                <a:gd name="connsiteX16" fmla="*/ 1714500 w 1714500"/>
                <a:gd name="connsiteY16" fmla="*/ 1376363 h 1397794"/>
                <a:gd name="connsiteX17" fmla="*/ 1695450 w 1714500"/>
                <a:gd name="connsiteY17" fmla="*/ 1393031 h 1397794"/>
                <a:gd name="connsiteX18" fmla="*/ 1600200 w 1714500"/>
                <a:gd name="connsiteY18" fmla="*/ 1397794 h 1397794"/>
                <a:gd name="connsiteX19" fmla="*/ 1266825 w 1714500"/>
                <a:gd name="connsiteY19" fmla="*/ 1395413 h 1397794"/>
                <a:gd name="connsiteX20" fmla="*/ 1188243 w 1714500"/>
                <a:gd name="connsiteY20" fmla="*/ 1388269 h 1397794"/>
                <a:gd name="connsiteX21" fmla="*/ 1119187 w 1714500"/>
                <a:gd name="connsiteY21" fmla="*/ 1378744 h 1397794"/>
                <a:gd name="connsiteX22" fmla="*/ 1040606 w 1714500"/>
                <a:gd name="connsiteY22" fmla="*/ 1362075 h 1397794"/>
                <a:gd name="connsiteX23" fmla="*/ 1004887 w 1714500"/>
                <a:gd name="connsiteY23" fmla="*/ 1347788 h 1397794"/>
                <a:gd name="connsiteX24" fmla="*/ 862012 w 1714500"/>
                <a:gd name="connsiteY24" fmla="*/ 1159669 h 1397794"/>
                <a:gd name="connsiteX25" fmla="*/ 550068 w 1714500"/>
                <a:gd name="connsiteY25" fmla="*/ 754856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14500" h="1397794">
                  <a:moveTo>
                    <a:pt x="550068" y="754856"/>
                  </a:moveTo>
                  <a:lnTo>
                    <a:pt x="407193" y="573881"/>
                  </a:lnTo>
                  <a:lnTo>
                    <a:pt x="252412" y="373856"/>
                  </a:lnTo>
                  <a:lnTo>
                    <a:pt x="0" y="88106"/>
                  </a:lnTo>
                  <a:lnTo>
                    <a:pt x="64293" y="0"/>
                  </a:lnTo>
                  <a:lnTo>
                    <a:pt x="216693" y="150019"/>
                  </a:lnTo>
                  <a:lnTo>
                    <a:pt x="471487" y="392906"/>
                  </a:lnTo>
                  <a:lnTo>
                    <a:pt x="702468" y="602456"/>
                  </a:lnTo>
                  <a:lnTo>
                    <a:pt x="871537" y="745331"/>
                  </a:lnTo>
                  <a:lnTo>
                    <a:pt x="1040606" y="881063"/>
                  </a:lnTo>
                  <a:lnTo>
                    <a:pt x="1185862" y="990600"/>
                  </a:lnTo>
                  <a:lnTo>
                    <a:pt x="1419225" y="1157288"/>
                  </a:lnTo>
                  <a:lnTo>
                    <a:pt x="1647825" y="1307306"/>
                  </a:lnTo>
                  <a:lnTo>
                    <a:pt x="1697831" y="1338263"/>
                  </a:lnTo>
                  <a:lnTo>
                    <a:pt x="1712118" y="1352550"/>
                  </a:lnTo>
                  <a:lnTo>
                    <a:pt x="1714500" y="1359694"/>
                  </a:lnTo>
                  <a:lnTo>
                    <a:pt x="1714500" y="1376363"/>
                  </a:lnTo>
                  <a:lnTo>
                    <a:pt x="1695450" y="1393031"/>
                  </a:lnTo>
                  <a:lnTo>
                    <a:pt x="1600200" y="1397794"/>
                  </a:lnTo>
                  <a:lnTo>
                    <a:pt x="1266825" y="1395413"/>
                  </a:lnTo>
                  <a:lnTo>
                    <a:pt x="1188243" y="1388269"/>
                  </a:lnTo>
                  <a:lnTo>
                    <a:pt x="1119187" y="1378744"/>
                  </a:lnTo>
                  <a:lnTo>
                    <a:pt x="1040606" y="1362075"/>
                  </a:lnTo>
                  <a:lnTo>
                    <a:pt x="1004887" y="1347788"/>
                  </a:lnTo>
                  <a:lnTo>
                    <a:pt x="862012" y="1159669"/>
                  </a:lnTo>
                  <a:lnTo>
                    <a:pt x="55006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2">
              <a:extLst>
                <a:ext uri="{FF2B5EF4-FFF2-40B4-BE49-F238E27FC236}">
                  <a16:creationId xmlns:a16="http://schemas.microsoft.com/office/drawing/2014/main" id="{BAB67F9C-F59C-4B56-80BA-AFF22BAA4602}"/>
                </a:ext>
              </a:extLst>
            </p:cNvPr>
            <p:cNvSpPr/>
            <p:nvPr/>
          </p:nvSpPr>
          <p:spPr>
            <a:xfrm>
              <a:off x="4876800" y="3484563"/>
              <a:ext cx="2008188" cy="996950"/>
            </a:xfrm>
            <a:custGeom>
              <a:avLst/>
              <a:gdLst>
                <a:gd name="connsiteX0" fmla="*/ 566738 w 2007394"/>
                <a:gd name="connsiteY0" fmla="*/ 321469 h 997744"/>
                <a:gd name="connsiteX1" fmla="*/ 359569 w 2007394"/>
                <a:gd name="connsiteY1" fmla="*/ 342900 h 997744"/>
                <a:gd name="connsiteX2" fmla="*/ 283369 w 2007394"/>
                <a:gd name="connsiteY2" fmla="*/ 350044 h 997744"/>
                <a:gd name="connsiteX3" fmla="*/ 73819 w 2007394"/>
                <a:gd name="connsiteY3" fmla="*/ 352425 h 997744"/>
                <a:gd name="connsiteX4" fmla="*/ 0 w 2007394"/>
                <a:gd name="connsiteY4" fmla="*/ 221456 h 997744"/>
                <a:gd name="connsiteX5" fmla="*/ 69056 w 2007394"/>
                <a:gd name="connsiteY5" fmla="*/ 214312 h 997744"/>
                <a:gd name="connsiteX6" fmla="*/ 245269 w 2007394"/>
                <a:gd name="connsiteY6" fmla="*/ 209550 h 997744"/>
                <a:gd name="connsiteX7" fmla="*/ 452438 w 2007394"/>
                <a:gd name="connsiteY7" fmla="*/ 195262 h 997744"/>
                <a:gd name="connsiteX8" fmla="*/ 723900 w 2007394"/>
                <a:gd name="connsiteY8" fmla="*/ 169069 h 997744"/>
                <a:gd name="connsiteX9" fmla="*/ 1009650 w 2007394"/>
                <a:gd name="connsiteY9" fmla="*/ 140494 h 997744"/>
                <a:gd name="connsiteX10" fmla="*/ 1295400 w 2007394"/>
                <a:gd name="connsiteY10" fmla="*/ 102394 h 997744"/>
                <a:gd name="connsiteX11" fmla="*/ 1504950 w 2007394"/>
                <a:gd name="connsiteY11" fmla="*/ 78581 h 997744"/>
                <a:gd name="connsiteX12" fmla="*/ 1557338 w 2007394"/>
                <a:gd name="connsiteY12" fmla="*/ 52387 h 997744"/>
                <a:gd name="connsiteX13" fmla="*/ 1602581 w 2007394"/>
                <a:gd name="connsiteY13" fmla="*/ 30956 h 997744"/>
                <a:gd name="connsiteX14" fmla="*/ 1659731 w 2007394"/>
                <a:gd name="connsiteY14" fmla="*/ 7144 h 997744"/>
                <a:gd name="connsiteX15" fmla="*/ 1683544 w 2007394"/>
                <a:gd name="connsiteY15" fmla="*/ 2381 h 997744"/>
                <a:gd name="connsiteX16" fmla="*/ 1707356 w 2007394"/>
                <a:gd name="connsiteY16" fmla="*/ 0 h 997744"/>
                <a:gd name="connsiteX17" fmla="*/ 1743075 w 2007394"/>
                <a:gd name="connsiteY17" fmla="*/ 4762 h 997744"/>
                <a:gd name="connsiteX18" fmla="*/ 1802606 w 2007394"/>
                <a:gd name="connsiteY18" fmla="*/ 33337 h 997744"/>
                <a:gd name="connsiteX19" fmla="*/ 1869281 w 2007394"/>
                <a:gd name="connsiteY19" fmla="*/ 80962 h 997744"/>
                <a:gd name="connsiteX20" fmla="*/ 1938338 w 2007394"/>
                <a:gd name="connsiteY20" fmla="*/ 152400 h 997744"/>
                <a:gd name="connsiteX21" fmla="*/ 1990725 w 2007394"/>
                <a:gd name="connsiteY21" fmla="*/ 214312 h 997744"/>
                <a:gd name="connsiteX22" fmla="*/ 2002631 w 2007394"/>
                <a:gd name="connsiteY22" fmla="*/ 238125 h 997744"/>
                <a:gd name="connsiteX23" fmla="*/ 2007394 w 2007394"/>
                <a:gd name="connsiteY23" fmla="*/ 257175 h 997744"/>
                <a:gd name="connsiteX24" fmla="*/ 1995488 w 2007394"/>
                <a:gd name="connsiteY24" fmla="*/ 292894 h 997744"/>
                <a:gd name="connsiteX25" fmla="*/ 1959769 w 2007394"/>
                <a:gd name="connsiteY25" fmla="*/ 326231 h 997744"/>
                <a:gd name="connsiteX26" fmla="*/ 1943100 w 2007394"/>
                <a:gd name="connsiteY26" fmla="*/ 357187 h 997744"/>
                <a:gd name="connsiteX27" fmla="*/ 1878806 w 2007394"/>
                <a:gd name="connsiteY27" fmla="*/ 547687 h 997744"/>
                <a:gd name="connsiteX28" fmla="*/ 1804988 w 2007394"/>
                <a:gd name="connsiteY28" fmla="*/ 812006 h 997744"/>
                <a:gd name="connsiteX29" fmla="*/ 1783556 w 2007394"/>
                <a:gd name="connsiteY29" fmla="*/ 885825 h 997744"/>
                <a:gd name="connsiteX30" fmla="*/ 1764506 w 2007394"/>
                <a:gd name="connsiteY30" fmla="*/ 933450 h 997744"/>
                <a:gd name="connsiteX31" fmla="*/ 1740694 w 2007394"/>
                <a:gd name="connsiteY31" fmla="*/ 964406 h 997744"/>
                <a:gd name="connsiteX32" fmla="*/ 1702594 w 2007394"/>
                <a:gd name="connsiteY32" fmla="*/ 990600 h 997744"/>
                <a:gd name="connsiteX33" fmla="*/ 1650206 w 2007394"/>
                <a:gd name="connsiteY33" fmla="*/ 997744 h 997744"/>
                <a:gd name="connsiteX34" fmla="*/ 1612106 w 2007394"/>
                <a:gd name="connsiteY34" fmla="*/ 995362 h 997744"/>
                <a:gd name="connsiteX35" fmla="*/ 1585913 w 2007394"/>
                <a:gd name="connsiteY35" fmla="*/ 766762 h 997744"/>
                <a:gd name="connsiteX36" fmla="*/ 1650206 w 2007394"/>
                <a:gd name="connsiteY36" fmla="*/ 435769 h 997744"/>
                <a:gd name="connsiteX37" fmla="*/ 1676400 w 2007394"/>
                <a:gd name="connsiteY37" fmla="*/ 290512 h 997744"/>
                <a:gd name="connsiteX38" fmla="*/ 1676400 w 2007394"/>
                <a:gd name="connsiteY38" fmla="*/ 259556 h 997744"/>
                <a:gd name="connsiteX39" fmla="*/ 1671638 w 2007394"/>
                <a:gd name="connsiteY39" fmla="*/ 238125 h 997744"/>
                <a:gd name="connsiteX40" fmla="*/ 1664494 w 2007394"/>
                <a:gd name="connsiteY40" fmla="*/ 226219 h 997744"/>
                <a:gd name="connsiteX41" fmla="*/ 1635919 w 2007394"/>
                <a:gd name="connsiteY41" fmla="*/ 216694 h 997744"/>
                <a:gd name="connsiteX42" fmla="*/ 1535906 w 2007394"/>
                <a:gd name="connsiteY42" fmla="*/ 216694 h 997744"/>
                <a:gd name="connsiteX43" fmla="*/ 966788 w 2007394"/>
                <a:gd name="connsiteY43" fmla="*/ 278606 h 997744"/>
                <a:gd name="connsiteX44" fmla="*/ 566738 w 2007394"/>
                <a:gd name="connsiteY44" fmla="*/ 321469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7394" h="997744">
                  <a:moveTo>
                    <a:pt x="566738" y="321469"/>
                  </a:moveTo>
                  <a:lnTo>
                    <a:pt x="359569" y="342900"/>
                  </a:lnTo>
                  <a:lnTo>
                    <a:pt x="283369" y="350044"/>
                  </a:lnTo>
                  <a:lnTo>
                    <a:pt x="73819" y="352425"/>
                  </a:lnTo>
                  <a:lnTo>
                    <a:pt x="0" y="221456"/>
                  </a:lnTo>
                  <a:lnTo>
                    <a:pt x="69056" y="214312"/>
                  </a:lnTo>
                  <a:lnTo>
                    <a:pt x="245269" y="209550"/>
                  </a:lnTo>
                  <a:lnTo>
                    <a:pt x="452438" y="195262"/>
                  </a:lnTo>
                  <a:lnTo>
                    <a:pt x="723900" y="169069"/>
                  </a:lnTo>
                  <a:lnTo>
                    <a:pt x="1009650" y="140494"/>
                  </a:lnTo>
                  <a:lnTo>
                    <a:pt x="1295400" y="102394"/>
                  </a:lnTo>
                  <a:lnTo>
                    <a:pt x="1504950" y="78581"/>
                  </a:lnTo>
                  <a:lnTo>
                    <a:pt x="1557338" y="52387"/>
                  </a:lnTo>
                  <a:lnTo>
                    <a:pt x="1602581" y="30956"/>
                  </a:lnTo>
                  <a:lnTo>
                    <a:pt x="1659731" y="7144"/>
                  </a:lnTo>
                  <a:lnTo>
                    <a:pt x="1683544" y="2381"/>
                  </a:lnTo>
                  <a:lnTo>
                    <a:pt x="1707356" y="0"/>
                  </a:lnTo>
                  <a:lnTo>
                    <a:pt x="1743075" y="4762"/>
                  </a:lnTo>
                  <a:lnTo>
                    <a:pt x="1802606" y="33337"/>
                  </a:lnTo>
                  <a:lnTo>
                    <a:pt x="1869281" y="80962"/>
                  </a:lnTo>
                  <a:lnTo>
                    <a:pt x="1938338" y="152400"/>
                  </a:lnTo>
                  <a:lnTo>
                    <a:pt x="1990725" y="214312"/>
                  </a:lnTo>
                  <a:lnTo>
                    <a:pt x="2002631" y="238125"/>
                  </a:lnTo>
                  <a:lnTo>
                    <a:pt x="2007394" y="257175"/>
                  </a:lnTo>
                  <a:lnTo>
                    <a:pt x="1995488" y="292894"/>
                  </a:lnTo>
                  <a:lnTo>
                    <a:pt x="1959769" y="326231"/>
                  </a:lnTo>
                  <a:lnTo>
                    <a:pt x="1943100" y="357187"/>
                  </a:lnTo>
                  <a:lnTo>
                    <a:pt x="1878806" y="547687"/>
                  </a:lnTo>
                  <a:lnTo>
                    <a:pt x="1804988" y="812006"/>
                  </a:lnTo>
                  <a:lnTo>
                    <a:pt x="1783556" y="885825"/>
                  </a:lnTo>
                  <a:lnTo>
                    <a:pt x="1764506" y="933450"/>
                  </a:lnTo>
                  <a:lnTo>
                    <a:pt x="1740694" y="964406"/>
                  </a:lnTo>
                  <a:lnTo>
                    <a:pt x="1702594" y="990600"/>
                  </a:lnTo>
                  <a:lnTo>
                    <a:pt x="1650206" y="997744"/>
                  </a:lnTo>
                  <a:lnTo>
                    <a:pt x="1612106" y="995362"/>
                  </a:lnTo>
                  <a:lnTo>
                    <a:pt x="1585913" y="766762"/>
                  </a:lnTo>
                  <a:lnTo>
                    <a:pt x="1650206" y="435769"/>
                  </a:lnTo>
                  <a:lnTo>
                    <a:pt x="1676400" y="290512"/>
                  </a:lnTo>
                  <a:lnTo>
                    <a:pt x="1676400" y="259556"/>
                  </a:lnTo>
                  <a:lnTo>
                    <a:pt x="1671638" y="238125"/>
                  </a:lnTo>
                  <a:lnTo>
                    <a:pt x="1664494" y="226219"/>
                  </a:lnTo>
                  <a:lnTo>
                    <a:pt x="1635919" y="216694"/>
                  </a:lnTo>
                  <a:lnTo>
                    <a:pt x="1535906" y="216694"/>
                  </a:lnTo>
                  <a:lnTo>
                    <a:pt x="966788" y="278606"/>
                  </a:lnTo>
                  <a:lnTo>
                    <a:pt x="56673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3">
              <a:extLst>
                <a:ext uri="{FF2B5EF4-FFF2-40B4-BE49-F238E27FC236}">
                  <a16:creationId xmlns:a16="http://schemas.microsoft.com/office/drawing/2014/main" id="{3F418195-FB9B-4938-B04C-17925333AC3D}"/>
                </a:ext>
              </a:extLst>
            </p:cNvPr>
            <p:cNvSpPr/>
            <p:nvPr/>
          </p:nvSpPr>
          <p:spPr>
            <a:xfrm>
              <a:off x="5038725" y="4246563"/>
              <a:ext cx="1500188" cy="314325"/>
            </a:xfrm>
            <a:custGeom>
              <a:avLst/>
              <a:gdLst>
                <a:gd name="connsiteX0" fmla="*/ 909638 w 1500188"/>
                <a:gd name="connsiteY0" fmla="*/ 211931 h 314325"/>
                <a:gd name="connsiteX1" fmla="*/ 723900 w 1500188"/>
                <a:gd name="connsiteY1" fmla="*/ 230981 h 314325"/>
                <a:gd name="connsiteX2" fmla="*/ 478631 w 1500188"/>
                <a:gd name="connsiteY2" fmla="*/ 259556 h 314325"/>
                <a:gd name="connsiteX3" fmla="*/ 247650 w 1500188"/>
                <a:gd name="connsiteY3" fmla="*/ 276225 h 314325"/>
                <a:gd name="connsiteX4" fmla="*/ 23813 w 1500188"/>
                <a:gd name="connsiteY4" fmla="*/ 314325 h 314325"/>
                <a:gd name="connsiteX5" fmla="*/ 0 w 1500188"/>
                <a:gd name="connsiteY5" fmla="*/ 176212 h 314325"/>
                <a:gd name="connsiteX6" fmla="*/ 259556 w 1500188"/>
                <a:gd name="connsiteY6" fmla="*/ 135731 h 314325"/>
                <a:gd name="connsiteX7" fmla="*/ 535781 w 1500188"/>
                <a:gd name="connsiteY7" fmla="*/ 95250 h 314325"/>
                <a:gd name="connsiteX8" fmla="*/ 809625 w 1500188"/>
                <a:gd name="connsiteY8" fmla="*/ 76200 h 314325"/>
                <a:gd name="connsiteX9" fmla="*/ 1014413 w 1500188"/>
                <a:gd name="connsiteY9" fmla="*/ 59531 h 314325"/>
                <a:gd name="connsiteX10" fmla="*/ 1235869 w 1500188"/>
                <a:gd name="connsiteY10" fmla="*/ 35719 h 314325"/>
                <a:gd name="connsiteX11" fmla="*/ 1464469 w 1500188"/>
                <a:gd name="connsiteY11" fmla="*/ 0 h 314325"/>
                <a:gd name="connsiteX12" fmla="*/ 1500188 w 1500188"/>
                <a:gd name="connsiteY12" fmla="*/ 226219 h 314325"/>
                <a:gd name="connsiteX13" fmla="*/ 1447800 w 1500188"/>
                <a:gd name="connsiteY13" fmla="*/ 233362 h 314325"/>
                <a:gd name="connsiteX14" fmla="*/ 1395413 w 1500188"/>
                <a:gd name="connsiteY14" fmla="*/ 214312 h 314325"/>
                <a:gd name="connsiteX15" fmla="*/ 1331119 w 1500188"/>
                <a:gd name="connsiteY15" fmla="*/ 197644 h 314325"/>
                <a:gd name="connsiteX16" fmla="*/ 1247775 w 1500188"/>
                <a:gd name="connsiteY16" fmla="*/ 188119 h 314325"/>
                <a:gd name="connsiteX17" fmla="*/ 1154906 w 1500188"/>
                <a:gd name="connsiteY17" fmla="*/ 190500 h 314325"/>
                <a:gd name="connsiteX18" fmla="*/ 909638 w 1500188"/>
                <a:gd name="connsiteY18" fmla="*/ 21193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0188" h="314325">
                  <a:moveTo>
                    <a:pt x="909638" y="211931"/>
                  </a:moveTo>
                  <a:lnTo>
                    <a:pt x="723900" y="230981"/>
                  </a:lnTo>
                  <a:lnTo>
                    <a:pt x="478631" y="259556"/>
                  </a:lnTo>
                  <a:lnTo>
                    <a:pt x="247650" y="276225"/>
                  </a:lnTo>
                  <a:lnTo>
                    <a:pt x="23813" y="314325"/>
                  </a:lnTo>
                  <a:lnTo>
                    <a:pt x="0" y="176212"/>
                  </a:lnTo>
                  <a:lnTo>
                    <a:pt x="259556" y="135731"/>
                  </a:lnTo>
                  <a:lnTo>
                    <a:pt x="535781" y="95250"/>
                  </a:lnTo>
                  <a:lnTo>
                    <a:pt x="809625" y="76200"/>
                  </a:lnTo>
                  <a:lnTo>
                    <a:pt x="1014413" y="59531"/>
                  </a:lnTo>
                  <a:lnTo>
                    <a:pt x="1235869" y="35719"/>
                  </a:lnTo>
                  <a:lnTo>
                    <a:pt x="1464469" y="0"/>
                  </a:lnTo>
                  <a:lnTo>
                    <a:pt x="1500188" y="226219"/>
                  </a:lnTo>
                  <a:lnTo>
                    <a:pt x="1447800" y="233362"/>
                  </a:lnTo>
                  <a:lnTo>
                    <a:pt x="1395413" y="214312"/>
                  </a:lnTo>
                  <a:lnTo>
                    <a:pt x="1331119" y="197644"/>
                  </a:lnTo>
                  <a:lnTo>
                    <a:pt x="1247775" y="188119"/>
                  </a:lnTo>
                  <a:lnTo>
                    <a:pt x="1154906" y="190500"/>
                  </a:lnTo>
                  <a:lnTo>
                    <a:pt x="90963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9">
              <a:extLst>
                <a:ext uri="{FF2B5EF4-FFF2-40B4-BE49-F238E27FC236}">
                  <a16:creationId xmlns:a16="http://schemas.microsoft.com/office/drawing/2014/main" id="{76356EC2-D798-414F-B6AC-82B143785F06}"/>
                </a:ext>
              </a:extLst>
            </p:cNvPr>
            <p:cNvSpPr/>
            <p:nvPr/>
          </p:nvSpPr>
          <p:spPr>
            <a:xfrm rot="16200000">
              <a:off x="3744119" y="3793331"/>
              <a:ext cx="2819400" cy="1423988"/>
            </a:xfrm>
            <a:custGeom>
              <a:avLst/>
              <a:gdLst>
                <a:gd name="connsiteX0" fmla="*/ 1869281 w 2819400"/>
                <a:gd name="connsiteY0" fmla="*/ 1373981 h 1423987"/>
                <a:gd name="connsiteX1" fmla="*/ 1569243 w 2819400"/>
                <a:gd name="connsiteY1" fmla="*/ 1347787 h 1423987"/>
                <a:gd name="connsiteX2" fmla="*/ 1438275 w 2819400"/>
                <a:gd name="connsiteY2" fmla="*/ 1326356 h 1423987"/>
                <a:gd name="connsiteX3" fmla="*/ 1331118 w 2819400"/>
                <a:gd name="connsiteY3" fmla="*/ 1323975 h 1423987"/>
                <a:gd name="connsiteX4" fmla="*/ 1264443 w 2819400"/>
                <a:gd name="connsiteY4" fmla="*/ 1297781 h 1423987"/>
                <a:gd name="connsiteX5" fmla="*/ 1178718 w 2819400"/>
                <a:gd name="connsiteY5" fmla="*/ 1264443 h 1423987"/>
                <a:gd name="connsiteX6" fmla="*/ 1078706 w 2819400"/>
                <a:gd name="connsiteY6" fmla="*/ 1216818 h 1423987"/>
                <a:gd name="connsiteX7" fmla="*/ 992981 w 2819400"/>
                <a:gd name="connsiteY7" fmla="*/ 1176337 h 1423987"/>
                <a:gd name="connsiteX8" fmla="*/ 902493 w 2819400"/>
                <a:gd name="connsiteY8" fmla="*/ 1123950 h 1423987"/>
                <a:gd name="connsiteX9" fmla="*/ 731043 w 2819400"/>
                <a:gd name="connsiteY9" fmla="*/ 1007268 h 1423987"/>
                <a:gd name="connsiteX10" fmla="*/ 595312 w 2819400"/>
                <a:gd name="connsiteY10" fmla="*/ 892968 h 1423987"/>
                <a:gd name="connsiteX11" fmla="*/ 490537 w 2819400"/>
                <a:gd name="connsiteY11" fmla="*/ 788193 h 1423987"/>
                <a:gd name="connsiteX12" fmla="*/ 376237 w 2819400"/>
                <a:gd name="connsiteY12" fmla="*/ 661987 h 1423987"/>
                <a:gd name="connsiteX13" fmla="*/ 261937 w 2819400"/>
                <a:gd name="connsiteY13" fmla="*/ 502443 h 1423987"/>
                <a:gd name="connsiteX14" fmla="*/ 145256 w 2819400"/>
                <a:gd name="connsiteY14" fmla="*/ 316706 h 1423987"/>
                <a:gd name="connsiteX15" fmla="*/ 45243 w 2819400"/>
                <a:gd name="connsiteY15" fmla="*/ 135731 h 1423987"/>
                <a:gd name="connsiteX16" fmla="*/ 4762 w 2819400"/>
                <a:gd name="connsiteY16" fmla="*/ 57150 h 1423987"/>
                <a:gd name="connsiteX17" fmla="*/ 0 w 2819400"/>
                <a:gd name="connsiteY17" fmla="*/ 19050 h 1423987"/>
                <a:gd name="connsiteX18" fmla="*/ 7143 w 2819400"/>
                <a:gd name="connsiteY18" fmla="*/ 2381 h 1423987"/>
                <a:gd name="connsiteX19" fmla="*/ 23812 w 2819400"/>
                <a:gd name="connsiteY19" fmla="*/ 0 h 1423987"/>
                <a:gd name="connsiteX20" fmla="*/ 45243 w 2819400"/>
                <a:gd name="connsiteY20" fmla="*/ 4762 h 1423987"/>
                <a:gd name="connsiteX21" fmla="*/ 95250 w 2819400"/>
                <a:gd name="connsiteY21" fmla="*/ 78581 h 1423987"/>
                <a:gd name="connsiteX22" fmla="*/ 211931 w 2819400"/>
                <a:gd name="connsiteY22" fmla="*/ 226218 h 1423987"/>
                <a:gd name="connsiteX23" fmla="*/ 342900 w 2819400"/>
                <a:gd name="connsiteY23" fmla="*/ 383381 h 1423987"/>
                <a:gd name="connsiteX24" fmla="*/ 476250 w 2819400"/>
                <a:gd name="connsiteY24" fmla="*/ 526256 h 1423987"/>
                <a:gd name="connsiteX25" fmla="*/ 614362 w 2819400"/>
                <a:gd name="connsiteY25" fmla="*/ 659606 h 1423987"/>
                <a:gd name="connsiteX26" fmla="*/ 769143 w 2819400"/>
                <a:gd name="connsiteY26" fmla="*/ 783431 h 1423987"/>
                <a:gd name="connsiteX27" fmla="*/ 892968 w 2819400"/>
                <a:gd name="connsiteY27" fmla="*/ 871537 h 1423987"/>
                <a:gd name="connsiteX28" fmla="*/ 1033462 w 2819400"/>
                <a:gd name="connsiteY28" fmla="*/ 957262 h 1423987"/>
                <a:gd name="connsiteX29" fmla="*/ 1169193 w 2819400"/>
                <a:gd name="connsiteY29" fmla="*/ 1023937 h 1423987"/>
                <a:gd name="connsiteX30" fmla="*/ 1304925 w 2819400"/>
                <a:gd name="connsiteY30" fmla="*/ 1073943 h 1423987"/>
                <a:gd name="connsiteX31" fmla="*/ 1414462 w 2819400"/>
                <a:gd name="connsiteY31" fmla="*/ 1100137 h 1423987"/>
                <a:gd name="connsiteX32" fmla="*/ 1564481 w 2819400"/>
                <a:gd name="connsiteY32" fmla="*/ 1133475 h 1423987"/>
                <a:gd name="connsiteX33" fmla="*/ 2119312 w 2819400"/>
                <a:gd name="connsiteY33" fmla="*/ 1154906 h 1423987"/>
                <a:gd name="connsiteX34" fmla="*/ 2257425 w 2819400"/>
                <a:gd name="connsiteY34" fmla="*/ 1147762 h 1423987"/>
                <a:gd name="connsiteX35" fmla="*/ 2459831 w 2819400"/>
                <a:gd name="connsiteY35" fmla="*/ 1147762 h 1423987"/>
                <a:gd name="connsiteX36" fmla="*/ 2555081 w 2819400"/>
                <a:gd name="connsiteY36" fmla="*/ 1150143 h 1423987"/>
                <a:gd name="connsiteX37" fmla="*/ 2605087 w 2819400"/>
                <a:gd name="connsiteY37" fmla="*/ 1145381 h 1423987"/>
                <a:gd name="connsiteX38" fmla="*/ 2650331 w 2819400"/>
                <a:gd name="connsiteY38" fmla="*/ 1138237 h 1423987"/>
                <a:gd name="connsiteX39" fmla="*/ 2686050 w 2819400"/>
                <a:gd name="connsiteY39" fmla="*/ 1121568 h 1423987"/>
                <a:gd name="connsiteX40" fmla="*/ 2724150 w 2819400"/>
                <a:gd name="connsiteY40" fmla="*/ 1095375 h 1423987"/>
                <a:gd name="connsiteX41" fmla="*/ 2750343 w 2819400"/>
                <a:gd name="connsiteY41" fmla="*/ 1054893 h 1423987"/>
                <a:gd name="connsiteX42" fmla="*/ 2783681 w 2819400"/>
                <a:gd name="connsiteY42" fmla="*/ 990600 h 1423987"/>
                <a:gd name="connsiteX43" fmla="*/ 2819400 w 2819400"/>
                <a:gd name="connsiteY43" fmla="*/ 1204912 h 1423987"/>
                <a:gd name="connsiteX44" fmla="*/ 2776537 w 2819400"/>
                <a:gd name="connsiteY44" fmla="*/ 1271587 h 1423987"/>
                <a:gd name="connsiteX45" fmla="*/ 2740818 w 2819400"/>
                <a:gd name="connsiteY45" fmla="*/ 1328737 h 1423987"/>
                <a:gd name="connsiteX46" fmla="*/ 2714625 w 2819400"/>
                <a:gd name="connsiteY46" fmla="*/ 1383506 h 1423987"/>
                <a:gd name="connsiteX47" fmla="*/ 2688431 w 2819400"/>
                <a:gd name="connsiteY47" fmla="*/ 1414462 h 1423987"/>
                <a:gd name="connsiteX48" fmla="*/ 2659856 w 2819400"/>
                <a:gd name="connsiteY48" fmla="*/ 1423987 h 1423987"/>
                <a:gd name="connsiteX49" fmla="*/ 2619375 w 2819400"/>
                <a:gd name="connsiteY49" fmla="*/ 1412081 h 1423987"/>
                <a:gd name="connsiteX50" fmla="*/ 2547937 w 2819400"/>
                <a:gd name="connsiteY50" fmla="*/ 1400175 h 1423987"/>
                <a:gd name="connsiteX51" fmla="*/ 2412206 w 2819400"/>
                <a:gd name="connsiteY51" fmla="*/ 1395412 h 1423987"/>
                <a:gd name="connsiteX52" fmla="*/ 2276475 w 2819400"/>
                <a:gd name="connsiteY52" fmla="*/ 1395412 h 1423987"/>
                <a:gd name="connsiteX53" fmla="*/ 2150268 w 2819400"/>
                <a:gd name="connsiteY53" fmla="*/ 1397793 h 1423987"/>
                <a:gd name="connsiteX54" fmla="*/ 1869281 w 2819400"/>
                <a:gd name="connsiteY54" fmla="*/ 1373981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19400" h="1423987">
                  <a:moveTo>
                    <a:pt x="1869281" y="1373981"/>
                  </a:moveTo>
                  <a:lnTo>
                    <a:pt x="1569243" y="1347787"/>
                  </a:lnTo>
                  <a:lnTo>
                    <a:pt x="1438275" y="1326356"/>
                  </a:lnTo>
                  <a:lnTo>
                    <a:pt x="1331118" y="1323975"/>
                  </a:lnTo>
                  <a:lnTo>
                    <a:pt x="1264443" y="1297781"/>
                  </a:lnTo>
                  <a:lnTo>
                    <a:pt x="1178718" y="1264443"/>
                  </a:lnTo>
                  <a:lnTo>
                    <a:pt x="1078706" y="1216818"/>
                  </a:lnTo>
                  <a:lnTo>
                    <a:pt x="992981" y="1176337"/>
                  </a:lnTo>
                  <a:lnTo>
                    <a:pt x="902493" y="1123950"/>
                  </a:lnTo>
                  <a:lnTo>
                    <a:pt x="731043" y="1007268"/>
                  </a:lnTo>
                  <a:lnTo>
                    <a:pt x="595312" y="892968"/>
                  </a:lnTo>
                  <a:lnTo>
                    <a:pt x="490537" y="788193"/>
                  </a:lnTo>
                  <a:lnTo>
                    <a:pt x="376237" y="661987"/>
                  </a:lnTo>
                  <a:lnTo>
                    <a:pt x="261937" y="502443"/>
                  </a:lnTo>
                  <a:lnTo>
                    <a:pt x="145256" y="316706"/>
                  </a:lnTo>
                  <a:lnTo>
                    <a:pt x="45243" y="135731"/>
                  </a:lnTo>
                  <a:lnTo>
                    <a:pt x="4762" y="57150"/>
                  </a:lnTo>
                  <a:lnTo>
                    <a:pt x="0" y="19050"/>
                  </a:lnTo>
                  <a:lnTo>
                    <a:pt x="7143" y="2381"/>
                  </a:lnTo>
                  <a:lnTo>
                    <a:pt x="23812" y="0"/>
                  </a:lnTo>
                  <a:lnTo>
                    <a:pt x="45243" y="4762"/>
                  </a:lnTo>
                  <a:lnTo>
                    <a:pt x="95250" y="78581"/>
                  </a:lnTo>
                  <a:lnTo>
                    <a:pt x="211931" y="226218"/>
                  </a:lnTo>
                  <a:lnTo>
                    <a:pt x="342900" y="383381"/>
                  </a:lnTo>
                  <a:lnTo>
                    <a:pt x="476250" y="526256"/>
                  </a:lnTo>
                  <a:lnTo>
                    <a:pt x="614362" y="659606"/>
                  </a:lnTo>
                  <a:lnTo>
                    <a:pt x="769143" y="783431"/>
                  </a:lnTo>
                  <a:lnTo>
                    <a:pt x="892968" y="871537"/>
                  </a:lnTo>
                  <a:lnTo>
                    <a:pt x="1033462" y="957262"/>
                  </a:lnTo>
                  <a:lnTo>
                    <a:pt x="1169193" y="1023937"/>
                  </a:lnTo>
                  <a:lnTo>
                    <a:pt x="1304925" y="1073943"/>
                  </a:lnTo>
                  <a:lnTo>
                    <a:pt x="1414462" y="1100137"/>
                  </a:lnTo>
                  <a:lnTo>
                    <a:pt x="1564481" y="1133475"/>
                  </a:lnTo>
                  <a:lnTo>
                    <a:pt x="2119312" y="1154906"/>
                  </a:lnTo>
                  <a:lnTo>
                    <a:pt x="2257425" y="1147762"/>
                  </a:lnTo>
                  <a:lnTo>
                    <a:pt x="2459831" y="1147762"/>
                  </a:lnTo>
                  <a:lnTo>
                    <a:pt x="2555081" y="1150143"/>
                  </a:lnTo>
                  <a:lnTo>
                    <a:pt x="2605087" y="1145381"/>
                  </a:lnTo>
                  <a:lnTo>
                    <a:pt x="2650331" y="1138237"/>
                  </a:lnTo>
                  <a:lnTo>
                    <a:pt x="2686050" y="1121568"/>
                  </a:lnTo>
                  <a:lnTo>
                    <a:pt x="2724150" y="1095375"/>
                  </a:lnTo>
                  <a:lnTo>
                    <a:pt x="2750343" y="1054893"/>
                  </a:lnTo>
                  <a:lnTo>
                    <a:pt x="2783681" y="990600"/>
                  </a:lnTo>
                  <a:lnTo>
                    <a:pt x="2819400" y="1204912"/>
                  </a:lnTo>
                  <a:lnTo>
                    <a:pt x="2776537" y="1271587"/>
                  </a:lnTo>
                  <a:lnTo>
                    <a:pt x="2740818" y="1328737"/>
                  </a:lnTo>
                  <a:lnTo>
                    <a:pt x="2714625" y="1383506"/>
                  </a:lnTo>
                  <a:lnTo>
                    <a:pt x="2688431" y="1414462"/>
                  </a:lnTo>
                  <a:lnTo>
                    <a:pt x="2659856" y="1423987"/>
                  </a:lnTo>
                  <a:lnTo>
                    <a:pt x="2619375" y="1412081"/>
                  </a:lnTo>
                  <a:lnTo>
                    <a:pt x="2547937" y="1400175"/>
                  </a:lnTo>
                  <a:lnTo>
                    <a:pt x="2412206" y="1395412"/>
                  </a:lnTo>
                  <a:lnTo>
                    <a:pt x="2276475" y="1395412"/>
                  </a:lnTo>
                  <a:lnTo>
                    <a:pt x="2150268" y="1397793"/>
                  </a:lnTo>
                  <a:lnTo>
                    <a:pt x="1869281" y="1373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4">
              <a:extLst>
                <a:ext uri="{FF2B5EF4-FFF2-40B4-BE49-F238E27FC236}">
                  <a16:creationId xmlns:a16="http://schemas.microsoft.com/office/drawing/2014/main" id="{3B78DA2E-871D-425F-B3CA-3DB3E5E20A1A}"/>
                </a:ext>
              </a:extLst>
            </p:cNvPr>
            <p:cNvSpPr/>
            <p:nvPr/>
          </p:nvSpPr>
          <p:spPr>
            <a:xfrm>
              <a:off x="5676900" y="4476750"/>
              <a:ext cx="1665288" cy="1344613"/>
            </a:xfrm>
            <a:custGeom>
              <a:avLst/>
              <a:gdLst>
                <a:gd name="connsiteX0" fmla="*/ 621506 w 1664494"/>
                <a:gd name="connsiteY0" fmla="*/ 907256 h 1345406"/>
                <a:gd name="connsiteX1" fmla="*/ 461963 w 1664494"/>
                <a:gd name="connsiteY1" fmla="*/ 669131 h 1345406"/>
                <a:gd name="connsiteX2" fmla="*/ 314325 w 1664494"/>
                <a:gd name="connsiteY2" fmla="*/ 457200 h 1345406"/>
                <a:gd name="connsiteX3" fmla="*/ 154781 w 1664494"/>
                <a:gd name="connsiteY3" fmla="*/ 242888 h 1345406"/>
                <a:gd name="connsiteX4" fmla="*/ 85725 w 1664494"/>
                <a:gd name="connsiteY4" fmla="*/ 157163 h 1345406"/>
                <a:gd name="connsiteX5" fmla="*/ 0 w 1664494"/>
                <a:gd name="connsiteY5" fmla="*/ 66675 h 1345406"/>
                <a:gd name="connsiteX6" fmla="*/ 38100 w 1664494"/>
                <a:gd name="connsiteY6" fmla="*/ 0 h 1345406"/>
                <a:gd name="connsiteX7" fmla="*/ 173831 w 1664494"/>
                <a:gd name="connsiteY7" fmla="*/ 123825 h 1345406"/>
                <a:gd name="connsiteX8" fmla="*/ 421481 w 1664494"/>
                <a:gd name="connsiteY8" fmla="*/ 366713 h 1345406"/>
                <a:gd name="connsiteX9" fmla="*/ 673894 w 1664494"/>
                <a:gd name="connsiteY9" fmla="*/ 602456 h 1345406"/>
                <a:gd name="connsiteX10" fmla="*/ 895350 w 1664494"/>
                <a:gd name="connsiteY10" fmla="*/ 802481 h 1345406"/>
                <a:gd name="connsiteX11" fmla="*/ 1078706 w 1664494"/>
                <a:gd name="connsiteY11" fmla="*/ 950119 h 1345406"/>
                <a:gd name="connsiteX12" fmla="*/ 1233488 w 1664494"/>
                <a:gd name="connsiteY12" fmla="*/ 1064419 h 1345406"/>
                <a:gd name="connsiteX13" fmla="*/ 1359694 w 1664494"/>
                <a:gd name="connsiteY13" fmla="*/ 1145381 h 1345406"/>
                <a:gd name="connsiteX14" fmla="*/ 1476375 w 1664494"/>
                <a:gd name="connsiteY14" fmla="*/ 1209675 h 1345406"/>
                <a:gd name="connsiteX15" fmla="*/ 1614488 w 1664494"/>
                <a:gd name="connsiteY15" fmla="*/ 1276350 h 1345406"/>
                <a:gd name="connsiteX16" fmla="*/ 1647825 w 1664494"/>
                <a:gd name="connsiteY16" fmla="*/ 1295400 h 1345406"/>
                <a:gd name="connsiteX17" fmla="*/ 1662113 w 1664494"/>
                <a:gd name="connsiteY17" fmla="*/ 1309688 h 1345406"/>
                <a:gd name="connsiteX18" fmla="*/ 1664494 w 1664494"/>
                <a:gd name="connsiteY18" fmla="*/ 1326356 h 1345406"/>
                <a:gd name="connsiteX19" fmla="*/ 1654969 w 1664494"/>
                <a:gd name="connsiteY19" fmla="*/ 1340644 h 1345406"/>
                <a:gd name="connsiteX20" fmla="*/ 1569244 w 1664494"/>
                <a:gd name="connsiteY20" fmla="*/ 1345406 h 1345406"/>
                <a:gd name="connsiteX21" fmla="*/ 1371600 w 1664494"/>
                <a:gd name="connsiteY21" fmla="*/ 1340644 h 1345406"/>
                <a:gd name="connsiteX22" fmla="*/ 1214438 w 1664494"/>
                <a:gd name="connsiteY22" fmla="*/ 1335881 h 1345406"/>
                <a:gd name="connsiteX23" fmla="*/ 1152525 w 1664494"/>
                <a:gd name="connsiteY23" fmla="*/ 1328738 h 1345406"/>
                <a:gd name="connsiteX24" fmla="*/ 1064419 w 1664494"/>
                <a:gd name="connsiteY24" fmla="*/ 1314450 h 1345406"/>
                <a:gd name="connsiteX25" fmla="*/ 992981 w 1664494"/>
                <a:gd name="connsiteY25" fmla="*/ 1297781 h 1345406"/>
                <a:gd name="connsiteX26" fmla="*/ 938213 w 1664494"/>
                <a:gd name="connsiteY26" fmla="*/ 1276350 h 1345406"/>
                <a:gd name="connsiteX27" fmla="*/ 888206 w 1664494"/>
                <a:gd name="connsiteY27" fmla="*/ 1243013 h 1345406"/>
                <a:gd name="connsiteX28" fmla="*/ 835819 w 1664494"/>
                <a:gd name="connsiteY28" fmla="*/ 1193006 h 1345406"/>
                <a:gd name="connsiteX29" fmla="*/ 776288 w 1664494"/>
                <a:gd name="connsiteY29" fmla="*/ 1128713 h 1345406"/>
                <a:gd name="connsiteX30" fmla="*/ 621506 w 1664494"/>
                <a:gd name="connsiteY30" fmla="*/ 9072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64494" h="1345406">
                  <a:moveTo>
                    <a:pt x="621506" y="907256"/>
                  </a:moveTo>
                  <a:lnTo>
                    <a:pt x="461963" y="669131"/>
                  </a:lnTo>
                  <a:lnTo>
                    <a:pt x="314325" y="457200"/>
                  </a:lnTo>
                  <a:lnTo>
                    <a:pt x="154781" y="242888"/>
                  </a:lnTo>
                  <a:lnTo>
                    <a:pt x="85725" y="157163"/>
                  </a:lnTo>
                  <a:lnTo>
                    <a:pt x="0" y="66675"/>
                  </a:lnTo>
                  <a:lnTo>
                    <a:pt x="38100" y="0"/>
                  </a:lnTo>
                  <a:lnTo>
                    <a:pt x="173831" y="123825"/>
                  </a:lnTo>
                  <a:lnTo>
                    <a:pt x="421481" y="366713"/>
                  </a:lnTo>
                  <a:lnTo>
                    <a:pt x="673894" y="602456"/>
                  </a:lnTo>
                  <a:lnTo>
                    <a:pt x="895350" y="802481"/>
                  </a:lnTo>
                  <a:lnTo>
                    <a:pt x="1078706" y="950119"/>
                  </a:lnTo>
                  <a:lnTo>
                    <a:pt x="1233488" y="1064419"/>
                  </a:lnTo>
                  <a:lnTo>
                    <a:pt x="1359694" y="1145381"/>
                  </a:lnTo>
                  <a:lnTo>
                    <a:pt x="1476375" y="1209675"/>
                  </a:lnTo>
                  <a:lnTo>
                    <a:pt x="1614488" y="1276350"/>
                  </a:lnTo>
                  <a:lnTo>
                    <a:pt x="1647825" y="1295400"/>
                  </a:lnTo>
                  <a:lnTo>
                    <a:pt x="1662113" y="1309688"/>
                  </a:lnTo>
                  <a:lnTo>
                    <a:pt x="1664494" y="1326356"/>
                  </a:lnTo>
                  <a:lnTo>
                    <a:pt x="1654969" y="1340644"/>
                  </a:lnTo>
                  <a:lnTo>
                    <a:pt x="1569244" y="1345406"/>
                  </a:lnTo>
                  <a:lnTo>
                    <a:pt x="1371600" y="1340644"/>
                  </a:lnTo>
                  <a:lnTo>
                    <a:pt x="1214438" y="1335881"/>
                  </a:lnTo>
                  <a:lnTo>
                    <a:pt x="1152525" y="1328738"/>
                  </a:lnTo>
                  <a:lnTo>
                    <a:pt x="1064419" y="1314450"/>
                  </a:lnTo>
                  <a:lnTo>
                    <a:pt x="992981" y="1297781"/>
                  </a:lnTo>
                  <a:lnTo>
                    <a:pt x="938213" y="1276350"/>
                  </a:lnTo>
                  <a:lnTo>
                    <a:pt x="888206" y="1243013"/>
                  </a:lnTo>
                  <a:lnTo>
                    <a:pt x="835819" y="1193006"/>
                  </a:lnTo>
                  <a:lnTo>
                    <a:pt x="776288" y="1128713"/>
                  </a:lnTo>
                  <a:lnTo>
                    <a:pt x="6215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9457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9DD210-B37D-4C0E-A2BD-853752A5B3B9}"/>
              </a:ext>
            </a:extLst>
          </p:cNvPr>
          <p:cNvGrpSpPr/>
          <p:nvPr/>
        </p:nvGrpSpPr>
        <p:grpSpPr>
          <a:xfrm>
            <a:off x="2422525" y="1592263"/>
            <a:ext cx="4964113" cy="4322762"/>
            <a:chOff x="2422525" y="1592263"/>
            <a:chExt cx="4964113" cy="4322762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F32A80E-7973-3A4C-BD12-BE7100168761}"/>
                </a:ext>
              </a:extLst>
            </p:cNvPr>
            <p:cNvSpPr/>
            <p:nvPr/>
          </p:nvSpPr>
          <p:spPr>
            <a:xfrm>
              <a:off x="2422525" y="4462463"/>
              <a:ext cx="287338" cy="1177925"/>
            </a:xfrm>
            <a:custGeom>
              <a:avLst/>
              <a:gdLst>
                <a:gd name="connsiteX0" fmla="*/ 0 w 288132"/>
                <a:gd name="connsiteY0" fmla="*/ 928687 h 1178718"/>
                <a:gd name="connsiteX1" fmla="*/ 2382 w 288132"/>
                <a:gd name="connsiteY1" fmla="*/ 845343 h 1178718"/>
                <a:gd name="connsiteX2" fmla="*/ 11907 w 288132"/>
                <a:gd name="connsiteY2" fmla="*/ 783431 h 1178718"/>
                <a:gd name="connsiteX3" fmla="*/ 45244 w 288132"/>
                <a:gd name="connsiteY3" fmla="*/ 695325 h 1178718"/>
                <a:gd name="connsiteX4" fmla="*/ 71438 w 288132"/>
                <a:gd name="connsiteY4" fmla="*/ 619125 h 1178718"/>
                <a:gd name="connsiteX5" fmla="*/ 95250 w 288132"/>
                <a:gd name="connsiteY5" fmla="*/ 533400 h 1178718"/>
                <a:gd name="connsiteX6" fmla="*/ 114300 w 288132"/>
                <a:gd name="connsiteY6" fmla="*/ 435768 h 1178718"/>
                <a:gd name="connsiteX7" fmla="*/ 128588 w 288132"/>
                <a:gd name="connsiteY7" fmla="*/ 330993 h 1178718"/>
                <a:gd name="connsiteX8" fmla="*/ 130969 w 288132"/>
                <a:gd name="connsiteY8" fmla="*/ 271462 h 1178718"/>
                <a:gd name="connsiteX9" fmla="*/ 119063 w 288132"/>
                <a:gd name="connsiteY9" fmla="*/ 145256 h 1178718"/>
                <a:gd name="connsiteX10" fmla="*/ 109538 w 288132"/>
                <a:gd name="connsiteY10" fmla="*/ 66675 h 1178718"/>
                <a:gd name="connsiteX11" fmla="*/ 97632 w 288132"/>
                <a:gd name="connsiteY11" fmla="*/ 33337 h 1178718"/>
                <a:gd name="connsiteX12" fmla="*/ 97632 w 288132"/>
                <a:gd name="connsiteY12" fmla="*/ 16668 h 1178718"/>
                <a:gd name="connsiteX13" fmla="*/ 102394 w 288132"/>
                <a:gd name="connsiteY13" fmla="*/ 4762 h 1178718"/>
                <a:gd name="connsiteX14" fmla="*/ 116682 w 288132"/>
                <a:gd name="connsiteY14" fmla="*/ 0 h 1178718"/>
                <a:gd name="connsiteX15" fmla="*/ 145257 w 288132"/>
                <a:gd name="connsiteY15" fmla="*/ 4762 h 1178718"/>
                <a:gd name="connsiteX16" fmla="*/ 161925 w 288132"/>
                <a:gd name="connsiteY16" fmla="*/ 11906 h 1178718"/>
                <a:gd name="connsiteX17" fmla="*/ 190500 w 288132"/>
                <a:gd name="connsiteY17" fmla="*/ 71437 h 1178718"/>
                <a:gd name="connsiteX18" fmla="*/ 233363 w 288132"/>
                <a:gd name="connsiteY18" fmla="*/ 221456 h 1178718"/>
                <a:gd name="connsiteX19" fmla="*/ 259557 w 288132"/>
                <a:gd name="connsiteY19" fmla="*/ 371475 h 1178718"/>
                <a:gd name="connsiteX20" fmla="*/ 276225 w 288132"/>
                <a:gd name="connsiteY20" fmla="*/ 514350 h 1178718"/>
                <a:gd name="connsiteX21" fmla="*/ 283369 w 288132"/>
                <a:gd name="connsiteY21" fmla="*/ 611981 h 1178718"/>
                <a:gd name="connsiteX22" fmla="*/ 288132 w 288132"/>
                <a:gd name="connsiteY22" fmla="*/ 692943 h 1178718"/>
                <a:gd name="connsiteX23" fmla="*/ 283369 w 288132"/>
                <a:gd name="connsiteY23" fmla="*/ 802481 h 1178718"/>
                <a:gd name="connsiteX24" fmla="*/ 264319 w 288132"/>
                <a:gd name="connsiteY24" fmla="*/ 904875 h 1178718"/>
                <a:gd name="connsiteX25" fmla="*/ 235744 w 288132"/>
                <a:gd name="connsiteY25" fmla="*/ 1014412 h 1178718"/>
                <a:gd name="connsiteX26" fmla="*/ 197644 w 288132"/>
                <a:gd name="connsiteY26" fmla="*/ 1109662 h 1178718"/>
                <a:gd name="connsiteX27" fmla="*/ 178594 w 288132"/>
                <a:gd name="connsiteY27" fmla="*/ 1143000 h 1178718"/>
                <a:gd name="connsiteX28" fmla="*/ 142875 w 288132"/>
                <a:gd name="connsiteY28" fmla="*/ 1173956 h 1178718"/>
                <a:gd name="connsiteX29" fmla="*/ 126207 w 288132"/>
                <a:gd name="connsiteY29" fmla="*/ 1178718 h 1178718"/>
                <a:gd name="connsiteX30" fmla="*/ 104775 w 288132"/>
                <a:gd name="connsiteY30" fmla="*/ 1178718 h 1178718"/>
                <a:gd name="connsiteX31" fmla="*/ 66675 w 288132"/>
                <a:gd name="connsiteY31" fmla="*/ 1166812 h 1178718"/>
                <a:gd name="connsiteX32" fmla="*/ 42863 w 288132"/>
                <a:gd name="connsiteY32" fmla="*/ 1143000 h 1178718"/>
                <a:gd name="connsiteX33" fmla="*/ 23813 w 288132"/>
                <a:gd name="connsiteY33" fmla="*/ 1102518 h 1178718"/>
                <a:gd name="connsiteX34" fmla="*/ 7144 w 288132"/>
                <a:gd name="connsiteY34" fmla="*/ 1038225 h 1178718"/>
                <a:gd name="connsiteX35" fmla="*/ 0 w 288132"/>
                <a:gd name="connsiteY35" fmla="*/ 928687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8132" h="1178718">
                  <a:moveTo>
                    <a:pt x="0" y="928687"/>
                  </a:moveTo>
                  <a:lnTo>
                    <a:pt x="2382" y="845343"/>
                  </a:lnTo>
                  <a:lnTo>
                    <a:pt x="11907" y="783431"/>
                  </a:lnTo>
                  <a:lnTo>
                    <a:pt x="45244" y="695325"/>
                  </a:lnTo>
                  <a:lnTo>
                    <a:pt x="71438" y="619125"/>
                  </a:lnTo>
                  <a:lnTo>
                    <a:pt x="95250" y="533400"/>
                  </a:lnTo>
                  <a:lnTo>
                    <a:pt x="114300" y="435768"/>
                  </a:lnTo>
                  <a:lnTo>
                    <a:pt x="128588" y="330993"/>
                  </a:lnTo>
                  <a:cubicBezTo>
                    <a:pt x="129382" y="311149"/>
                    <a:pt x="130175" y="291306"/>
                    <a:pt x="130969" y="271462"/>
                  </a:cubicBezTo>
                  <a:lnTo>
                    <a:pt x="119063" y="145256"/>
                  </a:lnTo>
                  <a:lnTo>
                    <a:pt x="109538" y="66675"/>
                  </a:lnTo>
                  <a:lnTo>
                    <a:pt x="97632" y="33337"/>
                  </a:lnTo>
                  <a:lnTo>
                    <a:pt x="97632" y="16668"/>
                  </a:lnTo>
                  <a:lnTo>
                    <a:pt x="102394" y="4762"/>
                  </a:lnTo>
                  <a:lnTo>
                    <a:pt x="116682" y="0"/>
                  </a:lnTo>
                  <a:lnTo>
                    <a:pt x="145257" y="4762"/>
                  </a:lnTo>
                  <a:lnTo>
                    <a:pt x="161925" y="11906"/>
                  </a:lnTo>
                  <a:lnTo>
                    <a:pt x="190500" y="71437"/>
                  </a:lnTo>
                  <a:lnTo>
                    <a:pt x="233363" y="221456"/>
                  </a:lnTo>
                  <a:lnTo>
                    <a:pt x="259557" y="371475"/>
                  </a:lnTo>
                  <a:lnTo>
                    <a:pt x="276225" y="514350"/>
                  </a:lnTo>
                  <a:lnTo>
                    <a:pt x="283369" y="611981"/>
                  </a:lnTo>
                  <a:lnTo>
                    <a:pt x="288132" y="692943"/>
                  </a:lnTo>
                  <a:lnTo>
                    <a:pt x="283369" y="802481"/>
                  </a:lnTo>
                  <a:lnTo>
                    <a:pt x="264319" y="904875"/>
                  </a:lnTo>
                  <a:lnTo>
                    <a:pt x="235744" y="1014412"/>
                  </a:lnTo>
                  <a:lnTo>
                    <a:pt x="197644" y="1109662"/>
                  </a:lnTo>
                  <a:lnTo>
                    <a:pt x="178594" y="1143000"/>
                  </a:lnTo>
                  <a:lnTo>
                    <a:pt x="142875" y="1173956"/>
                  </a:lnTo>
                  <a:lnTo>
                    <a:pt x="126207" y="1178718"/>
                  </a:lnTo>
                  <a:lnTo>
                    <a:pt x="104775" y="1178718"/>
                  </a:lnTo>
                  <a:lnTo>
                    <a:pt x="66675" y="1166812"/>
                  </a:lnTo>
                  <a:lnTo>
                    <a:pt x="42863" y="1143000"/>
                  </a:lnTo>
                  <a:lnTo>
                    <a:pt x="23813" y="1102518"/>
                  </a:lnTo>
                  <a:lnTo>
                    <a:pt x="7144" y="1038225"/>
                  </a:lnTo>
                  <a:lnTo>
                    <a:pt x="0" y="928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92B98E2-0C9D-184F-B15D-C1AA68E7EA40}"/>
                </a:ext>
              </a:extLst>
            </p:cNvPr>
            <p:cNvSpPr/>
            <p:nvPr/>
          </p:nvSpPr>
          <p:spPr>
            <a:xfrm>
              <a:off x="2855913" y="4486275"/>
              <a:ext cx="325437" cy="828675"/>
            </a:xfrm>
            <a:custGeom>
              <a:avLst/>
              <a:gdLst>
                <a:gd name="connsiteX0" fmla="*/ 114300 w 326231"/>
                <a:gd name="connsiteY0" fmla="*/ 504825 h 828675"/>
                <a:gd name="connsiteX1" fmla="*/ 102394 w 326231"/>
                <a:gd name="connsiteY1" fmla="*/ 376238 h 828675"/>
                <a:gd name="connsiteX2" fmla="*/ 83344 w 326231"/>
                <a:gd name="connsiteY2" fmla="*/ 273844 h 828675"/>
                <a:gd name="connsiteX3" fmla="*/ 47625 w 326231"/>
                <a:gd name="connsiteY3" fmla="*/ 161925 h 828675"/>
                <a:gd name="connsiteX4" fmla="*/ 16669 w 326231"/>
                <a:gd name="connsiteY4" fmla="*/ 73819 h 828675"/>
                <a:gd name="connsiteX5" fmla="*/ 2381 w 326231"/>
                <a:gd name="connsiteY5" fmla="*/ 38100 h 828675"/>
                <a:gd name="connsiteX6" fmla="*/ 0 w 326231"/>
                <a:gd name="connsiteY6" fmla="*/ 16669 h 828675"/>
                <a:gd name="connsiteX7" fmla="*/ 4762 w 326231"/>
                <a:gd name="connsiteY7" fmla="*/ 4763 h 828675"/>
                <a:gd name="connsiteX8" fmla="*/ 19050 w 326231"/>
                <a:gd name="connsiteY8" fmla="*/ 0 h 828675"/>
                <a:gd name="connsiteX9" fmla="*/ 45244 w 326231"/>
                <a:gd name="connsiteY9" fmla="*/ 2381 h 828675"/>
                <a:gd name="connsiteX10" fmla="*/ 73819 w 326231"/>
                <a:gd name="connsiteY10" fmla="*/ 19050 h 828675"/>
                <a:gd name="connsiteX11" fmla="*/ 123825 w 326231"/>
                <a:gd name="connsiteY11" fmla="*/ 80963 h 828675"/>
                <a:gd name="connsiteX12" fmla="*/ 195262 w 326231"/>
                <a:gd name="connsiteY12" fmla="*/ 166688 h 828675"/>
                <a:gd name="connsiteX13" fmla="*/ 240506 w 326231"/>
                <a:gd name="connsiteY13" fmla="*/ 235744 h 828675"/>
                <a:gd name="connsiteX14" fmla="*/ 271462 w 326231"/>
                <a:gd name="connsiteY14" fmla="*/ 288131 h 828675"/>
                <a:gd name="connsiteX15" fmla="*/ 295275 w 326231"/>
                <a:gd name="connsiteY15" fmla="*/ 354806 h 828675"/>
                <a:gd name="connsiteX16" fmla="*/ 314325 w 326231"/>
                <a:gd name="connsiteY16" fmla="*/ 421481 h 828675"/>
                <a:gd name="connsiteX17" fmla="*/ 323850 w 326231"/>
                <a:gd name="connsiteY17" fmla="*/ 516731 h 828675"/>
                <a:gd name="connsiteX18" fmla="*/ 326231 w 326231"/>
                <a:gd name="connsiteY18" fmla="*/ 647700 h 828675"/>
                <a:gd name="connsiteX19" fmla="*/ 316706 w 326231"/>
                <a:gd name="connsiteY19" fmla="*/ 711994 h 828675"/>
                <a:gd name="connsiteX20" fmla="*/ 307181 w 326231"/>
                <a:gd name="connsiteY20" fmla="*/ 733425 h 828675"/>
                <a:gd name="connsiteX21" fmla="*/ 278606 w 326231"/>
                <a:gd name="connsiteY21" fmla="*/ 776288 h 828675"/>
                <a:gd name="connsiteX22" fmla="*/ 247650 w 326231"/>
                <a:gd name="connsiteY22" fmla="*/ 807244 h 828675"/>
                <a:gd name="connsiteX23" fmla="*/ 209550 w 326231"/>
                <a:gd name="connsiteY23" fmla="*/ 826294 h 828675"/>
                <a:gd name="connsiteX24" fmla="*/ 190500 w 326231"/>
                <a:gd name="connsiteY24" fmla="*/ 828675 h 828675"/>
                <a:gd name="connsiteX25" fmla="*/ 173831 w 326231"/>
                <a:gd name="connsiteY25" fmla="*/ 821531 h 828675"/>
                <a:gd name="connsiteX26" fmla="*/ 150019 w 326231"/>
                <a:gd name="connsiteY26" fmla="*/ 800100 h 828675"/>
                <a:gd name="connsiteX27" fmla="*/ 130969 w 326231"/>
                <a:gd name="connsiteY27" fmla="*/ 757238 h 828675"/>
                <a:gd name="connsiteX28" fmla="*/ 123825 w 326231"/>
                <a:gd name="connsiteY28" fmla="*/ 683419 h 828675"/>
                <a:gd name="connsiteX29" fmla="*/ 114300 w 326231"/>
                <a:gd name="connsiteY29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6231" h="828675">
                  <a:moveTo>
                    <a:pt x="114300" y="504825"/>
                  </a:moveTo>
                  <a:lnTo>
                    <a:pt x="102394" y="376238"/>
                  </a:lnTo>
                  <a:lnTo>
                    <a:pt x="83344" y="273844"/>
                  </a:lnTo>
                  <a:lnTo>
                    <a:pt x="47625" y="161925"/>
                  </a:lnTo>
                  <a:lnTo>
                    <a:pt x="16669" y="7381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4" y="2381"/>
                  </a:lnTo>
                  <a:lnTo>
                    <a:pt x="73819" y="19050"/>
                  </a:lnTo>
                  <a:lnTo>
                    <a:pt x="123825" y="80963"/>
                  </a:lnTo>
                  <a:lnTo>
                    <a:pt x="195262" y="166688"/>
                  </a:lnTo>
                  <a:lnTo>
                    <a:pt x="240506" y="235744"/>
                  </a:lnTo>
                  <a:lnTo>
                    <a:pt x="271462" y="288131"/>
                  </a:lnTo>
                  <a:lnTo>
                    <a:pt x="295275" y="354806"/>
                  </a:lnTo>
                  <a:lnTo>
                    <a:pt x="314325" y="421481"/>
                  </a:lnTo>
                  <a:lnTo>
                    <a:pt x="323850" y="516731"/>
                  </a:lnTo>
                  <a:cubicBezTo>
                    <a:pt x="324644" y="560387"/>
                    <a:pt x="325437" y="604044"/>
                    <a:pt x="326231" y="647700"/>
                  </a:cubicBezTo>
                  <a:lnTo>
                    <a:pt x="316706" y="711994"/>
                  </a:lnTo>
                  <a:lnTo>
                    <a:pt x="307181" y="733425"/>
                  </a:lnTo>
                  <a:lnTo>
                    <a:pt x="278606" y="776288"/>
                  </a:lnTo>
                  <a:lnTo>
                    <a:pt x="247650" y="807244"/>
                  </a:lnTo>
                  <a:lnTo>
                    <a:pt x="209550" y="826294"/>
                  </a:lnTo>
                  <a:lnTo>
                    <a:pt x="190500" y="828675"/>
                  </a:lnTo>
                  <a:lnTo>
                    <a:pt x="173831" y="821531"/>
                  </a:lnTo>
                  <a:lnTo>
                    <a:pt x="150019" y="800100"/>
                  </a:lnTo>
                  <a:lnTo>
                    <a:pt x="130969" y="757238"/>
                  </a:lnTo>
                  <a:lnTo>
                    <a:pt x="123825" y="683419"/>
                  </a:lnTo>
                  <a:lnTo>
                    <a:pt x="114300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3B39069-64DC-7B48-BA39-DE174438FED5}"/>
                </a:ext>
              </a:extLst>
            </p:cNvPr>
            <p:cNvSpPr/>
            <p:nvPr/>
          </p:nvSpPr>
          <p:spPr>
            <a:xfrm>
              <a:off x="3214688" y="4373563"/>
              <a:ext cx="417512" cy="714375"/>
            </a:xfrm>
            <a:custGeom>
              <a:avLst/>
              <a:gdLst>
                <a:gd name="connsiteX0" fmla="*/ 188118 w 416718"/>
                <a:gd name="connsiteY0" fmla="*/ 483394 h 714375"/>
                <a:gd name="connsiteX1" fmla="*/ 164306 w 416718"/>
                <a:gd name="connsiteY1" fmla="*/ 369094 h 714375"/>
                <a:gd name="connsiteX2" fmla="*/ 128587 w 416718"/>
                <a:gd name="connsiteY2" fmla="*/ 288132 h 714375"/>
                <a:gd name="connsiteX3" fmla="*/ 71437 w 416718"/>
                <a:gd name="connsiteY3" fmla="*/ 166688 h 714375"/>
                <a:gd name="connsiteX4" fmla="*/ 26193 w 416718"/>
                <a:gd name="connsiteY4" fmla="*/ 92869 h 714375"/>
                <a:gd name="connsiteX5" fmla="*/ 7143 w 416718"/>
                <a:gd name="connsiteY5" fmla="*/ 57150 h 714375"/>
                <a:gd name="connsiteX6" fmla="*/ 0 w 416718"/>
                <a:gd name="connsiteY6" fmla="*/ 30957 h 714375"/>
                <a:gd name="connsiteX7" fmla="*/ 0 w 416718"/>
                <a:gd name="connsiteY7" fmla="*/ 16669 h 714375"/>
                <a:gd name="connsiteX8" fmla="*/ 4762 w 416718"/>
                <a:gd name="connsiteY8" fmla="*/ 4763 h 714375"/>
                <a:gd name="connsiteX9" fmla="*/ 14287 w 416718"/>
                <a:gd name="connsiteY9" fmla="*/ 0 h 714375"/>
                <a:gd name="connsiteX10" fmla="*/ 40481 w 416718"/>
                <a:gd name="connsiteY10" fmla="*/ 2382 h 714375"/>
                <a:gd name="connsiteX11" fmla="*/ 80962 w 416718"/>
                <a:gd name="connsiteY11" fmla="*/ 28575 h 714375"/>
                <a:gd name="connsiteX12" fmla="*/ 164306 w 416718"/>
                <a:gd name="connsiteY12" fmla="*/ 107157 h 714375"/>
                <a:gd name="connsiteX13" fmla="*/ 264318 w 416718"/>
                <a:gd name="connsiteY13" fmla="*/ 197644 h 714375"/>
                <a:gd name="connsiteX14" fmla="*/ 350043 w 416718"/>
                <a:gd name="connsiteY14" fmla="*/ 283369 h 714375"/>
                <a:gd name="connsiteX15" fmla="*/ 381000 w 416718"/>
                <a:gd name="connsiteY15" fmla="*/ 321469 h 714375"/>
                <a:gd name="connsiteX16" fmla="*/ 397668 w 416718"/>
                <a:gd name="connsiteY16" fmla="*/ 364332 h 714375"/>
                <a:gd name="connsiteX17" fmla="*/ 411956 w 416718"/>
                <a:gd name="connsiteY17" fmla="*/ 402432 h 714375"/>
                <a:gd name="connsiteX18" fmla="*/ 416718 w 416718"/>
                <a:gd name="connsiteY18" fmla="*/ 473869 h 714375"/>
                <a:gd name="connsiteX19" fmla="*/ 409575 w 416718"/>
                <a:gd name="connsiteY19" fmla="*/ 578644 h 714375"/>
                <a:gd name="connsiteX20" fmla="*/ 388143 w 416718"/>
                <a:gd name="connsiteY20" fmla="*/ 650082 h 714375"/>
                <a:gd name="connsiteX21" fmla="*/ 364331 w 416718"/>
                <a:gd name="connsiteY21" fmla="*/ 688182 h 714375"/>
                <a:gd name="connsiteX22" fmla="*/ 350043 w 416718"/>
                <a:gd name="connsiteY22" fmla="*/ 704850 h 714375"/>
                <a:gd name="connsiteX23" fmla="*/ 333375 w 416718"/>
                <a:gd name="connsiteY23" fmla="*/ 711994 h 714375"/>
                <a:gd name="connsiteX24" fmla="*/ 316706 w 416718"/>
                <a:gd name="connsiteY24" fmla="*/ 714375 h 714375"/>
                <a:gd name="connsiteX25" fmla="*/ 285750 w 416718"/>
                <a:gd name="connsiteY25" fmla="*/ 704850 h 714375"/>
                <a:gd name="connsiteX26" fmla="*/ 259556 w 416718"/>
                <a:gd name="connsiteY26" fmla="*/ 688182 h 714375"/>
                <a:gd name="connsiteX27" fmla="*/ 242887 w 416718"/>
                <a:gd name="connsiteY27" fmla="*/ 666750 h 714375"/>
                <a:gd name="connsiteX28" fmla="*/ 221456 w 416718"/>
                <a:gd name="connsiteY28" fmla="*/ 621507 h 714375"/>
                <a:gd name="connsiteX29" fmla="*/ 188118 w 416718"/>
                <a:gd name="connsiteY29" fmla="*/ 4833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6718" h="714375">
                  <a:moveTo>
                    <a:pt x="188118" y="483394"/>
                  </a:moveTo>
                  <a:lnTo>
                    <a:pt x="164306" y="369094"/>
                  </a:lnTo>
                  <a:lnTo>
                    <a:pt x="128587" y="288132"/>
                  </a:lnTo>
                  <a:lnTo>
                    <a:pt x="71437" y="166688"/>
                  </a:lnTo>
                  <a:lnTo>
                    <a:pt x="26193" y="92869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40481" y="2382"/>
                  </a:lnTo>
                  <a:lnTo>
                    <a:pt x="80962" y="28575"/>
                  </a:lnTo>
                  <a:lnTo>
                    <a:pt x="164306" y="107157"/>
                  </a:lnTo>
                  <a:lnTo>
                    <a:pt x="264318" y="197644"/>
                  </a:lnTo>
                  <a:lnTo>
                    <a:pt x="350043" y="283369"/>
                  </a:lnTo>
                  <a:lnTo>
                    <a:pt x="381000" y="321469"/>
                  </a:lnTo>
                  <a:lnTo>
                    <a:pt x="397668" y="364332"/>
                  </a:lnTo>
                  <a:lnTo>
                    <a:pt x="411956" y="402432"/>
                  </a:lnTo>
                  <a:lnTo>
                    <a:pt x="416718" y="473869"/>
                  </a:lnTo>
                  <a:lnTo>
                    <a:pt x="409575" y="578644"/>
                  </a:lnTo>
                  <a:lnTo>
                    <a:pt x="388143" y="650082"/>
                  </a:lnTo>
                  <a:lnTo>
                    <a:pt x="364331" y="688182"/>
                  </a:lnTo>
                  <a:lnTo>
                    <a:pt x="350043" y="704850"/>
                  </a:lnTo>
                  <a:lnTo>
                    <a:pt x="333375" y="711994"/>
                  </a:lnTo>
                  <a:lnTo>
                    <a:pt x="316706" y="714375"/>
                  </a:lnTo>
                  <a:lnTo>
                    <a:pt x="285750" y="704850"/>
                  </a:lnTo>
                  <a:lnTo>
                    <a:pt x="259556" y="688182"/>
                  </a:lnTo>
                  <a:lnTo>
                    <a:pt x="242887" y="666750"/>
                  </a:lnTo>
                  <a:lnTo>
                    <a:pt x="221456" y="621507"/>
                  </a:lnTo>
                  <a:lnTo>
                    <a:pt x="188118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83BD9E9-95CD-2C4A-B9DC-B05C28C9A32D}"/>
                </a:ext>
              </a:extLst>
            </p:cNvPr>
            <p:cNvSpPr/>
            <p:nvPr/>
          </p:nvSpPr>
          <p:spPr>
            <a:xfrm>
              <a:off x="3570288" y="4237038"/>
              <a:ext cx="392112" cy="631825"/>
            </a:xfrm>
            <a:custGeom>
              <a:avLst/>
              <a:gdLst>
                <a:gd name="connsiteX0" fmla="*/ 204787 w 392906"/>
                <a:gd name="connsiteY0" fmla="*/ 476250 h 633412"/>
                <a:gd name="connsiteX1" fmla="*/ 145256 w 392906"/>
                <a:gd name="connsiteY1" fmla="*/ 321469 h 633412"/>
                <a:gd name="connsiteX2" fmla="*/ 83344 w 392906"/>
                <a:gd name="connsiteY2" fmla="*/ 190500 h 633412"/>
                <a:gd name="connsiteX3" fmla="*/ 4762 w 392906"/>
                <a:gd name="connsiteY3" fmla="*/ 45244 h 633412"/>
                <a:gd name="connsiteX4" fmla="*/ 0 w 392906"/>
                <a:gd name="connsiteY4" fmla="*/ 28575 h 633412"/>
                <a:gd name="connsiteX5" fmla="*/ 0 w 392906"/>
                <a:gd name="connsiteY5" fmla="*/ 14287 h 633412"/>
                <a:gd name="connsiteX6" fmla="*/ 7144 w 392906"/>
                <a:gd name="connsiteY6" fmla="*/ 4762 h 633412"/>
                <a:gd name="connsiteX7" fmla="*/ 26194 w 392906"/>
                <a:gd name="connsiteY7" fmla="*/ 0 h 633412"/>
                <a:gd name="connsiteX8" fmla="*/ 80962 w 392906"/>
                <a:gd name="connsiteY8" fmla="*/ 26194 h 633412"/>
                <a:gd name="connsiteX9" fmla="*/ 214312 w 392906"/>
                <a:gd name="connsiteY9" fmla="*/ 97631 h 633412"/>
                <a:gd name="connsiteX10" fmla="*/ 307181 w 392906"/>
                <a:gd name="connsiteY10" fmla="*/ 152400 h 633412"/>
                <a:gd name="connsiteX11" fmla="*/ 338137 w 392906"/>
                <a:gd name="connsiteY11" fmla="*/ 178594 h 633412"/>
                <a:gd name="connsiteX12" fmla="*/ 352425 w 392906"/>
                <a:gd name="connsiteY12" fmla="*/ 204787 h 633412"/>
                <a:gd name="connsiteX13" fmla="*/ 369094 w 392906"/>
                <a:gd name="connsiteY13" fmla="*/ 240506 h 633412"/>
                <a:gd name="connsiteX14" fmla="*/ 388144 w 392906"/>
                <a:gd name="connsiteY14" fmla="*/ 342900 h 633412"/>
                <a:gd name="connsiteX15" fmla="*/ 392906 w 392906"/>
                <a:gd name="connsiteY15" fmla="*/ 407194 h 633412"/>
                <a:gd name="connsiteX16" fmla="*/ 390525 w 392906"/>
                <a:gd name="connsiteY16" fmla="*/ 511969 h 633412"/>
                <a:gd name="connsiteX17" fmla="*/ 383381 w 392906"/>
                <a:gd name="connsiteY17" fmla="*/ 561975 h 633412"/>
                <a:gd name="connsiteX18" fmla="*/ 369094 w 392906"/>
                <a:gd name="connsiteY18" fmla="*/ 602456 h 633412"/>
                <a:gd name="connsiteX19" fmla="*/ 354806 w 392906"/>
                <a:gd name="connsiteY19" fmla="*/ 614362 h 633412"/>
                <a:gd name="connsiteX20" fmla="*/ 340519 w 392906"/>
                <a:gd name="connsiteY20" fmla="*/ 626269 h 633412"/>
                <a:gd name="connsiteX21" fmla="*/ 316706 w 392906"/>
                <a:gd name="connsiteY21" fmla="*/ 633412 h 633412"/>
                <a:gd name="connsiteX22" fmla="*/ 295275 w 392906"/>
                <a:gd name="connsiteY22" fmla="*/ 628650 h 633412"/>
                <a:gd name="connsiteX23" fmla="*/ 266700 w 392906"/>
                <a:gd name="connsiteY23" fmla="*/ 614362 h 633412"/>
                <a:gd name="connsiteX24" fmla="*/ 250031 w 392906"/>
                <a:gd name="connsiteY24" fmla="*/ 595312 h 633412"/>
                <a:gd name="connsiteX25" fmla="*/ 204787 w 392906"/>
                <a:gd name="connsiteY25" fmla="*/ 476250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2906" h="633412">
                  <a:moveTo>
                    <a:pt x="204787" y="476250"/>
                  </a:moveTo>
                  <a:lnTo>
                    <a:pt x="145256" y="321469"/>
                  </a:lnTo>
                  <a:lnTo>
                    <a:pt x="83344" y="190500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80962" y="26194"/>
                  </a:lnTo>
                  <a:lnTo>
                    <a:pt x="214312" y="97631"/>
                  </a:lnTo>
                  <a:lnTo>
                    <a:pt x="307181" y="152400"/>
                  </a:lnTo>
                  <a:lnTo>
                    <a:pt x="338137" y="178594"/>
                  </a:lnTo>
                  <a:lnTo>
                    <a:pt x="352425" y="204787"/>
                  </a:lnTo>
                  <a:lnTo>
                    <a:pt x="369094" y="240506"/>
                  </a:lnTo>
                  <a:lnTo>
                    <a:pt x="388144" y="342900"/>
                  </a:lnTo>
                  <a:lnTo>
                    <a:pt x="392906" y="407194"/>
                  </a:lnTo>
                  <a:cubicBezTo>
                    <a:pt x="392112" y="442119"/>
                    <a:pt x="391319" y="477044"/>
                    <a:pt x="390525" y="511969"/>
                  </a:cubicBezTo>
                  <a:lnTo>
                    <a:pt x="383381" y="561975"/>
                  </a:lnTo>
                  <a:lnTo>
                    <a:pt x="369094" y="602456"/>
                  </a:lnTo>
                  <a:lnTo>
                    <a:pt x="354806" y="614362"/>
                  </a:lnTo>
                  <a:lnTo>
                    <a:pt x="340519" y="626269"/>
                  </a:lnTo>
                  <a:lnTo>
                    <a:pt x="316706" y="633412"/>
                  </a:lnTo>
                  <a:lnTo>
                    <a:pt x="295275" y="628650"/>
                  </a:lnTo>
                  <a:lnTo>
                    <a:pt x="266700" y="614362"/>
                  </a:lnTo>
                  <a:lnTo>
                    <a:pt x="250031" y="595312"/>
                  </a:lnTo>
                  <a:lnTo>
                    <a:pt x="20478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F056BE9-8402-964D-9C66-363A52DB4373}"/>
                </a:ext>
              </a:extLst>
            </p:cNvPr>
            <p:cNvSpPr/>
            <p:nvPr/>
          </p:nvSpPr>
          <p:spPr>
            <a:xfrm>
              <a:off x="4505325" y="1592263"/>
              <a:ext cx="1398588" cy="1406525"/>
            </a:xfrm>
            <a:custGeom>
              <a:avLst/>
              <a:gdLst>
                <a:gd name="connsiteX0" fmla="*/ 962025 w 1397794"/>
                <a:gd name="connsiteY0" fmla="*/ 673894 h 1404938"/>
                <a:gd name="connsiteX1" fmla="*/ 792956 w 1397794"/>
                <a:gd name="connsiteY1" fmla="*/ 840582 h 1404938"/>
                <a:gd name="connsiteX2" fmla="*/ 583406 w 1397794"/>
                <a:gd name="connsiteY2" fmla="*/ 1019175 h 1404938"/>
                <a:gd name="connsiteX3" fmla="*/ 364331 w 1397794"/>
                <a:gd name="connsiteY3" fmla="*/ 1188244 h 1404938"/>
                <a:gd name="connsiteX4" fmla="*/ 219075 w 1397794"/>
                <a:gd name="connsiteY4" fmla="*/ 1290638 h 1404938"/>
                <a:gd name="connsiteX5" fmla="*/ 57150 w 1397794"/>
                <a:gd name="connsiteY5" fmla="*/ 1393032 h 1404938"/>
                <a:gd name="connsiteX6" fmla="*/ 28575 w 1397794"/>
                <a:gd name="connsiteY6" fmla="*/ 1402557 h 1404938"/>
                <a:gd name="connsiteX7" fmla="*/ 9525 w 1397794"/>
                <a:gd name="connsiteY7" fmla="*/ 1404938 h 1404938"/>
                <a:gd name="connsiteX8" fmla="*/ 0 w 1397794"/>
                <a:gd name="connsiteY8" fmla="*/ 1395413 h 1404938"/>
                <a:gd name="connsiteX9" fmla="*/ 0 w 1397794"/>
                <a:gd name="connsiteY9" fmla="*/ 1369219 h 1404938"/>
                <a:gd name="connsiteX10" fmla="*/ 16669 w 1397794"/>
                <a:gd name="connsiteY10" fmla="*/ 1340644 h 1404938"/>
                <a:gd name="connsiteX11" fmla="*/ 150019 w 1397794"/>
                <a:gd name="connsiteY11" fmla="*/ 1221582 h 1404938"/>
                <a:gd name="connsiteX12" fmla="*/ 316706 w 1397794"/>
                <a:gd name="connsiteY12" fmla="*/ 1054894 h 1404938"/>
                <a:gd name="connsiteX13" fmla="*/ 509588 w 1397794"/>
                <a:gd name="connsiteY13" fmla="*/ 850107 h 1404938"/>
                <a:gd name="connsiteX14" fmla="*/ 697706 w 1397794"/>
                <a:gd name="connsiteY14" fmla="*/ 611982 h 1404938"/>
                <a:gd name="connsiteX15" fmla="*/ 847725 w 1397794"/>
                <a:gd name="connsiteY15" fmla="*/ 409575 h 1404938"/>
                <a:gd name="connsiteX16" fmla="*/ 931069 w 1397794"/>
                <a:gd name="connsiteY16" fmla="*/ 278607 h 1404938"/>
                <a:gd name="connsiteX17" fmla="*/ 933450 w 1397794"/>
                <a:gd name="connsiteY17" fmla="*/ 242888 h 1404938"/>
                <a:gd name="connsiteX18" fmla="*/ 931069 w 1397794"/>
                <a:gd name="connsiteY18" fmla="*/ 195263 h 1404938"/>
                <a:gd name="connsiteX19" fmla="*/ 923925 w 1397794"/>
                <a:gd name="connsiteY19" fmla="*/ 173832 h 1404938"/>
                <a:gd name="connsiteX20" fmla="*/ 883444 w 1397794"/>
                <a:gd name="connsiteY20" fmla="*/ 126207 h 1404938"/>
                <a:gd name="connsiteX21" fmla="*/ 828675 w 1397794"/>
                <a:gd name="connsiteY21" fmla="*/ 85725 h 1404938"/>
                <a:gd name="connsiteX22" fmla="*/ 804863 w 1397794"/>
                <a:gd name="connsiteY22" fmla="*/ 61913 h 1404938"/>
                <a:gd name="connsiteX23" fmla="*/ 790575 w 1397794"/>
                <a:gd name="connsiteY23" fmla="*/ 38100 h 1404938"/>
                <a:gd name="connsiteX24" fmla="*/ 792956 w 1397794"/>
                <a:gd name="connsiteY24" fmla="*/ 23813 h 1404938"/>
                <a:gd name="connsiteX25" fmla="*/ 804863 w 1397794"/>
                <a:gd name="connsiteY25" fmla="*/ 7144 h 1404938"/>
                <a:gd name="connsiteX26" fmla="*/ 835819 w 1397794"/>
                <a:gd name="connsiteY26" fmla="*/ 0 h 1404938"/>
                <a:gd name="connsiteX27" fmla="*/ 938213 w 1397794"/>
                <a:gd name="connsiteY27" fmla="*/ 7144 h 1404938"/>
                <a:gd name="connsiteX28" fmla="*/ 1033463 w 1397794"/>
                <a:gd name="connsiteY28" fmla="*/ 21432 h 1404938"/>
                <a:gd name="connsiteX29" fmla="*/ 1135856 w 1397794"/>
                <a:gd name="connsiteY29" fmla="*/ 47625 h 1404938"/>
                <a:gd name="connsiteX30" fmla="*/ 1219200 w 1397794"/>
                <a:gd name="connsiteY30" fmla="*/ 78582 h 1404938"/>
                <a:gd name="connsiteX31" fmla="*/ 1290638 w 1397794"/>
                <a:gd name="connsiteY31" fmla="*/ 114300 h 1404938"/>
                <a:gd name="connsiteX32" fmla="*/ 1343025 w 1397794"/>
                <a:gd name="connsiteY32" fmla="*/ 145257 h 1404938"/>
                <a:gd name="connsiteX33" fmla="*/ 1362075 w 1397794"/>
                <a:gd name="connsiteY33" fmla="*/ 159544 h 1404938"/>
                <a:gd name="connsiteX34" fmla="*/ 1381125 w 1397794"/>
                <a:gd name="connsiteY34" fmla="*/ 178594 h 1404938"/>
                <a:gd name="connsiteX35" fmla="*/ 1393031 w 1397794"/>
                <a:gd name="connsiteY35" fmla="*/ 195263 h 1404938"/>
                <a:gd name="connsiteX36" fmla="*/ 1397794 w 1397794"/>
                <a:gd name="connsiteY36" fmla="*/ 216694 h 1404938"/>
                <a:gd name="connsiteX37" fmla="*/ 1390650 w 1397794"/>
                <a:gd name="connsiteY37" fmla="*/ 238125 h 1404938"/>
                <a:gd name="connsiteX38" fmla="*/ 1366838 w 1397794"/>
                <a:gd name="connsiteY38" fmla="*/ 261938 h 1404938"/>
                <a:gd name="connsiteX39" fmla="*/ 1309688 w 1397794"/>
                <a:gd name="connsiteY39" fmla="*/ 295275 h 1404938"/>
                <a:gd name="connsiteX40" fmla="*/ 1226344 w 1397794"/>
                <a:gd name="connsiteY40" fmla="*/ 402432 h 1404938"/>
                <a:gd name="connsiteX41" fmla="*/ 1047750 w 1397794"/>
                <a:gd name="connsiteY41" fmla="*/ 590550 h 1404938"/>
                <a:gd name="connsiteX42" fmla="*/ 962025 w 1397794"/>
                <a:gd name="connsiteY42" fmla="*/ 673894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7794" h="1404938">
                  <a:moveTo>
                    <a:pt x="962025" y="673894"/>
                  </a:moveTo>
                  <a:lnTo>
                    <a:pt x="792956" y="840582"/>
                  </a:lnTo>
                  <a:lnTo>
                    <a:pt x="583406" y="1019175"/>
                  </a:lnTo>
                  <a:lnTo>
                    <a:pt x="364331" y="1188244"/>
                  </a:lnTo>
                  <a:lnTo>
                    <a:pt x="219075" y="1290638"/>
                  </a:lnTo>
                  <a:lnTo>
                    <a:pt x="57150" y="1393032"/>
                  </a:lnTo>
                  <a:lnTo>
                    <a:pt x="28575" y="1402557"/>
                  </a:lnTo>
                  <a:lnTo>
                    <a:pt x="9525" y="1404938"/>
                  </a:lnTo>
                  <a:lnTo>
                    <a:pt x="0" y="1395413"/>
                  </a:lnTo>
                  <a:lnTo>
                    <a:pt x="0" y="1369219"/>
                  </a:lnTo>
                  <a:lnTo>
                    <a:pt x="16669" y="1340644"/>
                  </a:lnTo>
                  <a:lnTo>
                    <a:pt x="150019" y="1221582"/>
                  </a:lnTo>
                  <a:lnTo>
                    <a:pt x="316706" y="1054894"/>
                  </a:lnTo>
                  <a:lnTo>
                    <a:pt x="509588" y="850107"/>
                  </a:lnTo>
                  <a:lnTo>
                    <a:pt x="697706" y="611982"/>
                  </a:lnTo>
                  <a:lnTo>
                    <a:pt x="847725" y="409575"/>
                  </a:lnTo>
                  <a:lnTo>
                    <a:pt x="931069" y="278607"/>
                  </a:lnTo>
                  <a:lnTo>
                    <a:pt x="933450" y="242888"/>
                  </a:lnTo>
                  <a:lnTo>
                    <a:pt x="931069" y="195263"/>
                  </a:lnTo>
                  <a:lnTo>
                    <a:pt x="923925" y="173832"/>
                  </a:lnTo>
                  <a:lnTo>
                    <a:pt x="883444" y="126207"/>
                  </a:lnTo>
                  <a:lnTo>
                    <a:pt x="828675" y="85725"/>
                  </a:lnTo>
                  <a:lnTo>
                    <a:pt x="804863" y="61913"/>
                  </a:lnTo>
                  <a:lnTo>
                    <a:pt x="790575" y="38100"/>
                  </a:lnTo>
                  <a:lnTo>
                    <a:pt x="792956" y="23813"/>
                  </a:lnTo>
                  <a:lnTo>
                    <a:pt x="804863" y="7144"/>
                  </a:lnTo>
                  <a:lnTo>
                    <a:pt x="835819" y="0"/>
                  </a:lnTo>
                  <a:lnTo>
                    <a:pt x="938213" y="7144"/>
                  </a:lnTo>
                  <a:lnTo>
                    <a:pt x="1033463" y="21432"/>
                  </a:lnTo>
                  <a:lnTo>
                    <a:pt x="1135856" y="47625"/>
                  </a:lnTo>
                  <a:lnTo>
                    <a:pt x="1219200" y="78582"/>
                  </a:lnTo>
                  <a:lnTo>
                    <a:pt x="1290638" y="114300"/>
                  </a:lnTo>
                  <a:lnTo>
                    <a:pt x="1343025" y="145257"/>
                  </a:lnTo>
                  <a:lnTo>
                    <a:pt x="1362075" y="159544"/>
                  </a:lnTo>
                  <a:lnTo>
                    <a:pt x="1381125" y="178594"/>
                  </a:lnTo>
                  <a:lnTo>
                    <a:pt x="1393031" y="195263"/>
                  </a:lnTo>
                  <a:lnTo>
                    <a:pt x="1397794" y="216694"/>
                  </a:lnTo>
                  <a:lnTo>
                    <a:pt x="1390650" y="238125"/>
                  </a:lnTo>
                  <a:lnTo>
                    <a:pt x="1366838" y="261938"/>
                  </a:lnTo>
                  <a:lnTo>
                    <a:pt x="1309688" y="295275"/>
                  </a:lnTo>
                  <a:lnTo>
                    <a:pt x="1226344" y="402432"/>
                  </a:lnTo>
                  <a:lnTo>
                    <a:pt x="1047750" y="590550"/>
                  </a:lnTo>
                  <a:lnTo>
                    <a:pt x="96202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EB2E811-1A72-A34E-BD13-C8107DF094FC}"/>
                </a:ext>
              </a:extLst>
            </p:cNvPr>
            <p:cNvSpPr/>
            <p:nvPr/>
          </p:nvSpPr>
          <p:spPr>
            <a:xfrm>
              <a:off x="4953000" y="2894013"/>
              <a:ext cx="1300163" cy="292100"/>
            </a:xfrm>
            <a:custGeom>
              <a:avLst/>
              <a:gdLst>
                <a:gd name="connsiteX0" fmla="*/ 966788 w 1300163"/>
                <a:gd name="connsiteY0" fmla="*/ 209550 h 292894"/>
                <a:gd name="connsiteX1" fmla="*/ 735806 w 1300163"/>
                <a:gd name="connsiteY1" fmla="*/ 247650 h 292894"/>
                <a:gd name="connsiteX2" fmla="*/ 485775 w 1300163"/>
                <a:gd name="connsiteY2" fmla="*/ 271462 h 292894"/>
                <a:gd name="connsiteX3" fmla="*/ 419100 w 1300163"/>
                <a:gd name="connsiteY3" fmla="*/ 285750 h 292894"/>
                <a:gd name="connsiteX4" fmla="*/ 352425 w 1300163"/>
                <a:gd name="connsiteY4" fmla="*/ 290512 h 292894"/>
                <a:gd name="connsiteX5" fmla="*/ 307181 w 1300163"/>
                <a:gd name="connsiteY5" fmla="*/ 292894 h 292894"/>
                <a:gd name="connsiteX6" fmla="*/ 250031 w 1300163"/>
                <a:gd name="connsiteY6" fmla="*/ 288131 h 292894"/>
                <a:gd name="connsiteX7" fmla="*/ 211931 w 1300163"/>
                <a:gd name="connsiteY7" fmla="*/ 273844 h 292894"/>
                <a:gd name="connsiteX8" fmla="*/ 164306 w 1300163"/>
                <a:gd name="connsiteY8" fmla="*/ 252412 h 292894"/>
                <a:gd name="connsiteX9" fmla="*/ 88106 w 1300163"/>
                <a:gd name="connsiteY9" fmla="*/ 211931 h 292894"/>
                <a:gd name="connsiteX10" fmla="*/ 11906 w 1300163"/>
                <a:gd name="connsiteY10" fmla="*/ 159544 h 292894"/>
                <a:gd name="connsiteX11" fmla="*/ 2381 w 1300163"/>
                <a:gd name="connsiteY11" fmla="*/ 140494 h 292894"/>
                <a:gd name="connsiteX12" fmla="*/ 0 w 1300163"/>
                <a:gd name="connsiteY12" fmla="*/ 123825 h 292894"/>
                <a:gd name="connsiteX13" fmla="*/ 2381 w 1300163"/>
                <a:gd name="connsiteY13" fmla="*/ 109537 h 292894"/>
                <a:gd name="connsiteX14" fmla="*/ 16669 w 1300163"/>
                <a:gd name="connsiteY14" fmla="*/ 102394 h 292894"/>
                <a:gd name="connsiteX15" fmla="*/ 52388 w 1300163"/>
                <a:gd name="connsiteY15" fmla="*/ 107156 h 292894"/>
                <a:gd name="connsiteX16" fmla="*/ 107156 w 1300163"/>
                <a:gd name="connsiteY16" fmla="*/ 123825 h 292894"/>
                <a:gd name="connsiteX17" fmla="*/ 150019 w 1300163"/>
                <a:gd name="connsiteY17" fmla="*/ 133350 h 292894"/>
                <a:gd name="connsiteX18" fmla="*/ 202406 w 1300163"/>
                <a:gd name="connsiteY18" fmla="*/ 140494 h 292894"/>
                <a:gd name="connsiteX19" fmla="*/ 264319 w 1300163"/>
                <a:gd name="connsiteY19" fmla="*/ 142875 h 292894"/>
                <a:gd name="connsiteX20" fmla="*/ 357188 w 1300163"/>
                <a:gd name="connsiteY20" fmla="*/ 135731 h 292894"/>
                <a:gd name="connsiteX21" fmla="*/ 509588 w 1300163"/>
                <a:gd name="connsiteY21" fmla="*/ 119062 h 292894"/>
                <a:gd name="connsiteX22" fmla="*/ 700088 w 1300163"/>
                <a:gd name="connsiteY22" fmla="*/ 88106 h 292894"/>
                <a:gd name="connsiteX23" fmla="*/ 871538 w 1300163"/>
                <a:gd name="connsiteY23" fmla="*/ 47625 h 292894"/>
                <a:gd name="connsiteX24" fmla="*/ 1019175 w 1300163"/>
                <a:gd name="connsiteY24" fmla="*/ 0 h 292894"/>
                <a:gd name="connsiteX25" fmla="*/ 1095375 w 1300163"/>
                <a:gd name="connsiteY25" fmla="*/ 2381 h 292894"/>
                <a:gd name="connsiteX26" fmla="*/ 1181100 w 1300163"/>
                <a:gd name="connsiteY26" fmla="*/ 9525 h 292894"/>
                <a:gd name="connsiteX27" fmla="*/ 1228725 w 1300163"/>
                <a:gd name="connsiteY27" fmla="*/ 16669 h 292894"/>
                <a:gd name="connsiteX28" fmla="*/ 1262063 w 1300163"/>
                <a:gd name="connsiteY28" fmla="*/ 30956 h 292894"/>
                <a:gd name="connsiteX29" fmla="*/ 1288256 w 1300163"/>
                <a:gd name="connsiteY29" fmla="*/ 50006 h 292894"/>
                <a:gd name="connsiteX30" fmla="*/ 1300163 w 1300163"/>
                <a:gd name="connsiteY30" fmla="*/ 80962 h 292894"/>
                <a:gd name="connsiteX31" fmla="*/ 1295400 w 1300163"/>
                <a:gd name="connsiteY31" fmla="*/ 109537 h 292894"/>
                <a:gd name="connsiteX32" fmla="*/ 1283494 w 1300163"/>
                <a:gd name="connsiteY32" fmla="*/ 138112 h 292894"/>
                <a:gd name="connsiteX33" fmla="*/ 966788 w 1300163"/>
                <a:gd name="connsiteY33" fmla="*/ 2095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0163" h="292894">
                  <a:moveTo>
                    <a:pt x="966788" y="209550"/>
                  </a:moveTo>
                  <a:lnTo>
                    <a:pt x="735806" y="247650"/>
                  </a:lnTo>
                  <a:lnTo>
                    <a:pt x="485775" y="271462"/>
                  </a:lnTo>
                  <a:lnTo>
                    <a:pt x="419100" y="285750"/>
                  </a:lnTo>
                  <a:lnTo>
                    <a:pt x="352425" y="290512"/>
                  </a:lnTo>
                  <a:lnTo>
                    <a:pt x="307181" y="292894"/>
                  </a:lnTo>
                  <a:lnTo>
                    <a:pt x="250031" y="288131"/>
                  </a:lnTo>
                  <a:lnTo>
                    <a:pt x="211931" y="273844"/>
                  </a:lnTo>
                  <a:lnTo>
                    <a:pt x="164306" y="252412"/>
                  </a:lnTo>
                  <a:lnTo>
                    <a:pt x="88106" y="211931"/>
                  </a:lnTo>
                  <a:lnTo>
                    <a:pt x="11906" y="159544"/>
                  </a:lnTo>
                  <a:lnTo>
                    <a:pt x="2381" y="140494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16669" y="102394"/>
                  </a:lnTo>
                  <a:lnTo>
                    <a:pt x="52388" y="107156"/>
                  </a:lnTo>
                  <a:lnTo>
                    <a:pt x="107156" y="123825"/>
                  </a:lnTo>
                  <a:lnTo>
                    <a:pt x="150019" y="133350"/>
                  </a:lnTo>
                  <a:lnTo>
                    <a:pt x="202406" y="140494"/>
                  </a:lnTo>
                  <a:lnTo>
                    <a:pt x="264319" y="142875"/>
                  </a:lnTo>
                  <a:lnTo>
                    <a:pt x="357188" y="135731"/>
                  </a:lnTo>
                  <a:lnTo>
                    <a:pt x="509588" y="119062"/>
                  </a:lnTo>
                  <a:lnTo>
                    <a:pt x="700088" y="88106"/>
                  </a:lnTo>
                  <a:lnTo>
                    <a:pt x="871538" y="47625"/>
                  </a:lnTo>
                  <a:lnTo>
                    <a:pt x="1019175" y="0"/>
                  </a:lnTo>
                  <a:lnTo>
                    <a:pt x="1095375" y="2381"/>
                  </a:lnTo>
                  <a:lnTo>
                    <a:pt x="1181100" y="9525"/>
                  </a:lnTo>
                  <a:lnTo>
                    <a:pt x="1228725" y="16669"/>
                  </a:lnTo>
                  <a:lnTo>
                    <a:pt x="1262063" y="30956"/>
                  </a:lnTo>
                  <a:lnTo>
                    <a:pt x="1288256" y="50006"/>
                  </a:lnTo>
                  <a:lnTo>
                    <a:pt x="1300163" y="80962"/>
                  </a:lnTo>
                  <a:lnTo>
                    <a:pt x="1295400" y="109537"/>
                  </a:lnTo>
                  <a:lnTo>
                    <a:pt x="1283494" y="138112"/>
                  </a:lnTo>
                  <a:lnTo>
                    <a:pt x="9667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07A5545-0BD2-A64A-A08B-26D1CA3D973D}"/>
                </a:ext>
              </a:extLst>
            </p:cNvPr>
            <p:cNvSpPr/>
            <p:nvPr/>
          </p:nvSpPr>
          <p:spPr>
            <a:xfrm>
              <a:off x="4651375" y="3627438"/>
              <a:ext cx="473075" cy="1077912"/>
            </a:xfrm>
            <a:custGeom>
              <a:avLst/>
              <a:gdLst>
                <a:gd name="connsiteX0" fmla="*/ 192882 w 473869"/>
                <a:gd name="connsiteY0" fmla="*/ 650081 h 1078706"/>
                <a:gd name="connsiteX1" fmla="*/ 150019 w 473869"/>
                <a:gd name="connsiteY1" fmla="*/ 416719 h 1078706"/>
                <a:gd name="connsiteX2" fmla="*/ 104775 w 473869"/>
                <a:gd name="connsiteY2" fmla="*/ 238125 h 1078706"/>
                <a:gd name="connsiteX3" fmla="*/ 52388 w 473869"/>
                <a:gd name="connsiteY3" fmla="*/ 111919 h 1078706"/>
                <a:gd name="connsiteX4" fmla="*/ 11907 w 473869"/>
                <a:gd name="connsiteY4" fmla="*/ 52387 h 1078706"/>
                <a:gd name="connsiteX5" fmla="*/ 0 w 473869"/>
                <a:gd name="connsiteY5" fmla="*/ 33337 h 1078706"/>
                <a:gd name="connsiteX6" fmla="*/ 0 w 473869"/>
                <a:gd name="connsiteY6" fmla="*/ 16669 h 1078706"/>
                <a:gd name="connsiteX7" fmla="*/ 9525 w 473869"/>
                <a:gd name="connsiteY7" fmla="*/ 2381 h 1078706"/>
                <a:gd name="connsiteX8" fmla="*/ 40482 w 473869"/>
                <a:gd name="connsiteY8" fmla="*/ 0 h 1078706"/>
                <a:gd name="connsiteX9" fmla="*/ 138113 w 473869"/>
                <a:gd name="connsiteY9" fmla="*/ 26194 h 1078706"/>
                <a:gd name="connsiteX10" fmla="*/ 295275 w 473869"/>
                <a:gd name="connsiteY10" fmla="*/ 71437 h 1078706"/>
                <a:gd name="connsiteX11" fmla="*/ 347663 w 473869"/>
                <a:gd name="connsiteY11" fmla="*/ 214312 h 1078706"/>
                <a:gd name="connsiteX12" fmla="*/ 392907 w 473869"/>
                <a:gd name="connsiteY12" fmla="*/ 440531 h 1078706"/>
                <a:gd name="connsiteX13" fmla="*/ 428625 w 473869"/>
                <a:gd name="connsiteY13" fmla="*/ 623887 h 1078706"/>
                <a:gd name="connsiteX14" fmla="*/ 452438 w 473869"/>
                <a:gd name="connsiteY14" fmla="*/ 783431 h 1078706"/>
                <a:gd name="connsiteX15" fmla="*/ 473869 w 473869"/>
                <a:gd name="connsiteY15" fmla="*/ 890587 h 1078706"/>
                <a:gd name="connsiteX16" fmla="*/ 450057 w 473869"/>
                <a:gd name="connsiteY16" fmla="*/ 952500 h 1078706"/>
                <a:gd name="connsiteX17" fmla="*/ 421482 w 473869"/>
                <a:gd name="connsiteY17" fmla="*/ 1009650 h 1078706"/>
                <a:gd name="connsiteX18" fmla="*/ 373857 w 473869"/>
                <a:gd name="connsiteY18" fmla="*/ 1069181 h 1078706"/>
                <a:gd name="connsiteX19" fmla="*/ 361950 w 473869"/>
                <a:gd name="connsiteY19" fmla="*/ 1078706 h 1078706"/>
                <a:gd name="connsiteX20" fmla="*/ 338138 w 473869"/>
                <a:gd name="connsiteY20" fmla="*/ 1078706 h 1078706"/>
                <a:gd name="connsiteX21" fmla="*/ 302419 w 473869"/>
                <a:gd name="connsiteY21" fmla="*/ 1064419 h 1078706"/>
                <a:gd name="connsiteX22" fmla="*/ 278607 w 473869"/>
                <a:gd name="connsiteY22" fmla="*/ 1033462 h 1078706"/>
                <a:gd name="connsiteX23" fmla="*/ 252413 w 473869"/>
                <a:gd name="connsiteY23" fmla="*/ 973931 h 1078706"/>
                <a:gd name="connsiteX24" fmla="*/ 233363 w 473869"/>
                <a:gd name="connsiteY24" fmla="*/ 921544 h 1078706"/>
                <a:gd name="connsiteX25" fmla="*/ 226219 w 473869"/>
                <a:gd name="connsiteY25" fmla="*/ 857250 h 1078706"/>
                <a:gd name="connsiteX26" fmla="*/ 192882 w 473869"/>
                <a:gd name="connsiteY26" fmla="*/ 6500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3869" h="1078706">
                  <a:moveTo>
                    <a:pt x="192882" y="650081"/>
                  </a:moveTo>
                  <a:lnTo>
                    <a:pt x="150019" y="416719"/>
                  </a:lnTo>
                  <a:lnTo>
                    <a:pt x="104775" y="238125"/>
                  </a:lnTo>
                  <a:lnTo>
                    <a:pt x="52388" y="111919"/>
                  </a:lnTo>
                  <a:lnTo>
                    <a:pt x="11907" y="52387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9525" y="2381"/>
                  </a:lnTo>
                  <a:lnTo>
                    <a:pt x="40482" y="0"/>
                  </a:lnTo>
                  <a:lnTo>
                    <a:pt x="138113" y="26194"/>
                  </a:lnTo>
                  <a:lnTo>
                    <a:pt x="295275" y="71437"/>
                  </a:lnTo>
                  <a:lnTo>
                    <a:pt x="347663" y="214312"/>
                  </a:lnTo>
                  <a:lnTo>
                    <a:pt x="392907" y="440531"/>
                  </a:lnTo>
                  <a:lnTo>
                    <a:pt x="428625" y="623887"/>
                  </a:lnTo>
                  <a:lnTo>
                    <a:pt x="452438" y="783431"/>
                  </a:lnTo>
                  <a:lnTo>
                    <a:pt x="473869" y="890587"/>
                  </a:lnTo>
                  <a:lnTo>
                    <a:pt x="450057" y="952500"/>
                  </a:lnTo>
                  <a:lnTo>
                    <a:pt x="421482" y="1009650"/>
                  </a:lnTo>
                  <a:lnTo>
                    <a:pt x="373857" y="1069181"/>
                  </a:lnTo>
                  <a:lnTo>
                    <a:pt x="361950" y="1078706"/>
                  </a:lnTo>
                  <a:lnTo>
                    <a:pt x="338138" y="1078706"/>
                  </a:lnTo>
                  <a:lnTo>
                    <a:pt x="302419" y="1064419"/>
                  </a:lnTo>
                  <a:lnTo>
                    <a:pt x="278607" y="1033462"/>
                  </a:lnTo>
                  <a:lnTo>
                    <a:pt x="252413" y="973931"/>
                  </a:lnTo>
                  <a:lnTo>
                    <a:pt x="233363" y="921544"/>
                  </a:lnTo>
                  <a:lnTo>
                    <a:pt x="226219" y="857250"/>
                  </a:lnTo>
                  <a:lnTo>
                    <a:pt x="192882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6B98514-8454-824B-BAA4-AE2FEAF56963}"/>
                </a:ext>
              </a:extLst>
            </p:cNvPr>
            <p:cNvSpPr/>
            <p:nvPr/>
          </p:nvSpPr>
          <p:spPr>
            <a:xfrm rot="16200000">
              <a:off x="1677194" y="2888456"/>
              <a:ext cx="2447925" cy="442913"/>
            </a:xfrm>
            <a:custGeom>
              <a:avLst/>
              <a:gdLst>
                <a:gd name="connsiteX0" fmla="*/ 1362075 w 2447925"/>
                <a:gd name="connsiteY0" fmla="*/ 433387 h 442912"/>
                <a:gd name="connsiteX1" fmla="*/ 1052512 w 2447925"/>
                <a:gd name="connsiteY1" fmla="*/ 438150 h 442912"/>
                <a:gd name="connsiteX2" fmla="*/ 904875 w 2447925"/>
                <a:gd name="connsiteY2" fmla="*/ 435768 h 442912"/>
                <a:gd name="connsiteX3" fmla="*/ 342900 w 2447925"/>
                <a:gd name="connsiteY3" fmla="*/ 416718 h 442912"/>
                <a:gd name="connsiteX4" fmla="*/ 207168 w 2447925"/>
                <a:gd name="connsiteY4" fmla="*/ 409575 h 442912"/>
                <a:gd name="connsiteX5" fmla="*/ 154781 w 2447925"/>
                <a:gd name="connsiteY5" fmla="*/ 397668 h 442912"/>
                <a:gd name="connsiteX6" fmla="*/ 90487 w 2447925"/>
                <a:gd name="connsiteY6" fmla="*/ 369093 h 442912"/>
                <a:gd name="connsiteX7" fmla="*/ 38100 w 2447925"/>
                <a:gd name="connsiteY7" fmla="*/ 340518 h 442912"/>
                <a:gd name="connsiteX8" fmla="*/ 9525 w 2447925"/>
                <a:gd name="connsiteY8" fmla="*/ 316706 h 442912"/>
                <a:gd name="connsiteX9" fmla="*/ 0 w 2447925"/>
                <a:gd name="connsiteY9" fmla="*/ 290512 h 442912"/>
                <a:gd name="connsiteX10" fmla="*/ 4762 w 2447925"/>
                <a:gd name="connsiteY10" fmla="*/ 261937 h 442912"/>
                <a:gd name="connsiteX11" fmla="*/ 26193 w 2447925"/>
                <a:gd name="connsiteY11" fmla="*/ 240506 h 442912"/>
                <a:gd name="connsiteX12" fmla="*/ 59531 w 2447925"/>
                <a:gd name="connsiteY12" fmla="*/ 223837 h 442912"/>
                <a:gd name="connsiteX13" fmla="*/ 116681 w 2447925"/>
                <a:gd name="connsiteY13" fmla="*/ 204787 h 442912"/>
                <a:gd name="connsiteX14" fmla="*/ 204787 w 2447925"/>
                <a:gd name="connsiteY14" fmla="*/ 192881 h 442912"/>
                <a:gd name="connsiteX15" fmla="*/ 335756 w 2447925"/>
                <a:gd name="connsiteY15" fmla="*/ 188118 h 442912"/>
                <a:gd name="connsiteX16" fmla="*/ 531018 w 2447925"/>
                <a:gd name="connsiteY16" fmla="*/ 188118 h 442912"/>
                <a:gd name="connsiteX17" fmla="*/ 726281 w 2447925"/>
                <a:gd name="connsiteY17" fmla="*/ 202406 h 442912"/>
                <a:gd name="connsiteX18" fmla="*/ 1216818 w 2447925"/>
                <a:gd name="connsiteY18" fmla="*/ 221456 h 442912"/>
                <a:gd name="connsiteX19" fmla="*/ 1757362 w 2447925"/>
                <a:gd name="connsiteY19" fmla="*/ 235743 h 442912"/>
                <a:gd name="connsiteX20" fmla="*/ 2045493 w 2447925"/>
                <a:gd name="connsiteY20" fmla="*/ 233362 h 442912"/>
                <a:gd name="connsiteX21" fmla="*/ 2131218 w 2447925"/>
                <a:gd name="connsiteY21" fmla="*/ 228600 h 442912"/>
                <a:gd name="connsiteX22" fmla="*/ 2159793 w 2447925"/>
                <a:gd name="connsiteY22" fmla="*/ 226218 h 442912"/>
                <a:gd name="connsiteX23" fmla="*/ 2193131 w 2447925"/>
                <a:gd name="connsiteY23" fmla="*/ 219075 h 442912"/>
                <a:gd name="connsiteX24" fmla="*/ 2216943 w 2447925"/>
                <a:gd name="connsiteY24" fmla="*/ 207168 h 442912"/>
                <a:gd name="connsiteX25" fmla="*/ 2259806 w 2447925"/>
                <a:gd name="connsiteY25" fmla="*/ 173831 h 442912"/>
                <a:gd name="connsiteX26" fmla="*/ 2319337 w 2447925"/>
                <a:gd name="connsiteY26" fmla="*/ 116681 h 442912"/>
                <a:gd name="connsiteX27" fmla="*/ 2362200 w 2447925"/>
                <a:gd name="connsiteY27" fmla="*/ 59531 h 442912"/>
                <a:gd name="connsiteX28" fmla="*/ 2383631 w 2447925"/>
                <a:gd name="connsiteY28" fmla="*/ 23812 h 442912"/>
                <a:gd name="connsiteX29" fmla="*/ 2400300 w 2447925"/>
                <a:gd name="connsiteY29" fmla="*/ 7143 h 442912"/>
                <a:gd name="connsiteX30" fmla="*/ 2419350 w 2447925"/>
                <a:gd name="connsiteY30" fmla="*/ 0 h 442912"/>
                <a:gd name="connsiteX31" fmla="*/ 2433637 w 2447925"/>
                <a:gd name="connsiteY31" fmla="*/ 4762 h 442912"/>
                <a:gd name="connsiteX32" fmla="*/ 2443162 w 2447925"/>
                <a:gd name="connsiteY32" fmla="*/ 11906 h 442912"/>
                <a:gd name="connsiteX33" fmla="*/ 2447925 w 2447925"/>
                <a:gd name="connsiteY33" fmla="*/ 42862 h 442912"/>
                <a:gd name="connsiteX34" fmla="*/ 2438400 w 2447925"/>
                <a:gd name="connsiteY34" fmla="*/ 111918 h 442912"/>
                <a:gd name="connsiteX35" fmla="*/ 2409825 w 2447925"/>
                <a:gd name="connsiteY35" fmla="*/ 214312 h 442912"/>
                <a:gd name="connsiteX36" fmla="*/ 2316956 w 2447925"/>
                <a:gd name="connsiteY36" fmla="*/ 442912 h 442912"/>
                <a:gd name="connsiteX37" fmla="*/ 2181225 w 2447925"/>
                <a:gd name="connsiteY37" fmla="*/ 428625 h 442912"/>
                <a:gd name="connsiteX38" fmla="*/ 1664493 w 2447925"/>
                <a:gd name="connsiteY38" fmla="*/ 438150 h 442912"/>
                <a:gd name="connsiteX39" fmla="*/ 1362075 w 2447925"/>
                <a:gd name="connsiteY39" fmla="*/ 433387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47925" h="442912">
                  <a:moveTo>
                    <a:pt x="1362075" y="433387"/>
                  </a:moveTo>
                  <a:lnTo>
                    <a:pt x="1052512" y="438150"/>
                  </a:lnTo>
                  <a:lnTo>
                    <a:pt x="904875" y="435768"/>
                  </a:lnTo>
                  <a:lnTo>
                    <a:pt x="342900" y="416718"/>
                  </a:lnTo>
                  <a:lnTo>
                    <a:pt x="207168" y="409575"/>
                  </a:lnTo>
                  <a:lnTo>
                    <a:pt x="154781" y="397668"/>
                  </a:lnTo>
                  <a:lnTo>
                    <a:pt x="90487" y="369093"/>
                  </a:lnTo>
                  <a:lnTo>
                    <a:pt x="38100" y="340518"/>
                  </a:lnTo>
                  <a:lnTo>
                    <a:pt x="9525" y="316706"/>
                  </a:lnTo>
                  <a:lnTo>
                    <a:pt x="0" y="290512"/>
                  </a:lnTo>
                  <a:lnTo>
                    <a:pt x="4762" y="261937"/>
                  </a:lnTo>
                  <a:lnTo>
                    <a:pt x="26193" y="240506"/>
                  </a:lnTo>
                  <a:lnTo>
                    <a:pt x="59531" y="223837"/>
                  </a:lnTo>
                  <a:lnTo>
                    <a:pt x="116681" y="204787"/>
                  </a:lnTo>
                  <a:lnTo>
                    <a:pt x="204787" y="192881"/>
                  </a:lnTo>
                  <a:lnTo>
                    <a:pt x="335756" y="188118"/>
                  </a:lnTo>
                  <a:lnTo>
                    <a:pt x="531018" y="188118"/>
                  </a:lnTo>
                  <a:lnTo>
                    <a:pt x="726281" y="202406"/>
                  </a:lnTo>
                  <a:lnTo>
                    <a:pt x="1216818" y="221456"/>
                  </a:lnTo>
                  <a:lnTo>
                    <a:pt x="1757362" y="235743"/>
                  </a:lnTo>
                  <a:lnTo>
                    <a:pt x="2045493" y="233362"/>
                  </a:lnTo>
                  <a:lnTo>
                    <a:pt x="2131218" y="228600"/>
                  </a:lnTo>
                  <a:lnTo>
                    <a:pt x="2159793" y="226218"/>
                  </a:lnTo>
                  <a:lnTo>
                    <a:pt x="2193131" y="219075"/>
                  </a:lnTo>
                  <a:lnTo>
                    <a:pt x="2216943" y="207168"/>
                  </a:lnTo>
                  <a:lnTo>
                    <a:pt x="2259806" y="173831"/>
                  </a:lnTo>
                  <a:lnTo>
                    <a:pt x="2319337" y="116681"/>
                  </a:lnTo>
                  <a:lnTo>
                    <a:pt x="2362200" y="59531"/>
                  </a:lnTo>
                  <a:lnTo>
                    <a:pt x="2383631" y="23812"/>
                  </a:lnTo>
                  <a:lnTo>
                    <a:pt x="2400300" y="7143"/>
                  </a:lnTo>
                  <a:lnTo>
                    <a:pt x="2419350" y="0"/>
                  </a:lnTo>
                  <a:lnTo>
                    <a:pt x="2433637" y="4762"/>
                  </a:lnTo>
                  <a:lnTo>
                    <a:pt x="2443162" y="11906"/>
                  </a:lnTo>
                  <a:lnTo>
                    <a:pt x="2447925" y="42862"/>
                  </a:lnTo>
                  <a:lnTo>
                    <a:pt x="2438400" y="111918"/>
                  </a:lnTo>
                  <a:lnTo>
                    <a:pt x="2409825" y="214312"/>
                  </a:lnTo>
                  <a:lnTo>
                    <a:pt x="2316956" y="442912"/>
                  </a:lnTo>
                  <a:lnTo>
                    <a:pt x="2181225" y="428625"/>
                  </a:lnTo>
                  <a:lnTo>
                    <a:pt x="1664493" y="438150"/>
                  </a:lnTo>
                  <a:lnTo>
                    <a:pt x="1362075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A24E4B1-62AB-884E-B961-DCEFC6AA6C49}"/>
                </a:ext>
              </a:extLst>
            </p:cNvPr>
            <p:cNvSpPr/>
            <p:nvPr/>
          </p:nvSpPr>
          <p:spPr>
            <a:xfrm>
              <a:off x="2990850" y="1779588"/>
              <a:ext cx="1466850" cy="384175"/>
            </a:xfrm>
            <a:custGeom>
              <a:avLst/>
              <a:gdLst>
                <a:gd name="connsiteX0" fmla="*/ 361950 w 1466850"/>
                <a:gd name="connsiteY0" fmla="*/ 352425 h 385762"/>
                <a:gd name="connsiteX1" fmla="*/ 57150 w 1466850"/>
                <a:gd name="connsiteY1" fmla="*/ 385762 h 385762"/>
                <a:gd name="connsiteX2" fmla="*/ 0 w 1466850"/>
                <a:gd name="connsiteY2" fmla="*/ 242887 h 385762"/>
                <a:gd name="connsiteX3" fmla="*/ 211931 w 1466850"/>
                <a:gd name="connsiteY3" fmla="*/ 214312 h 385762"/>
                <a:gd name="connsiteX4" fmla="*/ 421481 w 1466850"/>
                <a:gd name="connsiteY4" fmla="*/ 176212 h 385762"/>
                <a:gd name="connsiteX5" fmla="*/ 592931 w 1466850"/>
                <a:gd name="connsiteY5" fmla="*/ 138112 h 385762"/>
                <a:gd name="connsiteX6" fmla="*/ 771525 w 1466850"/>
                <a:gd name="connsiteY6" fmla="*/ 100012 h 385762"/>
                <a:gd name="connsiteX7" fmla="*/ 876300 w 1466850"/>
                <a:gd name="connsiteY7" fmla="*/ 76200 h 385762"/>
                <a:gd name="connsiteX8" fmla="*/ 978694 w 1466850"/>
                <a:gd name="connsiteY8" fmla="*/ 54769 h 385762"/>
                <a:gd name="connsiteX9" fmla="*/ 1035844 w 1466850"/>
                <a:gd name="connsiteY9" fmla="*/ 38100 h 385762"/>
                <a:gd name="connsiteX10" fmla="*/ 1073944 w 1466850"/>
                <a:gd name="connsiteY10" fmla="*/ 21431 h 385762"/>
                <a:gd name="connsiteX11" fmla="*/ 1107281 w 1466850"/>
                <a:gd name="connsiteY11" fmla="*/ 0 h 385762"/>
                <a:gd name="connsiteX12" fmla="*/ 1145381 w 1466850"/>
                <a:gd name="connsiteY12" fmla="*/ 2381 h 385762"/>
                <a:gd name="connsiteX13" fmla="*/ 1231106 w 1466850"/>
                <a:gd name="connsiteY13" fmla="*/ 16669 h 385762"/>
                <a:gd name="connsiteX14" fmla="*/ 1295400 w 1466850"/>
                <a:gd name="connsiteY14" fmla="*/ 30956 h 385762"/>
                <a:gd name="connsiteX15" fmla="*/ 1347788 w 1466850"/>
                <a:gd name="connsiteY15" fmla="*/ 42862 h 385762"/>
                <a:gd name="connsiteX16" fmla="*/ 1402556 w 1466850"/>
                <a:gd name="connsiteY16" fmla="*/ 64294 h 385762"/>
                <a:gd name="connsiteX17" fmla="*/ 1438275 w 1466850"/>
                <a:gd name="connsiteY17" fmla="*/ 80962 h 385762"/>
                <a:gd name="connsiteX18" fmla="*/ 1454944 w 1466850"/>
                <a:gd name="connsiteY18" fmla="*/ 97631 h 385762"/>
                <a:gd name="connsiteX19" fmla="*/ 1464469 w 1466850"/>
                <a:gd name="connsiteY19" fmla="*/ 116681 h 385762"/>
                <a:gd name="connsiteX20" fmla="*/ 1466850 w 1466850"/>
                <a:gd name="connsiteY20" fmla="*/ 142875 h 385762"/>
                <a:gd name="connsiteX21" fmla="*/ 1457325 w 1466850"/>
                <a:gd name="connsiteY21" fmla="*/ 166687 h 385762"/>
                <a:gd name="connsiteX22" fmla="*/ 1426369 w 1466850"/>
                <a:gd name="connsiteY22" fmla="*/ 197644 h 385762"/>
                <a:gd name="connsiteX23" fmla="*/ 1390650 w 1466850"/>
                <a:gd name="connsiteY23" fmla="*/ 216694 h 385762"/>
                <a:gd name="connsiteX24" fmla="*/ 1285875 w 1466850"/>
                <a:gd name="connsiteY24" fmla="*/ 230981 h 385762"/>
                <a:gd name="connsiteX25" fmla="*/ 959644 w 1466850"/>
                <a:gd name="connsiteY25" fmla="*/ 264319 h 385762"/>
                <a:gd name="connsiteX26" fmla="*/ 745331 w 1466850"/>
                <a:gd name="connsiteY26" fmla="*/ 290512 h 385762"/>
                <a:gd name="connsiteX27" fmla="*/ 531019 w 1466850"/>
                <a:gd name="connsiteY27" fmla="*/ 335756 h 385762"/>
                <a:gd name="connsiteX28" fmla="*/ 361950 w 1466850"/>
                <a:gd name="connsiteY28" fmla="*/ 352425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66850" h="385762">
                  <a:moveTo>
                    <a:pt x="361950" y="352425"/>
                  </a:moveTo>
                  <a:lnTo>
                    <a:pt x="57150" y="385762"/>
                  </a:lnTo>
                  <a:lnTo>
                    <a:pt x="0" y="242887"/>
                  </a:lnTo>
                  <a:lnTo>
                    <a:pt x="211931" y="214312"/>
                  </a:lnTo>
                  <a:lnTo>
                    <a:pt x="421481" y="176212"/>
                  </a:lnTo>
                  <a:lnTo>
                    <a:pt x="592931" y="138112"/>
                  </a:lnTo>
                  <a:lnTo>
                    <a:pt x="771525" y="100012"/>
                  </a:lnTo>
                  <a:lnTo>
                    <a:pt x="876300" y="76200"/>
                  </a:lnTo>
                  <a:lnTo>
                    <a:pt x="978694" y="54769"/>
                  </a:lnTo>
                  <a:lnTo>
                    <a:pt x="1035844" y="38100"/>
                  </a:lnTo>
                  <a:lnTo>
                    <a:pt x="1073944" y="21431"/>
                  </a:lnTo>
                  <a:lnTo>
                    <a:pt x="1107281" y="0"/>
                  </a:lnTo>
                  <a:lnTo>
                    <a:pt x="1145381" y="2381"/>
                  </a:lnTo>
                  <a:lnTo>
                    <a:pt x="1231106" y="16669"/>
                  </a:lnTo>
                  <a:lnTo>
                    <a:pt x="1295400" y="30956"/>
                  </a:lnTo>
                  <a:lnTo>
                    <a:pt x="1347788" y="42862"/>
                  </a:lnTo>
                  <a:lnTo>
                    <a:pt x="1402556" y="64294"/>
                  </a:lnTo>
                  <a:lnTo>
                    <a:pt x="1438275" y="80962"/>
                  </a:lnTo>
                  <a:lnTo>
                    <a:pt x="1454944" y="97631"/>
                  </a:lnTo>
                  <a:lnTo>
                    <a:pt x="1464469" y="116681"/>
                  </a:lnTo>
                  <a:lnTo>
                    <a:pt x="1466850" y="142875"/>
                  </a:lnTo>
                  <a:lnTo>
                    <a:pt x="1457325" y="166687"/>
                  </a:lnTo>
                  <a:lnTo>
                    <a:pt x="1426369" y="197644"/>
                  </a:lnTo>
                  <a:lnTo>
                    <a:pt x="1390650" y="216694"/>
                  </a:lnTo>
                  <a:lnTo>
                    <a:pt x="1285875" y="230981"/>
                  </a:lnTo>
                  <a:lnTo>
                    <a:pt x="959644" y="264319"/>
                  </a:lnTo>
                  <a:lnTo>
                    <a:pt x="745331" y="290512"/>
                  </a:lnTo>
                  <a:lnTo>
                    <a:pt x="531019" y="335756"/>
                  </a:lnTo>
                  <a:lnTo>
                    <a:pt x="361950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06F4B2D9-29B1-7D41-924F-2D7A2072D204}"/>
                </a:ext>
              </a:extLst>
            </p:cNvPr>
            <p:cNvSpPr/>
            <p:nvPr/>
          </p:nvSpPr>
          <p:spPr>
            <a:xfrm rot="16200000">
              <a:off x="2667000" y="2781300"/>
              <a:ext cx="2047875" cy="377825"/>
            </a:xfrm>
            <a:custGeom>
              <a:avLst/>
              <a:gdLst>
                <a:gd name="connsiteX0" fmla="*/ 447675 w 2047413"/>
                <a:gd name="connsiteY0" fmla="*/ 304800 h 378619"/>
                <a:gd name="connsiteX1" fmla="*/ 64294 w 2047413"/>
                <a:gd name="connsiteY1" fmla="*/ 285750 h 378619"/>
                <a:gd name="connsiteX2" fmla="*/ 0 w 2047413"/>
                <a:gd name="connsiteY2" fmla="*/ 104775 h 378619"/>
                <a:gd name="connsiteX3" fmla="*/ 609600 w 2047413"/>
                <a:gd name="connsiteY3" fmla="*/ 126206 h 378619"/>
                <a:gd name="connsiteX4" fmla="*/ 790575 w 2047413"/>
                <a:gd name="connsiteY4" fmla="*/ 128587 h 378619"/>
                <a:gd name="connsiteX5" fmla="*/ 1243013 w 2047413"/>
                <a:gd name="connsiteY5" fmla="*/ 123825 h 378619"/>
                <a:gd name="connsiteX6" fmla="*/ 1412082 w 2047413"/>
                <a:gd name="connsiteY6" fmla="*/ 126206 h 378619"/>
                <a:gd name="connsiteX7" fmla="*/ 1619250 w 2047413"/>
                <a:gd name="connsiteY7" fmla="*/ 126206 h 378619"/>
                <a:gd name="connsiteX8" fmla="*/ 1697832 w 2047413"/>
                <a:gd name="connsiteY8" fmla="*/ 123825 h 378619"/>
                <a:gd name="connsiteX9" fmla="*/ 1735932 w 2047413"/>
                <a:gd name="connsiteY9" fmla="*/ 119062 h 378619"/>
                <a:gd name="connsiteX10" fmla="*/ 1774032 w 2047413"/>
                <a:gd name="connsiteY10" fmla="*/ 109537 h 378619"/>
                <a:gd name="connsiteX11" fmla="*/ 1809750 w 2047413"/>
                <a:gd name="connsiteY11" fmla="*/ 95250 h 378619"/>
                <a:gd name="connsiteX12" fmla="*/ 1854994 w 2047413"/>
                <a:gd name="connsiteY12" fmla="*/ 66675 h 378619"/>
                <a:gd name="connsiteX13" fmla="*/ 1924050 w 2047413"/>
                <a:gd name="connsiteY13" fmla="*/ 0 h 378619"/>
                <a:gd name="connsiteX14" fmla="*/ 1974057 w 2047413"/>
                <a:gd name="connsiteY14" fmla="*/ 214312 h 378619"/>
                <a:gd name="connsiteX15" fmla="*/ 1921669 w 2047413"/>
                <a:gd name="connsiteY15" fmla="*/ 242887 h 378619"/>
                <a:gd name="connsiteX16" fmla="*/ 1854994 w 2047413"/>
                <a:gd name="connsiteY16" fmla="*/ 297656 h 378619"/>
                <a:gd name="connsiteX17" fmla="*/ 1804988 w 2047413"/>
                <a:gd name="connsiteY17" fmla="*/ 338137 h 378619"/>
                <a:gd name="connsiteX18" fmla="*/ 1750219 w 2047413"/>
                <a:gd name="connsiteY18" fmla="*/ 371475 h 378619"/>
                <a:gd name="connsiteX19" fmla="*/ 1716882 w 2047413"/>
                <a:gd name="connsiteY19" fmla="*/ 378619 h 378619"/>
                <a:gd name="connsiteX20" fmla="*/ 1681163 w 2047413"/>
                <a:gd name="connsiteY20" fmla="*/ 378619 h 378619"/>
                <a:gd name="connsiteX21" fmla="*/ 1638300 w 2047413"/>
                <a:gd name="connsiteY21" fmla="*/ 371475 h 378619"/>
                <a:gd name="connsiteX22" fmla="*/ 1569244 w 2047413"/>
                <a:gd name="connsiteY22" fmla="*/ 357187 h 378619"/>
                <a:gd name="connsiteX23" fmla="*/ 1431132 w 2047413"/>
                <a:gd name="connsiteY23" fmla="*/ 352425 h 378619"/>
                <a:gd name="connsiteX24" fmla="*/ 1257300 w 2047413"/>
                <a:gd name="connsiteY24" fmla="*/ 321469 h 378619"/>
                <a:gd name="connsiteX25" fmla="*/ 814388 w 2047413"/>
                <a:gd name="connsiteY25" fmla="*/ 328612 h 378619"/>
                <a:gd name="connsiteX26" fmla="*/ 631032 w 2047413"/>
                <a:gd name="connsiteY26" fmla="*/ 307181 h 378619"/>
                <a:gd name="connsiteX27" fmla="*/ 447675 w 2047413"/>
                <a:gd name="connsiteY27" fmla="*/ 30480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413" h="378619">
                  <a:moveTo>
                    <a:pt x="447675" y="304800"/>
                  </a:moveTo>
                  <a:lnTo>
                    <a:pt x="64294" y="285750"/>
                  </a:lnTo>
                  <a:lnTo>
                    <a:pt x="0" y="104775"/>
                  </a:lnTo>
                  <a:lnTo>
                    <a:pt x="609600" y="126206"/>
                  </a:lnTo>
                  <a:lnTo>
                    <a:pt x="790575" y="128587"/>
                  </a:lnTo>
                  <a:lnTo>
                    <a:pt x="1243013" y="123825"/>
                  </a:lnTo>
                  <a:lnTo>
                    <a:pt x="1412082" y="126206"/>
                  </a:lnTo>
                  <a:lnTo>
                    <a:pt x="1619250" y="126206"/>
                  </a:lnTo>
                  <a:lnTo>
                    <a:pt x="1697832" y="123825"/>
                  </a:lnTo>
                  <a:lnTo>
                    <a:pt x="1735932" y="119062"/>
                  </a:lnTo>
                  <a:lnTo>
                    <a:pt x="1774032" y="109537"/>
                  </a:lnTo>
                  <a:lnTo>
                    <a:pt x="1809750" y="95250"/>
                  </a:lnTo>
                  <a:lnTo>
                    <a:pt x="1854994" y="66675"/>
                  </a:lnTo>
                  <a:lnTo>
                    <a:pt x="1924050" y="0"/>
                  </a:lnTo>
                  <a:cubicBezTo>
                    <a:pt x="1941469" y="71258"/>
                    <a:pt x="2047413" y="214312"/>
                    <a:pt x="1974057" y="214312"/>
                  </a:cubicBezTo>
                  <a:lnTo>
                    <a:pt x="1921669" y="242887"/>
                  </a:lnTo>
                  <a:lnTo>
                    <a:pt x="1854994" y="297656"/>
                  </a:lnTo>
                  <a:lnTo>
                    <a:pt x="1804988" y="338137"/>
                  </a:lnTo>
                  <a:lnTo>
                    <a:pt x="1750219" y="371475"/>
                  </a:lnTo>
                  <a:lnTo>
                    <a:pt x="1716882" y="378619"/>
                  </a:lnTo>
                  <a:lnTo>
                    <a:pt x="1681163" y="378619"/>
                  </a:lnTo>
                  <a:lnTo>
                    <a:pt x="1638300" y="371475"/>
                  </a:lnTo>
                  <a:lnTo>
                    <a:pt x="1569244" y="357187"/>
                  </a:lnTo>
                  <a:lnTo>
                    <a:pt x="1431132" y="352425"/>
                  </a:lnTo>
                  <a:lnTo>
                    <a:pt x="1257300" y="321469"/>
                  </a:lnTo>
                  <a:lnTo>
                    <a:pt x="814388" y="328612"/>
                  </a:lnTo>
                  <a:lnTo>
                    <a:pt x="631032" y="307181"/>
                  </a:lnTo>
                  <a:lnTo>
                    <a:pt x="4476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8579F9D-DC36-984C-80DA-FF9782ABD8B6}"/>
                </a:ext>
              </a:extLst>
            </p:cNvPr>
            <p:cNvSpPr/>
            <p:nvPr/>
          </p:nvSpPr>
          <p:spPr>
            <a:xfrm>
              <a:off x="3036888" y="2466975"/>
              <a:ext cx="1296987" cy="344488"/>
            </a:xfrm>
            <a:custGeom>
              <a:avLst/>
              <a:gdLst>
                <a:gd name="connsiteX0" fmla="*/ 333375 w 1297781"/>
                <a:gd name="connsiteY0" fmla="*/ 319088 h 345281"/>
                <a:gd name="connsiteX1" fmla="*/ 16669 w 1297781"/>
                <a:gd name="connsiteY1" fmla="*/ 345281 h 345281"/>
                <a:gd name="connsiteX2" fmla="*/ 0 w 1297781"/>
                <a:gd name="connsiteY2" fmla="*/ 195263 h 345281"/>
                <a:gd name="connsiteX3" fmla="*/ 97631 w 1297781"/>
                <a:gd name="connsiteY3" fmla="*/ 183356 h 345281"/>
                <a:gd name="connsiteX4" fmla="*/ 378619 w 1297781"/>
                <a:gd name="connsiteY4" fmla="*/ 150019 h 345281"/>
                <a:gd name="connsiteX5" fmla="*/ 595312 w 1297781"/>
                <a:gd name="connsiteY5" fmla="*/ 114300 h 345281"/>
                <a:gd name="connsiteX6" fmla="*/ 826294 w 1297781"/>
                <a:gd name="connsiteY6" fmla="*/ 71438 h 345281"/>
                <a:gd name="connsiteX7" fmla="*/ 900112 w 1297781"/>
                <a:gd name="connsiteY7" fmla="*/ 57150 h 345281"/>
                <a:gd name="connsiteX8" fmla="*/ 942975 w 1297781"/>
                <a:gd name="connsiteY8" fmla="*/ 47625 h 345281"/>
                <a:gd name="connsiteX9" fmla="*/ 1016794 w 1297781"/>
                <a:gd name="connsiteY9" fmla="*/ 26194 h 345281"/>
                <a:gd name="connsiteX10" fmla="*/ 1059656 w 1297781"/>
                <a:gd name="connsiteY10" fmla="*/ 4763 h 345281"/>
                <a:gd name="connsiteX11" fmla="*/ 1073944 w 1297781"/>
                <a:gd name="connsiteY11" fmla="*/ 0 h 345281"/>
                <a:gd name="connsiteX12" fmla="*/ 1126331 w 1297781"/>
                <a:gd name="connsiteY12" fmla="*/ 11906 h 345281"/>
                <a:gd name="connsiteX13" fmla="*/ 1197769 w 1297781"/>
                <a:gd name="connsiteY13" fmla="*/ 42863 h 345281"/>
                <a:gd name="connsiteX14" fmla="*/ 1247775 w 1297781"/>
                <a:gd name="connsiteY14" fmla="*/ 73819 h 345281"/>
                <a:gd name="connsiteX15" fmla="*/ 1285875 w 1297781"/>
                <a:gd name="connsiteY15" fmla="*/ 104775 h 345281"/>
                <a:gd name="connsiteX16" fmla="*/ 1297781 w 1297781"/>
                <a:gd name="connsiteY16" fmla="*/ 121444 h 345281"/>
                <a:gd name="connsiteX17" fmla="*/ 1293019 w 1297781"/>
                <a:gd name="connsiteY17" fmla="*/ 140494 h 345281"/>
                <a:gd name="connsiteX18" fmla="*/ 1273969 w 1297781"/>
                <a:gd name="connsiteY18" fmla="*/ 169069 h 345281"/>
                <a:gd name="connsiteX19" fmla="*/ 1226344 w 1297781"/>
                <a:gd name="connsiteY19" fmla="*/ 185738 h 345281"/>
                <a:gd name="connsiteX20" fmla="*/ 1090612 w 1297781"/>
                <a:gd name="connsiteY20" fmla="*/ 211931 h 345281"/>
                <a:gd name="connsiteX21" fmla="*/ 964406 w 1297781"/>
                <a:gd name="connsiteY21" fmla="*/ 240506 h 345281"/>
                <a:gd name="connsiteX22" fmla="*/ 797719 w 1297781"/>
                <a:gd name="connsiteY22" fmla="*/ 269081 h 345281"/>
                <a:gd name="connsiteX23" fmla="*/ 566737 w 1297781"/>
                <a:gd name="connsiteY23" fmla="*/ 297656 h 345281"/>
                <a:gd name="connsiteX24" fmla="*/ 333375 w 1297781"/>
                <a:gd name="connsiteY24" fmla="*/ 3190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1" h="345281">
                  <a:moveTo>
                    <a:pt x="333375" y="319088"/>
                  </a:moveTo>
                  <a:lnTo>
                    <a:pt x="16669" y="345281"/>
                  </a:lnTo>
                  <a:lnTo>
                    <a:pt x="0" y="195263"/>
                  </a:lnTo>
                  <a:lnTo>
                    <a:pt x="97631" y="183356"/>
                  </a:lnTo>
                  <a:lnTo>
                    <a:pt x="378619" y="150019"/>
                  </a:lnTo>
                  <a:lnTo>
                    <a:pt x="595312" y="114300"/>
                  </a:lnTo>
                  <a:lnTo>
                    <a:pt x="826294" y="71438"/>
                  </a:lnTo>
                  <a:lnTo>
                    <a:pt x="900112" y="57150"/>
                  </a:lnTo>
                  <a:lnTo>
                    <a:pt x="942975" y="47625"/>
                  </a:lnTo>
                  <a:lnTo>
                    <a:pt x="1016794" y="26194"/>
                  </a:lnTo>
                  <a:lnTo>
                    <a:pt x="1059656" y="4763"/>
                  </a:lnTo>
                  <a:lnTo>
                    <a:pt x="1073944" y="0"/>
                  </a:lnTo>
                  <a:lnTo>
                    <a:pt x="1126331" y="11906"/>
                  </a:lnTo>
                  <a:lnTo>
                    <a:pt x="1197769" y="42863"/>
                  </a:lnTo>
                  <a:lnTo>
                    <a:pt x="1247775" y="73819"/>
                  </a:lnTo>
                  <a:lnTo>
                    <a:pt x="1285875" y="104775"/>
                  </a:lnTo>
                  <a:lnTo>
                    <a:pt x="1297781" y="121444"/>
                  </a:lnTo>
                  <a:lnTo>
                    <a:pt x="1293019" y="140494"/>
                  </a:lnTo>
                  <a:lnTo>
                    <a:pt x="1273969" y="169069"/>
                  </a:lnTo>
                  <a:lnTo>
                    <a:pt x="1226344" y="185738"/>
                  </a:lnTo>
                  <a:lnTo>
                    <a:pt x="1090612" y="211931"/>
                  </a:lnTo>
                  <a:lnTo>
                    <a:pt x="964406" y="240506"/>
                  </a:lnTo>
                  <a:lnTo>
                    <a:pt x="797719" y="269081"/>
                  </a:lnTo>
                  <a:lnTo>
                    <a:pt x="566737" y="297656"/>
                  </a:lnTo>
                  <a:lnTo>
                    <a:pt x="33337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E1B4251-4156-D648-9172-90BF82D440C6}"/>
                </a:ext>
              </a:extLst>
            </p:cNvPr>
            <p:cNvSpPr/>
            <p:nvPr/>
          </p:nvSpPr>
          <p:spPr>
            <a:xfrm>
              <a:off x="3041650" y="3106738"/>
              <a:ext cx="1287463" cy="330200"/>
            </a:xfrm>
            <a:custGeom>
              <a:avLst/>
              <a:gdLst>
                <a:gd name="connsiteX0" fmla="*/ 361950 w 1288257"/>
                <a:gd name="connsiteY0" fmla="*/ 302419 h 328613"/>
                <a:gd name="connsiteX1" fmla="*/ 14288 w 1288257"/>
                <a:gd name="connsiteY1" fmla="*/ 328613 h 328613"/>
                <a:gd name="connsiteX2" fmla="*/ 0 w 1288257"/>
                <a:gd name="connsiteY2" fmla="*/ 164307 h 328613"/>
                <a:gd name="connsiteX3" fmla="*/ 126207 w 1288257"/>
                <a:gd name="connsiteY3" fmla="*/ 166688 h 328613"/>
                <a:gd name="connsiteX4" fmla="*/ 192882 w 1288257"/>
                <a:gd name="connsiteY4" fmla="*/ 166688 h 328613"/>
                <a:gd name="connsiteX5" fmla="*/ 304800 w 1288257"/>
                <a:gd name="connsiteY5" fmla="*/ 152400 h 328613"/>
                <a:gd name="connsiteX6" fmla="*/ 414338 w 1288257"/>
                <a:gd name="connsiteY6" fmla="*/ 133350 h 328613"/>
                <a:gd name="connsiteX7" fmla="*/ 590550 w 1288257"/>
                <a:gd name="connsiteY7" fmla="*/ 97632 h 328613"/>
                <a:gd name="connsiteX8" fmla="*/ 804863 w 1288257"/>
                <a:gd name="connsiteY8" fmla="*/ 50007 h 328613"/>
                <a:gd name="connsiteX9" fmla="*/ 881063 w 1288257"/>
                <a:gd name="connsiteY9" fmla="*/ 38100 h 328613"/>
                <a:gd name="connsiteX10" fmla="*/ 973932 w 1288257"/>
                <a:gd name="connsiteY10" fmla="*/ 16669 h 328613"/>
                <a:gd name="connsiteX11" fmla="*/ 1014413 w 1288257"/>
                <a:gd name="connsiteY11" fmla="*/ 4763 h 328613"/>
                <a:gd name="connsiteX12" fmla="*/ 1071563 w 1288257"/>
                <a:gd name="connsiteY12" fmla="*/ 0 h 328613"/>
                <a:gd name="connsiteX13" fmla="*/ 1143000 w 1288257"/>
                <a:gd name="connsiteY13" fmla="*/ 9525 h 328613"/>
                <a:gd name="connsiteX14" fmla="*/ 1207294 w 1288257"/>
                <a:gd name="connsiteY14" fmla="*/ 30957 h 328613"/>
                <a:gd name="connsiteX15" fmla="*/ 1252538 w 1288257"/>
                <a:gd name="connsiteY15" fmla="*/ 52388 h 328613"/>
                <a:gd name="connsiteX16" fmla="*/ 1273969 w 1288257"/>
                <a:gd name="connsiteY16" fmla="*/ 64294 h 328613"/>
                <a:gd name="connsiteX17" fmla="*/ 1285875 w 1288257"/>
                <a:gd name="connsiteY17" fmla="*/ 78582 h 328613"/>
                <a:gd name="connsiteX18" fmla="*/ 1288257 w 1288257"/>
                <a:gd name="connsiteY18" fmla="*/ 100013 h 328613"/>
                <a:gd name="connsiteX19" fmla="*/ 1276350 w 1288257"/>
                <a:gd name="connsiteY19" fmla="*/ 126207 h 328613"/>
                <a:gd name="connsiteX20" fmla="*/ 1240632 w 1288257"/>
                <a:gd name="connsiteY20" fmla="*/ 157163 h 328613"/>
                <a:gd name="connsiteX21" fmla="*/ 1207294 w 1288257"/>
                <a:gd name="connsiteY21" fmla="*/ 176213 h 328613"/>
                <a:gd name="connsiteX22" fmla="*/ 971550 w 1288257"/>
                <a:gd name="connsiteY22" fmla="*/ 223838 h 328613"/>
                <a:gd name="connsiteX23" fmla="*/ 762000 w 1288257"/>
                <a:gd name="connsiteY23" fmla="*/ 257175 h 328613"/>
                <a:gd name="connsiteX24" fmla="*/ 571500 w 1288257"/>
                <a:gd name="connsiteY24" fmla="*/ 280988 h 328613"/>
                <a:gd name="connsiteX25" fmla="*/ 361950 w 1288257"/>
                <a:gd name="connsiteY25" fmla="*/ 3024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88257" h="328613">
                  <a:moveTo>
                    <a:pt x="361950" y="302419"/>
                  </a:moveTo>
                  <a:lnTo>
                    <a:pt x="14288" y="328613"/>
                  </a:lnTo>
                  <a:lnTo>
                    <a:pt x="0" y="164307"/>
                  </a:lnTo>
                  <a:lnTo>
                    <a:pt x="126207" y="166688"/>
                  </a:lnTo>
                  <a:lnTo>
                    <a:pt x="192882" y="166688"/>
                  </a:lnTo>
                  <a:lnTo>
                    <a:pt x="304800" y="152400"/>
                  </a:lnTo>
                  <a:lnTo>
                    <a:pt x="414338" y="133350"/>
                  </a:lnTo>
                  <a:lnTo>
                    <a:pt x="590550" y="97632"/>
                  </a:lnTo>
                  <a:lnTo>
                    <a:pt x="804863" y="50007"/>
                  </a:lnTo>
                  <a:lnTo>
                    <a:pt x="881063" y="38100"/>
                  </a:lnTo>
                  <a:lnTo>
                    <a:pt x="973932" y="16669"/>
                  </a:lnTo>
                  <a:lnTo>
                    <a:pt x="1014413" y="4763"/>
                  </a:lnTo>
                  <a:lnTo>
                    <a:pt x="1071563" y="0"/>
                  </a:lnTo>
                  <a:lnTo>
                    <a:pt x="1143000" y="9525"/>
                  </a:lnTo>
                  <a:lnTo>
                    <a:pt x="1207294" y="30957"/>
                  </a:lnTo>
                  <a:lnTo>
                    <a:pt x="1252538" y="52388"/>
                  </a:lnTo>
                  <a:lnTo>
                    <a:pt x="1273969" y="64294"/>
                  </a:lnTo>
                  <a:lnTo>
                    <a:pt x="1285875" y="78582"/>
                  </a:lnTo>
                  <a:lnTo>
                    <a:pt x="1288257" y="100013"/>
                  </a:lnTo>
                  <a:lnTo>
                    <a:pt x="1276350" y="126207"/>
                  </a:lnTo>
                  <a:lnTo>
                    <a:pt x="1240632" y="157163"/>
                  </a:lnTo>
                  <a:lnTo>
                    <a:pt x="1207294" y="176213"/>
                  </a:lnTo>
                  <a:lnTo>
                    <a:pt x="971550" y="223838"/>
                  </a:lnTo>
                  <a:lnTo>
                    <a:pt x="762000" y="257175"/>
                  </a:lnTo>
                  <a:lnTo>
                    <a:pt x="571500" y="280988"/>
                  </a:lnTo>
                  <a:lnTo>
                    <a:pt x="3619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669C071E-89E0-6F46-8D76-335BEE37DE1E}"/>
                </a:ext>
              </a:extLst>
            </p:cNvPr>
            <p:cNvSpPr/>
            <p:nvPr/>
          </p:nvSpPr>
          <p:spPr>
            <a:xfrm>
              <a:off x="3067050" y="3781425"/>
              <a:ext cx="1452563" cy="373063"/>
            </a:xfrm>
            <a:custGeom>
              <a:avLst/>
              <a:gdLst>
                <a:gd name="connsiteX0" fmla="*/ 2381 w 1452563"/>
                <a:gd name="connsiteY0" fmla="*/ 204788 h 373856"/>
                <a:gd name="connsiteX1" fmla="*/ 69056 w 1452563"/>
                <a:gd name="connsiteY1" fmla="*/ 207169 h 373856"/>
                <a:gd name="connsiteX2" fmla="*/ 123825 w 1452563"/>
                <a:gd name="connsiteY2" fmla="*/ 204788 h 373856"/>
                <a:gd name="connsiteX3" fmla="*/ 211931 w 1452563"/>
                <a:gd name="connsiteY3" fmla="*/ 195263 h 373856"/>
                <a:gd name="connsiteX4" fmla="*/ 316706 w 1452563"/>
                <a:gd name="connsiteY4" fmla="*/ 178594 h 373856"/>
                <a:gd name="connsiteX5" fmla="*/ 502444 w 1452563"/>
                <a:gd name="connsiteY5" fmla="*/ 147638 h 373856"/>
                <a:gd name="connsiteX6" fmla="*/ 645319 w 1452563"/>
                <a:gd name="connsiteY6" fmla="*/ 107156 h 373856"/>
                <a:gd name="connsiteX7" fmla="*/ 778669 w 1452563"/>
                <a:gd name="connsiteY7" fmla="*/ 88106 h 373856"/>
                <a:gd name="connsiteX8" fmla="*/ 971550 w 1452563"/>
                <a:gd name="connsiteY8" fmla="*/ 61913 h 373856"/>
                <a:gd name="connsiteX9" fmla="*/ 1040606 w 1452563"/>
                <a:gd name="connsiteY9" fmla="*/ 52388 h 373856"/>
                <a:gd name="connsiteX10" fmla="*/ 1057275 w 1452563"/>
                <a:gd name="connsiteY10" fmla="*/ 52388 h 373856"/>
                <a:gd name="connsiteX11" fmla="*/ 1104900 w 1452563"/>
                <a:gd name="connsiteY11" fmla="*/ 33338 h 373856"/>
                <a:gd name="connsiteX12" fmla="*/ 1166813 w 1452563"/>
                <a:gd name="connsiteY12" fmla="*/ 4763 h 373856"/>
                <a:gd name="connsiteX13" fmla="*/ 1193006 w 1452563"/>
                <a:gd name="connsiteY13" fmla="*/ 0 h 373856"/>
                <a:gd name="connsiteX14" fmla="*/ 1228725 w 1452563"/>
                <a:gd name="connsiteY14" fmla="*/ 2381 h 373856"/>
                <a:gd name="connsiteX15" fmla="*/ 1266825 w 1452563"/>
                <a:gd name="connsiteY15" fmla="*/ 11906 h 373856"/>
                <a:gd name="connsiteX16" fmla="*/ 1335881 w 1452563"/>
                <a:gd name="connsiteY16" fmla="*/ 45244 h 373856"/>
                <a:gd name="connsiteX17" fmla="*/ 1412081 w 1452563"/>
                <a:gd name="connsiteY17" fmla="*/ 111919 h 373856"/>
                <a:gd name="connsiteX18" fmla="*/ 1452563 w 1452563"/>
                <a:gd name="connsiteY18" fmla="*/ 159544 h 373856"/>
                <a:gd name="connsiteX19" fmla="*/ 1090613 w 1452563"/>
                <a:gd name="connsiteY19" fmla="*/ 190500 h 373856"/>
                <a:gd name="connsiteX20" fmla="*/ 869156 w 1452563"/>
                <a:gd name="connsiteY20" fmla="*/ 226219 h 373856"/>
                <a:gd name="connsiteX21" fmla="*/ 673894 w 1452563"/>
                <a:gd name="connsiteY21" fmla="*/ 259556 h 373856"/>
                <a:gd name="connsiteX22" fmla="*/ 280988 w 1452563"/>
                <a:gd name="connsiteY22" fmla="*/ 323850 h 373856"/>
                <a:gd name="connsiteX23" fmla="*/ 54769 w 1452563"/>
                <a:gd name="connsiteY23" fmla="*/ 361950 h 373856"/>
                <a:gd name="connsiteX24" fmla="*/ 0 w 1452563"/>
                <a:gd name="connsiteY24" fmla="*/ 373856 h 373856"/>
                <a:gd name="connsiteX25" fmla="*/ 2381 w 1452563"/>
                <a:gd name="connsiteY25" fmla="*/ 204788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2563" h="373856">
                  <a:moveTo>
                    <a:pt x="2381" y="204788"/>
                  </a:moveTo>
                  <a:lnTo>
                    <a:pt x="69056" y="207169"/>
                  </a:lnTo>
                  <a:lnTo>
                    <a:pt x="123825" y="204788"/>
                  </a:lnTo>
                  <a:lnTo>
                    <a:pt x="211931" y="195263"/>
                  </a:lnTo>
                  <a:lnTo>
                    <a:pt x="316706" y="178594"/>
                  </a:lnTo>
                  <a:lnTo>
                    <a:pt x="502444" y="147638"/>
                  </a:lnTo>
                  <a:lnTo>
                    <a:pt x="645319" y="107156"/>
                  </a:lnTo>
                  <a:lnTo>
                    <a:pt x="778669" y="88106"/>
                  </a:lnTo>
                  <a:lnTo>
                    <a:pt x="971550" y="61913"/>
                  </a:lnTo>
                  <a:lnTo>
                    <a:pt x="1040606" y="52388"/>
                  </a:lnTo>
                  <a:lnTo>
                    <a:pt x="1057275" y="52388"/>
                  </a:lnTo>
                  <a:lnTo>
                    <a:pt x="1104900" y="33338"/>
                  </a:lnTo>
                  <a:lnTo>
                    <a:pt x="1166813" y="4763"/>
                  </a:lnTo>
                  <a:lnTo>
                    <a:pt x="1193006" y="0"/>
                  </a:lnTo>
                  <a:lnTo>
                    <a:pt x="1228725" y="2381"/>
                  </a:lnTo>
                  <a:lnTo>
                    <a:pt x="1266825" y="11906"/>
                  </a:lnTo>
                  <a:lnTo>
                    <a:pt x="1335881" y="45244"/>
                  </a:lnTo>
                  <a:lnTo>
                    <a:pt x="1412081" y="111919"/>
                  </a:lnTo>
                  <a:lnTo>
                    <a:pt x="1452563" y="159544"/>
                  </a:lnTo>
                  <a:lnTo>
                    <a:pt x="1090613" y="190500"/>
                  </a:lnTo>
                  <a:lnTo>
                    <a:pt x="869156" y="226219"/>
                  </a:lnTo>
                  <a:lnTo>
                    <a:pt x="673894" y="259556"/>
                  </a:lnTo>
                  <a:lnTo>
                    <a:pt x="280988" y="323850"/>
                  </a:lnTo>
                  <a:lnTo>
                    <a:pt x="54769" y="361950"/>
                  </a:lnTo>
                  <a:lnTo>
                    <a:pt x="0" y="373856"/>
                  </a:lnTo>
                  <a:cubicBezTo>
                    <a:pt x="794" y="317500"/>
                    <a:pt x="1587" y="261144"/>
                    <a:pt x="2381" y="2047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44C605E5-B895-6C40-A058-1D44837FA045}"/>
                </a:ext>
              </a:extLst>
            </p:cNvPr>
            <p:cNvSpPr/>
            <p:nvPr/>
          </p:nvSpPr>
          <p:spPr>
            <a:xfrm rot="16200000">
              <a:off x="3249613" y="4541838"/>
              <a:ext cx="2001837" cy="731837"/>
            </a:xfrm>
            <a:custGeom>
              <a:avLst/>
              <a:gdLst>
                <a:gd name="connsiteX0" fmla="*/ 1288257 w 1993107"/>
                <a:gd name="connsiteY0" fmla="*/ 416719 h 731044"/>
                <a:gd name="connsiteX1" fmla="*/ 1469232 w 1993107"/>
                <a:gd name="connsiteY1" fmla="*/ 440531 h 731044"/>
                <a:gd name="connsiteX2" fmla="*/ 1590675 w 1993107"/>
                <a:gd name="connsiteY2" fmla="*/ 450056 h 731044"/>
                <a:gd name="connsiteX3" fmla="*/ 1724025 w 1993107"/>
                <a:gd name="connsiteY3" fmla="*/ 459581 h 731044"/>
                <a:gd name="connsiteX4" fmla="*/ 1833563 w 1993107"/>
                <a:gd name="connsiteY4" fmla="*/ 464344 h 731044"/>
                <a:gd name="connsiteX5" fmla="*/ 1885950 w 1993107"/>
                <a:gd name="connsiteY5" fmla="*/ 459581 h 731044"/>
                <a:gd name="connsiteX6" fmla="*/ 1905000 w 1993107"/>
                <a:gd name="connsiteY6" fmla="*/ 457200 h 731044"/>
                <a:gd name="connsiteX7" fmla="*/ 1914525 w 1993107"/>
                <a:gd name="connsiteY7" fmla="*/ 452438 h 731044"/>
                <a:gd name="connsiteX8" fmla="*/ 1931194 w 1993107"/>
                <a:gd name="connsiteY8" fmla="*/ 426244 h 731044"/>
                <a:gd name="connsiteX9" fmla="*/ 1964532 w 1993107"/>
                <a:gd name="connsiteY9" fmla="*/ 361950 h 731044"/>
                <a:gd name="connsiteX10" fmla="*/ 1993107 w 1993107"/>
                <a:gd name="connsiteY10" fmla="*/ 590550 h 731044"/>
                <a:gd name="connsiteX11" fmla="*/ 1962150 w 1993107"/>
                <a:gd name="connsiteY11" fmla="*/ 638175 h 731044"/>
                <a:gd name="connsiteX12" fmla="*/ 1902619 w 1993107"/>
                <a:gd name="connsiteY12" fmla="*/ 681038 h 731044"/>
                <a:gd name="connsiteX13" fmla="*/ 1854994 w 1993107"/>
                <a:gd name="connsiteY13" fmla="*/ 714375 h 731044"/>
                <a:gd name="connsiteX14" fmla="*/ 1828800 w 1993107"/>
                <a:gd name="connsiteY14" fmla="*/ 726281 h 731044"/>
                <a:gd name="connsiteX15" fmla="*/ 1812132 w 1993107"/>
                <a:gd name="connsiteY15" fmla="*/ 731044 h 731044"/>
                <a:gd name="connsiteX16" fmla="*/ 1771650 w 1993107"/>
                <a:gd name="connsiteY16" fmla="*/ 723900 h 731044"/>
                <a:gd name="connsiteX17" fmla="*/ 1740694 w 1993107"/>
                <a:gd name="connsiteY17" fmla="*/ 709613 h 731044"/>
                <a:gd name="connsiteX18" fmla="*/ 1700213 w 1993107"/>
                <a:gd name="connsiteY18" fmla="*/ 690563 h 731044"/>
                <a:gd name="connsiteX19" fmla="*/ 1664494 w 1993107"/>
                <a:gd name="connsiteY19" fmla="*/ 683419 h 731044"/>
                <a:gd name="connsiteX20" fmla="*/ 1478757 w 1993107"/>
                <a:gd name="connsiteY20" fmla="*/ 666750 h 731044"/>
                <a:gd name="connsiteX21" fmla="*/ 1250157 w 1993107"/>
                <a:gd name="connsiteY21" fmla="*/ 640556 h 731044"/>
                <a:gd name="connsiteX22" fmla="*/ 1000125 w 1993107"/>
                <a:gd name="connsiteY22" fmla="*/ 602456 h 731044"/>
                <a:gd name="connsiteX23" fmla="*/ 819150 w 1993107"/>
                <a:gd name="connsiteY23" fmla="*/ 569119 h 731044"/>
                <a:gd name="connsiteX24" fmla="*/ 700088 w 1993107"/>
                <a:gd name="connsiteY24" fmla="*/ 540544 h 731044"/>
                <a:gd name="connsiteX25" fmla="*/ 602457 w 1993107"/>
                <a:gd name="connsiteY25" fmla="*/ 509588 h 731044"/>
                <a:gd name="connsiteX26" fmla="*/ 450057 w 1993107"/>
                <a:gd name="connsiteY26" fmla="*/ 450056 h 731044"/>
                <a:gd name="connsiteX27" fmla="*/ 366713 w 1993107"/>
                <a:gd name="connsiteY27" fmla="*/ 411956 h 731044"/>
                <a:gd name="connsiteX28" fmla="*/ 219075 w 1993107"/>
                <a:gd name="connsiteY28" fmla="*/ 319088 h 731044"/>
                <a:gd name="connsiteX29" fmla="*/ 114300 w 1993107"/>
                <a:gd name="connsiteY29" fmla="*/ 242888 h 731044"/>
                <a:gd name="connsiteX30" fmla="*/ 71438 w 1993107"/>
                <a:gd name="connsiteY30" fmla="*/ 209550 h 731044"/>
                <a:gd name="connsiteX31" fmla="*/ 50007 w 1993107"/>
                <a:gd name="connsiteY31" fmla="*/ 190500 h 731044"/>
                <a:gd name="connsiteX32" fmla="*/ 21432 w 1993107"/>
                <a:gd name="connsiteY32" fmla="*/ 157163 h 731044"/>
                <a:gd name="connsiteX33" fmla="*/ 7144 w 1993107"/>
                <a:gd name="connsiteY33" fmla="*/ 128588 h 731044"/>
                <a:gd name="connsiteX34" fmla="*/ 0 w 1993107"/>
                <a:gd name="connsiteY34" fmla="*/ 100013 h 731044"/>
                <a:gd name="connsiteX35" fmla="*/ 0 w 1993107"/>
                <a:gd name="connsiteY35" fmla="*/ 61913 h 731044"/>
                <a:gd name="connsiteX36" fmla="*/ 7144 w 1993107"/>
                <a:gd name="connsiteY36" fmla="*/ 38100 h 731044"/>
                <a:gd name="connsiteX37" fmla="*/ 33338 w 1993107"/>
                <a:gd name="connsiteY37" fmla="*/ 16669 h 731044"/>
                <a:gd name="connsiteX38" fmla="*/ 119063 w 1993107"/>
                <a:gd name="connsiteY38" fmla="*/ 0 h 731044"/>
                <a:gd name="connsiteX39" fmla="*/ 528638 w 1993107"/>
                <a:gd name="connsiteY39" fmla="*/ 214313 h 731044"/>
                <a:gd name="connsiteX40" fmla="*/ 588169 w 1993107"/>
                <a:gd name="connsiteY40" fmla="*/ 247650 h 731044"/>
                <a:gd name="connsiteX41" fmla="*/ 657225 w 1993107"/>
                <a:gd name="connsiteY41" fmla="*/ 278606 h 731044"/>
                <a:gd name="connsiteX42" fmla="*/ 826294 w 1993107"/>
                <a:gd name="connsiteY42" fmla="*/ 333375 h 731044"/>
                <a:gd name="connsiteX43" fmla="*/ 954882 w 1993107"/>
                <a:gd name="connsiteY43" fmla="*/ 369094 h 731044"/>
                <a:gd name="connsiteX44" fmla="*/ 1288257 w 1993107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1962150 w 2154136"/>
                <a:gd name="connsiteY11" fmla="*/ 638175 h 731044"/>
                <a:gd name="connsiteX12" fmla="*/ 1902619 w 2154136"/>
                <a:gd name="connsiteY12" fmla="*/ 681038 h 731044"/>
                <a:gd name="connsiteX13" fmla="*/ 1854994 w 2154136"/>
                <a:gd name="connsiteY13" fmla="*/ 714375 h 731044"/>
                <a:gd name="connsiteX14" fmla="*/ 1828800 w 2154136"/>
                <a:gd name="connsiteY14" fmla="*/ 726281 h 731044"/>
                <a:gd name="connsiteX15" fmla="*/ 1812132 w 2154136"/>
                <a:gd name="connsiteY15" fmla="*/ 731044 h 731044"/>
                <a:gd name="connsiteX16" fmla="*/ 1771650 w 2154136"/>
                <a:gd name="connsiteY16" fmla="*/ 723900 h 731044"/>
                <a:gd name="connsiteX17" fmla="*/ 1740694 w 2154136"/>
                <a:gd name="connsiteY17" fmla="*/ 709613 h 731044"/>
                <a:gd name="connsiteX18" fmla="*/ 1700213 w 2154136"/>
                <a:gd name="connsiteY18" fmla="*/ 690563 h 731044"/>
                <a:gd name="connsiteX19" fmla="*/ 1664494 w 2154136"/>
                <a:gd name="connsiteY19" fmla="*/ 683419 h 731044"/>
                <a:gd name="connsiteX20" fmla="*/ 1478757 w 2154136"/>
                <a:gd name="connsiteY20" fmla="*/ 666750 h 731044"/>
                <a:gd name="connsiteX21" fmla="*/ 1250157 w 2154136"/>
                <a:gd name="connsiteY21" fmla="*/ 640556 h 731044"/>
                <a:gd name="connsiteX22" fmla="*/ 1000125 w 2154136"/>
                <a:gd name="connsiteY22" fmla="*/ 602456 h 731044"/>
                <a:gd name="connsiteX23" fmla="*/ 819150 w 2154136"/>
                <a:gd name="connsiteY23" fmla="*/ 569119 h 731044"/>
                <a:gd name="connsiteX24" fmla="*/ 700088 w 2154136"/>
                <a:gd name="connsiteY24" fmla="*/ 540544 h 731044"/>
                <a:gd name="connsiteX25" fmla="*/ 602457 w 2154136"/>
                <a:gd name="connsiteY25" fmla="*/ 509588 h 731044"/>
                <a:gd name="connsiteX26" fmla="*/ 450057 w 2154136"/>
                <a:gd name="connsiteY26" fmla="*/ 450056 h 731044"/>
                <a:gd name="connsiteX27" fmla="*/ 366713 w 2154136"/>
                <a:gd name="connsiteY27" fmla="*/ 411956 h 731044"/>
                <a:gd name="connsiteX28" fmla="*/ 219075 w 2154136"/>
                <a:gd name="connsiteY28" fmla="*/ 319088 h 731044"/>
                <a:gd name="connsiteX29" fmla="*/ 114300 w 2154136"/>
                <a:gd name="connsiteY29" fmla="*/ 242888 h 731044"/>
                <a:gd name="connsiteX30" fmla="*/ 71438 w 2154136"/>
                <a:gd name="connsiteY30" fmla="*/ 209550 h 731044"/>
                <a:gd name="connsiteX31" fmla="*/ 50007 w 2154136"/>
                <a:gd name="connsiteY31" fmla="*/ 190500 h 731044"/>
                <a:gd name="connsiteX32" fmla="*/ 21432 w 2154136"/>
                <a:gd name="connsiteY32" fmla="*/ 157163 h 731044"/>
                <a:gd name="connsiteX33" fmla="*/ 7144 w 2154136"/>
                <a:gd name="connsiteY33" fmla="*/ 128588 h 731044"/>
                <a:gd name="connsiteX34" fmla="*/ 0 w 2154136"/>
                <a:gd name="connsiteY34" fmla="*/ 100013 h 731044"/>
                <a:gd name="connsiteX35" fmla="*/ 0 w 2154136"/>
                <a:gd name="connsiteY35" fmla="*/ 61913 h 731044"/>
                <a:gd name="connsiteX36" fmla="*/ 7144 w 2154136"/>
                <a:gd name="connsiteY36" fmla="*/ 38100 h 731044"/>
                <a:gd name="connsiteX37" fmla="*/ 33338 w 2154136"/>
                <a:gd name="connsiteY37" fmla="*/ 16669 h 731044"/>
                <a:gd name="connsiteX38" fmla="*/ 119063 w 2154136"/>
                <a:gd name="connsiteY38" fmla="*/ 0 h 731044"/>
                <a:gd name="connsiteX39" fmla="*/ 528638 w 2154136"/>
                <a:gd name="connsiteY39" fmla="*/ 214313 h 731044"/>
                <a:gd name="connsiteX40" fmla="*/ 588169 w 2154136"/>
                <a:gd name="connsiteY40" fmla="*/ 247650 h 731044"/>
                <a:gd name="connsiteX41" fmla="*/ 657225 w 2154136"/>
                <a:gd name="connsiteY41" fmla="*/ 278606 h 731044"/>
                <a:gd name="connsiteX42" fmla="*/ 826294 w 2154136"/>
                <a:gd name="connsiteY42" fmla="*/ 333375 h 731044"/>
                <a:gd name="connsiteX43" fmla="*/ 954882 w 2154136"/>
                <a:gd name="connsiteY43" fmla="*/ 369094 h 731044"/>
                <a:gd name="connsiteX44" fmla="*/ 1288257 w 2154136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2000247 w 2154136"/>
                <a:gd name="connsiteY11" fmla="*/ 608146 h 731044"/>
                <a:gd name="connsiteX12" fmla="*/ 1962150 w 2154136"/>
                <a:gd name="connsiteY12" fmla="*/ 638175 h 731044"/>
                <a:gd name="connsiteX13" fmla="*/ 1902619 w 2154136"/>
                <a:gd name="connsiteY13" fmla="*/ 681038 h 731044"/>
                <a:gd name="connsiteX14" fmla="*/ 1854994 w 2154136"/>
                <a:gd name="connsiteY14" fmla="*/ 714375 h 731044"/>
                <a:gd name="connsiteX15" fmla="*/ 1828800 w 2154136"/>
                <a:gd name="connsiteY15" fmla="*/ 726281 h 731044"/>
                <a:gd name="connsiteX16" fmla="*/ 1812132 w 2154136"/>
                <a:gd name="connsiteY16" fmla="*/ 731044 h 731044"/>
                <a:gd name="connsiteX17" fmla="*/ 1771650 w 2154136"/>
                <a:gd name="connsiteY17" fmla="*/ 723900 h 731044"/>
                <a:gd name="connsiteX18" fmla="*/ 1740694 w 2154136"/>
                <a:gd name="connsiteY18" fmla="*/ 709613 h 731044"/>
                <a:gd name="connsiteX19" fmla="*/ 1700213 w 2154136"/>
                <a:gd name="connsiteY19" fmla="*/ 690563 h 731044"/>
                <a:gd name="connsiteX20" fmla="*/ 1664494 w 2154136"/>
                <a:gd name="connsiteY20" fmla="*/ 683419 h 731044"/>
                <a:gd name="connsiteX21" fmla="*/ 1478757 w 2154136"/>
                <a:gd name="connsiteY21" fmla="*/ 666750 h 731044"/>
                <a:gd name="connsiteX22" fmla="*/ 1250157 w 2154136"/>
                <a:gd name="connsiteY22" fmla="*/ 640556 h 731044"/>
                <a:gd name="connsiteX23" fmla="*/ 1000125 w 2154136"/>
                <a:gd name="connsiteY23" fmla="*/ 602456 h 731044"/>
                <a:gd name="connsiteX24" fmla="*/ 819150 w 2154136"/>
                <a:gd name="connsiteY24" fmla="*/ 569119 h 731044"/>
                <a:gd name="connsiteX25" fmla="*/ 700088 w 2154136"/>
                <a:gd name="connsiteY25" fmla="*/ 540544 h 731044"/>
                <a:gd name="connsiteX26" fmla="*/ 602457 w 2154136"/>
                <a:gd name="connsiteY26" fmla="*/ 509588 h 731044"/>
                <a:gd name="connsiteX27" fmla="*/ 450057 w 2154136"/>
                <a:gd name="connsiteY27" fmla="*/ 450056 h 731044"/>
                <a:gd name="connsiteX28" fmla="*/ 366713 w 2154136"/>
                <a:gd name="connsiteY28" fmla="*/ 411956 h 731044"/>
                <a:gd name="connsiteX29" fmla="*/ 219075 w 2154136"/>
                <a:gd name="connsiteY29" fmla="*/ 319088 h 731044"/>
                <a:gd name="connsiteX30" fmla="*/ 114300 w 2154136"/>
                <a:gd name="connsiteY30" fmla="*/ 242888 h 731044"/>
                <a:gd name="connsiteX31" fmla="*/ 71438 w 2154136"/>
                <a:gd name="connsiteY31" fmla="*/ 209550 h 731044"/>
                <a:gd name="connsiteX32" fmla="*/ 50007 w 2154136"/>
                <a:gd name="connsiteY32" fmla="*/ 190500 h 731044"/>
                <a:gd name="connsiteX33" fmla="*/ 21432 w 2154136"/>
                <a:gd name="connsiteY33" fmla="*/ 157163 h 731044"/>
                <a:gd name="connsiteX34" fmla="*/ 7144 w 2154136"/>
                <a:gd name="connsiteY34" fmla="*/ 128588 h 731044"/>
                <a:gd name="connsiteX35" fmla="*/ 0 w 2154136"/>
                <a:gd name="connsiteY35" fmla="*/ 100013 h 731044"/>
                <a:gd name="connsiteX36" fmla="*/ 0 w 2154136"/>
                <a:gd name="connsiteY36" fmla="*/ 61913 h 731044"/>
                <a:gd name="connsiteX37" fmla="*/ 7144 w 2154136"/>
                <a:gd name="connsiteY37" fmla="*/ 38100 h 731044"/>
                <a:gd name="connsiteX38" fmla="*/ 33338 w 2154136"/>
                <a:gd name="connsiteY38" fmla="*/ 16669 h 731044"/>
                <a:gd name="connsiteX39" fmla="*/ 119063 w 2154136"/>
                <a:gd name="connsiteY39" fmla="*/ 0 h 731044"/>
                <a:gd name="connsiteX40" fmla="*/ 528638 w 2154136"/>
                <a:gd name="connsiteY40" fmla="*/ 214313 h 731044"/>
                <a:gd name="connsiteX41" fmla="*/ 588169 w 2154136"/>
                <a:gd name="connsiteY41" fmla="*/ 247650 h 731044"/>
                <a:gd name="connsiteX42" fmla="*/ 657225 w 2154136"/>
                <a:gd name="connsiteY42" fmla="*/ 278606 h 731044"/>
                <a:gd name="connsiteX43" fmla="*/ 826294 w 2154136"/>
                <a:gd name="connsiteY43" fmla="*/ 333375 h 731044"/>
                <a:gd name="connsiteX44" fmla="*/ 954882 w 2154136"/>
                <a:gd name="connsiteY44" fmla="*/ 369094 h 731044"/>
                <a:gd name="connsiteX45" fmla="*/ 1288257 w 2154136"/>
                <a:gd name="connsiteY45" fmla="*/ 416719 h 731044"/>
                <a:gd name="connsiteX0" fmla="*/ 1288257 w 2000247"/>
                <a:gd name="connsiteY0" fmla="*/ 416719 h 731044"/>
                <a:gd name="connsiteX1" fmla="*/ 1469232 w 2000247"/>
                <a:gd name="connsiteY1" fmla="*/ 440531 h 731044"/>
                <a:gd name="connsiteX2" fmla="*/ 1590675 w 2000247"/>
                <a:gd name="connsiteY2" fmla="*/ 450056 h 731044"/>
                <a:gd name="connsiteX3" fmla="*/ 1724025 w 2000247"/>
                <a:gd name="connsiteY3" fmla="*/ 459581 h 731044"/>
                <a:gd name="connsiteX4" fmla="*/ 1833563 w 2000247"/>
                <a:gd name="connsiteY4" fmla="*/ 464344 h 731044"/>
                <a:gd name="connsiteX5" fmla="*/ 1885950 w 2000247"/>
                <a:gd name="connsiteY5" fmla="*/ 459581 h 731044"/>
                <a:gd name="connsiteX6" fmla="*/ 1905000 w 2000247"/>
                <a:gd name="connsiteY6" fmla="*/ 457200 h 731044"/>
                <a:gd name="connsiteX7" fmla="*/ 1914525 w 2000247"/>
                <a:gd name="connsiteY7" fmla="*/ 452438 h 731044"/>
                <a:gd name="connsiteX8" fmla="*/ 1931194 w 2000247"/>
                <a:gd name="connsiteY8" fmla="*/ 426244 h 731044"/>
                <a:gd name="connsiteX9" fmla="*/ 1964532 w 2000247"/>
                <a:gd name="connsiteY9" fmla="*/ 361950 h 731044"/>
                <a:gd name="connsiteX10" fmla="*/ 2000247 w 2000247"/>
                <a:gd name="connsiteY10" fmla="*/ 608146 h 731044"/>
                <a:gd name="connsiteX11" fmla="*/ 1962150 w 2000247"/>
                <a:gd name="connsiteY11" fmla="*/ 638175 h 731044"/>
                <a:gd name="connsiteX12" fmla="*/ 1902619 w 2000247"/>
                <a:gd name="connsiteY12" fmla="*/ 681038 h 731044"/>
                <a:gd name="connsiteX13" fmla="*/ 1854994 w 2000247"/>
                <a:gd name="connsiteY13" fmla="*/ 714375 h 731044"/>
                <a:gd name="connsiteX14" fmla="*/ 1828800 w 2000247"/>
                <a:gd name="connsiteY14" fmla="*/ 726281 h 731044"/>
                <a:gd name="connsiteX15" fmla="*/ 1812132 w 2000247"/>
                <a:gd name="connsiteY15" fmla="*/ 731044 h 731044"/>
                <a:gd name="connsiteX16" fmla="*/ 1771650 w 2000247"/>
                <a:gd name="connsiteY16" fmla="*/ 723900 h 731044"/>
                <a:gd name="connsiteX17" fmla="*/ 1740694 w 2000247"/>
                <a:gd name="connsiteY17" fmla="*/ 709613 h 731044"/>
                <a:gd name="connsiteX18" fmla="*/ 1700213 w 2000247"/>
                <a:gd name="connsiteY18" fmla="*/ 690563 h 731044"/>
                <a:gd name="connsiteX19" fmla="*/ 1664494 w 2000247"/>
                <a:gd name="connsiteY19" fmla="*/ 683419 h 731044"/>
                <a:gd name="connsiteX20" fmla="*/ 1478757 w 2000247"/>
                <a:gd name="connsiteY20" fmla="*/ 666750 h 731044"/>
                <a:gd name="connsiteX21" fmla="*/ 1250157 w 2000247"/>
                <a:gd name="connsiteY21" fmla="*/ 640556 h 731044"/>
                <a:gd name="connsiteX22" fmla="*/ 1000125 w 2000247"/>
                <a:gd name="connsiteY22" fmla="*/ 602456 h 731044"/>
                <a:gd name="connsiteX23" fmla="*/ 819150 w 2000247"/>
                <a:gd name="connsiteY23" fmla="*/ 569119 h 731044"/>
                <a:gd name="connsiteX24" fmla="*/ 700088 w 2000247"/>
                <a:gd name="connsiteY24" fmla="*/ 540544 h 731044"/>
                <a:gd name="connsiteX25" fmla="*/ 602457 w 2000247"/>
                <a:gd name="connsiteY25" fmla="*/ 509588 h 731044"/>
                <a:gd name="connsiteX26" fmla="*/ 450057 w 2000247"/>
                <a:gd name="connsiteY26" fmla="*/ 450056 h 731044"/>
                <a:gd name="connsiteX27" fmla="*/ 366713 w 2000247"/>
                <a:gd name="connsiteY27" fmla="*/ 411956 h 731044"/>
                <a:gd name="connsiteX28" fmla="*/ 219075 w 2000247"/>
                <a:gd name="connsiteY28" fmla="*/ 319088 h 731044"/>
                <a:gd name="connsiteX29" fmla="*/ 114300 w 2000247"/>
                <a:gd name="connsiteY29" fmla="*/ 242888 h 731044"/>
                <a:gd name="connsiteX30" fmla="*/ 71438 w 2000247"/>
                <a:gd name="connsiteY30" fmla="*/ 209550 h 731044"/>
                <a:gd name="connsiteX31" fmla="*/ 50007 w 2000247"/>
                <a:gd name="connsiteY31" fmla="*/ 190500 h 731044"/>
                <a:gd name="connsiteX32" fmla="*/ 21432 w 2000247"/>
                <a:gd name="connsiteY32" fmla="*/ 157163 h 731044"/>
                <a:gd name="connsiteX33" fmla="*/ 7144 w 2000247"/>
                <a:gd name="connsiteY33" fmla="*/ 128588 h 731044"/>
                <a:gd name="connsiteX34" fmla="*/ 0 w 2000247"/>
                <a:gd name="connsiteY34" fmla="*/ 100013 h 731044"/>
                <a:gd name="connsiteX35" fmla="*/ 0 w 2000247"/>
                <a:gd name="connsiteY35" fmla="*/ 61913 h 731044"/>
                <a:gd name="connsiteX36" fmla="*/ 7144 w 2000247"/>
                <a:gd name="connsiteY36" fmla="*/ 38100 h 731044"/>
                <a:gd name="connsiteX37" fmla="*/ 33338 w 2000247"/>
                <a:gd name="connsiteY37" fmla="*/ 16669 h 731044"/>
                <a:gd name="connsiteX38" fmla="*/ 119063 w 2000247"/>
                <a:gd name="connsiteY38" fmla="*/ 0 h 731044"/>
                <a:gd name="connsiteX39" fmla="*/ 528638 w 2000247"/>
                <a:gd name="connsiteY39" fmla="*/ 214313 h 731044"/>
                <a:gd name="connsiteX40" fmla="*/ 588169 w 2000247"/>
                <a:gd name="connsiteY40" fmla="*/ 247650 h 731044"/>
                <a:gd name="connsiteX41" fmla="*/ 657225 w 2000247"/>
                <a:gd name="connsiteY41" fmla="*/ 278606 h 731044"/>
                <a:gd name="connsiteX42" fmla="*/ 826294 w 2000247"/>
                <a:gd name="connsiteY42" fmla="*/ 333375 h 731044"/>
                <a:gd name="connsiteX43" fmla="*/ 954882 w 2000247"/>
                <a:gd name="connsiteY43" fmla="*/ 369094 h 731044"/>
                <a:gd name="connsiteX44" fmla="*/ 1288257 w 2000247"/>
                <a:gd name="connsiteY44" fmla="*/ 416719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0247" h="731044">
                  <a:moveTo>
                    <a:pt x="1288257" y="416719"/>
                  </a:moveTo>
                  <a:lnTo>
                    <a:pt x="1469232" y="440531"/>
                  </a:lnTo>
                  <a:lnTo>
                    <a:pt x="1590675" y="450056"/>
                  </a:lnTo>
                  <a:lnTo>
                    <a:pt x="1724025" y="459581"/>
                  </a:lnTo>
                  <a:lnTo>
                    <a:pt x="1833563" y="464344"/>
                  </a:lnTo>
                  <a:lnTo>
                    <a:pt x="1885950" y="459581"/>
                  </a:lnTo>
                  <a:lnTo>
                    <a:pt x="1905000" y="457200"/>
                  </a:lnTo>
                  <a:lnTo>
                    <a:pt x="1914525" y="452438"/>
                  </a:lnTo>
                  <a:lnTo>
                    <a:pt x="1931194" y="426244"/>
                  </a:lnTo>
                  <a:lnTo>
                    <a:pt x="1964532" y="361950"/>
                  </a:lnTo>
                  <a:lnTo>
                    <a:pt x="2000247" y="608146"/>
                  </a:lnTo>
                  <a:lnTo>
                    <a:pt x="1962150" y="638175"/>
                  </a:lnTo>
                  <a:lnTo>
                    <a:pt x="1902619" y="681038"/>
                  </a:lnTo>
                  <a:lnTo>
                    <a:pt x="1854994" y="714375"/>
                  </a:lnTo>
                  <a:lnTo>
                    <a:pt x="1828800" y="726281"/>
                  </a:lnTo>
                  <a:lnTo>
                    <a:pt x="1812132" y="731044"/>
                  </a:lnTo>
                  <a:lnTo>
                    <a:pt x="1771650" y="723900"/>
                  </a:lnTo>
                  <a:lnTo>
                    <a:pt x="1740694" y="709613"/>
                  </a:lnTo>
                  <a:lnTo>
                    <a:pt x="1700213" y="690563"/>
                  </a:lnTo>
                  <a:lnTo>
                    <a:pt x="1664494" y="683419"/>
                  </a:lnTo>
                  <a:lnTo>
                    <a:pt x="1478757" y="666750"/>
                  </a:lnTo>
                  <a:lnTo>
                    <a:pt x="1250157" y="640556"/>
                  </a:lnTo>
                  <a:lnTo>
                    <a:pt x="1000125" y="602456"/>
                  </a:lnTo>
                  <a:lnTo>
                    <a:pt x="819150" y="569119"/>
                  </a:lnTo>
                  <a:lnTo>
                    <a:pt x="700088" y="540544"/>
                  </a:lnTo>
                  <a:lnTo>
                    <a:pt x="602457" y="509588"/>
                  </a:lnTo>
                  <a:lnTo>
                    <a:pt x="450057" y="450056"/>
                  </a:lnTo>
                  <a:lnTo>
                    <a:pt x="366713" y="411956"/>
                  </a:lnTo>
                  <a:lnTo>
                    <a:pt x="219075" y="319088"/>
                  </a:lnTo>
                  <a:lnTo>
                    <a:pt x="114300" y="242888"/>
                  </a:lnTo>
                  <a:lnTo>
                    <a:pt x="71438" y="209550"/>
                  </a:lnTo>
                  <a:lnTo>
                    <a:pt x="50007" y="190500"/>
                  </a:lnTo>
                  <a:lnTo>
                    <a:pt x="21432" y="157163"/>
                  </a:lnTo>
                  <a:lnTo>
                    <a:pt x="7144" y="128588"/>
                  </a:lnTo>
                  <a:lnTo>
                    <a:pt x="0" y="100013"/>
                  </a:lnTo>
                  <a:lnTo>
                    <a:pt x="0" y="61913"/>
                  </a:lnTo>
                  <a:lnTo>
                    <a:pt x="7144" y="38100"/>
                  </a:lnTo>
                  <a:lnTo>
                    <a:pt x="33338" y="16669"/>
                  </a:lnTo>
                  <a:lnTo>
                    <a:pt x="119063" y="0"/>
                  </a:lnTo>
                  <a:lnTo>
                    <a:pt x="528638" y="214313"/>
                  </a:lnTo>
                  <a:lnTo>
                    <a:pt x="588169" y="247650"/>
                  </a:lnTo>
                  <a:lnTo>
                    <a:pt x="657225" y="278606"/>
                  </a:lnTo>
                  <a:lnTo>
                    <a:pt x="826294" y="333375"/>
                  </a:lnTo>
                  <a:lnTo>
                    <a:pt x="954882" y="369094"/>
                  </a:lnTo>
                  <a:lnTo>
                    <a:pt x="128825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5D3D768C-9734-3241-B79A-2F6691A436B5}"/>
                </a:ext>
              </a:extLst>
            </p:cNvPr>
            <p:cNvSpPr/>
            <p:nvPr/>
          </p:nvSpPr>
          <p:spPr>
            <a:xfrm>
              <a:off x="3430588" y="5257800"/>
              <a:ext cx="731837" cy="600075"/>
            </a:xfrm>
            <a:custGeom>
              <a:avLst/>
              <a:gdLst>
                <a:gd name="connsiteX0" fmla="*/ 207169 w 731044"/>
                <a:gd name="connsiteY0" fmla="*/ 64294 h 600075"/>
                <a:gd name="connsiteX1" fmla="*/ 340519 w 731044"/>
                <a:gd name="connsiteY1" fmla="*/ 116681 h 600075"/>
                <a:gd name="connsiteX2" fmla="*/ 459582 w 731044"/>
                <a:gd name="connsiteY2" fmla="*/ 173831 h 600075"/>
                <a:gd name="connsiteX3" fmla="*/ 507207 w 731044"/>
                <a:gd name="connsiteY3" fmla="*/ 192881 h 600075"/>
                <a:gd name="connsiteX4" fmla="*/ 540544 w 731044"/>
                <a:gd name="connsiteY4" fmla="*/ 202406 h 600075"/>
                <a:gd name="connsiteX5" fmla="*/ 557213 w 731044"/>
                <a:gd name="connsiteY5" fmla="*/ 202406 h 600075"/>
                <a:gd name="connsiteX6" fmla="*/ 597694 w 731044"/>
                <a:gd name="connsiteY6" fmla="*/ 197644 h 600075"/>
                <a:gd name="connsiteX7" fmla="*/ 626269 w 731044"/>
                <a:gd name="connsiteY7" fmla="*/ 178594 h 600075"/>
                <a:gd name="connsiteX8" fmla="*/ 731044 w 731044"/>
                <a:gd name="connsiteY8" fmla="*/ 59531 h 600075"/>
                <a:gd name="connsiteX9" fmla="*/ 471488 w 731044"/>
                <a:gd name="connsiteY9" fmla="*/ 600075 h 600075"/>
                <a:gd name="connsiteX10" fmla="*/ 454819 w 731044"/>
                <a:gd name="connsiteY10" fmla="*/ 561975 h 600075"/>
                <a:gd name="connsiteX11" fmla="*/ 431007 w 731044"/>
                <a:gd name="connsiteY11" fmla="*/ 492919 h 600075"/>
                <a:gd name="connsiteX12" fmla="*/ 397669 w 731044"/>
                <a:gd name="connsiteY12" fmla="*/ 431006 h 600075"/>
                <a:gd name="connsiteX13" fmla="*/ 342900 w 731044"/>
                <a:gd name="connsiteY13" fmla="*/ 352425 h 600075"/>
                <a:gd name="connsiteX14" fmla="*/ 242888 w 731044"/>
                <a:gd name="connsiteY14" fmla="*/ 250031 h 600075"/>
                <a:gd name="connsiteX15" fmla="*/ 111919 w 731044"/>
                <a:gd name="connsiteY15" fmla="*/ 128588 h 600075"/>
                <a:gd name="connsiteX16" fmla="*/ 16669 w 731044"/>
                <a:gd name="connsiteY16" fmla="*/ 45244 h 600075"/>
                <a:gd name="connsiteX17" fmla="*/ 2382 w 731044"/>
                <a:gd name="connsiteY17" fmla="*/ 30956 h 600075"/>
                <a:gd name="connsiteX18" fmla="*/ 0 w 731044"/>
                <a:gd name="connsiteY18" fmla="*/ 19050 h 600075"/>
                <a:gd name="connsiteX19" fmla="*/ 0 w 731044"/>
                <a:gd name="connsiteY19" fmla="*/ 9525 h 600075"/>
                <a:gd name="connsiteX20" fmla="*/ 11907 w 731044"/>
                <a:gd name="connsiteY20" fmla="*/ 0 h 600075"/>
                <a:gd name="connsiteX21" fmla="*/ 207169 w 731044"/>
                <a:gd name="connsiteY21" fmla="*/ 6429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1044" h="600075">
                  <a:moveTo>
                    <a:pt x="207169" y="64294"/>
                  </a:moveTo>
                  <a:lnTo>
                    <a:pt x="340519" y="116681"/>
                  </a:lnTo>
                  <a:lnTo>
                    <a:pt x="459582" y="173831"/>
                  </a:lnTo>
                  <a:lnTo>
                    <a:pt x="507207" y="192881"/>
                  </a:lnTo>
                  <a:lnTo>
                    <a:pt x="540544" y="202406"/>
                  </a:lnTo>
                  <a:lnTo>
                    <a:pt x="557213" y="202406"/>
                  </a:lnTo>
                  <a:lnTo>
                    <a:pt x="597694" y="197644"/>
                  </a:lnTo>
                  <a:lnTo>
                    <a:pt x="626269" y="178594"/>
                  </a:lnTo>
                  <a:lnTo>
                    <a:pt x="731044" y="59531"/>
                  </a:lnTo>
                  <a:lnTo>
                    <a:pt x="471488" y="600075"/>
                  </a:lnTo>
                  <a:lnTo>
                    <a:pt x="454819" y="561975"/>
                  </a:lnTo>
                  <a:lnTo>
                    <a:pt x="431007" y="492919"/>
                  </a:lnTo>
                  <a:lnTo>
                    <a:pt x="397669" y="431006"/>
                  </a:lnTo>
                  <a:lnTo>
                    <a:pt x="342900" y="352425"/>
                  </a:lnTo>
                  <a:lnTo>
                    <a:pt x="242888" y="250031"/>
                  </a:lnTo>
                  <a:lnTo>
                    <a:pt x="111919" y="128588"/>
                  </a:lnTo>
                  <a:lnTo>
                    <a:pt x="16669" y="45244"/>
                  </a:lnTo>
                  <a:lnTo>
                    <a:pt x="2382" y="30956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0716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D02FBD2-F6BD-4D45-ADC0-025886CCE3D4}"/>
                </a:ext>
              </a:extLst>
            </p:cNvPr>
            <p:cNvSpPr/>
            <p:nvPr/>
          </p:nvSpPr>
          <p:spPr>
            <a:xfrm>
              <a:off x="5672138" y="1809750"/>
              <a:ext cx="1714500" cy="1398588"/>
            </a:xfrm>
            <a:custGeom>
              <a:avLst/>
              <a:gdLst>
                <a:gd name="connsiteX0" fmla="*/ 550068 w 1714500"/>
                <a:gd name="connsiteY0" fmla="*/ 754856 h 1397794"/>
                <a:gd name="connsiteX1" fmla="*/ 407193 w 1714500"/>
                <a:gd name="connsiteY1" fmla="*/ 573881 h 1397794"/>
                <a:gd name="connsiteX2" fmla="*/ 252412 w 1714500"/>
                <a:gd name="connsiteY2" fmla="*/ 373856 h 1397794"/>
                <a:gd name="connsiteX3" fmla="*/ 0 w 1714500"/>
                <a:gd name="connsiteY3" fmla="*/ 88106 h 1397794"/>
                <a:gd name="connsiteX4" fmla="*/ 64293 w 1714500"/>
                <a:gd name="connsiteY4" fmla="*/ 0 h 1397794"/>
                <a:gd name="connsiteX5" fmla="*/ 216693 w 1714500"/>
                <a:gd name="connsiteY5" fmla="*/ 150019 h 1397794"/>
                <a:gd name="connsiteX6" fmla="*/ 471487 w 1714500"/>
                <a:gd name="connsiteY6" fmla="*/ 392906 h 1397794"/>
                <a:gd name="connsiteX7" fmla="*/ 702468 w 1714500"/>
                <a:gd name="connsiteY7" fmla="*/ 602456 h 1397794"/>
                <a:gd name="connsiteX8" fmla="*/ 871537 w 1714500"/>
                <a:gd name="connsiteY8" fmla="*/ 745331 h 1397794"/>
                <a:gd name="connsiteX9" fmla="*/ 1040606 w 1714500"/>
                <a:gd name="connsiteY9" fmla="*/ 881063 h 1397794"/>
                <a:gd name="connsiteX10" fmla="*/ 1185862 w 1714500"/>
                <a:gd name="connsiteY10" fmla="*/ 990600 h 1397794"/>
                <a:gd name="connsiteX11" fmla="*/ 1419225 w 1714500"/>
                <a:gd name="connsiteY11" fmla="*/ 1157288 h 1397794"/>
                <a:gd name="connsiteX12" fmla="*/ 1647825 w 1714500"/>
                <a:gd name="connsiteY12" fmla="*/ 1307306 h 1397794"/>
                <a:gd name="connsiteX13" fmla="*/ 1697831 w 1714500"/>
                <a:gd name="connsiteY13" fmla="*/ 1338263 h 1397794"/>
                <a:gd name="connsiteX14" fmla="*/ 1712118 w 1714500"/>
                <a:gd name="connsiteY14" fmla="*/ 1352550 h 1397794"/>
                <a:gd name="connsiteX15" fmla="*/ 1714500 w 1714500"/>
                <a:gd name="connsiteY15" fmla="*/ 1359694 h 1397794"/>
                <a:gd name="connsiteX16" fmla="*/ 1714500 w 1714500"/>
                <a:gd name="connsiteY16" fmla="*/ 1376363 h 1397794"/>
                <a:gd name="connsiteX17" fmla="*/ 1695450 w 1714500"/>
                <a:gd name="connsiteY17" fmla="*/ 1393031 h 1397794"/>
                <a:gd name="connsiteX18" fmla="*/ 1600200 w 1714500"/>
                <a:gd name="connsiteY18" fmla="*/ 1397794 h 1397794"/>
                <a:gd name="connsiteX19" fmla="*/ 1266825 w 1714500"/>
                <a:gd name="connsiteY19" fmla="*/ 1395413 h 1397794"/>
                <a:gd name="connsiteX20" fmla="*/ 1188243 w 1714500"/>
                <a:gd name="connsiteY20" fmla="*/ 1388269 h 1397794"/>
                <a:gd name="connsiteX21" fmla="*/ 1119187 w 1714500"/>
                <a:gd name="connsiteY21" fmla="*/ 1378744 h 1397794"/>
                <a:gd name="connsiteX22" fmla="*/ 1040606 w 1714500"/>
                <a:gd name="connsiteY22" fmla="*/ 1362075 h 1397794"/>
                <a:gd name="connsiteX23" fmla="*/ 1004887 w 1714500"/>
                <a:gd name="connsiteY23" fmla="*/ 1347788 h 1397794"/>
                <a:gd name="connsiteX24" fmla="*/ 862012 w 1714500"/>
                <a:gd name="connsiteY24" fmla="*/ 1159669 h 1397794"/>
                <a:gd name="connsiteX25" fmla="*/ 550068 w 1714500"/>
                <a:gd name="connsiteY25" fmla="*/ 754856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14500" h="1397794">
                  <a:moveTo>
                    <a:pt x="550068" y="754856"/>
                  </a:moveTo>
                  <a:lnTo>
                    <a:pt x="407193" y="573881"/>
                  </a:lnTo>
                  <a:lnTo>
                    <a:pt x="252412" y="373856"/>
                  </a:lnTo>
                  <a:lnTo>
                    <a:pt x="0" y="88106"/>
                  </a:lnTo>
                  <a:lnTo>
                    <a:pt x="64293" y="0"/>
                  </a:lnTo>
                  <a:lnTo>
                    <a:pt x="216693" y="150019"/>
                  </a:lnTo>
                  <a:lnTo>
                    <a:pt x="471487" y="392906"/>
                  </a:lnTo>
                  <a:lnTo>
                    <a:pt x="702468" y="602456"/>
                  </a:lnTo>
                  <a:lnTo>
                    <a:pt x="871537" y="745331"/>
                  </a:lnTo>
                  <a:lnTo>
                    <a:pt x="1040606" y="881063"/>
                  </a:lnTo>
                  <a:lnTo>
                    <a:pt x="1185862" y="990600"/>
                  </a:lnTo>
                  <a:lnTo>
                    <a:pt x="1419225" y="1157288"/>
                  </a:lnTo>
                  <a:lnTo>
                    <a:pt x="1647825" y="1307306"/>
                  </a:lnTo>
                  <a:lnTo>
                    <a:pt x="1697831" y="1338263"/>
                  </a:lnTo>
                  <a:lnTo>
                    <a:pt x="1712118" y="1352550"/>
                  </a:lnTo>
                  <a:lnTo>
                    <a:pt x="1714500" y="1359694"/>
                  </a:lnTo>
                  <a:lnTo>
                    <a:pt x="1714500" y="1376363"/>
                  </a:lnTo>
                  <a:lnTo>
                    <a:pt x="1695450" y="1393031"/>
                  </a:lnTo>
                  <a:lnTo>
                    <a:pt x="1600200" y="1397794"/>
                  </a:lnTo>
                  <a:lnTo>
                    <a:pt x="1266825" y="1395413"/>
                  </a:lnTo>
                  <a:lnTo>
                    <a:pt x="1188243" y="1388269"/>
                  </a:lnTo>
                  <a:lnTo>
                    <a:pt x="1119187" y="1378744"/>
                  </a:lnTo>
                  <a:lnTo>
                    <a:pt x="1040606" y="1362075"/>
                  </a:lnTo>
                  <a:lnTo>
                    <a:pt x="1004887" y="1347788"/>
                  </a:lnTo>
                  <a:lnTo>
                    <a:pt x="862012" y="1159669"/>
                  </a:lnTo>
                  <a:lnTo>
                    <a:pt x="55006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ADD163C-20E8-2E4A-A2B1-ED4F7F8F768C}"/>
                </a:ext>
              </a:extLst>
            </p:cNvPr>
            <p:cNvSpPr/>
            <p:nvPr/>
          </p:nvSpPr>
          <p:spPr>
            <a:xfrm>
              <a:off x="4876800" y="3484563"/>
              <a:ext cx="2008188" cy="996950"/>
            </a:xfrm>
            <a:custGeom>
              <a:avLst/>
              <a:gdLst>
                <a:gd name="connsiteX0" fmla="*/ 566738 w 2007394"/>
                <a:gd name="connsiteY0" fmla="*/ 321469 h 997744"/>
                <a:gd name="connsiteX1" fmla="*/ 359569 w 2007394"/>
                <a:gd name="connsiteY1" fmla="*/ 342900 h 997744"/>
                <a:gd name="connsiteX2" fmla="*/ 283369 w 2007394"/>
                <a:gd name="connsiteY2" fmla="*/ 350044 h 997744"/>
                <a:gd name="connsiteX3" fmla="*/ 73819 w 2007394"/>
                <a:gd name="connsiteY3" fmla="*/ 352425 h 997744"/>
                <a:gd name="connsiteX4" fmla="*/ 0 w 2007394"/>
                <a:gd name="connsiteY4" fmla="*/ 221456 h 997744"/>
                <a:gd name="connsiteX5" fmla="*/ 69056 w 2007394"/>
                <a:gd name="connsiteY5" fmla="*/ 214312 h 997744"/>
                <a:gd name="connsiteX6" fmla="*/ 245269 w 2007394"/>
                <a:gd name="connsiteY6" fmla="*/ 209550 h 997744"/>
                <a:gd name="connsiteX7" fmla="*/ 452438 w 2007394"/>
                <a:gd name="connsiteY7" fmla="*/ 195262 h 997744"/>
                <a:gd name="connsiteX8" fmla="*/ 723900 w 2007394"/>
                <a:gd name="connsiteY8" fmla="*/ 169069 h 997744"/>
                <a:gd name="connsiteX9" fmla="*/ 1009650 w 2007394"/>
                <a:gd name="connsiteY9" fmla="*/ 140494 h 997744"/>
                <a:gd name="connsiteX10" fmla="*/ 1295400 w 2007394"/>
                <a:gd name="connsiteY10" fmla="*/ 102394 h 997744"/>
                <a:gd name="connsiteX11" fmla="*/ 1504950 w 2007394"/>
                <a:gd name="connsiteY11" fmla="*/ 78581 h 997744"/>
                <a:gd name="connsiteX12" fmla="*/ 1557338 w 2007394"/>
                <a:gd name="connsiteY12" fmla="*/ 52387 h 997744"/>
                <a:gd name="connsiteX13" fmla="*/ 1602581 w 2007394"/>
                <a:gd name="connsiteY13" fmla="*/ 30956 h 997744"/>
                <a:gd name="connsiteX14" fmla="*/ 1659731 w 2007394"/>
                <a:gd name="connsiteY14" fmla="*/ 7144 h 997744"/>
                <a:gd name="connsiteX15" fmla="*/ 1683544 w 2007394"/>
                <a:gd name="connsiteY15" fmla="*/ 2381 h 997744"/>
                <a:gd name="connsiteX16" fmla="*/ 1707356 w 2007394"/>
                <a:gd name="connsiteY16" fmla="*/ 0 h 997744"/>
                <a:gd name="connsiteX17" fmla="*/ 1743075 w 2007394"/>
                <a:gd name="connsiteY17" fmla="*/ 4762 h 997744"/>
                <a:gd name="connsiteX18" fmla="*/ 1802606 w 2007394"/>
                <a:gd name="connsiteY18" fmla="*/ 33337 h 997744"/>
                <a:gd name="connsiteX19" fmla="*/ 1869281 w 2007394"/>
                <a:gd name="connsiteY19" fmla="*/ 80962 h 997744"/>
                <a:gd name="connsiteX20" fmla="*/ 1938338 w 2007394"/>
                <a:gd name="connsiteY20" fmla="*/ 152400 h 997744"/>
                <a:gd name="connsiteX21" fmla="*/ 1990725 w 2007394"/>
                <a:gd name="connsiteY21" fmla="*/ 214312 h 997744"/>
                <a:gd name="connsiteX22" fmla="*/ 2002631 w 2007394"/>
                <a:gd name="connsiteY22" fmla="*/ 238125 h 997744"/>
                <a:gd name="connsiteX23" fmla="*/ 2007394 w 2007394"/>
                <a:gd name="connsiteY23" fmla="*/ 257175 h 997744"/>
                <a:gd name="connsiteX24" fmla="*/ 1995488 w 2007394"/>
                <a:gd name="connsiteY24" fmla="*/ 292894 h 997744"/>
                <a:gd name="connsiteX25" fmla="*/ 1959769 w 2007394"/>
                <a:gd name="connsiteY25" fmla="*/ 326231 h 997744"/>
                <a:gd name="connsiteX26" fmla="*/ 1943100 w 2007394"/>
                <a:gd name="connsiteY26" fmla="*/ 357187 h 997744"/>
                <a:gd name="connsiteX27" fmla="*/ 1878806 w 2007394"/>
                <a:gd name="connsiteY27" fmla="*/ 547687 h 997744"/>
                <a:gd name="connsiteX28" fmla="*/ 1804988 w 2007394"/>
                <a:gd name="connsiteY28" fmla="*/ 812006 h 997744"/>
                <a:gd name="connsiteX29" fmla="*/ 1783556 w 2007394"/>
                <a:gd name="connsiteY29" fmla="*/ 885825 h 997744"/>
                <a:gd name="connsiteX30" fmla="*/ 1764506 w 2007394"/>
                <a:gd name="connsiteY30" fmla="*/ 933450 h 997744"/>
                <a:gd name="connsiteX31" fmla="*/ 1740694 w 2007394"/>
                <a:gd name="connsiteY31" fmla="*/ 964406 h 997744"/>
                <a:gd name="connsiteX32" fmla="*/ 1702594 w 2007394"/>
                <a:gd name="connsiteY32" fmla="*/ 990600 h 997744"/>
                <a:gd name="connsiteX33" fmla="*/ 1650206 w 2007394"/>
                <a:gd name="connsiteY33" fmla="*/ 997744 h 997744"/>
                <a:gd name="connsiteX34" fmla="*/ 1612106 w 2007394"/>
                <a:gd name="connsiteY34" fmla="*/ 995362 h 997744"/>
                <a:gd name="connsiteX35" fmla="*/ 1585913 w 2007394"/>
                <a:gd name="connsiteY35" fmla="*/ 766762 h 997744"/>
                <a:gd name="connsiteX36" fmla="*/ 1650206 w 2007394"/>
                <a:gd name="connsiteY36" fmla="*/ 435769 h 997744"/>
                <a:gd name="connsiteX37" fmla="*/ 1676400 w 2007394"/>
                <a:gd name="connsiteY37" fmla="*/ 290512 h 997744"/>
                <a:gd name="connsiteX38" fmla="*/ 1676400 w 2007394"/>
                <a:gd name="connsiteY38" fmla="*/ 259556 h 997744"/>
                <a:gd name="connsiteX39" fmla="*/ 1671638 w 2007394"/>
                <a:gd name="connsiteY39" fmla="*/ 238125 h 997744"/>
                <a:gd name="connsiteX40" fmla="*/ 1664494 w 2007394"/>
                <a:gd name="connsiteY40" fmla="*/ 226219 h 997744"/>
                <a:gd name="connsiteX41" fmla="*/ 1635919 w 2007394"/>
                <a:gd name="connsiteY41" fmla="*/ 216694 h 997744"/>
                <a:gd name="connsiteX42" fmla="*/ 1535906 w 2007394"/>
                <a:gd name="connsiteY42" fmla="*/ 216694 h 997744"/>
                <a:gd name="connsiteX43" fmla="*/ 966788 w 2007394"/>
                <a:gd name="connsiteY43" fmla="*/ 278606 h 997744"/>
                <a:gd name="connsiteX44" fmla="*/ 566738 w 2007394"/>
                <a:gd name="connsiteY44" fmla="*/ 321469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7394" h="997744">
                  <a:moveTo>
                    <a:pt x="566738" y="321469"/>
                  </a:moveTo>
                  <a:lnTo>
                    <a:pt x="359569" y="342900"/>
                  </a:lnTo>
                  <a:lnTo>
                    <a:pt x="283369" y="350044"/>
                  </a:lnTo>
                  <a:lnTo>
                    <a:pt x="73819" y="352425"/>
                  </a:lnTo>
                  <a:lnTo>
                    <a:pt x="0" y="221456"/>
                  </a:lnTo>
                  <a:lnTo>
                    <a:pt x="69056" y="214312"/>
                  </a:lnTo>
                  <a:lnTo>
                    <a:pt x="245269" y="209550"/>
                  </a:lnTo>
                  <a:lnTo>
                    <a:pt x="452438" y="195262"/>
                  </a:lnTo>
                  <a:lnTo>
                    <a:pt x="723900" y="169069"/>
                  </a:lnTo>
                  <a:lnTo>
                    <a:pt x="1009650" y="140494"/>
                  </a:lnTo>
                  <a:lnTo>
                    <a:pt x="1295400" y="102394"/>
                  </a:lnTo>
                  <a:lnTo>
                    <a:pt x="1504950" y="78581"/>
                  </a:lnTo>
                  <a:lnTo>
                    <a:pt x="1557338" y="52387"/>
                  </a:lnTo>
                  <a:lnTo>
                    <a:pt x="1602581" y="30956"/>
                  </a:lnTo>
                  <a:lnTo>
                    <a:pt x="1659731" y="7144"/>
                  </a:lnTo>
                  <a:lnTo>
                    <a:pt x="1683544" y="2381"/>
                  </a:lnTo>
                  <a:lnTo>
                    <a:pt x="1707356" y="0"/>
                  </a:lnTo>
                  <a:lnTo>
                    <a:pt x="1743075" y="4762"/>
                  </a:lnTo>
                  <a:lnTo>
                    <a:pt x="1802606" y="33337"/>
                  </a:lnTo>
                  <a:lnTo>
                    <a:pt x="1869281" y="80962"/>
                  </a:lnTo>
                  <a:lnTo>
                    <a:pt x="1938338" y="152400"/>
                  </a:lnTo>
                  <a:lnTo>
                    <a:pt x="1990725" y="214312"/>
                  </a:lnTo>
                  <a:lnTo>
                    <a:pt x="2002631" y="238125"/>
                  </a:lnTo>
                  <a:lnTo>
                    <a:pt x="2007394" y="257175"/>
                  </a:lnTo>
                  <a:lnTo>
                    <a:pt x="1995488" y="292894"/>
                  </a:lnTo>
                  <a:lnTo>
                    <a:pt x="1959769" y="326231"/>
                  </a:lnTo>
                  <a:lnTo>
                    <a:pt x="1943100" y="357187"/>
                  </a:lnTo>
                  <a:lnTo>
                    <a:pt x="1878806" y="547687"/>
                  </a:lnTo>
                  <a:lnTo>
                    <a:pt x="1804988" y="812006"/>
                  </a:lnTo>
                  <a:lnTo>
                    <a:pt x="1783556" y="885825"/>
                  </a:lnTo>
                  <a:lnTo>
                    <a:pt x="1764506" y="933450"/>
                  </a:lnTo>
                  <a:lnTo>
                    <a:pt x="1740694" y="964406"/>
                  </a:lnTo>
                  <a:lnTo>
                    <a:pt x="1702594" y="990600"/>
                  </a:lnTo>
                  <a:lnTo>
                    <a:pt x="1650206" y="997744"/>
                  </a:lnTo>
                  <a:lnTo>
                    <a:pt x="1612106" y="995362"/>
                  </a:lnTo>
                  <a:lnTo>
                    <a:pt x="1585913" y="766762"/>
                  </a:lnTo>
                  <a:lnTo>
                    <a:pt x="1650206" y="435769"/>
                  </a:lnTo>
                  <a:lnTo>
                    <a:pt x="1676400" y="290512"/>
                  </a:lnTo>
                  <a:lnTo>
                    <a:pt x="1676400" y="259556"/>
                  </a:lnTo>
                  <a:lnTo>
                    <a:pt x="1671638" y="238125"/>
                  </a:lnTo>
                  <a:lnTo>
                    <a:pt x="1664494" y="226219"/>
                  </a:lnTo>
                  <a:lnTo>
                    <a:pt x="1635919" y="216694"/>
                  </a:lnTo>
                  <a:lnTo>
                    <a:pt x="1535906" y="216694"/>
                  </a:lnTo>
                  <a:lnTo>
                    <a:pt x="966788" y="278606"/>
                  </a:lnTo>
                  <a:lnTo>
                    <a:pt x="56673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1FC0E161-8657-A44C-84FB-767FD49316F3}"/>
                </a:ext>
              </a:extLst>
            </p:cNvPr>
            <p:cNvSpPr/>
            <p:nvPr/>
          </p:nvSpPr>
          <p:spPr>
            <a:xfrm>
              <a:off x="5038725" y="4246563"/>
              <a:ext cx="1500188" cy="314325"/>
            </a:xfrm>
            <a:custGeom>
              <a:avLst/>
              <a:gdLst>
                <a:gd name="connsiteX0" fmla="*/ 909638 w 1500188"/>
                <a:gd name="connsiteY0" fmla="*/ 211931 h 314325"/>
                <a:gd name="connsiteX1" fmla="*/ 723900 w 1500188"/>
                <a:gd name="connsiteY1" fmla="*/ 230981 h 314325"/>
                <a:gd name="connsiteX2" fmla="*/ 478631 w 1500188"/>
                <a:gd name="connsiteY2" fmla="*/ 259556 h 314325"/>
                <a:gd name="connsiteX3" fmla="*/ 247650 w 1500188"/>
                <a:gd name="connsiteY3" fmla="*/ 276225 h 314325"/>
                <a:gd name="connsiteX4" fmla="*/ 23813 w 1500188"/>
                <a:gd name="connsiteY4" fmla="*/ 314325 h 314325"/>
                <a:gd name="connsiteX5" fmla="*/ 0 w 1500188"/>
                <a:gd name="connsiteY5" fmla="*/ 176212 h 314325"/>
                <a:gd name="connsiteX6" fmla="*/ 259556 w 1500188"/>
                <a:gd name="connsiteY6" fmla="*/ 135731 h 314325"/>
                <a:gd name="connsiteX7" fmla="*/ 535781 w 1500188"/>
                <a:gd name="connsiteY7" fmla="*/ 95250 h 314325"/>
                <a:gd name="connsiteX8" fmla="*/ 809625 w 1500188"/>
                <a:gd name="connsiteY8" fmla="*/ 76200 h 314325"/>
                <a:gd name="connsiteX9" fmla="*/ 1014413 w 1500188"/>
                <a:gd name="connsiteY9" fmla="*/ 59531 h 314325"/>
                <a:gd name="connsiteX10" fmla="*/ 1235869 w 1500188"/>
                <a:gd name="connsiteY10" fmla="*/ 35719 h 314325"/>
                <a:gd name="connsiteX11" fmla="*/ 1464469 w 1500188"/>
                <a:gd name="connsiteY11" fmla="*/ 0 h 314325"/>
                <a:gd name="connsiteX12" fmla="*/ 1500188 w 1500188"/>
                <a:gd name="connsiteY12" fmla="*/ 226219 h 314325"/>
                <a:gd name="connsiteX13" fmla="*/ 1447800 w 1500188"/>
                <a:gd name="connsiteY13" fmla="*/ 233362 h 314325"/>
                <a:gd name="connsiteX14" fmla="*/ 1395413 w 1500188"/>
                <a:gd name="connsiteY14" fmla="*/ 214312 h 314325"/>
                <a:gd name="connsiteX15" fmla="*/ 1331119 w 1500188"/>
                <a:gd name="connsiteY15" fmla="*/ 197644 h 314325"/>
                <a:gd name="connsiteX16" fmla="*/ 1247775 w 1500188"/>
                <a:gd name="connsiteY16" fmla="*/ 188119 h 314325"/>
                <a:gd name="connsiteX17" fmla="*/ 1154906 w 1500188"/>
                <a:gd name="connsiteY17" fmla="*/ 190500 h 314325"/>
                <a:gd name="connsiteX18" fmla="*/ 909638 w 1500188"/>
                <a:gd name="connsiteY18" fmla="*/ 21193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0188" h="314325">
                  <a:moveTo>
                    <a:pt x="909638" y="211931"/>
                  </a:moveTo>
                  <a:lnTo>
                    <a:pt x="723900" y="230981"/>
                  </a:lnTo>
                  <a:lnTo>
                    <a:pt x="478631" y="259556"/>
                  </a:lnTo>
                  <a:lnTo>
                    <a:pt x="247650" y="276225"/>
                  </a:lnTo>
                  <a:lnTo>
                    <a:pt x="23813" y="314325"/>
                  </a:lnTo>
                  <a:lnTo>
                    <a:pt x="0" y="176212"/>
                  </a:lnTo>
                  <a:lnTo>
                    <a:pt x="259556" y="135731"/>
                  </a:lnTo>
                  <a:lnTo>
                    <a:pt x="535781" y="95250"/>
                  </a:lnTo>
                  <a:lnTo>
                    <a:pt x="809625" y="76200"/>
                  </a:lnTo>
                  <a:lnTo>
                    <a:pt x="1014413" y="59531"/>
                  </a:lnTo>
                  <a:lnTo>
                    <a:pt x="1235869" y="35719"/>
                  </a:lnTo>
                  <a:lnTo>
                    <a:pt x="1464469" y="0"/>
                  </a:lnTo>
                  <a:lnTo>
                    <a:pt x="1500188" y="226219"/>
                  </a:lnTo>
                  <a:lnTo>
                    <a:pt x="1447800" y="233362"/>
                  </a:lnTo>
                  <a:lnTo>
                    <a:pt x="1395413" y="214312"/>
                  </a:lnTo>
                  <a:lnTo>
                    <a:pt x="1331119" y="197644"/>
                  </a:lnTo>
                  <a:lnTo>
                    <a:pt x="1247775" y="188119"/>
                  </a:lnTo>
                  <a:lnTo>
                    <a:pt x="1154906" y="190500"/>
                  </a:lnTo>
                  <a:lnTo>
                    <a:pt x="90963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5FD871C-6F07-5845-96AC-F6AE2E8867BF}"/>
                </a:ext>
              </a:extLst>
            </p:cNvPr>
            <p:cNvSpPr/>
            <p:nvPr/>
          </p:nvSpPr>
          <p:spPr>
            <a:xfrm rot="16200000">
              <a:off x="3744119" y="3793331"/>
              <a:ext cx="2819400" cy="1423988"/>
            </a:xfrm>
            <a:custGeom>
              <a:avLst/>
              <a:gdLst>
                <a:gd name="connsiteX0" fmla="*/ 1869281 w 2819400"/>
                <a:gd name="connsiteY0" fmla="*/ 1373981 h 1423987"/>
                <a:gd name="connsiteX1" fmla="*/ 1569243 w 2819400"/>
                <a:gd name="connsiteY1" fmla="*/ 1347787 h 1423987"/>
                <a:gd name="connsiteX2" fmla="*/ 1438275 w 2819400"/>
                <a:gd name="connsiteY2" fmla="*/ 1326356 h 1423987"/>
                <a:gd name="connsiteX3" fmla="*/ 1331118 w 2819400"/>
                <a:gd name="connsiteY3" fmla="*/ 1323975 h 1423987"/>
                <a:gd name="connsiteX4" fmla="*/ 1264443 w 2819400"/>
                <a:gd name="connsiteY4" fmla="*/ 1297781 h 1423987"/>
                <a:gd name="connsiteX5" fmla="*/ 1178718 w 2819400"/>
                <a:gd name="connsiteY5" fmla="*/ 1264443 h 1423987"/>
                <a:gd name="connsiteX6" fmla="*/ 1078706 w 2819400"/>
                <a:gd name="connsiteY6" fmla="*/ 1216818 h 1423987"/>
                <a:gd name="connsiteX7" fmla="*/ 992981 w 2819400"/>
                <a:gd name="connsiteY7" fmla="*/ 1176337 h 1423987"/>
                <a:gd name="connsiteX8" fmla="*/ 902493 w 2819400"/>
                <a:gd name="connsiteY8" fmla="*/ 1123950 h 1423987"/>
                <a:gd name="connsiteX9" fmla="*/ 731043 w 2819400"/>
                <a:gd name="connsiteY9" fmla="*/ 1007268 h 1423987"/>
                <a:gd name="connsiteX10" fmla="*/ 595312 w 2819400"/>
                <a:gd name="connsiteY10" fmla="*/ 892968 h 1423987"/>
                <a:gd name="connsiteX11" fmla="*/ 490537 w 2819400"/>
                <a:gd name="connsiteY11" fmla="*/ 788193 h 1423987"/>
                <a:gd name="connsiteX12" fmla="*/ 376237 w 2819400"/>
                <a:gd name="connsiteY12" fmla="*/ 661987 h 1423987"/>
                <a:gd name="connsiteX13" fmla="*/ 261937 w 2819400"/>
                <a:gd name="connsiteY13" fmla="*/ 502443 h 1423987"/>
                <a:gd name="connsiteX14" fmla="*/ 145256 w 2819400"/>
                <a:gd name="connsiteY14" fmla="*/ 316706 h 1423987"/>
                <a:gd name="connsiteX15" fmla="*/ 45243 w 2819400"/>
                <a:gd name="connsiteY15" fmla="*/ 135731 h 1423987"/>
                <a:gd name="connsiteX16" fmla="*/ 4762 w 2819400"/>
                <a:gd name="connsiteY16" fmla="*/ 57150 h 1423987"/>
                <a:gd name="connsiteX17" fmla="*/ 0 w 2819400"/>
                <a:gd name="connsiteY17" fmla="*/ 19050 h 1423987"/>
                <a:gd name="connsiteX18" fmla="*/ 7143 w 2819400"/>
                <a:gd name="connsiteY18" fmla="*/ 2381 h 1423987"/>
                <a:gd name="connsiteX19" fmla="*/ 23812 w 2819400"/>
                <a:gd name="connsiteY19" fmla="*/ 0 h 1423987"/>
                <a:gd name="connsiteX20" fmla="*/ 45243 w 2819400"/>
                <a:gd name="connsiteY20" fmla="*/ 4762 h 1423987"/>
                <a:gd name="connsiteX21" fmla="*/ 95250 w 2819400"/>
                <a:gd name="connsiteY21" fmla="*/ 78581 h 1423987"/>
                <a:gd name="connsiteX22" fmla="*/ 211931 w 2819400"/>
                <a:gd name="connsiteY22" fmla="*/ 226218 h 1423987"/>
                <a:gd name="connsiteX23" fmla="*/ 342900 w 2819400"/>
                <a:gd name="connsiteY23" fmla="*/ 383381 h 1423987"/>
                <a:gd name="connsiteX24" fmla="*/ 476250 w 2819400"/>
                <a:gd name="connsiteY24" fmla="*/ 526256 h 1423987"/>
                <a:gd name="connsiteX25" fmla="*/ 614362 w 2819400"/>
                <a:gd name="connsiteY25" fmla="*/ 659606 h 1423987"/>
                <a:gd name="connsiteX26" fmla="*/ 769143 w 2819400"/>
                <a:gd name="connsiteY26" fmla="*/ 783431 h 1423987"/>
                <a:gd name="connsiteX27" fmla="*/ 892968 w 2819400"/>
                <a:gd name="connsiteY27" fmla="*/ 871537 h 1423987"/>
                <a:gd name="connsiteX28" fmla="*/ 1033462 w 2819400"/>
                <a:gd name="connsiteY28" fmla="*/ 957262 h 1423987"/>
                <a:gd name="connsiteX29" fmla="*/ 1169193 w 2819400"/>
                <a:gd name="connsiteY29" fmla="*/ 1023937 h 1423987"/>
                <a:gd name="connsiteX30" fmla="*/ 1304925 w 2819400"/>
                <a:gd name="connsiteY30" fmla="*/ 1073943 h 1423987"/>
                <a:gd name="connsiteX31" fmla="*/ 1414462 w 2819400"/>
                <a:gd name="connsiteY31" fmla="*/ 1100137 h 1423987"/>
                <a:gd name="connsiteX32" fmla="*/ 1564481 w 2819400"/>
                <a:gd name="connsiteY32" fmla="*/ 1133475 h 1423987"/>
                <a:gd name="connsiteX33" fmla="*/ 2119312 w 2819400"/>
                <a:gd name="connsiteY33" fmla="*/ 1154906 h 1423987"/>
                <a:gd name="connsiteX34" fmla="*/ 2257425 w 2819400"/>
                <a:gd name="connsiteY34" fmla="*/ 1147762 h 1423987"/>
                <a:gd name="connsiteX35" fmla="*/ 2459831 w 2819400"/>
                <a:gd name="connsiteY35" fmla="*/ 1147762 h 1423987"/>
                <a:gd name="connsiteX36" fmla="*/ 2555081 w 2819400"/>
                <a:gd name="connsiteY36" fmla="*/ 1150143 h 1423987"/>
                <a:gd name="connsiteX37" fmla="*/ 2605087 w 2819400"/>
                <a:gd name="connsiteY37" fmla="*/ 1145381 h 1423987"/>
                <a:gd name="connsiteX38" fmla="*/ 2650331 w 2819400"/>
                <a:gd name="connsiteY38" fmla="*/ 1138237 h 1423987"/>
                <a:gd name="connsiteX39" fmla="*/ 2686050 w 2819400"/>
                <a:gd name="connsiteY39" fmla="*/ 1121568 h 1423987"/>
                <a:gd name="connsiteX40" fmla="*/ 2724150 w 2819400"/>
                <a:gd name="connsiteY40" fmla="*/ 1095375 h 1423987"/>
                <a:gd name="connsiteX41" fmla="*/ 2750343 w 2819400"/>
                <a:gd name="connsiteY41" fmla="*/ 1054893 h 1423987"/>
                <a:gd name="connsiteX42" fmla="*/ 2783681 w 2819400"/>
                <a:gd name="connsiteY42" fmla="*/ 990600 h 1423987"/>
                <a:gd name="connsiteX43" fmla="*/ 2819400 w 2819400"/>
                <a:gd name="connsiteY43" fmla="*/ 1204912 h 1423987"/>
                <a:gd name="connsiteX44" fmla="*/ 2776537 w 2819400"/>
                <a:gd name="connsiteY44" fmla="*/ 1271587 h 1423987"/>
                <a:gd name="connsiteX45" fmla="*/ 2740818 w 2819400"/>
                <a:gd name="connsiteY45" fmla="*/ 1328737 h 1423987"/>
                <a:gd name="connsiteX46" fmla="*/ 2714625 w 2819400"/>
                <a:gd name="connsiteY46" fmla="*/ 1383506 h 1423987"/>
                <a:gd name="connsiteX47" fmla="*/ 2688431 w 2819400"/>
                <a:gd name="connsiteY47" fmla="*/ 1414462 h 1423987"/>
                <a:gd name="connsiteX48" fmla="*/ 2659856 w 2819400"/>
                <a:gd name="connsiteY48" fmla="*/ 1423987 h 1423987"/>
                <a:gd name="connsiteX49" fmla="*/ 2619375 w 2819400"/>
                <a:gd name="connsiteY49" fmla="*/ 1412081 h 1423987"/>
                <a:gd name="connsiteX50" fmla="*/ 2547937 w 2819400"/>
                <a:gd name="connsiteY50" fmla="*/ 1400175 h 1423987"/>
                <a:gd name="connsiteX51" fmla="*/ 2412206 w 2819400"/>
                <a:gd name="connsiteY51" fmla="*/ 1395412 h 1423987"/>
                <a:gd name="connsiteX52" fmla="*/ 2276475 w 2819400"/>
                <a:gd name="connsiteY52" fmla="*/ 1395412 h 1423987"/>
                <a:gd name="connsiteX53" fmla="*/ 2150268 w 2819400"/>
                <a:gd name="connsiteY53" fmla="*/ 1397793 h 1423987"/>
                <a:gd name="connsiteX54" fmla="*/ 1869281 w 2819400"/>
                <a:gd name="connsiteY54" fmla="*/ 1373981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19400" h="1423987">
                  <a:moveTo>
                    <a:pt x="1869281" y="1373981"/>
                  </a:moveTo>
                  <a:lnTo>
                    <a:pt x="1569243" y="1347787"/>
                  </a:lnTo>
                  <a:lnTo>
                    <a:pt x="1438275" y="1326356"/>
                  </a:lnTo>
                  <a:lnTo>
                    <a:pt x="1331118" y="1323975"/>
                  </a:lnTo>
                  <a:lnTo>
                    <a:pt x="1264443" y="1297781"/>
                  </a:lnTo>
                  <a:lnTo>
                    <a:pt x="1178718" y="1264443"/>
                  </a:lnTo>
                  <a:lnTo>
                    <a:pt x="1078706" y="1216818"/>
                  </a:lnTo>
                  <a:lnTo>
                    <a:pt x="992981" y="1176337"/>
                  </a:lnTo>
                  <a:lnTo>
                    <a:pt x="902493" y="1123950"/>
                  </a:lnTo>
                  <a:lnTo>
                    <a:pt x="731043" y="1007268"/>
                  </a:lnTo>
                  <a:lnTo>
                    <a:pt x="595312" y="892968"/>
                  </a:lnTo>
                  <a:lnTo>
                    <a:pt x="490537" y="788193"/>
                  </a:lnTo>
                  <a:lnTo>
                    <a:pt x="376237" y="661987"/>
                  </a:lnTo>
                  <a:lnTo>
                    <a:pt x="261937" y="502443"/>
                  </a:lnTo>
                  <a:lnTo>
                    <a:pt x="145256" y="316706"/>
                  </a:lnTo>
                  <a:lnTo>
                    <a:pt x="45243" y="135731"/>
                  </a:lnTo>
                  <a:lnTo>
                    <a:pt x="4762" y="57150"/>
                  </a:lnTo>
                  <a:lnTo>
                    <a:pt x="0" y="19050"/>
                  </a:lnTo>
                  <a:lnTo>
                    <a:pt x="7143" y="2381"/>
                  </a:lnTo>
                  <a:lnTo>
                    <a:pt x="23812" y="0"/>
                  </a:lnTo>
                  <a:lnTo>
                    <a:pt x="45243" y="4762"/>
                  </a:lnTo>
                  <a:lnTo>
                    <a:pt x="95250" y="78581"/>
                  </a:lnTo>
                  <a:lnTo>
                    <a:pt x="211931" y="226218"/>
                  </a:lnTo>
                  <a:lnTo>
                    <a:pt x="342900" y="383381"/>
                  </a:lnTo>
                  <a:lnTo>
                    <a:pt x="476250" y="526256"/>
                  </a:lnTo>
                  <a:lnTo>
                    <a:pt x="614362" y="659606"/>
                  </a:lnTo>
                  <a:lnTo>
                    <a:pt x="769143" y="783431"/>
                  </a:lnTo>
                  <a:lnTo>
                    <a:pt x="892968" y="871537"/>
                  </a:lnTo>
                  <a:lnTo>
                    <a:pt x="1033462" y="957262"/>
                  </a:lnTo>
                  <a:lnTo>
                    <a:pt x="1169193" y="1023937"/>
                  </a:lnTo>
                  <a:lnTo>
                    <a:pt x="1304925" y="1073943"/>
                  </a:lnTo>
                  <a:lnTo>
                    <a:pt x="1414462" y="1100137"/>
                  </a:lnTo>
                  <a:lnTo>
                    <a:pt x="1564481" y="1133475"/>
                  </a:lnTo>
                  <a:lnTo>
                    <a:pt x="2119312" y="1154906"/>
                  </a:lnTo>
                  <a:lnTo>
                    <a:pt x="2257425" y="1147762"/>
                  </a:lnTo>
                  <a:lnTo>
                    <a:pt x="2459831" y="1147762"/>
                  </a:lnTo>
                  <a:lnTo>
                    <a:pt x="2555081" y="1150143"/>
                  </a:lnTo>
                  <a:lnTo>
                    <a:pt x="2605087" y="1145381"/>
                  </a:lnTo>
                  <a:lnTo>
                    <a:pt x="2650331" y="1138237"/>
                  </a:lnTo>
                  <a:lnTo>
                    <a:pt x="2686050" y="1121568"/>
                  </a:lnTo>
                  <a:lnTo>
                    <a:pt x="2724150" y="1095375"/>
                  </a:lnTo>
                  <a:lnTo>
                    <a:pt x="2750343" y="1054893"/>
                  </a:lnTo>
                  <a:lnTo>
                    <a:pt x="2783681" y="990600"/>
                  </a:lnTo>
                  <a:lnTo>
                    <a:pt x="2819400" y="1204912"/>
                  </a:lnTo>
                  <a:lnTo>
                    <a:pt x="2776537" y="1271587"/>
                  </a:lnTo>
                  <a:lnTo>
                    <a:pt x="2740818" y="1328737"/>
                  </a:lnTo>
                  <a:lnTo>
                    <a:pt x="2714625" y="1383506"/>
                  </a:lnTo>
                  <a:lnTo>
                    <a:pt x="2688431" y="1414462"/>
                  </a:lnTo>
                  <a:lnTo>
                    <a:pt x="2659856" y="1423987"/>
                  </a:lnTo>
                  <a:lnTo>
                    <a:pt x="2619375" y="1412081"/>
                  </a:lnTo>
                  <a:lnTo>
                    <a:pt x="2547937" y="1400175"/>
                  </a:lnTo>
                  <a:lnTo>
                    <a:pt x="2412206" y="1395412"/>
                  </a:lnTo>
                  <a:lnTo>
                    <a:pt x="2276475" y="1395412"/>
                  </a:lnTo>
                  <a:lnTo>
                    <a:pt x="2150268" y="1397793"/>
                  </a:lnTo>
                  <a:lnTo>
                    <a:pt x="1869281" y="1373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BC25207-5CD9-2545-9CC8-9930C6BF9F7B}"/>
                </a:ext>
              </a:extLst>
            </p:cNvPr>
            <p:cNvSpPr/>
            <p:nvPr/>
          </p:nvSpPr>
          <p:spPr>
            <a:xfrm>
              <a:off x="5676900" y="4476750"/>
              <a:ext cx="1665288" cy="1344613"/>
            </a:xfrm>
            <a:custGeom>
              <a:avLst/>
              <a:gdLst>
                <a:gd name="connsiteX0" fmla="*/ 621506 w 1664494"/>
                <a:gd name="connsiteY0" fmla="*/ 907256 h 1345406"/>
                <a:gd name="connsiteX1" fmla="*/ 461963 w 1664494"/>
                <a:gd name="connsiteY1" fmla="*/ 669131 h 1345406"/>
                <a:gd name="connsiteX2" fmla="*/ 314325 w 1664494"/>
                <a:gd name="connsiteY2" fmla="*/ 457200 h 1345406"/>
                <a:gd name="connsiteX3" fmla="*/ 154781 w 1664494"/>
                <a:gd name="connsiteY3" fmla="*/ 242888 h 1345406"/>
                <a:gd name="connsiteX4" fmla="*/ 85725 w 1664494"/>
                <a:gd name="connsiteY4" fmla="*/ 157163 h 1345406"/>
                <a:gd name="connsiteX5" fmla="*/ 0 w 1664494"/>
                <a:gd name="connsiteY5" fmla="*/ 66675 h 1345406"/>
                <a:gd name="connsiteX6" fmla="*/ 38100 w 1664494"/>
                <a:gd name="connsiteY6" fmla="*/ 0 h 1345406"/>
                <a:gd name="connsiteX7" fmla="*/ 173831 w 1664494"/>
                <a:gd name="connsiteY7" fmla="*/ 123825 h 1345406"/>
                <a:gd name="connsiteX8" fmla="*/ 421481 w 1664494"/>
                <a:gd name="connsiteY8" fmla="*/ 366713 h 1345406"/>
                <a:gd name="connsiteX9" fmla="*/ 673894 w 1664494"/>
                <a:gd name="connsiteY9" fmla="*/ 602456 h 1345406"/>
                <a:gd name="connsiteX10" fmla="*/ 895350 w 1664494"/>
                <a:gd name="connsiteY10" fmla="*/ 802481 h 1345406"/>
                <a:gd name="connsiteX11" fmla="*/ 1078706 w 1664494"/>
                <a:gd name="connsiteY11" fmla="*/ 950119 h 1345406"/>
                <a:gd name="connsiteX12" fmla="*/ 1233488 w 1664494"/>
                <a:gd name="connsiteY12" fmla="*/ 1064419 h 1345406"/>
                <a:gd name="connsiteX13" fmla="*/ 1359694 w 1664494"/>
                <a:gd name="connsiteY13" fmla="*/ 1145381 h 1345406"/>
                <a:gd name="connsiteX14" fmla="*/ 1476375 w 1664494"/>
                <a:gd name="connsiteY14" fmla="*/ 1209675 h 1345406"/>
                <a:gd name="connsiteX15" fmla="*/ 1614488 w 1664494"/>
                <a:gd name="connsiteY15" fmla="*/ 1276350 h 1345406"/>
                <a:gd name="connsiteX16" fmla="*/ 1647825 w 1664494"/>
                <a:gd name="connsiteY16" fmla="*/ 1295400 h 1345406"/>
                <a:gd name="connsiteX17" fmla="*/ 1662113 w 1664494"/>
                <a:gd name="connsiteY17" fmla="*/ 1309688 h 1345406"/>
                <a:gd name="connsiteX18" fmla="*/ 1664494 w 1664494"/>
                <a:gd name="connsiteY18" fmla="*/ 1326356 h 1345406"/>
                <a:gd name="connsiteX19" fmla="*/ 1654969 w 1664494"/>
                <a:gd name="connsiteY19" fmla="*/ 1340644 h 1345406"/>
                <a:gd name="connsiteX20" fmla="*/ 1569244 w 1664494"/>
                <a:gd name="connsiteY20" fmla="*/ 1345406 h 1345406"/>
                <a:gd name="connsiteX21" fmla="*/ 1371600 w 1664494"/>
                <a:gd name="connsiteY21" fmla="*/ 1340644 h 1345406"/>
                <a:gd name="connsiteX22" fmla="*/ 1214438 w 1664494"/>
                <a:gd name="connsiteY22" fmla="*/ 1335881 h 1345406"/>
                <a:gd name="connsiteX23" fmla="*/ 1152525 w 1664494"/>
                <a:gd name="connsiteY23" fmla="*/ 1328738 h 1345406"/>
                <a:gd name="connsiteX24" fmla="*/ 1064419 w 1664494"/>
                <a:gd name="connsiteY24" fmla="*/ 1314450 h 1345406"/>
                <a:gd name="connsiteX25" fmla="*/ 992981 w 1664494"/>
                <a:gd name="connsiteY25" fmla="*/ 1297781 h 1345406"/>
                <a:gd name="connsiteX26" fmla="*/ 938213 w 1664494"/>
                <a:gd name="connsiteY26" fmla="*/ 1276350 h 1345406"/>
                <a:gd name="connsiteX27" fmla="*/ 888206 w 1664494"/>
                <a:gd name="connsiteY27" fmla="*/ 1243013 h 1345406"/>
                <a:gd name="connsiteX28" fmla="*/ 835819 w 1664494"/>
                <a:gd name="connsiteY28" fmla="*/ 1193006 h 1345406"/>
                <a:gd name="connsiteX29" fmla="*/ 776288 w 1664494"/>
                <a:gd name="connsiteY29" fmla="*/ 1128713 h 1345406"/>
                <a:gd name="connsiteX30" fmla="*/ 621506 w 1664494"/>
                <a:gd name="connsiteY30" fmla="*/ 9072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64494" h="1345406">
                  <a:moveTo>
                    <a:pt x="621506" y="907256"/>
                  </a:moveTo>
                  <a:lnTo>
                    <a:pt x="461963" y="669131"/>
                  </a:lnTo>
                  <a:lnTo>
                    <a:pt x="314325" y="457200"/>
                  </a:lnTo>
                  <a:lnTo>
                    <a:pt x="154781" y="242888"/>
                  </a:lnTo>
                  <a:lnTo>
                    <a:pt x="85725" y="157163"/>
                  </a:lnTo>
                  <a:lnTo>
                    <a:pt x="0" y="66675"/>
                  </a:lnTo>
                  <a:lnTo>
                    <a:pt x="38100" y="0"/>
                  </a:lnTo>
                  <a:lnTo>
                    <a:pt x="173831" y="123825"/>
                  </a:lnTo>
                  <a:lnTo>
                    <a:pt x="421481" y="366713"/>
                  </a:lnTo>
                  <a:lnTo>
                    <a:pt x="673894" y="602456"/>
                  </a:lnTo>
                  <a:lnTo>
                    <a:pt x="895350" y="802481"/>
                  </a:lnTo>
                  <a:lnTo>
                    <a:pt x="1078706" y="950119"/>
                  </a:lnTo>
                  <a:lnTo>
                    <a:pt x="1233488" y="1064419"/>
                  </a:lnTo>
                  <a:lnTo>
                    <a:pt x="1359694" y="1145381"/>
                  </a:lnTo>
                  <a:lnTo>
                    <a:pt x="1476375" y="1209675"/>
                  </a:lnTo>
                  <a:lnTo>
                    <a:pt x="1614488" y="1276350"/>
                  </a:lnTo>
                  <a:lnTo>
                    <a:pt x="1647825" y="1295400"/>
                  </a:lnTo>
                  <a:lnTo>
                    <a:pt x="1662113" y="1309688"/>
                  </a:lnTo>
                  <a:lnTo>
                    <a:pt x="1664494" y="1326356"/>
                  </a:lnTo>
                  <a:lnTo>
                    <a:pt x="1654969" y="1340644"/>
                  </a:lnTo>
                  <a:lnTo>
                    <a:pt x="1569244" y="1345406"/>
                  </a:lnTo>
                  <a:lnTo>
                    <a:pt x="1371600" y="1340644"/>
                  </a:lnTo>
                  <a:lnTo>
                    <a:pt x="1214438" y="1335881"/>
                  </a:lnTo>
                  <a:lnTo>
                    <a:pt x="1152525" y="1328738"/>
                  </a:lnTo>
                  <a:lnTo>
                    <a:pt x="1064419" y="1314450"/>
                  </a:lnTo>
                  <a:lnTo>
                    <a:pt x="992981" y="1297781"/>
                  </a:lnTo>
                  <a:lnTo>
                    <a:pt x="938213" y="1276350"/>
                  </a:lnTo>
                  <a:lnTo>
                    <a:pt x="888206" y="1243013"/>
                  </a:lnTo>
                  <a:lnTo>
                    <a:pt x="835819" y="1193006"/>
                  </a:lnTo>
                  <a:lnTo>
                    <a:pt x="776288" y="1128713"/>
                  </a:lnTo>
                  <a:lnTo>
                    <a:pt x="6215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204329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AEBE094F-86AB-AE48-8BCA-7D4A24257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F1DA01F-E111-1140-B8F8-5620D0F8786D}"/>
              </a:ext>
            </a:extLst>
          </p:cNvPr>
          <p:cNvSpPr/>
          <p:nvPr/>
        </p:nvSpPr>
        <p:spPr>
          <a:xfrm>
            <a:off x="2671763" y="1401763"/>
            <a:ext cx="1160462" cy="1419225"/>
          </a:xfrm>
          <a:custGeom>
            <a:avLst/>
            <a:gdLst>
              <a:gd name="connsiteX0" fmla="*/ 392906 w 1159668"/>
              <a:gd name="connsiteY0" fmla="*/ 1140619 h 1419225"/>
              <a:gd name="connsiteX1" fmla="*/ 257175 w 1159668"/>
              <a:gd name="connsiteY1" fmla="*/ 1259682 h 1419225"/>
              <a:gd name="connsiteX2" fmla="*/ 83343 w 1159668"/>
              <a:gd name="connsiteY2" fmla="*/ 1390650 h 1419225"/>
              <a:gd name="connsiteX3" fmla="*/ 54768 w 1159668"/>
              <a:gd name="connsiteY3" fmla="*/ 1409700 h 1419225"/>
              <a:gd name="connsiteX4" fmla="*/ 30956 w 1159668"/>
              <a:gd name="connsiteY4" fmla="*/ 1416844 h 1419225"/>
              <a:gd name="connsiteX5" fmla="*/ 16668 w 1159668"/>
              <a:gd name="connsiteY5" fmla="*/ 1419225 h 1419225"/>
              <a:gd name="connsiteX6" fmla="*/ 2381 w 1159668"/>
              <a:gd name="connsiteY6" fmla="*/ 1409700 h 1419225"/>
              <a:gd name="connsiteX7" fmla="*/ 0 w 1159668"/>
              <a:gd name="connsiteY7" fmla="*/ 1395413 h 1419225"/>
              <a:gd name="connsiteX8" fmla="*/ 11906 w 1159668"/>
              <a:gd name="connsiteY8" fmla="*/ 1364457 h 1419225"/>
              <a:gd name="connsiteX9" fmla="*/ 35718 w 1159668"/>
              <a:gd name="connsiteY9" fmla="*/ 1333500 h 1419225"/>
              <a:gd name="connsiteX10" fmla="*/ 147637 w 1159668"/>
              <a:gd name="connsiteY10" fmla="*/ 1214438 h 1419225"/>
              <a:gd name="connsiteX11" fmla="*/ 266700 w 1159668"/>
              <a:gd name="connsiteY11" fmla="*/ 1078707 h 1419225"/>
              <a:gd name="connsiteX12" fmla="*/ 376237 w 1159668"/>
              <a:gd name="connsiteY12" fmla="*/ 938213 h 1419225"/>
              <a:gd name="connsiteX13" fmla="*/ 473868 w 1159668"/>
              <a:gd name="connsiteY13" fmla="*/ 809625 h 1419225"/>
              <a:gd name="connsiteX14" fmla="*/ 595312 w 1159668"/>
              <a:gd name="connsiteY14" fmla="*/ 628650 h 1419225"/>
              <a:gd name="connsiteX15" fmla="*/ 683418 w 1159668"/>
              <a:gd name="connsiteY15" fmla="*/ 478632 h 1419225"/>
              <a:gd name="connsiteX16" fmla="*/ 742950 w 1159668"/>
              <a:gd name="connsiteY16" fmla="*/ 364332 h 1419225"/>
              <a:gd name="connsiteX17" fmla="*/ 754856 w 1159668"/>
              <a:gd name="connsiteY17" fmla="*/ 321469 h 1419225"/>
              <a:gd name="connsiteX18" fmla="*/ 754856 w 1159668"/>
              <a:gd name="connsiteY18" fmla="*/ 283369 h 1419225"/>
              <a:gd name="connsiteX19" fmla="*/ 752475 w 1159668"/>
              <a:gd name="connsiteY19" fmla="*/ 242888 h 1419225"/>
              <a:gd name="connsiteX20" fmla="*/ 742950 w 1159668"/>
              <a:gd name="connsiteY20" fmla="*/ 202407 h 1419225"/>
              <a:gd name="connsiteX21" fmla="*/ 711993 w 1159668"/>
              <a:gd name="connsiteY21" fmla="*/ 138113 h 1419225"/>
              <a:gd name="connsiteX22" fmla="*/ 671512 w 1159668"/>
              <a:gd name="connsiteY22" fmla="*/ 73819 h 1419225"/>
              <a:gd name="connsiteX23" fmla="*/ 657225 w 1159668"/>
              <a:gd name="connsiteY23" fmla="*/ 47625 h 1419225"/>
              <a:gd name="connsiteX24" fmla="*/ 650081 w 1159668"/>
              <a:gd name="connsiteY24" fmla="*/ 21432 h 1419225"/>
              <a:gd name="connsiteX25" fmla="*/ 654843 w 1159668"/>
              <a:gd name="connsiteY25" fmla="*/ 4763 h 1419225"/>
              <a:gd name="connsiteX26" fmla="*/ 661987 w 1159668"/>
              <a:gd name="connsiteY26" fmla="*/ 0 h 1419225"/>
              <a:gd name="connsiteX27" fmla="*/ 676275 w 1159668"/>
              <a:gd name="connsiteY27" fmla="*/ 0 h 1419225"/>
              <a:gd name="connsiteX28" fmla="*/ 702468 w 1159668"/>
              <a:gd name="connsiteY28" fmla="*/ 11907 h 1419225"/>
              <a:gd name="connsiteX29" fmla="*/ 754856 w 1159668"/>
              <a:gd name="connsiteY29" fmla="*/ 28575 h 1419225"/>
              <a:gd name="connsiteX30" fmla="*/ 826293 w 1159668"/>
              <a:gd name="connsiteY30" fmla="*/ 50007 h 1419225"/>
              <a:gd name="connsiteX31" fmla="*/ 914400 w 1159668"/>
              <a:gd name="connsiteY31" fmla="*/ 88107 h 1419225"/>
              <a:gd name="connsiteX32" fmla="*/ 988218 w 1159668"/>
              <a:gd name="connsiteY32" fmla="*/ 123825 h 1419225"/>
              <a:gd name="connsiteX33" fmla="*/ 1059656 w 1159668"/>
              <a:gd name="connsiteY33" fmla="*/ 164307 h 1419225"/>
              <a:gd name="connsiteX34" fmla="*/ 1102518 w 1159668"/>
              <a:gd name="connsiteY34" fmla="*/ 197644 h 1419225"/>
              <a:gd name="connsiteX35" fmla="*/ 1133475 w 1159668"/>
              <a:gd name="connsiteY35" fmla="*/ 228600 h 1419225"/>
              <a:gd name="connsiteX36" fmla="*/ 1150143 w 1159668"/>
              <a:gd name="connsiteY36" fmla="*/ 252413 h 1419225"/>
              <a:gd name="connsiteX37" fmla="*/ 1159668 w 1159668"/>
              <a:gd name="connsiteY37" fmla="*/ 276225 h 1419225"/>
              <a:gd name="connsiteX38" fmla="*/ 1159668 w 1159668"/>
              <a:gd name="connsiteY38" fmla="*/ 292894 h 1419225"/>
              <a:gd name="connsiteX39" fmla="*/ 1152525 w 1159668"/>
              <a:gd name="connsiteY39" fmla="*/ 319088 h 1419225"/>
              <a:gd name="connsiteX40" fmla="*/ 1138237 w 1159668"/>
              <a:gd name="connsiteY40" fmla="*/ 335757 h 1419225"/>
              <a:gd name="connsiteX41" fmla="*/ 1090612 w 1159668"/>
              <a:gd name="connsiteY41" fmla="*/ 364332 h 1419225"/>
              <a:gd name="connsiteX42" fmla="*/ 1045368 w 1159668"/>
              <a:gd name="connsiteY42" fmla="*/ 388144 h 1419225"/>
              <a:gd name="connsiteX43" fmla="*/ 1009650 w 1159668"/>
              <a:gd name="connsiteY43" fmla="*/ 411957 h 1419225"/>
              <a:gd name="connsiteX44" fmla="*/ 981075 w 1159668"/>
              <a:gd name="connsiteY44" fmla="*/ 440532 h 1419225"/>
              <a:gd name="connsiteX45" fmla="*/ 881062 w 1159668"/>
              <a:gd name="connsiteY45" fmla="*/ 576263 h 1419225"/>
              <a:gd name="connsiteX46" fmla="*/ 762000 w 1159668"/>
              <a:gd name="connsiteY46" fmla="*/ 733425 h 1419225"/>
              <a:gd name="connsiteX47" fmla="*/ 657225 w 1159668"/>
              <a:gd name="connsiteY47" fmla="*/ 876300 h 1419225"/>
              <a:gd name="connsiteX48" fmla="*/ 547687 w 1159668"/>
              <a:gd name="connsiteY48" fmla="*/ 990600 h 1419225"/>
              <a:gd name="connsiteX49" fmla="*/ 392906 w 1159668"/>
              <a:gd name="connsiteY49" fmla="*/ 1140619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59668" h="1419225">
                <a:moveTo>
                  <a:pt x="392906" y="1140619"/>
                </a:moveTo>
                <a:lnTo>
                  <a:pt x="257175" y="1259682"/>
                </a:lnTo>
                <a:lnTo>
                  <a:pt x="83343" y="1390650"/>
                </a:lnTo>
                <a:lnTo>
                  <a:pt x="54768" y="1409700"/>
                </a:lnTo>
                <a:lnTo>
                  <a:pt x="30956" y="1416844"/>
                </a:lnTo>
                <a:lnTo>
                  <a:pt x="16668" y="1419225"/>
                </a:lnTo>
                <a:lnTo>
                  <a:pt x="2381" y="1409700"/>
                </a:lnTo>
                <a:lnTo>
                  <a:pt x="0" y="1395413"/>
                </a:lnTo>
                <a:lnTo>
                  <a:pt x="11906" y="1364457"/>
                </a:lnTo>
                <a:lnTo>
                  <a:pt x="35718" y="1333500"/>
                </a:lnTo>
                <a:lnTo>
                  <a:pt x="147637" y="1214438"/>
                </a:lnTo>
                <a:lnTo>
                  <a:pt x="266700" y="1078707"/>
                </a:lnTo>
                <a:lnTo>
                  <a:pt x="376237" y="938213"/>
                </a:lnTo>
                <a:lnTo>
                  <a:pt x="473868" y="809625"/>
                </a:lnTo>
                <a:lnTo>
                  <a:pt x="595312" y="628650"/>
                </a:lnTo>
                <a:lnTo>
                  <a:pt x="683418" y="478632"/>
                </a:lnTo>
                <a:lnTo>
                  <a:pt x="742950" y="364332"/>
                </a:lnTo>
                <a:lnTo>
                  <a:pt x="754856" y="321469"/>
                </a:lnTo>
                <a:lnTo>
                  <a:pt x="754856" y="283369"/>
                </a:lnTo>
                <a:lnTo>
                  <a:pt x="752475" y="242888"/>
                </a:lnTo>
                <a:lnTo>
                  <a:pt x="742950" y="202407"/>
                </a:lnTo>
                <a:lnTo>
                  <a:pt x="711993" y="138113"/>
                </a:lnTo>
                <a:lnTo>
                  <a:pt x="671512" y="73819"/>
                </a:lnTo>
                <a:lnTo>
                  <a:pt x="657225" y="47625"/>
                </a:lnTo>
                <a:lnTo>
                  <a:pt x="650081" y="21432"/>
                </a:lnTo>
                <a:lnTo>
                  <a:pt x="654843" y="4763"/>
                </a:lnTo>
                <a:lnTo>
                  <a:pt x="661987" y="0"/>
                </a:lnTo>
                <a:lnTo>
                  <a:pt x="676275" y="0"/>
                </a:lnTo>
                <a:lnTo>
                  <a:pt x="702468" y="11907"/>
                </a:lnTo>
                <a:lnTo>
                  <a:pt x="754856" y="28575"/>
                </a:lnTo>
                <a:lnTo>
                  <a:pt x="826293" y="50007"/>
                </a:lnTo>
                <a:lnTo>
                  <a:pt x="914400" y="88107"/>
                </a:lnTo>
                <a:lnTo>
                  <a:pt x="988218" y="123825"/>
                </a:lnTo>
                <a:lnTo>
                  <a:pt x="1059656" y="164307"/>
                </a:lnTo>
                <a:lnTo>
                  <a:pt x="1102518" y="197644"/>
                </a:lnTo>
                <a:lnTo>
                  <a:pt x="1133475" y="228600"/>
                </a:lnTo>
                <a:lnTo>
                  <a:pt x="1150143" y="252413"/>
                </a:lnTo>
                <a:lnTo>
                  <a:pt x="1159668" y="276225"/>
                </a:lnTo>
                <a:lnTo>
                  <a:pt x="1159668" y="292894"/>
                </a:lnTo>
                <a:lnTo>
                  <a:pt x="1152525" y="319088"/>
                </a:lnTo>
                <a:lnTo>
                  <a:pt x="1138237" y="335757"/>
                </a:lnTo>
                <a:lnTo>
                  <a:pt x="1090612" y="364332"/>
                </a:lnTo>
                <a:lnTo>
                  <a:pt x="1045368" y="388144"/>
                </a:lnTo>
                <a:lnTo>
                  <a:pt x="1009650" y="411957"/>
                </a:lnTo>
                <a:lnTo>
                  <a:pt x="981075" y="440532"/>
                </a:lnTo>
                <a:lnTo>
                  <a:pt x="881062" y="576263"/>
                </a:lnTo>
                <a:lnTo>
                  <a:pt x="762000" y="733425"/>
                </a:lnTo>
                <a:lnTo>
                  <a:pt x="657225" y="876300"/>
                </a:lnTo>
                <a:lnTo>
                  <a:pt x="547687" y="990600"/>
                </a:lnTo>
                <a:lnTo>
                  <a:pt x="392906" y="11406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A4EA435-9C7B-5C44-B997-E1A0587F4607}"/>
              </a:ext>
            </a:extLst>
          </p:cNvPr>
          <p:cNvSpPr/>
          <p:nvPr/>
        </p:nvSpPr>
        <p:spPr>
          <a:xfrm rot="16200000">
            <a:off x="3982244" y="2931319"/>
            <a:ext cx="2371725" cy="366713"/>
          </a:xfrm>
          <a:custGeom>
            <a:avLst/>
            <a:gdLst>
              <a:gd name="connsiteX0" fmla="*/ 1326356 w 2371725"/>
              <a:gd name="connsiteY0" fmla="*/ 361950 h 366712"/>
              <a:gd name="connsiteX1" fmla="*/ 964406 w 2371725"/>
              <a:gd name="connsiteY1" fmla="*/ 361950 h 366712"/>
              <a:gd name="connsiteX2" fmla="*/ 828675 w 2371725"/>
              <a:gd name="connsiteY2" fmla="*/ 361950 h 366712"/>
              <a:gd name="connsiteX3" fmla="*/ 261938 w 2371725"/>
              <a:gd name="connsiteY3" fmla="*/ 340518 h 366712"/>
              <a:gd name="connsiteX4" fmla="*/ 135731 w 2371725"/>
              <a:gd name="connsiteY4" fmla="*/ 297656 h 366712"/>
              <a:gd name="connsiteX5" fmla="*/ 78581 w 2371725"/>
              <a:gd name="connsiteY5" fmla="*/ 290512 h 366712"/>
              <a:gd name="connsiteX6" fmla="*/ 47625 w 2371725"/>
              <a:gd name="connsiteY6" fmla="*/ 283368 h 366712"/>
              <a:gd name="connsiteX7" fmla="*/ 26194 w 2371725"/>
              <a:gd name="connsiteY7" fmla="*/ 269081 h 366712"/>
              <a:gd name="connsiteX8" fmla="*/ 9525 w 2371725"/>
              <a:gd name="connsiteY8" fmla="*/ 252412 h 366712"/>
              <a:gd name="connsiteX9" fmla="*/ 2381 w 2371725"/>
              <a:gd name="connsiteY9" fmla="*/ 226218 h 366712"/>
              <a:gd name="connsiteX10" fmla="*/ 0 w 2371725"/>
              <a:gd name="connsiteY10" fmla="*/ 195262 h 366712"/>
              <a:gd name="connsiteX11" fmla="*/ 7144 w 2371725"/>
              <a:gd name="connsiteY11" fmla="*/ 171450 h 366712"/>
              <a:gd name="connsiteX12" fmla="*/ 19050 w 2371725"/>
              <a:gd name="connsiteY12" fmla="*/ 157162 h 366712"/>
              <a:gd name="connsiteX13" fmla="*/ 45244 w 2371725"/>
              <a:gd name="connsiteY13" fmla="*/ 140493 h 366712"/>
              <a:gd name="connsiteX14" fmla="*/ 83344 w 2371725"/>
              <a:gd name="connsiteY14" fmla="*/ 128587 h 366712"/>
              <a:gd name="connsiteX15" fmla="*/ 135731 w 2371725"/>
              <a:gd name="connsiteY15" fmla="*/ 121443 h 366712"/>
              <a:gd name="connsiteX16" fmla="*/ 259556 w 2371725"/>
              <a:gd name="connsiteY16" fmla="*/ 116681 h 366712"/>
              <a:gd name="connsiteX17" fmla="*/ 292894 w 2371725"/>
              <a:gd name="connsiteY17" fmla="*/ 121443 h 366712"/>
              <a:gd name="connsiteX18" fmla="*/ 352425 w 2371725"/>
              <a:gd name="connsiteY18" fmla="*/ 130968 h 366712"/>
              <a:gd name="connsiteX19" fmla="*/ 573881 w 2371725"/>
              <a:gd name="connsiteY19" fmla="*/ 140493 h 366712"/>
              <a:gd name="connsiteX20" fmla="*/ 897731 w 2371725"/>
              <a:gd name="connsiteY20" fmla="*/ 138112 h 366712"/>
              <a:gd name="connsiteX21" fmla="*/ 1312069 w 2371725"/>
              <a:gd name="connsiteY21" fmla="*/ 138112 h 366712"/>
              <a:gd name="connsiteX22" fmla="*/ 1726406 w 2371725"/>
              <a:gd name="connsiteY22" fmla="*/ 140493 h 366712"/>
              <a:gd name="connsiteX23" fmla="*/ 2081213 w 2371725"/>
              <a:gd name="connsiteY23" fmla="*/ 138112 h 366712"/>
              <a:gd name="connsiteX24" fmla="*/ 2119313 w 2371725"/>
              <a:gd name="connsiteY24" fmla="*/ 135731 h 366712"/>
              <a:gd name="connsiteX25" fmla="*/ 2150269 w 2371725"/>
              <a:gd name="connsiteY25" fmla="*/ 130968 h 366712"/>
              <a:gd name="connsiteX26" fmla="*/ 2185988 w 2371725"/>
              <a:gd name="connsiteY26" fmla="*/ 123825 h 366712"/>
              <a:gd name="connsiteX27" fmla="*/ 2216944 w 2371725"/>
              <a:gd name="connsiteY27" fmla="*/ 111918 h 366712"/>
              <a:gd name="connsiteX28" fmla="*/ 2247900 w 2371725"/>
              <a:gd name="connsiteY28" fmla="*/ 97631 h 366712"/>
              <a:gd name="connsiteX29" fmla="*/ 2271713 w 2371725"/>
              <a:gd name="connsiteY29" fmla="*/ 78581 h 366712"/>
              <a:gd name="connsiteX30" fmla="*/ 2288381 w 2371725"/>
              <a:gd name="connsiteY30" fmla="*/ 52387 h 366712"/>
              <a:gd name="connsiteX31" fmla="*/ 2314575 w 2371725"/>
              <a:gd name="connsiteY31" fmla="*/ 21431 h 366712"/>
              <a:gd name="connsiteX32" fmla="*/ 2331244 w 2371725"/>
              <a:gd name="connsiteY32" fmla="*/ 4762 h 366712"/>
              <a:gd name="connsiteX33" fmla="*/ 2345531 w 2371725"/>
              <a:gd name="connsiteY33" fmla="*/ 0 h 366712"/>
              <a:gd name="connsiteX34" fmla="*/ 2355056 w 2371725"/>
              <a:gd name="connsiteY34" fmla="*/ 2381 h 366712"/>
              <a:gd name="connsiteX35" fmla="*/ 2362200 w 2371725"/>
              <a:gd name="connsiteY35" fmla="*/ 9525 h 366712"/>
              <a:gd name="connsiteX36" fmla="*/ 2366963 w 2371725"/>
              <a:gd name="connsiteY36" fmla="*/ 26193 h 366712"/>
              <a:gd name="connsiteX37" fmla="*/ 2371725 w 2371725"/>
              <a:gd name="connsiteY37" fmla="*/ 59531 h 366712"/>
              <a:gd name="connsiteX38" fmla="*/ 2369344 w 2371725"/>
              <a:gd name="connsiteY38" fmla="*/ 111918 h 366712"/>
              <a:gd name="connsiteX39" fmla="*/ 2364581 w 2371725"/>
              <a:gd name="connsiteY39" fmla="*/ 161925 h 366712"/>
              <a:gd name="connsiteX40" fmla="*/ 2347913 w 2371725"/>
              <a:gd name="connsiteY40" fmla="*/ 245268 h 366712"/>
              <a:gd name="connsiteX41" fmla="*/ 2321719 w 2371725"/>
              <a:gd name="connsiteY41" fmla="*/ 366712 h 366712"/>
              <a:gd name="connsiteX42" fmla="*/ 2150269 w 2371725"/>
              <a:gd name="connsiteY42" fmla="*/ 364331 h 366712"/>
              <a:gd name="connsiteX43" fmla="*/ 1645444 w 2371725"/>
              <a:gd name="connsiteY43" fmla="*/ 361950 h 366712"/>
              <a:gd name="connsiteX44" fmla="*/ 1514475 w 2371725"/>
              <a:gd name="connsiteY44" fmla="*/ 361950 h 366712"/>
              <a:gd name="connsiteX45" fmla="*/ 1326356 w 2371725"/>
              <a:gd name="connsiteY45" fmla="*/ 361950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71725" h="366712">
                <a:moveTo>
                  <a:pt x="1326356" y="361950"/>
                </a:moveTo>
                <a:lnTo>
                  <a:pt x="964406" y="361950"/>
                </a:lnTo>
                <a:lnTo>
                  <a:pt x="828675" y="361950"/>
                </a:lnTo>
                <a:lnTo>
                  <a:pt x="261938" y="340518"/>
                </a:lnTo>
                <a:lnTo>
                  <a:pt x="135731" y="297656"/>
                </a:lnTo>
                <a:lnTo>
                  <a:pt x="78581" y="290512"/>
                </a:lnTo>
                <a:lnTo>
                  <a:pt x="47625" y="283368"/>
                </a:lnTo>
                <a:lnTo>
                  <a:pt x="26194" y="269081"/>
                </a:lnTo>
                <a:lnTo>
                  <a:pt x="9525" y="252412"/>
                </a:lnTo>
                <a:lnTo>
                  <a:pt x="2381" y="226218"/>
                </a:lnTo>
                <a:lnTo>
                  <a:pt x="0" y="195262"/>
                </a:lnTo>
                <a:lnTo>
                  <a:pt x="7144" y="171450"/>
                </a:lnTo>
                <a:lnTo>
                  <a:pt x="19050" y="157162"/>
                </a:lnTo>
                <a:lnTo>
                  <a:pt x="45244" y="140493"/>
                </a:lnTo>
                <a:lnTo>
                  <a:pt x="83344" y="128587"/>
                </a:lnTo>
                <a:lnTo>
                  <a:pt x="135731" y="121443"/>
                </a:lnTo>
                <a:lnTo>
                  <a:pt x="259556" y="116681"/>
                </a:lnTo>
                <a:lnTo>
                  <a:pt x="292894" y="121443"/>
                </a:lnTo>
                <a:lnTo>
                  <a:pt x="352425" y="130968"/>
                </a:lnTo>
                <a:lnTo>
                  <a:pt x="573881" y="140493"/>
                </a:lnTo>
                <a:lnTo>
                  <a:pt x="897731" y="138112"/>
                </a:lnTo>
                <a:lnTo>
                  <a:pt x="1312069" y="138112"/>
                </a:lnTo>
                <a:lnTo>
                  <a:pt x="1726406" y="140493"/>
                </a:lnTo>
                <a:lnTo>
                  <a:pt x="2081213" y="138112"/>
                </a:lnTo>
                <a:lnTo>
                  <a:pt x="2119313" y="135731"/>
                </a:lnTo>
                <a:lnTo>
                  <a:pt x="2150269" y="130968"/>
                </a:lnTo>
                <a:lnTo>
                  <a:pt x="2185988" y="123825"/>
                </a:lnTo>
                <a:lnTo>
                  <a:pt x="2216944" y="111918"/>
                </a:lnTo>
                <a:lnTo>
                  <a:pt x="2247900" y="97631"/>
                </a:lnTo>
                <a:lnTo>
                  <a:pt x="2271713" y="78581"/>
                </a:lnTo>
                <a:lnTo>
                  <a:pt x="2288381" y="52387"/>
                </a:lnTo>
                <a:lnTo>
                  <a:pt x="2314575" y="21431"/>
                </a:lnTo>
                <a:lnTo>
                  <a:pt x="2331244" y="4762"/>
                </a:lnTo>
                <a:lnTo>
                  <a:pt x="2345531" y="0"/>
                </a:lnTo>
                <a:lnTo>
                  <a:pt x="2355056" y="2381"/>
                </a:lnTo>
                <a:lnTo>
                  <a:pt x="2362200" y="9525"/>
                </a:lnTo>
                <a:lnTo>
                  <a:pt x="2366963" y="26193"/>
                </a:lnTo>
                <a:lnTo>
                  <a:pt x="2371725" y="59531"/>
                </a:lnTo>
                <a:lnTo>
                  <a:pt x="2369344" y="111918"/>
                </a:lnTo>
                <a:lnTo>
                  <a:pt x="2364581" y="161925"/>
                </a:lnTo>
                <a:lnTo>
                  <a:pt x="2347913" y="245268"/>
                </a:lnTo>
                <a:lnTo>
                  <a:pt x="2321719" y="366712"/>
                </a:lnTo>
                <a:lnTo>
                  <a:pt x="2150269" y="364331"/>
                </a:lnTo>
                <a:lnTo>
                  <a:pt x="1645444" y="361950"/>
                </a:lnTo>
                <a:lnTo>
                  <a:pt x="1514475" y="361950"/>
                </a:lnTo>
                <a:lnTo>
                  <a:pt x="1326356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C54050A-FE8E-4A4A-8714-0FBECDCFF806}"/>
              </a:ext>
            </a:extLst>
          </p:cNvPr>
          <p:cNvSpPr/>
          <p:nvPr/>
        </p:nvSpPr>
        <p:spPr>
          <a:xfrm>
            <a:off x="3179763" y="2046288"/>
            <a:ext cx="1443037" cy="431800"/>
          </a:xfrm>
          <a:custGeom>
            <a:avLst/>
            <a:gdLst>
              <a:gd name="connsiteX0" fmla="*/ 945356 w 1443037"/>
              <a:gd name="connsiteY0" fmla="*/ 304800 h 433387"/>
              <a:gd name="connsiteX1" fmla="*/ 647700 w 1443037"/>
              <a:gd name="connsiteY1" fmla="*/ 381000 h 433387"/>
              <a:gd name="connsiteX2" fmla="*/ 457200 w 1443037"/>
              <a:gd name="connsiteY2" fmla="*/ 426244 h 433387"/>
              <a:gd name="connsiteX3" fmla="*/ 404812 w 1443037"/>
              <a:gd name="connsiteY3" fmla="*/ 433387 h 433387"/>
              <a:gd name="connsiteX4" fmla="*/ 352425 w 1443037"/>
              <a:gd name="connsiteY4" fmla="*/ 433387 h 433387"/>
              <a:gd name="connsiteX5" fmla="*/ 302419 w 1443037"/>
              <a:gd name="connsiteY5" fmla="*/ 426244 h 433387"/>
              <a:gd name="connsiteX6" fmla="*/ 238125 w 1443037"/>
              <a:gd name="connsiteY6" fmla="*/ 411956 h 433387"/>
              <a:gd name="connsiteX7" fmla="*/ 157162 w 1443037"/>
              <a:gd name="connsiteY7" fmla="*/ 388144 h 433387"/>
              <a:gd name="connsiteX8" fmla="*/ 0 w 1443037"/>
              <a:gd name="connsiteY8" fmla="*/ 314325 h 433387"/>
              <a:gd name="connsiteX9" fmla="*/ 69056 w 1443037"/>
              <a:gd name="connsiteY9" fmla="*/ 192881 h 433387"/>
              <a:gd name="connsiteX10" fmla="*/ 202406 w 1443037"/>
              <a:gd name="connsiteY10" fmla="*/ 238125 h 433387"/>
              <a:gd name="connsiteX11" fmla="*/ 247650 w 1443037"/>
              <a:gd name="connsiteY11" fmla="*/ 250031 h 433387"/>
              <a:gd name="connsiteX12" fmla="*/ 280987 w 1443037"/>
              <a:gd name="connsiteY12" fmla="*/ 252412 h 433387"/>
              <a:gd name="connsiteX13" fmla="*/ 330994 w 1443037"/>
              <a:gd name="connsiteY13" fmla="*/ 252412 h 433387"/>
              <a:gd name="connsiteX14" fmla="*/ 423862 w 1443037"/>
              <a:gd name="connsiteY14" fmla="*/ 233362 h 433387"/>
              <a:gd name="connsiteX15" fmla="*/ 700087 w 1443037"/>
              <a:gd name="connsiteY15" fmla="*/ 169069 h 433387"/>
              <a:gd name="connsiteX16" fmla="*/ 1054894 w 1443037"/>
              <a:gd name="connsiteY16" fmla="*/ 85725 h 433387"/>
              <a:gd name="connsiteX17" fmla="*/ 1109662 w 1443037"/>
              <a:gd name="connsiteY17" fmla="*/ 54769 h 433387"/>
              <a:gd name="connsiteX18" fmla="*/ 1204912 w 1443037"/>
              <a:gd name="connsiteY18" fmla="*/ 0 h 433387"/>
              <a:gd name="connsiteX19" fmla="*/ 1243012 w 1443037"/>
              <a:gd name="connsiteY19" fmla="*/ 0 h 433387"/>
              <a:gd name="connsiteX20" fmla="*/ 1304925 w 1443037"/>
              <a:gd name="connsiteY20" fmla="*/ 7144 h 433387"/>
              <a:gd name="connsiteX21" fmla="*/ 1335881 w 1443037"/>
              <a:gd name="connsiteY21" fmla="*/ 14287 h 433387"/>
              <a:gd name="connsiteX22" fmla="*/ 1373981 w 1443037"/>
              <a:gd name="connsiteY22" fmla="*/ 28575 h 433387"/>
              <a:gd name="connsiteX23" fmla="*/ 1404937 w 1443037"/>
              <a:gd name="connsiteY23" fmla="*/ 47625 h 433387"/>
              <a:gd name="connsiteX24" fmla="*/ 1423987 w 1443037"/>
              <a:gd name="connsiteY24" fmla="*/ 69056 h 433387"/>
              <a:gd name="connsiteX25" fmla="*/ 1435894 w 1443037"/>
              <a:gd name="connsiteY25" fmla="*/ 92869 h 433387"/>
              <a:gd name="connsiteX26" fmla="*/ 1443037 w 1443037"/>
              <a:gd name="connsiteY26" fmla="*/ 111919 h 433387"/>
              <a:gd name="connsiteX27" fmla="*/ 1443037 w 1443037"/>
              <a:gd name="connsiteY27" fmla="*/ 133350 h 433387"/>
              <a:gd name="connsiteX28" fmla="*/ 1428750 w 1443037"/>
              <a:gd name="connsiteY28" fmla="*/ 157162 h 433387"/>
              <a:gd name="connsiteX29" fmla="*/ 1395412 w 1443037"/>
              <a:gd name="connsiteY29" fmla="*/ 180975 h 433387"/>
              <a:gd name="connsiteX30" fmla="*/ 1312069 w 1443037"/>
              <a:gd name="connsiteY30" fmla="*/ 214312 h 433387"/>
              <a:gd name="connsiteX31" fmla="*/ 1119187 w 1443037"/>
              <a:gd name="connsiteY31" fmla="*/ 261937 h 433387"/>
              <a:gd name="connsiteX32" fmla="*/ 945356 w 1443037"/>
              <a:gd name="connsiteY32" fmla="*/ 304800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43037" h="433387">
                <a:moveTo>
                  <a:pt x="945356" y="304800"/>
                </a:moveTo>
                <a:lnTo>
                  <a:pt x="647700" y="381000"/>
                </a:lnTo>
                <a:lnTo>
                  <a:pt x="457200" y="426244"/>
                </a:lnTo>
                <a:lnTo>
                  <a:pt x="404812" y="433387"/>
                </a:lnTo>
                <a:lnTo>
                  <a:pt x="352425" y="433387"/>
                </a:lnTo>
                <a:lnTo>
                  <a:pt x="302419" y="426244"/>
                </a:lnTo>
                <a:lnTo>
                  <a:pt x="238125" y="411956"/>
                </a:lnTo>
                <a:lnTo>
                  <a:pt x="157162" y="388144"/>
                </a:lnTo>
                <a:lnTo>
                  <a:pt x="0" y="314325"/>
                </a:lnTo>
                <a:lnTo>
                  <a:pt x="69056" y="192881"/>
                </a:lnTo>
                <a:lnTo>
                  <a:pt x="202406" y="238125"/>
                </a:lnTo>
                <a:lnTo>
                  <a:pt x="247650" y="250031"/>
                </a:lnTo>
                <a:lnTo>
                  <a:pt x="280987" y="252412"/>
                </a:lnTo>
                <a:lnTo>
                  <a:pt x="330994" y="252412"/>
                </a:lnTo>
                <a:lnTo>
                  <a:pt x="423862" y="233362"/>
                </a:lnTo>
                <a:lnTo>
                  <a:pt x="700087" y="169069"/>
                </a:lnTo>
                <a:lnTo>
                  <a:pt x="1054894" y="85725"/>
                </a:lnTo>
                <a:lnTo>
                  <a:pt x="1109662" y="54769"/>
                </a:lnTo>
                <a:lnTo>
                  <a:pt x="1204912" y="0"/>
                </a:lnTo>
                <a:lnTo>
                  <a:pt x="1243012" y="0"/>
                </a:lnTo>
                <a:lnTo>
                  <a:pt x="1304925" y="7144"/>
                </a:lnTo>
                <a:lnTo>
                  <a:pt x="1335881" y="14287"/>
                </a:lnTo>
                <a:lnTo>
                  <a:pt x="1373981" y="28575"/>
                </a:lnTo>
                <a:lnTo>
                  <a:pt x="1404937" y="47625"/>
                </a:lnTo>
                <a:lnTo>
                  <a:pt x="1423987" y="69056"/>
                </a:lnTo>
                <a:lnTo>
                  <a:pt x="1435894" y="92869"/>
                </a:lnTo>
                <a:lnTo>
                  <a:pt x="1443037" y="111919"/>
                </a:lnTo>
                <a:lnTo>
                  <a:pt x="1443037" y="133350"/>
                </a:lnTo>
                <a:lnTo>
                  <a:pt x="1428750" y="157162"/>
                </a:lnTo>
                <a:lnTo>
                  <a:pt x="1395412" y="180975"/>
                </a:lnTo>
                <a:lnTo>
                  <a:pt x="1312069" y="214312"/>
                </a:lnTo>
                <a:lnTo>
                  <a:pt x="1119187" y="261937"/>
                </a:lnTo>
                <a:lnTo>
                  <a:pt x="945356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53ACD0C-7929-7244-9584-423201057797}"/>
              </a:ext>
            </a:extLst>
          </p:cNvPr>
          <p:cNvSpPr/>
          <p:nvPr/>
        </p:nvSpPr>
        <p:spPr>
          <a:xfrm>
            <a:off x="2541588" y="2628900"/>
            <a:ext cx="2378075" cy="661988"/>
          </a:xfrm>
          <a:custGeom>
            <a:avLst/>
            <a:gdLst>
              <a:gd name="connsiteX0" fmla="*/ 1600200 w 2378869"/>
              <a:gd name="connsiteY0" fmla="*/ 314325 h 661988"/>
              <a:gd name="connsiteX1" fmla="*/ 1257300 w 2378869"/>
              <a:gd name="connsiteY1" fmla="*/ 376238 h 661988"/>
              <a:gd name="connsiteX2" fmla="*/ 957262 w 2378869"/>
              <a:gd name="connsiteY2" fmla="*/ 450056 h 661988"/>
              <a:gd name="connsiteX3" fmla="*/ 721519 w 2378869"/>
              <a:gd name="connsiteY3" fmla="*/ 521494 h 661988"/>
              <a:gd name="connsiteX4" fmla="*/ 611981 w 2378869"/>
              <a:gd name="connsiteY4" fmla="*/ 559594 h 661988"/>
              <a:gd name="connsiteX5" fmla="*/ 531019 w 2378869"/>
              <a:gd name="connsiteY5" fmla="*/ 576263 h 661988"/>
              <a:gd name="connsiteX6" fmla="*/ 447675 w 2378869"/>
              <a:gd name="connsiteY6" fmla="*/ 602456 h 661988"/>
              <a:gd name="connsiteX7" fmla="*/ 359569 w 2378869"/>
              <a:gd name="connsiteY7" fmla="*/ 638175 h 661988"/>
              <a:gd name="connsiteX8" fmla="*/ 321469 w 2378869"/>
              <a:gd name="connsiteY8" fmla="*/ 657225 h 661988"/>
              <a:gd name="connsiteX9" fmla="*/ 304800 w 2378869"/>
              <a:gd name="connsiteY9" fmla="*/ 661988 h 661988"/>
              <a:gd name="connsiteX10" fmla="*/ 283369 w 2378869"/>
              <a:gd name="connsiteY10" fmla="*/ 657225 h 661988"/>
              <a:gd name="connsiteX11" fmla="*/ 235744 w 2378869"/>
              <a:gd name="connsiteY11" fmla="*/ 628650 h 661988"/>
              <a:gd name="connsiteX12" fmla="*/ 166687 w 2378869"/>
              <a:gd name="connsiteY12" fmla="*/ 573881 h 661988"/>
              <a:gd name="connsiteX13" fmla="*/ 126206 w 2378869"/>
              <a:gd name="connsiteY13" fmla="*/ 533400 h 661988"/>
              <a:gd name="connsiteX14" fmla="*/ 83344 w 2378869"/>
              <a:gd name="connsiteY14" fmla="*/ 488156 h 661988"/>
              <a:gd name="connsiteX15" fmla="*/ 40481 w 2378869"/>
              <a:gd name="connsiteY15" fmla="*/ 438150 h 661988"/>
              <a:gd name="connsiteX16" fmla="*/ 14287 w 2378869"/>
              <a:gd name="connsiteY16" fmla="*/ 407194 h 661988"/>
              <a:gd name="connsiteX17" fmla="*/ 0 w 2378869"/>
              <a:gd name="connsiteY17" fmla="*/ 371475 h 661988"/>
              <a:gd name="connsiteX18" fmla="*/ 2381 w 2378869"/>
              <a:gd name="connsiteY18" fmla="*/ 350044 h 661988"/>
              <a:gd name="connsiteX19" fmla="*/ 14287 w 2378869"/>
              <a:gd name="connsiteY19" fmla="*/ 338138 h 661988"/>
              <a:gd name="connsiteX20" fmla="*/ 35719 w 2378869"/>
              <a:gd name="connsiteY20" fmla="*/ 338138 h 661988"/>
              <a:gd name="connsiteX21" fmla="*/ 64294 w 2378869"/>
              <a:gd name="connsiteY21" fmla="*/ 354806 h 661988"/>
              <a:gd name="connsiteX22" fmla="*/ 104775 w 2378869"/>
              <a:gd name="connsiteY22" fmla="*/ 378619 h 661988"/>
              <a:gd name="connsiteX23" fmla="*/ 152400 w 2378869"/>
              <a:gd name="connsiteY23" fmla="*/ 400050 h 661988"/>
              <a:gd name="connsiteX24" fmla="*/ 209550 w 2378869"/>
              <a:gd name="connsiteY24" fmla="*/ 421481 h 661988"/>
              <a:gd name="connsiteX25" fmla="*/ 245269 w 2378869"/>
              <a:gd name="connsiteY25" fmla="*/ 428625 h 661988"/>
              <a:gd name="connsiteX26" fmla="*/ 285750 w 2378869"/>
              <a:gd name="connsiteY26" fmla="*/ 433388 h 661988"/>
              <a:gd name="connsiteX27" fmla="*/ 330994 w 2378869"/>
              <a:gd name="connsiteY27" fmla="*/ 433388 h 661988"/>
              <a:gd name="connsiteX28" fmla="*/ 373856 w 2378869"/>
              <a:gd name="connsiteY28" fmla="*/ 431006 h 661988"/>
              <a:gd name="connsiteX29" fmla="*/ 457200 w 2378869"/>
              <a:gd name="connsiteY29" fmla="*/ 411956 h 661988"/>
              <a:gd name="connsiteX30" fmla="*/ 695325 w 2378869"/>
              <a:gd name="connsiteY30" fmla="*/ 352425 h 661988"/>
              <a:gd name="connsiteX31" fmla="*/ 1054894 w 2378869"/>
              <a:gd name="connsiteY31" fmla="*/ 259556 h 661988"/>
              <a:gd name="connsiteX32" fmla="*/ 1343025 w 2378869"/>
              <a:gd name="connsiteY32" fmla="*/ 195263 h 661988"/>
              <a:gd name="connsiteX33" fmla="*/ 1443037 w 2378869"/>
              <a:gd name="connsiteY33" fmla="*/ 185738 h 661988"/>
              <a:gd name="connsiteX34" fmla="*/ 1528762 w 2378869"/>
              <a:gd name="connsiteY34" fmla="*/ 173831 h 661988"/>
              <a:gd name="connsiteX35" fmla="*/ 1619250 w 2378869"/>
              <a:gd name="connsiteY35" fmla="*/ 154781 h 661988"/>
              <a:gd name="connsiteX36" fmla="*/ 1776412 w 2378869"/>
              <a:gd name="connsiteY36" fmla="*/ 119063 h 661988"/>
              <a:gd name="connsiteX37" fmla="*/ 1983581 w 2378869"/>
              <a:gd name="connsiteY37" fmla="*/ 64294 h 661988"/>
              <a:gd name="connsiteX38" fmla="*/ 2007394 w 2378869"/>
              <a:gd name="connsiteY38" fmla="*/ 47625 h 661988"/>
              <a:gd name="connsiteX39" fmla="*/ 2035969 w 2378869"/>
              <a:gd name="connsiteY39" fmla="*/ 28575 h 661988"/>
              <a:gd name="connsiteX40" fmla="*/ 2071687 w 2378869"/>
              <a:gd name="connsiteY40" fmla="*/ 9525 h 661988"/>
              <a:gd name="connsiteX41" fmla="*/ 2097881 w 2378869"/>
              <a:gd name="connsiteY41" fmla="*/ 0 h 661988"/>
              <a:gd name="connsiteX42" fmla="*/ 2121694 w 2378869"/>
              <a:gd name="connsiteY42" fmla="*/ 0 h 661988"/>
              <a:gd name="connsiteX43" fmla="*/ 2169319 w 2378869"/>
              <a:gd name="connsiteY43" fmla="*/ 7144 h 661988"/>
              <a:gd name="connsiteX44" fmla="*/ 2231231 w 2378869"/>
              <a:gd name="connsiteY44" fmla="*/ 26194 h 661988"/>
              <a:gd name="connsiteX45" fmla="*/ 2269331 w 2378869"/>
              <a:gd name="connsiteY45" fmla="*/ 45244 h 661988"/>
              <a:gd name="connsiteX46" fmla="*/ 2312194 w 2378869"/>
              <a:gd name="connsiteY46" fmla="*/ 73819 h 661988"/>
              <a:gd name="connsiteX47" fmla="*/ 2345531 w 2378869"/>
              <a:gd name="connsiteY47" fmla="*/ 104775 h 661988"/>
              <a:gd name="connsiteX48" fmla="*/ 2369344 w 2378869"/>
              <a:gd name="connsiteY48" fmla="*/ 133350 h 661988"/>
              <a:gd name="connsiteX49" fmla="*/ 2378869 w 2378869"/>
              <a:gd name="connsiteY49" fmla="*/ 152400 h 661988"/>
              <a:gd name="connsiteX50" fmla="*/ 2374106 w 2378869"/>
              <a:gd name="connsiteY50" fmla="*/ 176213 h 661988"/>
              <a:gd name="connsiteX51" fmla="*/ 2359819 w 2378869"/>
              <a:gd name="connsiteY51" fmla="*/ 197644 h 661988"/>
              <a:gd name="connsiteX52" fmla="*/ 2343150 w 2378869"/>
              <a:gd name="connsiteY52" fmla="*/ 207169 h 661988"/>
              <a:gd name="connsiteX53" fmla="*/ 2305050 w 2378869"/>
              <a:gd name="connsiteY53" fmla="*/ 216694 h 661988"/>
              <a:gd name="connsiteX54" fmla="*/ 2209800 w 2378869"/>
              <a:gd name="connsiteY54" fmla="*/ 221456 h 661988"/>
              <a:gd name="connsiteX55" fmla="*/ 2069306 w 2378869"/>
              <a:gd name="connsiteY55" fmla="*/ 235744 h 661988"/>
              <a:gd name="connsiteX56" fmla="*/ 1600200 w 2378869"/>
              <a:gd name="connsiteY56" fmla="*/ 314325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78869" h="661988">
                <a:moveTo>
                  <a:pt x="1600200" y="314325"/>
                </a:moveTo>
                <a:lnTo>
                  <a:pt x="1257300" y="376238"/>
                </a:lnTo>
                <a:lnTo>
                  <a:pt x="957262" y="450056"/>
                </a:lnTo>
                <a:lnTo>
                  <a:pt x="721519" y="521494"/>
                </a:lnTo>
                <a:lnTo>
                  <a:pt x="611981" y="559594"/>
                </a:lnTo>
                <a:lnTo>
                  <a:pt x="531019" y="576263"/>
                </a:lnTo>
                <a:lnTo>
                  <a:pt x="447675" y="602456"/>
                </a:lnTo>
                <a:lnTo>
                  <a:pt x="359569" y="638175"/>
                </a:lnTo>
                <a:lnTo>
                  <a:pt x="321469" y="657225"/>
                </a:lnTo>
                <a:lnTo>
                  <a:pt x="304800" y="661988"/>
                </a:lnTo>
                <a:lnTo>
                  <a:pt x="283369" y="657225"/>
                </a:lnTo>
                <a:lnTo>
                  <a:pt x="235744" y="628650"/>
                </a:lnTo>
                <a:lnTo>
                  <a:pt x="166687" y="573881"/>
                </a:lnTo>
                <a:lnTo>
                  <a:pt x="126206" y="533400"/>
                </a:lnTo>
                <a:lnTo>
                  <a:pt x="83344" y="488156"/>
                </a:lnTo>
                <a:lnTo>
                  <a:pt x="40481" y="438150"/>
                </a:lnTo>
                <a:lnTo>
                  <a:pt x="14287" y="407194"/>
                </a:lnTo>
                <a:lnTo>
                  <a:pt x="0" y="371475"/>
                </a:lnTo>
                <a:lnTo>
                  <a:pt x="2381" y="350044"/>
                </a:lnTo>
                <a:lnTo>
                  <a:pt x="14287" y="338138"/>
                </a:lnTo>
                <a:lnTo>
                  <a:pt x="35719" y="338138"/>
                </a:lnTo>
                <a:lnTo>
                  <a:pt x="64294" y="354806"/>
                </a:lnTo>
                <a:lnTo>
                  <a:pt x="104775" y="378619"/>
                </a:lnTo>
                <a:lnTo>
                  <a:pt x="152400" y="400050"/>
                </a:lnTo>
                <a:lnTo>
                  <a:pt x="209550" y="421481"/>
                </a:lnTo>
                <a:lnTo>
                  <a:pt x="245269" y="428625"/>
                </a:lnTo>
                <a:lnTo>
                  <a:pt x="285750" y="433388"/>
                </a:lnTo>
                <a:lnTo>
                  <a:pt x="330994" y="433388"/>
                </a:lnTo>
                <a:lnTo>
                  <a:pt x="373856" y="431006"/>
                </a:lnTo>
                <a:lnTo>
                  <a:pt x="457200" y="411956"/>
                </a:lnTo>
                <a:lnTo>
                  <a:pt x="695325" y="352425"/>
                </a:lnTo>
                <a:lnTo>
                  <a:pt x="1054894" y="259556"/>
                </a:lnTo>
                <a:lnTo>
                  <a:pt x="1343025" y="195263"/>
                </a:lnTo>
                <a:lnTo>
                  <a:pt x="1443037" y="185738"/>
                </a:lnTo>
                <a:lnTo>
                  <a:pt x="1528762" y="173831"/>
                </a:lnTo>
                <a:lnTo>
                  <a:pt x="1619250" y="154781"/>
                </a:lnTo>
                <a:lnTo>
                  <a:pt x="1776412" y="119063"/>
                </a:lnTo>
                <a:lnTo>
                  <a:pt x="1983581" y="64294"/>
                </a:lnTo>
                <a:lnTo>
                  <a:pt x="2007394" y="47625"/>
                </a:lnTo>
                <a:lnTo>
                  <a:pt x="2035969" y="28575"/>
                </a:lnTo>
                <a:lnTo>
                  <a:pt x="2071687" y="9525"/>
                </a:lnTo>
                <a:lnTo>
                  <a:pt x="2097881" y="0"/>
                </a:lnTo>
                <a:lnTo>
                  <a:pt x="2121694" y="0"/>
                </a:lnTo>
                <a:lnTo>
                  <a:pt x="2169319" y="7144"/>
                </a:lnTo>
                <a:lnTo>
                  <a:pt x="2231231" y="26194"/>
                </a:lnTo>
                <a:lnTo>
                  <a:pt x="2269331" y="45244"/>
                </a:lnTo>
                <a:lnTo>
                  <a:pt x="2312194" y="73819"/>
                </a:lnTo>
                <a:lnTo>
                  <a:pt x="2345531" y="104775"/>
                </a:lnTo>
                <a:lnTo>
                  <a:pt x="2369344" y="133350"/>
                </a:lnTo>
                <a:lnTo>
                  <a:pt x="2378869" y="152400"/>
                </a:lnTo>
                <a:lnTo>
                  <a:pt x="2374106" y="176213"/>
                </a:lnTo>
                <a:lnTo>
                  <a:pt x="2359819" y="197644"/>
                </a:lnTo>
                <a:lnTo>
                  <a:pt x="2343150" y="207169"/>
                </a:lnTo>
                <a:lnTo>
                  <a:pt x="2305050" y="216694"/>
                </a:lnTo>
                <a:lnTo>
                  <a:pt x="2209800" y="221456"/>
                </a:lnTo>
                <a:lnTo>
                  <a:pt x="2069306" y="235744"/>
                </a:lnTo>
                <a:lnTo>
                  <a:pt x="1600200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0AC1145-E229-9C42-947A-CA787BF43D8C}"/>
              </a:ext>
            </a:extLst>
          </p:cNvPr>
          <p:cNvSpPr/>
          <p:nvPr/>
        </p:nvSpPr>
        <p:spPr>
          <a:xfrm rot="16200000">
            <a:off x="2108200" y="2751138"/>
            <a:ext cx="2247900" cy="1466850"/>
          </a:xfrm>
          <a:custGeom>
            <a:avLst/>
            <a:gdLst>
              <a:gd name="connsiteX0" fmla="*/ 1026319 w 2247900"/>
              <a:gd name="connsiteY0" fmla="*/ 964406 h 1466850"/>
              <a:gd name="connsiteX1" fmla="*/ 821531 w 2247900"/>
              <a:gd name="connsiteY1" fmla="*/ 831056 h 1466850"/>
              <a:gd name="connsiteX2" fmla="*/ 657225 w 2247900"/>
              <a:gd name="connsiteY2" fmla="*/ 721518 h 1466850"/>
              <a:gd name="connsiteX3" fmla="*/ 571500 w 2247900"/>
              <a:gd name="connsiteY3" fmla="*/ 652462 h 1466850"/>
              <a:gd name="connsiteX4" fmla="*/ 473869 w 2247900"/>
              <a:gd name="connsiteY4" fmla="*/ 559593 h 1466850"/>
              <a:gd name="connsiteX5" fmla="*/ 395287 w 2247900"/>
              <a:gd name="connsiteY5" fmla="*/ 478631 h 1466850"/>
              <a:gd name="connsiteX6" fmla="*/ 297656 w 2247900"/>
              <a:gd name="connsiteY6" fmla="*/ 373856 h 1466850"/>
              <a:gd name="connsiteX7" fmla="*/ 233362 w 2247900"/>
              <a:gd name="connsiteY7" fmla="*/ 307181 h 1466850"/>
              <a:gd name="connsiteX8" fmla="*/ 138112 w 2247900"/>
              <a:gd name="connsiteY8" fmla="*/ 204787 h 1466850"/>
              <a:gd name="connsiteX9" fmla="*/ 76200 w 2247900"/>
              <a:gd name="connsiteY9" fmla="*/ 133350 h 1466850"/>
              <a:gd name="connsiteX10" fmla="*/ 19050 w 2247900"/>
              <a:gd name="connsiteY10" fmla="*/ 69056 h 1466850"/>
              <a:gd name="connsiteX11" fmla="*/ 4762 w 2247900"/>
              <a:gd name="connsiteY11" fmla="*/ 45243 h 1466850"/>
              <a:gd name="connsiteX12" fmla="*/ 0 w 2247900"/>
              <a:gd name="connsiteY12" fmla="*/ 30956 h 1466850"/>
              <a:gd name="connsiteX13" fmla="*/ 2381 w 2247900"/>
              <a:gd name="connsiteY13" fmla="*/ 14287 h 1466850"/>
              <a:gd name="connsiteX14" fmla="*/ 9525 w 2247900"/>
              <a:gd name="connsiteY14" fmla="*/ 4762 h 1466850"/>
              <a:gd name="connsiteX15" fmla="*/ 33337 w 2247900"/>
              <a:gd name="connsiteY15" fmla="*/ 0 h 1466850"/>
              <a:gd name="connsiteX16" fmla="*/ 64294 w 2247900"/>
              <a:gd name="connsiteY16" fmla="*/ 11906 h 1466850"/>
              <a:gd name="connsiteX17" fmla="*/ 180975 w 2247900"/>
              <a:gd name="connsiteY17" fmla="*/ 116681 h 1466850"/>
              <a:gd name="connsiteX18" fmla="*/ 345281 w 2247900"/>
              <a:gd name="connsiteY18" fmla="*/ 254793 h 1466850"/>
              <a:gd name="connsiteX19" fmla="*/ 509587 w 2247900"/>
              <a:gd name="connsiteY19" fmla="*/ 381000 h 1466850"/>
              <a:gd name="connsiteX20" fmla="*/ 664369 w 2247900"/>
              <a:gd name="connsiteY20" fmla="*/ 495300 h 1466850"/>
              <a:gd name="connsiteX21" fmla="*/ 885825 w 2247900"/>
              <a:gd name="connsiteY21" fmla="*/ 645318 h 1466850"/>
              <a:gd name="connsiteX22" fmla="*/ 1057275 w 2247900"/>
              <a:gd name="connsiteY22" fmla="*/ 752475 h 1466850"/>
              <a:gd name="connsiteX23" fmla="*/ 1350169 w 2247900"/>
              <a:gd name="connsiteY23" fmla="*/ 923925 h 1466850"/>
              <a:gd name="connsiteX24" fmla="*/ 1535906 w 2247900"/>
              <a:gd name="connsiteY24" fmla="*/ 1016793 h 1466850"/>
              <a:gd name="connsiteX25" fmla="*/ 1709737 w 2247900"/>
              <a:gd name="connsiteY25" fmla="*/ 1088231 h 1466850"/>
              <a:gd name="connsiteX26" fmla="*/ 1835944 w 2247900"/>
              <a:gd name="connsiteY26" fmla="*/ 1145381 h 1466850"/>
              <a:gd name="connsiteX27" fmla="*/ 1964531 w 2247900"/>
              <a:gd name="connsiteY27" fmla="*/ 1193006 h 1466850"/>
              <a:gd name="connsiteX28" fmla="*/ 1988344 w 2247900"/>
              <a:gd name="connsiteY28" fmla="*/ 1200150 h 1466850"/>
              <a:gd name="connsiteX29" fmla="*/ 2014537 w 2247900"/>
              <a:gd name="connsiteY29" fmla="*/ 1202531 h 1466850"/>
              <a:gd name="connsiteX30" fmla="*/ 2055019 w 2247900"/>
              <a:gd name="connsiteY30" fmla="*/ 1195387 h 1466850"/>
              <a:gd name="connsiteX31" fmla="*/ 2200275 w 2247900"/>
              <a:gd name="connsiteY31" fmla="*/ 1131093 h 1466850"/>
              <a:gd name="connsiteX32" fmla="*/ 2247900 w 2247900"/>
              <a:gd name="connsiteY32" fmla="*/ 1266825 h 1466850"/>
              <a:gd name="connsiteX33" fmla="*/ 2131219 w 2247900"/>
              <a:gd name="connsiteY33" fmla="*/ 1376362 h 1466850"/>
              <a:gd name="connsiteX34" fmla="*/ 2071687 w 2247900"/>
              <a:gd name="connsiteY34" fmla="*/ 1426368 h 1466850"/>
              <a:gd name="connsiteX35" fmla="*/ 2031206 w 2247900"/>
              <a:gd name="connsiteY35" fmla="*/ 1454943 h 1466850"/>
              <a:gd name="connsiteX36" fmla="*/ 1997869 w 2247900"/>
              <a:gd name="connsiteY36" fmla="*/ 1466850 h 1466850"/>
              <a:gd name="connsiteX37" fmla="*/ 1974056 w 2247900"/>
              <a:gd name="connsiteY37" fmla="*/ 1466850 h 1466850"/>
              <a:gd name="connsiteX38" fmla="*/ 1943100 w 2247900"/>
              <a:gd name="connsiteY38" fmla="*/ 1457325 h 1466850"/>
              <a:gd name="connsiteX39" fmla="*/ 1893094 w 2247900"/>
              <a:gd name="connsiteY39" fmla="*/ 1433512 h 1466850"/>
              <a:gd name="connsiteX40" fmla="*/ 1764506 w 2247900"/>
              <a:gd name="connsiteY40" fmla="*/ 1373981 h 1466850"/>
              <a:gd name="connsiteX41" fmla="*/ 1607344 w 2247900"/>
              <a:gd name="connsiteY41" fmla="*/ 1307306 h 1466850"/>
              <a:gd name="connsiteX42" fmla="*/ 1462087 w 2247900"/>
              <a:gd name="connsiteY42" fmla="*/ 1231106 h 1466850"/>
              <a:gd name="connsiteX43" fmla="*/ 1326356 w 2247900"/>
              <a:gd name="connsiteY43" fmla="*/ 1150143 h 1466850"/>
              <a:gd name="connsiteX44" fmla="*/ 1223962 w 2247900"/>
              <a:gd name="connsiteY44" fmla="*/ 1090612 h 1466850"/>
              <a:gd name="connsiteX45" fmla="*/ 1026319 w 2247900"/>
              <a:gd name="connsiteY45" fmla="*/ 964406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247900" h="1466850">
                <a:moveTo>
                  <a:pt x="1026319" y="964406"/>
                </a:moveTo>
                <a:lnTo>
                  <a:pt x="821531" y="831056"/>
                </a:lnTo>
                <a:lnTo>
                  <a:pt x="657225" y="721518"/>
                </a:lnTo>
                <a:lnTo>
                  <a:pt x="571500" y="652462"/>
                </a:lnTo>
                <a:lnTo>
                  <a:pt x="473869" y="559593"/>
                </a:lnTo>
                <a:lnTo>
                  <a:pt x="395287" y="478631"/>
                </a:lnTo>
                <a:lnTo>
                  <a:pt x="297656" y="373856"/>
                </a:lnTo>
                <a:lnTo>
                  <a:pt x="233362" y="307181"/>
                </a:lnTo>
                <a:lnTo>
                  <a:pt x="138112" y="204787"/>
                </a:lnTo>
                <a:lnTo>
                  <a:pt x="76200" y="133350"/>
                </a:lnTo>
                <a:lnTo>
                  <a:pt x="19050" y="69056"/>
                </a:lnTo>
                <a:lnTo>
                  <a:pt x="4762" y="45243"/>
                </a:lnTo>
                <a:lnTo>
                  <a:pt x="0" y="30956"/>
                </a:lnTo>
                <a:lnTo>
                  <a:pt x="2381" y="14287"/>
                </a:lnTo>
                <a:lnTo>
                  <a:pt x="9525" y="4762"/>
                </a:lnTo>
                <a:lnTo>
                  <a:pt x="33337" y="0"/>
                </a:lnTo>
                <a:lnTo>
                  <a:pt x="64294" y="11906"/>
                </a:lnTo>
                <a:lnTo>
                  <a:pt x="180975" y="116681"/>
                </a:lnTo>
                <a:lnTo>
                  <a:pt x="345281" y="254793"/>
                </a:lnTo>
                <a:lnTo>
                  <a:pt x="509587" y="381000"/>
                </a:lnTo>
                <a:lnTo>
                  <a:pt x="664369" y="495300"/>
                </a:lnTo>
                <a:lnTo>
                  <a:pt x="885825" y="645318"/>
                </a:lnTo>
                <a:lnTo>
                  <a:pt x="1057275" y="752475"/>
                </a:lnTo>
                <a:lnTo>
                  <a:pt x="1350169" y="923925"/>
                </a:lnTo>
                <a:lnTo>
                  <a:pt x="1535906" y="1016793"/>
                </a:lnTo>
                <a:lnTo>
                  <a:pt x="1709737" y="1088231"/>
                </a:lnTo>
                <a:lnTo>
                  <a:pt x="1835944" y="1145381"/>
                </a:lnTo>
                <a:lnTo>
                  <a:pt x="1964531" y="1193006"/>
                </a:lnTo>
                <a:lnTo>
                  <a:pt x="1988344" y="1200150"/>
                </a:lnTo>
                <a:lnTo>
                  <a:pt x="2014537" y="1202531"/>
                </a:lnTo>
                <a:lnTo>
                  <a:pt x="2055019" y="1195387"/>
                </a:lnTo>
                <a:lnTo>
                  <a:pt x="2200275" y="1131093"/>
                </a:lnTo>
                <a:lnTo>
                  <a:pt x="2247900" y="1266825"/>
                </a:lnTo>
                <a:lnTo>
                  <a:pt x="2131219" y="1376362"/>
                </a:lnTo>
                <a:lnTo>
                  <a:pt x="2071687" y="1426368"/>
                </a:lnTo>
                <a:lnTo>
                  <a:pt x="2031206" y="1454943"/>
                </a:lnTo>
                <a:lnTo>
                  <a:pt x="1997869" y="1466850"/>
                </a:lnTo>
                <a:lnTo>
                  <a:pt x="1974056" y="1466850"/>
                </a:lnTo>
                <a:lnTo>
                  <a:pt x="1943100" y="1457325"/>
                </a:lnTo>
                <a:lnTo>
                  <a:pt x="1893094" y="1433512"/>
                </a:lnTo>
                <a:lnTo>
                  <a:pt x="1764506" y="1373981"/>
                </a:lnTo>
                <a:lnTo>
                  <a:pt x="1607344" y="1307306"/>
                </a:lnTo>
                <a:lnTo>
                  <a:pt x="1462087" y="1231106"/>
                </a:lnTo>
                <a:lnTo>
                  <a:pt x="1326356" y="1150143"/>
                </a:lnTo>
                <a:lnTo>
                  <a:pt x="1223962" y="1090612"/>
                </a:lnTo>
                <a:lnTo>
                  <a:pt x="1026319" y="964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3627F51-F900-EA48-B8F7-4C5F4997A90A}"/>
              </a:ext>
            </a:extLst>
          </p:cNvPr>
          <p:cNvSpPr/>
          <p:nvPr/>
        </p:nvSpPr>
        <p:spPr>
          <a:xfrm rot="16200000">
            <a:off x="2158206" y="4764882"/>
            <a:ext cx="2295525" cy="290512"/>
          </a:xfrm>
          <a:custGeom>
            <a:avLst/>
            <a:gdLst>
              <a:gd name="connsiteX0" fmla="*/ 1371600 w 2295525"/>
              <a:gd name="connsiteY0" fmla="*/ 285750 h 290513"/>
              <a:gd name="connsiteX1" fmla="*/ 1164431 w 2295525"/>
              <a:gd name="connsiteY1" fmla="*/ 290513 h 290513"/>
              <a:gd name="connsiteX2" fmla="*/ 1014412 w 2295525"/>
              <a:gd name="connsiteY2" fmla="*/ 269081 h 290513"/>
              <a:gd name="connsiteX3" fmla="*/ 526256 w 2295525"/>
              <a:gd name="connsiteY3" fmla="*/ 266700 h 290513"/>
              <a:gd name="connsiteX4" fmla="*/ 366712 w 2295525"/>
              <a:gd name="connsiteY4" fmla="*/ 266700 h 290513"/>
              <a:gd name="connsiteX5" fmla="*/ 261937 w 2295525"/>
              <a:gd name="connsiteY5" fmla="*/ 254794 h 290513"/>
              <a:gd name="connsiteX6" fmla="*/ 185737 w 2295525"/>
              <a:gd name="connsiteY6" fmla="*/ 247650 h 290513"/>
              <a:gd name="connsiteX7" fmla="*/ 142875 w 2295525"/>
              <a:gd name="connsiteY7" fmla="*/ 240506 h 290513"/>
              <a:gd name="connsiteX8" fmla="*/ 100012 w 2295525"/>
              <a:gd name="connsiteY8" fmla="*/ 228600 h 290513"/>
              <a:gd name="connsiteX9" fmla="*/ 64293 w 2295525"/>
              <a:gd name="connsiteY9" fmla="*/ 216694 h 290513"/>
              <a:gd name="connsiteX10" fmla="*/ 30956 w 2295525"/>
              <a:gd name="connsiteY10" fmla="*/ 204788 h 290513"/>
              <a:gd name="connsiteX11" fmla="*/ 9525 w 2295525"/>
              <a:gd name="connsiteY11" fmla="*/ 188119 h 290513"/>
              <a:gd name="connsiteX12" fmla="*/ 0 w 2295525"/>
              <a:gd name="connsiteY12" fmla="*/ 169069 h 290513"/>
              <a:gd name="connsiteX13" fmla="*/ 4762 w 2295525"/>
              <a:gd name="connsiteY13" fmla="*/ 140494 h 290513"/>
              <a:gd name="connsiteX14" fmla="*/ 14287 w 2295525"/>
              <a:gd name="connsiteY14" fmla="*/ 121444 h 290513"/>
              <a:gd name="connsiteX15" fmla="*/ 30956 w 2295525"/>
              <a:gd name="connsiteY15" fmla="*/ 100013 h 290513"/>
              <a:gd name="connsiteX16" fmla="*/ 64293 w 2295525"/>
              <a:gd name="connsiteY16" fmla="*/ 76200 h 290513"/>
              <a:gd name="connsiteX17" fmla="*/ 111918 w 2295525"/>
              <a:gd name="connsiteY17" fmla="*/ 54769 h 290513"/>
              <a:gd name="connsiteX18" fmla="*/ 161925 w 2295525"/>
              <a:gd name="connsiteY18" fmla="*/ 33338 h 290513"/>
              <a:gd name="connsiteX19" fmla="*/ 207168 w 2295525"/>
              <a:gd name="connsiteY19" fmla="*/ 19050 h 290513"/>
              <a:gd name="connsiteX20" fmla="*/ 261937 w 2295525"/>
              <a:gd name="connsiteY20" fmla="*/ 7144 h 290513"/>
              <a:gd name="connsiteX21" fmla="*/ 316706 w 2295525"/>
              <a:gd name="connsiteY21" fmla="*/ 0 h 290513"/>
              <a:gd name="connsiteX22" fmla="*/ 395287 w 2295525"/>
              <a:gd name="connsiteY22" fmla="*/ 0 h 290513"/>
              <a:gd name="connsiteX23" fmla="*/ 435768 w 2295525"/>
              <a:gd name="connsiteY23" fmla="*/ 2381 h 290513"/>
              <a:gd name="connsiteX24" fmla="*/ 473868 w 2295525"/>
              <a:gd name="connsiteY24" fmla="*/ 9525 h 290513"/>
              <a:gd name="connsiteX25" fmla="*/ 531018 w 2295525"/>
              <a:gd name="connsiteY25" fmla="*/ 26194 h 290513"/>
              <a:gd name="connsiteX26" fmla="*/ 585787 w 2295525"/>
              <a:gd name="connsiteY26" fmla="*/ 47625 h 290513"/>
              <a:gd name="connsiteX27" fmla="*/ 840581 w 2295525"/>
              <a:gd name="connsiteY27" fmla="*/ 59531 h 290513"/>
              <a:gd name="connsiteX28" fmla="*/ 1140618 w 2295525"/>
              <a:gd name="connsiteY28" fmla="*/ 80963 h 290513"/>
              <a:gd name="connsiteX29" fmla="*/ 1312068 w 2295525"/>
              <a:gd name="connsiteY29" fmla="*/ 88106 h 290513"/>
              <a:gd name="connsiteX30" fmla="*/ 1654968 w 2295525"/>
              <a:gd name="connsiteY30" fmla="*/ 90488 h 290513"/>
              <a:gd name="connsiteX31" fmla="*/ 1912143 w 2295525"/>
              <a:gd name="connsiteY31" fmla="*/ 90488 h 290513"/>
              <a:gd name="connsiteX32" fmla="*/ 1993106 w 2295525"/>
              <a:gd name="connsiteY32" fmla="*/ 85725 h 290513"/>
              <a:gd name="connsiteX33" fmla="*/ 2043112 w 2295525"/>
              <a:gd name="connsiteY33" fmla="*/ 78581 h 290513"/>
              <a:gd name="connsiteX34" fmla="*/ 2202656 w 2295525"/>
              <a:gd name="connsiteY34" fmla="*/ 40481 h 290513"/>
              <a:gd name="connsiteX35" fmla="*/ 2295525 w 2295525"/>
              <a:gd name="connsiteY35" fmla="*/ 157163 h 290513"/>
              <a:gd name="connsiteX36" fmla="*/ 2243137 w 2295525"/>
              <a:gd name="connsiteY36" fmla="*/ 288131 h 290513"/>
              <a:gd name="connsiteX37" fmla="*/ 1745456 w 2295525"/>
              <a:gd name="connsiteY37" fmla="*/ 285750 h 290513"/>
              <a:gd name="connsiteX38" fmla="*/ 1371600 w 2295525"/>
              <a:gd name="connsiteY38" fmla="*/ 285750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95525" h="290513">
                <a:moveTo>
                  <a:pt x="1371600" y="285750"/>
                </a:moveTo>
                <a:lnTo>
                  <a:pt x="1164431" y="290513"/>
                </a:lnTo>
                <a:lnTo>
                  <a:pt x="1014412" y="269081"/>
                </a:lnTo>
                <a:lnTo>
                  <a:pt x="526256" y="266700"/>
                </a:lnTo>
                <a:lnTo>
                  <a:pt x="366712" y="266700"/>
                </a:lnTo>
                <a:lnTo>
                  <a:pt x="261937" y="254794"/>
                </a:lnTo>
                <a:lnTo>
                  <a:pt x="185737" y="247650"/>
                </a:lnTo>
                <a:lnTo>
                  <a:pt x="142875" y="240506"/>
                </a:lnTo>
                <a:lnTo>
                  <a:pt x="100012" y="228600"/>
                </a:lnTo>
                <a:lnTo>
                  <a:pt x="64293" y="216694"/>
                </a:lnTo>
                <a:lnTo>
                  <a:pt x="30956" y="204788"/>
                </a:lnTo>
                <a:lnTo>
                  <a:pt x="9525" y="188119"/>
                </a:lnTo>
                <a:lnTo>
                  <a:pt x="0" y="169069"/>
                </a:lnTo>
                <a:lnTo>
                  <a:pt x="4762" y="140494"/>
                </a:lnTo>
                <a:lnTo>
                  <a:pt x="14287" y="121444"/>
                </a:lnTo>
                <a:lnTo>
                  <a:pt x="30956" y="100013"/>
                </a:lnTo>
                <a:lnTo>
                  <a:pt x="64293" y="76200"/>
                </a:lnTo>
                <a:lnTo>
                  <a:pt x="111918" y="54769"/>
                </a:lnTo>
                <a:lnTo>
                  <a:pt x="161925" y="33338"/>
                </a:lnTo>
                <a:lnTo>
                  <a:pt x="207168" y="19050"/>
                </a:lnTo>
                <a:lnTo>
                  <a:pt x="261937" y="7144"/>
                </a:lnTo>
                <a:lnTo>
                  <a:pt x="316706" y="0"/>
                </a:lnTo>
                <a:lnTo>
                  <a:pt x="395287" y="0"/>
                </a:lnTo>
                <a:lnTo>
                  <a:pt x="435768" y="2381"/>
                </a:lnTo>
                <a:lnTo>
                  <a:pt x="473868" y="9525"/>
                </a:lnTo>
                <a:lnTo>
                  <a:pt x="531018" y="26194"/>
                </a:lnTo>
                <a:lnTo>
                  <a:pt x="585787" y="47625"/>
                </a:lnTo>
                <a:lnTo>
                  <a:pt x="840581" y="59531"/>
                </a:lnTo>
                <a:lnTo>
                  <a:pt x="1140618" y="80963"/>
                </a:lnTo>
                <a:lnTo>
                  <a:pt x="1312068" y="88106"/>
                </a:lnTo>
                <a:lnTo>
                  <a:pt x="1654968" y="90488"/>
                </a:lnTo>
                <a:lnTo>
                  <a:pt x="1912143" y="90488"/>
                </a:lnTo>
                <a:lnTo>
                  <a:pt x="1993106" y="85725"/>
                </a:lnTo>
                <a:lnTo>
                  <a:pt x="2043112" y="78581"/>
                </a:lnTo>
                <a:lnTo>
                  <a:pt x="2202656" y="40481"/>
                </a:lnTo>
                <a:lnTo>
                  <a:pt x="2295525" y="157163"/>
                </a:lnTo>
                <a:lnTo>
                  <a:pt x="2243137" y="288131"/>
                </a:lnTo>
                <a:lnTo>
                  <a:pt x="1745456" y="285750"/>
                </a:lnTo>
                <a:lnTo>
                  <a:pt x="1371600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38F66B9-6400-6641-9B32-7049D7FF7DC1}"/>
              </a:ext>
            </a:extLst>
          </p:cNvPr>
          <p:cNvSpPr/>
          <p:nvPr/>
        </p:nvSpPr>
        <p:spPr>
          <a:xfrm>
            <a:off x="3898900" y="3160713"/>
            <a:ext cx="463550" cy="615950"/>
          </a:xfrm>
          <a:custGeom>
            <a:avLst/>
            <a:gdLst>
              <a:gd name="connsiteX0" fmla="*/ 83344 w 464344"/>
              <a:gd name="connsiteY0" fmla="*/ 359569 h 616744"/>
              <a:gd name="connsiteX1" fmla="*/ 119063 w 464344"/>
              <a:gd name="connsiteY1" fmla="*/ 259556 h 616744"/>
              <a:gd name="connsiteX2" fmla="*/ 152400 w 464344"/>
              <a:gd name="connsiteY2" fmla="*/ 142875 h 616744"/>
              <a:gd name="connsiteX3" fmla="*/ 152400 w 464344"/>
              <a:gd name="connsiteY3" fmla="*/ 54769 h 616744"/>
              <a:gd name="connsiteX4" fmla="*/ 154782 w 464344"/>
              <a:gd name="connsiteY4" fmla="*/ 16669 h 616744"/>
              <a:gd name="connsiteX5" fmla="*/ 159544 w 464344"/>
              <a:gd name="connsiteY5" fmla="*/ 4762 h 616744"/>
              <a:gd name="connsiteX6" fmla="*/ 176213 w 464344"/>
              <a:gd name="connsiteY6" fmla="*/ 0 h 616744"/>
              <a:gd name="connsiteX7" fmla="*/ 230982 w 464344"/>
              <a:gd name="connsiteY7" fmla="*/ 9525 h 616744"/>
              <a:gd name="connsiteX8" fmla="*/ 300038 w 464344"/>
              <a:gd name="connsiteY8" fmla="*/ 26194 h 616744"/>
              <a:gd name="connsiteX9" fmla="*/ 364332 w 464344"/>
              <a:gd name="connsiteY9" fmla="*/ 50006 h 616744"/>
              <a:gd name="connsiteX10" fmla="*/ 411957 w 464344"/>
              <a:gd name="connsiteY10" fmla="*/ 73819 h 616744"/>
              <a:gd name="connsiteX11" fmla="*/ 440532 w 464344"/>
              <a:gd name="connsiteY11" fmla="*/ 95250 h 616744"/>
              <a:gd name="connsiteX12" fmla="*/ 459582 w 464344"/>
              <a:gd name="connsiteY12" fmla="*/ 116681 h 616744"/>
              <a:gd name="connsiteX13" fmla="*/ 464344 w 464344"/>
              <a:gd name="connsiteY13" fmla="*/ 135731 h 616744"/>
              <a:gd name="connsiteX14" fmla="*/ 459582 w 464344"/>
              <a:gd name="connsiteY14" fmla="*/ 157162 h 616744"/>
              <a:gd name="connsiteX15" fmla="*/ 419100 w 464344"/>
              <a:gd name="connsiteY15" fmla="*/ 207169 h 616744"/>
              <a:gd name="connsiteX16" fmla="*/ 342900 w 464344"/>
              <a:gd name="connsiteY16" fmla="*/ 285750 h 616744"/>
              <a:gd name="connsiteX17" fmla="*/ 307182 w 464344"/>
              <a:gd name="connsiteY17" fmla="*/ 323850 h 616744"/>
              <a:gd name="connsiteX18" fmla="*/ 250032 w 464344"/>
              <a:gd name="connsiteY18" fmla="*/ 400050 h 616744"/>
              <a:gd name="connsiteX19" fmla="*/ 121444 w 464344"/>
              <a:gd name="connsiteY19" fmla="*/ 602456 h 616744"/>
              <a:gd name="connsiteX20" fmla="*/ 0 w 464344"/>
              <a:gd name="connsiteY20" fmla="*/ 616744 h 616744"/>
              <a:gd name="connsiteX21" fmla="*/ 83344 w 464344"/>
              <a:gd name="connsiteY21" fmla="*/ 359569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64344" h="616744">
                <a:moveTo>
                  <a:pt x="83344" y="359569"/>
                </a:moveTo>
                <a:lnTo>
                  <a:pt x="119063" y="259556"/>
                </a:lnTo>
                <a:lnTo>
                  <a:pt x="152400" y="142875"/>
                </a:lnTo>
                <a:lnTo>
                  <a:pt x="152400" y="54769"/>
                </a:lnTo>
                <a:lnTo>
                  <a:pt x="154782" y="16669"/>
                </a:lnTo>
                <a:lnTo>
                  <a:pt x="159544" y="4762"/>
                </a:lnTo>
                <a:lnTo>
                  <a:pt x="176213" y="0"/>
                </a:lnTo>
                <a:lnTo>
                  <a:pt x="230982" y="9525"/>
                </a:lnTo>
                <a:lnTo>
                  <a:pt x="300038" y="26194"/>
                </a:lnTo>
                <a:lnTo>
                  <a:pt x="364332" y="50006"/>
                </a:lnTo>
                <a:lnTo>
                  <a:pt x="411957" y="73819"/>
                </a:lnTo>
                <a:lnTo>
                  <a:pt x="440532" y="95250"/>
                </a:lnTo>
                <a:lnTo>
                  <a:pt x="459582" y="116681"/>
                </a:lnTo>
                <a:lnTo>
                  <a:pt x="464344" y="135731"/>
                </a:lnTo>
                <a:lnTo>
                  <a:pt x="459582" y="157162"/>
                </a:lnTo>
                <a:lnTo>
                  <a:pt x="419100" y="207169"/>
                </a:lnTo>
                <a:lnTo>
                  <a:pt x="342900" y="285750"/>
                </a:lnTo>
                <a:lnTo>
                  <a:pt x="307182" y="323850"/>
                </a:lnTo>
                <a:lnTo>
                  <a:pt x="250032" y="400050"/>
                </a:lnTo>
                <a:lnTo>
                  <a:pt x="121444" y="602456"/>
                </a:lnTo>
                <a:lnTo>
                  <a:pt x="0" y="616744"/>
                </a:lnTo>
                <a:lnTo>
                  <a:pt x="83344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70B8C3C-75FF-244B-99B8-38E699CD4C84}"/>
              </a:ext>
            </a:extLst>
          </p:cNvPr>
          <p:cNvSpPr/>
          <p:nvPr/>
        </p:nvSpPr>
        <p:spPr>
          <a:xfrm>
            <a:off x="3262313" y="3519488"/>
            <a:ext cx="1608137" cy="441325"/>
          </a:xfrm>
          <a:custGeom>
            <a:avLst/>
            <a:gdLst>
              <a:gd name="connsiteX0" fmla="*/ 609600 w 1607343"/>
              <a:gd name="connsiteY0" fmla="*/ 364331 h 440531"/>
              <a:gd name="connsiteX1" fmla="*/ 95250 w 1607343"/>
              <a:gd name="connsiteY1" fmla="*/ 440531 h 440531"/>
              <a:gd name="connsiteX2" fmla="*/ 0 w 1607343"/>
              <a:gd name="connsiteY2" fmla="*/ 235743 h 440531"/>
              <a:gd name="connsiteX3" fmla="*/ 202406 w 1607343"/>
              <a:gd name="connsiteY3" fmla="*/ 247650 h 440531"/>
              <a:gd name="connsiteX4" fmla="*/ 319087 w 1607343"/>
              <a:gd name="connsiteY4" fmla="*/ 228600 h 440531"/>
              <a:gd name="connsiteX5" fmla="*/ 666750 w 1607343"/>
              <a:gd name="connsiteY5" fmla="*/ 173831 h 440531"/>
              <a:gd name="connsiteX6" fmla="*/ 831056 w 1607343"/>
              <a:gd name="connsiteY6" fmla="*/ 150018 h 440531"/>
              <a:gd name="connsiteX7" fmla="*/ 1085850 w 1607343"/>
              <a:gd name="connsiteY7" fmla="*/ 97631 h 440531"/>
              <a:gd name="connsiteX8" fmla="*/ 1264443 w 1607343"/>
              <a:gd name="connsiteY8" fmla="*/ 66675 h 440531"/>
              <a:gd name="connsiteX9" fmla="*/ 1331118 w 1607343"/>
              <a:gd name="connsiteY9" fmla="*/ 33337 h 440531"/>
              <a:gd name="connsiteX10" fmla="*/ 1407318 w 1607343"/>
              <a:gd name="connsiteY10" fmla="*/ 0 h 440531"/>
              <a:gd name="connsiteX11" fmla="*/ 1423987 w 1607343"/>
              <a:gd name="connsiteY11" fmla="*/ 0 h 440531"/>
              <a:gd name="connsiteX12" fmla="*/ 1471612 w 1607343"/>
              <a:gd name="connsiteY12" fmla="*/ 9525 h 440531"/>
              <a:gd name="connsiteX13" fmla="*/ 1521618 w 1607343"/>
              <a:gd name="connsiteY13" fmla="*/ 28575 h 440531"/>
              <a:gd name="connsiteX14" fmla="*/ 1552575 w 1607343"/>
              <a:gd name="connsiteY14" fmla="*/ 45243 h 440531"/>
              <a:gd name="connsiteX15" fmla="*/ 1576387 w 1607343"/>
              <a:gd name="connsiteY15" fmla="*/ 66675 h 440531"/>
              <a:gd name="connsiteX16" fmla="*/ 1595437 w 1607343"/>
              <a:gd name="connsiteY16" fmla="*/ 88106 h 440531"/>
              <a:gd name="connsiteX17" fmla="*/ 1604962 w 1607343"/>
              <a:gd name="connsiteY17" fmla="*/ 109537 h 440531"/>
              <a:gd name="connsiteX18" fmla="*/ 1607343 w 1607343"/>
              <a:gd name="connsiteY18" fmla="*/ 135731 h 440531"/>
              <a:gd name="connsiteX19" fmla="*/ 1597818 w 1607343"/>
              <a:gd name="connsiteY19" fmla="*/ 161925 h 440531"/>
              <a:gd name="connsiteX20" fmla="*/ 1581150 w 1607343"/>
              <a:gd name="connsiteY20" fmla="*/ 178593 h 440531"/>
              <a:gd name="connsiteX21" fmla="*/ 1543050 w 1607343"/>
              <a:gd name="connsiteY21" fmla="*/ 195262 h 440531"/>
              <a:gd name="connsiteX22" fmla="*/ 1504950 w 1607343"/>
              <a:gd name="connsiteY22" fmla="*/ 200025 h 440531"/>
              <a:gd name="connsiteX23" fmla="*/ 1454943 w 1607343"/>
              <a:gd name="connsiteY23" fmla="*/ 204787 h 440531"/>
              <a:gd name="connsiteX24" fmla="*/ 1402556 w 1607343"/>
              <a:gd name="connsiteY24" fmla="*/ 211931 h 440531"/>
              <a:gd name="connsiteX25" fmla="*/ 1278731 w 1607343"/>
              <a:gd name="connsiteY25" fmla="*/ 235743 h 440531"/>
              <a:gd name="connsiteX26" fmla="*/ 904875 w 1607343"/>
              <a:gd name="connsiteY26" fmla="*/ 309562 h 440531"/>
              <a:gd name="connsiteX27" fmla="*/ 676275 w 1607343"/>
              <a:gd name="connsiteY27" fmla="*/ 357187 h 440531"/>
              <a:gd name="connsiteX28" fmla="*/ 609600 w 1607343"/>
              <a:gd name="connsiteY28" fmla="*/ 364331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07343" h="440531">
                <a:moveTo>
                  <a:pt x="609600" y="364331"/>
                </a:moveTo>
                <a:lnTo>
                  <a:pt x="95250" y="440531"/>
                </a:lnTo>
                <a:lnTo>
                  <a:pt x="0" y="235743"/>
                </a:lnTo>
                <a:lnTo>
                  <a:pt x="202406" y="247650"/>
                </a:lnTo>
                <a:lnTo>
                  <a:pt x="319087" y="228600"/>
                </a:lnTo>
                <a:lnTo>
                  <a:pt x="666750" y="173831"/>
                </a:lnTo>
                <a:lnTo>
                  <a:pt x="831056" y="150018"/>
                </a:lnTo>
                <a:lnTo>
                  <a:pt x="1085850" y="97631"/>
                </a:lnTo>
                <a:lnTo>
                  <a:pt x="1264443" y="66675"/>
                </a:lnTo>
                <a:lnTo>
                  <a:pt x="1331118" y="33337"/>
                </a:lnTo>
                <a:lnTo>
                  <a:pt x="1407318" y="0"/>
                </a:lnTo>
                <a:lnTo>
                  <a:pt x="1423987" y="0"/>
                </a:lnTo>
                <a:lnTo>
                  <a:pt x="1471612" y="9525"/>
                </a:lnTo>
                <a:lnTo>
                  <a:pt x="1521618" y="28575"/>
                </a:lnTo>
                <a:lnTo>
                  <a:pt x="1552575" y="45243"/>
                </a:lnTo>
                <a:lnTo>
                  <a:pt x="1576387" y="66675"/>
                </a:lnTo>
                <a:lnTo>
                  <a:pt x="1595437" y="88106"/>
                </a:lnTo>
                <a:lnTo>
                  <a:pt x="1604962" y="109537"/>
                </a:lnTo>
                <a:lnTo>
                  <a:pt x="1607343" y="135731"/>
                </a:lnTo>
                <a:lnTo>
                  <a:pt x="1597818" y="161925"/>
                </a:lnTo>
                <a:lnTo>
                  <a:pt x="1581150" y="178593"/>
                </a:lnTo>
                <a:lnTo>
                  <a:pt x="1543050" y="195262"/>
                </a:lnTo>
                <a:lnTo>
                  <a:pt x="1504950" y="200025"/>
                </a:lnTo>
                <a:lnTo>
                  <a:pt x="1454943" y="204787"/>
                </a:lnTo>
                <a:lnTo>
                  <a:pt x="1402556" y="211931"/>
                </a:lnTo>
                <a:lnTo>
                  <a:pt x="1278731" y="235743"/>
                </a:lnTo>
                <a:lnTo>
                  <a:pt x="904875" y="309562"/>
                </a:lnTo>
                <a:lnTo>
                  <a:pt x="676275" y="357187"/>
                </a:lnTo>
                <a:lnTo>
                  <a:pt x="609600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22DB4E0-11C9-E84C-8656-92A662A3E41C}"/>
              </a:ext>
            </a:extLst>
          </p:cNvPr>
          <p:cNvSpPr/>
          <p:nvPr/>
        </p:nvSpPr>
        <p:spPr>
          <a:xfrm rot="16200000">
            <a:off x="3206750" y="4486276"/>
            <a:ext cx="1716087" cy="284162"/>
          </a:xfrm>
          <a:custGeom>
            <a:avLst/>
            <a:gdLst>
              <a:gd name="connsiteX0" fmla="*/ 890587 w 1716881"/>
              <a:gd name="connsiteY0" fmla="*/ 250031 h 283369"/>
              <a:gd name="connsiteX1" fmla="*/ 681037 w 1716881"/>
              <a:gd name="connsiteY1" fmla="*/ 245269 h 283369"/>
              <a:gd name="connsiteX2" fmla="*/ 516731 w 1716881"/>
              <a:gd name="connsiteY2" fmla="*/ 240506 h 283369"/>
              <a:gd name="connsiteX3" fmla="*/ 30956 w 1716881"/>
              <a:gd name="connsiteY3" fmla="*/ 245269 h 283369"/>
              <a:gd name="connsiteX4" fmla="*/ 0 w 1716881"/>
              <a:gd name="connsiteY4" fmla="*/ 66675 h 283369"/>
              <a:gd name="connsiteX5" fmla="*/ 500062 w 1716881"/>
              <a:gd name="connsiteY5" fmla="*/ 61913 h 283369"/>
              <a:gd name="connsiteX6" fmla="*/ 664368 w 1716881"/>
              <a:gd name="connsiteY6" fmla="*/ 61913 h 283369"/>
              <a:gd name="connsiteX7" fmla="*/ 1085850 w 1716881"/>
              <a:gd name="connsiteY7" fmla="*/ 61913 h 283369"/>
              <a:gd name="connsiteX8" fmla="*/ 1245393 w 1716881"/>
              <a:gd name="connsiteY8" fmla="*/ 64294 h 283369"/>
              <a:gd name="connsiteX9" fmla="*/ 1378743 w 1716881"/>
              <a:gd name="connsiteY9" fmla="*/ 64294 h 283369"/>
              <a:gd name="connsiteX10" fmla="*/ 1431131 w 1716881"/>
              <a:gd name="connsiteY10" fmla="*/ 64294 h 283369"/>
              <a:gd name="connsiteX11" fmla="*/ 1485900 w 1716881"/>
              <a:gd name="connsiteY11" fmla="*/ 59531 h 283369"/>
              <a:gd name="connsiteX12" fmla="*/ 1531143 w 1716881"/>
              <a:gd name="connsiteY12" fmla="*/ 50006 h 283369"/>
              <a:gd name="connsiteX13" fmla="*/ 1564481 w 1716881"/>
              <a:gd name="connsiteY13" fmla="*/ 40481 h 283369"/>
              <a:gd name="connsiteX14" fmla="*/ 1654968 w 1716881"/>
              <a:gd name="connsiteY14" fmla="*/ 0 h 283369"/>
              <a:gd name="connsiteX15" fmla="*/ 1716881 w 1716881"/>
              <a:gd name="connsiteY15" fmla="*/ 211931 h 283369"/>
              <a:gd name="connsiteX16" fmla="*/ 1554956 w 1716881"/>
              <a:gd name="connsiteY16" fmla="*/ 280988 h 283369"/>
              <a:gd name="connsiteX17" fmla="*/ 1526381 w 1716881"/>
              <a:gd name="connsiteY17" fmla="*/ 283369 h 283369"/>
              <a:gd name="connsiteX18" fmla="*/ 1290637 w 1716881"/>
              <a:gd name="connsiteY18" fmla="*/ 264319 h 283369"/>
              <a:gd name="connsiteX19" fmla="*/ 1095375 w 1716881"/>
              <a:gd name="connsiteY19" fmla="*/ 264319 h 283369"/>
              <a:gd name="connsiteX20" fmla="*/ 890587 w 1716881"/>
              <a:gd name="connsiteY20" fmla="*/ 250031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16881" h="283369">
                <a:moveTo>
                  <a:pt x="890587" y="250031"/>
                </a:moveTo>
                <a:lnTo>
                  <a:pt x="681037" y="245269"/>
                </a:lnTo>
                <a:lnTo>
                  <a:pt x="516731" y="240506"/>
                </a:lnTo>
                <a:lnTo>
                  <a:pt x="30956" y="245269"/>
                </a:lnTo>
                <a:lnTo>
                  <a:pt x="0" y="66675"/>
                </a:lnTo>
                <a:lnTo>
                  <a:pt x="500062" y="61913"/>
                </a:lnTo>
                <a:lnTo>
                  <a:pt x="664368" y="61913"/>
                </a:lnTo>
                <a:lnTo>
                  <a:pt x="1085850" y="61913"/>
                </a:lnTo>
                <a:lnTo>
                  <a:pt x="1245393" y="64294"/>
                </a:lnTo>
                <a:lnTo>
                  <a:pt x="1378743" y="64294"/>
                </a:lnTo>
                <a:lnTo>
                  <a:pt x="1431131" y="64294"/>
                </a:lnTo>
                <a:lnTo>
                  <a:pt x="1485900" y="59531"/>
                </a:lnTo>
                <a:lnTo>
                  <a:pt x="1531143" y="50006"/>
                </a:lnTo>
                <a:lnTo>
                  <a:pt x="1564481" y="40481"/>
                </a:lnTo>
                <a:lnTo>
                  <a:pt x="1654968" y="0"/>
                </a:lnTo>
                <a:lnTo>
                  <a:pt x="1716881" y="211931"/>
                </a:lnTo>
                <a:lnTo>
                  <a:pt x="1554956" y="280988"/>
                </a:lnTo>
                <a:lnTo>
                  <a:pt x="1526381" y="283369"/>
                </a:lnTo>
                <a:lnTo>
                  <a:pt x="1290637" y="264319"/>
                </a:lnTo>
                <a:lnTo>
                  <a:pt x="1095375" y="264319"/>
                </a:lnTo>
                <a:lnTo>
                  <a:pt x="890587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830278C-6298-8A40-B599-3456B23FAA71}"/>
              </a:ext>
            </a:extLst>
          </p:cNvPr>
          <p:cNvSpPr/>
          <p:nvPr/>
        </p:nvSpPr>
        <p:spPr>
          <a:xfrm>
            <a:off x="3362325" y="4119563"/>
            <a:ext cx="1336675" cy="396875"/>
          </a:xfrm>
          <a:custGeom>
            <a:avLst/>
            <a:gdLst>
              <a:gd name="connsiteX0" fmla="*/ 400050 w 1335881"/>
              <a:gd name="connsiteY0" fmla="*/ 326231 h 397668"/>
              <a:gd name="connsiteX1" fmla="*/ 11906 w 1335881"/>
              <a:gd name="connsiteY1" fmla="*/ 397668 h 397668"/>
              <a:gd name="connsiteX2" fmla="*/ 0 w 1335881"/>
              <a:gd name="connsiteY2" fmla="*/ 180975 h 397668"/>
              <a:gd name="connsiteX3" fmla="*/ 107156 w 1335881"/>
              <a:gd name="connsiteY3" fmla="*/ 176212 h 397668"/>
              <a:gd name="connsiteX4" fmla="*/ 319088 w 1335881"/>
              <a:gd name="connsiteY4" fmla="*/ 152400 h 397668"/>
              <a:gd name="connsiteX5" fmla="*/ 616744 w 1335881"/>
              <a:gd name="connsiteY5" fmla="*/ 111918 h 397668"/>
              <a:gd name="connsiteX6" fmla="*/ 828675 w 1335881"/>
              <a:gd name="connsiteY6" fmla="*/ 66675 h 397668"/>
              <a:gd name="connsiteX7" fmla="*/ 1066800 w 1335881"/>
              <a:gd name="connsiteY7" fmla="*/ 45243 h 397668"/>
              <a:gd name="connsiteX8" fmla="*/ 1081088 w 1335881"/>
              <a:gd name="connsiteY8" fmla="*/ 30956 h 397668"/>
              <a:gd name="connsiteX9" fmla="*/ 1102519 w 1335881"/>
              <a:gd name="connsiteY9" fmla="*/ 14287 h 397668"/>
              <a:gd name="connsiteX10" fmla="*/ 1126331 w 1335881"/>
              <a:gd name="connsiteY10" fmla="*/ 4762 h 397668"/>
              <a:gd name="connsiteX11" fmla="*/ 1166813 w 1335881"/>
              <a:gd name="connsiteY11" fmla="*/ 0 h 397668"/>
              <a:gd name="connsiteX12" fmla="*/ 1193006 w 1335881"/>
              <a:gd name="connsiteY12" fmla="*/ 0 h 397668"/>
              <a:gd name="connsiteX13" fmla="*/ 1216819 w 1335881"/>
              <a:gd name="connsiteY13" fmla="*/ 7143 h 397668"/>
              <a:gd name="connsiteX14" fmla="*/ 1250156 w 1335881"/>
              <a:gd name="connsiteY14" fmla="*/ 26193 h 397668"/>
              <a:gd name="connsiteX15" fmla="*/ 1281113 w 1335881"/>
              <a:gd name="connsiteY15" fmla="*/ 45243 h 397668"/>
              <a:gd name="connsiteX16" fmla="*/ 1326356 w 1335881"/>
              <a:gd name="connsiteY16" fmla="*/ 78581 h 397668"/>
              <a:gd name="connsiteX17" fmla="*/ 1335881 w 1335881"/>
              <a:gd name="connsiteY17" fmla="*/ 95250 h 397668"/>
              <a:gd name="connsiteX18" fmla="*/ 1335881 w 1335881"/>
              <a:gd name="connsiteY18" fmla="*/ 121443 h 397668"/>
              <a:gd name="connsiteX19" fmla="*/ 1328738 w 1335881"/>
              <a:gd name="connsiteY19" fmla="*/ 150018 h 397668"/>
              <a:gd name="connsiteX20" fmla="*/ 1312069 w 1335881"/>
              <a:gd name="connsiteY20" fmla="*/ 176212 h 397668"/>
              <a:gd name="connsiteX21" fmla="*/ 1293019 w 1335881"/>
              <a:gd name="connsiteY21" fmla="*/ 192881 h 397668"/>
              <a:gd name="connsiteX22" fmla="*/ 1262063 w 1335881"/>
              <a:gd name="connsiteY22" fmla="*/ 204787 h 397668"/>
              <a:gd name="connsiteX23" fmla="*/ 1178719 w 1335881"/>
              <a:gd name="connsiteY23" fmla="*/ 219075 h 397668"/>
              <a:gd name="connsiteX24" fmla="*/ 816769 w 1335881"/>
              <a:gd name="connsiteY24" fmla="*/ 273843 h 397668"/>
              <a:gd name="connsiteX25" fmla="*/ 609600 w 1335881"/>
              <a:gd name="connsiteY25" fmla="*/ 297656 h 397668"/>
              <a:gd name="connsiteX26" fmla="*/ 400050 w 1335881"/>
              <a:gd name="connsiteY26" fmla="*/ 326231 h 3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35881" h="397668">
                <a:moveTo>
                  <a:pt x="400050" y="326231"/>
                </a:moveTo>
                <a:lnTo>
                  <a:pt x="11906" y="397668"/>
                </a:lnTo>
                <a:lnTo>
                  <a:pt x="0" y="180975"/>
                </a:lnTo>
                <a:lnTo>
                  <a:pt x="107156" y="176212"/>
                </a:lnTo>
                <a:lnTo>
                  <a:pt x="319088" y="152400"/>
                </a:lnTo>
                <a:lnTo>
                  <a:pt x="616744" y="111918"/>
                </a:lnTo>
                <a:lnTo>
                  <a:pt x="828675" y="66675"/>
                </a:lnTo>
                <a:lnTo>
                  <a:pt x="1066800" y="45243"/>
                </a:lnTo>
                <a:lnTo>
                  <a:pt x="1081088" y="30956"/>
                </a:lnTo>
                <a:lnTo>
                  <a:pt x="1102519" y="14287"/>
                </a:lnTo>
                <a:lnTo>
                  <a:pt x="1126331" y="4762"/>
                </a:lnTo>
                <a:lnTo>
                  <a:pt x="1166813" y="0"/>
                </a:lnTo>
                <a:lnTo>
                  <a:pt x="1193006" y="0"/>
                </a:lnTo>
                <a:lnTo>
                  <a:pt x="1216819" y="7143"/>
                </a:lnTo>
                <a:lnTo>
                  <a:pt x="1250156" y="26193"/>
                </a:lnTo>
                <a:lnTo>
                  <a:pt x="1281113" y="45243"/>
                </a:lnTo>
                <a:lnTo>
                  <a:pt x="1326356" y="78581"/>
                </a:lnTo>
                <a:lnTo>
                  <a:pt x="1335881" y="95250"/>
                </a:lnTo>
                <a:lnTo>
                  <a:pt x="1335881" y="121443"/>
                </a:lnTo>
                <a:lnTo>
                  <a:pt x="1328738" y="150018"/>
                </a:lnTo>
                <a:lnTo>
                  <a:pt x="1312069" y="176212"/>
                </a:lnTo>
                <a:lnTo>
                  <a:pt x="1293019" y="192881"/>
                </a:lnTo>
                <a:lnTo>
                  <a:pt x="1262063" y="204787"/>
                </a:lnTo>
                <a:lnTo>
                  <a:pt x="1178719" y="219075"/>
                </a:lnTo>
                <a:lnTo>
                  <a:pt x="816769" y="273843"/>
                </a:lnTo>
                <a:lnTo>
                  <a:pt x="609600" y="297656"/>
                </a:lnTo>
                <a:lnTo>
                  <a:pt x="400050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D7BC037-4E64-FB49-9E62-252DA1BE9540}"/>
              </a:ext>
            </a:extLst>
          </p:cNvPr>
          <p:cNvSpPr/>
          <p:nvPr/>
        </p:nvSpPr>
        <p:spPr>
          <a:xfrm>
            <a:off x="3362325" y="4703763"/>
            <a:ext cx="1395413" cy="344487"/>
          </a:xfrm>
          <a:custGeom>
            <a:avLst/>
            <a:gdLst>
              <a:gd name="connsiteX0" fmla="*/ 526256 w 1395413"/>
              <a:gd name="connsiteY0" fmla="*/ 300037 h 345281"/>
              <a:gd name="connsiteX1" fmla="*/ 2381 w 1395413"/>
              <a:gd name="connsiteY1" fmla="*/ 345281 h 345281"/>
              <a:gd name="connsiteX2" fmla="*/ 0 w 1395413"/>
              <a:gd name="connsiteY2" fmla="*/ 188119 h 345281"/>
              <a:gd name="connsiteX3" fmla="*/ 307181 w 1395413"/>
              <a:gd name="connsiteY3" fmla="*/ 152400 h 345281"/>
              <a:gd name="connsiteX4" fmla="*/ 616744 w 1395413"/>
              <a:gd name="connsiteY4" fmla="*/ 111919 h 345281"/>
              <a:gd name="connsiteX5" fmla="*/ 802481 w 1395413"/>
              <a:gd name="connsiteY5" fmla="*/ 88106 h 345281"/>
              <a:gd name="connsiteX6" fmla="*/ 1116806 w 1395413"/>
              <a:gd name="connsiteY6" fmla="*/ 42862 h 345281"/>
              <a:gd name="connsiteX7" fmla="*/ 1202531 w 1395413"/>
              <a:gd name="connsiteY7" fmla="*/ 0 h 345281"/>
              <a:gd name="connsiteX8" fmla="*/ 1221581 w 1395413"/>
              <a:gd name="connsiteY8" fmla="*/ 4762 h 345281"/>
              <a:gd name="connsiteX9" fmla="*/ 1266825 w 1395413"/>
              <a:gd name="connsiteY9" fmla="*/ 21431 h 345281"/>
              <a:gd name="connsiteX10" fmla="*/ 1304925 w 1395413"/>
              <a:gd name="connsiteY10" fmla="*/ 42862 h 345281"/>
              <a:gd name="connsiteX11" fmla="*/ 1343025 w 1395413"/>
              <a:gd name="connsiteY11" fmla="*/ 66675 h 345281"/>
              <a:gd name="connsiteX12" fmla="*/ 1366838 w 1395413"/>
              <a:gd name="connsiteY12" fmla="*/ 85725 h 345281"/>
              <a:gd name="connsiteX13" fmla="*/ 1378744 w 1395413"/>
              <a:gd name="connsiteY13" fmla="*/ 100012 h 345281"/>
              <a:gd name="connsiteX14" fmla="*/ 1390650 w 1395413"/>
              <a:gd name="connsiteY14" fmla="*/ 119062 h 345281"/>
              <a:gd name="connsiteX15" fmla="*/ 1395413 w 1395413"/>
              <a:gd name="connsiteY15" fmla="*/ 142875 h 345281"/>
              <a:gd name="connsiteX16" fmla="*/ 1393031 w 1395413"/>
              <a:gd name="connsiteY16" fmla="*/ 183356 h 345281"/>
              <a:gd name="connsiteX17" fmla="*/ 1381125 w 1395413"/>
              <a:gd name="connsiteY17" fmla="*/ 200025 h 345281"/>
              <a:gd name="connsiteX18" fmla="*/ 1343025 w 1395413"/>
              <a:gd name="connsiteY18" fmla="*/ 209550 h 345281"/>
              <a:gd name="connsiteX19" fmla="*/ 1259681 w 1395413"/>
              <a:gd name="connsiteY19" fmla="*/ 219075 h 345281"/>
              <a:gd name="connsiteX20" fmla="*/ 1140619 w 1395413"/>
              <a:gd name="connsiteY20" fmla="*/ 228600 h 345281"/>
              <a:gd name="connsiteX21" fmla="*/ 912019 w 1395413"/>
              <a:gd name="connsiteY21" fmla="*/ 257175 h 345281"/>
              <a:gd name="connsiteX22" fmla="*/ 812006 w 1395413"/>
              <a:gd name="connsiteY22" fmla="*/ 266700 h 345281"/>
              <a:gd name="connsiteX23" fmla="*/ 614363 w 1395413"/>
              <a:gd name="connsiteY23" fmla="*/ 292894 h 345281"/>
              <a:gd name="connsiteX24" fmla="*/ 526256 w 1395413"/>
              <a:gd name="connsiteY24" fmla="*/ 300037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95413" h="345281">
                <a:moveTo>
                  <a:pt x="526256" y="300037"/>
                </a:moveTo>
                <a:lnTo>
                  <a:pt x="2381" y="345281"/>
                </a:lnTo>
                <a:cubicBezTo>
                  <a:pt x="1587" y="292894"/>
                  <a:pt x="794" y="240506"/>
                  <a:pt x="0" y="188119"/>
                </a:cubicBezTo>
                <a:lnTo>
                  <a:pt x="307181" y="152400"/>
                </a:lnTo>
                <a:lnTo>
                  <a:pt x="616744" y="111919"/>
                </a:lnTo>
                <a:lnTo>
                  <a:pt x="802481" y="88106"/>
                </a:lnTo>
                <a:lnTo>
                  <a:pt x="1116806" y="42862"/>
                </a:lnTo>
                <a:lnTo>
                  <a:pt x="1202531" y="0"/>
                </a:lnTo>
                <a:lnTo>
                  <a:pt x="1221581" y="4762"/>
                </a:lnTo>
                <a:lnTo>
                  <a:pt x="1266825" y="21431"/>
                </a:lnTo>
                <a:lnTo>
                  <a:pt x="1304925" y="42862"/>
                </a:lnTo>
                <a:lnTo>
                  <a:pt x="1343025" y="66675"/>
                </a:lnTo>
                <a:lnTo>
                  <a:pt x="1366838" y="85725"/>
                </a:lnTo>
                <a:lnTo>
                  <a:pt x="1378744" y="100012"/>
                </a:lnTo>
                <a:lnTo>
                  <a:pt x="1390650" y="119062"/>
                </a:lnTo>
                <a:lnTo>
                  <a:pt x="1395413" y="142875"/>
                </a:lnTo>
                <a:lnTo>
                  <a:pt x="1393031" y="183356"/>
                </a:lnTo>
                <a:lnTo>
                  <a:pt x="1381125" y="200025"/>
                </a:lnTo>
                <a:lnTo>
                  <a:pt x="1343025" y="209550"/>
                </a:lnTo>
                <a:lnTo>
                  <a:pt x="1259681" y="219075"/>
                </a:lnTo>
                <a:lnTo>
                  <a:pt x="1140619" y="228600"/>
                </a:lnTo>
                <a:lnTo>
                  <a:pt x="912019" y="257175"/>
                </a:lnTo>
                <a:lnTo>
                  <a:pt x="812006" y="266700"/>
                </a:lnTo>
                <a:lnTo>
                  <a:pt x="614363" y="292894"/>
                </a:lnTo>
                <a:lnTo>
                  <a:pt x="526256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FA64F6D-9D91-FC4B-AED1-8B7A6AE1D8DD}"/>
              </a:ext>
            </a:extLst>
          </p:cNvPr>
          <p:cNvSpPr/>
          <p:nvPr/>
        </p:nvSpPr>
        <p:spPr>
          <a:xfrm>
            <a:off x="3348038" y="5351463"/>
            <a:ext cx="1408112" cy="346075"/>
          </a:xfrm>
          <a:custGeom>
            <a:avLst/>
            <a:gdLst>
              <a:gd name="connsiteX0" fmla="*/ 502443 w 1407318"/>
              <a:gd name="connsiteY0" fmla="*/ 266700 h 347662"/>
              <a:gd name="connsiteX1" fmla="*/ 7143 w 1407318"/>
              <a:gd name="connsiteY1" fmla="*/ 347662 h 347662"/>
              <a:gd name="connsiteX2" fmla="*/ 0 w 1407318"/>
              <a:gd name="connsiteY2" fmla="*/ 185737 h 347662"/>
              <a:gd name="connsiteX3" fmla="*/ 233362 w 1407318"/>
              <a:gd name="connsiteY3" fmla="*/ 152400 h 347662"/>
              <a:gd name="connsiteX4" fmla="*/ 450056 w 1407318"/>
              <a:gd name="connsiteY4" fmla="*/ 119062 h 347662"/>
              <a:gd name="connsiteX5" fmla="*/ 635793 w 1407318"/>
              <a:gd name="connsiteY5" fmla="*/ 88106 h 347662"/>
              <a:gd name="connsiteX6" fmla="*/ 819150 w 1407318"/>
              <a:gd name="connsiteY6" fmla="*/ 64294 h 347662"/>
              <a:gd name="connsiteX7" fmla="*/ 1035843 w 1407318"/>
              <a:gd name="connsiteY7" fmla="*/ 45244 h 347662"/>
              <a:gd name="connsiteX8" fmla="*/ 1078706 w 1407318"/>
              <a:gd name="connsiteY8" fmla="*/ 30956 h 347662"/>
              <a:gd name="connsiteX9" fmla="*/ 1147762 w 1407318"/>
              <a:gd name="connsiteY9" fmla="*/ 7144 h 347662"/>
              <a:gd name="connsiteX10" fmla="*/ 1178718 w 1407318"/>
              <a:gd name="connsiteY10" fmla="*/ 0 h 347662"/>
              <a:gd name="connsiteX11" fmla="*/ 1212056 w 1407318"/>
              <a:gd name="connsiteY11" fmla="*/ 7144 h 347662"/>
              <a:gd name="connsiteX12" fmla="*/ 1285875 w 1407318"/>
              <a:gd name="connsiteY12" fmla="*/ 30956 h 347662"/>
              <a:gd name="connsiteX13" fmla="*/ 1362075 w 1407318"/>
              <a:gd name="connsiteY13" fmla="*/ 66675 h 347662"/>
              <a:gd name="connsiteX14" fmla="*/ 1397793 w 1407318"/>
              <a:gd name="connsiteY14" fmla="*/ 88106 h 347662"/>
              <a:gd name="connsiteX15" fmla="*/ 1402556 w 1407318"/>
              <a:gd name="connsiteY15" fmla="*/ 100012 h 347662"/>
              <a:gd name="connsiteX16" fmla="*/ 1407318 w 1407318"/>
              <a:gd name="connsiteY16" fmla="*/ 133350 h 347662"/>
              <a:gd name="connsiteX17" fmla="*/ 1400175 w 1407318"/>
              <a:gd name="connsiteY17" fmla="*/ 161925 h 347662"/>
              <a:gd name="connsiteX18" fmla="*/ 1383506 w 1407318"/>
              <a:gd name="connsiteY18" fmla="*/ 180975 h 347662"/>
              <a:gd name="connsiteX19" fmla="*/ 1354931 w 1407318"/>
              <a:gd name="connsiteY19" fmla="*/ 195262 h 347662"/>
              <a:gd name="connsiteX20" fmla="*/ 1304925 w 1407318"/>
              <a:gd name="connsiteY20" fmla="*/ 202406 h 347662"/>
              <a:gd name="connsiteX21" fmla="*/ 1162050 w 1407318"/>
              <a:gd name="connsiteY21" fmla="*/ 197644 h 347662"/>
              <a:gd name="connsiteX22" fmla="*/ 1057275 w 1407318"/>
              <a:gd name="connsiteY22" fmla="*/ 197644 h 347662"/>
              <a:gd name="connsiteX23" fmla="*/ 981075 w 1407318"/>
              <a:gd name="connsiteY23" fmla="*/ 204787 h 347662"/>
              <a:gd name="connsiteX24" fmla="*/ 502443 w 1407318"/>
              <a:gd name="connsiteY24" fmla="*/ 266700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07318" h="347662">
                <a:moveTo>
                  <a:pt x="502443" y="266700"/>
                </a:moveTo>
                <a:lnTo>
                  <a:pt x="7143" y="347662"/>
                </a:lnTo>
                <a:lnTo>
                  <a:pt x="0" y="185737"/>
                </a:lnTo>
                <a:lnTo>
                  <a:pt x="233362" y="152400"/>
                </a:lnTo>
                <a:lnTo>
                  <a:pt x="450056" y="119062"/>
                </a:lnTo>
                <a:lnTo>
                  <a:pt x="635793" y="88106"/>
                </a:lnTo>
                <a:lnTo>
                  <a:pt x="819150" y="64294"/>
                </a:lnTo>
                <a:lnTo>
                  <a:pt x="1035843" y="45244"/>
                </a:lnTo>
                <a:lnTo>
                  <a:pt x="1078706" y="30956"/>
                </a:lnTo>
                <a:lnTo>
                  <a:pt x="1147762" y="7144"/>
                </a:lnTo>
                <a:lnTo>
                  <a:pt x="1178718" y="0"/>
                </a:lnTo>
                <a:lnTo>
                  <a:pt x="1212056" y="7144"/>
                </a:lnTo>
                <a:lnTo>
                  <a:pt x="1285875" y="30956"/>
                </a:lnTo>
                <a:lnTo>
                  <a:pt x="1362075" y="66675"/>
                </a:lnTo>
                <a:lnTo>
                  <a:pt x="1397793" y="88106"/>
                </a:lnTo>
                <a:lnTo>
                  <a:pt x="1402556" y="100012"/>
                </a:lnTo>
                <a:lnTo>
                  <a:pt x="1407318" y="133350"/>
                </a:lnTo>
                <a:lnTo>
                  <a:pt x="1400175" y="161925"/>
                </a:lnTo>
                <a:lnTo>
                  <a:pt x="1383506" y="180975"/>
                </a:lnTo>
                <a:lnTo>
                  <a:pt x="1354931" y="195262"/>
                </a:lnTo>
                <a:lnTo>
                  <a:pt x="1304925" y="202406"/>
                </a:lnTo>
                <a:lnTo>
                  <a:pt x="1162050" y="197644"/>
                </a:lnTo>
                <a:lnTo>
                  <a:pt x="1057275" y="197644"/>
                </a:lnTo>
                <a:lnTo>
                  <a:pt x="981075" y="204787"/>
                </a:lnTo>
                <a:lnTo>
                  <a:pt x="502443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7B571F1-8AEA-CE46-9B03-6CA460ED7B6B}"/>
              </a:ext>
            </a:extLst>
          </p:cNvPr>
          <p:cNvSpPr/>
          <p:nvPr/>
        </p:nvSpPr>
        <p:spPr>
          <a:xfrm rot="16200000">
            <a:off x="4801394" y="2185194"/>
            <a:ext cx="2459037" cy="1590675"/>
          </a:xfrm>
          <a:custGeom>
            <a:avLst/>
            <a:gdLst>
              <a:gd name="connsiteX0" fmla="*/ 812006 w 2459831"/>
              <a:gd name="connsiteY0" fmla="*/ 1471612 h 1590675"/>
              <a:gd name="connsiteX1" fmla="*/ 216693 w 2459831"/>
              <a:gd name="connsiteY1" fmla="*/ 1457325 h 1590675"/>
              <a:gd name="connsiteX2" fmla="*/ 135731 w 2459831"/>
              <a:gd name="connsiteY2" fmla="*/ 1454944 h 1590675"/>
              <a:gd name="connsiteX3" fmla="*/ 109537 w 2459831"/>
              <a:gd name="connsiteY3" fmla="*/ 1450181 h 1590675"/>
              <a:gd name="connsiteX4" fmla="*/ 71437 w 2459831"/>
              <a:gd name="connsiteY4" fmla="*/ 1433512 h 1590675"/>
              <a:gd name="connsiteX5" fmla="*/ 42862 w 2459831"/>
              <a:gd name="connsiteY5" fmla="*/ 1416844 h 1590675"/>
              <a:gd name="connsiteX6" fmla="*/ 19050 w 2459831"/>
              <a:gd name="connsiteY6" fmla="*/ 1390650 h 1590675"/>
              <a:gd name="connsiteX7" fmla="*/ 7143 w 2459831"/>
              <a:gd name="connsiteY7" fmla="*/ 1369219 h 1590675"/>
              <a:gd name="connsiteX8" fmla="*/ 2381 w 2459831"/>
              <a:gd name="connsiteY8" fmla="*/ 1347787 h 1590675"/>
              <a:gd name="connsiteX9" fmla="*/ 0 w 2459831"/>
              <a:gd name="connsiteY9" fmla="*/ 1328737 h 1590675"/>
              <a:gd name="connsiteX10" fmla="*/ 7143 w 2459831"/>
              <a:gd name="connsiteY10" fmla="*/ 1300162 h 1590675"/>
              <a:gd name="connsiteX11" fmla="*/ 30956 w 2459831"/>
              <a:gd name="connsiteY11" fmla="*/ 1273969 h 1590675"/>
              <a:gd name="connsiteX12" fmla="*/ 57150 w 2459831"/>
              <a:gd name="connsiteY12" fmla="*/ 1252537 h 1590675"/>
              <a:gd name="connsiteX13" fmla="*/ 100012 w 2459831"/>
              <a:gd name="connsiteY13" fmla="*/ 1233487 h 1590675"/>
              <a:gd name="connsiteX14" fmla="*/ 164306 w 2459831"/>
              <a:gd name="connsiteY14" fmla="*/ 1221581 h 1590675"/>
              <a:gd name="connsiteX15" fmla="*/ 338137 w 2459831"/>
              <a:gd name="connsiteY15" fmla="*/ 1228725 h 1590675"/>
              <a:gd name="connsiteX16" fmla="*/ 866775 w 2459831"/>
              <a:gd name="connsiteY16" fmla="*/ 1226344 h 1590675"/>
              <a:gd name="connsiteX17" fmla="*/ 1040606 w 2459831"/>
              <a:gd name="connsiteY17" fmla="*/ 1228725 h 1590675"/>
              <a:gd name="connsiteX18" fmla="*/ 1538287 w 2459831"/>
              <a:gd name="connsiteY18" fmla="*/ 1228725 h 1590675"/>
              <a:gd name="connsiteX19" fmla="*/ 1735931 w 2459831"/>
              <a:gd name="connsiteY19" fmla="*/ 1228725 h 1590675"/>
              <a:gd name="connsiteX20" fmla="*/ 1928812 w 2459831"/>
              <a:gd name="connsiteY20" fmla="*/ 1231106 h 1590675"/>
              <a:gd name="connsiteX21" fmla="*/ 2050256 w 2459831"/>
              <a:gd name="connsiteY21" fmla="*/ 1231106 h 1590675"/>
              <a:gd name="connsiteX22" fmla="*/ 2095500 w 2459831"/>
              <a:gd name="connsiteY22" fmla="*/ 1228725 h 1590675"/>
              <a:gd name="connsiteX23" fmla="*/ 2155031 w 2459831"/>
              <a:gd name="connsiteY23" fmla="*/ 1226344 h 1590675"/>
              <a:gd name="connsiteX24" fmla="*/ 2178843 w 2459831"/>
              <a:gd name="connsiteY24" fmla="*/ 1221581 h 1590675"/>
              <a:gd name="connsiteX25" fmla="*/ 2195512 w 2459831"/>
              <a:gd name="connsiteY25" fmla="*/ 1212056 h 1590675"/>
              <a:gd name="connsiteX26" fmla="*/ 2216943 w 2459831"/>
              <a:gd name="connsiteY26" fmla="*/ 1193006 h 1590675"/>
              <a:gd name="connsiteX27" fmla="*/ 2226468 w 2459831"/>
              <a:gd name="connsiteY27" fmla="*/ 1164431 h 1590675"/>
              <a:gd name="connsiteX28" fmla="*/ 2228850 w 2459831"/>
              <a:gd name="connsiteY28" fmla="*/ 1138237 h 1590675"/>
              <a:gd name="connsiteX29" fmla="*/ 2200275 w 2459831"/>
              <a:gd name="connsiteY29" fmla="*/ 950119 h 1590675"/>
              <a:gd name="connsiteX30" fmla="*/ 2157412 w 2459831"/>
              <a:gd name="connsiteY30" fmla="*/ 669131 h 1590675"/>
              <a:gd name="connsiteX31" fmla="*/ 2119312 w 2459831"/>
              <a:gd name="connsiteY31" fmla="*/ 419100 h 1590675"/>
              <a:gd name="connsiteX32" fmla="*/ 2062162 w 2459831"/>
              <a:gd name="connsiteY32" fmla="*/ 61912 h 1590675"/>
              <a:gd name="connsiteX33" fmla="*/ 2221706 w 2459831"/>
              <a:gd name="connsiteY33" fmla="*/ 0 h 1590675"/>
              <a:gd name="connsiteX34" fmla="*/ 2238375 w 2459831"/>
              <a:gd name="connsiteY34" fmla="*/ 138112 h 1590675"/>
              <a:gd name="connsiteX35" fmla="*/ 2276475 w 2459831"/>
              <a:gd name="connsiteY35" fmla="*/ 350044 h 1590675"/>
              <a:gd name="connsiteX36" fmla="*/ 2328862 w 2459831"/>
              <a:gd name="connsiteY36" fmla="*/ 638175 h 1590675"/>
              <a:gd name="connsiteX37" fmla="*/ 2364581 w 2459831"/>
              <a:gd name="connsiteY37" fmla="*/ 826294 h 1590675"/>
              <a:gd name="connsiteX38" fmla="*/ 2407443 w 2459831"/>
              <a:gd name="connsiteY38" fmla="*/ 1071562 h 1590675"/>
              <a:gd name="connsiteX39" fmla="*/ 2421731 w 2459831"/>
              <a:gd name="connsiteY39" fmla="*/ 1081087 h 1590675"/>
              <a:gd name="connsiteX40" fmla="*/ 2436018 w 2459831"/>
              <a:gd name="connsiteY40" fmla="*/ 1095375 h 1590675"/>
              <a:gd name="connsiteX41" fmla="*/ 2447925 w 2459831"/>
              <a:gd name="connsiteY41" fmla="*/ 1112044 h 1590675"/>
              <a:gd name="connsiteX42" fmla="*/ 2459831 w 2459831"/>
              <a:gd name="connsiteY42" fmla="*/ 1145381 h 1590675"/>
              <a:gd name="connsiteX43" fmla="*/ 2459831 w 2459831"/>
              <a:gd name="connsiteY43" fmla="*/ 1166812 h 1590675"/>
              <a:gd name="connsiteX44" fmla="*/ 2457450 w 2459831"/>
              <a:gd name="connsiteY44" fmla="*/ 1190625 h 1590675"/>
              <a:gd name="connsiteX45" fmla="*/ 2428875 w 2459831"/>
              <a:gd name="connsiteY45" fmla="*/ 1273969 h 1590675"/>
              <a:gd name="connsiteX46" fmla="*/ 2366962 w 2459831"/>
              <a:gd name="connsiteY46" fmla="*/ 1426369 h 1590675"/>
              <a:gd name="connsiteX47" fmla="*/ 2321718 w 2459831"/>
              <a:gd name="connsiteY47" fmla="*/ 1526381 h 1590675"/>
              <a:gd name="connsiteX48" fmla="*/ 2297906 w 2459831"/>
              <a:gd name="connsiteY48" fmla="*/ 1550194 h 1590675"/>
              <a:gd name="connsiteX49" fmla="*/ 2264568 w 2459831"/>
              <a:gd name="connsiteY49" fmla="*/ 1571625 h 1590675"/>
              <a:gd name="connsiteX50" fmla="*/ 2224087 w 2459831"/>
              <a:gd name="connsiteY50" fmla="*/ 1590675 h 1590675"/>
              <a:gd name="connsiteX51" fmla="*/ 2195512 w 2459831"/>
              <a:gd name="connsiteY51" fmla="*/ 1590675 h 1590675"/>
              <a:gd name="connsiteX52" fmla="*/ 2166937 w 2459831"/>
              <a:gd name="connsiteY52" fmla="*/ 1581150 h 1590675"/>
              <a:gd name="connsiteX53" fmla="*/ 2138362 w 2459831"/>
              <a:gd name="connsiteY53" fmla="*/ 1569244 h 1590675"/>
              <a:gd name="connsiteX54" fmla="*/ 2100262 w 2459831"/>
              <a:gd name="connsiteY54" fmla="*/ 1540669 h 1590675"/>
              <a:gd name="connsiteX55" fmla="*/ 2066925 w 2459831"/>
              <a:gd name="connsiteY55" fmla="*/ 1521619 h 1590675"/>
              <a:gd name="connsiteX56" fmla="*/ 2012156 w 2459831"/>
              <a:gd name="connsiteY56" fmla="*/ 1504950 h 1590675"/>
              <a:gd name="connsiteX57" fmla="*/ 1933575 w 2459831"/>
              <a:gd name="connsiteY57" fmla="*/ 1497806 h 1590675"/>
              <a:gd name="connsiteX58" fmla="*/ 1671637 w 2459831"/>
              <a:gd name="connsiteY58" fmla="*/ 1493044 h 1590675"/>
              <a:gd name="connsiteX59" fmla="*/ 1202531 w 2459831"/>
              <a:gd name="connsiteY59" fmla="*/ 1483519 h 1590675"/>
              <a:gd name="connsiteX60" fmla="*/ 812006 w 2459831"/>
              <a:gd name="connsiteY60" fmla="*/ 1471612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59831" h="1590675">
                <a:moveTo>
                  <a:pt x="812006" y="1471612"/>
                </a:moveTo>
                <a:lnTo>
                  <a:pt x="216693" y="1457325"/>
                </a:lnTo>
                <a:lnTo>
                  <a:pt x="135731" y="1454944"/>
                </a:lnTo>
                <a:lnTo>
                  <a:pt x="109537" y="1450181"/>
                </a:lnTo>
                <a:lnTo>
                  <a:pt x="71437" y="1433512"/>
                </a:lnTo>
                <a:lnTo>
                  <a:pt x="42862" y="1416844"/>
                </a:lnTo>
                <a:lnTo>
                  <a:pt x="19050" y="1390650"/>
                </a:lnTo>
                <a:lnTo>
                  <a:pt x="7143" y="1369219"/>
                </a:lnTo>
                <a:lnTo>
                  <a:pt x="2381" y="1347787"/>
                </a:lnTo>
                <a:lnTo>
                  <a:pt x="0" y="1328737"/>
                </a:lnTo>
                <a:lnTo>
                  <a:pt x="7143" y="1300162"/>
                </a:lnTo>
                <a:lnTo>
                  <a:pt x="30956" y="1273969"/>
                </a:lnTo>
                <a:lnTo>
                  <a:pt x="57150" y="1252537"/>
                </a:lnTo>
                <a:lnTo>
                  <a:pt x="100012" y="1233487"/>
                </a:lnTo>
                <a:lnTo>
                  <a:pt x="164306" y="1221581"/>
                </a:lnTo>
                <a:lnTo>
                  <a:pt x="338137" y="1228725"/>
                </a:lnTo>
                <a:lnTo>
                  <a:pt x="866775" y="1226344"/>
                </a:lnTo>
                <a:lnTo>
                  <a:pt x="1040606" y="1228725"/>
                </a:lnTo>
                <a:lnTo>
                  <a:pt x="1538287" y="1228725"/>
                </a:lnTo>
                <a:lnTo>
                  <a:pt x="1735931" y="1228725"/>
                </a:lnTo>
                <a:lnTo>
                  <a:pt x="1928812" y="1231106"/>
                </a:lnTo>
                <a:lnTo>
                  <a:pt x="2050256" y="1231106"/>
                </a:lnTo>
                <a:lnTo>
                  <a:pt x="2095500" y="1228725"/>
                </a:lnTo>
                <a:lnTo>
                  <a:pt x="2155031" y="1226344"/>
                </a:lnTo>
                <a:lnTo>
                  <a:pt x="2178843" y="1221581"/>
                </a:lnTo>
                <a:lnTo>
                  <a:pt x="2195512" y="1212056"/>
                </a:lnTo>
                <a:lnTo>
                  <a:pt x="2216943" y="1193006"/>
                </a:lnTo>
                <a:lnTo>
                  <a:pt x="2226468" y="1164431"/>
                </a:lnTo>
                <a:lnTo>
                  <a:pt x="2228850" y="1138237"/>
                </a:lnTo>
                <a:lnTo>
                  <a:pt x="2200275" y="950119"/>
                </a:lnTo>
                <a:lnTo>
                  <a:pt x="2157412" y="669131"/>
                </a:lnTo>
                <a:lnTo>
                  <a:pt x="2119312" y="419100"/>
                </a:lnTo>
                <a:lnTo>
                  <a:pt x="2062162" y="61912"/>
                </a:lnTo>
                <a:lnTo>
                  <a:pt x="2221706" y="0"/>
                </a:lnTo>
                <a:lnTo>
                  <a:pt x="2238375" y="138112"/>
                </a:lnTo>
                <a:lnTo>
                  <a:pt x="2276475" y="350044"/>
                </a:lnTo>
                <a:lnTo>
                  <a:pt x="2328862" y="638175"/>
                </a:lnTo>
                <a:lnTo>
                  <a:pt x="2364581" y="826294"/>
                </a:lnTo>
                <a:lnTo>
                  <a:pt x="2407443" y="1071562"/>
                </a:lnTo>
                <a:lnTo>
                  <a:pt x="2421731" y="1081087"/>
                </a:lnTo>
                <a:lnTo>
                  <a:pt x="2436018" y="1095375"/>
                </a:lnTo>
                <a:lnTo>
                  <a:pt x="2447925" y="1112044"/>
                </a:lnTo>
                <a:lnTo>
                  <a:pt x="2459831" y="1145381"/>
                </a:lnTo>
                <a:lnTo>
                  <a:pt x="2459831" y="1166812"/>
                </a:lnTo>
                <a:lnTo>
                  <a:pt x="2457450" y="1190625"/>
                </a:lnTo>
                <a:lnTo>
                  <a:pt x="2428875" y="1273969"/>
                </a:lnTo>
                <a:lnTo>
                  <a:pt x="2366962" y="1426369"/>
                </a:lnTo>
                <a:lnTo>
                  <a:pt x="2321718" y="1526381"/>
                </a:lnTo>
                <a:lnTo>
                  <a:pt x="2297906" y="1550194"/>
                </a:lnTo>
                <a:lnTo>
                  <a:pt x="2264568" y="1571625"/>
                </a:lnTo>
                <a:lnTo>
                  <a:pt x="2224087" y="1590675"/>
                </a:lnTo>
                <a:lnTo>
                  <a:pt x="2195512" y="1590675"/>
                </a:lnTo>
                <a:lnTo>
                  <a:pt x="2166937" y="1581150"/>
                </a:lnTo>
                <a:lnTo>
                  <a:pt x="2138362" y="1569244"/>
                </a:lnTo>
                <a:lnTo>
                  <a:pt x="2100262" y="1540669"/>
                </a:lnTo>
                <a:lnTo>
                  <a:pt x="2066925" y="1521619"/>
                </a:lnTo>
                <a:lnTo>
                  <a:pt x="2012156" y="1504950"/>
                </a:lnTo>
                <a:lnTo>
                  <a:pt x="1933575" y="1497806"/>
                </a:lnTo>
                <a:lnTo>
                  <a:pt x="1671637" y="1493044"/>
                </a:lnTo>
                <a:lnTo>
                  <a:pt x="1202531" y="1483519"/>
                </a:lnTo>
                <a:lnTo>
                  <a:pt x="812006" y="1471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7F0FCAD-368D-BE47-BAED-C5D23AFC26D5}"/>
              </a:ext>
            </a:extLst>
          </p:cNvPr>
          <p:cNvSpPr/>
          <p:nvPr/>
        </p:nvSpPr>
        <p:spPr>
          <a:xfrm>
            <a:off x="5256213" y="2465388"/>
            <a:ext cx="1281112" cy="325437"/>
          </a:xfrm>
          <a:custGeom>
            <a:avLst/>
            <a:gdLst>
              <a:gd name="connsiteX0" fmla="*/ 585787 w 1281112"/>
              <a:gd name="connsiteY0" fmla="*/ 269081 h 326231"/>
              <a:gd name="connsiteX1" fmla="*/ 4762 w 1281112"/>
              <a:gd name="connsiteY1" fmla="*/ 326231 h 326231"/>
              <a:gd name="connsiteX2" fmla="*/ 0 w 1281112"/>
              <a:gd name="connsiteY2" fmla="*/ 195262 h 326231"/>
              <a:gd name="connsiteX3" fmla="*/ 183356 w 1281112"/>
              <a:gd name="connsiteY3" fmla="*/ 166687 h 326231"/>
              <a:gd name="connsiteX4" fmla="*/ 431006 w 1281112"/>
              <a:gd name="connsiteY4" fmla="*/ 128587 h 326231"/>
              <a:gd name="connsiteX5" fmla="*/ 771525 w 1281112"/>
              <a:gd name="connsiteY5" fmla="*/ 73819 h 326231"/>
              <a:gd name="connsiteX6" fmla="*/ 807244 w 1281112"/>
              <a:gd name="connsiteY6" fmla="*/ 64294 h 326231"/>
              <a:gd name="connsiteX7" fmla="*/ 854869 w 1281112"/>
              <a:gd name="connsiteY7" fmla="*/ 45244 h 326231"/>
              <a:gd name="connsiteX8" fmla="*/ 907256 w 1281112"/>
              <a:gd name="connsiteY8" fmla="*/ 28575 h 326231"/>
              <a:gd name="connsiteX9" fmla="*/ 957262 w 1281112"/>
              <a:gd name="connsiteY9" fmla="*/ 16669 h 326231"/>
              <a:gd name="connsiteX10" fmla="*/ 1023937 w 1281112"/>
              <a:gd name="connsiteY10" fmla="*/ 4762 h 326231"/>
              <a:gd name="connsiteX11" fmla="*/ 1107281 w 1281112"/>
              <a:gd name="connsiteY11" fmla="*/ 0 h 326231"/>
              <a:gd name="connsiteX12" fmla="*/ 1159669 w 1281112"/>
              <a:gd name="connsiteY12" fmla="*/ 0 h 326231"/>
              <a:gd name="connsiteX13" fmla="*/ 1278731 w 1281112"/>
              <a:gd name="connsiteY13" fmla="*/ 19050 h 326231"/>
              <a:gd name="connsiteX14" fmla="*/ 1281112 w 1281112"/>
              <a:gd name="connsiteY14" fmla="*/ 202406 h 326231"/>
              <a:gd name="connsiteX15" fmla="*/ 1066800 w 1281112"/>
              <a:gd name="connsiteY15" fmla="*/ 219075 h 326231"/>
              <a:gd name="connsiteX16" fmla="*/ 585787 w 1281112"/>
              <a:gd name="connsiteY16" fmla="*/ 269081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81112" h="326231">
                <a:moveTo>
                  <a:pt x="585787" y="269081"/>
                </a:moveTo>
                <a:lnTo>
                  <a:pt x="4762" y="326231"/>
                </a:lnTo>
                <a:lnTo>
                  <a:pt x="0" y="195262"/>
                </a:lnTo>
                <a:lnTo>
                  <a:pt x="183356" y="166687"/>
                </a:lnTo>
                <a:lnTo>
                  <a:pt x="431006" y="128587"/>
                </a:lnTo>
                <a:lnTo>
                  <a:pt x="771525" y="73819"/>
                </a:lnTo>
                <a:lnTo>
                  <a:pt x="807244" y="64294"/>
                </a:lnTo>
                <a:lnTo>
                  <a:pt x="854869" y="45244"/>
                </a:lnTo>
                <a:lnTo>
                  <a:pt x="907256" y="28575"/>
                </a:lnTo>
                <a:lnTo>
                  <a:pt x="957262" y="16669"/>
                </a:lnTo>
                <a:lnTo>
                  <a:pt x="1023937" y="4762"/>
                </a:lnTo>
                <a:lnTo>
                  <a:pt x="1107281" y="0"/>
                </a:lnTo>
                <a:lnTo>
                  <a:pt x="1159669" y="0"/>
                </a:lnTo>
                <a:lnTo>
                  <a:pt x="1278731" y="19050"/>
                </a:lnTo>
                <a:cubicBezTo>
                  <a:pt x="1279525" y="80169"/>
                  <a:pt x="1280318" y="141287"/>
                  <a:pt x="1281112" y="202406"/>
                </a:cubicBezTo>
                <a:lnTo>
                  <a:pt x="1066800" y="219075"/>
                </a:lnTo>
                <a:lnTo>
                  <a:pt x="585787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0F98908-86F5-3046-9B91-C9C7FFD87255}"/>
              </a:ext>
            </a:extLst>
          </p:cNvPr>
          <p:cNvSpPr/>
          <p:nvPr/>
        </p:nvSpPr>
        <p:spPr>
          <a:xfrm>
            <a:off x="5257800" y="3141663"/>
            <a:ext cx="1293813" cy="349250"/>
          </a:xfrm>
          <a:custGeom>
            <a:avLst/>
            <a:gdLst>
              <a:gd name="connsiteX0" fmla="*/ 476250 w 1293019"/>
              <a:gd name="connsiteY0" fmla="*/ 278606 h 350044"/>
              <a:gd name="connsiteX1" fmla="*/ 2381 w 1293019"/>
              <a:gd name="connsiteY1" fmla="*/ 350044 h 350044"/>
              <a:gd name="connsiteX2" fmla="*/ 0 w 1293019"/>
              <a:gd name="connsiteY2" fmla="*/ 192881 h 350044"/>
              <a:gd name="connsiteX3" fmla="*/ 254794 w 1293019"/>
              <a:gd name="connsiteY3" fmla="*/ 145256 h 350044"/>
              <a:gd name="connsiteX4" fmla="*/ 535781 w 1293019"/>
              <a:gd name="connsiteY4" fmla="*/ 90487 h 350044"/>
              <a:gd name="connsiteX5" fmla="*/ 788194 w 1293019"/>
              <a:gd name="connsiteY5" fmla="*/ 42862 h 350044"/>
              <a:gd name="connsiteX6" fmla="*/ 1021556 w 1293019"/>
              <a:gd name="connsiteY6" fmla="*/ 0 h 350044"/>
              <a:gd name="connsiteX7" fmla="*/ 1038225 w 1293019"/>
              <a:gd name="connsiteY7" fmla="*/ 0 h 350044"/>
              <a:gd name="connsiteX8" fmla="*/ 1293019 w 1293019"/>
              <a:gd name="connsiteY8" fmla="*/ 35719 h 350044"/>
              <a:gd name="connsiteX9" fmla="*/ 1290638 w 1293019"/>
              <a:gd name="connsiteY9" fmla="*/ 200025 h 350044"/>
              <a:gd name="connsiteX10" fmla="*/ 1066800 w 1293019"/>
              <a:gd name="connsiteY10" fmla="*/ 200025 h 350044"/>
              <a:gd name="connsiteX11" fmla="*/ 1004888 w 1293019"/>
              <a:gd name="connsiteY11" fmla="*/ 204787 h 350044"/>
              <a:gd name="connsiteX12" fmla="*/ 476250 w 1293019"/>
              <a:gd name="connsiteY12" fmla="*/ 278606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93019" h="350044">
                <a:moveTo>
                  <a:pt x="476250" y="278606"/>
                </a:moveTo>
                <a:lnTo>
                  <a:pt x="2381" y="350044"/>
                </a:lnTo>
                <a:cubicBezTo>
                  <a:pt x="1587" y="297656"/>
                  <a:pt x="794" y="245269"/>
                  <a:pt x="0" y="192881"/>
                </a:cubicBezTo>
                <a:lnTo>
                  <a:pt x="254794" y="145256"/>
                </a:lnTo>
                <a:lnTo>
                  <a:pt x="535781" y="90487"/>
                </a:lnTo>
                <a:lnTo>
                  <a:pt x="788194" y="42862"/>
                </a:lnTo>
                <a:lnTo>
                  <a:pt x="1021556" y="0"/>
                </a:lnTo>
                <a:lnTo>
                  <a:pt x="1038225" y="0"/>
                </a:lnTo>
                <a:lnTo>
                  <a:pt x="1293019" y="35719"/>
                </a:lnTo>
                <a:cubicBezTo>
                  <a:pt x="1292225" y="90488"/>
                  <a:pt x="1291432" y="145256"/>
                  <a:pt x="1290638" y="200025"/>
                </a:cubicBezTo>
                <a:lnTo>
                  <a:pt x="1066800" y="200025"/>
                </a:lnTo>
                <a:lnTo>
                  <a:pt x="1004888" y="204787"/>
                </a:lnTo>
                <a:lnTo>
                  <a:pt x="476250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DCC180C-30A7-8F4F-B85A-2D72887B100F}"/>
              </a:ext>
            </a:extLst>
          </p:cNvPr>
          <p:cNvSpPr/>
          <p:nvPr/>
        </p:nvSpPr>
        <p:spPr>
          <a:xfrm>
            <a:off x="5218113" y="3840163"/>
            <a:ext cx="1311275" cy="327025"/>
          </a:xfrm>
          <a:custGeom>
            <a:avLst/>
            <a:gdLst>
              <a:gd name="connsiteX0" fmla="*/ 511969 w 1312069"/>
              <a:gd name="connsiteY0" fmla="*/ 266700 h 326232"/>
              <a:gd name="connsiteX1" fmla="*/ 230981 w 1312069"/>
              <a:gd name="connsiteY1" fmla="*/ 302419 h 326232"/>
              <a:gd name="connsiteX2" fmla="*/ 138112 w 1312069"/>
              <a:gd name="connsiteY2" fmla="*/ 323850 h 326232"/>
              <a:gd name="connsiteX3" fmla="*/ 9525 w 1312069"/>
              <a:gd name="connsiteY3" fmla="*/ 326232 h 326232"/>
              <a:gd name="connsiteX4" fmla="*/ 0 w 1312069"/>
              <a:gd name="connsiteY4" fmla="*/ 185738 h 326232"/>
              <a:gd name="connsiteX5" fmla="*/ 240506 w 1312069"/>
              <a:gd name="connsiteY5" fmla="*/ 152400 h 326232"/>
              <a:gd name="connsiteX6" fmla="*/ 602456 w 1312069"/>
              <a:gd name="connsiteY6" fmla="*/ 100013 h 326232"/>
              <a:gd name="connsiteX7" fmla="*/ 954881 w 1312069"/>
              <a:gd name="connsiteY7" fmla="*/ 52388 h 326232"/>
              <a:gd name="connsiteX8" fmla="*/ 1312069 w 1312069"/>
              <a:gd name="connsiteY8" fmla="*/ 0 h 326232"/>
              <a:gd name="connsiteX9" fmla="*/ 1312069 w 1312069"/>
              <a:gd name="connsiteY9" fmla="*/ 211932 h 326232"/>
              <a:gd name="connsiteX10" fmla="*/ 1085850 w 1312069"/>
              <a:gd name="connsiteY10" fmla="*/ 214313 h 326232"/>
              <a:gd name="connsiteX11" fmla="*/ 871537 w 1312069"/>
              <a:gd name="connsiteY11" fmla="*/ 228600 h 326232"/>
              <a:gd name="connsiteX12" fmla="*/ 678656 w 1312069"/>
              <a:gd name="connsiteY12" fmla="*/ 254794 h 326232"/>
              <a:gd name="connsiteX13" fmla="*/ 511969 w 1312069"/>
              <a:gd name="connsiteY13" fmla="*/ 266700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2069" h="326232">
                <a:moveTo>
                  <a:pt x="511969" y="266700"/>
                </a:moveTo>
                <a:lnTo>
                  <a:pt x="230981" y="302419"/>
                </a:lnTo>
                <a:lnTo>
                  <a:pt x="138112" y="323850"/>
                </a:lnTo>
                <a:lnTo>
                  <a:pt x="9525" y="326232"/>
                </a:lnTo>
                <a:lnTo>
                  <a:pt x="0" y="185738"/>
                </a:lnTo>
                <a:lnTo>
                  <a:pt x="240506" y="152400"/>
                </a:lnTo>
                <a:lnTo>
                  <a:pt x="602456" y="100013"/>
                </a:lnTo>
                <a:lnTo>
                  <a:pt x="954881" y="52388"/>
                </a:lnTo>
                <a:lnTo>
                  <a:pt x="1312069" y="0"/>
                </a:lnTo>
                <a:lnTo>
                  <a:pt x="1312069" y="211932"/>
                </a:lnTo>
                <a:lnTo>
                  <a:pt x="1085850" y="214313"/>
                </a:lnTo>
                <a:lnTo>
                  <a:pt x="871537" y="228600"/>
                </a:lnTo>
                <a:lnTo>
                  <a:pt x="678656" y="254794"/>
                </a:lnTo>
                <a:lnTo>
                  <a:pt x="511969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BFF7496-B4CF-2F4A-BB49-CA0A2E413EA1}"/>
              </a:ext>
            </a:extLst>
          </p:cNvPr>
          <p:cNvSpPr/>
          <p:nvPr/>
        </p:nvSpPr>
        <p:spPr>
          <a:xfrm>
            <a:off x="4524375" y="4095750"/>
            <a:ext cx="1231900" cy="1871663"/>
          </a:xfrm>
          <a:custGeom>
            <a:avLst/>
            <a:gdLst>
              <a:gd name="connsiteX0" fmla="*/ 661374 w 1232561"/>
              <a:gd name="connsiteY0" fmla="*/ 1350306 h 1871388"/>
              <a:gd name="connsiteX1" fmla="*/ 576197 w 1232561"/>
              <a:gd name="connsiteY1" fmla="*/ 1450514 h 1871388"/>
              <a:gd name="connsiteX2" fmla="*/ 508557 w 1232561"/>
              <a:gd name="connsiteY2" fmla="*/ 1523165 h 1871388"/>
              <a:gd name="connsiteX3" fmla="*/ 418369 w 1232561"/>
              <a:gd name="connsiteY3" fmla="*/ 1608342 h 1871388"/>
              <a:gd name="connsiteX4" fmla="*/ 343213 w 1232561"/>
              <a:gd name="connsiteY4" fmla="*/ 1675982 h 1871388"/>
              <a:gd name="connsiteX5" fmla="*/ 253026 w 1232561"/>
              <a:gd name="connsiteY5" fmla="*/ 1746128 h 1871388"/>
              <a:gd name="connsiteX6" fmla="*/ 117745 w 1232561"/>
              <a:gd name="connsiteY6" fmla="*/ 1833810 h 1871388"/>
              <a:gd name="connsiteX7" fmla="*/ 35073 w 1232561"/>
              <a:gd name="connsiteY7" fmla="*/ 1871388 h 1871388"/>
              <a:gd name="connsiteX8" fmla="*/ 22547 w 1232561"/>
              <a:gd name="connsiteY8" fmla="*/ 1871388 h 1871388"/>
              <a:gd name="connsiteX9" fmla="*/ 2505 w 1232561"/>
              <a:gd name="connsiteY9" fmla="*/ 1863873 h 1871388"/>
              <a:gd name="connsiteX10" fmla="*/ 0 w 1232561"/>
              <a:gd name="connsiteY10" fmla="*/ 1853852 h 1871388"/>
              <a:gd name="connsiteX11" fmla="*/ 7516 w 1232561"/>
              <a:gd name="connsiteY11" fmla="*/ 1828800 h 1871388"/>
              <a:gd name="connsiteX12" fmla="*/ 25052 w 1232561"/>
              <a:gd name="connsiteY12" fmla="*/ 1806253 h 1871388"/>
              <a:gd name="connsiteX13" fmla="*/ 92693 w 1232561"/>
              <a:gd name="connsiteY13" fmla="*/ 1748633 h 1871388"/>
              <a:gd name="connsiteX14" fmla="*/ 177870 w 1232561"/>
              <a:gd name="connsiteY14" fmla="*/ 1668467 h 1871388"/>
              <a:gd name="connsiteX15" fmla="*/ 250521 w 1232561"/>
              <a:gd name="connsiteY15" fmla="*/ 1590805 h 1871388"/>
              <a:gd name="connsiteX16" fmla="*/ 328182 w 1232561"/>
              <a:gd name="connsiteY16" fmla="*/ 1500618 h 1871388"/>
              <a:gd name="connsiteX17" fmla="*/ 430895 w 1232561"/>
              <a:gd name="connsiteY17" fmla="*/ 1362832 h 1871388"/>
              <a:gd name="connsiteX18" fmla="*/ 523588 w 1232561"/>
              <a:gd name="connsiteY18" fmla="*/ 1222540 h 1871388"/>
              <a:gd name="connsiteX19" fmla="*/ 616281 w 1232561"/>
              <a:gd name="connsiteY19" fmla="*/ 1059702 h 1871388"/>
              <a:gd name="connsiteX20" fmla="*/ 706468 w 1232561"/>
              <a:gd name="connsiteY20" fmla="*/ 886843 h 1871388"/>
              <a:gd name="connsiteX21" fmla="*/ 816697 w 1232561"/>
              <a:gd name="connsiteY21" fmla="*/ 651353 h 1871388"/>
              <a:gd name="connsiteX22" fmla="*/ 854275 w 1232561"/>
              <a:gd name="connsiteY22" fmla="*/ 561166 h 1871388"/>
              <a:gd name="connsiteX23" fmla="*/ 881832 w 1232561"/>
              <a:gd name="connsiteY23" fmla="*/ 483505 h 1871388"/>
              <a:gd name="connsiteX24" fmla="*/ 896864 w 1232561"/>
              <a:gd name="connsiteY24" fmla="*/ 428390 h 1871388"/>
              <a:gd name="connsiteX25" fmla="*/ 906884 w 1232561"/>
              <a:gd name="connsiteY25" fmla="*/ 388307 h 1871388"/>
              <a:gd name="connsiteX26" fmla="*/ 911895 w 1232561"/>
              <a:gd name="connsiteY26" fmla="*/ 360750 h 1871388"/>
              <a:gd name="connsiteX27" fmla="*/ 909390 w 1232561"/>
              <a:gd name="connsiteY27" fmla="*/ 310645 h 1871388"/>
              <a:gd name="connsiteX28" fmla="*/ 909390 w 1232561"/>
              <a:gd name="connsiteY28" fmla="*/ 273067 h 1871388"/>
              <a:gd name="connsiteX29" fmla="*/ 899369 w 1232561"/>
              <a:gd name="connsiteY29" fmla="*/ 225468 h 1871388"/>
              <a:gd name="connsiteX30" fmla="*/ 886843 w 1232561"/>
              <a:gd name="connsiteY30" fmla="*/ 182880 h 1871388"/>
              <a:gd name="connsiteX31" fmla="*/ 864296 w 1232561"/>
              <a:gd name="connsiteY31" fmla="*/ 135281 h 1871388"/>
              <a:gd name="connsiteX32" fmla="*/ 796655 w 1232561"/>
              <a:gd name="connsiteY32" fmla="*/ 35073 h 1871388"/>
              <a:gd name="connsiteX33" fmla="*/ 891853 w 1232561"/>
              <a:gd name="connsiteY33" fmla="*/ 0 h 1871388"/>
              <a:gd name="connsiteX34" fmla="*/ 1009598 w 1232561"/>
              <a:gd name="connsiteY34" fmla="*/ 120250 h 1871388"/>
              <a:gd name="connsiteX35" fmla="*/ 1124837 w 1232561"/>
              <a:gd name="connsiteY35" fmla="*/ 248015 h 1871388"/>
              <a:gd name="connsiteX36" fmla="*/ 1217530 w 1232561"/>
              <a:gd name="connsiteY36" fmla="*/ 353234 h 1871388"/>
              <a:gd name="connsiteX37" fmla="*/ 1230056 w 1232561"/>
              <a:gd name="connsiteY37" fmla="*/ 373276 h 1871388"/>
              <a:gd name="connsiteX38" fmla="*/ 1232561 w 1232561"/>
              <a:gd name="connsiteY38" fmla="*/ 393317 h 1871388"/>
              <a:gd name="connsiteX39" fmla="*/ 1227551 w 1232561"/>
              <a:gd name="connsiteY39" fmla="*/ 420874 h 1871388"/>
              <a:gd name="connsiteX40" fmla="*/ 1210014 w 1232561"/>
              <a:gd name="connsiteY40" fmla="*/ 443421 h 1871388"/>
              <a:gd name="connsiteX41" fmla="*/ 1174941 w 1232561"/>
              <a:gd name="connsiteY41" fmla="*/ 475989 h 1871388"/>
              <a:gd name="connsiteX42" fmla="*/ 1139869 w 1232561"/>
              <a:gd name="connsiteY42" fmla="*/ 493525 h 1871388"/>
              <a:gd name="connsiteX43" fmla="*/ 1129848 w 1232561"/>
              <a:gd name="connsiteY43" fmla="*/ 503546 h 1871388"/>
              <a:gd name="connsiteX44" fmla="*/ 1092270 w 1232561"/>
              <a:gd name="connsiteY44" fmla="*/ 618786 h 1871388"/>
              <a:gd name="connsiteX45" fmla="*/ 1009598 w 1232561"/>
              <a:gd name="connsiteY45" fmla="*/ 809181 h 1871388"/>
              <a:gd name="connsiteX46" fmla="*/ 941957 w 1232561"/>
              <a:gd name="connsiteY46" fmla="*/ 939452 h 1871388"/>
              <a:gd name="connsiteX47" fmla="*/ 866801 w 1232561"/>
              <a:gd name="connsiteY47" fmla="*/ 1064712 h 1871388"/>
              <a:gd name="connsiteX48" fmla="*/ 764088 w 1232561"/>
              <a:gd name="connsiteY48" fmla="*/ 1222540 h 1871388"/>
              <a:gd name="connsiteX49" fmla="*/ 661374 w 1232561"/>
              <a:gd name="connsiteY49" fmla="*/ 1350306 h 1871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32561" h="1871388">
                <a:moveTo>
                  <a:pt x="661374" y="1350306"/>
                </a:moveTo>
                <a:lnTo>
                  <a:pt x="576197" y="1450514"/>
                </a:lnTo>
                <a:lnTo>
                  <a:pt x="508557" y="1523165"/>
                </a:lnTo>
                <a:lnTo>
                  <a:pt x="418369" y="1608342"/>
                </a:lnTo>
                <a:lnTo>
                  <a:pt x="343213" y="1675982"/>
                </a:lnTo>
                <a:lnTo>
                  <a:pt x="253026" y="1746128"/>
                </a:lnTo>
                <a:lnTo>
                  <a:pt x="117745" y="1833810"/>
                </a:lnTo>
                <a:lnTo>
                  <a:pt x="35073" y="1871388"/>
                </a:lnTo>
                <a:lnTo>
                  <a:pt x="22547" y="1871388"/>
                </a:lnTo>
                <a:lnTo>
                  <a:pt x="2505" y="1863873"/>
                </a:lnTo>
                <a:lnTo>
                  <a:pt x="0" y="1853852"/>
                </a:lnTo>
                <a:lnTo>
                  <a:pt x="7516" y="1828800"/>
                </a:lnTo>
                <a:lnTo>
                  <a:pt x="25052" y="1806253"/>
                </a:lnTo>
                <a:lnTo>
                  <a:pt x="92693" y="1748633"/>
                </a:lnTo>
                <a:lnTo>
                  <a:pt x="177870" y="1668467"/>
                </a:lnTo>
                <a:lnTo>
                  <a:pt x="250521" y="1590805"/>
                </a:lnTo>
                <a:lnTo>
                  <a:pt x="328182" y="1500618"/>
                </a:lnTo>
                <a:lnTo>
                  <a:pt x="430895" y="1362832"/>
                </a:lnTo>
                <a:lnTo>
                  <a:pt x="523588" y="1222540"/>
                </a:lnTo>
                <a:lnTo>
                  <a:pt x="616281" y="1059702"/>
                </a:lnTo>
                <a:lnTo>
                  <a:pt x="706468" y="886843"/>
                </a:lnTo>
                <a:lnTo>
                  <a:pt x="816697" y="651353"/>
                </a:lnTo>
                <a:lnTo>
                  <a:pt x="854275" y="561166"/>
                </a:lnTo>
                <a:lnTo>
                  <a:pt x="881832" y="483505"/>
                </a:lnTo>
                <a:lnTo>
                  <a:pt x="896864" y="428390"/>
                </a:lnTo>
                <a:lnTo>
                  <a:pt x="906884" y="388307"/>
                </a:lnTo>
                <a:lnTo>
                  <a:pt x="911895" y="360750"/>
                </a:lnTo>
                <a:lnTo>
                  <a:pt x="909390" y="310645"/>
                </a:lnTo>
                <a:lnTo>
                  <a:pt x="909390" y="273067"/>
                </a:lnTo>
                <a:lnTo>
                  <a:pt x="899369" y="225468"/>
                </a:lnTo>
                <a:lnTo>
                  <a:pt x="886843" y="182880"/>
                </a:lnTo>
                <a:lnTo>
                  <a:pt x="864296" y="135281"/>
                </a:lnTo>
                <a:lnTo>
                  <a:pt x="796655" y="35073"/>
                </a:lnTo>
                <a:lnTo>
                  <a:pt x="891853" y="0"/>
                </a:lnTo>
                <a:lnTo>
                  <a:pt x="1009598" y="120250"/>
                </a:lnTo>
                <a:lnTo>
                  <a:pt x="1124837" y="248015"/>
                </a:lnTo>
                <a:lnTo>
                  <a:pt x="1217530" y="353234"/>
                </a:lnTo>
                <a:lnTo>
                  <a:pt x="1230056" y="373276"/>
                </a:lnTo>
                <a:lnTo>
                  <a:pt x="1232561" y="393317"/>
                </a:lnTo>
                <a:lnTo>
                  <a:pt x="1227551" y="420874"/>
                </a:lnTo>
                <a:lnTo>
                  <a:pt x="1210014" y="443421"/>
                </a:lnTo>
                <a:lnTo>
                  <a:pt x="1174941" y="475989"/>
                </a:lnTo>
                <a:lnTo>
                  <a:pt x="1139869" y="493525"/>
                </a:lnTo>
                <a:lnTo>
                  <a:pt x="1129848" y="503546"/>
                </a:lnTo>
                <a:lnTo>
                  <a:pt x="1092270" y="618786"/>
                </a:lnTo>
                <a:lnTo>
                  <a:pt x="1009598" y="809181"/>
                </a:lnTo>
                <a:lnTo>
                  <a:pt x="941957" y="939452"/>
                </a:lnTo>
                <a:lnTo>
                  <a:pt x="866801" y="1064712"/>
                </a:lnTo>
                <a:lnTo>
                  <a:pt x="764088" y="1222540"/>
                </a:lnTo>
                <a:lnTo>
                  <a:pt x="661374" y="1350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32D7BEF-A518-A348-8E2E-E7CBBE688D4C}"/>
              </a:ext>
            </a:extLst>
          </p:cNvPr>
          <p:cNvSpPr/>
          <p:nvPr/>
        </p:nvSpPr>
        <p:spPr>
          <a:xfrm>
            <a:off x="5749925" y="4070350"/>
            <a:ext cx="1565275" cy="1816100"/>
          </a:xfrm>
          <a:custGeom>
            <a:avLst/>
            <a:gdLst>
              <a:gd name="connsiteX0" fmla="*/ 202921 w 1565753"/>
              <a:gd name="connsiteY0" fmla="*/ 836739 h 1816274"/>
              <a:gd name="connsiteX1" fmla="*/ 197911 w 1565753"/>
              <a:gd name="connsiteY1" fmla="*/ 293109 h 1816274"/>
              <a:gd name="connsiteX2" fmla="*/ 187890 w 1565753"/>
              <a:gd name="connsiteY2" fmla="*/ 215448 h 1816274"/>
              <a:gd name="connsiteX3" fmla="*/ 180374 w 1565753"/>
              <a:gd name="connsiteY3" fmla="*/ 190396 h 1816274"/>
              <a:gd name="connsiteX4" fmla="*/ 165343 w 1565753"/>
              <a:gd name="connsiteY4" fmla="*/ 167849 h 1816274"/>
              <a:gd name="connsiteX5" fmla="*/ 140291 w 1565753"/>
              <a:gd name="connsiteY5" fmla="*/ 137786 h 1816274"/>
              <a:gd name="connsiteX6" fmla="*/ 0 w 1565753"/>
              <a:gd name="connsiteY6" fmla="*/ 0 h 1816274"/>
              <a:gd name="connsiteX7" fmla="*/ 122755 w 1565753"/>
              <a:gd name="connsiteY7" fmla="*/ 17536 h 1816274"/>
              <a:gd name="connsiteX8" fmla="*/ 245510 w 1565753"/>
              <a:gd name="connsiteY8" fmla="*/ 62630 h 1816274"/>
              <a:gd name="connsiteX9" fmla="*/ 313150 w 1565753"/>
              <a:gd name="connsiteY9" fmla="*/ 92693 h 1816274"/>
              <a:gd name="connsiteX10" fmla="*/ 375780 w 1565753"/>
              <a:gd name="connsiteY10" fmla="*/ 127765 h 1816274"/>
              <a:gd name="connsiteX11" fmla="*/ 405843 w 1565753"/>
              <a:gd name="connsiteY11" fmla="*/ 147807 h 1816274"/>
              <a:gd name="connsiteX12" fmla="*/ 448431 w 1565753"/>
              <a:gd name="connsiteY12" fmla="*/ 187890 h 1816274"/>
              <a:gd name="connsiteX13" fmla="*/ 475989 w 1565753"/>
              <a:gd name="connsiteY13" fmla="*/ 222963 h 1816274"/>
              <a:gd name="connsiteX14" fmla="*/ 486009 w 1565753"/>
              <a:gd name="connsiteY14" fmla="*/ 243005 h 1816274"/>
              <a:gd name="connsiteX15" fmla="*/ 496030 w 1565753"/>
              <a:gd name="connsiteY15" fmla="*/ 268057 h 1816274"/>
              <a:gd name="connsiteX16" fmla="*/ 501041 w 1565753"/>
              <a:gd name="connsiteY16" fmla="*/ 308140 h 1816274"/>
              <a:gd name="connsiteX17" fmla="*/ 498535 w 1565753"/>
              <a:gd name="connsiteY17" fmla="*/ 328182 h 1816274"/>
              <a:gd name="connsiteX18" fmla="*/ 478494 w 1565753"/>
              <a:gd name="connsiteY18" fmla="*/ 355739 h 1816274"/>
              <a:gd name="connsiteX19" fmla="*/ 455947 w 1565753"/>
              <a:gd name="connsiteY19" fmla="*/ 380791 h 1816274"/>
              <a:gd name="connsiteX20" fmla="*/ 435905 w 1565753"/>
              <a:gd name="connsiteY20" fmla="*/ 428390 h 1816274"/>
              <a:gd name="connsiteX21" fmla="*/ 415864 w 1565753"/>
              <a:gd name="connsiteY21" fmla="*/ 493525 h 1816274"/>
              <a:gd name="connsiteX22" fmla="*/ 395822 w 1565753"/>
              <a:gd name="connsiteY22" fmla="*/ 616280 h 1816274"/>
              <a:gd name="connsiteX23" fmla="*/ 383296 w 1565753"/>
              <a:gd name="connsiteY23" fmla="*/ 789140 h 1816274"/>
              <a:gd name="connsiteX24" fmla="*/ 378286 w 1565753"/>
              <a:gd name="connsiteY24" fmla="*/ 931936 h 1816274"/>
              <a:gd name="connsiteX25" fmla="*/ 378286 w 1565753"/>
              <a:gd name="connsiteY25" fmla="*/ 1042165 h 1816274"/>
              <a:gd name="connsiteX26" fmla="*/ 378286 w 1565753"/>
              <a:gd name="connsiteY26" fmla="*/ 1187467 h 1816274"/>
              <a:gd name="connsiteX27" fmla="*/ 378286 w 1565753"/>
              <a:gd name="connsiteY27" fmla="*/ 1317738 h 1816274"/>
              <a:gd name="connsiteX28" fmla="*/ 380791 w 1565753"/>
              <a:gd name="connsiteY28" fmla="*/ 1395399 h 1816274"/>
              <a:gd name="connsiteX29" fmla="*/ 390812 w 1565753"/>
              <a:gd name="connsiteY29" fmla="*/ 1430472 h 1816274"/>
              <a:gd name="connsiteX30" fmla="*/ 403338 w 1565753"/>
              <a:gd name="connsiteY30" fmla="*/ 1463040 h 1816274"/>
              <a:gd name="connsiteX31" fmla="*/ 423379 w 1565753"/>
              <a:gd name="connsiteY31" fmla="*/ 1488092 h 1816274"/>
              <a:gd name="connsiteX32" fmla="*/ 453442 w 1565753"/>
              <a:gd name="connsiteY32" fmla="*/ 1518154 h 1816274"/>
              <a:gd name="connsiteX33" fmla="*/ 478494 w 1565753"/>
              <a:gd name="connsiteY33" fmla="*/ 1538196 h 1816274"/>
              <a:gd name="connsiteX34" fmla="*/ 511061 w 1565753"/>
              <a:gd name="connsiteY34" fmla="*/ 1555733 h 1816274"/>
              <a:gd name="connsiteX35" fmla="*/ 531103 w 1565753"/>
              <a:gd name="connsiteY35" fmla="*/ 1563248 h 1816274"/>
              <a:gd name="connsiteX36" fmla="*/ 611270 w 1565753"/>
              <a:gd name="connsiteY36" fmla="*/ 1583290 h 1816274"/>
              <a:gd name="connsiteX37" fmla="*/ 673900 w 1565753"/>
              <a:gd name="connsiteY37" fmla="*/ 1590805 h 1816274"/>
              <a:gd name="connsiteX38" fmla="*/ 734025 w 1565753"/>
              <a:gd name="connsiteY38" fmla="*/ 1593311 h 1816274"/>
              <a:gd name="connsiteX39" fmla="*/ 799160 w 1565753"/>
              <a:gd name="connsiteY39" fmla="*/ 1593311 h 1816274"/>
              <a:gd name="connsiteX40" fmla="*/ 844254 w 1565753"/>
              <a:gd name="connsiteY40" fmla="*/ 1588300 h 1816274"/>
              <a:gd name="connsiteX41" fmla="*/ 904379 w 1565753"/>
              <a:gd name="connsiteY41" fmla="*/ 1583290 h 1816274"/>
              <a:gd name="connsiteX42" fmla="*/ 972019 w 1565753"/>
              <a:gd name="connsiteY42" fmla="*/ 1578279 h 1816274"/>
              <a:gd name="connsiteX43" fmla="*/ 1029639 w 1565753"/>
              <a:gd name="connsiteY43" fmla="*/ 1568259 h 1816274"/>
              <a:gd name="connsiteX44" fmla="*/ 1084754 w 1565753"/>
              <a:gd name="connsiteY44" fmla="*/ 1550722 h 1816274"/>
              <a:gd name="connsiteX45" fmla="*/ 1142373 w 1565753"/>
              <a:gd name="connsiteY45" fmla="*/ 1528175 h 1816274"/>
              <a:gd name="connsiteX46" fmla="*/ 1182457 w 1565753"/>
              <a:gd name="connsiteY46" fmla="*/ 1503123 h 1816274"/>
              <a:gd name="connsiteX47" fmla="*/ 1215024 w 1565753"/>
              <a:gd name="connsiteY47" fmla="*/ 1470556 h 1816274"/>
              <a:gd name="connsiteX48" fmla="*/ 1470555 w 1565753"/>
              <a:gd name="connsiteY48" fmla="*/ 1468050 h 1816274"/>
              <a:gd name="connsiteX49" fmla="*/ 1488092 w 1565753"/>
              <a:gd name="connsiteY49" fmla="*/ 1508134 h 1816274"/>
              <a:gd name="connsiteX50" fmla="*/ 1508133 w 1565753"/>
              <a:gd name="connsiteY50" fmla="*/ 1548217 h 1816274"/>
              <a:gd name="connsiteX51" fmla="*/ 1523165 w 1565753"/>
              <a:gd name="connsiteY51" fmla="*/ 1570764 h 1816274"/>
              <a:gd name="connsiteX52" fmla="*/ 1550722 w 1565753"/>
              <a:gd name="connsiteY52" fmla="*/ 1600826 h 1816274"/>
              <a:gd name="connsiteX53" fmla="*/ 1565753 w 1565753"/>
              <a:gd name="connsiteY53" fmla="*/ 1618363 h 1816274"/>
              <a:gd name="connsiteX54" fmla="*/ 1565753 w 1565753"/>
              <a:gd name="connsiteY54" fmla="*/ 1630889 h 1816274"/>
              <a:gd name="connsiteX55" fmla="*/ 1560743 w 1565753"/>
              <a:gd name="connsiteY55" fmla="*/ 1663456 h 1816274"/>
              <a:gd name="connsiteX56" fmla="*/ 1543206 w 1565753"/>
              <a:gd name="connsiteY56" fmla="*/ 1696024 h 1816274"/>
              <a:gd name="connsiteX57" fmla="*/ 1510638 w 1565753"/>
              <a:gd name="connsiteY57" fmla="*/ 1726086 h 1816274"/>
              <a:gd name="connsiteX58" fmla="*/ 1475566 w 1565753"/>
              <a:gd name="connsiteY58" fmla="*/ 1746128 h 1816274"/>
              <a:gd name="connsiteX59" fmla="*/ 1347800 w 1565753"/>
              <a:gd name="connsiteY59" fmla="*/ 1766170 h 1816274"/>
              <a:gd name="connsiteX60" fmla="*/ 1297696 w 1565753"/>
              <a:gd name="connsiteY60" fmla="*/ 1771180 h 1816274"/>
              <a:gd name="connsiteX61" fmla="*/ 1199993 w 1565753"/>
              <a:gd name="connsiteY61" fmla="*/ 1786211 h 1816274"/>
              <a:gd name="connsiteX62" fmla="*/ 977030 w 1565753"/>
              <a:gd name="connsiteY62" fmla="*/ 1806253 h 1816274"/>
              <a:gd name="connsiteX63" fmla="*/ 814191 w 1565753"/>
              <a:gd name="connsiteY63" fmla="*/ 1816274 h 1816274"/>
              <a:gd name="connsiteX64" fmla="*/ 641332 w 1565753"/>
              <a:gd name="connsiteY64" fmla="*/ 1813769 h 1816274"/>
              <a:gd name="connsiteX65" fmla="*/ 591228 w 1565753"/>
              <a:gd name="connsiteY65" fmla="*/ 1808758 h 1816274"/>
              <a:gd name="connsiteX66" fmla="*/ 536114 w 1565753"/>
              <a:gd name="connsiteY66" fmla="*/ 1798737 h 1816274"/>
              <a:gd name="connsiteX67" fmla="*/ 473483 w 1565753"/>
              <a:gd name="connsiteY67" fmla="*/ 1778696 h 1816274"/>
              <a:gd name="connsiteX68" fmla="*/ 410853 w 1565753"/>
              <a:gd name="connsiteY68" fmla="*/ 1753644 h 1816274"/>
              <a:gd name="connsiteX69" fmla="*/ 348223 w 1565753"/>
              <a:gd name="connsiteY69" fmla="*/ 1716066 h 1816274"/>
              <a:gd name="connsiteX70" fmla="*/ 308140 w 1565753"/>
              <a:gd name="connsiteY70" fmla="*/ 1678488 h 1816274"/>
              <a:gd name="connsiteX71" fmla="*/ 273067 w 1565753"/>
              <a:gd name="connsiteY71" fmla="*/ 1638404 h 1816274"/>
              <a:gd name="connsiteX72" fmla="*/ 243005 w 1565753"/>
              <a:gd name="connsiteY72" fmla="*/ 1580785 h 1816274"/>
              <a:gd name="connsiteX73" fmla="*/ 222963 w 1565753"/>
              <a:gd name="connsiteY73" fmla="*/ 1520660 h 1816274"/>
              <a:gd name="connsiteX74" fmla="*/ 205426 w 1565753"/>
              <a:gd name="connsiteY74" fmla="*/ 1463040 h 1816274"/>
              <a:gd name="connsiteX75" fmla="*/ 197911 w 1565753"/>
              <a:gd name="connsiteY75" fmla="*/ 1337780 h 1816274"/>
              <a:gd name="connsiteX76" fmla="*/ 200416 w 1565753"/>
              <a:gd name="connsiteY76" fmla="*/ 1074733 h 1816274"/>
              <a:gd name="connsiteX77" fmla="*/ 202921 w 1565753"/>
              <a:gd name="connsiteY77" fmla="*/ 836739 h 1816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565753" h="1816274">
                <a:moveTo>
                  <a:pt x="202921" y="836739"/>
                </a:moveTo>
                <a:lnTo>
                  <a:pt x="197911" y="293109"/>
                </a:lnTo>
                <a:lnTo>
                  <a:pt x="187890" y="215448"/>
                </a:lnTo>
                <a:lnTo>
                  <a:pt x="180374" y="190396"/>
                </a:lnTo>
                <a:lnTo>
                  <a:pt x="165343" y="167849"/>
                </a:lnTo>
                <a:lnTo>
                  <a:pt x="140291" y="137786"/>
                </a:lnTo>
                <a:lnTo>
                  <a:pt x="0" y="0"/>
                </a:lnTo>
                <a:lnTo>
                  <a:pt x="122755" y="17536"/>
                </a:lnTo>
                <a:lnTo>
                  <a:pt x="245510" y="62630"/>
                </a:lnTo>
                <a:lnTo>
                  <a:pt x="313150" y="92693"/>
                </a:lnTo>
                <a:lnTo>
                  <a:pt x="375780" y="127765"/>
                </a:lnTo>
                <a:lnTo>
                  <a:pt x="405843" y="147807"/>
                </a:lnTo>
                <a:lnTo>
                  <a:pt x="448431" y="187890"/>
                </a:lnTo>
                <a:lnTo>
                  <a:pt x="475989" y="222963"/>
                </a:lnTo>
                <a:lnTo>
                  <a:pt x="486009" y="243005"/>
                </a:lnTo>
                <a:lnTo>
                  <a:pt x="496030" y="268057"/>
                </a:lnTo>
                <a:lnTo>
                  <a:pt x="501041" y="308140"/>
                </a:lnTo>
                <a:lnTo>
                  <a:pt x="498535" y="328182"/>
                </a:lnTo>
                <a:lnTo>
                  <a:pt x="478494" y="355739"/>
                </a:lnTo>
                <a:lnTo>
                  <a:pt x="455947" y="380791"/>
                </a:lnTo>
                <a:lnTo>
                  <a:pt x="435905" y="428390"/>
                </a:lnTo>
                <a:lnTo>
                  <a:pt x="415864" y="493525"/>
                </a:lnTo>
                <a:lnTo>
                  <a:pt x="395822" y="616280"/>
                </a:lnTo>
                <a:lnTo>
                  <a:pt x="383296" y="789140"/>
                </a:lnTo>
                <a:lnTo>
                  <a:pt x="378286" y="931936"/>
                </a:lnTo>
                <a:lnTo>
                  <a:pt x="378286" y="1042165"/>
                </a:lnTo>
                <a:lnTo>
                  <a:pt x="378286" y="1187467"/>
                </a:lnTo>
                <a:lnTo>
                  <a:pt x="378286" y="1317738"/>
                </a:lnTo>
                <a:lnTo>
                  <a:pt x="380791" y="1395399"/>
                </a:lnTo>
                <a:lnTo>
                  <a:pt x="390812" y="1430472"/>
                </a:lnTo>
                <a:lnTo>
                  <a:pt x="403338" y="1463040"/>
                </a:lnTo>
                <a:lnTo>
                  <a:pt x="423379" y="1488092"/>
                </a:lnTo>
                <a:lnTo>
                  <a:pt x="453442" y="1518154"/>
                </a:lnTo>
                <a:lnTo>
                  <a:pt x="478494" y="1538196"/>
                </a:lnTo>
                <a:lnTo>
                  <a:pt x="511061" y="1555733"/>
                </a:lnTo>
                <a:lnTo>
                  <a:pt x="531103" y="1563248"/>
                </a:lnTo>
                <a:lnTo>
                  <a:pt x="611270" y="1583290"/>
                </a:lnTo>
                <a:lnTo>
                  <a:pt x="673900" y="1590805"/>
                </a:lnTo>
                <a:lnTo>
                  <a:pt x="734025" y="1593311"/>
                </a:lnTo>
                <a:lnTo>
                  <a:pt x="799160" y="1593311"/>
                </a:lnTo>
                <a:lnTo>
                  <a:pt x="844254" y="1588300"/>
                </a:lnTo>
                <a:lnTo>
                  <a:pt x="904379" y="1583290"/>
                </a:lnTo>
                <a:lnTo>
                  <a:pt x="972019" y="1578279"/>
                </a:lnTo>
                <a:lnTo>
                  <a:pt x="1029639" y="1568259"/>
                </a:lnTo>
                <a:lnTo>
                  <a:pt x="1084754" y="1550722"/>
                </a:lnTo>
                <a:lnTo>
                  <a:pt x="1142373" y="1528175"/>
                </a:lnTo>
                <a:lnTo>
                  <a:pt x="1182457" y="1503123"/>
                </a:lnTo>
                <a:lnTo>
                  <a:pt x="1215024" y="1470556"/>
                </a:lnTo>
                <a:lnTo>
                  <a:pt x="1470555" y="1468050"/>
                </a:lnTo>
                <a:lnTo>
                  <a:pt x="1488092" y="1508134"/>
                </a:lnTo>
                <a:lnTo>
                  <a:pt x="1508133" y="1548217"/>
                </a:lnTo>
                <a:lnTo>
                  <a:pt x="1523165" y="1570764"/>
                </a:lnTo>
                <a:lnTo>
                  <a:pt x="1550722" y="1600826"/>
                </a:lnTo>
                <a:lnTo>
                  <a:pt x="1565753" y="1618363"/>
                </a:lnTo>
                <a:lnTo>
                  <a:pt x="1565753" y="1630889"/>
                </a:lnTo>
                <a:lnTo>
                  <a:pt x="1560743" y="1663456"/>
                </a:lnTo>
                <a:lnTo>
                  <a:pt x="1543206" y="1696024"/>
                </a:lnTo>
                <a:lnTo>
                  <a:pt x="1510638" y="1726086"/>
                </a:lnTo>
                <a:lnTo>
                  <a:pt x="1475566" y="1746128"/>
                </a:lnTo>
                <a:lnTo>
                  <a:pt x="1347800" y="1766170"/>
                </a:lnTo>
                <a:lnTo>
                  <a:pt x="1297696" y="1771180"/>
                </a:lnTo>
                <a:lnTo>
                  <a:pt x="1199993" y="1786211"/>
                </a:lnTo>
                <a:lnTo>
                  <a:pt x="977030" y="1806253"/>
                </a:lnTo>
                <a:lnTo>
                  <a:pt x="814191" y="1816274"/>
                </a:lnTo>
                <a:lnTo>
                  <a:pt x="641332" y="1813769"/>
                </a:lnTo>
                <a:lnTo>
                  <a:pt x="591228" y="1808758"/>
                </a:lnTo>
                <a:lnTo>
                  <a:pt x="536114" y="1798737"/>
                </a:lnTo>
                <a:lnTo>
                  <a:pt x="473483" y="1778696"/>
                </a:lnTo>
                <a:lnTo>
                  <a:pt x="410853" y="1753644"/>
                </a:lnTo>
                <a:lnTo>
                  <a:pt x="348223" y="1716066"/>
                </a:lnTo>
                <a:lnTo>
                  <a:pt x="308140" y="1678488"/>
                </a:lnTo>
                <a:lnTo>
                  <a:pt x="273067" y="1638404"/>
                </a:lnTo>
                <a:lnTo>
                  <a:pt x="243005" y="1580785"/>
                </a:lnTo>
                <a:lnTo>
                  <a:pt x="222963" y="1520660"/>
                </a:lnTo>
                <a:lnTo>
                  <a:pt x="205426" y="1463040"/>
                </a:lnTo>
                <a:lnTo>
                  <a:pt x="197911" y="1337780"/>
                </a:lnTo>
                <a:lnTo>
                  <a:pt x="200416" y="1074733"/>
                </a:lnTo>
                <a:lnTo>
                  <a:pt x="202921" y="83673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92A1663-8C03-BE4F-A133-B5BCBD278D7E}"/>
              </a:ext>
            </a:extLst>
          </p:cNvPr>
          <p:cNvSpPr/>
          <p:nvPr/>
        </p:nvSpPr>
        <p:spPr>
          <a:xfrm>
            <a:off x="6958013" y="4857750"/>
            <a:ext cx="285750" cy="722313"/>
          </a:xfrm>
          <a:custGeom>
            <a:avLst/>
            <a:gdLst>
              <a:gd name="connsiteX0" fmla="*/ 257175 w 285750"/>
              <a:gd name="connsiteY0" fmla="*/ 316706 h 721519"/>
              <a:gd name="connsiteX1" fmla="*/ 245268 w 285750"/>
              <a:gd name="connsiteY1" fmla="*/ 485775 h 721519"/>
              <a:gd name="connsiteX2" fmla="*/ 245268 w 285750"/>
              <a:gd name="connsiteY2" fmla="*/ 576263 h 721519"/>
              <a:gd name="connsiteX3" fmla="*/ 242887 w 285750"/>
              <a:gd name="connsiteY3" fmla="*/ 614363 h 721519"/>
              <a:gd name="connsiteX4" fmla="*/ 247650 w 285750"/>
              <a:gd name="connsiteY4" fmla="*/ 642938 h 721519"/>
              <a:gd name="connsiteX5" fmla="*/ 276225 w 285750"/>
              <a:gd name="connsiteY5" fmla="*/ 721519 h 721519"/>
              <a:gd name="connsiteX6" fmla="*/ 0 w 285750"/>
              <a:gd name="connsiteY6" fmla="*/ 711994 h 721519"/>
              <a:gd name="connsiteX7" fmla="*/ 7143 w 285750"/>
              <a:gd name="connsiteY7" fmla="*/ 683419 h 721519"/>
              <a:gd name="connsiteX8" fmla="*/ 38100 w 285750"/>
              <a:gd name="connsiteY8" fmla="*/ 638175 h 721519"/>
              <a:gd name="connsiteX9" fmla="*/ 59531 w 285750"/>
              <a:gd name="connsiteY9" fmla="*/ 592931 h 721519"/>
              <a:gd name="connsiteX10" fmla="*/ 88106 w 285750"/>
              <a:gd name="connsiteY10" fmla="*/ 521494 h 721519"/>
              <a:gd name="connsiteX11" fmla="*/ 116681 w 285750"/>
              <a:gd name="connsiteY11" fmla="*/ 414338 h 721519"/>
              <a:gd name="connsiteX12" fmla="*/ 147637 w 285750"/>
              <a:gd name="connsiteY12" fmla="*/ 300038 h 721519"/>
              <a:gd name="connsiteX13" fmla="*/ 173831 w 285750"/>
              <a:gd name="connsiteY13" fmla="*/ 173831 h 721519"/>
              <a:gd name="connsiteX14" fmla="*/ 195262 w 285750"/>
              <a:gd name="connsiteY14" fmla="*/ 66675 h 721519"/>
              <a:gd name="connsiteX15" fmla="*/ 204787 w 285750"/>
              <a:gd name="connsiteY15" fmla="*/ 38100 h 721519"/>
              <a:gd name="connsiteX16" fmla="*/ 221456 w 285750"/>
              <a:gd name="connsiteY16" fmla="*/ 11906 h 721519"/>
              <a:gd name="connsiteX17" fmla="*/ 238125 w 285750"/>
              <a:gd name="connsiteY17" fmla="*/ 0 h 721519"/>
              <a:gd name="connsiteX18" fmla="*/ 252412 w 285750"/>
              <a:gd name="connsiteY18" fmla="*/ 0 h 721519"/>
              <a:gd name="connsiteX19" fmla="*/ 261937 w 285750"/>
              <a:gd name="connsiteY19" fmla="*/ 7144 h 721519"/>
              <a:gd name="connsiteX20" fmla="*/ 273843 w 285750"/>
              <a:gd name="connsiteY20" fmla="*/ 30956 h 721519"/>
              <a:gd name="connsiteX21" fmla="*/ 283368 w 285750"/>
              <a:gd name="connsiteY21" fmla="*/ 61913 h 721519"/>
              <a:gd name="connsiteX22" fmla="*/ 285750 w 285750"/>
              <a:gd name="connsiteY22" fmla="*/ 90488 h 721519"/>
              <a:gd name="connsiteX23" fmla="*/ 257175 w 285750"/>
              <a:gd name="connsiteY23" fmla="*/ 316706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85750" h="721519">
                <a:moveTo>
                  <a:pt x="257175" y="316706"/>
                </a:moveTo>
                <a:lnTo>
                  <a:pt x="245268" y="485775"/>
                </a:lnTo>
                <a:lnTo>
                  <a:pt x="245268" y="576263"/>
                </a:lnTo>
                <a:lnTo>
                  <a:pt x="242887" y="614363"/>
                </a:lnTo>
                <a:lnTo>
                  <a:pt x="247650" y="642938"/>
                </a:lnTo>
                <a:lnTo>
                  <a:pt x="276225" y="721519"/>
                </a:lnTo>
                <a:lnTo>
                  <a:pt x="0" y="711994"/>
                </a:lnTo>
                <a:lnTo>
                  <a:pt x="7143" y="683419"/>
                </a:lnTo>
                <a:lnTo>
                  <a:pt x="38100" y="638175"/>
                </a:lnTo>
                <a:lnTo>
                  <a:pt x="59531" y="592931"/>
                </a:lnTo>
                <a:lnTo>
                  <a:pt x="88106" y="521494"/>
                </a:lnTo>
                <a:lnTo>
                  <a:pt x="116681" y="414338"/>
                </a:lnTo>
                <a:lnTo>
                  <a:pt x="147637" y="300038"/>
                </a:lnTo>
                <a:lnTo>
                  <a:pt x="173831" y="173831"/>
                </a:lnTo>
                <a:lnTo>
                  <a:pt x="195262" y="66675"/>
                </a:lnTo>
                <a:lnTo>
                  <a:pt x="204787" y="38100"/>
                </a:lnTo>
                <a:lnTo>
                  <a:pt x="221456" y="11906"/>
                </a:lnTo>
                <a:lnTo>
                  <a:pt x="238125" y="0"/>
                </a:lnTo>
                <a:lnTo>
                  <a:pt x="252412" y="0"/>
                </a:lnTo>
                <a:lnTo>
                  <a:pt x="261937" y="7144"/>
                </a:lnTo>
                <a:lnTo>
                  <a:pt x="273843" y="30956"/>
                </a:lnTo>
                <a:lnTo>
                  <a:pt x="283368" y="61913"/>
                </a:lnTo>
                <a:lnTo>
                  <a:pt x="285750" y="90488"/>
                </a:lnTo>
                <a:lnTo>
                  <a:pt x="257175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517A17D-C28B-4C60-99AB-A0BC451120EB}"/>
              </a:ext>
            </a:extLst>
          </p:cNvPr>
          <p:cNvGrpSpPr/>
          <p:nvPr/>
        </p:nvGrpSpPr>
        <p:grpSpPr>
          <a:xfrm>
            <a:off x="2498724" y="1400110"/>
            <a:ext cx="4816475" cy="4656137"/>
            <a:chOff x="2651125" y="1554163"/>
            <a:chExt cx="4816475" cy="465613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44BE0702-96A1-4C8D-9C2B-73B0E83730FC}"/>
                </a:ext>
              </a:extLst>
            </p:cNvPr>
            <p:cNvSpPr/>
            <p:nvPr/>
          </p:nvSpPr>
          <p:spPr>
            <a:xfrm>
              <a:off x="2824163" y="1554163"/>
              <a:ext cx="1160462" cy="1419225"/>
            </a:xfrm>
            <a:custGeom>
              <a:avLst/>
              <a:gdLst>
                <a:gd name="connsiteX0" fmla="*/ 392906 w 1159668"/>
                <a:gd name="connsiteY0" fmla="*/ 1140619 h 1419225"/>
                <a:gd name="connsiteX1" fmla="*/ 257175 w 1159668"/>
                <a:gd name="connsiteY1" fmla="*/ 1259682 h 1419225"/>
                <a:gd name="connsiteX2" fmla="*/ 83343 w 1159668"/>
                <a:gd name="connsiteY2" fmla="*/ 1390650 h 1419225"/>
                <a:gd name="connsiteX3" fmla="*/ 54768 w 1159668"/>
                <a:gd name="connsiteY3" fmla="*/ 1409700 h 1419225"/>
                <a:gd name="connsiteX4" fmla="*/ 30956 w 1159668"/>
                <a:gd name="connsiteY4" fmla="*/ 1416844 h 1419225"/>
                <a:gd name="connsiteX5" fmla="*/ 16668 w 1159668"/>
                <a:gd name="connsiteY5" fmla="*/ 1419225 h 1419225"/>
                <a:gd name="connsiteX6" fmla="*/ 2381 w 1159668"/>
                <a:gd name="connsiteY6" fmla="*/ 1409700 h 1419225"/>
                <a:gd name="connsiteX7" fmla="*/ 0 w 1159668"/>
                <a:gd name="connsiteY7" fmla="*/ 1395413 h 1419225"/>
                <a:gd name="connsiteX8" fmla="*/ 11906 w 1159668"/>
                <a:gd name="connsiteY8" fmla="*/ 1364457 h 1419225"/>
                <a:gd name="connsiteX9" fmla="*/ 35718 w 1159668"/>
                <a:gd name="connsiteY9" fmla="*/ 1333500 h 1419225"/>
                <a:gd name="connsiteX10" fmla="*/ 147637 w 1159668"/>
                <a:gd name="connsiteY10" fmla="*/ 1214438 h 1419225"/>
                <a:gd name="connsiteX11" fmla="*/ 266700 w 1159668"/>
                <a:gd name="connsiteY11" fmla="*/ 1078707 h 1419225"/>
                <a:gd name="connsiteX12" fmla="*/ 376237 w 1159668"/>
                <a:gd name="connsiteY12" fmla="*/ 938213 h 1419225"/>
                <a:gd name="connsiteX13" fmla="*/ 473868 w 1159668"/>
                <a:gd name="connsiteY13" fmla="*/ 809625 h 1419225"/>
                <a:gd name="connsiteX14" fmla="*/ 595312 w 1159668"/>
                <a:gd name="connsiteY14" fmla="*/ 628650 h 1419225"/>
                <a:gd name="connsiteX15" fmla="*/ 683418 w 1159668"/>
                <a:gd name="connsiteY15" fmla="*/ 478632 h 1419225"/>
                <a:gd name="connsiteX16" fmla="*/ 742950 w 1159668"/>
                <a:gd name="connsiteY16" fmla="*/ 364332 h 1419225"/>
                <a:gd name="connsiteX17" fmla="*/ 754856 w 1159668"/>
                <a:gd name="connsiteY17" fmla="*/ 321469 h 1419225"/>
                <a:gd name="connsiteX18" fmla="*/ 754856 w 1159668"/>
                <a:gd name="connsiteY18" fmla="*/ 283369 h 1419225"/>
                <a:gd name="connsiteX19" fmla="*/ 752475 w 1159668"/>
                <a:gd name="connsiteY19" fmla="*/ 242888 h 1419225"/>
                <a:gd name="connsiteX20" fmla="*/ 742950 w 1159668"/>
                <a:gd name="connsiteY20" fmla="*/ 202407 h 1419225"/>
                <a:gd name="connsiteX21" fmla="*/ 711993 w 1159668"/>
                <a:gd name="connsiteY21" fmla="*/ 138113 h 1419225"/>
                <a:gd name="connsiteX22" fmla="*/ 671512 w 1159668"/>
                <a:gd name="connsiteY22" fmla="*/ 73819 h 1419225"/>
                <a:gd name="connsiteX23" fmla="*/ 657225 w 1159668"/>
                <a:gd name="connsiteY23" fmla="*/ 47625 h 1419225"/>
                <a:gd name="connsiteX24" fmla="*/ 650081 w 1159668"/>
                <a:gd name="connsiteY24" fmla="*/ 21432 h 1419225"/>
                <a:gd name="connsiteX25" fmla="*/ 654843 w 1159668"/>
                <a:gd name="connsiteY25" fmla="*/ 4763 h 1419225"/>
                <a:gd name="connsiteX26" fmla="*/ 661987 w 1159668"/>
                <a:gd name="connsiteY26" fmla="*/ 0 h 1419225"/>
                <a:gd name="connsiteX27" fmla="*/ 676275 w 1159668"/>
                <a:gd name="connsiteY27" fmla="*/ 0 h 1419225"/>
                <a:gd name="connsiteX28" fmla="*/ 702468 w 1159668"/>
                <a:gd name="connsiteY28" fmla="*/ 11907 h 1419225"/>
                <a:gd name="connsiteX29" fmla="*/ 754856 w 1159668"/>
                <a:gd name="connsiteY29" fmla="*/ 28575 h 1419225"/>
                <a:gd name="connsiteX30" fmla="*/ 826293 w 1159668"/>
                <a:gd name="connsiteY30" fmla="*/ 50007 h 1419225"/>
                <a:gd name="connsiteX31" fmla="*/ 914400 w 1159668"/>
                <a:gd name="connsiteY31" fmla="*/ 88107 h 1419225"/>
                <a:gd name="connsiteX32" fmla="*/ 988218 w 1159668"/>
                <a:gd name="connsiteY32" fmla="*/ 123825 h 1419225"/>
                <a:gd name="connsiteX33" fmla="*/ 1059656 w 1159668"/>
                <a:gd name="connsiteY33" fmla="*/ 164307 h 1419225"/>
                <a:gd name="connsiteX34" fmla="*/ 1102518 w 1159668"/>
                <a:gd name="connsiteY34" fmla="*/ 197644 h 1419225"/>
                <a:gd name="connsiteX35" fmla="*/ 1133475 w 1159668"/>
                <a:gd name="connsiteY35" fmla="*/ 228600 h 1419225"/>
                <a:gd name="connsiteX36" fmla="*/ 1150143 w 1159668"/>
                <a:gd name="connsiteY36" fmla="*/ 252413 h 1419225"/>
                <a:gd name="connsiteX37" fmla="*/ 1159668 w 1159668"/>
                <a:gd name="connsiteY37" fmla="*/ 276225 h 1419225"/>
                <a:gd name="connsiteX38" fmla="*/ 1159668 w 1159668"/>
                <a:gd name="connsiteY38" fmla="*/ 292894 h 1419225"/>
                <a:gd name="connsiteX39" fmla="*/ 1152525 w 1159668"/>
                <a:gd name="connsiteY39" fmla="*/ 319088 h 1419225"/>
                <a:gd name="connsiteX40" fmla="*/ 1138237 w 1159668"/>
                <a:gd name="connsiteY40" fmla="*/ 335757 h 1419225"/>
                <a:gd name="connsiteX41" fmla="*/ 1090612 w 1159668"/>
                <a:gd name="connsiteY41" fmla="*/ 364332 h 1419225"/>
                <a:gd name="connsiteX42" fmla="*/ 1045368 w 1159668"/>
                <a:gd name="connsiteY42" fmla="*/ 388144 h 1419225"/>
                <a:gd name="connsiteX43" fmla="*/ 1009650 w 1159668"/>
                <a:gd name="connsiteY43" fmla="*/ 411957 h 1419225"/>
                <a:gd name="connsiteX44" fmla="*/ 981075 w 1159668"/>
                <a:gd name="connsiteY44" fmla="*/ 440532 h 1419225"/>
                <a:gd name="connsiteX45" fmla="*/ 881062 w 1159668"/>
                <a:gd name="connsiteY45" fmla="*/ 576263 h 1419225"/>
                <a:gd name="connsiteX46" fmla="*/ 762000 w 1159668"/>
                <a:gd name="connsiteY46" fmla="*/ 733425 h 1419225"/>
                <a:gd name="connsiteX47" fmla="*/ 657225 w 1159668"/>
                <a:gd name="connsiteY47" fmla="*/ 876300 h 1419225"/>
                <a:gd name="connsiteX48" fmla="*/ 547687 w 1159668"/>
                <a:gd name="connsiteY48" fmla="*/ 990600 h 1419225"/>
                <a:gd name="connsiteX49" fmla="*/ 392906 w 1159668"/>
                <a:gd name="connsiteY49" fmla="*/ 114061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9668" h="1419225">
                  <a:moveTo>
                    <a:pt x="392906" y="1140619"/>
                  </a:moveTo>
                  <a:lnTo>
                    <a:pt x="257175" y="1259682"/>
                  </a:lnTo>
                  <a:lnTo>
                    <a:pt x="83343" y="1390650"/>
                  </a:lnTo>
                  <a:lnTo>
                    <a:pt x="54768" y="1409700"/>
                  </a:lnTo>
                  <a:lnTo>
                    <a:pt x="30956" y="1416844"/>
                  </a:lnTo>
                  <a:lnTo>
                    <a:pt x="16668" y="1419225"/>
                  </a:lnTo>
                  <a:lnTo>
                    <a:pt x="2381" y="1409700"/>
                  </a:lnTo>
                  <a:lnTo>
                    <a:pt x="0" y="1395413"/>
                  </a:lnTo>
                  <a:lnTo>
                    <a:pt x="11906" y="1364457"/>
                  </a:lnTo>
                  <a:lnTo>
                    <a:pt x="35718" y="1333500"/>
                  </a:lnTo>
                  <a:lnTo>
                    <a:pt x="147637" y="1214438"/>
                  </a:lnTo>
                  <a:lnTo>
                    <a:pt x="266700" y="1078707"/>
                  </a:lnTo>
                  <a:lnTo>
                    <a:pt x="376237" y="938213"/>
                  </a:lnTo>
                  <a:lnTo>
                    <a:pt x="473868" y="809625"/>
                  </a:lnTo>
                  <a:lnTo>
                    <a:pt x="595312" y="628650"/>
                  </a:lnTo>
                  <a:lnTo>
                    <a:pt x="683418" y="478632"/>
                  </a:lnTo>
                  <a:lnTo>
                    <a:pt x="742950" y="364332"/>
                  </a:lnTo>
                  <a:lnTo>
                    <a:pt x="754856" y="321469"/>
                  </a:lnTo>
                  <a:lnTo>
                    <a:pt x="754856" y="283369"/>
                  </a:lnTo>
                  <a:lnTo>
                    <a:pt x="752475" y="242888"/>
                  </a:lnTo>
                  <a:lnTo>
                    <a:pt x="742950" y="202407"/>
                  </a:lnTo>
                  <a:lnTo>
                    <a:pt x="711993" y="138113"/>
                  </a:lnTo>
                  <a:lnTo>
                    <a:pt x="671512" y="73819"/>
                  </a:lnTo>
                  <a:lnTo>
                    <a:pt x="657225" y="47625"/>
                  </a:lnTo>
                  <a:lnTo>
                    <a:pt x="650081" y="21432"/>
                  </a:lnTo>
                  <a:lnTo>
                    <a:pt x="654843" y="4763"/>
                  </a:lnTo>
                  <a:lnTo>
                    <a:pt x="661987" y="0"/>
                  </a:lnTo>
                  <a:lnTo>
                    <a:pt x="676275" y="0"/>
                  </a:lnTo>
                  <a:lnTo>
                    <a:pt x="702468" y="11907"/>
                  </a:lnTo>
                  <a:lnTo>
                    <a:pt x="754856" y="28575"/>
                  </a:lnTo>
                  <a:lnTo>
                    <a:pt x="826293" y="50007"/>
                  </a:lnTo>
                  <a:lnTo>
                    <a:pt x="914400" y="88107"/>
                  </a:lnTo>
                  <a:lnTo>
                    <a:pt x="988218" y="123825"/>
                  </a:lnTo>
                  <a:lnTo>
                    <a:pt x="1059656" y="164307"/>
                  </a:lnTo>
                  <a:lnTo>
                    <a:pt x="1102518" y="197644"/>
                  </a:lnTo>
                  <a:lnTo>
                    <a:pt x="1133475" y="228600"/>
                  </a:lnTo>
                  <a:lnTo>
                    <a:pt x="1150143" y="252413"/>
                  </a:lnTo>
                  <a:lnTo>
                    <a:pt x="1159668" y="276225"/>
                  </a:lnTo>
                  <a:lnTo>
                    <a:pt x="1159668" y="292894"/>
                  </a:lnTo>
                  <a:lnTo>
                    <a:pt x="1152525" y="319088"/>
                  </a:lnTo>
                  <a:lnTo>
                    <a:pt x="1138237" y="335757"/>
                  </a:lnTo>
                  <a:lnTo>
                    <a:pt x="1090612" y="364332"/>
                  </a:lnTo>
                  <a:lnTo>
                    <a:pt x="1045368" y="388144"/>
                  </a:lnTo>
                  <a:lnTo>
                    <a:pt x="1009650" y="411957"/>
                  </a:lnTo>
                  <a:lnTo>
                    <a:pt x="981075" y="440532"/>
                  </a:lnTo>
                  <a:lnTo>
                    <a:pt x="881062" y="576263"/>
                  </a:lnTo>
                  <a:lnTo>
                    <a:pt x="762000" y="733425"/>
                  </a:lnTo>
                  <a:lnTo>
                    <a:pt x="657225" y="876300"/>
                  </a:lnTo>
                  <a:lnTo>
                    <a:pt x="547687" y="990600"/>
                  </a:lnTo>
                  <a:lnTo>
                    <a:pt x="392906" y="11406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9">
              <a:extLst>
                <a:ext uri="{FF2B5EF4-FFF2-40B4-BE49-F238E27FC236}">
                  <a16:creationId xmlns:a16="http://schemas.microsoft.com/office/drawing/2014/main" id="{84F75BA9-B0F8-4033-9F84-6564E7C72CB9}"/>
                </a:ext>
              </a:extLst>
            </p:cNvPr>
            <p:cNvSpPr/>
            <p:nvPr/>
          </p:nvSpPr>
          <p:spPr>
            <a:xfrm rot="16200000">
              <a:off x="4134644" y="3083719"/>
              <a:ext cx="2371725" cy="366713"/>
            </a:xfrm>
            <a:custGeom>
              <a:avLst/>
              <a:gdLst>
                <a:gd name="connsiteX0" fmla="*/ 1326356 w 2371725"/>
                <a:gd name="connsiteY0" fmla="*/ 361950 h 366712"/>
                <a:gd name="connsiteX1" fmla="*/ 964406 w 2371725"/>
                <a:gd name="connsiteY1" fmla="*/ 361950 h 366712"/>
                <a:gd name="connsiteX2" fmla="*/ 828675 w 2371725"/>
                <a:gd name="connsiteY2" fmla="*/ 361950 h 366712"/>
                <a:gd name="connsiteX3" fmla="*/ 261938 w 2371725"/>
                <a:gd name="connsiteY3" fmla="*/ 340518 h 366712"/>
                <a:gd name="connsiteX4" fmla="*/ 135731 w 2371725"/>
                <a:gd name="connsiteY4" fmla="*/ 297656 h 366712"/>
                <a:gd name="connsiteX5" fmla="*/ 78581 w 2371725"/>
                <a:gd name="connsiteY5" fmla="*/ 290512 h 366712"/>
                <a:gd name="connsiteX6" fmla="*/ 47625 w 2371725"/>
                <a:gd name="connsiteY6" fmla="*/ 283368 h 366712"/>
                <a:gd name="connsiteX7" fmla="*/ 26194 w 2371725"/>
                <a:gd name="connsiteY7" fmla="*/ 269081 h 366712"/>
                <a:gd name="connsiteX8" fmla="*/ 9525 w 2371725"/>
                <a:gd name="connsiteY8" fmla="*/ 252412 h 366712"/>
                <a:gd name="connsiteX9" fmla="*/ 2381 w 2371725"/>
                <a:gd name="connsiteY9" fmla="*/ 226218 h 366712"/>
                <a:gd name="connsiteX10" fmla="*/ 0 w 2371725"/>
                <a:gd name="connsiteY10" fmla="*/ 195262 h 366712"/>
                <a:gd name="connsiteX11" fmla="*/ 7144 w 2371725"/>
                <a:gd name="connsiteY11" fmla="*/ 171450 h 366712"/>
                <a:gd name="connsiteX12" fmla="*/ 19050 w 2371725"/>
                <a:gd name="connsiteY12" fmla="*/ 157162 h 366712"/>
                <a:gd name="connsiteX13" fmla="*/ 45244 w 2371725"/>
                <a:gd name="connsiteY13" fmla="*/ 140493 h 366712"/>
                <a:gd name="connsiteX14" fmla="*/ 83344 w 2371725"/>
                <a:gd name="connsiteY14" fmla="*/ 128587 h 366712"/>
                <a:gd name="connsiteX15" fmla="*/ 135731 w 2371725"/>
                <a:gd name="connsiteY15" fmla="*/ 121443 h 366712"/>
                <a:gd name="connsiteX16" fmla="*/ 259556 w 2371725"/>
                <a:gd name="connsiteY16" fmla="*/ 116681 h 366712"/>
                <a:gd name="connsiteX17" fmla="*/ 292894 w 2371725"/>
                <a:gd name="connsiteY17" fmla="*/ 121443 h 366712"/>
                <a:gd name="connsiteX18" fmla="*/ 352425 w 2371725"/>
                <a:gd name="connsiteY18" fmla="*/ 130968 h 366712"/>
                <a:gd name="connsiteX19" fmla="*/ 573881 w 2371725"/>
                <a:gd name="connsiteY19" fmla="*/ 140493 h 366712"/>
                <a:gd name="connsiteX20" fmla="*/ 897731 w 2371725"/>
                <a:gd name="connsiteY20" fmla="*/ 138112 h 366712"/>
                <a:gd name="connsiteX21" fmla="*/ 1312069 w 2371725"/>
                <a:gd name="connsiteY21" fmla="*/ 138112 h 366712"/>
                <a:gd name="connsiteX22" fmla="*/ 1726406 w 2371725"/>
                <a:gd name="connsiteY22" fmla="*/ 140493 h 366712"/>
                <a:gd name="connsiteX23" fmla="*/ 2081213 w 2371725"/>
                <a:gd name="connsiteY23" fmla="*/ 138112 h 366712"/>
                <a:gd name="connsiteX24" fmla="*/ 2119313 w 2371725"/>
                <a:gd name="connsiteY24" fmla="*/ 135731 h 366712"/>
                <a:gd name="connsiteX25" fmla="*/ 2150269 w 2371725"/>
                <a:gd name="connsiteY25" fmla="*/ 130968 h 366712"/>
                <a:gd name="connsiteX26" fmla="*/ 2185988 w 2371725"/>
                <a:gd name="connsiteY26" fmla="*/ 123825 h 366712"/>
                <a:gd name="connsiteX27" fmla="*/ 2216944 w 2371725"/>
                <a:gd name="connsiteY27" fmla="*/ 111918 h 366712"/>
                <a:gd name="connsiteX28" fmla="*/ 2247900 w 2371725"/>
                <a:gd name="connsiteY28" fmla="*/ 97631 h 366712"/>
                <a:gd name="connsiteX29" fmla="*/ 2271713 w 2371725"/>
                <a:gd name="connsiteY29" fmla="*/ 78581 h 366712"/>
                <a:gd name="connsiteX30" fmla="*/ 2288381 w 2371725"/>
                <a:gd name="connsiteY30" fmla="*/ 52387 h 366712"/>
                <a:gd name="connsiteX31" fmla="*/ 2314575 w 2371725"/>
                <a:gd name="connsiteY31" fmla="*/ 21431 h 366712"/>
                <a:gd name="connsiteX32" fmla="*/ 2331244 w 2371725"/>
                <a:gd name="connsiteY32" fmla="*/ 4762 h 366712"/>
                <a:gd name="connsiteX33" fmla="*/ 2345531 w 2371725"/>
                <a:gd name="connsiteY33" fmla="*/ 0 h 366712"/>
                <a:gd name="connsiteX34" fmla="*/ 2355056 w 2371725"/>
                <a:gd name="connsiteY34" fmla="*/ 2381 h 366712"/>
                <a:gd name="connsiteX35" fmla="*/ 2362200 w 2371725"/>
                <a:gd name="connsiteY35" fmla="*/ 9525 h 366712"/>
                <a:gd name="connsiteX36" fmla="*/ 2366963 w 2371725"/>
                <a:gd name="connsiteY36" fmla="*/ 26193 h 366712"/>
                <a:gd name="connsiteX37" fmla="*/ 2371725 w 2371725"/>
                <a:gd name="connsiteY37" fmla="*/ 59531 h 366712"/>
                <a:gd name="connsiteX38" fmla="*/ 2369344 w 2371725"/>
                <a:gd name="connsiteY38" fmla="*/ 111918 h 366712"/>
                <a:gd name="connsiteX39" fmla="*/ 2364581 w 2371725"/>
                <a:gd name="connsiteY39" fmla="*/ 161925 h 366712"/>
                <a:gd name="connsiteX40" fmla="*/ 2347913 w 2371725"/>
                <a:gd name="connsiteY40" fmla="*/ 245268 h 366712"/>
                <a:gd name="connsiteX41" fmla="*/ 2321719 w 2371725"/>
                <a:gd name="connsiteY41" fmla="*/ 366712 h 366712"/>
                <a:gd name="connsiteX42" fmla="*/ 2150269 w 2371725"/>
                <a:gd name="connsiteY42" fmla="*/ 364331 h 366712"/>
                <a:gd name="connsiteX43" fmla="*/ 1645444 w 2371725"/>
                <a:gd name="connsiteY43" fmla="*/ 361950 h 366712"/>
                <a:gd name="connsiteX44" fmla="*/ 1514475 w 2371725"/>
                <a:gd name="connsiteY44" fmla="*/ 361950 h 366712"/>
                <a:gd name="connsiteX45" fmla="*/ 1326356 w 2371725"/>
                <a:gd name="connsiteY45" fmla="*/ 3619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71725" h="366712">
                  <a:moveTo>
                    <a:pt x="1326356" y="361950"/>
                  </a:moveTo>
                  <a:lnTo>
                    <a:pt x="964406" y="361950"/>
                  </a:lnTo>
                  <a:lnTo>
                    <a:pt x="828675" y="361950"/>
                  </a:lnTo>
                  <a:lnTo>
                    <a:pt x="261938" y="340518"/>
                  </a:lnTo>
                  <a:lnTo>
                    <a:pt x="135731" y="297656"/>
                  </a:lnTo>
                  <a:lnTo>
                    <a:pt x="78581" y="290512"/>
                  </a:lnTo>
                  <a:lnTo>
                    <a:pt x="47625" y="283368"/>
                  </a:lnTo>
                  <a:lnTo>
                    <a:pt x="26194" y="269081"/>
                  </a:lnTo>
                  <a:lnTo>
                    <a:pt x="9525" y="252412"/>
                  </a:lnTo>
                  <a:lnTo>
                    <a:pt x="2381" y="226218"/>
                  </a:lnTo>
                  <a:lnTo>
                    <a:pt x="0" y="195262"/>
                  </a:lnTo>
                  <a:lnTo>
                    <a:pt x="7144" y="171450"/>
                  </a:lnTo>
                  <a:lnTo>
                    <a:pt x="19050" y="157162"/>
                  </a:lnTo>
                  <a:lnTo>
                    <a:pt x="45244" y="140493"/>
                  </a:lnTo>
                  <a:lnTo>
                    <a:pt x="83344" y="128587"/>
                  </a:lnTo>
                  <a:lnTo>
                    <a:pt x="135731" y="121443"/>
                  </a:lnTo>
                  <a:lnTo>
                    <a:pt x="259556" y="116681"/>
                  </a:lnTo>
                  <a:lnTo>
                    <a:pt x="292894" y="121443"/>
                  </a:lnTo>
                  <a:lnTo>
                    <a:pt x="352425" y="130968"/>
                  </a:lnTo>
                  <a:lnTo>
                    <a:pt x="573881" y="140493"/>
                  </a:lnTo>
                  <a:lnTo>
                    <a:pt x="897731" y="138112"/>
                  </a:lnTo>
                  <a:lnTo>
                    <a:pt x="1312069" y="138112"/>
                  </a:lnTo>
                  <a:lnTo>
                    <a:pt x="1726406" y="140493"/>
                  </a:lnTo>
                  <a:lnTo>
                    <a:pt x="2081213" y="138112"/>
                  </a:lnTo>
                  <a:lnTo>
                    <a:pt x="2119313" y="135731"/>
                  </a:lnTo>
                  <a:lnTo>
                    <a:pt x="2150269" y="130968"/>
                  </a:lnTo>
                  <a:lnTo>
                    <a:pt x="2185988" y="123825"/>
                  </a:lnTo>
                  <a:lnTo>
                    <a:pt x="2216944" y="111918"/>
                  </a:lnTo>
                  <a:lnTo>
                    <a:pt x="2247900" y="97631"/>
                  </a:lnTo>
                  <a:lnTo>
                    <a:pt x="2271713" y="78581"/>
                  </a:lnTo>
                  <a:lnTo>
                    <a:pt x="2288381" y="52387"/>
                  </a:lnTo>
                  <a:lnTo>
                    <a:pt x="2314575" y="21431"/>
                  </a:lnTo>
                  <a:lnTo>
                    <a:pt x="2331244" y="4762"/>
                  </a:lnTo>
                  <a:lnTo>
                    <a:pt x="2345531" y="0"/>
                  </a:lnTo>
                  <a:lnTo>
                    <a:pt x="2355056" y="2381"/>
                  </a:lnTo>
                  <a:lnTo>
                    <a:pt x="2362200" y="9525"/>
                  </a:lnTo>
                  <a:lnTo>
                    <a:pt x="2366963" y="26193"/>
                  </a:lnTo>
                  <a:lnTo>
                    <a:pt x="2371725" y="59531"/>
                  </a:lnTo>
                  <a:lnTo>
                    <a:pt x="2369344" y="111918"/>
                  </a:lnTo>
                  <a:lnTo>
                    <a:pt x="2364581" y="161925"/>
                  </a:lnTo>
                  <a:lnTo>
                    <a:pt x="2347913" y="245268"/>
                  </a:lnTo>
                  <a:lnTo>
                    <a:pt x="2321719" y="366712"/>
                  </a:lnTo>
                  <a:lnTo>
                    <a:pt x="2150269" y="364331"/>
                  </a:lnTo>
                  <a:lnTo>
                    <a:pt x="1645444" y="361950"/>
                  </a:lnTo>
                  <a:lnTo>
                    <a:pt x="1514475" y="361950"/>
                  </a:lnTo>
                  <a:lnTo>
                    <a:pt x="1326356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9FAEA40D-4E4F-475A-AAF1-DF9EAC0F0858}"/>
                </a:ext>
              </a:extLst>
            </p:cNvPr>
            <p:cNvSpPr/>
            <p:nvPr/>
          </p:nvSpPr>
          <p:spPr>
            <a:xfrm>
              <a:off x="3332163" y="2198688"/>
              <a:ext cx="1443037" cy="431800"/>
            </a:xfrm>
            <a:custGeom>
              <a:avLst/>
              <a:gdLst>
                <a:gd name="connsiteX0" fmla="*/ 945356 w 1443037"/>
                <a:gd name="connsiteY0" fmla="*/ 304800 h 433387"/>
                <a:gd name="connsiteX1" fmla="*/ 647700 w 1443037"/>
                <a:gd name="connsiteY1" fmla="*/ 381000 h 433387"/>
                <a:gd name="connsiteX2" fmla="*/ 457200 w 1443037"/>
                <a:gd name="connsiteY2" fmla="*/ 426244 h 433387"/>
                <a:gd name="connsiteX3" fmla="*/ 404812 w 1443037"/>
                <a:gd name="connsiteY3" fmla="*/ 433387 h 433387"/>
                <a:gd name="connsiteX4" fmla="*/ 352425 w 1443037"/>
                <a:gd name="connsiteY4" fmla="*/ 433387 h 433387"/>
                <a:gd name="connsiteX5" fmla="*/ 302419 w 1443037"/>
                <a:gd name="connsiteY5" fmla="*/ 426244 h 433387"/>
                <a:gd name="connsiteX6" fmla="*/ 238125 w 1443037"/>
                <a:gd name="connsiteY6" fmla="*/ 411956 h 433387"/>
                <a:gd name="connsiteX7" fmla="*/ 157162 w 1443037"/>
                <a:gd name="connsiteY7" fmla="*/ 388144 h 433387"/>
                <a:gd name="connsiteX8" fmla="*/ 0 w 1443037"/>
                <a:gd name="connsiteY8" fmla="*/ 314325 h 433387"/>
                <a:gd name="connsiteX9" fmla="*/ 69056 w 1443037"/>
                <a:gd name="connsiteY9" fmla="*/ 192881 h 433387"/>
                <a:gd name="connsiteX10" fmla="*/ 202406 w 1443037"/>
                <a:gd name="connsiteY10" fmla="*/ 238125 h 433387"/>
                <a:gd name="connsiteX11" fmla="*/ 247650 w 1443037"/>
                <a:gd name="connsiteY11" fmla="*/ 250031 h 433387"/>
                <a:gd name="connsiteX12" fmla="*/ 280987 w 1443037"/>
                <a:gd name="connsiteY12" fmla="*/ 252412 h 433387"/>
                <a:gd name="connsiteX13" fmla="*/ 330994 w 1443037"/>
                <a:gd name="connsiteY13" fmla="*/ 252412 h 433387"/>
                <a:gd name="connsiteX14" fmla="*/ 423862 w 1443037"/>
                <a:gd name="connsiteY14" fmla="*/ 233362 h 433387"/>
                <a:gd name="connsiteX15" fmla="*/ 700087 w 1443037"/>
                <a:gd name="connsiteY15" fmla="*/ 169069 h 433387"/>
                <a:gd name="connsiteX16" fmla="*/ 1054894 w 1443037"/>
                <a:gd name="connsiteY16" fmla="*/ 85725 h 433387"/>
                <a:gd name="connsiteX17" fmla="*/ 1109662 w 1443037"/>
                <a:gd name="connsiteY17" fmla="*/ 54769 h 433387"/>
                <a:gd name="connsiteX18" fmla="*/ 1204912 w 1443037"/>
                <a:gd name="connsiteY18" fmla="*/ 0 h 433387"/>
                <a:gd name="connsiteX19" fmla="*/ 1243012 w 1443037"/>
                <a:gd name="connsiteY19" fmla="*/ 0 h 433387"/>
                <a:gd name="connsiteX20" fmla="*/ 1304925 w 1443037"/>
                <a:gd name="connsiteY20" fmla="*/ 7144 h 433387"/>
                <a:gd name="connsiteX21" fmla="*/ 1335881 w 1443037"/>
                <a:gd name="connsiteY21" fmla="*/ 14287 h 433387"/>
                <a:gd name="connsiteX22" fmla="*/ 1373981 w 1443037"/>
                <a:gd name="connsiteY22" fmla="*/ 28575 h 433387"/>
                <a:gd name="connsiteX23" fmla="*/ 1404937 w 1443037"/>
                <a:gd name="connsiteY23" fmla="*/ 47625 h 433387"/>
                <a:gd name="connsiteX24" fmla="*/ 1423987 w 1443037"/>
                <a:gd name="connsiteY24" fmla="*/ 69056 h 433387"/>
                <a:gd name="connsiteX25" fmla="*/ 1435894 w 1443037"/>
                <a:gd name="connsiteY25" fmla="*/ 92869 h 433387"/>
                <a:gd name="connsiteX26" fmla="*/ 1443037 w 1443037"/>
                <a:gd name="connsiteY26" fmla="*/ 111919 h 433387"/>
                <a:gd name="connsiteX27" fmla="*/ 1443037 w 1443037"/>
                <a:gd name="connsiteY27" fmla="*/ 133350 h 433387"/>
                <a:gd name="connsiteX28" fmla="*/ 1428750 w 1443037"/>
                <a:gd name="connsiteY28" fmla="*/ 157162 h 433387"/>
                <a:gd name="connsiteX29" fmla="*/ 1395412 w 1443037"/>
                <a:gd name="connsiteY29" fmla="*/ 180975 h 433387"/>
                <a:gd name="connsiteX30" fmla="*/ 1312069 w 1443037"/>
                <a:gd name="connsiteY30" fmla="*/ 214312 h 433387"/>
                <a:gd name="connsiteX31" fmla="*/ 1119187 w 1443037"/>
                <a:gd name="connsiteY31" fmla="*/ 261937 h 433387"/>
                <a:gd name="connsiteX32" fmla="*/ 945356 w 1443037"/>
                <a:gd name="connsiteY32" fmla="*/ 30480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43037" h="433387">
                  <a:moveTo>
                    <a:pt x="945356" y="304800"/>
                  </a:moveTo>
                  <a:lnTo>
                    <a:pt x="647700" y="381000"/>
                  </a:lnTo>
                  <a:lnTo>
                    <a:pt x="457200" y="426244"/>
                  </a:lnTo>
                  <a:lnTo>
                    <a:pt x="404812" y="433387"/>
                  </a:lnTo>
                  <a:lnTo>
                    <a:pt x="352425" y="433387"/>
                  </a:lnTo>
                  <a:lnTo>
                    <a:pt x="302419" y="426244"/>
                  </a:lnTo>
                  <a:lnTo>
                    <a:pt x="238125" y="411956"/>
                  </a:lnTo>
                  <a:lnTo>
                    <a:pt x="157162" y="388144"/>
                  </a:lnTo>
                  <a:lnTo>
                    <a:pt x="0" y="314325"/>
                  </a:lnTo>
                  <a:lnTo>
                    <a:pt x="69056" y="192881"/>
                  </a:lnTo>
                  <a:lnTo>
                    <a:pt x="202406" y="238125"/>
                  </a:lnTo>
                  <a:lnTo>
                    <a:pt x="247650" y="250031"/>
                  </a:lnTo>
                  <a:lnTo>
                    <a:pt x="280987" y="252412"/>
                  </a:lnTo>
                  <a:lnTo>
                    <a:pt x="330994" y="252412"/>
                  </a:lnTo>
                  <a:lnTo>
                    <a:pt x="423862" y="233362"/>
                  </a:lnTo>
                  <a:lnTo>
                    <a:pt x="700087" y="169069"/>
                  </a:lnTo>
                  <a:lnTo>
                    <a:pt x="1054894" y="85725"/>
                  </a:lnTo>
                  <a:lnTo>
                    <a:pt x="1109662" y="54769"/>
                  </a:lnTo>
                  <a:lnTo>
                    <a:pt x="1204912" y="0"/>
                  </a:lnTo>
                  <a:lnTo>
                    <a:pt x="1243012" y="0"/>
                  </a:lnTo>
                  <a:lnTo>
                    <a:pt x="1304925" y="7144"/>
                  </a:lnTo>
                  <a:lnTo>
                    <a:pt x="1335881" y="14287"/>
                  </a:lnTo>
                  <a:lnTo>
                    <a:pt x="1373981" y="28575"/>
                  </a:lnTo>
                  <a:lnTo>
                    <a:pt x="1404937" y="47625"/>
                  </a:lnTo>
                  <a:lnTo>
                    <a:pt x="1423987" y="69056"/>
                  </a:lnTo>
                  <a:lnTo>
                    <a:pt x="1435894" y="92869"/>
                  </a:lnTo>
                  <a:lnTo>
                    <a:pt x="1443037" y="111919"/>
                  </a:lnTo>
                  <a:lnTo>
                    <a:pt x="1443037" y="133350"/>
                  </a:lnTo>
                  <a:lnTo>
                    <a:pt x="1428750" y="157162"/>
                  </a:lnTo>
                  <a:lnTo>
                    <a:pt x="1395412" y="180975"/>
                  </a:lnTo>
                  <a:lnTo>
                    <a:pt x="1312069" y="214312"/>
                  </a:lnTo>
                  <a:lnTo>
                    <a:pt x="1119187" y="261937"/>
                  </a:lnTo>
                  <a:lnTo>
                    <a:pt x="945356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8ECF2CB6-999E-44E5-B1FD-82A1357F3EA3}"/>
                </a:ext>
              </a:extLst>
            </p:cNvPr>
            <p:cNvSpPr/>
            <p:nvPr/>
          </p:nvSpPr>
          <p:spPr>
            <a:xfrm>
              <a:off x="2693988" y="2781300"/>
              <a:ext cx="2378075" cy="661988"/>
            </a:xfrm>
            <a:custGeom>
              <a:avLst/>
              <a:gdLst>
                <a:gd name="connsiteX0" fmla="*/ 1600200 w 2378869"/>
                <a:gd name="connsiteY0" fmla="*/ 314325 h 661988"/>
                <a:gd name="connsiteX1" fmla="*/ 1257300 w 2378869"/>
                <a:gd name="connsiteY1" fmla="*/ 376238 h 661988"/>
                <a:gd name="connsiteX2" fmla="*/ 957262 w 2378869"/>
                <a:gd name="connsiteY2" fmla="*/ 450056 h 661988"/>
                <a:gd name="connsiteX3" fmla="*/ 721519 w 2378869"/>
                <a:gd name="connsiteY3" fmla="*/ 521494 h 661988"/>
                <a:gd name="connsiteX4" fmla="*/ 611981 w 2378869"/>
                <a:gd name="connsiteY4" fmla="*/ 559594 h 661988"/>
                <a:gd name="connsiteX5" fmla="*/ 531019 w 2378869"/>
                <a:gd name="connsiteY5" fmla="*/ 576263 h 661988"/>
                <a:gd name="connsiteX6" fmla="*/ 447675 w 2378869"/>
                <a:gd name="connsiteY6" fmla="*/ 602456 h 661988"/>
                <a:gd name="connsiteX7" fmla="*/ 359569 w 2378869"/>
                <a:gd name="connsiteY7" fmla="*/ 638175 h 661988"/>
                <a:gd name="connsiteX8" fmla="*/ 321469 w 2378869"/>
                <a:gd name="connsiteY8" fmla="*/ 657225 h 661988"/>
                <a:gd name="connsiteX9" fmla="*/ 304800 w 2378869"/>
                <a:gd name="connsiteY9" fmla="*/ 661988 h 661988"/>
                <a:gd name="connsiteX10" fmla="*/ 283369 w 2378869"/>
                <a:gd name="connsiteY10" fmla="*/ 657225 h 661988"/>
                <a:gd name="connsiteX11" fmla="*/ 235744 w 2378869"/>
                <a:gd name="connsiteY11" fmla="*/ 628650 h 661988"/>
                <a:gd name="connsiteX12" fmla="*/ 166687 w 2378869"/>
                <a:gd name="connsiteY12" fmla="*/ 573881 h 661988"/>
                <a:gd name="connsiteX13" fmla="*/ 126206 w 2378869"/>
                <a:gd name="connsiteY13" fmla="*/ 533400 h 661988"/>
                <a:gd name="connsiteX14" fmla="*/ 83344 w 2378869"/>
                <a:gd name="connsiteY14" fmla="*/ 488156 h 661988"/>
                <a:gd name="connsiteX15" fmla="*/ 40481 w 2378869"/>
                <a:gd name="connsiteY15" fmla="*/ 438150 h 661988"/>
                <a:gd name="connsiteX16" fmla="*/ 14287 w 2378869"/>
                <a:gd name="connsiteY16" fmla="*/ 407194 h 661988"/>
                <a:gd name="connsiteX17" fmla="*/ 0 w 2378869"/>
                <a:gd name="connsiteY17" fmla="*/ 371475 h 661988"/>
                <a:gd name="connsiteX18" fmla="*/ 2381 w 2378869"/>
                <a:gd name="connsiteY18" fmla="*/ 350044 h 661988"/>
                <a:gd name="connsiteX19" fmla="*/ 14287 w 2378869"/>
                <a:gd name="connsiteY19" fmla="*/ 338138 h 661988"/>
                <a:gd name="connsiteX20" fmla="*/ 35719 w 2378869"/>
                <a:gd name="connsiteY20" fmla="*/ 338138 h 661988"/>
                <a:gd name="connsiteX21" fmla="*/ 64294 w 2378869"/>
                <a:gd name="connsiteY21" fmla="*/ 354806 h 661988"/>
                <a:gd name="connsiteX22" fmla="*/ 104775 w 2378869"/>
                <a:gd name="connsiteY22" fmla="*/ 378619 h 661988"/>
                <a:gd name="connsiteX23" fmla="*/ 152400 w 2378869"/>
                <a:gd name="connsiteY23" fmla="*/ 400050 h 661988"/>
                <a:gd name="connsiteX24" fmla="*/ 209550 w 2378869"/>
                <a:gd name="connsiteY24" fmla="*/ 421481 h 661988"/>
                <a:gd name="connsiteX25" fmla="*/ 245269 w 2378869"/>
                <a:gd name="connsiteY25" fmla="*/ 428625 h 661988"/>
                <a:gd name="connsiteX26" fmla="*/ 285750 w 2378869"/>
                <a:gd name="connsiteY26" fmla="*/ 433388 h 661988"/>
                <a:gd name="connsiteX27" fmla="*/ 330994 w 2378869"/>
                <a:gd name="connsiteY27" fmla="*/ 433388 h 661988"/>
                <a:gd name="connsiteX28" fmla="*/ 373856 w 2378869"/>
                <a:gd name="connsiteY28" fmla="*/ 431006 h 661988"/>
                <a:gd name="connsiteX29" fmla="*/ 457200 w 2378869"/>
                <a:gd name="connsiteY29" fmla="*/ 411956 h 661988"/>
                <a:gd name="connsiteX30" fmla="*/ 695325 w 2378869"/>
                <a:gd name="connsiteY30" fmla="*/ 352425 h 661988"/>
                <a:gd name="connsiteX31" fmla="*/ 1054894 w 2378869"/>
                <a:gd name="connsiteY31" fmla="*/ 259556 h 661988"/>
                <a:gd name="connsiteX32" fmla="*/ 1343025 w 2378869"/>
                <a:gd name="connsiteY32" fmla="*/ 195263 h 661988"/>
                <a:gd name="connsiteX33" fmla="*/ 1443037 w 2378869"/>
                <a:gd name="connsiteY33" fmla="*/ 185738 h 661988"/>
                <a:gd name="connsiteX34" fmla="*/ 1528762 w 2378869"/>
                <a:gd name="connsiteY34" fmla="*/ 173831 h 661988"/>
                <a:gd name="connsiteX35" fmla="*/ 1619250 w 2378869"/>
                <a:gd name="connsiteY35" fmla="*/ 154781 h 661988"/>
                <a:gd name="connsiteX36" fmla="*/ 1776412 w 2378869"/>
                <a:gd name="connsiteY36" fmla="*/ 119063 h 661988"/>
                <a:gd name="connsiteX37" fmla="*/ 1983581 w 2378869"/>
                <a:gd name="connsiteY37" fmla="*/ 64294 h 661988"/>
                <a:gd name="connsiteX38" fmla="*/ 2007394 w 2378869"/>
                <a:gd name="connsiteY38" fmla="*/ 47625 h 661988"/>
                <a:gd name="connsiteX39" fmla="*/ 2035969 w 2378869"/>
                <a:gd name="connsiteY39" fmla="*/ 28575 h 661988"/>
                <a:gd name="connsiteX40" fmla="*/ 2071687 w 2378869"/>
                <a:gd name="connsiteY40" fmla="*/ 9525 h 661988"/>
                <a:gd name="connsiteX41" fmla="*/ 2097881 w 2378869"/>
                <a:gd name="connsiteY41" fmla="*/ 0 h 661988"/>
                <a:gd name="connsiteX42" fmla="*/ 2121694 w 2378869"/>
                <a:gd name="connsiteY42" fmla="*/ 0 h 661988"/>
                <a:gd name="connsiteX43" fmla="*/ 2169319 w 2378869"/>
                <a:gd name="connsiteY43" fmla="*/ 7144 h 661988"/>
                <a:gd name="connsiteX44" fmla="*/ 2231231 w 2378869"/>
                <a:gd name="connsiteY44" fmla="*/ 26194 h 661988"/>
                <a:gd name="connsiteX45" fmla="*/ 2269331 w 2378869"/>
                <a:gd name="connsiteY45" fmla="*/ 45244 h 661988"/>
                <a:gd name="connsiteX46" fmla="*/ 2312194 w 2378869"/>
                <a:gd name="connsiteY46" fmla="*/ 73819 h 661988"/>
                <a:gd name="connsiteX47" fmla="*/ 2345531 w 2378869"/>
                <a:gd name="connsiteY47" fmla="*/ 104775 h 661988"/>
                <a:gd name="connsiteX48" fmla="*/ 2369344 w 2378869"/>
                <a:gd name="connsiteY48" fmla="*/ 133350 h 661988"/>
                <a:gd name="connsiteX49" fmla="*/ 2378869 w 2378869"/>
                <a:gd name="connsiteY49" fmla="*/ 152400 h 661988"/>
                <a:gd name="connsiteX50" fmla="*/ 2374106 w 2378869"/>
                <a:gd name="connsiteY50" fmla="*/ 176213 h 661988"/>
                <a:gd name="connsiteX51" fmla="*/ 2359819 w 2378869"/>
                <a:gd name="connsiteY51" fmla="*/ 197644 h 661988"/>
                <a:gd name="connsiteX52" fmla="*/ 2343150 w 2378869"/>
                <a:gd name="connsiteY52" fmla="*/ 207169 h 661988"/>
                <a:gd name="connsiteX53" fmla="*/ 2305050 w 2378869"/>
                <a:gd name="connsiteY53" fmla="*/ 216694 h 661988"/>
                <a:gd name="connsiteX54" fmla="*/ 2209800 w 2378869"/>
                <a:gd name="connsiteY54" fmla="*/ 221456 h 661988"/>
                <a:gd name="connsiteX55" fmla="*/ 2069306 w 2378869"/>
                <a:gd name="connsiteY55" fmla="*/ 235744 h 661988"/>
                <a:gd name="connsiteX56" fmla="*/ 1600200 w 2378869"/>
                <a:gd name="connsiteY56" fmla="*/ 314325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8869" h="661988">
                  <a:moveTo>
                    <a:pt x="1600200" y="314325"/>
                  </a:moveTo>
                  <a:lnTo>
                    <a:pt x="1257300" y="376238"/>
                  </a:lnTo>
                  <a:lnTo>
                    <a:pt x="957262" y="450056"/>
                  </a:lnTo>
                  <a:lnTo>
                    <a:pt x="721519" y="521494"/>
                  </a:lnTo>
                  <a:lnTo>
                    <a:pt x="611981" y="559594"/>
                  </a:lnTo>
                  <a:lnTo>
                    <a:pt x="531019" y="576263"/>
                  </a:lnTo>
                  <a:lnTo>
                    <a:pt x="447675" y="602456"/>
                  </a:lnTo>
                  <a:lnTo>
                    <a:pt x="359569" y="638175"/>
                  </a:lnTo>
                  <a:lnTo>
                    <a:pt x="321469" y="657225"/>
                  </a:lnTo>
                  <a:lnTo>
                    <a:pt x="304800" y="661988"/>
                  </a:lnTo>
                  <a:lnTo>
                    <a:pt x="283369" y="657225"/>
                  </a:lnTo>
                  <a:lnTo>
                    <a:pt x="235744" y="628650"/>
                  </a:lnTo>
                  <a:lnTo>
                    <a:pt x="166687" y="573881"/>
                  </a:lnTo>
                  <a:lnTo>
                    <a:pt x="126206" y="533400"/>
                  </a:lnTo>
                  <a:lnTo>
                    <a:pt x="83344" y="488156"/>
                  </a:lnTo>
                  <a:lnTo>
                    <a:pt x="40481" y="438150"/>
                  </a:lnTo>
                  <a:lnTo>
                    <a:pt x="14287" y="407194"/>
                  </a:lnTo>
                  <a:lnTo>
                    <a:pt x="0" y="371475"/>
                  </a:lnTo>
                  <a:lnTo>
                    <a:pt x="2381" y="350044"/>
                  </a:lnTo>
                  <a:lnTo>
                    <a:pt x="14287" y="338138"/>
                  </a:lnTo>
                  <a:lnTo>
                    <a:pt x="35719" y="338138"/>
                  </a:lnTo>
                  <a:lnTo>
                    <a:pt x="64294" y="354806"/>
                  </a:lnTo>
                  <a:lnTo>
                    <a:pt x="104775" y="378619"/>
                  </a:lnTo>
                  <a:lnTo>
                    <a:pt x="152400" y="400050"/>
                  </a:lnTo>
                  <a:lnTo>
                    <a:pt x="209550" y="421481"/>
                  </a:lnTo>
                  <a:lnTo>
                    <a:pt x="245269" y="428625"/>
                  </a:lnTo>
                  <a:lnTo>
                    <a:pt x="285750" y="433388"/>
                  </a:lnTo>
                  <a:lnTo>
                    <a:pt x="330994" y="433388"/>
                  </a:lnTo>
                  <a:lnTo>
                    <a:pt x="373856" y="431006"/>
                  </a:lnTo>
                  <a:lnTo>
                    <a:pt x="457200" y="411956"/>
                  </a:lnTo>
                  <a:lnTo>
                    <a:pt x="695325" y="352425"/>
                  </a:lnTo>
                  <a:lnTo>
                    <a:pt x="1054894" y="259556"/>
                  </a:lnTo>
                  <a:lnTo>
                    <a:pt x="1343025" y="195263"/>
                  </a:lnTo>
                  <a:lnTo>
                    <a:pt x="1443037" y="185738"/>
                  </a:lnTo>
                  <a:lnTo>
                    <a:pt x="1528762" y="173831"/>
                  </a:lnTo>
                  <a:lnTo>
                    <a:pt x="1619250" y="154781"/>
                  </a:lnTo>
                  <a:lnTo>
                    <a:pt x="1776412" y="119063"/>
                  </a:lnTo>
                  <a:lnTo>
                    <a:pt x="1983581" y="64294"/>
                  </a:lnTo>
                  <a:lnTo>
                    <a:pt x="2007394" y="47625"/>
                  </a:lnTo>
                  <a:lnTo>
                    <a:pt x="2035969" y="28575"/>
                  </a:lnTo>
                  <a:lnTo>
                    <a:pt x="2071687" y="9525"/>
                  </a:lnTo>
                  <a:lnTo>
                    <a:pt x="2097881" y="0"/>
                  </a:lnTo>
                  <a:lnTo>
                    <a:pt x="2121694" y="0"/>
                  </a:lnTo>
                  <a:lnTo>
                    <a:pt x="2169319" y="7144"/>
                  </a:lnTo>
                  <a:lnTo>
                    <a:pt x="2231231" y="26194"/>
                  </a:lnTo>
                  <a:lnTo>
                    <a:pt x="2269331" y="45244"/>
                  </a:lnTo>
                  <a:lnTo>
                    <a:pt x="2312194" y="73819"/>
                  </a:lnTo>
                  <a:lnTo>
                    <a:pt x="2345531" y="104775"/>
                  </a:lnTo>
                  <a:lnTo>
                    <a:pt x="2369344" y="133350"/>
                  </a:lnTo>
                  <a:lnTo>
                    <a:pt x="2378869" y="152400"/>
                  </a:lnTo>
                  <a:lnTo>
                    <a:pt x="2374106" y="176213"/>
                  </a:lnTo>
                  <a:lnTo>
                    <a:pt x="2359819" y="197644"/>
                  </a:lnTo>
                  <a:lnTo>
                    <a:pt x="2343150" y="207169"/>
                  </a:lnTo>
                  <a:lnTo>
                    <a:pt x="2305050" y="216694"/>
                  </a:lnTo>
                  <a:lnTo>
                    <a:pt x="2209800" y="221456"/>
                  </a:lnTo>
                  <a:lnTo>
                    <a:pt x="2069306" y="235744"/>
                  </a:lnTo>
                  <a:lnTo>
                    <a:pt x="1600200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42B8C041-73CA-45D9-AA1D-8643AB531FE2}"/>
                </a:ext>
              </a:extLst>
            </p:cNvPr>
            <p:cNvSpPr/>
            <p:nvPr/>
          </p:nvSpPr>
          <p:spPr>
            <a:xfrm rot="16200000">
              <a:off x="2260600" y="2903538"/>
              <a:ext cx="2247900" cy="1466850"/>
            </a:xfrm>
            <a:custGeom>
              <a:avLst/>
              <a:gdLst>
                <a:gd name="connsiteX0" fmla="*/ 1026319 w 2247900"/>
                <a:gd name="connsiteY0" fmla="*/ 964406 h 1466850"/>
                <a:gd name="connsiteX1" fmla="*/ 821531 w 2247900"/>
                <a:gd name="connsiteY1" fmla="*/ 831056 h 1466850"/>
                <a:gd name="connsiteX2" fmla="*/ 657225 w 2247900"/>
                <a:gd name="connsiteY2" fmla="*/ 721518 h 1466850"/>
                <a:gd name="connsiteX3" fmla="*/ 571500 w 2247900"/>
                <a:gd name="connsiteY3" fmla="*/ 652462 h 1466850"/>
                <a:gd name="connsiteX4" fmla="*/ 473869 w 2247900"/>
                <a:gd name="connsiteY4" fmla="*/ 559593 h 1466850"/>
                <a:gd name="connsiteX5" fmla="*/ 395287 w 2247900"/>
                <a:gd name="connsiteY5" fmla="*/ 478631 h 1466850"/>
                <a:gd name="connsiteX6" fmla="*/ 297656 w 2247900"/>
                <a:gd name="connsiteY6" fmla="*/ 373856 h 1466850"/>
                <a:gd name="connsiteX7" fmla="*/ 233362 w 2247900"/>
                <a:gd name="connsiteY7" fmla="*/ 307181 h 1466850"/>
                <a:gd name="connsiteX8" fmla="*/ 138112 w 2247900"/>
                <a:gd name="connsiteY8" fmla="*/ 204787 h 1466850"/>
                <a:gd name="connsiteX9" fmla="*/ 76200 w 2247900"/>
                <a:gd name="connsiteY9" fmla="*/ 133350 h 1466850"/>
                <a:gd name="connsiteX10" fmla="*/ 19050 w 2247900"/>
                <a:gd name="connsiteY10" fmla="*/ 69056 h 1466850"/>
                <a:gd name="connsiteX11" fmla="*/ 4762 w 2247900"/>
                <a:gd name="connsiteY11" fmla="*/ 45243 h 1466850"/>
                <a:gd name="connsiteX12" fmla="*/ 0 w 2247900"/>
                <a:gd name="connsiteY12" fmla="*/ 30956 h 1466850"/>
                <a:gd name="connsiteX13" fmla="*/ 2381 w 2247900"/>
                <a:gd name="connsiteY13" fmla="*/ 14287 h 1466850"/>
                <a:gd name="connsiteX14" fmla="*/ 9525 w 2247900"/>
                <a:gd name="connsiteY14" fmla="*/ 4762 h 1466850"/>
                <a:gd name="connsiteX15" fmla="*/ 33337 w 2247900"/>
                <a:gd name="connsiteY15" fmla="*/ 0 h 1466850"/>
                <a:gd name="connsiteX16" fmla="*/ 64294 w 2247900"/>
                <a:gd name="connsiteY16" fmla="*/ 11906 h 1466850"/>
                <a:gd name="connsiteX17" fmla="*/ 180975 w 2247900"/>
                <a:gd name="connsiteY17" fmla="*/ 116681 h 1466850"/>
                <a:gd name="connsiteX18" fmla="*/ 345281 w 2247900"/>
                <a:gd name="connsiteY18" fmla="*/ 254793 h 1466850"/>
                <a:gd name="connsiteX19" fmla="*/ 509587 w 2247900"/>
                <a:gd name="connsiteY19" fmla="*/ 381000 h 1466850"/>
                <a:gd name="connsiteX20" fmla="*/ 664369 w 2247900"/>
                <a:gd name="connsiteY20" fmla="*/ 495300 h 1466850"/>
                <a:gd name="connsiteX21" fmla="*/ 885825 w 2247900"/>
                <a:gd name="connsiteY21" fmla="*/ 645318 h 1466850"/>
                <a:gd name="connsiteX22" fmla="*/ 1057275 w 2247900"/>
                <a:gd name="connsiteY22" fmla="*/ 752475 h 1466850"/>
                <a:gd name="connsiteX23" fmla="*/ 1350169 w 2247900"/>
                <a:gd name="connsiteY23" fmla="*/ 923925 h 1466850"/>
                <a:gd name="connsiteX24" fmla="*/ 1535906 w 2247900"/>
                <a:gd name="connsiteY24" fmla="*/ 1016793 h 1466850"/>
                <a:gd name="connsiteX25" fmla="*/ 1709737 w 2247900"/>
                <a:gd name="connsiteY25" fmla="*/ 1088231 h 1466850"/>
                <a:gd name="connsiteX26" fmla="*/ 1835944 w 2247900"/>
                <a:gd name="connsiteY26" fmla="*/ 1145381 h 1466850"/>
                <a:gd name="connsiteX27" fmla="*/ 1964531 w 2247900"/>
                <a:gd name="connsiteY27" fmla="*/ 1193006 h 1466850"/>
                <a:gd name="connsiteX28" fmla="*/ 1988344 w 2247900"/>
                <a:gd name="connsiteY28" fmla="*/ 1200150 h 1466850"/>
                <a:gd name="connsiteX29" fmla="*/ 2014537 w 2247900"/>
                <a:gd name="connsiteY29" fmla="*/ 1202531 h 1466850"/>
                <a:gd name="connsiteX30" fmla="*/ 2055019 w 2247900"/>
                <a:gd name="connsiteY30" fmla="*/ 1195387 h 1466850"/>
                <a:gd name="connsiteX31" fmla="*/ 2200275 w 2247900"/>
                <a:gd name="connsiteY31" fmla="*/ 1131093 h 1466850"/>
                <a:gd name="connsiteX32" fmla="*/ 2247900 w 2247900"/>
                <a:gd name="connsiteY32" fmla="*/ 1266825 h 1466850"/>
                <a:gd name="connsiteX33" fmla="*/ 2131219 w 2247900"/>
                <a:gd name="connsiteY33" fmla="*/ 1376362 h 1466850"/>
                <a:gd name="connsiteX34" fmla="*/ 2071687 w 2247900"/>
                <a:gd name="connsiteY34" fmla="*/ 1426368 h 1466850"/>
                <a:gd name="connsiteX35" fmla="*/ 2031206 w 2247900"/>
                <a:gd name="connsiteY35" fmla="*/ 1454943 h 1466850"/>
                <a:gd name="connsiteX36" fmla="*/ 1997869 w 2247900"/>
                <a:gd name="connsiteY36" fmla="*/ 1466850 h 1466850"/>
                <a:gd name="connsiteX37" fmla="*/ 1974056 w 2247900"/>
                <a:gd name="connsiteY37" fmla="*/ 1466850 h 1466850"/>
                <a:gd name="connsiteX38" fmla="*/ 1943100 w 2247900"/>
                <a:gd name="connsiteY38" fmla="*/ 1457325 h 1466850"/>
                <a:gd name="connsiteX39" fmla="*/ 1893094 w 2247900"/>
                <a:gd name="connsiteY39" fmla="*/ 1433512 h 1466850"/>
                <a:gd name="connsiteX40" fmla="*/ 1764506 w 2247900"/>
                <a:gd name="connsiteY40" fmla="*/ 1373981 h 1466850"/>
                <a:gd name="connsiteX41" fmla="*/ 1607344 w 2247900"/>
                <a:gd name="connsiteY41" fmla="*/ 1307306 h 1466850"/>
                <a:gd name="connsiteX42" fmla="*/ 1462087 w 2247900"/>
                <a:gd name="connsiteY42" fmla="*/ 1231106 h 1466850"/>
                <a:gd name="connsiteX43" fmla="*/ 1326356 w 2247900"/>
                <a:gd name="connsiteY43" fmla="*/ 1150143 h 1466850"/>
                <a:gd name="connsiteX44" fmla="*/ 1223962 w 2247900"/>
                <a:gd name="connsiteY44" fmla="*/ 1090612 h 1466850"/>
                <a:gd name="connsiteX45" fmla="*/ 1026319 w 2247900"/>
                <a:gd name="connsiteY45" fmla="*/ 964406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47900" h="1466850">
                  <a:moveTo>
                    <a:pt x="1026319" y="964406"/>
                  </a:moveTo>
                  <a:lnTo>
                    <a:pt x="821531" y="831056"/>
                  </a:lnTo>
                  <a:lnTo>
                    <a:pt x="657225" y="721518"/>
                  </a:lnTo>
                  <a:lnTo>
                    <a:pt x="571500" y="652462"/>
                  </a:lnTo>
                  <a:lnTo>
                    <a:pt x="473869" y="559593"/>
                  </a:lnTo>
                  <a:lnTo>
                    <a:pt x="395287" y="478631"/>
                  </a:lnTo>
                  <a:lnTo>
                    <a:pt x="297656" y="373856"/>
                  </a:lnTo>
                  <a:lnTo>
                    <a:pt x="233362" y="307181"/>
                  </a:lnTo>
                  <a:lnTo>
                    <a:pt x="138112" y="204787"/>
                  </a:lnTo>
                  <a:lnTo>
                    <a:pt x="76200" y="133350"/>
                  </a:lnTo>
                  <a:lnTo>
                    <a:pt x="19050" y="69056"/>
                  </a:lnTo>
                  <a:lnTo>
                    <a:pt x="4762" y="45243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64294" y="11906"/>
                  </a:lnTo>
                  <a:lnTo>
                    <a:pt x="180975" y="116681"/>
                  </a:lnTo>
                  <a:lnTo>
                    <a:pt x="345281" y="254793"/>
                  </a:lnTo>
                  <a:lnTo>
                    <a:pt x="509587" y="381000"/>
                  </a:lnTo>
                  <a:lnTo>
                    <a:pt x="664369" y="495300"/>
                  </a:lnTo>
                  <a:lnTo>
                    <a:pt x="885825" y="645318"/>
                  </a:lnTo>
                  <a:lnTo>
                    <a:pt x="1057275" y="752475"/>
                  </a:lnTo>
                  <a:lnTo>
                    <a:pt x="1350169" y="923925"/>
                  </a:lnTo>
                  <a:lnTo>
                    <a:pt x="1535906" y="1016793"/>
                  </a:lnTo>
                  <a:lnTo>
                    <a:pt x="1709737" y="1088231"/>
                  </a:lnTo>
                  <a:lnTo>
                    <a:pt x="1835944" y="1145381"/>
                  </a:lnTo>
                  <a:lnTo>
                    <a:pt x="1964531" y="1193006"/>
                  </a:lnTo>
                  <a:lnTo>
                    <a:pt x="1988344" y="1200150"/>
                  </a:lnTo>
                  <a:lnTo>
                    <a:pt x="2014537" y="1202531"/>
                  </a:lnTo>
                  <a:lnTo>
                    <a:pt x="2055019" y="1195387"/>
                  </a:lnTo>
                  <a:lnTo>
                    <a:pt x="2200275" y="1131093"/>
                  </a:lnTo>
                  <a:lnTo>
                    <a:pt x="2247900" y="1266825"/>
                  </a:lnTo>
                  <a:lnTo>
                    <a:pt x="2131219" y="1376362"/>
                  </a:lnTo>
                  <a:lnTo>
                    <a:pt x="2071687" y="1426368"/>
                  </a:lnTo>
                  <a:lnTo>
                    <a:pt x="2031206" y="1454943"/>
                  </a:lnTo>
                  <a:lnTo>
                    <a:pt x="1997869" y="1466850"/>
                  </a:lnTo>
                  <a:lnTo>
                    <a:pt x="1974056" y="1466850"/>
                  </a:lnTo>
                  <a:lnTo>
                    <a:pt x="1943100" y="1457325"/>
                  </a:lnTo>
                  <a:lnTo>
                    <a:pt x="1893094" y="1433512"/>
                  </a:lnTo>
                  <a:lnTo>
                    <a:pt x="1764506" y="1373981"/>
                  </a:lnTo>
                  <a:lnTo>
                    <a:pt x="1607344" y="1307306"/>
                  </a:lnTo>
                  <a:lnTo>
                    <a:pt x="1462087" y="1231106"/>
                  </a:lnTo>
                  <a:lnTo>
                    <a:pt x="1326356" y="1150143"/>
                  </a:lnTo>
                  <a:lnTo>
                    <a:pt x="1223962" y="1090612"/>
                  </a:lnTo>
                  <a:lnTo>
                    <a:pt x="1026319" y="964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CF140502-0C15-45D5-80FE-7BCF79A3B3F6}"/>
                </a:ext>
              </a:extLst>
            </p:cNvPr>
            <p:cNvSpPr/>
            <p:nvPr/>
          </p:nvSpPr>
          <p:spPr>
            <a:xfrm rot="16200000">
              <a:off x="2310606" y="4917282"/>
              <a:ext cx="2295525" cy="290512"/>
            </a:xfrm>
            <a:custGeom>
              <a:avLst/>
              <a:gdLst>
                <a:gd name="connsiteX0" fmla="*/ 1371600 w 2295525"/>
                <a:gd name="connsiteY0" fmla="*/ 285750 h 290513"/>
                <a:gd name="connsiteX1" fmla="*/ 1164431 w 2295525"/>
                <a:gd name="connsiteY1" fmla="*/ 290513 h 290513"/>
                <a:gd name="connsiteX2" fmla="*/ 1014412 w 2295525"/>
                <a:gd name="connsiteY2" fmla="*/ 269081 h 290513"/>
                <a:gd name="connsiteX3" fmla="*/ 526256 w 2295525"/>
                <a:gd name="connsiteY3" fmla="*/ 266700 h 290513"/>
                <a:gd name="connsiteX4" fmla="*/ 366712 w 2295525"/>
                <a:gd name="connsiteY4" fmla="*/ 266700 h 290513"/>
                <a:gd name="connsiteX5" fmla="*/ 261937 w 2295525"/>
                <a:gd name="connsiteY5" fmla="*/ 254794 h 290513"/>
                <a:gd name="connsiteX6" fmla="*/ 185737 w 2295525"/>
                <a:gd name="connsiteY6" fmla="*/ 247650 h 290513"/>
                <a:gd name="connsiteX7" fmla="*/ 142875 w 2295525"/>
                <a:gd name="connsiteY7" fmla="*/ 240506 h 290513"/>
                <a:gd name="connsiteX8" fmla="*/ 100012 w 2295525"/>
                <a:gd name="connsiteY8" fmla="*/ 228600 h 290513"/>
                <a:gd name="connsiteX9" fmla="*/ 64293 w 2295525"/>
                <a:gd name="connsiteY9" fmla="*/ 216694 h 290513"/>
                <a:gd name="connsiteX10" fmla="*/ 30956 w 2295525"/>
                <a:gd name="connsiteY10" fmla="*/ 204788 h 290513"/>
                <a:gd name="connsiteX11" fmla="*/ 9525 w 2295525"/>
                <a:gd name="connsiteY11" fmla="*/ 188119 h 290513"/>
                <a:gd name="connsiteX12" fmla="*/ 0 w 2295525"/>
                <a:gd name="connsiteY12" fmla="*/ 169069 h 290513"/>
                <a:gd name="connsiteX13" fmla="*/ 4762 w 2295525"/>
                <a:gd name="connsiteY13" fmla="*/ 140494 h 290513"/>
                <a:gd name="connsiteX14" fmla="*/ 14287 w 2295525"/>
                <a:gd name="connsiteY14" fmla="*/ 121444 h 290513"/>
                <a:gd name="connsiteX15" fmla="*/ 30956 w 2295525"/>
                <a:gd name="connsiteY15" fmla="*/ 100013 h 290513"/>
                <a:gd name="connsiteX16" fmla="*/ 64293 w 2295525"/>
                <a:gd name="connsiteY16" fmla="*/ 76200 h 290513"/>
                <a:gd name="connsiteX17" fmla="*/ 111918 w 2295525"/>
                <a:gd name="connsiteY17" fmla="*/ 54769 h 290513"/>
                <a:gd name="connsiteX18" fmla="*/ 161925 w 2295525"/>
                <a:gd name="connsiteY18" fmla="*/ 33338 h 290513"/>
                <a:gd name="connsiteX19" fmla="*/ 207168 w 2295525"/>
                <a:gd name="connsiteY19" fmla="*/ 19050 h 290513"/>
                <a:gd name="connsiteX20" fmla="*/ 261937 w 2295525"/>
                <a:gd name="connsiteY20" fmla="*/ 7144 h 290513"/>
                <a:gd name="connsiteX21" fmla="*/ 316706 w 2295525"/>
                <a:gd name="connsiteY21" fmla="*/ 0 h 290513"/>
                <a:gd name="connsiteX22" fmla="*/ 395287 w 2295525"/>
                <a:gd name="connsiteY22" fmla="*/ 0 h 290513"/>
                <a:gd name="connsiteX23" fmla="*/ 435768 w 2295525"/>
                <a:gd name="connsiteY23" fmla="*/ 2381 h 290513"/>
                <a:gd name="connsiteX24" fmla="*/ 473868 w 2295525"/>
                <a:gd name="connsiteY24" fmla="*/ 9525 h 290513"/>
                <a:gd name="connsiteX25" fmla="*/ 531018 w 2295525"/>
                <a:gd name="connsiteY25" fmla="*/ 26194 h 290513"/>
                <a:gd name="connsiteX26" fmla="*/ 585787 w 2295525"/>
                <a:gd name="connsiteY26" fmla="*/ 47625 h 290513"/>
                <a:gd name="connsiteX27" fmla="*/ 840581 w 2295525"/>
                <a:gd name="connsiteY27" fmla="*/ 59531 h 290513"/>
                <a:gd name="connsiteX28" fmla="*/ 1140618 w 2295525"/>
                <a:gd name="connsiteY28" fmla="*/ 80963 h 290513"/>
                <a:gd name="connsiteX29" fmla="*/ 1312068 w 2295525"/>
                <a:gd name="connsiteY29" fmla="*/ 88106 h 290513"/>
                <a:gd name="connsiteX30" fmla="*/ 1654968 w 2295525"/>
                <a:gd name="connsiteY30" fmla="*/ 90488 h 290513"/>
                <a:gd name="connsiteX31" fmla="*/ 1912143 w 2295525"/>
                <a:gd name="connsiteY31" fmla="*/ 90488 h 290513"/>
                <a:gd name="connsiteX32" fmla="*/ 1993106 w 2295525"/>
                <a:gd name="connsiteY32" fmla="*/ 85725 h 290513"/>
                <a:gd name="connsiteX33" fmla="*/ 2043112 w 2295525"/>
                <a:gd name="connsiteY33" fmla="*/ 78581 h 290513"/>
                <a:gd name="connsiteX34" fmla="*/ 2202656 w 2295525"/>
                <a:gd name="connsiteY34" fmla="*/ 40481 h 290513"/>
                <a:gd name="connsiteX35" fmla="*/ 2295525 w 2295525"/>
                <a:gd name="connsiteY35" fmla="*/ 157163 h 290513"/>
                <a:gd name="connsiteX36" fmla="*/ 2243137 w 2295525"/>
                <a:gd name="connsiteY36" fmla="*/ 288131 h 290513"/>
                <a:gd name="connsiteX37" fmla="*/ 1745456 w 2295525"/>
                <a:gd name="connsiteY37" fmla="*/ 285750 h 290513"/>
                <a:gd name="connsiteX38" fmla="*/ 1371600 w 2295525"/>
                <a:gd name="connsiteY38" fmla="*/ 285750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290513">
                  <a:moveTo>
                    <a:pt x="1371600" y="285750"/>
                  </a:moveTo>
                  <a:lnTo>
                    <a:pt x="1164431" y="290513"/>
                  </a:lnTo>
                  <a:lnTo>
                    <a:pt x="1014412" y="269081"/>
                  </a:lnTo>
                  <a:lnTo>
                    <a:pt x="526256" y="266700"/>
                  </a:lnTo>
                  <a:lnTo>
                    <a:pt x="366712" y="266700"/>
                  </a:lnTo>
                  <a:lnTo>
                    <a:pt x="261937" y="254794"/>
                  </a:lnTo>
                  <a:lnTo>
                    <a:pt x="185737" y="247650"/>
                  </a:lnTo>
                  <a:lnTo>
                    <a:pt x="142875" y="240506"/>
                  </a:lnTo>
                  <a:lnTo>
                    <a:pt x="100012" y="228600"/>
                  </a:lnTo>
                  <a:lnTo>
                    <a:pt x="64293" y="216694"/>
                  </a:lnTo>
                  <a:lnTo>
                    <a:pt x="30956" y="204788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4762" y="140494"/>
                  </a:lnTo>
                  <a:lnTo>
                    <a:pt x="14287" y="121444"/>
                  </a:lnTo>
                  <a:lnTo>
                    <a:pt x="30956" y="100013"/>
                  </a:lnTo>
                  <a:lnTo>
                    <a:pt x="64293" y="76200"/>
                  </a:lnTo>
                  <a:lnTo>
                    <a:pt x="111918" y="54769"/>
                  </a:lnTo>
                  <a:lnTo>
                    <a:pt x="161925" y="33338"/>
                  </a:lnTo>
                  <a:lnTo>
                    <a:pt x="207168" y="19050"/>
                  </a:lnTo>
                  <a:lnTo>
                    <a:pt x="261937" y="7144"/>
                  </a:lnTo>
                  <a:lnTo>
                    <a:pt x="316706" y="0"/>
                  </a:lnTo>
                  <a:lnTo>
                    <a:pt x="395287" y="0"/>
                  </a:lnTo>
                  <a:lnTo>
                    <a:pt x="435768" y="2381"/>
                  </a:lnTo>
                  <a:lnTo>
                    <a:pt x="473868" y="9525"/>
                  </a:lnTo>
                  <a:lnTo>
                    <a:pt x="531018" y="26194"/>
                  </a:lnTo>
                  <a:lnTo>
                    <a:pt x="585787" y="47625"/>
                  </a:lnTo>
                  <a:lnTo>
                    <a:pt x="840581" y="59531"/>
                  </a:lnTo>
                  <a:lnTo>
                    <a:pt x="1140618" y="80963"/>
                  </a:lnTo>
                  <a:lnTo>
                    <a:pt x="1312068" y="88106"/>
                  </a:lnTo>
                  <a:lnTo>
                    <a:pt x="1654968" y="90488"/>
                  </a:lnTo>
                  <a:lnTo>
                    <a:pt x="1912143" y="90488"/>
                  </a:lnTo>
                  <a:lnTo>
                    <a:pt x="1993106" y="85725"/>
                  </a:lnTo>
                  <a:lnTo>
                    <a:pt x="2043112" y="78581"/>
                  </a:lnTo>
                  <a:lnTo>
                    <a:pt x="2202656" y="40481"/>
                  </a:lnTo>
                  <a:lnTo>
                    <a:pt x="2295525" y="157163"/>
                  </a:lnTo>
                  <a:lnTo>
                    <a:pt x="2243137" y="288131"/>
                  </a:lnTo>
                  <a:lnTo>
                    <a:pt x="1745456" y="285750"/>
                  </a:lnTo>
                  <a:lnTo>
                    <a:pt x="1371600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FE152674-6572-4069-9C31-3D5D85FB698C}"/>
                </a:ext>
              </a:extLst>
            </p:cNvPr>
            <p:cNvSpPr/>
            <p:nvPr/>
          </p:nvSpPr>
          <p:spPr>
            <a:xfrm>
              <a:off x="4051300" y="3313113"/>
              <a:ext cx="463550" cy="615950"/>
            </a:xfrm>
            <a:custGeom>
              <a:avLst/>
              <a:gdLst>
                <a:gd name="connsiteX0" fmla="*/ 83344 w 464344"/>
                <a:gd name="connsiteY0" fmla="*/ 359569 h 616744"/>
                <a:gd name="connsiteX1" fmla="*/ 119063 w 464344"/>
                <a:gd name="connsiteY1" fmla="*/ 259556 h 616744"/>
                <a:gd name="connsiteX2" fmla="*/ 152400 w 464344"/>
                <a:gd name="connsiteY2" fmla="*/ 142875 h 616744"/>
                <a:gd name="connsiteX3" fmla="*/ 152400 w 464344"/>
                <a:gd name="connsiteY3" fmla="*/ 54769 h 616744"/>
                <a:gd name="connsiteX4" fmla="*/ 154782 w 464344"/>
                <a:gd name="connsiteY4" fmla="*/ 16669 h 616744"/>
                <a:gd name="connsiteX5" fmla="*/ 159544 w 464344"/>
                <a:gd name="connsiteY5" fmla="*/ 4762 h 616744"/>
                <a:gd name="connsiteX6" fmla="*/ 176213 w 464344"/>
                <a:gd name="connsiteY6" fmla="*/ 0 h 616744"/>
                <a:gd name="connsiteX7" fmla="*/ 230982 w 464344"/>
                <a:gd name="connsiteY7" fmla="*/ 9525 h 616744"/>
                <a:gd name="connsiteX8" fmla="*/ 300038 w 464344"/>
                <a:gd name="connsiteY8" fmla="*/ 26194 h 616744"/>
                <a:gd name="connsiteX9" fmla="*/ 364332 w 464344"/>
                <a:gd name="connsiteY9" fmla="*/ 50006 h 616744"/>
                <a:gd name="connsiteX10" fmla="*/ 411957 w 464344"/>
                <a:gd name="connsiteY10" fmla="*/ 73819 h 616744"/>
                <a:gd name="connsiteX11" fmla="*/ 440532 w 464344"/>
                <a:gd name="connsiteY11" fmla="*/ 95250 h 616744"/>
                <a:gd name="connsiteX12" fmla="*/ 459582 w 464344"/>
                <a:gd name="connsiteY12" fmla="*/ 116681 h 616744"/>
                <a:gd name="connsiteX13" fmla="*/ 464344 w 464344"/>
                <a:gd name="connsiteY13" fmla="*/ 135731 h 616744"/>
                <a:gd name="connsiteX14" fmla="*/ 459582 w 464344"/>
                <a:gd name="connsiteY14" fmla="*/ 157162 h 616744"/>
                <a:gd name="connsiteX15" fmla="*/ 419100 w 464344"/>
                <a:gd name="connsiteY15" fmla="*/ 207169 h 616744"/>
                <a:gd name="connsiteX16" fmla="*/ 342900 w 464344"/>
                <a:gd name="connsiteY16" fmla="*/ 285750 h 616744"/>
                <a:gd name="connsiteX17" fmla="*/ 307182 w 464344"/>
                <a:gd name="connsiteY17" fmla="*/ 323850 h 616744"/>
                <a:gd name="connsiteX18" fmla="*/ 250032 w 464344"/>
                <a:gd name="connsiteY18" fmla="*/ 400050 h 616744"/>
                <a:gd name="connsiteX19" fmla="*/ 121444 w 464344"/>
                <a:gd name="connsiteY19" fmla="*/ 602456 h 616744"/>
                <a:gd name="connsiteX20" fmla="*/ 0 w 464344"/>
                <a:gd name="connsiteY20" fmla="*/ 616744 h 616744"/>
                <a:gd name="connsiteX21" fmla="*/ 83344 w 464344"/>
                <a:gd name="connsiteY21" fmla="*/ 35956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4344" h="616744">
                  <a:moveTo>
                    <a:pt x="83344" y="359569"/>
                  </a:moveTo>
                  <a:lnTo>
                    <a:pt x="119063" y="259556"/>
                  </a:lnTo>
                  <a:lnTo>
                    <a:pt x="152400" y="142875"/>
                  </a:lnTo>
                  <a:lnTo>
                    <a:pt x="152400" y="54769"/>
                  </a:lnTo>
                  <a:lnTo>
                    <a:pt x="154782" y="16669"/>
                  </a:lnTo>
                  <a:lnTo>
                    <a:pt x="159544" y="4762"/>
                  </a:lnTo>
                  <a:lnTo>
                    <a:pt x="176213" y="0"/>
                  </a:lnTo>
                  <a:lnTo>
                    <a:pt x="230982" y="9525"/>
                  </a:lnTo>
                  <a:lnTo>
                    <a:pt x="300038" y="26194"/>
                  </a:lnTo>
                  <a:lnTo>
                    <a:pt x="364332" y="50006"/>
                  </a:lnTo>
                  <a:lnTo>
                    <a:pt x="411957" y="73819"/>
                  </a:lnTo>
                  <a:lnTo>
                    <a:pt x="440532" y="95250"/>
                  </a:lnTo>
                  <a:lnTo>
                    <a:pt x="459582" y="116681"/>
                  </a:lnTo>
                  <a:lnTo>
                    <a:pt x="464344" y="135731"/>
                  </a:lnTo>
                  <a:lnTo>
                    <a:pt x="459582" y="157162"/>
                  </a:lnTo>
                  <a:lnTo>
                    <a:pt x="419100" y="207169"/>
                  </a:lnTo>
                  <a:lnTo>
                    <a:pt x="342900" y="285750"/>
                  </a:lnTo>
                  <a:lnTo>
                    <a:pt x="307182" y="323850"/>
                  </a:lnTo>
                  <a:lnTo>
                    <a:pt x="250032" y="400050"/>
                  </a:lnTo>
                  <a:lnTo>
                    <a:pt x="121444" y="602456"/>
                  </a:lnTo>
                  <a:lnTo>
                    <a:pt x="0" y="616744"/>
                  </a:lnTo>
                  <a:lnTo>
                    <a:pt x="83344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A0A32E49-E114-4C40-B387-C8104010E13C}"/>
                </a:ext>
              </a:extLst>
            </p:cNvPr>
            <p:cNvSpPr/>
            <p:nvPr/>
          </p:nvSpPr>
          <p:spPr>
            <a:xfrm>
              <a:off x="3414713" y="3671888"/>
              <a:ext cx="1608137" cy="441325"/>
            </a:xfrm>
            <a:custGeom>
              <a:avLst/>
              <a:gdLst>
                <a:gd name="connsiteX0" fmla="*/ 609600 w 1607343"/>
                <a:gd name="connsiteY0" fmla="*/ 364331 h 440531"/>
                <a:gd name="connsiteX1" fmla="*/ 95250 w 1607343"/>
                <a:gd name="connsiteY1" fmla="*/ 440531 h 440531"/>
                <a:gd name="connsiteX2" fmla="*/ 0 w 1607343"/>
                <a:gd name="connsiteY2" fmla="*/ 235743 h 440531"/>
                <a:gd name="connsiteX3" fmla="*/ 202406 w 1607343"/>
                <a:gd name="connsiteY3" fmla="*/ 247650 h 440531"/>
                <a:gd name="connsiteX4" fmla="*/ 319087 w 1607343"/>
                <a:gd name="connsiteY4" fmla="*/ 228600 h 440531"/>
                <a:gd name="connsiteX5" fmla="*/ 666750 w 1607343"/>
                <a:gd name="connsiteY5" fmla="*/ 173831 h 440531"/>
                <a:gd name="connsiteX6" fmla="*/ 831056 w 1607343"/>
                <a:gd name="connsiteY6" fmla="*/ 150018 h 440531"/>
                <a:gd name="connsiteX7" fmla="*/ 1085850 w 1607343"/>
                <a:gd name="connsiteY7" fmla="*/ 97631 h 440531"/>
                <a:gd name="connsiteX8" fmla="*/ 1264443 w 1607343"/>
                <a:gd name="connsiteY8" fmla="*/ 66675 h 440531"/>
                <a:gd name="connsiteX9" fmla="*/ 1331118 w 1607343"/>
                <a:gd name="connsiteY9" fmla="*/ 33337 h 440531"/>
                <a:gd name="connsiteX10" fmla="*/ 1407318 w 1607343"/>
                <a:gd name="connsiteY10" fmla="*/ 0 h 440531"/>
                <a:gd name="connsiteX11" fmla="*/ 1423987 w 1607343"/>
                <a:gd name="connsiteY11" fmla="*/ 0 h 440531"/>
                <a:gd name="connsiteX12" fmla="*/ 1471612 w 1607343"/>
                <a:gd name="connsiteY12" fmla="*/ 9525 h 440531"/>
                <a:gd name="connsiteX13" fmla="*/ 1521618 w 1607343"/>
                <a:gd name="connsiteY13" fmla="*/ 28575 h 440531"/>
                <a:gd name="connsiteX14" fmla="*/ 1552575 w 1607343"/>
                <a:gd name="connsiteY14" fmla="*/ 45243 h 440531"/>
                <a:gd name="connsiteX15" fmla="*/ 1576387 w 1607343"/>
                <a:gd name="connsiteY15" fmla="*/ 66675 h 440531"/>
                <a:gd name="connsiteX16" fmla="*/ 1595437 w 1607343"/>
                <a:gd name="connsiteY16" fmla="*/ 88106 h 440531"/>
                <a:gd name="connsiteX17" fmla="*/ 1604962 w 1607343"/>
                <a:gd name="connsiteY17" fmla="*/ 109537 h 440531"/>
                <a:gd name="connsiteX18" fmla="*/ 1607343 w 1607343"/>
                <a:gd name="connsiteY18" fmla="*/ 135731 h 440531"/>
                <a:gd name="connsiteX19" fmla="*/ 1597818 w 1607343"/>
                <a:gd name="connsiteY19" fmla="*/ 161925 h 440531"/>
                <a:gd name="connsiteX20" fmla="*/ 1581150 w 1607343"/>
                <a:gd name="connsiteY20" fmla="*/ 178593 h 440531"/>
                <a:gd name="connsiteX21" fmla="*/ 1543050 w 1607343"/>
                <a:gd name="connsiteY21" fmla="*/ 195262 h 440531"/>
                <a:gd name="connsiteX22" fmla="*/ 1504950 w 1607343"/>
                <a:gd name="connsiteY22" fmla="*/ 200025 h 440531"/>
                <a:gd name="connsiteX23" fmla="*/ 1454943 w 1607343"/>
                <a:gd name="connsiteY23" fmla="*/ 204787 h 440531"/>
                <a:gd name="connsiteX24" fmla="*/ 1402556 w 1607343"/>
                <a:gd name="connsiteY24" fmla="*/ 211931 h 440531"/>
                <a:gd name="connsiteX25" fmla="*/ 1278731 w 1607343"/>
                <a:gd name="connsiteY25" fmla="*/ 235743 h 440531"/>
                <a:gd name="connsiteX26" fmla="*/ 904875 w 1607343"/>
                <a:gd name="connsiteY26" fmla="*/ 309562 h 440531"/>
                <a:gd name="connsiteX27" fmla="*/ 676275 w 1607343"/>
                <a:gd name="connsiteY27" fmla="*/ 357187 h 440531"/>
                <a:gd name="connsiteX28" fmla="*/ 609600 w 1607343"/>
                <a:gd name="connsiteY28" fmla="*/ 3643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07343" h="440531">
                  <a:moveTo>
                    <a:pt x="609600" y="364331"/>
                  </a:moveTo>
                  <a:lnTo>
                    <a:pt x="95250" y="440531"/>
                  </a:lnTo>
                  <a:lnTo>
                    <a:pt x="0" y="235743"/>
                  </a:lnTo>
                  <a:lnTo>
                    <a:pt x="202406" y="247650"/>
                  </a:lnTo>
                  <a:lnTo>
                    <a:pt x="319087" y="228600"/>
                  </a:lnTo>
                  <a:lnTo>
                    <a:pt x="666750" y="173831"/>
                  </a:lnTo>
                  <a:lnTo>
                    <a:pt x="831056" y="150018"/>
                  </a:lnTo>
                  <a:lnTo>
                    <a:pt x="1085850" y="97631"/>
                  </a:lnTo>
                  <a:lnTo>
                    <a:pt x="1264443" y="66675"/>
                  </a:lnTo>
                  <a:lnTo>
                    <a:pt x="1331118" y="33337"/>
                  </a:lnTo>
                  <a:lnTo>
                    <a:pt x="1407318" y="0"/>
                  </a:lnTo>
                  <a:lnTo>
                    <a:pt x="1423987" y="0"/>
                  </a:lnTo>
                  <a:lnTo>
                    <a:pt x="1471612" y="9525"/>
                  </a:lnTo>
                  <a:lnTo>
                    <a:pt x="1521618" y="28575"/>
                  </a:lnTo>
                  <a:lnTo>
                    <a:pt x="1552575" y="45243"/>
                  </a:lnTo>
                  <a:lnTo>
                    <a:pt x="1576387" y="66675"/>
                  </a:lnTo>
                  <a:lnTo>
                    <a:pt x="1595437" y="88106"/>
                  </a:lnTo>
                  <a:lnTo>
                    <a:pt x="1604962" y="109537"/>
                  </a:lnTo>
                  <a:lnTo>
                    <a:pt x="1607343" y="135731"/>
                  </a:lnTo>
                  <a:lnTo>
                    <a:pt x="1597818" y="161925"/>
                  </a:lnTo>
                  <a:lnTo>
                    <a:pt x="1581150" y="178593"/>
                  </a:lnTo>
                  <a:lnTo>
                    <a:pt x="1543050" y="195262"/>
                  </a:lnTo>
                  <a:lnTo>
                    <a:pt x="1504950" y="200025"/>
                  </a:lnTo>
                  <a:lnTo>
                    <a:pt x="1454943" y="204787"/>
                  </a:lnTo>
                  <a:lnTo>
                    <a:pt x="1402556" y="211931"/>
                  </a:lnTo>
                  <a:lnTo>
                    <a:pt x="1278731" y="235743"/>
                  </a:lnTo>
                  <a:lnTo>
                    <a:pt x="904875" y="309562"/>
                  </a:lnTo>
                  <a:lnTo>
                    <a:pt x="676275" y="357187"/>
                  </a:lnTo>
                  <a:lnTo>
                    <a:pt x="609600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88B925A2-62B8-47D4-8624-FEFECB0A0341}"/>
                </a:ext>
              </a:extLst>
            </p:cNvPr>
            <p:cNvSpPr/>
            <p:nvPr/>
          </p:nvSpPr>
          <p:spPr>
            <a:xfrm rot="16200000">
              <a:off x="3359150" y="4638676"/>
              <a:ext cx="1716087" cy="284162"/>
            </a:xfrm>
            <a:custGeom>
              <a:avLst/>
              <a:gdLst>
                <a:gd name="connsiteX0" fmla="*/ 890587 w 1716881"/>
                <a:gd name="connsiteY0" fmla="*/ 250031 h 283369"/>
                <a:gd name="connsiteX1" fmla="*/ 681037 w 1716881"/>
                <a:gd name="connsiteY1" fmla="*/ 245269 h 283369"/>
                <a:gd name="connsiteX2" fmla="*/ 516731 w 1716881"/>
                <a:gd name="connsiteY2" fmla="*/ 240506 h 283369"/>
                <a:gd name="connsiteX3" fmla="*/ 30956 w 1716881"/>
                <a:gd name="connsiteY3" fmla="*/ 245269 h 283369"/>
                <a:gd name="connsiteX4" fmla="*/ 0 w 1716881"/>
                <a:gd name="connsiteY4" fmla="*/ 66675 h 283369"/>
                <a:gd name="connsiteX5" fmla="*/ 500062 w 1716881"/>
                <a:gd name="connsiteY5" fmla="*/ 61913 h 283369"/>
                <a:gd name="connsiteX6" fmla="*/ 664368 w 1716881"/>
                <a:gd name="connsiteY6" fmla="*/ 61913 h 283369"/>
                <a:gd name="connsiteX7" fmla="*/ 1085850 w 1716881"/>
                <a:gd name="connsiteY7" fmla="*/ 61913 h 283369"/>
                <a:gd name="connsiteX8" fmla="*/ 1245393 w 1716881"/>
                <a:gd name="connsiteY8" fmla="*/ 64294 h 283369"/>
                <a:gd name="connsiteX9" fmla="*/ 1378743 w 1716881"/>
                <a:gd name="connsiteY9" fmla="*/ 64294 h 283369"/>
                <a:gd name="connsiteX10" fmla="*/ 1431131 w 1716881"/>
                <a:gd name="connsiteY10" fmla="*/ 64294 h 283369"/>
                <a:gd name="connsiteX11" fmla="*/ 1485900 w 1716881"/>
                <a:gd name="connsiteY11" fmla="*/ 59531 h 283369"/>
                <a:gd name="connsiteX12" fmla="*/ 1531143 w 1716881"/>
                <a:gd name="connsiteY12" fmla="*/ 50006 h 283369"/>
                <a:gd name="connsiteX13" fmla="*/ 1564481 w 1716881"/>
                <a:gd name="connsiteY13" fmla="*/ 40481 h 283369"/>
                <a:gd name="connsiteX14" fmla="*/ 1654968 w 1716881"/>
                <a:gd name="connsiteY14" fmla="*/ 0 h 283369"/>
                <a:gd name="connsiteX15" fmla="*/ 1716881 w 1716881"/>
                <a:gd name="connsiteY15" fmla="*/ 211931 h 283369"/>
                <a:gd name="connsiteX16" fmla="*/ 1554956 w 1716881"/>
                <a:gd name="connsiteY16" fmla="*/ 280988 h 283369"/>
                <a:gd name="connsiteX17" fmla="*/ 1526381 w 1716881"/>
                <a:gd name="connsiteY17" fmla="*/ 283369 h 283369"/>
                <a:gd name="connsiteX18" fmla="*/ 1290637 w 1716881"/>
                <a:gd name="connsiteY18" fmla="*/ 264319 h 283369"/>
                <a:gd name="connsiteX19" fmla="*/ 1095375 w 1716881"/>
                <a:gd name="connsiteY19" fmla="*/ 264319 h 283369"/>
                <a:gd name="connsiteX20" fmla="*/ 890587 w 1716881"/>
                <a:gd name="connsiteY20" fmla="*/ 25003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6881" h="283369">
                  <a:moveTo>
                    <a:pt x="890587" y="250031"/>
                  </a:moveTo>
                  <a:lnTo>
                    <a:pt x="681037" y="245269"/>
                  </a:lnTo>
                  <a:lnTo>
                    <a:pt x="516731" y="240506"/>
                  </a:lnTo>
                  <a:lnTo>
                    <a:pt x="30956" y="245269"/>
                  </a:lnTo>
                  <a:lnTo>
                    <a:pt x="0" y="66675"/>
                  </a:lnTo>
                  <a:lnTo>
                    <a:pt x="500062" y="61913"/>
                  </a:lnTo>
                  <a:lnTo>
                    <a:pt x="664368" y="61913"/>
                  </a:lnTo>
                  <a:lnTo>
                    <a:pt x="1085850" y="61913"/>
                  </a:lnTo>
                  <a:lnTo>
                    <a:pt x="1245393" y="64294"/>
                  </a:lnTo>
                  <a:lnTo>
                    <a:pt x="1378743" y="64294"/>
                  </a:lnTo>
                  <a:lnTo>
                    <a:pt x="1431131" y="64294"/>
                  </a:lnTo>
                  <a:lnTo>
                    <a:pt x="1485900" y="59531"/>
                  </a:lnTo>
                  <a:lnTo>
                    <a:pt x="1531143" y="50006"/>
                  </a:lnTo>
                  <a:lnTo>
                    <a:pt x="1564481" y="40481"/>
                  </a:lnTo>
                  <a:lnTo>
                    <a:pt x="1654968" y="0"/>
                  </a:lnTo>
                  <a:lnTo>
                    <a:pt x="1716881" y="211931"/>
                  </a:lnTo>
                  <a:lnTo>
                    <a:pt x="1554956" y="280988"/>
                  </a:lnTo>
                  <a:lnTo>
                    <a:pt x="1526381" y="283369"/>
                  </a:lnTo>
                  <a:lnTo>
                    <a:pt x="1290637" y="264319"/>
                  </a:lnTo>
                  <a:lnTo>
                    <a:pt x="1095375" y="264319"/>
                  </a:lnTo>
                  <a:lnTo>
                    <a:pt x="890587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02DDF398-79A0-47F9-A5B2-534A3392EBE1}"/>
                </a:ext>
              </a:extLst>
            </p:cNvPr>
            <p:cNvSpPr/>
            <p:nvPr/>
          </p:nvSpPr>
          <p:spPr>
            <a:xfrm>
              <a:off x="3514725" y="4271963"/>
              <a:ext cx="1336675" cy="396875"/>
            </a:xfrm>
            <a:custGeom>
              <a:avLst/>
              <a:gdLst>
                <a:gd name="connsiteX0" fmla="*/ 400050 w 1335881"/>
                <a:gd name="connsiteY0" fmla="*/ 326231 h 397668"/>
                <a:gd name="connsiteX1" fmla="*/ 11906 w 1335881"/>
                <a:gd name="connsiteY1" fmla="*/ 397668 h 397668"/>
                <a:gd name="connsiteX2" fmla="*/ 0 w 1335881"/>
                <a:gd name="connsiteY2" fmla="*/ 180975 h 397668"/>
                <a:gd name="connsiteX3" fmla="*/ 107156 w 1335881"/>
                <a:gd name="connsiteY3" fmla="*/ 176212 h 397668"/>
                <a:gd name="connsiteX4" fmla="*/ 319088 w 1335881"/>
                <a:gd name="connsiteY4" fmla="*/ 152400 h 397668"/>
                <a:gd name="connsiteX5" fmla="*/ 616744 w 1335881"/>
                <a:gd name="connsiteY5" fmla="*/ 111918 h 397668"/>
                <a:gd name="connsiteX6" fmla="*/ 828675 w 1335881"/>
                <a:gd name="connsiteY6" fmla="*/ 66675 h 397668"/>
                <a:gd name="connsiteX7" fmla="*/ 1066800 w 1335881"/>
                <a:gd name="connsiteY7" fmla="*/ 45243 h 397668"/>
                <a:gd name="connsiteX8" fmla="*/ 1081088 w 1335881"/>
                <a:gd name="connsiteY8" fmla="*/ 30956 h 397668"/>
                <a:gd name="connsiteX9" fmla="*/ 1102519 w 1335881"/>
                <a:gd name="connsiteY9" fmla="*/ 14287 h 397668"/>
                <a:gd name="connsiteX10" fmla="*/ 1126331 w 1335881"/>
                <a:gd name="connsiteY10" fmla="*/ 4762 h 397668"/>
                <a:gd name="connsiteX11" fmla="*/ 1166813 w 1335881"/>
                <a:gd name="connsiteY11" fmla="*/ 0 h 397668"/>
                <a:gd name="connsiteX12" fmla="*/ 1193006 w 1335881"/>
                <a:gd name="connsiteY12" fmla="*/ 0 h 397668"/>
                <a:gd name="connsiteX13" fmla="*/ 1216819 w 1335881"/>
                <a:gd name="connsiteY13" fmla="*/ 7143 h 397668"/>
                <a:gd name="connsiteX14" fmla="*/ 1250156 w 1335881"/>
                <a:gd name="connsiteY14" fmla="*/ 26193 h 397668"/>
                <a:gd name="connsiteX15" fmla="*/ 1281113 w 1335881"/>
                <a:gd name="connsiteY15" fmla="*/ 45243 h 397668"/>
                <a:gd name="connsiteX16" fmla="*/ 1326356 w 1335881"/>
                <a:gd name="connsiteY16" fmla="*/ 78581 h 397668"/>
                <a:gd name="connsiteX17" fmla="*/ 1335881 w 1335881"/>
                <a:gd name="connsiteY17" fmla="*/ 95250 h 397668"/>
                <a:gd name="connsiteX18" fmla="*/ 1335881 w 1335881"/>
                <a:gd name="connsiteY18" fmla="*/ 121443 h 397668"/>
                <a:gd name="connsiteX19" fmla="*/ 1328738 w 1335881"/>
                <a:gd name="connsiteY19" fmla="*/ 150018 h 397668"/>
                <a:gd name="connsiteX20" fmla="*/ 1312069 w 1335881"/>
                <a:gd name="connsiteY20" fmla="*/ 176212 h 397668"/>
                <a:gd name="connsiteX21" fmla="*/ 1293019 w 1335881"/>
                <a:gd name="connsiteY21" fmla="*/ 192881 h 397668"/>
                <a:gd name="connsiteX22" fmla="*/ 1262063 w 1335881"/>
                <a:gd name="connsiteY22" fmla="*/ 204787 h 397668"/>
                <a:gd name="connsiteX23" fmla="*/ 1178719 w 1335881"/>
                <a:gd name="connsiteY23" fmla="*/ 219075 h 397668"/>
                <a:gd name="connsiteX24" fmla="*/ 816769 w 1335881"/>
                <a:gd name="connsiteY24" fmla="*/ 273843 h 397668"/>
                <a:gd name="connsiteX25" fmla="*/ 609600 w 1335881"/>
                <a:gd name="connsiteY25" fmla="*/ 297656 h 397668"/>
                <a:gd name="connsiteX26" fmla="*/ 400050 w 1335881"/>
                <a:gd name="connsiteY26" fmla="*/ 326231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881" h="397668">
                  <a:moveTo>
                    <a:pt x="400050" y="326231"/>
                  </a:moveTo>
                  <a:lnTo>
                    <a:pt x="11906" y="397668"/>
                  </a:lnTo>
                  <a:lnTo>
                    <a:pt x="0" y="180975"/>
                  </a:lnTo>
                  <a:lnTo>
                    <a:pt x="107156" y="176212"/>
                  </a:lnTo>
                  <a:lnTo>
                    <a:pt x="319088" y="152400"/>
                  </a:lnTo>
                  <a:lnTo>
                    <a:pt x="616744" y="111918"/>
                  </a:lnTo>
                  <a:lnTo>
                    <a:pt x="828675" y="66675"/>
                  </a:lnTo>
                  <a:lnTo>
                    <a:pt x="1066800" y="45243"/>
                  </a:lnTo>
                  <a:lnTo>
                    <a:pt x="1081088" y="30956"/>
                  </a:lnTo>
                  <a:lnTo>
                    <a:pt x="1102519" y="14287"/>
                  </a:lnTo>
                  <a:lnTo>
                    <a:pt x="1126331" y="4762"/>
                  </a:lnTo>
                  <a:lnTo>
                    <a:pt x="1166813" y="0"/>
                  </a:lnTo>
                  <a:lnTo>
                    <a:pt x="1193006" y="0"/>
                  </a:lnTo>
                  <a:lnTo>
                    <a:pt x="1216819" y="7143"/>
                  </a:lnTo>
                  <a:lnTo>
                    <a:pt x="1250156" y="26193"/>
                  </a:lnTo>
                  <a:lnTo>
                    <a:pt x="1281113" y="45243"/>
                  </a:lnTo>
                  <a:lnTo>
                    <a:pt x="1326356" y="78581"/>
                  </a:lnTo>
                  <a:lnTo>
                    <a:pt x="1335881" y="95250"/>
                  </a:lnTo>
                  <a:lnTo>
                    <a:pt x="1335881" y="121443"/>
                  </a:lnTo>
                  <a:lnTo>
                    <a:pt x="1328738" y="150018"/>
                  </a:lnTo>
                  <a:lnTo>
                    <a:pt x="1312069" y="176212"/>
                  </a:lnTo>
                  <a:lnTo>
                    <a:pt x="1293019" y="192881"/>
                  </a:lnTo>
                  <a:lnTo>
                    <a:pt x="1262063" y="204787"/>
                  </a:lnTo>
                  <a:lnTo>
                    <a:pt x="1178719" y="219075"/>
                  </a:lnTo>
                  <a:lnTo>
                    <a:pt x="816769" y="273843"/>
                  </a:lnTo>
                  <a:lnTo>
                    <a:pt x="609600" y="297656"/>
                  </a:lnTo>
                  <a:lnTo>
                    <a:pt x="400050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6966A7E6-00DC-4F8B-97A6-49676CB85510}"/>
                </a:ext>
              </a:extLst>
            </p:cNvPr>
            <p:cNvSpPr/>
            <p:nvPr/>
          </p:nvSpPr>
          <p:spPr>
            <a:xfrm>
              <a:off x="3514725" y="4856163"/>
              <a:ext cx="1395413" cy="344487"/>
            </a:xfrm>
            <a:custGeom>
              <a:avLst/>
              <a:gdLst>
                <a:gd name="connsiteX0" fmla="*/ 526256 w 1395413"/>
                <a:gd name="connsiteY0" fmla="*/ 300037 h 345281"/>
                <a:gd name="connsiteX1" fmla="*/ 2381 w 1395413"/>
                <a:gd name="connsiteY1" fmla="*/ 345281 h 345281"/>
                <a:gd name="connsiteX2" fmla="*/ 0 w 1395413"/>
                <a:gd name="connsiteY2" fmla="*/ 188119 h 345281"/>
                <a:gd name="connsiteX3" fmla="*/ 307181 w 1395413"/>
                <a:gd name="connsiteY3" fmla="*/ 152400 h 345281"/>
                <a:gd name="connsiteX4" fmla="*/ 616744 w 1395413"/>
                <a:gd name="connsiteY4" fmla="*/ 111919 h 345281"/>
                <a:gd name="connsiteX5" fmla="*/ 802481 w 1395413"/>
                <a:gd name="connsiteY5" fmla="*/ 88106 h 345281"/>
                <a:gd name="connsiteX6" fmla="*/ 1116806 w 1395413"/>
                <a:gd name="connsiteY6" fmla="*/ 42862 h 345281"/>
                <a:gd name="connsiteX7" fmla="*/ 1202531 w 1395413"/>
                <a:gd name="connsiteY7" fmla="*/ 0 h 345281"/>
                <a:gd name="connsiteX8" fmla="*/ 1221581 w 1395413"/>
                <a:gd name="connsiteY8" fmla="*/ 4762 h 345281"/>
                <a:gd name="connsiteX9" fmla="*/ 1266825 w 1395413"/>
                <a:gd name="connsiteY9" fmla="*/ 21431 h 345281"/>
                <a:gd name="connsiteX10" fmla="*/ 1304925 w 1395413"/>
                <a:gd name="connsiteY10" fmla="*/ 42862 h 345281"/>
                <a:gd name="connsiteX11" fmla="*/ 1343025 w 1395413"/>
                <a:gd name="connsiteY11" fmla="*/ 66675 h 345281"/>
                <a:gd name="connsiteX12" fmla="*/ 1366838 w 1395413"/>
                <a:gd name="connsiteY12" fmla="*/ 85725 h 345281"/>
                <a:gd name="connsiteX13" fmla="*/ 1378744 w 1395413"/>
                <a:gd name="connsiteY13" fmla="*/ 100012 h 345281"/>
                <a:gd name="connsiteX14" fmla="*/ 1390650 w 1395413"/>
                <a:gd name="connsiteY14" fmla="*/ 119062 h 345281"/>
                <a:gd name="connsiteX15" fmla="*/ 1395413 w 1395413"/>
                <a:gd name="connsiteY15" fmla="*/ 142875 h 345281"/>
                <a:gd name="connsiteX16" fmla="*/ 1393031 w 1395413"/>
                <a:gd name="connsiteY16" fmla="*/ 183356 h 345281"/>
                <a:gd name="connsiteX17" fmla="*/ 1381125 w 1395413"/>
                <a:gd name="connsiteY17" fmla="*/ 200025 h 345281"/>
                <a:gd name="connsiteX18" fmla="*/ 1343025 w 1395413"/>
                <a:gd name="connsiteY18" fmla="*/ 209550 h 345281"/>
                <a:gd name="connsiteX19" fmla="*/ 1259681 w 1395413"/>
                <a:gd name="connsiteY19" fmla="*/ 219075 h 345281"/>
                <a:gd name="connsiteX20" fmla="*/ 1140619 w 1395413"/>
                <a:gd name="connsiteY20" fmla="*/ 228600 h 345281"/>
                <a:gd name="connsiteX21" fmla="*/ 912019 w 1395413"/>
                <a:gd name="connsiteY21" fmla="*/ 257175 h 345281"/>
                <a:gd name="connsiteX22" fmla="*/ 812006 w 1395413"/>
                <a:gd name="connsiteY22" fmla="*/ 266700 h 345281"/>
                <a:gd name="connsiteX23" fmla="*/ 614363 w 1395413"/>
                <a:gd name="connsiteY23" fmla="*/ 292894 h 345281"/>
                <a:gd name="connsiteX24" fmla="*/ 526256 w 1395413"/>
                <a:gd name="connsiteY24" fmla="*/ 30003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5413" h="345281">
                  <a:moveTo>
                    <a:pt x="526256" y="300037"/>
                  </a:moveTo>
                  <a:lnTo>
                    <a:pt x="2381" y="345281"/>
                  </a:lnTo>
                  <a:cubicBezTo>
                    <a:pt x="1587" y="292894"/>
                    <a:pt x="794" y="240506"/>
                    <a:pt x="0" y="188119"/>
                  </a:cubicBezTo>
                  <a:lnTo>
                    <a:pt x="307181" y="152400"/>
                  </a:lnTo>
                  <a:lnTo>
                    <a:pt x="616744" y="111919"/>
                  </a:lnTo>
                  <a:lnTo>
                    <a:pt x="802481" y="88106"/>
                  </a:lnTo>
                  <a:lnTo>
                    <a:pt x="1116806" y="42862"/>
                  </a:lnTo>
                  <a:lnTo>
                    <a:pt x="1202531" y="0"/>
                  </a:lnTo>
                  <a:lnTo>
                    <a:pt x="1221581" y="4762"/>
                  </a:lnTo>
                  <a:lnTo>
                    <a:pt x="1266825" y="21431"/>
                  </a:lnTo>
                  <a:lnTo>
                    <a:pt x="1304925" y="42862"/>
                  </a:lnTo>
                  <a:lnTo>
                    <a:pt x="1343025" y="66675"/>
                  </a:lnTo>
                  <a:lnTo>
                    <a:pt x="1366838" y="85725"/>
                  </a:lnTo>
                  <a:lnTo>
                    <a:pt x="1378744" y="100012"/>
                  </a:lnTo>
                  <a:lnTo>
                    <a:pt x="1390650" y="119062"/>
                  </a:lnTo>
                  <a:lnTo>
                    <a:pt x="1395413" y="142875"/>
                  </a:lnTo>
                  <a:lnTo>
                    <a:pt x="1393031" y="183356"/>
                  </a:lnTo>
                  <a:lnTo>
                    <a:pt x="1381125" y="200025"/>
                  </a:lnTo>
                  <a:lnTo>
                    <a:pt x="1343025" y="209550"/>
                  </a:lnTo>
                  <a:lnTo>
                    <a:pt x="1259681" y="219075"/>
                  </a:lnTo>
                  <a:lnTo>
                    <a:pt x="1140619" y="228600"/>
                  </a:lnTo>
                  <a:lnTo>
                    <a:pt x="912019" y="257175"/>
                  </a:lnTo>
                  <a:lnTo>
                    <a:pt x="812006" y="266700"/>
                  </a:lnTo>
                  <a:lnTo>
                    <a:pt x="614363" y="292894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E3DAB52A-D197-40FF-BD98-0F02F49ADCB7}"/>
                </a:ext>
              </a:extLst>
            </p:cNvPr>
            <p:cNvSpPr/>
            <p:nvPr/>
          </p:nvSpPr>
          <p:spPr>
            <a:xfrm>
              <a:off x="3500438" y="5503863"/>
              <a:ext cx="1408112" cy="346075"/>
            </a:xfrm>
            <a:custGeom>
              <a:avLst/>
              <a:gdLst>
                <a:gd name="connsiteX0" fmla="*/ 502443 w 1407318"/>
                <a:gd name="connsiteY0" fmla="*/ 266700 h 347662"/>
                <a:gd name="connsiteX1" fmla="*/ 7143 w 1407318"/>
                <a:gd name="connsiteY1" fmla="*/ 347662 h 347662"/>
                <a:gd name="connsiteX2" fmla="*/ 0 w 1407318"/>
                <a:gd name="connsiteY2" fmla="*/ 185737 h 347662"/>
                <a:gd name="connsiteX3" fmla="*/ 233362 w 1407318"/>
                <a:gd name="connsiteY3" fmla="*/ 152400 h 347662"/>
                <a:gd name="connsiteX4" fmla="*/ 450056 w 1407318"/>
                <a:gd name="connsiteY4" fmla="*/ 119062 h 347662"/>
                <a:gd name="connsiteX5" fmla="*/ 635793 w 1407318"/>
                <a:gd name="connsiteY5" fmla="*/ 88106 h 347662"/>
                <a:gd name="connsiteX6" fmla="*/ 819150 w 1407318"/>
                <a:gd name="connsiteY6" fmla="*/ 64294 h 347662"/>
                <a:gd name="connsiteX7" fmla="*/ 1035843 w 1407318"/>
                <a:gd name="connsiteY7" fmla="*/ 45244 h 347662"/>
                <a:gd name="connsiteX8" fmla="*/ 1078706 w 1407318"/>
                <a:gd name="connsiteY8" fmla="*/ 30956 h 347662"/>
                <a:gd name="connsiteX9" fmla="*/ 1147762 w 1407318"/>
                <a:gd name="connsiteY9" fmla="*/ 7144 h 347662"/>
                <a:gd name="connsiteX10" fmla="*/ 1178718 w 1407318"/>
                <a:gd name="connsiteY10" fmla="*/ 0 h 347662"/>
                <a:gd name="connsiteX11" fmla="*/ 1212056 w 1407318"/>
                <a:gd name="connsiteY11" fmla="*/ 7144 h 347662"/>
                <a:gd name="connsiteX12" fmla="*/ 1285875 w 1407318"/>
                <a:gd name="connsiteY12" fmla="*/ 30956 h 347662"/>
                <a:gd name="connsiteX13" fmla="*/ 1362075 w 1407318"/>
                <a:gd name="connsiteY13" fmla="*/ 66675 h 347662"/>
                <a:gd name="connsiteX14" fmla="*/ 1397793 w 1407318"/>
                <a:gd name="connsiteY14" fmla="*/ 88106 h 347662"/>
                <a:gd name="connsiteX15" fmla="*/ 1402556 w 1407318"/>
                <a:gd name="connsiteY15" fmla="*/ 100012 h 347662"/>
                <a:gd name="connsiteX16" fmla="*/ 1407318 w 1407318"/>
                <a:gd name="connsiteY16" fmla="*/ 133350 h 347662"/>
                <a:gd name="connsiteX17" fmla="*/ 1400175 w 1407318"/>
                <a:gd name="connsiteY17" fmla="*/ 161925 h 347662"/>
                <a:gd name="connsiteX18" fmla="*/ 1383506 w 1407318"/>
                <a:gd name="connsiteY18" fmla="*/ 180975 h 347662"/>
                <a:gd name="connsiteX19" fmla="*/ 1354931 w 1407318"/>
                <a:gd name="connsiteY19" fmla="*/ 195262 h 347662"/>
                <a:gd name="connsiteX20" fmla="*/ 1304925 w 1407318"/>
                <a:gd name="connsiteY20" fmla="*/ 202406 h 347662"/>
                <a:gd name="connsiteX21" fmla="*/ 1162050 w 1407318"/>
                <a:gd name="connsiteY21" fmla="*/ 197644 h 347662"/>
                <a:gd name="connsiteX22" fmla="*/ 1057275 w 1407318"/>
                <a:gd name="connsiteY22" fmla="*/ 197644 h 347662"/>
                <a:gd name="connsiteX23" fmla="*/ 981075 w 1407318"/>
                <a:gd name="connsiteY23" fmla="*/ 204787 h 347662"/>
                <a:gd name="connsiteX24" fmla="*/ 502443 w 1407318"/>
                <a:gd name="connsiteY24" fmla="*/ 2667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07318" h="347662">
                  <a:moveTo>
                    <a:pt x="502443" y="266700"/>
                  </a:moveTo>
                  <a:lnTo>
                    <a:pt x="7143" y="347662"/>
                  </a:lnTo>
                  <a:lnTo>
                    <a:pt x="0" y="185737"/>
                  </a:lnTo>
                  <a:lnTo>
                    <a:pt x="233362" y="152400"/>
                  </a:lnTo>
                  <a:lnTo>
                    <a:pt x="450056" y="119062"/>
                  </a:lnTo>
                  <a:lnTo>
                    <a:pt x="635793" y="88106"/>
                  </a:lnTo>
                  <a:lnTo>
                    <a:pt x="819150" y="64294"/>
                  </a:lnTo>
                  <a:lnTo>
                    <a:pt x="1035843" y="45244"/>
                  </a:lnTo>
                  <a:lnTo>
                    <a:pt x="1078706" y="30956"/>
                  </a:lnTo>
                  <a:lnTo>
                    <a:pt x="1147762" y="7144"/>
                  </a:lnTo>
                  <a:lnTo>
                    <a:pt x="1178718" y="0"/>
                  </a:lnTo>
                  <a:lnTo>
                    <a:pt x="1212056" y="7144"/>
                  </a:lnTo>
                  <a:lnTo>
                    <a:pt x="1285875" y="30956"/>
                  </a:lnTo>
                  <a:lnTo>
                    <a:pt x="1362075" y="66675"/>
                  </a:lnTo>
                  <a:lnTo>
                    <a:pt x="1397793" y="88106"/>
                  </a:lnTo>
                  <a:lnTo>
                    <a:pt x="1402556" y="100012"/>
                  </a:lnTo>
                  <a:lnTo>
                    <a:pt x="1407318" y="133350"/>
                  </a:lnTo>
                  <a:lnTo>
                    <a:pt x="1400175" y="161925"/>
                  </a:lnTo>
                  <a:lnTo>
                    <a:pt x="1383506" y="180975"/>
                  </a:lnTo>
                  <a:lnTo>
                    <a:pt x="1354931" y="195262"/>
                  </a:lnTo>
                  <a:lnTo>
                    <a:pt x="1304925" y="202406"/>
                  </a:lnTo>
                  <a:lnTo>
                    <a:pt x="1162050" y="197644"/>
                  </a:lnTo>
                  <a:lnTo>
                    <a:pt x="1057275" y="197644"/>
                  </a:lnTo>
                  <a:lnTo>
                    <a:pt x="981075" y="204787"/>
                  </a:lnTo>
                  <a:lnTo>
                    <a:pt x="502443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2CE1745D-6D94-45EA-84E0-6078F1E18351}"/>
                </a:ext>
              </a:extLst>
            </p:cNvPr>
            <p:cNvSpPr/>
            <p:nvPr/>
          </p:nvSpPr>
          <p:spPr>
            <a:xfrm rot="16200000">
              <a:off x="4953794" y="2337594"/>
              <a:ext cx="2459037" cy="1590675"/>
            </a:xfrm>
            <a:custGeom>
              <a:avLst/>
              <a:gdLst>
                <a:gd name="connsiteX0" fmla="*/ 812006 w 2459831"/>
                <a:gd name="connsiteY0" fmla="*/ 1471612 h 1590675"/>
                <a:gd name="connsiteX1" fmla="*/ 216693 w 2459831"/>
                <a:gd name="connsiteY1" fmla="*/ 1457325 h 1590675"/>
                <a:gd name="connsiteX2" fmla="*/ 135731 w 2459831"/>
                <a:gd name="connsiteY2" fmla="*/ 1454944 h 1590675"/>
                <a:gd name="connsiteX3" fmla="*/ 109537 w 2459831"/>
                <a:gd name="connsiteY3" fmla="*/ 1450181 h 1590675"/>
                <a:gd name="connsiteX4" fmla="*/ 71437 w 2459831"/>
                <a:gd name="connsiteY4" fmla="*/ 1433512 h 1590675"/>
                <a:gd name="connsiteX5" fmla="*/ 42862 w 2459831"/>
                <a:gd name="connsiteY5" fmla="*/ 1416844 h 1590675"/>
                <a:gd name="connsiteX6" fmla="*/ 19050 w 2459831"/>
                <a:gd name="connsiteY6" fmla="*/ 1390650 h 1590675"/>
                <a:gd name="connsiteX7" fmla="*/ 7143 w 2459831"/>
                <a:gd name="connsiteY7" fmla="*/ 1369219 h 1590675"/>
                <a:gd name="connsiteX8" fmla="*/ 2381 w 2459831"/>
                <a:gd name="connsiteY8" fmla="*/ 1347787 h 1590675"/>
                <a:gd name="connsiteX9" fmla="*/ 0 w 2459831"/>
                <a:gd name="connsiteY9" fmla="*/ 1328737 h 1590675"/>
                <a:gd name="connsiteX10" fmla="*/ 7143 w 2459831"/>
                <a:gd name="connsiteY10" fmla="*/ 1300162 h 1590675"/>
                <a:gd name="connsiteX11" fmla="*/ 30956 w 2459831"/>
                <a:gd name="connsiteY11" fmla="*/ 1273969 h 1590675"/>
                <a:gd name="connsiteX12" fmla="*/ 57150 w 2459831"/>
                <a:gd name="connsiteY12" fmla="*/ 1252537 h 1590675"/>
                <a:gd name="connsiteX13" fmla="*/ 100012 w 2459831"/>
                <a:gd name="connsiteY13" fmla="*/ 1233487 h 1590675"/>
                <a:gd name="connsiteX14" fmla="*/ 164306 w 2459831"/>
                <a:gd name="connsiteY14" fmla="*/ 1221581 h 1590675"/>
                <a:gd name="connsiteX15" fmla="*/ 338137 w 2459831"/>
                <a:gd name="connsiteY15" fmla="*/ 1228725 h 1590675"/>
                <a:gd name="connsiteX16" fmla="*/ 866775 w 2459831"/>
                <a:gd name="connsiteY16" fmla="*/ 1226344 h 1590675"/>
                <a:gd name="connsiteX17" fmla="*/ 1040606 w 2459831"/>
                <a:gd name="connsiteY17" fmla="*/ 1228725 h 1590675"/>
                <a:gd name="connsiteX18" fmla="*/ 1538287 w 2459831"/>
                <a:gd name="connsiteY18" fmla="*/ 1228725 h 1590675"/>
                <a:gd name="connsiteX19" fmla="*/ 1735931 w 2459831"/>
                <a:gd name="connsiteY19" fmla="*/ 1228725 h 1590675"/>
                <a:gd name="connsiteX20" fmla="*/ 1928812 w 2459831"/>
                <a:gd name="connsiteY20" fmla="*/ 1231106 h 1590675"/>
                <a:gd name="connsiteX21" fmla="*/ 2050256 w 2459831"/>
                <a:gd name="connsiteY21" fmla="*/ 1231106 h 1590675"/>
                <a:gd name="connsiteX22" fmla="*/ 2095500 w 2459831"/>
                <a:gd name="connsiteY22" fmla="*/ 1228725 h 1590675"/>
                <a:gd name="connsiteX23" fmla="*/ 2155031 w 2459831"/>
                <a:gd name="connsiteY23" fmla="*/ 1226344 h 1590675"/>
                <a:gd name="connsiteX24" fmla="*/ 2178843 w 2459831"/>
                <a:gd name="connsiteY24" fmla="*/ 1221581 h 1590675"/>
                <a:gd name="connsiteX25" fmla="*/ 2195512 w 2459831"/>
                <a:gd name="connsiteY25" fmla="*/ 1212056 h 1590675"/>
                <a:gd name="connsiteX26" fmla="*/ 2216943 w 2459831"/>
                <a:gd name="connsiteY26" fmla="*/ 1193006 h 1590675"/>
                <a:gd name="connsiteX27" fmla="*/ 2226468 w 2459831"/>
                <a:gd name="connsiteY27" fmla="*/ 1164431 h 1590675"/>
                <a:gd name="connsiteX28" fmla="*/ 2228850 w 2459831"/>
                <a:gd name="connsiteY28" fmla="*/ 1138237 h 1590675"/>
                <a:gd name="connsiteX29" fmla="*/ 2200275 w 2459831"/>
                <a:gd name="connsiteY29" fmla="*/ 950119 h 1590675"/>
                <a:gd name="connsiteX30" fmla="*/ 2157412 w 2459831"/>
                <a:gd name="connsiteY30" fmla="*/ 669131 h 1590675"/>
                <a:gd name="connsiteX31" fmla="*/ 2119312 w 2459831"/>
                <a:gd name="connsiteY31" fmla="*/ 419100 h 1590675"/>
                <a:gd name="connsiteX32" fmla="*/ 2062162 w 2459831"/>
                <a:gd name="connsiteY32" fmla="*/ 61912 h 1590675"/>
                <a:gd name="connsiteX33" fmla="*/ 2221706 w 2459831"/>
                <a:gd name="connsiteY33" fmla="*/ 0 h 1590675"/>
                <a:gd name="connsiteX34" fmla="*/ 2238375 w 2459831"/>
                <a:gd name="connsiteY34" fmla="*/ 138112 h 1590675"/>
                <a:gd name="connsiteX35" fmla="*/ 2276475 w 2459831"/>
                <a:gd name="connsiteY35" fmla="*/ 350044 h 1590675"/>
                <a:gd name="connsiteX36" fmla="*/ 2328862 w 2459831"/>
                <a:gd name="connsiteY36" fmla="*/ 638175 h 1590675"/>
                <a:gd name="connsiteX37" fmla="*/ 2364581 w 2459831"/>
                <a:gd name="connsiteY37" fmla="*/ 826294 h 1590675"/>
                <a:gd name="connsiteX38" fmla="*/ 2407443 w 2459831"/>
                <a:gd name="connsiteY38" fmla="*/ 1071562 h 1590675"/>
                <a:gd name="connsiteX39" fmla="*/ 2421731 w 2459831"/>
                <a:gd name="connsiteY39" fmla="*/ 1081087 h 1590675"/>
                <a:gd name="connsiteX40" fmla="*/ 2436018 w 2459831"/>
                <a:gd name="connsiteY40" fmla="*/ 1095375 h 1590675"/>
                <a:gd name="connsiteX41" fmla="*/ 2447925 w 2459831"/>
                <a:gd name="connsiteY41" fmla="*/ 1112044 h 1590675"/>
                <a:gd name="connsiteX42" fmla="*/ 2459831 w 2459831"/>
                <a:gd name="connsiteY42" fmla="*/ 1145381 h 1590675"/>
                <a:gd name="connsiteX43" fmla="*/ 2459831 w 2459831"/>
                <a:gd name="connsiteY43" fmla="*/ 1166812 h 1590675"/>
                <a:gd name="connsiteX44" fmla="*/ 2457450 w 2459831"/>
                <a:gd name="connsiteY44" fmla="*/ 1190625 h 1590675"/>
                <a:gd name="connsiteX45" fmla="*/ 2428875 w 2459831"/>
                <a:gd name="connsiteY45" fmla="*/ 1273969 h 1590675"/>
                <a:gd name="connsiteX46" fmla="*/ 2366962 w 2459831"/>
                <a:gd name="connsiteY46" fmla="*/ 1426369 h 1590675"/>
                <a:gd name="connsiteX47" fmla="*/ 2321718 w 2459831"/>
                <a:gd name="connsiteY47" fmla="*/ 1526381 h 1590675"/>
                <a:gd name="connsiteX48" fmla="*/ 2297906 w 2459831"/>
                <a:gd name="connsiteY48" fmla="*/ 1550194 h 1590675"/>
                <a:gd name="connsiteX49" fmla="*/ 2264568 w 2459831"/>
                <a:gd name="connsiteY49" fmla="*/ 1571625 h 1590675"/>
                <a:gd name="connsiteX50" fmla="*/ 2224087 w 2459831"/>
                <a:gd name="connsiteY50" fmla="*/ 1590675 h 1590675"/>
                <a:gd name="connsiteX51" fmla="*/ 2195512 w 2459831"/>
                <a:gd name="connsiteY51" fmla="*/ 1590675 h 1590675"/>
                <a:gd name="connsiteX52" fmla="*/ 2166937 w 2459831"/>
                <a:gd name="connsiteY52" fmla="*/ 1581150 h 1590675"/>
                <a:gd name="connsiteX53" fmla="*/ 2138362 w 2459831"/>
                <a:gd name="connsiteY53" fmla="*/ 1569244 h 1590675"/>
                <a:gd name="connsiteX54" fmla="*/ 2100262 w 2459831"/>
                <a:gd name="connsiteY54" fmla="*/ 1540669 h 1590675"/>
                <a:gd name="connsiteX55" fmla="*/ 2066925 w 2459831"/>
                <a:gd name="connsiteY55" fmla="*/ 1521619 h 1590675"/>
                <a:gd name="connsiteX56" fmla="*/ 2012156 w 2459831"/>
                <a:gd name="connsiteY56" fmla="*/ 1504950 h 1590675"/>
                <a:gd name="connsiteX57" fmla="*/ 1933575 w 2459831"/>
                <a:gd name="connsiteY57" fmla="*/ 1497806 h 1590675"/>
                <a:gd name="connsiteX58" fmla="*/ 1671637 w 2459831"/>
                <a:gd name="connsiteY58" fmla="*/ 1493044 h 1590675"/>
                <a:gd name="connsiteX59" fmla="*/ 1202531 w 2459831"/>
                <a:gd name="connsiteY59" fmla="*/ 1483519 h 1590675"/>
                <a:gd name="connsiteX60" fmla="*/ 812006 w 2459831"/>
                <a:gd name="connsiteY60" fmla="*/ 1471612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9831" h="1590675">
                  <a:moveTo>
                    <a:pt x="812006" y="1471612"/>
                  </a:moveTo>
                  <a:lnTo>
                    <a:pt x="216693" y="1457325"/>
                  </a:lnTo>
                  <a:lnTo>
                    <a:pt x="135731" y="1454944"/>
                  </a:lnTo>
                  <a:lnTo>
                    <a:pt x="109537" y="1450181"/>
                  </a:lnTo>
                  <a:lnTo>
                    <a:pt x="71437" y="1433512"/>
                  </a:lnTo>
                  <a:lnTo>
                    <a:pt x="42862" y="1416844"/>
                  </a:lnTo>
                  <a:lnTo>
                    <a:pt x="19050" y="1390650"/>
                  </a:lnTo>
                  <a:lnTo>
                    <a:pt x="7143" y="1369219"/>
                  </a:lnTo>
                  <a:lnTo>
                    <a:pt x="2381" y="1347787"/>
                  </a:lnTo>
                  <a:lnTo>
                    <a:pt x="0" y="1328737"/>
                  </a:lnTo>
                  <a:lnTo>
                    <a:pt x="7143" y="1300162"/>
                  </a:lnTo>
                  <a:lnTo>
                    <a:pt x="30956" y="1273969"/>
                  </a:lnTo>
                  <a:lnTo>
                    <a:pt x="57150" y="1252537"/>
                  </a:lnTo>
                  <a:lnTo>
                    <a:pt x="100012" y="1233487"/>
                  </a:lnTo>
                  <a:lnTo>
                    <a:pt x="164306" y="1221581"/>
                  </a:lnTo>
                  <a:lnTo>
                    <a:pt x="338137" y="1228725"/>
                  </a:lnTo>
                  <a:lnTo>
                    <a:pt x="866775" y="1226344"/>
                  </a:lnTo>
                  <a:lnTo>
                    <a:pt x="1040606" y="1228725"/>
                  </a:lnTo>
                  <a:lnTo>
                    <a:pt x="1538287" y="1228725"/>
                  </a:lnTo>
                  <a:lnTo>
                    <a:pt x="1735931" y="1228725"/>
                  </a:lnTo>
                  <a:lnTo>
                    <a:pt x="1928812" y="1231106"/>
                  </a:lnTo>
                  <a:lnTo>
                    <a:pt x="2050256" y="1231106"/>
                  </a:lnTo>
                  <a:lnTo>
                    <a:pt x="2095500" y="1228725"/>
                  </a:lnTo>
                  <a:lnTo>
                    <a:pt x="2155031" y="1226344"/>
                  </a:lnTo>
                  <a:lnTo>
                    <a:pt x="2178843" y="1221581"/>
                  </a:lnTo>
                  <a:lnTo>
                    <a:pt x="2195512" y="1212056"/>
                  </a:lnTo>
                  <a:lnTo>
                    <a:pt x="2216943" y="1193006"/>
                  </a:lnTo>
                  <a:lnTo>
                    <a:pt x="2226468" y="1164431"/>
                  </a:lnTo>
                  <a:lnTo>
                    <a:pt x="2228850" y="1138237"/>
                  </a:lnTo>
                  <a:lnTo>
                    <a:pt x="2200275" y="950119"/>
                  </a:lnTo>
                  <a:lnTo>
                    <a:pt x="2157412" y="669131"/>
                  </a:lnTo>
                  <a:lnTo>
                    <a:pt x="2119312" y="419100"/>
                  </a:lnTo>
                  <a:lnTo>
                    <a:pt x="2062162" y="61912"/>
                  </a:lnTo>
                  <a:lnTo>
                    <a:pt x="2221706" y="0"/>
                  </a:lnTo>
                  <a:lnTo>
                    <a:pt x="2238375" y="138112"/>
                  </a:lnTo>
                  <a:lnTo>
                    <a:pt x="2276475" y="350044"/>
                  </a:lnTo>
                  <a:lnTo>
                    <a:pt x="2328862" y="638175"/>
                  </a:lnTo>
                  <a:lnTo>
                    <a:pt x="2364581" y="826294"/>
                  </a:lnTo>
                  <a:lnTo>
                    <a:pt x="2407443" y="1071562"/>
                  </a:lnTo>
                  <a:lnTo>
                    <a:pt x="2421731" y="1081087"/>
                  </a:lnTo>
                  <a:lnTo>
                    <a:pt x="2436018" y="1095375"/>
                  </a:lnTo>
                  <a:lnTo>
                    <a:pt x="2447925" y="1112044"/>
                  </a:lnTo>
                  <a:lnTo>
                    <a:pt x="2459831" y="1145381"/>
                  </a:lnTo>
                  <a:lnTo>
                    <a:pt x="2459831" y="1166812"/>
                  </a:lnTo>
                  <a:lnTo>
                    <a:pt x="2457450" y="1190625"/>
                  </a:lnTo>
                  <a:lnTo>
                    <a:pt x="2428875" y="1273969"/>
                  </a:lnTo>
                  <a:lnTo>
                    <a:pt x="2366962" y="1426369"/>
                  </a:lnTo>
                  <a:lnTo>
                    <a:pt x="2321718" y="1526381"/>
                  </a:lnTo>
                  <a:lnTo>
                    <a:pt x="2297906" y="1550194"/>
                  </a:lnTo>
                  <a:lnTo>
                    <a:pt x="2264568" y="1571625"/>
                  </a:lnTo>
                  <a:lnTo>
                    <a:pt x="2224087" y="1590675"/>
                  </a:lnTo>
                  <a:lnTo>
                    <a:pt x="2195512" y="1590675"/>
                  </a:lnTo>
                  <a:lnTo>
                    <a:pt x="2166937" y="1581150"/>
                  </a:lnTo>
                  <a:lnTo>
                    <a:pt x="2138362" y="1569244"/>
                  </a:lnTo>
                  <a:lnTo>
                    <a:pt x="2100262" y="1540669"/>
                  </a:lnTo>
                  <a:lnTo>
                    <a:pt x="2066925" y="1521619"/>
                  </a:lnTo>
                  <a:lnTo>
                    <a:pt x="2012156" y="1504950"/>
                  </a:lnTo>
                  <a:lnTo>
                    <a:pt x="1933575" y="1497806"/>
                  </a:lnTo>
                  <a:lnTo>
                    <a:pt x="1671637" y="1493044"/>
                  </a:lnTo>
                  <a:lnTo>
                    <a:pt x="1202531" y="1483519"/>
                  </a:lnTo>
                  <a:lnTo>
                    <a:pt x="812006" y="1471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FC8C08C2-C443-4E71-85B7-7D635901BDEC}"/>
                </a:ext>
              </a:extLst>
            </p:cNvPr>
            <p:cNvSpPr/>
            <p:nvPr/>
          </p:nvSpPr>
          <p:spPr>
            <a:xfrm>
              <a:off x="5408613" y="2617788"/>
              <a:ext cx="1281112" cy="325437"/>
            </a:xfrm>
            <a:custGeom>
              <a:avLst/>
              <a:gdLst>
                <a:gd name="connsiteX0" fmla="*/ 585787 w 1281112"/>
                <a:gd name="connsiteY0" fmla="*/ 269081 h 326231"/>
                <a:gd name="connsiteX1" fmla="*/ 4762 w 1281112"/>
                <a:gd name="connsiteY1" fmla="*/ 326231 h 326231"/>
                <a:gd name="connsiteX2" fmla="*/ 0 w 1281112"/>
                <a:gd name="connsiteY2" fmla="*/ 195262 h 326231"/>
                <a:gd name="connsiteX3" fmla="*/ 183356 w 1281112"/>
                <a:gd name="connsiteY3" fmla="*/ 166687 h 326231"/>
                <a:gd name="connsiteX4" fmla="*/ 431006 w 1281112"/>
                <a:gd name="connsiteY4" fmla="*/ 128587 h 326231"/>
                <a:gd name="connsiteX5" fmla="*/ 771525 w 1281112"/>
                <a:gd name="connsiteY5" fmla="*/ 73819 h 326231"/>
                <a:gd name="connsiteX6" fmla="*/ 807244 w 1281112"/>
                <a:gd name="connsiteY6" fmla="*/ 64294 h 326231"/>
                <a:gd name="connsiteX7" fmla="*/ 854869 w 1281112"/>
                <a:gd name="connsiteY7" fmla="*/ 45244 h 326231"/>
                <a:gd name="connsiteX8" fmla="*/ 907256 w 1281112"/>
                <a:gd name="connsiteY8" fmla="*/ 28575 h 326231"/>
                <a:gd name="connsiteX9" fmla="*/ 957262 w 1281112"/>
                <a:gd name="connsiteY9" fmla="*/ 16669 h 326231"/>
                <a:gd name="connsiteX10" fmla="*/ 1023937 w 1281112"/>
                <a:gd name="connsiteY10" fmla="*/ 4762 h 326231"/>
                <a:gd name="connsiteX11" fmla="*/ 1107281 w 1281112"/>
                <a:gd name="connsiteY11" fmla="*/ 0 h 326231"/>
                <a:gd name="connsiteX12" fmla="*/ 1159669 w 1281112"/>
                <a:gd name="connsiteY12" fmla="*/ 0 h 326231"/>
                <a:gd name="connsiteX13" fmla="*/ 1278731 w 1281112"/>
                <a:gd name="connsiteY13" fmla="*/ 19050 h 326231"/>
                <a:gd name="connsiteX14" fmla="*/ 1281112 w 1281112"/>
                <a:gd name="connsiteY14" fmla="*/ 202406 h 326231"/>
                <a:gd name="connsiteX15" fmla="*/ 1066800 w 1281112"/>
                <a:gd name="connsiteY15" fmla="*/ 219075 h 326231"/>
                <a:gd name="connsiteX16" fmla="*/ 585787 w 1281112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1112" h="326231">
                  <a:moveTo>
                    <a:pt x="585787" y="269081"/>
                  </a:moveTo>
                  <a:lnTo>
                    <a:pt x="4762" y="326231"/>
                  </a:lnTo>
                  <a:lnTo>
                    <a:pt x="0" y="195262"/>
                  </a:lnTo>
                  <a:lnTo>
                    <a:pt x="183356" y="166687"/>
                  </a:lnTo>
                  <a:lnTo>
                    <a:pt x="431006" y="128587"/>
                  </a:lnTo>
                  <a:lnTo>
                    <a:pt x="771525" y="73819"/>
                  </a:lnTo>
                  <a:lnTo>
                    <a:pt x="807244" y="64294"/>
                  </a:lnTo>
                  <a:lnTo>
                    <a:pt x="854869" y="45244"/>
                  </a:lnTo>
                  <a:lnTo>
                    <a:pt x="907256" y="28575"/>
                  </a:lnTo>
                  <a:lnTo>
                    <a:pt x="957262" y="16669"/>
                  </a:lnTo>
                  <a:lnTo>
                    <a:pt x="1023937" y="4762"/>
                  </a:lnTo>
                  <a:lnTo>
                    <a:pt x="1107281" y="0"/>
                  </a:lnTo>
                  <a:lnTo>
                    <a:pt x="1159669" y="0"/>
                  </a:lnTo>
                  <a:lnTo>
                    <a:pt x="1278731" y="19050"/>
                  </a:lnTo>
                  <a:cubicBezTo>
                    <a:pt x="1279525" y="80169"/>
                    <a:pt x="1280318" y="141287"/>
                    <a:pt x="1281112" y="202406"/>
                  </a:cubicBezTo>
                  <a:lnTo>
                    <a:pt x="1066800" y="219075"/>
                  </a:lnTo>
                  <a:lnTo>
                    <a:pt x="585787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89F425B4-6D9A-43F3-B36D-893F7BB26025}"/>
                </a:ext>
              </a:extLst>
            </p:cNvPr>
            <p:cNvSpPr/>
            <p:nvPr/>
          </p:nvSpPr>
          <p:spPr>
            <a:xfrm>
              <a:off x="5410200" y="3294063"/>
              <a:ext cx="1293813" cy="349250"/>
            </a:xfrm>
            <a:custGeom>
              <a:avLst/>
              <a:gdLst>
                <a:gd name="connsiteX0" fmla="*/ 476250 w 1293019"/>
                <a:gd name="connsiteY0" fmla="*/ 278606 h 350044"/>
                <a:gd name="connsiteX1" fmla="*/ 2381 w 1293019"/>
                <a:gd name="connsiteY1" fmla="*/ 350044 h 350044"/>
                <a:gd name="connsiteX2" fmla="*/ 0 w 1293019"/>
                <a:gd name="connsiteY2" fmla="*/ 192881 h 350044"/>
                <a:gd name="connsiteX3" fmla="*/ 254794 w 1293019"/>
                <a:gd name="connsiteY3" fmla="*/ 145256 h 350044"/>
                <a:gd name="connsiteX4" fmla="*/ 535781 w 1293019"/>
                <a:gd name="connsiteY4" fmla="*/ 90487 h 350044"/>
                <a:gd name="connsiteX5" fmla="*/ 788194 w 1293019"/>
                <a:gd name="connsiteY5" fmla="*/ 42862 h 350044"/>
                <a:gd name="connsiteX6" fmla="*/ 1021556 w 1293019"/>
                <a:gd name="connsiteY6" fmla="*/ 0 h 350044"/>
                <a:gd name="connsiteX7" fmla="*/ 1038225 w 1293019"/>
                <a:gd name="connsiteY7" fmla="*/ 0 h 350044"/>
                <a:gd name="connsiteX8" fmla="*/ 1293019 w 1293019"/>
                <a:gd name="connsiteY8" fmla="*/ 35719 h 350044"/>
                <a:gd name="connsiteX9" fmla="*/ 1290638 w 1293019"/>
                <a:gd name="connsiteY9" fmla="*/ 200025 h 350044"/>
                <a:gd name="connsiteX10" fmla="*/ 1066800 w 1293019"/>
                <a:gd name="connsiteY10" fmla="*/ 200025 h 350044"/>
                <a:gd name="connsiteX11" fmla="*/ 1004888 w 1293019"/>
                <a:gd name="connsiteY11" fmla="*/ 204787 h 350044"/>
                <a:gd name="connsiteX12" fmla="*/ 476250 w 1293019"/>
                <a:gd name="connsiteY12" fmla="*/ 2786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3019" h="350044">
                  <a:moveTo>
                    <a:pt x="476250" y="278606"/>
                  </a:moveTo>
                  <a:lnTo>
                    <a:pt x="2381" y="350044"/>
                  </a:lnTo>
                  <a:cubicBezTo>
                    <a:pt x="1587" y="297656"/>
                    <a:pt x="794" y="245269"/>
                    <a:pt x="0" y="192881"/>
                  </a:cubicBezTo>
                  <a:lnTo>
                    <a:pt x="254794" y="145256"/>
                  </a:lnTo>
                  <a:lnTo>
                    <a:pt x="535781" y="90487"/>
                  </a:lnTo>
                  <a:lnTo>
                    <a:pt x="788194" y="42862"/>
                  </a:lnTo>
                  <a:lnTo>
                    <a:pt x="1021556" y="0"/>
                  </a:lnTo>
                  <a:lnTo>
                    <a:pt x="1038225" y="0"/>
                  </a:lnTo>
                  <a:lnTo>
                    <a:pt x="1293019" y="35719"/>
                  </a:lnTo>
                  <a:cubicBezTo>
                    <a:pt x="1292225" y="90488"/>
                    <a:pt x="1291432" y="145256"/>
                    <a:pt x="1290638" y="200025"/>
                  </a:cubicBezTo>
                  <a:lnTo>
                    <a:pt x="1066800" y="200025"/>
                  </a:lnTo>
                  <a:lnTo>
                    <a:pt x="1004888" y="204787"/>
                  </a:lnTo>
                  <a:lnTo>
                    <a:pt x="476250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7D926B30-9CA9-41F7-84F0-3A1F6811E892}"/>
                </a:ext>
              </a:extLst>
            </p:cNvPr>
            <p:cNvSpPr/>
            <p:nvPr/>
          </p:nvSpPr>
          <p:spPr>
            <a:xfrm>
              <a:off x="5370513" y="3992563"/>
              <a:ext cx="1311275" cy="327025"/>
            </a:xfrm>
            <a:custGeom>
              <a:avLst/>
              <a:gdLst>
                <a:gd name="connsiteX0" fmla="*/ 511969 w 1312069"/>
                <a:gd name="connsiteY0" fmla="*/ 266700 h 326232"/>
                <a:gd name="connsiteX1" fmla="*/ 230981 w 1312069"/>
                <a:gd name="connsiteY1" fmla="*/ 302419 h 326232"/>
                <a:gd name="connsiteX2" fmla="*/ 138112 w 1312069"/>
                <a:gd name="connsiteY2" fmla="*/ 323850 h 326232"/>
                <a:gd name="connsiteX3" fmla="*/ 9525 w 1312069"/>
                <a:gd name="connsiteY3" fmla="*/ 326232 h 326232"/>
                <a:gd name="connsiteX4" fmla="*/ 0 w 1312069"/>
                <a:gd name="connsiteY4" fmla="*/ 185738 h 326232"/>
                <a:gd name="connsiteX5" fmla="*/ 240506 w 1312069"/>
                <a:gd name="connsiteY5" fmla="*/ 152400 h 326232"/>
                <a:gd name="connsiteX6" fmla="*/ 602456 w 1312069"/>
                <a:gd name="connsiteY6" fmla="*/ 100013 h 326232"/>
                <a:gd name="connsiteX7" fmla="*/ 954881 w 1312069"/>
                <a:gd name="connsiteY7" fmla="*/ 52388 h 326232"/>
                <a:gd name="connsiteX8" fmla="*/ 1312069 w 1312069"/>
                <a:gd name="connsiteY8" fmla="*/ 0 h 326232"/>
                <a:gd name="connsiteX9" fmla="*/ 1312069 w 1312069"/>
                <a:gd name="connsiteY9" fmla="*/ 211932 h 326232"/>
                <a:gd name="connsiteX10" fmla="*/ 1085850 w 1312069"/>
                <a:gd name="connsiteY10" fmla="*/ 214313 h 326232"/>
                <a:gd name="connsiteX11" fmla="*/ 871537 w 1312069"/>
                <a:gd name="connsiteY11" fmla="*/ 228600 h 326232"/>
                <a:gd name="connsiteX12" fmla="*/ 678656 w 1312069"/>
                <a:gd name="connsiteY12" fmla="*/ 254794 h 326232"/>
                <a:gd name="connsiteX13" fmla="*/ 511969 w 1312069"/>
                <a:gd name="connsiteY13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2069" h="326232">
                  <a:moveTo>
                    <a:pt x="511969" y="266700"/>
                  </a:moveTo>
                  <a:lnTo>
                    <a:pt x="230981" y="302419"/>
                  </a:lnTo>
                  <a:lnTo>
                    <a:pt x="138112" y="323850"/>
                  </a:lnTo>
                  <a:lnTo>
                    <a:pt x="9525" y="326232"/>
                  </a:lnTo>
                  <a:lnTo>
                    <a:pt x="0" y="185738"/>
                  </a:lnTo>
                  <a:lnTo>
                    <a:pt x="240506" y="152400"/>
                  </a:lnTo>
                  <a:lnTo>
                    <a:pt x="602456" y="100013"/>
                  </a:lnTo>
                  <a:lnTo>
                    <a:pt x="954881" y="52388"/>
                  </a:lnTo>
                  <a:lnTo>
                    <a:pt x="1312069" y="0"/>
                  </a:lnTo>
                  <a:lnTo>
                    <a:pt x="1312069" y="211932"/>
                  </a:lnTo>
                  <a:lnTo>
                    <a:pt x="1085850" y="214313"/>
                  </a:lnTo>
                  <a:lnTo>
                    <a:pt x="871537" y="228600"/>
                  </a:lnTo>
                  <a:lnTo>
                    <a:pt x="678656" y="254794"/>
                  </a:lnTo>
                  <a:lnTo>
                    <a:pt x="511969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8545047E-20E8-41FC-B838-E0867D47FAF6}"/>
                </a:ext>
              </a:extLst>
            </p:cNvPr>
            <p:cNvSpPr/>
            <p:nvPr/>
          </p:nvSpPr>
          <p:spPr>
            <a:xfrm>
              <a:off x="4676775" y="4248150"/>
              <a:ext cx="1231900" cy="1871663"/>
            </a:xfrm>
            <a:custGeom>
              <a:avLst/>
              <a:gdLst>
                <a:gd name="connsiteX0" fmla="*/ 661374 w 1232561"/>
                <a:gd name="connsiteY0" fmla="*/ 1350306 h 1871388"/>
                <a:gd name="connsiteX1" fmla="*/ 576197 w 1232561"/>
                <a:gd name="connsiteY1" fmla="*/ 1450514 h 1871388"/>
                <a:gd name="connsiteX2" fmla="*/ 508557 w 1232561"/>
                <a:gd name="connsiteY2" fmla="*/ 1523165 h 1871388"/>
                <a:gd name="connsiteX3" fmla="*/ 418369 w 1232561"/>
                <a:gd name="connsiteY3" fmla="*/ 1608342 h 1871388"/>
                <a:gd name="connsiteX4" fmla="*/ 343213 w 1232561"/>
                <a:gd name="connsiteY4" fmla="*/ 1675982 h 1871388"/>
                <a:gd name="connsiteX5" fmla="*/ 253026 w 1232561"/>
                <a:gd name="connsiteY5" fmla="*/ 1746128 h 1871388"/>
                <a:gd name="connsiteX6" fmla="*/ 117745 w 1232561"/>
                <a:gd name="connsiteY6" fmla="*/ 1833810 h 1871388"/>
                <a:gd name="connsiteX7" fmla="*/ 35073 w 1232561"/>
                <a:gd name="connsiteY7" fmla="*/ 1871388 h 1871388"/>
                <a:gd name="connsiteX8" fmla="*/ 22547 w 1232561"/>
                <a:gd name="connsiteY8" fmla="*/ 1871388 h 1871388"/>
                <a:gd name="connsiteX9" fmla="*/ 2505 w 1232561"/>
                <a:gd name="connsiteY9" fmla="*/ 1863873 h 1871388"/>
                <a:gd name="connsiteX10" fmla="*/ 0 w 1232561"/>
                <a:gd name="connsiteY10" fmla="*/ 1853852 h 1871388"/>
                <a:gd name="connsiteX11" fmla="*/ 7516 w 1232561"/>
                <a:gd name="connsiteY11" fmla="*/ 1828800 h 1871388"/>
                <a:gd name="connsiteX12" fmla="*/ 25052 w 1232561"/>
                <a:gd name="connsiteY12" fmla="*/ 1806253 h 1871388"/>
                <a:gd name="connsiteX13" fmla="*/ 92693 w 1232561"/>
                <a:gd name="connsiteY13" fmla="*/ 1748633 h 1871388"/>
                <a:gd name="connsiteX14" fmla="*/ 177870 w 1232561"/>
                <a:gd name="connsiteY14" fmla="*/ 1668467 h 1871388"/>
                <a:gd name="connsiteX15" fmla="*/ 250521 w 1232561"/>
                <a:gd name="connsiteY15" fmla="*/ 1590805 h 1871388"/>
                <a:gd name="connsiteX16" fmla="*/ 328182 w 1232561"/>
                <a:gd name="connsiteY16" fmla="*/ 1500618 h 1871388"/>
                <a:gd name="connsiteX17" fmla="*/ 430895 w 1232561"/>
                <a:gd name="connsiteY17" fmla="*/ 1362832 h 1871388"/>
                <a:gd name="connsiteX18" fmla="*/ 523588 w 1232561"/>
                <a:gd name="connsiteY18" fmla="*/ 1222540 h 1871388"/>
                <a:gd name="connsiteX19" fmla="*/ 616281 w 1232561"/>
                <a:gd name="connsiteY19" fmla="*/ 1059702 h 1871388"/>
                <a:gd name="connsiteX20" fmla="*/ 706468 w 1232561"/>
                <a:gd name="connsiteY20" fmla="*/ 886843 h 1871388"/>
                <a:gd name="connsiteX21" fmla="*/ 816697 w 1232561"/>
                <a:gd name="connsiteY21" fmla="*/ 651353 h 1871388"/>
                <a:gd name="connsiteX22" fmla="*/ 854275 w 1232561"/>
                <a:gd name="connsiteY22" fmla="*/ 561166 h 1871388"/>
                <a:gd name="connsiteX23" fmla="*/ 881832 w 1232561"/>
                <a:gd name="connsiteY23" fmla="*/ 483505 h 1871388"/>
                <a:gd name="connsiteX24" fmla="*/ 896864 w 1232561"/>
                <a:gd name="connsiteY24" fmla="*/ 428390 h 1871388"/>
                <a:gd name="connsiteX25" fmla="*/ 906884 w 1232561"/>
                <a:gd name="connsiteY25" fmla="*/ 388307 h 1871388"/>
                <a:gd name="connsiteX26" fmla="*/ 911895 w 1232561"/>
                <a:gd name="connsiteY26" fmla="*/ 360750 h 1871388"/>
                <a:gd name="connsiteX27" fmla="*/ 909390 w 1232561"/>
                <a:gd name="connsiteY27" fmla="*/ 310645 h 1871388"/>
                <a:gd name="connsiteX28" fmla="*/ 909390 w 1232561"/>
                <a:gd name="connsiteY28" fmla="*/ 273067 h 1871388"/>
                <a:gd name="connsiteX29" fmla="*/ 899369 w 1232561"/>
                <a:gd name="connsiteY29" fmla="*/ 225468 h 1871388"/>
                <a:gd name="connsiteX30" fmla="*/ 886843 w 1232561"/>
                <a:gd name="connsiteY30" fmla="*/ 182880 h 1871388"/>
                <a:gd name="connsiteX31" fmla="*/ 864296 w 1232561"/>
                <a:gd name="connsiteY31" fmla="*/ 135281 h 1871388"/>
                <a:gd name="connsiteX32" fmla="*/ 796655 w 1232561"/>
                <a:gd name="connsiteY32" fmla="*/ 35073 h 1871388"/>
                <a:gd name="connsiteX33" fmla="*/ 891853 w 1232561"/>
                <a:gd name="connsiteY33" fmla="*/ 0 h 1871388"/>
                <a:gd name="connsiteX34" fmla="*/ 1009598 w 1232561"/>
                <a:gd name="connsiteY34" fmla="*/ 120250 h 1871388"/>
                <a:gd name="connsiteX35" fmla="*/ 1124837 w 1232561"/>
                <a:gd name="connsiteY35" fmla="*/ 248015 h 1871388"/>
                <a:gd name="connsiteX36" fmla="*/ 1217530 w 1232561"/>
                <a:gd name="connsiteY36" fmla="*/ 353234 h 1871388"/>
                <a:gd name="connsiteX37" fmla="*/ 1230056 w 1232561"/>
                <a:gd name="connsiteY37" fmla="*/ 373276 h 1871388"/>
                <a:gd name="connsiteX38" fmla="*/ 1232561 w 1232561"/>
                <a:gd name="connsiteY38" fmla="*/ 393317 h 1871388"/>
                <a:gd name="connsiteX39" fmla="*/ 1227551 w 1232561"/>
                <a:gd name="connsiteY39" fmla="*/ 420874 h 1871388"/>
                <a:gd name="connsiteX40" fmla="*/ 1210014 w 1232561"/>
                <a:gd name="connsiteY40" fmla="*/ 443421 h 1871388"/>
                <a:gd name="connsiteX41" fmla="*/ 1174941 w 1232561"/>
                <a:gd name="connsiteY41" fmla="*/ 475989 h 1871388"/>
                <a:gd name="connsiteX42" fmla="*/ 1139869 w 1232561"/>
                <a:gd name="connsiteY42" fmla="*/ 493525 h 1871388"/>
                <a:gd name="connsiteX43" fmla="*/ 1129848 w 1232561"/>
                <a:gd name="connsiteY43" fmla="*/ 503546 h 1871388"/>
                <a:gd name="connsiteX44" fmla="*/ 1092270 w 1232561"/>
                <a:gd name="connsiteY44" fmla="*/ 618786 h 1871388"/>
                <a:gd name="connsiteX45" fmla="*/ 1009598 w 1232561"/>
                <a:gd name="connsiteY45" fmla="*/ 809181 h 1871388"/>
                <a:gd name="connsiteX46" fmla="*/ 941957 w 1232561"/>
                <a:gd name="connsiteY46" fmla="*/ 939452 h 1871388"/>
                <a:gd name="connsiteX47" fmla="*/ 866801 w 1232561"/>
                <a:gd name="connsiteY47" fmla="*/ 1064712 h 1871388"/>
                <a:gd name="connsiteX48" fmla="*/ 764088 w 1232561"/>
                <a:gd name="connsiteY48" fmla="*/ 1222540 h 1871388"/>
                <a:gd name="connsiteX49" fmla="*/ 661374 w 1232561"/>
                <a:gd name="connsiteY49" fmla="*/ 1350306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32561" h="1871388">
                  <a:moveTo>
                    <a:pt x="661374" y="1350306"/>
                  </a:moveTo>
                  <a:lnTo>
                    <a:pt x="576197" y="1450514"/>
                  </a:lnTo>
                  <a:lnTo>
                    <a:pt x="508557" y="1523165"/>
                  </a:lnTo>
                  <a:lnTo>
                    <a:pt x="418369" y="1608342"/>
                  </a:lnTo>
                  <a:lnTo>
                    <a:pt x="343213" y="1675982"/>
                  </a:lnTo>
                  <a:lnTo>
                    <a:pt x="253026" y="1746128"/>
                  </a:lnTo>
                  <a:lnTo>
                    <a:pt x="117745" y="1833810"/>
                  </a:lnTo>
                  <a:lnTo>
                    <a:pt x="35073" y="1871388"/>
                  </a:lnTo>
                  <a:lnTo>
                    <a:pt x="22547" y="1871388"/>
                  </a:lnTo>
                  <a:lnTo>
                    <a:pt x="2505" y="1863873"/>
                  </a:lnTo>
                  <a:lnTo>
                    <a:pt x="0" y="1853852"/>
                  </a:lnTo>
                  <a:lnTo>
                    <a:pt x="7516" y="1828800"/>
                  </a:lnTo>
                  <a:lnTo>
                    <a:pt x="25052" y="1806253"/>
                  </a:lnTo>
                  <a:lnTo>
                    <a:pt x="92693" y="1748633"/>
                  </a:lnTo>
                  <a:lnTo>
                    <a:pt x="177870" y="1668467"/>
                  </a:lnTo>
                  <a:lnTo>
                    <a:pt x="250521" y="1590805"/>
                  </a:lnTo>
                  <a:lnTo>
                    <a:pt x="328182" y="1500618"/>
                  </a:lnTo>
                  <a:lnTo>
                    <a:pt x="430895" y="1362832"/>
                  </a:lnTo>
                  <a:lnTo>
                    <a:pt x="523588" y="1222540"/>
                  </a:lnTo>
                  <a:lnTo>
                    <a:pt x="616281" y="1059702"/>
                  </a:lnTo>
                  <a:lnTo>
                    <a:pt x="706468" y="886843"/>
                  </a:lnTo>
                  <a:lnTo>
                    <a:pt x="816697" y="651353"/>
                  </a:lnTo>
                  <a:lnTo>
                    <a:pt x="854275" y="561166"/>
                  </a:lnTo>
                  <a:lnTo>
                    <a:pt x="881832" y="483505"/>
                  </a:lnTo>
                  <a:lnTo>
                    <a:pt x="896864" y="428390"/>
                  </a:lnTo>
                  <a:lnTo>
                    <a:pt x="906884" y="388307"/>
                  </a:lnTo>
                  <a:lnTo>
                    <a:pt x="911895" y="360750"/>
                  </a:lnTo>
                  <a:lnTo>
                    <a:pt x="909390" y="310645"/>
                  </a:lnTo>
                  <a:lnTo>
                    <a:pt x="909390" y="273067"/>
                  </a:lnTo>
                  <a:lnTo>
                    <a:pt x="899369" y="225468"/>
                  </a:lnTo>
                  <a:lnTo>
                    <a:pt x="886843" y="182880"/>
                  </a:lnTo>
                  <a:lnTo>
                    <a:pt x="864296" y="135281"/>
                  </a:lnTo>
                  <a:lnTo>
                    <a:pt x="796655" y="35073"/>
                  </a:lnTo>
                  <a:lnTo>
                    <a:pt x="891853" y="0"/>
                  </a:lnTo>
                  <a:lnTo>
                    <a:pt x="1009598" y="120250"/>
                  </a:lnTo>
                  <a:lnTo>
                    <a:pt x="1124837" y="248015"/>
                  </a:lnTo>
                  <a:lnTo>
                    <a:pt x="1217530" y="353234"/>
                  </a:lnTo>
                  <a:lnTo>
                    <a:pt x="1230056" y="373276"/>
                  </a:lnTo>
                  <a:lnTo>
                    <a:pt x="1232561" y="393317"/>
                  </a:lnTo>
                  <a:lnTo>
                    <a:pt x="1227551" y="420874"/>
                  </a:lnTo>
                  <a:lnTo>
                    <a:pt x="1210014" y="443421"/>
                  </a:lnTo>
                  <a:lnTo>
                    <a:pt x="1174941" y="475989"/>
                  </a:lnTo>
                  <a:lnTo>
                    <a:pt x="1139869" y="493525"/>
                  </a:lnTo>
                  <a:lnTo>
                    <a:pt x="1129848" y="503546"/>
                  </a:lnTo>
                  <a:lnTo>
                    <a:pt x="1092270" y="618786"/>
                  </a:lnTo>
                  <a:lnTo>
                    <a:pt x="1009598" y="809181"/>
                  </a:lnTo>
                  <a:lnTo>
                    <a:pt x="941957" y="939452"/>
                  </a:lnTo>
                  <a:lnTo>
                    <a:pt x="866801" y="1064712"/>
                  </a:lnTo>
                  <a:lnTo>
                    <a:pt x="764088" y="1222540"/>
                  </a:lnTo>
                  <a:lnTo>
                    <a:pt x="661374" y="1350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B0D71171-68C1-4DBB-BA62-8B3DD904EA50}"/>
                </a:ext>
              </a:extLst>
            </p:cNvPr>
            <p:cNvSpPr/>
            <p:nvPr/>
          </p:nvSpPr>
          <p:spPr>
            <a:xfrm>
              <a:off x="5902325" y="4222750"/>
              <a:ext cx="1565275" cy="1816100"/>
            </a:xfrm>
            <a:custGeom>
              <a:avLst/>
              <a:gdLst>
                <a:gd name="connsiteX0" fmla="*/ 202921 w 1565753"/>
                <a:gd name="connsiteY0" fmla="*/ 836739 h 1816274"/>
                <a:gd name="connsiteX1" fmla="*/ 197911 w 1565753"/>
                <a:gd name="connsiteY1" fmla="*/ 293109 h 1816274"/>
                <a:gd name="connsiteX2" fmla="*/ 187890 w 1565753"/>
                <a:gd name="connsiteY2" fmla="*/ 215448 h 1816274"/>
                <a:gd name="connsiteX3" fmla="*/ 180374 w 1565753"/>
                <a:gd name="connsiteY3" fmla="*/ 190396 h 1816274"/>
                <a:gd name="connsiteX4" fmla="*/ 165343 w 1565753"/>
                <a:gd name="connsiteY4" fmla="*/ 167849 h 1816274"/>
                <a:gd name="connsiteX5" fmla="*/ 140291 w 1565753"/>
                <a:gd name="connsiteY5" fmla="*/ 137786 h 1816274"/>
                <a:gd name="connsiteX6" fmla="*/ 0 w 1565753"/>
                <a:gd name="connsiteY6" fmla="*/ 0 h 1816274"/>
                <a:gd name="connsiteX7" fmla="*/ 122755 w 1565753"/>
                <a:gd name="connsiteY7" fmla="*/ 17536 h 1816274"/>
                <a:gd name="connsiteX8" fmla="*/ 245510 w 1565753"/>
                <a:gd name="connsiteY8" fmla="*/ 62630 h 1816274"/>
                <a:gd name="connsiteX9" fmla="*/ 313150 w 1565753"/>
                <a:gd name="connsiteY9" fmla="*/ 92693 h 1816274"/>
                <a:gd name="connsiteX10" fmla="*/ 375780 w 1565753"/>
                <a:gd name="connsiteY10" fmla="*/ 127765 h 1816274"/>
                <a:gd name="connsiteX11" fmla="*/ 405843 w 1565753"/>
                <a:gd name="connsiteY11" fmla="*/ 147807 h 1816274"/>
                <a:gd name="connsiteX12" fmla="*/ 448431 w 1565753"/>
                <a:gd name="connsiteY12" fmla="*/ 187890 h 1816274"/>
                <a:gd name="connsiteX13" fmla="*/ 475989 w 1565753"/>
                <a:gd name="connsiteY13" fmla="*/ 222963 h 1816274"/>
                <a:gd name="connsiteX14" fmla="*/ 486009 w 1565753"/>
                <a:gd name="connsiteY14" fmla="*/ 243005 h 1816274"/>
                <a:gd name="connsiteX15" fmla="*/ 496030 w 1565753"/>
                <a:gd name="connsiteY15" fmla="*/ 268057 h 1816274"/>
                <a:gd name="connsiteX16" fmla="*/ 501041 w 1565753"/>
                <a:gd name="connsiteY16" fmla="*/ 308140 h 1816274"/>
                <a:gd name="connsiteX17" fmla="*/ 498535 w 1565753"/>
                <a:gd name="connsiteY17" fmla="*/ 328182 h 1816274"/>
                <a:gd name="connsiteX18" fmla="*/ 478494 w 1565753"/>
                <a:gd name="connsiteY18" fmla="*/ 355739 h 1816274"/>
                <a:gd name="connsiteX19" fmla="*/ 455947 w 1565753"/>
                <a:gd name="connsiteY19" fmla="*/ 380791 h 1816274"/>
                <a:gd name="connsiteX20" fmla="*/ 435905 w 1565753"/>
                <a:gd name="connsiteY20" fmla="*/ 428390 h 1816274"/>
                <a:gd name="connsiteX21" fmla="*/ 415864 w 1565753"/>
                <a:gd name="connsiteY21" fmla="*/ 493525 h 1816274"/>
                <a:gd name="connsiteX22" fmla="*/ 395822 w 1565753"/>
                <a:gd name="connsiteY22" fmla="*/ 616280 h 1816274"/>
                <a:gd name="connsiteX23" fmla="*/ 383296 w 1565753"/>
                <a:gd name="connsiteY23" fmla="*/ 789140 h 1816274"/>
                <a:gd name="connsiteX24" fmla="*/ 378286 w 1565753"/>
                <a:gd name="connsiteY24" fmla="*/ 931936 h 1816274"/>
                <a:gd name="connsiteX25" fmla="*/ 378286 w 1565753"/>
                <a:gd name="connsiteY25" fmla="*/ 1042165 h 1816274"/>
                <a:gd name="connsiteX26" fmla="*/ 378286 w 1565753"/>
                <a:gd name="connsiteY26" fmla="*/ 1187467 h 1816274"/>
                <a:gd name="connsiteX27" fmla="*/ 378286 w 1565753"/>
                <a:gd name="connsiteY27" fmla="*/ 1317738 h 1816274"/>
                <a:gd name="connsiteX28" fmla="*/ 380791 w 1565753"/>
                <a:gd name="connsiteY28" fmla="*/ 1395399 h 1816274"/>
                <a:gd name="connsiteX29" fmla="*/ 390812 w 1565753"/>
                <a:gd name="connsiteY29" fmla="*/ 1430472 h 1816274"/>
                <a:gd name="connsiteX30" fmla="*/ 403338 w 1565753"/>
                <a:gd name="connsiteY30" fmla="*/ 1463040 h 1816274"/>
                <a:gd name="connsiteX31" fmla="*/ 423379 w 1565753"/>
                <a:gd name="connsiteY31" fmla="*/ 1488092 h 1816274"/>
                <a:gd name="connsiteX32" fmla="*/ 453442 w 1565753"/>
                <a:gd name="connsiteY32" fmla="*/ 1518154 h 1816274"/>
                <a:gd name="connsiteX33" fmla="*/ 478494 w 1565753"/>
                <a:gd name="connsiteY33" fmla="*/ 1538196 h 1816274"/>
                <a:gd name="connsiteX34" fmla="*/ 511061 w 1565753"/>
                <a:gd name="connsiteY34" fmla="*/ 1555733 h 1816274"/>
                <a:gd name="connsiteX35" fmla="*/ 531103 w 1565753"/>
                <a:gd name="connsiteY35" fmla="*/ 1563248 h 1816274"/>
                <a:gd name="connsiteX36" fmla="*/ 611270 w 1565753"/>
                <a:gd name="connsiteY36" fmla="*/ 1583290 h 1816274"/>
                <a:gd name="connsiteX37" fmla="*/ 673900 w 1565753"/>
                <a:gd name="connsiteY37" fmla="*/ 1590805 h 1816274"/>
                <a:gd name="connsiteX38" fmla="*/ 734025 w 1565753"/>
                <a:gd name="connsiteY38" fmla="*/ 1593311 h 1816274"/>
                <a:gd name="connsiteX39" fmla="*/ 799160 w 1565753"/>
                <a:gd name="connsiteY39" fmla="*/ 1593311 h 1816274"/>
                <a:gd name="connsiteX40" fmla="*/ 844254 w 1565753"/>
                <a:gd name="connsiteY40" fmla="*/ 1588300 h 1816274"/>
                <a:gd name="connsiteX41" fmla="*/ 904379 w 1565753"/>
                <a:gd name="connsiteY41" fmla="*/ 1583290 h 1816274"/>
                <a:gd name="connsiteX42" fmla="*/ 972019 w 1565753"/>
                <a:gd name="connsiteY42" fmla="*/ 1578279 h 1816274"/>
                <a:gd name="connsiteX43" fmla="*/ 1029639 w 1565753"/>
                <a:gd name="connsiteY43" fmla="*/ 1568259 h 1816274"/>
                <a:gd name="connsiteX44" fmla="*/ 1084754 w 1565753"/>
                <a:gd name="connsiteY44" fmla="*/ 1550722 h 1816274"/>
                <a:gd name="connsiteX45" fmla="*/ 1142373 w 1565753"/>
                <a:gd name="connsiteY45" fmla="*/ 1528175 h 1816274"/>
                <a:gd name="connsiteX46" fmla="*/ 1182457 w 1565753"/>
                <a:gd name="connsiteY46" fmla="*/ 1503123 h 1816274"/>
                <a:gd name="connsiteX47" fmla="*/ 1215024 w 1565753"/>
                <a:gd name="connsiteY47" fmla="*/ 1470556 h 1816274"/>
                <a:gd name="connsiteX48" fmla="*/ 1470555 w 1565753"/>
                <a:gd name="connsiteY48" fmla="*/ 1468050 h 1816274"/>
                <a:gd name="connsiteX49" fmla="*/ 1488092 w 1565753"/>
                <a:gd name="connsiteY49" fmla="*/ 1508134 h 1816274"/>
                <a:gd name="connsiteX50" fmla="*/ 1508133 w 1565753"/>
                <a:gd name="connsiteY50" fmla="*/ 1548217 h 1816274"/>
                <a:gd name="connsiteX51" fmla="*/ 1523165 w 1565753"/>
                <a:gd name="connsiteY51" fmla="*/ 1570764 h 1816274"/>
                <a:gd name="connsiteX52" fmla="*/ 1550722 w 1565753"/>
                <a:gd name="connsiteY52" fmla="*/ 1600826 h 1816274"/>
                <a:gd name="connsiteX53" fmla="*/ 1565753 w 1565753"/>
                <a:gd name="connsiteY53" fmla="*/ 1618363 h 1816274"/>
                <a:gd name="connsiteX54" fmla="*/ 1565753 w 1565753"/>
                <a:gd name="connsiteY54" fmla="*/ 1630889 h 1816274"/>
                <a:gd name="connsiteX55" fmla="*/ 1560743 w 1565753"/>
                <a:gd name="connsiteY55" fmla="*/ 1663456 h 1816274"/>
                <a:gd name="connsiteX56" fmla="*/ 1543206 w 1565753"/>
                <a:gd name="connsiteY56" fmla="*/ 1696024 h 1816274"/>
                <a:gd name="connsiteX57" fmla="*/ 1510638 w 1565753"/>
                <a:gd name="connsiteY57" fmla="*/ 1726086 h 1816274"/>
                <a:gd name="connsiteX58" fmla="*/ 1475566 w 1565753"/>
                <a:gd name="connsiteY58" fmla="*/ 1746128 h 1816274"/>
                <a:gd name="connsiteX59" fmla="*/ 1347800 w 1565753"/>
                <a:gd name="connsiteY59" fmla="*/ 1766170 h 1816274"/>
                <a:gd name="connsiteX60" fmla="*/ 1297696 w 1565753"/>
                <a:gd name="connsiteY60" fmla="*/ 1771180 h 1816274"/>
                <a:gd name="connsiteX61" fmla="*/ 1199993 w 1565753"/>
                <a:gd name="connsiteY61" fmla="*/ 1786211 h 1816274"/>
                <a:gd name="connsiteX62" fmla="*/ 977030 w 1565753"/>
                <a:gd name="connsiteY62" fmla="*/ 1806253 h 1816274"/>
                <a:gd name="connsiteX63" fmla="*/ 814191 w 1565753"/>
                <a:gd name="connsiteY63" fmla="*/ 1816274 h 1816274"/>
                <a:gd name="connsiteX64" fmla="*/ 641332 w 1565753"/>
                <a:gd name="connsiteY64" fmla="*/ 1813769 h 1816274"/>
                <a:gd name="connsiteX65" fmla="*/ 591228 w 1565753"/>
                <a:gd name="connsiteY65" fmla="*/ 1808758 h 1816274"/>
                <a:gd name="connsiteX66" fmla="*/ 536114 w 1565753"/>
                <a:gd name="connsiteY66" fmla="*/ 1798737 h 1816274"/>
                <a:gd name="connsiteX67" fmla="*/ 473483 w 1565753"/>
                <a:gd name="connsiteY67" fmla="*/ 1778696 h 1816274"/>
                <a:gd name="connsiteX68" fmla="*/ 410853 w 1565753"/>
                <a:gd name="connsiteY68" fmla="*/ 1753644 h 1816274"/>
                <a:gd name="connsiteX69" fmla="*/ 348223 w 1565753"/>
                <a:gd name="connsiteY69" fmla="*/ 1716066 h 1816274"/>
                <a:gd name="connsiteX70" fmla="*/ 308140 w 1565753"/>
                <a:gd name="connsiteY70" fmla="*/ 1678488 h 1816274"/>
                <a:gd name="connsiteX71" fmla="*/ 273067 w 1565753"/>
                <a:gd name="connsiteY71" fmla="*/ 1638404 h 1816274"/>
                <a:gd name="connsiteX72" fmla="*/ 243005 w 1565753"/>
                <a:gd name="connsiteY72" fmla="*/ 1580785 h 1816274"/>
                <a:gd name="connsiteX73" fmla="*/ 222963 w 1565753"/>
                <a:gd name="connsiteY73" fmla="*/ 1520660 h 1816274"/>
                <a:gd name="connsiteX74" fmla="*/ 205426 w 1565753"/>
                <a:gd name="connsiteY74" fmla="*/ 1463040 h 1816274"/>
                <a:gd name="connsiteX75" fmla="*/ 197911 w 1565753"/>
                <a:gd name="connsiteY75" fmla="*/ 1337780 h 1816274"/>
                <a:gd name="connsiteX76" fmla="*/ 200416 w 1565753"/>
                <a:gd name="connsiteY76" fmla="*/ 1074733 h 1816274"/>
                <a:gd name="connsiteX77" fmla="*/ 202921 w 1565753"/>
                <a:gd name="connsiteY77" fmla="*/ 83673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65753" h="1816274">
                  <a:moveTo>
                    <a:pt x="202921" y="836739"/>
                  </a:moveTo>
                  <a:lnTo>
                    <a:pt x="197911" y="293109"/>
                  </a:lnTo>
                  <a:lnTo>
                    <a:pt x="187890" y="215448"/>
                  </a:lnTo>
                  <a:lnTo>
                    <a:pt x="180374" y="190396"/>
                  </a:lnTo>
                  <a:lnTo>
                    <a:pt x="165343" y="167849"/>
                  </a:lnTo>
                  <a:lnTo>
                    <a:pt x="140291" y="137786"/>
                  </a:lnTo>
                  <a:lnTo>
                    <a:pt x="0" y="0"/>
                  </a:lnTo>
                  <a:lnTo>
                    <a:pt x="122755" y="17536"/>
                  </a:lnTo>
                  <a:lnTo>
                    <a:pt x="245510" y="62630"/>
                  </a:lnTo>
                  <a:lnTo>
                    <a:pt x="313150" y="92693"/>
                  </a:lnTo>
                  <a:lnTo>
                    <a:pt x="375780" y="127765"/>
                  </a:lnTo>
                  <a:lnTo>
                    <a:pt x="405843" y="147807"/>
                  </a:lnTo>
                  <a:lnTo>
                    <a:pt x="448431" y="187890"/>
                  </a:lnTo>
                  <a:lnTo>
                    <a:pt x="475989" y="222963"/>
                  </a:lnTo>
                  <a:lnTo>
                    <a:pt x="486009" y="243005"/>
                  </a:lnTo>
                  <a:lnTo>
                    <a:pt x="496030" y="268057"/>
                  </a:lnTo>
                  <a:lnTo>
                    <a:pt x="501041" y="308140"/>
                  </a:lnTo>
                  <a:lnTo>
                    <a:pt x="498535" y="328182"/>
                  </a:lnTo>
                  <a:lnTo>
                    <a:pt x="478494" y="355739"/>
                  </a:lnTo>
                  <a:lnTo>
                    <a:pt x="455947" y="380791"/>
                  </a:lnTo>
                  <a:lnTo>
                    <a:pt x="435905" y="428390"/>
                  </a:lnTo>
                  <a:lnTo>
                    <a:pt x="415864" y="493525"/>
                  </a:lnTo>
                  <a:lnTo>
                    <a:pt x="395822" y="616280"/>
                  </a:lnTo>
                  <a:lnTo>
                    <a:pt x="383296" y="789140"/>
                  </a:lnTo>
                  <a:lnTo>
                    <a:pt x="378286" y="931936"/>
                  </a:lnTo>
                  <a:lnTo>
                    <a:pt x="378286" y="1042165"/>
                  </a:lnTo>
                  <a:lnTo>
                    <a:pt x="378286" y="1187467"/>
                  </a:lnTo>
                  <a:lnTo>
                    <a:pt x="378286" y="1317738"/>
                  </a:lnTo>
                  <a:lnTo>
                    <a:pt x="380791" y="1395399"/>
                  </a:lnTo>
                  <a:lnTo>
                    <a:pt x="390812" y="1430472"/>
                  </a:lnTo>
                  <a:lnTo>
                    <a:pt x="403338" y="1463040"/>
                  </a:lnTo>
                  <a:lnTo>
                    <a:pt x="423379" y="1488092"/>
                  </a:lnTo>
                  <a:lnTo>
                    <a:pt x="453442" y="1518154"/>
                  </a:lnTo>
                  <a:lnTo>
                    <a:pt x="478494" y="1538196"/>
                  </a:lnTo>
                  <a:lnTo>
                    <a:pt x="511061" y="1555733"/>
                  </a:lnTo>
                  <a:lnTo>
                    <a:pt x="531103" y="1563248"/>
                  </a:lnTo>
                  <a:lnTo>
                    <a:pt x="611270" y="1583290"/>
                  </a:lnTo>
                  <a:lnTo>
                    <a:pt x="673900" y="1590805"/>
                  </a:lnTo>
                  <a:lnTo>
                    <a:pt x="734025" y="1593311"/>
                  </a:lnTo>
                  <a:lnTo>
                    <a:pt x="799160" y="1593311"/>
                  </a:lnTo>
                  <a:lnTo>
                    <a:pt x="844254" y="1588300"/>
                  </a:lnTo>
                  <a:lnTo>
                    <a:pt x="904379" y="1583290"/>
                  </a:lnTo>
                  <a:lnTo>
                    <a:pt x="972019" y="1578279"/>
                  </a:lnTo>
                  <a:lnTo>
                    <a:pt x="1029639" y="1568259"/>
                  </a:lnTo>
                  <a:lnTo>
                    <a:pt x="1084754" y="1550722"/>
                  </a:lnTo>
                  <a:lnTo>
                    <a:pt x="1142373" y="1528175"/>
                  </a:lnTo>
                  <a:lnTo>
                    <a:pt x="1182457" y="1503123"/>
                  </a:lnTo>
                  <a:lnTo>
                    <a:pt x="1215024" y="1470556"/>
                  </a:lnTo>
                  <a:lnTo>
                    <a:pt x="1470555" y="1468050"/>
                  </a:lnTo>
                  <a:lnTo>
                    <a:pt x="1488092" y="1508134"/>
                  </a:lnTo>
                  <a:lnTo>
                    <a:pt x="1508133" y="1548217"/>
                  </a:lnTo>
                  <a:lnTo>
                    <a:pt x="1523165" y="1570764"/>
                  </a:lnTo>
                  <a:lnTo>
                    <a:pt x="1550722" y="1600826"/>
                  </a:lnTo>
                  <a:lnTo>
                    <a:pt x="1565753" y="1618363"/>
                  </a:lnTo>
                  <a:lnTo>
                    <a:pt x="1565753" y="1630889"/>
                  </a:lnTo>
                  <a:lnTo>
                    <a:pt x="1560743" y="1663456"/>
                  </a:lnTo>
                  <a:lnTo>
                    <a:pt x="1543206" y="1696024"/>
                  </a:lnTo>
                  <a:lnTo>
                    <a:pt x="1510638" y="1726086"/>
                  </a:lnTo>
                  <a:lnTo>
                    <a:pt x="1475566" y="1746128"/>
                  </a:lnTo>
                  <a:lnTo>
                    <a:pt x="1347800" y="1766170"/>
                  </a:lnTo>
                  <a:lnTo>
                    <a:pt x="1297696" y="1771180"/>
                  </a:lnTo>
                  <a:lnTo>
                    <a:pt x="1199993" y="1786211"/>
                  </a:lnTo>
                  <a:lnTo>
                    <a:pt x="977030" y="1806253"/>
                  </a:lnTo>
                  <a:lnTo>
                    <a:pt x="814191" y="1816274"/>
                  </a:lnTo>
                  <a:lnTo>
                    <a:pt x="641332" y="1813769"/>
                  </a:lnTo>
                  <a:lnTo>
                    <a:pt x="591228" y="1808758"/>
                  </a:lnTo>
                  <a:lnTo>
                    <a:pt x="536114" y="1798737"/>
                  </a:lnTo>
                  <a:lnTo>
                    <a:pt x="473483" y="1778696"/>
                  </a:lnTo>
                  <a:lnTo>
                    <a:pt x="410853" y="1753644"/>
                  </a:lnTo>
                  <a:lnTo>
                    <a:pt x="348223" y="1716066"/>
                  </a:lnTo>
                  <a:lnTo>
                    <a:pt x="308140" y="1678488"/>
                  </a:lnTo>
                  <a:lnTo>
                    <a:pt x="273067" y="1638404"/>
                  </a:lnTo>
                  <a:lnTo>
                    <a:pt x="243005" y="1580785"/>
                  </a:lnTo>
                  <a:lnTo>
                    <a:pt x="222963" y="1520660"/>
                  </a:lnTo>
                  <a:lnTo>
                    <a:pt x="205426" y="1463040"/>
                  </a:lnTo>
                  <a:lnTo>
                    <a:pt x="197911" y="1337780"/>
                  </a:lnTo>
                  <a:lnTo>
                    <a:pt x="200416" y="1074733"/>
                  </a:lnTo>
                  <a:lnTo>
                    <a:pt x="202921" y="83673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62AE6117-6036-4AE3-9734-EF048A1C0A3F}"/>
                </a:ext>
              </a:extLst>
            </p:cNvPr>
            <p:cNvSpPr/>
            <p:nvPr/>
          </p:nvSpPr>
          <p:spPr>
            <a:xfrm>
              <a:off x="7110413" y="5010150"/>
              <a:ext cx="285750" cy="722313"/>
            </a:xfrm>
            <a:custGeom>
              <a:avLst/>
              <a:gdLst>
                <a:gd name="connsiteX0" fmla="*/ 257175 w 285750"/>
                <a:gd name="connsiteY0" fmla="*/ 316706 h 721519"/>
                <a:gd name="connsiteX1" fmla="*/ 245268 w 285750"/>
                <a:gd name="connsiteY1" fmla="*/ 485775 h 721519"/>
                <a:gd name="connsiteX2" fmla="*/ 245268 w 285750"/>
                <a:gd name="connsiteY2" fmla="*/ 576263 h 721519"/>
                <a:gd name="connsiteX3" fmla="*/ 242887 w 285750"/>
                <a:gd name="connsiteY3" fmla="*/ 614363 h 721519"/>
                <a:gd name="connsiteX4" fmla="*/ 247650 w 285750"/>
                <a:gd name="connsiteY4" fmla="*/ 642938 h 721519"/>
                <a:gd name="connsiteX5" fmla="*/ 276225 w 285750"/>
                <a:gd name="connsiteY5" fmla="*/ 721519 h 721519"/>
                <a:gd name="connsiteX6" fmla="*/ 0 w 285750"/>
                <a:gd name="connsiteY6" fmla="*/ 711994 h 721519"/>
                <a:gd name="connsiteX7" fmla="*/ 7143 w 285750"/>
                <a:gd name="connsiteY7" fmla="*/ 683419 h 721519"/>
                <a:gd name="connsiteX8" fmla="*/ 38100 w 285750"/>
                <a:gd name="connsiteY8" fmla="*/ 638175 h 721519"/>
                <a:gd name="connsiteX9" fmla="*/ 59531 w 285750"/>
                <a:gd name="connsiteY9" fmla="*/ 592931 h 721519"/>
                <a:gd name="connsiteX10" fmla="*/ 88106 w 285750"/>
                <a:gd name="connsiteY10" fmla="*/ 521494 h 721519"/>
                <a:gd name="connsiteX11" fmla="*/ 116681 w 285750"/>
                <a:gd name="connsiteY11" fmla="*/ 414338 h 721519"/>
                <a:gd name="connsiteX12" fmla="*/ 147637 w 285750"/>
                <a:gd name="connsiteY12" fmla="*/ 300038 h 721519"/>
                <a:gd name="connsiteX13" fmla="*/ 173831 w 285750"/>
                <a:gd name="connsiteY13" fmla="*/ 173831 h 721519"/>
                <a:gd name="connsiteX14" fmla="*/ 195262 w 285750"/>
                <a:gd name="connsiteY14" fmla="*/ 66675 h 721519"/>
                <a:gd name="connsiteX15" fmla="*/ 204787 w 285750"/>
                <a:gd name="connsiteY15" fmla="*/ 38100 h 721519"/>
                <a:gd name="connsiteX16" fmla="*/ 221456 w 285750"/>
                <a:gd name="connsiteY16" fmla="*/ 11906 h 721519"/>
                <a:gd name="connsiteX17" fmla="*/ 238125 w 285750"/>
                <a:gd name="connsiteY17" fmla="*/ 0 h 721519"/>
                <a:gd name="connsiteX18" fmla="*/ 252412 w 285750"/>
                <a:gd name="connsiteY18" fmla="*/ 0 h 721519"/>
                <a:gd name="connsiteX19" fmla="*/ 261937 w 285750"/>
                <a:gd name="connsiteY19" fmla="*/ 7144 h 721519"/>
                <a:gd name="connsiteX20" fmla="*/ 273843 w 285750"/>
                <a:gd name="connsiteY20" fmla="*/ 30956 h 721519"/>
                <a:gd name="connsiteX21" fmla="*/ 283368 w 285750"/>
                <a:gd name="connsiteY21" fmla="*/ 61913 h 721519"/>
                <a:gd name="connsiteX22" fmla="*/ 285750 w 285750"/>
                <a:gd name="connsiteY22" fmla="*/ 90488 h 721519"/>
                <a:gd name="connsiteX23" fmla="*/ 257175 w 285750"/>
                <a:gd name="connsiteY2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0" h="721519">
                  <a:moveTo>
                    <a:pt x="257175" y="316706"/>
                  </a:moveTo>
                  <a:lnTo>
                    <a:pt x="245268" y="485775"/>
                  </a:lnTo>
                  <a:lnTo>
                    <a:pt x="245268" y="576263"/>
                  </a:lnTo>
                  <a:lnTo>
                    <a:pt x="242887" y="614363"/>
                  </a:lnTo>
                  <a:lnTo>
                    <a:pt x="247650" y="642938"/>
                  </a:lnTo>
                  <a:lnTo>
                    <a:pt x="276225" y="721519"/>
                  </a:lnTo>
                  <a:lnTo>
                    <a:pt x="0" y="711994"/>
                  </a:lnTo>
                  <a:lnTo>
                    <a:pt x="7143" y="683419"/>
                  </a:lnTo>
                  <a:lnTo>
                    <a:pt x="38100" y="638175"/>
                  </a:lnTo>
                  <a:lnTo>
                    <a:pt x="59531" y="592931"/>
                  </a:lnTo>
                  <a:lnTo>
                    <a:pt x="88106" y="521494"/>
                  </a:lnTo>
                  <a:lnTo>
                    <a:pt x="116681" y="414338"/>
                  </a:lnTo>
                  <a:lnTo>
                    <a:pt x="147637" y="300038"/>
                  </a:lnTo>
                  <a:lnTo>
                    <a:pt x="173831" y="173831"/>
                  </a:lnTo>
                  <a:lnTo>
                    <a:pt x="195262" y="66675"/>
                  </a:lnTo>
                  <a:lnTo>
                    <a:pt x="204787" y="38100"/>
                  </a:lnTo>
                  <a:lnTo>
                    <a:pt x="221456" y="11906"/>
                  </a:lnTo>
                  <a:lnTo>
                    <a:pt x="238125" y="0"/>
                  </a:lnTo>
                  <a:lnTo>
                    <a:pt x="252412" y="0"/>
                  </a:lnTo>
                  <a:lnTo>
                    <a:pt x="261937" y="7144"/>
                  </a:lnTo>
                  <a:lnTo>
                    <a:pt x="273843" y="30956"/>
                  </a:lnTo>
                  <a:lnTo>
                    <a:pt x="283368" y="61913"/>
                  </a:lnTo>
                  <a:lnTo>
                    <a:pt x="285750" y="90488"/>
                  </a:lnTo>
                  <a:lnTo>
                    <a:pt x="257175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37386E58-A941-412B-A52B-D940FA84E4B0}"/>
              </a:ext>
            </a:extLst>
          </p:cNvPr>
          <p:cNvGrpSpPr/>
          <p:nvPr/>
        </p:nvGrpSpPr>
        <p:grpSpPr>
          <a:xfrm>
            <a:off x="2498725" y="1401763"/>
            <a:ext cx="4816475" cy="4656137"/>
            <a:chOff x="2498725" y="1401763"/>
            <a:chExt cx="4816475" cy="4656137"/>
          </a:xfrm>
        </p:grpSpPr>
        <p:sp>
          <p:nvSpPr>
            <p:cNvPr id="51" name="フリーフォーム 6">
              <a:extLst>
                <a:ext uri="{FF2B5EF4-FFF2-40B4-BE49-F238E27FC236}">
                  <a16:creationId xmlns:a16="http://schemas.microsoft.com/office/drawing/2014/main" id="{2869468A-2C48-45ED-AF65-60CBAF5F455E}"/>
                </a:ext>
              </a:extLst>
            </p:cNvPr>
            <p:cNvSpPr/>
            <p:nvPr/>
          </p:nvSpPr>
          <p:spPr>
            <a:xfrm>
              <a:off x="2671763" y="1401763"/>
              <a:ext cx="1160462" cy="1419225"/>
            </a:xfrm>
            <a:custGeom>
              <a:avLst/>
              <a:gdLst>
                <a:gd name="connsiteX0" fmla="*/ 392906 w 1159668"/>
                <a:gd name="connsiteY0" fmla="*/ 1140619 h 1419225"/>
                <a:gd name="connsiteX1" fmla="*/ 257175 w 1159668"/>
                <a:gd name="connsiteY1" fmla="*/ 1259682 h 1419225"/>
                <a:gd name="connsiteX2" fmla="*/ 83343 w 1159668"/>
                <a:gd name="connsiteY2" fmla="*/ 1390650 h 1419225"/>
                <a:gd name="connsiteX3" fmla="*/ 54768 w 1159668"/>
                <a:gd name="connsiteY3" fmla="*/ 1409700 h 1419225"/>
                <a:gd name="connsiteX4" fmla="*/ 30956 w 1159668"/>
                <a:gd name="connsiteY4" fmla="*/ 1416844 h 1419225"/>
                <a:gd name="connsiteX5" fmla="*/ 16668 w 1159668"/>
                <a:gd name="connsiteY5" fmla="*/ 1419225 h 1419225"/>
                <a:gd name="connsiteX6" fmla="*/ 2381 w 1159668"/>
                <a:gd name="connsiteY6" fmla="*/ 1409700 h 1419225"/>
                <a:gd name="connsiteX7" fmla="*/ 0 w 1159668"/>
                <a:gd name="connsiteY7" fmla="*/ 1395413 h 1419225"/>
                <a:gd name="connsiteX8" fmla="*/ 11906 w 1159668"/>
                <a:gd name="connsiteY8" fmla="*/ 1364457 h 1419225"/>
                <a:gd name="connsiteX9" fmla="*/ 35718 w 1159668"/>
                <a:gd name="connsiteY9" fmla="*/ 1333500 h 1419225"/>
                <a:gd name="connsiteX10" fmla="*/ 147637 w 1159668"/>
                <a:gd name="connsiteY10" fmla="*/ 1214438 h 1419225"/>
                <a:gd name="connsiteX11" fmla="*/ 266700 w 1159668"/>
                <a:gd name="connsiteY11" fmla="*/ 1078707 h 1419225"/>
                <a:gd name="connsiteX12" fmla="*/ 376237 w 1159668"/>
                <a:gd name="connsiteY12" fmla="*/ 938213 h 1419225"/>
                <a:gd name="connsiteX13" fmla="*/ 473868 w 1159668"/>
                <a:gd name="connsiteY13" fmla="*/ 809625 h 1419225"/>
                <a:gd name="connsiteX14" fmla="*/ 595312 w 1159668"/>
                <a:gd name="connsiteY14" fmla="*/ 628650 h 1419225"/>
                <a:gd name="connsiteX15" fmla="*/ 683418 w 1159668"/>
                <a:gd name="connsiteY15" fmla="*/ 478632 h 1419225"/>
                <a:gd name="connsiteX16" fmla="*/ 742950 w 1159668"/>
                <a:gd name="connsiteY16" fmla="*/ 364332 h 1419225"/>
                <a:gd name="connsiteX17" fmla="*/ 754856 w 1159668"/>
                <a:gd name="connsiteY17" fmla="*/ 321469 h 1419225"/>
                <a:gd name="connsiteX18" fmla="*/ 754856 w 1159668"/>
                <a:gd name="connsiteY18" fmla="*/ 283369 h 1419225"/>
                <a:gd name="connsiteX19" fmla="*/ 752475 w 1159668"/>
                <a:gd name="connsiteY19" fmla="*/ 242888 h 1419225"/>
                <a:gd name="connsiteX20" fmla="*/ 742950 w 1159668"/>
                <a:gd name="connsiteY20" fmla="*/ 202407 h 1419225"/>
                <a:gd name="connsiteX21" fmla="*/ 711993 w 1159668"/>
                <a:gd name="connsiteY21" fmla="*/ 138113 h 1419225"/>
                <a:gd name="connsiteX22" fmla="*/ 671512 w 1159668"/>
                <a:gd name="connsiteY22" fmla="*/ 73819 h 1419225"/>
                <a:gd name="connsiteX23" fmla="*/ 657225 w 1159668"/>
                <a:gd name="connsiteY23" fmla="*/ 47625 h 1419225"/>
                <a:gd name="connsiteX24" fmla="*/ 650081 w 1159668"/>
                <a:gd name="connsiteY24" fmla="*/ 21432 h 1419225"/>
                <a:gd name="connsiteX25" fmla="*/ 654843 w 1159668"/>
                <a:gd name="connsiteY25" fmla="*/ 4763 h 1419225"/>
                <a:gd name="connsiteX26" fmla="*/ 661987 w 1159668"/>
                <a:gd name="connsiteY26" fmla="*/ 0 h 1419225"/>
                <a:gd name="connsiteX27" fmla="*/ 676275 w 1159668"/>
                <a:gd name="connsiteY27" fmla="*/ 0 h 1419225"/>
                <a:gd name="connsiteX28" fmla="*/ 702468 w 1159668"/>
                <a:gd name="connsiteY28" fmla="*/ 11907 h 1419225"/>
                <a:gd name="connsiteX29" fmla="*/ 754856 w 1159668"/>
                <a:gd name="connsiteY29" fmla="*/ 28575 h 1419225"/>
                <a:gd name="connsiteX30" fmla="*/ 826293 w 1159668"/>
                <a:gd name="connsiteY30" fmla="*/ 50007 h 1419225"/>
                <a:gd name="connsiteX31" fmla="*/ 914400 w 1159668"/>
                <a:gd name="connsiteY31" fmla="*/ 88107 h 1419225"/>
                <a:gd name="connsiteX32" fmla="*/ 988218 w 1159668"/>
                <a:gd name="connsiteY32" fmla="*/ 123825 h 1419225"/>
                <a:gd name="connsiteX33" fmla="*/ 1059656 w 1159668"/>
                <a:gd name="connsiteY33" fmla="*/ 164307 h 1419225"/>
                <a:gd name="connsiteX34" fmla="*/ 1102518 w 1159668"/>
                <a:gd name="connsiteY34" fmla="*/ 197644 h 1419225"/>
                <a:gd name="connsiteX35" fmla="*/ 1133475 w 1159668"/>
                <a:gd name="connsiteY35" fmla="*/ 228600 h 1419225"/>
                <a:gd name="connsiteX36" fmla="*/ 1150143 w 1159668"/>
                <a:gd name="connsiteY36" fmla="*/ 252413 h 1419225"/>
                <a:gd name="connsiteX37" fmla="*/ 1159668 w 1159668"/>
                <a:gd name="connsiteY37" fmla="*/ 276225 h 1419225"/>
                <a:gd name="connsiteX38" fmla="*/ 1159668 w 1159668"/>
                <a:gd name="connsiteY38" fmla="*/ 292894 h 1419225"/>
                <a:gd name="connsiteX39" fmla="*/ 1152525 w 1159668"/>
                <a:gd name="connsiteY39" fmla="*/ 319088 h 1419225"/>
                <a:gd name="connsiteX40" fmla="*/ 1138237 w 1159668"/>
                <a:gd name="connsiteY40" fmla="*/ 335757 h 1419225"/>
                <a:gd name="connsiteX41" fmla="*/ 1090612 w 1159668"/>
                <a:gd name="connsiteY41" fmla="*/ 364332 h 1419225"/>
                <a:gd name="connsiteX42" fmla="*/ 1045368 w 1159668"/>
                <a:gd name="connsiteY42" fmla="*/ 388144 h 1419225"/>
                <a:gd name="connsiteX43" fmla="*/ 1009650 w 1159668"/>
                <a:gd name="connsiteY43" fmla="*/ 411957 h 1419225"/>
                <a:gd name="connsiteX44" fmla="*/ 981075 w 1159668"/>
                <a:gd name="connsiteY44" fmla="*/ 440532 h 1419225"/>
                <a:gd name="connsiteX45" fmla="*/ 881062 w 1159668"/>
                <a:gd name="connsiteY45" fmla="*/ 576263 h 1419225"/>
                <a:gd name="connsiteX46" fmla="*/ 762000 w 1159668"/>
                <a:gd name="connsiteY46" fmla="*/ 733425 h 1419225"/>
                <a:gd name="connsiteX47" fmla="*/ 657225 w 1159668"/>
                <a:gd name="connsiteY47" fmla="*/ 876300 h 1419225"/>
                <a:gd name="connsiteX48" fmla="*/ 547687 w 1159668"/>
                <a:gd name="connsiteY48" fmla="*/ 990600 h 1419225"/>
                <a:gd name="connsiteX49" fmla="*/ 392906 w 1159668"/>
                <a:gd name="connsiteY49" fmla="*/ 114061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9668" h="1419225">
                  <a:moveTo>
                    <a:pt x="392906" y="1140619"/>
                  </a:moveTo>
                  <a:lnTo>
                    <a:pt x="257175" y="1259682"/>
                  </a:lnTo>
                  <a:lnTo>
                    <a:pt x="83343" y="1390650"/>
                  </a:lnTo>
                  <a:lnTo>
                    <a:pt x="54768" y="1409700"/>
                  </a:lnTo>
                  <a:lnTo>
                    <a:pt x="30956" y="1416844"/>
                  </a:lnTo>
                  <a:lnTo>
                    <a:pt x="16668" y="1419225"/>
                  </a:lnTo>
                  <a:lnTo>
                    <a:pt x="2381" y="1409700"/>
                  </a:lnTo>
                  <a:lnTo>
                    <a:pt x="0" y="1395413"/>
                  </a:lnTo>
                  <a:lnTo>
                    <a:pt x="11906" y="1364457"/>
                  </a:lnTo>
                  <a:lnTo>
                    <a:pt x="35718" y="1333500"/>
                  </a:lnTo>
                  <a:lnTo>
                    <a:pt x="147637" y="1214438"/>
                  </a:lnTo>
                  <a:lnTo>
                    <a:pt x="266700" y="1078707"/>
                  </a:lnTo>
                  <a:lnTo>
                    <a:pt x="376237" y="938213"/>
                  </a:lnTo>
                  <a:lnTo>
                    <a:pt x="473868" y="809625"/>
                  </a:lnTo>
                  <a:lnTo>
                    <a:pt x="595312" y="628650"/>
                  </a:lnTo>
                  <a:lnTo>
                    <a:pt x="683418" y="478632"/>
                  </a:lnTo>
                  <a:lnTo>
                    <a:pt x="742950" y="364332"/>
                  </a:lnTo>
                  <a:lnTo>
                    <a:pt x="754856" y="321469"/>
                  </a:lnTo>
                  <a:lnTo>
                    <a:pt x="754856" y="283369"/>
                  </a:lnTo>
                  <a:lnTo>
                    <a:pt x="752475" y="242888"/>
                  </a:lnTo>
                  <a:lnTo>
                    <a:pt x="742950" y="202407"/>
                  </a:lnTo>
                  <a:lnTo>
                    <a:pt x="711993" y="138113"/>
                  </a:lnTo>
                  <a:lnTo>
                    <a:pt x="671512" y="73819"/>
                  </a:lnTo>
                  <a:lnTo>
                    <a:pt x="657225" y="47625"/>
                  </a:lnTo>
                  <a:lnTo>
                    <a:pt x="650081" y="21432"/>
                  </a:lnTo>
                  <a:lnTo>
                    <a:pt x="654843" y="4763"/>
                  </a:lnTo>
                  <a:lnTo>
                    <a:pt x="661987" y="0"/>
                  </a:lnTo>
                  <a:lnTo>
                    <a:pt x="676275" y="0"/>
                  </a:lnTo>
                  <a:lnTo>
                    <a:pt x="702468" y="11907"/>
                  </a:lnTo>
                  <a:lnTo>
                    <a:pt x="754856" y="28575"/>
                  </a:lnTo>
                  <a:lnTo>
                    <a:pt x="826293" y="50007"/>
                  </a:lnTo>
                  <a:lnTo>
                    <a:pt x="914400" y="88107"/>
                  </a:lnTo>
                  <a:lnTo>
                    <a:pt x="988218" y="123825"/>
                  </a:lnTo>
                  <a:lnTo>
                    <a:pt x="1059656" y="164307"/>
                  </a:lnTo>
                  <a:lnTo>
                    <a:pt x="1102518" y="197644"/>
                  </a:lnTo>
                  <a:lnTo>
                    <a:pt x="1133475" y="228600"/>
                  </a:lnTo>
                  <a:lnTo>
                    <a:pt x="1150143" y="252413"/>
                  </a:lnTo>
                  <a:lnTo>
                    <a:pt x="1159668" y="276225"/>
                  </a:lnTo>
                  <a:lnTo>
                    <a:pt x="1159668" y="292894"/>
                  </a:lnTo>
                  <a:lnTo>
                    <a:pt x="1152525" y="319088"/>
                  </a:lnTo>
                  <a:lnTo>
                    <a:pt x="1138237" y="335757"/>
                  </a:lnTo>
                  <a:lnTo>
                    <a:pt x="1090612" y="364332"/>
                  </a:lnTo>
                  <a:lnTo>
                    <a:pt x="1045368" y="388144"/>
                  </a:lnTo>
                  <a:lnTo>
                    <a:pt x="1009650" y="411957"/>
                  </a:lnTo>
                  <a:lnTo>
                    <a:pt x="981075" y="440532"/>
                  </a:lnTo>
                  <a:lnTo>
                    <a:pt x="881062" y="576263"/>
                  </a:lnTo>
                  <a:lnTo>
                    <a:pt x="762000" y="733425"/>
                  </a:lnTo>
                  <a:lnTo>
                    <a:pt x="657225" y="876300"/>
                  </a:lnTo>
                  <a:lnTo>
                    <a:pt x="547687" y="990600"/>
                  </a:lnTo>
                  <a:lnTo>
                    <a:pt x="392906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01CD8652-5709-412E-8C06-43662D375D01}"/>
                </a:ext>
              </a:extLst>
            </p:cNvPr>
            <p:cNvSpPr/>
            <p:nvPr/>
          </p:nvSpPr>
          <p:spPr>
            <a:xfrm rot="16200000">
              <a:off x="3982244" y="2931319"/>
              <a:ext cx="2371725" cy="366713"/>
            </a:xfrm>
            <a:custGeom>
              <a:avLst/>
              <a:gdLst>
                <a:gd name="connsiteX0" fmla="*/ 1326356 w 2371725"/>
                <a:gd name="connsiteY0" fmla="*/ 361950 h 366712"/>
                <a:gd name="connsiteX1" fmla="*/ 964406 w 2371725"/>
                <a:gd name="connsiteY1" fmla="*/ 361950 h 366712"/>
                <a:gd name="connsiteX2" fmla="*/ 828675 w 2371725"/>
                <a:gd name="connsiteY2" fmla="*/ 361950 h 366712"/>
                <a:gd name="connsiteX3" fmla="*/ 261938 w 2371725"/>
                <a:gd name="connsiteY3" fmla="*/ 340518 h 366712"/>
                <a:gd name="connsiteX4" fmla="*/ 135731 w 2371725"/>
                <a:gd name="connsiteY4" fmla="*/ 297656 h 366712"/>
                <a:gd name="connsiteX5" fmla="*/ 78581 w 2371725"/>
                <a:gd name="connsiteY5" fmla="*/ 290512 h 366712"/>
                <a:gd name="connsiteX6" fmla="*/ 47625 w 2371725"/>
                <a:gd name="connsiteY6" fmla="*/ 283368 h 366712"/>
                <a:gd name="connsiteX7" fmla="*/ 26194 w 2371725"/>
                <a:gd name="connsiteY7" fmla="*/ 269081 h 366712"/>
                <a:gd name="connsiteX8" fmla="*/ 9525 w 2371725"/>
                <a:gd name="connsiteY8" fmla="*/ 252412 h 366712"/>
                <a:gd name="connsiteX9" fmla="*/ 2381 w 2371725"/>
                <a:gd name="connsiteY9" fmla="*/ 226218 h 366712"/>
                <a:gd name="connsiteX10" fmla="*/ 0 w 2371725"/>
                <a:gd name="connsiteY10" fmla="*/ 195262 h 366712"/>
                <a:gd name="connsiteX11" fmla="*/ 7144 w 2371725"/>
                <a:gd name="connsiteY11" fmla="*/ 171450 h 366712"/>
                <a:gd name="connsiteX12" fmla="*/ 19050 w 2371725"/>
                <a:gd name="connsiteY12" fmla="*/ 157162 h 366712"/>
                <a:gd name="connsiteX13" fmla="*/ 45244 w 2371725"/>
                <a:gd name="connsiteY13" fmla="*/ 140493 h 366712"/>
                <a:gd name="connsiteX14" fmla="*/ 83344 w 2371725"/>
                <a:gd name="connsiteY14" fmla="*/ 128587 h 366712"/>
                <a:gd name="connsiteX15" fmla="*/ 135731 w 2371725"/>
                <a:gd name="connsiteY15" fmla="*/ 121443 h 366712"/>
                <a:gd name="connsiteX16" fmla="*/ 259556 w 2371725"/>
                <a:gd name="connsiteY16" fmla="*/ 116681 h 366712"/>
                <a:gd name="connsiteX17" fmla="*/ 292894 w 2371725"/>
                <a:gd name="connsiteY17" fmla="*/ 121443 h 366712"/>
                <a:gd name="connsiteX18" fmla="*/ 352425 w 2371725"/>
                <a:gd name="connsiteY18" fmla="*/ 130968 h 366712"/>
                <a:gd name="connsiteX19" fmla="*/ 573881 w 2371725"/>
                <a:gd name="connsiteY19" fmla="*/ 140493 h 366712"/>
                <a:gd name="connsiteX20" fmla="*/ 897731 w 2371725"/>
                <a:gd name="connsiteY20" fmla="*/ 138112 h 366712"/>
                <a:gd name="connsiteX21" fmla="*/ 1312069 w 2371725"/>
                <a:gd name="connsiteY21" fmla="*/ 138112 h 366712"/>
                <a:gd name="connsiteX22" fmla="*/ 1726406 w 2371725"/>
                <a:gd name="connsiteY22" fmla="*/ 140493 h 366712"/>
                <a:gd name="connsiteX23" fmla="*/ 2081213 w 2371725"/>
                <a:gd name="connsiteY23" fmla="*/ 138112 h 366712"/>
                <a:gd name="connsiteX24" fmla="*/ 2119313 w 2371725"/>
                <a:gd name="connsiteY24" fmla="*/ 135731 h 366712"/>
                <a:gd name="connsiteX25" fmla="*/ 2150269 w 2371725"/>
                <a:gd name="connsiteY25" fmla="*/ 130968 h 366712"/>
                <a:gd name="connsiteX26" fmla="*/ 2185988 w 2371725"/>
                <a:gd name="connsiteY26" fmla="*/ 123825 h 366712"/>
                <a:gd name="connsiteX27" fmla="*/ 2216944 w 2371725"/>
                <a:gd name="connsiteY27" fmla="*/ 111918 h 366712"/>
                <a:gd name="connsiteX28" fmla="*/ 2247900 w 2371725"/>
                <a:gd name="connsiteY28" fmla="*/ 97631 h 366712"/>
                <a:gd name="connsiteX29" fmla="*/ 2271713 w 2371725"/>
                <a:gd name="connsiteY29" fmla="*/ 78581 h 366712"/>
                <a:gd name="connsiteX30" fmla="*/ 2288381 w 2371725"/>
                <a:gd name="connsiteY30" fmla="*/ 52387 h 366712"/>
                <a:gd name="connsiteX31" fmla="*/ 2314575 w 2371725"/>
                <a:gd name="connsiteY31" fmla="*/ 21431 h 366712"/>
                <a:gd name="connsiteX32" fmla="*/ 2331244 w 2371725"/>
                <a:gd name="connsiteY32" fmla="*/ 4762 h 366712"/>
                <a:gd name="connsiteX33" fmla="*/ 2345531 w 2371725"/>
                <a:gd name="connsiteY33" fmla="*/ 0 h 366712"/>
                <a:gd name="connsiteX34" fmla="*/ 2355056 w 2371725"/>
                <a:gd name="connsiteY34" fmla="*/ 2381 h 366712"/>
                <a:gd name="connsiteX35" fmla="*/ 2362200 w 2371725"/>
                <a:gd name="connsiteY35" fmla="*/ 9525 h 366712"/>
                <a:gd name="connsiteX36" fmla="*/ 2366963 w 2371725"/>
                <a:gd name="connsiteY36" fmla="*/ 26193 h 366712"/>
                <a:gd name="connsiteX37" fmla="*/ 2371725 w 2371725"/>
                <a:gd name="connsiteY37" fmla="*/ 59531 h 366712"/>
                <a:gd name="connsiteX38" fmla="*/ 2369344 w 2371725"/>
                <a:gd name="connsiteY38" fmla="*/ 111918 h 366712"/>
                <a:gd name="connsiteX39" fmla="*/ 2364581 w 2371725"/>
                <a:gd name="connsiteY39" fmla="*/ 161925 h 366712"/>
                <a:gd name="connsiteX40" fmla="*/ 2347913 w 2371725"/>
                <a:gd name="connsiteY40" fmla="*/ 245268 h 366712"/>
                <a:gd name="connsiteX41" fmla="*/ 2321719 w 2371725"/>
                <a:gd name="connsiteY41" fmla="*/ 366712 h 366712"/>
                <a:gd name="connsiteX42" fmla="*/ 2150269 w 2371725"/>
                <a:gd name="connsiteY42" fmla="*/ 364331 h 366712"/>
                <a:gd name="connsiteX43" fmla="*/ 1645444 w 2371725"/>
                <a:gd name="connsiteY43" fmla="*/ 361950 h 366712"/>
                <a:gd name="connsiteX44" fmla="*/ 1514475 w 2371725"/>
                <a:gd name="connsiteY44" fmla="*/ 361950 h 366712"/>
                <a:gd name="connsiteX45" fmla="*/ 1326356 w 2371725"/>
                <a:gd name="connsiteY45" fmla="*/ 3619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71725" h="366712">
                  <a:moveTo>
                    <a:pt x="1326356" y="361950"/>
                  </a:moveTo>
                  <a:lnTo>
                    <a:pt x="964406" y="361950"/>
                  </a:lnTo>
                  <a:lnTo>
                    <a:pt x="828675" y="361950"/>
                  </a:lnTo>
                  <a:lnTo>
                    <a:pt x="261938" y="340518"/>
                  </a:lnTo>
                  <a:lnTo>
                    <a:pt x="135731" y="297656"/>
                  </a:lnTo>
                  <a:lnTo>
                    <a:pt x="78581" y="290512"/>
                  </a:lnTo>
                  <a:lnTo>
                    <a:pt x="47625" y="283368"/>
                  </a:lnTo>
                  <a:lnTo>
                    <a:pt x="26194" y="269081"/>
                  </a:lnTo>
                  <a:lnTo>
                    <a:pt x="9525" y="252412"/>
                  </a:lnTo>
                  <a:lnTo>
                    <a:pt x="2381" y="226218"/>
                  </a:lnTo>
                  <a:lnTo>
                    <a:pt x="0" y="195262"/>
                  </a:lnTo>
                  <a:lnTo>
                    <a:pt x="7144" y="171450"/>
                  </a:lnTo>
                  <a:lnTo>
                    <a:pt x="19050" y="157162"/>
                  </a:lnTo>
                  <a:lnTo>
                    <a:pt x="45244" y="140493"/>
                  </a:lnTo>
                  <a:lnTo>
                    <a:pt x="83344" y="128587"/>
                  </a:lnTo>
                  <a:lnTo>
                    <a:pt x="135731" y="121443"/>
                  </a:lnTo>
                  <a:lnTo>
                    <a:pt x="259556" y="116681"/>
                  </a:lnTo>
                  <a:lnTo>
                    <a:pt x="292894" y="121443"/>
                  </a:lnTo>
                  <a:lnTo>
                    <a:pt x="352425" y="130968"/>
                  </a:lnTo>
                  <a:lnTo>
                    <a:pt x="573881" y="140493"/>
                  </a:lnTo>
                  <a:lnTo>
                    <a:pt x="897731" y="138112"/>
                  </a:lnTo>
                  <a:lnTo>
                    <a:pt x="1312069" y="138112"/>
                  </a:lnTo>
                  <a:lnTo>
                    <a:pt x="1726406" y="140493"/>
                  </a:lnTo>
                  <a:lnTo>
                    <a:pt x="2081213" y="138112"/>
                  </a:lnTo>
                  <a:lnTo>
                    <a:pt x="2119313" y="135731"/>
                  </a:lnTo>
                  <a:lnTo>
                    <a:pt x="2150269" y="130968"/>
                  </a:lnTo>
                  <a:lnTo>
                    <a:pt x="2185988" y="123825"/>
                  </a:lnTo>
                  <a:lnTo>
                    <a:pt x="2216944" y="111918"/>
                  </a:lnTo>
                  <a:lnTo>
                    <a:pt x="2247900" y="97631"/>
                  </a:lnTo>
                  <a:lnTo>
                    <a:pt x="2271713" y="78581"/>
                  </a:lnTo>
                  <a:lnTo>
                    <a:pt x="2288381" y="52387"/>
                  </a:lnTo>
                  <a:lnTo>
                    <a:pt x="2314575" y="21431"/>
                  </a:lnTo>
                  <a:lnTo>
                    <a:pt x="2331244" y="4762"/>
                  </a:lnTo>
                  <a:lnTo>
                    <a:pt x="2345531" y="0"/>
                  </a:lnTo>
                  <a:lnTo>
                    <a:pt x="2355056" y="2381"/>
                  </a:lnTo>
                  <a:lnTo>
                    <a:pt x="2362200" y="9525"/>
                  </a:lnTo>
                  <a:lnTo>
                    <a:pt x="2366963" y="26193"/>
                  </a:lnTo>
                  <a:lnTo>
                    <a:pt x="2371725" y="59531"/>
                  </a:lnTo>
                  <a:lnTo>
                    <a:pt x="2369344" y="111918"/>
                  </a:lnTo>
                  <a:lnTo>
                    <a:pt x="2364581" y="161925"/>
                  </a:lnTo>
                  <a:lnTo>
                    <a:pt x="2347913" y="245268"/>
                  </a:lnTo>
                  <a:lnTo>
                    <a:pt x="2321719" y="366712"/>
                  </a:lnTo>
                  <a:lnTo>
                    <a:pt x="2150269" y="364331"/>
                  </a:lnTo>
                  <a:lnTo>
                    <a:pt x="1645444" y="361950"/>
                  </a:lnTo>
                  <a:lnTo>
                    <a:pt x="1514475" y="361950"/>
                  </a:lnTo>
                  <a:lnTo>
                    <a:pt x="132635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E65ADB84-E6C4-4661-83ED-4E86E7FE2B26}"/>
                </a:ext>
              </a:extLst>
            </p:cNvPr>
            <p:cNvSpPr/>
            <p:nvPr/>
          </p:nvSpPr>
          <p:spPr>
            <a:xfrm>
              <a:off x="3179763" y="2046288"/>
              <a:ext cx="1443037" cy="431800"/>
            </a:xfrm>
            <a:custGeom>
              <a:avLst/>
              <a:gdLst>
                <a:gd name="connsiteX0" fmla="*/ 945356 w 1443037"/>
                <a:gd name="connsiteY0" fmla="*/ 304800 h 433387"/>
                <a:gd name="connsiteX1" fmla="*/ 647700 w 1443037"/>
                <a:gd name="connsiteY1" fmla="*/ 381000 h 433387"/>
                <a:gd name="connsiteX2" fmla="*/ 457200 w 1443037"/>
                <a:gd name="connsiteY2" fmla="*/ 426244 h 433387"/>
                <a:gd name="connsiteX3" fmla="*/ 404812 w 1443037"/>
                <a:gd name="connsiteY3" fmla="*/ 433387 h 433387"/>
                <a:gd name="connsiteX4" fmla="*/ 352425 w 1443037"/>
                <a:gd name="connsiteY4" fmla="*/ 433387 h 433387"/>
                <a:gd name="connsiteX5" fmla="*/ 302419 w 1443037"/>
                <a:gd name="connsiteY5" fmla="*/ 426244 h 433387"/>
                <a:gd name="connsiteX6" fmla="*/ 238125 w 1443037"/>
                <a:gd name="connsiteY6" fmla="*/ 411956 h 433387"/>
                <a:gd name="connsiteX7" fmla="*/ 157162 w 1443037"/>
                <a:gd name="connsiteY7" fmla="*/ 388144 h 433387"/>
                <a:gd name="connsiteX8" fmla="*/ 0 w 1443037"/>
                <a:gd name="connsiteY8" fmla="*/ 314325 h 433387"/>
                <a:gd name="connsiteX9" fmla="*/ 69056 w 1443037"/>
                <a:gd name="connsiteY9" fmla="*/ 192881 h 433387"/>
                <a:gd name="connsiteX10" fmla="*/ 202406 w 1443037"/>
                <a:gd name="connsiteY10" fmla="*/ 238125 h 433387"/>
                <a:gd name="connsiteX11" fmla="*/ 247650 w 1443037"/>
                <a:gd name="connsiteY11" fmla="*/ 250031 h 433387"/>
                <a:gd name="connsiteX12" fmla="*/ 280987 w 1443037"/>
                <a:gd name="connsiteY12" fmla="*/ 252412 h 433387"/>
                <a:gd name="connsiteX13" fmla="*/ 330994 w 1443037"/>
                <a:gd name="connsiteY13" fmla="*/ 252412 h 433387"/>
                <a:gd name="connsiteX14" fmla="*/ 423862 w 1443037"/>
                <a:gd name="connsiteY14" fmla="*/ 233362 h 433387"/>
                <a:gd name="connsiteX15" fmla="*/ 700087 w 1443037"/>
                <a:gd name="connsiteY15" fmla="*/ 169069 h 433387"/>
                <a:gd name="connsiteX16" fmla="*/ 1054894 w 1443037"/>
                <a:gd name="connsiteY16" fmla="*/ 85725 h 433387"/>
                <a:gd name="connsiteX17" fmla="*/ 1109662 w 1443037"/>
                <a:gd name="connsiteY17" fmla="*/ 54769 h 433387"/>
                <a:gd name="connsiteX18" fmla="*/ 1204912 w 1443037"/>
                <a:gd name="connsiteY18" fmla="*/ 0 h 433387"/>
                <a:gd name="connsiteX19" fmla="*/ 1243012 w 1443037"/>
                <a:gd name="connsiteY19" fmla="*/ 0 h 433387"/>
                <a:gd name="connsiteX20" fmla="*/ 1304925 w 1443037"/>
                <a:gd name="connsiteY20" fmla="*/ 7144 h 433387"/>
                <a:gd name="connsiteX21" fmla="*/ 1335881 w 1443037"/>
                <a:gd name="connsiteY21" fmla="*/ 14287 h 433387"/>
                <a:gd name="connsiteX22" fmla="*/ 1373981 w 1443037"/>
                <a:gd name="connsiteY22" fmla="*/ 28575 h 433387"/>
                <a:gd name="connsiteX23" fmla="*/ 1404937 w 1443037"/>
                <a:gd name="connsiteY23" fmla="*/ 47625 h 433387"/>
                <a:gd name="connsiteX24" fmla="*/ 1423987 w 1443037"/>
                <a:gd name="connsiteY24" fmla="*/ 69056 h 433387"/>
                <a:gd name="connsiteX25" fmla="*/ 1435894 w 1443037"/>
                <a:gd name="connsiteY25" fmla="*/ 92869 h 433387"/>
                <a:gd name="connsiteX26" fmla="*/ 1443037 w 1443037"/>
                <a:gd name="connsiteY26" fmla="*/ 111919 h 433387"/>
                <a:gd name="connsiteX27" fmla="*/ 1443037 w 1443037"/>
                <a:gd name="connsiteY27" fmla="*/ 133350 h 433387"/>
                <a:gd name="connsiteX28" fmla="*/ 1428750 w 1443037"/>
                <a:gd name="connsiteY28" fmla="*/ 157162 h 433387"/>
                <a:gd name="connsiteX29" fmla="*/ 1395412 w 1443037"/>
                <a:gd name="connsiteY29" fmla="*/ 180975 h 433387"/>
                <a:gd name="connsiteX30" fmla="*/ 1312069 w 1443037"/>
                <a:gd name="connsiteY30" fmla="*/ 214312 h 433387"/>
                <a:gd name="connsiteX31" fmla="*/ 1119187 w 1443037"/>
                <a:gd name="connsiteY31" fmla="*/ 261937 h 433387"/>
                <a:gd name="connsiteX32" fmla="*/ 945356 w 1443037"/>
                <a:gd name="connsiteY32" fmla="*/ 30480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43037" h="433387">
                  <a:moveTo>
                    <a:pt x="945356" y="304800"/>
                  </a:moveTo>
                  <a:lnTo>
                    <a:pt x="647700" y="381000"/>
                  </a:lnTo>
                  <a:lnTo>
                    <a:pt x="457200" y="426244"/>
                  </a:lnTo>
                  <a:lnTo>
                    <a:pt x="404812" y="433387"/>
                  </a:lnTo>
                  <a:lnTo>
                    <a:pt x="352425" y="433387"/>
                  </a:lnTo>
                  <a:lnTo>
                    <a:pt x="302419" y="426244"/>
                  </a:lnTo>
                  <a:lnTo>
                    <a:pt x="238125" y="411956"/>
                  </a:lnTo>
                  <a:lnTo>
                    <a:pt x="157162" y="388144"/>
                  </a:lnTo>
                  <a:lnTo>
                    <a:pt x="0" y="314325"/>
                  </a:lnTo>
                  <a:lnTo>
                    <a:pt x="69056" y="192881"/>
                  </a:lnTo>
                  <a:lnTo>
                    <a:pt x="202406" y="238125"/>
                  </a:lnTo>
                  <a:lnTo>
                    <a:pt x="247650" y="250031"/>
                  </a:lnTo>
                  <a:lnTo>
                    <a:pt x="280987" y="252412"/>
                  </a:lnTo>
                  <a:lnTo>
                    <a:pt x="330994" y="252412"/>
                  </a:lnTo>
                  <a:lnTo>
                    <a:pt x="423862" y="233362"/>
                  </a:lnTo>
                  <a:lnTo>
                    <a:pt x="700087" y="169069"/>
                  </a:lnTo>
                  <a:lnTo>
                    <a:pt x="1054894" y="85725"/>
                  </a:lnTo>
                  <a:lnTo>
                    <a:pt x="1109662" y="54769"/>
                  </a:lnTo>
                  <a:lnTo>
                    <a:pt x="1204912" y="0"/>
                  </a:lnTo>
                  <a:lnTo>
                    <a:pt x="1243012" y="0"/>
                  </a:lnTo>
                  <a:lnTo>
                    <a:pt x="1304925" y="7144"/>
                  </a:lnTo>
                  <a:lnTo>
                    <a:pt x="1335881" y="14287"/>
                  </a:lnTo>
                  <a:lnTo>
                    <a:pt x="1373981" y="28575"/>
                  </a:lnTo>
                  <a:lnTo>
                    <a:pt x="1404937" y="47625"/>
                  </a:lnTo>
                  <a:lnTo>
                    <a:pt x="1423987" y="69056"/>
                  </a:lnTo>
                  <a:lnTo>
                    <a:pt x="1435894" y="92869"/>
                  </a:lnTo>
                  <a:lnTo>
                    <a:pt x="1443037" y="111919"/>
                  </a:lnTo>
                  <a:lnTo>
                    <a:pt x="1443037" y="133350"/>
                  </a:lnTo>
                  <a:lnTo>
                    <a:pt x="1428750" y="157162"/>
                  </a:lnTo>
                  <a:lnTo>
                    <a:pt x="1395412" y="180975"/>
                  </a:lnTo>
                  <a:lnTo>
                    <a:pt x="1312069" y="214312"/>
                  </a:lnTo>
                  <a:lnTo>
                    <a:pt x="1119187" y="261937"/>
                  </a:lnTo>
                  <a:lnTo>
                    <a:pt x="9453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8">
              <a:extLst>
                <a:ext uri="{FF2B5EF4-FFF2-40B4-BE49-F238E27FC236}">
                  <a16:creationId xmlns:a16="http://schemas.microsoft.com/office/drawing/2014/main" id="{E5586600-FAD5-43CC-9A2F-9B75A9F6D9D7}"/>
                </a:ext>
              </a:extLst>
            </p:cNvPr>
            <p:cNvSpPr/>
            <p:nvPr/>
          </p:nvSpPr>
          <p:spPr>
            <a:xfrm>
              <a:off x="2541588" y="2628900"/>
              <a:ext cx="2378075" cy="661988"/>
            </a:xfrm>
            <a:custGeom>
              <a:avLst/>
              <a:gdLst>
                <a:gd name="connsiteX0" fmla="*/ 1600200 w 2378869"/>
                <a:gd name="connsiteY0" fmla="*/ 314325 h 661988"/>
                <a:gd name="connsiteX1" fmla="*/ 1257300 w 2378869"/>
                <a:gd name="connsiteY1" fmla="*/ 376238 h 661988"/>
                <a:gd name="connsiteX2" fmla="*/ 957262 w 2378869"/>
                <a:gd name="connsiteY2" fmla="*/ 450056 h 661988"/>
                <a:gd name="connsiteX3" fmla="*/ 721519 w 2378869"/>
                <a:gd name="connsiteY3" fmla="*/ 521494 h 661988"/>
                <a:gd name="connsiteX4" fmla="*/ 611981 w 2378869"/>
                <a:gd name="connsiteY4" fmla="*/ 559594 h 661988"/>
                <a:gd name="connsiteX5" fmla="*/ 531019 w 2378869"/>
                <a:gd name="connsiteY5" fmla="*/ 576263 h 661988"/>
                <a:gd name="connsiteX6" fmla="*/ 447675 w 2378869"/>
                <a:gd name="connsiteY6" fmla="*/ 602456 h 661988"/>
                <a:gd name="connsiteX7" fmla="*/ 359569 w 2378869"/>
                <a:gd name="connsiteY7" fmla="*/ 638175 h 661988"/>
                <a:gd name="connsiteX8" fmla="*/ 321469 w 2378869"/>
                <a:gd name="connsiteY8" fmla="*/ 657225 h 661988"/>
                <a:gd name="connsiteX9" fmla="*/ 304800 w 2378869"/>
                <a:gd name="connsiteY9" fmla="*/ 661988 h 661988"/>
                <a:gd name="connsiteX10" fmla="*/ 283369 w 2378869"/>
                <a:gd name="connsiteY10" fmla="*/ 657225 h 661988"/>
                <a:gd name="connsiteX11" fmla="*/ 235744 w 2378869"/>
                <a:gd name="connsiteY11" fmla="*/ 628650 h 661988"/>
                <a:gd name="connsiteX12" fmla="*/ 166687 w 2378869"/>
                <a:gd name="connsiteY12" fmla="*/ 573881 h 661988"/>
                <a:gd name="connsiteX13" fmla="*/ 126206 w 2378869"/>
                <a:gd name="connsiteY13" fmla="*/ 533400 h 661988"/>
                <a:gd name="connsiteX14" fmla="*/ 83344 w 2378869"/>
                <a:gd name="connsiteY14" fmla="*/ 488156 h 661988"/>
                <a:gd name="connsiteX15" fmla="*/ 40481 w 2378869"/>
                <a:gd name="connsiteY15" fmla="*/ 438150 h 661988"/>
                <a:gd name="connsiteX16" fmla="*/ 14287 w 2378869"/>
                <a:gd name="connsiteY16" fmla="*/ 407194 h 661988"/>
                <a:gd name="connsiteX17" fmla="*/ 0 w 2378869"/>
                <a:gd name="connsiteY17" fmla="*/ 371475 h 661988"/>
                <a:gd name="connsiteX18" fmla="*/ 2381 w 2378869"/>
                <a:gd name="connsiteY18" fmla="*/ 350044 h 661988"/>
                <a:gd name="connsiteX19" fmla="*/ 14287 w 2378869"/>
                <a:gd name="connsiteY19" fmla="*/ 338138 h 661988"/>
                <a:gd name="connsiteX20" fmla="*/ 35719 w 2378869"/>
                <a:gd name="connsiteY20" fmla="*/ 338138 h 661988"/>
                <a:gd name="connsiteX21" fmla="*/ 64294 w 2378869"/>
                <a:gd name="connsiteY21" fmla="*/ 354806 h 661988"/>
                <a:gd name="connsiteX22" fmla="*/ 104775 w 2378869"/>
                <a:gd name="connsiteY22" fmla="*/ 378619 h 661988"/>
                <a:gd name="connsiteX23" fmla="*/ 152400 w 2378869"/>
                <a:gd name="connsiteY23" fmla="*/ 400050 h 661988"/>
                <a:gd name="connsiteX24" fmla="*/ 209550 w 2378869"/>
                <a:gd name="connsiteY24" fmla="*/ 421481 h 661988"/>
                <a:gd name="connsiteX25" fmla="*/ 245269 w 2378869"/>
                <a:gd name="connsiteY25" fmla="*/ 428625 h 661988"/>
                <a:gd name="connsiteX26" fmla="*/ 285750 w 2378869"/>
                <a:gd name="connsiteY26" fmla="*/ 433388 h 661988"/>
                <a:gd name="connsiteX27" fmla="*/ 330994 w 2378869"/>
                <a:gd name="connsiteY27" fmla="*/ 433388 h 661988"/>
                <a:gd name="connsiteX28" fmla="*/ 373856 w 2378869"/>
                <a:gd name="connsiteY28" fmla="*/ 431006 h 661988"/>
                <a:gd name="connsiteX29" fmla="*/ 457200 w 2378869"/>
                <a:gd name="connsiteY29" fmla="*/ 411956 h 661988"/>
                <a:gd name="connsiteX30" fmla="*/ 695325 w 2378869"/>
                <a:gd name="connsiteY30" fmla="*/ 352425 h 661988"/>
                <a:gd name="connsiteX31" fmla="*/ 1054894 w 2378869"/>
                <a:gd name="connsiteY31" fmla="*/ 259556 h 661988"/>
                <a:gd name="connsiteX32" fmla="*/ 1343025 w 2378869"/>
                <a:gd name="connsiteY32" fmla="*/ 195263 h 661988"/>
                <a:gd name="connsiteX33" fmla="*/ 1443037 w 2378869"/>
                <a:gd name="connsiteY33" fmla="*/ 185738 h 661988"/>
                <a:gd name="connsiteX34" fmla="*/ 1528762 w 2378869"/>
                <a:gd name="connsiteY34" fmla="*/ 173831 h 661988"/>
                <a:gd name="connsiteX35" fmla="*/ 1619250 w 2378869"/>
                <a:gd name="connsiteY35" fmla="*/ 154781 h 661988"/>
                <a:gd name="connsiteX36" fmla="*/ 1776412 w 2378869"/>
                <a:gd name="connsiteY36" fmla="*/ 119063 h 661988"/>
                <a:gd name="connsiteX37" fmla="*/ 1983581 w 2378869"/>
                <a:gd name="connsiteY37" fmla="*/ 64294 h 661988"/>
                <a:gd name="connsiteX38" fmla="*/ 2007394 w 2378869"/>
                <a:gd name="connsiteY38" fmla="*/ 47625 h 661988"/>
                <a:gd name="connsiteX39" fmla="*/ 2035969 w 2378869"/>
                <a:gd name="connsiteY39" fmla="*/ 28575 h 661988"/>
                <a:gd name="connsiteX40" fmla="*/ 2071687 w 2378869"/>
                <a:gd name="connsiteY40" fmla="*/ 9525 h 661988"/>
                <a:gd name="connsiteX41" fmla="*/ 2097881 w 2378869"/>
                <a:gd name="connsiteY41" fmla="*/ 0 h 661988"/>
                <a:gd name="connsiteX42" fmla="*/ 2121694 w 2378869"/>
                <a:gd name="connsiteY42" fmla="*/ 0 h 661988"/>
                <a:gd name="connsiteX43" fmla="*/ 2169319 w 2378869"/>
                <a:gd name="connsiteY43" fmla="*/ 7144 h 661988"/>
                <a:gd name="connsiteX44" fmla="*/ 2231231 w 2378869"/>
                <a:gd name="connsiteY44" fmla="*/ 26194 h 661988"/>
                <a:gd name="connsiteX45" fmla="*/ 2269331 w 2378869"/>
                <a:gd name="connsiteY45" fmla="*/ 45244 h 661988"/>
                <a:gd name="connsiteX46" fmla="*/ 2312194 w 2378869"/>
                <a:gd name="connsiteY46" fmla="*/ 73819 h 661988"/>
                <a:gd name="connsiteX47" fmla="*/ 2345531 w 2378869"/>
                <a:gd name="connsiteY47" fmla="*/ 104775 h 661988"/>
                <a:gd name="connsiteX48" fmla="*/ 2369344 w 2378869"/>
                <a:gd name="connsiteY48" fmla="*/ 133350 h 661988"/>
                <a:gd name="connsiteX49" fmla="*/ 2378869 w 2378869"/>
                <a:gd name="connsiteY49" fmla="*/ 152400 h 661988"/>
                <a:gd name="connsiteX50" fmla="*/ 2374106 w 2378869"/>
                <a:gd name="connsiteY50" fmla="*/ 176213 h 661988"/>
                <a:gd name="connsiteX51" fmla="*/ 2359819 w 2378869"/>
                <a:gd name="connsiteY51" fmla="*/ 197644 h 661988"/>
                <a:gd name="connsiteX52" fmla="*/ 2343150 w 2378869"/>
                <a:gd name="connsiteY52" fmla="*/ 207169 h 661988"/>
                <a:gd name="connsiteX53" fmla="*/ 2305050 w 2378869"/>
                <a:gd name="connsiteY53" fmla="*/ 216694 h 661988"/>
                <a:gd name="connsiteX54" fmla="*/ 2209800 w 2378869"/>
                <a:gd name="connsiteY54" fmla="*/ 221456 h 661988"/>
                <a:gd name="connsiteX55" fmla="*/ 2069306 w 2378869"/>
                <a:gd name="connsiteY55" fmla="*/ 235744 h 661988"/>
                <a:gd name="connsiteX56" fmla="*/ 1600200 w 2378869"/>
                <a:gd name="connsiteY56" fmla="*/ 314325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8869" h="661988">
                  <a:moveTo>
                    <a:pt x="1600200" y="314325"/>
                  </a:moveTo>
                  <a:lnTo>
                    <a:pt x="1257300" y="376238"/>
                  </a:lnTo>
                  <a:lnTo>
                    <a:pt x="957262" y="450056"/>
                  </a:lnTo>
                  <a:lnTo>
                    <a:pt x="721519" y="521494"/>
                  </a:lnTo>
                  <a:lnTo>
                    <a:pt x="611981" y="559594"/>
                  </a:lnTo>
                  <a:lnTo>
                    <a:pt x="531019" y="576263"/>
                  </a:lnTo>
                  <a:lnTo>
                    <a:pt x="447675" y="602456"/>
                  </a:lnTo>
                  <a:lnTo>
                    <a:pt x="359569" y="638175"/>
                  </a:lnTo>
                  <a:lnTo>
                    <a:pt x="321469" y="657225"/>
                  </a:lnTo>
                  <a:lnTo>
                    <a:pt x="304800" y="661988"/>
                  </a:lnTo>
                  <a:lnTo>
                    <a:pt x="283369" y="657225"/>
                  </a:lnTo>
                  <a:lnTo>
                    <a:pt x="235744" y="628650"/>
                  </a:lnTo>
                  <a:lnTo>
                    <a:pt x="166687" y="573881"/>
                  </a:lnTo>
                  <a:lnTo>
                    <a:pt x="126206" y="533400"/>
                  </a:lnTo>
                  <a:lnTo>
                    <a:pt x="83344" y="488156"/>
                  </a:lnTo>
                  <a:lnTo>
                    <a:pt x="40481" y="438150"/>
                  </a:lnTo>
                  <a:lnTo>
                    <a:pt x="14287" y="407194"/>
                  </a:lnTo>
                  <a:lnTo>
                    <a:pt x="0" y="371475"/>
                  </a:lnTo>
                  <a:lnTo>
                    <a:pt x="2381" y="350044"/>
                  </a:lnTo>
                  <a:lnTo>
                    <a:pt x="14287" y="338138"/>
                  </a:lnTo>
                  <a:lnTo>
                    <a:pt x="35719" y="338138"/>
                  </a:lnTo>
                  <a:lnTo>
                    <a:pt x="64294" y="354806"/>
                  </a:lnTo>
                  <a:lnTo>
                    <a:pt x="104775" y="378619"/>
                  </a:lnTo>
                  <a:lnTo>
                    <a:pt x="152400" y="400050"/>
                  </a:lnTo>
                  <a:lnTo>
                    <a:pt x="209550" y="421481"/>
                  </a:lnTo>
                  <a:lnTo>
                    <a:pt x="245269" y="428625"/>
                  </a:lnTo>
                  <a:lnTo>
                    <a:pt x="285750" y="433388"/>
                  </a:lnTo>
                  <a:lnTo>
                    <a:pt x="330994" y="433388"/>
                  </a:lnTo>
                  <a:lnTo>
                    <a:pt x="373856" y="431006"/>
                  </a:lnTo>
                  <a:lnTo>
                    <a:pt x="457200" y="411956"/>
                  </a:lnTo>
                  <a:lnTo>
                    <a:pt x="695325" y="352425"/>
                  </a:lnTo>
                  <a:lnTo>
                    <a:pt x="1054894" y="259556"/>
                  </a:lnTo>
                  <a:lnTo>
                    <a:pt x="1343025" y="195263"/>
                  </a:lnTo>
                  <a:lnTo>
                    <a:pt x="1443037" y="185738"/>
                  </a:lnTo>
                  <a:lnTo>
                    <a:pt x="1528762" y="173831"/>
                  </a:lnTo>
                  <a:lnTo>
                    <a:pt x="1619250" y="154781"/>
                  </a:lnTo>
                  <a:lnTo>
                    <a:pt x="1776412" y="119063"/>
                  </a:lnTo>
                  <a:lnTo>
                    <a:pt x="1983581" y="64294"/>
                  </a:lnTo>
                  <a:lnTo>
                    <a:pt x="2007394" y="47625"/>
                  </a:lnTo>
                  <a:lnTo>
                    <a:pt x="2035969" y="28575"/>
                  </a:lnTo>
                  <a:lnTo>
                    <a:pt x="2071687" y="9525"/>
                  </a:lnTo>
                  <a:lnTo>
                    <a:pt x="2097881" y="0"/>
                  </a:lnTo>
                  <a:lnTo>
                    <a:pt x="2121694" y="0"/>
                  </a:lnTo>
                  <a:lnTo>
                    <a:pt x="2169319" y="7144"/>
                  </a:lnTo>
                  <a:lnTo>
                    <a:pt x="2231231" y="26194"/>
                  </a:lnTo>
                  <a:lnTo>
                    <a:pt x="2269331" y="45244"/>
                  </a:lnTo>
                  <a:lnTo>
                    <a:pt x="2312194" y="73819"/>
                  </a:lnTo>
                  <a:lnTo>
                    <a:pt x="2345531" y="104775"/>
                  </a:lnTo>
                  <a:lnTo>
                    <a:pt x="2369344" y="133350"/>
                  </a:lnTo>
                  <a:lnTo>
                    <a:pt x="2378869" y="152400"/>
                  </a:lnTo>
                  <a:lnTo>
                    <a:pt x="2374106" y="176213"/>
                  </a:lnTo>
                  <a:lnTo>
                    <a:pt x="2359819" y="197644"/>
                  </a:lnTo>
                  <a:lnTo>
                    <a:pt x="2343150" y="207169"/>
                  </a:lnTo>
                  <a:lnTo>
                    <a:pt x="2305050" y="216694"/>
                  </a:lnTo>
                  <a:lnTo>
                    <a:pt x="2209800" y="221456"/>
                  </a:lnTo>
                  <a:lnTo>
                    <a:pt x="2069306" y="235744"/>
                  </a:lnTo>
                  <a:lnTo>
                    <a:pt x="16002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DA585E6B-3A76-48E9-BBA4-59CA7468A5C6}"/>
                </a:ext>
              </a:extLst>
            </p:cNvPr>
            <p:cNvSpPr/>
            <p:nvPr/>
          </p:nvSpPr>
          <p:spPr>
            <a:xfrm rot="16200000">
              <a:off x="2108200" y="2751138"/>
              <a:ext cx="2247900" cy="1466850"/>
            </a:xfrm>
            <a:custGeom>
              <a:avLst/>
              <a:gdLst>
                <a:gd name="connsiteX0" fmla="*/ 1026319 w 2247900"/>
                <a:gd name="connsiteY0" fmla="*/ 964406 h 1466850"/>
                <a:gd name="connsiteX1" fmla="*/ 821531 w 2247900"/>
                <a:gd name="connsiteY1" fmla="*/ 831056 h 1466850"/>
                <a:gd name="connsiteX2" fmla="*/ 657225 w 2247900"/>
                <a:gd name="connsiteY2" fmla="*/ 721518 h 1466850"/>
                <a:gd name="connsiteX3" fmla="*/ 571500 w 2247900"/>
                <a:gd name="connsiteY3" fmla="*/ 652462 h 1466850"/>
                <a:gd name="connsiteX4" fmla="*/ 473869 w 2247900"/>
                <a:gd name="connsiteY4" fmla="*/ 559593 h 1466850"/>
                <a:gd name="connsiteX5" fmla="*/ 395287 w 2247900"/>
                <a:gd name="connsiteY5" fmla="*/ 478631 h 1466850"/>
                <a:gd name="connsiteX6" fmla="*/ 297656 w 2247900"/>
                <a:gd name="connsiteY6" fmla="*/ 373856 h 1466850"/>
                <a:gd name="connsiteX7" fmla="*/ 233362 w 2247900"/>
                <a:gd name="connsiteY7" fmla="*/ 307181 h 1466850"/>
                <a:gd name="connsiteX8" fmla="*/ 138112 w 2247900"/>
                <a:gd name="connsiteY8" fmla="*/ 204787 h 1466850"/>
                <a:gd name="connsiteX9" fmla="*/ 76200 w 2247900"/>
                <a:gd name="connsiteY9" fmla="*/ 133350 h 1466850"/>
                <a:gd name="connsiteX10" fmla="*/ 19050 w 2247900"/>
                <a:gd name="connsiteY10" fmla="*/ 69056 h 1466850"/>
                <a:gd name="connsiteX11" fmla="*/ 4762 w 2247900"/>
                <a:gd name="connsiteY11" fmla="*/ 45243 h 1466850"/>
                <a:gd name="connsiteX12" fmla="*/ 0 w 2247900"/>
                <a:gd name="connsiteY12" fmla="*/ 30956 h 1466850"/>
                <a:gd name="connsiteX13" fmla="*/ 2381 w 2247900"/>
                <a:gd name="connsiteY13" fmla="*/ 14287 h 1466850"/>
                <a:gd name="connsiteX14" fmla="*/ 9525 w 2247900"/>
                <a:gd name="connsiteY14" fmla="*/ 4762 h 1466850"/>
                <a:gd name="connsiteX15" fmla="*/ 33337 w 2247900"/>
                <a:gd name="connsiteY15" fmla="*/ 0 h 1466850"/>
                <a:gd name="connsiteX16" fmla="*/ 64294 w 2247900"/>
                <a:gd name="connsiteY16" fmla="*/ 11906 h 1466850"/>
                <a:gd name="connsiteX17" fmla="*/ 180975 w 2247900"/>
                <a:gd name="connsiteY17" fmla="*/ 116681 h 1466850"/>
                <a:gd name="connsiteX18" fmla="*/ 345281 w 2247900"/>
                <a:gd name="connsiteY18" fmla="*/ 254793 h 1466850"/>
                <a:gd name="connsiteX19" fmla="*/ 509587 w 2247900"/>
                <a:gd name="connsiteY19" fmla="*/ 381000 h 1466850"/>
                <a:gd name="connsiteX20" fmla="*/ 664369 w 2247900"/>
                <a:gd name="connsiteY20" fmla="*/ 495300 h 1466850"/>
                <a:gd name="connsiteX21" fmla="*/ 885825 w 2247900"/>
                <a:gd name="connsiteY21" fmla="*/ 645318 h 1466850"/>
                <a:gd name="connsiteX22" fmla="*/ 1057275 w 2247900"/>
                <a:gd name="connsiteY22" fmla="*/ 752475 h 1466850"/>
                <a:gd name="connsiteX23" fmla="*/ 1350169 w 2247900"/>
                <a:gd name="connsiteY23" fmla="*/ 923925 h 1466850"/>
                <a:gd name="connsiteX24" fmla="*/ 1535906 w 2247900"/>
                <a:gd name="connsiteY24" fmla="*/ 1016793 h 1466850"/>
                <a:gd name="connsiteX25" fmla="*/ 1709737 w 2247900"/>
                <a:gd name="connsiteY25" fmla="*/ 1088231 h 1466850"/>
                <a:gd name="connsiteX26" fmla="*/ 1835944 w 2247900"/>
                <a:gd name="connsiteY26" fmla="*/ 1145381 h 1466850"/>
                <a:gd name="connsiteX27" fmla="*/ 1964531 w 2247900"/>
                <a:gd name="connsiteY27" fmla="*/ 1193006 h 1466850"/>
                <a:gd name="connsiteX28" fmla="*/ 1988344 w 2247900"/>
                <a:gd name="connsiteY28" fmla="*/ 1200150 h 1466850"/>
                <a:gd name="connsiteX29" fmla="*/ 2014537 w 2247900"/>
                <a:gd name="connsiteY29" fmla="*/ 1202531 h 1466850"/>
                <a:gd name="connsiteX30" fmla="*/ 2055019 w 2247900"/>
                <a:gd name="connsiteY30" fmla="*/ 1195387 h 1466850"/>
                <a:gd name="connsiteX31" fmla="*/ 2200275 w 2247900"/>
                <a:gd name="connsiteY31" fmla="*/ 1131093 h 1466850"/>
                <a:gd name="connsiteX32" fmla="*/ 2247900 w 2247900"/>
                <a:gd name="connsiteY32" fmla="*/ 1266825 h 1466850"/>
                <a:gd name="connsiteX33" fmla="*/ 2131219 w 2247900"/>
                <a:gd name="connsiteY33" fmla="*/ 1376362 h 1466850"/>
                <a:gd name="connsiteX34" fmla="*/ 2071687 w 2247900"/>
                <a:gd name="connsiteY34" fmla="*/ 1426368 h 1466850"/>
                <a:gd name="connsiteX35" fmla="*/ 2031206 w 2247900"/>
                <a:gd name="connsiteY35" fmla="*/ 1454943 h 1466850"/>
                <a:gd name="connsiteX36" fmla="*/ 1997869 w 2247900"/>
                <a:gd name="connsiteY36" fmla="*/ 1466850 h 1466850"/>
                <a:gd name="connsiteX37" fmla="*/ 1974056 w 2247900"/>
                <a:gd name="connsiteY37" fmla="*/ 1466850 h 1466850"/>
                <a:gd name="connsiteX38" fmla="*/ 1943100 w 2247900"/>
                <a:gd name="connsiteY38" fmla="*/ 1457325 h 1466850"/>
                <a:gd name="connsiteX39" fmla="*/ 1893094 w 2247900"/>
                <a:gd name="connsiteY39" fmla="*/ 1433512 h 1466850"/>
                <a:gd name="connsiteX40" fmla="*/ 1764506 w 2247900"/>
                <a:gd name="connsiteY40" fmla="*/ 1373981 h 1466850"/>
                <a:gd name="connsiteX41" fmla="*/ 1607344 w 2247900"/>
                <a:gd name="connsiteY41" fmla="*/ 1307306 h 1466850"/>
                <a:gd name="connsiteX42" fmla="*/ 1462087 w 2247900"/>
                <a:gd name="connsiteY42" fmla="*/ 1231106 h 1466850"/>
                <a:gd name="connsiteX43" fmla="*/ 1326356 w 2247900"/>
                <a:gd name="connsiteY43" fmla="*/ 1150143 h 1466850"/>
                <a:gd name="connsiteX44" fmla="*/ 1223962 w 2247900"/>
                <a:gd name="connsiteY44" fmla="*/ 1090612 h 1466850"/>
                <a:gd name="connsiteX45" fmla="*/ 1026319 w 2247900"/>
                <a:gd name="connsiteY45" fmla="*/ 964406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47900" h="1466850">
                  <a:moveTo>
                    <a:pt x="1026319" y="964406"/>
                  </a:moveTo>
                  <a:lnTo>
                    <a:pt x="821531" y="831056"/>
                  </a:lnTo>
                  <a:lnTo>
                    <a:pt x="657225" y="721518"/>
                  </a:lnTo>
                  <a:lnTo>
                    <a:pt x="571500" y="652462"/>
                  </a:lnTo>
                  <a:lnTo>
                    <a:pt x="473869" y="559593"/>
                  </a:lnTo>
                  <a:lnTo>
                    <a:pt x="395287" y="478631"/>
                  </a:lnTo>
                  <a:lnTo>
                    <a:pt x="297656" y="373856"/>
                  </a:lnTo>
                  <a:lnTo>
                    <a:pt x="233362" y="307181"/>
                  </a:lnTo>
                  <a:lnTo>
                    <a:pt x="138112" y="204787"/>
                  </a:lnTo>
                  <a:lnTo>
                    <a:pt x="76200" y="133350"/>
                  </a:lnTo>
                  <a:lnTo>
                    <a:pt x="19050" y="69056"/>
                  </a:lnTo>
                  <a:lnTo>
                    <a:pt x="4762" y="45243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64294" y="11906"/>
                  </a:lnTo>
                  <a:lnTo>
                    <a:pt x="180975" y="116681"/>
                  </a:lnTo>
                  <a:lnTo>
                    <a:pt x="345281" y="254793"/>
                  </a:lnTo>
                  <a:lnTo>
                    <a:pt x="509587" y="381000"/>
                  </a:lnTo>
                  <a:lnTo>
                    <a:pt x="664369" y="495300"/>
                  </a:lnTo>
                  <a:lnTo>
                    <a:pt x="885825" y="645318"/>
                  </a:lnTo>
                  <a:lnTo>
                    <a:pt x="1057275" y="752475"/>
                  </a:lnTo>
                  <a:lnTo>
                    <a:pt x="1350169" y="923925"/>
                  </a:lnTo>
                  <a:lnTo>
                    <a:pt x="1535906" y="1016793"/>
                  </a:lnTo>
                  <a:lnTo>
                    <a:pt x="1709737" y="1088231"/>
                  </a:lnTo>
                  <a:lnTo>
                    <a:pt x="1835944" y="1145381"/>
                  </a:lnTo>
                  <a:lnTo>
                    <a:pt x="1964531" y="1193006"/>
                  </a:lnTo>
                  <a:lnTo>
                    <a:pt x="1988344" y="1200150"/>
                  </a:lnTo>
                  <a:lnTo>
                    <a:pt x="2014537" y="1202531"/>
                  </a:lnTo>
                  <a:lnTo>
                    <a:pt x="2055019" y="1195387"/>
                  </a:lnTo>
                  <a:lnTo>
                    <a:pt x="2200275" y="1131093"/>
                  </a:lnTo>
                  <a:lnTo>
                    <a:pt x="2247900" y="1266825"/>
                  </a:lnTo>
                  <a:lnTo>
                    <a:pt x="2131219" y="1376362"/>
                  </a:lnTo>
                  <a:lnTo>
                    <a:pt x="2071687" y="1426368"/>
                  </a:lnTo>
                  <a:lnTo>
                    <a:pt x="2031206" y="1454943"/>
                  </a:lnTo>
                  <a:lnTo>
                    <a:pt x="1997869" y="1466850"/>
                  </a:lnTo>
                  <a:lnTo>
                    <a:pt x="1974056" y="1466850"/>
                  </a:lnTo>
                  <a:lnTo>
                    <a:pt x="1943100" y="1457325"/>
                  </a:lnTo>
                  <a:lnTo>
                    <a:pt x="1893094" y="1433512"/>
                  </a:lnTo>
                  <a:lnTo>
                    <a:pt x="1764506" y="1373981"/>
                  </a:lnTo>
                  <a:lnTo>
                    <a:pt x="1607344" y="1307306"/>
                  </a:lnTo>
                  <a:lnTo>
                    <a:pt x="1462087" y="1231106"/>
                  </a:lnTo>
                  <a:lnTo>
                    <a:pt x="1326356" y="1150143"/>
                  </a:lnTo>
                  <a:lnTo>
                    <a:pt x="1223962" y="1090612"/>
                  </a:lnTo>
                  <a:lnTo>
                    <a:pt x="1026319" y="964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7">
              <a:extLst>
                <a:ext uri="{FF2B5EF4-FFF2-40B4-BE49-F238E27FC236}">
                  <a16:creationId xmlns:a16="http://schemas.microsoft.com/office/drawing/2014/main" id="{FF29CE94-DF56-4A89-8BCE-FCC93D6A956C}"/>
                </a:ext>
              </a:extLst>
            </p:cNvPr>
            <p:cNvSpPr/>
            <p:nvPr/>
          </p:nvSpPr>
          <p:spPr>
            <a:xfrm rot="16200000">
              <a:off x="2158206" y="4764882"/>
              <a:ext cx="2295525" cy="290512"/>
            </a:xfrm>
            <a:custGeom>
              <a:avLst/>
              <a:gdLst>
                <a:gd name="connsiteX0" fmla="*/ 1371600 w 2295525"/>
                <a:gd name="connsiteY0" fmla="*/ 285750 h 290513"/>
                <a:gd name="connsiteX1" fmla="*/ 1164431 w 2295525"/>
                <a:gd name="connsiteY1" fmla="*/ 290513 h 290513"/>
                <a:gd name="connsiteX2" fmla="*/ 1014412 w 2295525"/>
                <a:gd name="connsiteY2" fmla="*/ 269081 h 290513"/>
                <a:gd name="connsiteX3" fmla="*/ 526256 w 2295525"/>
                <a:gd name="connsiteY3" fmla="*/ 266700 h 290513"/>
                <a:gd name="connsiteX4" fmla="*/ 366712 w 2295525"/>
                <a:gd name="connsiteY4" fmla="*/ 266700 h 290513"/>
                <a:gd name="connsiteX5" fmla="*/ 261937 w 2295525"/>
                <a:gd name="connsiteY5" fmla="*/ 254794 h 290513"/>
                <a:gd name="connsiteX6" fmla="*/ 185737 w 2295525"/>
                <a:gd name="connsiteY6" fmla="*/ 247650 h 290513"/>
                <a:gd name="connsiteX7" fmla="*/ 142875 w 2295525"/>
                <a:gd name="connsiteY7" fmla="*/ 240506 h 290513"/>
                <a:gd name="connsiteX8" fmla="*/ 100012 w 2295525"/>
                <a:gd name="connsiteY8" fmla="*/ 228600 h 290513"/>
                <a:gd name="connsiteX9" fmla="*/ 64293 w 2295525"/>
                <a:gd name="connsiteY9" fmla="*/ 216694 h 290513"/>
                <a:gd name="connsiteX10" fmla="*/ 30956 w 2295525"/>
                <a:gd name="connsiteY10" fmla="*/ 204788 h 290513"/>
                <a:gd name="connsiteX11" fmla="*/ 9525 w 2295525"/>
                <a:gd name="connsiteY11" fmla="*/ 188119 h 290513"/>
                <a:gd name="connsiteX12" fmla="*/ 0 w 2295525"/>
                <a:gd name="connsiteY12" fmla="*/ 169069 h 290513"/>
                <a:gd name="connsiteX13" fmla="*/ 4762 w 2295525"/>
                <a:gd name="connsiteY13" fmla="*/ 140494 h 290513"/>
                <a:gd name="connsiteX14" fmla="*/ 14287 w 2295525"/>
                <a:gd name="connsiteY14" fmla="*/ 121444 h 290513"/>
                <a:gd name="connsiteX15" fmla="*/ 30956 w 2295525"/>
                <a:gd name="connsiteY15" fmla="*/ 100013 h 290513"/>
                <a:gd name="connsiteX16" fmla="*/ 64293 w 2295525"/>
                <a:gd name="connsiteY16" fmla="*/ 76200 h 290513"/>
                <a:gd name="connsiteX17" fmla="*/ 111918 w 2295525"/>
                <a:gd name="connsiteY17" fmla="*/ 54769 h 290513"/>
                <a:gd name="connsiteX18" fmla="*/ 161925 w 2295525"/>
                <a:gd name="connsiteY18" fmla="*/ 33338 h 290513"/>
                <a:gd name="connsiteX19" fmla="*/ 207168 w 2295525"/>
                <a:gd name="connsiteY19" fmla="*/ 19050 h 290513"/>
                <a:gd name="connsiteX20" fmla="*/ 261937 w 2295525"/>
                <a:gd name="connsiteY20" fmla="*/ 7144 h 290513"/>
                <a:gd name="connsiteX21" fmla="*/ 316706 w 2295525"/>
                <a:gd name="connsiteY21" fmla="*/ 0 h 290513"/>
                <a:gd name="connsiteX22" fmla="*/ 395287 w 2295525"/>
                <a:gd name="connsiteY22" fmla="*/ 0 h 290513"/>
                <a:gd name="connsiteX23" fmla="*/ 435768 w 2295525"/>
                <a:gd name="connsiteY23" fmla="*/ 2381 h 290513"/>
                <a:gd name="connsiteX24" fmla="*/ 473868 w 2295525"/>
                <a:gd name="connsiteY24" fmla="*/ 9525 h 290513"/>
                <a:gd name="connsiteX25" fmla="*/ 531018 w 2295525"/>
                <a:gd name="connsiteY25" fmla="*/ 26194 h 290513"/>
                <a:gd name="connsiteX26" fmla="*/ 585787 w 2295525"/>
                <a:gd name="connsiteY26" fmla="*/ 47625 h 290513"/>
                <a:gd name="connsiteX27" fmla="*/ 840581 w 2295525"/>
                <a:gd name="connsiteY27" fmla="*/ 59531 h 290513"/>
                <a:gd name="connsiteX28" fmla="*/ 1140618 w 2295525"/>
                <a:gd name="connsiteY28" fmla="*/ 80963 h 290513"/>
                <a:gd name="connsiteX29" fmla="*/ 1312068 w 2295525"/>
                <a:gd name="connsiteY29" fmla="*/ 88106 h 290513"/>
                <a:gd name="connsiteX30" fmla="*/ 1654968 w 2295525"/>
                <a:gd name="connsiteY30" fmla="*/ 90488 h 290513"/>
                <a:gd name="connsiteX31" fmla="*/ 1912143 w 2295525"/>
                <a:gd name="connsiteY31" fmla="*/ 90488 h 290513"/>
                <a:gd name="connsiteX32" fmla="*/ 1993106 w 2295525"/>
                <a:gd name="connsiteY32" fmla="*/ 85725 h 290513"/>
                <a:gd name="connsiteX33" fmla="*/ 2043112 w 2295525"/>
                <a:gd name="connsiteY33" fmla="*/ 78581 h 290513"/>
                <a:gd name="connsiteX34" fmla="*/ 2202656 w 2295525"/>
                <a:gd name="connsiteY34" fmla="*/ 40481 h 290513"/>
                <a:gd name="connsiteX35" fmla="*/ 2295525 w 2295525"/>
                <a:gd name="connsiteY35" fmla="*/ 157163 h 290513"/>
                <a:gd name="connsiteX36" fmla="*/ 2243137 w 2295525"/>
                <a:gd name="connsiteY36" fmla="*/ 288131 h 290513"/>
                <a:gd name="connsiteX37" fmla="*/ 1745456 w 2295525"/>
                <a:gd name="connsiteY37" fmla="*/ 285750 h 290513"/>
                <a:gd name="connsiteX38" fmla="*/ 1371600 w 2295525"/>
                <a:gd name="connsiteY38" fmla="*/ 285750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290513">
                  <a:moveTo>
                    <a:pt x="1371600" y="285750"/>
                  </a:moveTo>
                  <a:lnTo>
                    <a:pt x="1164431" y="290513"/>
                  </a:lnTo>
                  <a:lnTo>
                    <a:pt x="1014412" y="269081"/>
                  </a:lnTo>
                  <a:lnTo>
                    <a:pt x="526256" y="266700"/>
                  </a:lnTo>
                  <a:lnTo>
                    <a:pt x="366712" y="266700"/>
                  </a:lnTo>
                  <a:lnTo>
                    <a:pt x="261937" y="254794"/>
                  </a:lnTo>
                  <a:lnTo>
                    <a:pt x="185737" y="247650"/>
                  </a:lnTo>
                  <a:lnTo>
                    <a:pt x="142875" y="240506"/>
                  </a:lnTo>
                  <a:lnTo>
                    <a:pt x="100012" y="228600"/>
                  </a:lnTo>
                  <a:lnTo>
                    <a:pt x="64293" y="216694"/>
                  </a:lnTo>
                  <a:lnTo>
                    <a:pt x="30956" y="204788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4762" y="140494"/>
                  </a:lnTo>
                  <a:lnTo>
                    <a:pt x="14287" y="121444"/>
                  </a:lnTo>
                  <a:lnTo>
                    <a:pt x="30956" y="100013"/>
                  </a:lnTo>
                  <a:lnTo>
                    <a:pt x="64293" y="76200"/>
                  </a:lnTo>
                  <a:lnTo>
                    <a:pt x="111918" y="54769"/>
                  </a:lnTo>
                  <a:lnTo>
                    <a:pt x="161925" y="33338"/>
                  </a:lnTo>
                  <a:lnTo>
                    <a:pt x="207168" y="19050"/>
                  </a:lnTo>
                  <a:lnTo>
                    <a:pt x="261937" y="7144"/>
                  </a:lnTo>
                  <a:lnTo>
                    <a:pt x="316706" y="0"/>
                  </a:lnTo>
                  <a:lnTo>
                    <a:pt x="395287" y="0"/>
                  </a:lnTo>
                  <a:lnTo>
                    <a:pt x="435768" y="2381"/>
                  </a:lnTo>
                  <a:lnTo>
                    <a:pt x="473868" y="9525"/>
                  </a:lnTo>
                  <a:lnTo>
                    <a:pt x="531018" y="26194"/>
                  </a:lnTo>
                  <a:lnTo>
                    <a:pt x="585787" y="47625"/>
                  </a:lnTo>
                  <a:lnTo>
                    <a:pt x="840581" y="59531"/>
                  </a:lnTo>
                  <a:lnTo>
                    <a:pt x="1140618" y="80963"/>
                  </a:lnTo>
                  <a:lnTo>
                    <a:pt x="1312068" y="88106"/>
                  </a:lnTo>
                  <a:lnTo>
                    <a:pt x="1654968" y="90488"/>
                  </a:lnTo>
                  <a:lnTo>
                    <a:pt x="1912143" y="90488"/>
                  </a:lnTo>
                  <a:lnTo>
                    <a:pt x="1993106" y="85725"/>
                  </a:lnTo>
                  <a:lnTo>
                    <a:pt x="2043112" y="78581"/>
                  </a:lnTo>
                  <a:lnTo>
                    <a:pt x="2202656" y="40481"/>
                  </a:lnTo>
                  <a:lnTo>
                    <a:pt x="2295525" y="157163"/>
                  </a:lnTo>
                  <a:lnTo>
                    <a:pt x="2243137" y="288131"/>
                  </a:lnTo>
                  <a:lnTo>
                    <a:pt x="1745456" y="285750"/>
                  </a:lnTo>
                  <a:lnTo>
                    <a:pt x="137160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82FA7DB8-7B63-4B9A-9316-39406F5312C9}"/>
                </a:ext>
              </a:extLst>
            </p:cNvPr>
            <p:cNvSpPr/>
            <p:nvPr/>
          </p:nvSpPr>
          <p:spPr>
            <a:xfrm>
              <a:off x="3898900" y="3160713"/>
              <a:ext cx="463550" cy="615950"/>
            </a:xfrm>
            <a:custGeom>
              <a:avLst/>
              <a:gdLst>
                <a:gd name="connsiteX0" fmla="*/ 83344 w 464344"/>
                <a:gd name="connsiteY0" fmla="*/ 359569 h 616744"/>
                <a:gd name="connsiteX1" fmla="*/ 119063 w 464344"/>
                <a:gd name="connsiteY1" fmla="*/ 259556 h 616744"/>
                <a:gd name="connsiteX2" fmla="*/ 152400 w 464344"/>
                <a:gd name="connsiteY2" fmla="*/ 142875 h 616744"/>
                <a:gd name="connsiteX3" fmla="*/ 152400 w 464344"/>
                <a:gd name="connsiteY3" fmla="*/ 54769 h 616744"/>
                <a:gd name="connsiteX4" fmla="*/ 154782 w 464344"/>
                <a:gd name="connsiteY4" fmla="*/ 16669 h 616744"/>
                <a:gd name="connsiteX5" fmla="*/ 159544 w 464344"/>
                <a:gd name="connsiteY5" fmla="*/ 4762 h 616744"/>
                <a:gd name="connsiteX6" fmla="*/ 176213 w 464344"/>
                <a:gd name="connsiteY6" fmla="*/ 0 h 616744"/>
                <a:gd name="connsiteX7" fmla="*/ 230982 w 464344"/>
                <a:gd name="connsiteY7" fmla="*/ 9525 h 616744"/>
                <a:gd name="connsiteX8" fmla="*/ 300038 w 464344"/>
                <a:gd name="connsiteY8" fmla="*/ 26194 h 616744"/>
                <a:gd name="connsiteX9" fmla="*/ 364332 w 464344"/>
                <a:gd name="connsiteY9" fmla="*/ 50006 h 616744"/>
                <a:gd name="connsiteX10" fmla="*/ 411957 w 464344"/>
                <a:gd name="connsiteY10" fmla="*/ 73819 h 616744"/>
                <a:gd name="connsiteX11" fmla="*/ 440532 w 464344"/>
                <a:gd name="connsiteY11" fmla="*/ 95250 h 616744"/>
                <a:gd name="connsiteX12" fmla="*/ 459582 w 464344"/>
                <a:gd name="connsiteY12" fmla="*/ 116681 h 616744"/>
                <a:gd name="connsiteX13" fmla="*/ 464344 w 464344"/>
                <a:gd name="connsiteY13" fmla="*/ 135731 h 616744"/>
                <a:gd name="connsiteX14" fmla="*/ 459582 w 464344"/>
                <a:gd name="connsiteY14" fmla="*/ 157162 h 616744"/>
                <a:gd name="connsiteX15" fmla="*/ 419100 w 464344"/>
                <a:gd name="connsiteY15" fmla="*/ 207169 h 616744"/>
                <a:gd name="connsiteX16" fmla="*/ 342900 w 464344"/>
                <a:gd name="connsiteY16" fmla="*/ 285750 h 616744"/>
                <a:gd name="connsiteX17" fmla="*/ 307182 w 464344"/>
                <a:gd name="connsiteY17" fmla="*/ 323850 h 616744"/>
                <a:gd name="connsiteX18" fmla="*/ 250032 w 464344"/>
                <a:gd name="connsiteY18" fmla="*/ 400050 h 616744"/>
                <a:gd name="connsiteX19" fmla="*/ 121444 w 464344"/>
                <a:gd name="connsiteY19" fmla="*/ 602456 h 616744"/>
                <a:gd name="connsiteX20" fmla="*/ 0 w 464344"/>
                <a:gd name="connsiteY20" fmla="*/ 616744 h 616744"/>
                <a:gd name="connsiteX21" fmla="*/ 83344 w 464344"/>
                <a:gd name="connsiteY21" fmla="*/ 35956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4344" h="616744">
                  <a:moveTo>
                    <a:pt x="83344" y="359569"/>
                  </a:moveTo>
                  <a:lnTo>
                    <a:pt x="119063" y="259556"/>
                  </a:lnTo>
                  <a:lnTo>
                    <a:pt x="152400" y="142875"/>
                  </a:lnTo>
                  <a:lnTo>
                    <a:pt x="152400" y="54769"/>
                  </a:lnTo>
                  <a:lnTo>
                    <a:pt x="154782" y="16669"/>
                  </a:lnTo>
                  <a:lnTo>
                    <a:pt x="159544" y="4762"/>
                  </a:lnTo>
                  <a:lnTo>
                    <a:pt x="176213" y="0"/>
                  </a:lnTo>
                  <a:lnTo>
                    <a:pt x="230982" y="9525"/>
                  </a:lnTo>
                  <a:lnTo>
                    <a:pt x="300038" y="26194"/>
                  </a:lnTo>
                  <a:lnTo>
                    <a:pt x="364332" y="50006"/>
                  </a:lnTo>
                  <a:lnTo>
                    <a:pt x="411957" y="73819"/>
                  </a:lnTo>
                  <a:lnTo>
                    <a:pt x="440532" y="95250"/>
                  </a:lnTo>
                  <a:lnTo>
                    <a:pt x="459582" y="116681"/>
                  </a:lnTo>
                  <a:lnTo>
                    <a:pt x="464344" y="135731"/>
                  </a:lnTo>
                  <a:lnTo>
                    <a:pt x="459582" y="157162"/>
                  </a:lnTo>
                  <a:lnTo>
                    <a:pt x="419100" y="207169"/>
                  </a:lnTo>
                  <a:lnTo>
                    <a:pt x="342900" y="285750"/>
                  </a:lnTo>
                  <a:lnTo>
                    <a:pt x="307182" y="323850"/>
                  </a:lnTo>
                  <a:lnTo>
                    <a:pt x="250032" y="400050"/>
                  </a:lnTo>
                  <a:lnTo>
                    <a:pt x="121444" y="602456"/>
                  </a:lnTo>
                  <a:lnTo>
                    <a:pt x="0" y="616744"/>
                  </a:lnTo>
                  <a:lnTo>
                    <a:pt x="833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64F7DCDF-1F24-4F2E-8F63-C3B5FC8AEFCC}"/>
                </a:ext>
              </a:extLst>
            </p:cNvPr>
            <p:cNvSpPr/>
            <p:nvPr/>
          </p:nvSpPr>
          <p:spPr>
            <a:xfrm>
              <a:off x="3262313" y="3519488"/>
              <a:ext cx="1608137" cy="441325"/>
            </a:xfrm>
            <a:custGeom>
              <a:avLst/>
              <a:gdLst>
                <a:gd name="connsiteX0" fmla="*/ 609600 w 1607343"/>
                <a:gd name="connsiteY0" fmla="*/ 364331 h 440531"/>
                <a:gd name="connsiteX1" fmla="*/ 95250 w 1607343"/>
                <a:gd name="connsiteY1" fmla="*/ 440531 h 440531"/>
                <a:gd name="connsiteX2" fmla="*/ 0 w 1607343"/>
                <a:gd name="connsiteY2" fmla="*/ 235743 h 440531"/>
                <a:gd name="connsiteX3" fmla="*/ 202406 w 1607343"/>
                <a:gd name="connsiteY3" fmla="*/ 247650 h 440531"/>
                <a:gd name="connsiteX4" fmla="*/ 319087 w 1607343"/>
                <a:gd name="connsiteY4" fmla="*/ 228600 h 440531"/>
                <a:gd name="connsiteX5" fmla="*/ 666750 w 1607343"/>
                <a:gd name="connsiteY5" fmla="*/ 173831 h 440531"/>
                <a:gd name="connsiteX6" fmla="*/ 831056 w 1607343"/>
                <a:gd name="connsiteY6" fmla="*/ 150018 h 440531"/>
                <a:gd name="connsiteX7" fmla="*/ 1085850 w 1607343"/>
                <a:gd name="connsiteY7" fmla="*/ 97631 h 440531"/>
                <a:gd name="connsiteX8" fmla="*/ 1264443 w 1607343"/>
                <a:gd name="connsiteY8" fmla="*/ 66675 h 440531"/>
                <a:gd name="connsiteX9" fmla="*/ 1331118 w 1607343"/>
                <a:gd name="connsiteY9" fmla="*/ 33337 h 440531"/>
                <a:gd name="connsiteX10" fmla="*/ 1407318 w 1607343"/>
                <a:gd name="connsiteY10" fmla="*/ 0 h 440531"/>
                <a:gd name="connsiteX11" fmla="*/ 1423987 w 1607343"/>
                <a:gd name="connsiteY11" fmla="*/ 0 h 440531"/>
                <a:gd name="connsiteX12" fmla="*/ 1471612 w 1607343"/>
                <a:gd name="connsiteY12" fmla="*/ 9525 h 440531"/>
                <a:gd name="connsiteX13" fmla="*/ 1521618 w 1607343"/>
                <a:gd name="connsiteY13" fmla="*/ 28575 h 440531"/>
                <a:gd name="connsiteX14" fmla="*/ 1552575 w 1607343"/>
                <a:gd name="connsiteY14" fmla="*/ 45243 h 440531"/>
                <a:gd name="connsiteX15" fmla="*/ 1576387 w 1607343"/>
                <a:gd name="connsiteY15" fmla="*/ 66675 h 440531"/>
                <a:gd name="connsiteX16" fmla="*/ 1595437 w 1607343"/>
                <a:gd name="connsiteY16" fmla="*/ 88106 h 440531"/>
                <a:gd name="connsiteX17" fmla="*/ 1604962 w 1607343"/>
                <a:gd name="connsiteY17" fmla="*/ 109537 h 440531"/>
                <a:gd name="connsiteX18" fmla="*/ 1607343 w 1607343"/>
                <a:gd name="connsiteY18" fmla="*/ 135731 h 440531"/>
                <a:gd name="connsiteX19" fmla="*/ 1597818 w 1607343"/>
                <a:gd name="connsiteY19" fmla="*/ 161925 h 440531"/>
                <a:gd name="connsiteX20" fmla="*/ 1581150 w 1607343"/>
                <a:gd name="connsiteY20" fmla="*/ 178593 h 440531"/>
                <a:gd name="connsiteX21" fmla="*/ 1543050 w 1607343"/>
                <a:gd name="connsiteY21" fmla="*/ 195262 h 440531"/>
                <a:gd name="connsiteX22" fmla="*/ 1504950 w 1607343"/>
                <a:gd name="connsiteY22" fmla="*/ 200025 h 440531"/>
                <a:gd name="connsiteX23" fmla="*/ 1454943 w 1607343"/>
                <a:gd name="connsiteY23" fmla="*/ 204787 h 440531"/>
                <a:gd name="connsiteX24" fmla="*/ 1402556 w 1607343"/>
                <a:gd name="connsiteY24" fmla="*/ 211931 h 440531"/>
                <a:gd name="connsiteX25" fmla="*/ 1278731 w 1607343"/>
                <a:gd name="connsiteY25" fmla="*/ 235743 h 440531"/>
                <a:gd name="connsiteX26" fmla="*/ 904875 w 1607343"/>
                <a:gd name="connsiteY26" fmla="*/ 309562 h 440531"/>
                <a:gd name="connsiteX27" fmla="*/ 676275 w 1607343"/>
                <a:gd name="connsiteY27" fmla="*/ 357187 h 440531"/>
                <a:gd name="connsiteX28" fmla="*/ 609600 w 1607343"/>
                <a:gd name="connsiteY28" fmla="*/ 3643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07343" h="440531">
                  <a:moveTo>
                    <a:pt x="609600" y="364331"/>
                  </a:moveTo>
                  <a:lnTo>
                    <a:pt x="95250" y="440531"/>
                  </a:lnTo>
                  <a:lnTo>
                    <a:pt x="0" y="235743"/>
                  </a:lnTo>
                  <a:lnTo>
                    <a:pt x="202406" y="247650"/>
                  </a:lnTo>
                  <a:lnTo>
                    <a:pt x="319087" y="228600"/>
                  </a:lnTo>
                  <a:lnTo>
                    <a:pt x="666750" y="173831"/>
                  </a:lnTo>
                  <a:lnTo>
                    <a:pt x="831056" y="150018"/>
                  </a:lnTo>
                  <a:lnTo>
                    <a:pt x="1085850" y="97631"/>
                  </a:lnTo>
                  <a:lnTo>
                    <a:pt x="1264443" y="66675"/>
                  </a:lnTo>
                  <a:lnTo>
                    <a:pt x="1331118" y="33337"/>
                  </a:lnTo>
                  <a:lnTo>
                    <a:pt x="1407318" y="0"/>
                  </a:lnTo>
                  <a:lnTo>
                    <a:pt x="1423987" y="0"/>
                  </a:lnTo>
                  <a:lnTo>
                    <a:pt x="1471612" y="9525"/>
                  </a:lnTo>
                  <a:lnTo>
                    <a:pt x="1521618" y="28575"/>
                  </a:lnTo>
                  <a:lnTo>
                    <a:pt x="1552575" y="45243"/>
                  </a:lnTo>
                  <a:lnTo>
                    <a:pt x="1576387" y="66675"/>
                  </a:lnTo>
                  <a:lnTo>
                    <a:pt x="1595437" y="88106"/>
                  </a:lnTo>
                  <a:lnTo>
                    <a:pt x="1604962" y="109537"/>
                  </a:lnTo>
                  <a:lnTo>
                    <a:pt x="1607343" y="135731"/>
                  </a:lnTo>
                  <a:lnTo>
                    <a:pt x="1597818" y="161925"/>
                  </a:lnTo>
                  <a:lnTo>
                    <a:pt x="1581150" y="178593"/>
                  </a:lnTo>
                  <a:lnTo>
                    <a:pt x="1543050" y="195262"/>
                  </a:lnTo>
                  <a:lnTo>
                    <a:pt x="1504950" y="200025"/>
                  </a:lnTo>
                  <a:lnTo>
                    <a:pt x="1454943" y="204787"/>
                  </a:lnTo>
                  <a:lnTo>
                    <a:pt x="1402556" y="211931"/>
                  </a:lnTo>
                  <a:lnTo>
                    <a:pt x="1278731" y="235743"/>
                  </a:lnTo>
                  <a:lnTo>
                    <a:pt x="904875" y="309562"/>
                  </a:lnTo>
                  <a:lnTo>
                    <a:pt x="676275" y="357187"/>
                  </a:lnTo>
                  <a:lnTo>
                    <a:pt x="609600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8">
              <a:extLst>
                <a:ext uri="{FF2B5EF4-FFF2-40B4-BE49-F238E27FC236}">
                  <a16:creationId xmlns:a16="http://schemas.microsoft.com/office/drawing/2014/main" id="{6B12A8B4-076F-4570-A2BB-1E2D2754B842}"/>
                </a:ext>
              </a:extLst>
            </p:cNvPr>
            <p:cNvSpPr/>
            <p:nvPr/>
          </p:nvSpPr>
          <p:spPr>
            <a:xfrm rot="16200000">
              <a:off x="3206750" y="4486276"/>
              <a:ext cx="1716087" cy="284162"/>
            </a:xfrm>
            <a:custGeom>
              <a:avLst/>
              <a:gdLst>
                <a:gd name="connsiteX0" fmla="*/ 890587 w 1716881"/>
                <a:gd name="connsiteY0" fmla="*/ 250031 h 283369"/>
                <a:gd name="connsiteX1" fmla="*/ 681037 w 1716881"/>
                <a:gd name="connsiteY1" fmla="*/ 245269 h 283369"/>
                <a:gd name="connsiteX2" fmla="*/ 516731 w 1716881"/>
                <a:gd name="connsiteY2" fmla="*/ 240506 h 283369"/>
                <a:gd name="connsiteX3" fmla="*/ 30956 w 1716881"/>
                <a:gd name="connsiteY3" fmla="*/ 245269 h 283369"/>
                <a:gd name="connsiteX4" fmla="*/ 0 w 1716881"/>
                <a:gd name="connsiteY4" fmla="*/ 66675 h 283369"/>
                <a:gd name="connsiteX5" fmla="*/ 500062 w 1716881"/>
                <a:gd name="connsiteY5" fmla="*/ 61913 h 283369"/>
                <a:gd name="connsiteX6" fmla="*/ 664368 w 1716881"/>
                <a:gd name="connsiteY6" fmla="*/ 61913 h 283369"/>
                <a:gd name="connsiteX7" fmla="*/ 1085850 w 1716881"/>
                <a:gd name="connsiteY7" fmla="*/ 61913 h 283369"/>
                <a:gd name="connsiteX8" fmla="*/ 1245393 w 1716881"/>
                <a:gd name="connsiteY8" fmla="*/ 64294 h 283369"/>
                <a:gd name="connsiteX9" fmla="*/ 1378743 w 1716881"/>
                <a:gd name="connsiteY9" fmla="*/ 64294 h 283369"/>
                <a:gd name="connsiteX10" fmla="*/ 1431131 w 1716881"/>
                <a:gd name="connsiteY10" fmla="*/ 64294 h 283369"/>
                <a:gd name="connsiteX11" fmla="*/ 1485900 w 1716881"/>
                <a:gd name="connsiteY11" fmla="*/ 59531 h 283369"/>
                <a:gd name="connsiteX12" fmla="*/ 1531143 w 1716881"/>
                <a:gd name="connsiteY12" fmla="*/ 50006 h 283369"/>
                <a:gd name="connsiteX13" fmla="*/ 1564481 w 1716881"/>
                <a:gd name="connsiteY13" fmla="*/ 40481 h 283369"/>
                <a:gd name="connsiteX14" fmla="*/ 1654968 w 1716881"/>
                <a:gd name="connsiteY14" fmla="*/ 0 h 283369"/>
                <a:gd name="connsiteX15" fmla="*/ 1716881 w 1716881"/>
                <a:gd name="connsiteY15" fmla="*/ 211931 h 283369"/>
                <a:gd name="connsiteX16" fmla="*/ 1554956 w 1716881"/>
                <a:gd name="connsiteY16" fmla="*/ 280988 h 283369"/>
                <a:gd name="connsiteX17" fmla="*/ 1526381 w 1716881"/>
                <a:gd name="connsiteY17" fmla="*/ 283369 h 283369"/>
                <a:gd name="connsiteX18" fmla="*/ 1290637 w 1716881"/>
                <a:gd name="connsiteY18" fmla="*/ 264319 h 283369"/>
                <a:gd name="connsiteX19" fmla="*/ 1095375 w 1716881"/>
                <a:gd name="connsiteY19" fmla="*/ 264319 h 283369"/>
                <a:gd name="connsiteX20" fmla="*/ 890587 w 1716881"/>
                <a:gd name="connsiteY20" fmla="*/ 25003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6881" h="283369">
                  <a:moveTo>
                    <a:pt x="890587" y="250031"/>
                  </a:moveTo>
                  <a:lnTo>
                    <a:pt x="681037" y="245269"/>
                  </a:lnTo>
                  <a:lnTo>
                    <a:pt x="516731" y="240506"/>
                  </a:lnTo>
                  <a:lnTo>
                    <a:pt x="30956" y="245269"/>
                  </a:lnTo>
                  <a:lnTo>
                    <a:pt x="0" y="66675"/>
                  </a:lnTo>
                  <a:lnTo>
                    <a:pt x="500062" y="61913"/>
                  </a:lnTo>
                  <a:lnTo>
                    <a:pt x="664368" y="61913"/>
                  </a:lnTo>
                  <a:lnTo>
                    <a:pt x="1085850" y="61913"/>
                  </a:lnTo>
                  <a:lnTo>
                    <a:pt x="1245393" y="64294"/>
                  </a:lnTo>
                  <a:lnTo>
                    <a:pt x="1378743" y="64294"/>
                  </a:lnTo>
                  <a:lnTo>
                    <a:pt x="1431131" y="64294"/>
                  </a:lnTo>
                  <a:lnTo>
                    <a:pt x="1485900" y="59531"/>
                  </a:lnTo>
                  <a:lnTo>
                    <a:pt x="1531143" y="50006"/>
                  </a:lnTo>
                  <a:lnTo>
                    <a:pt x="1564481" y="40481"/>
                  </a:lnTo>
                  <a:lnTo>
                    <a:pt x="1654968" y="0"/>
                  </a:lnTo>
                  <a:lnTo>
                    <a:pt x="1716881" y="211931"/>
                  </a:lnTo>
                  <a:lnTo>
                    <a:pt x="1554956" y="280988"/>
                  </a:lnTo>
                  <a:lnTo>
                    <a:pt x="1526381" y="283369"/>
                  </a:lnTo>
                  <a:lnTo>
                    <a:pt x="1290637" y="264319"/>
                  </a:lnTo>
                  <a:lnTo>
                    <a:pt x="1095375" y="264319"/>
                  </a:lnTo>
                  <a:lnTo>
                    <a:pt x="8905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7E601D8A-5E45-4EA7-8D27-9216D0EF02AA}"/>
                </a:ext>
              </a:extLst>
            </p:cNvPr>
            <p:cNvSpPr/>
            <p:nvPr/>
          </p:nvSpPr>
          <p:spPr>
            <a:xfrm>
              <a:off x="3362325" y="4119563"/>
              <a:ext cx="1336675" cy="396875"/>
            </a:xfrm>
            <a:custGeom>
              <a:avLst/>
              <a:gdLst>
                <a:gd name="connsiteX0" fmla="*/ 400050 w 1335881"/>
                <a:gd name="connsiteY0" fmla="*/ 326231 h 397668"/>
                <a:gd name="connsiteX1" fmla="*/ 11906 w 1335881"/>
                <a:gd name="connsiteY1" fmla="*/ 397668 h 397668"/>
                <a:gd name="connsiteX2" fmla="*/ 0 w 1335881"/>
                <a:gd name="connsiteY2" fmla="*/ 180975 h 397668"/>
                <a:gd name="connsiteX3" fmla="*/ 107156 w 1335881"/>
                <a:gd name="connsiteY3" fmla="*/ 176212 h 397668"/>
                <a:gd name="connsiteX4" fmla="*/ 319088 w 1335881"/>
                <a:gd name="connsiteY4" fmla="*/ 152400 h 397668"/>
                <a:gd name="connsiteX5" fmla="*/ 616744 w 1335881"/>
                <a:gd name="connsiteY5" fmla="*/ 111918 h 397668"/>
                <a:gd name="connsiteX6" fmla="*/ 828675 w 1335881"/>
                <a:gd name="connsiteY6" fmla="*/ 66675 h 397668"/>
                <a:gd name="connsiteX7" fmla="*/ 1066800 w 1335881"/>
                <a:gd name="connsiteY7" fmla="*/ 45243 h 397668"/>
                <a:gd name="connsiteX8" fmla="*/ 1081088 w 1335881"/>
                <a:gd name="connsiteY8" fmla="*/ 30956 h 397668"/>
                <a:gd name="connsiteX9" fmla="*/ 1102519 w 1335881"/>
                <a:gd name="connsiteY9" fmla="*/ 14287 h 397668"/>
                <a:gd name="connsiteX10" fmla="*/ 1126331 w 1335881"/>
                <a:gd name="connsiteY10" fmla="*/ 4762 h 397668"/>
                <a:gd name="connsiteX11" fmla="*/ 1166813 w 1335881"/>
                <a:gd name="connsiteY11" fmla="*/ 0 h 397668"/>
                <a:gd name="connsiteX12" fmla="*/ 1193006 w 1335881"/>
                <a:gd name="connsiteY12" fmla="*/ 0 h 397668"/>
                <a:gd name="connsiteX13" fmla="*/ 1216819 w 1335881"/>
                <a:gd name="connsiteY13" fmla="*/ 7143 h 397668"/>
                <a:gd name="connsiteX14" fmla="*/ 1250156 w 1335881"/>
                <a:gd name="connsiteY14" fmla="*/ 26193 h 397668"/>
                <a:gd name="connsiteX15" fmla="*/ 1281113 w 1335881"/>
                <a:gd name="connsiteY15" fmla="*/ 45243 h 397668"/>
                <a:gd name="connsiteX16" fmla="*/ 1326356 w 1335881"/>
                <a:gd name="connsiteY16" fmla="*/ 78581 h 397668"/>
                <a:gd name="connsiteX17" fmla="*/ 1335881 w 1335881"/>
                <a:gd name="connsiteY17" fmla="*/ 95250 h 397668"/>
                <a:gd name="connsiteX18" fmla="*/ 1335881 w 1335881"/>
                <a:gd name="connsiteY18" fmla="*/ 121443 h 397668"/>
                <a:gd name="connsiteX19" fmla="*/ 1328738 w 1335881"/>
                <a:gd name="connsiteY19" fmla="*/ 150018 h 397668"/>
                <a:gd name="connsiteX20" fmla="*/ 1312069 w 1335881"/>
                <a:gd name="connsiteY20" fmla="*/ 176212 h 397668"/>
                <a:gd name="connsiteX21" fmla="*/ 1293019 w 1335881"/>
                <a:gd name="connsiteY21" fmla="*/ 192881 h 397668"/>
                <a:gd name="connsiteX22" fmla="*/ 1262063 w 1335881"/>
                <a:gd name="connsiteY22" fmla="*/ 204787 h 397668"/>
                <a:gd name="connsiteX23" fmla="*/ 1178719 w 1335881"/>
                <a:gd name="connsiteY23" fmla="*/ 219075 h 397668"/>
                <a:gd name="connsiteX24" fmla="*/ 816769 w 1335881"/>
                <a:gd name="connsiteY24" fmla="*/ 273843 h 397668"/>
                <a:gd name="connsiteX25" fmla="*/ 609600 w 1335881"/>
                <a:gd name="connsiteY25" fmla="*/ 297656 h 397668"/>
                <a:gd name="connsiteX26" fmla="*/ 400050 w 1335881"/>
                <a:gd name="connsiteY26" fmla="*/ 326231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881" h="397668">
                  <a:moveTo>
                    <a:pt x="400050" y="326231"/>
                  </a:moveTo>
                  <a:lnTo>
                    <a:pt x="11906" y="397668"/>
                  </a:lnTo>
                  <a:lnTo>
                    <a:pt x="0" y="180975"/>
                  </a:lnTo>
                  <a:lnTo>
                    <a:pt x="107156" y="176212"/>
                  </a:lnTo>
                  <a:lnTo>
                    <a:pt x="319088" y="152400"/>
                  </a:lnTo>
                  <a:lnTo>
                    <a:pt x="616744" y="111918"/>
                  </a:lnTo>
                  <a:lnTo>
                    <a:pt x="828675" y="66675"/>
                  </a:lnTo>
                  <a:lnTo>
                    <a:pt x="1066800" y="45243"/>
                  </a:lnTo>
                  <a:lnTo>
                    <a:pt x="1081088" y="30956"/>
                  </a:lnTo>
                  <a:lnTo>
                    <a:pt x="1102519" y="14287"/>
                  </a:lnTo>
                  <a:lnTo>
                    <a:pt x="1126331" y="4762"/>
                  </a:lnTo>
                  <a:lnTo>
                    <a:pt x="1166813" y="0"/>
                  </a:lnTo>
                  <a:lnTo>
                    <a:pt x="1193006" y="0"/>
                  </a:lnTo>
                  <a:lnTo>
                    <a:pt x="1216819" y="7143"/>
                  </a:lnTo>
                  <a:lnTo>
                    <a:pt x="1250156" y="26193"/>
                  </a:lnTo>
                  <a:lnTo>
                    <a:pt x="1281113" y="45243"/>
                  </a:lnTo>
                  <a:lnTo>
                    <a:pt x="1326356" y="78581"/>
                  </a:lnTo>
                  <a:lnTo>
                    <a:pt x="1335881" y="95250"/>
                  </a:lnTo>
                  <a:lnTo>
                    <a:pt x="1335881" y="121443"/>
                  </a:lnTo>
                  <a:lnTo>
                    <a:pt x="1328738" y="150018"/>
                  </a:lnTo>
                  <a:lnTo>
                    <a:pt x="1312069" y="176212"/>
                  </a:lnTo>
                  <a:lnTo>
                    <a:pt x="1293019" y="192881"/>
                  </a:lnTo>
                  <a:lnTo>
                    <a:pt x="1262063" y="204787"/>
                  </a:lnTo>
                  <a:lnTo>
                    <a:pt x="1178719" y="219075"/>
                  </a:lnTo>
                  <a:lnTo>
                    <a:pt x="816769" y="273843"/>
                  </a:lnTo>
                  <a:lnTo>
                    <a:pt x="609600" y="297656"/>
                  </a:lnTo>
                  <a:lnTo>
                    <a:pt x="4000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2">
              <a:extLst>
                <a:ext uri="{FF2B5EF4-FFF2-40B4-BE49-F238E27FC236}">
                  <a16:creationId xmlns:a16="http://schemas.microsoft.com/office/drawing/2014/main" id="{05DF6C37-9E9C-4E80-A292-06FD2A56B4B4}"/>
                </a:ext>
              </a:extLst>
            </p:cNvPr>
            <p:cNvSpPr/>
            <p:nvPr/>
          </p:nvSpPr>
          <p:spPr>
            <a:xfrm>
              <a:off x="3362325" y="4703763"/>
              <a:ext cx="1395413" cy="344487"/>
            </a:xfrm>
            <a:custGeom>
              <a:avLst/>
              <a:gdLst>
                <a:gd name="connsiteX0" fmla="*/ 526256 w 1395413"/>
                <a:gd name="connsiteY0" fmla="*/ 300037 h 345281"/>
                <a:gd name="connsiteX1" fmla="*/ 2381 w 1395413"/>
                <a:gd name="connsiteY1" fmla="*/ 345281 h 345281"/>
                <a:gd name="connsiteX2" fmla="*/ 0 w 1395413"/>
                <a:gd name="connsiteY2" fmla="*/ 188119 h 345281"/>
                <a:gd name="connsiteX3" fmla="*/ 307181 w 1395413"/>
                <a:gd name="connsiteY3" fmla="*/ 152400 h 345281"/>
                <a:gd name="connsiteX4" fmla="*/ 616744 w 1395413"/>
                <a:gd name="connsiteY4" fmla="*/ 111919 h 345281"/>
                <a:gd name="connsiteX5" fmla="*/ 802481 w 1395413"/>
                <a:gd name="connsiteY5" fmla="*/ 88106 h 345281"/>
                <a:gd name="connsiteX6" fmla="*/ 1116806 w 1395413"/>
                <a:gd name="connsiteY6" fmla="*/ 42862 h 345281"/>
                <a:gd name="connsiteX7" fmla="*/ 1202531 w 1395413"/>
                <a:gd name="connsiteY7" fmla="*/ 0 h 345281"/>
                <a:gd name="connsiteX8" fmla="*/ 1221581 w 1395413"/>
                <a:gd name="connsiteY8" fmla="*/ 4762 h 345281"/>
                <a:gd name="connsiteX9" fmla="*/ 1266825 w 1395413"/>
                <a:gd name="connsiteY9" fmla="*/ 21431 h 345281"/>
                <a:gd name="connsiteX10" fmla="*/ 1304925 w 1395413"/>
                <a:gd name="connsiteY10" fmla="*/ 42862 h 345281"/>
                <a:gd name="connsiteX11" fmla="*/ 1343025 w 1395413"/>
                <a:gd name="connsiteY11" fmla="*/ 66675 h 345281"/>
                <a:gd name="connsiteX12" fmla="*/ 1366838 w 1395413"/>
                <a:gd name="connsiteY12" fmla="*/ 85725 h 345281"/>
                <a:gd name="connsiteX13" fmla="*/ 1378744 w 1395413"/>
                <a:gd name="connsiteY13" fmla="*/ 100012 h 345281"/>
                <a:gd name="connsiteX14" fmla="*/ 1390650 w 1395413"/>
                <a:gd name="connsiteY14" fmla="*/ 119062 h 345281"/>
                <a:gd name="connsiteX15" fmla="*/ 1395413 w 1395413"/>
                <a:gd name="connsiteY15" fmla="*/ 142875 h 345281"/>
                <a:gd name="connsiteX16" fmla="*/ 1393031 w 1395413"/>
                <a:gd name="connsiteY16" fmla="*/ 183356 h 345281"/>
                <a:gd name="connsiteX17" fmla="*/ 1381125 w 1395413"/>
                <a:gd name="connsiteY17" fmla="*/ 200025 h 345281"/>
                <a:gd name="connsiteX18" fmla="*/ 1343025 w 1395413"/>
                <a:gd name="connsiteY18" fmla="*/ 209550 h 345281"/>
                <a:gd name="connsiteX19" fmla="*/ 1259681 w 1395413"/>
                <a:gd name="connsiteY19" fmla="*/ 219075 h 345281"/>
                <a:gd name="connsiteX20" fmla="*/ 1140619 w 1395413"/>
                <a:gd name="connsiteY20" fmla="*/ 228600 h 345281"/>
                <a:gd name="connsiteX21" fmla="*/ 912019 w 1395413"/>
                <a:gd name="connsiteY21" fmla="*/ 257175 h 345281"/>
                <a:gd name="connsiteX22" fmla="*/ 812006 w 1395413"/>
                <a:gd name="connsiteY22" fmla="*/ 266700 h 345281"/>
                <a:gd name="connsiteX23" fmla="*/ 614363 w 1395413"/>
                <a:gd name="connsiteY23" fmla="*/ 292894 h 345281"/>
                <a:gd name="connsiteX24" fmla="*/ 526256 w 1395413"/>
                <a:gd name="connsiteY24" fmla="*/ 30003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5413" h="345281">
                  <a:moveTo>
                    <a:pt x="526256" y="300037"/>
                  </a:moveTo>
                  <a:lnTo>
                    <a:pt x="2381" y="345281"/>
                  </a:lnTo>
                  <a:cubicBezTo>
                    <a:pt x="1587" y="292894"/>
                    <a:pt x="794" y="240506"/>
                    <a:pt x="0" y="188119"/>
                  </a:cubicBezTo>
                  <a:lnTo>
                    <a:pt x="307181" y="152400"/>
                  </a:lnTo>
                  <a:lnTo>
                    <a:pt x="616744" y="111919"/>
                  </a:lnTo>
                  <a:lnTo>
                    <a:pt x="802481" y="88106"/>
                  </a:lnTo>
                  <a:lnTo>
                    <a:pt x="1116806" y="42862"/>
                  </a:lnTo>
                  <a:lnTo>
                    <a:pt x="1202531" y="0"/>
                  </a:lnTo>
                  <a:lnTo>
                    <a:pt x="1221581" y="4762"/>
                  </a:lnTo>
                  <a:lnTo>
                    <a:pt x="1266825" y="21431"/>
                  </a:lnTo>
                  <a:lnTo>
                    <a:pt x="1304925" y="42862"/>
                  </a:lnTo>
                  <a:lnTo>
                    <a:pt x="1343025" y="66675"/>
                  </a:lnTo>
                  <a:lnTo>
                    <a:pt x="1366838" y="85725"/>
                  </a:lnTo>
                  <a:lnTo>
                    <a:pt x="1378744" y="100012"/>
                  </a:lnTo>
                  <a:lnTo>
                    <a:pt x="1390650" y="119062"/>
                  </a:lnTo>
                  <a:lnTo>
                    <a:pt x="1395413" y="142875"/>
                  </a:lnTo>
                  <a:lnTo>
                    <a:pt x="1393031" y="183356"/>
                  </a:lnTo>
                  <a:lnTo>
                    <a:pt x="1381125" y="200025"/>
                  </a:lnTo>
                  <a:lnTo>
                    <a:pt x="1343025" y="209550"/>
                  </a:lnTo>
                  <a:lnTo>
                    <a:pt x="1259681" y="219075"/>
                  </a:lnTo>
                  <a:lnTo>
                    <a:pt x="1140619" y="228600"/>
                  </a:lnTo>
                  <a:lnTo>
                    <a:pt x="912019" y="257175"/>
                  </a:lnTo>
                  <a:lnTo>
                    <a:pt x="812006" y="266700"/>
                  </a:lnTo>
                  <a:lnTo>
                    <a:pt x="614363" y="292894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3">
              <a:extLst>
                <a:ext uri="{FF2B5EF4-FFF2-40B4-BE49-F238E27FC236}">
                  <a16:creationId xmlns:a16="http://schemas.microsoft.com/office/drawing/2014/main" id="{5F449A76-4F23-4B71-A08C-DCFFA8666ED4}"/>
                </a:ext>
              </a:extLst>
            </p:cNvPr>
            <p:cNvSpPr/>
            <p:nvPr/>
          </p:nvSpPr>
          <p:spPr>
            <a:xfrm>
              <a:off x="3348038" y="5351463"/>
              <a:ext cx="1408112" cy="346075"/>
            </a:xfrm>
            <a:custGeom>
              <a:avLst/>
              <a:gdLst>
                <a:gd name="connsiteX0" fmla="*/ 502443 w 1407318"/>
                <a:gd name="connsiteY0" fmla="*/ 266700 h 347662"/>
                <a:gd name="connsiteX1" fmla="*/ 7143 w 1407318"/>
                <a:gd name="connsiteY1" fmla="*/ 347662 h 347662"/>
                <a:gd name="connsiteX2" fmla="*/ 0 w 1407318"/>
                <a:gd name="connsiteY2" fmla="*/ 185737 h 347662"/>
                <a:gd name="connsiteX3" fmla="*/ 233362 w 1407318"/>
                <a:gd name="connsiteY3" fmla="*/ 152400 h 347662"/>
                <a:gd name="connsiteX4" fmla="*/ 450056 w 1407318"/>
                <a:gd name="connsiteY4" fmla="*/ 119062 h 347662"/>
                <a:gd name="connsiteX5" fmla="*/ 635793 w 1407318"/>
                <a:gd name="connsiteY5" fmla="*/ 88106 h 347662"/>
                <a:gd name="connsiteX6" fmla="*/ 819150 w 1407318"/>
                <a:gd name="connsiteY6" fmla="*/ 64294 h 347662"/>
                <a:gd name="connsiteX7" fmla="*/ 1035843 w 1407318"/>
                <a:gd name="connsiteY7" fmla="*/ 45244 h 347662"/>
                <a:gd name="connsiteX8" fmla="*/ 1078706 w 1407318"/>
                <a:gd name="connsiteY8" fmla="*/ 30956 h 347662"/>
                <a:gd name="connsiteX9" fmla="*/ 1147762 w 1407318"/>
                <a:gd name="connsiteY9" fmla="*/ 7144 h 347662"/>
                <a:gd name="connsiteX10" fmla="*/ 1178718 w 1407318"/>
                <a:gd name="connsiteY10" fmla="*/ 0 h 347662"/>
                <a:gd name="connsiteX11" fmla="*/ 1212056 w 1407318"/>
                <a:gd name="connsiteY11" fmla="*/ 7144 h 347662"/>
                <a:gd name="connsiteX12" fmla="*/ 1285875 w 1407318"/>
                <a:gd name="connsiteY12" fmla="*/ 30956 h 347662"/>
                <a:gd name="connsiteX13" fmla="*/ 1362075 w 1407318"/>
                <a:gd name="connsiteY13" fmla="*/ 66675 h 347662"/>
                <a:gd name="connsiteX14" fmla="*/ 1397793 w 1407318"/>
                <a:gd name="connsiteY14" fmla="*/ 88106 h 347662"/>
                <a:gd name="connsiteX15" fmla="*/ 1402556 w 1407318"/>
                <a:gd name="connsiteY15" fmla="*/ 100012 h 347662"/>
                <a:gd name="connsiteX16" fmla="*/ 1407318 w 1407318"/>
                <a:gd name="connsiteY16" fmla="*/ 133350 h 347662"/>
                <a:gd name="connsiteX17" fmla="*/ 1400175 w 1407318"/>
                <a:gd name="connsiteY17" fmla="*/ 161925 h 347662"/>
                <a:gd name="connsiteX18" fmla="*/ 1383506 w 1407318"/>
                <a:gd name="connsiteY18" fmla="*/ 180975 h 347662"/>
                <a:gd name="connsiteX19" fmla="*/ 1354931 w 1407318"/>
                <a:gd name="connsiteY19" fmla="*/ 195262 h 347662"/>
                <a:gd name="connsiteX20" fmla="*/ 1304925 w 1407318"/>
                <a:gd name="connsiteY20" fmla="*/ 202406 h 347662"/>
                <a:gd name="connsiteX21" fmla="*/ 1162050 w 1407318"/>
                <a:gd name="connsiteY21" fmla="*/ 197644 h 347662"/>
                <a:gd name="connsiteX22" fmla="*/ 1057275 w 1407318"/>
                <a:gd name="connsiteY22" fmla="*/ 197644 h 347662"/>
                <a:gd name="connsiteX23" fmla="*/ 981075 w 1407318"/>
                <a:gd name="connsiteY23" fmla="*/ 204787 h 347662"/>
                <a:gd name="connsiteX24" fmla="*/ 502443 w 1407318"/>
                <a:gd name="connsiteY24" fmla="*/ 2667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07318" h="347662">
                  <a:moveTo>
                    <a:pt x="502443" y="266700"/>
                  </a:moveTo>
                  <a:lnTo>
                    <a:pt x="7143" y="347662"/>
                  </a:lnTo>
                  <a:lnTo>
                    <a:pt x="0" y="185737"/>
                  </a:lnTo>
                  <a:lnTo>
                    <a:pt x="233362" y="152400"/>
                  </a:lnTo>
                  <a:lnTo>
                    <a:pt x="450056" y="119062"/>
                  </a:lnTo>
                  <a:lnTo>
                    <a:pt x="635793" y="88106"/>
                  </a:lnTo>
                  <a:lnTo>
                    <a:pt x="819150" y="64294"/>
                  </a:lnTo>
                  <a:lnTo>
                    <a:pt x="1035843" y="45244"/>
                  </a:lnTo>
                  <a:lnTo>
                    <a:pt x="1078706" y="30956"/>
                  </a:lnTo>
                  <a:lnTo>
                    <a:pt x="1147762" y="7144"/>
                  </a:lnTo>
                  <a:lnTo>
                    <a:pt x="1178718" y="0"/>
                  </a:lnTo>
                  <a:lnTo>
                    <a:pt x="1212056" y="7144"/>
                  </a:lnTo>
                  <a:lnTo>
                    <a:pt x="1285875" y="30956"/>
                  </a:lnTo>
                  <a:lnTo>
                    <a:pt x="1362075" y="66675"/>
                  </a:lnTo>
                  <a:lnTo>
                    <a:pt x="1397793" y="88106"/>
                  </a:lnTo>
                  <a:lnTo>
                    <a:pt x="1402556" y="100012"/>
                  </a:lnTo>
                  <a:lnTo>
                    <a:pt x="1407318" y="133350"/>
                  </a:lnTo>
                  <a:lnTo>
                    <a:pt x="1400175" y="161925"/>
                  </a:lnTo>
                  <a:lnTo>
                    <a:pt x="1383506" y="180975"/>
                  </a:lnTo>
                  <a:lnTo>
                    <a:pt x="1354931" y="195262"/>
                  </a:lnTo>
                  <a:lnTo>
                    <a:pt x="1304925" y="202406"/>
                  </a:lnTo>
                  <a:lnTo>
                    <a:pt x="1162050" y="197644"/>
                  </a:lnTo>
                  <a:lnTo>
                    <a:pt x="1057275" y="197644"/>
                  </a:lnTo>
                  <a:lnTo>
                    <a:pt x="981075" y="204787"/>
                  </a:lnTo>
                  <a:lnTo>
                    <a:pt x="50244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75C5F39B-601A-4B2F-A29F-347298D90679}"/>
                </a:ext>
              </a:extLst>
            </p:cNvPr>
            <p:cNvSpPr/>
            <p:nvPr/>
          </p:nvSpPr>
          <p:spPr>
            <a:xfrm rot="16200000">
              <a:off x="4801394" y="2185194"/>
              <a:ext cx="2459037" cy="1590675"/>
            </a:xfrm>
            <a:custGeom>
              <a:avLst/>
              <a:gdLst>
                <a:gd name="connsiteX0" fmla="*/ 812006 w 2459831"/>
                <a:gd name="connsiteY0" fmla="*/ 1471612 h 1590675"/>
                <a:gd name="connsiteX1" fmla="*/ 216693 w 2459831"/>
                <a:gd name="connsiteY1" fmla="*/ 1457325 h 1590675"/>
                <a:gd name="connsiteX2" fmla="*/ 135731 w 2459831"/>
                <a:gd name="connsiteY2" fmla="*/ 1454944 h 1590675"/>
                <a:gd name="connsiteX3" fmla="*/ 109537 w 2459831"/>
                <a:gd name="connsiteY3" fmla="*/ 1450181 h 1590675"/>
                <a:gd name="connsiteX4" fmla="*/ 71437 w 2459831"/>
                <a:gd name="connsiteY4" fmla="*/ 1433512 h 1590675"/>
                <a:gd name="connsiteX5" fmla="*/ 42862 w 2459831"/>
                <a:gd name="connsiteY5" fmla="*/ 1416844 h 1590675"/>
                <a:gd name="connsiteX6" fmla="*/ 19050 w 2459831"/>
                <a:gd name="connsiteY6" fmla="*/ 1390650 h 1590675"/>
                <a:gd name="connsiteX7" fmla="*/ 7143 w 2459831"/>
                <a:gd name="connsiteY7" fmla="*/ 1369219 h 1590675"/>
                <a:gd name="connsiteX8" fmla="*/ 2381 w 2459831"/>
                <a:gd name="connsiteY8" fmla="*/ 1347787 h 1590675"/>
                <a:gd name="connsiteX9" fmla="*/ 0 w 2459831"/>
                <a:gd name="connsiteY9" fmla="*/ 1328737 h 1590675"/>
                <a:gd name="connsiteX10" fmla="*/ 7143 w 2459831"/>
                <a:gd name="connsiteY10" fmla="*/ 1300162 h 1590675"/>
                <a:gd name="connsiteX11" fmla="*/ 30956 w 2459831"/>
                <a:gd name="connsiteY11" fmla="*/ 1273969 h 1590675"/>
                <a:gd name="connsiteX12" fmla="*/ 57150 w 2459831"/>
                <a:gd name="connsiteY12" fmla="*/ 1252537 h 1590675"/>
                <a:gd name="connsiteX13" fmla="*/ 100012 w 2459831"/>
                <a:gd name="connsiteY13" fmla="*/ 1233487 h 1590675"/>
                <a:gd name="connsiteX14" fmla="*/ 164306 w 2459831"/>
                <a:gd name="connsiteY14" fmla="*/ 1221581 h 1590675"/>
                <a:gd name="connsiteX15" fmla="*/ 338137 w 2459831"/>
                <a:gd name="connsiteY15" fmla="*/ 1228725 h 1590675"/>
                <a:gd name="connsiteX16" fmla="*/ 866775 w 2459831"/>
                <a:gd name="connsiteY16" fmla="*/ 1226344 h 1590675"/>
                <a:gd name="connsiteX17" fmla="*/ 1040606 w 2459831"/>
                <a:gd name="connsiteY17" fmla="*/ 1228725 h 1590675"/>
                <a:gd name="connsiteX18" fmla="*/ 1538287 w 2459831"/>
                <a:gd name="connsiteY18" fmla="*/ 1228725 h 1590675"/>
                <a:gd name="connsiteX19" fmla="*/ 1735931 w 2459831"/>
                <a:gd name="connsiteY19" fmla="*/ 1228725 h 1590675"/>
                <a:gd name="connsiteX20" fmla="*/ 1928812 w 2459831"/>
                <a:gd name="connsiteY20" fmla="*/ 1231106 h 1590675"/>
                <a:gd name="connsiteX21" fmla="*/ 2050256 w 2459831"/>
                <a:gd name="connsiteY21" fmla="*/ 1231106 h 1590675"/>
                <a:gd name="connsiteX22" fmla="*/ 2095500 w 2459831"/>
                <a:gd name="connsiteY22" fmla="*/ 1228725 h 1590675"/>
                <a:gd name="connsiteX23" fmla="*/ 2155031 w 2459831"/>
                <a:gd name="connsiteY23" fmla="*/ 1226344 h 1590675"/>
                <a:gd name="connsiteX24" fmla="*/ 2178843 w 2459831"/>
                <a:gd name="connsiteY24" fmla="*/ 1221581 h 1590675"/>
                <a:gd name="connsiteX25" fmla="*/ 2195512 w 2459831"/>
                <a:gd name="connsiteY25" fmla="*/ 1212056 h 1590675"/>
                <a:gd name="connsiteX26" fmla="*/ 2216943 w 2459831"/>
                <a:gd name="connsiteY26" fmla="*/ 1193006 h 1590675"/>
                <a:gd name="connsiteX27" fmla="*/ 2226468 w 2459831"/>
                <a:gd name="connsiteY27" fmla="*/ 1164431 h 1590675"/>
                <a:gd name="connsiteX28" fmla="*/ 2228850 w 2459831"/>
                <a:gd name="connsiteY28" fmla="*/ 1138237 h 1590675"/>
                <a:gd name="connsiteX29" fmla="*/ 2200275 w 2459831"/>
                <a:gd name="connsiteY29" fmla="*/ 950119 h 1590675"/>
                <a:gd name="connsiteX30" fmla="*/ 2157412 w 2459831"/>
                <a:gd name="connsiteY30" fmla="*/ 669131 h 1590675"/>
                <a:gd name="connsiteX31" fmla="*/ 2119312 w 2459831"/>
                <a:gd name="connsiteY31" fmla="*/ 419100 h 1590675"/>
                <a:gd name="connsiteX32" fmla="*/ 2062162 w 2459831"/>
                <a:gd name="connsiteY32" fmla="*/ 61912 h 1590675"/>
                <a:gd name="connsiteX33" fmla="*/ 2221706 w 2459831"/>
                <a:gd name="connsiteY33" fmla="*/ 0 h 1590675"/>
                <a:gd name="connsiteX34" fmla="*/ 2238375 w 2459831"/>
                <a:gd name="connsiteY34" fmla="*/ 138112 h 1590675"/>
                <a:gd name="connsiteX35" fmla="*/ 2276475 w 2459831"/>
                <a:gd name="connsiteY35" fmla="*/ 350044 h 1590675"/>
                <a:gd name="connsiteX36" fmla="*/ 2328862 w 2459831"/>
                <a:gd name="connsiteY36" fmla="*/ 638175 h 1590675"/>
                <a:gd name="connsiteX37" fmla="*/ 2364581 w 2459831"/>
                <a:gd name="connsiteY37" fmla="*/ 826294 h 1590675"/>
                <a:gd name="connsiteX38" fmla="*/ 2407443 w 2459831"/>
                <a:gd name="connsiteY38" fmla="*/ 1071562 h 1590675"/>
                <a:gd name="connsiteX39" fmla="*/ 2421731 w 2459831"/>
                <a:gd name="connsiteY39" fmla="*/ 1081087 h 1590675"/>
                <a:gd name="connsiteX40" fmla="*/ 2436018 w 2459831"/>
                <a:gd name="connsiteY40" fmla="*/ 1095375 h 1590675"/>
                <a:gd name="connsiteX41" fmla="*/ 2447925 w 2459831"/>
                <a:gd name="connsiteY41" fmla="*/ 1112044 h 1590675"/>
                <a:gd name="connsiteX42" fmla="*/ 2459831 w 2459831"/>
                <a:gd name="connsiteY42" fmla="*/ 1145381 h 1590675"/>
                <a:gd name="connsiteX43" fmla="*/ 2459831 w 2459831"/>
                <a:gd name="connsiteY43" fmla="*/ 1166812 h 1590675"/>
                <a:gd name="connsiteX44" fmla="*/ 2457450 w 2459831"/>
                <a:gd name="connsiteY44" fmla="*/ 1190625 h 1590675"/>
                <a:gd name="connsiteX45" fmla="*/ 2428875 w 2459831"/>
                <a:gd name="connsiteY45" fmla="*/ 1273969 h 1590675"/>
                <a:gd name="connsiteX46" fmla="*/ 2366962 w 2459831"/>
                <a:gd name="connsiteY46" fmla="*/ 1426369 h 1590675"/>
                <a:gd name="connsiteX47" fmla="*/ 2321718 w 2459831"/>
                <a:gd name="connsiteY47" fmla="*/ 1526381 h 1590675"/>
                <a:gd name="connsiteX48" fmla="*/ 2297906 w 2459831"/>
                <a:gd name="connsiteY48" fmla="*/ 1550194 h 1590675"/>
                <a:gd name="connsiteX49" fmla="*/ 2264568 w 2459831"/>
                <a:gd name="connsiteY49" fmla="*/ 1571625 h 1590675"/>
                <a:gd name="connsiteX50" fmla="*/ 2224087 w 2459831"/>
                <a:gd name="connsiteY50" fmla="*/ 1590675 h 1590675"/>
                <a:gd name="connsiteX51" fmla="*/ 2195512 w 2459831"/>
                <a:gd name="connsiteY51" fmla="*/ 1590675 h 1590675"/>
                <a:gd name="connsiteX52" fmla="*/ 2166937 w 2459831"/>
                <a:gd name="connsiteY52" fmla="*/ 1581150 h 1590675"/>
                <a:gd name="connsiteX53" fmla="*/ 2138362 w 2459831"/>
                <a:gd name="connsiteY53" fmla="*/ 1569244 h 1590675"/>
                <a:gd name="connsiteX54" fmla="*/ 2100262 w 2459831"/>
                <a:gd name="connsiteY54" fmla="*/ 1540669 h 1590675"/>
                <a:gd name="connsiteX55" fmla="*/ 2066925 w 2459831"/>
                <a:gd name="connsiteY55" fmla="*/ 1521619 h 1590675"/>
                <a:gd name="connsiteX56" fmla="*/ 2012156 w 2459831"/>
                <a:gd name="connsiteY56" fmla="*/ 1504950 h 1590675"/>
                <a:gd name="connsiteX57" fmla="*/ 1933575 w 2459831"/>
                <a:gd name="connsiteY57" fmla="*/ 1497806 h 1590675"/>
                <a:gd name="connsiteX58" fmla="*/ 1671637 w 2459831"/>
                <a:gd name="connsiteY58" fmla="*/ 1493044 h 1590675"/>
                <a:gd name="connsiteX59" fmla="*/ 1202531 w 2459831"/>
                <a:gd name="connsiteY59" fmla="*/ 1483519 h 1590675"/>
                <a:gd name="connsiteX60" fmla="*/ 812006 w 2459831"/>
                <a:gd name="connsiteY60" fmla="*/ 1471612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9831" h="1590675">
                  <a:moveTo>
                    <a:pt x="812006" y="1471612"/>
                  </a:moveTo>
                  <a:lnTo>
                    <a:pt x="216693" y="1457325"/>
                  </a:lnTo>
                  <a:lnTo>
                    <a:pt x="135731" y="1454944"/>
                  </a:lnTo>
                  <a:lnTo>
                    <a:pt x="109537" y="1450181"/>
                  </a:lnTo>
                  <a:lnTo>
                    <a:pt x="71437" y="1433512"/>
                  </a:lnTo>
                  <a:lnTo>
                    <a:pt x="42862" y="1416844"/>
                  </a:lnTo>
                  <a:lnTo>
                    <a:pt x="19050" y="1390650"/>
                  </a:lnTo>
                  <a:lnTo>
                    <a:pt x="7143" y="1369219"/>
                  </a:lnTo>
                  <a:lnTo>
                    <a:pt x="2381" y="1347787"/>
                  </a:lnTo>
                  <a:lnTo>
                    <a:pt x="0" y="1328737"/>
                  </a:lnTo>
                  <a:lnTo>
                    <a:pt x="7143" y="1300162"/>
                  </a:lnTo>
                  <a:lnTo>
                    <a:pt x="30956" y="1273969"/>
                  </a:lnTo>
                  <a:lnTo>
                    <a:pt x="57150" y="1252537"/>
                  </a:lnTo>
                  <a:lnTo>
                    <a:pt x="100012" y="1233487"/>
                  </a:lnTo>
                  <a:lnTo>
                    <a:pt x="164306" y="1221581"/>
                  </a:lnTo>
                  <a:lnTo>
                    <a:pt x="338137" y="1228725"/>
                  </a:lnTo>
                  <a:lnTo>
                    <a:pt x="866775" y="1226344"/>
                  </a:lnTo>
                  <a:lnTo>
                    <a:pt x="1040606" y="1228725"/>
                  </a:lnTo>
                  <a:lnTo>
                    <a:pt x="1538287" y="1228725"/>
                  </a:lnTo>
                  <a:lnTo>
                    <a:pt x="1735931" y="1228725"/>
                  </a:lnTo>
                  <a:lnTo>
                    <a:pt x="1928812" y="1231106"/>
                  </a:lnTo>
                  <a:lnTo>
                    <a:pt x="2050256" y="1231106"/>
                  </a:lnTo>
                  <a:lnTo>
                    <a:pt x="2095500" y="1228725"/>
                  </a:lnTo>
                  <a:lnTo>
                    <a:pt x="2155031" y="1226344"/>
                  </a:lnTo>
                  <a:lnTo>
                    <a:pt x="2178843" y="1221581"/>
                  </a:lnTo>
                  <a:lnTo>
                    <a:pt x="2195512" y="1212056"/>
                  </a:lnTo>
                  <a:lnTo>
                    <a:pt x="2216943" y="1193006"/>
                  </a:lnTo>
                  <a:lnTo>
                    <a:pt x="2226468" y="1164431"/>
                  </a:lnTo>
                  <a:lnTo>
                    <a:pt x="2228850" y="1138237"/>
                  </a:lnTo>
                  <a:lnTo>
                    <a:pt x="2200275" y="950119"/>
                  </a:lnTo>
                  <a:lnTo>
                    <a:pt x="2157412" y="669131"/>
                  </a:lnTo>
                  <a:lnTo>
                    <a:pt x="2119312" y="419100"/>
                  </a:lnTo>
                  <a:lnTo>
                    <a:pt x="2062162" y="61912"/>
                  </a:lnTo>
                  <a:lnTo>
                    <a:pt x="2221706" y="0"/>
                  </a:lnTo>
                  <a:lnTo>
                    <a:pt x="2238375" y="138112"/>
                  </a:lnTo>
                  <a:lnTo>
                    <a:pt x="2276475" y="350044"/>
                  </a:lnTo>
                  <a:lnTo>
                    <a:pt x="2328862" y="638175"/>
                  </a:lnTo>
                  <a:lnTo>
                    <a:pt x="2364581" y="826294"/>
                  </a:lnTo>
                  <a:lnTo>
                    <a:pt x="2407443" y="1071562"/>
                  </a:lnTo>
                  <a:lnTo>
                    <a:pt x="2421731" y="1081087"/>
                  </a:lnTo>
                  <a:lnTo>
                    <a:pt x="2436018" y="1095375"/>
                  </a:lnTo>
                  <a:lnTo>
                    <a:pt x="2447925" y="1112044"/>
                  </a:lnTo>
                  <a:lnTo>
                    <a:pt x="2459831" y="1145381"/>
                  </a:lnTo>
                  <a:lnTo>
                    <a:pt x="2459831" y="1166812"/>
                  </a:lnTo>
                  <a:lnTo>
                    <a:pt x="2457450" y="1190625"/>
                  </a:lnTo>
                  <a:lnTo>
                    <a:pt x="2428875" y="1273969"/>
                  </a:lnTo>
                  <a:lnTo>
                    <a:pt x="2366962" y="1426369"/>
                  </a:lnTo>
                  <a:lnTo>
                    <a:pt x="2321718" y="1526381"/>
                  </a:lnTo>
                  <a:lnTo>
                    <a:pt x="2297906" y="1550194"/>
                  </a:lnTo>
                  <a:lnTo>
                    <a:pt x="2264568" y="1571625"/>
                  </a:lnTo>
                  <a:lnTo>
                    <a:pt x="2224087" y="1590675"/>
                  </a:lnTo>
                  <a:lnTo>
                    <a:pt x="2195512" y="1590675"/>
                  </a:lnTo>
                  <a:lnTo>
                    <a:pt x="2166937" y="1581150"/>
                  </a:lnTo>
                  <a:lnTo>
                    <a:pt x="2138362" y="1569244"/>
                  </a:lnTo>
                  <a:lnTo>
                    <a:pt x="2100262" y="1540669"/>
                  </a:lnTo>
                  <a:lnTo>
                    <a:pt x="2066925" y="1521619"/>
                  </a:lnTo>
                  <a:lnTo>
                    <a:pt x="2012156" y="1504950"/>
                  </a:lnTo>
                  <a:lnTo>
                    <a:pt x="1933575" y="1497806"/>
                  </a:lnTo>
                  <a:lnTo>
                    <a:pt x="1671637" y="1493044"/>
                  </a:lnTo>
                  <a:lnTo>
                    <a:pt x="1202531" y="1483519"/>
                  </a:lnTo>
                  <a:lnTo>
                    <a:pt x="812006" y="1471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09F2A8B3-612E-4789-B15C-F0177950E414}"/>
                </a:ext>
              </a:extLst>
            </p:cNvPr>
            <p:cNvSpPr/>
            <p:nvPr/>
          </p:nvSpPr>
          <p:spPr>
            <a:xfrm>
              <a:off x="5256213" y="2465388"/>
              <a:ext cx="1281112" cy="325437"/>
            </a:xfrm>
            <a:custGeom>
              <a:avLst/>
              <a:gdLst>
                <a:gd name="connsiteX0" fmla="*/ 585787 w 1281112"/>
                <a:gd name="connsiteY0" fmla="*/ 269081 h 326231"/>
                <a:gd name="connsiteX1" fmla="*/ 4762 w 1281112"/>
                <a:gd name="connsiteY1" fmla="*/ 326231 h 326231"/>
                <a:gd name="connsiteX2" fmla="*/ 0 w 1281112"/>
                <a:gd name="connsiteY2" fmla="*/ 195262 h 326231"/>
                <a:gd name="connsiteX3" fmla="*/ 183356 w 1281112"/>
                <a:gd name="connsiteY3" fmla="*/ 166687 h 326231"/>
                <a:gd name="connsiteX4" fmla="*/ 431006 w 1281112"/>
                <a:gd name="connsiteY4" fmla="*/ 128587 h 326231"/>
                <a:gd name="connsiteX5" fmla="*/ 771525 w 1281112"/>
                <a:gd name="connsiteY5" fmla="*/ 73819 h 326231"/>
                <a:gd name="connsiteX6" fmla="*/ 807244 w 1281112"/>
                <a:gd name="connsiteY6" fmla="*/ 64294 h 326231"/>
                <a:gd name="connsiteX7" fmla="*/ 854869 w 1281112"/>
                <a:gd name="connsiteY7" fmla="*/ 45244 h 326231"/>
                <a:gd name="connsiteX8" fmla="*/ 907256 w 1281112"/>
                <a:gd name="connsiteY8" fmla="*/ 28575 h 326231"/>
                <a:gd name="connsiteX9" fmla="*/ 957262 w 1281112"/>
                <a:gd name="connsiteY9" fmla="*/ 16669 h 326231"/>
                <a:gd name="connsiteX10" fmla="*/ 1023937 w 1281112"/>
                <a:gd name="connsiteY10" fmla="*/ 4762 h 326231"/>
                <a:gd name="connsiteX11" fmla="*/ 1107281 w 1281112"/>
                <a:gd name="connsiteY11" fmla="*/ 0 h 326231"/>
                <a:gd name="connsiteX12" fmla="*/ 1159669 w 1281112"/>
                <a:gd name="connsiteY12" fmla="*/ 0 h 326231"/>
                <a:gd name="connsiteX13" fmla="*/ 1278731 w 1281112"/>
                <a:gd name="connsiteY13" fmla="*/ 19050 h 326231"/>
                <a:gd name="connsiteX14" fmla="*/ 1281112 w 1281112"/>
                <a:gd name="connsiteY14" fmla="*/ 202406 h 326231"/>
                <a:gd name="connsiteX15" fmla="*/ 1066800 w 1281112"/>
                <a:gd name="connsiteY15" fmla="*/ 219075 h 326231"/>
                <a:gd name="connsiteX16" fmla="*/ 585787 w 1281112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1112" h="326231">
                  <a:moveTo>
                    <a:pt x="585787" y="269081"/>
                  </a:moveTo>
                  <a:lnTo>
                    <a:pt x="4762" y="326231"/>
                  </a:lnTo>
                  <a:lnTo>
                    <a:pt x="0" y="195262"/>
                  </a:lnTo>
                  <a:lnTo>
                    <a:pt x="183356" y="166687"/>
                  </a:lnTo>
                  <a:lnTo>
                    <a:pt x="431006" y="128587"/>
                  </a:lnTo>
                  <a:lnTo>
                    <a:pt x="771525" y="73819"/>
                  </a:lnTo>
                  <a:lnTo>
                    <a:pt x="807244" y="64294"/>
                  </a:lnTo>
                  <a:lnTo>
                    <a:pt x="854869" y="45244"/>
                  </a:lnTo>
                  <a:lnTo>
                    <a:pt x="907256" y="28575"/>
                  </a:lnTo>
                  <a:lnTo>
                    <a:pt x="957262" y="16669"/>
                  </a:lnTo>
                  <a:lnTo>
                    <a:pt x="1023937" y="4762"/>
                  </a:lnTo>
                  <a:lnTo>
                    <a:pt x="1107281" y="0"/>
                  </a:lnTo>
                  <a:lnTo>
                    <a:pt x="1159669" y="0"/>
                  </a:lnTo>
                  <a:lnTo>
                    <a:pt x="1278731" y="19050"/>
                  </a:lnTo>
                  <a:cubicBezTo>
                    <a:pt x="1279525" y="80169"/>
                    <a:pt x="1280318" y="141287"/>
                    <a:pt x="1281112" y="202406"/>
                  </a:cubicBezTo>
                  <a:lnTo>
                    <a:pt x="1066800" y="219075"/>
                  </a:lnTo>
                  <a:lnTo>
                    <a:pt x="58578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F713E0F5-D945-4CC4-A753-DEDA34E93A15}"/>
                </a:ext>
              </a:extLst>
            </p:cNvPr>
            <p:cNvSpPr/>
            <p:nvPr/>
          </p:nvSpPr>
          <p:spPr>
            <a:xfrm>
              <a:off x="5257800" y="3141663"/>
              <a:ext cx="1293813" cy="349250"/>
            </a:xfrm>
            <a:custGeom>
              <a:avLst/>
              <a:gdLst>
                <a:gd name="connsiteX0" fmla="*/ 476250 w 1293019"/>
                <a:gd name="connsiteY0" fmla="*/ 278606 h 350044"/>
                <a:gd name="connsiteX1" fmla="*/ 2381 w 1293019"/>
                <a:gd name="connsiteY1" fmla="*/ 350044 h 350044"/>
                <a:gd name="connsiteX2" fmla="*/ 0 w 1293019"/>
                <a:gd name="connsiteY2" fmla="*/ 192881 h 350044"/>
                <a:gd name="connsiteX3" fmla="*/ 254794 w 1293019"/>
                <a:gd name="connsiteY3" fmla="*/ 145256 h 350044"/>
                <a:gd name="connsiteX4" fmla="*/ 535781 w 1293019"/>
                <a:gd name="connsiteY4" fmla="*/ 90487 h 350044"/>
                <a:gd name="connsiteX5" fmla="*/ 788194 w 1293019"/>
                <a:gd name="connsiteY5" fmla="*/ 42862 h 350044"/>
                <a:gd name="connsiteX6" fmla="*/ 1021556 w 1293019"/>
                <a:gd name="connsiteY6" fmla="*/ 0 h 350044"/>
                <a:gd name="connsiteX7" fmla="*/ 1038225 w 1293019"/>
                <a:gd name="connsiteY7" fmla="*/ 0 h 350044"/>
                <a:gd name="connsiteX8" fmla="*/ 1293019 w 1293019"/>
                <a:gd name="connsiteY8" fmla="*/ 35719 h 350044"/>
                <a:gd name="connsiteX9" fmla="*/ 1290638 w 1293019"/>
                <a:gd name="connsiteY9" fmla="*/ 200025 h 350044"/>
                <a:gd name="connsiteX10" fmla="*/ 1066800 w 1293019"/>
                <a:gd name="connsiteY10" fmla="*/ 200025 h 350044"/>
                <a:gd name="connsiteX11" fmla="*/ 1004888 w 1293019"/>
                <a:gd name="connsiteY11" fmla="*/ 204787 h 350044"/>
                <a:gd name="connsiteX12" fmla="*/ 476250 w 1293019"/>
                <a:gd name="connsiteY12" fmla="*/ 2786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3019" h="350044">
                  <a:moveTo>
                    <a:pt x="476250" y="278606"/>
                  </a:moveTo>
                  <a:lnTo>
                    <a:pt x="2381" y="350044"/>
                  </a:lnTo>
                  <a:cubicBezTo>
                    <a:pt x="1587" y="297656"/>
                    <a:pt x="794" y="245269"/>
                    <a:pt x="0" y="192881"/>
                  </a:cubicBezTo>
                  <a:lnTo>
                    <a:pt x="254794" y="145256"/>
                  </a:lnTo>
                  <a:lnTo>
                    <a:pt x="535781" y="90487"/>
                  </a:lnTo>
                  <a:lnTo>
                    <a:pt x="788194" y="42862"/>
                  </a:lnTo>
                  <a:lnTo>
                    <a:pt x="1021556" y="0"/>
                  </a:lnTo>
                  <a:lnTo>
                    <a:pt x="1038225" y="0"/>
                  </a:lnTo>
                  <a:lnTo>
                    <a:pt x="1293019" y="35719"/>
                  </a:lnTo>
                  <a:cubicBezTo>
                    <a:pt x="1292225" y="90488"/>
                    <a:pt x="1291432" y="145256"/>
                    <a:pt x="1290638" y="200025"/>
                  </a:cubicBezTo>
                  <a:lnTo>
                    <a:pt x="1066800" y="200025"/>
                  </a:lnTo>
                  <a:lnTo>
                    <a:pt x="1004888" y="204787"/>
                  </a:lnTo>
                  <a:lnTo>
                    <a:pt x="4762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8EFAA9F4-D5EC-4B05-9003-C94BB3BA28DE}"/>
                </a:ext>
              </a:extLst>
            </p:cNvPr>
            <p:cNvSpPr/>
            <p:nvPr/>
          </p:nvSpPr>
          <p:spPr>
            <a:xfrm>
              <a:off x="5218113" y="3840163"/>
              <a:ext cx="1311275" cy="327025"/>
            </a:xfrm>
            <a:custGeom>
              <a:avLst/>
              <a:gdLst>
                <a:gd name="connsiteX0" fmla="*/ 511969 w 1312069"/>
                <a:gd name="connsiteY0" fmla="*/ 266700 h 326232"/>
                <a:gd name="connsiteX1" fmla="*/ 230981 w 1312069"/>
                <a:gd name="connsiteY1" fmla="*/ 302419 h 326232"/>
                <a:gd name="connsiteX2" fmla="*/ 138112 w 1312069"/>
                <a:gd name="connsiteY2" fmla="*/ 323850 h 326232"/>
                <a:gd name="connsiteX3" fmla="*/ 9525 w 1312069"/>
                <a:gd name="connsiteY3" fmla="*/ 326232 h 326232"/>
                <a:gd name="connsiteX4" fmla="*/ 0 w 1312069"/>
                <a:gd name="connsiteY4" fmla="*/ 185738 h 326232"/>
                <a:gd name="connsiteX5" fmla="*/ 240506 w 1312069"/>
                <a:gd name="connsiteY5" fmla="*/ 152400 h 326232"/>
                <a:gd name="connsiteX6" fmla="*/ 602456 w 1312069"/>
                <a:gd name="connsiteY6" fmla="*/ 100013 h 326232"/>
                <a:gd name="connsiteX7" fmla="*/ 954881 w 1312069"/>
                <a:gd name="connsiteY7" fmla="*/ 52388 h 326232"/>
                <a:gd name="connsiteX8" fmla="*/ 1312069 w 1312069"/>
                <a:gd name="connsiteY8" fmla="*/ 0 h 326232"/>
                <a:gd name="connsiteX9" fmla="*/ 1312069 w 1312069"/>
                <a:gd name="connsiteY9" fmla="*/ 211932 h 326232"/>
                <a:gd name="connsiteX10" fmla="*/ 1085850 w 1312069"/>
                <a:gd name="connsiteY10" fmla="*/ 214313 h 326232"/>
                <a:gd name="connsiteX11" fmla="*/ 871537 w 1312069"/>
                <a:gd name="connsiteY11" fmla="*/ 228600 h 326232"/>
                <a:gd name="connsiteX12" fmla="*/ 678656 w 1312069"/>
                <a:gd name="connsiteY12" fmla="*/ 254794 h 326232"/>
                <a:gd name="connsiteX13" fmla="*/ 511969 w 1312069"/>
                <a:gd name="connsiteY13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2069" h="326232">
                  <a:moveTo>
                    <a:pt x="511969" y="266700"/>
                  </a:moveTo>
                  <a:lnTo>
                    <a:pt x="230981" y="302419"/>
                  </a:lnTo>
                  <a:lnTo>
                    <a:pt x="138112" y="323850"/>
                  </a:lnTo>
                  <a:lnTo>
                    <a:pt x="9525" y="326232"/>
                  </a:lnTo>
                  <a:lnTo>
                    <a:pt x="0" y="185738"/>
                  </a:lnTo>
                  <a:lnTo>
                    <a:pt x="240506" y="152400"/>
                  </a:lnTo>
                  <a:lnTo>
                    <a:pt x="602456" y="100013"/>
                  </a:lnTo>
                  <a:lnTo>
                    <a:pt x="954881" y="52388"/>
                  </a:lnTo>
                  <a:lnTo>
                    <a:pt x="1312069" y="0"/>
                  </a:lnTo>
                  <a:lnTo>
                    <a:pt x="1312069" y="211932"/>
                  </a:lnTo>
                  <a:lnTo>
                    <a:pt x="1085850" y="214313"/>
                  </a:lnTo>
                  <a:lnTo>
                    <a:pt x="871537" y="228600"/>
                  </a:lnTo>
                  <a:lnTo>
                    <a:pt x="678656" y="254794"/>
                  </a:lnTo>
                  <a:lnTo>
                    <a:pt x="511969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6D10E90B-0141-4C13-8F6F-9ABA11658F37}"/>
                </a:ext>
              </a:extLst>
            </p:cNvPr>
            <p:cNvSpPr/>
            <p:nvPr/>
          </p:nvSpPr>
          <p:spPr>
            <a:xfrm>
              <a:off x="4524375" y="4095750"/>
              <a:ext cx="1231900" cy="1871663"/>
            </a:xfrm>
            <a:custGeom>
              <a:avLst/>
              <a:gdLst>
                <a:gd name="connsiteX0" fmla="*/ 661374 w 1232561"/>
                <a:gd name="connsiteY0" fmla="*/ 1350306 h 1871388"/>
                <a:gd name="connsiteX1" fmla="*/ 576197 w 1232561"/>
                <a:gd name="connsiteY1" fmla="*/ 1450514 h 1871388"/>
                <a:gd name="connsiteX2" fmla="*/ 508557 w 1232561"/>
                <a:gd name="connsiteY2" fmla="*/ 1523165 h 1871388"/>
                <a:gd name="connsiteX3" fmla="*/ 418369 w 1232561"/>
                <a:gd name="connsiteY3" fmla="*/ 1608342 h 1871388"/>
                <a:gd name="connsiteX4" fmla="*/ 343213 w 1232561"/>
                <a:gd name="connsiteY4" fmla="*/ 1675982 h 1871388"/>
                <a:gd name="connsiteX5" fmla="*/ 253026 w 1232561"/>
                <a:gd name="connsiteY5" fmla="*/ 1746128 h 1871388"/>
                <a:gd name="connsiteX6" fmla="*/ 117745 w 1232561"/>
                <a:gd name="connsiteY6" fmla="*/ 1833810 h 1871388"/>
                <a:gd name="connsiteX7" fmla="*/ 35073 w 1232561"/>
                <a:gd name="connsiteY7" fmla="*/ 1871388 h 1871388"/>
                <a:gd name="connsiteX8" fmla="*/ 22547 w 1232561"/>
                <a:gd name="connsiteY8" fmla="*/ 1871388 h 1871388"/>
                <a:gd name="connsiteX9" fmla="*/ 2505 w 1232561"/>
                <a:gd name="connsiteY9" fmla="*/ 1863873 h 1871388"/>
                <a:gd name="connsiteX10" fmla="*/ 0 w 1232561"/>
                <a:gd name="connsiteY10" fmla="*/ 1853852 h 1871388"/>
                <a:gd name="connsiteX11" fmla="*/ 7516 w 1232561"/>
                <a:gd name="connsiteY11" fmla="*/ 1828800 h 1871388"/>
                <a:gd name="connsiteX12" fmla="*/ 25052 w 1232561"/>
                <a:gd name="connsiteY12" fmla="*/ 1806253 h 1871388"/>
                <a:gd name="connsiteX13" fmla="*/ 92693 w 1232561"/>
                <a:gd name="connsiteY13" fmla="*/ 1748633 h 1871388"/>
                <a:gd name="connsiteX14" fmla="*/ 177870 w 1232561"/>
                <a:gd name="connsiteY14" fmla="*/ 1668467 h 1871388"/>
                <a:gd name="connsiteX15" fmla="*/ 250521 w 1232561"/>
                <a:gd name="connsiteY15" fmla="*/ 1590805 h 1871388"/>
                <a:gd name="connsiteX16" fmla="*/ 328182 w 1232561"/>
                <a:gd name="connsiteY16" fmla="*/ 1500618 h 1871388"/>
                <a:gd name="connsiteX17" fmla="*/ 430895 w 1232561"/>
                <a:gd name="connsiteY17" fmla="*/ 1362832 h 1871388"/>
                <a:gd name="connsiteX18" fmla="*/ 523588 w 1232561"/>
                <a:gd name="connsiteY18" fmla="*/ 1222540 h 1871388"/>
                <a:gd name="connsiteX19" fmla="*/ 616281 w 1232561"/>
                <a:gd name="connsiteY19" fmla="*/ 1059702 h 1871388"/>
                <a:gd name="connsiteX20" fmla="*/ 706468 w 1232561"/>
                <a:gd name="connsiteY20" fmla="*/ 886843 h 1871388"/>
                <a:gd name="connsiteX21" fmla="*/ 816697 w 1232561"/>
                <a:gd name="connsiteY21" fmla="*/ 651353 h 1871388"/>
                <a:gd name="connsiteX22" fmla="*/ 854275 w 1232561"/>
                <a:gd name="connsiteY22" fmla="*/ 561166 h 1871388"/>
                <a:gd name="connsiteX23" fmla="*/ 881832 w 1232561"/>
                <a:gd name="connsiteY23" fmla="*/ 483505 h 1871388"/>
                <a:gd name="connsiteX24" fmla="*/ 896864 w 1232561"/>
                <a:gd name="connsiteY24" fmla="*/ 428390 h 1871388"/>
                <a:gd name="connsiteX25" fmla="*/ 906884 w 1232561"/>
                <a:gd name="connsiteY25" fmla="*/ 388307 h 1871388"/>
                <a:gd name="connsiteX26" fmla="*/ 911895 w 1232561"/>
                <a:gd name="connsiteY26" fmla="*/ 360750 h 1871388"/>
                <a:gd name="connsiteX27" fmla="*/ 909390 w 1232561"/>
                <a:gd name="connsiteY27" fmla="*/ 310645 h 1871388"/>
                <a:gd name="connsiteX28" fmla="*/ 909390 w 1232561"/>
                <a:gd name="connsiteY28" fmla="*/ 273067 h 1871388"/>
                <a:gd name="connsiteX29" fmla="*/ 899369 w 1232561"/>
                <a:gd name="connsiteY29" fmla="*/ 225468 h 1871388"/>
                <a:gd name="connsiteX30" fmla="*/ 886843 w 1232561"/>
                <a:gd name="connsiteY30" fmla="*/ 182880 h 1871388"/>
                <a:gd name="connsiteX31" fmla="*/ 864296 w 1232561"/>
                <a:gd name="connsiteY31" fmla="*/ 135281 h 1871388"/>
                <a:gd name="connsiteX32" fmla="*/ 796655 w 1232561"/>
                <a:gd name="connsiteY32" fmla="*/ 35073 h 1871388"/>
                <a:gd name="connsiteX33" fmla="*/ 891853 w 1232561"/>
                <a:gd name="connsiteY33" fmla="*/ 0 h 1871388"/>
                <a:gd name="connsiteX34" fmla="*/ 1009598 w 1232561"/>
                <a:gd name="connsiteY34" fmla="*/ 120250 h 1871388"/>
                <a:gd name="connsiteX35" fmla="*/ 1124837 w 1232561"/>
                <a:gd name="connsiteY35" fmla="*/ 248015 h 1871388"/>
                <a:gd name="connsiteX36" fmla="*/ 1217530 w 1232561"/>
                <a:gd name="connsiteY36" fmla="*/ 353234 h 1871388"/>
                <a:gd name="connsiteX37" fmla="*/ 1230056 w 1232561"/>
                <a:gd name="connsiteY37" fmla="*/ 373276 h 1871388"/>
                <a:gd name="connsiteX38" fmla="*/ 1232561 w 1232561"/>
                <a:gd name="connsiteY38" fmla="*/ 393317 h 1871388"/>
                <a:gd name="connsiteX39" fmla="*/ 1227551 w 1232561"/>
                <a:gd name="connsiteY39" fmla="*/ 420874 h 1871388"/>
                <a:gd name="connsiteX40" fmla="*/ 1210014 w 1232561"/>
                <a:gd name="connsiteY40" fmla="*/ 443421 h 1871388"/>
                <a:gd name="connsiteX41" fmla="*/ 1174941 w 1232561"/>
                <a:gd name="connsiteY41" fmla="*/ 475989 h 1871388"/>
                <a:gd name="connsiteX42" fmla="*/ 1139869 w 1232561"/>
                <a:gd name="connsiteY42" fmla="*/ 493525 h 1871388"/>
                <a:gd name="connsiteX43" fmla="*/ 1129848 w 1232561"/>
                <a:gd name="connsiteY43" fmla="*/ 503546 h 1871388"/>
                <a:gd name="connsiteX44" fmla="*/ 1092270 w 1232561"/>
                <a:gd name="connsiteY44" fmla="*/ 618786 h 1871388"/>
                <a:gd name="connsiteX45" fmla="*/ 1009598 w 1232561"/>
                <a:gd name="connsiteY45" fmla="*/ 809181 h 1871388"/>
                <a:gd name="connsiteX46" fmla="*/ 941957 w 1232561"/>
                <a:gd name="connsiteY46" fmla="*/ 939452 h 1871388"/>
                <a:gd name="connsiteX47" fmla="*/ 866801 w 1232561"/>
                <a:gd name="connsiteY47" fmla="*/ 1064712 h 1871388"/>
                <a:gd name="connsiteX48" fmla="*/ 764088 w 1232561"/>
                <a:gd name="connsiteY48" fmla="*/ 1222540 h 1871388"/>
                <a:gd name="connsiteX49" fmla="*/ 661374 w 1232561"/>
                <a:gd name="connsiteY49" fmla="*/ 1350306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32561" h="1871388">
                  <a:moveTo>
                    <a:pt x="661374" y="1350306"/>
                  </a:moveTo>
                  <a:lnTo>
                    <a:pt x="576197" y="1450514"/>
                  </a:lnTo>
                  <a:lnTo>
                    <a:pt x="508557" y="1523165"/>
                  </a:lnTo>
                  <a:lnTo>
                    <a:pt x="418369" y="1608342"/>
                  </a:lnTo>
                  <a:lnTo>
                    <a:pt x="343213" y="1675982"/>
                  </a:lnTo>
                  <a:lnTo>
                    <a:pt x="253026" y="1746128"/>
                  </a:lnTo>
                  <a:lnTo>
                    <a:pt x="117745" y="1833810"/>
                  </a:lnTo>
                  <a:lnTo>
                    <a:pt x="35073" y="1871388"/>
                  </a:lnTo>
                  <a:lnTo>
                    <a:pt x="22547" y="1871388"/>
                  </a:lnTo>
                  <a:lnTo>
                    <a:pt x="2505" y="1863873"/>
                  </a:lnTo>
                  <a:lnTo>
                    <a:pt x="0" y="1853852"/>
                  </a:lnTo>
                  <a:lnTo>
                    <a:pt x="7516" y="1828800"/>
                  </a:lnTo>
                  <a:lnTo>
                    <a:pt x="25052" y="1806253"/>
                  </a:lnTo>
                  <a:lnTo>
                    <a:pt x="92693" y="1748633"/>
                  </a:lnTo>
                  <a:lnTo>
                    <a:pt x="177870" y="1668467"/>
                  </a:lnTo>
                  <a:lnTo>
                    <a:pt x="250521" y="1590805"/>
                  </a:lnTo>
                  <a:lnTo>
                    <a:pt x="328182" y="1500618"/>
                  </a:lnTo>
                  <a:lnTo>
                    <a:pt x="430895" y="1362832"/>
                  </a:lnTo>
                  <a:lnTo>
                    <a:pt x="523588" y="1222540"/>
                  </a:lnTo>
                  <a:lnTo>
                    <a:pt x="616281" y="1059702"/>
                  </a:lnTo>
                  <a:lnTo>
                    <a:pt x="706468" y="886843"/>
                  </a:lnTo>
                  <a:lnTo>
                    <a:pt x="816697" y="651353"/>
                  </a:lnTo>
                  <a:lnTo>
                    <a:pt x="854275" y="561166"/>
                  </a:lnTo>
                  <a:lnTo>
                    <a:pt x="881832" y="483505"/>
                  </a:lnTo>
                  <a:lnTo>
                    <a:pt x="896864" y="428390"/>
                  </a:lnTo>
                  <a:lnTo>
                    <a:pt x="906884" y="388307"/>
                  </a:lnTo>
                  <a:lnTo>
                    <a:pt x="911895" y="360750"/>
                  </a:lnTo>
                  <a:lnTo>
                    <a:pt x="909390" y="310645"/>
                  </a:lnTo>
                  <a:lnTo>
                    <a:pt x="909390" y="273067"/>
                  </a:lnTo>
                  <a:lnTo>
                    <a:pt x="899369" y="225468"/>
                  </a:lnTo>
                  <a:lnTo>
                    <a:pt x="886843" y="182880"/>
                  </a:lnTo>
                  <a:lnTo>
                    <a:pt x="864296" y="135281"/>
                  </a:lnTo>
                  <a:lnTo>
                    <a:pt x="796655" y="35073"/>
                  </a:lnTo>
                  <a:lnTo>
                    <a:pt x="891853" y="0"/>
                  </a:lnTo>
                  <a:lnTo>
                    <a:pt x="1009598" y="120250"/>
                  </a:lnTo>
                  <a:lnTo>
                    <a:pt x="1124837" y="248015"/>
                  </a:lnTo>
                  <a:lnTo>
                    <a:pt x="1217530" y="353234"/>
                  </a:lnTo>
                  <a:lnTo>
                    <a:pt x="1230056" y="373276"/>
                  </a:lnTo>
                  <a:lnTo>
                    <a:pt x="1232561" y="393317"/>
                  </a:lnTo>
                  <a:lnTo>
                    <a:pt x="1227551" y="420874"/>
                  </a:lnTo>
                  <a:lnTo>
                    <a:pt x="1210014" y="443421"/>
                  </a:lnTo>
                  <a:lnTo>
                    <a:pt x="1174941" y="475989"/>
                  </a:lnTo>
                  <a:lnTo>
                    <a:pt x="1139869" y="493525"/>
                  </a:lnTo>
                  <a:lnTo>
                    <a:pt x="1129848" y="503546"/>
                  </a:lnTo>
                  <a:lnTo>
                    <a:pt x="1092270" y="618786"/>
                  </a:lnTo>
                  <a:lnTo>
                    <a:pt x="1009598" y="809181"/>
                  </a:lnTo>
                  <a:lnTo>
                    <a:pt x="941957" y="939452"/>
                  </a:lnTo>
                  <a:lnTo>
                    <a:pt x="866801" y="1064712"/>
                  </a:lnTo>
                  <a:lnTo>
                    <a:pt x="764088" y="1222540"/>
                  </a:lnTo>
                  <a:lnTo>
                    <a:pt x="661374" y="1350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3">
              <a:extLst>
                <a:ext uri="{FF2B5EF4-FFF2-40B4-BE49-F238E27FC236}">
                  <a16:creationId xmlns:a16="http://schemas.microsoft.com/office/drawing/2014/main" id="{DC006C83-60E2-4BEE-A35A-735C091E88EF}"/>
                </a:ext>
              </a:extLst>
            </p:cNvPr>
            <p:cNvSpPr/>
            <p:nvPr/>
          </p:nvSpPr>
          <p:spPr>
            <a:xfrm>
              <a:off x="5749925" y="4070350"/>
              <a:ext cx="1565275" cy="1816100"/>
            </a:xfrm>
            <a:custGeom>
              <a:avLst/>
              <a:gdLst>
                <a:gd name="connsiteX0" fmla="*/ 202921 w 1565753"/>
                <a:gd name="connsiteY0" fmla="*/ 836739 h 1816274"/>
                <a:gd name="connsiteX1" fmla="*/ 197911 w 1565753"/>
                <a:gd name="connsiteY1" fmla="*/ 293109 h 1816274"/>
                <a:gd name="connsiteX2" fmla="*/ 187890 w 1565753"/>
                <a:gd name="connsiteY2" fmla="*/ 215448 h 1816274"/>
                <a:gd name="connsiteX3" fmla="*/ 180374 w 1565753"/>
                <a:gd name="connsiteY3" fmla="*/ 190396 h 1816274"/>
                <a:gd name="connsiteX4" fmla="*/ 165343 w 1565753"/>
                <a:gd name="connsiteY4" fmla="*/ 167849 h 1816274"/>
                <a:gd name="connsiteX5" fmla="*/ 140291 w 1565753"/>
                <a:gd name="connsiteY5" fmla="*/ 137786 h 1816274"/>
                <a:gd name="connsiteX6" fmla="*/ 0 w 1565753"/>
                <a:gd name="connsiteY6" fmla="*/ 0 h 1816274"/>
                <a:gd name="connsiteX7" fmla="*/ 122755 w 1565753"/>
                <a:gd name="connsiteY7" fmla="*/ 17536 h 1816274"/>
                <a:gd name="connsiteX8" fmla="*/ 245510 w 1565753"/>
                <a:gd name="connsiteY8" fmla="*/ 62630 h 1816274"/>
                <a:gd name="connsiteX9" fmla="*/ 313150 w 1565753"/>
                <a:gd name="connsiteY9" fmla="*/ 92693 h 1816274"/>
                <a:gd name="connsiteX10" fmla="*/ 375780 w 1565753"/>
                <a:gd name="connsiteY10" fmla="*/ 127765 h 1816274"/>
                <a:gd name="connsiteX11" fmla="*/ 405843 w 1565753"/>
                <a:gd name="connsiteY11" fmla="*/ 147807 h 1816274"/>
                <a:gd name="connsiteX12" fmla="*/ 448431 w 1565753"/>
                <a:gd name="connsiteY12" fmla="*/ 187890 h 1816274"/>
                <a:gd name="connsiteX13" fmla="*/ 475989 w 1565753"/>
                <a:gd name="connsiteY13" fmla="*/ 222963 h 1816274"/>
                <a:gd name="connsiteX14" fmla="*/ 486009 w 1565753"/>
                <a:gd name="connsiteY14" fmla="*/ 243005 h 1816274"/>
                <a:gd name="connsiteX15" fmla="*/ 496030 w 1565753"/>
                <a:gd name="connsiteY15" fmla="*/ 268057 h 1816274"/>
                <a:gd name="connsiteX16" fmla="*/ 501041 w 1565753"/>
                <a:gd name="connsiteY16" fmla="*/ 308140 h 1816274"/>
                <a:gd name="connsiteX17" fmla="*/ 498535 w 1565753"/>
                <a:gd name="connsiteY17" fmla="*/ 328182 h 1816274"/>
                <a:gd name="connsiteX18" fmla="*/ 478494 w 1565753"/>
                <a:gd name="connsiteY18" fmla="*/ 355739 h 1816274"/>
                <a:gd name="connsiteX19" fmla="*/ 455947 w 1565753"/>
                <a:gd name="connsiteY19" fmla="*/ 380791 h 1816274"/>
                <a:gd name="connsiteX20" fmla="*/ 435905 w 1565753"/>
                <a:gd name="connsiteY20" fmla="*/ 428390 h 1816274"/>
                <a:gd name="connsiteX21" fmla="*/ 415864 w 1565753"/>
                <a:gd name="connsiteY21" fmla="*/ 493525 h 1816274"/>
                <a:gd name="connsiteX22" fmla="*/ 395822 w 1565753"/>
                <a:gd name="connsiteY22" fmla="*/ 616280 h 1816274"/>
                <a:gd name="connsiteX23" fmla="*/ 383296 w 1565753"/>
                <a:gd name="connsiteY23" fmla="*/ 789140 h 1816274"/>
                <a:gd name="connsiteX24" fmla="*/ 378286 w 1565753"/>
                <a:gd name="connsiteY24" fmla="*/ 931936 h 1816274"/>
                <a:gd name="connsiteX25" fmla="*/ 378286 w 1565753"/>
                <a:gd name="connsiteY25" fmla="*/ 1042165 h 1816274"/>
                <a:gd name="connsiteX26" fmla="*/ 378286 w 1565753"/>
                <a:gd name="connsiteY26" fmla="*/ 1187467 h 1816274"/>
                <a:gd name="connsiteX27" fmla="*/ 378286 w 1565753"/>
                <a:gd name="connsiteY27" fmla="*/ 1317738 h 1816274"/>
                <a:gd name="connsiteX28" fmla="*/ 380791 w 1565753"/>
                <a:gd name="connsiteY28" fmla="*/ 1395399 h 1816274"/>
                <a:gd name="connsiteX29" fmla="*/ 390812 w 1565753"/>
                <a:gd name="connsiteY29" fmla="*/ 1430472 h 1816274"/>
                <a:gd name="connsiteX30" fmla="*/ 403338 w 1565753"/>
                <a:gd name="connsiteY30" fmla="*/ 1463040 h 1816274"/>
                <a:gd name="connsiteX31" fmla="*/ 423379 w 1565753"/>
                <a:gd name="connsiteY31" fmla="*/ 1488092 h 1816274"/>
                <a:gd name="connsiteX32" fmla="*/ 453442 w 1565753"/>
                <a:gd name="connsiteY32" fmla="*/ 1518154 h 1816274"/>
                <a:gd name="connsiteX33" fmla="*/ 478494 w 1565753"/>
                <a:gd name="connsiteY33" fmla="*/ 1538196 h 1816274"/>
                <a:gd name="connsiteX34" fmla="*/ 511061 w 1565753"/>
                <a:gd name="connsiteY34" fmla="*/ 1555733 h 1816274"/>
                <a:gd name="connsiteX35" fmla="*/ 531103 w 1565753"/>
                <a:gd name="connsiteY35" fmla="*/ 1563248 h 1816274"/>
                <a:gd name="connsiteX36" fmla="*/ 611270 w 1565753"/>
                <a:gd name="connsiteY36" fmla="*/ 1583290 h 1816274"/>
                <a:gd name="connsiteX37" fmla="*/ 673900 w 1565753"/>
                <a:gd name="connsiteY37" fmla="*/ 1590805 h 1816274"/>
                <a:gd name="connsiteX38" fmla="*/ 734025 w 1565753"/>
                <a:gd name="connsiteY38" fmla="*/ 1593311 h 1816274"/>
                <a:gd name="connsiteX39" fmla="*/ 799160 w 1565753"/>
                <a:gd name="connsiteY39" fmla="*/ 1593311 h 1816274"/>
                <a:gd name="connsiteX40" fmla="*/ 844254 w 1565753"/>
                <a:gd name="connsiteY40" fmla="*/ 1588300 h 1816274"/>
                <a:gd name="connsiteX41" fmla="*/ 904379 w 1565753"/>
                <a:gd name="connsiteY41" fmla="*/ 1583290 h 1816274"/>
                <a:gd name="connsiteX42" fmla="*/ 972019 w 1565753"/>
                <a:gd name="connsiteY42" fmla="*/ 1578279 h 1816274"/>
                <a:gd name="connsiteX43" fmla="*/ 1029639 w 1565753"/>
                <a:gd name="connsiteY43" fmla="*/ 1568259 h 1816274"/>
                <a:gd name="connsiteX44" fmla="*/ 1084754 w 1565753"/>
                <a:gd name="connsiteY44" fmla="*/ 1550722 h 1816274"/>
                <a:gd name="connsiteX45" fmla="*/ 1142373 w 1565753"/>
                <a:gd name="connsiteY45" fmla="*/ 1528175 h 1816274"/>
                <a:gd name="connsiteX46" fmla="*/ 1182457 w 1565753"/>
                <a:gd name="connsiteY46" fmla="*/ 1503123 h 1816274"/>
                <a:gd name="connsiteX47" fmla="*/ 1215024 w 1565753"/>
                <a:gd name="connsiteY47" fmla="*/ 1470556 h 1816274"/>
                <a:gd name="connsiteX48" fmla="*/ 1470555 w 1565753"/>
                <a:gd name="connsiteY48" fmla="*/ 1468050 h 1816274"/>
                <a:gd name="connsiteX49" fmla="*/ 1488092 w 1565753"/>
                <a:gd name="connsiteY49" fmla="*/ 1508134 h 1816274"/>
                <a:gd name="connsiteX50" fmla="*/ 1508133 w 1565753"/>
                <a:gd name="connsiteY50" fmla="*/ 1548217 h 1816274"/>
                <a:gd name="connsiteX51" fmla="*/ 1523165 w 1565753"/>
                <a:gd name="connsiteY51" fmla="*/ 1570764 h 1816274"/>
                <a:gd name="connsiteX52" fmla="*/ 1550722 w 1565753"/>
                <a:gd name="connsiteY52" fmla="*/ 1600826 h 1816274"/>
                <a:gd name="connsiteX53" fmla="*/ 1565753 w 1565753"/>
                <a:gd name="connsiteY53" fmla="*/ 1618363 h 1816274"/>
                <a:gd name="connsiteX54" fmla="*/ 1565753 w 1565753"/>
                <a:gd name="connsiteY54" fmla="*/ 1630889 h 1816274"/>
                <a:gd name="connsiteX55" fmla="*/ 1560743 w 1565753"/>
                <a:gd name="connsiteY55" fmla="*/ 1663456 h 1816274"/>
                <a:gd name="connsiteX56" fmla="*/ 1543206 w 1565753"/>
                <a:gd name="connsiteY56" fmla="*/ 1696024 h 1816274"/>
                <a:gd name="connsiteX57" fmla="*/ 1510638 w 1565753"/>
                <a:gd name="connsiteY57" fmla="*/ 1726086 h 1816274"/>
                <a:gd name="connsiteX58" fmla="*/ 1475566 w 1565753"/>
                <a:gd name="connsiteY58" fmla="*/ 1746128 h 1816274"/>
                <a:gd name="connsiteX59" fmla="*/ 1347800 w 1565753"/>
                <a:gd name="connsiteY59" fmla="*/ 1766170 h 1816274"/>
                <a:gd name="connsiteX60" fmla="*/ 1297696 w 1565753"/>
                <a:gd name="connsiteY60" fmla="*/ 1771180 h 1816274"/>
                <a:gd name="connsiteX61" fmla="*/ 1199993 w 1565753"/>
                <a:gd name="connsiteY61" fmla="*/ 1786211 h 1816274"/>
                <a:gd name="connsiteX62" fmla="*/ 977030 w 1565753"/>
                <a:gd name="connsiteY62" fmla="*/ 1806253 h 1816274"/>
                <a:gd name="connsiteX63" fmla="*/ 814191 w 1565753"/>
                <a:gd name="connsiteY63" fmla="*/ 1816274 h 1816274"/>
                <a:gd name="connsiteX64" fmla="*/ 641332 w 1565753"/>
                <a:gd name="connsiteY64" fmla="*/ 1813769 h 1816274"/>
                <a:gd name="connsiteX65" fmla="*/ 591228 w 1565753"/>
                <a:gd name="connsiteY65" fmla="*/ 1808758 h 1816274"/>
                <a:gd name="connsiteX66" fmla="*/ 536114 w 1565753"/>
                <a:gd name="connsiteY66" fmla="*/ 1798737 h 1816274"/>
                <a:gd name="connsiteX67" fmla="*/ 473483 w 1565753"/>
                <a:gd name="connsiteY67" fmla="*/ 1778696 h 1816274"/>
                <a:gd name="connsiteX68" fmla="*/ 410853 w 1565753"/>
                <a:gd name="connsiteY68" fmla="*/ 1753644 h 1816274"/>
                <a:gd name="connsiteX69" fmla="*/ 348223 w 1565753"/>
                <a:gd name="connsiteY69" fmla="*/ 1716066 h 1816274"/>
                <a:gd name="connsiteX70" fmla="*/ 308140 w 1565753"/>
                <a:gd name="connsiteY70" fmla="*/ 1678488 h 1816274"/>
                <a:gd name="connsiteX71" fmla="*/ 273067 w 1565753"/>
                <a:gd name="connsiteY71" fmla="*/ 1638404 h 1816274"/>
                <a:gd name="connsiteX72" fmla="*/ 243005 w 1565753"/>
                <a:gd name="connsiteY72" fmla="*/ 1580785 h 1816274"/>
                <a:gd name="connsiteX73" fmla="*/ 222963 w 1565753"/>
                <a:gd name="connsiteY73" fmla="*/ 1520660 h 1816274"/>
                <a:gd name="connsiteX74" fmla="*/ 205426 w 1565753"/>
                <a:gd name="connsiteY74" fmla="*/ 1463040 h 1816274"/>
                <a:gd name="connsiteX75" fmla="*/ 197911 w 1565753"/>
                <a:gd name="connsiteY75" fmla="*/ 1337780 h 1816274"/>
                <a:gd name="connsiteX76" fmla="*/ 200416 w 1565753"/>
                <a:gd name="connsiteY76" fmla="*/ 1074733 h 1816274"/>
                <a:gd name="connsiteX77" fmla="*/ 202921 w 1565753"/>
                <a:gd name="connsiteY77" fmla="*/ 83673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65753" h="1816274">
                  <a:moveTo>
                    <a:pt x="202921" y="836739"/>
                  </a:moveTo>
                  <a:lnTo>
                    <a:pt x="197911" y="293109"/>
                  </a:lnTo>
                  <a:lnTo>
                    <a:pt x="187890" y="215448"/>
                  </a:lnTo>
                  <a:lnTo>
                    <a:pt x="180374" y="190396"/>
                  </a:lnTo>
                  <a:lnTo>
                    <a:pt x="165343" y="167849"/>
                  </a:lnTo>
                  <a:lnTo>
                    <a:pt x="140291" y="137786"/>
                  </a:lnTo>
                  <a:lnTo>
                    <a:pt x="0" y="0"/>
                  </a:lnTo>
                  <a:lnTo>
                    <a:pt x="122755" y="17536"/>
                  </a:lnTo>
                  <a:lnTo>
                    <a:pt x="245510" y="62630"/>
                  </a:lnTo>
                  <a:lnTo>
                    <a:pt x="313150" y="92693"/>
                  </a:lnTo>
                  <a:lnTo>
                    <a:pt x="375780" y="127765"/>
                  </a:lnTo>
                  <a:lnTo>
                    <a:pt x="405843" y="147807"/>
                  </a:lnTo>
                  <a:lnTo>
                    <a:pt x="448431" y="187890"/>
                  </a:lnTo>
                  <a:lnTo>
                    <a:pt x="475989" y="222963"/>
                  </a:lnTo>
                  <a:lnTo>
                    <a:pt x="486009" y="243005"/>
                  </a:lnTo>
                  <a:lnTo>
                    <a:pt x="496030" y="268057"/>
                  </a:lnTo>
                  <a:lnTo>
                    <a:pt x="501041" y="308140"/>
                  </a:lnTo>
                  <a:lnTo>
                    <a:pt x="498535" y="328182"/>
                  </a:lnTo>
                  <a:lnTo>
                    <a:pt x="478494" y="355739"/>
                  </a:lnTo>
                  <a:lnTo>
                    <a:pt x="455947" y="380791"/>
                  </a:lnTo>
                  <a:lnTo>
                    <a:pt x="435905" y="428390"/>
                  </a:lnTo>
                  <a:lnTo>
                    <a:pt x="415864" y="493525"/>
                  </a:lnTo>
                  <a:lnTo>
                    <a:pt x="395822" y="616280"/>
                  </a:lnTo>
                  <a:lnTo>
                    <a:pt x="383296" y="789140"/>
                  </a:lnTo>
                  <a:lnTo>
                    <a:pt x="378286" y="931936"/>
                  </a:lnTo>
                  <a:lnTo>
                    <a:pt x="378286" y="1042165"/>
                  </a:lnTo>
                  <a:lnTo>
                    <a:pt x="378286" y="1187467"/>
                  </a:lnTo>
                  <a:lnTo>
                    <a:pt x="378286" y="1317738"/>
                  </a:lnTo>
                  <a:lnTo>
                    <a:pt x="380791" y="1395399"/>
                  </a:lnTo>
                  <a:lnTo>
                    <a:pt x="390812" y="1430472"/>
                  </a:lnTo>
                  <a:lnTo>
                    <a:pt x="403338" y="1463040"/>
                  </a:lnTo>
                  <a:lnTo>
                    <a:pt x="423379" y="1488092"/>
                  </a:lnTo>
                  <a:lnTo>
                    <a:pt x="453442" y="1518154"/>
                  </a:lnTo>
                  <a:lnTo>
                    <a:pt x="478494" y="1538196"/>
                  </a:lnTo>
                  <a:lnTo>
                    <a:pt x="511061" y="1555733"/>
                  </a:lnTo>
                  <a:lnTo>
                    <a:pt x="531103" y="1563248"/>
                  </a:lnTo>
                  <a:lnTo>
                    <a:pt x="611270" y="1583290"/>
                  </a:lnTo>
                  <a:lnTo>
                    <a:pt x="673900" y="1590805"/>
                  </a:lnTo>
                  <a:lnTo>
                    <a:pt x="734025" y="1593311"/>
                  </a:lnTo>
                  <a:lnTo>
                    <a:pt x="799160" y="1593311"/>
                  </a:lnTo>
                  <a:lnTo>
                    <a:pt x="844254" y="1588300"/>
                  </a:lnTo>
                  <a:lnTo>
                    <a:pt x="904379" y="1583290"/>
                  </a:lnTo>
                  <a:lnTo>
                    <a:pt x="972019" y="1578279"/>
                  </a:lnTo>
                  <a:lnTo>
                    <a:pt x="1029639" y="1568259"/>
                  </a:lnTo>
                  <a:lnTo>
                    <a:pt x="1084754" y="1550722"/>
                  </a:lnTo>
                  <a:lnTo>
                    <a:pt x="1142373" y="1528175"/>
                  </a:lnTo>
                  <a:lnTo>
                    <a:pt x="1182457" y="1503123"/>
                  </a:lnTo>
                  <a:lnTo>
                    <a:pt x="1215024" y="1470556"/>
                  </a:lnTo>
                  <a:lnTo>
                    <a:pt x="1470555" y="1468050"/>
                  </a:lnTo>
                  <a:lnTo>
                    <a:pt x="1488092" y="1508134"/>
                  </a:lnTo>
                  <a:lnTo>
                    <a:pt x="1508133" y="1548217"/>
                  </a:lnTo>
                  <a:lnTo>
                    <a:pt x="1523165" y="1570764"/>
                  </a:lnTo>
                  <a:lnTo>
                    <a:pt x="1550722" y="1600826"/>
                  </a:lnTo>
                  <a:lnTo>
                    <a:pt x="1565753" y="1618363"/>
                  </a:lnTo>
                  <a:lnTo>
                    <a:pt x="1565753" y="1630889"/>
                  </a:lnTo>
                  <a:lnTo>
                    <a:pt x="1560743" y="1663456"/>
                  </a:lnTo>
                  <a:lnTo>
                    <a:pt x="1543206" y="1696024"/>
                  </a:lnTo>
                  <a:lnTo>
                    <a:pt x="1510638" y="1726086"/>
                  </a:lnTo>
                  <a:lnTo>
                    <a:pt x="1475566" y="1746128"/>
                  </a:lnTo>
                  <a:lnTo>
                    <a:pt x="1347800" y="1766170"/>
                  </a:lnTo>
                  <a:lnTo>
                    <a:pt x="1297696" y="1771180"/>
                  </a:lnTo>
                  <a:lnTo>
                    <a:pt x="1199993" y="1786211"/>
                  </a:lnTo>
                  <a:lnTo>
                    <a:pt x="977030" y="1806253"/>
                  </a:lnTo>
                  <a:lnTo>
                    <a:pt x="814191" y="1816274"/>
                  </a:lnTo>
                  <a:lnTo>
                    <a:pt x="641332" y="1813769"/>
                  </a:lnTo>
                  <a:lnTo>
                    <a:pt x="591228" y="1808758"/>
                  </a:lnTo>
                  <a:lnTo>
                    <a:pt x="536114" y="1798737"/>
                  </a:lnTo>
                  <a:lnTo>
                    <a:pt x="473483" y="1778696"/>
                  </a:lnTo>
                  <a:lnTo>
                    <a:pt x="410853" y="1753644"/>
                  </a:lnTo>
                  <a:lnTo>
                    <a:pt x="348223" y="1716066"/>
                  </a:lnTo>
                  <a:lnTo>
                    <a:pt x="308140" y="1678488"/>
                  </a:lnTo>
                  <a:lnTo>
                    <a:pt x="273067" y="1638404"/>
                  </a:lnTo>
                  <a:lnTo>
                    <a:pt x="243005" y="1580785"/>
                  </a:lnTo>
                  <a:lnTo>
                    <a:pt x="222963" y="1520660"/>
                  </a:lnTo>
                  <a:lnTo>
                    <a:pt x="205426" y="1463040"/>
                  </a:lnTo>
                  <a:lnTo>
                    <a:pt x="197911" y="1337780"/>
                  </a:lnTo>
                  <a:lnTo>
                    <a:pt x="200416" y="1074733"/>
                  </a:lnTo>
                  <a:lnTo>
                    <a:pt x="202921" y="8367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4">
              <a:extLst>
                <a:ext uri="{FF2B5EF4-FFF2-40B4-BE49-F238E27FC236}">
                  <a16:creationId xmlns:a16="http://schemas.microsoft.com/office/drawing/2014/main" id="{F78FA0EF-45E0-46FD-8813-45535BF1A6E9}"/>
                </a:ext>
              </a:extLst>
            </p:cNvPr>
            <p:cNvSpPr/>
            <p:nvPr/>
          </p:nvSpPr>
          <p:spPr>
            <a:xfrm>
              <a:off x="6958013" y="4857750"/>
              <a:ext cx="285750" cy="722313"/>
            </a:xfrm>
            <a:custGeom>
              <a:avLst/>
              <a:gdLst>
                <a:gd name="connsiteX0" fmla="*/ 257175 w 285750"/>
                <a:gd name="connsiteY0" fmla="*/ 316706 h 721519"/>
                <a:gd name="connsiteX1" fmla="*/ 245268 w 285750"/>
                <a:gd name="connsiteY1" fmla="*/ 485775 h 721519"/>
                <a:gd name="connsiteX2" fmla="*/ 245268 w 285750"/>
                <a:gd name="connsiteY2" fmla="*/ 576263 h 721519"/>
                <a:gd name="connsiteX3" fmla="*/ 242887 w 285750"/>
                <a:gd name="connsiteY3" fmla="*/ 614363 h 721519"/>
                <a:gd name="connsiteX4" fmla="*/ 247650 w 285750"/>
                <a:gd name="connsiteY4" fmla="*/ 642938 h 721519"/>
                <a:gd name="connsiteX5" fmla="*/ 276225 w 285750"/>
                <a:gd name="connsiteY5" fmla="*/ 721519 h 721519"/>
                <a:gd name="connsiteX6" fmla="*/ 0 w 285750"/>
                <a:gd name="connsiteY6" fmla="*/ 711994 h 721519"/>
                <a:gd name="connsiteX7" fmla="*/ 7143 w 285750"/>
                <a:gd name="connsiteY7" fmla="*/ 683419 h 721519"/>
                <a:gd name="connsiteX8" fmla="*/ 38100 w 285750"/>
                <a:gd name="connsiteY8" fmla="*/ 638175 h 721519"/>
                <a:gd name="connsiteX9" fmla="*/ 59531 w 285750"/>
                <a:gd name="connsiteY9" fmla="*/ 592931 h 721519"/>
                <a:gd name="connsiteX10" fmla="*/ 88106 w 285750"/>
                <a:gd name="connsiteY10" fmla="*/ 521494 h 721519"/>
                <a:gd name="connsiteX11" fmla="*/ 116681 w 285750"/>
                <a:gd name="connsiteY11" fmla="*/ 414338 h 721519"/>
                <a:gd name="connsiteX12" fmla="*/ 147637 w 285750"/>
                <a:gd name="connsiteY12" fmla="*/ 300038 h 721519"/>
                <a:gd name="connsiteX13" fmla="*/ 173831 w 285750"/>
                <a:gd name="connsiteY13" fmla="*/ 173831 h 721519"/>
                <a:gd name="connsiteX14" fmla="*/ 195262 w 285750"/>
                <a:gd name="connsiteY14" fmla="*/ 66675 h 721519"/>
                <a:gd name="connsiteX15" fmla="*/ 204787 w 285750"/>
                <a:gd name="connsiteY15" fmla="*/ 38100 h 721519"/>
                <a:gd name="connsiteX16" fmla="*/ 221456 w 285750"/>
                <a:gd name="connsiteY16" fmla="*/ 11906 h 721519"/>
                <a:gd name="connsiteX17" fmla="*/ 238125 w 285750"/>
                <a:gd name="connsiteY17" fmla="*/ 0 h 721519"/>
                <a:gd name="connsiteX18" fmla="*/ 252412 w 285750"/>
                <a:gd name="connsiteY18" fmla="*/ 0 h 721519"/>
                <a:gd name="connsiteX19" fmla="*/ 261937 w 285750"/>
                <a:gd name="connsiteY19" fmla="*/ 7144 h 721519"/>
                <a:gd name="connsiteX20" fmla="*/ 273843 w 285750"/>
                <a:gd name="connsiteY20" fmla="*/ 30956 h 721519"/>
                <a:gd name="connsiteX21" fmla="*/ 283368 w 285750"/>
                <a:gd name="connsiteY21" fmla="*/ 61913 h 721519"/>
                <a:gd name="connsiteX22" fmla="*/ 285750 w 285750"/>
                <a:gd name="connsiteY22" fmla="*/ 90488 h 721519"/>
                <a:gd name="connsiteX23" fmla="*/ 257175 w 285750"/>
                <a:gd name="connsiteY2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0" h="721519">
                  <a:moveTo>
                    <a:pt x="257175" y="316706"/>
                  </a:moveTo>
                  <a:lnTo>
                    <a:pt x="245268" y="485775"/>
                  </a:lnTo>
                  <a:lnTo>
                    <a:pt x="245268" y="576263"/>
                  </a:lnTo>
                  <a:lnTo>
                    <a:pt x="242887" y="614363"/>
                  </a:lnTo>
                  <a:lnTo>
                    <a:pt x="247650" y="642938"/>
                  </a:lnTo>
                  <a:lnTo>
                    <a:pt x="276225" y="721519"/>
                  </a:lnTo>
                  <a:lnTo>
                    <a:pt x="0" y="711994"/>
                  </a:lnTo>
                  <a:lnTo>
                    <a:pt x="7143" y="683419"/>
                  </a:lnTo>
                  <a:lnTo>
                    <a:pt x="38100" y="638175"/>
                  </a:lnTo>
                  <a:lnTo>
                    <a:pt x="59531" y="592931"/>
                  </a:lnTo>
                  <a:lnTo>
                    <a:pt x="88106" y="521494"/>
                  </a:lnTo>
                  <a:lnTo>
                    <a:pt x="116681" y="414338"/>
                  </a:lnTo>
                  <a:lnTo>
                    <a:pt x="147637" y="300038"/>
                  </a:lnTo>
                  <a:lnTo>
                    <a:pt x="173831" y="173831"/>
                  </a:lnTo>
                  <a:lnTo>
                    <a:pt x="195262" y="66675"/>
                  </a:lnTo>
                  <a:lnTo>
                    <a:pt x="204787" y="38100"/>
                  </a:lnTo>
                  <a:lnTo>
                    <a:pt x="221456" y="11906"/>
                  </a:lnTo>
                  <a:lnTo>
                    <a:pt x="238125" y="0"/>
                  </a:lnTo>
                  <a:lnTo>
                    <a:pt x="252412" y="0"/>
                  </a:lnTo>
                  <a:lnTo>
                    <a:pt x="261937" y="7144"/>
                  </a:lnTo>
                  <a:lnTo>
                    <a:pt x="273843" y="30956"/>
                  </a:lnTo>
                  <a:lnTo>
                    <a:pt x="283368" y="61913"/>
                  </a:lnTo>
                  <a:lnTo>
                    <a:pt x="285750" y="90488"/>
                  </a:lnTo>
                  <a:lnTo>
                    <a:pt x="25717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517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"/>
                            </p:stCondLst>
                            <p:childTnLst>
                              <p:par>
                                <p:cTn id="10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28DB846-F7E6-4AB3-A63E-D72E32145A7B}"/>
              </a:ext>
            </a:extLst>
          </p:cNvPr>
          <p:cNvGrpSpPr/>
          <p:nvPr/>
        </p:nvGrpSpPr>
        <p:grpSpPr>
          <a:xfrm>
            <a:off x="2498725" y="1401763"/>
            <a:ext cx="4816475" cy="4656137"/>
            <a:chOff x="2498725" y="1401763"/>
            <a:chExt cx="4816475" cy="46561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B2076E4-CAFF-964F-942A-D106963E14E3}"/>
                </a:ext>
              </a:extLst>
            </p:cNvPr>
            <p:cNvSpPr/>
            <p:nvPr/>
          </p:nvSpPr>
          <p:spPr>
            <a:xfrm>
              <a:off x="2671763" y="1401763"/>
              <a:ext cx="1160462" cy="1419225"/>
            </a:xfrm>
            <a:custGeom>
              <a:avLst/>
              <a:gdLst>
                <a:gd name="connsiteX0" fmla="*/ 392906 w 1159668"/>
                <a:gd name="connsiteY0" fmla="*/ 1140619 h 1419225"/>
                <a:gd name="connsiteX1" fmla="*/ 257175 w 1159668"/>
                <a:gd name="connsiteY1" fmla="*/ 1259682 h 1419225"/>
                <a:gd name="connsiteX2" fmla="*/ 83343 w 1159668"/>
                <a:gd name="connsiteY2" fmla="*/ 1390650 h 1419225"/>
                <a:gd name="connsiteX3" fmla="*/ 54768 w 1159668"/>
                <a:gd name="connsiteY3" fmla="*/ 1409700 h 1419225"/>
                <a:gd name="connsiteX4" fmla="*/ 30956 w 1159668"/>
                <a:gd name="connsiteY4" fmla="*/ 1416844 h 1419225"/>
                <a:gd name="connsiteX5" fmla="*/ 16668 w 1159668"/>
                <a:gd name="connsiteY5" fmla="*/ 1419225 h 1419225"/>
                <a:gd name="connsiteX6" fmla="*/ 2381 w 1159668"/>
                <a:gd name="connsiteY6" fmla="*/ 1409700 h 1419225"/>
                <a:gd name="connsiteX7" fmla="*/ 0 w 1159668"/>
                <a:gd name="connsiteY7" fmla="*/ 1395413 h 1419225"/>
                <a:gd name="connsiteX8" fmla="*/ 11906 w 1159668"/>
                <a:gd name="connsiteY8" fmla="*/ 1364457 h 1419225"/>
                <a:gd name="connsiteX9" fmla="*/ 35718 w 1159668"/>
                <a:gd name="connsiteY9" fmla="*/ 1333500 h 1419225"/>
                <a:gd name="connsiteX10" fmla="*/ 147637 w 1159668"/>
                <a:gd name="connsiteY10" fmla="*/ 1214438 h 1419225"/>
                <a:gd name="connsiteX11" fmla="*/ 266700 w 1159668"/>
                <a:gd name="connsiteY11" fmla="*/ 1078707 h 1419225"/>
                <a:gd name="connsiteX12" fmla="*/ 376237 w 1159668"/>
                <a:gd name="connsiteY12" fmla="*/ 938213 h 1419225"/>
                <a:gd name="connsiteX13" fmla="*/ 473868 w 1159668"/>
                <a:gd name="connsiteY13" fmla="*/ 809625 h 1419225"/>
                <a:gd name="connsiteX14" fmla="*/ 595312 w 1159668"/>
                <a:gd name="connsiteY14" fmla="*/ 628650 h 1419225"/>
                <a:gd name="connsiteX15" fmla="*/ 683418 w 1159668"/>
                <a:gd name="connsiteY15" fmla="*/ 478632 h 1419225"/>
                <a:gd name="connsiteX16" fmla="*/ 742950 w 1159668"/>
                <a:gd name="connsiteY16" fmla="*/ 364332 h 1419225"/>
                <a:gd name="connsiteX17" fmla="*/ 754856 w 1159668"/>
                <a:gd name="connsiteY17" fmla="*/ 321469 h 1419225"/>
                <a:gd name="connsiteX18" fmla="*/ 754856 w 1159668"/>
                <a:gd name="connsiteY18" fmla="*/ 283369 h 1419225"/>
                <a:gd name="connsiteX19" fmla="*/ 752475 w 1159668"/>
                <a:gd name="connsiteY19" fmla="*/ 242888 h 1419225"/>
                <a:gd name="connsiteX20" fmla="*/ 742950 w 1159668"/>
                <a:gd name="connsiteY20" fmla="*/ 202407 h 1419225"/>
                <a:gd name="connsiteX21" fmla="*/ 711993 w 1159668"/>
                <a:gd name="connsiteY21" fmla="*/ 138113 h 1419225"/>
                <a:gd name="connsiteX22" fmla="*/ 671512 w 1159668"/>
                <a:gd name="connsiteY22" fmla="*/ 73819 h 1419225"/>
                <a:gd name="connsiteX23" fmla="*/ 657225 w 1159668"/>
                <a:gd name="connsiteY23" fmla="*/ 47625 h 1419225"/>
                <a:gd name="connsiteX24" fmla="*/ 650081 w 1159668"/>
                <a:gd name="connsiteY24" fmla="*/ 21432 h 1419225"/>
                <a:gd name="connsiteX25" fmla="*/ 654843 w 1159668"/>
                <a:gd name="connsiteY25" fmla="*/ 4763 h 1419225"/>
                <a:gd name="connsiteX26" fmla="*/ 661987 w 1159668"/>
                <a:gd name="connsiteY26" fmla="*/ 0 h 1419225"/>
                <a:gd name="connsiteX27" fmla="*/ 676275 w 1159668"/>
                <a:gd name="connsiteY27" fmla="*/ 0 h 1419225"/>
                <a:gd name="connsiteX28" fmla="*/ 702468 w 1159668"/>
                <a:gd name="connsiteY28" fmla="*/ 11907 h 1419225"/>
                <a:gd name="connsiteX29" fmla="*/ 754856 w 1159668"/>
                <a:gd name="connsiteY29" fmla="*/ 28575 h 1419225"/>
                <a:gd name="connsiteX30" fmla="*/ 826293 w 1159668"/>
                <a:gd name="connsiteY30" fmla="*/ 50007 h 1419225"/>
                <a:gd name="connsiteX31" fmla="*/ 914400 w 1159668"/>
                <a:gd name="connsiteY31" fmla="*/ 88107 h 1419225"/>
                <a:gd name="connsiteX32" fmla="*/ 988218 w 1159668"/>
                <a:gd name="connsiteY32" fmla="*/ 123825 h 1419225"/>
                <a:gd name="connsiteX33" fmla="*/ 1059656 w 1159668"/>
                <a:gd name="connsiteY33" fmla="*/ 164307 h 1419225"/>
                <a:gd name="connsiteX34" fmla="*/ 1102518 w 1159668"/>
                <a:gd name="connsiteY34" fmla="*/ 197644 h 1419225"/>
                <a:gd name="connsiteX35" fmla="*/ 1133475 w 1159668"/>
                <a:gd name="connsiteY35" fmla="*/ 228600 h 1419225"/>
                <a:gd name="connsiteX36" fmla="*/ 1150143 w 1159668"/>
                <a:gd name="connsiteY36" fmla="*/ 252413 h 1419225"/>
                <a:gd name="connsiteX37" fmla="*/ 1159668 w 1159668"/>
                <a:gd name="connsiteY37" fmla="*/ 276225 h 1419225"/>
                <a:gd name="connsiteX38" fmla="*/ 1159668 w 1159668"/>
                <a:gd name="connsiteY38" fmla="*/ 292894 h 1419225"/>
                <a:gd name="connsiteX39" fmla="*/ 1152525 w 1159668"/>
                <a:gd name="connsiteY39" fmla="*/ 319088 h 1419225"/>
                <a:gd name="connsiteX40" fmla="*/ 1138237 w 1159668"/>
                <a:gd name="connsiteY40" fmla="*/ 335757 h 1419225"/>
                <a:gd name="connsiteX41" fmla="*/ 1090612 w 1159668"/>
                <a:gd name="connsiteY41" fmla="*/ 364332 h 1419225"/>
                <a:gd name="connsiteX42" fmla="*/ 1045368 w 1159668"/>
                <a:gd name="connsiteY42" fmla="*/ 388144 h 1419225"/>
                <a:gd name="connsiteX43" fmla="*/ 1009650 w 1159668"/>
                <a:gd name="connsiteY43" fmla="*/ 411957 h 1419225"/>
                <a:gd name="connsiteX44" fmla="*/ 981075 w 1159668"/>
                <a:gd name="connsiteY44" fmla="*/ 440532 h 1419225"/>
                <a:gd name="connsiteX45" fmla="*/ 881062 w 1159668"/>
                <a:gd name="connsiteY45" fmla="*/ 576263 h 1419225"/>
                <a:gd name="connsiteX46" fmla="*/ 762000 w 1159668"/>
                <a:gd name="connsiteY46" fmla="*/ 733425 h 1419225"/>
                <a:gd name="connsiteX47" fmla="*/ 657225 w 1159668"/>
                <a:gd name="connsiteY47" fmla="*/ 876300 h 1419225"/>
                <a:gd name="connsiteX48" fmla="*/ 547687 w 1159668"/>
                <a:gd name="connsiteY48" fmla="*/ 990600 h 1419225"/>
                <a:gd name="connsiteX49" fmla="*/ 392906 w 1159668"/>
                <a:gd name="connsiteY49" fmla="*/ 114061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9668" h="1419225">
                  <a:moveTo>
                    <a:pt x="392906" y="1140619"/>
                  </a:moveTo>
                  <a:lnTo>
                    <a:pt x="257175" y="1259682"/>
                  </a:lnTo>
                  <a:lnTo>
                    <a:pt x="83343" y="1390650"/>
                  </a:lnTo>
                  <a:lnTo>
                    <a:pt x="54768" y="1409700"/>
                  </a:lnTo>
                  <a:lnTo>
                    <a:pt x="30956" y="1416844"/>
                  </a:lnTo>
                  <a:lnTo>
                    <a:pt x="16668" y="1419225"/>
                  </a:lnTo>
                  <a:lnTo>
                    <a:pt x="2381" y="1409700"/>
                  </a:lnTo>
                  <a:lnTo>
                    <a:pt x="0" y="1395413"/>
                  </a:lnTo>
                  <a:lnTo>
                    <a:pt x="11906" y="1364457"/>
                  </a:lnTo>
                  <a:lnTo>
                    <a:pt x="35718" y="1333500"/>
                  </a:lnTo>
                  <a:lnTo>
                    <a:pt x="147637" y="1214438"/>
                  </a:lnTo>
                  <a:lnTo>
                    <a:pt x="266700" y="1078707"/>
                  </a:lnTo>
                  <a:lnTo>
                    <a:pt x="376237" y="938213"/>
                  </a:lnTo>
                  <a:lnTo>
                    <a:pt x="473868" y="809625"/>
                  </a:lnTo>
                  <a:lnTo>
                    <a:pt x="595312" y="628650"/>
                  </a:lnTo>
                  <a:lnTo>
                    <a:pt x="683418" y="478632"/>
                  </a:lnTo>
                  <a:lnTo>
                    <a:pt x="742950" y="364332"/>
                  </a:lnTo>
                  <a:lnTo>
                    <a:pt x="754856" y="321469"/>
                  </a:lnTo>
                  <a:lnTo>
                    <a:pt x="754856" y="283369"/>
                  </a:lnTo>
                  <a:lnTo>
                    <a:pt x="752475" y="242888"/>
                  </a:lnTo>
                  <a:lnTo>
                    <a:pt x="742950" y="202407"/>
                  </a:lnTo>
                  <a:lnTo>
                    <a:pt x="711993" y="138113"/>
                  </a:lnTo>
                  <a:lnTo>
                    <a:pt x="671512" y="73819"/>
                  </a:lnTo>
                  <a:lnTo>
                    <a:pt x="657225" y="47625"/>
                  </a:lnTo>
                  <a:lnTo>
                    <a:pt x="650081" y="21432"/>
                  </a:lnTo>
                  <a:lnTo>
                    <a:pt x="654843" y="4763"/>
                  </a:lnTo>
                  <a:lnTo>
                    <a:pt x="661987" y="0"/>
                  </a:lnTo>
                  <a:lnTo>
                    <a:pt x="676275" y="0"/>
                  </a:lnTo>
                  <a:lnTo>
                    <a:pt x="702468" y="11907"/>
                  </a:lnTo>
                  <a:lnTo>
                    <a:pt x="754856" y="28575"/>
                  </a:lnTo>
                  <a:lnTo>
                    <a:pt x="826293" y="50007"/>
                  </a:lnTo>
                  <a:lnTo>
                    <a:pt x="914400" y="88107"/>
                  </a:lnTo>
                  <a:lnTo>
                    <a:pt x="988218" y="123825"/>
                  </a:lnTo>
                  <a:lnTo>
                    <a:pt x="1059656" y="164307"/>
                  </a:lnTo>
                  <a:lnTo>
                    <a:pt x="1102518" y="197644"/>
                  </a:lnTo>
                  <a:lnTo>
                    <a:pt x="1133475" y="228600"/>
                  </a:lnTo>
                  <a:lnTo>
                    <a:pt x="1150143" y="252413"/>
                  </a:lnTo>
                  <a:lnTo>
                    <a:pt x="1159668" y="276225"/>
                  </a:lnTo>
                  <a:lnTo>
                    <a:pt x="1159668" y="292894"/>
                  </a:lnTo>
                  <a:lnTo>
                    <a:pt x="1152525" y="319088"/>
                  </a:lnTo>
                  <a:lnTo>
                    <a:pt x="1138237" y="335757"/>
                  </a:lnTo>
                  <a:lnTo>
                    <a:pt x="1090612" y="364332"/>
                  </a:lnTo>
                  <a:lnTo>
                    <a:pt x="1045368" y="388144"/>
                  </a:lnTo>
                  <a:lnTo>
                    <a:pt x="1009650" y="411957"/>
                  </a:lnTo>
                  <a:lnTo>
                    <a:pt x="981075" y="440532"/>
                  </a:lnTo>
                  <a:lnTo>
                    <a:pt x="881062" y="576263"/>
                  </a:lnTo>
                  <a:lnTo>
                    <a:pt x="762000" y="733425"/>
                  </a:lnTo>
                  <a:lnTo>
                    <a:pt x="657225" y="876300"/>
                  </a:lnTo>
                  <a:lnTo>
                    <a:pt x="547687" y="990600"/>
                  </a:lnTo>
                  <a:lnTo>
                    <a:pt x="392906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4B6CDB2-66D9-AC43-8083-1FACDA9EF5A2}"/>
                </a:ext>
              </a:extLst>
            </p:cNvPr>
            <p:cNvSpPr/>
            <p:nvPr/>
          </p:nvSpPr>
          <p:spPr>
            <a:xfrm rot="16200000">
              <a:off x="3982244" y="2931319"/>
              <a:ext cx="2371725" cy="366713"/>
            </a:xfrm>
            <a:custGeom>
              <a:avLst/>
              <a:gdLst>
                <a:gd name="connsiteX0" fmla="*/ 1326356 w 2371725"/>
                <a:gd name="connsiteY0" fmla="*/ 361950 h 366712"/>
                <a:gd name="connsiteX1" fmla="*/ 964406 w 2371725"/>
                <a:gd name="connsiteY1" fmla="*/ 361950 h 366712"/>
                <a:gd name="connsiteX2" fmla="*/ 828675 w 2371725"/>
                <a:gd name="connsiteY2" fmla="*/ 361950 h 366712"/>
                <a:gd name="connsiteX3" fmla="*/ 261938 w 2371725"/>
                <a:gd name="connsiteY3" fmla="*/ 340518 h 366712"/>
                <a:gd name="connsiteX4" fmla="*/ 135731 w 2371725"/>
                <a:gd name="connsiteY4" fmla="*/ 297656 h 366712"/>
                <a:gd name="connsiteX5" fmla="*/ 78581 w 2371725"/>
                <a:gd name="connsiteY5" fmla="*/ 290512 h 366712"/>
                <a:gd name="connsiteX6" fmla="*/ 47625 w 2371725"/>
                <a:gd name="connsiteY6" fmla="*/ 283368 h 366712"/>
                <a:gd name="connsiteX7" fmla="*/ 26194 w 2371725"/>
                <a:gd name="connsiteY7" fmla="*/ 269081 h 366712"/>
                <a:gd name="connsiteX8" fmla="*/ 9525 w 2371725"/>
                <a:gd name="connsiteY8" fmla="*/ 252412 h 366712"/>
                <a:gd name="connsiteX9" fmla="*/ 2381 w 2371725"/>
                <a:gd name="connsiteY9" fmla="*/ 226218 h 366712"/>
                <a:gd name="connsiteX10" fmla="*/ 0 w 2371725"/>
                <a:gd name="connsiteY10" fmla="*/ 195262 h 366712"/>
                <a:gd name="connsiteX11" fmla="*/ 7144 w 2371725"/>
                <a:gd name="connsiteY11" fmla="*/ 171450 h 366712"/>
                <a:gd name="connsiteX12" fmla="*/ 19050 w 2371725"/>
                <a:gd name="connsiteY12" fmla="*/ 157162 h 366712"/>
                <a:gd name="connsiteX13" fmla="*/ 45244 w 2371725"/>
                <a:gd name="connsiteY13" fmla="*/ 140493 h 366712"/>
                <a:gd name="connsiteX14" fmla="*/ 83344 w 2371725"/>
                <a:gd name="connsiteY14" fmla="*/ 128587 h 366712"/>
                <a:gd name="connsiteX15" fmla="*/ 135731 w 2371725"/>
                <a:gd name="connsiteY15" fmla="*/ 121443 h 366712"/>
                <a:gd name="connsiteX16" fmla="*/ 259556 w 2371725"/>
                <a:gd name="connsiteY16" fmla="*/ 116681 h 366712"/>
                <a:gd name="connsiteX17" fmla="*/ 292894 w 2371725"/>
                <a:gd name="connsiteY17" fmla="*/ 121443 h 366712"/>
                <a:gd name="connsiteX18" fmla="*/ 352425 w 2371725"/>
                <a:gd name="connsiteY18" fmla="*/ 130968 h 366712"/>
                <a:gd name="connsiteX19" fmla="*/ 573881 w 2371725"/>
                <a:gd name="connsiteY19" fmla="*/ 140493 h 366712"/>
                <a:gd name="connsiteX20" fmla="*/ 897731 w 2371725"/>
                <a:gd name="connsiteY20" fmla="*/ 138112 h 366712"/>
                <a:gd name="connsiteX21" fmla="*/ 1312069 w 2371725"/>
                <a:gd name="connsiteY21" fmla="*/ 138112 h 366712"/>
                <a:gd name="connsiteX22" fmla="*/ 1726406 w 2371725"/>
                <a:gd name="connsiteY22" fmla="*/ 140493 h 366712"/>
                <a:gd name="connsiteX23" fmla="*/ 2081213 w 2371725"/>
                <a:gd name="connsiteY23" fmla="*/ 138112 h 366712"/>
                <a:gd name="connsiteX24" fmla="*/ 2119313 w 2371725"/>
                <a:gd name="connsiteY24" fmla="*/ 135731 h 366712"/>
                <a:gd name="connsiteX25" fmla="*/ 2150269 w 2371725"/>
                <a:gd name="connsiteY25" fmla="*/ 130968 h 366712"/>
                <a:gd name="connsiteX26" fmla="*/ 2185988 w 2371725"/>
                <a:gd name="connsiteY26" fmla="*/ 123825 h 366712"/>
                <a:gd name="connsiteX27" fmla="*/ 2216944 w 2371725"/>
                <a:gd name="connsiteY27" fmla="*/ 111918 h 366712"/>
                <a:gd name="connsiteX28" fmla="*/ 2247900 w 2371725"/>
                <a:gd name="connsiteY28" fmla="*/ 97631 h 366712"/>
                <a:gd name="connsiteX29" fmla="*/ 2271713 w 2371725"/>
                <a:gd name="connsiteY29" fmla="*/ 78581 h 366712"/>
                <a:gd name="connsiteX30" fmla="*/ 2288381 w 2371725"/>
                <a:gd name="connsiteY30" fmla="*/ 52387 h 366712"/>
                <a:gd name="connsiteX31" fmla="*/ 2314575 w 2371725"/>
                <a:gd name="connsiteY31" fmla="*/ 21431 h 366712"/>
                <a:gd name="connsiteX32" fmla="*/ 2331244 w 2371725"/>
                <a:gd name="connsiteY32" fmla="*/ 4762 h 366712"/>
                <a:gd name="connsiteX33" fmla="*/ 2345531 w 2371725"/>
                <a:gd name="connsiteY33" fmla="*/ 0 h 366712"/>
                <a:gd name="connsiteX34" fmla="*/ 2355056 w 2371725"/>
                <a:gd name="connsiteY34" fmla="*/ 2381 h 366712"/>
                <a:gd name="connsiteX35" fmla="*/ 2362200 w 2371725"/>
                <a:gd name="connsiteY35" fmla="*/ 9525 h 366712"/>
                <a:gd name="connsiteX36" fmla="*/ 2366963 w 2371725"/>
                <a:gd name="connsiteY36" fmla="*/ 26193 h 366712"/>
                <a:gd name="connsiteX37" fmla="*/ 2371725 w 2371725"/>
                <a:gd name="connsiteY37" fmla="*/ 59531 h 366712"/>
                <a:gd name="connsiteX38" fmla="*/ 2369344 w 2371725"/>
                <a:gd name="connsiteY38" fmla="*/ 111918 h 366712"/>
                <a:gd name="connsiteX39" fmla="*/ 2364581 w 2371725"/>
                <a:gd name="connsiteY39" fmla="*/ 161925 h 366712"/>
                <a:gd name="connsiteX40" fmla="*/ 2347913 w 2371725"/>
                <a:gd name="connsiteY40" fmla="*/ 245268 h 366712"/>
                <a:gd name="connsiteX41" fmla="*/ 2321719 w 2371725"/>
                <a:gd name="connsiteY41" fmla="*/ 366712 h 366712"/>
                <a:gd name="connsiteX42" fmla="*/ 2150269 w 2371725"/>
                <a:gd name="connsiteY42" fmla="*/ 364331 h 366712"/>
                <a:gd name="connsiteX43" fmla="*/ 1645444 w 2371725"/>
                <a:gd name="connsiteY43" fmla="*/ 361950 h 366712"/>
                <a:gd name="connsiteX44" fmla="*/ 1514475 w 2371725"/>
                <a:gd name="connsiteY44" fmla="*/ 361950 h 366712"/>
                <a:gd name="connsiteX45" fmla="*/ 1326356 w 2371725"/>
                <a:gd name="connsiteY45" fmla="*/ 3619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71725" h="366712">
                  <a:moveTo>
                    <a:pt x="1326356" y="361950"/>
                  </a:moveTo>
                  <a:lnTo>
                    <a:pt x="964406" y="361950"/>
                  </a:lnTo>
                  <a:lnTo>
                    <a:pt x="828675" y="361950"/>
                  </a:lnTo>
                  <a:lnTo>
                    <a:pt x="261938" y="340518"/>
                  </a:lnTo>
                  <a:lnTo>
                    <a:pt x="135731" y="297656"/>
                  </a:lnTo>
                  <a:lnTo>
                    <a:pt x="78581" y="290512"/>
                  </a:lnTo>
                  <a:lnTo>
                    <a:pt x="47625" y="283368"/>
                  </a:lnTo>
                  <a:lnTo>
                    <a:pt x="26194" y="269081"/>
                  </a:lnTo>
                  <a:lnTo>
                    <a:pt x="9525" y="252412"/>
                  </a:lnTo>
                  <a:lnTo>
                    <a:pt x="2381" y="226218"/>
                  </a:lnTo>
                  <a:lnTo>
                    <a:pt x="0" y="195262"/>
                  </a:lnTo>
                  <a:lnTo>
                    <a:pt x="7144" y="171450"/>
                  </a:lnTo>
                  <a:lnTo>
                    <a:pt x="19050" y="157162"/>
                  </a:lnTo>
                  <a:lnTo>
                    <a:pt x="45244" y="140493"/>
                  </a:lnTo>
                  <a:lnTo>
                    <a:pt x="83344" y="128587"/>
                  </a:lnTo>
                  <a:lnTo>
                    <a:pt x="135731" y="121443"/>
                  </a:lnTo>
                  <a:lnTo>
                    <a:pt x="259556" y="116681"/>
                  </a:lnTo>
                  <a:lnTo>
                    <a:pt x="292894" y="121443"/>
                  </a:lnTo>
                  <a:lnTo>
                    <a:pt x="352425" y="130968"/>
                  </a:lnTo>
                  <a:lnTo>
                    <a:pt x="573881" y="140493"/>
                  </a:lnTo>
                  <a:lnTo>
                    <a:pt x="897731" y="138112"/>
                  </a:lnTo>
                  <a:lnTo>
                    <a:pt x="1312069" y="138112"/>
                  </a:lnTo>
                  <a:lnTo>
                    <a:pt x="1726406" y="140493"/>
                  </a:lnTo>
                  <a:lnTo>
                    <a:pt x="2081213" y="138112"/>
                  </a:lnTo>
                  <a:lnTo>
                    <a:pt x="2119313" y="135731"/>
                  </a:lnTo>
                  <a:lnTo>
                    <a:pt x="2150269" y="130968"/>
                  </a:lnTo>
                  <a:lnTo>
                    <a:pt x="2185988" y="123825"/>
                  </a:lnTo>
                  <a:lnTo>
                    <a:pt x="2216944" y="111918"/>
                  </a:lnTo>
                  <a:lnTo>
                    <a:pt x="2247900" y="97631"/>
                  </a:lnTo>
                  <a:lnTo>
                    <a:pt x="2271713" y="78581"/>
                  </a:lnTo>
                  <a:lnTo>
                    <a:pt x="2288381" y="52387"/>
                  </a:lnTo>
                  <a:lnTo>
                    <a:pt x="2314575" y="21431"/>
                  </a:lnTo>
                  <a:lnTo>
                    <a:pt x="2331244" y="4762"/>
                  </a:lnTo>
                  <a:lnTo>
                    <a:pt x="2345531" y="0"/>
                  </a:lnTo>
                  <a:lnTo>
                    <a:pt x="2355056" y="2381"/>
                  </a:lnTo>
                  <a:lnTo>
                    <a:pt x="2362200" y="9525"/>
                  </a:lnTo>
                  <a:lnTo>
                    <a:pt x="2366963" y="26193"/>
                  </a:lnTo>
                  <a:lnTo>
                    <a:pt x="2371725" y="59531"/>
                  </a:lnTo>
                  <a:lnTo>
                    <a:pt x="2369344" y="111918"/>
                  </a:lnTo>
                  <a:lnTo>
                    <a:pt x="2364581" y="161925"/>
                  </a:lnTo>
                  <a:lnTo>
                    <a:pt x="2347913" y="245268"/>
                  </a:lnTo>
                  <a:lnTo>
                    <a:pt x="2321719" y="366712"/>
                  </a:lnTo>
                  <a:lnTo>
                    <a:pt x="2150269" y="364331"/>
                  </a:lnTo>
                  <a:lnTo>
                    <a:pt x="1645444" y="361950"/>
                  </a:lnTo>
                  <a:lnTo>
                    <a:pt x="1514475" y="361950"/>
                  </a:lnTo>
                  <a:lnTo>
                    <a:pt x="132635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BE2FACA-2408-3449-A350-F6713BDF23DD}"/>
                </a:ext>
              </a:extLst>
            </p:cNvPr>
            <p:cNvSpPr/>
            <p:nvPr/>
          </p:nvSpPr>
          <p:spPr>
            <a:xfrm>
              <a:off x="3179763" y="2046288"/>
              <a:ext cx="1443037" cy="431800"/>
            </a:xfrm>
            <a:custGeom>
              <a:avLst/>
              <a:gdLst>
                <a:gd name="connsiteX0" fmla="*/ 945356 w 1443037"/>
                <a:gd name="connsiteY0" fmla="*/ 304800 h 433387"/>
                <a:gd name="connsiteX1" fmla="*/ 647700 w 1443037"/>
                <a:gd name="connsiteY1" fmla="*/ 381000 h 433387"/>
                <a:gd name="connsiteX2" fmla="*/ 457200 w 1443037"/>
                <a:gd name="connsiteY2" fmla="*/ 426244 h 433387"/>
                <a:gd name="connsiteX3" fmla="*/ 404812 w 1443037"/>
                <a:gd name="connsiteY3" fmla="*/ 433387 h 433387"/>
                <a:gd name="connsiteX4" fmla="*/ 352425 w 1443037"/>
                <a:gd name="connsiteY4" fmla="*/ 433387 h 433387"/>
                <a:gd name="connsiteX5" fmla="*/ 302419 w 1443037"/>
                <a:gd name="connsiteY5" fmla="*/ 426244 h 433387"/>
                <a:gd name="connsiteX6" fmla="*/ 238125 w 1443037"/>
                <a:gd name="connsiteY6" fmla="*/ 411956 h 433387"/>
                <a:gd name="connsiteX7" fmla="*/ 157162 w 1443037"/>
                <a:gd name="connsiteY7" fmla="*/ 388144 h 433387"/>
                <a:gd name="connsiteX8" fmla="*/ 0 w 1443037"/>
                <a:gd name="connsiteY8" fmla="*/ 314325 h 433387"/>
                <a:gd name="connsiteX9" fmla="*/ 69056 w 1443037"/>
                <a:gd name="connsiteY9" fmla="*/ 192881 h 433387"/>
                <a:gd name="connsiteX10" fmla="*/ 202406 w 1443037"/>
                <a:gd name="connsiteY10" fmla="*/ 238125 h 433387"/>
                <a:gd name="connsiteX11" fmla="*/ 247650 w 1443037"/>
                <a:gd name="connsiteY11" fmla="*/ 250031 h 433387"/>
                <a:gd name="connsiteX12" fmla="*/ 280987 w 1443037"/>
                <a:gd name="connsiteY12" fmla="*/ 252412 h 433387"/>
                <a:gd name="connsiteX13" fmla="*/ 330994 w 1443037"/>
                <a:gd name="connsiteY13" fmla="*/ 252412 h 433387"/>
                <a:gd name="connsiteX14" fmla="*/ 423862 w 1443037"/>
                <a:gd name="connsiteY14" fmla="*/ 233362 h 433387"/>
                <a:gd name="connsiteX15" fmla="*/ 700087 w 1443037"/>
                <a:gd name="connsiteY15" fmla="*/ 169069 h 433387"/>
                <a:gd name="connsiteX16" fmla="*/ 1054894 w 1443037"/>
                <a:gd name="connsiteY16" fmla="*/ 85725 h 433387"/>
                <a:gd name="connsiteX17" fmla="*/ 1109662 w 1443037"/>
                <a:gd name="connsiteY17" fmla="*/ 54769 h 433387"/>
                <a:gd name="connsiteX18" fmla="*/ 1204912 w 1443037"/>
                <a:gd name="connsiteY18" fmla="*/ 0 h 433387"/>
                <a:gd name="connsiteX19" fmla="*/ 1243012 w 1443037"/>
                <a:gd name="connsiteY19" fmla="*/ 0 h 433387"/>
                <a:gd name="connsiteX20" fmla="*/ 1304925 w 1443037"/>
                <a:gd name="connsiteY20" fmla="*/ 7144 h 433387"/>
                <a:gd name="connsiteX21" fmla="*/ 1335881 w 1443037"/>
                <a:gd name="connsiteY21" fmla="*/ 14287 h 433387"/>
                <a:gd name="connsiteX22" fmla="*/ 1373981 w 1443037"/>
                <a:gd name="connsiteY22" fmla="*/ 28575 h 433387"/>
                <a:gd name="connsiteX23" fmla="*/ 1404937 w 1443037"/>
                <a:gd name="connsiteY23" fmla="*/ 47625 h 433387"/>
                <a:gd name="connsiteX24" fmla="*/ 1423987 w 1443037"/>
                <a:gd name="connsiteY24" fmla="*/ 69056 h 433387"/>
                <a:gd name="connsiteX25" fmla="*/ 1435894 w 1443037"/>
                <a:gd name="connsiteY25" fmla="*/ 92869 h 433387"/>
                <a:gd name="connsiteX26" fmla="*/ 1443037 w 1443037"/>
                <a:gd name="connsiteY26" fmla="*/ 111919 h 433387"/>
                <a:gd name="connsiteX27" fmla="*/ 1443037 w 1443037"/>
                <a:gd name="connsiteY27" fmla="*/ 133350 h 433387"/>
                <a:gd name="connsiteX28" fmla="*/ 1428750 w 1443037"/>
                <a:gd name="connsiteY28" fmla="*/ 157162 h 433387"/>
                <a:gd name="connsiteX29" fmla="*/ 1395412 w 1443037"/>
                <a:gd name="connsiteY29" fmla="*/ 180975 h 433387"/>
                <a:gd name="connsiteX30" fmla="*/ 1312069 w 1443037"/>
                <a:gd name="connsiteY30" fmla="*/ 214312 h 433387"/>
                <a:gd name="connsiteX31" fmla="*/ 1119187 w 1443037"/>
                <a:gd name="connsiteY31" fmla="*/ 261937 h 433387"/>
                <a:gd name="connsiteX32" fmla="*/ 945356 w 1443037"/>
                <a:gd name="connsiteY32" fmla="*/ 30480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43037" h="433387">
                  <a:moveTo>
                    <a:pt x="945356" y="304800"/>
                  </a:moveTo>
                  <a:lnTo>
                    <a:pt x="647700" y="381000"/>
                  </a:lnTo>
                  <a:lnTo>
                    <a:pt x="457200" y="426244"/>
                  </a:lnTo>
                  <a:lnTo>
                    <a:pt x="404812" y="433387"/>
                  </a:lnTo>
                  <a:lnTo>
                    <a:pt x="352425" y="433387"/>
                  </a:lnTo>
                  <a:lnTo>
                    <a:pt x="302419" y="426244"/>
                  </a:lnTo>
                  <a:lnTo>
                    <a:pt x="238125" y="411956"/>
                  </a:lnTo>
                  <a:lnTo>
                    <a:pt x="157162" y="388144"/>
                  </a:lnTo>
                  <a:lnTo>
                    <a:pt x="0" y="314325"/>
                  </a:lnTo>
                  <a:lnTo>
                    <a:pt x="69056" y="192881"/>
                  </a:lnTo>
                  <a:lnTo>
                    <a:pt x="202406" y="238125"/>
                  </a:lnTo>
                  <a:lnTo>
                    <a:pt x="247650" y="250031"/>
                  </a:lnTo>
                  <a:lnTo>
                    <a:pt x="280987" y="252412"/>
                  </a:lnTo>
                  <a:lnTo>
                    <a:pt x="330994" y="252412"/>
                  </a:lnTo>
                  <a:lnTo>
                    <a:pt x="423862" y="233362"/>
                  </a:lnTo>
                  <a:lnTo>
                    <a:pt x="700087" y="169069"/>
                  </a:lnTo>
                  <a:lnTo>
                    <a:pt x="1054894" y="85725"/>
                  </a:lnTo>
                  <a:lnTo>
                    <a:pt x="1109662" y="54769"/>
                  </a:lnTo>
                  <a:lnTo>
                    <a:pt x="1204912" y="0"/>
                  </a:lnTo>
                  <a:lnTo>
                    <a:pt x="1243012" y="0"/>
                  </a:lnTo>
                  <a:lnTo>
                    <a:pt x="1304925" y="7144"/>
                  </a:lnTo>
                  <a:lnTo>
                    <a:pt x="1335881" y="14287"/>
                  </a:lnTo>
                  <a:lnTo>
                    <a:pt x="1373981" y="28575"/>
                  </a:lnTo>
                  <a:lnTo>
                    <a:pt x="1404937" y="47625"/>
                  </a:lnTo>
                  <a:lnTo>
                    <a:pt x="1423987" y="69056"/>
                  </a:lnTo>
                  <a:lnTo>
                    <a:pt x="1435894" y="92869"/>
                  </a:lnTo>
                  <a:lnTo>
                    <a:pt x="1443037" y="111919"/>
                  </a:lnTo>
                  <a:lnTo>
                    <a:pt x="1443037" y="133350"/>
                  </a:lnTo>
                  <a:lnTo>
                    <a:pt x="1428750" y="157162"/>
                  </a:lnTo>
                  <a:lnTo>
                    <a:pt x="1395412" y="180975"/>
                  </a:lnTo>
                  <a:lnTo>
                    <a:pt x="1312069" y="214312"/>
                  </a:lnTo>
                  <a:lnTo>
                    <a:pt x="1119187" y="261937"/>
                  </a:lnTo>
                  <a:lnTo>
                    <a:pt x="9453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39C6C6A-A4C8-5A42-BC66-9A40AB70C7A0}"/>
                </a:ext>
              </a:extLst>
            </p:cNvPr>
            <p:cNvSpPr/>
            <p:nvPr/>
          </p:nvSpPr>
          <p:spPr>
            <a:xfrm>
              <a:off x="2541588" y="2628900"/>
              <a:ext cx="2378075" cy="661988"/>
            </a:xfrm>
            <a:custGeom>
              <a:avLst/>
              <a:gdLst>
                <a:gd name="connsiteX0" fmla="*/ 1600200 w 2378869"/>
                <a:gd name="connsiteY0" fmla="*/ 314325 h 661988"/>
                <a:gd name="connsiteX1" fmla="*/ 1257300 w 2378869"/>
                <a:gd name="connsiteY1" fmla="*/ 376238 h 661988"/>
                <a:gd name="connsiteX2" fmla="*/ 957262 w 2378869"/>
                <a:gd name="connsiteY2" fmla="*/ 450056 h 661988"/>
                <a:gd name="connsiteX3" fmla="*/ 721519 w 2378869"/>
                <a:gd name="connsiteY3" fmla="*/ 521494 h 661988"/>
                <a:gd name="connsiteX4" fmla="*/ 611981 w 2378869"/>
                <a:gd name="connsiteY4" fmla="*/ 559594 h 661988"/>
                <a:gd name="connsiteX5" fmla="*/ 531019 w 2378869"/>
                <a:gd name="connsiteY5" fmla="*/ 576263 h 661988"/>
                <a:gd name="connsiteX6" fmla="*/ 447675 w 2378869"/>
                <a:gd name="connsiteY6" fmla="*/ 602456 h 661988"/>
                <a:gd name="connsiteX7" fmla="*/ 359569 w 2378869"/>
                <a:gd name="connsiteY7" fmla="*/ 638175 h 661988"/>
                <a:gd name="connsiteX8" fmla="*/ 321469 w 2378869"/>
                <a:gd name="connsiteY8" fmla="*/ 657225 h 661988"/>
                <a:gd name="connsiteX9" fmla="*/ 304800 w 2378869"/>
                <a:gd name="connsiteY9" fmla="*/ 661988 h 661988"/>
                <a:gd name="connsiteX10" fmla="*/ 283369 w 2378869"/>
                <a:gd name="connsiteY10" fmla="*/ 657225 h 661988"/>
                <a:gd name="connsiteX11" fmla="*/ 235744 w 2378869"/>
                <a:gd name="connsiteY11" fmla="*/ 628650 h 661988"/>
                <a:gd name="connsiteX12" fmla="*/ 166687 w 2378869"/>
                <a:gd name="connsiteY12" fmla="*/ 573881 h 661988"/>
                <a:gd name="connsiteX13" fmla="*/ 126206 w 2378869"/>
                <a:gd name="connsiteY13" fmla="*/ 533400 h 661988"/>
                <a:gd name="connsiteX14" fmla="*/ 83344 w 2378869"/>
                <a:gd name="connsiteY14" fmla="*/ 488156 h 661988"/>
                <a:gd name="connsiteX15" fmla="*/ 40481 w 2378869"/>
                <a:gd name="connsiteY15" fmla="*/ 438150 h 661988"/>
                <a:gd name="connsiteX16" fmla="*/ 14287 w 2378869"/>
                <a:gd name="connsiteY16" fmla="*/ 407194 h 661988"/>
                <a:gd name="connsiteX17" fmla="*/ 0 w 2378869"/>
                <a:gd name="connsiteY17" fmla="*/ 371475 h 661988"/>
                <a:gd name="connsiteX18" fmla="*/ 2381 w 2378869"/>
                <a:gd name="connsiteY18" fmla="*/ 350044 h 661988"/>
                <a:gd name="connsiteX19" fmla="*/ 14287 w 2378869"/>
                <a:gd name="connsiteY19" fmla="*/ 338138 h 661988"/>
                <a:gd name="connsiteX20" fmla="*/ 35719 w 2378869"/>
                <a:gd name="connsiteY20" fmla="*/ 338138 h 661988"/>
                <a:gd name="connsiteX21" fmla="*/ 64294 w 2378869"/>
                <a:gd name="connsiteY21" fmla="*/ 354806 h 661988"/>
                <a:gd name="connsiteX22" fmla="*/ 104775 w 2378869"/>
                <a:gd name="connsiteY22" fmla="*/ 378619 h 661988"/>
                <a:gd name="connsiteX23" fmla="*/ 152400 w 2378869"/>
                <a:gd name="connsiteY23" fmla="*/ 400050 h 661988"/>
                <a:gd name="connsiteX24" fmla="*/ 209550 w 2378869"/>
                <a:gd name="connsiteY24" fmla="*/ 421481 h 661988"/>
                <a:gd name="connsiteX25" fmla="*/ 245269 w 2378869"/>
                <a:gd name="connsiteY25" fmla="*/ 428625 h 661988"/>
                <a:gd name="connsiteX26" fmla="*/ 285750 w 2378869"/>
                <a:gd name="connsiteY26" fmla="*/ 433388 h 661988"/>
                <a:gd name="connsiteX27" fmla="*/ 330994 w 2378869"/>
                <a:gd name="connsiteY27" fmla="*/ 433388 h 661988"/>
                <a:gd name="connsiteX28" fmla="*/ 373856 w 2378869"/>
                <a:gd name="connsiteY28" fmla="*/ 431006 h 661988"/>
                <a:gd name="connsiteX29" fmla="*/ 457200 w 2378869"/>
                <a:gd name="connsiteY29" fmla="*/ 411956 h 661988"/>
                <a:gd name="connsiteX30" fmla="*/ 695325 w 2378869"/>
                <a:gd name="connsiteY30" fmla="*/ 352425 h 661988"/>
                <a:gd name="connsiteX31" fmla="*/ 1054894 w 2378869"/>
                <a:gd name="connsiteY31" fmla="*/ 259556 h 661988"/>
                <a:gd name="connsiteX32" fmla="*/ 1343025 w 2378869"/>
                <a:gd name="connsiteY32" fmla="*/ 195263 h 661988"/>
                <a:gd name="connsiteX33" fmla="*/ 1443037 w 2378869"/>
                <a:gd name="connsiteY33" fmla="*/ 185738 h 661988"/>
                <a:gd name="connsiteX34" fmla="*/ 1528762 w 2378869"/>
                <a:gd name="connsiteY34" fmla="*/ 173831 h 661988"/>
                <a:gd name="connsiteX35" fmla="*/ 1619250 w 2378869"/>
                <a:gd name="connsiteY35" fmla="*/ 154781 h 661988"/>
                <a:gd name="connsiteX36" fmla="*/ 1776412 w 2378869"/>
                <a:gd name="connsiteY36" fmla="*/ 119063 h 661988"/>
                <a:gd name="connsiteX37" fmla="*/ 1983581 w 2378869"/>
                <a:gd name="connsiteY37" fmla="*/ 64294 h 661988"/>
                <a:gd name="connsiteX38" fmla="*/ 2007394 w 2378869"/>
                <a:gd name="connsiteY38" fmla="*/ 47625 h 661988"/>
                <a:gd name="connsiteX39" fmla="*/ 2035969 w 2378869"/>
                <a:gd name="connsiteY39" fmla="*/ 28575 h 661988"/>
                <a:gd name="connsiteX40" fmla="*/ 2071687 w 2378869"/>
                <a:gd name="connsiteY40" fmla="*/ 9525 h 661988"/>
                <a:gd name="connsiteX41" fmla="*/ 2097881 w 2378869"/>
                <a:gd name="connsiteY41" fmla="*/ 0 h 661988"/>
                <a:gd name="connsiteX42" fmla="*/ 2121694 w 2378869"/>
                <a:gd name="connsiteY42" fmla="*/ 0 h 661988"/>
                <a:gd name="connsiteX43" fmla="*/ 2169319 w 2378869"/>
                <a:gd name="connsiteY43" fmla="*/ 7144 h 661988"/>
                <a:gd name="connsiteX44" fmla="*/ 2231231 w 2378869"/>
                <a:gd name="connsiteY44" fmla="*/ 26194 h 661988"/>
                <a:gd name="connsiteX45" fmla="*/ 2269331 w 2378869"/>
                <a:gd name="connsiteY45" fmla="*/ 45244 h 661988"/>
                <a:gd name="connsiteX46" fmla="*/ 2312194 w 2378869"/>
                <a:gd name="connsiteY46" fmla="*/ 73819 h 661988"/>
                <a:gd name="connsiteX47" fmla="*/ 2345531 w 2378869"/>
                <a:gd name="connsiteY47" fmla="*/ 104775 h 661988"/>
                <a:gd name="connsiteX48" fmla="*/ 2369344 w 2378869"/>
                <a:gd name="connsiteY48" fmla="*/ 133350 h 661988"/>
                <a:gd name="connsiteX49" fmla="*/ 2378869 w 2378869"/>
                <a:gd name="connsiteY49" fmla="*/ 152400 h 661988"/>
                <a:gd name="connsiteX50" fmla="*/ 2374106 w 2378869"/>
                <a:gd name="connsiteY50" fmla="*/ 176213 h 661988"/>
                <a:gd name="connsiteX51" fmla="*/ 2359819 w 2378869"/>
                <a:gd name="connsiteY51" fmla="*/ 197644 h 661988"/>
                <a:gd name="connsiteX52" fmla="*/ 2343150 w 2378869"/>
                <a:gd name="connsiteY52" fmla="*/ 207169 h 661988"/>
                <a:gd name="connsiteX53" fmla="*/ 2305050 w 2378869"/>
                <a:gd name="connsiteY53" fmla="*/ 216694 h 661988"/>
                <a:gd name="connsiteX54" fmla="*/ 2209800 w 2378869"/>
                <a:gd name="connsiteY54" fmla="*/ 221456 h 661988"/>
                <a:gd name="connsiteX55" fmla="*/ 2069306 w 2378869"/>
                <a:gd name="connsiteY55" fmla="*/ 235744 h 661988"/>
                <a:gd name="connsiteX56" fmla="*/ 1600200 w 2378869"/>
                <a:gd name="connsiteY56" fmla="*/ 314325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8869" h="661988">
                  <a:moveTo>
                    <a:pt x="1600200" y="314325"/>
                  </a:moveTo>
                  <a:lnTo>
                    <a:pt x="1257300" y="376238"/>
                  </a:lnTo>
                  <a:lnTo>
                    <a:pt x="957262" y="450056"/>
                  </a:lnTo>
                  <a:lnTo>
                    <a:pt x="721519" y="521494"/>
                  </a:lnTo>
                  <a:lnTo>
                    <a:pt x="611981" y="559594"/>
                  </a:lnTo>
                  <a:lnTo>
                    <a:pt x="531019" y="576263"/>
                  </a:lnTo>
                  <a:lnTo>
                    <a:pt x="447675" y="602456"/>
                  </a:lnTo>
                  <a:lnTo>
                    <a:pt x="359569" y="638175"/>
                  </a:lnTo>
                  <a:lnTo>
                    <a:pt x="321469" y="657225"/>
                  </a:lnTo>
                  <a:lnTo>
                    <a:pt x="304800" y="661988"/>
                  </a:lnTo>
                  <a:lnTo>
                    <a:pt x="283369" y="657225"/>
                  </a:lnTo>
                  <a:lnTo>
                    <a:pt x="235744" y="628650"/>
                  </a:lnTo>
                  <a:lnTo>
                    <a:pt x="166687" y="573881"/>
                  </a:lnTo>
                  <a:lnTo>
                    <a:pt x="126206" y="533400"/>
                  </a:lnTo>
                  <a:lnTo>
                    <a:pt x="83344" y="488156"/>
                  </a:lnTo>
                  <a:lnTo>
                    <a:pt x="40481" y="438150"/>
                  </a:lnTo>
                  <a:lnTo>
                    <a:pt x="14287" y="407194"/>
                  </a:lnTo>
                  <a:lnTo>
                    <a:pt x="0" y="371475"/>
                  </a:lnTo>
                  <a:lnTo>
                    <a:pt x="2381" y="350044"/>
                  </a:lnTo>
                  <a:lnTo>
                    <a:pt x="14287" y="338138"/>
                  </a:lnTo>
                  <a:lnTo>
                    <a:pt x="35719" y="338138"/>
                  </a:lnTo>
                  <a:lnTo>
                    <a:pt x="64294" y="354806"/>
                  </a:lnTo>
                  <a:lnTo>
                    <a:pt x="104775" y="378619"/>
                  </a:lnTo>
                  <a:lnTo>
                    <a:pt x="152400" y="400050"/>
                  </a:lnTo>
                  <a:lnTo>
                    <a:pt x="209550" y="421481"/>
                  </a:lnTo>
                  <a:lnTo>
                    <a:pt x="245269" y="428625"/>
                  </a:lnTo>
                  <a:lnTo>
                    <a:pt x="285750" y="433388"/>
                  </a:lnTo>
                  <a:lnTo>
                    <a:pt x="330994" y="433388"/>
                  </a:lnTo>
                  <a:lnTo>
                    <a:pt x="373856" y="431006"/>
                  </a:lnTo>
                  <a:lnTo>
                    <a:pt x="457200" y="411956"/>
                  </a:lnTo>
                  <a:lnTo>
                    <a:pt x="695325" y="352425"/>
                  </a:lnTo>
                  <a:lnTo>
                    <a:pt x="1054894" y="259556"/>
                  </a:lnTo>
                  <a:lnTo>
                    <a:pt x="1343025" y="195263"/>
                  </a:lnTo>
                  <a:lnTo>
                    <a:pt x="1443037" y="185738"/>
                  </a:lnTo>
                  <a:lnTo>
                    <a:pt x="1528762" y="173831"/>
                  </a:lnTo>
                  <a:lnTo>
                    <a:pt x="1619250" y="154781"/>
                  </a:lnTo>
                  <a:lnTo>
                    <a:pt x="1776412" y="119063"/>
                  </a:lnTo>
                  <a:lnTo>
                    <a:pt x="1983581" y="64294"/>
                  </a:lnTo>
                  <a:lnTo>
                    <a:pt x="2007394" y="47625"/>
                  </a:lnTo>
                  <a:lnTo>
                    <a:pt x="2035969" y="28575"/>
                  </a:lnTo>
                  <a:lnTo>
                    <a:pt x="2071687" y="9525"/>
                  </a:lnTo>
                  <a:lnTo>
                    <a:pt x="2097881" y="0"/>
                  </a:lnTo>
                  <a:lnTo>
                    <a:pt x="2121694" y="0"/>
                  </a:lnTo>
                  <a:lnTo>
                    <a:pt x="2169319" y="7144"/>
                  </a:lnTo>
                  <a:lnTo>
                    <a:pt x="2231231" y="26194"/>
                  </a:lnTo>
                  <a:lnTo>
                    <a:pt x="2269331" y="45244"/>
                  </a:lnTo>
                  <a:lnTo>
                    <a:pt x="2312194" y="73819"/>
                  </a:lnTo>
                  <a:lnTo>
                    <a:pt x="2345531" y="104775"/>
                  </a:lnTo>
                  <a:lnTo>
                    <a:pt x="2369344" y="133350"/>
                  </a:lnTo>
                  <a:lnTo>
                    <a:pt x="2378869" y="152400"/>
                  </a:lnTo>
                  <a:lnTo>
                    <a:pt x="2374106" y="176213"/>
                  </a:lnTo>
                  <a:lnTo>
                    <a:pt x="2359819" y="197644"/>
                  </a:lnTo>
                  <a:lnTo>
                    <a:pt x="2343150" y="207169"/>
                  </a:lnTo>
                  <a:lnTo>
                    <a:pt x="2305050" y="216694"/>
                  </a:lnTo>
                  <a:lnTo>
                    <a:pt x="2209800" y="221456"/>
                  </a:lnTo>
                  <a:lnTo>
                    <a:pt x="2069306" y="235744"/>
                  </a:lnTo>
                  <a:lnTo>
                    <a:pt x="16002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9892DD2-B1AA-6545-9434-AA009D611172}"/>
                </a:ext>
              </a:extLst>
            </p:cNvPr>
            <p:cNvSpPr/>
            <p:nvPr/>
          </p:nvSpPr>
          <p:spPr>
            <a:xfrm rot="16200000">
              <a:off x="2108200" y="2751138"/>
              <a:ext cx="2247900" cy="1466850"/>
            </a:xfrm>
            <a:custGeom>
              <a:avLst/>
              <a:gdLst>
                <a:gd name="connsiteX0" fmla="*/ 1026319 w 2247900"/>
                <a:gd name="connsiteY0" fmla="*/ 964406 h 1466850"/>
                <a:gd name="connsiteX1" fmla="*/ 821531 w 2247900"/>
                <a:gd name="connsiteY1" fmla="*/ 831056 h 1466850"/>
                <a:gd name="connsiteX2" fmla="*/ 657225 w 2247900"/>
                <a:gd name="connsiteY2" fmla="*/ 721518 h 1466850"/>
                <a:gd name="connsiteX3" fmla="*/ 571500 w 2247900"/>
                <a:gd name="connsiteY3" fmla="*/ 652462 h 1466850"/>
                <a:gd name="connsiteX4" fmla="*/ 473869 w 2247900"/>
                <a:gd name="connsiteY4" fmla="*/ 559593 h 1466850"/>
                <a:gd name="connsiteX5" fmla="*/ 395287 w 2247900"/>
                <a:gd name="connsiteY5" fmla="*/ 478631 h 1466850"/>
                <a:gd name="connsiteX6" fmla="*/ 297656 w 2247900"/>
                <a:gd name="connsiteY6" fmla="*/ 373856 h 1466850"/>
                <a:gd name="connsiteX7" fmla="*/ 233362 w 2247900"/>
                <a:gd name="connsiteY7" fmla="*/ 307181 h 1466850"/>
                <a:gd name="connsiteX8" fmla="*/ 138112 w 2247900"/>
                <a:gd name="connsiteY8" fmla="*/ 204787 h 1466850"/>
                <a:gd name="connsiteX9" fmla="*/ 76200 w 2247900"/>
                <a:gd name="connsiteY9" fmla="*/ 133350 h 1466850"/>
                <a:gd name="connsiteX10" fmla="*/ 19050 w 2247900"/>
                <a:gd name="connsiteY10" fmla="*/ 69056 h 1466850"/>
                <a:gd name="connsiteX11" fmla="*/ 4762 w 2247900"/>
                <a:gd name="connsiteY11" fmla="*/ 45243 h 1466850"/>
                <a:gd name="connsiteX12" fmla="*/ 0 w 2247900"/>
                <a:gd name="connsiteY12" fmla="*/ 30956 h 1466850"/>
                <a:gd name="connsiteX13" fmla="*/ 2381 w 2247900"/>
                <a:gd name="connsiteY13" fmla="*/ 14287 h 1466850"/>
                <a:gd name="connsiteX14" fmla="*/ 9525 w 2247900"/>
                <a:gd name="connsiteY14" fmla="*/ 4762 h 1466850"/>
                <a:gd name="connsiteX15" fmla="*/ 33337 w 2247900"/>
                <a:gd name="connsiteY15" fmla="*/ 0 h 1466850"/>
                <a:gd name="connsiteX16" fmla="*/ 64294 w 2247900"/>
                <a:gd name="connsiteY16" fmla="*/ 11906 h 1466850"/>
                <a:gd name="connsiteX17" fmla="*/ 180975 w 2247900"/>
                <a:gd name="connsiteY17" fmla="*/ 116681 h 1466850"/>
                <a:gd name="connsiteX18" fmla="*/ 345281 w 2247900"/>
                <a:gd name="connsiteY18" fmla="*/ 254793 h 1466850"/>
                <a:gd name="connsiteX19" fmla="*/ 509587 w 2247900"/>
                <a:gd name="connsiteY19" fmla="*/ 381000 h 1466850"/>
                <a:gd name="connsiteX20" fmla="*/ 664369 w 2247900"/>
                <a:gd name="connsiteY20" fmla="*/ 495300 h 1466850"/>
                <a:gd name="connsiteX21" fmla="*/ 885825 w 2247900"/>
                <a:gd name="connsiteY21" fmla="*/ 645318 h 1466850"/>
                <a:gd name="connsiteX22" fmla="*/ 1057275 w 2247900"/>
                <a:gd name="connsiteY22" fmla="*/ 752475 h 1466850"/>
                <a:gd name="connsiteX23" fmla="*/ 1350169 w 2247900"/>
                <a:gd name="connsiteY23" fmla="*/ 923925 h 1466850"/>
                <a:gd name="connsiteX24" fmla="*/ 1535906 w 2247900"/>
                <a:gd name="connsiteY24" fmla="*/ 1016793 h 1466850"/>
                <a:gd name="connsiteX25" fmla="*/ 1709737 w 2247900"/>
                <a:gd name="connsiteY25" fmla="*/ 1088231 h 1466850"/>
                <a:gd name="connsiteX26" fmla="*/ 1835944 w 2247900"/>
                <a:gd name="connsiteY26" fmla="*/ 1145381 h 1466850"/>
                <a:gd name="connsiteX27" fmla="*/ 1964531 w 2247900"/>
                <a:gd name="connsiteY27" fmla="*/ 1193006 h 1466850"/>
                <a:gd name="connsiteX28" fmla="*/ 1988344 w 2247900"/>
                <a:gd name="connsiteY28" fmla="*/ 1200150 h 1466850"/>
                <a:gd name="connsiteX29" fmla="*/ 2014537 w 2247900"/>
                <a:gd name="connsiteY29" fmla="*/ 1202531 h 1466850"/>
                <a:gd name="connsiteX30" fmla="*/ 2055019 w 2247900"/>
                <a:gd name="connsiteY30" fmla="*/ 1195387 h 1466850"/>
                <a:gd name="connsiteX31" fmla="*/ 2200275 w 2247900"/>
                <a:gd name="connsiteY31" fmla="*/ 1131093 h 1466850"/>
                <a:gd name="connsiteX32" fmla="*/ 2247900 w 2247900"/>
                <a:gd name="connsiteY32" fmla="*/ 1266825 h 1466850"/>
                <a:gd name="connsiteX33" fmla="*/ 2131219 w 2247900"/>
                <a:gd name="connsiteY33" fmla="*/ 1376362 h 1466850"/>
                <a:gd name="connsiteX34" fmla="*/ 2071687 w 2247900"/>
                <a:gd name="connsiteY34" fmla="*/ 1426368 h 1466850"/>
                <a:gd name="connsiteX35" fmla="*/ 2031206 w 2247900"/>
                <a:gd name="connsiteY35" fmla="*/ 1454943 h 1466850"/>
                <a:gd name="connsiteX36" fmla="*/ 1997869 w 2247900"/>
                <a:gd name="connsiteY36" fmla="*/ 1466850 h 1466850"/>
                <a:gd name="connsiteX37" fmla="*/ 1974056 w 2247900"/>
                <a:gd name="connsiteY37" fmla="*/ 1466850 h 1466850"/>
                <a:gd name="connsiteX38" fmla="*/ 1943100 w 2247900"/>
                <a:gd name="connsiteY38" fmla="*/ 1457325 h 1466850"/>
                <a:gd name="connsiteX39" fmla="*/ 1893094 w 2247900"/>
                <a:gd name="connsiteY39" fmla="*/ 1433512 h 1466850"/>
                <a:gd name="connsiteX40" fmla="*/ 1764506 w 2247900"/>
                <a:gd name="connsiteY40" fmla="*/ 1373981 h 1466850"/>
                <a:gd name="connsiteX41" fmla="*/ 1607344 w 2247900"/>
                <a:gd name="connsiteY41" fmla="*/ 1307306 h 1466850"/>
                <a:gd name="connsiteX42" fmla="*/ 1462087 w 2247900"/>
                <a:gd name="connsiteY42" fmla="*/ 1231106 h 1466850"/>
                <a:gd name="connsiteX43" fmla="*/ 1326356 w 2247900"/>
                <a:gd name="connsiteY43" fmla="*/ 1150143 h 1466850"/>
                <a:gd name="connsiteX44" fmla="*/ 1223962 w 2247900"/>
                <a:gd name="connsiteY44" fmla="*/ 1090612 h 1466850"/>
                <a:gd name="connsiteX45" fmla="*/ 1026319 w 2247900"/>
                <a:gd name="connsiteY45" fmla="*/ 964406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47900" h="1466850">
                  <a:moveTo>
                    <a:pt x="1026319" y="964406"/>
                  </a:moveTo>
                  <a:lnTo>
                    <a:pt x="821531" y="831056"/>
                  </a:lnTo>
                  <a:lnTo>
                    <a:pt x="657225" y="721518"/>
                  </a:lnTo>
                  <a:lnTo>
                    <a:pt x="571500" y="652462"/>
                  </a:lnTo>
                  <a:lnTo>
                    <a:pt x="473869" y="559593"/>
                  </a:lnTo>
                  <a:lnTo>
                    <a:pt x="395287" y="478631"/>
                  </a:lnTo>
                  <a:lnTo>
                    <a:pt x="297656" y="373856"/>
                  </a:lnTo>
                  <a:lnTo>
                    <a:pt x="233362" y="307181"/>
                  </a:lnTo>
                  <a:lnTo>
                    <a:pt x="138112" y="204787"/>
                  </a:lnTo>
                  <a:lnTo>
                    <a:pt x="76200" y="133350"/>
                  </a:lnTo>
                  <a:lnTo>
                    <a:pt x="19050" y="69056"/>
                  </a:lnTo>
                  <a:lnTo>
                    <a:pt x="4762" y="45243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64294" y="11906"/>
                  </a:lnTo>
                  <a:lnTo>
                    <a:pt x="180975" y="116681"/>
                  </a:lnTo>
                  <a:lnTo>
                    <a:pt x="345281" y="254793"/>
                  </a:lnTo>
                  <a:lnTo>
                    <a:pt x="509587" y="381000"/>
                  </a:lnTo>
                  <a:lnTo>
                    <a:pt x="664369" y="495300"/>
                  </a:lnTo>
                  <a:lnTo>
                    <a:pt x="885825" y="645318"/>
                  </a:lnTo>
                  <a:lnTo>
                    <a:pt x="1057275" y="752475"/>
                  </a:lnTo>
                  <a:lnTo>
                    <a:pt x="1350169" y="923925"/>
                  </a:lnTo>
                  <a:lnTo>
                    <a:pt x="1535906" y="1016793"/>
                  </a:lnTo>
                  <a:lnTo>
                    <a:pt x="1709737" y="1088231"/>
                  </a:lnTo>
                  <a:lnTo>
                    <a:pt x="1835944" y="1145381"/>
                  </a:lnTo>
                  <a:lnTo>
                    <a:pt x="1964531" y="1193006"/>
                  </a:lnTo>
                  <a:lnTo>
                    <a:pt x="1988344" y="1200150"/>
                  </a:lnTo>
                  <a:lnTo>
                    <a:pt x="2014537" y="1202531"/>
                  </a:lnTo>
                  <a:lnTo>
                    <a:pt x="2055019" y="1195387"/>
                  </a:lnTo>
                  <a:lnTo>
                    <a:pt x="2200275" y="1131093"/>
                  </a:lnTo>
                  <a:lnTo>
                    <a:pt x="2247900" y="1266825"/>
                  </a:lnTo>
                  <a:lnTo>
                    <a:pt x="2131219" y="1376362"/>
                  </a:lnTo>
                  <a:lnTo>
                    <a:pt x="2071687" y="1426368"/>
                  </a:lnTo>
                  <a:lnTo>
                    <a:pt x="2031206" y="1454943"/>
                  </a:lnTo>
                  <a:lnTo>
                    <a:pt x="1997869" y="1466850"/>
                  </a:lnTo>
                  <a:lnTo>
                    <a:pt x="1974056" y="1466850"/>
                  </a:lnTo>
                  <a:lnTo>
                    <a:pt x="1943100" y="1457325"/>
                  </a:lnTo>
                  <a:lnTo>
                    <a:pt x="1893094" y="1433512"/>
                  </a:lnTo>
                  <a:lnTo>
                    <a:pt x="1764506" y="1373981"/>
                  </a:lnTo>
                  <a:lnTo>
                    <a:pt x="1607344" y="1307306"/>
                  </a:lnTo>
                  <a:lnTo>
                    <a:pt x="1462087" y="1231106"/>
                  </a:lnTo>
                  <a:lnTo>
                    <a:pt x="1326356" y="1150143"/>
                  </a:lnTo>
                  <a:lnTo>
                    <a:pt x="1223962" y="1090612"/>
                  </a:lnTo>
                  <a:lnTo>
                    <a:pt x="1026319" y="964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FE3E9B7C-EF56-3249-85DF-F36472C9E13E}"/>
                </a:ext>
              </a:extLst>
            </p:cNvPr>
            <p:cNvSpPr/>
            <p:nvPr/>
          </p:nvSpPr>
          <p:spPr>
            <a:xfrm rot="16200000">
              <a:off x="2158206" y="4764882"/>
              <a:ext cx="2295525" cy="290512"/>
            </a:xfrm>
            <a:custGeom>
              <a:avLst/>
              <a:gdLst>
                <a:gd name="connsiteX0" fmla="*/ 1371600 w 2295525"/>
                <a:gd name="connsiteY0" fmla="*/ 285750 h 290513"/>
                <a:gd name="connsiteX1" fmla="*/ 1164431 w 2295525"/>
                <a:gd name="connsiteY1" fmla="*/ 290513 h 290513"/>
                <a:gd name="connsiteX2" fmla="*/ 1014412 w 2295525"/>
                <a:gd name="connsiteY2" fmla="*/ 269081 h 290513"/>
                <a:gd name="connsiteX3" fmla="*/ 526256 w 2295525"/>
                <a:gd name="connsiteY3" fmla="*/ 266700 h 290513"/>
                <a:gd name="connsiteX4" fmla="*/ 366712 w 2295525"/>
                <a:gd name="connsiteY4" fmla="*/ 266700 h 290513"/>
                <a:gd name="connsiteX5" fmla="*/ 261937 w 2295525"/>
                <a:gd name="connsiteY5" fmla="*/ 254794 h 290513"/>
                <a:gd name="connsiteX6" fmla="*/ 185737 w 2295525"/>
                <a:gd name="connsiteY6" fmla="*/ 247650 h 290513"/>
                <a:gd name="connsiteX7" fmla="*/ 142875 w 2295525"/>
                <a:gd name="connsiteY7" fmla="*/ 240506 h 290513"/>
                <a:gd name="connsiteX8" fmla="*/ 100012 w 2295525"/>
                <a:gd name="connsiteY8" fmla="*/ 228600 h 290513"/>
                <a:gd name="connsiteX9" fmla="*/ 64293 w 2295525"/>
                <a:gd name="connsiteY9" fmla="*/ 216694 h 290513"/>
                <a:gd name="connsiteX10" fmla="*/ 30956 w 2295525"/>
                <a:gd name="connsiteY10" fmla="*/ 204788 h 290513"/>
                <a:gd name="connsiteX11" fmla="*/ 9525 w 2295525"/>
                <a:gd name="connsiteY11" fmla="*/ 188119 h 290513"/>
                <a:gd name="connsiteX12" fmla="*/ 0 w 2295525"/>
                <a:gd name="connsiteY12" fmla="*/ 169069 h 290513"/>
                <a:gd name="connsiteX13" fmla="*/ 4762 w 2295525"/>
                <a:gd name="connsiteY13" fmla="*/ 140494 h 290513"/>
                <a:gd name="connsiteX14" fmla="*/ 14287 w 2295525"/>
                <a:gd name="connsiteY14" fmla="*/ 121444 h 290513"/>
                <a:gd name="connsiteX15" fmla="*/ 30956 w 2295525"/>
                <a:gd name="connsiteY15" fmla="*/ 100013 h 290513"/>
                <a:gd name="connsiteX16" fmla="*/ 64293 w 2295525"/>
                <a:gd name="connsiteY16" fmla="*/ 76200 h 290513"/>
                <a:gd name="connsiteX17" fmla="*/ 111918 w 2295525"/>
                <a:gd name="connsiteY17" fmla="*/ 54769 h 290513"/>
                <a:gd name="connsiteX18" fmla="*/ 161925 w 2295525"/>
                <a:gd name="connsiteY18" fmla="*/ 33338 h 290513"/>
                <a:gd name="connsiteX19" fmla="*/ 207168 w 2295525"/>
                <a:gd name="connsiteY19" fmla="*/ 19050 h 290513"/>
                <a:gd name="connsiteX20" fmla="*/ 261937 w 2295525"/>
                <a:gd name="connsiteY20" fmla="*/ 7144 h 290513"/>
                <a:gd name="connsiteX21" fmla="*/ 316706 w 2295525"/>
                <a:gd name="connsiteY21" fmla="*/ 0 h 290513"/>
                <a:gd name="connsiteX22" fmla="*/ 395287 w 2295525"/>
                <a:gd name="connsiteY22" fmla="*/ 0 h 290513"/>
                <a:gd name="connsiteX23" fmla="*/ 435768 w 2295525"/>
                <a:gd name="connsiteY23" fmla="*/ 2381 h 290513"/>
                <a:gd name="connsiteX24" fmla="*/ 473868 w 2295525"/>
                <a:gd name="connsiteY24" fmla="*/ 9525 h 290513"/>
                <a:gd name="connsiteX25" fmla="*/ 531018 w 2295525"/>
                <a:gd name="connsiteY25" fmla="*/ 26194 h 290513"/>
                <a:gd name="connsiteX26" fmla="*/ 585787 w 2295525"/>
                <a:gd name="connsiteY26" fmla="*/ 47625 h 290513"/>
                <a:gd name="connsiteX27" fmla="*/ 840581 w 2295525"/>
                <a:gd name="connsiteY27" fmla="*/ 59531 h 290513"/>
                <a:gd name="connsiteX28" fmla="*/ 1140618 w 2295525"/>
                <a:gd name="connsiteY28" fmla="*/ 80963 h 290513"/>
                <a:gd name="connsiteX29" fmla="*/ 1312068 w 2295525"/>
                <a:gd name="connsiteY29" fmla="*/ 88106 h 290513"/>
                <a:gd name="connsiteX30" fmla="*/ 1654968 w 2295525"/>
                <a:gd name="connsiteY30" fmla="*/ 90488 h 290513"/>
                <a:gd name="connsiteX31" fmla="*/ 1912143 w 2295525"/>
                <a:gd name="connsiteY31" fmla="*/ 90488 h 290513"/>
                <a:gd name="connsiteX32" fmla="*/ 1993106 w 2295525"/>
                <a:gd name="connsiteY32" fmla="*/ 85725 h 290513"/>
                <a:gd name="connsiteX33" fmla="*/ 2043112 w 2295525"/>
                <a:gd name="connsiteY33" fmla="*/ 78581 h 290513"/>
                <a:gd name="connsiteX34" fmla="*/ 2202656 w 2295525"/>
                <a:gd name="connsiteY34" fmla="*/ 40481 h 290513"/>
                <a:gd name="connsiteX35" fmla="*/ 2295525 w 2295525"/>
                <a:gd name="connsiteY35" fmla="*/ 157163 h 290513"/>
                <a:gd name="connsiteX36" fmla="*/ 2243137 w 2295525"/>
                <a:gd name="connsiteY36" fmla="*/ 288131 h 290513"/>
                <a:gd name="connsiteX37" fmla="*/ 1745456 w 2295525"/>
                <a:gd name="connsiteY37" fmla="*/ 285750 h 290513"/>
                <a:gd name="connsiteX38" fmla="*/ 1371600 w 2295525"/>
                <a:gd name="connsiteY38" fmla="*/ 285750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290513">
                  <a:moveTo>
                    <a:pt x="1371600" y="285750"/>
                  </a:moveTo>
                  <a:lnTo>
                    <a:pt x="1164431" y="290513"/>
                  </a:lnTo>
                  <a:lnTo>
                    <a:pt x="1014412" y="269081"/>
                  </a:lnTo>
                  <a:lnTo>
                    <a:pt x="526256" y="266700"/>
                  </a:lnTo>
                  <a:lnTo>
                    <a:pt x="366712" y="266700"/>
                  </a:lnTo>
                  <a:lnTo>
                    <a:pt x="261937" y="254794"/>
                  </a:lnTo>
                  <a:lnTo>
                    <a:pt x="185737" y="247650"/>
                  </a:lnTo>
                  <a:lnTo>
                    <a:pt x="142875" y="240506"/>
                  </a:lnTo>
                  <a:lnTo>
                    <a:pt x="100012" y="228600"/>
                  </a:lnTo>
                  <a:lnTo>
                    <a:pt x="64293" y="216694"/>
                  </a:lnTo>
                  <a:lnTo>
                    <a:pt x="30956" y="204788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4762" y="140494"/>
                  </a:lnTo>
                  <a:lnTo>
                    <a:pt x="14287" y="121444"/>
                  </a:lnTo>
                  <a:lnTo>
                    <a:pt x="30956" y="100013"/>
                  </a:lnTo>
                  <a:lnTo>
                    <a:pt x="64293" y="76200"/>
                  </a:lnTo>
                  <a:lnTo>
                    <a:pt x="111918" y="54769"/>
                  </a:lnTo>
                  <a:lnTo>
                    <a:pt x="161925" y="33338"/>
                  </a:lnTo>
                  <a:lnTo>
                    <a:pt x="207168" y="19050"/>
                  </a:lnTo>
                  <a:lnTo>
                    <a:pt x="261937" y="7144"/>
                  </a:lnTo>
                  <a:lnTo>
                    <a:pt x="316706" y="0"/>
                  </a:lnTo>
                  <a:lnTo>
                    <a:pt x="395287" y="0"/>
                  </a:lnTo>
                  <a:lnTo>
                    <a:pt x="435768" y="2381"/>
                  </a:lnTo>
                  <a:lnTo>
                    <a:pt x="473868" y="9525"/>
                  </a:lnTo>
                  <a:lnTo>
                    <a:pt x="531018" y="26194"/>
                  </a:lnTo>
                  <a:lnTo>
                    <a:pt x="585787" y="47625"/>
                  </a:lnTo>
                  <a:lnTo>
                    <a:pt x="840581" y="59531"/>
                  </a:lnTo>
                  <a:lnTo>
                    <a:pt x="1140618" y="80963"/>
                  </a:lnTo>
                  <a:lnTo>
                    <a:pt x="1312068" y="88106"/>
                  </a:lnTo>
                  <a:lnTo>
                    <a:pt x="1654968" y="90488"/>
                  </a:lnTo>
                  <a:lnTo>
                    <a:pt x="1912143" y="90488"/>
                  </a:lnTo>
                  <a:lnTo>
                    <a:pt x="1993106" y="85725"/>
                  </a:lnTo>
                  <a:lnTo>
                    <a:pt x="2043112" y="78581"/>
                  </a:lnTo>
                  <a:lnTo>
                    <a:pt x="2202656" y="40481"/>
                  </a:lnTo>
                  <a:lnTo>
                    <a:pt x="2295525" y="157163"/>
                  </a:lnTo>
                  <a:lnTo>
                    <a:pt x="2243137" y="288131"/>
                  </a:lnTo>
                  <a:lnTo>
                    <a:pt x="1745456" y="285750"/>
                  </a:lnTo>
                  <a:lnTo>
                    <a:pt x="137160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555BF20-DB6D-D242-96DD-DFBA48F9DA2F}"/>
                </a:ext>
              </a:extLst>
            </p:cNvPr>
            <p:cNvSpPr/>
            <p:nvPr/>
          </p:nvSpPr>
          <p:spPr>
            <a:xfrm>
              <a:off x="3898900" y="3160713"/>
              <a:ext cx="463550" cy="615950"/>
            </a:xfrm>
            <a:custGeom>
              <a:avLst/>
              <a:gdLst>
                <a:gd name="connsiteX0" fmla="*/ 83344 w 464344"/>
                <a:gd name="connsiteY0" fmla="*/ 359569 h 616744"/>
                <a:gd name="connsiteX1" fmla="*/ 119063 w 464344"/>
                <a:gd name="connsiteY1" fmla="*/ 259556 h 616744"/>
                <a:gd name="connsiteX2" fmla="*/ 152400 w 464344"/>
                <a:gd name="connsiteY2" fmla="*/ 142875 h 616744"/>
                <a:gd name="connsiteX3" fmla="*/ 152400 w 464344"/>
                <a:gd name="connsiteY3" fmla="*/ 54769 h 616744"/>
                <a:gd name="connsiteX4" fmla="*/ 154782 w 464344"/>
                <a:gd name="connsiteY4" fmla="*/ 16669 h 616744"/>
                <a:gd name="connsiteX5" fmla="*/ 159544 w 464344"/>
                <a:gd name="connsiteY5" fmla="*/ 4762 h 616744"/>
                <a:gd name="connsiteX6" fmla="*/ 176213 w 464344"/>
                <a:gd name="connsiteY6" fmla="*/ 0 h 616744"/>
                <a:gd name="connsiteX7" fmla="*/ 230982 w 464344"/>
                <a:gd name="connsiteY7" fmla="*/ 9525 h 616744"/>
                <a:gd name="connsiteX8" fmla="*/ 300038 w 464344"/>
                <a:gd name="connsiteY8" fmla="*/ 26194 h 616744"/>
                <a:gd name="connsiteX9" fmla="*/ 364332 w 464344"/>
                <a:gd name="connsiteY9" fmla="*/ 50006 h 616744"/>
                <a:gd name="connsiteX10" fmla="*/ 411957 w 464344"/>
                <a:gd name="connsiteY10" fmla="*/ 73819 h 616744"/>
                <a:gd name="connsiteX11" fmla="*/ 440532 w 464344"/>
                <a:gd name="connsiteY11" fmla="*/ 95250 h 616744"/>
                <a:gd name="connsiteX12" fmla="*/ 459582 w 464344"/>
                <a:gd name="connsiteY12" fmla="*/ 116681 h 616744"/>
                <a:gd name="connsiteX13" fmla="*/ 464344 w 464344"/>
                <a:gd name="connsiteY13" fmla="*/ 135731 h 616744"/>
                <a:gd name="connsiteX14" fmla="*/ 459582 w 464344"/>
                <a:gd name="connsiteY14" fmla="*/ 157162 h 616744"/>
                <a:gd name="connsiteX15" fmla="*/ 419100 w 464344"/>
                <a:gd name="connsiteY15" fmla="*/ 207169 h 616744"/>
                <a:gd name="connsiteX16" fmla="*/ 342900 w 464344"/>
                <a:gd name="connsiteY16" fmla="*/ 285750 h 616744"/>
                <a:gd name="connsiteX17" fmla="*/ 307182 w 464344"/>
                <a:gd name="connsiteY17" fmla="*/ 323850 h 616744"/>
                <a:gd name="connsiteX18" fmla="*/ 250032 w 464344"/>
                <a:gd name="connsiteY18" fmla="*/ 400050 h 616744"/>
                <a:gd name="connsiteX19" fmla="*/ 121444 w 464344"/>
                <a:gd name="connsiteY19" fmla="*/ 602456 h 616744"/>
                <a:gd name="connsiteX20" fmla="*/ 0 w 464344"/>
                <a:gd name="connsiteY20" fmla="*/ 616744 h 616744"/>
                <a:gd name="connsiteX21" fmla="*/ 83344 w 464344"/>
                <a:gd name="connsiteY21" fmla="*/ 35956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4344" h="616744">
                  <a:moveTo>
                    <a:pt x="83344" y="359569"/>
                  </a:moveTo>
                  <a:lnTo>
                    <a:pt x="119063" y="259556"/>
                  </a:lnTo>
                  <a:lnTo>
                    <a:pt x="152400" y="142875"/>
                  </a:lnTo>
                  <a:lnTo>
                    <a:pt x="152400" y="54769"/>
                  </a:lnTo>
                  <a:lnTo>
                    <a:pt x="154782" y="16669"/>
                  </a:lnTo>
                  <a:lnTo>
                    <a:pt x="159544" y="4762"/>
                  </a:lnTo>
                  <a:lnTo>
                    <a:pt x="176213" y="0"/>
                  </a:lnTo>
                  <a:lnTo>
                    <a:pt x="230982" y="9525"/>
                  </a:lnTo>
                  <a:lnTo>
                    <a:pt x="300038" y="26194"/>
                  </a:lnTo>
                  <a:lnTo>
                    <a:pt x="364332" y="50006"/>
                  </a:lnTo>
                  <a:lnTo>
                    <a:pt x="411957" y="73819"/>
                  </a:lnTo>
                  <a:lnTo>
                    <a:pt x="440532" y="95250"/>
                  </a:lnTo>
                  <a:lnTo>
                    <a:pt x="459582" y="116681"/>
                  </a:lnTo>
                  <a:lnTo>
                    <a:pt x="464344" y="135731"/>
                  </a:lnTo>
                  <a:lnTo>
                    <a:pt x="459582" y="157162"/>
                  </a:lnTo>
                  <a:lnTo>
                    <a:pt x="419100" y="207169"/>
                  </a:lnTo>
                  <a:lnTo>
                    <a:pt x="342900" y="285750"/>
                  </a:lnTo>
                  <a:lnTo>
                    <a:pt x="307182" y="323850"/>
                  </a:lnTo>
                  <a:lnTo>
                    <a:pt x="250032" y="400050"/>
                  </a:lnTo>
                  <a:lnTo>
                    <a:pt x="121444" y="602456"/>
                  </a:lnTo>
                  <a:lnTo>
                    <a:pt x="0" y="616744"/>
                  </a:lnTo>
                  <a:lnTo>
                    <a:pt x="833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A9C6E88-05F7-0841-974E-BDE3595919A1}"/>
                </a:ext>
              </a:extLst>
            </p:cNvPr>
            <p:cNvSpPr/>
            <p:nvPr/>
          </p:nvSpPr>
          <p:spPr>
            <a:xfrm>
              <a:off x="3262313" y="3519488"/>
              <a:ext cx="1608137" cy="441325"/>
            </a:xfrm>
            <a:custGeom>
              <a:avLst/>
              <a:gdLst>
                <a:gd name="connsiteX0" fmla="*/ 609600 w 1607343"/>
                <a:gd name="connsiteY0" fmla="*/ 364331 h 440531"/>
                <a:gd name="connsiteX1" fmla="*/ 95250 w 1607343"/>
                <a:gd name="connsiteY1" fmla="*/ 440531 h 440531"/>
                <a:gd name="connsiteX2" fmla="*/ 0 w 1607343"/>
                <a:gd name="connsiteY2" fmla="*/ 235743 h 440531"/>
                <a:gd name="connsiteX3" fmla="*/ 202406 w 1607343"/>
                <a:gd name="connsiteY3" fmla="*/ 247650 h 440531"/>
                <a:gd name="connsiteX4" fmla="*/ 319087 w 1607343"/>
                <a:gd name="connsiteY4" fmla="*/ 228600 h 440531"/>
                <a:gd name="connsiteX5" fmla="*/ 666750 w 1607343"/>
                <a:gd name="connsiteY5" fmla="*/ 173831 h 440531"/>
                <a:gd name="connsiteX6" fmla="*/ 831056 w 1607343"/>
                <a:gd name="connsiteY6" fmla="*/ 150018 h 440531"/>
                <a:gd name="connsiteX7" fmla="*/ 1085850 w 1607343"/>
                <a:gd name="connsiteY7" fmla="*/ 97631 h 440531"/>
                <a:gd name="connsiteX8" fmla="*/ 1264443 w 1607343"/>
                <a:gd name="connsiteY8" fmla="*/ 66675 h 440531"/>
                <a:gd name="connsiteX9" fmla="*/ 1331118 w 1607343"/>
                <a:gd name="connsiteY9" fmla="*/ 33337 h 440531"/>
                <a:gd name="connsiteX10" fmla="*/ 1407318 w 1607343"/>
                <a:gd name="connsiteY10" fmla="*/ 0 h 440531"/>
                <a:gd name="connsiteX11" fmla="*/ 1423987 w 1607343"/>
                <a:gd name="connsiteY11" fmla="*/ 0 h 440531"/>
                <a:gd name="connsiteX12" fmla="*/ 1471612 w 1607343"/>
                <a:gd name="connsiteY12" fmla="*/ 9525 h 440531"/>
                <a:gd name="connsiteX13" fmla="*/ 1521618 w 1607343"/>
                <a:gd name="connsiteY13" fmla="*/ 28575 h 440531"/>
                <a:gd name="connsiteX14" fmla="*/ 1552575 w 1607343"/>
                <a:gd name="connsiteY14" fmla="*/ 45243 h 440531"/>
                <a:gd name="connsiteX15" fmla="*/ 1576387 w 1607343"/>
                <a:gd name="connsiteY15" fmla="*/ 66675 h 440531"/>
                <a:gd name="connsiteX16" fmla="*/ 1595437 w 1607343"/>
                <a:gd name="connsiteY16" fmla="*/ 88106 h 440531"/>
                <a:gd name="connsiteX17" fmla="*/ 1604962 w 1607343"/>
                <a:gd name="connsiteY17" fmla="*/ 109537 h 440531"/>
                <a:gd name="connsiteX18" fmla="*/ 1607343 w 1607343"/>
                <a:gd name="connsiteY18" fmla="*/ 135731 h 440531"/>
                <a:gd name="connsiteX19" fmla="*/ 1597818 w 1607343"/>
                <a:gd name="connsiteY19" fmla="*/ 161925 h 440531"/>
                <a:gd name="connsiteX20" fmla="*/ 1581150 w 1607343"/>
                <a:gd name="connsiteY20" fmla="*/ 178593 h 440531"/>
                <a:gd name="connsiteX21" fmla="*/ 1543050 w 1607343"/>
                <a:gd name="connsiteY21" fmla="*/ 195262 h 440531"/>
                <a:gd name="connsiteX22" fmla="*/ 1504950 w 1607343"/>
                <a:gd name="connsiteY22" fmla="*/ 200025 h 440531"/>
                <a:gd name="connsiteX23" fmla="*/ 1454943 w 1607343"/>
                <a:gd name="connsiteY23" fmla="*/ 204787 h 440531"/>
                <a:gd name="connsiteX24" fmla="*/ 1402556 w 1607343"/>
                <a:gd name="connsiteY24" fmla="*/ 211931 h 440531"/>
                <a:gd name="connsiteX25" fmla="*/ 1278731 w 1607343"/>
                <a:gd name="connsiteY25" fmla="*/ 235743 h 440531"/>
                <a:gd name="connsiteX26" fmla="*/ 904875 w 1607343"/>
                <a:gd name="connsiteY26" fmla="*/ 309562 h 440531"/>
                <a:gd name="connsiteX27" fmla="*/ 676275 w 1607343"/>
                <a:gd name="connsiteY27" fmla="*/ 357187 h 440531"/>
                <a:gd name="connsiteX28" fmla="*/ 609600 w 1607343"/>
                <a:gd name="connsiteY28" fmla="*/ 3643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07343" h="440531">
                  <a:moveTo>
                    <a:pt x="609600" y="364331"/>
                  </a:moveTo>
                  <a:lnTo>
                    <a:pt x="95250" y="440531"/>
                  </a:lnTo>
                  <a:lnTo>
                    <a:pt x="0" y="235743"/>
                  </a:lnTo>
                  <a:lnTo>
                    <a:pt x="202406" y="247650"/>
                  </a:lnTo>
                  <a:lnTo>
                    <a:pt x="319087" y="228600"/>
                  </a:lnTo>
                  <a:lnTo>
                    <a:pt x="666750" y="173831"/>
                  </a:lnTo>
                  <a:lnTo>
                    <a:pt x="831056" y="150018"/>
                  </a:lnTo>
                  <a:lnTo>
                    <a:pt x="1085850" y="97631"/>
                  </a:lnTo>
                  <a:lnTo>
                    <a:pt x="1264443" y="66675"/>
                  </a:lnTo>
                  <a:lnTo>
                    <a:pt x="1331118" y="33337"/>
                  </a:lnTo>
                  <a:lnTo>
                    <a:pt x="1407318" y="0"/>
                  </a:lnTo>
                  <a:lnTo>
                    <a:pt x="1423987" y="0"/>
                  </a:lnTo>
                  <a:lnTo>
                    <a:pt x="1471612" y="9525"/>
                  </a:lnTo>
                  <a:lnTo>
                    <a:pt x="1521618" y="28575"/>
                  </a:lnTo>
                  <a:lnTo>
                    <a:pt x="1552575" y="45243"/>
                  </a:lnTo>
                  <a:lnTo>
                    <a:pt x="1576387" y="66675"/>
                  </a:lnTo>
                  <a:lnTo>
                    <a:pt x="1595437" y="88106"/>
                  </a:lnTo>
                  <a:lnTo>
                    <a:pt x="1604962" y="109537"/>
                  </a:lnTo>
                  <a:lnTo>
                    <a:pt x="1607343" y="135731"/>
                  </a:lnTo>
                  <a:lnTo>
                    <a:pt x="1597818" y="161925"/>
                  </a:lnTo>
                  <a:lnTo>
                    <a:pt x="1581150" y="178593"/>
                  </a:lnTo>
                  <a:lnTo>
                    <a:pt x="1543050" y="195262"/>
                  </a:lnTo>
                  <a:lnTo>
                    <a:pt x="1504950" y="200025"/>
                  </a:lnTo>
                  <a:lnTo>
                    <a:pt x="1454943" y="204787"/>
                  </a:lnTo>
                  <a:lnTo>
                    <a:pt x="1402556" y="211931"/>
                  </a:lnTo>
                  <a:lnTo>
                    <a:pt x="1278731" y="235743"/>
                  </a:lnTo>
                  <a:lnTo>
                    <a:pt x="904875" y="309562"/>
                  </a:lnTo>
                  <a:lnTo>
                    <a:pt x="676275" y="357187"/>
                  </a:lnTo>
                  <a:lnTo>
                    <a:pt x="609600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B976C14-50ED-1A40-8099-1A32208AD887}"/>
                </a:ext>
              </a:extLst>
            </p:cNvPr>
            <p:cNvSpPr/>
            <p:nvPr/>
          </p:nvSpPr>
          <p:spPr>
            <a:xfrm rot="16200000">
              <a:off x="3206750" y="4486276"/>
              <a:ext cx="1716087" cy="284162"/>
            </a:xfrm>
            <a:custGeom>
              <a:avLst/>
              <a:gdLst>
                <a:gd name="connsiteX0" fmla="*/ 890587 w 1716881"/>
                <a:gd name="connsiteY0" fmla="*/ 250031 h 283369"/>
                <a:gd name="connsiteX1" fmla="*/ 681037 w 1716881"/>
                <a:gd name="connsiteY1" fmla="*/ 245269 h 283369"/>
                <a:gd name="connsiteX2" fmla="*/ 516731 w 1716881"/>
                <a:gd name="connsiteY2" fmla="*/ 240506 h 283369"/>
                <a:gd name="connsiteX3" fmla="*/ 30956 w 1716881"/>
                <a:gd name="connsiteY3" fmla="*/ 245269 h 283369"/>
                <a:gd name="connsiteX4" fmla="*/ 0 w 1716881"/>
                <a:gd name="connsiteY4" fmla="*/ 66675 h 283369"/>
                <a:gd name="connsiteX5" fmla="*/ 500062 w 1716881"/>
                <a:gd name="connsiteY5" fmla="*/ 61913 h 283369"/>
                <a:gd name="connsiteX6" fmla="*/ 664368 w 1716881"/>
                <a:gd name="connsiteY6" fmla="*/ 61913 h 283369"/>
                <a:gd name="connsiteX7" fmla="*/ 1085850 w 1716881"/>
                <a:gd name="connsiteY7" fmla="*/ 61913 h 283369"/>
                <a:gd name="connsiteX8" fmla="*/ 1245393 w 1716881"/>
                <a:gd name="connsiteY8" fmla="*/ 64294 h 283369"/>
                <a:gd name="connsiteX9" fmla="*/ 1378743 w 1716881"/>
                <a:gd name="connsiteY9" fmla="*/ 64294 h 283369"/>
                <a:gd name="connsiteX10" fmla="*/ 1431131 w 1716881"/>
                <a:gd name="connsiteY10" fmla="*/ 64294 h 283369"/>
                <a:gd name="connsiteX11" fmla="*/ 1485900 w 1716881"/>
                <a:gd name="connsiteY11" fmla="*/ 59531 h 283369"/>
                <a:gd name="connsiteX12" fmla="*/ 1531143 w 1716881"/>
                <a:gd name="connsiteY12" fmla="*/ 50006 h 283369"/>
                <a:gd name="connsiteX13" fmla="*/ 1564481 w 1716881"/>
                <a:gd name="connsiteY13" fmla="*/ 40481 h 283369"/>
                <a:gd name="connsiteX14" fmla="*/ 1654968 w 1716881"/>
                <a:gd name="connsiteY14" fmla="*/ 0 h 283369"/>
                <a:gd name="connsiteX15" fmla="*/ 1716881 w 1716881"/>
                <a:gd name="connsiteY15" fmla="*/ 211931 h 283369"/>
                <a:gd name="connsiteX16" fmla="*/ 1554956 w 1716881"/>
                <a:gd name="connsiteY16" fmla="*/ 280988 h 283369"/>
                <a:gd name="connsiteX17" fmla="*/ 1526381 w 1716881"/>
                <a:gd name="connsiteY17" fmla="*/ 283369 h 283369"/>
                <a:gd name="connsiteX18" fmla="*/ 1290637 w 1716881"/>
                <a:gd name="connsiteY18" fmla="*/ 264319 h 283369"/>
                <a:gd name="connsiteX19" fmla="*/ 1095375 w 1716881"/>
                <a:gd name="connsiteY19" fmla="*/ 264319 h 283369"/>
                <a:gd name="connsiteX20" fmla="*/ 890587 w 1716881"/>
                <a:gd name="connsiteY20" fmla="*/ 25003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6881" h="283369">
                  <a:moveTo>
                    <a:pt x="890587" y="250031"/>
                  </a:moveTo>
                  <a:lnTo>
                    <a:pt x="681037" y="245269"/>
                  </a:lnTo>
                  <a:lnTo>
                    <a:pt x="516731" y="240506"/>
                  </a:lnTo>
                  <a:lnTo>
                    <a:pt x="30956" y="245269"/>
                  </a:lnTo>
                  <a:lnTo>
                    <a:pt x="0" y="66675"/>
                  </a:lnTo>
                  <a:lnTo>
                    <a:pt x="500062" y="61913"/>
                  </a:lnTo>
                  <a:lnTo>
                    <a:pt x="664368" y="61913"/>
                  </a:lnTo>
                  <a:lnTo>
                    <a:pt x="1085850" y="61913"/>
                  </a:lnTo>
                  <a:lnTo>
                    <a:pt x="1245393" y="64294"/>
                  </a:lnTo>
                  <a:lnTo>
                    <a:pt x="1378743" y="64294"/>
                  </a:lnTo>
                  <a:lnTo>
                    <a:pt x="1431131" y="64294"/>
                  </a:lnTo>
                  <a:lnTo>
                    <a:pt x="1485900" y="59531"/>
                  </a:lnTo>
                  <a:lnTo>
                    <a:pt x="1531143" y="50006"/>
                  </a:lnTo>
                  <a:lnTo>
                    <a:pt x="1564481" y="40481"/>
                  </a:lnTo>
                  <a:lnTo>
                    <a:pt x="1654968" y="0"/>
                  </a:lnTo>
                  <a:lnTo>
                    <a:pt x="1716881" y="211931"/>
                  </a:lnTo>
                  <a:lnTo>
                    <a:pt x="1554956" y="280988"/>
                  </a:lnTo>
                  <a:lnTo>
                    <a:pt x="1526381" y="283369"/>
                  </a:lnTo>
                  <a:lnTo>
                    <a:pt x="1290637" y="264319"/>
                  </a:lnTo>
                  <a:lnTo>
                    <a:pt x="1095375" y="264319"/>
                  </a:lnTo>
                  <a:lnTo>
                    <a:pt x="8905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171F1AA-3B59-E84A-B86C-B3A2C2ED1060}"/>
                </a:ext>
              </a:extLst>
            </p:cNvPr>
            <p:cNvSpPr/>
            <p:nvPr/>
          </p:nvSpPr>
          <p:spPr>
            <a:xfrm>
              <a:off x="3362325" y="4119563"/>
              <a:ext cx="1336675" cy="396875"/>
            </a:xfrm>
            <a:custGeom>
              <a:avLst/>
              <a:gdLst>
                <a:gd name="connsiteX0" fmla="*/ 400050 w 1335881"/>
                <a:gd name="connsiteY0" fmla="*/ 326231 h 397668"/>
                <a:gd name="connsiteX1" fmla="*/ 11906 w 1335881"/>
                <a:gd name="connsiteY1" fmla="*/ 397668 h 397668"/>
                <a:gd name="connsiteX2" fmla="*/ 0 w 1335881"/>
                <a:gd name="connsiteY2" fmla="*/ 180975 h 397668"/>
                <a:gd name="connsiteX3" fmla="*/ 107156 w 1335881"/>
                <a:gd name="connsiteY3" fmla="*/ 176212 h 397668"/>
                <a:gd name="connsiteX4" fmla="*/ 319088 w 1335881"/>
                <a:gd name="connsiteY4" fmla="*/ 152400 h 397668"/>
                <a:gd name="connsiteX5" fmla="*/ 616744 w 1335881"/>
                <a:gd name="connsiteY5" fmla="*/ 111918 h 397668"/>
                <a:gd name="connsiteX6" fmla="*/ 828675 w 1335881"/>
                <a:gd name="connsiteY6" fmla="*/ 66675 h 397668"/>
                <a:gd name="connsiteX7" fmla="*/ 1066800 w 1335881"/>
                <a:gd name="connsiteY7" fmla="*/ 45243 h 397668"/>
                <a:gd name="connsiteX8" fmla="*/ 1081088 w 1335881"/>
                <a:gd name="connsiteY8" fmla="*/ 30956 h 397668"/>
                <a:gd name="connsiteX9" fmla="*/ 1102519 w 1335881"/>
                <a:gd name="connsiteY9" fmla="*/ 14287 h 397668"/>
                <a:gd name="connsiteX10" fmla="*/ 1126331 w 1335881"/>
                <a:gd name="connsiteY10" fmla="*/ 4762 h 397668"/>
                <a:gd name="connsiteX11" fmla="*/ 1166813 w 1335881"/>
                <a:gd name="connsiteY11" fmla="*/ 0 h 397668"/>
                <a:gd name="connsiteX12" fmla="*/ 1193006 w 1335881"/>
                <a:gd name="connsiteY12" fmla="*/ 0 h 397668"/>
                <a:gd name="connsiteX13" fmla="*/ 1216819 w 1335881"/>
                <a:gd name="connsiteY13" fmla="*/ 7143 h 397668"/>
                <a:gd name="connsiteX14" fmla="*/ 1250156 w 1335881"/>
                <a:gd name="connsiteY14" fmla="*/ 26193 h 397668"/>
                <a:gd name="connsiteX15" fmla="*/ 1281113 w 1335881"/>
                <a:gd name="connsiteY15" fmla="*/ 45243 h 397668"/>
                <a:gd name="connsiteX16" fmla="*/ 1326356 w 1335881"/>
                <a:gd name="connsiteY16" fmla="*/ 78581 h 397668"/>
                <a:gd name="connsiteX17" fmla="*/ 1335881 w 1335881"/>
                <a:gd name="connsiteY17" fmla="*/ 95250 h 397668"/>
                <a:gd name="connsiteX18" fmla="*/ 1335881 w 1335881"/>
                <a:gd name="connsiteY18" fmla="*/ 121443 h 397668"/>
                <a:gd name="connsiteX19" fmla="*/ 1328738 w 1335881"/>
                <a:gd name="connsiteY19" fmla="*/ 150018 h 397668"/>
                <a:gd name="connsiteX20" fmla="*/ 1312069 w 1335881"/>
                <a:gd name="connsiteY20" fmla="*/ 176212 h 397668"/>
                <a:gd name="connsiteX21" fmla="*/ 1293019 w 1335881"/>
                <a:gd name="connsiteY21" fmla="*/ 192881 h 397668"/>
                <a:gd name="connsiteX22" fmla="*/ 1262063 w 1335881"/>
                <a:gd name="connsiteY22" fmla="*/ 204787 h 397668"/>
                <a:gd name="connsiteX23" fmla="*/ 1178719 w 1335881"/>
                <a:gd name="connsiteY23" fmla="*/ 219075 h 397668"/>
                <a:gd name="connsiteX24" fmla="*/ 816769 w 1335881"/>
                <a:gd name="connsiteY24" fmla="*/ 273843 h 397668"/>
                <a:gd name="connsiteX25" fmla="*/ 609600 w 1335881"/>
                <a:gd name="connsiteY25" fmla="*/ 297656 h 397668"/>
                <a:gd name="connsiteX26" fmla="*/ 400050 w 1335881"/>
                <a:gd name="connsiteY26" fmla="*/ 326231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881" h="397668">
                  <a:moveTo>
                    <a:pt x="400050" y="326231"/>
                  </a:moveTo>
                  <a:lnTo>
                    <a:pt x="11906" y="397668"/>
                  </a:lnTo>
                  <a:lnTo>
                    <a:pt x="0" y="180975"/>
                  </a:lnTo>
                  <a:lnTo>
                    <a:pt x="107156" y="176212"/>
                  </a:lnTo>
                  <a:lnTo>
                    <a:pt x="319088" y="152400"/>
                  </a:lnTo>
                  <a:lnTo>
                    <a:pt x="616744" y="111918"/>
                  </a:lnTo>
                  <a:lnTo>
                    <a:pt x="828675" y="66675"/>
                  </a:lnTo>
                  <a:lnTo>
                    <a:pt x="1066800" y="45243"/>
                  </a:lnTo>
                  <a:lnTo>
                    <a:pt x="1081088" y="30956"/>
                  </a:lnTo>
                  <a:lnTo>
                    <a:pt x="1102519" y="14287"/>
                  </a:lnTo>
                  <a:lnTo>
                    <a:pt x="1126331" y="4762"/>
                  </a:lnTo>
                  <a:lnTo>
                    <a:pt x="1166813" y="0"/>
                  </a:lnTo>
                  <a:lnTo>
                    <a:pt x="1193006" y="0"/>
                  </a:lnTo>
                  <a:lnTo>
                    <a:pt x="1216819" y="7143"/>
                  </a:lnTo>
                  <a:lnTo>
                    <a:pt x="1250156" y="26193"/>
                  </a:lnTo>
                  <a:lnTo>
                    <a:pt x="1281113" y="45243"/>
                  </a:lnTo>
                  <a:lnTo>
                    <a:pt x="1326356" y="78581"/>
                  </a:lnTo>
                  <a:lnTo>
                    <a:pt x="1335881" y="95250"/>
                  </a:lnTo>
                  <a:lnTo>
                    <a:pt x="1335881" y="121443"/>
                  </a:lnTo>
                  <a:lnTo>
                    <a:pt x="1328738" y="150018"/>
                  </a:lnTo>
                  <a:lnTo>
                    <a:pt x="1312069" y="176212"/>
                  </a:lnTo>
                  <a:lnTo>
                    <a:pt x="1293019" y="192881"/>
                  </a:lnTo>
                  <a:lnTo>
                    <a:pt x="1262063" y="204787"/>
                  </a:lnTo>
                  <a:lnTo>
                    <a:pt x="1178719" y="219075"/>
                  </a:lnTo>
                  <a:lnTo>
                    <a:pt x="816769" y="273843"/>
                  </a:lnTo>
                  <a:lnTo>
                    <a:pt x="609600" y="297656"/>
                  </a:lnTo>
                  <a:lnTo>
                    <a:pt x="4000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933B49C-8C2D-864B-90B2-F1EA92544080}"/>
                </a:ext>
              </a:extLst>
            </p:cNvPr>
            <p:cNvSpPr/>
            <p:nvPr/>
          </p:nvSpPr>
          <p:spPr>
            <a:xfrm>
              <a:off x="3362325" y="4703763"/>
              <a:ext cx="1395413" cy="344487"/>
            </a:xfrm>
            <a:custGeom>
              <a:avLst/>
              <a:gdLst>
                <a:gd name="connsiteX0" fmla="*/ 526256 w 1395413"/>
                <a:gd name="connsiteY0" fmla="*/ 300037 h 345281"/>
                <a:gd name="connsiteX1" fmla="*/ 2381 w 1395413"/>
                <a:gd name="connsiteY1" fmla="*/ 345281 h 345281"/>
                <a:gd name="connsiteX2" fmla="*/ 0 w 1395413"/>
                <a:gd name="connsiteY2" fmla="*/ 188119 h 345281"/>
                <a:gd name="connsiteX3" fmla="*/ 307181 w 1395413"/>
                <a:gd name="connsiteY3" fmla="*/ 152400 h 345281"/>
                <a:gd name="connsiteX4" fmla="*/ 616744 w 1395413"/>
                <a:gd name="connsiteY4" fmla="*/ 111919 h 345281"/>
                <a:gd name="connsiteX5" fmla="*/ 802481 w 1395413"/>
                <a:gd name="connsiteY5" fmla="*/ 88106 h 345281"/>
                <a:gd name="connsiteX6" fmla="*/ 1116806 w 1395413"/>
                <a:gd name="connsiteY6" fmla="*/ 42862 h 345281"/>
                <a:gd name="connsiteX7" fmla="*/ 1202531 w 1395413"/>
                <a:gd name="connsiteY7" fmla="*/ 0 h 345281"/>
                <a:gd name="connsiteX8" fmla="*/ 1221581 w 1395413"/>
                <a:gd name="connsiteY8" fmla="*/ 4762 h 345281"/>
                <a:gd name="connsiteX9" fmla="*/ 1266825 w 1395413"/>
                <a:gd name="connsiteY9" fmla="*/ 21431 h 345281"/>
                <a:gd name="connsiteX10" fmla="*/ 1304925 w 1395413"/>
                <a:gd name="connsiteY10" fmla="*/ 42862 h 345281"/>
                <a:gd name="connsiteX11" fmla="*/ 1343025 w 1395413"/>
                <a:gd name="connsiteY11" fmla="*/ 66675 h 345281"/>
                <a:gd name="connsiteX12" fmla="*/ 1366838 w 1395413"/>
                <a:gd name="connsiteY12" fmla="*/ 85725 h 345281"/>
                <a:gd name="connsiteX13" fmla="*/ 1378744 w 1395413"/>
                <a:gd name="connsiteY13" fmla="*/ 100012 h 345281"/>
                <a:gd name="connsiteX14" fmla="*/ 1390650 w 1395413"/>
                <a:gd name="connsiteY14" fmla="*/ 119062 h 345281"/>
                <a:gd name="connsiteX15" fmla="*/ 1395413 w 1395413"/>
                <a:gd name="connsiteY15" fmla="*/ 142875 h 345281"/>
                <a:gd name="connsiteX16" fmla="*/ 1393031 w 1395413"/>
                <a:gd name="connsiteY16" fmla="*/ 183356 h 345281"/>
                <a:gd name="connsiteX17" fmla="*/ 1381125 w 1395413"/>
                <a:gd name="connsiteY17" fmla="*/ 200025 h 345281"/>
                <a:gd name="connsiteX18" fmla="*/ 1343025 w 1395413"/>
                <a:gd name="connsiteY18" fmla="*/ 209550 h 345281"/>
                <a:gd name="connsiteX19" fmla="*/ 1259681 w 1395413"/>
                <a:gd name="connsiteY19" fmla="*/ 219075 h 345281"/>
                <a:gd name="connsiteX20" fmla="*/ 1140619 w 1395413"/>
                <a:gd name="connsiteY20" fmla="*/ 228600 h 345281"/>
                <a:gd name="connsiteX21" fmla="*/ 912019 w 1395413"/>
                <a:gd name="connsiteY21" fmla="*/ 257175 h 345281"/>
                <a:gd name="connsiteX22" fmla="*/ 812006 w 1395413"/>
                <a:gd name="connsiteY22" fmla="*/ 266700 h 345281"/>
                <a:gd name="connsiteX23" fmla="*/ 614363 w 1395413"/>
                <a:gd name="connsiteY23" fmla="*/ 292894 h 345281"/>
                <a:gd name="connsiteX24" fmla="*/ 526256 w 1395413"/>
                <a:gd name="connsiteY24" fmla="*/ 30003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5413" h="345281">
                  <a:moveTo>
                    <a:pt x="526256" y="300037"/>
                  </a:moveTo>
                  <a:lnTo>
                    <a:pt x="2381" y="345281"/>
                  </a:lnTo>
                  <a:cubicBezTo>
                    <a:pt x="1587" y="292894"/>
                    <a:pt x="794" y="240506"/>
                    <a:pt x="0" y="188119"/>
                  </a:cubicBezTo>
                  <a:lnTo>
                    <a:pt x="307181" y="152400"/>
                  </a:lnTo>
                  <a:lnTo>
                    <a:pt x="616744" y="111919"/>
                  </a:lnTo>
                  <a:lnTo>
                    <a:pt x="802481" y="88106"/>
                  </a:lnTo>
                  <a:lnTo>
                    <a:pt x="1116806" y="42862"/>
                  </a:lnTo>
                  <a:lnTo>
                    <a:pt x="1202531" y="0"/>
                  </a:lnTo>
                  <a:lnTo>
                    <a:pt x="1221581" y="4762"/>
                  </a:lnTo>
                  <a:lnTo>
                    <a:pt x="1266825" y="21431"/>
                  </a:lnTo>
                  <a:lnTo>
                    <a:pt x="1304925" y="42862"/>
                  </a:lnTo>
                  <a:lnTo>
                    <a:pt x="1343025" y="66675"/>
                  </a:lnTo>
                  <a:lnTo>
                    <a:pt x="1366838" y="85725"/>
                  </a:lnTo>
                  <a:lnTo>
                    <a:pt x="1378744" y="100012"/>
                  </a:lnTo>
                  <a:lnTo>
                    <a:pt x="1390650" y="119062"/>
                  </a:lnTo>
                  <a:lnTo>
                    <a:pt x="1395413" y="142875"/>
                  </a:lnTo>
                  <a:lnTo>
                    <a:pt x="1393031" y="183356"/>
                  </a:lnTo>
                  <a:lnTo>
                    <a:pt x="1381125" y="200025"/>
                  </a:lnTo>
                  <a:lnTo>
                    <a:pt x="1343025" y="209550"/>
                  </a:lnTo>
                  <a:lnTo>
                    <a:pt x="1259681" y="219075"/>
                  </a:lnTo>
                  <a:lnTo>
                    <a:pt x="1140619" y="228600"/>
                  </a:lnTo>
                  <a:lnTo>
                    <a:pt x="912019" y="257175"/>
                  </a:lnTo>
                  <a:lnTo>
                    <a:pt x="812006" y="266700"/>
                  </a:lnTo>
                  <a:lnTo>
                    <a:pt x="614363" y="292894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09BB46B-7B9F-7B47-A5C0-7E5C9592E928}"/>
                </a:ext>
              </a:extLst>
            </p:cNvPr>
            <p:cNvSpPr/>
            <p:nvPr/>
          </p:nvSpPr>
          <p:spPr>
            <a:xfrm>
              <a:off x="3348038" y="5351463"/>
              <a:ext cx="1408112" cy="346075"/>
            </a:xfrm>
            <a:custGeom>
              <a:avLst/>
              <a:gdLst>
                <a:gd name="connsiteX0" fmla="*/ 502443 w 1407318"/>
                <a:gd name="connsiteY0" fmla="*/ 266700 h 347662"/>
                <a:gd name="connsiteX1" fmla="*/ 7143 w 1407318"/>
                <a:gd name="connsiteY1" fmla="*/ 347662 h 347662"/>
                <a:gd name="connsiteX2" fmla="*/ 0 w 1407318"/>
                <a:gd name="connsiteY2" fmla="*/ 185737 h 347662"/>
                <a:gd name="connsiteX3" fmla="*/ 233362 w 1407318"/>
                <a:gd name="connsiteY3" fmla="*/ 152400 h 347662"/>
                <a:gd name="connsiteX4" fmla="*/ 450056 w 1407318"/>
                <a:gd name="connsiteY4" fmla="*/ 119062 h 347662"/>
                <a:gd name="connsiteX5" fmla="*/ 635793 w 1407318"/>
                <a:gd name="connsiteY5" fmla="*/ 88106 h 347662"/>
                <a:gd name="connsiteX6" fmla="*/ 819150 w 1407318"/>
                <a:gd name="connsiteY6" fmla="*/ 64294 h 347662"/>
                <a:gd name="connsiteX7" fmla="*/ 1035843 w 1407318"/>
                <a:gd name="connsiteY7" fmla="*/ 45244 h 347662"/>
                <a:gd name="connsiteX8" fmla="*/ 1078706 w 1407318"/>
                <a:gd name="connsiteY8" fmla="*/ 30956 h 347662"/>
                <a:gd name="connsiteX9" fmla="*/ 1147762 w 1407318"/>
                <a:gd name="connsiteY9" fmla="*/ 7144 h 347662"/>
                <a:gd name="connsiteX10" fmla="*/ 1178718 w 1407318"/>
                <a:gd name="connsiteY10" fmla="*/ 0 h 347662"/>
                <a:gd name="connsiteX11" fmla="*/ 1212056 w 1407318"/>
                <a:gd name="connsiteY11" fmla="*/ 7144 h 347662"/>
                <a:gd name="connsiteX12" fmla="*/ 1285875 w 1407318"/>
                <a:gd name="connsiteY12" fmla="*/ 30956 h 347662"/>
                <a:gd name="connsiteX13" fmla="*/ 1362075 w 1407318"/>
                <a:gd name="connsiteY13" fmla="*/ 66675 h 347662"/>
                <a:gd name="connsiteX14" fmla="*/ 1397793 w 1407318"/>
                <a:gd name="connsiteY14" fmla="*/ 88106 h 347662"/>
                <a:gd name="connsiteX15" fmla="*/ 1402556 w 1407318"/>
                <a:gd name="connsiteY15" fmla="*/ 100012 h 347662"/>
                <a:gd name="connsiteX16" fmla="*/ 1407318 w 1407318"/>
                <a:gd name="connsiteY16" fmla="*/ 133350 h 347662"/>
                <a:gd name="connsiteX17" fmla="*/ 1400175 w 1407318"/>
                <a:gd name="connsiteY17" fmla="*/ 161925 h 347662"/>
                <a:gd name="connsiteX18" fmla="*/ 1383506 w 1407318"/>
                <a:gd name="connsiteY18" fmla="*/ 180975 h 347662"/>
                <a:gd name="connsiteX19" fmla="*/ 1354931 w 1407318"/>
                <a:gd name="connsiteY19" fmla="*/ 195262 h 347662"/>
                <a:gd name="connsiteX20" fmla="*/ 1304925 w 1407318"/>
                <a:gd name="connsiteY20" fmla="*/ 202406 h 347662"/>
                <a:gd name="connsiteX21" fmla="*/ 1162050 w 1407318"/>
                <a:gd name="connsiteY21" fmla="*/ 197644 h 347662"/>
                <a:gd name="connsiteX22" fmla="*/ 1057275 w 1407318"/>
                <a:gd name="connsiteY22" fmla="*/ 197644 h 347662"/>
                <a:gd name="connsiteX23" fmla="*/ 981075 w 1407318"/>
                <a:gd name="connsiteY23" fmla="*/ 204787 h 347662"/>
                <a:gd name="connsiteX24" fmla="*/ 502443 w 1407318"/>
                <a:gd name="connsiteY24" fmla="*/ 2667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07318" h="347662">
                  <a:moveTo>
                    <a:pt x="502443" y="266700"/>
                  </a:moveTo>
                  <a:lnTo>
                    <a:pt x="7143" y="347662"/>
                  </a:lnTo>
                  <a:lnTo>
                    <a:pt x="0" y="185737"/>
                  </a:lnTo>
                  <a:lnTo>
                    <a:pt x="233362" y="152400"/>
                  </a:lnTo>
                  <a:lnTo>
                    <a:pt x="450056" y="119062"/>
                  </a:lnTo>
                  <a:lnTo>
                    <a:pt x="635793" y="88106"/>
                  </a:lnTo>
                  <a:lnTo>
                    <a:pt x="819150" y="64294"/>
                  </a:lnTo>
                  <a:lnTo>
                    <a:pt x="1035843" y="45244"/>
                  </a:lnTo>
                  <a:lnTo>
                    <a:pt x="1078706" y="30956"/>
                  </a:lnTo>
                  <a:lnTo>
                    <a:pt x="1147762" y="7144"/>
                  </a:lnTo>
                  <a:lnTo>
                    <a:pt x="1178718" y="0"/>
                  </a:lnTo>
                  <a:lnTo>
                    <a:pt x="1212056" y="7144"/>
                  </a:lnTo>
                  <a:lnTo>
                    <a:pt x="1285875" y="30956"/>
                  </a:lnTo>
                  <a:lnTo>
                    <a:pt x="1362075" y="66675"/>
                  </a:lnTo>
                  <a:lnTo>
                    <a:pt x="1397793" y="88106"/>
                  </a:lnTo>
                  <a:lnTo>
                    <a:pt x="1402556" y="100012"/>
                  </a:lnTo>
                  <a:lnTo>
                    <a:pt x="1407318" y="133350"/>
                  </a:lnTo>
                  <a:lnTo>
                    <a:pt x="1400175" y="161925"/>
                  </a:lnTo>
                  <a:lnTo>
                    <a:pt x="1383506" y="180975"/>
                  </a:lnTo>
                  <a:lnTo>
                    <a:pt x="1354931" y="195262"/>
                  </a:lnTo>
                  <a:lnTo>
                    <a:pt x="1304925" y="202406"/>
                  </a:lnTo>
                  <a:lnTo>
                    <a:pt x="1162050" y="197644"/>
                  </a:lnTo>
                  <a:lnTo>
                    <a:pt x="1057275" y="197644"/>
                  </a:lnTo>
                  <a:lnTo>
                    <a:pt x="981075" y="204787"/>
                  </a:lnTo>
                  <a:lnTo>
                    <a:pt x="50244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6552961-6280-DE4C-A679-863B5B7DB3A5}"/>
                </a:ext>
              </a:extLst>
            </p:cNvPr>
            <p:cNvSpPr/>
            <p:nvPr/>
          </p:nvSpPr>
          <p:spPr>
            <a:xfrm rot="16200000">
              <a:off x="4801394" y="2185194"/>
              <a:ext cx="2459037" cy="1590675"/>
            </a:xfrm>
            <a:custGeom>
              <a:avLst/>
              <a:gdLst>
                <a:gd name="connsiteX0" fmla="*/ 812006 w 2459831"/>
                <a:gd name="connsiteY0" fmla="*/ 1471612 h 1590675"/>
                <a:gd name="connsiteX1" fmla="*/ 216693 w 2459831"/>
                <a:gd name="connsiteY1" fmla="*/ 1457325 h 1590675"/>
                <a:gd name="connsiteX2" fmla="*/ 135731 w 2459831"/>
                <a:gd name="connsiteY2" fmla="*/ 1454944 h 1590675"/>
                <a:gd name="connsiteX3" fmla="*/ 109537 w 2459831"/>
                <a:gd name="connsiteY3" fmla="*/ 1450181 h 1590675"/>
                <a:gd name="connsiteX4" fmla="*/ 71437 w 2459831"/>
                <a:gd name="connsiteY4" fmla="*/ 1433512 h 1590675"/>
                <a:gd name="connsiteX5" fmla="*/ 42862 w 2459831"/>
                <a:gd name="connsiteY5" fmla="*/ 1416844 h 1590675"/>
                <a:gd name="connsiteX6" fmla="*/ 19050 w 2459831"/>
                <a:gd name="connsiteY6" fmla="*/ 1390650 h 1590675"/>
                <a:gd name="connsiteX7" fmla="*/ 7143 w 2459831"/>
                <a:gd name="connsiteY7" fmla="*/ 1369219 h 1590675"/>
                <a:gd name="connsiteX8" fmla="*/ 2381 w 2459831"/>
                <a:gd name="connsiteY8" fmla="*/ 1347787 h 1590675"/>
                <a:gd name="connsiteX9" fmla="*/ 0 w 2459831"/>
                <a:gd name="connsiteY9" fmla="*/ 1328737 h 1590675"/>
                <a:gd name="connsiteX10" fmla="*/ 7143 w 2459831"/>
                <a:gd name="connsiteY10" fmla="*/ 1300162 h 1590675"/>
                <a:gd name="connsiteX11" fmla="*/ 30956 w 2459831"/>
                <a:gd name="connsiteY11" fmla="*/ 1273969 h 1590675"/>
                <a:gd name="connsiteX12" fmla="*/ 57150 w 2459831"/>
                <a:gd name="connsiteY12" fmla="*/ 1252537 h 1590675"/>
                <a:gd name="connsiteX13" fmla="*/ 100012 w 2459831"/>
                <a:gd name="connsiteY13" fmla="*/ 1233487 h 1590675"/>
                <a:gd name="connsiteX14" fmla="*/ 164306 w 2459831"/>
                <a:gd name="connsiteY14" fmla="*/ 1221581 h 1590675"/>
                <a:gd name="connsiteX15" fmla="*/ 338137 w 2459831"/>
                <a:gd name="connsiteY15" fmla="*/ 1228725 h 1590675"/>
                <a:gd name="connsiteX16" fmla="*/ 866775 w 2459831"/>
                <a:gd name="connsiteY16" fmla="*/ 1226344 h 1590675"/>
                <a:gd name="connsiteX17" fmla="*/ 1040606 w 2459831"/>
                <a:gd name="connsiteY17" fmla="*/ 1228725 h 1590675"/>
                <a:gd name="connsiteX18" fmla="*/ 1538287 w 2459831"/>
                <a:gd name="connsiteY18" fmla="*/ 1228725 h 1590675"/>
                <a:gd name="connsiteX19" fmla="*/ 1735931 w 2459831"/>
                <a:gd name="connsiteY19" fmla="*/ 1228725 h 1590675"/>
                <a:gd name="connsiteX20" fmla="*/ 1928812 w 2459831"/>
                <a:gd name="connsiteY20" fmla="*/ 1231106 h 1590675"/>
                <a:gd name="connsiteX21" fmla="*/ 2050256 w 2459831"/>
                <a:gd name="connsiteY21" fmla="*/ 1231106 h 1590675"/>
                <a:gd name="connsiteX22" fmla="*/ 2095500 w 2459831"/>
                <a:gd name="connsiteY22" fmla="*/ 1228725 h 1590675"/>
                <a:gd name="connsiteX23" fmla="*/ 2155031 w 2459831"/>
                <a:gd name="connsiteY23" fmla="*/ 1226344 h 1590675"/>
                <a:gd name="connsiteX24" fmla="*/ 2178843 w 2459831"/>
                <a:gd name="connsiteY24" fmla="*/ 1221581 h 1590675"/>
                <a:gd name="connsiteX25" fmla="*/ 2195512 w 2459831"/>
                <a:gd name="connsiteY25" fmla="*/ 1212056 h 1590675"/>
                <a:gd name="connsiteX26" fmla="*/ 2216943 w 2459831"/>
                <a:gd name="connsiteY26" fmla="*/ 1193006 h 1590675"/>
                <a:gd name="connsiteX27" fmla="*/ 2226468 w 2459831"/>
                <a:gd name="connsiteY27" fmla="*/ 1164431 h 1590675"/>
                <a:gd name="connsiteX28" fmla="*/ 2228850 w 2459831"/>
                <a:gd name="connsiteY28" fmla="*/ 1138237 h 1590675"/>
                <a:gd name="connsiteX29" fmla="*/ 2200275 w 2459831"/>
                <a:gd name="connsiteY29" fmla="*/ 950119 h 1590675"/>
                <a:gd name="connsiteX30" fmla="*/ 2157412 w 2459831"/>
                <a:gd name="connsiteY30" fmla="*/ 669131 h 1590675"/>
                <a:gd name="connsiteX31" fmla="*/ 2119312 w 2459831"/>
                <a:gd name="connsiteY31" fmla="*/ 419100 h 1590675"/>
                <a:gd name="connsiteX32" fmla="*/ 2062162 w 2459831"/>
                <a:gd name="connsiteY32" fmla="*/ 61912 h 1590675"/>
                <a:gd name="connsiteX33" fmla="*/ 2221706 w 2459831"/>
                <a:gd name="connsiteY33" fmla="*/ 0 h 1590675"/>
                <a:gd name="connsiteX34" fmla="*/ 2238375 w 2459831"/>
                <a:gd name="connsiteY34" fmla="*/ 138112 h 1590675"/>
                <a:gd name="connsiteX35" fmla="*/ 2276475 w 2459831"/>
                <a:gd name="connsiteY35" fmla="*/ 350044 h 1590675"/>
                <a:gd name="connsiteX36" fmla="*/ 2328862 w 2459831"/>
                <a:gd name="connsiteY36" fmla="*/ 638175 h 1590675"/>
                <a:gd name="connsiteX37" fmla="*/ 2364581 w 2459831"/>
                <a:gd name="connsiteY37" fmla="*/ 826294 h 1590675"/>
                <a:gd name="connsiteX38" fmla="*/ 2407443 w 2459831"/>
                <a:gd name="connsiteY38" fmla="*/ 1071562 h 1590675"/>
                <a:gd name="connsiteX39" fmla="*/ 2421731 w 2459831"/>
                <a:gd name="connsiteY39" fmla="*/ 1081087 h 1590675"/>
                <a:gd name="connsiteX40" fmla="*/ 2436018 w 2459831"/>
                <a:gd name="connsiteY40" fmla="*/ 1095375 h 1590675"/>
                <a:gd name="connsiteX41" fmla="*/ 2447925 w 2459831"/>
                <a:gd name="connsiteY41" fmla="*/ 1112044 h 1590675"/>
                <a:gd name="connsiteX42" fmla="*/ 2459831 w 2459831"/>
                <a:gd name="connsiteY42" fmla="*/ 1145381 h 1590675"/>
                <a:gd name="connsiteX43" fmla="*/ 2459831 w 2459831"/>
                <a:gd name="connsiteY43" fmla="*/ 1166812 h 1590675"/>
                <a:gd name="connsiteX44" fmla="*/ 2457450 w 2459831"/>
                <a:gd name="connsiteY44" fmla="*/ 1190625 h 1590675"/>
                <a:gd name="connsiteX45" fmla="*/ 2428875 w 2459831"/>
                <a:gd name="connsiteY45" fmla="*/ 1273969 h 1590675"/>
                <a:gd name="connsiteX46" fmla="*/ 2366962 w 2459831"/>
                <a:gd name="connsiteY46" fmla="*/ 1426369 h 1590675"/>
                <a:gd name="connsiteX47" fmla="*/ 2321718 w 2459831"/>
                <a:gd name="connsiteY47" fmla="*/ 1526381 h 1590675"/>
                <a:gd name="connsiteX48" fmla="*/ 2297906 w 2459831"/>
                <a:gd name="connsiteY48" fmla="*/ 1550194 h 1590675"/>
                <a:gd name="connsiteX49" fmla="*/ 2264568 w 2459831"/>
                <a:gd name="connsiteY49" fmla="*/ 1571625 h 1590675"/>
                <a:gd name="connsiteX50" fmla="*/ 2224087 w 2459831"/>
                <a:gd name="connsiteY50" fmla="*/ 1590675 h 1590675"/>
                <a:gd name="connsiteX51" fmla="*/ 2195512 w 2459831"/>
                <a:gd name="connsiteY51" fmla="*/ 1590675 h 1590675"/>
                <a:gd name="connsiteX52" fmla="*/ 2166937 w 2459831"/>
                <a:gd name="connsiteY52" fmla="*/ 1581150 h 1590675"/>
                <a:gd name="connsiteX53" fmla="*/ 2138362 w 2459831"/>
                <a:gd name="connsiteY53" fmla="*/ 1569244 h 1590675"/>
                <a:gd name="connsiteX54" fmla="*/ 2100262 w 2459831"/>
                <a:gd name="connsiteY54" fmla="*/ 1540669 h 1590675"/>
                <a:gd name="connsiteX55" fmla="*/ 2066925 w 2459831"/>
                <a:gd name="connsiteY55" fmla="*/ 1521619 h 1590675"/>
                <a:gd name="connsiteX56" fmla="*/ 2012156 w 2459831"/>
                <a:gd name="connsiteY56" fmla="*/ 1504950 h 1590675"/>
                <a:gd name="connsiteX57" fmla="*/ 1933575 w 2459831"/>
                <a:gd name="connsiteY57" fmla="*/ 1497806 h 1590675"/>
                <a:gd name="connsiteX58" fmla="*/ 1671637 w 2459831"/>
                <a:gd name="connsiteY58" fmla="*/ 1493044 h 1590675"/>
                <a:gd name="connsiteX59" fmla="*/ 1202531 w 2459831"/>
                <a:gd name="connsiteY59" fmla="*/ 1483519 h 1590675"/>
                <a:gd name="connsiteX60" fmla="*/ 812006 w 2459831"/>
                <a:gd name="connsiteY60" fmla="*/ 1471612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9831" h="1590675">
                  <a:moveTo>
                    <a:pt x="812006" y="1471612"/>
                  </a:moveTo>
                  <a:lnTo>
                    <a:pt x="216693" y="1457325"/>
                  </a:lnTo>
                  <a:lnTo>
                    <a:pt x="135731" y="1454944"/>
                  </a:lnTo>
                  <a:lnTo>
                    <a:pt x="109537" y="1450181"/>
                  </a:lnTo>
                  <a:lnTo>
                    <a:pt x="71437" y="1433512"/>
                  </a:lnTo>
                  <a:lnTo>
                    <a:pt x="42862" y="1416844"/>
                  </a:lnTo>
                  <a:lnTo>
                    <a:pt x="19050" y="1390650"/>
                  </a:lnTo>
                  <a:lnTo>
                    <a:pt x="7143" y="1369219"/>
                  </a:lnTo>
                  <a:lnTo>
                    <a:pt x="2381" y="1347787"/>
                  </a:lnTo>
                  <a:lnTo>
                    <a:pt x="0" y="1328737"/>
                  </a:lnTo>
                  <a:lnTo>
                    <a:pt x="7143" y="1300162"/>
                  </a:lnTo>
                  <a:lnTo>
                    <a:pt x="30956" y="1273969"/>
                  </a:lnTo>
                  <a:lnTo>
                    <a:pt x="57150" y="1252537"/>
                  </a:lnTo>
                  <a:lnTo>
                    <a:pt x="100012" y="1233487"/>
                  </a:lnTo>
                  <a:lnTo>
                    <a:pt x="164306" y="1221581"/>
                  </a:lnTo>
                  <a:lnTo>
                    <a:pt x="338137" y="1228725"/>
                  </a:lnTo>
                  <a:lnTo>
                    <a:pt x="866775" y="1226344"/>
                  </a:lnTo>
                  <a:lnTo>
                    <a:pt x="1040606" y="1228725"/>
                  </a:lnTo>
                  <a:lnTo>
                    <a:pt x="1538287" y="1228725"/>
                  </a:lnTo>
                  <a:lnTo>
                    <a:pt x="1735931" y="1228725"/>
                  </a:lnTo>
                  <a:lnTo>
                    <a:pt x="1928812" y="1231106"/>
                  </a:lnTo>
                  <a:lnTo>
                    <a:pt x="2050256" y="1231106"/>
                  </a:lnTo>
                  <a:lnTo>
                    <a:pt x="2095500" y="1228725"/>
                  </a:lnTo>
                  <a:lnTo>
                    <a:pt x="2155031" y="1226344"/>
                  </a:lnTo>
                  <a:lnTo>
                    <a:pt x="2178843" y="1221581"/>
                  </a:lnTo>
                  <a:lnTo>
                    <a:pt x="2195512" y="1212056"/>
                  </a:lnTo>
                  <a:lnTo>
                    <a:pt x="2216943" y="1193006"/>
                  </a:lnTo>
                  <a:lnTo>
                    <a:pt x="2226468" y="1164431"/>
                  </a:lnTo>
                  <a:lnTo>
                    <a:pt x="2228850" y="1138237"/>
                  </a:lnTo>
                  <a:lnTo>
                    <a:pt x="2200275" y="950119"/>
                  </a:lnTo>
                  <a:lnTo>
                    <a:pt x="2157412" y="669131"/>
                  </a:lnTo>
                  <a:lnTo>
                    <a:pt x="2119312" y="419100"/>
                  </a:lnTo>
                  <a:lnTo>
                    <a:pt x="2062162" y="61912"/>
                  </a:lnTo>
                  <a:lnTo>
                    <a:pt x="2221706" y="0"/>
                  </a:lnTo>
                  <a:lnTo>
                    <a:pt x="2238375" y="138112"/>
                  </a:lnTo>
                  <a:lnTo>
                    <a:pt x="2276475" y="350044"/>
                  </a:lnTo>
                  <a:lnTo>
                    <a:pt x="2328862" y="638175"/>
                  </a:lnTo>
                  <a:lnTo>
                    <a:pt x="2364581" y="826294"/>
                  </a:lnTo>
                  <a:lnTo>
                    <a:pt x="2407443" y="1071562"/>
                  </a:lnTo>
                  <a:lnTo>
                    <a:pt x="2421731" y="1081087"/>
                  </a:lnTo>
                  <a:lnTo>
                    <a:pt x="2436018" y="1095375"/>
                  </a:lnTo>
                  <a:lnTo>
                    <a:pt x="2447925" y="1112044"/>
                  </a:lnTo>
                  <a:lnTo>
                    <a:pt x="2459831" y="1145381"/>
                  </a:lnTo>
                  <a:lnTo>
                    <a:pt x="2459831" y="1166812"/>
                  </a:lnTo>
                  <a:lnTo>
                    <a:pt x="2457450" y="1190625"/>
                  </a:lnTo>
                  <a:lnTo>
                    <a:pt x="2428875" y="1273969"/>
                  </a:lnTo>
                  <a:lnTo>
                    <a:pt x="2366962" y="1426369"/>
                  </a:lnTo>
                  <a:lnTo>
                    <a:pt x="2321718" y="1526381"/>
                  </a:lnTo>
                  <a:lnTo>
                    <a:pt x="2297906" y="1550194"/>
                  </a:lnTo>
                  <a:lnTo>
                    <a:pt x="2264568" y="1571625"/>
                  </a:lnTo>
                  <a:lnTo>
                    <a:pt x="2224087" y="1590675"/>
                  </a:lnTo>
                  <a:lnTo>
                    <a:pt x="2195512" y="1590675"/>
                  </a:lnTo>
                  <a:lnTo>
                    <a:pt x="2166937" y="1581150"/>
                  </a:lnTo>
                  <a:lnTo>
                    <a:pt x="2138362" y="1569244"/>
                  </a:lnTo>
                  <a:lnTo>
                    <a:pt x="2100262" y="1540669"/>
                  </a:lnTo>
                  <a:lnTo>
                    <a:pt x="2066925" y="1521619"/>
                  </a:lnTo>
                  <a:lnTo>
                    <a:pt x="2012156" y="1504950"/>
                  </a:lnTo>
                  <a:lnTo>
                    <a:pt x="1933575" y="1497806"/>
                  </a:lnTo>
                  <a:lnTo>
                    <a:pt x="1671637" y="1493044"/>
                  </a:lnTo>
                  <a:lnTo>
                    <a:pt x="1202531" y="1483519"/>
                  </a:lnTo>
                  <a:lnTo>
                    <a:pt x="812006" y="1471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89CE198-0D1E-BD40-A967-6F6D469D0685}"/>
                </a:ext>
              </a:extLst>
            </p:cNvPr>
            <p:cNvSpPr/>
            <p:nvPr/>
          </p:nvSpPr>
          <p:spPr>
            <a:xfrm>
              <a:off x="5256213" y="2465388"/>
              <a:ext cx="1281112" cy="325437"/>
            </a:xfrm>
            <a:custGeom>
              <a:avLst/>
              <a:gdLst>
                <a:gd name="connsiteX0" fmla="*/ 585787 w 1281112"/>
                <a:gd name="connsiteY0" fmla="*/ 269081 h 326231"/>
                <a:gd name="connsiteX1" fmla="*/ 4762 w 1281112"/>
                <a:gd name="connsiteY1" fmla="*/ 326231 h 326231"/>
                <a:gd name="connsiteX2" fmla="*/ 0 w 1281112"/>
                <a:gd name="connsiteY2" fmla="*/ 195262 h 326231"/>
                <a:gd name="connsiteX3" fmla="*/ 183356 w 1281112"/>
                <a:gd name="connsiteY3" fmla="*/ 166687 h 326231"/>
                <a:gd name="connsiteX4" fmla="*/ 431006 w 1281112"/>
                <a:gd name="connsiteY4" fmla="*/ 128587 h 326231"/>
                <a:gd name="connsiteX5" fmla="*/ 771525 w 1281112"/>
                <a:gd name="connsiteY5" fmla="*/ 73819 h 326231"/>
                <a:gd name="connsiteX6" fmla="*/ 807244 w 1281112"/>
                <a:gd name="connsiteY6" fmla="*/ 64294 h 326231"/>
                <a:gd name="connsiteX7" fmla="*/ 854869 w 1281112"/>
                <a:gd name="connsiteY7" fmla="*/ 45244 h 326231"/>
                <a:gd name="connsiteX8" fmla="*/ 907256 w 1281112"/>
                <a:gd name="connsiteY8" fmla="*/ 28575 h 326231"/>
                <a:gd name="connsiteX9" fmla="*/ 957262 w 1281112"/>
                <a:gd name="connsiteY9" fmla="*/ 16669 h 326231"/>
                <a:gd name="connsiteX10" fmla="*/ 1023937 w 1281112"/>
                <a:gd name="connsiteY10" fmla="*/ 4762 h 326231"/>
                <a:gd name="connsiteX11" fmla="*/ 1107281 w 1281112"/>
                <a:gd name="connsiteY11" fmla="*/ 0 h 326231"/>
                <a:gd name="connsiteX12" fmla="*/ 1159669 w 1281112"/>
                <a:gd name="connsiteY12" fmla="*/ 0 h 326231"/>
                <a:gd name="connsiteX13" fmla="*/ 1278731 w 1281112"/>
                <a:gd name="connsiteY13" fmla="*/ 19050 h 326231"/>
                <a:gd name="connsiteX14" fmla="*/ 1281112 w 1281112"/>
                <a:gd name="connsiteY14" fmla="*/ 202406 h 326231"/>
                <a:gd name="connsiteX15" fmla="*/ 1066800 w 1281112"/>
                <a:gd name="connsiteY15" fmla="*/ 219075 h 326231"/>
                <a:gd name="connsiteX16" fmla="*/ 585787 w 1281112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1112" h="326231">
                  <a:moveTo>
                    <a:pt x="585787" y="269081"/>
                  </a:moveTo>
                  <a:lnTo>
                    <a:pt x="4762" y="326231"/>
                  </a:lnTo>
                  <a:lnTo>
                    <a:pt x="0" y="195262"/>
                  </a:lnTo>
                  <a:lnTo>
                    <a:pt x="183356" y="166687"/>
                  </a:lnTo>
                  <a:lnTo>
                    <a:pt x="431006" y="128587"/>
                  </a:lnTo>
                  <a:lnTo>
                    <a:pt x="771525" y="73819"/>
                  </a:lnTo>
                  <a:lnTo>
                    <a:pt x="807244" y="64294"/>
                  </a:lnTo>
                  <a:lnTo>
                    <a:pt x="854869" y="45244"/>
                  </a:lnTo>
                  <a:lnTo>
                    <a:pt x="907256" y="28575"/>
                  </a:lnTo>
                  <a:lnTo>
                    <a:pt x="957262" y="16669"/>
                  </a:lnTo>
                  <a:lnTo>
                    <a:pt x="1023937" y="4762"/>
                  </a:lnTo>
                  <a:lnTo>
                    <a:pt x="1107281" y="0"/>
                  </a:lnTo>
                  <a:lnTo>
                    <a:pt x="1159669" y="0"/>
                  </a:lnTo>
                  <a:lnTo>
                    <a:pt x="1278731" y="19050"/>
                  </a:lnTo>
                  <a:cubicBezTo>
                    <a:pt x="1279525" y="80169"/>
                    <a:pt x="1280318" y="141287"/>
                    <a:pt x="1281112" y="202406"/>
                  </a:cubicBezTo>
                  <a:lnTo>
                    <a:pt x="1066800" y="219075"/>
                  </a:lnTo>
                  <a:lnTo>
                    <a:pt x="58578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C97BCC9-BEF9-2E4E-9F43-B1A2C65236A2}"/>
                </a:ext>
              </a:extLst>
            </p:cNvPr>
            <p:cNvSpPr/>
            <p:nvPr/>
          </p:nvSpPr>
          <p:spPr>
            <a:xfrm>
              <a:off x="5257800" y="3141663"/>
              <a:ext cx="1293813" cy="349250"/>
            </a:xfrm>
            <a:custGeom>
              <a:avLst/>
              <a:gdLst>
                <a:gd name="connsiteX0" fmla="*/ 476250 w 1293019"/>
                <a:gd name="connsiteY0" fmla="*/ 278606 h 350044"/>
                <a:gd name="connsiteX1" fmla="*/ 2381 w 1293019"/>
                <a:gd name="connsiteY1" fmla="*/ 350044 h 350044"/>
                <a:gd name="connsiteX2" fmla="*/ 0 w 1293019"/>
                <a:gd name="connsiteY2" fmla="*/ 192881 h 350044"/>
                <a:gd name="connsiteX3" fmla="*/ 254794 w 1293019"/>
                <a:gd name="connsiteY3" fmla="*/ 145256 h 350044"/>
                <a:gd name="connsiteX4" fmla="*/ 535781 w 1293019"/>
                <a:gd name="connsiteY4" fmla="*/ 90487 h 350044"/>
                <a:gd name="connsiteX5" fmla="*/ 788194 w 1293019"/>
                <a:gd name="connsiteY5" fmla="*/ 42862 h 350044"/>
                <a:gd name="connsiteX6" fmla="*/ 1021556 w 1293019"/>
                <a:gd name="connsiteY6" fmla="*/ 0 h 350044"/>
                <a:gd name="connsiteX7" fmla="*/ 1038225 w 1293019"/>
                <a:gd name="connsiteY7" fmla="*/ 0 h 350044"/>
                <a:gd name="connsiteX8" fmla="*/ 1293019 w 1293019"/>
                <a:gd name="connsiteY8" fmla="*/ 35719 h 350044"/>
                <a:gd name="connsiteX9" fmla="*/ 1290638 w 1293019"/>
                <a:gd name="connsiteY9" fmla="*/ 200025 h 350044"/>
                <a:gd name="connsiteX10" fmla="*/ 1066800 w 1293019"/>
                <a:gd name="connsiteY10" fmla="*/ 200025 h 350044"/>
                <a:gd name="connsiteX11" fmla="*/ 1004888 w 1293019"/>
                <a:gd name="connsiteY11" fmla="*/ 204787 h 350044"/>
                <a:gd name="connsiteX12" fmla="*/ 476250 w 1293019"/>
                <a:gd name="connsiteY12" fmla="*/ 2786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3019" h="350044">
                  <a:moveTo>
                    <a:pt x="476250" y="278606"/>
                  </a:moveTo>
                  <a:lnTo>
                    <a:pt x="2381" y="350044"/>
                  </a:lnTo>
                  <a:cubicBezTo>
                    <a:pt x="1587" y="297656"/>
                    <a:pt x="794" y="245269"/>
                    <a:pt x="0" y="192881"/>
                  </a:cubicBezTo>
                  <a:lnTo>
                    <a:pt x="254794" y="145256"/>
                  </a:lnTo>
                  <a:lnTo>
                    <a:pt x="535781" y="90487"/>
                  </a:lnTo>
                  <a:lnTo>
                    <a:pt x="788194" y="42862"/>
                  </a:lnTo>
                  <a:lnTo>
                    <a:pt x="1021556" y="0"/>
                  </a:lnTo>
                  <a:lnTo>
                    <a:pt x="1038225" y="0"/>
                  </a:lnTo>
                  <a:lnTo>
                    <a:pt x="1293019" y="35719"/>
                  </a:lnTo>
                  <a:cubicBezTo>
                    <a:pt x="1292225" y="90488"/>
                    <a:pt x="1291432" y="145256"/>
                    <a:pt x="1290638" y="200025"/>
                  </a:cubicBezTo>
                  <a:lnTo>
                    <a:pt x="1066800" y="200025"/>
                  </a:lnTo>
                  <a:lnTo>
                    <a:pt x="1004888" y="204787"/>
                  </a:lnTo>
                  <a:lnTo>
                    <a:pt x="4762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AD81A4C-43D4-5C4E-88E5-B61E3839928C}"/>
                </a:ext>
              </a:extLst>
            </p:cNvPr>
            <p:cNvSpPr/>
            <p:nvPr/>
          </p:nvSpPr>
          <p:spPr>
            <a:xfrm>
              <a:off x="5218113" y="3840163"/>
              <a:ext cx="1311275" cy="327025"/>
            </a:xfrm>
            <a:custGeom>
              <a:avLst/>
              <a:gdLst>
                <a:gd name="connsiteX0" fmla="*/ 511969 w 1312069"/>
                <a:gd name="connsiteY0" fmla="*/ 266700 h 326232"/>
                <a:gd name="connsiteX1" fmla="*/ 230981 w 1312069"/>
                <a:gd name="connsiteY1" fmla="*/ 302419 h 326232"/>
                <a:gd name="connsiteX2" fmla="*/ 138112 w 1312069"/>
                <a:gd name="connsiteY2" fmla="*/ 323850 h 326232"/>
                <a:gd name="connsiteX3" fmla="*/ 9525 w 1312069"/>
                <a:gd name="connsiteY3" fmla="*/ 326232 h 326232"/>
                <a:gd name="connsiteX4" fmla="*/ 0 w 1312069"/>
                <a:gd name="connsiteY4" fmla="*/ 185738 h 326232"/>
                <a:gd name="connsiteX5" fmla="*/ 240506 w 1312069"/>
                <a:gd name="connsiteY5" fmla="*/ 152400 h 326232"/>
                <a:gd name="connsiteX6" fmla="*/ 602456 w 1312069"/>
                <a:gd name="connsiteY6" fmla="*/ 100013 h 326232"/>
                <a:gd name="connsiteX7" fmla="*/ 954881 w 1312069"/>
                <a:gd name="connsiteY7" fmla="*/ 52388 h 326232"/>
                <a:gd name="connsiteX8" fmla="*/ 1312069 w 1312069"/>
                <a:gd name="connsiteY8" fmla="*/ 0 h 326232"/>
                <a:gd name="connsiteX9" fmla="*/ 1312069 w 1312069"/>
                <a:gd name="connsiteY9" fmla="*/ 211932 h 326232"/>
                <a:gd name="connsiteX10" fmla="*/ 1085850 w 1312069"/>
                <a:gd name="connsiteY10" fmla="*/ 214313 h 326232"/>
                <a:gd name="connsiteX11" fmla="*/ 871537 w 1312069"/>
                <a:gd name="connsiteY11" fmla="*/ 228600 h 326232"/>
                <a:gd name="connsiteX12" fmla="*/ 678656 w 1312069"/>
                <a:gd name="connsiteY12" fmla="*/ 254794 h 326232"/>
                <a:gd name="connsiteX13" fmla="*/ 511969 w 1312069"/>
                <a:gd name="connsiteY13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2069" h="326232">
                  <a:moveTo>
                    <a:pt x="511969" y="266700"/>
                  </a:moveTo>
                  <a:lnTo>
                    <a:pt x="230981" y="302419"/>
                  </a:lnTo>
                  <a:lnTo>
                    <a:pt x="138112" y="323850"/>
                  </a:lnTo>
                  <a:lnTo>
                    <a:pt x="9525" y="326232"/>
                  </a:lnTo>
                  <a:lnTo>
                    <a:pt x="0" y="185738"/>
                  </a:lnTo>
                  <a:lnTo>
                    <a:pt x="240506" y="152400"/>
                  </a:lnTo>
                  <a:lnTo>
                    <a:pt x="602456" y="100013"/>
                  </a:lnTo>
                  <a:lnTo>
                    <a:pt x="954881" y="52388"/>
                  </a:lnTo>
                  <a:lnTo>
                    <a:pt x="1312069" y="0"/>
                  </a:lnTo>
                  <a:lnTo>
                    <a:pt x="1312069" y="211932"/>
                  </a:lnTo>
                  <a:lnTo>
                    <a:pt x="1085850" y="214313"/>
                  </a:lnTo>
                  <a:lnTo>
                    <a:pt x="871537" y="228600"/>
                  </a:lnTo>
                  <a:lnTo>
                    <a:pt x="678656" y="254794"/>
                  </a:lnTo>
                  <a:lnTo>
                    <a:pt x="511969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C3110AF-9CB7-D647-A581-AFF8926E476A}"/>
                </a:ext>
              </a:extLst>
            </p:cNvPr>
            <p:cNvSpPr/>
            <p:nvPr/>
          </p:nvSpPr>
          <p:spPr>
            <a:xfrm>
              <a:off x="4524375" y="4095750"/>
              <a:ext cx="1231900" cy="1871663"/>
            </a:xfrm>
            <a:custGeom>
              <a:avLst/>
              <a:gdLst>
                <a:gd name="connsiteX0" fmla="*/ 661374 w 1232561"/>
                <a:gd name="connsiteY0" fmla="*/ 1350306 h 1871388"/>
                <a:gd name="connsiteX1" fmla="*/ 576197 w 1232561"/>
                <a:gd name="connsiteY1" fmla="*/ 1450514 h 1871388"/>
                <a:gd name="connsiteX2" fmla="*/ 508557 w 1232561"/>
                <a:gd name="connsiteY2" fmla="*/ 1523165 h 1871388"/>
                <a:gd name="connsiteX3" fmla="*/ 418369 w 1232561"/>
                <a:gd name="connsiteY3" fmla="*/ 1608342 h 1871388"/>
                <a:gd name="connsiteX4" fmla="*/ 343213 w 1232561"/>
                <a:gd name="connsiteY4" fmla="*/ 1675982 h 1871388"/>
                <a:gd name="connsiteX5" fmla="*/ 253026 w 1232561"/>
                <a:gd name="connsiteY5" fmla="*/ 1746128 h 1871388"/>
                <a:gd name="connsiteX6" fmla="*/ 117745 w 1232561"/>
                <a:gd name="connsiteY6" fmla="*/ 1833810 h 1871388"/>
                <a:gd name="connsiteX7" fmla="*/ 35073 w 1232561"/>
                <a:gd name="connsiteY7" fmla="*/ 1871388 h 1871388"/>
                <a:gd name="connsiteX8" fmla="*/ 22547 w 1232561"/>
                <a:gd name="connsiteY8" fmla="*/ 1871388 h 1871388"/>
                <a:gd name="connsiteX9" fmla="*/ 2505 w 1232561"/>
                <a:gd name="connsiteY9" fmla="*/ 1863873 h 1871388"/>
                <a:gd name="connsiteX10" fmla="*/ 0 w 1232561"/>
                <a:gd name="connsiteY10" fmla="*/ 1853852 h 1871388"/>
                <a:gd name="connsiteX11" fmla="*/ 7516 w 1232561"/>
                <a:gd name="connsiteY11" fmla="*/ 1828800 h 1871388"/>
                <a:gd name="connsiteX12" fmla="*/ 25052 w 1232561"/>
                <a:gd name="connsiteY12" fmla="*/ 1806253 h 1871388"/>
                <a:gd name="connsiteX13" fmla="*/ 92693 w 1232561"/>
                <a:gd name="connsiteY13" fmla="*/ 1748633 h 1871388"/>
                <a:gd name="connsiteX14" fmla="*/ 177870 w 1232561"/>
                <a:gd name="connsiteY14" fmla="*/ 1668467 h 1871388"/>
                <a:gd name="connsiteX15" fmla="*/ 250521 w 1232561"/>
                <a:gd name="connsiteY15" fmla="*/ 1590805 h 1871388"/>
                <a:gd name="connsiteX16" fmla="*/ 328182 w 1232561"/>
                <a:gd name="connsiteY16" fmla="*/ 1500618 h 1871388"/>
                <a:gd name="connsiteX17" fmla="*/ 430895 w 1232561"/>
                <a:gd name="connsiteY17" fmla="*/ 1362832 h 1871388"/>
                <a:gd name="connsiteX18" fmla="*/ 523588 w 1232561"/>
                <a:gd name="connsiteY18" fmla="*/ 1222540 h 1871388"/>
                <a:gd name="connsiteX19" fmla="*/ 616281 w 1232561"/>
                <a:gd name="connsiteY19" fmla="*/ 1059702 h 1871388"/>
                <a:gd name="connsiteX20" fmla="*/ 706468 w 1232561"/>
                <a:gd name="connsiteY20" fmla="*/ 886843 h 1871388"/>
                <a:gd name="connsiteX21" fmla="*/ 816697 w 1232561"/>
                <a:gd name="connsiteY21" fmla="*/ 651353 h 1871388"/>
                <a:gd name="connsiteX22" fmla="*/ 854275 w 1232561"/>
                <a:gd name="connsiteY22" fmla="*/ 561166 h 1871388"/>
                <a:gd name="connsiteX23" fmla="*/ 881832 w 1232561"/>
                <a:gd name="connsiteY23" fmla="*/ 483505 h 1871388"/>
                <a:gd name="connsiteX24" fmla="*/ 896864 w 1232561"/>
                <a:gd name="connsiteY24" fmla="*/ 428390 h 1871388"/>
                <a:gd name="connsiteX25" fmla="*/ 906884 w 1232561"/>
                <a:gd name="connsiteY25" fmla="*/ 388307 h 1871388"/>
                <a:gd name="connsiteX26" fmla="*/ 911895 w 1232561"/>
                <a:gd name="connsiteY26" fmla="*/ 360750 h 1871388"/>
                <a:gd name="connsiteX27" fmla="*/ 909390 w 1232561"/>
                <a:gd name="connsiteY27" fmla="*/ 310645 h 1871388"/>
                <a:gd name="connsiteX28" fmla="*/ 909390 w 1232561"/>
                <a:gd name="connsiteY28" fmla="*/ 273067 h 1871388"/>
                <a:gd name="connsiteX29" fmla="*/ 899369 w 1232561"/>
                <a:gd name="connsiteY29" fmla="*/ 225468 h 1871388"/>
                <a:gd name="connsiteX30" fmla="*/ 886843 w 1232561"/>
                <a:gd name="connsiteY30" fmla="*/ 182880 h 1871388"/>
                <a:gd name="connsiteX31" fmla="*/ 864296 w 1232561"/>
                <a:gd name="connsiteY31" fmla="*/ 135281 h 1871388"/>
                <a:gd name="connsiteX32" fmla="*/ 796655 w 1232561"/>
                <a:gd name="connsiteY32" fmla="*/ 35073 h 1871388"/>
                <a:gd name="connsiteX33" fmla="*/ 891853 w 1232561"/>
                <a:gd name="connsiteY33" fmla="*/ 0 h 1871388"/>
                <a:gd name="connsiteX34" fmla="*/ 1009598 w 1232561"/>
                <a:gd name="connsiteY34" fmla="*/ 120250 h 1871388"/>
                <a:gd name="connsiteX35" fmla="*/ 1124837 w 1232561"/>
                <a:gd name="connsiteY35" fmla="*/ 248015 h 1871388"/>
                <a:gd name="connsiteX36" fmla="*/ 1217530 w 1232561"/>
                <a:gd name="connsiteY36" fmla="*/ 353234 h 1871388"/>
                <a:gd name="connsiteX37" fmla="*/ 1230056 w 1232561"/>
                <a:gd name="connsiteY37" fmla="*/ 373276 h 1871388"/>
                <a:gd name="connsiteX38" fmla="*/ 1232561 w 1232561"/>
                <a:gd name="connsiteY38" fmla="*/ 393317 h 1871388"/>
                <a:gd name="connsiteX39" fmla="*/ 1227551 w 1232561"/>
                <a:gd name="connsiteY39" fmla="*/ 420874 h 1871388"/>
                <a:gd name="connsiteX40" fmla="*/ 1210014 w 1232561"/>
                <a:gd name="connsiteY40" fmla="*/ 443421 h 1871388"/>
                <a:gd name="connsiteX41" fmla="*/ 1174941 w 1232561"/>
                <a:gd name="connsiteY41" fmla="*/ 475989 h 1871388"/>
                <a:gd name="connsiteX42" fmla="*/ 1139869 w 1232561"/>
                <a:gd name="connsiteY42" fmla="*/ 493525 h 1871388"/>
                <a:gd name="connsiteX43" fmla="*/ 1129848 w 1232561"/>
                <a:gd name="connsiteY43" fmla="*/ 503546 h 1871388"/>
                <a:gd name="connsiteX44" fmla="*/ 1092270 w 1232561"/>
                <a:gd name="connsiteY44" fmla="*/ 618786 h 1871388"/>
                <a:gd name="connsiteX45" fmla="*/ 1009598 w 1232561"/>
                <a:gd name="connsiteY45" fmla="*/ 809181 h 1871388"/>
                <a:gd name="connsiteX46" fmla="*/ 941957 w 1232561"/>
                <a:gd name="connsiteY46" fmla="*/ 939452 h 1871388"/>
                <a:gd name="connsiteX47" fmla="*/ 866801 w 1232561"/>
                <a:gd name="connsiteY47" fmla="*/ 1064712 h 1871388"/>
                <a:gd name="connsiteX48" fmla="*/ 764088 w 1232561"/>
                <a:gd name="connsiteY48" fmla="*/ 1222540 h 1871388"/>
                <a:gd name="connsiteX49" fmla="*/ 661374 w 1232561"/>
                <a:gd name="connsiteY49" fmla="*/ 1350306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32561" h="1871388">
                  <a:moveTo>
                    <a:pt x="661374" y="1350306"/>
                  </a:moveTo>
                  <a:lnTo>
                    <a:pt x="576197" y="1450514"/>
                  </a:lnTo>
                  <a:lnTo>
                    <a:pt x="508557" y="1523165"/>
                  </a:lnTo>
                  <a:lnTo>
                    <a:pt x="418369" y="1608342"/>
                  </a:lnTo>
                  <a:lnTo>
                    <a:pt x="343213" y="1675982"/>
                  </a:lnTo>
                  <a:lnTo>
                    <a:pt x="253026" y="1746128"/>
                  </a:lnTo>
                  <a:lnTo>
                    <a:pt x="117745" y="1833810"/>
                  </a:lnTo>
                  <a:lnTo>
                    <a:pt x="35073" y="1871388"/>
                  </a:lnTo>
                  <a:lnTo>
                    <a:pt x="22547" y="1871388"/>
                  </a:lnTo>
                  <a:lnTo>
                    <a:pt x="2505" y="1863873"/>
                  </a:lnTo>
                  <a:lnTo>
                    <a:pt x="0" y="1853852"/>
                  </a:lnTo>
                  <a:lnTo>
                    <a:pt x="7516" y="1828800"/>
                  </a:lnTo>
                  <a:lnTo>
                    <a:pt x="25052" y="1806253"/>
                  </a:lnTo>
                  <a:lnTo>
                    <a:pt x="92693" y="1748633"/>
                  </a:lnTo>
                  <a:lnTo>
                    <a:pt x="177870" y="1668467"/>
                  </a:lnTo>
                  <a:lnTo>
                    <a:pt x="250521" y="1590805"/>
                  </a:lnTo>
                  <a:lnTo>
                    <a:pt x="328182" y="1500618"/>
                  </a:lnTo>
                  <a:lnTo>
                    <a:pt x="430895" y="1362832"/>
                  </a:lnTo>
                  <a:lnTo>
                    <a:pt x="523588" y="1222540"/>
                  </a:lnTo>
                  <a:lnTo>
                    <a:pt x="616281" y="1059702"/>
                  </a:lnTo>
                  <a:lnTo>
                    <a:pt x="706468" y="886843"/>
                  </a:lnTo>
                  <a:lnTo>
                    <a:pt x="816697" y="651353"/>
                  </a:lnTo>
                  <a:lnTo>
                    <a:pt x="854275" y="561166"/>
                  </a:lnTo>
                  <a:lnTo>
                    <a:pt x="881832" y="483505"/>
                  </a:lnTo>
                  <a:lnTo>
                    <a:pt x="896864" y="428390"/>
                  </a:lnTo>
                  <a:lnTo>
                    <a:pt x="906884" y="388307"/>
                  </a:lnTo>
                  <a:lnTo>
                    <a:pt x="911895" y="360750"/>
                  </a:lnTo>
                  <a:lnTo>
                    <a:pt x="909390" y="310645"/>
                  </a:lnTo>
                  <a:lnTo>
                    <a:pt x="909390" y="273067"/>
                  </a:lnTo>
                  <a:lnTo>
                    <a:pt x="899369" y="225468"/>
                  </a:lnTo>
                  <a:lnTo>
                    <a:pt x="886843" y="182880"/>
                  </a:lnTo>
                  <a:lnTo>
                    <a:pt x="864296" y="135281"/>
                  </a:lnTo>
                  <a:lnTo>
                    <a:pt x="796655" y="35073"/>
                  </a:lnTo>
                  <a:lnTo>
                    <a:pt x="891853" y="0"/>
                  </a:lnTo>
                  <a:lnTo>
                    <a:pt x="1009598" y="120250"/>
                  </a:lnTo>
                  <a:lnTo>
                    <a:pt x="1124837" y="248015"/>
                  </a:lnTo>
                  <a:lnTo>
                    <a:pt x="1217530" y="353234"/>
                  </a:lnTo>
                  <a:lnTo>
                    <a:pt x="1230056" y="373276"/>
                  </a:lnTo>
                  <a:lnTo>
                    <a:pt x="1232561" y="393317"/>
                  </a:lnTo>
                  <a:lnTo>
                    <a:pt x="1227551" y="420874"/>
                  </a:lnTo>
                  <a:lnTo>
                    <a:pt x="1210014" y="443421"/>
                  </a:lnTo>
                  <a:lnTo>
                    <a:pt x="1174941" y="475989"/>
                  </a:lnTo>
                  <a:lnTo>
                    <a:pt x="1139869" y="493525"/>
                  </a:lnTo>
                  <a:lnTo>
                    <a:pt x="1129848" y="503546"/>
                  </a:lnTo>
                  <a:lnTo>
                    <a:pt x="1092270" y="618786"/>
                  </a:lnTo>
                  <a:lnTo>
                    <a:pt x="1009598" y="809181"/>
                  </a:lnTo>
                  <a:lnTo>
                    <a:pt x="941957" y="939452"/>
                  </a:lnTo>
                  <a:lnTo>
                    <a:pt x="866801" y="1064712"/>
                  </a:lnTo>
                  <a:lnTo>
                    <a:pt x="764088" y="1222540"/>
                  </a:lnTo>
                  <a:lnTo>
                    <a:pt x="661374" y="1350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7F75DAA-746F-E348-B622-FAB7964DD3FC}"/>
                </a:ext>
              </a:extLst>
            </p:cNvPr>
            <p:cNvSpPr/>
            <p:nvPr/>
          </p:nvSpPr>
          <p:spPr>
            <a:xfrm>
              <a:off x="5749925" y="4070350"/>
              <a:ext cx="1565275" cy="1816100"/>
            </a:xfrm>
            <a:custGeom>
              <a:avLst/>
              <a:gdLst>
                <a:gd name="connsiteX0" fmla="*/ 202921 w 1565753"/>
                <a:gd name="connsiteY0" fmla="*/ 836739 h 1816274"/>
                <a:gd name="connsiteX1" fmla="*/ 197911 w 1565753"/>
                <a:gd name="connsiteY1" fmla="*/ 293109 h 1816274"/>
                <a:gd name="connsiteX2" fmla="*/ 187890 w 1565753"/>
                <a:gd name="connsiteY2" fmla="*/ 215448 h 1816274"/>
                <a:gd name="connsiteX3" fmla="*/ 180374 w 1565753"/>
                <a:gd name="connsiteY3" fmla="*/ 190396 h 1816274"/>
                <a:gd name="connsiteX4" fmla="*/ 165343 w 1565753"/>
                <a:gd name="connsiteY4" fmla="*/ 167849 h 1816274"/>
                <a:gd name="connsiteX5" fmla="*/ 140291 w 1565753"/>
                <a:gd name="connsiteY5" fmla="*/ 137786 h 1816274"/>
                <a:gd name="connsiteX6" fmla="*/ 0 w 1565753"/>
                <a:gd name="connsiteY6" fmla="*/ 0 h 1816274"/>
                <a:gd name="connsiteX7" fmla="*/ 122755 w 1565753"/>
                <a:gd name="connsiteY7" fmla="*/ 17536 h 1816274"/>
                <a:gd name="connsiteX8" fmla="*/ 245510 w 1565753"/>
                <a:gd name="connsiteY8" fmla="*/ 62630 h 1816274"/>
                <a:gd name="connsiteX9" fmla="*/ 313150 w 1565753"/>
                <a:gd name="connsiteY9" fmla="*/ 92693 h 1816274"/>
                <a:gd name="connsiteX10" fmla="*/ 375780 w 1565753"/>
                <a:gd name="connsiteY10" fmla="*/ 127765 h 1816274"/>
                <a:gd name="connsiteX11" fmla="*/ 405843 w 1565753"/>
                <a:gd name="connsiteY11" fmla="*/ 147807 h 1816274"/>
                <a:gd name="connsiteX12" fmla="*/ 448431 w 1565753"/>
                <a:gd name="connsiteY12" fmla="*/ 187890 h 1816274"/>
                <a:gd name="connsiteX13" fmla="*/ 475989 w 1565753"/>
                <a:gd name="connsiteY13" fmla="*/ 222963 h 1816274"/>
                <a:gd name="connsiteX14" fmla="*/ 486009 w 1565753"/>
                <a:gd name="connsiteY14" fmla="*/ 243005 h 1816274"/>
                <a:gd name="connsiteX15" fmla="*/ 496030 w 1565753"/>
                <a:gd name="connsiteY15" fmla="*/ 268057 h 1816274"/>
                <a:gd name="connsiteX16" fmla="*/ 501041 w 1565753"/>
                <a:gd name="connsiteY16" fmla="*/ 308140 h 1816274"/>
                <a:gd name="connsiteX17" fmla="*/ 498535 w 1565753"/>
                <a:gd name="connsiteY17" fmla="*/ 328182 h 1816274"/>
                <a:gd name="connsiteX18" fmla="*/ 478494 w 1565753"/>
                <a:gd name="connsiteY18" fmla="*/ 355739 h 1816274"/>
                <a:gd name="connsiteX19" fmla="*/ 455947 w 1565753"/>
                <a:gd name="connsiteY19" fmla="*/ 380791 h 1816274"/>
                <a:gd name="connsiteX20" fmla="*/ 435905 w 1565753"/>
                <a:gd name="connsiteY20" fmla="*/ 428390 h 1816274"/>
                <a:gd name="connsiteX21" fmla="*/ 415864 w 1565753"/>
                <a:gd name="connsiteY21" fmla="*/ 493525 h 1816274"/>
                <a:gd name="connsiteX22" fmla="*/ 395822 w 1565753"/>
                <a:gd name="connsiteY22" fmla="*/ 616280 h 1816274"/>
                <a:gd name="connsiteX23" fmla="*/ 383296 w 1565753"/>
                <a:gd name="connsiteY23" fmla="*/ 789140 h 1816274"/>
                <a:gd name="connsiteX24" fmla="*/ 378286 w 1565753"/>
                <a:gd name="connsiteY24" fmla="*/ 931936 h 1816274"/>
                <a:gd name="connsiteX25" fmla="*/ 378286 w 1565753"/>
                <a:gd name="connsiteY25" fmla="*/ 1042165 h 1816274"/>
                <a:gd name="connsiteX26" fmla="*/ 378286 w 1565753"/>
                <a:gd name="connsiteY26" fmla="*/ 1187467 h 1816274"/>
                <a:gd name="connsiteX27" fmla="*/ 378286 w 1565753"/>
                <a:gd name="connsiteY27" fmla="*/ 1317738 h 1816274"/>
                <a:gd name="connsiteX28" fmla="*/ 380791 w 1565753"/>
                <a:gd name="connsiteY28" fmla="*/ 1395399 h 1816274"/>
                <a:gd name="connsiteX29" fmla="*/ 390812 w 1565753"/>
                <a:gd name="connsiteY29" fmla="*/ 1430472 h 1816274"/>
                <a:gd name="connsiteX30" fmla="*/ 403338 w 1565753"/>
                <a:gd name="connsiteY30" fmla="*/ 1463040 h 1816274"/>
                <a:gd name="connsiteX31" fmla="*/ 423379 w 1565753"/>
                <a:gd name="connsiteY31" fmla="*/ 1488092 h 1816274"/>
                <a:gd name="connsiteX32" fmla="*/ 453442 w 1565753"/>
                <a:gd name="connsiteY32" fmla="*/ 1518154 h 1816274"/>
                <a:gd name="connsiteX33" fmla="*/ 478494 w 1565753"/>
                <a:gd name="connsiteY33" fmla="*/ 1538196 h 1816274"/>
                <a:gd name="connsiteX34" fmla="*/ 511061 w 1565753"/>
                <a:gd name="connsiteY34" fmla="*/ 1555733 h 1816274"/>
                <a:gd name="connsiteX35" fmla="*/ 531103 w 1565753"/>
                <a:gd name="connsiteY35" fmla="*/ 1563248 h 1816274"/>
                <a:gd name="connsiteX36" fmla="*/ 611270 w 1565753"/>
                <a:gd name="connsiteY36" fmla="*/ 1583290 h 1816274"/>
                <a:gd name="connsiteX37" fmla="*/ 673900 w 1565753"/>
                <a:gd name="connsiteY37" fmla="*/ 1590805 h 1816274"/>
                <a:gd name="connsiteX38" fmla="*/ 734025 w 1565753"/>
                <a:gd name="connsiteY38" fmla="*/ 1593311 h 1816274"/>
                <a:gd name="connsiteX39" fmla="*/ 799160 w 1565753"/>
                <a:gd name="connsiteY39" fmla="*/ 1593311 h 1816274"/>
                <a:gd name="connsiteX40" fmla="*/ 844254 w 1565753"/>
                <a:gd name="connsiteY40" fmla="*/ 1588300 h 1816274"/>
                <a:gd name="connsiteX41" fmla="*/ 904379 w 1565753"/>
                <a:gd name="connsiteY41" fmla="*/ 1583290 h 1816274"/>
                <a:gd name="connsiteX42" fmla="*/ 972019 w 1565753"/>
                <a:gd name="connsiteY42" fmla="*/ 1578279 h 1816274"/>
                <a:gd name="connsiteX43" fmla="*/ 1029639 w 1565753"/>
                <a:gd name="connsiteY43" fmla="*/ 1568259 h 1816274"/>
                <a:gd name="connsiteX44" fmla="*/ 1084754 w 1565753"/>
                <a:gd name="connsiteY44" fmla="*/ 1550722 h 1816274"/>
                <a:gd name="connsiteX45" fmla="*/ 1142373 w 1565753"/>
                <a:gd name="connsiteY45" fmla="*/ 1528175 h 1816274"/>
                <a:gd name="connsiteX46" fmla="*/ 1182457 w 1565753"/>
                <a:gd name="connsiteY46" fmla="*/ 1503123 h 1816274"/>
                <a:gd name="connsiteX47" fmla="*/ 1215024 w 1565753"/>
                <a:gd name="connsiteY47" fmla="*/ 1470556 h 1816274"/>
                <a:gd name="connsiteX48" fmla="*/ 1470555 w 1565753"/>
                <a:gd name="connsiteY48" fmla="*/ 1468050 h 1816274"/>
                <a:gd name="connsiteX49" fmla="*/ 1488092 w 1565753"/>
                <a:gd name="connsiteY49" fmla="*/ 1508134 h 1816274"/>
                <a:gd name="connsiteX50" fmla="*/ 1508133 w 1565753"/>
                <a:gd name="connsiteY50" fmla="*/ 1548217 h 1816274"/>
                <a:gd name="connsiteX51" fmla="*/ 1523165 w 1565753"/>
                <a:gd name="connsiteY51" fmla="*/ 1570764 h 1816274"/>
                <a:gd name="connsiteX52" fmla="*/ 1550722 w 1565753"/>
                <a:gd name="connsiteY52" fmla="*/ 1600826 h 1816274"/>
                <a:gd name="connsiteX53" fmla="*/ 1565753 w 1565753"/>
                <a:gd name="connsiteY53" fmla="*/ 1618363 h 1816274"/>
                <a:gd name="connsiteX54" fmla="*/ 1565753 w 1565753"/>
                <a:gd name="connsiteY54" fmla="*/ 1630889 h 1816274"/>
                <a:gd name="connsiteX55" fmla="*/ 1560743 w 1565753"/>
                <a:gd name="connsiteY55" fmla="*/ 1663456 h 1816274"/>
                <a:gd name="connsiteX56" fmla="*/ 1543206 w 1565753"/>
                <a:gd name="connsiteY56" fmla="*/ 1696024 h 1816274"/>
                <a:gd name="connsiteX57" fmla="*/ 1510638 w 1565753"/>
                <a:gd name="connsiteY57" fmla="*/ 1726086 h 1816274"/>
                <a:gd name="connsiteX58" fmla="*/ 1475566 w 1565753"/>
                <a:gd name="connsiteY58" fmla="*/ 1746128 h 1816274"/>
                <a:gd name="connsiteX59" fmla="*/ 1347800 w 1565753"/>
                <a:gd name="connsiteY59" fmla="*/ 1766170 h 1816274"/>
                <a:gd name="connsiteX60" fmla="*/ 1297696 w 1565753"/>
                <a:gd name="connsiteY60" fmla="*/ 1771180 h 1816274"/>
                <a:gd name="connsiteX61" fmla="*/ 1199993 w 1565753"/>
                <a:gd name="connsiteY61" fmla="*/ 1786211 h 1816274"/>
                <a:gd name="connsiteX62" fmla="*/ 977030 w 1565753"/>
                <a:gd name="connsiteY62" fmla="*/ 1806253 h 1816274"/>
                <a:gd name="connsiteX63" fmla="*/ 814191 w 1565753"/>
                <a:gd name="connsiteY63" fmla="*/ 1816274 h 1816274"/>
                <a:gd name="connsiteX64" fmla="*/ 641332 w 1565753"/>
                <a:gd name="connsiteY64" fmla="*/ 1813769 h 1816274"/>
                <a:gd name="connsiteX65" fmla="*/ 591228 w 1565753"/>
                <a:gd name="connsiteY65" fmla="*/ 1808758 h 1816274"/>
                <a:gd name="connsiteX66" fmla="*/ 536114 w 1565753"/>
                <a:gd name="connsiteY66" fmla="*/ 1798737 h 1816274"/>
                <a:gd name="connsiteX67" fmla="*/ 473483 w 1565753"/>
                <a:gd name="connsiteY67" fmla="*/ 1778696 h 1816274"/>
                <a:gd name="connsiteX68" fmla="*/ 410853 w 1565753"/>
                <a:gd name="connsiteY68" fmla="*/ 1753644 h 1816274"/>
                <a:gd name="connsiteX69" fmla="*/ 348223 w 1565753"/>
                <a:gd name="connsiteY69" fmla="*/ 1716066 h 1816274"/>
                <a:gd name="connsiteX70" fmla="*/ 308140 w 1565753"/>
                <a:gd name="connsiteY70" fmla="*/ 1678488 h 1816274"/>
                <a:gd name="connsiteX71" fmla="*/ 273067 w 1565753"/>
                <a:gd name="connsiteY71" fmla="*/ 1638404 h 1816274"/>
                <a:gd name="connsiteX72" fmla="*/ 243005 w 1565753"/>
                <a:gd name="connsiteY72" fmla="*/ 1580785 h 1816274"/>
                <a:gd name="connsiteX73" fmla="*/ 222963 w 1565753"/>
                <a:gd name="connsiteY73" fmla="*/ 1520660 h 1816274"/>
                <a:gd name="connsiteX74" fmla="*/ 205426 w 1565753"/>
                <a:gd name="connsiteY74" fmla="*/ 1463040 h 1816274"/>
                <a:gd name="connsiteX75" fmla="*/ 197911 w 1565753"/>
                <a:gd name="connsiteY75" fmla="*/ 1337780 h 1816274"/>
                <a:gd name="connsiteX76" fmla="*/ 200416 w 1565753"/>
                <a:gd name="connsiteY76" fmla="*/ 1074733 h 1816274"/>
                <a:gd name="connsiteX77" fmla="*/ 202921 w 1565753"/>
                <a:gd name="connsiteY77" fmla="*/ 83673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65753" h="1816274">
                  <a:moveTo>
                    <a:pt x="202921" y="836739"/>
                  </a:moveTo>
                  <a:lnTo>
                    <a:pt x="197911" y="293109"/>
                  </a:lnTo>
                  <a:lnTo>
                    <a:pt x="187890" y="215448"/>
                  </a:lnTo>
                  <a:lnTo>
                    <a:pt x="180374" y="190396"/>
                  </a:lnTo>
                  <a:lnTo>
                    <a:pt x="165343" y="167849"/>
                  </a:lnTo>
                  <a:lnTo>
                    <a:pt x="140291" y="137786"/>
                  </a:lnTo>
                  <a:lnTo>
                    <a:pt x="0" y="0"/>
                  </a:lnTo>
                  <a:lnTo>
                    <a:pt x="122755" y="17536"/>
                  </a:lnTo>
                  <a:lnTo>
                    <a:pt x="245510" y="62630"/>
                  </a:lnTo>
                  <a:lnTo>
                    <a:pt x="313150" y="92693"/>
                  </a:lnTo>
                  <a:lnTo>
                    <a:pt x="375780" y="127765"/>
                  </a:lnTo>
                  <a:lnTo>
                    <a:pt x="405843" y="147807"/>
                  </a:lnTo>
                  <a:lnTo>
                    <a:pt x="448431" y="187890"/>
                  </a:lnTo>
                  <a:lnTo>
                    <a:pt x="475989" y="222963"/>
                  </a:lnTo>
                  <a:lnTo>
                    <a:pt x="486009" y="243005"/>
                  </a:lnTo>
                  <a:lnTo>
                    <a:pt x="496030" y="268057"/>
                  </a:lnTo>
                  <a:lnTo>
                    <a:pt x="501041" y="308140"/>
                  </a:lnTo>
                  <a:lnTo>
                    <a:pt x="498535" y="328182"/>
                  </a:lnTo>
                  <a:lnTo>
                    <a:pt x="478494" y="355739"/>
                  </a:lnTo>
                  <a:lnTo>
                    <a:pt x="455947" y="380791"/>
                  </a:lnTo>
                  <a:lnTo>
                    <a:pt x="435905" y="428390"/>
                  </a:lnTo>
                  <a:lnTo>
                    <a:pt x="415864" y="493525"/>
                  </a:lnTo>
                  <a:lnTo>
                    <a:pt x="395822" y="616280"/>
                  </a:lnTo>
                  <a:lnTo>
                    <a:pt x="383296" y="789140"/>
                  </a:lnTo>
                  <a:lnTo>
                    <a:pt x="378286" y="931936"/>
                  </a:lnTo>
                  <a:lnTo>
                    <a:pt x="378286" y="1042165"/>
                  </a:lnTo>
                  <a:lnTo>
                    <a:pt x="378286" y="1187467"/>
                  </a:lnTo>
                  <a:lnTo>
                    <a:pt x="378286" y="1317738"/>
                  </a:lnTo>
                  <a:lnTo>
                    <a:pt x="380791" y="1395399"/>
                  </a:lnTo>
                  <a:lnTo>
                    <a:pt x="390812" y="1430472"/>
                  </a:lnTo>
                  <a:lnTo>
                    <a:pt x="403338" y="1463040"/>
                  </a:lnTo>
                  <a:lnTo>
                    <a:pt x="423379" y="1488092"/>
                  </a:lnTo>
                  <a:lnTo>
                    <a:pt x="453442" y="1518154"/>
                  </a:lnTo>
                  <a:lnTo>
                    <a:pt x="478494" y="1538196"/>
                  </a:lnTo>
                  <a:lnTo>
                    <a:pt x="511061" y="1555733"/>
                  </a:lnTo>
                  <a:lnTo>
                    <a:pt x="531103" y="1563248"/>
                  </a:lnTo>
                  <a:lnTo>
                    <a:pt x="611270" y="1583290"/>
                  </a:lnTo>
                  <a:lnTo>
                    <a:pt x="673900" y="1590805"/>
                  </a:lnTo>
                  <a:lnTo>
                    <a:pt x="734025" y="1593311"/>
                  </a:lnTo>
                  <a:lnTo>
                    <a:pt x="799160" y="1593311"/>
                  </a:lnTo>
                  <a:lnTo>
                    <a:pt x="844254" y="1588300"/>
                  </a:lnTo>
                  <a:lnTo>
                    <a:pt x="904379" y="1583290"/>
                  </a:lnTo>
                  <a:lnTo>
                    <a:pt x="972019" y="1578279"/>
                  </a:lnTo>
                  <a:lnTo>
                    <a:pt x="1029639" y="1568259"/>
                  </a:lnTo>
                  <a:lnTo>
                    <a:pt x="1084754" y="1550722"/>
                  </a:lnTo>
                  <a:lnTo>
                    <a:pt x="1142373" y="1528175"/>
                  </a:lnTo>
                  <a:lnTo>
                    <a:pt x="1182457" y="1503123"/>
                  </a:lnTo>
                  <a:lnTo>
                    <a:pt x="1215024" y="1470556"/>
                  </a:lnTo>
                  <a:lnTo>
                    <a:pt x="1470555" y="1468050"/>
                  </a:lnTo>
                  <a:lnTo>
                    <a:pt x="1488092" y="1508134"/>
                  </a:lnTo>
                  <a:lnTo>
                    <a:pt x="1508133" y="1548217"/>
                  </a:lnTo>
                  <a:lnTo>
                    <a:pt x="1523165" y="1570764"/>
                  </a:lnTo>
                  <a:lnTo>
                    <a:pt x="1550722" y="1600826"/>
                  </a:lnTo>
                  <a:lnTo>
                    <a:pt x="1565753" y="1618363"/>
                  </a:lnTo>
                  <a:lnTo>
                    <a:pt x="1565753" y="1630889"/>
                  </a:lnTo>
                  <a:lnTo>
                    <a:pt x="1560743" y="1663456"/>
                  </a:lnTo>
                  <a:lnTo>
                    <a:pt x="1543206" y="1696024"/>
                  </a:lnTo>
                  <a:lnTo>
                    <a:pt x="1510638" y="1726086"/>
                  </a:lnTo>
                  <a:lnTo>
                    <a:pt x="1475566" y="1746128"/>
                  </a:lnTo>
                  <a:lnTo>
                    <a:pt x="1347800" y="1766170"/>
                  </a:lnTo>
                  <a:lnTo>
                    <a:pt x="1297696" y="1771180"/>
                  </a:lnTo>
                  <a:lnTo>
                    <a:pt x="1199993" y="1786211"/>
                  </a:lnTo>
                  <a:lnTo>
                    <a:pt x="977030" y="1806253"/>
                  </a:lnTo>
                  <a:lnTo>
                    <a:pt x="814191" y="1816274"/>
                  </a:lnTo>
                  <a:lnTo>
                    <a:pt x="641332" y="1813769"/>
                  </a:lnTo>
                  <a:lnTo>
                    <a:pt x="591228" y="1808758"/>
                  </a:lnTo>
                  <a:lnTo>
                    <a:pt x="536114" y="1798737"/>
                  </a:lnTo>
                  <a:lnTo>
                    <a:pt x="473483" y="1778696"/>
                  </a:lnTo>
                  <a:lnTo>
                    <a:pt x="410853" y="1753644"/>
                  </a:lnTo>
                  <a:lnTo>
                    <a:pt x="348223" y="1716066"/>
                  </a:lnTo>
                  <a:lnTo>
                    <a:pt x="308140" y="1678488"/>
                  </a:lnTo>
                  <a:lnTo>
                    <a:pt x="273067" y="1638404"/>
                  </a:lnTo>
                  <a:lnTo>
                    <a:pt x="243005" y="1580785"/>
                  </a:lnTo>
                  <a:lnTo>
                    <a:pt x="222963" y="1520660"/>
                  </a:lnTo>
                  <a:lnTo>
                    <a:pt x="205426" y="1463040"/>
                  </a:lnTo>
                  <a:lnTo>
                    <a:pt x="197911" y="1337780"/>
                  </a:lnTo>
                  <a:lnTo>
                    <a:pt x="200416" y="1074733"/>
                  </a:lnTo>
                  <a:lnTo>
                    <a:pt x="202921" y="8367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19F19E12-BC88-904B-B574-445562C11AC4}"/>
                </a:ext>
              </a:extLst>
            </p:cNvPr>
            <p:cNvSpPr/>
            <p:nvPr/>
          </p:nvSpPr>
          <p:spPr>
            <a:xfrm>
              <a:off x="6958013" y="4857750"/>
              <a:ext cx="285750" cy="722313"/>
            </a:xfrm>
            <a:custGeom>
              <a:avLst/>
              <a:gdLst>
                <a:gd name="connsiteX0" fmla="*/ 257175 w 285750"/>
                <a:gd name="connsiteY0" fmla="*/ 316706 h 721519"/>
                <a:gd name="connsiteX1" fmla="*/ 245268 w 285750"/>
                <a:gd name="connsiteY1" fmla="*/ 485775 h 721519"/>
                <a:gd name="connsiteX2" fmla="*/ 245268 w 285750"/>
                <a:gd name="connsiteY2" fmla="*/ 576263 h 721519"/>
                <a:gd name="connsiteX3" fmla="*/ 242887 w 285750"/>
                <a:gd name="connsiteY3" fmla="*/ 614363 h 721519"/>
                <a:gd name="connsiteX4" fmla="*/ 247650 w 285750"/>
                <a:gd name="connsiteY4" fmla="*/ 642938 h 721519"/>
                <a:gd name="connsiteX5" fmla="*/ 276225 w 285750"/>
                <a:gd name="connsiteY5" fmla="*/ 721519 h 721519"/>
                <a:gd name="connsiteX6" fmla="*/ 0 w 285750"/>
                <a:gd name="connsiteY6" fmla="*/ 711994 h 721519"/>
                <a:gd name="connsiteX7" fmla="*/ 7143 w 285750"/>
                <a:gd name="connsiteY7" fmla="*/ 683419 h 721519"/>
                <a:gd name="connsiteX8" fmla="*/ 38100 w 285750"/>
                <a:gd name="connsiteY8" fmla="*/ 638175 h 721519"/>
                <a:gd name="connsiteX9" fmla="*/ 59531 w 285750"/>
                <a:gd name="connsiteY9" fmla="*/ 592931 h 721519"/>
                <a:gd name="connsiteX10" fmla="*/ 88106 w 285750"/>
                <a:gd name="connsiteY10" fmla="*/ 521494 h 721519"/>
                <a:gd name="connsiteX11" fmla="*/ 116681 w 285750"/>
                <a:gd name="connsiteY11" fmla="*/ 414338 h 721519"/>
                <a:gd name="connsiteX12" fmla="*/ 147637 w 285750"/>
                <a:gd name="connsiteY12" fmla="*/ 300038 h 721519"/>
                <a:gd name="connsiteX13" fmla="*/ 173831 w 285750"/>
                <a:gd name="connsiteY13" fmla="*/ 173831 h 721519"/>
                <a:gd name="connsiteX14" fmla="*/ 195262 w 285750"/>
                <a:gd name="connsiteY14" fmla="*/ 66675 h 721519"/>
                <a:gd name="connsiteX15" fmla="*/ 204787 w 285750"/>
                <a:gd name="connsiteY15" fmla="*/ 38100 h 721519"/>
                <a:gd name="connsiteX16" fmla="*/ 221456 w 285750"/>
                <a:gd name="connsiteY16" fmla="*/ 11906 h 721519"/>
                <a:gd name="connsiteX17" fmla="*/ 238125 w 285750"/>
                <a:gd name="connsiteY17" fmla="*/ 0 h 721519"/>
                <a:gd name="connsiteX18" fmla="*/ 252412 w 285750"/>
                <a:gd name="connsiteY18" fmla="*/ 0 h 721519"/>
                <a:gd name="connsiteX19" fmla="*/ 261937 w 285750"/>
                <a:gd name="connsiteY19" fmla="*/ 7144 h 721519"/>
                <a:gd name="connsiteX20" fmla="*/ 273843 w 285750"/>
                <a:gd name="connsiteY20" fmla="*/ 30956 h 721519"/>
                <a:gd name="connsiteX21" fmla="*/ 283368 w 285750"/>
                <a:gd name="connsiteY21" fmla="*/ 61913 h 721519"/>
                <a:gd name="connsiteX22" fmla="*/ 285750 w 285750"/>
                <a:gd name="connsiteY22" fmla="*/ 90488 h 721519"/>
                <a:gd name="connsiteX23" fmla="*/ 257175 w 285750"/>
                <a:gd name="connsiteY2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0" h="721519">
                  <a:moveTo>
                    <a:pt x="257175" y="316706"/>
                  </a:moveTo>
                  <a:lnTo>
                    <a:pt x="245268" y="485775"/>
                  </a:lnTo>
                  <a:lnTo>
                    <a:pt x="245268" y="576263"/>
                  </a:lnTo>
                  <a:lnTo>
                    <a:pt x="242887" y="614363"/>
                  </a:lnTo>
                  <a:lnTo>
                    <a:pt x="247650" y="642938"/>
                  </a:lnTo>
                  <a:lnTo>
                    <a:pt x="276225" y="721519"/>
                  </a:lnTo>
                  <a:lnTo>
                    <a:pt x="0" y="711994"/>
                  </a:lnTo>
                  <a:lnTo>
                    <a:pt x="7143" y="683419"/>
                  </a:lnTo>
                  <a:lnTo>
                    <a:pt x="38100" y="638175"/>
                  </a:lnTo>
                  <a:lnTo>
                    <a:pt x="59531" y="592931"/>
                  </a:lnTo>
                  <a:lnTo>
                    <a:pt x="88106" y="521494"/>
                  </a:lnTo>
                  <a:lnTo>
                    <a:pt x="116681" y="414338"/>
                  </a:lnTo>
                  <a:lnTo>
                    <a:pt x="147637" y="300038"/>
                  </a:lnTo>
                  <a:lnTo>
                    <a:pt x="173831" y="173831"/>
                  </a:lnTo>
                  <a:lnTo>
                    <a:pt x="195262" y="66675"/>
                  </a:lnTo>
                  <a:lnTo>
                    <a:pt x="204787" y="38100"/>
                  </a:lnTo>
                  <a:lnTo>
                    <a:pt x="221456" y="11906"/>
                  </a:lnTo>
                  <a:lnTo>
                    <a:pt x="238125" y="0"/>
                  </a:lnTo>
                  <a:lnTo>
                    <a:pt x="252412" y="0"/>
                  </a:lnTo>
                  <a:lnTo>
                    <a:pt x="261937" y="7144"/>
                  </a:lnTo>
                  <a:lnTo>
                    <a:pt x="273843" y="30956"/>
                  </a:lnTo>
                  <a:lnTo>
                    <a:pt x="283368" y="61913"/>
                  </a:lnTo>
                  <a:lnTo>
                    <a:pt x="285750" y="90488"/>
                  </a:lnTo>
                  <a:lnTo>
                    <a:pt x="25717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605940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D7E774F-3BAA-9F40-886F-9A11745D154B}"/>
              </a:ext>
            </a:extLst>
          </p:cNvPr>
          <p:cNvSpPr/>
          <p:nvPr/>
        </p:nvSpPr>
        <p:spPr>
          <a:xfrm>
            <a:off x="4602163" y="1325563"/>
            <a:ext cx="569912" cy="673100"/>
          </a:xfrm>
          <a:custGeom>
            <a:avLst/>
            <a:gdLst>
              <a:gd name="connsiteX0" fmla="*/ 230982 w 569119"/>
              <a:gd name="connsiteY0" fmla="*/ 431007 h 671513"/>
              <a:gd name="connsiteX1" fmla="*/ 228600 w 569119"/>
              <a:gd name="connsiteY1" fmla="*/ 269082 h 671513"/>
              <a:gd name="connsiteX2" fmla="*/ 223838 w 569119"/>
              <a:gd name="connsiteY2" fmla="*/ 216694 h 671513"/>
              <a:gd name="connsiteX3" fmla="*/ 209550 w 569119"/>
              <a:gd name="connsiteY3" fmla="*/ 178594 h 671513"/>
              <a:gd name="connsiteX4" fmla="*/ 171450 w 569119"/>
              <a:gd name="connsiteY4" fmla="*/ 142875 h 671513"/>
              <a:gd name="connsiteX5" fmla="*/ 135732 w 569119"/>
              <a:gd name="connsiteY5" fmla="*/ 121444 h 671513"/>
              <a:gd name="connsiteX6" fmla="*/ 92869 w 569119"/>
              <a:gd name="connsiteY6" fmla="*/ 100013 h 671513"/>
              <a:gd name="connsiteX7" fmla="*/ 38100 w 569119"/>
              <a:gd name="connsiteY7" fmla="*/ 78582 h 671513"/>
              <a:gd name="connsiteX8" fmla="*/ 19050 w 569119"/>
              <a:gd name="connsiteY8" fmla="*/ 66675 h 671513"/>
              <a:gd name="connsiteX9" fmla="*/ 2382 w 569119"/>
              <a:gd name="connsiteY9" fmla="*/ 42863 h 671513"/>
              <a:gd name="connsiteX10" fmla="*/ 0 w 569119"/>
              <a:gd name="connsiteY10" fmla="*/ 21432 h 671513"/>
              <a:gd name="connsiteX11" fmla="*/ 11907 w 569119"/>
              <a:gd name="connsiteY11" fmla="*/ 7144 h 671513"/>
              <a:gd name="connsiteX12" fmla="*/ 35719 w 569119"/>
              <a:gd name="connsiteY12" fmla="*/ 0 h 671513"/>
              <a:gd name="connsiteX13" fmla="*/ 142875 w 569119"/>
              <a:gd name="connsiteY13" fmla="*/ 0 h 671513"/>
              <a:gd name="connsiteX14" fmla="*/ 240507 w 569119"/>
              <a:gd name="connsiteY14" fmla="*/ 4763 h 671513"/>
              <a:gd name="connsiteX15" fmla="*/ 302419 w 569119"/>
              <a:gd name="connsiteY15" fmla="*/ 11907 h 671513"/>
              <a:gd name="connsiteX16" fmla="*/ 350044 w 569119"/>
              <a:gd name="connsiteY16" fmla="*/ 26194 h 671513"/>
              <a:gd name="connsiteX17" fmla="*/ 390525 w 569119"/>
              <a:gd name="connsiteY17" fmla="*/ 47625 h 671513"/>
              <a:gd name="connsiteX18" fmla="*/ 476250 w 569119"/>
              <a:gd name="connsiteY18" fmla="*/ 102394 h 671513"/>
              <a:gd name="connsiteX19" fmla="*/ 531019 w 569119"/>
              <a:gd name="connsiteY19" fmla="*/ 145257 h 671513"/>
              <a:gd name="connsiteX20" fmla="*/ 559594 w 569119"/>
              <a:gd name="connsiteY20" fmla="*/ 180975 h 671513"/>
              <a:gd name="connsiteX21" fmla="*/ 566738 w 569119"/>
              <a:gd name="connsiteY21" fmla="*/ 207169 h 671513"/>
              <a:gd name="connsiteX22" fmla="*/ 569119 w 569119"/>
              <a:gd name="connsiteY22" fmla="*/ 235744 h 671513"/>
              <a:gd name="connsiteX23" fmla="*/ 561975 w 569119"/>
              <a:gd name="connsiteY23" fmla="*/ 259557 h 671513"/>
              <a:gd name="connsiteX24" fmla="*/ 545307 w 569119"/>
              <a:gd name="connsiteY24" fmla="*/ 295275 h 671513"/>
              <a:gd name="connsiteX25" fmla="*/ 531019 w 569119"/>
              <a:gd name="connsiteY25" fmla="*/ 323850 h 671513"/>
              <a:gd name="connsiteX26" fmla="*/ 519113 w 569119"/>
              <a:gd name="connsiteY26" fmla="*/ 361950 h 671513"/>
              <a:gd name="connsiteX27" fmla="*/ 521494 w 569119"/>
              <a:gd name="connsiteY27" fmla="*/ 438150 h 671513"/>
              <a:gd name="connsiteX28" fmla="*/ 523875 w 569119"/>
              <a:gd name="connsiteY28" fmla="*/ 650082 h 671513"/>
              <a:gd name="connsiteX29" fmla="*/ 230982 w 569119"/>
              <a:gd name="connsiteY29" fmla="*/ 671513 h 671513"/>
              <a:gd name="connsiteX30" fmla="*/ 230982 w 569119"/>
              <a:gd name="connsiteY30" fmla="*/ 431007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9119" h="671513">
                <a:moveTo>
                  <a:pt x="230982" y="431007"/>
                </a:moveTo>
                <a:lnTo>
                  <a:pt x="228600" y="269082"/>
                </a:lnTo>
                <a:lnTo>
                  <a:pt x="223838" y="216694"/>
                </a:lnTo>
                <a:lnTo>
                  <a:pt x="209550" y="178594"/>
                </a:lnTo>
                <a:lnTo>
                  <a:pt x="171450" y="142875"/>
                </a:lnTo>
                <a:lnTo>
                  <a:pt x="135732" y="121444"/>
                </a:lnTo>
                <a:lnTo>
                  <a:pt x="92869" y="100013"/>
                </a:lnTo>
                <a:lnTo>
                  <a:pt x="38100" y="78582"/>
                </a:lnTo>
                <a:lnTo>
                  <a:pt x="19050" y="66675"/>
                </a:lnTo>
                <a:lnTo>
                  <a:pt x="2382" y="42863"/>
                </a:lnTo>
                <a:lnTo>
                  <a:pt x="0" y="21432"/>
                </a:lnTo>
                <a:lnTo>
                  <a:pt x="11907" y="7144"/>
                </a:lnTo>
                <a:lnTo>
                  <a:pt x="35719" y="0"/>
                </a:lnTo>
                <a:lnTo>
                  <a:pt x="142875" y="0"/>
                </a:lnTo>
                <a:lnTo>
                  <a:pt x="240507" y="4763"/>
                </a:lnTo>
                <a:lnTo>
                  <a:pt x="302419" y="11907"/>
                </a:lnTo>
                <a:lnTo>
                  <a:pt x="350044" y="26194"/>
                </a:lnTo>
                <a:lnTo>
                  <a:pt x="390525" y="47625"/>
                </a:lnTo>
                <a:lnTo>
                  <a:pt x="476250" y="102394"/>
                </a:lnTo>
                <a:lnTo>
                  <a:pt x="531019" y="145257"/>
                </a:lnTo>
                <a:lnTo>
                  <a:pt x="559594" y="180975"/>
                </a:lnTo>
                <a:lnTo>
                  <a:pt x="566738" y="207169"/>
                </a:lnTo>
                <a:lnTo>
                  <a:pt x="569119" y="235744"/>
                </a:lnTo>
                <a:lnTo>
                  <a:pt x="561975" y="259557"/>
                </a:lnTo>
                <a:lnTo>
                  <a:pt x="545307" y="295275"/>
                </a:lnTo>
                <a:lnTo>
                  <a:pt x="531019" y="323850"/>
                </a:lnTo>
                <a:lnTo>
                  <a:pt x="519113" y="361950"/>
                </a:lnTo>
                <a:cubicBezTo>
                  <a:pt x="519907" y="387350"/>
                  <a:pt x="520700" y="412750"/>
                  <a:pt x="521494" y="438150"/>
                </a:cubicBezTo>
                <a:cubicBezTo>
                  <a:pt x="522288" y="508794"/>
                  <a:pt x="523081" y="579438"/>
                  <a:pt x="523875" y="650082"/>
                </a:cubicBezTo>
                <a:lnTo>
                  <a:pt x="230982" y="671513"/>
                </a:lnTo>
                <a:lnTo>
                  <a:pt x="230982" y="4310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0DB9BCB-137C-CA42-816C-935CCD5C1BBA}"/>
              </a:ext>
            </a:extLst>
          </p:cNvPr>
          <p:cNvSpPr/>
          <p:nvPr/>
        </p:nvSpPr>
        <p:spPr>
          <a:xfrm>
            <a:off x="2881313" y="1865313"/>
            <a:ext cx="501650" cy="1092200"/>
          </a:xfrm>
          <a:custGeom>
            <a:avLst/>
            <a:gdLst>
              <a:gd name="connsiteX0" fmla="*/ 0 w 502443"/>
              <a:gd name="connsiteY0" fmla="*/ 938212 h 1092994"/>
              <a:gd name="connsiteX1" fmla="*/ 7143 w 502443"/>
              <a:gd name="connsiteY1" fmla="*/ 795337 h 1092994"/>
              <a:gd name="connsiteX2" fmla="*/ 14287 w 502443"/>
              <a:gd name="connsiteY2" fmla="*/ 773906 h 1092994"/>
              <a:gd name="connsiteX3" fmla="*/ 52387 w 502443"/>
              <a:gd name="connsiteY3" fmla="*/ 738187 h 1092994"/>
              <a:gd name="connsiteX4" fmla="*/ 90487 w 502443"/>
              <a:gd name="connsiteY4" fmla="*/ 697706 h 1092994"/>
              <a:gd name="connsiteX5" fmla="*/ 128587 w 502443"/>
              <a:gd name="connsiteY5" fmla="*/ 650081 h 1092994"/>
              <a:gd name="connsiteX6" fmla="*/ 164306 w 502443"/>
              <a:gd name="connsiteY6" fmla="*/ 602456 h 1092994"/>
              <a:gd name="connsiteX7" fmla="*/ 211931 w 502443"/>
              <a:gd name="connsiteY7" fmla="*/ 528637 h 1092994"/>
              <a:gd name="connsiteX8" fmla="*/ 257175 w 502443"/>
              <a:gd name="connsiteY8" fmla="*/ 440531 h 1092994"/>
              <a:gd name="connsiteX9" fmla="*/ 290512 w 502443"/>
              <a:gd name="connsiteY9" fmla="*/ 359569 h 1092994"/>
              <a:gd name="connsiteX10" fmla="*/ 314325 w 502443"/>
              <a:gd name="connsiteY10" fmla="*/ 283369 h 1092994"/>
              <a:gd name="connsiteX11" fmla="*/ 326231 w 502443"/>
              <a:gd name="connsiteY11" fmla="*/ 207169 h 1092994"/>
              <a:gd name="connsiteX12" fmla="*/ 326231 w 502443"/>
              <a:gd name="connsiteY12" fmla="*/ 161925 h 1092994"/>
              <a:gd name="connsiteX13" fmla="*/ 326231 w 502443"/>
              <a:gd name="connsiteY13" fmla="*/ 119062 h 1092994"/>
              <a:gd name="connsiteX14" fmla="*/ 316706 w 502443"/>
              <a:gd name="connsiteY14" fmla="*/ 88106 h 1092994"/>
              <a:gd name="connsiteX15" fmla="*/ 302418 w 502443"/>
              <a:gd name="connsiteY15" fmla="*/ 59531 h 1092994"/>
              <a:gd name="connsiteX16" fmla="*/ 290512 w 502443"/>
              <a:gd name="connsiteY16" fmla="*/ 33337 h 1092994"/>
              <a:gd name="connsiteX17" fmla="*/ 290512 w 502443"/>
              <a:gd name="connsiteY17" fmla="*/ 19050 h 1092994"/>
              <a:gd name="connsiteX18" fmla="*/ 295275 w 502443"/>
              <a:gd name="connsiteY18" fmla="*/ 4762 h 1092994"/>
              <a:gd name="connsiteX19" fmla="*/ 316706 w 502443"/>
              <a:gd name="connsiteY19" fmla="*/ 0 h 1092994"/>
              <a:gd name="connsiteX20" fmla="*/ 352425 w 502443"/>
              <a:gd name="connsiteY20" fmla="*/ 21431 h 1092994"/>
              <a:gd name="connsiteX21" fmla="*/ 395287 w 502443"/>
              <a:gd name="connsiteY21" fmla="*/ 69056 h 1092994"/>
              <a:gd name="connsiteX22" fmla="*/ 435768 w 502443"/>
              <a:gd name="connsiteY22" fmla="*/ 135731 h 1092994"/>
              <a:gd name="connsiteX23" fmla="*/ 481012 w 502443"/>
              <a:gd name="connsiteY23" fmla="*/ 223837 h 1092994"/>
              <a:gd name="connsiteX24" fmla="*/ 502443 w 502443"/>
              <a:gd name="connsiteY24" fmla="*/ 345281 h 1092994"/>
              <a:gd name="connsiteX25" fmla="*/ 485775 w 502443"/>
              <a:gd name="connsiteY25" fmla="*/ 450056 h 1092994"/>
              <a:gd name="connsiteX26" fmla="*/ 440531 w 502443"/>
              <a:gd name="connsiteY26" fmla="*/ 600075 h 1092994"/>
              <a:gd name="connsiteX27" fmla="*/ 381000 w 502443"/>
              <a:gd name="connsiteY27" fmla="*/ 773906 h 1092994"/>
              <a:gd name="connsiteX28" fmla="*/ 302418 w 502443"/>
              <a:gd name="connsiteY28" fmla="*/ 940594 h 1092994"/>
              <a:gd name="connsiteX29" fmla="*/ 245268 w 502443"/>
              <a:gd name="connsiteY29" fmla="*/ 1023937 h 1092994"/>
              <a:gd name="connsiteX30" fmla="*/ 200025 w 502443"/>
              <a:gd name="connsiteY30" fmla="*/ 1062037 h 1092994"/>
              <a:gd name="connsiteX31" fmla="*/ 166687 w 502443"/>
              <a:gd name="connsiteY31" fmla="*/ 1081087 h 1092994"/>
              <a:gd name="connsiteX32" fmla="*/ 116681 w 502443"/>
              <a:gd name="connsiteY32" fmla="*/ 1092994 h 1092994"/>
              <a:gd name="connsiteX33" fmla="*/ 76200 w 502443"/>
              <a:gd name="connsiteY33" fmla="*/ 1090612 h 1092994"/>
              <a:gd name="connsiteX34" fmla="*/ 54768 w 502443"/>
              <a:gd name="connsiteY34" fmla="*/ 1083469 h 1092994"/>
              <a:gd name="connsiteX35" fmla="*/ 30956 w 502443"/>
              <a:gd name="connsiteY35" fmla="*/ 1066800 h 1092994"/>
              <a:gd name="connsiteX36" fmla="*/ 9525 w 502443"/>
              <a:gd name="connsiteY36" fmla="*/ 1035844 h 1092994"/>
              <a:gd name="connsiteX37" fmla="*/ 0 w 502443"/>
              <a:gd name="connsiteY37" fmla="*/ 938212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2443" h="1092994">
                <a:moveTo>
                  <a:pt x="0" y="938212"/>
                </a:moveTo>
                <a:lnTo>
                  <a:pt x="7143" y="795337"/>
                </a:lnTo>
                <a:lnTo>
                  <a:pt x="14287" y="773906"/>
                </a:lnTo>
                <a:lnTo>
                  <a:pt x="52387" y="738187"/>
                </a:lnTo>
                <a:lnTo>
                  <a:pt x="90487" y="697706"/>
                </a:lnTo>
                <a:lnTo>
                  <a:pt x="128587" y="650081"/>
                </a:lnTo>
                <a:lnTo>
                  <a:pt x="164306" y="602456"/>
                </a:lnTo>
                <a:lnTo>
                  <a:pt x="211931" y="528637"/>
                </a:lnTo>
                <a:lnTo>
                  <a:pt x="257175" y="440531"/>
                </a:lnTo>
                <a:lnTo>
                  <a:pt x="290512" y="359569"/>
                </a:lnTo>
                <a:lnTo>
                  <a:pt x="314325" y="283369"/>
                </a:lnTo>
                <a:lnTo>
                  <a:pt x="326231" y="207169"/>
                </a:lnTo>
                <a:lnTo>
                  <a:pt x="326231" y="161925"/>
                </a:lnTo>
                <a:lnTo>
                  <a:pt x="326231" y="119062"/>
                </a:lnTo>
                <a:lnTo>
                  <a:pt x="316706" y="88106"/>
                </a:lnTo>
                <a:lnTo>
                  <a:pt x="302418" y="59531"/>
                </a:lnTo>
                <a:lnTo>
                  <a:pt x="290512" y="33337"/>
                </a:lnTo>
                <a:lnTo>
                  <a:pt x="290512" y="19050"/>
                </a:lnTo>
                <a:lnTo>
                  <a:pt x="295275" y="4762"/>
                </a:lnTo>
                <a:lnTo>
                  <a:pt x="316706" y="0"/>
                </a:lnTo>
                <a:lnTo>
                  <a:pt x="352425" y="21431"/>
                </a:lnTo>
                <a:lnTo>
                  <a:pt x="395287" y="69056"/>
                </a:lnTo>
                <a:lnTo>
                  <a:pt x="435768" y="135731"/>
                </a:lnTo>
                <a:lnTo>
                  <a:pt x="481012" y="223837"/>
                </a:lnTo>
                <a:lnTo>
                  <a:pt x="502443" y="345281"/>
                </a:lnTo>
                <a:lnTo>
                  <a:pt x="485775" y="450056"/>
                </a:lnTo>
                <a:lnTo>
                  <a:pt x="440531" y="600075"/>
                </a:lnTo>
                <a:lnTo>
                  <a:pt x="381000" y="773906"/>
                </a:lnTo>
                <a:lnTo>
                  <a:pt x="302418" y="940594"/>
                </a:lnTo>
                <a:lnTo>
                  <a:pt x="245268" y="1023937"/>
                </a:lnTo>
                <a:lnTo>
                  <a:pt x="200025" y="1062037"/>
                </a:lnTo>
                <a:lnTo>
                  <a:pt x="166687" y="1081087"/>
                </a:lnTo>
                <a:lnTo>
                  <a:pt x="116681" y="1092994"/>
                </a:lnTo>
                <a:lnTo>
                  <a:pt x="76200" y="1090612"/>
                </a:lnTo>
                <a:lnTo>
                  <a:pt x="54768" y="1083469"/>
                </a:lnTo>
                <a:lnTo>
                  <a:pt x="30956" y="1066800"/>
                </a:lnTo>
                <a:lnTo>
                  <a:pt x="9525" y="1035844"/>
                </a:lnTo>
                <a:lnTo>
                  <a:pt x="0" y="938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4CEDA60-6DAA-434A-A0DF-E1CCCD8B4DF3}"/>
              </a:ext>
            </a:extLst>
          </p:cNvPr>
          <p:cNvSpPr/>
          <p:nvPr/>
        </p:nvSpPr>
        <p:spPr>
          <a:xfrm>
            <a:off x="2919413" y="2424113"/>
            <a:ext cx="1165225" cy="1222375"/>
          </a:xfrm>
          <a:custGeom>
            <a:avLst/>
            <a:gdLst>
              <a:gd name="connsiteX0" fmla="*/ 450056 w 1164431"/>
              <a:gd name="connsiteY0" fmla="*/ 962025 h 1221581"/>
              <a:gd name="connsiteX1" fmla="*/ 276225 w 1164431"/>
              <a:gd name="connsiteY1" fmla="*/ 1071562 h 1221581"/>
              <a:gd name="connsiteX2" fmla="*/ 126206 w 1164431"/>
              <a:gd name="connsiteY2" fmla="*/ 1166812 h 1221581"/>
              <a:gd name="connsiteX3" fmla="*/ 59531 w 1164431"/>
              <a:gd name="connsiteY3" fmla="*/ 1209675 h 1221581"/>
              <a:gd name="connsiteX4" fmla="*/ 35718 w 1164431"/>
              <a:gd name="connsiteY4" fmla="*/ 1219200 h 1221581"/>
              <a:gd name="connsiteX5" fmla="*/ 16668 w 1164431"/>
              <a:gd name="connsiteY5" fmla="*/ 1221581 h 1221581"/>
              <a:gd name="connsiteX6" fmla="*/ 4762 w 1164431"/>
              <a:gd name="connsiteY6" fmla="*/ 1216818 h 1221581"/>
              <a:gd name="connsiteX7" fmla="*/ 0 w 1164431"/>
              <a:gd name="connsiteY7" fmla="*/ 1209675 h 1221581"/>
              <a:gd name="connsiteX8" fmla="*/ 0 w 1164431"/>
              <a:gd name="connsiteY8" fmla="*/ 1195387 h 1221581"/>
              <a:gd name="connsiteX9" fmla="*/ 7143 w 1164431"/>
              <a:gd name="connsiteY9" fmla="*/ 1159668 h 1221581"/>
              <a:gd name="connsiteX10" fmla="*/ 14287 w 1164431"/>
              <a:gd name="connsiteY10" fmla="*/ 1140618 h 1221581"/>
              <a:gd name="connsiteX11" fmla="*/ 35718 w 1164431"/>
              <a:gd name="connsiteY11" fmla="*/ 1119187 h 1221581"/>
              <a:gd name="connsiteX12" fmla="*/ 190500 w 1164431"/>
              <a:gd name="connsiteY12" fmla="*/ 1000125 h 1221581"/>
              <a:gd name="connsiteX13" fmla="*/ 307181 w 1164431"/>
              <a:gd name="connsiteY13" fmla="*/ 895350 h 1221581"/>
              <a:gd name="connsiteX14" fmla="*/ 473868 w 1164431"/>
              <a:gd name="connsiteY14" fmla="*/ 735806 h 1221581"/>
              <a:gd name="connsiteX15" fmla="*/ 619125 w 1164431"/>
              <a:gd name="connsiteY15" fmla="*/ 576262 h 1221581"/>
              <a:gd name="connsiteX16" fmla="*/ 723900 w 1164431"/>
              <a:gd name="connsiteY16" fmla="*/ 450056 h 1221581"/>
              <a:gd name="connsiteX17" fmla="*/ 819150 w 1164431"/>
              <a:gd name="connsiteY17" fmla="*/ 307181 h 1221581"/>
              <a:gd name="connsiteX18" fmla="*/ 864393 w 1164431"/>
              <a:gd name="connsiteY18" fmla="*/ 228600 h 1221581"/>
              <a:gd name="connsiteX19" fmla="*/ 866775 w 1164431"/>
              <a:gd name="connsiteY19" fmla="*/ 207168 h 1221581"/>
              <a:gd name="connsiteX20" fmla="*/ 866775 w 1164431"/>
              <a:gd name="connsiteY20" fmla="*/ 171450 h 1221581"/>
              <a:gd name="connsiteX21" fmla="*/ 854868 w 1164431"/>
              <a:gd name="connsiteY21" fmla="*/ 133350 h 1221581"/>
              <a:gd name="connsiteX22" fmla="*/ 840581 w 1164431"/>
              <a:gd name="connsiteY22" fmla="*/ 111918 h 1221581"/>
              <a:gd name="connsiteX23" fmla="*/ 812006 w 1164431"/>
              <a:gd name="connsiteY23" fmla="*/ 80962 h 1221581"/>
              <a:gd name="connsiteX24" fmla="*/ 792956 w 1164431"/>
              <a:gd name="connsiteY24" fmla="*/ 64293 h 1221581"/>
              <a:gd name="connsiteX25" fmla="*/ 776287 w 1164431"/>
              <a:gd name="connsiteY25" fmla="*/ 47625 h 1221581"/>
              <a:gd name="connsiteX26" fmla="*/ 769143 w 1164431"/>
              <a:gd name="connsiteY26" fmla="*/ 33337 h 1221581"/>
              <a:gd name="connsiteX27" fmla="*/ 769143 w 1164431"/>
              <a:gd name="connsiteY27" fmla="*/ 19050 h 1221581"/>
              <a:gd name="connsiteX28" fmla="*/ 776287 w 1164431"/>
              <a:gd name="connsiteY28" fmla="*/ 9525 h 1221581"/>
              <a:gd name="connsiteX29" fmla="*/ 807243 w 1164431"/>
              <a:gd name="connsiteY29" fmla="*/ 0 h 1221581"/>
              <a:gd name="connsiteX30" fmla="*/ 838200 w 1164431"/>
              <a:gd name="connsiteY30" fmla="*/ 0 h 1221581"/>
              <a:gd name="connsiteX31" fmla="*/ 873918 w 1164431"/>
              <a:gd name="connsiteY31" fmla="*/ 9525 h 1221581"/>
              <a:gd name="connsiteX32" fmla="*/ 904875 w 1164431"/>
              <a:gd name="connsiteY32" fmla="*/ 23812 h 1221581"/>
              <a:gd name="connsiteX33" fmla="*/ 992981 w 1164431"/>
              <a:gd name="connsiteY33" fmla="*/ 59531 h 1221581"/>
              <a:gd name="connsiteX34" fmla="*/ 1045368 w 1164431"/>
              <a:gd name="connsiteY34" fmla="*/ 85725 h 1221581"/>
              <a:gd name="connsiteX35" fmla="*/ 1085850 w 1164431"/>
              <a:gd name="connsiteY35" fmla="*/ 114300 h 1221581"/>
              <a:gd name="connsiteX36" fmla="*/ 1116806 w 1164431"/>
              <a:gd name="connsiteY36" fmla="*/ 135731 h 1221581"/>
              <a:gd name="connsiteX37" fmla="*/ 1164431 w 1164431"/>
              <a:gd name="connsiteY37" fmla="*/ 195262 h 1221581"/>
              <a:gd name="connsiteX38" fmla="*/ 1085850 w 1164431"/>
              <a:gd name="connsiteY38" fmla="*/ 309562 h 1221581"/>
              <a:gd name="connsiteX39" fmla="*/ 1012031 w 1164431"/>
              <a:gd name="connsiteY39" fmla="*/ 438150 h 1221581"/>
              <a:gd name="connsiteX40" fmla="*/ 859631 w 1164431"/>
              <a:gd name="connsiteY40" fmla="*/ 607218 h 1221581"/>
              <a:gd name="connsiteX41" fmla="*/ 750093 w 1164431"/>
              <a:gd name="connsiteY41" fmla="*/ 716756 h 1221581"/>
              <a:gd name="connsiteX42" fmla="*/ 628650 w 1164431"/>
              <a:gd name="connsiteY42" fmla="*/ 828675 h 1221581"/>
              <a:gd name="connsiteX43" fmla="*/ 450056 w 1164431"/>
              <a:gd name="connsiteY43" fmla="*/ 962025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64431" h="1221581">
                <a:moveTo>
                  <a:pt x="450056" y="962025"/>
                </a:moveTo>
                <a:lnTo>
                  <a:pt x="276225" y="1071562"/>
                </a:lnTo>
                <a:lnTo>
                  <a:pt x="126206" y="1166812"/>
                </a:lnTo>
                <a:lnTo>
                  <a:pt x="59531" y="1209675"/>
                </a:lnTo>
                <a:lnTo>
                  <a:pt x="35718" y="1219200"/>
                </a:lnTo>
                <a:lnTo>
                  <a:pt x="16668" y="1221581"/>
                </a:lnTo>
                <a:lnTo>
                  <a:pt x="4762" y="1216818"/>
                </a:lnTo>
                <a:lnTo>
                  <a:pt x="0" y="1209675"/>
                </a:lnTo>
                <a:lnTo>
                  <a:pt x="0" y="1195387"/>
                </a:lnTo>
                <a:lnTo>
                  <a:pt x="7143" y="1159668"/>
                </a:lnTo>
                <a:lnTo>
                  <a:pt x="14287" y="1140618"/>
                </a:lnTo>
                <a:lnTo>
                  <a:pt x="35718" y="1119187"/>
                </a:lnTo>
                <a:lnTo>
                  <a:pt x="190500" y="1000125"/>
                </a:lnTo>
                <a:lnTo>
                  <a:pt x="307181" y="895350"/>
                </a:lnTo>
                <a:lnTo>
                  <a:pt x="473868" y="735806"/>
                </a:lnTo>
                <a:lnTo>
                  <a:pt x="619125" y="576262"/>
                </a:lnTo>
                <a:lnTo>
                  <a:pt x="723900" y="450056"/>
                </a:lnTo>
                <a:lnTo>
                  <a:pt x="819150" y="307181"/>
                </a:lnTo>
                <a:lnTo>
                  <a:pt x="864393" y="228600"/>
                </a:lnTo>
                <a:lnTo>
                  <a:pt x="866775" y="207168"/>
                </a:lnTo>
                <a:lnTo>
                  <a:pt x="866775" y="171450"/>
                </a:lnTo>
                <a:lnTo>
                  <a:pt x="854868" y="133350"/>
                </a:lnTo>
                <a:lnTo>
                  <a:pt x="840581" y="111918"/>
                </a:lnTo>
                <a:lnTo>
                  <a:pt x="812006" y="80962"/>
                </a:lnTo>
                <a:lnTo>
                  <a:pt x="792956" y="64293"/>
                </a:lnTo>
                <a:lnTo>
                  <a:pt x="776287" y="47625"/>
                </a:lnTo>
                <a:lnTo>
                  <a:pt x="769143" y="33337"/>
                </a:lnTo>
                <a:lnTo>
                  <a:pt x="769143" y="19050"/>
                </a:lnTo>
                <a:lnTo>
                  <a:pt x="776287" y="9525"/>
                </a:lnTo>
                <a:lnTo>
                  <a:pt x="807243" y="0"/>
                </a:lnTo>
                <a:lnTo>
                  <a:pt x="838200" y="0"/>
                </a:lnTo>
                <a:lnTo>
                  <a:pt x="873918" y="9525"/>
                </a:lnTo>
                <a:lnTo>
                  <a:pt x="904875" y="23812"/>
                </a:lnTo>
                <a:lnTo>
                  <a:pt x="992981" y="59531"/>
                </a:lnTo>
                <a:lnTo>
                  <a:pt x="1045368" y="85725"/>
                </a:lnTo>
                <a:lnTo>
                  <a:pt x="1085850" y="114300"/>
                </a:lnTo>
                <a:lnTo>
                  <a:pt x="1116806" y="135731"/>
                </a:lnTo>
                <a:lnTo>
                  <a:pt x="1164431" y="195262"/>
                </a:lnTo>
                <a:lnTo>
                  <a:pt x="1085850" y="309562"/>
                </a:lnTo>
                <a:lnTo>
                  <a:pt x="1012031" y="438150"/>
                </a:lnTo>
                <a:lnTo>
                  <a:pt x="859631" y="607218"/>
                </a:lnTo>
                <a:lnTo>
                  <a:pt x="750093" y="716756"/>
                </a:lnTo>
                <a:lnTo>
                  <a:pt x="628650" y="828675"/>
                </a:lnTo>
                <a:lnTo>
                  <a:pt x="450056" y="962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55A134AB-407F-D149-BF53-3080F1039BFC}"/>
              </a:ext>
            </a:extLst>
          </p:cNvPr>
          <p:cNvSpPr/>
          <p:nvPr/>
        </p:nvSpPr>
        <p:spPr>
          <a:xfrm>
            <a:off x="5243513" y="2335213"/>
            <a:ext cx="1200150" cy="309562"/>
          </a:xfrm>
          <a:custGeom>
            <a:avLst/>
            <a:gdLst>
              <a:gd name="connsiteX0" fmla="*/ 693942 w 1199993"/>
              <a:gd name="connsiteY0" fmla="*/ 212942 h 310645"/>
              <a:gd name="connsiteX1" fmla="*/ 536114 w 1199993"/>
              <a:gd name="connsiteY1" fmla="*/ 258036 h 310645"/>
              <a:gd name="connsiteX2" fmla="*/ 418369 w 1199993"/>
              <a:gd name="connsiteY2" fmla="*/ 280583 h 310645"/>
              <a:gd name="connsiteX3" fmla="*/ 348224 w 1199993"/>
              <a:gd name="connsiteY3" fmla="*/ 293109 h 310645"/>
              <a:gd name="connsiteX4" fmla="*/ 298120 w 1199993"/>
              <a:gd name="connsiteY4" fmla="*/ 295614 h 310645"/>
              <a:gd name="connsiteX5" fmla="*/ 248015 w 1199993"/>
              <a:gd name="connsiteY5" fmla="*/ 290603 h 310645"/>
              <a:gd name="connsiteX6" fmla="*/ 202922 w 1199993"/>
              <a:gd name="connsiteY6" fmla="*/ 278077 h 310645"/>
              <a:gd name="connsiteX7" fmla="*/ 152818 w 1199993"/>
              <a:gd name="connsiteY7" fmla="*/ 253025 h 310645"/>
              <a:gd name="connsiteX8" fmla="*/ 87682 w 1199993"/>
              <a:gd name="connsiteY8" fmla="*/ 212942 h 310645"/>
              <a:gd name="connsiteX9" fmla="*/ 22547 w 1199993"/>
              <a:gd name="connsiteY9" fmla="*/ 170353 h 310645"/>
              <a:gd name="connsiteX10" fmla="*/ 5010 w 1199993"/>
              <a:gd name="connsiteY10" fmla="*/ 150312 h 310645"/>
              <a:gd name="connsiteX11" fmla="*/ 0 w 1199993"/>
              <a:gd name="connsiteY11" fmla="*/ 120249 h 310645"/>
              <a:gd name="connsiteX12" fmla="*/ 0 w 1199993"/>
              <a:gd name="connsiteY12" fmla="*/ 100208 h 310645"/>
              <a:gd name="connsiteX13" fmla="*/ 7516 w 1199993"/>
              <a:gd name="connsiteY13" fmla="*/ 82671 h 310645"/>
              <a:gd name="connsiteX14" fmla="*/ 30063 w 1199993"/>
              <a:gd name="connsiteY14" fmla="*/ 77661 h 310645"/>
              <a:gd name="connsiteX15" fmla="*/ 62630 w 1199993"/>
              <a:gd name="connsiteY15" fmla="*/ 85176 h 310645"/>
              <a:gd name="connsiteX16" fmla="*/ 100208 w 1199993"/>
              <a:gd name="connsiteY16" fmla="*/ 110229 h 310645"/>
              <a:gd name="connsiteX17" fmla="*/ 125260 w 1199993"/>
              <a:gd name="connsiteY17" fmla="*/ 120249 h 310645"/>
              <a:gd name="connsiteX18" fmla="*/ 167849 w 1199993"/>
              <a:gd name="connsiteY18" fmla="*/ 127765 h 310645"/>
              <a:gd name="connsiteX19" fmla="*/ 222963 w 1199993"/>
              <a:gd name="connsiteY19" fmla="*/ 132775 h 310645"/>
              <a:gd name="connsiteX20" fmla="*/ 295614 w 1199993"/>
              <a:gd name="connsiteY20" fmla="*/ 137786 h 310645"/>
              <a:gd name="connsiteX21" fmla="*/ 363255 w 1199993"/>
              <a:gd name="connsiteY21" fmla="*/ 135281 h 310645"/>
              <a:gd name="connsiteX22" fmla="*/ 438411 w 1199993"/>
              <a:gd name="connsiteY22" fmla="*/ 125260 h 310645"/>
              <a:gd name="connsiteX23" fmla="*/ 513567 w 1199993"/>
              <a:gd name="connsiteY23" fmla="*/ 112734 h 310645"/>
              <a:gd name="connsiteX24" fmla="*/ 586218 w 1199993"/>
              <a:gd name="connsiteY24" fmla="*/ 92692 h 310645"/>
              <a:gd name="connsiteX25" fmla="*/ 671395 w 1199993"/>
              <a:gd name="connsiteY25" fmla="*/ 70145 h 310645"/>
              <a:gd name="connsiteX26" fmla="*/ 751562 w 1199993"/>
              <a:gd name="connsiteY26" fmla="*/ 52609 h 310645"/>
              <a:gd name="connsiteX27" fmla="*/ 869306 w 1199993"/>
              <a:gd name="connsiteY27" fmla="*/ 22546 h 310645"/>
              <a:gd name="connsiteX28" fmla="*/ 894358 w 1199993"/>
              <a:gd name="connsiteY28" fmla="*/ 10020 h 310645"/>
              <a:gd name="connsiteX29" fmla="*/ 924421 w 1199993"/>
              <a:gd name="connsiteY29" fmla="*/ 0 h 310645"/>
              <a:gd name="connsiteX30" fmla="*/ 949473 w 1199993"/>
              <a:gd name="connsiteY30" fmla="*/ 5010 h 310645"/>
              <a:gd name="connsiteX31" fmla="*/ 982041 w 1199993"/>
              <a:gd name="connsiteY31" fmla="*/ 25052 h 310645"/>
              <a:gd name="connsiteX32" fmla="*/ 1059702 w 1199993"/>
              <a:gd name="connsiteY32" fmla="*/ 100208 h 310645"/>
              <a:gd name="connsiteX33" fmla="*/ 1129848 w 1199993"/>
              <a:gd name="connsiteY33" fmla="*/ 162838 h 310645"/>
              <a:gd name="connsiteX34" fmla="*/ 1179952 w 1199993"/>
              <a:gd name="connsiteY34" fmla="*/ 207932 h 310645"/>
              <a:gd name="connsiteX35" fmla="*/ 1194983 w 1199993"/>
              <a:gd name="connsiteY35" fmla="*/ 232984 h 310645"/>
              <a:gd name="connsiteX36" fmla="*/ 1199993 w 1199993"/>
              <a:gd name="connsiteY36" fmla="*/ 250520 h 310645"/>
              <a:gd name="connsiteX37" fmla="*/ 1194983 w 1199993"/>
              <a:gd name="connsiteY37" fmla="*/ 268056 h 310645"/>
              <a:gd name="connsiteX38" fmla="*/ 1182457 w 1199993"/>
              <a:gd name="connsiteY38" fmla="*/ 288098 h 310645"/>
              <a:gd name="connsiteX39" fmla="*/ 1144879 w 1199993"/>
              <a:gd name="connsiteY39" fmla="*/ 310645 h 310645"/>
              <a:gd name="connsiteX40" fmla="*/ 794150 w 1199993"/>
              <a:gd name="connsiteY40" fmla="*/ 202921 h 310645"/>
              <a:gd name="connsiteX41" fmla="*/ 776614 w 1199993"/>
              <a:gd name="connsiteY41" fmla="*/ 197911 h 310645"/>
              <a:gd name="connsiteX42" fmla="*/ 749057 w 1199993"/>
              <a:gd name="connsiteY42" fmla="*/ 197911 h 310645"/>
              <a:gd name="connsiteX43" fmla="*/ 693942 w 1199993"/>
              <a:gd name="connsiteY43" fmla="*/ 212942 h 31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9993" h="310645">
                <a:moveTo>
                  <a:pt x="693942" y="212942"/>
                </a:moveTo>
                <a:lnTo>
                  <a:pt x="536114" y="258036"/>
                </a:lnTo>
                <a:lnTo>
                  <a:pt x="418369" y="280583"/>
                </a:lnTo>
                <a:lnTo>
                  <a:pt x="348224" y="293109"/>
                </a:lnTo>
                <a:lnTo>
                  <a:pt x="298120" y="295614"/>
                </a:lnTo>
                <a:lnTo>
                  <a:pt x="248015" y="290603"/>
                </a:lnTo>
                <a:lnTo>
                  <a:pt x="202922" y="278077"/>
                </a:lnTo>
                <a:lnTo>
                  <a:pt x="152818" y="253025"/>
                </a:lnTo>
                <a:lnTo>
                  <a:pt x="87682" y="212942"/>
                </a:lnTo>
                <a:lnTo>
                  <a:pt x="22547" y="170353"/>
                </a:lnTo>
                <a:lnTo>
                  <a:pt x="5010" y="150312"/>
                </a:lnTo>
                <a:lnTo>
                  <a:pt x="0" y="120249"/>
                </a:lnTo>
                <a:lnTo>
                  <a:pt x="0" y="100208"/>
                </a:lnTo>
                <a:lnTo>
                  <a:pt x="7516" y="82671"/>
                </a:lnTo>
                <a:lnTo>
                  <a:pt x="30063" y="77661"/>
                </a:lnTo>
                <a:lnTo>
                  <a:pt x="62630" y="85176"/>
                </a:lnTo>
                <a:lnTo>
                  <a:pt x="100208" y="110229"/>
                </a:lnTo>
                <a:lnTo>
                  <a:pt x="125260" y="120249"/>
                </a:lnTo>
                <a:lnTo>
                  <a:pt x="167849" y="127765"/>
                </a:lnTo>
                <a:lnTo>
                  <a:pt x="222963" y="132775"/>
                </a:lnTo>
                <a:lnTo>
                  <a:pt x="295614" y="137786"/>
                </a:lnTo>
                <a:lnTo>
                  <a:pt x="363255" y="135281"/>
                </a:lnTo>
                <a:lnTo>
                  <a:pt x="438411" y="125260"/>
                </a:lnTo>
                <a:lnTo>
                  <a:pt x="513567" y="112734"/>
                </a:lnTo>
                <a:lnTo>
                  <a:pt x="586218" y="92692"/>
                </a:lnTo>
                <a:lnTo>
                  <a:pt x="671395" y="70145"/>
                </a:lnTo>
                <a:lnTo>
                  <a:pt x="751562" y="52609"/>
                </a:lnTo>
                <a:lnTo>
                  <a:pt x="869306" y="22546"/>
                </a:lnTo>
                <a:lnTo>
                  <a:pt x="894358" y="10020"/>
                </a:lnTo>
                <a:lnTo>
                  <a:pt x="924421" y="0"/>
                </a:lnTo>
                <a:lnTo>
                  <a:pt x="949473" y="5010"/>
                </a:lnTo>
                <a:lnTo>
                  <a:pt x="982041" y="25052"/>
                </a:lnTo>
                <a:lnTo>
                  <a:pt x="1059702" y="100208"/>
                </a:lnTo>
                <a:lnTo>
                  <a:pt x="1129848" y="162838"/>
                </a:lnTo>
                <a:lnTo>
                  <a:pt x="1179952" y="207932"/>
                </a:lnTo>
                <a:lnTo>
                  <a:pt x="1194983" y="232984"/>
                </a:lnTo>
                <a:lnTo>
                  <a:pt x="1199993" y="250520"/>
                </a:lnTo>
                <a:lnTo>
                  <a:pt x="1194983" y="268056"/>
                </a:lnTo>
                <a:lnTo>
                  <a:pt x="1182457" y="288098"/>
                </a:lnTo>
                <a:lnTo>
                  <a:pt x="1144879" y="310645"/>
                </a:lnTo>
                <a:lnTo>
                  <a:pt x="794150" y="202921"/>
                </a:lnTo>
                <a:lnTo>
                  <a:pt x="776614" y="197911"/>
                </a:lnTo>
                <a:lnTo>
                  <a:pt x="749057" y="197911"/>
                </a:lnTo>
                <a:lnTo>
                  <a:pt x="693942" y="2129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537EF0D-5D6C-6743-BAE2-4B1C67B9A6A4}"/>
              </a:ext>
            </a:extLst>
          </p:cNvPr>
          <p:cNvSpPr/>
          <p:nvPr/>
        </p:nvSpPr>
        <p:spPr>
          <a:xfrm>
            <a:off x="4048125" y="3676650"/>
            <a:ext cx="1649413" cy="401638"/>
          </a:xfrm>
          <a:custGeom>
            <a:avLst/>
            <a:gdLst>
              <a:gd name="connsiteX0" fmla="*/ 978694 w 1650206"/>
              <a:gd name="connsiteY0" fmla="*/ 326231 h 402431"/>
              <a:gd name="connsiteX1" fmla="*/ 759619 w 1650206"/>
              <a:gd name="connsiteY1" fmla="*/ 357188 h 402431"/>
              <a:gd name="connsiteX2" fmla="*/ 476250 w 1650206"/>
              <a:gd name="connsiteY2" fmla="*/ 388144 h 402431"/>
              <a:gd name="connsiteX3" fmla="*/ 328613 w 1650206"/>
              <a:gd name="connsiteY3" fmla="*/ 402431 h 402431"/>
              <a:gd name="connsiteX4" fmla="*/ 297656 w 1650206"/>
              <a:gd name="connsiteY4" fmla="*/ 397669 h 402431"/>
              <a:gd name="connsiteX5" fmla="*/ 238125 w 1650206"/>
              <a:gd name="connsiteY5" fmla="*/ 376238 h 402431"/>
              <a:gd name="connsiteX6" fmla="*/ 154781 w 1650206"/>
              <a:gd name="connsiteY6" fmla="*/ 338138 h 402431"/>
              <a:gd name="connsiteX7" fmla="*/ 107156 w 1650206"/>
              <a:gd name="connsiteY7" fmla="*/ 309563 h 402431"/>
              <a:gd name="connsiteX8" fmla="*/ 54769 w 1650206"/>
              <a:gd name="connsiteY8" fmla="*/ 273844 h 402431"/>
              <a:gd name="connsiteX9" fmla="*/ 7144 w 1650206"/>
              <a:gd name="connsiteY9" fmla="*/ 230981 h 402431"/>
              <a:gd name="connsiteX10" fmla="*/ 0 w 1650206"/>
              <a:gd name="connsiteY10" fmla="*/ 216694 h 402431"/>
              <a:gd name="connsiteX11" fmla="*/ 0 w 1650206"/>
              <a:gd name="connsiteY11" fmla="*/ 204788 h 402431"/>
              <a:gd name="connsiteX12" fmla="*/ 0 w 1650206"/>
              <a:gd name="connsiteY12" fmla="*/ 180975 h 402431"/>
              <a:gd name="connsiteX13" fmla="*/ 2381 w 1650206"/>
              <a:gd name="connsiteY13" fmla="*/ 166688 h 402431"/>
              <a:gd name="connsiteX14" fmla="*/ 14288 w 1650206"/>
              <a:gd name="connsiteY14" fmla="*/ 152400 h 402431"/>
              <a:gd name="connsiteX15" fmla="*/ 28575 w 1650206"/>
              <a:gd name="connsiteY15" fmla="*/ 145256 h 402431"/>
              <a:gd name="connsiteX16" fmla="*/ 54769 w 1650206"/>
              <a:gd name="connsiteY16" fmla="*/ 145256 h 402431"/>
              <a:gd name="connsiteX17" fmla="*/ 66675 w 1650206"/>
              <a:gd name="connsiteY17" fmla="*/ 147638 h 402431"/>
              <a:gd name="connsiteX18" fmla="*/ 85725 w 1650206"/>
              <a:gd name="connsiteY18" fmla="*/ 161925 h 402431"/>
              <a:gd name="connsiteX19" fmla="*/ 109538 w 1650206"/>
              <a:gd name="connsiteY19" fmla="*/ 180975 h 402431"/>
              <a:gd name="connsiteX20" fmla="*/ 135731 w 1650206"/>
              <a:gd name="connsiteY20" fmla="*/ 195263 h 402431"/>
              <a:gd name="connsiteX21" fmla="*/ 176213 w 1650206"/>
              <a:gd name="connsiteY21" fmla="*/ 209550 h 402431"/>
              <a:gd name="connsiteX22" fmla="*/ 211931 w 1650206"/>
              <a:gd name="connsiteY22" fmla="*/ 216694 h 402431"/>
              <a:gd name="connsiteX23" fmla="*/ 250031 w 1650206"/>
              <a:gd name="connsiteY23" fmla="*/ 221456 h 402431"/>
              <a:gd name="connsiteX24" fmla="*/ 283369 w 1650206"/>
              <a:gd name="connsiteY24" fmla="*/ 221456 h 402431"/>
              <a:gd name="connsiteX25" fmla="*/ 364331 w 1650206"/>
              <a:gd name="connsiteY25" fmla="*/ 214313 h 402431"/>
              <a:gd name="connsiteX26" fmla="*/ 642938 w 1650206"/>
              <a:gd name="connsiteY26" fmla="*/ 173831 h 402431"/>
              <a:gd name="connsiteX27" fmla="*/ 885825 w 1650206"/>
              <a:gd name="connsiteY27" fmla="*/ 133350 h 402431"/>
              <a:gd name="connsiteX28" fmla="*/ 1119188 w 1650206"/>
              <a:gd name="connsiteY28" fmla="*/ 88106 h 402431"/>
              <a:gd name="connsiteX29" fmla="*/ 1226344 w 1650206"/>
              <a:gd name="connsiteY29" fmla="*/ 66675 h 402431"/>
              <a:gd name="connsiteX30" fmla="*/ 1297781 w 1650206"/>
              <a:gd name="connsiteY30" fmla="*/ 45244 h 402431"/>
              <a:gd name="connsiteX31" fmla="*/ 1357313 w 1650206"/>
              <a:gd name="connsiteY31" fmla="*/ 21431 h 402431"/>
              <a:gd name="connsiteX32" fmla="*/ 1397794 w 1650206"/>
              <a:gd name="connsiteY32" fmla="*/ 0 h 402431"/>
              <a:gd name="connsiteX33" fmla="*/ 1426369 w 1650206"/>
              <a:gd name="connsiteY33" fmla="*/ 4763 h 402431"/>
              <a:gd name="connsiteX34" fmla="*/ 1531144 w 1650206"/>
              <a:gd name="connsiteY34" fmla="*/ 30956 h 402431"/>
              <a:gd name="connsiteX35" fmla="*/ 1578769 w 1650206"/>
              <a:gd name="connsiteY35" fmla="*/ 47625 h 402431"/>
              <a:gd name="connsiteX36" fmla="*/ 1607344 w 1650206"/>
              <a:gd name="connsiteY36" fmla="*/ 66675 h 402431"/>
              <a:gd name="connsiteX37" fmla="*/ 1628775 w 1650206"/>
              <a:gd name="connsiteY37" fmla="*/ 83344 h 402431"/>
              <a:gd name="connsiteX38" fmla="*/ 1643063 w 1650206"/>
              <a:gd name="connsiteY38" fmla="*/ 102394 h 402431"/>
              <a:gd name="connsiteX39" fmla="*/ 1650206 w 1650206"/>
              <a:gd name="connsiteY39" fmla="*/ 123825 h 402431"/>
              <a:gd name="connsiteX40" fmla="*/ 1645444 w 1650206"/>
              <a:gd name="connsiteY40" fmla="*/ 147638 h 402431"/>
              <a:gd name="connsiteX41" fmla="*/ 1628775 w 1650206"/>
              <a:gd name="connsiteY41" fmla="*/ 180975 h 402431"/>
              <a:gd name="connsiteX42" fmla="*/ 1604963 w 1650206"/>
              <a:gd name="connsiteY42" fmla="*/ 207169 h 402431"/>
              <a:gd name="connsiteX43" fmla="*/ 1559719 w 1650206"/>
              <a:gd name="connsiteY43" fmla="*/ 223838 h 402431"/>
              <a:gd name="connsiteX44" fmla="*/ 1326356 w 1650206"/>
              <a:gd name="connsiteY44" fmla="*/ 276225 h 402431"/>
              <a:gd name="connsiteX45" fmla="*/ 1178719 w 1650206"/>
              <a:gd name="connsiteY45" fmla="*/ 302419 h 402431"/>
              <a:gd name="connsiteX46" fmla="*/ 978694 w 1650206"/>
              <a:gd name="connsiteY46" fmla="*/ 3262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50206" h="402431">
                <a:moveTo>
                  <a:pt x="978694" y="326231"/>
                </a:moveTo>
                <a:lnTo>
                  <a:pt x="759619" y="357188"/>
                </a:lnTo>
                <a:lnTo>
                  <a:pt x="476250" y="388144"/>
                </a:lnTo>
                <a:lnTo>
                  <a:pt x="328613" y="402431"/>
                </a:lnTo>
                <a:lnTo>
                  <a:pt x="297656" y="397669"/>
                </a:lnTo>
                <a:lnTo>
                  <a:pt x="238125" y="376238"/>
                </a:lnTo>
                <a:lnTo>
                  <a:pt x="154781" y="338138"/>
                </a:lnTo>
                <a:lnTo>
                  <a:pt x="107156" y="309563"/>
                </a:lnTo>
                <a:lnTo>
                  <a:pt x="54769" y="273844"/>
                </a:lnTo>
                <a:lnTo>
                  <a:pt x="7144" y="230981"/>
                </a:lnTo>
                <a:lnTo>
                  <a:pt x="0" y="216694"/>
                </a:lnTo>
                <a:lnTo>
                  <a:pt x="0" y="204788"/>
                </a:lnTo>
                <a:lnTo>
                  <a:pt x="0" y="180975"/>
                </a:lnTo>
                <a:lnTo>
                  <a:pt x="2381" y="166688"/>
                </a:lnTo>
                <a:lnTo>
                  <a:pt x="14288" y="152400"/>
                </a:lnTo>
                <a:lnTo>
                  <a:pt x="28575" y="145256"/>
                </a:lnTo>
                <a:lnTo>
                  <a:pt x="54769" y="145256"/>
                </a:lnTo>
                <a:lnTo>
                  <a:pt x="66675" y="147638"/>
                </a:lnTo>
                <a:lnTo>
                  <a:pt x="85725" y="161925"/>
                </a:lnTo>
                <a:lnTo>
                  <a:pt x="109538" y="180975"/>
                </a:lnTo>
                <a:lnTo>
                  <a:pt x="135731" y="195263"/>
                </a:lnTo>
                <a:lnTo>
                  <a:pt x="176213" y="209550"/>
                </a:lnTo>
                <a:lnTo>
                  <a:pt x="211931" y="216694"/>
                </a:lnTo>
                <a:lnTo>
                  <a:pt x="250031" y="221456"/>
                </a:lnTo>
                <a:lnTo>
                  <a:pt x="283369" y="221456"/>
                </a:lnTo>
                <a:lnTo>
                  <a:pt x="364331" y="214313"/>
                </a:lnTo>
                <a:lnTo>
                  <a:pt x="642938" y="173831"/>
                </a:lnTo>
                <a:lnTo>
                  <a:pt x="885825" y="133350"/>
                </a:lnTo>
                <a:lnTo>
                  <a:pt x="1119188" y="88106"/>
                </a:lnTo>
                <a:lnTo>
                  <a:pt x="1226344" y="66675"/>
                </a:lnTo>
                <a:lnTo>
                  <a:pt x="1297781" y="45244"/>
                </a:lnTo>
                <a:lnTo>
                  <a:pt x="1357313" y="21431"/>
                </a:lnTo>
                <a:lnTo>
                  <a:pt x="1397794" y="0"/>
                </a:lnTo>
                <a:lnTo>
                  <a:pt x="1426369" y="4763"/>
                </a:lnTo>
                <a:lnTo>
                  <a:pt x="1531144" y="30956"/>
                </a:lnTo>
                <a:lnTo>
                  <a:pt x="1578769" y="47625"/>
                </a:lnTo>
                <a:lnTo>
                  <a:pt x="1607344" y="66675"/>
                </a:lnTo>
                <a:lnTo>
                  <a:pt x="1628775" y="83344"/>
                </a:lnTo>
                <a:lnTo>
                  <a:pt x="1643063" y="102394"/>
                </a:lnTo>
                <a:lnTo>
                  <a:pt x="1650206" y="123825"/>
                </a:lnTo>
                <a:lnTo>
                  <a:pt x="1645444" y="147638"/>
                </a:lnTo>
                <a:lnTo>
                  <a:pt x="1628775" y="180975"/>
                </a:lnTo>
                <a:lnTo>
                  <a:pt x="1604963" y="207169"/>
                </a:lnTo>
                <a:lnTo>
                  <a:pt x="1559719" y="223838"/>
                </a:lnTo>
                <a:lnTo>
                  <a:pt x="1326356" y="276225"/>
                </a:lnTo>
                <a:lnTo>
                  <a:pt x="1178719" y="302419"/>
                </a:lnTo>
                <a:lnTo>
                  <a:pt x="978694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AAFE645-9EAE-5C46-9546-DD0BE5973DBA}"/>
              </a:ext>
            </a:extLst>
          </p:cNvPr>
          <p:cNvSpPr/>
          <p:nvPr/>
        </p:nvSpPr>
        <p:spPr>
          <a:xfrm>
            <a:off x="3432175" y="4233863"/>
            <a:ext cx="3006725" cy="536575"/>
          </a:xfrm>
          <a:custGeom>
            <a:avLst/>
            <a:gdLst>
              <a:gd name="connsiteX0" fmla="*/ 1836315 w 3006246"/>
              <a:gd name="connsiteY0" fmla="*/ 315656 h 536114"/>
              <a:gd name="connsiteX1" fmla="*/ 1538196 w 3006246"/>
              <a:gd name="connsiteY1" fmla="*/ 338203 h 536114"/>
              <a:gd name="connsiteX2" fmla="*/ 1290180 w 3006246"/>
              <a:gd name="connsiteY2" fmla="*/ 363255 h 536114"/>
              <a:gd name="connsiteX3" fmla="*/ 982040 w 3006246"/>
              <a:gd name="connsiteY3" fmla="*/ 410854 h 536114"/>
              <a:gd name="connsiteX4" fmla="*/ 746551 w 3006246"/>
              <a:gd name="connsiteY4" fmla="*/ 453442 h 536114"/>
              <a:gd name="connsiteX5" fmla="*/ 571186 w 3006246"/>
              <a:gd name="connsiteY5" fmla="*/ 491021 h 536114"/>
              <a:gd name="connsiteX6" fmla="*/ 428390 w 3006246"/>
              <a:gd name="connsiteY6" fmla="*/ 533609 h 536114"/>
              <a:gd name="connsiteX7" fmla="*/ 403338 w 3006246"/>
              <a:gd name="connsiteY7" fmla="*/ 536114 h 536114"/>
              <a:gd name="connsiteX8" fmla="*/ 358244 w 3006246"/>
              <a:gd name="connsiteY8" fmla="*/ 528599 h 536114"/>
              <a:gd name="connsiteX9" fmla="*/ 300624 w 3006246"/>
              <a:gd name="connsiteY9" fmla="*/ 506052 h 536114"/>
              <a:gd name="connsiteX10" fmla="*/ 235489 w 3006246"/>
              <a:gd name="connsiteY10" fmla="*/ 465968 h 536114"/>
              <a:gd name="connsiteX11" fmla="*/ 165343 w 3006246"/>
              <a:gd name="connsiteY11" fmla="*/ 415864 h 536114"/>
              <a:gd name="connsiteX12" fmla="*/ 102713 w 3006246"/>
              <a:gd name="connsiteY12" fmla="*/ 358245 h 536114"/>
              <a:gd name="connsiteX13" fmla="*/ 45093 w 3006246"/>
              <a:gd name="connsiteY13" fmla="*/ 303130 h 536114"/>
              <a:gd name="connsiteX14" fmla="*/ 7515 w 3006246"/>
              <a:gd name="connsiteY14" fmla="*/ 263047 h 536114"/>
              <a:gd name="connsiteX15" fmla="*/ 0 w 3006246"/>
              <a:gd name="connsiteY15" fmla="*/ 237995 h 536114"/>
              <a:gd name="connsiteX16" fmla="*/ 2505 w 3006246"/>
              <a:gd name="connsiteY16" fmla="*/ 220458 h 536114"/>
              <a:gd name="connsiteX17" fmla="*/ 15031 w 3006246"/>
              <a:gd name="connsiteY17" fmla="*/ 212943 h 536114"/>
              <a:gd name="connsiteX18" fmla="*/ 40083 w 3006246"/>
              <a:gd name="connsiteY18" fmla="*/ 210438 h 536114"/>
              <a:gd name="connsiteX19" fmla="*/ 67640 w 3006246"/>
              <a:gd name="connsiteY19" fmla="*/ 225469 h 536114"/>
              <a:gd name="connsiteX20" fmla="*/ 122755 w 3006246"/>
              <a:gd name="connsiteY20" fmla="*/ 258036 h 536114"/>
              <a:gd name="connsiteX21" fmla="*/ 165343 w 3006246"/>
              <a:gd name="connsiteY21" fmla="*/ 275573 h 536114"/>
              <a:gd name="connsiteX22" fmla="*/ 220458 w 3006246"/>
              <a:gd name="connsiteY22" fmla="*/ 285594 h 536114"/>
              <a:gd name="connsiteX23" fmla="*/ 280583 w 3006246"/>
              <a:gd name="connsiteY23" fmla="*/ 290604 h 536114"/>
              <a:gd name="connsiteX24" fmla="*/ 355739 w 3006246"/>
              <a:gd name="connsiteY24" fmla="*/ 295615 h 536114"/>
              <a:gd name="connsiteX25" fmla="*/ 435905 w 3006246"/>
              <a:gd name="connsiteY25" fmla="*/ 290604 h 536114"/>
              <a:gd name="connsiteX26" fmla="*/ 703962 w 3006246"/>
              <a:gd name="connsiteY26" fmla="*/ 255531 h 536114"/>
              <a:gd name="connsiteX27" fmla="*/ 1064712 w 3006246"/>
              <a:gd name="connsiteY27" fmla="*/ 210438 h 536114"/>
              <a:gd name="connsiteX28" fmla="*/ 1508133 w 3006246"/>
              <a:gd name="connsiteY28" fmla="*/ 162839 h 536114"/>
              <a:gd name="connsiteX29" fmla="*/ 2036732 w 3006246"/>
              <a:gd name="connsiteY29" fmla="*/ 110229 h 536114"/>
              <a:gd name="connsiteX30" fmla="*/ 2302283 w 3006246"/>
              <a:gd name="connsiteY30" fmla="*/ 90188 h 536114"/>
              <a:gd name="connsiteX31" fmla="*/ 2337356 w 3006246"/>
              <a:gd name="connsiteY31" fmla="*/ 82672 h 536114"/>
              <a:gd name="connsiteX32" fmla="*/ 2430049 w 3006246"/>
              <a:gd name="connsiteY32" fmla="*/ 60125 h 536114"/>
              <a:gd name="connsiteX33" fmla="*/ 2540278 w 3006246"/>
              <a:gd name="connsiteY33" fmla="*/ 22547 h 536114"/>
              <a:gd name="connsiteX34" fmla="*/ 2585372 w 3006246"/>
              <a:gd name="connsiteY34" fmla="*/ 0 h 536114"/>
              <a:gd name="connsiteX35" fmla="*/ 2607918 w 3006246"/>
              <a:gd name="connsiteY35" fmla="*/ 2505 h 536114"/>
              <a:gd name="connsiteX36" fmla="*/ 2718147 w 3006246"/>
              <a:gd name="connsiteY36" fmla="*/ 35073 h 536114"/>
              <a:gd name="connsiteX37" fmla="*/ 2848418 w 3006246"/>
              <a:gd name="connsiteY37" fmla="*/ 67641 h 536114"/>
              <a:gd name="connsiteX38" fmla="*/ 2893512 w 3006246"/>
              <a:gd name="connsiteY38" fmla="*/ 80167 h 536114"/>
              <a:gd name="connsiteX39" fmla="*/ 2936100 w 3006246"/>
              <a:gd name="connsiteY39" fmla="*/ 95198 h 536114"/>
              <a:gd name="connsiteX40" fmla="*/ 2968668 w 3006246"/>
              <a:gd name="connsiteY40" fmla="*/ 115240 h 536114"/>
              <a:gd name="connsiteX41" fmla="*/ 2988710 w 3006246"/>
              <a:gd name="connsiteY41" fmla="*/ 135281 h 536114"/>
              <a:gd name="connsiteX42" fmla="*/ 2998730 w 3006246"/>
              <a:gd name="connsiteY42" fmla="*/ 157828 h 536114"/>
              <a:gd name="connsiteX43" fmla="*/ 3006246 w 3006246"/>
              <a:gd name="connsiteY43" fmla="*/ 210438 h 536114"/>
              <a:gd name="connsiteX44" fmla="*/ 2998730 w 3006246"/>
              <a:gd name="connsiteY44" fmla="*/ 248016 h 536114"/>
              <a:gd name="connsiteX45" fmla="*/ 2978689 w 3006246"/>
              <a:gd name="connsiteY45" fmla="*/ 273068 h 536114"/>
              <a:gd name="connsiteX46" fmla="*/ 2953637 w 3006246"/>
              <a:gd name="connsiteY46" fmla="*/ 285594 h 536114"/>
              <a:gd name="connsiteX47" fmla="*/ 2918564 w 3006246"/>
              <a:gd name="connsiteY47" fmla="*/ 293109 h 536114"/>
              <a:gd name="connsiteX48" fmla="*/ 2853429 w 3006246"/>
              <a:gd name="connsiteY48" fmla="*/ 288099 h 536114"/>
              <a:gd name="connsiteX49" fmla="*/ 2740694 w 3006246"/>
              <a:gd name="connsiteY49" fmla="*/ 273068 h 536114"/>
              <a:gd name="connsiteX50" fmla="*/ 2602908 w 3006246"/>
              <a:gd name="connsiteY50" fmla="*/ 265552 h 536114"/>
              <a:gd name="connsiteX51" fmla="*/ 2457606 w 3006246"/>
              <a:gd name="connsiteY51" fmla="*/ 265552 h 536114"/>
              <a:gd name="connsiteX52" fmla="*/ 2264705 w 3006246"/>
              <a:gd name="connsiteY52" fmla="*/ 273068 h 536114"/>
              <a:gd name="connsiteX53" fmla="*/ 2049258 w 3006246"/>
              <a:gd name="connsiteY53" fmla="*/ 300625 h 536114"/>
              <a:gd name="connsiteX54" fmla="*/ 1836315 w 3006246"/>
              <a:gd name="connsiteY54" fmla="*/ 315656 h 53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06246" h="536114">
                <a:moveTo>
                  <a:pt x="1836315" y="315656"/>
                </a:moveTo>
                <a:lnTo>
                  <a:pt x="1538196" y="338203"/>
                </a:lnTo>
                <a:lnTo>
                  <a:pt x="1290180" y="363255"/>
                </a:lnTo>
                <a:lnTo>
                  <a:pt x="982040" y="410854"/>
                </a:lnTo>
                <a:lnTo>
                  <a:pt x="746551" y="453442"/>
                </a:lnTo>
                <a:lnTo>
                  <a:pt x="571186" y="491021"/>
                </a:lnTo>
                <a:lnTo>
                  <a:pt x="428390" y="533609"/>
                </a:lnTo>
                <a:lnTo>
                  <a:pt x="403338" y="536114"/>
                </a:lnTo>
                <a:lnTo>
                  <a:pt x="358244" y="528599"/>
                </a:lnTo>
                <a:lnTo>
                  <a:pt x="300624" y="506052"/>
                </a:lnTo>
                <a:lnTo>
                  <a:pt x="235489" y="465968"/>
                </a:lnTo>
                <a:lnTo>
                  <a:pt x="165343" y="415864"/>
                </a:lnTo>
                <a:lnTo>
                  <a:pt x="102713" y="358245"/>
                </a:lnTo>
                <a:lnTo>
                  <a:pt x="45093" y="303130"/>
                </a:lnTo>
                <a:lnTo>
                  <a:pt x="7515" y="263047"/>
                </a:lnTo>
                <a:lnTo>
                  <a:pt x="0" y="237995"/>
                </a:lnTo>
                <a:lnTo>
                  <a:pt x="2505" y="220458"/>
                </a:lnTo>
                <a:lnTo>
                  <a:pt x="15031" y="212943"/>
                </a:lnTo>
                <a:lnTo>
                  <a:pt x="40083" y="210438"/>
                </a:lnTo>
                <a:lnTo>
                  <a:pt x="67640" y="225469"/>
                </a:lnTo>
                <a:lnTo>
                  <a:pt x="122755" y="258036"/>
                </a:lnTo>
                <a:lnTo>
                  <a:pt x="165343" y="275573"/>
                </a:lnTo>
                <a:lnTo>
                  <a:pt x="220458" y="285594"/>
                </a:lnTo>
                <a:lnTo>
                  <a:pt x="280583" y="290604"/>
                </a:lnTo>
                <a:lnTo>
                  <a:pt x="355739" y="295615"/>
                </a:lnTo>
                <a:lnTo>
                  <a:pt x="435905" y="290604"/>
                </a:lnTo>
                <a:lnTo>
                  <a:pt x="703962" y="255531"/>
                </a:lnTo>
                <a:lnTo>
                  <a:pt x="1064712" y="210438"/>
                </a:lnTo>
                <a:lnTo>
                  <a:pt x="1508133" y="162839"/>
                </a:lnTo>
                <a:lnTo>
                  <a:pt x="2036732" y="110229"/>
                </a:lnTo>
                <a:lnTo>
                  <a:pt x="2302283" y="90188"/>
                </a:lnTo>
                <a:lnTo>
                  <a:pt x="2337356" y="82672"/>
                </a:lnTo>
                <a:lnTo>
                  <a:pt x="2430049" y="60125"/>
                </a:lnTo>
                <a:lnTo>
                  <a:pt x="2540278" y="22547"/>
                </a:lnTo>
                <a:lnTo>
                  <a:pt x="2585372" y="0"/>
                </a:lnTo>
                <a:lnTo>
                  <a:pt x="2607918" y="2505"/>
                </a:lnTo>
                <a:lnTo>
                  <a:pt x="2718147" y="35073"/>
                </a:lnTo>
                <a:lnTo>
                  <a:pt x="2848418" y="67641"/>
                </a:lnTo>
                <a:lnTo>
                  <a:pt x="2893512" y="80167"/>
                </a:lnTo>
                <a:lnTo>
                  <a:pt x="2936100" y="95198"/>
                </a:lnTo>
                <a:lnTo>
                  <a:pt x="2968668" y="115240"/>
                </a:lnTo>
                <a:lnTo>
                  <a:pt x="2988710" y="135281"/>
                </a:lnTo>
                <a:lnTo>
                  <a:pt x="2998730" y="157828"/>
                </a:lnTo>
                <a:lnTo>
                  <a:pt x="3006246" y="210438"/>
                </a:lnTo>
                <a:lnTo>
                  <a:pt x="2998730" y="248016"/>
                </a:lnTo>
                <a:lnTo>
                  <a:pt x="2978689" y="273068"/>
                </a:lnTo>
                <a:lnTo>
                  <a:pt x="2953637" y="285594"/>
                </a:lnTo>
                <a:lnTo>
                  <a:pt x="2918564" y="293109"/>
                </a:lnTo>
                <a:lnTo>
                  <a:pt x="2853429" y="288099"/>
                </a:lnTo>
                <a:lnTo>
                  <a:pt x="2740694" y="273068"/>
                </a:lnTo>
                <a:lnTo>
                  <a:pt x="2602908" y="265552"/>
                </a:lnTo>
                <a:lnTo>
                  <a:pt x="2457606" y="265552"/>
                </a:lnTo>
                <a:lnTo>
                  <a:pt x="2264705" y="273068"/>
                </a:lnTo>
                <a:lnTo>
                  <a:pt x="2049258" y="300625"/>
                </a:lnTo>
                <a:lnTo>
                  <a:pt x="1836315" y="315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6B121AF-DE19-154C-B3CE-5D35E29AA03A}"/>
              </a:ext>
            </a:extLst>
          </p:cNvPr>
          <p:cNvSpPr/>
          <p:nvPr/>
        </p:nvSpPr>
        <p:spPr>
          <a:xfrm>
            <a:off x="3013075" y="4975225"/>
            <a:ext cx="1271588" cy="711200"/>
          </a:xfrm>
          <a:custGeom>
            <a:avLst/>
            <a:gdLst>
              <a:gd name="connsiteX0" fmla="*/ 718994 w 1270139"/>
              <a:gd name="connsiteY0" fmla="*/ 470979 h 711478"/>
              <a:gd name="connsiteX1" fmla="*/ 581208 w 1270139"/>
              <a:gd name="connsiteY1" fmla="*/ 536114 h 711478"/>
              <a:gd name="connsiteX2" fmla="*/ 478494 w 1270139"/>
              <a:gd name="connsiteY2" fmla="*/ 581208 h 711478"/>
              <a:gd name="connsiteX3" fmla="*/ 388307 w 1270139"/>
              <a:gd name="connsiteY3" fmla="*/ 613775 h 711478"/>
              <a:gd name="connsiteX4" fmla="*/ 265552 w 1270139"/>
              <a:gd name="connsiteY4" fmla="*/ 651354 h 711478"/>
              <a:gd name="connsiteX5" fmla="*/ 102714 w 1270139"/>
              <a:gd name="connsiteY5" fmla="*/ 698952 h 711478"/>
              <a:gd name="connsiteX6" fmla="*/ 52610 w 1270139"/>
              <a:gd name="connsiteY6" fmla="*/ 711478 h 711478"/>
              <a:gd name="connsiteX7" fmla="*/ 30063 w 1270139"/>
              <a:gd name="connsiteY7" fmla="*/ 711478 h 711478"/>
              <a:gd name="connsiteX8" fmla="*/ 7516 w 1270139"/>
              <a:gd name="connsiteY8" fmla="*/ 706468 h 711478"/>
              <a:gd name="connsiteX9" fmla="*/ 0 w 1270139"/>
              <a:gd name="connsiteY9" fmla="*/ 693942 h 711478"/>
              <a:gd name="connsiteX10" fmla="*/ 7516 w 1270139"/>
              <a:gd name="connsiteY10" fmla="*/ 671395 h 711478"/>
              <a:gd name="connsiteX11" fmla="*/ 30063 w 1270139"/>
              <a:gd name="connsiteY11" fmla="*/ 648848 h 711478"/>
              <a:gd name="connsiteX12" fmla="*/ 65136 w 1270139"/>
              <a:gd name="connsiteY12" fmla="*/ 628807 h 711478"/>
              <a:gd name="connsiteX13" fmla="*/ 192901 w 1270139"/>
              <a:gd name="connsiteY13" fmla="*/ 563671 h 711478"/>
              <a:gd name="connsiteX14" fmla="*/ 335698 w 1270139"/>
              <a:gd name="connsiteY14" fmla="*/ 481000 h 711478"/>
              <a:gd name="connsiteX15" fmla="*/ 506052 w 1270139"/>
              <a:gd name="connsiteY15" fmla="*/ 375781 h 711478"/>
              <a:gd name="connsiteX16" fmla="*/ 616281 w 1270139"/>
              <a:gd name="connsiteY16" fmla="*/ 300625 h 711478"/>
              <a:gd name="connsiteX17" fmla="*/ 718994 w 1270139"/>
              <a:gd name="connsiteY17" fmla="*/ 220458 h 711478"/>
              <a:gd name="connsiteX18" fmla="*/ 794150 w 1270139"/>
              <a:gd name="connsiteY18" fmla="*/ 152818 h 711478"/>
              <a:gd name="connsiteX19" fmla="*/ 809182 w 1270139"/>
              <a:gd name="connsiteY19" fmla="*/ 135281 h 711478"/>
              <a:gd name="connsiteX20" fmla="*/ 801666 w 1270139"/>
              <a:gd name="connsiteY20" fmla="*/ 115240 h 711478"/>
              <a:gd name="connsiteX21" fmla="*/ 786635 w 1270139"/>
              <a:gd name="connsiteY21" fmla="*/ 87682 h 711478"/>
              <a:gd name="connsiteX22" fmla="*/ 769098 w 1270139"/>
              <a:gd name="connsiteY22" fmla="*/ 62630 h 711478"/>
              <a:gd name="connsiteX23" fmla="*/ 756572 w 1270139"/>
              <a:gd name="connsiteY23" fmla="*/ 32568 h 711478"/>
              <a:gd name="connsiteX24" fmla="*/ 754067 w 1270139"/>
              <a:gd name="connsiteY24" fmla="*/ 15031 h 711478"/>
              <a:gd name="connsiteX25" fmla="*/ 759077 w 1270139"/>
              <a:gd name="connsiteY25" fmla="*/ 2505 h 711478"/>
              <a:gd name="connsiteX26" fmla="*/ 781624 w 1270139"/>
              <a:gd name="connsiteY26" fmla="*/ 0 h 711478"/>
              <a:gd name="connsiteX27" fmla="*/ 814192 w 1270139"/>
              <a:gd name="connsiteY27" fmla="*/ 15031 h 711478"/>
              <a:gd name="connsiteX28" fmla="*/ 884338 w 1270139"/>
              <a:gd name="connsiteY28" fmla="*/ 35073 h 711478"/>
              <a:gd name="connsiteX29" fmla="*/ 954483 w 1270139"/>
              <a:gd name="connsiteY29" fmla="*/ 55115 h 711478"/>
              <a:gd name="connsiteX30" fmla="*/ 1029640 w 1270139"/>
              <a:gd name="connsiteY30" fmla="*/ 80167 h 711478"/>
              <a:gd name="connsiteX31" fmla="*/ 1107301 w 1270139"/>
              <a:gd name="connsiteY31" fmla="*/ 112734 h 711478"/>
              <a:gd name="connsiteX32" fmla="*/ 1157405 w 1270139"/>
              <a:gd name="connsiteY32" fmla="*/ 137786 h 711478"/>
              <a:gd name="connsiteX33" fmla="*/ 1222540 w 1270139"/>
              <a:gd name="connsiteY33" fmla="*/ 175364 h 711478"/>
              <a:gd name="connsiteX34" fmla="*/ 1255108 w 1270139"/>
              <a:gd name="connsiteY34" fmla="*/ 197911 h 711478"/>
              <a:gd name="connsiteX35" fmla="*/ 1267634 w 1270139"/>
              <a:gd name="connsiteY35" fmla="*/ 215448 h 711478"/>
              <a:gd name="connsiteX36" fmla="*/ 1270139 w 1270139"/>
              <a:gd name="connsiteY36" fmla="*/ 232984 h 711478"/>
              <a:gd name="connsiteX37" fmla="*/ 1255108 w 1270139"/>
              <a:gd name="connsiteY37" fmla="*/ 255531 h 711478"/>
              <a:gd name="connsiteX38" fmla="*/ 1227551 w 1270139"/>
              <a:gd name="connsiteY38" fmla="*/ 270562 h 711478"/>
              <a:gd name="connsiteX39" fmla="*/ 1159910 w 1270139"/>
              <a:gd name="connsiteY39" fmla="*/ 285594 h 711478"/>
              <a:gd name="connsiteX40" fmla="*/ 1087259 w 1270139"/>
              <a:gd name="connsiteY40" fmla="*/ 305635 h 711478"/>
              <a:gd name="connsiteX41" fmla="*/ 1017114 w 1270139"/>
              <a:gd name="connsiteY41" fmla="*/ 338203 h 711478"/>
              <a:gd name="connsiteX42" fmla="*/ 718994 w 1270139"/>
              <a:gd name="connsiteY42" fmla="*/ 470979 h 711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70139" h="711478">
                <a:moveTo>
                  <a:pt x="718994" y="470979"/>
                </a:moveTo>
                <a:lnTo>
                  <a:pt x="581208" y="536114"/>
                </a:lnTo>
                <a:lnTo>
                  <a:pt x="478494" y="581208"/>
                </a:lnTo>
                <a:lnTo>
                  <a:pt x="388307" y="613775"/>
                </a:lnTo>
                <a:lnTo>
                  <a:pt x="265552" y="651354"/>
                </a:lnTo>
                <a:lnTo>
                  <a:pt x="102714" y="698952"/>
                </a:lnTo>
                <a:lnTo>
                  <a:pt x="52610" y="711478"/>
                </a:lnTo>
                <a:lnTo>
                  <a:pt x="30063" y="711478"/>
                </a:lnTo>
                <a:lnTo>
                  <a:pt x="7516" y="706468"/>
                </a:lnTo>
                <a:lnTo>
                  <a:pt x="0" y="693942"/>
                </a:lnTo>
                <a:lnTo>
                  <a:pt x="7516" y="671395"/>
                </a:lnTo>
                <a:lnTo>
                  <a:pt x="30063" y="648848"/>
                </a:lnTo>
                <a:lnTo>
                  <a:pt x="65136" y="628807"/>
                </a:lnTo>
                <a:lnTo>
                  <a:pt x="192901" y="563671"/>
                </a:lnTo>
                <a:lnTo>
                  <a:pt x="335698" y="481000"/>
                </a:lnTo>
                <a:lnTo>
                  <a:pt x="506052" y="375781"/>
                </a:lnTo>
                <a:lnTo>
                  <a:pt x="616281" y="300625"/>
                </a:lnTo>
                <a:lnTo>
                  <a:pt x="718994" y="220458"/>
                </a:lnTo>
                <a:lnTo>
                  <a:pt x="794150" y="152818"/>
                </a:lnTo>
                <a:lnTo>
                  <a:pt x="809182" y="135281"/>
                </a:lnTo>
                <a:lnTo>
                  <a:pt x="801666" y="115240"/>
                </a:lnTo>
                <a:lnTo>
                  <a:pt x="786635" y="87682"/>
                </a:lnTo>
                <a:lnTo>
                  <a:pt x="769098" y="62630"/>
                </a:lnTo>
                <a:lnTo>
                  <a:pt x="756572" y="32568"/>
                </a:lnTo>
                <a:lnTo>
                  <a:pt x="754067" y="15031"/>
                </a:lnTo>
                <a:lnTo>
                  <a:pt x="759077" y="2505"/>
                </a:lnTo>
                <a:lnTo>
                  <a:pt x="781624" y="0"/>
                </a:lnTo>
                <a:lnTo>
                  <a:pt x="814192" y="15031"/>
                </a:lnTo>
                <a:lnTo>
                  <a:pt x="884338" y="35073"/>
                </a:lnTo>
                <a:lnTo>
                  <a:pt x="954483" y="55115"/>
                </a:lnTo>
                <a:lnTo>
                  <a:pt x="1029640" y="80167"/>
                </a:lnTo>
                <a:lnTo>
                  <a:pt x="1107301" y="112734"/>
                </a:lnTo>
                <a:lnTo>
                  <a:pt x="1157405" y="137786"/>
                </a:lnTo>
                <a:lnTo>
                  <a:pt x="1222540" y="175364"/>
                </a:lnTo>
                <a:lnTo>
                  <a:pt x="1255108" y="197911"/>
                </a:lnTo>
                <a:lnTo>
                  <a:pt x="1267634" y="215448"/>
                </a:lnTo>
                <a:lnTo>
                  <a:pt x="1270139" y="232984"/>
                </a:lnTo>
                <a:lnTo>
                  <a:pt x="1255108" y="255531"/>
                </a:lnTo>
                <a:lnTo>
                  <a:pt x="1227551" y="270562"/>
                </a:lnTo>
                <a:lnTo>
                  <a:pt x="1159910" y="285594"/>
                </a:lnTo>
                <a:lnTo>
                  <a:pt x="1087259" y="305635"/>
                </a:lnTo>
                <a:lnTo>
                  <a:pt x="1017114" y="338203"/>
                </a:lnTo>
                <a:lnTo>
                  <a:pt x="718994" y="4709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A946301-C90B-CA43-A58A-350D18211CB6}"/>
              </a:ext>
            </a:extLst>
          </p:cNvPr>
          <p:cNvSpPr/>
          <p:nvPr/>
        </p:nvSpPr>
        <p:spPr>
          <a:xfrm>
            <a:off x="5661025" y="4852988"/>
            <a:ext cx="982663" cy="914400"/>
          </a:xfrm>
          <a:custGeom>
            <a:avLst/>
            <a:gdLst>
              <a:gd name="connsiteX0" fmla="*/ 518578 w 982041"/>
              <a:gd name="connsiteY0" fmla="*/ 558661 h 914400"/>
              <a:gd name="connsiteX1" fmla="*/ 413359 w 982041"/>
              <a:gd name="connsiteY1" fmla="*/ 435906 h 914400"/>
              <a:gd name="connsiteX2" fmla="*/ 333193 w 982041"/>
              <a:gd name="connsiteY2" fmla="*/ 348224 h 914400"/>
              <a:gd name="connsiteX3" fmla="*/ 243005 w 982041"/>
              <a:gd name="connsiteY3" fmla="*/ 255531 h 914400"/>
              <a:gd name="connsiteX4" fmla="*/ 175365 w 982041"/>
              <a:gd name="connsiteY4" fmla="*/ 190396 h 914400"/>
              <a:gd name="connsiteX5" fmla="*/ 107724 w 982041"/>
              <a:gd name="connsiteY5" fmla="*/ 127765 h 914400"/>
              <a:gd name="connsiteX6" fmla="*/ 40084 w 982041"/>
              <a:gd name="connsiteY6" fmla="*/ 77661 h 914400"/>
              <a:gd name="connsiteX7" fmla="*/ 15032 w 982041"/>
              <a:gd name="connsiteY7" fmla="*/ 57620 h 914400"/>
              <a:gd name="connsiteX8" fmla="*/ 5011 w 982041"/>
              <a:gd name="connsiteY8" fmla="*/ 45094 h 914400"/>
              <a:gd name="connsiteX9" fmla="*/ 0 w 982041"/>
              <a:gd name="connsiteY9" fmla="*/ 32568 h 914400"/>
              <a:gd name="connsiteX10" fmla="*/ 2506 w 982041"/>
              <a:gd name="connsiteY10" fmla="*/ 15031 h 914400"/>
              <a:gd name="connsiteX11" fmla="*/ 22547 w 982041"/>
              <a:gd name="connsiteY11" fmla="*/ 5010 h 914400"/>
              <a:gd name="connsiteX12" fmla="*/ 57620 w 982041"/>
              <a:gd name="connsiteY12" fmla="*/ 0 h 914400"/>
              <a:gd name="connsiteX13" fmla="*/ 105219 w 982041"/>
              <a:gd name="connsiteY13" fmla="*/ 17536 h 914400"/>
              <a:gd name="connsiteX14" fmla="*/ 245511 w 982041"/>
              <a:gd name="connsiteY14" fmla="*/ 80167 h 914400"/>
              <a:gd name="connsiteX15" fmla="*/ 368266 w 982041"/>
              <a:gd name="connsiteY15" fmla="*/ 135281 h 914400"/>
              <a:gd name="connsiteX16" fmla="*/ 453443 w 982041"/>
              <a:gd name="connsiteY16" fmla="*/ 177870 h 914400"/>
              <a:gd name="connsiteX17" fmla="*/ 571187 w 982041"/>
              <a:gd name="connsiteY17" fmla="*/ 243005 h 914400"/>
              <a:gd name="connsiteX18" fmla="*/ 658869 w 982041"/>
              <a:gd name="connsiteY18" fmla="*/ 293109 h 914400"/>
              <a:gd name="connsiteX19" fmla="*/ 739036 w 982041"/>
              <a:gd name="connsiteY19" fmla="*/ 343213 h 914400"/>
              <a:gd name="connsiteX20" fmla="*/ 809182 w 982041"/>
              <a:gd name="connsiteY20" fmla="*/ 393317 h 914400"/>
              <a:gd name="connsiteX21" fmla="*/ 836739 w 982041"/>
              <a:gd name="connsiteY21" fmla="*/ 415864 h 914400"/>
              <a:gd name="connsiteX22" fmla="*/ 864296 w 982041"/>
              <a:gd name="connsiteY22" fmla="*/ 455947 h 914400"/>
              <a:gd name="connsiteX23" fmla="*/ 904380 w 982041"/>
              <a:gd name="connsiteY23" fmla="*/ 521083 h 914400"/>
              <a:gd name="connsiteX24" fmla="*/ 941958 w 982041"/>
              <a:gd name="connsiteY24" fmla="*/ 588723 h 914400"/>
              <a:gd name="connsiteX25" fmla="*/ 967010 w 982041"/>
              <a:gd name="connsiteY25" fmla="*/ 648848 h 914400"/>
              <a:gd name="connsiteX26" fmla="*/ 977031 w 982041"/>
              <a:gd name="connsiteY26" fmla="*/ 688932 h 914400"/>
              <a:gd name="connsiteX27" fmla="*/ 979536 w 982041"/>
              <a:gd name="connsiteY27" fmla="*/ 718994 h 914400"/>
              <a:gd name="connsiteX28" fmla="*/ 982041 w 982041"/>
              <a:gd name="connsiteY28" fmla="*/ 764088 h 914400"/>
              <a:gd name="connsiteX29" fmla="*/ 977031 w 982041"/>
              <a:gd name="connsiteY29" fmla="*/ 801666 h 914400"/>
              <a:gd name="connsiteX30" fmla="*/ 964504 w 982041"/>
              <a:gd name="connsiteY30" fmla="*/ 846759 h 914400"/>
              <a:gd name="connsiteX31" fmla="*/ 951978 w 982041"/>
              <a:gd name="connsiteY31" fmla="*/ 871812 h 914400"/>
              <a:gd name="connsiteX32" fmla="*/ 934442 w 982041"/>
              <a:gd name="connsiteY32" fmla="*/ 891853 h 914400"/>
              <a:gd name="connsiteX33" fmla="*/ 914400 w 982041"/>
              <a:gd name="connsiteY33" fmla="*/ 904379 h 914400"/>
              <a:gd name="connsiteX34" fmla="*/ 891854 w 982041"/>
              <a:gd name="connsiteY34" fmla="*/ 909390 h 914400"/>
              <a:gd name="connsiteX35" fmla="*/ 869307 w 982041"/>
              <a:gd name="connsiteY35" fmla="*/ 914400 h 914400"/>
              <a:gd name="connsiteX36" fmla="*/ 844255 w 982041"/>
              <a:gd name="connsiteY36" fmla="*/ 909390 h 914400"/>
              <a:gd name="connsiteX37" fmla="*/ 809182 w 982041"/>
              <a:gd name="connsiteY37" fmla="*/ 901874 h 914400"/>
              <a:gd name="connsiteX38" fmla="*/ 774109 w 982041"/>
              <a:gd name="connsiteY38" fmla="*/ 881832 h 914400"/>
              <a:gd name="connsiteX39" fmla="*/ 721500 w 982041"/>
              <a:gd name="connsiteY39" fmla="*/ 831728 h 914400"/>
              <a:gd name="connsiteX40" fmla="*/ 688932 w 982041"/>
              <a:gd name="connsiteY40" fmla="*/ 791645 h 914400"/>
              <a:gd name="connsiteX41" fmla="*/ 648849 w 982041"/>
              <a:gd name="connsiteY41" fmla="*/ 739036 h 914400"/>
              <a:gd name="connsiteX42" fmla="*/ 593734 w 982041"/>
              <a:gd name="connsiteY42" fmla="*/ 658869 h 914400"/>
              <a:gd name="connsiteX43" fmla="*/ 518578 w 982041"/>
              <a:gd name="connsiteY43" fmla="*/ 558661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41" h="914400">
                <a:moveTo>
                  <a:pt x="518578" y="558661"/>
                </a:moveTo>
                <a:lnTo>
                  <a:pt x="413359" y="435906"/>
                </a:lnTo>
                <a:lnTo>
                  <a:pt x="333193" y="348224"/>
                </a:lnTo>
                <a:lnTo>
                  <a:pt x="243005" y="255531"/>
                </a:lnTo>
                <a:lnTo>
                  <a:pt x="175365" y="190396"/>
                </a:lnTo>
                <a:lnTo>
                  <a:pt x="107724" y="127765"/>
                </a:lnTo>
                <a:lnTo>
                  <a:pt x="40084" y="77661"/>
                </a:lnTo>
                <a:lnTo>
                  <a:pt x="15032" y="57620"/>
                </a:lnTo>
                <a:lnTo>
                  <a:pt x="5011" y="45094"/>
                </a:lnTo>
                <a:lnTo>
                  <a:pt x="0" y="32568"/>
                </a:lnTo>
                <a:lnTo>
                  <a:pt x="2506" y="15031"/>
                </a:lnTo>
                <a:lnTo>
                  <a:pt x="22547" y="5010"/>
                </a:lnTo>
                <a:lnTo>
                  <a:pt x="57620" y="0"/>
                </a:lnTo>
                <a:lnTo>
                  <a:pt x="105219" y="17536"/>
                </a:lnTo>
                <a:lnTo>
                  <a:pt x="245511" y="80167"/>
                </a:lnTo>
                <a:lnTo>
                  <a:pt x="368266" y="135281"/>
                </a:lnTo>
                <a:lnTo>
                  <a:pt x="453443" y="177870"/>
                </a:lnTo>
                <a:lnTo>
                  <a:pt x="571187" y="243005"/>
                </a:lnTo>
                <a:lnTo>
                  <a:pt x="658869" y="293109"/>
                </a:lnTo>
                <a:lnTo>
                  <a:pt x="739036" y="343213"/>
                </a:lnTo>
                <a:lnTo>
                  <a:pt x="809182" y="393317"/>
                </a:lnTo>
                <a:lnTo>
                  <a:pt x="836739" y="415864"/>
                </a:lnTo>
                <a:lnTo>
                  <a:pt x="864296" y="455947"/>
                </a:lnTo>
                <a:lnTo>
                  <a:pt x="904380" y="521083"/>
                </a:lnTo>
                <a:lnTo>
                  <a:pt x="941958" y="588723"/>
                </a:lnTo>
                <a:lnTo>
                  <a:pt x="967010" y="648848"/>
                </a:lnTo>
                <a:lnTo>
                  <a:pt x="977031" y="688932"/>
                </a:lnTo>
                <a:lnTo>
                  <a:pt x="979536" y="718994"/>
                </a:lnTo>
                <a:lnTo>
                  <a:pt x="982041" y="764088"/>
                </a:lnTo>
                <a:lnTo>
                  <a:pt x="977031" y="801666"/>
                </a:lnTo>
                <a:lnTo>
                  <a:pt x="964504" y="846759"/>
                </a:lnTo>
                <a:lnTo>
                  <a:pt x="951978" y="871812"/>
                </a:lnTo>
                <a:lnTo>
                  <a:pt x="934442" y="891853"/>
                </a:lnTo>
                <a:lnTo>
                  <a:pt x="914400" y="904379"/>
                </a:lnTo>
                <a:lnTo>
                  <a:pt x="891854" y="909390"/>
                </a:lnTo>
                <a:lnTo>
                  <a:pt x="869307" y="914400"/>
                </a:lnTo>
                <a:lnTo>
                  <a:pt x="844255" y="909390"/>
                </a:lnTo>
                <a:lnTo>
                  <a:pt x="809182" y="901874"/>
                </a:lnTo>
                <a:lnTo>
                  <a:pt x="774109" y="881832"/>
                </a:lnTo>
                <a:lnTo>
                  <a:pt x="721500" y="831728"/>
                </a:lnTo>
                <a:lnTo>
                  <a:pt x="688932" y="791645"/>
                </a:lnTo>
                <a:lnTo>
                  <a:pt x="648849" y="739036"/>
                </a:lnTo>
                <a:lnTo>
                  <a:pt x="593734" y="658869"/>
                </a:lnTo>
                <a:lnTo>
                  <a:pt x="518578" y="5586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81B18C0-D2AD-3245-955D-E2D1B58322AC}"/>
              </a:ext>
            </a:extLst>
          </p:cNvPr>
          <p:cNvSpPr/>
          <p:nvPr/>
        </p:nvSpPr>
        <p:spPr>
          <a:xfrm>
            <a:off x="3286125" y="1817688"/>
            <a:ext cx="3937000" cy="519112"/>
          </a:xfrm>
          <a:custGeom>
            <a:avLst/>
            <a:gdLst>
              <a:gd name="connsiteX0" fmla="*/ 1150944 w 3936510"/>
              <a:gd name="connsiteY0" fmla="*/ 275380 h 518984"/>
              <a:gd name="connsiteX1" fmla="*/ 741406 w 3936510"/>
              <a:gd name="connsiteY1" fmla="*/ 328337 h 518984"/>
              <a:gd name="connsiteX2" fmla="*/ 402478 w 3936510"/>
              <a:gd name="connsiteY2" fmla="*/ 377764 h 518984"/>
              <a:gd name="connsiteX3" fmla="*/ 42366 w 3936510"/>
              <a:gd name="connsiteY3" fmla="*/ 437783 h 518984"/>
              <a:gd name="connsiteX4" fmla="*/ 0 w 3936510"/>
              <a:gd name="connsiteY4" fmla="*/ 271849 h 518984"/>
              <a:gd name="connsiteX5" fmla="*/ 310684 w 3936510"/>
              <a:gd name="connsiteY5" fmla="*/ 247136 h 518984"/>
              <a:gd name="connsiteX6" fmla="*/ 653143 w 3936510"/>
              <a:gd name="connsiteY6" fmla="*/ 208300 h 518984"/>
              <a:gd name="connsiteX7" fmla="*/ 1023846 w 3936510"/>
              <a:gd name="connsiteY7" fmla="*/ 165934 h 518984"/>
              <a:gd name="connsiteX8" fmla="*/ 1316878 w 3936510"/>
              <a:gd name="connsiteY8" fmla="*/ 130629 h 518984"/>
              <a:gd name="connsiteX9" fmla="*/ 1560482 w 3936510"/>
              <a:gd name="connsiteY9" fmla="*/ 109446 h 518984"/>
              <a:gd name="connsiteX10" fmla="*/ 1839392 w 3936510"/>
              <a:gd name="connsiteY10" fmla="*/ 91794 h 518984"/>
              <a:gd name="connsiteX11" fmla="*/ 2174789 w 3936510"/>
              <a:gd name="connsiteY11" fmla="*/ 81202 h 518984"/>
              <a:gd name="connsiteX12" fmla="*/ 2746731 w 3936510"/>
              <a:gd name="connsiteY12" fmla="*/ 63550 h 518984"/>
              <a:gd name="connsiteX13" fmla="*/ 2986805 w 3936510"/>
              <a:gd name="connsiteY13" fmla="*/ 52958 h 518984"/>
              <a:gd name="connsiteX14" fmla="*/ 3269245 w 3936510"/>
              <a:gd name="connsiteY14" fmla="*/ 45897 h 518984"/>
              <a:gd name="connsiteX15" fmla="*/ 3343386 w 3936510"/>
              <a:gd name="connsiteY15" fmla="*/ 24714 h 518984"/>
              <a:gd name="connsiteX16" fmla="*/ 3417526 w 3936510"/>
              <a:gd name="connsiteY16" fmla="*/ 0 h 518984"/>
              <a:gd name="connsiteX17" fmla="*/ 3449301 w 3936510"/>
              <a:gd name="connsiteY17" fmla="*/ 10592 h 518984"/>
              <a:gd name="connsiteX18" fmla="*/ 3534033 w 3936510"/>
              <a:gd name="connsiteY18" fmla="*/ 60019 h 518984"/>
              <a:gd name="connsiteX19" fmla="*/ 3632887 w 3936510"/>
              <a:gd name="connsiteY19" fmla="*/ 112977 h 518984"/>
              <a:gd name="connsiteX20" fmla="*/ 3699966 w 3936510"/>
              <a:gd name="connsiteY20" fmla="*/ 158873 h 518984"/>
              <a:gd name="connsiteX21" fmla="*/ 3774107 w 3936510"/>
              <a:gd name="connsiteY21" fmla="*/ 218892 h 518984"/>
              <a:gd name="connsiteX22" fmla="*/ 3848247 w 3936510"/>
              <a:gd name="connsiteY22" fmla="*/ 293032 h 518984"/>
              <a:gd name="connsiteX23" fmla="*/ 3887083 w 3936510"/>
              <a:gd name="connsiteY23" fmla="*/ 345990 h 518984"/>
              <a:gd name="connsiteX24" fmla="*/ 3925918 w 3936510"/>
              <a:gd name="connsiteY24" fmla="*/ 416600 h 518984"/>
              <a:gd name="connsiteX25" fmla="*/ 3936510 w 3936510"/>
              <a:gd name="connsiteY25" fmla="*/ 448374 h 518984"/>
              <a:gd name="connsiteX26" fmla="*/ 3929449 w 3936510"/>
              <a:gd name="connsiteY26" fmla="*/ 490740 h 518984"/>
              <a:gd name="connsiteX27" fmla="*/ 3908266 w 3936510"/>
              <a:gd name="connsiteY27" fmla="*/ 511923 h 518984"/>
              <a:gd name="connsiteX28" fmla="*/ 3880022 w 3936510"/>
              <a:gd name="connsiteY28" fmla="*/ 518984 h 518984"/>
              <a:gd name="connsiteX29" fmla="*/ 3827064 w 3936510"/>
              <a:gd name="connsiteY29" fmla="*/ 511923 h 518984"/>
              <a:gd name="connsiteX30" fmla="*/ 3629356 w 3936510"/>
              <a:gd name="connsiteY30" fmla="*/ 469557 h 518984"/>
              <a:gd name="connsiteX31" fmla="*/ 3343386 w 3936510"/>
              <a:gd name="connsiteY31" fmla="*/ 204770 h 518984"/>
              <a:gd name="connsiteX32" fmla="*/ 3149208 w 3936510"/>
              <a:gd name="connsiteY32" fmla="*/ 190648 h 518984"/>
              <a:gd name="connsiteX33" fmla="*/ 2916195 w 3936510"/>
              <a:gd name="connsiteY33" fmla="*/ 180056 h 518984"/>
              <a:gd name="connsiteX34" fmla="*/ 2541962 w 3936510"/>
              <a:gd name="connsiteY34" fmla="*/ 197709 h 518984"/>
              <a:gd name="connsiteX35" fmla="*/ 1924124 w 3936510"/>
              <a:gd name="connsiteY35" fmla="*/ 222422 h 518984"/>
              <a:gd name="connsiteX36" fmla="*/ 1150944 w 3936510"/>
              <a:gd name="connsiteY36" fmla="*/ 275380 h 518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936510" h="518984">
                <a:moveTo>
                  <a:pt x="1150944" y="275380"/>
                </a:moveTo>
                <a:lnTo>
                  <a:pt x="741406" y="328337"/>
                </a:lnTo>
                <a:lnTo>
                  <a:pt x="402478" y="377764"/>
                </a:lnTo>
                <a:lnTo>
                  <a:pt x="42366" y="437783"/>
                </a:lnTo>
                <a:lnTo>
                  <a:pt x="0" y="271849"/>
                </a:lnTo>
                <a:lnTo>
                  <a:pt x="310684" y="247136"/>
                </a:lnTo>
                <a:lnTo>
                  <a:pt x="653143" y="208300"/>
                </a:lnTo>
                <a:lnTo>
                  <a:pt x="1023846" y="165934"/>
                </a:lnTo>
                <a:lnTo>
                  <a:pt x="1316878" y="130629"/>
                </a:lnTo>
                <a:lnTo>
                  <a:pt x="1560482" y="109446"/>
                </a:lnTo>
                <a:lnTo>
                  <a:pt x="1839392" y="91794"/>
                </a:lnTo>
                <a:lnTo>
                  <a:pt x="2174789" y="81202"/>
                </a:lnTo>
                <a:lnTo>
                  <a:pt x="2746731" y="63550"/>
                </a:lnTo>
                <a:lnTo>
                  <a:pt x="2986805" y="52958"/>
                </a:lnTo>
                <a:lnTo>
                  <a:pt x="3269245" y="45897"/>
                </a:lnTo>
                <a:lnTo>
                  <a:pt x="3343386" y="24714"/>
                </a:lnTo>
                <a:lnTo>
                  <a:pt x="3417526" y="0"/>
                </a:lnTo>
                <a:lnTo>
                  <a:pt x="3449301" y="10592"/>
                </a:lnTo>
                <a:lnTo>
                  <a:pt x="3534033" y="60019"/>
                </a:lnTo>
                <a:lnTo>
                  <a:pt x="3632887" y="112977"/>
                </a:lnTo>
                <a:lnTo>
                  <a:pt x="3699966" y="158873"/>
                </a:lnTo>
                <a:lnTo>
                  <a:pt x="3774107" y="218892"/>
                </a:lnTo>
                <a:lnTo>
                  <a:pt x="3848247" y="293032"/>
                </a:lnTo>
                <a:lnTo>
                  <a:pt x="3887083" y="345990"/>
                </a:lnTo>
                <a:lnTo>
                  <a:pt x="3925918" y="416600"/>
                </a:lnTo>
                <a:lnTo>
                  <a:pt x="3936510" y="448374"/>
                </a:lnTo>
                <a:lnTo>
                  <a:pt x="3929449" y="490740"/>
                </a:lnTo>
                <a:lnTo>
                  <a:pt x="3908266" y="511923"/>
                </a:lnTo>
                <a:lnTo>
                  <a:pt x="3880022" y="518984"/>
                </a:lnTo>
                <a:lnTo>
                  <a:pt x="3827064" y="511923"/>
                </a:lnTo>
                <a:lnTo>
                  <a:pt x="3629356" y="469557"/>
                </a:lnTo>
                <a:lnTo>
                  <a:pt x="3343386" y="204770"/>
                </a:lnTo>
                <a:lnTo>
                  <a:pt x="3149208" y="190648"/>
                </a:lnTo>
                <a:lnTo>
                  <a:pt x="2916195" y="180056"/>
                </a:lnTo>
                <a:lnTo>
                  <a:pt x="2541962" y="197709"/>
                </a:lnTo>
                <a:lnTo>
                  <a:pt x="1924124" y="222422"/>
                </a:lnTo>
                <a:lnTo>
                  <a:pt x="1150944" y="2753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DDE832D-B658-C84E-B23E-67AC777EA38E}"/>
              </a:ext>
            </a:extLst>
          </p:cNvPr>
          <p:cNvSpPr/>
          <p:nvPr/>
        </p:nvSpPr>
        <p:spPr>
          <a:xfrm>
            <a:off x="6443663" y="1970088"/>
            <a:ext cx="542925" cy="458787"/>
          </a:xfrm>
          <a:custGeom>
            <a:avLst/>
            <a:gdLst>
              <a:gd name="connsiteX0" fmla="*/ 109537 w 542925"/>
              <a:gd name="connsiteY0" fmla="*/ 300037 h 459581"/>
              <a:gd name="connsiteX1" fmla="*/ 166687 w 542925"/>
              <a:gd name="connsiteY1" fmla="*/ 235744 h 459581"/>
              <a:gd name="connsiteX2" fmla="*/ 190500 w 542925"/>
              <a:gd name="connsiteY2" fmla="*/ 188119 h 459581"/>
              <a:gd name="connsiteX3" fmla="*/ 207168 w 542925"/>
              <a:gd name="connsiteY3" fmla="*/ 145256 h 459581"/>
              <a:gd name="connsiteX4" fmla="*/ 216693 w 542925"/>
              <a:gd name="connsiteY4" fmla="*/ 97631 h 459581"/>
              <a:gd name="connsiteX5" fmla="*/ 157162 w 542925"/>
              <a:gd name="connsiteY5" fmla="*/ 0 h 459581"/>
              <a:gd name="connsiteX6" fmla="*/ 542925 w 542925"/>
              <a:gd name="connsiteY6" fmla="*/ 304800 h 459581"/>
              <a:gd name="connsiteX7" fmla="*/ 466725 w 542925"/>
              <a:gd name="connsiteY7" fmla="*/ 319087 h 459581"/>
              <a:gd name="connsiteX8" fmla="*/ 373856 w 542925"/>
              <a:gd name="connsiteY8" fmla="*/ 338137 h 459581"/>
              <a:gd name="connsiteX9" fmla="*/ 271462 w 542925"/>
              <a:gd name="connsiteY9" fmla="*/ 361950 h 459581"/>
              <a:gd name="connsiteX10" fmla="*/ 214312 w 542925"/>
              <a:gd name="connsiteY10" fmla="*/ 381000 h 459581"/>
              <a:gd name="connsiteX11" fmla="*/ 142875 w 542925"/>
              <a:gd name="connsiteY11" fmla="*/ 409575 h 459581"/>
              <a:gd name="connsiteX12" fmla="*/ 73818 w 542925"/>
              <a:gd name="connsiteY12" fmla="*/ 450056 h 459581"/>
              <a:gd name="connsiteX13" fmla="*/ 59531 w 542925"/>
              <a:gd name="connsiteY13" fmla="*/ 457200 h 459581"/>
              <a:gd name="connsiteX14" fmla="*/ 38100 w 542925"/>
              <a:gd name="connsiteY14" fmla="*/ 459581 h 459581"/>
              <a:gd name="connsiteX15" fmla="*/ 11906 w 542925"/>
              <a:gd name="connsiteY15" fmla="*/ 459581 h 459581"/>
              <a:gd name="connsiteX16" fmla="*/ 0 w 542925"/>
              <a:gd name="connsiteY16" fmla="*/ 450056 h 459581"/>
              <a:gd name="connsiteX17" fmla="*/ 4762 w 542925"/>
              <a:gd name="connsiteY17" fmla="*/ 419100 h 459581"/>
              <a:gd name="connsiteX18" fmla="*/ 28575 w 542925"/>
              <a:gd name="connsiteY18" fmla="*/ 381000 h 459581"/>
              <a:gd name="connsiteX19" fmla="*/ 109537 w 542925"/>
              <a:gd name="connsiteY19" fmla="*/ 300037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2925" h="459581">
                <a:moveTo>
                  <a:pt x="109537" y="300037"/>
                </a:moveTo>
                <a:lnTo>
                  <a:pt x="166687" y="235744"/>
                </a:lnTo>
                <a:lnTo>
                  <a:pt x="190500" y="188119"/>
                </a:lnTo>
                <a:lnTo>
                  <a:pt x="207168" y="145256"/>
                </a:lnTo>
                <a:lnTo>
                  <a:pt x="216693" y="97631"/>
                </a:lnTo>
                <a:lnTo>
                  <a:pt x="157162" y="0"/>
                </a:lnTo>
                <a:lnTo>
                  <a:pt x="542925" y="304800"/>
                </a:lnTo>
                <a:lnTo>
                  <a:pt x="466725" y="319087"/>
                </a:lnTo>
                <a:lnTo>
                  <a:pt x="373856" y="338137"/>
                </a:lnTo>
                <a:lnTo>
                  <a:pt x="271462" y="361950"/>
                </a:lnTo>
                <a:lnTo>
                  <a:pt x="214312" y="381000"/>
                </a:lnTo>
                <a:lnTo>
                  <a:pt x="142875" y="409575"/>
                </a:lnTo>
                <a:lnTo>
                  <a:pt x="73818" y="450056"/>
                </a:lnTo>
                <a:lnTo>
                  <a:pt x="59531" y="457200"/>
                </a:lnTo>
                <a:lnTo>
                  <a:pt x="38100" y="459581"/>
                </a:lnTo>
                <a:lnTo>
                  <a:pt x="11906" y="459581"/>
                </a:lnTo>
                <a:lnTo>
                  <a:pt x="0" y="450056"/>
                </a:lnTo>
                <a:lnTo>
                  <a:pt x="4762" y="419100"/>
                </a:lnTo>
                <a:lnTo>
                  <a:pt x="28575" y="381000"/>
                </a:lnTo>
                <a:lnTo>
                  <a:pt x="109537" y="3000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BE5A8A7-0E33-2B4C-BE42-7F12A570B22E}"/>
              </a:ext>
            </a:extLst>
          </p:cNvPr>
          <p:cNvSpPr/>
          <p:nvPr/>
        </p:nvSpPr>
        <p:spPr>
          <a:xfrm>
            <a:off x="3951288" y="2495550"/>
            <a:ext cx="882650" cy="369888"/>
          </a:xfrm>
          <a:custGeom>
            <a:avLst/>
            <a:gdLst>
              <a:gd name="connsiteX0" fmla="*/ 259556 w 883444"/>
              <a:gd name="connsiteY0" fmla="*/ 219075 h 369094"/>
              <a:gd name="connsiteX1" fmla="*/ 0 w 883444"/>
              <a:gd name="connsiteY1" fmla="*/ 245269 h 369094"/>
              <a:gd name="connsiteX2" fmla="*/ 116681 w 883444"/>
              <a:gd name="connsiteY2" fmla="*/ 104775 h 369094"/>
              <a:gd name="connsiteX3" fmla="*/ 247650 w 883444"/>
              <a:gd name="connsiteY3" fmla="*/ 83344 h 369094"/>
              <a:gd name="connsiteX4" fmla="*/ 366712 w 883444"/>
              <a:gd name="connsiteY4" fmla="*/ 61913 h 369094"/>
              <a:gd name="connsiteX5" fmla="*/ 442912 w 883444"/>
              <a:gd name="connsiteY5" fmla="*/ 47625 h 369094"/>
              <a:gd name="connsiteX6" fmla="*/ 488156 w 883444"/>
              <a:gd name="connsiteY6" fmla="*/ 35719 h 369094"/>
              <a:gd name="connsiteX7" fmla="*/ 516731 w 883444"/>
              <a:gd name="connsiteY7" fmla="*/ 23813 h 369094"/>
              <a:gd name="connsiteX8" fmla="*/ 542925 w 883444"/>
              <a:gd name="connsiteY8" fmla="*/ 2381 h 369094"/>
              <a:gd name="connsiteX9" fmla="*/ 554831 w 883444"/>
              <a:gd name="connsiteY9" fmla="*/ 0 h 369094"/>
              <a:gd name="connsiteX10" fmla="*/ 588169 w 883444"/>
              <a:gd name="connsiteY10" fmla="*/ 11906 h 369094"/>
              <a:gd name="connsiteX11" fmla="*/ 642937 w 883444"/>
              <a:gd name="connsiteY11" fmla="*/ 40481 h 369094"/>
              <a:gd name="connsiteX12" fmla="*/ 709612 w 883444"/>
              <a:gd name="connsiteY12" fmla="*/ 80963 h 369094"/>
              <a:gd name="connsiteX13" fmla="*/ 764381 w 883444"/>
              <a:gd name="connsiteY13" fmla="*/ 126206 h 369094"/>
              <a:gd name="connsiteX14" fmla="*/ 804862 w 883444"/>
              <a:gd name="connsiteY14" fmla="*/ 161925 h 369094"/>
              <a:gd name="connsiteX15" fmla="*/ 854869 w 883444"/>
              <a:gd name="connsiteY15" fmla="*/ 200025 h 369094"/>
              <a:gd name="connsiteX16" fmla="*/ 881062 w 883444"/>
              <a:gd name="connsiteY16" fmla="*/ 228600 h 369094"/>
              <a:gd name="connsiteX17" fmla="*/ 883444 w 883444"/>
              <a:gd name="connsiteY17" fmla="*/ 247650 h 369094"/>
              <a:gd name="connsiteX18" fmla="*/ 864394 w 883444"/>
              <a:gd name="connsiteY18" fmla="*/ 276225 h 369094"/>
              <a:gd name="connsiteX19" fmla="*/ 814387 w 883444"/>
              <a:gd name="connsiteY19" fmla="*/ 323850 h 369094"/>
              <a:gd name="connsiteX20" fmla="*/ 759619 w 883444"/>
              <a:gd name="connsiteY20" fmla="*/ 369094 h 369094"/>
              <a:gd name="connsiteX21" fmla="*/ 473869 w 883444"/>
              <a:gd name="connsiteY21" fmla="*/ 211931 h 369094"/>
              <a:gd name="connsiteX22" fmla="*/ 464344 w 883444"/>
              <a:gd name="connsiteY22" fmla="*/ 200025 h 369094"/>
              <a:gd name="connsiteX23" fmla="*/ 433387 w 883444"/>
              <a:gd name="connsiteY23" fmla="*/ 195263 h 369094"/>
              <a:gd name="connsiteX24" fmla="*/ 259556 w 883444"/>
              <a:gd name="connsiteY24" fmla="*/ 219075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83444" h="369094">
                <a:moveTo>
                  <a:pt x="259556" y="219075"/>
                </a:moveTo>
                <a:lnTo>
                  <a:pt x="0" y="245269"/>
                </a:lnTo>
                <a:lnTo>
                  <a:pt x="116681" y="104775"/>
                </a:lnTo>
                <a:lnTo>
                  <a:pt x="247650" y="83344"/>
                </a:lnTo>
                <a:lnTo>
                  <a:pt x="366712" y="61913"/>
                </a:lnTo>
                <a:lnTo>
                  <a:pt x="442912" y="47625"/>
                </a:lnTo>
                <a:lnTo>
                  <a:pt x="488156" y="35719"/>
                </a:lnTo>
                <a:lnTo>
                  <a:pt x="516731" y="23813"/>
                </a:lnTo>
                <a:lnTo>
                  <a:pt x="542925" y="2381"/>
                </a:lnTo>
                <a:lnTo>
                  <a:pt x="554831" y="0"/>
                </a:lnTo>
                <a:lnTo>
                  <a:pt x="588169" y="11906"/>
                </a:lnTo>
                <a:lnTo>
                  <a:pt x="642937" y="40481"/>
                </a:lnTo>
                <a:lnTo>
                  <a:pt x="709612" y="80963"/>
                </a:lnTo>
                <a:lnTo>
                  <a:pt x="764381" y="126206"/>
                </a:lnTo>
                <a:lnTo>
                  <a:pt x="804862" y="161925"/>
                </a:lnTo>
                <a:lnTo>
                  <a:pt x="854869" y="200025"/>
                </a:lnTo>
                <a:lnTo>
                  <a:pt x="881062" y="228600"/>
                </a:lnTo>
                <a:lnTo>
                  <a:pt x="883444" y="247650"/>
                </a:lnTo>
                <a:lnTo>
                  <a:pt x="864394" y="276225"/>
                </a:lnTo>
                <a:lnTo>
                  <a:pt x="814387" y="323850"/>
                </a:lnTo>
                <a:lnTo>
                  <a:pt x="759619" y="369094"/>
                </a:lnTo>
                <a:lnTo>
                  <a:pt x="473869" y="211931"/>
                </a:lnTo>
                <a:lnTo>
                  <a:pt x="464344" y="200025"/>
                </a:lnTo>
                <a:lnTo>
                  <a:pt x="433387" y="195263"/>
                </a:lnTo>
                <a:lnTo>
                  <a:pt x="259556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EBE9D55-9455-D64F-A503-55B5F7A6586B}"/>
              </a:ext>
            </a:extLst>
          </p:cNvPr>
          <p:cNvSpPr/>
          <p:nvPr/>
        </p:nvSpPr>
        <p:spPr>
          <a:xfrm>
            <a:off x="2695575" y="2652713"/>
            <a:ext cx="2033588" cy="1914525"/>
          </a:xfrm>
          <a:custGeom>
            <a:avLst/>
            <a:gdLst>
              <a:gd name="connsiteX0" fmla="*/ 1317738 w 2034227"/>
              <a:gd name="connsiteY0" fmla="*/ 1034649 h 1913977"/>
              <a:gd name="connsiteX1" fmla="*/ 1144879 w 2034227"/>
              <a:gd name="connsiteY1" fmla="*/ 1212519 h 1913977"/>
              <a:gd name="connsiteX2" fmla="*/ 994567 w 2034227"/>
              <a:gd name="connsiteY2" fmla="*/ 1350305 h 1913977"/>
              <a:gd name="connsiteX3" fmla="*/ 871812 w 2034227"/>
              <a:gd name="connsiteY3" fmla="*/ 1445503 h 1913977"/>
              <a:gd name="connsiteX4" fmla="*/ 759077 w 2034227"/>
              <a:gd name="connsiteY4" fmla="*/ 1528175 h 1913977"/>
              <a:gd name="connsiteX5" fmla="*/ 578703 w 2034227"/>
              <a:gd name="connsiteY5" fmla="*/ 1643414 h 1913977"/>
              <a:gd name="connsiteX6" fmla="*/ 395823 w 2034227"/>
              <a:gd name="connsiteY6" fmla="*/ 1748633 h 1913977"/>
              <a:gd name="connsiteX7" fmla="*/ 230479 w 2034227"/>
              <a:gd name="connsiteY7" fmla="*/ 1826294 h 1913977"/>
              <a:gd name="connsiteX8" fmla="*/ 100208 w 2034227"/>
              <a:gd name="connsiteY8" fmla="*/ 1891430 h 1913977"/>
              <a:gd name="connsiteX9" fmla="*/ 50104 w 2034227"/>
              <a:gd name="connsiteY9" fmla="*/ 1908966 h 1913977"/>
              <a:gd name="connsiteX10" fmla="*/ 27557 w 2034227"/>
              <a:gd name="connsiteY10" fmla="*/ 1913977 h 1913977"/>
              <a:gd name="connsiteX11" fmla="*/ 10021 w 2034227"/>
              <a:gd name="connsiteY11" fmla="*/ 1908966 h 1913977"/>
              <a:gd name="connsiteX12" fmla="*/ 0 w 2034227"/>
              <a:gd name="connsiteY12" fmla="*/ 1896440 h 1913977"/>
              <a:gd name="connsiteX13" fmla="*/ 5011 w 2034227"/>
              <a:gd name="connsiteY13" fmla="*/ 1863872 h 1913977"/>
              <a:gd name="connsiteX14" fmla="*/ 20042 w 2034227"/>
              <a:gd name="connsiteY14" fmla="*/ 1846336 h 1913977"/>
              <a:gd name="connsiteX15" fmla="*/ 120250 w 2034227"/>
              <a:gd name="connsiteY15" fmla="*/ 1791222 h 1913977"/>
              <a:gd name="connsiteX16" fmla="*/ 258036 w 2034227"/>
              <a:gd name="connsiteY16" fmla="*/ 1706045 h 1913977"/>
              <a:gd name="connsiteX17" fmla="*/ 400833 w 2034227"/>
              <a:gd name="connsiteY17" fmla="*/ 1615857 h 1913977"/>
              <a:gd name="connsiteX18" fmla="*/ 553651 w 2034227"/>
              <a:gd name="connsiteY18" fmla="*/ 1498112 h 1913977"/>
              <a:gd name="connsiteX19" fmla="*/ 688932 w 2034227"/>
              <a:gd name="connsiteY19" fmla="*/ 1390389 h 1913977"/>
              <a:gd name="connsiteX20" fmla="*/ 801666 w 2034227"/>
              <a:gd name="connsiteY20" fmla="*/ 1292686 h 1913977"/>
              <a:gd name="connsiteX21" fmla="*/ 939452 w 2034227"/>
              <a:gd name="connsiteY21" fmla="*/ 1152394 h 1913977"/>
              <a:gd name="connsiteX22" fmla="*/ 1069723 w 2034227"/>
              <a:gd name="connsiteY22" fmla="*/ 1022123 h 1913977"/>
              <a:gd name="connsiteX23" fmla="*/ 1192478 w 2034227"/>
              <a:gd name="connsiteY23" fmla="*/ 884337 h 1913977"/>
              <a:gd name="connsiteX24" fmla="*/ 1305212 w 2034227"/>
              <a:gd name="connsiteY24" fmla="*/ 756572 h 1913977"/>
              <a:gd name="connsiteX25" fmla="*/ 1430472 w 2034227"/>
              <a:gd name="connsiteY25" fmla="*/ 588723 h 1913977"/>
              <a:gd name="connsiteX26" fmla="*/ 1505629 w 2034227"/>
              <a:gd name="connsiteY26" fmla="*/ 486009 h 1913977"/>
              <a:gd name="connsiteX27" fmla="*/ 1578280 w 2034227"/>
              <a:gd name="connsiteY27" fmla="*/ 380791 h 1913977"/>
              <a:gd name="connsiteX28" fmla="*/ 1623373 w 2034227"/>
              <a:gd name="connsiteY28" fmla="*/ 308140 h 1913977"/>
              <a:gd name="connsiteX29" fmla="*/ 1683498 w 2034227"/>
              <a:gd name="connsiteY29" fmla="*/ 195406 h 1913977"/>
              <a:gd name="connsiteX30" fmla="*/ 1723581 w 2034227"/>
              <a:gd name="connsiteY30" fmla="*/ 112734 h 1913977"/>
              <a:gd name="connsiteX31" fmla="*/ 1731097 w 2034227"/>
              <a:gd name="connsiteY31" fmla="*/ 87682 h 1913977"/>
              <a:gd name="connsiteX32" fmla="*/ 1731097 w 2034227"/>
              <a:gd name="connsiteY32" fmla="*/ 62630 h 1913977"/>
              <a:gd name="connsiteX33" fmla="*/ 1723581 w 2034227"/>
              <a:gd name="connsiteY33" fmla="*/ 0 h 1913977"/>
              <a:gd name="connsiteX34" fmla="*/ 2034227 w 2034227"/>
              <a:gd name="connsiteY34" fmla="*/ 155322 h 1913977"/>
              <a:gd name="connsiteX35" fmla="*/ 2014185 w 2034227"/>
              <a:gd name="connsiteY35" fmla="*/ 212942 h 1913977"/>
              <a:gd name="connsiteX36" fmla="*/ 1979112 w 2034227"/>
              <a:gd name="connsiteY36" fmla="*/ 240499 h 1913977"/>
              <a:gd name="connsiteX37" fmla="*/ 1906461 w 2034227"/>
              <a:gd name="connsiteY37" fmla="*/ 350728 h 1913977"/>
              <a:gd name="connsiteX38" fmla="*/ 1798738 w 2034227"/>
              <a:gd name="connsiteY38" fmla="*/ 496030 h 1913977"/>
              <a:gd name="connsiteX39" fmla="*/ 1698529 w 2034227"/>
              <a:gd name="connsiteY39" fmla="*/ 616280 h 1913977"/>
              <a:gd name="connsiteX40" fmla="*/ 1578280 w 2034227"/>
              <a:gd name="connsiteY40" fmla="*/ 751561 h 1913977"/>
              <a:gd name="connsiteX41" fmla="*/ 1435483 w 2034227"/>
              <a:gd name="connsiteY41" fmla="*/ 914400 h 1913977"/>
              <a:gd name="connsiteX42" fmla="*/ 1317738 w 2034227"/>
              <a:gd name="connsiteY42" fmla="*/ 1034649 h 19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034227" h="1913977">
                <a:moveTo>
                  <a:pt x="1317738" y="1034649"/>
                </a:moveTo>
                <a:lnTo>
                  <a:pt x="1144879" y="1212519"/>
                </a:lnTo>
                <a:lnTo>
                  <a:pt x="994567" y="1350305"/>
                </a:lnTo>
                <a:lnTo>
                  <a:pt x="871812" y="1445503"/>
                </a:lnTo>
                <a:lnTo>
                  <a:pt x="759077" y="1528175"/>
                </a:lnTo>
                <a:lnTo>
                  <a:pt x="578703" y="1643414"/>
                </a:lnTo>
                <a:lnTo>
                  <a:pt x="395823" y="1748633"/>
                </a:lnTo>
                <a:lnTo>
                  <a:pt x="230479" y="1826294"/>
                </a:lnTo>
                <a:lnTo>
                  <a:pt x="100208" y="1891430"/>
                </a:lnTo>
                <a:lnTo>
                  <a:pt x="50104" y="1908966"/>
                </a:lnTo>
                <a:lnTo>
                  <a:pt x="27557" y="1913977"/>
                </a:lnTo>
                <a:lnTo>
                  <a:pt x="10021" y="1908966"/>
                </a:lnTo>
                <a:lnTo>
                  <a:pt x="0" y="1896440"/>
                </a:lnTo>
                <a:lnTo>
                  <a:pt x="5011" y="1863872"/>
                </a:lnTo>
                <a:lnTo>
                  <a:pt x="20042" y="1846336"/>
                </a:lnTo>
                <a:lnTo>
                  <a:pt x="120250" y="1791222"/>
                </a:lnTo>
                <a:lnTo>
                  <a:pt x="258036" y="1706045"/>
                </a:lnTo>
                <a:lnTo>
                  <a:pt x="400833" y="1615857"/>
                </a:lnTo>
                <a:lnTo>
                  <a:pt x="553651" y="1498112"/>
                </a:lnTo>
                <a:lnTo>
                  <a:pt x="688932" y="1390389"/>
                </a:lnTo>
                <a:lnTo>
                  <a:pt x="801666" y="1292686"/>
                </a:lnTo>
                <a:lnTo>
                  <a:pt x="939452" y="1152394"/>
                </a:lnTo>
                <a:lnTo>
                  <a:pt x="1069723" y="1022123"/>
                </a:lnTo>
                <a:lnTo>
                  <a:pt x="1192478" y="884337"/>
                </a:lnTo>
                <a:lnTo>
                  <a:pt x="1305212" y="756572"/>
                </a:lnTo>
                <a:lnTo>
                  <a:pt x="1430472" y="588723"/>
                </a:lnTo>
                <a:lnTo>
                  <a:pt x="1505629" y="486009"/>
                </a:lnTo>
                <a:lnTo>
                  <a:pt x="1578280" y="380791"/>
                </a:lnTo>
                <a:lnTo>
                  <a:pt x="1623373" y="308140"/>
                </a:lnTo>
                <a:lnTo>
                  <a:pt x="1683498" y="195406"/>
                </a:lnTo>
                <a:lnTo>
                  <a:pt x="1723581" y="112734"/>
                </a:lnTo>
                <a:lnTo>
                  <a:pt x="1731097" y="87682"/>
                </a:lnTo>
                <a:lnTo>
                  <a:pt x="1731097" y="62630"/>
                </a:lnTo>
                <a:lnTo>
                  <a:pt x="1723581" y="0"/>
                </a:lnTo>
                <a:lnTo>
                  <a:pt x="2034227" y="155322"/>
                </a:lnTo>
                <a:lnTo>
                  <a:pt x="2014185" y="212942"/>
                </a:lnTo>
                <a:lnTo>
                  <a:pt x="1979112" y="240499"/>
                </a:lnTo>
                <a:lnTo>
                  <a:pt x="1906461" y="350728"/>
                </a:lnTo>
                <a:lnTo>
                  <a:pt x="1798738" y="496030"/>
                </a:lnTo>
                <a:lnTo>
                  <a:pt x="1698529" y="616280"/>
                </a:lnTo>
                <a:lnTo>
                  <a:pt x="1578280" y="751561"/>
                </a:lnTo>
                <a:lnTo>
                  <a:pt x="1435483" y="914400"/>
                </a:lnTo>
                <a:lnTo>
                  <a:pt x="1317738" y="10346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C5DE059-AA3F-2945-B173-7B98439C92D5}"/>
              </a:ext>
            </a:extLst>
          </p:cNvPr>
          <p:cNvSpPr/>
          <p:nvPr/>
        </p:nvSpPr>
        <p:spPr>
          <a:xfrm>
            <a:off x="3690938" y="3014663"/>
            <a:ext cx="434975" cy="473075"/>
          </a:xfrm>
          <a:custGeom>
            <a:avLst/>
            <a:gdLst>
              <a:gd name="connsiteX0" fmla="*/ 245268 w 435768"/>
              <a:gd name="connsiteY0" fmla="*/ 333375 h 473868"/>
              <a:gd name="connsiteX1" fmla="*/ 195262 w 435768"/>
              <a:gd name="connsiteY1" fmla="*/ 250031 h 473868"/>
              <a:gd name="connsiteX2" fmla="*/ 157162 w 435768"/>
              <a:gd name="connsiteY2" fmla="*/ 202406 h 473868"/>
              <a:gd name="connsiteX3" fmla="*/ 114300 w 435768"/>
              <a:gd name="connsiteY3" fmla="*/ 157162 h 473868"/>
              <a:gd name="connsiteX4" fmla="*/ 76200 w 435768"/>
              <a:gd name="connsiteY4" fmla="*/ 123825 h 473868"/>
              <a:gd name="connsiteX5" fmla="*/ 0 w 435768"/>
              <a:gd name="connsiteY5" fmla="*/ 66675 h 473868"/>
              <a:gd name="connsiteX6" fmla="*/ 45243 w 435768"/>
              <a:gd name="connsiteY6" fmla="*/ 0 h 473868"/>
              <a:gd name="connsiteX7" fmla="*/ 154781 w 435768"/>
              <a:gd name="connsiteY7" fmla="*/ 26193 h 473868"/>
              <a:gd name="connsiteX8" fmla="*/ 207168 w 435768"/>
              <a:gd name="connsiteY8" fmla="*/ 42862 h 473868"/>
              <a:gd name="connsiteX9" fmla="*/ 242887 w 435768"/>
              <a:gd name="connsiteY9" fmla="*/ 59531 h 473868"/>
              <a:gd name="connsiteX10" fmla="*/ 283368 w 435768"/>
              <a:gd name="connsiteY10" fmla="*/ 83343 h 473868"/>
              <a:gd name="connsiteX11" fmla="*/ 323850 w 435768"/>
              <a:gd name="connsiteY11" fmla="*/ 114300 h 473868"/>
              <a:gd name="connsiteX12" fmla="*/ 357187 w 435768"/>
              <a:gd name="connsiteY12" fmla="*/ 157162 h 473868"/>
              <a:gd name="connsiteX13" fmla="*/ 385762 w 435768"/>
              <a:gd name="connsiteY13" fmla="*/ 204787 h 473868"/>
              <a:gd name="connsiteX14" fmla="*/ 435768 w 435768"/>
              <a:gd name="connsiteY14" fmla="*/ 309562 h 473868"/>
              <a:gd name="connsiteX15" fmla="*/ 326231 w 435768"/>
              <a:gd name="connsiteY15" fmla="*/ 473868 h 473868"/>
              <a:gd name="connsiteX16" fmla="*/ 245268 w 435768"/>
              <a:gd name="connsiteY16" fmla="*/ 333375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5768" h="473868">
                <a:moveTo>
                  <a:pt x="245268" y="333375"/>
                </a:moveTo>
                <a:lnTo>
                  <a:pt x="195262" y="250031"/>
                </a:lnTo>
                <a:lnTo>
                  <a:pt x="157162" y="202406"/>
                </a:lnTo>
                <a:lnTo>
                  <a:pt x="114300" y="157162"/>
                </a:lnTo>
                <a:lnTo>
                  <a:pt x="76200" y="123825"/>
                </a:lnTo>
                <a:lnTo>
                  <a:pt x="0" y="66675"/>
                </a:lnTo>
                <a:lnTo>
                  <a:pt x="45243" y="0"/>
                </a:lnTo>
                <a:lnTo>
                  <a:pt x="154781" y="26193"/>
                </a:lnTo>
                <a:lnTo>
                  <a:pt x="207168" y="42862"/>
                </a:lnTo>
                <a:lnTo>
                  <a:pt x="242887" y="59531"/>
                </a:lnTo>
                <a:lnTo>
                  <a:pt x="283368" y="83343"/>
                </a:lnTo>
                <a:lnTo>
                  <a:pt x="323850" y="114300"/>
                </a:lnTo>
                <a:lnTo>
                  <a:pt x="357187" y="157162"/>
                </a:lnTo>
                <a:lnTo>
                  <a:pt x="385762" y="204787"/>
                </a:lnTo>
                <a:lnTo>
                  <a:pt x="435768" y="309562"/>
                </a:lnTo>
                <a:lnTo>
                  <a:pt x="326231" y="473868"/>
                </a:lnTo>
                <a:lnTo>
                  <a:pt x="245268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81C21B5-5085-2746-B12E-B3A9562CB2C8}"/>
              </a:ext>
            </a:extLst>
          </p:cNvPr>
          <p:cNvSpPr/>
          <p:nvPr/>
        </p:nvSpPr>
        <p:spPr>
          <a:xfrm>
            <a:off x="3446463" y="3468688"/>
            <a:ext cx="365125" cy="406400"/>
          </a:xfrm>
          <a:custGeom>
            <a:avLst/>
            <a:gdLst>
              <a:gd name="connsiteX0" fmla="*/ 135731 w 366712"/>
              <a:gd name="connsiteY0" fmla="*/ 276225 h 404813"/>
              <a:gd name="connsiteX1" fmla="*/ 73819 w 366712"/>
              <a:gd name="connsiteY1" fmla="*/ 185738 h 404813"/>
              <a:gd name="connsiteX2" fmla="*/ 28575 w 366712"/>
              <a:gd name="connsiteY2" fmla="*/ 119063 h 404813"/>
              <a:gd name="connsiteX3" fmla="*/ 7144 w 366712"/>
              <a:gd name="connsiteY3" fmla="*/ 83344 h 404813"/>
              <a:gd name="connsiteX4" fmla="*/ 0 w 366712"/>
              <a:gd name="connsiteY4" fmla="*/ 54769 h 404813"/>
              <a:gd name="connsiteX5" fmla="*/ 0 w 366712"/>
              <a:gd name="connsiteY5" fmla="*/ 30957 h 404813"/>
              <a:gd name="connsiteX6" fmla="*/ 4762 w 366712"/>
              <a:gd name="connsiteY6" fmla="*/ 14288 h 404813"/>
              <a:gd name="connsiteX7" fmla="*/ 23812 w 366712"/>
              <a:gd name="connsiteY7" fmla="*/ 2382 h 404813"/>
              <a:gd name="connsiteX8" fmla="*/ 54769 w 366712"/>
              <a:gd name="connsiteY8" fmla="*/ 0 h 404813"/>
              <a:gd name="connsiteX9" fmla="*/ 85725 w 366712"/>
              <a:gd name="connsiteY9" fmla="*/ 7144 h 404813"/>
              <a:gd name="connsiteX10" fmla="*/ 188119 w 366712"/>
              <a:gd name="connsiteY10" fmla="*/ 88107 h 404813"/>
              <a:gd name="connsiteX11" fmla="*/ 285750 w 366712"/>
              <a:gd name="connsiteY11" fmla="*/ 169069 h 404813"/>
              <a:gd name="connsiteX12" fmla="*/ 366712 w 366712"/>
              <a:gd name="connsiteY12" fmla="*/ 247650 h 404813"/>
              <a:gd name="connsiteX13" fmla="*/ 233362 w 366712"/>
              <a:gd name="connsiteY13" fmla="*/ 404813 h 404813"/>
              <a:gd name="connsiteX14" fmla="*/ 135731 w 366712"/>
              <a:gd name="connsiteY14" fmla="*/ 276225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6712" h="404813">
                <a:moveTo>
                  <a:pt x="135731" y="276225"/>
                </a:moveTo>
                <a:lnTo>
                  <a:pt x="73819" y="185738"/>
                </a:lnTo>
                <a:lnTo>
                  <a:pt x="28575" y="119063"/>
                </a:lnTo>
                <a:lnTo>
                  <a:pt x="7144" y="83344"/>
                </a:lnTo>
                <a:lnTo>
                  <a:pt x="0" y="54769"/>
                </a:lnTo>
                <a:lnTo>
                  <a:pt x="0" y="30957"/>
                </a:lnTo>
                <a:lnTo>
                  <a:pt x="4762" y="14288"/>
                </a:lnTo>
                <a:lnTo>
                  <a:pt x="23812" y="2382"/>
                </a:lnTo>
                <a:lnTo>
                  <a:pt x="54769" y="0"/>
                </a:lnTo>
                <a:lnTo>
                  <a:pt x="85725" y="7144"/>
                </a:lnTo>
                <a:lnTo>
                  <a:pt x="188119" y="88107"/>
                </a:lnTo>
                <a:lnTo>
                  <a:pt x="285750" y="169069"/>
                </a:lnTo>
                <a:lnTo>
                  <a:pt x="366712" y="247650"/>
                </a:lnTo>
                <a:lnTo>
                  <a:pt x="233362" y="404813"/>
                </a:lnTo>
                <a:lnTo>
                  <a:pt x="135731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B731E05-BAF1-C740-80D6-8258C0ECCAFB}"/>
              </a:ext>
            </a:extLst>
          </p:cNvPr>
          <p:cNvSpPr/>
          <p:nvPr/>
        </p:nvSpPr>
        <p:spPr>
          <a:xfrm>
            <a:off x="4983163" y="2468563"/>
            <a:ext cx="1427162" cy="1085850"/>
          </a:xfrm>
          <a:custGeom>
            <a:avLst/>
            <a:gdLst>
              <a:gd name="connsiteX0" fmla="*/ 504825 w 1426369"/>
              <a:gd name="connsiteY0" fmla="*/ 878682 h 1085850"/>
              <a:gd name="connsiteX1" fmla="*/ 366713 w 1426369"/>
              <a:gd name="connsiteY1" fmla="*/ 947738 h 1085850"/>
              <a:gd name="connsiteX2" fmla="*/ 247650 w 1426369"/>
              <a:gd name="connsiteY2" fmla="*/ 1000125 h 1085850"/>
              <a:gd name="connsiteX3" fmla="*/ 126207 w 1426369"/>
              <a:gd name="connsiteY3" fmla="*/ 1052513 h 1085850"/>
              <a:gd name="connsiteX4" fmla="*/ 40482 w 1426369"/>
              <a:gd name="connsiteY4" fmla="*/ 1085850 h 1085850"/>
              <a:gd name="connsiteX5" fmla="*/ 14288 w 1426369"/>
              <a:gd name="connsiteY5" fmla="*/ 1085850 h 1085850"/>
              <a:gd name="connsiteX6" fmla="*/ 0 w 1426369"/>
              <a:gd name="connsiteY6" fmla="*/ 1073944 h 1085850"/>
              <a:gd name="connsiteX7" fmla="*/ 0 w 1426369"/>
              <a:gd name="connsiteY7" fmla="*/ 1054894 h 1085850"/>
              <a:gd name="connsiteX8" fmla="*/ 16669 w 1426369"/>
              <a:gd name="connsiteY8" fmla="*/ 1016794 h 1085850"/>
              <a:gd name="connsiteX9" fmla="*/ 28575 w 1426369"/>
              <a:gd name="connsiteY9" fmla="*/ 1004888 h 1085850"/>
              <a:gd name="connsiteX10" fmla="*/ 188119 w 1426369"/>
              <a:gd name="connsiteY10" fmla="*/ 912019 h 1085850"/>
              <a:gd name="connsiteX11" fmla="*/ 388144 w 1426369"/>
              <a:gd name="connsiteY11" fmla="*/ 773907 h 1085850"/>
              <a:gd name="connsiteX12" fmla="*/ 523875 w 1426369"/>
              <a:gd name="connsiteY12" fmla="*/ 669132 h 1085850"/>
              <a:gd name="connsiteX13" fmla="*/ 647700 w 1426369"/>
              <a:gd name="connsiteY13" fmla="*/ 569119 h 1085850"/>
              <a:gd name="connsiteX14" fmla="*/ 776288 w 1426369"/>
              <a:gd name="connsiteY14" fmla="*/ 450057 h 1085850"/>
              <a:gd name="connsiteX15" fmla="*/ 881063 w 1426369"/>
              <a:gd name="connsiteY15" fmla="*/ 340519 h 1085850"/>
              <a:gd name="connsiteX16" fmla="*/ 957263 w 1426369"/>
              <a:gd name="connsiteY16" fmla="*/ 245269 h 1085850"/>
              <a:gd name="connsiteX17" fmla="*/ 1023938 w 1426369"/>
              <a:gd name="connsiteY17" fmla="*/ 154782 h 1085850"/>
              <a:gd name="connsiteX18" fmla="*/ 1054894 w 1426369"/>
              <a:gd name="connsiteY18" fmla="*/ 104775 h 1085850"/>
              <a:gd name="connsiteX19" fmla="*/ 1059657 w 1426369"/>
              <a:gd name="connsiteY19" fmla="*/ 85725 h 1085850"/>
              <a:gd name="connsiteX20" fmla="*/ 1066800 w 1426369"/>
              <a:gd name="connsiteY20" fmla="*/ 0 h 1085850"/>
              <a:gd name="connsiteX21" fmla="*/ 1426369 w 1426369"/>
              <a:gd name="connsiteY21" fmla="*/ 130969 h 1085850"/>
              <a:gd name="connsiteX22" fmla="*/ 1402557 w 1426369"/>
              <a:gd name="connsiteY22" fmla="*/ 176213 h 1085850"/>
              <a:gd name="connsiteX23" fmla="*/ 1328738 w 1426369"/>
              <a:gd name="connsiteY23" fmla="*/ 233363 h 1085850"/>
              <a:gd name="connsiteX24" fmla="*/ 1166813 w 1426369"/>
              <a:gd name="connsiteY24" fmla="*/ 373857 h 1085850"/>
              <a:gd name="connsiteX25" fmla="*/ 1000125 w 1426369"/>
              <a:gd name="connsiteY25" fmla="*/ 516732 h 1085850"/>
              <a:gd name="connsiteX26" fmla="*/ 781050 w 1426369"/>
              <a:gd name="connsiteY26" fmla="*/ 695325 h 1085850"/>
              <a:gd name="connsiteX27" fmla="*/ 609600 w 1426369"/>
              <a:gd name="connsiteY27" fmla="*/ 816769 h 1085850"/>
              <a:gd name="connsiteX28" fmla="*/ 504825 w 1426369"/>
              <a:gd name="connsiteY28" fmla="*/ 878682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26369" h="1085850">
                <a:moveTo>
                  <a:pt x="504825" y="878682"/>
                </a:moveTo>
                <a:lnTo>
                  <a:pt x="366713" y="947738"/>
                </a:lnTo>
                <a:lnTo>
                  <a:pt x="247650" y="1000125"/>
                </a:lnTo>
                <a:lnTo>
                  <a:pt x="126207" y="1052513"/>
                </a:lnTo>
                <a:lnTo>
                  <a:pt x="40482" y="1085850"/>
                </a:lnTo>
                <a:lnTo>
                  <a:pt x="14288" y="1085850"/>
                </a:lnTo>
                <a:lnTo>
                  <a:pt x="0" y="1073944"/>
                </a:lnTo>
                <a:lnTo>
                  <a:pt x="0" y="1054894"/>
                </a:lnTo>
                <a:lnTo>
                  <a:pt x="16669" y="1016794"/>
                </a:lnTo>
                <a:lnTo>
                  <a:pt x="28575" y="1004888"/>
                </a:lnTo>
                <a:lnTo>
                  <a:pt x="188119" y="912019"/>
                </a:lnTo>
                <a:lnTo>
                  <a:pt x="388144" y="773907"/>
                </a:lnTo>
                <a:lnTo>
                  <a:pt x="523875" y="669132"/>
                </a:lnTo>
                <a:lnTo>
                  <a:pt x="647700" y="569119"/>
                </a:lnTo>
                <a:lnTo>
                  <a:pt x="776288" y="450057"/>
                </a:lnTo>
                <a:lnTo>
                  <a:pt x="881063" y="340519"/>
                </a:lnTo>
                <a:lnTo>
                  <a:pt x="957263" y="245269"/>
                </a:lnTo>
                <a:lnTo>
                  <a:pt x="1023938" y="154782"/>
                </a:lnTo>
                <a:lnTo>
                  <a:pt x="1054894" y="104775"/>
                </a:lnTo>
                <a:lnTo>
                  <a:pt x="1059657" y="85725"/>
                </a:lnTo>
                <a:lnTo>
                  <a:pt x="1066800" y="0"/>
                </a:lnTo>
                <a:lnTo>
                  <a:pt x="1426369" y="130969"/>
                </a:lnTo>
                <a:lnTo>
                  <a:pt x="1402557" y="176213"/>
                </a:lnTo>
                <a:lnTo>
                  <a:pt x="1328738" y="233363"/>
                </a:lnTo>
                <a:lnTo>
                  <a:pt x="1166813" y="373857"/>
                </a:lnTo>
                <a:lnTo>
                  <a:pt x="1000125" y="516732"/>
                </a:lnTo>
                <a:lnTo>
                  <a:pt x="781050" y="695325"/>
                </a:lnTo>
                <a:lnTo>
                  <a:pt x="609600" y="816769"/>
                </a:lnTo>
                <a:lnTo>
                  <a:pt x="504825" y="878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32D6B197-7847-284A-B103-206B98F61A34}"/>
              </a:ext>
            </a:extLst>
          </p:cNvPr>
          <p:cNvSpPr/>
          <p:nvPr/>
        </p:nvSpPr>
        <p:spPr>
          <a:xfrm>
            <a:off x="5075238" y="2808288"/>
            <a:ext cx="2239962" cy="1292225"/>
          </a:xfrm>
          <a:custGeom>
            <a:avLst/>
            <a:gdLst>
              <a:gd name="connsiteX0" fmla="*/ 738187 w 2240756"/>
              <a:gd name="connsiteY0" fmla="*/ 638175 h 1293019"/>
              <a:gd name="connsiteX1" fmla="*/ 531019 w 2240756"/>
              <a:gd name="connsiteY1" fmla="*/ 454819 h 1293019"/>
              <a:gd name="connsiteX2" fmla="*/ 404812 w 2240756"/>
              <a:gd name="connsiteY2" fmla="*/ 311944 h 1293019"/>
              <a:gd name="connsiteX3" fmla="*/ 321469 w 2240756"/>
              <a:gd name="connsiteY3" fmla="*/ 240506 h 1293019"/>
              <a:gd name="connsiteX4" fmla="*/ 264319 w 2240756"/>
              <a:gd name="connsiteY4" fmla="*/ 192881 h 1293019"/>
              <a:gd name="connsiteX5" fmla="*/ 221456 w 2240756"/>
              <a:gd name="connsiteY5" fmla="*/ 164306 h 1293019"/>
              <a:gd name="connsiteX6" fmla="*/ 169069 w 2240756"/>
              <a:gd name="connsiteY6" fmla="*/ 138112 h 1293019"/>
              <a:gd name="connsiteX7" fmla="*/ 119062 w 2240756"/>
              <a:gd name="connsiteY7" fmla="*/ 123825 h 1293019"/>
              <a:gd name="connsiteX8" fmla="*/ 69056 w 2240756"/>
              <a:gd name="connsiteY8" fmla="*/ 107156 h 1293019"/>
              <a:gd name="connsiteX9" fmla="*/ 30956 w 2240756"/>
              <a:gd name="connsiteY9" fmla="*/ 92869 h 1293019"/>
              <a:gd name="connsiteX10" fmla="*/ 9525 w 2240756"/>
              <a:gd name="connsiteY10" fmla="*/ 80962 h 1293019"/>
              <a:gd name="connsiteX11" fmla="*/ 0 w 2240756"/>
              <a:gd name="connsiteY11" fmla="*/ 66675 h 1293019"/>
              <a:gd name="connsiteX12" fmla="*/ 2381 w 2240756"/>
              <a:gd name="connsiteY12" fmla="*/ 40481 h 1293019"/>
              <a:gd name="connsiteX13" fmla="*/ 14287 w 2240756"/>
              <a:gd name="connsiteY13" fmla="*/ 23812 h 1293019"/>
              <a:gd name="connsiteX14" fmla="*/ 28575 w 2240756"/>
              <a:gd name="connsiteY14" fmla="*/ 11906 h 1293019"/>
              <a:gd name="connsiteX15" fmla="*/ 47625 w 2240756"/>
              <a:gd name="connsiteY15" fmla="*/ 4762 h 1293019"/>
              <a:gd name="connsiteX16" fmla="*/ 83344 w 2240756"/>
              <a:gd name="connsiteY16" fmla="*/ 0 h 1293019"/>
              <a:gd name="connsiteX17" fmla="*/ 150019 w 2240756"/>
              <a:gd name="connsiteY17" fmla="*/ 9525 h 1293019"/>
              <a:gd name="connsiteX18" fmla="*/ 209550 w 2240756"/>
              <a:gd name="connsiteY18" fmla="*/ 30956 h 1293019"/>
              <a:gd name="connsiteX19" fmla="*/ 259556 w 2240756"/>
              <a:gd name="connsiteY19" fmla="*/ 54769 h 1293019"/>
              <a:gd name="connsiteX20" fmla="*/ 333375 w 2240756"/>
              <a:gd name="connsiteY20" fmla="*/ 95250 h 1293019"/>
              <a:gd name="connsiteX21" fmla="*/ 445294 w 2240756"/>
              <a:gd name="connsiteY21" fmla="*/ 171450 h 1293019"/>
              <a:gd name="connsiteX22" fmla="*/ 561975 w 2240756"/>
              <a:gd name="connsiteY22" fmla="*/ 254794 h 1293019"/>
              <a:gd name="connsiteX23" fmla="*/ 695325 w 2240756"/>
              <a:gd name="connsiteY23" fmla="*/ 354806 h 1293019"/>
              <a:gd name="connsiteX24" fmla="*/ 912019 w 2240756"/>
              <a:gd name="connsiteY24" fmla="*/ 500062 h 1293019"/>
              <a:gd name="connsiteX25" fmla="*/ 1095375 w 2240756"/>
              <a:gd name="connsiteY25" fmla="*/ 628650 h 1293019"/>
              <a:gd name="connsiteX26" fmla="*/ 1340644 w 2240756"/>
              <a:gd name="connsiteY26" fmla="*/ 792956 h 1293019"/>
              <a:gd name="connsiteX27" fmla="*/ 1483519 w 2240756"/>
              <a:gd name="connsiteY27" fmla="*/ 892969 h 1293019"/>
              <a:gd name="connsiteX28" fmla="*/ 1552575 w 2240756"/>
              <a:gd name="connsiteY28" fmla="*/ 923925 h 1293019"/>
              <a:gd name="connsiteX29" fmla="*/ 1728787 w 2240756"/>
              <a:gd name="connsiteY29" fmla="*/ 995362 h 1293019"/>
              <a:gd name="connsiteX30" fmla="*/ 1912144 w 2240756"/>
              <a:gd name="connsiteY30" fmla="*/ 1066800 h 1293019"/>
              <a:gd name="connsiteX31" fmla="*/ 2055019 w 2240756"/>
              <a:gd name="connsiteY31" fmla="*/ 1116806 h 1293019"/>
              <a:gd name="connsiteX32" fmla="*/ 2190750 w 2240756"/>
              <a:gd name="connsiteY32" fmla="*/ 1164431 h 1293019"/>
              <a:gd name="connsiteX33" fmla="*/ 2226469 w 2240756"/>
              <a:gd name="connsiteY33" fmla="*/ 1181100 h 1293019"/>
              <a:gd name="connsiteX34" fmla="*/ 2240756 w 2240756"/>
              <a:gd name="connsiteY34" fmla="*/ 1193006 h 1293019"/>
              <a:gd name="connsiteX35" fmla="*/ 2238375 w 2240756"/>
              <a:gd name="connsiteY35" fmla="*/ 1209675 h 1293019"/>
              <a:gd name="connsiteX36" fmla="*/ 2221706 w 2240756"/>
              <a:gd name="connsiteY36" fmla="*/ 1228725 h 1293019"/>
              <a:gd name="connsiteX37" fmla="*/ 2185987 w 2240756"/>
              <a:gd name="connsiteY37" fmla="*/ 1243012 h 1293019"/>
              <a:gd name="connsiteX38" fmla="*/ 2083594 w 2240756"/>
              <a:gd name="connsiteY38" fmla="*/ 1257300 h 1293019"/>
              <a:gd name="connsiteX39" fmla="*/ 1933575 w 2240756"/>
              <a:gd name="connsiteY39" fmla="*/ 1266825 h 1293019"/>
              <a:gd name="connsiteX40" fmla="*/ 1824037 w 2240756"/>
              <a:gd name="connsiteY40" fmla="*/ 1273969 h 1293019"/>
              <a:gd name="connsiteX41" fmla="*/ 1683544 w 2240756"/>
              <a:gd name="connsiteY41" fmla="*/ 1288256 h 1293019"/>
              <a:gd name="connsiteX42" fmla="*/ 1483519 w 2240756"/>
              <a:gd name="connsiteY42" fmla="*/ 1293019 h 1293019"/>
              <a:gd name="connsiteX43" fmla="*/ 1462087 w 2240756"/>
              <a:gd name="connsiteY43" fmla="*/ 1285875 h 1293019"/>
              <a:gd name="connsiteX44" fmla="*/ 1443037 w 2240756"/>
              <a:gd name="connsiteY44" fmla="*/ 1269206 h 1293019"/>
              <a:gd name="connsiteX45" fmla="*/ 1354931 w 2240756"/>
              <a:gd name="connsiteY45" fmla="*/ 1183481 h 1293019"/>
              <a:gd name="connsiteX46" fmla="*/ 1128712 w 2240756"/>
              <a:gd name="connsiteY46" fmla="*/ 973931 h 1293019"/>
              <a:gd name="connsiteX47" fmla="*/ 935831 w 2240756"/>
              <a:gd name="connsiteY47" fmla="*/ 807244 h 1293019"/>
              <a:gd name="connsiteX48" fmla="*/ 738187 w 2240756"/>
              <a:gd name="connsiteY48" fmla="*/ 638175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40756" h="1293019">
                <a:moveTo>
                  <a:pt x="738187" y="638175"/>
                </a:moveTo>
                <a:lnTo>
                  <a:pt x="531019" y="454819"/>
                </a:lnTo>
                <a:lnTo>
                  <a:pt x="404812" y="311944"/>
                </a:lnTo>
                <a:lnTo>
                  <a:pt x="321469" y="240506"/>
                </a:lnTo>
                <a:lnTo>
                  <a:pt x="264319" y="192881"/>
                </a:lnTo>
                <a:lnTo>
                  <a:pt x="221456" y="164306"/>
                </a:lnTo>
                <a:lnTo>
                  <a:pt x="169069" y="138112"/>
                </a:lnTo>
                <a:lnTo>
                  <a:pt x="119062" y="123825"/>
                </a:lnTo>
                <a:lnTo>
                  <a:pt x="69056" y="107156"/>
                </a:lnTo>
                <a:lnTo>
                  <a:pt x="30956" y="92869"/>
                </a:lnTo>
                <a:lnTo>
                  <a:pt x="9525" y="80962"/>
                </a:lnTo>
                <a:lnTo>
                  <a:pt x="0" y="66675"/>
                </a:lnTo>
                <a:lnTo>
                  <a:pt x="2381" y="40481"/>
                </a:lnTo>
                <a:lnTo>
                  <a:pt x="14287" y="23812"/>
                </a:lnTo>
                <a:lnTo>
                  <a:pt x="28575" y="11906"/>
                </a:lnTo>
                <a:lnTo>
                  <a:pt x="47625" y="4762"/>
                </a:lnTo>
                <a:lnTo>
                  <a:pt x="83344" y="0"/>
                </a:lnTo>
                <a:lnTo>
                  <a:pt x="150019" y="9525"/>
                </a:lnTo>
                <a:lnTo>
                  <a:pt x="209550" y="30956"/>
                </a:lnTo>
                <a:lnTo>
                  <a:pt x="259556" y="54769"/>
                </a:lnTo>
                <a:lnTo>
                  <a:pt x="333375" y="95250"/>
                </a:lnTo>
                <a:lnTo>
                  <a:pt x="445294" y="171450"/>
                </a:lnTo>
                <a:lnTo>
                  <a:pt x="561975" y="254794"/>
                </a:lnTo>
                <a:lnTo>
                  <a:pt x="695325" y="354806"/>
                </a:lnTo>
                <a:lnTo>
                  <a:pt x="912019" y="500062"/>
                </a:lnTo>
                <a:lnTo>
                  <a:pt x="1095375" y="628650"/>
                </a:lnTo>
                <a:lnTo>
                  <a:pt x="1340644" y="792956"/>
                </a:lnTo>
                <a:lnTo>
                  <a:pt x="1483519" y="892969"/>
                </a:lnTo>
                <a:lnTo>
                  <a:pt x="1552575" y="923925"/>
                </a:lnTo>
                <a:lnTo>
                  <a:pt x="1728787" y="995362"/>
                </a:lnTo>
                <a:lnTo>
                  <a:pt x="1912144" y="1066800"/>
                </a:lnTo>
                <a:lnTo>
                  <a:pt x="2055019" y="1116806"/>
                </a:lnTo>
                <a:lnTo>
                  <a:pt x="2190750" y="1164431"/>
                </a:lnTo>
                <a:lnTo>
                  <a:pt x="2226469" y="1181100"/>
                </a:lnTo>
                <a:lnTo>
                  <a:pt x="2240756" y="1193006"/>
                </a:lnTo>
                <a:lnTo>
                  <a:pt x="2238375" y="1209675"/>
                </a:lnTo>
                <a:lnTo>
                  <a:pt x="2221706" y="1228725"/>
                </a:lnTo>
                <a:lnTo>
                  <a:pt x="2185987" y="1243012"/>
                </a:lnTo>
                <a:lnTo>
                  <a:pt x="2083594" y="1257300"/>
                </a:lnTo>
                <a:lnTo>
                  <a:pt x="1933575" y="1266825"/>
                </a:lnTo>
                <a:lnTo>
                  <a:pt x="1824037" y="1273969"/>
                </a:lnTo>
                <a:lnTo>
                  <a:pt x="1683544" y="1288256"/>
                </a:lnTo>
                <a:lnTo>
                  <a:pt x="1483519" y="1293019"/>
                </a:lnTo>
                <a:lnTo>
                  <a:pt x="1462087" y="1285875"/>
                </a:lnTo>
                <a:lnTo>
                  <a:pt x="1443037" y="1269206"/>
                </a:lnTo>
                <a:lnTo>
                  <a:pt x="1354931" y="1183481"/>
                </a:lnTo>
                <a:lnTo>
                  <a:pt x="1128712" y="973931"/>
                </a:lnTo>
                <a:lnTo>
                  <a:pt x="935831" y="807244"/>
                </a:lnTo>
                <a:lnTo>
                  <a:pt x="738187" y="638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255310B-802A-7E43-89DC-156243826FE8}"/>
              </a:ext>
            </a:extLst>
          </p:cNvPr>
          <p:cNvSpPr/>
          <p:nvPr/>
        </p:nvSpPr>
        <p:spPr>
          <a:xfrm>
            <a:off x="4729163" y="4525963"/>
            <a:ext cx="376237" cy="1560512"/>
          </a:xfrm>
          <a:custGeom>
            <a:avLst/>
            <a:gdLst>
              <a:gd name="connsiteX0" fmla="*/ 371475 w 376237"/>
              <a:gd name="connsiteY0" fmla="*/ 816769 h 1559719"/>
              <a:gd name="connsiteX1" fmla="*/ 371475 w 376237"/>
              <a:gd name="connsiteY1" fmla="*/ 1135857 h 1559719"/>
              <a:gd name="connsiteX2" fmla="*/ 369093 w 376237"/>
              <a:gd name="connsiteY2" fmla="*/ 1193007 h 1559719"/>
              <a:gd name="connsiteX3" fmla="*/ 361950 w 376237"/>
              <a:gd name="connsiteY3" fmla="*/ 1235869 h 1559719"/>
              <a:gd name="connsiteX4" fmla="*/ 340518 w 376237"/>
              <a:gd name="connsiteY4" fmla="*/ 1321594 h 1559719"/>
              <a:gd name="connsiteX5" fmla="*/ 323850 w 376237"/>
              <a:gd name="connsiteY5" fmla="*/ 1383507 h 1559719"/>
              <a:gd name="connsiteX6" fmla="*/ 311943 w 376237"/>
              <a:gd name="connsiteY6" fmla="*/ 1416844 h 1559719"/>
              <a:gd name="connsiteX7" fmla="*/ 292893 w 376237"/>
              <a:gd name="connsiteY7" fmla="*/ 1459707 h 1559719"/>
              <a:gd name="connsiteX8" fmla="*/ 266700 w 376237"/>
              <a:gd name="connsiteY8" fmla="*/ 1507332 h 1559719"/>
              <a:gd name="connsiteX9" fmla="*/ 245268 w 376237"/>
              <a:gd name="connsiteY9" fmla="*/ 1535907 h 1559719"/>
              <a:gd name="connsiteX10" fmla="*/ 226218 w 376237"/>
              <a:gd name="connsiteY10" fmla="*/ 1550194 h 1559719"/>
              <a:gd name="connsiteX11" fmla="*/ 204787 w 376237"/>
              <a:gd name="connsiteY11" fmla="*/ 1557338 h 1559719"/>
              <a:gd name="connsiteX12" fmla="*/ 176212 w 376237"/>
              <a:gd name="connsiteY12" fmla="*/ 1559719 h 1559719"/>
              <a:gd name="connsiteX13" fmla="*/ 130968 w 376237"/>
              <a:gd name="connsiteY13" fmla="*/ 1550194 h 1559719"/>
              <a:gd name="connsiteX14" fmla="*/ 107156 w 376237"/>
              <a:gd name="connsiteY14" fmla="*/ 1540669 h 1559719"/>
              <a:gd name="connsiteX15" fmla="*/ 85725 w 376237"/>
              <a:gd name="connsiteY15" fmla="*/ 1516857 h 1559719"/>
              <a:gd name="connsiteX16" fmla="*/ 28575 w 376237"/>
              <a:gd name="connsiteY16" fmla="*/ 1431132 h 1559719"/>
              <a:gd name="connsiteX17" fmla="*/ 121443 w 376237"/>
              <a:gd name="connsiteY17" fmla="*/ 1014413 h 1559719"/>
              <a:gd name="connsiteX18" fmla="*/ 128587 w 376237"/>
              <a:gd name="connsiteY18" fmla="*/ 966788 h 1559719"/>
              <a:gd name="connsiteX19" fmla="*/ 126206 w 376237"/>
              <a:gd name="connsiteY19" fmla="*/ 652463 h 1559719"/>
              <a:gd name="connsiteX20" fmla="*/ 128587 w 376237"/>
              <a:gd name="connsiteY20" fmla="*/ 390525 h 1559719"/>
              <a:gd name="connsiteX21" fmla="*/ 128587 w 376237"/>
              <a:gd name="connsiteY21" fmla="*/ 288132 h 1559719"/>
              <a:gd name="connsiteX22" fmla="*/ 126206 w 376237"/>
              <a:gd name="connsiteY22" fmla="*/ 261938 h 1559719"/>
              <a:gd name="connsiteX23" fmla="*/ 114300 w 376237"/>
              <a:gd name="connsiteY23" fmla="*/ 209550 h 1559719"/>
              <a:gd name="connsiteX24" fmla="*/ 100012 w 376237"/>
              <a:gd name="connsiteY24" fmla="*/ 164307 h 1559719"/>
              <a:gd name="connsiteX25" fmla="*/ 69056 w 376237"/>
              <a:gd name="connsiteY25" fmla="*/ 107157 h 1559719"/>
              <a:gd name="connsiteX26" fmla="*/ 0 w 376237"/>
              <a:gd name="connsiteY26" fmla="*/ 2382 h 1559719"/>
              <a:gd name="connsiteX27" fmla="*/ 204787 w 376237"/>
              <a:gd name="connsiteY27" fmla="*/ 0 h 1559719"/>
              <a:gd name="connsiteX28" fmla="*/ 300037 w 376237"/>
              <a:gd name="connsiteY28" fmla="*/ 73819 h 1559719"/>
              <a:gd name="connsiteX29" fmla="*/ 330993 w 376237"/>
              <a:gd name="connsiteY29" fmla="*/ 97632 h 1559719"/>
              <a:gd name="connsiteX30" fmla="*/ 347662 w 376237"/>
              <a:gd name="connsiteY30" fmla="*/ 111919 h 1559719"/>
              <a:gd name="connsiteX31" fmla="*/ 366712 w 376237"/>
              <a:gd name="connsiteY31" fmla="*/ 135732 h 1559719"/>
              <a:gd name="connsiteX32" fmla="*/ 373856 w 376237"/>
              <a:gd name="connsiteY32" fmla="*/ 154782 h 1559719"/>
              <a:gd name="connsiteX33" fmla="*/ 376237 w 376237"/>
              <a:gd name="connsiteY33" fmla="*/ 188119 h 1559719"/>
              <a:gd name="connsiteX34" fmla="*/ 376237 w 376237"/>
              <a:gd name="connsiteY34" fmla="*/ 419100 h 1559719"/>
              <a:gd name="connsiteX35" fmla="*/ 371475 w 376237"/>
              <a:gd name="connsiteY35" fmla="*/ 816769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76237" h="1559719">
                <a:moveTo>
                  <a:pt x="371475" y="816769"/>
                </a:moveTo>
                <a:lnTo>
                  <a:pt x="371475" y="1135857"/>
                </a:lnTo>
                <a:lnTo>
                  <a:pt x="369093" y="1193007"/>
                </a:lnTo>
                <a:lnTo>
                  <a:pt x="361950" y="1235869"/>
                </a:lnTo>
                <a:lnTo>
                  <a:pt x="340518" y="1321594"/>
                </a:lnTo>
                <a:lnTo>
                  <a:pt x="323850" y="1383507"/>
                </a:lnTo>
                <a:lnTo>
                  <a:pt x="311943" y="1416844"/>
                </a:lnTo>
                <a:lnTo>
                  <a:pt x="292893" y="1459707"/>
                </a:lnTo>
                <a:lnTo>
                  <a:pt x="266700" y="1507332"/>
                </a:lnTo>
                <a:lnTo>
                  <a:pt x="245268" y="1535907"/>
                </a:lnTo>
                <a:lnTo>
                  <a:pt x="226218" y="1550194"/>
                </a:lnTo>
                <a:lnTo>
                  <a:pt x="204787" y="1557338"/>
                </a:lnTo>
                <a:lnTo>
                  <a:pt x="176212" y="1559719"/>
                </a:lnTo>
                <a:lnTo>
                  <a:pt x="130968" y="1550194"/>
                </a:lnTo>
                <a:lnTo>
                  <a:pt x="107156" y="1540669"/>
                </a:lnTo>
                <a:lnTo>
                  <a:pt x="85725" y="1516857"/>
                </a:lnTo>
                <a:lnTo>
                  <a:pt x="28575" y="1431132"/>
                </a:lnTo>
                <a:lnTo>
                  <a:pt x="121443" y="1014413"/>
                </a:lnTo>
                <a:lnTo>
                  <a:pt x="128587" y="966788"/>
                </a:lnTo>
                <a:cubicBezTo>
                  <a:pt x="127793" y="862013"/>
                  <a:pt x="127000" y="757238"/>
                  <a:pt x="126206" y="652463"/>
                </a:cubicBezTo>
                <a:cubicBezTo>
                  <a:pt x="127000" y="565150"/>
                  <a:pt x="127793" y="477838"/>
                  <a:pt x="128587" y="390525"/>
                </a:cubicBezTo>
                <a:lnTo>
                  <a:pt x="128587" y="288132"/>
                </a:lnTo>
                <a:lnTo>
                  <a:pt x="126206" y="261938"/>
                </a:lnTo>
                <a:lnTo>
                  <a:pt x="114300" y="209550"/>
                </a:lnTo>
                <a:lnTo>
                  <a:pt x="100012" y="164307"/>
                </a:lnTo>
                <a:lnTo>
                  <a:pt x="69056" y="107157"/>
                </a:lnTo>
                <a:lnTo>
                  <a:pt x="0" y="2382"/>
                </a:lnTo>
                <a:lnTo>
                  <a:pt x="204787" y="0"/>
                </a:lnTo>
                <a:lnTo>
                  <a:pt x="300037" y="73819"/>
                </a:lnTo>
                <a:lnTo>
                  <a:pt x="330993" y="97632"/>
                </a:lnTo>
                <a:lnTo>
                  <a:pt x="347662" y="111919"/>
                </a:lnTo>
                <a:lnTo>
                  <a:pt x="366712" y="135732"/>
                </a:lnTo>
                <a:lnTo>
                  <a:pt x="373856" y="154782"/>
                </a:lnTo>
                <a:lnTo>
                  <a:pt x="376237" y="188119"/>
                </a:lnTo>
                <a:lnTo>
                  <a:pt x="376237" y="419100"/>
                </a:lnTo>
                <a:cubicBezTo>
                  <a:pt x="374650" y="553244"/>
                  <a:pt x="373062" y="687388"/>
                  <a:pt x="371475" y="8167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ED2DA1D-39D2-984A-AD60-0F72F8109398}"/>
              </a:ext>
            </a:extLst>
          </p:cNvPr>
          <p:cNvSpPr/>
          <p:nvPr/>
        </p:nvSpPr>
        <p:spPr>
          <a:xfrm>
            <a:off x="4348163" y="5424488"/>
            <a:ext cx="555625" cy="561975"/>
          </a:xfrm>
          <a:custGeom>
            <a:avLst/>
            <a:gdLst>
              <a:gd name="connsiteX0" fmla="*/ 138112 w 554831"/>
              <a:gd name="connsiteY0" fmla="*/ 116681 h 561975"/>
              <a:gd name="connsiteX1" fmla="*/ 264318 w 554831"/>
              <a:gd name="connsiteY1" fmla="*/ 169068 h 561975"/>
              <a:gd name="connsiteX2" fmla="*/ 314325 w 554831"/>
              <a:gd name="connsiteY2" fmla="*/ 183356 h 561975"/>
              <a:gd name="connsiteX3" fmla="*/ 342900 w 554831"/>
              <a:gd name="connsiteY3" fmla="*/ 188118 h 561975"/>
              <a:gd name="connsiteX4" fmla="*/ 381000 w 554831"/>
              <a:gd name="connsiteY4" fmla="*/ 192881 h 561975"/>
              <a:gd name="connsiteX5" fmla="*/ 419100 w 554831"/>
              <a:gd name="connsiteY5" fmla="*/ 190500 h 561975"/>
              <a:gd name="connsiteX6" fmla="*/ 452437 w 554831"/>
              <a:gd name="connsiteY6" fmla="*/ 180975 h 561975"/>
              <a:gd name="connsiteX7" fmla="*/ 471487 w 554831"/>
              <a:gd name="connsiteY7" fmla="*/ 169068 h 561975"/>
              <a:gd name="connsiteX8" fmla="*/ 554831 w 554831"/>
              <a:gd name="connsiteY8" fmla="*/ 0 h 561975"/>
              <a:gd name="connsiteX9" fmla="*/ 438150 w 554831"/>
              <a:gd name="connsiteY9" fmla="*/ 561975 h 561975"/>
              <a:gd name="connsiteX10" fmla="*/ 407193 w 554831"/>
              <a:gd name="connsiteY10" fmla="*/ 531018 h 561975"/>
              <a:gd name="connsiteX11" fmla="*/ 330993 w 554831"/>
              <a:gd name="connsiteY11" fmla="*/ 431006 h 561975"/>
              <a:gd name="connsiteX12" fmla="*/ 280987 w 554831"/>
              <a:gd name="connsiteY12" fmla="*/ 361950 h 561975"/>
              <a:gd name="connsiteX13" fmla="*/ 207168 w 554831"/>
              <a:gd name="connsiteY13" fmla="*/ 280987 h 561975"/>
              <a:gd name="connsiteX14" fmla="*/ 147637 w 554831"/>
              <a:gd name="connsiteY14" fmla="*/ 226218 h 561975"/>
              <a:gd name="connsiteX15" fmla="*/ 109537 w 554831"/>
              <a:gd name="connsiteY15" fmla="*/ 192881 h 561975"/>
              <a:gd name="connsiteX16" fmla="*/ 80962 w 554831"/>
              <a:gd name="connsiteY16" fmla="*/ 173831 h 561975"/>
              <a:gd name="connsiteX17" fmla="*/ 40481 w 554831"/>
              <a:gd name="connsiteY17" fmla="*/ 154781 h 561975"/>
              <a:gd name="connsiteX18" fmla="*/ 23812 w 554831"/>
              <a:gd name="connsiteY18" fmla="*/ 142875 h 561975"/>
              <a:gd name="connsiteX19" fmla="*/ 9525 w 554831"/>
              <a:gd name="connsiteY19" fmla="*/ 123825 h 561975"/>
              <a:gd name="connsiteX20" fmla="*/ 0 w 554831"/>
              <a:gd name="connsiteY20" fmla="*/ 107156 h 561975"/>
              <a:gd name="connsiteX21" fmla="*/ 0 w 554831"/>
              <a:gd name="connsiteY21" fmla="*/ 88106 h 561975"/>
              <a:gd name="connsiteX22" fmla="*/ 2381 w 554831"/>
              <a:gd name="connsiteY22" fmla="*/ 78581 h 561975"/>
              <a:gd name="connsiteX23" fmla="*/ 16668 w 554831"/>
              <a:gd name="connsiteY23" fmla="*/ 73818 h 561975"/>
              <a:gd name="connsiteX24" fmla="*/ 57150 w 554831"/>
              <a:gd name="connsiteY24" fmla="*/ 78581 h 561975"/>
              <a:gd name="connsiteX25" fmla="*/ 138112 w 554831"/>
              <a:gd name="connsiteY25" fmla="*/ 1166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54831" h="561975">
                <a:moveTo>
                  <a:pt x="138112" y="116681"/>
                </a:moveTo>
                <a:lnTo>
                  <a:pt x="264318" y="169068"/>
                </a:lnTo>
                <a:lnTo>
                  <a:pt x="314325" y="183356"/>
                </a:lnTo>
                <a:lnTo>
                  <a:pt x="342900" y="188118"/>
                </a:lnTo>
                <a:lnTo>
                  <a:pt x="381000" y="192881"/>
                </a:lnTo>
                <a:lnTo>
                  <a:pt x="419100" y="190500"/>
                </a:lnTo>
                <a:lnTo>
                  <a:pt x="452437" y="180975"/>
                </a:lnTo>
                <a:lnTo>
                  <a:pt x="471487" y="169068"/>
                </a:lnTo>
                <a:lnTo>
                  <a:pt x="554831" y="0"/>
                </a:lnTo>
                <a:lnTo>
                  <a:pt x="438150" y="561975"/>
                </a:lnTo>
                <a:lnTo>
                  <a:pt x="407193" y="531018"/>
                </a:lnTo>
                <a:lnTo>
                  <a:pt x="330993" y="431006"/>
                </a:lnTo>
                <a:lnTo>
                  <a:pt x="280987" y="361950"/>
                </a:lnTo>
                <a:lnTo>
                  <a:pt x="207168" y="280987"/>
                </a:lnTo>
                <a:lnTo>
                  <a:pt x="147637" y="226218"/>
                </a:lnTo>
                <a:lnTo>
                  <a:pt x="109537" y="192881"/>
                </a:lnTo>
                <a:lnTo>
                  <a:pt x="80962" y="173831"/>
                </a:lnTo>
                <a:lnTo>
                  <a:pt x="40481" y="154781"/>
                </a:lnTo>
                <a:lnTo>
                  <a:pt x="23812" y="142875"/>
                </a:lnTo>
                <a:lnTo>
                  <a:pt x="9525" y="123825"/>
                </a:lnTo>
                <a:lnTo>
                  <a:pt x="0" y="107156"/>
                </a:lnTo>
                <a:lnTo>
                  <a:pt x="0" y="88106"/>
                </a:lnTo>
                <a:lnTo>
                  <a:pt x="2381" y="78581"/>
                </a:lnTo>
                <a:lnTo>
                  <a:pt x="16668" y="73818"/>
                </a:lnTo>
                <a:lnTo>
                  <a:pt x="57150" y="78581"/>
                </a:lnTo>
                <a:lnTo>
                  <a:pt x="138112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74524C-BB91-460F-A566-C98225AF9E6B}"/>
              </a:ext>
            </a:extLst>
          </p:cNvPr>
          <p:cNvGrpSpPr/>
          <p:nvPr/>
        </p:nvGrpSpPr>
        <p:grpSpPr>
          <a:xfrm>
            <a:off x="2695575" y="1291432"/>
            <a:ext cx="4619625" cy="4760912"/>
            <a:chOff x="2847975" y="1477963"/>
            <a:chExt cx="4619625" cy="4760912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E87E067-216A-48A1-A333-A353256A9614}"/>
                </a:ext>
              </a:extLst>
            </p:cNvPr>
            <p:cNvSpPr/>
            <p:nvPr/>
          </p:nvSpPr>
          <p:spPr>
            <a:xfrm>
              <a:off x="4754563" y="1477963"/>
              <a:ext cx="569912" cy="673100"/>
            </a:xfrm>
            <a:custGeom>
              <a:avLst/>
              <a:gdLst>
                <a:gd name="connsiteX0" fmla="*/ 230982 w 569119"/>
                <a:gd name="connsiteY0" fmla="*/ 431007 h 671513"/>
                <a:gd name="connsiteX1" fmla="*/ 228600 w 569119"/>
                <a:gd name="connsiteY1" fmla="*/ 269082 h 671513"/>
                <a:gd name="connsiteX2" fmla="*/ 223838 w 569119"/>
                <a:gd name="connsiteY2" fmla="*/ 216694 h 671513"/>
                <a:gd name="connsiteX3" fmla="*/ 209550 w 569119"/>
                <a:gd name="connsiteY3" fmla="*/ 178594 h 671513"/>
                <a:gd name="connsiteX4" fmla="*/ 171450 w 569119"/>
                <a:gd name="connsiteY4" fmla="*/ 142875 h 671513"/>
                <a:gd name="connsiteX5" fmla="*/ 135732 w 569119"/>
                <a:gd name="connsiteY5" fmla="*/ 121444 h 671513"/>
                <a:gd name="connsiteX6" fmla="*/ 92869 w 569119"/>
                <a:gd name="connsiteY6" fmla="*/ 100013 h 671513"/>
                <a:gd name="connsiteX7" fmla="*/ 38100 w 569119"/>
                <a:gd name="connsiteY7" fmla="*/ 78582 h 671513"/>
                <a:gd name="connsiteX8" fmla="*/ 19050 w 569119"/>
                <a:gd name="connsiteY8" fmla="*/ 66675 h 671513"/>
                <a:gd name="connsiteX9" fmla="*/ 2382 w 569119"/>
                <a:gd name="connsiteY9" fmla="*/ 42863 h 671513"/>
                <a:gd name="connsiteX10" fmla="*/ 0 w 569119"/>
                <a:gd name="connsiteY10" fmla="*/ 21432 h 671513"/>
                <a:gd name="connsiteX11" fmla="*/ 11907 w 569119"/>
                <a:gd name="connsiteY11" fmla="*/ 7144 h 671513"/>
                <a:gd name="connsiteX12" fmla="*/ 35719 w 569119"/>
                <a:gd name="connsiteY12" fmla="*/ 0 h 671513"/>
                <a:gd name="connsiteX13" fmla="*/ 142875 w 569119"/>
                <a:gd name="connsiteY13" fmla="*/ 0 h 671513"/>
                <a:gd name="connsiteX14" fmla="*/ 240507 w 569119"/>
                <a:gd name="connsiteY14" fmla="*/ 4763 h 671513"/>
                <a:gd name="connsiteX15" fmla="*/ 302419 w 569119"/>
                <a:gd name="connsiteY15" fmla="*/ 11907 h 671513"/>
                <a:gd name="connsiteX16" fmla="*/ 350044 w 569119"/>
                <a:gd name="connsiteY16" fmla="*/ 26194 h 671513"/>
                <a:gd name="connsiteX17" fmla="*/ 390525 w 569119"/>
                <a:gd name="connsiteY17" fmla="*/ 47625 h 671513"/>
                <a:gd name="connsiteX18" fmla="*/ 476250 w 569119"/>
                <a:gd name="connsiteY18" fmla="*/ 102394 h 671513"/>
                <a:gd name="connsiteX19" fmla="*/ 531019 w 569119"/>
                <a:gd name="connsiteY19" fmla="*/ 145257 h 671513"/>
                <a:gd name="connsiteX20" fmla="*/ 559594 w 569119"/>
                <a:gd name="connsiteY20" fmla="*/ 180975 h 671513"/>
                <a:gd name="connsiteX21" fmla="*/ 566738 w 569119"/>
                <a:gd name="connsiteY21" fmla="*/ 207169 h 671513"/>
                <a:gd name="connsiteX22" fmla="*/ 569119 w 569119"/>
                <a:gd name="connsiteY22" fmla="*/ 235744 h 671513"/>
                <a:gd name="connsiteX23" fmla="*/ 561975 w 569119"/>
                <a:gd name="connsiteY23" fmla="*/ 259557 h 671513"/>
                <a:gd name="connsiteX24" fmla="*/ 545307 w 569119"/>
                <a:gd name="connsiteY24" fmla="*/ 295275 h 671513"/>
                <a:gd name="connsiteX25" fmla="*/ 531019 w 569119"/>
                <a:gd name="connsiteY25" fmla="*/ 323850 h 671513"/>
                <a:gd name="connsiteX26" fmla="*/ 519113 w 569119"/>
                <a:gd name="connsiteY26" fmla="*/ 361950 h 671513"/>
                <a:gd name="connsiteX27" fmla="*/ 521494 w 569119"/>
                <a:gd name="connsiteY27" fmla="*/ 438150 h 671513"/>
                <a:gd name="connsiteX28" fmla="*/ 523875 w 569119"/>
                <a:gd name="connsiteY28" fmla="*/ 650082 h 671513"/>
                <a:gd name="connsiteX29" fmla="*/ 230982 w 569119"/>
                <a:gd name="connsiteY29" fmla="*/ 671513 h 671513"/>
                <a:gd name="connsiteX30" fmla="*/ 230982 w 569119"/>
                <a:gd name="connsiteY30" fmla="*/ 431007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9119" h="671513">
                  <a:moveTo>
                    <a:pt x="230982" y="431007"/>
                  </a:moveTo>
                  <a:lnTo>
                    <a:pt x="228600" y="269082"/>
                  </a:lnTo>
                  <a:lnTo>
                    <a:pt x="223838" y="216694"/>
                  </a:lnTo>
                  <a:lnTo>
                    <a:pt x="209550" y="178594"/>
                  </a:lnTo>
                  <a:lnTo>
                    <a:pt x="171450" y="142875"/>
                  </a:lnTo>
                  <a:lnTo>
                    <a:pt x="135732" y="121444"/>
                  </a:lnTo>
                  <a:lnTo>
                    <a:pt x="92869" y="100013"/>
                  </a:lnTo>
                  <a:lnTo>
                    <a:pt x="38100" y="78582"/>
                  </a:lnTo>
                  <a:lnTo>
                    <a:pt x="19050" y="66675"/>
                  </a:lnTo>
                  <a:lnTo>
                    <a:pt x="2382" y="42863"/>
                  </a:lnTo>
                  <a:lnTo>
                    <a:pt x="0" y="21432"/>
                  </a:lnTo>
                  <a:lnTo>
                    <a:pt x="11907" y="7144"/>
                  </a:lnTo>
                  <a:lnTo>
                    <a:pt x="35719" y="0"/>
                  </a:lnTo>
                  <a:lnTo>
                    <a:pt x="142875" y="0"/>
                  </a:lnTo>
                  <a:lnTo>
                    <a:pt x="240507" y="4763"/>
                  </a:lnTo>
                  <a:lnTo>
                    <a:pt x="302419" y="11907"/>
                  </a:lnTo>
                  <a:lnTo>
                    <a:pt x="350044" y="26194"/>
                  </a:lnTo>
                  <a:lnTo>
                    <a:pt x="390525" y="47625"/>
                  </a:lnTo>
                  <a:lnTo>
                    <a:pt x="476250" y="102394"/>
                  </a:lnTo>
                  <a:lnTo>
                    <a:pt x="531019" y="145257"/>
                  </a:lnTo>
                  <a:lnTo>
                    <a:pt x="559594" y="180975"/>
                  </a:lnTo>
                  <a:lnTo>
                    <a:pt x="566738" y="207169"/>
                  </a:lnTo>
                  <a:lnTo>
                    <a:pt x="569119" y="235744"/>
                  </a:lnTo>
                  <a:lnTo>
                    <a:pt x="561975" y="259557"/>
                  </a:lnTo>
                  <a:lnTo>
                    <a:pt x="545307" y="295275"/>
                  </a:lnTo>
                  <a:lnTo>
                    <a:pt x="531019" y="323850"/>
                  </a:lnTo>
                  <a:lnTo>
                    <a:pt x="519113" y="361950"/>
                  </a:lnTo>
                  <a:cubicBezTo>
                    <a:pt x="519907" y="387350"/>
                    <a:pt x="520700" y="412750"/>
                    <a:pt x="521494" y="438150"/>
                  </a:cubicBezTo>
                  <a:cubicBezTo>
                    <a:pt x="522288" y="508794"/>
                    <a:pt x="523081" y="579438"/>
                    <a:pt x="523875" y="650082"/>
                  </a:cubicBezTo>
                  <a:lnTo>
                    <a:pt x="230982" y="671513"/>
                  </a:lnTo>
                  <a:lnTo>
                    <a:pt x="230982" y="4310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A9EF09D1-1383-4AEC-BDCE-B560D90270E2}"/>
                </a:ext>
              </a:extLst>
            </p:cNvPr>
            <p:cNvSpPr/>
            <p:nvPr/>
          </p:nvSpPr>
          <p:spPr>
            <a:xfrm>
              <a:off x="3033713" y="2017713"/>
              <a:ext cx="501650" cy="1092200"/>
            </a:xfrm>
            <a:custGeom>
              <a:avLst/>
              <a:gdLst>
                <a:gd name="connsiteX0" fmla="*/ 0 w 502443"/>
                <a:gd name="connsiteY0" fmla="*/ 938212 h 1092994"/>
                <a:gd name="connsiteX1" fmla="*/ 7143 w 502443"/>
                <a:gd name="connsiteY1" fmla="*/ 795337 h 1092994"/>
                <a:gd name="connsiteX2" fmla="*/ 14287 w 502443"/>
                <a:gd name="connsiteY2" fmla="*/ 773906 h 1092994"/>
                <a:gd name="connsiteX3" fmla="*/ 52387 w 502443"/>
                <a:gd name="connsiteY3" fmla="*/ 738187 h 1092994"/>
                <a:gd name="connsiteX4" fmla="*/ 90487 w 502443"/>
                <a:gd name="connsiteY4" fmla="*/ 697706 h 1092994"/>
                <a:gd name="connsiteX5" fmla="*/ 128587 w 502443"/>
                <a:gd name="connsiteY5" fmla="*/ 650081 h 1092994"/>
                <a:gd name="connsiteX6" fmla="*/ 164306 w 502443"/>
                <a:gd name="connsiteY6" fmla="*/ 602456 h 1092994"/>
                <a:gd name="connsiteX7" fmla="*/ 211931 w 502443"/>
                <a:gd name="connsiteY7" fmla="*/ 528637 h 1092994"/>
                <a:gd name="connsiteX8" fmla="*/ 257175 w 502443"/>
                <a:gd name="connsiteY8" fmla="*/ 440531 h 1092994"/>
                <a:gd name="connsiteX9" fmla="*/ 290512 w 502443"/>
                <a:gd name="connsiteY9" fmla="*/ 359569 h 1092994"/>
                <a:gd name="connsiteX10" fmla="*/ 314325 w 502443"/>
                <a:gd name="connsiteY10" fmla="*/ 283369 h 1092994"/>
                <a:gd name="connsiteX11" fmla="*/ 326231 w 502443"/>
                <a:gd name="connsiteY11" fmla="*/ 207169 h 1092994"/>
                <a:gd name="connsiteX12" fmla="*/ 326231 w 502443"/>
                <a:gd name="connsiteY12" fmla="*/ 161925 h 1092994"/>
                <a:gd name="connsiteX13" fmla="*/ 326231 w 502443"/>
                <a:gd name="connsiteY13" fmla="*/ 119062 h 1092994"/>
                <a:gd name="connsiteX14" fmla="*/ 316706 w 502443"/>
                <a:gd name="connsiteY14" fmla="*/ 88106 h 1092994"/>
                <a:gd name="connsiteX15" fmla="*/ 302418 w 502443"/>
                <a:gd name="connsiteY15" fmla="*/ 59531 h 1092994"/>
                <a:gd name="connsiteX16" fmla="*/ 290512 w 502443"/>
                <a:gd name="connsiteY16" fmla="*/ 33337 h 1092994"/>
                <a:gd name="connsiteX17" fmla="*/ 290512 w 502443"/>
                <a:gd name="connsiteY17" fmla="*/ 19050 h 1092994"/>
                <a:gd name="connsiteX18" fmla="*/ 295275 w 502443"/>
                <a:gd name="connsiteY18" fmla="*/ 4762 h 1092994"/>
                <a:gd name="connsiteX19" fmla="*/ 316706 w 502443"/>
                <a:gd name="connsiteY19" fmla="*/ 0 h 1092994"/>
                <a:gd name="connsiteX20" fmla="*/ 352425 w 502443"/>
                <a:gd name="connsiteY20" fmla="*/ 21431 h 1092994"/>
                <a:gd name="connsiteX21" fmla="*/ 395287 w 502443"/>
                <a:gd name="connsiteY21" fmla="*/ 69056 h 1092994"/>
                <a:gd name="connsiteX22" fmla="*/ 435768 w 502443"/>
                <a:gd name="connsiteY22" fmla="*/ 135731 h 1092994"/>
                <a:gd name="connsiteX23" fmla="*/ 481012 w 502443"/>
                <a:gd name="connsiteY23" fmla="*/ 223837 h 1092994"/>
                <a:gd name="connsiteX24" fmla="*/ 502443 w 502443"/>
                <a:gd name="connsiteY24" fmla="*/ 345281 h 1092994"/>
                <a:gd name="connsiteX25" fmla="*/ 485775 w 502443"/>
                <a:gd name="connsiteY25" fmla="*/ 450056 h 1092994"/>
                <a:gd name="connsiteX26" fmla="*/ 440531 w 502443"/>
                <a:gd name="connsiteY26" fmla="*/ 600075 h 1092994"/>
                <a:gd name="connsiteX27" fmla="*/ 381000 w 502443"/>
                <a:gd name="connsiteY27" fmla="*/ 773906 h 1092994"/>
                <a:gd name="connsiteX28" fmla="*/ 302418 w 502443"/>
                <a:gd name="connsiteY28" fmla="*/ 940594 h 1092994"/>
                <a:gd name="connsiteX29" fmla="*/ 245268 w 502443"/>
                <a:gd name="connsiteY29" fmla="*/ 1023937 h 1092994"/>
                <a:gd name="connsiteX30" fmla="*/ 200025 w 502443"/>
                <a:gd name="connsiteY30" fmla="*/ 1062037 h 1092994"/>
                <a:gd name="connsiteX31" fmla="*/ 166687 w 502443"/>
                <a:gd name="connsiteY31" fmla="*/ 1081087 h 1092994"/>
                <a:gd name="connsiteX32" fmla="*/ 116681 w 502443"/>
                <a:gd name="connsiteY32" fmla="*/ 1092994 h 1092994"/>
                <a:gd name="connsiteX33" fmla="*/ 76200 w 502443"/>
                <a:gd name="connsiteY33" fmla="*/ 1090612 h 1092994"/>
                <a:gd name="connsiteX34" fmla="*/ 54768 w 502443"/>
                <a:gd name="connsiteY34" fmla="*/ 1083469 h 1092994"/>
                <a:gd name="connsiteX35" fmla="*/ 30956 w 502443"/>
                <a:gd name="connsiteY35" fmla="*/ 1066800 h 1092994"/>
                <a:gd name="connsiteX36" fmla="*/ 9525 w 502443"/>
                <a:gd name="connsiteY36" fmla="*/ 1035844 h 1092994"/>
                <a:gd name="connsiteX37" fmla="*/ 0 w 502443"/>
                <a:gd name="connsiteY37" fmla="*/ 9382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3" h="1092994">
                  <a:moveTo>
                    <a:pt x="0" y="938212"/>
                  </a:moveTo>
                  <a:lnTo>
                    <a:pt x="7143" y="795337"/>
                  </a:lnTo>
                  <a:lnTo>
                    <a:pt x="14287" y="773906"/>
                  </a:lnTo>
                  <a:lnTo>
                    <a:pt x="52387" y="738187"/>
                  </a:lnTo>
                  <a:lnTo>
                    <a:pt x="90487" y="697706"/>
                  </a:lnTo>
                  <a:lnTo>
                    <a:pt x="128587" y="650081"/>
                  </a:lnTo>
                  <a:lnTo>
                    <a:pt x="164306" y="602456"/>
                  </a:lnTo>
                  <a:lnTo>
                    <a:pt x="211931" y="528637"/>
                  </a:lnTo>
                  <a:lnTo>
                    <a:pt x="257175" y="440531"/>
                  </a:lnTo>
                  <a:lnTo>
                    <a:pt x="290512" y="359569"/>
                  </a:lnTo>
                  <a:lnTo>
                    <a:pt x="314325" y="283369"/>
                  </a:lnTo>
                  <a:lnTo>
                    <a:pt x="326231" y="207169"/>
                  </a:lnTo>
                  <a:lnTo>
                    <a:pt x="326231" y="161925"/>
                  </a:lnTo>
                  <a:lnTo>
                    <a:pt x="326231" y="119062"/>
                  </a:lnTo>
                  <a:lnTo>
                    <a:pt x="316706" y="88106"/>
                  </a:lnTo>
                  <a:lnTo>
                    <a:pt x="302418" y="59531"/>
                  </a:lnTo>
                  <a:lnTo>
                    <a:pt x="290512" y="33337"/>
                  </a:lnTo>
                  <a:lnTo>
                    <a:pt x="290512" y="19050"/>
                  </a:lnTo>
                  <a:lnTo>
                    <a:pt x="295275" y="4762"/>
                  </a:lnTo>
                  <a:lnTo>
                    <a:pt x="316706" y="0"/>
                  </a:lnTo>
                  <a:lnTo>
                    <a:pt x="352425" y="21431"/>
                  </a:lnTo>
                  <a:lnTo>
                    <a:pt x="395287" y="69056"/>
                  </a:lnTo>
                  <a:lnTo>
                    <a:pt x="435768" y="135731"/>
                  </a:lnTo>
                  <a:lnTo>
                    <a:pt x="481012" y="223837"/>
                  </a:lnTo>
                  <a:lnTo>
                    <a:pt x="502443" y="345281"/>
                  </a:lnTo>
                  <a:lnTo>
                    <a:pt x="485775" y="450056"/>
                  </a:lnTo>
                  <a:lnTo>
                    <a:pt x="440531" y="600075"/>
                  </a:lnTo>
                  <a:lnTo>
                    <a:pt x="381000" y="773906"/>
                  </a:lnTo>
                  <a:lnTo>
                    <a:pt x="302418" y="940594"/>
                  </a:lnTo>
                  <a:lnTo>
                    <a:pt x="245268" y="1023937"/>
                  </a:lnTo>
                  <a:lnTo>
                    <a:pt x="200025" y="1062037"/>
                  </a:lnTo>
                  <a:lnTo>
                    <a:pt x="166687" y="1081087"/>
                  </a:lnTo>
                  <a:lnTo>
                    <a:pt x="116681" y="1092994"/>
                  </a:lnTo>
                  <a:lnTo>
                    <a:pt x="76200" y="1090612"/>
                  </a:lnTo>
                  <a:lnTo>
                    <a:pt x="54768" y="1083469"/>
                  </a:lnTo>
                  <a:lnTo>
                    <a:pt x="30956" y="1066800"/>
                  </a:lnTo>
                  <a:lnTo>
                    <a:pt x="9525" y="1035844"/>
                  </a:lnTo>
                  <a:lnTo>
                    <a:pt x="0" y="938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3DC95D6F-DD1B-429C-9EFD-8ED601780C03}"/>
                </a:ext>
              </a:extLst>
            </p:cNvPr>
            <p:cNvSpPr/>
            <p:nvPr/>
          </p:nvSpPr>
          <p:spPr>
            <a:xfrm>
              <a:off x="3071813" y="2576513"/>
              <a:ext cx="1165225" cy="1222375"/>
            </a:xfrm>
            <a:custGeom>
              <a:avLst/>
              <a:gdLst>
                <a:gd name="connsiteX0" fmla="*/ 450056 w 1164431"/>
                <a:gd name="connsiteY0" fmla="*/ 962025 h 1221581"/>
                <a:gd name="connsiteX1" fmla="*/ 276225 w 1164431"/>
                <a:gd name="connsiteY1" fmla="*/ 1071562 h 1221581"/>
                <a:gd name="connsiteX2" fmla="*/ 126206 w 1164431"/>
                <a:gd name="connsiteY2" fmla="*/ 1166812 h 1221581"/>
                <a:gd name="connsiteX3" fmla="*/ 59531 w 1164431"/>
                <a:gd name="connsiteY3" fmla="*/ 1209675 h 1221581"/>
                <a:gd name="connsiteX4" fmla="*/ 35718 w 1164431"/>
                <a:gd name="connsiteY4" fmla="*/ 1219200 h 1221581"/>
                <a:gd name="connsiteX5" fmla="*/ 16668 w 1164431"/>
                <a:gd name="connsiteY5" fmla="*/ 1221581 h 1221581"/>
                <a:gd name="connsiteX6" fmla="*/ 4762 w 1164431"/>
                <a:gd name="connsiteY6" fmla="*/ 1216818 h 1221581"/>
                <a:gd name="connsiteX7" fmla="*/ 0 w 1164431"/>
                <a:gd name="connsiteY7" fmla="*/ 1209675 h 1221581"/>
                <a:gd name="connsiteX8" fmla="*/ 0 w 1164431"/>
                <a:gd name="connsiteY8" fmla="*/ 1195387 h 1221581"/>
                <a:gd name="connsiteX9" fmla="*/ 7143 w 1164431"/>
                <a:gd name="connsiteY9" fmla="*/ 1159668 h 1221581"/>
                <a:gd name="connsiteX10" fmla="*/ 14287 w 1164431"/>
                <a:gd name="connsiteY10" fmla="*/ 1140618 h 1221581"/>
                <a:gd name="connsiteX11" fmla="*/ 35718 w 1164431"/>
                <a:gd name="connsiteY11" fmla="*/ 1119187 h 1221581"/>
                <a:gd name="connsiteX12" fmla="*/ 190500 w 1164431"/>
                <a:gd name="connsiteY12" fmla="*/ 1000125 h 1221581"/>
                <a:gd name="connsiteX13" fmla="*/ 307181 w 1164431"/>
                <a:gd name="connsiteY13" fmla="*/ 895350 h 1221581"/>
                <a:gd name="connsiteX14" fmla="*/ 473868 w 1164431"/>
                <a:gd name="connsiteY14" fmla="*/ 735806 h 1221581"/>
                <a:gd name="connsiteX15" fmla="*/ 619125 w 1164431"/>
                <a:gd name="connsiteY15" fmla="*/ 576262 h 1221581"/>
                <a:gd name="connsiteX16" fmla="*/ 723900 w 1164431"/>
                <a:gd name="connsiteY16" fmla="*/ 450056 h 1221581"/>
                <a:gd name="connsiteX17" fmla="*/ 819150 w 1164431"/>
                <a:gd name="connsiteY17" fmla="*/ 307181 h 1221581"/>
                <a:gd name="connsiteX18" fmla="*/ 864393 w 1164431"/>
                <a:gd name="connsiteY18" fmla="*/ 228600 h 1221581"/>
                <a:gd name="connsiteX19" fmla="*/ 866775 w 1164431"/>
                <a:gd name="connsiteY19" fmla="*/ 207168 h 1221581"/>
                <a:gd name="connsiteX20" fmla="*/ 866775 w 1164431"/>
                <a:gd name="connsiteY20" fmla="*/ 171450 h 1221581"/>
                <a:gd name="connsiteX21" fmla="*/ 854868 w 1164431"/>
                <a:gd name="connsiteY21" fmla="*/ 133350 h 1221581"/>
                <a:gd name="connsiteX22" fmla="*/ 840581 w 1164431"/>
                <a:gd name="connsiteY22" fmla="*/ 111918 h 1221581"/>
                <a:gd name="connsiteX23" fmla="*/ 812006 w 1164431"/>
                <a:gd name="connsiteY23" fmla="*/ 80962 h 1221581"/>
                <a:gd name="connsiteX24" fmla="*/ 792956 w 1164431"/>
                <a:gd name="connsiteY24" fmla="*/ 64293 h 1221581"/>
                <a:gd name="connsiteX25" fmla="*/ 776287 w 1164431"/>
                <a:gd name="connsiteY25" fmla="*/ 47625 h 1221581"/>
                <a:gd name="connsiteX26" fmla="*/ 769143 w 1164431"/>
                <a:gd name="connsiteY26" fmla="*/ 33337 h 1221581"/>
                <a:gd name="connsiteX27" fmla="*/ 769143 w 1164431"/>
                <a:gd name="connsiteY27" fmla="*/ 19050 h 1221581"/>
                <a:gd name="connsiteX28" fmla="*/ 776287 w 1164431"/>
                <a:gd name="connsiteY28" fmla="*/ 9525 h 1221581"/>
                <a:gd name="connsiteX29" fmla="*/ 807243 w 1164431"/>
                <a:gd name="connsiteY29" fmla="*/ 0 h 1221581"/>
                <a:gd name="connsiteX30" fmla="*/ 838200 w 1164431"/>
                <a:gd name="connsiteY30" fmla="*/ 0 h 1221581"/>
                <a:gd name="connsiteX31" fmla="*/ 873918 w 1164431"/>
                <a:gd name="connsiteY31" fmla="*/ 9525 h 1221581"/>
                <a:gd name="connsiteX32" fmla="*/ 904875 w 1164431"/>
                <a:gd name="connsiteY32" fmla="*/ 23812 h 1221581"/>
                <a:gd name="connsiteX33" fmla="*/ 992981 w 1164431"/>
                <a:gd name="connsiteY33" fmla="*/ 59531 h 1221581"/>
                <a:gd name="connsiteX34" fmla="*/ 1045368 w 1164431"/>
                <a:gd name="connsiteY34" fmla="*/ 85725 h 1221581"/>
                <a:gd name="connsiteX35" fmla="*/ 1085850 w 1164431"/>
                <a:gd name="connsiteY35" fmla="*/ 114300 h 1221581"/>
                <a:gd name="connsiteX36" fmla="*/ 1116806 w 1164431"/>
                <a:gd name="connsiteY36" fmla="*/ 135731 h 1221581"/>
                <a:gd name="connsiteX37" fmla="*/ 1164431 w 1164431"/>
                <a:gd name="connsiteY37" fmla="*/ 195262 h 1221581"/>
                <a:gd name="connsiteX38" fmla="*/ 1085850 w 1164431"/>
                <a:gd name="connsiteY38" fmla="*/ 309562 h 1221581"/>
                <a:gd name="connsiteX39" fmla="*/ 1012031 w 1164431"/>
                <a:gd name="connsiteY39" fmla="*/ 438150 h 1221581"/>
                <a:gd name="connsiteX40" fmla="*/ 859631 w 1164431"/>
                <a:gd name="connsiteY40" fmla="*/ 607218 h 1221581"/>
                <a:gd name="connsiteX41" fmla="*/ 750093 w 1164431"/>
                <a:gd name="connsiteY41" fmla="*/ 716756 h 1221581"/>
                <a:gd name="connsiteX42" fmla="*/ 628650 w 1164431"/>
                <a:gd name="connsiteY42" fmla="*/ 828675 h 1221581"/>
                <a:gd name="connsiteX43" fmla="*/ 450056 w 1164431"/>
                <a:gd name="connsiteY43" fmla="*/ 962025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64431" h="1221581">
                  <a:moveTo>
                    <a:pt x="450056" y="962025"/>
                  </a:moveTo>
                  <a:lnTo>
                    <a:pt x="276225" y="1071562"/>
                  </a:lnTo>
                  <a:lnTo>
                    <a:pt x="126206" y="1166812"/>
                  </a:lnTo>
                  <a:lnTo>
                    <a:pt x="59531" y="1209675"/>
                  </a:lnTo>
                  <a:lnTo>
                    <a:pt x="35718" y="1219200"/>
                  </a:lnTo>
                  <a:lnTo>
                    <a:pt x="16668" y="1221581"/>
                  </a:lnTo>
                  <a:lnTo>
                    <a:pt x="4762" y="1216818"/>
                  </a:lnTo>
                  <a:lnTo>
                    <a:pt x="0" y="1209675"/>
                  </a:lnTo>
                  <a:lnTo>
                    <a:pt x="0" y="1195387"/>
                  </a:lnTo>
                  <a:lnTo>
                    <a:pt x="7143" y="1159668"/>
                  </a:lnTo>
                  <a:lnTo>
                    <a:pt x="14287" y="1140618"/>
                  </a:lnTo>
                  <a:lnTo>
                    <a:pt x="35718" y="1119187"/>
                  </a:lnTo>
                  <a:lnTo>
                    <a:pt x="190500" y="1000125"/>
                  </a:lnTo>
                  <a:lnTo>
                    <a:pt x="307181" y="895350"/>
                  </a:lnTo>
                  <a:lnTo>
                    <a:pt x="473868" y="735806"/>
                  </a:lnTo>
                  <a:lnTo>
                    <a:pt x="619125" y="576262"/>
                  </a:lnTo>
                  <a:lnTo>
                    <a:pt x="723900" y="450056"/>
                  </a:lnTo>
                  <a:lnTo>
                    <a:pt x="819150" y="307181"/>
                  </a:lnTo>
                  <a:lnTo>
                    <a:pt x="864393" y="228600"/>
                  </a:lnTo>
                  <a:lnTo>
                    <a:pt x="866775" y="207168"/>
                  </a:lnTo>
                  <a:lnTo>
                    <a:pt x="866775" y="171450"/>
                  </a:lnTo>
                  <a:lnTo>
                    <a:pt x="854868" y="133350"/>
                  </a:lnTo>
                  <a:lnTo>
                    <a:pt x="840581" y="111918"/>
                  </a:lnTo>
                  <a:lnTo>
                    <a:pt x="812006" y="80962"/>
                  </a:lnTo>
                  <a:lnTo>
                    <a:pt x="792956" y="64293"/>
                  </a:lnTo>
                  <a:lnTo>
                    <a:pt x="776287" y="47625"/>
                  </a:lnTo>
                  <a:lnTo>
                    <a:pt x="769143" y="33337"/>
                  </a:lnTo>
                  <a:lnTo>
                    <a:pt x="769143" y="19050"/>
                  </a:lnTo>
                  <a:lnTo>
                    <a:pt x="776287" y="9525"/>
                  </a:lnTo>
                  <a:lnTo>
                    <a:pt x="807243" y="0"/>
                  </a:lnTo>
                  <a:lnTo>
                    <a:pt x="838200" y="0"/>
                  </a:lnTo>
                  <a:lnTo>
                    <a:pt x="873918" y="9525"/>
                  </a:lnTo>
                  <a:lnTo>
                    <a:pt x="904875" y="23812"/>
                  </a:lnTo>
                  <a:lnTo>
                    <a:pt x="992981" y="59531"/>
                  </a:lnTo>
                  <a:lnTo>
                    <a:pt x="1045368" y="85725"/>
                  </a:lnTo>
                  <a:lnTo>
                    <a:pt x="1085850" y="114300"/>
                  </a:lnTo>
                  <a:lnTo>
                    <a:pt x="1116806" y="135731"/>
                  </a:lnTo>
                  <a:lnTo>
                    <a:pt x="1164431" y="195262"/>
                  </a:lnTo>
                  <a:lnTo>
                    <a:pt x="1085850" y="309562"/>
                  </a:lnTo>
                  <a:lnTo>
                    <a:pt x="1012031" y="438150"/>
                  </a:lnTo>
                  <a:lnTo>
                    <a:pt x="859631" y="607218"/>
                  </a:lnTo>
                  <a:lnTo>
                    <a:pt x="750093" y="716756"/>
                  </a:lnTo>
                  <a:lnTo>
                    <a:pt x="628650" y="828675"/>
                  </a:lnTo>
                  <a:lnTo>
                    <a:pt x="450056" y="962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5">
              <a:extLst>
                <a:ext uri="{FF2B5EF4-FFF2-40B4-BE49-F238E27FC236}">
                  <a16:creationId xmlns:a16="http://schemas.microsoft.com/office/drawing/2014/main" id="{132B1529-C514-4234-A742-8F254845B7ED}"/>
                </a:ext>
              </a:extLst>
            </p:cNvPr>
            <p:cNvSpPr/>
            <p:nvPr/>
          </p:nvSpPr>
          <p:spPr>
            <a:xfrm>
              <a:off x="5395913" y="2487613"/>
              <a:ext cx="1200150" cy="309562"/>
            </a:xfrm>
            <a:custGeom>
              <a:avLst/>
              <a:gdLst>
                <a:gd name="connsiteX0" fmla="*/ 693942 w 1199993"/>
                <a:gd name="connsiteY0" fmla="*/ 212942 h 310645"/>
                <a:gd name="connsiteX1" fmla="*/ 536114 w 1199993"/>
                <a:gd name="connsiteY1" fmla="*/ 258036 h 310645"/>
                <a:gd name="connsiteX2" fmla="*/ 418369 w 1199993"/>
                <a:gd name="connsiteY2" fmla="*/ 280583 h 310645"/>
                <a:gd name="connsiteX3" fmla="*/ 348224 w 1199993"/>
                <a:gd name="connsiteY3" fmla="*/ 293109 h 310645"/>
                <a:gd name="connsiteX4" fmla="*/ 298120 w 1199993"/>
                <a:gd name="connsiteY4" fmla="*/ 295614 h 310645"/>
                <a:gd name="connsiteX5" fmla="*/ 248015 w 1199993"/>
                <a:gd name="connsiteY5" fmla="*/ 290603 h 310645"/>
                <a:gd name="connsiteX6" fmla="*/ 202922 w 1199993"/>
                <a:gd name="connsiteY6" fmla="*/ 278077 h 310645"/>
                <a:gd name="connsiteX7" fmla="*/ 152818 w 1199993"/>
                <a:gd name="connsiteY7" fmla="*/ 253025 h 310645"/>
                <a:gd name="connsiteX8" fmla="*/ 87682 w 1199993"/>
                <a:gd name="connsiteY8" fmla="*/ 212942 h 310645"/>
                <a:gd name="connsiteX9" fmla="*/ 22547 w 1199993"/>
                <a:gd name="connsiteY9" fmla="*/ 170353 h 310645"/>
                <a:gd name="connsiteX10" fmla="*/ 5010 w 1199993"/>
                <a:gd name="connsiteY10" fmla="*/ 150312 h 310645"/>
                <a:gd name="connsiteX11" fmla="*/ 0 w 1199993"/>
                <a:gd name="connsiteY11" fmla="*/ 120249 h 310645"/>
                <a:gd name="connsiteX12" fmla="*/ 0 w 1199993"/>
                <a:gd name="connsiteY12" fmla="*/ 100208 h 310645"/>
                <a:gd name="connsiteX13" fmla="*/ 7516 w 1199993"/>
                <a:gd name="connsiteY13" fmla="*/ 82671 h 310645"/>
                <a:gd name="connsiteX14" fmla="*/ 30063 w 1199993"/>
                <a:gd name="connsiteY14" fmla="*/ 77661 h 310645"/>
                <a:gd name="connsiteX15" fmla="*/ 62630 w 1199993"/>
                <a:gd name="connsiteY15" fmla="*/ 85176 h 310645"/>
                <a:gd name="connsiteX16" fmla="*/ 100208 w 1199993"/>
                <a:gd name="connsiteY16" fmla="*/ 110229 h 310645"/>
                <a:gd name="connsiteX17" fmla="*/ 125260 w 1199993"/>
                <a:gd name="connsiteY17" fmla="*/ 120249 h 310645"/>
                <a:gd name="connsiteX18" fmla="*/ 167849 w 1199993"/>
                <a:gd name="connsiteY18" fmla="*/ 127765 h 310645"/>
                <a:gd name="connsiteX19" fmla="*/ 222963 w 1199993"/>
                <a:gd name="connsiteY19" fmla="*/ 132775 h 310645"/>
                <a:gd name="connsiteX20" fmla="*/ 295614 w 1199993"/>
                <a:gd name="connsiteY20" fmla="*/ 137786 h 310645"/>
                <a:gd name="connsiteX21" fmla="*/ 363255 w 1199993"/>
                <a:gd name="connsiteY21" fmla="*/ 135281 h 310645"/>
                <a:gd name="connsiteX22" fmla="*/ 438411 w 1199993"/>
                <a:gd name="connsiteY22" fmla="*/ 125260 h 310645"/>
                <a:gd name="connsiteX23" fmla="*/ 513567 w 1199993"/>
                <a:gd name="connsiteY23" fmla="*/ 112734 h 310645"/>
                <a:gd name="connsiteX24" fmla="*/ 586218 w 1199993"/>
                <a:gd name="connsiteY24" fmla="*/ 92692 h 310645"/>
                <a:gd name="connsiteX25" fmla="*/ 671395 w 1199993"/>
                <a:gd name="connsiteY25" fmla="*/ 70145 h 310645"/>
                <a:gd name="connsiteX26" fmla="*/ 751562 w 1199993"/>
                <a:gd name="connsiteY26" fmla="*/ 52609 h 310645"/>
                <a:gd name="connsiteX27" fmla="*/ 869306 w 1199993"/>
                <a:gd name="connsiteY27" fmla="*/ 22546 h 310645"/>
                <a:gd name="connsiteX28" fmla="*/ 894358 w 1199993"/>
                <a:gd name="connsiteY28" fmla="*/ 10020 h 310645"/>
                <a:gd name="connsiteX29" fmla="*/ 924421 w 1199993"/>
                <a:gd name="connsiteY29" fmla="*/ 0 h 310645"/>
                <a:gd name="connsiteX30" fmla="*/ 949473 w 1199993"/>
                <a:gd name="connsiteY30" fmla="*/ 5010 h 310645"/>
                <a:gd name="connsiteX31" fmla="*/ 982041 w 1199993"/>
                <a:gd name="connsiteY31" fmla="*/ 25052 h 310645"/>
                <a:gd name="connsiteX32" fmla="*/ 1059702 w 1199993"/>
                <a:gd name="connsiteY32" fmla="*/ 100208 h 310645"/>
                <a:gd name="connsiteX33" fmla="*/ 1129848 w 1199993"/>
                <a:gd name="connsiteY33" fmla="*/ 162838 h 310645"/>
                <a:gd name="connsiteX34" fmla="*/ 1179952 w 1199993"/>
                <a:gd name="connsiteY34" fmla="*/ 207932 h 310645"/>
                <a:gd name="connsiteX35" fmla="*/ 1194983 w 1199993"/>
                <a:gd name="connsiteY35" fmla="*/ 232984 h 310645"/>
                <a:gd name="connsiteX36" fmla="*/ 1199993 w 1199993"/>
                <a:gd name="connsiteY36" fmla="*/ 250520 h 310645"/>
                <a:gd name="connsiteX37" fmla="*/ 1194983 w 1199993"/>
                <a:gd name="connsiteY37" fmla="*/ 268056 h 310645"/>
                <a:gd name="connsiteX38" fmla="*/ 1182457 w 1199993"/>
                <a:gd name="connsiteY38" fmla="*/ 288098 h 310645"/>
                <a:gd name="connsiteX39" fmla="*/ 1144879 w 1199993"/>
                <a:gd name="connsiteY39" fmla="*/ 310645 h 310645"/>
                <a:gd name="connsiteX40" fmla="*/ 794150 w 1199993"/>
                <a:gd name="connsiteY40" fmla="*/ 202921 h 310645"/>
                <a:gd name="connsiteX41" fmla="*/ 776614 w 1199993"/>
                <a:gd name="connsiteY41" fmla="*/ 197911 h 310645"/>
                <a:gd name="connsiteX42" fmla="*/ 749057 w 1199993"/>
                <a:gd name="connsiteY42" fmla="*/ 197911 h 310645"/>
                <a:gd name="connsiteX43" fmla="*/ 693942 w 1199993"/>
                <a:gd name="connsiteY43" fmla="*/ 212942 h 31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99993" h="310645">
                  <a:moveTo>
                    <a:pt x="693942" y="212942"/>
                  </a:moveTo>
                  <a:lnTo>
                    <a:pt x="536114" y="258036"/>
                  </a:lnTo>
                  <a:lnTo>
                    <a:pt x="418369" y="280583"/>
                  </a:lnTo>
                  <a:lnTo>
                    <a:pt x="348224" y="293109"/>
                  </a:lnTo>
                  <a:lnTo>
                    <a:pt x="298120" y="295614"/>
                  </a:lnTo>
                  <a:lnTo>
                    <a:pt x="248015" y="290603"/>
                  </a:lnTo>
                  <a:lnTo>
                    <a:pt x="202922" y="278077"/>
                  </a:lnTo>
                  <a:lnTo>
                    <a:pt x="152818" y="253025"/>
                  </a:lnTo>
                  <a:lnTo>
                    <a:pt x="87682" y="212942"/>
                  </a:lnTo>
                  <a:lnTo>
                    <a:pt x="22547" y="170353"/>
                  </a:lnTo>
                  <a:lnTo>
                    <a:pt x="5010" y="150312"/>
                  </a:lnTo>
                  <a:lnTo>
                    <a:pt x="0" y="120249"/>
                  </a:lnTo>
                  <a:lnTo>
                    <a:pt x="0" y="100208"/>
                  </a:lnTo>
                  <a:lnTo>
                    <a:pt x="7516" y="82671"/>
                  </a:lnTo>
                  <a:lnTo>
                    <a:pt x="30063" y="77661"/>
                  </a:lnTo>
                  <a:lnTo>
                    <a:pt x="62630" y="85176"/>
                  </a:lnTo>
                  <a:lnTo>
                    <a:pt x="100208" y="110229"/>
                  </a:lnTo>
                  <a:lnTo>
                    <a:pt x="125260" y="120249"/>
                  </a:lnTo>
                  <a:lnTo>
                    <a:pt x="167849" y="127765"/>
                  </a:lnTo>
                  <a:lnTo>
                    <a:pt x="222963" y="132775"/>
                  </a:lnTo>
                  <a:lnTo>
                    <a:pt x="295614" y="137786"/>
                  </a:lnTo>
                  <a:lnTo>
                    <a:pt x="363255" y="135281"/>
                  </a:lnTo>
                  <a:lnTo>
                    <a:pt x="438411" y="125260"/>
                  </a:lnTo>
                  <a:lnTo>
                    <a:pt x="513567" y="112734"/>
                  </a:lnTo>
                  <a:lnTo>
                    <a:pt x="586218" y="92692"/>
                  </a:lnTo>
                  <a:lnTo>
                    <a:pt x="671395" y="70145"/>
                  </a:lnTo>
                  <a:lnTo>
                    <a:pt x="751562" y="52609"/>
                  </a:lnTo>
                  <a:lnTo>
                    <a:pt x="869306" y="22546"/>
                  </a:lnTo>
                  <a:lnTo>
                    <a:pt x="894358" y="10020"/>
                  </a:lnTo>
                  <a:lnTo>
                    <a:pt x="924421" y="0"/>
                  </a:lnTo>
                  <a:lnTo>
                    <a:pt x="949473" y="5010"/>
                  </a:lnTo>
                  <a:lnTo>
                    <a:pt x="982041" y="25052"/>
                  </a:lnTo>
                  <a:lnTo>
                    <a:pt x="1059702" y="100208"/>
                  </a:lnTo>
                  <a:lnTo>
                    <a:pt x="1129848" y="162838"/>
                  </a:lnTo>
                  <a:lnTo>
                    <a:pt x="1179952" y="207932"/>
                  </a:lnTo>
                  <a:lnTo>
                    <a:pt x="1194983" y="232984"/>
                  </a:lnTo>
                  <a:lnTo>
                    <a:pt x="1199993" y="250520"/>
                  </a:lnTo>
                  <a:lnTo>
                    <a:pt x="1194983" y="268056"/>
                  </a:lnTo>
                  <a:lnTo>
                    <a:pt x="1182457" y="288098"/>
                  </a:lnTo>
                  <a:lnTo>
                    <a:pt x="1144879" y="310645"/>
                  </a:lnTo>
                  <a:lnTo>
                    <a:pt x="794150" y="202921"/>
                  </a:lnTo>
                  <a:lnTo>
                    <a:pt x="776614" y="197911"/>
                  </a:lnTo>
                  <a:lnTo>
                    <a:pt x="749057" y="197911"/>
                  </a:lnTo>
                  <a:lnTo>
                    <a:pt x="693942" y="2129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C69FAC97-B942-4C49-B076-4EB34F499358}"/>
                </a:ext>
              </a:extLst>
            </p:cNvPr>
            <p:cNvSpPr/>
            <p:nvPr/>
          </p:nvSpPr>
          <p:spPr>
            <a:xfrm>
              <a:off x="4200525" y="3829050"/>
              <a:ext cx="1649413" cy="401638"/>
            </a:xfrm>
            <a:custGeom>
              <a:avLst/>
              <a:gdLst>
                <a:gd name="connsiteX0" fmla="*/ 978694 w 1650206"/>
                <a:gd name="connsiteY0" fmla="*/ 326231 h 402431"/>
                <a:gd name="connsiteX1" fmla="*/ 759619 w 1650206"/>
                <a:gd name="connsiteY1" fmla="*/ 357188 h 402431"/>
                <a:gd name="connsiteX2" fmla="*/ 476250 w 1650206"/>
                <a:gd name="connsiteY2" fmla="*/ 388144 h 402431"/>
                <a:gd name="connsiteX3" fmla="*/ 328613 w 1650206"/>
                <a:gd name="connsiteY3" fmla="*/ 402431 h 402431"/>
                <a:gd name="connsiteX4" fmla="*/ 297656 w 1650206"/>
                <a:gd name="connsiteY4" fmla="*/ 397669 h 402431"/>
                <a:gd name="connsiteX5" fmla="*/ 238125 w 1650206"/>
                <a:gd name="connsiteY5" fmla="*/ 376238 h 402431"/>
                <a:gd name="connsiteX6" fmla="*/ 154781 w 1650206"/>
                <a:gd name="connsiteY6" fmla="*/ 338138 h 402431"/>
                <a:gd name="connsiteX7" fmla="*/ 107156 w 1650206"/>
                <a:gd name="connsiteY7" fmla="*/ 309563 h 402431"/>
                <a:gd name="connsiteX8" fmla="*/ 54769 w 1650206"/>
                <a:gd name="connsiteY8" fmla="*/ 273844 h 402431"/>
                <a:gd name="connsiteX9" fmla="*/ 7144 w 1650206"/>
                <a:gd name="connsiteY9" fmla="*/ 230981 h 402431"/>
                <a:gd name="connsiteX10" fmla="*/ 0 w 1650206"/>
                <a:gd name="connsiteY10" fmla="*/ 216694 h 402431"/>
                <a:gd name="connsiteX11" fmla="*/ 0 w 1650206"/>
                <a:gd name="connsiteY11" fmla="*/ 204788 h 402431"/>
                <a:gd name="connsiteX12" fmla="*/ 0 w 1650206"/>
                <a:gd name="connsiteY12" fmla="*/ 180975 h 402431"/>
                <a:gd name="connsiteX13" fmla="*/ 2381 w 1650206"/>
                <a:gd name="connsiteY13" fmla="*/ 166688 h 402431"/>
                <a:gd name="connsiteX14" fmla="*/ 14288 w 1650206"/>
                <a:gd name="connsiteY14" fmla="*/ 152400 h 402431"/>
                <a:gd name="connsiteX15" fmla="*/ 28575 w 1650206"/>
                <a:gd name="connsiteY15" fmla="*/ 145256 h 402431"/>
                <a:gd name="connsiteX16" fmla="*/ 54769 w 1650206"/>
                <a:gd name="connsiteY16" fmla="*/ 145256 h 402431"/>
                <a:gd name="connsiteX17" fmla="*/ 66675 w 1650206"/>
                <a:gd name="connsiteY17" fmla="*/ 147638 h 402431"/>
                <a:gd name="connsiteX18" fmla="*/ 85725 w 1650206"/>
                <a:gd name="connsiteY18" fmla="*/ 161925 h 402431"/>
                <a:gd name="connsiteX19" fmla="*/ 109538 w 1650206"/>
                <a:gd name="connsiteY19" fmla="*/ 180975 h 402431"/>
                <a:gd name="connsiteX20" fmla="*/ 135731 w 1650206"/>
                <a:gd name="connsiteY20" fmla="*/ 195263 h 402431"/>
                <a:gd name="connsiteX21" fmla="*/ 176213 w 1650206"/>
                <a:gd name="connsiteY21" fmla="*/ 209550 h 402431"/>
                <a:gd name="connsiteX22" fmla="*/ 211931 w 1650206"/>
                <a:gd name="connsiteY22" fmla="*/ 216694 h 402431"/>
                <a:gd name="connsiteX23" fmla="*/ 250031 w 1650206"/>
                <a:gd name="connsiteY23" fmla="*/ 221456 h 402431"/>
                <a:gd name="connsiteX24" fmla="*/ 283369 w 1650206"/>
                <a:gd name="connsiteY24" fmla="*/ 221456 h 402431"/>
                <a:gd name="connsiteX25" fmla="*/ 364331 w 1650206"/>
                <a:gd name="connsiteY25" fmla="*/ 214313 h 402431"/>
                <a:gd name="connsiteX26" fmla="*/ 642938 w 1650206"/>
                <a:gd name="connsiteY26" fmla="*/ 173831 h 402431"/>
                <a:gd name="connsiteX27" fmla="*/ 885825 w 1650206"/>
                <a:gd name="connsiteY27" fmla="*/ 133350 h 402431"/>
                <a:gd name="connsiteX28" fmla="*/ 1119188 w 1650206"/>
                <a:gd name="connsiteY28" fmla="*/ 88106 h 402431"/>
                <a:gd name="connsiteX29" fmla="*/ 1226344 w 1650206"/>
                <a:gd name="connsiteY29" fmla="*/ 66675 h 402431"/>
                <a:gd name="connsiteX30" fmla="*/ 1297781 w 1650206"/>
                <a:gd name="connsiteY30" fmla="*/ 45244 h 402431"/>
                <a:gd name="connsiteX31" fmla="*/ 1357313 w 1650206"/>
                <a:gd name="connsiteY31" fmla="*/ 21431 h 402431"/>
                <a:gd name="connsiteX32" fmla="*/ 1397794 w 1650206"/>
                <a:gd name="connsiteY32" fmla="*/ 0 h 402431"/>
                <a:gd name="connsiteX33" fmla="*/ 1426369 w 1650206"/>
                <a:gd name="connsiteY33" fmla="*/ 4763 h 402431"/>
                <a:gd name="connsiteX34" fmla="*/ 1531144 w 1650206"/>
                <a:gd name="connsiteY34" fmla="*/ 30956 h 402431"/>
                <a:gd name="connsiteX35" fmla="*/ 1578769 w 1650206"/>
                <a:gd name="connsiteY35" fmla="*/ 47625 h 402431"/>
                <a:gd name="connsiteX36" fmla="*/ 1607344 w 1650206"/>
                <a:gd name="connsiteY36" fmla="*/ 66675 h 402431"/>
                <a:gd name="connsiteX37" fmla="*/ 1628775 w 1650206"/>
                <a:gd name="connsiteY37" fmla="*/ 83344 h 402431"/>
                <a:gd name="connsiteX38" fmla="*/ 1643063 w 1650206"/>
                <a:gd name="connsiteY38" fmla="*/ 102394 h 402431"/>
                <a:gd name="connsiteX39" fmla="*/ 1650206 w 1650206"/>
                <a:gd name="connsiteY39" fmla="*/ 123825 h 402431"/>
                <a:gd name="connsiteX40" fmla="*/ 1645444 w 1650206"/>
                <a:gd name="connsiteY40" fmla="*/ 147638 h 402431"/>
                <a:gd name="connsiteX41" fmla="*/ 1628775 w 1650206"/>
                <a:gd name="connsiteY41" fmla="*/ 180975 h 402431"/>
                <a:gd name="connsiteX42" fmla="*/ 1604963 w 1650206"/>
                <a:gd name="connsiteY42" fmla="*/ 207169 h 402431"/>
                <a:gd name="connsiteX43" fmla="*/ 1559719 w 1650206"/>
                <a:gd name="connsiteY43" fmla="*/ 223838 h 402431"/>
                <a:gd name="connsiteX44" fmla="*/ 1326356 w 1650206"/>
                <a:gd name="connsiteY44" fmla="*/ 276225 h 402431"/>
                <a:gd name="connsiteX45" fmla="*/ 1178719 w 1650206"/>
                <a:gd name="connsiteY45" fmla="*/ 302419 h 402431"/>
                <a:gd name="connsiteX46" fmla="*/ 978694 w 1650206"/>
                <a:gd name="connsiteY4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50206" h="402431">
                  <a:moveTo>
                    <a:pt x="978694" y="326231"/>
                  </a:moveTo>
                  <a:lnTo>
                    <a:pt x="759619" y="357188"/>
                  </a:lnTo>
                  <a:lnTo>
                    <a:pt x="476250" y="388144"/>
                  </a:lnTo>
                  <a:lnTo>
                    <a:pt x="328613" y="402431"/>
                  </a:lnTo>
                  <a:lnTo>
                    <a:pt x="297656" y="397669"/>
                  </a:lnTo>
                  <a:lnTo>
                    <a:pt x="238125" y="376238"/>
                  </a:lnTo>
                  <a:lnTo>
                    <a:pt x="154781" y="338138"/>
                  </a:lnTo>
                  <a:lnTo>
                    <a:pt x="107156" y="309563"/>
                  </a:lnTo>
                  <a:lnTo>
                    <a:pt x="54769" y="273844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0" y="204788"/>
                  </a:lnTo>
                  <a:lnTo>
                    <a:pt x="0" y="180975"/>
                  </a:lnTo>
                  <a:lnTo>
                    <a:pt x="2381" y="166688"/>
                  </a:lnTo>
                  <a:lnTo>
                    <a:pt x="14288" y="152400"/>
                  </a:lnTo>
                  <a:lnTo>
                    <a:pt x="28575" y="145256"/>
                  </a:lnTo>
                  <a:lnTo>
                    <a:pt x="54769" y="145256"/>
                  </a:lnTo>
                  <a:lnTo>
                    <a:pt x="66675" y="147638"/>
                  </a:lnTo>
                  <a:lnTo>
                    <a:pt x="85725" y="161925"/>
                  </a:lnTo>
                  <a:lnTo>
                    <a:pt x="109538" y="180975"/>
                  </a:lnTo>
                  <a:lnTo>
                    <a:pt x="135731" y="195263"/>
                  </a:lnTo>
                  <a:lnTo>
                    <a:pt x="176213" y="209550"/>
                  </a:lnTo>
                  <a:lnTo>
                    <a:pt x="211931" y="216694"/>
                  </a:lnTo>
                  <a:lnTo>
                    <a:pt x="250031" y="221456"/>
                  </a:lnTo>
                  <a:lnTo>
                    <a:pt x="283369" y="221456"/>
                  </a:lnTo>
                  <a:lnTo>
                    <a:pt x="364331" y="214313"/>
                  </a:lnTo>
                  <a:lnTo>
                    <a:pt x="642938" y="173831"/>
                  </a:lnTo>
                  <a:lnTo>
                    <a:pt x="885825" y="133350"/>
                  </a:lnTo>
                  <a:lnTo>
                    <a:pt x="1119188" y="88106"/>
                  </a:lnTo>
                  <a:lnTo>
                    <a:pt x="1226344" y="66675"/>
                  </a:lnTo>
                  <a:lnTo>
                    <a:pt x="1297781" y="45244"/>
                  </a:lnTo>
                  <a:lnTo>
                    <a:pt x="1357313" y="21431"/>
                  </a:lnTo>
                  <a:lnTo>
                    <a:pt x="1397794" y="0"/>
                  </a:lnTo>
                  <a:lnTo>
                    <a:pt x="1426369" y="4763"/>
                  </a:lnTo>
                  <a:lnTo>
                    <a:pt x="1531144" y="30956"/>
                  </a:lnTo>
                  <a:lnTo>
                    <a:pt x="1578769" y="47625"/>
                  </a:lnTo>
                  <a:lnTo>
                    <a:pt x="1607344" y="66675"/>
                  </a:lnTo>
                  <a:lnTo>
                    <a:pt x="1628775" y="83344"/>
                  </a:lnTo>
                  <a:lnTo>
                    <a:pt x="1643063" y="102394"/>
                  </a:lnTo>
                  <a:lnTo>
                    <a:pt x="1650206" y="123825"/>
                  </a:lnTo>
                  <a:lnTo>
                    <a:pt x="1645444" y="147638"/>
                  </a:lnTo>
                  <a:lnTo>
                    <a:pt x="1628775" y="180975"/>
                  </a:lnTo>
                  <a:lnTo>
                    <a:pt x="1604963" y="207169"/>
                  </a:lnTo>
                  <a:lnTo>
                    <a:pt x="1559719" y="223838"/>
                  </a:lnTo>
                  <a:lnTo>
                    <a:pt x="1326356" y="276225"/>
                  </a:lnTo>
                  <a:lnTo>
                    <a:pt x="1178719" y="302419"/>
                  </a:lnTo>
                  <a:lnTo>
                    <a:pt x="978694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E9B42320-AF6A-4EC1-8950-00443523A298}"/>
                </a:ext>
              </a:extLst>
            </p:cNvPr>
            <p:cNvSpPr/>
            <p:nvPr/>
          </p:nvSpPr>
          <p:spPr>
            <a:xfrm>
              <a:off x="3584575" y="4386263"/>
              <a:ext cx="3006725" cy="536575"/>
            </a:xfrm>
            <a:custGeom>
              <a:avLst/>
              <a:gdLst>
                <a:gd name="connsiteX0" fmla="*/ 1836315 w 3006246"/>
                <a:gd name="connsiteY0" fmla="*/ 315656 h 536114"/>
                <a:gd name="connsiteX1" fmla="*/ 1538196 w 3006246"/>
                <a:gd name="connsiteY1" fmla="*/ 338203 h 536114"/>
                <a:gd name="connsiteX2" fmla="*/ 1290180 w 3006246"/>
                <a:gd name="connsiteY2" fmla="*/ 363255 h 536114"/>
                <a:gd name="connsiteX3" fmla="*/ 982040 w 3006246"/>
                <a:gd name="connsiteY3" fmla="*/ 410854 h 536114"/>
                <a:gd name="connsiteX4" fmla="*/ 746551 w 3006246"/>
                <a:gd name="connsiteY4" fmla="*/ 453442 h 536114"/>
                <a:gd name="connsiteX5" fmla="*/ 571186 w 3006246"/>
                <a:gd name="connsiteY5" fmla="*/ 491021 h 536114"/>
                <a:gd name="connsiteX6" fmla="*/ 428390 w 3006246"/>
                <a:gd name="connsiteY6" fmla="*/ 533609 h 536114"/>
                <a:gd name="connsiteX7" fmla="*/ 403338 w 3006246"/>
                <a:gd name="connsiteY7" fmla="*/ 536114 h 536114"/>
                <a:gd name="connsiteX8" fmla="*/ 358244 w 3006246"/>
                <a:gd name="connsiteY8" fmla="*/ 528599 h 536114"/>
                <a:gd name="connsiteX9" fmla="*/ 300624 w 3006246"/>
                <a:gd name="connsiteY9" fmla="*/ 506052 h 536114"/>
                <a:gd name="connsiteX10" fmla="*/ 235489 w 3006246"/>
                <a:gd name="connsiteY10" fmla="*/ 465968 h 536114"/>
                <a:gd name="connsiteX11" fmla="*/ 165343 w 3006246"/>
                <a:gd name="connsiteY11" fmla="*/ 415864 h 536114"/>
                <a:gd name="connsiteX12" fmla="*/ 102713 w 3006246"/>
                <a:gd name="connsiteY12" fmla="*/ 358245 h 536114"/>
                <a:gd name="connsiteX13" fmla="*/ 45093 w 3006246"/>
                <a:gd name="connsiteY13" fmla="*/ 303130 h 536114"/>
                <a:gd name="connsiteX14" fmla="*/ 7515 w 3006246"/>
                <a:gd name="connsiteY14" fmla="*/ 263047 h 536114"/>
                <a:gd name="connsiteX15" fmla="*/ 0 w 3006246"/>
                <a:gd name="connsiteY15" fmla="*/ 237995 h 536114"/>
                <a:gd name="connsiteX16" fmla="*/ 2505 w 3006246"/>
                <a:gd name="connsiteY16" fmla="*/ 220458 h 536114"/>
                <a:gd name="connsiteX17" fmla="*/ 15031 w 3006246"/>
                <a:gd name="connsiteY17" fmla="*/ 212943 h 536114"/>
                <a:gd name="connsiteX18" fmla="*/ 40083 w 3006246"/>
                <a:gd name="connsiteY18" fmla="*/ 210438 h 536114"/>
                <a:gd name="connsiteX19" fmla="*/ 67640 w 3006246"/>
                <a:gd name="connsiteY19" fmla="*/ 225469 h 536114"/>
                <a:gd name="connsiteX20" fmla="*/ 122755 w 3006246"/>
                <a:gd name="connsiteY20" fmla="*/ 258036 h 536114"/>
                <a:gd name="connsiteX21" fmla="*/ 165343 w 3006246"/>
                <a:gd name="connsiteY21" fmla="*/ 275573 h 536114"/>
                <a:gd name="connsiteX22" fmla="*/ 220458 w 3006246"/>
                <a:gd name="connsiteY22" fmla="*/ 285594 h 536114"/>
                <a:gd name="connsiteX23" fmla="*/ 280583 w 3006246"/>
                <a:gd name="connsiteY23" fmla="*/ 290604 h 536114"/>
                <a:gd name="connsiteX24" fmla="*/ 355739 w 3006246"/>
                <a:gd name="connsiteY24" fmla="*/ 295615 h 536114"/>
                <a:gd name="connsiteX25" fmla="*/ 435905 w 3006246"/>
                <a:gd name="connsiteY25" fmla="*/ 290604 h 536114"/>
                <a:gd name="connsiteX26" fmla="*/ 703962 w 3006246"/>
                <a:gd name="connsiteY26" fmla="*/ 255531 h 536114"/>
                <a:gd name="connsiteX27" fmla="*/ 1064712 w 3006246"/>
                <a:gd name="connsiteY27" fmla="*/ 210438 h 536114"/>
                <a:gd name="connsiteX28" fmla="*/ 1508133 w 3006246"/>
                <a:gd name="connsiteY28" fmla="*/ 162839 h 536114"/>
                <a:gd name="connsiteX29" fmla="*/ 2036732 w 3006246"/>
                <a:gd name="connsiteY29" fmla="*/ 110229 h 536114"/>
                <a:gd name="connsiteX30" fmla="*/ 2302283 w 3006246"/>
                <a:gd name="connsiteY30" fmla="*/ 90188 h 536114"/>
                <a:gd name="connsiteX31" fmla="*/ 2337356 w 3006246"/>
                <a:gd name="connsiteY31" fmla="*/ 82672 h 536114"/>
                <a:gd name="connsiteX32" fmla="*/ 2430049 w 3006246"/>
                <a:gd name="connsiteY32" fmla="*/ 60125 h 536114"/>
                <a:gd name="connsiteX33" fmla="*/ 2540278 w 3006246"/>
                <a:gd name="connsiteY33" fmla="*/ 22547 h 536114"/>
                <a:gd name="connsiteX34" fmla="*/ 2585372 w 3006246"/>
                <a:gd name="connsiteY34" fmla="*/ 0 h 536114"/>
                <a:gd name="connsiteX35" fmla="*/ 2607918 w 3006246"/>
                <a:gd name="connsiteY35" fmla="*/ 2505 h 536114"/>
                <a:gd name="connsiteX36" fmla="*/ 2718147 w 3006246"/>
                <a:gd name="connsiteY36" fmla="*/ 35073 h 536114"/>
                <a:gd name="connsiteX37" fmla="*/ 2848418 w 3006246"/>
                <a:gd name="connsiteY37" fmla="*/ 67641 h 536114"/>
                <a:gd name="connsiteX38" fmla="*/ 2893512 w 3006246"/>
                <a:gd name="connsiteY38" fmla="*/ 80167 h 536114"/>
                <a:gd name="connsiteX39" fmla="*/ 2936100 w 3006246"/>
                <a:gd name="connsiteY39" fmla="*/ 95198 h 536114"/>
                <a:gd name="connsiteX40" fmla="*/ 2968668 w 3006246"/>
                <a:gd name="connsiteY40" fmla="*/ 115240 h 536114"/>
                <a:gd name="connsiteX41" fmla="*/ 2988710 w 3006246"/>
                <a:gd name="connsiteY41" fmla="*/ 135281 h 536114"/>
                <a:gd name="connsiteX42" fmla="*/ 2998730 w 3006246"/>
                <a:gd name="connsiteY42" fmla="*/ 157828 h 536114"/>
                <a:gd name="connsiteX43" fmla="*/ 3006246 w 3006246"/>
                <a:gd name="connsiteY43" fmla="*/ 210438 h 536114"/>
                <a:gd name="connsiteX44" fmla="*/ 2998730 w 3006246"/>
                <a:gd name="connsiteY44" fmla="*/ 248016 h 536114"/>
                <a:gd name="connsiteX45" fmla="*/ 2978689 w 3006246"/>
                <a:gd name="connsiteY45" fmla="*/ 273068 h 536114"/>
                <a:gd name="connsiteX46" fmla="*/ 2953637 w 3006246"/>
                <a:gd name="connsiteY46" fmla="*/ 285594 h 536114"/>
                <a:gd name="connsiteX47" fmla="*/ 2918564 w 3006246"/>
                <a:gd name="connsiteY47" fmla="*/ 293109 h 536114"/>
                <a:gd name="connsiteX48" fmla="*/ 2853429 w 3006246"/>
                <a:gd name="connsiteY48" fmla="*/ 288099 h 536114"/>
                <a:gd name="connsiteX49" fmla="*/ 2740694 w 3006246"/>
                <a:gd name="connsiteY49" fmla="*/ 273068 h 536114"/>
                <a:gd name="connsiteX50" fmla="*/ 2602908 w 3006246"/>
                <a:gd name="connsiteY50" fmla="*/ 265552 h 536114"/>
                <a:gd name="connsiteX51" fmla="*/ 2457606 w 3006246"/>
                <a:gd name="connsiteY51" fmla="*/ 265552 h 536114"/>
                <a:gd name="connsiteX52" fmla="*/ 2264705 w 3006246"/>
                <a:gd name="connsiteY52" fmla="*/ 273068 h 536114"/>
                <a:gd name="connsiteX53" fmla="*/ 2049258 w 3006246"/>
                <a:gd name="connsiteY53" fmla="*/ 300625 h 536114"/>
                <a:gd name="connsiteX54" fmla="*/ 1836315 w 3006246"/>
                <a:gd name="connsiteY54" fmla="*/ 315656 h 53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06246" h="536114">
                  <a:moveTo>
                    <a:pt x="1836315" y="315656"/>
                  </a:moveTo>
                  <a:lnTo>
                    <a:pt x="1538196" y="338203"/>
                  </a:lnTo>
                  <a:lnTo>
                    <a:pt x="1290180" y="363255"/>
                  </a:lnTo>
                  <a:lnTo>
                    <a:pt x="982040" y="410854"/>
                  </a:lnTo>
                  <a:lnTo>
                    <a:pt x="746551" y="453442"/>
                  </a:lnTo>
                  <a:lnTo>
                    <a:pt x="571186" y="491021"/>
                  </a:lnTo>
                  <a:lnTo>
                    <a:pt x="428390" y="533609"/>
                  </a:lnTo>
                  <a:lnTo>
                    <a:pt x="403338" y="536114"/>
                  </a:lnTo>
                  <a:lnTo>
                    <a:pt x="358244" y="528599"/>
                  </a:lnTo>
                  <a:lnTo>
                    <a:pt x="300624" y="506052"/>
                  </a:lnTo>
                  <a:lnTo>
                    <a:pt x="235489" y="465968"/>
                  </a:lnTo>
                  <a:lnTo>
                    <a:pt x="165343" y="415864"/>
                  </a:lnTo>
                  <a:lnTo>
                    <a:pt x="102713" y="358245"/>
                  </a:lnTo>
                  <a:lnTo>
                    <a:pt x="45093" y="303130"/>
                  </a:lnTo>
                  <a:lnTo>
                    <a:pt x="7515" y="263047"/>
                  </a:lnTo>
                  <a:lnTo>
                    <a:pt x="0" y="237995"/>
                  </a:lnTo>
                  <a:lnTo>
                    <a:pt x="2505" y="220458"/>
                  </a:lnTo>
                  <a:lnTo>
                    <a:pt x="15031" y="212943"/>
                  </a:lnTo>
                  <a:lnTo>
                    <a:pt x="40083" y="210438"/>
                  </a:lnTo>
                  <a:lnTo>
                    <a:pt x="67640" y="225469"/>
                  </a:lnTo>
                  <a:lnTo>
                    <a:pt x="122755" y="258036"/>
                  </a:lnTo>
                  <a:lnTo>
                    <a:pt x="165343" y="275573"/>
                  </a:lnTo>
                  <a:lnTo>
                    <a:pt x="220458" y="285594"/>
                  </a:lnTo>
                  <a:lnTo>
                    <a:pt x="280583" y="290604"/>
                  </a:lnTo>
                  <a:lnTo>
                    <a:pt x="355739" y="295615"/>
                  </a:lnTo>
                  <a:lnTo>
                    <a:pt x="435905" y="290604"/>
                  </a:lnTo>
                  <a:lnTo>
                    <a:pt x="703962" y="255531"/>
                  </a:lnTo>
                  <a:lnTo>
                    <a:pt x="1064712" y="210438"/>
                  </a:lnTo>
                  <a:lnTo>
                    <a:pt x="1508133" y="162839"/>
                  </a:lnTo>
                  <a:lnTo>
                    <a:pt x="2036732" y="110229"/>
                  </a:lnTo>
                  <a:lnTo>
                    <a:pt x="2302283" y="90188"/>
                  </a:lnTo>
                  <a:lnTo>
                    <a:pt x="2337356" y="82672"/>
                  </a:lnTo>
                  <a:lnTo>
                    <a:pt x="2430049" y="60125"/>
                  </a:lnTo>
                  <a:lnTo>
                    <a:pt x="2540278" y="22547"/>
                  </a:lnTo>
                  <a:lnTo>
                    <a:pt x="2585372" y="0"/>
                  </a:lnTo>
                  <a:lnTo>
                    <a:pt x="2607918" y="2505"/>
                  </a:lnTo>
                  <a:lnTo>
                    <a:pt x="2718147" y="35073"/>
                  </a:lnTo>
                  <a:lnTo>
                    <a:pt x="2848418" y="67641"/>
                  </a:lnTo>
                  <a:lnTo>
                    <a:pt x="2893512" y="80167"/>
                  </a:lnTo>
                  <a:lnTo>
                    <a:pt x="2936100" y="95198"/>
                  </a:lnTo>
                  <a:lnTo>
                    <a:pt x="2968668" y="115240"/>
                  </a:lnTo>
                  <a:lnTo>
                    <a:pt x="2988710" y="135281"/>
                  </a:lnTo>
                  <a:lnTo>
                    <a:pt x="2998730" y="157828"/>
                  </a:lnTo>
                  <a:lnTo>
                    <a:pt x="3006246" y="210438"/>
                  </a:lnTo>
                  <a:lnTo>
                    <a:pt x="2998730" y="248016"/>
                  </a:lnTo>
                  <a:lnTo>
                    <a:pt x="2978689" y="273068"/>
                  </a:lnTo>
                  <a:lnTo>
                    <a:pt x="2953637" y="285594"/>
                  </a:lnTo>
                  <a:lnTo>
                    <a:pt x="2918564" y="293109"/>
                  </a:lnTo>
                  <a:lnTo>
                    <a:pt x="2853429" y="288099"/>
                  </a:lnTo>
                  <a:lnTo>
                    <a:pt x="2740694" y="273068"/>
                  </a:lnTo>
                  <a:lnTo>
                    <a:pt x="2602908" y="265552"/>
                  </a:lnTo>
                  <a:lnTo>
                    <a:pt x="2457606" y="265552"/>
                  </a:lnTo>
                  <a:lnTo>
                    <a:pt x="2264705" y="273068"/>
                  </a:lnTo>
                  <a:lnTo>
                    <a:pt x="2049258" y="300625"/>
                  </a:lnTo>
                  <a:lnTo>
                    <a:pt x="1836315" y="315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AE526D8F-0FA1-4E63-8837-237359BFAE4C}"/>
                </a:ext>
              </a:extLst>
            </p:cNvPr>
            <p:cNvSpPr/>
            <p:nvPr/>
          </p:nvSpPr>
          <p:spPr>
            <a:xfrm>
              <a:off x="3165475" y="5127625"/>
              <a:ext cx="1271588" cy="711200"/>
            </a:xfrm>
            <a:custGeom>
              <a:avLst/>
              <a:gdLst>
                <a:gd name="connsiteX0" fmla="*/ 718994 w 1270139"/>
                <a:gd name="connsiteY0" fmla="*/ 470979 h 711478"/>
                <a:gd name="connsiteX1" fmla="*/ 581208 w 1270139"/>
                <a:gd name="connsiteY1" fmla="*/ 536114 h 711478"/>
                <a:gd name="connsiteX2" fmla="*/ 478494 w 1270139"/>
                <a:gd name="connsiteY2" fmla="*/ 581208 h 711478"/>
                <a:gd name="connsiteX3" fmla="*/ 388307 w 1270139"/>
                <a:gd name="connsiteY3" fmla="*/ 613775 h 711478"/>
                <a:gd name="connsiteX4" fmla="*/ 265552 w 1270139"/>
                <a:gd name="connsiteY4" fmla="*/ 651354 h 711478"/>
                <a:gd name="connsiteX5" fmla="*/ 102714 w 1270139"/>
                <a:gd name="connsiteY5" fmla="*/ 698952 h 711478"/>
                <a:gd name="connsiteX6" fmla="*/ 52610 w 1270139"/>
                <a:gd name="connsiteY6" fmla="*/ 711478 h 711478"/>
                <a:gd name="connsiteX7" fmla="*/ 30063 w 1270139"/>
                <a:gd name="connsiteY7" fmla="*/ 711478 h 711478"/>
                <a:gd name="connsiteX8" fmla="*/ 7516 w 1270139"/>
                <a:gd name="connsiteY8" fmla="*/ 706468 h 711478"/>
                <a:gd name="connsiteX9" fmla="*/ 0 w 1270139"/>
                <a:gd name="connsiteY9" fmla="*/ 693942 h 711478"/>
                <a:gd name="connsiteX10" fmla="*/ 7516 w 1270139"/>
                <a:gd name="connsiteY10" fmla="*/ 671395 h 711478"/>
                <a:gd name="connsiteX11" fmla="*/ 30063 w 1270139"/>
                <a:gd name="connsiteY11" fmla="*/ 648848 h 711478"/>
                <a:gd name="connsiteX12" fmla="*/ 65136 w 1270139"/>
                <a:gd name="connsiteY12" fmla="*/ 628807 h 711478"/>
                <a:gd name="connsiteX13" fmla="*/ 192901 w 1270139"/>
                <a:gd name="connsiteY13" fmla="*/ 563671 h 711478"/>
                <a:gd name="connsiteX14" fmla="*/ 335698 w 1270139"/>
                <a:gd name="connsiteY14" fmla="*/ 481000 h 711478"/>
                <a:gd name="connsiteX15" fmla="*/ 506052 w 1270139"/>
                <a:gd name="connsiteY15" fmla="*/ 375781 h 711478"/>
                <a:gd name="connsiteX16" fmla="*/ 616281 w 1270139"/>
                <a:gd name="connsiteY16" fmla="*/ 300625 h 711478"/>
                <a:gd name="connsiteX17" fmla="*/ 718994 w 1270139"/>
                <a:gd name="connsiteY17" fmla="*/ 220458 h 711478"/>
                <a:gd name="connsiteX18" fmla="*/ 794150 w 1270139"/>
                <a:gd name="connsiteY18" fmla="*/ 152818 h 711478"/>
                <a:gd name="connsiteX19" fmla="*/ 809182 w 1270139"/>
                <a:gd name="connsiteY19" fmla="*/ 135281 h 711478"/>
                <a:gd name="connsiteX20" fmla="*/ 801666 w 1270139"/>
                <a:gd name="connsiteY20" fmla="*/ 115240 h 711478"/>
                <a:gd name="connsiteX21" fmla="*/ 786635 w 1270139"/>
                <a:gd name="connsiteY21" fmla="*/ 87682 h 711478"/>
                <a:gd name="connsiteX22" fmla="*/ 769098 w 1270139"/>
                <a:gd name="connsiteY22" fmla="*/ 62630 h 711478"/>
                <a:gd name="connsiteX23" fmla="*/ 756572 w 1270139"/>
                <a:gd name="connsiteY23" fmla="*/ 32568 h 711478"/>
                <a:gd name="connsiteX24" fmla="*/ 754067 w 1270139"/>
                <a:gd name="connsiteY24" fmla="*/ 15031 h 711478"/>
                <a:gd name="connsiteX25" fmla="*/ 759077 w 1270139"/>
                <a:gd name="connsiteY25" fmla="*/ 2505 h 711478"/>
                <a:gd name="connsiteX26" fmla="*/ 781624 w 1270139"/>
                <a:gd name="connsiteY26" fmla="*/ 0 h 711478"/>
                <a:gd name="connsiteX27" fmla="*/ 814192 w 1270139"/>
                <a:gd name="connsiteY27" fmla="*/ 15031 h 711478"/>
                <a:gd name="connsiteX28" fmla="*/ 884338 w 1270139"/>
                <a:gd name="connsiteY28" fmla="*/ 35073 h 711478"/>
                <a:gd name="connsiteX29" fmla="*/ 954483 w 1270139"/>
                <a:gd name="connsiteY29" fmla="*/ 55115 h 711478"/>
                <a:gd name="connsiteX30" fmla="*/ 1029640 w 1270139"/>
                <a:gd name="connsiteY30" fmla="*/ 80167 h 711478"/>
                <a:gd name="connsiteX31" fmla="*/ 1107301 w 1270139"/>
                <a:gd name="connsiteY31" fmla="*/ 112734 h 711478"/>
                <a:gd name="connsiteX32" fmla="*/ 1157405 w 1270139"/>
                <a:gd name="connsiteY32" fmla="*/ 137786 h 711478"/>
                <a:gd name="connsiteX33" fmla="*/ 1222540 w 1270139"/>
                <a:gd name="connsiteY33" fmla="*/ 175364 h 711478"/>
                <a:gd name="connsiteX34" fmla="*/ 1255108 w 1270139"/>
                <a:gd name="connsiteY34" fmla="*/ 197911 h 711478"/>
                <a:gd name="connsiteX35" fmla="*/ 1267634 w 1270139"/>
                <a:gd name="connsiteY35" fmla="*/ 215448 h 711478"/>
                <a:gd name="connsiteX36" fmla="*/ 1270139 w 1270139"/>
                <a:gd name="connsiteY36" fmla="*/ 232984 h 711478"/>
                <a:gd name="connsiteX37" fmla="*/ 1255108 w 1270139"/>
                <a:gd name="connsiteY37" fmla="*/ 255531 h 711478"/>
                <a:gd name="connsiteX38" fmla="*/ 1227551 w 1270139"/>
                <a:gd name="connsiteY38" fmla="*/ 270562 h 711478"/>
                <a:gd name="connsiteX39" fmla="*/ 1159910 w 1270139"/>
                <a:gd name="connsiteY39" fmla="*/ 285594 h 711478"/>
                <a:gd name="connsiteX40" fmla="*/ 1087259 w 1270139"/>
                <a:gd name="connsiteY40" fmla="*/ 305635 h 711478"/>
                <a:gd name="connsiteX41" fmla="*/ 1017114 w 1270139"/>
                <a:gd name="connsiteY41" fmla="*/ 338203 h 711478"/>
                <a:gd name="connsiteX42" fmla="*/ 718994 w 1270139"/>
                <a:gd name="connsiteY42" fmla="*/ 470979 h 71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139" h="711478">
                  <a:moveTo>
                    <a:pt x="718994" y="470979"/>
                  </a:moveTo>
                  <a:lnTo>
                    <a:pt x="581208" y="536114"/>
                  </a:lnTo>
                  <a:lnTo>
                    <a:pt x="478494" y="581208"/>
                  </a:lnTo>
                  <a:lnTo>
                    <a:pt x="388307" y="613775"/>
                  </a:lnTo>
                  <a:lnTo>
                    <a:pt x="265552" y="651354"/>
                  </a:lnTo>
                  <a:lnTo>
                    <a:pt x="102714" y="698952"/>
                  </a:lnTo>
                  <a:lnTo>
                    <a:pt x="52610" y="711478"/>
                  </a:lnTo>
                  <a:lnTo>
                    <a:pt x="30063" y="711478"/>
                  </a:lnTo>
                  <a:lnTo>
                    <a:pt x="7516" y="706468"/>
                  </a:lnTo>
                  <a:lnTo>
                    <a:pt x="0" y="693942"/>
                  </a:lnTo>
                  <a:lnTo>
                    <a:pt x="7516" y="671395"/>
                  </a:lnTo>
                  <a:lnTo>
                    <a:pt x="30063" y="648848"/>
                  </a:lnTo>
                  <a:lnTo>
                    <a:pt x="65136" y="628807"/>
                  </a:lnTo>
                  <a:lnTo>
                    <a:pt x="192901" y="563671"/>
                  </a:lnTo>
                  <a:lnTo>
                    <a:pt x="335698" y="481000"/>
                  </a:lnTo>
                  <a:lnTo>
                    <a:pt x="506052" y="375781"/>
                  </a:lnTo>
                  <a:lnTo>
                    <a:pt x="616281" y="300625"/>
                  </a:lnTo>
                  <a:lnTo>
                    <a:pt x="718994" y="220458"/>
                  </a:lnTo>
                  <a:lnTo>
                    <a:pt x="794150" y="152818"/>
                  </a:lnTo>
                  <a:lnTo>
                    <a:pt x="809182" y="135281"/>
                  </a:lnTo>
                  <a:lnTo>
                    <a:pt x="801666" y="115240"/>
                  </a:lnTo>
                  <a:lnTo>
                    <a:pt x="786635" y="87682"/>
                  </a:lnTo>
                  <a:lnTo>
                    <a:pt x="769098" y="62630"/>
                  </a:lnTo>
                  <a:lnTo>
                    <a:pt x="756572" y="32568"/>
                  </a:lnTo>
                  <a:lnTo>
                    <a:pt x="754067" y="15031"/>
                  </a:lnTo>
                  <a:lnTo>
                    <a:pt x="759077" y="2505"/>
                  </a:lnTo>
                  <a:lnTo>
                    <a:pt x="781624" y="0"/>
                  </a:lnTo>
                  <a:lnTo>
                    <a:pt x="814192" y="15031"/>
                  </a:lnTo>
                  <a:lnTo>
                    <a:pt x="884338" y="35073"/>
                  </a:lnTo>
                  <a:lnTo>
                    <a:pt x="954483" y="55115"/>
                  </a:lnTo>
                  <a:lnTo>
                    <a:pt x="1029640" y="80167"/>
                  </a:lnTo>
                  <a:lnTo>
                    <a:pt x="1107301" y="112734"/>
                  </a:lnTo>
                  <a:lnTo>
                    <a:pt x="1157405" y="137786"/>
                  </a:lnTo>
                  <a:lnTo>
                    <a:pt x="1222540" y="175364"/>
                  </a:lnTo>
                  <a:lnTo>
                    <a:pt x="1255108" y="197911"/>
                  </a:lnTo>
                  <a:lnTo>
                    <a:pt x="1267634" y="215448"/>
                  </a:lnTo>
                  <a:lnTo>
                    <a:pt x="1270139" y="232984"/>
                  </a:lnTo>
                  <a:lnTo>
                    <a:pt x="1255108" y="255531"/>
                  </a:lnTo>
                  <a:lnTo>
                    <a:pt x="1227551" y="270562"/>
                  </a:lnTo>
                  <a:lnTo>
                    <a:pt x="1159910" y="285594"/>
                  </a:lnTo>
                  <a:lnTo>
                    <a:pt x="1087259" y="305635"/>
                  </a:lnTo>
                  <a:lnTo>
                    <a:pt x="1017114" y="338203"/>
                  </a:lnTo>
                  <a:lnTo>
                    <a:pt x="718994" y="4709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3">
              <a:extLst>
                <a:ext uri="{FF2B5EF4-FFF2-40B4-BE49-F238E27FC236}">
                  <a16:creationId xmlns:a16="http://schemas.microsoft.com/office/drawing/2014/main" id="{503C51A8-E547-4355-B357-CEC3F1C0952C}"/>
                </a:ext>
              </a:extLst>
            </p:cNvPr>
            <p:cNvSpPr/>
            <p:nvPr/>
          </p:nvSpPr>
          <p:spPr>
            <a:xfrm>
              <a:off x="5813425" y="5005388"/>
              <a:ext cx="982663" cy="914400"/>
            </a:xfrm>
            <a:custGeom>
              <a:avLst/>
              <a:gdLst>
                <a:gd name="connsiteX0" fmla="*/ 518578 w 982041"/>
                <a:gd name="connsiteY0" fmla="*/ 558661 h 914400"/>
                <a:gd name="connsiteX1" fmla="*/ 413359 w 982041"/>
                <a:gd name="connsiteY1" fmla="*/ 435906 h 914400"/>
                <a:gd name="connsiteX2" fmla="*/ 333193 w 982041"/>
                <a:gd name="connsiteY2" fmla="*/ 348224 h 914400"/>
                <a:gd name="connsiteX3" fmla="*/ 243005 w 982041"/>
                <a:gd name="connsiteY3" fmla="*/ 255531 h 914400"/>
                <a:gd name="connsiteX4" fmla="*/ 175365 w 982041"/>
                <a:gd name="connsiteY4" fmla="*/ 190396 h 914400"/>
                <a:gd name="connsiteX5" fmla="*/ 107724 w 982041"/>
                <a:gd name="connsiteY5" fmla="*/ 127765 h 914400"/>
                <a:gd name="connsiteX6" fmla="*/ 40084 w 982041"/>
                <a:gd name="connsiteY6" fmla="*/ 77661 h 914400"/>
                <a:gd name="connsiteX7" fmla="*/ 15032 w 982041"/>
                <a:gd name="connsiteY7" fmla="*/ 57620 h 914400"/>
                <a:gd name="connsiteX8" fmla="*/ 5011 w 982041"/>
                <a:gd name="connsiteY8" fmla="*/ 45094 h 914400"/>
                <a:gd name="connsiteX9" fmla="*/ 0 w 982041"/>
                <a:gd name="connsiteY9" fmla="*/ 32568 h 914400"/>
                <a:gd name="connsiteX10" fmla="*/ 2506 w 982041"/>
                <a:gd name="connsiteY10" fmla="*/ 15031 h 914400"/>
                <a:gd name="connsiteX11" fmla="*/ 22547 w 982041"/>
                <a:gd name="connsiteY11" fmla="*/ 5010 h 914400"/>
                <a:gd name="connsiteX12" fmla="*/ 57620 w 982041"/>
                <a:gd name="connsiteY12" fmla="*/ 0 h 914400"/>
                <a:gd name="connsiteX13" fmla="*/ 105219 w 982041"/>
                <a:gd name="connsiteY13" fmla="*/ 17536 h 914400"/>
                <a:gd name="connsiteX14" fmla="*/ 245511 w 982041"/>
                <a:gd name="connsiteY14" fmla="*/ 80167 h 914400"/>
                <a:gd name="connsiteX15" fmla="*/ 368266 w 982041"/>
                <a:gd name="connsiteY15" fmla="*/ 135281 h 914400"/>
                <a:gd name="connsiteX16" fmla="*/ 453443 w 982041"/>
                <a:gd name="connsiteY16" fmla="*/ 177870 h 914400"/>
                <a:gd name="connsiteX17" fmla="*/ 571187 w 982041"/>
                <a:gd name="connsiteY17" fmla="*/ 243005 h 914400"/>
                <a:gd name="connsiteX18" fmla="*/ 658869 w 982041"/>
                <a:gd name="connsiteY18" fmla="*/ 293109 h 914400"/>
                <a:gd name="connsiteX19" fmla="*/ 739036 w 982041"/>
                <a:gd name="connsiteY19" fmla="*/ 343213 h 914400"/>
                <a:gd name="connsiteX20" fmla="*/ 809182 w 982041"/>
                <a:gd name="connsiteY20" fmla="*/ 393317 h 914400"/>
                <a:gd name="connsiteX21" fmla="*/ 836739 w 982041"/>
                <a:gd name="connsiteY21" fmla="*/ 415864 h 914400"/>
                <a:gd name="connsiteX22" fmla="*/ 864296 w 982041"/>
                <a:gd name="connsiteY22" fmla="*/ 455947 h 914400"/>
                <a:gd name="connsiteX23" fmla="*/ 904380 w 982041"/>
                <a:gd name="connsiteY23" fmla="*/ 521083 h 914400"/>
                <a:gd name="connsiteX24" fmla="*/ 941958 w 982041"/>
                <a:gd name="connsiteY24" fmla="*/ 588723 h 914400"/>
                <a:gd name="connsiteX25" fmla="*/ 967010 w 982041"/>
                <a:gd name="connsiteY25" fmla="*/ 648848 h 914400"/>
                <a:gd name="connsiteX26" fmla="*/ 977031 w 982041"/>
                <a:gd name="connsiteY26" fmla="*/ 688932 h 914400"/>
                <a:gd name="connsiteX27" fmla="*/ 979536 w 982041"/>
                <a:gd name="connsiteY27" fmla="*/ 718994 h 914400"/>
                <a:gd name="connsiteX28" fmla="*/ 982041 w 982041"/>
                <a:gd name="connsiteY28" fmla="*/ 764088 h 914400"/>
                <a:gd name="connsiteX29" fmla="*/ 977031 w 982041"/>
                <a:gd name="connsiteY29" fmla="*/ 801666 h 914400"/>
                <a:gd name="connsiteX30" fmla="*/ 964504 w 982041"/>
                <a:gd name="connsiteY30" fmla="*/ 846759 h 914400"/>
                <a:gd name="connsiteX31" fmla="*/ 951978 w 982041"/>
                <a:gd name="connsiteY31" fmla="*/ 871812 h 914400"/>
                <a:gd name="connsiteX32" fmla="*/ 934442 w 982041"/>
                <a:gd name="connsiteY32" fmla="*/ 891853 h 914400"/>
                <a:gd name="connsiteX33" fmla="*/ 914400 w 982041"/>
                <a:gd name="connsiteY33" fmla="*/ 904379 h 914400"/>
                <a:gd name="connsiteX34" fmla="*/ 891854 w 982041"/>
                <a:gd name="connsiteY34" fmla="*/ 909390 h 914400"/>
                <a:gd name="connsiteX35" fmla="*/ 869307 w 982041"/>
                <a:gd name="connsiteY35" fmla="*/ 914400 h 914400"/>
                <a:gd name="connsiteX36" fmla="*/ 844255 w 982041"/>
                <a:gd name="connsiteY36" fmla="*/ 909390 h 914400"/>
                <a:gd name="connsiteX37" fmla="*/ 809182 w 982041"/>
                <a:gd name="connsiteY37" fmla="*/ 901874 h 914400"/>
                <a:gd name="connsiteX38" fmla="*/ 774109 w 982041"/>
                <a:gd name="connsiteY38" fmla="*/ 881832 h 914400"/>
                <a:gd name="connsiteX39" fmla="*/ 721500 w 982041"/>
                <a:gd name="connsiteY39" fmla="*/ 831728 h 914400"/>
                <a:gd name="connsiteX40" fmla="*/ 688932 w 982041"/>
                <a:gd name="connsiteY40" fmla="*/ 791645 h 914400"/>
                <a:gd name="connsiteX41" fmla="*/ 648849 w 982041"/>
                <a:gd name="connsiteY41" fmla="*/ 739036 h 914400"/>
                <a:gd name="connsiteX42" fmla="*/ 593734 w 982041"/>
                <a:gd name="connsiteY42" fmla="*/ 658869 h 914400"/>
                <a:gd name="connsiteX43" fmla="*/ 518578 w 982041"/>
                <a:gd name="connsiteY43" fmla="*/ 55866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82041" h="914400">
                  <a:moveTo>
                    <a:pt x="518578" y="558661"/>
                  </a:moveTo>
                  <a:lnTo>
                    <a:pt x="413359" y="435906"/>
                  </a:lnTo>
                  <a:lnTo>
                    <a:pt x="333193" y="348224"/>
                  </a:lnTo>
                  <a:lnTo>
                    <a:pt x="243005" y="255531"/>
                  </a:lnTo>
                  <a:lnTo>
                    <a:pt x="175365" y="190396"/>
                  </a:lnTo>
                  <a:lnTo>
                    <a:pt x="107724" y="127765"/>
                  </a:lnTo>
                  <a:lnTo>
                    <a:pt x="40084" y="77661"/>
                  </a:lnTo>
                  <a:lnTo>
                    <a:pt x="15032" y="57620"/>
                  </a:lnTo>
                  <a:lnTo>
                    <a:pt x="5011" y="45094"/>
                  </a:lnTo>
                  <a:lnTo>
                    <a:pt x="0" y="32568"/>
                  </a:lnTo>
                  <a:lnTo>
                    <a:pt x="2506" y="15031"/>
                  </a:lnTo>
                  <a:lnTo>
                    <a:pt x="22547" y="5010"/>
                  </a:lnTo>
                  <a:lnTo>
                    <a:pt x="57620" y="0"/>
                  </a:lnTo>
                  <a:lnTo>
                    <a:pt x="105219" y="17536"/>
                  </a:lnTo>
                  <a:lnTo>
                    <a:pt x="245511" y="80167"/>
                  </a:lnTo>
                  <a:lnTo>
                    <a:pt x="368266" y="135281"/>
                  </a:lnTo>
                  <a:lnTo>
                    <a:pt x="453443" y="177870"/>
                  </a:lnTo>
                  <a:lnTo>
                    <a:pt x="571187" y="243005"/>
                  </a:lnTo>
                  <a:lnTo>
                    <a:pt x="658869" y="293109"/>
                  </a:lnTo>
                  <a:lnTo>
                    <a:pt x="739036" y="343213"/>
                  </a:lnTo>
                  <a:lnTo>
                    <a:pt x="809182" y="393317"/>
                  </a:lnTo>
                  <a:lnTo>
                    <a:pt x="836739" y="415864"/>
                  </a:lnTo>
                  <a:lnTo>
                    <a:pt x="864296" y="455947"/>
                  </a:lnTo>
                  <a:lnTo>
                    <a:pt x="904380" y="521083"/>
                  </a:lnTo>
                  <a:lnTo>
                    <a:pt x="941958" y="588723"/>
                  </a:lnTo>
                  <a:lnTo>
                    <a:pt x="967010" y="648848"/>
                  </a:lnTo>
                  <a:lnTo>
                    <a:pt x="977031" y="688932"/>
                  </a:lnTo>
                  <a:lnTo>
                    <a:pt x="979536" y="718994"/>
                  </a:lnTo>
                  <a:lnTo>
                    <a:pt x="982041" y="764088"/>
                  </a:lnTo>
                  <a:lnTo>
                    <a:pt x="977031" y="801666"/>
                  </a:lnTo>
                  <a:lnTo>
                    <a:pt x="964504" y="846759"/>
                  </a:lnTo>
                  <a:lnTo>
                    <a:pt x="951978" y="871812"/>
                  </a:lnTo>
                  <a:lnTo>
                    <a:pt x="934442" y="891853"/>
                  </a:lnTo>
                  <a:lnTo>
                    <a:pt x="914400" y="904379"/>
                  </a:lnTo>
                  <a:lnTo>
                    <a:pt x="891854" y="909390"/>
                  </a:lnTo>
                  <a:lnTo>
                    <a:pt x="869307" y="914400"/>
                  </a:lnTo>
                  <a:lnTo>
                    <a:pt x="844255" y="909390"/>
                  </a:lnTo>
                  <a:lnTo>
                    <a:pt x="809182" y="901874"/>
                  </a:lnTo>
                  <a:lnTo>
                    <a:pt x="774109" y="881832"/>
                  </a:lnTo>
                  <a:lnTo>
                    <a:pt x="721500" y="831728"/>
                  </a:lnTo>
                  <a:lnTo>
                    <a:pt x="688932" y="791645"/>
                  </a:lnTo>
                  <a:lnTo>
                    <a:pt x="648849" y="739036"/>
                  </a:lnTo>
                  <a:lnTo>
                    <a:pt x="593734" y="658869"/>
                  </a:lnTo>
                  <a:lnTo>
                    <a:pt x="518578" y="5586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40EC5B55-E76C-4295-8865-6C41033F19B1}"/>
                </a:ext>
              </a:extLst>
            </p:cNvPr>
            <p:cNvSpPr/>
            <p:nvPr/>
          </p:nvSpPr>
          <p:spPr>
            <a:xfrm>
              <a:off x="3438525" y="1970088"/>
              <a:ext cx="3937000" cy="519112"/>
            </a:xfrm>
            <a:custGeom>
              <a:avLst/>
              <a:gdLst>
                <a:gd name="connsiteX0" fmla="*/ 1150944 w 3936510"/>
                <a:gd name="connsiteY0" fmla="*/ 275380 h 518984"/>
                <a:gd name="connsiteX1" fmla="*/ 741406 w 3936510"/>
                <a:gd name="connsiteY1" fmla="*/ 328337 h 518984"/>
                <a:gd name="connsiteX2" fmla="*/ 402478 w 3936510"/>
                <a:gd name="connsiteY2" fmla="*/ 377764 h 518984"/>
                <a:gd name="connsiteX3" fmla="*/ 42366 w 3936510"/>
                <a:gd name="connsiteY3" fmla="*/ 437783 h 518984"/>
                <a:gd name="connsiteX4" fmla="*/ 0 w 3936510"/>
                <a:gd name="connsiteY4" fmla="*/ 271849 h 518984"/>
                <a:gd name="connsiteX5" fmla="*/ 310684 w 3936510"/>
                <a:gd name="connsiteY5" fmla="*/ 247136 h 518984"/>
                <a:gd name="connsiteX6" fmla="*/ 653143 w 3936510"/>
                <a:gd name="connsiteY6" fmla="*/ 208300 h 518984"/>
                <a:gd name="connsiteX7" fmla="*/ 1023846 w 3936510"/>
                <a:gd name="connsiteY7" fmla="*/ 165934 h 518984"/>
                <a:gd name="connsiteX8" fmla="*/ 1316878 w 3936510"/>
                <a:gd name="connsiteY8" fmla="*/ 130629 h 518984"/>
                <a:gd name="connsiteX9" fmla="*/ 1560482 w 3936510"/>
                <a:gd name="connsiteY9" fmla="*/ 109446 h 518984"/>
                <a:gd name="connsiteX10" fmla="*/ 1839392 w 3936510"/>
                <a:gd name="connsiteY10" fmla="*/ 91794 h 518984"/>
                <a:gd name="connsiteX11" fmla="*/ 2174789 w 3936510"/>
                <a:gd name="connsiteY11" fmla="*/ 81202 h 518984"/>
                <a:gd name="connsiteX12" fmla="*/ 2746731 w 3936510"/>
                <a:gd name="connsiteY12" fmla="*/ 63550 h 518984"/>
                <a:gd name="connsiteX13" fmla="*/ 2986805 w 3936510"/>
                <a:gd name="connsiteY13" fmla="*/ 52958 h 518984"/>
                <a:gd name="connsiteX14" fmla="*/ 3269245 w 3936510"/>
                <a:gd name="connsiteY14" fmla="*/ 45897 h 518984"/>
                <a:gd name="connsiteX15" fmla="*/ 3343386 w 3936510"/>
                <a:gd name="connsiteY15" fmla="*/ 24714 h 518984"/>
                <a:gd name="connsiteX16" fmla="*/ 3417526 w 3936510"/>
                <a:gd name="connsiteY16" fmla="*/ 0 h 518984"/>
                <a:gd name="connsiteX17" fmla="*/ 3449301 w 3936510"/>
                <a:gd name="connsiteY17" fmla="*/ 10592 h 518984"/>
                <a:gd name="connsiteX18" fmla="*/ 3534033 w 3936510"/>
                <a:gd name="connsiteY18" fmla="*/ 60019 h 518984"/>
                <a:gd name="connsiteX19" fmla="*/ 3632887 w 3936510"/>
                <a:gd name="connsiteY19" fmla="*/ 112977 h 518984"/>
                <a:gd name="connsiteX20" fmla="*/ 3699966 w 3936510"/>
                <a:gd name="connsiteY20" fmla="*/ 158873 h 518984"/>
                <a:gd name="connsiteX21" fmla="*/ 3774107 w 3936510"/>
                <a:gd name="connsiteY21" fmla="*/ 218892 h 518984"/>
                <a:gd name="connsiteX22" fmla="*/ 3848247 w 3936510"/>
                <a:gd name="connsiteY22" fmla="*/ 293032 h 518984"/>
                <a:gd name="connsiteX23" fmla="*/ 3887083 w 3936510"/>
                <a:gd name="connsiteY23" fmla="*/ 345990 h 518984"/>
                <a:gd name="connsiteX24" fmla="*/ 3925918 w 3936510"/>
                <a:gd name="connsiteY24" fmla="*/ 416600 h 518984"/>
                <a:gd name="connsiteX25" fmla="*/ 3936510 w 3936510"/>
                <a:gd name="connsiteY25" fmla="*/ 448374 h 518984"/>
                <a:gd name="connsiteX26" fmla="*/ 3929449 w 3936510"/>
                <a:gd name="connsiteY26" fmla="*/ 490740 h 518984"/>
                <a:gd name="connsiteX27" fmla="*/ 3908266 w 3936510"/>
                <a:gd name="connsiteY27" fmla="*/ 511923 h 518984"/>
                <a:gd name="connsiteX28" fmla="*/ 3880022 w 3936510"/>
                <a:gd name="connsiteY28" fmla="*/ 518984 h 518984"/>
                <a:gd name="connsiteX29" fmla="*/ 3827064 w 3936510"/>
                <a:gd name="connsiteY29" fmla="*/ 511923 h 518984"/>
                <a:gd name="connsiteX30" fmla="*/ 3629356 w 3936510"/>
                <a:gd name="connsiteY30" fmla="*/ 469557 h 518984"/>
                <a:gd name="connsiteX31" fmla="*/ 3343386 w 3936510"/>
                <a:gd name="connsiteY31" fmla="*/ 204770 h 518984"/>
                <a:gd name="connsiteX32" fmla="*/ 3149208 w 3936510"/>
                <a:gd name="connsiteY32" fmla="*/ 190648 h 518984"/>
                <a:gd name="connsiteX33" fmla="*/ 2916195 w 3936510"/>
                <a:gd name="connsiteY33" fmla="*/ 180056 h 518984"/>
                <a:gd name="connsiteX34" fmla="*/ 2541962 w 3936510"/>
                <a:gd name="connsiteY34" fmla="*/ 197709 h 518984"/>
                <a:gd name="connsiteX35" fmla="*/ 1924124 w 3936510"/>
                <a:gd name="connsiteY35" fmla="*/ 222422 h 518984"/>
                <a:gd name="connsiteX36" fmla="*/ 1150944 w 3936510"/>
                <a:gd name="connsiteY36" fmla="*/ 275380 h 51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36510" h="518984">
                  <a:moveTo>
                    <a:pt x="1150944" y="275380"/>
                  </a:moveTo>
                  <a:lnTo>
                    <a:pt x="741406" y="328337"/>
                  </a:lnTo>
                  <a:lnTo>
                    <a:pt x="402478" y="377764"/>
                  </a:lnTo>
                  <a:lnTo>
                    <a:pt x="42366" y="437783"/>
                  </a:lnTo>
                  <a:lnTo>
                    <a:pt x="0" y="271849"/>
                  </a:lnTo>
                  <a:lnTo>
                    <a:pt x="310684" y="247136"/>
                  </a:lnTo>
                  <a:lnTo>
                    <a:pt x="653143" y="208300"/>
                  </a:lnTo>
                  <a:lnTo>
                    <a:pt x="1023846" y="165934"/>
                  </a:lnTo>
                  <a:lnTo>
                    <a:pt x="1316878" y="130629"/>
                  </a:lnTo>
                  <a:lnTo>
                    <a:pt x="1560482" y="109446"/>
                  </a:lnTo>
                  <a:lnTo>
                    <a:pt x="1839392" y="91794"/>
                  </a:lnTo>
                  <a:lnTo>
                    <a:pt x="2174789" y="81202"/>
                  </a:lnTo>
                  <a:lnTo>
                    <a:pt x="2746731" y="63550"/>
                  </a:lnTo>
                  <a:lnTo>
                    <a:pt x="2986805" y="52958"/>
                  </a:lnTo>
                  <a:lnTo>
                    <a:pt x="3269245" y="45897"/>
                  </a:lnTo>
                  <a:lnTo>
                    <a:pt x="3343386" y="24714"/>
                  </a:lnTo>
                  <a:lnTo>
                    <a:pt x="3417526" y="0"/>
                  </a:lnTo>
                  <a:lnTo>
                    <a:pt x="3449301" y="10592"/>
                  </a:lnTo>
                  <a:lnTo>
                    <a:pt x="3534033" y="60019"/>
                  </a:lnTo>
                  <a:lnTo>
                    <a:pt x="3632887" y="112977"/>
                  </a:lnTo>
                  <a:lnTo>
                    <a:pt x="3699966" y="158873"/>
                  </a:lnTo>
                  <a:lnTo>
                    <a:pt x="3774107" y="218892"/>
                  </a:lnTo>
                  <a:lnTo>
                    <a:pt x="3848247" y="293032"/>
                  </a:lnTo>
                  <a:lnTo>
                    <a:pt x="3887083" y="345990"/>
                  </a:lnTo>
                  <a:lnTo>
                    <a:pt x="3925918" y="416600"/>
                  </a:lnTo>
                  <a:lnTo>
                    <a:pt x="3936510" y="448374"/>
                  </a:lnTo>
                  <a:lnTo>
                    <a:pt x="3929449" y="490740"/>
                  </a:lnTo>
                  <a:lnTo>
                    <a:pt x="3908266" y="511923"/>
                  </a:lnTo>
                  <a:lnTo>
                    <a:pt x="3880022" y="518984"/>
                  </a:lnTo>
                  <a:lnTo>
                    <a:pt x="3827064" y="511923"/>
                  </a:lnTo>
                  <a:lnTo>
                    <a:pt x="3629356" y="469557"/>
                  </a:lnTo>
                  <a:lnTo>
                    <a:pt x="3343386" y="204770"/>
                  </a:lnTo>
                  <a:lnTo>
                    <a:pt x="3149208" y="190648"/>
                  </a:lnTo>
                  <a:lnTo>
                    <a:pt x="2916195" y="180056"/>
                  </a:lnTo>
                  <a:lnTo>
                    <a:pt x="2541962" y="197709"/>
                  </a:lnTo>
                  <a:lnTo>
                    <a:pt x="1924124" y="222422"/>
                  </a:lnTo>
                  <a:lnTo>
                    <a:pt x="1150944" y="2753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02672574-7B75-42EC-A3D9-87440690CCAE}"/>
                </a:ext>
              </a:extLst>
            </p:cNvPr>
            <p:cNvSpPr/>
            <p:nvPr/>
          </p:nvSpPr>
          <p:spPr>
            <a:xfrm>
              <a:off x="6596063" y="2122488"/>
              <a:ext cx="542925" cy="458787"/>
            </a:xfrm>
            <a:custGeom>
              <a:avLst/>
              <a:gdLst>
                <a:gd name="connsiteX0" fmla="*/ 109537 w 542925"/>
                <a:gd name="connsiteY0" fmla="*/ 300037 h 459581"/>
                <a:gd name="connsiteX1" fmla="*/ 166687 w 542925"/>
                <a:gd name="connsiteY1" fmla="*/ 235744 h 459581"/>
                <a:gd name="connsiteX2" fmla="*/ 190500 w 542925"/>
                <a:gd name="connsiteY2" fmla="*/ 188119 h 459581"/>
                <a:gd name="connsiteX3" fmla="*/ 207168 w 542925"/>
                <a:gd name="connsiteY3" fmla="*/ 145256 h 459581"/>
                <a:gd name="connsiteX4" fmla="*/ 216693 w 542925"/>
                <a:gd name="connsiteY4" fmla="*/ 97631 h 459581"/>
                <a:gd name="connsiteX5" fmla="*/ 157162 w 542925"/>
                <a:gd name="connsiteY5" fmla="*/ 0 h 459581"/>
                <a:gd name="connsiteX6" fmla="*/ 542925 w 542925"/>
                <a:gd name="connsiteY6" fmla="*/ 304800 h 459581"/>
                <a:gd name="connsiteX7" fmla="*/ 466725 w 542925"/>
                <a:gd name="connsiteY7" fmla="*/ 319087 h 459581"/>
                <a:gd name="connsiteX8" fmla="*/ 373856 w 542925"/>
                <a:gd name="connsiteY8" fmla="*/ 338137 h 459581"/>
                <a:gd name="connsiteX9" fmla="*/ 271462 w 542925"/>
                <a:gd name="connsiteY9" fmla="*/ 361950 h 459581"/>
                <a:gd name="connsiteX10" fmla="*/ 214312 w 542925"/>
                <a:gd name="connsiteY10" fmla="*/ 381000 h 459581"/>
                <a:gd name="connsiteX11" fmla="*/ 142875 w 542925"/>
                <a:gd name="connsiteY11" fmla="*/ 409575 h 459581"/>
                <a:gd name="connsiteX12" fmla="*/ 73818 w 542925"/>
                <a:gd name="connsiteY12" fmla="*/ 450056 h 459581"/>
                <a:gd name="connsiteX13" fmla="*/ 59531 w 542925"/>
                <a:gd name="connsiteY13" fmla="*/ 457200 h 459581"/>
                <a:gd name="connsiteX14" fmla="*/ 38100 w 542925"/>
                <a:gd name="connsiteY14" fmla="*/ 459581 h 459581"/>
                <a:gd name="connsiteX15" fmla="*/ 11906 w 542925"/>
                <a:gd name="connsiteY15" fmla="*/ 459581 h 459581"/>
                <a:gd name="connsiteX16" fmla="*/ 0 w 542925"/>
                <a:gd name="connsiteY16" fmla="*/ 450056 h 459581"/>
                <a:gd name="connsiteX17" fmla="*/ 4762 w 542925"/>
                <a:gd name="connsiteY17" fmla="*/ 419100 h 459581"/>
                <a:gd name="connsiteX18" fmla="*/ 28575 w 542925"/>
                <a:gd name="connsiteY18" fmla="*/ 381000 h 459581"/>
                <a:gd name="connsiteX19" fmla="*/ 109537 w 542925"/>
                <a:gd name="connsiteY19" fmla="*/ 300037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925" h="459581">
                  <a:moveTo>
                    <a:pt x="109537" y="300037"/>
                  </a:moveTo>
                  <a:lnTo>
                    <a:pt x="166687" y="235744"/>
                  </a:lnTo>
                  <a:lnTo>
                    <a:pt x="190500" y="188119"/>
                  </a:lnTo>
                  <a:lnTo>
                    <a:pt x="207168" y="145256"/>
                  </a:lnTo>
                  <a:lnTo>
                    <a:pt x="216693" y="97631"/>
                  </a:lnTo>
                  <a:lnTo>
                    <a:pt x="157162" y="0"/>
                  </a:lnTo>
                  <a:lnTo>
                    <a:pt x="542925" y="304800"/>
                  </a:lnTo>
                  <a:lnTo>
                    <a:pt x="466725" y="319087"/>
                  </a:lnTo>
                  <a:lnTo>
                    <a:pt x="373856" y="338137"/>
                  </a:lnTo>
                  <a:lnTo>
                    <a:pt x="271462" y="361950"/>
                  </a:lnTo>
                  <a:lnTo>
                    <a:pt x="214312" y="381000"/>
                  </a:lnTo>
                  <a:lnTo>
                    <a:pt x="142875" y="409575"/>
                  </a:lnTo>
                  <a:lnTo>
                    <a:pt x="73818" y="450056"/>
                  </a:lnTo>
                  <a:lnTo>
                    <a:pt x="59531" y="457200"/>
                  </a:lnTo>
                  <a:lnTo>
                    <a:pt x="38100" y="459581"/>
                  </a:lnTo>
                  <a:lnTo>
                    <a:pt x="11906" y="459581"/>
                  </a:lnTo>
                  <a:lnTo>
                    <a:pt x="0" y="450056"/>
                  </a:lnTo>
                  <a:lnTo>
                    <a:pt x="4762" y="419100"/>
                  </a:lnTo>
                  <a:lnTo>
                    <a:pt x="28575" y="381000"/>
                  </a:lnTo>
                  <a:lnTo>
                    <a:pt x="109537" y="3000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11BDA240-7FC5-4D0B-BCF9-DF8734F64156}"/>
                </a:ext>
              </a:extLst>
            </p:cNvPr>
            <p:cNvSpPr/>
            <p:nvPr/>
          </p:nvSpPr>
          <p:spPr>
            <a:xfrm>
              <a:off x="4103688" y="2647950"/>
              <a:ext cx="882650" cy="369888"/>
            </a:xfrm>
            <a:custGeom>
              <a:avLst/>
              <a:gdLst>
                <a:gd name="connsiteX0" fmla="*/ 259556 w 883444"/>
                <a:gd name="connsiteY0" fmla="*/ 219075 h 369094"/>
                <a:gd name="connsiteX1" fmla="*/ 0 w 883444"/>
                <a:gd name="connsiteY1" fmla="*/ 245269 h 369094"/>
                <a:gd name="connsiteX2" fmla="*/ 116681 w 883444"/>
                <a:gd name="connsiteY2" fmla="*/ 104775 h 369094"/>
                <a:gd name="connsiteX3" fmla="*/ 247650 w 883444"/>
                <a:gd name="connsiteY3" fmla="*/ 83344 h 369094"/>
                <a:gd name="connsiteX4" fmla="*/ 366712 w 883444"/>
                <a:gd name="connsiteY4" fmla="*/ 61913 h 369094"/>
                <a:gd name="connsiteX5" fmla="*/ 442912 w 883444"/>
                <a:gd name="connsiteY5" fmla="*/ 47625 h 369094"/>
                <a:gd name="connsiteX6" fmla="*/ 488156 w 883444"/>
                <a:gd name="connsiteY6" fmla="*/ 35719 h 369094"/>
                <a:gd name="connsiteX7" fmla="*/ 516731 w 883444"/>
                <a:gd name="connsiteY7" fmla="*/ 23813 h 369094"/>
                <a:gd name="connsiteX8" fmla="*/ 542925 w 883444"/>
                <a:gd name="connsiteY8" fmla="*/ 2381 h 369094"/>
                <a:gd name="connsiteX9" fmla="*/ 554831 w 883444"/>
                <a:gd name="connsiteY9" fmla="*/ 0 h 369094"/>
                <a:gd name="connsiteX10" fmla="*/ 588169 w 883444"/>
                <a:gd name="connsiteY10" fmla="*/ 11906 h 369094"/>
                <a:gd name="connsiteX11" fmla="*/ 642937 w 883444"/>
                <a:gd name="connsiteY11" fmla="*/ 40481 h 369094"/>
                <a:gd name="connsiteX12" fmla="*/ 709612 w 883444"/>
                <a:gd name="connsiteY12" fmla="*/ 80963 h 369094"/>
                <a:gd name="connsiteX13" fmla="*/ 764381 w 883444"/>
                <a:gd name="connsiteY13" fmla="*/ 126206 h 369094"/>
                <a:gd name="connsiteX14" fmla="*/ 804862 w 883444"/>
                <a:gd name="connsiteY14" fmla="*/ 161925 h 369094"/>
                <a:gd name="connsiteX15" fmla="*/ 854869 w 883444"/>
                <a:gd name="connsiteY15" fmla="*/ 200025 h 369094"/>
                <a:gd name="connsiteX16" fmla="*/ 881062 w 883444"/>
                <a:gd name="connsiteY16" fmla="*/ 228600 h 369094"/>
                <a:gd name="connsiteX17" fmla="*/ 883444 w 883444"/>
                <a:gd name="connsiteY17" fmla="*/ 247650 h 369094"/>
                <a:gd name="connsiteX18" fmla="*/ 864394 w 883444"/>
                <a:gd name="connsiteY18" fmla="*/ 276225 h 369094"/>
                <a:gd name="connsiteX19" fmla="*/ 814387 w 883444"/>
                <a:gd name="connsiteY19" fmla="*/ 323850 h 369094"/>
                <a:gd name="connsiteX20" fmla="*/ 759619 w 883444"/>
                <a:gd name="connsiteY20" fmla="*/ 369094 h 369094"/>
                <a:gd name="connsiteX21" fmla="*/ 473869 w 883444"/>
                <a:gd name="connsiteY21" fmla="*/ 211931 h 369094"/>
                <a:gd name="connsiteX22" fmla="*/ 464344 w 883444"/>
                <a:gd name="connsiteY22" fmla="*/ 200025 h 369094"/>
                <a:gd name="connsiteX23" fmla="*/ 433387 w 883444"/>
                <a:gd name="connsiteY23" fmla="*/ 195263 h 369094"/>
                <a:gd name="connsiteX24" fmla="*/ 259556 w 883444"/>
                <a:gd name="connsiteY24" fmla="*/ 219075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3444" h="369094">
                  <a:moveTo>
                    <a:pt x="259556" y="219075"/>
                  </a:moveTo>
                  <a:lnTo>
                    <a:pt x="0" y="245269"/>
                  </a:lnTo>
                  <a:lnTo>
                    <a:pt x="116681" y="104775"/>
                  </a:lnTo>
                  <a:lnTo>
                    <a:pt x="247650" y="83344"/>
                  </a:lnTo>
                  <a:lnTo>
                    <a:pt x="366712" y="61913"/>
                  </a:lnTo>
                  <a:lnTo>
                    <a:pt x="442912" y="47625"/>
                  </a:lnTo>
                  <a:lnTo>
                    <a:pt x="488156" y="35719"/>
                  </a:lnTo>
                  <a:lnTo>
                    <a:pt x="516731" y="23813"/>
                  </a:lnTo>
                  <a:lnTo>
                    <a:pt x="542925" y="2381"/>
                  </a:lnTo>
                  <a:lnTo>
                    <a:pt x="554831" y="0"/>
                  </a:lnTo>
                  <a:lnTo>
                    <a:pt x="588169" y="11906"/>
                  </a:lnTo>
                  <a:lnTo>
                    <a:pt x="642937" y="40481"/>
                  </a:lnTo>
                  <a:lnTo>
                    <a:pt x="709612" y="80963"/>
                  </a:lnTo>
                  <a:lnTo>
                    <a:pt x="764381" y="126206"/>
                  </a:lnTo>
                  <a:lnTo>
                    <a:pt x="804862" y="161925"/>
                  </a:lnTo>
                  <a:lnTo>
                    <a:pt x="854869" y="200025"/>
                  </a:lnTo>
                  <a:lnTo>
                    <a:pt x="881062" y="228600"/>
                  </a:lnTo>
                  <a:lnTo>
                    <a:pt x="883444" y="247650"/>
                  </a:lnTo>
                  <a:lnTo>
                    <a:pt x="864394" y="276225"/>
                  </a:lnTo>
                  <a:lnTo>
                    <a:pt x="814387" y="323850"/>
                  </a:lnTo>
                  <a:lnTo>
                    <a:pt x="759619" y="369094"/>
                  </a:lnTo>
                  <a:lnTo>
                    <a:pt x="473869" y="211931"/>
                  </a:lnTo>
                  <a:lnTo>
                    <a:pt x="464344" y="200025"/>
                  </a:lnTo>
                  <a:lnTo>
                    <a:pt x="433387" y="195263"/>
                  </a:lnTo>
                  <a:lnTo>
                    <a:pt x="259556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4">
              <a:extLst>
                <a:ext uri="{FF2B5EF4-FFF2-40B4-BE49-F238E27FC236}">
                  <a16:creationId xmlns:a16="http://schemas.microsoft.com/office/drawing/2014/main" id="{8B51EE34-11A2-4644-90A8-9E7BA1474614}"/>
                </a:ext>
              </a:extLst>
            </p:cNvPr>
            <p:cNvSpPr/>
            <p:nvPr/>
          </p:nvSpPr>
          <p:spPr>
            <a:xfrm>
              <a:off x="2847975" y="2805113"/>
              <a:ext cx="2033588" cy="1914525"/>
            </a:xfrm>
            <a:custGeom>
              <a:avLst/>
              <a:gdLst>
                <a:gd name="connsiteX0" fmla="*/ 1317738 w 2034227"/>
                <a:gd name="connsiteY0" fmla="*/ 1034649 h 1913977"/>
                <a:gd name="connsiteX1" fmla="*/ 1144879 w 2034227"/>
                <a:gd name="connsiteY1" fmla="*/ 1212519 h 1913977"/>
                <a:gd name="connsiteX2" fmla="*/ 994567 w 2034227"/>
                <a:gd name="connsiteY2" fmla="*/ 1350305 h 1913977"/>
                <a:gd name="connsiteX3" fmla="*/ 871812 w 2034227"/>
                <a:gd name="connsiteY3" fmla="*/ 1445503 h 1913977"/>
                <a:gd name="connsiteX4" fmla="*/ 759077 w 2034227"/>
                <a:gd name="connsiteY4" fmla="*/ 1528175 h 1913977"/>
                <a:gd name="connsiteX5" fmla="*/ 578703 w 2034227"/>
                <a:gd name="connsiteY5" fmla="*/ 1643414 h 1913977"/>
                <a:gd name="connsiteX6" fmla="*/ 395823 w 2034227"/>
                <a:gd name="connsiteY6" fmla="*/ 1748633 h 1913977"/>
                <a:gd name="connsiteX7" fmla="*/ 230479 w 2034227"/>
                <a:gd name="connsiteY7" fmla="*/ 1826294 h 1913977"/>
                <a:gd name="connsiteX8" fmla="*/ 100208 w 2034227"/>
                <a:gd name="connsiteY8" fmla="*/ 1891430 h 1913977"/>
                <a:gd name="connsiteX9" fmla="*/ 50104 w 2034227"/>
                <a:gd name="connsiteY9" fmla="*/ 1908966 h 1913977"/>
                <a:gd name="connsiteX10" fmla="*/ 27557 w 2034227"/>
                <a:gd name="connsiteY10" fmla="*/ 1913977 h 1913977"/>
                <a:gd name="connsiteX11" fmla="*/ 10021 w 2034227"/>
                <a:gd name="connsiteY11" fmla="*/ 1908966 h 1913977"/>
                <a:gd name="connsiteX12" fmla="*/ 0 w 2034227"/>
                <a:gd name="connsiteY12" fmla="*/ 1896440 h 1913977"/>
                <a:gd name="connsiteX13" fmla="*/ 5011 w 2034227"/>
                <a:gd name="connsiteY13" fmla="*/ 1863872 h 1913977"/>
                <a:gd name="connsiteX14" fmla="*/ 20042 w 2034227"/>
                <a:gd name="connsiteY14" fmla="*/ 1846336 h 1913977"/>
                <a:gd name="connsiteX15" fmla="*/ 120250 w 2034227"/>
                <a:gd name="connsiteY15" fmla="*/ 1791222 h 1913977"/>
                <a:gd name="connsiteX16" fmla="*/ 258036 w 2034227"/>
                <a:gd name="connsiteY16" fmla="*/ 1706045 h 1913977"/>
                <a:gd name="connsiteX17" fmla="*/ 400833 w 2034227"/>
                <a:gd name="connsiteY17" fmla="*/ 1615857 h 1913977"/>
                <a:gd name="connsiteX18" fmla="*/ 553651 w 2034227"/>
                <a:gd name="connsiteY18" fmla="*/ 1498112 h 1913977"/>
                <a:gd name="connsiteX19" fmla="*/ 688932 w 2034227"/>
                <a:gd name="connsiteY19" fmla="*/ 1390389 h 1913977"/>
                <a:gd name="connsiteX20" fmla="*/ 801666 w 2034227"/>
                <a:gd name="connsiteY20" fmla="*/ 1292686 h 1913977"/>
                <a:gd name="connsiteX21" fmla="*/ 939452 w 2034227"/>
                <a:gd name="connsiteY21" fmla="*/ 1152394 h 1913977"/>
                <a:gd name="connsiteX22" fmla="*/ 1069723 w 2034227"/>
                <a:gd name="connsiteY22" fmla="*/ 1022123 h 1913977"/>
                <a:gd name="connsiteX23" fmla="*/ 1192478 w 2034227"/>
                <a:gd name="connsiteY23" fmla="*/ 884337 h 1913977"/>
                <a:gd name="connsiteX24" fmla="*/ 1305212 w 2034227"/>
                <a:gd name="connsiteY24" fmla="*/ 756572 h 1913977"/>
                <a:gd name="connsiteX25" fmla="*/ 1430472 w 2034227"/>
                <a:gd name="connsiteY25" fmla="*/ 588723 h 1913977"/>
                <a:gd name="connsiteX26" fmla="*/ 1505629 w 2034227"/>
                <a:gd name="connsiteY26" fmla="*/ 486009 h 1913977"/>
                <a:gd name="connsiteX27" fmla="*/ 1578280 w 2034227"/>
                <a:gd name="connsiteY27" fmla="*/ 380791 h 1913977"/>
                <a:gd name="connsiteX28" fmla="*/ 1623373 w 2034227"/>
                <a:gd name="connsiteY28" fmla="*/ 308140 h 1913977"/>
                <a:gd name="connsiteX29" fmla="*/ 1683498 w 2034227"/>
                <a:gd name="connsiteY29" fmla="*/ 195406 h 1913977"/>
                <a:gd name="connsiteX30" fmla="*/ 1723581 w 2034227"/>
                <a:gd name="connsiteY30" fmla="*/ 112734 h 1913977"/>
                <a:gd name="connsiteX31" fmla="*/ 1731097 w 2034227"/>
                <a:gd name="connsiteY31" fmla="*/ 87682 h 1913977"/>
                <a:gd name="connsiteX32" fmla="*/ 1731097 w 2034227"/>
                <a:gd name="connsiteY32" fmla="*/ 62630 h 1913977"/>
                <a:gd name="connsiteX33" fmla="*/ 1723581 w 2034227"/>
                <a:gd name="connsiteY33" fmla="*/ 0 h 1913977"/>
                <a:gd name="connsiteX34" fmla="*/ 2034227 w 2034227"/>
                <a:gd name="connsiteY34" fmla="*/ 155322 h 1913977"/>
                <a:gd name="connsiteX35" fmla="*/ 2014185 w 2034227"/>
                <a:gd name="connsiteY35" fmla="*/ 212942 h 1913977"/>
                <a:gd name="connsiteX36" fmla="*/ 1979112 w 2034227"/>
                <a:gd name="connsiteY36" fmla="*/ 240499 h 1913977"/>
                <a:gd name="connsiteX37" fmla="*/ 1906461 w 2034227"/>
                <a:gd name="connsiteY37" fmla="*/ 350728 h 1913977"/>
                <a:gd name="connsiteX38" fmla="*/ 1798738 w 2034227"/>
                <a:gd name="connsiteY38" fmla="*/ 496030 h 1913977"/>
                <a:gd name="connsiteX39" fmla="*/ 1698529 w 2034227"/>
                <a:gd name="connsiteY39" fmla="*/ 616280 h 1913977"/>
                <a:gd name="connsiteX40" fmla="*/ 1578280 w 2034227"/>
                <a:gd name="connsiteY40" fmla="*/ 751561 h 1913977"/>
                <a:gd name="connsiteX41" fmla="*/ 1435483 w 2034227"/>
                <a:gd name="connsiteY41" fmla="*/ 914400 h 1913977"/>
                <a:gd name="connsiteX42" fmla="*/ 1317738 w 2034227"/>
                <a:gd name="connsiteY42" fmla="*/ 1034649 h 19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4227" h="1913977">
                  <a:moveTo>
                    <a:pt x="1317738" y="1034649"/>
                  </a:moveTo>
                  <a:lnTo>
                    <a:pt x="1144879" y="1212519"/>
                  </a:lnTo>
                  <a:lnTo>
                    <a:pt x="994567" y="1350305"/>
                  </a:lnTo>
                  <a:lnTo>
                    <a:pt x="871812" y="1445503"/>
                  </a:lnTo>
                  <a:lnTo>
                    <a:pt x="759077" y="1528175"/>
                  </a:lnTo>
                  <a:lnTo>
                    <a:pt x="578703" y="1643414"/>
                  </a:lnTo>
                  <a:lnTo>
                    <a:pt x="395823" y="1748633"/>
                  </a:lnTo>
                  <a:lnTo>
                    <a:pt x="230479" y="1826294"/>
                  </a:lnTo>
                  <a:lnTo>
                    <a:pt x="100208" y="1891430"/>
                  </a:lnTo>
                  <a:lnTo>
                    <a:pt x="50104" y="1908966"/>
                  </a:lnTo>
                  <a:lnTo>
                    <a:pt x="27557" y="1913977"/>
                  </a:lnTo>
                  <a:lnTo>
                    <a:pt x="10021" y="1908966"/>
                  </a:lnTo>
                  <a:lnTo>
                    <a:pt x="0" y="1896440"/>
                  </a:lnTo>
                  <a:lnTo>
                    <a:pt x="5011" y="1863872"/>
                  </a:lnTo>
                  <a:lnTo>
                    <a:pt x="20042" y="1846336"/>
                  </a:lnTo>
                  <a:lnTo>
                    <a:pt x="120250" y="1791222"/>
                  </a:lnTo>
                  <a:lnTo>
                    <a:pt x="258036" y="1706045"/>
                  </a:lnTo>
                  <a:lnTo>
                    <a:pt x="400833" y="1615857"/>
                  </a:lnTo>
                  <a:lnTo>
                    <a:pt x="553651" y="1498112"/>
                  </a:lnTo>
                  <a:lnTo>
                    <a:pt x="688932" y="1390389"/>
                  </a:lnTo>
                  <a:lnTo>
                    <a:pt x="801666" y="1292686"/>
                  </a:lnTo>
                  <a:lnTo>
                    <a:pt x="939452" y="1152394"/>
                  </a:lnTo>
                  <a:lnTo>
                    <a:pt x="1069723" y="1022123"/>
                  </a:lnTo>
                  <a:lnTo>
                    <a:pt x="1192478" y="884337"/>
                  </a:lnTo>
                  <a:lnTo>
                    <a:pt x="1305212" y="756572"/>
                  </a:lnTo>
                  <a:lnTo>
                    <a:pt x="1430472" y="588723"/>
                  </a:lnTo>
                  <a:lnTo>
                    <a:pt x="1505629" y="486009"/>
                  </a:lnTo>
                  <a:lnTo>
                    <a:pt x="1578280" y="380791"/>
                  </a:lnTo>
                  <a:lnTo>
                    <a:pt x="1623373" y="308140"/>
                  </a:lnTo>
                  <a:lnTo>
                    <a:pt x="1683498" y="195406"/>
                  </a:lnTo>
                  <a:lnTo>
                    <a:pt x="1723581" y="112734"/>
                  </a:lnTo>
                  <a:lnTo>
                    <a:pt x="1731097" y="87682"/>
                  </a:lnTo>
                  <a:lnTo>
                    <a:pt x="1731097" y="62630"/>
                  </a:lnTo>
                  <a:lnTo>
                    <a:pt x="1723581" y="0"/>
                  </a:lnTo>
                  <a:lnTo>
                    <a:pt x="2034227" y="155322"/>
                  </a:lnTo>
                  <a:lnTo>
                    <a:pt x="2014185" y="212942"/>
                  </a:lnTo>
                  <a:lnTo>
                    <a:pt x="1979112" y="240499"/>
                  </a:lnTo>
                  <a:lnTo>
                    <a:pt x="1906461" y="350728"/>
                  </a:lnTo>
                  <a:lnTo>
                    <a:pt x="1798738" y="496030"/>
                  </a:lnTo>
                  <a:lnTo>
                    <a:pt x="1698529" y="616280"/>
                  </a:lnTo>
                  <a:lnTo>
                    <a:pt x="1578280" y="751561"/>
                  </a:lnTo>
                  <a:lnTo>
                    <a:pt x="1435483" y="914400"/>
                  </a:lnTo>
                  <a:lnTo>
                    <a:pt x="1317738" y="10346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91C200C1-B053-419B-867C-A739C7D2D016}"/>
                </a:ext>
              </a:extLst>
            </p:cNvPr>
            <p:cNvSpPr/>
            <p:nvPr/>
          </p:nvSpPr>
          <p:spPr>
            <a:xfrm>
              <a:off x="3843338" y="3167063"/>
              <a:ext cx="434975" cy="473075"/>
            </a:xfrm>
            <a:custGeom>
              <a:avLst/>
              <a:gdLst>
                <a:gd name="connsiteX0" fmla="*/ 245268 w 435768"/>
                <a:gd name="connsiteY0" fmla="*/ 333375 h 473868"/>
                <a:gd name="connsiteX1" fmla="*/ 195262 w 435768"/>
                <a:gd name="connsiteY1" fmla="*/ 250031 h 473868"/>
                <a:gd name="connsiteX2" fmla="*/ 157162 w 435768"/>
                <a:gd name="connsiteY2" fmla="*/ 202406 h 473868"/>
                <a:gd name="connsiteX3" fmla="*/ 114300 w 435768"/>
                <a:gd name="connsiteY3" fmla="*/ 157162 h 473868"/>
                <a:gd name="connsiteX4" fmla="*/ 76200 w 435768"/>
                <a:gd name="connsiteY4" fmla="*/ 123825 h 473868"/>
                <a:gd name="connsiteX5" fmla="*/ 0 w 435768"/>
                <a:gd name="connsiteY5" fmla="*/ 66675 h 473868"/>
                <a:gd name="connsiteX6" fmla="*/ 45243 w 435768"/>
                <a:gd name="connsiteY6" fmla="*/ 0 h 473868"/>
                <a:gd name="connsiteX7" fmla="*/ 154781 w 435768"/>
                <a:gd name="connsiteY7" fmla="*/ 26193 h 473868"/>
                <a:gd name="connsiteX8" fmla="*/ 207168 w 435768"/>
                <a:gd name="connsiteY8" fmla="*/ 42862 h 473868"/>
                <a:gd name="connsiteX9" fmla="*/ 242887 w 435768"/>
                <a:gd name="connsiteY9" fmla="*/ 59531 h 473868"/>
                <a:gd name="connsiteX10" fmla="*/ 283368 w 435768"/>
                <a:gd name="connsiteY10" fmla="*/ 83343 h 473868"/>
                <a:gd name="connsiteX11" fmla="*/ 323850 w 435768"/>
                <a:gd name="connsiteY11" fmla="*/ 114300 h 473868"/>
                <a:gd name="connsiteX12" fmla="*/ 357187 w 435768"/>
                <a:gd name="connsiteY12" fmla="*/ 157162 h 473868"/>
                <a:gd name="connsiteX13" fmla="*/ 385762 w 435768"/>
                <a:gd name="connsiteY13" fmla="*/ 204787 h 473868"/>
                <a:gd name="connsiteX14" fmla="*/ 435768 w 435768"/>
                <a:gd name="connsiteY14" fmla="*/ 309562 h 473868"/>
                <a:gd name="connsiteX15" fmla="*/ 326231 w 435768"/>
                <a:gd name="connsiteY15" fmla="*/ 473868 h 473868"/>
                <a:gd name="connsiteX16" fmla="*/ 245268 w 435768"/>
                <a:gd name="connsiteY16" fmla="*/ 3333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5768" h="473868">
                  <a:moveTo>
                    <a:pt x="245268" y="333375"/>
                  </a:moveTo>
                  <a:lnTo>
                    <a:pt x="195262" y="250031"/>
                  </a:lnTo>
                  <a:lnTo>
                    <a:pt x="157162" y="202406"/>
                  </a:lnTo>
                  <a:lnTo>
                    <a:pt x="114300" y="157162"/>
                  </a:lnTo>
                  <a:lnTo>
                    <a:pt x="76200" y="123825"/>
                  </a:lnTo>
                  <a:lnTo>
                    <a:pt x="0" y="66675"/>
                  </a:lnTo>
                  <a:lnTo>
                    <a:pt x="45243" y="0"/>
                  </a:lnTo>
                  <a:lnTo>
                    <a:pt x="154781" y="26193"/>
                  </a:lnTo>
                  <a:lnTo>
                    <a:pt x="207168" y="42862"/>
                  </a:lnTo>
                  <a:lnTo>
                    <a:pt x="242887" y="59531"/>
                  </a:lnTo>
                  <a:lnTo>
                    <a:pt x="283368" y="83343"/>
                  </a:lnTo>
                  <a:lnTo>
                    <a:pt x="323850" y="114300"/>
                  </a:lnTo>
                  <a:lnTo>
                    <a:pt x="357187" y="157162"/>
                  </a:lnTo>
                  <a:lnTo>
                    <a:pt x="385762" y="204787"/>
                  </a:lnTo>
                  <a:lnTo>
                    <a:pt x="435768" y="309562"/>
                  </a:lnTo>
                  <a:lnTo>
                    <a:pt x="326231" y="473868"/>
                  </a:lnTo>
                  <a:lnTo>
                    <a:pt x="245268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72ACE66F-9A77-40AF-8CEC-C22FB15AC864}"/>
                </a:ext>
              </a:extLst>
            </p:cNvPr>
            <p:cNvSpPr/>
            <p:nvPr/>
          </p:nvSpPr>
          <p:spPr>
            <a:xfrm>
              <a:off x="3598863" y="3621088"/>
              <a:ext cx="365125" cy="406400"/>
            </a:xfrm>
            <a:custGeom>
              <a:avLst/>
              <a:gdLst>
                <a:gd name="connsiteX0" fmla="*/ 135731 w 366712"/>
                <a:gd name="connsiteY0" fmla="*/ 276225 h 404813"/>
                <a:gd name="connsiteX1" fmla="*/ 73819 w 366712"/>
                <a:gd name="connsiteY1" fmla="*/ 185738 h 404813"/>
                <a:gd name="connsiteX2" fmla="*/ 28575 w 366712"/>
                <a:gd name="connsiteY2" fmla="*/ 119063 h 404813"/>
                <a:gd name="connsiteX3" fmla="*/ 7144 w 366712"/>
                <a:gd name="connsiteY3" fmla="*/ 83344 h 404813"/>
                <a:gd name="connsiteX4" fmla="*/ 0 w 366712"/>
                <a:gd name="connsiteY4" fmla="*/ 54769 h 404813"/>
                <a:gd name="connsiteX5" fmla="*/ 0 w 366712"/>
                <a:gd name="connsiteY5" fmla="*/ 30957 h 404813"/>
                <a:gd name="connsiteX6" fmla="*/ 4762 w 366712"/>
                <a:gd name="connsiteY6" fmla="*/ 14288 h 404813"/>
                <a:gd name="connsiteX7" fmla="*/ 23812 w 366712"/>
                <a:gd name="connsiteY7" fmla="*/ 2382 h 404813"/>
                <a:gd name="connsiteX8" fmla="*/ 54769 w 366712"/>
                <a:gd name="connsiteY8" fmla="*/ 0 h 404813"/>
                <a:gd name="connsiteX9" fmla="*/ 85725 w 366712"/>
                <a:gd name="connsiteY9" fmla="*/ 7144 h 404813"/>
                <a:gd name="connsiteX10" fmla="*/ 188119 w 366712"/>
                <a:gd name="connsiteY10" fmla="*/ 88107 h 404813"/>
                <a:gd name="connsiteX11" fmla="*/ 285750 w 366712"/>
                <a:gd name="connsiteY11" fmla="*/ 169069 h 404813"/>
                <a:gd name="connsiteX12" fmla="*/ 366712 w 366712"/>
                <a:gd name="connsiteY12" fmla="*/ 247650 h 404813"/>
                <a:gd name="connsiteX13" fmla="*/ 233362 w 366712"/>
                <a:gd name="connsiteY13" fmla="*/ 404813 h 404813"/>
                <a:gd name="connsiteX14" fmla="*/ 135731 w 366712"/>
                <a:gd name="connsiteY14" fmla="*/ 2762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" h="404813">
                  <a:moveTo>
                    <a:pt x="135731" y="276225"/>
                  </a:moveTo>
                  <a:lnTo>
                    <a:pt x="73819" y="185738"/>
                  </a:lnTo>
                  <a:lnTo>
                    <a:pt x="28575" y="119063"/>
                  </a:lnTo>
                  <a:lnTo>
                    <a:pt x="7144" y="83344"/>
                  </a:lnTo>
                  <a:lnTo>
                    <a:pt x="0" y="54769"/>
                  </a:lnTo>
                  <a:lnTo>
                    <a:pt x="0" y="30957"/>
                  </a:lnTo>
                  <a:lnTo>
                    <a:pt x="4762" y="14288"/>
                  </a:lnTo>
                  <a:lnTo>
                    <a:pt x="23812" y="2382"/>
                  </a:lnTo>
                  <a:lnTo>
                    <a:pt x="54769" y="0"/>
                  </a:lnTo>
                  <a:lnTo>
                    <a:pt x="85725" y="7144"/>
                  </a:lnTo>
                  <a:lnTo>
                    <a:pt x="188119" y="88107"/>
                  </a:lnTo>
                  <a:lnTo>
                    <a:pt x="285750" y="169069"/>
                  </a:lnTo>
                  <a:lnTo>
                    <a:pt x="366712" y="247650"/>
                  </a:lnTo>
                  <a:lnTo>
                    <a:pt x="233362" y="404813"/>
                  </a:lnTo>
                  <a:lnTo>
                    <a:pt x="135731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6">
              <a:extLst>
                <a:ext uri="{FF2B5EF4-FFF2-40B4-BE49-F238E27FC236}">
                  <a16:creationId xmlns:a16="http://schemas.microsoft.com/office/drawing/2014/main" id="{68D70364-0110-4390-AAD1-2412F18C4558}"/>
                </a:ext>
              </a:extLst>
            </p:cNvPr>
            <p:cNvSpPr/>
            <p:nvPr/>
          </p:nvSpPr>
          <p:spPr>
            <a:xfrm>
              <a:off x="5135563" y="2620963"/>
              <a:ext cx="1427162" cy="1085850"/>
            </a:xfrm>
            <a:custGeom>
              <a:avLst/>
              <a:gdLst>
                <a:gd name="connsiteX0" fmla="*/ 504825 w 1426369"/>
                <a:gd name="connsiteY0" fmla="*/ 878682 h 1085850"/>
                <a:gd name="connsiteX1" fmla="*/ 366713 w 1426369"/>
                <a:gd name="connsiteY1" fmla="*/ 947738 h 1085850"/>
                <a:gd name="connsiteX2" fmla="*/ 247650 w 1426369"/>
                <a:gd name="connsiteY2" fmla="*/ 1000125 h 1085850"/>
                <a:gd name="connsiteX3" fmla="*/ 126207 w 1426369"/>
                <a:gd name="connsiteY3" fmla="*/ 1052513 h 1085850"/>
                <a:gd name="connsiteX4" fmla="*/ 40482 w 1426369"/>
                <a:gd name="connsiteY4" fmla="*/ 1085850 h 1085850"/>
                <a:gd name="connsiteX5" fmla="*/ 14288 w 1426369"/>
                <a:gd name="connsiteY5" fmla="*/ 1085850 h 1085850"/>
                <a:gd name="connsiteX6" fmla="*/ 0 w 1426369"/>
                <a:gd name="connsiteY6" fmla="*/ 1073944 h 1085850"/>
                <a:gd name="connsiteX7" fmla="*/ 0 w 1426369"/>
                <a:gd name="connsiteY7" fmla="*/ 1054894 h 1085850"/>
                <a:gd name="connsiteX8" fmla="*/ 16669 w 1426369"/>
                <a:gd name="connsiteY8" fmla="*/ 1016794 h 1085850"/>
                <a:gd name="connsiteX9" fmla="*/ 28575 w 1426369"/>
                <a:gd name="connsiteY9" fmla="*/ 1004888 h 1085850"/>
                <a:gd name="connsiteX10" fmla="*/ 188119 w 1426369"/>
                <a:gd name="connsiteY10" fmla="*/ 912019 h 1085850"/>
                <a:gd name="connsiteX11" fmla="*/ 388144 w 1426369"/>
                <a:gd name="connsiteY11" fmla="*/ 773907 h 1085850"/>
                <a:gd name="connsiteX12" fmla="*/ 523875 w 1426369"/>
                <a:gd name="connsiteY12" fmla="*/ 669132 h 1085850"/>
                <a:gd name="connsiteX13" fmla="*/ 647700 w 1426369"/>
                <a:gd name="connsiteY13" fmla="*/ 569119 h 1085850"/>
                <a:gd name="connsiteX14" fmla="*/ 776288 w 1426369"/>
                <a:gd name="connsiteY14" fmla="*/ 450057 h 1085850"/>
                <a:gd name="connsiteX15" fmla="*/ 881063 w 1426369"/>
                <a:gd name="connsiteY15" fmla="*/ 340519 h 1085850"/>
                <a:gd name="connsiteX16" fmla="*/ 957263 w 1426369"/>
                <a:gd name="connsiteY16" fmla="*/ 245269 h 1085850"/>
                <a:gd name="connsiteX17" fmla="*/ 1023938 w 1426369"/>
                <a:gd name="connsiteY17" fmla="*/ 154782 h 1085850"/>
                <a:gd name="connsiteX18" fmla="*/ 1054894 w 1426369"/>
                <a:gd name="connsiteY18" fmla="*/ 104775 h 1085850"/>
                <a:gd name="connsiteX19" fmla="*/ 1059657 w 1426369"/>
                <a:gd name="connsiteY19" fmla="*/ 85725 h 1085850"/>
                <a:gd name="connsiteX20" fmla="*/ 1066800 w 1426369"/>
                <a:gd name="connsiteY20" fmla="*/ 0 h 1085850"/>
                <a:gd name="connsiteX21" fmla="*/ 1426369 w 1426369"/>
                <a:gd name="connsiteY21" fmla="*/ 130969 h 1085850"/>
                <a:gd name="connsiteX22" fmla="*/ 1402557 w 1426369"/>
                <a:gd name="connsiteY22" fmla="*/ 176213 h 1085850"/>
                <a:gd name="connsiteX23" fmla="*/ 1328738 w 1426369"/>
                <a:gd name="connsiteY23" fmla="*/ 233363 h 1085850"/>
                <a:gd name="connsiteX24" fmla="*/ 1166813 w 1426369"/>
                <a:gd name="connsiteY24" fmla="*/ 373857 h 1085850"/>
                <a:gd name="connsiteX25" fmla="*/ 1000125 w 1426369"/>
                <a:gd name="connsiteY25" fmla="*/ 516732 h 1085850"/>
                <a:gd name="connsiteX26" fmla="*/ 781050 w 1426369"/>
                <a:gd name="connsiteY26" fmla="*/ 695325 h 1085850"/>
                <a:gd name="connsiteX27" fmla="*/ 609600 w 1426369"/>
                <a:gd name="connsiteY27" fmla="*/ 816769 h 1085850"/>
                <a:gd name="connsiteX28" fmla="*/ 504825 w 1426369"/>
                <a:gd name="connsiteY28" fmla="*/ 87868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6369" h="1085850">
                  <a:moveTo>
                    <a:pt x="504825" y="878682"/>
                  </a:moveTo>
                  <a:lnTo>
                    <a:pt x="366713" y="947738"/>
                  </a:lnTo>
                  <a:lnTo>
                    <a:pt x="247650" y="1000125"/>
                  </a:lnTo>
                  <a:lnTo>
                    <a:pt x="126207" y="1052513"/>
                  </a:lnTo>
                  <a:lnTo>
                    <a:pt x="40482" y="1085850"/>
                  </a:lnTo>
                  <a:lnTo>
                    <a:pt x="14288" y="1085850"/>
                  </a:lnTo>
                  <a:lnTo>
                    <a:pt x="0" y="1073944"/>
                  </a:lnTo>
                  <a:lnTo>
                    <a:pt x="0" y="1054894"/>
                  </a:lnTo>
                  <a:lnTo>
                    <a:pt x="16669" y="1016794"/>
                  </a:lnTo>
                  <a:lnTo>
                    <a:pt x="28575" y="1004888"/>
                  </a:lnTo>
                  <a:lnTo>
                    <a:pt x="188119" y="912019"/>
                  </a:lnTo>
                  <a:lnTo>
                    <a:pt x="388144" y="773907"/>
                  </a:lnTo>
                  <a:lnTo>
                    <a:pt x="523875" y="669132"/>
                  </a:lnTo>
                  <a:lnTo>
                    <a:pt x="647700" y="569119"/>
                  </a:lnTo>
                  <a:lnTo>
                    <a:pt x="776288" y="450057"/>
                  </a:lnTo>
                  <a:lnTo>
                    <a:pt x="881063" y="340519"/>
                  </a:lnTo>
                  <a:lnTo>
                    <a:pt x="957263" y="245269"/>
                  </a:lnTo>
                  <a:lnTo>
                    <a:pt x="1023938" y="154782"/>
                  </a:lnTo>
                  <a:lnTo>
                    <a:pt x="1054894" y="104775"/>
                  </a:lnTo>
                  <a:lnTo>
                    <a:pt x="1059657" y="85725"/>
                  </a:lnTo>
                  <a:lnTo>
                    <a:pt x="1066800" y="0"/>
                  </a:lnTo>
                  <a:lnTo>
                    <a:pt x="1426369" y="130969"/>
                  </a:lnTo>
                  <a:lnTo>
                    <a:pt x="1402557" y="176213"/>
                  </a:lnTo>
                  <a:lnTo>
                    <a:pt x="1328738" y="233363"/>
                  </a:lnTo>
                  <a:lnTo>
                    <a:pt x="1166813" y="373857"/>
                  </a:lnTo>
                  <a:lnTo>
                    <a:pt x="1000125" y="516732"/>
                  </a:lnTo>
                  <a:lnTo>
                    <a:pt x="781050" y="695325"/>
                  </a:lnTo>
                  <a:lnTo>
                    <a:pt x="609600" y="816769"/>
                  </a:lnTo>
                  <a:lnTo>
                    <a:pt x="504825" y="878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7">
              <a:extLst>
                <a:ext uri="{FF2B5EF4-FFF2-40B4-BE49-F238E27FC236}">
                  <a16:creationId xmlns:a16="http://schemas.microsoft.com/office/drawing/2014/main" id="{12C4BDFC-DAF1-478A-B51A-7628B1C1FFAC}"/>
                </a:ext>
              </a:extLst>
            </p:cNvPr>
            <p:cNvSpPr/>
            <p:nvPr/>
          </p:nvSpPr>
          <p:spPr>
            <a:xfrm>
              <a:off x="5227638" y="2960688"/>
              <a:ext cx="2239962" cy="1292225"/>
            </a:xfrm>
            <a:custGeom>
              <a:avLst/>
              <a:gdLst>
                <a:gd name="connsiteX0" fmla="*/ 738187 w 2240756"/>
                <a:gd name="connsiteY0" fmla="*/ 638175 h 1293019"/>
                <a:gd name="connsiteX1" fmla="*/ 531019 w 2240756"/>
                <a:gd name="connsiteY1" fmla="*/ 454819 h 1293019"/>
                <a:gd name="connsiteX2" fmla="*/ 404812 w 2240756"/>
                <a:gd name="connsiteY2" fmla="*/ 311944 h 1293019"/>
                <a:gd name="connsiteX3" fmla="*/ 321469 w 2240756"/>
                <a:gd name="connsiteY3" fmla="*/ 240506 h 1293019"/>
                <a:gd name="connsiteX4" fmla="*/ 264319 w 2240756"/>
                <a:gd name="connsiteY4" fmla="*/ 192881 h 1293019"/>
                <a:gd name="connsiteX5" fmla="*/ 221456 w 2240756"/>
                <a:gd name="connsiteY5" fmla="*/ 164306 h 1293019"/>
                <a:gd name="connsiteX6" fmla="*/ 169069 w 2240756"/>
                <a:gd name="connsiteY6" fmla="*/ 138112 h 1293019"/>
                <a:gd name="connsiteX7" fmla="*/ 119062 w 2240756"/>
                <a:gd name="connsiteY7" fmla="*/ 123825 h 1293019"/>
                <a:gd name="connsiteX8" fmla="*/ 69056 w 2240756"/>
                <a:gd name="connsiteY8" fmla="*/ 107156 h 1293019"/>
                <a:gd name="connsiteX9" fmla="*/ 30956 w 2240756"/>
                <a:gd name="connsiteY9" fmla="*/ 92869 h 1293019"/>
                <a:gd name="connsiteX10" fmla="*/ 9525 w 2240756"/>
                <a:gd name="connsiteY10" fmla="*/ 80962 h 1293019"/>
                <a:gd name="connsiteX11" fmla="*/ 0 w 2240756"/>
                <a:gd name="connsiteY11" fmla="*/ 66675 h 1293019"/>
                <a:gd name="connsiteX12" fmla="*/ 2381 w 2240756"/>
                <a:gd name="connsiteY12" fmla="*/ 40481 h 1293019"/>
                <a:gd name="connsiteX13" fmla="*/ 14287 w 2240756"/>
                <a:gd name="connsiteY13" fmla="*/ 23812 h 1293019"/>
                <a:gd name="connsiteX14" fmla="*/ 28575 w 2240756"/>
                <a:gd name="connsiteY14" fmla="*/ 11906 h 1293019"/>
                <a:gd name="connsiteX15" fmla="*/ 47625 w 2240756"/>
                <a:gd name="connsiteY15" fmla="*/ 4762 h 1293019"/>
                <a:gd name="connsiteX16" fmla="*/ 83344 w 2240756"/>
                <a:gd name="connsiteY16" fmla="*/ 0 h 1293019"/>
                <a:gd name="connsiteX17" fmla="*/ 150019 w 2240756"/>
                <a:gd name="connsiteY17" fmla="*/ 9525 h 1293019"/>
                <a:gd name="connsiteX18" fmla="*/ 209550 w 2240756"/>
                <a:gd name="connsiteY18" fmla="*/ 30956 h 1293019"/>
                <a:gd name="connsiteX19" fmla="*/ 259556 w 2240756"/>
                <a:gd name="connsiteY19" fmla="*/ 54769 h 1293019"/>
                <a:gd name="connsiteX20" fmla="*/ 333375 w 2240756"/>
                <a:gd name="connsiteY20" fmla="*/ 95250 h 1293019"/>
                <a:gd name="connsiteX21" fmla="*/ 445294 w 2240756"/>
                <a:gd name="connsiteY21" fmla="*/ 171450 h 1293019"/>
                <a:gd name="connsiteX22" fmla="*/ 561975 w 2240756"/>
                <a:gd name="connsiteY22" fmla="*/ 254794 h 1293019"/>
                <a:gd name="connsiteX23" fmla="*/ 695325 w 2240756"/>
                <a:gd name="connsiteY23" fmla="*/ 354806 h 1293019"/>
                <a:gd name="connsiteX24" fmla="*/ 912019 w 2240756"/>
                <a:gd name="connsiteY24" fmla="*/ 500062 h 1293019"/>
                <a:gd name="connsiteX25" fmla="*/ 1095375 w 2240756"/>
                <a:gd name="connsiteY25" fmla="*/ 628650 h 1293019"/>
                <a:gd name="connsiteX26" fmla="*/ 1340644 w 2240756"/>
                <a:gd name="connsiteY26" fmla="*/ 792956 h 1293019"/>
                <a:gd name="connsiteX27" fmla="*/ 1483519 w 2240756"/>
                <a:gd name="connsiteY27" fmla="*/ 892969 h 1293019"/>
                <a:gd name="connsiteX28" fmla="*/ 1552575 w 2240756"/>
                <a:gd name="connsiteY28" fmla="*/ 923925 h 1293019"/>
                <a:gd name="connsiteX29" fmla="*/ 1728787 w 2240756"/>
                <a:gd name="connsiteY29" fmla="*/ 995362 h 1293019"/>
                <a:gd name="connsiteX30" fmla="*/ 1912144 w 2240756"/>
                <a:gd name="connsiteY30" fmla="*/ 1066800 h 1293019"/>
                <a:gd name="connsiteX31" fmla="*/ 2055019 w 2240756"/>
                <a:gd name="connsiteY31" fmla="*/ 1116806 h 1293019"/>
                <a:gd name="connsiteX32" fmla="*/ 2190750 w 2240756"/>
                <a:gd name="connsiteY32" fmla="*/ 1164431 h 1293019"/>
                <a:gd name="connsiteX33" fmla="*/ 2226469 w 2240756"/>
                <a:gd name="connsiteY33" fmla="*/ 1181100 h 1293019"/>
                <a:gd name="connsiteX34" fmla="*/ 2240756 w 2240756"/>
                <a:gd name="connsiteY34" fmla="*/ 1193006 h 1293019"/>
                <a:gd name="connsiteX35" fmla="*/ 2238375 w 2240756"/>
                <a:gd name="connsiteY35" fmla="*/ 1209675 h 1293019"/>
                <a:gd name="connsiteX36" fmla="*/ 2221706 w 2240756"/>
                <a:gd name="connsiteY36" fmla="*/ 1228725 h 1293019"/>
                <a:gd name="connsiteX37" fmla="*/ 2185987 w 2240756"/>
                <a:gd name="connsiteY37" fmla="*/ 1243012 h 1293019"/>
                <a:gd name="connsiteX38" fmla="*/ 2083594 w 2240756"/>
                <a:gd name="connsiteY38" fmla="*/ 1257300 h 1293019"/>
                <a:gd name="connsiteX39" fmla="*/ 1933575 w 2240756"/>
                <a:gd name="connsiteY39" fmla="*/ 1266825 h 1293019"/>
                <a:gd name="connsiteX40" fmla="*/ 1824037 w 2240756"/>
                <a:gd name="connsiteY40" fmla="*/ 1273969 h 1293019"/>
                <a:gd name="connsiteX41" fmla="*/ 1683544 w 2240756"/>
                <a:gd name="connsiteY41" fmla="*/ 1288256 h 1293019"/>
                <a:gd name="connsiteX42" fmla="*/ 1483519 w 2240756"/>
                <a:gd name="connsiteY42" fmla="*/ 1293019 h 1293019"/>
                <a:gd name="connsiteX43" fmla="*/ 1462087 w 2240756"/>
                <a:gd name="connsiteY43" fmla="*/ 1285875 h 1293019"/>
                <a:gd name="connsiteX44" fmla="*/ 1443037 w 2240756"/>
                <a:gd name="connsiteY44" fmla="*/ 1269206 h 1293019"/>
                <a:gd name="connsiteX45" fmla="*/ 1354931 w 2240756"/>
                <a:gd name="connsiteY45" fmla="*/ 1183481 h 1293019"/>
                <a:gd name="connsiteX46" fmla="*/ 1128712 w 2240756"/>
                <a:gd name="connsiteY46" fmla="*/ 973931 h 1293019"/>
                <a:gd name="connsiteX47" fmla="*/ 935831 w 2240756"/>
                <a:gd name="connsiteY47" fmla="*/ 807244 h 1293019"/>
                <a:gd name="connsiteX48" fmla="*/ 738187 w 2240756"/>
                <a:gd name="connsiteY48" fmla="*/ 638175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40756" h="1293019">
                  <a:moveTo>
                    <a:pt x="738187" y="638175"/>
                  </a:moveTo>
                  <a:lnTo>
                    <a:pt x="531019" y="454819"/>
                  </a:lnTo>
                  <a:lnTo>
                    <a:pt x="404812" y="311944"/>
                  </a:lnTo>
                  <a:lnTo>
                    <a:pt x="321469" y="240506"/>
                  </a:lnTo>
                  <a:lnTo>
                    <a:pt x="264319" y="192881"/>
                  </a:lnTo>
                  <a:lnTo>
                    <a:pt x="221456" y="164306"/>
                  </a:lnTo>
                  <a:lnTo>
                    <a:pt x="169069" y="138112"/>
                  </a:lnTo>
                  <a:lnTo>
                    <a:pt x="119062" y="123825"/>
                  </a:lnTo>
                  <a:lnTo>
                    <a:pt x="69056" y="107156"/>
                  </a:lnTo>
                  <a:lnTo>
                    <a:pt x="30956" y="92869"/>
                  </a:lnTo>
                  <a:lnTo>
                    <a:pt x="9525" y="80962"/>
                  </a:lnTo>
                  <a:lnTo>
                    <a:pt x="0" y="66675"/>
                  </a:lnTo>
                  <a:lnTo>
                    <a:pt x="2381" y="40481"/>
                  </a:lnTo>
                  <a:lnTo>
                    <a:pt x="14287" y="23812"/>
                  </a:lnTo>
                  <a:lnTo>
                    <a:pt x="28575" y="11906"/>
                  </a:lnTo>
                  <a:lnTo>
                    <a:pt x="47625" y="4762"/>
                  </a:lnTo>
                  <a:lnTo>
                    <a:pt x="83344" y="0"/>
                  </a:lnTo>
                  <a:lnTo>
                    <a:pt x="150019" y="9525"/>
                  </a:lnTo>
                  <a:lnTo>
                    <a:pt x="209550" y="30956"/>
                  </a:lnTo>
                  <a:lnTo>
                    <a:pt x="259556" y="54769"/>
                  </a:lnTo>
                  <a:lnTo>
                    <a:pt x="333375" y="95250"/>
                  </a:lnTo>
                  <a:lnTo>
                    <a:pt x="445294" y="171450"/>
                  </a:lnTo>
                  <a:lnTo>
                    <a:pt x="561975" y="254794"/>
                  </a:lnTo>
                  <a:lnTo>
                    <a:pt x="695325" y="354806"/>
                  </a:lnTo>
                  <a:lnTo>
                    <a:pt x="912019" y="500062"/>
                  </a:lnTo>
                  <a:lnTo>
                    <a:pt x="1095375" y="628650"/>
                  </a:lnTo>
                  <a:lnTo>
                    <a:pt x="1340644" y="792956"/>
                  </a:lnTo>
                  <a:lnTo>
                    <a:pt x="1483519" y="892969"/>
                  </a:lnTo>
                  <a:lnTo>
                    <a:pt x="1552575" y="923925"/>
                  </a:lnTo>
                  <a:lnTo>
                    <a:pt x="1728787" y="995362"/>
                  </a:lnTo>
                  <a:lnTo>
                    <a:pt x="1912144" y="1066800"/>
                  </a:lnTo>
                  <a:lnTo>
                    <a:pt x="2055019" y="1116806"/>
                  </a:lnTo>
                  <a:lnTo>
                    <a:pt x="2190750" y="1164431"/>
                  </a:lnTo>
                  <a:lnTo>
                    <a:pt x="2226469" y="1181100"/>
                  </a:lnTo>
                  <a:lnTo>
                    <a:pt x="2240756" y="1193006"/>
                  </a:lnTo>
                  <a:lnTo>
                    <a:pt x="2238375" y="1209675"/>
                  </a:lnTo>
                  <a:lnTo>
                    <a:pt x="2221706" y="1228725"/>
                  </a:lnTo>
                  <a:lnTo>
                    <a:pt x="2185987" y="1243012"/>
                  </a:lnTo>
                  <a:lnTo>
                    <a:pt x="2083594" y="1257300"/>
                  </a:lnTo>
                  <a:lnTo>
                    <a:pt x="1933575" y="1266825"/>
                  </a:lnTo>
                  <a:lnTo>
                    <a:pt x="1824037" y="1273969"/>
                  </a:lnTo>
                  <a:lnTo>
                    <a:pt x="1683544" y="1288256"/>
                  </a:lnTo>
                  <a:lnTo>
                    <a:pt x="1483519" y="1293019"/>
                  </a:lnTo>
                  <a:lnTo>
                    <a:pt x="1462087" y="1285875"/>
                  </a:lnTo>
                  <a:lnTo>
                    <a:pt x="1443037" y="1269206"/>
                  </a:lnTo>
                  <a:lnTo>
                    <a:pt x="1354931" y="1183481"/>
                  </a:lnTo>
                  <a:lnTo>
                    <a:pt x="1128712" y="973931"/>
                  </a:lnTo>
                  <a:lnTo>
                    <a:pt x="935831" y="807244"/>
                  </a:lnTo>
                  <a:lnTo>
                    <a:pt x="738187" y="638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47F994AF-D715-480E-AB63-EB35FE390404}"/>
                </a:ext>
              </a:extLst>
            </p:cNvPr>
            <p:cNvSpPr/>
            <p:nvPr/>
          </p:nvSpPr>
          <p:spPr>
            <a:xfrm>
              <a:off x="4881563" y="4678363"/>
              <a:ext cx="376237" cy="1560512"/>
            </a:xfrm>
            <a:custGeom>
              <a:avLst/>
              <a:gdLst>
                <a:gd name="connsiteX0" fmla="*/ 371475 w 376237"/>
                <a:gd name="connsiteY0" fmla="*/ 816769 h 1559719"/>
                <a:gd name="connsiteX1" fmla="*/ 371475 w 376237"/>
                <a:gd name="connsiteY1" fmla="*/ 1135857 h 1559719"/>
                <a:gd name="connsiteX2" fmla="*/ 369093 w 376237"/>
                <a:gd name="connsiteY2" fmla="*/ 1193007 h 1559719"/>
                <a:gd name="connsiteX3" fmla="*/ 361950 w 376237"/>
                <a:gd name="connsiteY3" fmla="*/ 1235869 h 1559719"/>
                <a:gd name="connsiteX4" fmla="*/ 340518 w 376237"/>
                <a:gd name="connsiteY4" fmla="*/ 1321594 h 1559719"/>
                <a:gd name="connsiteX5" fmla="*/ 323850 w 376237"/>
                <a:gd name="connsiteY5" fmla="*/ 1383507 h 1559719"/>
                <a:gd name="connsiteX6" fmla="*/ 311943 w 376237"/>
                <a:gd name="connsiteY6" fmla="*/ 1416844 h 1559719"/>
                <a:gd name="connsiteX7" fmla="*/ 292893 w 376237"/>
                <a:gd name="connsiteY7" fmla="*/ 1459707 h 1559719"/>
                <a:gd name="connsiteX8" fmla="*/ 266700 w 376237"/>
                <a:gd name="connsiteY8" fmla="*/ 1507332 h 1559719"/>
                <a:gd name="connsiteX9" fmla="*/ 245268 w 376237"/>
                <a:gd name="connsiteY9" fmla="*/ 1535907 h 1559719"/>
                <a:gd name="connsiteX10" fmla="*/ 226218 w 376237"/>
                <a:gd name="connsiteY10" fmla="*/ 1550194 h 1559719"/>
                <a:gd name="connsiteX11" fmla="*/ 204787 w 376237"/>
                <a:gd name="connsiteY11" fmla="*/ 1557338 h 1559719"/>
                <a:gd name="connsiteX12" fmla="*/ 176212 w 376237"/>
                <a:gd name="connsiteY12" fmla="*/ 1559719 h 1559719"/>
                <a:gd name="connsiteX13" fmla="*/ 130968 w 376237"/>
                <a:gd name="connsiteY13" fmla="*/ 1550194 h 1559719"/>
                <a:gd name="connsiteX14" fmla="*/ 107156 w 376237"/>
                <a:gd name="connsiteY14" fmla="*/ 1540669 h 1559719"/>
                <a:gd name="connsiteX15" fmla="*/ 85725 w 376237"/>
                <a:gd name="connsiteY15" fmla="*/ 1516857 h 1559719"/>
                <a:gd name="connsiteX16" fmla="*/ 28575 w 376237"/>
                <a:gd name="connsiteY16" fmla="*/ 1431132 h 1559719"/>
                <a:gd name="connsiteX17" fmla="*/ 121443 w 376237"/>
                <a:gd name="connsiteY17" fmla="*/ 1014413 h 1559719"/>
                <a:gd name="connsiteX18" fmla="*/ 128587 w 376237"/>
                <a:gd name="connsiteY18" fmla="*/ 966788 h 1559719"/>
                <a:gd name="connsiteX19" fmla="*/ 126206 w 376237"/>
                <a:gd name="connsiteY19" fmla="*/ 652463 h 1559719"/>
                <a:gd name="connsiteX20" fmla="*/ 128587 w 376237"/>
                <a:gd name="connsiteY20" fmla="*/ 390525 h 1559719"/>
                <a:gd name="connsiteX21" fmla="*/ 128587 w 376237"/>
                <a:gd name="connsiteY21" fmla="*/ 288132 h 1559719"/>
                <a:gd name="connsiteX22" fmla="*/ 126206 w 376237"/>
                <a:gd name="connsiteY22" fmla="*/ 261938 h 1559719"/>
                <a:gd name="connsiteX23" fmla="*/ 114300 w 376237"/>
                <a:gd name="connsiteY23" fmla="*/ 209550 h 1559719"/>
                <a:gd name="connsiteX24" fmla="*/ 100012 w 376237"/>
                <a:gd name="connsiteY24" fmla="*/ 164307 h 1559719"/>
                <a:gd name="connsiteX25" fmla="*/ 69056 w 376237"/>
                <a:gd name="connsiteY25" fmla="*/ 107157 h 1559719"/>
                <a:gd name="connsiteX26" fmla="*/ 0 w 376237"/>
                <a:gd name="connsiteY26" fmla="*/ 2382 h 1559719"/>
                <a:gd name="connsiteX27" fmla="*/ 204787 w 376237"/>
                <a:gd name="connsiteY27" fmla="*/ 0 h 1559719"/>
                <a:gd name="connsiteX28" fmla="*/ 300037 w 376237"/>
                <a:gd name="connsiteY28" fmla="*/ 73819 h 1559719"/>
                <a:gd name="connsiteX29" fmla="*/ 330993 w 376237"/>
                <a:gd name="connsiteY29" fmla="*/ 97632 h 1559719"/>
                <a:gd name="connsiteX30" fmla="*/ 347662 w 376237"/>
                <a:gd name="connsiteY30" fmla="*/ 111919 h 1559719"/>
                <a:gd name="connsiteX31" fmla="*/ 366712 w 376237"/>
                <a:gd name="connsiteY31" fmla="*/ 135732 h 1559719"/>
                <a:gd name="connsiteX32" fmla="*/ 373856 w 376237"/>
                <a:gd name="connsiteY32" fmla="*/ 154782 h 1559719"/>
                <a:gd name="connsiteX33" fmla="*/ 376237 w 376237"/>
                <a:gd name="connsiteY33" fmla="*/ 188119 h 1559719"/>
                <a:gd name="connsiteX34" fmla="*/ 376237 w 376237"/>
                <a:gd name="connsiteY34" fmla="*/ 419100 h 1559719"/>
                <a:gd name="connsiteX35" fmla="*/ 371475 w 376237"/>
                <a:gd name="connsiteY35" fmla="*/ 81676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76237" h="1559719">
                  <a:moveTo>
                    <a:pt x="371475" y="816769"/>
                  </a:moveTo>
                  <a:lnTo>
                    <a:pt x="371475" y="1135857"/>
                  </a:lnTo>
                  <a:lnTo>
                    <a:pt x="369093" y="1193007"/>
                  </a:lnTo>
                  <a:lnTo>
                    <a:pt x="361950" y="1235869"/>
                  </a:lnTo>
                  <a:lnTo>
                    <a:pt x="340518" y="1321594"/>
                  </a:lnTo>
                  <a:lnTo>
                    <a:pt x="323850" y="1383507"/>
                  </a:lnTo>
                  <a:lnTo>
                    <a:pt x="311943" y="1416844"/>
                  </a:lnTo>
                  <a:lnTo>
                    <a:pt x="292893" y="1459707"/>
                  </a:lnTo>
                  <a:lnTo>
                    <a:pt x="266700" y="1507332"/>
                  </a:lnTo>
                  <a:lnTo>
                    <a:pt x="245268" y="1535907"/>
                  </a:lnTo>
                  <a:lnTo>
                    <a:pt x="226218" y="1550194"/>
                  </a:lnTo>
                  <a:lnTo>
                    <a:pt x="204787" y="1557338"/>
                  </a:lnTo>
                  <a:lnTo>
                    <a:pt x="176212" y="1559719"/>
                  </a:lnTo>
                  <a:lnTo>
                    <a:pt x="130968" y="1550194"/>
                  </a:lnTo>
                  <a:lnTo>
                    <a:pt x="107156" y="1540669"/>
                  </a:lnTo>
                  <a:lnTo>
                    <a:pt x="85725" y="1516857"/>
                  </a:lnTo>
                  <a:lnTo>
                    <a:pt x="28575" y="1431132"/>
                  </a:lnTo>
                  <a:lnTo>
                    <a:pt x="121443" y="1014413"/>
                  </a:lnTo>
                  <a:lnTo>
                    <a:pt x="128587" y="966788"/>
                  </a:lnTo>
                  <a:cubicBezTo>
                    <a:pt x="127793" y="862013"/>
                    <a:pt x="127000" y="757238"/>
                    <a:pt x="126206" y="652463"/>
                  </a:cubicBezTo>
                  <a:cubicBezTo>
                    <a:pt x="127000" y="565150"/>
                    <a:pt x="127793" y="477838"/>
                    <a:pt x="128587" y="390525"/>
                  </a:cubicBezTo>
                  <a:lnTo>
                    <a:pt x="128587" y="288132"/>
                  </a:lnTo>
                  <a:lnTo>
                    <a:pt x="126206" y="261938"/>
                  </a:lnTo>
                  <a:lnTo>
                    <a:pt x="114300" y="209550"/>
                  </a:lnTo>
                  <a:lnTo>
                    <a:pt x="100012" y="164307"/>
                  </a:lnTo>
                  <a:lnTo>
                    <a:pt x="69056" y="107157"/>
                  </a:lnTo>
                  <a:lnTo>
                    <a:pt x="0" y="2382"/>
                  </a:lnTo>
                  <a:lnTo>
                    <a:pt x="204787" y="0"/>
                  </a:lnTo>
                  <a:lnTo>
                    <a:pt x="300037" y="73819"/>
                  </a:lnTo>
                  <a:lnTo>
                    <a:pt x="330993" y="97632"/>
                  </a:lnTo>
                  <a:lnTo>
                    <a:pt x="347662" y="111919"/>
                  </a:lnTo>
                  <a:lnTo>
                    <a:pt x="366712" y="135732"/>
                  </a:lnTo>
                  <a:lnTo>
                    <a:pt x="373856" y="154782"/>
                  </a:lnTo>
                  <a:lnTo>
                    <a:pt x="376237" y="188119"/>
                  </a:lnTo>
                  <a:lnTo>
                    <a:pt x="376237" y="419100"/>
                  </a:lnTo>
                  <a:cubicBezTo>
                    <a:pt x="374650" y="553244"/>
                    <a:pt x="373062" y="687388"/>
                    <a:pt x="371475" y="8167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26892D05-ECF6-4B50-997C-18CE354F0C8C}"/>
                </a:ext>
              </a:extLst>
            </p:cNvPr>
            <p:cNvSpPr/>
            <p:nvPr/>
          </p:nvSpPr>
          <p:spPr>
            <a:xfrm>
              <a:off x="4500563" y="5576888"/>
              <a:ext cx="555625" cy="561975"/>
            </a:xfrm>
            <a:custGeom>
              <a:avLst/>
              <a:gdLst>
                <a:gd name="connsiteX0" fmla="*/ 138112 w 554831"/>
                <a:gd name="connsiteY0" fmla="*/ 116681 h 561975"/>
                <a:gd name="connsiteX1" fmla="*/ 264318 w 554831"/>
                <a:gd name="connsiteY1" fmla="*/ 169068 h 561975"/>
                <a:gd name="connsiteX2" fmla="*/ 314325 w 554831"/>
                <a:gd name="connsiteY2" fmla="*/ 183356 h 561975"/>
                <a:gd name="connsiteX3" fmla="*/ 342900 w 554831"/>
                <a:gd name="connsiteY3" fmla="*/ 188118 h 561975"/>
                <a:gd name="connsiteX4" fmla="*/ 381000 w 554831"/>
                <a:gd name="connsiteY4" fmla="*/ 192881 h 561975"/>
                <a:gd name="connsiteX5" fmla="*/ 419100 w 554831"/>
                <a:gd name="connsiteY5" fmla="*/ 190500 h 561975"/>
                <a:gd name="connsiteX6" fmla="*/ 452437 w 554831"/>
                <a:gd name="connsiteY6" fmla="*/ 180975 h 561975"/>
                <a:gd name="connsiteX7" fmla="*/ 471487 w 554831"/>
                <a:gd name="connsiteY7" fmla="*/ 169068 h 561975"/>
                <a:gd name="connsiteX8" fmla="*/ 554831 w 554831"/>
                <a:gd name="connsiteY8" fmla="*/ 0 h 561975"/>
                <a:gd name="connsiteX9" fmla="*/ 438150 w 554831"/>
                <a:gd name="connsiteY9" fmla="*/ 561975 h 561975"/>
                <a:gd name="connsiteX10" fmla="*/ 407193 w 554831"/>
                <a:gd name="connsiteY10" fmla="*/ 531018 h 561975"/>
                <a:gd name="connsiteX11" fmla="*/ 330993 w 554831"/>
                <a:gd name="connsiteY11" fmla="*/ 431006 h 561975"/>
                <a:gd name="connsiteX12" fmla="*/ 280987 w 554831"/>
                <a:gd name="connsiteY12" fmla="*/ 361950 h 561975"/>
                <a:gd name="connsiteX13" fmla="*/ 207168 w 554831"/>
                <a:gd name="connsiteY13" fmla="*/ 280987 h 561975"/>
                <a:gd name="connsiteX14" fmla="*/ 147637 w 554831"/>
                <a:gd name="connsiteY14" fmla="*/ 226218 h 561975"/>
                <a:gd name="connsiteX15" fmla="*/ 109537 w 554831"/>
                <a:gd name="connsiteY15" fmla="*/ 192881 h 561975"/>
                <a:gd name="connsiteX16" fmla="*/ 80962 w 554831"/>
                <a:gd name="connsiteY16" fmla="*/ 173831 h 561975"/>
                <a:gd name="connsiteX17" fmla="*/ 40481 w 554831"/>
                <a:gd name="connsiteY17" fmla="*/ 154781 h 561975"/>
                <a:gd name="connsiteX18" fmla="*/ 23812 w 554831"/>
                <a:gd name="connsiteY18" fmla="*/ 142875 h 561975"/>
                <a:gd name="connsiteX19" fmla="*/ 9525 w 554831"/>
                <a:gd name="connsiteY19" fmla="*/ 123825 h 561975"/>
                <a:gd name="connsiteX20" fmla="*/ 0 w 554831"/>
                <a:gd name="connsiteY20" fmla="*/ 107156 h 561975"/>
                <a:gd name="connsiteX21" fmla="*/ 0 w 554831"/>
                <a:gd name="connsiteY21" fmla="*/ 88106 h 561975"/>
                <a:gd name="connsiteX22" fmla="*/ 2381 w 554831"/>
                <a:gd name="connsiteY22" fmla="*/ 78581 h 561975"/>
                <a:gd name="connsiteX23" fmla="*/ 16668 w 554831"/>
                <a:gd name="connsiteY23" fmla="*/ 73818 h 561975"/>
                <a:gd name="connsiteX24" fmla="*/ 57150 w 554831"/>
                <a:gd name="connsiteY24" fmla="*/ 78581 h 561975"/>
                <a:gd name="connsiteX25" fmla="*/ 138112 w 554831"/>
                <a:gd name="connsiteY25" fmla="*/ 1166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4831" h="561975">
                  <a:moveTo>
                    <a:pt x="138112" y="116681"/>
                  </a:moveTo>
                  <a:lnTo>
                    <a:pt x="264318" y="169068"/>
                  </a:lnTo>
                  <a:lnTo>
                    <a:pt x="314325" y="183356"/>
                  </a:lnTo>
                  <a:lnTo>
                    <a:pt x="342900" y="188118"/>
                  </a:lnTo>
                  <a:lnTo>
                    <a:pt x="381000" y="192881"/>
                  </a:lnTo>
                  <a:lnTo>
                    <a:pt x="419100" y="190500"/>
                  </a:lnTo>
                  <a:lnTo>
                    <a:pt x="452437" y="180975"/>
                  </a:lnTo>
                  <a:lnTo>
                    <a:pt x="471487" y="169068"/>
                  </a:lnTo>
                  <a:lnTo>
                    <a:pt x="554831" y="0"/>
                  </a:lnTo>
                  <a:lnTo>
                    <a:pt x="438150" y="561975"/>
                  </a:lnTo>
                  <a:lnTo>
                    <a:pt x="407193" y="531018"/>
                  </a:lnTo>
                  <a:lnTo>
                    <a:pt x="330993" y="431006"/>
                  </a:lnTo>
                  <a:lnTo>
                    <a:pt x="280987" y="361950"/>
                  </a:lnTo>
                  <a:lnTo>
                    <a:pt x="207168" y="280987"/>
                  </a:lnTo>
                  <a:lnTo>
                    <a:pt x="147637" y="226218"/>
                  </a:lnTo>
                  <a:lnTo>
                    <a:pt x="109537" y="192881"/>
                  </a:lnTo>
                  <a:lnTo>
                    <a:pt x="80962" y="173831"/>
                  </a:lnTo>
                  <a:lnTo>
                    <a:pt x="40481" y="154781"/>
                  </a:lnTo>
                  <a:lnTo>
                    <a:pt x="23812" y="142875"/>
                  </a:lnTo>
                  <a:lnTo>
                    <a:pt x="9525" y="123825"/>
                  </a:lnTo>
                  <a:lnTo>
                    <a:pt x="0" y="107156"/>
                  </a:lnTo>
                  <a:lnTo>
                    <a:pt x="0" y="88106"/>
                  </a:lnTo>
                  <a:lnTo>
                    <a:pt x="2381" y="78581"/>
                  </a:lnTo>
                  <a:lnTo>
                    <a:pt x="16668" y="73818"/>
                  </a:lnTo>
                  <a:lnTo>
                    <a:pt x="57150" y="78581"/>
                  </a:lnTo>
                  <a:lnTo>
                    <a:pt x="138112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C2866014-A679-4035-85E0-5C9D1CCC0E6D}"/>
              </a:ext>
            </a:extLst>
          </p:cNvPr>
          <p:cNvGrpSpPr/>
          <p:nvPr/>
        </p:nvGrpSpPr>
        <p:grpSpPr>
          <a:xfrm>
            <a:off x="2695575" y="1326357"/>
            <a:ext cx="4619625" cy="4760912"/>
            <a:chOff x="2847975" y="1477963"/>
            <a:chExt cx="4619625" cy="4760912"/>
          </a:xfrm>
        </p:grpSpPr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5D047008-144D-4283-80B1-641287860F12}"/>
                </a:ext>
              </a:extLst>
            </p:cNvPr>
            <p:cNvSpPr/>
            <p:nvPr/>
          </p:nvSpPr>
          <p:spPr>
            <a:xfrm>
              <a:off x="4754563" y="1477963"/>
              <a:ext cx="569912" cy="673100"/>
            </a:xfrm>
            <a:custGeom>
              <a:avLst/>
              <a:gdLst>
                <a:gd name="connsiteX0" fmla="*/ 230982 w 569119"/>
                <a:gd name="connsiteY0" fmla="*/ 431007 h 671513"/>
                <a:gd name="connsiteX1" fmla="*/ 228600 w 569119"/>
                <a:gd name="connsiteY1" fmla="*/ 269082 h 671513"/>
                <a:gd name="connsiteX2" fmla="*/ 223838 w 569119"/>
                <a:gd name="connsiteY2" fmla="*/ 216694 h 671513"/>
                <a:gd name="connsiteX3" fmla="*/ 209550 w 569119"/>
                <a:gd name="connsiteY3" fmla="*/ 178594 h 671513"/>
                <a:gd name="connsiteX4" fmla="*/ 171450 w 569119"/>
                <a:gd name="connsiteY4" fmla="*/ 142875 h 671513"/>
                <a:gd name="connsiteX5" fmla="*/ 135732 w 569119"/>
                <a:gd name="connsiteY5" fmla="*/ 121444 h 671513"/>
                <a:gd name="connsiteX6" fmla="*/ 92869 w 569119"/>
                <a:gd name="connsiteY6" fmla="*/ 100013 h 671513"/>
                <a:gd name="connsiteX7" fmla="*/ 38100 w 569119"/>
                <a:gd name="connsiteY7" fmla="*/ 78582 h 671513"/>
                <a:gd name="connsiteX8" fmla="*/ 19050 w 569119"/>
                <a:gd name="connsiteY8" fmla="*/ 66675 h 671513"/>
                <a:gd name="connsiteX9" fmla="*/ 2382 w 569119"/>
                <a:gd name="connsiteY9" fmla="*/ 42863 h 671513"/>
                <a:gd name="connsiteX10" fmla="*/ 0 w 569119"/>
                <a:gd name="connsiteY10" fmla="*/ 21432 h 671513"/>
                <a:gd name="connsiteX11" fmla="*/ 11907 w 569119"/>
                <a:gd name="connsiteY11" fmla="*/ 7144 h 671513"/>
                <a:gd name="connsiteX12" fmla="*/ 35719 w 569119"/>
                <a:gd name="connsiteY12" fmla="*/ 0 h 671513"/>
                <a:gd name="connsiteX13" fmla="*/ 142875 w 569119"/>
                <a:gd name="connsiteY13" fmla="*/ 0 h 671513"/>
                <a:gd name="connsiteX14" fmla="*/ 240507 w 569119"/>
                <a:gd name="connsiteY14" fmla="*/ 4763 h 671513"/>
                <a:gd name="connsiteX15" fmla="*/ 302419 w 569119"/>
                <a:gd name="connsiteY15" fmla="*/ 11907 h 671513"/>
                <a:gd name="connsiteX16" fmla="*/ 350044 w 569119"/>
                <a:gd name="connsiteY16" fmla="*/ 26194 h 671513"/>
                <a:gd name="connsiteX17" fmla="*/ 390525 w 569119"/>
                <a:gd name="connsiteY17" fmla="*/ 47625 h 671513"/>
                <a:gd name="connsiteX18" fmla="*/ 476250 w 569119"/>
                <a:gd name="connsiteY18" fmla="*/ 102394 h 671513"/>
                <a:gd name="connsiteX19" fmla="*/ 531019 w 569119"/>
                <a:gd name="connsiteY19" fmla="*/ 145257 h 671513"/>
                <a:gd name="connsiteX20" fmla="*/ 559594 w 569119"/>
                <a:gd name="connsiteY20" fmla="*/ 180975 h 671513"/>
                <a:gd name="connsiteX21" fmla="*/ 566738 w 569119"/>
                <a:gd name="connsiteY21" fmla="*/ 207169 h 671513"/>
                <a:gd name="connsiteX22" fmla="*/ 569119 w 569119"/>
                <a:gd name="connsiteY22" fmla="*/ 235744 h 671513"/>
                <a:gd name="connsiteX23" fmla="*/ 561975 w 569119"/>
                <a:gd name="connsiteY23" fmla="*/ 259557 h 671513"/>
                <a:gd name="connsiteX24" fmla="*/ 545307 w 569119"/>
                <a:gd name="connsiteY24" fmla="*/ 295275 h 671513"/>
                <a:gd name="connsiteX25" fmla="*/ 531019 w 569119"/>
                <a:gd name="connsiteY25" fmla="*/ 323850 h 671513"/>
                <a:gd name="connsiteX26" fmla="*/ 519113 w 569119"/>
                <a:gd name="connsiteY26" fmla="*/ 361950 h 671513"/>
                <a:gd name="connsiteX27" fmla="*/ 521494 w 569119"/>
                <a:gd name="connsiteY27" fmla="*/ 438150 h 671513"/>
                <a:gd name="connsiteX28" fmla="*/ 523875 w 569119"/>
                <a:gd name="connsiteY28" fmla="*/ 650082 h 671513"/>
                <a:gd name="connsiteX29" fmla="*/ 230982 w 569119"/>
                <a:gd name="connsiteY29" fmla="*/ 671513 h 671513"/>
                <a:gd name="connsiteX30" fmla="*/ 230982 w 569119"/>
                <a:gd name="connsiteY30" fmla="*/ 431007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9119" h="671513">
                  <a:moveTo>
                    <a:pt x="230982" y="431007"/>
                  </a:moveTo>
                  <a:lnTo>
                    <a:pt x="228600" y="269082"/>
                  </a:lnTo>
                  <a:lnTo>
                    <a:pt x="223838" y="216694"/>
                  </a:lnTo>
                  <a:lnTo>
                    <a:pt x="209550" y="178594"/>
                  </a:lnTo>
                  <a:lnTo>
                    <a:pt x="171450" y="142875"/>
                  </a:lnTo>
                  <a:lnTo>
                    <a:pt x="135732" y="121444"/>
                  </a:lnTo>
                  <a:lnTo>
                    <a:pt x="92869" y="100013"/>
                  </a:lnTo>
                  <a:lnTo>
                    <a:pt x="38100" y="78582"/>
                  </a:lnTo>
                  <a:lnTo>
                    <a:pt x="19050" y="66675"/>
                  </a:lnTo>
                  <a:lnTo>
                    <a:pt x="2382" y="42863"/>
                  </a:lnTo>
                  <a:lnTo>
                    <a:pt x="0" y="21432"/>
                  </a:lnTo>
                  <a:lnTo>
                    <a:pt x="11907" y="7144"/>
                  </a:lnTo>
                  <a:lnTo>
                    <a:pt x="35719" y="0"/>
                  </a:lnTo>
                  <a:lnTo>
                    <a:pt x="142875" y="0"/>
                  </a:lnTo>
                  <a:lnTo>
                    <a:pt x="240507" y="4763"/>
                  </a:lnTo>
                  <a:lnTo>
                    <a:pt x="302419" y="11907"/>
                  </a:lnTo>
                  <a:lnTo>
                    <a:pt x="350044" y="26194"/>
                  </a:lnTo>
                  <a:lnTo>
                    <a:pt x="390525" y="47625"/>
                  </a:lnTo>
                  <a:lnTo>
                    <a:pt x="476250" y="102394"/>
                  </a:lnTo>
                  <a:lnTo>
                    <a:pt x="531019" y="145257"/>
                  </a:lnTo>
                  <a:lnTo>
                    <a:pt x="559594" y="180975"/>
                  </a:lnTo>
                  <a:lnTo>
                    <a:pt x="566738" y="207169"/>
                  </a:lnTo>
                  <a:lnTo>
                    <a:pt x="569119" y="235744"/>
                  </a:lnTo>
                  <a:lnTo>
                    <a:pt x="561975" y="259557"/>
                  </a:lnTo>
                  <a:lnTo>
                    <a:pt x="545307" y="295275"/>
                  </a:lnTo>
                  <a:lnTo>
                    <a:pt x="531019" y="323850"/>
                  </a:lnTo>
                  <a:lnTo>
                    <a:pt x="519113" y="361950"/>
                  </a:lnTo>
                  <a:cubicBezTo>
                    <a:pt x="519907" y="387350"/>
                    <a:pt x="520700" y="412750"/>
                    <a:pt x="521494" y="438150"/>
                  </a:cubicBezTo>
                  <a:cubicBezTo>
                    <a:pt x="522288" y="508794"/>
                    <a:pt x="523081" y="579438"/>
                    <a:pt x="523875" y="650082"/>
                  </a:cubicBezTo>
                  <a:lnTo>
                    <a:pt x="230982" y="671513"/>
                  </a:lnTo>
                  <a:lnTo>
                    <a:pt x="23098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C60F9DC6-4422-4F91-91CA-C997B3D8297C}"/>
                </a:ext>
              </a:extLst>
            </p:cNvPr>
            <p:cNvSpPr/>
            <p:nvPr/>
          </p:nvSpPr>
          <p:spPr>
            <a:xfrm>
              <a:off x="3033713" y="2017713"/>
              <a:ext cx="501650" cy="1092200"/>
            </a:xfrm>
            <a:custGeom>
              <a:avLst/>
              <a:gdLst>
                <a:gd name="connsiteX0" fmla="*/ 0 w 502443"/>
                <a:gd name="connsiteY0" fmla="*/ 938212 h 1092994"/>
                <a:gd name="connsiteX1" fmla="*/ 7143 w 502443"/>
                <a:gd name="connsiteY1" fmla="*/ 795337 h 1092994"/>
                <a:gd name="connsiteX2" fmla="*/ 14287 w 502443"/>
                <a:gd name="connsiteY2" fmla="*/ 773906 h 1092994"/>
                <a:gd name="connsiteX3" fmla="*/ 52387 w 502443"/>
                <a:gd name="connsiteY3" fmla="*/ 738187 h 1092994"/>
                <a:gd name="connsiteX4" fmla="*/ 90487 w 502443"/>
                <a:gd name="connsiteY4" fmla="*/ 697706 h 1092994"/>
                <a:gd name="connsiteX5" fmla="*/ 128587 w 502443"/>
                <a:gd name="connsiteY5" fmla="*/ 650081 h 1092994"/>
                <a:gd name="connsiteX6" fmla="*/ 164306 w 502443"/>
                <a:gd name="connsiteY6" fmla="*/ 602456 h 1092994"/>
                <a:gd name="connsiteX7" fmla="*/ 211931 w 502443"/>
                <a:gd name="connsiteY7" fmla="*/ 528637 h 1092994"/>
                <a:gd name="connsiteX8" fmla="*/ 257175 w 502443"/>
                <a:gd name="connsiteY8" fmla="*/ 440531 h 1092994"/>
                <a:gd name="connsiteX9" fmla="*/ 290512 w 502443"/>
                <a:gd name="connsiteY9" fmla="*/ 359569 h 1092994"/>
                <a:gd name="connsiteX10" fmla="*/ 314325 w 502443"/>
                <a:gd name="connsiteY10" fmla="*/ 283369 h 1092994"/>
                <a:gd name="connsiteX11" fmla="*/ 326231 w 502443"/>
                <a:gd name="connsiteY11" fmla="*/ 207169 h 1092994"/>
                <a:gd name="connsiteX12" fmla="*/ 326231 w 502443"/>
                <a:gd name="connsiteY12" fmla="*/ 161925 h 1092994"/>
                <a:gd name="connsiteX13" fmla="*/ 326231 w 502443"/>
                <a:gd name="connsiteY13" fmla="*/ 119062 h 1092994"/>
                <a:gd name="connsiteX14" fmla="*/ 316706 w 502443"/>
                <a:gd name="connsiteY14" fmla="*/ 88106 h 1092994"/>
                <a:gd name="connsiteX15" fmla="*/ 302418 w 502443"/>
                <a:gd name="connsiteY15" fmla="*/ 59531 h 1092994"/>
                <a:gd name="connsiteX16" fmla="*/ 290512 w 502443"/>
                <a:gd name="connsiteY16" fmla="*/ 33337 h 1092994"/>
                <a:gd name="connsiteX17" fmla="*/ 290512 w 502443"/>
                <a:gd name="connsiteY17" fmla="*/ 19050 h 1092994"/>
                <a:gd name="connsiteX18" fmla="*/ 295275 w 502443"/>
                <a:gd name="connsiteY18" fmla="*/ 4762 h 1092994"/>
                <a:gd name="connsiteX19" fmla="*/ 316706 w 502443"/>
                <a:gd name="connsiteY19" fmla="*/ 0 h 1092994"/>
                <a:gd name="connsiteX20" fmla="*/ 352425 w 502443"/>
                <a:gd name="connsiteY20" fmla="*/ 21431 h 1092994"/>
                <a:gd name="connsiteX21" fmla="*/ 395287 w 502443"/>
                <a:gd name="connsiteY21" fmla="*/ 69056 h 1092994"/>
                <a:gd name="connsiteX22" fmla="*/ 435768 w 502443"/>
                <a:gd name="connsiteY22" fmla="*/ 135731 h 1092994"/>
                <a:gd name="connsiteX23" fmla="*/ 481012 w 502443"/>
                <a:gd name="connsiteY23" fmla="*/ 223837 h 1092994"/>
                <a:gd name="connsiteX24" fmla="*/ 502443 w 502443"/>
                <a:gd name="connsiteY24" fmla="*/ 345281 h 1092994"/>
                <a:gd name="connsiteX25" fmla="*/ 485775 w 502443"/>
                <a:gd name="connsiteY25" fmla="*/ 450056 h 1092994"/>
                <a:gd name="connsiteX26" fmla="*/ 440531 w 502443"/>
                <a:gd name="connsiteY26" fmla="*/ 600075 h 1092994"/>
                <a:gd name="connsiteX27" fmla="*/ 381000 w 502443"/>
                <a:gd name="connsiteY27" fmla="*/ 773906 h 1092994"/>
                <a:gd name="connsiteX28" fmla="*/ 302418 w 502443"/>
                <a:gd name="connsiteY28" fmla="*/ 940594 h 1092994"/>
                <a:gd name="connsiteX29" fmla="*/ 245268 w 502443"/>
                <a:gd name="connsiteY29" fmla="*/ 1023937 h 1092994"/>
                <a:gd name="connsiteX30" fmla="*/ 200025 w 502443"/>
                <a:gd name="connsiteY30" fmla="*/ 1062037 h 1092994"/>
                <a:gd name="connsiteX31" fmla="*/ 166687 w 502443"/>
                <a:gd name="connsiteY31" fmla="*/ 1081087 h 1092994"/>
                <a:gd name="connsiteX32" fmla="*/ 116681 w 502443"/>
                <a:gd name="connsiteY32" fmla="*/ 1092994 h 1092994"/>
                <a:gd name="connsiteX33" fmla="*/ 76200 w 502443"/>
                <a:gd name="connsiteY33" fmla="*/ 1090612 h 1092994"/>
                <a:gd name="connsiteX34" fmla="*/ 54768 w 502443"/>
                <a:gd name="connsiteY34" fmla="*/ 1083469 h 1092994"/>
                <a:gd name="connsiteX35" fmla="*/ 30956 w 502443"/>
                <a:gd name="connsiteY35" fmla="*/ 1066800 h 1092994"/>
                <a:gd name="connsiteX36" fmla="*/ 9525 w 502443"/>
                <a:gd name="connsiteY36" fmla="*/ 1035844 h 1092994"/>
                <a:gd name="connsiteX37" fmla="*/ 0 w 502443"/>
                <a:gd name="connsiteY37" fmla="*/ 9382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3" h="1092994">
                  <a:moveTo>
                    <a:pt x="0" y="938212"/>
                  </a:moveTo>
                  <a:lnTo>
                    <a:pt x="7143" y="795337"/>
                  </a:lnTo>
                  <a:lnTo>
                    <a:pt x="14287" y="773906"/>
                  </a:lnTo>
                  <a:lnTo>
                    <a:pt x="52387" y="738187"/>
                  </a:lnTo>
                  <a:lnTo>
                    <a:pt x="90487" y="697706"/>
                  </a:lnTo>
                  <a:lnTo>
                    <a:pt x="128587" y="650081"/>
                  </a:lnTo>
                  <a:lnTo>
                    <a:pt x="164306" y="602456"/>
                  </a:lnTo>
                  <a:lnTo>
                    <a:pt x="211931" y="528637"/>
                  </a:lnTo>
                  <a:lnTo>
                    <a:pt x="257175" y="440531"/>
                  </a:lnTo>
                  <a:lnTo>
                    <a:pt x="290512" y="359569"/>
                  </a:lnTo>
                  <a:lnTo>
                    <a:pt x="314325" y="283369"/>
                  </a:lnTo>
                  <a:lnTo>
                    <a:pt x="326231" y="207169"/>
                  </a:lnTo>
                  <a:lnTo>
                    <a:pt x="326231" y="161925"/>
                  </a:lnTo>
                  <a:lnTo>
                    <a:pt x="326231" y="119062"/>
                  </a:lnTo>
                  <a:lnTo>
                    <a:pt x="316706" y="88106"/>
                  </a:lnTo>
                  <a:lnTo>
                    <a:pt x="302418" y="59531"/>
                  </a:lnTo>
                  <a:lnTo>
                    <a:pt x="290512" y="33337"/>
                  </a:lnTo>
                  <a:lnTo>
                    <a:pt x="290512" y="19050"/>
                  </a:lnTo>
                  <a:lnTo>
                    <a:pt x="295275" y="4762"/>
                  </a:lnTo>
                  <a:lnTo>
                    <a:pt x="316706" y="0"/>
                  </a:lnTo>
                  <a:lnTo>
                    <a:pt x="352425" y="21431"/>
                  </a:lnTo>
                  <a:lnTo>
                    <a:pt x="395287" y="69056"/>
                  </a:lnTo>
                  <a:lnTo>
                    <a:pt x="435768" y="135731"/>
                  </a:lnTo>
                  <a:lnTo>
                    <a:pt x="481012" y="223837"/>
                  </a:lnTo>
                  <a:lnTo>
                    <a:pt x="502443" y="345281"/>
                  </a:lnTo>
                  <a:lnTo>
                    <a:pt x="485775" y="450056"/>
                  </a:lnTo>
                  <a:lnTo>
                    <a:pt x="440531" y="600075"/>
                  </a:lnTo>
                  <a:lnTo>
                    <a:pt x="381000" y="773906"/>
                  </a:lnTo>
                  <a:lnTo>
                    <a:pt x="302418" y="940594"/>
                  </a:lnTo>
                  <a:lnTo>
                    <a:pt x="245268" y="1023937"/>
                  </a:lnTo>
                  <a:lnTo>
                    <a:pt x="200025" y="1062037"/>
                  </a:lnTo>
                  <a:lnTo>
                    <a:pt x="166687" y="1081087"/>
                  </a:lnTo>
                  <a:lnTo>
                    <a:pt x="116681" y="1092994"/>
                  </a:lnTo>
                  <a:lnTo>
                    <a:pt x="76200" y="1090612"/>
                  </a:lnTo>
                  <a:lnTo>
                    <a:pt x="54768" y="1083469"/>
                  </a:lnTo>
                  <a:lnTo>
                    <a:pt x="30956" y="1066800"/>
                  </a:lnTo>
                  <a:lnTo>
                    <a:pt x="9525" y="1035844"/>
                  </a:lnTo>
                  <a:lnTo>
                    <a:pt x="0" y="938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705AC8E4-159D-4013-A041-2334B8662C66}"/>
                </a:ext>
              </a:extLst>
            </p:cNvPr>
            <p:cNvSpPr/>
            <p:nvPr/>
          </p:nvSpPr>
          <p:spPr>
            <a:xfrm>
              <a:off x="3071813" y="2576513"/>
              <a:ext cx="1165225" cy="1222375"/>
            </a:xfrm>
            <a:custGeom>
              <a:avLst/>
              <a:gdLst>
                <a:gd name="connsiteX0" fmla="*/ 450056 w 1164431"/>
                <a:gd name="connsiteY0" fmla="*/ 962025 h 1221581"/>
                <a:gd name="connsiteX1" fmla="*/ 276225 w 1164431"/>
                <a:gd name="connsiteY1" fmla="*/ 1071562 h 1221581"/>
                <a:gd name="connsiteX2" fmla="*/ 126206 w 1164431"/>
                <a:gd name="connsiteY2" fmla="*/ 1166812 h 1221581"/>
                <a:gd name="connsiteX3" fmla="*/ 59531 w 1164431"/>
                <a:gd name="connsiteY3" fmla="*/ 1209675 h 1221581"/>
                <a:gd name="connsiteX4" fmla="*/ 35718 w 1164431"/>
                <a:gd name="connsiteY4" fmla="*/ 1219200 h 1221581"/>
                <a:gd name="connsiteX5" fmla="*/ 16668 w 1164431"/>
                <a:gd name="connsiteY5" fmla="*/ 1221581 h 1221581"/>
                <a:gd name="connsiteX6" fmla="*/ 4762 w 1164431"/>
                <a:gd name="connsiteY6" fmla="*/ 1216818 h 1221581"/>
                <a:gd name="connsiteX7" fmla="*/ 0 w 1164431"/>
                <a:gd name="connsiteY7" fmla="*/ 1209675 h 1221581"/>
                <a:gd name="connsiteX8" fmla="*/ 0 w 1164431"/>
                <a:gd name="connsiteY8" fmla="*/ 1195387 h 1221581"/>
                <a:gd name="connsiteX9" fmla="*/ 7143 w 1164431"/>
                <a:gd name="connsiteY9" fmla="*/ 1159668 h 1221581"/>
                <a:gd name="connsiteX10" fmla="*/ 14287 w 1164431"/>
                <a:gd name="connsiteY10" fmla="*/ 1140618 h 1221581"/>
                <a:gd name="connsiteX11" fmla="*/ 35718 w 1164431"/>
                <a:gd name="connsiteY11" fmla="*/ 1119187 h 1221581"/>
                <a:gd name="connsiteX12" fmla="*/ 190500 w 1164431"/>
                <a:gd name="connsiteY12" fmla="*/ 1000125 h 1221581"/>
                <a:gd name="connsiteX13" fmla="*/ 307181 w 1164431"/>
                <a:gd name="connsiteY13" fmla="*/ 895350 h 1221581"/>
                <a:gd name="connsiteX14" fmla="*/ 473868 w 1164431"/>
                <a:gd name="connsiteY14" fmla="*/ 735806 h 1221581"/>
                <a:gd name="connsiteX15" fmla="*/ 619125 w 1164431"/>
                <a:gd name="connsiteY15" fmla="*/ 576262 h 1221581"/>
                <a:gd name="connsiteX16" fmla="*/ 723900 w 1164431"/>
                <a:gd name="connsiteY16" fmla="*/ 450056 h 1221581"/>
                <a:gd name="connsiteX17" fmla="*/ 819150 w 1164431"/>
                <a:gd name="connsiteY17" fmla="*/ 307181 h 1221581"/>
                <a:gd name="connsiteX18" fmla="*/ 864393 w 1164431"/>
                <a:gd name="connsiteY18" fmla="*/ 228600 h 1221581"/>
                <a:gd name="connsiteX19" fmla="*/ 866775 w 1164431"/>
                <a:gd name="connsiteY19" fmla="*/ 207168 h 1221581"/>
                <a:gd name="connsiteX20" fmla="*/ 866775 w 1164431"/>
                <a:gd name="connsiteY20" fmla="*/ 171450 h 1221581"/>
                <a:gd name="connsiteX21" fmla="*/ 854868 w 1164431"/>
                <a:gd name="connsiteY21" fmla="*/ 133350 h 1221581"/>
                <a:gd name="connsiteX22" fmla="*/ 840581 w 1164431"/>
                <a:gd name="connsiteY22" fmla="*/ 111918 h 1221581"/>
                <a:gd name="connsiteX23" fmla="*/ 812006 w 1164431"/>
                <a:gd name="connsiteY23" fmla="*/ 80962 h 1221581"/>
                <a:gd name="connsiteX24" fmla="*/ 792956 w 1164431"/>
                <a:gd name="connsiteY24" fmla="*/ 64293 h 1221581"/>
                <a:gd name="connsiteX25" fmla="*/ 776287 w 1164431"/>
                <a:gd name="connsiteY25" fmla="*/ 47625 h 1221581"/>
                <a:gd name="connsiteX26" fmla="*/ 769143 w 1164431"/>
                <a:gd name="connsiteY26" fmla="*/ 33337 h 1221581"/>
                <a:gd name="connsiteX27" fmla="*/ 769143 w 1164431"/>
                <a:gd name="connsiteY27" fmla="*/ 19050 h 1221581"/>
                <a:gd name="connsiteX28" fmla="*/ 776287 w 1164431"/>
                <a:gd name="connsiteY28" fmla="*/ 9525 h 1221581"/>
                <a:gd name="connsiteX29" fmla="*/ 807243 w 1164431"/>
                <a:gd name="connsiteY29" fmla="*/ 0 h 1221581"/>
                <a:gd name="connsiteX30" fmla="*/ 838200 w 1164431"/>
                <a:gd name="connsiteY30" fmla="*/ 0 h 1221581"/>
                <a:gd name="connsiteX31" fmla="*/ 873918 w 1164431"/>
                <a:gd name="connsiteY31" fmla="*/ 9525 h 1221581"/>
                <a:gd name="connsiteX32" fmla="*/ 904875 w 1164431"/>
                <a:gd name="connsiteY32" fmla="*/ 23812 h 1221581"/>
                <a:gd name="connsiteX33" fmla="*/ 992981 w 1164431"/>
                <a:gd name="connsiteY33" fmla="*/ 59531 h 1221581"/>
                <a:gd name="connsiteX34" fmla="*/ 1045368 w 1164431"/>
                <a:gd name="connsiteY34" fmla="*/ 85725 h 1221581"/>
                <a:gd name="connsiteX35" fmla="*/ 1085850 w 1164431"/>
                <a:gd name="connsiteY35" fmla="*/ 114300 h 1221581"/>
                <a:gd name="connsiteX36" fmla="*/ 1116806 w 1164431"/>
                <a:gd name="connsiteY36" fmla="*/ 135731 h 1221581"/>
                <a:gd name="connsiteX37" fmla="*/ 1164431 w 1164431"/>
                <a:gd name="connsiteY37" fmla="*/ 195262 h 1221581"/>
                <a:gd name="connsiteX38" fmla="*/ 1085850 w 1164431"/>
                <a:gd name="connsiteY38" fmla="*/ 309562 h 1221581"/>
                <a:gd name="connsiteX39" fmla="*/ 1012031 w 1164431"/>
                <a:gd name="connsiteY39" fmla="*/ 438150 h 1221581"/>
                <a:gd name="connsiteX40" fmla="*/ 859631 w 1164431"/>
                <a:gd name="connsiteY40" fmla="*/ 607218 h 1221581"/>
                <a:gd name="connsiteX41" fmla="*/ 750093 w 1164431"/>
                <a:gd name="connsiteY41" fmla="*/ 716756 h 1221581"/>
                <a:gd name="connsiteX42" fmla="*/ 628650 w 1164431"/>
                <a:gd name="connsiteY42" fmla="*/ 828675 h 1221581"/>
                <a:gd name="connsiteX43" fmla="*/ 450056 w 1164431"/>
                <a:gd name="connsiteY43" fmla="*/ 962025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64431" h="1221581">
                  <a:moveTo>
                    <a:pt x="450056" y="962025"/>
                  </a:moveTo>
                  <a:lnTo>
                    <a:pt x="276225" y="1071562"/>
                  </a:lnTo>
                  <a:lnTo>
                    <a:pt x="126206" y="1166812"/>
                  </a:lnTo>
                  <a:lnTo>
                    <a:pt x="59531" y="1209675"/>
                  </a:lnTo>
                  <a:lnTo>
                    <a:pt x="35718" y="1219200"/>
                  </a:lnTo>
                  <a:lnTo>
                    <a:pt x="16668" y="1221581"/>
                  </a:lnTo>
                  <a:lnTo>
                    <a:pt x="4762" y="1216818"/>
                  </a:lnTo>
                  <a:lnTo>
                    <a:pt x="0" y="1209675"/>
                  </a:lnTo>
                  <a:lnTo>
                    <a:pt x="0" y="1195387"/>
                  </a:lnTo>
                  <a:lnTo>
                    <a:pt x="7143" y="1159668"/>
                  </a:lnTo>
                  <a:lnTo>
                    <a:pt x="14287" y="1140618"/>
                  </a:lnTo>
                  <a:lnTo>
                    <a:pt x="35718" y="1119187"/>
                  </a:lnTo>
                  <a:lnTo>
                    <a:pt x="190500" y="1000125"/>
                  </a:lnTo>
                  <a:lnTo>
                    <a:pt x="307181" y="895350"/>
                  </a:lnTo>
                  <a:lnTo>
                    <a:pt x="473868" y="735806"/>
                  </a:lnTo>
                  <a:lnTo>
                    <a:pt x="619125" y="576262"/>
                  </a:lnTo>
                  <a:lnTo>
                    <a:pt x="723900" y="450056"/>
                  </a:lnTo>
                  <a:lnTo>
                    <a:pt x="819150" y="307181"/>
                  </a:lnTo>
                  <a:lnTo>
                    <a:pt x="864393" y="228600"/>
                  </a:lnTo>
                  <a:lnTo>
                    <a:pt x="866775" y="207168"/>
                  </a:lnTo>
                  <a:lnTo>
                    <a:pt x="866775" y="171450"/>
                  </a:lnTo>
                  <a:lnTo>
                    <a:pt x="854868" y="133350"/>
                  </a:lnTo>
                  <a:lnTo>
                    <a:pt x="840581" y="111918"/>
                  </a:lnTo>
                  <a:lnTo>
                    <a:pt x="812006" y="80962"/>
                  </a:lnTo>
                  <a:lnTo>
                    <a:pt x="792956" y="64293"/>
                  </a:lnTo>
                  <a:lnTo>
                    <a:pt x="776287" y="47625"/>
                  </a:lnTo>
                  <a:lnTo>
                    <a:pt x="769143" y="33337"/>
                  </a:lnTo>
                  <a:lnTo>
                    <a:pt x="769143" y="19050"/>
                  </a:lnTo>
                  <a:lnTo>
                    <a:pt x="776287" y="9525"/>
                  </a:lnTo>
                  <a:lnTo>
                    <a:pt x="807243" y="0"/>
                  </a:lnTo>
                  <a:lnTo>
                    <a:pt x="838200" y="0"/>
                  </a:lnTo>
                  <a:lnTo>
                    <a:pt x="873918" y="9525"/>
                  </a:lnTo>
                  <a:lnTo>
                    <a:pt x="904875" y="23812"/>
                  </a:lnTo>
                  <a:lnTo>
                    <a:pt x="992981" y="59531"/>
                  </a:lnTo>
                  <a:lnTo>
                    <a:pt x="1045368" y="85725"/>
                  </a:lnTo>
                  <a:lnTo>
                    <a:pt x="1085850" y="114300"/>
                  </a:lnTo>
                  <a:lnTo>
                    <a:pt x="1116806" y="135731"/>
                  </a:lnTo>
                  <a:lnTo>
                    <a:pt x="1164431" y="195262"/>
                  </a:lnTo>
                  <a:lnTo>
                    <a:pt x="1085850" y="309562"/>
                  </a:lnTo>
                  <a:lnTo>
                    <a:pt x="1012031" y="438150"/>
                  </a:lnTo>
                  <a:lnTo>
                    <a:pt x="859631" y="607218"/>
                  </a:lnTo>
                  <a:lnTo>
                    <a:pt x="750093" y="716756"/>
                  </a:lnTo>
                  <a:lnTo>
                    <a:pt x="628650" y="828675"/>
                  </a:lnTo>
                  <a:lnTo>
                    <a:pt x="450056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5">
              <a:extLst>
                <a:ext uri="{FF2B5EF4-FFF2-40B4-BE49-F238E27FC236}">
                  <a16:creationId xmlns:a16="http://schemas.microsoft.com/office/drawing/2014/main" id="{6FDE725D-B53C-4003-A349-EFF977A93B56}"/>
                </a:ext>
              </a:extLst>
            </p:cNvPr>
            <p:cNvSpPr/>
            <p:nvPr/>
          </p:nvSpPr>
          <p:spPr>
            <a:xfrm>
              <a:off x="5395913" y="2487613"/>
              <a:ext cx="1200150" cy="309562"/>
            </a:xfrm>
            <a:custGeom>
              <a:avLst/>
              <a:gdLst>
                <a:gd name="connsiteX0" fmla="*/ 693942 w 1199993"/>
                <a:gd name="connsiteY0" fmla="*/ 212942 h 310645"/>
                <a:gd name="connsiteX1" fmla="*/ 536114 w 1199993"/>
                <a:gd name="connsiteY1" fmla="*/ 258036 h 310645"/>
                <a:gd name="connsiteX2" fmla="*/ 418369 w 1199993"/>
                <a:gd name="connsiteY2" fmla="*/ 280583 h 310645"/>
                <a:gd name="connsiteX3" fmla="*/ 348224 w 1199993"/>
                <a:gd name="connsiteY3" fmla="*/ 293109 h 310645"/>
                <a:gd name="connsiteX4" fmla="*/ 298120 w 1199993"/>
                <a:gd name="connsiteY4" fmla="*/ 295614 h 310645"/>
                <a:gd name="connsiteX5" fmla="*/ 248015 w 1199993"/>
                <a:gd name="connsiteY5" fmla="*/ 290603 h 310645"/>
                <a:gd name="connsiteX6" fmla="*/ 202922 w 1199993"/>
                <a:gd name="connsiteY6" fmla="*/ 278077 h 310645"/>
                <a:gd name="connsiteX7" fmla="*/ 152818 w 1199993"/>
                <a:gd name="connsiteY7" fmla="*/ 253025 h 310645"/>
                <a:gd name="connsiteX8" fmla="*/ 87682 w 1199993"/>
                <a:gd name="connsiteY8" fmla="*/ 212942 h 310645"/>
                <a:gd name="connsiteX9" fmla="*/ 22547 w 1199993"/>
                <a:gd name="connsiteY9" fmla="*/ 170353 h 310645"/>
                <a:gd name="connsiteX10" fmla="*/ 5010 w 1199993"/>
                <a:gd name="connsiteY10" fmla="*/ 150312 h 310645"/>
                <a:gd name="connsiteX11" fmla="*/ 0 w 1199993"/>
                <a:gd name="connsiteY11" fmla="*/ 120249 h 310645"/>
                <a:gd name="connsiteX12" fmla="*/ 0 w 1199993"/>
                <a:gd name="connsiteY12" fmla="*/ 100208 h 310645"/>
                <a:gd name="connsiteX13" fmla="*/ 7516 w 1199993"/>
                <a:gd name="connsiteY13" fmla="*/ 82671 h 310645"/>
                <a:gd name="connsiteX14" fmla="*/ 30063 w 1199993"/>
                <a:gd name="connsiteY14" fmla="*/ 77661 h 310645"/>
                <a:gd name="connsiteX15" fmla="*/ 62630 w 1199993"/>
                <a:gd name="connsiteY15" fmla="*/ 85176 h 310645"/>
                <a:gd name="connsiteX16" fmla="*/ 100208 w 1199993"/>
                <a:gd name="connsiteY16" fmla="*/ 110229 h 310645"/>
                <a:gd name="connsiteX17" fmla="*/ 125260 w 1199993"/>
                <a:gd name="connsiteY17" fmla="*/ 120249 h 310645"/>
                <a:gd name="connsiteX18" fmla="*/ 167849 w 1199993"/>
                <a:gd name="connsiteY18" fmla="*/ 127765 h 310645"/>
                <a:gd name="connsiteX19" fmla="*/ 222963 w 1199993"/>
                <a:gd name="connsiteY19" fmla="*/ 132775 h 310645"/>
                <a:gd name="connsiteX20" fmla="*/ 295614 w 1199993"/>
                <a:gd name="connsiteY20" fmla="*/ 137786 h 310645"/>
                <a:gd name="connsiteX21" fmla="*/ 363255 w 1199993"/>
                <a:gd name="connsiteY21" fmla="*/ 135281 h 310645"/>
                <a:gd name="connsiteX22" fmla="*/ 438411 w 1199993"/>
                <a:gd name="connsiteY22" fmla="*/ 125260 h 310645"/>
                <a:gd name="connsiteX23" fmla="*/ 513567 w 1199993"/>
                <a:gd name="connsiteY23" fmla="*/ 112734 h 310645"/>
                <a:gd name="connsiteX24" fmla="*/ 586218 w 1199993"/>
                <a:gd name="connsiteY24" fmla="*/ 92692 h 310645"/>
                <a:gd name="connsiteX25" fmla="*/ 671395 w 1199993"/>
                <a:gd name="connsiteY25" fmla="*/ 70145 h 310645"/>
                <a:gd name="connsiteX26" fmla="*/ 751562 w 1199993"/>
                <a:gd name="connsiteY26" fmla="*/ 52609 h 310645"/>
                <a:gd name="connsiteX27" fmla="*/ 869306 w 1199993"/>
                <a:gd name="connsiteY27" fmla="*/ 22546 h 310645"/>
                <a:gd name="connsiteX28" fmla="*/ 894358 w 1199993"/>
                <a:gd name="connsiteY28" fmla="*/ 10020 h 310645"/>
                <a:gd name="connsiteX29" fmla="*/ 924421 w 1199993"/>
                <a:gd name="connsiteY29" fmla="*/ 0 h 310645"/>
                <a:gd name="connsiteX30" fmla="*/ 949473 w 1199993"/>
                <a:gd name="connsiteY30" fmla="*/ 5010 h 310645"/>
                <a:gd name="connsiteX31" fmla="*/ 982041 w 1199993"/>
                <a:gd name="connsiteY31" fmla="*/ 25052 h 310645"/>
                <a:gd name="connsiteX32" fmla="*/ 1059702 w 1199993"/>
                <a:gd name="connsiteY32" fmla="*/ 100208 h 310645"/>
                <a:gd name="connsiteX33" fmla="*/ 1129848 w 1199993"/>
                <a:gd name="connsiteY33" fmla="*/ 162838 h 310645"/>
                <a:gd name="connsiteX34" fmla="*/ 1179952 w 1199993"/>
                <a:gd name="connsiteY34" fmla="*/ 207932 h 310645"/>
                <a:gd name="connsiteX35" fmla="*/ 1194983 w 1199993"/>
                <a:gd name="connsiteY35" fmla="*/ 232984 h 310645"/>
                <a:gd name="connsiteX36" fmla="*/ 1199993 w 1199993"/>
                <a:gd name="connsiteY36" fmla="*/ 250520 h 310645"/>
                <a:gd name="connsiteX37" fmla="*/ 1194983 w 1199993"/>
                <a:gd name="connsiteY37" fmla="*/ 268056 h 310645"/>
                <a:gd name="connsiteX38" fmla="*/ 1182457 w 1199993"/>
                <a:gd name="connsiteY38" fmla="*/ 288098 h 310645"/>
                <a:gd name="connsiteX39" fmla="*/ 1144879 w 1199993"/>
                <a:gd name="connsiteY39" fmla="*/ 310645 h 310645"/>
                <a:gd name="connsiteX40" fmla="*/ 794150 w 1199993"/>
                <a:gd name="connsiteY40" fmla="*/ 202921 h 310645"/>
                <a:gd name="connsiteX41" fmla="*/ 776614 w 1199993"/>
                <a:gd name="connsiteY41" fmla="*/ 197911 h 310645"/>
                <a:gd name="connsiteX42" fmla="*/ 749057 w 1199993"/>
                <a:gd name="connsiteY42" fmla="*/ 197911 h 310645"/>
                <a:gd name="connsiteX43" fmla="*/ 693942 w 1199993"/>
                <a:gd name="connsiteY43" fmla="*/ 212942 h 31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99993" h="310645">
                  <a:moveTo>
                    <a:pt x="693942" y="212942"/>
                  </a:moveTo>
                  <a:lnTo>
                    <a:pt x="536114" y="258036"/>
                  </a:lnTo>
                  <a:lnTo>
                    <a:pt x="418369" y="280583"/>
                  </a:lnTo>
                  <a:lnTo>
                    <a:pt x="348224" y="293109"/>
                  </a:lnTo>
                  <a:lnTo>
                    <a:pt x="298120" y="295614"/>
                  </a:lnTo>
                  <a:lnTo>
                    <a:pt x="248015" y="290603"/>
                  </a:lnTo>
                  <a:lnTo>
                    <a:pt x="202922" y="278077"/>
                  </a:lnTo>
                  <a:lnTo>
                    <a:pt x="152818" y="253025"/>
                  </a:lnTo>
                  <a:lnTo>
                    <a:pt x="87682" y="212942"/>
                  </a:lnTo>
                  <a:lnTo>
                    <a:pt x="22547" y="170353"/>
                  </a:lnTo>
                  <a:lnTo>
                    <a:pt x="5010" y="150312"/>
                  </a:lnTo>
                  <a:lnTo>
                    <a:pt x="0" y="120249"/>
                  </a:lnTo>
                  <a:lnTo>
                    <a:pt x="0" y="100208"/>
                  </a:lnTo>
                  <a:lnTo>
                    <a:pt x="7516" y="82671"/>
                  </a:lnTo>
                  <a:lnTo>
                    <a:pt x="30063" y="77661"/>
                  </a:lnTo>
                  <a:lnTo>
                    <a:pt x="62630" y="85176"/>
                  </a:lnTo>
                  <a:lnTo>
                    <a:pt x="100208" y="110229"/>
                  </a:lnTo>
                  <a:lnTo>
                    <a:pt x="125260" y="120249"/>
                  </a:lnTo>
                  <a:lnTo>
                    <a:pt x="167849" y="127765"/>
                  </a:lnTo>
                  <a:lnTo>
                    <a:pt x="222963" y="132775"/>
                  </a:lnTo>
                  <a:lnTo>
                    <a:pt x="295614" y="137786"/>
                  </a:lnTo>
                  <a:lnTo>
                    <a:pt x="363255" y="135281"/>
                  </a:lnTo>
                  <a:lnTo>
                    <a:pt x="438411" y="125260"/>
                  </a:lnTo>
                  <a:lnTo>
                    <a:pt x="513567" y="112734"/>
                  </a:lnTo>
                  <a:lnTo>
                    <a:pt x="586218" y="92692"/>
                  </a:lnTo>
                  <a:lnTo>
                    <a:pt x="671395" y="70145"/>
                  </a:lnTo>
                  <a:lnTo>
                    <a:pt x="751562" y="52609"/>
                  </a:lnTo>
                  <a:lnTo>
                    <a:pt x="869306" y="22546"/>
                  </a:lnTo>
                  <a:lnTo>
                    <a:pt x="894358" y="10020"/>
                  </a:lnTo>
                  <a:lnTo>
                    <a:pt x="924421" y="0"/>
                  </a:lnTo>
                  <a:lnTo>
                    <a:pt x="949473" y="5010"/>
                  </a:lnTo>
                  <a:lnTo>
                    <a:pt x="982041" y="25052"/>
                  </a:lnTo>
                  <a:lnTo>
                    <a:pt x="1059702" y="100208"/>
                  </a:lnTo>
                  <a:lnTo>
                    <a:pt x="1129848" y="162838"/>
                  </a:lnTo>
                  <a:lnTo>
                    <a:pt x="1179952" y="207932"/>
                  </a:lnTo>
                  <a:lnTo>
                    <a:pt x="1194983" y="232984"/>
                  </a:lnTo>
                  <a:lnTo>
                    <a:pt x="1199993" y="250520"/>
                  </a:lnTo>
                  <a:lnTo>
                    <a:pt x="1194983" y="268056"/>
                  </a:lnTo>
                  <a:lnTo>
                    <a:pt x="1182457" y="288098"/>
                  </a:lnTo>
                  <a:lnTo>
                    <a:pt x="1144879" y="310645"/>
                  </a:lnTo>
                  <a:lnTo>
                    <a:pt x="794150" y="202921"/>
                  </a:lnTo>
                  <a:lnTo>
                    <a:pt x="776614" y="197911"/>
                  </a:lnTo>
                  <a:lnTo>
                    <a:pt x="749057" y="197911"/>
                  </a:lnTo>
                  <a:lnTo>
                    <a:pt x="693942" y="212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01181C09-6573-4589-B8E9-74ED4FFDD7DA}"/>
                </a:ext>
              </a:extLst>
            </p:cNvPr>
            <p:cNvSpPr/>
            <p:nvPr/>
          </p:nvSpPr>
          <p:spPr>
            <a:xfrm>
              <a:off x="4200525" y="3829050"/>
              <a:ext cx="1649413" cy="401638"/>
            </a:xfrm>
            <a:custGeom>
              <a:avLst/>
              <a:gdLst>
                <a:gd name="connsiteX0" fmla="*/ 978694 w 1650206"/>
                <a:gd name="connsiteY0" fmla="*/ 326231 h 402431"/>
                <a:gd name="connsiteX1" fmla="*/ 759619 w 1650206"/>
                <a:gd name="connsiteY1" fmla="*/ 357188 h 402431"/>
                <a:gd name="connsiteX2" fmla="*/ 476250 w 1650206"/>
                <a:gd name="connsiteY2" fmla="*/ 388144 h 402431"/>
                <a:gd name="connsiteX3" fmla="*/ 328613 w 1650206"/>
                <a:gd name="connsiteY3" fmla="*/ 402431 h 402431"/>
                <a:gd name="connsiteX4" fmla="*/ 297656 w 1650206"/>
                <a:gd name="connsiteY4" fmla="*/ 397669 h 402431"/>
                <a:gd name="connsiteX5" fmla="*/ 238125 w 1650206"/>
                <a:gd name="connsiteY5" fmla="*/ 376238 h 402431"/>
                <a:gd name="connsiteX6" fmla="*/ 154781 w 1650206"/>
                <a:gd name="connsiteY6" fmla="*/ 338138 h 402431"/>
                <a:gd name="connsiteX7" fmla="*/ 107156 w 1650206"/>
                <a:gd name="connsiteY7" fmla="*/ 309563 h 402431"/>
                <a:gd name="connsiteX8" fmla="*/ 54769 w 1650206"/>
                <a:gd name="connsiteY8" fmla="*/ 273844 h 402431"/>
                <a:gd name="connsiteX9" fmla="*/ 7144 w 1650206"/>
                <a:gd name="connsiteY9" fmla="*/ 230981 h 402431"/>
                <a:gd name="connsiteX10" fmla="*/ 0 w 1650206"/>
                <a:gd name="connsiteY10" fmla="*/ 216694 h 402431"/>
                <a:gd name="connsiteX11" fmla="*/ 0 w 1650206"/>
                <a:gd name="connsiteY11" fmla="*/ 204788 h 402431"/>
                <a:gd name="connsiteX12" fmla="*/ 0 w 1650206"/>
                <a:gd name="connsiteY12" fmla="*/ 180975 h 402431"/>
                <a:gd name="connsiteX13" fmla="*/ 2381 w 1650206"/>
                <a:gd name="connsiteY13" fmla="*/ 166688 h 402431"/>
                <a:gd name="connsiteX14" fmla="*/ 14288 w 1650206"/>
                <a:gd name="connsiteY14" fmla="*/ 152400 h 402431"/>
                <a:gd name="connsiteX15" fmla="*/ 28575 w 1650206"/>
                <a:gd name="connsiteY15" fmla="*/ 145256 h 402431"/>
                <a:gd name="connsiteX16" fmla="*/ 54769 w 1650206"/>
                <a:gd name="connsiteY16" fmla="*/ 145256 h 402431"/>
                <a:gd name="connsiteX17" fmla="*/ 66675 w 1650206"/>
                <a:gd name="connsiteY17" fmla="*/ 147638 h 402431"/>
                <a:gd name="connsiteX18" fmla="*/ 85725 w 1650206"/>
                <a:gd name="connsiteY18" fmla="*/ 161925 h 402431"/>
                <a:gd name="connsiteX19" fmla="*/ 109538 w 1650206"/>
                <a:gd name="connsiteY19" fmla="*/ 180975 h 402431"/>
                <a:gd name="connsiteX20" fmla="*/ 135731 w 1650206"/>
                <a:gd name="connsiteY20" fmla="*/ 195263 h 402431"/>
                <a:gd name="connsiteX21" fmla="*/ 176213 w 1650206"/>
                <a:gd name="connsiteY21" fmla="*/ 209550 h 402431"/>
                <a:gd name="connsiteX22" fmla="*/ 211931 w 1650206"/>
                <a:gd name="connsiteY22" fmla="*/ 216694 h 402431"/>
                <a:gd name="connsiteX23" fmla="*/ 250031 w 1650206"/>
                <a:gd name="connsiteY23" fmla="*/ 221456 h 402431"/>
                <a:gd name="connsiteX24" fmla="*/ 283369 w 1650206"/>
                <a:gd name="connsiteY24" fmla="*/ 221456 h 402431"/>
                <a:gd name="connsiteX25" fmla="*/ 364331 w 1650206"/>
                <a:gd name="connsiteY25" fmla="*/ 214313 h 402431"/>
                <a:gd name="connsiteX26" fmla="*/ 642938 w 1650206"/>
                <a:gd name="connsiteY26" fmla="*/ 173831 h 402431"/>
                <a:gd name="connsiteX27" fmla="*/ 885825 w 1650206"/>
                <a:gd name="connsiteY27" fmla="*/ 133350 h 402431"/>
                <a:gd name="connsiteX28" fmla="*/ 1119188 w 1650206"/>
                <a:gd name="connsiteY28" fmla="*/ 88106 h 402431"/>
                <a:gd name="connsiteX29" fmla="*/ 1226344 w 1650206"/>
                <a:gd name="connsiteY29" fmla="*/ 66675 h 402431"/>
                <a:gd name="connsiteX30" fmla="*/ 1297781 w 1650206"/>
                <a:gd name="connsiteY30" fmla="*/ 45244 h 402431"/>
                <a:gd name="connsiteX31" fmla="*/ 1357313 w 1650206"/>
                <a:gd name="connsiteY31" fmla="*/ 21431 h 402431"/>
                <a:gd name="connsiteX32" fmla="*/ 1397794 w 1650206"/>
                <a:gd name="connsiteY32" fmla="*/ 0 h 402431"/>
                <a:gd name="connsiteX33" fmla="*/ 1426369 w 1650206"/>
                <a:gd name="connsiteY33" fmla="*/ 4763 h 402431"/>
                <a:gd name="connsiteX34" fmla="*/ 1531144 w 1650206"/>
                <a:gd name="connsiteY34" fmla="*/ 30956 h 402431"/>
                <a:gd name="connsiteX35" fmla="*/ 1578769 w 1650206"/>
                <a:gd name="connsiteY35" fmla="*/ 47625 h 402431"/>
                <a:gd name="connsiteX36" fmla="*/ 1607344 w 1650206"/>
                <a:gd name="connsiteY36" fmla="*/ 66675 h 402431"/>
                <a:gd name="connsiteX37" fmla="*/ 1628775 w 1650206"/>
                <a:gd name="connsiteY37" fmla="*/ 83344 h 402431"/>
                <a:gd name="connsiteX38" fmla="*/ 1643063 w 1650206"/>
                <a:gd name="connsiteY38" fmla="*/ 102394 h 402431"/>
                <a:gd name="connsiteX39" fmla="*/ 1650206 w 1650206"/>
                <a:gd name="connsiteY39" fmla="*/ 123825 h 402431"/>
                <a:gd name="connsiteX40" fmla="*/ 1645444 w 1650206"/>
                <a:gd name="connsiteY40" fmla="*/ 147638 h 402431"/>
                <a:gd name="connsiteX41" fmla="*/ 1628775 w 1650206"/>
                <a:gd name="connsiteY41" fmla="*/ 180975 h 402431"/>
                <a:gd name="connsiteX42" fmla="*/ 1604963 w 1650206"/>
                <a:gd name="connsiteY42" fmla="*/ 207169 h 402431"/>
                <a:gd name="connsiteX43" fmla="*/ 1559719 w 1650206"/>
                <a:gd name="connsiteY43" fmla="*/ 223838 h 402431"/>
                <a:gd name="connsiteX44" fmla="*/ 1326356 w 1650206"/>
                <a:gd name="connsiteY44" fmla="*/ 276225 h 402431"/>
                <a:gd name="connsiteX45" fmla="*/ 1178719 w 1650206"/>
                <a:gd name="connsiteY45" fmla="*/ 302419 h 402431"/>
                <a:gd name="connsiteX46" fmla="*/ 978694 w 1650206"/>
                <a:gd name="connsiteY4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50206" h="402431">
                  <a:moveTo>
                    <a:pt x="978694" y="326231"/>
                  </a:moveTo>
                  <a:lnTo>
                    <a:pt x="759619" y="357188"/>
                  </a:lnTo>
                  <a:lnTo>
                    <a:pt x="476250" y="388144"/>
                  </a:lnTo>
                  <a:lnTo>
                    <a:pt x="328613" y="402431"/>
                  </a:lnTo>
                  <a:lnTo>
                    <a:pt x="297656" y="397669"/>
                  </a:lnTo>
                  <a:lnTo>
                    <a:pt x="238125" y="376238"/>
                  </a:lnTo>
                  <a:lnTo>
                    <a:pt x="154781" y="338138"/>
                  </a:lnTo>
                  <a:lnTo>
                    <a:pt x="107156" y="309563"/>
                  </a:lnTo>
                  <a:lnTo>
                    <a:pt x="54769" y="273844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0" y="204788"/>
                  </a:lnTo>
                  <a:lnTo>
                    <a:pt x="0" y="180975"/>
                  </a:lnTo>
                  <a:lnTo>
                    <a:pt x="2381" y="166688"/>
                  </a:lnTo>
                  <a:lnTo>
                    <a:pt x="14288" y="152400"/>
                  </a:lnTo>
                  <a:lnTo>
                    <a:pt x="28575" y="145256"/>
                  </a:lnTo>
                  <a:lnTo>
                    <a:pt x="54769" y="145256"/>
                  </a:lnTo>
                  <a:lnTo>
                    <a:pt x="66675" y="147638"/>
                  </a:lnTo>
                  <a:lnTo>
                    <a:pt x="85725" y="161925"/>
                  </a:lnTo>
                  <a:lnTo>
                    <a:pt x="109538" y="180975"/>
                  </a:lnTo>
                  <a:lnTo>
                    <a:pt x="135731" y="195263"/>
                  </a:lnTo>
                  <a:lnTo>
                    <a:pt x="176213" y="209550"/>
                  </a:lnTo>
                  <a:lnTo>
                    <a:pt x="211931" y="216694"/>
                  </a:lnTo>
                  <a:lnTo>
                    <a:pt x="250031" y="221456"/>
                  </a:lnTo>
                  <a:lnTo>
                    <a:pt x="283369" y="221456"/>
                  </a:lnTo>
                  <a:lnTo>
                    <a:pt x="364331" y="214313"/>
                  </a:lnTo>
                  <a:lnTo>
                    <a:pt x="642938" y="173831"/>
                  </a:lnTo>
                  <a:lnTo>
                    <a:pt x="885825" y="133350"/>
                  </a:lnTo>
                  <a:lnTo>
                    <a:pt x="1119188" y="88106"/>
                  </a:lnTo>
                  <a:lnTo>
                    <a:pt x="1226344" y="66675"/>
                  </a:lnTo>
                  <a:lnTo>
                    <a:pt x="1297781" y="45244"/>
                  </a:lnTo>
                  <a:lnTo>
                    <a:pt x="1357313" y="21431"/>
                  </a:lnTo>
                  <a:lnTo>
                    <a:pt x="1397794" y="0"/>
                  </a:lnTo>
                  <a:lnTo>
                    <a:pt x="1426369" y="4763"/>
                  </a:lnTo>
                  <a:lnTo>
                    <a:pt x="1531144" y="30956"/>
                  </a:lnTo>
                  <a:lnTo>
                    <a:pt x="1578769" y="47625"/>
                  </a:lnTo>
                  <a:lnTo>
                    <a:pt x="1607344" y="66675"/>
                  </a:lnTo>
                  <a:lnTo>
                    <a:pt x="1628775" y="83344"/>
                  </a:lnTo>
                  <a:lnTo>
                    <a:pt x="1643063" y="102394"/>
                  </a:lnTo>
                  <a:lnTo>
                    <a:pt x="1650206" y="123825"/>
                  </a:lnTo>
                  <a:lnTo>
                    <a:pt x="1645444" y="147638"/>
                  </a:lnTo>
                  <a:lnTo>
                    <a:pt x="1628775" y="180975"/>
                  </a:lnTo>
                  <a:lnTo>
                    <a:pt x="1604963" y="207169"/>
                  </a:lnTo>
                  <a:lnTo>
                    <a:pt x="1559719" y="223838"/>
                  </a:lnTo>
                  <a:lnTo>
                    <a:pt x="1326356" y="276225"/>
                  </a:lnTo>
                  <a:lnTo>
                    <a:pt x="1178719" y="302419"/>
                  </a:lnTo>
                  <a:lnTo>
                    <a:pt x="9786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61751AEF-DB2A-4C50-9137-2F522CB70234}"/>
                </a:ext>
              </a:extLst>
            </p:cNvPr>
            <p:cNvSpPr/>
            <p:nvPr/>
          </p:nvSpPr>
          <p:spPr>
            <a:xfrm>
              <a:off x="3584575" y="4386263"/>
              <a:ext cx="3006725" cy="536575"/>
            </a:xfrm>
            <a:custGeom>
              <a:avLst/>
              <a:gdLst>
                <a:gd name="connsiteX0" fmla="*/ 1836315 w 3006246"/>
                <a:gd name="connsiteY0" fmla="*/ 315656 h 536114"/>
                <a:gd name="connsiteX1" fmla="*/ 1538196 w 3006246"/>
                <a:gd name="connsiteY1" fmla="*/ 338203 h 536114"/>
                <a:gd name="connsiteX2" fmla="*/ 1290180 w 3006246"/>
                <a:gd name="connsiteY2" fmla="*/ 363255 h 536114"/>
                <a:gd name="connsiteX3" fmla="*/ 982040 w 3006246"/>
                <a:gd name="connsiteY3" fmla="*/ 410854 h 536114"/>
                <a:gd name="connsiteX4" fmla="*/ 746551 w 3006246"/>
                <a:gd name="connsiteY4" fmla="*/ 453442 h 536114"/>
                <a:gd name="connsiteX5" fmla="*/ 571186 w 3006246"/>
                <a:gd name="connsiteY5" fmla="*/ 491021 h 536114"/>
                <a:gd name="connsiteX6" fmla="*/ 428390 w 3006246"/>
                <a:gd name="connsiteY6" fmla="*/ 533609 h 536114"/>
                <a:gd name="connsiteX7" fmla="*/ 403338 w 3006246"/>
                <a:gd name="connsiteY7" fmla="*/ 536114 h 536114"/>
                <a:gd name="connsiteX8" fmla="*/ 358244 w 3006246"/>
                <a:gd name="connsiteY8" fmla="*/ 528599 h 536114"/>
                <a:gd name="connsiteX9" fmla="*/ 300624 w 3006246"/>
                <a:gd name="connsiteY9" fmla="*/ 506052 h 536114"/>
                <a:gd name="connsiteX10" fmla="*/ 235489 w 3006246"/>
                <a:gd name="connsiteY10" fmla="*/ 465968 h 536114"/>
                <a:gd name="connsiteX11" fmla="*/ 165343 w 3006246"/>
                <a:gd name="connsiteY11" fmla="*/ 415864 h 536114"/>
                <a:gd name="connsiteX12" fmla="*/ 102713 w 3006246"/>
                <a:gd name="connsiteY12" fmla="*/ 358245 h 536114"/>
                <a:gd name="connsiteX13" fmla="*/ 45093 w 3006246"/>
                <a:gd name="connsiteY13" fmla="*/ 303130 h 536114"/>
                <a:gd name="connsiteX14" fmla="*/ 7515 w 3006246"/>
                <a:gd name="connsiteY14" fmla="*/ 263047 h 536114"/>
                <a:gd name="connsiteX15" fmla="*/ 0 w 3006246"/>
                <a:gd name="connsiteY15" fmla="*/ 237995 h 536114"/>
                <a:gd name="connsiteX16" fmla="*/ 2505 w 3006246"/>
                <a:gd name="connsiteY16" fmla="*/ 220458 h 536114"/>
                <a:gd name="connsiteX17" fmla="*/ 15031 w 3006246"/>
                <a:gd name="connsiteY17" fmla="*/ 212943 h 536114"/>
                <a:gd name="connsiteX18" fmla="*/ 40083 w 3006246"/>
                <a:gd name="connsiteY18" fmla="*/ 210438 h 536114"/>
                <a:gd name="connsiteX19" fmla="*/ 67640 w 3006246"/>
                <a:gd name="connsiteY19" fmla="*/ 225469 h 536114"/>
                <a:gd name="connsiteX20" fmla="*/ 122755 w 3006246"/>
                <a:gd name="connsiteY20" fmla="*/ 258036 h 536114"/>
                <a:gd name="connsiteX21" fmla="*/ 165343 w 3006246"/>
                <a:gd name="connsiteY21" fmla="*/ 275573 h 536114"/>
                <a:gd name="connsiteX22" fmla="*/ 220458 w 3006246"/>
                <a:gd name="connsiteY22" fmla="*/ 285594 h 536114"/>
                <a:gd name="connsiteX23" fmla="*/ 280583 w 3006246"/>
                <a:gd name="connsiteY23" fmla="*/ 290604 h 536114"/>
                <a:gd name="connsiteX24" fmla="*/ 355739 w 3006246"/>
                <a:gd name="connsiteY24" fmla="*/ 295615 h 536114"/>
                <a:gd name="connsiteX25" fmla="*/ 435905 w 3006246"/>
                <a:gd name="connsiteY25" fmla="*/ 290604 h 536114"/>
                <a:gd name="connsiteX26" fmla="*/ 703962 w 3006246"/>
                <a:gd name="connsiteY26" fmla="*/ 255531 h 536114"/>
                <a:gd name="connsiteX27" fmla="*/ 1064712 w 3006246"/>
                <a:gd name="connsiteY27" fmla="*/ 210438 h 536114"/>
                <a:gd name="connsiteX28" fmla="*/ 1508133 w 3006246"/>
                <a:gd name="connsiteY28" fmla="*/ 162839 h 536114"/>
                <a:gd name="connsiteX29" fmla="*/ 2036732 w 3006246"/>
                <a:gd name="connsiteY29" fmla="*/ 110229 h 536114"/>
                <a:gd name="connsiteX30" fmla="*/ 2302283 w 3006246"/>
                <a:gd name="connsiteY30" fmla="*/ 90188 h 536114"/>
                <a:gd name="connsiteX31" fmla="*/ 2337356 w 3006246"/>
                <a:gd name="connsiteY31" fmla="*/ 82672 h 536114"/>
                <a:gd name="connsiteX32" fmla="*/ 2430049 w 3006246"/>
                <a:gd name="connsiteY32" fmla="*/ 60125 h 536114"/>
                <a:gd name="connsiteX33" fmla="*/ 2540278 w 3006246"/>
                <a:gd name="connsiteY33" fmla="*/ 22547 h 536114"/>
                <a:gd name="connsiteX34" fmla="*/ 2585372 w 3006246"/>
                <a:gd name="connsiteY34" fmla="*/ 0 h 536114"/>
                <a:gd name="connsiteX35" fmla="*/ 2607918 w 3006246"/>
                <a:gd name="connsiteY35" fmla="*/ 2505 h 536114"/>
                <a:gd name="connsiteX36" fmla="*/ 2718147 w 3006246"/>
                <a:gd name="connsiteY36" fmla="*/ 35073 h 536114"/>
                <a:gd name="connsiteX37" fmla="*/ 2848418 w 3006246"/>
                <a:gd name="connsiteY37" fmla="*/ 67641 h 536114"/>
                <a:gd name="connsiteX38" fmla="*/ 2893512 w 3006246"/>
                <a:gd name="connsiteY38" fmla="*/ 80167 h 536114"/>
                <a:gd name="connsiteX39" fmla="*/ 2936100 w 3006246"/>
                <a:gd name="connsiteY39" fmla="*/ 95198 h 536114"/>
                <a:gd name="connsiteX40" fmla="*/ 2968668 w 3006246"/>
                <a:gd name="connsiteY40" fmla="*/ 115240 h 536114"/>
                <a:gd name="connsiteX41" fmla="*/ 2988710 w 3006246"/>
                <a:gd name="connsiteY41" fmla="*/ 135281 h 536114"/>
                <a:gd name="connsiteX42" fmla="*/ 2998730 w 3006246"/>
                <a:gd name="connsiteY42" fmla="*/ 157828 h 536114"/>
                <a:gd name="connsiteX43" fmla="*/ 3006246 w 3006246"/>
                <a:gd name="connsiteY43" fmla="*/ 210438 h 536114"/>
                <a:gd name="connsiteX44" fmla="*/ 2998730 w 3006246"/>
                <a:gd name="connsiteY44" fmla="*/ 248016 h 536114"/>
                <a:gd name="connsiteX45" fmla="*/ 2978689 w 3006246"/>
                <a:gd name="connsiteY45" fmla="*/ 273068 h 536114"/>
                <a:gd name="connsiteX46" fmla="*/ 2953637 w 3006246"/>
                <a:gd name="connsiteY46" fmla="*/ 285594 h 536114"/>
                <a:gd name="connsiteX47" fmla="*/ 2918564 w 3006246"/>
                <a:gd name="connsiteY47" fmla="*/ 293109 h 536114"/>
                <a:gd name="connsiteX48" fmla="*/ 2853429 w 3006246"/>
                <a:gd name="connsiteY48" fmla="*/ 288099 h 536114"/>
                <a:gd name="connsiteX49" fmla="*/ 2740694 w 3006246"/>
                <a:gd name="connsiteY49" fmla="*/ 273068 h 536114"/>
                <a:gd name="connsiteX50" fmla="*/ 2602908 w 3006246"/>
                <a:gd name="connsiteY50" fmla="*/ 265552 h 536114"/>
                <a:gd name="connsiteX51" fmla="*/ 2457606 w 3006246"/>
                <a:gd name="connsiteY51" fmla="*/ 265552 h 536114"/>
                <a:gd name="connsiteX52" fmla="*/ 2264705 w 3006246"/>
                <a:gd name="connsiteY52" fmla="*/ 273068 h 536114"/>
                <a:gd name="connsiteX53" fmla="*/ 2049258 w 3006246"/>
                <a:gd name="connsiteY53" fmla="*/ 300625 h 536114"/>
                <a:gd name="connsiteX54" fmla="*/ 1836315 w 3006246"/>
                <a:gd name="connsiteY54" fmla="*/ 315656 h 53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06246" h="536114">
                  <a:moveTo>
                    <a:pt x="1836315" y="315656"/>
                  </a:moveTo>
                  <a:lnTo>
                    <a:pt x="1538196" y="338203"/>
                  </a:lnTo>
                  <a:lnTo>
                    <a:pt x="1290180" y="363255"/>
                  </a:lnTo>
                  <a:lnTo>
                    <a:pt x="982040" y="410854"/>
                  </a:lnTo>
                  <a:lnTo>
                    <a:pt x="746551" y="453442"/>
                  </a:lnTo>
                  <a:lnTo>
                    <a:pt x="571186" y="491021"/>
                  </a:lnTo>
                  <a:lnTo>
                    <a:pt x="428390" y="533609"/>
                  </a:lnTo>
                  <a:lnTo>
                    <a:pt x="403338" y="536114"/>
                  </a:lnTo>
                  <a:lnTo>
                    <a:pt x="358244" y="528599"/>
                  </a:lnTo>
                  <a:lnTo>
                    <a:pt x="300624" y="506052"/>
                  </a:lnTo>
                  <a:lnTo>
                    <a:pt x="235489" y="465968"/>
                  </a:lnTo>
                  <a:lnTo>
                    <a:pt x="165343" y="415864"/>
                  </a:lnTo>
                  <a:lnTo>
                    <a:pt x="102713" y="358245"/>
                  </a:lnTo>
                  <a:lnTo>
                    <a:pt x="45093" y="303130"/>
                  </a:lnTo>
                  <a:lnTo>
                    <a:pt x="7515" y="263047"/>
                  </a:lnTo>
                  <a:lnTo>
                    <a:pt x="0" y="237995"/>
                  </a:lnTo>
                  <a:lnTo>
                    <a:pt x="2505" y="220458"/>
                  </a:lnTo>
                  <a:lnTo>
                    <a:pt x="15031" y="212943"/>
                  </a:lnTo>
                  <a:lnTo>
                    <a:pt x="40083" y="210438"/>
                  </a:lnTo>
                  <a:lnTo>
                    <a:pt x="67640" y="225469"/>
                  </a:lnTo>
                  <a:lnTo>
                    <a:pt x="122755" y="258036"/>
                  </a:lnTo>
                  <a:lnTo>
                    <a:pt x="165343" y="275573"/>
                  </a:lnTo>
                  <a:lnTo>
                    <a:pt x="220458" y="285594"/>
                  </a:lnTo>
                  <a:lnTo>
                    <a:pt x="280583" y="290604"/>
                  </a:lnTo>
                  <a:lnTo>
                    <a:pt x="355739" y="295615"/>
                  </a:lnTo>
                  <a:lnTo>
                    <a:pt x="435905" y="290604"/>
                  </a:lnTo>
                  <a:lnTo>
                    <a:pt x="703962" y="255531"/>
                  </a:lnTo>
                  <a:lnTo>
                    <a:pt x="1064712" y="210438"/>
                  </a:lnTo>
                  <a:lnTo>
                    <a:pt x="1508133" y="162839"/>
                  </a:lnTo>
                  <a:lnTo>
                    <a:pt x="2036732" y="110229"/>
                  </a:lnTo>
                  <a:lnTo>
                    <a:pt x="2302283" y="90188"/>
                  </a:lnTo>
                  <a:lnTo>
                    <a:pt x="2337356" y="82672"/>
                  </a:lnTo>
                  <a:lnTo>
                    <a:pt x="2430049" y="60125"/>
                  </a:lnTo>
                  <a:lnTo>
                    <a:pt x="2540278" y="22547"/>
                  </a:lnTo>
                  <a:lnTo>
                    <a:pt x="2585372" y="0"/>
                  </a:lnTo>
                  <a:lnTo>
                    <a:pt x="2607918" y="2505"/>
                  </a:lnTo>
                  <a:lnTo>
                    <a:pt x="2718147" y="35073"/>
                  </a:lnTo>
                  <a:lnTo>
                    <a:pt x="2848418" y="67641"/>
                  </a:lnTo>
                  <a:lnTo>
                    <a:pt x="2893512" y="80167"/>
                  </a:lnTo>
                  <a:lnTo>
                    <a:pt x="2936100" y="95198"/>
                  </a:lnTo>
                  <a:lnTo>
                    <a:pt x="2968668" y="115240"/>
                  </a:lnTo>
                  <a:lnTo>
                    <a:pt x="2988710" y="135281"/>
                  </a:lnTo>
                  <a:lnTo>
                    <a:pt x="2998730" y="157828"/>
                  </a:lnTo>
                  <a:lnTo>
                    <a:pt x="3006246" y="210438"/>
                  </a:lnTo>
                  <a:lnTo>
                    <a:pt x="2998730" y="248016"/>
                  </a:lnTo>
                  <a:lnTo>
                    <a:pt x="2978689" y="273068"/>
                  </a:lnTo>
                  <a:lnTo>
                    <a:pt x="2953637" y="285594"/>
                  </a:lnTo>
                  <a:lnTo>
                    <a:pt x="2918564" y="293109"/>
                  </a:lnTo>
                  <a:lnTo>
                    <a:pt x="2853429" y="288099"/>
                  </a:lnTo>
                  <a:lnTo>
                    <a:pt x="2740694" y="273068"/>
                  </a:lnTo>
                  <a:lnTo>
                    <a:pt x="2602908" y="265552"/>
                  </a:lnTo>
                  <a:lnTo>
                    <a:pt x="2457606" y="265552"/>
                  </a:lnTo>
                  <a:lnTo>
                    <a:pt x="2264705" y="273068"/>
                  </a:lnTo>
                  <a:lnTo>
                    <a:pt x="2049258" y="300625"/>
                  </a:lnTo>
                  <a:lnTo>
                    <a:pt x="1836315" y="315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6F209F86-C709-4ACB-9E6C-CAD6245CA3E4}"/>
                </a:ext>
              </a:extLst>
            </p:cNvPr>
            <p:cNvSpPr/>
            <p:nvPr/>
          </p:nvSpPr>
          <p:spPr>
            <a:xfrm>
              <a:off x="3165475" y="5127625"/>
              <a:ext cx="1271588" cy="711200"/>
            </a:xfrm>
            <a:custGeom>
              <a:avLst/>
              <a:gdLst>
                <a:gd name="connsiteX0" fmla="*/ 718994 w 1270139"/>
                <a:gd name="connsiteY0" fmla="*/ 470979 h 711478"/>
                <a:gd name="connsiteX1" fmla="*/ 581208 w 1270139"/>
                <a:gd name="connsiteY1" fmla="*/ 536114 h 711478"/>
                <a:gd name="connsiteX2" fmla="*/ 478494 w 1270139"/>
                <a:gd name="connsiteY2" fmla="*/ 581208 h 711478"/>
                <a:gd name="connsiteX3" fmla="*/ 388307 w 1270139"/>
                <a:gd name="connsiteY3" fmla="*/ 613775 h 711478"/>
                <a:gd name="connsiteX4" fmla="*/ 265552 w 1270139"/>
                <a:gd name="connsiteY4" fmla="*/ 651354 h 711478"/>
                <a:gd name="connsiteX5" fmla="*/ 102714 w 1270139"/>
                <a:gd name="connsiteY5" fmla="*/ 698952 h 711478"/>
                <a:gd name="connsiteX6" fmla="*/ 52610 w 1270139"/>
                <a:gd name="connsiteY6" fmla="*/ 711478 h 711478"/>
                <a:gd name="connsiteX7" fmla="*/ 30063 w 1270139"/>
                <a:gd name="connsiteY7" fmla="*/ 711478 h 711478"/>
                <a:gd name="connsiteX8" fmla="*/ 7516 w 1270139"/>
                <a:gd name="connsiteY8" fmla="*/ 706468 h 711478"/>
                <a:gd name="connsiteX9" fmla="*/ 0 w 1270139"/>
                <a:gd name="connsiteY9" fmla="*/ 693942 h 711478"/>
                <a:gd name="connsiteX10" fmla="*/ 7516 w 1270139"/>
                <a:gd name="connsiteY10" fmla="*/ 671395 h 711478"/>
                <a:gd name="connsiteX11" fmla="*/ 30063 w 1270139"/>
                <a:gd name="connsiteY11" fmla="*/ 648848 h 711478"/>
                <a:gd name="connsiteX12" fmla="*/ 65136 w 1270139"/>
                <a:gd name="connsiteY12" fmla="*/ 628807 h 711478"/>
                <a:gd name="connsiteX13" fmla="*/ 192901 w 1270139"/>
                <a:gd name="connsiteY13" fmla="*/ 563671 h 711478"/>
                <a:gd name="connsiteX14" fmla="*/ 335698 w 1270139"/>
                <a:gd name="connsiteY14" fmla="*/ 481000 h 711478"/>
                <a:gd name="connsiteX15" fmla="*/ 506052 w 1270139"/>
                <a:gd name="connsiteY15" fmla="*/ 375781 h 711478"/>
                <a:gd name="connsiteX16" fmla="*/ 616281 w 1270139"/>
                <a:gd name="connsiteY16" fmla="*/ 300625 h 711478"/>
                <a:gd name="connsiteX17" fmla="*/ 718994 w 1270139"/>
                <a:gd name="connsiteY17" fmla="*/ 220458 h 711478"/>
                <a:gd name="connsiteX18" fmla="*/ 794150 w 1270139"/>
                <a:gd name="connsiteY18" fmla="*/ 152818 h 711478"/>
                <a:gd name="connsiteX19" fmla="*/ 809182 w 1270139"/>
                <a:gd name="connsiteY19" fmla="*/ 135281 h 711478"/>
                <a:gd name="connsiteX20" fmla="*/ 801666 w 1270139"/>
                <a:gd name="connsiteY20" fmla="*/ 115240 h 711478"/>
                <a:gd name="connsiteX21" fmla="*/ 786635 w 1270139"/>
                <a:gd name="connsiteY21" fmla="*/ 87682 h 711478"/>
                <a:gd name="connsiteX22" fmla="*/ 769098 w 1270139"/>
                <a:gd name="connsiteY22" fmla="*/ 62630 h 711478"/>
                <a:gd name="connsiteX23" fmla="*/ 756572 w 1270139"/>
                <a:gd name="connsiteY23" fmla="*/ 32568 h 711478"/>
                <a:gd name="connsiteX24" fmla="*/ 754067 w 1270139"/>
                <a:gd name="connsiteY24" fmla="*/ 15031 h 711478"/>
                <a:gd name="connsiteX25" fmla="*/ 759077 w 1270139"/>
                <a:gd name="connsiteY25" fmla="*/ 2505 h 711478"/>
                <a:gd name="connsiteX26" fmla="*/ 781624 w 1270139"/>
                <a:gd name="connsiteY26" fmla="*/ 0 h 711478"/>
                <a:gd name="connsiteX27" fmla="*/ 814192 w 1270139"/>
                <a:gd name="connsiteY27" fmla="*/ 15031 h 711478"/>
                <a:gd name="connsiteX28" fmla="*/ 884338 w 1270139"/>
                <a:gd name="connsiteY28" fmla="*/ 35073 h 711478"/>
                <a:gd name="connsiteX29" fmla="*/ 954483 w 1270139"/>
                <a:gd name="connsiteY29" fmla="*/ 55115 h 711478"/>
                <a:gd name="connsiteX30" fmla="*/ 1029640 w 1270139"/>
                <a:gd name="connsiteY30" fmla="*/ 80167 h 711478"/>
                <a:gd name="connsiteX31" fmla="*/ 1107301 w 1270139"/>
                <a:gd name="connsiteY31" fmla="*/ 112734 h 711478"/>
                <a:gd name="connsiteX32" fmla="*/ 1157405 w 1270139"/>
                <a:gd name="connsiteY32" fmla="*/ 137786 h 711478"/>
                <a:gd name="connsiteX33" fmla="*/ 1222540 w 1270139"/>
                <a:gd name="connsiteY33" fmla="*/ 175364 h 711478"/>
                <a:gd name="connsiteX34" fmla="*/ 1255108 w 1270139"/>
                <a:gd name="connsiteY34" fmla="*/ 197911 h 711478"/>
                <a:gd name="connsiteX35" fmla="*/ 1267634 w 1270139"/>
                <a:gd name="connsiteY35" fmla="*/ 215448 h 711478"/>
                <a:gd name="connsiteX36" fmla="*/ 1270139 w 1270139"/>
                <a:gd name="connsiteY36" fmla="*/ 232984 h 711478"/>
                <a:gd name="connsiteX37" fmla="*/ 1255108 w 1270139"/>
                <a:gd name="connsiteY37" fmla="*/ 255531 h 711478"/>
                <a:gd name="connsiteX38" fmla="*/ 1227551 w 1270139"/>
                <a:gd name="connsiteY38" fmla="*/ 270562 h 711478"/>
                <a:gd name="connsiteX39" fmla="*/ 1159910 w 1270139"/>
                <a:gd name="connsiteY39" fmla="*/ 285594 h 711478"/>
                <a:gd name="connsiteX40" fmla="*/ 1087259 w 1270139"/>
                <a:gd name="connsiteY40" fmla="*/ 305635 h 711478"/>
                <a:gd name="connsiteX41" fmla="*/ 1017114 w 1270139"/>
                <a:gd name="connsiteY41" fmla="*/ 338203 h 711478"/>
                <a:gd name="connsiteX42" fmla="*/ 718994 w 1270139"/>
                <a:gd name="connsiteY42" fmla="*/ 470979 h 71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139" h="711478">
                  <a:moveTo>
                    <a:pt x="718994" y="470979"/>
                  </a:moveTo>
                  <a:lnTo>
                    <a:pt x="581208" y="536114"/>
                  </a:lnTo>
                  <a:lnTo>
                    <a:pt x="478494" y="581208"/>
                  </a:lnTo>
                  <a:lnTo>
                    <a:pt x="388307" y="613775"/>
                  </a:lnTo>
                  <a:lnTo>
                    <a:pt x="265552" y="651354"/>
                  </a:lnTo>
                  <a:lnTo>
                    <a:pt x="102714" y="698952"/>
                  </a:lnTo>
                  <a:lnTo>
                    <a:pt x="52610" y="711478"/>
                  </a:lnTo>
                  <a:lnTo>
                    <a:pt x="30063" y="711478"/>
                  </a:lnTo>
                  <a:lnTo>
                    <a:pt x="7516" y="706468"/>
                  </a:lnTo>
                  <a:lnTo>
                    <a:pt x="0" y="693942"/>
                  </a:lnTo>
                  <a:lnTo>
                    <a:pt x="7516" y="671395"/>
                  </a:lnTo>
                  <a:lnTo>
                    <a:pt x="30063" y="648848"/>
                  </a:lnTo>
                  <a:lnTo>
                    <a:pt x="65136" y="628807"/>
                  </a:lnTo>
                  <a:lnTo>
                    <a:pt x="192901" y="563671"/>
                  </a:lnTo>
                  <a:lnTo>
                    <a:pt x="335698" y="481000"/>
                  </a:lnTo>
                  <a:lnTo>
                    <a:pt x="506052" y="375781"/>
                  </a:lnTo>
                  <a:lnTo>
                    <a:pt x="616281" y="300625"/>
                  </a:lnTo>
                  <a:lnTo>
                    <a:pt x="718994" y="220458"/>
                  </a:lnTo>
                  <a:lnTo>
                    <a:pt x="794150" y="152818"/>
                  </a:lnTo>
                  <a:lnTo>
                    <a:pt x="809182" y="135281"/>
                  </a:lnTo>
                  <a:lnTo>
                    <a:pt x="801666" y="115240"/>
                  </a:lnTo>
                  <a:lnTo>
                    <a:pt x="786635" y="87682"/>
                  </a:lnTo>
                  <a:lnTo>
                    <a:pt x="769098" y="62630"/>
                  </a:lnTo>
                  <a:lnTo>
                    <a:pt x="756572" y="32568"/>
                  </a:lnTo>
                  <a:lnTo>
                    <a:pt x="754067" y="15031"/>
                  </a:lnTo>
                  <a:lnTo>
                    <a:pt x="759077" y="2505"/>
                  </a:lnTo>
                  <a:lnTo>
                    <a:pt x="781624" y="0"/>
                  </a:lnTo>
                  <a:lnTo>
                    <a:pt x="814192" y="15031"/>
                  </a:lnTo>
                  <a:lnTo>
                    <a:pt x="884338" y="35073"/>
                  </a:lnTo>
                  <a:lnTo>
                    <a:pt x="954483" y="55115"/>
                  </a:lnTo>
                  <a:lnTo>
                    <a:pt x="1029640" y="80167"/>
                  </a:lnTo>
                  <a:lnTo>
                    <a:pt x="1107301" y="112734"/>
                  </a:lnTo>
                  <a:lnTo>
                    <a:pt x="1157405" y="137786"/>
                  </a:lnTo>
                  <a:lnTo>
                    <a:pt x="1222540" y="175364"/>
                  </a:lnTo>
                  <a:lnTo>
                    <a:pt x="1255108" y="197911"/>
                  </a:lnTo>
                  <a:lnTo>
                    <a:pt x="1267634" y="215448"/>
                  </a:lnTo>
                  <a:lnTo>
                    <a:pt x="1270139" y="232984"/>
                  </a:lnTo>
                  <a:lnTo>
                    <a:pt x="1255108" y="255531"/>
                  </a:lnTo>
                  <a:lnTo>
                    <a:pt x="1227551" y="270562"/>
                  </a:lnTo>
                  <a:lnTo>
                    <a:pt x="1159910" y="285594"/>
                  </a:lnTo>
                  <a:lnTo>
                    <a:pt x="1087259" y="305635"/>
                  </a:lnTo>
                  <a:lnTo>
                    <a:pt x="1017114" y="338203"/>
                  </a:lnTo>
                  <a:lnTo>
                    <a:pt x="718994" y="470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C03ABAE2-0213-420A-89B0-3C08F9551E4B}"/>
                </a:ext>
              </a:extLst>
            </p:cNvPr>
            <p:cNvSpPr/>
            <p:nvPr/>
          </p:nvSpPr>
          <p:spPr>
            <a:xfrm>
              <a:off x="5813425" y="5005388"/>
              <a:ext cx="982663" cy="914400"/>
            </a:xfrm>
            <a:custGeom>
              <a:avLst/>
              <a:gdLst>
                <a:gd name="connsiteX0" fmla="*/ 518578 w 982041"/>
                <a:gd name="connsiteY0" fmla="*/ 558661 h 914400"/>
                <a:gd name="connsiteX1" fmla="*/ 413359 w 982041"/>
                <a:gd name="connsiteY1" fmla="*/ 435906 h 914400"/>
                <a:gd name="connsiteX2" fmla="*/ 333193 w 982041"/>
                <a:gd name="connsiteY2" fmla="*/ 348224 h 914400"/>
                <a:gd name="connsiteX3" fmla="*/ 243005 w 982041"/>
                <a:gd name="connsiteY3" fmla="*/ 255531 h 914400"/>
                <a:gd name="connsiteX4" fmla="*/ 175365 w 982041"/>
                <a:gd name="connsiteY4" fmla="*/ 190396 h 914400"/>
                <a:gd name="connsiteX5" fmla="*/ 107724 w 982041"/>
                <a:gd name="connsiteY5" fmla="*/ 127765 h 914400"/>
                <a:gd name="connsiteX6" fmla="*/ 40084 w 982041"/>
                <a:gd name="connsiteY6" fmla="*/ 77661 h 914400"/>
                <a:gd name="connsiteX7" fmla="*/ 15032 w 982041"/>
                <a:gd name="connsiteY7" fmla="*/ 57620 h 914400"/>
                <a:gd name="connsiteX8" fmla="*/ 5011 w 982041"/>
                <a:gd name="connsiteY8" fmla="*/ 45094 h 914400"/>
                <a:gd name="connsiteX9" fmla="*/ 0 w 982041"/>
                <a:gd name="connsiteY9" fmla="*/ 32568 h 914400"/>
                <a:gd name="connsiteX10" fmla="*/ 2506 w 982041"/>
                <a:gd name="connsiteY10" fmla="*/ 15031 h 914400"/>
                <a:gd name="connsiteX11" fmla="*/ 22547 w 982041"/>
                <a:gd name="connsiteY11" fmla="*/ 5010 h 914400"/>
                <a:gd name="connsiteX12" fmla="*/ 57620 w 982041"/>
                <a:gd name="connsiteY12" fmla="*/ 0 h 914400"/>
                <a:gd name="connsiteX13" fmla="*/ 105219 w 982041"/>
                <a:gd name="connsiteY13" fmla="*/ 17536 h 914400"/>
                <a:gd name="connsiteX14" fmla="*/ 245511 w 982041"/>
                <a:gd name="connsiteY14" fmla="*/ 80167 h 914400"/>
                <a:gd name="connsiteX15" fmla="*/ 368266 w 982041"/>
                <a:gd name="connsiteY15" fmla="*/ 135281 h 914400"/>
                <a:gd name="connsiteX16" fmla="*/ 453443 w 982041"/>
                <a:gd name="connsiteY16" fmla="*/ 177870 h 914400"/>
                <a:gd name="connsiteX17" fmla="*/ 571187 w 982041"/>
                <a:gd name="connsiteY17" fmla="*/ 243005 h 914400"/>
                <a:gd name="connsiteX18" fmla="*/ 658869 w 982041"/>
                <a:gd name="connsiteY18" fmla="*/ 293109 h 914400"/>
                <a:gd name="connsiteX19" fmla="*/ 739036 w 982041"/>
                <a:gd name="connsiteY19" fmla="*/ 343213 h 914400"/>
                <a:gd name="connsiteX20" fmla="*/ 809182 w 982041"/>
                <a:gd name="connsiteY20" fmla="*/ 393317 h 914400"/>
                <a:gd name="connsiteX21" fmla="*/ 836739 w 982041"/>
                <a:gd name="connsiteY21" fmla="*/ 415864 h 914400"/>
                <a:gd name="connsiteX22" fmla="*/ 864296 w 982041"/>
                <a:gd name="connsiteY22" fmla="*/ 455947 h 914400"/>
                <a:gd name="connsiteX23" fmla="*/ 904380 w 982041"/>
                <a:gd name="connsiteY23" fmla="*/ 521083 h 914400"/>
                <a:gd name="connsiteX24" fmla="*/ 941958 w 982041"/>
                <a:gd name="connsiteY24" fmla="*/ 588723 h 914400"/>
                <a:gd name="connsiteX25" fmla="*/ 967010 w 982041"/>
                <a:gd name="connsiteY25" fmla="*/ 648848 h 914400"/>
                <a:gd name="connsiteX26" fmla="*/ 977031 w 982041"/>
                <a:gd name="connsiteY26" fmla="*/ 688932 h 914400"/>
                <a:gd name="connsiteX27" fmla="*/ 979536 w 982041"/>
                <a:gd name="connsiteY27" fmla="*/ 718994 h 914400"/>
                <a:gd name="connsiteX28" fmla="*/ 982041 w 982041"/>
                <a:gd name="connsiteY28" fmla="*/ 764088 h 914400"/>
                <a:gd name="connsiteX29" fmla="*/ 977031 w 982041"/>
                <a:gd name="connsiteY29" fmla="*/ 801666 h 914400"/>
                <a:gd name="connsiteX30" fmla="*/ 964504 w 982041"/>
                <a:gd name="connsiteY30" fmla="*/ 846759 h 914400"/>
                <a:gd name="connsiteX31" fmla="*/ 951978 w 982041"/>
                <a:gd name="connsiteY31" fmla="*/ 871812 h 914400"/>
                <a:gd name="connsiteX32" fmla="*/ 934442 w 982041"/>
                <a:gd name="connsiteY32" fmla="*/ 891853 h 914400"/>
                <a:gd name="connsiteX33" fmla="*/ 914400 w 982041"/>
                <a:gd name="connsiteY33" fmla="*/ 904379 h 914400"/>
                <a:gd name="connsiteX34" fmla="*/ 891854 w 982041"/>
                <a:gd name="connsiteY34" fmla="*/ 909390 h 914400"/>
                <a:gd name="connsiteX35" fmla="*/ 869307 w 982041"/>
                <a:gd name="connsiteY35" fmla="*/ 914400 h 914400"/>
                <a:gd name="connsiteX36" fmla="*/ 844255 w 982041"/>
                <a:gd name="connsiteY36" fmla="*/ 909390 h 914400"/>
                <a:gd name="connsiteX37" fmla="*/ 809182 w 982041"/>
                <a:gd name="connsiteY37" fmla="*/ 901874 h 914400"/>
                <a:gd name="connsiteX38" fmla="*/ 774109 w 982041"/>
                <a:gd name="connsiteY38" fmla="*/ 881832 h 914400"/>
                <a:gd name="connsiteX39" fmla="*/ 721500 w 982041"/>
                <a:gd name="connsiteY39" fmla="*/ 831728 h 914400"/>
                <a:gd name="connsiteX40" fmla="*/ 688932 w 982041"/>
                <a:gd name="connsiteY40" fmla="*/ 791645 h 914400"/>
                <a:gd name="connsiteX41" fmla="*/ 648849 w 982041"/>
                <a:gd name="connsiteY41" fmla="*/ 739036 h 914400"/>
                <a:gd name="connsiteX42" fmla="*/ 593734 w 982041"/>
                <a:gd name="connsiteY42" fmla="*/ 658869 h 914400"/>
                <a:gd name="connsiteX43" fmla="*/ 518578 w 982041"/>
                <a:gd name="connsiteY43" fmla="*/ 55866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82041" h="914400">
                  <a:moveTo>
                    <a:pt x="518578" y="558661"/>
                  </a:moveTo>
                  <a:lnTo>
                    <a:pt x="413359" y="435906"/>
                  </a:lnTo>
                  <a:lnTo>
                    <a:pt x="333193" y="348224"/>
                  </a:lnTo>
                  <a:lnTo>
                    <a:pt x="243005" y="255531"/>
                  </a:lnTo>
                  <a:lnTo>
                    <a:pt x="175365" y="190396"/>
                  </a:lnTo>
                  <a:lnTo>
                    <a:pt x="107724" y="127765"/>
                  </a:lnTo>
                  <a:lnTo>
                    <a:pt x="40084" y="77661"/>
                  </a:lnTo>
                  <a:lnTo>
                    <a:pt x="15032" y="57620"/>
                  </a:lnTo>
                  <a:lnTo>
                    <a:pt x="5011" y="45094"/>
                  </a:lnTo>
                  <a:lnTo>
                    <a:pt x="0" y="32568"/>
                  </a:lnTo>
                  <a:lnTo>
                    <a:pt x="2506" y="15031"/>
                  </a:lnTo>
                  <a:lnTo>
                    <a:pt x="22547" y="5010"/>
                  </a:lnTo>
                  <a:lnTo>
                    <a:pt x="57620" y="0"/>
                  </a:lnTo>
                  <a:lnTo>
                    <a:pt x="105219" y="17536"/>
                  </a:lnTo>
                  <a:lnTo>
                    <a:pt x="245511" y="80167"/>
                  </a:lnTo>
                  <a:lnTo>
                    <a:pt x="368266" y="135281"/>
                  </a:lnTo>
                  <a:lnTo>
                    <a:pt x="453443" y="177870"/>
                  </a:lnTo>
                  <a:lnTo>
                    <a:pt x="571187" y="243005"/>
                  </a:lnTo>
                  <a:lnTo>
                    <a:pt x="658869" y="293109"/>
                  </a:lnTo>
                  <a:lnTo>
                    <a:pt x="739036" y="343213"/>
                  </a:lnTo>
                  <a:lnTo>
                    <a:pt x="809182" y="393317"/>
                  </a:lnTo>
                  <a:lnTo>
                    <a:pt x="836739" y="415864"/>
                  </a:lnTo>
                  <a:lnTo>
                    <a:pt x="864296" y="455947"/>
                  </a:lnTo>
                  <a:lnTo>
                    <a:pt x="904380" y="521083"/>
                  </a:lnTo>
                  <a:lnTo>
                    <a:pt x="941958" y="588723"/>
                  </a:lnTo>
                  <a:lnTo>
                    <a:pt x="967010" y="648848"/>
                  </a:lnTo>
                  <a:lnTo>
                    <a:pt x="977031" y="688932"/>
                  </a:lnTo>
                  <a:lnTo>
                    <a:pt x="979536" y="718994"/>
                  </a:lnTo>
                  <a:lnTo>
                    <a:pt x="982041" y="764088"/>
                  </a:lnTo>
                  <a:lnTo>
                    <a:pt x="977031" y="801666"/>
                  </a:lnTo>
                  <a:lnTo>
                    <a:pt x="964504" y="846759"/>
                  </a:lnTo>
                  <a:lnTo>
                    <a:pt x="951978" y="871812"/>
                  </a:lnTo>
                  <a:lnTo>
                    <a:pt x="934442" y="891853"/>
                  </a:lnTo>
                  <a:lnTo>
                    <a:pt x="914400" y="904379"/>
                  </a:lnTo>
                  <a:lnTo>
                    <a:pt x="891854" y="909390"/>
                  </a:lnTo>
                  <a:lnTo>
                    <a:pt x="869307" y="914400"/>
                  </a:lnTo>
                  <a:lnTo>
                    <a:pt x="844255" y="909390"/>
                  </a:lnTo>
                  <a:lnTo>
                    <a:pt x="809182" y="901874"/>
                  </a:lnTo>
                  <a:lnTo>
                    <a:pt x="774109" y="881832"/>
                  </a:lnTo>
                  <a:lnTo>
                    <a:pt x="721500" y="831728"/>
                  </a:lnTo>
                  <a:lnTo>
                    <a:pt x="688932" y="791645"/>
                  </a:lnTo>
                  <a:lnTo>
                    <a:pt x="648849" y="739036"/>
                  </a:lnTo>
                  <a:lnTo>
                    <a:pt x="593734" y="658869"/>
                  </a:lnTo>
                  <a:lnTo>
                    <a:pt x="518578" y="5586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5E0EBC87-BADE-4528-996A-177C48C39CEF}"/>
                </a:ext>
              </a:extLst>
            </p:cNvPr>
            <p:cNvSpPr/>
            <p:nvPr/>
          </p:nvSpPr>
          <p:spPr>
            <a:xfrm>
              <a:off x="3438525" y="1970088"/>
              <a:ext cx="3937000" cy="519112"/>
            </a:xfrm>
            <a:custGeom>
              <a:avLst/>
              <a:gdLst>
                <a:gd name="connsiteX0" fmla="*/ 1150944 w 3936510"/>
                <a:gd name="connsiteY0" fmla="*/ 275380 h 518984"/>
                <a:gd name="connsiteX1" fmla="*/ 741406 w 3936510"/>
                <a:gd name="connsiteY1" fmla="*/ 328337 h 518984"/>
                <a:gd name="connsiteX2" fmla="*/ 402478 w 3936510"/>
                <a:gd name="connsiteY2" fmla="*/ 377764 h 518984"/>
                <a:gd name="connsiteX3" fmla="*/ 42366 w 3936510"/>
                <a:gd name="connsiteY3" fmla="*/ 437783 h 518984"/>
                <a:gd name="connsiteX4" fmla="*/ 0 w 3936510"/>
                <a:gd name="connsiteY4" fmla="*/ 271849 h 518984"/>
                <a:gd name="connsiteX5" fmla="*/ 310684 w 3936510"/>
                <a:gd name="connsiteY5" fmla="*/ 247136 h 518984"/>
                <a:gd name="connsiteX6" fmla="*/ 653143 w 3936510"/>
                <a:gd name="connsiteY6" fmla="*/ 208300 h 518984"/>
                <a:gd name="connsiteX7" fmla="*/ 1023846 w 3936510"/>
                <a:gd name="connsiteY7" fmla="*/ 165934 h 518984"/>
                <a:gd name="connsiteX8" fmla="*/ 1316878 w 3936510"/>
                <a:gd name="connsiteY8" fmla="*/ 130629 h 518984"/>
                <a:gd name="connsiteX9" fmla="*/ 1560482 w 3936510"/>
                <a:gd name="connsiteY9" fmla="*/ 109446 h 518984"/>
                <a:gd name="connsiteX10" fmla="*/ 1839392 w 3936510"/>
                <a:gd name="connsiteY10" fmla="*/ 91794 h 518984"/>
                <a:gd name="connsiteX11" fmla="*/ 2174789 w 3936510"/>
                <a:gd name="connsiteY11" fmla="*/ 81202 h 518984"/>
                <a:gd name="connsiteX12" fmla="*/ 2746731 w 3936510"/>
                <a:gd name="connsiteY12" fmla="*/ 63550 h 518984"/>
                <a:gd name="connsiteX13" fmla="*/ 2986805 w 3936510"/>
                <a:gd name="connsiteY13" fmla="*/ 52958 h 518984"/>
                <a:gd name="connsiteX14" fmla="*/ 3269245 w 3936510"/>
                <a:gd name="connsiteY14" fmla="*/ 45897 h 518984"/>
                <a:gd name="connsiteX15" fmla="*/ 3343386 w 3936510"/>
                <a:gd name="connsiteY15" fmla="*/ 24714 h 518984"/>
                <a:gd name="connsiteX16" fmla="*/ 3417526 w 3936510"/>
                <a:gd name="connsiteY16" fmla="*/ 0 h 518984"/>
                <a:gd name="connsiteX17" fmla="*/ 3449301 w 3936510"/>
                <a:gd name="connsiteY17" fmla="*/ 10592 h 518984"/>
                <a:gd name="connsiteX18" fmla="*/ 3534033 w 3936510"/>
                <a:gd name="connsiteY18" fmla="*/ 60019 h 518984"/>
                <a:gd name="connsiteX19" fmla="*/ 3632887 w 3936510"/>
                <a:gd name="connsiteY19" fmla="*/ 112977 h 518984"/>
                <a:gd name="connsiteX20" fmla="*/ 3699966 w 3936510"/>
                <a:gd name="connsiteY20" fmla="*/ 158873 h 518984"/>
                <a:gd name="connsiteX21" fmla="*/ 3774107 w 3936510"/>
                <a:gd name="connsiteY21" fmla="*/ 218892 h 518984"/>
                <a:gd name="connsiteX22" fmla="*/ 3848247 w 3936510"/>
                <a:gd name="connsiteY22" fmla="*/ 293032 h 518984"/>
                <a:gd name="connsiteX23" fmla="*/ 3887083 w 3936510"/>
                <a:gd name="connsiteY23" fmla="*/ 345990 h 518984"/>
                <a:gd name="connsiteX24" fmla="*/ 3925918 w 3936510"/>
                <a:gd name="connsiteY24" fmla="*/ 416600 h 518984"/>
                <a:gd name="connsiteX25" fmla="*/ 3936510 w 3936510"/>
                <a:gd name="connsiteY25" fmla="*/ 448374 h 518984"/>
                <a:gd name="connsiteX26" fmla="*/ 3929449 w 3936510"/>
                <a:gd name="connsiteY26" fmla="*/ 490740 h 518984"/>
                <a:gd name="connsiteX27" fmla="*/ 3908266 w 3936510"/>
                <a:gd name="connsiteY27" fmla="*/ 511923 h 518984"/>
                <a:gd name="connsiteX28" fmla="*/ 3880022 w 3936510"/>
                <a:gd name="connsiteY28" fmla="*/ 518984 h 518984"/>
                <a:gd name="connsiteX29" fmla="*/ 3827064 w 3936510"/>
                <a:gd name="connsiteY29" fmla="*/ 511923 h 518984"/>
                <a:gd name="connsiteX30" fmla="*/ 3629356 w 3936510"/>
                <a:gd name="connsiteY30" fmla="*/ 469557 h 518984"/>
                <a:gd name="connsiteX31" fmla="*/ 3343386 w 3936510"/>
                <a:gd name="connsiteY31" fmla="*/ 204770 h 518984"/>
                <a:gd name="connsiteX32" fmla="*/ 3149208 w 3936510"/>
                <a:gd name="connsiteY32" fmla="*/ 190648 h 518984"/>
                <a:gd name="connsiteX33" fmla="*/ 2916195 w 3936510"/>
                <a:gd name="connsiteY33" fmla="*/ 180056 h 518984"/>
                <a:gd name="connsiteX34" fmla="*/ 2541962 w 3936510"/>
                <a:gd name="connsiteY34" fmla="*/ 197709 h 518984"/>
                <a:gd name="connsiteX35" fmla="*/ 1924124 w 3936510"/>
                <a:gd name="connsiteY35" fmla="*/ 222422 h 518984"/>
                <a:gd name="connsiteX36" fmla="*/ 1150944 w 3936510"/>
                <a:gd name="connsiteY36" fmla="*/ 275380 h 51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36510" h="518984">
                  <a:moveTo>
                    <a:pt x="1150944" y="275380"/>
                  </a:moveTo>
                  <a:lnTo>
                    <a:pt x="741406" y="328337"/>
                  </a:lnTo>
                  <a:lnTo>
                    <a:pt x="402478" y="377764"/>
                  </a:lnTo>
                  <a:lnTo>
                    <a:pt x="42366" y="437783"/>
                  </a:lnTo>
                  <a:lnTo>
                    <a:pt x="0" y="271849"/>
                  </a:lnTo>
                  <a:lnTo>
                    <a:pt x="310684" y="247136"/>
                  </a:lnTo>
                  <a:lnTo>
                    <a:pt x="653143" y="208300"/>
                  </a:lnTo>
                  <a:lnTo>
                    <a:pt x="1023846" y="165934"/>
                  </a:lnTo>
                  <a:lnTo>
                    <a:pt x="1316878" y="130629"/>
                  </a:lnTo>
                  <a:lnTo>
                    <a:pt x="1560482" y="109446"/>
                  </a:lnTo>
                  <a:lnTo>
                    <a:pt x="1839392" y="91794"/>
                  </a:lnTo>
                  <a:lnTo>
                    <a:pt x="2174789" y="81202"/>
                  </a:lnTo>
                  <a:lnTo>
                    <a:pt x="2746731" y="63550"/>
                  </a:lnTo>
                  <a:lnTo>
                    <a:pt x="2986805" y="52958"/>
                  </a:lnTo>
                  <a:lnTo>
                    <a:pt x="3269245" y="45897"/>
                  </a:lnTo>
                  <a:lnTo>
                    <a:pt x="3343386" y="24714"/>
                  </a:lnTo>
                  <a:lnTo>
                    <a:pt x="3417526" y="0"/>
                  </a:lnTo>
                  <a:lnTo>
                    <a:pt x="3449301" y="10592"/>
                  </a:lnTo>
                  <a:lnTo>
                    <a:pt x="3534033" y="60019"/>
                  </a:lnTo>
                  <a:lnTo>
                    <a:pt x="3632887" y="112977"/>
                  </a:lnTo>
                  <a:lnTo>
                    <a:pt x="3699966" y="158873"/>
                  </a:lnTo>
                  <a:lnTo>
                    <a:pt x="3774107" y="218892"/>
                  </a:lnTo>
                  <a:lnTo>
                    <a:pt x="3848247" y="293032"/>
                  </a:lnTo>
                  <a:lnTo>
                    <a:pt x="3887083" y="345990"/>
                  </a:lnTo>
                  <a:lnTo>
                    <a:pt x="3925918" y="416600"/>
                  </a:lnTo>
                  <a:lnTo>
                    <a:pt x="3936510" y="448374"/>
                  </a:lnTo>
                  <a:lnTo>
                    <a:pt x="3929449" y="490740"/>
                  </a:lnTo>
                  <a:lnTo>
                    <a:pt x="3908266" y="511923"/>
                  </a:lnTo>
                  <a:lnTo>
                    <a:pt x="3880022" y="518984"/>
                  </a:lnTo>
                  <a:lnTo>
                    <a:pt x="3827064" y="511923"/>
                  </a:lnTo>
                  <a:lnTo>
                    <a:pt x="3629356" y="469557"/>
                  </a:lnTo>
                  <a:lnTo>
                    <a:pt x="3343386" y="204770"/>
                  </a:lnTo>
                  <a:lnTo>
                    <a:pt x="3149208" y="190648"/>
                  </a:lnTo>
                  <a:lnTo>
                    <a:pt x="2916195" y="180056"/>
                  </a:lnTo>
                  <a:lnTo>
                    <a:pt x="2541962" y="197709"/>
                  </a:lnTo>
                  <a:lnTo>
                    <a:pt x="1924124" y="222422"/>
                  </a:lnTo>
                  <a:lnTo>
                    <a:pt x="1150944" y="2753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9A727913-E716-4015-BE8A-045B1C80E8DD}"/>
                </a:ext>
              </a:extLst>
            </p:cNvPr>
            <p:cNvSpPr/>
            <p:nvPr/>
          </p:nvSpPr>
          <p:spPr>
            <a:xfrm>
              <a:off x="6596063" y="2122488"/>
              <a:ext cx="542925" cy="458787"/>
            </a:xfrm>
            <a:custGeom>
              <a:avLst/>
              <a:gdLst>
                <a:gd name="connsiteX0" fmla="*/ 109537 w 542925"/>
                <a:gd name="connsiteY0" fmla="*/ 300037 h 459581"/>
                <a:gd name="connsiteX1" fmla="*/ 166687 w 542925"/>
                <a:gd name="connsiteY1" fmla="*/ 235744 h 459581"/>
                <a:gd name="connsiteX2" fmla="*/ 190500 w 542925"/>
                <a:gd name="connsiteY2" fmla="*/ 188119 h 459581"/>
                <a:gd name="connsiteX3" fmla="*/ 207168 w 542925"/>
                <a:gd name="connsiteY3" fmla="*/ 145256 h 459581"/>
                <a:gd name="connsiteX4" fmla="*/ 216693 w 542925"/>
                <a:gd name="connsiteY4" fmla="*/ 97631 h 459581"/>
                <a:gd name="connsiteX5" fmla="*/ 157162 w 542925"/>
                <a:gd name="connsiteY5" fmla="*/ 0 h 459581"/>
                <a:gd name="connsiteX6" fmla="*/ 542925 w 542925"/>
                <a:gd name="connsiteY6" fmla="*/ 304800 h 459581"/>
                <a:gd name="connsiteX7" fmla="*/ 466725 w 542925"/>
                <a:gd name="connsiteY7" fmla="*/ 319087 h 459581"/>
                <a:gd name="connsiteX8" fmla="*/ 373856 w 542925"/>
                <a:gd name="connsiteY8" fmla="*/ 338137 h 459581"/>
                <a:gd name="connsiteX9" fmla="*/ 271462 w 542925"/>
                <a:gd name="connsiteY9" fmla="*/ 361950 h 459581"/>
                <a:gd name="connsiteX10" fmla="*/ 214312 w 542925"/>
                <a:gd name="connsiteY10" fmla="*/ 381000 h 459581"/>
                <a:gd name="connsiteX11" fmla="*/ 142875 w 542925"/>
                <a:gd name="connsiteY11" fmla="*/ 409575 h 459581"/>
                <a:gd name="connsiteX12" fmla="*/ 73818 w 542925"/>
                <a:gd name="connsiteY12" fmla="*/ 450056 h 459581"/>
                <a:gd name="connsiteX13" fmla="*/ 59531 w 542925"/>
                <a:gd name="connsiteY13" fmla="*/ 457200 h 459581"/>
                <a:gd name="connsiteX14" fmla="*/ 38100 w 542925"/>
                <a:gd name="connsiteY14" fmla="*/ 459581 h 459581"/>
                <a:gd name="connsiteX15" fmla="*/ 11906 w 542925"/>
                <a:gd name="connsiteY15" fmla="*/ 459581 h 459581"/>
                <a:gd name="connsiteX16" fmla="*/ 0 w 542925"/>
                <a:gd name="connsiteY16" fmla="*/ 450056 h 459581"/>
                <a:gd name="connsiteX17" fmla="*/ 4762 w 542925"/>
                <a:gd name="connsiteY17" fmla="*/ 419100 h 459581"/>
                <a:gd name="connsiteX18" fmla="*/ 28575 w 542925"/>
                <a:gd name="connsiteY18" fmla="*/ 381000 h 459581"/>
                <a:gd name="connsiteX19" fmla="*/ 109537 w 542925"/>
                <a:gd name="connsiteY19" fmla="*/ 300037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925" h="459581">
                  <a:moveTo>
                    <a:pt x="109537" y="300037"/>
                  </a:moveTo>
                  <a:lnTo>
                    <a:pt x="166687" y="235744"/>
                  </a:lnTo>
                  <a:lnTo>
                    <a:pt x="190500" y="188119"/>
                  </a:lnTo>
                  <a:lnTo>
                    <a:pt x="207168" y="145256"/>
                  </a:lnTo>
                  <a:lnTo>
                    <a:pt x="216693" y="97631"/>
                  </a:lnTo>
                  <a:lnTo>
                    <a:pt x="157162" y="0"/>
                  </a:lnTo>
                  <a:lnTo>
                    <a:pt x="542925" y="304800"/>
                  </a:lnTo>
                  <a:lnTo>
                    <a:pt x="466725" y="319087"/>
                  </a:lnTo>
                  <a:lnTo>
                    <a:pt x="373856" y="338137"/>
                  </a:lnTo>
                  <a:lnTo>
                    <a:pt x="271462" y="361950"/>
                  </a:lnTo>
                  <a:lnTo>
                    <a:pt x="214312" y="381000"/>
                  </a:lnTo>
                  <a:lnTo>
                    <a:pt x="142875" y="409575"/>
                  </a:lnTo>
                  <a:lnTo>
                    <a:pt x="73818" y="450056"/>
                  </a:lnTo>
                  <a:lnTo>
                    <a:pt x="59531" y="457200"/>
                  </a:lnTo>
                  <a:lnTo>
                    <a:pt x="38100" y="459581"/>
                  </a:lnTo>
                  <a:lnTo>
                    <a:pt x="11906" y="459581"/>
                  </a:lnTo>
                  <a:lnTo>
                    <a:pt x="0" y="450056"/>
                  </a:lnTo>
                  <a:lnTo>
                    <a:pt x="4762" y="419100"/>
                  </a:lnTo>
                  <a:lnTo>
                    <a:pt x="28575" y="381000"/>
                  </a:lnTo>
                  <a:lnTo>
                    <a:pt x="1095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E74920FF-D864-4D77-9138-661E5DFEA7FF}"/>
                </a:ext>
              </a:extLst>
            </p:cNvPr>
            <p:cNvSpPr/>
            <p:nvPr/>
          </p:nvSpPr>
          <p:spPr>
            <a:xfrm>
              <a:off x="4103688" y="2647950"/>
              <a:ext cx="882650" cy="369888"/>
            </a:xfrm>
            <a:custGeom>
              <a:avLst/>
              <a:gdLst>
                <a:gd name="connsiteX0" fmla="*/ 259556 w 883444"/>
                <a:gd name="connsiteY0" fmla="*/ 219075 h 369094"/>
                <a:gd name="connsiteX1" fmla="*/ 0 w 883444"/>
                <a:gd name="connsiteY1" fmla="*/ 245269 h 369094"/>
                <a:gd name="connsiteX2" fmla="*/ 116681 w 883444"/>
                <a:gd name="connsiteY2" fmla="*/ 104775 h 369094"/>
                <a:gd name="connsiteX3" fmla="*/ 247650 w 883444"/>
                <a:gd name="connsiteY3" fmla="*/ 83344 h 369094"/>
                <a:gd name="connsiteX4" fmla="*/ 366712 w 883444"/>
                <a:gd name="connsiteY4" fmla="*/ 61913 h 369094"/>
                <a:gd name="connsiteX5" fmla="*/ 442912 w 883444"/>
                <a:gd name="connsiteY5" fmla="*/ 47625 h 369094"/>
                <a:gd name="connsiteX6" fmla="*/ 488156 w 883444"/>
                <a:gd name="connsiteY6" fmla="*/ 35719 h 369094"/>
                <a:gd name="connsiteX7" fmla="*/ 516731 w 883444"/>
                <a:gd name="connsiteY7" fmla="*/ 23813 h 369094"/>
                <a:gd name="connsiteX8" fmla="*/ 542925 w 883444"/>
                <a:gd name="connsiteY8" fmla="*/ 2381 h 369094"/>
                <a:gd name="connsiteX9" fmla="*/ 554831 w 883444"/>
                <a:gd name="connsiteY9" fmla="*/ 0 h 369094"/>
                <a:gd name="connsiteX10" fmla="*/ 588169 w 883444"/>
                <a:gd name="connsiteY10" fmla="*/ 11906 h 369094"/>
                <a:gd name="connsiteX11" fmla="*/ 642937 w 883444"/>
                <a:gd name="connsiteY11" fmla="*/ 40481 h 369094"/>
                <a:gd name="connsiteX12" fmla="*/ 709612 w 883444"/>
                <a:gd name="connsiteY12" fmla="*/ 80963 h 369094"/>
                <a:gd name="connsiteX13" fmla="*/ 764381 w 883444"/>
                <a:gd name="connsiteY13" fmla="*/ 126206 h 369094"/>
                <a:gd name="connsiteX14" fmla="*/ 804862 w 883444"/>
                <a:gd name="connsiteY14" fmla="*/ 161925 h 369094"/>
                <a:gd name="connsiteX15" fmla="*/ 854869 w 883444"/>
                <a:gd name="connsiteY15" fmla="*/ 200025 h 369094"/>
                <a:gd name="connsiteX16" fmla="*/ 881062 w 883444"/>
                <a:gd name="connsiteY16" fmla="*/ 228600 h 369094"/>
                <a:gd name="connsiteX17" fmla="*/ 883444 w 883444"/>
                <a:gd name="connsiteY17" fmla="*/ 247650 h 369094"/>
                <a:gd name="connsiteX18" fmla="*/ 864394 w 883444"/>
                <a:gd name="connsiteY18" fmla="*/ 276225 h 369094"/>
                <a:gd name="connsiteX19" fmla="*/ 814387 w 883444"/>
                <a:gd name="connsiteY19" fmla="*/ 323850 h 369094"/>
                <a:gd name="connsiteX20" fmla="*/ 759619 w 883444"/>
                <a:gd name="connsiteY20" fmla="*/ 369094 h 369094"/>
                <a:gd name="connsiteX21" fmla="*/ 473869 w 883444"/>
                <a:gd name="connsiteY21" fmla="*/ 211931 h 369094"/>
                <a:gd name="connsiteX22" fmla="*/ 464344 w 883444"/>
                <a:gd name="connsiteY22" fmla="*/ 200025 h 369094"/>
                <a:gd name="connsiteX23" fmla="*/ 433387 w 883444"/>
                <a:gd name="connsiteY23" fmla="*/ 195263 h 369094"/>
                <a:gd name="connsiteX24" fmla="*/ 259556 w 883444"/>
                <a:gd name="connsiteY24" fmla="*/ 219075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3444" h="369094">
                  <a:moveTo>
                    <a:pt x="259556" y="219075"/>
                  </a:moveTo>
                  <a:lnTo>
                    <a:pt x="0" y="245269"/>
                  </a:lnTo>
                  <a:lnTo>
                    <a:pt x="116681" y="104775"/>
                  </a:lnTo>
                  <a:lnTo>
                    <a:pt x="247650" y="83344"/>
                  </a:lnTo>
                  <a:lnTo>
                    <a:pt x="366712" y="61913"/>
                  </a:lnTo>
                  <a:lnTo>
                    <a:pt x="442912" y="47625"/>
                  </a:lnTo>
                  <a:lnTo>
                    <a:pt x="488156" y="35719"/>
                  </a:lnTo>
                  <a:lnTo>
                    <a:pt x="516731" y="23813"/>
                  </a:lnTo>
                  <a:lnTo>
                    <a:pt x="542925" y="2381"/>
                  </a:lnTo>
                  <a:lnTo>
                    <a:pt x="554831" y="0"/>
                  </a:lnTo>
                  <a:lnTo>
                    <a:pt x="588169" y="11906"/>
                  </a:lnTo>
                  <a:lnTo>
                    <a:pt x="642937" y="40481"/>
                  </a:lnTo>
                  <a:lnTo>
                    <a:pt x="709612" y="80963"/>
                  </a:lnTo>
                  <a:lnTo>
                    <a:pt x="764381" y="126206"/>
                  </a:lnTo>
                  <a:lnTo>
                    <a:pt x="804862" y="161925"/>
                  </a:lnTo>
                  <a:lnTo>
                    <a:pt x="854869" y="200025"/>
                  </a:lnTo>
                  <a:lnTo>
                    <a:pt x="881062" y="228600"/>
                  </a:lnTo>
                  <a:lnTo>
                    <a:pt x="883444" y="247650"/>
                  </a:lnTo>
                  <a:lnTo>
                    <a:pt x="864394" y="276225"/>
                  </a:lnTo>
                  <a:lnTo>
                    <a:pt x="814387" y="323850"/>
                  </a:lnTo>
                  <a:lnTo>
                    <a:pt x="759619" y="369094"/>
                  </a:lnTo>
                  <a:lnTo>
                    <a:pt x="473869" y="211931"/>
                  </a:lnTo>
                  <a:lnTo>
                    <a:pt x="464344" y="200025"/>
                  </a:lnTo>
                  <a:lnTo>
                    <a:pt x="433387" y="195263"/>
                  </a:lnTo>
                  <a:lnTo>
                    <a:pt x="25955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4">
              <a:extLst>
                <a:ext uri="{FF2B5EF4-FFF2-40B4-BE49-F238E27FC236}">
                  <a16:creationId xmlns:a16="http://schemas.microsoft.com/office/drawing/2014/main" id="{9D8A4835-2C02-4CDC-81A4-89C7578B4A67}"/>
                </a:ext>
              </a:extLst>
            </p:cNvPr>
            <p:cNvSpPr/>
            <p:nvPr/>
          </p:nvSpPr>
          <p:spPr>
            <a:xfrm>
              <a:off x="2847975" y="2805113"/>
              <a:ext cx="2033588" cy="1914525"/>
            </a:xfrm>
            <a:custGeom>
              <a:avLst/>
              <a:gdLst>
                <a:gd name="connsiteX0" fmla="*/ 1317738 w 2034227"/>
                <a:gd name="connsiteY0" fmla="*/ 1034649 h 1913977"/>
                <a:gd name="connsiteX1" fmla="*/ 1144879 w 2034227"/>
                <a:gd name="connsiteY1" fmla="*/ 1212519 h 1913977"/>
                <a:gd name="connsiteX2" fmla="*/ 994567 w 2034227"/>
                <a:gd name="connsiteY2" fmla="*/ 1350305 h 1913977"/>
                <a:gd name="connsiteX3" fmla="*/ 871812 w 2034227"/>
                <a:gd name="connsiteY3" fmla="*/ 1445503 h 1913977"/>
                <a:gd name="connsiteX4" fmla="*/ 759077 w 2034227"/>
                <a:gd name="connsiteY4" fmla="*/ 1528175 h 1913977"/>
                <a:gd name="connsiteX5" fmla="*/ 578703 w 2034227"/>
                <a:gd name="connsiteY5" fmla="*/ 1643414 h 1913977"/>
                <a:gd name="connsiteX6" fmla="*/ 395823 w 2034227"/>
                <a:gd name="connsiteY6" fmla="*/ 1748633 h 1913977"/>
                <a:gd name="connsiteX7" fmla="*/ 230479 w 2034227"/>
                <a:gd name="connsiteY7" fmla="*/ 1826294 h 1913977"/>
                <a:gd name="connsiteX8" fmla="*/ 100208 w 2034227"/>
                <a:gd name="connsiteY8" fmla="*/ 1891430 h 1913977"/>
                <a:gd name="connsiteX9" fmla="*/ 50104 w 2034227"/>
                <a:gd name="connsiteY9" fmla="*/ 1908966 h 1913977"/>
                <a:gd name="connsiteX10" fmla="*/ 27557 w 2034227"/>
                <a:gd name="connsiteY10" fmla="*/ 1913977 h 1913977"/>
                <a:gd name="connsiteX11" fmla="*/ 10021 w 2034227"/>
                <a:gd name="connsiteY11" fmla="*/ 1908966 h 1913977"/>
                <a:gd name="connsiteX12" fmla="*/ 0 w 2034227"/>
                <a:gd name="connsiteY12" fmla="*/ 1896440 h 1913977"/>
                <a:gd name="connsiteX13" fmla="*/ 5011 w 2034227"/>
                <a:gd name="connsiteY13" fmla="*/ 1863872 h 1913977"/>
                <a:gd name="connsiteX14" fmla="*/ 20042 w 2034227"/>
                <a:gd name="connsiteY14" fmla="*/ 1846336 h 1913977"/>
                <a:gd name="connsiteX15" fmla="*/ 120250 w 2034227"/>
                <a:gd name="connsiteY15" fmla="*/ 1791222 h 1913977"/>
                <a:gd name="connsiteX16" fmla="*/ 258036 w 2034227"/>
                <a:gd name="connsiteY16" fmla="*/ 1706045 h 1913977"/>
                <a:gd name="connsiteX17" fmla="*/ 400833 w 2034227"/>
                <a:gd name="connsiteY17" fmla="*/ 1615857 h 1913977"/>
                <a:gd name="connsiteX18" fmla="*/ 553651 w 2034227"/>
                <a:gd name="connsiteY18" fmla="*/ 1498112 h 1913977"/>
                <a:gd name="connsiteX19" fmla="*/ 688932 w 2034227"/>
                <a:gd name="connsiteY19" fmla="*/ 1390389 h 1913977"/>
                <a:gd name="connsiteX20" fmla="*/ 801666 w 2034227"/>
                <a:gd name="connsiteY20" fmla="*/ 1292686 h 1913977"/>
                <a:gd name="connsiteX21" fmla="*/ 939452 w 2034227"/>
                <a:gd name="connsiteY21" fmla="*/ 1152394 h 1913977"/>
                <a:gd name="connsiteX22" fmla="*/ 1069723 w 2034227"/>
                <a:gd name="connsiteY22" fmla="*/ 1022123 h 1913977"/>
                <a:gd name="connsiteX23" fmla="*/ 1192478 w 2034227"/>
                <a:gd name="connsiteY23" fmla="*/ 884337 h 1913977"/>
                <a:gd name="connsiteX24" fmla="*/ 1305212 w 2034227"/>
                <a:gd name="connsiteY24" fmla="*/ 756572 h 1913977"/>
                <a:gd name="connsiteX25" fmla="*/ 1430472 w 2034227"/>
                <a:gd name="connsiteY25" fmla="*/ 588723 h 1913977"/>
                <a:gd name="connsiteX26" fmla="*/ 1505629 w 2034227"/>
                <a:gd name="connsiteY26" fmla="*/ 486009 h 1913977"/>
                <a:gd name="connsiteX27" fmla="*/ 1578280 w 2034227"/>
                <a:gd name="connsiteY27" fmla="*/ 380791 h 1913977"/>
                <a:gd name="connsiteX28" fmla="*/ 1623373 w 2034227"/>
                <a:gd name="connsiteY28" fmla="*/ 308140 h 1913977"/>
                <a:gd name="connsiteX29" fmla="*/ 1683498 w 2034227"/>
                <a:gd name="connsiteY29" fmla="*/ 195406 h 1913977"/>
                <a:gd name="connsiteX30" fmla="*/ 1723581 w 2034227"/>
                <a:gd name="connsiteY30" fmla="*/ 112734 h 1913977"/>
                <a:gd name="connsiteX31" fmla="*/ 1731097 w 2034227"/>
                <a:gd name="connsiteY31" fmla="*/ 87682 h 1913977"/>
                <a:gd name="connsiteX32" fmla="*/ 1731097 w 2034227"/>
                <a:gd name="connsiteY32" fmla="*/ 62630 h 1913977"/>
                <a:gd name="connsiteX33" fmla="*/ 1723581 w 2034227"/>
                <a:gd name="connsiteY33" fmla="*/ 0 h 1913977"/>
                <a:gd name="connsiteX34" fmla="*/ 2034227 w 2034227"/>
                <a:gd name="connsiteY34" fmla="*/ 155322 h 1913977"/>
                <a:gd name="connsiteX35" fmla="*/ 2014185 w 2034227"/>
                <a:gd name="connsiteY35" fmla="*/ 212942 h 1913977"/>
                <a:gd name="connsiteX36" fmla="*/ 1979112 w 2034227"/>
                <a:gd name="connsiteY36" fmla="*/ 240499 h 1913977"/>
                <a:gd name="connsiteX37" fmla="*/ 1906461 w 2034227"/>
                <a:gd name="connsiteY37" fmla="*/ 350728 h 1913977"/>
                <a:gd name="connsiteX38" fmla="*/ 1798738 w 2034227"/>
                <a:gd name="connsiteY38" fmla="*/ 496030 h 1913977"/>
                <a:gd name="connsiteX39" fmla="*/ 1698529 w 2034227"/>
                <a:gd name="connsiteY39" fmla="*/ 616280 h 1913977"/>
                <a:gd name="connsiteX40" fmla="*/ 1578280 w 2034227"/>
                <a:gd name="connsiteY40" fmla="*/ 751561 h 1913977"/>
                <a:gd name="connsiteX41" fmla="*/ 1435483 w 2034227"/>
                <a:gd name="connsiteY41" fmla="*/ 914400 h 1913977"/>
                <a:gd name="connsiteX42" fmla="*/ 1317738 w 2034227"/>
                <a:gd name="connsiteY42" fmla="*/ 1034649 h 19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4227" h="1913977">
                  <a:moveTo>
                    <a:pt x="1317738" y="1034649"/>
                  </a:moveTo>
                  <a:lnTo>
                    <a:pt x="1144879" y="1212519"/>
                  </a:lnTo>
                  <a:lnTo>
                    <a:pt x="994567" y="1350305"/>
                  </a:lnTo>
                  <a:lnTo>
                    <a:pt x="871812" y="1445503"/>
                  </a:lnTo>
                  <a:lnTo>
                    <a:pt x="759077" y="1528175"/>
                  </a:lnTo>
                  <a:lnTo>
                    <a:pt x="578703" y="1643414"/>
                  </a:lnTo>
                  <a:lnTo>
                    <a:pt x="395823" y="1748633"/>
                  </a:lnTo>
                  <a:lnTo>
                    <a:pt x="230479" y="1826294"/>
                  </a:lnTo>
                  <a:lnTo>
                    <a:pt x="100208" y="1891430"/>
                  </a:lnTo>
                  <a:lnTo>
                    <a:pt x="50104" y="1908966"/>
                  </a:lnTo>
                  <a:lnTo>
                    <a:pt x="27557" y="1913977"/>
                  </a:lnTo>
                  <a:lnTo>
                    <a:pt x="10021" y="1908966"/>
                  </a:lnTo>
                  <a:lnTo>
                    <a:pt x="0" y="1896440"/>
                  </a:lnTo>
                  <a:lnTo>
                    <a:pt x="5011" y="1863872"/>
                  </a:lnTo>
                  <a:lnTo>
                    <a:pt x="20042" y="1846336"/>
                  </a:lnTo>
                  <a:lnTo>
                    <a:pt x="120250" y="1791222"/>
                  </a:lnTo>
                  <a:lnTo>
                    <a:pt x="258036" y="1706045"/>
                  </a:lnTo>
                  <a:lnTo>
                    <a:pt x="400833" y="1615857"/>
                  </a:lnTo>
                  <a:lnTo>
                    <a:pt x="553651" y="1498112"/>
                  </a:lnTo>
                  <a:lnTo>
                    <a:pt x="688932" y="1390389"/>
                  </a:lnTo>
                  <a:lnTo>
                    <a:pt x="801666" y="1292686"/>
                  </a:lnTo>
                  <a:lnTo>
                    <a:pt x="939452" y="1152394"/>
                  </a:lnTo>
                  <a:lnTo>
                    <a:pt x="1069723" y="1022123"/>
                  </a:lnTo>
                  <a:lnTo>
                    <a:pt x="1192478" y="884337"/>
                  </a:lnTo>
                  <a:lnTo>
                    <a:pt x="1305212" y="756572"/>
                  </a:lnTo>
                  <a:lnTo>
                    <a:pt x="1430472" y="588723"/>
                  </a:lnTo>
                  <a:lnTo>
                    <a:pt x="1505629" y="486009"/>
                  </a:lnTo>
                  <a:lnTo>
                    <a:pt x="1578280" y="380791"/>
                  </a:lnTo>
                  <a:lnTo>
                    <a:pt x="1623373" y="308140"/>
                  </a:lnTo>
                  <a:lnTo>
                    <a:pt x="1683498" y="195406"/>
                  </a:lnTo>
                  <a:lnTo>
                    <a:pt x="1723581" y="112734"/>
                  </a:lnTo>
                  <a:lnTo>
                    <a:pt x="1731097" y="87682"/>
                  </a:lnTo>
                  <a:lnTo>
                    <a:pt x="1731097" y="62630"/>
                  </a:lnTo>
                  <a:lnTo>
                    <a:pt x="1723581" y="0"/>
                  </a:lnTo>
                  <a:lnTo>
                    <a:pt x="2034227" y="155322"/>
                  </a:lnTo>
                  <a:lnTo>
                    <a:pt x="2014185" y="212942"/>
                  </a:lnTo>
                  <a:lnTo>
                    <a:pt x="1979112" y="240499"/>
                  </a:lnTo>
                  <a:lnTo>
                    <a:pt x="1906461" y="350728"/>
                  </a:lnTo>
                  <a:lnTo>
                    <a:pt x="1798738" y="496030"/>
                  </a:lnTo>
                  <a:lnTo>
                    <a:pt x="1698529" y="616280"/>
                  </a:lnTo>
                  <a:lnTo>
                    <a:pt x="1578280" y="751561"/>
                  </a:lnTo>
                  <a:lnTo>
                    <a:pt x="1435483" y="914400"/>
                  </a:lnTo>
                  <a:lnTo>
                    <a:pt x="1317738" y="1034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90EA5816-03CB-4E60-9E8F-525A468C9CBB}"/>
                </a:ext>
              </a:extLst>
            </p:cNvPr>
            <p:cNvSpPr/>
            <p:nvPr/>
          </p:nvSpPr>
          <p:spPr>
            <a:xfrm>
              <a:off x="3843338" y="3167063"/>
              <a:ext cx="434975" cy="473075"/>
            </a:xfrm>
            <a:custGeom>
              <a:avLst/>
              <a:gdLst>
                <a:gd name="connsiteX0" fmla="*/ 245268 w 435768"/>
                <a:gd name="connsiteY0" fmla="*/ 333375 h 473868"/>
                <a:gd name="connsiteX1" fmla="*/ 195262 w 435768"/>
                <a:gd name="connsiteY1" fmla="*/ 250031 h 473868"/>
                <a:gd name="connsiteX2" fmla="*/ 157162 w 435768"/>
                <a:gd name="connsiteY2" fmla="*/ 202406 h 473868"/>
                <a:gd name="connsiteX3" fmla="*/ 114300 w 435768"/>
                <a:gd name="connsiteY3" fmla="*/ 157162 h 473868"/>
                <a:gd name="connsiteX4" fmla="*/ 76200 w 435768"/>
                <a:gd name="connsiteY4" fmla="*/ 123825 h 473868"/>
                <a:gd name="connsiteX5" fmla="*/ 0 w 435768"/>
                <a:gd name="connsiteY5" fmla="*/ 66675 h 473868"/>
                <a:gd name="connsiteX6" fmla="*/ 45243 w 435768"/>
                <a:gd name="connsiteY6" fmla="*/ 0 h 473868"/>
                <a:gd name="connsiteX7" fmla="*/ 154781 w 435768"/>
                <a:gd name="connsiteY7" fmla="*/ 26193 h 473868"/>
                <a:gd name="connsiteX8" fmla="*/ 207168 w 435768"/>
                <a:gd name="connsiteY8" fmla="*/ 42862 h 473868"/>
                <a:gd name="connsiteX9" fmla="*/ 242887 w 435768"/>
                <a:gd name="connsiteY9" fmla="*/ 59531 h 473868"/>
                <a:gd name="connsiteX10" fmla="*/ 283368 w 435768"/>
                <a:gd name="connsiteY10" fmla="*/ 83343 h 473868"/>
                <a:gd name="connsiteX11" fmla="*/ 323850 w 435768"/>
                <a:gd name="connsiteY11" fmla="*/ 114300 h 473868"/>
                <a:gd name="connsiteX12" fmla="*/ 357187 w 435768"/>
                <a:gd name="connsiteY12" fmla="*/ 157162 h 473868"/>
                <a:gd name="connsiteX13" fmla="*/ 385762 w 435768"/>
                <a:gd name="connsiteY13" fmla="*/ 204787 h 473868"/>
                <a:gd name="connsiteX14" fmla="*/ 435768 w 435768"/>
                <a:gd name="connsiteY14" fmla="*/ 309562 h 473868"/>
                <a:gd name="connsiteX15" fmla="*/ 326231 w 435768"/>
                <a:gd name="connsiteY15" fmla="*/ 473868 h 473868"/>
                <a:gd name="connsiteX16" fmla="*/ 245268 w 435768"/>
                <a:gd name="connsiteY16" fmla="*/ 3333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5768" h="473868">
                  <a:moveTo>
                    <a:pt x="245268" y="333375"/>
                  </a:moveTo>
                  <a:lnTo>
                    <a:pt x="195262" y="250031"/>
                  </a:lnTo>
                  <a:lnTo>
                    <a:pt x="157162" y="202406"/>
                  </a:lnTo>
                  <a:lnTo>
                    <a:pt x="114300" y="157162"/>
                  </a:lnTo>
                  <a:lnTo>
                    <a:pt x="76200" y="123825"/>
                  </a:lnTo>
                  <a:lnTo>
                    <a:pt x="0" y="66675"/>
                  </a:lnTo>
                  <a:lnTo>
                    <a:pt x="45243" y="0"/>
                  </a:lnTo>
                  <a:lnTo>
                    <a:pt x="154781" y="26193"/>
                  </a:lnTo>
                  <a:lnTo>
                    <a:pt x="207168" y="42862"/>
                  </a:lnTo>
                  <a:lnTo>
                    <a:pt x="242887" y="59531"/>
                  </a:lnTo>
                  <a:lnTo>
                    <a:pt x="283368" y="83343"/>
                  </a:lnTo>
                  <a:lnTo>
                    <a:pt x="323850" y="114300"/>
                  </a:lnTo>
                  <a:lnTo>
                    <a:pt x="357187" y="157162"/>
                  </a:lnTo>
                  <a:lnTo>
                    <a:pt x="385762" y="204787"/>
                  </a:lnTo>
                  <a:lnTo>
                    <a:pt x="435768" y="309562"/>
                  </a:lnTo>
                  <a:lnTo>
                    <a:pt x="326231" y="473868"/>
                  </a:lnTo>
                  <a:lnTo>
                    <a:pt x="245268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BD24F13F-B19B-4A1A-A110-DF4D1BA84344}"/>
                </a:ext>
              </a:extLst>
            </p:cNvPr>
            <p:cNvSpPr/>
            <p:nvPr/>
          </p:nvSpPr>
          <p:spPr>
            <a:xfrm>
              <a:off x="3598863" y="3621088"/>
              <a:ext cx="365125" cy="406400"/>
            </a:xfrm>
            <a:custGeom>
              <a:avLst/>
              <a:gdLst>
                <a:gd name="connsiteX0" fmla="*/ 135731 w 366712"/>
                <a:gd name="connsiteY0" fmla="*/ 276225 h 404813"/>
                <a:gd name="connsiteX1" fmla="*/ 73819 w 366712"/>
                <a:gd name="connsiteY1" fmla="*/ 185738 h 404813"/>
                <a:gd name="connsiteX2" fmla="*/ 28575 w 366712"/>
                <a:gd name="connsiteY2" fmla="*/ 119063 h 404813"/>
                <a:gd name="connsiteX3" fmla="*/ 7144 w 366712"/>
                <a:gd name="connsiteY3" fmla="*/ 83344 h 404813"/>
                <a:gd name="connsiteX4" fmla="*/ 0 w 366712"/>
                <a:gd name="connsiteY4" fmla="*/ 54769 h 404813"/>
                <a:gd name="connsiteX5" fmla="*/ 0 w 366712"/>
                <a:gd name="connsiteY5" fmla="*/ 30957 h 404813"/>
                <a:gd name="connsiteX6" fmla="*/ 4762 w 366712"/>
                <a:gd name="connsiteY6" fmla="*/ 14288 h 404813"/>
                <a:gd name="connsiteX7" fmla="*/ 23812 w 366712"/>
                <a:gd name="connsiteY7" fmla="*/ 2382 h 404813"/>
                <a:gd name="connsiteX8" fmla="*/ 54769 w 366712"/>
                <a:gd name="connsiteY8" fmla="*/ 0 h 404813"/>
                <a:gd name="connsiteX9" fmla="*/ 85725 w 366712"/>
                <a:gd name="connsiteY9" fmla="*/ 7144 h 404813"/>
                <a:gd name="connsiteX10" fmla="*/ 188119 w 366712"/>
                <a:gd name="connsiteY10" fmla="*/ 88107 h 404813"/>
                <a:gd name="connsiteX11" fmla="*/ 285750 w 366712"/>
                <a:gd name="connsiteY11" fmla="*/ 169069 h 404813"/>
                <a:gd name="connsiteX12" fmla="*/ 366712 w 366712"/>
                <a:gd name="connsiteY12" fmla="*/ 247650 h 404813"/>
                <a:gd name="connsiteX13" fmla="*/ 233362 w 366712"/>
                <a:gd name="connsiteY13" fmla="*/ 404813 h 404813"/>
                <a:gd name="connsiteX14" fmla="*/ 135731 w 366712"/>
                <a:gd name="connsiteY14" fmla="*/ 2762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" h="404813">
                  <a:moveTo>
                    <a:pt x="135731" y="276225"/>
                  </a:moveTo>
                  <a:lnTo>
                    <a:pt x="73819" y="185738"/>
                  </a:lnTo>
                  <a:lnTo>
                    <a:pt x="28575" y="119063"/>
                  </a:lnTo>
                  <a:lnTo>
                    <a:pt x="7144" y="83344"/>
                  </a:lnTo>
                  <a:lnTo>
                    <a:pt x="0" y="54769"/>
                  </a:lnTo>
                  <a:lnTo>
                    <a:pt x="0" y="30957"/>
                  </a:lnTo>
                  <a:lnTo>
                    <a:pt x="4762" y="14288"/>
                  </a:lnTo>
                  <a:lnTo>
                    <a:pt x="23812" y="2382"/>
                  </a:lnTo>
                  <a:lnTo>
                    <a:pt x="54769" y="0"/>
                  </a:lnTo>
                  <a:lnTo>
                    <a:pt x="85725" y="7144"/>
                  </a:lnTo>
                  <a:lnTo>
                    <a:pt x="188119" y="88107"/>
                  </a:lnTo>
                  <a:lnTo>
                    <a:pt x="285750" y="169069"/>
                  </a:lnTo>
                  <a:lnTo>
                    <a:pt x="366712" y="247650"/>
                  </a:lnTo>
                  <a:lnTo>
                    <a:pt x="233362" y="404813"/>
                  </a:lnTo>
                  <a:lnTo>
                    <a:pt x="135731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6">
              <a:extLst>
                <a:ext uri="{FF2B5EF4-FFF2-40B4-BE49-F238E27FC236}">
                  <a16:creationId xmlns:a16="http://schemas.microsoft.com/office/drawing/2014/main" id="{B1BE21AA-55EE-4D33-8910-A3FBA2F60313}"/>
                </a:ext>
              </a:extLst>
            </p:cNvPr>
            <p:cNvSpPr/>
            <p:nvPr/>
          </p:nvSpPr>
          <p:spPr>
            <a:xfrm>
              <a:off x="5135563" y="2620963"/>
              <a:ext cx="1427162" cy="1085850"/>
            </a:xfrm>
            <a:custGeom>
              <a:avLst/>
              <a:gdLst>
                <a:gd name="connsiteX0" fmla="*/ 504825 w 1426369"/>
                <a:gd name="connsiteY0" fmla="*/ 878682 h 1085850"/>
                <a:gd name="connsiteX1" fmla="*/ 366713 w 1426369"/>
                <a:gd name="connsiteY1" fmla="*/ 947738 h 1085850"/>
                <a:gd name="connsiteX2" fmla="*/ 247650 w 1426369"/>
                <a:gd name="connsiteY2" fmla="*/ 1000125 h 1085850"/>
                <a:gd name="connsiteX3" fmla="*/ 126207 w 1426369"/>
                <a:gd name="connsiteY3" fmla="*/ 1052513 h 1085850"/>
                <a:gd name="connsiteX4" fmla="*/ 40482 w 1426369"/>
                <a:gd name="connsiteY4" fmla="*/ 1085850 h 1085850"/>
                <a:gd name="connsiteX5" fmla="*/ 14288 w 1426369"/>
                <a:gd name="connsiteY5" fmla="*/ 1085850 h 1085850"/>
                <a:gd name="connsiteX6" fmla="*/ 0 w 1426369"/>
                <a:gd name="connsiteY6" fmla="*/ 1073944 h 1085850"/>
                <a:gd name="connsiteX7" fmla="*/ 0 w 1426369"/>
                <a:gd name="connsiteY7" fmla="*/ 1054894 h 1085850"/>
                <a:gd name="connsiteX8" fmla="*/ 16669 w 1426369"/>
                <a:gd name="connsiteY8" fmla="*/ 1016794 h 1085850"/>
                <a:gd name="connsiteX9" fmla="*/ 28575 w 1426369"/>
                <a:gd name="connsiteY9" fmla="*/ 1004888 h 1085850"/>
                <a:gd name="connsiteX10" fmla="*/ 188119 w 1426369"/>
                <a:gd name="connsiteY10" fmla="*/ 912019 h 1085850"/>
                <a:gd name="connsiteX11" fmla="*/ 388144 w 1426369"/>
                <a:gd name="connsiteY11" fmla="*/ 773907 h 1085850"/>
                <a:gd name="connsiteX12" fmla="*/ 523875 w 1426369"/>
                <a:gd name="connsiteY12" fmla="*/ 669132 h 1085850"/>
                <a:gd name="connsiteX13" fmla="*/ 647700 w 1426369"/>
                <a:gd name="connsiteY13" fmla="*/ 569119 h 1085850"/>
                <a:gd name="connsiteX14" fmla="*/ 776288 w 1426369"/>
                <a:gd name="connsiteY14" fmla="*/ 450057 h 1085850"/>
                <a:gd name="connsiteX15" fmla="*/ 881063 w 1426369"/>
                <a:gd name="connsiteY15" fmla="*/ 340519 h 1085850"/>
                <a:gd name="connsiteX16" fmla="*/ 957263 w 1426369"/>
                <a:gd name="connsiteY16" fmla="*/ 245269 h 1085850"/>
                <a:gd name="connsiteX17" fmla="*/ 1023938 w 1426369"/>
                <a:gd name="connsiteY17" fmla="*/ 154782 h 1085850"/>
                <a:gd name="connsiteX18" fmla="*/ 1054894 w 1426369"/>
                <a:gd name="connsiteY18" fmla="*/ 104775 h 1085850"/>
                <a:gd name="connsiteX19" fmla="*/ 1059657 w 1426369"/>
                <a:gd name="connsiteY19" fmla="*/ 85725 h 1085850"/>
                <a:gd name="connsiteX20" fmla="*/ 1066800 w 1426369"/>
                <a:gd name="connsiteY20" fmla="*/ 0 h 1085850"/>
                <a:gd name="connsiteX21" fmla="*/ 1426369 w 1426369"/>
                <a:gd name="connsiteY21" fmla="*/ 130969 h 1085850"/>
                <a:gd name="connsiteX22" fmla="*/ 1402557 w 1426369"/>
                <a:gd name="connsiteY22" fmla="*/ 176213 h 1085850"/>
                <a:gd name="connsiteX23" fmla="*/ 1328738 w 1426369"/>
                <a:gd name="connsiteY23" fmla="*/ 233363 h 1085850"/>
                <a:gd name="connsiteX24" fmla="*/ 1166813 w 1426369"/>
                <a:gd name="connsiteY24" fmla="*/ 373857 h 1085850"/>
                <a:gd name="connsiteX25" fmla="*/ 1000125 w 1426369"/>
                <a:gd name="connsiteY25" fmla="*/ 516732 h 1085850"/>
                <a:gd name="connsiteX26" fmla="*/ 781050 w 1426369"/>
                <a:gd name="connsiteY26" fmla="*/ 695325 h 1085850"/>
                <a:gd name="connsiteX27" fmla="*/ 609600 w 1426369"/>
                <a:gd name="connsiteY27" fmla="*/ 816769 h 1085850"/>
                <a:gd name="connsiteX28" fmla="*/ 504825 w 1426369"/>
                <a:gd name="connsiteY28" fmla="*/ 87868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6369" h="1085850">
                  <a:moveTo>
                    <a:pt x="504825" y="878682"/>
                  </a:moveTo>
                  <a:lnTo>
                    <a:pt x="366713" y="947738"/>
                  </a:lnTo>
                  <a:lnTo>
                    <a:pt x="247650" y="1000125"/>
                  </a:lnTo>
                  <a:lnTo>
                    <a:pt x="126207" y="1052513"/>
                  </a:lnTo>
                  <a:lnTo>
                    <a:pt x="40482" y="1085850"/>
                  </a:lnTo>
                  <a:lnTo>
                    <a:pt x="14288" y="1085850"/>
                  </a:lnTo>
                  <a:lnTo>
                    <a:pt x="0" y="1073944"/>
                  </a:lnTo>
                  <a:lnTo>
                    <a:pt x="0" y="1054894"/>
                  </a:lnTo>
                  <a:lnTo>
                    <a:pt x="16669" y="1016794"/>
                  </a:lnTo>
                  <a:lnTo>
                    <a:pt x="28575" y="1004888"/>
                  </a:lnTo>
                  <a:lnTo>
                    <a:pt x="188119" y="912019"/>
                  </a:lnTo>
                  <a:lnTo>
                    <a:pt x="388144" y="773907"/>
                  </a:lnTo>
                  <a:lnTo>
                    <a:pt x="523875" y="669132"/>
                  </a:lnTo>
                  <a:lnTo>
                    <a:pt x="647700" y="569119"/>
                  </a:lnTo>
                  <a:lnTo>
                    <a:pt x="776288" y="450057"/>
                  </a:lnTo>
                  <a:lnTo>
                    <a:pt x="881063" y="340519"/>
                  </a:lnTo>
                  <a:lnTo>
                    <a:pt x="957263" y="245269"/>
                  </a:lnTo>
                  <a:lnTo>
                    <a:pt x="1023938" y="154782"/>
                  </a:lnTo>
                  <a:lnTo>
                    <a:pt x="1054894" y="104775"/>
                  </a:lnTo>
                  <a:lnTo>
                    <a:pt x="1059657" y="85725"/>
                  </a:lnTo>
                  <a:lnTo>
                    <a:pt x="1066800" y="0"/>
                  </a:lnTo>
                  <a:lnTo>
                    <a:pt x="1426369" y="130969"/>
                  </a:lnTo>
                  <a:lnTo>
                    <a:pt x="1402557" y="176213"/>
                  </a:lnTo>
                  <a:lnTo>
                    <a:pt x="1328738" y="233363"/>
                  </a:lnTo>
                  <a:lnTo>
                    <a:pt x="1166813" y="373857"/>
                  </a:lnTo>
                  <a:lnTo>
                    <a:pt x="1000125" y="516732"/>
                  </a:lnTo>
                  <a:lnTo>
                    <a:pt x="781050" y="695325"/>
                  </a:lnTo>
                  <a:lnTo>
                    <a:pt x="609600" y="816769"/>
                  </a:lnTo>
                  <a:lnTo>
                    <a:pt x="504825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17">
              <a:extLst>
                <a:ext uri="{FF2B5EF4-FFF2-40B4-BE49-F238E27FC236}">
                  <a16:creationId xmlns:a16="http://schemas.microsoft.com/office/drawing/2014/main" id="{900AC2ED-DAC4-4DA3-B4FE-D8A30C6A555F}"/>
                </a:ext>
              </a:extLst>
            </p:cNvPr>
            <p:cNvSpPr/>
            <p:nvPr/>
          </p:nvSpPr>
          <p:spPr>
            <a:xfrm>
              <a:off x="5227638" y="2960688"/>
              <a:ext cx="2239962" cy="1292225"/>
            </a:xfrm>
            <a:custGeom>
              <a:avLst/>
              <a:gdLst>
                <a:gd name="connsiteX0" fmla="*/ 738187 w 2240756"/>
                <a:gd name="connsiteY0" fmla="*/ 638175 h 1293019"/>
                <a:gd name="connsiteX1" fmla="*/ 531019 w 2240756"/>
                <a:gd name="connsiteY1" fmla="*/ 454819 h 1293019"/>
                <a:gd name="connsiteX2" fmla="*/ 404812 w 2240756"/>
                <a:gd name="connsiteY2" fmla="*/ 311944 h 1293019"/>
                <a:gd name="connsiteX3" fmla="*/ 321469 w 2240756"/>
                <a:gd name="connsiteY3" fmla="*/ 240506 h 1293019"/>
                <a:gd name="connsiteX4" fmla="*/ 264319 w 2240756"/>
                <a:gd name="connsiteY4" fmla="*/ 192881 h 1293019"/>
                <a:gd name="connsiteX5" fmla="*/ 221456 w 2240756"/>
                <a:gd name="connsiteY5" fmla="*/ 164306 h 1293019"/>
                <a:gd name="connsiteX6" fmla="*/ 169069 w 2240756"/>
                <a:gd name="connsiteY6" fmla="*/ 138112 h 1293019"/>
                <a:gd name="connsiteX7" fmla="*/ 119062 w 2240756"/>
                <a:gd name="connsiteY7" fmla="*/ 123825 h 1293019"/>
                <a:gd name="connsiteX8" fmla="*/ 69056 w 2240756"/>
                <a:gd name="connsiteY8" fmla="*/ 107156 h 1293019"/>
                <a:gd name="connsiteX9" fmla="*/ 30956 w 2240756"/>
                <a:gd name="connsiteY9" fmla="*/ 92869 h 1293019"/>
                <a:gd name="connsiteX10" fmla="*/ 9525 w 2240756"/>
                <a:gd name="connsiteY10" fmla="*/ 80962 h 1293019"/>
                <a:gd name="connsiteX11" fmla="*/ 0 w 2240756"/>
                <a:gd name="connsiteY11" fmla="*/ 66675 h 1293019"/>
                <a:gd name="connsiteX12" fmla="*/ 2381 w 2240756"/>
                <a:gd name="connsiteY12" fmla="*/ 40481 h 1293019"/>
                <a:gd name="connsiteX13" fmla="*/ 14287 w 2240756"/>
                <a:gd name="connsiteY13" fmla="*/ 23812 h 1293019"/>
                <a:gd name="connsiteX14" fmla="*/ 28575 w 2240756"/>
                <a:gd name="connsiteY14" fmla="*/ 11906 h 1293019"/>
                <a:gd name="connsiteX15" fmla="*/ 47625 w 2240756"/>
                <a:gd name="connsiteY15" fmla="*/ 4762 h 1293019"/>
                <a:gd name="connsiteX16" fmla="*/ 83344 w 2240756"/>
                <a:gd name="connsiteY16" fmla="*/ 0 h 1293019"/>
                <a:gd name="connsiteX17" fmla="*/ 150019 w 2240756"/>
                <a:gd name="connsiteY17" fmla="*/ 9525 h 1293019"/>
                <a:gd name="connsiteX18" fmla="*/ 209550 w 2240756"/>
                <a:gd name="connsiteY18" fmla="*/ 30956 h 1293019"/>
                <a:gd name="connsiteX19" fmla="*/ 259556 w 2240756"/>
                <a:gd name="connsiteY19" fmla="*/ 54769 h 1293019"/>
                <a:gd name="connsiteX20" fmla="*/ 333375 w 2240756"/>
                <a:gd name="connsiteY20" fmla="*/ 95250 h 1293019"/>
                <a:gd name="connsiteX21" fmla="*/ 445294 w 2240756"/>
                <a:gd name="connsiteY21" fmla="*/ 171450 h 1293019"/>
                <a:gd name="connsiteX22" fmla="*/ 561975 w 2240756"/>
                <a:gd name="connsiteY22" fmla="*/ 254794 h 1293019"/>
                <a:gd name="connsiteX23" fmla="*/ 695325 w 2240756"/>
                <a:gd name="connsiteY23" fmla="*/ 354806 h 1293019"/>
                <a:gd name="connsiteX24" fmla="*/ 912019 w 2240756"/>
                <a:gd name="connsiteY24" fmla="*/ 500062 h 1293019"/>
                <a:gd name="connsiteX25" fmla="*/ 1095375 w 2240756"/>
                <a:gd name="connsiteY25" fmla="*/ 628650 h 1293019"/>
                <a:gd name="connsiteX26" fmla="*/ 1340644 w 2240756"/>
                <a:gd name="connsiteY26" fmla="*/ 792956 h 1293019"/>
                <a:gd name="connsiteX27" fmla="*/ 1483519 w 2240756"/>
                <a:gd name="connsiteY27" fmla="*/ 892969 h 1293019"/>
                <a:gd name="connsiteX28" fmla="*/ 1552575 w 2240756"/>
                <a:gd name="connsiteY28" fmla="*/ 923925 h 1293019"/>
                <a:gd name="connsiteX29" fmla="*/ 1728787 w 2240756"/>
                <a:gd name="connsiteY29" fmla="*/ 995362 h 1293019"/>
                <a:gd name="connsiteX30" fmla="*/ 1912144 w 2240756"/>
                <a:gd name="connsiteY30" fmla="*/ 1066800 h 1293019"/>
                <a:gd name="connsiteX31" fmla="*/ 2055019 w 2240756"/>
                <a:gd name="connsiteY31" fmla="*/ 1116806 h 1293019"/>
                <a:gd name="connsiteX32" fmla="*/ 2190750 w 2240756"/>
                <a:gd name="connsiteY32" fmla="*/ 1164431 h 1293019"/>
                <a:gd name="connsiteX33" fmla="*/ 2226469 w 2240756"/>
                <a:gd name="connsiteY33" fmla="*/ 1181100 h 1293019"/>
                <a:gd name="connsiteX34" fmla="*/ 2240756 w 2240756"/>
                <a:gd name="connsiteY34" fmla="*/ 1193006 h 1293019"/>
                <a:gd name="connsiteX35" fmla="*/ 2238375 w 2240756"/>
                <a:gd name="connsiteY35" fmla="*/ 1209675 h 1293019"/>
                <a:gd name="connsiteX36" fmla="*/ 2221706 w 2240756"/>
                <a:gd name="connsiteY36" fmla="*/ 1228725 h 1293019"/>
                <a:gd name="connsiteX37" fmla="*/ 2185987 w 2240756"/>
                <a:gd name="connsiteY37" fmla="*/ 1243012 h 1293019"/>
                <a:gd name="connsiteX38" fmla="*/ 2083594 w 2240756"/>
                <a:gd name="connsiteY38" fmla="*/ 1257300 h 1293019"/>
                <a:gd name="connsiteX39" fmla="*/ 1933575 w 2240756"/>
                <a:gd name="connsiteY39" fmla="*/ 1266825 h 1293019"/>
                <a:gd name="connsiteX40" fmla="*/ 1824037 w 2240756"/>
                <a:gd name="connsiteY40" fmla="*/ 1273969 h 1293019"/>
                <a:gd name="connsiteX41" fmla="*/ 1683544 w 2240756"/>
                <a:gd name="connsiteY41" fmla="*/ 1288256 h 1293019"/>
                <a:gd name="connsiteX42" fmla="*/ 1483519 w 2240756"/>
                <a:gd name="connsiteY42" fmla="*/ 1293019 h 1293019"/>
                <a:gd name="connsiteX43" fmla="*/ 1462087 w 2240756"/>
                <a:gd name="connsiteY43" fmla="*/ 1285875 h 1293019"/>
                <a:gd name="connsiteX44" fmla="*/ 1443037 w 2240756"/>
                <a:gd name="connsiteY44" fmla="*/ 1269206 h 1293019"/>
                <a:gd name="connsiteX45" fmla="*/ 1354931 w 2240756"/>
                <a:gd name="connsiteY45" fmla="*/ 1183481 h 1293019"/>
                <a:gd name="connsiteX46" fmla="*/ 1128712 w 2240756"/>
                <a:gd name="connsiteY46" fmla="*/ 973931 h 1293019"/>
                <a:gd name="connsiteX47" fmla="*/ 935831 w 2240756"/>
                <a:gd name="connsiteY47" fmla="*/ 807244 h 1293019"/>
                <a:gd name="connsiteX48" fmla="*/ 738187 w 2240756"/>
                <a:gd name="connsiteY48" fmla="*/ 638175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40756" h="1293019">
                  <a:moveTo>
                    <a:pt x="738187" y="638175"/>
                  </a:moveTo>
                  <a:lnTo>
                    <a:pt x="531019" y="454819"/>
                  </a:lnTo>
                  <a:lnTo>
                    <a:pt x="404812" y="311944"/>
                  </a:lnTo>
                  <a:lnTo>
                    <a:pt x="321469" y="240506"/>
                  </a:lnTo>
                  <a:lnTo>
                    <a:pt x="264319" y="192881"/>
                  </a:lnTo>
                  <a:lnTo>
                    <a:pt x="221456" y="164306"/>
                  </a:lnTo>
                  <a:lnTo>
                    <a:pt x="169069" y="138112"/>
                  </a:lnTo>
                  <a:lnTo>
                    <a:pt x="119062" y="123825"/>
                  </a:lnTo>
                  <a:lnTo>
                    <a:pt x="69056" y="107156"/>
                  </a:lnTo>
                  <a:lnTo>
                    <a:pt x="30956" y="92869"/>
                  </a:lnTo>
                  <a:lnTo>
                    <a:pt x="9525" y="80962"/>
                  </a:lnTo>
                  <a:lnTo>
                    <a:pt x="0" y="66675"/>
                  </a:lnTo>
                  <a:lnTo>
                    <a:pt x="2381" y="40481"/>
                  </a:lnTo>
                  <a:lnTo>
                    <a:pt x="14287" y="23812"/>
                  </a:lnTo>
                  <a:lnTo>
                    <a:pt x="28575" y="11906"/>
                  </a:lnTo>
                  <a:lnTo>
                    <a:pt x="47625" y="4762"/>
                  </a:lnTo>
                  <a:lnTo>
                    <a:pt x="83344" y="0"/>
                  </a:lnTo>
                  <a:lnTo>
                    <a:pt x="150019" y="9525"/>
                  </a:lnTo>
                  <a:lnTo>
                    <a:pt x="209550" y="30956"/>
                  </a:lnTo>
                  <a:lnTo>
                    <a:pt x="259556" y="54769"/>
                  </a:lnTo>
                  <a:lnTo>
                    <a:pt x="333375" y="95250"/>
                  </a:lnTo>
                  <a:lnTo>
                    <a:pt x="445294" y="171450"/>
                  </a:lnTo>
                  <a:lnTo>
                    <a:pt x="561975" y="254794"/>
                  </a:lnTo>
                  <a:lnTo>
                    <a:pt x="695325" y="354806"/>
                  </a:lnTo>
                  <a:lnTo>
                    <a:pt x="912019" y="500062"/>
                  </a:lnTo>
                  <a:lnTo>
                    <a:pt x="1095375" y="628650"/>
                  </a:lnTo>
                  <a:lnTo>
                    <a:pt x="1340644" y="792956"/>
                  </a:lnTo>
                  <a:lnTo>
                    <a:pt x="1483519" y="892969"/>
                  </a:lnTo>
                  <a:lnTo>
                    <a:pt x="1552575" y="923925"/>
                  </a:lnTo>
                  <a:lnTo>
                    <a:pt x="1728787" y="995362"/>
                  </a:lnTo>
                  <a:lnTo>
                    <a:pt x="1912144" y="1066800"/>
                  </a:lnTo>
                  <a:lnTo>
                    <a:pt x="2055019" y="1116806"/>
                  </a:lnTo>
                  <a:lnTo>
                    <a:pt x="2190750" y="1164431"/>
                  </a:lnTo>
                  <a:lnTo>
                    <a:pt x="2226469" y="1181100"/>
                  </a:lnTo>
                  <a:lnTo>
                    <a:pt x="2240756" y="1193006"/>
                  </a:lnTo>
                  <a:lnTo>
                    <a:pt x="2238375" y="1209675"/>
                  </a:lnTo>
                  <a:lnTo>
                    <a:pt x="2221706" y="1228725"/>
                  </a:lnTo>
                  <a:lnTo>
                    <a:pt x="2185987" y="1243012"/>
                  </a:lnTo>
                  <a:lnTo>
                    <a:pt x="2083594" y="1257300"/>
                  </a:lnTo>
                  <a:lnTo>
                    <a:pt x="1933575" y="1266825"/>
                  </a:lnTo>
                  <a:lnTo>
                    <a:pt x="1824037" y="1273969"/>
                  </a:lnTo>
                  <a:lnTo>
                    <a:pt x="1683544" y="1288256"/>
                  </a:lnTo>
                  <a:lnTo>
                    <a:pt x="1483519" y="1293019"/>
                  </a:lnTo>
                  <a:lnTo>
                    <a:pt x="1462087" y="1285875"/>
                  </a:lnTo>
                  <a:lnTo>
                    <a:pt x="1443037" y="1269206"/>
                  </a:lnTo>
                  <a:lnTo>
                    <a:pt x="1354931" y="1183481"/>
                  </a:lnTo>
                  <a:lnTo>
                    <a:pt x="1128712" y="973931"/>
                  </a:lnTo>
                  <a:lnTo>
                    <a:pt x="935831" y="807244"/>
                  </a:lnTo>
                  <a:lnTo>
                    <a:pt x="738187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4">
              <a:extLst>
                <a:ext uri="{FF2B5EF4-FFF2-40B4-BE49-F238E27FC236}">
                  <a16:creationId xmlns:a16="http://schemas.microsoft.com/office/drawing/2014/main" id="{C26116FA-3076-420E-9E07-A5538ED07DAC}"/>
                </a:ext>
              </a:extLst>
            </p:cNvPr>
            <p:cNvSpPr/>
            <p:nvPr/>
          </p:nvSpPr>
          <p:spPr>
            <a:xfrm>
              <a:off x="4881563" y="4678363"/>
              <a:ext cx="376237" cy="1560512"/>
            </a:xfrm>
            <a:custGeom>
              <a:avLst/>
              <a:gdLst>
                <a:gd name="connsiteX0" fmla="*/ 371475 w 376237"/>
                <a:gd name="connsiteY0" fmla="*/ 816769 h 1559719"/>
                <a:gd name="connsiteX1" fmla="*/ 371475 w 376237"/>
                <a:gd name="connsiteY1" fmla="*/ 1135857 h 1559719"/>
                <a:gd name="connsiteX2" fmla="*/ 369093 w 376237"/>
                <a:gd name="connsiteY2" fmla="*/ 1193007 h 1559719"/>
                <a:gd name="connsiteX3" fmla="*/ 361950 w 376237"/>
                <a:gd name="connsiteY3" fmla="*/ 1235869 h 1559719"/>
                <a:gd name="connsiteX4" fmla="*/ 340518 w 376237"/>
                <a:gd name="connsiteY4" fmla="*/ 1321594 h 1559719"/>
                <a:gd name="connsiteX5" fmla="*/ 323850 w 376237"/>
                <a:gd name="connsiteY5" fmla="*/ 1383507 h 1559719"/>
                <a:gd name="connsiteX6" fmla="*/ 311943 w 376237"/>
                <a:gd name="connsiteY6" fmla="*/ 1416844 h 1559719"/>
                <a:gd name="connsiteX7" fmla="*/ 292893 w 376237"/>
                <a:gd name="connsiteY7" fmla="*/ 1459707 h 1559719"/>
                <a:gd name="connsiteX8" fmla="*/ 266700 w 376237"/>
                <a:gd name="connsiteY8" fmla="*/ 1507332 h 1559719"/>
                <a:gd name="connsiteX9" fmla="*/ 245268 w 376237"/>
                <a:gd name="connsiteY9" fmla="*/ 1535907 h 1559719"/>
                <a:gd name="connsiteX10" fmla="*/ 226218 w 376237"/>
                <a:gd name="connsiteY10" fmla="*/ 1550194 h 1559719"/>
                <a:gd name="connsiteX11" fmla="*/ 204787 w 376237"/>
                <a:gd name="connsiteY11" fmla="*/ 1557338 h 1559719"/>
                <a:gd name="connsiteX12" fmla="*/ 176212 w 376237"/>
                <a:gd name="connsiteY12" fmla="*/ 1559719 h 1559719"/>
                <a:gd name="connsiteX13" fmla="*/ 130968 w 376237"/>
                <a:gd name="connsiteY13" fmla="*/ 1550194 h 1559719"/>
                <a:gd name="connsiteX14" fmla="*/ 107156 w 376237"/>
                <a:gd name="connsiteY14" fmla="*/ 1540669 h 1559719"/>
                <a:gd name="connsiteX15" fmla="*/ 85725 w 376237"/>
                <a:gd name="connsiteY15" fmla="*/ 1516857 h 1559719"/>
                <a:gd name="connsiteX16" fmla="*/ 28575 w 376237"/>
                <a:gd name="connsiteY16" fmla="*/ 1431132 h 1559719"/>
                <a:gd name="connsiteX17" fmla="*/ 121443 w 376237"/>
                <a:gd name="connsiteY17" fmla="*/ 1014413 h 1559719"/>
                <a:gd name="connsiteX18" fmla="*/ 128587 w 376237"/>
                <a:gd name="connsiteY18" fmla="*/ 966788 h 1559719"/>
                <a:gd name="connsiteX19" fmla="*/ 126206 w 376237"/>
                <a:gd name="connsiteY19" fmla="*/ 652463 h 1559719"/>
                <a:gd name="connsiteX20" fmla="*/ 128587 w 376237"/>
                <a:gd name="connsiteY20" fmla="*/ 390525 h 1559719"/>
                <a:gd name="connsiteX21" fmla="*/ 128587 w 376237"/>
                <a:gd name="connsiteY21" fmla="*/ 288132 h 1559719"/>
                <a:gd name="connsiteX22" fmla="*/ 126206 w 376237"/>
                <a:gd name="connsiteY22" fmla="*/ 261938 h 1559719"/>
                <a:gd name="connsiteX23" fmla="*/ 114300 w 376237"/>
                <a:gd name="connsiteY23" fmla="*/ 209550 h 1559719"/>
                <a:gd name="connsiteX24" fmla="*/ 100012 w 376237"/>
                <a:gd name="connsiteY24" fmla="*/ 164307 h 1559719"/>
                <a:gd name="connsiteX25" fmla="*/ 69056 w 376237"/>
                <a:gd name="connsiteY25" fmla="*/ 107157 h 1559719"/>
                <a:gd name="connsiteX26" fmla="*/ 0 w 376237"/>
                <a:gd name="connsiteY26" fmla="*/ 2382 h 1559719"/>
                <a:gd name="connsiteX27" fmla="*/ 204787 w 376237"/>
                <a:gd name="connsiteY27" fmla="*/ 0 h 1559719"/>
                <a:gd name="connsiteX28" fmla="*/ 300037 w 376237"/>
                <a:gd name="connsiteY28" fmla="*/ 73819 h 1559719"/>
                <a:gd name="connsiteX29" fmla="*/ 330993 w 376237"/>
                <a:gd name="connsiteY29" fmla="*/ 97632 h 1559719"/>
                <a:gd name="connsiteX30" fmla="*/ 347662 w 376237"/>
                <a:gd name="connsiteY30" fmla="*/ 111919 h 1559719"/>
                <a:gd name="connsiteX31" fmla="*/ 366712 w 376237"/>
                <a:gd name="connsiteY31" fmla="*/ 135732 h 1559719"/>
                <a:gd name="connsiteX32" fmla="*/ 373856 w 376237"/>
                <a:gd name="connsiteY32" fmla="*/ 154782 h 1559719"/>
                <a:gd name="connsiteX33" fmla="*/ 376237 w 376237"/>
                <a:gd name="connsiteY33" fmla="*/ 188119 h 1559719"/>
                <a:gd name="connsiteX34" fmla="*/ 376237 w 376237"/>
                <a:gd name="connsiteY34" fmla="*/ 419100 h 1559719"/>
                <a:gd name="connsiteX35" fmla="*/ 371475 w 376237"/>
                <a:gd name="connsiteY35" fmla="*/ 81676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76237" h="1559719">
                  <a:moveTo>
                    <a:pt x="371475" y="816769"/>
                  </a:moveTo>
                  <a:lnTo>
                    <a:pt x="371475" y="1135857"/>
                  </a:lnTo>
                  <a:lnTo>
                    <a:pt x="369093" y="1193007"/>
                  </a:lnTo>
                  <a:lnTo>
                    <a:pt x="361950" y="1235869"/>
                  </a:lnTo>
                  <a:lnTo>
                    <a:pt x="340518" y="1321594"/>
                  </a:lnTo>
                  <a:lnTo>
                    <a:pt x="323850" y="1383507"/>
                  </a:lnTo>
                  <a:lnTo>
                    <a:pt x="311943" y="1416844"/>
                  </a:lnTo>
                  <a:lnTo>
                    <a:pt x="292893" y="1459707"/>
                  </a:lnTo>
                  <a:lnTo>
                    <a:pt x="266700" y="1507332"/>
                  </a:lnTo>
                  <a:lnTo>
                    <a:pt x="245268" y="1535907"/>
                  </a:lnTo>
                  <a:lnTo>
                    <a:pt x="226218" y="1550194"/>
                  </a:lnTo>
                  <a:lnTo>
                    <a:pt x="204787" y="1557338"/>
                  </a:lnTo>
                  <a:lnTo>
                    <a:pt x="176212" y="1559719"/>
                  </a:lnTo>
                  <a:lnTo>
                    <a:pt x="130968" y="1550194"/>
                  </a:lnTo>
                  <a:lnTo>
                    <a:pt x="107156" y="1540669"/>
                  </a:lnTo>
                  <a:lnTo>
                    <a:pt x="85725" y="1516857"/>
                  </a:lnTo>
                  <a:lnTo>
                    <a:pt x="28575" y="1431132"/>
                  </a:lnTo>
                  <a:lnTo>
                    <a:pt x="121443" y="1014413"/>
                  </a:lnTo>
                  <a:lnTo>
                    <a:pt x="128587" y="966788"/>
                  </a:lnTo>
                  <a:cubicBezTo>
                    <a:pt x="127793" y="862013"/>
                    <a:pt x="127000" y="757238"/>
                    <a:pt x="126206" y="652463"/>
                  </a:cubicBezTo>
                  <a:cubicBezTo>
                    <a:pt x="127000" y="565150"/>
                    <a:pt x="127793" y="477838"/>
                    <a:pt x="128587" y="390525"/>
                  </a:cubicBezTo>
                  <a:lnTo>
                    <a:pt x="128587" y="288132"/>
                  </a:lnTo>
                  <a:lnTo>
                    <a:pt x="126206" y="261938"/>
                  </a:lnTo>
                  <a:lnTo>
                    <a:pt x="114300" y="209550"/>
                  </a:lnTo>
                  <a:lnTo>
                    <a:pt x="100012" y="164307"/>
                  </a:lnTo>
                  <a:lnTo>
                    <a:pt x="69056" y="107157"/>
                  </a:lnTo>
                  <a:lnTo>
                    <a:pt x="0" y="2382"/>
                  </a:lnTo>
                  <a:lnTo>
                    <a:pt x="204787" y="0"/>
                  </a:lnTo>
                  <a:lnTo>
                    <a:pt x="300037" y="73819"/>
                  </a:lnTo>
                  <a:lnTo>
                    <a:pt x="330993" y="97632"/>
                  </a:lnTo>
                  <a:lnTo>
                    <a:pt x="347662" y="111919"/>
                  </a:lnTo>
                  <a:lnTo>
                    <a:pt x="366712" y="135732"/>
                  </a:lnTo>
                  <a:lnTo>
                    <a:pt x="373856" y="154782"/>
                  </a:lnTo>
                  <a:lnTo>
                    <a:pt x="376237" y="188119"/>
                  </a:lnTo>
                  <a:lnTo>
                    <a:pt x="376237" y="419100"/>
                  </a:lnTo>
                  <a:cubicBezTo>
                    <a:pt x="374650" y="553244"/>
                    <a:pt x="373062" y="687388"/>
                    <a:pt x="371475" y="8167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5">
              <a:extLst>
                <a:ext uri="{FF2B5EF4-FFF2-40B4-BE49-F238E27FC236}">
                  <a16:creationId xmlns:a16="http://schemas.microsoft.com/office/drawing/2014/main" id="{CA573AE6-7598-4061-88C9-94D82A3D6DEE}"/>
                </a:ext>
              </a:extLst>
            </p:cNvPr>
            <p:cNvSpPr/>
            <p:nvPr/>
          </p:nvSpPr>
          <p:spPr>
            <a:xfrm>
              <a:off x="4500563" y="5576888"/>
              <a:ext cx="555625" cy="561975"/>
            </a:xfrm>
            <a:custGeom>
              <a:avLst/>
              <a:gdLst>
                <a:gd name="connsiteX0" fmla="*/ 138112 w 554831"/>
                <a:gd name="connsiteY0" fmla="*/ 116681 h 561975"/>
                <a:gd name="connsiteX1" fmla="*/ 264318 w 554831"/>
                <a:gd name="connsiteY1" fmla="*/ 169068 h 561975"/>
                <a:gd name="connsiteX2" fmla="*/ 314325 w 554831"/>
                <a:gd name="connsiteY2" fmla="*/ 183356 h 561975"/>
                <a:gd name="connsiteX3" fmla="*/ 342900 w 554831"/>
                <a:gd name="connsiteY3" fmla="*/ 188118 h 561975"/>
                <a:gd name="connsiteX4" fmla="*/ 381000 w 554831"/>
                <a:gd name="connsiteY4" fmla="*/ 192881 h 561975"/>
                <a:gd name="connsiteX5" fmla="*/ 419100 w 554831"/>
                <a:gd name="connsiteY5" fmla="*/ 190500 h 561975"/>
                <a:gd name="connsiteX6" fmla="*/ 452437 w 554831"/>
                <a:gd name="connsiteY6" fmla="*/ 180975 h 561975"/>
                <a:gd name="connsiteX7" fmla="*/ 471487 w 554831"/>
                <a:gd name="connsiteY7" fmla="*/ 169068 h 561975"/>
                <a:gd name="connsiteX8" fmla="*/ 554831 w 554831"/>
                <a:gd name="connsiteY8" fmla="*/ 0 h 561975"/>
                <a:gd name="connsiteX9" fmla="*/ 438150 w 554831"/>
                <a:gd name="connsiteY9" fmla="*/ 561975 h 561975"/>
                <a:gd name="connsiteX10" fmla="*/ 407193 w 554831"/>
                <a:gd name="connsiteY10" fmla="*/ 531018 h 561975"/>
                <a:gd name="connsiteX11" fmla="*/ 330993 w 554831"/>
                <a:gd name="connsiteY11" fmla="*/ 431006 h 561975"/>
                <a:gd name="connsiteX12" fmla="*/ 280987 w 554831"/>
                <a:gd name="connsiteY12" fmla="*/ 361950 h 561975"/>
                <a:gd name="connsiteX13" fmla="*/ 207168 w 554831"/>
                <a:gd name="connsiteY13" fmla="*/ 280987 h 561975"/>
                <a:gd name="connsiteX14" fmla="*/ 147637 w 554831"/>
                <a:gd name="connsiteY14" fmla="*/ 226218 h 561975"/>
                <a:gd name="connsiteX15" fmla="*/ 109537 w 554831"/>
                <a:gd name="connsiteY15" fmla="*/ 192881 h 561975"/>
                <a:gd name="connsiteX16" fmla="*/ 80962 w 554831"/>
                <a:gd name="connsiteY16" fmla="*/ 173831 h 561975"/>
                <a:gd name="connsiteX17" fmla="*/ 40481 w 554831"/>
                <a:gd name="connsiteY17" fmla="*/ 154781 h 561975"/>
                <a:gd name="connsiteX18" fmla="*/ 23812 w 554831"/>
                <a:gd name="connsiteY18" fmla="*/ 142875 h 561975"/>
                <a:gd name="connsiteX19" fmla="*/ 9525 w 554831"/>
                <a:gd name="connsiteY19" fmla="*/ 123825 h 561975"/>
                <a:gd name="connsiteX20" fmla="*/ 0 w 554831"/>
                <a:gd name="connsiteY20" fmla="*/ 107156 h 561975"/>
                <a:gd name="connsiteX21" fmla="*/ 0 w 554831"/>
                <a:gd name="connsiteY21" fmla="*/ 88106 h 561975"/>
                <a:gd name="connsiteX22" fmla="*/ 2381 w 554831"/>
                <a:gd name="connsiteY22" fmla="*/ 78581 h 561975"/>
                <a:gd name="connsiteX23" fmla="*/ 16668 w 554831"/>
                <a:gd name="connsiteY23" fmla="*/ 73818 h 561975"/>
                <a:gd name="connsiteX24" fmla="*/ 57150 w 554831"/>
                <a:gd name="connsiteY24" fmla="*/ 78581 h 561975"/>
                <a:gd name="connsiteX25" fmla="*/ 138112 w 554831"/>
                <a:gd name="connsiteY25" fmla="*/ 1166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4831" h="561975">
                  <a:moveTo>
                    <a:pt x="138112" y="116681"/>
                  </a:moveTo>
                  <a:lnTo>
                    <a:pt x="264318" y="169068"/>
                  </a:lnTo>
                  <a:lnTo>
                    <a:pt x="314325" y="183356"/>
                  </a:lnTo>
                  <a:lnTo>
                    <a:pt x="342900" y="188118"/>
                  </a:lnTo>
                  <a:lnTo>
                    <a:pt x="381000" y="192881"/>
                  </a:lnTo>
                  <a:lnTo>
                    <a:pt x="419100" y="190500"/>
                  </a:lnTo>
                  <a:lnTo>
                    <a:pt x="452437" y="180975"/>
                  </a:lnTo>
                  <a:lnTo>
                    <a:pt x="471487" y="169068"/>
                  </a:lnTo>
                  <a:lnTo>
                    <a:pt x="554831" y="0"/>
                  </a:lnTo>
                  <a:lnTo>
                    <a:pt x="438150" y="561975"/>
                  </a:lnTo>
                  <a:lnTo>
                    <a:pt x="407193" y="531018"/>
                  </a:lnTo>
                  <a:lnTo>
                    <a:pt x="330993" y="431006"/>
                  </a:lnTo>
                  <a:lnTo>
                    <a:pt x="280987" y="361950"/>
                  </a:lnTo>
                  <a:lnTo>
                    <a:pt x="207168" y="280987"/>
                  </a:lnTo>
                  <a:lnTo>
                    <a:pt x="147637" y="226218"/>
                  </a:lnTo>
                  <a:lnTo>
                    <a:pt x="109537" y="192881"/>
                  </a:lnTo>
                  <a:lnTo>
                    <a:pt x="80962" y="173831"/>
                  </a:lnTo>
                  <a:lnTo>
                    <a:pt x="40481" y="154781"/>
                  </a:lnTo>
                  <a:lnTo>
                    <a:pt x="23812" y="142875"/>
                  </a:lnTo>
                  <a:lnTo>
                    <a:pt x="9525" y="123825"/>
                  </a:lnTo>
                  <a:lnTo>
                    <a:pt x="0" y="107156"/>
                  </a:lnTo>
                  <a:lnTo>
                    <a:pt x="0" y="88106"/>
                  </a:lnTo>
                  <a:lnTo>
                    <a:pt x="2381" y="78581"/>
                  </a:lnTo>
                  <a:lnTo>
                    <a:pt x="16668" y="73818"/>
                  </a:lnTo>
                  <a:lnTo>
                    <a:pt x="57150" y="78581"/>
                  </a:lnTo>
                  <a:lnTo>
                    <a:pt x="13811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4297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D32AD16-00DE-D445-916D-787E4D0AF7A1}"/>
              </a:ext>
            </a:extLst>
          </p:cNvPr>
          <p:cNvSpPr/>
          <p:nvPr/>
        </p:nvSpPr>
        <p:spPr>
          <a:xfrm>
            <a:off x="4602163" y="1325563"/>
            <a:ext cx="569912" cy="673100"/>
          </a:xfrm>
          <a:custGeom>
            <a:avLst/>
            <a:gdLst>
              <a:gd name="connsiteX0" fmla="*/ 230982 w 569119"/>
              <a:gd name="connsiteY0" fmla="*/ 431007 h 671513"/>
              <a:gd name="connsiteX1" fmla="*/ 228600 w 569119"/>
              <a:gd name="connsiteY1" fmla="*/ 269082 h 671513"/>
              <a:gd name="connsiteX2" fmla="*/ 223838 w 569119"/>
              <a:gd name="connsiteY2" fmla="*/ 216694 h 671513"/>
              <a:gd name="connsiteX3" fmla="*/ 209550 w 569119"/>
              <a:gd name="connsiteY3" fmla="*/ 178594 h 671513"/>
              <a:gd name="connsiteX4" fmla="*/ 171450 w 569119"/>
              <a:gd name="connsiteY4" fmla="*/ 142875 h 671513"/>
              <a:gd name="connsiteX5" fmla="*/ 135732 w 569119"/>
              <a:gd name="connsiteY5" fmla="*/ 121444 h 671513"/>
              <a:gd name="connsiteX6" fmla="*/ 92869 w 569119"/>
              <a:gd name="connsiteY6" fmla="*/ 100013 h 671513"/>
              <a:gd name="connsiteX7" fmla="*/ 38100 w 569119"/>
              <a:gd name="connsiteY7" fmla="*/ 78582 h 671513"/>
              <a:gd name="connsiteX8" fmla="*/ 19050 w 569119"/>
              <a:gd name="connsiteY8" fmla="*/ 66675 h 671513"/>
              <a:gd name="connsiteX9" fmla="*/ 2382 w 569119"/>
              <a:gd name="connsiteY9" fmla="*/ 42863 h 671513"/>
              <a:gd name="connsiteX10" fmla="*/ 0 w 569119"/>
              <a:gd name="connsiteY10" fmla="*/ 21432 h 671513"/>
              <a:gd name="connsiteX11" fmla="*/ 11907 w 569119"/>
              <a:gd name="connsiteY11" fmla="*/ 7144 h 671513"/>
              <a:gd name="connsiteX12" fmla="*/ 35719 w 569119"/>
              <a:gd name="connsiteY12" fmla="*/ 0 h 671513"/>
              <a:gd name="connsiteX13" fmla="*/ 142875 w 569119"/>
              <a:gd name="connsiteY13" fmla="*/ 0 h 671513"/>
              <a:gd name="connsiteX14" fmla="*/ 240507 w 569119"/>
              <a:gd name="connsiteY14" fmla="*/ 4763 h 671513"/>
              <a:gd name="connsiteX15" fmla="*/ 302419 w 569119"/>
              <a:gd name="connsiteY15" fmla="*/ 11907 h 671513"/>
              <a:gd name="connsiteX16" fmla="*/ 350044 w 569119"/>
              <a:gd name="connsiteY16" fmla="*/ 26194 h 671513"/>
              <a:gd name="connsiteX17" fmla="*/ 390525 w 569119"/>
              <a:gd name="connsiteY17" fmla="*/ 47625 h 671513"/>
              <a:gd name="connsiteX18" fmla="*/ 476250 w 569119"/>
              <a:gd name="connsiteY18" fmla="*/ 102394 h 671513"/>
              <a:gd name="connsiteX19" fmla="*/ 531019 w 569119"/>
              <a:gd name="connsiteY19" fmla="*/ 145257 h 671513"/>
              <a:gd name="connsiteX20" fmla="*/ 559594 w 569119"/>
              <a:gd name="connsiteY20" fmla="*/ 180975 h 671513"/>
              <a:gd name="connsiteX21" fmla="*/ 566738 w 569119"/>
              <a:gd name="connsiteY21" fmla="*/ 207169 h 671513"/>
              <a:gd name="connsiteX22" fmla="*/ 569119 w 569119"/>
              <a:gd name="connsiteY22" fmla="*/ 235744 h 671513"/>
              <a:gd name="connsiteX23" fmla="*/ 561975 w 569119"/>
              <a:gd name="connsiteY23" fmla="*/ 259557 h 671513"/>
              <a:gd name="connsiteX24" fmla="*/ 545307 w 569119"/>
              <a:gd name="connsiteY24" fmla="*/ 295275 h 671513"/>
              <a:gd name="connsiteX25" fmla="*/ 531019 w 569119"/>
              <a:gd name="connsiteY25" fmla="*/ 323850 h 671513"/>
              <a:gd name="connsiteX26" fmla="*/ 519113 w 569119"/>
              <a:gd name="connsiteY26" fmla="*/ 361950 h 671513"/>
              <a:gd name="connsiteX27" fmla="*/ 521494 w 569119"/>
              <a:gd name="connsiteY27" fmla="*/ 438150 h 671513"/>
              <a:gd name="connsiteX28" fmla="*/ 523875 w 569119"/>
              <a:gd name="connsiteY28" fmla="*/ 650082 h 671513"/>
              <a:gd name="connsiteX29" fmla="*/ 230982 w 569119"/>
              <a:gd name="connsiteY29" fmla="*/ 671513 h 671513"/>
              <a:gd name="connsiteX30" fmla="*/ 230982 w 569119"/>
              <a:gd name="connsiteY30" fmla="*/ 431007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9119" h="671513">
                <a:moveTo>
                  <a:pt x="230982" y="431007"/>
                </a:moveTo>
                <a:lnTo>
                  <a:pt x="228600" y="269082"/>
                </a:lnTo>
                <a:lnTo>
                  <a:pt x="223838" y="216694"/>
                </a:lnTo>
                <a:lnTo>
                  <a:pt x="209550" y="178594"/>
                </a:lnTo>
                <a:lnTo>
                  <a:pt x="171450" y="142875"/>
                </a:lnTo>
                <a:lnTo>
                  <a:pt x="135732" y="121444"/>
                </a:lnTo>
                <a:lnTo>
                  <a:pt x="92869" y="100013"/>
                </a:lnTo>
                <a:lnTo>
                  <a:pt x="38100" y="78582"/>
                </a:lnTo>
                <a:lnTo>
                  <a:pt x="19050" y="66675"/>
                </a:lnTo>
                <a:lnTo>
                  <a:pt x="2382" y="42863"/>
                </a:lnTo>
                <a:lnTo>
                  <a:pt x="0" y="21432"/>
                </a:lnTo>
                <a:lnTo>
                  <a:pt x="11907" y="7144"/>
                </a:lnTo>
                <a:lnTo>
                  <a:pt x="35719" y="0"/>
                </a:lnTo>
                <a:lnTo>
                  <a:pt x="142875" y="0"/>
                </a:lnTo>
                <a:lnTo>
                  <a:pt x="240507" y="4763"/>
                </a:lnTo>
                <a:lnTo>
                  <a:pt x="302419" y="11907"/>
                </a:lnTo>
                <a:lnTo>
                  <a:pt x="350044" y="26194"/>
                </a:lnTo>
                <a:lnTo>
                  <a:pt x="390525" y="47625"/>
                </a:lnTo>
                <a:lnTo>
                  <a:pt x="476250" y="102394"/>
                </a:lnTo>
                <a:lnTo>
                  <a:pt x="531019" y="145257"/>
                </a:lnTo>
                <a:lnTo>
                  <a:pt x="559594" y="180975"/>
                </a:lnTo>
                <a:lnTo>
                  <a:pt x="566738" y="207169"/>
                </a:lnTo>
                <a:lnTo>
                  <a:pt x="569119" y="235744"/>
                </a:lnTo>
                <a:lnTo>
                  <a:pt x="561975" y="259557"/>
                </a:lnTo>
                <a:lnTo>
                  <a:pt x="545307" y="295275"/>
                </a:lnTo>
                <a:lnTo>
                  <a:pt x="531019" y="323850"/>
                </a:lnTo>
                <a:lnTo>
                  <a:pt x="519113" y="361950"/>
                </a:lnTo>
                <a:cubicBezTo>
                  <a:pt x="519907" y="387350"/>
                  <a:pt x="520700" y="412750"/>
                  <a:pt x="521494" y="438150"/>
                </a:cubicBezTo>
                <a:cubicBezTo>
                  <a:pt x="522288" y="508794"/>
                  <a:pt x="523081" y="579438"/>
                  <a:pt x="523875" y="650082"/>
                </a:cubicBezTo>
                <a:lnTo>
                  <a:pt x="230982" y="671513"/>
                </a:lnTo>
                <a:lnTo>
                  <a:pt x="230982" y="43100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15B34E3-4377-1948-BFB0-97518E6A5A99}"/>
              </a:ext>
            </a:extLst>
          </p:cNvPr>
          <p:cNvSpPr/>
          <p:nvPr/>
        </p:nvSpPr>
        <p:spPr>
          <a:xfrm>
            <a:off x="2881313" y="1865313"/>
            <a:ext cx="501650" cy="1092200"/>
          </a:xfrm>
          <a:custGeom>
            <a:avLst/>
            <a:gdLst>
              <a:gd name="connsiteX0" fmla="*/ 0 w 502443"/>
              <a:gd name="connsiteY0" fmla="*/ 938212 h 1092994"/>
              <a:gd name="connsiteX1" fmla="*/ 7143 w 502443"/>
              <a:gd name="connsiteY1" fmla="*/ 795337 h 1092994"/>
              <a:gd name="connsiteX2" fmla="*/ 14287 w 502443"/>
              <a:gd name="connsiteY2" fmla="*/ 773906 h 1092994"/>
              <a:gd name="connsiteX3" fmla="*/ 52387 w 502443"/>
              <a:gd name="connsiteY3" fmla="*/ 738187 h 1092994"/>
              <a:gd name="connsiteX4" fmla="*/ 90487 w 502443"/>
              <a:gd name="connsiteY4" fmla="*/ 697706 h 1092994"/>
              <a:gd name="connsiteX5" fmla="*/ 128587 w 502443"/>
              <a:gd name="connsiteY5" fmla="*/ 650081 h 1092994"/>
              <a:gd name="connsiteX6" fmla="*/ 164306 w 502443"/>
              <a:gd name="connsiteY6" fmla="*/ 602456 h 1092994"/>
              <a:gd name="connsiteX7" fmla="*/ 211931 w 502443"/>
              <a:gd name="connsiteY7" fmla="*/ 528637 h 1092994"/>
              <a:gd name="connsiteX8" fmla="*/ 257175 w 502443"/>
              <a:gd name="connsiteY8" fmla="*/ 440531 h 1092994"/>
              <a:gd name="connsiteX9" fmla="*/ 290512 w 502443"/>
              <a:gd name="connsiteY9" fmla="*/ 359569 h 1092994"/>
              <a:gd name="connsiteX10" fmla="*/ 314325 w 502443"/>
              <a:gd name="connsiteY10" fmla="*/ 283369 h 1092994"/>
              <a:gd name="connsiteX11" fmla="*/ 326231 w 502443"/>
              <a:gd name="connsiteY11" fmla="*/ 207169 h 1092994"/>
              <a:gd name="connsiteX12" fmla="*/ 326231 w 502443"/>
              <a:gd name="connsiteY12" fmla="*/ 161925 h 1092994"/>
              <a:gd name="connsiteX13" fmla="*/ 326231 w 502443"/>
              <a:gd name="connsiteY13" fmla="*/ 119062 h 1092994"/>
              <a:gd name="connsiteX14" fmla="*/ 316706 w 502443"/>
              <a:gd name="connsiteY14" fmla="*/ 88106 h 1092994"/>
              <a:gd name="connsiteX15" fmla="*/ 302418 w 502443"/>
              <a:gd name="connsiteY15" fmla="*/ 59531 h 1092994"/>
              <a:gd name="connsiteX16" fmla="*/ 290512 w 502443"/>
              <a:gd name="connsiteY16" fmla="*/ 33337 h 1092994"/>
              <a:gd name="connsiteX17" fmla="*/ 290512 w 502443"/>
              <a:gd name="connsiteY17" fmla="*/ 19050 h 1092994"/>
              <a:gd name="connsiteX18" fmla="*/ 295275 w 502443"/>
              <a:gd name="connsiteY18" fmla="*/ 4762 h 1092994"/>
              <a:gd name="connsiteX19" fmla="*/ 316706 w 502443"/>
              <a:gd name="connsiteY19" fmla="*/ 0 h 1092994"/>
              <a:gd name="connsiteX20" fmla="*/ 352425 w 502443"/>
              <a:gd name="connsiteY20" fmla="*/ 21431 h 1092994"/>
              <a:gd name="connsiteX21" fmla="*/ 395287 w 502443"/>
              <a:gd name="connsiteY21" fmla="*/ 69056 h 1092994"/>
              <a:gd name="connsiteX22" fmla="*/ 435768 w 502443"/>
              <a:gd name="connsiteY22" fmla="*/ 135731 h 1092994"/>
              <a:gd name="connsiteX23" fmla="*/ 481012 w 502443"/>
              <a:gd name="connsiteY23" fmla="*/ 223837 h 1092994"/>
              <a:gd name="connsiteX24" fmla="*/ 502443 w 502443"/>
              <a:gd name="connsiteY24" fmla="*/ 345281 h 1092994"/>
              <a:gd name="connsiteX25" fmla="*/ 485775 w 502443"/>
              <a:gd name="connsiteY25" fmla="*/ 450056 h 1092994"/>
              <a:gd name="connsiteX26" fmla="*/ 440531 w 502443"/>
              <a:gd name="connsiteY26" fmla="*/ 600075 h 1092994"/>
              <a:gd name="connsiteX27" fmla="*/ 381000 w 502443"/>
              <a:gd name="connsiteY27" fmla="*/ 773906 h 1092994"/>
              <a:gd name="connsiteX28" fmla="*/ 302418 w 502443"/>
              <a:gd name="connsiteY28" fmla="*/ 940594 h 1092994"/>
              <a:gd name="connsiteX29" fmla="*/ 245268 w 502443"/>
              <a:gd name="connsiteY29" fmla="*/ 1023937 h 1092994"/>
              <a:gd name="connsiteX30" fmla="*/ 200025 w 502443"/>
              <a:gd name="connsiteY30" fmla="*/ 1062037 h 1092994"/>
              <a:gd name="connsiteX31" fmla="*/ 166687 w 502443"/>
              <a:gd name="connsiteY31" fmla="*/ 1081087 h 1092994"/>
              <a:gd name="connsiteX32" fmla="*/ 116681 w 502443"/>
              <a:gd name="connsiteY32" fmla="*/ 1092994 h 1092994"/>
              <a:gd name="connsiteX33" fmla="*/ 76200 w 502443"/>
              <a:gd name="connsiteY33" fmla="*/ 1090612 h 1092994"/>
              <a:gd name="connsiteX34" fmla="*/ 54768 w 502443"/>
              <a:gd name="connsiteY34" fmla="*/ 1083469 h 1092994"/>
              <a:gd name="connsiteX35" fmla="*/ 30956 w 502443"/>
              <a:gd name="connsiteY35" fmla="*/ 1066800 h 1092994"/>
              <a:gd name="connsiteX36" fmla="*/ 9525 w 502443"/>
              <a:gd name="connsiteY36" fmla="*/ 1035844 h 1092994"/>
              <a:gd name="connsiteX37" fmla="*/ 0 w 502443"/>
              <a:gd name="connsiteY37" fmla="*/ 938212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2443" h="1092994">
                <a:moveTo>
                  <a:pt x="0" y="938212"/>
                </a:moveTo>
                <a:lnTo>
                  <a:pt x="7143" y="795337"/>
                </a:lnTo>
                <a:lnTo>
                  <a:pt x="14287" y="773906"/>
                </a:lnTo>
                <a:lnTo>
                  <a:pt x="52387" y="738187"/>
                </a:lnTo>
                <a:lnTo>
                  <a:pt x="90487" y="697706"/>
                </a:lnTo>
                <a:lnTo>
                  <a:pt x="128587" y="650081"/>
                </a:lnTo>
                <a:lnTo>
                  <a:pt x="164306" y="602456"/>
                </a:lnTo>
                <a:lnTo>
                  <a:pt x="211931" y="528637"/>
                </a:lnTo>
                <a:lnTo>
                  <a:pt x="257175" y="440531"/>
                </a:lnTo>
                <a:lnTo>
                  <a:pt x="290512" y="359569"/>
                </a:lnTo>
                <a:lnTo>
                  <a:pt x="314325" y="283369"/>
                </a:lnTo>
                <a:lnTo>
                  <a:pt x="326231" y="207169"/>
                </a:lnTo>
                <a:lnTo>
                  <a:pt x="326231" y="161925"/>
                </a:lnTo>
                <a:lnTo>
                  <a:pt x="326231" y="119062"/>
                </a:lnTo>
                <a:lnTo>
                  <a:pt x="316706" y="88106"/>
                </a:lnTo>
                <a:lnTo>
                  <a:pt x="302418" y="59531"/>
                </a:lnTo>
                <a:lnTo>
                  <a:pt x="290512" y="33337"/>
                </a:lnTo>
                <a:lnTo>
                  <a:pt x="290512" y="19050"/>
                </a:lnTo>
                <a:lnTo>
                  <a:pt x="295275" y="4762"/>
                </a:lnTo>
                <a:lnTo>
                  <a:pt x="316706" y="0"/>
                </a:lnTo>
                <a:lnTo>
                  <a:pt x="352425" y="21431"/>
                </a:lnTo>
                <a:lnTo>
                  <a:pt x="395287" y="69056"/>
                </a:lnTo>
                <a:lnTo>
                  <a:pt x="435768" y="135731"/>
                </a:lnTo>
                <a:lnTo>
                  <a:pt x="481012" y="223837"/>
                </a:lnTo>
                <a:lnTo>
                  <a:pt x="502443" y="345281"/>
                </a:lnTo>
                <a:lnTo>
                  <a:pt x="485775" y="450056"/>
                </a:lnTo>
                <a:lnTo>
                  <a:pt x="440531" y="600075"/>
                </a:lnTo>
                <a:lnTo>
                  <a:pt x="381000" y="773906"/>
                </a:lnTo>
                <a:lnTo>
                  <a:pt x="302418" y="940594"/>
                </a:lnTo>
                <a:lnTo>
                  <a:pt x="245268" y="1023937"/>
                </a:lnTo>
                <a:lnTo>
                  <a:pt x="200025" y="1062037"/>
                </a:lnTo>
                <a:lnTo>
                  <a:pt x="166687" y="1081087"/>
                </a:lnTo>
                <a:lnTo>
                  <a:pt x="116681" y="1092994"/>
                </a:lnTo>
                <a:lnTo>
                  <a:pt x="76200" y="1090612"/>
                </a:lnTo>
                <a:lnTo>
                  <a:pt x="54768" y="1083469"/>
                </a:lnTo>
                <a:lnTo>
                  <a:pt x="30956" y="1066800"/>
                </a:lnTo>
                <a:lnTo>
                  <a:pt x="9525" y="1035844"/>
                </a:lnTo>
                <a:lnTo>
                  <a:pt x="0" y="9382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00BAB95-5216-464D-83AE-1BCBE0B40B1F}"/>
              </a:ext>
            </a:extLst>
          </p:cNvPr>
          <p:cNvSpPr/>
          <p:nvPr/>
        </p:nvSpPr>
        <p:spPr>
          <a:xfrm>
            <a:off x="2919413" y="2424113"/>
            <a:ext cx="1165225" cy="1222375"/>
          </a:xfrm>
          <a:custGeom>
            <a:avLst/>
            <a:gdLst>
              <a:gd name="connsiteX0" fmla="*/ 450056 w 1164431"/>
              <a:gd name="connsiteY0" fmla="*/ 962025 h 1221581"/>
              <a:gd name="connsiteX1" fmla="*/ 276225 w 1164431"/>
              <a:gd name="connsiteY1" fmla="*/ 1071562 h 1221581"/>
              <a:gd name="connsiteX2" fmla="*/ 126206 w 1164431"/>
              <a:gd name="connsiteY2" fmla="*/ 1166812 h 1221581"/>
              <a:gd name="connsiteX3" fmla="*/ 59531 w 1164431"/>
              <a:gd name="connsiteY3" fmla="*/ 1209675 h 1221581"/>
              <a:gd name="connsiteX4" fmla="*/ 35718 w 1164431"/>
              <a:gd name="connsiteY4" fmla="*/ 1219200 h 1221581"/>
              <a:gd name="connsiteX5" fmla="*/ 16668 w 1164431"/>
              <a:gd name="connsiteY5" fmla="*/ 1221581 h 1221581"/>
              <a:gd name="connsiteX6" fmla="*/ 4762 w 1164431"/>
              <a:gd name="connsiteY6" fmla="*/ 1216818 h 1221581"/>
              <a:gd name="connsiteX7" fmla="*/ 0 w 1164431"/>
              <a:gd name="connsiteY7" fmla="*/ 1209675 h 1221581"/>
              <a:gd name="connsiteX8" fmla="*/ 0 w 1164431"/>
              <a:gd name="connsiteY8" fmla="*/ 1195387 h 1221581"/>
              <a:gd name="connsiteX9" fmla="*/ 7143 w 1164431"/>
              <a:gd name="connsiteY9" fmla="*/ 1159668 h 1221581"/>
              <a:gd name="connsiteX10" fmla="*/ 14287 w 1164431"/>
              <a:gd name="connsiteY10" fmla="*/ 1140618 h 1221581"/>
              <a:gd name="connsiteX11" fmla="*/ 35718 w 1164431"/>
              <a:gd name="connsiteY11" fmla="*/ 1119187 h 1221581"/>
              <a:gd name="connsiteX12" fmla="*/ 190500 w 1164431"/>
              <a:gd name="connsiteY12" fmla="*/ 1000125 h 1221581"/>
              <a:gd name="connsiteX13" fmla="*/ 307181 w 1164431"/>
              <a:gd name="connsiteY13" fmla="*/ 895350 h 1221581"/>
              <a:gd name="connsiteX14" fmla="*/ 473868 w 1164431"/>
              <a:gd name="connsiteY14" fmla="*/ 735806 h 1221581"/>
              <a:gd name="connsiteX15" fmla="*/ 619125 w 1164431"/>
              <a:gd name="connsiteY15" fmla="*/ 576262 h 1221581"/>
              <a:gd name="connsiteX16" fmla="*/ 723900 w 1164431"/>
              <a:gd name="connsiteY16" fmla="*/ 450056 h 1221581"/>
              <a:gd name="connsiteX17" fmla="*/ 819150 w 1164431"/>
              <a:gd name="connsiteY17" fmla="*/ 307181 h 1221581"/>
              <a:gd name="connsiteX18" fmla="*/ 864393 w 1164431"/>
              <a:gd name="connsiteY18" fmla="*/ 228600 h 1221581"/>
              <a:gd name="connsiteX19" fmla="*/ 866775 w 1164431"/>
              <a:gd name="connsiteY19" fmla="*/ 207168 h 1221581"/>
              <a:gd name="connsiteX20" fmla="*/ 866775 w 1164431"/>
              <a:gd name="connsiteY20" fmla="*/ 171450 h 1221581"/>
              <a:gd name="connsiteX21" fmla="*/ 854868 w 1164431"/>
              <a:gd name="connsiteY21" fmla="*/ 133350 h 1221581"/>
              <a:gd name="connsiteX22" fmla="*/ 840581 w 1164431"/>
              <a:gd name="connsiteY22" fmla="*/ 111918 h 1221581"/>
              <a:gd name="connsiteX23" fmla="*/ 812006 w 1164431"/>
              <a:gd name="connsiteY23" fmla="*/ 80962 h 1221581"/>
              <a:gd name="connsiteX24" fmla="*/ 792956 w 1164431"/>
              <a:gd name="connsiteY24" fmla="*/ 64293 h 1221581"/>
              <a:gd name="connsiteX25" fmla="*/ 776287 w 1164431"/>
              <a:gd name="connsiteY25" fmla="*/ 47625 h 1221581"/>
              <a:gd name="connsiteX26" fmla="*/ 769143 w 1164431"/>
              <a:gd name="connsiteY26" fmla="*/ 33337 h 1221581"/>
              <a:gd name="connsiteX27" fmla="*/ 769143 w 1164431"/>
              <a:gd name="connsiteY27" fmla="*/ 19050 h 1221581"/>
              <a:gd name="connsiteX28" fmla="*/ 776287 w 1164431"/>
              <a:gd name="connsiteY28" fmla="*/ 9525 h 1221581"/>
              <a:gd name="connsiteX29" fmla="*/ 807243 w 1164431"/>
              <a:gd name="connsiteY29" fmla="*/ 0 h 1221581"/>
              <a:gd name="connsiteX30" fmla="*/ 838200 w 1164431"/>
              <a:gd name="connsiteY30" fmla="*/ 0 h 1221581"/>
              <a:gd name="connsiteX31" fmla="*/ 873918 w 1164431"/>
              <a:gd name="connsiteY31" fmla="*/ 9525 h 1221581"/>
              <a:gd name="connsiteX32" fmla="*/ 904875 w 1164431"/>
              <a:gd name="connsiteY32" fmla="*/ 23812 h 1221581"/>
              <a:gd name="connsiteX33" fmla="*/ 992981 w 1164431"/>
              <a:gd name="connsiteY33" fmla="*/ 59531 h 1221581"/>
              <a:gd name="connsiteX34" fmla="*/ 1045368 w 1164431"/>
              <a:gd name="connsiteY34" fmla="*/ 85725 h 1221581"/>
              <a:gd name="connsiteX35" fmla="*/ 1085850 w 1164431"/>
              <a:gd name="connsiteY35" fmla="*/ 114300 h 1221581"/>
              <a:gd name="connsiteX36" fmla="*/ 1116806 w 1164431"/>
              <a:gd name="connsiteY36" fmla="*/ 135731 h 1221581"/>
              <a:gd name="connsiteX37" fmla="*/ 1164431 w 1164431"/>
              <a:gd name="connsiteY37" fmla="*/ 195262 h 1221581"/>
              <a:gd name="connsiteX38" fmla="*/ 1085850 w 1164431"/>
              <a:gd name="connsiteY38" fmla="*/ 309562 h 1221581"/>
              <a:gd name="connsiteX39" fmla="*/ 1012031 w 1164431"/>
              <a:gd name="connsiteY39" fmla="*/ 438150 h 1221581"/>
              <a:gd name="connsiteX40" fmla="*/ 859631 w 1164431"/>
              <a:gd name="connsiteY40" fmla="*/ 607218 h 1221581"/>
              <a:gd name="connsiteX41" fmla="*/ 750093 w 1164431"/>
              <a:gd name="connsiteY41" fmla="*/ 716756 h 1221581"/>
              <a:gd name="connsiteX42" fmla="*/ 628650 w 1164431"/>
              <a:gd name="connsiteY42" fmla="*/ 828675 h 1221581"/>
              <a:gd name="connsiteX43" fmla="*/ 450056 w 1164431"/>
              <a:gd name="connsiteY43" fmla="*/ 962025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64431" h="1221581">
                <a:moveTo>
                  <a:pt x="450056" y="962025"/>
                </a:moveTo>
                <a:lnTo>
                  <a:pt x="276225" y="1071562"/>
                </a:lnTo>
                <a:lnTo>
                  <a:pt x="126206" y="1166812"/>
                </a:lnTo>
                <a:lnTo>
                  <a:pt x="59531" y="1209675"/>
                </a:lnTo>
                <a:lnTo>
                  <a:pt x="35718" y="1219200"/>
                </a:lnTo>
                <a:lnTo>
                  <a:pt x="16668" y="1221581"/>
                </a:lnTo>
                <a:lnTo>
                  <a:pt x="4762" y="1216818"/>
                </a:lnTo>
                <a:lnTo>
                  <a:pt x="0" y="1209675"/>
                </a:lnTo>
                <a:lnTo>
                  <a:pt x="0" y="1195387"/>
                </a:lnTo>
                <a:lnTo>
                  <a:pt x="7143" y="1159668"/>
                </a:lnTo>
                <a:lnTo>
                  <a:pt x="14287" y="1140618"/>
                </a:lnTo>
                <a:lnTo>
                  <a:pt x="35718" y="1119187"/>
                </a:lnTo>
                <a:lnTo>
                  <a:pt x="190500" y="1000125"/>
                </a:lnTo>
                <a:lnTo>
                  <a:pt x="307181" y="895350"/>
                </a:lnTo>
                <a:lnTo>
                  <a:pt x="473868" y="735806"/>
                </a:lnTo>
                <a:lnTo>
                  <a:pt x="619125" y="576262"/>
                </a:lnTo>
                <a:lnTo>
                  <a:pt x="723900" y="450056"/>
                </a:lnTo>
                <a:lnTo>
                  <a:pt x="819150" y="307181"/>
                </a:lnTo>
                <a:lnTo>
                  <a:pt x="864393" y="228600"/>
                </a:lnTo>
                <a:lnTo>
                  <a:pt x="866775" y="207168"/>
                </a:lnTo>
                <a:lnTo>
                  <a:pt x="866775" y="171450"/>
                </a:lnTo>
                <a:lnTo>
                  <a:pt x="854868" y="133350"/>
                </a:lnTo>
                <a:lnTo>
                  <a:pt x="840581" y="111918"/>
                </a:lnTo>
                <a:lnTo>
                  <a:pt x="812006" y="80962"/>
                </a:lnTo>
                <a:lnTo>
                  <a:pt x="792956" y="64293"/>
                </a:lnTo>
                <a:lnTo>
                  <a:pt x="776287" y="47625"/>
                </a:lnTo>
                <a:lnTo>
                  <a:pt x="769143" y="33337"/>
                </a:lnTo>
                <a:lnTo>
                  <a:pt x="769143" y="19050"/>
                </a:lnTo>
                <a:lnTo>
                  <a:pt x="776287" y="9525"/>
                </a:lnTo>
                <a:lnTo>
                  <a:pt x="807243" y="0"/>
                </a:lnTo>
                <a:lnTo>
                  <a:pt x="838200" y="0"/>
                </a:lnTo>
                <a:lnTo>
                  <a:pt x="873918" y="9525"/>
                </a:lnTo>
                <a:lnTo>
                  <a:pt x="904875" y="23812"/>
                </a:lnTo>
                <a:lnTo>
                  <a:pt x="992981" y="59531"/>
                </a:lnTo>
                <a:lnTo>
                  <a:pt x="1045368" y="85725"/>
                </a:lnTo>
                <a:lnTo>
                  <a:pt x="1085850" y="114300"/>
                </a:lnTo>
                <a:lnTo>
                  <a:pt x="1116806" y="135731"/>
                </a:lnTo>
                <a:lnTo>
                  <a:pt x="1164431" y="195262"/>
                </a:lnTo>
                <a:lnTo>
                  <a:pt x="1085850" y="309562"/>
                </a:lnTo>
                <a:lnTo>
                  <a:pt x="1012031" y="438150"/>
                </a:lnTo>
                <a:lnTo>
                  <a:pt x="859631" y="607218"/>
                </a:lnTo>
                <a:lnTo>
                  <a:pt x="750093" y="716756"/>
                </a:lnTo>
                <a:lnTo>
                  <a:pt x="628650" y="828675"/>
                </a:lnTo>
                <a:lnTo>
                  <a:pt x="450056" y="9620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DA5D3A48-C7BB-5943-946F-67C3E1FE1251}"/>
              </a:ext>
            </a:extLst>
          </p:cNvPr>
          <p:cNvSpPr/>
          <p:nvPr/>
        </p:nvSpPr>
        <p:spPr>
          <a:xfrm>
            <a:off x="5243513" y="2335213"/>
            <a:ext cx="1200150" cy="309562"/>
          </a:xfrm>
          <a:custGeom>
            <a:avLst/>
            <a:gdLst>
              <a:gd name="connsiteX0" fmla="*/ 693942 w 1199993"/>
              <a:gd name="connsiteY0" fmla="*/ 212942 h 310645"/>
              <a:gd name="connsiteX1" fmla="*/ 536114 w 1199993"/>
              <a:gd name="connsiteY1" fmla="*/ 258036 h 310645"/>
              <a:gd name="connsiteX2" fmla="*/ 418369 w 1199993"/>
              <a:gd name="connsiteY2" fmla="*/ 280583 h 310645"/>
              <a:gd name="connsiteX3" fmla="*/ 348224 w 1199993"/>
              <a:gd name="connsiteY3" fmla="*/ 293109 h 310645"/>
              <a:gd name="connsiteX4" fmla="*/ 298120 w 1199993"/>
              <a:gd name="connsiteY4" fmla="*/ 295614 h 310645"/>
              <a:gd name="connsiteX5" fmla="*/ 248015 w 1199993"/>
              <a:gd name="connsiteY5" fmla="*/ 290603 h 310645"/>
              <a:gd name="connsiteX6" fmla="*/ 202922 w 1199993"/>
              <a:gd name="connsiteY6" fmla="*/ 278077 h 310645"/>
              <a:gd name="connsiteX7" fmla="*/ 152818 w 1199993"/>
              <a:gd name="connsiteY7" fmla="*/ 253025 h 310645"/>
              <a:gd name="connsiteX8" fmla="*/ 87682 w 1199993"/>
              <a:gd name="connsiteY8" fmla="*/ 212942 h 310645"/>
              <a:gd name="connsiteX9" fmla="*/ 22547 w 1199993"/>
              <a:gd name="connsiteY9" fmla="*/ 170353 h 310645"/>
              <a:gd name="connsiteX10" fmla="*/ 5010 w 1199993"/>
              <a:gd name="connsiteY10" fmla="*/ 150312 h 310645"/>
              <a:gd name="connsiteX11" fmla="*/ 0 w 1199993"/>
              <a:gd name="connsiteY11" fmla="*/ 120249 h 310645"/>
              <a:gd name="connsiteX12" fmla="*/ 0 w 1199993"/>
              <a:gd name="connsiteY12" fmla="*/ 100208 h 310645"/>
              <a:gd name="connsiteX13" fmla="*/ 7516 w 1199993"/>
              <a:gd name="connsiteY13" fmla="*/ 82671 h 310645"/>
              <a:gd name="connsiteX14" fmla="*/ 30063 w 1199993"/>
              <a:gd name="connsiteY14" fmla="*/ 77661 h 310645"/>
              <a:gd name="connsiteX15" fmla="*/ 62630 w 1199993"/>
              <a:gd name="connsiteY15" fmla="*/ 85176 h 310645"/>
              <a:gd name="connsiteX16" fmla="*/ 100208 w 1199993"/>
              <a:gd name="connsiteY16" fmla="*/ 110229 h 310645"/>
              <a:gd name="connsiteX17" fmla="*/ 125260 w 1199993"/>
              <a:gd name="connsiteY17" fmla="*/ 120249 h 310645"/>
              <a:gd name="connsiteX18" fmla="*/ 167849 w 1199993"/>
              <a:gd name="connsiteY18" fmla="*/ 127765 h 310645"/>
              <a:gd name="connsiteX19" fmla="*/ 222963 w 1199993"/>
              <a:gd name="connsiteY19" fmla="*/ 132775 h 310645"/>
              <a:gd name="connsiteX20" fmla="*/ 295614 w 1199993"/>
              <a:gd name="connsiteY20" fmla="*/ 137786 h 310645"/>
              <a:gd name="connsiteX21" fmla="*/ 363255 w 1199993"/>
              <a:gd name="connsiteY21" fmla="*/ 135281 h 310645"/>
              <a:gd name="connsiteX22" fmla="*/ 438411 w 1199993"/>
              <a:gd name="connsiteY22" fmla="*/ 125260 h 310645"/>
              <a:gd name="connsiteX23" fmla="*/ 513567 w 1199993"/>
              <a:gd name="connsiteY23" fmla="*/ 112734 h 310645"/>
              <a:gd name="connsiteX24" fmla="*/ 586218 w 1199993"/>
              <a:gd name="connsiteY24" fmla="*/ 92692 h 310645"/>
              <a:gd name="connsiteX25" fmla="*/ 671395 w 1199993"/>
              <a:gd name="connsiteY25" fmla="*/ 70145 h 310645"/>
              <a:gd name="connsiteX26" fmla="*/ 751562 w 1199993"/>
              <a:gd name="connsiteY26" fmla="*/ 52609 h 310645"/>
              <a:gd name="connsiteX27" fmla="*/ 869306 w 1199993"/>
              <a:gd name="connsiteY27" fmla="*/ 22546 h 310645"/>
              <a:gd name="connsiteX28" fmla="*/ 894358 w 1199993"/>
              <a:gd name="connsiteY28" fmla="*/ 10020 h 310645"/>
              <a:gd name="connsiteX29" fmla="*/ 924421 w 1199993"/>
              <a:gd name="connsiteY29" fmla="*/ 0 h 310645"/>
              <a:gd name="connsiteX30" fmla="*/ 949473 w 1199993"/>
              <a:gd name="connsiteY30" fmla="*/ 5010 h 310645"/>
              <a:gd name="connsiteX31" fmla="*/ 982041 w 1199993"/>
              <a:gd name="connsiteY31" fmla="*/ 25052 h 310645"/>
              <a:gd name="connsiteX32" fmla="*/ 1059702 w 1199993"/>
              <a:gd name="connsiteY32" fmla="*/ 100208 h 310645"/>
              <a:gd name="connsiteX33" fmla="*/ 1129848 w 1199993"/>
              <a:gd name="connsiteY33" fmla="*/ 162838 h 310645"/>
              <a:gd name="connsiteX34" fmla="*/ 1179952 w 1199993"/>
              <a:gd name="connsiteY34" fmla="*/ 207932 h 310645"/>
              <a:gd name="connsiteX35" fmla="*/ 1194983 w 1199993"/>
              <a:gd name="connsiteY35" fmla="*/ 232984 h 310645"/>
              <a:gd name="connsiteX36" fmla="*/ 1199993 w 1199993"/>
              <a:gd name="connsiteY36" fmla="*/ 250520 h 310645"/>
              <a:gd name="connsiteX37" fmla="*/ 1194983 w 1199993"/>
              <a:gd name="connsiteY37" fmla="*/ 268056 h 310645"/>
              <a:gd name="connsiteX38" fmla="*/ 1182457 w 1199993"/>
              <a:gd name="connsiteY38" fmla="*/ 288098 h 310645"/>
              <a:gd name="connsiteX39" fmla="*/ 1144879 w 1199993"/>
              <a:gd name="connsiteY39" fmla="*/ 310645 h 310645"/>
              <a:gd name="connsiteX40" fmla="*/ 794150 w 1199993"/>
              <a:gd name="connsiteY40" fmla="*/ 202921 h 310645"/>
              <a:gd name="connsiteX41" fmla="*/ 776614 w 1199993"/>
              <a:gd name="connsiteY41" fmla="*/ 197911 h 310645"/>
              <a:gd name="connsiteX42" fmla="*/ 749057 w 1199993"/>
              <a:gd name="connsiteY42" fmla="*/ 197911 h 310645"/>
              <a:gd name="connsiteX43" fmla="*/ 693942 w 1199993"/>
              <a:gd name="connsiteY43" fmla="*/ 212942 h 31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9993" h="310645">
                <a:moveTo>
                  <a:pt x="693942" y="212942"/>
                </a:moveTo>
                <a:lnTo>
                  <a:pt x="536114" y="258036"/>
                </a:lnTo>
                <a:lnTo>
                  <a:pt x="418369" y="280583"/>
                </a:lnTo>
                <a:lnTo>
                  <a:pt x="348224" y="293109"/>
                </a:lnTo>
                <a:lnTo>
                  <a:pt x="298120" y="295614"/>
                </a:lnTo>
                <a:lnTo>
                  <a:pt x="248015" y="290603"/>
                </a:lnTo>
                <a:lnTo>
                  <a:pt x="202922" y="278077"/>
                </a:lnTo>
                <a:lnTo>
                  <a:pt x="152818" y="253025"/>
                </a:lnTo>
                <a:lnTo>
                  <a:pt x="87682" y="212942"/>
                </a:lnTo>
                <a:lnTo>
                  <a:pt x="22547" y="170353"/>
                </a:lnTo>
                <a:lnTo>
                  <a:pt x="5010" y="150312"/>
                </a:lnTo>
                <a:lnTo>
                  <a:pt x="0" y="120249"/>
                </a:lnTo>
                <a:lnTo>
                  <a:pt x="0" y="100208"/>
                </a:lnTo>
                <a:lnTo>
                  <a:pt x="7516" y="82671"/>
                </a:lnTo>
                <a:lnTo>
                  <a:pt x="30063" y="77661"/>
                </a:lnTo>
                <a:lnTo>
                  <a:pt x="62630" y="85176"/>
                </a:lnTo>
                <a:lnTo>
                  <a:pt x="100208" y="110229"/>
                </a:lnTo>
                <a:lnTo>
                  <a:pt x="125260" y="120249"/>
                </a:lnTo>
                <a:lnTo>
                  <a:pt x="167849" y="127765"/>
                </a:lnTo>
                <a:lnTo>
                  <a:pt x="222963" y="132775"/>
                </a:lnTo>
                <a:lnTo>
                  <a:pt x="295614" y="137786"/>
                </a:lnTo>
                <a:lnTo>
                  <a:pt x="363255" y="135281"/>
                </a:lnTo>
                <a:lnTo>
                  <a:pt x="438411" y="125260"/>
                </a:lnTo>
                <a:lnTo>
                  <a:pt x="513567" y="112734"/>
                </a:lnTo>
                <a:lnTo>
                  <a:pt x="586218" y="92692"/>
                </a:lnTo>
                <a:lnTo>
                  <a:pt x="671395" y="70145"/>
                </a:lnTo>
                <a:lnTo>
                  <a:pt x="751562" y="52609"/>
                </a:lnTo>
                <a:lnTo>
                  <a:pt x="869306" y="22546"/>
                </a:lnTo>
                <a:lnTo>
                  <a:pt x="894358" y="10020"/>
                </a:lnTo>
                <a:lnTo>
                  <a:pt x="924421" y="0"/>
                </a:lnTo>
                <a:lnTo>
                  <a:pt x="949473" y="5010"/>
                </a:lnTo>
                <a:lnTo>
                  <a:pt x="982041" y="25052"/>
                </a:lnTo>
                <a:lnTo>
                  <a:pt x="1059702" y="100208"/>
                </a:lnTo>
                <a:lnTo>
                  <a:pt x="1129848" y="162838"/>
                </a:lnTo>
                <a:lnTo>
                  <a:pt x="1179952" y="207932"/>
                </a:lnTo>
                <a:lnTo>
                  <a:pt x="1194983" y="232984"/>
                </a:lnTo>
                <a:lnTo>
                  <a:pt x="1199993" y="250520"/>
                </a:lnTo>
                <a:lnTo>
                  <a:pt x="1194983" y="268056"/>
                </a:lnTo>
                <a:lnTo>
                  <a:pt x="1182457" y="288098"/>
                </a:lnTo>
                <a:lnTo>
                  <a:pt x="1144879" y="310645"/>
                </a:lnTo>
                <a:lnTo>
                  <a:pt x="794150" y="202921"/>
                </a:lnTo>
                <a:lnTo>
                  <a:pt x="776614" y="197911"/>
                </a:lnTo>
                <a:lnTo>
                  <a:pt x="749057" y="197911"/>
                </a:lnTo>
                <a:lnTo>
                  <a:pt x="693942" y="2129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16AEEA8-AFE7-7D45-AE8F-112ADF22831A}"/>
              </a:ext>
            </a:extLst>
          </p:cNvPr>
          <p:cNvSpPr/>
          <p:nvPr/>
        </p:nvSpPr>
        <p:spPr>
          <a:xfrm>
            <a:off x="4048125" y="3676650"/>
            <a:ext cx="1649413" cy="401638"/>
          </a:xfrm>
          <a:custGeom>
            <a:avLst/>
            <a:gdLst>
              <a:gd name="connsiteX0" fmla="*/ 978694 w 1650206"/>
              <a:gd name="connsiteY0" fmla="*/ 326231 h 402431"/>
              <a:gd name="connsiteX1" fmla="*/ 759619 w 1650206"/>
              <a:gd name="connsiteY1" fmla="*/ 357188 h 402431"/>
              <a:gd name="connsiteX2" fmla="*/ 476250 w 1650206"/>
              <a:gd name="connsiteY2" fmla="*/ 388144 h 402431"/>
              <a:gd name="connsiteX3" fmla="*/ 328613 w 1650206"/>
              <a:gd name="connsiteY3" fmla="*/ 402431 h 402431"/>
              <a:gd name="connsiteX4" fmla="*/ 297656 w 1650206"/>
              <a:gd name="connsiteY4" fmla="*/ 397669 h 402431"/>
              <a:gd name="connsiteX5" fmla="*/ 238125 w 1650206"/>
              <a:gd name="connsiteY5" fmla="*/ 376238 h 402431"/>
              <a:gd name="connsiteX6" fmla="*/ 154781 w 1650206"/>
              <a:gd name="connsiteY6" fmla="*/ 338138 h 402431"/>
              <a:gd name="connsiteX7" fmla="*/ 107156 w 1650206"/>
              <a:gd name="connsiteY7" fmla="*/ 309563 h 402431"/>
              <a:gd name="connsiteX8" fmla="*/ 54769 w 1650206"/>
              <a:gd name="connsiteY8" fmla="*/ 273844 h 402431"/>
              <a:gd name="connsiteX9" fmla="*/ 7144 w 1650206"/>
              <a:gd name="connsiteY9" fmla="*/ 230981 h 402431"/>
              <a:gd name="connsiteX10" fmla="*/ 0 w 1650206"/>
              <a:gd name="connsiteY10" fmla="*/ 216694 h 402431"/>
              <a:gd name="connsiteX11" fmla="*/ 0 w 1650206"/>
              <a:gd name="connsiteY11" fmla="*/ 204788 h 402431"/>
              <a:gd name="connsiteX12" fmla="*/ 0 w 1650206"/>
              <a:gd name="connsiteY12" fmla="*/ 180975 h 402431"/>
              <a:gd name="connsiteX13" fmla="*/ 2381 w 1650206"/>
              <a:gd name="connsiteY13" fmla="*/ 166688 h 402431"/>
              <a:gd name="connsiteX14" fmla="*/ 14288 w 1650206"/>
              <a:gd name="connsiteY14" fmla="*/ 152400 h 402431"/>
              <a:gd name="connsiteX15" fmla="*/ 28575 w 1650206"/>
              <a:gd name="connsiteY15" fmla="*/ 145256 h 402431"/>
              <a:gd name="connsiteX16" fmla="*/ 54769 w 1650206"/>
              <a:gd name="connsiteY16" fmla="*/ 145256 h 402431"/>
              <a:gd name="connsiteX17" fmla="*/ 66675 w 1650206"/>
              <a:gd name="connsiteY17" fmla="*/ 147638 h 402431"/>
              <a:gd name="connsiteX18" fmla="*/ 85725 w 1650206"/>
              <a:gd name="connsiteY18" fmla="*/ 161925 h 402431"/>
              <a:gd name="connsiteX19" fmla="*/ 109538 w 1650206"/>
              <a:gd name="connsiteY19" fmla="*/ 180975 h 402431"/>
              <a:gd name="connsiteX20" fmla="*/ 135731 w 1650206"/>
              <a:gd name="connsiteY20" fmla="*/ 195263 h 402431"/>
              <a:gd name="connsiteX21" fmla="*/ 176213 w 1650206"/>
              <a:gd name="connsiteY21" fmla="*/ 209550 h 402431"/>
              <a:gd name="connsiteX22" fmla="*/ 211931 w 1650206"/>
              <a:gd name="connsiteY22" fmla="*/ 216694 h 402431"/>
              <a:gd name="connsiteX23" fmla="*/ 250031 w 1650206"/>
              <a:gd name="connsiteY23" fmla="*/ 221456 h 402431"/>
              <a:gd name="connsiteX24" fmla="*/ 283369 w 1650206"/>
              <a:gd name="connsiteY24" fmla="*/ 221456 h 402431"/>
              <a:gd name="connsiteX25" fmla="*/ 364331 w 1650206"/>
              <a:gd name="connsiteY25" fmla="*/ 214313 h 402431"/>
              <a:gd name="connsiteX26" fmla="*/ 642938 w 1650206"/>
              <a:gd name="connsiteY26" fmla="*/ 173831 h 402431"/>
              <a:gd name="connsiteX27" fmla="*/ 885825 w 1650206"/>
              <a:gd name="connsiteY27" fmla="*/ 133350 h 402431"/>
              <a:gd name="connsiteX28" fmla="*/ 1119188 w 1650206"/>
              <a:gd name="connsiteY28" fmla="*/ 88106 h 402431"/>
              <a:gd name="connsiteX29" fmla="*/ 1226344 w 1650206"/>
              <a:gd name="connsiteY29" fmla="*/ 66675 h 402431"/>
              <a:gd name="connsiteX30" fmla="*/ 1297781 w 1650206"/>
              <a:gd name="connsiteY30" fmla="*/ 45244 h 402431"/>
              <a:gd name="connsiteX31" fmla="*/ 1357313 w 1650206"/>
              <a:gd name="connsiteY31" fmla="*/ 21431 h 402431"/>
              <a:gd name="connsiteX32" fmla="*/ 1397794 w 1650206"/>
              <a:gd name="connsiteY32" fmla="*/ 0 h 402431"/>
              <a:gd name="connsiteX33" fmla="*/ 1426369 w 1650206"/>
              <a:gd name="connsiteY33" fmla="*/ 4763 h 402431"/>
              <a:gd name="connsiteX34" fmla="*/ 1531144 w 1650206"/>
              <a:gd name="connsiteY34" fmla="*/ 30956 h 402431"/>
              <a:gd name="connsiteX35" fmla="*/ 1578769 w 1650206"/>
              <a:gd name="connsiteY35" fmla="*/ 47625 h 402431"/>
              <a:gd name="connsiteX36" fmla="*/ 1607344 w 1650206"/>
              <a:gd name="connsiteY36" fmla="*/ 66675 h 402431"/>
              <a:gd name="connsiteX37" fmla="*/ 1628775 w 1650206"/>
              <a:gd name="connsiteY37" fmla="*/ 83344 h 402431"/>
              <a:gd name="connsiteX38" fmla="*/ 1643063 w 1650206"/>
              <a:gd name="connsiteY38" fmla="*/ 102394 h 402431"/>
              <a:gd name="connsiteX39" fmla="*/ 1650206 w 1650206"/>
              <a:gd name="connsiteY39" fmla="*/ 123825 h 402431"/>
              <a:gd name="connsiteX40" fmla="*/ 1645444 w 1650206"/>
              <a:gd name="connsiteY40" fmla="*/ 147638 h 402431"/>
              <a:gd name="connsiteX41" fmla="*/ 1628775 w 1650206"/>
              <a:gd name="connsiteY41" fmla="*/ 180975 h 402431"/>
              <a:gd name="connsiteX42" fmla="*/ 1604963 w 1650206"/>
              <a:gd name="connsiteY42" fmla="*/ 207169 h 402431"/>
              <a:gd name="connsiteX43" fmla="*/ 1559719 w 1650206"/>
              <a:gd name="connsiteY43" fmla="*/ 223838 h 402431"/>
              <a:gd name="connsiteX44" fmla="*/ 1326356 w 1650206"/>
              <a:gd name="connsiteY44" fmla="*/ 276225 h 402431"/>
              <a:gd name="connsiteX45" fmla="*/ 1178719 w 1650206"/>
              <a:gd name="connsiteY45" fmla="*/ 302419 h 402431"/>
              <a:gd name="connsiteX46" fmla="*/ 978694 w 1650206"/>
              <a:gd name="connsiteY46" fmla="*/ 3262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50206" h="402431">
                <a:moveTo>
                  <a:pt x="978694" y="326231"/>
                </a:moveTo>
                <a:lnTo>
                  <a:pt x="759619" y="357188"/>
                </a:lnTo>
                <a:lnTo>
                  <a:pt x="476250" y="388144"/>
                </a:lnTo>
                <a:lnTo>
                  <a:pt x="328613" y="402431"/>
                </a:lnTo>
                <a:lnTo>
                  <a:pt x="297656" y="397669"/>
                </a:lnTo>
                <a:lnTo>
                  <a:pt x="238125" y="376238"/>
                </a:lnTo>
                <a:lnTo>
                  <a:pt x="154781" y="338138"/>
                </a:lnTo>
                <a:lnTo>
                  <a:pt x="107156" y="309563"/>
                </a:lnTo>
                <a:lnTo>
                  <a:pt x="54769" y="273844"/>
                </a:lnTo>
                <a:lnTo>
                  <a:pt x="7144" y="230981"/>
                </a:lnTo>
                <a:lnTo>
                  <a:pt x="0" y="216694"/>
                </a:lnTo>
                <a:lnTo>
                  <a:pt x="0" y="204788"/>
                </a:lnTo>
                <a:lnTo>
                  <a:pt x="0" y="180975"/>
                </a:lnTo>
                <a:lnTo>
                  <a:pt x="2381" y="166688"/>
                </a:lnTo>
                <a:lnTo>
                  <a:pt x="14288" y="152400"/>
                </a:lnTo>
                <a:lnTo>
                  <a:pt x="28575" y="145256"/>
                </a:lnTo>
                <a:lnTo>
                  <a:pt x="54769" y="145256"/>
                </a:lnTo>
                <a:lnTo>
                  <a:pt x="66675" y="147638"/>
                </a:lnTo>
                <a:lnTo>
                  <a:pt x="85725" y="161925"/>
                </a:lnTo>
                <a:lnTo>
                  <a:pt x="109538" y="180975"/>
                </a:lnTo>
                <a:lnTo>
                  <a:pt x="135731" y="195263"/>
                </a:lnTo>
                <a:lnTo>
                  <a:pt x="176213" y="209550"/>
                </a:lnTo>
                <a:lnTo>
                  <a:pt x="211931" y="216694"/>
                </a:lnTo>
                <a:lnTo>
                  <a:pt x="250031" y="221456"/>
                </a:lnTo>
                <a:lnTo>
                  <a:pt x="283369" y="221456"/>
                </a:lnTo>
                <a:lnTo>
                  <a:pt x="364331" y="214313"/>
                </a:lnTo>
                <a:lnTo>
                  <a:pt x="642938" y="173831"/>
                </a:lnTo>
                <a:lnTo>
                  <a:pt x="885825" y="133350"/>
                </a:lnTo>
                <a:lnTo>
                  <a:pt x="1119188" y="88106"/>
                </a:lnTo>
                <a:lnTo>
                  <a:pt x="1226344" y="66675"/>
                </a:lnTo>
                <a:lnTo>
                  <a:pt x="1297781" y="45244"/>
                </a:lnTo>
                <a:lnTo>
                  <a:pt x="1357313" y="21431"/>
                </a:lnTo>
                <a:lnTo>
                  <a:pt x="1397794" y="0"/>
                </a:lnTo>
                <a:lnTo>
                  <a:pt x="1426369" y="4763"/>
                </a:lnTo>
                <a:lnTo>
                  <a:pt x="1531144" y="30956"/>
                </a:lnTo>
                <a:lnTo>
                  <a:pt x="1578769" y="47625"/>
                </a:lnTo>
                <a:lnTo>
                  <a:pt x="1607344" y="66675"/>
                </a:lnTo>
                <a:lnTo>
                  <a:pt x="1628775" y="83344"/>
                </a:lnTo>
                <a:lnTo>
                  <a:pt x="1643063" y="102394"/>
                </a:lnTo>
                <a:lnTo>
                  <a:pt x="1650206" y="123825"/>
                </a:lnTo>
                <a:lnTo>
                  <a:pt x="1645444" y="147638"/>
                </a:lnTo>
                <a:lnTo>
                  <a:pt x="1628775" y="180975"/>
                </a:lnTo>
                <a:lnTo>
                  <a:pt x="1604963" y="207169"/>
                </a:lnTo>
                <a:lnTo>
                  <a:pt x="1559719" y="223838"/>
                </a:lnTo>
                <a:lnTo>
                  <a:pt x="1326356" y="276225"/>
                </a:lnTo>
                <a:lnTo>
                  <a:pt x="1178719" y="302419"/>
                </a:lnTo>
                <a:lnTo>
                  <a:pt x="978694" y="3262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5A52E1D-2B99-1D42-A947-77F999ADFDB5}"/>
              </a:ext>
            </a:extLst>
          </p:cNvPr>
          <p:cNvSpPr/>
          <p:nvPr/>
        </p:nvSpPr>
        <p:spPr>
          <a:xfrm>
            <a:off x="3432175" y="4233863"/>
            <a:ext cx="3006725" cy="536575"/>
          </a:xfrm>
          <a:custGeom>
            <a:avLst/>
            <a:gdLst>
              <a:gd name="connsiteX0" fmla="*/ 1836315 w 3006246"/>
              <a:gd name="connsiteY0" fmla="*/ 315656 h 536114"/>
              <a:gd name="connsiteX1" fmla="*/ 1538196 w 3006246"/>
              <a:gd name="connsiteY1" fmla="*/ 338203 h 536114"/>
              <a:gd name="connsiteX2" fmla="*/ 1290180 w 3006246"/>
              <a:gd name="connsiteY2" fmla="*/ 363255 h 536114"/>
              <a:gd name="connsiteX3" fmla="*/ 982040 w 3006246"/>
              <a:gd name="connsiteY3" fmla="*/ 410854 h 536114"/>
              <a:gd name="connsiteX4" fmla="*/ 746551 w 3006246"/>
              <a:gd name="connsiteY4" fmla="*/ 453442 h 536114"/>
              <a:gd name="connsiteX5" fmla="*/ 571186 w 3006246"/>
              <a:gd name="connsiteY5" fmla="*/ 491021 h 536114"/>
              <a:gd name="connsiteX6" fmla="*/ 428390 w 3006246"/>
              <a:gd name="connsiteY6" fmla="*/ 533609 h 536114"/>
              <a:gd name="connsiteX7" fmla="*/ 403338 w 3006246"/>
              <a:gd name="connsiteY7" fmla="*/ 536114 h 536114"/>
              <a:gd name="connsiteX8" fmla="*/ 358244 w 3006246"/>
              <a:gd name="connsiteY8" fmla="*/ 528599 h 536114"/>
              <a:gd name="connsiteX9" fmla="*/ 300624 w 3006246"/>
              <a:gd name="connsiteY9" fmla="*/ 506052 h 536114"/>
              <a:gd name="connsiteX10" fmla="*/ 235489 w 3006246"/>
              <a:gd name="connsiteY10" fmla="*/ 465968 h 536114"/>
              <a:gd name="connsiteX11" fmla="*/ 165343 w 3006246"/>
              <a:gd name="connsiteY11" fmla="*/ 415864 h 536114"/>
              <a:gd name="connsiteX12" fmla="*/ 102713 w 3006246"/>
              <a:gd name="connsiteY12" fmla="*/ 358245 h 536114"/>
              <a:gd name="connsiteX13" fmla="*/ 45093 w 3006246"/>
              <a:gd name="connsiteY13" fmla="*/ 303130 h 536114"/>
              <a:gd name="connsiteX14" fmla="*/ 7515 w 3006246"/>
              <a:gd name="connsiteY14" fmla="*/ 263047 h 536114"/>
              <a:gd name="connsiteX15" fmla="*/ 0 w 3006246"/>
              <a:gd name="connsiteY15" fmla="*/ 237995 h 536114"/>
              <a:gd name="connsiteX16" fmla="*/ 2505 w 3006246"/>
              <a:gd name="connsiteY16" fmla="*/ 220458 h 536114"/>
              <a:gd name="connsiteX17" fmla="*/ 15031 w 3006246"/>
              <a:gd name="connsiteY17" fmla="*/ 212943 h 536114"/>
              <a:gd name="connsiteX18" fmla="*/ 40083 w 3006246"/>
              <a:gd name="connsiteY18" fmla="*/ 210438 h 536114"/>
              <a:gd name="connsiteX19" fmla="*/ 67640 w 3006246"/>
              <a:gd name="connsiteY19" fmla="*/ 225469 h 536114"/>
              <a:gd name="connsiteX20" fmla="*/ 122755 w 3006246"/>
              <a:gd name="connsiteY20" fmla="*/ 258036 h 536114"/>
              <a:gd name="connsiteX21" fmla="*/ 165343 w 3006246"/>
              <a:gd name="connsiteY21" fmla="*/ 275573 h 536114"/>
              <a:gd name="connsiteX22" fmla="*/ 220458 w 3006246"/>
              <a:gd name="connsiteY22" fmla="*/ 285594 h 536114"/>
              <a:gd name="connsiteX23" fmla="*/ 280583 w 3006246"/>
              <a:gd name="connsiteY23" fmla="*/ 290604 h 536114"/>
              <a:gd name="connsiteX24" fmla="*/ 355739 w 3006246"/>
              <a:gd name="connsiteY24" fmla="*/ 295615 h 536114"/>
              <a:gd name="connsiteX25" fmla="*/ 435905 w 3006246"/>
              <a:gd name="connsiteY25" fmla="*/ 290604 h 536114"/>
              <a:gd name="connsiteX26" fmla="*/ 703962 w 3006246"/>
              <a:gd name="connsiteY26" fmla="*/ 255531 h 536114"/>
              <a:gd name="connsiteX27" fmla="*/ 1064712 w 3006246"/>
              <a:gd name="connsiteY27" fmla="*/ 210438 h 536114"/>
              <a:gd name="connsiteX28" fmla="*/ 1508133 w 3006246"/>
              <a:gd name="connsiteY28" fmla="*/ 162839 h 536114"/>
              <a:gd name="connsiteX29" fmla="*/ 2036732 w 3006246"/>
              <a:gd name="connsiteY29" fmla="*/ 110229 h 536114"/>
              <a:gd name="connsiteX30" fmla="*/ 2302283 w 3006246"/>
              <a:gd name="connsiteY30" fmla="*/ 90188 h 536114"/>
              <a:gd name="connsiteX31" fmla="*/ 2337356 w 3006246"/>
              <a:gd name="connsiteY31" fmla="*/ 82672 h 536114"/>
              <a:gd name="connsiteX32" fmla="*/ 2430049 w 3006246"/>
              <a:gd name="connsiteY32" fmla="*/ 60125 h 536114"/>
              <a:gd name="connsiteX33" fmla="*/ 2540278 w 3006246"/>
              <a:gd name="connsiteY33" fmla="*/ 22547 h 536114"/>
              <a:gd name="connsiteX34" fmla="*/ 2585372 w 3006246"/>
              <a:gd name="connsiteY34" fmla="*/ 0 h 536114"/>
              <a:gd name="connsiteX35" fmla="*/ 2607918 w 3006246"/>
              <a:gd name="connsiteY35" fmla="*/ 2505 h 536114"/>
              <a:gd name="connsiteX36" fmla="*/ 2718147 w 3006246"/>
              <a:gd name="connsiteY36" fmla="*/ 35073 h 536114"/>
              <a:gd name="connsiteX37" fmla="*/ 2848418 w 3006246"/>
              <a:gd name="connsiteY37" fmla="*/ 67641 h 536114"/>
              <a:gd name="connsiteX38" fmla="*/ 2893512 w 3006246"/>
              <a:gd name="connsiteY38" fmla="*/ 80167 h 536114"/>
              <a:gd name="connsiteX39" fmla="*/ 2936100 w 3006246"/>
              <a:gd name="connsiteY39" fmla="*/ 95198 h 536114"/>
              <a:gd name="connsiteX40" fmla="*/ 2968668 w 3006246"/>
              <a:gd name="connsiteY40" fmla="*/ 115240 h 536114"/>
              <a:gd name="connsiteX41" fmla="*/ 2988710 w 3006246"/>
              <a:gd name="connsiteY41" fmla="*/ 135281 h 536114"/>
              <a:gd name="connsiteX42" fmla="*/ 2998730 w 3006246"/>
              <a:gd name="connsiteY42" fmla="*/ 157828 h 536114"/>
              <a:gd name="connsiteX43" fmla="*/ 3006246 w 3006246"/>
              <a:gd name="connsiteY43" fmla="*/ 210438 h 536114"/>
              <a:gd name="connsiteX44" fmla="*/ 2998730 w 3006246"/>
              <a:gd name="connsiteY44" fmla="*/ 248016 h 536114"/>
              <a:gd name="connsiteX45" fmla="*/ 2978689 w 3006246"/>
              <a:gd name="connsiteY45" fmla="*/ 273068 h 536114"/>
              <a:gd name="connsiteX46" fmla="*/ 2953637 w 3006246"/>
              <a:gd name="connsiteY46" fmla="*/ 285594 h 536114"/>
              <a:gd name="connsiteX47" fmla="*/ 2918564 w 3006246"/>
              <a:gd name="connsiteY47" fmla="*/ 293109 h 536114"/>
              <a:gd name="connsiteX48" fmla="*/ 2853429 w 3006246"/>
              <a:gd name="connsiteY48" fmla="*/ 288099 h 536114"/>
              <a:gd name="connsiteX49" fmla="*/ 2740694 w 3006246"/>
              <a:gd name="connsiteY49" fmla="*/ 273068 h 536114"/>
              <a:gd name="connsiteX50" fmla="*/ 2602908 w 3006246"/>
              <a:gd name="connsiteY50" fmla="*/ 265552 h 536114"/>
              <a:gd name="connsiteX51" fmla="*/ 2457606 w 3006246"/>
              <a:gd name="connsiteY51" fmla="*/ 265552 h 536114"/>
              <a:gd name="connsiteX52" fmla="*/ 2264705 w 3006246"/>
              <a:gd name="connsiteY52" fmla="*/ 273068 h 536114"/>
              <a:gd name="connsiteX53" fmla="*/ 2049258 w 3006246"/>
              <a:gd name="connsiteY53" fmla="*/ 300625 h 536114"/>
              <a:gd name="connsiteX54" fmla="*/ 1836315 w 3006246"/>
              <a:gd name="connsiteY54" fmla="*/ 315656 h 53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06246" h="536114">
                <a:moveTo>
                  <a:pt x="1836315" y="315656"/>
                </a:moveTo>
                <a:lnTo>
                  <a:pt x="1538196" y="338203"/>
                </a:lnTo>
                <a:lnTo>
                  <a:pt x="1290180" y="363255"/>
                </a:lnTo>
                <a:lnTo>
                  <a:pt x="982040" y="410854"/>
                </a:lnTo>
                <a:lnTo>
                  <a:pt x="746551" y="453442"/>
                </a:lnTo>
                <a:lnTo>
                  <a:pt x="571186" y="491021"/>
                </a:lnTo>
                <a:lnTo>
                  <a:pt x="428390" y="533609"/>
                </a:lnTo>
                <a:lnTo>
                  <a:pt x="403338" y="536114"/>
                </a:lnTo>
                <a:lnTo>
                  <a:pt x="358244" y="528599"/>
                </a:lnTo>
                <a:lnTo>
                  <a:pt x="300624" y="506052"/>
                </a:lnTo>
                <a:lnTo>
                  <a:pt x="235489" y="465968"/>
                </a:lnTo>
                <a:lnTo>
                  <a:pt x="165343" y="415864"/>
                </a:lnTo>
                <a:lnTo>
                  <a:pt x="102713" y="358245"/>
                </a:lnTo>
                <a:lnTo>
                  <a:pt x="45093" y="303130"/>
                </a:lnTo>
                <a:lnTo>
                  <a:pt x="7515" y="263047"/>
                </a:lnTo>
                <a:lnTo>
                  <a:pt x="0" y="237995"/>
                </a:lnTo>
                <a:lnTo>
                  <a:pt x="2505" y="220458"/>
                </a:lnTo>
                <a:lnTo>
                  <a:pt x="15031" y="212943"/>
                </a:lnTo>
                <a:lnTo>
                  <a:pt x="40083" y="210438"/>
                </a:lnTo>
                <a:lnTo>
                  <a:pt x="67640" y="225469"/>
                </a:lnTo>
                <a:lnTo>
                  <a:pt x="122755" y="258036"/>
                </a:lnTo>
                <a:lnTo>
                  <a:pt x="165343" y="275573"/>
                </a:lnTo>
                <a:lnTo>
                  <a:pt x="220458" y="285594"/>
                </a:lnTo>
                <a:lnTo>
                  <a:pt x="280583" y="290604"/>
                </a:lnTo>
                <a:lnTo>
                  <a:pt x="355739" y="295615"/>
                </a:lnTo>
                <a:lnTo>
                  <a:pt x="435905" y="290604"/>
                </a:lnTo>
                <a:lnTo>
                  <a:pt x="703962" y="255531"/>
                </a:lnTo>
                <a:lnTo>
                  <a:pt x="1064712" y="210438"/>
                </a:lnTo>
                <a:lnTo>
                  <a:pt x="1508133" y="162839"/>
                </a:lnTo>
                <a:lnTo>
                  <a:pt x="2036732" y="110229"/>
                </a:lnTo>
                <a:lnTo>
                  <a:pt x="2302283" y="90188"/>
                </a:lnTo>
                <a:lnTo>
                  <a:pt x="2337356" y="82672"/>
                </a:lnTo>
                <a:lnTo>
                  <a:pt x="2430049" y="60125"/>
                </a:lnTo>
                <a:lnTo>
                  <a:pt x="2540278" y="22547"/>
                </a:lnTo>
                <a:lnTo>
                  <a:pt x="2585372" y="0"/>
                </a:lnTo>
                <a:lnTo>
                  <a:pt x="2607918" y="2505"/>
                </a:lnTo>
                <a:lnTo>
                  <a:pt x="2718147" y="35073"/>
                </a:lnTo>
                <a:lnTo>
                  <a:pt x="2848418" y="67641"/>
                </a:lnTo>
                <a:lnTo>
                  <a:pt x="2893512" y="80167"/>
                </a:lnTo>
                <a:lnTo>
                  <a:pt x="2936100" y="95198"/>
                </a:lnTo>
                <a:lnTo>
                  <a:pt x="2968668" y="115240"/>
                </a:lnTo>
                <a:lnTo>
                  <a:pt x="2988710" y="135281"/>
                </a:lnTo>
                <a:lnTo>
                  <a:pt x="2998730" y="157828"/>
                </a:lnTo>
                <a:lnTo>
                  <a:pt x="3006246" y="210438"/>
                </a:lnTo>
                <a:lnTo>
                  <a:pt x="2998730" y="248016"/>
                </a:lnTo>
                <a:lnTo>
                  <a:pt x="2978689" y="273068"/>
                </a:lnTo>
                <a:lnTo>
                  <a:pt x="2953637" y="285594"/>
                </a:lnTo>
                <a:lnTo>
                  <a:pt x="2918564" y="293109"/>
                </a:lnTo>
                <a:lnTo>
                  <a:pt x="2853429" y="288099"/>
                </a:lnTo>
                <a:lnTo>
                  <a:pt x="2740694" y="273068"/>
                </a:lnTo>
                <a:lnTo>
                  <a:pt x="2602908" y="265552"/>
                </a:lnTo>
                <a:lnTo>
                  <a:pt x="2457606" y="265552"/>
                </a:lnTo>
                <a:lnTo>
                  <a:pt x="2264705" y="273068"/>
                </a:lnTo>
                <a:lnTo>
                  <a:pt x="2049258" y="300625"/>
                </a:lnTo>
                <a:lnTo>
                  <a:pt x="1836315" y="3156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2D21DA5-105A-124B-80F7-037897E71D1F}"/>
              </a:ext>
            </a:extLst>
          </p:cNvPr>
          <p:cNvSpPr/>
          <p:nvPr/>
        </p:nvSpPr>
        <p:spPr>
          <a:xfrm>
            <a:off x="3013075" y="4975225"/>
            <a:ext cx="1271588" cy="711200"/>
          </a:xfrm>
          <a:custGeom>
            <a:avLst/>
            <a:gdLst>
              <a:gd name="connsiteX0" fmla="*/ 718994 w 1270139"/>
              <a:gd name="connsiteY0" fmla="*/ 470979 h 711478"/>
              <a:gd name="connsiteX1" fmla="*/ 581208 w 1270139"/>
              <a:gd name="connsiteY1" fmla="*/ 536114 h 711478"/>
              <a:gd name="connsiteX2" fmla="*/ 478494 w 1270139"/>
              <a:gd name="connsiteY2" fmla="*/ 581208 h 711478"/>
              <a:gd name="connsiteX3" fmla="*/ 388307 w 1270139"/>
              <a:gd name="connsiteY3" fmla="*/ 613775 h 711478"/>
              <a:gd name="connsiteX4" fmla="*/ 265552 w 1270139"/>
              <a:gd name="connsiteY4" fmla="*/ 651354 h 711478"/>
              <a:gd name="connsiteX5" fmla="*/ 102714 w 1270139"/>
              <a:gd name="connsiteY5" fmla="*/ 698952 h 711478"/>
              <a:gd name="connsiteX6" fmla="*/ 52610 w 1270139"/>
              <a:gd name="connsiteY6" fmla="*/ 711478 h 711478"/>
              <a:gd name="connsiteX7" fmla="*/ 30063 w 1270139"/>
              <a:gd name="connsiteY7" fmla="*/ 711478 h 711478"/>
              <a:gd name="connsiteX8" fmla="*/ 7516 w 1270139"/>
              <a:gd name="connsiteY8" fmla="*/ 706468 h 711478"/>
              <a:gd name="connsiteX9" fmla="*/ 0 w 1270139"/>
              <a:gd name="connsiteY9" fmla="*/ 693942 h 711478"/>
              <a:gd name="connsiteX10" fmla="*/ 7516 w 1270139"/>
              <a:gd name="connsiteY10" fmla="*/ 671395 h 711478"/>
              <a:gd name="connsiteX11" fmla="*/ 30063 w 1270139"/>
              <a:gd name="connsiteY11" fmla="*/ 648848 h 711478"/>
              <a:gd name="connsiteX12" fmla="*/ 65136 w 1270139"/>
              <a:gd name="connsiteY12" fmla="*/ 628807 h 711478"/>
              <a:gd name="connsiteX13" fmla="*/ 192901 w 1270139"/>
              <a:gd name="connsiteY13" fmla="*/ 563671 h 711478"/>
              <a:gd name="connsiteX14" fmla="*/ 335698 w 1270139"/>
              <a:gd name="connsiteY14" fmla="*/ 481000 h 711478"/>
              <a:gd name="connsiteX15" fmla="*/ 506052 w 1270139"/>
              <a:gd name="connsiteY15" fmla="*/ 375781 h 711478"/>
              <a:gd name="connsiteX16" fmla="*/ 616281 w 1270139"/>
              <a:gd name="connsiteY16" fmla="*/ 300625 h 711478"/>
              <a:gd name="connsiteX17" fmla="*/ 718994 w 1270139"/>
              <a:gd name="connsiteY17" fmla="*/ 220458 h 711478"/>
              <a:gd name="connsiteX18" fmla="*/ 794150 w 1270139"/>
              <a:gd name="connsiteY18" fmla="*/ 152818 h 711478"/>
              <a:gd name="connsiteX19" fmla="*/ 809182 w 1270139"/>
              <a:gd name="connsiteY19" fmla="*/ 135281 h 711478"/>
              <a:gd name="connsiteX20" fmla="*/ 801666 w 1270139"/>
              <a:gd name="connsiteY20" fmla="*/ 115240 h 711478"/>
              <a:gd name="connsiteX21" fmla="*/ 786635 w 1270139"/>
              <a:gd name="connsiteY21" fmla="*/ 87682 h 711478"/>
              <a:gd name="connsiteX22" fmla="*/ 769098 w 1270139"/>
              <a:gd name="connsiteY22" fmla="*/ 62630 h 711478"/>
              <a:gd name="connsiteX23" fmla="*/ 756572 w 1270139"/>
              <a:gd name="connsiteY23" fmla="*/ 32568 h 711478"/>
              <a:gd name="connsiteX24" fmla="*/ 754067 w 1270139"/>
              <a:gd name="connsiteY24" fmla="*/ 15031 h 711478"/>
              <a:gd name="connsiteX25" fmla="*/ 759077 w 1270139"/>
              <a:gd name="connsiteY25" fmla="*/ 2505 h 711478"/>
              <a:gd name="connsiteX26" fmla="*/ 781624 w 1270139"/>
              <a:gd name="connsiteY26" fmla="*/ 0 h 711478"/>
              <a:gd name="connsiteX27" fmla="*/ 814192 w 1270139"/>
              <a:gd name="connsiteY27" fmla="*/ 15031 h 711478"/>
              <a:gd name="connsiteX28" fmla="*/ 884338 w 1270139"/>
              <a:gd name="connsiteY28" fmla="*/ 35073 h 711478"/>
              <a:gd name="connsiteX29" fmla="*/ 954483 w 1270139"/>
              <a:gd name="connsiteY29" fmla="*/ 55115 h 711478"/>
              <a:gd name="connsiteX30" fmla="*/ 1029640 w 1270139"/>
              <a:gd name="connsiteY30" fmla="*/ 80167 h 711478"/>
              <a:gd name="connsiteX31" fmla="*/ 1107301 w 1270139"/>
              <a:gd name="connsiteY31" fmla="*/ 112734 h 711478"/>
              <a:gd name="connsiteX32" fmla="*/ 1157405 w 1270139"/>
              <a:gd name="connsiteY32" fmla="*/ 137786 h 711478"/>
              <a:gd name="connsiteX33" fmla="*/ 1222540 w 1270139"/>
              <a:gd name="connsiteY33" fmla="*/ 175364 h 711478"/>
              <a:gd name="connsiteX34" fmla="*/ 1255108 w 1270139"/>
              <a:gd name="connsiteY34" fmla="*/ 197911 h 711478"/>
              <a:gd name="connsiteX35" fmla="*/ 1267634 w 1270139"/>
              <a:gd name="connsiteY35" fmla="*/ 215448 h 711478"/>
              <a:gd name="connsiteX36" fmla="*/ 1270139 w 1270139"/>
              <a:gd name="connsiteY36" fmla="*/ 232984 h 711478"/>
              <a:gd name="connsiteX37" fmla="*/ 1255108 w 1270139"/>
              <a:gd name="connsiteY37" fmla="*/ 255531 h 711478"/>
              <a:gd name="connsiteX38" fmla="*/ 1227551 w 1270139"/>
              <a:gd name="connsiteY38" fmla="*/ 270562 h 711478"/>
              <a:gd name="connsiteX39" fmla="*/ 1159910 w 1270139"/>
              <a:gd name="connsiteY39" fmla="*/ 285594 h 711478"/>
              <a:gd name="connsiteX40" fmla="*/ 1087259 w 1270139"/>
              <a:gd name="connsiteY40" fmla="*/ 305635 h 711478"/>
              <a:gd name="connsiteX41" fmla="*/ 1017114 w 1270139"/>
              <a:gd name="connsiteY41" fmla="*/ 338203 h 711478"/>
              <a:gd name="connsiteX42" fmla="*/ 718994 w 1270139"/>
              <a:gd name="connsiteY42" fmla="*/ 470979 h 711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70139" h="711478">
                <a:moveTo>
                  <a:pt x="718994" y="470979"/>
                </a:moveTo>
                <a:lnTo>
                  <a:pt x="581208" y="536114"/>
                </a:lnTo>
                <a:lnTo>
                  <a:pt x="478494" y="581208"/>
                </a:lnTo>
                <a:lnTo>
                  <a:pt x="388307" y="613775"/>
                </a:lnTo>
                <a:lnTo>
                  <a:pt x="265552" y="651354"/>
                </a:lnTo>
                <a:lnTo>
                  <a:pt x="102714" y="698952"/>
                </a:lnTo>
                <a:lnTo>
                  <a:pt x="52610" y="711478"/>
                </a:lnTo>
                <a:lnTo>
                  <a:pt x="30063" y="711478"/>
                </a:lnTo>
                <a:lnTo>
                  <a:pt x="7516" y="706468"/>
                </a:lnTo>
                <a:lnTo>
                  <a:pt x="0" y="693942"/>
                </a:lnTo>
                <a:lnTo>
                  <a:pt x="7516" y="671395"/>
                </a:lnTo>
                <a:lnTo>
                  <a:pt x="30063" y="648848"/>
                </a:lnTo>
                <a:lnTo>
                  <a:pt x="65136" y="628807"/>
                </a:lnTo>
                <a:lnTo>
                  <a:pt x="192901" y="563671"/>
                </a:lnTo>
                <a:lnTo>
                  <a:pt x="335698" y="481000"/>
                </a:lnTo>
                <a:lnTo>
                  <a:pt x="506052" y="375781"/>
                </a:lnTo>
                <a:lnTo>
                  <a:pt x="616281" y="300625"/>
                </a:lnTo>
                <a:lnTo>
                  <a:pt x="718994" y="220458"/>
                </a:lnTo>
                <a:lnTo>
                  <a:pt x="794150" y="152818"/>
                </a:lnTo>
                <a:lnTo>
                  <a:pt x="809182" y="135281"/>
                </a:lnTo>
                <a:lnTo>
                  <a:pt x="801666" y="115240"/>
                </a:lnTo>
                <a:lnTo>
                  <a:pt x="786635" y="87682"/>
                </a:lnTo>
                <a:lnTo>
                  <a:pt x="769098" y="62630"/>
                </a:lnTo>
                <a:lnTo>
                  <a:pt x="756572" y="32568"/>
                </a:lnTo>
                <a:lnTo>
                  <a:pt x="754067" y="15031"/>
                </a:lnTo>
                <a:lnTo>
                  <a:pt x="759077" y="2505"/>
                </a:lnTo>
                <a:lnTo>
                  <a:pt x="781624" y="0"/>
                </a:lnTo>
                <a:lnTo>
                  <a:pt x="814192" y="15031"/>
                </a:lnTo>
                <a:lnTo>
                  <a:pt x="884338" y="35073"/>
                </a:lnTo>
                <a:lnTo>
                  <a:pt x="954483" y="55115"/>
                </a:lnTo>
                <a:lnTo>
                  <a:pt x="1029640" y="80167"/>
                </a:lnTo>
                <a:lnTo>
                  <a:pt x="1107301" y="112734"/>
                </a:lnTo>
                <a:lnTo>
                  <a:pt x="1157405" y="137786"/>
                </a:lnTo>
                <a:lnTo>
                  <a:pt x="1222540" y="175364"/>
                </a:lnTo>
                <a:lnTo>
                  <a:pt x="1255108" y="197911"/>
                </a:lnTo>
                <a:lnTo>
                  <a:pt x="1267634" y="215448"/>
                </a:lnTo>
                <a:lnTo>
                  <a:pt x="1270139" y="232984"/>
                </a:lnTo>
                <a:lnTo>
                  <a:pt x="1255108" y="255531"/>
                </a:lnTo>
                <a:lnTo>
                  <a:pt x="1227551" y="270562"/>
                </a:lnTo>
                <a:lnTo>
                  <a:pt x="1159910" y="285594"/>
                </a:lnTo>
                <a:lnTo>
                  <a:pt x="1087259" y="305635"/>
                </a:lnTo>
                <a:lnTo>
                  <a:pt x="1017114" y="338203"/>
                </a:lnTo>
                <a:lnTo>
                  <a:pt x="718994" y="4709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68F4FCB-2BF8-6A49-B181-B193699BF241}"/>
              </a:ext>
            </a:extLst>
          </p:cNvPr>
          <p:cNvSpPr/>
          <p:nvPr/>
        </p:nvSpPr>
        <p:spPr>
          <a:xfrm>
            <a:off x="5661025" y="4852988"/>
            <a:ext cx="982663" cy="914400"/>
          </a:xfrm>
          <a:custGeom>
            <a:avLst/>
            <a:gdLst>
              <a:gd name="connsiteX0" fmla="*/ 518578 w 982041"/>
              <a:gd name="connsiteY0" fmla="*/ 558661 h 914400"/>
              <a:gd name="connsiteX1" fmla="*/ 413359 w 982041"/>
              <a:gd name="connsiteY1" fmla="*/ 435906 h 914400"/>
              <a:gd name="connsiteX2" fmla="*/ 333193 w 982041"/>
              <a:gd name="connsiteY2" fmla="*/ 348224 h 914400"/>
              <a:gd name="connsiteX3" fmla="*/ 243005 w 982041"/>
              <a:gd name="connsiteY3" fmla="*/ 255531 h 914400"/>
              <a:gd name="connsiteX4" fmla="*/ 175365 w 982041"/>
              <a:gd name="connsiteY4" fmla="*/ 190396 h 914400"/>
              <a:gd name="connsiteX5" fmla="*/ 107724 w 982041"/>
              <a:gd name="connsiteY5" fmla="*/ 127765 h 914400"/>
              <a:gd name="connsiteX6" fmla="*/ 40084 w 982041"/>
              <a:gd name="connsiteY6" fmla="*/ 77661 h 914400"/>
              <a:gd name="connsiteX7" fmla="*/ 15032 w 982041"/>
              <a:gd name="connsiteY7" fmla="*/ 57620 h 914400"/>
              <a:gd name="connsiteX8" fmla="*/ 5011 w 982041"/>
              <a:gd name="connsiteY8" fmla="*/ 45094 h 914400"/>
              <a:gd name="connsiteX9" fmla="*/ 0 w 982041"/>
              <a:gd name="connsiteY9" fmla="*/ 32568 h 914400"/>
              <a:gd name="connsiteX10" fmla="*/ 2506 w 982041"/>
              <a:gd name="connsiteY10" fmla="*/ 15031 h 914400"/>
              <a:gd name="connsiteX11" fmla="*/ 22547 w 982041"/>
              <a:gd name="connsiteY11" fmla="*/ 5010 h 914400"/>
              <a:gd name="connsiteX12" fmla="*/ 57620 w 982041"/>
              <a:gd name="connsiteY12" fmla="*/ 0 h 914400"/>
              <a:gd name="connsiteX13" fmla="*/ 105219 w 982041"/>
              <a:gd name="connsiteY13" fmla="*/ 17536 h 914400"/>
              <a:gd name="connsiteX14" fmla="*/ 245511 w 982041"/>
              <a:gd name="connsiteY14" fmla="*/ 80167 h 914400"/>
              <a:gd name="connsiteX15" fmla="*/ 368266 w 982041"/>
              <a:gd name="connsiteY15" fmla="*/ 135281 h 914400"/>
              <a:gd name="connsiteX16" fmla="*/ 453443 w 982041"/>
              <a:gd name="connsiteY16" fmla="*/ 177870 h 914400"/>
              <a:gd name="connsiteX17" fmla="*/ 571187 w 982041"/>
              <a:gd name="connsiteY17" fmla="*/ 243005 h 914400"/>
              <a:gd name="connsiteX18" fmla="*/ 658869 w 982041"/>
              <a:gd name="connsiteY18" fmla="*/ 293109 h 914400"/>
              <a:gd name="connsiteX19" fmla="*/ 739036 w 982041"/>
              <a:gd name="connsiteY19" fmla="*/ 343213 h 914400"/>
              <a:gd name="connsiteX20" fmla="*/ 809182 w 982041"/>
              <a:gd name="connsiteY20" fmla="*/ 393317 h 914400"/>
              <a:gd name="connsiteX21" fmla="*/ 836739 w 982041"/>
              <a:gd name="connsiteY21" fmla="*/ 415864 h 914400"/>
              <a:gd name="connsiteX22" fmla="*/ 864296 w 982041"/>
              <a:gd name="connsiteY22" fmla="*/ 455947 h 914400"/>
              <a:gd name="connsiteX23" fmla="*/ 904380 w 982041"/>
              <a:gd name="connsiteY23" fmla="*/ 521083 h 914400"/>
              <a:gd name="connsiteX24" fmla="*/ 941958 w 982041"/>
              <a:gd name="connsiteY24" fmla="*/ 588723 h 914400"/>
              <a:gd name="connsiteX25" fmla="*/ 967010 w 982041"/>
              <a:gd name="connsiteY25" fmla="*/ 648848 h 914400"/>
              <a:gd name="connsiteX26" fmla="*/ 977031 w 982041"/>
              <a:gd name="connsiteY26" fmla="*/ 688932 h 914400"/>
              <a:gd name="connsiteX27" fmla="*/ 979536 w 982041"/>
              <a:gd name="connsiteY27" fmla="*/ 718994 h 914400"/>
              <a:gd name="connsiteX28" fmla="*/ 982041 w 982041"/>
              <a:gd name="connsiteY28" fmla="*/ 764088 h 914400"/>
              <a:gd name="connsiteX29" fmla="*/ 977031 w 982041"/>
              <a:gd name="connsiteY29" fmla="*/ 801666 h 914400"/>
              <a:gd name="connsiteX30" fmla="*/ 964504 w 982041"/>
              <a:gd name="connsiteY30" fmla="*/ 846759 h 914400"/>
              <a:gd name="connsiteX31" fmla="*/ 951978 w 982041"/>
              <a:gd name="connsiteY31" fmla="*/ 871812 h 914400"/>
              <a:gd name="connsiteX32" fmla="*/ 934442 w 982041"/>
              <a:gd name="connsiteY32" fmla="*/ 891853 h 914400"/>
              <a:gd name="connsiteX33" fmla="*/ 914400 w 982041"/>
              <a:gd name="connsiteY33" fmla="*/ 904379 h 914400"/>
              <a:gd name="connsiteX34" fmla="*/ 891854 w 982041"/>
              <a:gd name="connsiteY34" fmla="*/ 909390 h 914400"/>
              <a:gd name="connsiteX35" fmla="*/ 869307 w 982041"/>
              <a:gd name="connsiteY35" fmla="*/ 914400 h 914400"/>
              <a:gd name="connsiteX36" fmla="*/ 844255 w 982041"/>
              <a:gd name="connsiteY36" fmla="*/ 909390 h 914400"/>
              <a:gd name="connsiteX37" fmla="*/ 809182 w 982041"/>
              <a:gd name="connsiteY37" fmla="*/ 901874 h 914400"/>
              <a:gd name="connsiteX38" fmla="*/ 774109 w 982041"/>
              <a:gd name="connsiteY38" fmla="*/ 881832 h 914400"/>
              <a:gd name="connsiteX39" fmla="*/ 721500 w 982041"/>
              <a:gd name="connsiteY39" fmla="*/ 831728 h 914400"/>
              <a:gd name="connsiteX40" fmla="*/ 688932 w 982041"/>
              <a:gd name="connsiteY40" fmla="*/ 791645 h 914400"/>
              <a:gd name="connsiteX41" fmla="*/ 648849 w 982041"/>
              <a:gd name="connsiteY41" fmla="*/ 739036 h 914400"/>
              <a:gd name="connsiteX42" fmla="*/ 593734 w 982041"/>
              <a:gd name="connsiteY42" fmla="*/ 658869 h 914400"/>
              <a:gd name="connsiteX43" fmla="*/ 518578 w 982041"/>
              <a:gd name="connsiteY43" fmla="*/ 558661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41" h="914400">
                <a:moveTo>
                  <a:pt x="518578" y="558661"/>
                </a:moveTo>
                <a:lnTo>
                  <a:pt x="413359" y="435906"/>
                </a:lnTo>
                <a:lnTo>
                  <a:pt x="333193" y="348224"/>
                </a:lnTo>
                <a:lnTo>
                  <a:pt x="243005" y="255531"/>
                </a:lnTo>
                <a:lnTo>
                  <a:pt x="175365" y="190396"/>
                </a:lnTo>
                <a:lnTo>
                  <a:pt x="107724" y="127765"/>
                </a:lnTo>
                <a:lnTo>
                  <a:pt x="40084" y="77661"/>
                </a:lnTo>
                <a:lnTo>
                  <a:pt x="15032" y="57620"/>
                </a:lnTo>
                <a:lnTo>
                  <a:pt x="5011" y="45094"/>
                </a:lnTo>
                <a:lnTo>
                  <a:pt x="0" y="32568"/>
                </a:lnTo>
                <a:lnTo>
                  <a:pt x="2506" y="15031"/>
                </a:lnTo>
                <a:lnTo>
                  <a:pt x="22547" y="5010"/>
                </a:lnTo>
                <a:lnTo>
                  <a:pt x="57620" y="0"/>
                </a:lnTo>
                <a:lnTo>
                  <a:pt x="105219" y="17536"/>
                </a:lnTo>
                <a:lnTo>
                  <a:pt x="245511" y="80167"/>
                </a:lnTo>
                <a:lnTo>
                  <a:pt x="368266" y="135281"/>
                </a:lnTo>
                <a:lnTo>
                  <a:pt x="453443" y="177870"/>
                </a:lnTo>
                <a:lnTo>
                  <a:pt x="571187" y="243005"/>
                </a:lnTo>
                <a:lnTo>
                  <a:pt x="658869" y="293109"/>
                </a:lnTo>
                <a:lnTo>
                  <a:pt x="739036" y="343213"/>
                </a:lnTo>
                <a:lnTo>
                  <a:pt x="809182" y="393317"/>
                </a:lnTo>
                <a:lnTo>
                  <a:pt x="836739" y="415864"/>
                </a:lnTo>
                <a:lnTo>
                  <a:pt x="864296" y="455947"/>
                </a:lnTo>
                <a:lnTo>
                  <a:pt x="904380" y="521083"/>
                </a:lnTo>
                <a:lnTo>
                  <a:pt x="941958" y="588723"/>
                </a:lnTo>
                <a:lnTo>
                  <a:pt x="967010" y="648848"/>
                </a:lnTo>
                <a:lnTo>
                  <a:pt x="977031" y="688932"/>
                </a:lnTo>
                <a:lnTo>
                  <a:pt x="979536" y="718994"/>
                </a:lnTo>
                <a:lnTo>
                  <a:pt x="982041" y="764088"/>
                </a:lnTo>
                <a:lnTo>
                  <a:pt x="977031" y="801666"/>
                </a:lnTo>
                <a:lnTo>
                  <a:pt x="964504" y="846759"/>
                </a:lnTo>
                <a:lnTo>
                  <a:pt x="951978" y="871812"/>
                </a:lnTo>
                <a:lnTo>
                  <a:pt x="934442" y="891853"/>
                </a:lnTo>
                <a:lnTo>
                  <a:pt x="914400" y="904379"/>
                </a:lnTo>
                <a:lnTo>
                  <a:pt x="891854" y="909390"/>
                </a:lnTo>
                <a:lnTo>
                  <a:pt x="869307" y="914400"/>
                </a:lnTo>
                <a:lnTo>
                  <a:pt x="844255" y="909390"/>
                </a:lnTo>
                <a:lnTo>
                  <a:pt x="809182" y="901874"/>
                </a:lnTo>
                <a:lnTo>
                  <a:pt x="774109" y="881832"/>
                </a:lnTo>
                <a:lnTo>
                  <a:pt x="721500" y="831728"/>
                </a:lnTo>
                <a:lnTo>
                  <a:pt x="688932" y="791645"/>
                </a:lnTo>
                <a:lnTo>
                  <a:pt x="648849" y="739036"/>
                </a:lnTo>
                <a:lnTo>
                  <a:pt x="593734" y="658869"/>
                </a:lnTo>
                <a:lnTo>
                  <a:pt x="518578" y="5586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759C5BD-02E6-1249-AC16-2845C7612567}"/>
              </a:ext>
            </a:extLst>
          </p:cNvPr>
          <p:cNvSpPr/>
          <p:nvPr/>
        </p:nvSpPr>
        <p:spPr>
          <a:xfrm>
            <a:off x="3286125" y="1817688"/>
            <a:ext cx="3937000" cy="519112"/>
          </a:xfrm>
          <a:custGeom>
            <a:avLst/>
            <a:gdLst>
              <a:gd name="connsiteX0" fmla="*/ 1150944 w 3936510"/>
              <a:gd name="connsiteY0" fmla="*/ 275380 h 518984"/>
              <a:gd name="connsiteX1" fmla="*/ 741406 w 3936510"/>
              <a:gd name="connsiteY1" fmla="*/ 328337 h 518984"/>
              <a:gd name="connsiteX2" fmla="*/ 402478 w 3936510"/>
              <a:gd name="connsiteY2" fmla="*/ 377764 h 518984"/>
              <a:gd name="connsiteX3" fmla="*/ 42366 w 3936510"/>
              <a:gd name="connsiteY3" fmla="*/ 437783 h 518984"/>
              <a:gd name="connsiteX4" fmla="*/ 0 w 3936510"/>
              <a:gd name="connsiteY4" fmla="*/ 271849 h 518984"/>
              <a:gd name="connsiteX5" fmla="*/ 310684 w 3936510"/>
              <a:gd name="connsiteY5" fmla="*/ 247136 h 518984"/>
              <a:gd name="connsiteX6" fmla="*/ 653143 w 3936510"/>
              <a:gd name="connsiteY6" fmla="*/ 208300 h 518984"/>
              <a:gd name="connsiteX7" fmla="*/ 1023846 w 3936510"/>
              <a:gd name="connsiteY7" fmla="*/ 165934 h 518984"/>
              <a:gd name="connsiteX8" fmla="*/ 1316878 w 3936510"/>
              <a:gd name="connsiteY8" fmla="*/ 130629 h 518984"/>
              <a:gd name="connsiteX9" fmla="*/ 1560482 w 3936510"/>
              <a:gd name="connsiteY9" fmla="*/ 109446 h 518984"/>
              <a:gd name="connsiteX10" fmla="*/ 1839392 w 3936510"/>
              <a:gd name="connsiteY10" fmla="*/ 91794 h 518984"/>
              <a:gd name="connsiteX11" fmla="*/ 2174789 w 3936510"/>
              <a:gd name="connsiteY11" fmla="*/ 81202 h 518984"/>
              <a:gd name="connsiteX12" fmla="*/ 2746731 w 3936510"/>
              <a:gd name="connsiteY12" fmla="*/ 63550 h 518984"/>
              <a:gd name="connsiteX13" fmla="*/ 2986805 w 3936510"/>
              <a:gd name="connsiteY13" fmla="*/ 52958 h 518984"/>
              <a:gd name="connsiteX14" fmla="*/ 3269245 w 3936510"/>
              <a:gd name="connsiteY14" fmla="*/ 45897 h 518984"/>
              <a:gd name="connsiteX15" fmla="*/ 3343386 w 3936510"/>
              <a:gd name="connsiteY15" fmla="*/ 24714 h 518984"/>
              <a:gd name="connsiteX16" fmla="*/ 3417526 w 3936510"/>
              <a:gd name="connsiteY16" fmla="*/ 0 h 518984"/>
              <a:gd name="connsiteX17" fmla="*/ 3449301 w 3936510"/>
              <a:gd name="connsiteY17" fmla="*/ 10592 h 518984"/>
              <a:gd name="connsiteX18" fmla="*/ 3534033 w 3936510"/>
              <a:gd name="connsiteY18" fmla="*/ 60019 h 518984"/>
              <a:gd name="connsiteX19" fmla="*/ 3632887 w 3936510"/>
              <a:gd name="connsiteY19" fmla="*/ 112977 h 518984"/>
              <a:gd name="connsiteX20" fmla="*/ 3699966 w 3936510"/>
              <a:gd name="connsiteY20" fmla="*/ 158873 h 518984"/>
              <a:gd name="connsiteX21" fmla="*/ 3774107 w 3936510"/>
              <a:gd name="connsiteY21" fmla="*/ 218892 h 518984"/>
              <a:gd name="connsiteX22" fmla="*/ 3848247 w 3936510"/>
              <a:gd name="connsiteY22" fmla="*/ 293032 h 518984"/>
              <a:gd name="connsiteX23" fmla="*/ 3887083 w 3936510"/>
              <a:gd name="connsiteY23" fmla="*/ 345990 h 518984"/>
              <a:gd name="connsiteX24" fmla="*/ 3925918 w 3936510"/>
              <a:gd name="connsiteY24" fmla="*/ 416600 h 518984"/>
              <a:gd name="connsiteX25" fmla="*/ 3936510 w 3936510"/>
              <a:gd name="connsiteY25" fmla="*/ 448374 h 518984"/>
              <a:gd name="connsiteX26" fmla="*/ 3929449 w 3936510"/>
              <a:gd name="connsiteY26" fmla="*/ 490740 h 518984"/>
              <a:gd name="connsiteX27" fmla="*/ 3908266 w 3936510"/>
              <a:gd name="connsiteY27" fmla="*/ 511923 h 518984"/>
              <a:gd name="connsiteX28" fmla="*/ 3880022 w 3936510"/>
              <a:gd name="connsiteY28" fmla="*/ 518984 h 518984"/>
              <a:gd name="connsiteX29" fmla="*/ 3827064 w 3936510"/>
              <a:gd name="connsiteY29" fmla="*/ 511923 h 518984"/>
              <a:gd name="connsiteX30" fmla="*/ 3629356 w 3936510"/>
              <a:gd name="connsiteY30" fmla="*/ 469557 h 518984"/>
              <a:gd name="connsiteX31" fmla="*/ 3343386 w 3936510"/>
              <a:gd name="connsiteY31" fmla="*/ 204770 h 518984"/>
              <a:gd name="connsiteX32" fmla="*/ 3149208 w 3936510"/>
              <a:gd name="connsiteY32" fmla="*/ 190648 h 518984"/>
              <a:gd name="connsiteX33" fmla="*/ 2916195 w 3936510"/>
              <a:gd name="connsiteY33" fmla="*/ 180056 h 518984"/>
              <a:gd name="connsiteX34" fmla="*/ 2541962 w 3936510"/>
              <a:gd name="connsiteY34" fmla="*/ 197709 h 518984"/>
              <a:gd name="connsiteX35" fmla="*/ 1924124 w 3936510"/>
              <a:gd name="connsiteY35" fmla="*/ 222422 h 518984"/>
              <a:gd name="connsiteX36" fmla="*/ 1150944 w 3936510"/>
              <a:gd name="connsiteY36" fmla="*/ 275380 h 518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936510" h="518984">
                <a:moveTo>
                  <a:pt x="1150944" y="275380"/>
                </a:moveTo>
                <a:lnTo>
                  <a:pt x="741406" y="328337"/>
                </a:lnTo>
                <a:lnTo>
                  <a:pt x="402478" y="377764"/>
                </a:lnTo>
                <a:lnTo>
                  <a:pt x="42366" y="437783"/>
                </a:lnTo>
                <a:lnTo>
                  <a:pt x="0" y="271849"/>
                </a:lnTo>
                <a:lnTo>
                  <a:pt x="310684" y="247136"/>
                </a:lnTo>
                <a:lnTo>
                  <a:pt x="653143" y="208300"/>
                </a:lnTo>
                <a:lnTo>
                  <a:pt x="1023846" y="165934"/>
                </a:lnTo>
                <a:lnTo>
                  <a:pt x="1316878" y="130629"/>
                </a:lnTo>
                <a:lnTo>
                  <a:pt x="1560482" y="109446"/>
                </a:lnTo>
                <a:lnTo>
                  <a:pt x="1839392" y="91794"/>
                </a:lnTo>
                <a:lnTo>
                  <a:pt x="2174789" y="81202"/>
                </a:lnTo>
                <a:lnTo>
                  <a:pt x="2746731" y="63550"/>
                </a:lnTo>
                <a:lnTo>
                  <a:pt x="2986805" y="52958"/>
                </a:lnTo>
                <a:lnTo>
                  <a:pt x="3269245" y="45897"/>
                </a:lnTo>
                <a:lnTo>
                  <a:pt x="3343386" y="24714"/>
                </a:lnTo>
                <a:lnTo>
                  <a:pt x="3417526" y="0"/>
                </a:lnTo>
                <a:lnTo>
                  <a:pt x="3449301" y="10592"/>
                </a:lnTo>
                <a:lnTo>
                  <a:pt x="3534033" y="60019"/>
                </a:lnTo>
                <a:lnTo>
                  <a:pt x="3632887" y="112977"/>
                </a:lnTo>
                <a:lnTo>
                  <a:pt x="3699966" y="158873"/>
                </a:lnTo>
                <a:lnTo>
                  <a:pt x="3774107" y="218892"/>
                </a:lnTo>
                <a:lnTo>
                  <a:pt x="3848247" y="293032"/>
                </a:lnTo>
                <a:lnTo>
                  <a:pt x="3887083" y="345990"/>
                </a:lnTo>
                <a:lnTo>
                  <a:pt x="3925918" y="416600"/>
                </a:lnTo>
                <a:lnTo>
                  <a:pt x="3936510" y="448374"/>
                </a:lnTo>
                <a:lnTo>
                  <a:pt x="3929449" y="490740"/>
                </a:lnTo>
                <a:lnTo>
                  <a:pt x="3908266" y="511923"/>
                </a:lnTo>
                <a:lnTo>
                  <a:pt x="3880022" y="518984"/>
                </a:lnTo>
                <a:lnTo>
                  <a:pt x="3827064" y="511923"/>
                </a:lnTo>
                <a:lnTo>
                  <a:pt x="3629356" y="469557"/>
                </a:lnTo>
                <a:lnTo>
                  <a:pt x="3343386" y="204770"/>
                </a:lnTo>
                <a:lnTo>
                  <a:pt x="3149208" y="190648"/>
                </a:lnTo>
                <a:lnTo>
                  <a:pt x="2916195" y="180056"/>
                </a:lnTo>
                <a:lnTo>
                  <a:pt x="2541962" y="197709"/>
                </a:lnTo>
                <a:lnTo>
                  <a:pt x="1924124" y="222422"/>
                </a:lnTo>
                <a:lnTo>
                  <a:pt x="1150944" y="2753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09D28E-0425-C24A-9D54-477704439872}"/>
              </a:ext>
            </a:extLst>
          </p:cNvPr>
          <p:cNvSpPr/>
          <p:nvPr/>
        </p:nvSpPr>
        <p:spPr>
          <a:xfrm>
            <a:off x="6443663" y="1970088"/>
            <a:ext cx="542925" cy="458787"/>
          </a:xfrm>
          <a:custGeom>
            <a:avLst/>
            <a:gdLst>
              <a:gd name="connsiteX0" fmla="*/ 109537 w 542925"/>
              <a:gd name="connsiteY0" fmla="*/ 300037 h 459581"/>
              <a:gd name="connsiteX1" fmla="*/ 166687 w 542925"/>
              <a:gd name="connsiteY1" fmla="*/ 235744 h 459581"/>
              <a:gd name="connsiteX2" fmla="*/ 190500 w 542925"/>
              <a:gd name="connsiteY2" fmla="*/ 188119 h 459581"/>
              <a:gd name="connsiteX3" fmla="*/ 207168 w 542925"/>
              <a:gd name="connsiteY3" fmla="*/ 145256 h 459581"/>
              <a:gd name="connsiteX4" fmla="*/ 216693 w 542925"/>
              <a:gd name="connsiteY4" fmla="*/ 97631 h 459581"/>
              <a:gd name="connsiteX5" fmla="*/ 157162 w 542925"/>
              <a:gd name="connsiteY5" fmla="*/ 0 h 459581"/>
              <a:gd name="connsiteX6" fmla="*/ 542925 w 542925"/>
              <a:gd name="connsiteY6" fmla="*/ 304800 h 459581"/>
              <a:gd name="connsiteX7" fmla="*/ 466725 w 542925"/>
              <a:gd name="connsiteY7" fmla="*/ 319087 h 459581"/>
              <a:gd name="connsiteX8" fmla="*/ 373856 w 542925"/>
              <a:gd name="connsiteY8" fmla="*/ 338137 h 459581"/>
              <a:gd name="connsiteX9" fmla="*/ 271462 w 542925"/>
              <a:gd name="connsiteY9" fmla="*/ 361950 h 459581"/>
              <a:gd name="connsiteX10" fmla="*/ 214312 w 542925"/>
              <a:gd name="connsiteY10" fmla="*/ 381000 h 459581"/>
              <a:gd name="connsiteX11" fmla="*/ 142875 w 542925"/>
              <a:gd name="connsiteY11" fmla="*/ 409575 h 459581"/>
              <a:gd name="connsiteX12" fmla="*/ 73818 w 542925"/>
              <a:gd name="connsiteY12" fmla="*/ 450056 h 459581"/>
              <a:gd name="connsiteX13" fmla="*/ 59531 w 542925"/>
              <a:gd name="connsiteY13" fmla="*/ 457200 h 459581"/>
              <a:gd name="connsiteX14" fmla="*/ 38100 w 542925"/>
              <a:gd name="connsiteY14" fmla="*/ 459581 h 459581"/>
              <a:gd name="connsiteX15" fmla="*/ 11906 w 542925"/>
              <a:gd name="connsiteY15" fmla="*/ 459581 h 459581"/>
              <a:gd name="connsiteX16" fmla="*/ 0 w 542925"/>
              <a:gd name="connsiteY16" fmla="*/ 450056 h 459581"/>
              <a:gd name="connsiteX17" fmla="*/ 4762 w 542925"/>
              <a:gd name="connsiteY17" fmla="*/ 419100 h 459581"/>
              <a:gd name="connsiteX18" fmla="*/ 28575 w 542925"/>
              <a:gd name="connsiteY18" fmla="*/ 381000 h 459581"/>
              <a:gd name="connsiteX19" fmla="*/ 109537 w 542925"/>
              <a:gd name="connsiteY19" fmla="*/ 300037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2925" h="459581">
                <a:moveTo>
                  <a:pt x="109537" y="300037"/>
                </a:moveTo>
                <a:lnTo>
                  <a:pt x="166687" y="235744"/>
                </a:lnTo>
                <a:lnTo>
                  <a:pt x="190500" y="188119"/>
                </a:lnTo>
                <a:lnTo>
                  <a:pt x="207168" y="145256"/>
                </a:lnTo>
                <a:lnTo>
                  <a:pt x="216693" y="97631"/>
                </a:lnTo>
                <a:lnTo>
                  <a:pt x="157162" y="0"/>
                </a:lnTo>
                <a:lnTo>
                  <a:pt x="542925" y="304800"/>
                </a:lnTo>
                <a:lnTo>
                  <a:pt x="466725" y="319087"/>
                </a:lnTo>
                <a:lnTo>
                  <a:pt x="373856" y="338137"/>
                </a:lnTo>
                <a:lnTo>
                  <a:pt x="271462" y="361950"/>
                </a:lnTo>
                <a:lnTo>
                  <a:pt x="214312" y="381000"/>
                </a:lnTo>
                <a:lnTo>
                  <a:pt x="142875" y="409575"/>
                </a:lnTo>
                <a:lnTo>
                  <a:pt x="73818" y="450056"/>
                </a:lnTo>
                <a:lnTo>
                  <a:pt x="59531" y="457200"/>
                </a:lnTo>
                <a:lnTo>
                  <a:pt x="38100" y="459581"/>
                </a:lnTo>
                <a:lnTo>
                  <a:pt x="11906" y="459581"/>
                </a:lnTo>
                <a:lnTo>
                  <a:pt x="0" y="450056"/>
                </a:lnTo>
                <a:lnTo>
                  <a:pt x="4762" y="419100"/>
                </a:lnTo>
                <a:lnTo>
                  <a:pt x="28575" y="381000"/>
                </a:lnTo>
                <a:lnTo>
                  <a:pt x="109537" y="3000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9AD6F76-F403-A14A-ABB1-5D2A14BAA7F9}"/>
              </a:ext>
            </a:extLst>
          </p:cNvPr>
          <p:cNvSpPr/>
          <p:nvPr/>
        </p:nvSpPr>
        <p:spPr>
          <a:xfrm>
            <a:off x="3951288" y="2495550"/>
            <a:ext cx="882650" cy="369888"/>
          </a:xfrm>
          <a:custGeom>
            <a:avLst/>
            <a:gdLst>
              <a:gd name="connsiteX0" fmla="*/ 259556 w 883444"/>
              <a:gd name="connsiteY0" fmla="*/ 219075 h 369094"/>
              <a:gd name="connsiteX1" fmla="*/ 0 w 883444"/>
              <a:gd name="connsiteY1" fmla="*/ 245269 h 369094"/>
              <a:gd name="connsiteX2" fmla="*/ 116681 w 883444"/>
              <a:gd name="connsiteY2" fmla="*/ 104775 h 369094"/>
              <a:gd name="connsiteX3" fmla="*/ 247650 w 883444"/>
              <a:gd name="connsiteY3" fmla="*/ 83344 h 369094"/>
              <a:gd name="connsiteX4" fmla="*/ 366712 w 883444"/>
              <a:gd name="connsiteY4" fmla="*/ 61913 h 369094"/>
              <a:gd name="connsiteX5" fmla="*/ 442912 w 883444"/>
              <a:gd name="connsiteY5" fmla="*/ 47625 h 369094"/>
              <a:gd name="connsiteX6" fmla="*/ 488156 w 883444"/>
              <a:gd name="connsiteY6" fmla="*/ 35719 h 369094"/>
              <a:gd name="connsiteX7" fmla="*/ 516731 w 883444"/>
              <a:gd name="connsiteY7" fmla="*/ 23813 h 369094"/>
              <a:gd name="connsiteX8" fmla="*/ 542925 w 883444"/>
              <a:gd name="connsiteY8" fmla="*/ 2381 h 369094"/>
              <a:gd name="connsiteX9" fmla="*/ 554831 w 883444"/>
              <a:gd name="connsiteY9" fmla="*/ 0 h 369094"/>
              <a:gd name="connsiteX10" fmla="*/ 588169 w 883444"/>
              <a:gd name="connsiteY10" fmla="*/ 11906 h 369094"/>
              <a:gd name="connsiteX11" fmla="*/ 642937 w 883444"/>
              <a:gd name="connsiteY11" fmla="*/ 40481 h 369094"/>
              <a:gd name="connsiteX12" fmla="*/ 709612 w 883444"/>
              <a:gd name="connsiteY12" fmla="*/ 80963 h 369094"/>
              <a:gd name="connsiteX13" fmla="*/ 764381 w 883444"/>
              <a:gd name="connsiteY13" fmla="*/ 126206 h 369094"/>
              <a:gd name="connsiteX14" fmla="*/ 804862 w 883444"/>
              <a:gd name="connsiteY14" fmla="*/ 161925 h 369094"/>
              <a:gd name="connsiteX15" fmla="*/ 854869 w 883444"/>
              <a:gd name="connsiteY15" fmla="*/ 200025 h 369094"/>
              <a:gd name="connsiteX16" fmla="*/ 881062 w 883444"/>
              <a:gd name="connsiteY16" fmla="*/ 228600 h 369094"/>
              <a:gd name="connsiteX17" fmla="*/ 883444 w 883444"/>
              <a:gd name="connsiteY17" fmla="*/ 247650 h 369094"/>
              <a:gd name="connsiteX18" fmla="*/ 864394 w 883444"/>
              <a:gd name="connsiteY18" fmla="*/ 276225 h 369094"/>
              <a:gd name="connsiteX19" fmla="*/ 814387 w 883444"/>
              <a:gd name="connsiteY19" fmla="*/ 323850 h 369094"/>
              <a:gd name="connsiteX20" fmla="*/ 759619 w 883444"/>
              <a:gd name="connsiteY20" fmla="*/ 369094 h 369094"/>
              <a:gd name="connsiteX21" fmla="*/ 473869 w 883444"/>
              <a:gd name="connsiteY21" fmla="*/ 211931 h 369094"/>
              <a:gd name="connsiteX22" fmla="*/ 464344 w 883444"/>
              <a:gd name="connsiteY22" fmla="*/ 200025 h 369094"/>
              <a:gd name="connsiteX23" fmla="*/ 433387 w 883444"/>
              <a:gd name="connsiteY23" fmla="*/ 195263 h 369094"/>
              <a:gd name="connsiteX24" fmla="*/ 259556 w 883444"/>
              <a:gd name="connsiteY24" fmla="*/ 219075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83444" h="369094">
                <a:moveTo>
                  <a:pt x="259556" y="219075"/>
                </a:moveTo>
                <a:lnTo>
                  <a:pt x="0" y="245269"/>
                </a:lnTo>
                <a:lnTo>
                  <a:pt x="116681" y="104775"/>
                </a:lnTo>
                <a:lnTo>
                  <a:pt x="247650" y="83344"/>
                </a:lnTo>
                <a:lnTo>
                  <a:pt x="366712" y="61913"/>
                </a:lnTo>
                <a:lnTo>
                  <a:pt x="442912" y="47625"/>
                </a:lnTo>
                <a:lnTo>
                  <a:pt x="488156" y="35719"/>
                </a:lnTo>
                <a:lnTo>
                  <a:pt x="516731" y="23813"/>
                </a:lnTo>
                <a:lnTo>
                  <a:pt x="542925" y="2381"/>
                </a:lnTo>
                <a:lnTo>
                  <a:pt x="554831" y="0"/>
                </a:lnTo>
                <a:lnTo>
                  <a:pt x="588169" y="11906"/>
                </a:lnTo>
                <a:lnTo>
                  <a:pt x="642937" y="40481"/>
                </a:lnTo>
                <a:lnTo>
                  <a:pt x="709612" y="80963"/>
                </a:lnTo>
                <a:lnTo>
                  <a:pt x="764381" y="126206"/>
                </a:lnTo>
                <a:lnTo>
                  <a:pt x="804862" y="161925"/>
                </a:lnTo>
                <a:lnTo>
                  <a:pt x="854869" y="200025"/>
                </a:lnTo>
                <a:lnTo>
                  <a:pt x="881062" y="228600"/>
                </a:lnTo>
                <a:lnTo>
                  <a:pt x="883444" y="247650"/>
                </a:lnTo>
                <a:lnTo>
                  <a:pt x="864394" y="276225"/>
                </a:lnTo>
                <a:lnTo>
                  <a:pt x="814387" y="323850"/>
                </a:lnTo>
                <a:lnTo>
                  <a:pt x="759619" y="369094"/>
                </a:lnTo>
                <a:lnTo>
                  <a:pt x="473869" y="211931"/>
                </a:lnTo>
                <a:lnTo>
                  <a:pt x="464344" y="200025"/>
                </a:lnTo>
                <a:lnTo>
                  <a:pt x="433387" y="195263"/>
                </a:lnTo>
                <a:lnTo>
                  <a:pt x="259556" y="2190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57ED2B2-1AFF-804E-B23B-E850D113F480}"/>
              </a:ext>
            </a:extLst>
          </p:cNvPr>
          <p:cNvSpPr/>
          <p:nvPr/>
        </p:nvSpPr>
        <p:spPr>
          <a:xfrm>
            <a:off x="2695575" y="2652713"/>
            <a:ext cx="2033588" cy="1914525"/>
          </a:xfrm>
          <a:custGeom>
            <a:avLst/>
            <a:gdLst>
              <a:gd name="connsiteX0" fmla="*/ 1317738 w 2034227"/>
              <a:gd name="connsiteY0" fmla="*/ 1034649 h 1913977"/>
              <a:gd name="connsiteX1" fmla="*/ 1144879 w 2034227"/>
              <a:gd name="connsiteY1" fmla="*/ 1212519 h 1913977"/>
              <a:gd name="connsiteX2" fmla="*/ 994567 w 2034227"/>
              <a:gd name="connsiteY2" fmla="*/ 1350305 h 1913977"/>
              <a:gd name="connsiteX3" fmla="*/ 871812 w 2034227"/>
              <a:gd name="connsiteY3" fmla="*/ 1445503 h 1913977"/>
              <a:gd name="connsiteX4" fmla="*/ 759077 w 2034227"/>
              <a:gd name="connsiteY4" fmla="*/ 1528175 h 1913977"/>
              <a:gd name="connsiteX5" fmla="*/ 578703 w 2034227"/>
              <a:gd name="connsiteY5" fmla="*/ 1643414 h 1913977"/>
              <a:gd name="connsiteX6" fmla="*/ 395823 w 2034227"/>
              <a:gd name="connsiteY6" fmla="*/ 1748633 h 1913977"/>
              <a:gd name="connsiteX7" fmla="*/ 230479 w 2034227"/>
              <a:gd name="connsiteY7" fmla="*/ 1826294 h 1913977"/>
              <a:gd name="connsiteX8" fmla="*/ 100208 w 2034227"/>
              <a:gd name="connsiteY8" fmla="*/ 1891430 h 1913977"/>
              <a:gd name="connsiteX9" fmla="*/ 50104 w 2034227"/>
              <a:gd name="connsiteY9" fmla="*/ 1908966 h 1913977"/>
              <a:gd name="connsiteX10" fmla="*/ 27557 w 2034227"/>
              <a:gd name="connsiteY10" fmla="*/ 1913977 h 1913977"/>
              <a:gd name="connsiteX11" fmla="*/ 10021 w 2034227"/>
              <a:gd name="connsiteY11" fmla="*/ 1908966 h 1913977"/>
              <a:gd name="connsiteX12" fmla="*/ 0 w 2034227"/>
              <a:gd name="connsiteY12" fmla="*/ 1896440 h 1913977"/>
              <a:gd name="connsiteX13" fmla="*/ 5011 w 2034227"/>
              <a:gd name="connsiteY13" fmla="*/ 1863872 h 1913977"/>
              <a:gd name="connsiteX14" fmla="*/ 20042 w 2034227"/>
              <a:gd name="connsiteY14" fmla="*/ 1846336 h 1913977"/>
              <a:gd name="connsiteX15" fmla="*/ 120250 w 2034227"/>
              <a:gd name="connsiteY15" fmla="*/ 1791222 h 1913977"/>
              <a:gd name="connsiteX16" fmla="*/ 258036 w 2034227"/>
              <a:gd name="connsiteY16" fmla="*/ 1706045 h 1913977"/>
              <a:gd name="connsiteX17" fmla="*/ 400833 w 2034227"/>
              <a:gd name="connsiteY17" fmla="*/ 1615857 h 1913977"/>
              <a:gd name="connsiteX18" fmla="*/ 553651 w 2034227"/>
              <a:gd name="connsiteY18" fmla="*/ 1498112 h 1913977"/>
              <a:gd name="connsiteX19" fmla="*/ 688932 w 2034227"/>
              <a:gd name="connsiteY19" fmla="*/ 1390389 h 1913977"/>
              <a:gd name="connsiteX20" fmla="*/ 801666 w 2034227"/>
              <a:gd name="connsiteY20" fmla="*/ 1292686 h 1913977"/>
              <a:gd name="connsiteX21" fmla="*/ 939452 w 2034227"/>
              <a:gd name="connsiteY21" fmla="*/ 1152394 h 1913977"/>
              <a:gd name="connsiteX22" fmla="*/ 1069723 w 2034227"/>
              <a:gd name="connsiteY22" fmla="*/ 1022123 h 1913977"/>
              <a:gd name="connsiteX23" fmla="*/ 1192478 w 2034227"/>
              <a:gd name="connsiteY23" fmla="*/ 884337 h 1913977"/>
              <a:gd name="connsiteX24" fmla="*/ 1305212 w 2034227"/>
              <a:gd name="connsiteY24" fmla="*/ 756572 h 1913977"/>
              <a:gd name="connsiteX25" fmla="*/ 1430472 w 2034227"/>
              <a:gd name="connsiteY25" fmla="*/ 588723 h 1913977"/>
              <a:gd name="connsiteX26" fmla="*/ 1505629 w 2034227"/>
              <a:gd name="connsiteY26" fmla="*/ 486009 h 1913977"/>
              <a:gd name="connsiteX27" fmla="*/ 1578280 w 2034227"/>
              <a:gd name="connsiteY27" fmla="*/ 380791 h 1913977"/>
              <a:gd name="connsiteX28" fmla="*/ 1623373 w 2034227"/>
              <a:gd name="connsiteY28" fmla="*/ 308140 h 1913977"/>
              <a:gd name="connsiteX29" fmla="*/ 1683498 w 2034227"/>
              <a:gd name="connsiteY29" fmla="*/ 195406 h 1913977"/>
              <a:gd name="connsiteX30" fmla="*/ 1723581 w 2034227"/>
              <a:gd name="connsiteY30" fmla="*/ 112734 h 1913977"/>
              <a:gd name="connsiteX31" fmla="*/ 1731097 w 2034227"/>
              <a:gd name="connsiteY31" fmla="*/ 87682 h 1913977"/>
              <a:gd name="connsiteX32" fmla="*/ 1731097 w 2034227"/>
              <a:gd name="connsiteY32" fmla="*/ 62630 h 1913977"/>
              <a:gd name="connsiteX33" fmla="*/ 1723581 w 2034227"/>
              <a:gd name="connsiteY33" fmla="*/ 0 h 1913977"/>
              <a:gd name="connsiteX34" fmla="*/ 2034227 w 2034227"/>
              <a:gd name="connsiteY34" fmla="*/ 155322 h 1913977"/>
              <a:gd name="connsiteX35" fmla="*/ 2014185 w 2034227"/>
              <a:gd name="connsiteY35" fmla="*/ 212942 h 1913977"/>
              <a:gd name="connsiteX36" fmla="*/ 1979112 w 2034227"/>
              <a:gd name="connsiteY36" fmla="*/ 240499 h 1913977"/>
              <a:gd name="connsiteX37" fmla="*/ 1906461 w 2034227"/>
              <a:gd name="connsiteY37" fmla="*/ 350728 h 1913977"/>
              <a:gd name="connsiteX38" fmla="*/ 1798738 w 2034227"/>
              <a:gd name="connsiteY38" fmla="*/ 496030 h 1913977"/>
              <a:gd name="connsiteX39" fmla="*/ 1698529 w 2034227"/>
              <a:gd name="connsiteY39" fmla="*/ 616280 h 1913977"/>
              <a:gd name="connsiteX40" fmla="*/ 1578280 w 2034227"/>
              <a:gd name="connsiteY40" fmla="*/ 751561 h 1913977"/>
              <a:gd name="connsiteX41" fmla="*/ 1435483 w 2034227"/>
              <a:gd name="connsiteY41" fmla="*/ 914400 h 1913977"/>
              <a:gd name="connsiteX42" fmla="*/ 1317738 w 2034227"/>
              <a:gd name="connsiteY42" fmla="*/ 1034649 h 19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034227" h="1913977">
                <a:moveTo>
                  <a:pt x="1317738" y="1034649"/>
                </a:moveTo>
                <a:lnTo>
                  <a:pt x="1144879" y="1212519"/>
                </a:lnTo>
                <a:lnTo>
                  <a:pt x="994567" y="1350305"/>
                </a:lnTo>
                <a:lnTo>
                  <a:pt x="871812" y="1445503"/>
                </a:lnTo>
                <a:lnTo>
                  <a:pt x="759077" y="1528175"/>
                </a:lnTo>
                <a:lnTo>
                  <a:pt x="578703" y="1643414"/>
                </a:lnTo>
                <a:lnTo>
                  <a:pt x="395823" y="1748633"/>
                </a:lnTo>
                <a:lnTo>
                  <a:pt x="230479" y="1826294"/>
                </a:lnTo>
                <a:lnTo>
                  <a:pt x="100208" y="1891430"/>
                </a:lnTo>
                <a:lnTo>
                  <a:pt x="50104" y="1908966"/>
                </a:lnTo>
                <a:lnTo>
                  <a:pt x="27557" y="1913977"/>
                </a:lnTo>
                <a:lnTo>
                  <a:pt x="10021" y="1908966"/>
                </a:lnTo>
                <a:lnTo>
                  <a:pt x="0" y="1896440"/>
                </a:lnTo>
                <a:lnTo>
                  <a:pt x="5011" y="1863872"/>
                </a:lnTo>
                <a:lnTo>
                  <a:pt x="20042" y="1846336"/>
                </a:lnTo>
                <a:lnTo>
                  <a:pt x="120250" y="1791222"/>
                </a:lnTo>
                <a:lnTo>
                  <a:pt x="258036" y="1706045"/>
                </a:lnTo>
                <a:lnTo>
                  <a:pt x="400833" y="1615857"/>
                </a:lnTo>
                <a:lnTo>
                  <a:pt x="553651" y="1498112"/>
                </a:lnTo>
                <a:lnTo>
                  <a:pt x="688932" y="1390389"/>
                </a:lnTo>
                <a:lnTo>
                  <a:pt x="801666" y="1292686"/>
                </a:lnTo>
                <a:lnTo>
                  <a:pt x="939452" y="1152394"/>
                </a:lnTo>
                <a:lnTo>
                  <a:pt x="1069723" y="1022123"/>
                </a:lnTo>
                <a:lnTo>
                  <a:pt x="1192478" y="884337"/>
                </a:lnTo>
                <a:lnTo>
                  <a:pt x="1305212" y="756572"/>
                </a:lnTo>
                <a:lnTo>
                  <a:pt x="1430472" y="588723"/>
                </a:lnTo>
                <a:lnTo>
                  <a:pt x="1505629" y="486009"/>
                </a:lnTo>
                <a:lnTo>
                  <a:pt x="1578280" y="380791"/>
                </a:lnTo>
                <a:lnTo>
                  <a:pt x="1623373" y="308140"/>
                </a:lnTo>
                <a:lnTo>
                  <a:pt x="1683498" y="195406"/>
                </a:lnTo>
                <a:lnTo>
                  <a:pt x="1723581" y="112734"/>
                </a:lnTo>
                <a:lnTo>
                  <a:pt x="1731097" y="87682"/>
                </a:lnTo>
                <a:lnTo>
                  <a:pt x="1731097" y="62630"/>
                </a:lnTo>
                <a:lnTo>
                  <a:pt x="1723581" y="0"/>
                </a:lnTo>
                <a:lnTo>
                  <a:pt x="2034227" y="155322"/>
                </a:lnTo>
                <a:lnTo>
                  <a:pt x="2014185" y="212942"/>
                </a:lnTo>
                <a:lnTo>
                  <a:pt x="1979112" y="240499"/>
                </a:lnTo>
                <a:lnTo>
                  <a:pt x="1906461" y="350728"/>
                </a:lnTo>
                <a:lnTo>
                  <a:pt x="1798738" y="496030"/>
                </a:lnTo>
                <a:lnTo>
                  <a:pt x="1698529" y="616280"/>
                </a:lnTo>
                <a:lnTo>
                  <a:pt x="1578280" y="751561"/>
                </a:lnTo>
                <a:lnTo>
                  <a:pt x="1435483" y="914400"/>
                </a:lnTo>
                <a:lnTo>
                  <a:pt x="1317738" y="10346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CB2E605-159A-8745-B0AD-D32AB2E4CCFA}"/>
              </a:ext>
            </a:extLst>
          </p:cNvPr>
          <p:cNvSpPr/>
          <p:nvPr/>
        </p:nvSpPr>
        <p:spPr>
          <a:xfrm>
            <a:off x="3690938" y="3014663"/>
            <a:ext cx="434975" cy="473075"/>
          </a:xfrm>
          <a:custGeom>
            <a:avLst/>
            <a:gdLst>
              <a:gd name="connsiteX0" fmla="*/ 245268 w 435768"/>
              <a:gd name="connsiteY0" fmla="*/ 333375 h 473868"/>
              <a:gd name="connsiteX1" fmla="*/ 195262 w 435768"/>
              <a:gd name="connsiteY1" fmla="*/ 250031 h 473868"/>
              <a:gd name="connsiteX2" fmla="*/ 157162 w 435768"/>
              <a:gd name="connsiteY2" fmla="*/ 202406 h 473868"/>
              <a:gd name="connsiteX3" fmla="*/ 114300 w 435768"/>
              <a:gd name="connsiteY3" fmla="*/ 157162 h 473868"/>
              <a:gd name="connsiteX4" fmla="*/ 76200 w 435768"/>
              <a:gd name="connsiteY4" fmla="*/ 123825 h 473868"/>
              <a:gd name="connsiteX5" fmla="*/ 0 w 435768"/>
              <a:gd name="connsiteY5" fmla="*/ 66675 h 473868"/>
              <a:gd name="connsiteX6" fmla="*/ 45243 w 435768"/>
              <a:gd name="connsiteY6" fmla="*/ 0 h 473868"/>
              <a:gd name="connsiteX7" fmla="*/ 154781 w 435768"/>
              <a:gd name="connsiteY7" fmla="*/ 26193 h 473868"/>
              <a:gd name="connsiteX8" fmla="*/ 207168 w 435768"/>
              <a:gd name="connsiteY8" fmla="*/ 42862 h 473868"/>
              <a:gd name="connsiteX9" fmla="*/ 242887 w 435768"/>
              <a:gd name="connsiteY9" fmla="*/ 59531 h 473868"/>
              <a:gd name="connsiteX10" fmla="*/ 283368 w 435768"/>
              <a:gd name="connsiteY10" fmla="*/ 83343 h 473868"/>
              <a:gd name="connsiteX11" fmla="*/ 323850 w 435768"/>
              <a:gd name="connsiteY11" fmla="*/ 114300 h 473868"/>
              <a:gd name="connsiteX12" fmla="*/ 357187 w 435768"/>
              <a:gd name="connsiteY12" fmla="*/ 157162 h 473868"/>
              <a:gd name="connsiteX13" fmla="*/ 385762 w 435768"/>
              <a:gd name="connsiteY13" fmla="*/ 204787 h 473868"/>
              <a:gd name="connsiteX14" fmla="*/ 435768 w 435768"/>
              <a:gd name="connsiteY14" fmla="*/ 309562 h 473868"/>
              <a:gd name="connsiteX15" fmla="*/ 326231 w 435768"/>
              <a:gd name="connsiteY15" fmla="*/ 473868 h 473868"/>
              <a:gd name="connsiteX16" fmla="*/ 245268 w 435768"/>
              <a:gd name="connsiteY16" fmla="*/ 333375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5768" h="473868">
                <a:moveTo>
                  <a:pt x="245268" y="333375"/>
                </a:moveTo>
                <a:lnTo>
                  <a:pt x="195262" y="250031"/>
                </a:lnTo>
                <a:lnTo>
                  <a:pt x="157162" y="202406"/>
                </a:lnTo>
                <a:lnTo>
                  <a:pt x="114300" y="157162"/>
                </a:lnTo>
                <a:lnTo>
                  <a:pt x="76200" y="123825"/>
                </a:lnTo>
                <a:lnTo>
                  <a:pt x="0" y="66675"/>
                </a:lnTo>
                <a:lnTo>
                  <a:pt x="45243" y="0"/>
                </a:lnTo>
                <a:lnTo>
                  <a:pt x="154781" y="26193"/>
                </a:lnTo>
                <a:lnTo>
                  <a:pt x="207168" y="42862"/>
                </a:lnTo>
                <a:lnTo>
                  <a:pt x="242887" y="59531"/>
                </a:lnTo>
                <a:lnTo>
                  <a:pt x="283368" y="83343"/>
                </a:lnTo>
                <a:lnTo>
                  <a:pt x="323850" y="114300"/>
                </a:lnTo>
                <a:lnTo>
                  <a:pt x="357187" y="157162"/>
                </a:lnTo>
                <a:lnTo>
                  <a:pt x="385762" y="204787"/>
                </a:lnTo>
                <a:lnTo>
                  <a:pt x="435768" y="309562"/>
                </a:lnTo>
                <a:lnTo>
                  <a:pt x="326231" y="473868"/>
                </a:lnTo>
                <a:lnTo>
                  <a:pt x="245268" y="3333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EBF3963-A9A1-8D4D-B66E-FC1852197732}"/>
              </a:ext>
            </a:extLst>
          </p:cNvPr>
          <p:cNvSpPr/>
          <p:nvPr/>
        </p:nvSpPr>
        <p:spPr>
          <a:xfrm>
            <a:off x="3446463" y="3468688"/>
            <a:ext cx="365125" cy="406400"/>
          </a:xfrm>
          <a:custGeom>
            <a:avLst/>
            <a:gdLst>
              <a:gd name="connsiteX0" fmla="*/ 135731 w 366712"/>
              <a:gd name="connsiteY0" fmla="*/ 276225 h 404813"/>
              <a:gd name="connsiteX1" fmla="*/ 73819 w 366712"/>
              <a:gd name="connsiteY1" fmla="*/ 185738 h 404813"/>
              <a:gd name="connsiteX2" fmla="*/ 28575 w 366712"/>
              <a:gd name="connsiteY2" fmla="*/ 119063 h 404813"/>
              <a:gd name="connsiteX3" fmla="*/ 7144 w 366712"/>
              <a:gd name="connsiteY3" fmla="*/ 83344 h 404813"/>
              <a:gd name="connsiteX4" fmla="*/ 0 w 366712"/>
              <a:gd name="connsiteY4" fmla="*/ 54769 h 404813"/>
              <a:gd name="connsiteX5" fmla="*/ 0 w 366712"/>
              <a:gd name="connsiteY5" fmla="*/ 30957 h 404813"/>
              <a:gd name="connsiteX6" fmla="*/ 4762 w 366712"/>
              <a:gd name="connsiteY6" fmla="*/ 14288 h 404813"/>
              <a:gd name="connsiteX7" fmla="*/ 23812 w 366712"/>
              <a:gd name="connsiteY7" fmla="*/ 2382 h 404813"/>
              <a:gd name="connsiteX8" fmla="*/ 54769 w 366712"/>
              <a:gd name="connsiteY8" fmla="*/ 0 h 404813"/>
              <a:gd name="connsiteX9" fmla="*/ 85725 w 366712"/>
              <a:gd name="connsiteY9" fmla="*/ 7144 h 404813"/>
              <a:gd name="connsiteX10" fmla="*/ 188119 w 366712"/>
              <a:gd name="connsiteY10" fmla="*/ 88107 h 404813"/>
              <a:gd name="connsiteX11" fmla="*/ 285750 w 366712"/>
              <a:gd name="connsiteY11" fmla="*/ 169069 h 404813"/>
              <a:gd name="connsiteX12" fmla="*/ 366712 w 366712"/>
              <a:gd name="connsiteY12" fmla="*/ 247650 h 404813"/>
              <a:gd name="connsiteX13" fmla="*/ 233362 w 366712"/>
              <a:gd name="connsiteY13" fmla="*/ 404813 h 404813"/>
              <a:gd name="connsiteX14" fmla="*/ 135731 w 366712"/>
              <a:gd name="connsiteY14" fmla="*/ 276225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6712" h="404813">
                <a:moveTo>
                  <a:pt x="135731" y="276225"/>
                </a:moveTo>
                <a:lnTo>
                  <a:pt x="73819" y="185738"/>
                </a:lnTo>
                <a:lnTo>
                  <a:pt x="28575" y="119063"/>
                </a:lnTo>
                <a:lnTo>
                  <a:pt x="7144" y="83344"/>
                </a:lnTo>
                <a:lnTo>
                  <a:pt x="0" y="54769"/>
                </a:lnTo>
                <a:lnTo>
                  <a:pt x="0" y="30957"/>
                </a:lnTo>
                <a:lnTo>
                  <a:pt x="4762" y="14288"/>
                </a:lnTo>
                <a:lnTo>
                  <a:pt x="23812" y="2382"/>
                </a:lnTo>
                <a:lnTo>
                  <a:pt x="54769" y="0"/>
                </a:lnTo>
                <a:lnTo>
                  <a:pt x="85725" y="7144"/>
                </a:lnTo>
                <a:lnTo>
                  <a:pt x="188119" y="88107"/>
                </a:lnTo>
                <a:lnTo>
                  <a:pt x="285750" y="169069"/>
                </a:lnTo>
                <a:lnTo>
                  <a:pt x="366712" y="247650"/>
                </a:lnTo>
                <a:lnTo>
                  <a:pt x="233362" y="404813"/>
                </a:lnTo>
                <a:lnTo>
                  <a:pt x="135731" y="2762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C0E5544-7EEA-4A4C-8107-193933E83D50}"/>
              </a:ext>
            </a:extLst>
          </p:cNvPr>
          <p:cNvSpPr/>
          <p:nvPr/>
        </p:nvSpPr>
        <p:spPr>
          <a:xfrm>
            <a:off x="4983163" y="2468563"/>
            <a:ext cx="1427162" cy="1085850"/>
          </a:xfrm>
          <a:custGeom>
            <a:avLst/>
            <a:gdLst>
              <a:gd name="connsiteX0" fmla="*/ 504825 w 1426369"/>
              <a:gd name="connsiteY0" fmla="*/ 878682 h 1085850"/>
              <a:gd name="connsiteX1" fmla="*/ 366713 w 1426369"/>
              <a:gd name="connsiteY1" fmla="*/ 947738 h 1085850"/>
              <a:gd name="connsiteX2" fmla="*/ 247650 w 1426369"/>
              <a:gd name="connsiteY2" fmla="*/ 1000125 h 1085850"/>
              <a:gd name="connsiteX3" fmla="*/ 126207 w 1426369"/>
              <a:gd name="connsiteY3" fmla="*/ 1052513 h 1085850"/>
              <a:gd name="connsiteX4" fmla="*/ 40482 w 1426369"/>
              <a:gd name="connsiteY4" fmla="*/ 1085850 h 1085850"/>
              <a:gd name="connsiteX5" fmla="*/ 14288 w 1426369"/>
              <a:gd name="connsiteY5" fmla="*/ 1085850 h 1085850"/>
              <a:gd name="connsiteX6" fmla="*/ 0 w 1426369"/>
              <a:gd name="connsiteY6" fmla="*/ 1073944 h 1085850"/>
              <a:gd name="connsiteX7" fmla="*/ 0 w 1426369"/>
              <a:gd name="connsiteY7" fmla="*/ 1054894 h 1085850"/>
              <a:gd name="connsiteX8" fmla="*/ 16669 w 1426369"/>
              <a:gd name="connsiteY8" fmla="*/ 1016794 h 1085850"/>
              <a:gd name="connsiteX9" fmla="*/ 28575 w 1426369"/>
              <a:gd name="connsiteY9" fmla="*/ 1004888 h 1085850"/>
              <a:gd name="connsiteX10" fmla="*/ 188119 w 1426369"/>
              <a:gd name="connsiteY10" fmla="*/ 912019 h 1085850"/>
              <a:gd name="connsiteX11" fmla="*/ 388144 w 1426369"/>
              <a:gd name="connsiteY11" fmla="*/ 773907 h 1085850"/>
              <a:gd name="connsiteX12" fmla="*/ 523875 w 1426369"/>
              <a:gd name="connsiteY12" fmla="*/ 669132 h 1085850"/>
              <a:gd name="connsiteX13" fmla="*/ 647700 w 1426369"/>
              <a:gd name="connsiteY13" fmla="*/ 569119 h 1085850"/>
              <a:gd name="connsiteX14" fmla="*/ 776288 w 1426369"/>
              <a:gd name="connsiteY14" fmla="*/ 450057 h 1085850"/>
              <a:gd name="connsiteX15" fmla="*/ 881063 w 1426369"/>
              <a:gd name="connsiteY15" fmla="*/ 340519 h 1085850"/>
              <a:gd name="connsiteX16" fmla="*/ 957263 w 1426369"/>
              <a:gd name="connsiteY16" fmla="*/ 245269 h 1085850"/>
              <a:gd name="connsiteX17" fmla="*/ 1023938 w 1426369"/>
              <a:gd name="connsiteY17" fmla="*/ 154782 h 1085850"/>
              <a:gd name="connsiteX18" fmla="*/ 1054894 w 1426369"/>
              <a:gd name="connsiteY18" fmla="*/ 104775 h 1085850"/>
              <a:gd name="connsiteX19" fmla="*/ 1059657 w 1426369"/>
              <a:gd name="connsiteY19" fmla="*/ 85725 h 1085850"/>
              <a:gd name="connsiteX20" fmla="*/ 1066800 w 1426369"/>
              <a:gd name="connsiteY20" fmla="*/ 0 h 1085850"/>
              <a:gd name="connsiteX21" fmla="*/ 1426369 w 1426369"/>
              <a:gd name="connsiteY21" fmla="*/ 130969 h 1085850"/>
              <a:gd name="connsiteX22" fmla="*/ 1402557 w 1426369"/>
              <a:gd name="connsiteY22" fmla="*/ 176213 h 1085850"/>
              <a:gd name="connsiteX23" fmla="*/ 1328738 w 1426369"/>
              <a:gd name="connsiteY23" fmla="*/ 233363 h 1085850"/>
              <a:gd name="connsiteX24" fmla="*/ 1166813 w 1426369"/>
              <a:gd name="connsiteY24" fmla="*/ 373857 h 1085850"/>
              <a:gd name="connsiteX25" fmla="*/ 1000125 w 1426369"/>
              <a:gd name="connsiteY25" fmla="*/ 516732 h 1085850"/>
              <a:gd name="connsiteX26" fmla="*/ 781050 w 1426369"/>
              <a:gd name="connsiteY26" fmla="*/ 695325 h 1085850"/>
              <a:gd name="connsiteX27" fmla="*/ 609600 w 1426369"/>
              <a:gd name="connsiteY27" fmla="*/ 816769 h 1085850"/>
              <a:gd name="connsiteX28" fmla="*/ 504825 w 1426369"/>
              <a:gd name="connsiteY28" fmla="*/ 878682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26369" h="1085850">
                <a:moveTo>
                  <a:pt x="504825" y="878682"/>
                </a:moveTo>
                <a:lnTo>
                  <a:pt x="366713" y="947738"/>
                </a:lnTo>
                <a:lnTo>
                  <a:pt x="247650" y="1000125"/>
                </a:lnTo>
                <a:lnTo>
                  <a:pt x="126207" y="1052513"/>
                </a:lnTo>
                <a:lnTo>
                  <a:pt x="40482" y="1085850"/>
                </a:lnTo>
                <a:lnTo>
                  <a:pt x="14288" y="1085850"/>
                </a:lnTo>
                <a:lnTo>
                  <a:pt x="0" y="1073944"/>
                </a:lnTo>
                <a:lnTo>
                  <a:pt x="0" y="1054894"/>
                </a:lnTo>
                <a:lnTo>
                  <a:pt x="16669" y="1016794"/>
                </a:lnTo>
                <a:lnTo>
                  <a:pt x="28575" y="1004888"/>
                </a:lnTo>
                <a:lnTo>
                  <a:pt x="188119" y="912019"/>
                </a:lnTo>
                <a:lnTo>
                  <a:pt x="388144" y="773907"/>
                </a:lnTo>
                <a:lnTo>
                  <a:pt x="523875" y="669132"/>
                </a:lnTo>
                <a:lnTo>
                  <a:pt x="647700" y="569119"/>
                </a:lnTo>
                <a:lnTo>
                  <a:pt x="776288" y="450057"/>
                </a:lnTo>
                <a:lnTo>
                  <a:pt x="881063" y="340519"/>
                </a:lnTo>
                <a:lnTo>
                  <a:pt x="957263" y="245269"/>
                </a:lnTo>
                <a:lnTo>
                  <a:pt x="1023938" y="154782"/>
                </a:lnTo>
                <a:lnTo>
                  <a:pt x="1054894" y="104775"/>
                </a:lnTo>
                <a:lnTo>
                  <a:pt x="1059657" y="85725"/>
                </a:lnTo>
                <a:lnTo>
                  <a:pt x="1066800" y="0"/>
                </a:lnTo>
                <a:lnTo>
                  <a:pt x="1426369" y="130969"/>
                </a:lnTo>
                <a:lnTo>
                  <a:pt x="1402557" y="176213"/>
                </a:lnTo>
                <a:lnTo>
                  <a:pt x="1328738" y="233363"/>
                </a:lnTo>
                <a:lnTo>
                  <a:pt x="1166813" y="373857"/>
                </a:lnTo>
                <a:lnTo>
                  <a:pt x="1000125" y="516732"/>
                </a:lnTo>
                <a:lnTo>
                  <a:pt x="781050" y="695325"/>
                </a:lnTo>
                <a:lnTo>
                  <a:pt x="609600" y="816769"/>
                </a:lnTo>
                <a:lnTo>
                  <a:pt x="504825" y="8786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23E340C-9158-B54D-9B23-D5C795A95CD8}"/>
              </a:ext>
            </a:extLst>
          </p:cNvPr>
          <p:cNvSpPr/>
          <p:nvPr/>
        </p:nvSpPr>
        <p:spPr>
          <a:xfrm>
            <a:off x="5075238" y="2808288"/>
            <a:ext cx="2239962" cy="1292225"/>
          </a:xfrm>
          <a:custGeom>
            <a:avLst/>
            <a:gdLst>
              <a:gd name="connsiteX0" fmla="*/ 738187 w 2240756"/>
              <a:gd name="connsiteY0" fmla="*/ 638175 h 1293019"/>
              <a:gd name="connsiteX1" fmla="*/ 531019 w 2240756"/>
              <a:gd name="connsiteY1" fmla="*/ 454819 h 1293019"/>
              <a:gd name="connsiteX2" fmla="*/ 404812 w 2240756"/>
              <a:gd name="connsiteY2" fmla="*/ 311944 h 1293019"/>
              <a:gd name="connsiteX3" fmla="*/ 321469 w 2240756"/>
              <a:gd name="connsiteY3" fmla="*/ 240506 h 1293019"/>
              <a:gd name="connsiteX4" fmla="*/ 264319 w 2240756"/>
              <a:gd name="connsiteY4" fmla="*/ 192881 h 1293019"/>
              <a:gd name="connsiteX5" fmla="*/ 221456 w 2240756"/>
              <a:gd name="connsiteY5" fmla="*/ 164306 h 1293019"/>
              <a:gd name="connsiteX6" fmla="*/ 169069 w 2240756"/>
              <a:gd name="connsiteY6" fmla="*/ 138112 h 1293019"/>
              <a:gd name="connsiteX7" fmla="*/ 119062 w 2240756"/>
              <a:gd name="connsiteY7" fmla="*/ 123825 h 1293019"/>
              <a:gd name="connsiteX8" fmla="*/ 69056 w 2240756"/>
              <a:gd name="connsiteY8" fmla="*/ 107156 h 1293019"/>
              <a:gd name="connsiteX9" fmla="*/ 30956 w 2240756"/>
              <a:gd name="connsiteY9" fmla="*/ 92869 h 1293019"/>
              <a:gd name="connsiteX10" fmla="*/ 9525 w 2240756"/>
              <a:gd name="connsiteY10" fmla="*/ 80962 h 1293019"/>
              <a:gd name="connsiteX11" fmla="*/ 0 w 2240756"/>
              <a:gd name="connsiteY11" fmla="*/ 66675 h 1293019"/>
              <a:gd name="connsiteX12" fmla="*/ 2381 w 2240756"/>
              <a:gd name="connsiteY12" fmla="*/ 40481 h 1293019"/>
              <a:gd name="connsiteX13" fmla="*/ 14287 w 2240756"/>
              <a:gd name="connsiteY13" fmla="*/ 23812 h 1293019"/>
              <a:gd name="connsiteX14" fmla="*/ 28575 w 2240756"/>
              <a:gd name="connsiteY14" fmla="*/ 11906 h 1293019"/>
              <a:gd name="connsiteX15" fmla="*/ 47625 w 2240756"/>
              <a:gd name="connsiteY15" fmla="*/ 4762 h 1293019"/>
              <a:gd name="connsiteX16" fmla="*/ 83344 w 2240756"/>
              <a:gd name="connsiteY16" fmla="*/ 0 h 1293019"/>
              <a:gd name="connsiteX17" fmla="*/ 150019 w 2240756"/>
              <a:gd name="connsiteY17" fmla="*/ 9525 h 1293019"/>
              <a:gd name="connsiteX18" fmla="*/ 209550 w 2240756"/>
              <a:gd name="connsiteY18" fmla="*/ 30956 h 1293019"/>
              <a:gd name="connsiteX19" fmla="*/ 259556 w 2240756"/>
              <a:gd name="connsiteY19" fmla="*/ 54769 h 1293019"/>
              <a:gd name="connsiteX20" fmla="*/ 333375 w 2240756"/>
              <a:gd name="connsiteY20" fmla="*/ 95250 h 1293019"/>
              <a:gd name="connsiteX21" fmla="*/ 445294 w 2240756"/>
              <a:gd name="connsiteY21" fmla="*/ 171450 h 1293019"/>
              <a:gd name="connsiteX22" fmla="*/ 561975 w 2240756"/>
              <a:gd name="connsiteY22" fmla="*/ 254794 h 1293019"/>
              <a:gd name="connsiteX23" fmla="*/ 695325 w 2240756"/>
              <a:gd name="connsiteY23" fmla="*/ 354806 h 1293019"/>
              <a:gd name="connsiteX24" fmla="*/ 912019 w 2240756"/>
              <a:gd name="connsiteY24" fmla="*/ 500062 h 1293019"/>
              <a:gd name="connsiteX25" fmla="*/ 1095375 w 2240756"/>
              <a:gd name="connsiteY25" fmla="*/ 628650 h 1293019"/>
              <a:gd name="connsiteX26" fmla="*/ 1340644 w 2240756"/>
              <a:gd name="connsiteY26" fmla="*/ 792956 h 1293019"/>
              <a:gd name="connsiteX27" fmla="*/ 1483519 w 2240756"/>
              <a:gd name="connsiteY27" fmla="*/ 892969 h 1293019"/>
              <a:gd name="connsiteX28" fmla="*/ 1552575 w 2240756"/>
              <a:gd name="connsiteY28" fmla="*/ 923925 h 1293019"/>
              <a:gd name="connsiteX29" fmla="*/ 1728787 w 2240756"/>
              <a:gd name="connsiteY29" fmla="*/ 995362 h 1293019"/>
              <a:gd name="connsiteX30" fmla="*/ 1912144 w 2240756"/>
              <a:gd name="connsiteY30" fmla="*/ 1066800 h 1293019"/>
              <a:gd name="connsiteX31" fmla="*/ 2055019 w 2240756"/>
              <a:gd name="connsiteY31" fmla="*/ 1116806 h 1293019"/>
              <a:gd name="connsiteX32" fmla="*/ 2190750 w 2240756"/>
              <a:gd name="connsiteY32" fmla="*/ 1164431 h 1293019"/>
              <a:gd name="connsiteX33" fmla="*/ 2226469 w 2240756"/>
              <a:gd name="connsiteY33" fmla="*/ 1181100 h 1293019"/>
              <a:gd name="connsiteX34" fmla="*/ 2240756 w 2240756"/>
              <a:gd name="connsiteY34" fmla="*/ 1193006 h 1293019"/>
              <a:gd name="connsiteX35" fmla="*/ 2238375 w 2240756"/>
              <a:gd name="connsiteY35" fmla="*/ 1209675 h 1293019"/>
              <a:gd name="connsiteX36" fmla="*/ 2221706 w 2240756"/>
              <a:gd name="connsiteY36" fmla="*/ 1228725 h 1293019"/>
              <a:gd name="connsiteX37" fmla="*/ 2185987 w 2240756"/>
              <a:gd name="connsiteY37" fmla="*/ 1243012 h 1293019"/>
              <a:gd name="connsiteX38" fmla="*/ 2083594 w 2240756"/>
              <a:gd name="connsiteY38" fmla="*/ 1257300 h 1293019"/>
              <a:gd name="connsiteX39" fmla="*/ 1933575 w 2240756"/>
              <a:gd name="connsiteY39" fmla="*/ 1266825 h 1293019"/>
              <a:gd name="connsiteX40" fmla="*/ 1824037 w 2240756"/>
              <a:gd name="connsiteY40" fmla="*/ 1273969 h 1293019"/>
              <a:gd name="connsiteX41" fmla="*/ 1683544 w 2240756"/>
              <a:gd name="connsiteY41" fmla="*/ 1288256 h 1293019"/>
              <a:gd name="connsiteX42" fmla="*/ 1483519 w 2240756"/>
              <a:gd name="connsiteY42" fmla="*/ 1293019 h 1293019"/>
              <a:gd name="connsiteX43" fmla="*/ 1462087 w 2240756"/>
              <a:gd name="connsiteY43" fmla="*/ 1285875 h 1293019"/>
              <a:gd name="connsiteX44" fmla="*/ 1443037 w 2240756"/>
              <a:gd name="connsiteY44" fmla="*/ 1269206 h 1293019"/>
              <a:gd name="connsiteX45" fmla="*/ 1354931 w 2240756"/>
              <a:gd name="connsiteY45" fmla="*/ 1183481 h 1293019"/>
              <a:gd name="connsiteX46" fmla="*/ 1128712 w 2240756"/>
              <a:gd name="connsiteY46" fmla="*/ 973931 h 1293019"/>
              <a:gd name="connsiteX47" fmla="*/ 935831 w 2240756"/>
              <a:gd name="connsiteY47" fmla="*/ 807244 h 1293019"/>
              <a:gd name="connsiteX48" fmla="*/ 738187 w 2240756"/>
              <a:gd name="connsiteY48" fmla="*/ 638175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40756" h="1293019">
                <a:moveTo>
                  <a:pt x="738187" y="638175"/>
                </a:moveTo>
                <a:lnTo>
                  <a:pt x="531019" y="454819"/>
                </a:lnTo>
                <a:lnTo>
                  <a:pt x="404812" y="311944"/>
                </a:lnTo>
                <a:lnTo>
                  <a:pt x="321469" y="240506"/>
                </a:lnTo>
                <a:lnTo>
                  <a:pt x="264319" y="192881"/>
                </a:lnTo>
                <a:lnTo>
                  <a:pt x="221456" y="164306"/>
                </a:lnTo>
                <a:lnTo>
                  <a:pt x="169069" y="138112"/>
                </a:lnTo>
                <a:lnTo>
                  <a:pt x="119062" y="123825"/>
                </a:lnTo>
                <a:lnTo>
                  <a:pt x="69056" y="107156"/>
                </a:lnTo>
                <a:lnTo>
                  <a:pt x="30956" y="92869"/>
                </a:lnTo>
                <a:lnTo>
                  <a:pt x="9525" y="80962"/>
                </a:lnTo>
                <a:lnTo>
                  <a:pt x="0" y="66675"/>
                </a:lnTo>
                <a:lnTo>
                  <a:pt x="2381" y="40481"/>
                </a:lnTo>
                <a:lnTo>
                  <a:pt x="14287" y="23812"/>
                </a:lnTo>
                <a:lnTo>
                  <a:pt x="28575" y="11906"/>
                </a:lnTo>
                <a:lnTo>
                  <a:pt x="47625" y="4762"/>
                </a:lnTo>
                <a:lnTo>
                  <a:pt x="83344" y="0"/>
                </a:lnTo>
                <a:lnTo>
                  <a:pt x="150019" y="9525"/>
                </a:lnTo>
                <a:lnTo>
                  <a:pt x="209550" y="30956"/>
                </a:lnTo>
                <a:lnTo>
                  <a:pt x="259556" y="54769"/>
                </a:lnTo>
                <a:lnTo>
                  <a:pt x="333375" y="95250"/>
                </a:lnTo>
                <a:lnTo>
                  <a:pt x="445294" y="171450"/>
                </a:lnTo>
                <a:lnTo>
                  <a:pt x="561975" y="254794"/>
                </a:lnTo>
                <a:lnTo>
                  <a:pt x="695325" y="354806"/>
                </a:lnTo>
                <a:lnTo>
                  <a:pt x="912019" y="500062"/>
                </a:lnTo>
                <a:lnTo>
                  <a:pt x="1095375" y="628650"/>
                </a:lnTo>
                <a:lnTo>
                  <a:pt x="1340644" y="792956"/>
                </a:lnTo>
                <a:lnTo>
                  <a:pt x="1483519" y="892969"/>
                </a:lnTo>
                <a:lnTo>
                  <a:pt x="1552575" y="923925"/>
                </a:lnTo>
                <a:lnTo>
                  <a:pt x="1728787" y="995362"/>
                </a:lnTo>
                <a:lnTo>
                  <a:pt x="1912144" y="1066800"/>
                </a:lnTo>
                <a:lnTo>
                  <a:pt x="2055019" y="1116806"/>
                </a:lnTo>
                <a:lnTo>
                  <a:pt x="2190750" y="1164431"/>
                </a:lnTo>
                <a:lnTo>
                  <a:pt x="2226469" y="1181100"/>
                </a:lnTo>
                <a:lnTo>
                  <a:pt x="2240756" y="1193006"/>
                </a:lnTo>
                <a:lnTo>
                  <a:pt x="2238375" y="1209675"/>
                </a:lnTo>
                <a:lnTo>
                  <a:pt x="2221706" y="1228725"/>
                </a:lnTo>
                <a:lnTo>
                  <a:pt x="2185987" y="1243012"/>
                </a:lnTo>
                <a:lnTo>
                  <a:pt x="2083594" y="1257300"/>
                </a:lnTo>
                <a:lnTo>
                  <a:pt x="1933575" y="1266825"/>
                </a:lnTo>
                <a:lnTo>
                  <a:pt x="1824037" y="1273969"/>
                </a:lnTo>
                <a:lnTo>
                  <a:pt x="1683544" y="1288256"/>
                </a:lnTo>
                <a:lnTo>
                  <a:pt x="1483519" y="1293019"/>
                </a:lnTo>
                <a:lnTo>
                  <a:pt x="1462087" y="1285875"/>
                </a:lnTo>
                <a:lnTo>
                  <a:pt x="1443037" y="1269206"/>
                </a:lnTo>
                <a:lnTo>
                  <a:pt x="1354931" y="1183481"/>
                </a:lnTo>
                <a:lnTo>
                  <a:pt x="1128712" y="973931"/>
                </a:lnTo>
                <a:lnTo>
                  <a:pt x="935831" y="807244"/>
                </a:lnTo>
                <a:lnTo>
                  <a:pt x="738187" y="6381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CA2DAB9-8A25-DB49-816A-6851A54731D6}"/>
              </a:ext>
            </a:extLst>
          </p:cNvPr>
          <p:cNvSpPr/>
          <p:nvPr/>
        </p:nvSpPr>
        <p:spPr>
          <a:xfrm>
            <a:off x="4729163" y="4525963"/>
            <a:ext cx="376237" cy="1560512"/>
          </a:xfrm>
          <a:custGeom>
            <a:avLst/>
            <a:gdLst>
              <a:gd name="connsiteX0" fmla="*/ 371475 w 376237"/>
              <a:gd name="connsiteY0" fmla="*/ 816769 h 1559719"/>
              <a:gd name="connsiteX1" fmla="*/ 371475 w 376237"/>
              <a:gd name="connsiteY1" fmla="*/ 1135857 h 1559719"/>
              <a:gd name="connsiteX2" fmla="*/ 369093 w 376237"/>
              <a:gd name="connsiteY2" fmla="*/ 1193007 h 1559719"/>
              <a:gd name="connsiteX3" fmla="*/ 361950 w 376237"/>
              <a:gd name="connsiteY3" fmla="*/ 1235869 h 1559719"/>
              <a:gd name="connsiteX4" fmla="*/ 340518 w 376237"/>
              <a:gd name="connsiteY4" fmla="*/ 1321594 h 1559719"/>
              <a:gd name="connsiteX5" fmla="*/ 323850 w 376237"/>
              <a:gd name="connsiteY5" fmla="*/ 1383507 h 1559719"/>
              <a:gd name="connsiteX6" fmla="*/ 311943 w 376237"/>
              <a:gd name="connsiteY6" fmla="*/ 1416844 h 1559719"/>
              <a:gd name="connsiteX7" fmla="*/ 292893 w 376237"/>
              <a:gd name="connsiteY7" fmla="*/ 1459707 h 1559719"/>
              <a:gd name="connsiteX8" fmla="*/ 266700 w 376237"/>
              <a:gd name="connsiteY8" fmla="*/ 1507332 h 1559719"/>
              <a:gd name="connsiteX9" fmla="*/ 245268 w 376237"/>
              <a:gd name="connsiteY9" fmla="*/ 1535907 h 1559719"/>
              <a:gd name="connsiteX10" fmla="*/ 226218 w 376237"/>
              <a:gd name="connsiteY10" fmla="*/ 1550194 h 1559719"/>
              <a:gd name="connsiteX11" fmla="*/ 204787 w 376237"/>
              <a:gd name="connsiteY11" fmla="*/ 1557338 h 1559719"/>
              <a:gd name="connsiteX12" fmla="*/ 176212 w 376237"/>
              <a:gd name="connsiteY12" fmla="*/ 1559719 h 1559719"/>
              <a:gd name="connsiteX13" fmla="*/ 130968 w 376237"/>
              <a:gd name="connsiteY13" fmla="*/ 1550194 h 1559719"/>
              <a:gd name="connsiteX14" fmla="*/ 107156 w 376237"/>
              <a:gd name="connsiteY14" fmla="*/ 1540669 h 1559719"/>
              <a:gd name="connsiteX15" fmla="*/ 85725 w 376237"/>
              <a:gd name="connsiteY15" fmla="*/ 1516857 h 1559719"/>
              <a:gd name="connsiteX16" fmla="*/ 28575 w 376237"/>
              <a:gd name="connsiteY16" fmla="*/ 1431132 h 1559719"/>
              <a:gd name="connsiteX17" fmla="*/ 121443 w 376237"/>
              <a:gd name="connsiteY17" fmla="*/ 1014413 h 1559719"/>
              <a:gd name="connsiteX18" fmla="*/ 128587 w 376237"/>
              <a:gd name="connsiteY18" fmla="*/ 966788 h 1559719"/>
              <a:gd name="connsiteX19" fmla="*/ 126206 w 376237"/>
              <a:gd name="connsiteY19" fmla="*/ 652463 h 1559719"/>
              <a:gd name="connsiteX20" fmla="*/ 128587 w 376237"/>
              <a:gd name="connsiteY20" fmla="*/ 390525 h 1559719"/>
              <a:gd name="connsiteX21" fmla="*/ 128587 w 376237"/>
              <a:gd name="connsiteY21" fmla="*/ 288132 h 1559719"/>
              <a:gd name="connsiteX22" fmla="*/ 126206 w 376237"/>
              <a:gd name="connsiteY22" fmla="*/ 261938 h 1559719"/>
              <a:gd name="connsiteX23" fmla="*/ 114300 w 376237"/>
              <a:gd name="connsiteY23" fmla="*/ 209550 h 1559719"/>
              <a:gd name="connsiteX24" fmla="*/ 100012 w 376237"/>
              <a:gd name="connsiteY24" fmla="*/ 164307 h 1559719"/>
              <a:gd name="connsiteX25" fmla="*/ 69056 w 376237"/>
              <a:gd name="connsiteY25" fmla="*/ 107157 h 1559719"/>
              <a:gd name="connsiteX26" fmla="*/ 0 w 376237"/>
              <a:gd name="connsiteY26" fmla="*/ 2382 h 1559719"/>
              <a:gd name="connsiteX27" fmla="*/ 204787 w 376237"/>
              <a:gd name="connsiteY27" fmla="*/ 0 h 1559719"/>
              <a:gd name="connsiteX28" fmla="*/ 300037 w 376237"/>
              <a:gd name="connsiteY28" fmla="*/ 73819 h 1559719"/>
              <a:gd name="connsiteX29" fmla="*/ 330993 w 376237"/>
              <a:gd name="connsiteY29" fmla="*/ 97632 h 1559719"/>
              <a:gd name="connsiteX30" fmla="*/ 347662 w 376237"/>
              <a:gd name="connsiteY30" fmla="*/ 111919 h 1559719"/>
              <a:gd name="connsiteX31" fmla="*/ 366712 w 376237"/>
              <a:gd name="connsiteY31" fmla="*/ 135732 h 1559719"/>
              <a:gd name="connsiteX32" fmla="*/ 373856 w 376237"/>
              <a:gd name="connsiteY32" fmla="*/ 154782 h 1559719"/>
              <a:gd name="connsiteX33" fmla="*/ 376237 w 376237"/>
              <a:gd name="connsiteY33" fmla="*/ 188119 h 1559719"/>
              <a:gd name="connsiteX34" fmla="*/ 376237 w 376237"/>
              <a:gd name="connsiteY34" fmla="*/ 419100 h 1559719"/>
              <a:gd name="connsiteX35" fmla="*/ 371475 w 376237"/>
              <a:gd name="connsiteY35" fmla="*/ 816769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76237" h="1559719">
                <a:moveTo>
                  <a:pt x="371475" y="816769"/>
                </a:moveTo>
                <a:lnTo>
                  <a:pt x="371475" y="1135857"/>
                </a:lnTo>
                <a:lnTo>
                  <a:pt x="369093" y="1193007"/>
                </a:lnTo>
                <a:lnTo>
                  <a:pt x="361950" y="1235869"/>
                </a:lnTo>
                <a:lnTo>
                  <a:pt x="340518" y="1321594"/>
                </a:lnTo>
                <a:lnTo>
                  <a:pt x="323850" y="1383507"/>
                </a:lnTo>
                <a:lnTo>
                  <a:pt x="311943" y="1416844"/>
                </a:lnTo>
                <a:lnTo>
                  <a:pt x="292893" y="1459707"/>
                </a:lnTo>
                <a:lnTo>
                  <a:pt x="266700" y="1507332"/>
                </a:lnTo>
                <a:lnTo>
                  <a:pt x="245268" y="1535907"/>
                </a:lnTo>
                <a:lnTo>
                  <a:pt x="226218" y="1550194"/>
                </a:lnTo>
                <a:lnTo>
                  <a:pt x="204787" y="1557338"/>
                </a:lnTo>
                <a:lnTo>
                  <a:pt x="176212" y="1559719"/>
                </a:lnTo>
                <a:lnTo>
                  <a:pt x="130968" y="1550194"/>
                </a:lnTo>
                <a:lnTo>
                  <a:pt x="107156" y="1540669"/>
                </a:lnTo>
                <a:lnTo>
                  <a:pt x="85725" y="1516857"/>
                </a:lnTo>
                <a:lnTo>
                  <a:pt x="28575" y="1431132"/>
                </a:lnTo>
                <a:lnTo>
                  <a:pt x="121443" y="1014413"/>
                </a:lnTo>
                <a:lnTo>
                  <a:pt x="128587" y="966788"/>
                </a:lnTo>
                <a:cubicBezTo>
                  <a:pt x="127793" y="862013"/>
                  <a:pt x="127000" y="757238"/>
                  <a:pt x="126206" y="652463"/>
                </a:cubicBezTo>
                <a:cubicBezTo>
                  <a:pt x="127000" y="565150"/>
                  <a:pt x="127793" y="477838"/>
                  <a:pt x="128587" y="390525"/>
                </a:cubicBezTo>
                <a:lnTo>
                  <a:pt x="128587" y="288132"/>
                </a:lnTo>
                <a:lnTo>
                  <a:pt x="126206" y="261938"/>
                </a:lnTo>
                <a:lnTo>
                  <a:pt x="114300" y="209550"/>
                </a:lnTo>
                <a:lnTo>
                  <a:pt x="100012" y="164307"/>
                </a:lnTo>
                <a:lnTo>
                  <a:pt x="69056" y="107157"/>
                </a:lnTo>
                <a:lnTo>
                  <a:pt x="0" y="2382"/>
                </a:lnTo>
                <a:lnTo>
                  <a:pt x="204787" y="0"/>
                </a:lnTo>
                <a:lnTo>
                  <a:pt x="300037" y="73819"/>
                </a:lnTo>
                <a:lnTo>
                  <a:pt x="330993" y="97632"/>
                </a:lnTo>
                <a:lnTo>
                  <a:pt x="347662" y="111919"/>
                </a:lnTo>
                <a:lnTo>
                  <a:pt x="366712" y="135732"/>
                </a:lnTo>
                <a:lnTo>
                  <a:pt x="373856" y="154782"/>
                </a:lnTo>
                <a:lnTo>
                  <a:pt x="376237" y="188119"/>
                </a:lnTo>
                <a:lnTo>
                  <a:pt x="376237" y="419100"/>
                </a:lnTo>
                <a:cubicBezTo>
                  <a:pt x="374650" y="553244"/>
                  <a:pt x="373062" y="687388"/>
                  <a:pt x="371475" y="8167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528567A-D044-2146-B09F-2CF20A526A67}"/>
              </a:ext>
            </a:extLst>
          </p:cNvPr>
          <p:cNvSpPr/>
          <p:nvPr/>
        </p:nvSpPr>
        <p:spPr>
          <a:xfrm>
            <a:off x="4348163" y="5424488"/>
            <a:ext cx="555625" cy="561975"/>
          </a:xfrm>
          <a:custGeom>
            <a:avLst/>
            <a:gdLst>
              <a:gd name="connsiteX0" fmla="*/ 138112 w 554831"/>
              <a:gd name="connsiteY0" fmla="*/ 116681 h 561975"/>
              <a:gd name="connsiteX1" fmla="*/ 264318 w 554831"/>
              <a:gd name="connsiteY1" fmla="*/ 169068 h 561975"/>
              <a:gd name="connsiteX2" fmla="*/ 314325 w 554831"/>
              <a:gd name="connsiteY2" fmla="*/ 183356 h 561975"/>
              <a:gd name="connsiteX3" fmla="*/ 342900 w 554831"/>
              <a:gd name="connsiteY3" fmla="*/ 188118 h 561975"/>
              <a:gd name="connsiteX4" fmla="*/ 381000 w 554831"/>
              <a:gd name="connsiteY4" fmla="*/ 192881 h 561975"/>
              <a:gd name="connsiteX5" fmla="*/ 419100 w 554831"/>
              <a:gd name="connsiteY5" fmla="*/ 190500 h 561975"/>
              <a:gd name="connsiteX6" fmla="*/ 452437 w 554831"/>
              <a:gd name="connsiteY6" fmla="*/ 180975 h 561975"/>
              <a:gd name="connsiteX7" fmla="*/ 471487 w 554831"/>
              <a:gd name="connsiteY7" fmla="*/ 169068 h 561975"/>
              <a:gd name="connsiteX8" fmla="*/ 554831 w 554831"/>
              <a:gd name="connsiteY8" fmla="*/ 0 h 561975"/>
              <a:gd name="connsiteX9" fmla="*/ 438150 w 554831"/>
              <a:gd name="connsiteY9" fmla="*/ 561975 h 561975"/>
              <a:gd name="connsiteX10" fmla="*/ 407193 w 554831"/>
              <a:gd name="connsiteY10" fmla="*/ 531018 h 561975"/>
              <a:gd name="connsiteX11" fmla="*/ 330993 w 554831"/>
              <a:gd name="connsiteY11" fmla="*/ 431006 h 561975"/>
              <a:gd name="connsiteX12" fmla="*/ 280987 w 554831"/>
              <a:gd name="connsiteY12" fmla="*/ 361950 h 561975"/>
              <a:gd name="connsiteX13" fmla="*/ 207168 w 554831"/>
              <a:gd name="connsiteY13" fmla="*/ 280987 h 561975"/>
              <a:gd name="connsiteX14" fmla="*/ 147637 w 554831"/>
              <a:gd name="connsiteY14" fmla="*/ 226218 h 561975"/>
              <a:gd name="connsiteX15" fmla="*/ 109537 w 554831"/>
              <a:gd name="connsiteY15" fmla="*/ 192881 h 561975"/>
              <a:gd name="connsiteX16" fmla="*/ 80962 w 554831"/>
              <a:gd name="connsiteY16" fmla="*/ 173831 h 561975"/>
              <a:gd name="connsiteX17" fmla="*/ 40481 w 554831"/>
              <a:gd name="connsiteY17" fmla="*/ 154781 h 561975"/>
              <a:gd name="connsiteX18" fmla="*/ 23812 w 554831"/>
              <a:gd name="connsiteY18" fmla="*/ 142875 h 561975"/>
              <a:gd name="connsiteX19" fmla="*/ 9525 w 554831"/>
              <a:gd name="connsiteY19" fmla="*/ 123825 h 561975"/>
              <a:gd name="connsiteX20" fmla="*/ 0 w 554831"/>
              <a:gd name="connsiteY20" fmla="*/ 107156 h 561975"/>
              <a:gd name="connsiteX21" fmla="*/ 0 w 554831"/>
              <a:gd name="connsiteY21" fmla="*/ 88106 h 561975"/>
              <a:gd name="connsiteX22" fmla="*/ 2381 w 554831"/>
              <a:gd name="connsiteY22" fmla="*/ 78581 h 561975"/>
              <a:gd name="connsiteX23" fmla="*/ 16668 w 554831"/>
              <a:gd name="connsiteY23" fmla="*/ 73818 h 561975"/>
              <a:gd name="connsiteX24" fmla="*/ 57150 w 554831"/>
              <a:gd name="connsiteY24" fmla="*/ 78581 h 561975"/>
              <a:gd name="connsiteX25" fmla="*/ 138112 w 554831"/>
              <a:gd name="connsiteY25" fmla="*/ 1166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54831" h="561975">
                <a:moveTo>
                  <a:pt x="138112" y="116681"/>
                </a:moveTo>
                <a:lnTo>
                  <a:pt x="264318" y="169068"/>
                </a:lnTo>
                <a:lnTo>
                  <a:pt x="314325" y="183356"/>
                </a:lnTo>
                <a:lnTo>
                  <a:pt x="342900" y="188118"/>
                </a:lnTo>
                <a:lnTo>
                  <a:pt x="381000" y="192881"/>
                </a:lnTo>
                <a:lnTo>
                  <a:pt x="419100" y="190500"/>
                </a:lnTo>
                <a:lnTo>
                  <a:pt x="452437" y="180975"/>
                </a:lnTo>
                <a:lnTo>
                  <a:pt x="471487" y="169068"/>
                </a:lnTo>
                <a:lnTo>
                  <a:pt x="554831" y="0"/>
                </a:lnTo>
                <a:lnTo>
                  <a:pt x="438150" y="561975"/>
                </a:lnTo>
                <a:lnTo>
                  <a:pt x="407193" y="531018"/>
                </a:lnTo>
                <a:lnTo>
                  <a:pt x="330993" y="431006"/>
                </a:lnTo>
                <a:lnTo>
                  <a:pt x="280987" y="361950"/>
                </a:lnTo>
                <a:lnTo>
                  <a:pt x="207168" y="280987"/>
                </a:lnTo>
                <a:lnTo>
                  <a:pt x="147637" y="226218"/>
                </a:lnTo>
                <a:lnTo>
                  <a:pt x="109537" y="192881"/>
                </a:lnTo>
                <a:lnTo>
                  <a:pt x="80962" y="173831"/>
                </a:lnTo>
                <a:lnTo>
                  <a:pt x="40481" y="154781"/>
                </a:lnTo>
                <a:lnTo>
                  <a:pt x="23812" y="142875"/>
                </a:lnTo>
                <a:lnTo>
                  <a:pt x="9525" y="123825"/>
                </a:lnTo>
                <a:lnTo>
                  <a:pt x="0" y="107156"/>
                </a:lnTo>
                <a:lnTo>
                  <a:pt x="0" y="88106"/>
                </a:lnTo>
                <a:lnTo>
                  <a:pt x="2381" y="78581"/>
                </a:lnTo>
                <a:lnTo>
                  <a:pt x="16668" y="73818"/>
                </a:lnTo>
                <a:lnTo>
                  <a:pt x="57150" y="78581"/>
                </a:lnTo>
                <a:lnTo>
                  <a:pt x="138112" y="1166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B81AAB-C9BD-4195-AA0A-D98DF1802D5F}"/>
              </a:ext>
            </a:extLst>
          </p:cNvPr>
          <p:cNvGrpSpPr/>
          <p:nvPr/>
        </p:nvGrpSpPr>
        <p:grpSpPr>
          <a:xfrm>
            <a:off x="2695575" y="1326357"/>
            <a:ext cx="4619625" cy="4760912"/>
            <a:chOff x="2847975" y="1477963"/>
            <a:chExt cx="4619625" cy="4760912"/>
          </a:xfrm>
        </p:grpSpPr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5F2C9036-5DF8-48FA-832B-01727C16BC72}"/>
                </a:ext>
              </a:extLst>
            </p:cNvPr>
            <p:cNvSpPr/>
            <p:nvPr/>
          </p:nvSpPr>
          <p:spPr>
            <a:xfrm>
              <a:off x="4754563" y="1477963"/>
              <a:ext cx="569912" cy="673100"/>
            </a:xfrm>
            <a:custGeom>
              <a:avLst/>
              <a:gdLst>
                <a:gd name="connsiteX0" fmla="*/ 230982 w 569119"/>
                <a:gd name="connsiteY0" fmla="*/ 431007 h 671513"/>
                <a:gd name="connsiteX1" fmla="*/ 228600 w 569119"/>
                <a:gd name="connsiteY1" fmla="*/ 269082 h 671513"/>
                <a:gd name="connsiteX2" fmla="*/ 223838 w 569119"/>
                <a:gd name="connsiteY2" fmla="*/ 216694 h 671513"/>
                <a:gd name="connsiteX3" fmla="*/ 209550 w 569119"/>
                <a:gd name="connsiteY3" fmla="*/ 178594 h 671513"/>
                <a:gd name="connsiteX4" fmla="*/ 171450 w 569119"/>
                <a:gd name="connsiteY4" fmla="*/ 142875 h 671513"/>
                <a:gd name="connsiteX5" fmla="*/ 135732 w 569119"/>
                <a:gd name="connsiteY5" fmla="*/ 121444 h 671513"/>
                <a:gd name="connsiteX6" fmla="*/ 92869 w 569119"/>
                <a:gd name="connsiteY6" fmla="*/ 100013 h 671513"/>
                <a:gd name="connsiteX7" fmla="*/ 38100 w 569119"/>
                <a:gd name="connsiteY7" fmla="*/ 78582 h 671513"/>
                <a:gd name="connsiteX8" fmla="*/ 19050 w 569119"/>
                <a:gd name="connsiteY8" fmla="*/ 66675 h 671513"/>
                <a:gd name="connsiteX9" fmla="*/ 2382 w 569119"/>
                <a:gd name="connsiteY9" fmla="*/ 42863 h 671513"/>
                <a:gd name="connsiteX10" fmla="*/ 0 w 569119"/>
                <a:gd name="connsiteY10" fmla="*/ 21432 h 671513"/>
                <a:gd name="connsiteX11" fmla="*/ 11907 w 569119"/>
                <a:gd name="connsiteY11" fmla="*/ 7144 h 671513"/>
                <a:gd name="connsiteX12" fmla="*/ 35719 w 569119"/>
                <a:gd name="connsiteY12" fmla="*/ 0 h 671513"/>
                <a:gd name="connsiteX13" fmla="*/ 142875 w 569119"/>
                <a:gd name="connsiteY13" fmla="*/ 0 h 671513"/>
                <a:gd name="connsiteX14" fmla="*/ 240507 w 569119"/>
                <a:gd name="connsiteY14" fmla="*/ 4763 h 671513"/>
                <a:gd name="connsiteX15" fmla="*/ 302419 w 569119"/>
                <a:gd name="connsiteY15" fmla="*/ 11907 h 671513"/>
                <a:gd name="connsiteX16" fmla="*/ 350044 w 569119"/>
                <a:gd name="connsiteY16" fmla="*/ 26194 h 671513"/>
                <a:gd name="connsiteX17" fmla="*/ 390525 w 569119"/>
                <a:gd name="connsiteY17" fmla="*/ 47625 h 671513"/>
                <a:gd name="connsiteX18" fmla="*/ 476250 w 569119"/>
                <a:gd name="connsiteY18" fmla="*/ 102394 h 671513"/>
                <a:gd name="connsiteX19" fmla="*/ 531019 w 569119"/>
                <a:gd name="connsiteY19" fmla="*/ 145257 h 671513"/>
                <a:gd name="connsiteX20" fmla="*/ 559594 w 569119"/>
                <a:gd name="connsiteY20" fmla="*/ 180975 h 671513"/>
                <a:gd name="connsiteX21" fmla="*/ 566738 w 569119"/>
                <a:gd name="connsiteY21" fmla="*/ 207169 h 671513"/>
                <a:gd name="connsiteX22" fmla="*/ 569119 w 569119"/>
                <a:gd name="connsiteY22" fmla="*/ 235744 h 671513"/>
                <a:gd name="connsiteX23" fmla="*/ 561975 w 569119"/>
                <a:gd name="connsiteY23" fmla="*/ 259557 h 671513"/>
                <a:gd name="connsiteX24" fmla="*/ 545307 w 569119"/>
                <a:gd name="connsiteY24" fmla="*/ 295275 h 671513"/>
                <a:gd name="connsiteX25" fmla="*/ 531019 w 569119"/>
                <a:gd name="connsiteY25" fmla="*/ 323850 h 671513"/>
                <a:gd name="connsiteX26" fmla="*/ 519113 w 569119"/>
                <a:gd name="connsiteY26" fmla="*/ 361950 h 671513"/>
                <a:gd name="connsiteX27" fmla="*/ 521494 w 569119"/>
                <a:gd name="connsiteY27" fmla="*/ 438150 h 671513"/>
                <a:gd name="connsiteX28" fmla="*/ 523875 w 569119"/>
                <a:gd name="connsiteY28" fmla="*/ 650082 h 671513"/>
                <a:gd name="connsiteX29" fmla="*/ 230982 w 569119"/>
                <a:gd name="connsiteY29" fmla="*/ 671513 h 671513"/>
                <a:gd name="connsiteX30" fmla="*/ 230982 w 569119"/>
                <a:gd name="connsiteY30" fmla="*/ 431007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9119" h="671513">
                  <a:moveTo>
                    <a:pt x="230982" y="431007"/>
                  </a:moveTo>
                  <a:lnTo>
                    <a:pt x="228600" y="269082"/>
                  </a:lnTo>
                  <a:lnTo>
                    <a:pt x="223838" y="216694"/>
                  </a:lnTo>
                  <a:lnTo>
                    <a:pt x="209550" y="178594"/>
                  </a:lnTo>
                  <a:lnTo>
                    <a:pt x="171450" y="142875"/>
                  </a:lnTo>
                  <a:lnTo>
                    <a:pt x="135732" y="121444"/>
                  </a:lnTo>
                  <a:lnTo>
                    <a:pt x="92869" y="100013"/>
                  </a:lnTo>
                  <a:lnTo>
                    <a:pt x="38100" y="78582"/>
                  </a:lnTo>
                  <a:lnTo>
                    <a:pt x="19050" y="66675"/>
                  </a:lnTo>
                  <a:lnTo>
                    <a:pt x="2382" y="42863"/>
                  </a:lnTo>
                  <a:lnTo>
                    <a:pt x="0" y="21432"/>
                  </a:lnTo>
                  <a:lnTo>
                    <a:pt x="11907" y="7144"/>
                  </a:lnTo>
                  <a:lnTo>
                    <a:pt x="35719" y="0"/>
                  </a:lnTo>
                  <a:lnTo>
                    <a:pt x="142875" y="0"/>
                  </a:lnTo>
                  <a:lnTo>
                    <a:pt x="240507" y="4763"/>
                  </a:lnTo>
                  <a:lnTo>
                    <a:pt x="302419" y="11907"/>
                  </a:lnTo>
                  <a:lnTo>
                    <a:pt x="350044" y="26194"/>
                  </a:lnTo>
                  <a:lnTo>
                    <a:pt x="390525" y="47625"/>
                  </a:lnTo>
                  <a:lnTo>
                    <a:pt x="476250" y="102394"/>
                  </a:lnTo>
                  <a:lnTo>
                    <a:pt x="531019" y="145257"/>
                  </a:lnTo>
                  <a:lnTo>
                    <a:pt x="559594" y="180975"/>
                  </a:lnTo>
                  <a:lnTo>
                    <a:pt x="566738" y="207169"/>
                  </a:lnTo>
                  <a:lnTo>
                    <a:pt x="569119" y="235744"/>
                  </a:lnTo>
                  <a:lnTo>
                    <a:pt x="561975" y="259557"/>
                  </a:lnTo>
                  <a:lnTo>
                    <a:pt x="545307" y="295275"/>
                  </a:lnTo>
                  <a:lnTo>
                    <a:pt x="531019" y="323850"/>
                  </a:lnTo>
                  <a:lnTo>
                    <a:pt x="519113" y="361950"/>
                  </a:lnTo>
                  <a:cubicBezTo>
                    <a:pt x="519907" y="387350"/>
                    <a:pt x="520700" y="412750"/>
                    <a:pt x="521494" y="438150"/>
                  </a:cubicBezTo>
                  <a:cubicBezTo>
                    <a:pt x="522288" y="508794"/>
                    <a:pt x="523081" y="579438"/>
                    <a:pt x="523875" y="650082"/>
                  </a:cubicBezTo>
                  <a:lnTo>
                    <a:pt x="230982" y="671513"/>
                  </a:lnTo>
                  <a:lnTo>
                    <a:pt x="23098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2BB0D9E1-DF79-44C8-8BE5-9B4EAAD9D72B}"/>
                </a:ext>
              </a:extLst>
            </p:cNvPr>
            <p:cNvSpPr/>
            <p:nvPr/>
          </p:nvSpPr>
          <p:spPr>
            <a:xfrm>
              <a:off x="3033713" y="2017713"/>
              <a:ext cx="501650" cy="1092200"/>
            </a:xfrm>
            <a:custGeom>
              <a:avLst/>
              <a:gdLst>
                <a:gd name="connsiteX0" fmla="*/ 0 w 502443"/>
                <a:gd name="connsiteY0" fmla="*/ 938212 h 1092994"/>
                <a:gd name="connsiteX1" fmla="*/ 7143 w 502443"/>
                <a:gd name="connsiteY1" fmla="*/ 795337 h 1092994"/>
                <a:gd name="connsiteX2" fmla="*/ 14287 w 502443"/>
                <a:gd name="connsiteY2" fmla="*/ 773906 h 1092994"/>
                <a:gd name="connsiteX3" fmla="*/ 52387 w 502443"/>
                <a:gd name="connsiteY3" fmla="*/ 738187 h 1092994"/>
                <a:gd name="connsiteX4" fmla="*/ 90487 w 502443"/>
                <a:gd name="connsiteY4" fmla="*/ 697706 h 1092994"/>
                <a:gd name="connsiteX5" fmla="*/ 128587 w 502443"/>
                <a:gd name="connsiteY5" fmla="*/ 650081 h 1092994"/>
                <a:gd name="connsiteX6" fmla="*/ 164306 w 502443"/>
                <a:gd name="connsiteY6" fmla="*/ 602456 h 1092994"/>
                <a:gd name="connsiteX7" fmla="*/ 211931 w 502443"/>
                <a:gd name="connsiteY7" fmla="*/ 528637 h 1092994"/>
                <a:gd name="connsiteX8" fmla="*/ 257175 w 502443"/>
                <a:gd name="connsiteY8" fmla="*/ 440531 h 1092994"/>
                <a:gd name="connsiteX9" fmla="*/ 290512 w 502443"/>
                <a:gd name="connsiteY9" fmla="*/ 359569 h 1092994"/>
                <a:gd name="connsiteX10" fmla="*/ 314325 w 502443"/>
                <a:gd name="connsiteY10" fmla="*/ 283369 h 1092994"/>
                <a:gd name="connsiteX11" fmla="*/ 326231 w 502443"/>
                <a:gd name="connsiteY11" fmla="*/ 207169 h 1092994"/>
                <a:gd name="connsiteX12" fmla="*/ 326231 w 502443"/>
                <a:gd name="connsiteY12" fmla="*/ 161925 h 1092994"/>
                <a:gd name="connsiteX13" fmla="*/ 326231 w 502443"/>
                <a:gd name="connsiteY13" fmla="*/ 119062 h 1092994"/>
                <a:gd name="connsiteX14" fmla="*/ 316706 w 502443"/>
                <a:gd name="connsiteY14" fmla="*/ 88106 h 1092994"/>
                <a:gd name="connsiteX15" fmla="*/ 302418 w 502443"/>
                <a:gd name="connsiteY15" fmla="*/ 59531 h 1092994"/>
                <a:gd name="connsiteX16" fmla="*/ 290512 w 502443"/>
                <a:gd name="connsiteY16" fmla="*/ 33337 h 1092994"/>
                <a:gd name="connsiteX17" fmla="*/ 290512 w 502443"/>
                <a:gd name="connsiteY17" fmla="*/ 19050 h 1092994"/>
                <a:gd name="connsiteX18" fmla="*/ 295275 w 502443"/>
                <a:gd name="connsiteY18" fmla="*/ 4762 h 1092994"/>
                <a:gd name="connsiteX19" fmla="*/ 316706 w 502443"/>
                <a:gd name="connsiteY19" fmla="*/ 0 h 1092994"/>
                <a:gd name="connsiteX20" fmla="*/ 352425 w 502443"/>
                <a:gd name="connsiteY20" fmla="*/ 21431 h 1092994"/>
                <a:gd name="connsiteX21" fmla="*/ 395287 w 502443"/>
                <a:gd name="connsiteY21" fmla="*/ 69056 h 1092994"/>
                <a:gd name="connsiteX22" fmla="*/ 435768 w 502443"/>
                <a:gd name="connsiteY22" fmla="*/ 135731 h 1092994"/>
                <a:gd name="connsiteX23" fmla="*/ 481012 w 502443"/>
                <a:gd name="connsiteY23" fmla="*/ 223837 h 1092994"/>
                <a:gd name="connsiteX24" fmla="*/ 502443 w 502443"/>
                <a:gd name="connsiteY24" fmla="*/ 345281 h 1092994"/>
                <a:gd name="connsiteX25" fmla="*/ 485775 w 502443"/>
                <a:gd name="connsiteY25" fmla="*/ 450056 h 1092994"/>
                <a:gd name="connsiteX26" fmla="*/ 440531 w 502443"/>
                <a:gd name="connsiteY26" fmla="*/ 600075 h 1092994"/>
                <a:gd name="connsiteX27" fmla="*/ 381000 w 502443"/>
                <a:gd name="connsiteY27" fmla="*/ 773906 h 1092994"/>
                <a:gd name="connsiteX28" fmla="*/ 302418 w 502443"/>
                <a:gd name="connsiteY28" fmla="*/ 940594 h 1092994"/>
                <a:gd name="connsiteX29" fmla="*/ 245268 w 502443"/>
                <a:gd name="connsiteY29" fmla="*/ 1023937 h 1092994"/>
                <a:gd name="connsiteX30" fmla="*/ 200025 w 502443"/>
                <a:gd name="connsiteY30" fmla="*/ 1062037 h 1092994"/>
                <a:gd name="connsiteX31" fmla="*/ 166687 w 502443"/>
                <a:gd name="connsiteY31" fmla="*/ 1081087 h 1092994"/>
                <a:gd name="connsiteX32" fmla="*/ 116681 w 502443"/>
                <a:gd name="connsiteY32" fmla="*/ 1092994 h 1092994"/>
                <a:gd name="connsiteX33" fmla="*/ 76200 w 502443"/>
                <a:gd name="connsiteY33" fmla="*/ 1090612 h 1092994"/>
                <a:gd name="connsiteX34" fmla="*/ 54768 w 502443"/>
                <a:gd name="connsiteY34" fmla="*/ 1083469 h 1092994"/>
                <a:gd name="connsiteX35" fmla="*/ 30956 w 502443"/>
                <a:gd name="connsiteY35" fmla="*/ 1066800 h 1092994"/>
                <a:gd name="connsiteX36" fmla="*/ 9525 w 502443"/>
                <a:gd name="connsiteY36" fmla="*/ 1035844 h 1092994"/>
                <a:gd name="connsiteX37" fmla="*/ 0 w 502443"/>
                <a:gd name="connsiteY37" fmla="*/ 9382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3" h="1092994">
                  <a:moveTo>
                    <a:pt x="0" y="938212"/>
                  </a:moveTo>
                  <a:lnTo>
                    <a:pt x="7143" y="795337"/>
                  </a:lnTo>
                  <a:lnTo>
                    <a:pt x="14287" y="773906"/>
                  </a:lnTo>
                  <a:lnTo>
                    <a:pt x="52387" y="738187"/>
                  </a:lnTo>
                  <a:lnTo>
                    <a:pt x="90487" y="697706"/>
                  </a:lnTo>
                  <a:lnTo>
                    <a:pt x="128587" y="650081"/>
                  </a:lnTo>
                  <a:lnTo>
                    <a:pt x="164306" y="602456"/>
                  </a:lnTo>
                  <a:lnTo>
                    <a:pt x="211931" y="528637"/>
                  </a:lnTo>
                  <a:lnTo>
                    <a:pt x="257175" y="440531"/>
                  </a:lnTo>
                  <a:lnTo>
                    <a:pt x="290512" y="359569"/>
                  </a:lnTo>
                  <a:lnTo>
                    <a:pt x="314325" y="283369"/>
                  </a:lnTo>
                  <a:lnTo>
                    <a:pt x="326231" y="207169"/>
                  </a:lnTo>
                  <a:lnTo>
                    <a:pt x="326231" y="161925"/>
                  </a:lnTo>
                  <a:lnTo>
                    <a:pt x="326231" y="119062"/>
                  </a:lnTo>
                  <a:lnTo>
                    <a:pt x="316706" y="88106"/>
                  </a:lnTo>
                  <a:lnTo>
                    <a:pt x="302418" y="59531"/>
                  </a:lnTo>
                  <a:lnTo>
                    <a:pt x="290512" y="33337"/>
                  </a:lnTo>
                  <a:lnTo>
                    <a:pt x="290512" y="19050"/>
                  </a:lnTo>
                  <a:lnTo>
                    <a:pt x="295275" y="4762"/>
                  </a:lnTo>
                  <a:lnTo>
                    <a:pt x="316706" y="0"/>
                  </a:lnTo>
                  <a:lnTo>
                    <a:pt x="352425" y="21431"/>
                  </a:lnTo>
                  <a:lnTo>
                    <a:pt x="395287" y="69056"/>
                  </a:lnTo>
                  <a:lnTo>
                    <a:pt x="435768" y="135731"/>
                  </a:lnTo>
                  <a:lnTo>
                    <a:pt x="481012" y="223837"/>
                  </a:lnTo>
                  <a:lnTo>
                    <a:pt x="502443" y="345281"/>
                  </a:lnTo>
                  <a:lnTo>
                    <a:pt x="485775" y="450056"/>
                  </a:lnTo>
                  <a:lnTo>
                    <a:pt x="440531" y="600075"/>
                  </a:lnTo>
                  <a:lnTo>
                    <a:pt x="381000" y="773906"/>
                  </a:lnTo>
                  <a:lnTo>
                    <a:pt x="302418" y="940594"/>
                  </a:lnTo>
                  <a:lnTo>
                    <a:pt x="245268" y="1023937"/>
                  </a:lnTo>
                  <a:lnTo>
                    <a:pt x="200025" y="1062037"/>
                  </a:lnTo>
                  <a:lnTo>
                    <a:pt x="166687" y="1081087"/>
                  </a:lnTo>
                  <a:lnTo>
                    <a:pt x="116681" y="1092994"/>
                  </a:lnTo>
                  <a:lnTo>
                    <a:pt x="76200" y="1090612"/>
                  </a:lnTo>
                  <a:lnTo>
                    <a:pt x="54768" y="1083469"/>
                  </a:lnTo>
                  <a:lnTo>
                    <a:pt x="30956" y="1066800"/>
                  </a:lnTo>
                  <a:lnTo>
                    <a:pt x="9525" y="1035844"/>
                  </a:lnTo>
                  <a:lnTo>
                    <a:pt x="0" y="938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67625FE3-385E-4271-9038-511B2A71311C}"/>
                </a:ext>
              </a:extLst>
            </p:cNvPr>
            <p:cNvSpPr/>
            <p:nvPr/>
          </p:nvSpPr>
          <p:spPr>
            <a:xfrm>
              <a:off x="3071813" y="2576513"/>
              <a:ext cx="1165225" cy="1222375"/>
            </a:xfrm>
            <a:custGeom>
              <a:avLst/>
              <a:gdLst>
                <a:gd name="connsiteX0" fmla="*/ 450056 w 1164431"/>
                <a:gd name="connsiteY0" fmla="*/ 962025 h 1221581"/>
                <a:gd name="connsiteX1" fmla="*/ 276225 w 1164431"/>
                <a:gd name="connsiteY1" fmla="*/ 1071562 h 1221581"/>
                <a:gd name="connsiteX2" fmla="*/ 126206 w 1164431"/>
                <a:gd name="connsiteY2" fmla="*/ 1166812 h 1221581"/>
                <a:gd name="connsiteX3" fmla="*/ 59531 w 1164431"/>
                <a:gd name="connsiteY3" fmla="*/ 1209675 h 1221581"/>
                <a:gd name="connsiteX4" fmla="*/ 35718 w 1164431"/>
                <a:gd name="connsiteY4" fmla="*/ 1219200 h 1221581"/>
                <a:gd name="connsiteX5" fmla="*/ 16668 w 1164431"/>
                <a:gd name="connsiteY5" fmla="*/ 1221581 h 1221581"/>
                <a:gd name="connsiteX6" fmla="*/ 4762 w 1164431"/>
                <a:gd name="connsiteY6" fmla="*/ 1216818 h 1221581"/>
                <a:gd name="connsiteX7" fmla="*/ 0 w 1164431"/>
                <a:gd name="connsiteY7" fmla="*/ 1209675 h 1221581"/>
                <a:gd name="connsiteX8" fmla="*/ 0 w 1164431"/>
                <a:gd name="connsiteY8" fmla="*/ 1195387 h 1221581"/>
                <a:gd name="connsiteX9" fmla="*/ 7143 w 1164431"/>
                <a:gd name="connsiteY9" fmla="*/ 1159668 h 1221581"/>
                <a:gd name="connsiteX10" fmla="*/ 14287 w 1164431"/>
                <a:gd name="connsiteY10" fmla="*/ 1140618 h 1221581"/>
                <a:gd name="connsiteX11" fmla="*/ 35718 w 1164431"/>
                <a:gd name="connsiteY11" fmla="*/ 1119187 h 1221581"/>
                <a:gd name="connsiteX12" fmla="*/ 190500 w 1164431"/>
                <a:gd name="connsiteY12" fmla="*/ 1000125 h 1221581"/>
                <a:gd name="connsiteX13" fmla="*/ 307181 w 1164431"/>
                <a:gd name="connsiteY13" fmla="*/ 895350 h 1221581"/>
                <a:gd name="connsiteX14" fmla="*/ 473868 w 1164431"/>
                <a:gd name="connsiteY14" fmla="*/ 735806 h 1221581"/>
                <a:gd name="connsiteX15" fmla="*/ 619125 w 1164431"/>
                <a:gd name="connsiteY15" fmla="*/ 576262 h 1221581"/>
                <a:gd name="connsiteX16" fmla="*/ 723900 w 1164431"/>
                <a:gd name="connsiteY16" fmla="*/ 450056 h 1221581"/>
                <a:gd name="connsiteX17" fmla="*/ 819150 w 1164431"/>
                <a:gd name="connsiteY17" fmla="*/ 307181 h 1221581"/>
                <a:gd name="connsiteX18" fmla="*/ 864393 w 1164431"/>
                <a:gd name="connsiteY18" fmla="*/ 228600 h 1221581"/>
                <a:gd name="connsiteX19" fmla="*/ 866775 w 1164431"/>
                <a:gd name="connsiteY19" fmla="*/ 207168 h 1221581"/>
                <a:gd name="connsiteX20" fmla="*/ 866775 w 1164431"/>
                <a:gd name="connsiteY20" fmla="*/ 171450 h 1221581"/>
                <a:gd name="connsiteX21" fmla="*/ 854868 w 1164431"/>
                <a:gd name="connsiteY21" fmla="*/ 133350 h 1221581"/>
                <a:gd name="connsiteX22" fmla="*/ 840581 w 1164431"/>
                <a:gd name="connsiteY22" fmla="*/ 111918 h 1221581"/>
                <a:gd name="connsiteX23" fmla="*/ 812006 w 1164431"/>
                <a:gd name="connsiteY23" fmla="*/ 80962 h 1221581"/>
                <a:gd name="connsiteX24" fmla="*/ 792956 w 1164431"/>
                <a:gd name="connsiteY24" fmla="*/ 64293 h 1221581"/>
                <a:gd name="connsiteX25" fmla="*/ 776287 w 1164431"/>
                <a:gd name="connsiteY25" fmla="*/ 47625 h 1221581"/>
                <a:gd name="connsiteX26" fmla="*/ 769143 w 1164431"/>
                <a:gd name="connsiteY26" fmla="*/ 33337 h 1221581"/>
                <a:gd name="connsiteX27" fmla="*/ 769143 w 1164431"/>
                <a:gd name="connsiteY27" fmla="*/ 19050 h 1221581"/>
                <a:gd name="connsiteX28" fmla="*/ 776287 w 1164431"/>
                <a:gd name="connsiteY28" fmla="*/ 9525 h 1221581"/>
                <a:gd name="connsiteX29" fmla="*/ 807243 w 1164431"/>
                <a:gd name="connsiteY29" fmla="*/ 0 h 1221581"/>
                <a:gd name="connsiteX30" fmla="*/ 838200 w 1164431"/>
                <a:gd name="connsiteY30" fmla="*/ 0 h 1221581"/>
                <a:gd name="connsiteX31" fmla="*/ 873918 w 1164431"/>
                <a:gd name="connsiteY31" fmla="*/ 9525 h 1221581"/>
                <a:gd name="connsiteX32" fmla="*/ 904875 w 1164431"/>
                <a:gd name="connsiteY32" fmla="*/ 23812 h 1221581"/>
                <a:gd name="connsiteX33" fmla="*/ 992981 w 1164431"/>
                <a:gd name="connsiteY33" fmla="*/ 59531 h 1221581"/>
                <a:gd name="connsiteX34" fmla="*/ 1045368 w 1164431"/>
                <a:gd name="connsiteY34" fmla="*/ 85725 h 1221581"/>
                <a:gd name="connsiteX35" fmla="*/ 1085850 w 1164431"/>
                <a:gd name="connsiteY35" fmla="*/ 114300 h 1221581"/>
                <a:gd name="connsiteX36" fmla="*/ 1116806 w 1164431"/>
                <a:gd name="connsiteY36" fmla="*/ 135731 h 1221581"/>
                <a:gd name="connsiteX37" fmla="*/ 1164431 w 1164431"/>
                <a:gd name="connsiteY37" fmla="*/ 195262 h 1221581"/>
                <a:gd name="connsiteX38" fmla="*/ 1085850 w 1164431"/>
                <a:gd name="connsiteY38" fmla="*/ 309562 h 1221581"/>
                <a:gd name="connsiteX39" fmla="*/ 1012031 w 1164431"/>
                <a:gd name="connsiteY39" fmla="*/ 438150 h 1221581"/>
                <a:gd name="connsiteX40" fmla="*/ 859631 w 1164431"/>
                <a:gd name="connsiteY40" fmla="*/ 607218 h 1221581"/>
                <a:gd name="connsiteX41" fmla="*/ 750093 w 1164431"/>
                <a:gd name="connsiteY41" fmla="*/ 716756 h 1221581"/>
                <a:gd name="connsiteX42" fmla="*/ 628650 w 1164431"/>
                <a:gd name="connsiteY42" fmla="*/ 828675 h 1221581"/>
                <a:gd name="connsiteX43" fmla="*/ 450056 w 1164431"/>
                <a:gd name="connsiteY43" fmla="*/ 962025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64431" h="1221581">
                  <a:moveTo>
                    <a:pt x="450056" y="962025"/>
                  </a:moveTo>
                  <a:lnTo>
                    <a:pt x="276225" y="1071562"/>
                  </a:lnTo>
                  <a:lnTo>
                    <a:pt x="126206" y="1166812"/>
                  </a:lnTo>
                  <a:lnTo>
                    <a:pt x="59531" y="1209675"/>
                  </a:lnTo>
                  <a:lnTo>
                    <a:pt x="35718" y="1219200"/>
                  </a:lnTo>
                  <a:lnTo>
                    <a:pt x="16668" y="1221581"/>
                  </a:lnTo>
                  <a:lnTo>
                    <a:pt x="4762" y="1216818"/>
                  </a:lnTo>
                  <a:lnTo>
                    <a:pt x="0" y="1209675"/>
                  </a:lnTo>
                  <a:lnTo>
                    <a:pt x="0" y="1195387"/>
                  </a:lnTo>
                  <a:lnTo>
                    <a:pt x="7143" y="1159668"/>
                  </a:lnTo>
                  <a:lnTo>
                    <a:pt x="14287" y="1140618"/>
                  </a:lnTo>
                  <a:lnTo>
                    <a:pt x="35718" y="1119187"/>
                  </a:lnTo>
                  <a:lnTo>
                    <a:pt x="190500" y="1000125"/>
                  </a:lnTo>
                  <a:lnTo>
                    <a:pt x="307181" y="895350"/>
                  </a:lnTo>
                  <a:lnTo>
                    <a:pt x="473868" y="735806"/>
                  </a:lnTo>
                  <a:lnTo>
                    <a:pt x="619125" y="576262"/>
                  </a:lnTo>
                  <a:lnTo>
                    <a:pt x="723900" y="450056"/>
                  </a:lnTo>
                  <a:lnTo>
                    <a:pt x="819150" y="307181"/>
                  </a:lnTo>
                  <a:lnTo>
                    <a:pt x="864393" y="228600"/>
                  </a:lnTo>
                  <a:lnTo>
                    <a:pt x="866775" y="207168"/>
                  </a:lnTo>
                  <a:lnTo>
                    <a:pt x="866775" y="171450"/>
                  </a:lnTo>
                  <a:lnTo>
                    <a:pt x="854868" y="133350"/>
                  </a:lnTo>
                  <a:lnTo>
                    <a:pt x="840581" y="111918"/>
                  </a:lnTo>
                  <a:lnTo>
                    <a:pt x="812006" y="80962"/>
                  </a:lnTo>
                  <a:lnTo>
                    <a:pt x="792956" y="64293"/>
                  </a:lnTo>
                  <a:lnTo>
                    <a:pt x="776287" y="47625"/>
                  </a:lnTo>
                  <a:lnTo>
                    <a:pt x="769143" y="33337"/>
                  </a:lnTo>
                  <a:lnTo>
                    <a:pt x="769143" y="19050"/>
                  </a:lnTo>
                  <a:lnTo>
                    <a:pt x="776287" y="9525"/>
                  </a:lnTo>
                  <a:lnTo>
                    <a:pt x="807243" y="0"/>
                  </a:lnTo>
                  <a:lnTo>
                    <a:pt x="838200" y="0"/>
                  </a:lnTo>
                  <a:lnTo>
                    <a:pt x="873918" y="9525"/>
                  </a:lnTo>
                  <a:lnTo>
                    <a:pt x="904875" y="23812"/>
                  </a:lnTo>
                  <a:lnTo>
                    <a:pt x="992981" y="59531"/>
                  </a:lnTo>
                  <a:lnTo>
                    <a:pt x="1045368" y="85725"/>
                  </a:lnTo>
                  <a:lnTo>
                    <a:pt x="1085850" y="114300"/>
                  </a:lnTo>
                  <a:lnTo>
                    <a:pt x="1116806" y="135731"/>
                  </a:lnTo>
                  <a:lnTo>
                    <a:pt x="1164431" y="195262"/>
                  </a:lnTo>
                  <a:lnTo>
                    <a:pt x="1085850" y="309562"/>
                  </a:lnTo>
                  <a:lnTo>
                    <a:pt x="1012031" y="438150"/>
                  </a:lnTo>
                  <a:lnTo>
                    <a:pt x="859631" y="607218"/>
                  </a:lnTo>
                  <a:lnTo>
                    <a:pt x="750093" y="716756"/>
                  </a:lnTo>
                  <a:lnTo>
                    <a:pt x="628650" y="828675"/>
                  </a:lnTo>
                  <a:lnTo>
                    <a:pt x="450056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5">
              <a:extLst>
                <a:ext uri="{FF2B5EF4-FFF2-40B4-BE49-F238E27FC236}">
                  <a16:creationId xmlns:a16="http://schemas.microsoft.com/office/drawing/2014/main" id="{92623493-AED0-431F-AF48-ED0BC8CAC9FB}"/>
                </a:ext>
              </a:extLst>
            </p:cNvPr>
            <p:cNvSpPr/>
            <p:nvPr/>
          </p:nvSpPr>
          <p:spPr>
            <a:xfrm>
              <a:off x="5395913" y="2487613"/>
              <a:ext cx="1200150" cy="309562"/>
            </a:xfrm>
            <a:custGeom>
              <a:avLst/>
              <a:gdLst>
                <a:gd name="connsiteX0" fmla="*/ 693942 w 1199993"/>
                <a:gd name="connsiteY0" fmla="*/ 212942 h 310645"/>
                <a:gd name="connsiteX1" fmla="*/ 536114 w 1199993"/>
                <a:gd name="connsiteY1" fmla="*/ 258036 h 310645"/>
                <a:gd name="connsiteX2" fmla="*/ 418369 w 1199993"/>
                <a:gd name="connsiteY2" fmla="*/ 280583 h 310645"/>
                <a:gd name="connsiteX3" fmla="*/ 348224 w 1199993"/>
                <a:gd name="connsiteY3" fmla="*/ 293109 h 310645"/>
                <a:gd name="connsiteX4" fmla="*/ 298120 w 1199993"/>
                <a:gd name="connsiteY4" fmla="*/ 295614 h 310645"/>
                <a:gd name="connsiteX5" fmla="*/ 248015 w 1199993"/>
                <a:gd name="connsiteY5" fmla="*/ 290603 h 310645"/>
                <a:gd name="connsiteX6" fmla="*/ 202922 w 1199993"/>
                <a:gd name="connsiteY6" fmla="*/ 278077 h 310645"/>
                <a:gd name="connsiteX7" fmla="*/ 152818 w 1199993"/>
                <a:gd name="connsiteY7" fmla="*/ 253025 h 310645"/>
                <a:gd name="connsiteX8" fmla="*/ 87682 w 1199993"/>
                <a:gd name="connsiteY8" fmla="*/ 212942 h 310645"/>
                <a:gd name="connsiteX9" fmla="*/ 22547 w 1199993"/>
                <a:gd name="connsiteY9" fmla="*/ 170353 h 310645"/>
                <a:gd name="connsiteX10" fmla="*/ 5010 w 1199993"/>
                <a:gd name="connsiteY10" fmla="*/ 150312 h 310645"/>
                <a:gd name="connsiteX11" fmla="*/ 0 w 1199993"/>
                <a:gd name="connsiteY11" fmla="*/ 120249 h 310645"/>
                <a:gd name="connsiteX12" fmla="*/ 0 w 1199993"/>
                <a:gd name="connsiteY12" fmla="*/ 100208 h 310645"/>
                <a:gd name="connsiteX13" fmla="*/ 7516 w 1199993"/>
                <a:gd name="connsiteY13" fmla="*/ 82671 h 310645"/>
                <a:gd name="connsiteX14" fmla="*/ 30063 w 1199993"/>
                <a:gd name="connsiteY14" fmla="*/ 77661 h 310645"/>
                <a:gd name="connsiteX15" fmla="*/ 62630 w 1199993"/>
                <a:gd name="connsiteY15" fmla="*/ 85176 h 310645"/>
                <a:gd name="connsiteX16" fmla="*/ 100208 w 1199993"/>
                <a:gd name="connsiteY16" fmla="*/ 110229 h 310645"/>
                <a:gd name="connsiteX17" fmla="*/ 125260 w 1199993"/>
                <a:gd name="connsiteY17" fmla="*/ 120249 h 310645"/>
                <a:gd name="connsiteX18" fmla="*/ 167849 w 1199993"/>
                <a:gd name="connsiteY18" fmla="*/ 127765 h 310645"/>
                <a:gd name="connsiteX19" fmla="*/ 222963 w 1199993"/>
                <a:gd name="connsiteY19" fmla="*/ 132775 h 310645"/>
                <a:gd name="connsiteX20" fmla="*/ 295614 w 1199993"/>
                <a:gd name="connsiteY20" fmla="*/ 137786 h 310645"/>
                <a:gd name="connsiteX21" fmla="*/ 363255 w 1199993"/>
                <a:gd name="connsiteY21" fmla="*/ 135281 h 310645"/>
                <a:gd name="connsiteX22" fmla="*/ 438411 w 1199993"/>
                <a:gd name="connsiteY22" fmla="*/ 125260 h 310645"/>
                <a:gd name="connsiteX23" fmla="*/ 513567 w 1199993"/>
                <a:gd name="connsiteY23" fmla="*/ 112734 h 310645"/>
                <a:gd name="connsiteX24" fmla="*/ 586218 w 1199993"/>
                <a:gd name="connsiteY24" fmla="*/ 92692 h 310645"/>
                <a:gd name="connsiteX25" fmla="*/ 671395 w 1199993"/>
                <a:gd name="connsiteY25" fmla="*/ 70145 h 310645"/>
                <a:gd name="connsiteX26" fmla="*/ 751562 w 1199993"/>
                <a:gd name="connsiteY26" fmla="*/ 52609 h 310645"/>
                <a:gd name="connsiteX27" fmla="*/ 869306 w 1199993"/>
                <a:gd name="connsiteY27" fmla="*/ 22546 h 310645"/>
                <a:gd name="connsiteX28" fmla="*/ 894358 w 1199993"/>
                <a:gd name="connsiteY28" fmla="*/ 10020 h 310645"/>
                <a:gd name="connsiteX29" fmla="*/ 924421 w 1199993"/>
                <a:gd name="connsiteY29" fmla="*/ 0 h 310645"/>
                <a:gd name="connsiteX30" fmla="*/ 949473 w 1199993"/>
                <a:gd name="connsiteY30" fmla="*/ 5010 h 310645"/>
                <a:gd name="connsiteX31" fmla="*/ 982041 w 1199993"/>
                <a:gd name="connsiteY31" fmla="*/ 25052 h 310645"/>
                <a:gd name="connsiteX32" fmla="*/ 1059702 w 1199993"/>
                <a:gd name="connsiteY32" fmla="*/ 100208 h 310645"/>
                <a:gd name="connsiteX33" fmla="*/ 1129848 w 1199993"/>
                <a:gd name="connsiteY33" fmla="*/ 162838 h 310645"/>
                <a:gd name="connsiteX34" fmla="*/ 1179952 w 1199993"/>
                <a:gd name="connsiteY34" fmla="*/ 207932 h 310645"/>
                <a:gd name="connsiteX35" fmla="*/ 1194983 w 1199993"/>
                <a:gd name="connsiteY35" fmla="*/ 232984 h 310645"/>
                <a:gd name="connsiteX36" fmla="*/ 1199993 w 1199993"/>
                <a:gd name="connsiteY36" fmla="*/ 250520 h 310645"/>
                <a:gd name="connsiteX37" fmla="*/ 1194983 w 1199993"/>
                <a:gd name="connsiteY37" fmla="*/ 268056 h 310645"/>
                <a:gd name="connsiteX38" fmla="*/ 1182457 w 1199993"/>
                <a:gd name="connsiteY38" fmla="*/ 288098 h 310645"/>
                <a:gd name="connsiteX39" fmla="*/ 1144879 w 1199993"/>
                <a:gd name="connsiteY39" fmla="*/ 310645 h 310645"/>
                <a:gd name="connsiteX40" fmla="*/ 794150 w 1199993"/>
                <a:gd name="connsiteY40" fmla="*/ 202921 h 310645"/>
                <a:gd name="connsiteX41" fmla="*/ 776614 w 1199993"/>
                <a:gd name="connsiteY41" fmla="*/ 197911 h 310645"/>
                <a:gd name="connsiteX42" fmla="*/ 749057 w 1199993"/>
                <a:gd name="connsiteY42" fmla="*/ 197911 h 310645"/>
                <a:gd name="connsiteX43" fmla="*/ 693942 w 1199993"/>
                <a:gd name="connsiteY43" fmla="*/ 212942 h 31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99993" h="310645">
                  <a:moveTo>
                    <a:pt x="693942" y="212942"/>
                  </a:moveTo>
                  <a:lnTo>
                    <a:pt x="536114" y="258036"/>
                  </a:lnTo>
                  <a:lnTo>
                    <a:pt x="418369" y="280583"/>
                  </a:lnTo>
                  <a:lnTo>
                    <a:pt x="348224" y="293109"/>
                  </a:lnTo>
                  <a:lnTo>
                    <a:pt x="298120" y="295614"/>
                  </a:lnTo>
                  <a:lnTo>
                    <a:pt x="248015" y="290603"/>
                  </a:lnTo>
                  <a:lnTo>
                    <a:pt x="202922" y="278077"/>
                  </a:lnTo>
                  <a:lnTo>
                    <a:pt x="152818" y="253025"/>
                  </a:lnTo>
                  <a:lnTo>
                    <a:pt x="87682" y="212942"/>
                  </a:lnTo>
                  <a:lnTo>
                    <a:pt x="22547" y="170353"/>
                  </a:lnTo>
                  <a:lnTo>
                    <a:pt x="5010" y="150312"/>
                  </a:lnTo>
                  <a:lnTo>
                    <a:pt x="0" y="120249"/>
                  </a:lnTo>
                  <a:lnTo>
                    <a:pt x="0" y="100208"/>
                  </a:lnTo>
                  <a:lnTo>
                    <a:pt x="7516" y="82671"/>
                  </a:lnTo>
                  <a:lnTo>
                    <a:pt x="30063" y="77661"/>
                  </a:lnTo>
                  <a:lnTo>
                    <a:pt x="62630" y="85176"/>
                  </a:lnTo>
                  <a:lnTo>
                    <a:pt x="100208" y="110229"/>
                  </a:lnTo>
                  <a:lnTo>
                    <a:pt x="125260" y="120249"/>
                  </a:lnTo>
                  <a:lnTo>
                    <a:pt x="167849" y="127765"/>
                  </a:lnTo>
                  <a:lnTo>
                    <a:pt x="222963" y="132775"/>
                  </a:lnTo>
                  <a:lnTo>
                    <a:pt x="295614" y="137786"/>
                  </a:lnTo>
                  <a:lnTo>
                    <a:pt x="363255" y="135281"/>
                  </a:lnTo>
                  <a:lnTo>
                    <a:pt x="438411" y="125260"/>
                  </a:lnTo>
                  <a:lnTo>
                    <a:pt x="513567" y="112734"/>
                  </a:lnTo>
                  <a:lnTo>
                    <a:pt x="586218" y="92692"/>
                  </a:lnTo>
                  <a:lnTo>
                    <a:pt x="671395" y="70145"/>
                  </a:lnTo>
                  <a:lnTo>
                    <a:pt x="751562" y="52609"/>
                  </a:lnTo>
                  <a:lnTo>
                    <a:pt x="869306" y="22546"/>
                  </a:lnTo>
                  <a:lnTo>
                    <a:pt x="894358" y="10020"/>
                  </a:lnTo>
                  <a:lnTo>
                    <a:pt x="924421" y="0"/>
                  </a:lnTo>
                  <a:lnTo>
                    <a:pt x="949473" y="5010"/>
                  </a:lnTo>
                  <a:lnTo>
                    <a:pt x="982041" y="25052"/>
                  </a:lnTo>
                  <a:lnTo>
                    <a:pt x="1059702" y="100208"/>
                  </a:lnTo>
                  <a:lnTo>
                    <a:pt x="1129848" y="162838"/>
                  </a:lnTo>
                  <a:lnTo>
                    <a:pt x="1179952" y="207932"/>
                  </a:lnTo>
                  <a:lnTo>
                    <a:pt x="1194983" y="232984"/>
                  </a:lnTo>
                  <a:lnTo>
                    <a:pt x="1199993" y="250520"/>
                  </a:lnTo>
                  <a:lnTo>
                    <a:pt x="1194983" y="268056"/>
                  </a:lnTo>
                  <a:lnTo>
                    <a:pt x="1182457" y="288098"/>
                  </a:lnTo>
                  <a:lnTo>
                    <a:pt x="1144879" y="310645"/>
                  </a:lnTo>
                  <a:lnTo>
                    <a:pt x="794150" y="202921"/>
                  </a:lnTo>
                  <a:lnTo>
                    <a:pt x="776614" y="197911"/>
                  </a:lnTo>
                  <a:lnTo>
                    <a:pt x="749057" y="197911"/>
                  </a:lnTo>
                  <a:lnTo>
                    <a:pt x="693942" y="212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C3DC79EA-D909-4E1C-B17C-5EDE2EC92C58}"/>
                </a:ext>
              </a:extLst>
            </p:cNvPr>
            <p:cNvSpPr/>
            <p:nvPr/>
          </p:nvSpPr>
          <p:spPr>
            <a:xfrm>
              <a:off x="4200525" y="3829050"/>
              <a:ext cx="1649413" cy="401638"/>
            </a:xfrm>
            <a:custGeom>
              <a:avLst/>
              <a:gdLst>
                <a:gd name="connsiteX0" fmla="*/ 978694 w 1650206"/>
                <a:gd name="connsiteY0" fmla="*/ 326231 h 402431"/>
                <a:gd name="connsiteX1" fmla="*/ 759619 w 1650206"/>
                <a:gd name="connsiteY1" fmla="*/ 357188 h 402431"/>
                <a:gd name="connsiteX2" fmla="*/ 476250 w 1650206"/>
                <a:gd name="connsiteY2" fmla="*/ 388144 h 402431"/>
                <a:gd name="connsiteX3" fmla="*/ 328613 w 1650206"/>
                <a:gd name="connsiteY3" fmla="*/ 402431 h 402431"/>
                <a:gd name="connsiteX4" fmla="*/ 297656 w 1650206"/>
                <a:gd name="connsiteY4" fmla="*/ 397669 h 402431"/>
                <a:gd name="connsiteX5" fmla="*/ 238125 w 1650206"/>
                <a:gd name="connsiteY5" fmla="*/ 376238 h 402431"/>
                <a:gd name="connsiteX6" fmla="*/ 154781 w 1650206"/>
                <a:gd name="connsiteY6" fmla="*/ 338138 h 402431"/>
                <a:gd name="connsiteX7" fmla="*/ 107156 w 1650206"/>
                <a:gd name="connsiteY7" fmla="*/ 309563 h 402431"/>
                <a:gd name="connsiteX8" fmla="*/ 54769 w 1650206"/>
                <a:gd name="connsiteY8" fmla="*/ 273844 h 402431"/>
                <a:gd name="connsiteX9" fmla="*/ 7144 w 1650206"/>
                <a:gd name="connsiteY9" fmla="*/ 230981 h 402431"/>
                <a:gd name="connsiteX10" fmla="*/ 0 w 1650206"/>
                <a:gd name="connsiteY10" fmla="*/ 216694 h 402431"/>
                <a:gd name="connsiteX11" fmla="*/ 0 w 1650206"/>
                <a:gd name="connsiteY11" fmla="*/ 204788 h 402431"/>
                <a:gd name="connsiteX12" fmla="*/ 0 w 1650206"/>
                <a:gd name="connsiteY12" fmla="*/ 180975 h 402431"/>
                <a:gd name="connsiteX13" fmla="*/ 2381 w 1650206"/>
                <a:gd name="connsiteY13" fmla="*/ 166688 h 402431"/>
                <a:gd name="connsiteX14" fmla="*/ 14288 w 1650206"/>
                <a:gd name="connsiteY14" fmla="*/ 152400 h 402431"/>
                <a:gd name="connsiteX15" fmla="*/ 28575 w 1650206"/>
                <a:gd name="connsiteY15" fmla="*/ 145256 h 402431"/>
                <a:gd name="connsiteX16" fmla="*/ 54769 w 1650206"/>
                <a:gd name="connsiteY16" fmla="*/ 145256 h 402431"/>
                <a:gd name="connsiteX17" fmla="*/ 66675 w 1650206"/>
                <a:gd name="connsiteY17" fmla="*/ 147638 h 402431"/>
                <a:gd name="connsiteX18" fmla="*/ 85725 w 1650206"/>
                <a:gd name="connsiteY18" fmla="*/ 161925 h 402431"/>
                <a:gd name="connsiteX19" fmla="*/ 109538 w 1650206"/>
                <a:gd name="connsiteY19" fmla="*/ 180975 h 402431"/>
                <a:gd name="connsiteX20" fmla="*/ 135731 w 1650206"/>
                <a:gd name="connsiteY20" fmla="*/ 195263 h 402431"/>
                <a:gd name="connsiteX21" fmla="*/ 176213 w 1650206"/>
                <a:gd name="connsiteY21" fmla="*/ 209550 h 402431"/>
                <a:gd name="connsiteX22" fmla="*/ 211931 w 1650206"/>
                <a:gd name="connsiteY22" fmla="*/ 216694 h 402431"/>
                <a:gd name="connsiteX23" fmla="*/ 250031 w 1650206"/>
                <a:gd name="connsiteY23" fmla="*/ 221456 h 402431"/>
                <a:gd name="connsiteX24" fmla="*/ 283369 w 1650206"/>
                <a:gd name="connsiteY24" fmla="*/ 221456 h 402431"/>
                <a:gd name="connsiteX25" fmla="*/ 364331 w 1650206"/>
                <a:gd name="connsiteY25" fmla="*/ 214313 h 402431"/>
                <a:gd name="connsiteX26" fmla="*/ 642938 w 1650206"/>
                <a:gd name="connsiteY26" fmla="*/ 173831 h 402431"/>
                <a:gd name="connsiteX27" fmla="*/ 885825 w 1650206"/>
                <a:gd name="connsiteY27" fmla="*/ 133350 h 402431"/>
                <a:gd name="connsiteX28" fmla="*/ 1119188 w 1650206"/>
                <a:gd name="connsiteY28" fmla="*/ 88106 h 402431"/>
                <a:gd name="connsiteX29" fmla="*/ 1226344 w 1650206"/>
                <a:gd name="connsiteY29" fmla="*/ 66675 h 402431"/>
                <a:gd name="connsiteX30" fmla="*/ 1297781 w 1650206"/>
                <a:gd name="connsiteY30" fmla="*/ 45244 h 402431"/>
                <a:gd name="connsiteX31" fmla="*/ 1357313 w 1650206"/>
                <a:gd name="connsiteY31" fmla="*/ 21431 h 402431"/>
                <a:gd name="connsiteX32" fmla="*/ 1397794 w 1650206"/>
                <a:gd name="connsiteY32" fmla="*/ 0 h 402431"/>
                <a:gd name="connsiteX33" fmla="*/ 1426369 w 1650206"/>
                <a:gd name="connsiteY33" fmla="*/ 4763 h 402431"/>
                <a:gd name="connsiteX34" fmla="*/ 1531144 w 1650206"/>
                <a:gd name="connsiteY34" fmla="*/ 30956 h 402431"/>
                <a:gd name="connsiteX35" fmla="*/ 1578769 w 1650206"/>
                <a:gd name="connsiteY35" fmla="*/ 47625 h 402431"/>
                <a:gd name="connsiteX36" fmla="*/ 1607344 w 1650206"/>
                <a:gd name="connsiteY36" fmla="*/ 66675 h 402431"/>
                <a:gd name="connsiteX37" fmla="*/ 1628775 w 1650206"/>
                <a:gd name="connsiteY37" fmla="*/ 83344 h 402431"/>
                <a:gd name="connsiteX38" fmla="*/ 1643063 w 1650206"/>
                <a:gd name="connsiteY38" fmla="*/ 102394 h 402431"/>
                <a:gd name="connsiteX39" fmla="*/ 1650206 w 1650206"/>
                <a:gd name="connsiteY39" fmla="*/ 123825 h 402431"/>
                <a:gd name="connsiteX40" fmla="*/ 1645444 w 1650206"/>
                <a:gd name="connsiteY40" fmla="*/ 147638 h 402431"/>
                <a:gd name="connsiteX41" fmla="*/ 1628775 w 1650206"/>
                <a:gd name="connsiteY41" fmla="*/ 180975 h 402431"/>
                <a:gd name="connsiteX42" fmla="*/ 1604963 w 1650206"/>
                <a:gd name="connsiteY42" fmla="*/ 207169 h 402431"/>
                <a:gd name="connsiteX43" fmla="*/ 1559719 w 1650206"/>
                <a:gd name="connsiteY43" fmla="*/ 223838 h 402431"/>
                <a:gd name="connsiteX44" fmla="*/ 1326356 w 1650206"/>
                <a:gd name="connsiteY44" fmla="*/ 276225 h 402431"/>
                <a:gd name="connsiteX45" fmla="*/ 1178719 w 1650206"/>
                <a:gd name="connsiteY45" fmla="*/ 302419 h 402431"/>
                <a:gd name="connsiteX46" fmla="*/ 978694 w 1650206"/>
                <a:gd name="connsiteY4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50206" h="402431">
                  <a:moveTo>
                    <a:pt x="978694" y="326231"/>
                  </a:moveTo>
                  <a:lnTo>
                    <a:pt x="759619" y="357188"/>
                  </a:lnTo>
                  <a:lnTo>
                    <a:pt x="476250" y="388144"/>
                  </a:lnTo>
                  <a:lnTo>
                    <a:pt x="328613" y="402431"/>
                  </a:lnTo>
                  <a:lnTo>
                    <a:pt x="297656" y="397669"/>
                  </a:lnTo>
                  <a:lnTo>
                    <a:pt x="238125" y="376238"/>
                  </a:lnTo>
                  <a:lnTo>
                    <a:pt x="154781" y="338138"/>
                  </a:lnTo>
                  <a:lnTo>
                    <a:pt x="107156" y="309563"/>
                  </a:lnTo>
                  <a:lnTo>
                    <a:pt x="54769" y="273844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0" y="204788"/>
                  </a:lnTo>
                  <a:lnTo>
                    <a:pt x="0" y="180975"/>
                  </a:lnTo>
                  <a:lnTo>
                    <a:pt x="2381" y="166688"/>
                  </a:lnTo>
                  <a:lnTo>
                    <a:pt x="14288" y="152400"/>
                  </a:lnTo>
                  <a:lnTo>
                    <a:pt x="28575" y="145256"/>
                  </a:lnTo>
                  <a:lnTo>
                    <a:pt x="54769" y="145256"/>
                  </a:lnTo>
                  <a:lnTo>
                    <a:pt x="66675" y="147638"/>
                  </a:lnTo>
                  <a:lnTo>
                    <a:pt x="85725" y="161925"/>
                  </a:lnTo>
                  <a:lnTo>
                    <a:pt x="109538" y="180975"/>
                  </a:lnTo>
                  <a:lnTo>
                    <a:pt x="135731" y="195263"/>
                  </a:lnTo>
                  <a:lnTo>
                    <a:pt x="176213" y="209550"/>
                  </a:lnTo>
                  <a:lnTo>
                    <a:pt x="211931" y="216694"/>
                  </a:lnTo>
                  <a:lnTo>
                    <a:pt x="250031" y="221456"/>
                  </a:lnTo>
                  <a:lnTo>
                    <a:pt x="283369" y="221456"/>
                  </a:lnTo>
                  <a:lnTo>
                    <a:pt x="364331" y="214313"/>
                  </a:lnTo>
                  <a:lnTo>
                    <a:pt x="642938" y="173831"/>
                  </a:lnTo>
                  <a:lnTo>
                    <a:pt x="885825" y="133350"/>
                  </a:lnTo>
                  <a:lnTo>
                    <a:pt x="1119188" y="88106"/>
                  </a:lnTo>
                  <a:lnTo>
                    <a:pt x="1226344" y="66675"/>
                  </a:lnTo>
                  <a:lnTo>
                    <a:pt x="1297781" y="45244"/>
                  </a:lnTo>
                  <a:lnTo>
                    <a:pt x="1357313" y="21431"/>
                  </a:lnTo>
                  <a:lnTo>
                    <a:pt x="1397794" y="0"/>
                  </a:lnTo>
                  <a:lnTo>
                    <a:pt x="1426369" y="4763"/>
                  </a:lnTo>
                  <a:lnTo>
                    <a:pt x="1531144" y="30956"/>
                  </a:lnTo>
                  <a:lnTo>
                    <a:pt x="1578769" y="47625"/>
                  </a:lnTo>
                  <a:lnTo>
                    <a:pt x="1607344" y="66675"/>
                  </a:lnTo>
                  <a:lnTo>
                    <a:pt x="1628775" y="83344"/>
                  </a:lnTo>
                  <a:lnTo>
                    <a:pt x="1643063" y="102394"/>
                  </a:lnTo>
                  <a:lnTo>
                    <a:pt x="1650206" y="123825"/>
                  </a:lnTo>
                  <a:lnTo>
                    <a:pt x="1645444" y="147638"/>
                  </a:lnTo>
                  <a:lnTo>
                    <a:pt x="1628775" y="180975"/>
                  </a:lnTo>
                  <a:lnTo>
                    <a:pt x="1604963" y="207169"/>
                  </a:lnTo>
                  <a:lnTo>
                    <a:pt x="1559719" y="223838"/>
                  </a:lnTo>
                  <a:lnTo>
                    <a:pt x="1326356" y="276225"/>
                  </a:lnTo>
                  <a:lnTo>
                    <a:pt x="1178719" y="302419"/>
                  </a:lnTo>
                  <a:lnTo>
                    <a:pt x="9786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1BA7DE15-58C2-4870-ADA2-164C4C5C9024}"/>
                </a:ext>
              </a:extLst>
            </p:cNvPr>
            <p:cNvSpPr/>
            <p:nvPr/>
          </p:nvSpPr>
          <p:spPr>
            <a:xfrm>
              <a:off x="3584575" y="4386263"/>
              <a:ext cx="3006725" cy="536575"/>
            </a:xfrm>
            <a:custGeom>
              <a:avLst/>
              <a:gdLst>
                <a:gd name="connsiteX0" fmla="*/ 1836315 w 3006246"/>
                <a:gd name="connsiteY0" fmla="*/ 315656 h 536114"/>
                <a:gd name="connsiteX1" fmla="*/ 1538196 w 3006246"/>
                <a:gd name="connsiteY1" fmla="*/ 338203 h 536114"/>
                <a:gd name="connsiteX2" fmla="*/ 1290180 w 3006246"/>
                <a:gd name="connsiteY2" fmla="*/ 363255 h 536114"/>
                <a:gd name="connsiteX3" fmla="*/ 982040 w 3006246"/>
                <a:gd name="connsiteY3" fmla="*/ 410854 h 536114"/>
                <a:gd name="connsiteX4" fmla="*/ 746551 w 3006246"/>
                <a:gd name="connsiteY4" fmla="*/ 453442 h 536114"/>
                <a:gd name="connsiteX5" fmla="*/ 571186 w 3006246"/>
                <a:gd name="connsiteY5" fmla="*/ 491021 h 536114"/>
                <a:gd name="connsiteX6" fmla="*/ 428390 w 3006246"/>
                <a:gd name="connsiteY6" fmla="*/ 533609 h 536114"/>
                <a:gd name="connsiteX7" fmla="*/ 403338 w 3006246"/>
                <a:gd name="connsiteY7" fmla="*/ 536114 h 536114"/>
                <a:gd name="connsiteX8" fmla="*/ 358244 w 3006246"/>
                <a:gd name="connsiteY8" fmla="*/ 528599 h 536114"/>
                <a:gd name="connsiteX9" fmla="*/ 300624 w 3006246"/>
                <a:gd name="connsiteY9" fmla="*/ 506052 h 536114"/>
                <a:gd name="connsiteX10" fmla="*/ 235489 w 3006246"/>
                <a:gd name="connsiteY10" fmla="*/ 465968 h 536114"/>
                <a:gd name="connsiteX11" fmla="*/ 165343 w 3006246"/>
                <a:gd name="connsiteY11" fmla="*/ 415864 h 536114"/>
                <a:gd name="connsiteX12" fmla="*/ 102713 w 3006246"/>
                <a:gd name="connsiteY12" fmla="*/ 358245 h 536114"/>
                <a:gd name="connsiteX13" fmla="*/ 45093 w 3006246"/>
                <a:gd name="connsiteY13" fmla="*/ 303130 h 536114"/>
                <a:gd name="connsiteX14" fmla="*/ 7515 w 3006246"/>
                <a:gd name="connsiteY14" fmla="*/ 263047 h 536114"/>
                <a:gd name="connsiteX15" fmla="*/ 0 w 3006246"/>
                <a:gd name="connsiteY15" fmla="*/ 237995 h 536114"/>
                <a:gd name="connsiteX16" fmla="*/ 2505 w 3006246"/>
                <a:gd name="connsiteY16" fmla="*/ 220458 h 536114"/>
                <a:gd name="connsiteX17" fmla="*/ 15031 w 3006246"/>
                <a:gd name="connsiteY17" fmla="*/ 212943 h 536114"/>
                <a:gd name="connsiteX18" fmla="*/ 40083 w 3006246"/>
                <a:gd name="connsiteY18" fmla="*/ 210438 h 536114"/>
                <a:gd name="connsiteX19" fmla="*/ 67640 w 3006246"/>
                <a:gd name="connsiteY19" fmla="*/ 225469 h 536114"/>
                <a:gd name="connsiteX20" fmla="*/ 122755 w 3006246"/>
                <a:gd name="connsiteY20" fmla="*/ 258036 h 536114"/>
                <a:gd name="connsiteX21" fmla="*/ 165343 w 3006246"/>
                <a:gd name="connsiteY21" fmla="*/ 275573 h 536114"/>
                <a:gd name="connsiteX22" fmla="*/ 220458 w 3006246"/>
                <a:gd name="connsiteY22" fmla="*/ 285594 h 536114"/>
                <a:gd name="connsiteX23" fmla="*/ 280583 w 3006246"/>
                <a:gd name="connsiteY23" fmla="*/ 290604 h 536114"/>
                <a:gd name="connsiteX24" fmla="*/ 355739 w 3006246"/>
                <a:gd name="connsiteY24" fmla="*/ 295615 h 536114"/>
                <a:gd name="connsiteX25" fmla="*/ 435905 w 3006246"/>
                <a:gd name="connsiteY25" fmla="*/ 290604 h 536114"/>
                <a:gd name="connsiteX26" fmla="*/ 703962 w 3006246"/>
                <a:gd name="connsiteY26" fmla="*/ 255531 h 536114"/>
                <a:gd name="connsiteX27" fmla="*/ 1064712 w 3006246"/>
                <a:gd name="connsiteY27" fmla="*/ 210438 h 536114"/>
                <a:gd name="connsiteX28" fmla="*/ 1508133 w 3006246"/>
                <a:gd name="connsiteY28" fmla="*/ 162839 h 536114"/>
                <a:gd name="connsiteX29" fmla="*/ 2036732 w 3006246"/>
                <a:gd name="connsiteY29" fmla="*/ 110229 h 536114"/>
                <a:gd name="connsiteX30" fmla="*/ 2302283 w 3006246"/>
                <a:gd name="connsiteY30" fmla="*/ 90188 h 536114"/>
                <a:gd name="connsiteX31" fmla="*/ 2337356 w 3006246"/>
                <a:gd name="connsiteY31" fmla="*/ 82672 h 536114"/>
                <a:gd name="connsiteX32" fmla="*/ 2430049 w 3006246"/>
                <a:gd name="connsiteY32" fmla="*/ 60125 h 536114"/>
                <a:gd name="connsiteX33" fmla="*/ 2540278 w 3006246"/>
                <a:gd name="connsiteY33" fmla="*/ 22547 h 536114"/>
                <a:gd name="connsiteX34" fmla="*/ 2585372 w 3006246"/>
                <a:gd name="connsiteY34" fmla="*/ 0 h 536114"/>
                <a:gd name="connsiteX35" fmla="*/ 2607918 w 3006246"/>
                <a:gd name="connsiteY35" fmla="*/ 2505 h 536114"/>
                <a:gd name="connsiteX36" fmla="*/ 2718147 w 3006246"/>
                <a:gd name="connsiteY36" fmla="*/ 35073 h 536114"/>
                <a:gd name="connsiteX37" fmla="*/ 2848418 w 3006246"/>
                <a:gd name="connsiteY37" fmla="*/ 67641 h 536114"/>
                <a:gd name="connsiteX38" fmla="*/ 2893512 w 3006246"/>
                <a:gd name="connsiteY38" fmla="*/ 80167 h 536114"/>
                <a:gd name="connsiteX39" fmla="*/ 2936100 w 3006246"/>
                <a:gd name="connsiteY39" fmla="*/ 95198 h 536114"/>
                <a:gd name="connsiteX40" fmla="*/ 2968668 w 3006246"/>
                <a:gd name="connsiteY40" fmla="*/ 115240 h 536114"/>
                <a:gd name="connsiteX41" fmla="*/ 2988710 w 3006246"/>
                <a:gd name="connsiteY41" fmla="*/ 135281 h 536114"/>
                <a:gd name="connsiteX42" fmla="*/ 2998730 w 3006246"/>
                <a:gd name="connsiteY42" fmla="*/ 157828 h 536114"/>
                <a:gd name="connsiteX43" fmla="*/ 3006246 w 3006246"/>
                <a:gd name="connsiteY43" fmla="*/ 210438 h 536114"/>
                <a:gd name="connsiteX44" fmla="*/ 2998730 w 3006246"/>
                <a:gd name="connsiteY44" fmla="*/ 248016 h 536114"/>
                <a:gd name="connsiteX45" fmla="*/ 2978689 w 3006246"/>
                <a:gd name="connsiteY45" fmla="*/ 273068 h 536114"/>
                <a:gd name="connsiteX46" fmla="*/ 2953637 w 3006246"/>
                <a:gd name="connsiteY46" fmla="*/ 285594 h 536114"/>
                <a:gd name="connsiteX47" fmla="*/ 2918564 w 3006246"/>
                <a:gd name="connsiteY47" fmla="*/ 293109 h 536114"/>
                <a:gd name="connsiteX48" fmla="*/ 2853429 w 3006246"/>
                <a:gd name="connsiteY48" fmla="*/ 288099 h 536114"/>
                <a:gd name="connsiteX49" fmla="*/ 2740694 w 3006246"/>
                <a:gd name="connsiteY49" fmla="*/ 273068 h 536114"/>
                <a:gd name="connsiteX50" fmla="*/ 2602908 w 3006246"/>
                <a:gd name="connsiteY50" fmla="*/ 265552 h 536114"/>
                <a:gd name="connsiteX51" fmla="*/ 2457606 w 3006246"/>
                <a:gd name="connsiteY51" fmla="*/ 265552 h 536114"/>
                <a:gd name="connsiteX52" fmla="*/ 2264705 w 3006246"/>
                <a:gd name="connsiteY52" fmla="*/ 273068 h 536114"/>
                <a:gd name="connsiteX53" fmla="*/ 2049258 w 3006246"/>
                <a:gd name="connsiteY53" fmla="*/ 300625 h 536114"/>
                <a:gd name="connsiteX54" fmla="*/ 1836315 w 3006246"/>
                <a:gd name="connsiteY54" fmla="*/ 315656 h 53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06246" h="536114">
                  <a:moveTo>
                    <a:pt x="1836315" y="315656"/>
                  </a:moveTo>
                  <a:lnTo>
                    <a:pt x="1538196" y="338203"/>
                  </a:lnTo>
                  <a:lnTo>
                    <a:pt x="1290180" y="363255"/>
                  </a:lnTo>
                  <a:lnTo>
                    <a:pt x="982040" y="410854"/>
                  </a:lnTo>
                  <a:lnTo>
                    <a:pt x="746551" y="453442"/>
                  </a:lnTo>
                  <a:lnTo>
                    <a:pt x="571186" y="491021"/>
                  </a:lnTo>
                  <a:lnTo>
                    <a:pt x="428390" y="533609"/>
                  </a:lnTo>
                  <a:lnTo>
                    <a:pt x="403338" y="536114"/>
                  </a:lnTo>
                  <a:lnTo>
                    <a:pt x="358244" y="528599"/>
                  </a:lnTo>
                  <a:lnTo>
                    <a:pt x="300624" y="506052"/>
                  </a:lnTo>
                  <a:lnTo>
                    <a:pt x="235489" y="465968"/>
                  </a:lnTo>
                  <a:lnTo>
                    <a:pt x="165343" y="415864"/>
                  </a:lnTo>
                  <a:lnTo>
                    <a:pt x="102713" y="358245"/>
                  </a:lnTo>
                  <a:lnTo>
                    <a:pt x="45093" y="303130"/>
                  </a:lnTo>
                  <a:lnTo>
                    <a:pt x="7515" y="263047"/>
                  </a:lnTo>
                  <a:lnTo>
                    <a:pt x="0" y="237995"/>
                  </a:lnTo>
                  <a:lnTo>
                    <a:pt x="2505" y="220458"/>
                  </a:lnTo>
                  <a:lnTo>
                    <a:pt x="15031" y="212943"/>
                  </a:lnTo>
                  <a:lnTo>
                    <a:pt x="40083" y="210438"/>
                  </a:lnTo>
                  <a:lnTo>
                    <a:pt x="67640" y="225469"/>
                  </a:lnTo>
                  <a:lnTo>
                    <a:pt x="122755" y="258036"/>
                  </a:lnTo>
                  <a:lnTo>
                    <a:pt x="165343" y="275573"/>
                  </a:lnTo>
                  <a:lnTo>
                    <a:pt x="220458" y="285594"/>
                  </a:lnTo>
                  <a:lnTo>
                    <a:pt x="280583" y="290604"/>
                  </a:lnTo>
                  <a:lnTo>
                    <a:pt x="355739" y="295615"/>
                  </a:lnTo>
                  <a:lnTo>
                    <a:pt x="435905" y="290604"/>
                  </a:lnTo>
                  <a:lnTo>
                    <a:pt x="703962" y="255531"/>
                  </a:lnTo>
                  <a:lnTo>
                    <a:pt x="1064712" y="210438"/>
                  </a:lnTo>
                  <a:lnTo>
                    <a:pt x="1508133" y="162839"/>
                  </a:lnTo>
                  <a:lnTo>
                    <a:pt x="2036732" y="110229"/>
                  </a:lnTo>
                  <a:lnTo>
                    <a:pt x="2302283" y="90188"/>
                  </a:lnTo>
                  <a:lnTo>
                    <a:pt x="2337356" y="82672"/>
                  </a:lnTo>
                  <a:lnTo>
                    <a:pt x="2430049" y="60125"/>
                  </a:lnTo>
                  <a:lnTo>
                    <a:pt x="2540278" y="22547"/>
                  </a:lnTo>
                  <a:lnTo>
                    <a:pt x="2585372" y="0"/>
                  </a:lnTo>
                  <a:lnTo>
                    <a:pt x="2607918" y="2505"/>
                  </a:lnTo>
                  <a:lnTo>
                    <a:pt x="2718147" y="35073"/>
                  </a:lnTo>
                  <a:lnTo>
                    <a:pt x="2848418" y="67641"/>
                  </a:lnTo>
                  <a:lnTo>
                    <a:pt x="2893512" y="80167"/>
                  </a:lnTo>
                  <a:lnTo>
                    <a:pt x="2936100" y="95198"/>
                  </a:lnTo>
                  <a:lnTo>
                    <a:pt x="2968668" y="115240"/>
                  </a:lnTo>
                  <a:lnTo>
                    <a:pt x="2988710" y="135281"/>
                  </a:lnTo>
                  <a:lnTo>
                    <a:pt x="2998730" y="157828"/>
                  </a:lnTo>
                  <a:lnTo>
                    <a:pt x="3006246" y="210438"/>
                  </a:lnTo>
                  <a:lnTo>
                    <a:pt x="2998730" y="248016"/>
                  </a:lnTo>
                  <a:lnTo>
                    <a:pt x="2978689" y="273068"/>
                  </a:lnTo>
                  <a:lnTo>
                    <a:pt x="2953637" y="285594"/>
                  </a:lnTo>
                  <a:lnTo>
                    <a:pt x="2918564" y="293109"/>
                  </a:lnTo>
                  <a:lnTo>
                    <a:pt x="2853429" y="288099"/>
                  </a:lnTo>
                  <a:lnTo>
                    <a:pt x="2740694" y="273068"/>
                  </a:lnTo>
                  <a:lnTo>
                    <a:pt x="2602908" y="265552"/>
                  </a:lnTo>
                  <a:lnTo>
                    <a:pt x="2457606" y="265552"/>
                  </a:lnTo>
                  <a:lnTo>
                    <a:pt x="2264705" y="273068"/>
                  </a:lnTo>
                  <a:lnTo>
                    <a:pt x="2049258" y="300625"/>
                  </a:lnTo>
                  <a:lnTo>
                    <a:pt x="1836315" y="315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AAEC54CE-F5DB-4AE5-AFE0-FFAB3F090D9F}"/>
                </a:ext>
              </a:extLst>
            </p:cNvPr>
            <p:cNvSpPr/>
            <p:nvPr/>
          </p:nvSpPr>
          <p:spPr>
            <a:xfrm>
              <a:off x="3165475" y="5127625"/>
              <a:ext cx="1271588" cy="711200"/>
            </a:xfrm>
            <a:custGeom>
              <a:avLst/>
              <a:gdLst>
                <a:gd name="connsiteX0" fmla="*/ 718994 w 1270139"/>
                <a:gd name="connsiteY0" fmla="*/ 470979 h 711478"/>
                <a:gd name="connsiteX1" fmla="*/ 581208 w 1270139"/>
                <a:gd name="connsiteY1" fmla="*/ 536114 h 711478"/>
                <a:gd name="connsiteX2" fmla="*/ 478494 w 1270139"/>
                <a:gd name="connsiteY2" fmla="*/ 581208 h 711478"/>
                <a:gd name="connsiteX3" fmla="*/ 388307 w 1270139"/>
                <a:gd name="connsiteY3" fmla="*/ 613775 h 711478"/>
                <a:gd name="connsiteX4" fmla="*/ 265552 w 1270139"/>
                <a:gd name="connsiteY4" fmla="*/ 651354 h 711478"/>
                <a:gd name="connsiteX5" fmla="*/ 102714 w 1270139"/>
                <a:gd name="connsiteY5" fmla="*/ 698952 h 711478"/>
                <a:gd name="connsiteX6" fmla="*/ 52610 w 1270139"/>
                <a:gd name="connsiteY6" fmla="*/ 711478 h 711478"/>
                <a:gd name="connsiteX7" fmla="*/ 30063 w 1270139"/>
                <a:gd name="connsiteY7" fmla="*/ 711478 h 711478"/>
                <a:gd name="connsiteX8" fmla="*/ 7516 w 1270139"/>
                <a:gd name="connsiteY8" fmla="*/ 706468 h 711478"/>
                <a:gd name="connsiteX9" fmla="*/ 0 w 1270139"/>
                <a:gd name="connsiteY9" fmla="*/ 693942 h 711478"/>
                <a:gd name="connsiteX10" fmla="*/ 7516 w 1270139"/>
                <a:gd name="connsiteY10" fmla="*/ 671395 h 711478"/>
                <a:gd name="connsiteX11" fmla="*/ 30063 w 1270139"/>
                <a:gd name="connsiteY11" fmla="*/ 648848 h 711478"/>
                <a:gd name="connsiteX12" fmla="*/ 65136 w 1270139"/>
                <a:gd name="connsiteY12" fmla="*/ 628807 h 711478"/>
                <a:gd name="connsiteX13" fmla="*/ 192901 w 1270139"/>
                <a:gd name="connsiteY13" fmla="*/ 563671 h 711478"/>
                <a:gd name="connsiteX14" fmla="*/ 335698 w 1270139"/>
                <a:gd name="connsiteY14" fmla="*/ 481000 h 711478"/>
                <a:gd name="connsiteX15" fmla="*/ 506052 w 1270139"/>
                <a:gd name="connsiteY15" fmla="*/ 375781 h 711478"/>
                <a:gd name="connsiteX16" fmla="*/ 616281 w 1270139"/>
                <a:gd name="connsiteY16" fmla="*/ 300625 h 711478"/>
                <a:gd name="connsiteX17" fmla="*/ 718994 w 1270139"/>
                <a:gd name="connsiteY17" fmla="*/ 220458 h 711478"/>
                <a:gd name="connsiteX18" fmla="*/ 794150 w 1270139"/>
                <a:gd name="connsiteY18" fmla="*/ 152818 h 711478"/>
                <a:gd name="connsiteX19" fmla="*/ 809182 w 1270139"/>
                <a:gd name="connsiteY19" fmla="*/ 135281 h 711478"/>
                <a:gd name="connsiteX20" fmla="*/ 801666 w 1270139"/>
                <a:gd name="connsiteY20" fmla="*/ 115240 h 711478"/>
                <a:gd name="connsiteX21" fmla="*/ 786635 w 1270139"/>
                <a:gd name="connsiteY21" fmla="*/ 87682 h 711478"/>
                <a:gd name="connsiteX22" fmla="*/ 769098 w 1270139"/>
                <a:gd name="connsiteY22" fmla="*/ 62630 h 711478"/>
                <a:gd name="connsiteX23" fmla="*/ 756572 w 1270139"/>
                <a:gd name="connsiteY23" fmla="*/ 32568 h 711478"/>
                <a:gd name="connsiteX24" fmla="*/ 754067 w 1270139"/>
                <a:gd name="connsiteY24" fmla="*/ 15031 h 711478"/>
                <a:gd name="connsiteX25" fmla="*/ 759077 w 1270139"/>
                <a:gd name="connsiteY25" fmla="*/ 2505 h 711478"/>
                <a:gd name="connsiteX26" fmla="*/ 781624 w 1270139"/>
                <a:gd name="connsiteY26" fmla="*/ 0 h 711478"/>
                <a:gd name="connsiteX27" fmla="*/ 814192 w 1270139"/>
                <a:gd name="connsiteY27" fmla="*/ 15031 h 711478"/>
                <a:gd name="connsiteX28" fmla="*/ 884338 w 1270139"/>
                <a:gd name="connsiteY28" fmla="*/ 35073 h 711478"/>
                <a:gd name="connsiteX29" fmla="*/ 954483 w 1270139"/>
                <a:gd name="connsiteY29" fmla="*/ 55115 h 711478"/>
                <a:gd name="connsiteX30" fmla="*/ 1029640 w 1270139"/>
                <a:gd name="connsiteY30" fmla="*/ 80167 h 711478"/>
                <a:gd name="connsiteX31" fmla="*/ 1107301 w 1270139"/>
                <a:gd name="connsiteY31" fmla="*/ 112734 h 711478"/>
                <a:gd name="connsiteX32" fmla="*/ 1157405 w 1270139"/>
                <a:gd name="connsiteY32" fmla="*/ 137786 h 711478"/>
                <a:gd name="connsiteX33" fmla="*/ 1222540 w 1270139"/>
                <a:gd name="connsiteY33" fmla="*/ 175364 h 711478"/>
                <a:gd name="connsiteX34" fmla="*/ 1255108 w 1270139"/>
                <a:gd name="connsiteY34" fmla="*/ 197911 h 711478"/>
                <a:gd name="connsiteX35" fmla="*/ 1267634 w 1270139"/>
                <a:gd name="connsiteY35" fmla="*/ 215448 h 711478"/>
                <a:gd name="connsiteX36" fmla="*/ 1270139 w 1270139"/>
                <a:gd name="connsiteY36" fmla="*/ 232984 h 711478"/>
                <a:gd name="connsiteX37" fmla="*/ 1255108 w 1270139"/>
                <a:gd name="connsiteY37" fmla="*/ 255531 h 711478"/>
                <a:gd name="connsiteX38" fmla="*/ 1227551 w 1270139"/>
                <a:gd name="connsiteY38" fmla="*/ 270562 h 711478"/>
                <a:gd name="connsiteX39" fmla="*/ 1159910 w 1270139"/>
                <a:gd name="connsiteY39" fmla="*/ 285594 h 711478"/>
                <a:gd name="connsiteX40" fmla="*/ 1087259 w 1270139"/>
                <a:gd name="connsiteY40" fmla="*/ 305635 h 711478"/>
                <a:gd name="connsiteX41" fmla="*/ 1017114 w 1270139"/>
                <a:gd name="connsiteY41" fmla="*/ 338203 h 711478"/>
                <a:gd name="connsiteX42" fmla="*/ 718994 w 1270139"/>
                <a:gd name="connsiteY42" fmla="*/ 470979 h 71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139" h="711478">
                  <a:moveTo>
                    <a:pt x="718994" y="470979"/>
                  </a:moveTo>
                  <a:lnTo>
                    <a:pt x="581208" y="536114"/>
                  </a:lnTo>
                  <a:lnTo>
                    <a:pt x="478494" y="581208"/>
                  </a:lnTo>
                  <a:lnTo>
                    <a:pt x="388307" y="613775"/>
                  </a:lnTo>
                  <a:lnTo>
                    <a:pt x="265552" y="651354"/>
                  </a:lnTo>
                  <a:lnTo>
                    <a:pt x="102714" y="698952"/>
                  </a:lnTo>
                  <a:lnTo>
                    <a:pt x="52610" y="711478"/>
                  </a:lnTo>
                  <a:lnTo>
                    <a:pt x="30063" y="711478"/>
                  </a:lnTo>
                  <a:lnTo>
                    <a:pt x="7516" y="706468"/>
                  </a:lnTo>
                  <a:lnTo>
                    <a:pt x="0" y="693942"/>
                  </a:lnTo>
                  <a:lnTo>
                    <a:pt x="7516" y="671395"/>
                  </a:lnTo>
                  <a:lnTo>
                    <a:pt x="30063" y="648848"/>
                  </a:lnTo>
                  <a:lnTo>
                    <a:pt x="65136" y="628807"/>
                  </a:lnTo>
                  <a:lnTo>
                    <a:pt x="192901" y="563671"/>
                  </a:lnTo>
                  <a:lnTo>
                    <a:pt x="335698" y="481000"/>
                  </a:lnTo>
                  <a:lnTo>
                    <a:pt x="506052" y="375781"/>
                  </a:lnTo>
                  <a:lnTo>
                    <a:pt x="616281" y="300625"/>
                  </a:lnTo>
                  <a:lnTo>
                    <a:pt x="718994" y="220458"/>
                  </a:lnTo>
                  <a:lnTo>
                    <a:pt x="794150" y="152818"/>
                  </a:lnTo>
                  <a:lnTo>
                    <a:pt x="809182" y="135281"/>
                  </a:lnTo>
                  <a:lnTo>
                    <a:pt x="801666" y="115240"/>
                  </a:lnTo>
                  <a:lnTo>
                    <a:pt x="786635" y="87682"/>
                  </a:lnTo>
                  <a:lnTo>
                    <a:pt x="769098" y="62630"/>
                  </a:lnTo>
                  <a:lnTo>
                    <a:pt x="756572" y="32568"/>
                  </a:lnTo>
                  <a:lnTo>
                    <a:pt x="754067" y="15031"/>
                  </a:lnTo>
                  <a:lnTo>
                    <a:pt x="759077" y="2505"/>
                  </a:lnTo>
                  <a:lnTo>
                    <a:pt x="781624" y="0"/>
                  </a:lnTo>
                  <a:lnTo>
                    <a:pt x="814192" y="15031"/>
                  </a:lnTo>
                  <a:lnTo>
                    <a:pt x="884338" y="35073"/>
                  </a:lnTo>
                  <a:lnTo>
                    <a:pt x="954483" y="55115"/>
                  </a:lnTo>
                  <a:lnTo>
                    <a:pt x="1029640" y="80167"/>
                  </a:lnTo>
                  <a:lnTo>
                    <a:pt x="1107301" y="112734"/>
                  </a:lnTo>
                  <a:lnTo>
                    <a:pt x="1157405" y="137786"/>
                  </a:lnTo>
                  <a:lnTo>
                    <a:pt x="1222540" y="175364"/>
                  </a:lnTo>
                  <a:lnTo>
                    <a:pt x="1255108" y="197911"/>
                  </a:lnTo>
                  <a:lnTo>
                    <a:pt x="1267634" y="215448"/>
                  </a:lnTo>
                  <a:lnTo>
                    <a:pt x="1270139" y="232984"/>
                  </a:lnTo>
                  <a:lnTo>
                    <a:pt x="1255108" y="255531"/>
                  </a:lnTo>
                  <a:lnTo>
                    <a:pt x="1227551" y="270562"/>
                  </a:lnTo>
                  <a:lnTo>
                    <a:pt x="1159910" y="285594"/>
                  </a:lnTo>
                  <a:lnTo>
                    <a:pt x="1087259" y="305635"/>
                  </a:lnTo>
                  <a:lnTo>
                    <a:pt x="1017114" y="338203"/>
                  </a:lnTo>
                  <a:lnTo>
                    <a:pt x="718994" y="470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40E9750A-22BA-4D39-AB51-04B40B78B4C6}"/>
                </a:ext>
              </a:extLst>
            </p:cNvPr>
            <p:cNvSpPr/>
            <p:nvPr/>
          </p:nvSpPr>
          <p:spPr>
            <a:xfrm>
              <a:off x="5813425" y="5005388"/>
              <a:ext cx="982663" cy="914400"/>
            </a:xfrm>
            <a:custGeom>
              <a:avLst/>
              <a:gdLst>
                <a:gd name="connsiteX0" fmla="*/ 518578 w 982041"/>
                <a:gd name="connsiteY0" fmla="*/ 558661 h 914400"/>
                <a:gd name="connsiteX1" fmla="*/ 413359 w 982041"/>
                <a:gd name="connsiteY1" fmla="*/ 435906 h 914400"/>
                <a:gd name="connsiteX2" fmla="*/ 333193 w 982041"/>
                <a:gd name="connsiteY2" fmla="*/ 348224 h 914400"/>
                <a:gd name="connsiteX3" fmla="*/ 243005 w 982041"/>
                <a:gd name="connsiteY3" fmla="*/ 255531 h 914400"/>
                <a:gd name="connsiteX4" fmla="*/ 175365 w 982041"/>
                <a:gd name="connsiteY4" fmla="*/ 190396 h 914400"/>
                <a:gd name="connsiteX5" fmla="*/ 107724 w 982041"/>
                <a:gd name="connsiteY5" fmla="*/ 127765 h 914400"/>
                <a:gd name="connsiteX6" fmla="*/ 40084 w 982041"/>
                <a:gd name="connsiteY6" fmla="*/ 77661 h 914400"/>
                <a:gd name="connsiteX7" fmla="*/ 15032 w 982041"/>
                <a:gd name="connsiteY7" fmla="*/ 57620 h 914400"/>
                <a:gd name="connsiteX8" fmla="*/ 5011 w 982041"/>
                <a:gd name="connsiteY8" fmla="*/ 45094 h 914400"/>
                <a:gd name="connsiteX9" fmla="*/ 0 w 982041"/>
                <a:gd name="connsiteY9" fmla="*/ 32568 h 914400"/>
                <a:gd name="connsiteX10" fmla="*/ 2506 w 982041"/>
                <a:gd name="connsiteY10" fmla="*/ 15031 h 914400"/>
                <a:gd name="connsiteX11" fmla="*/ 22547 w 982041"/>
                <a:gd name="connsiteY11" fmla="*/ 5010 h 914400"/>
                <a:gd name="connsiteX12" fmla="*/ 57620 w 982041"/>
                <a:gd name="connsiteY12" fmla="*/ 0 h 914400"/>
                <a:gd name="connsiteX13" fmla="*/ 105219 w 982041"/>
                <a:gd name="connsiteY13" fmla="*/ 17536 h 914400"/>
                <a:gd name="connsiteX14" fmla="*/ 245511 w 982041"/>
                <a:gd name="connsiteY14" fmla="*/ 80167 h 914400"/>
                <a:gd name="connsiteX15" fmla="*/ 368266 w 982041"/>
                <a:gd name="connsiteY15" fmla="*/ 135281 h 914400"/>
                <a:gd name="connsiteX16" fmla="*/ 453443 w 982041"/>
                <a:gd name="connsiteY16" fmla="*/ 177870 h 914400"/>
                <a:gd name="connsiteX17" fmla="*/ 571187 w 982041"/>
                <a:gd name="connsiteY17" fmla="*/ 243005 h 914400"/>
                <a:gd name="connsiteX18" fmla="*/ 658869 w 982041"/>
                <a:gd name="connsiteY18" fmla="*/ 293109 h 914400"/>
                <a:gd name="connsiteX19" fmla="*/ 739036 w 982041"/>
                <a:gd name="connsiteY19" fmla="*/ 343213 h 914400"/>
                <a:gd name="connsiteX20" fmla="*/ 809182 w 982041"/>
                <a:gd name="connsiteY20" fmla="*/ 393317 h 914400"/>
                <a:gd name="connsiteX21" fmla="*/ 836739 w 982041"/>
                <a:gd name="connsiteY21" fmla="*/ 415864 h 914400"/>
                <a:gd name="connsiteX22" fmla="*/ 864296 w 982041"/>
                <a:gd name="connsiteY22" fmla="*/ 455947 h 914400"/>
                <a:gd name="connsiteX23" fmla="*/ 904380 w 982041"/>
                <a:gd name="connsiteY23" fmla="*/ 521083 h 914400"/>
                <a:gd name="connsiteX24" fmla="*/ 941958 w 982041"/>
                <a:gd name="connsiteY24" fmla="*/ 588723 h 914400"/>
                <a:gd name="connsiteX25" fmla="*/ 967010 w 982041"/>
                <a:gd name="connsiteY25" fmla="*/ 648848 h 914400"/>
                <a:gd name="connsiteX26" fmla="*/ 977031 w 982041"/>
                <a:gd name="connsiteY26" fmla="*/ 688932 h 914400"/>
                <a:gd name="connsiteX27" fmla="*/ 979536 w 982041"/>
                <a:gd name="connsiteY27" fmla="*/ 718994 h 914400"/>
                <a:gd name="connsiteX28" fmla="*/ 982041 w 982041"/>
                <a:gd name="connsiteY28" fmla="*/ 764088 h 914400"/>
                <a:gd name="connsiteX29" fmla="*/ 977031 w 982041"/>
                <a:gd name="connsiteY29" fmla="*/ 801666 h 914400"/>
                <a:gd name="connsiteX30" fmla="*/ 964504 w 982041"/>
                <a:gd name="connsiteY30" fmla="*/ 846759 h 914400"/>
                <a:gd name="connsiteX31" fmla="*/ 951978 w 982041"/>
                <a:gd name="connsiteY31" fmla="*/ 871812 h 914400"/>
                <a:gd name="connsiteX32" fmla="*/ 934442 w 982041"/>
                <a:gd name="connsiteY32" fmla="*/ 891853 h 914400"/>
                <a:gd name="connsiteX33" fmla="*/ 914400 w 982041"/>
                <a:gd name="connsiteY33" fmla="*/ 904379 h 914400"/>
                <a:gd name="connsiteX34" fmla="*/ 891854 w 982041"/>
                <a:gd name="connsiteY34" fmla="*/ 909390 h 914400"/>
                <a:gd name="connsiteX35" fmla="*/ 869307 w 982041"/>
                <a:gd name="connsiteY35" fmla="*/ 914400 h 914400"/>
                <a:gd name="connsiteX36" fmla="*/ 844255 w 982041"/>
                <a:gd name="connsiteY36" fmla="*/ 909390 h 914400"/>
                <a:gd name="connsiteX37" fmla="*/ 809182 w 982041"/>
                <a:gd name="connsiteY37" fmla="*/ 901874 h 914400"/>
                <a:gd name="connsiteX38" fmla="*/ 774109 w 982041"/>
                <a:gd name="connsiteY38" fmla="*/ 881832 h 914400"/>
                <a:gd name="connsiteX39" fmla="*/ 721500 w 982041"/>
                <a:gd name="connsiteY39" fmla="*/ 831728 h 914400"/>
                <a:gd name="connsiteX40" fmla="*/ 688932 w 982041"/>
                <a:gd name="connsiteY40" fmla="*/ 791645 h 914400"/>
                <a:gd name="connsiteX41" fmla="*/ 648849 w 982041"/>
                <a:gd name="connsiteY41" fmla="*/ 739036 h 914400"/>
                <a:gd name="connsiteX42" fmla="*/ 593734 w 982041"/>
                <a:gd name="connsiteY42" fmla="*/ 658869 h 914400"/>
                <a:gd name="connsiteX43" fmla="*/ 518578 w 982041"/>
                <a:gd name="connsiteY43" fmla="*/ 55866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82041" h="914400">
                  <a:moveTo>
                    <a:pt x="518578" y="558661"/>
                  </a:moveTo>
                  <a:lnTo>
                    <a:pt x="413359" y="435906"/>
                  </a:lnTo>
                  <a:lnTo>
                    <a:pt x="333193" y="348224"/>
                  </a:lnTo>
                  <a:lnTo>
                    <a:pt x="243005" y="255531"/>
                  </a:lnTo>
                  <a:lnTo>
                    <a:pt x="175365" y="190396"/>
                  </a:lnTo>
                  <a:lnTo>
                    <a:pt x="107724" y="127765"/>
                  </a:lnTo>
                  <a:lnTo>
                    <a:pt x="40084" y="77661"/>
                  </a:lnTo>
                  <a:lnTo>
                    <a:pt x="15032" y="57620"/>
                  </a:lnTo>
                  <a:lnTo>
                    <a:pt x="5011" y="45094"/>
                  </a:lnTo>
                  <a:lnTo>
                    <a:pt x="0" y="32568"/>
                  </a:lnTo>
                  <a:lnTo>
                    <a:pt x="2506" y="15031"/>
                  </a:lnTo>
                  <a:lnTo>
                    <a:pt x="22547" y="5010"/>
                  </a:lnTo>
                  <a:lnTo>
                    <a:pt x="57620" y="0"/>
                  </a:lnTo>
                  <a:lnTo>
                    <a:pt x="105219" y="17536"/>
                  </a:lnTo>
                  <a:lnTo>
                    <a:pt x="245511" y="80167"/>
                  </a:lnTo>
                  <a:lnTo>
                    <a:pt x="368266" y="135281"/>
                  </a:lnTo>
                  <a:lnTo>
                    <a:pt x="453443" y="177870"/>
                  </a:lnTo>
                  <a:lnTo>
                    <a:pt x="571187" y="243005"/>
                  </a:lnTo>
                  <a:lnTo>
                    <a:pt x="658869" y="293109"/>
                  </a:lnTo>
                  <a:lnTo>
                    <a:pt x="739036" y="343213"/>
                  </a:lnTo>
                  <a:lnTo>
                    <a:pt x="809182" y="393317"/>
                  </a:lnTo>
                  <a:lnTo>
                    <a:pt x="836739" y="415864"/>
                  </a:lnTo>
                  <a:lnTo>
                    <a:pt x="864296" y="455947"/>
                  </a:lnTo>
                  <a:lnTo>
                    <a:pt x="904380" y="521083"/>
                  </a:lnTo>
                  <a:lnTo>
                    <a:pt x="941958" y="588723"/>
                  </a:lnTo>
                  <a:lnTo>
                    <a:pt x="967010" y="648848"/>
                  </a:lnTo>
                  <a:lnTo>
                    <a:pt x="977031" y="688932"/>
                  </a:lnTo>
                  <a:lnTo>
                    <a:pt x="979536" y="718994"/>
                  </a:lnTo>
                  <a:lnTo>
                    <a:pt x="982041" y="764088"/>
                  </a:lnTo>
                  <a:lnTo>
                    <a:pt x="977031" y="801666"/>
                  </a:lnTo>
                  <a:lnTo>
                    <a:pt x="964504" y="846759"/>
                  </a:lnTo>
                  <a:lnTo>
                    <a:pt x="951978" y="871812"/>
                  </a:lnTo>
                  <a:lnTo>
                    <a:pt x="934442" y="891853"/>
                  </a:lnTo>
                  <a:lnTo>
                    <a:pt x="914400" y="904379"/>
                  </a:lnTo>
                  <a:lnTo>
                    <a:pt x="891854" y="909390"/>
                  </a:lnTo>
                  <a:lnTo>
                    <a:pt x="869307" y="914400"/>
                  </a:lnTo>
                  <a:lnTo>
                    <a:pt x="844255" y="909390"/>
                  </a:lnTo>
                  <a:lnTo>
                    <a:pt x="809182" y="901874"/>
                  </a:lnTo>
                  <a:lnTo>
                    <a:pt x="774109" y="881832"/>
                  </a:lnTo>
                  <a:lnTo>
                    <a:pt x="721500" y="831728"/>
                  </a:lnTo>
                  <a:lnTo>
                    <a:pt x="688932" y="791645"/>
                  </a:lnTo>
                  <a:lnTo>
                    <a:pt x="648849" y="739036"/>
                  </a:lnTo>
                  <a:lnTo>
                    <a:pt x="593734" y="658869"/>
                  </a:lnTo>
                  <a:lnTo>
                    <a:pt x="518578" y="5586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5284B08E-FF37-4CF1-8FDC-43224DDEE152}"/>
                </a:ext>
              </a:extLst>
            </p:cNvPr>
            <p:cNvSpPr/>
            <p:nvPr/>
          </p:nvSpPr>
          <p:spPr>
            <a:xfrm>
              <a:off x="3438525" y="1970088"/>
              <a:ext cx="3937000" cy="519112"/>
            </a:xfrm>
            <a:custGeom>
              <a:avLst/>
              <a:gdLst>
                <a:gd name="connsiteX0" fmla="*/ 1150944 w 3936510"/>
                <a:gd name="connsiteY0" fmla="*/ 275380 h 518984"/>
                <a:gd name="connsiteX1" fmla="*/ 741406 w 3936510"/>
                <a:gd name="connsiteY1" fmla="*/ 328337 h 518984"/>
                <a:gd name="connsiteX2" fmla="*/ 402478 w 3936510"/>
                <a:gd name="connsiteY2" fmla="*/ 377764 h 518984"/>
                <a:gd name="connsiteX3" fmla="*/ 42366 w 3936510"/>
                <a:gd name="connsiteY3" fmla="*/ 437783 h 518984"/>
                <a:gd name="connsiteX4" fmla="*/ 0 w 3936510"/>
                <a:gd name="connsiteY4" fmla="*/ 271849 h 518984"/>
                <a:gd name="connsiteX5" fmla="*/ 310684 w 3936510"/>
                <a:gd name="connsiteY5" fmla="*/ 247136 h 518984"/>
                <a:gd name="connsiteX6" fmla="*/ 653143 w 3936510"/>
                <a:gd name="connsiteY6" fmla="*/ 208300 h 518984"/>
                <a:gd name="connsiteX7" fmla="*/ 1023846 w 3936510"/>
                <a:gd name="connsiteY7" fmla="*/ 165934 h 518984"/>
                <a:gd name="connsiteX8" fmla="*/ 1316878 w 3936510"/>
                <a:gd name="connsiteY8" fmla="*/ 130629 h 518984"/>
                <a:gd name="connsiteX9" fmla="*/ 1560482 w 3936510"/>
                <a:gd name="connsiteY9" fmla="*/ 109446 h 518984"/>
                <a:gd name="connsiteX10" fmla="*/ 1839392 w 3936510"/>
                <a:gd name="connsiteY10" fmla="*/ 91794 h 518984"/>
                <a:gd name="connsiteX11" fmla="*/ 2174789 w 3936510"/>
                <a:gd name="connsiteY11" fmla="*/ 81202 h 518984"/>
                <a:gd name="connsiteX12" fmla="*/ 2746731 w 3936510"/>
                <a:gd name="connsiteY12" fmla="*/ 63550 h 518984"/>
                <a:gd name="connsiteX13" fmla="*/ 2986805 w 3936510"/>
                <a:gd name="connsiteY13" fmla="*/ 52958 h 518984"/>
                <a:gd name="connsiteX14" fmla="*/ 3269245 w 3936510"/>
                <a:gd name="connsiteY14" fmla="*/ 45897 h 518984"/>
                <a:gd name="connsiteX15" fmla="*/ 3343386 w 3936510"/>
                <a:gd name="connsiteY15" fmla="*/ 24714 h 518984"/>
                <a:gd name="connsiteX16" fmla="*/ 3417526 w 3936510"/>
                <a:gd name="connsiteY16" fmla="*/ 0 h 518984"/>
                <a:gd name="connsiteX17" fmla="*/ 3449301 w 3936510"/>
                <a:gd name="connsiteY17" fmla="*/ 10592 h 518984"/>
                <a:gd name="connsiteX18" fmla="*/ 3534033 w 3936510"/>
                <a:gd name="connsiteY18" fmla="*/ 60019 h 518984"/>
                <a:gd name="connsiteX19" fmla="*/ 3632887 w 3936510"/>
                <a:gd name="connsiteY19" fmla="*/ 112977 h 518984"/>
                <a:gd name="connsiteX20" fmla="*/ 3699966 w 3936510"/>
                <a:gd name="connsiteY20" fmla="*/ 158873 h 518984"/>
                <a:gd name="connsiteX21" fmla="*/ 3774107 w 3936510"/>
                <a:gd name="connsiteY21" fmla="*/ 218892 h 518984"/>
                <a:gd name="connsiteX22" fmla="*/ 3848247 w 3936510"/>
                <a:gd name="connsiteY22" fmla="*/ 293032 h 518984"/>
                <a:gd name="connsiteX23" fmla="*/ 3887083 w 3936510"/>
                <a:gd name="connsiteY23" fmla="*/ 345990 h 518984"/>
                <a:gd name="connsiteX24" fmla="*/ 3925918 w 3936510"/>
                <a:gd name="connsiteY24" fmla="*/ 416600 h 518984"/>
                <a:gd name="connsiteX25" fmla="*/ 3936510 w 3936510"/>
                <a:gd name="connsiteY25" fmla="*/ 448374 h 518984"/>
                <a:gd name="connsiteX26" fmla="*/ 3929449 w 3936510"/>
                <a:gd name="connsiteY26" fmla="*/ 490740 h 518984"/>
                <a:gd name="connsiteX27" fmla="*/ 3908266 w 3936510"/>
                <a:gd name="connsiteY27" fmla="*/ 511923 h 518984"/>
                <a:gd name="connsiteX28" fmla="*/ 3880022 w 3936510"/>
                <a:gd name="connsiteY28" fmla="*/ 518984 h 518984"/>
                <a:gd name="connsiteX29" fmla="*/ 3827064 w 3936510"/>
                <a:gd name="connsiteY29" fmla="*/ 511923 h 518984"/>
                <a:gd name="connsiteX30" fmla="*/ 3629356 w 3936510"/>
                <a:gd name="connsiteY30" fmla="*/ 469557 h 518984"/>
                <a:gd name="connsiteX31" fmla="*/ 3343386 w 3936510"/>
                <a:gd name="connsiteY31" fmla="*/ 204770 h 518984"/>
                <a:gd name="connsiteX32" fmla="*/ 3149208 w 3936510"/>
                <a:gd name="connsiteY32" fmla="*/ 190648 h 518984"/>
                <a:gd name="connsiteX33" fmla="*/ 2916195 w 3936510"/>
                <a:gd name="connsiteY33" fmla="*/ 180056 h 518984"/>
                <a:gd name="connsiteX34" fmla="*/ 2541962 w 3936510"/>
                <a:gd name="connsiteY34" fmla="*/ 197709 h 518984"/>
                <a:gd name="connsiteX35" fmla="*/ 1924124 w 3936510"/>
                <a:gd name="connsiteY35" fmla="*/ 222422 h 518984"/>
                <a:gd name="connsiteX36" fmla="*/ 1150944 w 3936510"/>
                <a:gd name="connsiteY36" fmla="*/ 275380 h 51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36510" h="518984">
                  <a:moveTo>
                    <a:pt x="1150944" y="275380"/>
                  </a:moveTo>
                  <a:lnTo>
                    <a:pt x="741406" y="328337"/>
                  </a:lnTo>
                  <a:lnTo>
                    <a:pt x="402478" y="377764"/>
                  </a:lnTo>
                  <a:lnTo>
                    <a:pt x="42366" y="437783"/>
                  </a:lnTo>
                  <a:lnTo>
                    <a:pt x="0" y="271849"/>
                  </a:lnTo>
                  <a:lnTo>
                    <a:pt x="310684" y="247136"/>
                  </a:lnTo>
                  <a:lnTo>
                    <a:pt x="653143" y="208300"/>
                  </a:lnTo>
                  <a:lnTo>
                    <a:pt x="1023846" y="165934"/>
                  </a:lnTo>
                  <a:lnTo>
                    <a:pt x="1316878" y="130629"/>
                  </a:lnTo>
                  <a:lnTo>
                    <a:pt x="1560482" y="109446"/>
                  </a:lnTo>
                  <a:lnTo>
                    <a:pt x="1839392" y="91794"/>
                  </a:lnTo>
                  <a:lnTo>
                    <a:pt x="2174789" y="81202"/>
                  </a:lnTo>
                  <a:lnTo>
                    <a:pt x="2746731" y="63550"/>
                  </a:lnTo>
                  <a:lnTo>
                    <a:pt x="2986805" y="52958"/>
                  </a:lnTo>
                  <a:lnTo>
                    <a:pt x="3269245" y="45897"/>
                  </a:lnTo>
                  <a:lnTo>
                    <a:pt x="3343386" y="24714"/>
                  </a:lnTo>
                  <a:lnTo>
                    <a:pt x="3417526" y="0"/>
                  </a:lnTo>
                  <a:lnTo>
                    <a:pt x="3449301" y="10592"/>
                  </a:lnTo>
                  <a:lnTo>
                    <a:pt x="3534033" y="60019"/>
                  </a:lnTo>
                  <a:lnTo>
                    <a:pt x="3632887" y="112977"/>
                  </a:lnTo>
                  <a:lnTo>
                    <a:pt x="3699966" y="158873"/>
                  </a:lnTo>
                  <a:lnTo>
                    <a:pt x="3774107" y="218892"/>
                  </a:lnTo>
                  <a:lnTo>
                    <a:pt x="3848247" y="293032"/>
                  </a:lnTo>
                  <a:lnTo>
                    <a:pt x="3887083" y="345990"/>
                  </a:lnTo>
                  <a:lnTo>
                    <a:pt x="3925918" y="416600"/>
                  </a:lnTo>
                  <a:lnTo>
                    <a:pt x="3936510" y="448374"/>
                  </a:lnTo>
                  <a:lnTo>
                    <a:pt x="3929449" y="490740"/>
                  </a:lnTo>
                  <a:lnTo>
                    <a:pt x="3908266" y="511923"/>
                  </a:lnTo>
                  <a:lnTo>
                    <a:pt x="3880022" y="518984"/>
                  </a:lnTo>
                  <a:lnTo>
                    <a:pt x="3827064" y="511923"/>
                  </a:lnTo>
                  <a:lnTo>
                    <a:pt x="3629356" y="469557"/>
                  </a:lnTo>
                  <a:lnTo>
                    <a:pt x="3343386" y="204770"/>
                  </a:lnTo>
                  <a:lnTo>
                    <a:pt x="3149208" y="190648"/>
                  </a:lnTo>
                  <a:lnTo>
                    <a:pt x="2916195" y="180056"/>
                  </a:lnTo>
                  <a:lnTo>
                    <a:pt x="2541962" y="197709"/>
                  </a:lnTo>
                  <a:lnTo>
                    <a:pt x="1924124" y="222422"/>
                  </a:lnTo>
                  <a:lnTo>
                    <a:pt x="1150944" y="2753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643B87B8-3836-4C0C-8DD7-4B3DC62D0ED3}"/>
                </a:ext>
              </a:extLst>
            </p:cNvPr>
            <p:cNvSpPr/>
            <p:nvPr/>
          </p:nvSpPr>
          <p:spPr>
            <a:xfrm>
              <a:off x="6596063" y="2122488"/>
              <a:ext cx="542925" cy="458787"/>
            </a:xfrm>
            <a:custGeom>
              <a:avLst/>
              <a:gdLst>
                <a:gd name="connsiteX0" fmla="*/ 109537 w 542925"/>
                <a:gd name="connsiteY0" fmla="*/ 300037 h 459581"/>
                <a:gd name="connsiteX1" fmla="*/ 166687 w 542925"/>
                <a:gd name="connsiteY1" fmla="*/ 235744 h 459581"/>
                <a:gd name="connsiteX2" fmla="*/ 190500 w 542925"/>
                <a:gd name="connsiteY2" fmla="*/ 188119 h 459581"/>
                <a:gd name="connsiteX3" fmla="*/ 207168 w 542925"/>
                <a:gd name="connsiteY3" fmla="*/ 145256 h 459581"/>
                <a:gd name="connsiteX4" fmla="*/ 216693 w 542925"/>
                <a:gd name="connsiteY4" fmla="*/ 97631 h 459581"/>
                <a:gd name="connsiteX5" fmla="*/ 157162 w 542925"/>
                <a:gd name="connsiteY5" fmla="*/ 0 h 459581"/>
                <a:gd name="connsiteX6" fmla="*/ 542925 w 542925"/>
                <a:gd name="connsiteY6" fmla="*/ 304800 h 459581"/>
                <a:gd name="connsiteX7" fmla="*/ 466725 w 542925"/>
                <a:gd name="connsiteY7" fmla="*/ 319087 h 459581"/>
                <a:gd name="connsiteX8" fmla="*/ 373856 w 542925"/>
                <a:gd name="connsiteY8" fmla="*/ 338137 h 459581"/>
                <a:gd name="connsiteX9" fmla="*/ 271462 w 542925"/>
                <a:gd name="connsiteY9" fmla="*/ 361950 h 459581"/>
                <a:gd name="connsiteX10" fmla="*/ 214312 w 542925"/>
                <a:gd name="connsiteY10" fmla="*/ 381000 h 459581"/>
                <a:gd name="connsiteX11" fmla="*/ 142875 w 542925"/>
                <a:gd name="connsiteY11" fmla="*/ 409575 h 459581"/>
                <a:gd name="connsiteX12" fmla="*/ 73818 w 542925"/>
                <a:gd name="connsiteY12" fmla="*/ 450056 h 459581"/>
                <a:gd name="connsiteX13" fmla="*/ 59531 w 542925"/>
                <a:gd name="connsiteY13" fmla="*/ 457200 h 459581"/>
                <a:gd name="connsiteX14" fmla="*/ 38100 w 542925"/>
                <a:gd name="connsiteY14" fmla="*/ 459581 h 459581"/>
                <a:gd name="connsiteX15" fmla="*/ 11906 w 542925"/>
                <a:gd name="connsiteY15" fmla="*/ 459581 h 459581"/>
                <a:gd name="connsiteX16" fmla="*/ 0 w 542925"/>
                <a:gd name="connsiteY16" fmla="*/ 450056 h 459581"/>
                <a:gd name="connsiteX17" fmla="*/ 4762 w 542925"/>
                <a:gd name="connsiteY17" fmla="*/ 419100 h 459581"/>
                <a:gd name="connsiteX18" fmla="*/ 28575 w 542925"/>
                <a:gd name="connsiteY18" fmla="*/ 381000 h 459581"/>
                <a:gd name="connsiteX19" fmla="*/ 109537 w 542925"/>
                <a:gd name="connsiteY19" fmla="*/ 300037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925" h="459581">
                  <a:moveTo>
                    <a:pt x="109537" y="300037"/>
                  </a:moveTo>
                  <a:lnTo>
                    <a:pt x="166687" y="235744"/>
                  </a:lnTo>
                  <a:lnTo>
                    <a:pt x="190500" y="188119"/>
                  </a:lnTo>
                  <a:lnTo>
                    <a:pt x="207168" y="145256"/>
                  </a:lnTo>
                  <a:lnTo>
                    <a:pt x="216693" y="97631"/>
                  </a:lnTo>
                  <a:lnTo>
                    <a:pt x="157162" y="0"/>
                  </a:lnTo>
                  <a:lnTo>
                    <a:pt x="542925" y="304800"/>
                  </a:lnTo>
                  <a:lnTo>
                    <a:pt x="466725" y="319087"/>
                  </a:lnTo>
                  <a:lnTo>
                    <a:pt x="373856" y="338137"/>
                  </a:lnTo>
                  <a:lnTo>
                    <a:pt x="271462" y="361950"/>
                  </a:lnTo>
                  <a:lnTo>
                    <a:pt x="214312" y="381000"/>
                  </a:lnTo>
                  <a:lnTo>
                    <a:pt x="142875" y="409575"/>
                  </a:lnTo>
                  <a:lnTo>
                    <a:pt x="73818" y="450056"/>
                  </a:lnTo>
                  <a:lnTo>
                    <a:pt x="59531" y="457200"/>
                  </a:lnTo>
                  <a:lnTo>
                    <a:pt x="38100" y="459581"/>
                  </a:lnTo>
                  <a:lnTo>
                    <a:pt x="11906" y="459581"/>
                  </a:lnTo>
                  <a:lnTo>
                    <a:pt x="0" y="450056"/>
                  </a:lnTo>
                  <a:lnTo>
                    <a:pt x="4762" y="419100"/>
                  </a:lnTo>
                  <a:lnTo>
                    <a:pt x="28575" y="381000"/>
                  </a:lnTo>
                  <a:lnTo>
                    <a:pt x="1095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CEFAEEE0-4656-4505-9810-0C94A2932DDC}"/>
                </a:ext>
              </a:extLst>
            </p:cNvPr>
            <p:cNvSpPr/>
            <p:nvPr/>
          </p:nvSpPr>
          <p:spPr>
            <a:xfrm>
              <a:off x="4103688" y="2647950"/>
              <a:ext cx="882650" cy="369888"/>
            </a:xfrm>
            <a:custGeom>
              <a:avLst/>
              <a:gdLst>
                <a:gd name="connsiteX0" fmla="*/ 259556 w 883444"/>
                <a:gd name="connsiteY0" fmla="*/ 219075 h 369094"/>
                <a:gd name="connsiteX1" fmla="*/ 0 w 883444"/>
                <a:gd name="connsiteY1" fmla="*/ 245269 h 369094"/>
                <a:gd name="connsiteX2" fmla="*/ 116681 w 883444"/>
                <a:gd name="connsiteY2" fmla="*/ 104775 h 369094"/>
                <a:gd name="connsiteX3" fmla="*/ 247650 w 883444"/>
                <a:gd name="connsiteY3" fmla="*/ 83344 h 369094"/>
                <a:gd name="connsiteX4" fmla="*/ 366712 w 883444"/>
                <a:gd name="connsiteY4" fmla="*/ 61913 h 369094"/>
                <a:gd name="connsiteX5" fmla="*/ 442912 w 883444"/>
                <a:gd name="connsiteY5" fmla="*/ 47625 h 369094"/>
                <a:gd name="connsiteX6" fmla="*/ 488156 w 883444"/>
                <a:gd name="connsiteY6" fmla="*/ 35719 h 369094"/>
                <a:gd name="connsiteX7" fmla="*/ 516731 w 883444"/>
                <a:gd name="connsiteY7" fmla="*/ 23813 h 369094"/>
                <a:gd name="connsiteX8" fmla="*/ 542925 w 883444"/>
                <a:gd name="connsiteY8" fmla="*/ 2381 h 369094"/>
                <a:gd name="connsiteX9" fmla="*/ 554831 w 883444"/>
                <a:gd name="connsiteY9" fmla="*/ 0 h 369094"/>
                <a:gd name="connsiteX10" fmla="*/ 588169 w 883444"/>
                <a:gd name="connsiteY10" fmla="*/ 11906 h 369094"/>
                <a:gd name="connsiteX11" fmla="*/ 642937 w 883444"/>
                <a:gd name="connsiteY11" fmla="*/ 40481 h 369094"/>
                <a:gd name="connsiteX12" fmla="*/ 709612 w 883444"/>
                <a:gd name="connsiteY12" fmla="*/ 80963 h 369094"/>
                <a:gd name="connsiteX13" fmla="*/ 764381 w 883444"/>
                <a:gd name="connsiteY13" fmla="*/ 126206 h 369094"/>
                <a:gd name="connsiteX14" fmla="*/ 804862 w 883444"/>
                <a:gd name="connsiteY14" fmla="*/ 161925 h 369094"/>
                <a:gd name="connsiteX15" fmla="*/ 854869 w 883444"/>
                <a:gd name="connsiteY15" fmla="*/ 200025 h 369094"/>
                <a:gd name="connsiteX16" fmla="*/ 881062 w 883444"/>
                <a:gd name="connsiteY16" fmla="*/ 228600 h 369094"/>
                <a:gd name="connsiteX17" fmla="*/ 883444 w 883444"/>
                <a:gd name="connsiteY17" fmla="*/ 247650 h 369094"/>
                <a:gd name="connsiteX18" fmla="*/ 864394 w 883444"/>
                <a:gd name="connsiteY18" fmla="*/ 276225 h 369094"/>
                <a:gd name="connsiteX19" fmla="*/ 814387 w 883444"/>
                <a:gd name="connsiteY19" fmla="*/ 323850 h 369094"/>
                <a:gd name="connsiteX20" fmla="*/ 759619 w 883444"/>
                <a:gd name="connsiteY20" fmla="*/ 369094 h 369094"/>
                <a:gd name="connsiteX21" fmla="*/ 473869 w 883444"/>
                <a:gd name="connsiteY21" fmla="*/ 211931 h 369094"/>
                <a:gd name="connsiteX22" fmla="*/ 464344 w 883444"/>
                <a:gd name="connsiteY22" fmla="*/ 200025 h 369094"/>
                <a:gd name="connsiteX23" fmla="*/ 433387 w 883444"/>
                <a:gd name="connsiteY23" fmla="*/ 195263 h 369094"/>
                <a:gd name="connsiteX24" fmla="*/ 259556 w 883444"/>
                <a:gd name="connsiteY24" fmla="*/ 219075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3444" h="369094">
                  <a:moveTo>
                    <a:pt x="259556" y="219075"/>
                  </a:moveTo>
                  <a:lnTo>
                    <a:pt x="0" y="245269"/>
                  </a:lnTo>
                  <a:lnTo>
                    <a:pt x="116681" y="104775"/>
                  </a:lnTo>
                  <a:lnTo>
                    <a:pt x="247650" y="83344"/>
                  </a:lnTo>
                  <a:lnTo>
                    <a:pt x="366712" y="61913"/>
                  </a:lnTo>
                  <a:lnTo>
                    <a:pt x="442912" y="47625"/>
                  </a:lnTo>
                  <a:lnTo>
                    <a:pt x="488156" y="35719"/>
                  </a:lnTo>
                  <a:lnTo>
                    <a:pt x="516731" y="23813"/>
                  </a:lnTo>
                  <a:lnTo>
                    <a:pt x="542925" y="2381"/>
                  </a:lnTo>
                  <a:lnTo>
                    <a:pt x="554831" y="0"/>
                  </a:lnTo>
                  <a:lnTo>
                    <a:pt x="588169" y="11906"/>
                  </a:lnTo>
                  <a:lnTo>
                    <a:pt x="642937" y="40481"/>
                  </a:lnTo>
                  <a:lnTo>
                    <a:pt x="709612" y="80963"/>
                  </a:lnTo>
                  <a:lnTo>
                    <a:pt x="764381" y="126206"/>
                  </a:lnTo>
                  <a:lnTo>
                    <a:pt x="804862" y="161925"/>
                  </a:lnTo>
                  <a:lnTo>
                    <a:pt x="854869" y="200025"/>
                  </a:lnTo>
                  <a:lnTo>
                    <a:pt x="881062" y="228600"/>
                  </a:lnTo>
                  <a:lnTo>
                    <a:pt x="883444" y="247650"/>
                  </a:lnTo>
                  <a:lnTo>
                    <a:pt x="864394" y="276225"/>
                  </a:lnTo>
                  <a:lnTo>
                    <a:pt x="814387" y="323850"/>
                  </a:lnTo>
                  <a:lnTo>
                    <a:pt x="759619" y="369094"/>
                  </a:lnTo>
                  <a:lnTo>
                    <a:pt x="473869" y="211931"/>
                  </a:lnTo>
                  <a:lnTo>
                    <a:pt x="464344" y="200025"/>
                  </a:lnTo>
                  <a:lnTo>
                    <a:pt x="433387" y="195263"/>
                  </a:lnTo>
                  <a:lnTo>
                    <a:pt x="25955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4">
              <a:extLst>
                <a:ext uri="{FF2B5EF4-FFF2-40B4-BE49-F238E27FC236}">
                  <a16:creationId xmlns:a16="http://schemas.microsoft.com/office/drawing/2014/main" id="{7552AEE5-55C5-4772-914F-87D81ACDE89A}"/>
                </a:ext>
              </a:extLst>
            </p:cNvPr>
            <p:cNvSpPr/>
            <p:nvPr/>
          </p:nvSpPr>
          <p:spPr>
            <a:xfrm>
              <a:off x="2847975" y="2805113"/>
              <a:ext cx="2033588" cy="1914525"/>
            </a:xfrm>
            <a:custGeom>
              <a:avLst/>
              <a:gdLst>
                <a:gd name="connsiteX0" fmla="*/ 1317738 w 2034227"/>
                <a:gd name="connsiteY0" fmla="*/ 1034649 h 1913977"/>
                <a:gd name="connsiteX1" fmla="*/ 1144879 w 2034227"/>
                <a:gd name="connsiteY1" fmla="*/ 1212519 h 1913977"/>
                <a:gd name="connsiteX2" fmla="*/ 994567 w 2034227"/>
                <a:gd name="connsiteY2" fmla="*/ 1350305 h 1913977"/>
                <a:gd name="connsiteX3" fmla="*/ 871812 w 2034227"/>
                <a:gd name="connsiteY3" fmla="*/ 1445503 h 1913977"/>
                <a:gd name="connsiteX4" fmla="*/ 759077 w 2034227"/>
                <a:gd name="connsiteY4" fmla="*/ 1528175 h 1913977"/>
                <a:gd name="connsiteX5" fmla="*/ 578703 w 2034227"/>
                <a:gd name="connsiteY5" fmla="*/ 1643414 h 1913977"/>
                <a:gd name="connsiteX6" fmla="*/ 395823 w 2034227"/>
                <a:gd name="connsiteY6" fmla="*/ 1748633 h 1913977"/>
                <a:gd name="connsiteX7" fmla="*/ 230479 w 2034227"/>
                <a:gd name="connsiteY7" fmla="*/ 1826294 h 1913977"/>
                <a:gd name="connsiteX8" fmla="*/ 100208 w 2034227"/>
                <a:gd name="connsiteY8" fmla="*/ 1891430 h 1913977"/>
                <a:gd name="connsiteX9" fmla="*/ 50104 w 2034227"/>
                <a:gd name="connsiteY9" fmla="*/ 1908966 h 1913977"/>
                <a:gd name="connsiteX10" fmla="*/ 27557 w 2034227"/>
                <a:gd name="connsiteY10" fmla="*/ 1913977 h 1913977"/>
                <a:gd name="connsiteX11" fmla="*/ 10021 w 2034227"/>
                <a:gd name="connsiteY11" fmla="*/ 1908966 h 1913977"/>
                <a:gd name="connsiteX12" fmla="*/ 0 w 2034227"/>
                <a:gd name="connsiteY12" fmla="*/ 1896440 h 1913977"/>
                <a:gd name="connsiteX13" fmla="*/ 5011 w 2034227"/>
                <a:gd name="connsiteY13" fmla="*/ 1863872 h 1913977"/>
                <a:gd name="connsiteX14" fmla="*/ 20042 w 2034227"/>
                <a:gd name="connsiteY14" fmla="*/ 1846336 h 1913977"/>
                <a:gd name="connsiteX15" fmla="*/ 120250 w 2034227"/>
                <a:gd name="connsiteY15" fmla="*/ 1791222 h 1913977"/>
                <a:gd name="connsiteX16" fmla="*/ 258036 w 2034227"/>
                <a:gd name="connsiteY16" fmla="*/ 1706045 h 1913977"/>
                <a:gd name="connsiteX17" fmla="*/ 400833 w 2034227"/>
                <a:gd name="connsiteY17" fmla="*/ 1615857 h 1913977"/>
                <a:gd name="connsiteX18" fmla="*/ 553651 w 2034227"/>
                <a:gd name="connsiteY18" fmla="*/ 1498112 h 1913977"/>
                <a:gd name="connsiteX19" fmla="*/ 688932 w 2034227"/>
                <a:gd name="connsiteY19" fmla="*/ 1390389 h 1913977"/>
                <a:gd name="connsiteX20" fmla="*/ 801666 w 2034227"/>
                <a:gd name="connsiteY20" fmla="*/ 1292686 h 1913977"/>
                <a:gd name="connsiteX21" fmla="*/ 939452 w 2034227"/>
                <a:gd name="connsiteY21" fmla="*/ 1152394 h 1913977"/>
                <a:gd name="connsiteX22" fmla="*/ 1069723 w 2034227"/>
                <a:gd name="connsiteY22" fmla="*/ 1022123 h 1913977"/>
                <a:gd name="connsiteX23" fmla="*/ 1192478 w 2034227"/>
                <a:gd name="connsiteY23" fmla="*/ 884337 h 1913977"/>
                <a:gd name="connsiteX24" fmla="*/ 1305212 w 2034227"/>
                <a:gd name="connsiteY24" fmla="*/ 756572 h 1913977"/>
                <a:gd name="connsiteX25" fmla="*/ 1430472 w 2034227"/>
                <a:gd name="connsiteY25" fmla="*/ 588723 h 1913977"/>
                <a:gd name="connsiteX26" fmla="*/ 1505629 w 2034227"/>
                <a:gd name="connsiteY26" fmla="*/ 486009 h 1913977"/>
                <a:gd name="connsiteX27" fmla="*/ 1578280 w 2034227"/>
                <a:gd name="connsiteY27" fmla="*/ 380791 h 1913977"/>
                <a:gd name="connsiteX28" fmla="*/ 1623373 w 2034227"/>
                <a:gd name="connsiteY28" fmla="*/ 308140 h 1913977"/>
                <a:gd name="connsiteX29" fmla="*/ 1683498 w 2034227"/>
                <a:gd name="connsiteY29" fmla="*/ 195406 h 1913977"/>
                <a:gd name="connsiteX30" fmla="*/ 1723581 w 2034227"/>
                <a:gd name="connsiteY30" fmla="*/ 112734 h 1913977"/>
                <a:gd name="connsiteX31" fmla="*/ 1731097 w 2034227"/>
                <a:gd name="connsiteY31" fmla="*/ 87682 h 1913977"/>
                <a:gd name="connsiteX32" fmla="*/ 1731097 w 2034227"/>
                <a:gd name="connsiteY32" fmla="*/ 62630 h 1913977"/>
                <a:gd name="connsiteX33" fmla="*/ 1723581 w 2034227"/>
                <a:gd name="connsiteY33" fmla="*/ 0 h 1913977"/>
                <a:gd name="connsiteX34" fmla="*/ 2034227 w 2034227"/>
                <a:gd name="connsiteY34" fmla="*/ 155322 h 1913977"/>
                <a:gd name="connsiteX35" fmla="*/ 2014185 w 2034227"/>
                <a:gd name="connsiteY35" fmla="*/ 212942 h 1913977"/>
                <a:gd name="connsiteX36" fmla="*/ 1979112 w 2034227"/>
                <a:gd name="connsiteY36" fmla="*/ 240499 h 1913977"/>
                <a:gd name="connsiteX37" fmla="*/ 1906461 w 2034227"/>
                <a:gd name="connsiteY37" fmla="*/ 350728 h 1913977"/>
                <a:gd name="connsiteX38" fmla="*/ 1798738 w 2034227"/>
                <a:gd name="connsiteY38" fmla="*/ 496030 h 1913977"/>
                <a:gd name="connsiteX39" fmla="*/ 1698529 w 2034227"/>
                <a:gd name="connsiteY39" fmla="*/ 616280 h 1913977"/>
                <a:gd name="connsiteX40" fmla="*/ 1578280 w 2034227"/>
                <a:gd name="connsiteY40" fmla="*/ 751561 h 1913977"/>
                <a:gd name="connsiteX41" fmla="*/ 1435483 w 2034227"/>
                <a:gd name="connsiteY41" fmla="*/ 914400 h 1913977"/>
                <a:gd name="connsiteX42" fmla="*/ 1317738 w 2034227"/>
                <a:gd name="connsiteY42" fmla="*/ 1034649 h 19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4227" h="1913977">
                  <a:moveTo>
                    <a:pt x="1317738" y="1034649"/>
                  </a:moveTo>
                  <a:lnTo>
                    <a:pt x="1144879" y="1212519"/>
                  </a:lnTo>
                  <a:lnTo>
                    <a:pt x="994567" y="1350305"/>
                  </a:lnTo>
                  <a:lnTo>
                    <a:pt x="871812" y="1445503"/>
                  </a:lnTo>
                  <a:lnTo>
                    <a:pt x="759077" y="1528175"/>
                  </a:lnTo>
                  <a:lnTo>
                    <a:pt x="578703" y="1643414"/>
                  </a:lnTo>
                  <a:lnTo>
                    <a:pt x="395823" y="1748633"/>
                  </a:lnTo>
                  <a:lnTo>
                    <a:pt x="230479" y="1826294"/>
                  </a:lnTo>
                  <a:lnTo>
                    <a:pt x="100208" y="1891430"/>
                  </a:lnTo>
                  <a:lnTo>
                    <a:pt x="50104" y="1908966"/>
                  </a:lnTo>
                  <a:lnTo>
                    <a:pt x="27557" y="1913977"/>
                  </a:lnTo>
                  <a:lnTo>
                    <a:pt x="10021" y="1908966"/>
                  </a:lnTo>
                  <a:lnTo>
                    <a:pt x="0" y="1896440"/>
                  </a:lnTo>
                  <a:lnTo>
                    <a:pt x="5011" y="1863872"/>
                  </a:lnTo>
                  <a:lnTo>
                    <a:pt x="20042" y="1846336"/>
                  </a:lnTo>
                  <a:lnTo>
                    <a:pt x="120250" y="1791222"/>
                  </a:lnTo>
                  <a:lnTo>
                    <a:pt x="258036" y="1706045"/>
                  </a:lnTo>
                  <a:lnTo>
                    <a:pt x="400833" y="1615857"/>
                  </a:lnTo>
                  <a:lnTo>
                    <a:pt x="553651" y="1498112"/>
                  </a:lnTo>
                  <a:lnTo>
                    <a:pt x="688932" y="1390389"/>
                  </a:lnTo>
                  <a:lnTo>
                    <a:pt x="801666" y="1292686"/>
                  </a:lnTo>
                  <a:lnTo>
                    <a:pt x="939452" y="1152394"/>
                  </a:lnTo>
                  <a:lnTo>
                    <a:pt x="1069723" y="1022123"/>
                  </a:lnTo>
                  <a:lnTo>
                    <a:pt x="1192478" y="884337"/>
                  </a:lnTo>
                  <a:lnTo>
                    <a:pt x="1305212" y="756572"/>
                  </a:lnTo>
                  <a:lnTo>
                    <a:pt x="1430472" y="588723"/>
                  </a:lnTo>
                  <a:lnTo>
                    <a:pt x="1505629" y="486009"/>
                  </a:lnTo>
                  <a:lnTo>
                    <a:pt x="1578280" y="380791"/>
                  </a:lnTo>
                  <a:lnTo>
                    <a:pt x="1623373" y="308140"/>
                  </a:lnTo>
                  <a:lnTo>
                    <a:pt x="1683498" y="195406"/>
                  </a:lnTo>
                  <a:lnTo>
                    <a:pt x="1723581" y="112734"/>
                  </a:lnTo>
                  <a:lnTo>
                    <a:pt x="1731097" y="87682"/>
                  </a:lnTo>
                  <a:lnTo>
                    <a:pt x="1731097" y="62630"/>
                  </a:lnTo>
                  <a:lnTo>
                    <a:pt x="1723581" y="0"/>
                  </a:lnTo>
                  <a:lnTo>
                    <a:pt x="2034227" y="155322"/>
                  </a:lnTo>
                  <a:lnTo>
                    <a:pt x="2014185" y="212942"/>
                  </a:lnTo>
                  <a:lnTo>
                    <a:pt x="1979112" y="240499"/>
                  </a:lnTo>
                  <a:lnTo>
                    <a:pt x="1906461" y="350728"/>
                  </a:lnTo>
                  <a:lnTo>
                    <a:pt x="1798738" y="496030"/>
                  </a:lnTo>
                  <a:lnTo>
                    <a:pt x="1698529" y="616280"/>
                  </a:lnTo>
                  <a:lnTo>
                    <a:pt x="1578280" y="751561"/>
                  </a:lnTo>
                  <a:lnTo>
                    <a:pt x="1435483" y="914400"/>
                  </a:lnTo>
                  <a:lnTo>
                    <a:pt x="1317738" y="1034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4B821A2E-0C9E-45CF-A4C1-6A8AED190574}"/>
                </a:ext>
              </a:extLst>
            </p:cNvPr>
            <p:cNvSpPr/>
            <p:nvPr/>
          </p:nvSpPr>
          <p:spPr>
            <a:xfrm>
              <a:off x="3843338" y="3167063"/>
              <a:ext cx="434975" cy="473075"/>
            </a:xfrm>
            <a:custGeom>
              <a:avLst/>
              <a:gdLst>
                <a:gd name="connsiteX0" fmla="*/ 245268 w 435768"/>
                <a:gd name="connsiteY0" fmla="*/ 333375 h 473868"/>
                <a:gd name="connsiteX1" fmla="*/ 195262 w 435768"/>
                <a:gd name="connsiteY1" fmla="*/ 250031 h 473868"/>
                <a:gd name="connsiteX2" fmla="*/ 157162 w 435768"/>
                <a:gd name="connsiteY2" fmla="*/ 202406 h 473868"/>
                <a:gd name="connsiteX3" fmla="*/ 114300 w 435768"/>
                <a:gd name="connsiteY3" fmla="*/ 157162 h 473868"/>
                <a:gd name="connsiteX4" fmla="*/ 76200 w 435768"/>
                <a:gd name="connsiteY4" fmla="*/ 123825 h 473868"/>
                <a:gd name="connsiteX5" fmla="*/ 0 w 435768"/>
                <a:gd name="connsiteY5" fmla="*/ 66675 h 473868"/>
                <a:gd name="connsiteX6" fmla="*/ 45243 w 435768"/>
                <a:gd name="connsiteY6" fmla="*/ 0 h 473868"/>
                <a:gd name="connsiteX7" fmla="*/ 154781 w 435768"/>
                <a:gd name="connsiteY7" fmla="*/ 26193 h 473868"/>
                <a:gd name="connsiteX8" fmla="*/ 207168 w 435768"/>
                <a:gd name="connsiteY8" fmla="*/ 42862 h 473868"/>
                <a:gd name="connsiteX9" fmla="*/ 242887 w 435768"/>
                <a:gd name="connsiteY9" fmla="*/ 59531 h 473868"/>
                <a:gd name="connsiteX10" fmla="*/ 283368 w 435768"/>
                <a:gd name="connsiteY10" fmla="*/ 83343 h 473868"/>
                <a:gd name="connsiteX11" fmla="*/ 323850 w 435768"/>
                <a:gd name="connsiteY11" fmla="*/ 114300 h 473868"/>
                <a:gd name="connsiteX12" fmla="*/ 357187 w 435768"/>
                <a:gd name="connsiteY12" fmla="*/ 157162 h 473868"/>
                <a:gd name="connsiteX13" fmla="*/ 385762 w 435768"/>
                <a:gd name="connsiteY13" fmla="*/ 204787 h 473868"/>
                <a:gd name="connsiteX14" fmla="*/ 435768 w 435768"/>
                <a:gd name="connsiteY14" fmla="*/ 309562 h 473868"/>
                <a:gd name="connsiteX15" fmla="*/ 326231 w 435768"/>
                <a:gd name="connsiteY15" fmla="*/ 473868 h 473868"/>
                <a:gd name="connsiteX16" fmla="*/ 245268 w 435768"/>
                <a:gd name="connsiteY16" fmla="*/ 3333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5768" h="473868">
                  <a:moveTo>
                    <a:pt x="245268" y="333375"/>
                  </a:moveTo>
                  <a:lnTo>
                    <a:pt x="195262" y="250031"/>
                  </a:lnTo>
                  <a:lnTo>
                    <a:pt x="157162" y="202406"/>
                  </a:lnTo>
                  <a:lnTo>
                    <a:pt x="114300" y="157162"/>
                  </a:lnTo>
                  <a:lnTo>
                    <a:pt x="76200" y="123825"/>
                  </a:lnTo>
                  <a:lnTo>
                    <a:pt x="0" y="66675"/>
                  </a:lnTo>
                  <a:lnTo>
                    <a:pt x="45243" y="0"/>
                  </a:lnTo>
                  <a:lnTo>
                    <a:pt x="154781" y="26193"/>
                  </a:lnTo>
                  <a:lnTo>
                    <a:pt x="207168" y="42862"/>
                  </a:lnTo>
                  <a:lnTo>
                    <a:pt x="242887" y="59531"/>
                  </a:lnTo>
                  <a:lnTo>
                    <a:pt x="283368" y="83343"/>
                  </a:lnTo>
                  <a:lnTo>
                    <a:pt x="323850" y="114300"/>
                  </a:lnTo>
                  <a:lnTo>
                    <a:pt x="357187" y="157162"/>
                  </a:lnTo>
                  <a:lnTo>
                    <a:pt x="385762" y="204787"/>
                  </a:lnTo>
                  <a:lnTo>
                    <a:pt x="435768" y="309562"/>
                  </a:lnTo>
                  <a:lnTo>
                    <a:pt x="326231" y="473868"/>
                  </a:lnTo>
                  <a:lnTo>
                    <a:pt x="245268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D3E34DC9-A082-47BD-83FD-58073365AA1B}"/>
                </a:ext>
              </a:extLst>
            </p:cNvPr>
            <p:cNvSpPr/>
            <p:nvPr/>
          </p:nvSpPr>
          <p:spPr>
            <a:xfrm>
              <a:off x="3598863" y="3621088"/>
              <a:ext cx="365125" cy="406400"/>
            </a:xfrm>
            <a:custGeom>
              <a:avLst/>
              <a:gdLst>
                <a:gd name="connsiteX0" fmla="*/ 135731 w 366712"/>
                <a:gd name="connsiteY0" fmla="*/ 276225 h 404813"/>
                <a:gd name="connsiteX1" fmla="*/ 73819 w 366712"/>
                <a:gd name="connsiteY1" fmla="*/ 185738 h 404813"/>
                <a:gd name="connsiteX2" fmla="*/ 28575 w 366712"/>
                <a:gd name="connsiteY2" fmla="*/ 119063 h 404813"/>
                <a:gd name="connsiteX3" fmla="*/ 7144 w 366712"/>
                <a:gd name="connsiteY3" fmla="*/ 83344 h 404813"/>
                <a:gd name="connsiteX4" fmla="*/ 0 w 366712"/>
                <a:gd name="connsiteY4" fmla="*/ 54769 h 404813"/>
                <a:gd name="connsiteX5" fmla="*/ 0 w 366712"/>
                <a:gd name="connsiteY5" fmla="*/ 30957 h 404813"/>
                <a:gd name="connsiteX6" fmla="*/ 4762 w 366712"/>
                <a:gd name="connsiteY6" fmla="*/ 14288 h 404813"/>
                <a:gd name="connsiteX7" fmla="*/ 23812 w 366712"/>
                <a:gd name="connsiteY7" fmla="*/ 2382 h 404813"/>
                <a:gd name="connsiteX8" fmla="*/ 54769 w 366712"/>
                <a:gd name="connsiteY8" fmla="*/ 0 h 404813"/>
                <a:gd name="connsiteX9" fmla="*/ 85725 w 366712"/>
                <a:gd name="connsiteY9" fmla="*/ 7144 h 404813"/>
                <a:gd name="connsiteX10" fmla="*/ 188119 w 366712"/>
                <a:gd name="connsiteY10" fmla="*/ 88107 h 404813"/>
                <a:gd name="connsiteX11" fmla="*/ 285750 w 366712"/>
                <a:gd name="connsiteY11" fmla="*/ 169069 h 404813"/>
                <a:gd name="connsiteX12" fmla="*/ 366712 w 366712"/>
                <a:gd name="connsiteY12" fmla="*/ 247650 h 404813"/>
                <a:gd name="connsiteX13" fmla="*/ 233362 w 366712"/>
                <a:gd name="connsiteY13" fmla="*/ 404813 h 404813"/>
                <a:gd name="connsiteX14" fmla="*/ 135731 w 366712"/>
                <a:gd name="connsiteY14" fmla="*/ 2762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" h="404813">
                  <a:moveTo>
                    <a:pt x="135731" y="276225"/>
                  </a:moveTo>
                  <a:lnTo>
                    <a:pt x="73819" y="185738"/>
                  </a:lnTo>
                  <a:lnTo>
                    <a:pt x="28575" y="119063"/>
                  </a:lnTo>
                  <a:lnTo>
                    <a:pt x="7144" y="83344"/>
                  </a:lnTo>
                  <a:lnTo>
                    <a:pt x="0" y="54769"/>
                  </a:lnTo>
                  <a:lnTo>
                    <a:pt x="0" y="30957"/>
                  </a:lnTo>
                  <a:lnTo>
                    <a:pt x="4762" y="14288"/>
                  </a:lnTo>
                  <a:lnTo>
                    <a:pt x="23812" y="2382"/>
                  </a:lnTo>
                  <a:lnTo>
                    <a:pt x="54769" y="0"/>
                  </a:lnTo>
                  <a:lnTo>
                    <a:pt x="85725" y="7144"/>
                  </a:lnTo>
                  <a:lnTo>
                    <a:pt x="188119" y="88107"/>
                  </a:lnTo>
                  <a:lnTo>
                    <a:pt x="285750" y="169069"/>
                  </a:lnTo>
                  <a:lnTo>
                    <a:pt x="366712" y="247650"/>
                  </a:lnTo>
                  <a:lnTo>
                    <a:pt x="233362" y="404813"/>
                  </a:lnTo>
                  <a:lnTo>
                    <a:pt x="135731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6">
              <a:extLst>
                <a:ext uri="{FF2B5EF4-FFF2-40B4-BE49-F238E27FC236}">
                  <a16:creationId xmlns:a16="http://schemas.microsoft.com/office/drawing/2014/main" id="{35F49EB7-A5C8-4AE3-99AD-2DAA191B8B3C}"/>
                </a:ext>
              </a:extLst>
            </p:cNvPr>
            <p:cNvSpPr/>
            <p:nvPr/>
          </p:nvSpPr>
          <p:spPr>
            <a:xfrm>
              <a:off x="5135563" y="2620963"/>
              <a:ext cx="1427162" cy="1085850"/>
            </a:xfrm>
            <a:custGeom>
              <a:avLst/>
              <a:gdLst>
                <a:gd name="connsiteX0" fmla="*/ 504825 w 1426369"/>
                <a:gd name="connsiteY0" fmla="*/ 878682 h 1085850"/>
                <a:gd name="connsiteX1" fmla="*/ 366713 w 1426369"/>
                <a:gd name="connsiteY1" fmla="*/ 947738 h 1085850"/>
                <a:gd name="connsiteX2" fmla="*/ 247650 w 1426369"/>
                <a:gd name="connsiteY2" fmla="*/ 1000125 h 1085850"/>
                <a:gd name="connsiteX3" fmla="*/ 126207 w 1426369"/>
                <a:gd name="connsiteY3" fmla="*/ 1052513 h 1085850"/>
                <a:gd name="connsiteX4" fmla="*/ 40482 w 1426369"/>
                <a:gd name="connsiteY4" fmla="*/ 1085850 h 1085850"/>
                <a:gd name="connsiteX5" fmla="*/ 14288 w 1426369"/>
                <a:gd name="connsiteY5" fmla="*/ 1085850 h 1085850"/>
                <a:gd name="connsiteX6" fmla="*/ 0 w 1426369"/>
                <a:gd name="connsiteY6" fmla="*/ 1073944 h 1085850"/>
                <a:gd name="connsiteX7" fmla="*/ 0 w 1426369"/>
                <a:gd name="connsiteY7" fmla="*/ 1054894 h 1085850"/>
                <a:gd name="connsiteX8" fmla="*/ 16669 w 1426369"/>
                <a:gd name="connsiteY8" fmla="*/ 1016794 h 1085850"/>
                <a:gd name="connsiteX9" fmla="*/ 28575 w 1426369"/>
                <a:gd name="connsiteY9" fmla="*/ 1004888 h 1085850"/>
                <a:gd name="connsiteX10" fmla="*/ 188119 w 1426369"/>
                <a:gd name="connsiteY10" fmla="*/ 912019 h 1085850"/>
                <a:gd name="connsiteX11" fmla="*/ 388144 w 1426369"/>
                <a:gd name="connsiteY11" fmla="*/ 773907 h 1085850"/>
                <a:gd name="connsiteX12" fmla="*/ 523875 w 1426369"/>
                <a:gd name="connsiteY12" fmla="*/ 669132 h 1085850"/>
                <a:gd name="connsiteX13" fmla="*/ 647700 w 1426369"/>
                <a:gd name="connsiteY13" fmla="*/ 569119 h 1085850"/>
                <a:gd name="connsiteX14" fmla="*/ 776288 w 1426369"/>
                <a:gd name="connsiteY14" fmla="*/ 450057 h 1085850"/>
                <a:gd name="connsiteX15" fmla="*/ 881063 w 1426369"/>
                <a:gd name="connsiteY15" fmla="*/ 340519 h 1085850"/>
                <a:gd name="connsiteX16" fmla="*/ 957263 w 1426369"/>
                <a:gd name="connsiteY16" fmla="*/ 245269 h 1085850"/>
                <a:gd name="connsiteX17" fmla="*/ 1023938 w 1426369"/>
                <a:gd name="connsiteY17" fmla="*/ 154782 h 1085850"/>
                <a:gd name="connsiteX18" fmla="*/ 1054894 w 1426369"/>
                <a:gd name="connsiteY18" fmla="*/ 104775 h 1085850"/>
                <a:gd name="connsiteX19" fmla="*/ 1059657 w 1426369"/>
                <a:gd name="connsiteY19" fmla="*/ 85725 h 1085850"/>
                <a:gd name="connsiteX20" fmla="*/ 1066800 w 1426369"/>
                <a:gd name="connsiteY20" fmla="*/ 0 h 1085850"/>
                <a:gd name="connsiteX21" fmla="*/ 1426369 w 1426369"/>
                <a:gd name="connsiteY21" fmla="*/ 130969 h 1085850"/>
                <a:gd name="connsiteX22" fmla="*/ 1402557 w 1426369"/>
                <a:gd name="connsiteY22" fmla="*/ 176213 h 1085850"/>
                <a:gd name="connsiteX23" fmla="*/ 1328738 w 1426369"/>
                <a:gd name="connsiteY23" fmla="*/ 233363 h 1085850"/>
                <a:gd name="connsiteX24" fmla="*/ 1166813 w 1426369"/>
                <a:gd name="connsiteY24" fmla="*/ 373857 h 1085850"/>
                <a:gd name="connsiteX25" fmla="*/ 1000125 w 1426369"/>
                <a:gd name="connsiteY25" fmla="*/ 516732 h 1085850"/>
                <a:gd name="connsiteX26" fmla="*/ 781050 w 1426369"/>
                <a:gd name="connsiteY26" fmla="*/ 695325 h 1085850"/>
                <a:gd name="connsiteX27" fmla="*/ 609600 w 1426369"/>
                <a:gd name="connsiteY27" fmla="*/ 816769 h 1085850"/>
                <a:gd name="connsiteX28" fmla="*/ 504825 w 1426369"/>
                <a:gd name="connsiteY28" fmla="*/ 87868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6369" h="1085850">
                  <a:moveTo>
                    <a:pt x="504825" y="878682"/>
                  </a:moveTo>
                  <a:lnTo>
                    <a:pt x="366713" y="947738"/>
                  </a:lnTo>
                  <a:lnTo>
                    <a:pt x="247650" y="1000125"/>
                  </a:lnTo>
                  <a:lnTo>
                    <a:pt x="126207" y="1052513"/>
                  </a:lnTo>
                  <a:lnTo>
                    <a:pt x="40482" y="1085850"/>
                  </a:lnTo>
                  <a:lnTo>
                    <a:pt x="14288" y="1085850"/>
                  </a:lnTo>
                  <a:lnTo>
                    <a:pt x="0" y="1073944"/>
                  </a:lnTo>
                  <a:lnTo>
                    <a:pt x="0" y="1054894"/>
                  </a:lnTo>
                  <a:lnTo>
                    <a:pt x="16669" y="1016794"/>
                  </a:lnTo>
                  <a:lnTo>
                    <a:pt x="28575" y="1004888"/>
                  </a:lnTo>
                  <a:lnTo>
                    <a:pt x="188119" y="912019"/>
                  </a:lnTo>
                  <a:lnTo>
                    <a:pt x="388144" y="773907"/>
                  </a:lnTo>
                  <a:lnTo>
                    <a:pt x="523875" y="669132"/>
                  </a:lnTo>
                  <a:lnTo>
                    <a:pt x="647700" y="569119"/>
                  </a:lnTo>
                  <a:lnTo>
                    <a:pt x="776288" y="450057"/>
                  </a:lnTo>
                  <a:lnTo>
                    <a:pt x="881063" y="340519"/>
                  </a:lnTo>
                  <a:lnTo>
                    <a:pt x="957263" y="245269"/>
                  </a:lnTo>
                  <a:lnTo>
                    <a:pt x="1023938" y="154782"/>
                  </a:lnTo>
                  <a:lnTo>
                    <a:pt x="1054894" y="104775"/>
                  </a:lnTo>
                  <a:lnTo>
                    <a:pt x="1059657" y="85725"/>
                  </a:lnTo>
                  <a:lnTo>
                    <a:pt x="1066800" y="0"/>
                  </a:lnTo>
                  <a:lnTo>
                    <a:pt x="1426369" y="130969"/>
                  </a:lnTo>
                  <a:lnTo>
                    <a:pt x="1402557" y="176213"/>
                  </a:lnTo>
                  <a:lnTo>
                    <a:pt x="1328738" y="233363"/>
                  </a:lnTo>
                  <a:lnTo>
                    <a:pt x="1166813" y="373857"/>
                  </a:lnTo>
                  <a:lnTo>
                    <a:pt x="1000125" y="516732"/>
                  </a:lnTo>
                  <a:lnTo>
                    <a:pt x="781050" y="695325"/>
                  </a:lnTo>
                  <a:lnTo>
                    <a:pt x="609600" y="816769"/>
                  </a:lnTo>
                  <a:lnTo>
                    <a:pt x="504825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72EBC8B7-B505-4695-A0AA-607B069B5579}"/>
                </a:ext>
              </a:extLst>
            </p:cNvPr>
            <p:cNvSpPr/>
            <p:nvPr/>
          </p:nvSpPr>
          <p:spPr>
            <a:xfrm>
              <a:off x="5227638" y="2960688"/>
              <a:ext cx="2239962" cy="1292225"/>
            </a:xfrm>
            <a:custGeom>
              <a:avLst/>
              <a:gdLst>
                <a:gd name="connsiteX0" fmla="*/ 738187 w 2240756"/>
                <a:gd name="connsiteY0" fmla="*/ 638175 h 1293019"/>
                <a:gd name="connsiteX1" fmla="*/ 531019 w 2240756"/>
                <a:gd name="connsiteY1" fmla="*/ 454819 h 1293019"/>
                <a:gd name="connsiteX2" fmla="*/ 404812 w 2240756"/>
                <a:gd name="connsiteY2" fmla="*/ 311944 h 1293019"/>
                <a:gd name="connsiteX3" fmla="*/ 321469 w 2240756"/>
                <a:gd name="connsiteY3" fmla="*/ 240506 h 1293019"/>
                <a:gd name="connsiteX4" fmla="*/ 264319 w 2240756"/>
                <a:gd name="connsiteY4" fmla="*/ 192881 h 1293019"/>
                <a:gd name="connsiteX5" fmla="*/ 221456 w 2240756"/>
                <a:gd name="connsiteY5" fmla="*/ 164306 h 1293019"/>
                <a:gd name="connsiteX6" fmla="*/ 169069 w 2240756"/>
                <a:gd name="connsiteY6" fmla="*/ 138112 h 1293019"/>
                <a:gd name="connsiteX7" fmla="*/ 119062 w 2240756"/>
                <a:gd name="connsiteY7" fmla="*/ 123825 h 1293019"/>
                <a:gd name="connsiteX8" fmla="*/ 69056 w 2240756"/>
                <a:gd name="connsiteY8" fmla="*/ 107156 h 1293019"/>
                <a:gd name="connsiteX9" fmla="*/ 30956 w 2240756"/>
                <a:gd name="connsiteY9" fmla="*/ 92869 h 1293019"/>
                <a:gd name="connsiteX10" fmla="*/ 9525 w 2240756"/>
                <a:gd name="connsiteY10" fmla="*/ 80962 h 1293019"/>
                <a:gd name="connsiteX11" fmla="*/ 0 w 2240756"/>
                <a:gd name="connsiteY11" fmla="*/ 66675 h 1293019"/>
                <a:gd name="connsiteX12" fmla="*/ 2381 w 2240756"/>
                <a:gd name="connsiteY12" fmla="*/ 40481 h 1293019"/>
                <a:gd name="connsiteX13" fmla="*/ 14287 w 2240756"/>
                <a:gd name="connsiteY13" fmla="*/ 23812 h 1293019"/>
                <a:gd name="connsiteX14" fmla="*/ 28575 w 2240756"/>
                <a:gd name="connsiteY14" fmla="*/ 11906 h 1293019"/>
                <a:gd name="connsiteX15" fmla="*/ 47625 w 2240756"/>
                <a:gd name="connsiteY15" fmla="*/ 4762 h 1293019"/>
                <a:gd name="connsiteX16" fmla="*/ 83344 w 2240756"/>
                <a:gd name="connsiteY16" fmla="*/ 0 h 1293019"/>
                <a:gd name="connsiteX17" fmla="*/ 150019 w 2240756"/>
                <a:gd name="connsiteY17" fmla="*/ 9525 h 1293019"/>
                <a:gd name="connsiteX18" fmla="*/ 209550 w 2240756"/>
                <a:gd name="connsiteY18" fmla="*/ 30956 h 1293019"/>
                <a:gd name="connsiteX19" fmla="*/ 259556 w 2240756"/>
                <a:gd name="connsiteY19" fmla="*/ 54769 h 1293019"/>
                <a:gd name="connsiteX20" fmla="*/ 333375 w 2240756"/>
                <a:gd name="connsiteY20" fmla="*/ 95250 h 1293019"/>
                <a:gd name="connsiteX21" fmla="*/ 445294 w 2240756"/>
                <a:gd name="connsiteY21" fmla="*/ 171450 h 1293019"/>
                <a:gd name="connsiteX22" fmla="*/ 561975 w 2240756"/>
                <a:gd name="connsiteY22" fmla="*/ 254794 h 1293019"/>
                <a:gd name="connsiteX23" fmla="*/ 695325 w 2240756"/>
                <a:gd name="connsiteY23" fmla="*/ 354806 h 1293019"/>
                <a:gd name="connsiteX24" fmla="*/ 912019 w 2240756"/>
                <a:gd name="connsiteY24" fmla="*/ 500062 h 1293019"/>
                <a:gd name="connsiteX25" fmla="*/ 1095375 w 2240756"/>
                <a:gd name="connsiteY25" fmla="*/ 628650 h 1293019"/>
                <a:gd name="connsiteX26" fmla="*/ 1340644 w 2240756"/>
                <a:gd name="connsiteY26" fmla="*/ 792956 h 1293019"/>
                <a:gd name="connsiteX27" fmla="*/ 1483519 w 2240756"/>
                <a:gd name="connsiteY27" fmla="*/ 892969 h 1293019"/>
                <a:gd name="connsiteX28" fmla="*/ 1552575 w 2240756"/>
                <a:gd name="connsiteY28" fmla="*/ 923925 h 1293019"/>
                <a:gd name="connsiteX29" fmla="*/ 1728787 w 2240756"/>
                <a:gd name="connsiteY29" fmla="*/ 995362 h 1293019"/>
                <a:gd name="connsiteX30" fmla="*/ 1912144 w 2240756"/>
                <a:gd name="connsiteY30" fmla="*/ 1066800 h 1293019"/>
                <a:gd name="connsiteX31" fmla="*/ 2055019 w 2240756"/>
                <a:gd name="connsiteY31" fmla="*/ 1116806 h 1293019"/>
                <a:gd name="connsiteX32" fmla="*/ 2190750 w 2240756"/>
                <a:gd name="connsiteY32" fmla="*/ 1164431 h 1293019"/>
                <a:gd name="connsiteX33" fmla="*/ 2226469 w 2240756"/>
                <a:gd name="connsiteY33" fmla="*/ 1181100 h 1293019"/>
                <a:gd name="connsiteX34" fmla="*/ 2240756 w 2240756"/>
                <a:gd name="connsiteY34" fmla="*/ 1193006 h 1293019"/>
                <a:gd name="connsiteX35" fmla="*/ 2238375 w 2240756"/>
                <a:gd name="connsiteY35" fmla="*/ 1209675 h 1293019"/>
                <a:gd name="connsiteX36" fmla="*/ 2221706 w 2240756"/>
                <a:gd name="connsiteY36" fmla="*/ 1228725 h 1293019"/>
                <a:gd name="connsiteX37" fmla="*/ 2185987 w 2240756"/>
                <a:gd name="connsiteY37" fmla="*/ 1243012 h 1293019"/>
                <a:gd name="connsiteX38" fmla="*/ 2083594 w 2240756"/>
                <a:gd name="connsiteY38" fmla="*/ 1257300 h 1293019"/>
                <a:gd name="connsiteX39" fmla="*/ 1933575 w 2240756"/>
                <a:gd name="connsiteY39" fmla="*/ 1266825 h 1293019"/>
                <a:gd name="connsiteX40" fmla="*/ 1824037 w 2240756"/>
                <a:gd name="connsiteY40" fmla="*/ 1273969 h 1293019"/>
                <a:gd name="connsiteX41" fmla="*/ 1683544 w 2240756"/>
                <a:gd name="connsiteY41" fmla="*/ 1288256 h 1293019"/>
                <a:gd name="connsiteX42" fmla="*/ 1483519 w 2240756"/>
                <a:gd name="connsiteY42" fmla="*/ 1293019 h 1293019"/>
                <a:gd name="connsiteX43" fmla="*/ 1462087 w 2240756"/>
                <a:gd name="connsiteY43" fmla="*/ 1285875 h 1293019"/>
                <a:gd name="connsiteX44" fmla="*/ 1443037 w 2240756"/>
                <a:gd name="connsiteY44" fmla="*/ 1269206 h 1293019"/>
                <a:gd name="connsiteX45" fmla="*/ 1354931 w 2240756"/>
                <a:gd name="connsiteY45" fmla="*/ 1183481 h 1293019"/>
                <a:gd name="connsiteX46" fmla="*/ 1128712 w 2240756"/>
                <a:gd name="connsiteY46" fmla="*/ 973931 h 1293019"/>
                <a:gd name="connsiteX47" fmla="*/ 935831 w 2240756"/>
                <a:gd name="connsiteY47" fmla="*/ 807244 h 1293019"/>
                <a:gd name="connsiteX48" fmla="*/ 738187 w 2240756"/>
                <a:gd name="connsiteY48" fmla="*/ 638175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40756" h="1293019">
                  <a:moveTo>
                    <a:pt x="738187" y="638175"/>
                  </a:moveTo>
                  <a:lnTo>
                    <a:pt x="531019" y="454819"/>
                  </a:lnTo>
                  <a:lnTo>
                    <a:pt x="404812" y="311944"/>
                  </a:lnTo>
                  <a:lnTo>
                    <a:pt x="321469" y="240506"/>
                  </a:lnTo>
                  <a:lnTo>
                    <a:pt x="264319" y="192881"/>
                  </a:lnTo>
                  <a:lnTo>
                    <a:pt x="221456" y="164306"/>
                  </a:lnTo>
                  <a:lnTo>
                    <a:pt x="169069" y="138112"/>
                  </a:lnTo>
                  <a:lnTo>
                    <a:pt x="119062" y="123825"/>
                  </a:lnTo>
                  <a:lnTo>
                    <a:pt x="69056" y="107156"/>
                  </a:lnTo>
                  <a:lnTo>
                    <a:pt x="30956" y="92869"/>
                  </a:lnTo>
                  <a:lnTo>
                    <a:pt x="9525" y="80962"/>
                  </a:lnTo>
                  <a:lnTo>
                    <a:pt x="0" y="66675"/>
                  </a:lnTo>
                  <a:lnTo>
                    <a:pt x="2381" y="40481"/>
                  </a:lnTo>
                  <a:lnTo>
                    <a:pt x="14287" y="23812"/>
                  </a:lnTo>
                  <a:lnTo>
                    <a:pt x="28575" y="11906"/>
                  </a:lnTo>
                  <a:lnTo>
                    <a:pt x="47625" y="4762"/>
                  </a:lnTo>
                  <a:lnTo>
                    <a:pt x="83344" y="0"/>
                  </a:lnTo>
                  <a:lnTo>
                    <a:pt x="150019" y="9525"/>
                  </a:lnTo>
                  <a:lnTo>
                    <a:pt x="209550" y="30956"/>
                  </a:lnTo>
                  <a:lnTo>
                    <a:pt x="259556" y="54769"/>
                  </a:lnTo>
                  <a:lnTo>
                    <a:pt x="333375" y="95250"/>
                  </a:lnTo>
                  <a:lnTo>
                    <a:pt x="445294" y="171450"/>
                  </a:lnTo>
                  <a:lnTo>
                    <a:pt x="561975" y="254794"/>
                  </a:lnTo>
                  <a:lnTo>
                    <a:pt x="695325" y="354806"/>
                  </a:lnTo>
                  <a:lnTo>
                    <a:pt x="912019" y="500062"/>
                  </a:lnTo>
                  <a:lnTo>
                    <a:pt x="1095375" y="628650"/>
                  </a:lnTo>
                  <a:lnTo>
                    <a:pt x="1340644" y="792956"/>
                  </a:lnTo>
                  <a:lnTo>
                    <a:pt x="1483519" y="892969"/>
                  </a:lnTo>
                  <a:lnTo>
                    <a:pt x="1552575" y="923925"/>
                  </a:lnTo>
                  <a:lnTo>
                    <a:pt x="1728787" y="995362"/>
                  </a:lnTo>
                  <a:lnTo>
                    <a:pt x="1912144" y="1066800"/>
                  </a:lnTo>
                  <a:lnTo>
                    <a:pt x="2055019" y="1116806"/>
                  </a:lnTo>
                  <a:lnTo>
                    <a:pt x="2190750" y="1164431"/>
                  </a:lnTo>
                  <a:lnTo>
                    <a:pt x="2226469" y="1181100"/>
                  </a:lnTo>
                  <a:lnTo>
                    <a:pt x="2240756" y="1193006"/>
                  </a:lnTo>
                  <a:lnTo>
                    <a:pt x="2238375" y="1209675"/>
                  </a:lnTo>
                  <a:lnTo>
                    <a:pt x="2221706" y="1228725"/>
                  </a:lnTo>
                  <a:lnTo>
                    <a:pt x="2185987" y="1243012"/>
                  </a:lnTo>
                  <a:lnTo>
                    <a:pt x="2083594" y="1257300"/>
                  </a:lnTo>
                  <a:lnTo>
                    <a:pt x="1933575" y="1266825"/>
                  </a:lnTo>
                  <a:lnTo>
                    <a:pt x="1824037" y="1273969"/>
                  </a:lnTo>
                  <a:lnTo>
                    <a:pt x="1683544" y="1288256"/>
                  </a:lnTo>
                  <a:lnTo>
                    <a:pt x="1483519" y="1293019"/>
                  </a:lnTo>
                  <a:lnTo>
                    <a:pt x="1462087" y="1285875"/>
                  </a:lnTo>
                  <a:lnTo>
                    <a:pt x="1443037" y="1269206"/>
                  </a:lnTo>
                  <a:lnTo>
                    <a:pt x="1354931" y="1183481"/>
                  </a:lnTo>
                  <a:lnTo>
                    <a:pt x="1128712" y="973931"/>
                  </a:lnTo>
                  <a:lnTo>
                    <a:pt x="935831" y="807244"/>
                  </a:lnTo>
                  <a:lnTo>
                    <a:pt x="738187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7A572B0E-276D-4F4F-8C6B-A08D3AD95D0F}"/>
                </a:ext>
              </a:extLst>
            </p:cNvPr>
            <p:cNvSpPr/>
            <p:nvPr/>
          </p:nvSpPr>
          <p:spPr>
            <a:xfrm>
              <a:off x="4881563" y="4678363"/>
              <a:ext cx="376237" cy="1560512"/>
            </a:xfrm>
            <a:custGeom>
              <a:avLst/>
              <a:gdLst>
                <a:gd name="connsiteX0" fmla="*/ 371475 w 376237"/>
                <a:gd name="connsiteY0" fmla="*/ 816769 h 1559719"/>
                <a:gd name="connsiteX1" fmla="*/ 371475 w 376237"/>
                <a:gd name="connsiteY1" fmla="*/ 1135857 h 1559719"/>
                <a:gd name="connsiteX2" fmla="*/ 369093 w 376237"/>
                <a:gd name="connsiteY2" fmla="*/ 1193007 h 1559719"/>
                <a:gd name="connsiteX3" fmla="*/ 361950 w 376237"/>
                <a:gd name="connsiteY3" fmla="*/ 1235869 h 1559719"/>
                <a:gd name="connsiteX4" fmla="*/ 340518 w 376237"/>
                <a:gd name="connsiteY4" fmla="*/ 1321594 h 1559719"/>
                <a:gd name="connsiteX5" fmla="*/ 323850 w 376237"/>
                <a:gd name="connsiteY5" fmla="*/ 1383507 h 1559719"/>
                <a:gd name="connsiteX6" fmla="*/ 311943 w 376237"/>
                <a:gd name="connsiteY6" fmla="*/ 1416844 h 1559719"/>
                <a:gd name="connsiteX7" fmla="*/ 292893 w 376237"/>
                <a:gd name="connsiteY7" fmla="*/ 1459707 h 1559719"/>
                <a:gd name="connsiteX8" fmla="*/ 266700 w 376237"/>
                <a:gd name="connsiteY8" fmla="*/ 1507332 h 1559719"/>
                <a:gd name="connsiteX9" fmla="*/ 245268 w 376237"/>
                <a:gd name="connsiteY9" fmla="*/ 1535907 h 1559719"/>
                <a:gd name="connsiteX10" fmla="*/ 226218 w 376237"/>
                <a:gd name="connsiteY10" fmla="*/ 1550194 h 1559719"/>
                <a:gd name="connsiteX11" fmla="*/ 204787 w 376237"/>
                <a:gd name="connsiteY11" fmla="*/ 1557338 h 1559719"/>
                <a:gd name="connsiteX12" fmla="*/ 176212 w 376237"/>
                <a:gd name="connsiteY12" fmla="*/ 1559719 h 1559719"/>
                <a:gd name="connsiteX13" fmla="*/ 130968 w 376237"/>
                <a:gd name="connsiteY13" fmla="*/ 1550194 h 1559719"/>
                <a:gd name="connsiteX14" fmla="*/ 107156 w 376237"/>
                <a:gd name="connsiteY14" fmla="*/ 1540669 h 1559719"/>
                <a:gd name="connsiteX15" fmla="*/ 85725 w 376237"/>
                <a:gd name="connsiteY15" fmla="*/ 1516857 h 1559719"/>
                <a:gd name="connsiteX16" fmla="*/ 28575 w 376237"/>
                <a:gd name="connsiteY16" fmla="*/ 1431132 h 1559719"/>
                <a:gd name="connsiteX17" fmla="*/ 121443 w 376237"/>
                <a:gd name="connsiteY17" fmla="*/ 1014413 h 1559719"/>
                <a:gd name="connsiteX18" fmla="*/ 128587 w 376237"/>
                <a:gd name="connsiteY18" fmla="*/ 966788 h 1559719"/>
                <a:gd name="connsiteX19" fmla="*/ 126206 w 376237"/>
                <a:gd name="connsiteY19" fmla="*/ 652463 h 1559719"/>
                <a:gd name="connsiteX20" fmla="*/ 128587 w 376237"/>
                <a:gd name="connsiteY20" fmla="*/ 390525 h 1559719"/>
                <a:gd name="connsiteX21" fmla="*/ 128587 w 376237"/>
                <a:gd name="connsiteY21" fmla="*/ 288132 h 1559719"/>
                <a:gd name="connsiteX22" fmla="*/ 126206 w 376237"/>
                <a:gd name="connsiteY22" fmla="*/ 261938 h 1559719"/>
                <a:gd name="connsiteX23" fmla="*/ 114300 w 376237"/>
                <a:gd name="connsiteY23" fmla="*/ 209550 h 1559719"/>
                <a:gd name="connsiteX24" fmla="*/ 100012 w 376237"/>
                <a:gd name="connsiteY24" fmla="*/ 164307 h 1559719"/>
                <a:gd name="connsiteX25" fmla="*/ 69056 w 376237"/>
                <a:gd name="connsiteY25" fmla="*/ 107157 h 1559719"/>
                <a:gd name="connsiteX26" fmla="*/ 0 w 376237"/>
                <a:gd name="connsiteY26" fmla="*/ 2382 h 1559719"/>
                <a:gd name="connsiteX27" fmla="*/ 204787 w 376237"/>
                <a:gd name="connsiteY27" fmla="*/ 0 h 1559719"/>
                <a:gd name="connsiteX28" fmla="*/ 300037 w 376237"/>
                <a:gd name="connsiteY28" fmla="*/ 73819 h 1559719"/>
                <a:gd name="connsiteX29" fmla="*/ 330993 w 376237"/>
                <a:gd name="connsiteY29" fmla="*/ 97632 h 1559719"/>
                <a:gd name="connsiteX30" fmla="*/ 347662 w 376237"/>
                <a:gd name="connsiteY30" fmla="*/ 111919 h 1559719"/>
                <a:gd name="connsiteX31" fmla="*/ 366712 w 376237"/>
                <a:gd name="connsiteY31" fmla="*/ 135732 h 1559719"/>
                <a:gd name="connsiteX32" fmla="*/ 373856 w 376237"/>
                <a:gd name="connsiteY32" fmla="*/ 154782 h 1559719"/>
                <a:gd name="connsiteX33" fmla="*/ 376237 w 376237"/>
                <a:gd name="connsiteY33" fmla="*/ 188119 h 1559719"/>
                <a:gd name="connsiteX34" fmla="*/ 376237 w 376237"/>
                <a:gd name="connsiteY34" fmla="*/ 419100 h 1559719"/>
                <a:gd name="connsiteX35" fmla="*/ 371475 w 376237"/>
                <a:gd name="connsiteY35" fmla="*/ 81676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76237" h="1559719">
                  <a:moveTo>
                    <a:pt x="371475" y="816769"/>
                  </a:moveTo>
                  <a:lnTo>
                    <a:pt x="371475" y="1135857"/>
                  </a:lnTo>
                  <a:lnTo>
                    <a:pt x="369093" y="1193007"/>
                  </a:lnTo>
                  <a:lnTo>
                    <a:pt x="361950" y="1235869"/>
                  </a:lnTo>
                  <a:lnTo>
                    <a:pt x="340518" y="1321594"/>
                  </a:lnTo>
                  <a:lnTo>
                    <a:pt x="323850" y="1383507"/>
                  </a:lnTo>
                  <a:lnTo>
                    <a:pt x="311943" y="1416844"/>
                  </a:lnTo>
                  <a:lnTo>
                    <a:pt x="292893" y="1459707"/>
                  </a:lnTo>
                  <a:lnTo>
                    <a:pt x="266700" y="1507332"/>
                  </a:lnTo>
                  <a:lnTo>
                    <a:pt x="245268" y="1535907"/>
                  </a:lnTo>
                  <a:lnTo>
                    <a:pt x="226218" y="1550194"/>
                  </a:lnTo>
                  <a:lnTo>
                    <a:pt x="204787" y="1557338"/>
                  </a:lnTo>
                  <a:lnTo>
                    <a:pt x="176212" y="1559719"/>
                  </a:lnTo>
                  <a:lnTo>
                    <a:pt x="130968" y="1550194"/>
                  </a:lnTo>
                  <a:lnTo>
                    <a:pt x="107156" y="1540669"/>
                  </a:lnTo>
                  <a:lnTo>
                    <a:pt x="85725" y="1516857"/>
                  </a:lnTo>
                  <a:lnTo>
                    <a:pt x="28575" y="1431132"/>
                  </a:lnTo>
                  <a:lnTo>
                    <a:pt x="121443" y="1014413"/>
                  </a:lnTo>
                  <a:lnTo>
                    <a:pt x="128587" y="966788"/>
                  </a:lnTo>
                  <a:cubicBezTo>
                    <a:pt x="127793" y="862013"/>
                    <a:pt x="127000" y="757238"/>
                    <a:pt x="126206" y="652463"/>
                  </a:cubicBezTo>
                  <a:cubicBezTo>
                    <a:pt x="127000" y="565150"/>
                    <a:pt x="127793" y="477838"/>
                    <a:pt x="128587" y="390525"/>
                  </a:cubicBezTo>
                  <a:lnTo>
                    <a:pt x="128587" y="288132"/>
                  </a:lnTo>
                  <a:lnTo>
                    <a:pt x="126206" y="261938"/>
                  </a:lnTo>
                  <a:lnTo>
                    <a:pt x="114300" y="209550"/>
                  </a:lnTo>
                  <a:lnTo>
                    <a:pt x="100012" y="164307"/>
                  </a:lnTo>
                  <a:lnTo>
                    <a:pt x="69056" y="107157"/>
                  </a:lnTo>
                  <a:lnTo>
                    <a:pt x="0" y="2382"/>
                  </a:lnTo>
                  <a:lnTo>
                    <a:pt x="204787" y="0"/>
                  </a:lnTo>
                  <a:lnTo>
                    <a:pt x="300037" y="73819"/>
                  </a:lnTo>
                  <a:lnTo>
                    <a:pt x="330993" y="97632"/>
                  </a:lnTo>
                  <a:lnTo>
                    <a:pt x="347662" y="111919"/>
                  </a:lnTo>
                  <a:lnTo>
                    <a:pt x="366712" y="135732"/>
                  </a:lnTo>
                  <a:lnTo>
                    <a:pt x="373856" y="154782"/>
                  </a:lnTo>
                  <a:lnTo>
                    <a:pt x="376237" y="188119"/>
                  </a:lnTo>
                  <a:lnTo>
                    <a:pt x="376237" y="419100"/>
                  </a:lnTo>
                  <a:cubicBezTo>
                    <a:pt x="374650" y="553244"/>
                    <a:pt x="373062" y="687388"/>
                    <a:pt x="371475" y="8167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CB3AEB70-1FCB-490E-BCF5-7DE7A160F5E0}"/>
                </a:ext>
              </a:extLst>
            </p:cNvPr>
            <p:cNvSpPr/>
            <p:nvPr/>
          </p:nvSpPr>
          <p:spPr>
            <a:xfrm>
              <a:off x="4500563" y="5576888"/>
              <a:ext cx="555625" cy="561975"/>
            </a:xfrm>
            <a:custGeom>
              <a:avLst/>
              <a:gdLst>
                <a:gd name="connsiteX0" fmla="*/ 138112 w 554831"/>
                <a:gd name="connsiteY0" fmla="*/ 116681 h 561975"/>
                <a:gd name="connsiteX1" fmla="*/ 264318 w 554831"/>
                <a:gd name="connsiteY1" fmla="*/ 169068 h 561975"/>
                <a:gd name="connsiteX2" fmla="*/ 314325 w 554831"/>
                <a:gd name="connsiteY2" fmla="*/ 183356 h 561975"/>
                <a:gd name="connsiteX3" fmla="*/ 342900 w 554831"/>
                <a:gd name="connsiteY3" fmla="*/ 188118 h 561975"/>
                <a:gd name="connsiteX4" fmla="*/ 381000 w 554831"/>
                <a:gd name="connsiteY4" fmla="*/ 192881 h 561975"/>
                <a:gd name="connsiteX5" fmla="*/ 419100 w 554831"/>
                <a:gd name="connsiteY5" fmla="*/ 190500 h 561975"/>
                <a:gd name="connsiteX6" fmla="*/ 452437 w 554831"/>
                <a:gd name="connsiteY6" fmla="*/ 180975 h 561975"/>
                <a:gd name="connsiteX7" fmla="*/ 471487 w 554831"/>
                <a:gd name="connsiteY7" fmla="*/ 169068 h 561975"/>
                <a:gd name="connsiteX8" fmla="*/ 554831 w 554831"/>
                <a:gd name="connsiteY8" fmla="*/ 0 h 561975"/>
                <a:gd name="connsiteX9" fmla="*/ 438150 w 554831"/>
                <a:gd name="connsiteY9" fmla="*/ 561975 h 561975"/>
                <a:gd name="connsiteX10" fmla="*/ 407193 w 554831"/>
                <a:gd name="connsiteY10" fmla="*/ 531018 h 561975"/>
                <a:gd name="connsiteX11" fmla="*/ 330993 w 554831"/>
                <a:gd name="connsiteY11" fmla="*/ 431006 h 561975"/>
                <a:gd name="connsiteX12" fmla="*/ 280987 w 554831"/>
                <a:gd name="connsiteY12" fmla="*/ 361950 h 561975"/>
                <a:gd name="connsiteX13" fmla="*/ 207168 w 554831"/>
                <a:gd name="connsiteY13" fmla="*/ 280987 h 561975"/>
                <a:gd name="connsiteX14" fmla="*/ 147637 w 554831"/>
                <a:gd name="connsiteY14" fmla="*/ 226218 h 561975"/>
                <a:gd name="connsiteX15" fmla="*/ 109537 w 554831"/>
                <a:gd name="connsiteY15" fmla="*/ 192881 h 561975"/>
                <a:gd name="connsiteX16" fmla="*/ 80962 w 554831"/>
                <a:gd name="connsiteY16" fmla="*/ 173831 h 561975"/>
                <a:gd name="connsiteX17" fmla="*/ 40481 w 554831"/>
                <a:gd name="connsiteY17" fmla="*/ 154781 h 561975"/>
                <a:gd name="connsiteX18" fmla="*/ 23812 w 554831"/>
                <a:gd name="connsiteY18" fmla="*/ 142875 h 561975"/>
                <a:gd name="connsiteX19" fmla="*/ 9525 w 554831"/>
                <a:gd name="connsiteY19" fmla="*/ 123825 h 561975"/>
                <a:gd name="connsiteX20" fmla="*/ 0 w 554831"/>
                <a:gd name="connsiteY20" fmla="*/ 107156 h 561975"/>
                <a:gd name="connsiteX21" fmla="*/ 0 w 554831"/>
                <a:gd name="connsiteY21" fmla="*/ 88106 h 561975"/>
                <a:gd name="connsiteX22" fmla="*/ 2381 w 554831"/>
                <a:gd name="connsiteY22" fmla="*/ 78581 h 561975"/>
                <a:gd name="connsiteX23" fmla="*/ 16668 w 554831"/>
                <a:gd name="connsiteY23" fmla="*/ 73818 h 561975"/>
                <a:gd name="connsiteX24" fmla="*/ 57150 w 554831"/>
                <a:gd name="connsiteY24" fmla="*/ 78581 h 561975"/>
                <a:gd name="connsiteX25" fmla="*/ 138112 w 554831"/>
                <a:gd name="connsiteY25" fmla="*/ 1166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4831" h="561975">
                  <a:moveTo>
                    <a:pt x="138112" y="116681"/>
                  </a:moveTo>
                  <a:lnTo>
                    <a:pt x="264318" y="169068"/>
                  </a:lnTo>
                  <a:lnTo>
                    <a:pt x="314325" y="183356"/>
                  </a:lnTo>
                  <a:lnTo>
                    <a:pt x="342900" y="188118"/>
                  </a:lnTo>
                  <a:lnTo>
                    <a:pt x="381000" y="192881"/>
                  </a:lnTo>
                  <a:lnTo>
                    <a:pt x="419100" y="190500"/>
                  </a:lnTo>
                  <a:lnTo>
                    <a:pt x="452437" y="180975"/>
                  </a:lnTo>
                  <a:lnTo>
                    <a:pt x="471487" y="169068"/>
                  </a:lnTo>
                  <a:lnTo>
                    <a:pt x="554831" y="0"/>
                  </a:lnTo>
                  <a:lnTo>
                    <a:pt x="438150" y="561975"/>
                  </a:lnTo>
                  <a:lnTo>
                    <a:pt x="407193" y="531018"/>
                  </a:lnTo>
                  <a:lnTo>
                    <a:pt x="330993" y="431006"/>
                  </a:lnTo>
                  <a:lnTo>
                    <a:pt x="280987" y="361950"/>
                  </a:lnTo>
                  <a:lnTo>
                    <a:pt x="207168" y="280987"/>
                  </a:lnTo>
                  <a:lnTo>
                    <a:pt x="147637" y="226218"/>
                  </a:lnTo>
                  <a:lnTo>
                    <a:pt x="109537" y="192881"/>
                  </a:lnTo>
                  <a:lnTo>
                    <a:pt x="80962" y="173831"/>
                  </a:lnTo>
                  <a:lnTo>
                    <a:pt x="40481" y="154781"/>
                  </a:lnTo>
                  <a:lnTo>
                    <a:pt x="23812" y="142875"/>
                  </a:lnTo>
                  <a:lnTo>
                    <a:pt x="9525" y="123825"/>
                  </a:lnTo>
                  <a:lnTo>
                    <a:pt x="0" y="107156"/>
                  </a:lnTo>
                  <a:lnTo>
                    <a:pt x="0" y="88106"/>
                  </a:lnTo>
                  <a:lnTo>
                    <a:pt x="2381" y="78581"/>
                  </a:lnTo>
                  <a:lnTo>
                    <a:pt x="16668" y="73818"/>
                  </a:lnTo>
                  <a:lnTo>
                    <a:pt x="57150" y="78581"/>
                  </a:lnTo>
                  <a:lnTo>
                    <a:pt x="13811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912330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9F488AB-3EDB-BC43-89F7-176D1BEC690F}"/>
              </a:ext>
            </a:extLst>
          </p:cNvPr>
          <p:cNvSpPr/>
          <p:nvPr/>
        </p:nvSpPr>
        <p:spPr>
          <a:xfrm>
            <a:off x="2636838" y="1636713"/>
            <a:ext cx="1787525" cy="830262"/>
          </a:xfrm>
          <a:custGeom>
            <a:avLst/>
            <a:gdLst>
              <a:gd name="connsiteX0" fmla="*/ 1383506 w 1788319"/>
              <a:gd name="connsiteY0" fmla="*/ 514350 h 831056"/>
              <a:gd name="connsiteX1" fmla="*/ 1021556 w 1788319"/>
              <a:gd name="connsiteY1" fmla="*/ 614362 h 831056"/>
              <a:gd name="connsiteX2" fmla="*/ 881062 w 1788319"/>
              <a:gd name="connsiteY2" fmla="*/ 657225 h 831056"/>
              <a:gd name="connsiteX3" fmla="*/ 738187 w 1788319"/>
              <a:gd name="connsiteY3" fmla="*/ 697706 h 831056"/>
              <a:gd name="connsiteX4" fmla="*/ 607219 w 1788319"/>
              <a:gd name="connsiteY4" fmla="*/ 728662 h 831056"/>
              <a:gd name="connsiteX5" fmla="*/ 478631 w 1788319"/>
              <a:gd name="connsiteY5" fmla="*/ 757237 h 831056"/>
              <a:gd name="connsiteX6" fmla="*/ 352425 w 1788319"/>
              <a:gd name="connsiteY6" fmla="*/ 783431 h 831056"/>
              <a:gd name="connsiteX7" fmla="*/ 173831 w 1788319"/>
              <a:gd name="connsiteY7" fmla="*/ 814387 h 831056"/>
              <a:gd name="connsiteX8" fmla="*/ 69056 w 1788319"/>
              <a:gd name="connsiteY8" fmla="*/ 828675 h 831056"/>
              <a:gd name="connsiteX9" fmla="*/ 35719 w 1788319"/>
              <a:gd name="connsiteY9" fmla="*/ 831056 h 831056"/>
              <a:gd name="connsiteX10" fmla="*/ 14287 w 1788319"/>
              <a:gd name="connsiteY10" fmla="*/ 826294 h 831056"/>
              <a:gd name="connsiteX11" fmla="*/ 2381 w 1788319"/>
              <a:gd name="connsiteY11" fmla="*/ 819150 h 831056"/>
              <a:gd name="connsiteX12" fmla="*/ 0 w 1788319"/>
              <a:gd name="connsiteY12" fmla="*/ 804862 h 831056"/>
              <a:gd name="connsiteX13" fmla="*/ 7144 w 1788319"/>
              <a:gd name="connsiteY13" fmla="*/ 790575 h 831056"/>
              <a:gd name="connsiteX14" fmla="*/ 64294 w 1788319"/>
              <a:gd name="connsiteY14" fmla="*/ 766762 h 831056"/>
              <a:gd name="connsiteX15" fmla="*/ 228600 w 1788319"/>
              <a:gd name="connsiteY15" fmla="*/ 709612 h 831056"/>
              <a:gd name="connsiteX16" fmla="*/ 435769 w 1788319"/>
              <a:gd name="connsiteY16" fmla="*/ 631031 h 831056"/>
              <a:gd name="connsiteX17" fmla="*/ 671512 w 1788319"/>
              <a:gd name="connsiteY17" fmla="*/ 542925 h 831056"/>
              <a:gd name="connsiteX18" fmla="*/ 895350 w 1788319"/>
              <a:gd name="connsiteY18" fmla="*/ 454819 h 831056"/>
              <a:gd name="connsiteX19" fmla="*/ 1000125 w 1788319"/>
              <a:gd name="connsiteY19" fmla="*/ 409575 h 831056"/>
              <a:gd name="connsiteX20" fmla="*/ 1145381 w 1788319"/>
              <a:gd name="connsiteY20" fmla="*/ 335756 h 831056"/>
              <a:gd name="connsiteX21" fmla="*/ 1247775 w 1788319"/>
              <a:gd name="connsiteY21" fmla="*/ 276225 h 831056"/>
              <a:gd name="connsiteX22" fmla="*/ 1323975 w 1788319"/>
              <a:gd name="connsiteY22" fmla="*/ 221456 h 831056"/>
              <a:gd name="connsiteX23" fmla="*/ 1345406 w 1788319"/>
              <a:gd name="connsiteY23" fmla="*/ 197644 h 831056"/>
              <a:gd name="connsiteX24" fmla="*/ 1354931 w 1788319"/>
              <a:gd name="connsiteY24" fmla="*/ 173831 h 831056"/>
              <a:gd name="connsiteX25" fmla="*/ 1354931 w 1788319"/>
              <a:gd name="connsiteY25" fmla="*/ 154781 h 831056"/>
              <a:gd name="connsiteX26" fmla="*/ 1347787 w 1788319"/>
              <a:gd name="connsiteY26" fmla="*/ 123825 h 831056"/>
              <a:gd name="connsiteX27" fmla="*/ 1326356 w 1788319"/>
              <a:gd name="connsiteY27" fmla="*/ 95250 h 831056"/>
              <a:gd name="connsiteX28" fmla="*/ 1304925 w 1788319"/>
              <a:gd name="connsiteY28" fmla="*/ 76200 h 831056"/>
              <a:gd name="connsiteX29" fmla="*/ 1285875 w 1788319"/>
              <a:gd name="connsiteY29" fmla="*/ 52387 h 831056"/>
              <a:gd name="connsiteX30" fmla="*/ 1276350 w 1788319"/>
              <a:gd name="connsiteY30" fmla="*/ 26194 h 831056"/>
              <a:gd name="connsiteX31" fmla="*/ 1278731 w 1788319"/>
              <a:gd name="connsiteY31" fmla="*/ 9525 h 831056"/>
              <a:gd name="connsiteX32" fmla="*/ 1288256 w 1788319"/>
              <a:gd name="connsiteY32" fmla="*/ 0 h 831056"/>
              <a:gd name="connsiteX33" fmla="*/ 1319212 w 1788319"/>
              <a:gd name="connsiteY33" fmla="*/ 2381 h 831056"/>
              <a:gd name="connsiteX34" fmla="*/ 1376362 w 1788319"/>
              <a:gd name="connsiteY34" fmla="*/ 23812 h 831056"/>
              <a:gd name="connsiteX35" fmla="*/ 1469231 w 1788319"/>
              <a:gd name="connsiteY35" fmla="*/ 64294 h 831056"/>
              <a:gd name="connsiteX36" fmla="*/ 1543050 w 1788319"/>
              <a:gd name="connsiteY36" fmla="*/ 102394 h 831056"/>
              <a:gd name="connsiteX37" fmla="*/ 1609725 w 1788319"/>
              <a:gd name="connsiteY37" fmla="*/ 138112 h 831056"/>
              <a:gd name="connsiteX38" fmla="*/ 1654969 w 1788319"/>
              <a:gd name="connsiteY38" fmla="*/ 169069 h 831056"/>
              <a:gd name="connsiteX39" fmla="*/ 1697831 w 1788319"/>
              <a:gd name="connsiteY39" fmla="*/ 200025 h 831056"/>
              <a:gd name="connsiteX40" fmla="*/ 1733550 w 1788319"/>
              <a:gd name="connsiteY40" fmla="*/ 230981 h 831056"/>
              <a:gd name="connsiteX41" fmla="*/ 1771650 w 1788319"/>
              <a:gd name="connsiteY41" fmla="*/ 273844 h 831056"/>
              <a:gd name="connsiteX42" fmla="*/ 1783556 w 1788319"/>
              <a:gd name="connsiteY42" fmla="*/ 297656 h 831056"/>
              <a:gd name="connsiteX43" fmla="*/ 1788319 w 1788319"/>
              <a:gd name="connsiteY43" fmla="*/ 323850 h 831056"/>
              <a:gd name="connsiteX44" fmla="*/ 1785937 w 1788319"/>
              <a:gd name="connsiteY44" fmla="*/ 342900 h 831056"/>
              <a:gd name="connsiteX45" fmla="*/ 1778794 w 1788319"/>
              <a:gd name="connsiteY45" fmla="*/ 364331 h 831056"/>
              <a:gd name="connsiteX46" fmla="*/ 1764506 w 1788319"/>
              <a:gd name="connsiteY46" fmla="*/ 381000 h 831056"/>
              <a:gd name="connsiteX47" fmla="*/ 1719262 w 1788319"/>
              <a:gd name="connsiteY47" fmla="*/ 400050 h 831056"/>
              <a:gd name="connsiteX48" fmla="*/ 1619250 w 1788319"/>
              <a:gd name="connsiteY48" fmla="*/ 426244 h 831056"/>
              <a:gd name="connsiteX49" fmla="*/ 1528762 w 1788319"/>
              <a:gd name="connsiteY49" fmla="*/ 457200 h 831056"/>
              <a:gd name="connsiteX50" fmla="*/ 1383506 w 1788319"/>
              <a:gd name="connsiteY50" fmla="*/ 514350 h 831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88319" h="831056">
                <a:moveTo>
                  <a:pt x="1383506" y="514350"/>
                </a:moveTo>
                <a:lnTo>
                  <a:pt x="1021556" y="614362"/>
                </a:lnTo>
                <a:lnTo>
                  <a:pt x="881062" y="657225"/>
                </a:lnTo>
                <a:lnTo>
                  <a:pt x="738187" y="697706"/>
                </a:lnTo>
                <a:lnTo>
                  <a:pt x="607219" y="728662"/>
                </a:lnTo>
                <a:lnTo>
                  <a:pt x="478631" y="757237"/>
                </a:lnTo>
                <a:lnTo>
                  <a:pt x="352425" y="783431"/>
                </a:lnTo>
                <a:lnTo>
                  <a:pt x="173831" y="814387"/>
                </a:lnTo>
                <a:lnTo>
                  <a:pt x="69056" y="828675"/>
                </a:lnTo>
                <a:lnTo>
                  <a:pt x="35719" y="831056"/>
                </a:lnTo>
                <a:lnTo>
                  <a:pt x="14287" y="826294"/>
                </a:lnTo>
                <a:lnTo>
                  <a:pt x="2381" y="819150"/>
                </a:lnTo>
                <a:lnTo>
                  <a:pt x="0" y="804862"/>
                </a:lnTo>
                <a:lnTo>
                  <a:pt x="7144" y="790575"/>
                </a:lnTo>
                <a:lnTo>
                  <a:pt x="64294" y="766762"/>
                </a:lnTo>
                <a:lnTo>
                  <a:pt x="228600" y="709612"/>
                </a:lnTo>
                <a:lnTo>
                  <a:pt x="435769" y="631031"/>
                </a:lnTo>
                <a:lnTo>
                  <a:pt x="671512" y="542925"/>
                </a:lnTo>
                <a:lnTo>
                  <a:pt x="895350" y="454819"/>
                </a:lnTo>
                <a:lnTo>
                  <a:pt x="1000125" y="409575"/>
                </a:lnTo>
                <a:lnTo>
                  <a:pt x="1145381" y="335756"/>
                </a:lnTo>
                <a:lnTo>
                  <a:pt x="1247775" y="276225"/>
                </a:lnTo>
                <a:lnTo>
                  <a:pt x="1323975" y="221456"/>
                </a:lnTo>
                <a:lnTo>
                  <a:pt x="1345406" y="197644"/>
                </a:lnTo>
                <a:lnTo>
                  <a:pt x="1354931" y="173831"/>
                </a:lnTo>
                <a:lnTo>
                  <a:pt x="1354931" y="154781"/>
                </a:lnTo>
                <a:lnTo>
                  <a:pt x="1347787" y="123825"/>
                </a:lnTo>
                <a:lnTo>
                  <a:pt x="1326356" y="95250"/>
                </a:lnTo>
                <a:lnTo>
                  <a:pt x="1304925" y="76200"/>
                </a:lnTo>
                <a:lnTo>
                  <a:pt x="1285875" y="52387"/>
                </a:lnTo>
                <a:lnTo>
                  <a:pt x="1276350" y="26194"/>
                </a:lnTo>
                <a:lnTo>
                  <a:pt x="1278731" y="9525"/>
                </a:lnTo>
                <a:lnTo>
                  <a:pt x="1288256" y="0"/>
                </a:lnTo>
                <a:lnTo>
                  <a:pt x="1319212" y="2381"/>
                </a:lnTo>
                <a:lnTo>
                  <a:pt x="1376362" y="23812"/>
                </a:lnTo>
                <a:lnTo>
                  <a:pt x="1469231" y="64294"/>
                </a:lnTo>
                <a:lnTo>
                  <a:pt x="1543050" y="102394"/>
                </a:lnTo>
                <a:lnTo>
                  <a:pt x="1609725" y="138112"/>
                </a:lnTo>
                <a:lnTo>
                  <a:pt x="1654969" y="169069"/>
                </a:lnTo>
                <a:lnTo>
                  <a:pt x="1697831" y="200025"/>
                </a:lnTo>
                <a:lnTo>
                  <a:pt x="1733550" y="230981"/>
                </a:lnTo>
                <a:lnTo>
                  <a:pt x="1771650" y="273844"/>
                </a:lnTo>
                <a:lnTo>
                  <a:pt x="1783556" y="297656"/>
                </a:lnTo>
                <a:lnTo>
                  <a:pt x="1788319" y="323850"/>
                </a:lnTo>
                <a:lnTo>
                  <a:pt x="1785937" y="342900"/>
                </a:lnTo>
                <a:lnTo>
                  <a:pt x="1778794" y="364331"/>
                </a:lnTo>
                <a:lnTo>
                  <a:pt x="1764506" y="381000"/>
                </a:lnTo>
                <a:lnTo>
                  <a:pt x="1719262" y="400050"/>
                </a:lnTo>
                <a:lnTo>
                  <a:pt x="1619250" y="426244"/>
                </a:lnTo>
                <a:lnTo>
                  <a:pt x="1528762" y="457200"/>
                </a:lnTo>
                <a:lnTo>
                  <a:pt x="1383506" y="514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4F6326A-F6B8-AD4C-A533-85D9C57A4F6B}"/>
              </a:ext>
            </a:extLst>
          </p:cNvPr>
          <p:cNvSpPr/>
          <p:nvPr/>
        </p:nvSpPr>
        <p:spPr>
          <a:xfrm>
            <a:off x="2495550" y="2690813"/>
            <a:ext cx="1866900" cy="557212"/>
          </a:xfrm>
          <a:custGeom>
            <a:avLst/>
            <a:gdLst>
              <a:gd name="connsiteX0" fmla="*/ 1509713 w 1866900"/>
              <a:gd name="connsiteY0" fmla="*/ 278606 h 557212"/>
              <a:gd name="connsiteX1" fmla="*/ 1295400 w 1866900"/>
              <a:gd name="connsiteY1" fmla="*/ 316706 h 557212"/>
              <a:gd name="connsiteX2" fmla="*/ 962025 w 1866900"/>
              <a:gd name="connsiteY2" fmla="*/ 407193 h 557212"/>
              <a:gd name="connsiteX3" fmla="*/ 733425 w 1866900"/>
              <a:gd name="connsiteY3" fmla="*/ 459581 h 557212"/>
              <a:gd name="connsiteX4" fmla="*/ 440531 w 1866900"/>
              <a:gd name="connsiteY4" fmla="*/ 538162 h 557212"/>
              <a:gd name="connsiteX5" fmla="*/ 416719 w 1866900"/>
              <a:gd name="connsiteY5" fmla="*/ 550068 h 557212"/>
              <a:gd name="connsiteX6" fmla="*/ 397669 w 1866900"/>
              <a:gd name="connsiteY6" fmla="*/ 554831 h 557212"/>
              <a:gd name="connsiteX7" fmla="*/ 366713 w 1866900"/>
              <a:gd name="connsiteY7" fmla="*/ 557212 h 557212"/>
              <a:gd name="connsiteX8" fmla="*/ 347663 w 1866900"/>
              <a:gd name="connsiteY8" fmla="*/ 554831 h 557212"/>
              <a:gd name="connsiteX9" fmla="*/ 297656 w 1866900"/>
              <a:gd name="connsiteY9" fmla="*/ 542925 h 557212"/>
              <a:gd name="connsiteX10" fmla="*/ 238125 w 1866900"/>
              <a:gd name="connsiteY10" fmla="*/ 509587 h 557212"/>
              <a:gd name="connsiteX11" fmla="*/ 173831 w 1866900"/>
              <a:gd name="connsiteY11" fmla="*/ 464343 h 557212"/>
              <a:gd name="connsiteX12" fmla="*/ 109538 w 1866900"/>
              <a:gd name="connsiteY12" fmla="*/ 411956 h 557212"/>
              <a:gd name="connsiteX13" fmla="*/ 47625 w 1866900"/>
              <a:gd name="connsiteY13" fmla="*/ 354806 h 557212"/>
              <a:gd name="connsiteX14" fmla="*/ 16669 w 1866900"/>
              <a:gd name="connsiteY14" fmla="*/ 319087 h 557212"/>
              <a:gd name="connsiteX15" fmla="*/ 2381 w 1866900"/>
              <a:gd name="connsiteY15" fmla="*/ 288131 h 557212"/>
              <a:gd name="connsiteX16" fmla="*/ 0 w 1866900"/>
              <a:gd name="connsiteY16" fmla="*/ 264318 h 557212"/>
              <a:gd name="connsiteX17" fmla="*/ 2381 w 1866900"/>
              <a:gd name="connsiteY17" fmla="*/ 250031 h 557212"/>
              <a:gd name="connsiteX18" fmla="*/ 14288 w 1866900"/>
              <a:gd name="connsiteY18" fmla="*/ 242887 h 557212"/>
              <a:gd name="connsiteX19" fmla="*/ 38100 w 1866900"/>
              <a:gd name="connsiteY19" fmla="*/ 242887 h 557212"/>
              <a:gd name="connsiteX20" fmla="*/ 61913 w 1866900"/>
              <a:gd name="connsiteY20" fmla="*/ 259556 h 557212"/>
              <a:gd name="connsiteX21" fmla="*/ 114300 w 1866900"/>
              <a:gd name="connsiteY21" fmla="*/ 288131 h 557212"/>
              <a:gd name="connsiteX22" fmla="*/ 176213 w 1866900"/>
              <a:gd name="connsiteY22" fmla="*/ 314325 h 557212"/>
              <a:gd name="connsiteX23" fmla="*/ 238125 w 1866900"/>
              <a:gd name="connsiteY23" fmla="*/ 335756 h 557212"/>
              <a:gd name="connsiteX24" fmla="*/ 307181 w 1866900"/>
              <a:gd name="connsiteY24" fmla="*/ 350043 h 557212"/>
              <a:gd name="connsiteX25" fmla="*/ 359569 w 1866900"/>
              <a:gd name="connsiteY25" fmla="*/ 350043 h 557212"/>
              <a:gd name="connsiteX26" fmla="*/ 478631 w 1866900"/>
              <a:gd name="connsiteY26" fmla="*/ 323850 h 557212"/>
              <a:gd name="connsiteX27" fmla="*/ 769144 w 1866900"/>
              <a:gd name="connsiteY27" fmla="*/ 257175 h 557212"/>
              <a:gd name="connsiteX28" fmla="*/ 1088231 w 1866900"/>
              <a:gd name="connsiteY28" fmla="*/ 180975 h 557212"/>
              <a:gd name="connsiteX29" fmla="*/ 1326356 w 1866900"/>
              <a:gd name="connsiteY29" fmla="*/ 109537 h 557212"/>
              <a:gd name="connsiteX30" fmla="*/ 1540669 w 1866900"/>
              <a:gd name="connsiteY30" fmla="*/ 47625 h 557212"/>
              <a:gd name="connsiteX31" fmla="*/ 1626394 w 1866900"/>
              <a:gd name="connsiteY31" fmla="*/ 0 h 557212"/>
              <a:gd name="connsiteX32" fmla="*/ 1650206 w 1866900"/>
              <a:gd name="connsiteY32" fmla="*/ 0 h 557212"/>
              <a:gd name="connsiteX33" fmla="*/ 1709738 w 1866900"/>
              <a:gd name="connsiteY33" fmla="*/ 14287 h 557212"/>
              <a:gd name="connsiteX34" fmla="*/ 1754981 w 1866900"/>
              <a:gd name="connsiteY34" fmla="*/ 33337 h 557212"/>
              <a:gd name="connsiteX35" fmla="*/ 1790700 w 1866900"/>
              <a:gd name="connsiteY35" fmla="*/ 54768 h 557212"/>
              <a:gd name="connsiteX36" fmla="*/ 1819275 w 1866900"/>
              <a:gd name="connsiteY36" fmla="*/ 76200 h 557212"/>
              <a:gd name="connsiteX37" fmla="*/ 1857375 w 1866900"/>
              <a:gd name="connsiteY37" fmla="*/ 121443 h 557212"/>
              <a:gd name="connsiteX38" fmla="*/ 1866900 w 1866900"/>
              <a:gd name="connsiteY38" fmla="*/ 147637 h 557212"/>
              <a:gd name="connsiteX39" fmla="*/ 1866900 w 1866900"/>
              <a:gd name="connsiteY39" fmla="*/ 180975 h 557212"/>
              <a:gd name="connsiteX40" fmla="*/ 1852613 w 1866900"/>
              <a:gd name="connsiteY40" fmla="*/ 204787 h 557212"/>
              <a:gd name="connsiteX41" fmla="*/ 1821656 w 1866900"/>
              <a:gd name="connsiteY41" fmla="*/ 230981 h 557212"/>
              <a:gd name="connsiteX42" fmla="*/ 1785938 w 1866900"/>
              <a:gd name="connsiteY42" fmla="*/ 247650 h 557212"/>
              <a:gd name="connsiteX43" fmla="*/ 1693069 w 1866900"/>
              <a:gd name="connsiteY43" fmla="*/ 252412 h 557212"/>
              <a:gd name="connsiteX44" fmla="*/ 1509713 w 1866900"/>
              <a:gd name="connsiteY44" fmla="*/ 278606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66900" h="557212">
                <a:moveTo>
                  <a:pt x="1509713" y="278606"/>
                </a:moveTo>
                <a:lnTo>
                  <a:pt x="1295400" y="316706"/>
                </a:lnTo>
                <a:lnTo>
                  <a:pt x="962025" y="407193"/>
                </a:lnTo>
                <a:lnTo>
                  <a:pt x="733425" y="459581"/>
                </a:lnTo>
                <a:lnTo>
                  <a:pt x="440531" y="538162"/>
                </a:lnTo>
                <a:lnTo>
                  <a:pt x="416719" y="550068"/>
                </a:lnTo>
                <a:lnTo>
                  <a:pt x="397669" y="554831"/>
                </a:lnTo>
                <a:lnTo>
                  <a:pt x="366713" y="557212"/>
                </a:lnTo>
                <a:lnTo>
                  <a:pt x="347663" y="554831"/>
                </a:lnTo>
                <a:lnTo>
                  <a:pt x="297656" y="542925"/>
                </a:lnTo>
                <a:lnTo>
                  <a:pt x="238125" y="509587"/>
                </a:lnTo>
                <a:lnTo>
                  <a:pt x="173831" y="464343"/>
                </a:lnTo>
                <a:lnTo>
                  <a:pt x="109538" y="411956"/>
                </a:lnTo>
                <a:lnTo>
                  <a:pt x="47625" y="354806"/>
                </a:lnTo>
                <a:lnTo>
                  <a:pt x="16669" y="319087"/>
                </a:lnTo>
                <a:lnTo>
                  <a:pt x="2381" y="288131"/>
                </a:lnTo>
                <a:lnTo>
                  <a:pt x="0" y="264318"/>
                </a:lnTo>
                <a:lnTo>
                  <a:pt x="2381" y="250031"/>
                </a:lnTo>
                <a:lnTo>
                  <a:pt x="14288" y="242887"/>
                </a:lnTo>
                <a:lnTo>
                  <a:pt x="38100" y="242887"/>
                </a:lnTo>
                <a:lnTo>
                  <a:pt x="61913" y="259556"/>
                </a:lnTo>
                <a:lnTo>
                  <a:pt x="114300" y="288131"/>
                </a:lnTo>
                <a:lnTo>
                  <a:pt x="176213" y="314325"/>
                </a:lnTo>
                <a:lnTo>
                  <a:pt x="238125" y="335756"/>
                </a:lnTo>
                <a:lnTo>
                  <a:pt x="307181" y="350043"/>
                </a:lnTo>
                <a:lnTo>
                  <a:pt x="359569" y="350043"/>
                </a:lnTo>
                <a:lnTo>
                  <a:pt x="478631" y="323850"/>
                </a:lnTo>
                <a:lnTo>
                  <a:pt x="769144" y="257175"/>
                </a:lnTo>
                <a:lnTo>
                  <a:pt x="1088231" y="180975"/>
                </a:lnTo>
                <a:lnTo>
                  <a:pt x="1326356" y="109537"/>
                </a:lnTo>
                <a:lnTo>
                  <a:pt x="1540669" y="47625"/>
                </a:lnTo>
                <a:lnTo>
                  <a:pt x="1626394" y="0"/>
                </a:lnTo>
                <a:lnTo>
                  <a:pt x="1650206" y="0"/>
                </a:lnTo>
                <a:lnTo>
                  <a:pt x="1709738" y="14287"/>
                </a:lnTo>
                <a:lnTo>
                  <a:pt x="1754981" y="33337"/>
                </a:lnTo>
                <a:lnTo>
                  <a:pt x="1790700" y="54768"/>
                </a:lnTo>
                <a:lnTo>
                  <a:pt x="1819275" y="76200"/>
                </a:lnTo>
                <a:lnTo>
                  <a:pt x="1857375" y="121443"/>
                </a:lnTo>
                <a:lnTo>
                  <a:pt x="1866900" y="147637"/>
                </a:lnTo>
                <a:lnTo>
                  <a:pt x="1866900" y="180975"/>
                </a:lnTo>
                <a:lnTo>
                  <a:pt x="1852613" y="204787"/>
                </a:lnTo>
                <a:lnTo>
                  <a:pt x="1821656" y="230981"/>
                </a:lnTo>
                <a:lnTo>
                  <a:pt x="1785938" y="247650"/>
                </a:lnTo>
                <a:lnTo>
                  <a:pt x="1693069" y="252412"/>
                </a:lnTo>
                <a:lnTo>
                  <a:pt x="1509713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3DFC769-0147-BD49-BAFF-C36905E53458}"/>
              </a:ext>
            </a:extLst>
          </p:cNvPr>
          <p:cNvSpPr/>
          <p:nvPr/>
        </p:nvSpPr>
        <p:spPr>
          <a:xfrm>
            <a:off x="4605338" y="1547813"/>
            <a:ext cx="1993900" cy="787400"/>
          </a:xfrm>
          <a:custGeom>
            <a:avLst/>
            <a:gdLst>
              <a:gd name="connsiteX0" fmla="*/ 1340643 w 1993106"/>
              <a:gd name="connsiteY0" fmla="*/ 516731 h 788193"/>
              <a:gd name="connsiteX1" fmla="*/ 1009650 w 1993106"/>
              <a:gd name="connsiteY1" fmla="*/ 616743 h 788193"/>
              <a:gd name="connsiteX2" fmla="*/ 809625 w 1993106"/>
              <a:gd name="connsiteY2" fmla="*/ 661987 h 788193"/>
              <a:gd name="connsiteX3" fmla="*/ 604837 w 1993106"/>
              <a:gd name="connsiteY3" fmla="*/ 697706 h 788193"/>
              <a:gd name="connsiteX4" fmla="*/ 323850 w 1993106"/>
              <a:gd name="connsiteY4" fmla="*/ 742950 h 788193"/>
              <a:gd name="connsiteX5" fmla="*/ 95250 w 1993106"/>
              <a:gd name="connsiteY5" fmla="*/ 783431 h 788193"/>
              <a:gd name="connsiteX6" fmla="*/ 64293 w 1993106"/>
              <a:gd name="connsiteY6" fmla="*/ 788193 h 788193"/>
              <a:gd name="connsiteX7" fmla="*/ 33337 w 1993106"/>
              <a:gd name="connsiteY7" fmla="*/ 783431 h 788193"/>
              <a:gd name="connsiteX8" fmla="*/ 11906 w 1993106"/>
              <a:gd name="connsiteY8" fmla="*/ 773906 h 788193"/>
              <a:gd name="connsiteX9" fmla="*/ 0 w 1993106"/>
              <a:gd name="connsiteY9" fmla="*/ 759618 h 788193"/>
              <a:gd name="connsiteX10" fmla="*/ 2381 w 1993106"/>
              <a:gd name="connsiteY10" fmla="*/ 740568 h 788193"/>
              <a:gd name="connsiteX11" fmla="*/ 21431 w 1993106"/>
              <a:gd name="connsiteY11" fmla="*/ 723900 h 788193"/>
              <a:gd name="connsiteX12" fmla="*/ 150018 w 1993106"/>
              <a:gd name="connsiteY12" fmla="*/ 685800 h 788193"/>
              <a:gd name="connsiteX13" fmla="*/ 431006 w 1993106"/>
              <a:gd name="connsiteY13" fmla="*/ 607218 h 788193"/>
              <a:gd name="connsiteX14" fmla="*/ 728662 w 1993106"/>
              <a:gd name="connsiteY14" fmla="*/ 511968 h 788193"/>
              <a:gd name="connsiteX15" fmla="*/ 1012031 w 1993106"/>
              <a:gd name="connsiteY15" fmla="*/ 411956 h 788193"/>
              <a:gd name="connsiteX16" fmla="*/ 1252537 w 1993106"/>
              <a:gd name="connsiteY16" fmla="*/ 319087 h 788193"/>
              <a:gd name="connsiteX17" fmla="*/ 1416843 w 1993106"/>
              <a:gd name="connsiteY17" fmla="*/ 250031 h 788193"/>
              <a:gd name="connsiteX18" fmla="*/ 1433512 w 1993106"/>
              <a:gd name="connsiteY18" fmla="*/ 233362 h 788193"/>
              <a:gd name="connsiteX19" fmla="*/ 1443037 w 1993106"/>
              <a:gd name="connsiteY19" fmla="*/ 211931 h 788193"/>
              <a:gd name="connsiteX20" fmla="*/ 1452562 w 1993106"/>
              <a:gd name="connsiteY20" fmla="*/ 188118 h 788193"/>
              <a:gd name="connsiteX21" fmla="*/ 1457325 w 1993106"/>
              <a:gd name="connsiteY21" fmla="*/ 161925 h 788193"/>
              <a:gd name="connsiteX22" fmla="*/ 1447800 w 1993106"/>
              <a:gd name="connsiteY22" fmla="*/ 138112 h 788193"/>
              <a:gd name="connsiteX23" fmla="*/ 1428750 w 1993106"/>
              <a:gd name="connsiteY23" fmla="*/ 114300 h 788193"/>
              <a:gd name="connsiteX24" fmla="*/ 1402556 w 1993106"/>
              <a:gd name="connsiteY24" fmla="*/ 88106 h 788193"/>
              <a:gd name="connsiteX25" fmla="*/ 1385887 w 1993106"/>
              <a:gd name="connsiteY25" fmla="*/ 61912 h 788193"/>
              <a:gd name="connsiteX26" fmla="*/ 1378743 w 1993106"/>
              <a:gd name="connsiteY26" fmla="*/ 35718 h 788193"/>
              <a:gd name="connsiteX27" fmla="*/ 1378743 w 1993106"/>
              <a:gd name="connsiteY27" fmla="*/ 14287 h 788193"/>
              <a:gd name="connsiteX28" fmla="*/ 1388268 w 1993106"/>
              <a:gd name="connsiteY28" fmla="*/ 4762 h 788193"/>
              <a:gd name="connsiteX29" fmla="*/ 1409700 w 1993106"/>
              <a:gd name="connsiteY29" fmla="*/ 0 h 788193"/>
              <a:gd name="connsiteX30" fmla="*/ 1438275 w 1993106"/>
              <a:gd name="connsiteY30" fmla="*/ 0 h 788193"/>
              <a:gd name="connsiteX31" fmla="*/ 1476375 w 1993106"/>
              <a:gd name="connsiteY31" fmla="*/ 11906 h 788193"/>
              <a:gd name="connsiteX32" fmla="*/ 1554956 w 1993106"/>
              <a:gd name="connsiteY32" fmla="*/ 40481 h 788193"/>
              <a:gd name="connsiteX33" fmla="*/ 1664493 w 1993106"/>
              <a:gd name="connsiteY33" fmla="*/ 88106 h 788193"/>
              <a:gd name="connsiteX34" fmla="*/ 1754981 w 1993106"/>
              <a:gd name="connsiteY34" fmla="*/ 130968 h 788193"/>
              <a:gd name="connsiteX35" fmla="*/ 1843087 w 1993106"/>
              <a:gd name="connsiteY35" fmla="*/ 173831 h 788193"/>
              <a:gd name="connsiteX36" fmla="*/ 1907381 w 1993106"/>
              <a:gd name="connsiteY36" fmla="*/ 211931 h 788193"/>
              <a:gd name="connsiteX37" fmla="*/ 1950243 w 1993106"/>
              <a:gd name="connsiteY37" fmla="*/ 245268 h 788193"/>
              <a:gd name="connsiteX38" fmla="*/ 1974056 w 1993106"/>
              <a:gd name="connsiteY38" fmla="*/ 264318 h 788193"/>
              <a:gd name="connsiteX39" fmla="*/ 1983581 w 1993106"/>
              <a:gd name="connsiteY39" fmla="*/ 278606 h 788193"/>
              <a:gd name="connsiteX40" fmla="*/ 1993106 w 1993106"/>
              <a:gd name="connsiteY40" fmla="*/ 295275 h 788193"/>
              <a:gd name="connsiteX41" fmla="*/ 1993106 w 1993106"/>
              <a:gd name="connsiteY41" fmla="*/ 319087 h 788193"/>
              <a:gd name="connsiteX42" fmla="*/ 1985962 w 1993106"/>
              <a:gd name="connsiteY42" fmla="*/ 338137 h 788193"/>
              <a:gd name="connsiteX43" fmla="*/ 1969293 w 1993106"/>
              <a:gd name="connsiteY43" fmla="*/ 352425 h 788193"/>
              <a:gd name="connsiteX44" fmla="*/ 1916906 w 1993106"/>
              <a:gd name="connsiteY44" fmla="*/ 369093 h 788193"/>
              <a:gd name="connsiteX45" fmla="*/ 1783556 w 1993106"/>
              <a:gd name="connsiteY45" fmla="*/ 390525 h 788193"/>
              <a:gd name="connsiteX46" fmla="*/ 1640681 w 1993106"/>
              <a:gd name="connsiteY46" fmla="*/ 409575 h 788193"/>
              <a:gd name="connsiteX47" fmla="*/ 1340643 w 1993106"/>
              <a:gd name="connsiteY47" fmla="*/ 516731 h 788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93106" h="788193">
                <a:moveTo>
                  <a:pt x="1340643" y="516731"/>
                </a:moveTo>
                <a:lnTo>
                  <a:pt x="1009650" y="616743"/>
                </a:lnTo>
                <a:lnTo>
                  <a:pt x="809625" y="661987"/>
                </a:lnTo>
                <a:lnTo>
                  <a:pt x="604837" y="697706"/>
                </a:lnTo>
                <a:lnTo>
                  <a:pt x="323850" y="742950"/>
                </a:lnTo>
                <a:lnTo>
                  <a:pt x="95250" y="783431"/>
                </a:lnTo>
                <a:lnTo>
                  <a:pt x="64293" y="788193"/>
                </a:lnTo>
                <a:lnTo>
                  <a:pt x="33337" y="783431"/>
                </a:lnTo>
                <a:lnTo>
                  <a:pt x="11906" y="773906"/>
                </a:lnTo>
                <a:lnTo>
                  <a:pt x="0" y="759618"/>
                </a:lnTo>
                <a:lnTo>
                  <a:pt x="2381" y="740568"/>
                </a:lnTo>
                <a:lnTo>
                  <a:pt x="21431" y="723900"/>
                </a:lnTo>
                <a:lnTo>
                  <a:pt x="150018" y="685800"/>
                </a:lnTo>
                <a:lnTo>
                  <a:pt x="431006" y="607218"/>
                </a:lnTo>
                <a:lnTo>
                  <a:pt x="728662" y="511968"/>
                </a:lnTo>
                <a:lnTo>
                  <a:pt x="1012031" y="411956"/>
                </a:lnTo>
                <a:lnTo>
                  <a:pt x="1252537" y="319087"/>
                </a:lnTo>
                <a:lnTo>
                  <a:pt x="1416843" y="250031"/>
                </a:lnTo>
                <a:lnTo>
                  <a:pt x="1433512" y="233362"/>
                </a:lnTo>
                <a:lnTo>
                  <a:pt x="1443037" y="211931"/>
                </a:lnTo>
                <a:lnTo>
                  <a:pt x="1452562" y="188118"/>
                </a:lnTo>
                <a:lnTo>
                  <a:pt x="1457325" y="161925"/>
                </a:lnTo>
                <a:lnTo>
                  <a:pt x="1447800" y="138112"/>
                </a:lnTo>
                <a:lnTo>
                  <a:pt x="1428750" y="114300"/>
                </a:lnTo>
                <a:lnTo>
                  <a:pt x="1402556" y="88106"/>
                </a:lnTo>
                <a:lnTo>
                  <a:pt x="1385887" y="61912"/>
                </a:lnTo>
                <a:lnTo>
                  <a:pt x="1378743" y="35718"/>
                </a:lnTo>
                <a:lnTo>
                  <a:pt x="1378743" y="14287"/>
                </a:lnTo>
                <a:lnTo>
                  <a:pt x="1388268" y="4762"/>
                </a:lnTo>
                <a:lnTo>
                  <a:pt x="1409700" y="0"/>
                </a:lnTo>
                <a:lnTo>
                  <a:pt x="1438275" y="0"/>
                </a:lnTo>
                <a:lnTo>
                  <a:pt x="1476375" y="11906"/>
                </a:lnTo>
                <a:lnTo>
                  <a:pt x="1554956" y="40481"/>
                </a:lnTo>
                <a:lnTo>
                  <a:pt x="1664493" y="88106"/>
                </a:lnTo>
                <a:lnTo>
                  <a:pt x="1754981" y="130968"/>
                </a:lnTo>
                <a:lnTo>
                  <a:pt x="1843087" y="173831"/>
                </a:lnTo>
                <a:lnTo>
                  <a:pt x="1907381" y="211931"/>
                </a:lnTo>
                <a:lnTo>
                  <a:pt x="1950243" y="245268"/>
                </a:lnTo>
                <a:lnTo>
                  <a:pt x="1974056" y="264318"/>
                </a:lnTo>
                <a:lnTo>
                  <a:pt x="1983581" y="278606"/>
                </a:lnTo>
                <a:lnTo>
                  <a:pt x="1993106" y="295275"/>
                </a:lnTo>
                <a:lnTo>
                  <a:pt x="1993106" y="319087"/>
                </a:lnTo>
                <a:lnTo>
                  <a:pt x="1985962" y="338137"/>
                </a:lnTo>
                <a:lnTo>
                  <a:pt x="1969293" y="352425"/>
                </a:lnTo>
                <a:lnTo>
                  <a:pt x="1916906" y="369093"/>
                </a:lnTo>
                <a:lnTo>
                  <a:pt x="1783556" y="390525"/>
                </a:lnTo>
                <a:lnTo>
                  <a:pt x="1640681" y="409575"/>
                </a:lnTo>
                <a:lnTo>
                  <a:pt x="1340643" y="516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13A7C86-4B7F-F043-8819-7EA63CDA8260}"/>
              </a:ext>
            </a:extLst>
          </p:cNvPr>
          <p:cNvSpPr/>
          <p:nvPr/>
        </p:nvSpPr>
        <p:spPr>
          <a:xfrm>
            <a:off x="4576763" y="3192463"/>
            <a:ext cx="433387" cy="1444625"/>
          </a:xfrm>
          <a:custGeom>
            <a:avLst/>
            <a:gdLst>
              <a:gd name="connsiteX0" fmla="*/ 164306 w 433387"/>
              <a:gd name="connsiteY0" fmla="*/ 878682 h 1443038"/>
              <a:gd name="connsiteX1" fmla="*/ 157162 w 433387"/>
              <a:gd name="connsiteY1" fmla="*/ 626269 h 1443038"/>
              <a:gd name="connsiteX2" fmla="*/ 142875 w 433387"/>
              <a:gd name="connsiteY2" fmla="*/ 478632 h 1443038"/>
              <a:gd name="connsiteX3" fmla="*/ 121443 w 433387"/>
              <a:gd name="connsiteY3" fmla="*/ 359569 h 1443038"/>
              <a:gd name="connsiteX4" fmla="*/ 92868 w 433387"/>
              <a:gd name="connsiteY4" fmla="*/ 261938 h 1443038"/>
              <a:gd name="connsiteX5" fmla="*/ 59531 w 433387"/>
              <a:gd name="connsiteY5" fmla="*/ 154782 h 1443038"/>
              <a:gd name="connsiteX6" fmla="*/ 21431 w 433387"/>
              <a:gd name="connsiteY6" fmla="*/ 80963 h 1443038"/>
              <a:gd name="connsiteX7" fmla="*/ 4762 w 433387"/>
              <a:gd name="connsiteY7" fmla="*/ 52388 h 1443038"/>
              <a:gd name="connsiteX8" fmla="*/ 0 w 433387"/>
              <a:gd name="connsiteY8" fmla="*/ 30957 h 1443038"/>
              <a:gd name="connsiteX9" fmla="*/ 4762 w 433387"/>
              <a:gd name="connsiteY9" fmla="*/ 9525 h 1443038"/>
              <a:gd name="connsiteX10" fmla="*/ 30956 w 433387"/>
              <a:gd name="connsiteY10" fmla="*/ 0 h 1443038"/>
              <a:gd name="connsiteX11" fmla="*/ 78581 w 433387"/>
              <a:gd name="connsiteY11" fmla="*/ 4763 h 1443038"/>
              <a:gd name="connsiteX12" fmla="*/ 157162 w 433387"/>
              <a:gd name="connsiteY12" fmla="*/ 33338 h 1443038"/>
              <a:gd name="connsiteX13" fmla="*/ 292893 w 433387"/>
              <a:gd name="connsiteY13" fmla="*/ 97632 h 1443038"/>
              <a:gd name="connsiteX14" fmla="*/ 323850 w 433387"/>
              <a:gd name="connsiteY14" fmla="*/ 238125 h 1443038"/>
              <a:gd name="connsiteX15" fmla="*/ 369093 w 433387"/>
              <a:gd name="connsiteY15" fmla="*/ 602457 h 1443038"/>
              <a:gd name="connsiteX16" fmla="*/ 390525 w 433387"/>
              <a:gd name="connsiteY16" fmla="*/ 757238 h 1443038"/>
              <a:gd name="connsiteX17" fmla="*/ 416718 w 433387"/>
              <a:gd name="connsiteY17" fmla="*/ 1143000 h 1443038"/>
              <a:gd name="connsiteX18" fmla="*/ 433387 w 433387"/>
              <a:gd name="connsiteY18" fmla="*/ 1312069 h 1443038"/>
              <a:gd name="connsiteX19" fmla="*/ 428625 w 433387"/>
              <a:gd name="connsiteY19" fmla="*/ 1371600 h 1443038"/>
              <a:gd name="connsiteX20" fmla="*/ 416718 w 433387"/>
              <a:gd name="connsiteY20" fmla="*/ 1412082 h 1443038"/>
              <a:gd name="connsiteX21" fmla="*/ 400050 w 433387"/>
              <a:gd name="connsiteY21" fmla="*/ 1431132 h 1443038"/>
              <a:gd name="connsiteX22" fmla="*/ 376237 w 433387"/>
              <a:gd name="connsiteY22" fmla="*/ 1438275 h 1443038"/>
              <a:gd name="connsiteX23" fmla="*/ 347662 w 433387"/>
              <a:gd name="connsiteY23" fmla="*/ 1443038 h 1443038"/>
              <a:gd name="connsiteX24" fmla="*/ 309562 w 433387"/>
              <a:gd name="connsiteY24" fmla="*/ 1438275 h 1443038"/>
              <a:gd name="connsiteX25" fmla="*/ 288131 w 433387"/>
              <a:gd name="connsiteY25" fmla="*/ 1433513 h 1443038"/>
              <a:gd name="connsiteX26" fmla="*/ 264318 w 433387"/>
              <a:gd name="connsiteY26" fmla="*/ 1421607 h 1443038"/>
              <a:gd name="connsiteX27" fmla="*/ 245268 w 433387"/>
              <a:gd name="connsiteY27" fmla="*/ 1407319 h 1443038"/>
              <a:gd name="connsiteX28" fmla="*/ 221456 w 433387"/>
              <a:gd name="connsiteY28" fmla="*/ 1381125 h 1443038"/>
              <a:gd name="connsiteX29" fmla="*/ 200025 w 433387"/>
              <a:gd name="connsiteY29" fmla="*/ 1323975 h 1443038"/>
              <a:gd name="connsiteX30" fmla="*/ 173831 w 433387"/>
              <a:gd name="connsiteY30" fmla="*/ 1212057 h 1443038"/>
              <a:gd name="connsiteX31" fmla="*/ 171450 w 433387"/>
              <a:gd name="connsiteY31" fmla="*/ 1150144 h 1443038"/>
              <a:gd name="connsiteX32" fmla="*/ 164306 w 433387"/>
              <a:gd name="connsiteY32" fmla="*/ 878682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3387" h="1443038">
                <a:moveTo>
                  <a:pt x="164306" y="878682"/>
                </a:moveTo>
                <a:lnTo>
                  <a:pt x="157162" y="626269"/>
                </a:lnTo>
                <a:lnTo>
                  <a:pt x="142875" y="478632"/>
                </a:lnTo>
                <a:lnTo>
                  <a:pt x="121443" y="359569"/>
                </a:lnTo>
                <a:lnTo>
                  <a:pt x="92868" y="261938"/>
                </a:lnTo>
                <a:lnTo>
                  <a:pt x="59531" y="154782"/>
                </a:lnTo>
                <a:lnTo>
                  <a:pt x="21431" y="80963"/>
                </a:lnTo>
                <a:lnTo>
                  <a:pt x="4762" y="52388"/>
                </a:lnTo>
                <a:lnTo>
                  <a:pt x="0" y="30957"/>
                </a:lnTo>
                <a:lnTo>
                  <a:pt x="4762" y="9525"/>
                </a:lnTo>
                <a:lnTo>
                  <a:pt x="30956" y="0"/>
                </a:lnTo>
                <a:lnTo>
                  <a:pt x="78581" y="4763"/>
                </a:lnTo>
                <a:lnTo>
                  <a:pt x="157162" y="33338"/>
                </a:lnTo>
                <a:lnTo>
                  <a:pt x="292893" y="97632"/>
                </a:lnTo>
                <a:lnTo>
                  <a:pt x="323850" y="238125"/>
                </a:lnTo>
                <a:lnTo>
                  <a:pt x="369093" y="602457"/>
                </a:lnTo>
                <a:lnTo>
                  <a:pt x="390525" y="757238"/>
                </a:lnTo>
                <a:lnTo>
                  <a:pt x="416718" y="1143000"/>
                </a:lnTo>
                <a:lnTo>
                  <a:pt x="433387" y="1312069"/>
                </a:lnTo>
                <a:lnTo>
                  <a:pt x="428625" y="1371600"/>
                </a:lnTo>
                <a:lnTo>
                  <a:pt x="416718" y="1412082"/>
                </a:lnTo>
                <a:lnTo>
                  <a:pt x="400050" y="1431132"/>
                </a:lnTo>
                <a:lnTo>
                  <a:pt x="376237" y="1438275"/>
                </a:lnTo>
                <a:lnTo>
                  <a:pt x="347662" y="1443038"/>
                </a:lnTo>
                <a:lnTo>
                  <a:pt x="309562" y="1438275"/>
                </a:lnTo>
                <a:lnTo>
                  <a:pt x="288131" y="1433513"/>
                </a:lnTo>
                <a:lnTo>
                  <a:pt x="264318" y="1421607"/>
                </a:lnTo>
                <a:lnTo>
                  <a:pt x="245268" y="1407319"/>
                </a:lnTo>
                <a:lnTo>
                  <a:pt x="221456" y="1381125"/>
                </a:lnTo>
                <a:lnTo>
                  <a:pt x="200025" y="1323975"/>
                </a:lnTo>
                <a:lnTo>
                  <a:pt x="173831" y="1212057"/>
                </a:lnTo>
                <a:cubicBezTo>
                  <a:pt x="173037" y="1191419"/>
                  <a:pt x="172244" y="1170782"/>
                  <a:pt x="171450" y="1150144"/>
                </a:cubicBezTo>
                <a:lnTo>
                  <a:pt x="164306" y="878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8D882D5-5E2B-124A-9152-0E79FAAA0332}"/>
              </a:ext>
            </a:extLst>
          </p:cNvPr>
          <p:cNvSpPr/>
          <p:nvPr/>
        </p:nvSpPr>
        <p:spPr>
          <a:xfrm rot="16200000">
            <a:off x="1816100" y="3873501"/>
            <a:ext cx="3730625" cy="374650"/>
          </a:xfrm>
          <a:custGeom>
            <a:avLst/>
            <a:gdLst>
              <a:gd name="connsiteX0" fmla="*/ 1597025 w 3730625"/>
              <a:gd name="connsiteY0" fmla="*/ 295275 h 374650"/>
              <a:gd name="connsiteX1" fmla="*/ 1101725 w 3730625"/>
              <a:gd name="connsiteY1" fmla="*/ 292100 h 374650"/>
              <a:gd name="connsiteX2" fmla="*/ 692150 w 3730625"/>
              <a:gd name="connsiteY2" fmla="*/ 292100 h 374650"/>
              <a:gd name="connsiteX3" fmla="*/ 320675 w 3730625"/>
              <a:gd name="connsiteY3" fmla="*/ 292100 h 374650"/>
              <a:gd name="connsiteX4" fmla="*/ 234950 w 3730625"/>
              <a:gd name="connsiteY4" fmla="*/ 285750 h 374650"/>
              <a:gd name="connsiteX5" fmla="*/ 165100 w 3730625"/>
              <a:gd name="connsiteY5" fmla="*/ 273050 h 374650"/>
              <a:gd name="connsiteX6" fmla="*/ 95250 w 3730625"/>
              <a:gd name="connsiteY6" fmla="*/ 254000 h 374650"/>
              <a:gd name="connsiteX7" fmla="*/ 53975 w 3730625"/>
              <a:gd name="connsiteY7" fmla="*/ 231775 h 374650"/>
              <a:gd name="connsiteX8" fmla="*/ 22225 w 3730625"/>
              <a:gd name="connsiteY8" fmla="*/ 206375 h 374650"/>
              <a:gd name="connsiteX9" fmla="*/ 3175 w 3730625"/>
              <a:gd name="connsiteY9" fmla="*/ 184150 h 374650"/>
              <a:gd name="connsiteX10" fmla="*/ 0 w 3730625"/>
              <a:gd name="connsiteY10" fmla="*/ 149225 h 374650"/>
              <a:gd name="connsiteX11" fmla="*/ 12700 w 3730625"/>
              <a:gd name="connsiteY11" fmla="*/ 127000 h 374650"/>
              <a:gd name="connsiteX12" fmla="*/ 31750 w 3730625"/>
              <a:gd name="connsiteY12" fmla="*/ 107950 h 374650"/>
              <a:gd name="connsiteX13" fmla="*/ 63500 w 3730625"/>
              <a:gd name="connsiteY13" fmla="*/ 85725 h 374650"/>
              <a:gd name="connsiteX14" fmla="*/ 101600 w 3730625"/>
              <a:gd name="connsiteY14" fmla="*/ 69850 h 374650"/>
              <a:gd name="connsiteX15" fmla="*/ 155575 w 3730625"/>
              <a:gd name="connsiteY15" fmla="*/ 50800 h 374650"/>
              <a:gd name="connsiteX16" fmla="*/ 209550 w 3730625"/>
              <a:gd name="connsiteY16" fmla="*/ 38100 h 374650"/>
              <a:gd name="connsiteX17" fmla="*/ 288925 w 3730625"/>
              <a:gd name="connsiteY17" fmla="*/ 22225 h 374650"/>
              <a:gd name="connsiteX18" fmla="*/ 384175 w 3730625"/>
              <a:gd name="connsiteY18" fmla="*/ 9525 h 374650"/>
              <a:gd name="connsiteX19" fmla="*/ 514350 w 3730625"/>
              <a:gd name="connsiteY19" fmla="*/ 0 h 374650"/>
              <a:gd name="connsiteX20" fmla="*/ 546100 w 3730625"/>
              <a:gd name="connsiteY20" fmla="*/ 15875 h 374650"/>
              <a:gd name="connsiteX21" fmla="*/ 609600 w 3730625"/>
              <a:gd name="connsiteY21" fmla="*/ 34925 h 374650"/>
              <a:gd name="connsiteX22" fmla="*/ 771525 w 3730625"/>
              <a:gd name="connsiteY22" fmla="*/ 57150 h 374650"/>
              <a:gd name="connsiteX23" fmla="*/ 962025 w 3730625"/>
              <a:gd name="connsiteY23" fmla="*/ 73025 h 374650"/>
              <a:gd name="connsiteX24" fmla="*/ 1362075 w 3730625"/>
              <a:gd name="connsiteY24" fmla="*/ 88900 h 374650"/>
              <a:gd name="connsiteX25" fmla="*/ 1873250 w 3730625"/>
              <a:gd name="connsiteY25" fmla="*/ 95250 h 374650"/>
              <a:gd name="connsiteX26" fmla="*/ 2486025 w 3730625"/>
              <a:gd name="connsiteY26" fmla="*/ 88900 h 374650"/>
              <a:gd name="connsiteX27" fmla="*/ 3051175 w 3730625"/>
              <a:gd name="connsiteY27" fmla="*/ 92075 h 374650"/>
              <a:gd name="connsiteX28" fmla="*/ 3273425 w 3730625"/>
              <a:gd name="connsiteY28" fmla="*/ 88900 h 374650"/>
              <a:gd name="connsiteX29" fmla="*/ 3435350 w 3730625"/>
              <a:gd name="connsiteY29" fmla="*/ 82550 h 374650"/>
              <a:gd name="connsiteX30" fmla="*/ 3549650 w 3730625"/>
              <a:gd name="connsiteY30" fmla="*/ 66675 h 374650"/>
              <a:gd name="connsiteX31" fmla="*/ 3702050 w 3730625"/>
              <a:gd name="connsiteY31" fmla="*/ 28575 h 374650"/>
              <a:gd name="connsiteX32" fmla="*/ 3730625 w 3730625"/>
              <a:gd name="connsiteY32" fmla="*/ 120650 h 374650"/>
              <a:gd name="connsiteX33" fmla="*/ 3629025 w 3730625"/>
              <a:gd name="connsiteY33" fmla="*/ 247650 h 374650"/>
              <a:gd name="connsiteX34" fmla="*/ 3581400 w 3730625"/>
              <a:gd name="connsiteY34" fmla="*/ 307975 h 374650"/>
              <a:gd name="connsiteX35" fmla="*/ 3536950 w 3730625"/>
              <a:gd name="connsiteY35" fmla="*/ 346075 h 374650"/>
              <a:gd name="connsiteX36" fmla="*/ 3498850 w 3730625"/>
              <a:gd name="connsiteY36" fmla="*/ 368300 h 374650"/>
              <a:gd name="connsiteX37" fmla="*/ 3467100 w 3730625"/>
              <a:gd name="connsiteY37" fmla="*/ 374650 h 374650"/>
              <a:gd name="connsiteX38" fmla="*/ 3432175 w 3730625"/>
              <a:gd name="connsiteY38" fmla="*/ 371475 h 374650"/>
              <a:gd name="connsiteX39" fmla="*/ 3397250 w 3730625"/>
              <a:gd name="connsiteY39" fmla="*/ 352425 h 374650"/>
              <a:gd name="connsiteX40" fmla="*/ 3327400 w 3730625"/>
              <a:gd name="connsiteY40" fmla="*/ 339725 h 374650"/>
              <a:gd name="connsiteX41" fmla="*/ 3251200 w 3730625"/>
              <a:gd name="connsiteY41" fmla="*/ 330200 h 374650"/>
              <a:gd name="connsiteX42" fmla="*/ 3098800 w 3730625"/>
              <a:gd name="connsiteY42" fmla="*/ 311150 h 374650"/>
              <a:gd name="connsiteX43" fmla="*/ 2930525 w 3730625"/>
              <a:gd name="connsiteY43" fmla="*/ 311150 h 374650"/>
              <a:gd name="connsiteX44" fmla="*/ 2552700 w 3730625"/>
              <a:gd name="connsiteY44" fmla="*/ 307975 h 374650"/>
              <a:gd name="connsiteX45" fmla="*/ 2470150 w 3730625"/>
              <a:gd name="connsiteY45" fmla="*/ 311150 h 374650"/>
              <a:gd name="connsiteX46" fmla="*/ 1597025 w 3730625"/>
              <a:gd name="connsiteY46" fmla="*/ 295275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30625" h="374650">
                <a:moveTo>
                  <a:pt x="1597025" y="295275"/>
                </a:moveTo>
                <a:lnTo>
                  <a:pt x="1101725" y="292100"/>
                </a:lnTo>
                <a:lnTo>
                  <a:pt x="692150" y="292100"/>
                </a:lnTo>
                <a:lnTo>
                  <a:pt x="320675" y="292100"/>
                </a:lnTo>
                <a:lnTo>
                  <a:pt x="234950" y="285750"/>
                </a:lnTo>
                <a:lnTo>
                  <a:pt x="165100" y="273050"/>
                </a:lnTo>
                <a:lnTo>
                  <a:pt x="95250" y="254000"/>
                </a:lnTo>
                <a:lnTo>
                  <a:pt x="53975" y="231775"/>
                </a:lnTo>
                <a:lnTo>
                  <a:pt x="22225" y="206375"/>
                </a:lnTo>
                <a:lnTo>
                  <a:pt x="3175" y="184150"/>
                </a:lnTo>
                <a:lnTo>
                  <a:pt x="0" y="149225"/>
                </a:lnTo>
                <a:lnTo>
                  <a:pt x="12700" y="127000"/>
                </a:lnTo>
                <a:lnTo>
                  <a:pt x="31750" y="107950"/>
                </a:lnTo>
                <a:lnTo>
                  <a:pt x="63500" y="85725"/>
                </a:lnTo>
                <a:lnTo>
                  <a:pt x="101600" y="69850"/>
                </a:lnTo>
                <a:lnTo>
                  <a:pt x="155575" y="50800"/>
                </a:lnTo>
                <a:lnTo>
                  <a:pt x="209550" y="38100"/>
                </a:lnTo>
                <a:lnTo>
                  <a:pt x="288925" y="22225"/>
                </a:lnTo>
                <a:lnTo>
                  <a:pt x="384175" y="9525"/>
                </a:lnTo>
                <a:lnTo>
                  <a:pt x="514350" y="0"/>
                </a:lnTo>
                <a:lnTo>
                  <a:pt x="546100" y="15875"/>
                </a:lnTo>
                <a:lnTo>
                  <a:pt x="609600" y="34925"/>
                </a:lnTo>
                <a:lnTo>
                  <a:pt x="771525" y="57150"/>
                </a:lnTo>
                <a:lnTo>
                  <a:pt x="962025" y="73025"/>
                </a:lnTo>
                <a:lnTo>
                  <a:pt x="1362075" y="88900"/>
                </a:lnTo>
                <a:lnTo>
                  <a:pt x="1873250" y="95250"/>
                </a:lnTo>
                <a:lnTo>
                  <a:pt x="2486025" y="88900"/>
                </a:lnTo>
                <a:lnTo>
                  <a:pt x="3051175" y="92075"/>
                </a:lnTo>
                <a:lnTo>
                  <a:pt x="3273425" y="88900"/>
                </a:lnTo>
                <a:lnTo>
                  <a:pt x="3435350" y="82550"/>
                </a:lnTo>
                <a:lnTo>
                  <a:pt x="3549650" y="66675"/>
                </a:lnTo>
                <a:lnTo>
                  <a:pt x="3702050" y="28575"/>
                </a:lnTo>
                <a:lnTo>
                  <a:pt x="3730625" y="120650"/>
                </a:lnTo>
                <a:lnTo>
                  <a:pt x="3629025" y="247650"/>
                </a:lnTo>
                <a:lnTo>
                  <a:pt x="3581400" y="307975"/>
                </a:lnTo>
                <a:lnTo>
                  <a:pt x="3536950" y="346075"/>
                </a:lnTo>
                <a:lnTo>
                  <a:pt x="3498850" y="368300"/>
                </a:lnTo>
                <a:lnTo>
                  <a:pt x="3467100" y="374650"/>
                </a:lnTo>
                <a:lnTo>
                  <a:pt x="3432175" y="371475"/>
                </a:lnTo>
                <a:lnTo>
                  <a:pt x="3397250" y="352425"/>
                </a:lnTo>
                <a:lnTo>
                  <a:pt x="3327400" y="339725"/>
                </a:lnTo>
                <a:lnTo>
                  <a:pt x="3251200" y="330200"/>
                </a:lnTo>
                <a:lnTo>
                  <a:pt x="3098800" y="311150"/>
                </a:lnTo>
                <a:lnTo>
                  <a:pt x="2930525" y="311150"/>
                </a:lnTo>
                <a:lnTo>
                  <a:pt x="2552700" y="307975"/>
                </a:lnTo>
                <a:lnTo>
                  <a:pt x="2470150" y="311150"/>
                </a:lnTo>
                <a:lnTo>
                  <a:pt x="1597025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F123453-DD03-754B-B84C-3DADE0082F76}"/>
              </a:ext>
            </a:extLst>
          </p:cNvPr>
          <p:cNvSpPr/>
          <p:nvPr/>
        </p:nvSpPr>
        <p:spPr>
          <a:xfrm rot="16200000">
            <a:off x="2172494" y="3337719"/>
            <a:ext cx="1806575" cy="1128713"/>
          </a:xfrm>
          <a:custGeom>
            <a:avLst/>
            <a:gdLst>
              <a:gd name="connsiteX0" fmla="*/ 719138 w 1807369"/>
              <a:gd name="connsiteY0" fmla="*/ 700087 h 1128712"/>
              <a:gd name="connsiteX1" fmla="*/ 550069 w 1807369"/>
              <a:gd name="connsiteY1" fmla="*/ 571500 h 1128712"/>
              <a:gd name="connsiteX2" fmla="*/ 428625 w 1807369"/>
              <a:gd name="connsiteY2" fmla="*/ 473869 h 1128712"/>
              <a:gd name="connsiteX3" fmla="*/ 323850 w 1807369"/>
              <a:gd name="connsiteY3" fmla="*/ 383381 h 1128712"/>
              <a:gd name="connsiteX4" fmla="*/ 223838 w 1807369"/>
              <a:gd name="connsiteY4" fmla="*/ 288131 h 1128712"/>
              <a:gd name="connsiteX5" fmla="*/ 90488 w 1807369"/>
              <a:gd name="connsiteY5" fmla="*/ 157162 h 1128712"/>
              <a:gd name="connsiteX6" fmla="*/ 11906 w 1807369"/>
              <a:gd name="connsiteY6" fmla="*/ 69056 h 1128712"/>
              <a:gd name="connsiteX7" fmla="*/ 2381 w 1807369"/>
              <a:gd name="connsiteY7" fmla="*/ 47625 h 1128712"/>
              <a:gd name="connsiteX8" fmla="*/ 0 w 1807369"/>
              <a:gd name="connsiteY8" fmla="*/ 26194 h 1128712"/>
              <a:gd name="connsiteX9" fmla="*/ 2381 w 1807369"/>
              <a:gd name="connsiteY9" fmla="*/ 11906 h 1128712"/>
              <a:gd name="connsiteX10" fmla="*/ 9525 w 1807369"/>
              <a:gd name="connsiteY10" fmla="*/ 4762 h 1128712"/>
              <a:gd name="connsiteX11" fmla="*/ 26194 w 1807369"/>
              <a:gd name="connsiteY11" fmla="*/ 0 h 1128712"/>
              <a:gd name="connsiteX12" fmla="*/ 42863 w 1807369"/>
              <a:gd name="connsiteY12" fmla="*/ 7144 h 1128712"/>
              <a:gd name="connsiteX13" fmla="*/ 157163 w 1807369"/>
              <a:gd name="connsiteY13" fmla="*/ 109537 h 1128712"/>
              <a:gd name="connsiteX14" fmla="*/ 278606 w 1807369"/>
              <a:gd name="connsiteY14" fmla="*/ 207169 h 1128712"/>
              <a:gd name="connsiteX15" fmla="*/ 411956 w 1807369"/>
              <a:gd name="connsiteY15" fmla="*/ 307181 h 1128712"/>
              <a:gd name="connsiteX16" fmla="*/ 511969 w 1807369"/>
              <a:gd name="connsiteY16" fmla="*/ 381000 h 1128712"/>
              <a:gd name="connsiteX17" fmla="*/ 669131 w 1807369"/>
              <a:gd name="connsiteY17" fmla="*/ 481012 h 1128712"/>
              <a:gd name="connsiteX18" fmla="*/ 864394 w 1807369"/>
              <a:gd name="connsiteY18" fmla="*/ 595312 h 1128712"/>
              <a:gd name="connsiteX19" fmla="*/ 1085850 w 1807369"/>
              <a:gd name="connsiteY19" fmla="*/ 707231 h 1128712"/>
              <a:gd name="connsiteX20" fmla="*/ 1266825 w 1807369"/>
              <a:gd name="connsiteY20" fmla="*/ 790575 h 1128712"/>
              <a:gd name="connsiteX21" fmla="*/ 1450181 w 1807369"/>
              <a:gd name="connsiteY21" fmla="*/ 866775 h 1128712"/>
              <a:gd name="connsiteX22" fmla="*/ 1640681 w 1807369"/>
              <a:gd name="connsiteY22" fmla="*/ 940594 h 1128712"/>
              <a:gd name="connsiteX23" fmla="*/ 1797844 w 1807369"/>
              <a:gd name="connsiteY23" fmla="*/ 1000125 h 1128712"/>
              <a:gd name="connsiteX24" fmla="*/ 1807369 w 1807369"/>
              <a:gd name="connsiteY24" fmla="*/ 1128712 h 1128712"/>
              <a:gd name="connsiteX25" fmla="*/ 1426369 w 1807369"/>
              <a:gd name="connsiteY25" fmla="*/ 1102519 h 1128712"/>
              <a:gd name="connsiteX26" fmla="*/ 1285875 w 1807369"/>
              <a:gd name="connsiteY26" fmla="*/ 1038225 h 1128712"/>
              <a:gd name="connsiteX27" fmla="*/ 1126331 w 1807369"/>
              <a:gd name="connsiteY27" fmla="*/ 952500 h 1128712"/>
              <a:gd name="connsiteX28" fmla="*/ 959644 w 1807369"/>
              <a:gd name="connsiteY28" fmla="*/ 857250 h 1128712"/>
              <a:gd name="connsiteX29" fmla="*/ 719138 w 1807369"/>
              <a:gd name="connsiteY29" fmla="*/ 700087 h 112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807369" h="1128712">
                <a:moveTo>
                  <a:pt x="719138" y="700087"/>
                </a:moveTo>
                <a:lnTo>
                  <a:pt x="550069" y="571500"/>
                </a:lnTo>
                <a:lnTo>
                  <a:pt x="428625" y="473869"/>
                </a:lnTo>
                <a:lnTo>
                  <a:pt x="323850" y="383381"/>
                </a:lnTo>
                <a:lnTo>
                  <a:pt x="223838" y="288131"/>
                </a:lnTo>
                <a:lnTo>
                  <a:pt x="90488" y="157162"/>
                </a:lnTo>
                <a:lnTo>
                  <a:pt x="11906" y="69056"/>
                </a:lnTo>
                <a:lnTo>
                  <a:pt x="2381" y="47625"/>
                </a:lnTo>
                <a:lnTo>
                  <a:pt x="0" y="26194"/>
                </a:lnTo>
                <a:lnTo>
                  <a:pt x="2381" y="11906"/>
                </a:lnTo>
                <a:lnTo>
                  <a:pt x="9525" y="4762"/>
                </a:lnTo>
                <a:lnTo>
                  <a:pt x="26194" y="0"/>
                </a:lnTo>
                <a:lnTo>
                  <a:pt x="42863" y="7144"/>
                </a:lnTo>
                <a:lnTo>
                  <a:pt x="157163" y="109537"/>
                </a:lnTo>
                <a:lnTo>
                  <a:pt x="278606" y="207169"/>
                </a:lnTo>
                <a:lnTo>
                  <a:pt x="411956" y="307181"/>
                </a:lnTo>
                <a:lnTo>
                  <a:pt x="511969" y="381000"/>
                </a:lnTo>
                <a:lnTo>
                  <a:pt x="669131" y="481012"/>
                </a:lnTo>
                <a:lnTo>
                  <a:pt x="864394" y="595312"/>
                </a:lnTo>
                <a:lnTo>
                  <a:pt x="1085850" y="707231"/>
                </a:lnTo>
                <a:lnTo>
                  <a:pt x="1266825" y="790575"/>
                </a:lnTo>
                <a:lnTo>
                  <a:pt x="1450181" y="866775"/>
                </a:lnTo>
                <a:lnTo>
                  <a:pt x="1640681" y="940594"/>
                </a:lnTo>
                <a:lnTo>
                  <a:pt x="1797844" y="1000125"/>
                </a:lnTo>
                <a:lnTo>
                  <a:pt x="1807369" y="1128712"/>
                </a:lnTo>
                <a:lnTo>
                  <a:pt x="1426369" y="1102519"/>
                </a:lnTo>
                <a:lnTo>
                  <a:pt x="1285875" y="1038225"/>
                </a:lnTo>
                <a:lnTo>
                  <a:pt x="1126331" y="952500"/>
                </a:lnTo>
                <a:lnTo>
                  <a:pt x="959644" y="857250"/>
                </a:lnTo>
                <a:lnTo>
                  <a:pt x="719138" y="700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36DF806-EAD5-0A44-9B72-D8B03A1A50B4}"/>
              </a:ext>
            </a:extLst>
          </p:cNvPr>
          <p:cNvSpPr/>
          <p:nvPr/>
        </p:nvSpPr>
        <p:spPr>
          <a:xfrm>
            <a:off x="3716338" y="3316288"/>
            <a:ext cx="666750" cy="708025"/>
          </a:xfrm>
          <a:custGeom>
            <a:avLst/>
            <a:gdLst>
              <a:gd name="connsiteX0" fmla="*/ 361950 w 666750"/>
              <a:gd name="connsiteY0" fmla="*/ 431007 h 707232"/>
              <a:gd name="connsiteX1" fmla="*/ 269082 w 666750"/>
              <a:gd name="connsiteY1" fmla="*/ 316707 h 707232"/>
              <a:gd name="connsiteX2" fmla="*/ 197644 w 666750"/>
              <a:gd name="connsiteY2" fmla="*/ 247650 h 707232"/>
              <a:gd name="connsiteX3" fmla="*/ 97632 w 666750"/>
              <a:gd name="connsiteY3" fmla="*/ 161925 h 707232"/>
              <a:gd name="connsiteX4" fmla="*/ 9525 w 666750"/>
              <a:gd name="connsiteY4" fmla="*/ 107157 h 707232"/>
              <a:gd name="connsiteX5" fmla="*/ 0 w 666750"/>
              <a:gd name="connsiteY5" fmla="*/ 0 h 707232"/>
              <a:gd name="connsiteX6" fmla="*/ 116682 w 666750"/>
              <a:gd name="connsiteY6" fmla="*/ 30957 h 707232"/>
              <a:gd name="connsiteX7" fmla="*/ 180975 w 666750"/>
              <a:gd name="connsiteY7" fmla="*/ 50007 h 707232"/>
              <a:gd name="connsiteX8" fmla="*/ 259557 w 666750"/>
              <a:gd name="connsiteY8" fmla="*/ 80963 h 707232"/>
              <a:gd name="connsiteX9" fmla="*/ 333375 w 666750"/>
              <a:gd name="connsiteY9" fmla="*/ 114300 h 707232"/>
              <a:gd name="connsiteX10" fmla="*/ 435769 w 666750"/>
              <a:gd name="connsiteY10" fmla="*/ 164307 h 707232"/>
              <a:gd name="connsiteX11" fmla="*/ 495300 w 666750"/>
              <a:gd name="connsiteY11" fmla="*/ 197644 h 707232"/>
              <a:gd name="connsiteX12" fmla="*/ 545307 w 666750"/>
              <a:gd name="connsiteY12" fmla="*/ 228600 h 707232"/>
              <a:gd name="connsiteX13" fmla="*/ 585788 w 666750"/>
              <a:gd name="connsiteY13" fmla="*/ 292894 h 707232"/>
              <a:gd name="connsiteX14" fmla="*/ 626269 w 666750"/>
              <a:gd name="connsiteY14" fmla="*/ 376238 h 707232"/>
              <a:gd name="connsiteX15" fmla="*/ 650082 w 666750"/>
              <a:gd name="connsiteY15" fmla="*/ 445294 h 707232"/>
              <a:gd name="connsiteX16" fmla="*/ 661988 w 666750"/>
              <a:gd name="connsiteY16" fmla="*/ 507207 h 707232"/>
              <a:gd name="connsiteX17" fmla="*/ 666750 w 666750"/>
              <a:gd name="connsiteY17" fmla="*/ 561975 h 707232"/>
              <a:gd name="connsiteX18" fmla="*/ 666750 w 666750"/>
              <a:gd name="connsiteY18" fmla="*/ 607219 h 707232"/>
              <a:gd name="connsiteX19" fmla="*/ 661988 w 666750"/>
              <a:gd name="connsiteY19" fmla="*/ 640557 h 707232"/>
              <a:gd name="connsiteX20" fmla="*/ 647700 w 666750"/>
              <a:gd name="connsiteY20" fmla="*/ 676275 h 707232"/>
              <a:gd name="connsiteX21" fmla="*/ 628650 w 666750"/>
              <a:gd name="connsiteY21" fmla="*/ 697707 h 707232"/>
              <a:gd name="connsiteX22" fmla="*/ 604838 w 666750"/>
              <a:gd name="connsiteY22" fmla="*/ 707232 h 707232"/>
              <a:gd name="connsiteX23" fmla="*/ 576263 w 666750"/>
              <a:gd name="connsiteY23" fmla="*/ 707232 h 707232"/>
              <a:gd name="connsiteX24" fmla="*/ 545307 w 666750"/>
              <a:gd name="connsiteY24" fmla="*/ 700088 h 707232"/>
              <a:gd name="connsiteX25" fmla="*/ 514350 w 666750"/>
              <a:gd name="connsiteY25" fmla="*/ 676275 h 707232"/>
              <a:gd name="connsiteX26" fmla="*/ 483394 w 666750"/>
              <a:gd name="connsiteY26" fmla="*/ 619125 h 707232"/>
              <a:gd name="connsiteX27" fmla="*/ 419100 w 666750"/>
              <a:gd name="connsiteY27" fmla="*/ 511969 h 707232"/>
              <a:gd name="connsiteX28" fmla="*/ 361950 w 666750"/>
              <a:gd name="connsiteY28" fmla="*/ 431007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6750" h="707232">
                <a:moveTo>
                  <a:pt x="361950" y="431007"/>
                </a:moveTo>
                <a:lnTo>
                  <a:pt x="269082" y="316707"/>
                </a:lnTo>
                <a:lnTo>
                  <a:pt x="197644" y="247650"/>
                </a:lnTo>
                <a:lnTo>
                  <a:pt x="97632" y="161925"/>
                </a:lnTo>
                <a:lnTo>
                  <a:pt x="9525" y="107157"/>
                </a:lnTo>
                <a:lnTo>
                  <a:pt x="0" y="0"/>
                </a:lnTo>
                <a:lnTo>
                  <a:pt x="116682" y="30957"/>
                </a:lnTo>
                <a:lnTo>
                  <a:pt x="180975" y="50007"/>
                </a:lnTo>
                <a:lnTo>
                  <a:pt x="259557" y="80963"/>
                </a:lnTo>
                <a:lnTo>
                  <a:pt x="333375" y="114300"/>
                </a:lnTo>
                <a:lnTo>
                  <a:pt x="435769" y="164307"/>
                </a:lnTo>
                <a:lnTo>
                  <a:pt x="495300" y="197644"/>
                </a:lnTo>
                <a:lnTo>
                  <a:pt x="545307" y="228600"/>
                </a:lnTo>
                <a:lnTo>
                  <a:pt x="585788" y="292894"/>
                </a:lnTo>
                <a:lnTo>
                  <a:pt x="626269" y="376238"/>
                </a:lnTo>
                <a:lnTo>
                  <a:pt x="650082" y="445294"/>
                </a:lnTo>
                <a:lnTo>
                  <a:pt x="661988" y="507207"/>
                </a:lnTo>
                <a:lnTo>
                  <a:pt x="666750" y="561975"/>
                </a:lnTo>
                <a:lnTo>
                  <a:pt x="666750" y="607219"/>
                </a:lnTo>
                <a:lnTo>
                  <a:pt x="661988" y="640557"/>
                </a:lnTo>
                <a:lnTo>
                  <a:pt x="647700" y="676275"/>
                </a:lnTo>
                <a:lnTo>
                  <a:pt x="628650" y="697707"/>
                </a:lnTo>
                <a:lnTo>
                  <a:pt x="604838" y="707232"/>
                </a:lnTo>
                <a:lnTo>
                  <a:pt x="576263" y="707232"/>
                </a:lnTo>
                <a:lnTo>
                  <a:pt x="545307" y="700088"/>
                </a:lnTo>
                <a:lnTo>
                  <a:pt x="514350" y="676275"/>
                </a:lnTo>
                <a:lnTo>
                  <a:pt x="483394" y="619125"/>
                </a:lnTo>
                <a:lnTo>
                  <a:pt x="419100" y="511969"/>
                </a:lnTo>
                <a:lnTo>
                  <a:pt x="361950" y="4310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C85AED3-98B8-FC42-95D9-286F040E97DC}"/>
              </a:ext>
            </a:extLst>
          </p:cNvPr>
          <p:cNvSpPr/>
          <p:nvPr/>
        </p:nvSpPr>
        <p:spPr>
          <a:xfrm>
            <a:off x="4329113" y="2400300"/>
            <a:ext cx="2814637" cy="538163"/>
          </a:xfrm>
          <a:custGeom>
            <a:avLst/>
            <a:gdLst>
              <a:gd name="connsiteX0" fmla="*/ 1864518 w 2814637"/>
              <a:gd name="connsiteY0" fmla="*/ 297656 h 538163"/>
              <a:gd name="connsiteX1" fmla="*/ 1543050 w 2814637"/>
              <a:gd name="connsiteY1" fmla="*/ 340519 h 538163"/>
              <a:gd name="connsiteX2" fmla="*/ 1276350 w 2814637"/>
              <a:gd name="connsiteY2" fmla="*/ 383381 h 538163"/>
              <a:gd name="connsiteX3" fmla="*/ 1040606 w 2814637"/>
              <a:gd name="connsiteY3" fmla="*/ 411956 h 538163"/>
              <a:gd name="connsiteX4" fmla="*/ 764381 w 2814637"/>
              <a:gd name="connsiteY4" fmla="*/ 459581 h 538163"/>
              <a:gd name="connsiteX5" fmla="*/ 681037 w 2814637"/>
              <a:gd name="connsiteY5" fmla="*/ 476250 h 538163"/>
              <a:gd name="connsiteX6" fmla="*/ 619125 w 2814637"/>
              <a:gd name="connsiteY6" fmla="*/ 490538 h 538163"/>
              <a:gd name="connsiteX7" fmla="*/ 545306 w 2814637"/>
              <a:gd name="connsiteY7" fmla="*/ 509588 h 538163"/>
              <a:gd name="connsiteX8" fmla="*/ 502443 w 2814637"/>
              <a:gd name="connsiteY8" fmla="*/ 526256 h 538163"/>
              <a:gd name="connsiteX9" fmla="*/ 466725 w 2814637"/>
              <a:gd name="connsiteY9" fmla="*/ 533400 h 538163"/>
              <a:gd name="connsiteX10" fmla="*/ 423862 w 2814637"/>
              <a:gd name="connsiteY10" fmla="*/ 538163 h 538163"/>
              <a:gd name="connsiteX11" fmla="*/ 381000 w 2814637"/>
              <a:gd name="connsiteY11" fmla="*/ 535781 h 538163"/>
              <a:gd name="connsiteX12" fmla="*/ 335756 w 2814637"/>
              <a:gd name="connsiteY12" fmla="*/ 528638 h 538163"/>
              <a:gd name="connsiteX13" fmla="*/ 276225 w 2814637"/>
              <a:gd name="connsiteY13" fmla="*/ 509588 h 538163"/>
              <a:gd name="connsiteX14" fmla="*/ 195262 w 2814637"/>
              <a:gd name="connsiteY14" fmla="*/ 469106 h 538163"/>
              <a:gd name="connsiteX15" fmla="*/ 116681 w 2814637"/>
              <a:gd name="connsiteY15" fmla="*/ 423863 h 538163"/>
              <a:gd name="connsiteX16" fmla="*/ 47625 w 2814637"/>
              <a:gd name="connsiteY16" fmla="*/ 373856 h 538163"/>
              <a:gd name="connsiteX17" fmla="*/ 11906 w 2814637"/>
              <a:gd name="connsiteY17" fmla="*/ 338138 h 538163"/>
              <a:gd name="connsiteX18" fmla="*/ 2381 w 2814637"/>
              <a:gd name="connsiteY18" fmla="*/ 319088 h 538163"/>
              <a:gd name="connsiteX19" fmla="*/ 0 w 2814637"/>
              <a:gd name="connsiteY19" fmla="*/ 295275 h 538163"/>
              <a:gd name="connsiteX20" fmla="*/ 11906 w 2814637"/>
              <a:gd name="connsiteY20" fmla="*/ 280988 h 538163"/>
              <a:gd name="connsiteX21" fmla="*/ 33337 w 2814637"/>
              <a:gd name="connsiteY21" fmla="*/ 278606 h 538163"/>
              <a:gd name="connsiteX22" fmla="*/ 85725 w 2814637"/>
              <a:gd name="connsiteY22" fmla="*/ 292894 h 538163"/>
              <a:gd name="connsiteX23" fmla="*/ 185737 w 2814637"/>
              <a:gd name="connsiteY23" fmla="*/ 316706 h 538163"/>
              <a:gd name="connsiteX24" fmla="*/ 259556 w 2814637"/>
              <a:gd name="connsiteY24" fmla="*/ 330994 h 538163"/>
              <a:gd name="connsiteX25" fmla="*/ 323850 w 2814637"/>
              <a:gd name="connsiteY25" fmla="*/ 338138 h 538163"/>
              <a:gd name="connsiteX26" fmla="*/ 395287 w 2814637"/>
              <a:gd name="connsiteY26" fmla="*/ 335756 h 538163"/>
              <a:gd name="connsiteX27" fmla="*/ 554831 w 2814637"/>
              <a:gd name="connsiteY27" fmla="*/ 314325 h 538163"/>
              <a:gd name="connsiteX28" fmla="*/ 909637 w 2814637"/>
              <a:gd name="connsiteY28" fmla="*/ 257175 h 538163"/>
              <a:gd name="connsiteX29" fmla="*/ 1302543 w 2814637"/>
              <a:gd name="connsiteY29" fmla="*/ 202406 h 538163"/>
              <a:gd name="connsiteX30" fmla="*/ 1566862 w 2814637"/>
              <a:gd name="connsiteY30" fmla="*/ 159544 h 538163"/>
              <a:gd name="connsiteX31" fmla="*/ 2119312 w 2814637"/>
              <a:gd name="connsiteY31" fmla="*/ 88106 h 538163"/>
              <a:gd name="connsiteX32" fmla="*/ 2264568 w 2814637"/>
              <a:gd name="connsiteY32" fmla="*/ 69056 h 538163"/>
              <a:gd name="connsiteX33" fmla="*/ 2297906 w 2814637"/>
              <a:gd name="connsiteY33" fmla="*/ 59531 h 538163"/>
              <a:gd name="connsiteX34" fmla="*/ 2362200 w 2814637"/>
              <a:gd name="connsiteY34" fmla="*/ 28575 h 538163"/>
              <a:gd name="connsiteX35" fmla="*/ 2409825 w 2814637"/>
              <a:gd name="connsiteY35" fmla="*/ 0 h 538163"/>
              <a:gd name="connsiteX36" fmla="*/ 2502693 w 2814637"/>
              <a:gd name="connsiteY36" fmla="*/ 14288 h 538163"/>
              <a:gd name="connsiteX37" fmla="*/ 2588418 w 2814637"/>
              <a:gd name="connsiteY37" fmla="*/ 42863 h 538163"/>
              <a:gd name="connsiteX38" fmla="*/ 2647950 w 2814637"/>
              <a:gd name="connsiteY38" fmla="*/ 66675 h 538163"/>
              <a:gd name="connsiteX39" fmla="*/ 2700337 w 2814637"/>
              <a:gd name="connsiteY39" fmla="*/ 92869 h 538163"/>
              <a:gd name="connsiteX40" fmla="*/ 2738437 w 2814637"/>
              <a:gd name="connsiteY40" fmla="*/ 114300 h 538163"/>
              <a:gd name="connsiteX41" fmla="*/ 2778918 w 2814637"/>
              <a:gd name="connsiteY41" fmla="*/ 142875 h 538163"/>
              <a:gd name="connsiteX42" fmla="*/ 2800350 w 2814637"/>
              <a:gd name="connsiteY42" fmla="*/ 171450 h 538163"/>
              <a:gd name="connsiteX43" fmla="*/ 2812256 w 2814637"/>
              <a:gd name="connsiteY43" fmla="*/ 195263 h 538163"/>
              <a:gd name="connsiteX44" fmla="*/ 2814637 w 2814637"/>
              <a:gd name="connsiteY44" fmla="*/ 223838 h 538163"/>
              <a:gd name="connsiteX45" fmla="*/ 2809875 w 2814637"/>
              <a:gd name="connsiteY45" fmla="*/ 242888 h 538163"/>
              <a:gd name="connsiteX46" fmla="*/ 2786062 w 2814637"/>
              <a:gd name="connsiteY46" fmla="*/ 266700 h 538163"/>
              <a:gd name="connsiteX47" fmla="*/ 2745581 w 2814637"/>
              <a:gd name="connsiteY47" fmla="*/ 290513 h 538163"/>
              <a:gd name="connsiteX48" fmla="*/ 2566987 w 2814637"/>
              <a:gd name="connsiteY48" fmla="*/ 278606 h 538163"/>
              <a:gd name="connsiteX49" fmla="*/ 2402681 w 2814637"/>
              <a:gd name="connsiteY49" fmla="*/ 269081 h 538163"/>
              <a:gd name="connsiteX50" fmla="*/ 2286000 w 2814637"/>
              <a:gd name="connsiteY50" fmla="*/ 269081 h 538163"/>
              <a:gd name="connsiteX51" fmla="*/ 2171700 w 2814637"/>
              <a:gd name="connsiteY51" fmla="*/ 276225 h 538163"/>
              <a:gd name="connsiteX52" fmla="*/ 1864518 w 2814637"/>
              <a:gd name="connsiteY52" fmla="*/ 297656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814637" h="538163">
                <a:moveTo>
                  <a:pt x="1864518" y="297656"/>
                </a:moveTo>
                <a:lnTo>
                  <a:pt x="1543050" y="340519"/>
                </a:lnTo>
                <a:lnTo>
                  <a:pt x="1276350" y="383381"/>
                </a:lnTo>
                <a:lnTo>
                  <a:pt x="1040606" y="411956"/>
                </a:lnTo>
                <a:lnTo>
                  <a:pt x="764381" y="459581"/>
                </a:lnTo>
                <a:lnTo>
                  <a:pt x="681037" y="476250"/>
                </a:lnTo>
                <a:lnTo>
                  <a:pt x="619125" y="490538"/>
                </a:lnTo>
                <a:lnTo>
                  <a:pt x="545306" y="509588"/>
                </a:lnTo>
                <a:lnTo>
                  <a:pt x="502443" y="526256"/>
                </a:lnTo>
                <a:lnTo>
                  <a:pt x="466725" y="533400"/>
                </a:lnTo>
                <a:lnTo>
                  <a:pt x="423862" y="538163"/>
                </a:lnTo>
                <a:lnTo>
                  <a:pt x="381000" y="535781"/>
                </a:lnTo>
                <a:lnTo>
                  <a:pt x="335756" y="528638"/>
                </a:lnTo>
                <a:lnTo>
                  <a:pt x="276225" y="509588"/>
                </a:lnTo>
                <a:lnTo>
                  <a:pt x="195262" y="469106"/>
                </a:lnTo>
                <a:lnTo>
                  <a:pt x="116681" y="423863"/>
                </a:lnTo>
                <a:lnTo>
                  <a:pt x="47625" y="373856"/>
                </a:lnTo>
                <a:lnTo>
                  <a:pt x="11906" y="338138"/>
                </a:lnTo>
                <a:lnTo>
                  <a:pt x="2381" y="319088"/>
                </a:lnTo>
                <a:lnTo>
                  <a:pt x="0" y="295275"/>
                </a:lnTo>
                <a:lnTo>
                  <a:pt x="11906" y="280988"/>
                </a:lnTo>
                <a:lnTo>
                  <a:pt x="33337" y="278606"/>
                </a:lnTo>
                <a:lnTo>
                  <a:pt x="85725" y="292894"/>
                </a:lnTo>
                <a:lnTo>
                  <a:pt x="185737" y="316706"/>
                </a:lnTo>
                <a:lnTo>
                  <a:pt x="259556" y="330994"/>
                </a:lnTo>
                <a:lnTo>
                  <a:pt x="323850" y="338138"/>
                </a:lnTo>
                <a:lnTo>
                  <a:pt x="395287" y="335756"/>
                </a:lnTo>
                <a:lnTo>
                  <a:pt x="554831" y="314325"/>
                </a:lnTo>
                <a:lnTo>
                  <a:pt x="909637" y="257175"/>
                </a:lnTo>
                <a:lnTo>
                  <a:pt x="1302543" y="202406"/>
                </a:lnTo>
                <a:lnTo>
                  <a:pt x="1566862" y="159544"/>
                </a:lnTo>
                <a:lnTo>
                  <a:pt x="2119312" y="88106"/>
                </a:lnTo>
                <a:lnTo>
                  <a:pt x="2264568" y="69056"/>
                </a:lnTo>
                <a:lnTo>
                  <a:pt x="2297906" y="59531"/>
                </a:lnTo>
                <a:lnTo>
                  <a:pt x="2362200" y="28575"/>
                </a:lnTo>
                <a:lnTo>
                  <a:pt x="2409825" y="0"/>
                </a:lnTo>
                <a:lnTo>
                  <a:pt x="2502693" y="14288"/>
                </a:lnTo>
                <a:lnTo>
                  <a:pt x="2588418" y="42863"/>
                </a:lnTo>
                <a:lnTo>
                  <a:pt x="2647950" y="66675"/>
                </a:lnTo>
                <a:lnTo>
                  <a:pt x="2700337" y="92869"/>
                </a:lnTo>
                <a:lnTo>
                  <a:pt x="2738437" y="114300"/>
                </a:lnTo>
                <a:lnTo>
                  <a:pt x="2778918" y="142875"/>
                </a:lnTo>
                <a:lnTo>
                  <a:pt x="2800350" y="171450"/>
                </a:lnTo>
                <a:lnTo>
                  <a:pt x="2812256" y="195263"/>
                </a:lnTo>
                <a:lnTo>
                  <a:pt x="2814637" y="223838"/>
                </a:lnTo>
                <a:lnTo>
                  <a:pt x="2809875" y="242888"/>
                </a:lnTo>
                <a:lnTo>
                  <a:pt x="2786062" y="266700"/>
                </a:lnTo>
                <a:lnTo>
                  <a:pt x="2745581" y="290513"/>
                </a:lnTo>
                <a:lnTo>
                  <a:pt x="2566987" y="278606"/>
                </a:lnTo>
                <a:lnTo>
                  <a:pt x="2402681" y="269081"/>
                </a:lnTo>
                <a:lnTo>
                  <a:pt x="2286000" y="269081"/>
                </a:lnTo>
                <a:lnTo>
                  <a:pt x="2171700" y="276225"/>
                </a:lnTo>
                <a:lnTo>
                  <a:pt x="1864518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FBB2E07-6ACA-544E-83DF-3A52A66CD8D6}"/>
              </a:ext>
            </a:extLst>
          </p:cNvPr>
          <p:cNvSpPr/>
          <p:nvPr/>
        </p:nvSpPr>
        <p:spPr>
          <a:xfrm>
            <a:off x="4773613" y="3048000"/>
            <a:ext cx="2165350" cy="1408113"/>
          </a:xfrm>
          <a:custGeom>
            <a:avLst/>
            <a:gdLst>
              <a:gd name="connsiteX0" fmla="*/ 540544 w 2164557"/>
              <a:gd name="connsiteY0" fmla="*/ 330994 h 1407319"/>
              <a:gd name="connsiteX1" fmla="*/ 73819 w 2164557"/>
              <a:gd name="connsiteY1" fmla="*/ 392906 h 1407319"/>
              <a:gd name="connsiteX2" fmla="*/ 0 w 2164557"/>
              <a:gd name="connsiteY2" fmla="*/ 235744 h 1407319"/>
              <a:gd name="connsiteX3" fmla="*/ 240507 w 2164557"/>
              <a:gd name="connsiteY3" fmla="*/ 192881 h 1407319"/>
              <a:gd name="connsiteX4" fmla="*/ 542925 w 2164557"/>
              <a:gd name="connsiteY4" fmla="*/ 145256 h 1407319"/>
              <a:gd name="connsiteX5" fmla="*/ 840582 w 2164557"/>
              <a:gd name="connsiteY5" fmla="*/ 109538 h 1407319"/>
              <a:gd name="connsiteX6" fmla="*/ 1092994 w 2164557"/>
              <a:gd name="connsiteY6" fmla="*/ 66675 h 1407319"/>
              <a:gd name="connsiteX7" fmla="*/ 1323975 w 2164557"/>
              <a:gd name="connsiteY7" fmla="*/ 47625 h 1407319"/>
              <a:gd name="connsiteX8" fmla="*/ 1631157 w 2164557"/>
              <a:gd name="connsiteY8" fmla="*/ 23813 h 1407319"/>
              <a:gd name="connsiteX9" fmla="*/ 1666875 w 2164557"/>
              <a:gd name="connsiteY9" fmla="*/ 19050 h 1407319"/>
              <a:gd name="connsiteX10" fmla="*/ 1752600 w 2164557"/>
              <a:gd name="connsiteY10" fmla="*/ 2381 h 1407319"/>
              <a:gd name="connsiteX11" fmla="*/ 1788319 w 2164557"/>
              <a:gd name="connsiteY11" fmla="*/ 0 h 1407319"/>
              <a:gd name="connsiteX12" fmla="*/ 1824038 w 2164557"/>
              <a:gd name="connsiteY12" fmla="*/ 4763 h 1407319"/>
              <a:gd name="connsiteX13" fmla="*/ 1857375 w 2164557"/>
              <a:gd name="connsiteY13" fmla="*/ 16669 h 1407319"/>
              <a:gd name="connsiteX14" fmla="*/ 1902619 w 2164557"/>
              <a:gd name="connsiteY14" fmla="*/ 33338 h 1407319"/>
              <a:gd name="connsiteX15" fmla="*/ 1952625 w 2164557"/>
              <a:gd name="connsiteY15" fmla="*/ 59531 h 1407319"/>
              <a:gd name="connsiteX16" fmla="*/ 2047875 w 2164557"/>
              <a:gd name="connsiteY16" fmla="*/ 123825 h 1407319"/>
              <a:gd name="connsiteX17" fmla="*/ 2102644 w 2164557"/>
              <a:gd name="connsiteY17" fmla="*/ 169069 h 1407319"/>
              <a:gd name="connsiteX18" fmla="*/ 2145507 w 2164557"/>
              <a:gd name="connsiteY18" fmla="*/ 209550 h 1407319"/>
              <a:gd name="connsiteX19" fmla="*/ 2162175 w 2164557"/>
              <a:gd name="connsiteY19" fmla="*/ 235744 h 1407319"/>
              <a:gd name="connsiteX20" fmla="*/ 2164557 w 2164557"/>
              <a:gd name="connsiteY20" fmla="*/ 264319 h 1407319"/>
              <a:gd name="connsiteX21" fmla="*/ 2145507 w 2164557"/>
              <a:gd name="connsiteY21" fmla="*/ 304800 h 1407319"/>
              <a:gd name="connsiteX22" fmla="*/ 2107407 w 2164557"/>
              <a:gd name="connsiteY22" fmla="*/ 350044 h 1407319"/>
              <a:gd name="connsiteX23" fmla="*/ 2085975 w 2164557"/>
              <a:gd name="connsiteY23" fmla="*/ 397669 h 1407319"/>
              <a:gd name="connsiteX24" fmla="*/ 1997869 w 2164557"/>
              <a:gd name="connsiteY24" fmla="*/ 809625 h 1407319"/>
              <a:gd name="connsiteX25" fmla="*/ 1924050 w 2164557"/>
              <a:gd name="connsiteY25" fmla="*/ 1102519 h 1407319"/>
              <a:gd name="connsiteX26" fmla="*/ 1866900 w 2164557"/>
              <a:gd name="connsiteY26" fmla="*/ 1326356 h 1407319"/>
              <a:gd name="connsiteX27" fmla="*/ 1857375 w 2164557"/>
              <a:gd name="connsiteY27" fmla="*/ 1345406 h 1407319"/>
              <a:gd name="connsiteX28" fmla="*/ 1821657 w 2164557"/>
              <a:gd name="connsiteY28" fmla="*/ 1371600 h 1407319"/>
              <a:gd name="connsiteX29" fmla="*/ 1778794 w 2164557"/>
              <a:gd name="connsiteY29" fmla="*/ 1400175 h 1407319"/>
              <a:gd name="connsiteX30" fmla="*/ 1754982 w 2164557"/>
              <a:gd name="connsiteY30" fmla="*/ 1407319 h 1407319"/>
              <a:gd name="connsiteX31" fmla="*/ 1724025 w 2164557"/>
              <a:gd name="connsiteY31" fmla="*/ 1404938 h 1407319"/>
              <a:gd name="connsiteX32" fmla="*/ 1702594 w 2164557"/>
              <a:gd name="connsiteY32" fmla="*/ 1395413 h 1407319"/>
              <a:gd name="connsiteX33" fmla="*/ 1685925 w 2164557"/>
              <a:gd name="connsiteY33" fmla="*/ 1366838 h 1407319"/>
              <a:gd name="connsiteX34" fmla="*/ 1671638 w 2164557"/>
              <a:gd name="connsiteY34" fmla="*/ 1281113 h 1407319"/>
              <a:gd name="connsiteX35" fmla="*/ 1688307 w 2164557"/>
              <a:gd name="connsiteY35" fmla="*/ 1138238 h 1407319"/>
              <a:gd name="connsiteX36" fmla="*/ 1757363 w 2164557"/>
              <a:gd name="connsiteY36" fmla="*/ 766763 h 1407319"/>
              <a:gd name="connsiteX37" fmla="*/ 1778794 w 2164557"/>
              <a:gd name="connsiteY37" fmla="*/ 550069 h 1407319"/>
              <a:gd name="connsiteX38" fmla="*/ 1800225 w 2164557"/>
              <a:gd name="connsiteY38" fmla="*/ 309563 h 1407319"/>
              <a:gd name="connsiteX39" fmla="*/ 1795463 w 2164557"/>
              <a:gd name="connsiteY39" fmla="*/ 285750 h 1407319"/>
              <a:gd name="connsiteX40" fmla="*/ 1783557 w 2164557"/>
              <a:gd name="connsiteY40" fmla="*/ 259556 h 1407319"/>
              <a:gd name="connsiteX41" fmla="*/ 1759744 w 2164557"/>
              <a:gd name="connsiteY41" fmla="*/ 233363 h 1407319"/>
              <a:gd name="connsiteX42" fmla="*/ 1735932 w 2164557"/>
              <a:gd name="connsiteY42" fmla="*/ 211931 h 1407319"/>
              <a:gd name="connsiteX43" fmla="*/ 1697832 w 2164557"/>
              <a:gd name="connsiteY43" fmla="*/ 202406 h 1407319"/>
              <a:gd name="connsiteX44" fmla="*/ 1640682 w 2164557"/>
              <a:gd name="connsiteY44" fmla="*/ 200025 h 1407319"/>
              <a:gd name="connsiteX45" fmla="*/ 1450182 w 2164557"/>
              <a:gd name="connsiteY45" fmla="*/ 207169 h 1407319"/>
              <a:gd name="connsiteX46" fmla="*/ 1088232 w 2164557"/>
              <a:gd name="connsiteY46" fmla="*/ 245269 h 1407319"/>
              <a:gd name="connsiteX47" fmla="*/ 831057 w 2164557"/>
              <a:gd name="connsiteY47" fmla="*/ 292894 h 1407319"/>
              <a:gd name="connsiteX48" fmla="*/ 540544 w 2164557"/>
              <a:gd name="connsiteY48" fmla="*/ 330994 h 1407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64557" h="1407319">
                <a:moveTo>
                  <a:pt x="540544" y="330994"/>
                </a:moveTo>
                <a:lnTo>
                  <a:pt x="73819" y="392906"/>
                </a:lnTo>
                <a:lnTo>
                  <a:pt x="0" y="235744"/>
                </a:lnTo>
                <a:lnTo>
                  <a:pt x="240507" y="192881"/>
                </a:lnTo>
                <a:lnTo>
                  <a:pt x="542925" y="145256"/>
                </a:lnTo>
                <a:lnTo>
                  <a:pt x="840582" y="109538"/>
                </a:lnTo>
                <a:lnTo>
                  <a:pt x="1092994" y="66675"/>
                </a:lnTo>
                <a:lnTo>
                  <a:pt x="1323975" y="47625"/>
                </a:lnTo>
                <a:lnTo>
                  <a:pt x="1631157" y="23813"/>
                </a:lnTo>
                <a:lnTo>
                  <a:pt x="1666875" y="19050"/>
                </a:lnTo>
                <a:lnTo>
                  <a:pt x="1752600" y="2381"/>
                </a:lnTo>
                <a:lnTo>
                  <a:pt x="1788319" y="0"/>
                </a:lnTo>
                <a:lnTo>
                  <a:pt x="1824038" y="4763"/>
                </a:lnTo>
                <a:lnTo>
                  <a:pt x="1857375" y="16669"/>
                </a:lnTo>
                <a:lnTo>
                  <a:pt x="1902619" y="33338"/>
                </a:lnTo>
                <a:lnTo>
                  <a:pt x="1952625" y="59531"/>
                </a:lnTo>
                <a:lnTo>
                  <a:pt x="2047875" y="123825"/>
                </a:lnTo>
                <a:lnTo>
                  <a:pt x="2102644" y="169069"/>
                </a:lnTo>
                <a:lnTo>
                  <a:pt x="2145507" y="209550"/>
                </a:lnTo>
                <a:lnTo>
                  <a:pt x="2162175" y="235744"/>
                </a:lnTo>
                <a:lnTo>
                  <a:pt x="2164557" y="264319"/>
                </a:lnTo>
                <a:lnTo>
                  <a:pt x="2145507" y="304800"/>
                </a:lnTo>
                <a:lnTo>
                  <a:pt x="2107407" y="350044"/>
                </a:lnTo>
                <a:lnTo>
                  <a:pt x="2085975" y="397669"/>
                </a:lnTo>
                <a:lnTo>
                  <a:pt x="1997869" y="809625"/>
                </a:lnTo>
                <a:lnTo>
                  <a:pt x="1924050" y="1102519"/>
                </a:lnTo>
                <a:lnTo>
                  <a:pt x="1866900" y="1326356"/>
                </a:lnTo>
                <a:lnTo>
                  <a:pt x="1857375" y="1345406"/>
                </a:lnTo>
                <a:lnTo>
                  <a:pt x="1821657" y="1371600"/>
                </a:lnTo>
                <a:lnTo>
                  <a:pt x="1778794" y="1400175"/>
                </a:lnTo>
                <a:lnTo>
                  <a:pt x="1754982" y="1407319"/>
                </a:lnTo>
                <a:lnTo>
                  <a:pt x="1724025" y="1404938"/>
                </a:lnTo>
                <a:lnTo>
                  <a:pt x="1702594" y="1395413"/>
                </a:lnTo>
                <a:lnTo>
                  <a:pt x="1685925" y="1366838"/>
                </a:lnTo>
                <a:lnTo>
                  <a:pt x="1671638" y="1281113"/>
                </a:lnTo>
                <a:lnTo>
                  <a:pt x="1688307" y="1138238"/>
                </a:lnTo>
                <a:lnTo>
                  <a:pt x="1757363" y="766763"/>
                </a:lnTo>
                <a:lnTo>
                  <a:pt x="1778794" y="550069"/>
                </a:lnTo>
                <a:lnTo>
                  <a:pt x="1800225" y="309563"/>
                </a:lnTo>
                <a:lnTo>
                  <a:pt x="1795463" y="285750"/>
                </a:lnTo>
                <a:lnTo>
                  <a:pt x="1783557" y="259556"/>
                </a:lnTo>
                <a:lnTo>
                  <a:pt x="1759744" y="233363"/>
                </a:lnTo>
                <a:lnTo>
                  <a:pt x="1735932" y="211931"/>
                </a:lnTo>
                <a:lnTo>
                  <a:pt x="1697832" y="202406"/>
                </a:lnTo>
                <a:lnTo>
                  <a:pt x="1640682" y="200025"/>
                </a:lnTo>
                <a:lnTo>
                  <a:pt x="1450182" y="207169"/>
                </a:lnTo>
                <a:lnTo>
                  <a:pt x="1088232" y="245269"/>
                </a:lnTo>
                <a:lnTo>
                  <a:pt x="831057" y="292894"/>
                </a:lnTo>
                <a:lnTo>
                  <a:pt x="540544" y="330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505D818-CA19-5142-AB2C-6CE0610251EE}"/>
              </a:ext>
            </a:extLst>
          </p:cNvPr>
          <p:cNvSpPr/>
          <p:nvPr/>
        </p:nvSpPr>
        <p:spPr>
          <a:xfrm>
            <a:off x="4876800" y="3602038"/>
            <a:ext cx="1733550" cy="346075"/>
          </a:xfrm>
          <a:custGeom>
            <a:avLst/>
            <a:gdLst>
              <a:gd name="connsiteX0" fmla="*/ 371475 w 1733550"/>
              <a:gd name="connsiteY0" fmla="*/ 316707 h 345282"/>
              <a:gd name="connsiteX1" fmla="*/ 35719 w 1733550"/>
              <a:gd name="connsiteY1" fmla="*/ 345282 h 345282"/>
              <a:gd name="connsiteX2" fmla="*/ 0 w 1733550"/>
              <a:gd name="connsiteY2" fmla="*/ 188119 h 345282"/>
              <a:gd name="connsiteX3" fmla="*/ 740569 w 1733550"/>
              <a:gd name="connsiteY3" fmla="*/ 90488 h 345282"/>
              <a:gd name="connsiteX4" fmla="*/ 990600 w 1733550"/>
              <a:gd name="connsiteY4" fmla="*/ 69057 h 345282"/>
              <a:gd name="connsiteX5" fmla="*/ 1240631 w 1733550"/>
              <a:gd name="connsiteY5" fmla="*/ 40482 h 345282"/>
              <a:gd name="connsiteX6" fmla="*/ 1440656 w 1733550"/>
              <a:gd name="connsiteY6" fmla="*/ 16669 h 345282"/>
              <a:gd name="connsiteX7" fmla="*/ 1595438 w 1733550"/>
              <a:gd name="connsiteY7" fmla="*/ 4763 h 345282"/>
              <a:gd name="connsiteX8" fmla="*/ 1733550 w 1733550"/>
              <a:gd name="connsiteY8" fmla="*/ 0 h 345282"/>
              <a:gd name="connsiteX9" fmla="*/ 1716881 w 1733550"/>
              <a:gd name="connsiteY9" fmla="*/ 207169 h 345282"/>
              <a:gd name="connsiteX10" fmla="*/ 1428750 w 1733550"/>
              <a:gd name="connsiteY10" fmla="*/ 211932 h 345282"/>
              <a:gd name="connsiteX11" fmla="*/ 1223963 w 1733550"/>
              <a:gd name="connsiteY11" fmla="*/ 228600 h 345282"/>
              <a:gd name="connsiteX12" fmla="*/ 981075 w 1733550"/>
              <a:gd name="connsiteY12" fmla="*/ 250032 h 345282"/>
              <a:gd name="connsiteX13" fmla="*/ 719138 w 1733550"/>
              <a:gd name="connsiteY13" fmla="*/ 278607 h 345282"/>
              <a:gd name="connsiteX14" fmla="*/ 371475 w 1733550"/>
              <a:gd name="connsiteY14" fmla="*/ 316707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33550" h="345282">
                <a:moveTo>
                  <a:pt x="371475" y="316707"/>
                </a:moveTo>
                <a:lnTo>
                  <a:pt x="35719" y="345282"/>
                </a:lnTo>
                <a:lnTo>
                  <a:pt x="0" y="188119"/>
                </a:lnTo>
                <a:lnTo>
                  <a:pt x="740569" y="90488"/>
                </a:lnTo>
                <a:lnTo>
                  <a:pt x="990600" y="69057"/>
                </a:lnTo>
                <a:lnTo>
                  <a:pt x="1240631" y="40482"/>
                </a:lnTo>
                <a:lnTo>
                  <a:pt x="1440656" y="16669"/>
                </a:lnTo>
                <a:lnTo>
                  <a:pt x="1595438" y="4763"/>
                </a:lnTo>
                <a:lnTo>
                  <a:pt x="1733550" y="0"/>
                </a:lnTo>
                <a:lnTo>
                  <a:pt x="1716881" y="207169"/>
                </a:lnTo>
                <a:lnTo>
                  <a:pt x="1428750" y="211932"/>
                </a:lnTo>
                <a:lnTo>
                  <a:pt x="1223963" y="228600"/>
                </a:lnTo>
                <a:lnTo>
                  <a:pt x="981075" y="250032"/>
                </a:lnTo>
                <a:lnTo>
                  <a:pt x="719138" y="278607"/>
                </a:lnTo>
                <a:lnTo>
                  <a:pt x="371475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7B8C545-3814-2A46-94D9-6BE06161C6C7}"/>
              </a:ext>
            </a:extLst>
          </p:cNvPr>
          <p:cNvSpPr/>
          <p:nvPr/>
        </p:nvSpPr>
        <p:spPr>
          <a:xfrm>
            <a:off x="4924425" y="4186238"/>
            <a:ext cx="1598613" cy="323850"/>
          </a:xfrm>
          <a:custGeom>
            <a:avLst/>
            <a:gdLst>
              <a:gd name="connsiteX0" fmla="*/ 371475 w 1597819"/>
              <a:gd name="connsiteY0" fmla="*/ 283368 h 323850"/>
              <a:gd name="connsiteX1" fmla="*/ 23813 w 1597819"/>
              <a:gd name="connsiteY1" fmla="*/ 323850 h 323850"/>
              <a:gd name="connsiteX2" fmla="*/ 0 w 1597819"/>
              <a:gd name="connsiteY2" fmla="*/ 145256 h 323850"/>
              <a:gd name="connsiteX3" fmla="*/ 385763 w 1597819"/>
              <a:gd name="connsiteY3" fmla="*/ 102393 h 323850"/>
              <a:gd name="connsiteX4" fmla="*/ 695325 w 1597819"/>
              <a:gd name="connsiteY4" fmla="*/ 66675 h 323850"/>
              <a:gd name="connsiteX5" fmla="*/ 940594 w 1597819"/>
              <a:gd name="connsiteY5" fmla="*/ 45243 h 323850"/>
              <a:gd name="connsiteX6" fmla="*/ 1243013 w 1597819"/>
              <a:gd name="connsiteY6" fmla="*/ 14287 h 323850"/>
              <a:gd name="connsiteX7" fmla="*/ 1433513 w 1597819"/>
              <a:gd name="connsiteY7" fmla="*/ 2381 h 323850"/>
              <a:gd name="connsiteX8" fmla="*/ 1581150 w 1597819"/>
              <a:gd name="connsiteY8" fmla="*/ 0 h 323850"/>
              <a:gd name="connsiteX9" fmla="*/ 1597819 w 1597819"/>
              <a:gd name="connsiteY9" fmla="*/ 176212 h 323850"/>
              <a:gd name="connsiteX10" fmla="*/ 1221581 w 1597819"/>
              <a:gd name="connsiteY10" fmla="*/ 195262 h 323850"/>
              <a:gd name="connsiteX11" fmla="*/ 935831 w 1597819"/>
              <a:gd name="connsiteY11" fmla="*/ 221456 h 323850"/>
              <a:gd name="connsiteX12" fmla="*/ 652463 w 1597819"/>
              <a:gd name="connsiteY12" fmla="*/ 252412 h 323850"/>
              <a:gd name="connsiteX13" fmla="*/ 371475 w 1597819"/>
              <a:gd name="connsiteY13" fmla="*/ 283368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97819" h="323850">
                <a:moveTo>
                  <a:pt x="371475" y="283368"/>
                </a:moveTo>
                <a:lnTo>
                  <a:pt x="23813" y="323850"/>
                </a:lnTo>
                <a:lnTo>
                  <a:pt x="0" y="145256"/>
                </a:lnTo>
                <a:lnTo>
                  <a:pt x="385763" y="102393"/>
                </a:lnTo>
                <a:lnTo>
                  <a:pt x="695325" y="66675"/>
                </a:lnTo>
                <a:lnTo>
                  <a:pt x="940594" y="45243"/>
                </a:lnTo>
                <a:lnTo>
                  <a:pt x="1243013" y="14287"/>
                </a:lnTo>
                <a:lnTo>
                  <a:pt x="1433513" y="2381"/>
                </a:lnTo>
                <a:lnTo>
                  <a:pt x="1581150" y="0"/>
                </a:lnTo>
                <a:lnTo>
                  <a:pt x="1597819" y="176212"/>
                </a:lnTo>
                <a:lnTo>
                  <a:pt x="1221581" y="195262"/>
                </a:lnTo>
                <a:lnTo>
                  <a:pt x="935831" y="221456"/>
                </a:lnTo>
                <a:lnTo>
                  <a:pt x="652463" y="252412"/>
                </a:lnTo>
                <a:lnTo>
                  <a:pt x="371475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6C4B095-6FCC-E54E-8F07-39A51671F34C}"/>
              </a:ext>
            </a:extLst>
          </p:cNvPr>
          <p:cNvSpPr/>
          <p:nvPr/>
        </p:nvSpPr>
        <p:spPr>
          <a:xfrm rot="16200000">
            <a:off x="3957638" y="3589338"/>
            <a:ext cx="3409950" cy="495300"/>
          </a:xfrm>
          <a:custGeom>
            <a:avLst/>
            <a:gdLst>
              <a:gd name="connsiteX0" fmla="*/ 952500 w 3409950"/>
              <a:gd name="connsiteY0" fmla="*/ 444500 h 495300"/>
              <a:gd name="connsiteX1" fmla="*/ 6350 w 3409950"/>
              <a:gd name="connsiteY1" fmla="*/ 447675 h 495300"/>
              <a:gd name="connsiteX2" fmla="*/ 0 w 3409950"/>
              <a:gd name="connsiteY2" fmla="*/ 203200 h 495300"/>
              <a:gd name="connsiteX3" fmla="*/ 1143000 w 3409950"/>
              <a:gd name="connsiteY3" fmla="*/ 196850 h 495300"/>
              <a:gd name="connsiteX4" fmla="*/ 2244725 w 3409950"/>
              <a:gd name="connsiteY4" fmla="*/ 200025 h 495300"/>
              <a:gd name="connsiteX5" fmla="*/ 2787650 w 3409950"/>
              <a:gd name="connsiteY5" fmla="*/ 203200 h 495300"/>
              <a:gd name="connsiteX6" fmla="*/ 2933700 w 3409950"/>
              <a:gd name="connsiteY6" fmla="*/ 200025 h 495300"/>
              <a:gd name="connsiteX7" fmla="*/ 3079750 w 3409950"/>
              <a:gd name="connsiteY7" fmla="*/ 187325 h 495300"/>
              <a:gd name="connsiteX8" fmla="*/ 3171825 w 3409950"/>
              <a:gd name="connsiteY8" fmla="*/ 171450 h 495300"/>
              <a:gd name="connsiteX9" fmla="*/ 3232150 w 3409950"/>
              <a:gd name="connsiteY9" fmla="*/ 152400 h 495300"/>
              <a:gd name="connsiteX10" fmla="*/ 3282950 w 3409950"/>
              <a:gd name="connsiteY10" fmla="*/ 130175 h 495300"/>
              <a:gd name="connsiteX11" fmla="*/ 3321050 w 3409950"/>
              <a:gd name="connsiteY11" fmla="*/ 79375 h 495300"/>
              <a:gd name="connsiteX12" fmla="*/ 3371850 w 3409950"/>
              <a:gd name="connsiteY12" fmla="*/ 0 h 495300"/>
              <a:gd name="connsiteX13" fmla="*/ 3409950 w 3409950"/>
              <a:gd name="connsiteY13" fmla="*/ 171450 h 495300"/>
              <a:gd name="connsiteX14" fmla="*/ 3378200 w 3409950"/>
              <a:gd name="connsiteY14" fmla="*/ 250825 h 495300"/>
              <a:gd name="connsiteX15" fmla="*/ 3343275 w 3409950"/>
              <a:gd name="connsiteY15" fmla="*/ 381000 h 495300"/>
              <a:gd name="connsiteX16" fmla="*/ 3324225 w 3409950"/>
              <a:gd name="connsiteY16" fmla="*/ 419100 h 495300"/>
              <a:gd name="connsiteX17" fmla="*/ 3295650 w 3409950"/>
              <a:gd name="connsiteY17" fmla="*/ 454025 h 495300"/>
              <a:gd name="connsiteX18" fmla="*/ 3248025 w 3409950"/>
              <a:gd name="connsiteY18" fmla="*/ 485775 h 495300"/>
              <a:gd name="connsiteX19" fmla="*/ 3219450 w 3409950"/>
              <a:gd name="connsiteY19" fmla="*/ 495300 h 495300"/>
              <a:gd name="connsiteX20" fmla="*/ 3175000 w 3409950"/>
              <a:gd name="connsiteY20" fmla="*/ 485775 h 495300"/>
              <a:gd name="connsiteX21" fmla="*/ 3114675 w 3409950"/>
              <a:gd name="connsiteY21" fmla="*/ 476250 h 495300"/>
              <a:gd name="connsiteX22" fmla="*/ 3019425 w 3409950"/>
              <a:gd name="connsiteY22" fmla="*/ 469900 h 495300"/>
              <a:gd name="connsiteX23" fmla="*/ 2838450 w 3409950"/>
              <a:gd name="connsiteY23" fmla="*/ 469900 h 495300"/>
              <a:gd name="connsiteX24" fmla="*/ 2406650 w 3409950"/>
              <a:gd name="connsiteY24" fmla="*/ 450850 h 495300"/>
              <a:gd name="connsiteX25" fmla="*/ 2260600 w 3409950"/>
              <a:gd name="connsiteY25" fmla="*/ 444500 h 495300"/>
              <a:gd name="connsiteX26" fmla="*/ 1828800 w 3409950"/>
              <a:gd name="connsiteY26" fmla="*/ 447675 h 495300"/>
              <a:gd name="connsiteX27" fmla="*/ 1285875 w 3409950"/>
              <a:gd name="connsiteY27" fmla="*/ 441325 h 495300"/>
              <a:gd name="connsiteX28" fmla="*/ 952500 w 3409950"/>
              <a:gd name="connsiteY28" fmla="*/ 4445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409950" h="495300">
                <a:moveTo>
                  <a:pt x="952500" y="444500"/>
                </a:moveTo>
                <a:lnTo>
                  <a:pt x="6350" y="447675"/>
                </a:lnTo>
                <a:lnTo>
                  <a:pt x="0" y="203200"/>
                </a:lnTo>
                <a:lnTo>
                  <a:pt x="1143000" y="196850"/>
                </a:lnTo>
                <a:lnTo>
                  <a:pt x="2244725" y="200025"/>
                </a:lnTo>
                <a:lnTo>
                  <a:pt x="2787650" y="203200"/>
                </a:lnTo>
                <a:lnTo>
                  <a:pt x="2933700" y="200025"/>
                </a:lnTo>
                <a:lnTo>
                  <a:pt x="3079750" y="187325"/>
                </a:lnTo>
                <a:lnTo>
                  <a:pt x="3171825" y="171450"/>
                </a:lnTo>
                <a:lnTo>
                  <a:pt x="3232150" y="152400"/>
                </a:lnTo>
                <a:lnTo>
                  <a:pt x="3282950" y="130175"/>
                </a:lnTo>
                <a:lnTo>
                  <a:pt x="3321050" y="79375"/>
                </a:lnTo>
                <a:lnTo>
                  <a:pt x="3371850" y="0"/>
                </a:lnTo>
                <a:lnTo>
                  <a:pt x="3409950" y="171450"/>
                </a:lnTo>
                <a:lnTo>
                  <a:pt x="3378200" y="250825"/>
                </a:lnTo>
                <a:lnTo>
                  <a:pt x="3343275" y="381000"/>
                </a:lnTo>
                <a:lnTo>
                  <a:pt x="3324225" y="419100"/>
                </a:lnTo>
                <a:lnTo>
                  <a:pt x="3295650" y="454025"/>
                </a:lnTo>
                <a:lnTo>
                  <a:pt x="3248025" y="485775"/>
                </a:lnTo>
                <a:lnTo>
                  <a:pt x="3219450" y="495300"/>
                </a:lnTo>
                <a:lnTo>
                  <a:pt x="3175000" y="485775"/>
                </a:lnTo>
                <a:lnTo>
                  <a:pt x="3114675" y="476250"/>
                </a:lnTo>
                <a:lnTo>
                  <a:pt x="3019425" y="469900"/>
                </a:lnTo>
                <a:lnTo>
                  <a:pt x="2838450" y="469900"/>
                </a:lnTo>
                <a:lnTo>
                  <a:pt x="2406650" y="450850"/>
                </a:lnTo>
                <a:lnTo>
                  <a:pt x="2260600" y="444500"/>
                </a:lnTo>
                <a:lnTo>
                  <a:pt x="1828800" y="447675"/>
                </a:lnTo>
                <a:lnTo>
                  <a:pt x="1285875" y="441325"/>
                </a:lnTo>
                <a:lnTo>
                  <a:pt x="952500" y="444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8513D0B-AD80-5942-93E5-5445A45CF19C}"/>
              </a:ext>
            </a:extLst>
          </p:cNvPr>
          <p:cNvSpPr/>
          <p:nvPr/>
        </p:nvSpPr>
        <p:spPr>
          <a:xfrm>
            <a:off x="4602163" y="4703763"/>
            <a:ext cx="2171700" cy="406400"/>
          </a:xfrm>
          <a:custGeom>
            <a:avLst/>
            <a:gdLst>
              <a:gd name="connsiteX0" fmla="*/ 1552575 w 2171700"/>
              <a:gd name="connsiteY0" fmla="*/ 266700 h 407194"/>
              <a:gd name="connsiteX1" fmla="*/ 1245394 w 2171700"/>
              <a:gd name="connsiteY1" fmla="*/ 288131 h 407194"/>
              <a:gd name="connsiteX2" fmla="*/ 971550 w 2171700"/>
              <a:gd name="connsiteY2" fmla="*/ 316706 h 407194"/>
              <a:gd name="connsiteX3" fmla="*/ 776288 w 2171700"/>
              <a:gd name="connsiteY3" fmla="*/ 335756 h 407194"/>
              <a:gd name="connsiteX4" fmla="*/ 633413 w 2171700"/>
              <a:gd name="connsiteY4" fmla="*/ 359569 h 407194"/>
              <a:gd name="connsiteX5" fmla="*/ 492919 w 2171700"/>
              <a:gd name="connsiteY5" fmla="*/ 388144 h 407194"/>
              <a:gd name="connsiteX6" fmla="*/ 414338 w 2171700"/>
              <a:gd name="connsiteY6" fmla="*/ 404812 h 407194"/>
              <a:gd name="connsiteX7" fmla="*/ 369094 w 2171700"/>
              <a:gd name="connsiteY7" fmla="*/ 407194 h 407194"/>
              <a:gd name="connsiteX8" fmla="*/ 335757 w 2171700"/>
              <a:gd name="connsiteY8" fmla="*/ 404812 h 407194"/>
              <a:gd name="connsiteX9" fmla="*/ 302419 w 2171700"/>
              <a:gd name="connsiteY9" fmla="*/ 395287 h 407194"/>
              <a:gd name="connsiteX10" fmla="*/ 266700 w 2171700"/>
              <a:gd name="connsiteY10" fmla="*/ 381000 h 407194"/>
              <a:gd name="connsiteX11" fmla="*/ 207169 w 2171700"/>
              <a:gd name="connsiteY11" fmla="*/ 342900 h 407194"/>
              <a:gd name="connsiteX12" fmla="*/ 116682 w 2171700"/>
              <a:gd name="connsiteY12" fmla="*/ 283369 h 407194"/>
              <a:gd name="connsiteX13" fmla="*/ 73819 w 2171700"/>
              <a:gd name="connsiteY13" fmla="*/ 245269 h 407194"/>
              <a:gd name="connsiteX14" fmla="*/ 42863 w 2171700"/>
              <a:gd name="connsiteY14" fmla="*/ 211931 h 407194"/>
              <a:gd name="connsiteX15" fmla="*/ 14288 w 2171700"/>
              <a:gd name="connsiteY15" fmla="*/ 171450 h 407194"/>
              <a:gd name="connsiteX16" fmla="*/ 0 w 2171700"/>
              <a:gd name="connsiteY16" fmla="*/ 140494 h 407194"/>
              <a:gd name="connsiteX17" fmla="*/ 0 w 2171700"/>
              <a:gd name="connsiteY17" fmla="*/ 111919 h 407194"/>
              <a:gd name="connsiteX18" fmla="*/ 4763 w 2171700"/>
              <a:gd name="connsiteY18" fmla="*/ 102394 h 407194"/>
              <a:gd name="connsiteX19" fmla="*/ 16669 w 2171700"/>
              <a:gd name="connsiteY19" fmla="*/ 92869 h 407194"/>
              <a:gd name="connsiteX20" fmla="*/ 40482 w 2171700"/>
              <a:gd name="connsiteY20" fmla="*/ 95250 h 407194"/>
              <a:gd name="connsiteX21" fmla="*/ 104775 w 2171700"/>
              <a:gd name="connsiteY21" fmla="*/ 126206 h 407194"/>
              <a:gd name="connsiteX22" fmla="*/ 202407 w 2171700"/>
              <a:gd name="connsiteY22" fmla="*/ 161925 h 407194"/>
              <a:gd name="connsiteX23" fmla="*/ 311944 w 2171700"/>
              <a:gd name="connsiteY23" fmla="*/ 190500 h 407194"/>
              <a:gd name="connsiteX24" fmla="*/ 373857 w 2171700"/>
              <a:gd name="connsiteY24" fmla="*/ 197644 h 407194"/>
              <a:gd name="connsiteX25" fmla="*/ 459582 w 2171700"/>
              <a:gd name="connsiteY25" fmla="*/ 192881 h 407194"/>
              <a:gd name="connsiteX26" fmla="*/ 738188 w 2171700"/>
              <a:gd name="connsiteY26" fmla="*/ 152400 h 407194"/>
              <a:gd name="connsiteX27" fmla="*/ 1004888 w 2171700"/>
              <a:gd name="connsiteY27" fmla="*/ 107156 h 407194"/>
              <a:gd name="connsiteX28" fmla="*/ 1266825 w 2171700"/>
              <a:gd name="connsiteY28" fmla="*/ 88106 h 407194"/>
              <a:gd name="connsiteX29" fmla="*/ 1431132 w 2171700"/>
              <a:gd name="connsiteY29" fmla="*/ 66675 h 407194"/>
              <a:gd name="connsiteX30" fmla="*/ 1685925 w 2171700"/>
              <a:gd name="connsiteY30" fmla="*/ 42862 h 407194"/>
              <a:gd name="connsiteX31" fmla="*/ 1788319 w 2171700"/>
              <a:gd name="connsiteY31" fmla="*/ 0 h 407194"/>
              <a:gd name="connsiteX32" fmla="*/ 1826419 w 2171700"/>
              <a:gd name="connsiteY32" fmla="*/ 4762 h 407194"/>
              <a:gd name="connsiteX33" fmla="*/ 1928813 w 2171700"/>
              <a:gd name="connsiteY33" fmla="*/ 33337 h 407194"/>
              <a:gd name="connsiteX34" fmla="*/ 2005013 w 2171700"/>
              <a:gd name="connsiteY34" fmla="*/ 57150 h 407194"/>
              <a:gd name="connsiteX35" fmla="*/ 2055019 w 2171700"/>
              <a:gd name="connsiteY35" fmla="*/ 83344 h 407194"/>
              <a:gd name="connsiteX36" fmla="*/ 2119313 w 2171700"/>
              <a:gd name="connsiteY36" fmla="*/ 123825 h 407194"/>
              <a:gd name="connsiteX37" fmla="*/ 2155032 w 2171700"/>
              <a:gd name="connsiteY37" fmla="*/ 161925 h 407194"/>
              <a:gd name="connsiteX38" fmla="*/ 2166938 w 2171700"/>
              <a:gd name="connsiteY38" fmla="*/ 183356 h 407194"/>
              <a:gd name="connsiteX39" fmla="*/ 2171700 w 2171700"/>
              <a:gd name="connsiteY39" fmla="*/ 207169 h 407194"/>
              <a:gd name="connsiteX40" fmla="*/ 2164557 w 2171700"/>
              <a:gd name="connsiteY40" fmla="*/ 230981 h 407194"/>
              <a:gd name="connsiteX41" fmla="*/ 2126457 w 2171700"/>
              <a:gd name="connsiteY41" fmla="*/ 264319 h 407194"/>
              <a:gd name="connsiteX42" fmla="*/ 2083594 w 2171700"/>
              <a:gd name="connsiteY42" fmla="*/ 283369 h 407194"/>
              <a:gd name="connsiteX43" fmla="*/ 1974057 w 2171700"/>
              <a:gd name="connsiteY43" fmla="*/ 276225 h 407194"/>
              <a:gd name="connsiteX44" fmla="*/ 1552575 w 2171700"/>
              <a:gd name="connsiteY44" fmla="*/ 266700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171700" h="407194">
                <a:moveTo>
                  <a:pt x="1552575" y="266700"/>
                </a:moveTo>
                <a:lnTo>
                  <a:pt x="1245394" y="288131"/>
                </a:lnTo>
                <a:lnTo>
                  <a:pt x="971550" y="316706"/>
                </a:lnTo>
                <a:lnTo>
                  <a:pt x="776288" y="335756"/>
                </a:lnTo>
                <a:lnTo>
                  <a:pt x="633413" y="359569"/>
                </a:lnTo>
                <a:lnTo>
                  <a:pt x="492919" y="388144"/>
                </a:lnTo>
                <a:lnTo>
                  <a:pt x="414338" y="404812"/>
                </a:lnTo>
                <a:lnTo>
                  <a:pt x="369094" y="407194"/>
                </a:lnTo>
                <a:lnTo>
                  <a:pt x="335757" y="404812"/>
                </a:lnTo>
                <a:lnTo>
                  <a:pt x="302419" y="395287"/>
                </a:lnTo>
                <a:lnTo>
                  <a:pt x="266700" y="381000"/>
                </a:lnTo>
                <a:lnTo>
                  <a:pt x="207169" y="342900"/>
                </a:lnTo>
                <a:lnTo>
                  <a:pt x="116682" y="283369"/>
                </a:lnTo>
                <a:lnTo>
                  <a:pt x="73819" y="245269"/>
                </a:lnTo>
                <a:lnTo>
                  <a:pt x="42863" y="211931"/>
                </a:lnTo>
                <a:lnTo>
                  <a:pt x="14288" y="171450"/>
                </a:lnTo>
                <a:lnTo>
                  <a:pt x="0" y="140494"/>
                </a:lnTo>
                <a:lnTo>
                  <a:pt x="0" y="111919"/>
                </a:lnTo>
                <a:lnTo>
                  <a:pt x="4763" y="102394"/>
                </a:lnTo>
                <a:lnTo>
                  <a:pt x="16669" y="92869"/>
                </a:lnTo>
                <a:lnTo>
                  <a:pt x="40482" y="95250"/>
                </a:lnTo>
                <a:lnTo>
                  <a:pt x="104775" y="126206"/>
                </a:lnTo>
                <a:lnTo>
                  <a:pt x="202407" y="161925"/>
                </a:lnTo>
                <a:lnTo>
                  <a:pt x="311944" y="190500"/>
                </a:lnTo>
                <a:lnTo>
                  <a:pt x="373857" y="197644"/>
                </a:lnTo>
                <a:lnTo>
                  <a:pt x="459582" y="192881"/>
                </a:lnTo>
                <a:lnTo>
                  <a:pt x="738188" y="152400"/>
                </a:lnTo>
                <a:lnTo>
                  <a:pt x="1004888" y="107156"/>
                </a:lnTo>
                <a:lnTo>
                  <a:pt x="1266825" y="88106"/>
                </a:lnTo>
                <a:lnTo>
                  <a:pt x="1431132" y="66675"/>
                </a:lnTo>
                <a:lnTo>
                  <a:pt x="1685925" y="42862"/>
                </a:lnTo>
                <a:lnTo>
                  <a:pt x="1788319" y="0"/>
                </a:lnTo>
                <a:lnTo>
                  <a:pt x="1826419" y="4762"/>
                </a:lnTo>
                <a:lnTo>
                  <a:pt x="1928813" y="33337"/>
                </a:lnTo>
                <a:lnTo>
                  <a:pt x="2005013" y="57150"/>
                </a:lnTo>
                <a:lnTo>
                  <a:pt x="2055019" y="83344"/>
                </a:lnTo>
                <a:lnTo>
                  <a:pt x="2119313" y="123825"/>
                </a:lnTo>
                <a:lnTo>
                  <a:pt x="2155032" y="161925"/>
                </a:lnTo>
                <a:lnTo>
                  <a:pt x="2166938" y="183356"/>
                </a:lnTo>
                <a:lnTo>
                  <a:pt x="2171700" y="207169"/>
                </a:lnTo>
                <a:lnTo>
                  <a:pt x="2164557" y="230981"/>
                </a:lnTo>
                <a:lnTo>
                  <a:pt x="2126457" y="264319"/>
                </a:lnTo>
                <a:lnTo>
                  <a:pt x="2083594" y="283369"/>
                </a:lnTo>
                <a:lnTo>
                  <a:pt x="1974057" y="276225"/>
                </a:lnTo>
                <a:lnTo>
                  <a:pt x="1552575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3C8724F8-2D84-E748-B801-3629C924DA3A}"/>
              </a:ext>
            </a:extLst>
          </p:cNvPr>
          <p:cNvSpPr/>
          <p:nvPr/>
        </p:nvSpPr>
        <p:spPr>
          <a:xfrm>
            <a:off x="4127500" y="5370513"/>
            <a:ext cx="3182938" cy="446087"/>
          </a:xfrm>
          <a:custGeom>
            <a:avLst/>
            <a:gdLst>
              <a:gd name="connsiteX0" fmla="*/ 1992652 w 3181900"/>
              <a:gd name="connsiteY0" fmla="*/ 282777 h 446629"/>
              <a:gd name="connsiteX1" fmla="*/ 1590950 w 3181900"/>
              <a:gd name="connsiteY1" fmla="*/ 301276 h 446629"/>
              <a:gd name="connsiteX2" fmla="*/ 1408599 w 3181900"/>
              <a:gd name="connsiteY2" fmla="*/ 314490 h 446629"/>
              <a:gd name="connsiteX3" fmla="*/ 1213033 w 3181900"/>
              <a:gd name="connsiteY3" fmla="*/ 335632 h 446629"/>
              <a:gd name="connsiteX4" fmla="*/ 956684 w 3181900"/>
              <a:gd name="connsiteY4" fmla="*/ 375274 h 446629"/>
              <a:gd name="connsiteX5" fmla="*/ 790189 w 3181900"/>
              <a:gd name="connsiteY5" fmla="*/ 404344 h 446629"/>
              <a:gd name="connsiteX6" fmla="*/ 578768 w 3181900"/>
              <a:gd name="connsiteY6" fmla="*/ 446629 h 446629"/>
              <a:gd name="connsiteX7" fmla="*/ 539126 w 3181900"/>
              <a:gd name="connsiteY7" fmla="*/ 446629 h 446629"/>
              <a:gd name="connsiteX8" fmla="*/ 470414 w 3181900"/>
              <a:gd name="connsiteY8" fmla="*/ 438700 h 446629"/>
              <a:gd name="connsiteX9" fmla="*/ 406987 w 3181900"/>
              <a:gd name="connsiteY9" fmla="*/ 428129 h 446629"/>
              <a:gd name="connsiteX10" fmla="*/ 351489 w 3181900"/>
              <a:gd name="connsiteY10" fmla="*/ 409630 h 446629"/>
              <a:gd name="connsiteX11" fmla="*/ 277491 w 3181900"/>
              <a:gd name="connsiteY11" fmla="*/ 383202 h 446629"/>
              <a:gd name="connsiteX12" fmla="*/ 184994 w 3181900"/>
              <a:gd name="connsiteY12" fmla="*/ 330347 h 446629"/>
              <a:gd name="connsiteX13" fmla="*/ 113639 w 3181900"/>
              <a:gd name="connsiteY13" fmla="*/ 280134 h 446629"/>
              <a:gd name="connsiteX14" fmla="*/ 44927 w 3181900"/>
              <a:gd name="connsiteY14" fmla="*/ 219350 h 446629"/>
              <a:gd name="connsiteX15" fmla="*/ 15857 w 3181900"/>
              <a:gd name="connsiteY15" fmla="*/ 177066 h 446629"/>
              <a:gd name="connsiteX16" fmla="*/ 2643 w 3181900"/>
              <a:gd name="connsiteY16" fmla="*/ 140067 h 446629"/>
              <a:gd name="connsiteX17" fmla="*/ 0 w 3181900"/>
              <a:gd name="connsiteY17" fmla="*/ 116282 h 446629"/>
              <a:gd name="connsiteX18" fmla="*/ 7928 w 3181900"/>
              <a:gd name="connsiteY18" fmla="*/ 103068 h 446629"/>
              <a:gd name="connsiteX19" fmla="*/ 26428 w 3181900"/>
              <a:gd name="connsiteY19" fmla="*/ 100425 h 446629"/>
              <a:gd name="connsiteX20" fmla="*/ 47570 w 3181900"/>
              <a:gd name="connsiteY20" fmla="*/ 105711 h 446629"/>
              <a:gd name="connsiteX21" fmla="*/ 113639 w 3181900"/>
              <a:gd name="connsiteY21" fmla="*/ 145353 h 446629"/>
              <a:gd name="connsiteX22" fmla="*/ 171780 w 3181900"/>
              <a:gd name="connsiteY22" fmla="*/ 171780 h 446629"/>
              <a:gd name="connsiteX23" fmla="*/ 264277 w 3181900"/>
              <a:gd name="connsiteY23" fmla="*/ 203494 h 446629"/>
              <a:gd name="connsiteX24" fmla="*/ 332989 w 3181900"/>
              <a:gd name="connsiteY24" fmla="*/ 219350 h 446629"/>
              <a:gd name="connsiteX25" fmla="*/ 401702 w 3181900"/>
              <a:gd name="connsiteY25" fmla="*/ 221993 h 446629"/>
              <a:gd name="connsiteX26" fmla="*/ 578768 w 3181900"/>
              <a:gd name="connsiteY26" fmla="*/ 214065 h 446629"/>
              <a:gd name="connsiteX27" fmla="*/ 898543 w 3181900"/>
              <a:gd name="connsiteY27" fmla="*/ 179709 h 446629"/>
              <a:gd name="connsiteX28" fmla="*/ 1215676 w 3181900"/>
              <a:gd name="connsiteY28" fmla="*/ 142710 h 446629"/>
              <a:gd name="connsiteX29" fmla="*/ 1487882 w 3181900"/>
              <a:gd name="connsiteY29" fmla="*/ 113639 h 446629"/>
              <a:gd name="connsiteX30" fmla="*/ 1746874 w 3181900"/>
              <a:gd name="connsiteY30" fmla="*/ 92497 h 446629"/>
              <a:gd name="connsiteX31" fmla="*/ 2101006 w 3181900"/>
              <a:gd name="connsiteY31" fmla="*/ 68712 h 446629"/>
              <a:gd name="connsiteX32" fmla="*/ 2502707 w 3181900"/>
              <a:gd name="connsiteY32" fmla="*/ 44927 h 446629"/>
              <a:gd name="connsiteX33" fmla="*/ 2629561 w 3181900"/>
              <a:gd name="connsiteY33" fmla="*/ 0 h 446629"/>
              <a:gd name="connsiteX34" fmla="*/ 2729986 w 3181900"/>
              <a:gd name="connsiteY34" fmla="*/ 13214 h 446629"/>
              <a:gd name="connsiteX35" fmla="*/ 2846268 w 3181900"/>
              <a:gd name="connsiteY35" fmla="*/ 44927 h 446629"/>
              <a:gd name="connsiteX36" fmla="*/ 2936122 w 3181900"/>
              <a:gd name="connsiteY36" fmla="*/ 79283 h 446629"/>
              <a:gd name="connsiteX37" fmla="*/ 3041833 w 3181900"/>
              <a:gd name="connsiteY37" fmla="*/ 126853 h 446629"/>
              <a:gd name="connsiteX38" fmla="*/ 3097332 w 3181900"/>
              <a:gd name="connsiteY38" fmla="*/ 166495 h 446629"/>
              <a:gd name="connsiteX39" fmla="*/ 3142259 w 3181900"/>
              <a:gd name="connsiteY39" fmla="*/ 208779 h 446629"/>
              <a:gd name="connsiteX40" fmla="*/ 3158115 w 3181900"/>
              <a:gd name="connsiteY40" fmla="*/ 229921 h 446629"/>
              <a:gd name="connsiteX41" fmla="*/ 3176615 w 3181900"/>
              <a:gd name="connsiteY41" fmla="*/ 256349 h 446629"/>
              <a:gd name="connsiteX42" fmla="*/ 3181900 w 3181900"/>
              <a:gd name="connsiteY42" fmla="*/ 277491 h 446629"/>
              <a:gd name="connsiteX43" fmla="*/ 3173972 w 3181900"/>
              <a:gd name="connsiteY43" fmla="*/ 301276 h 446629"/>
              <a:gd name="connsiteX44" fmla="*/ 3136973 w 3181900"/>
              <a:gd name="connsiteY44" fmla="*/ 319776 h 446629"/>
              <a:gd name="connsiteX45" fmla="*/ 3092046 w 3181900"/>
              <a:gd name="connsiteY45" fmla="*/ 335632 h 446629"/>
              <a:gd name="connsiteX46" fmla="*/ 3002192 w 3181900"/>
              <a:gd name="connsiteY46" fmla="*/ 327704 h 446629"/>
              <a:gd name="connsiteX47" fmla="*/ 2740557 w 3181900"/>
              <a:gd name="connsiteY47" fmla="*/ 290705 h 446629"/>
              <a:gd name="connsiteX48" fmla="*/ 2423424 w 3181900"/>
              <a:gd name="connsiteY48" fmla="*/ 269563 h 446629"/>
              <a:gd name="connsiteX49" fmla="*/ 1992652 w 3181900"/>
              <a:gd name="connsiteY49" fmla="*/ 282777 h 446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181900" h="446629">
                <a:moveTo>
                  <a:pt x="1992652" y="282777"/>
                </a:moveTo>
                <a:lnTo>
                  <a:pt x="1590950" y="301276"/>
                </a:lnTo>
                <a:lnTo>
                  <a:pt x="1408599" y="314490"/>
                </a:lnTo>
                <a:lnTo>
                  <a:pt x="1213033" y="335632"/>
                </a:lnTo>
                <a:lnTo>
                  <a:pt x="956684" y="375274"/>
                </a:lnTo>
                <a:lnTo>
                  <a:pt x="790189" y="404344"/>
                </a:lnTo>
                <a:lnTo>
                  <a:pt x="578768" y="446629"/>
                </a:lnTo>
                <a:lnTo>
                  <a:pt x="539126" y="446629"/>
                </a:lnTo>
                <a:lnTo>
                  <a:pt x="470414" y="438700"/>
                </a:lnTo>
                <a:lnTo>
                  <a:pt x="406987" y="428129"/>
                </a:lnTo>
                <a:lnTo>
                  <a:pt x="351489" y="409630"/>
                </a:lnTo>
                <a:lnTo>
                  <a:pt x="277491" y="383202"/>
                </a:lnTo>
                <a:lnTo>
                  <a:pt x="184994" y="330347"/>
                </a:lnTo>
                <a:lnTo>
                  <a:pt x="113639" y="280134"/>
                </a:lnTo>
                <a:lnTo>
                  <a:pt x="44927" y="219350"/>
                </a:lnTo>
                <a:lnTo>
                  <a:pt x="15857" y="177066"/>
                </a:lnTo>
                <a:lnTo>
                  <a:pt x="2643" y="140067"/>
                </a:lnTo>
                <a:lnTo>
                  <a:pt x="0" y="116282"/>
                </a:lnTo>
                <a:lnTo>
                  <a:pt x="7928" y="103068"/>
                </a:lnTo>
                <a:lnTo>
                  <a:pt x="26428" y="100425"/>
                </a:lnTo>
                <a:lnTo>
                  <a:pt x="47570" y="105711"/>
                </a:lnTo>
                <a:lnTo>
                  <a:pt x="113639" y="145353"/>
                </a:lnTo>
                <a:lnTo>
                  <a:pt x="171780" y="171780"/>
                </a:lnTo>
                <a:lnTo>
                  <a:pt x="264277" y="203494"/>
                </a:lnTo>
                <a:lnTo>
                  <a:pt x="332989" y="219350"/>
                </a:lnTo>
                <a:lnTo>
                  <a:pt x="401702" y="221993"/>
                </a:lnTo>
                <a:lnTo>
                  <a:pt x="578768" y="214065"/>
                </a:lnTo>
                <a:lnTo>
                  <a:pt x="898543" y="179709"/>
                </a:lnTo>
                <a:lnTo>
                  <a:pt x="1215676" y="142710"/>
                </a:lnTo>
                <a:lnTo>
                  <a:pt x="1487882" y="113639"/>
                </a:lnTo>
                <a:lnTo>
                  <a:pt x="1746874" y="92497"/>
                </a:lnTo>
                <a:lnTo>
                  <a:pt x="2101006" y="68712"/>
                </a:lnTo>
                <a:lnTo>
                  <a:pt x="2502707" y="44927"/>
                </a:lnTo>
                <a:lnTo>
                  <a:pt x="2629561" y="0"/>
                </a:lnTo>
                <a:lnTo>
                  <a:pt x="2729986" y="13214"/>
                </a:lnTo>
                <a:lnTo>
                  <a:pt x="2846268" y="44927"/>
                </a:lnTo>
                <a:lnTo>
                  <a:pt x="2936122" y="79283"/>
                </a:lnTo>
                <a:lnTo>
                  <a:pt x="3041833" y="126853"/>
                </a:lnTo>
                <a:lnTo>
                  <a:pt x="3097332" y="166495"/>
                </a:lnTo>
                <a:lnTo>
                  <a:pt x="3142259" y="208779"/>
                </a:lnTo>
                <a:lnTo>
                  <a:pt x="3158115" y="229921"/>
                </a:lnTo>
                <a:lnTo>
                  <a:pt x="3176615" y="256349"/>
                </a:lnTo>
                <a:lnTo>
                  <a:pt x="3181900" y="277491"/>
                </a:lnTo>
                <a:cubicBezTo>
                  <a:pt x="3173663" y="299458"/>
                  <a:pt x="3173972" y="291106"/>
                  <a:pt x="3173972" y="301276"/>
                </a:cubicBezTo>
                <a:lnTo>
                  <a:pt x="3136973" y="319776"/>
                </a:lnTo>
                <a:lnTo>
                  <a:pt x="3092046" y="335632"/>
                </a:lnTo>
                <a:lnTo>
                  <a:pt x="3002192" y="327704"/>
                </a:lnTo>
                <a:lnTo>
                  <a:pt x="2740557" y="290705"/>
                </a:lnTo>
                <a:lnTo>
                  <a:pt x="2423424" y="269563"/>
                </a:lnTo>
                <a:lnTo>
                  <a:pt x="1992652" y="28277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CB3637-3551-48BF-ABA5-5BF162E7FBF3}"/>
              </a:ext>
            </a:extLst>
          </p:cNvPr>
          <p:cNvGrpSpPr/>
          <p:nvPr/>
        </p:nvGrpSpPr>
        <p:grpSpPr>
          <a:xfrm>
            <a:off x="2525378" y="1565275"/>
            <a:ext cx="4814888" cy="4378325"/>
            <a:chOff x="2647950" y="1700213"/>
            <a:chExt cx="4814888" cy="43783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C61C338E-F606-4336-BA53-F478A3CB5F6C}"/>
                </a:ext>
              </a:extLst>
            </p:cNvPr>
            <p:cNvSpPr/>
            <p:nvPr/>
          </p:nvSpPr>
          <p:spPr>
            <a:xfrm>
              <a:off x="2789238" y="1789113"/>
              <a:ext cx="1787525" cy="830262"/>
            </a:xfrm>
            <a:custGeom>
              <a:avLst/>
              <a:gdLst>
                <a:gd name="connsiteX0" fmla="*/ 1383506 w 1788319"/>
                <a:gd name="connsiteY0" fmla="*/ 514350 h 831056"/>
                <a:gd name="connsiteX1" fmla="*/ 1021556 w 1788319"/>
                <a:gd name="connsiteY1" fmla="*/ 614362 h 831056"/>
                <a:gd name="connsiteX2" fmla="*/ 881062 w 1788319"/>
                <a:gd name="connsiteY2" fmla="*/ 657225 h 831056"/>
                <a:gd name="connsiteX3" fmla="*/ 738187 w 1788319"/>
                <a:gd name="connsiteY3" fmla="*/ 697706 h 831056"/>
                <a:gd name="connsiteX4" fmla="*/ 607219 w 1788319"/>
                <a:gd name="connsiteY4" fmla="*/ 728662 h 831056"/>
                <a:gd name="connsiteX5" fmla="*/ 478631 w 1788319"/>
                <a:gd name="connsiteY5" fmla="*/ 757237 h 831056"/>
                <a:gd name="connsiteX6" fmla="*/ 352425 w 1788319"/>
                <a:gd name="connsiteY6" fmla="*/ 783431 h 831056"/>
                <a:gd name="connsiteX7" fmla="*/ 173831 w 1788319"/>
                <a:gd name="connsiteY7" fmla="*/ 814387 h 831056"/>
                <a:gd name="connsiteX8" fmla="*/ 69056 w 1788319"/>
                <a:gd name="connsiteY8" fmla="*/ 828675 h 831056"/>
                <a:gd name="connsiteX9" fmla="*/ 35719 w 1788319"/>
                <a:gd name="connsiteY9" fmla="*/ 831056 h 831056"/>
                <a:gd name="connsiteX10" fmla="*/ 14287 w 1788319"/>
                <a:gd name="connsiteY10" fmla="*/ 826294 h 831056"/>
                <a:gd name="connsiteX11" fmla="*/ 2381 w 1788319"/>
                <a:gd name="connsiteY11" fmla="*/ 819150 h 831056"/>
                <a:gd name="connsiteX12" fmla="*/ 0 w 1788319"/>
                <a:gd name="connsiteY12" fmla="*/ 804862 h 831056"/>
                <a:gd name="connsiteX13" fmla="*/ 7144 w 1788319"/>
                <a:gd name="connsiteY13" fmla="*/ 790575 h 831056"/>
                <a:gd name="connsiteX14" fmla="*/ 64294 w 1788319"/>
                <a:gd name="connsiteY14" fmla="*/ 766762 h 831056"/>
                <a:gd name="connsiteX15" fmla="*/ 228600 w 1788319"/>
                <a:gd name="connsiteY15" fmla="*/ 709612 h 831056"/>
                <a:gd name="connsiteX16" fmla="*/ 435769 w 1788319"/>
                <a:gd name="connsiteY16" fmla="*/ 631031 h 831056"/>
                <a:gd name="connsiteX17" fmla="*/ 671512 w 1788319"/>
                <a:gd name="connsiteY17" fmla="*/ 542925 h 831056"/>
                <a:gd name="connsiteX18" fmla="*/ 895350 w 1788319"/>
                <a:gd name="connsiteY18" fmla="*/ 454819 h 831056"/>
                <a:gd name="connsiteX19" fmla="*/ 1000125 w 1788319"/>
                <a:gd name="connsiteY19" fmla="*/ 409575 h 831056"/>
                <a:gd name="connsiteX20" fmla="*/ 1145381 w 1788319"/>
                <a:gd name="connsiteY20" fmla="*/ 335756 h 831056"/>
                <a:gd name="connsiteX21" fmla="*/ 1247775 w 1788319"/>
                <a:gd name="connsiteY21" fmla="*/ 276225 h 831056"/>
                <a:gd name="connsiteX22" fmla="*/ 1323975 w 1788319"/>
                <a:gd name="connsiteY22" fmla="*/ 221456 h 831056"/>
                <a:gd name="connsiteX23" fmla="*/ 1345406 w 1788319"/>
                <a:gd name="connsiteY23" fmla="*/ 197644 h 831056"/>
                <a:gd name="connsiteX24" fmla="*/ 1354931 w 1788319"/>
                <a:gd name="connsiteY24" fmla="*/ 173831 h 831056"/>
                <a:gd name="connsiteX25" fmla="*/ 1354931 w 1788319"/>
                <a:gd name="connsiteY25" fmla="*/ 154781 h 831056"/>
                <a:gd name="connsiteX26" fmla="*/ 1347787 w 1788319"/>
                <a:gd name="connsiteY26" fmla="*/ 123825 h 831056"/>
                <a:gd name="connsiteX27" fmla="*/ 1326356 w 1788319"/>
                <a:gd name="connsiteY27" fmla="*/ 95250 h 831056"/>
                <a:gd name="connsiteX28" fmla="*/ 1304925 w 1788319"/>
                <a:gd name="connsiteY28" fmla="*/ 76200 h 831056"/>
                <a:gd name="connsiteX29" fmla="*/ 1285875 w 1788319"/>
                <a:gd name="connsiteY29" fmla="*/ 52387 h 831056"/>
                <a:gd name="connsiteX30" fmla="*/ 1276350 w 1788319"/>
                <a:gd name="connsiteY30" fmla="*/ 26194 h 831056"/>
                <a:gd name="connsiteX31" fmla="*/ 1278731 w 1788319"/>
                <a:gd name="connsiteY31" fmla="*/ 9525 h 831056"/>
                <a:gd name="connsiteX32" fmla="*/ 1288256 w 1788319"/>
                <a:gd name="connsiteY32" fmla="*/ 0 h 831056"/>
                <a:gd name="connsiteX33" fmla="*/ 1319212 w 1788319"/>
                <a:gd name="connsiteY33" fmla="*/ 2381 h 831056"/>
                <a:gd name="connsiteX34" fmla="*/ 1376362 w 1788319"/>
                <a:gd name="connsiteY34" fmla="*/ 23812 h 831056"/>
                <a:gd name="connsiteX35" fmla="*/ 1469231 w 1788319"/>
                <a:gd name="connsiteY35" fmla="*/ 64294 h 831056"/>
                <a:gd name="connsiteX36" fmla="*/ 1543050 w 1788319"/>
                <a:gd name="connsiteY36" fmla="*/ 102394 h 831056"/>
                <a:gd name="connsiteX37" fmla="*/ 1609725 w 1788319"/>
                <a:gd name="connsiteY37" fmla="*/ 138112 h 831056"/>
                <a:gd name="connsiteX38" fmla="*/ 1654969 w 1788319"/>
                <a:gd name="connsiteY38" fmla="*/ 169069 h 831056"/>
                <a:gd name="connsiteX39" fmla="*/ 1697831 w 1788319"/>
                <a:gd name="connsiteY39" fmla="*/ 200025 h 831056"/>
                <a:gd name="connsiteX40" fmla="*/ 1733550 w 1788319"/>
                <a:gd name="connsiteY40" fmla="*/ 230981 h 831056"/>
                <a:gd name="connsiteX41" fmla="*/ 1771650 w 1788319"/>
                <a:gd name="connsiteY41" fmla="*/ 273844 h 831056"/>
                <a:gd name="connsiteX42" fmla="*/ 1783556 w 1788319"/>
                <a:gd name="connsiteY42" fmla="*/ 297656 h 831056"/>
                <a:gd name="connsiteX43" fmla="*/ 1788319 w 1788319"/>
                <a:gd name="connsiteY43" fmla="*/ 323850 h 831056"/>
                <a:gd name="connsiteX44" fmla="*/ 1785937 w 1788319"/>
                <a:gd name="connsiteY44" fmla="*/ 342900 h 831056"/>
                <a:gd name="connsiteX45" fmla="*/ 1778794 w 1788319"/>
                <a:gd name="connsiteY45" fmla="*/ 364331 h 831056"/>
                <a:gd name="connsiteX46" fmla="*/ 1764506 w 1788319"/>
                <a:gd name="connsiteY46" fmla="*/ 381000 h 831056"/>
                <a:gd name="connsiteX47" fmla="*/ 1719262 w 1788319"/>
                <a:gd name="connsiteY47" fmla="*/ 400050 h 831056"/>
                <a:gd name="connsiteX48" fmla="*/ 1619250 w 1788319"/>
                <a:gd name="connsiteY48" fmla="*/ 426244 h 831056"/>
                <a:gd name="connsiteX49" fmla="*/ 1528762 w 1788319"/>
                <a:gd name="connsiteY49" fmla="*/ 457200 h 831056"/>
                <a:gd name="connsiteX50" fmla="*/ 1383506 w 1788319"/>
                <a:gd name="connsiteY50" fmla="*/ 51435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88319" h="831056">
                  <a:moveTo>
                    <a:pt x="1383506" y="514350"/>
                  </a:moveTo>
                  <a:lnTo>
                    <a:pt x="1021556" y="614362"/>
                  </a:lnTo>
                  <a:lnTo>
                    <a:pt x="881062" y="657225"/>
                  </a:lnTo>
                  <a:lnTo>
                    <a:pt x="738187" y="697706"/>
                  </a:lnTo>
                  <a:lnTo>
                    <a:pt x="607219" y="728662"/>
                  </a:lnTo>
                  <a:lnTo>
                    <a:pt x="478631" y="757237"/>
                  </a:lnTo>
                  <a:lnTo>
                    <a:pt x="352425" y="783431"/>
                  </a:lnTo>
                  <a:lnTo>
                    <a:pt x="173831" y="814387"/>
                  </a:lnTo>
                  <a:lnTo>
                    <a:pt x="69056" y="828675"/>
                  </a:lnTo>
                  <a:lnTo>
                    <a:pt x="35719" y="831056"/>
                  </a:lnTo>
                  <a:lnTo>
                    <a:pt x="14287" y="826294"/>
                  </a:lnTo>
                  <a:lnTo>
                    <a:pt x="2381" y="819150"/>
                  </a:lnTo>
                  <a:lnTo>
                    <a:pt x="0" y="804862"/>
                  </a:lnTo>
                  <a:lnTo>
                    <a:pt x="7144" y="790575"/>
                  </a:lnTo>
                  <a:lnTo>
                    <a:pt x="64294" y="766762"/>
                  </a:lnTo>
                  <a:lnTo>
                    <a:pt x="228600" y="709612"/>
                  </a:lnTo>
                  <a:lnTo>
                    <a:pt x="435769" y="631031"/>
                  </a:lnTo>
                  <a:lnTo>
                    <a:pt x="671512" y="542925"/>
                  </a:lnTo>
                  <a:lnTo>
                    <a:pt x="895350" y="454819"/>
                  </a:lnTo>
                  <a:lnTo>
                    <a:pt x="1000125" y="409575"/>
                  </a:lnTo>
                  <a:lnTo>
                    <a:pt x="1145381" y="335756"/>
                  </a:lnTo>
                  <a:lnTo>
                    <a:pt x="1247775" y="276225"/>
                  </a:lnTo>
                  <a:lnTo>
                    <a:pt x="1323975" y="221456"/>
                  </a:lnTo>
                  <a:lnTo>
                    <a:pt x="1345406" y="197644"/>
                  </a:lnTo>
                  <a:lnTo>
                    <a:pt x="1354931" y="173831"/>
                  </a:lnTo>
                  <a:lnTo>
                    <a:pt x="1354931" y="154781"/>
                  </a:lnTo>
                  <a:lnTo>
                    <a:pt x="1347787" y="123825"/>
                  </a:lnTo>
                  <a:lnTo>
                    <a:pt x="1326356" y="95250"/>
                  </a:lnTo>
                  <a:lnTo>
                    <a:pt x="1304925" y="76200"/>
                  </a:lnTo>
                  <a:lnTo>
                    <a:pt x="1285875" y="52387"/>
                  </a:lnTo>
                  <a:lnTo>
                    <a:pt x="1276350" y="26194"/>
                  </a:lnTo>
                  <a:lnTo>
                    <a:pt x="1278731" y="9525"/>
                  </a:lnTo>
                  <a:lnTo>
                    <a:pt x="1288256" y="0"/>
                  </a:lnTo>
                  <a:lnTo>
                    <a:pt x="1319212" y="2381"/>
                  </a:lnTo>
                  <a:lnTo>
                    <a:pt x="1376362" y="23812"/>
                  </a:lnTo>
                  <a:lnTo>
                    <a:pt x="1469231" y="64294"/>
                  </a:lnTo>
                  <a:lnTo>
                    <a:pt x="1543050" y="102394"/>
                  </a:lnTo>
                  <a:lnTo>
                    <a:pt x="1609725" y="138112"/>
                  </a:lnTo>
                  <a:lnTo>
                    <a:pt x="1654969" y="169069"/>
                  </a:lnTo>
                  <a:lnTo>
                    <a:pt x="1697831" y="200025"/>
                  </a:lnTo>
                  <a:lnTo>
                    <a:pt x="1733550" y="230981"/>
                  </a:lnTo>
                  <a:lnTo>
                    <a:pt x="1771650" y="273844"/>
                  </a:lnTo>
                  <a:lnTo>
                    <a:pt x="1783556" y="297656"/>
                  </a:lnTo>
                  <a:lnTo>
                    <a:pt x="1788319" y="323850"/>
                  </a:lnTo>
                  <a:lnTo>
                    <a:pt x="1785937" y="342900"/>
                  </a:lnTo>
                  <a:lnTo>
                    <a:pt x="1778794" y="364331"/>
                  </a:lnTo>
                  <a:lnTo>
                    <a:pt x="1764506" y="381000"/>
                  </a:lnTo>
                  <a:lnTo>
                    <a:pt x="1719262" y="400050"/>
                  </a:lnTo>
                  <a:lnTo>
                    <a:pt x="1619250" y="426244"/>
                  </a:lnTo>
                  <a:lnTo>
                    <a:pt x="1528762" y="457200"/>
                  </a:lnTo>
                  <a:lnTo>
                    <a:pt x="1383506" y="514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28E140D9-67CB-4F23-B130-5BA32376BA28}"/>
                </a:ext>
              </a:extLst>
            </p:cNvPr>
            <p:cNvSpPr/>
            <p:nvPr/>
          </p:nvSpPr>
          <p:spPr>
            <a:xfrm>
              <a:off x="2647950" y="2843213"/>
              <a:ext cx="1866900" cy="557212"/>
            </a:xfrm>
            <a:custGeom>
              <a:avLst/>
              <a:gdLst>
                <a:gd name="connsiteX0" fmla="*/ 1509713 w 1866900"/>
                <a:gd name="connsiteY0" fmla="*/ 278606 h 557212"/>
                <a:gd name="connsiteX1" fmla="*/ 1295400 w 1866900"/>
                <a:gd name="connsiteY1" fmla="*/ 316706 h 557212"/>
                <a:gd name="connsiteX2" fmla="*/ 962025 w 1866900"/>
                <a:gd name="connsiteY2" fmla="*/ 407193 h 557212"/>
                <a:gd name="connsiteX3" fmla="*/ 733425 w 1866900"/>
                <a:gd name="connsiteY3" fmla="*/ 459581 h 557212"/>
                <a:gd name="connsiteX4" fmla="*/ 440531 w 1866900"/>
                <a:gd name="connsiteY4" fmla="*/ 538162 h 557212"/>
                <a:gd name="connsiteX5" fmla="*/ 416719 w 1866900"/>
                <a:gd name="connsiteY5" fmla="*/ 550068 h 557212"/>
                <a:gd name="connsiteX6" fmla="*/ 397669 w 1866900"/>
                <a:gd name="connsiteY6" fmla="*/ 554831 h 557212"/>
                <a:gd name="connsiteX7" fmla="*/ 366713 w 1866900"/>
                <a:gd name="connsiteY7" fmla="*/ 557212 h 557212"/>
                <a:gd name="connsiteX8" fmla="*/ 347663 w 1866900"/>
                <a:gd name="connsiteY8" fmla="*/ 554831 h 557212"/>
                <a:gd name="connsiteX9" fmla="*/ 297656 w 1866900"/>
                <a:gd name="connsiteY9" fmla="*/ 542925 h 557212"/>
                <a:gd name="connsiteX10" fmla="*/ 238125 w 1866900"/>
                <a:gd name="connsiteY10" fmla="*/ 509587 h 557212"/>
                <a:gd name="connsiteX11" fmla="*/ 173831 w 1866900"/>
                <a:gd name="connsiteY11" fmla="*/ 464343 h 557212"/>
                <a:gd name="connsiteX12" fmla="*/ 109538 w 1866900"/>
                <a:gd name="connsiteY12" fmla="*/ 411956 h 557212"/>
                <a:gd name="connsiteX13" fmla="*/ 47625 w 1866900"/>
                <a:gd name="connsiteY13" fmla="*/ 354806 h 557212"/>
                <a:gd name="connsiteX14" fmla="*/ 16669 w 1866900"/>
                <a:gd name="connsiteY14" fmla="*/ 319087 h 557212"/>
                <a:gd name="connsiteX15" fmla="*/ 2381 w 1866900"/>
                <a:gd name="connsiteY15" fmla="*/ 288131 h 557212"/>
                <a:gd name="connsiteX16" fmla="*/ 0 w 1866900"/>
                <a:gd name="connsiteY16" fmla="*/ 264318 h 557212"/>
                <a:gd name="connsiteX17" fmla="*/ 2381 w 1866900"/>
                <a:gd name="connsiteY17" fmla="*/ 250031 h 557212"/>
                <a:gd name="connsiteX18" fmla="*/ 14288 w 1866900"/>
                <a:gd name="connsiteY18" fmla="*/ 242887 h 557212"/>
                <a:gd name="connsiteX19" fmla="*/ 38100 w 1866900"/>
                <a:gd name="connsiteY19" fmla="*/ 242887 h 557212"/>
                <a:gd name="connsiteX20" fmla="*/ 61913 w 1866900"/>
                <a:gd name="connsiteY20" fmla="*/ 259556 h 557212"/>
                <a:gd name="connsiteX21" fmla="*/ 114300 w 1866900"/>
                <a:gd name="connsiteY21" fmla="*/ 288131 h 557212"/>
                <a:gd name="connsiteX22" fmla="*/ 176213 w 1866900"/>
                <a:gd name="connsiteY22" fmla="*/ 314325 h 557212"/>
                <a:gd name="connsiteX23" fmla="*/ 238125 w 1866900"/>
                <a:gd name="connsiteY23" fmla="*/ 335756 h 557212"/>
                <a:gd name="connsiteX24" fmla="*/ 307181 w 1866900"/>
                <a:gd name="connsiteY24" fmla="*/ 350043 h 557212"/>
                <a:gd name="connsiteX25" fmla="*/ 359569 w 1866900"/>
                <a:gd name="connsiteY25" fmla="*/ 350043 h 557212"/>
                <a:gd name="connsiteX26" fmla="*/ 478631 w 1866900"/>
                <a:gd name="connsiteY26" fmla="*/ 323850 h 557212"/>
                <a:gd name="connsiteX27" fmla="*/ 769144 w 1866900"/>
                <a:gd name="connsiteY27" fmla="*/ 257175 h 557212"/>
                <a:gd name="connsiteX28" fmla="*/ 1088231 w 1866900"/>
                <a:gd name="connsiteY28" fmla="*/ 180975 h 557212"/>
                <a:gd name="connsiteX29" fmla="*/ 1326356 w 1866900"/>
                <a:gd name="connsiteY29" fmla="*/ 109537 h 557212"/>
                <a:gd name="connsiteX30" fmla="*/ 1540669 w 1866900"/>
                <a:gd name="connsiteY30" fmla="*/ 47625 h 557212"/>
                <a:gd name="connsiteX31" fmla="*/ 1626394 w 1866900"/>
                <a:gd name="connsiteY31" fmla="*/ 0 h 557212"/>
                <a:gd name="connsiteX32" fmla="*/ 1650206 w 1866900"/>
                <a:gd name="connsiteY32" fmla="*/ 0 h 557212"/>
                <a:gd name="connsiteX33" fmla="*/ 1709738 w 1866900"/>
                <a:gd name="connsiteY33" fmla="*/ 14287 h 557212"/>
                <a:gd name="connsiteX34" fmla="*/ 1754981 w 1866900"/>
                <a:gd name="connsiteY34" fmla="*/ 33337 h 557212"/>
                <a:gd name="connsiteX35" fmla="*/ 1790700 w 1866900"/>
                <a:gd name="connsiteY35" fmla="*/ 54768 h 557212"/>
                <a:gd name="connsiteX36" fmla="*/ 1819275 w 1866900"/>
                <a:gd name="connsiteY36" fmla="*/ 76200 h 557212"/>
                <a:gd name="connsiteX37" fmla="*/ 1857375 w 1866900"/>
                <a:gd name="connsiteY37" fmla="*/ 121443 h 557212"/>
                <a:gd name="connsiteX38" fmla="*/ 1866900 w 1866900"/>
                <a:gd name="connsiteY38" fmla="*/ 147637 h 557212"/>
                <a:gd name="connsiteX39" fmla="*/ 1866900 w 1866900"/>
                <a:gd name="connsiteY39" fmla="*/ 180975 h 557212"/>
                <a:gd name="connsiteX40" fmla="*/ 1852613 w 1866900"/>
                <a:gd name="connsiteY40" fmla="*/ 204787 h 557212"/>
                <a:gd name="connsiteX41" fmla="*/ 1821656 w 1866900"/>
                <a:gd name="connsiteY41" fmla="*/ 230981 h 557212"/>
                <a:gd name="connsiteX42" fmla="*/ 1785938 w 1866900"/>
                <a:gd name="connsiteY42" fmla="*/ 247650 h 557212"/>
                <a:gd name="connsiteX43" fmla="*/ 1693069 w 1866900"/>
                <a:gd name="connsiteY43" fmla="*/ 252412 h 557212"/>
                <a:gd name="connsiteX44" fmla="*/ 1509713 w 1866900"/>
                <a:gd name="connsiteY44" fmla="*/ 2786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6900" h="557212">
                  <a:moveTo>
                    <a:pt x="1509713" y="278606"/>
                  </a:moveTo>
                  <a:lnTo>
                    <a:pt x="1295400" y="316706"/>
                  </a:lnTo>
                  <a:lnTo>
                    <a:pt x="962025" y="407193"/>
                  </a:lnTo>
                  <a:lnTo>
                    <a:pt x="733425" y="459581"/>
                  </a:lnTo>
                  <a:lnTo>
                    <a:pt x="440531" y="538162"/>
                  </a:lnTo>
                  <a:lnTo>
                    <a:pt x="416719" y="550068"/>
                  </a:lnTo>
                  <a:lnTo>
                    <a:pt x="397669" y="554831"/>
                  </a:lnTo>
                  <a:lnTo>
                    <a:pt x="366713" y="557212"/>
                  </a:lnTo>
                  <a:lnTo>
                    <a:pt x="347663" y="554831"/>
                  </a:lnTo>
                  <a:lnTo>
                    <a:pt x="297656" y="542925"/>
                  </a:lnTo>
                  <a:lnTo>
                    <a:pt x="238125" y="509587"/>
                  </a:lnTo>
                  <a:lnTo>
                    <a:pt x="173831" y="464343"/>
                  </a:lnTo>
                  <a:lnTo>
                    <a:pt x="109538" y="411956"/>
                  </a:lnTo>
                  <a:lnTo>
                    <a:pt x="47625" y="354806"/>
                  </a:lnTo>
                  <a:lnTo>
                    <a:pt x="16669" y="319087"/>
                  </a:lnTo>
                  <a:lnTo>
                    <a:pt x="2381" y="288131"/>
                  </a:lnTo>
                  <a:lnTo>
                    <a:pt x="0" y="264318"/>
                  </a:lnTo>
                  <a:lnTo>
                    <a:pt x="2381" y="250031"/>
                  </a:lnTo>
                  <a:lnTo>
                    <a:pt x="14288" y="242887"/>
                  </a:lnTo>
                  <a:lnTo>
                    <a:pt x="38100" y="242887"/>
                  </a:lnTo>
                  <a:lnTo>
                    <a:pt x="61913" y="259556"/>
                  </a:lnTo>
                  <a:lnTo>
                    <a:pt x="114300" y="288131"/>
                  </a:lnTo>
                  <a:lnTo>
                    <a:pt x="176213" y="314325"/>
                  </a:lnTo>
                  <a:lnTo>
                    <a:pt x="238125" y="335756"/>
                  </a:lnTo>
                  <a:lnTo>
                    <a:pt x="307181" y="350043"/>
                  </a:lnTo>
                  <a:lnTo>
                    <a:pt x="359569" y="350043"/>
                  </a:lnTo>
                  <a:lnTo>
                    <a:pt x="478631" y="323850"/>
                  </a:lnTo>
                  <a:lnTo>
                    <a:pt x="769144" y="257175"/>
                  </a:lnTo>
                  <a:lnTo>
                    <a:pt x="1088231" y="180975"/>
                  </a:lnTo>
                  <a:lnTo>
                    <a:pt x="1326356" y="109537"/>
                  </a:lnTo>
                  <a:lnTo>
                    <a:pt x="1540669" y="47625"/>
                  </a:lnTo>
                  <a:lnTo>
                    <a:pt x="1626394" y="0"/>
                  </a:lnTo>
                  <a:lnTo>
                    <a:pt x="1650206" y="0"/>
                  </a:lnTo>
                  <a:lnTo>
                    <a:pt x="1709738" y="14287"/>
                  </a:lnTo>
                  <a:lnTo>
                    <a:pt x="1754981" y="33337"/>
                  </a:lnTo>
                  <a:lnTo>
                    <a:pt x="1790700" y="54768"/>
                  </a:lnTo>
                  <a:lnTo>
                    <a:pt x="1819275" y="76200"/>
                  </a:lnTo>
                  <a:lnTo>
                    <a:pt x="1857375" y="121443"/>
                  </a:lnTo>
                  <a:lnTo>
                    <a:pt x="1866900" y="147637"/>
                  </a:lnTo>
                  <a:lnTo>
                    <a:pt x="1866900" y="180975"/>
                  </a:lnTo>
                  <a:lnTo>
                    <a:pt x="1852613" y="204787"/>
                  </a:lnTo>
                  <a:lnTo>
                    <a:pt x="1821656" y="230981"/>
                  </a:lnTo>
                  <a:lnTo>
                    <a:pt x="1785938" y="247650"/>
                  </a:lnTo>
                  <a:lnTo>
                    <a:pt x="1693069" y="252412"/>
                  </a:lnTo>
                  <a:lnTo>
                    <a:pt x="1509713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2C5A5F1D-5AB7-4DB6-B50B-4BAF8B265E5D}"/>
                </a:ext>
              </a:extLst>
            </p:cNvPr>
            <p:cNvSpPr/>
            <p:nvPr/>
          </p:nvSpPr>
          <p:spPr>
            <a:xfrm>
              <a:off x="4757738" y="1700213"/>
              <a:ext cx="1993900" cy="787400"/>
            </a:xfrm>
            <a:custGeom>
              <a:avLst/>
              <a:gdLst>
                <a:gd name="connsiteX0" fmla="*/ 1340643 w 1993106"/>
                <a:gd name="connsiteY0" fmla="*/ 516731 h 788193"/>
                <a:gd name="connsiteX1" fmla="*/ 1009650 w 1993106"/>
                <a:gd name="connsiteY1" fmla="*/ 616743 h 788193"/>
                <a:gd name="connsiteX2" fmla="*/ 809625 w 1993106"/>
                <a:gd name="connsiteY2" fmla="*/ 661987 h 788193"/>
                <a:gd name="connsiteX3" fmla="*/ 604837 w 1993106"/>
                <a:gd name="connsiteY3" fmla="*/ 697706 h 788193"/>
                <a:gd name="connsiteX4" fmla="*/ 323850 w 1993106"/>
                <a:gd name="connsiteY4" fmla="*/ 742950 h 788193"/>
                <a:gd name="connsiteX5" fmla="*/ 95250 w 1993106"/>
                <a:gd name="connsiteY5" fmla="*/ 783431 h 788193"/>
                <a:gd name="connsiteX6" fmla="*/ 64293 w 1993106"/>
                <a:gd name="connsiteY6" fmla="*/ 788193 h 788193"/>
                <a:gd name="connsiteX7" fmla="*/ 33337 w 1993106"/>
                <a:gd name="connsiteY7" fmla="*/ 783431 h 788193"/>
                <a:gd name="connsiteX8" fmla="*/ 11906 w 1993106"/>
                <a:gd name="connsiteY8" fmla="*/ 773906 h 788193"/>
                <a:gd name="connsiteX9" fmla="*/ 0 w 1993106"/>
                <a:gd name="connsiteY9" fmla="*/ 759618 h 788193"/>
                <a:gd name="connsiteX10" fmla="*/ 2381 w 1993106"/>
                <a:gd name="connsiteY10" fmla="*/ 740568 h 788193"/>
                <a:gd name="connsiteX11" fmla="*/ 21431 w 1993106"/>
                <a:gd name="connsiteY11" fmla="*/ 723900 h 788193"/>
                <a:gd name="connsiteX12" fmla="*/ 150018 w 1993106"/>
                <a:gd name="connsiteY12" fmla="*/ 685800 h 788193"/>
                <a:gd name="connsiteX13" fmla="*/ 431006 w 1993106"/>
                <a:gd name="connsiteY13" fmla="*/ 607218 h 788193"/>
                <a:gd name="connsiteX14" fmla="*/ 728662 w 1993106"/>
                <a:gd name="connsiteY14" fmla="*/ 511968 h 788193"/>
                <a:gd name="connsiteX15" fmla="*/ 1012031 w 1993106"/>
                <a:gd name="connsiteY15" fmla="*/ 411956 h 788193"/>
                <a:gd name="connsiteX16" fmla="*/ 1252537 w 1993106"/>
                <a:gd name="connsiteY16" fmla="*/ 319087 h 788193"/>
                <a:gd name="connsiteX17" fmla="*/ 1416843 w 1993106"/>
                <a:gd name="connsiteY17" fmla="*/ 250031 h 788193"/>
                <a:gd name="connsiteX18" fmla="*/ 1433512 w 1993106"/>
                <a:gd name="connsiteY18" fmla="*/ 233362 h 788193"/>
                <a:gd name="connsiteX19" fmla="*/ 1443037 w 1993106"/>
                <a:gd name="connsiteY19" fmla="*/ 211931 h 788193"/>
                <a:gd name="connsiteX20" fmla="*/ 1452562 w 1993106"/>
                <a:gd name="connsiteY20" fmla="*/ 188118 h 788193"/>
                <a:gd name="connsiteX21" fmla="*/ 1457325 w 1993106"/>
                <a:gd name="connsiteY21" fmla="*/ 161925 h 788193"/>
                <a:gd name="connsiteX22" fmla="*/ 1447800 w 1993106"/>
                <a:gd name="connsiteY22" fmla="*/ 138112 h 788193"/>
                <a:gd name="connsiteX23" fmla="*/ 1428750 w 1993106"/>
                <a:gd name="connsiteY23" fmla="*/ 114300 h 788193"/>
                <a:gd name="connsiteX24" fmla="*/ 1402556 w 1993106"/>
                <a:gd name="connsiteY24" fmla="*/ 88106 h 788193"/>
                <a:gd name="connsiteX25" fmla="*/ 1385887 w 1993106"/>
                <a:gd name="connsiteY25" fmla="*/ 61912 h 788193"/>
                <a:gd name="connsiteX26" fmla="*/ 1378743 w 1993106"/>
                <a:gd name="connsiteY26" fmla="*/ 35718 h 788193"/>
                <a:gd name="connsiteX27" fmla="*/ 1378743 w 1993106"/>
                <a:gd name="connsiteY27" fmla="*/ 14287 h 788193"/>
                <a:gd name="connsiteX28" fmla="*/ 1388268 w 1993106"/>
                <a:gd name="connsiteY28" fmla="*/ 4762 h 788193"/>
                <a:gd name="connsiteX29" fmla="*/ 1409700 w 1993106"/>
                <a:gd name="connsiteY29" fmla="*/ 0 h 788193"/>
                <a:gd name="connsiteX30" fmla="*/ 1438275 w 1993106"/>
                <a:gd name="connsiteY30" fmla="*/ 0 h 788193"/>
                <a:gd name="connsiteX31" fmla="*/ 1476375 w 1993106"/>
                <a:gd name="connsiteY31" fmla="*/ 11906 h 788193"/>
                <a:gd name="connsiteX32" fmla="*/ 1554956 w 1993106"/>
                <a:gd name="connsiteY32" fmla="*/ 40481 h 788193"/>
                <a:gd name="connsiteX33" fmla="*/ 1664493 w 1993106"/>
                <a:gd name="connsiteY33" fmla="*/ 88106 h 788193"/>
                <a:gd name="connsiteX34" fmla="*/ 1754981 w 1993106"/>
                <a:gd name="connsiteY34" fmla="*/ 130968 h 788193"/>
                <a:gd name="connsiteX35" fmla="*/ 1843087 w 1993106"/>
                <a:gd name="connsiteY35" fmla="*/ 173831 h 788193"/>
                <a:gd name="connsiteX36" fmla="*/ 1907381 w 1993106"/>
                <a:gd name="connsiteY36" fmla="*/ 211931 h 788193"/>
                <a:gd name="connsiteX37" fmla="*/ 1950243 w 1993106"/>
                <a:gd name="connsiteY37" fmla="*/ 245268 h 788193"/>
                <a:gd name="connsiteX38" fmla="*/ 1974056 w 1993106"/>
                <a:gd name="connsiteY38" fmla="*/ 264318 h 788193"/>
                <a:gd name="connsiteX39" fmla="*/ 1983581 w 1993106"/>
                <a:gd name="connsiteY39" fmla="*/ 278606 h 788193"/>
                <a:gd name="connsiteX40" fmla="*/ 1993106 w 1993106"/>
                <a:gd name="connsiteY40" fmla="*/ 295275 h 788193"/>
                <a:gd name="connsiteX41" fmla="*/ 1993106 w 1993106"/>
                <a:gd name="connsiteY41" fmla="*/ 319087 h 788193"/>
                <a:gd name="connsiteX42" fmla="*/ 1985962 w 1993106"/>
                <a:gd name="connsiteY42" fmla="*/ 338137 h 788193"/>
                <a:gd name="connsiteX43" fmla="*/ 1969293 w 1993106"/>
                <a:gd name="connsiteY43" fmla="*/ 352425 h 788193"/>
                <a:gd name="connsiteX44" fmla="*/ 1916906 w 1993106"/>
                <a:gd name="connsiteY44" fmla="*/ 369093 h 788193"/>
                <a:gd name="connsiteX45" fmla="*/ 1783556 w 1993106"/>
                <a:gd name="connsiteY45" fmla="*/ 390525 h 788193"/>
                <a:gd name="connsiteX46" fmla="*/ 1640681 w 1993106"/>
                <a:gd name="connsiteY46" fmla="*/ 409575 h 788193"/>
                <a:gd name="connsiteX47" fmla="*/ 1340643 w 1993106"/>
                <a:gd name="connsiteY47" fmla="*/ 516731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3106" h="788193">
                  <a:moveTo>
                    <a:pt x="1340643" y="516731"/>
                  </a:moveTo>
                  <a:lnTo>
                    <a:pt x="1009650" y="616743"/>
                  </a:lnTo>
                  <a:lnTo>
                    <a:pt x="809625" y="661987"/>
                  </a:lnTo>
                  <a:lnTo>
                    <a:pt x="604837" y="697706"/>
                  </a:lnTo>
                  <a:lnTo>
                    <a:pt x="323850" y="742950"/>
                  </a:lnTo>
                  <a:lnTo>
                    <a:pt x="95250" y="783431"/>
                  </a:lnTo>
                  <a:lnTo>
                    <a:pt x="64293" y="788193"/>
                  </a:lnTo>
                  <a:lnTo>
                    <a:pt x="33337" y="783431"/>
                  </a:lnTo>
                  <a:lnTo>
                    <a:pt x="11906" y="773906"/>
                  </a:lnTo>
                  <a:lnTo>
                    <a:pt x="0" y="759618"/>
                  </a:lnTo>
                  <a:lnTo>
                    <a:pt x="2381" y="740568"/>
                  </a:lnTo>
                  <a:lnTo>
                    <a:pt x="21431" y="723900"/>
                  </a:lnTo>
                  <a:lnTo>
                    <a:pt x="150018" y="685800"/>
                  </a:lnTo>
                  <a:lnTo>
                    <a:pt x="431006" y="607218"/>
                  </a:lnTo>
                  <a:lnTo>
                    <a:pt x="728662" y="511968"/>
                  </a:lnTo>
                  <a:lnTo>
                    <a:pt x="1012031" y="411956"/>
                  </a:lnTo>
                  <a:lnTo>
                    <a:pt x="1252537" y="319087"/>
                  </a:lnTo>
                  <a:lnTo>
                    <a:pt x="1416843" y="250031"/>
                  </a:lnTo>
                  <a:lnTo>
                    <a:pt x="1433512" y="233362"/>
                  </a:lnTo>
                  <a:lnTo>
                    <a:pt x="1443037" y="211931"/>
                  </a:lnTo>
                  <a:lnTo>
                    <a:pt x="1452562" y="188118"/>
                  </a:lnTo>
                  <a:lnTo>
                    <a:pt x="1457325" y="161925"/>
                  </a:lnTo>
                  <a:lnTo>
                    <a:pt x="1447800" y="138112"/>
                  </a:lnTo>
                  <a:lnTo>
                    <a:pt x="1428750" y="114300"/>
                  </a:lnTo>
                  <a:lnTo>
                    <a:pt x="1402556" y="88106"/>
                  </a:lnTo>
                  <a:lnTo>
                    <a:pt x="1385887" y="61912"/>
                  </a:lnTo>
                  <a:lnTo>
                    <a:pt x="1378743" y="35718"/>
                  </a:lnTo>
                  <a:lnTo>
                    <a:pt x="1378743" y="14287"/>
                  </a:lnTo>
                  <a:lnTo>
                    <a:pt x="1388268" y="4762"/>
                  </a:lnTo>
                  <a:lnTo>
                    <a:pt x="1409700" y="0"/>
                  </a:lnTo>
                  <a:lnTo>
                    <a:pt x="1438275" y="0"/>
                  </a:lnTo>
                  <a:lnTo>
                    <a:pt x="1476375" y="11906"/>
                  </a:lnTo>
                  <a:lnTo>
                    <a:pt x="1554956" y="40481"/>
                  </a:lnTo>
                  <a:lnTo>
                    <a:pt x="1664493" y="88106"/>
                  </a:lnTo>
                  <a:lnTo>
                    <a:pt x="1754981" y="130968"/>
                  </a:lnTo>
                  <a:lnTo>
                    <a:pt x="1843087" y="173831"/>
                  </a:lnTo>
                  <a:lnTo>
                    <a:pt x="1907381" y="211931"/>
                  </a:lnTo>
                  <a:lnTo>
                    <a:pt x="1950243" y="245268"/>
                  </a:lnTo>
                  <a:lnTo>
                    <a:pt x="1974056" y="264318"/>
                  </a:lnTo>
                  <a:lnTo>
                    <a:pt x="1983581" y="278606"/>
                  </a:lnTo>
                  <a:lnTo>
                    <a:pt x="1993106" y="295275"/>
                  </a:lnTo>
                  <a:lnTo>
                    <a:pt x="1993106" y="319087"/>
                  </a:lnTo>
                  <a:lnTo>
                    <a:pt x="1985962" y="338137"/>
                  </a:lnTo>
                  <a:lnTo>
                    <a:pt x="1969293" y="352425"/>
                  </a:lnTo>
                  <a:lnTo>
                    <a:pt x="1916906" y="369093"/>
                  </a:lnTo>
                  <a:lnTo>
                    <a:pt x="1783556" y="390525"/>
                  </a:lnTo>
                  <a:lnTo>
                    <a:pt x="1640681" y="409575"/>
                  </a:lnTo>
                  <a:lnTo>
                    <a:pt x="1340643" y="516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9881719A-9D96-43F2-A4EF-BA12B5355275}"/>
                </a:ext>
              </a:extLst>
            </p:cNvPr>
            <p:cNvSpPr/>
            <p:nvPr/>
          </p:nvSpPr>
          <p:spPr>
            <a:xfrm>
              <a:off x="4729163" y="3344863"/>
              <a:ext cx="433387" cy="1444625"/>
            </a:xfrm>
            <a:custGeom>
              <a:avLst/>
              <a:gdLst>
                <a:gd name="connsiteX0" fmla="*/ 164306 w 433387"/>
                <a:gd name="connsiteY0" fmla="*/ 878682 h 1443038"/>
                <a:gd name="connsiteX1" fmla="*/ 157162 w 433387"/>
                <a:gd name="connsiteY1" fmla="*/ 626269 h 1443038"/>
                <a:gd name="connsiteX2" fmla="*/ 142875 w 433387"/>
                <a:gd name="connsiteY2" fmla="*/ 478632 h 1443038"/>
                <a:gd name="connsiteX3" fmla="*/ 121443 w 433387"/>
                <a:gd name="connsiteY3" fmla="*/ 359569 h 1443038"/>
                <a:gd name="connsiteX4" fmla="*/ 92868 w 433387"/>
                <a:gd name="connsiteY4" fmla="*/ 261938 h 1443038"/>
                <a:gd name="connsiteX5" fmla="*/ 59531 w 433387"/>
                <a:gd name="connsiteY5" fmla="*/ 154782 h 1443038"/>
                <a:gd name="connsiteX6" fmla="*/ 21431 w 433387"/>
                <a:gd name="connsiteY6" fmla="*/ 80963 h 1443038"/>
                <a:gd name="connsiteX7" fmla="*/ 4762 w 433387"/>
                <a:gd name="connsiteY7" fmla="*/ 52388 h 1443038"/>
                <a:gd name="connsiteX8" fmla="*/ 0 w 433387"/>
                <a:gd name="connsiteY8" fmla="*/ 30957 h 1443038"/>
                <a:gd name="connsiteX9" fmla="*/ 4762 w 433387"/>
                <a:gd name="connsiteY9" fmla="*/ 9525 h 1443038"/>
                <a:gd name="connsiteX10" fmla="*/ 30956 w 433387"/>
                <a:gd name="connsiteY10" fmla="*/ 0 h 1443038"/>
                <a:gd name="connsiteX11" fmla="*/ 78581 w 433387"/>
                <a:gd name="connsiteY11" fmla="*/ 4763 h 1443038"/>
                <a:gd name="connsiteX12" fmla="*/ 157162 w 433387"/>
                <a:gd name="connsiteY12" fmla="*/ 33338 h 1443038"/>
                <a:gd name="connsiteX13" fmla="*/ 292893 w 433387"/>
                <a:gd name="connsiteY13" fmla="*/ 97632 h 1443038"/>
                <a:gd name="connsiteX14" fmla="*/ 323850 w 433387"/>
                <a:gd name="connsiteY14" fmla="*/ 238125 h 1443038"/>
                <a:gd name="connsiteX15" fmla="*/ 369093 w 433387"/>
                <a:gd name="connsiteY15" fmla="*/ 602457 h 1443038"/>
                <a:gd name="connsiteX16" fmla="*/ 390525 w 433387"/>
                <a:gd name="connsiteY16" fmla="*/ 757238 h 1443038"/>
                <a:gd name="connsiteX17" fmla="*/ 416718 w 433387"/>
                <a:gd name="connsiteY17" fmla="*/ 1143000 h 1443038"/>
                <a:gd name="connsiteX18" fmla="*/ 433387 w 433387"/>
                <a:gd name="connsiteY18" fmla="*/ 1312069 h 1443038"/>
                <a:gd name="connsiteX19" fmla="*/ 428625 w 433387"/>
                <a:gd name="connsiteY19" fmla="*/ 1371600 h 1443038"/>
                <a:gd name="connsiteX20" fmla="*/ 416718 w 433387"/>
                <a:gd name="connsiteY20" fmla="*/ 1412082 h 1443038"/>
                <a:gd name="connsiteX21" fmla="*/ 400050 w 433387"/>
                <a:gd name="connsiteY21" fmla="*/ 1431132 h 1443038"/>
                <a:gd name="connsiteX22" fmla="*/ 376237 w 433387"/>
                <a:gd name="connsiteY22" fmla="*/ 1438275 h 1443038"/>
                <a:gd name="connsiteX23" fmla="*/ 347662 w 433387"/>
                <a:gd name="connsiteY23" fmla="*/ 1443038 h 1443038"/>
                <a:gd name="connsiteX24" fmla="*/ 309562 w 433387"/>
                <a:gd name="connsiteY24" fmla="*/ 1438275 h 1443038"/>
                <a:gd name="connsiteX25" fmla="*/ 288131 w 433387"/>
                <a:gd name="connsiteY25" fmla="*/ 1433513 h 1443038"/>
                <a:gd name="connsiteX26" fmla="*/ 264318 w 433387"/>
                <a:gd name="connsiteY26" fmla="*/ 1421607 h 1443038"/>
                <a:gd name="connsiteX27" fmla="*/ 245268 w 433387"/>
                <a:gd name="connsiteY27" fmla="*/ 1407319 h 1443038"/>
                <a:gd name="connsiteX28" fmla="*/ 221456 w 433387"/>
                <a:gd name="connsiteY28" fmla="*/ 1381125 h 1443038"/>
                <a:gd name="connsiteX29" fmla="*/ 200025 w 433387"/>
                <a:gd name="connsiteY29" fmla="*/ 1323975 h 1443038"/>
                <a:gd name="connsiteX30" fmla="*/ 173831 w 433387"/>
                <a:gd name="connsiteY30" fmla="*/ 1212057 h 1443038"/>
                <a:gd name="connsiteX31" fmla="*/ 171450 w 433387"/>
                <a:gd name="connsiteY31" fmla="*/ 1150144 h 1443038"/>
                <a:gd name="connsiteX32" fmla="*/ 164306 w 433387"/>
                <a:gd name="connsiteY32" fmla="*/ 878682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3387" h="1443038">
                  <a:moveTo>
                    <a:pt x="164306" y="878682"/>
                  </a:moveTo>
                  <a:lnTo>
                    <a:pt x="157162" y="626269"/>
                  </a:lnTo>
                  <a:lnTo>
                    <a:pt x="142875" y="478632"/>
                  </a:lnTo>
                  <a:lnTo>
                    <a:pt x="121443" y="359569"/>
                  </a:lnTo>
                  <a:lnTo>
                    <a:pt x="92868" y="261938"/>
                  </a:lnTo>
                  <a:lnTo>
                    <a:pt x="59531" y="154782"/>
                  </a:lnTo>
                  <a:lnTo>
                    <a:pt x="21431" y="80963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30956" y="0"/>
                  </a:lnTo>
                  <a:lnTo>
                    <a:pt x="78581" y="4763"/>
                  </a:lnTo>
                  <a:lnTo>
                    <a:pt x="157162" y="33338"/>
                  </a:lnTo>
                  <a:lnTo>
                    <a:pt x="292893" y="97632"/>
                  </a:lnTo>
                  <a:lnTo>
                    <a:pt x="323850" y="238125"/>
                  </a:lnTo>
                  <a:lnTo>
                    <a:pt x="369093" y="602457"/>
                  </a:lnTo>
                  <a:lnTo>
                    <a:pt x="390525" y="757238"/>
                  </a:lnTo>
                  <a:lnTo>
                    <a:pt x="416718" y="1143000"/>
                  </a:lnTo>
                  <a:lnTo>
                    <a:pt x="433387" y="1312069"/>
                  </a:lnTo>
                  <a:lnTo>
                    <a:pt x="428625" y="1371600"/>
                  </a:lnTo>
                  <a:lnTo>
                    <a:pt x="416718" y="1412082"/>
                  </a:lnTo>
                  <a:lnTo>
                    <a:pt x="400050" y="1431132"/>
                  </a:lnTo>
                  <a:lnTo>
                    <a:pt x="376237" y="1438275"/>
                  </a:lnTo>
                  <a:lnTo>
                    <a:pt x="347662" y="1443038"/>
                  </a:lnTo>
                  <a:lnTo>
                    <a:pt x="309562" y="1438275"/>
                  </a:lnTo>
                  <a:lnTo>
                    <a:pt x="288131" y="1433513"/>
                  </a:lnTo>
                  <a:lnTo>
                    <a:pt x="264318" y="1421607"/>
                  </a:lnTo>
                  <a:lnTo>
                    <a:pt x="245268" y="1407319"/>
                  </a:lnTo>
                  <a:lnTo>
                    <a:pt x="221456" y="1381125"/>
                  </a:lnTo>
                  <a:lnTo>
                    <a:pt x="200025" y="1323975"/>
                  </a:lnTo>
                  <a:lnTo>
                    <a:pt x="173831" y="1212057"/>
                  </a:lnTo>
                  <a:cubicBezTo>
                    <a:pt x="173037" y="1191419"/>
                    <a:pt x="172244" y="1170782"/>
                    <a:pt x="171450" y="1150144"/>
                  </a:cubicBezTo>
                  <a:lnTo>
                    <a:pt x="164306" y="878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7">
              <a:extLst>
                <a:ext uri="{FF2B5EF4-FFF2-40B4-BE49-F238E27FC236}">
                  <a16:creationId xmlns:a16="http://schemas.microsoft.com/office/drawing/2014/main" id="{FFC7D081-7B0E-4AE1-BE24-FA23E3C15719}"/>
                </a:ext>
              </a:extLst>
            </p:cNvPr>
            <p:cNvSpPr/>
            <p:nvPr/>
          </p:nvSpPr>
          <p:spPr>
            <a:xfrm rot="16200000">
              <a:off x="1968500" y="4025901"/>
              <a:ext cx="3730625" cy="374650"/>
            </a:xfrm>
            <a:custGeom>
              <a:avLst/>
              <a:gdLst>
                <a:gd name="connsiteX0" fmla="*/ 1597025 w 3730625"/>
                <a:gd name="connsiteY0" fmla="*/ 295275 h 374650"/>
                <a:gd name="connsiteX1" fmla="*/ 1101725 w 3730625"/>
                <a:gd name="connsiteY1" fmla="*/ 292100 h 374650"/>
                <a:gd name="connsiteX2" fmla="*/ 692150 w 3730625"/>
                <a:gd name="connsiteY2" fmla="*/ 292100 h 374650"/>
                <a:gd name="connsiteX3" fmla="*/ 320675 w 3730625"/>
                <a:gd name="connsiteY3" fmla="*/ 292100 h 374650"/>
                <a:gd name="connsiteX4" fmla="*/ 234950 w 3730625"/>
                <a:gd name="connsiteY4" fmla="*/ 285750 h 374650"/>
                <a:gd name="connsiteX5" fmla="*/ 165100 w 3730625"/>
                <a:gd name="connsiteY5" fmla="*/ 273050 h 374650"/>
                <a:gd name="connsiteX6" fmla="*/ 95250 w 3730625"/>
                <a:gd name="connsiteY6" fmla="*/ 254000 h 374650"/>
                <a:gd name="connsiteX7" fmla="*/ 53975 w 3730625"/>
                <a:gd name="connsiteY7" fmla="*/ 231775 h 374650"/>
                <a:gd name="connsiteX8" fmla="*/ 22225 w 3730625"/>
                <a:gd name="connsiteY8" fmla="*/ 206375 h 374650"/>
                <a:gd name="connsiteX9" fmla="*/ 3175 w 3730625"/>
                <a:gd name="connsiteY9" fmla="*/ 184150 h 374650"/>
                <a:gd name="connsiteX10" fmla="*/ 0 w 3730625"/>
                <a:gd name="connsiteY10" fmla="*/ 149225 h 374650"/>
                <a:gd name="connsiteX11" fmla="*/ 12700 w 3730625"/>
                <a:gd name="connsiteY11" fmla="*/ 127000 h 374650"/>
                <a:gd name="connsiteX12" fmla="*/ 31750 w 3730625"/>
                <a:gd name="connsiteY12" fmla="*/ 107950 h 374650"/>
                <a:gd name="connsiteX13" fmla="*/ 63500 w 3730625"/>
                <a:gd name="connsiteY13" fmla="*/ 85725 h 374650"/>
                <a:gd name="connsiteX14" fmla="*/ 101600 w 3730625"/>
                <a:gd name="connsiteY14" fmla="*/ 69850 h 374650"/>
                <a:gd name="connsiteX15" fmla="*/ 155575 w 3730625"/>
                <a:gd name="connsiteY15" fmla="*/ 50800 h 374650"/>
                <a:gd name="connsiteX16" fmla="*/ 209550 w 3730625"/>
                <a:gd name="connsiteY16" fmla="*/ 38100 h 374650"/>
                <a:gd name="connsiteX17" fmla="*/ 288925 w 3730625"/>
                <a:gd name="connsiteY17" fmla="*/ 22225 h 374650"/>
                <a:gd name="connsiteX18" fmla="*/ 384175 w 3730625"/>
                <a:gd name="connsiteY18" fmla="*/ 9525 h 374650"/>
                <a:gd name="connsiteX19" fmla="*/ 514350 w 3730625"/>
                <a:gd name="connsiteY19" fmla="*/ 0 h 374650"/>
                <a:gd name="connsiteX20" fmla="*/ 546100 w 3730625"/>
                <a:gd name="connsiteY20" fmla="*/ 15875 h 374650"/>
                <a:gd name="connsiteX21" fmla="*/ 609600 w 3730625"/>
                <a:gd name="connsiteY21" fmla="*/ 34925 h 374650"/>
                <a:gd name="connsiteX22" fmla="*/ 771525 w 3730625"/>
                <a:gd name="connsiteY22" fmla="*/ 57150 h 374650"/>
                <a:gd name="connsiteX23" fmla="*/ 962025 w 3730625"/>
                <a:gd name="connsiteY23" fmla="*/ 73025 h 374650"/>
                <a:gd name="connsiteX24" fmla="*/ 1362075 w 3730625"/>
                <a:gd name="connsiteY24" fmla="*/ 88900 h 374650"/>
                <a:gd name="connsiteX25" fmla="*/ 1873250 w 3730625"/>
                <a:gd name="connsiteY25" fmla="*/ 95250 h 374650"/>
                <a:gd name="connsiteX26" fmla="*/ 2486025 w 3730625"/>
                <a:gd name="connsiteY26" fmla="*/ 88900 h 374650"/>
                <a:gd name="connsiteX27" fmla="*/ 3051175 w 3730625"/>
                <a:gd name="connsiteY27" fmla="*/ 92075 h 374650"/>
                <a:gd name="connsiteX28" fmla="*/ 3273425 w 3730625"/>
                <a:gd name="connsiteY28" fmla="*/ 88900 h 374650"/>
                <a:gd name="connsiteX29" fmla="*/ 3435350 w 3730625"/>
                <a:gd name="connsiteY29" fmla="*/ 82550 h 374650"/>
                <a:gd name="connsiteX30" fmla="*/ 3549650 w 3730625"/>
                <a:gd name="connsiteY30" fmla="*/ 66675 h 374650"/>
                <a:gd name="connsiteX31" fmla="*/ 3702050 w 3730625"/>
                <a:gd name="connsiteY31" fmla="*/ 28575 h 374650"/>
                <a:gd name="connsiteX32" fmla="*/ 3730625 w 3730625"/>
                <a:gd name="connsiteY32" fmla="*/ 120650 h 374650"/>
                <a:gd name="connsiteX33" fmla="*/ 3629025 w 3730625"/>
                <a:gd name="connsiteY33" fmla="*/ 247650 h 374650"/>
                <a:gd name="connsiteX34" fmla="*/ 3581400 w 3730625"/>
                <a:gd name="connsiteY34" fmla="*/ 307975 h 374650"/>
                <a:gd name="connsiteX35" fmla="*/ 3536950 w 3730625"/>
                <a:gd name="connsiteY35" fmla="*/ 346075 h 374650"/>
                <a:gd name="connsiteX36" fmla="*/ 3498850 w 3730625"/>
                <a:gd name="connsiteY36" fmla="*/ 368300 h 374650"/>
                <a:gd name="connsiteX37" fmla="*/ 3467100 w 3730625"/>
                <a:gd name="connsiteY37" fmla="*/ 374650 h 374650"/>
                <a:gd name="connsiteX38" fmla="*/ 3432175 w 3730625"/>
                <a:gd name="connsiteY38" fmla="*/ 371475 h 374650"/>
                <a:gd name="connsiteX39" fmla="*/ 3397250 w 3730625"/>
                <a:gd name="connsiteY39" fmla="*/ 352425 h 374650"/>
                <a:gd name="connsiteX40" fmla="*/ 3327400 w 3730625"/>
                <a:gd name="connsiteY40" fmla="*/ 339725 h 374650"/>
                <a:gd name="connsiteX41" fmla="*/ 3251200 w 3730625"/>
                <a:gd name="connsiteY41" fmla="*/ 330200 h 374650"/>
                <a:gd name="connsiteX42" fmla="*/ 3098800 w 3730625"/>
                <a:gd name="connsiteY42" fmla="*/ 311150 h 374650"/>
                <a:gd name="connsiteX43" fmla="*/ 2930525 w 3730625"/>
                <a:gd name="connsiteY43" fmla="*/ 311150 h 374650"/>
                <a:gd name="connsiteX44" fmla="*/ 2552700 w 3730625"/>
                <a:gd name="connsiteY44" fmla="*/ 307975 h 374650"/>
                <a:gd name="connsiteX45" fmla="*/ 2470150 w 3730625"/>
                <a:gd name="connsiteY45" fmla="*/ 311150 h 374650"/>
                <a:gd name="connsiteX46" fmla="*/ 1597025 w 3730625"/>
                <a:gd name="connsiteY46" fmla="*/ 295275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30625" h="374650">
                  <a:moveTo>
                    <a:pt x="1597025" y="295275"/>
                  </a:moveTo>
                  <a:lnTo>
                    <a:pt x="1101725" y="292100"/>
                  </a:lnTo>
                  <a:lnTo>
                    <a:pt x="692150" y="292100"/>
                  </a:lnTo>
                  <a:lnTo>
                    <a:pt x="320675" y="292100"/>
                  </a:lnTo>
                  <a:lnTo>
                    <a:pt x="234950" y="285750"/>
                  </a:lnTo>
                  <a:lnTo>
                    <a:pt x="165100" y="273050"/>
                  </a:lnTo>
                  <a:lnTo>
                    <a:pt x="95250" y="254000"/>
                  </a:lnTo>
                  <a:lnTo>
                    <a:pt x="53975" y="231775"/>
                  </a:lnTo>
                  <a:lnTo>
                    <a:pt x="22225" y="206375"/>
                  </a:lnTo>
                  <a:lnTo>
                    <a:pt x="3175" y="184150"/>
                  </a:lnTo>
                  <a:lnTo>
                    <a:pt x="0" y="149225"/>
                  </a:lnTo>
                  <a:lnTo>
                    <a:pt x="12700" y="127000"/>
                  </a:lnTo>
                  <a:lnTo>
                    <a:pt x="31750" y="107950"/>
                  </a:lnTo>
                  <a:lnTo>
                    <a:pt x="63500" y="85725"/>
                  </a:lnTo>
                  <a:lnTo>
                    <a:pt x="101600" y="69850"/>
                  </a:lnTo>
                  <a:lnTo>
                    <a:pt x="155575" y="50800"/>
                  </a:lnTo>
                  <a:lnTo>
                    <a:pt x="209550" y="38100"/>
                  </a:lnTo>
                  <a:lnTo>
                    <a:pt x="288925" y="22225"/>
                  </a:lnTo>
                  <a:lnTo>
                    <a:pt x="384175" y="9525"/>
                  </a:lnTo>
                  <a:lnTo>
                    <a:pt x="514350" y="0"/>
                  </a:lnTo>
                  <a:lnTo>
                    <a:pt x="546100" y="15875"/>
                  </a:lnTo>
                  <a:lnTo>
                    <a:pt x="609600" y="34925"/>
                  </a:lnTo>
                  <a:lnTo>
                    <a:pt x="771525" y="57150"/>
                  </a:lnTo>
                  <a:lnTo>
                    <a:pt x="962025" y="73025"/>
                  </a:lnTo>
                  <a:lnTo>
                    <a:pt x="1362075" y="88900"/>
                  </a:lnTo>
                  <a:lnTo>
                    <a:pt x="1873250" y="95250"/>
                  </a:lnTo>
                  <a:lnTo>
                    <a:pt x="2486025" y="88900"/>
                  </a:lnTo>
                  <a:lnTo>
                    <a:pt x="3051175" y="92075"/>
                  </a:lnTo>
                  <a:lnTo>
                    <a:pt x="3273425" y="88900"/>
                  </a:lnTo>
                  <a:lnTo>
                    <a:pt x="3435350" y="82550"/>
                  </a:lnTo>
                  <a:lnTo>
                    <a:pt x="3549650" y="66675"/>
                  </a:lnTo>
                  <a:lnTo>
                    <a:pt x="3702050" y="28575"/>
                  </a:lnTo>
                  <a:lnTo>
                    <a:pt x="3730625" y="120650"/>
                  </a:lnTo>
                  <a:lnTo>
                    <a:pt x="3629025" y="247650"/>
                  </a:lnTo>
                  <a:lnTo>
                    <a:pt x="3581400" y="307975"/>
                  </a:lnTo>
                  <a:lnTo>
                    <a:pt x="3536950" y="346075"/>
                  </a:lnTo>
                  <a:lnTo>
                    <a:pt x="3498850" y="368300"/>
                  </a:lnTo>
                  <a:lnTo>
                    <a:pt x="3467100" y="374650"/>
                  </a:lnTo>
                  <a:lnTo>
                    <a:pt x="3432175" y="371475"/>
                  </a:lnTo>
                  <a:lnTo>
                    <a:pt x="3397250" y="352425"/>
                  </a:lnTo>
                  <a:lnTo>
                    <a:pt x="3327400" y="339725"/>
                  </a:lnTo>
                  <a:lnTo>
                    <a:pt x="3251200" y="330200"/>
                  </a:lnTo>
                  <a:lnTo>
                    <a:pt x="3098800" y="311150"/>
                  </a:lnTo>
                  <a:lnTo>
                    <a:pt x="2930525" y="311150"/>
                  </a:lnTo>
                  <a:lnTo>
                    <a:pt x="2552700" y="307975"/>
                  </a:lnTo>
                  <a:lnTo>
                    <a:pt x="2470150" y="311150"/>
                  </a:lnTo>
                  <a:lnTo>
                    <a:pt x="1597025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1">
              <a:extLst>
                <a:ext uri="{FF2B5EF4-FFF2-40B4-BE49-F238E27FC236}">
                  <a16:creationId xmlns:a16="http://schemas.microsoft.com/office/drawing/2014/main" id="{A1CD0199-932E-406D-A3D9-F867502D8653}"/>
                </a:ext>
              </a:extLst>
            </p:cNvPr>
            <p:cNvSpPr/>
            <p:nvPr/>
          </p:nvSpPr>
          <p:spPr>
            <a:xfrm rot="16200000">
              <a:off x="2324894" y="3490119"/>
              <a:ext cx="1806575" cy="1128713"/>
            </a:xfrm>
            <a:custGeom>
              <a:avLst/>
              <a:gdLst>
                <a:gd name="connsiteX0" fmla="*/ 719138 w 1807369"/>
                <a:gd name="connsiteY0" fmla="*/ 700087 h 1128712"/>
                <a:gd name="connsiteX1" fmla="*/ 550069 w 1807369"/>
                <a:gd name="connsiteY1" fmla="*/ 571500 h 1128712"/>
                <a:gd name="connsiteX2" fmla="*/ 428625 w 1807369"/>
                <a:gd name="connsiteY2" fmla="*/ 473869 h 1128712"/>
                <a:gd name="connsiteX3" fmla="*/ 323850 w 1807369"/>
                <a:gd name="connsiteY3" fmla="*/ 383381 h 1128712"/>
                <a:gd name="connsiteX4" fmla="*/ 223838 w 1807369"/>
                <a:gd name="connsiteY4" fmla="*/ 288131 h 1128712"/>
                <a:gd name="connsiteX5" fmla="*/ 90488 w 1807369"/>
                <a:gd name="connsiteY5" fmla="*/ 157162 h 1128712"/>
                <a:gd name="connsiteX6" fmla="*/ 11906 w 1807369"/>
                <a:gd name="connsiteY6" fmla="*/ 69056 h 1128712"/>
                <a:gd name="connsiteX7" fmla="*/ 2381 w 1807369"/>
                <a:gd name="connsiteY7" fmla="*/ 47625 h 1128712"/>
                <a:gd name="connsiteX8" fmla="*/ 0 w 1807369"/>
                <a:gd name="connsiteY8" fmla="*/ 26194 h 1128712"/>
                <a:gd name="connsiteX9" fmla="*/ 2381 w 1807369"/>
                <a:gd name="connsiteY9" fmla="*/ 11906 h 1128712"/>
                <a:gd name="connsiteX10" fmla="*/ 9525 w 1807369"/>
                <a:gd name="connsiteY10" fmla="*/ 4762 h 1128712"/>
                <a:gd name="connsiteX11" fmla="*/ 26194 w 1807369"/>
                <a:gd name="connsiteY11" fmla="*/ 0 h 1128712"/>
                <a:gd name="connsiteX12" fmla="*/ 42863 w 1807369"/>
                <a:gd name="connsiteY12" fmla="*/ 7144 h 1128712"/>
                <a:gd name="connsiteX13" fmla="*/ 157163 w 1807369"/>
                <a:gd name="connsiteY13" fmla="*/ 109537 h 1128712"/>
                <a:gd name="connsiteX14" fmla="*/ 278606 w 1807369"/>
                <a:gd name="connsiteY14" fmla="*/ 207169 h 1128712"/>
                <a:gd name="connsiteX15" fmla="*/ 411956 w 1807369"/>
                <a:gd name="connsiteY15" fmla="*/ 307181 h 1128712"/>
                <a:gd name="connsiteX16" fmla="*/ 511969 w 1807369"/>
                <a:gd name="connsiteY16" fmla="*/ 381000 h 1128712"/>
                <a:gd name="connsiteX17" fmla="*/ 669131 w 1807369"/>
                <a:gd name="connsiteY17" fmla="*/ 481012 h 1128712"/>
                <a:gd name="connsiteX18" fmla="*/ 864394 w 1807369"/>
                <a:gd name="connsiteY18" fmla="*/ 595312 h 1128712"/>
                <a:gd name="connsiteX19" fmla="*/ 1085850 w 1807369"/>
                <a:gd name="connsiteY19" fmla="*/ 707231 h 1128712"/>
                <a:gd name="connsiteX20" fmla="*/ 1266825 w 1807369"/>
                <a:gd name="connsiteY20" fmla="*/ 790575 h 1128712"/>
                <a:gd name="connsiteX21" fmla="*/ 1450181 w 1807369"/>
                <a:gd name="connsiteY21" fmla="*/ 866775 h 1128712"/>
                <a:gd name="connsiteX22" fmla="*/ 1640681 w 1807369"/>
                <a:gd name="connsiteY22" fmla="*/ 940594 h 1128712"/>
                <a:gd name="connsiteX23" fmla="*/ 1797844 w 1807369"/>
                <a:gd name="connsiteY23" fmla="*/ 1000125 h 1128712"/>
                <a:gd name="connsiteX24" fmla="*/ 1807369 w 1807369"/>
                <a:gd name="connsiteY24" fmla="*/ 1128712 h 1128712"/>
                <a:gd name="connsiteX25" fmla="*/ 1426369 w 1807369"/>
                <a:gd name="connsiteY25" fmla="*/ 1102519 h 1128712"/>
                <a:gd name="connsiteX26" fmla="*/ 1285875 w 1807369"/>
                <a:gd name="connsiteY26" fmla="*/ 1038225 h 1128712"/>
                <a:gd name="connsiteX27" fmla="*/ 1126331 w 1807369"/>
                <a:gd name="connsiteY27" fmla="*/ 952500 h 1128712"/>
                <a:gd name="connsiteX28" fmla="*/ 959644 w 1807369"/>
                <a:gd name="connsiteY28" fmla="*/ 857250 h 1128712"/>
                <a:gd name="connsiteX29" fmla="*/ 719138 w 1807369"/>
                <a:gd name="connsiteY29" fmla="*/ 700087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7369" h="1128712">
                  <a:moveTo>
                    <a:pt x="719138" y="700087"/>
                  </a:moveTo>
                  <a:lnTo>
                    <a:pt x="550069" y="571500"/>
                  </a:lnTo>
                  <a:lnTo>
                    <a:pt x="428625" y="473869"/>
                  </a:lnTo>
                  <a:lnTo>
                    <a:pt x="323850" y="383381"/>
                  </a:lnTo>
                  <a:lnTo>
                    <a:pt x="223838" y="288131"/>
                  </a:lnTo>
                  <a:lnTo>
                    <a:pt x="90488" y="157162"/>
                  </a:lnTo>
                  <a:lnTo>
                    <a:pt x="11906" y="69056"/>
                  </a:lnTo>
                  <a:lnTo>
                    <a:pt x="2381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157163" y="109537"/>
                  </a:lnTo>
                  <a:lnTo>
                    <a:pt x="278606" y="207169"/>
                  </a:lnTo>
                  <a:lnTo>
                    <a:pt x="411956" y="307181"/>
                  </a:lnTo>
                  <a:lnTo>
                    <a:pt x="511969" y="381000"/>
                  </a:lnTo>
                  <a:lnTo>
                    <a:pt x="669131" y="481012"/>
                  </a:lnTo>
                  <a:lnTo>
                    <a:pt x="864394" y="595312"/>
                  </a:lnTo>
                  <a:lnTo>
                    <a:pt x="1085850" y="707231"/>
                  </a:lnTo>
                  <a:lnTo>
                    <a:pt x="1266825" y="790575"/>
                  </a:lnTo>
                  <a:lnTo>
                    <a:pt x="1450181" y="866775"/>
                  </a:lnTo>
                  <a:lnTo>
                    <a:pt x="1640681" y="940594"/>
                  </a:lnTo>
                  <a:lnTo>
                    <a:pt x="1797844" y="1000125"/>
                  </a:lnTo>
                  <a:lnTo>
                    <a:pt x="1807369" y="1128712"/>
                  </a:lnTo>
                  <a:lnTo>
                    <a:pt x="1426369" y="1102519"/>
                  </a:lnTo>
                  <a:lnTo>
                    <a:pt x="1285875" y="1038225"/>
                  </a:lnTo>
                  <a:lnTo>
                    <a:pt x="1126331" y="952500"/>
                  </a:lnTo>
                  <a:lnTo>
                    <a:pt x="959644" y="857250"/>
                  </a:lnTo>
                  <a:lnTo>
                    <a:pt x="719138" y="700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D749417B-8798-4850-9689-4D5614BF2683}"/>
                </a:ext>
              </a:extLst>
            </p:cNvPr>
            <p:cNvSpPr/>
            <p:nvPr/>
          </p:nvSpPr>
          <p:spPr>
            <a:xfrm>
              <a:off x="3868738" y="3468688"/>
              <a:ext cx="666750" cy="708025"/>
            </a:xfrm>
            <a:custGeom>
              <a:avLst/>
              <a:gdLst>
                <a:gd name="connsiteX0" fmla="*/ 361950 w 666750"/>
                <a:gd name="connsiteY0" fmla="*/ 431007 h 707232"/>
                <a:gd name="connsiteX1" fmla="*/ 269082 w 666750"/>
                <a:gd name="connsiteY1" fmla="*/ 316707 h 707232"/>
                <a:gd name="connsiteX2" fmla="*/ 197644 w 666750"/>
                <a:gd name="connsiteY2" fmla="*/ 247650 h 707232"/>
                <a:gd name="connsiteX3" fmla="*/ 97632 w 666750"/>
                <a:gd name="connsiteY3" fmla="*/ 161925 h 707232"/>
                <a:gd name="connsiteX4" fmla="*/ 9525 w 666750"/>
                <a:gd name="connsiteY4" fmla="*/ 107157 h 707232"/>
                <a:gd name="connsiteX5" fmla="*/ 0 w 666750"/>
                <a:gd name="connsiteY5" fmla="*/ 0 h 707232"/>
                <a:gd name="connsiteX6" fmla="*/ 116682 w 666750"/>
                <a:gd name="connsiteY6" fmla="*/ 30957 h 707232"/>
                <a:gd name="connsiteX7" fmla="*/ 180975 w 666750"/>
                <a:gd name="connsiteY7" fmla="*/ 50007 h 707232"/>
                <a:gd name="connsiteX8" fmla="*/ 259557 w 666750"/>
                <a:gd name="connsiteY8" fmla="*/ 80963 h 707232"/>
                <a:gd name="connsiteX9" fmla="*/ 333375 w 666750"/>
                <a:gd name="connsiteY9" fmla="*/ 114300 h 707232"/>
                <a:gd name="connsiteX10" fmla="*/ 435769 w 666750"/>
                <a:gd name="connsiteY10" fmla="*/ 164307 h 707232"/>
                <a:gd name="connsiteX11" fmla="*/ 495300 w 666750"/>
                <a:gd name="connsiteY11" fmla="*/ 197644 h 707232"/>
                <a:gd name="connsiteX12" fmla="*/ 545307 w 666750"/>
                <a:gd name="connsiteY12" fmla="*/ 228600 h 707232"/>
                <a:gd name="connsiteX13" fmla="*/ 585788 w 666750"/>
                <a:gd name="connsiteY13" fmla="*/ 292894 h 707232"/>
                <a:gd name="connsiteX14" fmla="*/ 626269 w 666750"/>
                <a:gd name="connsiteY14" fmla="*/ 376238 h 707232"/>
                <a:gd name="connsiteX15" fmla="*/ 650082 w 666750"/>
                <a:gd name="connsiteY15" fmla="*/ 445294 h 707232"/>
                <a:gd name="connsiteX16" fmla="*/ 661988 w 666750"/>
                <a:gd name="connsiteY16" fmla="*/ 507207 h 707232"/>
                <a:gd name="connsiteX17" fmla="*/ 666750 w 666750"/>
                <a:gd name="connsiteY17" fmla="*/ 561975 h 707232"/>
                <a:gd name="connsiteX18" fmla="*/ 666750 w 666750"/>
                <a:gd name="connsiteY18" fmla="*/ 607219 h 707232"/>
                <a:gd name="connsiteX19" fmla="*/ 661988 w 666750"/>
                <a:gd name="connsiteY19" fmla="*/ 640557 h 707232"/>
                <a:gd name="connsiteX20" fmla="*/ 647700 w 666750"/>
                <a:gd name="connsiteY20" fmla="*/ 676275 h 707232"/>
                <a:gd name="connsiteX21" fmla="*/ 628650 w 666750"/>
                <a:gd name="connsiteY21" fmla="*/ 697707 h 707232"/>
                <a:gd name="connsiteX22" fmla="*/ 604838 w 666750"/>
                <a:gd name="connsiteY22" fmla="*/ 707232 h 707232"/>
                <a:gd name="connsiteX23" fmla="*/ 576263 w 666750"/>
                <a:gd name="connsiteY23" fmla="*/ 707232 h 707232"/>
                <a:gd name="connsiteX24" fmla="*/ 545307 w 666750"/>
                <a:gd name="connsiteY24" fmla="*/ 700088 h 707232"/>
                <a:gd name="connsiteX25" fmla="*/ 514350 w 666750"/>
                <a:gd name="connsiteY25" fmla="*/ 676275 h 707232"/>
                <a:gd name="connsiteX26" fmla="*/ 483394 w 666750"/>
                <a:gd name="connsiteY26" fmla="*/ 619125 h 707232"/>
                <a:gd name="connsiteX27" fmla="*/ 419100 w 666750"/>
                <a:gd name="connsiteY27" fmla="*/ 511969 h 707232"/>
                <a:gd name="connsiteX28" fmla="*/ 361950 w 666750"/>
                <a:gd name="connsiteY28" fmla="*/ 431007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6750" h="707232">
                  <a:moveTo>
                    <a:pt x="361950" y="431007"/>
                  </a:moveTo>
                  <a:lnTo>
                    <a:pt x="269082" y="316707"/>
                  </a:lnTo>
                  <a:lnTo>
                    <a:pt x="197644" y="247650"/>
                  </a:lnTo>
                  <a:lnTo>
                    <a:pt x="97632" y="161925"/>
                  </a:lnTo>
                  <a:lnTo>
                    <a:pt x="9525" y="107157"/>
                  </a:lnTo>
                  <a:lnTo>
                    <a:pt x="0" y="0"/>
                  </a:lnTo>
                  <a:lnTo>
                    <a:pt x="116682" y="30957"/>
                  </a:lnTo>
                  <a:lnTo>
                    <a:pt x="180975" y="50007"/>
                  </a:lnTo>
                  <a:lnTo>
                    <a:pt x="259557" y="80963"/>
                  </a:lnTo>
                  <a:lnTo>
                    <a:pt x="333375" y="114300"/>
                  </a:lnTo>
                  <a:lnTo>
                    <a:pt x="435769" y="164307"/>
                  </a:lnTo>
                  <a:lnTo>
                    <a:pt x="495300" y="197644"/>
                  </a:lnTo>
                  <a:lnTo>
                    <a:pt x="545307" y="228600"/>
                  </a:lnTo>
                  <a:lnTo>
                    <a:pt x="585788" y="292894"/>
                  </a:lnTo>
                  <a:lnTo>
                    <a:pt x="626269" y="376238"/>
                  </a:lnTo>
                  <a:lnTo>
                    <a:pt x="650082" y="445294"/>
                  </a:lnTo>
                  <a:lnTo>
                    <a:pt x="661988" y="507207"/>
                  </a:lnTo>
                  <a:lnTo>
                    <a:pt x="666750" y="561975"/>
                  </a:lnTo>
                  <a:lnTo>
                    <a:pt x="666750" y="607219"/>
                  </a:lnTo>
                  <a:lnTo>
                    <a:pt x="661988" y="640557"/>
                  </a:lnTo>
                  <a:lnTo>
                    <a:pt x="647700" y="676275"/>
                  </a:lnTo>
                  <a:lnTo>
                    <a:pt x="628650" y="697707"/>
                  </a:lnTo>
                  <a:lnTo>
                    <a:pt x="604838" y="707232"/>
                  </a:lnTo>
                  <a:lnTo>
                    <a:pt x="576263" y="707232"/>
                  </a:lnTo>
                  <a:lnTo>
                    <a:pt x="545307" y="700088"/>
                  </a:lnTo>
                  <a:lnTo>
                    <a:pt x="514350" y="676275"/>
                  </a:lnTo>
                  <a:lnTo>
                    <a:pt x="483394" y="619125"/>
                  </a:lnTo>
                  <a:lnTo>
                    <a:pt x="419100" y="511969"/>
                  </a:lnTo>
                  <a:lnTo>
                    <a:pt x="361950" y="4310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7A935BD6-5F43-4CA1-AFAA-C865EA59E8E7}"/>
                </a:ext>
              </a:extLst>
            </p:cNvPr>
            <p:cNvSpPr/>
            <p:nvPr/>
          </p:nvSpPr>
          <p:spPr>
            <a:xfrm>
              <a:off x="4481513" y="2552700"/>
              <a:ext cx="2814637" cy="538163"/>
            </a:xfrm>
            <a:custGeom>
              <a:avLst/>
              <a:gdLst>
                <a:gd name="connsiteX0" fmla="*/ 1864518 w 2814637"/>
                <a:gd name="connsiteY0" fmla="*/ 297656 h 538163"/>
                <a:gd name="connsiteX1" fmla="*/ 1543050 w 2814637"/>
                <a:gd name="connsiteY1" fmla="*/ 340519 h 538163"/>
                <a:gd name="connsiteX2" fmla="*/ 1276350 w 2814637"/>
                <a:gd name="connsiteY2" fmla="*/ 383381 h 538163"/>
                <a:gd name="connsiteX3" fmla="*/ 1040606 w 2814637"/>
                <a:gd name="connsiteY3" fmla="*/ 411956 h 538163"/>
                <a:gd name="connsiteX4" fmla="*/ 764381 w 2814637"/>
                <a:gd name="connsiteY4" fmla="*/ 459581 h 538163"/>
                <a:gd name="connsiteX5" fmla="*/ 681037 w 2814637"/>
                <a:gd name="connsiteY5" fmla="*/ 476250 h 538163"/>
                <a:gd name="connsiteX6" fmla="*/ 619125 w 2814637"/>
                <a:gd name="connsiteY6" fmla="*/ 490538 h 538163"/>
                <a:gd name="connsiteX7" fmla="*/ 545306 w 2814637"/>
                <a:gd name="connsiteY7" fmla="*/ 509588 h 538163"/>
                <a:gd name="connsiteX8" fmla="*/ 502443 w 2814637"/>
                <a:gd name="connsiteY8" fmla="*/ 526256 h 538163"/>
                <a:gd name="connsiteX9" fmla="*/ 466725 w 2814637"/>
                <a:gd name="connsiteY9" fmla="*/ 533400 h 538163"/>
                <a:gd name="connsiteX10" fmla="*/ 423862 w 2814637"/>
                <a:gd name="connsiteY10" fmla="*/ 538163 h 538163"/>
                <a:gd name="connsiteX11" fmla="*/ 381000 w 2814637"/>
                <a:gd name="connsiteY11" fmla="*/ 535781 h 538163"/>
                <a:gd name="connsiteX12" fmla="*/ 335756 w 2814637"/>
                <a:gd name="connsiteY12" fmla="*/ 528638 h 538163"/>
                <a:gd name="connsiteX13" fmla="*/ 276225 w 2814637"/>
                <a:gd name="connsiteY13" fmla="*/ 509588 h 538163"/>
                <a:gd name="connsiteX14" fmla="*/ 195262 w 2814637"/>
                <a:gd name="connsiteY14" fmla="*/ 469106 h 538163"/>
                <a:gd name="connsiteX15" fmla="*/ 116681 w 2814637"/>
                <a:gd name="connsiteY15" fmla="*/ 423863 h 538163"/>
                <a:gd name="connsiteX16" fmla="*/ 47625 w 2814637"/>
                <a:gd name="connsiteY16" fmla="*/ 373856 h 538163"/>
                <a:gd name="connsiteX17" fmla="*/ 11906 w 2814637"/>
                <a:gd name="connsiteY17" fmla="*/ 338138 h 538163"/>
                <a:gd name="connsiteX18" fmla="*/ 2381 w 2814637"/>
                <a:gd name="connsiteY18" fmla="*/ 319088 h 538163"/>
                <a:gd name="connsiteX19" fmla="*/ 0 w 2814637"/>
                <a:gd name="connsiteY19" fmla="*/ 295275 h 538163"/>
                <a:gd name="connsiteX20" fmla="*/ 11906 w 2814637"/>
                <a:gd name="connsiteY20" fmla="*/ 280988 h 538163"/>
                <a:gd name="connsiteX21" fmla="*/ 33337 w 2814637"/>
                <a:gd name="connsiteY21" fmla="*/ 278606 h 538163"/>
                <a:gd name="connsiteX22" fmla="*/ 85725 w 2814637"/>
                <a:gd name="connsiteY22" fmla="*/ 292894 h 538163"/>
                <a:gd name="connsiteX23" fmla="*/ 185737 w 2814637"/>
                <a:gd name="connsiteY23" fmla="*/ 316706 h 538163"/>
                <a:gd name="connsiteX24" fmla="*/ 259556 w 2814637"/>
                <a:gd name="connsiteY24" fmla="*/ 330994 h 538163"/>
                <a:gd name="connsiteX25" fmla="*/ 323850 w 2814637"/>
                <a:gd name="connsiteY25" fmla="*/ 338138 h 538163"/>
                <a:gd name="connsiteX26" fmla="*/ 395287 w 2814637"/>
                <a:gd name="connsiteY26" fmla="*/ 335756 h 538163"/>
                <a:gd name="connsiteX27" fmla="*/ 554831 w 2814637"/>
                <a:gd name="connsiteY27" fmla="*/ 314325 h 538163"/>
                <a:gd name="connsiteX28" fmla="*/ 909637 w 2814637"/>
                <a:gd name="connsiteY28" fmla="*/ 257175 h 538163"/>
                <a:gd name="connsiteX29" fmla="*/ 1302543 w 2814637"/>
                <a:gd name="connsiteY29" fmla="*/ 202406 h 538163"/>
                <a:gd name="connsiteX30" fmla="*/ 1566862 w 2814637"/>
                <a:gd name="connsiteY30" fmla="*/ 159544 h 538163"/>
                <a:gd name="connsiteX31" fmla="*/ 2119312 w 2814637"/>
                <a:gd name="connsiteY31" fmla="*/ 88106 h 538163"/>
                <a:gd name="connsiteX32" fmla="*/ 2264568 w 2814637"/>
                <a:gd name="connsiteY32" fmla="*/ 69056 h 538163"/>
                <a:gd name="connsiteX33" fmla="*/ 2297906 w 2814637"/>
                <a:gd name="connsiteY33" fmla="*/ 59531 h 538163"/>
                <a:gd name="connsiteX34" fmla="*/ 2362200 w 2814637"/>
                <a:gd name="connsiteY34" fmla="*/ 28575 h 538163"/>
                <a:gd name="connsiteX35" fmla="*/ 2409825 w 2814637"/>
                <a:gd name="connsiteY35" fmla="*/ 0 h 538163"/>
                <a:gd name="connsiteX36" fmla="*/ 2502693 w 2814637"/>
                <a:gd name="connsiteY36" fmla="*/ 14288 h 538163"/>
                <a:gd name="connsiteX37" fmla="*/ 2588418 w 2814637"/>
                <a:gd name="connsiteY37" fmla="*/ 42863 h 538163"/>
                <a:gd name="connsiteX38" fmla="*/ 2647950 w 2814637"/>
                <a:gd name="connsiteY38" fmla="*/ 66675 h 538163"/>
                <a:gd name="connsiteX39" fmla="*/ 2700337 w 2814637"/>
                <a:gd name="connsiteY39" fmla="*/ 92869 h 538163"/>
                <a:gd name="connsiteX40" fmla="*/ 2738437 w 2814637"/>
                <a:gd name="connsiteY40" fmla="*/ 114300 h 538163"/>
                <a:gd name="connsiteX41" fmla="*/ 2778918 w 2814637"/>
                <a:gd name="connsiteY41" fmla="*/ 142875 h 538163"/>
                <a:gd name="connsiteX42" fmla="*/ 2800350 w 2814637"/>
                <a:gd name="connsiteY42" fmla="*/ 171450 h 538163"/>
                <a:gd name="connsiteX43" fmla="*/ 2812256 w 2814637"/>
                <a:gd name="connsiteY43" fmla="*/ 195263 h 538163"/>
                <a:gd name="connsiteX44" fmla="*/ 2814637 w 2814637"/>
                <a:gd name="connsiteY44" fmla="*/ 223838 h 538163"/>
                <a:gd name="connsiteX45" fmla="*/ 2809875 w 2814637"/>
                <a:gd name="connsiteY45" fmla="*/ 242888 h 538163"/>
                <a:gd name="connsiteX46" fmla="*/ 2786062 w 2814637"/>
                <a:gd name="connsiteY46" fmla="*/ 266700 h 538163"/>
                <a:gd name="connsiteX47" fmla="*/ 2745581 w 2814637"/>
                <a:gd name="connsiteY47" fmla="*/ 290513 h 538163"/>
                <a:gd name="connsiteX48" fmla="*/ 2566987 w 2814637"/>
                <a:gd name="connsiteY48" fmla="*/ 278606 h 538163"/>
                <a:gd name="connsiteX49" fmla="*/ 2402681 w 2814637"/>
                <a:gd name="connsiteY49" fmla="*/ 269081 h 538163"/>
                <a:gd name="connsiteX50" fmla="*/ 2286000 w 2814637"/>
                <a:gd name="connsiteY50" fmla="*/ 269081 h 538163"/>
                <a:gd name="connsiteX51" fmla="*/ 2171700 w 2814637"/>
                <a:gd name="connsiteY51" fmla="*/ 276225 h 538163"/>
                <a:gd name="connsiteX52" fmla="*/ 1864518 w 2814637"/>
                <a:gd name="connsiteY52" fmla="*/ 2976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14637" h="538163">
                  <a:moveTo>
                    <a:pt x="1864518" y="297656"/>
                  </a:moveTo>
                  <a:lnTo>
                    <a:pt x="1543050" y="340519"/>
                  </a:lnTo>
                  <a:lnTo>
                    <a:pt x="1276350" y="383381"/>
                  </a:lnTo>
                  <a:lnTo>
                    <a:pt x="1040606" y="411956"/>
                  </a:lnTo>
                  <a:lnTo>
                    <a:pt x="764381" y="459581"/>
                  </a:lnTo>
                  <a:lnTo>
                    <a:pt x="681037" y="476250"/>
                  </a:lnTo>
                  <a:lnTo>
                    <a:pt x="619125" y="490538"/>
                  </a:lnTo>
                  <a:lnTo>
                    <a:pt x="545306" y="509588"/>
                  </a:lnTo>
                  <a:lnTo>
                    <a:pt x="502443" y="526256"/>
                  </a:lnTo>
                  <a:lnTo>
                    <a:pt x="466725" y="533400"/>
                  </a:lnTo>
                  <a:lnTo>
                    <a:pt x="423862" y="538163"/>
                  </a:lnTo>
                  <a:lnTo>
                    <a:pt x="381000" y="535781"/>
                  </a:lnTo>
                  <a:lnTo>
                    <a:pt x="335756" y="528638"/>
                  </a:lnTo>
                  <a:lnTo>
                    <a:pt x="276225" y="509588"/>
                  </a:lnTo>
                  <a:lnTo>
                    <a:pt x="195262" y="469106"/>
                  </a:lnTo>
                  <a:lnTo>
                    <a:pt x="116681" y="423863"/>
                  </a:lnTo>
                  <a:lnTo>
                    <a:pt x="47625" y="373856"/>
                  </a:lnTo>
                  <a:lnTo>
                    <a:pt x="11906" y="338138"/>
                  </a:lnTo>
                  <a:lnTo>
                    <a:pt x="2381" y="319088"/>
                  </a:lnTo>
                  <a:lnTo>
                    <a:pt x="0" y="295275"/>
                  </a:lnTo>
                  <a:lnTo>
                    <a:pt x="11906" y="280988"/>
                  </a:lnTo>
                  <a:lnTo>
                    <a:pt x="33337" y="278606"/>
                  </a:lnTo>
                  <a:lnTo>
                    <a:pt x="85725" y="292894"/>
                  </a:lnTo>
                  <a:lnTo>
                    <a:pt x="185737" y="316706"/>
                  </a:lnTo>
                  <a:lnTo>
                    <a:pt x="259556" y="330994"/>
                  </a:lnTo>
                  <a:lnTo>
                    <a:pt x="323850" y="338138"/>
                  </a:lnTo>
                  <a:lnTo>
                    <a:pt x="395287" y="335756"/>
                  </a:lnTo>
                  <a:lnTo>
                    <a:pt x="554831" y="314325"/>
                  </a:lnTo>
                  <a:lnTo>
                    <a:pt x="909637" y="257175"/>
                  </a:lnTo>
                  <a:lnTo>
                    <a:pt x="1302543" y="202406"/>
                  </a:lnTo>
                  <a:lnTo>
                    <a:pt x="1566862" y="159544"/>
                  </a:lnTo>
                  <a:lnTo>
                    <a:pt x="2119312" y="88106"/>
                  </a:lnTo>
                  <a:lnTo>
                    <a:pt x="2264568" y="69056"/>
                  </a:lnTo>
                  <a:lnTo>
                    <a:pt x="2297906" y="59531"/>
                  </a:lnTo>
                  <a:lnTo>
                    <a:pt x="2362200" y="28575"/>
                  </a:lnTo>
                  <a:lnTo>
                    <a:pt x="2409825" y="0"/>
                  </a:lnTo>
                  <a:lnTo>
                    <a:pt x="2502693" y="14288"/>
                  </a:lnTo>
                  <a:lnTo>
                    <a:pt x="2588418" y="42863"/>
                  </a:lnTo>
                  <a:lnTo>
                    <a:pt x="2647950" y="66675"/>
                  </a:lnTo>
                  <a:lnTo>
                    <a:pt x="2700337" y="92869"/>
                  </a:lnTo>
                  <a:lnTo>
                    <a:pt x="2738437" y="114300"/>
                  </a:lnTo>
                  <a:lnTo>
                    <a:pt x="2778918" y="142875"/>
                  </a:lnTo>
                  <a:lnTo>
                    <a:pt x="2800350" y="171450"/>
                  </a:lnTo>
                  <a:lnTo>
                    <a:pt x="2812256" y="195263"/>
                  </a:lnTo>
                  <a:lnTo>
                    <a:pt x="2814637" y="223838"/>
                  </a:lnTo>
                  <a:lnTo>
                    <a:pt x="2809875" y="242888"/>
                  </a:lnTo>
                  <a:lnTo>
                    <a:pt x="2786062" y="266700"/>
                  </a:lnTo>
                  <a:lnTo>
                    <a:pt x="2745581" y="290513"/>
                  </a:lnTo>
                  <a:lnTo>
                    <a:pt x="2566987" y="278606"/>
                  </a:lnTo>
                  <a:lnTo>
                    <a:pt x="2402681" y="269081"/>
                  </a:lnTo>
                  <a:lnTo>
                    <a:pt x="2286000" y="269081"/>
                  </a:lnTo>
                  <a:lnTo>
                    <a:pt x="2171700" y="276225"/>
                  </a:lnTo>
                  <a:lnTo>
                    <a:pt x="1864518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EF0732BF-784F-4DA1-9AEC-EA06305A33FD}"/>
                </a:ext>
              </a:extLst>
            </p:cNvPr>
            <p:cNvSpPr/>
            <p:nvPr/>
          </p:nvSpPr>
          <p:spPr>
            <a:xfrm>
              <a:off x="4926013" y="3200400"/>
              <a:ext cx="2165350" cy="1408113"/>
            </a:xfrm>
            <a:custGeom>
              <a:avLst/>
              <a:gdLst>
                <a:gd name="connsiteX0" fmla="*/ 540544 w 2164557"/>
                <a:gd name="connsiteY0" fmla="*/ 330994 h 1407319"/>
                <a:gd name="connsiteX1" fmla="*/ 73819 w 2164557"/>
                <a:gd name="connsiteY1" fmla="*/ 392906 h 1407319"/>
                <a:gd name="connsiteX2" fmla="*/ 0 w 2164557"/>
                <a:gd name="connsiteY2" fmla="*/ 235744 h 1407319"/>
                <a:gd name="connsiteX3" fmla="*/ 240507 w 2164557"/>
                <a:gd name="connsiteY3" fmla="*/ 192881 h 1407319"/>
                <a:gd name="connsiteX4" fmla="*/ 542925 w 2164557"/>
                <a:gd name="connsiteY4" fmla="*/ 145256 h 1407319"/>
                <a:gd name="connsiteX5" fmla="*/ 840582 w 2164557"/>
                <a:gd name="connsiteY5" fmla="*/ 109538 h 1407319"/>
                <a:gd name="connsiteX6" fmla="*/ 1092994 w 2164557"/>
                <a:gd name="connsiteY6" fmla="*/ 66675 h 1407319"/>
                <a:gd name="connsiteX7" fmla="*/ 1323975 w 2164557"/>
                <a:gd name="connsiteY7" fmla="*/ 47625 h 1407319"/>
                <a:gd name="connsiteX8" fmla="*/ 1631157 w 2164557"/>
                <a:gd name="connsiteY8" fmla="*/ 23813 h 1407319"/>
                <a:gd name="connsiteX9" fmla="*/ 1666875 w 2164557"/>
                <a:gd name="connsiteY9" fmla="*/ 19050 h 1407319"/>
                <a:gd name="connsiteX10" fmla="*/ 1752600 w 2164557"/>
                <a:gd name="connsiteY10" fmla="*/ 2381 h 1407319"/>
                <a:gd name="connsiteX11" fmla="*/ 1788319 w 2164557"/>
                <a:gd name="connsiteY11" fmla="*/ 0 h 1407319"/>
                <a:gd name="connsiteX12" fmla="*/ 1824038 w 2164557"/>
                <a:gd name="connsiteY12" fmla="*/ 4763 h 1407319"/>
                <a:gd name="connsiteX13" fmla="*/ 1857375 w 2164557"/>
                <a:gd name="connsiteY13" fmla="*/ 16669 h 1407319"/>
                <a:gd name="connsiteX14" fmla="*/ 1902619 w 2164557"/>
                <a:gd name="connsiteY14" fmla="*/ 33338 h 1407319"/>
                <a:gd name="connsiteX15" fmla="*/ 1952625 w 2164557"/>
                <a:gd name="connsiteY15" fmla="*/ 59531 h 1407319"/>
                <a:gd name="connsiteX16" fmla="*/ 2047875 w 2164557"/>
                <a:gd name="connsiteY16" fmla="*/ 123825 h 1407319"/>
                <a:gd name="connsiteX17" fmla="*/ 2102644 w 2164557"/>
                <a:gd name="connsiteY17" fmla="*/ 169069 h 1407319"/>
                <a:gd name="connsiteX18" fmla="*/ 2145507 w 2164557"/>
                <a:gd name="connsiteY18" fmla="*/ 209550 h 1407319"/>
                <a:gd name="connsiteX19" fmla="*/ 2162175 w 2164557"/>
                <a:gd name="connsiteY19" fmla="*/ 235744 h 1407319"/>
                <a:gd name="connsiteX20" fmla="*/ 2164557 w 2164557"/>
                <a:gd name="connsiteY20" fmla="*/ 264319 h 1407319"/>
                <a:gd name="connsiteX21" fmla="*/ 2145507 w 2164557"/>
                <a:gd name="connsiteY21" fmla="*/ 304800 h 1407319"/>
                <a:gd name="connsiteX22" fmla="*/ 2107407 w 2164557"/>
                <a:gd name="connsiteY22" fmla="*/ 350044 h 1407319"/>
                <a:gd name="connsiteX23" fmla="*/ 2085975 w 2164557"/>
                <a:gd name="connsiteY23" fmla="*/ 397669 h 1407319"/>
                <a:gd name="connsiteX24" fmla="*/ 1997869 w 2164557"/>
                <a:gd name="connsiteY24" fmla="*/ 809625 h 1407319"/>
                <a:gd name="connsiteX25" fmla="*/ 1924050 w 2164557"/>
                <a:gd name="connsiteY25" fmla="*/ 1102519 h 1407319"/>
                <a:gd name="connsiteX26" fmla="*/ 1866900 w 2164557"/>
                <a:gd name="connsiteY26" fmla="*/ 1326356 h 1407319"/>
                <a:gd name="connsiteX27" fmla="*/ 1857375 w 2164557"/>
                <a:gd name="connsiteY27" fmla="*/ 1345406 h 1407319"/>
                <a:gd name="connsiteX28" fmla="*/ 1821657 w 2164557"/>
                <a:gd name="connsiteY28" fmla="*/ 1371600 h 1407319"/>
                <a:gd name="connsiteX29" fmla="*/ 1778794 w 2164557"/>
                <a:gd name="connsiteY29" fmla="*/ 1400175 h 1407319"/>
                <a:gd name="connsiteX30" fmla="*/ 1754982 w 2164557"/>
                <a:gd name="connsiteY30" fmla="*/ 1407319 h 1407319"/>
                <a:gd name="connsiteX31" fmla="*/ 1724025 w 2164557"/>
                <a:gd name="connsiteY31" fmla="*/ 1404938 h 1407319"/>
                <a:gd name="connsiteX32" fmla="*/ 1702594 w 2164557"/>
                <a:gd name="connsiteY32" fmla="*/ 1395413 h 1407319"/>
                <a:gd name="connsiteX33" fmla="*/ 1685925 w 2164557"/>
                <a:gd name="connsiteY33" fmla="*/ 1366838 h 1407319"/>
                <a:gd name="connsiteX34" fmla="*/ 1671638 w 2164557"/>
                <a:gd name="connsiteY34" fmla="*/ 1281113 h 1407319"/>
                <a:gd name="connsiteX35" fmla="*/ 1688307 w 2164557"/>
                <a:gd name="connsiteY35" fmla="*/ 1138238 h 1407319"/>
                <a:gd name="connsiteX36" fmla="*/ 1757363 w 2164557"/>
                <a:gd name="connsiteY36" fmla="*/ 766763 h 1407319"/>
                <a:gd name="connsiteX37" fmla="*/ 1778794 w 2164557"/>
                <a:gd name="connsiteY37" fmla="*/ 550069 h 1407319"/>
                <a:gd name="connsiteX38" fmla="*/ 1800225 w 2164557"/>
                <a:gd name="connsiteY38" fmla="*/ 309563 h 1407319"/>
                <a:gd name="connsiteX39" fmla="*/ 1795463 w 2164557"/>
                <a:gd name="connsiteY39" fmla="*/ 285750 h 1407319"/>
                <a:gd name="connsiteX40" fmla="*/ 1783557 w 2164557"/>
                <a:gd name="connsiteY40" fmla="*/ 259556 h 1407319"/>
                <a:gd name="connsiteX41" fmla="*/ 1759744 w 2164557"/>
                <a:gd name="connsiteY41" fmla="*/ 233363 h 1407319"/>
                <a:gd name="connsiteX42" fmla="*/ 1735932 w 2164557"/>
                <a:gd name="connsiteY42" fmla="*/ 211931 h 1407319"/>
                <a:gd name="connsiteX43" fmla="*/ 1697832 w 2164557"/>
                <a:gd name="connsiteY43" fmla="*/ 202406 h 1407319"/>
                <a:gd name="connsiteX44" fmla="*/ 1640682 w 2164557"/>
                <a:gd name="connsiteY44" fmla="*/ 200025 h 1407319"/>
                <a:gd name="connsiteX45" fmla="*/ 1450182 w 2164557"/>
                <a:gd name="connsiteY45" fmla="*/ 207169 h 1407319"/>
                <a:gd name="connsiteX46" fmla="*/ 1088232 w 2164557"/>
                <a:gd name="connsiteY46" fmla="*/ 245269 h 1407319"/>
                <a:gd name="connsiteX47" fmla="*/ 831057 w 2164557"/>
                <a:gd name="connsiteY47" fmla="*/ 292894 h 1407319"/>
                <a:gd name="connsiteX48" fmla="*/ 540544 w 2164557"/>
                <a:gd name="connsiteY48" fmla="*/ 330994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4557" h="1407319">
                  <a:moveTo>
                    <a:pt x="540544" y="330994"/>
                  </a:moveTo>
                  <a:lnTo>
                    <a:pt x="73819" y="392906"/>
                  </a:lnTo>
                  <a:lnTo>
                    <a:pt x="0" y="235744"/>
                  </a:lnTo>
                  <a:lnTo>
                    <a:pt x="240507" y="192881"/>
                  </a:lnTo>
                  <a:lnTo>
                    <a:pt x="542925" y="145256"/>
                  </a:lnTo>
                  <a:lnTo>
                    <a:pt x="840582" y="109538"/>
                  </a:lnTo>
                  <a:lnTo>
                    <a:pt x="1092994" y="66675"/>
                  </a:lnTo>
                  <a:lnTo>
                    <a:pt x="1323975" y="47625"/>
                  </a:lnTo>
                  <a:lnTo>
                    <a:pt x="1631157" y="23813"/>
                  </a:lnTo>
                  <a:lnTo>
                    <a:pt x="1666875" y="19050"/>
                  </a:lnTo>
                  <a:lnTo>
                    <a:pt x="1752600" y="2381"/>
                  </a:lnTo>
                  <a:lnTo>
                    <a:pt x="1788319" y="0"/>
                  </a:lnTo>
                  <a:lnTo>
                    <a:pt x="1824038" y="4763"/>
                  </a:lnTo>
                  <a:lnTo>
                    <a:pt x="1857375" y="16669"/>
                  </a:lnTo>
                  <a:lnTo>
                    <a:pt x="1902619" y="33338"/>
                  </a:lnTo>
                  <a:lnTo>
                    <a:pt x="1952625" y="59531"/>
                  </a:lnTo>
                  <a:lnTo>
                    <a:pt x="2047875" y="123825"/>
                  </a:lnTo>
                  <a:lnTo>
                    <a:pt x="2102644" y="169069"/>
                  </a:lnTo>
                  <a:lnTo>
                    <a:pt x="2145507" y="209550"/>
                  </a:lnTo>
                  <a:lnTo>
                    <a:pt x="2162175" y="235744"/>
                  </a:lnTo>
                  <a:lnTo>
                    <a:pt x="2164557" y="264319"/>
                  </a:lnTo>
                  <a:lnTo>
                    <a:pt x="2145507" y="304800"/>
                  </a:lnTo>
                  <a:lnTo>
                    <a:pt x="2107407" y="350044"/>
                  </a:lnTo>
                  <a:lnTo>
                    <a:pt x="2085975" y="397669"/>
                  </a:lnTo>
                  <a:lnTo>
                    <a:pt x="1997869" y="809625"/>
                  </a:lnTo>
                  <a:lnTo>
                    <a:pt x="1924050" y="1102519"/>
                  </a:lnTo>
                  <a:lnTo>
                    <a:pt x="1866900" y="1326356"/>
                  </a:lnTo>
                  <a:lnTo>
                    <a:pt x="1857375" y="1345406"/>
                  </a:lnTo>
                  <a:lnTo>
                    <a:pt x="1821657" y="1371600"/>
                  </a:lnTo>
                  <a:lnTo>
                    <a:pt x="1778794" y="1400175"/>
                  </a:lnTo>
                  <a:lnTo>
                    <a:pt x="1754982" y="1407319"/>
                  </a:lnTo>
                  <a:lnTo>
                    <a:pt x="1724025" y="1404938"/>
                  </a:lnTo>
                  <a:lnTo>
                    <a:pt x="1702594" y="1395413"/>
                  </a:lnTo>
                  <a:lnTo>
                    <a:pt x="1685925" y="1366838"/>
                  </a:lnTo>
                  <a:lnTo>
                    <a:pt x="1671638" y="1281113"/>
                  </a:lnTo>
                  <a:lnTo>
                    <a:pt x="1688307" y="1138238"/>
                  </a:lnTo>
                  <a:lnTo>
                    <a:pt x="1757363" y="766763"/>
                  </a:lnTo>
                  <a:lnTo>
                    <a:pt x="1778794" y="550069"/>
                  </a:lnTo>
                  <a:lnTo>
                    <a:pt x="1800225" y="309563"/>
                  </a:lnTo>
                  <a:lnTo>
                    <a:pt x="1795463" y="285750"/>
                  </a:lnTo>
                  <a:lnTo>
                    <a:pt x="1783557" y="259556"/>
                  </a:lnTo>
                  <a:lnTo>
                    <a:pt x="1759744" y="233363"/>
                  </a:lnTo>
                  <a:lnTo>
                    <a:pt x="1735932" y="211931"/>
                  </a:lnTo>
                  <a:lnTo>
                    <a:pt x="1697832" y="202406"/>
                  </a:lnTo>
                  <a:lnTo>
                    <a:pt x="1640682" y="200025"/>
                  </a:lnTo>
                  <a:lnTo>
                    <a:pt x="1450182" y="207169"/>
                  </a:lnTo>
                  <a:lnTo>
                    <a:pt x="1088232" y="245269"/>
                  </a:lnTo>
                  <a:lnTo>
                    <a:pt x="831057" y="292894"/>
                  </a:lnTo>
                  <a:lnTo>
                    <a:pt x="540544" y="330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D6F93235-5824-4491-A31A-8A71B0380414}"/>
                </a:ext>
              </a:extLst>
            </p:cNvPr>
            <p:cNvSpPr/>
            <p:nvPr/>
          </p:nvSpPr>
          <p:spPr>
            <a:xfrm>
              <a:off x="5029200" y="3754438"/>
              <a:ext cx="1733550" cy="346075"/>
            </a:xfrm>
            <a:custGeom>
              <a:avLst/>
              <a:gdLst>
                <a:gd name="connsiteX0" fmla="*/ 371475 w 1733550"/>
                <a:gd name="connsiteY0" fmla="*/ 316707 h 345282"/>
                <a:gd name="connsiteX1" fmla="*/ 35719 w 1733550"/>
                <a:gd name="connsiteY1" fmla="*/ 345282 h 345282"/>
                <a:gd name="connsiteX2" fmla="*/ 0 w 1733550"/>
                <a:gd name="connsiteY2" fmla="*/ 188119 h 345282"/>
                <a:gd name="connsiteX3" fmla="*/ 740569 w 1733550"/>
                <a:gd name="connsiteY3" fmla="*/ 90488 h 345282"/>
                <a:gd name="connsiteX4" fmla="*/ 990600 w 1733550"/>
                <a:gd name="connsiteY4" fmla="*/ 69057 h 345282"/>
                <a:gd name="connsiteX5" fmla="*/ 1240631 w 1733550"/>
                <a:gd name="connsiteY5" fmla="*/ 40482 h 345282"/>
                <a:gd name="connsiteX6" fmla="*/ 1440656 w 1733550"/>
                <a:gd name="connsiteY6" fmla="*/ 16669 h 345282"/>
                <a:gd name="connsiteX7" fmla="*/ 1595438 w 1733550"/>
                <a:gd name="connsiteY7" fmla="*/ 4763 h 345282"/>
                <a:gd name="connsiteX8" fmla="*/ 1733550 w 1733550"/>
                <a:gd name="connsiteY8" fmla="*/ 0 h 345282"/>
                <a:gd name="connsiteX9" fmla="*/ 1716881 w 1733550"/>
                <a:gd name="connsiteY9" fmla="*/ 207169 h 345282"/>
                <a:gd name="connsiteX10" fmla="*/ 1428750 w 1733550"/>
                <a:gd name="connsiteY10" fmla="*/ 211932 h 345282"/>
                <a:gd name="connsiteX11" fmla="*/ 1223963 w 1733550"/>
                <a:gd name="connsiteY11" fmla="*/ 228600 h 345282"/>
                <a:gd name="connsiteX12" fmla="*/ 981075 w 1733550"/>
                <a:gd name="connsiteY12" fmla="*/ 250032 h 345282"/>
                <a:gd name="connsiteX13" fmla="*/ 719138 w 1733550"/>
                <a:gd name="connsiteY13" fmla="*/ 278607 h 345282"/>
                <a:gd name="connsiteX14" fmla="*/ 371475 w 1733550"/>
                <a:gd name="connsiteY14" fmla="*/ 316707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3550" h="345282">
                  <a:moveTo>
                    <a:pt x="371475" y="316707"/>
                  </a:moveTo>
                  <a:lnTo>
                    <a:pt x="35719" y="345282"/>
                  </a:lnTo>
                  <a:lnTo>
                    <a:pt x="0" y="188119"/>
                  </a:lnTo>
                  <a:lnTo>
                    <a:pt x="740569" y="90488"/>
                  </a:lnTo>
                  <a:lnTo>
                    <a:pt x="990600" y="69057"/>
                  </a:lnTo>
                  <a:lnTo>
                    <a:pt x="1240631" y="40482"/>
                  </a:lnTo>
                  <a:lnTo>
                    <a:pt x="1440656" y="16669"/>
                  </a:lnTo>
                  <a:lnTo>
                    <a:pt x="1595438" y="4763"/>
                  </a:lnTo>
                  <a:lnTo>
                    <a:pt x="1733550" y="0"/>
                  </a:lnTo>
                  <a:lnTo>
                    <a:pt x="1716881" y="207169"/>
                  </a:lnTo>
                  <a:lnTo>
                    <a:pt x="1428750" y="211932"/>
                  </a:lnTo>
                  <a:lnTo>
                    <a:pt x="1223963" y="228600"/>
                  </a:lnTo>
                  <a:lnTo>
                    <a:pt x="981075" y="250032"/>
                  </a:lnTo>
                  <a:lnTo>
                    <a:pt x="719138" y="278607"/>
                  </a:lnTo>
                  <a:lnTo>
                    <a:pt x="371475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950BB309-7806-4367-BF46-D28AA997B2CB}"/>
                </a:ext>
              </a:extLst>
            </p:cNvPr>
            <p:cNvSpPr/>
            <p:nvPr/>
          </p:nvSpPr>
          <p:spPr>
            <a:xfrm>
              <a:off x="5076825" y="4338638"/>
              <a:ext cx="1598613" cy="323850"/>
            </a:xfrm>
            <a:custGeom>
              <a:avLst/>
              <a:gdLst>
                <a:gd name="connsiteX0" fmla="*/ 371475 w 1597819"/>
                <a:gd name="connsiteY0" fmla="*/ 283368 h 323850"/>
                <a:gd name="connsiteX1" fmla="*/ 23813 w 1597819"/>
                <a:gd name="connsiteY1" fmla="*/ 323850 h 323850"/>
                <a:gd name="connsiteX2" fmla="*/ 0 w 1597819"/>
                <a:gd name="connsiteY2" fmla="*/ 145256 h 323850"/>
                <a:gd name="connsiteX3" fmla="*/ 385763 w 1597819"/>
                <a:gd name="connsiteY3" fmla="*/ 102393 h 323850"/>
                <a:gd name="connsiteX4" fmla="*/ 695325 w 1597819"/>
                <a:gd name="connsiteY4" fmla="*/ 66675 h 323850"/>
                <a:gd name="connsiteX5" fmla="*/ 940594 w 1597819"/>
                <a:gd name="connsiteY5" fmla="*/ 45243 h 323850"/>
                <a:gd name="connsiteX6" fmla="*/ 1243013 w 1597819"/>
                <a:gd name="connsiteY6" fmla="*/ 14287 h 323850"/>
                <a:gd name="connsiteX7" fmla="*/ 1433513 w 1597819"/>
                <a:gd name="connsiteY7" fmla="*/ 2381 h 323850"/>
                <a:gd name="connsiteX8" fmla="*/ 1581150 w 1597819"/>
                <a:gd name="connsiteY8" fmla="*/ 0 h 323850"/>
                <a:gd name="connsiteX9" fmla="*/ 1597819 w 1597819"/>
                <a:gd name="connsiteY9" fmla="*/ 176212 h 323850"/>
                <a:gd name="connsiteX10" fmla="*/ 1221581 w 1597819"/>
                <a:gd name="connsiteY10" fmla="*/ 195262 h 323850"/>
                <a:gd name="connsiteX11" fmla="*/ 935831 w 1597819"/>
                <a:gd name="connsiteY11" fmla="*/ 221456 h 323850"/>
                <a:gd name="connsiteX12" fmla="*/ 652463 w 1597819"/>
                <a:gd name="connsiteY12" fmla="*/ 252412 h 323850"/>
                <a:gd name="connsiteX13" fmla="*/ 371475 w 1597819"/>
                <a:gd name="connsiteY13" fmla="*/ 28336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7819" h="323850">
                  <a:moveTo>
                    <a:pt x="371475" y="28336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85763" y="102393"/>
                  </a:lnTo>
                  <a:lnTo>
                    <a:pt x="695325" y="66675"/>
                  </a:lnTo>
                  <a:lnTo>
                    <a:pt x="940594" y="45243"/>
                  </a:lnTo>
                  <a:lnTo>
                    <a:pt x="1243013" y="14287"/>
                  </a:lnTo>
                  <a:lnTo>
                    <a:pt x="1433513" y="2381"/>
                  </a:lnTo>
                  <a:lnTo>
                    <a:pt x="1581150" y="0"/>
                  </a:lnTo>
                  <a:lnTo>
                    <a:pt x="1597819" y="176212"/>
                  </a:lnTo>
                  <a:lnTo>
                    <a:pt x="1221581" y="195262"/>
                  </a:lnTo>
                  <a:lnTo>
                    <a:pt x="935831" y="221456"/>
                  </a:lnTo>
                  <a:lnTo>
                    <a:pt x="652463" y="252412"/>
                  </a:lnTo>
                  <a:lnTo>
                    <a:pt x="371475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6">
              <a:extLst>
                <a:ext uri="{FF2B5EF4-FFF2-40B4-BE49-F238E27FC236}">
                  <a16:creationId xmlns:a16="http://schemas.microsoft.com/office/drawing/2014/main" id="{5B9F264B-56F2-4A1F-B893-D9C9F2A8F28B}"/>
                </a:ext>
              </a:extLst>
            </p:cNvPr>
            <p:cNvSpPr/>
            <p:nvPr/>
          </p:nvSpPr>
          <p:spPr>
            <a:xfrm rot="16200000">
              <a:off x="4110038" y="3741738"/>
              <a:ext cx="3409950" cy="495300"/>
            </a:xfrm>
            <a:custGeom>
              <a:avLst/>
              <a:gdLst>
                <a:gd name="connsiteX0" fmla="*/ 952500 w 3409950"/>
                <a:gd name="connsiteY0" fmla="*/ 444500 h 495300"/>
                <a:gd name="connsiteX1" fmla="*/ 6350 w 3409950"/>
                <a:gd name="connsiteY1" fmla="*/ 447675 h 495300"/>
                <a:gd name="connsiteX2" fmla="*/ 0 w 3409950"/>
                <a:gd name="connsiteY2" fmla="*/ 203200 h 495300"/>
                <a:gd name="connsiteX3" fmla="*/ 1143000 w 3409950"/>
                <a:gd name="connsiteY3" fmla="*/ 196850 h 495300"/>
                <a:gd name="connsiteX4" fmla="*/ 2244725 w 3409950"/>
                <a:gd name="connsiteY4" fmla="*/ 200025 h 495300"/>
                <a:gd name="connsiteX5" fmla="*/ 2787650 w 3409950"/>
                <a:gd name="connsiteY5" fmla="*/ 203200 h 495300"/>
                <a:gd name="connsiteX6" fmla="*/ 2933700 w 3409950"/>
                <a:gd name="connsiteY6" fmla="*/ 200025 h 495300"/>
                <a:gd name="connsiteX7" fmla="*/ 3079750 w 3409950"/>
                <a:gd name="connsiteY7" fmla="*/ 187325 h 495300"/>
                <a:gd name="connsiteX8" fmla="*/ 3171825 w 3409950"/>
                <a:gd name="connsiteY8" fmla="*/ 171450 h 495300"/>
                <a:gd name="connsiteX9" fmla="*/ 3232150 w 3409950"/>
                <a:gd name="connsiteY9" fmla="*/ 152400 h 495300"/>
                <a:gd name="connsiteX10" fmla="*/ 3282950 w 3409950"/>
                <a:gd name="connsiteY10" fmla="*/ 130175 h 495300"/>
                <a:gd name="connsiteX11" fmla="*/ 3321050 w 3409950"/>
                <a:gd name="connsiteY11" fmla="*/ 79375 h 495300"/>
                <a:gd name="connsiteX12" fmla="*/ 3371850 w 3409950"/>
                <a:gd name="connsiteY12" fmla="*/ 0 h 495300"/>
                <a:gd name="connsiteX13" fmla="*/ 3409950 w 3409950"/>
                <a:gd name="connsiteY13" fmla="*/ 171450 h 495300"/>
                <a:gd name="connsiteX14" fmla="*/ 3378200 w 3409950"/>
                <a:gd name="connsiteY14" fmla="*/ 250825 h 495300"/>
                <a:gd name="connsiteX15" fmla="*/ 3343275 w 3409950"/>
                <a:gd name="connsiteY15" fmla="*/ 381000 h 495300"/>
                <a:gd name="connsiteX16" fmla="*/ 3324225 w 3409950"/>
                <a:gd name="connsiteY16" fmla="*/ 419100 h 495300"/>
                <a:gd name="connsiteX17" fmla="*/ 3295650 w 3409950"/>
                <a:gd name="connsiteY17" fmla="*/ 454025 h 495300"/>
                <a:gd name="connsiteX18" fmla="*/ 3248025 w 3409950"/>
                <a:gd name="connsiteY18" fmla="*/ 485775 h 495300"/>
                <a:gd name="connsiteX19" fmla="*/ 3219450 w 3409950"/>
                <a:gd name="connsiteY19" fmla="*/ 495300 h 495300"/>
                <a:gd name="connsiteX20" fmla="*/ 3175000 w 3409950"/>
                <a:gd name="connsiteY20" fmla="*/ 485775 h 495300"/>
                <a:gd name="connsiteX21" fmla="*/ 3114675 w 3409950"/>
                <a:gd name="connsiteY21" fmla="*/ 476250 h 495300"/>
                <a:gd name="connsiteX22" fmla="*/ 3019425 w 3409950"/>
                <a:gd name="connsiteY22" fmla="*/ 469900 h 495300"/>
                <a:gd name="connsiteX23" fmla="*/ 2838450 w 3409950"/>
                <a:gd name="connsiteY23" fmla="*/ 469900 h 495300"/>
                <a:gd name="connsiteX24" fmla="*/ 2406650 w 3409950"/>
                <a:gd name="connsiteY24" fmla="*/ 450850 h 495300"/>
                <a:gd name="connsiteX25" fmla="*/ 2260600 w 3409950"/>
                <a:gd name="connsiteY25" fmla="*/ 444500 h 495300"/>
                <a:gd name="connsiteX26" fmla="*/ 1828800 w 3409950"/>
                <a:gd name="connsiteY26" fmla="*/ 447675 h 495300"/>
                <a:gd name="connsiteX27" fmla="*/ 1285875 w 3409950"/>
                <a:gd name="connsiteY27" fmla="*/ 441325 h 495300"/>
                <a:gd name="connsiteX28" fmla="*/ 952500 w 3409950"/>
                <a:gd name="connsiteY28" fmla="*/ 4445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09950" h="495300">
                  <a:moveTo>
                    <a:pt x="952500" y="444500"/>
                  </a:moveTo>
                  <a:lnTo>
                    <a:pt x="6350" y="447675"/>
                  </a:lnTo>
                  <a:lnTo>
                    <a:pt x="0" y="203200"/>
                  </a:lnTo>
                  <a:lnTo>
                    <a:pt x="1143000" y="196850"/>
                  </a:lnTo>
                  <a:lnTo>
                    <a:pt x="2244725" y="200025"/>
                  </a:lnTo>
                  <a:lnTo>
                    <a:pt x="2787650" y="203200"/>
                  </a:lnTo>
                  <a:lnTo>
                    <a:pt x="2933700" y="200025"/>
                  </a:lnTo>
                  <a:lnTo>
                    <a:pt x="3079750" y="187325"/>
                  </a:lnTo>
                  <a:lnTo>
                    <a:pt x="3171825" y="171450"/>
                  </a:lnTo>
                  <a:lnTo>
                    <a:pt x="3232150" y="152400"/>
                  </a:lnTo>
                  <a:lnTo>
                    <a:pt x="3282950" y="130175"/>
                  </a:lnTo>
                  <a:lnTo>
                    <a:pt x="3321050" y="79375"/>
                  </a:lnTo>
                  <a:lnTo>
                    <a:pt x="3371850" y="0"/>
                  </a:lnTo>
                  <a:lnTo>
                    <a:pt x="3409950" y="171450"/>
                  </a:lnTo>
                  <a:lnTo>
                    <a:pt x="3378200" y="250825"/>
                  </a:lnTo>
                  <a:lnTo>
                    <a:pt x="3343275" y="381000"/>
                  </a:lnTo>
                  <a:lnTo>
                    <a:pt x="3324225" y="419100"/>
                  </a:lnTo>
                  <a:lnTo>
                    <a:pt x="3295650" y="454025"/>
                  </a:lnTo>
                  <a:lnTo>
                    <a:pt x="3248025" y="485775"/>
                  </a:lnTo>
                  <a:lnTo>
                    <a:pt x="3219450" y="495300"/>
                  </a:lnTo>
                  <a:lnTo>
                    <a:pt x="3175000" y="485775"/>
                  </a:lnTo>
                  <a:lnTo>
                    <a:pt x="3114675" y="476250"/>
                  </a:lnTo>
                  <a:lnTo>
                    <a:pt x="3019425" y="469900"/>
                  </a:lnTo>
                  <a:lnTo>
                    <a:pt x="2838450" y="469900"/>
                  </a:lnTo>
                  <a:lnTo>
                    <a:pt x="2406650" y="450850"/>
                  </a:lnTo>
                  <a:lnTo>
                    <a:pt x="2260600" y="444500"/>
                  </a:lnTo>
                  <a:lnTo>
                    <a:pt x="1828800" y="447675"/>
                  </a:lnTo>
                  <a:lnTo>
                    <a:pt x="1285875" y="441325"/>
                  </a:lnTo>
                  <a:lnTo>
                    <a:pt x="952500" y="444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2ABDE04D-E555-42CF-9A0C-79461C71A540}"/>
                </a:ext>
              </a:extLst>
            </p:cNvPr>
            <p:cNvSpPr/>
            <p:nvPr/>
          </p:nvSpPr>
          <p:spPr>
            <a:xfrm>
              <a:off x="4754563" y="4856163"/>
              <a:ext cx="2171700" cy="406400"/>
            </a:xfrm>
            <a:custGeom>
              <a:avLst/>
              <a:gdLst>
                <a:gd name="connsiteX0" fmla="*/ 1552575 w 2171700"/>
                <a:gd name="connsiteY0" fmla="*/ 266700 h 407194"/>
                <a:gd name="connsiteX1" fmla="*/ 1245394 w 2171700"/>
                <a:gd name="connsiteY1" fmla="*/ 288131 h 407194"/>
                <a:gd name="connsiteX2" fmla="*/ 971550 w 2171700"/>
                <a:gd name="connsiteY2" fmla="*/ 316706 h 407194"/>
                <a:gd name="connsiteX3" fmla="*/ 776288 w 2171700"/>
                <a:gd name="connsiteY3" fmla="*/ 335756 h 407194"/>
                <a:gd name="connsiteX4" fmla="*/ 633413 w 2171700"/>
                <a:gd name="connsiteY4" fmla="*/ 359569 h 407194"/>
                <a:gd name="connsiteX5" fmla="*/ 492919 w 2171700"/>
                <a:gd name="connsiteY5" fmla="*/ 388144 h 407194"/>
                <a:gd name="connsiteX6" fmla="*/ 414338 w 2171700"/>
                <a:gd name="connsiteY6" fmla="*/ 404812 h 407194"/>
                <a:gd name="connsiteX7" fmla="*/ 369094 w 2171700"/>
                <a:gd name="connsiteY7" fmla="*/ 407194 h 407194"/>
                <a:gd name="connsiteX8" fmla="*/ 335757 w 2171700"/>
                <a:gd name="connsiteY8" fmla="*/ 404812 h 407194"/>
                <a:gd name="connsiteX9" fmla="*/ 302419 w 2171700"/>
                <a:gd name="connsiteY9" fmla="*/ 395287 h 407194"/>
                <a:gd name="connsiteX10" fmla="*/ 266700 w 2171700"/>
                <a:gd name="connsiteY10" fmla="*/ 381000 h 407194"/>
                <a:gd name="connsiteX11" fmla="*/ 207169 w 2171700"/>
                <a:gd name="connsiteY11" fmla="*/ 342900 h 407194"/>
                <a:gd name="connsiteX12" fmla="*/ 116682 w 2171700"/>
                <a:gd name="connsiteY12" fmla="*/ 283369 h 407194"/>
                <a:gd name="connsiteX13" fmla="*/ 73819 w 2171700"/>
                <a:gd name="connsiteY13" fmla="*/ 245269 h 407194"/>
                <a:gd name="connsiteX14" fmla="*/ 42863 w 2171700"/>
                <a:gd name="connsiteY14" fmla="*/ 211931 h 407194"/>
                <a:gd name="connsiteX15" fmla="*/ 14288 w 2171700"/>
                <a:gd name="connsiteY15" fmla="*/ 171450 h 407194"/>
                <a:gd name="connsiteX16" fmla="*/ 0 w 2171700"/>
                <a:gd name="connsiteY16" fmla="*/ 140494 h 407194"/>
                <a:gd name="connsiteX17" fmla="*/ 0 w 2171700"/>
                <a:gd name="connsiteY17" fmla="*/ 111919 h 407194"/>
                <a:gd name="connsiteX18" fmla="*/ 4763 w 2171700"/>
                <a:gd name="connsiteY18" fmla="*/ 102394 h 407194"/>
                <a:gd name="connsiteX19" fmla="*/ 16669 w 2171700"/>
                <a:gd name="connsiteY19" fmla="*/ 92869 h 407194"/>
                <a:gd name="connsiteX20" fmla="*/ 40482 w 2171700"/>
                <a:gd name="connsiteY20" fmla="*/ 95250 h 407194"/>
                <a:gd name="connsiteX21" fmla="*/ 104775 w 2171700"/>
                <a:gd name="connsiteY21" fmla="*/ 126206 h 407194"/>
                <a:gd name="connsiteX22" fmla="*/ 202407 w 2171700"/>
                <a:gd name="connsiteY22" fmla="*/ 161925 h 407194"/>
                <a:gd name="connsiteX23" fmla="*/ 311944 w 2171700"/>
                <a:gd name="connsiteY23" fmla="*/ 190500 h 407194"/>
                <a:gd name="connsiteX24" fmla="*/ 373857 w 2171700"/>
                <a:gd name="connsiteY24" fmla="*/ 197644 h 407194"/>
                <a:gd name="connsiteX25" fmla="*/ 459582 w 2171700"/>
                <a:gd name="connsiteY25" fmla="*/ 192881 h 407194"/>
                <a:gd name="connsiteX26" fmla="*/ 738188 w 2171700"/>
                <a:gd name="connsiteY26" fmla="*/ 152400 h 407194"/>
                <a:gd name="connsiteX27" fmla="*/ 1004888 w 2171700"/>
                <a:gd name="connsiteY27" fmla="*/ 107156 h 407194"/>
                <a:gd name="connsiteX28" fmla="*/ 1266825 w 2171700"/>
                <a:gd name="connsiteY28" fmla="*/ 88106 h 407194"/>
                <a:gd name="connsiteX29" fmla="*/ 1431132 w 2171700"/>
                <a:gd name="connsiteY29" fmla="*/ 66675 h 407194"/>
                <a:gd name="connsiteX30" fmla="*/ 1685925 w 2171700"/>
                <a:gd name="connsiteY30" fmla="*/ 42862 h 407194"/>
                <a:gd name="connsiteX31" fmla="*/ 1788319 w 2171700"/>
                <a:gd name="connsiteY31" fmla="*/ 0 h 407194"/>
                <a:gd name="connsiteX32" fmla="*/ 1826419 w 2171700"/>
                <a:gd name="connsiteY32" fmla="*/ 4762 h 407194"/>
                <a:gd name="connsiteX33" fmla="*/ 1928813 w 2171700"/>
                <a:gd name="connsiteY33" fmla="*/ 33337 h 407194"/>
                <a:gd name="connsiteX34" fmla="*/ 2005013 w 2171700"/>
                <a:gd name="connsiteY34" fmla="*/ 57150 h 407194"/>
                <a:gd name="connsiteX35" fmla="*/ 2055019 w 2171700"/>
                <a:gd name="connsiteY35" fmla="*/ 83344 h 407194"/>
                <a:gd name="connsiteX36" fmla="*/ 2119313 w 2171700"/>
                <a:gd name="connsiteY36" fmla="*/ 123825 h 407194"/>
                <a:gd name="connsiteX37" fmla="*/ 2155032 w 2171700"/>
                <a:gd name="connsiteY37" fmla="*/ 161925 h 407194"/>
                <a:gd name="connsiteX38" fmla="*/ 2166938 w 2171700"/>
                <a:gd name="connsiteY38" fmla="*/ 183356 h 407194"/>
                <a:gd name="connsiteX39" fmla="*/ 2171700 w 2171700"/>
                <a:gd name="connsiteY39" fmla="*/ 207169 h 407194"/>
                <a:gd name="connsiteX40" fmla="*/ 2164557 w 2171700"/>
                <a:gd name="connsiteY40" fmla="*/ 230981 h 407194"/>
                <a:gd name="connsiteX41" fmla="*/ 2126457 w 2171700"/>
                <a:gd name="connsiteY41" fmla="*/ 264319 h 407194"/>
                <a:gd name="connsiteX42" fmla="*/ 2083594 w 2171700"/>
                <a:gd name="connsiteY42" fmla="*/ 283369 h 407194"/>
                <a:gd name="connsiteX43" fmla="*/ 1974057 w 2171700"/>
                <a:gd name="connsiteY43" fmla="*/ 276225 h 407194"/>
                <a:gd name="connsiteX44" fmla="*/ 1552575 w 2171700"/>
                <a:gd name="connsiteY44" fmla="*/ 266700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71700" h="407194">
                  <a:moveTo>
                    <a:pt x="1552575" y="266700"/>
                  </a:moveTo>
                  <a:lnTo>
                    <a:pt x="1245394" y="288131"/>
                  </a:lnTo>
                  <a:lnTo>
                    <a:pt x="971550" y="316706"/>
                  </a:lnTo>
                  <a:lnTo>
                    <a:pt x="776288" y="335756"/>
                  </a:lnTo>
                  <a:lnTo>
                    <a:pt x="633413" y="359569"/>
                  </a:lnTo>
                  <a:lnTo>
                    <a:pt x="492919" y="388144"/>
                  </a:lnTo>
                  <a:lnTo>
                    <a:pt x="414338" y="404812"/>
                  </a:lnTo>
                  <a:lnTo>
                    <a:pt x="369094" y="407194"/>
                  </a:lnTo>
                  <a:lnTo>
                    <a:pt x="335757" y="404812"/>
                  </a:lnTo>
                  <a:lnTo>
                    <a:pt x="302419" y="395287"/>
                  </a:lnTo>
                  <a:lnTo>
                    <a:pt x="266700" y="381000"/>
                  </a:lnTo>
                  <a:lnTo>
                    <a:pt x="207169" y="342900"/>
                  </a:lnTo>
                  <a:lnTo>
                    <a:pt x="116682" y="283369"/>
                  </a:lnTo>
                  <a:lnTo>
                    <a:pt x="73819" y="245269"/>
                  </a:lnTo>
                  <a:lnTo>
                    <a:pt x="42863" y="211931"/>
                  </a:lnTo>
                  <a:lnTo>
                    <a:pt x="14288" y="171450"/>
                  </a:lnTo>
                  <a:lnTo>
                    <a:pt x="0" y="140494"/>
                  </a:lnTo>
                  <a:lnTo>
                    <a:pt x="0" y="111919"/>
                  </a:lnTo>
                  <a:lnTo>
                    <a:pt x="4763" y="102394"/>
                  </a:lnTo>
                  <a:lnTo>
                    <a:pt x="16669" y="92869"/>
                  </a:lnTo>
                  <a:lnTo>
                    <a:pt x="40482" y="95250"/>
                  </a:lnTo>
                  <a:lnTo>
                    <a:pt x="104775" y="126206"/>
                  </a:lnTo>
                  <a:lnTo>
                    <a:pt x="202407" y="161925"/>
                  </a:lnTo>
                  <a:lnTo>
                    <a:pt x="311944" y="190500"/>
                  </a:lnTo>
                  <a:lnTo>
                    <a:pt x="373857" y="197644"/>
                  </a:lnTo>
                  <a:lnTo>
                    <a:pt x="459582" y="192881"/>
                  </a:lnTo>
                  <a:lnTo>
                    <a:pt x="738188" y="152400"/>
                  </a:lnTo>
                  <a:lnTo>
                    <a:pt x="1004888" y="107156"/>
                  </a:lnTo>
                  <a:lnTo>
                    <a:pt x="1266825" y="88106"/>
                  </a:lnTo>
                  <a:lnTo>
                    <a:pt x="1431132" y="66675"/>
                  </a:lnTo>
                  <a:lnTo>
                    <a:pt x="1685925" y="42862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928813" y="33337"/>
                  </a:lnTo>
                  <a:lnTo>
                    <a:pt x="2005013" y="57150"/>
                  </a:lnTo>
                  <a:lnTo>
                    <a:pt x="2055019" y="83344"/>
                  </a:lnTo>
                  <a:lnTo>
                    <a:pt x="2119313" y="123825"/>
                  </a:lnTo>
                  <a:lnTo>
                    <a:pt x="2155032" y="161925"/>
                  </a:lnTo>
                  <a:lnTo>
                    <a:pt x="2166938" y="183356"/>
                  </a:lnTo>
                  <a:lnTo>
                    <a:pt x="2171700" y="207169"/>
                  </a:lnTo>
                  <a:lnTo>
                    <a:pt x="2164557" y="230981"/>
                  </a:lnTo>
                  <a:lnTo>
                    <a:pt x="2126457" y="264319"/>
                  </a:lnTo>
                  <a:lnTo>
                    <a:pt x="2083594" y="283369"/>
                  </a:lnTo>
                  <a:lnTo>
                    <a:pt x="1974057" y="276225"/>
                  </a:lnTo>
                  <a:lnTo>
                    <a:pt x="1552575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4">
              <a:extLst>
                <a:ext uri="{FF2B5EF4-FFF2-40B4-BE49-F238E27FC236}">
                  <a16:creationId xmlns:a16="http://schemas.microsoft.com/office/drawing/2014/main" id="{5A975635-E200-475A-8F67-EE8E7AA88FCF}"/>
                </a:ext>
              </a:extLst>
            </p:cNvPr>
            <p:cNvSpPr/>
            <p:nvPr/>
          </p:nvSpPr>
          <p:spPr>
            <a:xfrm>
              <a:off x="4279900" y="5522913"/>
              <a:ext cx="3182938" cy="446087"/>
            </a:xfrm>
            <a:custGeom>
              <a:avLst/>
              <a:gdLst>
                <a:gd name="connsiteX0" fmla="*/ 1992652 w 3181900"/>
                <a:gd name="connsiteY0" fmla="*/ 282777 h 446629"/>
                <a:gd name="connsiteX1" fmla="*/ 1590950 w 3181900"/>
                <a:gd name="connsiteY1" fmla="*/ 301276 h 446629"/>
                <a:gd name="connsiteX2" fmla="*/ 1408599 w 3181900"/>
                <a:gd name="connsiteY2" fmla="*/ 314490 h 446629"/>
                <a:gd name="connsiteX3" fmla="*/ 1213033 w 3181900"/>
                <a:gd name="connsiteY3" fmla="*/ 335632 h 446629"/>
                <a:gd name="connsiteX4" fmla="*/ 956684 w 3181900"/>
                <a:gd name="connsiteY4" fmla="*/ 375274 h 446629"/>
                <a:gd name="connsiteX5" fmla="*/ 790189 w 3181900"/>
                <a:gd name="connsiteY5" fmla="*/ 404344 h 446629"/>
                <a:gd name="connsiteX6" fmla="*/ 578768 w 3181900"/>
                <a:gd name="connsiteY6" fmla="*/ 446629 h 446629"/>
                <a:gd name="connsiteX7" fmla="*/ 539126 w 3181900"/>
                <a:gd name="connsiteY7" fmla="*/ 446629 h 446629"/>
                <a:gd name="connsiteX8" fmla="*/ 470414 w 3181900"/>
                <a:gd name="connsiteY8" fmla="*/ 438700 h 446629"/>
                <a:gd name="connsiteX9" fmla="*/ 406987 w 3181900"/>
                <a:gd name="connsiteY9" fmla="*/ 428129 h 446629"/>
                <a:gd name="connsiteX10" fmla="*/ 351489 w 3181900"/>
                <a:gd name="connsiteY10" fmla="*/ 409630 h 446629"/>
                <a:gd name="connsiteX11" fmla="*/ 277491 w 3181900"/>
                <a:gd name="connsiteY11" fmla="*/ 383202 h 446629"/>
                <a:gd name="connsiteX12" fmla="*/ 184994 w 3181900"/>
                <a:gd name="connsiteY12" fmla="*/ 330347 h 446629"/>
                <a:gd name="connsiteX13" fmla="*/ 113639 w 3181900"/>
                <a:gd name="connsiteY13" fmla="*/ 280134 h 446629"/>
                <a:gd name="connsiteX14" fmla="*/ 44927 w 3181900"/>
                <a:gd name="connsiteY14" fmla="*/ 219350 h 446629"/>
                <a:gd name="connsiteX15" fmla="*/ 15857 w 3181900"/>
                <a:gd name="connsiteY15" fmla="*/ 177066 h 446629"/>
                <a:gd name="connsiteX16" fmla="*/ 2643 w 3181900"/>
                <a:gd name="connsiteY16" fmla="*/ 140067 h 446629"/>
                <a:gd name="connsiteX17" fmla="*/ 0 w 3181900"/>
                <a:gd name="connsiteY17" fmla="*/ 116282 h 446629"/>
                <a:gd name="connsiteX18" fmla="*/ 7928 w 3181900"/>
                <a:gd name="connsiteY18" fmla="*/ 103068 h 446629"/>
                <a:gd name="connsiteX19" fmla="*/ 26428 w 3181900"/>
                <a:gd name="connsiteY19" fmla="*/ 100425 h 446629"/>
                <a:gd name="connsiteX20" fmla="*/ 47570 w 3181900"/>
                <a:gd name="connsiteY20" fmla="*/ 105711 h 446629"/>
                <a:gd name="connsiteX21" fmla="*/ 113639 w 3181900"/>
                <a:gd name="connsiteY21" fmla="*/ 145353 h 446629"/>
                <a:gd name="connsiteX22" fmla="*/ 171780 w 3181900"/>
                <a:gd name="connsiteY22" fmla="*/ 171780 h 446629"/>
                <a:gd name="connsiteX23" fmla="*/ 264277 w 3181900"/>
                <a:gd name="connsiteY23" fmla="*/ 203494 h 446629"/>
                <a:gd name="connsiteX24" fmla="*/ 332989 w 3181900"/>
                <a:gd name="connsiteY24" fmla="*/ 219350 h 446629"/>
                <a:gd name="connsiteX25" fmla="*/ 401702 w 3181900"/>
                <a:gd name="connsiteY25" fmla="*/ 221993 h 446629"/>
                <a:gd name="connsiteX26" fmla="*/ 578768 w 3181900"/>
                <a:gd name="connsiteY26" fmla="*/ 214065 h 446629"/>
                <a:gd name="connsiteX27" fmla="*/ 898543 w 3181900"/>
                <a:gd name="connsiteY27" fmla="*/ 179709 h 446629"/>
                <a:gd name="connsiteX28" fmla="*/ 1215676 w 3181900"/>
                <a:gd name="connsiteY28" fmla="*/ 142710 h 446629"/>
                <a:gd name="connsiteX29" fmla="*/ 1487882 w 3181900"/>
                <a:gd name="connsiteY29" fmla="*/ 113639 h 446629"/>
                <a:gd name="connsiteX30" fmla="*/ 1746874 w 3181900"/>
                <a:gd name="connsiteY30" fmla="*/ 92497 h 446629"/>
                <a:gd name="connsiteX31" fmla="*/ 2101006 w 3181900"/>
                <a:gd name="connsiteY31" fmla="*/ 68712 h 446629"/>
                <a:gd name="connsiteX32" fmla="*/ 2502707 w 3181900"/>
                <a:gd name="connsiteY32" fmla="*/ 44927 h 446629"/>
                <a:gd name="connsiteX33" fmla="*/ 2629561 w 3181900"/>
                <a:gd name="connsiteY33" fmla="*/ 0 h 446629"/>
                <a:gd name="connsiteX34" fmla="*/ 2729986 w 3181900"/>
                <a:gd name="connsiteY34" fmla="*/ 13214 h 446629"/>
                <a:gd name="connsiteX35" fmla="*/ 2846268 w 3181900"/>
                <a:gd name="connsiteY35" fmla="*/ 44927 h 446629"/>
                <a:gd name="connsiteX36" fmla="*/ 2936122 w 3181900"/>
                <a:gd name="connsiteY36" fmla="*/ 79283 h 446629"/>
                <a:gd name="connsiteX37" fmla="*/ 3041833 w 3181900"/>
                <a:gd name="connsiteY37" fmla="*/ 126853 h 446629"/>
                <a:gd name="connsiteX38" fmla="*/ 3097332 w 3181900"/>
                <a:gd name="connsiteY38" fmla="*/ 166495 h 446629"/>
                <a:gd name="connsiteX39" fmla="*/ 3142259 w 3181900"/>
                <a:gd name="connsiteY39" fmla="*/ 208779 h 446629"/>
                <a:gd name="connsiteX40" fmla="*/ 3158115 w 3181900"/>
                <a:gd name="connsiteY40" fmla="*/ 229921 h 446629"/>
                <a:gd name="connsiteX41" fmla="*/ 3176615 w 3181900"/>
                <a:gd name="connsiteY41" fmla="*/ 256349 h 446629"/>
                <a:gd name="connsiteX42" fmla="*/ 3181900 w 3181900"/>
                <a:gd name="connsiteY42" fmla="*/ 277491 h 446629"/>
                <a:gd name="connsiteX43" fmla="*/ 3173972 w 3181900"/>
                <a:gd name="connsiteY43" fmla="*/ 301276 h 446629"/>
                <a:gd name="connsiteX44" fmla="*/ 3136973 w 3181900"/>
                <a:gd name="connsiteY44" fmla="*/ 319776 h 446629"/>
                <a:gd name="connsiteX45" fmla="*/ 3092046 w 3181900"/>
                <a:gd name="connsiteY45" fmla="*/ 335632 h 446629"/>
                <a:gd name="connsiteX46" fmla="*/ 3002192 w 3181900"/>
                <a:gd name="connsiteY46" fmla="*/ 327704 h 446629"/>
                <a:gd name="connsiteX47" fmla="*/ 2740557 w 3181900"/>
                <a:gd name="connsiteY47" fmla="*/ 290705 h 446629"/>
                <a:gd name="connsiteX48" fmla="*/ 2423424 w 3181900"/>
                <a:gd name="connsiteY48" fmla="*/ 269563 h 446629"/>
                <a:gd name="connsiteX49" fmla="*/ 1992652 w 3181900"/>
                <a:gd name="connsiteY49" fmla="*/ 28277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81900" h="446629">
                  <a:moveTo>
                    <a:pt x="1992652" y="282777"/>
                  </a:moveTo>
                  <a:lnTo>
                    <a:pt x="1590950" y="301276"/>
                  </a:lnTo>
                  <a:lnTo>
                    <a:pt x="1408599" y="314490"/>
                  </a:lnTo>
                  <a:lnTo>
                    <a:pt x="1213033" y="335632"/>
                  </a:lnTo>
                  <a:lnTo>
                    <a:pt x="956684" y="375274"/>
                  </a:lnTo>
                  <a:lnTo>
                    <a:pt x="790189" y="404344"/>
                  </a:lnTo>
                  <a:lnTo>
                    <a:pt x="578768" y="446629"/>
                  </a:lnTo>
                  <a:lnTo>
                    <a:pt x="539126" y="446629"/>
                  </a:lnTo>
                  <a:lnTo>
                    <a:pt x="470414" y="438700"/>
                  </a:lnTo>
                  <a:lnTo>
                    <a:pt x="406987" y="428129"/>
                  </a:lnTo>
                  <a:lnTo>
                    <a:pt x="351489" y="409630"/>
                  </a:lnTo>
                  <a:lnTo>
                    <a:pt x="277491" y="383202"/>
                  </a:lnTo>
                  <a:lnTo>
                    <a:pt x="184994" y="330347"/>
                  </a:lnTo>
                  <a:lnTo>
                    <a:pt x="113639" y="280134"/>
                  </a:lnTo>
                  <a:lnTo>
                    <a:pt x="44927" y="219350"/>
                  </a:lnTo>
                  <a:lnTo>
                    <a:pt x="15857" y="177066"/>
                  </a:lnTo>
                  <a:lnTo>
                    <a:pt x="2643" y="140067"/>
                  </a:lnTo>
                  <a:lnTo>
                    <a:pt x="0" y="116282"/>
                  </a:lnTo>
                  <a:lnTo>
                    <a:pt x="7928" y="103068"/>
                  </a:lnTo>
                  <a:lnTo>
                    <a:pt x="26428" y="100425"/>
                  </a:lnTo>
                  <a:lnTo>
                    <a:pt x="47570" y="105711"/>
                  </a:lnTo>
                  <a:lnTo>
                    <a:pt x="113639" y="145353"/>
                  </a:lnTo>
                  <a:lnTo>
                    <a:pt x="171780" y="171780"/>
                  </a:lnTo>
                  <a:lnTo>
                    <a:pt x="264277" y="203494"/>
                  </a:lnTo>
                  <a:lnTo>
                    <a:pt x="332989" y="219350"/>
                  </a:lnTo>
                  <a:lnTo>
                    <a:pt x="401702" y="221993"/>
                  </a:lnTo>
                  <a:lnTo>
                    <a:pt x="578768" y="214065"/>
                  </a:lnTo>
                  <a:lnTo>
                    <a:pt x="898543" y="179709"/>
                  </a:lnTo>
                  <a:lnTo>
                    <a:pt x="1215676" y="142710"/>
                  </a:lnTo>
                  <a:lnTo>
                    <a:pt x="1487882" y="113639"/>
                  </a:lnTo>
                  <a:lnTo>
                    <a:pt x="1746874" y="92497"/>
                  </a:lnTo>
                  <a:lnTo>
                    <a:pt x="2101006" y="68712"/>
                  </a:lnTo>
                  <a:lnTo>
                    <a:pt x="2502707" y="44927"/>
                  </a:lnTo>
                  <a:lnTo>
                    <a:pt x="2629561" y="0"/>
                  </a:lnTo>
                  <a:lnTo>
                    <a:pt x="2729986" y="13214"/>
                  </a:lnTo>
                  <a:lnTo>
                    <a:pt x="2846268" y="44927"/>
                  </a:lnTo>
                  <a:lnTo>
                    <a:pt x="2936122" y="79283"/>
                  </a:lnTo>
                  <a:lnTo>
                    <a:pt x="3041833" y="126853"/>
                  </a:lnTo>
                  <a:lnTo>
                    <a:pt x="3097332" y="166495"/>
                  </a:lnTo>
                  <a:lnTo>
                    <a:pt x="3142259" y="208779"/>
                  </a:lnTo>
                  <a:lnTo>
                    <a:pt x="3158115" y="229921"/>
                  </a:lnTo>
                  <a:lnTo>
                    <a:pt x="3176615" y="256349"/>
                  </a:lnTo>
                  <a:lnTo>
                    <a:pt x="3181900" y="277491"/>
                  </a:lnTo>
                  <a:cubicBezTo>
                    <a:pt x="3173663" y="299458"/>
                    <a:pt x="3173972" y="291106"/>
                    <a:pt x="3173972" y="301276"/>
                  </a:cubicBezTo>
                  <a:lnTo>
                    <a:pt x="3136973" y="319776"/>
                  </a:lnTo>
                  <a:lnTo>
                    <a:pt x="3092046" y="335632"/>
                  </a:lnTo>
                  <a:lnTo>
                    <a:pt x="3002192" y="327704"/>
                  </a:lnTo>
                  <a:lnTo>
                    <a:pt x="2740557" y="290705"/>
                  </a:lnTo>
                  <a:lnTo>
                    <a:pt x="2423424" y="269563"/>
                  </a:lnTo>
                  <a:lnTo>
                    <a:pt x="1992652" y="28277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42BC1400-9979-4D07-9AF2-3FDECB0C2B70}"/>
              </a:ext>
            </a:extLst>
          </p:cNvPr>
          <p:cNvGrpSpPr/>
          <p:nvPr/>
        </p:nvGrpSpPr>
        <p:grpSpPr>
          <a:xfrm>
            <a:off x="2495550" y="1547813"/>
            <a:ext cx="4814888" cy="4378325"/>
            <a:chOff x="2495550" y="1547813"/>
            <a:chExt cx="4814888" cy="4378325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2B4BFF6C-2AD5-4CD5-B211-4CEFE0FD47AF}"/>
                </a:ext>
              </a:extLst>
            </p:cNvPr>
            <p:cNvSpPr/>
            <p:nvPr/>
          </p:nvSpPr>
          <p:spPr>
            <a:xfrm>
              <a:off x="2636838" y="1636713"/>
              <a:ext cx="1787525" cy="830262"/>
            </a:xfrm>
            <a:custGeom>
              <a:avLst/>
              <a:gdLst>
                <a:gd name="connsiteX0" fmla="*/ 1383506 w 1788319"/>
                <a:gd name="connsiteY0" fmla="*/ 514350 h 831056"/>
                <a:gd name="connsiteX1" fmla="*/ 1021556 w 1788319"/>
                <a:gd name="connsiteY1" fmla="*/ 614362 h 831056"/>
                <a:gd name="connsiteX2" fmla="*/ 881062 w 1788319"/>
                <a:gd name="connsiteY2" fmla="*/ 657225 h 831056"/>
                <a:gd name="connsiteX3" fmla="*/ 738187 w 1788319"/>
                <a:gd name="connsiteY3" fmla="*/ 697706 h 831056"/>
                <a:gd name="connsiteX4" fmla="*/ 607219 w 1788319"/>
                <a:gd name="connsiteY4" fmla="*/ 728662 h 831056"/>
                <a:gd name="connsiteX5" fmla="*/ 478631 w 1788319"/>
                <a:gd name="connsiteY5" fmla="*/ 757237 h 831056"/>
                <a:gd name="connsiteX6" fmla="*/ 352425 w 1788319"/>
                <a:gd name="connsiteY6" fmla="*/ 783431 h 831056"/>
                <a:gd name="connsiteX7" fmla="*/ 173831 w 1788319"/>
                <a:gd name="connsiteY7" fmla="*/ 814387 h 831056"/>
                <a:gd name="connsiteX8" fmla="*/ 69056 w 1788319"/>
                <a:gd name="connsiteY8" fmla="*/ 828675 h 831056"/>
                <a:gd name="connsiteX9" fmla="*/ 35719 w 1788319"/>
                <a:gd name="connsiteY9" fmla="*/ 831056 h 831056"/>
                <a:gd name="connsiteX10" fmla="*/ 14287 w 1788319"/>
                <a:gd name="connsiteY10" fmla="*/ 826294 h 831056"/>
                <a:gd name="connsiteX11" fmla="*/ 2381 w 1788319"/>
                <a:gd name="connsiteY11" fmla="*/ 819150 h 831056"/>
                <a:gd name="connsiteX12" fmla="*/ 0 w 1788319"/>
                <a:gd name="connsiteY12" fmla="*/ 804862 h 831056"/>
                <a:gd name="connsiteX13" fmla="*/ 7144 w 1788319"/>
                <a:gd name="connsiteY13" fmla="*/ 790575 h 831056"/>
                <a:gd name="connsiteX14" fmla="*/ 64294 w 1788319"/>
                <a:gd name="connsiteY14" fmla="*/ 766762 h 831056"/>
                <a:gd name="connsiteX15" fmla="*/ 228600 w 1788319"/>
                <a:gd name="connsiteY15" fmla="*/ 709612 h 831056"/>
                <a:gd name="connsiteX16" fmla="*/ 435769 w 1788319"/>
                <a:gd name="connsiteY16" fmla="*/ 631031 h 831056"/>
                <a:gd name="connsiteX17" fmla="*/ 671512 w 1788319"/>
                <a:gd name="connsiteY17" fmla="*/ 542925 h 831056"/>
                <a:gd name="connsiteX18" fmla="*/ 895350 w 1788319"/>
                <a:gd name="connsiteY18" fmla="*/ 454819 h 831056"/>
                <a:gd name="connsiteX19" fmla="*/ 1000125 w 1788319"/>
                <a:gd name="connsiteY19" fmla="*/ 409575 h 831056"/>
                <a:gd name="connsiteX20" fmla="*/ 1145381 w 1788319"/>
                <a:gd name="connsiteY20" fmla="*/ 335756 h 831056"/>
                <a:gd name="connsiteX21" fmla="*/ 1247775 w 1788319"/>
                <a:gd name="connsiteY21" fmla="*/ 276225 h 831056"/>
                <a:gd name="connsiteX22" fmla="*/ 1323975 w 1788319"/>
                <a:gd name="connsiteY22" fmla="*/ 221456 h 831056"/>
                <a:gd name="connsiteX23" fmla="*/ 1345406 w 1788319"/>
                <a:gd name="connsiteY23" fmla="*/ 197644 h 831056"/>
                <a:gd name="connsiteX24" fmla="*/ 1354931 w 1788319"/>
                <a:gd name="connsiteY24" fmla="*/ 173831 h 831056"/>
                <a:gd name="connsiteX25" fmla="*/ 1354931 w 1788319"/>
                <a:gd name="connsiteY25" fmla="*/ 154781 h 831056"/>
                <a:gd name="connsiteX26" fmla="*/ 1347787 w 1788319"/>
                <a:gd name="connsiteY26" fmla="*/ 123825 h 831056"/>
                <a:gd name="connsiteX27" fmla="*/ 1326356 w 1788319"/>
                <a:gd name="connsiteY27" fmla="*/ 95250 h 831056"/>
                <a:gd name="connsiteX28" fmla="*/ 1304925 w 1788319"/>
                <a:gd name="connsiteY28" fmla="*/ 76200 h 831056"/>
                <a:gd name="connsiteX29" fmla="*/ 1285875 w 1788319"/>
                <a:gd name="connsiteY29" fmla="*/ 52387 h 831056"/>
                <a:gd name="connsiteX30" fmla="*/ 1276350 w 1788319"/>
                <a:gd name="connsiteY30" fmla="*/ 26194 h 831056"/>
                <a:gd name="connsiteX31" fmla="*/ 1278731 w 1788319"/>
                <a:gd name="connsiteY31" fmla="*/ 9525 h 831056"/>
                <a:gd name="connsiteX32" fmla="*/ 1288256 w 1788319"/>
                <a:gd name="connsiteY32" fmla="*/ 0 h 831056"/>
                <a:gd name="connsiteX33" fmla="*/ 1319212 w 1788319"/>
                <a:gd name="connsiteY33" fmla="*/ 2381 h 831056"/>
                <a:gd name="connsiteX34" fmla="*/ 1376362 w 1788319"/>
                <a:gd name="connsiteY34" fmla="*/ 23812 h 831056"/>
                <a:gd name="connsiteX35" fmla="*/ 1469231 w 1788319"/>
                <a:gd name="connsiteY35" fmla="*/ 64294 h 831056"/>
                <a:gd name="connsiteX36" fmla="*/ 1543050 w 1788319"/>
                <a:gd name="connsiteY36" fmla="*/ 102394 h 831056"/>
                <a:gd name="connsiteX37" fmla="*/ 1609725 w 1788319"/>
                <a:gd name="connsiteY37" fmla="*/ 138112 h 831056"/>
                <a:gd name="connsiteX38" fmla="*/ 1654969 w 1788319"/>
                <a:gd name="connsiteY38" fmla="*/ 169069 h 831056"/>
                <a:gd name="connsiteX39" fmla="*/ 1697831 w 1788319"/>
                <a:gd name="connsiteY39" fmla="*/ 200025 h 831056"/>
                <a:gd name="connsiteX40" fmla="*/ 1733550 w 1788319"/>
                <a:gd name="connsiteY40" fmla="*/ 230981 h 831056"/>
                <a:gd name="connsiteX41" fmla="*/ 1771650 w 1788319"/>
                <a:gd name="connsiteY41" fmla="*/ 273844 h 831056"/>
                <a:gd name="connsiteX42" fmla="*/ 1783556 w 1788319"/>
                <a:gd name="connsiteY42" fmla="*/ 297656 h 831056"/>
                <a:gd name="connsiteX43" fmla="*/ 1788319 w 1788319"/>
                <a:gd name="connsiteY43" fmla="*/ 323850 h 831056"/>
                <a:gd name="connsiteX44" fmla="*/ 1785937 w 1788319"/>
                <a:gd name="connsiteY44" fmla="*/ 342900 h 831056"/>
                <a:gd name="connsiteX45" fmla="*/ 1778794 w 1788319"/>
                <a:gd name="connsiteY45" fmla="*/ 364331 h 831056"/>
                <a:gd name="connsiteX46" fmla="*/ 1764506 w 1788319"/>
                <a:gd name="connsiteY46" fmla="*/ 381000 h 831056"/>
                <a:gd name="connsiteX47" fmla="*/ 1719262 w 1788319"/>
                <a:gd name="connsiteY47" fmla="*/ 400050 h 831056"/>
                <a:gd name="connsiteX48" fmla="*/ 1619250 w 1788319"/>
                <a:gd name="connsiteY48" fmla="*/ 426244 h 831056"/>
                <a:gd name="connsiteX49" fmla="*/ 1528762 w 1788319"/>
                <a:gd name="connsiteY49" fmla="*/ 457200 h 831056"/>
                <a:gd name="connsiteX50" fmla="*/ 1383506 w 1788319"/>
                <a:gd name="connsiteY50" fmla="*/ 51435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88319" h="831056">
                  <a:moveTo>
                    <a:pt x="1383506" y="514350"/>
                  </a:moveTo>
                  <a:lnTo>
                    <a:pt x="1021556" y="614362"/>
                  </a:lnTo>
                  <a:lnTo>
                    <a:pt x="881062" y="657225"/>
                  </a:lnTo>
                  <a:lnTo>
                    <a:pt x="738187" y="697706"/>
                  </a:lnTo>
                  <a:lnTo>
                    <a:pt x="607219" y="728662"/>
                  </a:lnTo>
                  <a:lnTo>
                    <a:pt x="478631" y="757237"/>
                  </a:lnTo>
                  <a:lnTo>
                    <a:pt x="352425" y="783431"/>
                  </a:lnTo>
                  <a:lnTo>
                    <a:pt x="173831" y="814387"/>
                  </a:lnTo>
                  <a:lnTo>
                    <a:pt x="69056" y="828675"/>
                  </a:lnTo>
                  <a:lnTo>
                    <a:pt x="35719" y="831056"/>
                  </a:lnTo>
                  <a:lnTo>
                    <a:pt x="14287" y="826294"/>
                  </a:lnTo>
                  <a:lnTo>
                    <a:pt x="2381" y="819150"/>
                  </a:lnTo>
                  <a:lnTo>
                    <a:pt x="0" y="804862"/>
                  </a:lnTo>
                  <a:lnTo>
                    <a:pt x="7144" y="790575"/>
                  </a:lnTo>
                  <a:lnTo>
                    <a:pt x="64294" y="766762"/>
                  </a:lnTo>
                  <a:lnTo>
                    <a:pt x="228600" y="709612"/>
                  </a:lnTo>
                  <a:lnTo>
                    <a:pt x="435769" y="631031"/>
                  </a:lnTo>
                  <a:lnTo>
                    <a:pt x="671512" y="542925"/>
                  </a:lnTo>
                  <a:lnTo>
                    <a:pt x="895350" y="454819"/>
                  </a:lnTo>
                  <a:lnTo>
                    <a:pt x="1000125" y="409575"/>
                  </a:lnTo>
                  <a:lnTo>
                    <a:pt x="1145381" y="335756"/>
                  </a:lnTo>
                  <a:lnTo>
                    <a:pt x="1247775" y="276225"/>
                  </a:lnTo>
                  <a:lnTo>
                    <a:pt x="1323975" y="221456"/>
                  </a:lnTo>
                  <a:lnTo>
                    <a:pt x="1345406" y="197644"/>
                  </a:lnTo>
                  <a:lnTo>
                    <a:pt x="1354931" y="173831"/>
                  </a:lnTo>
                  <a:lnTo>
                    <a:pt x="1354931" y="154781"/>
                  </a:lnTo>
                  <a:lnTo>
                    <a:pt x="1347787" y="123825"/>
                  </a:lnTo>
                  <a:lnTo>
                    <a:pt x="1326356" y="95250"/>
                  </a:lnTo>
                  <a:lnTo>
                    <a:pt x="1304925" y="76200"/>
                  </a:lnTo>
                  <a:lnTo>
                    <a:pt x="1285875" y="52387"/>
                  </a:lnTo>
                  <a:lnTo>
                    <a:pt x="1276350" y="26194"/>
                  </a:lnTo>
                  <a:lnTo>
                    <a:pt x="1278731" y="9525"/>
                  </a:lnTo>
                  <a:lnTo>
                    <a:pt x="1288256" y="0"/>
                  </a:lnTo>
                  <a:lnTo>
                    <a:pt x="1319212" y="2381"/>
                  </a:lnTo>
                  <a:lnTo>
                    <a:pt x="1376362" y="23812"/>
                  </a:lnTo>
                  <a:lnTo>
                    <a:pt x="1469231" y="64294"/>
                  </a:lnTo>
                  <a:lnTo>
                    <a:pt x="1543050" y="102394"/>
                  </a:lnTo>
                  <a:lnTo>
                    <a:pt x="1609725" y="138112"/>
                  </a:lnTo>
                  <a:lnTo>
                    <a:pt x="1654969" y="169069"/>
                  </a:lnTo>
                  <a:lnTo>
                    <a:pt x="1697831" y="200025"/>
                  </a:lnTo>
                  <a:lnTo>
                    <a:pt x="1733550" y="230981"/>
                  </a:lnTo>
                  <a:lnTo>
                    <a:pt x="1771650" y="273844"/>
                  </a:lnTo>
                  <a:lnTo>
                    <a:pt x="1783556" y="297656"/>
                  </a:lnTo>
                  <a:lnTo>
                    <a:pt x="1788319" y="323850"/>
                  </a:lnTo>
                  <a:lnTo>
                    <a:pt x="1785937" y="342900"/>
                  </a:lnTo>
                  <a:lnTo>
                    <a:pt x="1778794" y="364331"/>
                  </a:lnTo>
                  <a:lnTo>
                    <a:pt x="1764506" y="381000"/>
                  </a:lnTo>
                  <a:lnTo>
                    <a:pt x="1719262" y="400050"/>
                  </a:lnTo>
                  <a:lnTo>
                    <a:pt x="1619250" y="426244"/>
                  </a:lnTo>
                  <a:lnTo>
                    <a:pt x="1528762" y="457200"/>
                  </a:lnTo>
                  <a:lnTo>
                    <a:pt x="1383506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C65BD792-99CA-464C-B998-5BE71AA3C209}"/>
                </a:ext>
              </a:extLst>
            </p:cNvPr>
            <p:cNvSpPr/>
            <p:nvPr/>
          </p:nvSpPr>
          <p:spPr>
            <a:xfrm>
              <a:off x="2495550" y="2690813"/>
              <a:ext cx="1866900" cy="557212"/>
            </a:xfrm>
            <a:custGeom>
              <a:avLst/>
              <a:gdLst>
                <a:gd name="connsiteX0" fmla="*/ 1509713 w 1866900"/>
                <a:gd name="connsiteY0" fmla="*/ 278606 h 557212"/>
                <a:gd name="connsiteX1" fmla="*/ 1295400 w 1866900"/>
                <a:gd name="connsiteY1" fmla="*/ 316706 h 557212"/>
                <a:gd name="connsiteX2" fmla="*/ 962025 w 1866900"/>
                <a:gd name="connsiteY2" fmla="*/ 407193 h 557212"/>
                <a:gd name="connsiteX3" fmla="*/ 733425 w 1866900"/>
                <a:gd name="connsiteY3" fmla="*/ 459581 h 557212"/>
                <a:gd name="connsiteX4" fmla="*/ 440531 w 1866900"/>
                <a:gd name="connsiteY4" fmla="*/ 538162 h 557212"/>
                <a:gd name="connsiteX5" fmla="*/ 416719 w 1866900"/>
                <a:gd name="connsiteY5" fmla="*/ 550068 h 557212"/>
                <a:gd name="connsiteX6" fmla="*/ 397669 w 1866900"/>
                <a:gd name="connsiteY6" fmla="*/ 554831 h 557212"/>
                <a:gd name="connsiteX7" fmla="*/ 366713 w 1866900"/>
                <a:gd name="connsiteY7" fmla="*/ 557212 h 557212"/>
                <a:gd name="connsiteX8" fmla="*/ 347663 w 1866900"/>
                <a:gd name="connsiteY8" fmla="*/ 554831 h 557212"/>
                <a:gd name="connsiteX9" fmla="*/ 297656 w 1866900"/>
                <a:gd name="connsiteY9" fmla="*/ 542925 h 557212"/>
                <a:gd name="connsiteX10" fmla="*/ 238125 w 1866900"/>
                <a:gd name="connsiteY10" fmla="*/ 509587 h 557212"/>
                <a:gd name="connsiteX11" fmla="*/ 173831 w 1866900"/>
                <a:gd name="connsiteY11" fmla="*/ 464343 h 557212"/>
                <a:gd name="connsiteX12" fmla="*/ 109538 w 1866900"/>
                <a:gd name="connsiteY12" fmla="*/ 411956 h 557212"/>
                <a:gd name="connsiteX13" fmla="*/ 47625 w 1866900"/>
                <a:gd name="connsiteY13" fmla="*/ 354806 h 557212"/>
                <a:gd name="connsiteX14" fmla="*/ 16669 w 1866900"/>
                <a:gd name="connsiteY14" fmla="*/ 319087 h 557212"/>
                <a:gd name="connsiteX15" fmla="*/ 2381 w 1866900"/>
                <a:gd name="connsiteY15" fmla="*/ 288131 h 557212"/>
                <a:gd name="connsiteX16" fmla="*/ 0 w 1866900"/>
                <a:gd name="connsiteY16" fmla="*/ 264318 h 557212"/>
                <a:gd name="connsiteX17" fmla="*/ 2381 w 1866900"/>
                <a:gd name="connsiteY17" fmla="*/ 250031 h 557212"/>
                <a:gd name="connsiteX18" fmla="*/ 14288 w 1866900"/>
                <a:gd name="connsiteY18" fmla="*/ 242887 h 557212"/>
                <a:gd name="connsiteX19" fmla="*/ 38100 w 1866900"/>
                <a:gd name="connsiteY19" fmla="*/ 242887 h 557212"/>
                <a:gd name="connsiteX20" fmla="*/ 61913 w 1866900"/>
                <a:gd name="connsiteY20" fmla="*/ 259556 h 557212"/>
                <a:gd name="connsiteX21" fmla="*/ 114300 w 1866900"/>
                <a:gd name="connsiteY21" fmla="*/ 288131 h 557212"/>
                <a:gd name="connsiteX22" fmla="*/ 176213 w 1866900"/>
                <a:gd name="connsiteY22" fmla="*/ 314325 h 557212"/>
                <a:gd name="connsiteX23" fmla="*/ 238125 w 1866900"/>
                <a:gd name="connsiteY23" fmla="*/ 335756 h 557212"/>
                <a:gd name="connsiteX24" fmla="*/ 307181 w 1866900"/>
                <a:gd name="connsiteY24" fmla="*/ 350043 h 557212"/>
                <a:gd name="connsiteX25" fmla="*/ 359569 w 1866900"/>
                <a:gd name="connsiteY25" fmla="*/ 350043 h 557212"/>
                <a:gd name="connsiteX26" fmla="*/ 478631 w 1866900"/>
                <a:gd name="connsiteY26" fmla="*/ 323850 h 557212"/>
                <a:gd name="connsiteX27" fmla="*/ 769144 w 1866900"/>
                <a:gd name="connsiteY27" fmla="*/ 257175 h 557212"/>
                <a:gd name="connsiteX28" fmla="*/ 1088231 w 1866900"/>
                <a:gd name="connsiteY28" fmla="*/ 180975 h 557212"/>
                <a:gd name="connsiteX29" fmla="*/ 1326356 w 1866900"/>
                <a:gd name="connsiteY29" fmla="*/ 109537 h 557212"/>
                <a:gd name="connsiteX30" fmla="*/ 1540669 w 1866900"/>
                <a:gd name="connsiteY30" fmla="*/ 47625 h 557212"/>
                <a:gd name="connsiteX31" fmla="*/ 1626394 w 1866900"/>
                <a:gd name="connsiteY31" fmla="*/ 0 h 557212"/>
                <a:gd name="connsiteX32" fmla="*/ 1650206 w 1866900"/>
                <a:gd name="connsiteY32" fmla="*/ 0 h 557212"/>
                <a:gd name="connsiteX33" fmla="*/ 1709738 w 1866900"/>
                <a:gd name="connsiteY33" fmla="*/ 14287 h 557212"/>
                <a:gd name="connsiteX34" fmla="*/ 1754981 w 1866900"/>
                <a:gd name="connsiteY34" fmla="*/ 33337 h 557212"/>
                <a:gd name="connsiteX35" fmla="*/ 1790700 w 1866900"/>
                <a:gd name="connsiteY35" fmla="*/ 54768 h 557212"/>
                <a:gd name="connsiteX36" fmla="*/ 1819275 w 1866900"/>
                <a:gd name="connsiteY36" fmla="*/ 76200 h 557212"/>
                <a:gd name="connsiteX37" fmla="*/ 1857375 w 1866900"/>
                <a:gd name="connsiteY37" fmla="*/ 121443 h 557212"/>
                <a:gd name="connsiteX38" fmla="*/ 1866900 w 1866900"/>
                <a:gd name="connsiteY38" fmla="*/ 147637 h 557212"/>
                <a:gd name="connsiteX39" fmla="*/ 1866900 w 1866900"/>
                <a:gd name="connsiteY39" fmla="*/ 180975 h 557212"/>
                <a:gd name="connsiteX40" fmla="*/ 1852613 w 1866900"/>
                <a:gd name="connsiteY40" fmla="*/ 204787 h 557212"/>
                <a:gd name="connsiteX41" fmla="*/ 1821656 w 1866900"/>
                <a:gd name="connsiteY41" fmla="*/ 230981 h 557212"/>
                <a:gd name="connsiteX42" fmla="*/ 1785938 w 1866900"/>
                <a:gd name="connsiteY42" fmla="*/ 247650 h 557212"/>
                <a:gd name="connsiteX43" fmla="*/ 1693069 w 1866900"/>
                <a:gd name="connsiteY43" fmla="*/ 252412 h 557212"/>
                <a:gd name="connsiteX44" fmla="*/ 1509713 w 1866900"/>
                <a:gd name="connsiteY44" fmla="*/ 2786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6900" h="557212">
                  <a:moveTo>
                    <a:pt x="1509713" y="278606"/>
                  </a:moveTo>
                  <a:lnTo>
                    <a:pt x="1295400" y="316706"/>
                  </a:lnTo>
                  <a:lnTo>
                    <a:pt x="962025" y="407193"/>
                  </a:lnTo>
                  <a:lnTo>
                    <a:pt x="733425" y="459581"/>
                  </a:lnTo>
                  <a:lnTo>
                    <a:pt x="440531" y="538162"/>
                  </a:lnTo>
                  <a:lnTo>
                    <a:pt x="416719" y="550068"/>
                  </a:lnTo>
                  <a:lnTo>
                    <a:pt x="397669" y="554831"/>
                  </a:lnTo>
                  <a:lnTo>
                    <a:pt x="366713" y="557212"/>
                  </a:lnTo>
                  <a:lnTo>
                    <a:pt x="347663" y="554831"/>
                  </a:lnTo>
                  <a:lnTo>
                    <a:pt x="297656" y="542925"/>
                  </a:lnTo>
                  <a:lnTo>
                    <a:pt x="238125" y="509587"/>
                  </a:lnTo>
                  <a:lnTo>
                    <a:pt x="173831" y="464343"/>
                  </a:lnTo>
                  <a:lnTo>
                    <a:pt x="109538" y="411956"/>
                  </a:lnTo>
                  <a:lnTo>
                    <a:pt x="47625" y="354806"/>
                  </a:lnTo>
                  <a:lnTo>
                    <a:pt x="16669" y="319087"/>
                  </a:lnTo>
                  <a:lnTo>
                    <a:pt x="2381" y="288131"/>
                  </a:lnTo>
                  <a:lnTo>
                    <a:pt x="0" y="264318"/>
                  </a:lnTo>
                  <a:lnTo>
                    <a:pt x="2381" y="250031"/>
                  </a:lnTo>
                  <a:lnTo>
                    <a:pt x="14288" y="242887"/>
                  </a:lnTo>
                  <a:lnTo>
                    <a:pt x="38100" y="242887"/>
                  </a:lnTo>
                  <a:lnTo>
                    <a:pt x="61913" y="259556"/>
                  </a:lnTo>
                  <a:lnTo>
                    <a:pt x="114300" y="288131"/>
                  </a:lnTo>
                  <a:lnTo>
                    <a:pt x="176213" y="314325"/>
                  </a:lnTo>
                  <a:lnTo>
                    <a:pt x="238125" y="335756"/>
                  </a:lnTo>
                  <a:lnTo>
                    <a:pt x="307181" y="350043"/>
                  </a:lnTo>
                  <a:lnTo>
                    <a:pt x="359569" y="350043"/>
                  </a:lnTo>
                  <a:lnTo>
                    <a:pt x="478631" y="323850"/>
                  </a:lnTo>
                  <a:lnTo>
                    <a:pt x="769144" y="257175"/>
                  </a:lnTo>
                  <a:lnTo>
                    <a:pt x="1088231" y="180975"/>
                  </a:lnTo>
                  <a:lnTo>
                    <a:pt x="1326356" y="109537"/>
                  </a:lnTo>
                  <a:lnTo>
                    <a:pt x="1540669" y="47625"/>
                  </a:lnTo>
                  <a:lnTo>
                    <a:pt x="1626394" y="0"/>
                  </a:lnTo>
                  <a:lnTo>
                    <a:pt x="1650206" y="0"/>
                  </a:lnTo>
                  <a:lnTo>
                    <a:pt x="1709738" y="14287"/>
                  </a:lnTo>
                  <a:lnTo>
                    <a:pt x="1754981" y="33337"/>
                  </a:lnTo>
                  <a:lnTo>
                    <a:pt x="1790700" y="54768"/>
                  </a:lnTo>
                  <a:lnTo>
                    <a:pt x="1819275" y="76200"/>
                  </a:lnTo>
                  <a:lnTo>
                    <a:pt x="1857375" y="121443"/>
                  </a:lnTo>
                  <a:lnTo>
                    <a:pt x="1866900" y="147637"/>
                  </a:lnTo>
                  <a:lnTo>
                    <a:pt x="1866900" y="180975"/>
                  </a:lnTo>
                  <a:lnTo>
                    <a:pt x="1852613" y="204787"/>
                  </a:lnTo>
                  <a:lnTo>
                    <a:pt x="1821656" y="230981"/>
                  </a:lnTo>
                  <a:lnTo>
                    <a:pt x="1785938" y="247650"/>
                  </a:lnTo>
                  <a:lnTo>
                    <a:pt x="1693069" y="252412"/>
                  </a:lnTo>
                  <a:lnTo>
                    <a:pt x="1509713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9F9795E3-E512-42B9-B5A6-816620815A40}"/>
                </a:ext>
              </a:extLst>
            </p:cNvPr>
            <p:cNvSpPr/>
            <p:nvPr/>
          </p:nvSpPr>
          <p:spPr>
            <a:xfrm>
              <a:off x="4605338" y="1547813"/>
              <a:ext cx="1993900" cy="787400"/>
            </a:xfrm>
            <a:custGeom>
              <a:avLst/>
              <a:gdLst>
                <a:gd name="connsiteX0" fmla="*/ 1340643 w 1993106"/>
                <a:gd name="connsiteY0" fmla="*/ 516731 h 788193"/>
                <a:gd name="connsiteX1" fmla="*/ 1009650 w 1993106"/>
                <a:gd name="connsiteY1" fmla="*/ 616743 h 788193"/>
                <a:gd name="connsiteX2" fmla="*/ 809625 w 1993106"/>
                <a:gd name="connsiteY2" fmla="*/ 661987 h 788193"/>
                <a:gd name="connsiteX3" fmla="*/ 604837 w 1993106"/>
                <a:gd name="connsiteY3" fmla="*/ 697706 h 788193"/>
                <a:gd name="connsiteX4" fmla="*/ 323850 w 1993106"/>
                <a:gd name="connsiteY4" fmla="*/ 742950 h 788193"/>
                <a:gd name="connsiteX5" fmla="*/ 95250 w 1993106"/>
                <a:gd name="connsiteY5" fmla="*/ 783431 h 788193"/>
                <a:gd name="connsiteX6" fmla="*/ 64293 w 1993106"/>
                <a:gd name="connsiteY6" fmla="*/ 788193 h 788193"/>
                <a:gd name="connsiteX7" fmla="*/ 33337 w 1993106"/>
                <a:gd name="connsiteY7" fmla="*/ 783431 h 788193"/>
                <a:gd name="connsiteX8" fmla="*/ 11906 w 1993106"/>
                <a:gd name="connsiteY8" fmla="*/ 773906 h 788193"/>
                <a:gd name="connsiteX9" fmla="*/ 0 w 1993106"/>
                <a:gd name="connsiteY9" fmla="*/ 759618 h 788193"/>
                <a:gd name="connsiteX10" fmla="*/ 2381 w 1993106"/>
                <a:gd name="connsiteY10" fmla="*/ 740568 h 788193"/>
                <a:gd name="connsiteX11" fmla="*/ 21431 w 1993106"/>
                <a:gd name="connsiteY11" fmla="*/ 723900 h 788193"/>
                <a:gd name="connsiteX12" fmla="*/ 150018 w 1993106"/>
                <a:gd name="connsiteY12" fmla="*/ 685800 h 788193"/>
                <a:gd name="connsiteX13" fmla="*/ 431006 w 1993106"/>
                <a:gd name="connsiteY13" fmla="*/ 607218 h 788193"/>
                <a:gd name="connsiteX14" fmla="*/ 728662 w 1993106"/>
                <a:gd name="connsiteY14" fmla="*/ 511968 h 788193"/>
                <a:gd name="connsiteX15" fmla="*/ 1012031 w 1993106"/>
                <a:gd name="connsiteY15" fmla="*/ 411956 h 788193"/>
                <a:gd name="connsiteX16" fmla="*/ 1252537 w 1993106"/>
                <a:gd name="connsiteY16" fmla="*/ 319087 h 788193"/>
                <a:gd name="connsiteX17" fmla="*/ 1416843 w 1993106"/>
                <a:gd name="connsiteY17" fmla="*/ 250031 h 788193"/>
                <a:gd name="connsiteX18" fmla="*/ 1433512 w 1993106"/>
                <a:gd name="connsiteY18" fmla="*/ 233362 h 788193"/>
                <a:gd name="connsiteX19" fmla="*/ 1443037 w 1993106"/>
                <a:gd name="connsiteY19" fmla="*/ 211931 h 788193"/>
                <a:gd name="connsiteX20" fmla="*/ 1452562 w 1993106"/>
                <a:gd name="connsiteY20" fmla="*/ 188118 h 788193"/>
                <a:gd name="connsiteX21" fmla="*/ 1457325 w 1993106"/>
                <a:gd name="connsiteY21" fmla="*/ 161925 h 788193"/>
                <a:gd name="connsiteX22" fmla="*/ 1447800 w 1993106"/>
                <a:gd name="connsiteY22" fmla="*/ 138112 h 788193"/>
                <a:gd name="connsiteX23" fmla="*/ 1428750 w 1993106"/>
                <a:gd name="connsiteY23" fmla="*/ 114300 h 788193"/>
                <a:gd name="connsiteX24" fmla="*/ 1402556 w 1993106"/>
                <a:gd name="connsiteY24" fmla="*/ 88106 h 788193"/>
                <a:gd name="connsiteX25" fmla="*/ 1385887 w 1993106"/>
                <a:gd name="connsiteY25" fmla="*/ 61912 h 788193"/>
                <a:gd name="connsiteX26" fmla="*/ 1378743 w 1993106"/>
                <a:gd name="connsiteY26" fmla="*/ 35718 h 788193"/>
                <a:gd name="connsiteX27" fmla="*/ 1378743 w 1993106"/>
                <a:gd name="connsiteY27" fmla="*/ 14287 h 788193"/>
                <a:gd name="connsiteX28" fmla="*/ 1388268 w 1993106"/>
                <a:gd name="connsiteY28" fmla="*/ 4762 h 788193"/>
                <a:gd name="connsiteX29" fmla="*/ 1409700 w 1993106"/>
                <a:gd name="connsiteY29" fmla="*/ 0 h 788193"/>
                <a:gd name="connsiteX30" fmla="*/ 1438275 w 1993106"/>
                <a:gd name="connsiteY30" fmla="*/ 0 h 788193"/>
                <a:gd name="connsiteX31" fmla="*/ 1476375 w 1993106"/>
                <a:gd name="connsiteY31" fmla="*/ 11906 h 788193"/>
                <a:gd name="connsiteX32" fmla="*/ 1554956 w 1993106"/>
                <a:gd name="connsiteY32" fmla="*/ 40481 h 788193"/>
                <a:gd name="connsiteX33" fmla="*/ 1664493 w 1993106"/>
                <a:gd name="connsiteY33" fmla="*/ 88106 h 788193"/>
                <a:gd name="connsiteX34" fmla="*/ 1754981 w 1993106"/>
                <a:gd name="connsiteY34" fmla="*/ 130968 h 788193"/>
                <a:gd name="connsiteX35" fmla="*/ 1843087 w 1993106"/>
                <a:gd name="connsiteY35" fmla="*/ 173831 h 788193"/>
                <a:gd name="connsiteX36" fmla="*/ 1907381 w 1993106"/>
                <a:gd name="connsiteY36" fmla="*/ 211931 h 788193"/>
                <a:gd name="connsiteX37" fmla="*/ 1950243 w 1993106"/>
                <a:gd name="connsiteY37" fmla="*/ 245268 h 788193"/>
                <a:gd name="connsiteX38" fmla="*/ 1974056 w 1993106"/>
                <a:gd name="connsiteY38" fmla="*/ 264318 h 788193"/>
                <a:gd name="connsiteX39" fmla="*/ 1983581 w 1993106"/>
                <a:gd name="connsiteY39" fmla="*/ 278606 h 788193"/>
                <a:gd name="connsiteX40" fmla="*/ 1993106 w 1993106"/>
                <a:gd name="connsiteY40" fmla="*/ 295275 h 788193"/>
                <a:gd name="connsiteX41" fmla="*/ 1993106 w 1993106"/>
                <a:gd name="connsiteY41" fmla="*/ 319087 h 788193"/>
                <a:gd name="connsiteX42" fmla="*/ 1985962 w 1993106"/>
                <a:gd name="connsiteY42" fmla="*/ 338137 h 788193"/>
                <a:gd name="connsiteX43" fmla="*/ 1969293 w 1993106"/>
                <a:gd name="connsiteY43" fmla="*/ 352425 h 788193"/>
                <a:gd name="connsiteX44" fmla="*/ 1916906 w 1993106"/>
                <a:gd name="connsiteY44" fmla="*/ 369093 h 788193"/>
                <a:gd name="connsiteX45" fmla="*/ 1783556 w 1993106"/>
                <a:gd name="connsiteY45" fmla="*/ 390525 h 788193"/>
                <a:gd name="connsiteX46" fmla="*/ 1640681 w 1993106"/>
                <a:gd name="connsiteY46" fmla="*/ 409575 h 788193"/>
                <a:gd name="connsiteX47" fmla="*/ 1340643 w 1993106"/>
                <a:gd name="connsiteY47" fmla="*/ 516731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3106" h="788193">
                  <a:moveTo>
                    <a:pt x="1340643" y="516731"/>
                  </a:moveTo>
                  <a:lnTo>
                    <a:pt x="1009650" y="616743"/>
                  </a:lnTo>
                  <a:lnTo>
                    <a:pt x="809625" y="661987"/>
                  </a:lnTo>
                  <a:lnTo>
                    <a:pt x="604837" y="697706"/>
                  </a:lnTo>
                  <a:lnTo>
                    <a:pt x="323850" y="742950"/>
                  </a:lnTo>
                  <a:lnTo>
                    <a:pt x="95250" y="783431"/>
                  </a:lnTo>
                  <a:lnTo>
                    <a:pt x="64293" y="788193"/>
                  </a:lnTo>
                  <a:lnTo>
                    <a:pt x="33337" y="783431"/>
                  </a:lnTo>
                  <a:lnTo>
                    <a:pt x="11906" y="773906"/>
                  </a:lnTo>
                  <a:lnTo>
                    <a:pt x="0" y="759618"/>
                  </a:lnTo>
                  <a:lnTo>
                    <a:pt x="2381" y="740568"/>
                  </a:lnTo>
                  <a:lnTo>
                    <a:pt x="21431" y="723900"/>
                  </a:lnTo>
                  <a:lnTo>
                    <a:pt x="150018" y="685800"/>
                  </a:lnTo>
                  <a:lnTo>
                    <a:pt x="431006" y="607218"/>
                  </a:lnTo>
                  <a:lnTo>
                    <a:pt x="728662" y="511968"/>
                  </a:lnTo>
                  <a:lnTo>
                    <a:pt x="1012031" y="411956"/>
                  </a:lnTo>
                  <a:lnTo>
                    <a:pt x="1252537" y="319087"/>
                  </a:lnTo>
                  <a:lnTo>
                    <a:pt x="1416843" y="250031"/>
                  </a:lnTo>
                  <a:lnTo>
                    <a:pt x="1433512" y="233362"/>
                  </a:lnTo>
                  <a:lnTo>
                    <a:pt x="1443037" y="211931"/>
                  </a:lnTo>
                  <a:lnTo>
                    <a:pt x="1452562" y="188118"/>
                  </a:lnTo>
                  <a:lnTo>
                    <a:pt x="1457325" y="161925"/>
                  </a:lnTo>
                  <a:lnTo>
                    <a:pt x="1447800" y="138112"/>
                  </a:lnTo>
                  <a:lnTo>
                    <a:pt x="1428750" y="114300"/>
                  </a:lnTo>
                  <a:lnTo>
                    <a:pt x="1402556" y="88106"/>
                  </a:lnTo>
                  <a:lnTo>
                    <a:pt x="1385887" y="61912"/>
                  </a:lnTo>
                  <a:lnTo>
                    <a:pt x="1378743" y="35718"/>
                  </a:lnTo>
                  <a:lnTo>
                    <a:pt x="1378743" y="14287"/>
                  </a:lnTo>
                  <a:lnTo>
                    <a:pt x="1388268" y="4762"/>
                  </a:lnTo>
                  <a:lnTo>
                    <a:pt x="1409700" y="0"/>
                  </a:lnTo>
                  <a:lnTo>
                    <a:pt x="1438275" y="0"/>
                  </a:lnTo>
                  <a:lnTo>
                    <a:pt x="1476375" y="11906"/>
                  </a:lnTo>
                  <a:lnTo>
                    <a:pt x="1554956" y="40481"/>
                  </a:lnTo>
                  <a:lnTo>
                    <a:pt x="1664493" y="88106"/>
                  </a:lnTo>
                  <a:lnTo>
                    <a:pt x="1754981" y="130968"/>
                  </a:lnTo>
                  <a:lnTo>
                    <a:pt x="1843087" y="173831"/>
                  </a:lnTo>
                  <a:lnTo>
                    <a:pt x="1907381" y="211931"/>
                  </a:lnTo>
                  <a:lnTo>
                    <a:pt x="1950243" y="245268"/>
                  </a:lnTo>
                  <a:lnTo>
                    <a:pt x="1974056" y="264318"/>
                  </a:lnTo>
                  <a:lnTo>
                    <a:pt x="1983581" y="278606"/>
                  </a:lnTo>
                  <a:lnTo>
                    <a:pt x="1993106" y="295275"/>
                  </a:lnTo>
                  <a:lnTo>
                    <a:pt x="1993106" y="319087"/>
                  </a:lnTo>
                  <a:lnTo>
                    <a:pt x="1985962" y="338137"/>
                  </a:lnTo>
                  <a:lnTo>
                    <a:pt x="1969293" y="352425"/>
                  </a:lnTo>
                  <a:lnTo>
                    <a:pt x="1916906" y="369093"/>
                  </a:lnTo>
                  <a:lnTo>
                    <a:pt x="1783556" y="390525"/>
                  </a:lnTo>
                  <a:lnTo>
                    <a:pt x="1640681" y="409575"/>
                  </a:lnTo>
                  <a:lnTo>
                    <a:pt x="134064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3AB0ED90-23DF-4EB7-B1BB-58D479B29EB2}"/>
                </a:ext>
              </a:extLst>
            </p:cNvPr>
            <p:cNvSpPr/>
            <p:nvPr/>
          </p:nvSpPr>
          <p:spPr>
            <a:xfrm>
              <a:off x="4576763" y="3192463"/>
              <a:ext cx="433387" cy="1444625"/>
            </a:xfrm>
            <a:custGeom>
              <a:avLst/>
              <a:gdLst>
                <a:gd name="connsiteX0" fmla="*/ 164306 w 433387"/>
                <a:gd name="connsiteY0" fmla="*/ 878682 h 1443038"/>
                <a:gd name="connsiteX1" fmla="*/ 157162 w 433387"/>
                <a:gd name="connsiteY1" fmla="*/ 626269 h 1443038"/>
                <a:gd name="connsiteX2" fmla="*/ 142875 w 433387"/>
                <a:gd name="connsiteY2" fmla="*/ 478632 h 1443038"/>
                <a:gd name="connsiteX3" fmla="*/ 121443 w 433387"/>
                <a:gd name="connsiteY3" fmla="*/ 359569 h 1443038"/>
                <a:gd name="connsiteX4" fmla="*/ 92868 w 433387"/>
                <a:gd name="connsiteY4" fmla="*/ 261938 h 1443038"/>
                <a:gd name="connsiteX5" fmla="*/ 59531 w 433387"/>
                <a:gd name="connsiteY5" fmla="*/ 154782 h 1443038"/>
                <a:gd name="connsiteX6" fmla="*/ 21431 w 433387"/>
                <a:gd name="connsiteY6" fmla="*/ 80963 h 1443038"/>
                <a:gd name="connsiteX7" fmla="*/ 4762 w 433387"/>
                <a:gd name="connsiteY7" fmla="*/ 52388 h 1443038"/>
                <a:gd name="connsiteX8" fmla="*/ 0 w 433387"/>
                <a:gd name="connsiteY8" fmla="*/ 30957 h 1443038"/>
                <a:gd name="connsiteX9" fmla="*/ 4762 w 433387"/>
                <a:gd name="connsiteY9" fmla="*/ 9525 h 1443038"/>
                <a:gd name="connsiteX10" fmla="*/ 30956 w 433387"/>
                <a:gd name="connsiteY10" fmla="*/ 0 h 1443038"/>
                <a:gd name="connsiteX11" fmla="*/ 78581 w 433387"/>
                <a:gd name="connsiteY11" fmla="*/ 4763 h 1443038"/>
                <a:gd name="connsiteX12" fmla="*/ 157162 w 433387"/>
                <a:gd name="connsiteY12" fmla="*/ 33338 h 1443038"/>
                <a:gd name="connsiteX13" fmla="*/ 292893 w 433387"/>
                <a:gd name="connsiteY13" fmla="*/ 97632 h 1443038"/>
                <a:gd name="connsiteX14" fmla="*/ 323850 w 433387"/>
                <a:gd name="connsiteY14" fmla="*/ 238125 h 1443038"/>
                <a:gd name="connsiteX15" fmla="*/ 369093 w 433387"/>
                <a:gd name="connsiteY15" fmla="*/ 602457 h 1443038"/>
                <a:gd name="connsiteX16" fmla="*/ 390525 w 433387"/>
                <a:gd name="connsiteY16" fmla="*/ 757238 h 1443038"/>
                <a:gd name="connsiteX17" fmla="*/ 416718 w 433387"/>
                <a:gd name="connsiteY17" fmla="*/ 1143000 h 1443038"/>
                <a:gd name="connsiteX18" fmla="*/ 433387 w 433387"/>
                <a:gd name="connsiteY18" fmla="*/ 1312069 h 1443038"/>
                <a:gd name="connsiteX19" fmla="*/ 428625 w 433387"/>
                <a:gd name="connsiteY19" fmla="*/ 1371600 h 1443038"/>
                <a:gd name="connsiteX20" fmla="*/ 416718 w 433387"/>
                <a:gd name="connsiteY20" fmla="*/ 1412082 h 1443038"/>
                <a:gd name="connsiteX21" fmla="*/ 400050 w 433387"/>
                <a:gd name="connsiteY21" fmla="*/ 1431132 h 1443038"/>
                <a:gd name="connsiteX22" fmla="*/ 376237 w 433387"/>
                <a:gd name="connsiteY22" fmla="*/ 1438275 h 1443038"/>
                <a:gd name="connsiteX23" fmla="*/ 347662 w 433387"/>
                <a:gd name="connsiteY23" fmla="*/ 1443038 h 1443038"/>
                <a:gd name="connsiteX24" fmla="*/ 309562 w 433387"/>
                <a:gd name="connsiteY24" fmla="*/ 1438275 h 1443038"/>
                <a:gd name="connsiteX25" fmla="*/ 288131 w 433387"/>
                <a:gd name="connsiteY25" fmla="*/ 1433513 h 1443038"/>
                <a:gd name="connsiteX26" fmla="*/ 264318 w 433387"/>
                <a:gd name="connsiteY26" fmla="*/ 1421607 h 1443038"/>
                <a:gd name="connsiteX27" fmla="*/ 245268 w 433387"/>
                <a:gd name="connsiteY27" fmla="*/ 1407319 h 1443038"/>
                <a:gd name="connsiteX28" fmla="*/ 221456 w 433387"/>
                <a:gd name="connsiteY28" fmla="*/ 1381125 h 1443038"/>
                <a:gd name="connsiteX29" fmla="*/ 200025 w 433387"/>
                <a:gd name="connsiteY29" fmla="*/ 1323975 h 1443038"/>
                <a:gd name="connsiteX30" fmla="*/ 173831 w 433387"/>
                <a:gd name="connsiteY30" fmla="*/ 1212057 h 1443038"/>
                <a:gd name="connsiteX31" fmla="*/ 171450 w 433387"/>
                <a:gd name="connsiteY31" fmla="*/ 1150144 h 1443038"/>
                <a:gd name="connsiteX32" fmla="*/ 164306 w 433387"/>
                <a:gd name="connsiteY32" fmla="*/ 878682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3387" h="1443038">
                  <a:moveTo>
                    <a:pt x="164306" y="878682"/>
                  </a:moveTo>
                  <a:lnTo>
                    <a:pt x="157162" y="626269"/>
                  </a:lnTo>
                  <a:lnTo>
                    <a:pt x="142875" y="478632"/>
                  </a:lnTo>
                  <a:lnTo>
                    <a:pt x="121443" y="359569"/>
                  </a:lnTo>
                  <a:lnTo>
                    <a:pt x="92868" y="261938"/>
                  </a:lnTo>
                  <a:lnTo>
                    <a:pt x="59531" y="154782"/>
                  </a:lnTo>
                  <a:lnTo>
                    <a:pt x="21431" y="80963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30956" y="0"/>
                  </a:lnTo>
                  <a:lnTo>
                    <a:pt x="78581" y="4763"/>
                  </a:lnTo>
                  <a:lnTo>
                    <a:pt x="157162" y="33338"/>
                  </a:lnTo>
                  <a:lnTo>
                    <a:pt x="292893" y="97632"/>
                  </a:lnTo>
                  <a:lnTo>
                    <a:pt x="323850" y="238125"/>
                  </a:lnTo>
                  <a:lnTo>
                    <a:pt x="369093" y="602457"/>
                  </a:lnTo>
                  <a:lnTo>
                    <a:pt x="390525" y="757238"/>
                  </a:lnTo>
                  <a:lnTo>
                    <a:pt x="416718" y="1143000"/>
                  </a:lnTo>
                  <a:lnTo>
                    <a:pt x="433387" y="1312069"/>
                  </a:lnTo>
                  <a:lnTo>
                    <a:pt x="428625" y="1371600"/>
                  </a:lnTo>
                  <a:lnTo>
                    <a:pt x="416718" y="1412082"/>
                  </a:lnTo>
                  <a:lnTo>
                    <a:pt x="400050" y="1431132"/>
                  </a:lnTo>
                  <a:lnTo>
                    <a:pt x="376237" y="1438275"/>
                  </a:lnTo>
                  <a:lnTo>
                    <a:pt x="347662" y="1443038"/>
                  </a:lnTo>
                  <a:lnTo>
                    <a:pt x="309562" y="1438275"/>
                  </a:lnTo>
                  <a:lnTo>
                    <a:pt x="288131" y="1433513"/>
                  </a:lnTo>
                  <a:lnTo>
                    <a:pt x="264318" y="1421607"/>
                  </a:lnTo>
                  <a:lnTo>
                    <a:pt x="245268" y="1407319"/>
                  </a:lnTo>
                  <a:lnTo>
                    <a:pt x="221456" y="1381125"/>
                  </a:lnTo>
                  <a:lnTo>
                    <a:pt x="200025" y="1323975"/>
                  </a:lnTo>
                  <a:lnTo>
                    <a:pt x="173831" y="1212057"/>
                  </a:lnTo>
                  <a:cubicBezTo>
                    <a:pt x="173037" y="1191419"/>
                    <a:pt x="172244" y="1170782"/>
                    <a:pt x="171450" y="1150144"/>
                  </a:cubicBezTo>
                  <a:lnTo>
                    <a:pt x="164306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7">
              <a:extLst>
                <a:ext uri="{FF2B5EF4-FFF2-40B4-BE49-F238E27FC236}">
                  <a16:creationId xmlns:a16="http://schemas.microsoft.com/office/drawing/2014/main" id="{21E2DC31-36CD-4E1B-B39D-E483C69ED956}"/>
                </a:ext>
              </a:extLst>
            </p:cNvPr>
            <p:cNvSpPr/>
            <p:nvPr/>
          </p:nvSpPr>
          <p:spPr>
            <a:xfrm rot="16200000">
              <a:off x="1816100" y="3873501"/>
              <a:ext cx="3730625" cy="374650"/>
            </a:xfrm>
            <a:custGeom>
              <a:avLst/>
              <a:gdLst>
                <a:gd name="connsiteX0" fmla="*/ 1597025 w 3730625"/>
                <a:gd name="connsiteY0" fmla="*/ 295275 h 374650"/>
                <a:gd name="connsiteX1" fmla="*/ 1101725 w 3730625"/>
                <a:gd name="connsiteY1" fmla="*/ 292100 h 374650"/>
                <a:gd name="connsiteX2" fmla="*/ 692150 w 3730625"/>
                <a:gd name="connsiteY2" fmla="*/ 292100 h 374650"/>
                <a:gd name="connsiteX3" fmla="*/ 320675 w 3730625"/>
                <a:gd name="connsiteY3" fmla="*/ 292100 h 374650"/>
                <a:gd name="connsiteX4" fmla="*/ 234950 w 3730625"/>
                <a:gd name="connsiteY4" fmla="*/ 285750 h 374650"/>
                <a:gd name="connsiteX5" fmla="*/ 165100 w 3730625"/>
                <a:gd name="connsiteY5" fmla="*/ 273050 h 374650"/>
                <a:gd name="connsiteX6" fmla="*/ 95250 w 3730625"/>
                <a:gd name="connsiteY6" fmla="*/ 254000 h 374650"/>
                <a:gd name="connsiteX7" fmla="*/ 53975 w 3730625"/>
                <a:gd name="connsiteY7" fmla="*/ 231775 h 374650"/>
                <a:gd name="connsiteX8" fmla="*/ 22225 w 3730625"/>
                <a:gd name="connsiteY8" fmla="*/ 206375 h 374650"/>
                <a:gd name="connsiteX9" fmla="*/ 3175 w 3730625"/>
                <a:gd name="connsiteY9" fmla="*/ 184150 h 374650"/>
                <a:gd name="connsiteX10" fmla="*/ 0 w 3730625"/>
                <a:gd name="connsiteY10" fmla="*/ 149225 h 374650"/>
                <a:gd name="connsiteX11" fmla="*/ 12700 w 3730625"/>
                <a:gd name="connsiteY11" fmla="*/ 127000 h 374650"/>
                <a:gd name="connsiteX12" fmla="*/ 31750 w 3730625"/>
                <a:gd name="connsiteY12" fmla="*/ 107950 h 374650"/>
                <a:gd name="connsiteX13" fmla="*/ 63500 w 3730625"/>
                <a:gd name="connsiteY13" fmla="*/ 85725 h 374650"/>
                <a:gd name="connsiteX14" fmla="*/ 101600 w 3730625"/>
                <a:gd name="connsiteY14" fmla="*/ 69850 h 374650"/>
                <a:gd name="connsiteX15" fmla="*/ 155575 w 3730625"/>
                <a:gd name="connsiteY15" fmla="*/ 50800 h 374650"/>
                <a:gd name="connsiteX16" fmla="*/ 209550 w 3730625"/>
                <a:gd name="connsiteY16" fmla="*/ 38100 h 374650"/>
                <a:gd name="connsiteX17" fmla="*/ 288925 w 3730625"/>
                <a:gd name="connsiteY17" fmla="*/ 22225 h 374650"/>
                <a:gd name="connsiteX18" fmla="*/ 384175 w 3730625"/>
                <a:gd name="connsiteY18" fmla="*/ 9525 h 374650"/>
                <a:gd name="connsiteX19" fmla="*/ 514350 w 3730625"/>
                <a:gd name="connsiteY19" fmla="*/ 0 h 374650"/>
                <a:gd name="connsiteX20" fmla="*/ 546100 w 3730625"/>
                <a:gd name="connsiteY20" fmla="*/ 15875 h 374650"/>
                <a:gd name="connsiteX21" fmla="*/ 609600 w 3730625"/>
                <a:gd name="connsiteY21" fmla="*/ 34925 h 374650"/>
                <a:gd name="connsiteX22" fmla="*/ 771525 w 3730625"/>
                <a:gd name="connsiteY22" fmla="*/ 57150 h 374650"/>
                <a:gd name="connsiteX23" fmla="*/ 962025 w 3730625"/>
                <a:gd name="connsiteY23" fmla="*/ 73025 h 374650"/>
                <a:gd name="connsiteX24" fmla="*/ 1362075 w 3730625"/>
                <a:gd name="connsiteY24" fmla="*/ 88900 h 374650"/>
                <a:gd name="connsiteX25" fmla="*/ 1873250 w 3730625"/>
                <a:gd name="connsiteY25" fmla="*/ 95250 h 374650"/>
                <a:gd name="connsiteX26" fmla="*/ 2486025 w 3730625"/>
                <a:gd name="connsiteY26" fmla="*/ 88900 h 374650"/>
                <a:gd name="connsiteX27" fmla="*/ 3051175 w 3730625"/>
                <a:gd name="connsiteY27" fmla="*/ 92075 h 374650"/>
                <a:gd name="connsiteX28" fmla="*/ 3273425 w 3730625"/>
                <a:gd name="connsiteY28" fmla="*/ 88900 h 374650"/>
                <a:gd name="connsiteX29" fmla="*/ 3435350 w 3730625"/>
                <a:gd name="connsiteY29" fmla="*/ 82550 h 374650"/>
                <a:gd name="connsiteX30" fmla="*/ 3549650 w 3730625"/>
                <a:gd name="connsiteY30" fmla="*/ 66675 h 374650"/>
                <a:gd name="connsiteX31" fmla="*/ 3702050 w 3730625"/>
                <a:gd name="connsiteY31" fmla="*/ 28575 h 374650"/>
                <a:gd name="connsiteX32" fmla="*/ 3730625 w 3730625"/>
                <a:gd name="connsiteY32" fmla="*/ 120650 h 374650"/>
                <a:gd name="connsiteX33" fmla="*/ 3629025 w 3730625"/>
                <a:gd name="connsiteY33" fmla="*/ 247650 h 374650"/>
                <a:gd name="connsiteX34" fmla="*/ 3581400 w 3730625"/>
                <a:gd name="connsiteY34" fmla="*/ 307975 h 374650"/>
                <a:gd name="connsiteX35" fmla="*/ 3536950 w 3730625"/>
                <a:gd name="connsiteY35" fmla="*/ 346075 h 374650"/>
                <a:gd name="connsiteX36" fmla="*/ 3498850 w 3730625"/>
                <a:gd name="connsiteY36" fmla="*/ 368300 h 374650"/>
                <a:gd name="connsiteX37" fmla="*/ 3467100 w 3730625"/>
                <a:gd name="connsiteY37" fmla="*/ 374650 h 374650"/>
                <a:gd name="connsiteX38" fmla="*/ 3432175 w 3730625"/>
                <a:gd name="connsiteY38" fmla="*/ 371475 h 374650"/>
                <a:gd name="connsiteX39" fmla="*/ 3397250 w 3730625"/>
                <a:gd name="connsiteY39" fmla="*/ 352425 h 374650"/>
                <a:gd name="connsiteX40" fmla="*/ 3327400 w 3730625"/>
                <a:gd name="connsiteY40" fmla="*/ 339725 h 374650"/>
                <a:gd name="connsiteX41" fmla="*/ 3251200 w 3730625"/>
                <a:gd name="connsiteY41" fmla="*/ 330200 h 374650"/>
                <a:gd name="connsiteX42" fmla="*/ 3098800 w 3730625"/>
                <a:gd name="connsiteY42" fmla="*/ 311150 h 374650"/>
                <a:gd name="connsiteX43" fmla="*/ 2930525 w 3730625"/>
                <a:gd name="connsiteY43" fmla="*/ 311150 h 374650"/>
                <a:gd name="connsiteX44" fmla="*/ 2552700 w 3730625"/>
                <a:gd name="connsiteY44" fmla="*/ 307975 h 374650"/>
                <a:gd name="connsiteX45" fmla="*/ 2470150 w 3730625"/>
                <a:gd name="connsiteY45" fmla="*/ 311150 h 374650"/>
                <a:gd name="connsiteX46" fmla="*/ 1597025 w 3730625"/>
                <a:gd name="connsiteY46" fmla="*/ 295275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30625" h="374650">
                  <a:moveTo>
                    <a:pt x="1597025" y="295275"/>
                  </a:moveTo>
                  <a:lnTo>
                    <a:pt x="1101725" y="292100"/>
                  </a:lnTo>
                  <a:lnTo>
                    <a:pt x="692150" y="292100"/>
                  </a:lnTo>
                  <a:lnTo>
                    <a:pt x="320675" y="292100"/>
                  </a:lnTo>
                  <a:lnTo>
                    <a:pt x="234950" y="285750"/>
                  </a:lnTo>
                  <a:lnTo>
                    <a:pt x="165100" y="273050"/>
                  </a:lnTo>
                  <a:lnTo>
                    <a:pt x="95250" y="254000"/>
                  </a:lnTo>
                  <a:lnTo>
                    <a:pt x="53975" y="231775"/>
                  </a:lnTo>
                  <a:lnTo>
                    <a:pt x="22225" y="206375"/>
                  </a:lnTo>
                  <a:lnTo>
                    <a:pt x="3175" y="184150"/>
                  </a:lnTo>
                  <a:lnTo>
                    <a:pt x="0" y="149225"/>
                  </a:lnTo>
                  <a:lnTo>
                    <a:pt x="12700" y="127000"/>
                  </a:lnTo>
                  <a:lnTo>
                    <a:pt x="31750" y="107950"/>
                  </a:lnTo>
                  <a:lnTo>
                    <a:pt x="63500" y="85725"/>
                  </a:lnTo>
                  <a:lnTo>
                    <a:pt x="101600" y="69850"/>
                  </a:lnTo>
                  <a:lnTo>
                    <a:pt x="155575" y="50800"/>
                  </a:lnTo>
                  <a:lnTo>
                    <a:pt x="209550" y="38100"/>
                  </a:lnTo>
                  <a:lnTo>
                    <a:pt x="288925" y="22225"/>
                  </a:lnTo>
                  <a:lnTo>
                    <a:pt x="384175" y="9525"/>
                  </a:lnTo>
                  <a:lnTo>
                    <a:pt x="514350" y="0"/>
                  </a:lnTo>
                  <a:lnTo>
                    <a:pt x="546100" y="15875"/>
                  </a:lnTo>
                  <a:lnTo>
                    <a:pt x="609600" y="34925"/>
                  </a:lnTo>
                  <a:lnTo>
                    <a:pt x="771525" y="57150"/>
                  </a:lnTo>
                  <a:lnTo>
                    <a:pt x="962025" y="73025"/>
                  </a:lnTo>
                  <a:lnTo>
                    <a:pt x="1362075" y="88900"/>
                  </a:lnTo>
                  <a:lnTo>
                    <a:pt x="1873250" y="95250"/>
                  </a:lnTo>
                  <a:lnTo>
                    <a:pt x="2486025" y="88900"/>
                  </a:lnTo>
                  <a:lnTo>
                    <a:pt x="3051175" y="92075"/>
                  </a:lnTo>
                  <a:lnTo>
                    <a:pt x="3273425" y="88900"/>
                  </a:lnTo>
                  <a:lnTo>
                    <a:pt x="3435350" y="82550"/>
                  </a:lnTo>
                  <a:lnTo>
                    <a:pt x="3549650" y="66675"/>
                  </a:lnTo>
                  <a:lnTo>
                    <a:pt x="3702050" y="28575"/>
                  </a:lnTo>
                  <a:lnTo>
                    <a:pt x="3730625" y="120650"/>
                  </a:lnTo>
                  <a:lnTo>
                    <a:pt x="3629025" y="247650"/>
                  </a:lnTo>
                  <a:lnTo>
                    <a:pt x="3581400" y="307975"/>
                  </a:lnTo>
                  <a:lnTo>
                    <a:pt x="3536950" y="346075"/>
                  </a:lnTo>
                  <a:lnTo>
                    <a:pt x="3498850" y="368300"/>
                  </a:lnTo>
                  <a:lnTo>
                    <a:pt x="3467100" y="374650"/>
                  </a:lnTo>
                  <a:lnTo>
                    <a:pt x="3432175" y="371475"/>
                  </a:lnTo>
                  <a:lnTo>
                    <a:pt x="3397250" y="352425"/>
                  </a:lnTo>
                  <a:lnTo>
                    <a:pt x="3327400" y="339725"/>
                  </a:lnTo>
                  <a:lnTo>
                    <a:pt x="3251200" y="330200"/>
                  </a:lnTo>
                  <a:lnTo>
                    <a:pt x="3098800" y="311150"/>
                  </a:lnTo>
                  <a:lnTo>
                    <a:pt x="2930525" y="311150"/>
                  </a:lnTo>
                  <a:lnTo>
                    <a:pt x="2552700" y="307975"/>
                  </a:lnTo>
                  <a:lnTo>
                    <a:pt x="2470150" y="311150"/>
                  </a:lnTo>
                  <a:lnTo>
                    <a:pt x="1597025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16CF6402-149E-479A-8B7F-E41C74F58BD7}"/>
                </a:ext>
              </a:extLst>
            </p:cNvPr>
            <p:cNvSpPr/>
            <p:nvPr/>
          </p:nvSpPr>
          <p:spPr>
            <a:xfrm rot="16200000">
              <a:off x="2172494" y="3337719"/>
              <a:ext cx="1806575" cy="1128713"/>
            </a:xfrm>
            <a:custGeom>
              <a:avLst/>
              <a:gdLst>
                <a:gd name="connsiteX0" fmla="*/ 719138 w 1807369"/>
                <a:gd name="connsiteY0" fmla="*/ 700087 h 1128712"/>
                <a:gd name="connsiteX1" fmla="*/ 550069 w 1807369"/>
                <a:gd name="connsiteY1" fmla="*/ 571500 h 1128712"/>
                <a:gd name="connsiteX2" fmla="*/ 428625 w 1807369"/>
                <a:gd name="connsiteY2" fmla="*/ 473869 h 1128712"/>
                <a:gd name="connsiteX3" fmla="*/ 323850 w 1807369"/>
                <a:gd name="connsiteY3" fmla="*/ 383381 h 1128712"/>
                <a:gd name="connsiteX4" fmla="*/ 223838 w 1807369"/>
                <a:gd name="connsiteY4" fmla="*/ 288131 h 1128712"/>
                <a:gd name="connsiteX5" fmla="*/ 90488 w 1807369"/>
                <a:gd name="connsiteY5" fmla="*/ 157162 h 1128712"/>
                <a:gd name="connsiteX6" fmla="*/ 11906 w 1807369"/>
                <a:gd name="connsiteY6" fmla="*/ 69056 h 1128712"/>
                <a:gd name="connsiteX7" fmla="*/ 2381 w 1807369"/>
                <a:gd name="connsiteY7" fmla="*/ 47625 h 1128712"/>
                <a:gd name="connsiteX8" fmla="*/ 0 w 1807369"/>
                <a:gd name="connsiteY8" fmla="*/ 26194 h 1128712"/>
                <a:gd name="connsiteX9" fmla="*/ 2381 w 1807369"/>
                <a:gd name="connsiteY9" fmla="*/ 11906 h 1128712"/>
                <a:gd name="connsiteX10" fmla="*/ 9525 w 1807369"/>
                <a:gd name="connsiteY10" fmla="*/ 4762 h 1128712"/>
                <a:gd name="connsiteX11" fmla="*/ 26194 w 1807369"/>
                <a:gd name="connsiteY11" fmla="*/ 0 h 1128712"/>
                <a:gd name="connsiteX12" fmla="*/ 42863 w 1807369"/>
                <a:gd name="connsiteY12" fmla="*/ 7144 h 1128712"/>
                <a:gd name="connsiteX13" fmla="*/ 157163 w 1807369"/>
                <a:gd name="connsiteY13" fmla="*/ 109537 h 1128712"/>
                <a:gd name="connsiteX14" fmla="*/ 278606 w 1807369"/>
                <a:gd name="connsiteY14" fmla="*/ 207169 h 1128712"/>
                <a:gd name="connsiteX15" fmla="*/ 411956 w 1807369"/>
                <a:gd name="connsiteY15" fmla="*/ 307181 h 1128712"/>
                <a:gd name="connsiteX16" fmla="*/ 511969 w 1807369"/>
                <a:gd name="connsiteY16" fmla="*/ 381000 h 1128712"/>
                <a:gd name="connsiteX17" fmla="*/ 669131 w 1807369"/>
                <a:gd name="connsiteY17" fmla="*/ 481012 h 1128712"/>
                <a:gd name="connsiteX18" fmla="*/ 864394 w 1807369"/>
                <a:gd name="connsiteY18" fmla="*/ 595312 h 1128712"/>
                <a:gd name="connsiteX19" fmla="*/ 1085850 w 1807369"/>
                <a:gd name="connsiteY19" fmla="*/ 707231 h 1128712"/>
                <a:gd name="connsiteX20" fmla="*/ 1266825 w 1807369"/>
                <a:gd name="connsiteY20" fmla="*/ 790575 h 1128712"/>
                <a:gd name="connsiteX21" fmla="*/ 1450181 w 1807369"/>
                <a:gd name="connsiteY21" fmla="*/ 866775 h 1128712"/>
                <a:gd name="connsiteX22" fmla="*/ 1640681 w 1807369"/>
                <a:gd name="connsiteY22" fmla="*/ 940594 h 1128712"/>
                <a:gd name="connsiteX23" fmla="*/ 1797844 w 1807369"/>
                <a:gd name="connsiteY23" fmla="*/ 1000125 h 1128712"/>
                <a:gd name="connsiteX24" fmla="*/ 1807369 w 1807369"/>
                <a:gd name="connsiteY24" fmla="*/ 1128712 h 1128712"/>
                <a:gd name="connsiteX25" fmla="*/ 1426369 w 1807369"/>
                <a:gd name="connsiteY25" fmla="*/ 1102519 h 1128712"/>
                <a:gd name="connsiteX26" fmla="*/ 1285875 w 1807369"/>
                <a:gd name="connsiteY26" fmla="*/ 1038225 h 1128712"/>
                <a:gd name="connsiteX27" fmla="*/ 1126331 w 1807369"/>
                <a:gd name="connsiteY27" fmla="*/ 952500 h 1128712"/>
                <a:gd name="connsiteX28" fmla="*/ 959644 w 1807369"/>
                <a:gd name="connsiteY28" fmla="*/ 857250 h 1128712"/>
                <a:gd name="connsiteX29" fmla="*/ 719138 w 1807369"/>
                <a:gd name="connsiteY29" fmla="*/ 700087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7369" h="1128712">
                  <a:moveTo>
                    <a:pt x="719138" y="700087"/>
                  </a:moveTo>
                  <a:lnTo>
                    <a:pt x="550069" y="571500"/>
                  </a:lnTo>
                  <a:lnTo>
                    <a:pt x="428625" y="473869"/>
                  </a:lnTo>
                  <a:lnTo>
                    <a:pt x="323850" y="383381"/>
                  </a:lnTo>
                  <a:lnTo>
                    <a:pt x="223838" y="288131"/>
                  </a:lnTo>
                  <a:lnTo>
                    <a:pt x="90488" y="157162"/>
                  </a:lnTo>
                  <a:lnTo>
                    <a:pt x="11906" y="69056"/>
                  </a:lnTo>
                  <a:lnTo>
                    <a:pt x="2381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157163" y="109537"/>
                  </a:lnTo>
                  <a:lnTo>
                    <a:pt x="278606" y="207169"/>
                  </a:lnTo>
                  <a:lnTo>
                    <a:pt x="411956" y="307181"/>
                  </a:lnTo>
                  <a:lnTo>
                    <a:pt x="511969" y="381000"/>
                  </a:lnTo>
                  <a:lnTo>
                    <a:pt x="669131" y="481012"/>
                  </a:lnTo>
                  <a:lnTo>
                    <a:pt x="864394" y="595312"/>
                  </a:lnTo>
                  <a:lnTo>
                    <a:pt x="1085850" y="707231"/>
                  </a:lnTo>
                  <a:lnTo>
                    <a:pt x="1266825" y="790575"/>
                  </a:lnTo>
                  <a:lnTo>
                    <a:pt x="1450181" y="866775"/>
                  </a:lnTo>
                  <a:lnTo>
                    <a:pt x="1640681" y="940594"/>
                  </a:lnTo>
                  <a:lnTo>
                    <a:pt x="1797844" y="1000125"/>
                  </a:lnTo>
                  <a:lnTo>
                    <a:pt x="1807369" y="1128712"/>
                  </a:lnTo>
                  <a:lnTo>
                    <a:pt x="1426369" y="1102519"/>
                  </a:lnTo>
                  <a:lnTo>
                    <a:pt x="1285875" y="1038225"/>
                  </a:lnTo>
                  <a:lnTo>
                    <a:pt x="1126331" y="952500"/>
                  </a:lnTo>
                  <a:lnTo>
                    <a:pt x="959644" y="857250"/>
                  </a:lnTo>
                  <a:lnTo>
                    <a:pt x="719138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5F8DF5E2-B0E7-4625-85B7-1B074F0146C1}"/>
                </a:ext>
              </a:extLst>
            </p:cNvPr>
            <p:cNvSpPr/>
            <p:nvPr/>
          </p:nvSpPr>
          <p:spPr>
            <a:xfrm>
              <a:off x="3716338" y="3316288"/>
              <a:ext cx="666750" cy="708025"/>
            </a:xfrm>
            <a:custGeom>
              <a:avLst/>
              <a:gdLst>
                <a:gd name="connsiteX0" fmla="*/ 361950 w 666750"/>
                <a:gd name="connsiteY0" fmla="*/ 431007 h 707232"/>
                <a:gd name="connsiteX1" fmla="*/ 269082 w 666750"/>
                <a:gd name="connsiteY1" fmla="*/ 316707 h 707232"/>
                <a:gd name="connsiteX2" fmla="*/ 197644 w 666750"/>
                <a:gd name="connsiteY2" fmla="*/ 247650 h 707232"/>
                <a:gd name="connsiteX3" fmla="*/ 97632 w 666750"/>
                <a:gd name="connsiteY3" fmla="*/ 161925 h 707232"/>
                <a:gd name="connsiteX4" fmla="*/ 9525 w 666750"/>
                <a:gd name="connsiteY4" fmla="*/ 107157 h 707232"/>
                <a:gd name="connsiteX5" fmla="*/ 0 w 666750"/>
                <a:gd name="connsiteY5" fmla="*/ 0 h 707232"/>
                <a:gd name="connsiteX6" fmla="*/ 116682 w 666750"/>
                <a:gd name="connsiteY6" fmla="*/ 30957 h 707232"/>
                <a:gd name="connsiteX7" fmla="*/ 180975 w 666750"/>
                <a:gd name="connsiteY7" fmla="*/ 50007 h 707232"/>
                <a:gd name="connsiteX8" fmla="*/ 259557 w 666750"/>
                <a:gd name="connsiteY8" fmla="*/ 80963 h 707232"/>
                <a:gd name="connsiteX9" fmla="*/ 333375 w 666750"/>
                <a:gd name="connsiteY9" fmla="*/ 114300 h 707232"/>
                <a:gd name="connsiteX10" fmla="*/ 435769 w 666750"/>
                <a:gd name="connsiteY10" fmla="*/ 164307 h 707232"/>
                <a:gd name="connsiteX11" fmla="*/ 495300 w 666750"/>
                <a:gd name="connsiteY11" fmla="*/ 197644 h 707232"/>
                <a:gd name="connsiteX12" fmla="*/ 545307 w 666750"/>
                <a:gd name="connsiteY12" fmla="*/ 228600 h 707232"/>
                <a:gd name="connsiteX13" fmla="*/ 585788 w 666750"/>
                <a:gd name="connsiteY13" fmla="*/ 292894 h 707232"/>
                <a:gd name="connsiteX14" fmla="*/ 626269 w 666750"/>
                <a:gd name="connsiteY14" fmla="*/ 376238 h 707232"/>
                <a:gd name="connsiteX15" fmla="*/ 650082 w 666750"/>
                <a:gd name="connsiteY15" fmla="*/ 445294 h 707232"/>
                <a:gd name="connsiteX16" fmla="*/ 661988 w 666750"/>
                <a:gd name="connsiteY16" fmla="*/ 507207 h 707232"/>
                <a:gd name="connsiteX17" fmla="*/ 666750 w 666750"/>
                <a:gd name="connsiteY17" fmla="*/ 561975 h 707232"/>
                <a:gd name="connsiteX18" fmla="*/ 666750 w 666750"/>
                <a:gd name="connsiteY18" fmla="*/ 607219 h 707232"/>
                <a:gd name="connsiteX19" fmla="*/ 661988 w 666750"/>
                <a:gd name="connsiteY19" fmla="*/ 640557 h 707232"/>
                <a:gd name="connsiteX20" fmla="*/ 647700 w 666750"/>
                <a:gd name="connsiteY20" fmla="*/ 676275 h 707232"/>
                <a:gd name="connsiteX21" fmla="*/ 628650 w 666750"/>
                <a:gd name="connsiteY21" fmla="*/ 697707 h 707232"/>
                <a:gd name="connsiteX22" fmla="*/ 604838 w 666750"/>
                <a:gd name="connsiteY22" fmla="*/ 707232 h 707232"/>
                <a:gd name="connsiteX23" fmla="*/ 576263 w 666750"/>
                <a:gd name="connsiteY23" fmla="*/ 707232 h 707232"/>
                <a:gd name="connsiteX24" fmla="*/ 545307 w 666750"/>
                <a:gd name="connsiteY24" fmla="*/ 700088 h 707232"/>
                <a:gd name="connsiteX25" fmla="*/ 514350 w 666750"/>
                <a:gd name="connsiteY25" fmla="*/ 676275 h 707232"/>
                <a:gd name="connsiteX26" fmla="*/ 483394 w 666750"/>
                <a:gd name="connsiteY26" fmla="*/ 619125 h 707232"/>
                <a:gd name="connsiteX27" fmla="*/ 419100 w 666750"/>
                <a:gd name="connsiteY27" fmla="*/ 511969 h 707232"/>
                <a:gd name="connsiteX28" fmla="*/ 361950 w 666750"/>
                <a:gd name="connsiteY28" fmla="*/ 431007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6750" h="707232">
                  <a:moveTo>
                    <a:pt x="361950" y="431007"/>
                  </a:moveTo>
                  <a:lnTo>
                    <a:pt x="269082" y="316707"/>
                  </a:lnTo>
                  <a:lnTo>
                    <a:pt x="197644" y="247650"/>
                  </a:lnTo>
                  <a:lnTo>
                    <a:pt x="97632" y="161925"/>
                  </a:lnTo>
                  <a:lnTo>
                    <a:pt x="9525" y="107157"/>
                  </a:lnTo>
                  <a:lnTo>
                    <a:pt x="0" y="0"/>
                  </a:lnTo>
                  <a:lnTo>
                    <a:pt x="116682" y="30957"/>
                  </a:lnTo>
                  <a:lnTo>
                    <a:pt x="180975" y="50007"/>
                  </a:lnTo>
                  <a:lnTo>
                    <a:pt x="259557" y="80963"/>
                  </a:lnTo>
                  <a:lnTo>
                    <a:pt x="333375" y="114300"/>
                  </a:lnTo>
                  <a:lnTo>
                    <a:pt x="435769" y="164307"/>
                  </a:lnTo>
                  <a:lnTo>
                    <a:pt x="495300" y="197644"/>
                  </a:lnTo>
                  <a:lnTo>
                    <a:pt x="545307" y="228600"/>
                  </a:lnTo>
                  <a:lnTo>
                    <a:pt x="585788" y="292894"/>
                  </a:lnTo>
                  <a:lnTo>
                    <a:pt x="626269" y="376238"/>
                  </a:lnTo>
                  <a:lnTo>
                    <a:pt x="650082" y="445294"/>
                  </a:lnTo>
                  <a:lnTo>
                    <a:pt x="661988" y="507207"/>
                  </a:lnTo>
                  <a:lnTo>
                    <a:pt x="666750" y="561975"/>
                  </a:lnTo>
                  <a:lnTo>
                    <a:pt x="666750" y="607219"/>
                  </a:lnTo>
                  <a:lnTo>
                    <a:pt x="661988" y="640557"/>
                  </a:lnTo>
                  <a:lnTo>
                    <a:pt x="647700" y="676275"/>
                  </a:lnTo>
                  <a:lnTo>
                    <a:pt x="628650" y="697707"/>
                  </a:lnTo>
                  <a:lnTo>
                    <a:pt x="604838" y="707232"/>
                  </a:lnTo>
                  <a:lnTo>
                    <a:pt x="576263" y="707232"/>
                  </a:lnTo>
                  <a:lnTo>
                    <a:pt x="545307" y="700088"/>
                  </a:lnTo>
                  <a:lnTo>
                    <a:pt x="514350" y="676275"/>
                  </a:lnTo>
                  <a:lnTo>
                    <a:pt x="483394" y="619125"/>
                  </a:lnTo>
                  <a:lnTo>
                    <a:pt x="419100" y="511969"/>
                  </a:lnTo>
                  <a:lnTo>
                    <a:pt x="361950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49AF88F6-40A4-4D3E-8CBB-53BA71ABCEB3}"/>
                </a:ext>
              </a:extLst>
            </p:cNvPr>
            <p:cNvSpPr/>
            <p:nvPr/>
          </p:nvSpPr>
          <p:spPr>
            <a:xfrm>
              <a:off x="4329113" y="2400300"/>
              <a:ext cx="2814637" cy="538163"/>
            </a:xfrm>
            <a:custGeom>
              <a:avLst/>
              <a:gdLst>
                <a:gd name="connsiteX0" fmla="*/ 1864518 w 2814637"/>
                <a:gd name="connsiteY0" fmla="*/ 297656 h 538163"/>
                <a:gd name="connsiteX1" fmla="*/ 1543050 w 2814637"/>
                <a:gd name="connsiteY1" fmla="*/ 340519 h 538163"/>
                <a:gd name="connsiteX2" fmla="*/ 1276350 w 2814637"/>
                <a:gd name="connsiteY2" fmla="*/ 383381 h 538163"/>
                <a:gd name="connsiteX3" fmla="*/ 1040606 w 2814637"/>
                <a:gd name="connsiteY3" fmla="*/ 411956 h 538163"/>
                <a:gd name="connsiteX4" fmla="*/ 764381 w 2814637"/>
                <a:gd name="connsiteY4" fmla="*/ 459581 h 538163"/>
                <a:gd name="connsiteX5" fmla="*/ 681037 w 2814637"/>
                <a:gd name="connsiteY5" fmla="*/ 476250 h 538163"/>
                <a:gd name="connsiteX6" fmla="*/ 619125 w 2814637"/>
                <a:gd name="connsiteY6" fmla="*/ 490538 h 538163"/>
                <a:gd name="connsiteX7" fmla="*/ 545306 w 2814637"/>
                <a:gd name="connsiteY7" fmla="*/ 509588 h 538163"/>
                <a:gd name="connsiteX8" fmla="*/ 502443 w 2814637"/>
                <a:gd name="connsiteY8" fmla="*/ 526256 h 538163"/>
                <a:gd name="connsiteX9" fmla="*/ 466725 w 2814637"/>
                <a:gd name="connsiteY9" fmla="*/ 533400 h 538163"/>
                <a:gd name="connsiteX10" fmla="*/ 423862 w 2814637"/>
                <a:gd name="connsiteY10" fmla="*/ 538163 h 538163"/>
                <a:gd name="connsiteX11" fmla="*/ 381000 w 2814637"/>
                <a:gd name="connsiteY11" fmla="*/ 535781 h 538163"/>
                <a:gd name="connsiteX12" fmla="*/ 335756 w 2814637"/>
                <a:gd name="connsiteY12" fmla="*/ 528638 h 538163"/>
                <a:gd name="connsiteX13" fmla="*/ 276225 w 2814637"/>
                <a:gd name="connsiteY13" fmla="*/ 509588 h 538163"/>
                <a:gd name="connsiteX14" fmla="*/ 195262 w 2814637"/>
                <a:gd name="connsiteY14" fmla="*/ 469106 h 538163"/>
                <a:gd name="connsiteX15" fmla="*/ 116681 w 2814637"/>
                <a:gd name="connsiteY15" fmla="*/ 423863 h 538163"/>
                <a:gd name="connsiteX16" fmla="*/ 47625 w 2814637"/>
                <a:gd name="connsiteY16" fmla="*/ 373856 h 538163"/>
                <a:gd name="connsiteX17" fmla="*/ 11906 w 2814637"/>
                <a:gd name="connsiteY17" fmla="*/ 338138 h 538163"/>
                <a:gd name="connsiteX18" fmla="*/ 2381 w 2814637"/>
                <a:gd name="connsiteY18" fmla="*/ 319088 h 538163"/>
                <a:gd name="connsiteX19" fmla="*/ 0 w 2814637"/>
                <a:gd name="connsiteY19" fmla="*/ 295275 h 538163"/>
                <a:gd name="connsiteX20" fmla="*/ 11906 w 2814637"/>
                <a:gd name="connsiteY20" fmla="*/ 280988 h 538163"/>
                <a:gd name="connsiteX21" fmla="*/ 33337 w 2814637"/>
                <a:gd name="connsiteY21" fmla="*/ 278606 h 538163"/>
                <a:gd name="connsiteX22" fmla="*/ 85725 w 2814637"/>
                <a:gd name="connsiteY22" fmla="*/ 292894 h 538163"/>
                <a:gd name="connsiteX23" fmla="*/ 185737 w 2814637"/>
                <a:gd name="connsiteY23" fmla="*/ 316706 h 538163"/>
                <a:gd name="connsiteX24" fmla="*/ 259556 w 2814637"/>
                <a:gd name="connsiteY24" fmla="*/ 330994 h 538163"/>
                <a:gd name="connsiteX25" fmla="*/ 323850 w 2814637"/>
                <a:gd name="connsiteY25" fmla="*/ 338138 h 538163"/>
                <a:gd name="connsiteX26" fmla="*/ 395287 w 2814637"/>
                <a:gd name="connsiteY26" fmla="*/ 335756 h 538163"/>
                <a:gd name="connsiteX27" fmla="*/ 554831 w 2814637"/>
                <a:gd name="connsiteY27" fmla="*/ 314325 h 538163"/>
                <a:gd name="connsiteX28" fmla="*/ 909637 w 2814637"/>
                <a:gd name="connsiteY28" fmla="*/ 257175 h 538163"/>
                <a:gd name="connsiteX29" fmla="*/ 1302543 w 2814637"/>
                <a:gd name="connsiteY29" fmla="*/ 202406 h 538163"/>
                <a:gd name="connsiteX30" fmla="*/ 1566862 w 2814637"/>
                <a:gd name="connsiteY30" fmla="*/ 159544 h 538163"/>
                <a:gd name="connsiteX31" fmla="*/ 2119312 w 2814637"/>
                <a:gd name="connsiteY31" fmla="*/ 88106 h 538163"/>
                <a:gd name="connsiteX32" fmla="*/ 2264568 w 2814637"/>
                <a:gd name="connsiteY32" fmla="*/ 69056 h 538163"/>
                <a:gd name="connsiteX33" fmla="*/ 2297906 w 2814637"/>
                <a:gd name="connsiteY33" fmla="*/ 59531 h 538163"/>
                <a:gd name="connsiteX34" fmla="*/ 2362200 w 2814637"/>
                <a:gd name="connsiteY34" fmla="*/ 28575 h 538163"/>
                <a:gd name="connsiteX35" fmla="*/ 2409825 w 2814637"/>
                <a:gd name="connsiteY35" fmla="*/ 0 h 538163"/>
                <a:gd name="connsiteX36" fmla="*/ 2502693 w 2814637"/>
                <a:gd name="connsiteY36" fmla="*/ 14288 h 538163"/>
                <a:gd name="connsiteX37" fmla="*/ 2588418 w 2814637"/>
                <a:gd name="connsiteY37" fmla="*/ 42863 h 538163"/>
                <a:gd name="connsiteX38" fmla="*/ 2647950 w 2814637"/>
                <a:gd name="connsiteY38" fmla="*/ 66675 h 538163"/>
                <a:gd name="connsiteX39" fmla="*/ 2700337 w 2814637"/>
                <a:gd name="connsiteY39" fmla="*/ 92869 h 538163"/>
                <a:gd name="connsiteX40" fmla="*/ 2738437 w 2814637"/>
                <a:gd name="connsiteY40" fmla="*/ 114300 h 538163"/>
                <a:gd name="connsiteX41" fmla="*/ 2778918 w 2814637"/>
                <a:gd name="connsiteY41" fmla="*/ 142875 h 538163"/>
                <a:gd name="connsiteX42" fmla="*/ 2800350 w 2814637"/>
                <a:gd name="connsiteY42" fmla="*/ 171450 h 538163"/>
                <a:gd name="connsiteX43" fmla="*/ 2812256 w 2814637"/>
                <a:gd name="connsiteY43" fmla="*/ 195263 h 538163"/>
                <a:gd name="connsiteX44" fmla="*/ 2814637 w 2814637"/>
                <a:gd name="connsiteY44" fmla="*/ 223838 h 538163"/>
                <a:gd name="connsiteX45" fmla="*/ 2809875 w 2814637"/>
                <a:gd name="connsiteY45" fmla="*/ 242888 h 538163"/>
                <a:gd name="connsiteX46" fmla="*/ 2786062 w 2814637"/>
                <a:gd name="connsiteY46" fmla="*/ 266700 h 538163"/>
                <a:gd name="connsiteX47" fmla="*/ 2745581 w 2814637"/>
                <a:gd name="connsiteY47" fmla="*/ 290513 h 538163"/>
                <a:gd name="connsiteX48" fmla="*/ 2566987 w 2814637"/>
                <a:gd name="connsiteY48" fmla="*/ 278606 h 538163"/>
                <a:gd name="connsiteX49" fmla="*/ 2402681 w 2814637"/>
                <a:gd name="connsiteY49" fmla="*/ 269081 h 538163"/>
                <a:gd name="connsiteX50" fmla="*/ 2286000 w 2814637"/>
                <a:gd name="connsiteY50" fmla="*/ 269081 h 538163"/>
                <a:gd name="connsiteX51" fmla="*/ 2171700 w 2814637"/>
                <a:gd name="connsiteY51" fmla="*/ 276225 h 538163"/>
                <a:gd name="connsiteX52" fmla="*/ 1864518 w 2814637"/>
                <a:gd name="connsiteY52" fmla="*/ 2976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14637" h="538163">
                  <a:moveTo>
                    <a:pt x="1864518" y="297656"/>
                  </a:moveTo>
                  <a:lnTo>
                    <a:pt x="1543050" y="340519"/>
                  </a:lnTo>
                  <a:lnTo>
                    <a:pt x="1276350" y="383381"/>
                  </a:lnTo>
                  <a:lnTo>
                    <a:pt x="1040606" y="411956"/>
                  </a:lnTo>
                  <a:lnTo>
                    <a:pt x="764381" y="459581"/>
                  </a:lnTo>
                  <a:lnTo>
                    <a:pt x="681037" y="476250"/>
                  </a:lnTo>
                  <a:lnTo>
                    <a:pt x="619125" y="490538"/>
                  </a:lnTo>
                  <a:lnTo>
                    <a:pt x="545306" y="509588"/>
                  </a:lnTo>
                  <a:lnTo>
                    <a:pt x="502443" y="526256"/>
                  </a:lnTo>
                  <a:lnTo>
                    <a:pt x="466725" y="533400"/>
                  </a:lnTo>
                  <a:lnTo>
                    <a:pt x="423862" y="538163"/>
                  </a:lnTo>
                  <a:lnTo>
                    <a:pt x="381000" y="535781"/>
                  </a:lnTo>
                  <a:lnTo>
                    <a:pt x="335756" y="528638"/>
                  </a:lnTo>
                  <a:lnTo>
                    <a:pt x="276225" y="509588"/>
                  </a:lnTo>
                  <a:lnTo>
                    <a:pt x="195262" y="469106"/>
                  </a:lnTo>
                  <a:lnTo>
                    <a:pt x="116681" y="423863"/>
                  </a:lnTo>
                  <a:lnTo>
                    <a:pt x="47625" y="373856"/>
                  </a:lnTo>
                  <a:lnTo>
                    <a:pt x="11906" y="338138"/>
                  </a:lnTo>
                  <a:lnTo>
                    <a:pt x="2381" y="319088"/>
                  </a:lnTo>
                  <a:lnTo>
                    <a:pt x="0" y="295275"/>
                  </a:lnTo>
                  <a:lnTo>
                    <a:pt x="11906" y="280988"/>
                  </a:lnTo>
                  <a:lnTo>
                    <a:pt x="33337" y="278606"/>
                  </a:lnTo>
                  <a:lnTo>
                    <a:pt x="85725" y="292894"/>
                  </a:lnTo>
                  <a:lnTo>
                    <a:pt x="185737" y="316706"/>
                  </a:lnTo>
                  <a:lnTo>
                    <a:pt x="259556" y="330994"/>
                  </a:lnTo>
                  <a:lnTo>
                    <a:pt x="323850" y="338138"/>
                  </a:lnTo>
                  <a:lnTo>
                    <a:pt x="395287" y="335756"/>
                  </a:lnTo>
                  <a:lnTo>
                    <a:pt x="554831" y="314325"/>
                  </a:lnTo>
                  <a:lnTo>
                    <a:pt x="909637" y="257175"/>
                  </a:lnTo>
                  <a:lnTo>
                    <a:pt x="1302543" y="202406"/>
                  </a:lnTo>
                  <a:lnTo>
                    <a:pt x="1566862" y="159544"/>
                  </a:lnTo>
                  <a:lnTo>
                    <a:pt x="2119312" y="88106"/>
                  </a:lnTo>
                  <a:lnTo>
                    <a:pt x="2264568" y="69056"/>
                  </a:lnTo>
                  <a:lnTo>
                    <a:pt x="2297906" y="59531"/>
                  </a:lnTo>
                  <a:lnTo>
                    <a:pt x="2362200" y="28575"/>
                  </a:lnTo>
                  <a:lnTo>
                    <a:pt x="2409825" y="0"/>
                  </a:lnTo>
                  <a:lnTo>
                    <a:pt x="2502693" y="14288"/>
                  </a:lnTo>
                  <a:lnTo>
                    <a:pt x="2588418" y="42863"/>
                  </a:lnTo>
                  <a:lnTo>
                    <a:pt x="2647950" y="66675"/>
                  </a:lnTo>
                  <a:lnTo>
                    <a:pt x="2700337" y="92869"/>
                  </a:lnTo>
                  <a:lnTo>
                    <a:pt x="2738437" y="114300"/>
                  </a:lnTo>
                  <a:lnTo>
                    <a:pt x="2778918" y="142875"/>
                  </a:lnTo>
                  <a:lnTo>
                    <a:pt x="2800350" y="171450"/>
                  </a:lnTo>
                  <a:lnTo>
                    <a:pt x="2812256" y="195263"/>
                  </a:lnTo>
                  <a:lnTo>
                    <a:pt x="2814637" y="223838"/>
                  </a:lnTo>
                  <a:lnTo>
                    <a:pt x="2809875" y="242888"/>
                  </a:lnTo>
                  <a:lnTo>
                    <a:pt x="2786062" y="266700"/>
                  </a:lnTo>
                  <a:lnTo>
                    <a:pt x="2745581" y="290513"/>
                  </a:lnTo>
                  <a:lnTo>
                    <a:pt x="2566987" y="278606"/>
                  </a:lnTo>
                  <a:lnTo>
                    <a:pt x="2402681" y="269081"/>
                  </a:lnTo>
                  <a:lnTo>
                    <a:pt x="2286000" y="269081"/>
                  </a:lnTo>
                  <a:lnTo>
                    <a:pt x="2171700" y="276225"/>
                  </a:lnTo>
                  <a:lnTo>
                    <a:pt x="1864518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076A3DB5-F42D-433A-BF24-E5290538AE17}"/>
                </a:ext>
              </a:extLst>
            </p:cNvPr>
            <p:cNvSpPr/>
            <p:nvPr/>
          </p:nvSpPr>
          <p:spPr>
            <a:xfrm>
              <a:off x="4773613" y="3048000"/>
              <a:ext cx="2165350" cy="1408113"/>
            </a:xfrm>
            <a:custGeom>
              <a:avLst/>
              <a:gdLst>
                <a:gd name="connsiteX0" fmla="*/ 540544 w 2164557"/>
                <a:gd name="connsiteY0" fmla="*/ 330994 h 1407319"/>
                <a:gd name="connsiteX1" fmla="*/ 73819 w 2164557"/>
                <a:gd name="connsiteY1" fmla="*/ 392906 h 1407319"/>
                <a:gd name="connsiteX2" fmla="*/ 0 w 2164557"/>
                <a:gd name="connsiteY2" fmla="*/ 235744 h 1407319"/>
                <a:gd name="connsiteX3" fmla="*/ 240507 w 2164557"/>
                <a:gd name="connsiteY3" fmla="*/ 192881 h 1407319"/>
                <a:gd name="connsiteX4" fmla="*/ 542925 w 2164557"/>
                <a:gd name="connsiteY4" fmla="*/ 145256 h 1407319"/>
                <a:gd name="connsiteX5" fmla="*/ 840582 w 2164557"/>
                <a:gd name="connsiteY5" fmla="*/ 109538 h 1407319"/>
                <a:gd name="connsiteX6" fmla="*/ 1092994 w 2164557"/>
                <a:gd name="connsiteY6" fmla="*/ 66675 h 1407319"/>
                <a:gd name="connsiteX7" fmla="*/ 1323975 w 2164557"/>
                <a:gd name="connsiteY7" fmla="*/ 47625 h 1407319"/>
                <a:gd name="connsiteX8" fmla="*/ 1631157 w 2164557"/>
                <a:gd name="connsiteY8" fmla="*/ 23813 h 1407319"/>
                <a:gd name="connsiteX9" fmla="*/ 1666875 w 2164557"/>
                <a:gd name="connsiteY9" fmla="*/ 19050 h 1407319"/>
                <a:gd name="connsiteX10" fmla="*/ 1752600 w 2164557"/>
                <a:gd name="connsiteY10" fmla="*/ 2381 h 1407319"/>
                <a:gd name="connsiteX11" fmla="*/ 1788319 w 2164557"/>
                <a:gd name="connsiteY11" fmla="*/ 0 h 1407319"/>
                <a:gd name="connsiteX12" fmla="*/ 1824038 w 2164557"/>
                <a:gd name="connsiteY12" fmla="*/ 4763 h 1407319"/>
                <a:gd name="connsiteX13" fmla="*/ 1857375 w 2164557"/>
                <a:gd name="connsiteY13" fmla="*/ 16669 h 1407319"/>
                <a:gd name="connsiteX14" fmla="*/ 1902619 w 2164557"/>
                <a:gd name="connsiteY14" fmla="*/ 33338 h 1407319"/>
                <a:gd name="connsiteX15" fmla="*/ 1952625 w 2164557"/>
                <a:gd name="connsiteY15" fmla="*/ 59531 h 1407319"/>
                <a:gd name="connsiteX16" fmla="*/ 2047875 w 2164557"/>
                <a:gd name="connsiteY16" fmla="*/ 123825 h 1407319"/>
                <a:gd name="connsiteX17" fmla="*/ 2102644 w 2164557"/>
                <a:gd name="connsiteY17" fmla="*/ 169069 h 1407319"/>
                <a:gd name="connsiteX18" fmla="*/ 2145507 w 2164557"/>
                <a:gd name="connsiteY18" fmla="*/ 209550 h 1407319"/>
                <a:gd name="connsiteX19" fmla="*/ 2162175 w 2164557"/>
                <a:gd name="connsiteY19" fmla="*/ 235744 h 1407319"/>
                <a:gd name="connsiteX20" fmla="*/ 2164557 w 2164557"/>
                <a:gd name="connsiteY20" fmla="*/ 264319 h 1407319"/>
                <a:gd name="connsiteX21" fmla="*/ 2145507 w 2164557"/>
                <a:gd name="connsiteY21" fmla="*/ 304800 h 1407319"/>
                <a:gd name="connsiteX22" fmla="*/ 2107407 w 2164557"/>
                <a:gd name="connsiteY22" fmla="*/ 350044 h 1407319"/>
                <a:gd name="connsiteX23" fmla="*/ 2085975 w 2164557"/>
                <a:gd name="connsiteY23" fmla="*/ 397669 h 1407319"/>
                <a:gd name="connsiteX24" fmla="*/ 1997869 w 2164557"/>
                <a:gd name="connsiteY24" fmla="*/ 809625 h 1407319"/>
                <a:gd name="connsiteX25" fmla="*/ 1924050 w 2164557"/>
                <a:gd name="connsiteY25" fmla="*/ 1102519 h 1407319"/>
                <a:gd name="connsiteX26" fmla="*/ 1866900 w 2164557"/>
                <a:gd name="connsiteY26" fmla="*/ 1326356 h 1407319"/>
                <a:gd name="connsiteX27" fmla="*/ 1857375 w 2164557"/>
                <a:gd name="connsiteY27" fmla="*/ 1345406 h 1407319"/>
                <a:gd name="connsiteX28" fmla="*/ 1821657 w 2164557"/>
                <a:gd name="connsiteY28" fmla="*/ 1371600 h 1407319"/>
                <a:gd name="connsiteX29" fmla="*/ 1778794 w 2164557"/>
                <a:gd name="connsiteY29" fmla="*/ 1400175 h 1407319"/>
                <a:gd name="connsiteX30" fmla="*/ 1754982 w 2164557"/>
                <a:gd name="connsiteY30" fmla="*/ 1407319 h 1407319"/>
                <a:gd name="connsiteX31" fmla="*/ 1724025 w 2164557"/>
                <a:gd name="connsiteY31" fmla="*/ 1404938 h 1407319"/>
                <a:gd name="connsiteX32" fmla="*/ 1702594 w 2164557"/>
                <a:gd name="connsiteY32" fmla="*/ 1395413 h 1407319"/>
                <a:gd name="connsiteX33" fmla="*/ 1685925 w 2164557"/>
                <a:gd name="connsiteY33" fmla="*/ 1366838 h 1407319"/>
                <a:gd name="connsiteX34" fmla="*/ 1671638 w 2164557"/>
                <a:gd name="connsiteY34" fmla="*/ 1281113 h 1407319"/>
                <a:gd name="connsiteX35" fmla="*/ 1688307 w 2164557"/>
                <a:gd name="connsiteY35" fmla="*/ 1138238 h 1407319"/>
                <a:gd name="connsiteX36" fmla="*/ 1757363 w 2164557"/>
                <a:gd name="connsiteY36" fmla="*/ 766763 h 1407319"/>
                <a:gd name="connsiteX37" fmla="*/ 1778794 w 2164557"/>
                <a:gd name="connsiteY37" fmla="*/ 550069 h 1407319"/>
                <a:gd name="connsiteX38" fmla="*/ 1800225 w 2164557"/>
                <a:gd name="connsiteY38" fmla="*/ 309563 h 1407319"/>
                <a:gd name="connsiteX39" fmla="*/ 1795463 w 2164557"/>
                <a:gd name="connsiteY39" fmla="*/ 285750 h 1407319"/>
                <a:gd name="connsiteX40" fmla="*/ 1783557 w 2164557"/>
                <a:gd name="connsiteY40" fmla="*/ 259556 h 1407319"/>
                <a:gd name="connsiteX41" fmla="*/ 1759744 w 2164557"/>
                <a:gd name="connsiteY41" fmla="*/ 233363 h 1407319"/>
                <a:gd name="connsiteX42" fmla="*/ 1735932 w 2164557"/>
                <a:gd name="connsiteY42" fmla="*/ 211931 h 1407319"/>
                <a:gd name="connsiteX43" fmla="*/ 1697832 w 2164557"/>
                <a:gd name="connsiteY43" fmla="*/ 202406 h 1407319"/>
                <a:gd name="connsiteX44" fmla="*/ 1640682 w 2164557"/>
                <a:gd name="connsiteY44" fmla="*/ 200025 h 1407319"/>
                <a:gd name="connsiteX45" fmla="*/ 1450182 w 2164557"/>
                <a:gd name="connsiteY45" fmla="*/ 207169 h 1407319"/>
                <a:gd name="connsiteX46" fmla="*/ 1088232 w 2164557"/>
                <a:gd name="connsiteY46" fmla="*/ 245269 h 1407319"/>
                <a:gd name="connsiteX47" fmla="*/ 831057 w 2164557"/>
                <a:gd name="connsiteY47" fmla="*/ 292894 h 1407319"/>
                <a:gd name="connsiteX48" fmla="*/ 540544 w 2164557"/>
                <a:gd name="connsiteY48" fmla="*/ 330994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4557" h="1407319">
                  <a:moveTo>
                    <a:pt x="540544" y="330994"/>
                  </a:moveTo>
                  <a:lnTo>
                    <a:pt x="73819" y="392906"/>
                  </a:lnTo>
                  <a:lnTo>
                    <a:pt x="0" y="235744"/>
                  </a:lnTo>
                  <a:lnTo>
                    <a:pt x="240507" y="192881"/>
                  </a:lnTo>
                  <a:lnTo>
                    <a:pt x="542925" y="145256"/>
                  </a:lnTo>
                  <a:lnTo>
                    <a:pt x="840582" y="109538"/>
                  </a:lnTo>
                  <a:lnTo>
                    <a:pt x="1092994" y="66675"/>
                  </a:lnTo>
                  <a:lnTo>
                    <a:pt x="1323975" y="47625"/>
                  </a:lnTo>
                  <a:lnTo>
                    <a:pt x="1631157" y="23813"/>
                  </a:lnTo>
                  <a:lnTo>
                    <a:pt x="1666875" y="19050"/>
                  </a:lnTo>
                  <a:lnTo>
                    <a:pt x="1752600" y="2381"/>
                  </a:lnTo>
                  <a:lnTo>
                    <a:pt x="1788319" y="0"/>
                  </a:lnTo>
                  <a:lnTo>
                    <a:pt x="1824038" y="4763"/>
                  </a:lnTo>
                  <a:lnTo>
                    <a:pt x="1857375" y="16669"/>
                  </a:lnTo>
                  <a:lnTo>
                    <a:pt x="1902619" y="33338"/>
                  </a:lnTo>
                  <a:lnTo>
                    <a:pt x="1952625" y="59531"/>
                  </a:lnTo>
                  <a:lnTo>
                    <a:pt x="2047875" y="123825"/>
                  </a:lnTo>
                  <a:lnTo>
                    <a:pt x="2102644" y="169069"/>
                  </a:lnTo>
                  <a:lnTo>
                    <a:pt x="2145507" y="209550"/>
                  </a:lnTo>
                  <a:lnTo>
                    <a:pt x="2162175" y="235744"/>
                  </a:lnTo>
                  <a:lnTo>
                    <a:pt x="2164557" y="264319"/>
                  </a:lnTo>
                  <a:lnTo>
                    <a:pt x="2145507" y="304800"/>
                  </a:lnTo>
                  <a:lnTo>
                    <a:pt x="2107407" y="350044"/>
                  </a:lnTo>
                  <a:lnTo>
                    <a:pt x="2085975" y="397669"/>
                  </a:lnTo>
                  <a:lnTo>
                    <a:pt x="1997869" y="809625"/>
                  </a:lnTo>
                  <a:lnTo>
                    <a:pt x="1924050" y="1102519"/>
                  </a:lnTo>
                  <a:lnTo>
                    <a:pt x="1866900" y="1326356"/>
                  </a:lnTo>
                  <a:lnTo>
                    <a:pt x="1857375" y="1345406"/>
                  </a:lnTo>
                  <a:lnTo>
                    <a:pt x="1821657" y="1371600"/>
                  </a:lnTo>
                  <a:lnTo>
                    <a:pt x="1778794" y="1400175"/>
                  </a:lnTo>
                  <a:lnTo>
                    <a:pt x="1754982" y="1407319"/>
                  </a:lnTo>
                  <a:lnTo>
                    <a:pt x="1724025" y="1404938"/>
                  </a:lnTo>
                  <a:lnTo>
                    <a:pt x="1702594" y="1395413"/>
                  </a:lnTo>
                  <a:lnTo>
                    <a:pt x="1685925" y="1366838"/>
                  </a:lnTo>
                  <a:lnTo>
                    <a:pt x="1671638" y="1281113"/>
                  </a:lnTo>
                  <a:lnTo>
                    <a:pt x="1688307" y="1138238"/>
                  </a:lnTo>
                  <a:lnTo>
                    <a:pt x="1757363" y="766763"/>
                  </a:lnTo>
                  <a:lnTo>
                    <a:pt x="1778794" y="550069"/>
                  </a:lnTo>
                  <a:lnTo>
                    <a:pt x="1800225" y="309563"/>
                  </a:lnTo>
                  <a:lnTo>
                    <a:pt x="1795463" y="285750"/>
                  </a:lnTo>
                  <a:lnTo>
                    <a:pt x="1783557" y="259556"/>
                  </a:lnTo>
                  <a:lnTo>
                    <a:pt x="1759744" y="233363"/>
                  </a:lnTo>
                  <a:lnTo>
                    <a:pt x="1735932" y="211931"/>
                  </a:lnTo>
                  <a:lnTo>
                    <a:pt x="1697832" y="202406"/>
                  </a:lnTo>
                  <a:lnTo>
                    <a:pt x="1640682" y="200025"/>
                  </a:lnTo>
                  <a:lnTo>
                    <a:pt x="1450182" y="207169"/>
                  </a:lnTo>
                  <a:lnTo>
                    <a:pt x="1088232" y="245269"/>
                  </a:lnTo>
                  <a:lnTo>
                    <a:pt x="831057" y="292894"/>
                  </a:lnTo>
                  <a:lnTo>
                    <a:pt x="5405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106D692D-7726-45FB-9B67-F2D778B662CB}"/>
                </a:ext>
              </a:extLst>
            </p:cNvPr>
            <p:cNvSpPr/>
            <p:nvPr/>
          </p:nvSpPr>
          <p:spPr>
            <a:xfrm>
              <a:off x="4876800" y="3602038"/>
              <a:ext cx="1733550" cy="346075"/>
            </a:xfrm>
            <a:custGeom>
              <a:avLst/>
              <a:gdLst>
                <a:gd name="connsiteX0" fmla="*/ 371475 w 1733550"/>
                <a:gd name="connsiteY0" fmla="*/ 316707 h 345282"/>
                <a:gd name="connsiteX1" fmla="*/ 35719 w 1733550"/>
                <a:gd name="connsiteY1" fmla="*/ 345282 h 345282"/>
                <a:gd name="connsiteX2" fmla="*/ 0 w 1733550"/>
                <a:gd name="connsiteY2" fmla="*/ 188119 h 345282"/>
                <a:gd name="connsiteX3" fmla="*/ 740569 w 1733550"/>
                <a:gd name="connsiteY3" fmla="*/ 90488 h 345282"/>
                <a:gd name="connsiteX4" fmla="*/ 990600 w 1733550"/>
                <a:gd name="connsiteY4" fmla="*/ 69057 h 345282"/>
                <a:gd name="connsiteX5" fmla="*/ 1240631 w 1733550"/>
                <a:gd name="connsiteY5" fmla="*/ 40482 h 345282"/>
                <a:gd name="connsiteX6" fmla="*/ 1440656 w 1733550"/>
                <a:gd name="connsiteY6" fmla="*/ 16669 h 345282"/>
                <a:gd name="connsiteX7" fmla="*/ 1595438 w 1733550"/>
                <a:gd name="connsiteY7" fmla="*/ 4763 h 345282"/>
                <a:gd name="connsiteX8" fmla="*/ 1733550 w 1733550"/>
                <a:gd name="connsiteY8" fmla="*/ 0 h 345282"/>
                <a:gd name="connsiteX9" fmla="*/ 1716881 w 1733550"/>
                <a:gd name="connsiteY9" fmla="*/ 207169 h 345282"/>
                <a:gd name="connsiteX10" fmla="*/ 1428750 w 1733550"/>
                <a:gd name="connsiteY10" fmla="*/ 211932 h 345282"/>
                <a:gd name="connsiteX11" fmla="*/ 1223963 w 1733550"/>
                <a:gd name="connsiteY11" fmla="*/ 228600 h 345282"/>
                <a:gd name="connsiteX12" fmla="*/ 981075 w 1733550"/>
                <a:gd name="connsiteY12" fmla="*/ 250032 h 345282"/>
                <a:gd name="connsiteX13" fmla="*/ 719138 w 1733550"/>
                <a:gd name="connsiteY13" fmla="*/ 278607 h 345282"/>
                <a:gd name="connsiteX14" fmla="*/ 371475 w 1733550"/>
                <a:gd name="connsiteY14" fmla="*/ 316707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3550" h="345282">
                  <a:moveTo>
                    <a:pt x="371475" y="316707"/>
                  </a:moveTo>
                  <a:lnTo>
                    <a:pt x="35719" y="345282"/>
                  </a:lnTo>
                  <a:lnTo>
                    <a:pt x="0" y="188119"/>
                  </a:lnTo>
                  <a:lnTo>
                    <a:pt x="740569" y="90488"/>
                  </a:lnTo>
                  <a:lnTo>
                    <a:pt x="990600" y="69057"/>
                  </a:lnTo>
                  <a:lnTo>
                    <a:pt x="1240631" y="40482"/>
                  </a:lnTo>
                  <a:lnTo>
                    <a:pt x="1440656" y="16669"/>
                  </a:lnTo>
                  <a:lnTo>
                    <a:pt x="1595438" y="4763"/>
                  </a:lnTo>
                  <a:lnTo>
                    <a:pt x="1733550" y="0"/>
                  </a:lnTo>
                  <a:lnTo>
                    <a:pt x="1716881" y="207169"/>
                  </a:lnTo>
                  <a:lnTo>
                    <a:pt x="1428750" y="211932"/>
                  </a:lnTo>
                  <a:lnTo>
                    <a:pt x="1223963" y="228600"/>
                  </a:lnTo>
                  <a:lnTo>
                    <a:pt x="981075" y="250032"/>
                  </a:lnTo>
                  <a:lnTo>
                    <a:pt x="719138" y="278607"/>
                  </a:lnTo>
                  <a:lnTo>
                    <a:pt x="371475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15AFC5BC-1879-4F06-BD56-1FE1A2ED9353}"/>
                </a:ext>
              </a:extLst>
            </p:cNvPr>
            <p:cNvSpPr/>
            <p:nvPr/>
          </p:nvSpPr>
          <p:spPr>
            <a:xfrm>
              <a:off x="4924425" y="4186238"/>
              <a:ext cx="1598613" cy="323850"/>
            </a:xfrm>
            <a:custGeom>
              <a:avLst/>
              <a:gdLst>
                <a:gd name="connsiteX0" fmla="*/ 371475 w 1597819"/>
                <a:gd name="connsiteY0" fmla="*/ 283368 h 323850"/>
                <a:gd name="connsiteX1" fmla="*/ 23813 w 1597819"/>
                <a:gd name="connsiteY1" fmla="*/ 323850 h 323850"/>
                <a:gd name="connsiteX2" fmla="*/ 0 w 1597819"/>
                <a:gd name="connsiteY2" fmla="*/ 145256 h 323850"/>
                <a:gd name="connsiteX3" fmla="*/ 385763 w 1597819"/>
                <a:gd name="connsiteY3" fmla="*/ 102393 h 323850"/>
                <a:gd name="connsiteX4" fmla="*/ 695325 w 1597819"/>
                <a:gd name="connsiteY4" fmla="*/ 66675 h 323850"/>
                <a:gd name="connsiteX5" fmla="*/ 940594 w 1597819"/>
                <a:gd name="connsiteY5" fmla="*/ 45243 h 323850"/>
                <a:gd name="connsiteX6" fmla="*/ 1243013 w 1597819"/>
                <a:gd name="connsiteY6" fmla="*/ 14287 h 323850"/>
                <a:gd name="connsiteX7" fmla="*/ 1433513 w 1597819"/>
                <a:gd name="connsiteY7" fmla="*/ 2381 h 323850"/>
                <a:gd name="connsiteX8" fmla="*/ 1581150 w 1597819"/>
                <a:gd name="connsiteY8" fmla="*/ 0 h 323850"/>
                <a:gd name="connsiteX9" fmla="*/ 1597819 w 1597819"/>
                <a:gd name="connsiteY9" fmla="*/ 176212 h 323850"/>
                <a:gd name="connsiteX10" fmla="*/ 1221581 w 1597819"/>
                <a:gd name="connsiteY10" fmla="*/ 195262 h 323850"/>
                <a:gd name="connsiteX11" fmla="*/ 935831 w 1597819"/>
                <a:gd name="connsiteY11" fmla="*/ 221456 h 323850"/>
                <a:gd name="connsiteX12" fmla="*/ 652463 w 1597819"/>
                <a:gd name="connsiteY12" fmla="*/ 252412 h 323850"/>
                <a:gd name="connsiteX13" fmla="*/ 371475 w 1597819"/>
                <a:gd name="connsiteY13" fmla="*/ 28336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7819" h="323850">
                  <a:moveTo>
                    <a:pt x="371475" y="28336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85763" y="102393"/>
                  </a:lnTo>
                  <a:lnTo>
                    <a:pt x="695325" y="66675"/>
                  </a:lnTo>
                  <a:lnTo>
                    <a:pt x="940594" y="45243"/>
                  </a:lnTo>
                  <a:lnTo>
                    <a:pt x="1243013" y="14287"/>
                  </a:lnTo>
                  <a:lnTo>
                    <a:pt x="1433513" y="2381"/>
                  </a:lnTo>
                  <a:lnTo>
                    <a:pt x="1581150" y="0"/>
                  </a:lnTo>
                  <a:lnTo>
                    <a:pt x="1597819" y="176212"/>
                  </a:lnTo>
                  <a:lnTo>
                    <a:pt x="1221581" y="195262"/>
                  </a:lnTo>
                  <a:lnTo>
                    <a:pt x="935831" y="221456"/>
                  </a:lnTo>
                  <a:lnTo>
                    <a:pt x="652463" y="252412"/>
                  </a:lnTo>
                  <a:lnTo>
                    <a:pt x="371475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81D96B9B-F2D8-4510-9EBF-749320F7FD7C}"/>
                </a:ext>
              </a:extLst>
            </p:cNvPr>
            <p:cNvSpPr/>
            <p:nvPr/>
          </p:nvSpPr>
          <p:spPr>
            <a:xfrm rot="16200000">
              <a:off x="3957638" y="3589338"/>
              <a:ext cx="3409950" cy="495300"/>
            </a:xfrm>
            <a:custGeom>
              <a:avLst/>
              <a:gdLst>
                <a:gd name="connsiteX0" fmla="*/ 952500 w 3409950"/>
                <a:gd name="connsiteY0" fmla="*/ 444500 h 495300"/>
                <a:gd name="connsiteX1" fmla="*/ 6350 w 3409950"/>
                <a:gd name="connsiteY1" fmla="*/ 447675 h 495300"/>
                <a:gd name="connsiteX2" fmla="*/ 0 w 3409950"/>
                <a:gd name="connsiteY2" fmla="*/ 203200 h 495300"/>
                <a:gd name="connsiteX3" fmla="*/ 1143000 w 3409950"/>
                <a:gd name="connsiteY3" fmla="*/ 196850 h 495300"/>
                <a:gd name="connsiteX4" fmla="*/ 2244725 w 3409950"/>
                <a:gd name="connsiteY4" fmla="*/ 200025 h 495300"/>
                <a:gd name="connsiteX5" fmla="*/ 2787650 w 3409950"/>
                <a:gd name="connsiteY5" fmla="*/ 203200 h 495300"/>
                <a:gd name="connsiteX6" fmla="*/ 2933700 w 3409950"/>
                <a:gd name="connsiteY6" fmla="*/ 200025 h 495300"/>
                <a:gd name="connsiteX7" fmla="*/ 3079750 w 3409950"/>
                <a:gd name="connsiteY7" fmla="*/ 187325 h 495300"/>
                <a:gd name="connsiteX8" fmla="*/ 3171825 w 3409950"/>
                <a:gd name="connsiteY8" fmla="*/ 171450 h 495300"/>
                <a:gd name="connsiteX9" fmla="*/ 3232150 w 3409950"/>
                <a:gd name="connsiteY9" fmla="*/ 152400 h 495300"/>
                <a:gd name="connsiteX10" fmla="*/ 3282950 w 3409950"/>
                <a:gd name="connsiteY10" fmla="*/ 130175 h 495300"/>
                <a:gd name="connsiteX11" fmla="*/ 3321050 w 3409950"/>
                <a:gd name="connsiteY11" fmla="*/ 79375 h 495300"/>
                <a:gd name="connsiteX12" fmla="*/ 3371850 w 3409950"/>
                <a:gd name="connsiteY12" fmla="*/ 0 h 495300"/>
                <a:gd name="connsiteX13" fmla="*/ 3409950 w 3409950"/>
                <a:gd name="connsiteY13" fmla="*/ 171450 h 495300"/>
                <a:gd name="connsiteX14" fmla="*/ 3378200 w 3409950"/>
                <a:gd name="connsiteY14" fmla="*/ 250825 h 495300"/>
                <a:gd name="connsiteX15" fmla="*/ 3343275 w 3409950"/>
                <a:gd name="connsiteY15" fmla="*/ 381000 h 495300"/>
                <a:gd name="connsiteX16" fmla="*/ 3324225 w 3409950"/>
                <a:gd name="connsiteY16" fmla="*/ 419100 h 495300"/>
                <a:gd name="connsiteX17" fmla="*/ 3295650 w 3409950"/>
                <a:gd name="connsiteY17" fmla="*/ 454025 h 495300"/>
                <a:gd name="connsiteX18" fmla="*/ 3248025 w 3409950"/>
                <a:gd name="connsiteY18" fmla="*/ 485775 h 495300"/>
                <a:gd name="connsiteX19" fmla="*/ 3219450 w 3409950"/>
                <a:gd name="connsiteY19" fmla="*/ 495300 h 495300"/>
                <a:gd name="connsiteX20" fmla="*/ 3175000 w 3409950"/>
                <a:gd name="connsiteY20" fmla="*/ 485775 h 495300"/>
                <a:gd name="connsiteX21" fmla="*/ 3114675 w 3409950"/>
                <a:gd name="connsiteY21" fmla="*/ 476250 h 495300"/>
                <a:gd name="connsiteX22" fmla="*/ 3019425 w 3409950"/>
                <a:gd name="connsiteY22" fmla="*/ 469900 h 495300"/>
                <a:gd name="connsiteX23" fmla="*/ 2838450 w 3409950"/>
                <a:gd name="connsiteY23" fmla="*/ 469900 h 495300"/>
                <a:gd name="connsiteX24" fmla="*/ 2406650 w 3409950"/>
                <a:gd name="connsiteY24" fmla="*/ 450850 h 495300"/>
                <a:gd name="connsiteX25" fmla="*/ 2260600 w 3409950"/>
                <a:gd name="connsiteY25" fmla="*/ 444500 h 495300"/>
                <a:gd name="connsiteX26" fmla="*/ 1828800 w 3409950"/>
                <a:gd name="connsiteY26" fmla="*/ 447675 h 495300"/>
                <a:gd name="connsiteX27" fmla="*/ 1285875 w 3409950"/>
                <a:gd name="connsiteY27" fmla="*/ 441325 h 495300"/>
                <a:gd name="connsiteX28" fmla="*/ 952500 w 3409950"/>
                <a:gd name="connsiteY28" fmla="*/ 4445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09950" h="495300">
                  <a:moveTo>
                    <a:pt x="952500" y="444500"/>
                  </a:moveTo>
                  <a:lnTo>
                    <a:pt x="6350" y="447675"/>
                  </a:lnTo>
                  <a:lnTo>
                    <a:pt x="0" y="203200"/>
                  </a:lnTo>
                  <a:lnTo>
                    <a:pt x="1143000" y="196850"/>
                  </a:lnTo>
                  <a:lnTo>
                    <a:pt x="2244725" y="200025"/>
                  </a:lnTo>
                  <a:lnTo>
                    <a:pt x="2787650" y="203200"/>
                  </a:lnTo>
                  <a:lnTo>
                    <a:pt x="2933700" y="200025"/>
                  </a:lnTo>
                  <a:lnTo>
                    <a:pt x="3079750" y="187325"/>
                  </a:lnTo>
                  <a:lnTo>
                    <a:pt x="3171825" y="171450"/>
                  </a:lnTo>
                  <a:lnTo>
                    <a:pt x="3232150" y="152400"/>
                  </a:lnTo>
                  <a:lnTo>
                    <a:pt x="3282950" y="130175"/>
                  </a:lnTo>
                  <a:lnTo>
                    <a:pt x="3321050" y="79375"/>
                  </a:lnTo>
                  <a:lnTo>
                    <a:pt x="3371850" y="0"/>
                  </a:lnTo>
                  <a:lnTo>
                    <a:pt x="3409950" y="171450"/>
                  </a:lnTo>
                  <a:lnTo>
                    <a:pt x="3378200" y="250825"/>
                  </a:lnTo>
                  <a:lnTo>
                    <a:pt x="3343275" y="381000"/>
                  </a:lnTo>
                  <a:lnTo>
                    <a:pt x="3324225" y="419100"/>
                  </a:lnTo>
                  <a:lnTo>
                    <a:pt x="3295650" y="454025"/>
                  </a:lnTo>
                  <a:lnTo>
                    <a:pt x="3248025" y="485775"/>
                  </a:lnTo>
                  <a:lnTo>
                    <a:pt x="3219450" y="495300"/>
                  </a:lnTo>
                  <a:lnTo>
                    <a:pt x="3175000" y="485775"/>
                  </a:lnTo>
                  <a:lnTo>
                    <a:pt x="3114675" y="476250"/>
                  </a:lnTo>
                  <a:lnTo>
                    <a:pt x="3019425" y="469900"/>
                  </a:lnTo>
                  <a:lnTo>
                    <a:pt x="2838450" y="469900"/>
                  </a:lnTo>
                  <a:lnTo>
                    <a:pt x="2406650" y="450850"/>
                  </a:lnTo>
                  <a:lnTo>
                    <a:pt x="2260600" y="444500"/>
                  </a:lnTo>
                  <a:lnTo>
                    <a:pt x="1828800" y="447675"/>
                  </a:lnTo>
                  <a:lnTo>
                    <a:pt x="1285875" y="441325"/>
                  </a:lnTo>
                  <a:lnTo>
                    <a:pt x="952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4543046B-63EB-4F3A-95A6-596DFE66420D}"/>
                </a:ext>
              </a:extLst>
            </p:cNvPr>
            <p:cNvSpPr/>
            <p:nvPr/>
          </p:nvSpPr>
          <p:spPr>
            <a:xfrm>
              <a:off x="4602163" y="4703763"/>
              <a:ext cx="2171700" cy="406400"/>
            </a:xfrm>
            <a:custGeom>
              <a:avLst/>
              <a:gdLst>
                <a:gd name="connsiteX0" fmla="*/ 1552575 w 2171700"/>
                <a:gd name="connsiteY0" fmla="*/ 266700 h 407194"/>
                <a:gd name="connsiteX1" fmla="*/ 1245394 w 2171700"/>
                <a:gd name="connsiteY1" fmla="*/ 288131 h 407194"/>
                <a:gd name="connsiteX2" fmla="*/ 971550 w 2171700"/>
                <a:gd name="connsiteY2" fmla="*/ 316706 h 407194"/>
                <a:gd name="connsiteX3" fmla="*/ 776288 w 2171700"/>
                <a:gd name="connsiteY3" fmla="*/ 335756 h 407194"/>
                <a:gd name="connsiteX4" fmla="*/ 633413 w 2171700"/>
                <a:gd name="connsiteY4" fmla="*/ 359569 h 407194"/>
                <a:gd name="connsiteX5" fmla="*/ 492919 w 2171700"/>
                <a:gd name="connsiteY5" fmla="*/ 388144 h 407194"/>
                <a:gd name="connsiteX6" fmla="*/ 414338 w 2171700"/>
                <a:gd name="connsiteY6" fmla="*/ 404812 h 407194"/>
                <a:gd name="connsiteX7" fmla="*/ 369094 w 2171700"/>
                <a:gd name="connsiteY7" fmla="*/ 407194 h 407194"/>
                <a:gd name="connsiteX8" fmla="*/ 335757 w 2171700"/>
                <a:gd name="connsiteY8" fmla="*/ 404812 h 407194"/>
                <a:gd name="connsiteX9" fmla="*/ 302419 w 2171700"/>
                <a:gd name="connsiteY9" fmla="*/ 395287 h 407194"/>
                <a:gd name="connsiteX10" fmla="*/ 266700 w 2171700"/>
                <a:gd name="connsiteY10" fmla="*/ 381000 h 407194"/>
                <a:gd name="connsiteX11" fmla="*/ 207169 w 2171700"/>
                <a:gd name="connsiteY11" fmla="*/ 342900 h 407194"/>
                <a:gd name="connsiteX12" fmla="*/ 116682 w 2171700"/>
                <a:gd name="connsiteY12" fmla="*/ 283369 h 407194"/>
                <a:gd name="connsiteX13" fmla="*/ 73819 w 2171700"/>
                <a:gd name="connsiteY13" fmla="*/ 245269 h 407194"/>
                <a:gd name="connsiteX14" fmla="*/ 42863 w 2171700"/>
                <a:gd name="connsiteY14" fmla="*/ 211931 h 407194"/>
                <a:gd name="connsiteX15" fmla="*/ 14288 w 2171700"/>
                <a:gd name="connsiteY15" fmla="*/ 171450 h 407194"/>
                <a:gd name="connsiteX16" fmla="*/ 0 w 2171700"/>
                <a:gd name="connsiteY16" fmla="*/ 140494 h 407194"/>
                <a:gd name="connsiteX17" fmla="*/ 0 w 2171700"/>
                <a:gd name="connsiteY17" fmla="*/ 111919 h 407194"/>
                <a:gd name="connsiteX18" fmla="*/ 4763 w 2171700"/>
                <a:gd name="connsiteY18" fmla="*/ 102394 h 407194"/>
                <a:gd name="connsiteX19" fmla="*/ 16669 w 2171700"/>
                <a:gd name="connsiteY19" fmla="*/ 92869 h 407194"/>
                <a:gd name="connsiteX20" fmla="*/ 40482 w 2171700"/>
                <a:gd name="connsiteY20" fmla="*/ 95250 h 407194"/>
                <a:gd name="connsiteX21" fmla="*/ 104775 w 2171700"/>
                <a:gd name="connsiteY21" fmla="*/ 126206 h 407194"/>
                <a:gd name="connsiteX22" fmla="*/ 202407 w 2171700"/>
                <a:gd name="connsiteY22" fmla="*/ 161925 h 407194"/>
                <a:gd name="connsiteX23" fmla="*/ 311944 w 2171700"/>
                <a:gd name="connsiteY23" fmla="*/ 190500 h 407194"/>
                <a:gd name="connsiteX24" fmla="*/ 373857 w 2171700"/>
                <a:gd name="connsiteY24" fmla="*/ 197644 h 407194"/>
                <a:gd name="connsiteX25" fmla="*/ 459582 w 2171700"/>
                <a:gd name="connsiteY25" fmla="*/ 192881 h 407194"/>
                <a:gd name="connsiteX26" fmla="*/ 738188 w 2171700"/>
                <a:gd name="connsiteY26" fmla="*/ 152400 h 407194"/>
                <a:gd name="connsiteX27" fmla="*/ 1004888 w 2171700"/>
                <a:gd name="connsiteY27" fmla="*/ 107156 h 407194"/>
                <a:gd name="connsiteX28" fmla="*/ 1266825 w 2171700"/>
                <a:gd name="connsiteY28" fmla="*/ 88106 h 407194"/>
                <a:gd name="connsiteX29" fmla="*/ 1431132 w 2171700"/>
                <a:gd name="connsiteY29" fmla="*/ 66675 h 407194"/>
                <a:gd name="connsiteX30" fmla="*/ 1685925 w 2171700"/>
                <a:gd name="connsiteY30" fmla="*/ 42862 h 407194"/>
                <a:gd name="connsiteX31" fmla="*/ 1788319 w 2171700"/>
                <a:gd name="connsiteY31" fmla="*/ 0 h 407194"/>
                <a:gd name="connsiteX32" fmla="*/ 1826419 w 2171700"/>
                <a:gd name="connsiteY32" fmla="*/ 4762 h 407194"/>
                <a:gd name="connsiteX33" fmla="*/ 1928813 w 2171700"/>
                <a:gd name="connsiteY33" fmla="*/ 33337 h 407194"/>
                <a:gd name="connsiteX34" fmla="*/ 2005013 w 2171700"/>
                <a:gd name="connsiteY34" fmla="*/ 57150 h 407194"/>
                <a:gd name="connsiteX35" fmla="*/ 2055019 w 2171700"/>
                <a:gd name="connsiteY35" fmla="*/ 83344 h 407194"/>
                <a:gd name="connsiteX36" fmla="*/ 2119313 w 2171700"/>
                <a:gd name="connsiteY36" fmla="*/ 123825 h 407194"/>
                <a:gd name="connsiteX37" fmla="*/ 2155032 w 2171700"/>
                <a:gd name="connsiteY37" fmla="*/ 161925 h 407194"/>
                <a:gd name="connsiteX38" fmla="*/ 2166938 w 2171700"/>
                <a:gd name="connsiteY38" fmla="*/ 183356 h 407194"/>
                <a:gd name="connsiteX39" fmla="*/ 2171700 w 2171700"/>
                <a:gd name="connsiteY39" fmla="*/ 207169 h 407194"/>
                <a:gd name="connsiteX40" fmla="*/ 2164557 w 2171700"/>
                <a:gd name="connsiteY40" fmla="*/ 230981 h 407194"/>
                <a:gd name="connsiteX41" fmla="*/ 2126457 w 2171700"/>
                <a:gd name="connsiteY41" fmla="*/ 264319 h 407194"/>
                <a:gd name="connsiteX42" fmla="*/ 2083594 w 2171700"/>
                <a:gd name="connsiteY42" fmla="*/ 283369 h 407194"/>
                <a:gd name="connsiteX43" fmla="*/ 1974057 w 2171700"/>
                <a:gd name="connsiteY43" fmla="*/ 276225 h 407194"/>
                <a:gd name="connsiteX44" fmla="*/ 1552575 w 2171700"/>
                <a:gd name="connsiteY44" fmla="*/ 266700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71700" h="407194">
                  <a:moveTo>
                    <a:pt x="1552575" y="266700"/>
                  </a:moveTo>
                  <a:lnTo>
                    <a:pt x="1245394" y="288131"/>
                  </a:lnTo>
                  <a:lnTo>
                    <a:pt x="971550" y="316706"/>
                  </a:lnTo>
                  <a:lnTo>
                    <a:pt x="776288" y="335756"/>
                  </a:lnTo>
                  <a:lnTo>
                    <a:pt x="633413" y="359569"/>
                  </a:lnTo>
                  <a:lnTo>
                    <a:pt x="492919" y="388144"/>
                  </a:lnTo>
                  <a:lnTo>
                    <a:pt x="414338" y="404812"/>
                  </a:lnTo>
                  <a:lnTo>
                    <a:pt x="369094" y="407194"/>
                  </a:lnTo>
                  <a:lnTo>
                    <a:pt x="335757" y="404812"/>
                  </a:lnTo>
                  <a:lnTo>
                    <a:pt x="302419" y="395287"/>
                  </a:lnTo>
                  <a:lnTo>
                    <a:pt x="266700" y="381000"/>
                  </a:lnTo>
                  <a:lnTo>
                    <a:pt x="207169" y="342900"/>
                  </a:lnTo>
                  <a:lnTo>
                    <a:pt x="116682" y="283369"/>
                  </a:lnTo>
                  <a:lnTo>
                    <a:pt x="73819" y="245269"/>
                  </a:lnTo>
                  <a:lnTo>
                    <a:pt x="42863" y="211931"/>
                  </a:lnTo>
                  <a:lnTo>
                    <a:pt x="14288" y="171450"/>
                  </a:lnTo>
                  <a:lnTo>
                    <a:pt x="0" y="140494"/>
                  </a:lnTo>
                  <a:lnTo>
                    <a:pt x="0" y="111919"/>
                  </a:lnTo>
                  <a:lnTo>
                    <a:pt x="4763" y="102394"/>
                  </a:lnTo>
                  <a:lnTo>
                    <a:pt x="16669" y="92869"/>
                  </a:lnTo>
                  <a:lnTo>
                    <a:pt x="40482" y="95250"/>
                  </a:lnTo>
                  <a:lnTo>
                    <a:pt x="104775" y="126206"/>
                  </a:lnTo>
                  <a:lnTo>
                    <a:pt x="202407" y="161925"/>
                  </a:lnTo>
                  <a:lnTo>
                    <a:pt x="311944" y="190500"/>
                  </a:lnTo>
                  <a:lnTo>
                    <a:pt x="373857" y="197644"/>
                  </a:lnTo>
                  <a:lnTo>
                    <a:pt x="459582" y="192881"/>
                  </a:lnTo>
                  <a:lnTo>
                    <a:pt x="738188" y="152400"/>
                  </a:lnTo>
                  <a:lnTo>
                    <a:pt x="1004888" y="107156"/>
                  </a:lnTo>
                  <a:lnTo>
                    <a:pt x="1266825" y="88106"/>
                  </a:lnTo>
                  <a:lnTo>
                    <a:pt x="1431132" y="66675"/>
                  </a:lnTo>
                  <a:lnTo>
                    <a:pt x="1685925" y="42862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928813" y="33337"/>
                  </a:lnTo>
                  <a:lnTo>
                    <a:pt x="2005013" y="57150"/>
                  </a:lnTo>
                  <a:lnTo>
                    <a:pt x="2055019" y="83344"/>
                  </a:lnTo>
                  <a:lnTo>
                    <a:pt x="2119313" y="123825"/>
                  </a:lnTo>
                  <a:lnTo>
                    <a:pt x="2155032" y="161925"/>
                  </a:lnTo>
                  <a:lnTo>
                    <a:pt x="2166938" y="183356"/>
                  </a:lnTo>
                  <a:lnTo>
                    <a:pt x="2171700" y="207169"/>
                  </a:lnTo>
                  <a:lnTo>
                    <a:pt x="2164557" y="230981"/>
                  </a:lnTo>
                  <a:lnTo>
                    <a:pt x="2126457" y="264319"/>
                  </a:lnTo>
                  <a:lnTo>
                    <a:pt x="2083594" y="283369"/>
                  </a:lnTo>
                  <a:lnTo>
                    <a:pt x="1974057" y="276225"/>
                  </a:lnTo>
                  <a:lnTo>
                    <a:pt x="15525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4">
              <a:extLst>
                <a:ext uri="{FF2B5EF4-FFF2-40B4-BE49-F238E27FC236}">
                  <a16:creationId xmlns:a16="http://schemas.microsoft.com/office/drawing/2014/main" id="{44754B5D-3A29-4D0A-A6C4-7A1BC4785391}"/>
                </a:ext>
              </a:extLst>
            </p:cNvPr>
            <p:cNvSpPr/>
            <p:nvPr/>
          </p:nvSpPr>
          <p:spPr>
            <a:xfrm>
              <a:off x="4127500" y="5370513"/>
              <a:ext cx="3182938" cy="446087"/>
            </a:xfrm>
            <a:custGeom>
              <a:avLst/>
              <a:gdLst>
                <a:gd name="connsiteX0" fmla="*/ 1992652 w 3181900"/>
                <a:gd name="connsiteY0" fmla="*/ 282777 h 446629"/>
                <a:gd name="connsiteX1" fmla="*/ 1590950 w 3181900"/>
                <a:gd name="connsiteY1" fmla="*/ 301276 h 446629"/>
                <a:gd name="connsiteX2" fmla="*/ 1408599 w 3181900"/>
                <a:gd name="connsiteY2" fmla="*/ 314490 h 446629"/>
                <a:gd name="connsiteX3" fmla="*/ 1213033 w 3181900"/>
                <a:gd name="connsiteY3" fmla="*/ 335632 h 446629"/>
                <a:gd name="connsiteX4" fmla="*/ 956684 w 3181900"/>
                <a:gd name="connsiteY4" fmla="*/ 375274 h 446629"/>
                <a:gd name="connsiteX5" fmla="*/ 790189 w 3181900"/>
                <a:gd name="connsiteY5" fmla="*/ 404344 h 446629"/>
                <a:gd name="connsiteX6" fmla="*/ 578768 w 3181900"/>
                <a:gd name="connsiteY6" fmla="*/ 446629 h 446629"/>
                <a:gd name="connsiteX7" fmla="*/ 539126 w 3181900"/>
                <a:gd name="connsiteY7" fmla="*/ 446629 h 446629"/>
                <a:gd name="connsiteX8" fmla="*/ 470414 w 3181900"/>
                <a:gd name="connsiteY8" fmla="*/ 438700 h 446629"/>
                <a:gd name="connsiteX9" fmla="*/ 406987 w 3181900"/>
                <a:gd name="connsiteY9" fmla="*/ 428129 h 446629"/>
                <a:gd name="connsiteX10" fmla="*/ 351489 w 3181900"/>
                <a:gd name="connsiteY10" fmla="*/ 409630 h 446629"/>
                <a:gd name="connsiteX11" fmla="*/ 277491 w 3181900"/>
                <a:gd name="connsiteY11" fmla="*/ 383202 h 446629"/>
                <a:gd name="connsiteX12" fmla="*/ 184994 w 3181900"/>
                <a:gd name="connsiteY12" fmla="*/ 330347 h 446629"/>
                <a:gd name="connsiteX13" fmla="*/ 113639 w 3181900"/>
                <a:gd name="connsiteY13" fmla="*/ 280134 h 446629"/>
                <a:gd name="connsiteX14" fmla="*/ 44927 w 3181900"/>
                <a:gd name="connsiteY14" fmla="*/ 219350 h 446629"/>
                <a:gd name="connsiteX15" fmla="*/ 15857 w 3181900"/>
                <a:gd name="connsiteY15" fmla="*/ 177066 h 446629"/>
                <a:gd name="connsiteX16" fmla="*/ 2643 w 3181900"/>
                <a:gd name="connsiteY16" fmla="*/ 140067 h 446629"/>
                <a:gd name="connsiteX17" fmla="*/ 0 w 3181900"/>
                <a:gd name="connsiteY17" fmla="*/ 116282 h 446629"/>
                <a:gd name="connsiteX18" fmla="*/ 7928 w 3181900"/>
                <a:gd name="connsiteY18" fmla="*/ 103068 h 446629"/>
                <a:gd name="connsiteX19" fmla="*/ 26428 w 3181900"/>
                <a:gd name="connsiteY19" fmla="*/ 100425 h 446629"/>
                <a:gd name="connsiteX20" fmla="*/ 47570 w 3181900"/>
                <a:gd name="connsiteY20" fmla="*/ 105711 h 446629"/>
                <a:gd name="connsiteX21" fmla="*/ 113639 w 3181900"/>
                <a:gd name="connsiteY21" fmla="*/ 145353 h 446629"/>
                <a:gd name="connsiteX22" fmla="*/ 171780 w 3181900"/>
                <a:gd name="connsiteY22" fmla="*/ 171780 h 446629"/>
                <a:gd name="connsiteX23" fmla="*/ 264277 w 3181900"/>
                <a:gd name="connsiteY23" fmla="*/ 203494 h 446629"/>
                <a:gd name="connsiteX24" fmla="*/ 332989 w 3181900"/>
                <a:gd name="connsiteY24" fmla="*/ 219350 h 446629"/>
                <a:gd name="connsiteX25" fmla="*/ 401702 w 3181900"/>
                <a:gd name="connsiteY25" fmla="*/ 221993 h 446629"/>
                <a:gd name="connsiteX26" fmla="*/ 578768 w 3181900"/>
                <a:gd name="connsiteY26" fmla="*/ 214065 h 446629"/>
                <a:gd name="connsiteX27" fmla="*/ 898543 w 3181900"/>
                <a:gd name="connsiteY27" fmla="*/ 179709 h 446629"/>
                <a:gd name="connsiteX28" fmla="*/ 1215676 w 3181900"/>
                <a:gd name="connsiteY28" fmla="*/ 142710 h 446629"/>
                <a:gd name="connsiteX29" fmla="*/ 1487882 w 3181900"/>
                <a:gd name="connsiteY29" fmla="*/ 113639 h 446629"/>
                <a:gd name="connsiteX30" fmla="*/ 1746874 w 3181900"/>
                <a:gd name="connsiteY30" fmla="*/ 92497 h 446629"/>
                <a:gd name="connsiteX31" fmla="*/ 2101006 w 3181900"/>
                <a:gd name="connsiteY31" fmla="*/ 68712 h 446629"/>
                <a:gd name="connsiteX32" fmla="*/ 2502707 w 3181900"/>
                <a:gd name="connsiteY32" fmla="*/ 44927 h 446629"/>
                <a:gd name="connsiteX33" fmla="*/ 2629561 w 3181900"/>
                <a:gd name="connsiteY33" fmla="*/ 0 h 446629"/>
                <a:gd name="connsiteX34" fmla="*/ 2729986 w 3181900"/>
                <a:gd name="connsiteY34" fmla="*/ 13214 h 446629"/>
                <a:gd name="connsiteX35" fmla="*/ 2846268 w 3181900"/>
                <a:gd name="connsiteY35" fmla="*/ 44927 h 446629"/>
                <a:gd name="connsiteX36" fmla="*/ 2936122 w 3181900"/>
                <a:gd name="connsiteY36" fmla="*/ 79283 h 446629"/>
                <a:gd name="connsiteX37" fmla="*/ 3041833 w 3181900"/>
                <a:gd name="connsiteY37" fmla="*/ 126853 h 446629"/>
                <a:gd name="connsiteX38" fmla="*/ 3097332 w 3181900"/>
                <a:gd name="connsiteY38" fmla="*/ 166495 h 446629"/>
                <a:gd name="connsiteX39" fmla="*/ 3142259 w 3181900"/>
                <a:gd name="connsiteY39" fmla="*/ 208779 h 446629"/>
                <a:gd name="connsiteX40" fmla="*/ 3158115 w 3181900"/>
                <a:gd name="connsiteY40" fmla="*/ 229921 h 446629"/>
                <a:gd name="connsiteX41" fmla="*/ 3176615 w 3181900"/>
                <a:gd name="connsiteY41" fmla="*/ 256349 h 446629"/>
                <a:gd name="connsiteX42" fmla="*/ 3181900 w 3181900"/>
                <a:gd name="connsiteY42" fmla="*/ 277491 h 446629"/>
                <a:gd name="connsiteX43" fmla="*/ 3173972 w 3181900"/>
                <a:gd name="connsiteY43" fmla="*/ 301276 h 446629"/>
                <a:gd name="connsiteX44" fmla="*/ 3136973 w 3181900"/>
                <a:gd name="connsiteY44" fmla="*/ 319776 h 446629"/>
                <a:gd name="connsiteX45" fmla="*/ 3092046 w 3181900"/>
                <a:gd name="connsiteY45" fmla="*/ 335632 h 446629"/>
                <a:gd name="connsiteX46" fmla="*/ 3002192 w 3181900"/>
                <a:gd name="connsiteY46" fmla="*/ 327704 h 446629"/>
                <a:gd name="connsiteX47" fmla="*/ 2740557 w 3181900"/>
                <a:gd name="connsiteY47" fmla="*/ 290705 h 446629"/>
                <a:gd name="connsiteX48" fmla="*/ 2423424 w 3181900"/>
                <a:gd name="connsiteY48" fmla="*/ 269563 h 446629"/>
                <a:gd name="connsiteX49" fmla="*/ 1992652 w 3181900"/>
                <a:gd name="connsiteY49" fmla="*/ 28277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81900" h="446629">
                  <a:moveTo>
                    <a:pt x="1992652" y="282777"/>
                  </a:moveTo>
                  <a:lnTo>
                    <a:pt x="1590950" y="301276"/>
                  </a:lnTo>
                  <a:lnTo>
                    <a:pt x="1408599" y="314490"/>
                  </a:lnTo>
                  <a:lnTo>
                    <a:pt x="1213033" y="335632"/>
                  </a:lnTo>
                  <a:lnTo>
                    <a:pt x="956684" y="375274"/>
                  </a:lnTo>
                  <a:lnTo>
                    <a:pt x="790189" y="404344"/>
                  </a:lnTo>
                  <a:lnTo>
                    <a:pt x="578768" y="446629"/>
                  </a:lnTo>
                  <a:lnTo>
                    <a:pt x="539126" y="446629"/>
                  </a:lnTo>
                  <a:lnTo>
                    <a:pt x="470414" y="438700"/>
                  </a:lnTo>
                  <a:lnTo>
                    <a:pt x="406987" y="428129"/>
                  </a:lnTo>
                  <a:lnTo>
                    <a:pt x="351489" y="409630"/>
                  </a:lnTo>
                  <a:lnTo>
                    <a:pt x="277491" y="383202"/>
                  </a:lnTo>
                  <a:lnTo>
                    <a:pt x="184994" y="330347"/>
                  </a:lnTo>
                  <a:lnTo>
                    <a:pt x="113639" y="280134"/>
                  </a:lnTo>
                  <a:lnTo>
                    <a:pt x="44927" y="219350"/>
                  </a:lnTo>
                  <a:lnTo>
                    <a:pt x="15857" y="177066"/>
                  </a:lnTo>
                  <a:lnTo>
                    <a:pt x="2643" y="140067"/>
                  </a:lnTo>
                  <a:lnTo>
                    <a:pt x="0" y="116282"/>
                  </a:lnTo>
                  <a:lnTo>
                    <a:pt x="7928" y="103068"/>
                  </a:lnTo>
                  <a:lnTo>
                    <a:pt x="26428" y="100425"/>
                  </a:lnTo>
                  <a:lnTo>
                    <a:pt x="47570" y="105711"/>
                  </a:lnTo>
                  <a:lnTo>
                    <a:pt x="113639" y="145353"/>
                  </a:lnTo>
                  <a:lnTo>
                    <a:pt x="171780" y="171780"/>
                  </a:lnTo>
                  <a:lnTo>
                    <a:pt x="264277" y="203494"/>
                  </a:lnTo>
                  <a:lnTo>
                    <a:pt x="332989" y="219350"/>
                  </a:lnTo>
                  <a:lnTo>
                    <a:pt x="401702" y="221993"/>
                  </a:lnTo>
                  <a:lnTo>
                    <a:pt x="578768" y="214065"/>
                  </a:lnTo>
                  <a:lnTo>
                    <a:pt x="898543" y="179709"/>
                  </a:lnTo>
                  <a:lnTo>
                    <a:pt x="1215676" y="142710"/>
                  </a:lnTo>
                  <a:lnTo>
                    <a:pt x="1487882" y="113639"/>
                  </a:lnTo>
                  <a:lnTo>
                    <a:pt x="1746874" y="92497"/>
                  </a:lnTo>
                  <a:lnTo>
                    <a:pt x="2101006" y="68712"/>
                  </a:lnTo>
                  <a:lnTo>
                    <a:pt x="2502707" y="44927"/>
                  </a:lnTo>
                  <a:lnTo>
                    <a:pt x="2629561" y="0"/>
                  </a:lnTo>
                  <a:lnTo>
                    <a:pt x="2729986" y="13214"/>
                  </a:lnTo>
                  <a:lnTo>
                    <a:pt x="2846268" y="44927"/>
                  </a:lnTo>
                  <a:lnTo>
                    <a:pt x="2936122" y="79283"/>
                  </a:lnTo>
                  <a:lnTo>
                    <a:pt x="3041833" y="126853"/>
                  </a:lnTo>
                  <a:lnTo>
                    <a:pt x="3097332" y="166495"/>
                  </a:lnTo>
                  <a:lnTo>
                    <a:pt x="3142259" y="208779"/>
                  </a:lnTo>
                  <a:lnTo>
                    <a:pt x="3158115" y="229921"/>
                  </a:lnTo>
                  <a:lnTo>
                    <a:pt x="3176615" y="256349"/>
                  </a:lnTo>
                  <a:lnTo>
                    <a:pt x="3181900" y="277491"/>
                  </a:lnTo>
                  <a:cubicBezTo>
                    <a:pt x="3173663" y="299458"/>
                    <a:pt x="3173972" y="291106"/>
                    <a:pt x="3173972" y="301276"/>
                  </a:cubicBezTo>
                  <a:lnTo>
                    <a:pt x="3136973" y="319776"/>
                  </a:lnTo>
                  <a:lnTo>
                    <a:pt x="3092046" y="335632"/>
                  </a:lnTo>
                  <a:lnTo>
                    <a:pt x="3002192" y="327704"/>
                  </a:lnTo>
                  <a:lnTo>
                    <a:pt x="2740557" y="290705"/>
                  </a:lnTo>
                  <a:lnTo>
                    <a:pt x="2423424" y="269563"/>
                  </a:lnTo>
                  <a:lnTo>
                    <a:pt x="1992652" y="2827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2262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672DA6-4C3B-4ED9-AD91-8A964D53C761}"/>
              </a:ext>
            </a:extLst>
          </p:cNvPr>
          <p:cNvGrpSpPr/>
          <p:nvPr/>
        </p:nvGrpSpPr>
        <p:grpSpPr>
          <a:xfrm>
            <a:off x="2459038" y="1612900"/>
            <a:ext cx="4827587" cy="4319588"/>
            <a:chOff x="2459038" y="1612900"/>
            <a:chExt cx="4827587" cy="4319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10019A2-631F-2842-A9F9-FB9F28F4C54D}"/>
                </a:ext>
              </a:extLst>
            </p:cNvPr>
            <p:cNvSpPr/>
            <p:nvPr/>
          </p:nvSpPr>
          <p:spPr>
            <a:xfrm>
              <a:off x="4710113" y="1639888"/>
              <a:ext cx="1181100" cy="361950"/>
            </a:xfrm>
            <a:custGeom>
              <a:avLst/>
              <a:gdLst>
                <a:gd name="connsiteX0" fmla="*/ 738187 w 1181100"/>
                <a:gd name="connsiteY0" fmla="*/ 319130 h 361992"/>
                <a:gd name="connsiteX1" fmla="*/ 571500 w 1181100"/>
                <a:gd name="connsiteY1" fmla="*/ 271505 h 361992"/>
                <a:gd name="connsiteX2" fmla="*/ 421481 w 1181100"/>
                <a:gd name="connsiteY2" fmla="*/ 221499 h 361992"/>
                <a:gd name="connsiteX3" fmla="*/ 276225 w 1181100"/>
                <a:gd name="connsiteY3" fmla="*/ 164349 h 361992"/>
                <a:gd name="connsiteX4" fmla="*/ 121443 w 1181100"/>
                <a:gd name="connsiteY4" fmla="*/ 100055 h 361992"/>
                <a:gd name="connsiteX5" fmla="*/ 33337 w 1181100"/>
                <a:gd name="connsiteY5" fmla="*/ 59574 h 361992"/>
                <a:gd name="connsiteX6" fmla="*/ 14287 w 1181100"/>
                <a:gd name="connsiteY6" fmla="*/ 50049 h 361992"/>
                <a:gd name="connsiteX7" fmla="*/ 2381 w 1181100"/>
                <a:gd name="connsiteY7" fmla="*/ 38142 h 361992"/>
                <a:gd name="connsiteX8" fmla="*/ 0 w 1181100"/>
                <a:gd name="connsiteY8" fmla="*/ 26236 h 361992"/>
                <a:gd name="connsiteX9" fmla="*/ 2381 w 1181100"/>
                <a:gd name="connsiteY9" fmla="*/ 14330 h 361992"/>
                <a:gd name="connsiteX10" fmla="*/ 26193 w 1181100"/>
                <a:gd name="connsiteY10" fmla="*/ 2424 h 361992"/>
                <a:gd name="connsiteX11" fmla="*/ 73818 w 1181100"/>
                <a:gd name="connsiteY11" fmla="*/ 42 h 361992"/>
                <a:gd name="connsiteX12" fmla="*/ 226218 w 1181100"/>
                <a:gd name="connsiteY12" fmla="*/ 19092 h 361992"/>
                <a:gd name="connsiteX13" fmla="*/ 397668 w 1181100"/>
                <a:gd name="connsiteY13" fmla="*/ 30999 h 361992"/>
                <a:gd name="connsiteX14" fmla="*/ 561975 w 1181100"/>
                <a:gd name="connsiteY14" fmla="*/ 42905 h 361992"/>
                <a:gd name="connsiteX15" fmla="*/ 864393 w 1181100"/>
                <a:gd name="connsiteY15" fmla="*/ 50049 h 361992"/>
                <a:gd name="connsiteX16" fmla="*/ 897731 w 1181100"/>
                <a:gd name="connsiteY16" fmla="*/ 59574 h 361992"/>
                <a:gd name="connsiteX17" fmla="*/ 983456 w 1181100"/>
                <a:gd name="connsiteY17" fmla="*/ 90530 h 361992"/>
                <a:gd name="connsiteX18" fmla="*/ 1078706 w 1181100"/>
                <a:gd name="connsiteY18" fmla="*/ 133392 h 361992"/>
                <a:gd name="connsiteX19" fmla="*/ 1121568 w 1181100"/>
                <a:gd name="connsiteY19" fmla="*/ 152442 h 361992"/>
                <a:gd name="connsiteX20" fmla="*/ 1138237 w 1181100"/>
                <a:gd name="connsiteY20" fmla="*/ 164349 h 361992"/>
                <a:gd name="connsiteX21" fmla="*/ 1154906 w 1181100"/>
                <a:gd name="connsiteY21" fmla="*/ 183399 h 361992"/>
                <a:gd name="connsiteX22" fmla="*/ 1169193 w 1181100"/>
                <a:gd name="connsiteY22" fmla="*/ 209592 h 361992"/>
                <a:gd name="connsiteX23" fmla="*/ 1181100 w 1181100"/>
                <a:gd name="connsiteY23" fmla="*/ 238167 h 361992"/>
                <a:gd name="connsiteX24" fmla="*/ 1181100 w 1181100"/>
                <a:gd name="connsiteY24" fmla="*/ 266742 h 361992"/>
                <a:gd name="connsiteX25" fmla="*/ 1171575 w 1181100"/>
                <a:gd name="connsiteY25" fmla="*/ 292936 h 361992"/>
                <a:gd name="connsiteX26" fmla="*/ 1150143 w 1181100"/>
                <a:gd name="connsiteY26" fmla="*/ 316749 h 361992"/>
                <a:gd name="connsiteX27" fmla="*/ 1100137 w 1181100"/>
                <a:gd name="connsiteY27" fmla="*/ 342942 h 361992"/>
                <a:gd name="connsiteX28" fmla="*/ 1052512 w 1181100"/>
                <a:gd name="connsiteY28" fmla="*/ 361992 h 361992"/>
                <a:gd name="connsiteX29" fmla="*/ 966787 w 1181100"/>
                <a:gd name="connsiteY29" fmla="*/ 361992 h 361992"/>
                <a:gd name="connsiteX30" fmla="*/ 862012 w 1181100"/>
                <a:gd name="connsiteY30" fmla="*/ 347705 h 361992"/>
                <a:gd name="connsiteX31" fmla="*/ 738187 w 1181100"/>
                <a:gd name="connsiteY31" fmla="*/ 319130 h 36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361992">
                  <a:moveTo>
                    <a:pt x="738187" y="319130"/>
                  </a:moveTo>
                  <a:lnTo>
                    <a:pt x="571500" y="271505"/>
                  </a:lnTo>
                  <a:lnTo>
                    <a:pt x="421481" y="221499"/>
                  </a:lnTo>
                  <a:lnTo>
                    <a:pt x="276225" y="164349"/>
                  </a:lnTo>
                  <a:lnTo>
                    <a:pt x="121443" y="100055"/>
                  </a:lnTo>
                  <a:lnTo>
                    <a:pt x="33337" y="59574"/>
                  </a:lnTo>
                  <a:lnTo>
                    <a:pt x="14287" y="50049"/>
                  </a:lnTo>
                  <a:lnTo>
                    <a:pt x="2381" y="38142"/>
                  </a:lnTo>
                  <a:lnTo>
                    <a:pt x="0" y="26236"/>
                  </a:lnTo>
                  <a:lnTo>
                    <a:pt x="2381" y="14330"/>
                  </a:lnTo>
                  <a:lnTo>
                    <a:pt x="26193" y="2424"/>
                  </a:lnTo>
                  <a:cubicBezTo>
                    <a:pt x="72230" y="0"/>
                    <a:pt x="56335" y="42"/>
                    <a:pt x="73818" y="42"/>
                  </a:cubicBezTo>
                  <a:lnTo>
                    <a:pt x="226218" y="19092"/>
                  </a:lnTo>
                  <a:lnTo>
                    <a:pt x="397668" y="30999"/>
                  </a:lnTo>
                  <a:lnTo>
                    <a:pt x="561975" y="42905"/>
                  </a:lnTo>
                  <a:lnTo>
                    <a:pt x="864393" y="50049"/>
                  </a:lnTo>
                  <a:lnTo>
                    <a:pt x="897731" y="59574"/>
                  </a:lnTo>
                  <a:lnTo>
                    <a:pt x="983456" y="90530"/>
                  </a:lnTo>
                  <a:lnTo>
                    <a:pt x="1078706" y="133392"/>
                  </a:lnTo>
                  <a:lnTo>
                    <a:pt x="1121568" y="152442"/>
                  </a:lnTo>
                  <a:lnTo>
                    <a:pt x="1138237" y="164349"/>
                  </a:lnTo>
                  <a:lnTo>
                    <a:pt x="1154906" y="183399"/>
                  </a:lnTo>
                  <a:lnTo>
                    <a:pt x="1169193" y="209592"/>
                  </a:lnTo>
                  <a:lnTo>
                    <a:pt x="1181100" y="238167"/>
                  </a:lnTo>
                  <a:lnTo>
                    <a:pt x="1181100" y="266742"/>
                  </a:lnTo>
                  <a:lnTo>
                    <a:pt x="1171575" y="292936"/>
                  </a:lnTo>
                  <a:lnTo>
                    <a:pt x="1150143" y="316749"/>
                  </a:lnTo>
                  <a:lnTo>
                    <a:pt x="1100137" y="342942"/>
                  </a:lnTo>
                  <a:lnTo>
                    <a:pt x="1052512" y="361992"/>
                  </a:lnTo>
                  <a:lnTo>
                    <a:pt x="966787" y="361992"/>
                  </a:lnTo>
                  <a:lnTo>
                    <a:pt x="862012" y="347705"/>
                  </a:lnTo>
                  <a:lnTo>
                    <a:pt x="738187" y="3191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871F5B4-1E41-9740-B6EA-974848DF7548}"/>
                </a:ext>
              </a:extLst>
            </p:cNvPr>
            <p:cNvSpPr/>
            <p:nvPr/>
          </p:nvSpPr>
          <p:spPr>
            <a:xfrm>
              <a:off x="3844925" y="2174875"/>
              <a:ext cx="3441700" cy="677863"/>
            </a:xfrm>
            <a:custGeom>
              <a:avLst/>
              <a:gdLst>
                <a:gd name="connsiteX0" fmla="*/ 2281673 w 3441260"/>
                <a:gd name="connsiteY0" fmla="*/ 346145 h 677868"/>
                <a:gd name="connsiteX1" fmla="*/ 1802839 w 3441260"/>
                <a:gd name="connsiteY1" fmla="*/ 386529 h 677868"/>
                <a:gd name="connsiteX2" fmla="*/ 1448041 w 3441260"/>
                <a:gd name="connsiteY2" fmla="*/ 432681 h 677868"/>
                <a:gd name="connsiteX3" fmla="*/ 1217277 w 3441260"/>
                <a:gd name="connsiteY3" fmla="*/ 467296 h 677868"/>
                <a:gd name="connsiteX4" fmla="*/ 865363 w 3441260"/>
                <a:gd name="connsiteY4" fmla="*/ 536525 h 677868"/>
                <a:gd name="connsiteX5" fmla="*/ 585562 w 3441260"/>
                <a:gd name="connsiteY5" fmla="*/ 605754 h 677868"/>
                <a:gd name="connsiteX6" fmla="*/ 530756 w 3441260"/>
                <a:gd name="connsiteY6" fmla="*/ 634599 h 677868"/>
                <a:gd name="connsiteX7" fmla="*/ 475950 w 3441260"/>
                <a:gd name="connsiteY7" fmla="*/ 657676 h 677868"/>
                <a:gd name="connsiteX8" fmla="*/ 438451 w 3441260"/>
                <a:gd name="connsiteY8" fmla="*/ 669214 h 677868"/>
                <a:gd name="connsiteX9" fmla="*/ 383644 w 3441260"/>
                <a:gd name="connsiteY9" fmla="*/ 677868 h 677868"/>
                <a:gd name="connsiteX10" fmla="*/ 349030 w 3441260"/>
                <a:gd name="connsiteY10" fmla="*/ 674983 h 677868"/>
                <a:gd name="connsiteX11" fmla="*/ 305762 w 3441260"/>
                <a:gd name="connsiteY11" fmla="*/ 660560 h 677868"/>
                <a:gd name="connsiteX12" fmla="*/ 256725 w 3441260"/>
                <a:gd name="connsiteY12" fmla="*/ 640369 h 677868"/>
                <a:gd name="connsiteX13" fmla="*/ 224995 w 3441260"/>
                <a:gd name="connsiteY13" fmla="*/ 617292 h 677868"/>
                <a:gd name="connsiteX14" fmla="*/ 164419 w 3441260"/>
                <a:gd name="connsiteY14" fmla="*/ 565370 h 677868"/>
                <a:gd name="connsiteX15" fmla="*/ 109613 w 3441260"/>
                <a:gd name="connsiteY15" fmla="*/ 499026 h 677868"/>
                <a:gd name="connsiteX16" fmla="*/ 46153 w 3441260"/>
                <a:gd name="connsiteY16" fmla="*/ 400952 h 677868"/>
                <a:gd name="connsiteX17" fmla="*/ 11538 w 3441260"/>
                <a:gd name="connsiteY17" fmla="*/ 331723 h 677868"/>
                <a:gd name="connsiteX18" fmla="*/ 0 w 3441260"/>
                <a:gd name="connsiteY18" fmla="*/ 302877 h 677868"/>
                <a:gd name="connsiteX19" fmla="*/ 0 w 3441260"/>
                <a:gd name="connsiteY19" fmla="*/ 288454 h 677868"/>
                <a:gd name="connsiteX20" fmla="*/ 5769 w 3441260"/>
                <a:gd name="connsiteY20" fmla="*/ 268263 h 677868"/>
                <a:gd name="connsiteX21" fmla="*/ 23077 w 3441260"/>
                <a:gd name="connsiteY21" fmla="*/ 265378 h 677868"/>
                <a:gd name="connsiteX22" fmla="*/ 49037 w 3441260"/>
                <a:gd name="connsiteY22" fmla="*/ 274032 h 677868"/>
                <a:gd name="connsiteX23" fmla="*/ 83652 w 3441260"/>
                <a:gd name="connsiteY23" fmla="*/ 302877 h 677868"/>
                <a:gd name="connsiteX24" fmla="*/ 118267 w 3441260"/>
                <a:gd name="connsiteY24" fmla="*/ 337492 h 677868"/>
                <a:gd name="connsiteX25" fmla="*/ 164419 w 3441260"/>
                <a:gd name="connsiteY25" fmla="*/ 366337 h 677868"/>
                <a:gd name="connsiteX26" fmla="*/ 227879 w 3441260"/>
                <a:gd name="connsiteY26" fmla="*/ 398067 h 677868"/>
                <a:gd name="connsiteX27" fmla="*/ 343261 w 3441260"/>
                <a:gd name="connsiteY27" fmla="*/ 432681 h 677868"/>
                <a:gd name="connsiteX28" fmla="*/ 715367 w 3441260"/>
                <a:gd name="connsiteY28" fmla="*/ 363452 h 677868"/>
                <a:gd name="connsiteX29" fmla="*/ 1318236 w 3441260"/>
                <a:gd name="connsiteY29" fmla="*/ 265378 h 677868"/>
                <a:gd name="connsiteX30" fmla="*/ 1973027 w 3441260"/>
                <a:gd name="connsiteY30" fmla="*/ 175957 h 677868"/>
                <a:gd name="connsiteX31" fmla="*/ 2417247 w 3441260"/>
                <a:gd name="connsiteY31" fmla="*/ 121151 h 677868"/>
                <a:gd name="connsiteX32" fmla="*/ 2671087 w 3441260"/>
                <a:gd name="connsiteY32" fmla="*/ 89421 h 677868"/>
                <a:gd name="connsiteX33" fmla="*/ 2907619 w 3441260"/>
                <a:gd name="connsiteY33" fmla="*/ 0 h 677868"/>
                <a:gd name="connsiteX34" fmla="*/ 3014347 w 3441260"/>
                <a:gd name="connsiteY34" fmla="*/ 11538 h 677868"/>
                <a:gd name="connsiteX35" fmla="*/ 3086461 w 3441260"/>
                <a:gd name="connsiteY35" fmla="*/ 23076 h 677868"/>
                <a:gd name="connsiteX36" fmla="*/ 3155690 w 3441260"/>
                <a:gd name="connsiteY36" fmla="*/ 46153 h 677868"/>
                <a:gd name="connsiteX37" fmla="*/ 3227803 w 3441260"/>
                <a:gd name="connsiteY37" fmla="*/ 77883 h 677868"/>
                <a:gd name="connsiteX38" fmla="*/ 3279725 w 3441260"/>
                <a:gd name="connsiteY38" fmla="*/ 106728 h 677868"/>
                <a:gd name="connsiteX39" fmla="*/ 3334531 w 3441260"/>
                <a:gd name="connsiteY39" fmla="*/ 147112 h 677868"/>
                <a:gd name="connsiteX40" fmla="*/ 3380684 w 3441260"/>
                <a:gd name="connsiteY40" fmla="*/ 187495 h 677868"/>
                <a:gd name="connsiteX41" fmla="*/ 3421068 w 3441260"/>
                <a:gd name="connsiteY41" fmla="*/ 227879 h 677868"/>
                <a:gd name="connsiteX42" fmla="*/ 3435490 w 3441260"/>
                <a:gd name="connsiteY42" fmla="*/ 262493 h 677868"/>
                <a:gd name="connsiteX43" fmla="*/ 3441260 w 3441260"/>
                <a:gd name="connsiteY43" fmla="*/ 297108 h 677868"/>
                <a:gd name="connsiteX44" fmla="*/ 3426837 w 3441260"/>
                <a:gd name="connsiteY44" fmla="*/ 325953 h 677868"/>
                <a:gd name="connsiteX45" fmla="*/ 3392222 w 3441260"/>
                <a:gd name="connsiteY45" fmla="*/ 343261 h 677868"/>
                <a:gd name="connsiteX46" fmla="*/ 3357608 w 3441260"/>
                <a:gd name="connsiteY46" fmla="*/ 357683 h 677868"/>
                <a:gd name="connsiteX47" fmla="*/ 3271072 w 3441260"/>
                <a:gd name="connsiteY47" fmla="*/ 354799 h 677868"/>
                <a:gd name="connsiteX48" fmla="*/ 3129729 w 3441260"/>
                <a:gd name="connsiteY48" fmla="*/ 340376 h 677868"/>
                <a:gd name="connsiteX49" fmla="*/ 2875889 w 3441260"/>
                <a:gd name="connsiteY49" fmla="*/ 320184 h 677868"/>
                <a:gd name="connsiteX50" fmla="*/ 2650895 w 3441260"/>
                <a:gd name="connsiteY50" fmla="*/ 320184 h 677868"/>
                <a:gd name="connsiteX51" fmla="*/ 2281673 w 3441260"/>
                <a:gd name="connsiteY51" fmla="*/ 346145 h 67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41260" h="677868">
                  <a:moveTo>
                    <a:pt x="2281673" y="346145"/>
                  </a:moveTo>
                  <a:lnTo>
                    <a:pt x="1802839" y="386529"/>
                  </a:lnTo>
                  <a:lnTo>
                    <a:pt x="1448041" y="432681"/>
                  </a:lnTo>
                  <a:lnTo>
                    <a:pt x="1217277" y="467296"/>
                  </a:lnTo>
                  <a:lnTo>
                    <a:pt x="865363" y="536525"/>
                  </a:lnTo>
                  <a:lnTo>
                    <a:pt x="585562" y="605754"/>
                  </a:lnTo>
                  <a:lnTo>
                    <a:pt x="530756" y="634599"/>
                  </a:lnTo>
                  <a:lnTo>
                    <a:pt x="475950" y="657676"/>
                  </a:lnTo>
                  <a:lnTo>
                    <a:pt x="438451" y="669214"/>
                  </a:lnTo>
                  <a:lnTo>
                    <a:pt x="383644" y="677868"/>
                  </a:lnTo>
                  <a:lnTo>
                    <a:pt x="349030" y="674983"/>
                  </a:lnTo>
                  <a:lnTo>
                    <a:pt x="305762" y="660560"/>
                  </a:lnTo>
                  <a:lnTo>
                    <a:pt x="256725" y="640369"/>
                  </a:lnTo>
                  <a:lnTo>
                    <a:pt x="224995" y="617292"/>
                  </a:lnTo>
                  <a:lnTo>
                    <a:pt x="164419" y="565370"/>
                  </a:lnTo>
                  <a:lnTo>
                    <a:pt x="109613" y="499026"/>
                  </a:lnTo>
                  <a:lnTo>
                    <a:pt x="46153" y="400952"/>
                  </a:lnTo>
                  <a:lnTo>
                    <a:pt x="11538" y="331723"/>
                  </a:lnTo>
                  <a:lnTo>
                    <a:pt x="0" y="302877"/>
                  </a:lnTo>
                  <a:lnTo>
                    <a:pt x="0" y="288454"/>
                  </a:lnTo>
                  <a:lnTo>
                    <a:pt x="5769" y="268263"/>
                  </a:lnTo>
                  <a:lnTo>
                    <a:pt x="23077" y="265378"/>
                  </a:lnTo>
                  <a:lnTo>
                    <a:pt x="49037" y="274032"/>
                  </a:lnTo>
                  <a:lnTo>
                    <a:pt x="83652" y="302877"/>
                  </a:lnTo>
                  <a:lnTo>
                    <a:pt x="118267" y="337492"/>
                  </a:lnTo>
                  <a:lnTo>
                    <a:pt x="164419" y="366337"/>
                  </a:lnTo>
                  <a:lnTo>
                    <a:pt x="227879" y="398067"/>
                  </a:lnTo>
                  <a:lnTo>
                    <a:pt x="343261" y="432681"/>
                  </a:lnTo>
                  <a:lnTo>
                    <a:pt x="715367" y="363452"/>
                  </a:lnTo>
                  <a:lnTo>
                    <a:pt x="1318236" y="265378"/>
                  </a:lnTo>
                  <a:lnTo>
                    <a:pt x="1973027" y="175957"/>
                  </a:lnTo>
                  <a:lnTo>
                    <a:pt x="2417247" y="121151"/>
                  </a:lnTo>
                  <a:lnTo>
                    <a:pt x="2671087" y="89421"/>
                  </a:lnTo>
                  <a:lnTo>
                    <a:pt x="2907619" y="0"/>
                  </a:lnTo>
                  <a:lnTo>
                    <a:pt x="3014347" y="11538"/>
                  </a:lnTo>
                  <a:lnTo>
                    <a:pt x="3086461" y="23076"/>
                  </a:lnTo>
                  <a:lnTo>
                    <a:pt x="3155690" y="46153"/>
                  </a:lnTo>
                  <a:lnTo>
                    <a:pt x="3227803" y="77883"/>
                  </a:lnTo>
                  <a:lnTo>
                    <a:pt x="3279725" y="106728"/>
                  </a:lnTo>
                  <a:lnTo>
                    <a:pt x="3334531" y="147112"/>
                  </a:lnTo>
                  <a:lnTo>
                    <a:pt x="3380684" y="187495"/>
                  </a:lnTo>
                  <a:lnTo>
                    <a:pt x="3421068" y="227879"/>
                  </a:lnTo>
                  <a:lnTo>
                    <a:pt x="3435490" y="262493"/>
                  </a:lnTo>
                  <a:lnTo>
                    <a:pt x="3441260" y="297108"/>
                  </a:lnTo>
                  <a:lnTo>
                    <a:pt x="3426837" y="325953"/>
                  </a:lnTo>
                  <a:lnTo>
                    <a:pt x="3392222" y="343261"/>
                  </a:lnTo>
                  <a:lnTo>
                    <a:pt x="3357608" y="357683"/>
                  </a:lnTo>
                  <a:lnTo>
                    <a:pt x="3271072" y="354799"/>
                  </a:lnTo>
                  <a:lnTo>
                    <a:pt x="3129729" y="340376"/>
                  </a:lnTo>
                  <a:lnTo>
                    <a:pt x="2875889" y="320184"/>
                  </a:lnTo>
                  <a:lnTo>
                    <a:pt x="2650895" y="320184"/>
                  </a:lnTo>
                  <a:lnTo>
                    <a:pt x="2281673" y="3461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1B48FF8-E60D-E347-B1A6-91026DDF86C3}"/>
                </a:ext>
              </a:extLst>
            </p:cNvPr>
            <p:cNvSpPr/>
            <p:nvPr/>
          </p:nvSpPr>
          <p:spPr>
            <a:xfrm>
              <a:off x="4572000" y="2957513"/>
              <a:ext cx="1847850" cy="450850"/>
            </a:xfrm>
            <a:custGeom>
              <a:avLst/>
              <a:gdLst>
                <a:gd name="connsiteX0" fmla="*/ 1157288 w 1847850"/>
                <a:gd name="connsiteY0" fmla="*/ 285750 h 450056"/>
                <a:gd name="connsiteX1" fmla="*/ 816769 w 1847850"/>
                <a:gd name="connsiteY1" fmla="*/ 333375 h 450056"/>
                <a:gd name="connsiteX2" fmla="*/ 578644 w 1847850"/>
                <a:gd name="connsiteY2" fmla="*/ 381000 h 450056"/>
                <a:gd name="connsiteX3" fmla="*/ 421481 w 1847850"/>
                <a:gd name="connsiteY3" fmla="*/ 419100 h 450056"/>
                <a:gd name="connsiteX4" fmla="*/ 319088 w 1847850"/>
                <a:gd name="connsiteY4" fmla="*/ 450056 h 450056"/>
                <a:gd name="connsiteX5" fmla="*/ 297656 w 1847850"/>
                <a:gd name="connsiteY5" fmla="*/ 445293 h 450056"/>
                <a:gd name="connsiteX6" fmla="*/ 252413 w 1847850"/>
                <a:gd name="connsiteY6" fmla="*/ 419100 h 450056"/>
                <a:gd name="connsiteX7" fmla="*/ 133350 w 1847850"/>
                <a:gd name="connsiteY7" fmla="*/ 342900 h 450056"/>
                <a:gd name="connsiteX8" fmla="*/ 61913 w 1847850"/>
                <a:gd name="connsiteY8" fmla="*/ 283368 h 450056"/>
                <a:gd name="connsiteX9" fmla="*/ 30956 w 1847850"/>
                <a:gd name="connsiteY9" fmla="*/ 252412 h 450056"/>
                <a:gd name="connsiteX10" fmla="*/ 16669 w 1847850"/>
                <a:gd name="connsiteY10" fmla="*/ 233362 h 450056"/>
                <a:gd name="connsiteX11" fmla="*/ 4763 w 1847850"/>
                <a:gd name="connsiteY11" fmla="*/ 214312 h 450056"/>
                <a:gd name="connsiteX12" fmla="*/ 0 w 1847850"/>
                <a:gd name="connsiteY12" fmla="*/ 190500 h 450056"/>
                <a:gd name="connsiteX13" fmla="*/ 7144 w 1847850"/>
                <a:gd name="connsiteY13" fmla="*/ 171450 h 450056"/>
                <a:gd name="connsiteX14" fmla="*/ 23813 w 1847850"/>
                <a:gd name="connsiteY14" fmla="*/ 166687 h 450056"/>
                <a:gd name="connsiteX15" fmla="*/ 54769 w 1847850"/>
                <a:gd name="connsiteY15" fmla="*/ 173831 h 450056"/>
                <a:gd name="connsiteX16" fmla="*/ 102394 w 1847850"/>
                <a:gd name="connsiteY16" fmla="*/ 192881 h 450056"/>
                <a:gd name="connsiteX17" fmla="*/ 169069 w 1847850"/>
                <a:gd name="connsiteY17" fmla="*/ 207168 h 450056"/>
                <a:gd name="connsiteX18" fmla="*/ 235744 w 1847850"/>
                <a:gd name="connsiteY18" fmla="*/ 216693 h 450056"/>
                <a:gd name="connsiteX19" fmla="*/ 314325 w 1847850"/>
                <a:gd name="connsiteY19" fmla="*/ 223837 h 450056"/>
                <a:gd name="connsiteX20" fmla="*/ 385763 w 1847850"/>
                <a:gd name="connsiteY20" fmla="*/ 226218 h 450056"/>
                <a:gd name="connsiteX21" fmla="*/ 514350 w 1847850"/>
                <a:gd name="connsiteY21" fmla="*/ 214312 h 450056"/>
                <a:gd name="connsiteX22" fmla="*/ 783431 w 1847850"/>
                <a:gd name="connsiteY22" fmla="*/ 183356 h 450056"/>
                <a:gd name="connsiteX23" fmla="*/ 988219 w 1847850"/>
                <a:gd name="connsiteY23" fmla="*/ 150018 h 450056"/>
                <a:gd name="connsiteX24" fmla="*/ 1193006 w 1847850"/>
                <a:gd name="connsiteY24" fmla="*/ 104775 h 450056"/>
                <a:gd name="connsiteX25" fmla="*/ 1312069 w 1847850"/>
                <a:gd name="connsiteY25" fmla="*/ 71437 h 450056"/>
                <a:gd name="connsiteX26" fmla="*/ 1340644 w 1847850"/>
                <a:gd name="connsiteY26" fmla="*/ 40481 h 450056"/>
                <a:gd name="connsiteX27" fmla="*/ 1381125 w 1847850"/>
                <a:gd name="connsiteY27" fmla="*/ 14287 h 450056"/>
                <a:gd name="connsiteX28" fmla="*/ 1426369 w 1847850"/>
                <a:gd name="connsiteY28" fmla="*/ 0 h 450056"/>
                <a:gd name="connsiteX29" fmla="*/ 1452563 w 1847850"/>
                <a:gd name="connsiteY29" fmla="*/ 0 h 450056"/>
                <a:gd name="connsiteX30" fmla="*/ 1512094 w 1847850"/>
                <a:gd name="connsiteY30" fmla="*/ 19050 h 450056"/>
                <a:gd name="connsiteX31" fmla="*/ 1604963 w 1847850"/>
                <a:gd name="connsiteY31" fmla="*/ 52387 h 450056"/>
                <a:gd name="connsiteX32" fmla="*/ 1695450 w 1847850"/>
                <a:gd name="connsiteY32" fmla="*/ 92868 h 450056"/>
                <a:gd name="connsiteX33" fmla="*/ 1776413 w 1847850"/>
                <a:gd name="connsiteY33" fmla="*/ 133350 h 450056"/>
                <a:gd name="connsiteX34" fmla="*/ 1809750 w 1847850"/>
                <a:gd name="connsiteY34" fmla="*/ 159543 h 450056"/>
                <a:gd name="connsiteX35" fmla="*/ 1840706 w 1847850"/>
                <a:gd name="connsiteY35" fmla="*/ 192881 h 450056"/>
                <a:gd name="connsiteX36" fmla="*/ 1847850 w 1847850"/>
                <a:gd name="connsiteY36" fmla="*/ 211931 h 450056"/>
                <a:gd name="connsiteX37" fmla="*/ 1843088 w 1847850"/>
                <a:gd name="connsiteY37" fmla="*/ 238125 h 450056"/>
                <a:gd name="connsiteX38" fmla="*/ 1826419 w 1847850"/>
                <a:gd name="connsiteY38" fmla="*/ 264318 h 450056"/>
                <a:gd name="connsiteX39" fmla="*/ 1783556 w 1847850"/>
                <a:gd name="connsiteY39" fmla="*/ 290512 h 450056"/>
                <a:gd name="connsiteX40" fmla="*/ 1662113 w 1847850"/>
                <a:gd name="connsiteY40" fmla="*/ 280987 h 450056"/>
                <a:gd name="connsiteX41" fmla="*/ 1490663 w 1847850"/>
                <a:gd name="connsiteY41" fmla="*/ 269081 h 450056"/>
                <a:gd name="connsiteX42" fmla="*/ 1312069 w 1847850"/>
                <a:gd name="connsiteY42" fmla="*/ 273843 h 450056"/>
                <a:gd name="connsiteX43" fmla="*/ 1157288 w 1847850"/>
                <a:gd name="connsiteY43" fmla="*/ 28575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7850" h="450056">
                  <a:moveTo>
                    <a:pt x="1157288" y="285750"/>
                  </a:moveTo>
                  <a:lnTo>
                    <a:pt x="816769" y="333375"/>
                  </a:lnTo>
                  <a:lnTo>
                    <a:pt x="578644" y="381000"/>
                  </a:lnTo>
                  <a:lnTo>
                    <a:pt x="421481" y="419100"/>
                  </a:lnTo>
                  <a:lnTo>
                    <a:pt x="319088" y="450056"/>
                  </a:lnTo>
                  <a:lnTo>
                    <a:pt x="297656" y="445293"/>
                  </a:lnTo>
                  <a:lnTo>
                    <a:pt x="252413" y="419100"/>
                  </a:lnTo>
                  <a:lnTo>
                    <a:pt x="133350" y="342900"/>
                  </a:lnTo>
                  <a:lnTo>
                    <a:pt x="61913" y="283368"/>
                  </a:lnTo>
                  <a:lnTo>
                    <a:pt x="30956" y="252412"/>
                  </a:lnTo>
                  <a:lnTo>
                    <a:pt x="16669" y="233362"/>
                  </a:lnTo>
                  <a:lnTo>
                    <a:pt x="4763" y="214312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23813" y="166687"/>
                  </a:lnTo>
                  <a:lnTo>
                    <a:pt x="54769" y="173831"/>
                  </a:lnTo>
                  <a:lnTo>
                    <a:pt x="102394" y="192881"/>
                  </a:lnTo>
                  <a:lnTo>
                    <a:pt x="169069" y="207168"/>
                  </a:lnTo>
                  <a:lnTo>
                    <a:pt x="235744" y="216693"/>
                  </a:lnTo>
                  <a:lnTo>
                    <a:pt x="314325" y="223837"/>
                  </a:lnTo>
                  <a:lnTo>
                    <a:pt x="385763" y="226218"/>
                  </a:lnTo>
                  <a:lnTo>
                    <a:pt x="514350" y="214312"/>
                  </a:lnTo>
                  <a:lnTo>
                    <a:pt x="783431" y="183356"/>
                  </a:lnTo>
                  <a:lnTo>
                    <a:pt x="988219" y="150018"/>
                  </a:lnTo>
                  <a:lnTo>
                    <a:pt x="1193006" y="104775"/>
                  </a:lnTo>
                  <a:lnTo>
                    <a:pt x="1312069" y="71437"/>
                  </a:lnTo>
                  <a:lnTo>
                    <a:pt x="1340644" y="40481"/>
                  </a:lnTo>
                  <a:lnTo>
                    <a:pt x="1381125" y="14287"/>
                  </a:lnTo>
                  <a:lnTo>
                    <a:pt x="1426369" y="0"/>
                  </a:lnTo>
                  <a:lnTo>
                    <a:pt x="1452563" y="0"/>
                  </a:lnTo>
                  <a:lnTo>
                    <a:pt x="1512094" y="19050"/>
                  </a:lnTo>
                  <a:lnTo>
                    <a:pt x="1604963" y="52387"/>
                  </a:lnTo>
                  <a:lnTo>
                    <a:pt x="1695450" y="92868"/>
                  </a:lnTo>
                  <a:lnTo>
                    <a:pt x="1776413" y="133350"/>
                  </a:lnTo>
                  <a:lnTo>
                    <a:pt x="1809750" y="159543"/>
                  </a:lnTo>
                  <a:lnTo>
                    <a:pt x="1840706" y="192881"/>
                  </a:lnTo>
                  <a:lnTo>
                    <a:pt x="1847850" y="211931"/>
                  </a:lnTo>
                  <a:lnTo>
                    <a:pt x="1843088" y="238125"/>
                  </a:lnTo>
                  <a:lnTo>
                    <a:pt x="1826419" y="264318"/>
                  </a:lnTo>
                  <a:lnTo>
                    <a:pt x="1783556" y="290512"/>
                  </a:lnTo>
                  <a:lnTo>
                    <a:pt x="1662113" y="280987"/>
                  </a:lnTo>
                  <a:lnTo>
                    <a:pt x="1490663" y="269081"/>
                  </a:lnTo>
                  <a:lnTo>
                    <a:pt x="1312069" y="273843"/>
                  </a:lnTo>
                  <a:lnTo>
                    <a:pt x="1157288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D959B69-43F7-4C4A-B353-9711A7A2DD8D}"/>
                </a:ext>
              </a:extLst>
            </p:cNvPr>
            <p:cNvSpPr/>
            <p:nvPr/>
          </p:nvSpPr>
          <p:spPr>
            <a:xfrm>
              <a:off x="4629150" y="3695700"/>
              <a:ext cx="1712913" cy="423863"/>
            </a:xfrm>
            <a:custGeom>
              <a:avLst/>
              <a:gdLst>
                <a:gd name="connsiteX0" fmla="*/ 1047750 w 1712119"/>
                <a:gd name="connsiteY0" fmla="*/ 278606 h 423863"/>
                <a:gd name="connsiteX1" fmla="*/ 735806 w 1712119"/>
                <a:gd name="connsiteY1" fmla="*/ 321469 h 423863"/>
                <a:gd name="connsiteX2" fmla="*/ 526256 w 1712119"/>
                <a:gd name="connsiteY2" fmla="*/ 359569 h 423863"/>
                <a:gd name="connsiteX3" fmla="*/ 376238 w 1712119"/>
                <a:gd name="connsiteY3" fmla="*/ 397669 h 423863"/>
                <a:gd name="connsiteX4" fmla="*/ 300038 w 1712119"/>
                <a:gd name="connsiteY4" fmla="*/ 423863 h 423863"/>
                <a:gd name="connsiteX5" fmla="*/ 271463 w 1712119"/>
                <a:gd name="connsiteY5" fmla="*/ 414338 h 423863"/>
                <a:gd name="connsiteX6" fmla="*/ 200025 w 1712119"/>
                <a:gd name="connsiteY6" fmla="*/ 366713 h 423863"/>
                <a:gd name="connsiteX7" fmla="*/ 138113 w 1712119"/>
                <a:gd name="connsiteY7" fmla="*/ 319088 h 423863"/>
                <a:gd name="connsiteX8" fmla="*/ 69056 w 1712119"/>
                <a:gd name="connsiteY8" fmla="*/ 254794 h 423863"/>
                <a:gd name="connsiteX9" fmla="*/ 30956 w 1712119"/>
                <a:gd name="connsiteY9" fmla="*/ 216694 h 423863"/>
                <a:gd name="connsiteX10" fmla="*/ 7144 w 1712119"/>
                <a:gd name="connsiteY10" fmla="*/ 185738 h 423863"/>
                <a:gd name="connsiteX11" fmla="*/ 0 w 1712119"/>
                <a:gd name="connsiteY11" fmla="*/ 164306 h 423863"/>
                <a:gd name="connsiteX12" fmla="*/ 0 w 1712119"/>
                <a:gd name="connsiteY12" fmla="*/ 142875 h 423863"/>
                <a:gd name="connsiteX13" fmla="*/ 7144 w 1712119"/>
                <a:gd name="connsiteY13" fmla="*/ 133350 h 423863"/>
                <a:gd name="connsiteX14" fmla="*/ 30956 w 1712119"/>
                <a:gd name="connsiteY14" fmla="*/ 128588 h 423863"/>
                <a:gd name="connsiteX15" fmla="*/ 71438 w 1712119"/>
                <a:gd name="connsiteY15" fmla="*/ 142875 h 423863"/>
                <a:gd name="connsiteX16" fmla="*/ 166688 w 1712119"/>
                <a:gd name="connsiteY16" fmla="*/ 176213 h 423863"/>
                <a:gd name="connsiteX17" fmla="*/ 266700 w 1712119"/>
                <a:gd name="connsiteY17" fmla="*/ 200025 h 423863"/>
                <a:gd name="connsiteX18" fmla="*/ 364331 w 1712119"/>
                <a:gd name="connsiteY18" fmla="*/ 209550 h 423863"/>
                <a:gd name="connsiteX19" fmla="*/ 466725 w 1712119"/>
                <a:gd name="connsiteY19" fmla="*/ 202406 h 423863"/>
                <a:gd name="connsiteX20" fmla="*/ 707231 w 1712119"/>
                <a:gd name="connsiteY20" fmla="*/ 169069 h 423863"/>
                <a:gd name="connsiteX21" fmla="*/ 1004888 w 1712119"/>
                <a:gd name="connsiteY21" fmla="*/ 116681 h 423863"/>
                <a:gd name="connsiteX22" fmla="*/ 1216819 w 1712119"/>
                <a:gd name="connsiteY22" fmla="*/ 64294 h 423863"/>
                <a:gd name="connsiteX23" fmla="*/ 1262063 w 1712119"/>
                <a:gd name="connsiteY23" fmla="*/ 38100 h 423863"/>
                <a:gd name="connsiteX24" fmla="*/ 1307306 w 1712119"/>
                <a:gd name="connsiteY24" fmla="*/ 19050 h 423863"/>
                <a:gd name="connsiteX25" fmla="*/ 1366838 w 1712119"/>
                <a:gd name="connsiteY25" fmla="*/ 0 h 423863"/>
                <a:gd name="connsiteX26" fmla="*/ 1433513 w 1712119"/>
                <a:gd name="connsiteY26" fmla="*/ 21431 h 423863"/>
                <a:gd name="connsiteX27" fmla="*/ 1540669 w 1712119"/>
                <a:gd name="connsiteY27" fmla="*/ 57150 h 423863"/>
                <a:gd name="connsiteX28" fmla="*/ 1633538 w 1712119"/>
                <a:gd name="connsiteY28" fmla="*/ 92869 h 423863"/>
                <a:gd name="connsiteX29" fmla="*/ 1662113 w 1712119"/>
                <a:gd name="connsiteY29" fmla="*/ 111919 h 423863"/>
                <a:gd name="connsiteX30" fmla="*/ 1695450 w 1712119"/>
                <a:gd name="connsiteY30" fmla="*/ 142875 h 423863"/>
                <a:gd name="connsiteX31" fmla="*/ 1707356 w 1712119"/>
                <a:gd name="connsiteY31" fmla="*/ 169069 h 423863"/>
                <a:gd name="connsiteX32" fmla="*/ 1712119 w 1712119"/>
                <a:gd name="connsiteY32" fmla="*/ 185738 h 423863"/>
                <a:gd name="connsiteX33" fmla="*/ 1712119 w 1712119"/>
                <a:gd name="connsiteY33" fmla="*/ 209550 h 423863"/>
                <a:gd name="connsiteX34" fmla="*/ 1702594 w 1712119"/>
                <a:gd name="connsiteY34" fmla="*/ 226219 h 423863"/>
                <a:gd name="connsiteX35" fmla="*/ 1664494 w 1712119"/>
                <a:gd name="connsiteY35" fmla="*/ 240506 h 423863"/>
                <a:gd name="connsiteX36" fmla="*/ 1590675 w 1712119"/>
                <a:gd name="connsiteY36" fmla="*/ 245269 h 423863"/>
                <a:gd name="connsiteX37" fmla="*/ 1402556 w 1712119"/>
                <a:gd name="connsiteY37" fmla="*/ 252413 h 423863"/>
                <a:gd name="connsiteX38" fmla="*/ 1047750 w 1712119"/>
                <a:gd name="connsiteY38" fmla="*/ 278606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12119" h="423863">
                  <a:moveTo>
                    <a:pt x="1047750" y="278606"/>
                  </a:moveTo>
                  <a:lnTo>
                    <a:pt x="735806" y="321469"/>
                  </a:lnTo>
                  <a:lnTo>
                    <a:pt x="526256" y="359569"/>
                  </a:lnTo>
                  <a:lnTo>
                    <a:pt x="376238" y="397669"/>
                  </a:lnTo>
                  <a:lnTo>
                    <a:pt x="300038" y="423863"/>
                  </a:lnTo>
                  <a:lnTo>
                    <a:pt x="271463" y="414338"/>
                  </a:lnTo>
                  <a:lnTo>
                    <a:pt x="200025" y="366713"/>
                  </a:lnTo>
                  <a:lnTo>
                    <a:pt x="138113" y="319088"/>
                  </a:lnTo>
                  <a:lnTo>
                    <a:pt x="69056" y="254794"/>
                  </a:lnTo>
                  <a:lnTo>
                    <a:pt x="30956" y="216694"/>
                  </a:lnTo>
                  <a:lnTo>
                    <a:pt x="7144" y="185738"/>
                  </a:lnTo>
                  <a:lnTo>
                    <a:pt x="0" y="164306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30956" y="128588"/>
                  </a:lnTo>
                  <a:lnTo>
                    <a:pt x="71438" y="142875"/>
                  </a:lnTo>
                  <a:lnTo>
                    <a:pt x="166688" y="176213"/>
                  </a:lnTo>
                  <a:lnTo>
                    <a:pt x="266700" y="200025"/>
                  </a:lnTo>
                  <a:lnTo>
                    <a:pt x="364331" y="209550"/>
                  </a:lnTo>
                  <a:lnTo>
                    <a:pt x="466725" y="202406"/>
                  </a:lnTo>
                  <a:lnTo>
                    <a:pt x="707231" y="169069"/>
                  </a:lnTo>
                  <a:lnTo>
                    <a:pt x="1004888" y="116681"/>
                  </a:lnTo>
                  <a:lnTo>
                    <a:pt x="1216819" y="64294"/>
                  </a:lnTo>
                  <a:lnTo>
                    <a:pt x="1262063" y="38100"/>
                  </a:lnTo>
                  <a:lnTo>
                    <a:pt x="1307306" y="19050"/>
                  </a:lnTo>
                  <a:lnTo>
                    <a:pt x="1366838" y="0"/>
                  </a:lnTo>
                  <a:lnTo>
                    <a:pt x="1433513" y="21431"/>
                  </a:lnTo>
                  <a:lnTo>
                    <a:pt x="1540669" y="57150"/>
                  </a:lnTo>
                  <a:lnTo>
                    <a:pt x="1633538" y="92869"/>
                  </a:lnTo>
                  <a:lnTo>
                    <a:pt x="1662113" y="111919"/>
                  </a:lnTo>
                  <a:lnTo>
                    <a:pt x="1695450" y="142875"/>
                  </a:lnTo>
                  <a:lnTo>
                    <a:pt x="1707356" y="169069"/>
                  </a:lnTo>
                  <a:lnTo>
                    <a:pt x="1712119" y="185738"/>
                  </a:lnTo>
                  <a:lnTo>
                    <a:pt x="1712119" y="209550"/>
                  </a:lnTo>
                  <a:lnTo>
                    <a:pt x="1702594" y="226219"/>
                  </a:lnTo>
                  <a:lnTo>
                    <a:pt x="1664494" y="240506"/>
                  </a:lnTo>
                  <a:lnTo>
                    <a:pt x="1590675" y="245269"/>
                  </a:lnTo>
                  <a:lnTo>
                    <a:pt x="1402556" y="252413"/>
                  </a:lnTo>
                  <a:lnTo>
                    <a:pt x="10477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CC2F97C-52CD-CC42-A79B-E8627F81DDFC}"/>
                </a:ext>
              </a:extLst>
            </p:cNvPr>
            <p:cNvSpPr/>
            <p:nvPr/>
          </p:nvSpPr>
          <p:spPr>
            <a:xfrm>
              <a:off x="4413250" y="4591050"/>
              <a:ext cx="530225" cy="1274763"/>
            </a:xfrm>
            <a:custGeom>
              <a:avLst/>
              <a:gdLst>
                <a:gd name="connsiteX0" fmla="*/ 233363 w 531019"/>
                <a:gd name="connsiteY0" fmla="*/ 669131 h 1273969"/>
                <a:gd name="connsiteX1" fmla="*/ 195263 w 531019"/>
                <a:gd name="connsiteY1" fmla="*/ 280988 h 1273969"/>
                <a:gd name="connsiteX2" fmla="*/ 188119 w 531019"/>
                <a:gd name="connsiteY2" fmla="*/ 250031 h 1273969"/>
                <a:gd name="connsiteX3" fmla="*/ 166688 w 531019"/>
                <a:gd name="connsiteY3" fmla="*/ 211931 h 1273969"/>
                <a:gd name="connsiteX4" fmla="*/ 133350 w 531019"/>
                <a:gd name="connsiteY4" fmla="*/ 173831 h 1273969"/>
                <a:gd name="connsiteX5" fmla="*/ 95250 w 531019"/>
                <a:gd name="connsiteY5" fmla="*/ 135731 h 1273969"/>
                <a:gd name="connsiteX6" fmla="*/ 61913 w 531019"/>
                <a:gd name="connsiteY6" fmla="*/ 104775 h 1273969"/>
                <a:gd name="connsiteX7" fmla="*/ 26194 w 531019"/>
                <a:gd name="connsiteY7" fmla="*/ 76200 h 1273969"/>
                <a:gd name="connsiteX8" fmla="*/ 11907 w 531019"/>
                <a:gd name="connsiteY8" fmla="*/ 61913 h 1273969"/>
                <a:gd name="connsiteX9" fmla="*/ 0 w 531019"/>
                <a:gd name="connsiteY9" fmla="*/ 40481 h 1273969"/>
                <a:gd name="connsiteX10" fmla="*/ 0 w 531019"/>
                <a:gd name="connsiteY10" fmla="*/ 23813 h 1273969"/>
                <a:gd name="connsiteX11" fmla="*/ 7144 w 531019"/>
                <a:gd name="connsiteY11" fmla="*/ 7144 h 1273969"/>
                <a:gd name="connsiteX12" fmla="*/ 23813 w 531019"/>
                <a:gd name="connsiteY12" fmla="*/ 0 h 1273969"/>
                <a:gd name="connsiteX13" fmla="*/ 52388 w 531019"/>
                <a:gd name="connsiteY13" fmla="*/ 0 h 1273969"/>
                <a:gd name="connsiteX14" fmla="*/ 116682 w 531019"/>
                <a:gd name="connsiteY14" fmla="*/ 7144 h 1273969"/>
                <a:gd name="connsiteX15" fmla="*/ 195263 w 531019"/>
                <a:gd name="connsiteY15" fmla="*/ 26194 h 1273969"/>
                <a:gd name="connsiteX16" fmla="*/ 280988 w 531019"/>
                <a:gd name="connsiteY16" fmla="*/ 54769 h 1273969"/>
                <a:gd name="connsiteX17" fmla="*/ 371475 w 531019"/>
                <a:gd name="connsiteY17" fmla="*/ 92869 h 1273969"/>
                <a:gd name="connsiteX18" fmla="*/ 445294 w 531019"/>
                <a:gd name="connsiteY18" fmla="*/ 135731 h 1273969"/>
                <a:gd name="connsiteX19" fmla="*/ 469107 w 531019"/>
                <a:gd name="connsiteY19" fmla="*/ 154781 h 1273969"/>
                <a:gd name="connsiteX20" fmla="*/ 447675 w 531019"/>
                <a:gd name="connsiteY20" fmla="*/ 264319 h 1273969"/>
                <a:gd name="connsiteX21" fmla="*/ 478632 w 531019"/>
                <a:gd name="connsiteY21" fmla="*/ 607219 h 1273969"/>
                <a:gd name="connsiteX22" fmla="*/ 516732 w 531019"/>
                <a:gd name="connsiteY22" fmla="*/ 973931 h 1273969"/>
                <a:gd name="connsiteX23" fmla="*/ 531019 w 531019"/>
                <a:gd name="connsiteY23" fmla="*/ 1126331 h 1273969"/>
                <a:gd name="connsiteX24" fmla="*/ 523875 w 531019"/>
                <a:gd name="connsiteY24" fmla="*/ 1190625 h 1273969"/>
                <a:gd name="connsiteX25" fmla="*/ 514350 w 531019"/>
                <a:gd name="connsiteY25" fmla="*/ 1219200 h 1273969"/>
                <a:gd name="connsiteX26" fmla="*/ 495300 w 531019"/>
                <a:gd name="connsiteY26" fmla="*/ 1254919 h 1273969"/>
                <a:gd name="connsiteX27" fmla="*/ 476250 w 531019"/>
                <a:gd name="connsiteY27" fmla="*/ 1266825 h 1273969"/>
                <a:gd name="connsiteX28" fmla="*/ 457200 w 531019"/>
                <a:gd name="connsiteY28" fmla="*/ 1273969 h 1273969"/>
                <a:gd name="connsiteX29" fmla="*/ 435769 w 531019"/>
                <a:gd name="connsiteY29" fmla="*/ 1273969 h 1273969"/>
                <a:gd name="connsiteX30" fmla="*/ 390525 w 531019"/>
                <a:gd name="connsiteY30" fmla="*/ 1257300 h 1273969"/>
                <a:gd name="connsiteX31" fmla="*/ 366713 w 531019"/>
                <a:gd name="connsiteY31" fmla="*/ 1235869 h 1273969"/>
                <a:gd name="connsiteX32" fmla="*/ 333375 w 531019"/>
                <a:gd name="connsiteY32" fmla="*/ 1193006 h 1273969"/>
                <a:gd name="connsiteX33" fmla="*/ 292894 w 531019"/>
                <a:gd name="connsiteY33" fmla="*/ 1121569 h 1273969"/>
                <a:gd name="connsiteX34" fmla="*/ 266700 w 531019"/>
                <a:gd name="connsiteY34" fmla="*/ 1052513 h 1273969"/>
                <a:gd name="connsiteX35" fmla="*/ 250032 w 531019"/>
                <a:gd name="connsiteY35" fmla="*/ 871538 h 1273969"/>
                <a:gd name="connsiteX36" fmla="*/ 233363 w 531019"/>
                <a:gd name="connsiteY36" fmla="*/ 669131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1273969">
                  <a:moveTo>
                    <a:pt x="233363" y="669131"/>
                  </a:moveTo>
                  <a:lnTo>
                    <a:pt x="195263" y="280988"/>
                  </a:lnTo>
                  <a:lnTo>
                    <a:pt x="188119" y="250031"/>
                  </a:lnTo>
                  <a:lnTo>
                    <a:pt x="166688" y="211931"/>
                  </a:lnTo>
                  <a:lnTo>
                    <a:pt x="133350" y="173831"/>
                  </a:lnTo>
                  <a:lnTo>
                    <a:pt x="95250" y="135731"/>
                  </a:lnTo>
                  <a:lnTo>
                    <a:pt x="61913" y="104775"/>
                  </a:lnTo>
                  <a:lnTo>
                    <a:pt x="26194" y="76200"/>
                  </a:lnTo>
                  <a:lnTo>
                    <a:pt x="11907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16682" y="7144"/>
                  </a:lnTo>
                  <a:lnTo>
                    <a:pt x="195263" y="26194"/>
                  </a:lnTo>
                  <a:lnTo>
                    <a:pt x="280988" y="54769"/>
                  </a:lnTo>
                  <a:lnTo>
                    <a:pt x="371475" y="92869"/>
                  </a:lnTo>
                  <a:lnTo>
                    <a:pt x="445294" y="135731"/>
                  </a:lnTo>
                  <a:lnTo>
                    <a:pt x="469107" y="154781"/>
                  </a:lnTo>
                  <a:lnTo>
                    <a:pt x="447675" y="264319"/>
                  </a:lnTo>
                  <a:lnTo>
                    <a:pt x="478632" y="607219"/>
                  </a:lnTo>
                  <a:lnTo>
                    <a:pt x="516732" y="973931"/>
                  </a:lnTo>
                  <a:lnTo>
                    <a:pt x="531019" y="1126331"/>
                  </a:lnTo>
                  <a:lnTo>
                    <a:pt x="523875" y="1190625"/>
                  </a:lnTo>
                  <a:lnTo>
                    <a:pt x="514350" y="1219200"/>
                  </a:lnTo>
                  <a:lnTo>
                    <a:pt x="495300" y="1254919"/>
                  </a:lnTo>
                  <a:lnTo>
                    <a:pt x="476250" y="1266825"/>
                  </a:lnTo>
                  <a:lnTo>
                    <a:pt x="457200" y="1273969"/>
                  </a:lnTo>
                  <a:lnTo>
                    <a:pt x="435769" y="1273969"/>
                  </a:lnTo>
                  <a:lnTo>
                    <a:pt x="390525" y="1257300"/>
                  </a:lnTo>
                  <a:lnTo>
                    <a:pt x="366713" y="1235869"/>
                  </a:lnTo>
                  <a:lnTo>
                    <a:pt x="333375" y="1193006"/>
                  </a:lnTo>
                  <a:lnTo>
                    <a:pt x="292894" y="1121569"/>
                  </a:lnTo>
                  <a:lnTo>
                    <a:pt x="266700" y="1052513"/>
                  </a:lnTo>
                  <a:lnTo>
                    <a:pt x="250032" y="871538"/>
                  </a:lnTo>
                  <a:lnTo>
                    <a:pt x="233363" y="669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5658139-5F20-214E-A222-0CB4805AA266}"/>
                </a:ext>
              </a:extLst>
            </p:cNvPr>
            <p:cNvSpPr/>
            <p:nvPr/>
          </p:nvSpPr>
          <p:spPr>
            <a:xfrm rot="16200000">
              <a:off x="1968500" y="2103438"/>
              <a:ext cx="2473325" cy="1492250"/>
            </a:xfrm>
            <a:custGeom>
              <a:avLst/>
              <a:gdLst>
                <a:gd name="connsiteX0" fmla="*/ 1469231 w 2474118"/>
                <a:gd name="connsiteY0" fmla="*/ 1090613 h 1493044"/>
                <a:gd name="connsiteX1" fmla="*/ 1109662 w 2474118"/>
                <a:gd name="connsiteY1" fmla="*/ 869157 h 1493044"/>
                <a:gd name="connsiteX2" fmla="*/ 952500 w 2474118"/>
                <a:gd name="connsiteY2" fmla="*/ 771525 h 1493044"/>
                <a:gd name="connsiteX3" fmla="*/ 716756 w 2474118"/>
                <a:gd name="connsiteY3" fmla="*/ 602457 h 1493044"/>
                <a:gd name="connsiteX4" fmla="*/ 497681 w 2474118"/>
                <a:gd name="connsiteY4" fmla="*/ 438150 h 1493044"/>
                <a:gd name="connsiteX5" fmla="*/ 240506 w 2474118"/>
                <a:gd name="connsiteY5" fmla="*/ 242888 h 1493044"/>
                <a:gd name="connsiteX6" fmla="*/ 45243 w 2474118"/>
                <a:gd name="connsiteY6" fmla="*/ 90488 h 1493044"/>
                <a:gd name="connsiteX7" fmla="*/ 16668 w 2474118"/>
                <a:gd name="connsiteY7" fmla="*/ 66675 h 1493044"/>
                <a:gd name="connsiteX8" fmla="*/ 2381 w 2474118"/>
                <a:gd name="connsiteY8" fmla="*/ 47625 h 1493044"/>
                <a:gd name="connsiteX9" fmla="*/ 0 w 2474118"/>
                <a:gd name="connsiteY9" fmla="*/ 30957 h 1493044"/>
                <a:gd name="connsiteX10" fmla="*/ 0 w 2474118"/>
                <a:gd name="connsiteY10" fmla="*/ 19050 h 1493044"/>
                <a:gd name="connsiteX11" fmla="*/ 11906 w 2474118"/>
                <a:gd name="connsiteY11" fmla="*/ 4763 h 1493044"/>
                <a:gd name="connsiteX12" fmla="*/ 30956 w 2474118"/>
                <a:gd name="connsiteY12" fmla="*/ 0 h 1493044"/>
                <a:gd name="connsiteX13" fmla="*/ 64293 w 2474118"/>
                <a:gd name="connsiteY13" fmla="*/ 11907 h 1493044"/>
                <a:gd name="connsiteX14" fmla="*/ 247650 w 2474118"/>
                <a:gd name="connsiteY14" fmla="*/ 128588 h 1493044"/>
                <a:gd name="connsiteX15" fmla="*/ 523875 w 2474118"/>
                <a:gd name="connsiteY15" fmla="*/ 295275 h 1493044"/>
                <a:gd name="connsiteX16" fmla="*/ 783431 w 2474118"/>
                <a:gd name="connsiteY16" fmla="*/ 452438 h 1493044"/>
                <a:gd name="connsiteX17" fmla="*/ 1035843 w 2474118"/>
                <a:gd name="connsiteY17" fmla="*/ 595313 h 1493044"/>
                <a:gd name="connsiteX18" fmla="*/ 1290637 w 2474118"/>
                <a:gd name="connsiteY18" fmla="*/ 728663 h 1493044"/>
                <a:gd name="connsiteX19" fmla="*/ 1624012 w 2474118"/>
                <a:gd name="connsiteY19" fmla="*/ 885825 h 1493044"/>
                <a:gd name="connsiteX20" fmla="*/ 1826418 w 2474118"/>
                <a:gd name="connsiteY20" fmla="*/ 973932 h 1493044"/>
                <a:gd name="connsiteX21" fmla="*/ 2038350 w 2474118"/>
                <a:gd name="connsiteY21" fmla="*/ 1050132 h 1493044"/>
                <a:gd name="connsiteX22" fmla="*/ 2126456 w 2474118"/>
                <a:gd name="connsiteY22" fmla="*/ 1071563 h 1493044"/>
                <a:gd name="connsiteX23" fmla="*/ 2183606 w 2474118"/>
                <a:gd name="connsiteY23" fmla="*/ 1078707 h 1493044"/>
                <a:gd name="connsiteX24" fmla="*/ 2221706 w 2474118"/>
                <a:gd name="connsiteY24" fmla="*/ 1081088 h 1493044"/>
                <a:gd name="connsiteX25" fmla="*/ 2262187 w 2474118"/>
                <a:gd name="connsiteY25" fmla="*/ 1081088 h 1493044"/>
                <a:gd name="connsiteX26" fmla="*/ 2297906 w 2474118"/>
                <a:gd name="connsiteY26" fmla="*/ 1078707 h 1493044"/>
                <a:gd name="connsiteX27" fmla="*/ 2326481 w 2474118"/>
                <a:gd name="connsiteY27" fmla="*/ 1069182 h 1493044"/>
                <a:gd name="connsiteX28" fmla="*/ 2350293 w 2474118"/>
                <a:gd name="connsiteY28" fmla="*/ 1045369 h 1493044"/>
                <a:gd name="connsiteX29" fmla="*/ 2393156 w 2474118"/>
                <a:gd name="connsiteY29" fmla="*/ 995363 h 1493044"/>
                <a:gd name="connsiteX30" fmla="*/ 2416968 w 2474118"/>
                <a:gd name="connsiteY30" fmla="*/ 950119 h 1493044"/>
                <a:gd name="connsiteX31" fmla="*/ 2431256 w 2474118"/>
                <a:gd name="connsiteY31" fmla="*/ 935832 h 1493044"/>
                <a:gd name="connsiteX32" fmla="*/ 2452687 w 2474118"/>
                <a:gd name="connsiteY32" fmla="*/ 933450 h 1493044"/>
                <a:gd name="connsiteX33" fmla="*/ 2464593 w 2474118"/>
                <a:gd name="connsiteY33" fmla="*/ 935832 h 1493044"/>
                <a:gd name="connsiteX34" fmla="*/ 2474118 w 2474118"/>
                <a:gd name="connsiteY34" fmla="*/ 950119 h 1493044"/>
                <a:gd name="connsiteX35" fmla="*/ 2469356 w 2474118"/>
                <a:gd name="connsiteY35" fmla="*/ 995363 h 1493044"/>
                <a:gd name="connsiteX36" fmla="*/ 2452687 w 2474118"/>
                <a:gd name="connsiteY36" fmla="*/ 1097757 h 1493044"/>
                <a:gd name="connsiteX37" fmla="*/ 2426493 w 2474118"/>
                <a:gd name="connsiteY37" fmla="*/ 1207294 h 1493044"/>
                <a:gd name="connsiteX38" fmla="*/ 2393156 w 2474118"/>
                <a:gd name="connsiteY38" fmla="*/ 1250157 h 1493044"/>
                <a:gd name="connsiteX39" fmla="*/ 2295525 w 2474118"/>
                <a:gd name="connsiteY39" fmla="*/ 1362075 h 1493044"/>
                <a:gd name="connsiteX40" fmla="*/ 2214562 w 2474118"/>
                <a:gd name="connsiteY40" fmla="*/ 1459707 h 1493044"/>
                <a:gd name="connsiteX41" fmla="*/ 2188368 w 2474118"/>
                <a:gd name="connsiteY41" fmla="*/ 1485900 h 1493044"/>
                <a:gd name="connsiteX42" fmla="*/ 2166937 w 2474118"/>
                <a:gd name="connsiteY42" fmla="*/ 1493044 h 1493044"/>
                <a:gd name="connsiteX43" fmla="*/ 2140743 w 2474118"/>
                <a:gd name="connsiteY43" fmla="*/ 1490663 h 1493044"/>
                <a:gd name="connsiteX44" fmla="*/ 2126456 w 2474118"/>
                <a:gd name="connsiteY44" fmla="*/ 1483519 h 1493044"/>
                <a:gd name="connsiteX45" fmla="*/ 2105025 w 2474118"/>
                <a:gd name="connsiteY45" fmla="*/ 1466850 h 1493044"/>
                <a:gd name="connsiteX46" fmla="*/ 2090737 w 2474118"/>
                <a:gd name="connsiteY46" fmla="*/ 1443038 h 1493044"/>
                <a:gd name="connsiteX47" fmla="*/ 2057400 w 2474118"/>
                <a:gd name="connsiteY47" fmla="*/ 1395413 h 1493044"/>
                <a:gd name="connsiteX48" fmla="*/ 1790700 w 2474118"/>
                <a:gd name="connsiteY48" fmla="*/ 1264444 h 1493044"/>
                <a:gd name="connsiteX49" fmla="*/ 1469231 w 2474118"/>
                <a:gd name="connsiteY49" fmla="*/ 1090613 h 149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74118" h="1493044">
                  <a:moveTo>
                    <a:pt x="1469231" y="1090613"/>
                  </a:moveTo>
                  <a:lnTo>
                    <a:pt x="1109662" y="869157"/>
                  </a:lnTo>
                  <a:lnTo>
                    <a:pt x="952500" y="771525"/>
                  </a:lnTo>
                  <a:lnTo>
                    <a:pt x="716756" y="602457"/>
                  </a:lnTo>
                  <a:lnTo>
                    <a:pt x="497681" y="438150"/>
                  </a:lnTo>
                  <a:lnTo>
                    <a:pt x="240506" y="242888"/>
                  </a:lnTo>
                  <a:lnTo>
                    <a:pt x="45243" y="90488"/>
                  </a:lnTo>
                  <a:lnTo>
                    <a:pt x="16668" y="66675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64293" y="11907"/>
                  </a:lnTo>
                  <a:lnTo>
                    <a:pt x="247650" y="128588"/>
                  </a:lnTo>
                  <a:lnTo>
                    <a:pt x="523875" y="295275"/>
                  </a:lnTo>
                  <a:lnTo>
                    <a:pt x="783431" y="452438"/>
                  </a:lnTo>
                  <a:lnTo>
                    <a:pt x="1035843" y="595313"/>
                  </a:lnTo>
                  <a:lnTo>
                    <a:pt x="1290637" y="728663"/>
                  </a:lnTo>
                  <a:lnTo>
                    <a:pt x="1624012" y="885825"/>
                  </a:lnTo>
                  <a:lnTo>
                    <a:pt x="1826418" y="973932"/>
                  </a:lnTo>
                  <a:lnTo>
                    <a:pt x="2038350" y="1050132"/>
                  </a:lnTo>
                  <a:lnTo>
                    <a:pt x="2126456" y="1071563"/>
                  </a:lnTo>
                  <a:lnTo>
                    <a:pt x="2183606" y="1078707"/>
                  </a:lnTo>
                  <a:lnTo>
                    <a:pt x="2221706" y="1081088"/>
                  </a:lnTo>
                  <a:lnTo>
                    <a:pt x="2262187" y="1081088"/>
                  </a:lnTo>
                  <a:lnTo>
                    <a:pt x="2297906" y="1078707"/>
                  </a:lnTo>
                  <a:lnTo>
                    <a:pt x="2326481" y="1069182"/>
                  </a:lnTo>
                  <a:lnTo>
                    <a:pt x="2350293" y="1045369"/>
                  </a:lnTo>
                  <a:lnTo>
                    <a:pt x="2393156" y="995363"/>
                  </a:lnTo>
                  <a:lnTo>
                    <a:pt x="2416968" y="950119"/>
                  </a:lnTo>
                  <a:lnTo>
                    <a:pt x="2431256" y="935832"/>
                  </a:lnTo>
                  <a:lnTo>
                    <a:pt x="2452687" y="933450"/>
                  </a:lnTo>
                  <a:lnTo>
                    <a:pt x="2464593" y="935832"/>
                  </a:lnTo>
                  <a:lnTo>
                    <a:pt x="2474118" y="950119"/>
                  </a:lnTo>
                  <a:lnTo>
                    <a:pt x="2469356" y="995363"/>
                  </a:lnTo>
                  <a:lnTo>
                    <a:pt x="2452687" y="1097757"/>
                  </a:lnTo>
                  <a:lnTo>
                    <a:pt x="2426493" y="1207294"/>
                  </a:lnTo>
                  <a:lnTo>
                    <a:pt x="2393156" y="1250157"/>
                  </a:lnTo>
                  <a:lnTo>
                    <a:pt x="2295525" y="1362075"/>
                  </a:lnTo>
                  <a:lnTo>
                    <a:pt x="2214562" y="1459707"/>
                  </a:lnTo>
                  <a:lnTo>
                    <a:pt x="2188368" y="1485900"/>
                  </a:lnTo>
                  <a:lnTo>
                    <a:pt x="2166937" y="1493044"/>
                  </a:lnTo>
                  <a:lnTo>
                    <a:pt x="2140743" y="1490663"/>
                  </a:lnTo>
                  <a:lnTo>
                    <a:pt x="2126456" y="1483519"/>
                  </a:lnTo>
                  <a:lnTo>
                    <a:pt x="2105025" y="1466850"/>
                  </a:lnTo>
                  <a:lnTo>
                    <a:pt x="2090737" y="1443038"/>
                  </a:lnTo>
                  <a:lnTo>
                    <a:pt x="2057400" y="1395413"/>
                  </a:lnTo>
                  <a:lnTo>
                    <a:pt x="1790700" y="1264444"/>
                  </a:lnTo>
                  <a:lnTo>
                    <a:pt x="1469231" y="1090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768F834-9CDF-694E-9B10-973C91EAB699}"/>
                </a:ext>
              </a:extLst>
            </p:cNvPr>
            <p:cNvSpPr/>
            <p:nvPr/>
          </p:nvSpPr>
          <p:spPr>
            <a:xfrm rot="16200000">
              <a:off x="1893094" y="4196557"/>
              <a:ext cx="3000375" cy="471487"/>
            </a:xfrm>
            <a:custGeom>
              <a:avLst/>
              <a:gdLst>
                <a:gd name="connsiteX0" fmla="*/ 1524859 w 3000778"/>
                <a:gd name="connsiteY0" fmla="*/ 365760 h 471366"/>
                <a:gd name="connsiteX1" fmla="*/ 770157 w 3000778"/>
                <a:gd name="connsiteY1" fmla="*/ 329699 h 471366"/>
                <a:gd name="connsiteX2" fmla="*/ 324548 w 3000778"/>
                <a:gd name="connsiteY2" fmla="*/ 314244 h 471366"/>
                <a:gd name="connsiteX3" fmla="*/ 224093 w 3000778"/>
                <a:gd name="connsiteY3" fmla="*/ 303941 h 471366"/>
                <a:gd name="connsiteX4" fmla="*/ 151971 w 3000778"/>
                <a:gd name="connsiteY4" fmla="*/ 291062 h 471366"/>
                <a:gd name="connsiteX5" fmla="*/ 87577 w 3000778"/>
                <a:gd name="connsiteY5" fmla="*/ 270456 h 471366"/>
                <a:gd name="connsiteX6" fmla="*/ 36061 w 3000778"/>
                <a:gd name="connsiteY6" fmla="*/ 247274 h 471366"/>
                <a:gd name="connsiteX7" fmla="*/ 10303 w 3000778"/>
                <a:gd name="connsiteY7" fmla="*/ 226668 h 471366"/>
                <a:gd name="connsiteX8" fmla="*/ 0 w 3000778"/>
                <a:gd name="connsiteY8" fmla="*/ 208637 h 471366"/>
                <a:gd name="connsiteX9" fmla="*/ 2576 w 3000778"/>
                <a:gd name="connsiteY9" fmla="*/ 188031 h 471366"/>
                <a:gd name="connsiteX10" fmla="*/ 12879 w 3000778"/>
                <a:gd name="connsiteY10" fmla="*/ 162273 h 471366"/>
                <a:gd name="connsiteX11" fmla="*/ 36061 w 3000778"/>
                <a:gd name="connsiteY11" fmla="*/ 131364 h 471366"/>
                <a:gd name="connsiteX12" fmla="*/ 79849 w 3000778"/>
                <a:gd name="connsiteY12" fmla="*/ 108182 h 471366"/>
                <a:gd name="connsiteX13" fmla="*/ 121062 w 3000778"/>
                <a:gd name="connsiteY13" fmla="*/ 90152 h 471366"/>
                <a:gd name="connsiteX14" fmla="*/ 216365 w 3000778"/>
                <a:gd name="connsiteY14" fmla="*/ 61818 h 471366"/>
                <a:gd name="connsiteX15" fmla="*/ 355457 w 3000778"/>
                <a:gd name="connsiteY15" fmla="*/ 30909 h 471366"/>
                <a:gd name="connsiteX16" fmla="*/ 543489 w 3000778"/>
                <a:gd name="connsiteY16" fmla="*/ 0 h 471366"/>
                <a:gd name="connsiteX17" fmla="*/ 592428 w 3000778"/>
                <a:gd name="connsiteY17" fmla="*/ 25757 h 471366"/>
                <a:gd name="connsiteX18" fmla="*/ 669702 w 3000778"/>
                <a:gd name="connsiteY18" fmla="*/ 54091 h 471366"/>
                <a:gd name="connsiteX19" fmla="*/ 746975 w 3000778"/>
                <a:gd name="connsiteY19" fmla="*/ 79849 h 471366"/>
                <a:gd name="connsiteX20" fmla="*/ 813945 w 3000778"/>
                <a:gd name="connsiteY20" fmla="*/ 95303 h 471366"/>
                <a:gd name="connsiteX21" fmla="*/ 1174553 w 3000778"/>
                <a:gd name="connsiteY21" fmla="*/ 128788 h 471366"/>
                <a:gd name="connsiteX22" fmla="*/ 1885467 w 3000778"/>
                <a:gd name="connsiteY22" fmla="*/ 170001 h 471366"/>
                <a:gd name="connsiteX23" fmla="*/ 2361986 w 3000778"/>
                <a:gd name="connsiteY23" fmla="*/ 180304 h 471366"/>
                <a:gd name="connsiteX24" fmla="*/ 2676230 w 3000778"/>
                <a:gd name="connsiteY24" fmla="*/ 185455 h 471366"/>
                <a:gd name="connsiteX25" fmla="*/ 2732897 w 3000778"/>
                <a:gd name="connsiteY25" fmla="*/ 180304 h 471366"/>
                <a:gd name="connsiteX26" fmla="*/ 2774109 w 3000778"/>
                <a:gd name="connsiteY26" fmla="*/ 172577 h 471366"/>
                <a:gd name="connsiteX27" fmla="*/ 2815322 w 3000778"/>
                <a:gd name="connsiteY27" fmla="*/ 157122 h 471366"/>
                <a:gd name="connsiteX28" fmla="*/ 2900322 w 3000778"/>
                <a:gd name="connsiteY28" fmla="*/ 74697 h 471366"/>
                <a:gd name="connsiteX29" fmla="*/ 3000778 w 3000778"/>
                <a:gd name="connsiteY29" fmla="*/ 110758 h 471366"/>
                <a:gd name="connsiteX30" fmla="*/ 2931232 w 3000778"/>
                <a:gd name="connsiteY30" fmla="*/ 255001 h 471366"/>
                <a:gd name="connsiteX31" fmla="*/ 2890019 w 3000778"/>
                <a:gd name="connsiteY31" fmla="*/ 334850 h 471366"/>
                <a:gd name="connsiteX32" fmla="*/ 2848807 w 3000778"/>
                <a:gd name="connsiteY32" fmla="*/ 391517 h 471366"/>
                <a:gd name="connsiteX33" fmla="*/ 2797291 w 3000778"/>
                <a:gd name="connsiteY33" fmla="*/ 443033 h 471366"/>
                <a:gd name="connsiteX34" fmla="*/ 2753503 w 3000778"/>
                <a:gd name="connsiteY34" fmla="*/ 468791 h 471366"/>
                <a:gd name="connsiteX35" fmla="*/ 2727746 w 3000778"/>
                <a:gd name="connsiteY35" fmla="*/ 471366 h 471366"/>
                <a:gd name="connsiteX36" fmla="*/ 2676230 w 3000778"/>
                <a:gd name="connsiteY36" fmla="*/ 458488 h 471366"/>
                <a:gd name="connsiteX37" fmla="*/ 2524259 w 3000778"/>
                <a:gd name="connsiteY37" fmla="*/ 401821 h 471366"/>
                <a:gd name="connsiteX38" fmla="*/ 2104408 w 3000778"/>
                <a:gd name="connsiteY38" fmla="*/ 386366 h 471366"/>
                <a:gd name="connsiteX39" fmla="*/ 1524859 w 3000778"/>
                <a:gd name="connsiteY39" fmla="*/ 365760 h 47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00778" h="471366">
                  <a:moveTo>
                    <a:pt x="1524859" y="365760"/>
                  </a:moveTo>
                  <a:lnTo>
                    <a:pt x="770157" y="329699"/>
                  </a:lnTo>
                  <a:lnTo>
                    <a:pt x="324548" y="314244"/>
                  </a:lnTo>
                  <a:lnTo>
                    <a:pt x="224093" y="303941"/>
                  </a:lnTo>
                  <a:lnTo>
                    <a:pt x="151971" y="291062"/>
                  </a:lnTo>
                  <a:lnTo>
                    <a:pt x="87577" y="270456"/>
                  </a:lnTo>
                  <a:lnTo>
                    <a:pt x="36061" y="247274"/>
                  </a:lnTo>
                  <a:lnTo>
                    <a:pt x="10303" y="226668"/>
                  </a:lnTo>
                  <a:lnTo>
                    <a:pt x="0" y="208637"/>
                  </a:lnTo>
                  <a:lnTo>
                    <a:pt x="2576" y="188031"/>
                  </a:lnTo>
                  <a:lnTo>
                    <a:pt x="12879" y="162273"/>
                  </a:lnTo>
                  <a:lnTo>
                    <a:pt x="36061" y="131364"/>
                  </a:lnTo>
                  <a:lnTo>
                    <a:pt x="79849" y="108182"/>
                  </a:lnTo>
                  <a:lnTo>
                    <a:pt x="121062" y="90152"/>
                  </a:lnTo>
                  <a:lnTo>
                    <a:pt x="216365" y="61818"/>
                  </a:lnTo>
                  <a:lnTo>
                    <a:pt x="355457" y="30909"/>
                  </a:lnTo>
                  <a:lnTo>
                    <a:pt x="543489" y="0"/>
                  </a:lnTo>
                  <a:lnTo>
                    <a:pt x="592428" y="25757"/>
                  </a:lnTo>
                  <a:lnTo>
                    <a:pt x="669702" y="54091"/>
                  </a:lnTo>
                  <a:lnTo>
                    <a:pt x="746975" y="79849"/>
                  </a:lnTo>
                  <a:lnTo>
                    <a:pt x="813945" y="95303"/>
                  </a:lnTo>
                  <a:lnTo>
                    <a:pt x="1174553" y="128788"/>
                  </a:lnTo>
                  <a:lnTo>
                    <a:pt x="1885467" y="170001"/>
                  </a:lnTo>
                  <a:lnTo>
                    <a:pt x="2361986" y="180304"/>
                  </a:lnTo>
                  <a:lnTo>
                    <a:pt x="2676230" y="185455"/>
                  </a:lnTo>
                  <a:lnTo>
                    <a:pt x="2732897" y="180304"/>
                  </a:lnTo>
                  <a:lnTo>
                    <a:pt x="2774109" y="172577"/>
                  </a:lnTo>
                  <a:lnTo>
                    <a:pt x="2815322" y="157122"/>
                  </a:lnTo>
                  <a:lnTo>
                    <a:pt x="2900322" y="74697"/>
                  </a:lnTo>
                  <a:lnTo>
                    <a:pt x="3000778" y="110758"/>
                  </a:lnTo>
                  <a:lnTo>
                    <a:pt x="2931232" y="255001"/>
                  </a:lnTo>
                  <a:lnTo>
                    <a:pt x="2890019" y="334850"/>
                  </a:lnTo>
                  <a:lnTo>
                    <a:pt x="2848807" y="391517"/>
                  </a:lnTo>
                  <a:lnTo>
                    <a:pt x="2797291" y="443033"/>
                  </a:lnTo>
                  <a:lnTo>
                    <a:pt x="2753503" y="468791"/>
                  </a:lnTo>
                  <a:lnTo>
                    <a:pt x="2727746" y="471366"/>
                  </a:lnTo>
                  <a:lnTo>
                    <a:pt x="2676230" y="458488"/>
                  </a:lnTo>
                  <a:lnTo>
                    <a:pt x="2524259" y="401821"/>
                  </a:lnTo>
                  <a:lnTo>
                    <a:pt x="2104408" y="386366"/>
                  </a:lnTo>
                  <a:lnTo>
                    <a:pt x="1524859" y="365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858BB22-1CDD-5448-BA5D-62D5CDFD45B1}"/>
                </a:ext>
              </a:extLst>
            </p:cNvPr>
            <p:cNvSpPr/>
            <p:nvPr/>
          </p:nvSpPr>
          <p:spPr>
            <a:xfrm>
              <a:off x="4756150" y="4465638"/>
              <a:ext cx="1952625" cy="1282700"/>
            </a:xfrm>
            <a:custGeom>
              <a:avLst/>
              <a:gdLst>
                <a:gd name="connsiteX0" fmla="*/ 526257 w 1952625"/>
                <a:gd name="connsiteY0" fmla="*/ 357187 h 1283494"/>
                <a:gd name="connsiteX1" fmla="*/ 59532 w 1952625"/>
                <a:gd name="connsiteY1" fmla="*/ 423862 h 1283494"/>
                <a:gd name="connsiteX2" fmla="*/ 0 w 1952625"/>
                <a:gd name="connsiteY2" fmla="*/ 269081 h 1283494"/>
                <a:gd name="connsiteX3" fmla="*/ 366713 w 1952625"/>
                <a:gd name="connsiteY3" fmla="*/ 221456 h 1283494"/>
                <a:gd name="connsiteX4" fmla="*/ 923925 w 1952625"/>
                <a:gd name="connsiteY4" fmla="*/ 152400 h 1283494"/>
                <a:gd name="connsiteX5" fmla="*/ 1457325 w 1952625"/>
                <a:gd name="connsiteY5" fmla="*/ 80962 h 1283494"/>
                <a:gd name="connsiteX6" fmla="*/ 1481138 w 1952625"/>
                <a:gd name="connsiteY6" fmla="*/ 57150 h 1283494"/>
                <a:gd name="connsiteX7" fmla="*/ 1526382 w 1952625"/>
                <a:gd name="connsiteY7" fmla="*/ 23812 h 1283494"/>
                <a:gd name="connsiteX8" fmla="*/ 1576388 w 1952625"/>
                <a:gd name="connsiteY8" fmla="*/ 2381 h 1283494"/>
                <a:gd name="connsiteX9" fmla="*/ 1612107 w 1952625"/>
                <a:gd name="connsiteY9" fmla="*/ 0 h 1283494"/>
                <a:gd name="connsiteX10" fmla="*/ 1647825 w 1952625"/>
                <a:gd name="connsiteY10" fmla="*/ 11906 h 1283494"/>
                <a:gd name="connsiteX11" fmla="*/ 1704975 w 1952625"/>
                <a:gd name="connsiteY11" fmla="*/ 42862 h 1283494"/>
                <a:gd name="connsiteX12" fmla="*/ 1781175 w 1952625"/>
                <a:gd name="connsiteY12" fmla="*/ 95250 h 1283494"/>
                <a:gd name="connsiteX13" fmla="*/ 1859757 w 1952625"/>
                <a:gd name="connsiteY13" fmla="*/ 164306 h 1283494"/>
                <a:gd name="connsiteX14" fmla="*/ 1914525 w 1952625"/>
                <a:gd name="connsiteY14" fmla="*/ 221456 h 1283494"/>
                <a:gd name="connsiteX15" fmla="*/ 1940719 w 1952625"/>
                <a:gd name="connsiteY15" fmla="*/ 242887 h 1283494"/>
                <a:gd name="connsiteX16" fmla="*/ 1952625 w 1952625"/>
                <a:gd name="connsiteY16" fmla="*/ 264319 h 1283494"/>
                <a:gd name="connsiteX17" fmla="*/ 1952625 w 1952625"/>
                <a:gd name="connsiteY17" fmla="*/ 288131 h 1283494"/>
                <a:gd name="connsiteX18" fmla="*/ 1940719 w 1952625"/>
                <a:gd name="connsiteY18" fmla="*/ 319087 h 1283494"/>
                <a:gd name="connsiteX19" fmla="*/ 1902619 w 1952625"/>
                <a:gd name="connsiteY19" fmla="*/ 357187 h 1283494"/>
                <a:gd name="connsiteX20" fmla="*/ 1864519 w 1952625"/>
                <a:gd name="connsiteY20" fmla="*/ 442912 h 1283494"/>
                <a:gd name="connsiteX21" fmla="*/ 1797844 w 1952625"/>
                <a:gd name="connsiteY21" fmla="*/ 790575 h 1283494"/>
                <a:gd name="connsiteX22" fmla="*/ 1731169 w 1952625"/>
                <a:gd name="connsiteY22" fmla="*/ 1119187 h 1283494"/>
                <a:gd name="connsiteX23" fmla="*/ 1707357 w 1952625"/>
                <a:gd name="connsiteY23" fmla="*/ 1235869 h 1283494"/>
                <a:gd name="connsiteX24" fmla="*/ 1695450 w 1952625"/>
                <a:gd name="connsiteY24" fmla="*/ 1247775 h 1283494"/>
                <a:gd name="connsiteX25" fmla="*/ 1654969 w 1952625"/>
                <a:gd name="connsiteY25" fmla="*/ 1269206 h 1283494"/>
                <a:gd name="connsiteX26" fmla="*/ 1595438 w 1952625"/>
                <a:gd name="connsiteY26" fmla="*/ 1281112 h 1283494"/>
                <a:gd name="connsiteX27" fmla="*/ 1554957 w 1952625"/>
                <a:gd name="connsiteY27" fmla="*/ 1283494 h 1283494"/>
                <a:gd name="connsiteX28" fmla="*/ 1533525 w 1952625"/>
                <a:gd name="connsiteY28" fmla="*/ 1271587 h 1283494"/>
                <a:gd name="connsiteX29" fmla="*/ 1512094 w 1952625"/>
                <a:gd name="connsiteY29" fmla="*/ 1254919 h 1283494"/>
                <a:gd name="connsiteX30" fmla="*/ 1493044 w 1952625"/>
                <a:gd name="connsiteY30" fmla="*/ 1221581 h 1283494"/>
                <a:gd name="connsiteX31" fmla="*/ 1483519 w 1952625"/>
                <a:gd name="connsiteY31" fmla="*/ 1169194 h 1283494"/>
                <a:gd name="connsiteX32" fmla="*/ 1488282 w 1952625"/>
                <a:gd name="connsiteY32" fmla="*/ 1109662 h 1283494"/>
                <a:gd name="connsiteX33" fmla="*/ 1521619 w 1952625"/>
                <a:gd name="connsiteY33" fmla="*/ 888206 h 1283494"/>
                <a:gd name="connsiteX34" fmla="*/ 1554957 w 1952625"/>
                <a:gd name="connsiteY34" fmla="*/ 723900 h 1283494"/>
                <a:gd name="connsiteX35" fmla="*/ 1576388 w 1952625"/>
                <a:gd name="connsiteY35" fmla="*/ 583406 h 1283494"/>
                <a:gd name="connsiteX36" fmla="*/ 1583532 w 1952625"/>
                <a:gd name="connsiteY36" fmla="*/ 459581 h 1283494"/>
                <a:gd name="connsiteX37" fmla="*/ 1583532 w 1952625"/>
                <a:gd name="connsiteY37" fmla="*/ 333375 h 1283494"/>
                <a:gd name="connsiteX38" fmla="*/ 1576388 w 1952625"/>
                <a:gd name="connsiteY38" fmla="*/ 302419 h 1283494"/>
                <a:gd name="connsiteX39" fmla="*/ 1562100 w 1952625"/>
                <a:gd name="connsiteY39" fmla="*/ 288131 h 1283494"/>
                <a:gd name="connsiteX40" fmla="*/ 1531144 w 1952625"/>
                <a:gd name="connsiteY40" fmla="*/ 269081 h 1283494"/>
                <a:gd name="connsiteX41" fmla="*/ 1502569 w 1952625"/>
                <a:gd name="connsiteY41" fmla="*/ 254794 h 1283494"/>
                <a:gd name="connsiteX42" fmla="*/ 1471613 w 1952625"/>
                <a:gd name="connsiteY42" fmla="*/ 254794 h 1283494"/>
                <a:gd name="connsiteX43" fmla="*/ 1307307 w 1952625"/>
                <a:gd name="connsiteY43" fmla="*/ 273844 h 1283494"/>
                <a:gd name="connsiteX44" fmla="*/ 831057 w 1952625"/>
                <a:gd name="connsiteY44" fmla="*/ 326231 h 1283494"/>
                <a:gd name="connsiteX45" fmla="*/ 526257 w 1952625"/>
                <a:gd name="connsiteY45" fmla="*/ 35718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52625" h="1283494">
                  <a:moveTo>
                    <a:pt x="526257" y="357187"/>
                  </a:moveTo>
                  <a:lnTo>
                    <a:pt x="59532" y="423862"/>
                  </a:lnTo>
                  <a:lnTo>
                    <a:pt x="0" y="269081"/>
                  </a:lnTo>
                  <a:lnTo>
                    <a:pt x="366713" y="221456"/>
                  </a:lnTo>
                  <a:lnTo>
                    <a:pt x="923925" y="152400"/>
                  </a:lnTo>
                  <a:lnTo>
                    <a:pt x="1457325" y="80962"/>
                  </a:lnTo>
                  <a:lnTo>
                    <a:pt x="1481138" y="57150"/>
                  </a:lnTo>
                  <a:lnTo>
                    <a:pt x="1526382" y="23812"/>
                  </a:lnTo>
                  <a:lnTo>
                    <a:pt x="1576388" y="2381"/>
                  </a:lnTo>
                  <a:lnTo>
                    <a:pt x="1612107" y="0"/>
                  </a:lnTo>
                  <a:lnTo>
                    <a:pt x="1647825" y="11906"/>
                  </a:lnTo>
                  <a:lnTo>
                    <a:pt x="1704975" y="42862"/>
                  </a:lnTo>
                  <a:lnTo>
                    <a:pt x="1781175" y="95250"/>
                  </a:lnTo>
                  <a:lnTo>
                    <a:pt x="1859757" y="164306"/>
                  </a:lnTo>
                  <a:lnTo>
                    <a:pt x="1914525" y="221456"/>
                  </a:lnTo>
                  <a:lnTo>
                    <a:pt x="1940719" y="242887"/>
                  </a:lnTo>
                  <a:lnTo>
                    <a:pt x="1952625" y="264319"/>
                  </a:lnTo>
                  <a:lnTo>
                    <a:pt x="1952625" y="288131"/>
                  </a:lnTo>
                  <a:lnTo>
                    <a:pt x="1940719" y="319087"/>
                  </a:lnTo>
                  <a:lnTo>
                    <a:pt x="1902619" y="357187"/>
                  </a:lnTo>
                  <a:lnTo>
                    <a:pt x="1864519" y="442912"/>
                  </a:lnTo>
                  <a:lnTo>
                    <a:pt x="1797844" y="790575"/>
                  </a:lnTo>
                  <a:lnTo>
                    <a:pt x="1731169" y="1119187"/>
                  </a:lnTo>
                  <a:lnTo>
                    <a:pt x="1707357" y="1235869"/>
                  </a:lnTo>
                  <a:lnTo>
                    <a:pt x="1695450" y="1247775"/>
                  </a:lnTo>
                  <a:lnTo>
                    <a:pt x="1654969" y="1269206"/>
                  </a:lnTo>
                  <a:lnTo>
                    <a:pt x="1595438" y="1281112"/>
                  </a:lnTo>
                  <a:lnTo>
                    <a:pt x="1554957" y="1283494"/>
                  </a:lnTo>
                  <a:lnTo>
                    <a:pt x="1533525" y="1271587"/>
                  </a:lnTo>
                  <a:lnTo>
                    <a:pt x="1512094" y="1254919"/>
                  </a:lnTo>
                  <a:lnTo>
                    <a:pt x="1493044" y="1221581"/>
                  </a:lnTo>
                  <a:lnTo>
                    <a:pt x="1483519" y="1169194"/>
                  </a:lnTo>
                  <a:lnTo>
                    <a:pt x="1488282" y="1109662"/>
                  </a:lnTo>
                  <a:lnTo>
                    <a:pt x="1521619" y="888206"/>
                  </a:lnTo>
                  <a:lnTo>
                    <a:pt x="1554957" y="723900"/>
                  </a:lnTo>
                  <a:lnTo>
                    <a:pt x="1576388" y="583406"/>
                  </a:lnTo>
                  <a:lnTo>
                    <a:pt x="1583532" y="459581"/>
                  </a:lnTo>
                  <a:lnTo>
                    <a:pt x="1583532" y="333375"/>
                  </a:lnTo>
                  <a:lnTo>
                    <a:pt x="1576388" y="302419"/>
                  </a:lnTo>
                  <a:lnTo>
                    <a:pt x="1562100" y="288131"/>
                  </a:lnTo>
                  <a:lnTo>
                    <a:pt x="1531144" y="269081"/>
                  </a:lnTo>
                  <a:lnTo>
                    <a:pt x="1502569" y="254794"/>
                  </a:lnTo>
                  <a:lnTo>
                    <a:pt x="1471613" y="254794"/>
                  </a:lnTo>
                  <a:lnTo>
                    <a:pt x="1307307" y="273844"/>
                  </a:lnTo>
                  <a:lnTo>
                    <a:pt x="831057" y="326231"/>
                  </a:lnTo>
                  <a:lnTo>
                    <a:pt x="526257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4F38E76-ABD7-724C-964D-8F75D56DA810}"/>
                </a:ext>
              </a:extLst>
            </p:cNvPr>
            <p:cNvSpPr/>
            <p:nvPr/>
          </p:nvSpPr>
          <p:spPr>
            <a:xfrm>
              <a:off x="4872038" y="5411788"/>
              <a:ext cx="1438275" cy="282575"/>
            </a:xfrm>
            <a:custGeom>
              <a:avLst/>
              <a:gdLst>
                <a:gd name="connsiteX0" fmla="*/ 426243 w 1438275"/>
                <a:gd name="connsiteY0" fmla="*/ 252413 h 280988"/>
                <a:gd name="connsiteX1" fmla="*/ 11906 w 1438275"/>
                <a:gd name="connsiteY1" fmla="*/ 280988 h 280988"/>
                <a:gd name="connsiteX2" fmla="*/ 0 w 1438275"/>
                <a:gd name="connsiteY2" fmla="*/ 140494 h 280988"/>
                <a:gd name="connsiteX3" fmla="*/ 557212 w 1438275"/>
                <a:gd name="connsiteY3" fmla="*/ 85725 h 280988"/>
                <a:gd name="connsiteX4" fmla="*/ 1064418 w 1438275"/>
                <a:gd name="connsiteY4" fmla="*/ 38100 h 280988"/>
                <a:gd name="connsiteX5" fmla="*/ 1433512 w 1438275"/>
                <a:gd name="connsiteY5" fmla="*/ 0 h 280988"/>
                <a:gd name="connsiteX6" fmla="*/ 1438275 w 1438275"/>
                <a:gd name="connsiteY6" fmla="*/ 185738 h 280988"/>
                <a:gd name="connsiteX7" fmla="*/ 957262 w 1438275"/>
                <a:gd name="connsiteY7" fmla="*/ 209550 h 280988"/>
                <a:gd name="connsiteX8" fmla="*/ 426243 w 1438275"/>
                <a:gd name="connsiteY8" fmla="*/ 2524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275" h="280988">
                  <a:moveTo>
                    <a:pt x="426243" y="252413"/>
                  </a:moveTo>
                  <a:lnTo>
                    <a:pt x="11906" y="280988"/>
                  </a:lnTo>
                  <a:lnTo>
                    <a:pt x="0" y="140494"/>
                  </a:lnTo>
                  <a:lnTo>
                    <a:pt x="557212" y="85725"/>
                  </a:lnTo>
                  <a:lnTo>
                    <a:pt x="1064418" y="38100"/>
                  </a:lnTo>
                  <a:lnTo>
                    <a:pt x="1433512" y="0"/>
                  </a:lnTo>
                  <a:lnTo>
                    <a:pt x="1438275" y="185738"/>
                  </a:lnTo>
                  <a:lnTo>
                    <a:pt x="957262" y="209550"/>
                  </a:lnTo>
                  <a:lnTo>
                    <a:pt x="426243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701195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6FE5BF-6A3C-40AC-AB4B-CC0B0AA0085B}"/>
              </a:ext>
            </a:extLst>
          </p:cNvPr>
          <p:cNvGrpSpPr/>
          <p:nvPr/>
        </p:nvGrpSpPr>
        <p:grpSpPr>
          <a:xfrm>
            <a:off x="2495550" y="1547813"/>
            <a:ext cx="4814888" cy="4378325"/>
            <a:chOff x="2495550" y="1547813"/>
            <a:chExt cx="4814888" cy="43783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11E9150-B732-D148-BD7F-7A5062AA5AB8}"/>
                </a:ext>
              </a:extLst>
            </p:cNvPr>
            <p:cNvSpPr/>
            <p:nvPr/>
          </p:nvSpPr>
          <p:spPr>
            <a:xfrm>
              <a:off x="2636838" y="1636713"/>
              <a:ext cx="1787525" cy="830262"/>
            </a:xfrm>
            <a:custGeom>
              <a:avLst/>
              <a:gdLst>
                <a:gd name="connsiteX0" fmla="*/ 1383506 w 1788319"/>
                <a:gd name="connsiteY0" fmla="*/ 514350 h 831056"/>
                <a:gd name="connsiteX1" fmla="*/ 1021556 w 1788319"/>
                <a:gd name="connsiteY1" fmla="*/ 614362 h 831056"/>
                <a:gd name="connsiteX2" fmla="*/ 881062 w 1788319"/>
                <a:gd name="connsiteY2" fmla="*/ 657225 h 831056"/>
                <a:gd name="connsiteX3" fmla="*/ 738187 w 1788319"/>
                <a:gd name="connsiteY3" fmla="*/ 697706 h 831056"/>
                <a:gd name="connsiteX4" fmla="*/ 607219 w 1788319"/>
                <a:gd name="connsiteY4" fmla="*/ 728662 h 831056"/>
                <a:gd name="connsiteX5" fmla="*/ 478631 w 1788319"/>
                <a:gd name="connsiteY5" fmla="*/ 757237 h 831056"/>
                <a:gd name="connsiteX6" fmla="*/ 352425 w 1788319"/>
                <a:gd name="connsiteY6" fmla="*/ 783431 h 831056"/>
                <a:gd name="connsiteX7" fmla="*/ 173831 w 1788319"/>
                <a:gd name="connsiteY7" fmla="*/ 814387 h 831056"/>
                <a:gd name="connsiteX8" fmla="*/ 69056 w 1788319"/>
                <a:gd name="connsiteY8" fmla="*/ 828675 h 831056"/>
                <a:gd name="connsiteX9" fmla="*/ 35719 w 1788319"/>
                <a:gd name="connsiteY9" fmla="*/ 831056 h 831056"/>
                <a:gd name="connsiteX10" fmla="*/ 14287 w 1788319"/>
                <a:gd name="connsiteY10" fmla="*/ 826294 h 831056"/>
                <a:gd name="connsiteX11" fmla="*/ 2381 w 1788319"/>
                <a:gd name="connsiteY11" fmla="*/ 819150 h 831056"/>
                <a:gd name="connsiteX12" fmla="*/ 0 w 1788319"/>
                <a:gd name="connsiteY12" fmla="*/ 804862 h 831056"/>
                <a:gd name="connsiteX13" fmla="*/ 7144 w 1788319"/>
                <a:gd name="connsiteY13" fmla="*/ 790575 h 831056"/>
                <a:gd name="connsiteX14" fmla="*/ 64294 w 1788319"/>
                <a:gd name="connsiteY14" fmla="*/ 766762 h 831056"/>
                <a:gd name="connsiteX15" fmla="*/ 228600 w 1788319"/>
                <a:gd name="connsiteY15" fmla="*/ 709612 h 831056"/>
                <a:gd name="connsiteX16" fmla="*/ 435769 w 1788319"/>
                <a:gd name="connsiteY16" fmla="*/ 631031 h 831056"/>
                <a:gd name="connsiteX17" fmla="*/ 671512 w 1788319"/>
                <a:gd name="connsiteY17" fmla="*/ 542925 h 831056"/>
                <a:gd name="connsiteX18" fmla="*/ 895350 w 1788319"/>
                <a:gd name="connsiteY18" fmla="*/ 454819 h 831056"/>
                <a:gd name="connsiteX19" fmla="*/ 1000125 w 1788319"/>
                <a:gd name="connsiteY19" fmla="*/ 409575 h 831056"/>
                <a:gd name="connsiteX20" fmla="*/ 1145381 w 1788319"/>
                <a:gd name="connsiteY20" fmla="*/ 335756 h 831056"/>
                <a:gd name="connsiteX21" fmla="*/ 1247775 w 1788319"/>
                <a:gd name="connsiteY21" fmla="*/ 276225 h 831056"/>
                <a:gd name="connsiteX22" fmla="*/ 1323975 w 1788319"/>
                <a:gd name="connsiteY22" fmla="*/ 221456 h 831056"/>
                <a:gd name="connsiteX23" fmla="*/ 1345406 w 1788319"/>
                <a:gd name="connsiteY23" fmla="*/ 197644 h 831056"/>
                <a:gd name="connsiteX24" fmla="*/ 1354931 w 1788319"/>
                <a:gd name="connsiteY24" fmla="*/ 173831 h 831056"/>
                <a:gd name="connsiteX25" fmla="*/ 1354931 w 1788319"/>
                <a:gd name="connsiteY25" fmla="*/ 154781 h 831056"/>
                <a:gd name="connsiteX26" fmla="*/ 1347787 w 1788319"/>
                <a:gd name="connsiteY26" fmla="*/ 123825 h 831056"/>
                <a:gd name="connsiteX27" fmla="*/ 1326356 w 1788319"/>
                <a:gd name="connsiteY27" fmla="*/ 95250 h 831056"/>
                <a:gd name="connsiteX28" fmla="*/ 1304925 w 1788319"/>
                <a:gd name="connsiteY28" fmla="*/ 76200 h 831056"/>
                <a:gd name="connsiteX29" fmla="*/ 1285875 w 1788319"/>
                <a:gd name="connsiteY29" fmla="*/ 52387 h 831056"/>
                <a:gd name="connsiteX30" fmla="*/ 1276350 w 1788319"/>
                <a:gd name="connsiteY30" fmla="*/ 26194 h 831056"/>
                <a:gd name="connsiteX31" fmla="*/ 1278731 w 1788319"/>
                <a:gd name="connsiteY31" fmla="*/ 9525 h 831056"/>
                <a:gd name="connsiteX32" fmla="*/ 1288256 w 1788319"/>
                <a:gd name="connsiteY32" fmla="*/ 0 h 831056"/>
                <a:gd name="connsiteX33" fmla="*/ 1319212 w 1788319"/>
                <a:gd name="connsiteY33" fmla="*/ 2381 h 831056"/>
                <a:gd name="connsiteX34" fmla="*/ 1376362 w 1788319"/>
                <a:gd name="connsiteY34" fmla="*/ 23812 h 831056"/>
                <a:gd name="connsiteX35" fmla="*/ 1469231 w 1788319"/>
                <a:gd name="connsiteY35" fmla="*/ 64294 h 831056"/>
                <a:gd name="connsiteX36" fmla="*/ 1543050 w 1788319"/>
                <a:gd name="connsiteY36" fmla="*/ 102394 h 831056"/>
                <a:gd name="connsiteX37" fmla="*/ 1609725 w 1788319"/>
                <a:gd name="connsiteY37" fmla="*/ 138112 h 831056"/>
                <a:gd name="connsiteX38" fmla="*/ 1654969 w 1788319"/>
                <a:gd name="connsiteY38" fmla="*/ 169069 h 831056"/>
                <a:gd name="connsiteX39" fmla="*/ 1697831 w 1788319"/>
                <a:gd name="connsiteY39" fmla="*/ 200025 h 831056"/>
                <a:gd name="connsiteX40" fmla="*/ 1733550 w 1788319"/>
                <a:gd name="connsiteY40" fmla="*/ 230981 h 831056"/>
                <a:gd name="connsiteX41" fmla="*/ 1771650 w 1788319"/>
                <a:gd name="connsiteY41" fmla="*/ 273844 h 831056"/>
                <a:gd name="connsiteX42" fmla="*/ 1783556 w 1788319"/>
                <a:gd name="connsiteY42" fmla="*/ 297656 h 831056"/>
                <a:gd name="connsiteX43" fmla="*/ 1788319 w 1788319"/>
                <a:gd name="connsiteY43" fmla="*/ 323850 h 831056"/>
                <a:gd name="connsiteX44" fmla="*/ 1785937 w 1788319"/>
                <a:gd name="connsiteY44" fmla="*/ 342900 h 831056"/>
                <a:gd name="connsiteX45" fmla="*/ 1778794 w 1788319"/>
                <a:gd name="connsiteY45" fmla="*/ 364331 h 831056"/>
                <a:gd name="connsiteX46" fmla="*/ 1764506 w 1788319"/>
                <a:gd name="connsiteY46" fmla="*/ 381000 h 831056"/>
                <a:gd name="connsiteX47" fmla="*/ 1719262 w 1788319"/>
                <a:gd name="connsiteY47" fmla="*/ 400050 h 831056"/>
                <a:gd name="connsiteX48" fmla="*/ 1619250 w 1788319"/>
                <a:gd name="connsiteY48" fmla="*/ 426244 h 831056"/>
                <a:gd name="connsiteX49" fmla="*/ 1528762 w 1788319"/>
                <a:gd name="connsiteY49" fmla="*/ 457200 h 831056"/>
                <a:gd name="connsiteX50" fmla="*/ 1383506 w 1788319"/>
                <a:gd name="connsiteY50" fmla="*/ 51435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88319" h="831056">
                  <a:moveTo>
                    <a:pt x="1383506" y="514350"/>
                  </a:moveTo>
                  <a:lnTo>
                    <a:pt x="1021556" y="614362"/>
                  </a:lnTo>
                  <a:lnTo>
                    <a:pt x="881062" y="657225"/>
                  </a:lnTo>
                  <a:lnTo>
                    <a:pt x="738187" y="697706"/>
                  </a:lnTo>
                  <a:lnTo>
                    <a:pt x="607219" y="728662"/>
                  </a:lnTo>
                  <a:lnTo>
                    <a:pt x="478631" y="757237"/>
                  </a:lnTo>
                  <a:lnTo>
                    <a:pt x="352425" y="783431"/>
                  </a:lnTo>
                  <a:lnTo>
                    <a:pt x="173831" y="814387"/>
                  </a:lnTo>
                  <a:lnTo>
                    <a:pt x="69056" y="828675"/>
                  </a:lnTo>
                  <a:lnTo>
                    <a:pt x="35719" y="831056"/>
                  </a:lnTo>
                  <a:lnTo>
                    <a:pt x="14287" y="826294"/>
                  </a:lnTo>
                  <a:lnTo>
                    <a:pt x="2381" y="819150"/>
                  </a:lnTo>
                  <a:lnTo>
                    <a:pt x="0" y="804862"/>
                  </a:lnTo>
                  <a:lnTo>
                    <a:pt x="7144" y="790575"/>
                  </a:lnTo>
                  <a:lnTo>
                    <a:pt x="64294" y="766762"/>
                  </a:lnTo>
                  <a:lnTo>
                    <a:pt x="228600" y="709612"/>
                  </a:lnTo>
                  <a:lnTo>
                    <a:pt x="435769" y="631031"/>
                  </a:lnTo>
                  <a:lnTo>
                    <a:pt x="671512" y="542925"/>
                  </a:lnTo>
                  <a:lnTo>
                    <a:pt x="895350" y="454819"/>
                  </a:lnTo>
                  <a:lnTo>
                    <a:pt x="1000125" y="409575"/>
                  </a:lnTo>
                  <a:lnTo>
                    <a:pt x="1145381" y="335756"/>
                  </a:lnTo>
                  <a:lnTo>
                    <a:pt x="1247775" y="276225"/>
                  </a:lnTo>
                  <a:lnTo>
                    <a:pt x="1323975" y="221456"/>
                  </a:lnTo>
                  <a:lnTo>
                    <a:pt x="1345406" y="197644"/>
                  </a:lnTo>
                  <a:lnTo>
                    <a:pt x="1354931" y="173831"/>
                  </a:lnTo>
                  <a:lnTo>
                    <a:pt x="1354931" y="154781"/>
                  </a:lnTo>
                  <a:lnTo>
                    <a:pt x="1347787" y="123825"/>
                  </a:lnTo>
                  <a:lnTo>
                    <a:pt x="1326356" y="95250"/>
                  </a:lnTo>
                  <a:lnTo>
                    <a:pt x="1304925" y="76200"/>
                  </a:lnTo>
                  <a:lnTo>
                    <a:pt x="1285875" y="52387"/>
                  </a:lnTo>
                  <a:lnTo>
                    <a:pt x="1276350" y="26194"/>
                  </a:lnTo>
                  <a:lnTo>
                    <a:pt x="1278731" y="9525"/>
                  </a:lnTo>
                  <a:lnTo>
                    <a:pt x="1288256" y="0"/>
                  </a:lnTo>
                  <a:lnTo>
                    <a:pt x="1319212" y="2381"/>
                  </a:lnTo>
                  <a:lnTo>
                    <a:pt x="1376362" y="23812"/>
                  </a:lnTo>
                  <a:lnTo>
                    <a:pt x="1469231" y="64294"/>
                  </a:lnTo>
                  <a:lnTo>
                    <a:pt x="1543050" y="102394"/>
                  </a:lnTo>
                  <a:lnTo>
                    <a:pt x="1609725" y="138112"/>
                  </a:lnTo>
                  <a:lnTo>
                    <a:pt x="1654969" y="169069"/>
                  </a:lnTo>
                  <a:lnTo>
                    <a:pt x="1697831" y="200025"/>
                  </a:lnTo>
                  <a:lnTo>
                    <a:pt x="1733550" y="230981"/>
                  </a:lnTo>
                  <a:lnTo>
                    <a:pt x="1771650" y="273844"/>
                  </a:lnTo>
                  <a:lnTo>
                    <a:pt x="1783556" y="297656"/>
                  </a:lnTo>
                  <a:lnTo>
                    <a:pt x="1788319" y="323850"/>
                  </a:lnTo>
                  <a:lnTo>
                    <a:pt x="1785937" y="342900"/>
                  </a:lnTo>
                  <a:lnTo>
                    <a:pt x="1778794" y="364331"/>
                  </a:lnTo>
                  <a:lnTo>
                    <a:pt x="1764506" y="381000"/>
                  </a:lnTo>
                  <a:lnTo>
                    <a:pt x="1719262" y="400050"/>
                  </a:lnTo>
                  <a:lnTo>
                    <a:pt x="1619250" y="426244"/>
                  </a:lnTo>
                  <a:lnTo>
                    <a:pt x="1528762" y="457200"/>
                  </a:lnTo>
                  <a:lnTo>
                    <a:pt x="1383506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7FA91BB-5A65-4546-AB6E-B3B260886AE7}"/>
                </a:ext>
              </a:extLst>
            </p:cNvPr>
            <p:cNvSpPr/>
            <p:nvPr/>
          </p:nvSpPr>
          <p:spPr>
            <a:xfrm>
              <a:off x="2495550" y="2690813"/>
              <a:ext cx="1866900" cy="557212"/>
            </a:xfrm>
            <a:custGeom>
              <a:avLst/>
              <a:gdLst>
                <a:gd name="connsiteX0" fmla="*/ 1509713 w 1866900"/>
                <a:gd name="connsiteY0" fmla="*/ 278606 h 557212"/>
                <a:gd name="connsiteX1" fmla="*/ 1295400 w 1866900"/>
                <a:gd name="connsiteY1" fmla="*/ 316706 h 557212"/>
                <a:gd name="connsiteX2" fmla="*/ 962025 w 1866900"/>
                <a:gd name="connsiteY2" fmla="*/ 407193 h 557212"/>
                <a:gd name="connsiteX3" fmla="*/ 733425 w 1866900"/>
                <a:gd name="connsiteY3" fmla="*/ 459581 h 557212"/>
                <a:gd name="connsiteX4" fmla="*/ 440531 w 1866900"/>
                <a:gd name="connsiteY4" fmla="*/ 538162 h 557212"/>
                <a:gd name="connsiteX5" fmla="*/ 416719 w 1866900"/>
                <a:gd name="connsiteY5" fmla="*/ 550068 h 557212"/>
                <a:gd name="connsiteX6" fmla="*/ 397669 w 1866900"/>
                <a:gd name="connsiteY6" fmla="*/ 554831 h 557212"/>
                <a:gd name="connsiteX7" fmla="*/ 366713 w 1866900"/>
                <a:gd name="connsiteY7" fmla="*/ 557212 h 557212"/>
                <a:gd name="connsiteX8" fmla="*/ 347663 w 1866900"/>
                <a:gd name="connsiteY8" fmla="*/ 554831 h 557212"/>
                <a:gd name="connsiteX9" fmla="*/ 297656 w 1866900"/>
                <a:gd name="connsiteY9" fmla="*/ 542925 h 557212"/>
                <a:gd name="connsiteX10" fmla="*/ 238125 w 1866900"/>
                <a:gd name="connsiteY10" fmla="*/ 509587 h 557212"/>
                <a:gd name="connsiteX11" fmla="*/ 173831 w 1866900"/>
                <a:gd name="connsiteY11" fmla="*/ 464343 h 557212"/>
                <a:gd name="connsiteX12" fmla="*/ 109538 w 1866900"/>
                <a:gd name="connsiteY12" fmla="*/ 411956 h 557212"/>
                <a:gd name="connsiteX13" fmla="*/ 47625 w 1866900"/>
                <a:gd name="connsiteY13" fmla="*/ 354806 h 557212"/>
                <a:gd name="connsiteX14" fmla="*/ 16669 w 1866900"/>
                <a:gd name="connsiteY14" fmla="*/ 319087 h 557212"/>
                <a:gd name="connsiteX15" fmla="*/ 2381 w 1866900"/>
                <a:gd name="connsiteY15" fmla="*/ 288131 h 557212"/>
                <a:gd name="connsiteX16" fmla="*/ 0 w 1866900"/>
                <a:gd name="connsiteY16" fmla="*/ 264318 h 557212"/>
                <a:gd name="connsiteX17" fmla="*/ 2381 w 1866900"/>
                <a:gd name="connsiteY17" fmla="*/ 250031 h 557212"/>
                <a:gd name="connsiteX18" fmla="*/ 14288 w 1866900"/>
                <a:gd name="connsiteY18" fmla="*/ 242887 h 557212"/>
                <a:gd name="connsiteX19" fmla="*/ 38100 w 1866900"/>
                <a:gd name="connsiteY19" fmla="*/ 242887 h 557212"/>
                <a:gd name="connsiteX20" fmla="*/ 61913 w 1866900"/>
                <a:gd name="connsiteY20" fmla="*/ 259556 h 557212"/>
                <a:gd name="connsiteX21" fmla="*/ 114300 w 1866900"/>
                <a:gd name="connsiteY21" fmla="*/ 288131 h 557212"/>
                <a:gd name="connsiteX22" fmla="*/ 176213 w 1866900"/>
                <a:gd name="connsiteY22" fmla="*/ 314325 h 557212"/>
                <a:gd name="connsiteX23" fmla="*/ 238125 w 1866900"/>
                <a:gd name="connsiteY23" fmla="*/ 335756 h 557212"/>
                <a:gd name="connsiteX24" fmla="*/ 307181 w 1866900"/>
                <a:gd name="connsiteY24" fmla="*/ 350043 h 557212"/>
                <a:gd name="connsiteX25" fmla="*/ 359569 w 1866900"/>
                <a:gd name="connsiteY25" fmla="*/ 350043 h 557212"/>
                <a:gd name="connsiteX26" fmla="*/ 478631 w 1866900"/>
                <a:gd name="connsiteY26" fmla="*/ 323850 h 557212"/>
                <a:gd name="connsiteX27" fmla="*/ 769144 w 1866900"/>
                <a:gd name="connsiteY27" fmla="*/ 257175 h 557212"/>
                <a:gd name="connsiteX28" fmla="*/ 1088231 w 1866900"/>
                <a:gd name="connsiteY28" fmla="*/ 180975 h 557212"/>
                <a:gd name="connsiteX29" fmla="*/ 1326356 w 1866900"/>
                <a:gd name="connsiteY29" fmla="*/ 109537 h 557212"/>
                <a:gd name="connsiteX30" fmla="*/ 1540669 w 1866900"/>
                <a:gd name="connsiteY30" fmla="*/ 47625 h 557212"/>
                <a:gd name="connsiteX31" fmla="*/ 1626394 w 1866900"/>
                <a:gd name="connsiteY31" fmla="*/ 0 h 557212"/>
                <a:gd name="connsiteX32" fmla="*/ 1650206 w 1866900"/>
                <a:gd name="connsiteY32" fmla="*/ 0 h 557212"/>
                <a:gd name="connsiteX33" fmla="*/ 1709738 w 1866900"/>
                <a:gd name="connsiteY33" fmla="*/ 14287 h 557212"/>
                <a:gd name="connsiteX34" fmla="*/ 1754981 w 1866900"/>
                <a:gd name="connsiteY34" fmla="*/ 33337 h 557212"/>
                <a:gd name="connsiteX35" fmla="*/ 1790700 w 1866900"/>
                <a:gd name="connsiteY35" fmla="*/ 54768 h 557212"/>
                <a:gd name="connsiteX36" fmla="*/ 1819275 w 1866900"/>
                <a:gd name="connsiteY36" fmla="*/ 76200 h 557212"/>
                <a:gd name="connsiteX37" fmla="*/ 1857375 w 1866900"/>
                <a:gd name="connsiteY37" fmla="*/ 121443 h 557212"/>
                <a:gd name="connsiteX38" fmla="*/ 1866900 w 1866900"/>
                <a:gd name="connsiteY38" fmla="*/ 147637 h 557212"/>
                <a:gd name="connsiteX39" fmla="*/ 1866900 w 1866900"/>
                <a:gd name="connsiteY39" fmla="*/ 180975 h 557212"/>
                <a:gd name="connsiteX40" fmla="*/ 1852613 w 1866900"/>
                <a:gd name="connsiteY40" fmla="*/ 204787 h 557212"/>
                <a:gd name="connsiteX41" fmla="*/ 1821656 w 1866900"/>
                <a:gd name="connsiteY41" fmla="*/ 230981 h 557212"/>
                <a:gd name="connsiteX42" fmla="*/ 1785938 w 1866900"/>
                <a:gd name="connsiteY42" fmla="*/ 247650 h 557212"/>
                <a:gd name="connsiteX43" fmla="*/ 1693069 w 1866900"/>
                <a:gd name="connsiteY43" fmla="*/ 252412 h 557212"/>
                <a:gd name="connsiteX44" fmla="*/ 1509713 w 1866900"/>
                <a:gd name="connsiteY44" fmla="*/ 2786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6900" h="557212">
                  <a:moveTo>
                    <a:pt x="1509713" y="278606"/>
                  </a:moveTo>
                  <a:lnTo>
                    <a:pt x="1295400" y="316706"/>
                  </a:lnTo>
                  <a:lnTo>
                    <a:pt x="962025" y="407193"/>
                  </a:lnTo>
                  <a:lnTo>
                    <a:pt x="733425" y="459581"/>
                  </a:lnTo>
                  <a:lnTo>
                    <a:pt x="440531" y="538162"/>
                  </a:lnTo>
                  <a:lnTo>
                    <a:pt x="416719" y="550068"/>
                  </a:lnTo>
                  <a:lnTo>
                    <a:pt x="397669" y="554831"/>
                  </a:lnTo>
                  <a:lnTo>
                    <a:pt x="366713" y="557212"/>
                  </a:lnTo>
                  <a:lnTo>
                    <a:pt x="347663" y="554831"/>
                  </a:lnTo>
                  <a:lnTo>
                    <a:pt x="297656" y="542925"/>
                  </a:lnTo>
                  <a:lnTo>
                    <a:pt x="238125" y="509587"/>
                  </a:lnTo>
                  <a:lnTo>
                    <a:pt x="173831" y="464343"/>
                  </a:lnTo>
                  <a:lnTo>
                    <a:pt x="109538" y="411956"/>
                  </a:lnTo>
                  <a:lnTo>
                    <a:pt x="47625" y="354806"/>
                  </a:lnTo>
                  <a:lnTo>
                    <a:pt x="16669" y="319087"/>
                  </a:lnTo>
                  <a:lnTo>
                    <a:pt x="2381" y="288131"/>
                  </a:lnTo>
                  <a:lnTo>
                    <a:pt x="0" y="264318"/>
                  </a:lnTo>
                  <a:lnTo>
                    <a:pt x="2381" y="250031"/>
                  </a:lnTo>
                  <a:lnTo>
                    <a:pt x="14288" y="242887"/>
                  </a:lnTo>
                  <a:lnTo>
                    <a:pt x="38100" y="242887"/>
                  </a:lnTo>
                  <a:lnTo>
                    <a:pt x="61913" y="259556"/>
                  </a:lnTo>
                  <a:lnTo>
                    <a:pt x="114300" y="288131"/>
                  </a:lnTo>
                  <a:lnTo>
                    <a:pt x="176213" y="314325"/>
                  </a:lnTo>
                  <a:lnTo>
                    <a:pt x="238125" y="335756"/>
                  </a:lnTo>
                  <a:lnTo>
                    <a:pt x="307181" y="350043"/>
                  </a:lnTo>
                  <a:lnTo>
                    <a:pt x="359569" y="350043"/>
                  </a:lnTo>
                  <a:lnTo>
                    <a:pt x="478631" y="323850"/>
                  </a:lnTo>
                  <a:lnTo>
                    <a:pt x="769144" y="257175"/>
                  </a:lnTo>
                  <a:lnTo>
                    <a:pt x="1088231" y="180975"/>
                  </a:lnTo>
                  <a:lnTo>
                    <a:pt x="1326356" y="109537"/>
                  </a:lnTo>
                  <a:lnTo>
                    <a:pt x="1540669" y="47625"/>
                  </a:lnTo>
                  <a:lnTo>
                    <a:pt x="1626394" y="0"/>
                  </a:lnTo>
                  <a:lnTo>
                    <a:pt x="1650206" y="0"/>
                  </a:lnTo>
                  <a:lnTo>
                    <a:pt x="1709738" y="14287"/>
                  </a:lnTo>
                  <a:lnTo>
                    <a:pt x="1754981" y="33337"/>
                  </a:lnTo>
                  <a:lnTo>
                    <a:pt x="1790700" y="54768"/>
                  </a:lnTo>
                  <a:lnTo>
                    <a:pt x="1819275" y="76200"/>
                  </a:lnTo>
                  <a:lnTo>
                    <a:pt x="1857375" y="121443"/>
                  </a:lnTo>
                  <a:lnTo>
                    <a:pt x="1866900" y="147637"/>
                  </a:lnTo>
                  <a:lnTo>
                    <a:pt x="1866900" y="180975"/>
                  </a:lnTo>
                  <a:lnTo>
                    <a:pt x="1852613" y="204787"/>
                  </a:lnTo>
                  <a:lnTo>
                    <a:pt x="1821656" y="230981"/>
                  </a:lnTo>
                  <a:lnTo>
                    <a:pt x="1785938" y="247650"/>
                  </a:lnTo>
                  <a:lnTo>
                    <a:pt x="1693069" y="252412"/>
                  </a:lnTo>
                  <a:lnTo>
                    <a:pt x="1509713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BD0824B-C2ED-E74B-A826-11CEFFE06E54}"/>
                </a:ext>
              </a:extLst>
            </p:cNvPr>
            <p:cNvSpPr/>
            <p:nvPr/>
          </p:nvSpPr>
          <p:spPr>
            <a:xfrm>
              <a:off x="4605338" y="1547813"/>
              <a:ext cx="1993900" cy="787400"/>
            </a:xfrm>
            <a:custGeom>
              <a:avLst/>
              <a:gdLst>
                <a:gd name="connsiteX0" fmla="*/ 1340643 w 1993106"/>
                <a:gd name="connsiteY0" fmla="*/ 516731 h 788193"/>
                <a:gd name="connsiteX1" fmla="*/ 1009650 w 1993106"/>
                <a:gd name="connsiteY1" fmla="*/ 616743 h 788193"/>
                <a:gd name="connsiteX2" fmla="*/ 809625 w 1993106"/>
                <a:gd name="connsiteY2" fmla="*/ 661987 h 788193"/>
                <a:gd name="connsiteX3" fmla="*/ 604837 w 1993106"/>
                <a:gd name="connsiteY3" fmla="*/ 697706 h 788193"/>
                <a:gd name="connsiteX4" fmla="*/ 323850 w 1993106"/>
                <a:gd name="connsiteY4" fmla="*/ 742950 h 788193"/>
                <a:gd name="connsiteX5" fmla="*/ 95250 w 1993106"/>
                <a:gd name="connsiteY5" fmla="*/ 783431 h 788193"/>
                <a:gd name="connsiteX6" fmla="*/ 64293 w 1993106"/>
                <a:gd name="connsiteY6" fmla="*/ 788193 h 788193"/>
                <a:gd name="connsiteX7" fmla="*/ 33337 w 1993106"/>
                <a:gd name="connsiteY7" fmla="*/ 783431 h 788193"/>
                <a:gd name="connsiteX8" fmla="*/ 11906 w 1993106"/>
                <a:gd name="connsiteY8" fmla="*/ 773906 h 788193"/>
                <a:gd name="connsiteX9" fmla="*/ 0 w 1993106"/>
                <a:gd name="connsiteY9" fmla="*/ 759618 h 788193"/>
                <a:gd name="connsiteX10" fmla="*/ 2381 w 1993106"/>
                <a:gd name="connsiteY10" fmla="*/ 740568 h 788193"/>
                <a:gd name="connsiteX11" fmla="*/ 21431 w 1993106"/>
                <a:gd name="connsiteY11" fmla="*/ 723900 h 788193"/>
                <a:gd name="connsiteX12" fmla="*/ 150018 w 1993106"/>
                <a:gd name="connsiteY12" fmla="*/ 685800 h 788193"/>
                <a:gd name="connsiteX13" fmla="*/ 431006 w 1993106"/>
                <a:gd name="connsiteY13" fmla="*/ 607218 h 788193"/>
                <a:gd name="connsiteX14" fmla="*/ 728662 w 1993106"/>
                <a:gd name="connsiteY14" fmla="*/ 511968 h 788193"/>
                <a:gd name="connsiteX15" fmla="*/ 1012031 w 1993106"/>
                <a:gd name="connsiteY15" fmla="*/ 411956 h 788193"/>
                <a:gd name="connsiteX16" fmla="*/ 1252537 w 1993106"/>
                <a:gd name="connsiteY16" fmla="*/ 319087 h 788193"/>
                <a:gd name="connsiteX17" fmla="*/ 1416843 w 1993106"/>
                <a:gd name="connsiteY17" fmla="*/ 250031 h 788193"/>
                <a:gd name="connsiteX18" fmla="*/ 1433512 w 1993106"/>
                <a:gd name="connsiteY18" fmla="*/ 233362 h 788193"/>
                <a:gd name="connsiteX19" fmla="*/ 1443037 w 1993106"/>
                <a:gd name="connsiteY19" fmla="*/ 211931 h 788193"/>
                <a:gd name="connsiteX20" fmla="*/ 1452562 w 1993106"/>
                <a:gd name="connsiteY20" fmla="*/ 188118 h 788193"/>
                <a:gd name="connsiteX21" fmla="*/ 1457325 w 1993106"/>
                <a:gd name="connsiteY21" fmla="*/ 161925 h 788193"/>
                <a:gd name="connsiteX22" fmla="*/ 1447800 w 1993106"/>
                <a:gd name="connsiteY22" fmla="*/ 138112 h 788193"/>
                <a:gd name="connsiteX23" fmla="*/ 1428750 w 1993106"/>
                <a:gd name="connsiteY23" fmla="*/ 114300 h 788193"/>
                <a:gd name="connsiteX24" fmla="*/ 1402556 w 1993106"/>
                <a:gd name="connsiteY24" fmla="*/ 88106 h 788193"/>
                <a:gd name="connsiteX25" fmla="*/ 1385887 w 1993106"/>
                <a:gd name="connsiteY25" fmla="*/ 61912 h 788193"/>
                <a:gd name="connsiteX26" fmla="*/ 1378743 w 1993106"/>
                <a:gd name="connsiteY26" fmla="*/ 35718 h 788193"/>
                <a:gd name="connsiteX27" fmla="*/ 1378743 w 1993106"/>
                <a:gd name="connsiteY27" fmla="*/ 14287 h 788193"/>
                <a:gd name="connsiteX28" fmla="*/ 1388268 w 1993106"/>
                <a:gd name="connsiteY28" fmla="*/ 4762 h 788193"/>
                <a:gd name="connsiteX29" fmla="*/ 1409700 w 1993106"/>
                <a:gd name="connsiteY29" fmla="*/ 0 h 788193"/>
                <a:gd name="connsiteX30" fmla="*/ 1438275 w 1993106"/>
                <a:gd name="connsiteY30" fmla="*/ 0 h 788193"/>
                <a:gd name="connsiteX31" fmla="*/ 1476375 w 1993106"/>
                <a:gd name="connsiteY31" fmla="*/ 11906 h 788193"/>
                <a:gd name="connsiteX32" fmla="*/ 1554956 w 1993106"/>
                <a:gd name="connsiteY32" fmla="*/ 40481 h 788193"/>
                <a:gd name="connsiteX33" fmla="*/ 1664493 w 1993106"/>
                <a:gd name="connsiteY33" fmla="*/ 88106 h 788193"/>
                <a:gd name="connsiteX34" fmla="*/ 1754981 w 1993106"/>
                <a:gd name="connsiteY34" fmla="*/ 130968 h 788193"/>
                <a:gd name="connsiteX35" fmla="*/ 1843087 w 1993106"/>
                <a:gd name="connsiteY35" fmla="*/ 173831 h 788193"/>
                <a:gd name="connsiteX36" fmla="*/ 1907381 w 1993106"/>
                <a:gd name="connsiteY36" fmla="*/ 211931 h 788193"/>
                <a:gd name="connsiteX37" fmla="*/ 1950243 w 1993106"/>
                <a:gd name="connsiteY37" fmla="*/ 245268 h 788193"/>
                <a:gd name="connsiteX38" fmla="*/ 1974056 w 1993106"/>
                <a:gd name="connsiteY38" fmla="*/ 264318 h 788193"/>
                <a:gd name="connsiteX39" fmla="*/ 1983581 w 1993106"/>
                <a:gd name="connsiteY39" fmla="*/ 278606 h 788193"/>
                <a:gd name="connsiteX40" fmla="*/ 1993106 w 1993106"/>
                <a:gd name="connsiteY40" fmla="*/ 295275 h 788193"/>
                <a:gd name="connsiteX41" fmla="*/ 1993106 w 1993106"/>
                <a:gd name="connsiteY41" fmla="*/ 319087 h 788193"/>
                <a:gd name="connsiteX42" fmla="*/ 1985962 w 1993106"/>
                <a:gd name="connsiteY42" fmla="*/ 338137 h 788193"/>
                <a:gd name="connsiteX43" fmla="*/ 1969293 w 1993106"/>
                <a:gd name="connsiteY43" fmla="*/ 352425 h 788193"/>
                <a:gd name="connsiteX44" fmla="*/ 1916906 w 1993106"/>
                <a:gd name="connsiteY44" fmla="*/ 369093 h 788193"/>
                <a:gd name="connsiteX45" fmla="*/ 1783556 w 1993106"/>
                <a:gd name="connsiteY45" fmla="*/ 390525 h 788193"/>
                <a:gd name="connsiteX46" fmla="*/ 1640681 w 1993106"/>
                <a:gd name="connsiteY46" fmla="*/ 409575 h 788193"/>
                <a:gd name="connsiteX47" fmla="*/ 1340643 w 1993106"/>
                <a:gd name="connsiteY47" fmla="*/ 516731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3106" h="788193">
                  <a:moveTo>
                    <a:pt x="1340643" y="516731"/>
                  </a:moveTo>
                  <a:lnTo>
                    <a:pt x="1009650" y="616743"/>
                  </a:lnTo>
                  <a:lnTo>
                    <a:pt x="809625" y="661987"/>
                  </a:lnTo>
                  <a:lnTo>
                    <a:pt x="604837" y="697706"/>
                  </a:lnTo>
                  <a:lnTo>
                    <a:pt x="323850" y="742950"/>
                  </a:lnTo>
                  <a:lnTo>
                    <a:pt x="95250" y="783431"/>
                  </a:lnTo>
                  <a:lnTo>
                    <a:pt x="64293" y="788193"/>
                  </a:lnTo>
                  <a:lnTo>
                    <a:pt x="33337" y="783431"/>
                  </a:lnTo>
                  <a:lnTo>
                    <a:pt x="11906" y="773906"/>
                  </a:lnTo>
                  <a:lnTo>
                    <a:pt x="0" y="759618"/>
                  </a:lnTo>
                  <a:lnTo>
                    <a:pt x="2381" y="740568"/>
                  </a:lnTo>
                  <a:lnTo>
                    <a:pt x="21431" y="723900"/>
                  </a:lnTo>
                  <a:lnTo>
                    <a:pt x="150018" y="685800"/>
                  </a:lnTo>
                  <a:lnTo>
                    <a:pt x="431006" y="607218"/>
                  </a:lnTo>
                  <a:lnTo>
                    <a:pt x="728662" y="511968"/>
                  </a:lnTo>
                  <a:lnTo>
                    <a:pt x="1012031" y="411956"/>
                  </a:lnTo>
                  <a:lnTo>
                    <a:pt x="1252537" y="319087"/>
                  </a:lnTo>
                  <a:lnTo>
                    <a:pt x="1416843" y="250031"/>
                  </a:lnTo>
                  <a:lnTo>
                    <a:pt x="1433512" y="233362"/>
                  </a:lnTo>
                  <a:lnTo>
                    <a:pt x="1443037" y="211931"/>
                  </a:lnTo>
                  <a:lnTo>
                    <a:pt x="1452562" y="188118"/>
                  </a:lnTo>
                  <a:lnTo>
                    <a:pt x="1457325" y="161925"/>
                  </a:lnTo>
                  <a:lnTo>
                    <a:pt x="1447800" y="138112"/>
                  </a:lnTo>
                  <a:lnTo>
                    <a:pt x="1428750" y="114300"/>
                  </a:lnTo>
                  <a:lnTo>
                    <a:pt x="1402556" y="88106"/>
                  </a:lnTo>
                  <a:lnTo>
                    <a:pt x="1385887" y="61912"/>
                  </a:lnTo>
                  <a:lnTo>
                    <a:pt x="1378743" y="35718"/>
                  </a:lnTo>
                  <a:lnTo>
                    <a:pt x="1378743" y="14287"/>
                  </a:lnTo>
                  <a:lnTo>
                    <a:pt x="1388268" y="4762"/>
                  </a:lnTo>
                  <a:lnTo>
                    <a:pt x="1409700" y="0"/>
                  </a:lnTo>
                  <a:lnTo>
                    <a:pt x="1438275" y="0"/>
                  </a:lnTo>
                  <a:lnTo>
                    <a:pt x="1476375" y="11906"/>
                  </a:lnTo>
                  <a:lnTo>
                    <a:pt x="1554956" y="40481"/>
                  </a:lnTo>
                  <a:lnTo>
                    <a:pt x="1664493" y="88106"/>
                  </a:lnTo>
                  <a:lnTo>
                    <a:pt x="1754981" y="130968"/>
                  </a:lnTo>
                  <a:lnTo>
                    <a:pt x="1843087" y="173831"/>
                  </a:lnTo>
                  <a:lnTo>
                    <a:pt x="1907381" y="211931"/>
                  </a:lnTo>
                  <a:lnTo>
                    <a:pt x="1950243" y="245268"/>
                  </a:lnTo>
                  <a:lnTo>
                    <a:pt x="1974056" y="264318"/>
                  </a:lnTo>
                  <a:lnTo>
                    <a:pt x="1983581" y="278606"/>
                  </a:lnTo>
                  <a:lnTo>
                    <a:pt x="1993106" y="295275"/>
                  </a:lnTo>
                  <a:lnTo>
                    <a:pt x="1993106" y="319087"/>
                  </a:lnTo>
                  <a:lnTo>
                    <a:pt x="1985962" y="338137"/>
                  </a:lnTo>
                  <a:lnTo>
                    <a:pt x="1969293" y="352425"/>
                  </a:lnTo>
                  <a:lnTo>
                    <a:pt x="1916906" y="369093"/>
                  </a:lnTo>
                  <a:lnTo>
                    <a:pt x="1783556" y="390525"/>
                  </a:lnTo>
                  <a:lnTo>
                    <a:pt x="1640681" y="409575"/>
                  </a:lnTo>
                  <a:lnTo>
                    <a:pt x="134064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F4587B3-C966-7146-971E-C1C84AF0B9E0}"/>
                </a:ext>
              </a:extLst>
            </p:cNvPr>
            <p:cNvSpPr/>
            <p:nvPr/>
          </p:nvSpPr>
          <p:spPr>
            <a:xfrm>
              <a:off x="4576763" y="3192463"/>
              <a:ext cx="433387" cy="1444625"/>
            </a:xfrm>
            <a:custGeom>
              <a:avLst/>
              <a:gdLst>
                <a:gd name="connsiteX0" fmla="*/ 164306 w 433387"/>
                <a:gd name="connsiteY0" fmla="*/ 878682 h 1443038"/>
                <a:gd name="connsiteX1" fmla="*/ 157162 w 433387"/>
                <a:gd name="connsiteY1" fmla="*/ 626269 h 1443038"/>
                <a:gd name="connsiteX2" fmla="*/ 142875 w 433387"/>
                <a:gd name="connsiteY2" fmla="*/ 478632 h 1443038"/>
                <a:gd name="connsiteX3" fmla="*/ 121443 w 433387"/>
                <a:gd name="connsiteY3" fmla="*/ 359569 h 1443038"/>
                <a:gd name="connsiteX4" fmla="*/ 92868 w 433387"/>
                <a:gd name="connsiteY4" fmla="*/ 261938 h 1443038"/>
                <a:gd name="connsiteX5" fmla="*/ 59531 w 433387"/>
                <a:gd name="connsiteY5" fmla="*/ 154782 h 1443038"/>
                <a:gd name="connsiteX6" fmla="*/ 21431 w 433387"/>
                <a:gd name="connsiteY6" fmla="*/ 80963 h 1443038"/>
                <a:gd name="connsiteX7" fmla="*/ 4762 w 433387"/>
                <a:gd name="connsiteY7" fmla="*/ 52388 h 1443038"/>
                <a:gd name="connsiteX8" fmla="*/ 0 w 433387"/>
                <a:gd name="connsiteY8" fmla="*/ 30957 h 1443038"/>
                <a:gd name="connsiteX9" fmla="*/ 4762 w 433387"/>
                <a:gd name="connsiteY9" fmla="*/ 9525 h 1443038"/>
                <a:gd name="connsiteX10" fmla="*/ 30956 w 433387"/>
                <a:gd name="connsiteY10" fmla="*/ 0 h 1443038"/>
                <a:gd name="connsiteX11" fmla="*/ 78581 w 433387"/>
                <a:gd name="connsiteY11" fmla="*/ 4763 h 1443038"/>
                <a:gd name="connsiteX12" fmla="*/ 157162 w 433387"/>
                <a:gd name="connsiteY12" fmla="*/ 33338 h 1443038"/>
                <a:gd name="connsiteX13" fmla="*/ 292893 w 433387"/>
                <a:gd name="connsiteY13" fmla="*/ 97632 h 1443038"/>
                <a:gd name="connsiteX14" fmla="*/ 323850 w 433387"/>
                <a:gd name="connsiteY14" fmla="*/ 238125 h 1443038"/>
                <a:gd name="connsiteX15" fmla="*/ 369093 w 433387"/>
                <a:gd name="connsiteY15" fmla="*/ 602457 h 1443038"/>
                <a:gd name="connsiteX16" fmla="*/ 390525 w 433387"/>
                <a:gd name="connsiteY16" fmla="*/ 757238 h 1443038"/>
                <a:gd name="connsiteX17" fmla="*/ 416718 w 433387"/>
                <a:gd name="connsiteY17" fmla="*/ 1143000 h 1443038"/>
                <a:gd name="connsiteX18" fmla="*/ 433387 w 433387"/>
                <a:gd name="connsiteY18" fmla="*/ 1312069 h 1443038"/>
                <a:gd name="connsiteX19" fmla="*/ 428625 w 433387"/>
                <a:gd name="connsiteY19" fmla="*/ 1371600 h 1443038"/>
                <a:gd name="connsiteX20" fmla="*/ 416718 w 433387"/>
                <a:gd name="connsiteY20" fmla="*/ 1412082 h 1443038"/>
                <a:gd name="connsiteX21" fmla="*/ 400050 w 433387"/>
                <a:gd name="connsiteY21" fmla="*/ 1431132 h 1443038"/>
                <a:gd name="connsiteX22" fmla="*/ 376237 w 433387"/>
                <a:gd name="connsiteY22" fmla="*/ 1438275 h 1443038"/>
                <a:gd name="connsiteX23" fmla="*/ 347662 w 433387"/>
                <a:gd name="connsiteY23" fmla="*/ 1443038 h 1443038"/>
                <a:gd name="connsiteX24" fmla="*/ 309562 w 433387"/>
                <a:gd name="connsiteY24" fmla="*/ 1438275 h 1443038"/>
                <a:gd name="connsiteX25" fmla="*/ 288131 w 433387"/>
                <a:gd name="connsiteY25" fmla="*/ 1433513 h 1443038"/>
                <a:gd name="connsiteX26" fmla="*/ 264318 w 433387"/>
                <a:gd name="connsiteY26" fmla="*/ 1421607 h 1443038"/>
                <a:gd name="connsiteX27" fmla="*/ 245268 w 433387"/>
                <a:gd name="connsiteY27" fmla="*/ 1407319 h 1443038"/>
                <a:gd name="connsiteX28" fmla="*/ 221456 w 433387"/>
                <a:gd name="connsiteY28" fmla="*/ 1381125 h 1443038"/>
                <a:gd name="connsiteX29" fmla="*/ 200025 w 433387"/>
                <a:gd name="connsiteY29" fmla="*/ 1323975 h 1443038"/>
                <a:gd name="connsiteX30" fmla="*/ 173831 w 433387"/>
                <a:gd name="connsiteY30" fmla="*/ 1212057 h 1443038"/>
                <a:gd name="connsiteX31" fmla="*/ 171450 w 433387"/>
                <a:gd name="connsiteY31" fmla="*/ 1150144 h 1443038"/>
                <a:gd name="connsiteX32" fmla="*/ 164306 w 433387"/>
                <a:gd name="connsiteY32" fmla="*/ 878682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3387" h="1443038">
                  <a:moveTo>
                    <a:pt x="164306" y="878682"/>
                  </a:moveTo>
                  <a:lnTo>
                    <a:pt x="157162" y="626269"/>
                  </a:lnTo>
                  <a:lnTo>
                    <a:pt x="142875" y="478632"/>
                  </a:lnTo>
                  <a:lnTo>
                    <a:pt x="121443" y="359569"/>
                  </a:lnTo>
                  <a:lnTo>
                    <a:pt x="92868" y="261938"/>
                  </a:lnTo>
                  <a:lnTo>
                    <a:pt x="59531" y="154782"/>
                  </a:lnTo>
                  <a:lnTo>
                    <a:pt x="21431" y="80963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30956" y="0"/>
                  </a:lnTo>
                  <a:lnTo>
                    <a:pt x="78581" y="4763"/>
                  </a:lnTo>
                  <a:lnTo>
                    <a:pt x="157162" y="33338"/>
                  </a:lnTo>
                  <a:lnTo>
                    <a:pt x="292893" y="97632"/>
                  </a:lnTo>
                  <a:lnTo>
                    <a:pt x="323850" y="238125"/>
                  </a:lnTo>
                  <a:lnTo>
                    <a:pt x="369093" y="602457"/>
                  </a:lnTo>
                  <a:lnTo>
                    <a:pt x="390525" y="757238"/>
                  </a:lnTo>
                  <a:lnTo>
                    <a:pt x="416718" y="1143000"/>
                  </a:lnTo>
                  <a:lnTo>
                    <a:pt x="433387" y="1312069"/>
                  </a:lnTo>
                  <a:lnTo>
                    <a:pt x="428625" y="1371600"/>
                  </a:lnTo>
                  <a:lnTo>
                    <a:pt x="416718" y="1412082"/>
                  </a:lnTo>
                  <a:lnTo>
                    <a:pt x="400050" y="1431132"/>
                  </a:lnTo>
                  <a:lnTo>
                    <a:pt x="376237" y="1438275"/>
                  </a:lnTo>
                  <a:lnTo>
                    <a:pt x="347662" y="1443038"/>
                  </a:lnTo>
                  <a:lnTo>
                    <a:pt x="309562" y="1438275"/>
                  </a:lnTo>
                  <a:lnTo>
                    <a:pt x="288131" y="1433513"/>
                  </a:lnTo>
                  <a:lnTo>
                    <a:pt x="264318" y="1421607"/>
                  </a:lnTo>
                  <a:lnTo>
                    <a:pt x="245268" y="1407319"/>
                  </a:lnTo>
                  <a:lnTo>
                    <a:pt x="221456" y="1381125"/>
                  </a:lnTo>
                  <a:lnTo>
                    <a:pt x="200025" y="1323975"/>
                  </a:lnTo>
                  <a:lnTo>
                    <a:pt x="173831" y="1212057"/>
                  </a:lnTo>
                  <a:cubicBezTo>
                    <a:pt x="173037" y="1191419"/>
                    <a:pt x="172244" y="1170782"/>
                    <a:pt x="171450" y="1150144"/>
                  </a:cubicBezTo>
                  <a:lnTo>
                    <a:pt x="164306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019C44DA-28AF-C749-8235-F733EED67359}"/>
                </a:ext>
              </a:extLst>
            </p:cNvPr>
            <p:cNvSpPr/>
            <p:nvPr/>
          </p:nvSpPr>
          <p:spPr>
            <a:xfrm rot="16200000">
              <a:off x="1816100" y="3873501"/>
              <a:ext cx="3730625" cy="374650"/>
            </a:xfrm>
            <a:custGeom>
              <a:avLst/>
              <a:gdLst>
                <a:gd name="connsiteX0" fmla="*/ 1597025 w 3730625"/>
                <a:gd name="connsiteY0" fmla="*/ 295275 h 374650"/>
                <a:gd name="connsiteX1" fmla="*/ 1101725 w 3730625"/>
                <a:gd name="connsiteY1" fmla="*/ 292100 h 374650"/>
                <a:gd name="connsiteX2" fmla="*/ 692150 w 3730625"/>
                <a:gd name="connsiteY2" fmla="*/ 292100 h 374650"/>
                <a:gd name="connsiteX3" fmla="*/ 320675 w 3730625"/>
                <a:gd name="connsiteY3" fmla="*/ 292100 h 374650"/>
                <a:gd name="connsiteX4" fmla="*/ 234950 w 3730625"/>
                <a:gd name="connsiteY4" fmla="*/ 285750 h 374650"/>
                <a:gd name="connsiteX5" fmla="*/ 165100 w 3730625"/>
                <a:gd name="connsiteY5" fmla="*/ 273050 h 374650"/>
                <a:gd name="connsiteX6" fmla="*/ 95250 w 3730625"/>
                <a:gd name="connsiteY6" fmla="*/ 254000 h 374650"/>
                <a:gd name="connsiteX7" fmla="*/ 53975 w 3730625"/>
                <a:gd name="connsiteY7" fmla="*/ 231775 h 374650"/>
                <a:gd name="connsiteX8" fmla="*/ 22225 w 3730625"/>
                <a:gd name="connsiteY8" fmla="*/ 206375 h 374650"/>
                <a:gd name="connsiteX9" fmla="*/ 3175 w 3730625"/>
                <a:gd name="connsiteY9" fmla="*/ 184150 h 374650"/>
                <a:gd name="connsiteX10" fmla="*/ 0 w 3730625"/>
                <a:gd name="connsiteY10" fmla="*/ 149225 h 374650"/>
                <a:gd name="connsiteX11" fmla="*/ 12700 w 3730625"/>
                <a:gd name="connsiteY11" fmla="*/ 127000 h 374650"/>
                <a:gd name="connsiteX12" fmla="*/ 31750 w 3730625"/>
                <a:gd name="connsiteY12" fmla="*/ 107950 h 374650"/>
                <a:gd name="connsiteX13" fmla="*/ 63500 w 3730625"/>
                <a:gd name="connsiteY13" fmla="*/ 85725 h 374650"/>
                <a:gd name="connsiteX14" fmla="*/ 101600 w 3730625"/>
                <a:gd name="connsiteY14" fmla="*/ 69850 h 374650"/>
                <a:gd name="connsiteX15" fmla="*/ 155575 w 3730625"/>
                <a:gd name="connsiteY15" fmla="*/ 50800 h 374650"/>
                <a:gd name="connsiteX16" fmla="*/ 209550 w 3730625"/>
                <a:gd name="connsiteY16" fmla="*/ 38100 h 374650"/>
                <a:gd name="connsiteX17" fmla="*/ 288925 w 3730625"/>
                <a:gd name="connsiteY17" fmla="*/ 22225 h 374650"/>
                <a:gd name="connsiteX18" fmla="*/ 384175 w 3730625"/>
                <a:gd name="connsiteY18" fmla="*/ 9525 h 374650"/>
                <a:gd name="connsiteX19" fmla="*/ 514350 w 3730625"/>
                <a:gd name="connsiteY19" fmla="*/ 0 h 374650"/>
                <a:gd name="connsiteX20" fmla="*/ 546100 w 3730625"/>
                <a:gd name="connsiteY20" fmla="*/ 15875 h 374650"/>
                <a:gd name="connsiteX21" fmla="*/ 609600 w 3730625"/>
                <a:gd name="connsiteY21" fmla="*/ 34925 h 374650"/>
                <a:gd name="connsiteX22" fmla="*/ 771525 w 3730625"/>
                <a:gd name="connsiteY22" fmla="*/ 57150 h 374650"/>
                <a:gd name="connsiteX23" fmla="*/ 962025 w 3730625"/>
                <a:gd name="connsiteY23" fmla="*/ 73025 h 374650"/>
                <a:gd name="connsiteX24" fmla="*/ 1362075 w 3730625"/>
                <a:gd name="connsiteY24" fmla="*/ 88900 h 374650"/>
                <a:gd name="connsiteX25" fmla="*/ 1873250 w 3730625"/>
                <a:gd name="connsiteY25" fmla="*/ 95250 h 374650"/>
                <a:gd name="connsiteX26" fmla="*/ 2486025 w 3730625"/>
                <a:gd name="connsiteY26" fmla="*/ 88900 h 374650"/>
                <a:gd name="connsiteX27" fmla="*/ 3051175 w 3730625"/>
                <a:gd name="connsiteY27" fmla="*/ 92075 h 374650"/>
                <a:gd name="connsiteX28" fmla="*/ 3273425 w 3730625"/>
                <a:gd name="connsiteY28" fmla="*/ 88900 h 374650"/>
                <a:gd name="connsiteX29" fmla="*/ 3435350 w 3730625"/>
                <a:gd name="connsiteY29" fmla="*/ 82550 h 374650"/>
                <a:gd name="connsiteX30" fmla="*/ 3549650 w 3730625"/>
                <a:gd name="connsiteY30" fmla="*/ 66675 h 374650"/>
                <a:gd name="connsiteX31" fmla="*/ 3702050 w 3730625"/>
                <a:gd name="connsiteY31" fmla="*/ 28575 h 374650"/>
                <a:gd name="connsiteX32" fmla="*/ 3730625 w 3730625"/>
                <a:gd name="connsiteY32" fmla="*/ 120650 h 374650"/>
                <a:gd name="connsiteX33" fmla="*/ 3629025 w 3730625"/>
                <a:gd name="connsiteY33" fmla="*/ 247650 h 374650"/>
                <a:gd name="connsiteX34" fmla="*/ 3581400 w 3730625"/>
                <a:gd name="connsiteY34" fmla="*/ 307975 h 374650"/>
                <a:gd name="connsiteX35" fmla="*/ 3536950 w 3730625"/>
                <a:gd name="connsiteY35" fmla="*/ 346075 h 374650"/>
                <a:gd name="connsiteX36" fmla="*/ 3498850 w 3730625"/>
                <a:gd name="connsiteY36" fmla="*/ 368300 h 374650"/>
                <a:gd name="connsiteX37" fmla="*/ 3467100 w 3730625"/>
                <a:gd name="connsiteY37" fmla="*/ 374650 h 374650"/>
                <a:gd name="connsiteX38" fmla="*/ 3432175 w 3730625"/>
                <a:gd name="connsiteY38" fmla="*/ 371475 h 374650"/>
                <a:gd name="connsiteX39" fmla="*/ 3397250 w 3730625"/>
                <a:gd name="connsiteY39" fmla="*/ 352425 h 374650"/>
                <a:gd name="connsiteX40" fmla="*/ 3327400 w 3730625"/>
                <a:gd name="connsiteY40" fmla="*/ 339725 h 374650"/>
                <a:gd name="connsiteX41" fmla="*/ 3251200 w 3730625"/>
                <a:gd name="connsiteY41" fmla="*/ 330200 h 374650"/>
                <a:gd name="connsiteX42" fmla="*/ 3098800 w 3730625"/>
                <a:gd name="connsiteY42" fmla="*/ 311150 h 374650"/>
                <a:gd name="connsiteX43" fmla="*/ 2930525 w 3730625"/>
                <a:gd name="connsiteY43" fmla="*/ 311150 h 374650"/>
                <a:gd name="connsiteX44" fmla="*/ 2552700 w 3730625"/>
                <a:gd name="connsiteY44" fmla="*/ 307975 h 374650"/>
                <a:gd name="connsiteX45" fmla="*/ 2470150 w 3730625"/>
                <a:gd name="connsiteY45" fmla="*/ 311150 h 374650"/>
                <a:gd name="connsiteX46" fmla="*/ 1597025 w 3730625"/>
                <a:gd name="connsiteY46" fmla="*/ 295275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30625" h="374650">
                  <a:moveTo>
                    <a:pt x="1597025" y="295275"/>
                  </a:moveTo>
                  <a:lnTo>
                    <a:pt x="1101725" y="292100"/>
                  </a:lnTo>
                  <a:lnTo>
                    <a:pt x="692150" y="292100"/>
                  </a:lnTo>
                  <a:lnTo>
                    <a:pt x="320675" y="292100"/>
                  </a:lnTo>
                  <a:lnTo>
                    <a:pt x="234950" y="285750"/>
                  </a:lnTo>
                  <a:lnTo>
                    <a:pt x="165100" y="273050"/>
                  </a:lnTo>
                  <a:lnTo>
                    <a:pt x="95250" y="254000"/>
                  </a:lnTo>
                  <a:lnTo>
                    <a:pt x="53975" y="231775"/>
                  </a:lnTo>
                  <a:lnTo>
                    <a:pt x="22225" y="206375"/>
                  </a:lnTo>
                  <a:lnTo>
                    <a:pt x="3175" y="184150"/>
                  </a:lnTo>
                  <a:lnTo>
                    <a:pt x="0" y="149225"/>
                  </a:lnTo>
                  <a:lnTo>
                    <a:pt x="12700" y="127000"/>
                  </a:lnTo>
                  <a:lnTo>
                    <a:pt x="31750" y="107950"/>
                  </a:lnTo>
                  <a:lnTo>
                    <a:pt x="63500" y="85725"/>
                  </a:lnTo>
                  <a:lnTo>
                    <a:pt x="101600" y="69850"/>
                  </a:lnTo>
                  <a:lnTo>
                    <a:pt x="155575" y="50800"/>
                  </a:lnTo>
                  <a:lnTo>
                    <a:pt x="209550" y="38100"/>
                  </a:lnTo>
                  <a:lnTo>
                    <a:pt x="288925" y="22225"/>
                  </a:lnTo>
                  <a:lnTo>
                    <a:pt x="384175" y="9525"/>
                  </a:lnTo>
                  <a:lnTo>
                    <a:pt x="514350" y="0"/>
                  </a:lnTo>
                  <a:lnTo>
                    <a:pt x="546100" y="15875"/>
                  </a:lnTo>
                  <a:lnTo>
                    <a:pt x="609600" y="34925"/>
                  </a:lnTo>
                  <a:lnTo>
                    <a:pt x="771525" y="57150"/>
                  </a:lnTo>
                  <a:lnTo>
                    <a:pt x="962025" y="73025"/>
                  </a:lnTo>
                  <a:lnTo>
                    <a:pt x="1362075" y="88900"/>
                  </a:lnTo>
                  <a:lnTo>
                    <a:pt x="1873250" y="95250"/>
                  </a:lnTo>
                  <a:lnTo>
                    <a:pt x="2486025" y="88900"/>
                  </a:lnTo>
                  <a:lnTo>
                    <a:pt x="3051175" y="92075"/>
                  </a:lnTo>
                  <a:lnTo>
                    <a:pt x="3273425" y="88900"/>
                  </a:lnTo>
                  <a:lnTo>
                    <a:pt x="3435350" y="82550"/>
                  </a:lnTo>
                  <a:lnTo>
                    <a:pt x="3549650" y="66675"/>
                  </a:lnTo>
                  <a:lnTo>
                    <a:pt x="3702050" y="28575"/>
                  </a:lnTo>
                  <a:lnTo>
                    <a:pt x="3730625" y="120650"/>
                  </a:lnTo>
                  <a:lnTo>
                    <a:pt x="3629025" y="247650"/>
                  </a:lnTo>
                  <a:lnTo>
                    <a:pt x="3581400" y="307975"/>
                  </a:lnTo>
                  <a:lnTo>
                    <a:pt x="3536950" y="346075"/>
                  </a:lnTo>
                  <a:lnTo>
                    <a:pt x="3498850" y="368300"/>
                  </a:lnTo>
                  <a:lnTo>
                    <a:pt x="3467100" y="374650"/>
                  </a:lnTo>
                  <a:lnTo>
                    <a:pt x="3432175" y="371475"/>
                  </a:lnTo>
                  <a:lnTo>
                    <a:pt x="3397250" y="352425"/>
                  </a:lnTo>
                  <a:lnTo>
                    <a:pt x="3327400" y="339725"/>
                  </a:lnTo>
                  <a:lnTo>
                    <a:pt x="3251200" y="330200"/>
                  </a:lnTo>
                  <a:lnTo>
                    <a:pt x="3098800" y="311150"/>
                  </a:lnTo>
                  <a:lnTo>
                    <a:pt x="2930525" y="311150"/>
                  </a:lnTo>
                  <a:lnTo>
                    <a:pt x="2552700" y="307975"/>
                  </a:lnTo>
                  <a:lnTo>
                    <a:pt x="2470150" y="311150"/>
                  </a:lnTo>
                  <a:lnTo>
                    <a:pt x="1597025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039EC1F-360D-8E4D-9A02-D74EBA863F4B}"/>
                </a:ext>
              </a:extLst>
            </p:cNvPr>
            <p:cNvSpPr/>
            <p:nvPr/>
          </p:nvSpPr>
          <p:spPr>
            <a:xfrm rot="16200000">
              <a:off x="2172494" y="3337719"/>
              <a:ext cx="1806575" cy="1128713"/>
            </a:xfrm>
            <a:custGeom>
              <a:avLst/>
              <a:gdLst>
                <a:gd name="connsiteX0" fmla="*/ 719138 w 1807369"/>
                <a:gd name="connsiteY0" fmla="*/ 700087 h 1128712"/>
                <a:gd name="connsiteX1" fmla="*/ 550069 w 1807369"/>
                <a:gd name="connsiteY1" fmla="*/ 571500 h 1128712"/>
                <a:gd name="connsiteX2" fmla="*/ 428625 w 1807369"/>
                <a:gd name="connsiteY2" fmla="*/ 473869 h 1128712"/>
                <a:gd name="connsiteX3" fmla="*/ 323850 w 1807369"/>
                <a:gd name="connsiteY3" fmla="*/ 383381 h 1128712"/>
                <a:gd name="connsiteX4" fmla="*/ 223838 w 1807369"/>
                <a:gd name="connsiteY4" fmla="*/ 288131 h 1128712"/>
                <a:gd name="connsiteX5" fmla="*/ 90488 w 1807369"/>
                <a:gd name="connsiteY5" fmla="*/ 157162 h 1128712"/>
                <a:gd name="connsiteX6" fmla="*/ 11906 w 1807369"/>
                <a:gd name="connsiteY6" fmla="*/ 69056 h 1128712"/>
                <a:gd name="connsiteX7" fmla="*/ 2381 w 1807369"/>
                <a:gd name="connsiteY7" fmla="*/ 47625 h 1128712"/>
                <a:gd name="connsiteX8" fmla="*/ 0 w 1807369"/>
                <a:gd name="connsiteY8" fmla="*/ 26194 h 1128712"/>
                <a:gd name="connsiteX9" fmla="*/ 2381 w 1807369"/>
                <a:gd name="connsiteY9" fmla="*/ 11906 h 1128712"/>
                <a:gd name="connsiteX10" fmla="*/ 9525 w 1807369"/>
                <a:gd name="connsiteY10" fmla="*/ 4762 h 1128712"/>
                <a:gd name="connsiteX11" fmla="*/ 26194 w 1807369"/>
                <a:gd name="connsiteY11" fmla="*/ 0 h 1128712"/>
                <a:gd name="connsiteX12" fmla="*/ 42863 w 1807369"/>
                <a:gd name="connsiteY12" fmla="*/ 7144 h 1128712"/>
                <a:gd name="connsiteX13" fmla="*/ 157163 w 1807369"/>
                <a:gd name="connsiteY13" fmla="*/ 109537 h 1128712"/>
                <a:gd name="connsiteX14" fmla="*/ 278606 w 1807369"/>
                <a:gd name="connsiteY14" fmla="*/ 207169 h 1128712"/>
                <a:gd name="connsiteX15" fmla="*/ 411956 w 1807369"/>
                <a:gd name="connsiteY15" fmla="*/ 307181 h 1128712"/>
                <a:gd name="connsiteX16" fmla="*/ 511969 w 1807369"/>
                <a:gd name="connsiteY16" fmla="*/ 381000 h 1128712"/>
                <a:gd name="connsiteX17" fmla="*/ 669131 w 1807369"/>
                <a:gd name="connsiteY17" fmla="*/ 481012 h 1128712"/>
                <a:gd name="connsiteX18" fmla="*/ 864394 w 1807369"/>
                <a:gd name="connsiteY18" fmla="*/ 595312 h 1128712"/>
                <a:gd name="connsiteX19" fmla="*/ 1085850 w 1807369"/>
                <a:gd name="connsiteY19" fmla="*/ 707231 h 1128712"/>
                <a:gd name="connsiteX20" fmla="*/ 1266825 w 1807369"/>
                <a:gd name="connsiteY20" fmla="*/ 790575 h 1128712"/>
                <a:gd name="connsiteX21" fmla="*/ 1450181 w 1807369"/>
                <a:gd name="connsiteY21" fmla="*/ 866775 h 1128712"/>
                <a:gd name="connsiteX22" fmla="*/ 1640681 w 1807369"/>
                <a:gd name="connsiteY22" fmla="*/ 940594 h 1128712"/>
                <a:gd name="connsiteX23" fmla="*/ 1797844 w 1807369"/>
                <a:gd name="connsiteY23" fmla="*/ 1000125 h 1128712"/>
                <a:gd name="connsiteX24" fmla="*/ 1807369 w 1807369"/>
                <a:gd name="connsiteY24" fmla="*/ 1128712 h 1128712"/>
                <a:gd name="connsiteX25" fmla="*/ 1426369 w 1807369"/>
                <a:gd name="connsiteY25" fmla="*/ 1102519 h 1128712"/>
                <a:gd name="connsiteX26" fmla="*/ 1285875 w 1807369"/>
                <a:gd name="connsiteY26" fmla="*/ 1038225 h 1128712"/>
                <a:gd name="connsiteX27" fmla="*/ 1126331 w 1807369"/>
                <a:gd name="connsiteY27" fmla="*/ 952500 h 1128712"/>
                <a:gd name="connsiteX28" fmla="*/ 959644 w 1807369"/>
                <a:gd name="connsiteY28" fmla="*/ 857250 h 1128712"/>
                <a:gd name="connsiteX29" fmla="*/ 719138 w 1807369"/>
                <a:gd name="connsiteY29" fmla="*/ 700087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7369" h="1128712">
                  <a:moveTo>
                    <a:pt x="719138" y="700087"/>
                  </a:moveTo>
                  <a:lnTo>
                    <a:pt x="550069" y="571500"/>
                  </a:lnTo>
                  <a:lnTo>
                    <a:pt x="428625" y="473869"/>
                  </a:lnTo>
                  <a:lnTo>
                    <a:pt x="323850" y="383381"/>
                  </a:lnTo>
                  <a:lnTo>
                    <a:pt x="223838" y="288131"/>
                  </a:lnTo>
                  <a:lnTo>
                    <a:pt x="90488" y="157162"/>
                  </a:lnTo>
                  <a:lnTo>
                    <a:pt x="11906" y="69056"/>
                  </a:lnTo>
                  <a:lnTo>
                    <a:pt x="2381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157163" y="109537"/>
                  </a:lnTo>
                  <a:lnTo>
                    <a:pt x="278606" y="207169"/>
                  </a:lnTo>
                  <a:lnTo>
                    <a:pt x="411956" y="307181"/>
                  </a:lnTo>
                  <a:lnTo>
                    <a:pt x="511969" y="381000"/>
                  </a:lnTo>
                  <a:lnTo>
                    <a:pt x="669131" y="481012"/>
                  </a:lnTo>
                  <a:lnTo>
                    <a:pt x="864394" y="595312"/>
                  </a:lnTo>
                  <a:lnTo>
                    <a:pt x="1085850" y="707231"/>
                  </a:lnTo>
                  <a:lnTo>
                    <a:pt x="1266825" y="790575"/>
                  </a:lnTo>
                  <a:lnTo>
                    <a:pt x="1450181" y="866775"/>
                  </a:lnTo>
                  <a:lnTo>
                    <a:pt x="1640681" y="940594"/>
                  </a:lnTo>
                  <a:lnTo>
                    <a:pt x="1797844" y="1000125"/>
                  </a:lnTo>
                  <a:lnTo>
                    <a:pt x="1807369" y="1128712"/>
                  </a:lnTo>
                  <a:lnTo>
                    <a:pt x="1426369" y="1102519"/>
                  </a:lnTo>
                  <a:lnTo>
                    <a:pt x="1285875" y="1038225"/>
                  </a:lnTo>
                  <a:lnTo>
                    <a:pt x="1126331" y="952500"/>
                  </a:lnTo>
                  <a:lnTo>
                    <a:pt x="959644" y="857250"/>
                  </a:lnTo>
                  <a:lnTo>
                    <a:pt x="719138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5AF6C4C-7571-7E48-AC87-8D720DE78EFC}"/>
                </a:ext>
              </a:extLst>
            </p:cNvPr>
            <p:cNvSpPr/>
            <p:nvPr/>
          </p:nvSpPr>
          <p:spPr>
            <a:xfrm>
              <a:off x="3716338" y="3316288"/>
              <a:ext cx="666750" cy="708025"/>
            </a:xfrm>
            <a:custGeom>
              <a:avLst/>
              <a:gdLst>
                <a:gd name="connsiteX0" fmla="*/ 361950 w 666750"/>
                <a:gd name="connsiteY0" fmla="*/ 431007 h 707232"/>
                <a:gd name="connsiteX1" fmla="*/ 269082 w 666750"/>
                <a:gd name="connsiteY1" fmla="*/ 316707 h 707232"/>
                <a:gd name="connsiteX2" fmla="*/ 197644 w 666750"/>
                <a:gd name="connsiteY2" fmla="*/ 247650 h 707232"/>
                <a:gd name="connsiteX3" fmla="*/ 97632 w 666750"/>
                <a:gd name="connsiteY3" fmla="*/ 161925 h 707232"/>
                <a:gd name="connsiteX4" fmla="*/ 9525 w 666750"/>
                <a:gd name="connsiteY4" fmla="*/ 107157 h 707232"/>
                <a:gd name="connsiteX5" fmla="*/ 0 w 666750"/>
                <a:gd name="connsiteY5" fmla="*/ 0 h 707232"/>
                <a:gd name="connsiteX6" fmla="*/ 116682 w 666750"/>
                <a:gd name="connsiteY6" fmla="*/ 30957 h 707232"/>
                <a:gd name="connsiteX7" fmla="*/ 180975 w 666750"/>
                <a:gd name="connsiteY7" fmla="*/ 50007 h 707232"/>
                <a:gd name="connsiteX8" fmla="*/ 259557 w 666750"/>
                <a:gd name="connsiteY8" fmla="*/ 80963 h 707232"/>
                <a:gd name="connsiteX9" fmla="*/ 333375 w 666750"/>
                <a:gd name="connsiteY9" fmla="*/ 114300 h 707232"/>
                <a:gd name="connsiteX10" fmla="*/ 435769 w 666750"/>
                <a:gd name="connsiteY10" fmla="*/ 164307 h 707232"/>
                <a:gd name="connsiteX11" fmla="*/ 495300 w 666750"/>
                <a:gd name="connsiteY11" fmla="*/ 197644 h 707232"/>
                <a:gd name="connsiteX12" fmla="*/ 545307 w 666750"/>
                <a:gd name="connsiteY12" fmla="*/ 228600 h 707232"/>
                <a:gd name="connsiteX13" fmla="*/ 585788 w 666750"/>
                <a:gd name="connsiteY13" fmla="*/ 292894 h 707232"/>
                <a:gd name="connsiteX14" fmla="*/ 626269 w 666750"/>
                <a:gd name="connsiteY14" fmla="*/ 376238 h 707232"/>
                <a:gd name="connsiteX15" fmla="*/ 650082 w 666750"/>
                <a:gd name="connsiteY15" fmla="*/ 445294 h 707232"/>
                <a:gd name="connsiteX16" fmla="*/ 661988 w 666750"/>
                <a:gd name="connsiteY16" fmla="*/ 507207 h 707232"/>
                <a:gd name="connsiteX17" fmla="*/ 666750 w 666750"/>
                <a:gd name="connsiteY17" fmla="*/ 561975 h 707232"/>
                <a:gd name="connsiteX18" fmla="*/ 666750 w 666750"/>
                <a:gd name="connsiteY18" fmla="*/ 607219 h 707232"/>
                <a:gd name="connsiteX19" fmla="*/ 661988 w 666750"/>
                <a:gd name="connsiteY19" fmla="*/ 640557 h 707232"/>
                <a:gd name="connsiteX20" fmla="*/ 647700 w 666750"/>
                <a:gd name="connsiteY20" fmla="*/ 676275 h 707232"/>
                <a:gd name="connsiteX21" fmla="*/ 628650 w 666750"/>
                <a:gd name="connsiteY21" fmla="*/ 697707 h 707232"/>
                <a:gd name="connsiteX22" fmla="*/ 604838 w 666750"/>
                <a:gd name="connsiteY22" fmla="*/ 707232 h 707232"/>
                <a:gd name="connsiteX23" fmla="*/ 576263 w 666750"/>
                <a:gd name="connsiteY23" fmla="*/ 707232 h 707232"/>
                <a:gd name="connsiteX24" fmla="*/ 545307 w 666750"/>
                <a:gd name="connsiteY24" fmla="*/ 700088 h 707232"/>
                <a:gd name="connsiteX25" fmla="*/ 514350 w 666750"/>
                <a:gd name="connsiteY25" fmla="*/ 676275 h 707232"/>
                <a:gd name="connsiteX26" fmla="*/ 483394 w 666750"/>
                <a:gd name="connsiteY26" fmla="*/ 619125 h 707232"/>
                <a:gd name="connsiteX27" fmla="*/ 419100 w 666750"/>
                <a:gd name="connsiteY27" fmla="*/ 511969 h 707232"/>
                <a:gd name="connsiteX28" fmla="*/ 361950 w 666750"/>
                <a:gd name="connsiteY28" fmla="*/ 431007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6750" h="707232">
                  <a:moveTo>
                    <a:pt x="361950" y="431007"/>
                  </a:moveTo>
                  <a:lnTo>
                    <a:pt x="269082" y="316707"/>
                  </a:lnTo>
                  <a:lnTo>
                    <a:pt x="197644" y="247650"/>
                  </a:lnTo>
                  <a:lnTo>
                    <a:pt x="97632" y="161925"/>
                  </a:lnTo>
                  <a:lnTo>
                    <a:pt x="9525" y="107157"/>
                  </a:lnTo>
                  <a:lnTo>
                    <a:pt x="0" y="0"/>
                  </a:lnTo>
                  <a:lnTo>
                    <a:pt x="116682" y="30957"/>
                  </a:lnTo>
                  <a:lnTo>
                    <a:pt x="180975" y="50007"/>
                  </a:lnTo>
                  <a:lnTo>
                    <a:pt x="259557" y="80963"/>
                  </a:lnTo>
                  <a:lnTo>
                    <a:pt x="333375" y="114300"/>
                  </a:lnTo>
                  <a:lnTo>
                    <a:pt x="435769" y="164307"/>
                  </a:lnTo>
                  <a:lnTo>
                    <a:pt x="495300" y="197644"/>
                  </a:lnTo>
                  <a:lnTo>
                    <a:pt x="545307" y="228600"/>
                  </a:lnTo>
                  <a:lnTo>
                    <a:pt x="585788" y="292894"/>
                  </a:lnTo>
                  <a:lnTo>
                    <a:pt x="626269" y="376238"/>
                  </a:lnTo>
                  <a:lnTo>
                    <a:pt x="650082" y="445294"/>
                  </a:lnTo>
                  <a:lnTo>
                    <a:pt x="661988" y="507207"/>
                  </a:lnTo>
                  <a:lnTo>
                    <a:pt x="666750" y="561975"/>
                  </a:lnTo>
                  <a:lnTo>
                    <a:pt x="666750" y="607219"/>
                  </a:lnTo>
                  <a:lnTo>
                    <a:pt x="661988" y="640557"/>
                  </a:lnTo>
                  <a:lnTo>
                    <a:pt x="647700" y="676275"/>
                  </a:lnTo>
                  <a:lnTo>
                    <a:pt x="628650" y="697707"/>
                  </a:lnTo>
                  <a:lnTo>
                    <a:pt x="604838" y="707232"/>
                  </a:lnTo>
                  <a:lnTo>
                    <a:pt x="576263" y="707232"/>
                  </a:lnTo>
                  <a:lnTo>
                    <a:pt x="545307" y="700088"/>
                  </a:lnTo>
                  <a:lnTo>
                    <a:pt x="514350" y="676275"/>
                  </a:lnTo>
                  <a:lnTo>
                    <a:pt x="483394" y="619125"/>
                  </a:lnTo>
                  <a:lnTo>
                    <a:pt x="419100" y="511969"/>
                  </a:lnTo>
                  <a:lnTo>
                    <a:pt x="361950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128441A-4A93-AD41-9C2A-FA9AAC6366A1}"/>
                </a:ext>
              </a:extLst>
            </p:cNvPr>
            <p:cNvSpPr/>
            <p:nvPr/>
          </p:nvSpPr>
          <p:spPr>
            <a:xfrm>
              <a:off x="4329113" y="2400300"/>
              <a:ext cx="2814637" cy="538163"/>
            </a:xfrm>
            <a:custGeom>
              <a:avLst/>
              <a:gdLst>
                <a:gd name="connsiteX0" fmla="*/ 1864518 w 2814637"/>
                <a:gd name="connsiteY0" fmla="*/ 297656 h 538163"/>
                <a:gd name="connsiteX1" fmla="*/ 1543050 w 2814637"/>
                <a:gd name="connsiteY1" fmla="*/ 340519 h 538163"/>
                <a:gd name="connsiteX2" fmla="*/ 1276350 w 2814637"/>
                <a:gd name="connsiteY2" fmla="*/ 383381 h 538163"/>
                <a:gd name="connsiteX3" fmla="*/ 1040606 w 2814637"/>
                <a:gd name="connsiteY3" fmla="*/ 411956 h 538163"/>
                <a:gd name="connsiteX4" fmla="*/ 764381 w 2814637"/>
                <a:gd name="connsiteY4" fmla="*/ 459581 h 538163"/>
                <a:gd name="connsiteX5" fmla="*/ 681037 w 2814637"/>
                <a:gd name="connsiteY5" fmla="*/ 476250 h 538163"/>
                <a:gd name="connsiteX6" fmla="*/ 619125 w 2814637"/>
                <a:gd name="connsiteY6" fmla="*/ 490538 h 538163"/>
                <a:gd name="connsiteX7" fmla="*/ 545306 w 2814637"/>
                <a:gd name="connsiteY7" fmla="*/ 509588 h 538163"/>
                <a:gd name="connsiteX8" fmla="*/ 502443 w 2814637"/>
                <a:gd name="connsiteY8" fmla="*/ 526256 h 538163"/>
                <a:gd name="connsiteX9" fmla="*/ 466725 w 2814637"/>
                <a:gd name="connsiteY9" fmla="*/ 533400 h 538163"/>
                <a:gd name="connsiteX10" fmla="*/ 423862 w 2814637"/>
                <a:gd name="connsiteY10" fmla="*/ 538163 h 538163"/>
                <a:gd name="connsiteX11" fmla="*/ 381000 w 2814637"/>
                <a:gd name="connsiteY11" fmla="*/ 535781 h 538163"/>
                <a:gd name="connsiteX12" fmla="*/ 335756 w 2814637"/>
                <a:gd name="connsiteY12" fmla="*/ 528638 h 538163"/>
                <a:gd name="connsiteX13" fmla="*/ 276225 w 2814637"/>
                <a:gd name="connsiteY13" fmla="*/ 509588 h 538163"/>
                <a:gd name="connsiteX14" fmla="*/ 195262 w 2814637"/>
                <a:gd name="connsiteY14" fmla="*/ 469106 h 538163"/>
                <a:gd name="connsiteX15" fmla="*/ 116681 w 2814637"/>
                <a:gd name="connsiteY15" fmla="*/ 423863 h 538163"/>
                <a:gd name="connsiteX16" fmla="*/ 47625 w 2814637"/>
                <a:gd name="connsiteY16" fmla="*/ 373856 h 538163"/>
                <a:gd name="connsiteX17" fmla="*/ 11906 w 2814637"/>
                <a:gd name="connsiteY17" fmla="*/ 338138 h 538163"/>
                <a:gd name="connsiteX18" fmla="*/ 2381 w 2814637"/>
                <a:gd name="connsiteY18" fmla="*/ 319088 h 538163"/>
                <a:gd name="connsiteX19" fmla="*/ 0 w 2814637"/>
                <a:gd name="connsiteY19" fmla="*/ 295275 h 538163"/>
                <a:gd name="connsiteX20" fmla="*/ 11906 w 2814637"/>
                <a:gd name="connsiteY20" fmla="*/ 280988 h 538163"/>
                <a:gd name="connsiteX21" fmla="*/ 33337 w 2814637"/>
                <a:gd name="connsiteY21" fmla="*/ 278606 h 538163"/>
                <a:gd name="connsiteX22" fmla="*/ 85725 w 2814637"/>
                <a:gd name="connsiteY22" fmla="*/ 292894 h 538163"/>
                <a:gd name="connsiteX23" fmla="*/ 185737 w 2814637"/>
                <a:gd name="connsiteY23" fmla="*/ 316706 h 538163"/>
                <a:gd name="connsiteX24" fmla="*/ 259556 w 2814637"/>
                <a:gd name="connsiteY24" fmla="*/ 330994 h 538163"/>
                <a:gd name="connsiteX25" fmla="*/ 323850 w 2814637"/>
                <a:gd name="connsiteY25" fmla="*/ 338138 h 538163"/>
                <a:gd name="connsiteX26" fmla="*/ 395287 w 2814637"/>
                <a:gd name="connsiteY26" fmla="*/ 335756 h 538163"/>
                <a:gd name="connsiteX27" fmla="*/ 554831 w 2814637"/>
                <a:gd name="connsiteY27" fmla="*/ 314325 h 538163"/>
                <a:gd name="connsiteX28" fmla="*/ 909637 w 2814637"/>
                <a:gd name="connsiteY28" fmla="*/ 257175 h 538163"/>
                <a:gd name="connsiteX29" fmla="*/ 1302543 w 2814637"/>
                <a:gd name="connsiteY29" fmla="*/ 202406 h 538163"/>
                <a:gd name="connsiteX30" fmla="*/ 1566862 w 2814637"/>
                <a:gd name="connsiteY30" fmla="*/ 159544 h 538163"/>
                <a:gd name="connsiteX31" fmla="*/ 2119312 w 2814637"/>
                <a:gd name="connsiteY31" fmla="*/ 88106 h 538163"/>
                <a:gd name="connsiteX32" fmla="*/ 2264568 w 2814637"/>
                <a:gd name="connsiteY32" fmla="*/ 69056 h 538163"/>
                <a:gd name="connsiteX33" fmla="*/ 2297906 w 2814637"/>
                <a:gd name="connsiteY33" fmla="*/ 59531 h 538163"/>
                <a:gd name="connsiteX34" fmla="*/ 2362200 w 2814637"/>
                <a:gd name="connsiteY34" fmla="*/ 28575 h 538163"/>
                <a:gd name="connsiteX35" fmla="*/ 2409825 w 2814637"/>
                <a:gd name="connsiteY35" fmla="*/ 0 h 538163"/>
                <a:gd name="connsiteX36" fmla="*/ 2502693 w 2814637"/>
                <a:gd name="connsiteY36" fmla="*/ 14288 h 538163"/>
                <a:gd name="connsiteX37" fmla="*/ 2588418 w 2814637"/>
                <a:gd name="connsiteY37" fmla="*/ 42863 h 538163"/>
                <a:gd name="connsiteX38" fmla="*/ 2647950 w 2814637"/>
                <a:gd name="connsiteY38" fmla="*/ 66675 h 538163"/>
                <a:gd name="connsiteX39" fmla="*/ 2700337 w 2814637"/>
                <a:gd name="connsiteY39" fmla="*/ 92869 h 538163"/>
                <a:gd name="connsiteX40" fmla="*/ 2738437 w 2814637"/>
                <a:gd name="connsiteY40" fmla="*/ 114300 h 538163"/>
                <a:gd name="connsiteX41" fmla="*/ 2778918 w 2814637"/>
                <a:gd name="connsiteY41" fmla="*/ 142875 h 538163"/>
                <a:gd name="connsiteX42" fmla="*/ 2800350 w 2814637"/>
                <a:gd name="connsiteY42" fmla="*/ 171450 h 538163"/>
                <a:gd name="connsiteX43" fmla="*/ 2812256 w 2814637"/>
                <a:gd name="connsiteY43" fmla="*/ 195263 h 538163"/>
                <a:gd name="connsiteX44" fmla="*/ 2814637 w 2814637"/>
                <a:gd name="connsiteY44" fmla="*/ 223838 h 538163"/>
                <a:gd name="connsiteX45" fmla="*/ 2809875 w 2814637"/>
                <a:gd name="connsiteY45" fmla="*/ 242888 h 538163"/>
                <a:gd name="connsiteX46" fmla="*/ 2786062 w 2814637"/>
                <a:gd name="connsiteY46" fmla="*/ 266700 h 538163"/>
                <a:gd name="connsiteX47" fmla="*/ 2745581 w 2814637"/>
                <a:gd name="connsiteY47" fmla="*/ 290513 h 538163"/>
                <a:gd name="connsiteX48" fmla="*/ 2566987 w 2814637"/>
                <a:gd name="connsiteY48" fmla="*/ 278606 h 538163"/>
                <a:gd name="connsiteX49" fmla="*/ 2402681 w 2814637"/>
                <a:gd name="connsiteY49" fmla="*/ 269081 h 538163"/>
                <a:gd name="connsiteX50" fmla="*/ 2286000 w 2814637"/>
                <a:gd name="connsiteY50" fmla="*/ 269081 h 538163"/>
                <a:gd name="connsiteX51" fmla="*/ 2171700 w 2814637"/>
                <a:gd name="connsiteY51" fmla="*/ 276225 h 538163"/>
                <a:gd name="connsiteX52" fmla="*/ 1864518 w 2814637"/>
                <a:gd name="connsiteY52" fmla="*/ 2976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14637" h="538163">
                  <a:moveTo>
                    <a:pt x="1864518" y="297656"/>
                  </a:moveTo>
                  <a:lnTo>
                    <a:pt x="1543050" y="340519"/>
                  </a:lnTo>
                  <a:lnTo>
                    <a:pt x="1276350" y="383381"/>
                  </a:lnTo>
                  <a:lnTo>
                    <a:pt x="1040606" y="411956"/>
                  </a:lnTo>
                  <a:lnTo>
                    <a:pt x="764381" y="459581"/>
                  </a:lnTo>
                  <a:lnTo>
                    <a:pt x="681037" y="476250"/>
                  </a:lnTo>
                  <a:lnTo>
                    <a:pt x="619125" y="490538"/>
                  </a:lnTo>
                  <a:lnTo>
                    <a:pt x="545306" y="509588"/>
                  </a:lnTo>
                  <a:lnTo>
                    <a:pt x="502443" y="526256"/>
                  </a:lnTo>
                  <a:lnTo>
                    <a:pt x="466725" y="533400"/>
                  </a:lnTo>
                  <a:lnTo>
                    <a:pt x="423862" y="538163"/>
                  </a:lnTo>
                  <a:lnTo>
                    <a:pt x="381000" y="535781"/>
                  </a:lnTo>
                  <a:lnTo>
                    <a:pt x="335756" y="528638"/>
                  </a:lnTo>
                  <a:lnTo>
                    <a:pt x="276225" y="509588"/>
                  </a:lnTo>
                  <a:lnTo>
                    <a:pt x="195262" y="469106"/>
                  </a:lnTo>
                  <a:lnTo>
                    <a:pt x="116681" y="423863"/>
                  </a:lnTo>
                  <a:lnTo>
                    <a:pt x="47625" y="373856"/>
                  </a:lnTo>
                  <a:lnTo>
                    <a:pt x="11906" y="338138"/>
                  </a:lnTo>
                  <a:lnTo>
                    <a:pt x="2381" y="319088"/>
                  </a:lnTo>
                  <a:lnTo>
                    <a:pt x="0" y="295275"/>
                  </a:lnTo>
                  <a:lnTo>
                    <a:pt x="11906" y="280988"/>
                  </a:lnTo>
                  <a:lnTo>
                    <a:pt x="33337" y="278606"/>
                  </a:lnTo>
                  <a:lnTo>
                    <a:pt x="85725" y="292894"/>
                  </a:lnTo>
                  <a:lnTo>
                    <a:pt x="185737" y="316706"/>
                  </a:lnTo>
                  <a:lnTo>
                    <a:pt x="259556" y="330994"/>
                  </a:lnTo>
                  <a:lnTo>
                    <a:pt x="323850" y="338138"/>
                  </a:lnTo>
                  <a:lnTo>
                    <a:pt x="395287" y="335756"/>
                  </a:lnTo>
                  <a:lnTo>
                    <a:pt x="554831" y="314325"/>
                  </a:lnTo>
                  <a:lnTo>
                    <a:pt x="909637" y="257175"/>
                  </a:lnTo>
                  <a:lnTo>
                    <a:pt x="1302543" y="202406"/>
                  </a:lnTo>
                  <a:lnTo>
                    <a:pt x="1566862" y="159544"/>
                  </a:lnTo>
                  <a:lnTo>
                    <a:pt x="2119312" y="88106"/>
                  </a:lnTo>
                  <a:lnTo>
                    <a:pt x="2264568" y="69056"/>
                  </a:lnTo>
                  <a:lnTo>
                    <a:pt x="2297906" y="59531"/>
                  </a:lnTo>
                  <a:lnTo>
                    <a:pt x="2362200" y="28575"/>
                  </a:lnTo>
                  <a:lnTo>
                    <a:pt x="2409825" y="0"/>
                  </a:lnTo>
                  <a:lnTo>
                    <a:pt x="2502693" y="14288"/>
                  </a:lnTo>
                  <a:lnTo>
                    <a:pt x="2588418" y="42863"/>
                  </a:lnTo>
                  <a:lnTo>
                    <a:pt x="2647950" y="66675"/>
                  </a:lnTo>
                  <a:lnTo>
                    <a:pt x="2700337" y="92869"/>
                  </a:lnTo>
                  <a:lnTo>
                    <a:pt x="2738437" y="114300"/>
                  </a:lnTo>
                  <a:lnTo>
                    <a:pt x="2778918" y="142875"/>
                  </a:lnTo>
                  <a:lnTo>
                    <a:pt x="2800350" y="171450"/>
                  </a:lnTo>
                  <a:lnTo>
                    <a:pt x="2812256" y="195263"/>
                  </a:lnTo>
                  <a:lnTo>
                    <a:pt x="2814637" y="223838"/>
                  </a:lnTo>
                  <a:lnTo>
                    <a:pt x="2809875" y="242888"/>
                  </a:lnTo>
                  <a:lnTo>
                    <a:pt x="2786062" y="266700"/>
                  </a:lnTo>
                  <a:lnTo>
                    <a:pt x="2745581" y="290513"/>
                  </a:lnTo>
                  <a:lnTo>
                    <a:pt x="2566987" y="278606"/>
                  </a:lnTo>
                  <a:lnTo>
                    <a:pt x="2402681" y="269081"/>
                  </a:lnTo>
                  <a:lnTo>
                    <a:pt x="2286000" y="269081"/>
                  </a:lnTo>
                  <a:lnTo>
                    <a:pt x="2171700" y="276225"/>
                  </a:lnTo>
                  <a:lnTo>
                    <a:pt x="1864518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1FCA85E-D573-7147-A988-9F7BC17B8481}"/>
                </a:ext>
              </a:extLst>
            </p:cNvPr>
            <p:cNvSpPr/>
            <p:nvPr/>
          </p:nvSpPr>
          <p:spPr>
            <a:xfrm>
              <a:off x="4773613" y="3048000"/>
              <a:ext cx="2165350" cy="1408113"/>
            </a:xfrm>
            <a:custGeom>
              <a:avLst/>
              <a:gdLst>
                <a:gd name="connsiteX0" fmla="*/ 540544 w 2164557"/>
                <a:gd name="connsiteY0" fmla="*/ 330994 h 1407319"/>
                <a:gd name="connsiteX1" fmla="*/ 73819 w 2164557"/>
                <a:gd name="connsiteY1" fmla="*/ 392906 h 1407319"/>
                <a:gd name="connsiteX2" fmla="*/ 0 w 2164557"/>
                <a:gd name="connsiteY2" fmla="*/ 235744 h 1407319"/>
                <a:gd name="connsiteX3" fmla="*/ 240507 w 2164557"/>
                <a:gd name="connsiteY3" fmla="*/ 192881 h 1407319"/>
                <a:gd name="connsiteX4" fmla="*/ 542925 w 2164557"/>
                <a:gd name="connsiteY4" fmla="*/ 145256 h 1407319"/>
                <a:gd name="connsiteX5" fmla="*/ 840582 w 2164557"/>
                <a:gd name="connsiteY5" fmla="*/ 109538 h 1407319"/>
                <a:gd name="connsiteX6" fmla="*/ 1092994 w 2164557"/>
                <a:gd name="connsiteY6" fmla="*/ 66675 h 1407319"/>
                <a:gd name="connsiteX7" fmla="*/ 1323975 w 2164557"/>
                <a:gd name="connsiteY7" fmla="*/ 47625 h 1407319"/>
                <a:gd name="connsiteX8" fmla="*/ 1631157 w 2164557"/>
                <a:gd name="connsiteY8" fmla="*/ 23813 h 1407319"/>
                <a:gd name="connsiteX9" fmla="*/ 1666875 w 2164557"/>
                <a:gd name="connsiteY9" fmla="*/ 19050 h 1407319"/>
                <a:gd name="connsiteX10" fmla="*/ 1752600 w 2164557"/>
                <a:gd name="connsiteY10" fmla="*/ 2381 h 1407319"/>
                <a:gd name="connsiteX11" fmla="*/ 1788319 w 2164557"/>
                <a:gd name="connsiteY11" fmla="*/ 0 h 1407319"/>
                <a:gd name="connsiteX12" fmla="*/ 1824038 w 2164557"/>
                <a:gd name="connsiteY12" fmla="*/ 4763 h 1407319"/>
                <a:gd name="connsiteX13" fmla="*/ 1857375 w 2164557"/>
                <a:gd name="connsiteY13" fmla="*/ 16669 h 1407319"/>
                <a:gd name="connsiteX14" fmla="*/ 1902619 w 2164557"/>
                <a:gd name="connsiteY14" fmla="*/ 33338 h 1407319"/>
                <a:gd name="connsiteX15" fmla="*/ 1952625 w 2164557"/>
                <a:gd name="connsiteY15" fmla="*/ 59531 h 1407319"/>
                <a:gd name="connsiteX16" fmla="*/ 2047875 w 2164557"/>
                <a:gd name="connsiteY16" fmla="*/ 123825 h 1407319"/>
                <a:gd name="connsiteX17" fmla="*/ 2102644 w 2164557"/>
                <a:gd name="connsiteY17" fmla="*/ 169069 h 1407319"/>
                <a:gd name="connsiteX18" fmla="*/ 2145507 w 2164557"/>
                <a:gd name="connsiteY18" fmla="*/ 209550 h 1407319"/>
                <a:gd name="connsiteX19" fmla="*/ 2162175 w 2164557"/>
                <a:gd name="connsiteY19" fmla="*/ 235744 h 1407319"/>
                <a:gd name="connsiteX20" fmla="*/ 2164557 w 2164557"/>
                <a:gd name="connsiteY20" fmla="*/ 264319 h 1407319"/>
                <a:gd name="connsiteX21" fmla="*/ 2145507 w 2164557"/>
                <a:gd name="connsiteY21" fmla="*/ 304800 h 1407319"/>
                <a:gd name="connsiteX22" fmla="*/ 2107407 w 2164557"/>
                <a:gd name="connsiteY22" fmla="*/ 350044 h 1407319"/>
                <a:gd name="connsiteX23" fmla="*/ 2085975 w 2164557"/>
                <a:gd name="connsiteY23" fmla="*/ 397669 h 1407319"/>
                <a:gd name="connsiteX24" fmla="*/ 1997869 w 2164557"/>
                <a:gd name="connsiteY24" fmla="*/ 809625 h 1407319"/>
                <a:gd name="connsiteX25" fmla="*/ 1924050 w 2164557"/>
                <a:gd name="connsiteY25" fmla="*/ 1102519 h 1407319"/>
                <a:gd name="connsiteX26" fmla="*/ 1866900 w 2164557"/>
                <a:gd name="connsiteY26" fmla="*/ 1326356 h 1407319"/>
                <a:gd name="connsiteX27" fmla="*/ 1857375 w 2164557"/>
                <a:gd name="connsiteY27" fmla="*/ 1345406 h 1407319"/>
                <a:gd name="connsiteX28" fmla="*/ 1821657 w 2164557"/>
                <a:gd name="connsiteY28" fmla="*/ 1371600 h 1407319"/>
                <a:gd name="connsiteX29" fmla="*/ 1778794 w 2164557"/>
                <a:gd name="connsiteY29" fmla="*/ 1400175 h 1407319"/>
                <a:gd name="connsiteX30" fmla="*/ 1754982 w 2164557"/>
                <a:gd name="connsiteY30" fmla="*/ 1407319 h 1407319"/>
                <a:gd name="connsiteX31" fmla="*/ 1724025 w 2164557"/>
                <a:gd name="connsiteY31" fmla="*/ 1404938 h 1407319"/>
                <a:gd name="connsiteX32" fmla="*/ 1702594 w 2164557"/>
                <a:gd name="connsiteY32" fmla="*/ 1395413 h 1407319"/>
                <a:gd name="connsiteX33" fmla="*/ 1685925 w 2164557"/>
                <a:gd name="connsiteY33" fmla="*/ 1366838 h 1407319"/>
                <a:gd name="connsiteX34" fmla="*/ 1671638 w 2164557"/>
                <a:gd name="connsiteY34" fmla="*/ 1281113 h 1407319"/>
                <a:gd name="connsiteX35" fmla="*/ 1688307 w 2164557"/>
                <a:gd name="connsiteY35" fmla="*/ 1138238 h 1407319"/>
                <a:gd name="connsiteX36" fmla="*/ 1757363 w 2164557"/>
                <a:gd name="connsiteY36" fmla="*/ 766763 h 1407319"/>
                <a:gd name="connsiteX37" fmla="*/ 1778794 w 2164557"/>
                <a:gd name="connsiteY37" fmla="*/ 550069 h 1407319"/>
                <a:gd name="connsiteX38" fmla="*/ 1800225 w 2164557"/>
                <a:gd name="connsiteY38" fmla="*/ 309563 h 1407319"/>
                <a:gd name="connsiteX39" fmla="*/ 1795463 w 2164557"/>
                <a:gd name="connsiteY39" fmla="*/ 285750 h 1407319"/>
                <a:gd name="connsiteX40" fmla="*/ 1783557 w 2164557"/>
                <a:gd name="connsiteY40" fmla="*/ 259556 h 1407319"/>
                <a:gd name="connsiteX41" fmla="*/ 1759744 w 2164557"/>
                <a:gd name="connsiteY41" fmla="*/ 233363 h 1407319"/>
                <a:gd name="connsiteX42" fmla="*/ 1735932 w 2164557"/>
                <a:gd name="connsiteY42" fmla="*/ 211931 h 1407319"/>
                <a:gd name="connsiteX43" fmla="*/ 1697832 w 2164557"/>
                <a:gd name="connsiteY43" fmla="*/ 202406 h 1407319"/>
                <a:gd name="connsiteX44" fmla="*/ 1640682 w 2164557"/>
                <a:gd name="connsiteY44" fmla="*/ 200025 h 1407319"/>
                <a:gd name="connsiteX45" fmla="*/ 1450182 w 2164557"/>
                <a:gd name="connsiteY45" fmla="*/ 207169 h 1407319"/>
                <a:gd name="connsiteX46" fmla="*/ 1088232 w 2164557"/>
                <a:gd name="connsiteY46" fmla="*/ 245269 h 1407319"/>
                <a:gd name="connsiteX47" fmla="*/ 831057 w 2164557"/>
                <a:gd name="connsiteY47" fmla="*/ 292894 h 1407319"/>
                <a:gd name="connsiteX48" fmla="*/ 540544 w 2164557"/>
                <a:gd name="connsiteY48" fmla="*/ 330994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4557" h="1407319">
                  <a:moveTo>
                    <a:pt x="540544" y="330994"/>
                  </a:moveTo>
                  <a:lnTo>
                    <a:pt x="73819" y="392906"/>
                  </a:lnTo>
                  <a:lnTo>
                    <a:pt x="0" y="235744"/>
                  </a:lnTo>
                  <a:lnTo>
                    <a:pt x="240507" y="192881"/>
                  </a:lnTo>
                  <a:lnTo>
                    <a:pt x="542925" y="145256"/>
                  </a:lnTo>
                  <a:lnTo>
                    <a:pt x="840582" y="109538"/>
                  </a:lnTo>
                  <a:lnTo>
                    <a:pt x="1092994" y="66675"/>
                  </a:lnTo>
                  <a:lnTo>
                    <a:pt x="1323975" y="47625"/>
                  </a:lnTo>
                  <a:lnTo>
                    <a:pt x="1631157" y="23813"/>
                  </a:lnTo>
                  <a:lnTo>
                    <a:pt x="1666875" y="19050"/>
                  </a:lnTo>
                  <a:lnTo>
                    <a:pt x="1752600" y="2381"/>
                  </a:lnTo>
                  <a:lnTo>
                    <a:pt x="1788319" y="0"/>
                  </a:lnTo>
                  <a:lnTo>
                    <a:pt x="1824038" y="4763"/>
                  </a:lnTo>
                  <a:lnTo>
                    <a:pt x="1857375" y="16669"/>
                  </a:lnTo>
                  <a:lnTo>
                    <a:pt x="1902619" y="33338"/>
                  </a:lnTo>
                  <a:lnTo>
                    <a:pt x="1952625" y="59531"/>
                  </a:lnTo>
                  <a:lnTo>
                    <a:pt x="2047875" y="123825"/>
                  </a:lnTo>
                  <a:lnTo>
                    <a:pt x="2102644" y="169069"/>
                  </a:lnTo>
                  <a:lnTo>
                    <a:pt x="2145507" y="209550"/>
                  </a:lnTo>
                  <a:lnTo>
                    <a:pt x="2162175" y="235744"/>
                  </a:lnTo>
                  <a:lnTo>
                    <a:pt x="2164557" y="264319"/>
                  </a:lnTo>
                  <a:lnTo>
                    <a:pt x="2145507" y="304800"/>
                  </a:lnTo>
                  <a:lnTo>
                    <a:pt x="2107407" y="350044"/>
                  </a:lnTo>
                  <a:lnTo>
                    <a:pt x="2085975" y="397669"/>
                  </a:lnTo>
                  <a:lnTo>
                    <a:pt x="1997869" y="809625"/>
                  </a:lnTo>
                  <a:lnTo>
                    <a:pt x="1924050" y="1102519"/>
                  </a:lnTo>
                  <a:lnTo>
                    <a:pt x="1866900" y="1326356"/>
                  </a:lnTo>
                  <a:lnTo>
                    <a:pt x="1857375" y="1345406"/>
                  </a:lnTo>
                  <a:lnTo>
                    <a:pt x="1821657" y="1371600"/>
                  </a:lnTo>
                  <a:lnTo>
                    <a:pt x="1778794" y="1400175"/>
                  </a:lnTo>
                  <a:lnTo>
                    <a:pt x="1754982" y="1407319"/>
                  </a:lnTo>
                  <a:lnTo>
                    <a:pt x="1724025" y="1404938"/>
                  </a:lnTo>
                  <a:lnTo>
                    <a:pt x="1702594" y="1395413"/>
                  </a:lnTo>
                  <a:lnTo>
                    <a:pt x="1685925" y="1366838"/>
                  </a:lnTo>
                  <a:lnTo>
                    <a:pt x="1671638" y="1281113"/>
                  </a:lnTo>
                  <a:lnTo>
                    <a:pt x="1688307" y="1138238"/>
                  </a:lnTo>
                  <a:lnTo>
                    <a:pt x="1757363" y="766763"/>
                  </a:lnTo>
                  <a:lnTo>
                    <a:pt x="1778794" y="550069"/>
                  </a:lnTo>
                  <a:lnTo>
                    <a:pt x="1800225" y="309563"/>
                  </a:lnTo>
                  <a:lnTo>
                    <a:pt x="1795463" y="285750"/>
                  </a:lnTo>
                  <a:lnTo>
                    <a:pt x="1783557" y="259556"/>
                  </a:lnTo>
                  <a:lnTo>
                    <a:pt x="1759744" y="233363"/>
                  </a:lnTo>
                  <a:lnTo>
                    <a:pt x="1735932" y="211931"/>
                  </a:lnTo>
                  <a:lnTo>
                    <a:pt x="1697832" y="202406"/>
                  </a:lnTo>
                  <a:lnTo>
                    <a:pt x="1640682" y="200025"/>
                  </a:lnTo>
                  <a:lnTo>
                    <a:pt x="1450182" y="207169"/>
                  </a:lnTo>
                  <a:lnTo>
                    <a:pt x="1088232" y="245269"/>
                  </a:lnTo>
                  <a:lnTo>
                    <a:pt x="831057" y="292894"/>
                  </a:lnTo>
                  <a:lnTo>
                    <a:pt x="5405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39AB70F-1DBC-9E47-BA67-65F7F3FBDC9E}"/>
                </a:ext>
              </a:extLst>
            </p:cNvPr>
            <p:cNvSpPr/>
            <p:nvPr/>
          </p:nvSpPr>
          <p:spPr>
            <a:xfrm>
              <a:off x="4876800" y="3602038"/>
              <a:ext cx="1733550" cy="346075"/>
            </a:xfrm>
            <a:custGeom>
              <a:avLst/>
              <a:gdLst>
                <a:gd name="connsiteX0" fmla="*/ 371475 w 1733550"/>
                <a:gd name="connsiteY0" fmla="*/ 316707 h 345282"/>
                <a:gd name="connsiteX1" fmla="*/ 35719 w 1733550"/>
                <a:gd name="connsiteY1" fmla="*/ 345282 h 345282"/>
                <a:gd name="connsiteX2" fmla="*/ 0 w 1733550"/>
                <a:gd name="connsiteY2" fmla="*/ 188119 h 345282"/>
                <a:gd name="connsiteX3" fmla="*/ 740569 w 1733550"/>
                <a:gd name="connsiteY3" fmla="*/ 90488 h 345282"/>
                <a:gd name="connsiteX4" fmla="*/ 990600 w 1733550"/>
                <a:gd name="connsiteY4" fmla="*/ 69057 h 345282"/>
                <a:gd name="connsiteX5" fmla="*/ 1240631 w 1733550"/>
                <a:gd name="connsiteY5" fmla="*/ 40482 h 345282"/>
                <a:gd name="connsiteX6" fmla="*/ 1440656 w 1733550"/>
                <a:gd name="connsiteY6" fmla="*/ 16669 h 345282"/>
                <a:gd name="connsiteX7" fmla="*/ 1595438 w 1733550"/>
                <a:gd name="connsiteY7" fmla="*/ 4763 h 345282"/>
                <a:gd name="connsiteX8" fmla="*/ 1733550 w 1733550"/>
                <a:gd name="connsiteY8" fmla="*/ 0 h 345282"/>
                <a:gd name="connsiteX9" fmla="*/ 1716881 w 1733550"/>
                <a:gd name="connsiteY9" fmla="*/ 207169 h 345282"/>
                <a:gd name="connsiteX10" fmla="*/ 1428750 w 1733550"/>
                <a:gd name="connsiteY10" fmla="*/ 211932 h 345282"/>
                <a:gd name="connsiteX11" fmla="*/ 1223963 w 1733550"/>
                <a:gd name="connsiteY11" fmla="*/ 228600 h 345282"/>
                <a:gd name="connsiteX12" fmla="*/ 981075 w 1733550"/>
                <a:gd name="connsiteY12" fmla="*/ 250032 h 345282"/>
                <a:gd name="connsiteX13" fmla="*/ 719138 w 1733550"/>
                <a:gd name="connsiteY13" fmla="*/ 278607 h 345282"/>
                <a:gd name="connsiteX14" fmla="*/ 371475 w 1733550"/>
                <a:gd name="connsiteY14" fmla="*/ 316707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3550" h="345282">
                  <a:moveTo>
                    <a:pt x="371475" y="316707"/>
                  </a:moveTo>
                  <a:lnTo>
                    <a:pt x="35719" y="345282"/>
                  </a:lnTo>
                  <a:lnTo>
                    <a:pt x="0" y="188119"/>
                  </a:lnTo>
                  <a:lnTo>
                    <a:pt x="740569" y="90488"/>
                  </a:lnTo>
                  <a:lnTo>
                    <a:pt x="990600" y="69057"/>
                  </a:lnTo>
                  <a:lnTo>
                    <a:pt x="1240631" y="40482"/>
                  </a:lnTo>
                  <a:lnTo>
                    <a:pt x="1440656" y="16669"/>
                  </a:lnTo>
                  <a:lnTo>
                    <a:pt x="1595438" y="4763"/>
                  </a:lnTo>
                  <a:lnTo>
                    <a:pt x="1733550" y="0"/>
                  </a:lnTo>
                  <a:lnTo>
                    <a:pt x="1716881" y="207169"/>
                  </a:lnTo>
                  <a:lnTo>
                    <a:pt x="1428750" y="211932"/>
                  </a:lnTo>
                  <a:lnTo>
                    <a:pt x="1223963" y="228600"/>
                  </a:lnTo>
                  <a:lnTo>
                    <a:pt x="981075" y="250032"/>
                  </a:lnTo>
                  <a:lnTo>
                    <a:pt x="719138" y="278607"/>
                  </a:lnTo>
                  <a:lnTo>
                    <a:pt x="371475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FC9D2DC-5833-7041-83B7-DB6BBDC5BD78}"/>
                </a:ext>
              </a:extLst>
            </p:cNvPr>
            <p:cNvSpPr/>
            <p:nvPr/>
          </p:nvSpPr>
          <p:spPr>
            <a:xfrm>
              <a:off x="4924425" y="4186238"/>
              <a:ext cx="1598613" cy="323850"/>
            </a:xfrm>
            <a:custGeom>
              <a:avLst/>
              <a:gdLst>
                <a:gd name="connsiteX0" fmla="*/ 371475 w 1597819"/>
                <a:gd name="connsiteY0" fmla="*/ 283368 h 323850"/>
                <a:gd name="connsiteX1" fmla="*/ 23813 w 1597819"/>
                <a:gd name="connsiteY1" fmla="*/ 323850 h 323850"/>
                <a:gd name="connsiteX2" fmla="*/ 0 w 1597819"/>
                <a:gd name="connsiteY2" fmla="*/ 145256 h 323850"/>
                <a:gd name="connsiteX3" fmla="*/ 385763 w 1597819"/>
                <a:gd name="connsiteY3" fmla="*/ 102393 h 323850"/>
                <a:gd name="connsiteX4" fmla="*/ 695325 w 1597819"/>
                <a:gd name="connsiteY4" fmla="*/ 66675 h 323850"/>
                <a:gd name="connsiteX5" fmla="*/ 940594 w 1597819"/>
                <a:gd name="connsiteY5" fmla="*/ 45243 h 323850"/>
                <a:gd name="connsiteX6" fmla="*/ 1243013 w 1597819"/>
                <a:gd name="connsiteY6" fmla="*/ 14287 h 323850"/>
                <a:gd name="connsiteX7" fmla="*/ 1433513 w 1597819"/>
                <a:gd name="connsiteY7" fmla="*/ 2381 h 323850"/>
                <a:gd name="connsiteX8" fmla="*/ 1581150 w 1597819"/>
                <a:gd name="connsiteY8" fmla="*/ 0 h 323850"/>
                <a:gd name="connsiteX9" fmla="*/ 1597819 w 1597819"/>
                <a:gd name="connsiteY9" fmla="*/ 176212 h 323850"/>
                <a:gd name="connsiteX10" fmla="*/ 1221581 w 1597819"/>
                <a:gd name="connsiteY10" fmla="*/ 195262 h 323850"/>
                <a:gd name="connsiteX11" fmla="*/ 935831 w 1597819"/>
                <a:gd name="connsiteY11" fmla="*/ 221456 h 323850"/>
                <a:gd name="connsiteX12" fmla="*/ 652463 w 1597819"/>
                <a:gd name="connsiteY12" fmla="*/ 252412 h 323850"/>
                <a:gd name="connsiteX13" fmla="*/ 371475 w 1597819"/>
                <a:gd name="connsiteY13" fmla="*/ 28336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7819" h="323850">
                  <a:moveTo>
                    <a:pt x="371475" y="28336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85763" y="102393"/>
                  </a:lnTo>
                  <a:lnTo>
                    <a:pt x="695325" y="66675"/>
                  </a:lnTo>
                  <a:lnTo>
                    <a:pt x="940594" y="45243"/>
                  </a:lnTo>
                  <a:lnTo>
                    <a:pt x="1243013" y="14287"/>
                  </a:lnTo>
                  <a:lnTo>
                    <a:pt x="1433513" y="2381"/>
                  </a:lnTo>
                  <a:lnTo>
                    <a:pt x="1581150" y="0"/>
                  </a:lnTo>
                  <a:lnTo>
                    <a:pt x="1597819" y="176212"/>
                  </a:lnTo>
                  <a:lnTo>
                    <a:pt x="1221581" y="195262"/>
                  </a:lnTo>
                  <a:lnTo>
                    <a:pt x="935831" y="221456"/>
                  </a:lnTo>
                  <a:lnTo>
                    <a:pt x="652463" y="252412"/>
                  </a:lnTo>
                  <a:lnTo>
                    <a:pt x="371475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5D7024FB-C090-774B-9C74-E56F7F8DAF59}"/>
                </a:ext>
              </a:extLst>
            </p:cNvPr>
            <p:cNvSpPr/>
            <p:nvPr/>
          </p:nvSpPr>
          <p:spPr>
            <a:xfrm rot="16200000">
              <a:off x="3957638" y="3589338"/>
              <a:ext cx="3409950" cy="495300"/>
            </a:xfrm>
            <a:custGeom>
              <a:avLst/>
              <a:gdLst>
                <a:gd name="connsiteX0" fmla="*/ 952500 w 3409950"/>
                <a:gd name="connsiteY0" fmla="*/ 444500 h 495300"/>
                <a:gd name="connsiteX1" fmla="*/ 6350 w 3409950"/>
                <a:gd name="connsiteY1" fmla="*/ 447675 h 495300"/>
                <a:gd name="connsiteX2" fmla="*/ 0 w 3409950"/>
                <a:gd name="connsiteY2" fmla="*/ 203200 h 495300"/>
                <a:gd name="connsiteX3" fmla="*/ 1143000 w 3409950"/>
                <a:gd name="connsiteY3" fmla="*/ 196850 h 495300"/>
                <a:gd name="connsiteX4" fmla="*/ 2244725 w 3409950"/>
                <a:gd name="connsiteY4" fmla="*/ 200025 h 495300"/>
                <a:gd name="connsiteX5" fmla="*/ 2787650 w 3409950"/>
                <a:gd name="connsiteY5" fmla="*/ 203200 h 495300"/>
                <a:gd name="connsiteX6" fmla="*/ 2933700 w 3409950"/>
                <a:gd name="connsiteY6" fmla="*/ 200025 h 495300"/>
                <a:gd name="connsiteX7" fmla="*/ 3079750 w 3409950"/>
                <a:gd name="connsiteY7" fmla="*/ 187325 h 495300"/>
                <a:gd name="connsiteX8" fmla="*/ 3171825 w 3409950"/>
                <a:gd name="connsiteY8" fmla="*/ 171450 h 495300"/>
                <a:gd name="connsiteX9" fmla="*/ 3232150 w 3409950"/>
                <a:gd name="connsiteY9" fmla="*/ 152400 h 495300"/>
                <a:gd name="connsiteX10" fmla="*/ 3282950 w 3409950"/>
                <a:gd name="connsiteY10" fmla="*/ 130175 h 495300"/>
                <a:gd name="connsiteX11" fmla="*/ 3321050 w 3409950"/>
                <a:gd name="connsiteY11" fmla="*/ 79375 h 495300"/>
                <a:gd name="connsiteX12" fmla="*/ 3371850 w 3409950"/>
                <a:gd name="connsiteY12" fmla="*/ 0 h 495300"/>
                <a:gd name="connsiteX13" fmla="*/ 3409950 w 3409950"/>
                <a:gd name="connsiteY13" fmla="*/ 171450 h 495300"/>
                <a:gd name="connsiteX14" fmla="*/ 3378200 w 3409950"/>
                <a:gd name="connsiteY14" fmla="*/ 250825 h 495300"/>
                <a:gd name="connsiteX15" fmla="*/ 3343275 w 3409950"/>
                <a:gd name="connsiteY15" fmla="*/ 381000 h 495300"/>
                <a:gd name="connsiteX16" fmla="*/ 3324225 w 3409950"/>
                <a:gd name="connsiteY16" fmla="*/ 419100 h 495300"/>
                <a:gd name="connsiteX17" fmla="*/ 3295650 w 3409950"/>
                <a:gd name="connsiteY17" fmla="*/ 454025 h 495300"/>
                <a:gd name="connsiteX18" fmla="*/ 3248025 w 3409950"/>
                <a:gd name="connsiteY18" fmla="*/ 485775 h 495300"/>
                <a:gd name="connsiteX19" fmla="*/ 3219450 w 3409950"/>
                <a:gd name="connsiteY19" fmla="*/ 495300 h 495300"/>
                <a:gd name="connsiteX20" fmla="*/ 3175000 w 3409950"/>
                <a:gd name="connsiteY20" fmla="*/ 485775 h 495300"/>
                <a:gd name="connsiteX21" fmla="*/ 3114675 w 3409950"/>
                <a:gd name="connsiteY21" fmla="*/ 476250 h 495300"/>
                <a:gd name="connsiteX22" fmla="*/ 3019425 w 3409950"/>
                <a:gd name="connsiteY22" fmla="*/ 469900 h 495300"/>
                <a:gd name="connsiteX23" fmla="*/ 2838450 w 3409950"/>
                <a:gd name="connsiteY23" fmla="*/ 469900 h 495300"/>
                <a:gd name="connsiteX24" fmla="*/ 2406650 w 3409950"/>
                <a:gd name="connsiteY24" fmla="*/ 450850 h 495300"/>
                <a:gd name="connsiteX25" fmla="*/ 2260600 w 3409950"/>
                <a:gd name="connsiteY25" fmla="*/ 444500 h 495300"/>
                <a:gd name="connsiteX26" fmla="*/ 1828800 w 3409950"/>
                <a:gd name="connsiteY26" fmla="*/ 447675 h 495300"/>
                <a:gd name="connsiteX27" fmla="*/ 1285875 w 3409950"/>
                <a:gd name="connsiteY27" fmla="*/ 441325 h 495300"/>
                <a:gd name="connsiteX28" fmla="*/ 952500 w 3409950"/>
                <a:gd name="connsiteY28" fmla="*/ 4445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09950" h="495300">
                  <a:moveTo>
                    <a:pt x="952500" y="444500"/>
                  </a:moveTo>
                  <a:lnTo>
                    <a:pt x="6350" y="447675"/>
                  </a:lnTo>
                  <a:lnTo>
                    <a:pt x="0" y="203200"/>
                  </a:lnTo>
                  <a:lnTo>
                    <a:pt x="1143000" y="196850"/>
                  </a:lnTo>
                  <a:lnTo>
                    <a:pt x="2244725" y="200025"/>
                  </a:lnTo>
                  <a:lnTo>
                    <a:pt x="2787650" y="203200"/>
                  </a:lnTo>
                  <a:lnTo>
                    <a:pt x="2933700" y="200025"/>
                  </a:lnTo>
                  <a:lnTo>
                    <a:pt x="3079750" y="187325"/>
                  </a:lnTo>
                  <a:lnTo>
                    <a:pt x="3171825" y="171450"/>
                  </a:lnTo>
                  <a:lnTo>
                    <a:pt x="3232150" y="152400"/>
                  </a:lnTo>
                  <a:lnTo>
                    <a:pt x="3282950" y="130175"/>
                  </a:lnTo>
                  <a:lnTo>
                    <a:pt x="3321050" y="79375"/>
                  </a:lnTo>
                  <a:lnTo>
                    <a:pt x="3371850" y="0"/>
                  </a:lnTo>
                  <a:lnTo>
                    <a:pt x="3409950" y="171450"/>
                  </a:lnTo>
                  <a:lnTo>
                    <a:pt x="3378200" y="250825"/>
                  </a:lnTo>
                  <a:lnTo>
                    <a:pt x="3343275" y="381000"/>
                  </a:lnTo>
                  <a:lnTo>
                    <a:pt x="3324225" y="419100"/>
                  </a:lnTo>
                  <a:lnTo>
                    <a:pt x="3295650" y="454025"/>
                  </a:lnTo>
                  <a:lnTo>
                    <a:pt x="3248025" y="485775"/>
                  </a:lnTo>
                  <a:lnTo>
                    <a:pt x="3219450" y="495300"/>
                  </a:lnTo>
                  <a:lnTo>
                    <a:pt x="3175000" y="485775"/>
                  </a:lnTo>
                  <a:lnTo>
                    <a:pt x="3114675" y="476250"/>
                  </a:lnTo>
                  <a:lnTo>
                    <a:pt x="3019425" y="469900"/>
                  </a:lnTo>
                  <a:lnTo>
                    <a:pt x="2838450" y="469900"/>
                  </a:lnTo>
                  <a:lnTo>
                    <a:pt x="2406650" y="450850"/>
                  </a:lnTo>
                  <a:lnTo>
                    <a:pt x="2260600" y="444500"/>
                  </a:lnTo>
                  <a:lnTo>
                    <a:pt x="1828800" y="447675"/>
                  </a:lnTo>
                  <a:lnTo>
                    <a:pt x="1285875" y="441325"/>
                  </a:lnTo>
                  <a:lnTo>
                    <a:pt x="952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85F358B-9281-E043-B132-A0FCB1AD69DB}"/>
                </a:ext>
              </a:extLst>
            </p:cNvPr>
            <p:cNvSpPr/>
            <p:nvPr/>
          </p:nvSpPr>
          <p:spPr>
            <a:xfrm>
              <a:off x="4602163" y="4703763"/>
              <a:ext cx="2171700" cy="406400"/>
            </a:xfrm>
            <a:custGeom>
              <a:avLst/>
              <a:gdLst>
                <a:gd name="connsiteX0" fmla="*/ 1552575 w 2171700"/>
                <a:gd name="connsiteY0" fmla="*/ 266700 h 407194"/>
                <a:gd name="connsiteX1" fmla="*/ 1245394 w 2171700"/>
                <a:gd name="connsiteY1" fmla="*/ 288131 h 407194"/>
                <a:gd name="connsiteX2" fmla="*/ 971550 w 2171700"/>
                <a:gd name="connsiteY2" fmla="*/ 316706 h 407194"/>
                <a:gd name="connsiteX3" fmla="*/ 776288 w 2171700"/>
                <a:gd name="connsiteY3" fmla="*/ 335756 h 407194"/>
                <a:gd name="connsiteX4" fmla="*/ 633413 w 2171700"/>
                <a:gd name="connsiteY4" fmla="*/ 359569 h 407194"/>
                <a:gd name="connsiteX5" fmla="*/ 492919 w 2171700"/>
                <a:gd name="connsiteY5" fmla="*/ 388144 h 407194"/>
                <a:gd name="connsiteX6" fmla="*/ 414338 w 2171700"/>
                <a:gd name="connsiteY6" fmla="*/ 404812 h 407194"/>
                <a:gd name="connsiteX7" fmla="*/ 369094 w 2171700"/>
                <a:gd name="connsiteY7" fmla="*/ 407194 h 407194"/>
                <a:gd name="connsiteX8" fmla="*/ 335757 w 2171700"/>
                <a:gd name="connsiteY8" fmla="*/ 404812 h 407194"/>
                <a:gd name="connsiteX9" fmla="*/ 302419 w 2171700"/>
                <a:gd name="connsiteY9" fmla="*/ 395287 h 407194"/>
                <a:gd name="connsiteX10" fmla="*/ 266700 w 2171700"/>
                <a:gd name="connsiteY10" fmla="*/ 381000 h 407194"/>
                <a:gd name="connsiteX11" fmla="*/ 207169 w 2171700"/>
                <a:gd name="connsiteY11" fmla="*/ 342900 h 407194"/>
                <a:gd name="connsiteX12" fmla="*/ 116682 w 2171700"/>
                <a:gd name="connsiteY12" fmla="*/ 283369 h 407194"/>
                <a:gd name="connsiteX13" fmla="*/ 73819 w 2171700"/>
                <a:gd name="connsiteY13" fmla="*/ 245269 h 407194"/>
                <a:gd name="connsiteX14" fmla="*/ 42863 w 2171700"/>
                <a:gd name="connsiteY14" fmla="*/ 211931 h 407194"/>
                <a:gd name="connsiteX15" fmla="*/ 14288 w 2171700"/>
                <a:gd name="connsiteY15" fmla="*/ 171450 h 407194"/>
                <a:gd name="connsiteX16" fmla="*/ 0 w 2171700"/>
                <a:gd name="connsiteY16" fmla="*/ 140494 h 407194"/>
                <a:gd name="connsiteX17" fmla="*/ 0 w 2171700"/>
                <a:gd name="connsiteY17" fmla="*/ 111919 h 407194"/>
                <a:gd name="connsiteX18" fmla="*/ 4763 w 2171700"/>
                <a:gd name="connsiteY18" fmla="*/ 102394 h 407194"/>
                <a:gd name="connsiteX19" fmla="*/ 16669 w 2171700"/>
                <a:gd name="connsiteY19" fmla="*/ 92869 h 407194"/>
                <a:gd name="connsiteX20" fmla="*/ 40482 w 2171700"/>
                <a:gd name="connsiteY20" fmla="*/ 95250 h 407194"/>
                <a:gd name="connsiteX21" fmla="*/ 104775 w 2171700"/>
                <a:gd name="connsiteY21" fmla="*/ 126206 h 407194"/>
                <a:gd name="connsiteX22" fmla="*/ 202407 w 2171700"/>
                <a:gd name="connsiteY22" fmla="*/ 161925 h 407194"/>
                <a:gd name="connsiteX23" fmla="*/ 311944 w 2171700"/>
                <a:gd name="connsiteY23" fmla="*/ 190500 h 407194"/>
                <a:gd name="connsiteX24" fmla="*/ 373857 w 2171700"/>
                <a:gd name="connsiteY24" fmla="*/ 197644 h 407194"/>
                <a:gd name="connsiteX25" fmla="*/ 459582 w 2171700"/>
                <a:gd name="connsiteY25" fmla="*/ 192881 h 407194"/>
                <a:gd name="connsiteX26" fmla="*/ 738188 w 2171700"/>
                <a:gd name="connsiteY26" fmla="*/ 152400 h 407194"/>
                <a:gd name="connsiteX27" fmla="*/ 1004888 w 2171700"/>
                <a:gd name="connsiteY27" fmla="*/ 107156 h 407194"/>
                <a:gd name="connsiteX28" fmla="*/ 1266825 w 2171700"/>
                <a:gd name="connsiteY28" fmla="*/ 88106 h 407194"/>
                <a:gd name="connsiteX29" fmla="*/ 1431132 w 2171700"/>
                <a:gd name="connsiteY29" fmla="*/ 66675 h 407194"/>
                <a:gd name="connsiteX30" fmla="*/ 1685925 w 2171700"/>
                <a:gd name="connsiteY30" fmla="*/ 42862 h 407194"/>
                <a:gd name="connsiteX31" fmla="*/ 1788319 w 2171700"/>
                <a:gd name="connsiteY31" fmla="*/ 0 h 407194"/>
                <a:gd name="connsiteX32" fmla="*/ 1826419 w 2171700"/>
                <a:gd name="connsiteY32" fmla="*/ 4762 h 407194"/>
                <a:gd name="connsiteX33" fmla="*/ 1928813 w 2171700"/>
                <a:gd name="connsiteY33" fmla="*/ 33337 h 407194"/>
                <a:gd name="connsiteX34" fmla="*/ 2005013 w 2171700"/>
                <a:gd name="connsiteY34" fmla="*/ 57150 h 407194"/>
                <a:gd name="connsiteX35" fmla="*/ 2055019 w 2171700"/>
                <a:gd name="connsiteY35" fmla="*/ 83344 h 407194"/>
                <a:gd name="connsiteX36" fmla="*/ 2119313 w 2171700"/>
                <a:gd name="connsiteY36" fmla="*/ 123825 h 407194"/>
                <a:gd name="connsiteX37" fmla="*/ 2155032 w 2171700"/>
                <a:gd name="connsiteY37" fmla="*/ 161925 h 407194"/>
                <a:gd name="connsiteX38" fmla="*/ 2166938 w 2171700"/>
                <a:gd name="connsiteY38" fmla="*/ 183356 h 407194"/>
                <a:gd name="connsiteX39" fmla="*/ 2171700 w 2171700"/>
                <a:gd name="connsiteY39" fmla="*/ 207169 h 407194"/>
                <a:gd name="connsiteX40" fmla="*/ 2164557 w 2171700"/>
                <a:gd name="connsiteY40" fmla="*/ 230981 h 407194"/>
                <a:gd name="connsiteX41" fmla="*/ 2126457 w 2171700"/>
                <a:gd name="connsiteY41" fmla="*/ 264319 h 407194"/>
                <a:gd name="connsiteX42" fmla="*/ 2083594 w 2171700"/>
                <a:gd name="connsiteY42" fmla="*/ 283369 h 407194"/>
                <a:gd name="connsiteX43" fmla="*/ 1974057 w 2171700"/>
                <a:gd name="connsiteY43" fmla="*/ 276225 h 407194"/>
                <a:gd name="connsiteX44" fmla="*/ 1552575 w 2171700"/>
                <a:gd name="connsiteY44" fmla="*/ 266700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71700" h="407194">
                  <a:moveTo>
                    <a:pt x="1552575" y="266700"/>
                  </a:moveTo>
                  <a:lnTo>
                    <a:pt x="1245394" y="288131"/>
                  </a:lnTo>
                  <a:lnTo>
                    <a:pt x="971550" y="316706"/>
                  </a:lnTo>
                  <a:lnTo>
                    <a:pt x="776288" y="335756"/>
                  </a:lnTo>
                  <a:lnTo>
                    <a:pt x="633413" y="359569"/>
                  </a:lnTo>
                  <a:lnTo>
                    <a:pt x="492919" y="388144"/>
                  </a:lnTo>
                  <a:lnTo>
                    <a:pt x="414338" y="404812"/>
                  </a:lnTo>
                  <a:lnTo>
                    <a:pt x="369094" y="407194"/>
                  </a:lnTo>
                  <a:lnTo>
                    <a:pt x="335757" y="404812"/>
                  </a:lnTo>
                  <a:lnTo>
                    <a:pt x="302419" y="395287"/>
                  </a:lnTo>
                  <a:lnTo>
                    <a:pt x="266700" y="381000"/>
                  </a:lnTo>
                  <a:lnTo>
                    <a:pt x="207169" y="342900"/>
                  </a:lnTo>
                  <a:lnTo>
                    <a:pt x="116682" y="283369"/>
                  </a:lnTo>
                  <a:lnTo>
                    <a:pt x="73819" y="245269"/>
                  </a:lnTo>
                  <a:lnTo>
                    <a:pt x="42863" y="211931"/>
                  </a:lnTo>
                  <a:lnTo>
                    <a:pt x="14288" y="171450"/>
                  </a:lnTo>
                  <a:lnTo>
                    <a:pt x="0" y="140494"/>
                  </a:lnTo>
                  <a:lnTo>
                    <a:pt x="0" y="111919"/>
                  </a:lnTo>
                  <a:lnTo>
                    <a:pt x="4763" y="102394"/>
                  </a:lnTo>
                  <a:lnTo>
                    <a:pt x="16669" y="92869"/>
                  </a:lnTo>
                  <a:lnTo>
                    <a:pt x="40482" y="95250"/>
                  </a:lnTo>
                  <a:lnTo>
                    <a:pt x="104775" y="126206"/>
                  </a:lnTo>
                  <a:lnTo>
                    <a:pt x="202407" y="161925"/>
                  </a:lnTo>
                  <a:lnTo>
                    <a:pt x="311944" y="190500"/>
                  </a:lnTo>
                  <a:lnTo>
                    <a:pt x="373857" y="197644"/>
                  </a:lnTo>
                  <a:lnTo>
                    <a:pt x="459582" y="192881"/>
                  </a:lnTo>
                  <a:lnTo>
                    <a:pt x="738188" y="152400"/>
                  </a:lnTo>
                  <a:lnTo>
                    <a:pt x="1004888" y="107156"/>
                  </a:lnTo>
                  <a:lnTo>
                    <a:pt x="1266825" y="88106"/>
                  </a:lnTo>
                  <a:lnTo>
                    <a:pt x="1431132" y="66675"/>
                  </a:lnTo>
                  <a:lnTo>
                    <a:pt x="1685925" y="42862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928813" y="33337"/>
                  </a:lnTo>
                  <a:lnTo>
                    <a:pt x="2005013" y="57150"/>
                  </a:lnTo>
                  <a:lnTo>
                    <a:pt x="2055019" y="83344"/>
                  </a:lnTo>
                  <a:lnTo>
                    <a:pt x="2119313" y="123825"/>
                  </a:lnTo>
                  <a:lnTo>
                    <a:pt x="2155032" y="161925"/>
                  </a:lnTo>
                  <a:lnTo>
                    <a:pt x="2166938" y="183356"/>
                  </a:lnTo>
                  <a:lnTo>
                    <a:pt x="2171700" y="207169"/>
                  </a:lnTo>
                  <a:lnTo>
                    <a:pt x="2164557" y="230981"/>
                  </a:lnTo>
                  <a:lnTo>
                    <a:pt x="2126457" y="264319"/>
                  </a:lnTo>
                  <a:lnTo>
                    <a:pt x="2083594" y="283369"/>
                  </a:lnTo>
                  <a:lnTo>
                    <a:pt x="1974057" y="276225"/>
                  </a:lnTo>
                  <a:lnTo>
                    <a:pt x="15525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55B879DA-52C6-D245-9C1C-4397316E7102}"/>
                </a:ext>
              </a:extLst>
            </p:cNvPr>
            <p:cNvSpPr/>
            <p:nvPr/>
          </p:nvSpPr>
          <p:spPr>
            <a:xfrm>
              <a:off x="4127500" y="5370513"/>
              <a:ext cx="3182938" cy="446087"/>
            </a:xfrm>
            <a:custGeom>
              <a:avLst/>
              <a:gdLst>
                <a:gd name="connsiteX0" fmla="*/ 1992652 w 3181900"/>
                <a:gd name="connsiteY0" fmla="*/ 282777 h 446629"/>
                <a:gd name="connsiteX1" fmla="*/ 1590950 w 3181900"/>
                <a:gd name="connsiteY1" fmla="*/ 301276 h 446629"/>
                <a:gd name="connsiteX2" fmla="*/ 1408599 w 3181900"/>
                <a:gd name="connsiteY2" fmla="*/ 314490 h 446629"/>
                <a:gd name="connsiteX3" fmla="*/ 1213033 w 3181900"/>
                <a:gd name="connsiteY3" fmla="*/ 335632 h 446629"/>
                <a:gd name="connsiteX4" fmla="*/ 956684 w 3181900"/>
                <a:gd name="connsiteY4" fmla="*/ 375274 h 446629"/>
                <a:gd name="connsiteX5" fmla="*/ 790189 w 3181900"/>
                <a:gd name="connsiteY5" fmla="*/ 404344 h 446629"/>
                <a:gd name="connsiteX6" fmla="*/ 578768 w 3181900"/>
                <a:gd name="connsiteY6" fmla="*/ 446629 h 446629"/>
                <a:gd name="connsiteX7" fmla="*/ 539126 w 3181900"/>
                <a:gd name="connsiteY7" fmla="*/ 446629 h 446629"/>
                <a:gd name="connsiteX8" fmla="*/ 470414 w 3181900"/>
                <a:gd name="connsiteY8" fmla="*/ 438700 h 446629"/>
                <a:gd name="connsiteX9" fmla="*/ 406987 w 3181900"/>
                <a:gd name="connsiteY9" fmla="*/ 428129 h 446629"/>
                <a:gd name="connsiteX10" fmla="*/ 351489 w 3181900"/>
                <a:gd name="connsiteY10" fmla="*/ 409630 h 446629"/>
                <a:gd name="connsiteX11" fmla="*/ 277491 w 3181900"/>
                <a:gd name="connsiteY11" fmla="*/ 383202 h 446629"/>
                <a:gd name="connsiteX12" fmla="*/ 184994 w 3181900"/>
                <a:gd name="connsiteY12" fmla="*/ 330347 h 446629"/>
                <a:gd name="connsiteX13" fmla="*/ 113639 w 3181900"/>
                <a:gd name="connsiteY13" fmla="*/ 280134 h 446629"/>
                <a:gd name="connsiteX14" fmla="*/ 44927 w 3181900"/>
                <a:gd name="connsiteY14" fmla="*/ 219350 h 446629"/>
                <a:gd name="connsiteX15" fmla="*/ 15857 w 3181900"/>
                <a:gd name="connsiteY15" fmla="*/ 177066 h 446629"/>
                <a:gd name="connsiteX16" fmla="*/ 2643 w 3181900"/>
                <a:gd name="connsiteY16" fmla="*/ 140067 h 446629"/>
                <a:gd name="connsiteX17" fmla="*/ 0 w 3181900"/>
                <a:gd name="connsiteY17" fmla="*/ 116282 h 446629"/>
                <a:gd name="connsiteX18" fmla="*/ 7928 w 3181900"/>
                <a:gd name="connsiteY18" fmla="*/ 103068 h 446629"/>
                <a:gd name="connsiteX19" fmla="*/ 26428 w 3181900"/>
                <a:gd name="connsiteY19" fmla="*/ 100425 h 446629"/>
                <a:gd name="connsiteX20" fmla="*/ 47570 w 3181900"/>
                <a:gd name="connsiteY20" fmla="*/ 105711 h 446629"/>
                <a:gd name="connsiteX21" fmla="*/ 113639 w 3181900"/>
                <a:gd name="connsiteY21" fmla="*/ 145353 h 446629"/>
                <a:gd name="connsiteX22" fmla="*/ 171780 w 3181900"/>
                <a:gd name="connsiteY22" fmla="*/ 171780 h 446629"/>
                <a:gd name="connsiteX23" fmla="*/ 264277 w 3181900"/>
                <a:gd name="connsiteY23" fmla="*/ 203494 h 446629"/>
                <a:gd name="connsiteX24" fmla="*/ 332989 w 3181900"/>
                <a:gd name="connsiteY24" fmla="*/ 219350 h 446629"/>
                <a:gd name="connsiteX25" fmla="*/ 401702 w 3181900"/>
                <a:gd name="connsiteY25" fmla="*/ 221993 h 446629"/>
                <a:gd name="connsiteX26" fmla="*/ 578768 w 3181900"/>
                <a:gd name="connsiteY26" fmla="*/ 214065 h 446629"/>
                <a:gd name="connsiteX27" fmla="*/ 898543 w 3181900"/>
                <a:gd name="connsiteY27" fmla="*/ 179709 h 446629"/>
                <a:gd name="connsiteX28" fmla="*/ 1215676 w 3181900"/>
                <a:gd name="connsiteY28" fmla="*/ 142710 h 446629"/>
                <a:gd name="connsiteX29" fmla="*/ 1487882 w 3181900"/>
                <a:gd name="connsiteY29" fmla="*/ 113639 h 446629"/>
                <a:gd name="connsiteX30" fmla="*/ 1746874 w 3181900"/>
                <a:gd name="connsiteY30" fmla="*/ 92497 h 446629"/>
                <a:gd name="connsiteX31" fmla="*/ 2101006 w 3181900"/>
                <a:gd name="connsiteY31" fmla="*/ 68712 h 446629"/>
                <a:gd name="connsiteX32" fmla="*/ 2502707 w 3181900"/>
                <a:gd name="connsiteY32" fmla="*/ 44927 h 446629"/>
                <a:gd name="connsiteX33" fmla="*/ 2629561 w 3181900"/>
                <a:gd name="connsiteY33" fmla="*/ 0 h 446629"/>
                <a:gd name="connsiteX34" fmla="*/ 2729986 w 3181900"/>
                <a:gd name="connsiteY34" fmla="*/ 13214 h 446629"/>
                <a:gd name="connsiteX35" fmla="*/ 2846268 w 3181900"/>
                <a:gd name="connsiteY35" fmla="*/ 44927 h 446629"/>
                <a:gd name="connsiteX36" fmla="*/ 2936122 w 3181900"/>
                <a:gd name="connsiteY36" fmla="*/ 79283 h 446629"/>
                <a:gd name="connsiteX37" fmla="*/ 3041833 w 3181900"/>
                <a:gd name="connsiteY37" fmla="*/ 126853 h 446629"/>
                <a:gd name="connsiteX38" fmla="*/ 3097332 w 3181900"/>
                <a:gd name="connsiteY38" fmla="*/ 166495 h 446629"/>
                <a:gd name="connsiteX39" fmla="*/ 3142259 w 3181900"/>
                <a:gd name="connsiteY39" fmla="*/ 208779 h 446629"/>
                <a:gd name="connsiteX40" fmla="*/ 3158115 w 3181900"/>
                <a:gd name="connsiteY40" fmla="*/ 229921 h 446629"/>
                <a:gd name="connsiteX41" fmla="*/ 3176615 w 3181900"/>
                <a:gd name="connsiteY41" fmla="*/ 256349 h 446629"/>
                <a:gd name="connsiteX42" fmla="*/ 3181900 w 3181900"/>
                <a:gd name="connsiteY42" fmla="*/ 277491 h 446629"/>
                <a:gd name="connsiteX43" fmla="*/ 3173972 w 3181900"/>
                <a:gd name="connsiteY43" fmla="*/ 301276 h 446629"/>
                <a:gd name="connsiteX44" fmla="*/ 3136973 w 3181900"/>
                <a:gd name="connsiteY44" fmla="*/ 319776 h 446629"/>
                <a:gd name="connsiteX45" fmla="*/ 3092046 w 3181900"/>
                <a:gd name="connsiteY45" fmla="*/ 335632 h 446629"/>
                <a:gd name="connsiteX46" fmla="*/ 3002192 w 3181900"/>
                <a:gd name="connsiteY46" fmla="*/ 327704 h 446629"/>
                <a:gd name="connsiteX47" fmla="*/ 2740557 w 3181900"/>
                <a:gd name="connsiteY47" fmla="*/ 290705 h 446629"/>
                <a:gd name="connsiteX48" fmla="*/ 2423424 w 3181900"/>
                <a:gd name="connsiteY48" fmla="*/ 269563 h 446629"/>
                <a:gd name="connsiteX49" fmla="*/ 1992652 w 3181900"/>
                <a:gd name="connsiteY49" fmla="*/ 28277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81900" h="446629">
                  <a:moveTo>
                    <a:pt x="1992652" y="282777"/>
                  </a:moveTo>
                  <a:lnTo>
                    <a:pt x="1590950" y="301276"/>
                  </a:lnTo>
                  <a:lnTo>
                    <a:pt x="1408599" y="314490"/>
                  </a:lnTo>
                  <a:lnTo>
                    <a:pt x="1213033" y="335632"/>
                  </a:lnTo>
                  <a:lnTo>
                    <a:pt x="956684" y="375274"/>
                  </a:lnTo>
                  <a:lnTo>
                    <a:pt x="790189" y="404344"/>
                  </a:lnTo>
                  <a:lnTo>
                    <a:pt x="578768" y="446629"/>
                  </a:lnTo>
                  <a:lnTo>
                    <a:pt x="539126" y="446629"/>
                  </a:lnTo>
                  <a:lnTo>
                    <a:pt x="470414" y="438700"/>
                  </a:lnTo>
                  <a:lnTo>
                    <a:pt x="406987" y="428129"/>
                  </a:lnTo>
                  <a:lnTo>
                    <a:pt x="351489" y="409630"/>
                  </a:lnTo>
                  <a:lnTo>
                    <a:pt x="277491" y="383202"/>
                  </a:lnTo>
                  <a:lnTo>
                    <a:pt x="184994" y="330347"/>
                  </a:lnTo>
                  <a:lnTo>
                    <a:pt x="113639" y="280134"/>
                  </a:lnTo>
                  <a:lnTo>
                    <a:pt x="44927" y="219350"/>
                  </a:lnTo>
                  <a:lnTo>
                    <a:pt x="15857" y="177066"/>
                  </a:lnTo>
                  <a:lnTo>
                    <a:pt x="2643" y="140067"/>
                  </a:lnTo>
                  <a:lnTo>
                    <a:pt x="0" y="116282"/>
                  </a:lnTo>
                  <a:lnTo>
                    <a:pt x="7928" y="103068"/>
                  </a:lnTo>
                  <a:lnTo>
                    <a:pt x="26428" y="100425"/>
                  </a:lnTo>
                  <a:lnTo>
                    <a:pt x="47570" y="105711"/>
                  </a:lnTo>
                  <a:lnTo>
                    <a:pt x="113639" y="145353"/>
                  </a:lnTo>
                  <a:lnTo>
                    <a:pt x="171780" y="171780"/>
                  </a:lnTo>
                  <a:lnTo>
                    <a:pt x="264277" y="203494"/>
                  </a:lnTo>
                  <a:lnTo>
                    <a:pt x="332989" y="219350"/>
                  </a:lnTo>
                  <a:lnTo>
                    <a:pt x="401702" y="221993"/>
                  </a:lnTo>
                  <a:lnTo>
                    <a:pt x="578768" y="214065"/>
                  </a:lnTo>
                  <a:lnTo>
                    <a:pt x="898543" y="179709"/>
                  </a:lnTo>
                  <a:lnTo>
                    <a:pt x="1215676" y="142710"/>
                  </a:lnTo>
                  <a:lnTo>
                    <a:pt x="1487882" y="113639"/>
                  </a:lnTo>
                  <a:lnTo>
                    <a:pt x="1746874" y="92497"/>
                  </a:lnTo>
                  <a:lnTo>
                    <a:pt x="2101006" y="68712"/>
                  </a:lnTo>
                  <a:lnTo>
                    <a:pt x="2502707" y="44927"/>
                  </a:lnTo>
                  <a:lnTo>
                    <a:pt x="2629561" y="0"/>
                  </a:lnTo>
                  <a:lnTo>
                    <a:pt x="2729986" y="13214"/>
                  </a:lnTo>
                  <a:lnTo>
                    <a:pt x="2846268" y="44927"/>
                  </a:lnTo>
                  <a:lnTo>
                    <a:pt x="2936122" y="79283"/>
                  </a:lnTo>
                  <a:lnTo>
                    <a:pt x="3041833" y="126853"/>
                  </a:lnTo>
                  <a:lnTo>
                    <a:pt x="3097332" y="166495"/>
                  </a:lnTo>
                  <a:lnTo>
                    <a:pt x="3142259" y="208779"/>
                  </a:lnTo>
                  <a:lnTo>
                    <a:pt x="3158115" y="229921"/>
                  </a:lnTo>
                  <a:lnTo>
                    <a:pt x="3176615" y="256349"/>
                  </a:lnTo>
                  <a:lnTo>
                    <a:pt x="3181900" y="277491"/>
                  </a:lnTo>
                  <a:cubicBezTo>
                    <a:pt x="3173663" y="299458"/>
                    <a:pt x="3173972" y="291106"/>
                    <a:pt x="3173972" y="301276"/>
                  </a:cubicBezTo>
                  <a:lnTo>
                    <a:pt x="3136973" y="319776"/>
                  </a:lnTo>
                  <a:lnTo>
                    <a:pt x="3092046" y="335632"/>
                  </a:lnTo>
                  <a:lnTo>
                    <a:pt x="3002192" y="327704"/>
                  </a:lnTo>
                  <a:lnTo>
                    <a:pt x="2740557" y="290705"/>
                  </a:lnTo>
                  <a:lnTo>
                    <a:pt x="2423424" y="269563"/>
                  </a:lnTo>
                  <a:lnTo>
                    <a:pt x="1992652" y="2827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166952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FE608CD8-4B62-3B4B-8356-C613C5927489}"/>
              </a:ext>
            </a:extLst>
          </p:cNvPr>
          <p:cNvSpPr/>
          <p:nvPr/>
        </p:nvSpPr>
        <p:spPr>
          <a:xfrm>
            <a:off x="2871788" y="1960563"/>
            <a:ext cx="504825" cy="603250"/>
          </a:xfrm>
          <a:custGeom>
            <a:avLst/>
            <a:gdLst>
              <a:gd name="connsiteX0" fmla="*/ 197643 w 504825"/>
              <a:gd name="connsiteY0" fmla="*/ 107156 h 604837"/>
              <a:gd name="connsiteX1" fmla="*/ 340518 w 504825"/>
              <a:gd name="connsiteY1" fmla="*/ 197644 h 604837"/>
              <a:gd name="connsiteX2" fmla="*/ 400050 w 504825"/>
              <a:gd name="connsiteY2" fmla="*/ 233362 h 604837"/>
              <a:gd name="connsiteX3" fmla="*/ 411956 w 504825"/>
              <a:gd name="connsiteY3" fmla="*/ 242887 h 604837"/>
              <a:gd name="connsiteX4" fmla="*/ 428625 w 504825"/>
              <a:gd name="connsiteY4" fmla="*/ 259556 h 604837"/>
              <a:gd name="connsiteX5" fmla="*/ 447675 w 504825"/>
              <a:gd name="connsiteY5" fmla="*/ 285750 h 604837"/>
              <a:gd name="connsiteX6" fmla="*/ 461962 w 504825"/>
              <a:gd name="connsiteY6" fmla="*/ 314325 h 604837"/>
              <a:gd name="connsiteX7" fmla="*/ 481012 w 504825"/>
              <a:gd name="connsiteY7" fmla="*/ 369094 h 604837"/>
              <a:gd name="connsiteX8" fmla="*/ 495300 w 504825"/>
              <a:gd name="connsiteY8" fmla="*/ 442912 h 604837"/>
              <a:gd name="connsiteX9" fmla="*/ 504825 w 504825"/>
              <a:gd name="connsiteY9" fmla="*/ 511969 h 604837"/>
              <a:gd name="connsiteX10" fmla="*/ 504825 w 504825"/>
              <a:gd name="connsiteY10" fmla="*/ 554831 h 604837"/>
              <a:gd name="connsiteX11" fmla="*/ 495300 w 504825"/>
              <a:gd name="connsiteY11" fmla="*/ 583406 h 604837"/>
              <a:gd name="connsiteX12" fmla="*/ 483393 w 504825"/>
              <a:gd name="connsiteY12" fmla="*/ 597694 h 604837"/>
              <a:gd name="connsiteX13" fmla="*/ 457200 w 504825"/>
              <a:gd name="connsiteY13" fmla="*/ 604837 h 604837"/>
              <a:gd name="connsiteX14" fmla="*/ 431006 w 504825"/>
              <a:gd name="connsiteY14" fmla="*/ 604837 h 604837"/>
              <a:gd name="connsiteX15" fmla="*/ 392906 w 504825"/>
              <a:gd name="connsiteY15" fmla="*/ 595312 h 604837"/>
              <a:gd name="connsiteX16" fmla="*/ 361950 w 504825"/>
              <a:gd name="connsiteY16" fmla="*/ 581025 h 604837"/>
              <a:gd name="connsiteX17" fmla="*/ 333375 w 504825"/>
              <a:gd name="connsiteY17" fmla="*/ 561975 h 604837"/>
              <a:gd name="connsiteX18" fmla="*/ 290512 w 504825"/>
              <a:gd name="connsiteY18" fmla="*/ 511969 h 604837"/>
              <a:gd name="connsiteX19" fmla="*/ 219075 w 504825"/>
              <a:gd name="connsiteY19" fmla="*/ 392906 h 604837"/>
              <a:gd name="connsiteX20" fmla="*/ 73818 w 504825"/>
              <a:gd name="connsiteY20" fmla="*/ 152400 h 604837"/>
              <a:gd name="connsiteX21" fmla="*/ 2381 w 504825"/>
              <a:gd name="connsiteY21" fmla="*/ 30956 h 604837"/>
              <a:gd name="connsiteX22" fmla="*/ 0 w 504825"/>
              <a:gd name="connsiteY22" fmla="*/ 16669 h 604837"/>
              <a:gd name="connsiteX23" fmla="*/ 2381 w 504825"/>
              <a:gd name="connsiteY23" fmla="*/ 2381 h 604837"/>
              <a:gd name="connsiteX24" fmla="*/ 9525 w 504825"/>
              <a:gd name="connsiteY24" fmla="*/ 0 h 604837"/>
              <a:gd name="connsiteX25" fmla="*/ 26193 w 504825"/>
              <a:gd name="connsiteY25" fmla="*/ 0 h 604837"/>
              <a:gd name="connsiteX26" fmla="*/ 54768 w 504825"/>
              <a:gd name="connsiteY26" fmla="*/ 14287 h 604837"/>
              <a:gd name="connsiteX27" fmla="*/ 130968 w 504825"/>
              <a:gd name="connsiteY27" fmla="*/ 61912 h 604837"/>
              <a:gd name="connsiteX28" fmla="*/ 197643 w 504825"/>
              <a:gd name="connsiteY28" fmla="*/ 107156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04825" h="604837">
                <a:moveTo>
                  <a:pt x="197643" y="107156"/>
                </a:moveTo>
                <a:lnTo>
                  <a:pt x="340518" y="197644"/>
                </a:lnTo>
                <a:lnTo>
                  <a:pt x="400050" y="233362"/>
                </a:lnTo>
                <a:lnTo>
                  <a:pt x="411956" y="242887"/>
                </a:lnTo>
                <a:lnTo>
                  <a:pt x="428625" y="259556"/>
                </a:lnTo>
                <a:lnTo>
                  <a:pt x="447675" y="285750"/>
                </a:lnTo>
                <a:lnTo>
                  <a:pt x="461962" y="314325"/>
                </a:lnTo>
                <a:lnTo>
                  <a:pt x="481012" y="369094"/>
                </a:lnTo>
                <a:lnTo>
                  <a:pt x="495300" y="442912"/>
                </a:lnTo>
                <a:lnTo>
                  <a:pt x="504825" y="511969"/>
                </a:lnTo>
                <a:lnTo>
                  <a:pt x="504825" y="554831"/>
                </a:lnTo>
                <a:lnTo>
                  <a:pt x="495300" y="583406"/>
                </a:lnTo>
                <a:lnTo>
                  <a:pt x="483393" y="597694"/>
                </a:lnTo>
                <a:lnTo>
                  <a:pt x="457200" y="604837"/>
                </a:lnTo>
                <a:lnTo>
                  <a:pt x="431006" y="604837"/>
                </a:lnTo>
                <a:lnTo>
                  <a:pt x="392906" y="595312"/>
                </a:lnTo>
                <a:lnTo>
                  <a:pt x="361950" y="581025"/>
                </a:lnTo>
                <a:lnTo>
                  <a:pt x="333375" y="561975"/>
                </a:lnTo>
                <a:lnTo>
                  <a:pt x="290512" y="511969"/>
                </a:lnTo>
                <a:lnTo>
                  <a:pt x="219075" y="392906"/>
                </a:lnTo>
                <a:lnTo>
                  <a:pt x="73818" y="152400"/>
                </a:lnTo>
                <a:lnTo>
                  <a:pt x="2381" y="30956"/>
                </a:lnTo>
                <a:lnTo>
                  <a:pt x="0" y="16669"/>
                </a:lnTo>
                <a:lnTo>
                  <a:pt x="2381" y="2381"/>
                </a:lnTo>
                <a:lnTo>
                  <a:pt x="9525" y="0"/>
                </a:lnTo>
                <a:lnTo>
                  <a:pt x="26193" y="0"/>
                </a:lnTo>
                <a:lnTo>
                  <a:pt x="54768" y="14287"/>
                </a:lnTo>
                <a:lnTo>
                  <a:pt x="130968" y="61912"/>
                </a:lnTo>
                <a:lnTo>
                  <a:pt x="197643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53AF8B9C-F16B-4A42-A52F-946AC3D1974A}"/>
              </a:ext>
            </a:extLst>
          </p:cNvPr>
          <p:cNvSpPr/>
          <p:nvPr/>
        </p:nvSpPr>
        <p:spPr>
          <a:xfrm>
            <a:off x="4171950" y="1674813"/>
            <a:ext cx="561975" cy="717550"/>
          </a:xfrm>
          <a:custGeom>
            <a:avLst/>
            <a:gdLst>
              <a:gd name="connsiteX0" fmla="*/ 147638 w 561975"/>
              <a:gd name="connsiteY0" fmla="*/ 447675 h 719137"/>
              <a:gd name="connsiteX1" fmla="*/ 209550 w 561975"/>
              <a:gd name="connsiteY1" fmla="*/ 340519 h 719137"/>
              <a:gd name="connsiteX2" fmla="*/ 257175 w 561975"/>
              <a:gd name="connsiteY2" fmla="*/ 242887 h 719137"/>
              <a:gd name="connsiteX3" fmla="*/ 259556 w 561975"/>
              <a:gd name="connsiteY3" fmla="*/ 211931 h 719137"/>
              <a:gd name="connsiteX4" fmla="*/ 254794 w 561975"/>
              <a:gd name="connsiteY4" fmla="*/ 166687 h 719137"/>
              <a:gd name="connsiteX5" fmla="*/ 247650 w 561975"/>
              <a:gd name="connsiteY5" fmla="*/ 130969 h 719137"/>
              <a:gd name="connsiteX6" fmla="*/ 235744 w 561975"/>
              <a:gd name="connsiteY6" fmla="*/ 95250 h 719137"/>
              <a:gd name="connsiteX7" fmla="*/ 228600 w 561975"/>
              <a:gd name="connsiteY7" fmla="*/ 78581 h 719137"/>
              <a:gd name="connsiteX8" fmla="*/ 214313 w 561975"/>
              <a:gd name="connsiteY8" fmla="*/ 50006 h 719137"/>
              <a:gd name="connsiteX9" fmla="*/ 207169 w 561975"/>
              <a:gd name="connsiteY9" fmla="*/ 33337 h 719137"/>
              <a:gd name="connsiteX10" fmla="*/ 204788 w 561975"/>
              <a:gd name="connsiteY10" fmla="*/ 16669 h 719137"/>
              <a:gd name="connsiteX11" fmla="*/ 207169 w 561975"/>
              <a:gd name="connsiteY11" fmla="*/ 9525 h 719137"/>
              <a:gd name="connsiteX12" fmla="*/ 214313 w 561975"/>
              <a:gd name="connsiteY12" fmla="*/ 4762 h 719137"/>
              <a:gd name="connsiteX13" fmla="*/ 223838 w 561975"/>
              <a:gd name="connsiteY13" fmla="*/ 0 h 719137"/>
              <a:gd name="connsiteX14" fmla="*/ 235744 w 561975"/>
              <a:gd name="connsiteY14" fmla="*/ 4762 h 719137"/>
              <a:gd name="connsiteX15" fmla="*/ 292894 w 561975"/>
              <a:gd name="connsiteY15" fmla="*/ 33337 h 719137"/>
              <a:gd name="connsiteX16" fmla="*/ 395288 w 561975"/>
              <a:gd name="connsiteY16" fmla="*/ 95250 h 719137"/>
              <a:gd name="connsiteX17" fmla="*/ 459581 w 561975"/>
              <a:gd name="connsiteY17" fmla="*/ 142875 h 719137"/>
              <a:gd name="connsiteX18" fmla="*/ 519113 w 561975"/>
              <a:gd name="connsiteY18" fmla="*/ 192881 h 719137"/>
              <a:gd name="connsiteX19" fmla="*/ 545306 w 561975"/>
              <a:gd name="connsiteY19" fmla="*/ 221456 h 719137"/>
              <a:gd name="connsiteX20" fmla="*/ 557213 w 561975"/>
              <a:gd name="connsiteY20" fmla="*/ 242887 h 719137"/>
              <a:gd name="connsiteX21" fmla="*/ 559594 w 561975"/>
              <a:gd name="connsiteY21" fmla="*/ 257175 h 719137"/>
              <a:gd name="connsiteX22" fmla="*/ 561975 w 561975"/>
              <a:gd name="connsiteY22" fmla="*/ 280987 h 719137"/>
              <a:gd name="connsiteX23" fmla="*/ 550069 w 561975"/>
              <a:gd name="connsiteY23" fmla="*/ 307181 h 719137"/>
              <a:gd name="connsiteX24" fmla="*/ 526256 w 561975"/>
              <a:gd name="connsiteY24" fmla="*/ 326231 h 719137"/>
              <a:gd name="connsiteX25" fmla="*/ 440531 w 561975"/>
              <a:gd name="connsiteY25" fmla="*/ 369094 h 719137"/>
              <a:gd name="connsiteX26" fmla="*/ 254794 w 561975"/>
              <a:gd name="connsiteY26" fmla="*/ 533400 h 719137"/>
              <a:gd name="connsiteX27" fmla="*/ 61913 w 561975"/>
              <a:gd name="connsiteY27" fmla="*/ 702469 h 719137"/>
              <a:gd name="connsiteX28" fmla="*/ 40481 w 561975"/>
              <a:gd name="connsiteY28" fmla="*/ 714375 h 719137"/>
              <a:gd name="connsiteX29" fmla="*/ 23813 w 561975"/>
              <a:gd name="connsiteY29" fmla="*/ 719137 h 719137"/>
              <a:gd name="connsiteX30" fmla="*/ 9525 w 561975"/>
              <a:gd name="connsiteY30" fmla="*/ 719137 h 719137"/>
              <a:gd name="connsiteX31" fmla="*/ 2381 w 561975"/>
              <a:gd name="connsiteY31" fmla="*/ 711994 h 719137"/>
              <a:gd name="connsiteX32" fmla="*/ 0 w 561975"/>
              <a:gd name="connsiteY32" fmla="*/ 697706 h 719137"/>
              <a:gd name="connsiteX33" fmla="*/ 4763 w 561975"/>
              <a:gd name="connsiteY33" fmla="*/ 676275 h 719137"/>
              <a:gd name="connsiteX34" fmla="*/ 33338 w 561975"/>
              <a:gd name="connsiteY34" fmla="*/ 628650 h 719137"/>
              <a:gd name="connsiteX35" fmla="*/ 83344 w 561975"/>
              <a:gd name="connsiteY35" fmla="*/ 557212 h 719137"/>
              <a:gd name="connsiteX36" fmla="*/ 147638 w 561975"/>
              <a:gd name="connsiteY36" fmla="*/ 447675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1975" h="719137">
                <a:moveTo>
                  <a:pt x="147638" y="447675"/>
                </a:moveTo>
                <a:lnTo>
                  <a:pt x="209550" y="340519"/>
                </a:lnTo>
                <a:lnTo>
                  <a:pt x="257175" y="242887"/>
                </a:lnTo>
                <a:lnTo>
                  <a:pt x="259556" y="211931"/>
                </a:lnTo>
                <a:lnTo>
                  <a:pt x="254794" y="166687"/>
                </a:lnTo>
                <a:lnTo>
                  <a:pt x="247650" y="130969"/>
                </a:lnTo>
                <a:lnTo>
                  <a:pt x="235744" y="95250"/>
                </a:lnTo>
                <a:lnTo>
                  <a:pt x="228600" y="78581"/>
                </a:lnTo>
                <a:lnTo>
                  <a:pt x="214313" y="50006"/>
                </a:lnTo>
                <a:lnTo>
                  <a:pt x="207169" y="33337"/>
                </a:lnTo>
                <a:lnTo>
                  <a:pt x="204788" y="16669"/>
                </a:lnTo>
                <a:lnTo>
                  <a:pt x="207169" y="9525"/>
                </a:lnTo>
                <a:lnTo>
                  <a:pt x="214313" y="4762"/>
                </a:lnTo>
                <a:lnTo>
                  <a:pt x="223838" y="0"/>
                </a:lnTo>
                <a:lnTo>
                  <a:pt x="235744" y="4762"/>
                </a:lnTo>
                <a:lnTo>
                  <a:pt x="292894" y="33337"/>
                </a:lnTo>
                <a:lnTo>
                  <a:pt x="395288" y="95250"/>
                </a:lnTo>
                <a:lnTo>
                  <a:pt x="459581" y="142875"/>
                </a:lnTo>
                <a:lnTo>
                  <a:pt x="519113" y="192881"/>
                </a:lnTo>
                <a:lnTo>
                  <a:pt x="545306" y="221456"/>
                </a:lnTo>
                <a:lnTo>
                  <a:pt x="557213" y="242887"/>
                </a:lnTo>
                <a:lnTo>
                  <a:pt x="559594" y="257175"/>
                </a:lnTo>
                <a:lnTo>
                  <a:pt x="561975" y="280987"/>
                </a:lnTo>
                <a:lnTo>
                  <a:pt x="550069" y="307181"/>
                </a:lnTo>
                <a:lnTo>
                  <a:pt x="526256" y="326231"/>
                </a:lnTo>
                <a:lnTo>
                  <a:pt x="440531" y="369094"/>
                </a:lnTo>
                <a:lnTo>
                  <a:pt x="254794" y="533400"/>
                </a:lnTo>
                <a:lnTo>
                  <a:pt x="61913" y="702469"/>
                </a:lnTo>
                <a:lnTo>
                  <a:pt x="40481" y="714375"/>
                </a:lnTo>
                <a:lnTo>
                  <a:pt x="23813" y="719137"/>
                </a:lnTo>
                <a:lnTo>
                  <a:pt x="9525" y="719137"/>
                </a:lnTo>
                <a:lnTo>
                  <a:pt x="2381" y="711994"/>
                </a:lnTo>
                <a:lnTo>
                  <a:pt x="0" y="697706"/>
                </a:lnTo>
                <a:lnTo>
                  <a:pt x="4763" y="676275"/>
                </a:lnTo>
                <a:lnTo>
                  <a:pt x="33338" y="628650"/>
                </a:lnTo>
                <a:lnTo>
                  <a:pt x="83344" y="557212"/>
                </a:lnTo>
                <a:lnTo>
                  <a:pt x="147638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CEF322BF-D130-8940-90A1-3061DA40F997}"/>
              </a:ext>
            </a:extLst>
          </p:cNvPr>
          <p:cNvSpPr/>
          <p:nvPr/>
        </p:nvSpPr>
        <p:spPr>
          <a:xfrm>
            <a:off x="2474913" y="4276725"/>
            <a:ext cx="2371725" cy="611188"/>
          </a:xfrm>
          <a:custGeom>
            <a:avLst/>
            <a:gdLst>
              <a:gd name="connsiteX0" fmla="*/ 757237 w 2371725"/>
              <a:gd name="connsiteY0" fmla="*/ 302419 h 611981"/>
              <a:gd name="connsiteX1" fmla="*/ 971550 w 2371725"/>
              <a:gd name="connsiteY1" fmla="*/ 254794 h 611981"/>
              <a:gd name="connsiteX2" fmla="*/ 1212056 w 2371725"/>
              <a:gd name="connsiteY2" fmla="*/ 192881 h 611981"/>
              <a:gd name="connsiteX3" fmla="*/ 1404937 w 2371725"/>
              <a:gd name="connsiteY3" fmla="*/ 161925 h 611981"/>
              <a:gd name="connsiteX4" fmla="*/ 1571625 w 2371725"/>
              <a:gd name="connsiteY4" fmla="*/ 130969 h 611981"/>
              <a:gd name="connsiteX5" fmla="*/ 1681162 w 2371725"/>
              <a:gd name="connsiteY5" fmla="*/ 102394 h 611981"/>
              <a:gd name="connsiteX6" fmla="*/ 1802606 w 2371725"/>
              <a:gd name="connsiteY6" fmla="*/ 69056 h 611981"/>
              <a:gd name="connsiteX7" fmla="*/ 1919287 w 2371725"/>
              <a:gd name="connsiteY7" fmla="*/ 26194 h 611981"/>
              <a:gd name="connsiteX8" fmla="*/ 1969294 w 2371725"/>
              <a:gd name="connsiteY8" fmla="*/ 4763 h 611981"/>
              <a:gd name="connsiteX9" fmla="*/ 1983581 w 2371725"/>
              <a:gd name="connsiteY9" fmla="*/ 0 h 611981"/>
              <a:gd name="connsiteX10" fmla="*/ 1990725 w 2371725"/>
              <a:gd name="connsiteY10" fmla="*/ 0 h 611981"/>
              <a:gd name="connsiteX11" fmla="*/ 2069306 w 2371725"/>
              <a:gd name="connsiteY11" fmla="*/ 7144 h 611981"/>
              <a:gd name="connsiteX12" fmla="*/ 2133600 w 2371725"/>
              <a:gd name="connsiteY12" fmla="*/ 21431 h 611981"/>
              <a:gd name="connsiteX13" fmla="*/ 2207419 w 2371725"/>
              <a:gd name="connsiteY13" fmla="*/ 45244 h 611981"/>
              <a:gd name="connsiteX14" fmla="*/ 2262187 w 2371725"/>
              <a:gd name="connsiteY14" fmla="*/ 64294 h 611981"/>
              <a:gd name="connsiteX15" fmla="*/ 2307431 w 2371725"/>
              <a:gd name="connsiteY15" fmla="*/ 85725 h 611981"/>
              <a:gd name="connsiteX16" fmla="*/ 2336006 w 2371725"/>
              <a:gd name="connsiteY16" fmla="*/ 104775 h 611981"/>
              <a:gd name="connsiteX17" fmla="*/ 2362200 w 2371725"/>
              <a:gd name="connsiteY17" fmla="*/ 130969 h 611981"/>
              <a:gd name="connsiteX18" fmla="*/ 2371725 w 2371725"/>
              <a:gd name="connsiteY18" fmla="*/ 147638 h 611981"/>
              <a:gd name="connsiteX19" fmla="*/ 2371725 w 2371725"/>
              <a:gd name="connsiteY19" fmla="*/ 154781 h 611981"/>
              <a:gd name="connsiteX20" fmla="*/ 2364581 w 2371725"/>
              <a:gd name="connsiteY20" fmla="*/ 176213 h 611981"/>
              <a:gd name="connsiteX21" fmla="*/ 2326481 w 2371725"/>
              <a:gd name="connsiteY21" fmla="*/ 192881 h 611981"/>
              <a:gd name="connsiteX22" fmla="*/ 2255044 w 2371725"/>
              <a:gd name="connsiteY22" fmla="*/ 204788 h 611981"/>
              <a:gd name="connsiteX23" fmla="*/ 2085975 w 2371725"/>
              <a:gd name="connsiteY23" fmla="*/ 226219 h 611981"/>
              <a:gd name="connsiteX24" fmla="*/ 1762125 w 2371725"/>
              <a:gd name="connsiteY24" fmla="*/ 271463 h 611981"/>
              <a:gd name="connsiteX25" fmla="*/ 1331119 w 2371725"/>
              <a:gd name="connsiteY25" fmla="*/ 338138 h 611981"/>
              <a:gd name="connsiteX26" fmla="*/ 1133475 w 2371725"/>
              <a:gd name="connsiteY26" fmla="*/ 395288 h 611981"/>
              <a:gd name="connsiteX27" fmla="*/ 962025 w 2371725"/>
              <a:gd name="connsiteY27" fmla="*/ 435769 h 611981"/>
              <a:gd name="connsiteX28" fmla="*/ 804862 w 2371725"/>
              <a:gd name="connsiteY28" fmla="*/ 478631 h 611981"/>
              <a:gd name="connsiteX29" fmla="*/ 704850 w 2371725"/>
              <a:gd name="connsiteY29" fmla="*/ 511969 h 611981"/>
              <a:gd name="connsiteX30" fmla="*/ 576262 w 2371725"/>
              <a:gd name="connsiteY30" fmla="*/ 557213 h 611981"/>
              <a:gd name="connsiteX31" fmla="*/ 547687 w 2371725"/>
              <a:gd name="connsiteY31" fmla="*/ 576263 h 611981"/>
              <a:gd name="connsiteX32" fmla="*/ 523875 w 2371725"/>
              <a:gd name="connsiteY32" fmla="*/ 588169 h 611981"/>
              <a:gd name="connsiteX33" fmla="*/ 473869 w 2371725"/>
              <a:gd name="connsiteY33" fmla="*/ 604838 h 611981"/>
              <a:gd name="connsiteX34" fmla="*/ 431006 w 2371725"/>
              <a:gd name="connsiteY34" fmla="*/ 611981 h 611981"/>
              <a:gd name="connsiteX35" fmla="*/ 400050 w 2371725"/>
              <a:gd name="connsiteY35" fmla="*/ 611981 h 611981"/>
              <a:gd name="connsiteX36" fmla="*/ 369094 w 2371725"/>
              <a:gd name="connsiteY36" fmla="*/ 602456 h 611981"/>
              <a:gd name="connsiteX37" fmla="*/ 326231 w 2371725"/>
              <a:gd name="connsiteY37" fmla="*/ 581025 h 611981"/>
              <a:gd name="connsiteX38" fmla="*/ 252412 w 2371725"/>
              <a:gd name="connsiteY38" fmla="*/ 538163 h 611981"/>
              <a:gd name="connsiteX39" fmla="*/ 171450 w 2371725"/>
              <a:gd name="connsiteY39" fmla="*/ 481013 h 611981"/>
              <a:gd name="connsiteX40" fmla="*/ 107156 w 2371725"/>
              <a:gd name="connsiteY40" fmla="*/ 419100 h 611981"/>
              <a:gd name="connsiteX41" fmla="*/ 47625 w 2371725"/>
              <a:gd name="connsiteY41" fmla="*/ 357188 h 611981"/>
              <a:gd name="connsiteX42" fmla="*/ 21431 w 2371725"/>
              <a:gd name="connsiteY42" fmla="*/ 319088 h 611981"/>
              <a:gd name="connsiteX43" fmla="*/ 0 w 2371725"/>
              <a:gd name="connsiteY43" fmla="*/ 280988 h 611981"/>
              <a:gd name="connsiteX44" fmla="*/ 0 w 2371725"/>
              <a:gd name="connsiteY44" fmla="*/ 269081 h 611981"/>
              <a:gd name="connsiteX45" fmla="*/ 2381 w 2371725"/>
              <a:gd name="connsiteY45" fmla="*/ 257175 h 611981"/>
              <a:gd name="connsiteX46" fmla="*/ 11906 w 2371725"/>
              <a:gd name="connsiteY46" fmla="*/ 252413 h 611981"/>
              <a:gd name="connsiteX47" fmla="*/ 35719 w 2371725"/>
              <a:gd name="connsiteY47" fmla="*/ 259556 h 611981"/>
              <a:gd name="connsiteX48" fmla="*/ 102394 w 2371725"/>
              <a:gd name="connsiteY48" fmla="*/ 290513 h 611981"/>
              <a:gd name="connsiteX49" fmla="*/ 150019 w 2371725"/>
              <a:gd name="connsiteY49" fmla="*/ 311944 h 611981"/>
              <a:gd name="connsiteX50" fmla="*/ 233362 w 2371725"/>
              <a:gd name="connsiteY50" fmla="*/ 342900 h 611981"/>
              <a:gd name="connsiteX51" fmla="*/ 285750 w 2371725"/>
              <a:gd name="connsiteY51" fmla="*/ 359569 h 611981"/>
              <a:gd name="connsiteX52" fmla="*/ 333375 w 2371725"/>
              <a:gd name="connsiteY52" fmla="*/ 369094 h 611981"/>
              <a:gd name="connsiteX53" fmla="*/ 402431 w 2371725"/>
              <a:gd name="connsiteY53" fmla="*/ 369094 h 611981"/>
              <a:gd name="connsiteX54" fmla="*/ 542925 w 2371725"/>
              <a:gd name="connsiteY54" fmla="*/ 350044 h 611981"/>
              <a:gd name="connsiteX55" fmla="*/ 757237 w 2371725"/>
              <a:gd name="connsiteY55" fmla="*/ 302419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71725" h="611981">
                <a:moveTo>
                  <a:pt x="757237" y="302419"/>
                </a:moveTo>
                <a:lnTo>
                  <a:pt x="971550" y="254794"/>
                </a:lnTo>
                <a:lnTo>
                  <a:pt x="1212056" y="192881"/>
                </a:lnTo>
                <a:lnTo>
                  <a:pt x="1404937" y="161925"/>
                </a:lnTo>
                <a:lnTo>
                  <a:pt x="1571625" y="130969"/>
                </a:lnTo>
                <a:lnTo>
                  <a:pt x="1681162" y="102394"/>
                </a:lnTo>
                <a:lnTo>
                  <a:pt x="1802606" y="69056"/>
                </a:lnTo>
                <a:lnTo>
                  <a:pt x="1919287" y="26194"/>
                </a:lnTo>
                <a:lnTo>
                  <a:pt x="1969294" y="4763"/>
                </a:lnTo>
                <a:lnTo>
                  <a:pt x="1983581" y="0"/>
                </a:lnTo>
                <a:lnTo>
                  <a:pt x="1990725" y="0"/>
                </a:lnTo>
                <a:lnTo>
                  <a:pt x="2069306" y="7144"/>
                </a:lnTo>
                <a:lnTo>
                  <a:pt x="2133600" y="21431"/>
                </a:lnTo>
                <a:lnTo>
                  <a:pt x="2207419" y="45244"/>
                </a:lnTo>
                <a:lnTo>
                  <a:pt x="2262187" y="64294"/>
                </a:lnTo>
                <a:lnTo>
                  <a:pt x="2307431" y="85725"/>
                </a:lnTo>
                <a:lnTo>
                  <a:pt x="2336006" y="104775"/>
                </a:lnTo>
                <a:lnTo>
                  <a:pt x="2362200" y="130969"/>
                </a:lnTo>
                <a:lnTo>
                  <a:pt x="2371725" y="147638"/>
                </a:lnTo>
                <a:lnTo>
                  <a:pt x="2371725" y="154781"/>
                </a:lnTo>
                <a:lnTo>
                  <a:pt x="2364581" y="176213"/>
                </a:lnTo>
                <a:lnTo>
                  <a:pt x="2326481" y="192881"/>
                </a:lnTo>
                <a:lnTo>
                  <a:pt x="2255044" y="204788"/>
                </a:lnTo>
                <a:lnTo>
                  <a:pt x="2085975" y="226219"/>
                </a:lnTo>
                <a:lnTo>
                  <a:pt x="1762125" y="271463"/>
                </a:lnTo>
                <a:lnTo>
                  <a:pt x="1331119" y="338138"/>
                </a:lnTo>
                <a:lnTo>
                  <a:pt x="1133475" y="395288"/>
                </a:lnTo>
                <a:lnTo>
                  <a:pt x="962025" y="435769"/>
                </a:lnTo>
                <a:lnTo>
                  <a:pt x="804862" y="478631"/>
                </a:lnTo>
                <a:lnTo>
                  <a:pt x="704850" y="511969"/>
                </a:lnTo>
                <a:lnTo>
                  <a:pt x="576262" y="557213"/>
                </a:lnTo>
                <a:lnTo>
                  <a:pt x="547687" y="576263"/>
                </a:lnTo>
                <a:lnTo>
                  <a:pt x="523875" y="588169"/>
                </a:lnTo>
                <a:lnTo>
                  <a:pt x="473869" y="604838"/>
                </a:lnTo>
                <a:lnTo>
                  <a:pt x="431006" y="611981"/>
                </a:lnTo>
                <a:lnTo>
                  <a:pt x="400050" y="611981"/>
                </a:lnTo>
                <a:lnTo>
                  <a:pt x="369094" y="602456"/>
                </a:lnTo>
                <a:lnTo>
                  <a:pt x="326231" y="581025"/>
                </a:lnTo>
                <a:lnTo>
                  <a:pt x="252412" y="538163"/>
                </a:lnTo>
                <a:lnTo>
                  <a:pt x="171450" y="481013"/>
                </a:lnTo>
                <a:lnTo>
                  <a:pt x="107156" y="419100"/>
                </a:lnTo>
                <a:lnTo>
                  <a:pt x="47625" y="357188"/>
                </a:lnTo>
                <a:lnTo>
                  <a:pt x="21431" y="319088"/>
                </a:lnTo>
                <a:lnTo>
                  <a:pt x="0" y="280988"/>
                </a:lnTo>
                <a:lnTo>
                  <a:pt x="0" y="269081"/>
                </a:lnTo>
                <a:lnTo>
                  <a:pt x="2381" y="257175"/>
                </a:lnTo>
                <a:lnTo>
                  <a:pt x="11906" y="252413"/>
                </a:lnTo>
                <a:lnTo>
                  <a:pt x="35719" y="259556"/>
                </a:lnTo>
                <a:lnTo>
                  <a:pt x="102394" y="290513"/>
                </a:lnTo>
                <a:lnTo>
                  <a:pt x="150019" y="311944"/>
                </a:lnTo>
                <a:lnTo>
                  <a:pt x="233362" y="342900"/>
                </a:lnTo>
                <a:lnTo>
                  <a:pt x="285750" y="359569"/>
                </a:lnTo>
                <a:lnTo>
                  <a:pt x="333375" y="369094"/>
                </a:lnTo>
                <a:lnTo>
                  <a:pt x="402431" y="369094"/>
                </a:lnTo>
                <a:lnTo>
                  <a:pt x="542925" y="350044"/>
                </a:lnTo>
                <a:lnTo>
                  <a:pt x="757237" y="302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739B32D5-508E-9F46-8892-C3BA1FC2D261}"/>
              </a:ext>
            </a:extLst>
          </p:cNvPr>
          <p:cNvSpPr/>
          <p:nvPr/>
        </p:nvSpPr>
        <p:spPr>
          <a:xfrm>
            <a:off x="4932363" y="1620838"/>
            <a:ext cx="2124075" cy="473075"/>
          </a:xfrm>
          <a:custGeom>
            <a:avLst/>
            <a:gdLst>
              <a:gd name="connsiteX0" fmla="*/ 940594 w 2124075"/>
              <a:gd name="connsiteY0" fmla="*/ 178594 h 471488"/>
              <a:gd name="connsiteX1" fmla="*/ 1209675 w 2124075"/>
              <a:gd name="connsiteY1" fmla="*/ 138113 h 471488"/>
              <a:gd name="connsiteX2" fmla="*/ 1397794 w 2124075"/>
              <a:gd name="connsiteY2" fmla="*/ 111919 h 471488"/>
              <a:gd name="connsiteX3" fmla="*/ 1464469 w 2124075"/>
              <a:gd name="connsiteY3" fmla="*/ 92869 h 471488"/>
              <a:gd name="connsiteX4" fmla="*/ 1535906 w 2124075"/>
              <a:gd name="connsiteY4" fmla="*/ 66675 h 471488"/>
              <a:gd name="connsiteX5" fmla="*/ 1616869 w 2124075"/>
              <a:gd name="connsiteY5" fmla="*/ 33338 h 471488"/>
              <a:gd name="connsiteX6" fmla="*/ 1678781 w 2124075"/>
              <a:gd name="connsiteY6" fmla="*/ 2382 h 471488"/>
              <a:gd name="connsiteX7" fmla="*/ 1693069 w 2124075"/>
              <a:gd name="connsiteY7" fmla="*/ 0 h 471488"/>
              <a:gd name="connsiteX8" fmla="*/ 1719262 w 2124075"/>
              <a:gd name="connsiteY8" fmla="*/ 7144 h 471488"/>
              <a:gd name="connsiteX9" fmla="*/ 1790700 w 2124075"/>
              <a:gd name="connsiteY9" fmla="*/ 21432 h 471488"/>
              <a:gd name="connsiteX10" fmla="*/ 1881187 w 2124075"/>
              <a:gd name="connsiteY10" fmla="*/ 47625 h 471488"/>
              <a:gd name="connsiteX11" fmla="*/ 1938337 w 2124075"/>
              <a:gd name="connsiteY11" fmla="*/ 69057 h 471488"/>
              <a:gd name="connsiteX12" fmla="*/ 1997869 w 2124075"/>
              <a:gd name="connsiteY12" fmla="*/ 95250 h 471488"/>
              <a:gd name="connsiteX13" fmla="*/ 2043112 w 2124075"/>
              <a:gd name="connsiteY13" fmla="*/ 123825 h 471488"/>
              <a:gd name="connsiteX14" fmla="*/ 2083594 w 2124075"/>
              <a:gd name="connsiteY14" fmla="*/ 154782 h 471488"/>
              <a:gd name="connsiteX15" fmla="*/ 2107406 w 2124075"/>
              <a:gd name="connsiteY15" fmla="*/ 178594 h 471488"/>
              <a:gd name="connsiteX16" fmla="*/ 2119312 w 2124075"/>
              <a:gd name="connsiteY16" fmla="*/ 197644 h 471488"/>
              <a:gd name="connsiteX17" fmla="*/ 2124075 w 2124075"/>
              <a:gd name="connsiteY17" fmla="*/ 211932 h 471488"/>
              <a:gd name="connsiteX18" fmla="*/ 2119312 w 2124075"/>
              <a:gd name="connsiteY18" fmla="*/ 226219 h 471488"/>
              <a:gd name="connsiteX19" fmla="*/ 2105025 w 2124075"/>
              <a:gd name="connsiteY19" fmla="*/ 245269 h 471488"/>
              <a:gd name="connsiteX20" fmla="*/ 2057400 w 2124075"/>
              <a:gd name="connsiteY20" fmla="*/ 261938 h 471488"/>
              <a:gd name="connsiteX21" fmla="*/ 2019300 w 2124075"/>
              <a:gd name="connsiteY21" fmla="*/ 266700 h 471488"/>
              <a:gd name="connsiteX22" fmla="*/ 1928812 w 2124075"/>
              <a:gd name="connsiteY22" fmla="*/ 266700 h 471488"/>
              <a:gd name="connsiteX23" fmla="*/ 1759744 w 2124075"/>
              <a:gd name="connsiteY23" fmla="*/ 266700 h 471488"/>
              <a:gd name="connsiteX24" fmla="*/ 1595437 w 2124075"/>
              <a:gd name="connsiteY24" fmla="*/ 273844 h 471488"/>
              <a:gd name="connsiteX25" fmla="*/ 1362075 w 2124075"/>
              <a:gd name="connsiteY25" fmla="*/ 292894 h 471488"/>
              <a:gd name="connsiteX26" fmla="*/ 1143000 w 2124075"/>
              <a:gd name="connsiteY26" fmla="*/ 319088 h 471488"/>
              <a:gd name="connsiteX27" fmla="*/ 912019 w 2124075"/>
              <a:gd name="connsiteY27" fmla="*/ 354807 h 471488"/>
              <a:gd name="connsiteX28" fmla="*/ 635794 w 2124075"/>
              <a:gd name="connsiteY28" fmla="*/ 407194 h 471488"/>
              <a:gd name="connsiteX29" fmla="*/ 538162 w 2124075"/>
              <a:gd name="connsiteY29" fmla="*/ 428625 h 471488"/>
              <a:gd name="connsiteX30" fmla="*/ 459581 w 2124075"/>
              <a:gd name="connsiteY30" fmla="*/ 447675 h 471488"/>
              <a:gd name="connsiteX31" fmla="*/ 409575 w 2124075"/>
              <a:gd name="connsiteY31" fmla="*/ 464344 h 471488"/>
              <a:gd name="connsiteX32" fmla="*/ 366712 w 2124075"/>
              <a:gd name="connsiteY32" fmla="*/ 471488 h 471488"/>
              <a:gd name="connsiteX33" fmla="*/ 326231 w 2124075"/>
              <a:gd name="connsiteY33" fmla="*/ 464344 h 471488"/>
              <a:gd name="connsiteX34" fmla="*/ 290512 w 2124075"/>
              <a:gd name="connsiteY34" fmla="*/ 452438 h 471488"/>
              <a:gd name="connsiteX35" fmla="*/ 226219 w 2124075"/>
              <a:gd name="connsiteY35" fmla="*/ 411957 h 471488"/>
              <a:gd name="connsiteX36" fmla="*/ 154781 w 2124075"/>
              <a:gd name="connsiteY36" fmla="*/ 359569 h 471488"/>
              <a:gd name="connsiteX37" fmla="*/ 92869 w 2124075"/>
              <a:gd name="connsiteY37" fmla="*/ 304800 h 471488"/>
              <a:gd name="connsiteX38" fmla="*/ 45244 w 2124075"/>
              <a:gd name="connsiteY38" fmla="*/ 259557 h 471488"/>
              <a:gd name="connsiteX39" fmla="*/ 26194 w 2124075"/>
              <a:gd name="connsiteY39" fmla="*/ 240507 h 471488"/>
              <a:gd name="connsiteX40" fmla="*/ 11906 w 2124075"/>
              <a:gd name="connsiteY40" fmla="*/ 219075 h 471488"/>
              <a:gd name="connsiteX41" fmla="*/ 0 w 2124075"/>
              <a:gd name="connsiteY41" fmla="*/ 176213 h 471488"/>
              <a:gd name="connsiteX42" fmla="*/ 0 w 2124075"/>
              <a:gd name="connsiteY42" fmla="*/ 161925 h 471488"/>
              <a:gd name="connsiteX43" fmla="*/ 4762 w 2124075"/>
              <a:gd name="connsiteY43" fmla="*/ 152400 h 471488"/>
              <a:gd name="connsiteX44" fmla="*/ 11906 w 2124075"/>
              <a:gd name="connsiteY44" fmla="*/ 152400 h 471488"/>
              <a:gd name="connsiteX45" fmla="*/ 35719 w 2124075"/>
              <a:gd name="connsiteY45" fmla="*/ 164307 h 471488"/>
              <a:gd name="connsiteX46" fmla="*/ 69056 w 2124075"/>
              <a:gd name="connsiteY46" fmla="*/ 185738 h 471488"/>
              <a:gd name="connsiteX47" fmla="*/ 159544 w 2124075"/>
              <a:gd name="connsiteY47" fmla="*/ 211932 h 471488"/>
              <a:gd name="connsiteX48" fmla="*/ 245269 w 2124075"/>
              <a:gd name="connsiteY48" fmla="*/ 230982 h 471488"/>
              <a:gd name="connsiteX49" fmla="*/ 369094 w 2124075"/>
              <a:gd name="connsiteY49" fmla="*/ 245269 h 471488"/>
              <a:gd name="connsiteX50" fmla="*/ 483394 w 2124075"/>
              <a:gd name="connsiteY50" fmla="*/ 245269 h 471488"/>
              <a:gd name="connsiteX51" fmla="*/ 609600 w 2124075"/>
              <a:gd name="connsiteY51" fmla="*/ 228600 h 471488"/>
              <a:gd name="connsiteX52" fmla="*/ 940594 w 2124075"/>
              <a:gd name="connsiteY52" fmla="*/ 178594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24075" h="471488">
                <a:moveTo>
                  <a:pt x="940594" y="178594"/>
                </a:moveTo>
                <a:lnTo>
                  <a:pt x="1209675" y="138113"/>
                </a:lnTo>
                <a:lnTo>
                  <a:pt x="1397794" y="111919"/>
                </a:lnTo>
                <a:lnTo>
                  <a:pt x="1464469" y="92869"/>
                </a:lnTo>
                <a:lnTo>
                  <a:pt x="1535906" y="66675"/>
                </a:lnTo>
                <a:lnTo>
                  <a:pt x="1616869" y="33338"/>
                </a:lnTo>
                <a:lnTo>
                  <a:pt x="1678781" y="2382"/>
                </a:lnTo>
                <a:lnTo>
                  <a:pt x="1693069" y="0"/>
                </a:lnTo>
                <a:lnTo>
                  <a:pt x="1719262" y="7144"/>
                </a:lnTo>
                <a:lnTo>
                  <a:pt x="1790700" y="21432"/>
                </a:lnTo>
                <a:lnTo>
                  <a:pt x="1881187" y="47625"/>
                </a:lnTo>
                <a:lnTo>
                  <a:pt x="1938337" y="69057"/>
                </a:lnTo>
                <a:lnTo>
                  <a:pt x="1997869" y="95250"/>
                </a:lnTo>
                <a:lnTo>
                  <a:pt x="2043112" y="123825"/>
                </a:lnTo>
                <a:lnTo>
                  <a:pt x="2083594" y="154782"/>
                </a:lnTo>
                <a:lnTo>
                  <a:pt x="2107406" y="178594"/>
                </a:lnTo>
                <a:lnTo>
                  <a:pt x="2119312" y="197644"/>
                </a:lnTo>
                <a:lnTo>
                  <a:pt x="2124075" y="211932"/>
                </a:lnTo>
                <a:lnTo>
                  <a:pt x="2119312" y="226219"/>
                </a:lnTo>
                <a:lnTo>
                  <a:pt x="2105025" y="245269"/>
                </a:lnTo>
                <a:lnTo>
                  <a:pt x="2057400" y="261938"/>
                </a:lnTo>
                <a:lnTo>
                  <a:pt x="2019300" y="266700"/>
                </a:lnTo>
                <a:lnTo>
                  <a:pt x="1928812" y="266700"/>
                </a:lnTo>
                <a:lnTo>
                  <a:pt x="1759744" y="266700"/>
                </a:lnTo>
                <a:lnTo>
                  <a:pt x="1595437" y="273844"/>
                </a:lnTo>
                <a:lnTo>
                  <a:pt x="1362075" y="292894"/>
                </a:lnTo>
                <a:lnTo>
                  <a:pt x="1143000" y="319088"/>
                </a:lnTo>
                <a:lnTo>
                  <a:pt x="912019" y="354807"/>
                </a:lnTo>
                <a:lnTo>
                  <a:pt x="635794" y="407194"/>
                </a:lnTo>
                <a:lnTo>
                  <a:pt x="538162" y="428625"/>
                </a:lnTo>
                <a:lnTo>
                  <a:pt x="459581" y="447675"/>
                </a:lnTo>
                <a:lnTo>
                  <a:pt x="409575" y="464344"/>
                </a:lnTo>
                <a:lnTo>
                  <a:pt x="366712" y="471488"/>
                </a:lnTo>
                <a:lnTo>
                  <a:pt x="326231" y="464344"/>
                </a:lnTo>
                <a:lnTo>
                  <a:pt x="290512" y="452438"/>
                </a:lnTo>
                <a:lnTo>
                  <a:pt x="226219" y="411957"/>
                </a:lnTo>
                <a:lnTo>
                  <a:pt x="154781" y="359569"/>
                </a:lnTo>
                <a:lnTo>
                  <a:pt x="92869" y="304800"/>
                </a:lnTo>
                <a:lnTo>
                  <a:pt x="45244" y="259557"/>
                </a:lnTo>
                <a:lnTo>
                  <a:pt x="26194" y="240507"/>
                </a:lnTo>
                <a:lnTo>
                  <a:pt x="11906" y="219075"/>
                </a:lnTo>
                <a:lnTo>
                  <a:pt x="0" y="176213"/>
                </a:lnTo>
                <a:lnTo>
                  <a:pt x="0" y="161925"/>
                </a:lnTo>
                <a:lnTo>
                  <a:pt x="4762" y="152400"/>
                </a:lnTo>
                <a:lnTo>
                  <a:pt x="11906" y="152400"/>
                </a:lnTo>
                <a:lnTo>
                  <a:pt x="35719" y="164307"/>
                </a:lnTo>
                <a:lnTo>
                  <a:pt x="69056" y="185738"/>
                </a:lnTo>
                <a:lnTo>
                  <a:pt x="159544" y="211932"/>
                </a:lnTo>
                <a:lnTo>
                  <a:pt x="245269" y="230982"/>
                </a:lnTo>
                <a:lnTo>
                  <a:pt x="369094" y="245269"/>
                </a:lnTo>
                <a:lnTo>
                  <a:pt x="483394" y="245269"/>
                </a:lnTo>
                <a:lnTo>
                  <a:pt x="609600" y="228600"/>
                </a:lnTo>
                <a:lnTo>
                  <a:pt x="940594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CA28717-6478-AA4B-9DA4-AC516B5E489E}"/>
              </a:ext>
            </a:extLst>
          </p:cNvPr>
          <p:cNvSpPr/>
          <p:nvPr/>
        </p:nvSpPr>
        <p:spPr>
          <a:xfrm>
            <a:off x="4873625" y="2641600"/>
            <a:ext cx="390525" cy="2371725"/>
          </a:xfrm>
          <a:custGeom>
            <a:avLst/>
            <a:gdLst>
              <a:gd name="connsiteX0" fmla="*/ 384175 w 390525"/>
              <a:gd name="connsiteY0" fmla="*/ 342900 h 2371725"/>
              <a:gd name="connsiteX1" fmla="*/ 387350 w 390525"/>
              <a:gd name="connsiteY1" fmla="*/ 203200 h 2371725"/>
              <a:gd name="connsiteX2" fmla="*/ 339725 w 390525"/>
              <a:gd name="connsiteY2" fmla="*/ 73025 h 2371725"/>
              <a:gd name="connsiteX3" fmla="*/ 298450 w 390525"/>
              <a:gd name="connsiteY3" fmla="*/ 53975 h 2371725"/>
              <a:gd name="connsiteX4" fmla="*/ 225425 w 390525"/>
              <a:gd name="connsiteY4" fmla="*/ 28575 h 2371725"/>
              <a:gd name="connsiteX5" fmla="*/ 171450 w 390525"/>
              <a:gd name="connsiteY5" fmla="*/ 15875 h 2371725"/>
              <a:gd name="connsiteX6" fmla="*/ 101600 w 390525"/>
              <a:gd name="connsiteY6" fmla="*/ 6350 h 2371725"/>
              <a:gd name="connsiteX7" fmla="*/ 50800 w 390525"/>
              <a:gd name="connsiteY7" fmla="*/ 0 h 2371725"/>
              <a:gd name="connsiteX8" fmla="*/ 28575 w 390525"/>
              <a:gd name="connsiteY8" fmla="*/ 0 h 2371725"/>
              <a:gd name="connsiteX9" fmla="*/ 9525 w 390525"/>
              <a:gd name="connsiteY9" fmla="*/ 3175 h 2371725"/>
              <a:gd name="connsiteX10" fmla="*/ 0 w 390525"/>
              <a:gd name="connsiteY10" fmla="*/ 12700 h 2371725"/>
              <a:gd name="connsiteX11" fmla="*/ 3175 w 390525"/>
              <a:gd name="connsiteY11" fmla="*/ 22225 h 2371725"/>
              <a:gd name="connsiteX12" fmla="*/ 19050 w 390525"/>
              <a:gd name="connsiteY12" fmla="*/ 41275 h 2371725"/>
              <a:gd name="connsiteX13" fmla="*/ 57150 w 390525"/>
              <a:gd name="connsiteY13" fmla="*/ 73025 h 2371725"/>
              <a:gd name="connsiteX14" fmla="*/ 85725 w 390525"/>
              <a:gd name="connsiteY14" fmla="*/ 101600 h 2371725"/>
              <a:gd name="connsiteX15" fmla="*/ 104775 w 390525"/>
              <a:gd name="connsiteY15" fmla="*/ 127000 h 2371725"/>
              <a:gd name="connsiteX16" fmla="*/ 136525 w 390525"/>
              <a:gd name="connsiteY16" fmla="*/ 171450 h 2371725"/>
              <a:gd name="connsiteX17" fmla="*/ 152400 w 390525"/>
              <a:gd name="connsiteY17" fmla="*/ 203200 h 2371725"/>
              <a:gd name="connsiteX18" fmla="*/ 171450 w 390525"/>
              <a:gd name="connsiteY18" fmla="*/ 254000 h 2371725"/>
              <a:gd name="connsiteX19" fmla="*/ 180975 w 390525"/>
              <a:gd name="connsiteY19" fmla="*/ 301625 h 2371725"/>
              <a:gd name="connsiteX20" fmla="*/ 187325 w 390525"/>
              <a:gd name="connsiteY20" fmla="*/ 428625 h 2371725"/>
              <a:gd name="connsiteX21" fmla="*/ 193675 w 390525"/>
              <a:gd name="connsiteY21" fmla="*/ 765175 h 2371725"/>
              <a:gd name="connsiteX22" fmla="*/ 196850 w 390525"/>
              <a:gd name="connsiteY22" fmla="*/ 1069975 h 2371725"/>
              <a:gd name="connsiteX23" fmla="*/ 190500 w 390525"/>
              <a:gd name="connsiteY23" fmla="*/ 1314450 h 2371725"/>
              <a:gd name="connsiteX24" fmla="*/ 177800 w 390525"/>
              <a:gd name="connsiteY24" fmla="*/ 1527175 h 2371725"/>
              <a:gd name="connsiteX25" fmla="*/ 142875 w 390525"/>
              <a:gd name="connsiteY25" fmla="*/ 1873250 h 2371725"/>
              <a:gd name="connsiteX26" fmla="*/ 127000 w 390525"/>
              <a:gd name="connsiteY26" fmla="*/ 1943100 h 2371725"/>
              <a:gd name="connsiteX27" fmla="*/ 114300 w 390525"/>
              <a:gd name="connsiteY27" fmla="*/ 2006600 h 2371725"/>
              <a:gd name="connsiteX28" fmla="*/ 111125 w 390525"/>
              <a:gd name="connsiteY28" fmla="*/ 2060575 h 2371725"/>
              <a:gd name="connsiteX29" fmla="*/ 120650 w 390525"/>
              <a:gd name="connsiteY29" fmla="*/ 2130425 h 2371725"/>
              <a:gd name="connsiteX30" fmla="*/ 133350 w 390525"/>
              <a:gd name="connsiteY30" fmla="*/ 2184400 h 2371725"/>
              <a:gd name="connsiteX31" fmla="*/ 155575 w 390525"/>
              <a:gd name="connsiteY31" fmla="*/ 2251075 h 2371725"/>
              <a:gd name="connsiteX32" fmla="*/ 184150 w 390525"/>
              <a:gd name="connsiteY32" fmla="*/ 2305050 h 2371725"/>
              <a:gd name="connsiteX33" fmla="*/ 200025 w 390525"/>
              <a:gd name="connsiteY33" fmla="*/ 2327275 h 2371725"/>
              <a:gd name="connsiteX34" fmla="*/ 215900 w 390525"/>
              <a:gd name="connsiteY34" fmla="*/ 2346325 h 2371725"/>
              <a:gd name="connsiteX35" fmla="*/ 238125 w 390525"/>
              <a:gd name="connsiteY35" fmla="*/ 2362200 h 2371725"/>
              <a:gd name="connsiteX36" fmla="*/ 260350 w 390525"/>
              <a:gd name="connsiteY36" fmla="*/ 2371725 h 2371725"/>
              <a:gd name="connsiteX37" fmla="*/ 273050 w 390525"/>
              <a:gd name="connsiteY37" fmla="*/ 2371725 h 2371725"/>
              <a:gd name="connsiteX38" fmla="*/ 311150 w 390525"/>
              <a:gd name="connsiteY38" fmla="*/ 2359025 h 2371725"/>
              <a:gd name="connsiteX39" fmla="*/ 333375 w 390525"/>
              <a:gd name="connsiteY39" fmla="*/ 2339975 h 2371725"/>
              <a:gd name="connsiteX40" fmla="*/ 346075 w 390525"/>
              <a:gd name="connsiteY40" fmla="*/ 2320925 h 2371725"/>
              <a:gd name="connsiteX41" fmla="*/ 358775 w 390525"/>
              <a:gd name="connsiteY41" fmla="*/ 2298700 h 2371725"/>
              <a:gd name="connsiteX42" fmla="*/ 374650 w 390525"/>
              <a:gd name="connsiteY42" fmla="*/ 2266950 h 2371725"/>
              <a:gd name="connsiteX43" fmla="*/ 387350 w 390525"/>
              <a:gd name="connsiteY43" fmla="*/ 2235200 h 2371725"/>
              <a:gd name="connsiteX44" fmla="*/ 390525 w 390525"/>
              <a:gd name="connsiteY44" fmla="*/ 2216150 h 2371725"/>
              <a:gd name="connsiteX45" fmla="*/ 365125 w 390525"/>
              <a:gd name="connsiteY45" fmla="*/ 2101850 h 2371725"/>
              <a:gd name="connsiteX46" fmla="*/ 374650 w 390525"/>
              <a:gd name="connsiteY46" fmla="*/ 1822450 h 2371725"/>
              <a:gd name="connsiteX47" fmla="*/ 387350 w 390525"/>
              <a:gd name="connsiteY47" fmla="*/ 1498600 h 2371725"/>
              <a:gd name="connsiteX48" fmla="*/ 384175 w 390525"/>
              <a:gd name="connsiteY48" fmla="*/ 342900 h 2371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90525" h="2371725">
                <a:moveTo>
                  <a:pt x="384175" y="342900"/>
                </a:moveTo>
                <a:cubicBezTo>
                  <a:pt x="385233" y="296333"/>
                  <a:pt x="386292" y="249767"/>
                  <a:pt x="387350" y="203200"/>
                </a:cubicBezTo>
                <a:lnTo>
                  <a:pt x="339725" y="73025"/>
                </a:lnTo>
                <a:lnTo>
                  <a:pt x="298450" y="53975"/>
                </a:lnTo>
                <a:lnTo>
                  <a:pt x="225425" y="28575"/>
                </a:lnTo>
                <a:lnTo>
                  <a:pt x="171450" y="15875"/>
                </a:lnTo>
                <a:lnTo>
                  <a:pt x="101600" y="6350"/>
                </a:lnTo>
                <a:lnTo>
                  <a:pt x="50800" y="0"/>
                </a:lnTo>
                <a:lnTo>
                  <a:pt x="28575" y="0"/>
                </a:lnTo>
                <a:lnTo>
                  <a:pt x="9525" y="3175"/>
                </a:lnTo>
                <a:lnTo>
                  <a:pt x="0" y="12700"/>
                </a:lnTo>
                <a:lnTo>
                  <a:pt x="3175" y="22225"/>
                </a:lnTo>
                <a:lnTo>
                  <a:pt x="19050" y="41275"/>
                </a:lnTo>
                <a:lnTo>
                  <a:pt x="57150" y="73025"/>
                </a:lnTo>
                <a:lnTo>
                  <a:pt x="85725" y="101600"/>
                </a:lnTo>
                <a:lnTo>
                  <a:pt x="104775" y="127000"/>
                </a:lnTo>
                <a:lnTo>
                  <a:pt x="136525" y="171450"/>
                </a:lnTo>
                <a:lnTo>
                  <a:pt x="152400" y="203200"/>
                </a:lnTo>
                <a:lnTo>
                  <a:pt x="171450" y="254000"/>
                </a:lnTo>
                <a:lnTo>
                  <a:pt x="180975" y="301625"/>
                </a:lnTo>
                <a:lnTo>
                  <a:pt x="187325" y="428625"/>
                </a:lnTo>
                <a:lnTo>
                  <a:pt x="193675" y="765175"/>
                </a:lnTo>
                <a:cubicBezTo>
                  <a:pt x="194733" y="866775"/>
                  <a:pt x="195792" y="968375"/>
                  <a:pt x="196850" y="1069975"/>
                </a:cubicBezTo>
                <a:lnTo>
                  <a:pt x="190500" y="1314450"/>
                </a:lnTo>
                <a:lnTo>
                  <a:pt x="177800" y="1527175"/>
                </a:lnTo>
                <a:lnTo>
                  <a:pt x="142875" y="1873250"/>
                </a:lnTo>
                <a:lnTo>
                  <a:pt x="127000" y="1943100"/>
                </a:lnTo>
                <a:lnTo>
                  <a:pt x="114300" y="2006600"/>
                </a:lnTo>
                <a:lnTo>
                  <a:pt x="111125" y="2060575"/>
                </a:lnTo>
                <a:lnTo>
                  <a:pt x="120650" y="2130425"/>
                </a:lnTo>
                <a:lnTo>
                  <a:pt x="133350" y="2184400"/>
                </a:lnTo>
                <a:lnTo>
                  <a:pt x="155575" y="2251075"/>
                </a:lnTo>
                <a:lnTo>
                  <a:pt x="184150" y="2305050"/>
                </a:lnTo>
                <a:lnTo>
                  <a:pt x="200025" y="2327275"/>
                </a:lnTo>
                <a:lnTo>
                  <a:pt x="215900" y="2346325"/>
                </a:lnTo>
                <a:lnTo>
                  <a:pt x="238125" y="2362200"/>
                </a:lnTo>
                <a:lnTo>
                  <a:pt x="260350" y="2371725"/>
                </a:lnTo>
                <a:lnTo>
                  <a:pt x="273050" y="2371725"/>
                </a:lnTo>
                <a:lnTo>
                  <a:pt x="311150" y="2359025"/>
                </a:lnTo>
                <a:lnTo>
                  <a:pt x="333375" y="2339975"/>
                </a:lnTo>
                <a:lnTo>
                  <a:pt x="346075" y="2320925"/>
                </a:lnTo>
                <a:lnTo>
                  <a:pt x="358775" y="2298700"/>
                </a:lnTo>
                <a:lnTo>
                  <a:pt x="374650" y="2266950"/>
                </a:lnTo>
                <a:lnTo>
                  <a:pt x="387350" y="2235200"/>
                </a:lnTo>
                <a:lnTo>
                  <a:pt x="390525" y="2216150"/>
                </a:lnTo>
                <a:lnTo>
                  <a:pt x="365125" y="2101850"/>
                </a:lnTo>
                <a:lnTo>
                  <a:pt x="374650" y="1822450"/>
                </a:lnTo>
                <a:lnTo>
                  <a:pt x="387350" y="1498600"/>
                </a:lnTo>
                <a:cubicBezTo>
                  <a:pt x="386292" y="1117600"/>
                  <a:pt x="385233" y="736600"/>
                  <a:pt x="384175" y="3429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83CC9E6-4462-8149-B42E-BC532FF09383}"/>
              </a:ext>
            </a:extLst>
          </p:cNvPr>
          <p:cNvSpPr/>
          <p:nvPr/>
        </p:nvSpPr>
        <p:spPr>
          <a:xfrm>
            <a:off x="4567238" y="4957763"/>
            <a:ext cx="1203325" cy="936625"/>
          </a:xfrm>
          <a:custGeom>
            <a:avLst/>
            <a:gdLst>
              <a:gd name="connsiteX0" fmla="*/ 450056 w 1202531"/>
              <a:gd name="connsiteY0" fmla="*/ 573881 h 935831"/>
              <a:gd name="connsiteX1" fmla="*/ 542925 w 1202531"/>
              <a:gd name="connsiteY1" fmla="*/ 488156 h 935831"/>
              <a:gd name="connsiteX2" fmla="*/ 611981 w 1202531"/>
              <a:gd name="connsiteY2" fmla="*/ 421481 h 935831"/>
              <a:gd name="connsiteX3" fmla="*/ 704850 w 1202531"/>
              <a:gd name="connsiteY3" fmla="*/ 321468 h 935831"/>
              <a:gd name="connsiteX4" fmla="*/ 762000 w 1202531"/>
              <a:gd name="connsiteY4" fmla="*/ 252412 h 935831"/>
              <a:gd name="connsiteX5" fmla="*/ 776287 w 1202531"/>
              <a:gd name="connsiteY5" fmla="*/ 226218 h 935831"/>
              <a:gd name="connsiteX6" fmla="*/ 785812 w 1202531"/>
              <a:gd name="connsiteY6" fmla="*/ 197643 h 935831"/>
              <a:gd name="connsiteX7" fmla="*/ 792956 w 1202531"/>
              <a:gd name="connsiteY7" fmla="*/ 166687 h 935831"/>
              <a:gd name="connsiteX8" fmla="*/ 792956 w 1202531"/>
              <a:gd name="connsiteY8" fmla="*/ 138112 h 935831"/>
              <a:gd name="connsiteX9" fmla="*/ 788193 w 1202531"/>
              <a:gd name="connsiteY9" fmla="*/ 116681 h 935831"/>
              <a:gd name="connsiteX10" fmla="*/ 776287 w 1202531"/>
              <a:gd name="connsiteY10" fmla="*/ 88106 h 935831"/>
              <a:gd name="connsiteX11" fmla="*/ 762000 w 1202531"/>
              <a:gd name="connsiteY11" fmla="*/ 61912 h 935831"/>
              <a:gd name="connsiteX12" fmla="*/ 752475 w 1202531"/>
              <a:gd name="connsiteY12" fmla="*/ 42862 h 935831"/>
              <a:gd name="connsiteX13" fmla="*/ 745331 w 1202531"/>
              <a:gd name="connsiteY13" fmla="*/ 19050 h 935831"/>
              <a:gd name="connsiteX14" fmla="*/ 745331 w 1202531"/>
              <a:gd name="connsiteY14" fmla="*/ 7143 h 935831"/>
              <a:gd name="connsiteX15" fmla="*/ 752475 w 1202531"/>
              <a:gd name="connsiteY15" fmla="*/ 0 h 935831"/>
              <a:gd name="connsiteX16" fmla="*/ 769143 w 1202531"/>
              <a:gd name="connsiteY16" fmla="*/ 0 h 935831"/>
              <a:gd name="connsiteX17" fmla="*/ 790575 w 1202531"/>
              <a:gd name="connsiteY17" fmla="*/ 7143 h 935831"/>
              <a:gd name="connsiteX18" fmla="*/ 819150 w 1202531"/>
              <a:gd name="connsiteY18" fmla="*/ 16668 h 935831"/>
              <a:gd name="connsiteX19" fmla="*/ 883443 w 1202531"/>
              <a:gd name="connsiteY19" fmla="*/ 38100 h 935831"/>
              <a:gd name="connsiteX20" fmla="*/ 950118 w 1202531"/>
              <a:gd name="connsiteY20" fmla="*/ 66675 h 935831"/>
              <a:gd name="connsiteX21" fmla="*/ 981075 w 1202531"/>
              <a:gd name="connsiteY21" fmla="*/ 80962 h 935831"/>
              <a:gd name="connsiteX22" fmla="*/ 1057275 w 1202531"/>
              <a:gd name="connsiteY22" fmla="*/ 121443 h 935831"/>
              <a:gd name="connsiteX23" fmla="*/ 1126331 w 1202531"/>
              <a:gd name="connsiteY23" fmla="*/ 166687 h 935831"/>
              <a:gd name="connsiteX24" fmla="*/ 1166812 w 1202531"/>
              <a:gd name="connsiteY24" fmla="*/ 195262 h 935831"/>
              <a:gd name="connsiteX25" fmla="*/ 1181100 w 1202531"/>
              <a:gd name="connsiteY25" fmla="*/ 209550 h 935831"/>
              <a:gd name="connsiteX26" fmla="*/ 1193006 w 1202531"/>
              <a:gd name="connsiteY26" fmla="*/ 226218 h 935831"/>
              <a:gd name="connsiteX27" fmla="*/ 1200150 w 1202531"/>
              <a:gd name="connsiteY27" fmla="*/ 242887 h 935831"/>
              <a:gd name="connsiteX28" fmla="*/ 1202531 w 1202531"/>
              <a:gd name="connsiteY28" fmla="*/ 259556 h 935831"/>
              <a:gd name="connsiteX29" fmla="*/ 1195387 w 1202531"/>
              <a:gd name="connsiteY29" fmla="*/ 278606 h 935831"/>
              <a:gd name="connsiteX30" fmla="*/ 1181100 w 1202531"/>
              <a:gd name="connsiteY30" fmla="*/ 290512 h 935831"/>
              <a:gd name="connsiteX31" fmla="*/ 1135856 w 1202531"/>
              <a:gd name="connsiteY31" fmla="*/ 309562 h 935831"/>
              <a:gd name="connsiteX32" fmla="*/ 1088231 w 1202531"/>
              <a:gd name="connsiteY32" fmla="*/ 330993 h 935831"/>
              <a:gd name="connsiteX33" fmla="*/ 1009650 w 1202531"/>
              <a:gd name="connsiteY33" fmla="*/ 381000 h 935831"/>
              <a:gd name="connsiteX34" fmla="*/ 904875 w 1202531"/>
              <a:gd name="connsiteY34" fmla="*/ 464343 h 935831"/>
              <a:gd name="connsiteX35" fmla="*/ 783431 w 1202531"/>
              <a:gd name="connsiteY35" fmla="*/ 547687 h 935831"/>
              <a:gd name="connsiteX36" fmla="*/ 645318 w 1202531"/>
              <a:gd name="connsiteY36" fmla="*/ 640556 h 935831"/>
              <a:gd name="connsiteX37" fmla="*/ 528637 w 1202531"/>
              <a:gd name="connsiteY37" fmla="*/ 709612 h 935831"/>
              <a:gd name="connsiteX38" fmla="*/ 409575 w 1202531"/>
              <a:gd name="connsiteY38" fmla="*/ 776287 h 935831"/>
              <a:gd name="connsiteX39" fmla="*/ 292893 w 1202531"/>
              <a:gd name="connsiteY39" fmla="*/ 833437 h 935831"/>
              <a:gd name="connsiteX40" fmla="*/ 192881 w 1202531"/>
              <a:gd name="connsiteY40" fmla="*/ 878681 h 935831"/>
              <a:gd name="connsiteX41" fmla="*/ 83343 w 1202531"/>
              <a:gd name="connsiteY41" fmla="*/ 921543 h 935831"/>
              <a:gd name="connsiteX42" fmla="*/ 45243 w 1202531"/>
              <a:gd name="connsiteY42" fmla="*/ 933450 h 935831"/>
              <a:gd name="connsiteX43" fmla="*/ 26193 w 1202531"/>
              <a:gd name="connsiteY43" fmla="*/ 935831 h 935831"/>
              <a:gd name="connsiteX44" fmla="*/ 4762 w 1202531"/>
              <a:gd name="connsiteY44" fmla="*/ 931068 h 935831"/>
              <a:gd name="connsiteX45" fmla="*/ 0 w 1202531"/>
              <a:gd name="connsiteY45" fmla="*/ 928687 h 935831"/>
              <a:gd name="connsiteX46" fmla="*/ 0 w 1202531"/>
              <a:gd name="connsiteY46" fmla="*/ 923925 h 935831"/>
              <a:gd name="connsiteX47" fmla="*/ 2381 w 1202531"/>
              <a:gd name="connsiteY47" fmla="*/ 909637 h 935831"/>
              <a:gd name="connsiteX48" fmla="*/ 7143 w 1202531"/>
              <a:gd name="connsiteY48" fmla="*/ 895350 h 935831"/>
              <a:gd name="connsiteX49" fmla="*/ 35718 w 1202531"/>
              <a:gd name="connsiteY49" fmla="*/ 871537 h 935831"/>
              <a:gd name="connsiteX50" fmla="*/ 95250 w 1202531"/>
              <a:gd name="connsiteY50" fmla="*/ 838200 h 935831"/>
              <a:gd name="connsiteX51" fmla="*/ 197643 w 1202531"/>
              <a:gd name="connsiteY51" fmla="*/ 769143 h 935831"/>
              <a:gd name="connsiteX52" fmla="*/ 280987 w 1202531"/>
              <a:gd name="connsiteY52" fmla="*/ 711993 h 935831"/>
              <a:gd name="connsiteX53" fmla="*/ 392906 w 1202531"/>
              <a:gd name="connsiteY53" fmla="*/ 623887 h 935831"/>
              <a:gd name="connsiteX54" fmla="*/ 450056 w 1202531"/>
              <a:gd name="connsiteY54" fmla="*/ 573881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02531" h="935831">
                <a:moveTo>
                  <a:pt x="450056" y="573881"/>
                </a:moveTo>
                <a:lnTo>
                  <a:pt x="542925" y="488156"/>
                </a:lnTo>
                <a:lnTo>
                  <a:pt x="611981" y="421481"/>
                </a:lnTo>
                <a:lnTo>
                  <a:pt x="704850" y="321468"/>
                </a:lnTo>
                <a:lnTo>
                  <a:pt x="762000" y="252412"/>
                </a:lnTo>
                <a:lnTo>
                  <a:pt x="776287" y="226218"/>
                </a:lnTo>
                <a:lnTo>
                  <a:pt x="785812" y="197643"/>
                </a:lnTo>
                <a:lnTo>
                  <a:pt x="792956" y="166687"/>
                </a:lnTo>
                <a:lnTo>
                  <a:pt x="792956" y="138112"/>
                </a:lnTo>
                <a:lnTo>
                  <a:pt x="788193" y="116681"/>
                </a:lnTo>
                <a:lnTo>
                  <a:pt x="776287" y="88106"/>
                </a:lnTo>
                <a:lnTo>
                  <a:pt x="762000" y="61912"/>
                </a:lnTo>
                <a:lnTo>
                  <a:pt x="752475" y="42862"/>
                </a:lnTo>
                <a:lnTo>
                  <a:pt x="745331" y="19050"/>
                </a:lnTo>
                <a:lnTo>
                  <a:pt x="745331" y="7143"/>
                </a:lnTo>
                <a:lnTo>
                  <a:pt x="752475" y="0"/>
                </a:lnTo>
                <a:lnTo>
                  <a:pt x="769143" y="0"/>
                </a:lnTo>
                <a:lnTo>
                  <a:pt x="790575" y="7143"/>
                </a:lnTo>
                <a:lnTo>
                  <a:pt x="819150" y="16668"/>
                </a:lnTo>
                <a:lnTo>
                  <a:pt x="883443" y="38100"/>
                </a:lnTo>
                <a:lnTo>
                  <a:pt x="950118" y="66675"/>
                </a:lnTo>
                <a:lnTo>
                  <a:pt x="981075" y="80962"/>
                </a:lnTo>
                <a:lnTo>
                  <a:pt x="1057275" y="121443"/>
                </a:lnTo>
                <a:lnTo>
                  <a:pt x="1126331" y="166687"/>
                </a:lnTo>
                <a:lnTo>
                  <a:pt x="1166812" y="195262"/>
                </a:lnTo>
                <a:lnTo>
                  <a:pt x="1181100" y="209550"/>
                </a:lnTo>
                <a:lnTo>
                  <a:pt x="1193006" y="226218"/>
                </a:lnTo>
                <a:lnTo>
                  <a:pt x="1200150" y="242887"/>
                </a:lnTo>
                <a:lnTo>
                  <a:pt x="1202531" y="259556"/>
                </a:lnTo>
                <a:lnTo>
                  <a:pt x="1195387" y="278606"/>
                </a:lnTo>
                <a:lnTo>
                  <a:pt x="1181100" y="290512"/>
                </a:lnTo>
                <a:lnTo>
                  <a:pt x="1135856" y="309562"/>
                </a:lnTo>
                <a:lnTo>
                  <a:pt x="1088231" y="330993"/>
                </a:lnTo>
                <a:lnTo>
                  <a:pt x="1009650" y="381000"/>
                </a:lnTo>
                <a:lnTo>
                  <a:pt x="904875" y="464343"/>
                </a:lnTo>
                <a:lnTo>
                  <a:pt x="783431" y="547687"/>
                </a:lnTo>
                <a:lnTo>
                  <a:pt x="645318" y="640556"/>
                </a:lnTo>
                <a:lnTo>
                  <a:pt x="528637" y="709612"/>
                </a:lnTo>
                <a:lnTo>
                  <a:pt x="409575" y="776287"/>
                </a:lnTo>
                <a:lnTo>
                  <a:pt x="292893" y="833437"/>
                </a:lnTo>
                <a:lnTo>
                  <a:pt x="192881" y="878681"/>
                </a:lnTo>
                <a:lnTo>
                  <a:pt x="83343" y="921543"/>
                </a:lnTo>
                <a:lnTo>
                  <a:pt x="45243" y="933450"/>
                </a:lnTo>
                <a:lnTo>
                  <a:pt x="26193" y="935831"/>
                </a:lnTo>
                <a:lnTo>
                  <a:pt x="4762" y="931068"/>
                </a:lnTo>
                <a:lnTo>
                  <a:pt x="0" y="928687"/>
                </a:lnTo>
                <a:lnTo>
                  <a:pt x="0" y="923925"/>
                </a:lnTo>
                <a:lnTo>
                  <a:pt x="2381" y="909637"/>
                </a:lnTo>
                <a:lnTo>
                  <a:pt x="7143" y="895350"/>
                </a:lnTo>
                <a:lnTo>
                  <a:pt x="35718" y="871537"/>
                </a:lnTo>
                <a:lnTo>
                  <a:pt x="95250" y="838200"/>
                </a:lnTo>
                <a:lnTo>
                  <a:pt x="197643" y="769143"/>
                </a:lnTo>
                <a:lnTo>
                  <a:pt x="280987" y="711993"/>
                </a:lnTo>
                <a:lnTo>
                  <a:pt x="392906" y="623887"/>
                </a:lnTo>
                <a:lnTo>
                  <a:pt x="450056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BD2E511-10B7-E24A-8F08-2231F69D9202}"/>
              </a:ext>
            </a:extLst>
          </p:cNvPr>
          <p:cNvSpPr/>
          <p:nvPr/>
        </p:nvSpPr>
        <p:spPr>
          <a:xfrm>
            <a:off x="6065838" y="4976813"/>
            <a:ext cx="984250" cy="955675"/>
          </a:xfrm>
          <a:custGeom>
            <a:avLst/>
            <a:gdLst>
              <a:gd name="connsiteX0" fmla="*/ 447675 w 985837"/>
              <a:gd name="connsiteY0" fmla="*/ 454818 h 954881"/>
              <a:gd name="connsiteX1" fmla="*/ 388144 w 985837"/>
              <a:gd name="connsiteY1" fmla="*/ 392906 h 954881"/>
              <a:gd name="connsiteX2" fmla="*/ 335756 w 985837"/>
              <a:gd name="connsiteY2" fmla="*/ 340518 h 954881"/>
              <a:gd name="connsiteX3" fmla="*/ 273844 w 985837"/>
              <a:gd name="connsiteY3" fmla="*/ 280987 h 954881"/>
              <a:gd name="connsiteX4" fmla="*/ 204787 w 985837"/>
              <a:gd name="connsiteY4" fmla="*/ 219075 h 954881"/>
              <a:gd name="connsiteX5" fmla="*/ 135731 w 985837"/>
              <a:gd name="connsiteY5" fmla="*/ 159543 h 954881"/>
              <a:gd name="connsiteX6" fmla="*/ 61912 w 985837"/>
              <a:gd name="connsiteY6" fmla="*/ 95250 h 954881"/>
              <a:gd name="connsiteX7" fmla="*/ 16669 w 985837"/>
              <a:gd name="connsiteY7" fmla="*/ 57150 h 954881"/>
              <a:gd name="connsiteX8" fmla="*/ 2381 w 985837"/>
              <a:gd name="connsiteY8" fmla="*/ 38100 h 954881"/>
              <a:gd name="connsiteX9" fmla="*/ 0 w 985837"/>
              <a:gd name="connsiteY9" fmla="*/ 21431 h 954881"/>
              <a:gd name="connsiteX10" fmla="*/ 2381 w 985837"/>
              <a:gd name="connsiteY10" fmla="*/ 7143 h 954881"/>
              <a:gd name="connsiteX11" fmla="*/ 14287 w 985837"/>
              <a:gd name="connsiteY11" fmla="*/ 0 h 954881"/>
              <a:gd name="connsiteX12" fmla="*/ 30956 w 985837"/>
              <a:gd name="connsiteY12" fmla="*/ 2381 h 954881"/>
              <a:gd name="connsiteX13" fmla="*/ 66675 w 985837"/>
              <a:gd name="connsiteY13" fmla="*/ 14287 h 954881"/>
              <a:gd name="connsiteX14" fmla="*/ 171450 w 985837"/>
              <a:gd name="connsiteY14" fmla="*/ 54768 h 954881"/>
              <a:gd name="connsiteX15" fmla="*/ 269081 w 985837"/>
              <a:gd name="connsiteY15" fmla="*/ 97631 h 954881"/>
              <a:gd name="connsiteX16" fmla="*/ 381000 w 985837"/>
              <a:gd name="connsiteY16" fmla="*/ 147637 h 954881"/>
              <a:gd name="connsiteX17" fmla="*/ 454819 w 985837"/>
              <a:gd name="connsiteY17" fmla="*/ 188118 h 954881"/>
              <a:gd name="connsiteX18" fmla="*/ 550069 w 985837"/>
              <a:gd name="connsiteY18" fmla="*/ 242887 h 954881"/>
              <a:gd name="connsiteX19" fmla="*/ 616744 w 985837"/>
              <a:gd name="connsiteY19" fmla="*/ 288131 h 954881"/>
              <a:gd name="connsiteX20" fmla="*/ 685800 w 985837"/>
              <a:gd name="connsiteY20" fmla="*/ 338137 h 954881"/>
              <a:gd name="connsiteX21" fmla="*/ 735806 w 985837"/>
              <a:gd name="connsiteY21" fmla="*/ 383381 h 954881"/>
              <a:gd name="connsiteX22" fmla="*/ 795337 w 985837"/>
              <a:gd name="connsiteY22" fmla="*/ 438150 h 954881"/>
              <a:gd name="connsiteX23" fmla="*/ 847725 w 985837"/>
              <a:gd name="connsiteY23" fmla="*/ 497681 h 954881"/>
              <a:gd name="connsiteX24" fmla="*/ 885825 w 985837"/>
              <a:gd name="connsiteY24" fmla="*/ 545306 h 954881"/>
              <a:gd name="connsiteX25" fmla="*/ 928687 w 985837"/>
              <a:gd name="connsiteY25" fmla="*/ 614362 h 954881"/>
              <a:gd name="connsiteX26" fmla="*/ 962025 w 985837"/>
              <a:gd name="connsiteY26" fmla="*/ 685800 h 954881"/>
              <a:gd name="connsiteX27" fmla="*/ 978694 w 985837"/>
              <a:gd name="connsiteY27" fmla="*/ 728662 h 954881"/>
              <a:gd name="connsiteX28" fmla="*/ 985837 w 985837"/>
              <a:gd name="connsiteY28" fmla="*/ 750093 h 954881"/>
              <a:gd name="connsiteX29" fmla="*/ 985837 w 985837"/>
              <a:gd name="connsiteY29" fmla="*/ 773906 h 954881"/>
              <a:gd name="connsiteX30" fmla="*/ 983456 w 985837"/>
              <a:gd name="connsiteY30" fmla="*/ 809625 h 954881"/>
              <a:gd name="connsiteX31" fmla="*/ 971550 w 985837"/>
              <a:gd name="connsiteY31" fmla="*/ 852487 h 954881"/>
              <a:gd name="connsiteX32" fmla="*/ 952500 w 985837"/>
              <a:gd name="connsiteY32" fmla="*/ 895350 h 954881"/>
              <a:gd name="connsiteX33" fmla="*/ 928687 w 985837"/>
              <a:gd name="connsiteY33" fmla="*/ 931068 h 954881"/>
              <a:gd name="connsiteX34" fmla="*/ 912019 w 985837"/>
              <a:gd name="connsiteY34" fmla="*/ 947737 h 954881"/>
              <a:gd name="connsiteX35" fmla="*/ 897731 w 985837"/>
              <a:gd name="connsiteY35" fmla="*/ 954881 h 954881"/>
              <a:gd name="connsiteX36" fmla="*/ 873919 w 985837"/>
              <a:gd name="connsiteY36" fmla="*/ 954881 h 954881"/>
              <a:gd name="connsiteX37" fmla="*/ 847725 w 985837"/>
              <a:gd name="connsiteY37" fmla="*/ 940593 h 954881"/>
              <a:gd name="connsiteX38" fmla="*/ 826294 w 985837"/>
              <a:gd name="connsiteY38" fmla="*/ 921543 h 954881"/>
              <a:gd name="connsiteX39" fmla="*/ 790575 w 985837"/>
              <a:gd name="connsiteY39" fmla="*/ 873918 h 954881"/>
              <a:gd name="connsiteX40" fmla="*/ 740569 w 985837"/>
              <a:gd name="connsiteY40" fmla="*/ 802481 h 954881"/>
              <a:gd name="connsiteX41" fmla="*/ 688181 w 985837"/>
              <a:gd name="connsiteY41" fmla="*/ 731043 h 954881"/>
              <a:gd name="connsiteX42" fmla="*/ 635794 w 985837"/>
              <a:gd name="connsiteY42" fmla="*/ 664368 h 954881"/>
              <a:gd name="connsiteX43" fmla="*/ 531019 w 985837"/>
              <a:gd name="connsiteY43" fmla="*/ 545306 h 954881"/>
              <a:gd name="connsiteX44" fmla="*/ 447675 w 985837"/>
              <a:gd name="connsiteY44" fmla="*/ 454818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5837" h="954881">
                <a:moveTo>
                  <a:pt x="447675" y="454818"/>
                </a:moveTo>
                <a:lnTo>
                  <a:pt x="388144" y="392906"/>
                </a:lnTo>
                <a:lnTo>
                  <a:pt x="335756" y="340518"/>
                </a:lnTo>
                <a:lnTo>
                  <a:pt x="273844" y="280987"/>
                </a:lnTo>
                <a:lnTo>
                  <a:pt x="204787" y="219075"/>
                </a:lnTo>
                <a:lnTo>
                  <a:pt x="135731" y="159543"/>
                </a:lnTo>
                <a:lnTo>
                  <a:pt x="61912" y="95250"/>
                </a:lnTo>
                <a:lnTo>
                  <a:pt x="16669" y="57150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7143"/>
                </a:lnTo>
                <a:lnTo>
                  <a:pt x="14287" y="0"/>
                </a:lnTo>
                <a:lnTo>
                  <a:pt x="30956" y="2381"/>
                </a:lnTo>
                <a:lnTo>
                  <a:pt x="66675" y="14287"/>
                </a:lnTo>
                <a:lnTo>
                  <a:pt x="171450" y="54768"/>
                </a:lnTo>
                <a:lnTo>
                  <a:pt x="269081" y="97631"/>
                </a:lnTo>
                <a:lnTo>
                  <a:pt x="381000" y="147637"/>
                </a:lnTo>
                <a:lnTo>
                  <a:pt x="454819" y="188118"/>
                </a:lnTo>
                <a:lnTo>
                  <a:pt x="550069" y="242887"/>
                </a:lnTo>
                <a:lnTo>
                  <a:pt x="616744" y="288131"/>
                </a:lnTo>
                <a:lnTo>
                  <a:pt x="685800" y="338137"/>
                </a:lnTo>
                <a:lnTo>
                  <a:pt x="735806" y="383381"/>
                </a:lnTo>
                <a:lnTo>
                  <a:pt x="795337" y="438150"/>
                </a:lnTo>
                <a:lnTo>
                  <a:pt x="847725" y="497681"/>
                </a:lnTo>
                <a:lnTo>
                  <a:pt x="885825" y="545306"/>
                </a:lnTo>
                <a:lnTo>
                  <a:pt x="928687" y="614362"/>
                </a:lnTo>
                <a:lnTo>
                  <a:pt x="962025" y="685800"/>
                </a:lnTo>
                <a:lnTo>
                  <a:pt x="978694" y="728662"/>
                </a:lnTo>
                <a:lnTo>
                  <a:pt x="985837" y="750093"/>
                </a:lnTo>
                <a:lnTo>
                  <a:pt x="985837" y="773906"/>
                </a:lnTo>
                <a:lnTo>
                  <a:pt x="983456" y="809625"/>
                </a:lnTo>
                <a:lnTo>
                  <a:pt x="971550" y="852487"/>
                </a:lnTo>
                <a:lnTo>
                  <a:pt x="952500" y="895350"/>
                </a:lnTo>
                <a:lnTo>
                  <a:pt x="928687" y="931068"/>
                </a:lnTo>
                <a:lnTo>
                  <a:pt x="912019" y="947737"/>
                </a:lnTo>
                <a:lnTo>
                  <a:pt x="897731" y="954881"/>
                </a:lnTo>
                <a:lnTo>
                  <a:pt x="873919" y="954881"/>
                </a:lnTo>
                <a:lnTo>
                  <a:pt x="847725" y="940593"/>
                </a:lnTo>
                <a:lnTo>
                  <a:pt x="826294" y="921543"/>
                </a:lnTo>
                <a:lnTo>
                  <a:pt x="790575" y="873918"/>
                </a:lnTo>
                <a:lnTo>
                  <a:pt x="740569" y="802481"/>
                </a:lnTo>
                <a:lnTo>
                  <a:pt x="688181" y="731043"/>
                </a:lnTo>
                <a:lnTo>
                  <a:pt x="635794" y="664368"/>
                </a:lnTo>
                <a:lnTo>
                  <a:pt x="531019" y="545306"/>
                </a:lnTo>
                <a:lnTo>
                  <a:pt x="447675" y="4548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8C33272A-CEAF-524E-B901-7F74B30B2C25}"/>
              </a:ext>
            </a:extLst>
          </p:cNvPr>
          <p:cNvSpPr/>
          <p:nvPr/>
        </p:nvSpPr>
        <p:spPr>
          <a:xfrm>
            <a:off x="2652713" y="2581275"/>
            <a:ext cx="2124075" cy="519113"/>
          </a:xfrm>
          <a:custGeom>
            <a:avLst/>
            <a:gdLst>
              <a:gd name="connsiteX0" fmla="*/ 885825 w 2124075"/>
              <a:gd name="connsiteY0" fmla="*/ 185738 h 519113"/>
              <a:gd name="connsiteX1" fmla="*/ 1116806 w 2124075"/>
              <a:gd name="connsiteY1" fmla="*/ 128588 h 519113"/>
              <a:gd name="connsiteX2" fmla="*/ 1264443 w 2124075"/>
              <a:gd name="connsiteY2" fmla="*/ 92869 h 519113"/>
              <a:gd name="connsiteX3" fmla="*/ 1533525 w 2124075"/>
              <a:gd name="connsiteY3" fmla="*/ 45244 h 519113"/>
              <a:gd name="connsiteX4" fmla="*/ 1657350 w 2124075"/>
              <a:gd name="connsiteY4" fmla="*/ 14288 h 519113"/>
              <a:gd name="connsiteX5" fmla="*/ 1707356 w 2124075"/>
              <a:gd name="connsiteY5" fmla="*/ 0 h 519113"/>
              <a:gd name="connsiteX6" fmla="*/ 1731168 w 2124075"/>
              <a:gd name="connsiteY6" fmla="*/ 0 h 519113"/>
              <a:gd name="connsiteX7" fmla="*/ 1800225 w 2124075"/>
              <a:gd name="connsiteY7" fmla="*/ 2381 h 519113"/>
              <a:gd name="connsiteX8" fmla="*/ 1859756 w 2124075"/>
              <a:gd name="connsiteY8" fmla="*/ 7144 h 519113"/>
              <a:gd name="connsiteX9" fmla="*/ 1919287 w 2124075"/>
              <a:gd name="connsiteY9" fmla="*/ 16669 h 519113"/>
              <a:gd name="connsiteX10" fmla="*/ 1945481 w 2124075"/>
              <a:gd name="connsiteY10" fmla="*/ 23813 h 519113"/>
              <a:gd name="connsiteX11" fmla="*/ 2000250 w 2124075"/>
              <a:gd name="connsiteY11" fmla="*/ 42863 h 519113"/>
              <a:gd name="connsiteX12" fmla="*/ 2038350 w 2124075"/>
              <a:gd name="connsiteY12" fmla="*/ 57150 h 519113"/>
              <a:gd name="connsiteX13" fmla="*/ 2064543 w 2124075"/>
              <a:gd name="connsiteY13" fmla="*/ 71438 h 519113"/>
              <a:gd name="connsiteX14" fmla="*/ 2102643 w 2124075"/>
              <a:gd name="connsiteY14" fmla="*/ 95250 h 519113"/>
              <a:gd name="connsiteX15" fmla="*/ 2119312 w 2124075"/>
              <a:gd name="connsiteY15" fmla="*/ 109538 h 519113"/>
              <a:gd name="connsiteX16" fmla="*/ 2124075 w 2124075"/>
              <a:gd name="connsiteY16" fmla="*/ 119063 h 519113"/>
              <a:gd name="connsiteX17" fmla="*/ 2124075 w 2124075"/>
              <a:gd name="connsiteY17" fmla="*/ 128588 h 519113"/>
              <a:gd name="connsiteX18" fmla="*/ 2116931 w 2124075"/>
              <a:gd name="connsiteY18" fmla="*/ 145256 h 519113"/>
              <a:gd name="connsiteX19" fmla="*/ 2097881 w 2124075"/>
              <a:gd name="connsiteY19" fmla="*/ 159544 h 519113"/>
              <a:gd name="connsiteX20" fmla="*/ 2055018 w 2124075"/>
              <a:gd name="connsiteY20" fmla="*/ 176213 h 519113"/>
              <a:gd name="connsiteX21" fmla="*/ 2012156 w 2124075"/>
              <a:gd name="connsiteY21" fmla="*/ 180975 h 519113"/>
              <a:gd name="connsiteX22" fmla="*/ 1850231 w 2124075"/>
              <a:gd name="connsiteY22" fmla="*/ 190500 h 519113"/>
              <a:gd name="connsiteX23" fmla="*/ 1674018 w 2124075"/>
              <a:gd name="connsiteY23" fmla="*/ 209550 h 519113"/>
              <a:gd name="connsiteX24" fmla="*/ 1426368 w 2124075"/>
              <a:gd name="connsiteY24" fmla="*/ 242888 h 519113"/>
              <a:gd name="connsiteX25" fmla="*/ 1259681 w 2124075"/>
              <a:gd name="connsiteY25" fmla="*/ 273844 h 519113"/>
              <a:gd name="connsiteX26" fmla="*/ 928687 w 2124075"/>
              <a:gd name="connsiteY26" fmla="*/ 350044 h 519113"/>
              <a:gd name="connsiteX27" fmla="*/ 766762 w 2124075"/>
              <a:gd name="connsiteY27" fmla="*/ 385763 h 519113"/>
              <a:gd name="connsiteX28" fmla="*/ 588168 w 2124075"/>
              <a:gd name="connsiteY28" fmla="*/ 433388 h 519113"/>
              <a:gd name="connsiteX29" fmla="*/ 507206 w 2124075"/>
              <a:gd name="connsiteY29" fmla="*/ 459581 h 519113"/>
              <a:gd name="connsiteX30" fmla="*/ 478631 w 2124075"/>
              <a:gd name="connsiteY30" fmla="*/ 471488 h 519113"/>
              <a:gd name="connsiteX31" fmla="*/ 464343 w 2124075"/>
              <a:gd name="connsiteY31" fmla="*/ 488156 h 519113"/>
              <a:gd name="connsiteX32" fmla="*/ 433387 w 2124075"/>
              <a:gd name="connsiteY32" fmla="*/ 507206 h 519113"/>
              <a:gd name="connsiteX33" fmla="*/ 395287 w 2124075"/>
              <a:gd name="connsiteY33" fmla="*/ 516731 h 519113"/>
              <a:gd name="connsiteX34" fmla="*/ 369093 w 2124075"/>
              <a:gd name="connsiteY34" fmla="*/ 519113 h 519113"/>
              <a:gd name="connsiteX35" fmla="*/ 326231 w 2124075"/>
              <a:gd name="connsiteY35" fmla="*/ 511969 h 519113"/>
              <a:gd name="connsiteX36" fmla="*/ 297656 w 2124075"/>
              <a:gd name="connsiteY36" fmla="*/ 500063 h 519113"/>
              <a:gd name="connsiteX37" fmla="*/ 273843 w 2124075"/>
              <a:gd name="connsiteY37" fmla="*/ 490538 h 519113"/>
              <a:gd name="connsiteX38" fmla="*/ 228600 w 2124075"/>
              <a:gd name="connsiteY38" fmla="*/ 469106 h 519113"/>
              <a:gd name="connsiteX39" fmla="*/ 166687 w 2124075"/>
              <a:gd name="connsiteY39" fmla="*/ 435769 h 519113"/>
              <a:gd name="connsiteX40" fmla="*/ 130968 w 2124075"/>
              <a:gd name="connsiteY40" fmla="*/ 411956 h 519113"/>
              <a:gd name="connsiteX41" fmla="*/ 100012 w 2124075"/>
              <a:gd name="connsiteY41" fmla="*/ 388144 h 519113"/>
              <a:gd name="connsiteX42" fmla="*/ 71437 w 2124075"/>
              <a:gd name="connsiteY42" fmla="*/ 364331 h 519113"/>
              <a:gd name="connsiteX43" fmla="*/ 59531 w 2124075"/>
              <a:gd name="connsiteY43" fmla="*/ 352425 h 519113"/>
              <a:gd name="connsiteX44" fmla="*/ 45243 w 2124075"/>
              <a:gd name="connsiteY44" fmla="*/ 333375 h 519113"/>
              <a:gd name="connsiteX45" fmla="*/ 21431 w 2124075"/>
              <a:gd name="connsiteY45" fmla="*/ 285750 h 519113"/>
              <a:gd name="connsiteX46" fmla="*/ 7143 w 2124075"/>
              <a:gd name="connsiteY46" fmla="*/ 250031 h 519113"/>
              <a:gd name="connsiteX47" fmla="*/ 0 w 2124075"/>
              <a:gd name="connsiteY47" fmla="*/ 228600 h 519113"/>
              <a:gd name="connsiteX48" fmla="*/ 0 w 2124075"/>
              <a:gd name="connsiteY48" fmla="*/ 219075 h 519113"/>
              <a:gd name="connsiteX49" fmla="*/ 4762 w 2124075"/>
              <a:gd name="connsiteY49" fmla="*/ 211931 h 519113"/>
              <a:gd name="connsiteX50" fmla="*/ 11906 w 2124075"/>
              <a:gd name="connsiteY50" fmla="*/ 209550 h 519113"/>
              <a:gd name="connsiteX51" fmla="*/ 28575 w 2124075"/>
              <a:gd name="connsiteY51" fmla="*/ 211931 h 519113"/>
              <a:gd name="connsiteX52" fmla="*/ 57150 w 2124075"/>
              <a:gd name="connsiteY52" fmla="*/ 221456 h 519113"/>
              <a:gd name="connsiteX53" fmla="*/ 78581 w 2124075"/>
              <a:gd name="connsiteY53" fmla="*/ 240506 h 519113"/>
              <a:gd name="connsiteX54" fmla="*/ 104775 w 2124075"/>
              <a:gd name="connsiteY54" fmla="*/ 261938 h 519113"/>
              <a:gd name="connsiteX55" fmla="*/ 130968 w 2124075"/>
              <a:gd name="connsiteY55" fmla="*/ 273844 h 519113"/>
              <a:gd name="connsiteX56" fmla="*/ 188118 w 2124075"/>
              <a:gd name="connsiteY56" fmla="*/ 288131 h 519113"/>
              <a:gd name="connsiteX57" fmla="*/ 250031 w 2124075"/>
              <a:gd name="connsiteY57" fmla="*/ 295275 h 519113"/>
              <a:gd name="connsiteX58" fmla="*/ 338137 w 2124075"/>
              <a:gd name="connsiteY58" fmla="*/ 295275 h 519113"/>
              <a:gd name="connsiteX59" fmla="*/ 414337 w 2124075"/>
              <a:gd name="connsiteY59" fmla="*/ 288131 h 519113"/>
              <a:gd name="connsiteX60" fmla="*/ 571500 w 2124075"/>
              <a:gd name="connsiteY60" fmla="*/ 254794 h 519113"/>
              <a:gd name="connsiteX61" fmla="*/ 885825 w 2124075"/>
              <a:gd name="connsiteY61" fmla="*/ 185738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24075" h="519113">
                <a:moveTo>
                  <a:pt x="885825" y="185738"/>
                </a:moveTo>
                <a:lnTo>
                  <a:pt x="1116806" y="128588"/>
                </a:lnTo>
                <a:lnTo>
                  <a:pt x="1264443" y="92869"/>
                </a:lnTo>
                <a:lnTo>
                  <a:pt x="1533525" y="45244"/>
                </a:lnTo>
                <a:lnTo>
                  <a:pt x="1657350" y="14288"/>
                </a:lnTo>
                <a:lnTo>
                  <a:pt x="1707356" y="0"/>
                </a:lnTo>
                <a:lnTo>
                  <a:pt x="1731168" y="0"/>
                </a:lnTo>
                <a:lnTo>
                  <a:pt x="1800225" y="2381"/>
                </a:lnTo>
                <a:lnTo>
                  <a:pt x="1859756" y="7144"/>
                </a:lnTo>
                <a:lnTo>
                  <a:pt x="1919287" y="16669"/>
                </a:lnTo>
                <a:lnTo>
                  <a:pt x="1945481" y="23813"/>
                </a:lnTo>
                <a:lnTo>
                  <a:pt x="2000250" y="42863"/>
                </a:lnTo>
                <a:lnTo>
                  <a:pt x="2038350" y="57150"/>
                </a:lnTo>
                <a:lnTo>
                  <a:pt x="2064543" y="71438"/>
                </a:lnTo>
                <a:lnTo>
                  <a:pt x="2102643" y="95250"/>
                </a:lnTo>
                <a:lnTo>
                  <a:pt x="2119312" y="109538"/>
                </a:lnTo>
                <a:lnTo>
                  <a:pt x="2124075" y="119063"/>
                </a:lnTo>
                <a:lnTo>
                  <a:pt x="2124075" y="128588"/>
                </a:lnTo>
                <a:lnTo>
                  <a:pt x="2116931" y="145256"/>
                </a:lnTo>
                <a:lnTo>
                  <a:pt x="2097881" y="159544"/>
                </a:lnTo>
                <a:lnTo>
                  <a:pt x="2055018" y="176213"/>
                </a:lnTo>
                <a:lnTo>
                  <a:pt x="2012156" y="180975"/>
                </a:lnTo>
                <a:lnTo>
                  <a:pt x="1850231" y="190500"/>
                </a:lnTo>
                <a:lnTo>
                  <a:pt x="1674018" y="209550"/>
                </a:lnTo>
                <a:lnTo>
                  <a:pt x="1426368" y="242888"/>
                </a:lnTo>
                <a:lnTo>
                  <a:pt x="1259681" y="273844"/>
                </a:lnTo>
                <a:lnTo>
                  <a:pt x="928687" y="350044"/>
                </a:lnTo>
                <a:lnTo>
                  <a:pt x="766762" y="385763"/>
                </a:lnTo>
                <a:lnTo>
                  <a:pt x="588168" y="433388"/>
                </a:lnTo>
                <a:lnTo>
                  <a:pt x="507206" y="459581"/>
                </a:lnTo>
                <a:lnTo>
                  <a:pt x="478631" y="471488"/>
                </a:lnTo>
                <a:lnTo>
                  <a:pt x="464343" y="488156"/>
                </a:lnTo>
                <a:lnTo>
                  <a:pt x="433387" y="507206"/>
                </a:lnTo>
                <a:lnTo>
                  <a:pt x="395287" y="516731"/>
                </a:lnTo>
                <a:lnTo>
                  <a:pt x="369093" y="519113"/>
                </a:lnTo>
                <a:lnTo>
                  <a:pt x="326231" y="511969"/>
                </a:lnTo>
                <a:lnTo>
                  <a:pt x="297656" y="500063"/>
                </a:lnTo>
                <a:lnTo>
                  <a:pt x="273843" y="490538"/>
                </a:lnTo>
                <a:lnTo>
                  <a:pt x="228600" y="469106"/>
                </a:lnTo>
                <a:lnTo>
                  <a:pt x="166687" y="435769"/>
                </a:lnTo>
                <a:lnTo>
                  <a:pt x="130968" y="411956"/>
                </a:lnTo>
                <a:lnTo>
                  <a:pt x="100012" y="388144"/>
                </a:lnTo>
                <a:lnTo>
                  <a:pt x="71437" y="364331"/>
                </a:lnTo>
                <a:lnTo>
                  <a:pt x="59531" y="352425"/>
                </a:lnTo>
                <a:lnTo>
                  <a:pt x="45243" y="333375"/>
                </a:lnTo>
                <a:lnTo>
                  <a:pt x="21431" y="285750"/>
                </a:lnTo>
                <a:lnTo>
                  <a:pt x="7143" y="250031"/>
                </a:lnTo>
                <a:lnTo>
                  <a:pt x="0" y="228600"/>
                </a:lnTo>
                <a:lnTo>
                  <a:pt x="0" y="219075"/>
                </a:lnTo>
                <a:lnTo>
                  <a:pt x="4762" y="211931"/>
                </a:lnTo>
                <a:lnTo>
                  <a:pt x="11906" y="209550"/>
                </a:lnTo>
                <a:lnTo>
                  <a:pt x="28575" y="211931"/>
                </a:lnTo>
                <a:lnTo>
                  <a:pt x="57150" y="221456"/>
                </a:lnTo>
                <a:lnTo>
                  <a:pt x="78581" y="240506"/>
                </a:lnTo>
                <a:lnTo>
                  <a:pt x="104775" y="261938"/>
                </a:lnTo>
                <a:lnTo>
                  <a:pt x="130968" y="273844"/>
                </a:lnTo>
                <a:lnTo>
                  <a:pt x="188118" y="288131"/>
                </a:lnTo>
                <a:lnTo>
                  <a:pt x="250031" y="295275"/>
                </a:lnTo>
                <a:lnTo>
                  <a:pt x="338137" y="295275"/>
                </a:lnTo>
                <a:lnTo>
                  <a:pt x="414337" y="288131"/>
                </a:lnTo>
                <a:lnTo>
                  <a:pt x="571500" y="254794"/>
                </a:lnTo>
                <a:lnTo>
                  <a:pt x="885825" y="1857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B9B5D7E0-3000-344D-8E81-B249776E0BFD}"/>
              </a:ext>
            </a:extLst>
          </p:cNvPr>
          <p:cNvSpPr/>
          <p:nvPr/>
        </p:nvSpPr>
        <p:spPr>
          <a:xfrm>
            <a:off x="3554413" y="1679575"/>
            <a:ext cx="447675" cy="2182813"/>
          </a:xfrm>
          <a:custGeom>
            <a:avLst/>
            <a:gdLst>
              <a:gd name="connsiteX0" fmla="*/ 387078 w 448786"/>
              <a:gd name="connsiteY0" fmla="*/ 611470 h 2182218"/>
              <a:gd name="connsiteX1" fmla="*/ 389883 w 448786"/>
              <a:gd name="connsiteY1" fmla="*/ 395492 h 2182218"/>
              <a:gd name="connsiteX2" fmla="*/ 392688 w 448786"/>
              <a:gd name="connsiteY2" fmla="*/ 361833 h 2182218"/>
              <a:gd name="connsiteX3" fmla="*/ 401102 w 448786"/>
              <a:gd name="connsiteY3" fmla="*/ 319759 h 2182218"/>
              <a:gd name="connsiteX4" fmla="*/ 415127 w 448786"/>
              <a:gd name="connsiteY4" fmla="*/ 274881 h 2182218"/>
              <a:gd name="connsiteX5" fmla="*/ 440371 w 448786"/>
              <a:gd name="connsiteY5" fmla="*/ 215978 h 2182218"/>
              <a:gd name="connsiteX6" fmla="*/ 448786 w 448786"/>
              <a:gd name="connsiteY6" fmla="*/ 193539 h 2182218"/>
              <a:gd name="connsiteX7" fmla="*/ 448786 w 448786"/>
              <a:gd name="connsiteY7" fmla="*/ 168294 h 2182218"/>
              <a:gd name="connsiteX8" fmla="*/ 440371 w 448786"/>
              <a:gd name="connsiteY8" fmla="*/ 140245 h 2182218"/>
              <a:gd name="connsiteX9" fmla="*/ 423542 w 448786"/>
              <a:gd name="connsiteY9" fmla="*/ 120611 h 2182218"/>
              <a:gd name="connsiteX10" fmla="*/ 395492 w 448786"/>
              <a:gd name="connsiteY10" fmla="*/ 95367 h 2182218"/>
              <a:gd name="connsiteX11" fmla="*/ 350614 w 448786"/>
              <a:gd name="connsiteY11" fmla="*/ 70123 h 2182218"/>
              <a:gd name="connsiteX12" fmla="*/ 269272 w 448786"/>
              <a:gd name="connsiteY12" fmla="*/ 42073 h 2182218"/>
              <a:gd name="connsiteX13" fmla="*/ 140246 w 448786"/>
              <a:gd name="connsiteY13" fmla="*/ 14024 h 2182218"/>
              <a:gd name="connsiteX14" fmla="*/ 61708 w 448786"/>
              <a:gd name="connsiteY14" fmla="*/ 0 h 2182218"/>
              <a:gd name="connsiteX15" fmla="*/ 22440 w 448786"/>
              <a:gd name="connsiteY15" fmla="*/ 0 h 2182218"/>
              <a:gd name="connsiteX16" fmla="*/ 11220 w 448786"/>
              <a:gd name="connsiteY16" fmla="*/ 2805 h 2182218"/>
              <a:gd name="connsiteX17" fmla="*/ 0 w 448786"/>
              <a:gd name="connsiteY17" fmla="*/ 11220 h 2182218"/>
              <a:gd name="connsiteX18" fmla="*/ 0 w 448786"/>
              <a:gd name="connsiteY18" fmla="*/ 16829 h 2182218"/>
              <a:gd name="connsiteX19" fmla="*/ 5610 w 448786"/>
              <a:gd name="connsiteY19" fmla="*/ 28049 h 2182218"/>
              <a:gd name="connsiteX20" fmla="*/ 30854 w 448786"/>
              <a:gd name="connsiteY20" fmla="*/ 56098 h 2182218"/>
              <a:gd name="connsiteX21" fmla="*/ 72928 w 448786"/>
              <a:gd name="connsiteY21" fmla="*/ 84147 h 2182218"/>
              <a:gd name="connsiteX22" fmla="*/ 103782 w 448786"/>
              <a:gd name="connsiteY22" fmla="*/ 109391 h 2182218"/>
              <a:gd name="connsiteX23" fmla="*/ 134636 w 448786"/>
              <a:gd name="connsiteY23" fmla="*/ 148660 h 2182218"/>
              <a:gd name="connsiteX24" fmla="*/ 157075 w 448786"/>
              <a:gd name="connsiteY24" fmla="*/ 185124 h 2182218"/>
              <a:gd name="connsiteX25" fmla="*/ 176710 w 448786"/>
              <a:gd name="connsiteY25" fmla="*/ 235612 h 2182218"/>
              <a:gd name="connsiteX26" fmla="*/ 187929 w 448786"/>
              <a:gd name="connsiteY26" fmla="*/ 316954 h 2182218"/>
              <a:gd name="connsiteX27" fmla="*/ 196344 w 448786"/>
              <a:gd name="connsiteY27" fmla="*/ 440370 h 2182218"/>
              <a:gd name="connsiteX28" fmla="*/ 196344 w 448786"/>
              <a:gd name="connsiteY28" fmla="*/ 631104 h 2182218"/>
              <a:gd name="connsiteX29" fmla="*/ 185124 w 448786"/>
              <a:gd name="connsiteY29" fmla="*/ 1046231 h 2182218"/>
              <a:gd name="connsiteX30" fmla="*/ 165490 w 448786"/>
              <a:gd name="connsiteY30" fmla="*/ 1441723 h 2182218"/>
              <a:gd name="connsiteX31" fmla="*/ 165490 w 448786"/>
              <a:gd name="connsiteY31" fmla="*/ 1725018 h 2182218"/>
              <a:gd name="connsiteX32" fmla="*/ 165490 w 448786"/>
              <a:gd name="connsiteY32" fmla="*/ 1837215 h 2182218"/>
              <a:gd name="connsiteX33" fmla="*/ 165490 w 448786"/>
              <a:gd name="connsiteY33" fmla="*/ 1921362 h 2182218"/>
              <a:gd name="connsiteX34" fmla="*/ 168295 w 448786"/>
              <a:gd name="connsiteY34" fmla="*/ 1960631 h 2182218"/>
              <a:gd name="connsiteX35" fmla="*/ 182319 w 448786"/>
              <a:gd name="connsiteY35" fmla="*/ 2022339 h 2182218"/>
              <a:gd name="connsiteX36" fmla="*/ 207564 w 448786"/>
              <a:gd name="connsiteY36" fmla="*/ 2103681 h 2182218"/>
              <a:gd name="connsiteX37" fmla="*/ 227198 w 448786"/>
              <a:gd name="connsiteY37" fmla="*/ 2140145 h 2182218"/>
              <a:gd name="connsiteX38" fmla="*/ 244027 w 448786"/>
              <a:gd name="connsiteY38" fmla="*/ 2165389 h 2182218"/>
              <a:gd name="connsiteX39" fmla="*/ 258052 w 448786"/>
              <a:gd name="connsiteY39" fmla="*/ 2176608 h 2182218"/>
              <a:gd name="connsiteX40" fmla="*/ 277686 w 448786"/>
              <a:gd name="connsiteY40" fmla="*/ 2182218 h 2182218"/>
              <a:gd name="connsiteX41" fmla="*/ 294516 w 448786"/>
              <a:gd name="connsiteY41" fmla="*/ 2173804 h 2182218"/>
              <a:gd name="connsiteX42" fmla="*/ 316955 w 448786"/>
              <a:gd name="connsiteY42" fmla="*/ 2154169 h 2182218"/>
              <a:gd name="connsiteX43" fmla="*/ 339394 w 448786"/>
              <a:gd name="connsiteY43" fmla="*/ 2117705 h 2182218"/>
              <a:gd name="connsiteX44" fmla="*/ 370248 w 448786"/>
              <a:gd name="connsiteY44" fmla="*/ 2033558 h 2182218"/>
              <a:gd name="connsiteX45" fmla="*/ 387078 w 448786"/>
              <a:gd name="connsiteY45" fmla="*/ 1963435 h 2182218"/>
              <a:gd name="connsiteX46" fmla="*/ 387078 w 448786"/>
              <a:gd name="connsiteY46" fmla="*/ 1898923 h 2182218"/>
              <a:gd name="connsiteX47" fmla="*/ 387078 w 448786"/>
              <a:gd name="connsiteY47" fmla="*/ 611470 h 2182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8786" h="2182218">
                <a:moveTo>
                  <a:pt x="387078" y="611470"/>
                </a:moveTo>
                <a:lnTo>
                  <a:pt x="389883" y="395492"/>
                </a:lnTo>
                <a:lnTo>
                  <a:pt x="392688" y="361833"/>
                </a:lnTo>
                <a:lnTo>
                  <a:pt x="401102" y="319759"/>
                </a:lnTo>
                <a:lnTo>
                  <a:pt x="415127" y="274881"/>
                </a:lnTo>
                <a:lnTo>
                  <a:pt x="440371" y="215978"/>
                </a:lnTo>
                <a:lnTo>
                  <a:pt x="448786" y="193539"/>
                </a:lnTo>
                <a:lnTo>
                  <a:pt x="448786" y="168294"/>
                </a:lnTo>
                <a:lnTo>
                  <a:pt x="440371" y="140245"/>
                </a:lnTo>
                <a:lnTo>
                  <a:pt x="423542" y="120611"/>
                </a:lnTo>
                <a:lnTo>
                  <a:pt x="395492" y="95367"/>
                </a:lnTo>
                <a:lnTo>
                  <a:pt x="350614" y="70123"/>
                </a:lnTo>
                <a:lnTo>
                  <a:pt x="269272" y="42073"/>
                </a:lnTo>
                <a:lnTo>
                  <a:pt x="140246" y="14024"/>
                </a:lnTo>
                <a:lnTo>
                  <a:pt x="61708" y="0"/>
                </a:lnTo>
                <a:lnTo>
                  <a:pt x="22440" y="0"/>
                </a:lnTo>
                <a:lnTo>
                  <a:pt x="11220" y="2805"/>
                </a:lnTo>
                <a:lnTo>
                  <a:pt x="0" y="11220"/>
                </a:lnTo>
                <a:lnTo>
                  <a:pt x="0" y="16829"/>
                </a:lnTo>
                <a:lnTo>
                  <a:pt x="5610" y="28049"/>
                </a:lnTo>
                <a:lnTo>
                  <a:pt x="30854" y="56098"/>
                </a:lnTo>
                <a:lnTo>
                  <a:pt x="72928" y="84147"/>
                </a:lnTo>
                <a:lnTo>
                  <a:pt x="103782" y="109391"/>
                </a:lnTo>
                <a:lnTo>
                  <a:pt x="134636" y="148660"/>
                </a:lnTo>
                <a:lnTo>
                  <a:pt x="157075" y="185124"/>
                </a:lnTo>
                <a:lnTo>
                  <a:pt x="176710" y="235612"/>
                </a:lnTo>
                <a:lnTo>
                  <a:pt x="187929" y="316954"/>
                </a:lnTo>
                <a:lnTo>
                  <a:pt x="196344" y="440370"/>
                </a:lnTo>
                <a:lnTo>
                  <a:pt x="196344" y="631104"/>
                </a:lnTo>
                <a:lnTo>
                  <a:pt x="185124" y="1046231"/>
                </a:lnTo>
                <a:lnTo>
                  <a:pt x="165490" y="1441723"/>
                </a:lnTo>
                <a:lnTo>
                  <a:pt x="165490" y="1725018"/>
                </a:lnTo>
                <a:lnTo>
                  <a:pt x="165490" y="1837215"/>
                </a:lnTo>
                <a:lnTo>
                  <a:pt x="165490" y="1921362"/>
                </a:lnTo>
                <a:lnTo>
                  <a:pt x="168295" y="1960631"/>
                </a:lnTo>
                <a:lnTo>
                  <a:pt x="182319" y="2022339"/>
                </a:lnTo>
                <a:lnTo>
                  <a:pt x="207564" y="2103681"/>
                </a:lnTo>
                <a:lnTo>
                  <a:pt x="227198" y="2140145"/>
                </a:lnTo>
                <a:lnTo>
                  <a:pt x="244027" y="2165389"/>
                </a:lnTo>
                <a:lnTo>
                  <a:pt x="258052" y="2176608"/>
                </a:lnTo>
                <a:lnTo>
                  <a:pt x="277686" y="2182218"/>
                </a:lnTo>
                <a:lnTo>
                  <a:pt x="294516" y="2173804"/>
                </a:lnTo>
                <a:lnTo>
                  <a:pt x="316955" y="2154169"/>
                </a:lnTo>
                <a:lnTo>
                  <a:pt x="339394" y="2117705"/>
                </a:lnTo>
                <a:lnTo>
                  <a:pt x="370248" y="2033558"/>
                </a:lnTo>
                <a:lnTo>
                  <a:pt x="387078" y="1963435"/>
                </a:lnTo>
                <a:lnTo>
                  <a:pt x="387078" y="1898923"/>
                </a:lnTo>
                <a:lnTo>
                  <a:pt x="387078" y="6114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929D899F-222E-AF43-8884-507A02019301}"/>
              </a:ext>
            </a:extLst>
          </p:cNvPr>
          <p:cNvSpPr/>
          <p:nvPr/>
        </p:nvSpPr>
        <p:spPr>
          <a:xfrm>
            <a:off x="2760663" y="2833688"/>
            <a:ext cx="1011237" cy="1098550"/>
          </a:xfrm>
          <a:custGeom>
            <a:avLst/>
            <a:gdLst>
              <a:gd name="connsiteX0" fmla="*/ 647700 w 1012031"/>
              <a:gd name="connsiteY0" fmla="*/ 354806 h 1097756"/>
              <a:gd name="connsiteX1" fmla="*/ 707231 w 1012031"/>
              <a:gd name="connsiteY1" fmla="*/ 261937 h 1097756"/>
              <a:gd name="connsiteX2" fmla="*/ 754856 w 1012031"/>
              <a:gd name="connsiteY2" fmla="*/ 185737 h 1097756"/>
              <a:gd name="connsiteX3" fmla="*/ 833437 w 1012031"/>
              <a:gd name="connsiteY3" fmla="*/ 47625 h 1097756"/>
              <a:gd name="connsiteX4" fmla="*/ 1000125 w 1012031"/>
              <a:gd name="connsiteY4" fmla="*/ 0 h 1097756"/>
              <a:gd name="connsiteX5" fmla="*/ 1012031 w 1012031"/>
              <a:gd name="connsiteY5" fmla="*/ 250031 h 1097756"/>
              <a:gd name="connsiteX6" fmla="*/ 904875 w 1012031"/>
              <a:gd name="connsiteY6" fmla="*/ 366712 h 1097756"/>
              <a:gd name="connsiteX7" fmla="*/ 809625 w 1012031"/>
              <a:gd name="connsiteY7" fmla="*/ 464343 h 1097756"/>
              <a:gd name="connsiteX8" fmla="*/ 700087 w 1012031"/>
              <a:gd name="connsiteY8" fmla="*/ 576262 h 1097756"/>
              <a:gd name="connsiteX9" fmla="*/ 566737 w 1012031"/>
              <a:gd name="connsiteY9" fmla="*/ 695325 h 1097756"/>
              <a:gd name="connsiteX10" fmla="*/ 438150 w 1012031"/>
              <a:gd name="connsiteY10" fmla="*/ 809625 h 1097756"/>
              <a:gd name="connsiteX11" fmla="*/ 292894 w 1012031"/>
              <a:gd name="connsiteY11" fmla="*/ 923925 h 1097756"/>
              <a:gd name="connsiteX12" fmla="*/ 161925 w 1012031"/>
              <a:gd name="connsiteY12" fmla="*/ 1021556 h 1097756"/>
              <a:gd name="connsiteX13" fmla="*/ 59531 w 1012031"/>
              <a:gd name="connsiteY13" fmla="*/ 1090612 h 1097756"/>
              <a:gd name="connsiteX14" fmla="*/ 50006 w 1012031"/>
              <a:gd name="connsiteY14" fmla="*/ 1092993 h 1097756"/>
              <a:gd name="connsiteX15" fmla="*/ 35719 w 1012031"/>
              <a:gd name="connsiteY15" fmla="*/ 1095375 h 1097756"/>
              <a:gd name="connsiteX16" fmla="*/ 16669 w 1012031"/>
              <a:gd name="connsiteY16" fmla="*/ 1097756 h 1097756"/>
              <a:gd name="connsiteX17" fmla="*/ 2381 w 1012031"/>
              <a:gd name="connsiteY17" fmla="*/ 1095375 h 1097756"/>
              <a:gd name="connsiteX18" fmla="*/ 0 w 1012031"/>
              <a:gd name="connsiteY18" fmla="*/ 1088231 h 1097756"/>
              <a:gd name="connsiteX19" fmla="*/ 2381 w 1012031"/>
              <a:gd name="connsiteY19" fmla="*/ 1071562 h 1097756"/>
              <a:gd name="connsiteX20" fmla="*/ 14287 w 1012031"/>
              <a:gd name="connsiteY20" fmla="*/ 1047750 h 1097756"/>
              <a:gd name="connsiteX21" fmla="*/ 30956 w 1012031"/>
              <a:gd name="connsiteY21" fmla="*/ 1031081 h 1097756"/>
              <a:gd name="connsiteX22" fmla="*/ 92869 w 1012031"/>
              <a:gd name="connsiteY22" fmla="*/ 981075 h 1097756"/>
              <a:gd name="connsiteX23" fmla="*/ 200025 w 1012031"/>
              <a:gd name="connsiteY23" fmla="*/ 878681 h 1097756"/>
              <a:gd name="connsiteX24" fmla="*/ 300037 w 1012031"/>
              <a:gd name="connsiteY24" fmla="*/ 776287 h 1097756"/>
              <a:gd name="connsiteX25" fmla="*/ 397669 w 1012031"/>
              <a:gd name="connsiteY25" fmla="*/ 669131 h 1097756"/>
              <a:gd name="connsiteX26" fmla="*/ 523875 w 1012031"/>
              <a:gd name="connsiteY26" fmla="*/ 521493 h 1097756"/>
              <a:gd name="connsiteX27" fmla="*/ 647700 w 1012031"/>
              <a:gd name="connsiteY27" fmla="*/ 354806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2031" h="1097756">
                <a:moveTo>
                  <a:pt x="647700" y="354806"/>
                </a:moveTo>
                <a:lnTo>
                  <a:pt x="707231" y="261937"/>
                </a:lnTo>
                <a:lnTo>
                  <a:pt x="754856" y="185737"/>
                </a:lnTo>
                <a:lnTo>
                  <a:pt x="833437" y="47625"/>
                </a:lnTo>
                <a:lnTo>
                  <a:pt x="1000125" y="0"/>
                </a:lnTo>
                <a:lnTo>
                  <a:pt x="1012031" y="250031"/>
                </a:lnTo>
                <a:lnTo>
                  <a:pt x="904875" y="366712"/>
                </a:lnTo>
                <a:lnTo>
                  <a:pt x="809625" y="464343"/>
                </a:lnTo>
                <a:lnTo>
                  <a:pt x="700087" y="576262"/>
                </a:lnTo>
                <a:lnTo>
                  <a:pt x="566737" y="695325"/>
                </a:lnTo>
                <a:lnTo>
                  <a:pt x="438150" y="809625"/>
                </a:lnTo>
                <a:lnTo>
                  <a:pt x="292894" y="923925"/>
                </a:lnTo>
                <a:lnTo>
                  <a:pt x="161925" y="1021556"/>
                </a:lnTo>
                <a:lnTo>
                  <a:pt x="59531" y="1090612"/>
                </a:lnTo>
                <a:lnTo>
                  <a:pt x="50006" y="1092993"/>
                </a:lnTo>
                <a:lnTo>
                  <a:pt x="35719" y="1095375"/>
                </a:lnTo>
                <a:lnTo>
                  <a:pt x="16669" y="1097756"/>
                </a:lnTo>
                <a:lnTo>
                  <a:pt x="2381" y="1095375"/>
                </a:lnTo>
                <a:lnTo>
                  <a:pt x="0" y="1088231"/>
                </a:lnTo>
                <a:lnTo>
                  <a:pt x="2381" y="1071562"/>
                </a:lnTo>
                <a:lnTo>
                  <a:pt x="14287" y="1047750"/>
                </a:lnTo>
                <a:lnTo>
                  <a:pt x="30956" y="1031081"/>
                </a:lnTo>
                <a:lnTo>
                  <a:pt x="92869" y="981075"/>
                </a:lnTo>
                <a:lnTo>
                  <a:pt x="200025" y="878681"/>
                </a:lnTo>
                <a:lnTo>
                  <a:pt x="300037" y="776287"/>
                </a:lnTo>
                <a:lnTo>
                  <a:pt x="397669" y="669131"/>
                </a:lnTo>
                <a:lnTo>
                  <a:pt x="523875" y="521493"/>
                </a:lnTo>
                <a:lnTo>
                  <a:pt x="647700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4696BF05-26C9-804F-9B8D-F84B84228429}"/>
              </a:ext>
            </a:extLst>
          </p:cNvPr>
          <p:cNvSpPr/>
          <p:nvPr/>
        </p:nvSpPr>
        <p:spPr>
          <a:xfrm>
            <a:off x="3897313" y="2971800"/>
            <a:ext cx="904875" cy="668338"/>
          </a:xfrm>
          <a:custGeom>
            <a:avLst/>
            <a:gdLst>
              <a:gd name="connsiteX0" fmla="*/ 381000 w 904875"/>
              <a:gd name="connsiteY0" fmla="*/ 128588 h 669131"/>
              <a:gd name="connsiteX1" fmla="*/ 261938 w 904875"/>
              <a:gd name="connsiteY1" fmla="*/ 85725 h 669131"/>
              <a:gd name="connsiteX2" fmla="*/ 195263 w 904875"/>
              <a:gd name="connsiteY2" fmla="*/ 61913 h 669131"/>
              <a:gd name="connsiteX3" fmla="*/ 111919 w 904875"/>
              <a:gd name="connsiteY3" fmla="*/ 35719 h 669131"/>
              <a:gd name="connsiteX4" fmla="*/ 0 w 904875"/>
              <a:gd name="connsiteY4" fmla="*/ 0 h 669131"/>
              <a:gd name="connsiteX5" fmla="*/ 14288 w 904875"/>
              <a:gd name="connsiteY5" fmla="*/ 52388 h 669131"/>
              <a:gd name="connsiteX6" fmla="*/ 97632 w 904875"/>
              <a:gd name="connsiteY6" fmla="*/ 126206 h 669131"/>
              <a:gd name="connsiteX7" fmla="*/ 152400 w 904875"/>
              <a:gd name="connsiteY7" fmla="*/ 173831 h 669131"/>
              <a:gd name="connsiteX8" fmla="*/ 257175 w 904875"/>
              <a:gd name="connsiteY8" fmla="*/ 266700 h 669131"/>
              <a:gd name="connsiteX9" fmla="*/ 333375 w 904875"/>
              <a:gd name="connsiteY9" fmla="*/ 328613 h 669131"/>
              <a:gd name="connsiteX10" fmla="*/ 426244 w 904875"/>
              <a:gd name="connsiteY10" fmla="*/ 400050 h 669131"/>
              <a:gd name="connsiteX11" fmla="*/ 535782 w 904875"/>
              <a:gd name="connsiteY11" fmla="*/ 485775 h 669131"/>
              <a:gd name="connsiteX12" fmla="*/ 611982 w 904875"/>
              <a:gd name="connsiteY12" fmla="*/ 540544 h 669131"/>
              <a:gd name="connsiteX13" fmla="*/ 685800 w 904875"/>
              <a:gd name="connsiteY13" fmla="*/ 590550 h 669131"/>
              <a:gd name="connsiteX14" fmla="*/ 771525 w 904875"/>
              <a:gd name="connsiteY14" fmla="*/ 633413 h 669131"/>
              <a:gd name="connsiteX15" fmla="*/ 812007 w 904875"/>
              <a:gd name="connsiteY15" fmla="*/ 652463 h 669131"/>
              <a:gd name="connsiteX16" fmla="*/ 857250 w 904875"/>
              <a:gd name="connsiteY16" fmla="*/ 666750 h 669131"/>
              <a:gd name="connsiteX17" fmla="*/ 876300 w 904875"/>
              <a:gd name="connsiteY17" fmla="*/ 669131 h 669131"/>
              <a:gd name="connsiteX18" fmla="*/ 885825 w 904875"/>
              <a:gd name="connsiteY18" fmla="*/ 661988 h 669131"/>
              <a:gd name="connsiteX19" fmla="*/ 895350 w 904875"/>
              <a:gd name="connsiteY19" fmla="*/ 652463 h 669131"/>
              <a:gd name="connsiteX20" fmla="*/ 904875 w 904875"/>
              <a:gd name="connsiteY20" fmla="*/ 638175 h 669131"/>
              <a:gd name="connsiteX21" fmla="*/ 900113 w 904875"/>
              <a:gd name="connsiteY21" fmla="*/ 600075 h 669131"/>
              <a:gd name="connsiteX22" fmla="*/ 873919 w 904875"/>
              <a:gd name="connsiteY22" fmla="*/ 514350 h 669131"/>
              <a:gd name="connsiteX23" fmla="*/ 826294 w 904875"/>
              <a:gd name="connsiteY23" fmla="*/ 404813 h 669131"/>
              <a:gd name="connsiteX24" fmla="*/ 766763 w 904875"/>
              <a:gd name="connsiteY24" fmla="*/ 311944 h 669131"/>
              <a:gd name="connsiteX25" fmla="*/ 740569 w 904875"/>
              <a:gd name="connsiteY25" fmla="*/ 283369 h 669131"/>
              <a:gd name="connsiteX26" fmla="*/ 714375 w 904875"/>
              <a:gd name="connsiteY26" fmla="*/ 269081 h 669131"/>
              <a:gd name="connsiteX27" fmla="*/ 557213 w 904875"/>
              <a:gd name="connsiteY27" fmla="*/ 197644 h 669131"/>
              <a:gd name="connsiteX28" fmla="*/ 381000 w 904875"/>
              <a:gd name="connsiteY28" fmla="*/ 128588 h 66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04875" h="669131">
                <a:moveTo>
                  <a:pt x="381000" y="128588"/>
                </a:moveTo>
                <a:lnTo>
                  <a:pt x="261938" y="85725"/>
                </a:lnTo>
                <a:lnTo>
                  <a:pt x="195263" y="61913"/>
                </a:lnTo>
                <a:lnTo>
                  <a:pt x="111919" y="35719"/>
                </a:lnTo>
                <a:lnTo>
                  <a:pt x="0" y="0"/>
                </a:lnTo>
                <a:lnTo>
                  <a:pt x="14288" y="52388"/>
                </a:lnTo>
                <a:lnTo>
                  <a:pt x="97632" y="126206"/>
                </a:lnTo>
                <a:lnTo>
                  <a:pt x="152400" y="173831"/>
                </a:lnTo>
                <a:lnTo>
                  <a:pt x="257175" y="266700"/>
                </a:lnTo>
                <a:lnTo>
                  <a:pt x="333375" y="328613"/>
                </a:lnTo>
                <a:lnTo>
                  <a:pt x="426244" y="400050"/>
                </a:lnTo>
                <a:lnTo>
                  <a:pt x="535782" y="485775"/>
                </a:lnTo>
                <a:lnTo>
                  <a:pt x="611982" y="540544"/>
                </a:lnTo>
                <a:lnTo>
                  <a:pt x="685800" y="590550"/>
                </a:lnTo>
                <a:lnTo>
                  <a:pt x="771525" y="633413"/>
                </a:lnTo>
                <a:lnTo>
                  <a:pt x="812007" y="652463"/>
                </a:lnTo>
                <a:lnTo>
                  <a:pt x="857250" y="666750"/>
                </a:lnTo>
                <a:lnTo>
                  <a:pt x="876300" y="669131"/>
                </a:lnTo>
                <a:lnTo>
                  <a:pt x="885825" y="661988"/>
                </a:lnTo>
                <a:lnTo>
                  <a:pt x="895350" y="652463"/>
                </a:lnTo>
                <a:lnTo>
                  <a:pt x="904875" y="638175"/>
                </a:lnTo>
                <a:lnTo>
                  <a:pt x="900113" y="600075"/>
                </a:lnTo>
                <a:lnTo>
                  <a:pt x="873919" y="514350"/>
                </a:lnTo>
                <a:lnTo>
                  <a:pt x="826294" y="404813"/>
                </a:lnTo>
                <a:lnTo>
                  <a:pt x="766763" y="311944"/>
                </a:lnTo>
                <a:lnTo>
                  <a:pt x="740569" y="283369"/>
                </a:lnTo>
                <a:lnTo>
                  <a:pt x="714375" y="269081"/>
                </a:lnTo>
                <a:lnTo>
                  <a:pt x="557213" y="197644"/>
                </a:lnTo>
                <a:lnTo>
                  <a:pt x="381000" y="128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813B4355-6FDC-C64F-959E-CACEFA5B271A}"/>
              </a:ext>
            </a:extLst>
          </p:cNvPr>
          <p:cNvSpPr/>
          <p:nvPr/>
        </p:nvSpPr>
        <p:spPr>
          <a:xfrm>
            <a:off x="2687638" y="3989388"/>
            <a:ext cx="1303337" cy="1868487"/>
          </a:xfrm>
          <a:custGeom>
            <a:avLst/>
            <a:gdLst>
              <a:gd name="connsiteX0" fmla="*/ 981075 w 1302544"/>
              <a:gd name="connsiteY0" fmla="*/ 1016794 h 1869281"/>
              <a:gd name="connsiteX1" fmla="*/ 1064419 w 1302544"/>
              <a:gd name="connsiteY1" fmla="*/ 866775 h 1869281"/>
              <a:gd name="connsiteX2" fmla="*/ 1081088 w 1302544"/>
              <a:gd name="connsiteY2" fmla="*/ 823912 h 1869281"/>
              <a:gd name="connsiteX3" fmla="*/ 1090613 w 1302544"/>
              <a:gd name="connsiteY3" fmla="*/ 773906 h 1869281"/>
              <a:gd name="connsiteX4" fmla="*/ 1147763 w 1302544"/>
              <a:gd name="connsiteY4" fmla="*/ 609600 h 1869281"/>
              <a:gd name="connsiteX5" fmla="*/ 1209675 w 1302544"/>
              <a:gd name="connsiteY5" fmla="*/ 450056 h 1869281"/>
              <a:gd name="connsiteX6" fmla="*/ 1209675 w 1302544"/>
              <a:gd name="connsiteY6" fmla="*/ 419100 h 1869281"/>
              <a:gd name="connsiteX7" fmla="*/ 1212057 w 1302544"/>
              <a:gd name="connsiteY7" fmla="*/ 373856 h 1869281"/>
              <a:gd name="connsiteX8" fmla="*/ 1219200 w 1302544"/>
              <a:gd name="connsiteY8" fmla="*/ 338137 h 1869281"/>
              <a:gd name="connsiteX9" fmla="*/ 1238250 w 1302544"/>
              <a:gd name="connsiteY9" fmla="*/ 295275 h 1869281"/>
              <a:gd name="connsiteX10" fmla="*/ 1257300 w 1302544"/>
              <a:gd name="connsiteY10" fmla="*/ 264319 h 1869281"/>
              <a:gd name="connsiteX11" fmla="*/ 1273969 w 1302544"/>
              <a:gd name="connsiteY11" fmla="*/ 242887 h 1869281"/>
              <a:gd name="connsiteX12" fmla="*/ 1288257 w 1302544"/>
              <a:gd name="connsiteY12" fmla="*/ 230981 h 1869281"/>
              <a:gd name="connsiteX13" fmla="*/ 1300163 w 1302544"/>
              <a:gd name="connsiteY13" fmla="*/ 214312 h 1869281"/>
              <a:gd name="connsiteX14" fmla="*/ 1302544 w 1302544"/>
              <a:gd name="connsiteY14" fmla="*/ 190500 h 1869281"/>
              <a:gd name="connsiteX15" fmla="*/ 1297782 w 1302544"/>
              <a:gd name="connsiteY15" fmla="*/ 169069 h 1869281"/>
              <a:gd name="connsiteX16" fmla="*/ 1283494 w 1302544"/>
              <a:gd name="connsiteY16" fmla="*/ 150019 h 1869281"/>
              <a:gd name="connsiteX17" fmla="*/ 1252538 w 1302544"/>
              <a:gd name="connsiteY17" fmla="*/ 126206 h 1869281"/>
              <a:gd name="connsiteX18" fmla="*/ 1185863 w 1302544"/>
              <a:gd name="connsiteY18" fmla="*/ 88106 h 1869281"/>
              <a:gd name="connsiteX19" fmla="*/ 1119188 w 1302544"/>
              <a:gd name="connsiteY19" fmla="*/ 54769 h 1869281"/>
              <a:gd name="connsiteX20" fmla="*/ 1050132 w 1302544"/>
              <a:gd name="connsiteY20" fmla="*/ 28575 h 1869281"/>
              <a:gd name="connsiteX21" fmla="*/ 978694 w 1302544"/>
              <a:gd name="connsiteY21" fmla="*/ 9525 h 1869281"/>
              <a:gd name="connsiteX22" fmla="*/ 919163 w 1302544"/>
              <a:gd name="connsiteY22" fmla="*/ 0 h 1869281"/>
              <a:gd name="connsiteX23" fmla="*/ 888207 w 1302544"/>
              <a:gd name="connsiteY23" fmla="*/ 0 h 1869281"/>
              <a:gd name="connsiteX24" fmla="*/ 871538 w 1302544"/>
              <a:gd name="connsiteY24" fmla="*/ 7144 h 1869281"/>
              <a:gd name="connsiteX25" fmla="*/ 866775 w 1302544"/>
              <a:gd name="connsiteY25" fmla="*/ 23812 h 1869281"/>
              <a:gd name="connsiteX26" fmla="*/ 878682 w 1302544"/>
              <a:gd name="connsiteY26" fmla="*/ 47625 h 1869281"/>
              <a:gd name="connsiteX27" fmla="*/ 895350 w 1302544"/>
              <a:gd name="connsiteY27" fmla="*/ 66675 h 1869281"/>
              <a:gd name="connsiteX28" fmla="*/ 926307 w 1302544"/>
              <a:gd name="connsiteY28" fmla="*/ 83344 h 1869281"/>
              <a:gd name="connsiteX29" fmla="*/ 945357 w 1302544"/>
              <a:gd name="connsiteY29" fmla="*/ 95250 h 1869281"/>
              <a:gd name="connsiteX30" fmla="*/ 959644 w 1302544"/>
              <a:gd name="connsiteY30" fmla="*/ 109537 h 1869281"/>
              <a:gd name="connsiteX31" fmla="*/ 971550 w 1302544"/>
              <a:gd name="connsiteY31" fmla="*/ 130969 h 1869281"/>
              <a:gd name="connsiteX32" fmla="*/ 981075 w 1302544"/>
              <a:gd name="connsiteY32" fmla="*/ 161925 h 1869281"/>
              <a:gd name="connsiteX33" fmla="*/ 983457 w 1302544"/>
              <a:gd name="connsiteY33" fmla="*/ 209550 h 1869281"/>
              <a:gd name="connsiteX34" fmla="*/ 983457 w 1302544"/>
              <a:gd name="connsiteY34" fmla="*/ 314325 h 1869281"/>
              <a:gd name="connsiteX35" fmla="*/ 973932 w 1302544"/>
              <a:gd name="connsiteY35" fmla="*/ 428625 h 1869281"/>
              <a:gd name="connsiteX36" fmla="*/ 959644 w 1302544"/>
              <a:gd name="connsiteY36" fmla="*/ 509587 h 1869281"/>
              <a:gd name="connsiteX37" fmla="*/ 892969 w 1302544"/>
              <a:gd name="connsiteY37" fmla="*/ 681037 h 1869281"/>
              <a:gd name="connsiteX38" fmla="*/ 866775 w 1302544"/>
              <a:gd name="connsiteY38" fmla="*/ 792956 h 1869281"/>
              <a:gd name="connsiteX39" fmla="*/ 816769 w 1302544"/>
              <a:gd name="connsiteY39" fmla="*/ 912019 h 1869281"/>
              <a:gd name="connsiteX40" fmla="*/ 778669 w 1302544"/>
              <a:gd name="connsiteY40" fmla="*/ 995362 h 1869281"/>
              <a:gd name="connsiteX41" fmla="*/ 735807 w 1302544"/>
              <a:gd name="connsiteY41" fmla="*/ 1078706 h 1869281"/>
              <a:gd name="connsiteX42" fmla="*/ 647700 w 1302544"/>
              <a:gd name="connsiteY42" fmla="*/ 1216819 h 1869281"/>
              <a:gd name="connsiteX43" fmla="*/ 571500 w 1302544"/>
              <a:gd name="connsiteY43" fmla="*/ 1316831 h 1869281"/>
              <a:gd name="connsiteX44" fmla="*/ 459582 w 1302544"/>
              <a:gd name="connsiteY44" fmla="*/ 1443037 h 1869281"/>
              <a:gd name="connsiteX45" fmla="*/ 361950 w 1302544"/>
              <a:gd name="connsiteY45" fmla="*/ 1543050 h 1869281"/>
              <a:gd name="connsiteX46" fmla="*/ 247650 w 1302544"/>
              <a:gd name="connsiteY46" fmla="*/ 1640681 h 1869281"/>
              <a:gd name="connsiteX47" fmla="*/ 138113 w 1302544"/>
              <a:gd name="connsiteY47" fmla="*/ 1726406 h 1869281"/>
              <a:gd name="connsiteX48" fmla="*/ 47625 w 1302544"/>
              <a:gd name="connsiteY48" fmla="*/ 1788319 h 1869281"/>
              <a:gd name="connsiteX49" fmla="*/ 14288 w 1302544"/>
              <a:gd name="connsiteY49" fmla="*/ 1819275 h 1869281"/>
              <a:gd name="connsiteX50" fmla="*/ 0 w 1302544"/>
              <a:gd name="connsiteY50" fmla="*/ 1840706 h 1869281"/>
              <a:gd name="connsiteX51" fmla="*/ 0 w 1302544"/>
              <a:gd name="connsiteY51" fmla="*/ 1847850 h 1869281"/>
              <a:gd name="connsiteX52" fmla="*/ 2382 w 1302544"/>
              <a:gd name="connsiteY52" fmla="*/ 1862137 h 1869281"/>
              <a:gd name="connsiteX53" fmla="*/ 11907 w 1302544"/>
              <a:gd name="connsiteY53" fmla="*/ 1866900 h 1869281"/>
              <a:gd name="connsiteX54" fmla="*/ 30957 w 1302544"/>
              <a:gd name="connsiteY54" fmla="*/ 1869281 h 1869281"/>
              <a:gd name="connsiteX55" fmla="*/ 73819 w 1302544"/>
              <a:gd name="connsiteY55" fmla="*/ 1857375 h 1869281"/>
              <a:gd name="connsiteX56" fmla="*/ 145257 w 1302544"/>
              <a:gd name="connsiteY56" fmla="*/ 1826419 h 1869281"/>
              <a:gd name="connsiteX57" fmla="*/ 240507 w 1302544"/>
              <a:gd name="connsiteY57" fmla="*/ 1771650 h 1869281"/>
              <a:gd name="connsiteX58" fmla="*/ 414338 w 1302544"/>
              <a:gd name="connsiteY58" fmla="*/ 1666875 h 1869281"/>
              <a:gd name="connsiteX59" fmla="*/ 516732 w 1302544"/>
              <a:gd name="connsiteY59" fmla="*/ 1593056 h 1869281"/>
              <a:gd name="connsiteX60" fmla="*/ 597694 w 1302544"/>
              <a:gd name="connsiteY60" fmla="*/ 1526381 h 1869281"/>
              <a:gd name="connsiteX61" fmla="*/ 678657 w 1302544"/>
              <a:gd name="connsiteY61" fmla="*/ 1443037 h 1869281"/>
              <a:gd name="connsiteX62" fmla="*/ 759619 w 1302544"/>
              <a:gd name="connsiteY62" fmla="*/ 1345406 h 1869281"/>
              <a:gd name="connsiteX63" fmla="*/ 864394 w 1302544"/>
              <a:gd name="connsiteY63" fmla="*/ 1202531 h 1869281"/>
              <a:gd name="connsiteX64" fmla="*/ 945357 w 1302544"/>
              <a:gd name="connsiteY64" fmla="*/ 1078706 h 1869281"/>
              <a:gd name="connsiteX65" fmla="*/ 981075 w 1302544"/>
              <a:gd name="connsiteY65" fmla="*/ 1016794 h 1869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302544" h="1869281">
                <a:moveTo>
                  <a:pt x="981075" y="1016794"/>
                </a:moveTo>
                <a:lnTo>
                  <a:pt x="1064419" y="866775"/>
                </a:lnTo>
                <a:lnTo>
                  <a:pt x="1081088" y="823912"/>
                </a:lnTo>
                <a:lnTo>
                  <a:pt x="1090613" y="773906"/>
                </a:lnTo>
                <a:lnTo>
                  <a:pt x="1147763" y="609600"/>
                </a:lnTo>
                <a:lnTo>
                  <a:pt x="1209675" y="450056"/>
                </a:lnTo>
                <a:lnTo>
                  <a:pt x="1209675" y="419100"/>
                </a:lnTo>
                <a:lnTo>
                  <a:pt x="1212057" y="373856"/>
                </a:lnTo>
                <a:lnTo>
                  <a:pt x="1219200" y="338137"/>
                </a:lnTo>
                <a:lnTo>
                  <a:pt x="1238250" y="295275"/>
                </a:lnTo>
                <a:lnTo>
                  <a:pt x="1257300" y="264319"/>
                </a:lnTo>
                <a:lnTo>
                  <a:pt x="1273969" y="242887"/>
                </a:lnTo>
                <a:lnTo>
                  <a:pt x="1288257" y="230981"/>
                </a:lnTo>
                <a:lnTo>
                  <a:pt x="1300163" y="214312"/>
                </a:lnTo>
                <a:lnTo>
                  <a:pt x="1302544" y="190500"/>
                </a:lnTo>
                <a:lnTo>
                  <a:pt x="1297782" y="169069"/>
                </a:lnTo>
                <a:lnTo>
                  <a:pt x="1283494" y="150019"/>
                </a:lnTo>
                <a:lnTo>
                  <a:pt x="1252538" y="126206"/>
                </a:lnTo>
                <a:lnTo>
                  <a:pt x="1185863" y="88106"/>
                </a:lnTo>
                <a:lnTo>
                  <a:pt x="1119188" y="54769"/>
                </a:lnTo>
                <a:lnTo>
                  <a:pt x="1050132" y="28575"/>
                </a:lnTo>
                <a:lnTo>
                  <a:pt x="978694" y="9525"/>
                </a:lnTo>
                <a:lnTo>
                  <a:pt x="919163" y="0"/>
                </a:lnTo>
                <a:lnTo>
                  <a:pt x="888207" y="0"/>
                </a:lnTo>
                <a:lnTo>
                  <a:pt x="871538" y="7144"/>
                </a:lnTo>
                <a:lnTo>
                  <a:pt x="866775" y="23812"/>
                </a:lnTo>
                <a:lnTo>
                  <a:pt x="878682" y="47625"/>
                </a:lnTo>
                <a:lnTo>
                  <a:pt x="895350" y="66675"/>
                </a:lnTo>
                <a:lnTo>
                  <a:pt x="926307" y="83344"/>
                </a:lnTo>
                <a:lnTo>
                  <a:pt x="945357" y="95250"/>
                </a:lnTo>
                <a:lnTo>
                  <a:pt x="959644" y="109537"/>
                </a:lnTo>
                <a:lnTo>
                  <a:pt x="971550" y="130969"/>
                </a:lnTo>
                <a:lnTo>
                  <a:pt x="981075" y="161925"/>
                </a:lnTo>
                <a:lnTo>
                  <a:pt x="983457" y="209550"/>
                </a:lnTo>
                <a:lnTo>
                  <a:pt x="983457" y="314325"/>
                </a:lnTo>
                <a:lnTo>
                  <a:pt x="973932" y="428625"/>
                </a:lnTo>
                <a:lnTo>
                  <a:pt x="959644" y="509587"/>
                </a:lnTo>
                <a:lnTo>
                  <a:pt x="892969" y="681037"/>
                </a:lnTo>
                <a:lnTo>
                  <a:pt x="866775" y="792956"/>
                </a:lnTo>
                <a:lnTo>
                  <a:pt x="816769" y="912019"/>
                </a:lnTo>
                <a:lnTo>
                  <a:pt x="778669" y="995362"/>
                </a:lnTo>
                <a:lnTo>
                  <a:pt x="735807" y="1078706"/>
                </a:lnTo>
                <a:lnTo>
                  <a:pt x="647700" y="1216819"/>
                </a:lnTo>
                <a:lnTo>
                  <a:pt x="571500" y="1316831"/>
                </a:lnTo>
                <a:lnTo>
                  <a:pt x="459582" y="1443037"/>
                </a:lnTo>
                <a:lnTo>
                  <a:pt x="361950" y="1543050"/>
                </a:lnTo>
                <a:lnTo>
                  <a:pt x="247650" y="1640681"/>
                </a:lnTo>
                <a:lnTo>
                  <a:pt x="138113" y="1726406"/>
                </a:lnTo>
                <a:lnTo>
                  <a:pt x="47625" y="1788319"/>
                </a:lnTo>
                <a:lnTo>
                  <a:pt x="14288" y="1819275"/>
                </a:lnTo>
                <a:lnTo>
                  <a:pt x="0" y="1840706"/>
                </a:lnTo>
                <a:lnTo>
                  <a:pt x="0" y="1847850"/>
                </a:lnTo>
                <a:lnTo>
                  <a:pt x="2382" y="1862137"/>
                </a:lnTo>
                <a:lnTo>
                  <a:pt x="11907" y="1866900"/>
                </a:lnTo>
                <a:lnTo>
                  <a:pt x="30957" y="1869281"/>
                </a:lnTo>
                <a:lnTo>
                  <a:pt x="73819" y="1857375"/>
                </a:lnTo>
                <a:lnTo>
                  <a:pt x="145257" y="1826419"/>
                </a:lnTo>
                <a:lnTo>
                  <a:pt x="240507" y="1771650"/>
                </a:lnTo>
                <a:lnTo>
                  <a:pt x="414338" y="1666875"/>
                </a:lnTo>
                <a:lnTo>
                  <a:pt x="516732" y="1593056"/>
                </a:lnTo>
                <a:lnTo>
                  <a:pt x="597694" y="1526381"/>
                </a:lnTo>
                <a:lnTo>
                  <a:pt x="678657" y="1443037"/>
                </a:lnTo>
                <a:lnTo>
                  <a:pt x="759619" y="1345406"/>
                </a:lnTo>
                <a:lnTo>
                  <a:pt x="864394" y="1202531"/>
                </a:lnTo>
                <a:lnTo>
                  <a:pt x="945357" y="1078706"/>
                </a:lnTo>
                <a:lnTo>
                  <a:pt x="981075" y="1016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1F2DB313-F6F7-434A-9219-3FA40F988957}"/>
              </a:ext>
            </a:extLst>
          </p:cNvPr>
          <p:cNvSpPr/>
          <p:nvPr/>
        </p:nvSpPr>
        <p:spPr>
          <a:xfrm>
            <a:off x="3714750" y="4725988"/>
            <a:ext cx="947738" cy="917575"/>
          </a:xfrm>
          <a:custGeom>
            <a:avLst/>
            <a:gdLst>
              <a:gd name="connsiteX0" fmla="*/ 345281 w 947738"/>
              <a:gd name="connsiteY0" fmla="*/ 381000 h 916782"/>
              <a:gd name="connsiteX1" fmla="*/ 150019 w 947738"/>
              <a:gd name="connsiteY1" fmla="*/ 200025 h 916782"/>
              <a:gd name="connsiteX2" fmla="*/ 0 w 947738"/>
              <a:gd name="connsiteY2" fmla="*/ 71438 h 916782"/>
              <a:gd name="connsiteX3" fmla="*/ 35719 w 947738"/>
              <a:gd name="connsiteY3" fmla="*/ 0 h 916782"/>
              <a:gd name="connsiteX4" fmla="*/ 195263 w 947738"/>
              <a:gd name="connsiteY4" fmla="*/ 85725 h 916782"/>
              <a:gd name="connsiteX5" fmla="*/ 342900 w 947738"/>
              <a:gd name="connsiteY5" fmla="*/ 164307 h 916782"/>
              <a:gd name="connsiteX6" fmla="*/ 509588 w 947738"/>
              <a:gd name="connsiteY6" fmla="*/ 252413 h 916782"/>
              <a:gd name="connsiteX7" fmla="*/ 659606 w 947738"/>
              <a:gd name="connsiteY7" fmla="*/ 333375 h 916782"/>
              <a:gd name="connsiteX8" fmla="*/ 738188 w 947738"/>
              <a:gd name="connsiteY8" fmla="*/ 373857 h 916782"/>
              <a:gd name="connsiteX9" fmla="*/ 747713 w 947738"/>
              <a:gd name="connsiteY9" fmla="*/ 383382 h 916782"/>
              <a:gd name="connsiteX10" fmla="*/ 788194 w 947738"/>
              <a:gd name="connsiteY10" fmla="*/ 431007 h 916782"/>
              <a:gd name="connsiteX11" fmla="*/ 816769 w 947738"/>
              <a:gd name="connsiteY11" fmla="*/ 464344 h 916782"/>
              <a:gd name="connsiteX12" fmla="*/ 866775 w 947738"/>
              <a:gd name="connsiteY12" fmla="*/ 531019 h 916782"/>
              <a:gd name="connsiteX13" fmla="*/ 897731 w 947738"/>
              <a:gd name="connsiteY13" fmla="*/ 588169 h 916782"/>
              <a:gd name="connsiteX14" fmla="*/ 919163 w 947738"/>
              <a:gd name="connsiteY14" fmla="*/ 633413 h 916782"/>
              <a:gd name="connsiteX15" fmla="*/ 928688 w 947738"/>
              <a:gd name="connsiteY15" fmla="*/ 664369 h 916782"/>
              <a:gd name="connsiteX16" fmla="*/ 938213 w 947738"/>
              <a:gd name="connsiteY16" fmla="*/ 711994 h 916782"/>
              <a:gd name="connsiteX17" fmla="*/ 942975 w 947738"/>
              <a:gd name="connsiteY17" fmla="*/ 750094 h 916782"/>
              <a:gd name="connsiteX18" fmla="*/ 947738 w 947738"/>
              <a:gd name="connsiteY18" fmla="*/ 800100 h 916782"/>
              <a:gd name="connsiteX19" fmla="*/ 945356 w 947738"/>
              <a:gd name="connsiteY19" fmla="*/ 838200 h 916782"/>
              <a:gd name="connsiteX20" fmla="*/ 940594 w 947738"/>
              <a:gd name="connsiteY20" fmla="*/ 869157 h 916782"/>
              <a:gd name="connsiteX21" fmla="*/ 921544 w 947738"/>
              <a:gd name="connsiteY21" fmla="*/ 900113 h 916782"/>
              <a:gd name="connsiteX22" fmla="*/ 904875 w 947738"/>
              <a:gd name="connsiteY22" fmla="*/ 914400 h 916782"/>
              <a:gd name="connsiteX23" fmla="*/ 885825 w 947738"/>
              <a:gd name="connsiteY23" fmla="*/ 916782 h 916782"/>
              <a:gd name="connsiteX24" fmla="*/ 864394 w 947738"/>
              <a:gd name="connsiteY24" fmla="*/ 912019 h 916782"/>
              <a:gd name="connsiteX25" fmla="*/ 831056 w 947738"/>
              <a:gd name="connsiteY25" fmla="*/ 890588 h 916782"/>
              <a:gd name="connsiteX26" fmla="*/ 754856 w 947738"/>
              <a:gd name="connsiteY26" fmla="*/ 812007 h 916782"/>
              <a:gd name="connsiteX27" fmla="*/ 647700 w 947738"/>
              <a:gd name="connsiteY27" fmla="*/ 700088 h 916782"/>
              <a:gd name="connsiteX28" fmla="*/ 488156 w 947738"/>
              <a:gd name="connsiteY28" fmla="*/ 521494 h 916782"/>
              <a:gd name="connsiteX29" fmla="*/ 345281 w 947738"/>
              <a:gd name="connsiteY29" fmla="*/ 381000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47738" h="916782">
                <a:moveTo>
                  <a:pt x="345281" y="381000"/>
                </a:moveTo>
                <a:lnTo>
                  <a:pt x="150019" y="200025"/>
                </a:lnTo>
                <a:lnTo>
                  <a:pt x="0" y="71438"/>
                </a:lnTo>
                <a:lnTo>
                  <a:pt x="35719" y="0"/>
                </a:lnTo>
                <a:lnTo>
                  <a:pt x="195263" y="85725"/>
                </a:lnTo>
                <a:lnTo>
                  <a:pt x="342900" y="164307"/>
                </a:lnTo>
                <a:lnTo>
                  <a:pt x="509588" y="252413"/>
                </a:lnTo>
                <a:lnTo>
                  <a:pt x="659606" y="333375"/>
                </a:lnTo>
                <a:lnTo>
                  <a:pt x="738188" y="373857"/>
                </a:lnTo>
                <a:lnTo>
                  <a:pt x="747713" y="383382"/>
                </a:lnTo>
                <a:lnTo>
                  <a:pt x="788194" y="431007"/>
                </a:lnTo>
                <a:lnTo>
                  <a:pt x="816769" y="464344"/>
                </a:lnTo>
                <a:lnTo>
                  <a:pt x="866775" y="531019"/>
                </a:lnTo>
                <a:lnTo>
                  <a:pt x="897731" y="588169"/>
                </a:lnTo>
                <a:lnTo>
                  <a:pt x="919163" y="633413"/>
                </a:lnTo>
                <a:lnTo>
                  <a:pt x="928688" y="664369"/>
                </a:lnTo>
                <a:lnTo>
                  <a:pt x="938213" y="711994"/>
                </a:lnTo>
                <a:lnTo>
                  <a:pt x="942975" y="750094"/>
                </a:lnTo>
                <a:lnTo>
                  <a:pt x="947738" y="800100"/>
                </a:lnTo>
                <a:lnTo>
                  <a:pt x="945356" y="838200"/>
                </a:lnTo>
                <a:lnTo>
                  <a:pt x="940594" y="869157"/>
                </a:lnTo>
                <a:lnTo>
                  <a:pt x="921544" y="900113"/>
                </a:lnTo>
                <a:lnTo>
                  <a:pt x="904875" y="914400"/>
                </a:lnTo>
                <a:lnTo>
                  <a:pt x="885825" y="916782"/>
                </a:lnTo>
                <a:lnTo>
                  <a:pt x="864394" y="912019"/>
                </a:lnTo>
                <a:lnTo>
                  <a:pt x="831056" y="890588"/>
                </a:lnTo>
                <a:lnTo>
                  <a:pt x="754856" y="812007"/>
                </a:lnTo>
                <a:lnTo>
                  <a:pt x="647700" y="700088"/>
                </a:lnTo>
                <a:lnTo>
                  <a:pt x="488156" y="521494"/>
                </a:lnTo>
                <a:lnTo>
                  <a:pt x="345281" y="3810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49C5B70D-D112-9D4D-9CF6-9EE9E1454F41}"/>
              </a:ext>
            </a:extLst>
          </p:cNvPr>
          <p:cNvSpPr/>
          <p:nvPr/>
        </p:nvSpPr>
        <p:spPr>
          <a:xfrm>
            <a:off x="5465763" y="1970088"/>
            <a:ext cx="520700" cy="765175"/>
          </a:xfrm>
          <a:custGeom>
            <a:avLst/>
            <a:gdLst>
              <a:gd name="connsiteX0" fmla="*/ 128587 w 521494"/>
              <a:gd name="connsiteY0" fmla="*/ 411956 h 766762"/>
              <a:gd name="connsiteX1" fmla="*/ 173831 w 521494"/>
              <a:gd name="connsiteY1" fmla="*/ 273844 h 766762"/>
              <a:gd name="connsiteX2" fmla="*/ 192881 w 521494"/>
              <a:gd name="connsiteY2" fmla="*/ 209550 h 766762"/>
              <a:gd name="connsiteX3" fmla="*/ 197644 w 521494"/>
              <a:gd name="connsiteY3" fmla="*/ 176212 h 766762"/>
              <a:gd name="connsiteX4" fmla="*/ 197644 w 521494"/>
              <a:gd name="connsiteY4" fmla="*/ 135731 h 766762"/>
              <a:gd name="connsiteX5" fmla="*/ 188119 w 521494"/>
              <a:gd name="connsiteY5" fmla="*/ 109537 h 766762"/>
              <a:gd name="connsiteX6" fmla="*/ 173831 w 521494"/>
              <a:gd name="connsiteY6" fmla="*/ 88106 h 766762"/>
              <a:gd name="connsiteX7" fmla="*/ 150019 w 521494"/>
              <a:gd name="connsiteY7" fmla="*/ 61912 h 766762"/>
              <a:gd name="connsiteX8" fmla="*/ 80962 w 521494"/>
              <a:gd name="connsiteY8" fmla="*/ 19050 h 766762"/>
              <a:gd name="connsiteX9" fmla="*/ 207169 w 521494"/>
              <a:gd name="connsiteY9" fmla="*/ 0 h 766762"/>
              <a:gd name="connsiteX10" fmla="*/ 371475 w 521494"/>
              <a:gd name="connsiteY10" fmla="*/ 71437 h 766762"/>
              <a:gd name="connsiteX11" fmla="*/ 421481 w 521494"/>
              <a:gd name="connsiteY11" fmla="*/ 95250 h 766762"/>
              <a:gd name="connsiteX12" fmla="*/ 476250 w 521494"/>
              <a:gd name="connsiteY12" fmla="*/ 126206 h 766762"/>
              <a:gd name="connsiteX13" fmla="*/ 504825 w 521494"/>
              <a:gd name="connsiteY13" fmla="*/ 145256 h 766762"/>
              <a:gd name="connsiteX14" fmla="*/ 514350 w 521494"/>
              <a:gd name="connsiteY14" fmla="*/ 157162 h 766762"/>
              <a:gd name="connsiteX15" fmla="*/ 521494 w 521494"/>
              <a:gd name="connsiteY15" fmla="*/ 173831 h 766762"/>
              <a:gd name="connsiteX16" fmla="*/ 519112 w 521494"/>
              <a:gd name="connsiteY16" fmla="*/ 192881 h 766762"/>
              <a:gd name="connsiteX17" fmla="*/ 509587 w 521494"/>
              <a:gd name="connsiteY17" fmla="*/ 216694 h 766762"/>
              <a:gd name="connsiteX18" fmla="*/ 488156 w 521494"/>
              <a:gd name="connsiteY18" fmla="*/ 247650 h 766762"/>
              <a:gd name="connsiteX19" fmla="*/ 438150 w 521494"/>
              <a:gd name="connsiteY19" fmla="*/ 285750 h 766762"/>
              <a:gd name="connsiteX20" fmla="*/ 416719 w 521494"/>
              <a:gd name="connsiteY20" fmla="*/ 304800 h 766762"/>
              <a:gd name="connsiteX21" fmla="*/ 392906 w 521494"/>
              <a:gd name="connsiteY21" fmla="*/ 347662 h 766762"/>
              <a:gd name="connsiteX22" fmla="*/ 335756 w 521494"/>
              <a:gd name="connsiteY22" fmla="*/ 421481 h 766762"/>
              <a:gd name="connsiteX23" fmla="*/ 226219 w 521494"/>
              <a:gd name="connsiteY23" fmla="*/ 545306 h 766762"/>
              <a:gd name="connsiteX24" fmla="*/ 104775 w 521494"/>
              <a:gd name="connsiteY24" fmla="*/ 678656 h 766762"/>
              <a:gd name="connsiteX25" fmla="*/ 0 w 521494"/>
              <a:gd name="connsiteY25" fmla="*/ 766762 h 766762"/>
              <a:gd name="connsiteX26" fmla="*/ 23812 w 521494"/>
              <a:gd name="connsiteY26" fmla="*/ 685800 h 766762"/>
              <a:gd name="connsiteX27" fmla="*/ 102394 w 521494"/>
              <a:gd name="connsiteY27" fmla="*/ 488156 h 766762"/>
              <a:gd name="connsiteX28" fmla="*/ 128587 w 521494"/>
              <a:gd name="connsiteY28" fmla="*/ 411956 h 76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1494" h="766762">
                <a:moveTo>
                  <a:pt x="128587" y="411956"/>
                </a:moveTo>
                <a:lnTo>
                  <a:pt x="173831" y="273844"/>
                </a:lnTo>
                <a:lnTo>
                  <a:pt x="192881" y="209550"/>
                </a:lnTo>
                <a:lnTo>
                  <a:pt x="197644" y="176212"/>
                </a:lnTo>
                <a:lnTo>
                  <a:pt x="197644" y="135731"/>
                </a:lnTo>
                <a:lnTo>
                  <a:pt x="188119" y="109537"/>
                </a:lnTo>
                <a:lnTo>
                  <a:pt x="173831" y="88106"/>
                </a:lnTo>
                <a:lnTo>
                  <a:pt x="150019" y="61912"/>
                </a:lnTo>
                <a:lnTo>
                  <a:pt x="80962" y="19050"/>
                </a:lnTo>
                <a:lnTo>
                  <a:pt x="207169" y="0"/>
                </a:lnTo>
                <a:lnTo>
                  <a:pt x="371475" y="71437"/>
                </a:lnTo>
                <a:lnTo>
                  <a:pt x="421481" y="95250"/>
                </a:lnTo>
                <a:lnTo>
                  <a:pt x="476250" y="126206"/>
                </a:lnTo>
                <a:lnTo>
                  <a:pt x="504825" y="145256"/>
                </a:lnTo>
                <a:lnTo>
                  <a:pt x="514350" y="157162"/>
                </a:lnTo>
                <a:lnTo>
                  <a:pt x="521494" y="173831"/>
                </a:lnTo>
                <a:lnTo>
                  <a:pt x="519112" y="192881"/>
                </a:lnTo>
                <a:lnTo>
                  <a:pt x="509587" y="216694"/>
                </a:lnTo>
                <a:lnTo>
                  <a:pt x="488156" y="247650"/>
                </a:lnTo>
                <a:lnTo>
                  <a:pt x="438150" y="285750"/>
                </a:lnTo>
                <a:lnTo>
                  <a:pt x="416719" y="304800"/>
                </a:lnTo>
                <a:lnTo>
                  <a:pt x="392906" y="347662"/>
                </a:lnTo>
                <a:lnTo>
                  <a:pt x="335756" y="421481"/>
                </a:lnTo>
                <a:lnTo>
                  <a:pt x="226219" y="545306"/>
                </a:lnTo>
                <a:lnTo>
                  <a:pt x="104775" y="678656"/>
                </a:lnTo>
                <a:lnTo>
                  <a:pt x="0" y="766762"/>
                </a:lnTo>
                <a:lnTo>
                  <a:pt x="23812" y="685800"/>
                </a:lnTo>
                <a:lnTo>
                  <a:pt x="102394" y="488156"/>
                </a:lnTo>
                <a:lnTo>
                  <a:pt x="128587" y="4119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8B282C1C-5EF6-2A4D-8E60-64506EEBD822}"/>
              </a:ext>
            </a:extLst>
          </p:cNvPr>
          <p:cNvSpPr/>
          <p:nvPr/>
        </p:nvSpPr>
        <p:spPr>
          <a:xfrm>
            <a:off x="5127625" y="2466975"/>
            <a:ext cx="1784350" cy="2463800"/>
          </a:xfrm>
          <a:custGeom>
            <a:avLst/>
            <a:gdLst>
              <a:gd name="connsiteX0" fmla="*/ 454025 w 1784350"/>
              <a:gd name="connsiteY0" fmla="*/ 349250 h 2463800"/>
              <a:gd name="connsiteX1" fmla="*/ 285750 w 1784350"/>
              <a:gd name="connsiteY1" fmla="*/ 374650 h 2463800"/>
              <a:gd name="connsiteX2" fmla="*/ 44450 w 1784350"/>
              <a:gd name="connsiteY2" fmla="*/ 419100 h 2463800"/>
              <a:gd name="connsiteX3" fmla="*/ 0 w 1784350"/>
              <a:gd name="connsiteY3" fmla="*/ 260350 h 2463800"/>
              <a:gd name="connsiteX4" fmla="*/ 371475 w 1784350"/>
              <a:gd name="connsiteY4" fmla="*/ 203200 h 2463800"/>
              <a:gd name="connsiteX5" fmla="*/ 431800 w 1784350"/>
              <a:gd name="connsiteY5" fmla="*/ 180975 h 2463800"/>
              <a:gd name="connsiteX6" fmla="*/ 641350 w 1784350"/>
              <a:gd name="connsiteY6" fmla="*/ 158750 h 2463800"/>
              <a:gd name="connsiteX7" fmla="*/ 831850 w 1784350"/>
              <a:gd name="connsiteY7" fmla="*/ 130175 h 2463800"/>
              <a:gd name="connsiteX8" fmla="*/ 1019175 w 1784350"/>
              <a:gd name="connsiteY8" fmla="*/ 101600 h 2463800"/>
              <a:gd name="connsiteX9" fmla="*/ 1174750 w 1784350"/>
              <a:gd name="connsiteY9" fmla="*/ 76200 h 2463800"/>
              <a:gd name="connsiteX10" fmla="*/ 1209675 w 1784350"/>
              <a:gd name="connsiteY10" fmla="*/ 66675 h 2463800"/>
              <a:gd name="connsiteX11" fmla="*/ 1317625 w 1784350"/>
              <a:gd name="connsiteY11" fmla="*/ 28575 h 2463800"/>
              <a:gd name="connsiteX12" fmla="*/ 1403350 w 1784350"/>
              <a:gd name="connsiteY12" fmla="*/ 0 h 2463800"/>
              <a:gd name="connsiteX13" fmla="*/ 1422400 w 1784350"/>
              <a:gd name="connsiteY13" fmla="*/ 6350 h 2463800"/>
              <a:gd name="connsiteX14" fmla="*/ 1504950 w 1784350"/>
              <a:gd name="connsiteY14" fmla="*/ 44450 h 2463800"/>
              <a:gd name="connsiteX15" fmla="*/ 1574800 w 1784350"/>
              <a:gd name="connsiteY15" fmla="*/ 79375 h 2463800"/>
              <a:gd name="connsiteX16" fmla="*/ 1606550 w 1784350"/>
              <a:gd name="connsiteY16" fmla="*/ 98425 h 2463800"/>
              <a:gd name="connsiteX17" fmla="*/ 1651000 w 1784350"/>
              <a:gd name="connsiteY17" fmla="*/ 127000 h 2463800"/>
              <a:gd name="connsiteX18" fmla="*/ 1698625 w 1784350"/>
              <a:gd name="connsiteY18" fmla="*/ 161925 h 2463800"/>
              <a:gd name="connsiteX19" fmla="*/ 1727200 w 1784350"/>
              <a:gd name="connsiteY19" fmla="*/ 187325 h 2463800"/>
              <a:gd name="connsiteX20" fmla="*/ 1755775 w 1784350"/>
              <a:gd name="connsiteY20" fmla="*/ 219075 h 2463800"/>
              <a:gd name="connsiteX21" fmla="*/ 1771650 w 1784350"/>
              <a:gd name="connsiteY21" fmla="*/ 241300 h 2463800"/>
              <a:gd name="connsiteX22" fmla="*/ 1778000 w 1784350"/>
              <a:gd name="connsiteY22" fmla="*/ 254000 h 2463800"/>
              <a:gd name="connsiteX23" fmla="*/ 1784350 w 1784350"/>
              <a:gd name="connsiteY23" fmla="*/ 273050 h 2463800"/>
              <a:gd name="connsiteX24" fmla="*/ 1784350 w 1784350"/>
              <a:gd name="connsiteY24" fmla="*/ 292100 h 2463800"/>
              <a:gd name="connsiteX25" fmla="*/ 1774825 w 1784350"/>
              <a:gd name="connsiteY25" fmla="*/ 320675 h 2463800"/>
              <a:gd name="connsiteX26" fmla="*/ 1762125 w 1784350"/>
              <a:gd name="connsiteY26" fmla="*/ 339725 h 2463800"/>
              <a:gd name="connsiteX27" fmla="*/ 1743075 w 1784350"/>
              <a:gd name="connsiteY27" fmla="*/ 361950 h 2463800"/>
              <a:gd name="connsiteX28" fmla="*/ 1727200 w 1784350"/>
              <a:gd name="connsiteY28" fmla="*/ 393700 h 2463800"/>
              <a:gd name="connsiteX29" fmla="*/ 1717675 w 1784350"/>
              <a:gd name="connsiteY29" fmla="*/ 447675 h 2463800"/>
              <a:gd name="connsiteX30" fmla="*/ 1714500 w 1784350"/>
              <a:gd name="connsiteY30" fmla="*/ 498475 h 2463800"/>
              <a:gd name="connsiteX31" fmla="*/ 1701800 w 1784350"/>
              <a:gd name="connsiteY31" fmla="*/ 622300 h 2463800"/>
              <a:gd name="connsiteX32" fmla="*/ 1685925 w 1784350"/>
              <a:gd name="connsiteY32" fmla="*/ 762000 h 2463800"/>
              <a:gd name="connsiteX33" fmla="*/ 1673225 w 1784350"/>
              <a:gd name="connsiteY33" fmla="*/ 987425 h 2463800"/>
              <a:gd name="connsiteX34" fmla="*/ 1663700 w 1784350"/>
              <a:gd name="connsiteY34" fmla="*/ 1295400 h 2463800"/>
              <a:gd name="connsiteX35" fmla="*/ 1666875 w 1784350"/>
              <a:gd name="connsiteY35" fmla="*/ 1520825 h 2463800"/>
              <a:gd name="connsiteX36" fmla="*/ 1670050 w 1784350"/>
              <a:gd name="connsiteY36" fmla="*/ 1768475 h 2463800"/>
              <a:gd name="connsiteX37" fmla="*/ 1682750 w 1784350"/>
              <a:gd name="connsiteY37" fmla="*/ 2009775 h 2463800"/>
              <a:gd name="connsiteX38" fmla="*/ 1695450 w 1784350"/>
              <a:gd name="connsiteY38" fmla="*/ 2228850 h 2463800"/>
              <a:gd name="connsiteX39" fmla="*/ 1689100 w 1784350"/>
              <a:gd name="connsiteY39" fmla="*/ 2260600 h 2463800"/>
              <a:gd name="connsiteX40" fmla="*/ 1673225 w 1784350"/>
              <a:gd name="connsiteY40" fmla="*/ 2320925 h 2463800"/>
              <a:gd name="connsiteX41" fmla="*/ 1641475 w 1784350"/>
              <a:gd name="connsiteY41" fmla="*/ 2390775 h 2463800"/>
              <a:gd name="connsiteX42" fmla="*/ 1612900 w 1784350"/>
              <a:gd name="connsiteY42" fmla="*/ 2432050 h 2463800"/>
              <a:gd name="connsiteX43" fmla="*/ 1590675 w 1784350"/>
              <a:gd name="connsiteY43" fmla="*/ 2454275 h 2463800"/>
              <a:gd name="connsiteX44" fmla="*/ 1568450 w 1784350"/>
              <a:gd name="connsiteY44" fmla="*/ 2463800 h 2463800"/>
              <a:gd name="connsiteX45" fmla="*/ 1539875 w 1784350"/>
              <a:gd name="connsiteY45" fmla="*/ 2463800 h 2463800"/>
              <a:gd name="connsiteX46" fmla="*/ 1511300 w 1784350"/>
              <a:gd name="connsiteY46" fmla="*/ 2454275 h 2463800"/>
              <a:gd name="connsiteX47" fmla="*/ 1485900 w 1784350"/>
              <a:gd name="connsiteY47" fmla="*/ 2435225 h 2463800"/>
              <a:gd name="connsiteX48" fmla="*/ 1470025 w 1784350"/>
              <a:gd name="connsiteY48" fmla="*/ 2413000 h 2463800"/>
              <a:gd name="connsiteX49" fmla="*/ 1450975 w 1784350"/>
              <a:gd name="connsiteY49" fmla="*/ 2384425 h 2463800"/>
              <a:gd name="connsiteX50" fmla="*/ 1431925 w 1784350"/>
              <a:gd name="connsiteY50" fmla="*/ 2346325 h 2463800"/>
              <a:gd name="connsiteX51" fmla="*/ 1412875 w 1784350"/>
              <a:gd name="connsiteY51" fmla="*/ 2301875 h 2463800"/>
              <a:gd name="connsiteX52" fmla="*/ 1403350 w 1784350"/>
              <a:gd name="connsiteY52" fmla="*/ 2270125 h 2463800"/>
              <a:gd name="connsiteX53" fmla="*/ 1400175 w 1784350"/>
              <a:gd name="connsiteY53" fmla="*/ 2257425 h 2463800"/>
              <a:gd name="connsiteX54" fmla="*/ 1425575 w 1784350"/>
              <a:gd name="connsiteY54" fmla="*/ 2120900 h 2463800"/>
              <a:gd name="connsiteX55" fmla="*/ 1425575 w 1784350"/>
              <a:gd name="connsiteY55" fmla="*/ 1536700 h 2463800"/>
              <a:gd name="connsiteX56" fmla="*/ 1425575 w 1784350"/>
              <a:gd name="connsiteY56" fmla="*/ 844550 h 2463800"/>
              <a:gd name="connsiteX57" fmla="*/ 1428750 w 1784350"/>
              <a:gd name="connsiteY57" fmla="*/ 365125 h 2463800"/>
              <a:gd name="connsiteX58" fmla="*/ 1428750 w 1784350"/>
              <a:gd name="connsiteY58" fmla="*/ 330200 h 2463800"/>
              <a:gd name="connsiteX59" fmla="*/ 1425575 w 1784350"/>
              <a:gd name="connsiteY59" fmla="*/ 301625 h 2463800"/>
              <a:gd name="connsiteX60" fmla="*/ 1422400 w 1784350"/>
              <a:gd name="connsiteY60" fmla="*/ 279400 h 2463800"/>
              <a:gd name="connsiteX61" fmla="*/ 1409700 w 1784350"/>
              <a:gd name="connsiteY61" fmla="*/ 254000 h 2463800"/>
              <a:gd name="connsiteX62" fmla="*/ 1387475 w 1784350"/>
              <a:gd name="connsiteY62" fmla="*/ 234950 h 2463800"/>
              <a:gd name="connsiteX63" fmla="*/ 1362075 w 1784350"/>
              <a:gd name="connsiteY63" fmla="*/ 225425 h 2463800"/>
              <a:gd name="connsiteX64" fmla="*/ 1330325 w 1784350"/>
              <a:gd name="connsiteY64" fmla="*/ 225425 h 2463800"/>
              <a:gd name="connsiteX65" fmla="*/ 1190625 w 1784350"/>
              <a:gd name="connsiteY65" fmla="*/ 244475 h 2463800"/>
              <a:gd name="connsiteX66" fmla="*/ 866775 w 1784350"/>
              <a:gd name="connsiteY66" fmla="*/ 288925 h 2463800"/>
              <a:gd name="connsiteX67" fmla="*/ 454025 w 1784350"/>
              <a:gd name="connsiteY67" fmla="*/ 349250 h 246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784350" h="2463800">
                <a:moveTo>
                  <a:pt x="454025" y="349250"/>
                </a:moveTo>
                <a:lnTo>
                  <a:pt x="285750" y="374650"/>
                </a:lnTo>
                <a:lnTo>
                  <a:pt x="44450" y="419100"/>
                </a:lnTo>
                <a:lnTo>
                  <a:pt x="0" y="260350"/>
                </a:lnTo>
                <a:lnTo>
                  <a:pt x="371475" y="203200"/>
                </a:lnTo>
                <a:lnTo>
                  <a:pt x="431800" y="180975"/>
                </a:lnTo>
                <a:lnTo>
                  <a:pt x="641350" y="158750"/>
                </a:lnTo>
                <a:lnTo>
                  <a:pt x="831850" y="130175"/>
                </a:lnTo>
                <a:lnTo>
                  <a:pt x="1019175" y="101600"/>
                </a:lnTo>
                <a:lnTo>
                  <a:pt x="1174750" y="76200"/>
                </a:lnTo>
                <a:lnTo>
                  <a:pt x="1209675" y="66675"/>
                </a:lnTo>
                <a:lnTo>
                  <a:pt x="1317625" y="28575"/>
                </a:lnTo>
                <a:lnTo>
                  <a:pt x="1403350" y="0"/>
                </a:lnTo>
                <a:lnTo>
                  <a:pt x="1422400" y="6350"/>
                </a:lnTo>
                <a:lnTo>
                  <a:pt x="1504950" y="44450"/>
                </a:lnTo>
                <a:lnTo>
                  <a:pt x="1574800" y="79375"/>
                </a:lnTo>
                <a:lnTo>
                  <a:pt x="1606550" y="98425"/>
                </a:lnTo>
                <a:lnTo>
                  <a:pt x="1651000" y="127000"/>
                </a:lnTo>
                <a:lnTo>
                  <a:pt x="1698625" y="161925"/>
                </a:lnTo>
                <a:lnTo>
                  <a:pt x="1727200" y="187325"/>
                </a:lnTo>
                <a:lnTo>
                  <a:pt x="1755775" y="219075"/>
                </a:lnTo>
                <a:lnTo>
                  <a:pt x="1771650" y="241300"/>
                </a:lnTo>
                <a:lnTo>
                  <a:pt x="1778000" y="254000"/>
                </a:lnTo>
                <a:lnTo>
                  <a:pt x="1784350" y="273050"/>
                </a:lnTo>
                <a:lnTo>
                  <a:pt x="1784350" y="292100"/>
                </a:lnTo>
                <a:lnTo>
                  <a:pt x="1774825" y="320675"/>
                </a:lnTo>
                <a:lnTo>
                  <a:pt x="1762125" y="339725"/>
                </a:lnTo>
                <a:lnTo>
                  <a:pt x="1743075" y="361950"/>
                </a:lnTo>
                <a:lnTo>
                  <a:pt x="1727200" y="393700"/>
                </a:lnTo>
                <a:lnTo>
                  <a:pt x="1717675" y="447675"/>
                </a:lnTo>
                <a:lnTo>
                  <a:pt x="1714500" y="498475"/>
                </a:lnTo>
                <a:lnTo>
                  <a:pt x="1701800" y="622300"/>
                </a:lnTo>
                <a:lnTo>
                  <a:pt x="1685925" y="762000"/>
                </a:lnTo>
                <a:lnTo>
                  <a:pt x="1673225" y="987425"/>
                </a:lnTo>
                <a:lnTo>
                  <a:pt x="1663700" y="1295400"/>
                </a:lnTo>
                <a:cubicBezTo>
                  <a:pt x="1664758" y="1370542"/>
                  <a:pt x="1665817" y="1445683"/>
                  <a:pt x="1666875" y="1520825"/>
                </a:cubicBezTo>
                <a:cubicBezTo>
                  <a:pt x="1667933" y="1603375"/>
                  <a:pt x="1668992" y="1685925"/>
                  <a:pt x="1670050" y="1768475"/>
                </a:cubicBezTo>
                <a:lnTo>
                  <a:pt x="1682750" y="2009775"/>
                </a:lnTo>
                <a:lnTo>
                  <a:pt x="1695450" y="2228850"/>
                </a:lnTo>
                <a:lnTo>
                  <a:pt x="1689100" y="2260600"/>
                </a:lnTo>
                <a:lnTo>
                  <a:pt x="1673225" y="2320925"/>
                </a:lnTo>
                <a:lnTo>
                  <a:pt x="1641475" y="2390775"/>
                </a:lnTo>
                <a:lnTo>
                  <a:pt x="1612900" y="2432050"/>
                </a:lnTo>
                <a:lnTo>
                  <a:pt x="1590675" y="2454275"/>
                </a:lnTo>
                <a:lnTo>
                  <a:pt x="1568450" y="2463800"/>
                </a:lnTo>
                <a:lnTo>
                  <a:pt x="1539875" y="2463800"/>
                </a:lnTo>
                <a:lnTo>
                  <a:pt x="1511300" y="2454275"/>
                </a:lnTo>
                <a:lnTo>
                  <a:pt x="1485900" y="2435225"/>
                </a:lnTo>
                <a:lnTo>
                  <a:pt x="1470025" y="2413000"/>
                </a:lnTo>
                <a:lnTo>
                  <a:pt x="1450975" y="2384425"/>
                </a:lnTo>
                <a:lnTo>
                  <a:pt x="1431925" y="2346325"/>
                </a:lnTo>
                <a:lnTo>
                  <a:pt x="1412875" y="2301875"/>
                </a:lnTo>
                <a:lnTo>
                  <a:pt x="1403350" y="2270125"/>
                </a:lnTo>
                <a:lnTo>
                  <a:pt x="1400175" y="2257425"/>
                </a:lnTo>
                <a:lnTo>
                  <a:pt x="1425575" y="2120900"/>
                </a:lnTo>
                <a:lnTo>
                  <a:pt x="1425575" y="1536700"/>
                </a:lnTo>
                <a:lnTo>
                  <a:pt x="1425575" y="844550"/>
                </a:lnTo>
                <a:cubicBezTo>
                  <a:pt x="1426633" y="684742"/>
                  <a:pt x="1427692" y="524933"/>
                  <a:pt x="1428750" y="365125"/>
                </a:cubicBezTo>
                <a:lnTo>
                  <a:pt x="1428750" y="330200"/>
                </a:lnTo>
                <a:lnTo>
                  <a:pt x="1425575" y="301625"/>
                </a:lnTo>
                <a:lnTo>
                  <a:pt x="1422400" y="279400"/>
                </a:lnTo>
                <a:lnTo>
                  <a:pt x="1409700" y="254000"/>
                </a:lnTo>
                <a:lnTo>
                  <a:pt x="1387475" y="234950"/>
                </a:lnTo>
                <a:lnTo>
                  <a:pt x="1362075" y="225425"/>
                </a:lnTo>
                <a:lnTo>
                  <a:pt x="1330325" y="225425"/>
                </a:lnTo>
                <a:lnTo>
                  <a:pt x="1190625" y="244475"/>
                </a:lnTo>
                <a:lnTo>
                  <a:pt x="866775" y="288925"/>
                </a:lnTo>
                <a:lnTo>
                  <a:pt x="454025" y="349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8E8FC2F-2C17-0046-8D90-FADEC1319817}"/>
              </a:ext>
            </a:extLst>
          </p:cNvPr>
          <p:cNvSpPr/>
          <p:nvPr/>
        </p:nvSpPr>
        <p:spPr>
          <a:xfrm>
            <a:off x="5202238" y="3151188"/>
            <a:ext cx="1412875" cy="374650"/>
          </a:xfrm>
          <a:custGeom>
            <a:avLst/>
            <a:gdLst>
              <a:gd name="connsiteX0" fmla="*/ 650082 w 1412082"/>
              <a:gd name="connsiteY0" fmla="*/ 138112 h 376237"/>
              <a:gd name="connsiteX1" fmla="*/ 835819 w 1412082"/>
              <a:gd name="connsiteY1" fmla="*/ 109537 h 376237"/>
              <a:gd name="connsiteX2" fmla="*/ 1038225 w 1412082"/>
              <a:gd name="connsiteY2" fmla="*/ 76200 h 376237"/>
              <a:gd name="connsiteX3" fmla="*/ 1254919 w 1412082"/>
              <a:gd name="connsiteY3" fmla="*/ 33337 h 376237"/>
              <a:gd name="connsiteX4" fmla="*/ 1407319 w 1412082"/>
              <a:gd name="connsiteY4" fmla="*/ 0 h 376237"/>
              <a:gd name="connsiteX5" fmla="*/ 1412082 w 1412082"/>
              <a:gd name="connsiteY5" fmla="*/ 180975 h 376237"/>
              <a:gd name="connsiteX6" fmla="*/ 1088232 w 1412082"/>
              <a:gd name="connsiteY6" fmla="*/ 226219 h 376237"/>
              <a:gd name="connsiteX7" fmla="*/ 802482 w 1412082"/>
              <a:gd name="connsiteY7" fmla="*/ 266700 h 376237"/>
              <a:gd name="connsiteX8" fmla="*/ 500063 w 1412082"/>
              <a:gd name="connsiteY8" fmla="*/ 307181 h 376237"/>
              <a:gd name="connsiteX9" fmla="*/ 219075 w 1412082"/>
              <a:gd name="connsiteY9" fmla="*/ 345281 h 376237"/>
              <a:gd name="connsiteX10" fmla="*/ 4763 w 1412082"/>
              <a:gd name="connsiteY10" fmla="*/ 376237 h 376237"/>
              <a:gd name="connsiteX11" fmla="*/ 0 w 1412082"/>
              <a:gd name="connsiteY11" fmla="*/ 188119 h 376237"/>
              <a:gd name="connsiteX12" fmla="*/ 185738 w 1412082"/>
              <a:gd name="connsiteY12" fmla="*/ 188119 h 376237"/>
              <a:gd name="connsiteX13" fmla="*/ 347663 w 1412082"/>
              <a:gd name="connsiteY13" fmla="*/ 173831 h 376237"/>
              <a:gd name="connsiteX14" fmla="*/ 528638 w 1412082"/>
              <a:gd name="connsiteY14" fmla="*/ 152400 h 376237"/>
              <a:gd name="connsiteX15" fmla="*/ 650082 w 1412082"/>
              <a:gd name="connsiteY15" fmla="*/ 138112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12082" h="376237">
                <a:moveTo>
                  <a:pt x="650082" y="138112"/>
                </a:moveTo>
                <a:lnTo>
                  <a:pt x="835819" y="109537"/>
                </a:lnTo>
                <a:lnTo>
                  <a:pt x="1038225" y="76200"/>
                </a:lnTo>
                <a:lnTo>
                  <a:pt x="1254919" y="33337"/>
                </a:lnTo>
                <a:lnTo>
                  <a:pt x="1407319" y="0"/>
                </a:lnTo>
                <a:lnTo>
                  <a:pt x="1412082" y="180975"/>
                </a:lnTo>
                <a:lnTo>
                  <a:pt x="1088232" y="226219"/>
                </a:lnTo>
                <a:lnTo>
                  <a:pt x="802482" y="266700"/>
                </a:lnTo>
                <a:lnTo>
                  <a:pt x="500063" y="307181"/>
                </a:lnTo>
                <a:lnTo>
                  <a:pt x="219075" y="345281"/>
                </a:lnTo>
                <a:lnTo>
                  <a:pt x="4763" y="376237"/>
                </a:lnTo>
                <a:lnTo>
                  <a:pt x="0" y="188119"/>
                </a:lnTo>
                <a:lnTo>
                  <a:pt x="185738" y="188119"/>
                </a:lnTo>
                <a:lnTo>
                  <a:pt x="347663" y="173831"/>
                </a:lnTo>
                <a:lnTo>
                  <a:pt x="528638" y="152400"/>
                </a:lnTo>
                <a:lnTo>
                  <a:pt x="650082" y="138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ED78CFD-1F52-5B4F-A353-FF4013B0D978}"/>
              </a:ext>
            </a:extLst>
          </p:cNvPr>
          <p:cNvSpPr/>
          <p:nvPr/>
        </p:nvSpPr>
        <p:spPr>
          <a:xfrm>
            <a:off x="5192713" y="3868738"/>
            <a:ext cx="1427162" cy="304800"/>
          </a:xfrm>
          <a:custGeom>
            <a:avLst/>
            <a:gdLst>
              <a:gd name="connsiteX0" fmla="*/ 559594 w 1426369"/>
              <a:gd name="connsiteY0" fmla="*/ 90488 h 304800"/>
              <a:gd name="connsiteX1" fmla="*/ 876300 w 1426369"/>
              <a:gd name="connsiteY1" fmla="*/ 57150 h 304800"/>
              <a:gd name="connsiteX2" fmla="*/ 1152525 w 1426369"/>
              <a:gd name="connsiteY2" fmla="*/ 28575 h 304800"/>
              <a:gd name="connsiteX3" fmla="*/ 1426369 w 1426369"/>
              <a:gd name="connsiteY3" fmla="*/ 0 h 304800"/>
              <a:gd name="connsiteX4" fmla="*/ 1423988 w 1426369"/>
              <a:gd name="connsiteY4" fmla="*/ 154782 h 304800"/>
              <a:gd name="connsiteX5" fmla="*/ 1123950 w 1426369"/>
              <a:gd name="connsiteY5" fmla="*/ 185738 h 304800"/>
              <a:gd name="connsiteX6" fmla="*/ 721519 w 1426369"/>
              <a:gd name="connsiteY6" fmla="*/ 228600 h 304800"/>
              <a:gd name="connsiteX7" fmla="*/ 366713 w 1426369"/>
              <a:gd name="connsiteY7" fmla="*/ 264319 h 304800"/>
              <a:gd name="connsiteX8" fmla="*/ 0 w 1426369"/>
              <a:gd name="connsiteY8" fmla="*/ 304800 h 304800"/>
              <a:gd name="connsiteX9" fmla="*/ 19050 w 1426369"/>
              <a:gd name="connsiteY9" fmla="*/ 147638 h 304800"/>
              <a:gd name="connsiteX10" fmla="*/ 559594 w 1426369"/>
              <a:gd name="connsiteY10" fmla="*/ 90488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26369" h="304800">
                <a:moveTo>
                  <a:pt x="559594" y="90488"/>
                </a:moveTo>
                <a:lnTo>
                  <a:pt x="876300" y="57150"/>
                </a:lnTo>
                <a:lnTo>
                  <a:pt x="1152525" y="28575"/>
                </a:lnTo>
                <a:lnTo>
                  <a:pt x="1426369" y="0"/>
                </a:lnTo>
                <a:cubicBezTo>
                  <a:pt x="1425575" y="51594"/>
                  <a:pt x="1424782" y="103188"/>
                  <a:pt x="1423988" y="154782"/>
                </a:cubicBezTo>
                <a:lnTo>
                  <a:pt x="1123950" y="185738"/>
                </a:lnTo>
                <a:lnTo>
                  <a:pt x="721519" y="228600"/>
                </a:lnTo>
                <a:lnTo>
                  <a:pt x="366713" y="264319"/>
                </a:lnTo>
                <a:lnTo>
                  <a:pt x="0" y="304800"/>
                </a:lnTo>
                <a:lnTo>
                  <a:pt x="19050" y="147638"/>
                </a:lnTo>
                <a:lnTo>
                  <a:pt x="559594" y="904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DE0D2376-5809-F040-A9AB-978BDB04714B}"/>
              </a:ext>
            </a:extLst>
          </p:cNvPr>
          <p:cNvSpPr/>
          <p:nvPr/>
        </p:nvSpPr>
        <p:spPr>
          <a:xfrm>
            <a:off x="5191125" y="4560888"/>
            <a:ext cx="1428750" cy="327025"/>
          </a:xfrm>
          <a:custGeom>
            <a:avLst/>
            <a:gdLst>
              <a:gd name="connsiteX0" fmla="*/ 619125 w 1428750"/>
              <a:gd name="connsiteY0" fmla="*/ 97631 h 328612"/>
              <a:gd name="connsiteX1" fmla="*/ 1181100 w 1428750"/>
              <a:gd name="connsiteY1" fmla="*/ 28575 h 328612"/>
              <a:gd name="connsiteX2" fmla="*/ 1428750 w 1428750"/>
              <a:gd name="connsiteY2" fmla="*/ 0 h 328612"/>
              <a:gd name="connsiteX3" fmla="*/ 1423988 w 1428750"/>
              <a:gd name="connsiteY3" fmla="*/ 173831 h 328612"/>
              <a:gd name="connsiteX4" fmla="*/ 1212056 w 1428750"/>
              <a:gd name="connsiteY4" fmla="*/ 200025 h 328612"/>
              <a:gd name="connsiteX5" fmla="*/ 883444 w 1428750"/>
              <a:gd name="connsiteY5" fmla="*/ 235744 h 328612"/>
              <a:gd name="connsiteX6" fmla="*/ 509588 w 1428750"/>
              <a:gd name="connsiteY6" fmla="*/ 273844 h 328612"/>
              <a:gd name="connsiteX7" fmla="*/ 178594 w 1428750"/>
              <a:gd name="connsiteY7" fmla="*/ 309562 h 328612"/>
              <a:gd name="connsiteX8" fmla="*/ 2381 w 1428750"/>
              <a:gd name="connsiteY8" fmla="*/ 328612 h 328612"/>
              <a:gd name="connsiteX9" fmla="*/ 0 w 1428750"/>
              <a:gd name="connsiteY9" fmla="*/ 171450 h 328612"/>
              <a:gd name="connsiteX10" fmla="*/ 383381 w 1428750"/>
              <a:gd name="connsiteY10" fmla="*/ 126206 h 328612"/>
              <a:gd name="connsiteX11" fmla="*/ 619125 w 1428750"/>
              <a:gd name="connsiteY11" fmla="*/ 97631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8750" h="328612">
                <a:moveTo>
                  <a:pt x="619125" y="97631"/>
                </a:moveTo>
                <a:lnTo>
                  <a:pt x="1181100" y="28575"/>
                </a:lnTo>
                <a:lnTo>
                  <a:pt x="1428750" y="0"/>
                </a:lnTo>
                <a:lnTo>
                  <a:pt x="1423988" y="173831"/>
                </a:lnTo>
                <a:lnTo>
                  <a:pt x="1212056" y="200025"/>
                </a:lnTo>
                <a:lnTo>
                  <a:pt x="883444" y="235744"/>
                </a:lnTo>
                <a:lnTo>
                  <a:pt x="509588" y="273844"/>
                </a:lnTo>
                <a:lnTo>
                  <a:pt x="178594" y="309562"/>
                </a:lnTo>
                <a:lnTo>
                  <a:pt x="2381" y="328612"/>
                </a:lnTo>
                <a:cubicBezTo>
                  <a:pt x="1587" y="276225"/>
                  <a:pt x="794" y="223837"/>
                  <a:pt x="0" y="171450"/>
                </a:cubicBezTo>
                <a:lnTo>
                  <a:pt x="383381" y="126206"/>
                </a:lnTo>
                <a:lnTo>
                  <a:pt x="619125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16491B-51A8-4F4F-BD66-675FDAED6AE1}"/>
              </a:ext>
            </a:extLst>
          </p:cNvPr>
          <p:cNvGrpSpPr/>
          <p:nvPr/>
        </p:nvGrpSpPr>
        <p:grpSpPr>
          <a:xfrm>
            <a:off x="2486025" y="1622743"/>
            <a:ext cx="4581525" cy="4311650"/>
            <a:chOff x="2627313" y="1773238"/>
            <a:chExt cx="4581525" cy="4311650"/>
          </a:xfrm>
        </p:grpSpPr>
        <p:sp>
          <p:nvSpPr>
            <p:cNvPr id="21" name="フリーフォーム 135">
              <a:extLst>
                <a:ext uri="{FF2B5EF4-FFF2-40B4-BE49-F238E27FC236}">
                  <a16:creationId xmlns:a16="http://schemas.microsoft.com/office/drawing/2014/main" id="{33E8D72B-00E5-4E62-BB61-4F93295104F9}"/>
                </a:ext>
              </a:extLst>
            </p:cNvPr>
            <p:cNvSpPr/>
            <p:nvPr/>
          </p:nvSpPr>
          <p:spPr>
            <a:xfrm>
              <a:off x="3024188" y="2112963"/>
              <a:ext cx="504825" cy="603250"/>
            </a:xfrm>
            <a:custGeom>
              <a:avLst/>
              <a:gdLst>
                <a:gd name="connsiteX0" fmla="*/ 197643 w 504825"/>
                <a:gd name="connsiteY0" fmla="*/ 107156 h 604837"/>
                <a:gd name="connsiteX1" fmla="*/ 340518 w 504825"/>
                <a:gd name="connsiteY1" fmla="*/ 197644 h 604837"/>
                <a:gd name="connsiteX2" fmla="*/ 400050 w 504825"/>
                <a:gd name="connsiteY2" fmla="*/ 233362 h 604837"/>
                <a:gd name="connsiteX3" fmla="*/ 411956 w 504825"/>
                <a:gd name="connsiteY3" fmla="*/ 242887 h 604837"/>
                <a:gd name="connsiteX4" fmla="*/ 428625 w 504825"/>
                <a:gd name="connsiteY4" fmla="*/ 259556 h 604837"/>
                <a:gd name="connsiteX5" fmla="*/ 447675 w 504825"/>
                <a:gd name="connsiteY5" fmla="*/ 285750 h 604837"/>
                <a:gd name="connsiteX6" fmla="*/ 461962 w 504825"/>
                <a:gd name="connsiteY6" fmla="*/ 314325 h 604837"/>
                <a:gd name="connsiteX7" fmla="*/ 481012 w 504825"/>
                <a:gd name="connsiteY7" fmla="*/ 369094 h 604837"/>
                <a:gd name="connsiteX8" fmla="*/ 495300 w 504825"/>
                <a:gd name="connsiteY8" fmla="*/ 442912 h 604837"/>
                <a:gd name="connsiteX9" fmla="*/ 504825 w 504825"/>
                <a:gd name="connsiteY9" fmla="*/ 511969 h 604837"/>
                <a:gd name="connsiteX10" fmla="*/ 504825 w 504825"/>
                <a:gd name="connsiteY10" fmla="*/ 554831 h 604837"/>
                <a:gd name="connsiteX11" fmla="*/ 495300 w 504825"/>
                <a:gd name="connsiteY11" fmla="*/ 583406 h 604837"/>
                <a:gd name="connsiteX12" fmla="*/ 483393 w 504825"/>
                <a:gd name="connsiteY12" fmla="*/ 597694 h 604837"/>
                <a:gd name="connsiteX13" fmla="*/ 457200 w 504825"/>
                <a:gd name="connsiteY13" fmla="*/ 604837 h 604837"/>
                <a:gd name="connsiteX14" fmla="*/ 431006 w 504825"/>
                <a:gd name="connsiteY14" fmla="*/ 604837 h 604837"/>
                <a:gd name="connsiteX15" fmla="*/ 392906 w 504825"/>
                <a:gd name="connsiteY15" fmla="*/ 595312 h 604837"/>
                <a:gd name="connsiteX16" fmla="*/ 361950 w 504825"/>
                <a:gd name="connsiteY16" fmla="*/ 581025 h 604837"/>
                <a:gd name="connsiteX17" fmla="*/ 333375 w 504825"/>
                <a:gd name="connsiteY17" fmla="*/ 561975 h 604837"/>
                <a:gd name="connsiteX18" fmla="*/ 290512 w 504825"/>
                <a:gd name="connsiteY18" fmla="*/ 511969 h 604837"/>
                <a:gd name="connsiteX19" fmla="*/ 219075 w 504825"/>
                <a:gd name="connsiteY19" fmla="*/ 392906 h 604837"/>
                <a:gd name="connsiteX20" fmla="*/ 73818 w 504825"/>
                <a:gd name="connsiteY20" fmla="*/ 152400 h 604837"/>
                <a:gd name="connsiteX21" fmla="*/ 2381 w 504825"/>
                <a:gd name="connsiteY21" fmla="*/ 30956 h 604837"/>
                <a:gd name="connsiteX22" fmla="*/ 0 w 504825"/>
                <a:gd name="connsiteY22" fmla="*/ 16669 h 604837"/>
                <a:gd name="connsiteX23" fmla="*/ 2381 w 504825"/>
                <a:gd name="connsiteY23" fmla="*/ 2381 h 604837"/>
                <a:gd name="connsiteX24" fmla="*/ 9525 w 504825"/>
                <a:gd name="connsiteY24" fmla="*/ 0 h 604837"/>
                <a:gd name="connsiteX25" fmla="*/ 26193 w 504825"/>
                <a:gd name="connsiteY25" fmla="*/ 0 h 604837"/>
                <a:gd name="connsiteX26" fmla="*/ 54768 w 504825"/>
                <a:gd name="connsiteY26" fmla="*/ 14287 h 604837"/>
                <a:gd name="connsiteX27" fmla="*/ 130968 w 504825"/>
                <a:gd name="connsiteY27" fmla="*/ 61912 h 604837"/>
                <a:gd name="connsiteX28" fmla="*/ 197643 w 504825"/>
                <a:gd name="connsiteY28" fmla="*/ 10715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4825" h="604837">
                  <a:moveTo>
                    <a:pt x="197643" y="107156"/>
                  </a:moveTo>
                  <a:lnTo>
                    <a:pt x="340518" y="197644"/>
                  </a:lnTo>
                  <a:lnTo>
                    <a:pt x="400050" y="233362"/>
                  </a:lnTo>
                  <a:lnTo>
                    <a:pt x="411956" y="242887"/>
                  </a:lnTo>
                  <a:lnTo>
                    <a:pt x="428625" y="259556"/>
                  </a:lnTo>
                  <a:lnTo>
                    <a:pt x="447675" y="285750"/>
                  </a:lnTo>
                  <a:lnTo>
                    <a:pt x="461962" y="314325"/>
                  </a:lnTo>
                  <a:lnTo>
                    <a:pt x="481012" y="369094"/>
                  </a:lnTo>
                  <a:lnTo>
                    <a:pt x="495300" y="442912"/>
                  </a:lnTo>
                  <a:lnTo>
                    <a:pt x="504825" y="511969"/>
                  </a:lnTo>
                  <a:lnTo>
                    <a:pt x="504825" y="554831"/>
                  </a:lnTo>
                  <a:lnTo>
                    <a:pt x="495300" y="583406"/>
                  </a:lnTo>
                  <a:lnTo>
                    <a:pt x="483393" y="597694"/>
                  </a:lnTo>
                  <a:lnTo>
                    <a:pt x="457200" y="604837"/>
                  </a:lnTo>
                  <a:lnTo>
                    <a:pt x="431006" y="604837"/>
                  </a:lnTo>
                  <a:lnTo>
                    <a:pt x="392906" y="595312"/>
                  </a:lnTo>
                  <a:lnTo>
                    <a:pt x="361950" y="581025"/>
                  </a:lnTo>
                  <a:lnTo>
                    <a:pt x="333375" y="561975"/>
                  </a:lnTo>
                  <a:lnTo>
                    <a:pt x="290512" y="511969"/>
                  </a:lnTo>
                  <a:lnTo>
                    <a:pt x="219075" y="392906"/>
                  </a:lnTo>
                  <a:lnTo>
                    <a:pt x="73818" y="152400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14287"/>
                  </a:lnTo>
                  <a:lnTo>
                    <a:pt x="130968" y="61912"/>
                  </a:lnTo>
                  <a:lnTo>
                    <a:pt x="197643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6">
              <a:extLst>
                <a:ext uri="{FF2B5EF4-FFF2-40B4-BE49-F238E27FC236}">
                  <a16:creationId xmlns:a16="http://schemas.microsoft.com/office/drawing/2014/main" id="{92538A79-6CB4-49AD-BB6F-7B4C68299E9C}"/>
                </a:ext>
              </a:extLst>
            </p:cNvPr>
            <p:cNvSpPr/>
            <p:nvPr/>
          </p:nvSpPr>
          <p:spPr>
            <a:xfrm>
              <a:off x="4324350" y="1827213"/>
              <a:ext cx="561975" cy="717550"/>
            </a:xfrm>
            <a:custGeom>
              <a:avLst/>
              <a:gdLst>
                <a:gd name="connsiteX0" fmla="*/ 147638 w 561975"/>
                <a:gd name="connsiteY0" fmla="*/ 447675 h 719137"/>
                <a:gd name="connsiteX1" fmla="*/ 209550 w 561975"/>
                <a:gd name="connsiteY1" fmla="*/ 340519 h 719137"/>
                <a:gd name="connsiteX2" fmla="*/ 257175 w 561975"/>
                <a:gd name="connsiteY2" fmla="*/ 242887 h 719137"/>
                <a:gd name="connsiteX3" fmla="*/ 259556 w 561975"/>
                <a:gd name="connsiteY3" fmla="*/ 211931 h 719137"/>
                <a:gd name="connsiteX4" fmla="*/ 254794 w 561975"/>
                <a:gd name="connsiteY4" fmla="*/ 166687 h 719137"/>
                <a:gd name="connsiteX5" fmla="*/ 247650 w 561975"/>
                <a:gd name="connsiteY5" fmla="*/ 130969 h 719137"/>
                <a:gd name="connsiteX6" fmla="*/ 235744 w 561975"/>
                <a:gd name="connsiteY6" fmla="*/ 95250 h 719137"/>
                <a:gd name="connsiteX7" fmla="*/ 228600 w 561975"/>
                <a:gd name="connsiteY7" fmla="*/ 78581 h 719137"/>
                <a:gd name="connsiteX8" fmla="*/ 214313 w 561975"/>
                <a:gd name="connsiteY8" fmla="*/ 50006 h 719137"/>
                <a:gd name="connsiteX9" fmla="*/ 207169 w 561975"/>
                <a:gd name="connsiteY9" fmla="*/ 33337 h 719137"/>
                <a:gd name="connsiteX10" fmla="*/ 204788 w 561975"/>
                <a:gd name="connsiteY10" fmla="*/ 16669 h 719137"/>
                <a:gd name="connsiteX11" fmla="*/ 207169 w 561975"/>
                <a:gd name="connsiteY11" fmla="*/ 9525 h 719137"/>
                <a:gd name="connsiteX12" fmla="*/ 214313 w 561975"/>
                <a:gd name="connsiteY12" fmla="*/ 4762 h 719137"/>
                <a:gd name="connsiteX13" fmla="*/ 223838 w 561975"/>
                <a:gd name="connsiteY13" fmla="*/ 0 h 719137"/>
                <a:gd name="connsiteX14" fmla="*/ 235744 w 561975"/>
                <a:gd name="connsiteY14" fmla="*/ 4762 h 719137"/>
                <a:gd name="connsiteX15" fmla="*/ 292894 w 561975"/>
                <a:gd name="connsiteY15" fmla="*/ 33337 h 719137"/>
                <a:gd name="connsiteX16" fmla="*/ 395288 w 561975"/>
                <a:gd name="connsiteY16" fmla="*/ 95250 h 719137"/>
                <a:gd name="connsiteX17" fmla="*/ 459581 w 561975"/>
                <a:gd name="connsiteY17" fmla="*/ 142875 h 719137"/>
                <a:gd name="connsiteX18" fmla="*/ 519113 w 561975"/>
                <a:gd name="connsiteY18" fmla="*/ 192881 h 719137"/>
                <a:gd name="connsiteX19" fmla="*/ 545306 w 561975"/>
                <a:gd name="connsiteY19" fmla="*/ 221456 h 719137"/>
                <a:gd name="connsiteX20" fmla="*/ 557213 w 561975"/>
                <a:gd name="connsiteY20" fmla="*/ 242887 h 719137"/>
                <a:gd name="connsiteX21" fmla="*/ 559594 w 561975"/>
                <a:gd name="connsiteY21" fmla="*/ 257175 h 719137"/>
                <a:gd name="connsiteX22" fmla="*/ 561975 w 561975"/>
                <a:gd name="connsiteY22" fmla="*/ 280987 h 719137"/>
                <a:gd name="connsiteX23" fmla="*/ 550069 w 561975"/>
                <a:gd name="connsiteY23" fmla="*/ 307181 h 719137"/>
                <a:gd name="connsiteX24" fmla="*/ 526256 w 561975"/>
                <a:gd name="connsiteY24" fmla="*/ 326231 h 719137"/>
                <a:gd name="connsiteX25" fmla="*/ 440531 w 561975"/>
                <a:gd name="connsiteY25" fmla="*/ 369094 h 719137"/>
                <a:gd name="connsiteX26" fmla="*/ 254794 w 561975"/>
                <a:gd name="connsiteY26" fmla="*/ 533400 h 719137"/>
                <a:gd name="connsiteX27" fmla="*/ 61913 w 561975"/>
                <a:gd name="connsiteY27" fmla="*/ 702469 h 719137"/>
                <a:gd name="connsiteX28" fmla="*/ 40481 w 561975"/>
                <a:gd name="connsiteY28" fmla="*/ 714375 h 719137"/>
                <a:gd name="connsiteX29" fmla="*/ 23813 w 561975"/>
                <a:gd name="connsiteY29" fmla="*/ 719137 h 719137"/>
                <a:gd name="connsiteX30" fmla="*/ 9525 w 561975"/>
                <a:gd name="connsiteY30" fmla="*/ 719137 h 719137"/>
                <a:gd name="connsiteX31" fmla="*/ 2381 w 561975"/>
                <a:gd name="connsiteY31" fmla="*/ 711994 h 719137"/>
                <a:gd name="connsiteX32" fmla="*/ 0 w 561975"/>
                <a:gd name="connsiteY32" fmla="*/ 697706 h 719137"/>
                <a:gd name="connsiteX33" fmla="*/ 4763 w 561975"/>
                <a:gd name="connsiteY33" fmla="*/ 676275 h 719137"/>
                <a:gd name="connsiteX34" fmla="*/ 33338 w 561975"/>
                <a:gd name="connsiteY34" fmla="*/ 628650 h 719137"/>
                <a:gd name="connsiteX35" fmla="*/ 83344 w 561975"/>
                <a:gd name="connsiteY35" fmla="*/ 557212 h 719137"/>
                <a:gd name="connsiteX36" fmla="*/ 147638 w 561975"/>
                <a:gd name="connsiteY36" fmla="*/ 447675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1975" h="719137">
                  <a:moveTo>
                    <a:pt x="147638" y="447675"/>
                  </a:moveTo>
                  <a:lnTo>
                    <a:pt x="209550" y="340519"/>
                  </a:lnTo>
                  <a:lnTo>
                    <a:pt x="257175" y="242887"/>
                  </a:lnTo>
                  <a:lnTo>
                    <a:pt x="259556" y="211931"/>
                  </a:lnTo>
                  <a:lnTo>
                    <a:pt x="254794" y="166687"/>
                  </a:lnTo>
                  <a:lnTo>
                    <a:pt x="247650" y="130969"/>
                  </a:lnTo>
                  <a:lnTo>
                    <a:pt x="235744" y="95250"/>
                  </a:lnTo>
                  <a:lnTo>
                    <a:pt x="228600" y="78581"/>
                  </a:lnTo>
                  <a:lnTo>
                    <a:pt x="214313" y="50006"/>
                  </a:lnTo>
                  <a:lnTo>
                    <a:pt x="207169" y="33337"/>
                  </a:lnTo>
                  <a:lnTo>
                    <a:pt x="204788" y="16669"/>
                  </a:lnTo>
                  <a:lnTo>
                    <a:pt x="207169" y="9525"/>
                  </a:lnTo>
                  <a:lnTo>
                    <a:pt x="214313" y="4762"/>
                  </a:lnTo>
                  <a:lnTo>
                    <a:pt x="223838" y="0"/>
                  </a:lnTo>
                  <a:lnTo>
                    <a:pt x="235744" y="4762"/>
                  </a:lnTo>
                  <a:lnTo>
                    <a:pt x="292894" y="33337"/>
                  </a:lnTo>
                  <a:lnTo>
                    <a:pt x="395288" y="95250"/>
                  </a:lnTo>
                  <a:lnTo>
                    <a:pt x="459581" y="142875"/>
                  </a:lnTo>
                  <a:lnTo>
                    <a:pt x="519113" y="192881"/>
                  </a:lnTo>
                  <a:lnTo>
                    <a:pt x="545306" y="221456"/>
                  </a:lnTo>
                  <a:lnTo>
                    <a:pt x="557213" y="242887"/>
                  </a:lnTo>
                  <a:lnTo>
                    <a:pt x="559594" y="257175"/>
                  </a:lnTo>
                  <a:lnTo>
                    <a:pt x="561975" y="280987"/>
                  </a:lnTo>
                  <a:lnTo>
                    <a:pt x="550069" y="307181"/>
                  </a:lnTo>
                  <a:lnTo>
                    <a:pt x="526256" y="326231"/>
                  </a:lnTo>
                  <a:lnTo>
                    <a:pt x="440531" y="369094"/>
                  </a:lnTo>
                  <a:lnTo>
                    <a:pt x="254794" y="533400"/>
                  </a:lnTo>
                  <a:lnTo>
                    <a:pt x="61913" y="702469"/>
                  </a:lnTo>
                  <a:lnTo>
                    <a:pt x="40481" y="714375"/>
                  </a:lnTo>
                  <a:lnTo>
                    <a:pt x="23813" y="719137"/>
                  </a:lnTo>
                  <a:lnTo>
                    <a:pt x="9525" y="719137"/>
                  </a:lnTo>
                  <a:lnTo>
                    <a:pt x="2381" y="711994"/>
                  </a:lnTo>
                  <a:lnTo>
                    <a:pt x="0" y="697706"/>
                  </a:lnTo>
                  <a:lnTo>
                    <a:pt x="4763" y="676275"/>
                  </a:lnTo>
                  <a:lnTo>
                    <a:pt x="33338" y="628650"/>
                  </a:lnTo>
                  <a:lnTo>
                    <a:pt x="83344" y="557212"/>
                  </a:lnTo>
                  <a:lnTo>
                    <a:pt x="147638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1">
              <a:extLst>
                <a:ext uri="{FF2B5EF4-FFF2-40B4-BE49-F238E27FC236}">
                  <a16:creationId xmlns:a16="http://schemas.microsoft.com/office/drawing/2014/main" id="{8EA9182A-ACFB-479F-A02D-CAB2A31E83E9}"/>
                </a:ext>
              </a:extLst>
            </p:cNvPr>
            <p:cNvSpPr/>
            <p:nvPr/>
          </p:nvSpPr>
          <p:spPr>
            <a:xfrm>
              <a:off x="2627313" y="4429125"/>
              <a:ext cx="2371725" cy="611188"/>
            </a:xfrm>
            <a:custGeom>
              <a:avLst/>
              <a:gdLst>
                <a:gd name="connsiteX0" fmla="*/ 757237 w 2371725"/>
                <a:gd name="connsiteY0" fmla="*/ 302419 h 611981"/>
                <a:gd name="connsiteX1" fmla="*/ 971550 w 2371725"/>
                <a:gd name="connsiteY1" fmla="*/ 254794 h 611981"/>
                <a:gd name="connsiteX2" fmla="*/ 1212056 w 2371725"/>
                <a:gd name="connsiteY2" fmla="*/ 192881 h 611981"/>
                <a:gd name="connsiteX3" fmla="*/ 1404937 w 2371725"/>
                <a:gd name="connsiteY3" fmla="*/ 161925 h 611981"/>
                <a:gd name="connsiteX4" fmla="*/ 1571625 w 2371725"/>
                <a:gd name="connsiteY4" fmla="*/ 130969 h 611981"/>
                <a:gd name="connsiteX5" fmla="*/ 1681162 w 2371725"/>
                <a:gd name="connsiteY5" fmla="*/ 102394 h 611981"/>
                <a:gd name="connsiteX6" fmla="*/ 1802606 w 2371725"/>
                <a:gd name="connsiteY6" fmla="*/ 69056 h 611981"/>
                <a:gd name="connsiteX7" fmla="*/ 1919287 w 2371725"/>
                <a:gd name="connsiteY7" fmla="*/ 26194 h 611981"/>
                <a:gd name="connsiteX8" fmla="*/ 1969294 w 2371725"/>
                <a:gd name="connsiteY8" fmla="*/ 4763 h 611981"/>
                <a:gd name="connsiteX9" fmla="*/ 1983581 w 2371725"/>
                <a:gd name="connsiteY9" fmla="*/ 0 h 611981"/>
                <a:gd name="connsiteX10" fmla="*/ 1990725 w 2371725"/>
                <a:gd name="connsiteY10" fmla="*/ 0 h 611981"/>
                <a:gd name="connsiteX11" fmla="*/ 2069306 w 2371725"/>
                <a:gd name="connsiteY11" fmla="*/ 7144 h 611981"/>
                <a:gd name="connsiteX12" fmla="*/ 2133600 w 2371725"/>
                <a:gd name="connsiteY12" fmla="*/ 21431 h 611981"/>
                <a:gd name="connsiteX13" fmla="*/ 2207419 w 2371725"/>
                <a:gd name="connsiteY13" fmla="*/ 45244 h 611981"/>
                <a:gd name="connsiteX14" fmla="*/ 2262187 w 2371725"/>
                <a:gd name="connsiteY14" fmla="*/ 64294 h 611981"/>
                <a:gd name="connsiteX15" fmla="*/ 2307431 w 2371725"/>
                <a:gd name="connsiteY15" fmla="*/ 85725 h 611981"/>
                <a:gd name="connsiteX16" fmla="*/ 2336006 w 2371725"/>
                <a:gd name="connsiteY16" fmla="*/ 104775 h 611981"/>
                <a:gd name="connsiteX17" fmla="*/ 2362200 w 2371725"/>
                <a:gd name="connsiteY17" fmla="*/ 130969 h 611981"/>
                <a:gd name="connsiteX18" fmla="*/ 2371725 w 2371725"/>
                <a:gd name="connsiteY18" fmla="*/ 147638 h 611981"/>
                <a:gd name="connsiteX19" fmla="*/ 2371725 w 2371725"/>
                <a:gd name="connsiteY19" fmla="*/ 154781 h 611981"/>
                <a:gd name="connsiteX20" fmla="*/ 2364581 w 2371725"/>
                <a:gd name="connsiteY20" fmla="*/ 176213 h 611981"/>
                <a:gd name="connsiteX21" fmla="*/ 2326481 w 2371725"/>
                <a:gd name="connsiteY21" fmla="*/ 192881 h 611981"/>
                <a:gd name="connsiteX22" fmla="*/ 2255044 w 2371725"/>
                <a:gd name="connsiteY22" fmla="*/ 204788 h 611981"/>
                <a:gd name="connsiteX23" fmla="*/ 2085975 w 2371725"/>
                <a:gd name="connsiteY23" fmla="*/ 226219 h 611981"/>
                <a:gd name="connsiteX24" fmla="*/ 1762125 w 2371725"/>
                <a:gd name="connsiteY24" fmla="*/ 271463 h 611981"/>
                <a:gd name="connsiteX25" fmla="*/ 1331119 w 2371725"/>
                <a:gd name="connsiteY25" fmla="*/ 338138 h 611981"/>
                <a:gd name="connsiteX26" fmla="*/ 1133475 w 2371725"/>
                <a:gd name="connsiteY26" fmla="*/ 395288 h 611981"/>
                <a:gd name="connsiteX27" fmla="*/ 962025 w 2371725"/>
                <a:gd name="connsiteY27" fmla="*/ 435769 h 611981"/>
                <a:gd name="connsiteX28" fmla="*/ 804862 w 2371725"/>
                <a:gd name="connsiteY28" fmla="*/ 478631 h 611981"/>
                <a:gd name="connsiteX29" fmla="*/ 704850 w 2371725"/>
                <a:gd name="connsiteY29" fmla="*/ 511969 h 611981"/>
                <a:gd name="connsiteX30" fmla="*/ 576262 w 2371725"/>
                <a:gd name="connsiteY30" fmla="*/ 557213 h 611981"/>
                <a:gd name="connsiteX31" fmla="*/ 547687 w 2371725"/>
                <a:gd name="connsiteY31" fmla="*/ 576263 h 611981"/>
                <a:gd name="connsiteX32" fmla="*/ 523875 w 2371725"/>
                <a:gd name="connsiteY32" fmla="*/ 588169 h 611981"/>
                <a:gd name="connsiteX33" fmla="*/ 473869 w 2371725"/>
                <a:gd name="connsiteY33" fmla="*/ 604838 h 611981"/>
                <a:gd name="connsiteX34" fmla="*/ 431006 w 2371725"/>
                <a:gd name="connsiteY34" fmla="*/ 611981 h 611981"/>
                <a:gd name="connsiteX35" fmla="*/ 400050 w 2371725"/>
                <a:gd name="connsiteY35" fmla="*/ 611981 h 611981"/>
                <a:gd name="connsiteX36" fmla="*/ 369094 w 2371725"/>
                <a:gd name="connsiteY36" fmla="*/ 602456 h 611981"/>
                <a:gd name="connsiteX37" fmla="*/ 326231 w 2371725"/>
                <a:gd name="connsiteY37" fmla="*/ 581025 h 611981"/>
                <a:gd name="connsiteX38" fmla="*/ 252412 w 2371725"/>
                <a:gd name="connsiteY38" fmla="*/ 538163 h 611981"/>
                <a:gd name="connsiteX39" fmla="*/ 171450 w 2371725"/>
                <a:gd name="connsiteY39" fmla="*/ 481013 h 611981"/>
                <a:gd name="connsiteX40" fmla="*/ 107156 w 2371725"/>
                <a:gd name="connsiteY40" fmla="*/ 419100 h 611981"/>
                <a:gd name="connsiteX41" fmla="*/ 47625 w 2371725"/>
                <a:gd name="connsiteY41" fmla="*/ 357188 h 611981"/>
                <a:gd name="connsiteX42" fmla="*/ 21431 w 2371725"/>
                <a:gd name="connsiteY42" fmla="*/ 319088 h 611981"/>
                <a:gd name="connsiteX43" fmla="*/ 0 w 2371725"/>
                <a:gd name="connsiteY43" fmla="*/ 280988 h 611981"/>
                <a:gd name="connsiteX44" fmla="*/ 0 w 2371725"/>
                <a:gd name="connsiteY44" fmla="*/ 269081 h 611981"/>
                <a:gd name="connsiteX45" fmla="*/ 2381 w 2371725"/>
                <a:gd name="connsiteY45" fmla="*/ 257175 h 611981"/>
                <a:gd name="connsiteX46" fmla="*/ 11906 w 2371725"/>
                <a:gd name="connsiteY46" fmla="*/ 252413 h 611981"/>
                <a:gd name="connsiteX47" fmla="*/ 35719 w 2371725"/>
                <a:gd name="connsiteY47" fmla="*/ 259556 h 611981"/>
                <a:gd name="connsiteX48" fmla="*/ 102394 w 2371725"/>
                <a:gd name="connsiteY48" fmla="*/ 290513 h 611981"/>
                <a:gd name="connsiteX49" fmla="*/ 150019 w 2371725"/>
                <a:gd name="connsiteY49" fmla="*/ 311944 h 611981"/>
                <a:gd name="connsiteX50" fmla="*/ 233362 w 2371725"/>
                <a:gd name="connsiteY50" fmla="*/ 342900 h 611981"/>
                <a:gd name="connsiteX51" fmla="*/ 285750 w 2371725"/>
                <a:gd name="connsiteY51" fmla="*/ 359569 h 611981"/>
                <a:gd name="connsiteX52" fmla="*/ 333375 w 2371725"/>
                <a:gd name="connsiteY52" fmla="*/ 369094 h 611981"/>
                <a:gd name="connsiteX53" fmla="*/ 402431 w 2371725"/>
                <a:gd name="connsiteY53" fmla="*/ 369094 h 611981"/>
                <a:gd name="connsiteX54" fmla="*/ 542925 w 2371725"/>
                <a:gd name="connsiteY54" fmla="*/ 350044 h 611981"/>
                <a:gd name="connsiteX55" fmla="*/ 757237 w 2371725"/>
                <a:gd name="connsiteY55" fmla="*/ 3024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1725" h="611981">
                  <a:moveTo>
                    <a:pt x="757237" y="302419"/>
                  </a:moveTo>
                  <a:lnTo>
                    <a:pt x="971550" y="254794"/>
                  </a:lnTo>
                  <a:lnTo>
                    <a:pt x="1212056" y="192881"/>
                  </a:lnTo>
                  <a:lnTo>
                    <a:pt x="1404937" y="161925"/>
                  </a:lnTo>
                  <a:lnTo>
                    <a:pt x="1571625" y="130969"/>
                  </a:lnTo>
                  <a:lnTo>
                    <a:pt x="1681162" y="102394"/>
                  </a:lnTo>
                  <a:lnTo>
                    <a:pt x="1802606" y="69056"/>
                  </a:lnTo>
                  <a:lnTo>
                    <a:pt x="1919287" y="26194"/>
                  </a:lnTo>
                  <a:lnTo>
                    <a:pt x="1969294" y="4763"/>
                  </a:lnTo>
                  <a:lnTo>
                    <a:pt x="1983581" y="0"/>
                  </a:lnTo>
                  <a:lnTo>
                    <a:pt x="1990725" y="0"/>
                  </a:lnTo>
                  <a:lnTo>
                    <a:pt x="2069306" y="7144"/>
                  </a:lnTo>
                  <a:lnTo>
                    <a:pt x="2133600" y="21431"/>
                  </a:lnTo>
                  <a:lnTo>
                    <a:pt x="2207419" y="45244"/>
                  </a:lnTo>
                  <a:lnTo>
                    <a:pt x="2262187" y="64294"/>
                  </a:lnTo>
                  <a:lnTo>
                    <a:pt x="2307431" y="85725"/>
                  </a:lnTo>
                  <a:lnTo>
                    <a:pt x="2336006" y="104775"/>
                  </a:lnTo>
                  <a:lnTo>
                    <a:pt x="2362200" y="130969"/>
                  </a:lnTo>
                  <a:lnTo>
                    <a:pt x="2371725" y="147638"/>
                  </a:lnTo>
                  <a:lnTo>
                    <a:pt x="2371725" y="154781"/>
                  </a:lnTo>
                  <a:lnTo>
                    <a:pt x="2364581" y="176213"/>
                  </a:lnTo>
                  <a:lnTo>
                    <a:pt x="2326481" y="192881"/>
                  </a:lnTo>
                  <a:lnTo>
                    <a:pt x="2255044" y="204788"/>
                  </a:lnTo>
                  <a:lnTo>
                    <a:pt x="2085975" y="226219"/>
                  </a:lnTo>
                  <a:lnTo>
                    <a:pt x="1762125" y="271463"/>
                  </a:lnTo>
                  <a:lnTo>
                    <a:pt x="1331119" y="338138"/>
                  </a:lnTo>
                  <a:lnTo>
                    <a:pt x="1133475" y="395288"/>
                  </a:lnTo>
                  <a:lnTo>
                    <a:pt x="962025" y="435769"/>
                  </a:lnTo>
                  <a:lnTo>
                    <a:pt x="804862" y="478631"/>
                  </a:lnTo>
                  <a:lnTo>
                    <a:pt x="704850" y="511969"/>
                  </a:lnTo>
                  <a:lnTo>
                    <a:pt x="576262" y="557213"/>
                  </a:lnTo>
                  <a:lnTo>
                    <a:pt x="547687" y="576263"/>
                  </a:lnTo>
                  <a:lnTo>
                    <a:pt x="523875" y="588169"/>
                  </a:lnTo>
                  <a:lnTo>
                    <a:pt x="473869" y="604838"/>
                  </a:lnTo>
                  <a:lnTo>
                    <a:pt x="431006" y="611981"/>
                  </a:lnTo>
                  <a:lnTo>
                    <a:pt x="400050" y="611981"/>
                  </a:lnTo>
                  <a:lnTo>
                    <a:pt x="369094" y="602456"/>
                  </a:lnTo>
                  <a:lnTo>
                    <a:pt x="326231" y="581025"/>
                  </a:lnTo>
                  <a:lnTo>
                    <a:pt x="252412" y="538163"/>
                  </a:lnTo>
                  <a:lnTo>
                    <a:pt x="171450" y="481013"/>
                  </a:lnTo>
                  <a:lnTo>
                    <a:pt x="107156" y="419100"/>
                  </a:lnTo>
                  <a:lnTo>
                    <a:pt x="47625" y="357188"/>
                  </a:lnTo>
                  <a:lnTo>
                    <a:pt x="21431" y="319088"/>
                  </a:lnTo>
                  <a:lnTo>
                    <a:pt x="0" y="280988"/>
                  </a:lnTo>
                  <a:lnTo>
                    <a:pt x="0" y="269081"/>
                  </a:lnTo>
                  <a:lnTo>
                    <a:pt x="2381" y="257175"/>
                  </a:lnTo>
                  <a:lnTo>
                    <a:pt x="11906" y="252413"/>
                  </a:lnTo>
                  <a:lnTo>
                    <a:pt x="35719" y="259556"/>
                  </a:lnTo>
                  <a:lnTo>
                    <a:pt x="102394" y="290513"/>
                  </a:lnTo>
                  <a:lnTo>
                    <a:pt x="150019" y="311944"/>
                  </a:lnTo>
                  <a:lnTo>
                    <a:pt x="233362" y="342900"/>
                  </a:lnTo>
                  <a:lnTo>
                    <a:pt x="285750" y="359569"/>
                  </a:lnTo>
                  <a:lnTo>
                    <a:pt x="333375" y="369094"/>
                  </a:lnTo>
                  <a:lnTo>
                    <a:pt x="402431" y="369094"/>
                  </a:lnTo>
                  <a:lnTo>
                    <a:pt x="542925" y="350044"/>
                  </a:lnTo>
                  <a:lnTo>
                    <a:pt x="757237" y="302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4">
              <a:extLst>
                <a:ext uri="{FF2B5EF4-FFF2-40B4-BE49-F238E27FC236}">
                  <a16:creationId xmlns:a16="http://schemas.microsoft.com/office/drawing/2014/main" id="{A4CB3524-9A0E-403B-9E00-754B3222DF10}"/>
                </a:ext>
              </a:extLst>
            </p:cNvPr>
            <p:cNvSpPr/>
            <p:nvPr/>
          </p:nvSpPr>
          <p:spPr>
            <a:xfrm>
              <a:off x="5084763" y="1773238"/>
              <a:ext cx="2124075" cy="473075"/>
            </a:xfrm>
            <a:custGeom>
              <a:avLst/>
              <a:gdLst>
                <a:gd name="connsiteX0" fmla="*/ 940594 w 2124075"/>
                <a:gd name="connsiteY0" fmla="*/ 178594 h 471488"/>
                <a:gd name="connsiteX1" fmla="*/ 1209675 w 2124075"/>
                <a:gd name="connsiteY1" fmla="*/ 138113 h 471488"/>
                <a:gd name="connsiteX2" fmla="*/ 1397794 w 2124075"/>
                <a:gd name="connsiteY2" fmla="*/ 111919 h 471488"/>
                <a:gd name="connsiteX3" fmla="*/ 1464469 w 2124075"/>
                <a:gd name="connsiteY3" fmla="*/ 92869 h 471488"/>
                <a:gd name="connsiteX4" fmla="*/ 1535906 w 2124075"/>
                <a:gd name="connsiteY4" fmla="*/ 66675 h 471488"/>
                <a:gd name="connsiteX5" fmla="*/ 1616869 w 2124075"/>
                <a:gd name="connsiteY5" fmla="*/ 33338 h 471488"/>
                <a:gd name="connsiteX6" fmla="*/ 1678781 w 2124075"/>
                <a:gd name="connsiteY6" fmla="*/ 2382 h 471488"/>
                <a:gd name="connsiteX7" fmla="*/ 1693069 w 2124075"/>
                <a:gd name="connsiteY7" fmla="*/ 0 h 471488"/>
                <a:gd name="connsiteX8" fmla="*/ 1719262 w 2124075"/>
                <a:gd name="connsiteY8" fmla="*/ 7144 h 471488"/>
                <a:gd name="connsiteX9" fmla="*/ 1790700 w 2124075"/>
                <a:gd name="connsiteY9" fmla="*/ 21432 h 471488"/>
                <a:gd name="connsiteX10" fmla="*/ 1881187 w 2124075"/>
                <a:gd name="connsiteY10" fmla="*/ 47625 h 471488"/>
                <a:gd name="connsiteX11" fmla="*/ 1938337 w 2124075"/>
                <a:gd name="connsiteY11" fmla="*/ 69057 h 471488"/>
                <a:gd name="connsiteX12" fmla="*/ 1997869 w 2124075"/>
                <a:gd name="connsiteY12" fmla="*/ 95250 h 471488"/>
                <a:gd name="connsiteX13" fmla="*/ 2043112 w 2124075"/>
                <a:gd name="connsiteY13" fmla="*/ 123825 h 471488"/>
                <a:gd name="connsiteX14" fmla="*/ 2083594 w 2124075"/>
                <a:gd name="connsiteY14" fmla="*/ 154782 h 471488"/>
                <a:gd name="connsiteX15" fmla="*/ 2107406 w 2124075"/>
                <a:gd name="connsiteY15" fmla="*/ 178594 h 471488"/>
                <a:gd name="connsiteX16" fmla="*/ 2119312 w 2124075"/>
                <a:gd name="connsiteY16" fmla="*/ 197644 h 471488"/>
                <a:gd name="connsiteX17" fmla="*/ 2124075 w 2124075"/>
                <a:gd name="connsiteY17" fmla="*/ 211932 h 471488"/>
                <a:gd name="connsiteX18" fmla="*/ 2119312 w 2124075"/>
                <a:gd name="connsiteY18" fmla="*/ 226219 h 471488"/>
                <a:gd name="connsiteX19" fmla="*/ 2105025 w 2124075"/>
                <a:gd name="connsiteY19" fmla="*/ 245269 h 471488"/>
                <a:gd name="connsiteX20" fmla="*/ 2057400 w 2124075"/>
                <a:gd name="connsiteY20" fmla="*/ 261938 h 471488"/>
                <a:gd name="connsiteX21" fmla="*/ 2019300 w 2124075"/>
                <a:gd name="connsiteY21" fmla="*/ 266700 h 471488"/>
                <a:gd name="connsiteX22" fmla="*/ 1928812 w 2124075"/>
                <a:gd name="connsiteY22" fmla="*/ 266700 h 471488"/>
                <a:gd name="connsiteX23" fmla="*/ 1759744 w 2124075"/>
                <a:gd name="connsiteY23" fmla="*/ 266700 h 471488"/>
                <a:gd name="connsiteX24" fmla="*/ 1595437 w 2124075"/>
                <a:gd name="connsiteY24" fmla="*/ 273844 h 471488"/>
                <a:gd name="connsiteX25" fmla="*/ 1362075 w 2124075"/>
                <a:gd name="connsiteY25" fmla="*/ 292894 h 471488"/>
                <a:gd name="connsiteX26" fmla="*/ 1143000 w 2124075"/>
                <a:gd name="connsiteY26" fmla="*/ 319088 h 471488"/>
                <a:gd name="connsiteX27" fmla="*/ 912019 w 2124075"/>
                <a:gd name="connsiteY27" fmla="*/ 354807 h 471488"/>
                <a:gd name="connsiteX28" fmla="*/ 635794 w 2124075"/>
                <a:gd name="connsiteY28" fmla="*/ 407194 h 471488"/>
                <a:gd name="connsiteX29" fmla="*/ 538162 w 2124075"/>
                <a:gd name="connsiteY29" fmla="*/ 428625 h 471488"/>
                <a:gd name="connsiteX30" fmla="*/ 459581 w 2124075"/>
                <a:gd name="connsiteY30" fmla="*/ 447675 h 471488"/>
                <a:gd name="connsiteX31" fmla="*/ 409575 w 2124075"/>
                <a:gd name="connsiteY31" fmla="*/ 464344 h 471488"/>
                <a:gd name="connsiteX32" fmla="*/ 366712 w 2124075"/>
                <a:gd name="connsiteY32" fmla="*/ 471488 h 471488"/>
                <a:gd name="connsiteX33" fmla="*/ 326231 w 2124075"/>
                <a:gd name="connsiteY33" fmla="*/ 464344 h 471488"/>
                <a:gd name="connsiteX34" fmla="*/ 290512 w 2124075"/>
                <a:gd name="connsiteY34" fmla="*/ 452438 h 471488"/>
                <a:gd name="connsiteX35" fmla="*/ 226219 w 2124075"/>
                <a:gd name="connsiteY35" fmla="*/ 411957 h 471488"/>
                <a:gd name="connsiteX36" fmla="*/ 154781 w 2124075"/>
                <a:gd name="connsiteY36" fmla="*/ 359569 h 471488"/>
                <a:gd name="connsiteX37" fmla="*/ 92869 w 2124075"/>
                <a:gd name="connsiteY37" fmla="*/ 304800 h 471488"/>
                <a:gd name="connsiteX38" fmla="*/ 45244 w 2124075"/>
                <a:gd name="connsiteY38" fmla="*/ 259557 h 471488"/>
                <a:gd name="connsiteX39" fmla="*/ 26194 w 2124075"/>
                <a:gd name="connsiteY39" fmla="*/ 240507 h 471488"/>
                <a:gd name="connsiteX40" fmla="*/ 11906 w 2124075"/>
                <a:gd name="connsiteY40" fmla="*/ 219075 h 471488"/>
                <a:gd name="connsiteX41" fmla="*/ 0 w 2124075"/>
                <a:gd name="connsiteY41" fmla="*/ 176213 h 471488"/>
                <a:gd name="connsiteX42" fmla="*/ 0 w 2124075"/>
                <a:gd name="connsiteY42" fmla="*/ 161925 h 471488"/>
                <a:gd name="connsiteX43" fmla="*/ 4762 w 2124075"/>
                <a:gd name="connsiteY43" fmla="*/ 152400 h 471488"/>
                <a:gd name="connsiteX44" fmla="*/ 11906 w 2124075"/>
                <a:gd name="connsiteY44" fmla="*/ 152400 h 471488"/>
                <a:gd name="connsiteX45" fmla="*/ 35719 w 2124075"/>
                <a:gd name="connsiteY45" fmla="*/ 164307 h 471488"/>
                <a:gd name="connsiteX46" fmla="*/ 69056 w 2124075"/>
                <a:gd name="connsiteY46" fmla="*/ 185738 h 471488"/>
                <a:gd name="connsiteX47" fmla="*/ 159544 w 2124075"/>
                <a:gd name="connsiteY47" fmla="*/ 211932 h 471488"/>
                <a:gd name="connsiteX48" fmla="*/ 245269 w 2124075"/>
                <a:gd name="connsiteY48" fmla="*/ 230982 h 471488"/>
                <a:gd name="connsiteX49" fmla="*/ 369094 w 2124075"/>
                <a:gd name="connsiteY49" fmla="*/ 245269 h 471488"/>
                <a:gd name="connsiteX50" fmla="*/ 483394 w 2124075"/>
                <a:gd name="connsiteY50" fmla="*/ 245269 h 471488"/>
                <a:gd name="connsiteX51" fmla="*/ 609600 w 2124075"/>
                <a:gd name="connsiteY51" fmla="*/ 228600 h 471488"/>
                <a:gd name="connsiteX52" fmla="*/ 940594 w 2124075"/>
                <a:gd name="connsiteY52" fmla="*/ 17859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24075" h="471488">
                  <a:moveTo>
                    <a:pt x="940594" y="178594"/>
                  </a:moveTo>
                  <a:lnTo>
                    <a:pt x="1209675" y="138113"/>
                  </a:lnTo>
                  <a:lnTo>
                    <a:pt x="1397794" y="111919"/>
                  </a:lnTo>
                  <a:lnTo>
                    <a:pt x="1464469" y="92869"/>
                  </a:lnTo>
                  <a:lnTo>
                    <a:pt x="1535906" y="66675"/>
                  </a:lnTo>
                  <a:lnTo>
                    <a:pt x="1616869" y="33338"/>
                  </a:lnTo>
                  <a:lnTo>
                    <a:pt x="1678781" y="2382"/>
                  </a:lnTo>
                  <a:lnTo>
                    <a:pt x="1693069" y="0"/>
                  </a:lnTo>
                  <a:lnTo>
                    <a:pt x="1719262" y="7144"/>
                  </a:lnTo>
                  <a:lnTo>
                    <a:pt x="1790700" y="21432"/>
                  </a:lnTo>
                  <a:lnTo>
                    <a:pt x="1881187" y="47625"/>
                  </a:lnTo>
                  <a:lnTo>
                    <a:pt x="1938337" y="69057"/>
                  </a:lnTo>
                  <a:lnTo>
                    <a:pt x="1997869" y="95250"/>
                  </a:lnTo>
                  <a:lnTo>
                    <a:pt x="2043112" y="123825"/>
                  </a:lnTo>
                  <a:lnTo>
                    <a:pt x="2083594" y="154782"/>
                  </a:lnTo>
                  <a:lnTo>
                    <a:pt x="2107406" y="178594"/>
                  </a:lnTo>
                  <a:lnTo>
                    <a:pt x="2119312" y="197644"/>
                  </a:lnTo>
                  <a:lnTo>
                    <a:pt x="2124075" y="211932"/>
                  </a:lnTo>
                  <a:lnTo>
                    <a:pt x="2119312" y="226219"/>
                  </a:lnTo>
                  <a:lnTo>
                    <a:pt x="2105025" y="245269"/>
                  </a:lnTo>
                  <a:lnTo>
                    <a:pt x="2057400" y="261938"/>
                  </a:lnTo>
                  <a:lnTo>
                    <a:pt x="2019300" y="266700"/>
                  </a:lnTo>
                  <a:lnTo>
                    <a:pt x="1928812" y="266700"/>
                  </a:lnTo>
                  <a:lnTo>
                    <a:pt x="1759744" y="266700"/>
                  </a:lnTo>
                  <a:lnTo>
                    <a:pt x="1595437" y="273844"/>
                  </a:lnTo>
                  <a:lnTo>
                    <a:pt x="1362075" y="292894"/>
                  </a:lnTo>
                  <a:lnTo>
                    <a:pt x="1143000" y="319088"/>
                  </a:lnTo>
                  <a:lnTo>
                    <a:pt x="912019" y="354807"/>
                  </a:lnTo>
                  <a:lnTo>
                    <a:pt x="635794" y="407194"/>
                  </a:lnTo>
                  <a:lnTo>
                    <a:pt x="538162" y="428625"/>
                  </a:lnTo>
                  <a:lnTo>
                    <a:pt x="459581" y="447675"/>
                  </a:lnTo>
                  <a:lnTo>
                    <a:pt x="409575" y="464344"/>
                  </a:lnTo>
                  <a:lnTo>
                    <a:pt x="366712" y="471488"/>
                  </a:lnTo>
                  <a:lnTo>
                    <a:pt x="326231" y="464344"/>
                  </a:lnTo>
                  <a:lnTo>
                    <a:pt x="290512" y="452438"/>
                  </a:lnTo>
                  <a:lnTo>
                    <a:pt x="226219" y="411957"/>
                  </a:lnTo>
                  <a:lnTo>
                    <a:pt x="154781" y="359569"/>
                  </a:lnTo>
                  <a:lnTo>
                    <a:pt x="92869" y="304800"/>
                  </a:lnTo>
                  <a:lnTo>
                    <a:pt x="45244" y="259557"/>
                  </a:lnTo>
                  <a:lnTo>
                    <a:pt x="26194" y="240507"/>
                  </a:lnTo>
                  <a:lnTo>
                    <a:pt x="11906" y="219075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11906" y="152400"/>
                  </a:lnTo>
                  <a:lnTo>
                    <a:pt x="35719" y="164307"/>
                  </a:lnTo>
                  <a:lnTo>
                    <a:pt x="69056" y="185738"/>
                  </a:lnTo>
                  <a:lnTo>
                    <a:pt x="159544" y="211932"/>
                  </a:lnTo>
                  <a:lnTo>
                    <a:pt x="245269" y="230982"/>
                  </a:lnTo>
                  <a:lnTo>
                    <a:pt x="369094" y="245269"/>
                  </a:lnTo>
                  <a:lnTo>
                    <a:pt x="483394" y="245269"/>
                  </a:lnTo>
                  <a:lnTo>
                    <a:pt x="609600" y="228600"/>
                  </a:lnTo>
                  <a:lnTo>
                    <a:pt x="940594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B37B603C-EA0F-4ED1-B16C-515639961309}"/>
                </a:ext>
              </a:extLst>
            </p:cNvPr>
            <p:cNvSpPr/>
            <p:nvPr/>
          </p:nvSpPr>
          <p:spPr>
            <a:xfrm>
              <a:off x="5026025" y="2794000"/>
              <a:ext cx="390525" cy="2371725"/>
            </a:xfrm>
            <a:custGeom>
              <a:avLst/>
              <a:gdLst>
                <a:gd name="connsiteX0" fmla="*/ 384175 w 390525"/>
                <a:gd name="connsiteY0" fmla="*/ 342900 h 2371725"/>
                <a:gd name="connsiteX1" fmla="*/ 387350 w 390525"/>
                <a:gd name="connsiteY1" fmla="*/ 203200 h 2371725"/>
                <a:gd name="connsiteX2" fmla="*/ 339725 w 390525"/>
                <a:gd name="connsiteY2" fmla="*/ 73025 h 2371725"/>
                <a:gd name="connsiteX3" fmla="*/ 298450 w 390525"/>
                <a:gd name="connsiteY3" fmla="*/ 53975 h 2371725"/>
                <a:gd name="connsiteX4" fmla="*/ 225425 w 390525"/>
                <a:gd name="connsiteY4" fmla="*/ 28575 h 2371725"/>
                <a:gd name="connsiteX5" fmla="*/ 171450 w 390525"/>
                <a:gd name="connsiteY5" fmla="*/ 15875 h 2371725"/>
                <a:gd name="connsiteX6" fmla="*/ 101600 w 390525"/>
                <a:gd name="connsiteY6" fmla="*/ 6350 h 2371725"/>
                <a:gd name="connsiteX7" fmla="*/ 50800 w 390525"/>
                <a:gd name="connsiteY7" fmla="*/ 0 h 2371725"/>
                <a:gd name="connsiteX8" fmla="*/ 28575 w 390525"/>
                <a:gd name="connsiteY8" fmla="*/ 0 h 2371725"/>
                <a:gd name="connsiteX9" fmla="*/ 9525 w 390525"/>
                <a:gd name="connsiteY9" fmla="*/ 3175 h 2371725"/>
                <a:gd name="connsiteX10" fmla="*/ 0 w 390525"/>
                <a:gd name="connsiteY10" fmla="*/ 12700 h 2371725"/>
                <a:gd name="connsiteX11" fmla="*/ 3175 w 390525"/>
                <a:gd name="connsiteY11" fmla="*/ 22225 h 2371725"/>
                <a:gd name="connsiteX12" fmla="*/ 19050 w 390525"/>
                <a:gd name="connsiteY12" fmla="*/ 41275 h 2371725"/>
                <a:gd name="connsiteX13" fmla="*/ 57150 w 390525"/>
                <a:gd name="connsiteY13" fmla="*/ 73025 h 2371725"/>
                <a:gd name="connsiteX14" fmla="*/ 85725 w 390525"/>
                <a:gd name="connsiteY14" fmla="*/ 101600 h 2371725"/>
                <a:gd name="connsiteX15" fmla="*/ 104775 w 390525"/>
                <a:gd name="connsiteY15" fmla="*/ 127000 h 2371725"/>
                <a:gd name="connsiteX16" fmla="*/ 136525 w 390525"/>
                <a:gd name="connsiteY16" fmla="*/ 171450 h 2371725"/>
                <a:gd name="connsiteX17" fmla="*/ 152400 w 390525"/>
                <a:gd name="connsiteY17" fmla="*/ 203200 h 2371725"/>
                <a:gd name="connsiteX18" fmla="*/ 171450 w 390525"/>
                <a:gd name="connsiteY18" fmla="*/ 254000 h 2371725"/>
                <a:gd name="connsiteX19" fmla="*/ 180975 w 390525"/>
                <a:gd name="connsiteY19" fmla="*/ 301625 h 2371725"/>
                <a:gd name="connsiteX20" fmla="*/ 187325 w 390525"/>
                <a:gd name="connsiteY20" fmla="*/ 428625 h 2371725"/>
                <a:gd name="connsiteX21" fmla="*/ 193675 w 390525"/>
                <a:gd name="connsiteY21" fmla="*/ 765175 h 2371725"/>
                <a:gd name="connsiteX22" fmla="*/ 196850 w 390525"/>
                <a:gd name="connsiteY22" fmla="*/ 1069975 h 2371725"/>
                <a:gd name="connsiteX23" fmla="*/ 190500 w 390525"/>
                <a:gd name="connsiteY23" fmla="*/ 1314450 h 2371725"/>
                <a:gd name="connsiteX24" fmla="*/ 177800 w 390525"/>
                <a:gd name="connsiteY24" fmla="*/ 1527175 h 2371725"/>
                <a:gd name="connsiteX25" fmla="*/ 142875 w 390525"/>
                <a:gd name="connsiteY25" fmla="*/ 1873250 h 2371725"/>
                <a:gd name="connsiteX26" fmla="*/ 127000 w 390525"/>
                <a:gd name="connsiteY26" fmla="*/ 1943100 h 2371725"/>
                <a:gd name="connsiteX27" fmla="*/ 114300 w 390525"/>
                <a:gd name="connsiteY27" fmla="*/ 2006600 h 2371725"/>
                <a:gd name="connsiteX28" fmla="*/ 111125 w 390525"/>
                <a:gd name="connsiteY28" fmla="*/ 2060575 h 2371725"/>
                <a:gd name="connsiteX29" fmla="*/ 120650 w 390525"/>
                <a:gd name="connsiteY29" fmla="*/ 2130425 h 2371725"/>
                <a:gd name="connsiteX30" fmla="*/ 133350 w 390525"/>
                <a:gd name="connsiteY30" fmla="*/ 2184400 h 2371725"/>
                <a:gd name="connsiteX31" fmla="*/ 155575 w 390525"/>
                <a:gd name="connsiteY31" fmla="*/ 2251075 h 2371725"/>
                <a:gd name="connsiteX32" fmla="*/ 184150 w 390525"/>
                <a:gd name="connsiteY32" fmla="*/ 2305050 h 2371725"/>
                <a:gd name="connsiteX33" fmla="*/ 200025 w 390525"/>
                <a:gd name="connsiteY33" fmla="*/ 2327275 h 2371725"/>
                <a:gd name="connsiteX34" fmla="*/ 215900 w 390525"/>
                <a:gd name="connsiteY34" fmla="*/ 2346325 h 2371725"/>
                <a:gd name="connsiteX35" fmla="*/ 238125 w 390525"/>
                <a:gd name="connsiteY35" fmla="*/ 2362200 h 2371725"/>
                <a:gd name="connsiteX36" fmla="*/ 260350 w 390525"/>
                <a:gd name="connsiteY36" fmla="*/ 2371725 h 2371725"/>
                <a:gd name="connsiteX37" fmla="*/ 273050 w 390525"/>
                <a:gd name="connsiteY37" fmla="*/ 2371725 h 2371725"/>
                <a:gd name="connsiteX38" fmla="*/ 311150 w 390525"/>
                <a:gd name="connsiteY38" fmla="*/ 2359025 h 2371725"/>
                <a:gd name="connsiteX39" fmla="*/ 333375 w 390525"/>
                <a:gd name="connsiteY39" fmla="*/ 2339975 h 2371725"/>
                <a:gd name="connsiteX40" fmla="*/ 346075 w 390525"/>
                <a:gd name="connsiteY40" fmla="*/ 2320925 h 2371725"/>
                <a:gd name="connsiteX41" fmla="*/ 358775 w 390525"/>
                <a:gd name="connsiteY41" fmla="*/ 2298700 h 2371725"/>
                <a:gd name="connsiteX42" fmla="*/ 374650 w 390525"/>
                <a:gd name="connsiteY42" fmla="*/ 2266950 h 2371725"/>
                <a:gd name="connsiteX43" fmla="*/ 387350 w 390525"/>
                <a:gd name="connsiteY43" fmla="*/ 2235200 h 2371725"/>
                <a:gd name="connsiteX44" fmla="*/ 390525 w 390525"/>
                <a:gd name="connsiteY44" fmla="*/ 2216150 h 2371725"/>
                <a:gd name="connsiteX45" fmla="*/ 365125 w 390525"/>
                <a:gd name="connsiteY45" fmla="*/ 2101850 h 2371725"/>
                <a:gd name="connsiteX46" fmla="*/ 374650 w 390525"/>
                <a:gd name="connsiteY46" fmla="*/ 1822450 h 2371725"/>
                <a:gd name="connsiteX47" fmla="*/ 387350 w 390525"/>
                <a:gd name="connsiteY47" fmla="*/ 1498600 h 2371725"/>
                <a:gd name="connsiteX48" fmla="*/ 384175 w 390525"/>
                <a:gd name="connsiteY48" fmla="*/ 342900 h 237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90525" h="2371725">
                  <a:moveTo>
                    <a:pt x="384175" y="342900"/>
                  </a:moveTo>
                  <a:cubicBezTo>
                    <a:pt x="385233" y="296333"/>
                    <a:pt x="386292" y="249767"/>
                    <a:pt x="387350" y="203200"/>
                  </a:cubicBezTo>
                  <a:lnTo>
                    <a:pt x="339725" y="73025"/>
                  </a:lnTo>
                  <a:lnTo>
                    <a:pt x="298450" y="53975"/>
                  </a:lnTo>
                  <a:lnTo>
                    <a:pt x="225425" y="28575"/>
                  </a:lnTo>
                  <a:lnTo>
                    <a:pt x="171450" y="15875"/>
                  </a:lnTo>
                  <a:lnTo>
                    <a:pt x="101600" y="6350"/>
                  </a:lnTo>
                  <a:lnTo>
                    <a:pt x="50800" y="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12700"/>
                  </a:lnTo>
                  <a:lnTo>
                    <a:pt x="3175" y="22225"/>
                  </a:lnTo>
                  <a:lnTo>
                    <a:pt x="19050" y="41275"/>
                  </a:lnTo>
                  <a:lnTo>
                    <a:pt x="57150" y="73025"/>
                  </a:lnTo>
                  <a:lnTo>
                    <a:pt x="85725" y="101600"/>
                  </a:lnTo>
                  <a:lnTo>
                    <a:pt x="104775" y="127000"/>
                  </a:lnTo>
                  <a:lnTo>
                    <a:pt x="136525" y="171450"/>
                  </a:lnTo>
                  <a:lnTo>
                    <a:pt x="152400" y="203200"/>
                  </a:lnTo>
                  <a:lnTo>
                    <a:pt x="171450" y="254000"/>
                  </a:lnTo>
                  <a:lnTo>
                    <a:pt x="180975" y="301625"/>
                  </a:lnTo>
                  <a:lnTo>
                    <a:pt x="187325" y="428625"/>
                  </a:lnTo>
                  <a:lnTo>
                    <a:pt x="193675" y="765175"/>
                  </a:lnTo>
                  <a:cubicBezTo>
                    <a:pt x="194733" y="866775"/>
                    <a:pt x="195792" y="968375"/>
                    <a:pt x="196850" y="1069975"/>
                  </a:cubicBezTo>
                  <a:lnTo>
                    <a:pt x="190500" y="1314450"/>
                  </a:lnTo>
                  <a:lnTo>
                    <a:pt x="177800" y="1527175"/>
                  </a:lnTo>
                  <a:lnTo>
                    <a:pt x="142875" y="1873250"/>
                  </a:lnTo>
                  <a:lnTo>
                    <a:pt x="127000" y="1943100"/>
                  </a:lnTo>
                  <a:lnTo>
                    <a:pt x="114300" y="2006600"/>
                  </a:lnTo>
                  <a:lnTo>
                    <a:pt x="111125" y="2060575"/>
                  </a:lnTo>
                  <a:lnTo>
                    <a:pt x="120650" y="2130425"/>
                  </a:lnTo>
                  <a:lnTo>
                    <a:pt x="133350" y="2184400"/>
                  </a:lnTo>
                  <a:lnTo>
                    <a:pt x="155575" y="2251075"/>
                  </a:lnTo>
                  <a:lnTo>
                    <a:pt x="184150" y="2305050"/>
                  </a:lnTo>
                  <a:lnTo>
                    <a:pt x="200025" y="2327275"/>
                  </a:lnTo>
                  <a:lnTo>
                    <a:pt x="215900" y="2346325"/>
                  </a:lnTo>
                  <a:lnTo>
                    <a:pt x="238125" y="2362200"/>
                  </a:lnTo>
                  <a:lnTo>
                    <a:pt x="260350" y="2371725"/>
                  </a:lnTo>
                  <a:lnTo>
                    <a:pt x="273050" y="2371725"/>
                  </a:lnTo>
                  <a:lnTo>
                    <a:pt x="311150" y="2359025"/>
                  </a:lnTo>
                  <a:lnTo>
                    <a:pt x="333375" y="2339975"/>
                  </a:lnTo>
                  <a:lnTo>
                    <a:pt x="346075" y="2320925"/>
                  </a:lnTo>
                  <a:lnTo>
                    <a:pt x="358775" y="2298700"/>
                  </a:lnTo>
                  <a:lnTo>
                    <a:pt x="374650" y="2266950"/>
                  </a:lnTo>
                  <a:lnTo>
                    <a:pt x="387350" y="2235200"/>
                  </a:lnTo>
                  <a:lnTo>
                    <a:pt x="390525" y="2216150"/>
                  </a:lnTo>
                  <a:lnTo>
                    <a:pt x="365125" y="2101850"/>
                  </a:lnTo>
                  <a:lnTo>
                    <a:pt x="374650" y="1822450"/>
                  </a:lnTo>
                  <a:lnTo>
                    <a:pt x="387350" y="1498600"/>
                  </a:lnTo>
                  <a:cubicBezTo>
                    <a:pt x="386292" y="1117600"/>
                    <a:pt x="385233" y="736600"/>
                    <a:pt x="384175" y="3429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DC074302-6D1C-4292-892C-680FDDE67BB6}"/>
                </a:ext>
              </a:extLst>
            </p:cNvPr>
            <p:cNvSpPr/>
            <p:nvPr/>
          </p:nvSpPr>
          <p:spPr>
            <a:xfrm>
              <a:off x="4719638" y="5110163"/>
              <a:ext cx="1203325" cy="936625"/>
            </a:xfrm>
            <a:custGeom>
              <a:avLst/>
              <a:gdLst>
                <a:gd name="connsiteX0" fmla="*/ 450056 w 1202531"/>
                <a:gd name="connsiteY0" fmla="*/ 573881 h 935831"/>
                <a:gd name="connsiteX1" fmla="*/ 542925 w 1202531"/>
                <a:gd name="connsiteY1" fmla="*/ 488156 h 935831"/>
                <a:gd name="connsiteX2" fmla="*/ 611981 w 1202531"/>
                <a:gd name="connsiteY2" fmla="*/ 421481 h 935831"/>
                <a:gd name="connsiteX3" fmla="*/ 704850 w 1202531"/>
                <a:gd name="connsiteY3" fmla="*/ 321468 h 935831"/>
                <a:gd name="connsiteX4" fmla="*/ 762000 w 1202531"/>
                <a:gd name="connsiteY4" fmla="*/ 252412 h 935831"/>
                <a:gd name="connsiteX5" fmla="*/ 776287 w 1202531"/>
                <a:gd name="connsiteY5" fmla="*/ 226218 h 935831"/>
                <a:gd name="connsiteX6" fmla="*/ 785812 w 1202531"/>
                <a:gd name="connsiteY6" fmla="*/ 197643 h 935831"/>
                <a:gd name="connsiteX7" fmla="*/ 792956 w 1202531"/>
                <a:gd name="connsiteY7" fmla="*/ 166687 h 935831"/>
                <a:gd name="connsiteX8" fmla="*/ 792956 w 1202531"/>
                <a:gd name="connsiteY8" fmla="*/ 138112 h 935831"/>
                <a:gd name="connsiteX9" fmla="*/ 788193 w 1202531"/>
                <a:gd name="connsiteY9" fmla="*/ 116681 h 935831"/>
                <a:gd name="connsiteX10" fmla="*/ 776287 w 1202531"/>
                <a:gd name="connsiteY10" fmla="*/ 88106 h 935831"/>
                <a:gd name="connsiteX11" fmla="*/ 762000 w 1202531"/>
                <a:gd name="connsiteY11" fmla="*/ 61912 h 935831"/>
                <a:gd name="connsiteX12" fmla="*/ 752475 w 1202531"/>
                <a:gd name="connsiteY12" fmla="*/ 42862 h 935831"/>
                <a:gd name="connsiteX13" fmla="*/ 745331 w 1202531"/>
                <a:gd name="connsiteY13" fmla="*/ 19050 h 935831"/>
                <a:gd name="connsiteX14" fmla="*/ 745331 w 1202531"/>
                <a:gd name="connsiteY14" fmla="*/ 7143 h 935831"/>
                <a:gd name="connsiteX15" fmla="*/ 752475 w 1202531"/>
                <a:gd name="connsiteY15" fmla="*/ 0 h 935831"/>
                <a:gd name="connsiteX16" fmla="*/ 769143 w 1202531"/>
                <a:gd name="connsiteY16" fmla="*/ 0 h 935831"/>
                <a:gd name="connsiteX17" fmla="*/ 790575 w 1202531"/>
                <a:gd name="connsiteY17" fmla="*/ 7143 h 935831"/>
                <a:gd name="connsiteX18" fmla="*/ 819150 w 1202531"/>
                <a:gd name="connsiteY18" fmla="*/ 16668 h 935831"/>
                <a:gd name="connsiteX19" fmla="*/ 883443 w 1202531"/>
                <a:gd name="connsiteY19" fmla="*/ 38100 h 935831"/>
                <a:gd name="connsiteX20" fmla="*/ 950118 w 1202531"/>
                <a:gd name="connsiteY20" fmla="*/ 66675 h 935831"/>
                <a:gd name="connsiteX21" fmla="*/ 981075 w 1202531"/>
                <a:gd name="connsiteY21" fmla="*/ 80962 h 935831"/>
                <a:gd name="connsiteX22" fmla="*/ 1057275 w 1202531"/>
                <a:gd name="connsiteY22" fmla="*/ 121443 h 935831"/>
                <a:gd name="connsiteX23" fmla="*/ 1126331 w 1202531"/>
                <a:gd name="connsiteY23" fmla="*/ 166687 h 935831"/>
                <a:gd name="connsiteX24" fmla="*/ 1166812 w 1202531"/>
                <a:gd name="connsiteY24" fmla="*/ 195262 h 935831"/>
                <a:gd name="connsiteX25" fmla="*/ 1181100 w 1202531"/>
                <a:gd name="connsiteY25" fmla="*/ 209550 h 935831"/>
                <a:gd name="connsiteX26" fmla="*/ 1193006 w 1202531"/>
                <a:gd name="connsiteY26" fmla="*/ 226218 h 935831"/>
                <a:gd name="connsiteX27" fmla="*/ 1200150 w 1202531"/>
                <a:gd name="connsiteY27" fmla="*/ 242887 h 935831"/>
                <a:gd name="connsiteX28" fmla="*/ 1202531 w 1202531"/>
                <a:gd name="connsiteY28" fmla="*/ 259556 h 935831"/>
                <a:gd name="connsiteX29" fmla="*/ 1195387 w 1202531"/>
                <a:gd name="connsiteY29" fmla="*/ 278606 h 935831"/>
                <a:gd name="connsiteX30" fmla="*/ 1181100 w 1202531"/>
                <a:gd name="connsiteY30" fmla="*/ 290512 h 935831"/>
                <a:gd name="connsiteX31" fmla="*/ 1135856 w 1202531"/>
                <a:gd name="connsiteY31" fmla="*/ 309562 h 935831"/>
                <a:gd name="connsiteX32" fmla="*/ 1088231 w 1202531"/>
                <a:gd name="connsiteY32" fmla="*/ 330993 h 935831"/>
                <a:gd name="connsiteX33" fmla="*/ 1009650 w 1202531"/>
                <a:gd name="connsiteY33" fmla="*/ 381000 h 935831"/>
                <a:gd name="connsiteX34" fmla="*/ 904875 w 1202531"/>
                <a:gd name="connsiteY34" fmla="*/ 464343 h 935831"/>
                <a:gd name="connsiteX35" fmla="*/ 783431 w 1202531"/>
                <a:gd name="connsiteY35" fmla="*/ 547687 h 935831"/>
                <a:gd name="connsiteX36" fmla="*/ 645318 w 1202531"/>
                <a:gd name="connsiteY36" fmla="*/ 640556 h 935831"/>
                <a:gd name="connsiteX37" fmla="*/ 528637 w 1202531"/>
                <a:gd name="connsiteY37" fmla="*/ 709612 h 935831"/>
                <a:gd name="connsiteX38" fmla="*/ 409575 w 1202531"/>
                <a:gd name="connsiteY38" fmla="*/ 776287 h 935831"/>
                <a:gd name="connsiteX39" fmla="*/ 292893 w 1202531"/>
                <a:gd name="connsiteY39" fmla="*/ 833437 h 935831"/>
                <a:gd name="connsiteX40" fmla="*/ 192881 w 1202531"/>
                <a:gd name="connsiteY40" fmla="*/ 878681 h 935831"/>
                <a:gd name="connsiteX41" fmla="*/ 83343 w 1202531"/>
                <a:gd name="connsiteY41" fmla="*/ 921543 h 935831"/>
                <a:gd name="connsiteX42" fmla="*/ 45243 w 1202531"/>
                <a:gd name="connsiteY42" fmla="*/ 933450 h 935831"/>
                <a:gd name="connsiteX43" fmla="*/ 26193 w 1202531"/>
                <a:gd name="connsiteY43" fmla="*/ 935831 h 935831"/>
                <a:gd name="connsiteX44" fmla="*/ 4762 w 1202531"/>
                <a:gd name="connsiteY44" fmla="*/ 931068 h 935831"/>
                <a:gd name="connsiteX45" fmla="*/ 0 w 1202531"/>
                <a:gd name="connsiteY45" fmla="*/ 928687 h 935831"/>
                <a:gd name="connsiteX46" fmla="*/ 0 w 1202531"/>
                <a:gd name="connsiteY46" fmla="*/ 923925 h 935831"/>
                <a:gd name="connsiteX47" fmla="*/ 2381 w 1202531"/>
                <a:gd name="connsiteY47" fmla="*/ 909637 h 935831"/>
                <a:gd name="connsiteX48" fmla="*/ 7143 w 1202531"/>
                <a:gd name="connsiteY48" fmla="*/ 895350 h 935831"/>
                <a:gd name="connsiteX49" fmla="*/ 35718 w 1202531"/>
                <a:gd name="connsiteY49" fmla="*/ 871537 h 935831"/>
                <a:gd name="connsiteX50" fmla="*/ 95250 w 1202531"/>
                <a:gd name="connsiteY50" fmla="*/ 838200 h 935831"/>
                <a:gd name="connsiteX51" fmla="*/ 197643 w 1202531"/>
                <a:gd name="connsiteY51" fmla="*/ 769143 h 935831"/>
                <a:gd name="connsiteX52" fmla="*/ 280987 w 1202531"/>
                <a:gd name="connsiteY52" fmla="*/ 711993 h 935831"/>
                <a:gd name="connsiteX53" fmla="*/ 392906 w 1202531"/>
                <a:gd name="connsiteY53" fmla="*/ 623887 h 935831"/>
                <a:gd name="connsiteX54" fmla="*/ 450056 w 1202531"/>
                <a:gd name="connsiteY54" fmla="*/ 573881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02531" h="935831">
                  <a:moveTo>
                    <a:pt x="450056" y="573881"/>
                  </a:moveTo>
                  <a:lnTo>
                    <a:pt x="542925" y="488156"/>
                  </a:lnTo>
                  <a:lnTo>
                    <a:pt x="611981" y="421481"/>
                  </a:lnTo>
                  <a:lnTo>
                    <a:pt x="704850" y="321468"/>
                  </a:lnTo>
                  <a:lnTo>
                    <a:pt x="762000" y="252412"/>
                  </a:lnTo>
                  <a:lnTo>
                    <a:pt x="776287" y="226218"/>
                  </a:lnTo>
                  <a:lnTo>
                    <a:pt x="785812" y="197643"/>
                  </a:lnTo>
                  <a:lnTo>
                    <a:pt x="792956" y="166687"/>
                  </a:lnTo>
                  <a:lnTo>
                    <a:pt x="792956" y="138112"/>
                  </a:lnTo>
                  <a:lnTo>
                    <a:pt x="788193" y="116681"/>
                  </a:lnTo>
                  <a:lnTo>
                    <a:pt x="776287" y="88106"/>
                  </a:lnTo>
                  <a:lnTo>
                    <a:pt x="762000" y="61912"/>
                  </a:lnTo>
                  <a:lnTo>
                    <a:pt x="752475" y="42862"/>
                  </a:lnTo>
                  <a:lnTo>
                    <a:pt x="745331" y="19050"/>
                  </a:lnTo>
                  <a:lnTo>
                    <a:pt x="745331" y="7143"/>
                  </a:lnTo>
                  <a:lnTo>
                    <a:pt x="752475" y="0"/>
                  </a:lnTo>
                  <a:lnTo>
                    <a:pt x="769143" y="0"/>
                  </a:lnTo>
                  <a:lnTo>
                    <a:pt x="790575" y="7143"/>
                  </a:lnTo>
                  <a:lnTo>
                    <a:pt x="819150" y="16668"/>
                  </a:lnTo>
                  <a:lnTo>
                    <a:pt x="883443" y="38100"/>
                  </a:lnTo>
                  <a:lnTo>
                    <a:pt x="950118" y="66675"/>
                  </a:lnTo>
                  <a:lnTo>
                    <a:pt x="981075" y="80962"/>
                  </a:lnTo>
                  <a:lnTo>
                    <a:pt x="1057275" y="121443"/>
                  </a:lnTo>
                  <a:lnTo>
                    <a:pt x="1126331" y="166687"/>
                  </a:lnTo>
                  <a:lnTo>
                    <a:pt x="1166812" y="195262"/>
                  </a:lnTo>
                  <a:lnTo>
                    <a:pt x="1181100" y="209550"/>
                  </a:lnTo>
                  <a:lnTo>
                    <a:pt x="1193006" y="226218"/>
                  </a:lnTo>
                  <a:lnTo>
                    <a:pt x="1200150" y="242887"/>
                  </a:lnTo>
                  <a:lnTo>
                    <a:pt x="1202531" y="259556"/>
                  </a:lnTo>
                  <a:lnTo>
                    <a:pt x="1195387" y="278606"/>
                  </a:lnTo>
                  <a:lnTo>
                    <a:pt x="1181100" y="290512"/>
                  </a:lnTo>
                  <a:lnTo>
                    <a:pt x="1135856" y="309562"/>
                  </a:lnTo>
                  <a:lnTo>
                    <a:pt x="1088231" y="330993"/>
                  </a:lnTo>
                  <a:lnTo>
                    <a:pt x="1009650" y="381000"/>
                  </a:lnTo>
                  <a:lnTo>
                    <a:pt x="904875" y="464343"/>
                  </a:lnTo>
                  <a:lnTo>
                    <a:pt x="783431" y="547687"/>
                  </a:lnTo>
                  <a:lnTo>
                    <a:pt x="645318" y="640556"/>
                  </a:lnTo>
                  <a:lnTo>
                    <a:pt x="528637" y="709612"/>
                  </a:lnTo>
                  <a:lnTo>
                    <a:pt x="409575" y="776287"/>
                  </a:lnTo>
                  <a:lnTo>
                    <a:pt x="292893" y="833437"/>
                  </a:lnTo>
                  <a:lnTo>
                    <a:pt x="192881" y="878681"/>
                  </a:lnTo>
                  <a:lnTo>
                    <a:pt x="83343" y="921543"/>
                  </a:lnTo>
                  <a:lnTo>
                    <a:pt x="45243" y="933450"/>
                  </a:lnTo>
                  <a:lnTo>
                    <a:pt x="26193" y="935831"/>
                  </a:lnTo>
                  <a:lnTo>
                    <a:pt x="4762" y="931068"/>
                  </a:lnTo>
                  <a:lnTo>
                    <a:pt x="0" y="928687"/>
                  </a:lnTo>
                  <a:lnTo>
                    <a:pt x="0" y="923925"/>
                  </a:lnTo>
                  <a:lnTo>
                    <a:pt x="2381" y="909637"/>
                  </a:lnTo>
                  <a:lnTo>
                    <a:pt x="7143" y="895350"/>
                  </a:lnTo>
                  <a:lnTo>
                    <a:pt x="35718" y="871537"/>
                  </a:lnTo>
                  <a:lnTo>
                    <a:pt x="95250" y="838200"/>
                  </a:lnTo>
                  <a:lnTo>
                    <a:pt x="197643" y="769143"/>
                  </a:lnTo>
                  <a:lnTo>
                    <a:pt x="280987" y="711993"/>
                  </a:lnTo>
                  <a:lnTo>
                    <a:pt x="392906" y="623887"/>
                  </a:lnTo>
                  <a:lnTo>
                    <a:pt x="450056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E6FB4337-9F92-48A1-B4A9-5F542A51EC84}"/>
                </a:ext>
              </a:extLst>
            </p:cNvPr>
            <p:cNvSpPr/>
            <p:nvPr/>
          </p:nvSpPr>
          <p:spPr>
            <a:xfrm>
              <a:off x="6218238" y="5129213"/>
              <a:ext cx="984250" cy="955675"/>
            </a:xfrm>
            <a:custGeom>
              <a:avLst/>
              <a:gdLst>
                <a:gd name="connsiteX0" fmla="*/ 447675 w 985837"/>
                <a:gd name="connsiteY0" fmla="*/ 454818 h 954881"/>
                <a:gd name="connsiteX1" fmla="*/ 388144 w 985837"/>
                <a:gd name="connsiteY1" fmla="*/ 392906 h 954881"/>
                <a:gd name="connsiteX2" fmla="*/ 335756 w 985837"/>
                <a:gd name="connsiteY2" fmla="*/ 340518 h 954881"/>
                <a:gd name="connsiteX3" fmla="*/ 273844 w 985837"/>
                <a:gd name="connsiteY3" fmla="*/ 280987 h 954881"/>
                <a:gd name="connsiteX4" fmla="*/ 204787 w 985837"/>
                <a:gd name="connsiteY4" fmla="*/ 219075 h 954881"/>
                <a:gd name="connsiteX5" fmla="*/ 135731 w 985837"/>
                <a:gd name="connsiteY5" fmla="*/ 159543 h 954881"/>
                <a:gd name="connsiteX6" fmla="*/ 61912 w 985837"/>
                <a:gd name="connsiteY6" fmla="*/ 95250 h 954881"/>
                <a:gd name="connsiteX7" fmla="*/ 16669 w 985837"/>
                <a:gd name="connsiteY7" fmla="*/ 57150 h 954881"/>
                <a:gd name="connsiteX8" fmla="*/ 2381 w 985837"/>
                <a:gd name="connsiteY8" fmla="*/ 38100 h 954881"/>
                <a:gd name="connsiteX9" fmla="*/ 0 w 985837"/>
                <a:gd name="connsiteY9" fmla="*/ 21431 h 954881"/>
                <a:gd name="connsiteX10" fmla="*/ 2381 w 985837"/>
                <a:gd name="connsiteY10" fmla="*/ 7143 h 954881"/>
                <a:gd name="connsiteX11" fmla="*/ 14287 w 985837"/>
                <a:gd name="connsiteY11" fmla="*/ 0 h 954881"/>
                <a:gd name="connsiteX12" fmla="*/ 30956 w 985837"/>
                <a:gd name="connsiteY12" fmla="*/ 2381 h 954881"/>
                <a:gd name="connsiteX13" fmla="*/ 66675 w 985837"/>
                <a:gd name="connsiteY13" fmla="*/ 14287 h 954881"/>
                <a:gd name="connsiteX14" fmla="*/ 171450 w 985837"/>
                <a:gd name="connsiteY14" fmla="*/ 54768 h 954881"/>
                <a:gd name="connsiteX15" fmla="*/ 269081 w 985837"/>
                <a:gd name="connsiteY15" fmla="*/ 97631 h 954881"/>
                <a:gd name="connsiteX16" fmla="*/ 381000 w 985837"/>
                <a:gd name="connsiteY16" fmla="*/ 147637 h 954881"/>
                <a:gd name="connsiteX17" fmla="*/ 454819 w 985837"/>
                <a:gd name="connsiteY17" fmla="*/ 188118 h 954881"/>
                <a:gd name="connsiteX18" fmla="*/ 550069 w 985837"/>
                <a:gd name="connsiteY18" fmla="*/ 242887 h 954881"/>
                <a:gd name="connsiteX19" fmla="*/ 616744 w 985837"/>
                <a:gd name="connsiteY19" fmla="*/ 288131 h 954881"/>
                <a:gd name="connsiteX20" fmla="*/ 685800 w 985837"/>
                <a:gd name="connsiteY20" fmla="*/ 338137 h 954881"/>
                <a:gd name="connsiteX21" fmla="*/ 735806 w 985837"/>
                <a:gd name="connsiteY21" fmla="*/ 383381 h 954881"/>
                <a:gd name="connsiteX22" fmla="*/ 795337 w 985837"/>
                <a:gd name="connsiteY22" fmla="*/ 438150 h 954881"/>
                <a:gd name="connsiteX23" fmla="*/ 847725 w 985837"/>
                <a:gd name="connsiteY23" fmla="*/ 497681 h 954881"/>
                <a:gd name="connsiteX24" fmla="*/ 885825 w 985837"/>
                <a:gd name="connsiteY24" fmla="*/ 545306 h 954881"/>
                <a:gd name="connsiteX25" fmla="*/ 928687 w 985837"/>
                <a:gd name="connsiteY25" fmla="*/ 614362 h 954881"/>
                <a:gd name="connsiteX26" fmla="*/ 962025 w 985837"/>
                <a:gd name="connsiteY26" fmla="*/ 685800 h 954881"/>
                <a:gd name="connsiteX27" fmla="*/ 978694 w 985837"/>
                <a:gd name="connsiteY27" fmla="*/ 728662 h 954881"/>
                <a:gd name="connsiteX28" fmla="*/ 985837 w 985837"/>
                <a:gd name="connsiteY28" fmla="*/ 750093 h 954881"/>
                <a:gd name="connsiteX29" fmla="*/ 985837 w 985837"/>
                <a:gd name="connsiteY29" fmla="*/ 773906 h 954881"/>
                <a:gd name="connsiteX30" fmla="*/ 983456 w 985837"/>
                <a:gd name="connsiteY30" fmla="*/ 809625 h 954881"/>
                <a:gd name="connsiteX31" fmla="*/ 971550 w 985837"/>
                <a:gd name="connsiteY31" fmla="*/ 852487 h 954881"/>
                <a:gd name="connsiteX32" fmla="*/ 952500 w 985837"/>
                <a:gd name="connsiteY32" fmla="*/ 895350 h 954881"/>
                <a:gd name="connsiteX33" fmla="*/ 928687 w 985837"/>
                <a:gd name="connsiteY33" fmla="*/ 931068 h 954881"/>
                <a:gd name="connsiteX34" fmla="*/ 912019 w 985837"/>
                <a:gd name="connsiteY34" fmla="*/ 947737 h 954881"/>
                <a:gd name="connsiteX35" fmla="*/ 897731 w 985837"/>
                <a:gd name="connsiteY35" fmla="*/ 954881 h 954881"/>
                <a:gd name="connsiteX36" fmla="*/ 873919 w 985837"/>
                <a:gd name="connsiteY36" fmla="*/ 954881 h 954881"/>
                <a:gd name="connsiteX37" fmla="*/ 847725 w 985837"/>
                <a:gd name="connsiteY37" fmla="*/ 940593 h 954881"/>
                <a:gd name="connsiteX38" fmla="*/ 826294 w 985837"/>
                <a:gd name="connsiteY38" fmla="*/ 921543 h 954881"/>
                <a:gd name="connsiteX39" fmla="*/ 790575 w 985837"/>
                <a:gd name="connsiteY39" fmla="*/ 873918 h 954881"/>
                <a:gd name="connsiteX40" fmla="*/ 740569 w 985837"/>
                <a:gd name="connsiteY40" fmla="*/ 802481 h 954881"/>
                <a:gd name="connsiteX41" fmla="*/ 688181 w 985837"/>
                <a:gd name="connsiteY41" fmla="*/ 731043 h 954881"/>
                <a:gd name="connsiteX42" fmla="*/ 635794 w 985837"/>
                <a:gd name="connsiteY42" fmla="*/ 664368 h 954881"/>
                <a:gd name="connsiteX43" fmla="*/ 531019 w 985837"/>
                <a:gd name="connsiteY43" fmla="*/ 545306 h 954881"/>
                <a:gd name="connsiteX44" fmla="*/ 447675 w 985837"/>
                <a:gd name="connsiteY44" fmla="*/ 454818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5837" h="954881">
                  <a:moveTo>
                    <a:pt x="447675" y="454818"/>
                  </a:moveTo>
                  <a:lnTo>
                    <a:pt x="388144" y="392906"/>
                  </a:lnTo>
                  <a:lnTo>
                    <a:pt x="335756" y="340518"/>
                  </a:lnTo>
                  <a:lnTo>
                    <a:pt x="273844" y="280987"/>
                  </a:lnTo>
                  <a:lnTo>
                    <a:pt x="204787" y="219075"/>
                  </a:lnTo>
                  <a:lnTo>
                    <a:pt x="135731" y="159543"/>
                  </a:lnTo>
                  <a:lnTo>
                    <a:pt x="61912" y="95250"/>
                  </a:lnTo>
                  <a:lnTo>
                    <a:pt x="16669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66675" y="14287"/>
                  </a:lnTo>
                  <a:lnTo>
                    <a:pt x="171450" y="54768"/>
                  </a:lnTo>
                  <a:lnTo>
                    <a:pt x="269081" y="97631"/>
                  </a:lnTo>
                  <a:lnTo>
                    <a:pt x="381000" y="147637"/>
                  </a:lnTo>
                  <a:lnTo>
                    <a:pt x="454819" y="188118"/>
                  </a:lnTo>
                  <a:lnTo>
                    <a:pt x="550069" y="242887"/>
                  </a:lnTo>
                  <a:lnTo>
                    <a:pt x="616744" y="288131"/>
                  </a:lnTo>
                  <a:lnTo>
                    <a:pt x="685800" y="338137"/>
                  </a:lnTo>
                  <a:lnTo>
                    <a:pt x="735806" y="383381"/>
                  </a:lnTo>
                  <a:lnTo>
                    <a:pt x="795337" y="438150"/>
                  </a:lnTo>
                  <a:lnTo>
                    <a:pt x="847725" y="497681"/>
                  </a:lnTo>
                  <a:lnTo>
                    <a:pt x="885825" y="545306"/>
                  </a:lnTo>
                  <a:lnTo>
                    <a:pt x="928687" y="614362"/>
                  </a:lnTo>
                  <a:lnTo>
                    <a:pt x="962025" y="685800"/>
                  </a:lnTo>
                  <a:lnTo>
                    <a:pt x="978694" y="728662"/>
                  </a:lnTo>
                  <a:lnTo>
                    <a:pt x="985837" y="750093"/>
                  </a:lnTo>
                  <a:lnTo>
                    <a:pt x="985837" y="773906"/>
                  </a:lnTo>
                  <a:lnTo>
                    <a:pt x="983456" y="809625"/>
                  </a:lnTo>
                  <a:lnTo>
                    <a:pt x="971550" y="852487"/>
                  </a:lnTo>
                  <a:lnTo>
                    <a:pt x="952500" y="895350"/>
                  </a:lnTo>
                  <a:lnTo>
                    <a:pt x="928687" y="931068"/>
                  </a:lnTo>
                  <a:lnTo>
                    <a:pt x="912019" y="947737"/>
                  </a:lnTo>
                  <a:lnTo>
                    <a:pt x="897731" y="954881"/>
                  </a:lnTo>
                  <a:lnTo>
                    <a:pt x="873919" y="954881"/>
                  </a:lnTo>
                  <a:lnTo>
                    <a:pt x="847725" y="940593"/>
                  </a:lnTo>
                  <a:lnTo>
                    <a:pt x="826294" y="921543"/>
                  </a:lnTo>
                  <a:lnTo>
                    <a:pt x="790575" y="873918"/>
                  </a:lnTo>
                  <a:lnTo>
                    <a:pt x="740569" y="802481"/>
                  </a:lnTo>
                  <a:lnTo>
                    <a:pt x="688181" y="731043"/>
                  </a:lnTo>
                  <a:lnTo>
                    <a:pt x="635794" y="664368"/>
                  </a:lnTo>
                  <a:lnTo>
                    <a:pt x="531019" y="545306"/>
                  </a:lnTo>
                  <a:lnTo>
                    <a:pt x="447675" y="4548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7">
              <a:extLst>
                <a:ext uri="{FF2B5EF4-FFF2-40B4-BE49-F238E27FC236}">
                  <a16:creationId xmlns:a16="http://schemas.microsoft.com/office/drawing/2014/main" id="{B19C8862-E413-4EBB-8163-773822078FC2}"/>
                </a:ext>
              </a:extLst>
            </p:cNvPr>
            <p:cNvSpPr/>
            <p:nvPr/>
          </p:nvSpPr>
          <p:spPr>
            <a:xfrm>
              <a:off x="2805113" y="2733675"/>
              <a:ext cx="2124075" cy="519113"/>
            </a:xfrm>
            <a:custGeom>
              <a:avLst/>
              <a:gdLst>
                <a:gd name="connsiteX0" fmla="*/ 885825 w 2124075"/>
                <a:gd name="connsiteY0" fmla="*/ 185738 h 519113"/>
                <a:gd name="connsiteX1" fmla="*/ 1116806 w 2124075"/>
                <a:gd name="connsiteY1" fmla="*/ 128588 h 519113"/>
                <a:gd name="connsiteX2" fmla="*/ 1264443 w 2124075"/>
                <a:gd name="connsiteY2" fmla="*/ 92869 h 519113"/>
                <a:gd name="connsiteX3" fmla="*/ 1533525 w 2124075"/>
                <a:gd name="connsiteY3" fmla="*/ 45244 h 519113"/>
                <a:gd name="connsiteX4" fmla="*/ 1657350 w 2124075"/>
                <a:gd name="connsiteY4" fmla="*/ 14288 h 519113"/>
                <a:gd name="connsiteX5" fmla="*/ 1707356 w 2124075"/>
                <a:gd name="connsiteY5" fmla="*/ 0 h 519113"/>
                <a:gd name="connsiteX6" fmla="*/ 1731168 w 2124075"/>
                <a:gd name="connsiteY6" fmla="*/ 0 h 519113"/>
                <a:gd name="connsiteX7" fmla="*/ 1800225 w 2124075"/>
                <a:gd name="connsiteY7" fmla="*/ 2381 h 519113"/>
                <a:gd name="connsiteX8" fmla="*/ 1859756 w 2124075"/>
                <a:gd name="connsiteY8" fmla="*/ 7144 h 519113"/>
                <a:gd name="connsiteX9" fmla="*/ 1919287 w 2124075"/>
                <a:gd name="connsiteY9" fmla="*/ 16669 h 519113"/>
                <a:gd name="connsiteX10" fmla="*/ 1945481 w 2124075"/>
                <a:gd name="connsiteY10" fmla="*/ 23813 h 519113"/>
                <a:gd name="connsiteX11" fmla="*/ 2000250 w 2124075"/>
                <a:gd name="connsiteY11" fmla="*/ 42863 h 519113"/>
                <a:gd name="connsiteX12" fmla="*/ 2038350 w 2124075"/>
                <a:gd name="connsiteY12" fmla="*/ 57150 h 519113"/>
                <a:gd name="connsiteX13" fmla="*/ 2064543 w 2124075"/>
                <a:gd name="connsiteY13" fmla="*/ 71438 h 519113"/>
                <a:gd name="connsiteX14" fmla="*/ 2102643 w 2124075"/>
                <a:gd name="connsiteY14" fmla="*/ 95250 h 519113"/>
                <a:gd name="connsiteX15" fmla="*/ 2119312 w 2124075"/>
                <a:gd name="connsiteY15" fmla="*/ 109538 h 519113"/>
                <a:gd name="connsiteX16" fmla="*/ 2124075 w 2124075"/>
                <a:gd name="connsiteY16" fmla="*/ 119063 h 519113"/>
                <a:gd name="connsiteX17" fmla="*/ 2124075 w 2124075"/>
                <a:gd name="connsiteY17" fmla="*/ 128588 h 519113"/>
                <a:gd name="connsiteX18" fmla="*/ 2116931 w 2124075"/>
                <a:gd name="connsiteY18" fmla="*/ 145256 h 519113"/>
                <a:gd name="connsiteX19" fmla="*/ 2097881 w 2124075"/>
                <a:gd name="connsiteY19" fmla="*/ 159544 h 519113"/>
                <a:gd name="connsiteX20" fmla="*/ 2055018 w 2124075"/>
                <a:gd name="connsiteY20" fmla="*/ 176213 h 519113"/>
                <a:gd name="connsiteX21" fmla="*/ 2012156 w 2124075"/>
                <a:gd name="connsiteY21" fmla="*/ 180975 h 519113"/>
                <a:gd name="connsiteX22" fmla="*/ 1850231 w 2124075"/>
                <a:gd name="connsiteY22" fmla="*/ 190500 h 519113"/>
                <a:gd name="connsiteX23" fmla="*/ 1674018 w 2124075"/>
                <a:gd name="connsiteY23" fmla="*/ 209550 h 519113"/>
                <a:gd name="connsiteX24" fmla="*/ 1426368 w 2124075"/>
                <a:gd name="connsiteY24" fmla="*/ 242888 h 519113"/>
                <a:gd name="connsiteX25" fmla="*/ 1259681 w 2124075"/>
                <a:gd name="connsiteY25" fmla="*/ 273844 h 519113"/>
                <a:gd name="connsiteX26" fmla="*/ 928687 w 2124075"/>
                <a:gd name="connsiteY26" fmla="*/ 350044 h 519113"/>
                <a:gd name="connsiteX27" fmla="*/ 766762 w 2124075"/>
                <a:gd name="connsiteY27" fmla="*/ 385763 h 519113"/>
                <a:gd name="connsiteX28" fmla="*/ 588168 w 2124075"/>
                <a:gd name="connsiteY28" fmla="*/ 433388 h 519113"/>
                <a:gd name="connsiteX29" fmla="*/ 507206 w 2124075"/>
                <a:gd name="connsiteY29" fmla="*/ 459581 h 519113"/>
                <a:gd name="connsiteX30" fmla="*/ 478631 w 2124075"/>
                <a:gd name="connsiteY30" fmla="*/ 471488 h 519113"/>
                <a:gd name="connsiteX31" fmla="*/ 464343 w 2124075"/>
                <a:gd name="connsiteY31" fmla="*/ 488156 h 519113"/>
                <a:gd name="connsiteX32" fmla="*/ 433387 w 2124075"/>
                <a:gd name="connsiteY32" fmla="*/ 507206 h 519113"/>
                <a:gd name="connsiteX33" fmla="*/ 395287 w 2124075"/>
                <a:gd name="connsiteY33" fmla="*/ 516731 h 519113"/>
                <a:gd name="connsiteX34" fmla="*/ 369093 w 2124075"/>
                <a:gd name="connsiteY34" fmla="*/ 519113 h 519113"/>
                <a:gd name="connsiteX35" fmla="*/ 326231 w 2124075"/>
                <a:gd name="connsiteY35" fmla="*/ 511969 h 519113"/>
                <a:gd name="connsiteX36" fmla="*/ 297656 w 2124075"/>
                <a:gd name="connsiteY36" fmla="*/ 500063 h 519113"/>
                <a:gd name="connsiteX37" fmla="*/ 273843 w 2124075"/>
                <a:gd name="connsiteY37" fmla="*/ 490538 h 519113"/>
                <a:gd name="connsiteX38" fmla="*/ 228600 w 2124075"/>
                <a:gd name="connsiteY38" fmla="*/ 469106 h 519113"/>
                <a:gd name="connsiteX39" fmla="*/ 166687 w 2124075"/>
                <a:gd name="connsiteY39" fmla="*/ 435769 h 519113"/>
                <a:gd name="connsiteX40" fmla="*/ 130968 w 2124075"/>
                <a:gd name="connsiteY40" fmla="*/ 411956 h 519113"/>
                <a:gd name="connsiteX41" fmla="*/ 100012 w 2124075"/>
                <a:gd name="connsiteY41" fmla="*/ 388144 h 519113"/>
                <a:gd name="connsiteX42" fmla="*/ 71437 w 2124075"/>
                <a:gd name="connsiteY42" fmla="*/ 364331 h 519113"/>
                <a:gd name="connsiteX43" fmla="*/ 59531 w 2124075"/>
                <a:gd name="connsiteY43" fmla="*/ 352425 h 519113"/>
                <a:gd name="connsiteX44" fmla="*/ 45243 w 2124075"/>
                <a:gd name="connsiteY44" fmla="*/ 333375 h 519113"/>
                <a:gd name="connsiteX45" fmla="*/ 21431 w 2124075"/>
                <a:gd name="connsiteY45" fmla="*/ 285750 h 519113"/>
                <a:gd name="connsiteX46" fmla="*/ 7143 w 2124075"/>
                <a:gd name="connsiteY46" fmla="*/ 250031 h 519113"/>
                <a:gd name="connsiteX47" fmla="*/ 0 w 2124075"/>
                <a:gd name="connsiteY47" fmla="*/ 228600 h 519113"/>
                <a:gd name="connsiteX48" fmla="*/ 0 w 2124075"/>
                <a:gd name="connsiteY48" fmla="*/ 219075 h 519113"/>
                <a:gd name="connsiteX49" fmla="*/ 4762 w 2124075"/>
                <a:gd name="connsiteY49" fmla="*/ 211931 h 519113"/>
                <a:gd name="connsiteX50" fmla="*/ 11906 w 2124075"/>
                <a:gd name="connsiteY50" fmla="*/ 209550 h 519113"/>
                <a:gd name="connsiteX51" fmla="*/ 28575 w 2124075"/>
                <a:gd name="connsiteY51" fmla="*/ 211931 h 519113"/>
                <a:gd name="connsiteX52" fmla="*/ 57150 w 2124075"/>
                <a:gd name="connsiteY52" fmla="*/ 221456 h 519113"/>
                <a:gd name="connsiteX53" fmla="*/ 78581 w 2124075"/>
                <a:gd name="connsiteY53" fmla="*/ 240506 h 519113"/>
                <a:gd name="connsiteX54" fmla="*/ 104775 w 2124075"/>
                <a:gd name="connsiteY54" fmla="*/ 261938 h 519113"/>
                <a:gd name="connsiteX55" fmla="*/ 130968 w 2124075"/>
                <a:gd name="connsiteY55" fmla="*/ 273844 h 519113"/>
                <a:gd name="connsiteX56" fmla="*/ 188118 w 2124075"/>
                <a:gd name="connsiteY56" fmla="*/ 288131 h 519113"/>
                <a:gd name="connsiteX57" fmla="*/ 250031 w 2124075"/>
                <a:gd name="connsiteY57" fmla="*/ 295275 h 519113"/>
                <a:gd name="connsiteX58" fmla="*/ 338137 w 2124075"/>
                <a:gd name="connsiteY58" fmla="*/ 295275 h 519113"/>
                <a:gd name="connsiteX59" fmla="*/ 414337 w 2124075"/>
                <a:gd name="connsiteY59" fmla="*/ 288131 h 519113"/>
                <a:gd name="connsiteX60" fmla="*/ 571500 w 2124075"/>
                <a:gd name="connsiteY60" fmla="*/ 254794 h 519113"/>
                <a:gd name="connsiteX61" fmla="*/ 885825 w 2124075"/>
                <a:gd name="connsiteY61" fmla="*/ 1857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24075" h="519113">
                  <a:moveTo>
                    <a:pt x="885825" y="185738"/>
                  </a:moveTo>
                  <a:lnTo>
                    <a:pt x="1116806" y="128588"/>
                  </a:lnTo>
                  <a:lnTo>
                    <a:pt x="1264443" y="92869"/>
                  </a:lnTo>
                  <a:lnTo>
                    <a:pt x="1533525" y="45244"/>
                  </a:lnTo>
                  <a:lnTo>
                    <a:pt x="1657350" y="14288"/>
                  </a:lnTo>
                  <a:lnTo>
                    <a:pt x="1707356" y="0"/>
                  </a:lnTo>
                  <a:lnTo>
                    <a:pt x="1731168" y="0"/>
                  </a:lnTo>
                  <a:lnTo>
                    <a:pt x="1800225" y="2381"/>
                  </a:lnTo>
                  <a:lnTo>
                    <a:pt x="1859756" y="7144"/>
                  </a:lnTo>
                  <a:lnTo>
                    <a:pt x="1919287" y="16669"/>
                  </a:lnTo>
                  <a:lnTo>
                    <a:pt x="1945481" y="23813"/>
                  </a:lnTo>
                  <a:lnTo>
                    <a:pt x="2000250" y="42863"/>
                  </a:lnTo>
                  <a:lnTo>
                    <a:pt x="2038350" y="57150"/>
                  </a:lnTo>
                  <a:lnTo>
                    <a:pt x="2064543" y="71438"/>
                  </a:lnTo>
                  <a:lnTo>
                    <a:pt x="2102643" y="95250"/>
                  </a:lnTo>
                  <a:lnTo>
                    <a:pt x="2119312" y="109538"/>
                  </a:lnTo>
                  <a:lnTo>
                    <a:pt x="2124075" y="119063"/>
                  </a:lnTo>
                  <a:lnTo>
                    <a:pt x="2124075" y="128588"/>
                  </a:lnTo>
                  <a:lnTo>
                    <a:pt x="2116931" y="145256"/>
                  </a:lnTo>
                  <a:lnTo>
                    <a:pt x="2097881" y="159544"/>
                  </a:lnTo>
                  <a:lnTo>
                    <a:pt x="2055018" y="176213"/>
                  </a:lnTo>
                  <a:lnTo>
                    <a:pt x="2012156" y="180975"/>
                  </a:lnTo>
                  <a:lnTo>
                    <a:pt x="1850231" y="190500"/>
                  </a:lnTo>
                  <a:lnTo>
                    <a:pt x="1674018" y="209550"/>
                  </a:lnTo>
                  <a:lnTo>
                    <a:pt x="1426368" y="242888"/>
                  </a:lnTo>
                  <a:lnTo>
                    <a:pt x="1259681" y="273844"/>
                  </a:lnTo>
                  <a:lnTo>
                    <a:pt x="928687" y="350044"/>
                  </a:lnTo>
                  <a:lnTo>
                    <a:pt x="766762" y="385763"/>
                  </a:lnTo>
                  <a:lnTo>
                    <a:pt x="588168" y="433388"/>
                  </a:lnTo>
                  <a:lnTo>
                    <a:pt x="507206" y="459581"/>
                  </a:lnTo>
                  <a:lnTo>
                    <a:pt x="478631" y="471488"/>
                  </a:lnTo>
                  <a:lnTo>
                    <a:pt x="464343" y="488156"/>
                  </a:lnTo>
                  <a:lnTo>
                    <a:pt x="433387" y="507206"/>
                  </a:lnTo>
                  <a:lnTo>
                    <a:pt x="395287" y="516731"/>
                  </a:lnTo>
                  <a:lnTo>
                    <a:pt x="369093" y="519113"/>
                  </a:lnTo>
                  <a:lnTo>
                    <a:pt x="326231" y="511969"/>
                  </a:lnTo>
                  <a:lnTo>
                    <a:pt x="297656" y="500063"/>
                  </a:lnTo>
                  <a:lnTo>
                    <a:pt x="273843" y="490538"/>
                  </a:lnTo>
                  <a:lnTo>
                    <a:pt x="228600" y="469106"/>
                  </a:lnTo>
                  <a:lnTo>
                    <a:pt x="166687" y="435769"/>
                  </a:lnTo>
                  <a:lnTo>
                    <a:pt x="130968" y="411956"/>
                  </a:lnTo>
                  <a:lnTo>
                    <a:pt x="100012" y="388144"/>
                  </a:lnTo>
                  <a:lnTo>
                    <a:pt x="71437" y="364331"/>
                  </a:lnTo>
                  <a:lnTo>
                    <a:pt x="59531" y="352425"/>
                  </a:lnTo>
                  <a:lnTo>
                    <a:pt x="45243" y="333375"/>
                  </a:lnTo>
                  <a:lnTo>
                    <a:pt x="21431" y="285750"/>
                  </a:lnTo>
                  <a:lnTo>
                    <a:pt x="7143" y="250031"/>
                  </a:lnTo>
                  <a:lnTo>
                    <a:pt x="0" y="228600"/>
                  </a:lnTo>
                  <a:lnTo>
                    <a:pt x="0" y="219075"/>
                  </a:lnTo>
                  <a:lnTo>
                    <a:pt x="4762" y="211931"/>
                  </a:lnTo>
                  <a:lnTo>
                    <a:pt x="11906" y="209550"/>
                  </a:lnTo>
                  <a:lnTo>
                    <a:pt x="28575" y="211931"/>
                  </a:lnTo>
                  <a:lnTo>
                    <a:pt x="57150" y="221456"/>
                  </a:lnTo>
                  <a:lnTo>
                    <a:pt x="78581" y="240506"/>
                  </a:lnTo>
                  <a:lnTo>
                    <a:pt x="104775" y="261938"/>
                  </a:lnTo>
                  <a:lnTo>
                    <a:pt x="130968" y="273844"/>
                  </a:lnTo>
                  <a:lnTo>
                    <a:pt x="188118" y="288131"/>
                  </a:lnTo>
                  <a:lnTo>
                    <a:pt x="250031" y="295275"/>
                  </a:lnTo>
                  <a:lnTo>
                    <a:pt x="338137" y="295275"/>
                  </a:lnTo>
                  <a:lnTo>
                    <a:pt x="414337" y="288131"/>
                  </a:lnTo>
                  <a:lnTo>
                    <a:pt x="571500" y="254794"/>
                  </a:lnTo>
                  <a:lnTo>
                    <a:pt x="885825" y="1857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8">
              <a:extLst>
                <a:ext uri="{FF2B5EF4-FFF2-40B4-BE49-F238E27FC236}">
                  <a16:creationId xmlns:a16="http://schemas.microsoft.com/office/drawing/2014/main" id="{6FF485B6-408B-4D04-B57A-21C95FA2681F}"/>
                </a:ext>
              </a:extLst>
            </p:cNvPr>
            <p:cNvSpPr/>
            <p:nvPr/>
          </p:nvSpPr>
          <p:spPr>
            <a:xfrm>
              <a:off x="3706813" y="1831975"/>
              <a:ext cx="447675" cy="2182813"/>
            </a:xfrm>
            <a:custGeom>
              <a:avLst/>
              <a:gdLst>
                <a:gd name="connsiteX0" fmla="*/ 387078 w 448786"/>
                <a:gd name="connsiteY0" fmla="*/ 611470 h 2182218"/>
                <a:gd name="connsiteX1" fmla="*/ 389883 w 448786"/>
                <a:gd name="connsiteY1" fmla="*/ 395492 h 2182218"/>
                <a:gd name="connsiteX2" fmla="*/ 392688 w 448786"/>
                <a:gd name="connsiteY2" fmla="*/ 361833 h 2182218"/>
                <a:gd name="connsiteX3" fmla="*/ 401102 w 448786"/>
                <a:gd name="connsiteY3" fmla="*/ 319759 h 2182218"/>
                <a:gd name="connsiteX4" fmla="*/ 415127 w 448786"/>
                <a:gd name="connsiteY4" fmla="*/ 274881 h 2182218"/>
                <a:gd name="connsiteX5" fmla="*/ 440371 w 448786"/>
                <a:gd name="connsiteY5" fmla="*/ 215978 h 2182218"/>
                <a:gd name="connsiteX6" fmla="*/ 448786 w 448786"/>
                <a:gd name="connsiteY6" fmla="*/ 193539 h 2182218"/>
                <a:gd name="connsiteX7" fmla="*/ 448786 w 448786"/>
                <a:gd name="connsiteY7" fmla="*/ 168294 h 2182218"/>
                <a:gd name="connsiteX8" fmla="*/ 440371 w 448786"/>
                <a:gd name="connsiteY8" fmla="*/ 140245 h 2182218"/>
                <a:gd name="connsiteX9" fmla="*/ 423542 w 448786"/>
                <a:gd name="connsiteY9" fmla="*/ 120611 h 2182218"/>
                <a:gd name="connsiteX10" fmla="*/ 395492 w 448786"/>
                <a:gd name="connsiteY10" fmla="*/ 95367 h 2182218"/>
                <a:gd name="connsiteX11" fmla="*/ 350614 w 448786"/>
                <a:gd name="connsiteY11" fmla="*/ 70123 h 2182218"/>
                <a:gd name="connsiteX12" fmla="*/ 269272 w 448786"/>
                <a:gd name="connsiteY12" fmla="*/ 42073 h 2182218"/>
                <a:gd name="connsiteX13" fmla="*/ 140246 w 448786"/>
                <a:gd name="connsiteY13" fmla="*/ 14024 h 2182218"/>
                <a:gd name="connsiteX14" fmla="*/ 61708 w 448786"/>
                <a:gd name="connsiteY14" fmla="*/ 0 h 2182218"/>
                <a:gd name="connsiteX15" fmla="*/ 22440 w 448786"/>
                <a:gd name="connsiteY15" fmla="*/ 0 h 2182218"/>
                <a:gd name="connsiteX16" fmla="*/ 11220 w 448786"/>
                <a:gd name="connsiteY16" fmla="*/ 2805 h 2182218"/>
                <a:gd name="connsiteX17" fmla="*/ 0 w 448786"/>
                <a:gd name="connsiteY17" fmla="*/ 11220 h 2182218"/>
                <a:gd name="connsiteX18" fmla="*/ 0 w 448786"/>
                <a:gd name="connsiteY18" fmla="*/ 16829 h 2182218"/>
                <a:gd name="connsiteX19" fmla="*/ 5610 w 448786"/>
                <a:gd name="connsiteY19" fmla="*/ 28049 h 2182218"/>
                <a:gd name="connsiteX20" fmla="*/ 30854 w 448786"/>
                <a:gd name="connsiteY20" fmla="*/ 56098 h 2182218"/>
                <a:gd name="connsiteX21" fmla="*/ 72928 w 448786"/>
                <a:gd name="connsiteY21" fmla="*/ 84147 h 2182218"/>
                <a:gd name="connsiteX22" fmla="*/ 103782 w 448786"/>
                <a:gd name="connsiteY22" fmla="*/ 109391 h 2182218"/>
                <a:gd name="connsiteX23" fmla="*/ 134636 w 448786"/>
                <a:gd name="connsiteY23" fmla="*/ 148660 h 2182218"/>
                <a:gd name="connsiteX24" fmla="*/ 157075 w 448786"/>
                <a:gd name="connsiteY24" fmla="*/ 185124 h 2182218"/>
                <a:gd name="connsiteX25" fmla="*/ 176710 w 448786"/>
                <a:gd name="connsiteY25" fmla="*/ 235612 h 2182218"/>
                <a:gd name="connsiteX26" fmla="*/ 187929 w 448786"/>
                <a:gd name="connsiteY26" fmla="*/ 316954 h 2182218"/>
                <a:gd name="connsiteX27" fmla="*/ 196344 w 448786"/>
                <a:gd name="connsiteY27" fmla="*/ 440370 h 2182218"/>
                <a:gd name="connsiteX28" fmla="*/ 196344 w 448786"/>
                <a:gd name="connsiteY28" fmla="*/ 631104 h 2182218"/>
                <a:gd name="connsiteX29" fmla="*/ 185124 w 448786"/>
                <a:gd name="connsiteY29" fmla="*/ 1046231 h 2182218"/>
                <a:gd name="connsiteX30" fmla="*/ 165490 w 448786"/>
                <a:gd name="connsiteY30" fmla="*/ 1441723 h 2182218"/>
                <a:gd name="connsiteX31" fmla="*/ 165490 w 448786"/>
                <a:gd name="connsiteY31" fmla="*/ 1725018 h 2182218"/>
                <a:gd name="connsiteX32" fmla="*/ 165490 w 448786"/>
                <a:gd name="connsiteY32" fmla="*/ 1837215 h 2182218"/>
                <a:gd name="connsiteX33" fmla="*/ 165490 w 448786"/>
                <a:gd name="connsiteY33" fmla="*/ 1921362 h 2182218"/>
                <a:gd name="connsiteX34" fmla="*/ 168295 w 448786"/>
                <a:gd name="connsiteY34" fmla="*/ 1960631 h 2182218"/>
                <a:gd name="connsiteX35" fmla="*/ 182319 w 448786"/>
                <a:gd name="connsiteY35" fmla="*/ 2022339 h 2182218"/>
                <a:gd name="connsiteX36" fmla="*/ 207564 w 448786"/>
                <a:gd name="connsiteY36" fmla="*/ 2103681 h 2182218"/>
                <a:gd name="connsiteX37" fmla="*/ 227198 w 448786"/>
                <a:gd name="connsiteY37" fmla="*/ 2140145 h 2182218"/>
                <a:gd name="connsiteX38" fmla="*/ 244027 w 448786"/>
                <a:gd name="connsiteY38" fmla="*/ 2165389 h 2182218"/>
                <a:gd name="connsiteX39" fmla="*/ 258052 w 448786"/>
                <a:gd name="connsiteY39" fmla="*/ 2176608 h 2182218"/>
                <a:gd name="connsiteX40" fmla="*/ 277686 w 448786"/>
                <a:gd name="connsiteY40" fmla="*/ 2182218 h 2182218"/>
                <a:gd name="connsiteX41" fmla="*/ 294516 w 448786"/>
                <a:gd name="connsiteY41" fmla="*/ 2173804 h 2182218"/>
                <a:gd name="connsiteX42" fmla="*/ 316955 w 448786"/>
                <a:gd name="connsiteY42" fmla="*/ 2154169 h 2182218"/>
                <a:gd name="connsiteX43" fmla="*/ 339394 w 448786"/>
                <a:gd name="connsiteY43" fmla="*/ 2117705 h 2182218"/>
                <a:gd name="connsiteX44" fmla="*/ 370248 w 448786"/>
                <a:gd name="connsiteY44" fmla="*/ 2033558 h 2182218"/>
                <a:gd name="connsiteX45" fmla="*/ 387078 w 448786"/>
                <a:gd name="connsiteY45" fmla="*/ 1963435 h 2182218"/>
                <a:gd name="connsiteX46" fmla="*/ 387078 w 448786"/>
                <a:gd name="connsiteY46" fmla="*/ 1898923 h 2182218"/>
                <a:gd name="connsiteX47" fmla="*/ 387078 w 448786"/>
                <a:gd name="connsiteY47" fmla="*/ 611470 h 218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8786" h="2182218">
                  <a:moveTo>
                    <a:pt x="387078" y="611470"/>
                  </a:moveTo>
                  <a:lnTo>
                    <a:pt x="389883" y="395492"/>
                  </a:lnTo>
                  <a:lnTo>
                    <a:pt x="392688" y="361833"/>
                  </a:lnTo>
                  <a:lnTo>
                    <a:pt x="401102" y="319759"/>
                  </a:lnTo>
                  <a:lnTo>
                    <a:pt x="415127" y="274881"/>
                  </a:lnTo>
                  <a:lnTo>
                    <a:pt x="440371" y="215978"/>
                  </a:lnTo>
                  <a:lnTo>
                    <a:pt x="448786" y="193539"/>
                  </a:lnTo>
                  <a:lnTo>
                    <a:pt x="448786" y="168294"/>
                  </a:lnTo>
                  <a:lnTo>
                    <a:pt x="440371" y="140245"/>
                  </a:lnTo>
                  <a:lnTo>
                    <a:pt x="423542" y="120611"/>
                  </a:lnTo>
                  <a:lnTo>
                    <a:pt x="395492" y="95367"/>
                  </a:lnTo>
                  <a:lnTo>
                    <a:pt x="350614" y="70123"/>
                  </a:lnTo>
                  <a:lnTo>
                    <a:pt x="269272" y="42073"/>
                  </a:lnTo>
                  <a:lnTo>
                    <a:pt x="140246" y="14024"/>
                  </a:lnTo>
                  <a:lnTo>
                    <a:pt x="61708" y="0"/>
                  </a:lnTo>
                  <a:lnTo>
                    <a:pt x="22440" y="0"/>
                  </a:lnTo>
                  <a:lnTo>
                    <a:pt x="11220" y="2805"/>
                  </a:lnTo>
                  <a:lnTo>
                    <a:pt x="0" y="11220"/>
                  </a:lnTo>
                  <a:lnTo>
                    <a:pt x="0" y="16829"/>
                  </a:lnTo>
                  <a:lnTo>
                    <a:pt x="5610" y="28049"/>
                  </a:lnTo>
                  <a:lnTo>
                    <a:pt x="30854" y="56098"/>
                  </a:lnTo>
                  <a:lnTo>
                    <a:pt x="72928" y="84147"/>
                  </a:lnTo>
                  <a:lnTo>
                    <a:pt x="103782" y="109391"/>
                  </a:lnTo>
                  <a:lnTo>
                    <a:pt x="134636" y="148660"/>
                  </a:lnTo>
                  <a:lnTo>
                    <a:pt x="157075" y="185124"/>
                  </a:lnTo>
                  <a:lnTo>
                    <a:pt x="176710" y="235612"/>
                  </a:lnTo>
                  <a:lnTo>
                    <a:pt x="187929" y="316954"/>
                  </a:lnTo>
                  <a:lnTo>
                    <a:pt x="196344" y="440370"/>
                  </a:lnTo>
                  <a:lnTo>
                    <a:pt x="196344" y="631104"/>
                  </a:lnTo>
                  <a:lnTo>
                    <a:pt x="185124" y="1046231"/>
                  </a:lnTo>
                  <a:lnTo>
                    <a:pt x="165490" y="1441723"/>
                  </a:lnTo>
                  <a:lnTo>
                    <a:pt x="165490" y="1725018"/>
                  </a:lnTo>
                  <a:lnTo>
                    <a:pt x="165490" y="1837215"/>
                  </a:lnTo>
                  <a:lnTo>
                    <a:pt x="165490" y="1921362"/>
                  </a:lnTo>
                  <a:lnTo>
                    <a:pt x="168295" y="1960631"/>
                  </a:lnTo>
                  <a:lnTo>
                    <a:pt x="182319" y="2022339"/>
                  </a:lnTo>
                  <a:lnTo>
                    <a:pt x="207564" y="2103681"/>
                  </a:lnTo>
                  <a:lnTo>
                    <a:pt x="227198" y="2140145"/>
                  </a:lnTo>
                  <a:lnTo>
                    <a:pt x="244027" y="2165389"/>
                  </a:lnTo>
                  <a:lnTo>
                    <a:pt x="258052" y="2176608"/>
                  </a:lnTo>
                  <a:lnTo>
                    <a:pt x="277686" y="2182218"/>
                  </a:lnTo>
                  <a:lnTo>
                    <a:pt x="294516" y="2173804"/>
                  </a:lnTo>
                  <a:lnTo>
                    <a:pt x="316955" y="2154169"/>
                  </a:lnTo>
                  <a:lnTo>
                    <a:pt x="339394" y="2117705"/>
                  </a:lnTo>
                  <a:lnTo>
                    <a:pt x="370248" y="2033558"/>
                  </a:lnTo>
                  <a:lnTo>
                    <a:pt x="387078" y="1963435"/>
                  </a:lnTo>
                  <a:lnTo>
                    <a:pt x="387078" y="1898923"/>
                  </a:lnTo>
                  <a:lnTo>
                    <a:pt x="387078" y="6114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9">
              <a:extLst>
                <a:ext uri="{FF2B5EF4-FFF2-40B4-BE49-F238E27FC236}">
                  <a16:creationId xmlns:a16="http://schemas.microsoft.com/office/drawing/2014/main" id="{3C60E267-54CA-4A94-AA6D-7605B29AD16D}"/>
                </a:ext>
              </a:extLst>
            </p:cNvPr>
            <p:cNvSpPr/>
            <p:nvPr/>
          </p:nvSpPr>
          <p:spPr>
            <a:xfrm>
              <a:off x="2913063" y="2986088"/>
              <a:ext cx="1011237" cy="1098550"/>
            </a:xfrm>
            <a:custGeom>
              <a:avLst/>
              <a:gdLst>
                <a:gd name="connsiteX0" fmla="*/ 647700 w 1012031"/>
                <a:gd name="connsiteY0" fmla="*/ 354806 h 1097756"/>
                <a:gd name="connsiteX1" fmla="*/ 707231 w 1012031"/>
                <a:gd name="connsiteY1" fmla="*/ 261937 h 1097756"/>
                <a:gd name="connsiteX2" fmla="*/ 754856 w 1012031"/>
                <a:gd name="connsiteY2" fmla="*/ 185737 h 1097756"/>
                <a:gd name="connsiteX3" fmla="*/ 833437 w 1012031"/>
                <a:gd name="connsiteY3" fmla="*/ 47625 h 1097756"/>
                <a:gd name="connsiteX4" fmla="*/ 1000125 w 1012031"/>
                <a:gd name="connsiteY4" fmla="*/ 0 h 1097756"/>
                <a:gd name="connsiteX5" fmla="*/ 1012031 w 1012031"/>
                <a:gd name="connsiteY5" fmla="*/ 250031 h 1097756"/>
                <a:gd name="connsiteX6" fmla="*/ 904875 w 1012031"/>
                <a:gd name="connsiteY6" fmla="*/ 366712 h 1097756"/>
                <a:gd name="connsiteX7" fmla="*/ 809625 w 1012031"/>
                <a:gd name="connsiteY7" fmla="*/ 464343 h 1097756"/>
                <a:gd name="connsiteX8" fmla="*/ 700087 w 1012031"/>
                <a:gd name="connsiteY8" fmla="*/ 576262 h 1097756"/>
                <a:gd name="connsiteX9" fmla="*/ 566737 w 1012031"/>
                <a:gd name="connsiteY9" fmla="*/ 695325 h 1097756"/>
                <a:gd name="connsiteX10" fmla="*/ 438150 w 1012031"/>
                <a:gd name="connsiteY10" fmla="*/ 809625 h 1097756"/>
                <a:gd name="connsiteX11" fmla="*/ 292894 w 1012031"/>
                <a:gd name="connsiteY11" fmla="*/ 923925 h 1097756"/>
                <a:gd name="connsiteX12" fmla="*/ 161925 w 1012031"/>
                <a:gd name="connsiteY12" fmla="*/ 1021556 h 1097756"/>
                <a:gd name="connsiteX13" fmla="*/ 59531 w 1012031"/>
                <a:gd name="connsiteY13" fmla="*/ 1090612 h 1097756"/>
                <a:gd name="connsiteX14" fmla="*/ 50006 w 1012031"/>
                <a:gd name="connsiteY14" fmla="*/ 1092993 h 1097756"/>
                <a:gd name="connsiteX15" fmla="*/ 35719 w 1012031"/>
                <a:gd name="connsiteY15" fmla="*/ 1095375 h 1097756"/>
                <a:gd name="connsiteX16" fmla="*/ 16669 w 1012031"/>
                <a:gd name="connsiteY16" fmla="*/ 1097756 h 1097756"/>
                <a:gd name="connsiteX17" fmla="*/ 2381 w 1012031"/>
                <a:gd name="connsiteY17" fmla="*/ 1095375 h 1097756"/>
                <a:gd name="connsiteX18" fmla="*/ 0 w 1012031"/>
                <a:gd name="connsiteY18" fmla="*/ 1088231 h 1097756"/>
                <a:gd name="connsiteX19" fmla="*/ 2381 w 1012031"/>
                <a:gd name="connsiteY19" fmla="*/ 1071562 h 1097756"/>
                <a:gd name="connsiteX20" fmla="*/ 14287 w 1012031"/>
                <a:gd name="connsiteY20" fmla="*/ 1047750 h 1097756"/>
                <a:gd name="connsiteX21" fmla="*/ 30956 w 1012031"/>
                <a:gd name="connsiteY21" fmla="*/ 1031081 h 1097756"/>
                <a:gd name="connsiteX22" fmla="*/ 92869 w 1012031"/>
                <a:gd name="connsiteY22" fmla="*/ 981075 h 1097756"/>
                <a:gd name="connsiteX23" fmla="*/ 200025 w 1012031"/>
                <a:gd name="connsiteY23" fmla="*/ 878681 h 1097756"/>
                <a:gd name="connsiteX24" fmla="*/ 300037 w 1012031"/>
                <a:gd name="connsiteY24" fmla="*/ 776287 h 1097756"/>
                <a:gd name="connsiteX25" fmla="*/ 397669 w 1012031"/>
                <a:gd name="connsiteY25" fmla="*/ 669131 h 1097756"/>
                <a:gd name="connsiteX26" fmla="*/ 523875 w 1012031"/>
                <a:gd name="connsiteY26" fmla="*/ 521493 h 1097756"/>
                <a:gd name="connsiteX27" fmla="*/ 647700 w 1012031"/>
                <a:gd name="connsiteY27" fmla="*/ 354806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2031" h="1097756">
                  <a:moveTo>
                    <a:pt x="647700" y="354806"/>
                  </a:moveTo>
                  <a:lnTo>
                    <a:pt x="707231" y="261937"/>
                  </a:lnTo>
                  <a:lnTo>
                    <a:pt x="754856" y="185737"/>
                  </a:lnTo>
                  <a:lnTo>
                    <a:pt x="833437" y="47625"/>
                  </a:lnTo>
                  <a:lnTo>
                    <a:pt x="1000125" y="0"/>
                  </a:lnTo>
                  <a:lnTo>
                    <a:pt x="1012031" y="250031"/>
                  </a:lnTo>
                  <a:lnTo>
                    <a:pt x="904875" y="366712"/>
                  </a:lnTo>
                  <a:lnTo>
                    <a:pt x="809625" y="464343"/>
                  </a:lnTo>
                  <a:lnTo>
                    <a:pt x="700087" y="576262"/>
                  </a:lnTo>
                  <a:lnTo>
                    <a:pt x="566737" y="695325"/>
                  </a:lnTo>
                  <a:lnTo>
                    <a:pt x="438150" y="809625"/>
                  </a:lnTo>
                  <a:lnTo>
                    <a:pt x="292894" y="923925"/>
                  </a:lnTo>
                  <a:lnTo>
                    <a:pt x="161925" y="1021556"/>
                  </a:lnTo>
                  <a:lnTo>
                    <a:pt x="59531" y="1090612"/>
                  </a:lnTo>
                  <a:lnTo>
                    <a:pt x="50006" y="1092993"/>
                  </a:lnTo>
                  <a:lnTo>
                    <a:pt x="35719" y="1095375"/>
                  </a:lnTo>
                  <a:lnTo>
                    <a:pt x="16669" y="1097756"/>
                  </a:lnTo>
                  <a:lnTo>
                    <a:pt x="2381" y="1095375"/>
                  </a:lnTo>
                  <a:lnTo>
                    <a:pt x="0" y="1088231"/>
                  </a:lnTo>
                  <a:lnTo>
                    <a:pt x="2381" y="1071562"/>
                  </a:lnTo>
                  <a:lnTo>
                    <a:pt x="14287" y="1047750"/>
                  </a:lnTo>
                  <a:lnTo>
                    <a:pt x="30956" y="1031081"/>
                  </a:lnTo>
                  <a:lnTo>
                    <a:pt x="92869" y="981075"/>
                  </a:lnTo>
                  <a:lnTo>
                    <a:pt x="200025" y="878681"/>
                  </a:lnTo>
                  <a:lnTo>
                    <a:pt x="300037" y="776287"/>
                  </a:lnTo>
                  <a:lnTo>
                    <a:pt x="397669" y="669131"/>
                  </a:lnTo>
                  <a:lnTo>
                    <a:pt x="523875" y="521493"/>
                  </a:lnTo>
                  <a:lnTo>
                    <a:pt x="647700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0">
              <a:extLst>
                <a:ext uri="{FF2B5EF4-FFF2-40B4-BE49-F238E27FC236}">
                  <a16:creationId xmlns:a16="http://schemas.microsoft.com/office/drawing/2014/main" id="{09BF975E-4BDF-41ED-9980-0E28373B8B2A}"/>
                </a:ext>
              </a:extLst>
            </p:cNvPr>
            <p:cNvSpPr/>
            <p:nvPr/>
          </p:nvSpPr>
          <p:spPr>
            <a:xfrm>
              <a:off x="4049713" y="3124200"/>
              <a:ext cx="904875" cy="668338"/>
            </a:xfrm>
            <a:custGeom>
              <a:avLst/>
              <a:gdLst>
                <a:gd name="connsiteX0" fmla="*/ 381000 w 904875"/>
                <a:gd name="connsiteY0" fmla="*/ 128588 h 669131"/>
                <a:gd name="connsiteX1" fmla="*/ 261938 w 904875"/>
                <a:gd name="connsiteY1" fmla="*/ 85725 h 669131"/>
                <a:gd name="connsiteX2" fmla="*/ 195263 w 904875"/>
                <a:gd name="connsiteY2" fmla="*/ 61913 h 669131"/>
                <a:gd name="connsiteX3" fmla="*/ 111919 w 904875"/>
                <a:gd name="connsiteY3" fmla="*/ 35719 h 669131"/>
                <a:gd name="connsiteX4" fmla="*/ 0 w 904875"/>
                <a:gd name="connsiteY4" fmla="*/ 0 h 669131"/>
                <a:gd name="connsiteX5" fmla="*/ 14288 w 904875"/>
                <a:gd name="connsiteY5" fmla="*/ 52388 h 669131"/>
                <a:gd name="connsiteX6" fmla="*/ 97632 w 904875"/>
                <a:gd name="connsiteY6" fmla="*/ 126206 h 669131"/>
                <a:gd name="connsiteX7" fmla="*/ 152400 w 904875"/>
                <a:gd name="connsiteY7" fmla="*/ 173831 h 669131"/>
                <a:gd name="connsiteX8" fmla="*/ 257175 w 904875"/>
                <a:gd name="connsiteY8" fmla="*/ 266700 h 669131"/>
                <a:gd name="connsiteX9" fmla="*/ 333375 w 904875"/>
                <a:gd name="connsiteY9" fmla="*/ 328613 h 669131"/>
                <a:gd name="connsiteX10" fmla="*/ 426244 w 904875"/>
                <a:gd name="connsiteY10" fmla="*/ 400050 h 669131"/>
                <a:gd name="connsiteX11" fmla="*/ 535782 w 904875"/>
                <a:gd name="connsiteY11" fmla="*/ 485775 h 669131"/>
                <a:gd name="connsiteX12" fmla="*/ 611982 w 904875"/>
                <a:gd name="connsiteY12" fmla="*/ 540544 h 669131"/>
                <a:gd name="connsiteX13" fmla="*/ 685800 w 904875"/>
                <a:gd name="connsiteY13" fmla="*/ 590550 h 669131"/>
                <a:gd name="connsiteX14" fmla="*/ 771525 w 904875"/>
                <a:gd name="connsiteY14" fmla="*/ 633413 h 669131"/>
                <a:gd name="connsiteX15" fmla="*/ 812007 w 904875"/>
                <a:gd name="connsiteY15" fmla="*/ 652463 h 669131"/>
                <a:gd name="connsiteX16" fmla="*/ 857250 w 904875"/>
                <a:gd name="connsiteY16" fmla="*/ 666750 h 669131"/>
                <a:gd name="connsiteX17" fmla="*/ 876300 w 904875"/>
                <a:gd name="connsiteY17" fmla="*/ 669131 h 669131"/>
                <a:gd name="connsiteX18" fmla="*/ 885825 w 904875"/>
                <a:gd name="connsiteY18" fmla="*/ 661988 h 669131"/>
                <a:gd name="connsiteX19" fmla="*/ 895350 w 904875"/>
                <a:gd name="connsiteY19" fmla="*/ 652463 h 669131"/>
                <a:gd name="connsiteX20" fmla="*/ 904875 w 904875"/>
                <a:gd name="connsiteY20" fmla="*/ 638175 h 669131"/>
                <a:gd name="connsiteX21" fmla="*/ 900113 w 904875"/>
                <a:gd name="connsiteY21" fmla="*/ 600075 h 669131"/>
                <a:gd name="connsiteX22" fmla="*/ 873919 w 904875"/>
                <a:gd name="connsiteY22" fmla="*/ 514350 h 669131"/>
                <a:gd name="connsiteX23" fmla="*/ 826294 w 904875"/>
                <a:gd name="connsiteY23" fmla="*/ 404813 h 669131"/>
                <a:gd name="connsiteX24" fmla="*/ 766763 w 904875"/>
                <a:gd name="connsiteY24" fmla="*/ 311944 h 669131"/>
                <a:gd name="connsiteX25" fmla="*/ 740569 w 904875"/>
                <a:gd name="connsiteY25" fmla="*/ 283369 h 669131"/>
                <a:gd name="connsiteX26" fmla="*/ 714375 w 904875"/>
                <a:gd name="connsiteY26" fmla="*/ 269081 h 669131"/>
                <a:gd name="connsiteX27" fmla="*/ 557213 w 904875"/>
                <a:gd name="connsiteY27" fmla="*/ 197644 h 669131"/>
                <a:gd name="connsiteX28" fmla="*/ 381000 w 904875"/>
                <a:gd name="connsiteY28" fmla="*/ 128588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4875" h="669131">
                  <a:moveTo>
                    <a:pt x="381000" y="128588"/>
                  </a:moveTo>
                  <a:lnTo>
                    <a:pt x="261938" y="85725"/>
                  </a:lnTo>
                  <a:lnTo>
                    <a:pt x="195263" y="61913"/>
                  </a:lnTo>
                  <a:lnTo>
                    <a:pt x="111919" y="35719"/>
                  </a:lnTo>
                  <a:lnTo>
                    <a:pt x="0" y="0"/>
                  </a:lnTo>
                  <a:lnTo>
                    <a:pt x="14288" y="52388"/>
                  </a:lnTo>
                  <a:lnTo>
                    <a:pt x="97632" y="126206"/>
                  </a:lnTo>
                  <a:lnTo>
                    <a:pt x="152400" y="173831"/>
                  </a:lnTo>
                  <a:lnTo>
                    <a:pt x="257175" y="266700"/>
                  </a:lnTo>
                  <a:lnTo>
                    <a:pt x="333375" y="328613"/>
                  </a:lnTo>
                  <a:lnTo>
                    <a:pt x="426244" y="400050"/>
                  </a:lnTo>
                  <a:lnTo>
                    <a:pt x="535782" y="485775"/>
                  </a:lnTo>
                  <a:lnTo>
                    <a:pt x="611982" y="540544"/>
                  </a:lnTo>
                  <a:lnTo>
                    <a:pt x="685800" y="590550"/>
                  </a:lnTo>
                  <a:lnTo>
                    <a:pt x="771525" y="633413"/>
                  </a:lnTo>
                  <a:lnTo>
                    <a:pt x="812007" y="652463"/>
                  </a:lnTo>
                  <a:lnTo>
                    <a:pt x="857250" y="666750"/>
                  </a:lnTo>
                  <a:lnTo>
                    <a:pt x="876300" y="669131"/>
                  </a:lnTo>
                  <a:lnTo>
                    <a:pt x="885825" y="661988"/>
                  </a:lnTo>
                  <a:lnTo>
                    <a:pt x="895350" y="652463"/>
                  </a:lnTo>
                  <a:lnTo>
                    <a:pt x="904875" y="638175"/>
                  </a:lnTo>
                  <a:lnTo>
                    <a:pt x="900113" y="600075"/>
                  </a:lnTo>
                  <a:lnTo>
                    <a:pt x="873919" y="514350"/>
                  </a:lnTo>
                  <a:lnTo>
                    <a:pt x="826294" y="404813"/>
                  </a:lnTo>
                  <a:lnTo>
                    <a:pt x="766763" y="311944"/>
                  </a:lnTo>
                  <a:lnTo>
                    <a:pt x="740569" y="283369"/>
                  </a:lnTo>
                  <a:lnTo>
                    <a:pt x="714375" y="269081"/>
                  </a:lnTo>
                  <a:lnTo>
                    <a:pt x="557213" y="197644"/>
                  </a:lnTo>
                  <a:lnTo>
                    <a:pt x="381000" y="128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2">
              <a:extLst>
                <a:ext uri="{FF2B5EF4-FFF2-40B4-BE49-F238E27FC236}">
                  <a16:creationId xmlns:a16="http://schemas.microsoft.com/office/drawing/2014/main" id="{ED420AC0-7117-4D4A-8C5D-767F8A77CA5A}"/>
                </a:ext>
              </a:extLst>
            </p:cNvPr>
            <p:cNvSpPr/>
            <p:nvPr/>
          </p:nvSpPr>
          <p:spPr>
            <a:xfrm>
              <a:off x="2840038" y="4141788"/>
              <a:ext cx="1303337" cy="1868487"/>
            </a:xfrm>
            <a:custGeom>
              <a:avLst/>
              <a:gdLst>
                <a:gd name="connsiteX0" fmla="*/ 981075 w 1302544"/>
                <a:gd name="connsiteY0" fmla="*/ 1016794 h 1869281"/>
                <a:gd name="connsiteX1" fmla="*/ 1064419 w 1302544"/>
                <a:gd name="connsiteY1" fmla="*/ 866775 h 1869281"/>
                <a:gd name="connsiteX2" fmla="*/ 1081088 w 1302544"/>
                <a:gd name="connsiteY2" fmla="*/ 823912 h 1869281"/>
                <a:gd name="connsiteX3" fmla="*/ 1090613 w 1302544"/>
                <a:gd name="connsiteY3" fmla="*/ 773906 h 1869281"/>
                <a:gd name="connsiteX4" fmla="*/ 1147763 w 1302544"/>
                <a:gd name="connsiteY4" fmla="*/ 609600 h 1869281"/>
                <a:gd name="connsiteX5" fmla="*/ 1209675 w 1302544"/>
                <a:gd name="connsiteY5" fmla="*/ 450056 h 1869281"/>
                <a:gd name="connsiteX6" fmla="*/ 1209675 w 1302544"/>
                <a:gd name="connsiteY6" fmla="*/ 419100 h 1869281"/>
                <a:gd name="connsiteX7" fmla="*/ 1212057 w 1302544"/>
                <a:gd name="connsiteY7" fmla="*/ 373856 h 1869281"/>
                <a:gd name="connsiteX8" fmla="*/ 1219200 w 1302544"/>
                <a:gd name="connsiteY8" fmla="*/ 338137 h 1869281"/>
                <a:gd name="connsiteX9" fmla="*/ 1238250 w 1302544"/>
                <a:gd name="connsiteY9" fmla="*/ 295275 h 1869281"/>
                <a:gd name="connsiteX10" fmla="*/ 1257300 w 1302544"/>
                <a:gd name="connsiteY10" fmla="*/ 264319 h 1869281"/>
                <a:gd name="connsiteX11" fmla="*/ 1273969 w 1302544"/>
                <a:gd name="connsiteY11" fmla="*/ 242887 h 1869281"/>
                <a:gd name="connsiteX12" fmla="*/ 1288257 w 1302544"/>
                <a:gd name="connsiteY12" fmla="*/ 230981 h 1869281"/>
                <a:gd name="connsiteX13" fmla="*/ 1300163 w 1302544"/>
                <a:gd name="connsiteY13" fmla="*/ 214312 h 1869281"/>
                <a:gd name="connsiteX14" fmla="*/ 1302544 w 1302544"/>
                <a:gd name="connsiteY14" fmla="*/ 190500 h 1869281"/>
                <a:gd name="connsiteX15" fmla="*/ 1297782 w 1302544"/>
                <a:gd name="connsiteY15" fmla="*/ 169069 h 1869281"/>
                <a:gd name="connsiteX16" fmla="*/ 1283494 w 1302544"/>
                <a:gd name="connsiteY16" fmla="*/ 150019 h 1869281"/>
                <a:gd name="connsiteX17" fmla="*/ 1252538 w 1302544"/>
                <a:gd name="connsiteY17" fmla="*/ 126206 h 1869281"/>
                <a:gd name="connsiteX18" fmla="*/ 1185863 w 1302544"/>
                <a:gd name="connsiteY18" fmla="*/ 88106 h 1869281"/>
                <a:gd name="connsiteX19" fmla="*/ 1119188 w 1302544"/>
                <a:gd name="connsiteY19" fmla="*/ 54769 h 1869281"/>
                <a:gd name="connsiteX20" fmla="*/ 1050132 w 1302544"/>
                <a:gd name="connsiteY20" fmla="*/ 28575 h 1869281"/>
                <a:gd name="connsiteX21" fmla="*/ 978694 w 1302544"/>
                <a:gd name="connsiteY21" fmla="*/ 9525 h 1869281"/>
                <a:gd name="connsiteX22" fmla="*/ 919163 w 1302544"/>
                <a:gd name="connsiteY22" fmla="*/ 0 h 1869281"/>
                <a:gd name="connsiteX23" fmla="*/ 888207 w 1302544"/>
                <a:gd name="connsiteY23" fmla="*/ 0 h 1869281"/>
                <a:gd name="connsiteX24" fmla="*/ 871538 w 1302544"/>
                <a:gd name="connsiteY24" fmla="*/ 7144 h 1869281"/>
                <a:gd name="connsiteX25" fmla="*/ 866775 w 1302544"/>
                <a:gd name="connsiteY25" fmla="*/ 23812 h 1869281"/>
                <a:gd name="connsiteX26" fmla="*/ 878682 w 1302544"/>
                <a:gd name="connsiteY26" fmla="*/ 47625 h 1869281"/>
                <a:gd name="connsiteX27" fmla="*/ 895350 w 1302544"/>
                <a:gd name="connsiteY27" fmla="*/ 66675 h 1869281"/>
                <a:gd name="connsiteX28" fmla="*/ 926307 w 1302544"/>
                <a:gd name="connsiteY28" fmla="*/ 83344 h 1869281"/>
                <a:gd name="connsiteX29" fmla="*/ 945357 w 1302544"/>
                <a:gd name="connsiteY29" fmla="*/ 95250 h 1869281"/>
                <a:gd name="connsiteX30" fmla="*/ 959644 w 1302544"/>
                <a:gd name="connsiteY30" fmla="*/ 109537 h 1869281"/>
                <a:gd name="connsiteX31" fmla="*/ 971550 w 1302544"/>
                <a:gd name="connsiteY31" fmla="*/ 130969 h 1869281"/>
                <a:gd name="connsiteX32" fmla="*/ 981075 w 1302544"/>
                <a:gd name="connsiteY32" fmla="*/ 161925 h 1869281"/>
                <a:gd name="connsiteX33" fmla="*/ 983457 w 1302544"/>
                <a:gd name="connsiteY33" fmla="*/ 209550 h 1869281"/>
                <a:gd name="connsiteX34" fmla="*/ 983457 w 1302544"/>
                <a:gd name="connsiteY34" fmla="*/ 314325 h 1869281"/>
                <a:gd name="connsiteX35" fmla="*/ 973932 w 1302544"/>
                <a:gd name="connsiteY35" fmla="*/ 428625 h 1869281"/>
                <a:gd name="connsiteX36" fmla="*/ 959644 w 1302544"/>
                <a:gd name="connsiteY36" fmla="*/ 509587 h 1869281"/>
                <a:gd name="connsiteX37" fmla="*/ 892969 w 1302544"/>
                <a:gd name="connsiteY37" fmla="*/ 681037 h 1869281"/>
                <a:gd name="connsiteX38" fmla="*/ 866775 w 1302544"/>
                <a:gd name="connsiteY38" fmla="*/ 792956 h 1869281"/>
                <a:gd name="connsiteX39" fmla="*/ 816769 w 1302544"/>
                <a:gd name="connsiteY39" fmla="*/ 912019 h 1869281"/>
                <a:gd name="connsiteX40" fmla="*/ 778669 w 1302544"/>
                <a:gd name="connsiteY40" fmla="*/ 995362 h 1869281"/>
                <a:gd name="connsiteX41" fmla="*/ 735807 w 1302544"/>
                <a:gd name="connsiteY41" fmla="*/ 1078706 h 1869281"/>
                <a:gd name="connsiteX42" fmla="*/ 647700 w 1302544"/>
                <a:gd name="connsiteY42" fmla="*/ 1216819 h 1869281"/>
                <a:gd name="connsiteX43" fmla="*/ 571500 w 1302544"/>
                <a:gd name="connsiteY43" fmla="*/ 1316831 h 1869281"/>
                <a:gd name="connsiteX44" fmla="*/ 459582 w 1302544"/>
                <a:gd name="connsiteY44" fmla="*/ 1443037 h 1869281"/>
                <a:gd name="connsiteX45" fmla="*/ 361950 w 1302544"/>
                <a:gd name="connsiteY45" fmla="*/ 1543050 h 1869281"/>
                <a:gd name="connsiteX46" fmla="*/ 247650 w 1302544"/>
                <a:gd name="connsiteY46" fmla="*/ 1640681 h 1869281"/>
                <a:gd name="connsiteX47" fmla="*/ 138113 w 1302544"/>
                <a:gd name="connsiteY47" fmla="*/ 1726406 h 1869281"/>
                <a:gd name="connsiteX48" fmla="*/ 47625 w 1302544"/>
                <a:gd name="connsiteY48" fmla="*/ 1788319 h 1869281"/>
                <a:gd name="connsiteX49" fmla="*/ 14288 w 1302544"/>
                <a:gd name="connsiteY49" fmla="*/ 1819275 h 1869281"/>
                <a:gd name="connsiteX50" fmla="*/ 0 w 1302544"/>
                <a:gd name="connsiteY50" fmla="*/ 1840706 h 1869281"/>
                <a:gd name="connsiteX51" fmla="*/ 0 w 1302544"/>
                <a:gd name="connsiteY51" fmla="*/ 1847850 h 1869281"/>
                <a:gd name="connsiteX52" fmla="*/ 2382 w 1302544"/>
                <a:gd name="connsiteY52" fmla="*/ 1862137 h 1869281"/>
                <a:gd name="connsiteX53" fmla="*/ 11907 w 1302544"/>
                <a:gd name="connsiteY53" fmla="*/ 1866900 h 1869281"/>
                <a:gd name="connsiteX54" fmla="*/ 30957 w 1302544"/>
                <a:gd name="connsiteY54" fmla="*/ 1869281 h 1869281"/>
                <a:gd name="connsiteX55" fmla="*/ 73819 w 1302544"/>
                <a:gd name="connsiteY55" fmla="*/ 1857375 h 1869281"/>
                <a:gd name="connsiteX56" fmla="*/ 145257 w 1302544"/>
                <a:gd name="connsiteY56" fmla="*/ 1826419 h 1869281"/>
                <a:gd name="connsiteX57" fmla="*/ 240507 w 1302544"/>
                <a:gd name="connsiteY57" fmla="*/ 1771650 h 1869281"/>
                <a:gd name="connsiteX58" fmla="*/ 414338 w 1302544"/>
                <a:gd name="connsiteY58" fmla="*/ 1666875 h 1869281"/>
                <a:gd name="connsiteX59" fmla="*/ 516732 w 1302544"/>
                <a:gd name="connsiteY59" fmla="*/ 1593056 h 1869281"/>
                <a:gd name="connsiteX60" fmla="*/ 597694 w 1302544"/>
                <a:gd name="connsiteY60" fmla="*/ 1526381 h 1869281"/>
                <a:gd name="connsiteX61" fmla="*/ 678657 w 1302544"/>
                <a:gd name="connsiteY61" fmla="*/ 1443037 h 1869281"/>
                <a:gd name="connsiteX62" fmla="*/ 759619 w 1302544"/>
                <a:gd name="connsiteY62" fmla="*/ 1345406 h 1869281"/>
                <a:gd name="connsiteX63" fmla="*/ 864394 w 1302544"/>
                <a:gd name="connsiteY63" fmla="*/ 1202531 h 1869281"/>
                <a:gd name="connsiteX64" fmla="*/ 945357 w 1302544"/>
                <a:gd name="connsiteY64" fmla="*/ 1078706 h 1869281"/>
                <a:gd name="connsiteX65" fmla="*/ 981075 w 1302544"/>
                <a:gd name="connsiteY65" fmla="*/ 1016794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02544" h="1869281">
                  <a:moveTo>
                    <a:pt x="981075" y="1016794"/>
                  </a:moveTo>
                  <a:lnTo>
                    <a:pt x="1064419" y="866775"/>
                  </a:lnTo>
                  <a:lnTo>
                    <a:pt x="1081088" y="823912"/>
                  </a:lnTo>
                  <a:lnTo>
                    <a:pt x="1090613" y="773906"/>
                  </a:lnTo>
                  <a:lnTo>
                    <a:pt x="1147763" y="609600"/>
                  </a:lnTo>
                  <a:lnTo>
                    <a:pt x="1209675" y="450056"/>
                  </a:lnTo>
                  <a:lnTo>
                    <a:pt x="1209675" y="419100"/>
                  </a:lnTo>
                  <a:lnTo>
                    <a:pt x="1212057" y="373856"/>
                  </a:lnTo>
                  <a:lnTo>
                    <a:pt x="1219200" y="338137"/>
                  </a:lnTo>
                  <a:lnTo>
                    <a:pt x="1238250" y="295275"/>
                  </a:lnTo>
                  <a:lnTo>
                    <a:pt x="1257300" y="264319"/>
                  </a:lnTo>
                  <a:lnTo>
                    <a:pt x="1273969" y="242887"/>
                  </a:lnTo>
                  <a:lnTo>
                    <a:pt x="1288257" y="230981"/>
                  </a:lnTo>
                  <a:lnTo>
                    <a:pt x="1300163" y="214312"/>
                  </a:lnTo>
                  <a:lnTo>
                    <a:pt x="1302544" y="190500"/>
                  </a:lnTo>
                  <a:lnTo>
                    <a:pt x="1297782" y="169069"/>
                  </a:lnTo>
                  <a:lnTo>
                    <a:pt x="1283494" y="150019"/>
                  </a:lnTo>
                  <a:lnTo>
                    <a:pt x="1252538" y="126206"/>
                  </a:lnTo>
                  <a:lnTo>
                    <a:pt x="1185863" y="88106"/>
                  </a:lnTo>
                  <a:lnTo>
                    <a:pt x="1119188" y="54769"/>
                  </a:lnTo>
                  <a:lnTo>
                    <a:pt x="1050132" y="28575"/>
                  </a:lnTo>
                  <a:lnTo>
                    <a:pt x="978694" y="9525"/>
                  </a:lnTo>
                  <a:lnTo>
                    <a:pt x="919163" y="0"/>
                  </a:lnTo>
                  <a:lnTo>
                    <a:pt x="888207" y="0"/>
                  </a:lnTo>
                  <a:lnTo>
                    <a:pt x="871538" y="7144"/>
                  </a:lnTo>
                  <a:lnTo>
                    <a:pt x="866775" y="23812"/>
                  </a:lnTo>
                  <a:lnTo>
                    <a:pt x="878682" y="47625"/>
                  </a:lnTo>
                  <a:lnTo>
                    <a:pt x="895350" y="66675"/>
                  </a:lnTo>
                  <a:lnTo>
                    <a:pt x="926307" y="83344"/>
                  </a:lnTo>
                  <a:lnTo>
                    <a:pt x="945357" y="95250"/>
                  </a:lnTo>
                  <a:lnTo>
                    <a:pt x="959644" y="109537"/>
                  </a:lnTo>
                  <a:lnTo>
                    <a:pt x="971550" y="130969"/>
                  </a:lnTo>
                  <a:lnTo>
                    <a:pt x="981075" y="161925"/>
                  </a:lnTo>
                  <a:lnTo>
                    <a:pt x="983457" y="209550"/>
                  </a:lnTo>
                  <a:lnTo>
                    <a:pt x="983457" y="314325"/>
                  </a:lnTo>
                  <a:lnTo>
                    <a:pt x="973932" y="428625"/>
                  </a:lnTo>
                  <a:lnTo>
                    <a:pt x="959644" y="509587"/>
                  </a:lnTo>
                  <a:lnTo>
                    <a:pt x="892969" y="681037"/>
                  </a:lnTo>
                  <a:lnTo>
                    <a:pt x="866775" y="792956"/>
                  </a:lnTo>
                  <a:lnTo>
                    <a:pt x="816769" y="912019"/>
                  </a:lnTo>
                  <a:lnTo>
                    <a:pt x="778669" y="995362"/>
                  </a:lnTo>
                  <a:lnTo>
                    <a:pt x="735807" y="1078706"/>
                  </a:lnTo>
                  <a:lnTo>
                    <a:pt x="647700" y="1216819"/>
                  </a:lnTo>
                  <a:lnTo>
                    <a:pt x="571500" y="1316831"/>
                  </a:lnTo>
                  <a:lnTo>
                    <a:pt x="459582" y="1443037"/>
                  </a:lnTo>
                  <a:lnTo>
                    <a:pt x="361950" y="1543050"/>
                  </a:lnTo>
                  <a:lnTo>
                    <a:pt x="247650" y="1640681"/>
                  </a:lnTo>
                  <a:lnTo>
                    <a:pt x="138113" y="1726406"/>
                  </a:lnTo>
                  <a:lnTo>
                    <a:pt x="47625" y="1788319"/>
                  </a:lnTo>
                  <a:lnTo>
                    <a:pt x="14288" y="1819275"/>
                  </a:lnTo>
                  <a:lnTo>
                    <a:pt x="0" y="1840706"/>
                  </a:lnTo>
                  <a:lnTo>
                    <a:pt x="0" y="1847850"/>
                  </a:lnTo>
                  <a:lnTo>
                    <a:pt x="2382" y="1862137"/>
                  </a:lnTo>
                  <a:lnTo>
                    <a:pt x="11907" y="1866900"/>
                  </a:lnTo>
                  <a:lnTo>
                    <a:pt x="30957" y="1869281"/>
                  </a:lnTo>
                  <a:lnTo>
                    <a:pt x="73819" y="1857375"/>
                  </a:lnTo>
                  <a:lnTo>
                    <a:pt x="145257" y="1826419"/>
                  </a:lnTo>
                  <a:lnTo>
                    <a:pt x="240507" y="1771650"/>
                  </a:lnTo>
                  <a:lnTo>
                    <a:pt x="414338" y="1666875"/>
                  </a:lnTo>
                  <a:lnTo>
                    <a:pt x="516732" y="1593056"/>
                  </a:lnTo>
                  <a:lnTo>
                    <a:pt x="597694" y="1526381"/>
                  </a:lnTo>
                  <a:lnTo>
                    <a:pt x="678657" y="1443037"/>
                  </a:lnTo>
                  <a:lnTo>
                    <a:pt x="759619" y="1345406"/>
                  </a:lnTo>
                  <a:lnTo>
                    <a:pt x="864394" y="1202531"/>
                  </a:lnTo>
                  <a:lnTo>
                    <a:pt x="945357" y="1078706"/>
                  </a:lnTo>
                  <a:lnTo>
                    <a:pt x="981075" y="1016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3">
              <a:extLst>
                <a:ext uri="{FF2B5EF4-FFF2-40B4-BE49-F238E27FC236}">
                  <a16:creationId xmlns:a16="http://schemas.microsoft.com/office/drawing/2014/main" id="{15BDE6BB-497C-44B2-BA42-64BC4F2C8FD9}"/>
                </a:ext>
              </a:extLst>
            </p:cNvPr>
            <p:cNvSpPr/>
            <p:nvPr/>
          </p:nvSpPr>
          <p:spPr>
            <a:xfrm>
              <a:off x="3867150" y="4878388"/>
              <a:ext cx="947738" cy="917575"/>
            </a:xfrm>
            <a:custGeom>
              <a:avLst/>
              <a:gdLst>
                <a:gd name="connsiteX0" fmla="*/ 345281 w 947738"/>
                <a:gd name="connsiteY0" fmla="*/ 381000 h 916782"/>
                <a:gd name="connsiteX1" fmla="*/ 150019 w 947738"/>
                <a:gd name="connsiteY1" fmla="*/ 200025 h 916782"/>
                <a:gd name="connsiteX2" fmla="*/ 0 w 947738"/>
                <a:gd name="connsiteY2" fmla="*/ 71438 h 916782"/>
                <a:gd name="connsiteX3" fmla="*/ 35719 w 947738"/>
                <a:gd name="connsiteY3" fmla="*/ 0 h 916782"/>
                <a:gd name="connsiteX4" fmla="*/ 195263 w 947738"/>
                <a:gd name="connsiteY4" fmla="*/ 85725 h 916782"/>
                <a:gd name="connsiteX5" fmla="*/ 342900 w 947738"/>
                <a:gd name="connsiteY5" fmla="*/ 164307 h 916782"/>
                <a:gd name="connsiteX6" fmla="*/ 509588 w 947738"/>
                <a:gd name="connsiteY6" fmla="*/ 252413 h 916782"/>
                <a:gd name="connsiteX7" fmla="*/ 659606 w 947738"/>
                <a:gd name="connsiteY7" fmla="*/ 333375 h 916782"/>
                <a:gd name="connsiteX8" fmla="*/ 738188 w 947738"/>
                <a:gd name="connsiteY8" fmla="*/ 373857 h 916782"/>
                <a:gd name="connsiteX9" fmla="*/ 747713 w 947738"/>
                <a:gd name="connsiteY9" fmla="*/ 383382 h 916782"/>
                <a:gd name="connsiteX10" fmla="*/ 788194 w 947738"/>
                <a:gd name="connsiteY10" fmla="*/ 431007 h 916782"/>
                <a:gd name="connsiteX11" fmla="*/ 816769 w 947738"/>
                <a:gd name="connsiteY11" fmla="*/ 464344 h 916782"/>
                <a:gd name="connsiteX12" fmla="*/ 866775 w 947738"/>
                <a:gd name="connsiteY12" fmla="*/ 531019 h 916782"/>
                <a:gd name="connsiteX13" fmla="*/ 897731 w 947738"/>
                <a:gd name="connsiteY13" fmla="*/ 588169 h 916782"/>
                <a:gd name="connsiteX14" fmla="*/ 919163 w 947738"/>
                <a:gd name="connsiteY14" fmla="*/ 633413 h 916782"/>
                <a:gd name="connsiteX15" fmla="*/ 928688 w 947738"/>
                <a:gd name="connsiteY15" fmla="*/ 664369 h 916782"/>
                <a:gd name="connsiteX16" fmla="*/ 938213 w 947738"/>
                <a:gd name="connsiteY16" fmla="*/ 711994 h 916782"/>
                <a:gd name="connsiteX17" fmla="*/ 942975 w 947738"/>
                <a:gd name="connsiteY17" fmla="*/ 750094 h 916782"/>
                <a:gd name="connsiteX18" fmla="*/ 947738 w 947738"/>
                <a:gd name="connsiteY18" fmla="*/ 800100 h 916782"/>
                <a:gd name="connsiteX19" fmla="*/ 945356 w 947738"/>
                <a:gd name="connsiteY19" fmla="*/ 838200 h 916782"/>
                <a:gd name="connsiteX20" fmla="*/ 940594 w 947738"/>
                <a:gd name="connsiteY20" fmla="*/ 869157 h 916782"/>
                <a:gd name="connsiteX21" fmla="*/ 921544 w 947738"/>
                <a:gd name="connsiteY21" fmla="*/ 900113 h 916782"/>
                <a:gd name="connsiteX22" fmla="*/ 904875 w 947738"/>
                <a:gd name="connsiteY22" fmla="*/ 914400 h 916782"/>
                <a:gd name="connsiteX23" fmla="*/ 885825 w 947738"/>
                <a:gd name="connsiteY23" fmla="*/ 916782 h 916782"/>
                <a:gd name="connsiteX24" fmla="*/ 864394 w 947738"/>
                <a:gd name="connsiteY24" fmla="*/ 912019 h 916782"/>
                <a:gd name="connsiteX25" fmla="*/ 831056 w 947738"/>
                <a:gd name="connsiteY25" fmla="*/ 890588 h 916782"/>
                <a:gd name="connsiteX26" fmla="*/ 754856 w 947738"/>
                <a:gd name="connsiteY26" fmla="*/ 812007 h 916782"/>
                <a:gd name="connsiteX27" fmla="*/ 647700 w 947738"/>
                <a:gd name="connsiteY27" fmla="*/ 700088 h 916782"/>
                <a:gd name="connsiteX28" fmla="*/ 488156 w 947738"/>
                <a:gd name="connsiteY28" fmla="*/ 521494 h 916782"/>
                <a:gd name="connsiteX29" fmla="*/ 345281 w 947738"/>
                <a:gd name="connsiteY29" fmla="*/ 381000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7738" h="916782">
                  <a:moveTo>
                    <a:pt x="345281" y="381000"/>
                  </a:moveTo>
                  <a:lnTo>
                    <a:pt x="150019" y="200025"/>
                  </a:lnTo>
                  <a:lnTo>
                    <a:pt x="0" y="71438"/>
                  </a:lnTo>
                  <a:lnTo>
                    <a:pt x="35719" y="0"/>
                  </a:lnTo>
                  <a:lnTo>
                    <a:pt x="195263" y="85725"/>
                  </a:lnTo>
                  <a:lnTo>
                    <a:pt x="342900" y="164307"/>
                  </a:lnTo>
                  <a:lnTo>
                    <a:pt x="509588" y="252413"/>
                  </a:lnTo>
                  <a:lnTo>
                    <a:pt x="659606" y="333375"/>
                  </a:lnTo>
                  <a:lnTo>
                    <a:pt x="738188" y="373857"/>
                  </a:lnTo>
                  <a:lnTo>
                    <a:pt x="747713" y="383382"/>
                  </a:lnTo>
                  <a:lnTo>
                    <a:pt x="788194" y="431007"/>
                  </a:lnTo>
                  <a:lnTo>
                    <a:pt x="816769" y="464344"/>
                  </a:lnTo>
                  <a:lnTo>
                    <a:pt x="866775" y="531019"/>
                  </a:lnTo>
                  <a:lnTo>
                    <a:pt x="897731" y="588169"/>
                  </a:lnTo>
                  <a:lnTo>
                    <a:pt x="919163" y="633413"/>
                  </a:lnTo>
                  <a:lnTo>
                    <a:pt x="928688" y="664369"/>
                  </a:lnTo>
                  <a:lnTo>
                    <a:pt x="938213" y="711994"/>
                  </a:lnTo>
                  <a:lnTo>
                    <a:pt x="942975" y="750094"/>
                  </a:lnTo>
                  <a:lnTo>
                    <a:pt x="947738" y="800100"/>
                  </a:lnTo>
                  <a:lnTo>
                    <a:pt x="945356" y="838200"/>
                  </a:lnTo>
                  <a:lnTo>
                    <a:pt x="940594" y="869157"/>
                  </a:lnTo>
                  <a:lnTo>
                    <a:pt x="921544" y="900113"/>
                  </a:lnTo>
                  <a:lnTo>
                    <a:pt x="904875" y="914400"/>
                  </a:lnTo>
                  <a:lnTo>
                    <a:pt x="885825" y="916782"/>
                  </a:lnTo>
                  <a:lnTo>
                    <a:pt x="864394" y="912019"/>
                  </a:lnTo>
                  <a:lnTo>
                    <a:pt x="831056" y="890588"/>
                  </a:lnTo>
                  <a:lnTo>
                    <a:pt x="754856" y="812007"/>
                  </a:lnTo>
                  <a:lnTo>
                    <a:pt x="647700" y="700088"/>
                  </a:lnTo>
                  <a:lnTo>
                    <a:pt x="488156" y="521494"/>
                  </a:lnTo>
                  <a:lnTo>
                    <a:pt x="345281" y="381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5">
              <a:extLst>
                <a:ext uri="{FF2B5EF4-FFF2-40B4-BE49-F238E27FC236}">
                  <a16:creationId xmlns:a16="http://schemas.microsoft.com/office/drawing/2014/main" id="{2FB1BEA7-6947-49E2-A23E-FB94DB4159E7}"/>
                </a:ext>
              </a:extLst>
            </p:cNvPr>
            <p:cNvSpPr/>
            <p:nvPr/>
          </p:nvSpPr>
          <p:spPr>
            <a:xfrm>
              <a:off x="5618163" y="2122488"/>
              <a:ext cx="520700" cy="765175"/>
            </a:xfrm>
            <a:custGeom>
              <a:avLst/>
              <a:gdLst>
                <a:gd name="connsiteX0" fmla="*/ 128587 w 521494"/>
                <a:gd name="connsiteY0" fmla="*/ 411956 h 766762"/>
                <a:gd name="connsiteX1" fmla="*/ 173831 w 521494"/>
                <a:gd name="connsiteY1" fmla="*/ 273844 h 766762"/>
                <a:gd name="connsiteX2" fmla="*/ 192881 w 521494"/>
                <a:gd name="connsiteY2" fmla="*/ 209550 h 766762"/>
                <a:gd name="connsiteX3" fmla="*/ 197644 w 521494"/>
                <a:gd name="connsiteY3" fmla="*/ 176212 h 766762"/>
                <a:gd name="connsiteX4" fmla="*/ 197644 w 521494"/>
                <a:gd name="connsiteY4" fmla="*/ 135731 h 766762"/>
                <a:gd name="connsiteX5" fmla="*/ 188119 w 521494"/>
                <a:gd name="connsiteY5" fmla="*/ 109537 h 766762"/>
                <a:gd name="connsiteX6" fmla="*/ 173831 w 521494"/>
                <a:gd name="connsiteY6" fmla="*/ 88106 h 766762"/>
                <a:gd name="connsiteX7" fmla="*/ 150019 w 521494"/>
                <a:gd name="connsiteY7" fmla="*/ 61912 h 766762"/>
                <a:gd name="connsiteX8" fmla="*/ 80962 w 521494"/>
                <a:gd name="connsiteY8" fmla="*/ 19050 h 766762"/>
                <a:gd name="connsiteX9" fmla="*/ 207169 w 521494"/>
                <a:gd name="connsiteY9" fmla="*/ 0 h 766762"/>
                <a:gd name="connsiteX10" fmla="*/ 371475 w 521494"/>
                <a:gd name="connsiteY10" fmla="*/ 71437 h 766762"/>
                <a:gd name="connsiteX11" fmla="*/ 421481 w 521494"/>
                <a:gd name="connsiteY11" fmla="*/ 95250 h 766762"/>
                <a:gd name="connsiteX12" fmla="*/ 476250 w 521494"/>
                <a:gd name="connsiteY12" fmla="*/ 126206 h 766762"/>
                <a:gd name="connsiteX13" fmla="*/ 504825 w 521494"/>
                <a:gd name="connsiteY13" fmla="*/ 145256 h 766762"/>
                <a:gd name="connsiteX14" fmla="*/ 514350 w 521494"/>
                <a:gd name="connsiteY14" fmla="*/ 157162 h 766762"/>
                <a:gd name="connsiteX15" fmla="*/ 521494 w 521494"/>
                <a:gd name="connsiteY15" fmla="*/ 173831 h 766762"/>
                <a:gd name="connsiteX16" fmla="*/ 519112 w 521494"/>
                <a:gd name="connsiteY16" fmla="*/ 192881 h 766762"/>
                <a:gd name="connsiteX17" fmla="*/ 509587 w 521494"/>
                <a:gd name="connsiteY17" fmla="*/ 216694 h 766762"/>
                <a:gd name="connsiteX18" fmla="*/ 488156 w 521494"/>
                <a:gd name="connsiteY18" fmla="*/ 247650 h 766762"/>
                <a:gd name="connsiteX19" fmla="*/ 438150 w 521494"/>
                <a:gd name="connsiteY19" fmla="*/ 285750 h 766762"/>
                <a:gd name="connsiteX20" fmla="*/ 416719 w 521494"/>
                <a:gd name="connsiteY20" fmla="*/ 304800 h 766762"/>
                <a:gd name="connsiteX21" fmla="*/ 392906 w 521494"/>
                <a:gd name="connsiteY21" fmla="*/ 347662 h 766762"/>
                <a:gd name="connsiteX22" fmla="*/ 335756 w 521494"/>
                <a:gd name="connsiteY22" fmla="*/ 421481 h 766762"/>
                <a:gd name="connsiteX23" fmla="*/ 226219 w 521494"/>
                <a:gd name="connsiteY23" fmla="*/ 545306 h 766762"/>
                <a:gd name="connsiteX24" fmla="*/ 104775 w 521494"/>
                <a:gd name="connsiteY24" fmla="*/ 678656 h 766762"/>
                <a:gd name="connsiteX25" fmla="*/ 0 w 521494"/>
                <a:gd name="connsiteY25" fmla="*/ 766762 h 766762"/>
                <a:gd name="connsiteX26" fmla="*/ 23812 w 521494"/>
                <a:gd name="connsiteY26" fmla="*/ 685800 h 766762"/>
                <a:gd name="connsiteX27" fmla="*/ 102394 w 521494"/>
                <a:gd name="connsiteY27" fmla="*/ 488156 h 766762"/>
                <a:gd name="connsiteX28" fmla="*/ 128587 w 521494"/>
                <a:gd name="connsiteY28" fmla="*/ 411956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4" h="766762">
                  <a:moveTo>
                    <a:pt x="128587" y="411956"/>
                  </a:moveTo>
                  <a:lnTo>
                    <a:pt x="173831" y="273844"/>
                  </a:lnTo>
                  <a:lnTo>
                    <a:pt x="192881" y="209550"/>
                  </a:lnTo>
                  <a:lnTo>
                    <a:pt x="197644" y="176212"/>
                  </a:lnTo>
                  <a:lnTo>
                    <a:pt x="197644" y="135731"/>
                  </a:lnTo>
                  <a:lnTo>
                    <a:pt x="188119" y="109537"/>
                  </a:lnTo>
                  <a:lnTo>
                    <a:pt x="173831" y="88106"/>
                  </a:lnTo>
                  <a:lnTo>
                    <a:pt x="150019" y="61912"/>
                  </a:lnTo>
                  <a:lnTo>
                    <a:pt x="80962" y="19050"/>
                  </a:lnTo>
                  <a:lnTo>
                    <a:pt x="207169" y="0"/>
                  </a:lnTo>
                  <a:lnTo>
                    <a:pt x="371475" y="71437"/>
                  </a:lnTo>
                  <a:lnTo>
                    <a:pt x="421481" y="95250"/>
                  </a:lnTo>
                  <a:lnTo>
                    <a:pt x="476250" y="126206"/>
                  </a:lnTo>
                  <a:lnTo>
                    <a:pt x="504825" y="145256"/>
                  </a:lnTo>
                  <a:lnTo>
                    <a:pt x="514350" y="157162"/>
                  </a:lnTo>
                  <a:lnTo>
                    <a:pt x="521494" y="173831"/>
                  </a:lnTo>
                  <a:lnTo>
                    <a:pt x="519112" y="192881"/>
                  </a:lnTo>
                  <a:lnTo>
                    <a:pt x="509587" y="216694"/>
                  </a:lnTo>
                  <a:lnTo>
                    <a:pt x="488156" y="247650"/>
                  </a:lnTo>
                  <a:lnTo>
                    <a:pt x="438150" y="285750"/>
                  </a:lnTo>
                  <a:lnTo>
                    <a:pt x="416719" y="304800"/>
                  </a:lnTo>
                  <a:lnTo>
                    <a:pt x="392906" y="347662"/>
                  </a:lnTo>
                  <a:lnTo>
                    <a:pt x="335756" y="421481"/>
                  </a:lnTo>
                  <a:lnTo>
                    <a:pt x="226219" y="545306"/>
                  </a:lnTo>
                  <a:lnTo>
                    <a:pt x="104775" y="678656"/>
                  </a:lnTo>
                  <a:lnTo>
                    <a:pt x="0" y="766762"/>
                  </a:lnTo>
                  <a:lnTo>
                    <a:pt x="23812" y="685800"/>
                  </a:lnTo>
                  <a:lnTo>
                    <a:pt x="102394" y="488156"/>
                  </a:lnTo>
                  <a:lnTo>
                    <a:pt x="128587" y="4119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712B31BC-A888-434C-8C47-EEEDDF3F75D4}"/>
                </a:ext>
              </a:extLst>
            </p:cNvPr>
            <p:cNvSpPr/>
            <p:nvPr/>
          </p:nvSpPr>
          <p:spPr>
            <a:xfrm>
              <a:off x="5280025" y="2619375"/>
              <a:ext cx="1784350" cy="2463800"/>
            </a:xfrm>
            <a:custGeom>
              <a:avLst/>
              <a:gdLst>
                <a:gd name="connsiteX0" fmla="*/ 454025 w 1784350"/>
                <a:gd name="connsiteY0" fmla="*/ 349250 h 2463800"/>
                <a:gd name="connsiteX1" fmla="*/ 285750 w 1784350"/>
                <a:gd name="connsiteY1" fmla="*/ 374650 h 2463800"/>
                <a:gd name="connsiteX2" fmla="*/ 44450 w 1784350"/>
                <a:gd name="connsiteY2" fmla="*/ 419100 h 2463800"/>
                <a:gd name="connsiteX3" fmla="*/ 0 w 1784350"/>
                <a:gd name="connsiteY3" fmla="*/ 260350 h 2463800"/>
                <a:gd name="connsiteX4" fmla="*/ 371475 w 1784350"/>
                <a:gd name="connsiteY4" fmla="*/ 203200 h 2463800"/>
                <a:gd name="connsiteX5" fmla="*/ 431800 w 1784350"/>
                <a:gd name="connsiteY5" fmla="*/ 180975 h 2463800"/>
                <a:gd name="connsiteX6" fmla="*/ 641350 w 1784350"/>
                <a:gd name="connsiteY6" fmla="*/ 158750 h 2463800"/>
                <a:gd name="connsiteX7" fmla="*/ 831850 w 1784350"/>
                <a:gd name="connsiteY7" fmla="*/ 130175 h 2463800"/>
                <a:gd name="connsiteX8" fmla="*/ 1019175 w 1784350"/>
                <a:gd name="connsiteY8" fmla="*/ 101600 h 2463800"/>
                <a:gd name="connsiteX9" fmla="*/ 1174750 w 1784350"/>
                <a:gd name="connsiteY9" fmla="*/ 76200 h 2463800"/>
                <a:gd name="connsiteX10" fmla="*/ 1209675 w 1784350"/>
                <a:gd name="connsiteY10" fmla="*/ 66675 h 2463800"/>
                <a:gd name="connsiteX11" fmla="*/ 1317625 w 1784350"/>
                <a:gd name="connsiteY11" fmla="*/ 28575 h 2463800"/>
                <a:gd name="connsiteX12" fmla="*/ 1403350 w 1784350"/>
                <a:gd name="connsiteY12" fmla="*/ 0 h 2463800"/>
                <a:gd name="connsiteX13" fmla="*/ 1422400 w 1784350"/>
                <a:gd name="connsiteY13" fmla="*/ 6350 h 2463800"/>
                <a:gd name="connsiteX14" fmla="*/ 1504950 w 1784350"/>
                <a:gd name="connsiteY14" fmla="*/ 44450 h 2463800"/>
                <a:gd name="connsiteX15" fmla="*/ 1574800 w 1784350"/>
                <a:gd name="connsiteY15" fmla="*/ 79375 h 2463800"/>
                <a:gd name="connsiteX16" fmla="*/ 1606550 w 1784350"/>
                <a:gd name="connsiteY16" fmla="*/ 98425 h 2463800"/>
                <a:gd name="connsiteX17" fmla="*/ 1651000 w 1784350"/>
                <a:gd name="connsiteY17" fmla="*/ 127000 h 2463800"/>
                <a:gd name="connsiteX18" fmla="*/ 1698625 w 1784350"/>
                <a:gd name="connsiteY18" fmla="*/ 161925 h 2463800"/>
                <a:gd name="connsiteX19" fmla="*/ 1727200 w 1784350"/>
                <a:gd name="connsiteY19" fmla="*/ 187325 h 2463800"/>
                <a:gd name="connsiteX20" fmla="*/ 1755775 w 1784350"/>
                <a:gd name="connsiteY20" fmla="*/ 219075 h 2463800"/>
                <a:gd name="connsiteX21" fmla="*/ 1771650 w 1784350"/>
                <a:gd name="connsiteY21" fmla="*/ 241300 h 2463800"/>
                <a:gd name="connsiteX22" fmla="*/ 1778000 w 1784350"/>
                <a:gd name="connsiteY22" fmla="*/ 254000 h 2463800"/>
                <a:gd name="connsiteX23" fmla="*/ 1784350 w 1784350"/>
                <a:gd name="connsiteY23" fmla="*/ 273050 h 2463800"/>
                <a:gd name="connsiteX24" fmla="*/ 1784350 w 1784350"/>
                <a:gd name="connsiteY24" fmla="*/ 292100 h 2463800"/>
                <a:gd name="connsiteX25" fmla="*/ 1774825 w 1784350"/>
                <a:gd name="connsiteY25" fmla="*/ 320675 h 2463800"/>
                <a:gd name="connsiteX26" fmla="*/ 1762125 w 1784350"/>
                <a:gd name="connsiteY26" fmla="*/ 339725 h 2463800"/>
                <a:gd name="connsiteX27" fmla="*/ 1743075 w 1784350"/>
                <a:gd name="connsiteY27" fmla="*/ 361950 h 2463800"/>
                <a:gd name="connsiteX28" fmla="*/ 1727200 w 1784350"/>
                <a:gd name="connsiteY28" fmla="*/ 393700 h 2463800"/>
                <a:gd name="connsiteX29" fmla="*/ 1717675 w 1784350"/>
                <a:gd name="connsiteY29" fmla="*/ 447675 h 2463800"/>
                <a:gd name="connsiteX30" fmla="*/ 1714500 w 1784350"/>
                <a:gd name="connsiteY30" fmla="*/ 498475 h 2463800"/>
                <a:gd name="connsiteX31" fmla="*/ 1701800 w 1784350"/>
                <a:gd name="connsiteY31" fmla="*/ 622300 h 2463800"/>
                <a:gd name="connsiteX32" fmla="*/ 1685925 w 1784350"/>
                <a:gd name="connsiteY32" fmla="*/ 762000 h 2463800"/>
                <a:gd name="connsiteX33" fmla="*/ 1673225 w 1784350"/>
                <a:gd name="connsiteY33" fmla="*/ 987425 h 2463800"/>
                <a:gd name="connsiteX34" fmla="*/ 1663700 w 1784350"/>
                <a:gd name="connsiteY34" fmla="*/ 1295400 h 2463800"/>
                <a:gd name="connsiteX35" fmla="*/ 1666875 w 1784350"/>
                <a:gd name="connsiteY35" fmla="*/ 1520825 h 2463800"/>
                <a:gd name="connsiteX36" fmla="*/ 1670050 w 1784350"/>
                <a:gd name="connsiteY36" fmla="*/ 1768475 h 2463800"/>
                <a:gd name="connsiteX37" fmla="*/ 1682750 w 1784350"/>
                <a:gd name="connsiteY37" fmla="*/ 2009775 h 2463800"/>
                <a:gd name="connsiteX38" fmla="*/ 1695450 w 1784350"/>
                <a:gd name="connsiteY38" fmla="*/ 2228850 h 2463800"/>
                <a:gd name="connsiteX39" fmla="*/ 1689100 w 1784350"/>
                <a:gd name="connsiteY39" fmla="*/ 2260600 h 2463800"/>
                <a:gd name="connsiteX40" fmla="*/ 1673225 w 1784350"/>
                <a:gd name="connsiteY40" fmla="*/ 2320925 h 2463800"/>
                <a:gd name="connsiteX41" fmla="*/ 1641475 w 1784350"/>
                <a:gd name="connsiteY41" fmla="*/ 2390775 h 2463800"/>
                <a:gd name="connsiteX42" fmla="*/ 1612900 w 1784350"/>
                <a:gd name="connsiteY42" fmla="*/ 2432050 h 2463800"/>
                <a:gd name="connsiteX43" fmla="*/ 1590675 w 1784350"/>
                <a:gd name="connsiteY43" fmla="*/ 2454275 h 2463800"/>
                <a:gd name="connsiteX44" fmla="*/ 1568450 w 1784350"/>
                <a:gd name="connsiteY44" fmla="*/ 2463800 h 2463800"/>
                <a:gd name="connsiteX45" fmla="*/ 1539875 w 1784350"/>
                <a:gd name="connsiteY45" fmla="*/ 2463800 h 2463800"/>
                <a:gd name="connsiteX46" fmla="*/ 1511300 w 1784350"/>
                <a:gd name="connsiteY46" fmla="*/ 2454275 h 2463800"/>
                <a:gd name="connsiteX47" fmla="*/ 1485900 w 1784350"/>
                <a:gd name="connsiteY47" fmla="*/ 2435225 h 2463800"/>
                <a:gd name="connsiteX48" fmla="*/ 1470025 w 1784350"/>
                <a:gd name="connsiteY48" fmla="*/ 2413000 h 2463800"/>
                <a:gd name="connsiteX49" fmla="*/ 1450975 w 1784350"/>
                <a:gd name="connsiteY49" fmla="*/ 2384425 h 2463800"/>
                <a:gd name="connsiteX50" fmla="*/ 1431925 w 1784350"/>
                <a:gd name="connsiteY50" fmla="*/ 2346325 h 2463800"/>
                <a:gd name="connsiteX51" fmla="*/ 1412875 w 1784350"/>
                <a:gd name="connsiteY51" fmla="*/ 2301875 h 2463800"/>
                <a:gd name="connsiteX52" fmla="*/ 1403350 w 1784350"/>
                <a:gd name="connsiteY52" fmla="*/ 2270125 h 2463800"/>
                <a:gd name="connsiteX53" fmla="*/ 1400175 w 1784350"/>
                <a:gd name="connsiteY53" fmla="*/ 2257425 h 2463800"/>
                <a:gd name="connsiteX54" fmla="*/ 1425575 w 1784350"/>
                <a:gd name="connsiteY54" fmla="*/ 2120900 h 2463800"/>
                <a:gd name="connsiteX55" fmla="*/ 1425575 w 1784350"/>
                <a:gd name="connsiteY55" fmla="*/ 1536700 h 2463800"/>
                <a:gd name="connsiteX56" fmla="*/ 1425575 w 1784350"/>
                <a:gd name="connsiteY56" fmla="*/ 844550 h 2463800"/>
                <a:gd name="connsiteX57" fmla="*/ 1428750 w 1784350"/>
                <a:gd name="connsiteY57" fmla="*/ 365125 h 2463800"/>
                <a:gd name="connsiteX58" fmla="*/ 1428750 w 1784350"/>
                <a:gd name="connsiteY58" fmla="*/ 330200 h 2463800"/>
                <a:gd name="connsiteX59" fmla="*/ 1425575 w 1784350"/>
                <a:gd name="connsiteY59" fmla="*/ 301625 h 2463800"/>
                <a:gd name="connsiteX60" fmla="*/ 1422400 w 1784350"/>
                <a:gd name="connsiteY60" fmla="*/ 279400 h 2463800"/>
                <a:gd name="connsiteX61" fmla="*/ 1409700 w 1784350"/>
                <a:gd name="connsiteY61" fmla="*/ 254000 h 2463800"/>
                <a:gd name="connsiteX62" fmla="*/ 1387475 w 1784350"/>
                <a:gd name="connsiteY62" fmla="*/ 234950 h 2463800"/>
                <a:gd name="connsiteX63" fmla="*/ 1362075 w 1784350"/>
                <a:gd name="connsiteY63" fmla="*/ 225425 h 2463800"/>
                <a:gd name="connsiteX64" fmla="*/ 1330325 w 1784350"/>
                <a:gd name="connsiteY64" fmla="*/ 225425 h 2463800"/>
                <a:gd name="connsiteX65" fmla="*/ 1190625 w 1784350"/>
                <a:gd name="connsiteY65" fmla="*/ 244475 h 2463800"/>
                <a:gd name="connsiteX66" fmla="*/ 866775 w 1784350"/>
                <a:gd name="connsiteY66" fmla="*/ 288925 h 2463800"/>
                <a:gd name="connsiteX67" fmla="*/ 454025 w 1784350"/>
                <a:gd name="connsiteY67" fmla="*/ 34925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84350" h="2463800">
                  <a:moveTo>
                    <a:pt x="454025" y="349250"/>
                  </a:moveTo>
                  <a:lnTo>
                    <a:pt x="285750" y="374650"/>
                  </a:lnTo>
                  <a:lnTo>
                    <a:pt x="44450" y="419100"/>
                  </a:lnTo>
                  <a:lnTo>
                    <a:pt x="0" y="260350"/>
                  </a:lnTo>
                  <a:lnTo>
                    <a:pt x="371475" y="203200"/>
                  </a:lnTo>
                  <a:lnTo>
                    <a:pt x="431800" y="180975"/>
                  </a:lnTo>
                  <a:lnTo>
                    <a:pt x="641350" y="158750"/>
                  </a:lnTo>
                  <a:lnTo>
                    <a:pt x="831850" y="130175"/>
                  </a:lnTo>
                  <a:lnTo>
                    <a:pt x="1019175" y="101600"/>
                  </a:lnTo>
                  <a:lnTo>
                    <a:pt x="1174750" y="76200"/>
                  </a:lnTo>
                  <a:lnTo>
                    <a:pt x="1209675" y="66675"/>
                  </a:lnTo>
                  <a:lnTo>
                    <a:pt x="1317625" y="28575"/>
                  </a:lnTo>
                  <a:lnTo>
                    <a:pt x="1403350" y="0"/>
                  </a:lnTo>
                  <a:lnTo>
                    <a:pt x="1422400" y="6350"/>
                  </a:lnTo>
                  <a:lnTo>
                    <a:pt x="1504950" y="44450"/>
                  </a:lnTo>
                  <a:lnTo>
                    <a:pt x="1574800" y="79375"/>
                  </a:lnTo>
                  <a:lnTo>
                    <a:pt x="1606550" y="98425"/>
                  </a:lnTo>
                  <a:lnTo>
                    <a:pt x="1651000" y="127000"/>
                  </a:lnTo>
                  <a:lnTo>
                    <a:pt x="1698625" y="161925"/>
                  </a:lnTo>
                  <a:lnTo>
                    <a:pt x="1727200" y="187325"/>
                  </a:lnTo>
                  <a:lnTo>
                    <a:pt x="1755775" y="219075"/>
                  </a:lnTo>
                  <a:lnTo>
                    <a:pt x="1771650" y="241300"/>
                  </a:lnTo>
                  <a:lnTo>
                    <a:pt x="1778000" y="254000"/>
                  </a:lnTo>
                  <a:lnTo>
                    <a:pt x="1784350" y="273050"/>
                  </a:lnTo>
                  <a:lnTo>
                    <a:pt x="1784350" y="292100"/>
                  </a:lnTo>
                  <a:lnTo>
                    <a:pt x="1774825" y="320675"/>
                  </a:lnTo>
                  <a:lnTo>
                    <a:pt x="1762125" y="339725"/>
                  </a:lnTo>
                  <a:lnTo>
                    <a:pt x="1743075" y="361950"/>
                  </a:lnTo>
                  <a:lnTo>
                    <a:pt x="1727200" y="393700"/>
                  </a:lnTo>
                  <a:lnTo>
                    <a:pt x="1717675" y="447675"/>
                  </a:lnTo>
                  <a:lnTo>
                    <a:pt x="1714500" y="498475"/>
                  </a:lnTo>
                  <a:lnTo>
                    <a:pt x="1701800" y="622300"/>
                  </a:lnTo>
                  <a:lnTo>
                    <a:pt x="1685925" y="762000"/>
                  </a:lnTo>
                  <a:lnTo>
                    <a:pt x="1673225" y="987425"/>
                  </a:lnTo>
                  <a:lnTo>
                    <a:pt x="1663700" y="1295400"/>
                  </a:lnTo>
                  <a:cubicBezTo>
                    <a:pt x="1664758" y="1370542"/>
                    <a:pt x="1665817" y="1445683"/>
                    <a:pt x="1666875" y="1520825"/>
                  </a:cubicBezTo>
                  <a:cubicBezTo>
                    <a:pt x="1667933" y="1603375"/>
                    <a:pt x="1668992" y="1685925"/>
                    <a:pt x="1670050" y="1768475"/>
                  </a:cubicBezTo>
                  <a:lnTo>
                    <a:pt x="1682750" y="2009775"/>
                  </a:lnTo>
                  <a:lnTo>
                    <a:pt x="1695450" y="2228850"/>
                  </a:lnTo>
                  <a:lnTo>
                    <a:pt x="1689100" y="2260600"/>
                  </a:lnTo>
                  <a:lnTo>
                    <a:pt x="1673225" y="2320925"/>
                  </a:lnTo>
                  <a:lnTo>
                    <a:pt x="1641475" y="2390775"/>
                  </a:lnTo>
                  <a:lnTo>
                    <a:pt x="1612900" y="2432050"/>
                  </a:lnTo>
                  <a:lnTo>
                    <a:pt x="1590675" y="2454275"/>
                  </a:lnTo>
                  <a:lnTo>
                    <a:pt x="1568450" y="2463800"/>
                  </a:lnTo>
                  <a:lnTo>
                    <a:pt x="1539875" y="2463800"/>
                  </a:lnTo>
                  <a:lnTo>
                    <a:pt x="1511300" y="2454275"/>
                  </a:lnTo>
                  <a:lnTo>
                    <a:pt x="1485900" y="2435225"/>
                  </a:lnTo>
                  <a:lnTo>
                    <a:pt x="1470025" y="2413000"/>
                  </a:lnTo>
                  <a:lnTo>
                    <a:pt x="1450975" y="2384425"/>
                  </a:lnTo>
                  <a:lnTo>
                    <a:pt x="1431925" y="2346325"/>
                  </a:lnTo>
                  <a:lnTo>
                    <a:pt x="1412875" y="2301875"/>
                  </a:lnTo>
                  <a:lnTo>
                    <a:pt x="1403350" y="2270125"/>
                  </a:lnTo>
                  <a:lnTo>
                    <a:pt x="1400175" y="2257425"/>
                  </a:lnTo>
                  <a:lnTo>
                    <a:pt x="1425575" y="2120900"/>
                  </a:lnTo>
                  <a:lnTo>
                    <a:pt x="1425575" y="1536700"/>
                  </a:lnTo>
                  <a:lnTo>
                    <a:pt x="1425575" y="844550"/>
                  </a:lnTo>
                  <a:cubicBezTo>
                    <a:pt x="1426633" y="684742"/>
                    <a:pt x="1427692" y="524933"/>
                    <a:pt x="1428750" y="365125"/>
                  </a:cubicBezTo>
                  <a:lnTo>
                    <a:pt x="1428750" y="330200"/>
                  </a:lnTo>
                  <a:lnTo>
                    <a:pt x="1425575" y="301625"/>
                  </a:lnTo>
                  <a:lnTo>
                    <a:pt x="1422400" y="279400"/>
                  </a:lnTo>
                  <a:lnTo>
                    <a:pt x="1409700" y="254000"/>
                  </a:lnTo>
                  <a:lnTo>
                    <a:pt x="1387475" y="234950"/>
                  </a:lnTo>
                  <a:lnTo>
                    <a:pt x="1362075" y="225425"/>
                  </a:lnTo>
                  <a:lnTo>
                    <a:pt x="1330325" y="225425"/>
                  </a:lnTo>
                  <a:lnTo>
                    <a:pt x="1190625" y="244475"/>
                  </a:lnTo>
                  <a:lnTo>
                    <a:pt x="866775" y="288925"/>
                  </a:lnTo>
                  <a:lnTo>
                    <a:pt x="454025" y="349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0BACA307-E148-424B-848D-4A7E35E8E8BE}"/>
                </a:ext>
              </a:extLst>
            </p:cNvPr>
            <p:cNvSpPr/>
            <p:nvPr/>
          </p:nvSpPr>
          <p:spPr>
            <a:xfrm>
              <a:off x="5354638" y="3303588"/>
              <a:ext cx="1412875" cy="374650"/>
            </a:xfrm>
            <a:custGeom>
              <a:avLst/>
              <a:gdLst>
                <a:gd name="connsiteX0" fmla="*/ 650082 w 1412082"/>
                <a:gd name="connsiteY0" fmla="*/ 138112 h 376237"/>
                <a:gd name="connsiteX1" fmla="*/ 835819 w 1412082"/>
                <a:gd name="connsiteY1" fmla="*/ 109537 h 376237"/>
                <a:gd name="connsiteX2" fmla="*/ 1038225 w 1412082"/>
                <a:gd name="connsiteY2" fmla="*/ 76200 h 376237"/>
                <a:gd name="connsiteX3" fmla="*/ 1254919 w 1412082"/>
                <a:gd name="connsiteY3" fmla="*/ 33337 h 376237"/>
                <a:gd name="connsiteX4" fmla="*/ 1407319 w 1412082"/>
                <a:gd name="connsiteY4" fmla="*/ 0 h 376237"/>
                <a:gd name="connsiteX5" fmla="*/ 1412082 w 1412082"/>
                <a:gd name="connsiteY5" fmla="*/ 180975 h 376237"/>
                <a:gd name="connsiteX6" fmla="*/ 1088232 w 1412082"/>
                <a:gd name="connsiteY6" fmla="*/ 226219 h 376237"/>
                <a:gd name="connsiteX7" fmla="*/ 802482 w 1412082"/>
                <a:gd name="connsiteY7" fmla="*/ 266700 h 376237"/>
                <a:gd name="connsiteX8" fmla="*/ 500063 w 1412082"/>
                <a:gd name="connsiteY8" fmla="*/ 307181 h 376237"/>
                <a:gd name="connsiteX9" fmla="*/ 219075 w 1412082"/>
                <a:gd name="connsiteY9" fmla="*/ 345281 h 376237"/>
                <a:gd name="connsiteX10" fmla="*/ 4763 w 1412082"/>
                <a:gd name="connsiteY10" fmla="*/ 376237 h 376237"/>
                <a:gd name="connsiteX11" fmla="*/ 0 w 1412082"/>
                <a:gd name="connsiteY11" fmla="*/ 188119 h 376237"/>
                <a:gd name="connsiteX12" fmla="*/ 185738 w 1412082"/>
                <a:gd name="connsiteY12" fmla="*/ 188119 h 376237"/>
                <a:gd name="connsiteX13" fmla="*/ 347663 w 1412082"/>
                <a:gd name="connsiteY13" fmla="*/ 173831 h 376237"/>
                <a:gd name="connsiteX14" fmla="*/ 528638 w 1412082"/>
                <a:gd name="connsiteY14" fmla="*/ 152400 h 376237"/>
                <a:gd name="connsiteX15" fmla="*/ 650082 w 1412082"/>
                <a:gd name="connsiteY15" fmla="*/ 1381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2082" h="376237">
                  <a:moveTo>
                    <a:pt x="650082" y="138112"/>
                  </a:moveTo>
                  <a:lnTo>
                    <a:pt x="835819" y="109537"/>
                  </a:lnTo>
                  <a:lnTo>
                    <a:pt x="1038225" y="76200"/>
                  </a:lnTo>
                  <a:lnTo>
                    <a:pt x="1254919" y="33337"/>
                  </a:lnTo>
                  <a:lnTo>
                    <a:pt x="1407319" y="0"/>
                  </a:lnTo>
                  <a:lnTo>
                    <a:pt x="1412082" y="180975"/>
                  </a:lnTo>
                  <a:lnTo>
                    <a:pt x="1088232" y="226219"/>
                  </a:lnTo>
                  <a:lnTo>
                    <a:pt x="802482" y="266700"/>
                  </a:lnTo>
                  <a:lnTo>
                    <a:pt x="500063" y="307181"/>
                  </a:lnTo>
                  <a:lnTo>
                    <a:pt x="219075" y="345281"/>
                  </a:lnTo>
                  <a:lnTo>
                    <a:pt x="4763" y="376237"/>
                  </a:lnTo>
                  <a:lnTo>
                    <a:pt x="0" y="188119"/>
                  </a:lnTo>
                  <a:lnTo>
                    <a:pt x="185738" y="188119"/>
                  </a:lnTo>
                  <a:lnTo>
                    <a:pt x="347663" y="173831"/>
                  </a:lnTo>
                  <a:lnTo>
                    <a:pt x="528638" y="152400"/>
                  </a:lnTo>
                  <a:lnTo>
                    <a:pt x="650082" y="138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6">
              <a:extLst>
                <a:ext uri="{FF2B5EF4-FFF2-40B4-BE49-F238E27FC236}">
                  <a16:creationId xmlns:a16="http://schemas.microsoft.com/office/drawing/2014/main" id="{C95BFC75-DACE-4CC6-9226-8E8642F712D6}"/>
                </a:ext>
              </a:extLst>
            </p:cNvPr>
            <p:cNvSpPr/>
            <p:nvPr/>
          </p:nvSpPr>
          <p:spPr>
            <a:xfrm>
              <a:off x="5345113" y="4021138"/>
              <a:ext cx="1427162" cy="304800"/>
            </a:xfrm>
            <a:custGeom>
              <a:avLst/>
              <a:gdLst>
                <a:gd name="connsiteX0" fmla="*/ 559594 w 1426369"/>
                <a:gd name="connsiteY0" fmla="*/ 90488 h 304800"/>
                <a:gd name="connsiteX1" fmla="*/ 876300 w 1426369"/>
                <a:gd name="connsiteY1" fmla="*/ 57150 h 304800"/>
                <a:gd name="connsiteX2" fmla="*/ 1152525 w 1426369"/>
                <a:gd name="connsiteY2" fmla="*/ 28575 h 304800"/>
                <a:gd name="connsiteX3" fmla="*/ 1426369 w 1426369"/>
                <a:gd name="connsiteY3" fmla="*/ 0 h 304800"/>
                <a:gd name="connsiteX4" fmla="*/ 1423988 w 1426369"/>
                <a:gd name="connsiteY4" fmla="*/ 154782 h 304800"/>
                <a:gd name="connsiteX5" fmla="*/ 1123950 w 1426369"/>
                <a:gd name="connsiteY5" fmla="*/ 185738 h 304800"/>
                <a:gd name="connsiteX6" fmla="*/ 721519 w 1426369"/>
                <a:gd name="connsiteY6" fmla="*/ 228600 h 304800"/>
                <a:gd name="connsiteX7" fmla="*/ 366713 w 1426369"/>
                <a:gd name="connsiteY7" fmla="*/ 264319 h 304800"/>
                <a:gd name="connsiteX8" fmla="*/ 0 w 1426369"/>
                <a:gd name="connsiteY8" fmla="*/ 304800 h 304800"/>
                <a:gd name="connsiteX9" fmla="*/ 19050 w 1426369"/>
                <a:gd name="connsiteY9" fmla="*/ 147638 h 304800"/>
                <a:gd name="connsiteX10" fmla="*/ 559594 w 1426369"/>
                <a:gd name="connsiteY10" fmla="*/ 9048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369" h="304800">
                  <a:moveTo>
                    <a:pt x="559594" y="90488"/>
                  </a:moveTo>
                  <a:lnTo>
                    <a:pt x="876300" y="57150"/>
                  </a:lnTo>
                  <a:lnTo>
                    <a:pt x="1152525" y="28575"/>
                  </a:lnTo>
                  <a:lnTo>
                    <a:pt x="1426369" y="0"/>
                  </a:lnTo>
                  <a:cubicBezTo>
                    <a:pt x="1425575" y="51594"/>
                    <a:pt x="1424782" y="103188"/>
                    <a:pt x="1423988" y="154782"/>
                  </a:cubicBezTo>
                  <a:lnTo>
                    <a:pt x="1123950" y="185738"/>
                  </a:lnTo>
                  <a:lnTo>
                    <a:pt x="721519" y="228600"/>
                  </a:lnTo>
                  <a:lnTo>
                    <a:pt x="366713" y="264319"/>
                  </a:lnTo>
                  <a:lnTo>
                    <a:pt x="0" y="304800"/>
                  </a:lnTo>
                  <a:lnTo>
                    <a:pt x="19050" y="147638"/>
                  </a:lnTo>
                  <a:lnTo>
                    <a:pt x="559594" y="904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7">
              <a:extLst>
                <a:ext uri="{FF2B5EF4-FFF2-40B4-BE49-F238E27FC236}">
                  <a16:creationId xmlns:a16="http://schemas.microsoft.com/office/drawing/2014/main" id="{4682366D-2EE5-4DE0-BC30-D3ADAEF243E9}"/>
                </a:ext>
              </a:extLst>
            </p:cNvPr>
            <p:cNvSpPr/>
            <p:nvPr/>
          </p:nvSpPr>
          <p:spPr>
            <a:xfrm>
              <a:off x="5343525" y="4713288"/>
              <a:ext cx="1428750" cy="327025"/>
            </a:xfrm>
            <a:custGeom>
              <a:avLst/>
              <a:gdLst>
                <a:gd name="connsiteX0" fmla="*/ 619125 w 1428750"/>
                <a:gd name="connsiteY0" fmla="*/ 97631 h 328612"/>
                <a:gd name="connsiteX1" fmla="*/ 1181100 w 1428750"/>
                <a:gd name="connsiteY1" fmla="*/ 28575 h 328612"/>
                <a:gd name="connsiteX2" fmla="*/ 1428750 w 1428750"/>
                <a:gd name="connsiteY2" fmla="*/ 0 h 328612"/>
                <a:gd name="connsiteX3" fmla="*/ 1423988 w 1428750"/>
                <a:gd name="connsiteY3" fmla="*/ 173831 h 328612"/>
                <a:gd name="connsiteX4" fmla="*/ 1212056 w 1428750"/>
                <a:gd name="connsiteY4" fmla="*/ 200025 h 328612"/>
                <a:gd name="connsiteX5" fmla="*/ 883444 w 1428750"/>
                <a:gd name="connsiteY5" fmla="*/ 235744 h 328612"/>
                <a:gd name="connsiteX6" fmla="*/ 509588 w 1428750"/>
                <a:gd name="connsiteY6" fmla="*/ 273844 h 328612"/>
                <a:gd name="connsiteX7" fmla="*/ 178594 w 1428750"/>
                <a:gd name="connsiteY7" fmla="*/ 309562 h 328612"/>
                <a:gd name="connsiteX8" fmla="*/ 2381 w 1428750"/>
                <a:gd name="connsiteY8" fmla="*/ 328612 h 328612"/>
                <a:gd name="connsiteX9" fmla="*/ 0 w 1428750"/>
                <a:gd name="connsiteY9" fmla="*/ 171450 h 328612"/>
                <a:gd name="connsiteX10" fmla="*/ 383381 w 1428750"/>
                <a:gd name="connsiteY10" fmla="*/ 126206 h 328612"/>
                <a:gd name="connsiteX11" fmla="*/ 619125 w 1428750"/>
                <a:gd name="connsiteY11" fmla="*/ 976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0" h="328612">
                  <a:moveTo>
                    <a:pt x="619125" y="97631"/>
                  </a:moveTo>
                  <a:lnTo>
                    <a:pt x="1181100" y="28575"/>
                  </a:lnTo>
                  <a:lnTo>
                    <a:pt x="1428750" y="0"/>
                  </a:lnTo>
                  <a:lnTo>
                    <a:pt x="1423988" y="173831"/>
                  </a:lnTo>
                  <a:lnTo>
                    <a:pt x="1212056" y="200025"/>
                  </a:lnTo>
                  <a:lnTo>
                    <a:pt x="883444" y="235744"/>
                  </a:lnTo>
                  <a:lnTo>
                    <a:pt x="509588" y="273844"/>
                  </a:lnTo>
                  <a:lnTo>
                    <a:pt x="178594" y="309562"/>
                  </a:lnTo>
                  <a:lnTo>
                    <a:pt x="2381" y="328612"/>
                  </a:lnTo>
                  <a:cubicBezTo>
                    <a:pt x="1587" y="276225"/>
                    <a:pt x="794" y="223837"/>
                    <a:pt x="0" y="171450"/>
                  </a:cubicBezTo>
                  <a:lnTo>
                    <a:pt x="383381" y="126206"/>
                  </a:lnTo>
                  <a:lnTo>
                    <a:pt x="619125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454B38E-412D-4A4E-9542-F5347DDA34AD}"/>
              </a:ext>
            </a:extLst>
          </p:cNvPr>
          <p:cNvGrpSpPr/>
          <p:nvPr/>
        </p:nvGrpSpPr>
        <p:grpSpPr>
          <a:xfrm>
            <a:off x="2474913" y="1620838"/>
            <a:ext cx="4581525" cy="4311650"/>
            <a:chOff x="2474913" y="1620838"/>
            <a:chExt cx="4581525" cy="4311650"/>
          </a:xfrm>
        </p:grpSpPr>
        <p:sp>
          <p:nvSpPr>
            <p:cNvPr id="40" name="フリーフォーム 135">
              <a:extLst>
                <a:ext uri="{FF2B5EF4-FFF2-40B4-BE49-F238E27FC236}">
                  <a16:creationId xmlns:a16="http://schemas.microsoft.com/office/drawing/2014/main" id="{8D9B0DE3-1474-4E4A-A4A2-BEE5BAC1B2FF}"/>
                </a:ext>
              </a:extLst>
            </p:cNvPr>
            <p:cNvSpPr/>
            <p:nvPr/>
          </p:nvSpPr>
          <p:spPr>
            <a:xfrm>
              <a:off x="2871788" y="1960563"/>
              <a:ext cx="504825" cy="603250"/>
            </a:xfrm>
            <a:custGeom>
              <a:avLst/>
              <a:gdLst>
                <a:gd name="connsiteX0" fmla="*/ 197643 w 504825"/>
                <a:gd name="connsiteY0" fmla="*/ 107156 h 604837"/>
                <a:gd name="connsiteX1" fmla="*/ 340518 w 504825"/>
                <a:gd name="connsiteY1" fmla="*/ 197644 h 604837"/>
                <a:gd name="connsiteX2" fmla="*/ 400050 w 504825"/>
                <a:gd name="connsiteY2" fmla="*/ 233362 h 604837"/>
                <a:gd name="connsiteX3" fmla="*/ 411956 w 504825"/>
                <a:gd name="connsiteY3" fmla="*/ 242887 h 604837"/>
                <a:gd name="connsiteX4" fmla="*/ 428625 w 504825"/>
                <a:gd name="connsiteY4" fmla="*/ 259556 h 604837"/>
                <a:gd name="connsiteX5" fmla="*/ 447675 w 504825"/>
                <a:gd name="connsiteY5" fmla="*/ 285750 h 604837"/>
                <a:gd name="connsiteX6" fmla="*/ 461962 w 504825"/>
                <a:gd name="connsiteY6" fmla="*/ 314325 h 604837"/>
                <a:gd name="connsiteX7" fmla="*/ 481012 w 504825"/>
                <a:gd name="connsiteY7" fmla="*/ 369094 h 604837"/>
                <a:gd name="connsiteX8" fmla="*/ 495300 w 504825"/>
                <a:gd name="connsiteY8" fmla="*/ 442912 h 604837"/>
                <a:gd name="connsiteX9" fmla="*/ 504825 w 504825"/>
                <a:gd name="connsiteY9" fmla="*/ 511969 h 604837"/>
                <a:gd name="connsiteX10" fmla="*/ 504825 w 504825"/>
                <a:gd name="connsiteY10" fmla="*/ 554831 h 604837"/>
                <a:gd name="connsiteX11" fmla="*/ 495300 w 504825"/>
                <a:gd name="connsiteY11" fmla="*/ 583406 h 604837"/>
                <a:gd name="connsiteX12" fmla="*/ 483393 w 504825"/>
                <a:gd name="connsiteY12" fmla="*/ 597694 h 604837"/>
                <a:gd name="connsiteX13" fmla="*/ 457200 w 504825"/>
                <a:gd name="connsiteY13" fmla="*/ 604837 h 604837"/>
                <a:gd name="connsiteX14" fmla="*/ 431006 w 504825"/>
                <a:gd name="connsiteY14" fmla="*/ 604837 h 604837"/>
                <a:gd name="connsiteX15" fmla="*/ 392906 w 504825"/>
                <a:gd name="connsiteY15" fmla="*/ 595312 h 604837"/>
                <a:gd name="connsiteX16" fmla="*/ 361950 w 504825"/>
                <a:gd name="connsiteY16" fmla="*/ 581025 h 604837"/>
                <a:gd name="connsiteX17" fmla="*/ 333375 w 504825"/>
                <a:gd name="connsiteY17" fmla="*/ 561975 h 604837"/>
                <a:gd name="connsiteX18" fmla="*/ 290512 w 504825"/>
                <a:gd name="connsiteY18" fmla="*/ 511969 h 604837"/>
                <a:gd name="connsiteX19" fmla="*/ 219075 w 504825"/>
                <a:gd name="connsiteY19" fmla="*/ 392906 h 604837"/>
                <a:gd name="connsiteX20" fmla="*/ 73818 w 504825"/>
                <a:gd name="connsiteY20" fmla="*/ 152400 h 604837"/>
                <a:gd name="connsiteX21" fmla="*/ 2381 w 504825"/>
                <a:gd name="connsiteY21" fmla="*/ 30956 h 604837"/>
                <a:gd name="connsiteX22" fmla="*/ 0 w 504825"/>
                <a:gd name="connsiteY22" fmla="*/ 16669 h 604837"/>
                <a:gd name="connsiteX23" fmla="*/ 2381 w 504825"/>
                <a:gd name="connsiteY23" fmla="*/ 2381 h 604837"/>
                <a:gd name="connsiteX24" fmla="*/ 9525 w 504825"/>
                <a:gd name="connsiteY24" fmla="*/ 0 h 604837"/>
                <a:gd name="connsiteX25" fmla="*/ 26193 w 504825"/>
                <a:gd name="connsiteY25" fmla="*/ 0 h 604837"/>
                <a:gd name="connsiteX26" fmla="*/ 54768 w 504825"/>
                <a:gd name="connsiteY26" fmla="*/ 14287 h 604837"/>
                <a:gd name="connsiteX27" fmla="*/ 130968 w 504825"/>
                <a:gd name="connsiteY27" fmla="*/ 61912 h 604837"/>
                <a:gd name="connsiteX28" fmla="*/ 197643 w 504825"/>
                <a:gd name="connsiteY28" fmla="*/ 10715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4825" h="604837">
                  <a:moveTo>
                    <a:pt x="197643" y="107156"/>
                  </a:moveTo>
                  <a:lnTo>
                    <a:pt x="340518" y="197644"/>
                  </a:lnTo>
                  <a:lnTo>
                    <a:pt x="400050" y="233362"/>
                  </a:lnTo>
                  <a:lnTo>
                    <a:pt x="411956" y="242887"/>
                  </a:lnTo>
                  <a:lnTo>
                    <a:pt x="428625" y="259556"/>
                  </a:lnTo>
                  <a:lnTo>
                    <a:pt x="447675" y="285750"/>
                  </a:lnTo>
                  <a:lnTo>
                    <a:pt x="461962" y="314325"/>
                  </a:lnTo>
                  <a:lnTo>
                    <a:pt x="481012" y="369094"/>
                  </a:lnTo>
                  <a:lnTo>
                    <a:pt x="495300" y="442912"/>
                  </a:lnTo>
                  <a:lnTo>
                    <a:pt x="504825" y="511969"/>
                  </a:lnTo>
                  <a:lnTo>
                    <a:pt x="504825" y="554831"/>
                  </a:lnTo>
                  <a:lnTo>
                    <a:pt x="495300" y="583406"/>
                  </a:lnTo>
                  <a:lnTo>
                    <a:pt x="483393" y="597694"/>
                  </a:lnTo>
                  <a:lnTo>
                    <a:pt x="457200" y="604837"/>
                  </a:lnTo>
                  <a:lnTo>
                    <a:pt x="431006" y="604837"/>
                  </a:lnTo>
                  <a:lnTo>
                    <a:pt x="392906" y="595312"/>
                  </a:lnTo>
                  <a:lnTo>
                    <a:pt x="361950" y="581025"/>
                  </a:lnTo>
                  <a:lnTo>
                    <a:pt x="333375" y="561975"/>
                  </a:lnTo>
                  <a:lnTo>
                    <a:pt x="290512" y="511969"/>
                  </a:lnTo>
                  <a:lnTo>
                    <a:pt x="219075" y="392906"/>
                  </a:lnTo>
                  <a:lnTo>
                    <a:pt x="73818" y="152400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14287"/>
                  </a:lnTo>
                  <a:lnTo>
                    <a:pt x="130968" y="61912"/>
                  </a:lnTo>
                  <a:lnTo>
                    <a:pt x="197643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6">
              <a:extLst>
                <a:ext uri="{FF2B5EF4-FFF2-40B4-BE49-F238E27FC236}">
                  <a16:creationId xmlns:a16="http://schemas.microsoft.com/office/drawing/2014/main" id="{502F121B-0432-41AE-BE0C-E28E81CB110F}"/>
                </a:ext>
              </a:extLst>
            </p:cNvPr>
            <p:cNvSpPr/>
            <p:nvPr/>
          </p:nvSpPr>
          <p:spPr>
            <a:xfrm>
              <a:off x="4171950" y="1674813"/>
              <a:ext cx="561975" cy="717550"/>
            </a:xfrm>
            <a:custGeom>
              <a:avLst/>
              <a:gdLst>
                <a:gd name="connsiteX0" fmla="*/ 147638 w 561975"/>
                <a:gd name="connsiteY0" fmla="*/ 447675 h 719137"/>
                <a:gd name="connsiteX1" fmla="*/ 209550 w 561975"/>
                <a:gd name="connsiteY1" fmla="*/ 340519 h 719137"/>
                <a:gd name="connsiteX2" fmla="*/ 257175 w 561975"/>
                <a:gd name="connsiteY2" fmla="*/ 242887 h 719137"/>
                <a:gd name="connsiteX3" fmla="*/ 259556 w 561975"/>
                <a:gd name="connsiteY3" fmla="*/ 211931 h 719137"/>
                <a:gd name="connsiteX4" fmla="*/ 254794 w 561975"/>
                <a:gd name="connsiteY4" fmla="*/ 166687 h 719137"/>
                <a:gd name="connsiteX5" fmla="*/ 247650 w 561975"/>
                <a:gd name="connsiteY5" fmla="*/ 130969 h 719137"/>
                <a:gd name="connsiteX6" fmla="*/ 235744 w 561975"/>
                <a:gd name="connsiteY6" fmla="*/ 95250 h 719137"/>
                <a:gd name="connsiteX7" fmla="*/ 228600 w 561975"/>
                <a:gd name="connsiteY7" fmla="*/ 78581 h 719137"/>
                <a:gd name="connsiteX8" fmla="*/ 214313 w 561975"/>
                <a:gd name="connsiteY8" fmla="*/ 50006 h 719137"/>
                <a:gd name="connsiteX9" fmla="*/ 207169 w 561975"/>
                <a:gd name="connsiteY9" fmla="*/ 33337 h 719137"/>
                <a:gd name="connsiteX10" fmla="*/ 204788 w 561975"/>
                <a:gd name="connsiteY10" fmla="*/ 16669 h 719137"/>
                <a:gd name="connsiteX11" fmla="*/ 207169 w 561975"/>
                <a:gd name="connsiteY11" fmla="*/ 9525 h 719137"/>
                <a:gd name="connsiteX12" fmla="*/ 214313 w 561975"/>
                <a:gd name="connsiteY12" fmla="*/ 4762 h 719137"/>
                <a:gd name="connsiteX13" fmla="*/ 223838 w 561975"/>
                <a:gd name="connsiteY13" fmla="*/ 0 h 719137"/>
                <a:gd name="connsiteX14" fmla="*/ 235744 w 561975"/>
                <a:gd name="connsiteY14" fmla="*/ 4762 h 719137"/>
                <a:gd name="connsiteX15" fmla="*/ 292894 w 561975"/>
                <a:gd name="connsiteY15" fmla="*/ 33337 h 719137"/>
                <a:gd name="connsiteX16" fmla="*/ 395288 w 561975"/>
                <a:gd name="connsiteY16" fmla="*/ 95250 h 719137"/>
                <a:gd name="connsiteX17" fmla="*/ 459581 w 561975"/>
                <a:gd name="connsiteY17" fmla="*/ 142875 h 719137"/>
                <a:gd name="connsiteX18" fmla="*/ 519113 w 561975"/>
                <a:gd name="connsiteY18" fmla="*/ 192881 h 719137"/>
                <a:gd name="connsiteX19" fmla="*/ 545306 w 561975"/>
                <a:gd name="connsiteY19" fmla="*/ 221456 h 719137"/>
                <a:gd name="connsiteX20" fmla="*/ 557213 w 561975"/>
                <a:gd name="connsiteY20" fmla="*/ 242887 h 719137"/>
                <a:gd name="connsiteX21" fmla="*/ 559594 w 561975"/>
                <a:gd name="connsiteY21" fmla="*/ 257175 h 719137"/>
                <a:gd name="connsiteX22" fmla="*/ 561975 w 561975"/>
                <a:gd name="connsiteY22" fmla="*/ 280987 h 719137"/>
                <a:gd name="connsiteX23" fmla="*/ 550069 w 561975"/>
                <a:gd name="connsiteY23" fmla="*/ 307181 h 719137"/>
                <a:gd name="connsiteX24" fmla="*/ 526256 w 561975"/>
                <a:gd name="connsiteY24" fmla="*/ 326231 h 719137"/>
                <a:gd name="connsiteX25" fmla="*/ 440531 w 561975"/>
                <a:gd name="connsiteY25" fmla="*/ 369094 h 719137"/>
                <a:gd name="connsiteX26" fmla="*/ 254794 w 561975"/>
                <a:gd name="connsiteY26" fmla="*/ 533400 h 719137"/>
                <a:gd name="connsiteX27" fmla="*/ 61913 w 561975"/>
                <a:gd name="connsiteY27" fmla="*/ 702469 h 719137"/>
                <a:gd name="connsiteX28" fmla="*/ 40481 w 561975"/>
                <a:gd name="connsiteY28" fmla="*/ 714375 h 719137"/>
                <a:gd name="connsiteX29" fmla="*/ 23813 w 561975"/>
                <a:gd name="connsiteY29" fmla="*/ 719137 h 719137"/>
                <a:gd name="connsiteX30" fmla="*/ 9525 w 561975"/>
                <a:gd name="connsiteY30" fmla="*/ 719137 h 719137"/>
                <a:gd name="connsiteX31" fmla="*/ 2381 w 561975"/>
                <a:gd name="connsiteY31" fmla="*/ 711994 h 719137"/>
                <a:gd name="connsiteX32" fmla="*/ 0 w 561975"/>
                <a:gd name="connsiteY32" fmla="*/ 697706 h 719137"/>
                <a:gd name="connsiteX33" fmla="*/ 4763 w 561975"/>
                <a:gd name="connsiteY33" fmla="*/ 676275 h 719137"/>
                <a:gd name="connsiteX34" fmla="*/ 33338 w 561975"/>
                <a:gd name="connsiteY34" fmla="*/ 628650 h 719137"/>
                <a:gd name="connsiteX35" fmla="*/ 83344 w 561975"/>
                <a:gd name="connsiteY35" fmla="*/ 557212 h 719137"/>
                <a:gd name="connsiteX36" fmla="*/ 147638 w 561975"/>
                <a:gd name="connsiteY36" fmla="*/ 447675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1975" h="719137">
                  <a:moveTo>
                    <a:pt x="147638" y="447675"/>
                  </a:moveTo>
                  <a:lnTo>
                    <a:pt x="209550" y="340519"/>
                  </a:lnTo>
                  <a:lnTo>
                    <a:pt x="257175" y="242887"/>
                  </a:lnTo>
                  <a:lnTo>
                    <a:pt x="259556" y="211931"/>
                  </a:lnTo>
                  <a:lnTo>
                    <a:pt x="254794" y="166687"/>
                  </a:lnTo>
                  <a:lnTo>
                    <a:pt x="247650" y="130969"/>
                  </a:lnTo>
                  <a:lnTo>
                    <a:pt x="235744" y="95250"/>
                  </a:lnTo>
                  <a:lnTo>
                    <a:pt x="228600" y="78581"/>
                  </a:lnTo>
                  <a:lnTo>
                    <a:pt x="214313" y="50006"/>
                  </a:lnTo>
                  <a:lnTo>
                    <a:pt x="207169" y="33337"/>
                  </a:lnTo>
                  <a:lnTo>
                    <a:pt x="204788" y="16669"/>
                  </a:lnTo>
                  <a:lnTo>
                    <a:pt x="207169" y="9525"/>
                  </a:lnTo>
                  <a:lnTo>
                    <a:pt x="214313" y="4762"/>
                  </a:lnTo>
                  <a:lnTo>
                    <a:pt x="223838" y="0"/>
                  </a:lnTo>
                  <a:lnTo>
                    <a:pt x="235744" y="4762"/>
                  </a:lnTo>
                  <a:lnTo>
                    <a:pt x="292894" y="33337"/>
                  </a:lnTo>
                  <a:lnTo>
                    <a:pt x="395288" y="95250"/>
                  </a:lnTo>
                  <a:lnTo>
                    <a:pt x="459581" y="142875"/>
                  </a:lnTo>
                  <a:lnTo>
                    <a:pt x="519113" y="192881"/>
                  </a:lnTo>
                  <a:lnTo>
                    <a:pt x="545306" y="221456"/>
                  </a:lnTo>
                  <a:lnTo>
                    <a:pt x="557213" y="242887"/>
                  </a:lnTo>
                  <a:lnTo>
                    <a:pt x="559594" y="257175"/>
                  </a:lnTo>
                  <a:lnTo>
                    <a:pt x="561975" y="280987"/>
                  </a:lnTo>
                  <a:lnTo>
                    <a:pt x="550069" y="307181"/>
                  </a:lnTo>
                  <a:lnTo>
                    <a:pt x="526256" y="326231"/>
                  </a:lnTo>
                  <a:lnTo>
                    <a:pt x="440531" y="369094"/>
                  </a:lnTo>
                  <a:lnTo>
                    <a:pt x="254794" y="533400"/>
                  </a:lnTo>
                  <a:lnTo>
                    <a:pt x="61913" y="702469"/>
                  </a:lnTo>
                  <a:lnTo>
                    <a:pt x="40481" y="714375"/>
                  </a:lnTo>
                  <a:lnTo>
                    <a:pt x="23813" y="719137"/>
                  </a:lnTo>
                  <a:lnTo>
                    <a:pt x="9525" y="719137"/>
                  </a:lnTo>
                  <a:lnTo>
                    <a:pt x="2381" y="711994"/>
                  </a:lnTo>
                  <a:lnTo>
                    <a:pt x="0" y="697706"/>
                  </a:lnTo>
                  <a:lnTo>
                    <a:pt x="4763" y="676275"/>
                  </a:lnTo>
                  <a:lnTo>
                    <a:pt x="33338" y="628650"/>
                  </a:lnTo>
                  <a:lnTo>
                    <a:pt x="83344" y="557212"/>
                  </a:lnTo>
                  <a:lnTo>
                    <a:pt x="14763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41">
              <a:extLst>
                <a:ext uri="{FF2B5EF4-FFF2-40B4-BE49-F238E27FC236}">
                  <a16:creationId xmlns:a16="http://schemas.microsoft.com/office/drawing/2014/main" id="{C1763BAE-3DD5-4518-869C-3B6D4D7A15E2}"/>
                </a:ext>
              </a:extLst>
            </p:cNvPr>
            <p:cNvSpPr/>
            <p:nvPr/>
          </p:nvSpPr>
          <p:spPr>
            <a:xfrm>
              <a:off x="2474913" y="4276725"/>
              <a:ext cx="2371725" cy="611188"/>
            </a:xfrm>
            <a:custGeom>
              <a:avLst/>
              <a:gdLst>
                <a:gd name="connsiteX0" fmla="*/ 757237 w 2371725"/>
                <a:gd name="connsiteY0" fmla="*/ 302419 h 611981"/>
                <a:gd name="connsiteX1" fmla="*/ 971550 w 2371725"/>
                <a:gd name="connsiteY1" fmla="*/ 254794 h 611981"/>
                <a:gd name="connsiteX2" fmla="*/ 1212056 w 2371725"/>
                <a:gd name="connsiteY2" fmla="*/ 192881 h 611981"/>
                <a:gd name="connsiteX3" fmla="*/ 1404937 w 2371725"/>
                <a:gd name="connsiteY3" fmla="*/ 161925 h 611981"/>
                <a:gd name="connsiteX4" fmla="*/ 1571625 w 2371725"/>
                <a:gd name="connsiteY4" fmla="*/ 130969 h 611981"/>
                <a:gd name="connsiteX5" fmla="*/ 1681162 w 2371725"/>
                <a:gd name="connsiteY5" fmla="*/ 102394 h 611981"/>
                <a:gd name="connsiteX6" fmla="*/ 1802606 w 2371725"/>
                <a:gd name="connsiteY6" fmla="*/ 69056 h 611981"/>
                <a:gd name="connsiteX7" fmla="*/ 1919287 w 2371725"/>
                <a:gd name="connsiteY7" fmla="*/ 26194 h 611981"/>
                <a:gd name="connsiteX8" fmla="*/ 1969294 w 2371725"/>
                <a:gd name="connsiteY8" fmla="*/ 4763 h 611981"/>
                <a:gd name="connsiteX9" fmla="*/ 1983581 w 2371725"/>
                <a:gd name="connsiteY9" fmla="*/ 0 h 611981"/>
                <a:gd name="connsiteX10" fmla="*/ 1990725 w 2371725"/>
                <a:gd name="connsiteY10" fmla="*/ 0 h 611981"/>
                <a:gd name="connsiteX11" fmla="*/ 2069306 w 2371725"/>
                <a:gd name="connsiteY11" fmla="*/ 7144 h 611981"/>
                <a:gd name="connsiteX12" fmla="*/ 2133600 w 2371725"/>
                <a:gd name="connsiteY12" fmla="*/ 21431 h 611981"/>
                <a:gd name="connsiteX13" fmla="*/ 2207419 w 2371725"/>
                <a:gd name="connsiteY13" fmla="*/ 45244 h 611981"/>
                <a:gd name="connsiteX14" fmla="*/ 2262187 w 2371725"/>
                <a:gd name="connsiteY14" fmla="*/ 64294 h 611981"/>
                <a:gd name="connsiteX15" fmla="*/ 2307431 w 2371725"/>
                <a:gd name="connsiteY15" fmla="*/ 85725 h 611981"/>
                <a:gd name="connsiteX16" fmla="*/ 2336006 w 2371725"/>
                <a:gd name="connsiteY16" fmla="*/ 104775 h 611981"/>
                <a:gd name="connsiteX17" fmla="*/ 2362200 w 2371725"/>
                <a:gd name="connsiteY17" fmla="*/ 130969 h 611981"/>
                <a:gd name="connsiteX18" fmla="*/ 2371725 w 2371725"/>
                <a:gd name="connsiteY18" fmla="*/ 147638 h 611981"/>
                <a:gd name="connsiteX19" fmla="*/ 2371725 w 2371725"/>
                <a:gd name="connsiteY19" fmla="*/ 154781 h 611981"/>
                <a:gd name="connsiteX20" fmla="*/ 2364581 w 2371725"/>
                <a:gd name="connsiteY20" fmla="*/ 176213 h 611981"/>
                <a:gd name="connsiteX21" fmla="*/ 2326481 w 2371725"/>
                <a:gd name="connsiteY21" fmla="*/ 192881 h 611981"/>
                <a:gd name="connsiteX22" fmla="*/ 2255044 w 2371725"/>
                <a:gd name="connsiteY22" fmla="*/ 204788 h 611981"/>
                <a:gd name="connsiteX23" fmla="*/ 2085975 w 2371725"/>
                <a:gd name="connsiteY23" fmla="*/ 226219 h 611981"/>
                <a:gd name="connsiteX24" fmla="*/ 1762125 w 2371725"/>
                <a:gd name="connsiteY24" fmla="*/ 271463 h 611981"/>
                <a:gd name="connsiteX25" fmla="*/ 1331119 w 2371725"/>
                <a:gd name="connsiteY25" fmla="*/ 338138 h 611981"/>
                <a:gd name="connsiteX26" fmla="*/ 1133475 w 2371725"/>
                <a:gd name="connsiteY26" fmla="*/ 395288 h 611981"/>
                <a:gd name="connsiteX27" fmla="*/ 962025 w 2371725"/>
                <a:gd name="connsiteY27" fmla="*/ 435769 h 611981"/>
                <a:gd name="connsiteX28" fmla="*/ 804862 w 2371725"/>
                <a:gd name="connsiteY28" fmla="*/ 478631 h 611981"/>
                <a:gd name="connsiteX29" fmla="*/ 704850 w 2371725"/>
                <a:gd name="connsiteY29" fmla="*/ 511969 h 611981"/>
                <a:gd name="connsiteX30" fmla="*/ 576262 w 2371725"/>
                <a:gd name="connsiteY30" fmla="*/ 557213 h 611981"/>
                <a:gd name="connsiteX31" fmla="*/ 547687 w 2371725"/>
                <a:gd name="connsiteY31" fmla="*/ 576263 h 611981"/>
                <a:gd name="connsiteX32" fmla="*/ 523875 w 2371725"/>
                <a:gd name="connsiteY32" fmla="*/ 588169 h 611981"/>
                <a:gd name="connsiteX33" fmla="*/ 473869 w 2371725"/>
                <a:gd name="connsiteY33" fmla="*/ 604838 h 611981"/>
                <a:gd name="connsiteX34" fmla="*/ 431006 w 2371725"/>
                <a:gd name="connsiteY34" fmla="*/ 611981 h 611981"/>
                <a:gd name="connsiteX35" fmla="*/ 400050 w 2371725"/>
                <a:gd name="connsiteY35" fmla="*/ 611981 h 611981"/>
                <a:gd name="connsiteX36" fmla="*/ 369094 w 2371725"/>
                <a:gd name="connsiteY36" fmla="*/ 602456 h 611981"/>
                <a:gd name="connsiteX37" fmla="*/ 326231 w 2371725"/>
                <a:gd name="connsiteY37" fmla="*/ 581025 h 611981"/>
                <a:gd name="connsiteX38" fmla="*/ 252412 w 2371725"/>
                <a:gd name="connsiteY38" fmla="*/ 538163 h 611981"/>
                <a:gd name="connsiteX39" fmla="*/ 171450 w 2371725"/>
                <a:gd name="connsiteY39" fmla="*/ 481013 h 611981"/>
                <a:gd name="connsiteX40" fmla="*/ 107156 w 2371725"/>
                <a:gd name="connsiteY40" fmla="*/ 419100 h 611981"/>
                <a:gd name="connsiteX41" fmla="*/ 47625 w 2371725"/>
                <a:gd name="connsiteY41" fmla="*/ 357188 h 611981"/>
                <a:gd name="connsiteX42" fmla="*/ 21431 w 2371725"/>
                <a:gd name="connsiteY42" fmla="*/ 319088 h 611981"/>
                <a:gd name="connsiteX43" fmla="*/ 0 w 2371725"/>
                <a:gd name="connsiteY43" fmla="*/ 280988 h 611981"/>
                <a:gd name="connsiteX44" fmla="*/ 0 w 2371725"/>
                <a:gd name="connsiteY44" fmla="*/ 269081 h 611981"/>
                <a:gd name="connsiteX45" fmla="*/ 2381 w 2371725"/>
                <a:gd name="connsiteY45" fmla="*/ 257175 h 611981"/>
                <a:gd name="connsiteX46" fmla="*/ 11906 w 2371725"/>
                <a:gd name="connsiteY46" fmla="*/ 252413 h 611981"/>
                <a:gd name="connsiteX47" fmla="*/ 35719 w 2371725"/>
                <a:gd name="connsiteY47" fmla="*/ 259556 h 611981"/>
                <a:gd name="connsiteX48" fmla="*/ 102394 w 2371725"/>
                <a:gd name="connsiteY48" fmla="*/ 290513 h 611981"/>
                <a:gd name="connsiteX49" fmla="*/ 150019 w 2371725"/>
                <a:gd name="connsiteY49" fmla="*/ 311944 h 611981"/>
                <a:gd name="connsiteX50" fmla="*/ 233362 w 2371725"/>
                <a:gd name="connsiteY50" fmla="*/ 342900 h 611981"/>
                <a:gd name="connsiteX51" fmla="*/ 285750 w 2371725"/>
                <a:gd name="connsiteY51" fmla="*/ 359569 h 611981"/>
                <a:gd name="connsiteX52" fmla="*/ 333375 w 2371725"/>
                <a:gd name="connsiteY52" fmla="*/ 369094 h 611981"/>
                <a:gd name="connsiteX53" fmla="*/ 402431 w 2371725"/>
                <a:gd name="connsiteY53" fmla="*/ 369094 h 611981"/>
                <a:gd name="connsiteX54" fmla="*/ 542925 w 2371725"/>
                <a:gd name="connsiteY54" fmla="*/ 350044 h 611981"/>
                <a:gd name="connsiteX55" fmla="*/ 757237 w 2371725"/>
                <a:gd name="connsiteY55" fmla="*/ 3024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1725" h="611981">
                  <a:moveTo>
                    <a:pt x="757237" y="302419"/>
                  </a:moveTo>
                  <a:lnTo>
                    <a:pt x="971550" y="254794"/>
                  </a:lnTo>
                  <a:lnTo>
                    <a:pt x="1212056" y="192881"/>
                  </a:lnTo>
                  <a:lnTo>
                    <a:pt x="1404937" y="161925"/>
                  </a:lnTo>
                  <a:lnTo>
                    <a:pt x="1571625" y="130969"/>
                  </a:lnTo>
                  <a:lnTo>
                    <a:pt x="1681162" y="102394"/>
                  </a:lnTo>
                  <a:lnTo>
                    <a:pt x="1802606" y="69056"/>
                  </a:lnTo>
                  <a:lnTo>
                    <a:pt x="1919287" y="26194"/>
                  </a:lnTo>
                  <a:lnTo>
                    <a:pt x="1969294" y="4763"/>
                  </a:lnTo>
                  <a:lnTo>
                    <a:pt x="1983581" y="0"/>
                  </a:lnTo>
                  <a:lnTo>
                    <a:pt x="1990725" y="0"/>
                  </a:lnTo>
                  <a:lnTo>
                    <a:pt x="2069306" y="7144"/>
                  </a:lnTo>
                  <a:lnTo>
                    <a:pt x="2133600" y="21431"/>
                  </a:lnTo>
                  <a:lnTo>
                    <a:pt x="2207419" y="45244"/>
                  </a:lnTo>
                  <a:lnTo>
                    <a:pt x="2262187" y="64294"/>
                  </a:lnTo>
                  <a:lnTo>
                    <a:pt x="2307431" y="85725"/>
                  </a:lnTo>
                  <a:lnTo>
                    <a:pt x="2336006" y="104775"/>
                  </a:lnTo>
                  <a:lnTo>
                    <a:pt x="2362200" y="130969"/>
                  </a:lnTo>
                  <a:lnTo>
                    <a:pt x="2371725" y="147638"/>
                  </a:lnTo>
                  <a:lnTo>
                    <a:pt x="2371725" y="154781"/>
                  </a:lnTo>
                  <a:lnTo>
                    <a:pt x="2364581" y="176213"/>
                  </a:lnTo>
                  <a:lnTo>
                    <a:pt x="2326481" y="192881"/>
                  </a:lnTo>
                  <a:lnTo>
                    <a:pt x="2255044" y="204788"/>
                  </a:lnTo>
                  <a:lnTo>
                    <a:pt x="2085975" y="226219"/>
                  </a:lnTo>
                  <a:lnTo>
                    <a:pt x="1762125" y="271463"/>
                  </a:lnTo>
                  <a:lnTo>
                    <a:pt x="1331119" y="338138"/>
                  </a:lnTo>
                  <a:lnTo>
                    <a:pt x="1133475" y="395288"/>
                  </a:lnTo>
                  <a:lnTo>
                    <a:pt x="962025" y="435769"/>
                  </a:lnTo>
                  <a:lnTo>
                    <a:pt x="804862" y="478631"/>
                  </a:lnTo>
                  <a:lnTo>
                    <a:pt x="704850" y="511969"/>
                  </a:lnTo>
                  <a:lnTo>
                    <a:pt x="576262" y="557213"/>
                  </a:lnTo>
                  <a:lnTo>
                    <a:pt x="547687" y="576263"/>
                  </a:lnTo>
                  <a:lnTo>
                    <a:pt x="523875" y="588169"/>
                  </a:lnTo>
                  <a:lnTo>
                    <a:pt x="473869" y="604838"/>
                  </a:lnTo>
                  <a:lnTo>
                    <a:pt x="431006" y="611981"/>
                  </a:lnTo>
                  <a:lnTo>
                    <a:pt x="400050" y="611981"/>
                  </a:lnTo>
                  <a:lnTo>
                    <a:pt x="369094" y="602456"/>
                  </a:lnTo>
                  <a:lnTo>
                    <a:pt x="326231" y="581025"/>
                  </a:lnTo>
                  <a:lnTo>
                    <a:pt x="252412" y="538163"/>
                  </a:lnTo>
                  <a:lnTo>
                    <a:pt x="171450" y="481013"/>
                  </a:lnTo>
                  <a:lnTo>
                    <a:pt x="107156" y="419100"/>
                  </a:lnTo>
                  <a:lnTo>
                    <a:pt x="47625" y="357188"/>
                  </a:lnTo>
                  <a:lnTo>
                    <a:pt x="21431" y="319088"/>
                  </a:lnTo>
                  <a:lnTo>
                    <a:pt x="0" y="280988"/>
                  </a:lnTo>
                  <a:lnTo>
                    <a:pt x="0" y="269081"/>
                  </a:lnTo>
                  <a:lnTo>
                    <a:pt x="2381" y="257175"/>
                  </a:lnTo>
                  <a:lnTo>
                    <a:pt x="11906" y="252413"/>
                  </a:lnTo>
                  <a:lnTo>
                    <a:pt x="35719" y="259556"/>
                  </a:lnTo>
                  <a:lnTo>
                    <a:pt x="102394" y="290513"/>
                  </a:lnTo>
                  <a:lnTo>
                    <a:pt x="150019" y="311944"/>
                  </a:lnTo>
                  <a:lnTo>
                    <a:pt x="233362" y="342900"/>
                  </a:lnTo>
                  <a:lnTo>
                    <a:pt x="285750" y="359569"/>
                  </a:lnTo>
                  <a:lnTo>
                    <a:pt x="333375" y="369094"/>
                  </a:lnTo>
                  <a:lnTo>
                    <a:pt x="402431" y="369094"/>
                  </a:lnTo>
                  <a:lnTo>
                    <a:pt x="542925" y="350044"/>
                  </a:lnTo>
                  <a:lnTo>
                    <a:pt x="75723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44">
              <a:extLst>
                <a:ext uri="{FF2B5EF4-FFF2-40B4-BE49-F238E27FC236}">
                  <a16:creationId xmlns:a16="http://schemas.microsoft.com/office/drawing/2014/main" id="{99CB5789-A17D-461A-84CD-F4684B2AAE4F}"/>
                </a:ext>
              </a:extLst>
            </p:cNvPr>
            <p:cNvSpPr/>
            <p:nvPr/>
          </p:nvSpPr>
          <p:spPr>
            <a:xfrm>
              <a:off x="4932363" y="1620838"/>
              <a:ext cx="2124075" cy="473075"/>
            </a:xfrm>
            <a:custGeom>
              <a:avLst/>
              <a:gdLst>
                <a:gd name="connsiteX0" fmla="*/ 940594 w 2124075"/>
                <a:gd name="connsiteY0" fmla="*/ 178594 h 471488"/>
                <a:gd name="connsiteX1" fmla="*/ 1209675 w 2124075"/>
                <a:gd name="connsiteY1" fmla="*/ 138113 h 471488"/>
                <a:gd name="connsiteX2" fmla="*/ 1397794 w 2124075"/>
                <a:gd name="connsiteY2" fmla="*/ 111919 h 471488"/>
                <a:gd name="connsiteX3" fmla="*/ 1464469 w 2124075"/>
                <a:gd name="connsiteY3" fmla="*/ 92869 h 471488"/>
                <a:gd name="connsiteX4" fmla="*/ 1535906 w 2124075"/>
                <a:gd name="connsiteY4" fmla="*/ 66675 h 471488"/>
                <a:gd name="connsiteX5" fmla="*/ 1616869 w 2124075"/>
                <a:gd name="connsiteY5" fmla="*/ 33338 h 471488"/>
                <a:gd name="connsiteX6" fmla="*/ 1678781 w 2124075"/>
                <a:gd name="connsiteY6" fmla="*/ 2382 h 471488"/>
                <a:gd name="connsiteX7" fmla="*/ 1693069 w 2124075"/>
                <a:gd name="connsiteY7" fmla="*/ 0 h 471488"/>
                <a:gd name="connsiteX8" fmla="*/ 1719262 w 2124075"/>
                <a:gd name="connsiteY8" fmla="*/ 7144 h 471488"/>
                <a:gd name="connsiteX9" fmla="*/ 1790700 w 2124075"/>
                <a:gd name="connsiteY9" fmla="*/ 21432 h 471488"/>
                <a:gd name="connsiteX10" fmla="*/ 1881187 w 2124075"/>
                <a:gd name="connsiteY10" fmla="*/ 47625 h 471488"/>
                <a:gd name="connsiteX11" fmla="*/ 1938337 w 2124075"/>
                <a:gd name="connsiteY11" fmla="*/ 69057 h 471488"/>
                <a:gd name="connsiteX12" fmla="*/ 1997869 w 2124075"/>
                <a:gd name="connsiteY12" fmla="*/ 95250 h 471488"/>
                <a:gd name="connsiteX13" fmla="*/ 2043112 w 2124075"/>
                <a:gd name="connsiteY13" fmla="*/ 123825 h 471488"/>
                <a:gd name="connsiteX14" fmla="*/ 2083594 w 2124075"/>
                <a:gd name="connsiteY14" fmla="*/ 154782 h 471488"/>
                <a:gd name="connsiteX15" fmla="*/ 2107406 w 2124075"/>
                <a:gd name="connsiteY15" fmla="*/ 178594 h 471488"/>
                <a:gd name="connsiteX16" fmla="*/ 2119312 w 2124075"/>
                <a:gd name="connsiteY16" fmla="*/ 197644 h 471488"/>
                <a:gd name="connsiteX17" fmla="*/ 2124075 w 2124075"/>
                <a:gd name="connsiteY17" fmla="*/ 211932 h 471488"/>
                <a:gd name="connsiteX18" fmla="*/ 2119312 w 2124075"/>
                <a:gd name="connsiteY18" fmla="*/ 226219 h 471488"/>
                <a:gd name="connsiteX19" fmla="*/ 2105025 w 2124075"/>
                <a:gd name="connsiteY19" fmla="*/ 245269 h 471488"/>
                <a:gd name="connsiteX20" fmla="*/ 2057400 w 2124075"/>
                <a:gd name="connsiteY20" fmla="*/ 261938 h 471488"/>
                <a:gd name="connsiteX21" fmla="*/ 2019300 w 2124075"/>
                <a:gd name="connsiteY21" fmla="*/ 266700 h 471488"/>
                <a:gd name="connsiteX22" fmla="*/ 1928812 w 2124075"/>
                <a:gd name="connsiteY22" fmla="*/ 266700 h 471488"/>
                <a:gd name="connsiteX23" fmla="*/ 1759744 w 2124075"/>
                <a:gd name="connsiteY23" fmla="*/ 266700 h 471488"/>
                <a:gd name="connsiteX24" fmla="*/ 1595437 w 2124075"/>
                <a:gd name="connsiteY24" fmla="*/ 273844 h 471488"/>
                <a:gd name="connsiteX25" fmla="*/ 1362075 w 2124075"/>
                <a:gd name="connsiteY25" fmla="*/ 292894 h 471488"/>
                <a:gd name="connsiteX26" fmla="*/ 1143000 w 2124075"/>
                <a:gd name="connsiteY26" fmla="*/ 319088 h 471488"/>
                <a:gd name="connsiteX27" fmla="*/ 912019 w 2124075"/>
                <a:gd name="connsiteY27" fmla="*/ 354807 h 471488"/>
                <a:gd name="connsiteX28" fmla="*/ 635794 w 2124075"/>
                <a:gd name="connsiteY28" fmla="*/ 407194 h 471488"/>
                <a:gd name="connsiteX29" fmla="*/ 538162 w 2124075"/>
                <a:gd name="connsiteY29" fmla="*/ 428625 h 471488"/>
                <a:gd name="connsiteX30" fmla="*/ 459581 w 2124075"/>
                <a:gd name="connsiteY30" fmla="*/ 447675 h 471488"/>
                <a:gd name="connsiteX31" fmla="*/ 409575 w 2124075"/>
                <a:gd name="connsiteY31" fmla="*/ 464344 h 471488"/>
                <a:gd name="connsiteX32" fmla="*/ 366712 w 2124075"/>
                <a:gd name="connsiteY32" fmla="*/ 471488 h 471488"/>
                <a:gd name="connsiteX33" fmla="*/ 326231 w 2124075"/>
                <a:gd name="connsiteY33" fmla="*/ 464344 h 471488"/>
                <a:gd name="connsiteX34" fmla="*/ 290512 w 2124075"/>
                <a:gd name="connsiteY34" fmla="*/ 452438 h 471488"/>
                <a:gd name="connsiteX35" fmla="*/ 226219 w 2124075"/>
                <a:gd name="connsiteY35" fmla="*/ 411957 h 471488"/>
                <a:gd name="connsiteX36" fmla="*/ 154781 w 2124075"/>
                <a:gd name="connsiteY36" fmla="*/ 359569 h 471488"/>
                <a:gd name="connsiteX37" fmla="*/ 92869 w 2124075"/>
                <a:gd name="connsiteY37" fmla="*/ 304800 h 471488"/>
                <a:gd name="connsiteX38" fmla="*/ 45244 w 2124075"/>
                <a:gd name="connsiteY38" fmla="*/ 259557 h 471488"/>
                <a:gd name="connsiteX39" fmla="*/ 26194 w 2124075"/>
                <a:gd name="connsiteY39" fmla="*/ 240507 h 471488"/>
                <a:gd name="connsiteX40" fmla="*/ 11906 w 2124075"/>
                <a:gd name="connsiteY40" fmla="*/ 219075 h 471488"/>
                <a:gd name="connsiteX41" fmla="*/ 0 w 2124075"/>
                <a:gd name="connsiteY41" fmla="*/ 176213 h 471488"/>
                <a:gd name="connsiteX42" fmla="*/ 0 w 2124075"/>
                <a:gd name="connsiteY42" fmla="*/ 161925 h 471488"/>
                <a:gd name="connsiteX43" fmla="*/ 4762 w 2124075"/>
                <a:gd name="connsiteY43" fmla="*/ 152400 h 471488"/>
                <a:gd name="connsiteX44" fmla="*/ 11906 w 2124075"/>
                <a:gd name="connsiteY44" fmla="*/ 152400 h 471488"/>
                <a:gd name="connsiteX45" fmla="*/ 35719 w 2124075"/>
                <a:gd name="connsiteY45" fmla="*/ 164307 h 471488"/>
                <a:gd name="connsiteX46" fmla="*/ 69056 w 2124075"/>
                <a:gd name="connsiteY46" fmla="*/ 185738 h 471488"/>
                <a:gd name="connsiteX47" fmla="*/ 159544 w 2124075"/>
                <a:gd name="connsiteY47" fmla="*/ 211932 h 471488"/>
                <a:gd name="connsiteX48" fmla="*/ 245269 w 2124075"/>
                <a:gd name="connsiteY48" fmla="*/ 230982 h 471488"/>
                <a:gd name="connsiteX49" fmla="*/ 369094 w 2124075"/>
                <a:gd name="connsiteY49" fmla="*/ 245269 h 471488"/>
                <a:gd name="connsiteX50" fmla="*/ 483394 w 2124075"/>
                <a:gd name="connsiteY50" fmla="*/ 245269 h 471488"/>
                <a:gd name="connsiteX51" fmla="*/ 609600 w 2124075"/>
                <a:gd name="connsiteY51" fmla="*/ 228600 h 471488"/>
                <a:gd name="connsiteX52" fmla="*/ 940594 w 2124075"/>
                <a:gd name="connsiteY52" fmla="*/ 17859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24075" h="471488">
                  <a:moveTo>
                    <a:pt x="940594" y="178594"/>
                  </a:moveTo>
                  <a:lnTo>
                    <a:pt x="1209675" y="138113"/>
                  </a:lnTo>
                  <a:lnTo>
                    <a:pt x="1397794" y="111919"/>
                  </a:lnTo>
                  <a:lnTo>
                    <a:pt x="1464469" y="92869"/>
                  </a:lnTo>
                  <a:lnTo>
                    <a:pt x="1535906" y="66675"/>
                  </a:lnTo>
                  <a:lnTo>
                    <a:pt x="1616869" y="33338"/>
                  </a:lnTo>
                  <a:lnTo>
                    <a:pt x="1678781" y="2382"/>
                  </a:lnTo>
                  <a:lnTo>
                    <a:pt x="1693069" y="0"/>
                  </a:lnTo>
                  <a:lnTo>
                    <a:pt x="1719262" y="7144"/>
                  </a:lnTo>
                  <a:lnTo>
                    <a:pt x="1790700" y="21432"/>
                  </a:lnTo>
                  <a:lnTo>
                    <a:pt x="1881187" y="47625"/>
                  </a:lnTo>
                  <a:lnTo>
                    <a:pt x="1938337" y="69057"/>
                  </a:lnTo>
                  <a:lnTo>
                    <a:pt x="1997869" y="95250"/>
                  </a:lnTo>
                  <a:lnTo>
                    <a:pt x="2043112" y="123825"/>
                  </a:lnTo>
                  <a:lnTo>
                    <a:pt x="2083594" y="154782"/>
                  </a:lnTo>
                  <a:lnTo>
                    <a:pt x="2107406" y="178594"/>
                  </a:lnTo>
                  <a:lnTo>
                    <a:pt x="2119312" y="197644"/>
                  </a:lnTo>
                  <a:lnTo>
                    <a:pt x="2124075" y="211932"/>
                  </a:lnTo>
                  <a:lnTo>
                    <a:pt x="2119312" y="226219"/>
                  </a:lnTo>
                  <a:lnTo>
                    <a:pt x="2105025" y="245269"/>
                  </a:lnTo>
                  <a:lnTo>
                    <a:pt x="2057400" y="261938"/>
                  </a:lnTo>
                  <a:lnTo>
                    <a:pt x="2019300" y="266700"/>
                  </a:lnTo>
                  <a:lnTo>
                    <a:pt x="1928812" y="266700"/>
                  </a:lnTo>
                  <a:lnTo>
                    <a:pt x="1759744" y="266700"/>
                  </a:lnTo>
                  <a:lnTo>
                    <a:pt x="1595437" y="273844"/>
                  </a:lnTo>
                  <a:lnTo>
                    <a:pt x="1362075" y="292894"/>
                  </a:lnTo>
                  <a:lnTo>
                    <a:pt x="1143000" y="319088"/>
                  </a:lnTo>
                  <a:lnTo>
                    <a:pt x="912019" y="354807"/>
                  </a:lnTo>
                  <a:lnTo>
                    <a:pt x="635794" y="407194"/>
                  </a:lnTo>
                  <a:lnTo>
                    <a:pt x="538162" y="428625"/>
                  </a:lnTo>
                  <a:lnTo>
                    <a:pt x="459581" y="447675"/>
                  </a:lnTo>
                  <a:lnTo>
                    <a:pt x="409575" y="464344"/>
                  </a:lnTo>
                  <a:lnTo>
                    <a:pt x="366712" y="471488"/>
                  </a:lnTo>
                  <a:lnTo>
                    <a:pt x="326231" y="464344"/>
                  </a:lnTo>
                  <a:lnTo>
                    <a:pt x="290512" y="452438"/>
                  </a:lnTo>
                  <a:lnTo>
                    <a:pt x="226219" y="411957"/>
                  </a:lnTo>
                  <a:lnTo>
                    <a:pt x="154781" y="359569"/>
                  </a:lnTo>
                  <a:lnTo>
                    <a:pt x="92869" y="304800"/>
                  </a:lnTo>
                  <a:lnTo>
                    <a:pt x="45244" y="259557"/>
                  </a:lnTo>
                  <a:lnTo>
                    <a:pt x="26194" y="240507"/>
                  </a:lnTo>
                  <a:lnTo>
                    <a:pt x="11906" y="219075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11906" y="152400"/>
                  </a:lnTo>
                  <a:lnTo>
                    <a:pt x="35719" y="164307"/>
                  </a:lnTo>
                  <a:lnTo>
                    <a:pt x="69056" y="185738"/>
                  </a:lnTo>
                  <a:lnTo>
                    <a:pt x="159544" y="211932"/>
                  </a:lnTo>
                  <a:lnTo>
                    <a:pt x="245269" y="230982"/>
                  </a:lnTo>
                  <a:lnTo>
                    <a:pt x="369094" y="245269"/>
                  </a:lnTo>
                  <a:lnTo>
                    <a:pt x="483394" y="245269"/>
                  </a:lnTo>
                  <a:lnTo>
                    <a:pt x="609600" y="228600"/>
                  </a:lnTo>
                  <a:lnTo>
                    <a:pt x="940594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80BCE863-4B83-4031-907A-A1A5031193B4}"/>
                </a:ext>
              </a:extLst>
            </p:cNvPr>
            <p:cNvSpPr/>
            <p:nvPr/>
          </p:nvSpPr>
          <p:spPr>
            <a:xfrm>
              <a:off x="4873625" y="2641600"/>
              <a:ext cx="390525" cy="2371725"/>
            </a:xfrm>
            <a:custGeom>
              <a:avLst/>
              <a:gdLst>
                <a:gd name="connsiteX0" fmla="*/ 384175 w 390525"/>
                <a:gd name="connsiteY0" fmla="*/ 342900 h 2371725"/>
                <a:gd name="connsiteX1" fmla="*/ 387350 w 390525"/>
                <a:gd name="connsiteY1" fmla="*/ 203200 h 2371725"/>
                <a:gd name="connsiteX2" fmla="*/ 339725 w 390525"/>
                <a:gd name="connsiteY2" fmla="*/ 73025 h 2371725"/>
                <a:gd name="connsiteX3" fmla="*/ 298450 w 390525"/>
                <a:gd name="connsiteY3" fmla="*/ 53975 h 2371725"/>
                <a:gd name="connsiteX4" fmla="*/ 225425 w 390525"/>
                <a:gd name="connsiteY4" fmla="*/ 28575 h 2371725"/>
                <a:gd name="connsiteX5" fmla="*/ 171450 w 390525"/>
                <a:gd name="connsiteY5" fmla="*/ 15875 h 2371725"/>
                <a:gd name="connsiteX6" fmla="*/ 101600 w 390525"/>
                <a:gd name="connsiteY6" fmla="*/ 6350 h 2371725"/>
                <a:gd name="connsiteX7" fmla="*/ 50800 w 390525"/>
                <a:gd name="connsiteY7" fmla="*/ 0 h 2371725"/>
                <a:gd name="connsiteX8" fmla="*/ 28575 w 390525"/>
                <a:gd name="connsiteY8" fmla="*/ 0 h 2371725"/>
                <a:gd name="connsiteX9" fmla="*/ 9525 w 390525"/>
                <a:gd name="connsiteY9" fmla="*/ 3175 h 2371725"/>
                <a:gd name="connsiteX10" fmla="*/ 0 w 390525"/>
                <a:gd name="connsiteY10" fmla="*/ 12700 h 2371725"/>
                <a:gd name="connsiteX11" fmla="*/ 3175 w 390525"/>
                <a:gd name="connsiteY11" fmla="*/ 22225 h 2371725"/>
                <a:gd name="connsiteX12" fmla="*/ 19050 w 390525"/>
                <a:gd name="connsiteY12" fmla="*/ 41275 h 2371725"/>
                <a:gd name="connsiteX13" fmla="*/ 57150 w 390525"/>
                <a:gd name="connsiteY13" fmla="*/ 73025 h 2371725"/>
                <a:gd name="connsiteX14" fmla="*/ 85725 w 390525"/>
                <a:gd name="connsiteY14" fmla="*/ 101600 h 2371725"/>
                <a:gd name="connsiteX15" fmla="*/ 104775 w 390525"/>
                <a:gd name="connsiteY15" fmla="*/ 127000 h 2371725"/>
                <a:gd name="connsiteX16" fmla="*/ 136525 w 390525"/>
                <a:gd name="connsiteY16" fmla="*/ 171450 h 2371725"/>
                <a:gd name="connsiteX17" fmla="*/ 152400 w 390525"/>
                <a:gd name="connsiteY17" fmla="*/ 203200 h 2371725"/>
                <a:gd name="connsiteX18" fmla="*/ 171450 w 390525"/>
                <a:gd name="connsiteY18" fmla="*/ 254000 h 2371725"/>
                <a:gd name="connsiteX19" fmla="*/ 180975 w 390525"/>
                <a:gd name="connsiteY19" fmla="*/ 301625 h 2371725"/>
                <a:gd name="connsiteX20" fmla="*/ 187325 w 390525"/>
                <a:gd name="connsiteY20" fmla="*/ 428625 h 2371725"/>
                <a:gd name="connsiteX21" fmla="*/ 193675 w 390525"/>
                <a:gd name="connsiteY21" fmla="*/ 765175 h 2371725"/>
                <a:gd name="connsiteX22" fmla="*/ 196850 w 390525"/>
                <a:gd name="connsiteY22" fmla="*/ 1069975 h 2371725"/>
                <a:gd name="connsiteX23" fmla="*/ 190500 w 390525"/>
                <a:gd name="connsiteY23" fmla="*/ 1314450 h 2371725"/>
                <a:gd name="connsiteX24" fmla="*/ 177800 w 390525"/>
                <a:gd name="connsiteY24" fmla="*/ 1527175 h 2371725"/>
                <a:gd name="connsiteX25" fmla="*/ 142875 w 390525"/>
                <a:gd name="connsiteY25" fmla="*/ 1873250 h 2371725"/>
                <a:gd name="connsiteX26" fmla="*/ 127000 w 390525"/>
                <a:gd name="connsiteY26" fmla="*/ 1943100 h 2371725"/>
                <a:gd name="connsiteX27" fmla="*/ 114300 w 390525"/>
                <a:gd name="connsiteY27" fmla="*/ 2006600 h 2371725"/>
                <a:gd name="connsiteX28" fmla="*/ 111125 w 390525"/>
                <a:gd name="connsiteY28" fmla="*/ 2060575 h 2371725"/>
                <a:gd name="connsiteX29" fmla="*/ 120650 w 390525"/>
                <a:gd name="connsiteY29" fmla="*/ 2130425 h 2371725"/>
                <a:gd name="connsiteX30" fmla="*/ 133350 w 390525"/>
                <a:gd name="connsiteY30" fmla="*/ 2184400 h 2371725"/>
                <a:gd name="connsiteX31" fmla="*/ 155575 w 390525"/>
                <a:gd name="connsiteY31" fmla="*/ 2251075 h 2371725"/>
                <a:gd name="connsiteX32" fmla="*/ 184150 w 390525"/>
                <a:gd name="connsiteY32" fmla="*/ 2305050 h 2371725"/>
                <a:gd name="connsiteX33" fmla="*/ 200025 w 390525"/>
                <a:gd name="connsiteY33" fmla="*/ 2327275 h 2371725"/>
                <a:gd name="connsiteX34" fmla="*/ 215900 w 390525"/>
                <a:gd name="connsiteY34" fmla="*/ 2346325 h 2371725"/>
                <a:gd name="connsiteX35" fmla="*/ 238125 w 390525"/>
                <a:gd name="connsiteY35" fmla="*/ 2362200 h 2371725"/>
                <a:gd name="connsiteX36" fmla="*/ 260350 w 390525"/>
                <a:gd name="connsiteY36" fmla="*/ 2371725 h 2371725"/>
                <a:gd name="connsiteX37" fmla="*/ 273050 w 390525"/>
                <a:gd name="connsiteY37" fmla="*/ 2371725 h 2371725"/>
                <a:gd name="connsiteX38" fmla="*/ 311150 w 390525"/>
                <a:gd name="connsiteY38" fmla="*/ 2359025 h 2371725"/>
                <a:gd name="connsiteX39" fmla="*/ 333375 w 390525"/>
                <a:gd name="connsiteY39" fmla="*/ 2339975 h 2371725"/>
                <a:gd name="connsiteX40" fmla="*/ 346075 w 390525"/>
                <a:gd name="connsiteY40" fmla="*/ 2320925 h 2371725"/>
                <a:gd name="connsiteX41" fmla="*/ 358775 w 390525"/>
                <a:gd name="connsiteY41" fmla="*/ 2298700 h 2371725"/>
                <a:gd name="connsiteX42" fmla="*/ 374650 w 390525"/>
                <a:gd name="connsiteY42" fmla="*/ 2266950 h 2371725"/>
                <a:gd name="connsiteX43" fmla="*/ 387350 w 390525"/>
                <a:gd name="connsiteY43" fmla="*/ 2235200 h 2371725"/>
                <a:gd name="connsiteX44" fmla="*/ 390525 w 390525"/>
                <a:gd name="connsiteY44" fmla="*/ 2216150 h 2371725"/>
                <a:gd name="connsiteX45" fmla="*/ 365125 w 390525"/>
                <a:gd name="connsiteY45" fmla="*/ 2101850 h 2371725"/>
                <a:gd name="connsiteX46" fmla="*/ 374650 w 390525"/>
                <a:gd name="connsiteY46" fmla="*/ 1822450 h 2371725"/>
                <a:gd name="connsiteX47" fmla="*/ 387350 w 390525"/>
                <a:gd name="connsiteY47" fmla="*/ 1498600 h 2371725"/>
                <a:gd name="connsiteX48" fmla="*/ 384175 w 390525"/>
                <a:gd name="connsiteY48" fmla="*/ 342900 h 237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90525" h="2371725">
                  <a:moveTo>
                    <a:pt x="384175" y="342900"/>
                  </a:moveTo>
                  <a:cubicBezTo>
                    <a:pt x="385233" y="296333"/>
                    <a:pt x="386292" y="249767"/>
                    <a:pt x="387350" y="203200"/>
                  </a:cubicBezTo>
                  <a:lnTo>
                    <a:pt x="339725" y="73025"/>
                  </a:lnTo>
                  <a:lnTo>
                    <a:pt x="298450" y="53975"/>
                  </a:lnTo>
                  <a:lnTo>
                    <a:pt x="225425" y="28575"/>
                  </a:lnTo>
                  <a:lnTo>
                    <a:pt x="171450" y="15875"/>
                  </a:lnTo>
                  <a:lnTo>
                    <a:pt x="101600" y="6350"/>
                  </a:lnTo>
                  <a:lnTo>
                    <a:pt x="50800" y="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12700"/>
                  </a:lnTo>
                  <a:lnTo>
                    <a:pt x="3175" y="22225"/>
                  </a:lnTo>
                  <a:lnTo>
                    <a:pt x="19050" y="41275"/>
                  </a:lnTo>
                  <a:lnTo>
                    <a:pt x="57150" y="73025"/>
                  </a:lnTo>
                  <a:lnTo>
                    <a:pt x="85725" y="101600"/>
                  </a:lnTo>
                  <a:lnTo>
                    <a:pt x="104775" y="127000"/>
                  </a:lnTo>
                  <a:lnTo>
                    <a:pt x="136525" y="171450"/>
                  </a:lnTo>
                  <a:lnTo>
                    <a:pt x="152400" y="203200"/>
                  </a:lnTo>
                  <a:lnTo>
                    <a:pt x="171450" y="254000"/>
                  </a:lnTo>
                  <a:lnTo>
                    <a:pt x="180975" y="301625"/>
                  </a:lnTo>
                  <a:lnTo>
                    <a:pt x="187325" y="428625"/>
                  </a:lnTo>
                  <a:lnTo>
                    <a:pt x="193675" y="765175"/>
                  </a:lnTo>
                  <a:cubicBezTo>
                    <a:pt x="194733" y="866775"/>
                    <a:pt x="195792" y="968375"/>
                    <a:pt x="196850" y="1069975"/>
                  </a:cubicBezTo>
                  <a:lnTo>
                    <a:pt x="190500" y="1314450"/>
                  </a:lnTo>
                  <a:lnTo>
                    <a:pt x="177800" y="1527175"/>
                  </a:lnTo>
                  <a:lnTo>
                    <a:pt x="142875" y="1873250"/>
                  </a:lnTo>
                  <a:lnTo>
                    <a:pt x="127000" y="1943100"/>
                  </a:lnTo>
                  <a:lnTo>
                    <a:pt x="114300" y="2006600"/>
                  </a:lnTo>
                  <a:lnTo>
                    <a:pt x="111125" y="2060575"/>
                  </a:lnTo>
                  <a:lnTo>
                    <a:pt x="120650" y="2130425"/>
                  </a:lnTo>
                  <a:lnTo>
                    <a:pt x="133350" y="2184400"/>
                  </a:lnTo>
                  <a:lnTo>
                    <a:pt x="155575" y="2251075"/>
                  </a:lnTo>
                  <a:lnTo>
                    <a:pt x="184150" y="2305050"/>
                  </a:lnTo>
                  <a:lnTo>
                    <a:pt x="200025" y="2327275"/>
                  </a:lnTo>
                  <a:lnTo>
                    <a:pt x="215900" y="2346325"/>
                  </a:lnTo>
                  <a:lnTo>
                    <a:pt x="238125" y="2362200"/>
                  </a:lnTo>
                  <a:lnTo>
                    <a:pt x="260350" y="2371725"/>
                  </a:lnTo>
                  <a:lnTo>
                    <a:pt x="273050" y="2371725"/>
                  </a:lnTo>
                  <a:lnTo>
                    <a:pt x="311150" y="2359025"/>
                  </a:lnTo>
                  <a:lnTo>
                    <a:pt x="333375" y="2339975"/>
                  </a:lnTo>
                  <a:lnTo>
                    <a:pt x="346075" y="2320925"/>
                  </a:lnTo>
                  <a:lnTo>
                    <a:pt x="358775" y="2298700"/>
                  </a:lnTo>
                  <a:lnTo>
                    <a:pt x="374650" y="2266950"/>
                  </a:lnTo>
                  <a:lnTo>
                    <a:pt x="387350" y="2235200"/>
                  </a:lnTo>
                  <a:lnTo>
                    <a:pt x="390525" y="2216150"/>
                  </a:lnTo>
                  <a:lnTo>
                    <a:pt x="365125" y="2101850"/>
                  </a:lnTo>
                  <a:lnTo>
                    <a:pt x="374650" y="1822450"/>
                  </a:lnTo>
                  <a:lnTo>
                    <a:pt x="387350" y="1498600"/>
                  </a:lnTo>
                  <a:cubicBezTo>
                    <a:pt x="386292" y="1117600"/>
                    <a:pt x="385233" y="736600"/>
                    <a:pt x="384175" y="342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D2D02B94-A30C-4E11-80B4-6869C9F1294C}"/>
                </a:ext>
              </a:extLst>
            </p:cNvPr>
            <p:cNvSpPr/>
            <p:nvPr/>
          </p:nvSpPr>
          <p:spPr>
            <a:xfrm>
              <a:off x="4567238" y="4957763"/>
              <a:ext cx="1203325" cy="936625"/>
            </a:xfrm>
            <a:custGeom>
              <a:avLst/>
              <a:gdLst>
                <a:gd name="connsiteX0" fmla="*/ 450056 w 1202531"/>
                <a:gd name="connsiteY0" fmla="*/ 573881 h 935831"/>
                <a:gd name="connsiteX1" fmla="*/ 542925 w 1202531"/>
                <a:gd name="connsiteY1" fmla="*/ 488156 h 935831"/>
                <a:gd name="connsiteX2" fmla="*/ 611981 w 1202531"/>
                <a:gd name="connsiteY2" fmla="*/ 421481 h 935831"/>
                <a:gd name="connsiteX3" fmla="*/ 704850 w 1202531"/>
                <a:gd name="connsiteY3" fmla="*/ 321468 h 935831"/>
                <a:gd name="connsiteX4" fmla="*/ 762000 w 1202531"/>
                <a:gd name="connsiteY4" fmla="*/ 252412 h 935831"/>
                <a:gd name="connsiteX5" fmla="*/ 776287 w 1202531"/>
                <a:gd name="connsiteY5" fmla="*/ 226218 h 935831"/>
                <a:gd name="connsiteX6" fmla="*/ 785812 w 1202531"/>
                <a:gd name="connsiteY6" fmla="*/ 197643 h 935831"/>
                <a:gd name="connsiteX7" fmla="*/ 792956 w 1202531"/>
                <a:gd name="connsiteY7" fmla="*/ 166687 h 935831"/>
                <a:gd name="connsiteX8" fmla="*/ 792956 w 1202531"/>
                <a:gd name="connsiteY8" fmla="*/ 138112 h 935831"/>
                <a:gd name="connsiteX9" fmla="*/ 788193 w 1202531"/>
                <a:gd name="connsiteY9" fmla="*/ 116681 h 935831"/>
                <a:gd name="connsiteX10" fmla="*/ 776287 w 1202531"/>
                <a:gd name="connsiteY10" fmla="*/ 88106 h 935831"/>
                <a:gd name="connsiteX11" fmla="*/ 762000 w 1202531"/>
                <a:gd name="connsiteY11" fmla="*/ 61912 h 935831"/>
                <a:gd name="connsiteX12" fmla="*/ 752475 w 1202531"/>
                <a:gd name="connsiteY12" fmla="*/ 42862 h 935831"/>
                <a:gd name="connsiteX13" fmla="*/ 745331 w 1202531"/>
                <a:gd name="connsiteY13" fmla="*/ 19050 h 935831"/>
                <a:gd name="connsiteX14" fmla="*/ 745331 w 1202531"/>
                <a:gd name="connsiteY14" fmla="*/ 7143 h 935831"/>
                <a:gd name="connsiteX15" fmla="*/ 752475 w 1202531"/>
                <a:gd name="connsiteY15" fmla="*/ 0 h 935831"/>
                <a:gd name="connsiteX16" fmla="*/ 769143 w 1202531"/>
                <a:gd name="connsiteY16" fmla="*/ 0 h 935831"/>
                <a:gd name="connsiteX17" fmla="*/ 790575 w 1202531"/>
                <a:gd name="connsiteY17" fmla="*/ 7143 h 935831"/>
                <a:gd name="connsiteX18" fmla="*/ 819150 w 1202531"/>
                <a:gd name="connsiteY18" fmla="*/ 16668 h 935831"/>
                <a:gd name="connsiteX19" fmla="*/ 883443 w 1202531"/>
                <a:gd name="connsiteY19" fmla="*/ 38100 h 935831"/>
                <a:gd name="connsiteX20" fmla="*/ 950118 w 1202531"/>
                <a:gd name="connsiteY20" fmla="*/ 66675 h 935831"/>
                <a:gd name="connsiteX21" fmla="*/ 981075 w 1202531"/>
                <a:gd name="connsiteY21" fmla="*/ 80962 h 935831"/>
                <a:gd name="connsiteX22" fmla="*/ 1057275 w 1202531"/>
                <a:gd name="connsiteY22" fmla="*/ 121443 h 935831"/>
                <a:gd name="connsiteX23" fmla="*/ 1126331 w 1202531"/>
                <a:gd name="connsiteY23" fmla="*/ 166687 h 935831"/>
                <a:gd name="connsiteX24" fmla="*/ 1166812 w 1202531"/>
                <a:gd name="connsiteY24" fmla="*/ 195262 h 935831"/>
                <a:gd name="connsiteX25" fmla="*/ 1181100 w 1202531"/>
                <a:gd name="connsiteY25" fmla="*/ 209550 h 935831"/>
                <a:gd name="connsiteX26" fmla="*/ 1193006 w 1202531"/>
                <a:gd name="connsiteY26" fmla="*/ 226218 h 935831"/>
                <a:gd name="connsiteX27" fmla="*/ 1200150 w 1202531"/>
                <a:gd name="connsiteY27" fmla="*/ 242887 h 935831"/>
                <a:gd name="connsiteX28" fmla="*/ 1202531 w 1202531"/>
                <a:gd name="connsiteY28" fmla="*/ 259556 h 935831"/>
                <a:gd name="connsiteX29" fmla="*/ 1195387 w 1202531"/>
                <a:gd name="connsiteY29" fmla="*/ 278606 h 935831"/>
                <a:gd name="connsiteX30" fmla="*/ 1181100 w 1202531"/>
                <a:gd name="connsiteY30" fmla="*/ 290512 h 935831"/>
                <a:gd name="connsiteX31" fmla="*/ 1135856 w 1202531"/>
                <a:gd name="connsiteY31" fmla="*/ 309562 h 935831"/>
                <a:gd name="connsiteX32" fmla="*/ 1088231 w 1202531"/>
                <a:gd name="connsiteY32" fmla="*/ 330993 h 935831"/>
                <a:gd name="connsiteX33" fmla="*/ 1009650 w 1202531"/>
                <a:gd name="connsiteY33" fmla="*/ 381000 h 935831"/>
                <a:gd name="connsiteX34" fmla="*/ 904875 w 1202531"/>
                <a:gd name="connsiteY34" fmla="*/ 464343 h 935831"/>
                <a:gd name="connsiteX35" fmla="*/ 783431 w 1202531"/>
                <a:gd name="connsiteY35" fmla="*/ 547687 h 935831"/>
                <a:gd name="connsiteX36" fmla="*/ 645318 w 1202531"/>
                <a:gd name="connsiteY36" fmla="*/ 640556 h 935831"/>
                <a:gd name="connsiteX37" fmla="*/ 528637 w 1202531"/>
                <a:gd name="connsiteY37" fmla="*/ 709612 h 935831"/>
                <a:gd name="connsiteX38" fmla="*/ 409575 w 1202531"/>
                <a:gd name="connsiteY38" fmla="*/ 776287 h 935831"/>
                <a:gd name="connsiteX39" fmla="*/ 292893 w 1202531"/>
                <a:gd name="connsiteY39" fmla="*/ 833437 h 935831"/>
                <a:gd name="connsiteX40" fmla="*/ 192881 w 1202531"/>
                <a:gd name="connsiteY40" fmla="*/ 878681 h 935831"/>
                <a:gd name="connsiteX41" fmla="*/ 83343 w 1202531"/>
                <a:gd name="connsiteY41" fmla="*/ 921543 h 935831"/>
                <a:gd name="connsiteX42" fmla="*/ 45243 w 1202531"/>
                <a:gd name="connsiteY42" fmla="*/ 933450 h 935831"/>
                <a:gd name="connsiteX43" fmla="*/ 26193 w 1202531"/>
                <a:gd name="connsiteY43" fmla="*/ 935831 h 935831"/>
                <a:gd name="connsiteX44" fmla="*/ 4762 w 1202531"/>
                <a:gd name="connsiteY44" fmla="*/ 931068 h 935831"/>
                <a:gd name="connsiteX45" fmla="*/ 0 w 1202531"/>
                <a:gd name="connsiteY45" fmla="*/ 928687 h 935831"/>
                <a:gd name="connsiteX46" fmla="*/ 0 w 1202531"/>
                <a:gd name="connsiteY46" fmla="*/ 923925 h 935831"/>
                <a:gd name="connsiteX47" fmla="*/ 2381 w 1202531"/>
                <a:gd name="connsiteY47" fmla="*/ 909637 h 935831"/>
                <a:gd name="connsiteX48" fmla="*/ 7143 w 1202531"/>
                <a:gd name="connsiteY48" fmla="*/ 895350 h 935831"/>
                <a:gd name="connsiteX49" fmla="*/ 35718 w 1202531"/>
                <a:gd name="connsiteY49" fmla="*/ 871537 h 935831"/>
                <a:gd name="connsiteX50" fmla="*/ 95250 w 1202531"/>
                <a:gd name="connsiteY50" fmla="*/ 838200 h 935831"/>
                <a:gd name="connsiteX51" fmla="*/ 197643 w 1202531"/>
                <a:gd name="connsiteY51" fmla="*/ 769143 h 935831"/>
                <a:gd name="connsiteX52" fmla="*/ 280987 w 1202531"/>
                <a:gd name="connsiteY52" fmla="*/ 711993 h 935831"/>
                <a:gd name="connsiteX53" fmla="*/ 392906 w 1202531"/>
                <a:gd name="connsiteY53" fmla="*/ 623887 h 935831"/>
                <a:gd name="connsiteX54" fmla="*/ 450056 w 1202531"/>
                <a:gd name="connsiteY54" fmla="*/ 573881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02531" h="935831">
                  <a:moveTo>
                    <a:pt x="450056" y="573881"/>
                  </a:moveTo>
                  <a:lnTo>
                    <a:pt x="542925" y="488156"/>
                  </a:lnTo>
                  <a:lnTo>
                    <a:pt x="611981" y="421481"/>
                  </a:lnTo>
                  <a:lnTo>
                    <a:pt x="704850" y="321468"/>
                  </a:lnTo>
                  <a:lnTo>
                    <a:pt x="762000" y="252412"/>
                  </a:lnTo>
                  <a:lnTo>
                    <a:pt x="776287" y="226218"/>
                  </a:lnTo>
                  <a:lnTo>
                    <a:pt x="785812" y="197643"/>
                  </a:lnTo>
                  <a:lnTo>
                    <a:pt x="792956" y="166687"/>
                  </a:lnTo>
                  <a:lnTo>
                    <a:pt x="792956" y="138112"/>
                  </a:lnTo>
                  <a:lnTo>
                    <a:pt x="788193" y="116681"/>
                  </a:lnTo>
                  <a:lnTo>
                    <a:pt x="776287" y="88106"/>
                  </a:lnTo>
                  <a:lnTo>
                    <a:pt x="762000" y="61912"/>
                  </a:lnTo>
                  <a:lnTo>
                    <a:pt x="752475" y="42862"/>
                  </a:lnTo>
                  <a:lnTo>
                    <a:pt x="745331" y="19050"/>
                  </a:lnTo>
                  <a:lnTo>
                    <a:pt x="745331" y="7143"/>
                  </a:lnTo>
                  <a:lnTo>
                    <a:pt x="752475" y="0"/>
                  </a:lnTo>
                  <a:lnTo>
                    <a:pt x="769143" y="0"/>
                  </a:lnTo>
                  <a:lnTo>
                    <a:pt x="790575" y="7143"/>
                  </a:lnTo>
                  <a:lnTo>
                    <a:pt x="819150" y="16668"/>
                  </a:lnTo>
                  <a:lnTo>
                    <a:pt x="883443" y="38100"/>
                  </a:lnTo>
                  <a:lnTo>
                    <a:pt x="950118" y="66675"/>
                  </a:lnTo>
                  <a:lnTo>
                    <a:pt x="981075" y="80962"/>
                  </a:lnTo>
                  <a:lnTo>
                    <a:pt x="1057275" y="121443"/>
                  </a:lnTo>
                  <a:lnTo>
                    <a:pt x="1126331" y="166687"/>
                  </a:lnTo>
                  <a:lnTo>
                    <a:pt x="1166812" y="195262"/>
                  </a:lnTo>
                  <a:lnTo>
                    <a:pt x="1181100" y="209550"/>
                  </a:lnTo>
                  <a:lnTo>
                    <a:pt x="1193006" y="226218"/>
                  </a:lnTo>
                  <a:lnTo>
                    <a:pt x="1200150" y="242887"/>
                  </a:lnTo>
                  <a:lnTo>
                    <a:pt x="1202531" y="259556"/>
                  </a:lnTo>
                  <a:lnTo>
                    <a:pt x="1195387" y="278606"/>
                  </a:lnTo>
                  <a:lnTo>
                    <a:pt x="1181100" y="290512"/>
                  </a:lnTo>
                  <a:lnTo>
                    <a:pt x="1135856" y="309562"/>
                  </a:lnTo>
                  <a:lnTo>
                    <a:pt x="1088231" y="330993"/>
                  </a:lnTo>
                  <a:lnTo>
                    <a:pt x="1009650" y="381000"/>
                  </a:lnTo>
                  <a:lnTo>
                    <a:pt x="904875" y="464343"/>
                  </a:lnTo>
                  <a:lnTo>
                    <a:pt x="783431" y="547687"/>
                  </a:lnTo>
                  <a:lnTo>
                    <a:pt x="645318" y="640556"/>
                  </a:lnTo>
                  <a:lnTo>
                    <a:pt x="528637" y="709612"/>
                  </a:lnTo>
                  <a:lnTo>
                    <a:pt x="409575" y="776287"/>
                  </a:lnTo>
                  <a:lnTo>
                    <a:pt x="292893" y="833437"/>
                  </a:lnTo>
                  <a:lnTo>
                    <a:pt x="192881" y="878681"/>
                  </a:lnTo>
                  <a:lnTo>
                    <a:pt x="83343" y="921543"/>
                  </a:lnTo>
                  <a:lnTo>
                    <a:pt x="45243" y="933450"/>
                  </a:lnTo>
                  <a:lnTo>
                    <a:pt x="26193" y="935831"/>
                  </a:lnTo>
                  <a:lnTo>
                    <a:pt x="4762" y="931068"/>
                  </a:lnTo>
                  <a:lnTo>
                    <a:pt x="0" y="928687"/>
                  </a:lnTo>
                  <a:lnTo>
                    <a:pt x="0" y="923925"/>
                  </a:lnTo>
                  <a:lnTo>
                    <a:pt x="2381" y="909637"/>
                  </a:lnTo>
                  <a:lnTo>
                    <a:pt x="7143" y="895350"/>
                  </a:lnTo>
                  <a:lnTo>
                    <a:pt x="35718" y="871537"/>
                  </a:lnTo>
                  <a:lnTo>
                    <a:pt x="95250" y="838200"/>
                  </a:lnTo>
                  <a:lnTo>
                    <a:pt x="197643" y="769143"/>
                  </a:lnTo>
                  <a:lnTo>
                    <a:pt x="280987" y="711993"/>
                  </a:lnTo>
                  <a:lnTo>
                    <a:pt x="392906" y="623887"/>
                  </a:lnTo>
                  <a:lnTo>
                    <a:pt x="450056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E492DAD1-E8D0-4ED9-B36A-1029D1E131FF}"/>
                </a:ext>
              </a:extLst>
            </p:cNvPr>
            <p:cNvSpPr/>
            <p:nvPr/>
          </p:nvSpPr>
          <p:spPr>
            <a:xfrm>
              <a:off x="6065838" y="4976813"/>
              <a:ext cx="984250" cy="955675"/>
            </a:xfrm>
            <a:custGeom>
              <a:avLst/>
              <a:gdLst>
                <a:gd name="connsiteX0" fmla="*/ 447675 w 985837"/>
                <a:gd name="connsiteY0" fmla="*/ 454818 h 954881"/>
                <a:gd name="connsiteX1" fmla="*/ 388144 w 985837"/>
                <a:gd name="connsiteY1" fmla="*/ 392906 h 954881"/>
                <a:gd name="connsiteX2" fmla="*/ 335756 w 985837"/>
                <a:gd name="connsiteY2" fmla="*/ 340518 h 954881"/>
                <a:gd name="connsiteX3" fmla="*/ 273844 w 985837"/>
                <a:gd name="connsiteY3" fmla="*/ 280987 h 954881"/>
                <a:gd name="connsiteX4" fmla="*/ 204787 w 985837"/>
                <a:gd name="connsiteY4" fmla="*/ 219075 h 954881"/>
                <a:gd name="connsiteX5" fmla="*/ 135731 w 985837"/>
                <a:gd name="connsiteY5" fmla="*/ 159543 h 954881"/>
                <a:gd name="connsiteX6" fmla="*/ 61912 w 985837"/>
                <a:gd name="connsiteY6" fmla="*/ 95250 h 954881"/>
                <a:gd name="connsiteX7" fmla="*/ 16669 w 985837"/>
                <a:gd name="connsiteY7" fmla="*/ 57150 h 954881"/>
                <a:gd name="connsiteX8" fmla="*/ 2381 w 985837"/>
                <a:gd name="connsiteY8" fmla="*/ 38100 h 954881"/>
                <a:gd name="connsiteX9" fmla="*/ 0 w 985837"/>
                <a:gd name="connsiteY9" fmla="*/ 21431 h 954881"/>
                <a:gd name="connsiteX10" fmla="*/ 2381 w 985837"/>
                <a:gd name="connsiteY10" fmla="*/ 7143 h 954881"/>
                <a:gd name="connsiteX11" fmla="*/ 14287 w 985837"/>
                <a:gd name="connsiteY11" fmla="*/ 0 h 954881"/>
                <a:gd name="connsiteX12" fmla="*/ 30956 w 985837"/>
                <a:gd name="connsiteY12" fmla="*/ 2381 h 954881"/>
                <a:gd name="connsiteX13" fmla="*/ 66675 w 985837"/>
                <a:gd name="connsiteY13" fmla="*/ 14287 h 954881"/>
                <a:gd name="connsiteX14" fmla="*/ 171450 w 985837"/>
                <a:gd name="connsiteY14" fmla="*/ 54768 h 954881"/>
                <a:gd name="connsiteX15" fmla="*/ 269081 w 985837"/>
                <a:gd name="connsiteY15" fmla="*/ 97631 h 954881"/>
                <a:gd name="connsiteX16" fmla="*/ 381000 w 985837"/>
                <a:gd name="connsiteY16" fmla="*/ 147637 h 954881"/>
                <a:gd name="connsiteX17" fmla="*/ 454819 w 985837"/>
                <a:gd name="connsiteY17" fmla="*/ 188118 h 954881"/>
                <a:gd name="connsiteX18" fmla="*/ 550069 w 985837"/>
                <a:gd name="connsiteY18" fmla="*/ 242887 h 954881"/>
                <a:gd name="connsiteX19" fmla="*/ 616744 w 985837"/>
                <a:gd name="connsiteY19" fmla="*/ 288131 h 954881"/>
                <a:gd name="connsiteX20" fmla="*/ 685800 w 985837"/>
                <a:gd name="connsiteY20" fmla="*/ 338137 h 954881"/>
                <a:gd name="connsiteX21" fmla="*/ 735806 w 985837"/>
                <a:gd name="connsiteY21" fmla="*/ 383381 h 954881"/>
                <a:gd name="connsiteX22" fmla="*/ 795337 w 985837"/>
                <a:gd name="connsiteY22" fmla="*/ 438150 h 954881"/>
                <a:gd name="connsiteX23" fmla="*/ 847725 w 985837"/>
                <a:gd name="connsiteY23" fmla="*/ 497681 h 954881"/>
                <a:gd name="connsiteX24" fmla="*/ 885825 w 985837"/>
                <a:gd name="connsiteY24" fmla="*/ 545306 h 954881"/>
                <a:gd name="connsiteX25" fmla="*/ 928687 w 985837"/>
                <a:gd name="connsiteY25" fmla="*/ 614362 h 954881"/>
                <a:gd name="connsiteX26" fmla="*/ 962025 w 985837"/>
                <a:gd name="connsiteY26" fmla="*/ 685800 h 954881"/>
                <a:gd name="connsiteX27" fmla="*/ 978694 w 985837"/>
                <a:gd name="connsiteY27" fmla="*/ 728662 h 954881"/>
                <a:gd name="connsiteX28" fmla="*/ 985837 w 985837"/>
                <a:gd name="connsiteY28" fmla="*/ 750093 h 954881"/>
                <a:gd name="connsiteX29" fmla="*/ 985837 w 985837"/>
                <a:gd name="connsiteY29" fmla="*/ 773906 h 954881"/>
                <a:gd name="connsiteX30" fmla="*/ 983456 w 985837"/>
                <a:gd name="connsiteY30" fmla="*/ 809625 h 954881"/>
                <a:gd name="connsiteX31" fmla="*/ 971550 w 985837"/>
                <a:gd name="connsiteY31" fmla="*/ 852487 h 954881"/>
                <a:gd name="connsiteX32" fmla="*/ 952500 w 985837"/>
                <a:gd name="connsiteY32" fmla="*/ 895350 h 954881"/>
                <a:gd name="connsiteX33" fmla="*/ 928687 w 985837"/>
                <a:gd name="connsiteY33" fmla="*/ 931068 h 954881"/>
                <a:gd name="connsiteX34" fmla="*/ 912019 w 985837"/>
                <a:gd name="connsiteY34" fmla="*/ 947737 h 954881"/>
                <a:gd name="connsiteX35" fmla="*/ 897731 w 985837"/>
                <a:gd name="connsiteY35" fmla="*/ 954881 h 954881"/>
                <a:gd name="connsiteX36" fmla="*/ 873919 w 985837"/>
                <a:gd name="connsiteY36" fmla="*/ 954881 h 954881"/>
                <a:gd name="connsiteX37" fmla="*/ 847725 w 985837"/>
                <a:gd name="connsiteY37" fmla="*/ 940593 h 954881"/>
                <a:gd name="connsiteX38" fmla="*/ 826294 w 985837"/>
                <a:gd name="connsiteY38" fmla="*/ 921543 h 954881"/>
                <a:gd name="connsiteX39" fmla="*/ 790575 w 985837"/>
                <a:gd name="connsiteY39" fmla="*/ 873918 h 954881"/>
                <a:gd name="connsiteX40" fmla="*/ 740569 w 985837"/>
                <a:gd name="connsiteY40" fmla="*/ 802481 h 954881"/>
                <a:gd name="connsiteX41" fmla="*/ 688181 w 985837"/>
                <a:gd name="connsiteY41" fmla="*/ 731043 h 954881"/>
                <a:gd name="connsiteX42" fmla="*/ 635794 w 985837"/>
                <a:gd name="connsiteY42" fmla="*/ 664368 h 954881"/>
                <a:gd name="connsiteX43" fmla="*/ 531019 w 985837"/>
                <a:gd name="connsiteY43" fmla="*/ 545306 h 954881"/>
                <a:gd name="connsiteX44" fmla="*/ 447675 w 985837"/>
                <a:gd name="connsiteY44" fmla="*/ 454818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5837" h="954881">
                  <a:moveTo>
                    <a:pt x="447675" y="454818"/>
                  </a:moveTo>
                  <a:lnTo>
                    <a:pt x="388144" y="392906"/>
                  </a:lnTo>
                  <a:lnTo>
                    <a:pt x="335756" y="340518"/>
                  </a:lnTo>
                  <a:lnTo>
                    <a:pt x="273844" y="280987"/>
                  </a:lnTo>
                  <a:lnTo>
                    <a:pt x="204787" y="219075"/>
                  </a:lnTo>
                  <a:lnTo>
                    <a:pt x="135731" y="159543"/>
                  </a:lnTo>
                  <a:lnTo>
                    <a:pt x="61912" y="95250"/>
                  </a:lnTo>
                  <a:lnTo>
                    <a:pt x="16669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66675" y="14287"/>
                  </a:lnTo>
                  <a:lnTo>
                    <a:pt x="171450" y="54768"/>
                  </a:lnTo>
                  <a:lnTo>
                    <a:pt x="269081" y="97631"/>
                  </a:lnTo>
                  <a:lnTo>
                    <a:pt x="381000" y="147637"/>
                  </a:lnTo>
                  <a:lnTo>
                    <a:pt x="454819" y="188118"/>
                  </a:lnTo>
                  <a:lnTo>
                    <a:pt x="550069" y="242887"/>
                  </a:lnTo>
                  <a:lnTo>
                    <a:pt x="616744" y="288131"/>
                  </a:lnTo>
                  <a:lnTo>
                    <a:pt x="685800" y="338137"/>
                  </a:lnTo>
                  <a:lnTo>
                    <a:pt x="735806" y="383381"/>
                  </a:lnTo>
                  <a:lnTo>
                    <a:pt x="795337" y="438150"/>
                  </a:lnTo>
                  <a:lnTo>
                    <a:pt x="847725" y="497681"/>
                  </a:lnTo>
                  <a:lnTo>
                    <a:pt x="885825" y="545306"/>
                  </a:lnTo>
                  <a:lnTo>
                    <a:pt x="928687" y="614362"/>
                  </a:lnTo>
                  <a:lnTo>
                    <a:pt x="962025" y="685800"/>
                  </a:lnTo>
                  <a:lnTo>
                    <a:pt x="978694" y="728662"/>
                  </a:lnTo>
                  <a:lnTo>
                    <a:pt x="985837" y="750093"/>
                  </a:lnTo>
                  <a:lnTo>
                    <a:pt x="985837" y="773906"/>
                  </a:lnTo>
                  <a:lnTo>
                    <a:pt x="983456" y="809625"/>
                  </a:lnTo>
                  <a:lnTo>
                    <a:pt x="971550" y="852487"/>
                  </a:lnTo>
                  <a:lnTo>
                    <a:pt x="952500" y="895350"/>
                  </a:lnTo>
                  <a:lnTo>
                    <a:pt x="928687" y="931068"/>
                  </a:lnTo>
                  <a:lnTo>
                    <a:pt x="912019" y="947737"/>
                  </a:lnTo>
                  <a:lnTo>
                    <a:pt x="897731" y="954881"/>
                  </a:lnTo>
                  <a:lnTo>
                    <a:pt x="873919" y="954881"/>
                  </a:lnTo>
                  <a:lnTo>
                    <a:pt x="847725" y="940593"/>
                  </a:lnTo>
                  <a:lnTo>
                    <a:pt x="826294" y="921543"/>
                  </a:lnTo>
                  <a:lnTo>
                    <a:pt x="790575" y="873918"/>
                  </a:lnTo>
                  <a:lnTo>
                    <a:pt x="740569" y="802481"/>
                  </a:lnTo>
                  <a:lnTo>
                    <a:pt x="688181" y="731043"/>
                  </a:lnTo>
                  <a:lnTo>
                    <a:pt x="635794" y="664368"/>
                  </a:lnTo>
                  <a:lnTo>
                    <a:pt x="531019" y="545306"/>
                  </a:lnTo>
                  <a:lnTo>
                    <a:pt x="447675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7">
              <a:extLst>
                <a:ext uri="{FF2B5EF4-FFF2-40B4-BE49-F238E27FC236}">
                  <a16:creationId xmlns:a16="http://schemas.microsoft.com/office/drawing/2014/main" id="{1D0D4A19-946A-4D4D-B40C-2C9DE09450A1}"/>
                </a:ext>
              </a:extLst>
            </p:cNvPr>
            <p:cNvSpPr/>
            <p:nvPr/>
          </p:nvSpPr>
          <p:spPr>
            <a:xfrm>
              <a:off x="2652713" y="2581275"/>
              <a:ext cx="2124075" cy="519113"/>
            </a:xfrm>
            <a:custGeom>
              <a:avLst/>
              <a:gdLst>
                <a:gd name="connsiteX0" fmla="*/ 885825 w 2124075"/>
                <a:gd name="connsiteY0" fmla="*/ 185738 h 519113"/>
                <a:gd name="connsiteX1" fmla="*/ 1116806 w 2124075"/>
                <a:gd name="connsiteY1" fmla="*/ 128588 h 519113"/>
                <a:gd name="connsiteX2" fmla="*/ 1264443 w 2124075"/>
                <a:gd name="connsiteY2" fmla="*/ 92869 h 519113"/>
                <a:gd name="connsiteX3" fmla="*/ 1533525 w 2124075"/>
                <a:gd name="connsiteY3" fmla="*/ 45244 h 519113"/>
                <a:gd name="connsiteX4" fmla="*/ 1657350 w 2124075"/>
                <a:gd name="connsiteY4" fmla="*/ 14288 h 519113"/>
                <a:gd name="connsiteX5" fmla="*/ 1707356 w 2124075"/>
                <a:gd name="connsiteY5" fmla="*/ 0 h 519113"/>
                <a:gd name="connsiteX6" fmla="*/ 1731168 w 2124075"/>
                <a:gd name="connsiteY6" fmla="*/ 0 h 519113"/>
                <a:gd name="connsiteX7" fmla="*/ 1800225 w 2124075"/>
                <a:gd name="connsiteY7" fmla="*/ 2381 h 519113"/>
                <a:gd name="connsiteX8" fmla="*/ 1859756 w 2124075"/>
                <a:gd name="connsiteY8" fmla="*/ 7144 h 519113"/>
                <a:gd name="connsiteX9" fmla="*/ 1919287 w 2124075"/>
                <a:gd name="connsiteY9" fmla="*/ 16669 h 519113"/>
                <a:gd name="connsiteX10" fmla="*/ 1945481 w 2124075"/>
                <a:gd name="connsiteY10" fmla="*/ 23813 h 519113"/>
                <a:gd name="connsiteX11" fmla="*/ 2000250 w 2124075"/>
                <a:gd name="connsiteY11" fmla="*/ 42863 h 519113"/>
                <a:gd name="connsiteX12" fmla="*/ 2038350 w 2124075"/>
                <a:gd name="connsiteY12" fmla="*/ 57150 h 519113"/>
                <a:gd name="connsiteX13" fmla="*/ 2064543 w 2124075"/>
                <a:gd name="connsiteY13" fmla="*/ 71438 h 519113"/>
                <a:gd name="connsiteX14" fmla="*/ 2102643 w 2124075"/>
                <a:gd name="connsiteY14" fmla="*/ 95250 h 519113"/>
                <a:gd name="connsiteX15" fmla="*/ 2119312 w 2124075"/>
                <a:gd name="connsiteY15" fmla="*/ 109538 h 519113"/>
                <a:gd name="connsiteX16" fmla="*/ 2124075 w 2124075"/>
                <a:gd name="connsiteY16" fmla="*/ 119063 h 519113"/>
                <a:gd name="connsiteX17" fmla="*/ 2124075 w 2124075"/>
                <a:gd name="connsiteY17" fmla="*/ 128588 h 519113"/>
                <a:gd name="connsiteX18" fmla="*/ 2116931 w 2124075"/>
                <a:gd name="connsiteY18" fmla="*/ 145256 h 519113"/>
                <a:gd name="connsiteX19" fmla="*/ 2097881 w 2124075"/>
                <a:gd name="connsiteY19" fmla="*/ 159544 h 519113"/>
                <a:gd name="connsiteX20" fmla="*/ 2055018 w 2124075"/>
                <a:gd name="connsiteY20" fmla="*/ 176213 h 519113"/>
                <a:gd name="connsiteX21" fmla="*/ 2012156 w 2124075"/>
                <a:gd name="connsiteY21" fmla="*/ 180975 h 519113"/>
                <a:gd name="connsiteX22" fmla="*/ 1850231 w 2124075"/>
                <a:gd name="connsiteY22" fmla="*/ 190500 h 519113"/>
                <a:gd name="connsiteX23" fmla="*/ 1674018 w 2124075"/>
                <a:gd name="connsiteY23" fmla="*/ 209550 h 519113"/>
                <a:gd name="connsiteX24" fmla="*/ 1426368 w 2124075"/>
                <a:gd name="connsiteY24" fmla="*/ 242888 h 519113"/>
                <a:gd name="connsiteX25" fmla="*/ 1259681 w 2124075"/>
                <a:gd name="connsiteY25" fmla="*/ 273844 h 519113"/>
                <a:gd name="connsiteX26" fmla="*/ 928687 w 2124075"/>
                <a:gd name="connsiteY26" fmla="*/ 350044 h 519113"/>
                <a:gd name="connsiteX27" fmla="*/ 766762 w 2124075"/>
                <a:gd name="connsiteY27" fmla="*/ 385763 h 519113"/>
                <a:gd name="connsiteX28" fmla="*/ 588168 w 2124075"/>
                <a:gd name="connsiteY28" fmla="*/ 433388 h 519113"/>
                <a:gd name="connsiteX29" fmla="*/ 507206 w 2124075"/>
                <a:gd name="connsiteY29" fmla="*/ 459581 h 519113"/>
                <a:gd name="connsiteX30" fmla="*/ 478631 w 2124075"/>
                <a:gd name="connsiteY30" fmla="*/ 471488 h 519113"/>
                <a:gd name="connsiteX31" fmla="*/ 464343 w 2124075"/>
                <a:gd name="connsiteY31" fmla="*/ 488156 h 519113"/>
                <a:gd name="connsiteX32" fmla="*/ 433387 w 2124075"/>
                <a:gd name="connsiteY32" fmla="*/ 507206 h 519113"/>
                <a:gd name="connsiteX33" fmla="*/ 395287 w 2124075"/>
                <a:gd name="connsiteY33" fmla="*/ 516731 h 519113"/>
                <a:gd name="connsiteX34" fmla="*/ 369093 w 2124075"/>
                <a:gd name="connsiteY34" fmla="*/ 519113 h 519113"/>
                <a:gd name="connsiteX35" fmla="*/ 326231 w 2124075"/>
                <a:gd name="connsiteY35" fmla="*/ 511969 h 519113"/>
                <a:gd name="connsiteX36" fmla="*/ 297656 w 2124075"/>
                <a:gd name="connsiteY36" fmla="*/ 500063 h 519113"/>
                <a:gd name="connsiteX37" fmla="*/ 273843 w 2124075"/>
                <a:gd name="connsiteY37" fmla="*/ 490538 h 519113"/>
                <a:gd name="connsiteX38" fmla="*/ 228600 w 2124075"/>
                <a:gd name="connsiteY38" fmla="*/ 469106 h 519113"/>
                <a:gd name="connsiteX39" fmla="*/ 166687 w 2124075"/>
                <a:gd name="connsiteY39" fmla="*/ 435769 h 519113"/>
                <a:gd name="connsiteX40" fmla="*/ 130968 w 2124075"/>
                <a:gd name="connsiteY40" fmla="*/ 411956 h 519113"/>
                <a:gd name="connsiteX41" fmla="*/ 100012 w 2124075"/>
                <a:gd name="connsiteY41" fmla="*/ 388144 h 519113"/>
                <a:gd name="connsiteX42" fmla="*/ 71437 w 2124075"/>
                <a:gd name="connsiteY42" fmla="*/ 364331 h 519113"/>
                <a:gd name="connsiteX43" fmla="*/ 59531 w 2124075"/>
                <a:gd name="connsiteY43" fmla="*/ 352425 h 519113"/>
                <a:gd name="connsiteX44" fmla="*/ 45243 w 2124075"/>
                <a:gd name="connsiteY44" fmla="*/ 333375 h 519113"/>
                <a:gd name="connsiteX45" fmla="*/ 21431 w 2124075"/>
                <a:gd name="connsiteY45" fmla="*/ 285750 h 519113"/>
                <a:gd name="connsiteX46" fmla="*/ 7143 w 2124075"/>
                <a:gd name="connsiteY46" fmla="*/ 250031 h 519113"/>
                <a:gd name="connsiteX47" fmla="*/ 0 w 2124075"/>
                <a:gd name="connsiteY47" fmla="*/ 228600 h 519113"/>
                <a:gd name="connsiteX48" fmla="*/ 0 w 2124075"/>
                <a:gd name="connsiteY48" fmla="*/ 219075 h 519113"/>
                <a:gd name="connsiteX49" fmla="*/ 4762 w 2124075"/>
                <a:gd name="connsiteY49" fmla="*/ 211931 h 519113"/>
                <a:gd name="connsiteX50" fmla="*/ 11906 w 2124075"/>
                <a:gd name="connsiteY50" fmla="*/ 209550 h 519113"/>
                <a:gd name="connsiteX51" fmla="*/ 28575 w 2124075"/>
                <a:gd name="connsiteY51" fmla="*/ 211931 h 519113"/>
                <a:gd name="connsiteX52" fmla="*/ 57150 w 2124075"/>
                <a:gd name="connsiteY52" fmla="*/ 221456 h 519113"/>
                <a:gd name="connsiteX53" fmla="*/ 78581 w 2124075"/>
                <a:gd name="connsiteY53" fmla="*/ 240506 h 519113"/>
                <a:gd name="connsiteX54" fmla="*/ 104775 w 2124075"/>
                <a:gd name="connsiteY54" fmla="*/ 261938 h 519113"/>
                <a:gd name="connsiteX55" fmla="*/ 130968 w 2124075"/>
                <a:gd name="connsiteY55" fmla="*/ 273844 h 519113"/>
                <a:gd name="connsiteX56" fmla="*/ 188118 w 2124075"/>
                <a:gd name="connsiteY56" fmla="*/ 288131 h 519113"/>
                <a:gd name="connsiteX57" fmla="*/ 250031 w 2124075"/>
                <a:gd name="connsiteY57" fmla="*/ 295275 h 519113"/>
                <a:gd name="connsiteX58" fmla="*/ 338137 w 2124075"/>
                <a:gd name="connsiteY58" fmla="*/ 295275 h 519113"/>
                <a:gd name="connsiteX59" fmla="*/ 414337 w 2124075"/>
                <a:gd name="connsiteY59" fmla="*/ 288131 h 519113"/>
                <a:gd name="connsiteX60" fmla="*/ 571500 w 2124075"/>
                <a:gd name="connsiteY60" fmla="*/ 254794 h 519113"/>
                <a:gd name="connsiteX61" fmla="*/ 885825 w 2124075"/>
                <a:gd name="connsiteY61" fmla="*/ 1857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24075" h="519113">
                  <a:moveTo>
                    <a:pt x="885825" y="185738"/>
                  </a:moveTo>
                  <a:lnTo>
                    <a:pt x="1116806" y="128588"/>
                  </a:lnTo>
                  <a:lnTo>
                    <a:pt x="1264443" y="92869"/>
                  </a:lnTo>
                  <a:lnTo>
                    <a:pt x="1533525" y="45244"/>
                  </a:lnTo>
                  <a:lnTo>
                    <a:pt x="1657350" y="14288"/>
                  </a:lnTo>
                  <a:lnTo>
                    <a:pt x="1707356" y="0"/>
                  </a:lnTo>
                  <a:lnTo>
                    <a:pt x="1731168" y="0"/>
                  </a:lnTo>
                  <a:lnTo>
                    <a:pt x="1800225" y="2381"/>
                  </a:lnTo>
                  <a:lnTo>
                    <a:pt x="1859756" y="7144"/>
                  </a:lnTo>
                  <a:lnTo>
                    <a:pt x="1919287" y="16669"/>
                  </a:lnTo>
                  <a:lnTo>
                    <a:pt x="1945481" y="23813"/>
                  </a:lnTo>
                  <a:lnTo>
                    <a:pt x="2000250" y="42863"/>
                  </a:lnTo>
                  <a:lnTo>
                    <a:pt x="2038350" y="57150"/>
                  </a:lnTo>
                  <a:lnTo>
                    <a:pt x="2064543" y="71438"/>
                  </a:lnTo>
                  <a:lnTo>
                    <a:pt x="2102643" y="95250"/>
                  </a:lnTo>
                  <a:lnTo>
                    <a:pt x="2119312" y="109538"/>
                  </a:lnTo>
                  <a:lnTo>
                    <a:pt x="2124075" y="119063"/>
                  </a:lnTo>
                  <a:lnTo>
                    <a:pt x="2124075" y="128588"/>
                  </a:lnTo>
                  <a:lnTo>
                    <a:pt x="2116931" y="145256"/>
                  </a:lnTo>
                  <a:lnTo>
                    <a:pt x="2097881" y="159544"/>
                  </a:lnTo>
                  <a:lnTo>
                    <a:pt x="2055018" y="176213"/>
                  </a:lnTo>
                  <a:lnTo>
                    <a:pt x="2012156" y="180975"/>
                  </a:lnTo>
                  <a:lnTo>
                    <a:pt x="1850231" y="190500"/>
                  </a:lnTo>
                  <a:lnTo>
                    <a:pt x="1674018" y="209550"/>
                  </a:lnTo>
                  <a:lnTo>
                    <a:pt x="1426368" y="242888"/>
                  </a:lnTo>
                  <a:lnTo>
                    <a:pt x="1259681" y="273844"/>
                  </a:lnTo>
                  <a:lnTo>
                    <a:pt x="928687" y="350044"/>
                  </a:lnTo>
                  <a:lnTo>
                    <a:pt x="766762" y="385763"/>
                  </a:lnTo>
                  <a:lnTo>
                    <a:pt x="588168" y="433388"/>
                  </a:lnTo>
                  <a:lnTo>
                    <a:pt x="507206" y="459581"/>
                  </a:lnTo>
                  <a:lnTo>
                    <a:pt x="478631" y="471488"/>
                  </a:lnTo>
                  <a:lnTo>
                    <a:pt x="464343" y="488156"/>
                  </a:lnTo>
                  <a:lnTo>
                    <a:pt x="433387" y="507206"/>
                  </a:lnTo>
                  <a:lnTo>
                    <a:pt x="395287" y="516731"/>
                  </a:lnTo>
                  <a:lnTo>
                    <a:pt x="369093" y="519113"/>
                  </a:lnTo>
                  <a:lnTo>
                    <a:pt x="326231" y="511969"/>
                  </a:lnTo>
                  <a:lnTo>
                    <a:pt x="297656" y="500063"/>
                  </a:lnTo>
                  <a:lnTo>
                    <a:pt x="273843" y="490538"/>
                  </a:lnTo>
                  <a:lnTo>
                    <a:pt x="228600" y="469106"/>
                  </a:lnTo>
                  <a:lnTo>
                    <a:pt x="166687" y="435769"/>
                  </a:lnTo>
                  <a:lnTo>
                    <a:pt x="130968" y="411956"/>
                  </a:lnTo>
                  <a:lnTo>
                    <a:pt x="100012" y="388144"/>
                  </a:lnTo>
                  <a:lnTo>
                    <a:pt x="71437" y="364331"/>
                  </a:lnTo>
                  <a:lnTo>
                    <a:pt x="59531" y="352425"/>
                  </a:lnTo>
                  <a:lnTo>
                    <a:pt x="45243" y="333375"/>
                  </a:lnTo>
                  <a:lnTo>
                    <a:pt x="21431" y="285750"/>
                  </a:lnTo>
                  <a:lnTo>
                    <a:pt x="7143" y="250031"/>
                  </a:lnTo>
                  <a:lnTo>
                    <a:pt x="0" y="228600"/>
                  </a:lnTo>
                  <a:lnTo>
                    <a:pt x="0" y="219075"/>
                  </a:lnTo>
                  <a:lnTo>
                    <a:pt x="4762" y="211931"/>
                  </a:lnTo>
                  <a:lnTo>
                    <a:pt x="11906" y="209550"/>
                  </a:lnTo>
                  <a:lnTo>
                    <a:pt x="28575" y="211931"/>
                  </a:lnTo>
                  <a:lnTo>
                    <a:pt x="57150" y="221456"/>
                  </a:lnTo>
                  <a:lnTo>
                    <a:pt x="78581" y="240506"/>
                  </a:lnTo>
                  <a:lnTo>
                    <a:pt x="104775" y="261938"/>
                  </a:lnTo>
                  <a:lnTo>
                    <a:pt x="130968" y="273844"/>
                  </a:lnTo>
                  <a:lnTo>
                    <a:pt x="188118" y="288131"/>
                  </a:lnTo>
                  <a:lnTo>
                    <a:pt x="250031" y="295275"/>
                  </a:lnTo>
                  <a:lnTo>
                    <a:pt x="338137" y="295275"/>
                  </a:lnTo>
                  <a:lnTo>
                    <a:pt x="414337" y="288131"/>
                  </a:lnTo>
                  <a:lnTo>
                    <a:pt x="571500" y="254794"/>
                  </a:lnTo>
                  <a:lnTo>
                    <a:pt x="885825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8">
              <a:extLst>
                <a:ext uri="{FF2B5EF4-FFF2-40B4-BE49-F238E27FC236}">
                  <a16:creationId xmlns:a16="http://schemas.microsoft.com/office/drawing/2014/main" id="{48A9F23A-D46A-495A-BA8A-6AA696510417}"/>
                </a:ext>
              </a:extLst>
            </p:cNvPr>
            <p:cNvSpPr/>
            <p:nvPr/>
          </p:nvSpPr>
          <p:spPr>
            <a:xfrm>
              <a:off x="3554413" y="1679575"/>
              <a:ext cx="447675" cy="2182813"/>
            </a:xfrm>
            <a:custGeom>
              <a:avLst/>
              <a:gdLst>
                <a:gd name="connsiteX0" fmla="*/ 387078 w 448786"/>
                <a:gd name="connsiteY0" fmla="*/ 611470 h 2182218"/>
                <a:gd name="connsiteX1" fmla="*/ 389883 w 448786"/>
                <a:gd name="connsiteY1" fmla="*/ 395492 h 2182218"/>
                <a:gd name="connsiteX2" fmla="*/ 392688 w 448786"/>
                <a:gd name="connsiteY2" fmla="*/ 361833 h 2182218"/>
                <a:gd name="connsiteX3" fmla="*/ 401102 w 448786"/>
                <a:gd name="connsiteY3" fmla="*/ 319759 h 2182218"/>
                <a:gd name="connsiteX4" fmla="*/ 415127 w 448786"/>
                <a:gd name="connsiteY4" fmla="*/ 274881 h 2182218"/>
                <a:gd name="connsiteX5" fmla="*/ 440371 w 448786"/>
                <a:gd name="connsiteY5" fmla="*/ 215978 h 2182218"/>
                <a:gd name="connsiteX6" fmla="*/ 448786 w 448786"/>
                <a:gd name="connsiteY6" fmla="*/ 193539 h 2182218"/>
                <a:gd name="connsiteX7" fmla="*/ 448786 w 448786"/>
                <a:gd name="connsiteY7" fmla="*/ 168294 h 2182218"/>
                <a:gd name="connsiteX8" fmla="*/ 440371 w 448786"/>
                <a:gd name="connsiteY8" fmla="*/ 140245 h 2182218"/>
                <a:gd name="connsiteX9" fmla="*/ 423542 w 448786"/>
                <a:gd name="connsiteY9" fmla="*/ 120611 h 2182218"/>
                <a:gd name="connsiteX10" fmla="*/ 395492 w 448786"/>
                <a:gd name="connsiteY10" fmla="*/ 95367 h 2182218"/>
                <a:gd name="connsiteX11" fmla="*/ 350614 w 448786"/>
                <a:gd name="connsiteY11" fmla="*/ 70123 h 2182218"/>
                <a:gd name="connsiteX12" fmla="*/ 269272 w 448786"/>
                <a:gd name="connsiteY12" fmla="*/ 42073 h 2182218"/>
                <a:gd name="connsiteX13" fmla="*/ 140246 w 448786"/>
                <a:gd name="connsiteY13" fmla="*/ 14024 h 2182218"/>
                <a:gd name="connsiteX14" fmla="*/ 61708 w 448786"/>
                <a:gd name="connsiteY14" fmla="*/ 0 h 2182218"/>
                <a:gd name="connsiteX15" fmla="*/ 22440 w 448786"/>
                <a:gd name="connsiteY15" fmla="*/ 0 h 2182218"/>
                <a:gd name="connsiteX16" fmla="*/ 11220 w 448786"/>
                <a:gd name="connsiteY16" fmla="*/ 2805 h 2182218"/>
                <a:gd name="connsiteX17" fmla="*/ 0 w 448786"/>
                <a:gd name="connsiteY17" fmla="*/ 11220 h 2182218"/>
                <a:gd name="connsiteX18" fmla="*/ 0 w 448786"/>
                <a:gd name="connsiteY18" fmla="*/ 16829 h 2182218"/>
                <a:gd name="connsiteX19" fmla="*/ 5610 w 448786"/>
                <a:gd name="connsiteY19" fmla="*/ 28049 h 2182218"/>
                <a:gd name="connsiteX20" fmla="*/ 30854 w 448786"/>
                <a:gd name="connsiteY20" fmla="*/ 56098 h 2182218"/>
                <a:gd name="connsiteX21" fmla="*/ 72928 w 448786"/>
                <a:gd name="connsiteY21" fmla="*/ 84147 h 2182218"/>
                <a:gd name="connsiteX22" fmla="*/ 103782 w 448786"/>
                <a:gd name="connsiteY22" fmla="*/ 109391 h 2182218"/>
                <a:gd name="connsiteX23" fmla="*/ 134636 w 448786"/>
                <a:gd name="connsiteY23" fmla="*/ 148660 h 2182218"/>
                <a:gd name="connsiteX24" fmla="*/ 157075 w 448786"/>
                <a:gd name="connsiteY24" fmla="*/ 185124 h 2182218"/>
                <a:gd name="connsiteX25" fmla="*/ 176710 w 448786"/>
                <a:gd name="connsiteY25" fmla="*/ 235612 h 2182218"/>
                <a:gd name="connsiteX26" fmla="*/ 187929 w 448786"/>
                <a:gd name="connsiteY26" fmla="*/ 316954 h 2182218"/>
                <a:gd name="connsiteX27" fmla="*/ 196344 w 448786"/>
                <a:gd name="connsiteY27" fmla="*/ 440370 h 2182218"/>
                <a:gd name="connsiteX28" fmla="*/ 196344 w 448786"/>
                <a:gd name="connsiteY28" fmla="*/ 631104 h 2182218"/>
                <a:gd name="connsiteX29" fmla="*/ 185124 w 448786"/>
                <a:gd name="connsiteY29" fmla="*/ 1046231 h 2182218"/>
                <a:gd name="connsiteX30" fmla="*/ 165490 w 448786"/>
                <a:gd name="connsiteY30" fmla="*/ 1441723 h 2182218"/>
                <a:gd name="connsiteX31" fmla="*/ 165490 w 448786"/>
                <a:gd name="connsiteY31" fmla="*/ 1725018 h 2182218"/>
                <a:gd name="connsiteX32" fmla="*/ 165490 w 448786"/>
                <a:gd name="connsiteY32" fmla="*/ 1837215 h 2182218"/>
                <a:gd name="connsiteX33" fmla="*/ 165490 w 448786"/>
                <a:gd name="connsiteY33" fmla="*/ 1921362 h 2182218"/>
                <a:gd name="connsiteX34" fmla="*/ 168295 w 448786"/>
                <a:gd name="connsiteY34" fmla="*/ 1960631 h 2182218"/>
                <a:gd name="connsiteX35" fmla="*/ 182319 w 448786"/>
                <a:gd name="connsiteY35" fmla="*/ 2022339 h 2182218"/>
                <a:gd name="connsiteX36" fmla="*/ 207564 w 448786"/>
                <a:gd name="connsiteY36" fmla="*/ 2103681 h 2182218"/>
                <a:gd name="connsiteX37" fmla="*/ 227198 w 448786"/>
                <a:gd name="connsiteY37" fmla="*/ 2140145 h 2182218"/>
                <a:gd name="connsiteX38" fmla="*/ 244027 w 448786"/>
                <a:gd name="connsiteY38" fmla="*/ 2165389 h 2182218"/>
                <a:gd name="connsiteX39" fmla="*/ 258052 w 448786"/>
                <a:gd name="connsiteY39" fmla="*/ 2176608 h 2182218"/>
                <a:gd name="connsiteX40" fmla="*/ 277686 w 448786"/>
                <a:gd name="connsiteY40" fmla="*/ 2182218 h 2182218"/>
                <a:gd name="connsiteX41" fmla="*/ 294516 w 448786"/>
                <a:gd name="connsiteY41" fmla="*/ 2173804 h 2182218"/>
                <a:gd name="connsiteX42" fmla="*/ 316955 w 448786"/>
                <a:gd name="connsiteY42" fmla="*/ 2154169 h 2182218"/>
                <a:gd name="connsiteX43" fmla="*/ 339394 w 448786"/>
                <a:gd name="connsiteY43" fmla="*/ 2117705 h 2182218"/>
                <a:gd name="connsiteX44" fmla="*/ 370248 w 448786"/>
                <a:gd name="connsiteY44" fmla="*/ 2033558 h 2182218"/>
                <a:gd name="connsiteX45" fmla="*/ 387078 w 448786"/>
                <a:gd name="connsiteY45" fmla="*/ 1963435 h 2182218"/>
                <a:gd name="connsiteX46" fmla="*/ 387078 w 448786"/>
                <a:gd name="connsiteY46" fmla="*/ 1898923 h 2182218"/>
                <a:gd name="connsiteX47" fmla="*/ 387078 w 448786"/>
                <a:gd name="connsiteY47" fmla="*/ 611470 h 218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8786" h="2182218">
                  <a:moveTo>
                    <a:pt x="387078" y="611470"/>
                  </a:moveTo>
                  <a:lnTo>
                    <a:pt x="389883" y="395492"/>
                  </a:lnTo>
                  <a:lnTo>
                    <a:pt x="392688" y="361833"/>
                  </a:lnTo>
                  <a:lnTo>
                    <a:pt x="401102" y="319759"/>
                  </a:lnTo>
                  <a:lnTo>
                    <a:pt x="415127" y="274881"/>
                  </a:lnTo>
                  <a:lnTo>
                    <a:pt x="440371" y="215978"/>
                  </a:lnTo>
                  <a:lnTo>
                    <a:pt x="448786" y="193539"/>
                  </a:lnTo>
                  <a:lnTo>
                    <a:pt x="448786" y="168294"/>
                  </a:lnTo>
                  <a:lnTo>
                    <a:pt x="440371" y="140245"/>
                  </a:lnTo>
                  <a:lnTo>
                    <a:pt x="423542" y="120611"/>
                  </a:lnTo>
                  <a:lnTo>
                    <a:pt x="395492" y="95367"/>
                  </a:lnTo>
                  <a:lnTo>
                    <a:pt x="350614" y="70123"/>
                  </a:lnTo>
                  <a:lnTo>
                    <a:pt x="269272" y="42073"/>
                  </a:lnTo>
                  <a:lnTo>
                    <a:pt x="140246" y="14024"/>
                  </a:lnTo>
                  <a:lnTo>
                    <a:pt x="61708" y="0"/>
                  </a:lnTo>
                  <a:lnTo>
                    <a:pt x="22440" y="0"/>
                  </a:lnTo>
                  <a:lnTo>
                    <a:pt x="11220" y="2805"/>
                  </a:lnTo>
                  <a:lnTo>
                    <a:pt x="0" y="11220"/>
                  </a:lnTo>
                  <a:lnTo>
                    <a:pt x="0" y="16829"/>
                  </a:lnTo>
                  <a:lnTo>
                    <a:pt x="5610" y="28049"/>
                  </a:lnTo>
                  <a:lnTo>
                    <a:pt x="30854" y="56098"/>
                  </a:lnTo>
                  <a:lnTo>
                    <a:pt x="72928" y="84147"/>
                  </a:lnTo>
                  <a:lnTo>
                    <a:pt x="103782" y="109391"/>
                  </a:lnTo>
                  <a:lnTo>
                    <a:pt x="134636" y="148660"/>
                  </a:lnTo>
                  <a:lnTo>
                    <a:pt x="157075" y="185124"/>
                  </a:lnTo>
                  <a:lnTo>
                    <a:pt x="176710" y="235612"/>
                  </a:lnTo>
                  <a:lnTo>
                    <a:pt x="187929" y="316954"/>
                  </a:lnTo>
                  <a:lnTo>
                    <a:pt x="196344" y="440370"/>
                  </a:lnTo>
                  <a:lnTo>
                    <a:pt x="196344" y="631104"/>
                  </a:lnTo>
                  <a:lnTo>
                    <a:pt x="185124" y="1046231"/>
                  </a:lnTo>
                  <a:lnTo>
                    <a:pt x="165490" y="1441723"/>
                  </a:lnTo>
                  <a:lnTo>
                    <a:pt x="165490" y="1725018"/>
                  </a:lnTo>
                  <a:lnTo>
                    <a:pt x="165490" y="1837215"/>
                  </a:lnTo>
                  <a:lnTo>
                    <a:pt x="165490" y="1921362"/>
                  </a:lnTo>
                  <a:lnTo>
                    <a:pt x="168295" y="1960631"/>
                  </a:lnTo>
                  <a:lnTo>
                    <a:pt x="182319" y="2022339"/>
                  </a:lnTo>
                  <a:lnTo>
                    <a:pt x="207564" y="2103681"/>
                  </a:lnTo>
                  <a:lnTo>
                    <a:pt x="227198" y="2140145"/>
                  </a:lnTo>
                  <a:lnTo>
                    <a:pt x="244027" y="2165389"/>
                  </a:lnTo>
                  <a:lnTo>
                    <a:pt x="258052" y="2176608"/>
                  </a:lnTo>
                  <a:lnTo>
                    <a:pt x="277686" y="2182218"/>
                  </a:lnTo>
                  <a:lnTo>
                    <a:pt x="294516" y="2173804"/>
                  </a:lnTo>
                  <a:lnTo>
                    <a:pt x="316955" y="2154169"/>
                  </a:lnTo>
                  <a:lnTo>
                    <a:pt x="339394" y="2117705"/>
                  </a:lnTo>
                  <a:lnTo>
                    <a:pt x="370248" y="2033558"/>
                  </a:lnTo>
                  <a:lnTo>
                    <a:pt x="387078" y="1963435"/>
                  </a:lnTo>
                  <a:lnTo>
                    <a:pt x="387078" y="1898923"/>
                  </a:lnTo>
                  <a:lnTo>
                    <a:pt x="387078" y="6114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9">
              <a:extLst>
                <a:ext uri="{FF2B5EF4-FFF2-40B4-BE49-F238E27FC236}">
                  <a16:creationId xmlns:a16="http://schemas.microsoft.com/office/drawing/2014/main" id="{8CA007FF-AB19-4CCC-A4B9-315BF83FC280}"/>
                </a:ext>
              </a:extLst>
            </p:cNvPr>
            <p:cNvSpPr/>
            <p:nvPr/>
          </p:nvSpPr>
          <p:spPr>
            <a:xfrm>
              <a:off x="2760663" y="2833688"/>
              <a:ext cx="1011237" cy="1098550"/>
            </a:xfrm>
            <a:custGeom>
              <a:avLst/>
              <a:gdLst>
                <a:gd name="connsiteX0" fmla="*/ 647700 w 1012031"/>
                <a:gd name="connsiteY0" fmla="*/ 354806 h 1097756"/>
                <a:gd name="connsiteX1" fmla="*/ 707231 w 1012031"/>
                <a:gd name="connsiteY1" fmla="*/ 261937 h 1097756"/>
                <a:gd name="connsiteX2" fmla="*/ 754856 w 1012031"/>
                <a:gd name="connsiteY2" fmla="*/ 185737 h 1097756"/>
                <a:gd name="connsiteX3" fmla="*/ 833437 w 1012031"/>
                <a:gd name="connsiteY3" fmla="*/ 47625 h 1097756"/>
                <a:gd name="connsiteX4" fmla="*/ 1000125 w 1012031"/>
                <a:gd name="connsiteY4" fmla="*/ 0 h 1097756"/>
                <a:gd name="connsiteX5" fmla="*/ 1012031 w 1012031"/>
                <a:gd name="connsiteY5" fmla="*/ 250031 h 1097756"/>
                <a:gd name="connsiteX6" fmla="*/ 904875 w 1012031"/>
                <a:gd name="connsiteY6" fmla="*/ 366712 h 1097756"/>
                <a:gd name="connsiteX7" fmla="*/ 809625 w 1012031"/>
                <a:gd name="connsiteY7" fmla="*/ 464343 h 1097756"/>
                <a:gd name="connsiteX8" fmla="*/ 700087 w 1012031"/>
                <a:gd name="connsiteY8" fmla="*/ 576262 h 1097756"/>
                <a:gd name="connsiteX9" fmla="*/ 566737 w 1012031"/>
                <a:gd name="connsiteY9" fmla="*/ 695325 h 1097756"/>
                <a:gd name="connsiteX10" fmla="*/ 438150 w 1012031"/>
                <a:gd name="connsiteY10" fmla="*/ 809625 h 1097756"/>
                <a:gd name="connsiteX11" fmla="*/ 292894 w 1012031"/>
                <a:gd name="connsiteY11" fmla="*/ 923925 h 1097756"/>
                <a:gd name="connsiteX12" fmla="*/ 161925 w 1012031"/>
                <a:gd name="connsiteY12" fmla="*/ 1021556 h 1097756"/>
                <a:gd name="connsiteX13" fmla="*/ 59531 w 1012031"/>
                <a:gd name="connsiteY13" fmla="*/ 1090612 h 1097756"/>
                <a:gd name="connsiteX14" fmla="*/ 50006 w 1012031"/>
                <a:gd name="connsiteY14" fmla="*/ 1092993 h 1097756"/>
                <a:gd name="connsiteX15" fmla="*/ 35719 w 1012031"/>
                <a:gd name="connsiteY15" fmla="*/ 1095375 h 1097756"/>
                <a:gd name="connsiteX16" fmla="*/ 16669 w 1012031"/>
                <a:gd name="connsiteY16" fmla="*/ 1097756 h 1097756"/>
                <a:gd name="connsiteX17" fmla="*/ 2381 w 1012031"/>
                <a:gd name="connsiteY17" fmla="*/ 1095375 h 1097756"/>
                <a:gd name="connsiteX18" fmla="*/ 0 w 1012031"/>
                <a:gd name="connsiteY18" fmla="*/ 1088231 h 1097756"/>
                <a:gd name="connsiteX19" fmla="*/ 2381 w 1012031"/>
                <a:gd name="connsiteY19" fmla="*/ 1071562 h 1097756"/>
                <a:gd name="connsiteX20" fmla="*/ 14287 w 1012031"/>
                <a:gd name="connsiteY20" fmla="*/ 1047750 h 1097756"/>
                <a:gd name="connsiteX21" fmla="*/ 30956 w 1012031"/>
                <a:gd name="connsiteY21" fmla="*/ 1031081 h 1097756"/>
                <a:gd name="connsiteX22" fmla="*/ 92869 w 1012031"/>
                <a:gd name="connsiteY22" fmla="*/ 981075 h 1097756"/>
                <a:gd name="connsiteX23" fmla="*/ 200025 w 1012031"/>
                <a:gd name="connsiteY23" fmla="*/ 878681 h 1097756"/>
                <a:gd name="connsiteX24" fmla="*/ 300037 w 1012031"/>
                <a:gd name="connsiteY24" fmla="*/ 776287 h 1097756"/>
                <a:gd name="connsiteX25" fmla="*/ 397669 w 1012031"/>
                <a:gd name="connsiteY25" fmla="*/ 669131 h 1097756"/>
                <a:gd name="connsiteX26" fmla="*/ 523875 w 1012031"/>
                <a:gd name="connsiteY26" fmla="*/ 521493 h 1097756"/>
                <a:gd name="connsiteX27" fmla="*/ 647700 w 1012031"/>
                <a:gd name="connsiteY27" fmla="*/ 354806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2031" h="1097756">
                  <a:moveTo>
                    <a:pt x="647700" y="354806"/>
                  </a:moveTo>
                  <a:lnTo>
                    <a:pt x="707231" y="261937"/>
                  </a:lnTo>
                  <a:lnTo>
                    <a:pt x="754856" y="185737"/>
                  </a:lnTo>
                  <a:lnTo>
                    <a:pt x="833437" y="47625"/>
                  </a:lnTo>
                  <a:lnTo>
                    <a:pt x="1000125" y="0"/>
                  </a:lnTo>
                  <a:lnTo>
                    <a:pt x="1012031" y="250031"/>
                  </a:lnTo>
                  <a:lnTo>
                    <a:pt x="904875" y="366712"/>
                  </a:lnTo>
                  <a:lnTo>
                    <a:pt x="809625" y="464343"/>
                  </a:lnTo>
                  <a:lnTo>
                    <a:pt x="700087" y="576262"/>
                  </a:lnTo>
                  <a:lnTo>
                    <a:pt x="566737" y="695325"/>
                  </a:lnTo>
                  <a:lnTo>
                    <a:pt x="438150" y="809625"/>
                  </a:lnTo>
                  <a:lnTo>
                    <a:pt x="292894" y="923925"/>
                  </a:lnTo>
                  <a:lnTo>
                    <a:pt x="161925" y="1021556"/>
                  </a:lnTo>
                  <a:lnTo>
                    <a:pt x="59531" y="1090612"/>
                  </a:lnTo>
                  <a:lnTo>
                    <a:pt x="50006" y="1092993"/>
                  </a:lnTo>
                  <a:lnTo>
                    <a:pt x="35719" y="1095375"/>
                  </a:lnTo>
                  <a:lnTo>
                    <a:pt x="16669" y="1097756"/>
                  </a:lnTo>
                  <a:lnTo>
                    <a:pt x="2381" y="1095375"/>
                  </a:lnTo>
                  <a:lnTo>
                    <a:pt x="0" y="1088231"/>
                  </a:lnTo>
                  <a:lnTo>
                    <a:pt x="2381" y="1071562"/>
                  </a:lnTo>
                  <a:lnTo>
                    <a:pt x="14287" y="1047750"/>
                  </a:lnTo>
                  <a:lnTo>
                    <a:pt x="30956" y="1031081"/>
                  </a:lnTo>
                  <a:lnTo>
                    <a:pt x="92869" y="981075"/>
                  </a:lnTo>
                  <a:lnTo>
                    <a:pt x="200025" y="878681"/>
                  </a:lnTo>
                  <a:lnTo>
                    <a:pt x="300037" y="776287"/>
                  </a:lnTo>
                  <a:lnTo>
                    <a:pt x="397669" y="669131"/>
                  </a:lnTo>
                  <a:lnTo>
                    <a:pt x="523875" y="521493"/>
                  </a:lnTo>
                  <a:lnTo>
                    <a:pt x="6477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40">
              <a:extLst>
                <a:ext uri="{FF2B5EF4-FFF2-40B4-BE49-F238E27FC236}">
                  <a16:creationId xmlns:a16="http://schemas.microsoft.com/office/drawing/2014/main" id="{842BA255-A3FB-483D-8EE2-D72392B6C48B}"/>
                </a:ext>
              </a:extLst>
            </p:cNvPr>
            <p:cNvSpPr/>
            <p:nvPr/>
          </p:nvSpPr>
          <p:spPr>
            <a:xfrm>
              <a:off x="3897313" y="2971800"/>
              <a:ext cx="904875" cy="668338"/>
            </a:xfrm>
            <a:custGeom>
              <a:avLst/>
              <a:gdLst>
                <a:gd name="connsiteX0" fmla="*/ 381000 w 904875"/>
                <a:gd name="connsiteY0" fmla="*/ 128588 h 669131"/>
                <a:gd name="connsiteX1" fmla="*/ 261938 w 904875"/>
                <a:gd name="connsiteY1" fmla="*/ 85725 h 669131"/>
                <a:gd name="connsiteX2" fmla="*/ 195263 w 904875"/>
                <a:gd name="connsiteY2" fmla="*/ 61913 h 669131"/>
                <a:gd name="connsiteX3" fmla="*/ 111919 w 904875"/>
                <a:gd name="connsiteY3" fmla="*/ 35719 h 669131"/>
                <a:gd name="connsiteX4" fmla="*/ 0 w 904875"/>
                <a:gd name="connsiteY4" fmla="*/ 0 h 669131"/>
                <a:gd name="connsiteX5" fmla="*/ 14288 w 904875"/>
                <a:gd name="connsiteY5" fmla="*/ 52388 h 669131"/>
                <a:gd name="connsiteX6" fmla="*/ 97632 w 904875"/>
                <a:gd name="connsiteY6" fmla="*/ 126206 h 669131"/>
                <a:gd name="connsiteX7" fmla="*/ 152400 w 904875"/>
                <a:gd name="connsiteY7" fmla="*/ 173831 h 669131"/>
                <a:gd name="connsiteX8" fmla="*/ 257175 w 904875"/>
                <a:gd name="connsiteY8" fmla="*/ 266700 h 669131"/>
                <a:gd name="connsiteX9" fmla="*/ 333375 w 904875"/>
                <a:gd name="connsiteY9" fmla="*/ 328613 h 669131"/>
                <a:gd name="connsiteX10" fmla="*/ 426244 w 904875"/>
                <a:gd name="connsiteY10" fmla="*/ 400050 h 669131"/>
                <a:gd name="connsiteX11" fmla="*/ 535782 w 904875"/>
                <a:gd name="connsiteY11" fmla="*/ 485775 h 669131"/>
                <a:gd name="connsiteX12" fmla="*/ 611982 w 904875"/>
                <a:gd name="connsiteY12" fmla="*/ 540544 h 669131"/>
                <a:gd name="connsiteX13" fmla="*/ 685800 w 904875"/>
                <a:gd name="connsiteY13" fmla="*/ 590550 h 669131"/>
                <a:gd name="connsiteX14" fmla="*/ 771525 w 904875"/>
                <a:gd name="connsiteY14" fmla="*/ 633413 h 669131"/>
                <a:gd name="connsiteX15" fmla="*/ 812007 w 904875"/>
                <a:gd name="connsiteY15" fmla="*/ 652463 h 669131"/>
                <a:gd name="connsiteX16" fmla="*/ 857250 w 904875"/>
                <a:gd name="connsiteY16" fmla="*/ 666750 h 669131"/>
                <a:gd name="connsiteX17" fmla="*/ 876300 w 904875"/>
                <a:gd name="connsiteY17" fmla="*/ 669131 h 669131"/>
                <a:gd name="connsiteX18" fmla="*/ 885825 w 904875"/>
                <a:gd name="connsiteY18" fmla="*/ 661988 h 669131"/>
                <a:gd name="connsiteX19" fmla="*/ 895350 w 904875"/>
                <a:gd name="connsiteY19" fmla="*/ 652463 h 669131"/>
                <a:gd name="connsiteX20" fmla="*/ 904875 w 904875"/>
                <a:gd name="connsiteY20" fmla="*/ 638175 h 669131"/>
                <a:gd name="connsiteX21" fmla="*/ 900113 w 904875"/>
                <a:gd name="connsiteY21" fmla="*/ 600075 h 669131"/>
                <a:gd name="connsiteX22" fmla="*/ 873919 w 904875"/>
                <a:gd name="connsiteY22" fmla="*/ 514350 h 669131"/>
                <a:gd name="connsiteX23" fmla="*/ 826294 w 904875"/>
                <a:gd name="connsiteY23" fmla="*/ 404813 h 669131"/>
                <a:gd name="connsiteX24" fmla="*/ 766763 w 904875"/>
                <a:gd name="connsiteY24" fmla="*/ 311944 h 669131"/>
                <a:gd name="connsiteX25" fmla="*/ 740569 w 904875"/>
                <a:gd name="connsiteY25" fmla="*/ 283369 h 669131"/>
                <a:gd name="connsiteX26" fmla="*/ 714375 w 904875"/>
                <a:gd name="connsiteY26" fmla="*/ 269081 h 669131"/>
                <a:gd name="connsiteX27" fmla="*/ 557213 w 904875"/>
                <a:gd name="connsiteY27" fmla="*/ 197644 h 669131"/>
                <a:gd name="connsiteX28" fmla="*/ 381000 w 904875"/>
                <a:gd name="connsiteY28" fmla="*/ 128588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4875" h="669131">
                  <a:moveTo>
                    <a:pt x="381000" y="128588"/>
                  </a:moveTo>
                  <a:lnTo>
                    <a:pt x="261938" y="85725"/>
                  </a:lnTo>
                  <a:lnTo>
                    <a:pt x="195263" y="61913"/>
                  </a:lnTo>
                  <a:lnTo>
                    <a:pt x="111919" y="35719"/>
                  </a:lnTo>
                  <a:lnTo>
                    <a:pt x="0" y="0"/>
                  </a:lnTo>
                  <a:lnTo>
                    <a:pt x="14288" y="52388"/>
                  </a:lnTo>
                  <a:lnTo>
                    <a:pt x="97632" y="126206"/>
                  </a:lnTo>
                  <a:lnTo>
                    <a:pt x="152400" y="173831"/>
                  </a:lnTo>
                  <a:lnTo>
                    <a:pt x="257175" y="266700"/>
                  </a:lnTo>
                  <a:lnTo>
                    <a:pt x="333375" y="328613"/>
                  </a:lnTo>
                  <a:lnTo>
                    <a:pt x="426244" y="400050"/>
                  </a:lnTo>
                  <a:lnTo>
                    <a:pt x="535782" y="485775"/>
                  </a:lnTo>
                  <a:lnTo>
                    <a:pt x="611982" y="540544"/>
                  </a:lnTo>
                  <a:lnTo>
                    <a:pt x="685800" y="590550"/>
                  </a:lnTo>
                  <a:lnTo>
                    <a:pt x="771525" y="633413"/>
                  </a:lnTo>
                  <a:lnTo>
                    <a:pt x="812007" y="652463"/>
                  </a:lnTo>
                  <a:lnTo>
                    <a:pt x="857250" y="666750"/>
                  </a:lnTo>
                  <a:lnTo>
                    <a:pt x="876300" y="669131"/>
                  </a:lnTo>
                  <a:lnTo>
                    <a:pt x="885825" y="661988"/>
                  </a:lnTo>
                  <a:lnTo>
                    <a:pt x="895350" y="652463"/>
                  </a:lnTo>
                  <a:lnTo>
                    <a:pt x="904875" y="638175"/>
                  </a:lnTo>
                  <a:lnTo>
                    <a:pt x="900113" y="600075"/>
                  </a:lnTo>
                  <a:lnTo>
                    <a:pt x="873919" y="514350"/>
                  </a:lnTo>
                  <a:lnTo>
                    <a:pt x="826294" y="404813"/>
                  </a:lnTo>
                  <a:lnTo>
                    <a:pt x="766763" y="311944"/>
                  </a:lnTo>
                  <a:lnTo>
                    <a:pt x="740569" y="283369"/>
                  </a:lnTo>
                  <a:lnTo>
                    <a:pt x="714375" y="269081"/>
                  </a:lnTo>
                  <a:lnTo>
                    <a:pt x="557213" y="197644"/>
                  </a:lnTo>
                  <a:lnTo>
                    <a:pt x="38100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42">
              <a:extLst>
                <a:ext uri="{FF2B5EF4-FFF2-40B4-BE49-F238E27FC236}">
                  <a16:creationId xmlns:a16="http://schemas.microsoft.com/office/drawing/2014/main" id="{2571A482-954C-4ED5-97BF-A8E23AD676B6}"/>
                </a:ext>
              </a:extLst>
            </p:cNvPr>
            <p:cNvSpPr/>
            <p:nvPr/>
          </p:nvSpPr>
          <p:spPr>
            <a:xfrm>
              <a:off x="2687638" y="3989388"/>
              <a:ext cx="1303337" cy="1868487"/>
            </a:xfrm>
            <a:custGeom>
              <a:avLst/>
              <a:gdLst>
                <a:gd name="connsiteX0" fmla="*/ 981075 w 1302544"/>
                <a:gd name="connsiteY0" fmla="*/ 1016794 h 1869281"/>
                <a:gd name="connsiteX1" fmla="*/ 1064419 w 1302544"/>
                <a:gd name="connsiteY1" fmla="*/ 866775 h 1869281"/>
                <a:gd name="connsiteX2" fmla="*/ 1081088 w 1302544"/>
                <a:gd name="connsiteY2" fmla="*/ 823912 h 1869281"/>
                <a:gd name="connsiteX3" fmla="*/ 1090613 w 1302544"/>
                <a:gd name="connsiteY3" fmla="*/ 773906 h 1869281"/>
                <a:gd name="connsiteX4" fmla="*/ 1147763 w 1302544"/>
                <a:gd name="connsiteY4" fmla="*/ 609600 h 1869281"/>
                <a:gd name="connsiteX5" fmla="*/ 1209675 w 1302544"/>
                <a:gd name="connsiteY5" fmla="*/ 450056 h 1869281"/>
                <a:gd name="connsiteX6" fmla="*/ 1209675 w 1302544"/>
                <a:gd name="connsiteY6" fmla="*/ 419100 h 1869281"/>
                <a:gd name="connsiteX7" fmla="*/ 1212057 w 1302544"/>
                <a:gd name="connsiteY7" fmla="*/ 373856 h 1869281"/>
                <a:gd name="connsiteX8" fmla="*/ 1219200 w 1302544"/>
                <a:gd name="connsiteY8" fmla="*/ 338137 h 1869281"/>
                <a:gd name="connsiteX9" fmla="*/ 1238250 w 1302544"/>
                <a:gd name="connsiteY9" fmla="*/ 295275 h 1869281"/>
                <a:gd name="connsiteX10" fmla="*/ 1257300 w 1302544"/>
                <a:gd name="connsiteY10" fmla="*/ 264319 h 1869281"/>
                <a:gd name="connsiteX11" fmla="*/ 1273969 w 1302544"/>
                <a:gd name="connsiteY11" fmla="*/ 242887 h 1869281"/>
                <a:gd name="connsiteX12" fmla="*/ 1288257 w 1302544"/>
                <a:gd name="connsiteY12" fmla="*/ 230981 h 1869281"/>
                <a:gd name="connsiteX13" fmla="*/ 1300163 w 1302544"/>
                <a:gd name="connsiteY13" fmla="*/ 214312 h 1869281"/>
                <a:gd name="connsiteX14" fmla="*/ 1302544 w 1302544"/>
                <a:gd name="connsiteY14" fmla="*/ 190500 h 1869281"/>
                <a:gd name="connsiteX15" fmla="*/ 1297782 w 1302544"/>
                <a:gd name="connsiteY15" fmla="*/ 169069 h 1869281"/>
                <a:gd name="connsiteX16" fmla="*/ 1283494 w 1302544"/>
                <a:gd name="connsiteY16" fmla="*/ 150019 h 1869281"/>
                <a:gd name="connsiteX17" fmla="*/ 1252538 w 1302544"/>
                <a:gd name="connsiteY17" fmla="*/ 126206 h 1869281"/>
                <a:gd name="connsiteX18" fmla="*/ 1185863 w 1302544"/>
                <a:gd name="connsiteY18" fmla="*/ 88106 h 1869281"/>
                <a:gd name="connsiteX19" fmla="*/ 1119188 w 1302544"/>
                <a:gd name="connsiteY19" fmla="*/ 54769 h 1869281"/>
                <a:gd name="connsiteX20" fmla="*/ 1050132 w 1302544"/>
                <a:gd name="connsiteY20" fmla="*/ 28575 h 1869281"/>
                <a:gd name="connsiteX21" fmla="*/ 978694 w 1302544"/>
                <a:gd name="connsiteY21" fmla="*/ 9525 h 1869281"/>
                <a:gd name="connsiteX22" fmla="*/ 919163 w 1302544"/>
                <a:gd name="connsiteY22" fmla="*/ 0 h 1869281"/>
                <a:gd name="connsiteX23" fmla="*/ 888207 w 1302544"/>
                <a:gd name="connsiteY23" fmla="*/ 0 h 1869281"/>
                <a:gd name="connsiteX24" fmla="*/ 871538 w 1302544"/>
                <a:gd name="connsiteY24" fmla="*/ 7144 h 1869281"/>
                <a:gd name="connsiteX25" fmla="*/ 866775 w 1302544"/>
                <a:gd name="connsiteY25" fmla="*/ 23812 h 1869281"/>
                <a:gd name="connsiteX26" fmla="*/ 878682 w 1302544"/>
                <a:gd name="connsiteY26" fmla="*/ 47625 h 1869281"/>
                <a:gd name="connsiteX27" fmla="*/ 895350 w 1302544"/>
                <a:gd name="connsiteY27" fmla="*/ 66675 h 1869281"/>
                <a:gd name="connsiteX28" fmla="*/ 926307 w 1302544"/>
                <a:gd name="connsiteY28" fmla="*/ 83344 h 1869281"/>
                <a:gd name="connsiteX29" fmla="*/ 945357 w 1302544"/>
                <a:gd name="connsiteY29" fmla="*/ 95250 h 1869281"/>
                <a:gd name="connsiteX30" fmla="*/ 959644 w 1302544"/>
                <a:gd name="connsiteY30" fmla="*/ 109537 h 1869281"/>
                <a:gd name="connsiteX31" fmla="*/ 971550 w 1302544"/>
                <a:gd name="connsiteY31" fmla="*/ 130969 h 1869281"/>
                <a:gd name="connsiteX32" fmla="*/ 981075 w 1302544"/>
                <a:gd name="connsiteY32" fmla="*/ 161925 h 1869281"/>
                <a:gd name="connsiteX33" fmla="*/ 983457 w 1302544"/>
                <a:gd name="connsiteY33" fmla="*/ 209550 h 1869281"/>
                <a:gd name="connsiteX34" fmla="*/ 983457 w 1302544"/>
                <a:gd name="connsiteY34" fmla="*/ 314325 h 1869281"/>
                <a:gd name="connsiteX35" fmla="*/ 973932 w 1302544"/>
                <a:gd name="connsiteY35" fmla="*/ 428625 h 1869281"/>
                <a:gd name="connsiteX36" fmla="*/ 959644 w 1302544"/>
                <a:gd name="connsiteY36" fmla="*/ 509587 h 1869281"/>
                <a:gd name="connsiteX37" fmla="*/ 892969 w 1302544"/>
                <a:gd name="connsiteY37" fmla="*/ 681037 h 1869281"/>
                <a:gd name="connsiteX38" fmla="*/ 866775 w 1302544"/>
                <a:gd name="connsiteY38" fmla="*/ 792956 h 1869281"/>
                <a:gd name="connsiteX39" fmla="*/ 816769 w 1302544"/>
                <a:gd name="connsiteY39" fmla="*/ 912019 h 1869281"/>
                <a:gd name="connsiteX40" fmla="*/ 778669 w 1302544"/>
                <a:gd name="connsiteY40" fmla="*/ 995362 h 1869281"/>
                <a:gd name="connsiteX41" fmla="*/ 735807 w 1302544"/>
                <a:gd name="connsiteY41" fmla="*/ 1078706 h 1869281"/>
                <a:gd name="connsiteX42" fmla="*/ 647700 w 1302544"/>
                <a:gd name="connsiteY42" fmla="*/ 1216819 h 1869281"/>
                <a:gd name="connsiteX43" fmla="*/ 571500 w 1302544"/>
                <a:gd name="connsiteY43" fmla="*/ 1316831 h 1869281"/>
                <a:gd name="connsiteX44" fmla="*/ 459582 w 1302544"/>
                <a:gd name="connsiteY44" fmla="*/ 1443037 h 1869281"/>
                <a:gd name="connsiteX45" fmla="*/ 361950 w 1302544"/>
                <a:gd name="connsiteY45" fmla="*/ 1543050 h 1869281"/>
                <a:gd name="connsiteX46" fmla="*/ 247650 w 1302544"/>
                <a:gd name="connsiteY46" fmla="*/ 1640681 h 1869281"/>
                <a:gd name="connsiteX47" fmla="*/ 138113 w 1302544"/>
                <a:gd name="connsiteY47" fmla="*/ 1726406 h 1869281"/>
                <a:gd name="connsiteX48" fmla="*/ 47625 w 1302544"/>
                <a:gd name="connsiteY48" fmla="*/ 1788319 h 1869281"/>
                <a:gd name="connsiteX49" fmla="*/ 14288 w 1302544"/>
                <a:gd name="connsiteY49" fmla="*/ 1819275 h 1869281"/>
                <a:gd name="connsiteX50" fmla="*/ 0 w 1302544"/>
                <a:gd name="connsiteY50" fmla="*/ 1840706 h 1869281"/>
                <a:gd name="connsiteX51" fmla="*/ 0 w 1302544"/>
                <a:gd name="connsiteY51" fmla="*/ 1847850 h 1869281"/>
                <a:gd name="connsiteX52" fmla="*/ 2382 w 1302544"/>
                <a:gd name="connsiteY52" fmla="*/ 1862137 h 1869281"/>
                <a:gd name="connsiteX53" fmla="*/ 11907 w 1302544"/>
                <a:gd name="connsiteY53" fmla="*/ 1866900 h 1869281"/>
                <a:gd name="connsiteX54" fmla="*/ 30957 w 1302544"/>
                <a:gd name="connsiteY54" fmla="*/ 1869281 h 1869281"/>
                <a:gd name="connsiteX55" fmla="*/ 73819 w 1302544"/>
                <a:gd name="connsiteY55" fmla="*/ 1857375 h 1869281"/>
                <a:gd name="connsiteX56" fmla="*/ 145257 w 1302544"/>
                <a:gd name="connsiteY56" fmla="*/ 1826419 h 1869281"/>
                <a:gd name="connsiteX57" fmla="*/ 240507 w 1302544"/>
                <a:gd name="connsiteY57" fmla="*/ 1771650 h 1869281"/>
                <a:gd name="connsiteX58" fmla="*/ 414338 w 1302544"/>
                <a:gd name="connsiteY58" fmla="*/ 1666875 h 1869281"/>
                <a:gd name="connsiteX59" fmla="*/ 516732 w 1302544"/>
                <a:gd name="connsiteY59" fmla="*/ 1593056 h 1869281"/>
                <a:gd name="connsiteX60" fmla="*/ 597694 w 1302544"/>
                <a:gd name="connsiteY60" fmla="*/ 1526381 h 1869281"/>
                <a:gd name="connsiteX61" fmla="*/ 678657 w 1302544"/>
                <a:gd name="connsiteY61" fmla="*/ 1443037 h 1869281"/>
                <a:gd name="connsiteX62" fmla="*/ 759619 w 1302544"/>
                <a:gd name="connsiteY62" fmla="*/ 1345406 h 1869281"/>
                <a:gd name="connsiteX63" fmla="*/ 864394 w 1302544"/>
                <a:gd name="connsiteY63" fmla="*/ 1202531 h 1869281"/>
                <a:gd name="connsiteX64" fmla="*/ 945357 w 1302544"/>
                <a:gd name="connsiteY64" fmla="*/ 1078706 h 1869281"/>
                <a:gd name="connsiteX65" fmla="*/ 981075 w 1302544"/>
                <a:gd name="connsiteY65" fmla="*/ 1016794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02544" h="1869281">
                  <a:moveTo>
                    <a:pt x="981075" y="1016794"/>
                  </a:moveTo>
                  <a:lnTo>
                    <a:pt x="1064419" y="866775"/>
                  </a:lnTo>
                  <a:lnTo>
                    <a:pt x="1081088" y="823912"/>
                  </a:lnTo>
                  <a:lnTo>
                    <a:pt x="1090613" y="773906"/>
                  </a:lnTo>
                  <a:lnTo>
                    <a:pt x="1147763" y="609600"/>
                  </a:lnTo>
                  <a:lnTo>
                    <a:pt x="1209675" y="450056"/>
                  </a:lnTo>
                  <a:lnTo>
                    <a:pt x="1209675" y="419100"/>
                  </a:lnTo>
                  <a:lnTo>
                    <a:pt x="1212057" y="373856"/>
                  </a:lnTo>
                  <a:lnTo>
                    <a:pt x="1219200" y="338137"/>
                  </a:lnTo>
                  <a:lnTo>
                    <a:pt x="1238250" y="295275"/>
                  </a:lnTo>
                  <a:lnTo>
                    <a:pt x="1257300" y="264319"/>
                  </a:lnTo>
                  <a:lnTo>
                    <a:pt x="1273969" y="242887"/>
                  </a:lnTo>
                  <a:lnTo>
                    <a:pt x="1288257" y="230981"/>
                  </a:lnTo>
                  <a:lnTo>
                    <a:pt x="1300163" y="214312"/>
                  </a:lnTo>
                  <a:lnTo>
                    <a:pt x="1302544" y="190500"/>
                  </a:lnTo>
                  <a:lnTo>
                    <a:pt x="1297782" y="169069"/>
                  </a:lnTo>
                  <a:lnTo>
                    <a:pt x="1283494" y="150019"/>
                  </a:lnTo>
                  <a:lnTo>
                    <a:pt x="1252538" y="126206"/>
                  </a:lnTo>
                  <a:lnTo>
                    <a:pt x="1185863" y="88106"/>
                  </a:lnTo>
                  <a:lnTo>
                    <a:pt x="1119188" y="54769"/>
                  </a:lnTo>
                  <a:lnTo>
                    <a:pt x="1050132" y="28575"/>
                  </a:lnTo>
                  <a:lnTo>
                    <a:pt x="978694" y="9525"/>
                  </a:lnTo>
                  <a:lnTo>
                    <a:pt x="919163" y="0"/>
                  </a:lnTo>
                  <a:lnTo>
                    <a:pt x="888207" y="0"/>
                  </a:lnTo>
                  <a:lnTo>
                    <a:pt x="871538" y="7144"/>
                  </a:lnTo>
                  <a:lnTo>
                    <a:pt x="866775" y="23812"/>
                  </a:lnTo>
                  <a:lnTo>
                    <a:pt x="878682" y="47625"/>
                  </a:lnTo>
                  <a:lnTo>
                    <a:pt x="895350" y="66675"/>
                  </a:lnTo>
                  <a:lnTo>
                    <a:pt x="926307" y="83344"/>
                  </a:lnTo>
                  <a:lnTo>
                    <a:pt x="945357" y="95250"/>
                  </a:lnTo>
                  <a:lnTo>
                    <a:pt x="959644" y="109537"/>
                  </a:lnTo>
                  <a:lnTo>
                    <a:pt x="971550" y="130969"/>
                  </a:lnTo>
                  <a:lnTo>
                    <a:pt x="981075" y="161925"/>
                  </a:lnTo>
                  <a:lnTo>
                    <a:pt x="983457" y="209550"/>
                  </a:lnTo>
                  <a:lnTo>
                    <a:pt x="983457" y="314325"/>
                  </a:lnTo>
                  <a:lnTo>
                    <a:pt x="973932" y="428625"/>
                  </a:lnTo>
                  <a:lnTo>
                    <a:pt x="959644" y="509587"/>
                  </a:lnTo>
                  <a:lnTo>
                    <a:pt x="892969" y="681037"/>
                  </a:lnTo>
                  <a:lnTo>
                    <a:pt x="866775" y="792956"/>
                  </a:lnTo>
                  <a:lnTo>
                    <a:pt x="816769" y="912019"/>
                  </a:lnTo>
                  <a:lnTo>
                    <a:pt x="778669" y="995362"/>
                  </a:lnTo>
                  <a:lnTo>
                    <a:pt x="735807" y="1078706"/>
                  </a:lnTo>
                  <a:lnTo>
                    <a:pt x="647700" y="1216819"/>
                  </a:lnTo>
                  <a:lnTo>
                    <a:pt x="571500" y="1316831"/>
                  </a:lnTo>
                  <a:lnTo>
                    <a:pt x="459582" y="1443037"/>
                  </a:lnTo>
                  <a:lnTo>
                    <a:pt x="361950" y="1543050"/>
                  </a:lnTo>
                  <a:lnTo>
                    <a:pt x="247650" y="1640681"/>
                  </a:lnTo>
                  <a:lnTo>
                    <a:pt x="138113" y="1726406"/>
                  </a:lnTo>
                  <a:lnTo>
                    <a:pt x="47625" y="1788319"/>
                  </a:lnTo>
                  <a:lnTo>
                    <a:pt x="14288" y="1819275"/>
                  </a:lnTo>
                  <a:lnTo>
                    <a:pt x="0" y="1840706"/>
                  </a:lnTo>
                  <a:lnTo>
                    <a:pt x="0" y="1847850"/>
                  </a:lnTo>
                  <a:lnTo>
                    <a:pt x="2382" y="1862137"/>
                  </a:lnTo>
                  <a:lnTo>
                    <a:pt x="11907" y="1866900"/>
                  </a:lnTo>
                  <a:lnTo>
                    <a:pt x="30957" y="1869281"/>
                  </a:lnTo>
                  <a:lnTo>
                    <a:pt x="73819" y="1857375"/>
                  </a:lnTo>
                  <a:lnTo>
                    <a:pt x="145257" y="1826419"/>
                  </a:lnTo>
                  <a:lnTo>
                    <a:pt x="240507" y="1771650"/>
                  </a:lnTo>
                  <a:lnTo>
                    <a:pt x="414338" y="1666875"/>
                  </a:lnTo>
                  <a:lnTo>
                    <a:pt x="516732" y="1593056"/>
                  </a:lnTo>
                  <a:lnTo>
                    <a:pt x="597694" y="1526381"/>
                  </a:lnTo>
                  <a:lnTo>
                    <a:pt x="678657" y="1443037"/>
                  </a:lnTo>
                  <a:lnTo>
                    <a:pt x="759619" y="1345406"/>
                  </a:lnTo>
                  <a:lnTo>
                    <a:pt x="864394" y="1202531"/>
                  </a:lnTo>
                  <a:lnTo>
                    <a:pt x="945357" y="1078706"/>
                  </a:lnTo>
                  <a:lnTo>
                    <a:pt x="981075" y="1016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43">
              <a:extLst>
                <a:ext uri="{FF2B5EF4-FFF2-40B4-BE49-F238E27FC236}">
                  <a16:creationId xmlns:a16="http://schemas.microsoft.com/office/drawing/2014/main" id="{4BF2C6D7-BC90-44E8-A181-2B839BF1281C}"/>
                </a:ext>
              </a:extLst>
            </p:cNvPr>
            <p:cNvSpPr/>
            <p:nvPr/>
          </p:nvSpPr>
          <p:spPr>
            <a:xfrm>
              <a:off x="3714750" y="4725988"/>
              <a:ext cx="947738" cy="917575"/>
            </a:xfrm>
            <a:custGeom>
              <a:avLst/>
              <a:gdLst>
                <a:gd name="connsiteX0" fmla="*/ 345281 w 947738"/>
                <a:gd name="connsiteY0" fmla="*/ 381000 h 916782"/>
                <a:gd name="connsiteX1" fmla="*/ 150019 w 947738"/>
                <a:gd name="connsiteY1" fmla="*/ 200025 h 916782"/>
                <a:gd name="connsiteX2" fmla="*/ 0 w 947738"/>
                <a:gd name="connsiteY2" fmla="*/ 71438 h 916782"/>
                <a:gd name="connsiteX3" fmla="*/ 35719 w 947738"/>
                <a:gd name="connsiteY3" fmla="*/ 0 h 916782"/>
                <a:gd name="connsiteX4" fmla="*/ 195263 w 947738"/>
                <a:gd name="connsiteY4" fmla="*/ 85725 h 916782"/>
                <a:gd name="connsiteX5" fmla="*/ 342900 w 947738"/>
                <a:gd name="connsiteY5" fmla="*/ 164307 h 916782"/>
                <a:gd name="connsiteX6" fmla="*/ 509588 w 947738"/>
                <a:gd name="connsiteY6" fmla="*/ 252413 h 916782"/>
                <a:gd name="connsiteX7" fmla="*/ 659606 w 947738"/>
                <a:gd name="connsiteY7" fmla="*/ 333375 h 916782"/>
                <a:gd name="connsiteX8" fmla="*/ 738188 w 947738"/>
                <a:gd name="connsiteY8" fmla="*/ 373857 h 916782"/>
                <a:gd name="connsiteX9" fmla="*/ 747713 w 947738"/>
                <a:gd name="connsiteY9" fmla="*/ 383382 h 916782"/>
                <a:gd name="connsiteX10" fmla="*/ 788194 w 947738"/>
                <a:gd name="connsiteY10" fmla="*/ 431007 h 916782"/>
                <a:gd name="connsiteX11" fmla="*/ 816769 w 947738"/>
                <a:gd name="connsiteY11" fmla="*/ 464344 h 916782"/>
                <a:gd name="connsiteX12" fmla="*/ 866775 w 947738"/>
                <a:gd name="connsiteY12" fmla="*/ 531019 h 916782"/>
                <a:gd name="connsiteX13" fmla="*/ 897731 w 947738"/>
                <a:gd name="connsiteY13" fmla="*/ 588169 h 916782"/>
                <a:gd name="connsiteX14" fmla="*/ 919163 w 947738"/>
                <a:gd name="connsiteY14" fmla="*/ 633413 h 916782"/>
                <a:gd name="connsiteX15" fmla="*/ 928688 w 947738"/>
                <a:gd name="connsiteY15" fmla="*/ 664369 h 916782"/>
                <a:gd name="connsiteX16" fmla="*/ 938213 w 947738"/>
                <a:gd name="connsiteY16" fmla="*/ 711994 h 916782"/>
                <a:gd name="connsiteX17" fmla="*/ 942975 w 947738"/>
                <a:gd name="connsiteY17" fmla="*/ 750094 h 916782"/>
                <a:gd name="connsiteX18" fmla="*/ 947738 w 947738"/>
                <a:gd name="connsiteY18" fmla="*/ 800100 h 916782"/>
                <a:gd name="connsiteX19" fmla="*/ 945356 w 947738"/>
                <a:gd name="connsiteY19" fmla="*/ 838200 h 916782"/>
                <a:gd name="connsiteX20" fmla="*/ 940594 w 947738"/>
                <a:gd name="connsiteY20" fmla="*/ 869157 h 916782"/>
                <a:gd name="connsiteX21" fmla="*/ 921544 w 947738"/>
                <a:gd name="connsiteY21" fmla="*/ 900113 h 916782"/>
                <a:gd name="connsiteX22" fmla="*/ 904875 w 947738"/>
                <a:gd name="connsiteY22" fmla="*/ 914400 h 916782"/>
                <a:gd name="connsiteX23" fmla="*/ 885825 w 947738"/>
                <a:gd name="connsiteY23" fmla="*/ 916782 h 916782"/>
                <a:gd name="connsiteX24" fmla="*/ 864394 w 947738"/>
                <a:gd name="connsiteY24" fmla="*/ 912019 h 916782"/>
                <a:gd name="connsiteX25" fmla="*/ 831056 w 947738"/>
                <a:gd name="connsiteY25" fmla="*/ 890588 h 916782"/>
                <a:gd name="connsiteX26" fmla="*/ 754856 w 947738"/>
                <a:gd name="connsiteY26" fmla="*/ 812007 h 916782"/>
                <a:gd name="connsiteX27" fmla="*/ 647700 w 947738"/>
                <a:gd name="connsiteY27" fmla="*/ 700088 h 916782"/>
                <a:gd name="connsiteX28" fmla="*/ 488156 w 947738"/>
                <a:gd name="connsiteY28" fmla="*/ 521494 h 916782"/>
                <a:gd name="connsiteX29" fmla="*/ 345281 w 947738"/>
                <a:gd name="connsiteY29" fmla="*/ 381000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7738" h="916782">
                  <a:moveTo>
                    <a:pt x="345281" y="381000"/>
                  </a:moveTo>
                  <a:lnTo>
                    <a:pt x="150019" y="200025"/>
                  </a:lnTo>
                  <a:lnTo>
                    <a:pt x="0" y="71438"/>
                  </a:lnTo>
                  <a:lnTo>
                    <a:pt x="35719" y="0"/>
                  </a:lnTo>
                  <a:lnTo>
                    <a:pt x="195263" y="85725"/>
                  </a:lnTo>
                  <a:lnTo>
                    <a:pt x="342900" y="164307"/>
                  </a:lnTo>
                  <a:lnTo>
                    <a:pt x="509588" y="252413"/>
                  </a:lnTo>
                  <a:lnTo>
                    <a:pt x="659606" y="333375"/>
                  </a:lnTo>
                  <a:lnTo>
                    <a:pt x="738188" y="373857"/>
                  </a:lnTo>
                  <a:lnTo>
                    <a:pt x="747713" y="383382"/>
                  </a:lnTo>
                  <a:lnTo>
                    <a:pt x="788194" y="431007"/>
                  </a:lnTo>
                  <a:lnTo>
                    <a:pt x="816769" y="464344"/>
                  </a:lnTo>
                  <a:lnTo>
                    <a:pt x="866775" y="531019"/>
                  </a:lnTo>
                  <a:lnTo>
                    <a:pt x="897731" y="588169"/>
                  </a:lnTo>
                  <a:lnTo>
                    <a:pt x="919163" y="633413"/>
                  </a:lnTo>
                  <a:lnTo>
                    <a:pt x="928688" y="664369"/>
                  </a:lnTo>
                  <a:lnTo>
                    <a:pt x="938213" y="711994"/>
                  </a:lnTo>
                  <a:lnTo>
                    <a:pt x="942975" y="750094"/>
                  </a:lnTo>
                  <a:lnTo>
                    <a:pt x="947738" y="800100"/>
                  </a:lnTo>
                  <a:lnTo>
                    <a:pt x="945356" y="838200"/>
                  </a:lnTo>
                  <a:lnTo>
                    <a:pt x="940594" y="869157"/>
                  </a:lnTo>
                  <a:lnTo>
                    <a:pt x="921544" y="900113"/>
                  </a:lnTo>
                  <a:lnTo>
                    <a:pt x="904875" y="914400"/>
                  </a:lnTo>
                  <a:lnTo>
                    <a:pt x="885825" y="916782"/>
                  </a:lnTo>
                  <a:lnTo>
                    <a:pt x="864394" y="912019"/>
                  </a:lnTo>
                  <a:lnTo>
                    <a:pt x="831056" y="890588"/>
                  </a:lnTo>
                  <a:lnTo>
                    <a:pt x="754856" y="812007"/>
                  </a:lnTo>
                  <a:lnTo>
                    <a:pt x="647700" y="700088"/>
                  </a:lnTo>
                  <a:lnTo>
                    <a:pt x="488156" y="521494"/>
                  </a:lnTo>
                  <a:lnTo>
                    <a:pt x="34528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45">
              <a:extLst>
                <a:ext uri="{FF2B5EF4-FFF2-40B4-BE49-F238E27FC236}">
                  <a16:creationId xmlns:a16="http://schemas.microsoft.com/office/drawing/2014/main" id="{B2C10F69-7064-41CA-906A-71DAAF4B4D8C}"/>
                </a:ext>
              </a:extLst>
            </p:cNvPr>
            <p:cNvSpPr/>
            <p:nvPr/>
          </p:nvSpPr>
          <p:spPr>
            <a:xfrm>
              <a:off x="5465763" y="1970088"/>
              <a:ext cx="520700" cy="765175"/>
            </a:xfrm>
            <a:custGeom>
              <a:avLst/>
              <a:gdLst>
                <a:gd name="connsiteX0" fmla="*/ 128587 w 521494"/>
                <a:gd name="connsiteY0" fmla="*/ 411956 h 766762"/>
                <a:gd name="connsiteX1" fmla="*/ 173831 w 521494"/>
                <a:gd name="connsiteY1" fmla="*/ 273844 h 766762"/>
                <a:gd name="connsiteX2" fmla="*/ 192881 w 521494"/>
                <a:gd name="connsiteY2" fmla="*/ 209550 h 766762"/>
                <a:gd name="connsiteX3" fmla="*/ 197644 w 521494"/>
                <a:gd name="connsiteY3" fmla="*/ 176212 h 766762"/>
                <a:gd name="connsiteX4" fmla="*/ 197644 w 521494"/>
                <a:gd name="connsiteY4" fmla="*/ 135731 h 766762"/>
                <a:gd name="connsiteX5" fmla="*/ 188119 w 521494"/>
                <a:gd name="connsiteY5" fmla="*/ 109537 h 766762"/>
                <a:gd name="connsiteX6" fmla="*/ 173831 w 521494"/>
                <a:gd name="connsiteY6" fmla="*/ 88106 h 766762"/>
                <a:gd name="connsiteX7" fmla="*/ 150019 w 521494"/>
                <a:gd name="connsiteY7" fmla="*/ 61912 h 766762"/>
                <a:gd name="connsiteX8" fmla="*/ 80962 w 521494"/>
                <a:gd name="connsiteY8" fmla="*/ 19050 h 766762"/>
                <a:gd name="connsiteX9" fmla="*/ 207169 w 521494"/>
                <a:gd name="connsiteY9" fmla="*/ 0 h 766762"/>
                <a:gd name="connsiteX10" fmla="*/ 371475 w 521494"/>
                <a:gd name="connsiteY10" fmla="*/ 71437 h 766762"/>
                <a:gd name="connsiteX11" fmla="*/ 421481 w 521494"/>
                <a:gd name="connsiteY11" fmla="*/ 95250 h 766762"/>
                <a:gd name="connsiteX12" fmla="*/ 476250 w 521494"/>
                <a:gd name="connsiteY12" fmla="*/ 126206 h 766762"/>
                <a:gd name="connsiteX13" fmla="*/ 504825 w 521494"/>
                <a:gd name="connsiteY13" fmla="*/ 145256 h 766762"/>
                <a:gd name="connsiteX14" fmla="*/ 514350 w 521494"/>
                <a:gd name="connsiteY14" fmla="*/ 157162 h 766762"/>
                <a:gd name="connsiteX15" fmla="*/ 521494 w 521494"/>
                <a:gd name="connsiteY15" fmla="*/ 173831 h 766762"/>
                <a:gd name="connsiteX16" fmla="*/ 519112 w 521494"/>
                <a:gd name="connsiteY16" fmla="*/ 192881 h 766762"/>
                <a:gd name="connsiteX17" fmla="*/ 509587 w 521494"/>
                <a:gd name="connsiteY17" fmla="*/ 216694 h 766762"/>
                <a:gd name="connsiteX18" fmla="*/ 488156 w 521494"/>
                <a:gd name="connsiteY18" fmla="*/ 247650 h 766762"/>
                <a:gd name="connsiteX19" fmla="*/ 438150 w 521494"/>
                <a:gd name="connsiteY19" fmla="*/ 285750 h 766762"/>
                <a:gd name="connsiteX20" fmla="*/ 416719 w 521494"/>
                <a:gd name="connsiteY20" fmla="*/ 304800 h 766762"/>
                <a:gd name="connsiteX21" fmla="*/ 392906 w 521494"/>
                <a:gd name="connsiteY21" fmla="*/ 347662 h 766762"/>
                <a:gd name="connsiteX22" fmla="*/ 335756 w 521494"/>
                <a:gd name="connsiteY22" fmla="*/ 421481 h 766762"/>
                <a:gd name="connsiteX23" fmla="*/ 226219 w 521494"/>
                <a:gd name="connsiteY23" fmla="*/ 545306 h 766762"/>
                <a:gd name="connsiteX24" fmla="*/ 104775 w 521494"/>
                <a:gd name="connsiteY24" fmla="*/ 678656 h 766762"/>
                <a:gd name="connsiteX25" fmla="*/ 0 w 521494"/>
                <a:gd name="connsiteY25" fmla="*/ 766762 h 766762"/>
                <a:gd name="connsiteX26" fmla="*/ 23812 w 521494"/>
                <a:gd name="connsiteY26" fmla="*/ 685800 h 766762"/>
                <a:gd name="connsiteX27" fmla="*/ 102394 w 521494"/>
                <a:gd name="connsiteY27" fmla="*/ 488156 h 766762"/>
                <a:gd name="connsiteX28" fmla="*/ 128587 w 521494"/>
                <a:gd name="connsiteY28" fmla="*/ 411956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4" h="766762">
                  <a:moveTo>
                    <a:pt x="128587" y="411956"/>
                  </a:moveTo>
                  <a:lnTo>
                    <a:pt x="173831" y="273844"/>
                  </a:lnTo>
                  <a:lnTo>
                    <a:pt x="192881" y="209550"/>
                  </a:lnTo>
                  <a:lnTo>
                    <a:pt x="197644" y="176212"/>
                  </a:lnTo>
                  <a:lnTo>
                    <a:pt x="197644" y="135731"/>
                  </a:lnTo>
                  <a:lnTo>
                    <a:pt x="188119" y="109537"/>
                  </a:lnTo>
                  <a:lnTo>
                    <a:pt x="173831" y="88106"/>
                  </a:lnTo>
                  <a:lnTo>
                    <a:pt x="150019" y="61912"/>
                  </a:lnTo>
                  <a:lnTo>
                    <a:pt x="80962" y="19050"/>
                  </a:lnTo>
                  <a:lnTo>
                    <a:pt x="207169" y="0"/>
                  </a:lnTo>
                  <a:lnTo>
                    <a:pt x="371475" y="71437"/>
                  </a:lnTo>
                  <a:lnTo>
                    <a:pt x="421481" y="95250"/>
                  </a:lnTo>
                  <a:lnTo>
                    <a:pt x="476250" y="126206"/>
                  </a:lnTo>
                  <a:lnTo>
                    <a:pt x="504825" y="145256"/>
                  </a:lnTo>
                  <a:lnTo>
                    <a:pt x="514350" y="157162"/>
                  </a:lnTo>
                  <a:lnTo>
                    <a:pt x="521494" y="173831"/>
                  </a:lnTo>
                  <a:lnTo>
                    <a:pt x="519112" y="192881"/>
                  </a:lnTo>
                  <a:lnTo>
                    <a:pt x="509587" y="216694"/>
                  </a:lnTo>
                  <a:lnTo>
                    <a:pt x="488156" y="247650"/>
                  </a:lnTo>
                  <a:lnTo>
                    <a:pt x="438150" y="285750"/>
                  </a:lnTo>
                  <a:lnTo>
                    <a:pt x="416719" y="304800"/>
                  </a:lnTo>
                  <a:lnTo>
                    <a:pt x="392906" y="347662"/>
                  </a:lnTo>
                  <a:lnTo>
                    <a:pt x="335756" y="421481"/>
                  </a:lnTo>
                  <a:lnTo>
                    <a:pt x="226219" y="545306"/>
                  </a:lnTo>
                  <a:lnTo>
                    <a:pt x="104775" y="678656"/>
                  </a:lnTo>
                  <a:lnTo>
                    <a:pt x="0" y="766762"/>
                  </a:lnTo>
                  <a:lnTo>
                    <a:pt x="23812" y="685800"/>
                  </a:lnTo>
                  <a:lnTo>
                    <a:pt x="102394" y="488156"/>
                  </a:lnTo>
                  <a:lnTo>
                    <a:pt x="128587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4">
              <a:extLst>
                <a:ext uri="{FF2B5EF4-FFF2-40B4-BE49-F238E27FC236}">
                  <a16:creationId xmlns:a16="http://schemas.microsoft.com/office/drawing/2014/main" id="{4F2C770C-5AB9-4641-9D28-A2A14254B62F}"/>
                </a:ext>
              </a:extLst>
            </p:cNvPr>
            <p:cNvSpPr/>
            <p:nvPr/>
          </p:nvSpPr>
          <p:spPr>
            <a:xfrm>
              <a:off x="5127625" y="2466975"/>
              <a:ext cx="1784350" cy="2463800"/>
            </a:xfrm>
            <a:custGeom>
              <a:avLst/>
              <a:gdLst>
                <a:gd name="connsiteX0" fmla="*/ 454025 w 1784350"/>
                <a:gd name="connsiteY0" fmla="*/ 349250 h 2463800"/>
                <a:gd name="connsiteX1" fmla="*/ 285750 w 1784350"/>
                <a:gd name="connsiteY1" fmla="*/ 374650 h 2463800"/>
                <a:gd name="connsiteX2" fmla="*/ 44450 w 1784350"/>
                <a:gd name="connsiteY2" fmla="*/ 419100 h 2463800"/>
                <a:gd name="connsiteX3" fmla="*/ 0 w 1784350"/>
                <a:gd name="connsiteY3" fmla="*/ 260350 h 2463800"/>
                <a:gd name="connsiteX4" fmla="*/ 371475 w 1784350"/>
                <a:gd name="connsiteY4" fmla="*/ 203200 h 2463800"/>
                <a:gd name="connsiteX5" fmla="*/ 431800 w 1784350"/>
                <a:gd name="connsiteY5" fmla="*/ 180975 h 2463800"/>
                <a:gd name="connsiteX6" fmla="*/ 641350 w 1784350"/>
                <a:gd name="connsiteY6" fmla="*/ 158750 h 2463800"/>
                <a:gd name="connsiteX7" fmla="*/ 831850 w 1784350"/>
                <a:gd name="connsiteY7" fmla="*/ 130175 h 2463800"/>
                <a:gd name="connsiteX8" fmla="*/ 1019175 w 1784350"/>
                <a:gd name="connsiteY8" fmla="*/ 101600 h 2463800"/>
                <a:gd name="connsiteX9" fmla="*/ 1174750 w 1784350"/>
                <a:gd name="connsiteY9" fmla="*/ 76200 h 2463800"/>
                <a:gd name="connsiteX10" fmla="*/ 1209675 w 1784350"/>
                <a:gd name="connsiteY10" fmla="*/ 66675 h 2463800"/>
                <a:gd name="connsiteX11" fmla="*/ 1317625 w 1784350"/>
                <a:gd name="connsiteY11" fmla="*/ 28575 h 2463800"/>
                <a:gd name="connsiteX12" fmla="*/ 1403350 w 1784350"/>
                <a:gd name="connsiteY12" fmla="*/ 0 h 2463800"/>
                <a:gd name="connsiteX13" fmla="*/ 1422400 w 1784350"/>
                <a:gd name="connsiteY13" fmla="*/ 6350 h 2463800"/>
                <a:gd name="connsiteX14" fmla="*/ 1504950 w 1784350"/>
                <a:gd name="connsiteY14" fmla="*/ 44450 h 2463800"/>
                <a:gd name="connsiteX15" fmla="*/ 1574800 w 1784350"/>
                <a:gd name="connsiteY15" fmla="*/ 79375 h 2463800"/>
                <a:gd name="connsiteX16" fmla="*/ 1606550 w 1784350"/>
                <a:gd name="connsiteY16" fmla="*/ 98425 h 2463800"/>
                <a:gd name="connsiteX17" fmla="*/ 1651000 w 1784350"/>
                <a:gd name="connsiteY17" fmla="*/ 127000 h 2463800"/>
                <a:gd name="connsiteX18" fmla="*/ 1698625 w 1784350"/>
                <a:gd name="connsiteY18" fmla="*/ 161925 h 2463800"/>
                <a:gd name="connsiteX19" fmla="*/ 1727200 w 1784350"/>
                <a:gd name="connsiteY19" fmla="*/ 187325 h 2463800"/>
                <a:gd name="connsiteX20" fmla="*/ 1755775 w 1784350"/>
                <a:gd name="connsiteY20" fmla="*/ 219075 h 2463800"/>
                <a:gd name="connsiteX21" fmla="*/ 1771650 w 1784350"/>
                <a:gd name="connsiteY21" fmla="*/ 241300 h 2463800"/>
                <a:gd name="connsiteX22" fmla="*/ 1778000 w 1784350"/>
                <a:gd name="connsiteY22" fmla="*/ 254000 h 2463800"/>
                <a:gd name="connsiteX23" fmla="*/ 1784350 w 1784350"/>
                <a:gd name="connsiteY23" fmla="*/ 273050 h 2463800"/>
                <a:gd name="connsiteX24" fmla="*/ 1784350 w 1784350"/>
                <a:gd name="connsiteY24" fmla="*/ 292100 h 2463800"/>
                <a:gd name="connsiteX25" fmla="*/ 1774825 w 1784350"/>
                <a:gd name="connsiteY25" fmla="*/ 320675 h 2463800"/>
                <a:gd name="connsiteX26" fmla="*/ 1762125 w 1784350"/>
                <a:gd name="connsiteY26" fmla="*/ 339725 h 2463800"/>
                <a:gd name="connsiteX27" fmla="*/ 1743075 w 1784350"/>
                <a:gd name="connsiteY27" fmla="*/ 361950 h 2463800"/>
                <a:gd name="connsiteX28" fmla="*/ 1727200 w 1784350"/>
                <a:gd name="connsiteY28" fmla="*/ 393700 h 2463800"/>
                <a:gd name="connsiteX29" fmla="*/ 1717675 w 1784350"/>
                <a:gd name="connsiteY29" fmla="*/ 447675 h 2463800"/>
                <a:gd name="connsiteX30" fmla="*/ 1714500 w 1784350"/>
                <a:gd name="connsiteY30" fmla="*/ 498475 h 2463800"/>
                <a:gd name="connsiteX31" fmla="*/ 1701800 w 1784350"/>
                <a:gd name="connsiteY31" fmla="*/ 622300 h 2463800"/>
                <a:gd name="connsiteX32" fmla="*/ 1685925 w 1784350"/>
                <a:gd name="connsiteY32" fmla="*/ 762000 h 2463800"/>
                <a:gd name="connsiteX33" fmla="*/ 1673225 w 1784350"/>
                <a:gd name="connsiteY33" fmla="*/ 987425 h 2463800"/>
                <a:gd name="connsiteX34" fmla="*/ 1663700 w 1784350"/>
                <a:gd name="connsiteY34" fmla="*/ 1295400 h 2463800"/>
                <a:gd name="connsiteX35" fmla="*/ 1666875 w 1784350"/>
                <a:gd name="connsiteY35" fmla="*/ 1520825 h 2463800"/>
                <a:gd name="connsiteX36" fmla="*/ 1670050 w 1784350"/>
                <a:gd name="connsiteY36" fmla="*/ 1768475 h 2463800"/>
                <a:gd name="connsiteX37" fmla="*/ 1682750 w 1784350"/>
                <a:gd name="connsiteY37" fmla="*/ 2009775 h 2463800"/>
                <a:gd name="connsiteX38" fmla="*/ 1695450 w 1784350"/>
                <a:gd name="connsiteY38" fmla="*/ 2228850 h 2463800"/>
                <a:gd name="connsiteX39" fmla="*/ 1689100 w 1784350"/>
                <a:gd name="connsiteY39" fmla="*/ 2260600 h 2463800"/>
                <a:gd name="connsiteX40" fmla="*/ 1673225 w 1784350"/>
                <a:gd name="connsiteY40" fmla="*/ 2320925 h 2463800"/>
                <a:gd name="connsiteX41" fmla="*/ 1641475 w 1784350"/>
                <a:gd name="connsiteY41" fmla="*/ 2390775 h 2463800"/>
                <a:gd name="connsiteX42" fmla="*/ 1612900 w 1784350"/>
                <a:gd name="connsiteY42" fmla="*/ 2432050 h 2463800"/>
                <a:gd name="connsiteX43" fmla="*/ 1590675 w 1784350"/>
                <a:gd name="connsiteY43" fmla="*/ 2454275 h 2463800"/>
                <a:gd name="connsiteX44" fmla="*/ 1568450 w 1784350"/>
                <a:gd name="connsiteY44" fmla="*/ 2463800 h 2463800"/>
                <a:gd name="connsiteX45" fmla="*/ 1539875 w 1784350"/>
                <a:gd name="connsiteY45" fmla="*/ 2463800 h 2463800"/>
                <a:gd name="connsiteX46" fmla="*/ 1511300 w 1784350"/>
                <a:gd name="connsiteY46" fmla="*/ 2454275 h 2463800"/>
                <a:gd name="connsiteX47" fmla="*/ 1485900 w 1784350"/>
                <a:gd name="connsiteY47" fmla="*/ 2435225 h 2463800"/>
                <a:gd name="connsiteX48" fmla="*/ 1470025 w 1784350"/>
                <a:gd name="connsiteY48" fmla="*/ 2413000 h 2463800"/>
                <a:gd name="connsiteX49" fmla="*/ 1450975 w 1784350"/>
                <a:gd name="connsiteY49" fmla="*/ 2384425 h 2463800"/>
                <a:gd name="connsiteX50" fmla="*/ 1431925 w 1784350"/>
                <a:gd name="connsiteY50" fmla="*/ 2346325 h 2463800"/>
                <a:gd name="connsiteX51" fmla="*/ 1412875 w 1784350"/>
                <a:gd name="connsiteY51" fmla="*/ 2301875 h 2463800"/>
                <a:gd name="connsiteX52" fmla="*/ 1403350 w 1784350"/>
                <a:gd name="connsiteY52" fmla="*/ 2270125 h 2463800"/>
                <a:gd name="connsiteX53" fmla="*/ 1400175 w 1784350"/>
                <a:gd name="connsiteY53" fmla="*/ 2257425 h 2463800"/>
                <a:gd name="connsiteX54" fmla="*/ 1425575 w 1784350"/>
                <a:gd name="connsiteY54" fmla="*/ 2120900 h 2463800"/>
                <a:gd name="connsiteX55" fmla="*/ 1425575 w 1784350"/>
                <a:gd name="connsiteY55" fmla="*/ 1536700 h 2463800"/>
                <a:gd name="connsiteX56" fmla="*/ 1425575 w 1784350"/>
                <a:gd name="connsiteY56" fmla="*/ 844550 h 2463800"/>
                <a:gd name="connsiteX57" fmla="*/ 1428750 w 1784350"/>
                <a:gd name="connsiteY57" fmla="*/ 365125 h 2463800"/>
                <a:gd name="connsiteX58" fmla="*/ 1428750 w 1784350"/>
                <a:gd name="connsiteY58" fmla="*/ 330200 h 2463800"/>
                <a:gd name="connsiteX59" fmla="*/ 1425575 w 1784350"/>
                <a:gd name="connsiteY59" fmla="*/ 301625 h 2463800"/>
                <a:gd name="connsiteX60" fmla="*/ 1422400 w 1784350"/>
                <a:gd name="connsiteY60" fmla="*/ 279400 h 2463800"/>
                <a:gd name="connsiteX61" fmla="*/ 1409700 w 1784350"/>
                <a:gd name="connsiteY61" fmla="*/ 254000 h 2463800"/>
                <a:gd name="connsiteX62" fmla="*/ 1387475 w 1784350"/>
                <a:gd name="connsiteY62" fmla="*/ 234950 h 2463800"/>
                <a:gd name="connsiteX63" fmla="*/ 1362075 w 1784350"/>
                <a:gd name="connsiteY63" fmla="*/ 225425 h 2463800"/>
                <a:gd name="connsiteX64" fmla="*/ 1330325 w 1784350"/>
                <a:gd name="connsiteY64" fmla="*/ 225425 h 2463800"/>
                <a:gd name="connsiteX65" fmla="*/ 1190625 w 1784350"/>
                <a:gd name="connsiteY65" fmla="*/ 244475 h 2463800"/>
                <a:gd name="connsiteX66" fmla="*/ 866775 w 1784350"/>
                <a:gd name="connsiteY66" fmla="*/ 288925 h 2463800"/>
                <a:gd name="connsiteX67" fmla="*/ 454025 w 1784350"/>
                <a:gd name="connsiteY67" fmla="*/ 34925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84350" h="2463800">
                  <a:moveTo>
                    <a:pt x="454025" y="349250"/>
                  </a:moveTo>
                  <a:lnTo>
                    <a:pt x="285750" y="374650"/>
                  </a:lnTo>
                  <a:lnTo>
                    <a:pt x="44450" y="419100"/>
                  </a:lnTo>
                  <a:lnTo>
                    <a:pt x="0" y="260350"/>
                  </a:lnTo>
                  <a:lnTo>
                    <a:pt x="371475" y="203200"/>
                  </a:lnTo>
                  <a:lnTo>
                    <a:pt x="431800" y="180975"/>
                  </a:lnTo>
                  <a:lnTo>
                    <a:pt x="641350" y="158750"/>
                  </a:lnTo>
                  <a:lnTo>
                    <a:pt x="831850" y="130175"/>
                  </a:lnTo>
                  <a:lnTo>
                    <a:pt x="1019175" y="101600"/>
                  </a:lnTo>
                  <a:lnTo>
                    <a:pt x="1174750" y="76200"/>
                  </a:lnTo>
                  <a:lnTo>
                    <a:pt x="1209675" y="66675"/>
                  </a:lnTo>
                  <a:lnTo>
                    <a:pt x="1317625" y="28575"/>
                  </a:lnTo>
                  <a:lnTo>
                    <a:pt x="1403350" y="0"/>
                  </a:lnTo>
                  <a:lnTo>
                    <a:pt x="1422400" y="6350"/>
                  </a:lnTo>
                  <a:lnTo>
                    <a:pt x="1504950" y="44450"/>
                  </a:lnTo>
                  <a:lnTo>
                    <a:pt x="1574800" y="79375"/>
                  </a:lnTo>
                  <a:lnTo>
                    <a:pt x="1606550" y="98425"/>
                  </a:lnTo>
                  <a:lnTo>
                    <a:pt x="1651000" y="127000"/>
                  </a:lnTo>
                  <a:lnTo>
                    <a:pt x="1698625" y="161925"/>
                  </a:lnTo>
                  <a:lnTo>
                    <a:pt x="1727200" y="187325"/>
                  </a:lnTo>
                  <a:lnTo>
                    <a:pt x="1755775" y="219075"/>
                  </a:lnTo>
                  <a:lnTo>
                    <a:pt x="1771650" y="241300"/>
                  </a:lnTo>
                  <a:lnTo>
                    <a:pt x="1778000" y="254000"/>
                  </a:lnTo>
                  <a:lnTo>
                    <a:pt x="1784350" y="273050"/>
                  </a:lnTo>
                  <a:lnTo>
                    <a:pt x="1784350" y="292100"/>
                  </a:lnTo>
                  <a:lnTo>
                    <a:pt x="1774825" y="320675"/>
                  </a:lnTo>
                  <a:lnTo>
                    <a:pt x="1762125" y="339725"/>
                  </a:lnTo>
                  <a:lnTo>
                    <a:pt x="1743075" y="361950"/>
                  </a:lnTo>
                  <a:lnTo>
                    <a:pt x="1727200" y="393700"/>
                  </a:lnTo>
                  <a:lnTo>
                    <a:pt x="1717675" y="447675"/>
                  </a:lnTo>
                  <a:lnTo>
                    <a:pt x="1714500" y="498475"/>
                  </a:lnTo>
                  <a:lnTo>
                    <a:pt x="1701800" y="622300"/>
                  </a:lnTo>
                  <a:lnTo>
                    <a:pt x="1685925" y="762000"/>
                  </a:lnTo>
                  <a:lnTo>
                    <a:pt x="1673225" y="987425"/>
                  </a:lnTo>
                  <a:lnTo>
                    <a:pt x="1663700" y="1295400"/>
                  </a:lnTo>
                  <a:cubicBezTo>
                    <a:pt x="1664758" y="1370542"/>
                    <a:pt x="1665817" y="1445683"/>
                    <a:pt x="1666875" y="1520825"/>
                  </a:cubicBezTo>
                  <a:cubicBezTo>
                    <a:pt x="1667933" y="1603375"/>
                    <a:pt x="1668992" y="1685925"/>
                    <a:pt x="1670050" y="1768475"/>
                  </a:cubicBezTo>
                  <a:lnTo>
                    <a:pt x="1682750" y="2009775"/>
                  </a:lnTo>
                  <a:lnTo>
                    <a:pt x="1695450" y="2228850"/>
                  </a:lnTo>
                  <a:lnTo>
                    <a:pt x="1689100" y="2260600"/>
                  </a:lnTo>
                  <a:lnTo>
                    <a:pt x="1673225" y="2320925"/>
                  </a:lnTo>
                  <a:lnTo>
                    <a:pt x="1641475" y="2390775"/>
                  </a:lnTo>
                  <a:lnTo>
                    <a:pt x="1612900" y="2432050"/>
                  </a:lnTo>
                  <a:lnTo>
                    <a:pt x="1590675" y="2454275"/>
                  </a:lnTo>
                  <a:lnTo>
                    <a:pt x="1568450" y="2463800"/>
                  </a:lnTo>
                  <a:lnTo>
                    <a:pt x="1539875" y="2463800"/>
                  </a:lnTo>
                  <a:lnTo>
                    <a:pt x="1511300" y="2454275"/>
                  </a:lnTo>
                  <a:lnTo>
                    <a:pt x="1485900" y="2435225"/>
                  </a:lnTo>
                  <a:lnTo>
                    <a:pt x="1470025" y="2413000"/>
                  </a:lnTo>
                  <a:lnTo>
                    <a:pt x="1450975" y="2384425"/>
                  </a:lnTo>
                  <a:lnTo>
                    <a:pt x="1431925" y="2346325"/>
                  </a:lnTo>
                  <a:lnTo>
                    <a:pt x="1412875" y="2301875"/>
                  </a:lnTo>
                  <a:lnTo>
                    <a:pt x="1403350" y="2270125"/>
                  </a:lnTo>
                  <a:lnTo>
                    <a:pt x="1400175" y="2257425"/>
                  </a:lnTo>
                  <a:lnTo>
                    <a:pt x="1425575" y="2120900"/>
                  </a:lnTo>
                  <a:lnTo>
                    <a:pt x="1425575" y="1536700"/>
                  </a:lnTo>
                  <a:lnTo>
                    <a:pt x="1425575" y="844550"/>
                  </a:lnTo>
                  <a:cubicBezTo>
                    <a:pt x="1426633" y="684742"/>
                    <a:pt x="1427692" y="524933"/>
                    <a:pt x="1428750" y="365125"/>
                  </a:cubicBezTo>
                  <a:lnTo>
                    <a:pt x="1428750" y="330200"/>
                  </a:lnTo>
                  <a:lnTo>
                    <a:pt x="1425575" y="301625"/>
                  </a:lnTo>
                  <a:lnTo>
                    <a:pt x="1422400" y="279400"/>
                  </a:lnTo>
                  <a:lnTo>
                    <a:pt x="1409700" y="254000"/>
                  </a:lnTo>
                  <a:lnTo>
                    <a:pt x="1387475" y="234950"/>
                  </a:lnTo>
                  <a:lnTo>
                    <a:pt x="1362075" y="225425"/>
                  </a:lnTo>
                  <a:lnTo>
                    <a:pt x="1330325" y="225425"/>
                  </a:lnTo>
                  <a:lnTo>
                    <a:pt x="1190625" y="244475"/>
                  </a:lnTo>
                  <a:lnTo>
                    <a:pt x="866775" y="288925"/>
                  </a:lnTo>
                  <a:lnTo>
                    <a:pt x="4540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">
              <a:extLst>
                <a:ext uri="{FF2B5EF4-FFF2-40B4-BE49-F238E27FC236}">
                  <a16:creationId xmlns:a16="http://schemas.microsoft.com/office/drawing/2014/main" id="{70D3D589-F884-4C50-8777-C2DCB2A498B2}"/>
                </a:ext>
              </a:extLst>
            </p:cNvPr>
            <p:cNvSpPr/>
            <p:nvPr/>
          </p:nvSpPr>
          <p:spPr>
            <a:xfrm>
              <a:off x="5202238" y="3151188"/>
              <a:ext cx="1412875" cy="374650"/>
            </a:xfrm>
            <a:custGeom>
              <a:avLst/>
              <a:gdLst>
                <a:gd name="connsiteX0" fmla="*/ 650082 w 1412082"/>
                <a:gd name="connsiteY0" fmla="*/ 138112 h 376237"/>
                <a:gd name="connsiteX1" fmla="*/ 835819 w 1412082"/>
                <a:gd name="connsiteY1" fmla="*/ 109537 h 376237"/>
                <a:gd name="connsiteX2" fmla="*/ 1038225 w 1412082"/>
                <a:gd name="connsiteY2" fmla="*/ 76200 h 376237"/>
                <a:gd name="connsiteX3" fmla="*/ 1254919 w 1412082"/>
                <a:gd name="connsiteY3" fmla="*/ 33337 h 376237"/>
                <a:gd name="connsiteX4" fmla="*/ 1407319 w 1412082"/>
                <a:gd name="connsiteY4" fmla="*/ 0 h 376237"/>
                <a:gd name="connsiteX5" fmla="*/ 1412082 w 1412082"/>
                <a:gd name="connsiteY5" fmla="*/ 180975 h 376237"/>
                <a:gd name="connsiteX6" fmla="*/ 1088232 w 1412082"/>
                <a:gd name="connsiteY6" fmla="*/ 226219 h 376237"/>
                <a:gd name="connsiteX7" fmla="*/ 802482 w 1412082"/>
                <a:gd name="connsiteY7" fmla="*/ 266700 h 376237"/>
                <a:gd name="connsiteX8" fmla="*/ 500063 w 1412082"/>
                <a:gd name="connsiteY8" fmla="*/ 307181 h 376237"/>
                <a:gd name="connsiteX9" fmla="*/ 219075 w 1412082"/>
                <a:gd name="connsiteY9" fmla="*/ 345281 h 376237"/>
                <a:gd name="connsiteX10" fmla="*/ 4763 w 1412082"/>
                <a:gd name="connsiteY10" fmla="*/ 376237 h 376237"/>
                <a:gd name="connsiteX11" fmla="*/ 0 w 1412082"/>
                <a:gd name="connsiteY11" fmla="*/ 188119 h 376237"/>
                <a:gd name="connsiteX12" fmla="*/ 185738 w 1412082"/>
                <a:gd name="connsiteY12" fmla="*/ 188119 h 376237"/>
                <a:gd name="connsiteX13" fmla="*/ 347663 w 1412082"/>
                <a:gd name="connsiteY13" fmla="*/ 173831 h 376237"/>
                <a:gd name="connsiteX14" fmla="*/ 528638 w 1412082"/>
                <a:gd name="connsiteY14" fmla="*/ 152400 h 376237"/>
                <a:gd name="connsiteX15" fmla="*/ 650082 w 1412082"/>
                <a:gd name="connsiteY15" fmla="*/ 1381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2082" h="376237">
                  <a:moveTo>
                    <a:pt x="650082" y="138112"/>
                  </a:moveTo>
                  <a:lnTo>
                    <a:pt x="835819" y="109537"/>
                  </a:lnTo>
                  <a:lnTo>
                    <a:pt x="1038225" y="76200"/>
                  </a:lnTo>
                  <a:lnTo>
                    <a:pt x="1254919" y="33337"/>
                  </a:lnTo>
                  <a:lnTo>
                    <a:pt x="1407319" y="0"/>
                  </a:lnTo>
                  <a:lnTo>
                    <a:pt x="1412082" y="180975"/>
                  </a:lnTo>
                  <a:lnTo>
                    <a:pt x="1088232" y="226219"/>
                  </a:lnTo>
                  <a:lnTo>
                    <a:pt x="802482" y="266700"/>
                  </a:lnTo>
                  <a:lnTo>
                    <a:pt x="500063" y="307181"/>
                  </a:lnTo>
                  <a:lnTo>
                    <a:pt x="219075" y="345281"/>
                  </a:lnTo>
                  <a:lnTo>
                    <a:pt x="4763" y="376237"/>
                  </a:lnTo>
                  <a:lnTo>
                    <a:pt x="0" y="188119"/>
                  </a:lnTo>
                  <a:lnTo>
                    <a:pt x="185738" y="188119"/>
                  </a:lnTo>
                  <a:lnTo>
                    <a:pt x="347663" y="173831"/>
                  </a:lnTo>
                  <a:lnTo>
                    <a:pt x="528638" y="152400"/>
                  </a:lnTo>
                  <a:lnTo>
                    <a:pt x="650082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6">
              <a:extLst>
                <a:ext uri="{FF2B5EF4-FFF2-40B4-BE49-F238E27FC236}">
                  <a16:creationId xmlns:a16="http://schemas.microsoft.com/office/drawing/2014/main" id="{04C054D7-4E1E-4D67-9A9E-8D35928733E6}"/>
                </a:ext>
              </a:extLst>
            </p:cNvPr>
            <p:cNvSpPr/>
            <p:nvPr/>
          </p:nvSpPr>
          <p:spPr>
            <a:xfrm>
              <a:off x="5192713" y="3868738"/>
              <a:ext cx="1427162" cy="304800"/>
            </a:xfrm>
            <a:custGeom>
              <a:avLst/>
              <a:gdLst>
                <a:gd name="connsiteX0" fmla="*/ 559594 w 1426369"/>
                <a:gd name="connsiteY0" fmla="*/ 90488 h 304800"/>
                <a:gd name="connsiteX1" fmla="*/ 876300 w 1426369"/>
                <a:gd name="connsiteY1" fmla="*/ 57150 h 304800"/>
                <a:gd name="connsiteX2" fmla="*/ 1152525 w 1426369"/>
                <a:gd name="connsiteY2" fmla="*/ 28575 h 304800"/>
                <a:gd name="connsiteX3" fmla="*/ 1426369 w 1426369"/>
                <a:gd name="connsiteY3" fmla="*/ 0 h 304800"/>
                <a:gd name="connsiteX4" fmla="*/ 1423988 w 1426369"/>
                <a:gd name="connsiteY4" fmla="*/ 154782 h 304800"/>
                <a:gd name="connsiteX5" fmla="*/ 1123950 w 1426369"/>
                <a:gd name="connsiteY5" fmla="*/ 185738 h 304800"/>
                <a:gd name="connsiteX6" fmla="*/ 721519 w 1426369"/>
                <a:gd name="connsiteY6" fmla="*/ 228600 h 304800"/>
                <a:gd name="connsiteX7" fmla="*/ 366713 w 1426369"/>
                <a:gd name="connsiteY7" fmla="*/ 264319 h 304800"/>
                <a:gd name="connsiteX8" fmla="*/ 0 w 1426369"/>
                <a:gd name="connsiteY8" fmla="*/ 304800 h 304800"/>
                <a:gd name="connsiteX9" fmla="*/ 19050 w 1426369"/>
                <a:gd name="connsiteY9" fmla="*/ 147638 h 304800"/>
                <a:gd name="connsiteX10" fmla="*/ 559594 w 1426369"/>
                <a:gd name="connsiteY10" fmla="*/ 9048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369" h="304800">
                  <a:moveTo>
                    <a:pt x="559594" y="90488"/>
                  </a:moveTo>
                  <a:lnTo>
                    <a:pt x="876300" y="57150"/>
                  </a:lnTo>
                  <a:lnTo>
                    <a:pt x="1152525" y="28575"/>
                  </a:lnTo>
                  <a:lnTo>
                    <a:pt x="1426369" y="0"/>
                  </a:lnTo>
                  <a:cubicBezTo>
                    <a:pt x="1425575" y="51594"/>
                    <a:pt x="1424782" y="103188"/>
                    <a:pt x="1423988" y="154782"/>
                  </a:cubicBezTo>
                  <a:lnTo>
                    <a:pt x="1123950" y="185738"/>
                  </a:lnTo>
                  <a:lnTo>
                    <a:pt x="721519" y="228600"/>
                  </a:lnTo>
                  <a:lnTo>
                    <a:pt x="366713" y="264319"/>
                  </a:lnTo>
                  <a:lnTo>
                    <a:pt x="0" y="304800"/>
                  </a:lnTo>
                  <a:lnTo>
                    <a:pt x="19050" y="147638"/>
                  </a:lnTo>
                  <a:lnTo>
                    <a:pt x="559594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7">
              <a:extLst>
                <a:ext uri="{FF2B5EF4-FFF2-40B4-BE49-F238E27FC236}">
                  <a16:creationId xmlns:a16="http://schemas.microsoft.com/office/drawing/2014/main" id="{3AC31269-F4FF-4967-94E9-1E474D93F4A0}"/>
                </a:ext>
              </a:extLst>
            </p:cNvPr>
            <p:cNvSpPr/>
            <p:nvPr/>
          </p:nvSpPr>
          <p:spPr>
            <a:xfrm>
              <a:off x="5191125" y="4560888"/>
              <a:ext cx="1428750" cy="327025"/>
            </a:xfrm>
            <a:custGeom>
              <a:avLst/>
              <a:gdLst>
                <a:gd name="connsiteX0" fmla="*/ 619125 w 1428750"/>
                <a:gd name="connsiteY0" fmla="*/ 97631 h 328612"/>
                <a:gd name="connsiteX1" fmla="*/ 1181100 w 1428750"/>
                <a:gd name="connsiteY1" fmla="*/ 28575 h 328612"/>
                <a:gd name="connsiteX2" fmla="*/ 1428750 w 1428750"/>
                <a:gd name="connsiteY2" fmla="*/ 0 h 328612"/>
                <a:gd name="connsiteX3" fmla="*/ 1423988 w 1428750"/>
                <a:gd name="connsiteY3" fmla="*/ 173831 h 328612"/>
                <a:gd name="connsiteX4" fmla="*/ 1212056 w 1428750"/>
                <a:gd name="connsiteY4" fmla="*/ 200025 h 328612"/>
                <a:gd name="connsiteX5" fmla="*/ 883444 w 1428750"/>
                <a:gd name="connsiteY5" fmla="*/ 235744 h 328612"/>
                <a:gd name="connsiteX6" fmla="*/ 509588 w 1428750"/>
                <a:gd name="connsiteY6" fmla="*/ 273844 h 328612"/>
                <a:gd name="connsiteX7" fmla="*/ 178594 w 1428750"/>
                <a:gd name="connsiteY7" fmla="*/ 309562 h 328612"/>
                <a:gd name="connsiteX8" fmla="*/ 2381 w 1428750"/>
                <a:gd name="connsiteY8" fmla="*/ 328612 h 328612"/>
                <a:gd name="connsiteX9" fmla="*/ 0 w 1428750"/>
                <a:gd name="connsiteY9" fmla="*/ 171450 h 328612"/>
                <a:gd name="connsiteX10" fmla="*/ 383381 w 1428750"/>
                <a:gd name="connsiteY10" fmla="*/ 126206 h 328612"/>
                <a:gd name="connsiteX11" fmla="*/ 619125 w 1428750"/>
                <a:gd name="connsiteY11" fmla="*/ 976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0" h="328612">
                  <a:moveTo>
                    <a:pt x="619125" y="97631"/>
                  </a:moveTo>
                  <a:lnTo>
                    <a:pt x="1181100" y="28575"/>
                  </a:lnTo>
                  <a:lnTo>
                    <a:pt x="1428750" y="0"/>
                  </a:lnTo>
                  <a:lnTo>
                    <a:pt x="1423988" y="173831"/>
                  </a:lnTo>
                  <a:lnTo>
                    <a:pt x="1212056" y="200025"/>
                  </a:lnTo>
                  <a:lnTo>
                    <a:pt x="883444" y="235744"/>
                  </a:lnTo>
                  <a:lnTo>
                    <a:pt x="509588" y="273844"/>
                  </a:lnTo>
                  <a:lnTo>
                    <a:pt x="178594" y="309562"/>
                  </a:lnTo>
                  <a:lnTo>
                    <a:pt x="2381" y="328612"/>
                  </a:lnTo>
                  <a:cubicBezTo>
                    <a:pt x="1587" y="276225"/>
                    <a:pt x="794" y="223837"/>
                    <a:pt x="0" y="171450"/>
                  </a:cubicBezTo>
                  <a:lnTo>
                    <a:pt x="383381" y="126206"/>
                  </a:lnTo>
                  <a:lnTo>
                    <a:pt x="61912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0717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7E6C49F-C957-47E5-AB12-1CFB6F88E3B2}"/>
              </a:ext>
            </a:extLst>
          </p:cNvPr>
          <p:cNvGrpSpPr/>
          <p:nvPr/>
        </p:nvGrpSpPr>
        <p:grpSpPr>
          <a:xfrm>
            <a:off x="2474913" y="1620838"/>
            <a:ext cx="4581525" cy="4311650"/>
            <a:chOff x="2474913" y="1620838"/>
            <a:chExt cx="4581525" cy="4311650"/>
          </a:xfrm>
        </p:grpSpPr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19D1922E-9807-0E46-A823-D8AF00CA0817}"/>
                </a:ext>
              </a:extLst>
            </p:cNvPr>
            <p:cNvSpPr/>
            <p:nvPr/>
          </p:nvSpPr>
          <p:spPr>
            <a:xfrm>
              <a:off x="2871788" y="1960563"/>
              <a:ext cx="504825" cy="603250"/>
            </a:xfrm>
            <a:custGeom>
              <a:avLst/>
              <a:gdLst>
                <a:gd name="connsiteX0" fmla="*/ 197643 w 504825"/>
                <a:gd name="connsiteY0" fmla="*/ 107156 h 604837"/>
                <a:gd name="connsiteX1" fmla="*/ 340518 w 504825"/>
                <a:gd name="connsiteY1" fmla="*/ 197644 h 604837"/>
                <a:gd name="connsiteX2" fmla="*/ 400050 w 504825"/>
                <a:gd name="connsiteY2" fmla="*/ 233362 h 604837"/>
                <a:gd name="connsiteX3" fmla="*/ 411956 w 504825"/>
                <a:gd name="connsiteY3" fmla="*/ 242887 h 604837"/>
                <a:gd name="connsiteX4" fmla="*/ 428625 w 504825"/>
                <a:gd name="connsiteY4" fmla="*/ 259556 h 604837"/>
                <a:gd name="connsiteX5" fmla="*/ 447675 w 504825"/>
                <a:gd name="connsiteY5" fmla="*/ 285750 h 604837"/>
                <a:gd name="connsiteX6" fmla="*/ 461962 w 504825"/>
                <a:gd name="connsiteY6" fmla="*/ 314325 h 604837"/>
                <a:gd name="connsiteX7" fmla="*/ 481012 w 504825"/>
                <a:gd name="connsiteY7" fmla="*/ 369094 h 604837"/>
                <a:gd name="connsiteX8" fmla="*/ 495300 w 504825"/>
                <a:gd name="connsiteY8" fmla="*/ 442912 h 604837"/>
                <a:gd name="connsiteX9" fmla="*/ 504825 w 504825"/>
                <a:gd name="connsiteY9" fmla="*/ 511969 h 604837"/>
                <a:gd name="connsiteX10" fmla="*/ 504825 w 504825"/>
                <a:gd name="connsiteY10" fmla="*/ 554831 h 604837"/>
                <a:gd name="connsiteX11" fmla="*/ 495300 w 504825"/>
                <a:gd name="connsiteY11" fmla="*/ 583406 h 604837"/>
                <a:gd name="connsiteX12" fmla="*/ 483393 w 504825"/>
                <a:gd name="connsiteY12" fmla="*/ 597694 h 604837"/>
                <a:gd name="connsiteX13" fmla="*/ 457200 w 504825"/>
                <a:gd name="connsiteY13" fmla="*/ 604837 h 604837"/>
                <a:gd name="connsiteX14" fmla="*/ 431006 w 504825"/>
                <a:gd name="connsiteY14" fmla="*/ 604837 h 604837"/>
                <a:gd name="connsiteX15" fmla="*/ 392906 w 504825"/>
                <a:gd name="connsiteY15" fmla="*/ 595312 h 604837"/>
                <a:gd name="connsiteX16" fmla="*/ 361950 w 504825"/>
                <a:gd name="connsiteY16" fmla="*/ 581025 h 604837"/>
                <a:gd name="connsiteX17" fmla="*/ 333375 w 504825"/>
                <a:gd name="connsiteY17" fmla="*/ 561975 h 604837"/>
                <a:gd name="connsiteX18" fmla="*/ 290512 w 504825"/>
                <a:gd name="connsiteY18" fmla="*/ 511969 h 604837"/>
                <a:gd name="connsiteX19" fmla="*/ 219075 w 504825"/>
                <a:gd name="connsiteY19" fmla="*/ 392906 h 604837"/>
                <a:gd name="connsiteX20" fmla="*/ 73818 w 504825"/>
                <a:gd name="connsiteY20" fmla="*/ 152400 h 604837"/>
                <a:gd name="connsiteX21" fmla="*/ 2381 w 504825"/>
                <a:gd name="connsiteY21" fmla="*/ 30956 h 604837"/>
                <a:gd name="connsiteX22" fmla="*/ 0 w 504825"/>
                <a:gd name="connsiteY22" fmla="*/ 16669 h 604837"/>
                <a:gd name="connsiteX23" fmla="*/ 2381 w 504825"/>
                <a:gd name="connsiteY23" fmla="*/ 2381 h 604837"/>
                <a:gd name="connsiteX24" fmla="*/ 9525 w 504825"/>
                <a:gd name="connsiteY24" fmla="*/ 0 h 604837"/>
                <a:gd name="connsiteX25" fmla="*/ 26193 w 504825"/>
                <a:gd name="connsiteY25" fmla="*/ 0 h 604837"/>
                <a:gd name="connsiteX26" fmla="*/ 54768 w 504825"/>
                <a:gd name="connsiteY26" fmla="*/ 14287 h 604837"/>
                <a:gd name="connsiteX27" fmla="*/ 130968 w 504825"/>
                <a:gd name="connsiteY27" fmla="*/ 61912 h 604837"/>
                <a:gd name="connsiteX28" fmla="*/ 197643 w 504825"/>
                <a:gd name="connsiteY28" fmla="*/ 10715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4825" h="604837">
                  <a:moveTo>
                    <a:pt x="197643" y="107156"/>
                  </a:moveTo>
                  <a:lnTo>
                    <a:pt x="340518" y="197644"/>
                  </a:lnTo>
                  <a:lnTo>
                    <a:pt x="400050" y="233362"/>
                  </a:lnTo>
                  <a:lnTo>
                    <a:pt x="411956" y="242887"/>
                  </a:lnTo>
                  <a:lnTo>
                    <a:pt x="428625" y="259556"/>
                  </a:lnTo>
                  <a:lnTo>
                    <a:pt x="447675" y="285750"/>
                  </a:lnTo>
                  <a:lnTo>
                    <a:pt x="461962" y="314325"/>
                  </a:lnTo>
                  <a:lnTo>
                    <a:pt x="481012" y="369094"/>
                  </a:lnTo>
                  <a:lnTo>
                    <a:pt x="495300" y="442912"/>
                  </a:lnTo>
                  <a:lnTo>
                    <a:pt x="504825" y="511969"/>
                  </a:lnTo>
                  <a:lnTo>
                    <a:pt x="504825" y="554831"/>
                  </a:lnTo>
                  <a:lnTo>
                    <a:pt x="495300" y="583406"/>
                  </a:lnTo>
                  <a:lnTo>
                    <a:pt x="483393" y="597694"/>
                  </a:lnTo>
                  <a:lnTo>
                    <a:pt x="457200" y="604837"/>
                  </a:lnTo>
                  <a:lnTo>
                    <a:pt x="431006" y="604837"/>
                  </a:lnTo>
                  <a:lnTo>
                    <a:pt x="392906" y="595312"/>
                  </a:lnTo>
                  <a:lnTo>
                    <a:pt x="361950" y="581025"/>
                  </a:lnTo>
                  <a:lnTo>
                    <a:pt x="333375" y="561975"/>
                  </a:lnTo>
                  <a:lnTo>
                    <a:pt x="290512" y="511969"/>
                  </a:lnTo>
                  <a:lnTo>
                    <a:pt x="219075" y="392906"/>
                  </a:lnTo>
                  <a:lnTo>
                    <a:pt x="73818" y="152400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14287"/>
                  </a:lnTo>
                  <a:lnTo>
                    <a:pt x="130968" y="61912"/>
                  </a:lnTo>
                  <a:lnTo>
                    <a:pt x="197643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68B761D0-E920-1B45-9E8D-6C3A0A17345E}"/>
                </a:ext>
              </a:extLst>
            </p:cNvPr>
            <p:cNvSpPr/>
            <p:nvPr/>
          </p:nvSpPr>
          <p:spPr>
            <a:xfrm>
              <a:off x="4171950" y="1674813"/>
              <a:ext cx="561975" cy="717550"/>
            </a:xfrm>
            <a:custGeom>
              <a:avLst/>
              <a:gdLst>
                <a:gd name="connsiteX0" fmla="*/ 147638 w 561975"/>
                <a:gd name="connsiteY0" fmla="*/ 447675 h 719137"/>
                <a:gd name="connsiteX1" fmla="*/ 209550 w 561975"/>
                <a:gd name="connsiteY1" fmla="*/ 340519 h 719137"/>
                <a:gd name="connsiteX2" fmla="*/ 257175 w 561975"/>
                <a:gd name="connsiteY2" fmla="*/ 242887 h 719137"/>
                <a:gd name="connsiteX3" fmla="*/ 259556 w 561975"/>
                <a:gd name="connsiteY3" fmla="*/ 211931 h 719137"/>
                <a:gd name="connsiteX4" fmla="*/ 254794 w 561975"/>
                <a:gd name="connsiteY4" fmla="*/ 166687 h 719137"/>
                <a:gd name="connsiteX5" fmla="*/ 247650 w 561975"/>
                <a:gd name="connsiteY5" fmla="*/ 130969 h 719137"/>
                <a:gd name="connsiteX6" fmla="*/ 235744 w 561975"/>
                <a:gd name="connsiteY6" fmla="*/ 95250 h 719137"/>
                <a:gd name="connsiteX7" fmla="*/ 228600 w 561975"/>
                <a:gd name="connsiteY7" fmla="*/ 78581 h 719137"/>
                <a:gd name="connsiteX8" fmla="*/ 214313 w 561975"/>
                <a:gd name="connsiteY8" fmla="*/ 50006 h 719137"/>
                <a:gd name="connsiteX9" fmla="*/ 207169 w 561975"/>
                <a:gd name="connsiteY9" fmla="*/ 33337 h 719137"/>
                <a:gd name="connsiteX10" fmla="*/ 204788 w 561975"/>
                <a:gd name="connsiteY10" fmla="*/ 16669 h 719137"/>
                <a:gd name="connsiteX11" fmla="*/ 207169 w 561975"/>
                <a:gd name="connsiteY11" fmla="*/ 9525 h 719137"/>
                <a:gd name="connsiteX12" fmla="*/ 214313 w 561975"/>
                <a:gd name="connsiteY12" fmla="*/ 4762 h 719137"/>
                <a:gd name="connsiteX13" fmla="*/ 223838 w 561975"/>
                <a:gd name="connsiteY13" fmla="*/ 0 h 719137"/>
                <a:gd name="connsiteX14" fmla="*/ 235744 w 561975"/>
                <a:gd name="connsiteY14" fmla="*/ 4762 h 719137"/>
                <a:gd name="connsiteX15" fmla="*/ 292894 w 561975"/>
                <a:gd name="connsiteY15" fmla="*/ 33337 h 719137"/>
                <a:gd name="connsiteX16" fmla="*/ 395288 w 561975"/>
                <a:gd name="connsiteY16" fmla="*/ 95250 h 719137"/>
                <a:gd name="connsiteX17" fmla="*/ 459581 w 561975"/>
                <a:gd name="connsiteY17" fmla="*/ 142875 h 719137"/>
                <a:gd name="connsiteX18" fmla="*/ 519113 w 561975"/>
                <a:gd name="connsiteY18" fmla="*/ 192881 h 719137"/>
                <a:gd name="connsiteX19" fmla="*/ 545306 w 561975"/>
                <a:gd name="connsiteY19" fmla="*/ 221456 h 719137"/>
                <a:gd name="connsiteX20" fmla="*/ 557213 w 561975"/>
                <a:gd name="connsiteY20" fmla="*/ 242887 h 719137"/>
                <a:gd name="connsiteX21" fmla="*/ 559594 w 561975"/>
                <a:gd name="connsiteY21" fmla="*/ 257175 h 719137"/>
                <a:gd name="connsiteX22" fmla="*/ 561975 w 561975"/>
                <a:gd name="connsiteY22" fmla="*/ 280987 h 719137"/>
                <a:gd name="connsiteX23" fmla="*/ 550069 w 561975"/>
                <a:gd name="connsiteY23" fmla="*/ 307181 h 719137"/>
                <a:gd name="connsiteX24" fmla="*/ 526256 w 561975"/>
                <a:gd name="connsiteY24" fmla="*/ 326231 h 719137"/>
                <a:gd name="connsiteX25" fmla="*/ 440531 w 561975"/>
                <a:gd name="connsiteY25" fmla="*/ 369094 h 719137"/>
                <a:gd name="connsiteX26" fmla="*/ 254794 w 561975"/>
                <a:gd name="connsiteY26" fmla="*/ 533400 h 719137"/>
                <a:gd name="connsiteX27" fmla="*/ 61913 w 561975"/>
                <a:gd name="connsiteY27" fmla="*/ 702469 h 719137"/>
                <a:gd name="connsiteX28" fmla="*/ 40481 w 561975"/>
                <a:gd name="connsiteY28" fmla="*/ 714375 h 719137"/>
                <a:gd name="connsiteX29" fmla="*/ 23813 w 561975"/>
                <a:gd name="connsiteY29" fmla="*/ 719137 h 719137"/>
                <a:gd name="connsiteX30" fmla="*/ 9525 w 561975"/>
                <a:gd name="connsiteY30" fmla="*/ 719137 h 719137"/>
                <a:gd name="connsiteX31" fmla="*/ 2381 w 561975"/>
                <a:gd name="connsiteY31" fmla="*/ 711994 h 719137"/>
                <a:gd name="connsiteX32" fmla="*/ 0 w 561975"/>
                <a:gd name="connsiteY32" fmla="*/ 697706 h 719137"/>
                <a:gd name="connsiteX33" fmla="*/ 4763 w 561975"/>
                <a:gd name="connsiteY33" fmla="*/ 676275 h 719137"/>
                <a:gd name="connsiteX34" fmla="*/ 33338 w 561975"/>
                <a:gd name="connsiteY34" fmla="*/ 628650 h 719137"/>
                <a:gd name="connsiteX35" fmla="*/ 83344 w 561975"/>
                <a:gd name="connsiteY35" fmla="*/ 557212 h 719137"/>
                <a:gd name="connsiteX36" fmla="*/ 147638 w 561975"/>
                <a:gd name="connsiteY36" fmla="*/ 447675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1975" h="719137">
                  <a:moveTo>
                    <a:pt x="147638" y="447675"/>
                  </a:moveTo>
                  <a:lnTo>
                    <a:pt x="209550" y="340519"/>
                  </a:lnTo>
                  <a:lnTo>
                    <a:pt x="257175" y="242887"/>
                  </a:lnTo>
                  <a:lnTo>
                    <a:pt x="259556" y="211931"/>
                  </a:lnTo>
                  <a:lnTo>
                    <a:pt x="254794" y="166687"/>
                  </a:lnTo>
                  <a:lnTo>
                    <a:pt x="247650" y="130969"/>
                  </a:lnTo>
                  <a:lnTo>
                    <a:pt x="235744" y="95250"/>
                  </a:lnTo>
                  <a:lnTo>
                    <a:pt x="228600" y="78581"/>
                  </a:lnTo>
                  <a:lnTo>
                    <a:pt x="214313" y="50006"/>
                  </a:lnTo>
                  <a:lnTo>
                    <a:pt x="207169" y="33337"/>
                  </a:lnTo>
                  <a:lnTo>
                    <a:pt x="204788" y="16669"/>
                  </a:lnTo>
                  <a:lnTo>
                    <a:pt x="207169" y="9525"/>
                  </a:lnTo>
                  <a:lnTo>
                    <a:pt x="214313" y="4762"/>
                  </a:lnTo>
                  <a:lnTo>
                    <a:pt x="223838" y="0"/>
                  </a:lnTo>
                  <a:lnTo>
                    <a:pt x="235744" y="4762"/>
                  </a:lnTo>
                  <a:lnTo>
                    <a:pt x="292894" y="33337"/>
                  </a:lnTo>
                  <a:lnTo>
                    <a:pt x="395288" y="95250"/>
                  </a:lnTo>
                  <a:lnTo>
                    <a:pt x="459581" y="142875"/>
                  </a:lnTo>
                  <a:lnTo>
                    <a:pt x="519113" y="192881"/>
                  </a:lnTo>
                  <a:lnTo>
                    <a:pt x="545306" y="221456"/>
                  </a:lnTo>
                  <a:lnTo>
                    <a:pt x="557213" y="242887"/>
                  </a:lnTo>
                  <a:lnTo>
                    <a:pt x="559594" y="257175"/>
                  </a:lnTo>
                  <a:lnTo>
                    <a:pt x="561975" y="280987"/>
                  </a:lnTo>
                  <a:lnTo>
                    <a:pt x="550069" y="307181"/>
                  </a:lnTo>
                  <a:lnTo>
                    <a:pt x="526256" y="326231"/>
                  </a:lnTo>
                  <a:lnTo>
                    <a:pt x="440531" y="369094"/>
                  </a:lnTo>
                  <a:lnTo>
                    <a:pt x="254794" y="533400"/>
                  </a:lnTo>
                  <a:lnTo>
                    <a:pt x="61913" y="702469"/>
                  </a:lnTo>
                  <a:lnTo>
                    <a:pt x="40481" y="714375"/>
                  </a:lnTo>
                  <a:lnTo>
                    <a:pt x="23813" y="719137"/>
                  </a:lnTo>
                  <a:lnTo>
                    <a:pt x="9525" y="719137"/>
                  </a:lnTo>
                  <a:lnTo>
                    <a:pt x="2381" y="711994"/>
                  </a:lnTo>
                  <a:lnTo>
                    <a:pt x="0" y="697706"/>
                  </a:lnTo>
                  <a:lnTo>
                    <a:pt x="4763" y="676275"/>
                  </a:lnTo>
                  <a:lnTo>
                    <a:pt x="33338" y="628650"/>
                  </a:lnTo>
                  <a:lnTo>
                    <a:pt x="83344" y="557212"/>
                  </a:lnTo>
                  <a:lnTo>
                    <a:pt x="14763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1A10B49E-C2DB-F045-B218-AE43F04D2802}"/>
                </a:ext>
              </a:extLst>
            </p:cNvPr>
            <p:cNvSpPr/>
            <p:nvPr/>
          </p:nvSpPr>
          <p:spPr>
            <a:xfrm>
              <a:off x="2474913" y="4276725"/>
              <a:ext cx="2371725" cy="611188"/>
            </a:xfrm>
            <a:custGeom>
              <a:avLst/>
              <a:gdLst>
                <a:gd name="connsiteX0" fmla="*/ 757237 w 2371725"/>
                <a:gd name="connsiteY0" fmla="*/ 302419 h 611981"/>
                <a:gd name="connsiteX1" fmla="*/ 971550 w 2371725"/>
                <a:gd name="connsiteY1" fmla="*/ 254794 h 611981"/>
                <a:gd name="connsiteX2" fmla="*/ 1212056 w 2371725"/>
                <a:gd name="connsiteY2" fmla="*/ 192881 h 611981"/>
                <a:gd name="connsiteX3" fmla="*/ 1404937 w 2371725"/>
                <a:gd name="connsiteY3" fmla="*/ 161925 h 611981"/>
                <a:gd name="connsiteX4" fmla="*/ 1571625 w 2371725"/>
                <a:gd name="connsiteY4" fmla="*/ 130969 h 611981"/>
                <a:gd name="connsiteX5" fmla="*/ 1681162 w 2371725"/>
                <a:gd name="connsiteY5" fmla="*/ 102394 h 611981"/>
                <a:gd name="connsiteX6" fmla="*/ 1802606 w 2371725"/>
                <a:gd name="connsiteY6" fmla="*/ 69056 h 611981"/>
                <a:gd name="connsiteX7" fmla="*/ 1919287 w 2371725"/>
                <a:gd name="connsiteY7" fmla="*/ 26194 h 611981"/>
                <a:gd name="connsiteX8" fmla="*/ 1969294 w 2371725"/>
                <a:gd name="connsiteY8" fmla="*/ 4763 h 611981"/>
                <a:gd name="connsiteX9" fmla="*/ 1983581 w 2371725"/>
                <a:gd name="connsiteY9" fmla="*/ 0 h 611981"/>
                <a:gd name="connsiteX10" fmla="*/ 1990725 w 2371725"/>
                <a:gd name="connsiteY10" fmla="*/ 0 h 611981"/>
                <a:gd name="connsiteX11" fmla="*/ 2069306 w 2371725"/>
                <a:gd name="connsiteY11" fmla="*/ 7144 h 611981"/>
                <a:gd name="connsiteX12" fmla="*/ 2133600 w 2371725"/>
                <a:gd name="connsiteY12" fmla="*/ 21431 h 611981"/>
                <a:gd name="connsiteX13" fmla="*/ 2207419 w 2371725"/>
                <a:gd name="connsiteY13" fmla="*/ 45244 h 611981"/>
                <a:gd name="connsiteX14" fmla="*/ 2262187 w 2371725"/>
                <a:gd name="connsiteY14" fmla="*/ 64294 h 611981"/>
                <a:gd name="connsiteX15" fmla="*/ 2307431 w 2371725"/>
                <a:gd name="connsiteY15" fmla="*/ 85725 h 611981"/>
                <a:gd name="connsiteX16" fmla="*/ 2336006 w 2371725"/>
                <a:gd name="connsiteY16" fmla="*/ 104775 h 611981"/>
                <a:gd name="connsiteX17" fmla="*/ 2362200 w 2371725"/>
                <a:gd name="connsiteY17" fmla="*/ 130969 h 611981"/>
                <a:gd name="connsiteX18" fmla="*/ 2371725 w 2371725"/>
                <a:gd name="connsiteY18" fmla="*/ 147638 h 611981"/>
                <a:gd name="connsiteX19" fmla="*/ 2371725 w 2371725"/>
                <a:gd name="connsiteY19" fmla="*/ 154781 h 611981"/>
                <a:gd name="connsiteX20" fmla="*/ 2364581 w 2371725"/>
                <a:gd name="connsiteY20" fmla="*/ 176213 h 611981"/>
                <a:gd name="connsiteX21" fmla="*/ 2326481 w 2371725"/>
                <a:gd name="connsiteY21" fmla="*/ 192881 h 611981"/>
                <a:gd name="connsiteX22" fmla="*/ 2255044 w 2371725"/>
                <a:gd name="connsiteY22" fmla="*/ 204788 h 611981"/>
                <a:gd name="connsiteX23" fmla="*/ 2085975 w 2371725"/>
                <a:gd name="connsiteY23" fmla="*/ 226219 h 611981"/>
                <a:gd name="connsiteX24" fmla="*/ 1762125 w 2371725"/>
                <a:gd name="connsiteY24" fmla="*/ 271463 h 611981"/>
                <a:gd name="connsiteX25" fmla="*/ 1331119 w 2371725"/>
                <a:gd name="connsiteY25" fmla="*/ 338138 h 611981"/>
                <a:gd name="connsiteX26" fmla="*/ 1133475 w 2371725"/>
                <a:gd name="connsiteY26" fmla="*/ 395288 h 611981"/>
                <a:gd name="connsiteX27" fmla="*/ 962025 w 2371725"/>
                <a:gd name="connsiteY27" fmla="*/ 435769 h 611981"/>
                <a:gd name="connsiteX28" fmla="*/ 804862 w 2371725"/>
                <a:gd name="connsiteY28" fmla="*/ 478631 h 611981"/>
                <a:gd name="connsiteX29" fmla="*/ 704850 w 2371725"/>
                <a:gd name="connsiteY29" fmla="*/ 511969 h 611981"/>
                <a:gd name="connsiteX30" fmla="*/ 576262 w 2371725"/>
                <a:gd name="connsiteY30" fmla="*/ 557213 h 611981"/>
                <a:gd name="connsiteX31" fmla="*/ 547687 w 2371725"/>
                <a:gd name="connsiteY31" fmla="*/ 576263 h 611981"/>
                <a:gd name="connsiteX32" fmla="*/ 523875 w 2371725"/>
                <a:gd name="connsiteY32" fmla="*/ 588169 h 611981"/>
                <a:gd name="connsiteX33" fmla="*/ 473869 w 2371725"/>
                <a:gd name="connsiteY33" fmla="*/ 604838 h 611981"/>
                <a:gd name="connsiteX34" fmla="*/ 431006 w 2371725"/>
                <a:gd name="connsiteY34" fmla="*/ 611981 h 611981"/>
                <a:gd name="connsiteX35" fmla="*/ 400050 w 2371725"/>
                <a:gd name="connsiteY35" fmla="*/ 611981 h 611981"/>
                <a:gd name="connsiteX36" fmla="*/ 369094 w 2371725"/>
                <a:gd name="connsiteY36" fmla="*/ 602456 h 611981"/>
                <a:gd name="connsiteX37" fmla="*/ 326231 w 2371725"/>
                <a:gd name="connsiteY37" fmla="*/ 581025 h 611981"/>
                <a:gd name="connsiteX38" fmla="*/ 252412 w 2371725"/>
                <a:gd name="connsiteY38" fmla="*/ 538163 h 611981"/>
                <a:gd name="connsiteX39" fmla="*/ 171450 w 2371725"/>
                <a:gd name="connsiteY39" fmla="*/ 481013 h 611981"/>
                <a:gd name="connsiteX40" fmla="*/ 107156 w 2371725"/>
                <a:gd name="connsiteY40" fmla="*/ 419100 h 611981"/>
                <a:gd name="connsiteX41" fmla="*/ 47625 w 2371725"/>
                <a:gd name="connsiteY41" fmla="*/ 357188 h 611981"/>
                <a:gd name="connsiteX42" fmla="*/ 21431 w 2371725"/>
                <a:gd name="connsiteY42" fmla="*/ 319088 h 611981"/>
                <a:gd name="connsiteX43" fmla="*/ 0 w 2371725"/>
                <a:gd name="connsiteY43" fmla="*/ 280988 h 611981"/>
                <a:gd name="connsiteX44" fmla="*/ 0 w 2371725"/>
                <a:gd name="connsiteY44" fmla="*/ 269081 h 611981"/>
                <a:gd name="connsiteX45" fmla="*/ 2381 w 2371725"/>
                <a:gd name="connsiteY45" fmla="*/ 257175 h 611981"/>
                <a:gd name="connsiteX46" fmla="*/ 11906 w 2371725"/>
                <a:gd name="connsiteY46" fmla="*/ 252413 h 611981"/>
                <a:gd name="connsiteX47" fmla="*/ 35719 w 2371725"/>
                <a:gd name="connsiteY47" fmla="*/ 259556 h 611981"/>
                <a:gd name="connsiteX48" fmla="*/ 102394 w 2371725"/>
                <a:gd name="connsiteY48" fmla="*/ 290513 h 611981"/>
                <a:gd name="connsiteX49" fmla="*/ 150019 w 2371725"/>
                <a:gd name="connsiteY49" fmla="*/ 311944 h 611981"/>
                <a:gd name="connsiteX50" fmla="*/ 233362 w 2371725"/>
                <a:gd name="connsiteY50" fmla="*/ 342900 h 611981"/>
                <a:gd name="connsiteX51" fmla="*/ 285750 w 2371725"/>
                <a:gd name="connsiteY51" fmla="*/ 359569 h 611981"/>
                <a:gd name="connsiteX52" fmla="*/ 333375 w 2371725"/>
                <a:gd name="connsiteY52" fmla="*/ 369094 h 611981"/>
                <a:gd name="connsiteX53" fmla="*/ 402431 w 2371725"/>
                <a:gd name="connsiteY53" fmla="*/ 369094 h 611981"/>
                <a:gd name="connsiteX54" fmla="*/ 542925 w 2371725"/>
                <a:gd name="connsiteY54" fmla="*/ 350044 h 611981"/>
                <a:gd name="connsiteX55" fmla="*/ 757237 w 2371725"/>
                <a:gd name="connsiteY55" fmla="*/ 3024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1725" h="611981">
                  <a:moveTo>
                    <a:pt x="757237" y="302419"/>
                  </a:moveTo>
                  <a:lnTo>
                    <a:pt x="971550" y="254794"/>
                  </a:lnTo>
                  <a:lnTo>
                    <a:pt x="1212056" y="192881"/>
                  </a:lnTo>
                  <a:lnTo>
                    <a:pt x="1404937" y="161925"/>
                  </a:lnTo>
                  <a:lnTo>
                    <a:pt x="1571625" y="130969"/>
                  </a:lnTo>
                  <a:lnTo>
                    <a:pt x="1681162" y="102394"/>
                  </a:lnTo>
                  <a:lnTo>
                    <a:pt x="1802606" y="69056"/>
                  </a:lnTo>
                  <a:lnTo>
                    <a:pt x="1919287" y="26194"/>
                  </a:lnTo>
                  <a:lnTo>
                    <a:pt x="1969294" y="4763"/>
                  </a:lnTo>
                  <a:lnTo>
                    <a:pt x="1983581" y="0"/>
                  </a:lnTo>
                  <a:lnTo>
                    <a:pt x="1990725" y="0"/>
                  </a:lnTo>
                  <a:lnTo>
                    <a:pt x="2069306" y="7144"/>
                  </a:lnTo>
                  <a:lnTo>
                    <a:pt x="2133600" y="21431"/>
                  </a:lnTo>
                  <a:lnTo>
                    <a:pt x="2207419" y="45244"/>
                  </a:lnTo>
                  <a:lnTo>
                    <a:pt x="2262187" y="64294"/>
                  </a:lnTo>
                  <a:lnTo>
                    <a:pt x="2307431" y="85725"/>
                  </a:lnTo>
                  <a:lnTo>
                    <a:pt x="2336006" y="104775"/>
                  </a:lnTo>
                  <a:lnTo>
                    <a:pt x="2362200" y="130969"/>
                  </a:lnTo>
                  <a:lnTo>
                    <a:pt x="2371725" y="147638"/>
                  </a:lnTo>
                  <a:lnTo>
                    <a:pt x="2371725" y="154781"/>
                  </a:lnTo>
                  <a:lnTo>
                    <a:pt x="2364581" y="176213"/>
                  </a:lnTo>
                  <a:lnTo>
                    <a:pt x="2326481" y="192881"/>
                  </a:lnTo>
                  <a:lnTo>
                    <a:pt x="2255044" y="204788"/>
                  </a:lnTo>
                  <a:lnTo>
                    <a:pt x="2085975" y="226219"/>
                  </a:lnTo>
                  <a:lnTo>
                    <a:pt x="1762125" y="271463"/>
                  </a:lnTo>
                  <a:lnTo>
                    <a:pt x="1331119" y="338138"/>
                  </a:lnTo>
                  <a:lnTo>
                    <a:pt x="1133475" y="395288"/>
                  </a:lnTo>
                  <a:lnTo>
                    <a:pt x="962025" y="435769"/>
                  </a:lnTo>
                  <a:lnTo>
                    <a:pt x="804862" y="478631"/>
                  </a:lnTo>
                  <a:lnTo>
                    <a:pt x="704850" y="511969"/>
                  </a:lnTo>
                  <a:lnTo>
                    <a:pt x="576262" y="557213"/>
                  </a:lnTo>
                  <a:lnTo>
                    <a:pt x="547687" y="576263"/>
                  </a:lnTo>
                  <a:lnTo>
                    <a:pt x="523875" y="588169"/>
                  </a:lnTo>
                  <a:lnTo>
                    <a:pt x="473869" y="604838"/>
                  </a:lnTo>
                  <a:lnTo>
                    <a:pt x="431006" y="611981"/>
                  </a:lnTo>
                  <a:lnTo>
                    <a:pt x="400050" y="611981"/>
                  </a:lnTo>
                  <a:lnTo>
                    <a:pt x="369094" y="602456"/>
                  </a:lnTo>
                  <a:lnTo>
                    <a:pt x="326231" y="581025"/>
                  </a:lnTo>
                  <a:lnTo>
                    <a:pt x="252412" y="538163"/>
                  </a:lnTo>
                  <a:lnTo>
                    <a:pt x="171450" y="481013"/>
                  </a:lnTo>
                  <a:lnTo>
                    <a:pt x="107156" y="419100"/>
                  </a:lnTo>
                  <a:lnTo>
                    <a:pt x="47625" y="357188"/>
                  </a:lnTo>
                  <a:lnTo>
                    <a:pt x="21431" y="319088"/>
                  </a:lnTo>
                  <a:lnTo>
                    <a:pt x="0" y="280988"/>
                  </a:lnTo>
                  <a:lnTo>
                    <a:pt x="0" y="269081"/>
                  </a:lnTo>
                  <a:lnTo>
                    <a:pt x="2381" y="257175"/>
                  </a:lnTo>
                  <a:lnTo>
                    <a:pt x="11906" y="252413"/>
                  </a:lnTo>
                  <a:lnTo>
                    <a:pt x="35719" y="259556"/>
                  </a:lnTo>
                  <a:lnTo>
                    <a:pt x="102394" y="290513"/>
                  </a:lnTo>
                  <a:lnTo>
                    <a:pt x="150019" y="311944"/>
                  </a:lnTo>
                  <a:lnTo>
                    <a:pt x="233362" y="342900"/>
                  </a:lnTo>
                  <a:lnTo>
                    <a:pt x="285750" y="359569"/>
                  </a:lnTo>
                  <a:lnTo>
                    <a:pt x="333375" y="369094"/>
                  </a:lnTo>
                  <a:lnTo>
                    <a:pt x="402431" y="369094"/>
                  </a:lnTo>
                  <a:lnTo>
                    <a:pt x="542925" y="350044"/>
                  </a:lnTo>
                  <a:lnTo>
                    <a:pt x="75723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D26AC55E-C13E-4A42-8F48-E42F3712F07B}"/>
                </a:ext>
              </a:extLst>
            </p:cNvPr>
            <p:cNvSpPr/>
            <p:nvPr/>
          </p:nvSpPr>
          <p:spPr>
            <a:xfrm>
              <a:off x="4932363" y="1620838"/>
              <a:ext cx="2124075" cy="473075"/>
            </a:xfrm>
            <a:custGeom>
              <a:avLst/>
              <a:gdLst>
                <a:gd name="connsiteX0" fmla="*/ 940594 w 2124075"/>
                <a:gd name="connsiteY0" fmla="*/ 178594 h 471488"/>
                <a:gd name="connsiteX1" fmla="*/ 1209675 w 2124075"/>
                <a:gd name="connsiteY1" fmla="*/ 138113 h 471488"/>
                <a:gd name="connsiteX2" fmla="*/ 1397794 w 2124075"/>
                <a:gd name="connsiteY2" fmla="*/ 111919 h 471488"/>
                <a:gd name="connsiteX3" fmla="*/ 1464469 w 2124075"/>
                <a:gd name="connsiteY3" fmla="*/ 92869 h 471488"/>
                <a:gd name="connsiteX4" fmla="*/ 1535906 w 2124075"/>
                <a:gd name="connsiteY4" fmla="*/ 66675 h 471488"/>
                <a:gd name="connsiteX5" fmla="*/ 1616869 w 2124075"/>
                <a:gd name="connsiteY5" fmla="*/ 33338 h 471488"/>
                <a:gd name="connsiteX6" fmla="*/ 1678781 w 2124075"/>
                <a:gd name="connsiteY6" fmla="*/ 2382 h 471488"/>
                <a:gd name="connsiteX7" fmla="*/ 1693069 w 2124075"/>
                <a:gd name="connsiteY7" fmla="*/ 0 h 471488"/>
                <a:gd name="connsiteX8" fmla="*/ 1719262 w 2124075"/>
                <a:gd name="connsiteY8" fmla="*/ 7144 h 471488"/>
                <a:gd name="connsiteX9" fmla="*/ 1790700 w 2124075"/>
                <a:gd name="connsiteY9" fmla="*/ 21432 h 471488"/>
                <a:gd name="connsiteX10" fmla="*/ 1881187 w 2124075"/>
                <a:gd name="connsiteY10" fmla="*/ 47625 h 471488"/>
                <a:gd name="connsiteX11" fmla="*/ 1938337 w 2124075"/>
                <a:gd name="connsiteY11" fmla="*/ 69057 h 471488"/>
                <a:gd name="connsiteX12" fmla="*/ 1997869 w 2124075"/>
                <a:gd name="connsiteY12" fmla="*/ 95250 h 471488"/>
                <a:gd name="connsiteX13" fmla="*/ 2043112 w 2124075"/>
                <a:gd name="connsiteY13" fmla="*/ 123825 h 471488"/>
                <a:gd name="connsiteX14" fmla="*/ 2083594 w 2124075"/>
                <a:gd name="connsiteY14" fmla="*/ 154782 h 471488"/>
                <a:gd name="connsiteX15" fmla="*/ 2107406 w 2124075"/>
                <a:gd name="connsiteY15" fmla="*/ 178594 h 471488"/>
                <a:gd name="connsiteX16" fmla="*/ 2119312 w 2124075"/>
                <a:gd name="connsiteY16" fmla="*/ 197644 h 471488"/>
                <a:gd name="connsiteX17" fmla="*/ 2124075 w 2124075"/>
                <a:gd name="connsiteY17" fmla="*/ 211932 h 471488"/>
                <a:gd name="connsiteX18" fmla="*/ 2119312 w 2124075"/>
                <a:gd name="connsiteY18" fmla="*/ 226219 h 471488"/>
                <a:gd name="connsiteX19" fmla="*/ 2105025 w 2124075"/>
                <a:gd name="connsiteY19" fmla="*/ 245269 h 471488"/>
                <a:gd name="connsiteX20" fmla="*/ 2057400 w 2124075"/>
                <a:gd name="connsiteY20" fmla="*/ 261938 h 471488"/>
                <a:gd name="connsiteX21" fmla="*/ 2019300 w 2124075"/>
                <a:gd name="connsiteY21" fmla="*/ 266700 h 471488"/>
                <a:gd name="connsiteX22" fmla="*/ 1928812 w 2124075"/>
                <a:gd name="connsiteY22" fmla="*/ 266700 h 471488"/>
                <a:gd name="connsiteX23" fmla="*/ 1759744 w 2124075"/>
                <a:gd name="connsiteY23" fmla="*/ 266700 h 471488"/>
                <a:gd name="connsiteX24" fmla="*/ 1595437 w 2124075"/>
                <a:gd name="connsiteY24" fmla="*/ 273844 h 471488"/>
                <a:gd name="connsiteX25" fmla="*/ 1362075 w 2124075"/>
                <a:gd name="connsiteY25" fmla="*/ 292894 h 471488"/>
                <a:gd name="connsiteX26" fmla="*/ 1143000 w 2124075"/>
                <a:gd name="connsiteY26" fmla="*/ 319088 h 471488"/>
                <a:gd name="connsiteX27" fmla="*/ 912019 w 2124075"/>
                <a:gd name="connsiteY27" fmla="*/ 354807 h 471488"/>
                <a:gd name="connsiteX28" fmla="*/ 635794 w 2124075"/>
                <a:gd name="connsiteY28" fmla="*/ 407194 h 471488"/>
                <a:gd name="connsiteX29" fmla="*/ 538162 w 2124075"/>
                <a:gd name="connsiteY29" fmla="*/ 428625 h 471488"/>
                <a:gd name="connsiteX30" fmla="*/ 459581 w 2124075"/>
                <a:gd name="connsiteY30" fmla="*/ 447675 h 471488"/>
                <a:gd name="connsiteX31" fmla="*/ 409575 w 2124075"/>
                <a:gd name="connsiteY31" fmla="*/ 464344 h 471488"/>
                <a:gd name="connsiteX32" fmla="*/ 366712 w 2124075"/>
                <a:gd name="connsiteY32" fmla="*/ 471488 h 471488"/>
                <a:gd name="connsiteX33" fmla="*/ 326231 w 2124075"/>
                <a:gd name="connsiteY33" fmla="*/ 464344 h 471488"/>
                <a:gd name="connsiteX34" fmla="*/ 290512 w 2124075"/>
                <a:gd name="connsiteY34" fmla="*/ 452438 h 471488"/>
                <a:gd name="connsiteX35" fmla="*/ 226219 w 2124075"/>
                <a:gd name="connsiteY35" fmla="*/ 411957 h 471488"/>
                <a:gd name="connsiteX36" fmla="*/ 154781 w 2124075"/>
                <a:gd name="connsiteY36" fmla="*/ 359569 h 471488"/>
                <a:gd name="connsiteX37" fmla="*/ 92869 w 2124075"/>
                <a:gd name="connsiteY37" fmla="*/ 304800 h 471488"/>
                <a:gd name="connsiteX38" fmla="*/ 45244 w 2124075"/>
                <a:gd name="connsiteY38" fmla="*/ 259557 h 471488"/>
                <a:gd name="connsiteX39" fmla="*/ 26194 w 2124075"/>
                <a:gd name="connsiteY39" fmla="*/ 240507 h 471488"/>
                <a:gd name="connsiteX40" fmla="*/ 11906 w 2124075"/>
                <a:gd name="connsiteY40" fmla="*/ 219075 h 471488"/>
                <a:gd name="connsiteX41" fmla="*/ 0 w 2124075"/>
                <a:gd name="connsiteY41" fmla="*/ 176213 h 471488"/>
                <a:gd name="connsiteX42" fmla="*/ 0 w 2124075"/>
                <a:gd name="connsiteY42" fmla="*/ 161925 h 471488"/>
                <a:gd name="connsiteX43" fmla="*/ 4762 w 2124075"/>
                <a:gd name="connsiteY43" fmla="*/ 152400 h 471488"/>
                <a:gd name="connsiteX44" fmla="*/ 11906 w 2124075"/>
                <a:gd name="connsiteY44" fmla="*/ 152400 h 471488"/>
                <a:gd name="connsiteX45" fmla="*/ 35719 w 2124075"/>
                <a:gd name="connsiteY45" fmla="*/ 164307 h 471488"/>
                <a:gd name="connsiteX46" fmla="*/ 69056 w 2124075"/>
                <a:gd name="connsiteY46" fmla="*/ 185738 h 471488"/>
                <a:gd name="connsiteX47" fmla="*/ 159544 w 2124075"/>
                <a:gd name="connsiteY47" fmla="*/ 211932 h 471488"/>
                <a:gd name="connsiteX48" fmla="*/ 245269 w 2124075"/>
                <a:gd name="connsiteY48" fmla="*/ 230982 h 471488"/>
                <a:gd name="connsiteX49" fmla="*/ 369094 w 2124075"/>
                <a:gd name="connsiteY49" fmla="*/ 245269 h 471488"/>
                <a:gd name="connsiteX50" fmla="*/ 483394 w 2124075"/>
                <a:gd name="connsiteY50" fmla="*/ 245269 h 471488"/>
                <a:gd name="connsiteX51" fmla="*/ 609600 w 2124075"/>
                <a:gd name="connsiteY51" fmla="*/ 228600 h 471488"/>
                <a:gd name="connsiteX52" fmla="*/ 940594 w 2124075"/>
                <a:gd name="connsiteY52" fmla="*/ 17859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24075" h="471488">
                  <a:moveTo>
                    <a:pt x="940594" y="178594"/>
                  </a:moveTo>
                  <a:lnTo>
                    <a:pt x="1209675" y="138113"/>
                  </a:lnTo>
                  <a:lnTo>
                    <a:pt x="1397794" y="111919"/>
                  </a:lnTo>
                  <a:lnTo>
                    <a:pt x="1464469" y="92869"/>
                  </a:lnTo>
                  <a:lnTo>
                    <a:pt x="1535906" y="66675"/>
                  </a:lnTo>
                  <a:lnTo>
                    <a:pt x="1616869" y="33338"/>
                  </a:lnTo>
                  <a:lnTo>
                    <a:pt x="1678781" y="2382"/>
                  </a:lnTo>
                  <a:lnTo>
                    <a:pt x="1693069" y="0"/>
                  </a:lnTo>
                  <a:lnTo>
                    <a:pt x="1719262" y="7144"/>
                  </a:lnTo>
                  <a:lnTo>
                    <a:pt x="1790700" y="21432"/>
                  </a:lnTo>
                  <a:lnTo>
                    <a:pt x="1881187" y="47625"/>
                  </a:lnTo>
                  <a:lnTo>
                    <a:pt x="1938337" y="69057"/>
                  </a:lnTo>
                  <a:lnTo>
                    <a:pt x="1997869" y="95250"/>
                  </a:lnTo>
                  <a:lnTo>
                    <a:pt x="2043112" y="123825"/>
                  </a:lnTo>
                  <a:lnTo>
                    <a:pt x="2083594" y="154782"/>
                  </a:lnTo>
                  <a:lnTo>
                    <a:pt x="2107406" y="178594"/>
                  </a:lnTo>
                  <a:lnTo>
                    <a:pt x="2119312" y="197644"/>
                  </a:lnTo>
                  <a:lnTo>
                    <a:pt x="2124075" y="211932"/>
                  </a:lnTo>
                  <a:lnTo>
                    <a:pt x="2119312" y="226219"/>
                  </a:lnTo>
                  <a:lnTo>
                    <a:pt x="2105025" y="245269"/>
                  </a:lnTo>
                  <a:lnTo>
                    <a:pt x="2057400" y="261938"/>
                  </a:lnTo>
                  <a:lnTo>
                    <a:pt x="2019300" y="266700"/>
                  </a:lnTo>
                  <a:lnTo>
                    <a:pt x="1928812" y="266700"/>
                  </a:lnTo>
                  <a:lnTo>
                    <a:pt x="1759744" y="266700"/>
                  </a:lnTo>
                  <a:lnTo>
                    <a:pt x="1595437" y="273844"/>
                  </a:lnTo>
                  <a:lnTo>
                    <a:pt x="1362075" y="292894"/>
                  </a:lnTo>
                  <a:lnTo>
                    <a:pt x="1143000" y="319088"/>
                  </a:lnTo>
                  <a:lnTo>
                    <a:pt x="912019" y="354807"/>
                  </a:lnTo>
                  <a:lnTo>
                    <a:pt x="635794" y="407194"/>
                  </a:lnTo>
                  <a:lnTo>
                    <a:pt x="538162" y="428625"/>
                  </a:lnTo>
                  <a:lnTo>
                    <a:pt x="459581" y="447675"/>
                  </a:lnTo>
                  <a:lnTo>
                    <a:pt x="409575" y="464344"/>
                  </a:lnTo>
                  <a:lnTo>
                    <a:pt x="366712" y="471488"/>
                  </a:lnTo>
                  <a:lnTo>
                    <a:pt x="326231" y="464344"/>
                  </a:lnTo>
                  <a:lnTo>
                    <a:pt x="290512" y="452438"/>
                  </a:lnTo>
                  <a:lnTo>
                    <a:pt x="226219" y="411957"/>
                  </a:lnTo>
                  <a:lnTo>
                    <a:pt x="154781" y="359569"/>
                  </a:lnTo>
                  <a:lnTo>
                    <a:pt x="92869" y="304800"/>
                  </a:lnTo>
                  <a:lnTo>
                    <a:pt x="45244" y="259557"/>
                  </a:lnTo>
                  <a:lnTo>
                    <a:pt x="26194" y="240507"/>
                  </a:lnTo>
                  <a:lnTo>
                    <a:pt x="11906" y="219075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11906" y="152400"/>
                  </a:lnTo>
                  <a:lnTo>
                    <a:pt x="35719" y="164307"/>
                  </a:lnTo>
                  <a:lnTo>
                    <a:pt x="69056" y="185738"/>
                  </a:lnTo>
                  <a:lnTo>
                    <a:pt x="159544" y="211932"/>
                  </a:lnTo>
                  <a:lnTo>
                    <a:pt x="245269" y="230982"/>
                  </a:lnTo>
                  <a:lnTo>
                    <a:pt x="369094" y="245269"/>
                  </a:lnTo>
                  <a:lnTo>
                    <a:pt x="483394" y="245269"/>
                  </a:lnTo>
                  <a:lnTo>
                    <a:pt x="609600" y="228600"/>
                  </a:lnTo>
                  <a:lnTo>
                    <a:pt x="940594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3D36DB7-0EBA-A146-A08B-4476D985E50A}"/>
                </a:ext>
              </a:extLst>
            </p:cNvPr>
            <p:cNvSpPr/>
            <p:nvPr/>
          </p:nvSpPr>
          <p:spPr>
            <a:xfrm>
              <a:off x="4873625" y="2641600"/>
              <a:ext cx="390525" cy="2371725"/>
            </a:xfrm>
            <a:custGeom>
              <a:avLst/>
              <a:gdLst>
                <a:gd name="connsiteX0" fmla="*/ 384175 w 390525"/>
                <a:gd name="connsiteY0" fmla="*/ 342900 h 2371725"/>
                <a:gd name="connsiteX1" fmla="*/ 387350 w 390525"/>
                <a:gd name="connsiteY1" fmla="*/ 203200 h 2371725"/>
                <a:gd name="connsiteX2" fmla="*/ 339725 w 390525"/>
                <a:gd name="connsiteY2" fmla="*/ 73025 h 2371725"/>
                <a:gd name="connsiteX3" fmla="*/ 298450 w 390525"/>
                <a:gd name="connsiteY3" fmla="*/ 53975 h 2371725"/>
                <a:gd name="connsiteX4" fmla="*/ 225425 w 390525"/>
                <a:gd name="connsiteY4" fmla="*/ 28575 h 2371725"/>
                <a:gd name="connsiteX5" fmla="*/ 171450 w 390525"/>
                <a:gd name="connsiteY5" fmla="*/ 15875 h 2371725"/>
                <a:gd name="connsiteX6" fmla="*/ 101600 w 390525"/>
                <a:gd name="connsiteY6" fmla="*/ 6350 h 2371725"/>
                <a:gd name="connsiteX7" fmla="*/ 50800 w 390525"/>
                <a:gd name="connsiteY7" fmla="*/ 0 h 2371725"/>
                <a:gd name="connsiteX8" fmla="*/ 28575 w 390525"/>
                <a:gd name="connsiteY8" fmla="*/ 0 h 2371725"/>
                <a:gd name="connsiteX9" fmla="*/ 9525 w 390525"/>
                <a:gd name="connsiteY9" fmla="*/ 3175 h 2371725"/>
                <a:gd name="connsiteX10" fmla="*/ 0 w 390525"/>
                <a:gd name="connsiteY10" fmla="*/ 12700 h 2371725"/>
                <a:gd name="connsiteX11" fmla="*/ 3175 w 390525"/>
                <a:gd name="connsiteY11" fmla="*/ 22225 h 2371725"/>
                <a:gd name="connsiteX12" fmla="*/ 19050 w 390525"/>
                <a:gd name="connsiteY12" fmla="*/ 41275 h 2371725"/>
                <a:gd name="connsiteX13" fmla="*/ 57150 w 390525"/>
                <a:gd name="connsiteY13" fmla="*/ 73025 h 2371725"/>
                <a:gd name="connsiteX14" fmla="*/ 85725 w 390525"/>
                <a:gd name="connsiteY14" fmla="*/ 101600 h 2371725"/>
                <a:gd name="connsiteX15" fmla="*/ 104775 w 390525"/>
                <a:gd name="connsiteY15" fmla="*/ 127000 h 2371725"/>
                <a:gd name="connsiteX16" fmla="*/ 136525 w 390525"/>
                <a:gd name="connsiteY16" fmla="*/ 171450 h 2371725"/>
                <a:gd name="connsiteX17" fmla="*/ 152400 w 390525"/>
                <a:gd name="connsiteY17" fmla="*/ 203200 h 2371725"/>
                <a:gd name="connsiteX18" fmla="*/ 171450 w 390525"/>
                <a:gd name="connsiteY18" fmla="*/ 254000 h 2371725"/>
                <a:gd name="connsiteX19" fmla="*/ 180975 w 390525"/>
                <a:gd name="connsiteY19" fmla="*/ 301625 h 2371725"/>
                <a:gd name="connsiteX20" fmla="*/ 187325 w 390525"/>
                <a:gd name="connsiteY20" fmla="*/ 428625 h 2371725"/>
                <a:gd name="connsiteX21" fmla="*/ 193675 w 390525"/>
                <a:gd name="connsiteY21" fmla="*/ 765175 h 2371725"/>
                <a:gd name="connsiteX22" fmla="*/ 196850 w 390525"/>
                <a:gd name="connsiteY22" fmla="*/ 1069975 h 2371725"/>
                <a:gd name="connsiteX23" fmla="*/ 190500 w 390525"/>
                <a:gd name="connsiteY23" fmla="*/ 1314450 h 2371725"/>
                <a:gd name="connsiteX24" fmla="*/ 177800 w 390525"/>
                <a:gd name="connsiteY24" fmla="*/ 1527175 h 2371725"/>
                <a:gd name="connsiteX25" fmla="*/ 142875 w 390525"/>
                <a:gd name="connsiteY25" fmla="*/ 1873250 h 2371725"/>
                <a:gd name="connsiteX26" fmla="*/ 127000 w 390525"/>
                <a:gd name="connsiteY26" fmla="*/ 1943100 h 2371725"/>
                <a:gd name="connsiteX27" fmla="*/ 114300 w 390525"/>
                <a:gd name="connsiteY27" fmla="*/ 2006600 h 2371725"/>
                <a:gd name="connsiteX28" fmla="*/ 111125 w 390525"/>
                <a:gd name="connsiteY28" fmla="*/ 2060575 h 2371725"/>
                <a:gd name="connsiteX29" fmla="*/ 120650 w 390525"/>
                <a:gd name="connsiteY29" fmla="*/ 2130425 h 2371725"/>
                <a:gd name="connsiteX30" fmla="*/ 133350 w 390525"/>
                <a:gd name="connsiteY30" fmla="*/ 2184400 h 2371725"/>
                <a:gd name="connsiteX31" fmla="*/ 155575 w 390525"/>
                <a:gd name="connsiteY31" fmla="*/ 2251075 h 2371725"/>
                <a:gd name="connsiteX32" fmla="*/ 184150 w 390525"/>
                <a:gd name="connsiteY32" fmla="*/ 2305050 h 2371725"/>
                <a:gd name="connsiteX33" fmla="*/ 200025 w 390525"/>
                <a:gd name="connsiteY33" fmla="*/ 2327275 h 2371725"/>
                <a:gd name="connsiteX34" fmla="*/ 215900 w 390525"/>
                <a:gd name="connsiteY34" fmla="*/ 2346325 h 2371725"/>
                <a:gd name="connsiteX35" fmla="*/ 238125 w 390525"/>
                <a:gd name="connsiteY35" fmla="*/ 2362200 h 2371725"/>
                <a:gd name="connsiteX36" fmla="*/ 260350 w 390525"/>
                <a:gd name="connsiteY36" fmla="*/ 2371725 h 2371725"/>
                <a:gd name="connsiteX37" fmla="*/ 273050 w 390525"/>
                <a:gd name="connsiteY37" fmla="*/ 2371725 h 2371725"/>
                <a:gd name="connsiteX38" fmla="*/ 311150 w 390525"/>
                <a:gd name="connsiteY38" fmla="*/ 2359025 h 2371725"/>
                <a:gd name="connsiteX39" fmla="*/ 333375 w 390525"/>
                <a:gd name="connsiteY39" fmla="*/ 2339975 h 2371725"/>
                <a:gd name="connsiteX40" fmla="*/ 346075 w 390525"/>
                <a:gd name="connsiteY40" fmla="*/ 2320925 h 2371725"/>
                <a:gd name="connsiteX41" fmla="*/ 358775 w 390525"/>
                <a:gd name="connsiteY41" fmla="*/ 2298700 h 2371725"/>
                <a:gd name="connsiteX42" fmla="*/ 374650 w 390525"/>
                <a:gd name="connsiteY42" fmla="*/ 2266950 h 2371725"/>
                <a:gd name="connsiteX43" fmla="*/ 387350 w 390525"/>
                <a:gd name="connsiteY43" fmla="*/ 2235200 h 2371725"/>
                <a:gd name="connsiteX44" fmla="*/ 390525 w 390525"/>
                <a:gd name="connsiteY44" fmla="*/ 2216150 h 2371725"/>
                <a:gd name="connsiteX45" fmla="*/ 365125 w 390525"/>
                <a:gd name="connsiteY45" fmla="*/ 2101850 h 2371725"/>
                <a:gd name="connsiteX46" fmla="*/ 374650 w 390525"/>
                <a:gd name="connsiteY46" fmla="*/ 1822450 h 2371725"/>
                <a:gd name="connsiteX47" fmla="*/ 387350 w 390525"/>
                <a:gd name="connsiteY47" fmla="*/ 1498600 h 2371725"/>
                <a:gd name="connsiteX48" fmla="*/ 384175 w 390525"/>
                <a:gd name="connsiteY48" fmla="*/ 342900 h 237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90525" h="2371725">
                  <a:moveTo>
                    <a:pt x="384175" y="342900"/>
                  </a:moveTo>
                  <a:cubicBezTo>
                    <a:pt x="385233" y="296333"/>
                    <a:pt x="386292" y="249767"/>
                    <a:pt x="387350" y="203200"/>
                  </a:cubicBezTo>
                  <a:lnTo>
                    <a:pt x="339725" y="73025"/>
                  </a:lnTo>
                  <a:lnTo>
                    <a:pt x="298450" y="53975"/>
                  </a:lnTo>
                  <a:lnTo>
                    <a:pt x="225425" y="28575"/>
                  </a:lnTo>
                  <a:lnTo>
                    <a:pt x="171450" y="15875"/>
                  </a:lnTo>
                  <a:lnTo>
                    <a:pt x="101600" y="6350"/>
                  </a:lnTo>
                  <a:lnTo>
                    <a:pt x="50800" y="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12700"/>
                  </a:lnTo>
                  <a:lnTo>
                    <a:pt x="3175" y="22225"/>
                  </a:lnTo>
                  <a:lnTo>
                    <a:pt x="19050" y="41275"/>
                  </a:lnTo>
                  <a:lnTo>
                    <a:pt x="57150" y="73025"/>
                  </a:lnTo>
                  <a:lnTo>
                    <a:pt x="85725" y="101600"/>
                  </a:lnTo>
                  <a:lnTo>
                    <a:pt x="104775" y="127000"/>
                  </a:lnTo>
                  <a:lnTo>
                    <a:pt x="136525" y="171450"/>
                  </a:lnTo>
                  <a:lnTo>
                    <a:pt x="152400" y="203200"/>
                  </a:lnTo>
                  <a:lnTo>
                    <a:pt x="171450" y="254000"/>
                  </a:lnTo>
                  <a:lnTo>
                    <a:pt x="180975" y="301625"/>
                  </a:lnTo>
                  <a:lnTo>
                    <a:pt x="187325" y="428625"/>
                  </a:lnTo>
                  <a:lnTo>
                    <a:pt x="193675" y="765175"/>
                  </a:lnTo>
                  <a:cubicBezTo>
                    <a:pt x="194733" y="866775"/>
                    <a:pt x="195792" y="968375"/>
                    <a:pt x="196850" y="1069975"/>
                  </a:cubicBezTo>
                  <a:lnTo>
                    <a:pt x="190500" y="1314450"/>
                  </a:lnTo>
                  <a:lnTo>
                    <a:pt x="177800" y="1527175"/>
                  </a:lnTo>
                  <a:lnTo>
                    <a:pt x="142875" y="1873250"/>
                  </a:lnTo>
                  <a:lnTo>
                    <a:pt x="127000" y="1943100"/>
                  </a:lnTo>
                  <a:lnTo>
                    <a:pt x="114300" y="2006600"/>
                  </a:lnTo>
                  <a:lnTo>
                    <a:pt x="111125" y="2060575"/>
                  </a:lnTo>
                  <a:lnTo>
                    <a:pt x="120650" y="2130425"/>
                  </a:lnTo>
                  <a:lnTo>
                    <a:pt x="133350" y="2184400"/>
                  </a:lnTo>
                  <a:lnTo>
                    <a:pt x="155575" y="2251075"/>
                  </a:lnTo>
                  <a:lnTo>
                    <a:pt x="184150" y="2305050"/>
                  </a:lnTo>
                  <a:lnTo>
                    <a:pt x="200025" y="2327275"/>
                  </a:lnTo>
                  <a:lnTo>
                    <a:pt x="215900" y="2346325"/>
                  </a:lnTo>
                  <a:lnTo>
                    <a:pt x="238125" y="2362200"/>
                  </a:lnTo>
                  <a:lnTo>
                    <a:pt x="260350" y="2371725"/>
                  </a:lnTo>
                  <a:lnTo>
                    <a:pt x="273050" y="2371725"/>
                  </a:lnTo>
                  <a:lnTo>
                    <a:pt x="311150" y="2359025"/>
                  </a:lnTo>
                  <a:lnTo>
                    <a:pt x="333375" y="2339975"/>
                  </a:lnTo>
                  <a:lnTo>
                    <a:pt x="346075" y="2320925"/>
                  </a:lnTo>
                  <a:lnTo>
                    <a:pt x="358775" y="2298700"/>
                  </a:lnTo>
                  <a:lnTo>
                    <a:pt x="374650" y="2266950"/>
                  </a:lnTo>
                  <a:lnTo>
                    <a:pt x="387350" y="2235200"/>
                  </a:lnTo>
                  <a:lnTo>
                    <a:pt x="390525" y="2216150"/>
                  </a:lnTo>
                  <a:lnTo>
                    <a:pt x="365125" y="2101850"/>
                  </a:lnTo>
                  <a:lnTo>
                    <a:pt x="374650" y="1822450"/>
                  </a:lnTo>
                  <a:lnTo>
                    <a:pt x="387350" y="1498600"/>
                  </a:lnTo>
                  <a:cubicBezTo>
                    <a:pt x="386292" y="1117600"/>
                    <a:pt x="385233" y="736600"/>
                    <a:pt x="384175" y="342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30592D8-B49F-264F-948D-F462EDD9F443}"/>
                </a:ext>
              </a:extLst>
            </p:cNvPr>
            <p:cNvSpPr/>
            <p:nvPr/>
          </p:nvSpPr>
          <p:spPr>
            <a:xfrm>
              <a:off x="4567238" y="4957763"/>
              <a:ext cx="1203325" cy="936625"/>
            </a:xfrm>
            <a:custGeom>
              <a:avLst/>
              <a:gdLst>
                <a:gd name="connsiteX0" fmla="*/ 450056 w 1202531"/>
                <a:gd name="connsiteY0" fmla="*/ 573881 h 935831"/>
                <a:gd name="connsiteX1" fmla="*/ 542925 w 1202531"/>
                <a:gd name="connsiteY1" fmla="*/ 488156 h 935831"/>
                <a:gd name="connsiteX2" fmla="*/ 611981 w 1202531"/>
                <a:gd name="connsiteY2" fmla="*/ 421481 h 935831"/>
                <a:gd name="connsiteX3" fmla="*/ 704850 w 1202531"/>
                <a:gd name="connsiteY3" fmla="*/ 321468 h 935831"/>
                <a:gd name="connsiteX4" fmla="*/ 762000 w 1202531"/>
                <a:gd name="connsiteY4" fmla="*/ 252412 h 935831"/>
                <a:gd name="connsiteX5" fmla="*/ 776287 w 1202531"/>
                <a:gd name="connsiteY5" fmla="*/ 226218 h 935831"/>
                <a:gd name="connsiteX6" fmla="*/ 785812 w 1202531"/>
                <a:gd name="connsiteY6" fmla="*/ 197643 h 935831"/>
                <a:gd name="connsiteX7" fmla="*/ 792956 w 1202531"/>
                <a:gd name="connsiteY7" fmla="*/ 166687 h 935831"/>
                <a:gd name="connsiteX8" fmla="*/ 792956 w 1202531"/>
                <a:gd name="connsiteY8" fmla="*/ 138112 h 935831"/>
                <a:gd name="connsiteX9" fmla="*/ 788193 w 1202531"/>
                <a:gd name="connsiteY9" fmla="*/ 116681 h 935831"/>
                <a:gd name="connsiteX10" fmla="*/ 776287 w 1202531"/>
                <a:gd name="connsiteY10" fmla="*/ 88106 h 935831"/>
                <a:gd name="connsiteX11" fmla="*/ 762000 w 1202531"/>
                <a:gd name="connsiteY11" fmla="*/ 61912 h 935831"/>
                <a:gd name="connsiteX12" fmla="*/ 752475 w 1202531"/>
                <a:gd name="connsiteY12" fmla="*/ 42862 h 935831"/>
                <a:gd name="connsiteX13" fmla="*/ 745331 w 1202531"/>
                <a:gd name="connsiteY13" fmla="*/ 19050 h 935831"/>
                <a:gd name="connsiteX14" fmla="*/ 745331 w 1202531"/>
                <a:gd name="connsiteY14" fmla="*/ 7143 h 935831"/>
                <a:gd name="connsiteX15" fmla="*/ 752475 w 1202531"/>
                <a:gd name="connsiteY15" fmla="*/ 0 h 935831"/>
                <a:gd name="connsiteX16" fmla="*/ 769143 w 1202531"/>
                <a:gd name="connsiteY16" fmla="*/ 0 h 935831"/>
                <a:gd name="connsiteX17" fmla="*/ 790575 w 1202531"/>
                <a:gd name="connsiteY17" fmla="*/ 7143 h 935831"/>
                <a:gd name="connsiteX18" fmla="*/ 819150 w 1202531"/>
                <a:gd name="connsiteY18" fmla="*/ 16668 h 935831"/>
                <a:gd name="connsiteX19" fmla="*/ 883443 w 1202531"/>
                <a:gd name="connsiteY19" fmla="*/ 38100 h 935831"/>
                <a:gd name="connsiteX20" fmla="*/ 950118 w 1202531"/>
                <a:gd name="connsiteY20" fmla="*/ 66675 h 935831"/>
                <a:gd name="connsiteX21" fmla="*/ 981075 w 1202531"/>
                <a:gd name="connsiteY21" fmla="*/ 80962 h 935831"/>
                <a:gd name="connsiteX22" fmla="*/ 1057275 w 1202531"/>
                <a:gd name="connsiteY22" fmla="*/ 121443 h 935831"/>
                <a:gd name="connsiteX23" fmla="*/ 1126331 w 1202531"/>
                <a:gd name="connsiteY23" fmla="*/ 166687 h 935831"/>
                <a:gd name="connsiteX24" fmla="*/ 1166812 w 1202531"/>
                <a:gd name="connsiteY24" fmla="*/ 195262 h 935831"/>
                <a:gd name="connsiteX25" fmla="*/ 1181100 w 1202531"/>
                <a:gd name="connsiteY25" fmla="*/ 209550 h 935831"/>
                <a:gd name="connsiteX26" fmla="*/ 1193006 w 1202531"/>
                <a:gd name="connsiteY26" fmla="*/ 226218 h 935831"/>
                <a:gd name="connsiteX27" fmla="*/ 1200150 w 1202531"/>
                <a:gd name="connsiteY27" fmla="*/ 242887 h 935831"/>
                <a:gd name="connsiteX28" fmla="*/ 1202531 w 1202531"/>
                <a:gd name="connsiteY28" fmla="*/ 259556 h 935831"/>
                <a:gd name="connsiteX29" fmla="*/ 1195387 w 1202531"/>
                <a:gd name="connsiteY29" fmla="*/ 278606 h 935831"/>
                <a:gd name="connsiteX30" fmla="*/ 1181100 w 1202531"/>
                <a:gd name="connsiteY30" fmla="*/ 290512 h 935831"/>
                <a:gd name="connsiteX31" fmla="*/ 1135856 w 1202531"/>
                <a:gd name="connsiteY31" fmla="*/ 309562 h 935831"/>
                <a:gd name="connsiteX32" fmla="*/ 1088231 w 1202531"/>
                <a:gd name="connsiteY32" fmla="*/ 330993 h 935831"/>
                <a:gd name="connsiteX33" fmla="*/ 1009650 w 1202531"/>
                <a:gd name="connsiteY33" fmla="*/ 381000 h 935831"/>
                <a:gd name="connsiteX34" fmla="*/ 904875 w 1202531"/>
                <a:gd name="connsiteY34" fmla="*/ 464343 h 935831"/>
                <a:gd name="connsiteX35" fmla="*/ 783431 w 1202531"/>
                <a:gd name="connsiteY35" fmla="*/ 547687 h 935831"/>
                <a:gd name="connsiteX36" fmla="*/ 645318 w 1202531"/>
                <a:gd name="connsiteY36" fmla="*/ 640556 h 935831"/>
                <a:gd name="connsiteX37" fmla="*/ 528637 w 1202531"/>
                <a:gd name="connsiteY37" fmla="*/ 709612 h 935831"/>
                <a:gd name="connsiteX38" fmla="*/ 409575 w 1202531"/>
                <a:gd name="connsiteY38" fmla="*/ 776287 h 935831"/>
                <a:gd name="connsiteX39" fmla="*/ 292893 w 1202531"/>
                <a:gd name="connsiteY39" fmla="*/ 833437 h 935831"/>
                <a:gd name="connsiteX40" fmla="*/ 192881 w 1202531"/>
                <a:gd name="connsiteY40" fmla="*/ 878681 h 935831"/>
                <a:gd name="connsiteX41" fmla="*/ 83343 w 1202531"/>
                <a:gd name="connsiteY41" fmla="*/ 921543 h 935831"/>
                <a:gd name="connsiteX42" fmla="*/ 45243 w 1202531"/>
                <a:gd name="connsiteY42" fmla="*/ 933450 h 935831"/>
                <a:gd name="connsiteX43" fmla="*/ 26193 w 1202531"/>
                <a:gd name="connsiteY43" fmla="*/ 935831 h 935831"/>
                <a:gd name="connsiteX44" fmla="*/ 4762 w 1202531"/>
                <a:gd name="connsiteY44" fmla="*/ 931068 h 935831"/>
                <a:gd name="connsiteX45" fmla="*/ 0 w 1202531"/>
                <a:gd name="connsiteY45" fmla="*/ 928687 h 935831"/>
                <a:gd name="connsiteX46" fmla="*/ 0 w 1202531"/>
                <a:gd name="connsiteY46" fmla="*/ 923925 h 935831"/>
                <a:gd name="connsiteX47" fmla="*/ 2381 w 1202531"/>
                <a:gd name="connsiteY47" fmla="*/ 909637 h 935831"/>
                <a:gd name="connsiteX48" fmla="*/ 7143 w 1202531"/>
                <a:gd name="connsiteY48" fmla="*/ 895350 h 935831"/>
                <a:gd name="connsiteX49" fmla="*/ 35718 w 1202531"/>
                <a:gd name="connsiteY49" fmla="*/ 871537 h 935831"/>
                <a:gd name="connsiteX50" fmla="*/ 95250 w 1202531"/>
                <a:gd name="connsiteY50" fmla="*/ 838200 h 935831"/>
                <a:gd name="connsiteX51" fmla="*/ 197643 w 1202531"/>
                <a:gd name="connsiteY51" fmla="*/ 769143 h 935831"/>
                <a:gd name="connsiteX52" fmla="*/ 280987 w 1202531"/>
                <a:gd name="connsiteY52" fmla="*/ 711993 h 935831"/>
                <a:gd name="connsiteX53" fmla="*/ 392906 w 1202531"/>
                <a:gd name="connsiteY53" fmla="*/ 623887 h 935831"/>
                <a:gd name="connsiteX54" fmla="*/ 450056 w 1202531"/>
                <a:gd name="connsiteY54" fmla="*/ 573881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02531" h="935831">
                  <a:moveTo>
                    <a:pt x="450056" y="573881"/>
                  </a:moveTo>
                  <a:lnTo>
                    <a:pt x="542925" y="488156"/>
                  </a:lnTo>
                  <a:lnTo>
                    <a:pt x="611981" y="421481"/>
                  </a:lnTo>
                  <a:lnTo>
                    <a:pt x="704850" y="321468"/>
                  </a:lnTo>
                  <a:lnTo>
                    <a:pt x="762000" y="252412"/>
                  </a:lnTo>
                  <a:lnTo>
                    <a:pt x="776287" y="226218"/>
                  </a:lnTo>
                  <a:lnTo>
                    <a:pt x="785812" y="197643"/>
                  </a:lnTo>
                  <a:lnTo>
                    <a:pt x="792956" y="166687"/>
                  </a:lnTo>
                  <a:lnTo>
                    <a:pt x="792956" y="138112"/>
                  </a:lnTo>
                  <a:lnTo>
                    <a:pt x="788193" y="116681"/>
                  </a:lnTo>
                  <a:lnTo>
                    <a:pt x="776287" y="88106"/>
                  </a:lnTo>
                  <a:lnTo>
                    <a:pt x="762000" y="61912"/>
                  </a:lnTo>
                  <a:lnTo>
                    <a:pt x="752475" y="42862"/>
                  </a:lnTo>
                  <a:lnTo>
                    <a:pt x="745331" y="19050"/>
                  </a:lnTo>
                  <a:lnTo>
                    <a:pt x="745331" y="7143"/>
                  </a:lnTo>
                  <a:lnTo>
                    <a:pt x="752475" y="0"/>
                  </a:lnTo>
                  <a:lnTo>
                    <a:pt x="769143" y="0"/>
                  </a:lnTo>
                  <a:lnTo>
                    <a:pt x="790575" y="7143"/>
                  </a:lnTo>
                  <a:lnTo>
                    <a:pt x="819150" y="16668"/>
                  </a:lnTo>
                  <a:lnTo>
                    <a:pt x="883443" y="38100"/>
                  </a:lnTo>
                  <a:lnTo>
                    <a:pt x="950118" y="66675"/>
                  </a:lnTo>
                  <a:lnTo>
                    <a:pt x="981075" y="80962"/>
                  </a:lnTo>
                  <a:lnTo>
                    <a:pt x="1057275" y="121443"/>
                  </a:lnTo>
                  <a:lnTo>
                    <a:pt x="1126331" y="166687"/>
                  </a:lnTo>
                  <a:lnTo>
                    <a:pt x="1166812" y="195262"/>
                  </a:lnTo>
                  <a:lnTo>
                    <a:pt x="1181100" y="209550"/>
                  </a:lnTo>
                  <a:lnTo>
                    <a:pt x="1193006" y="226218"/>
                  </a:lnTo>
                  <a:lnTo>
                    <a:pt x="1200150" y="242887"/>
                  </a:lnTo>
                  <a:lnTo>
                    <a:pt x="1202531" y="259556"/>
                  </a:lnTo>
                  <a:lnTo>
                    <a:pt x="1195387" y="278606"/>
                  </a:lnTo>
                  <a:lnTo>
                    <a:pt x="1181100" y="290512"/>
                  </a:lnTo>
                  <a:lnTo>
                    <a:pt x="1135856" y="309562"/>
                  </a:lnTo>
                  <a:lnTo>
                    <a:pt x="1088231" y="330993"/>
                  </a:lnTo>
                  <a:lnTo>
                    <a:pt x="1009650" y="381000"/>
                  </a:lnTo>
                  <a:lnTo>
                    <a:pt x="904875" y="464343"/>
                  </a:lnTo>
                  <a:lnTo>
                    <a:pt x="783431" y="547687"/>
                  </a:lnTo>
                  <a:lnTo>
                    <a:pt x="645318" y="640556"/>
                  </a:lnTo>
                  <a:lnTo>
                    <a:pt x="528637" y="709612"/>
                  </a:lnTo>
                  <a:lnTo>
                    <a:pt x="409575" y="776287"/>
                  </a:lnTo>
                  <a:lnTo>
                    <a:pt x="292893" y="833437"/>
                  </a:lnTo>
                  <a:lnTo>
                    <a:pt x="192881" y="878681"/>
                  </a:lnTo>
                  <a:lnTo>
                    <a:pt x="83343" y="921543"/>
                  </a:lnTo>
                  <a:lnTo>
                    <a:pt x="45243" y="933450"/>
                  </a:lnTo>
                  <a:lnTo>
                    <a:pt x="26193" y="935831"/>
                  </a:lnTo>
                  <a:lnTo>
                    <a:pt x="4762" y="931068"/>
                  </a:lnTo>
                  <a:lnTo>
                    <a:pt x="0" y="928687"/>
                  </a:lnTo>
                  <a:lnTo>
                    <a:pt x="0" y="923925"/>
                  </a:lnTo>
                  <a:lnTo>
                    <a:pt x="2381" y="909637"/>
                  </a:lnTo>
                  <a:lnTo>
                    <a:pt x="7143" y="895350"/>
                  </a:lnTo>
                  <a:lnTo>
                    <a:pt x="35718" y="871537"/>
                  </a:lnTo>
                  <a:lnTo>
                    <a:pt x="95250" y="838200"/>
                  </a:lnTo>
                  <a:lnTo>
                    <a:pt x="197643" y="769143"/>
                  </a:lnTo>
                  <a:lnTo>
                    <a:pt x="280987" y="711993"/>
                  </a:lnTo>
                  <a:lnTo>
                    <a:pt x="392906" y="623887"/>
                  </a:lnTo>
                  <a:lnTo>
                    <a:pt x="450056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679139F-E4F3-674A-8E1A-F07DAC4C5B24}"/>
                </a:ext>
              </a:extLst>
            </p:cNvPr>
            <p:cNvSpPr/>
            <p:nvPr/>
          </p:nvSpPr>
          <p:spPr>
            <a:xfrm>
              <a:off x="6065838" y="4976813"/>
              <a:ext cx="984250" cy="955675"/>
            </a:xfrm>
            <a:custGeom>
              <a:avLst/>
              <a:gdLst>
                <a:gd name="connsiteX0" fmla="*/ 447675 w 985837"/>
                <a:gd name="connsiteY0" fmla="*/ 454818 h 954881"/>
                <a:gd name="connsiteX1" fmla="*/ 388144 w 985837"/>
                <a:gd name="connsiteY1" fmla="*/ 392906 h 954881"/>
                <a:gd name="connsiteX2" fmla="*/ 335756 w 985837"/>
                <a:gd name="connsiteY2" fmla="*/ 340518 h 954881"/>
                <a:gd name="connsiteX3" fmla="*/ 273844 w 985837"/>
                <a:gd name="connsiteY3" fmla="*/ 280987 h 954881"/>
                <a:gd name="connsiteX4" fmla="*/ 204787 w 985837"/>
                <a:gd name="connsiteY4" fmla="*/ 219075 h 954881"/>
                <a:gd name="connsiteX5" fmla="*/ 135731 w 985837"/>
                <a:gd name="connsiteY5" fmla="*/ 159543 h 954881"/>
                <a:gd name="connsiteX6" fmla="*/ 61912 w 985837"/>
                <a:gd name="connsiteY6" fmla="*/ 95250 h 954881"/>
                <a:gd name="connsiteX7" fmla="*/ 16669 w 985837"/>
                <a:gd name="connsiteY7" fmla="*/ 57150 h 954881"/>
                <a:gd name="connsiteX8" fmla="*/ 2381 w 985837"/>
                <a:gd name="connsiteY8" fmla="*/ 38100 h 954881"/>
                <a:gd name="connsiteX9" fmla="*/ 0 w 985837"/>
                <a:gd name="connsiteY9" fmla="*/ 21431 h 954881"/>
                <a:gd name="connsiteX10" fmla="*/ 2381 w 985837"/>
                <a:gd name="connsiteY10" fmla="*/ 7143 h 954881"/>
                <a:gd name="connsiteX11" fmla="*/ 14287 w 985837"/>
                <a:gd name="connsiteY11" fmla="*/ 0 h 954881"/>
                <a:gd name="connsiteX12" fmla="*/ 30956 w 985837"/>
                <a:gd name="connsiteY12" fmla="*/ 2381 h 954881"/>
                <a:gd name="connsiteX13" fmla="*/ 66675 w 985837"/>
                <a:gd name="connsiteY13" fmla="*/ 14287 h 954881"/>
                <a:gd name="connsiteX14" fmla="*/ 171450 w 985837"/>
                <a:gd name="connsiteY14" fmla="*/ 54768 h 954881"/>
                <a:gd name="connsiteX15" fmla="*/ 269081 w 985837"/>
                <a:gd name="connsiteY15" fmla="*/ 97631 h 954881"/>
                <a:gd name="connsiteX16" fmla="*/ 381000 w 985837"/>
                <a:gd name="connsiteY16" fmla="*/ 147637 h 954881"/>
                <a:gd name="connsiteX17" fmla="*/ 454819 w 985837"/>
                <a:gd name="connsiteY17" fmla="*/ 188118 h 954881"/>
                <a:gd name="connsiteX18" fmla="*/ 550069 w 985837"/>
                <a:gd name="connsiteY18" fmla="*/ 242887 h 954881"/>
                <a:gd name="connsiteX19" fmla="*/ 616744 w 985837"/>
                <a:gd name="connsiteY19" fmla="*/ 288131 h 954881"/>
                <a:gd name="connsiteX20" fmla="*/ 685800 w 985837"/>
                <a:gd name="connsiteY20" fmla="*/ 338137 h 954881"/>
                <a:gd name="connsiteX21" fmla="*/ 735806 w 985837"/>
                <a:gd name="connsiteY21" fmla="*/ 383381 h 954881"/>
                <a:gd name="connsiteX22" fmla="*/ 795337 w 985837"/>
                <a:gd name="connsiteY22" fmla="*/ 438150 h 954881"/>
                <a:gd name="connsiteX23" fmla="*/ 847725 w 985837"/>
                <a:gd name="connsiteY23" fmla="*/ 497681 h 954881"/>
                <a:gd name="connsiteX24" fmla="*/ 885825 w 985837"/>
                <a:gd name="connsiteY24" fmla="*/ 545306 h 954881"/>
                <a:gd name="connsiteX25" fmla="*/ 928687 w 985837"/>
                <a:gd name="connsiteY25" fmla="*/ 614362 h 954881"/>
                <a:gd name="connsiteX26" fmla="*/ 962025 w 985837"/>
                <a:gd name="connsiteY26" fmla="*/ 685800 h 954881"/>
                <a:gd name="connsiteX27" fmla="*/ 978694 w 985837"/>
                <a:gd name="connsiteY27" fmla="*/ 728662 h 954881"/>
                <a:gd name="connsiteX28" fmla="*/ 985837 w 985837"/>
                <a:gd name="connsiteY28" fmla="*/ 750093 h 954881"/>
                <a:gd name="connsiteX29" fmla="*/ 985837 w 985837"/>
                <a:gd name="connsiteY29" fmla="*/ 773906 h 954881"/>
                <a:gd name="connsiteX30" fmla="*/ 983456 w 985837"/>
                <a:gd name="connsiteY30" fmla="*/ 809625 h 954881"/>
                <a:gd name="connsiteX31" fmla="*/ 971550 w 985837"/>
                <a:gd name="connsiteY31" fmla="*/ 852487 h 954881"/>
                <a:gd name="connsiteX32" fmla="*/ 952500 w 985837"/>
                <a:gd name="connsiteY32" fmla="*/ 895350 h 954881"/>
                <a:gd name="connsiteX33" fmla="*/ 928687 w 985837"/>
                <a:gd name="connsiteY33" fmla="*/ 931068 h 954881"/>
                <a:gd name="connsiteX34" fmla="*/ 912019 w 985837"/>
                <a:gd name="connsiteY34" fmla="*/ 947737 h 954881"/>
                <a:gd name="connsiteX35" fmla="*/ 897731 w 985837"/>
                <a:gd name="connsiteY35" fmla="*/ 954881 h 954881"/>
                <a:gd name="connsiteX36" fmla="*/ 873919 w 985837"/>
                <a:gd name="connsiteY36" fmla="*/ 954881 h 954881"/>
                <a:gd name="connsiteX37" fmla="*/ 847725 w 985837"/>
                <a:gd name="connsiteY37" fmla="*/ 940593 h 954881"/>
                <a:gd name="connsiteX38" fmla="*/ 826294 w 985837"/>
                <a:gd name="connsiteY38" fmla="*/ 921543 h 954881"/>
                <a:gd name="connsiteX39" fmla="*/ 790575 w 985837"/>
                <a:gd name="connsiteY39" fmla="*/ 873918 h 954881"/>
                <a:gd name="connsiteX40" fmla="*/ 740569 w 985837"/>
                <a:gd name="connsiteY40" fmla="*/ 802481 h 954881"/>
                <a:gd name="connsiteX41" fmla="*/ 688181 w 985837"/>
                <a:gd name="connsiteY41" fmla="*/ 731043 h 954881"/>
                <a:gd name="connsiteX42" fmla="*/ 635794 w 985837"/>
                <a:gd name="connsiteY42" fmla="*/ 664368 h 954881"/>
                <a:gd name="connsiteX43" fmla="*/ 531019 w 985837"/>
                <a:gd name="connsiteY43" fmla="*/ 545306 h 954881"/>
                <a:gd name="connsiteX44" fmla="*/ 447675 w 985837"/>
                <a:gd name="connsiteY44" fmla="*/ 454818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5837" h="954881">
                  <a:moveTo>
                    <a:pt x="447675" y="454818"/>
                  </a:moveTo>
                  <a:lnTo>
                    <a:pt x="388144" y="392906"/>
                  </a:lnTo>
                  <a:lnTo>
                    <a:pt x="335756" y="340518"/>
                  </a:lnTo>
                  <a:lnTo>
                    <a:pt x="273844" y="280987"/>
                  </a:lnTo>
                  <a:lnTo>
                    <a:pt x="204787" y="219075"/>
                  </a:lnTo>
                  <a:lnTo>
                    <a:pt x="135731" y="159543"/>
                  </a:lnTo>
                  <a:lnTo>
                    <a:pt x="61912" y="95250"/>
                  </a:lnTo>
                  <a:lnTo>
                    <a:pt x="16669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66675" y="14287"/>
                  </a:lnTo>
                  <a:lnTo>
                    <a:pt x="171450" y="54768"/>
                  </a:lnTo>
                  <a:lnTo>
                    <a:pt x="269081" y="97631"/>
                  </a:lnTo>
                  <a:lnTo>
                    <a:pt x="381000" y="147637"/>
                  </a:lnTo>
                  <a:lnTo>
                    <a:pt x="454819" y="188118"/>
                  </a:lnTo>
                  <a:lnTo>
                    <a:pt x="550069" y="242887"/>
                  </a:lnTo>
                  <a:lnTo>
                    <a:pt x="616744" y="288131"/>
                  </a:lnTo>
                  <a:lnTo>
                    <a:pt x="685800" y="338137"/>
                  </a:lnTo>
                  <a:lnTo>
                    <a:pt x="735806" y="383381"/>
                  </a:lnTo>
                  <a:lnTo>
                    <a:pt x="795337" y="438150"/>
                  </a:lnTo>
                  <a:lnTo>
                    <a:pt x="847725" y="497681"/>
                  </a:lnTo>
                  <a:lnTo>
                    <a:pt x="885825" y="545306"/>
                  </a:lnTo>
                  <a:lnTo>
                    <a:pt x="928687" y="614362"/>
                  </a:lnTo>
                  <a:lnTo>
                    <a:pt x="962025" y="685800"/>
                  </a:lnTo>
                  <a:lnTo>
                    <a:pt x="978694" y="728662"/>
                  </a:lnTo>
                  <a:lnTo>
                    <a:pt x="985837" y="750093"/>
                  </a:lnTo>
                  <a:lnTo>
                    <a:pt x="985837" y="773906"/>
                  </a:lnTo>
                  <a:lnTo>
                    <a:pt x="983456" y="809625"/>
                  </a:lnTo>
                  <a:lnTo>
                    <a:pt x="971550" y="852487"/>
                  </a:lnTo>
                  <a:lnTo>
                    <a:pt x="952500" y="895350"/>
                  </a:lnTo>
                  <a:lnTo>
                    <a:pt x="928687" y="931068"/>
                  </a:lnTo>
                  <a:lnTo>
                    <a:pt x="912019" y="947737"/>
                  </a:lnTo>
                  <a:lnTo>
                    <a:pt x="897731" y="954881"/>
                  </a:lnTo>
                  <a:lnTo>
                    <a:pt x="873919" y="954881"/>
                  </a:lnTo>
                  <a:lnTo>
                    <a:pt x="847725" y="940593"/>
                  </a:lnTo>
                  <a:lnTo>
                    <a:pt x="826294" y="921543"/>
                  </a:lnTo>
                  <a:lnTo>
                    <a:pt x="790575" y="873918"/>
                  </a:lnTo>
                  <a:lnTo>
                    <a:pt x="740569" y="802481"/>
                  </a:lnTo>
                  <a:lnTo>
                    <a:pt x="688181" y="731043"/>
                  </a:lnTo>
                  <a:lnTo>
                    <a:pt x="635794" y="664368"/>
                  </a:lnTo>
                  <a:lnTo>
                    <a:pt x="531019" y="545306"/>
                  </a:lnTo>
                  <a:lnTo>
                    <a:pt x="447675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3383D412-9594-0344-AE56-3693D925EF7B}"/>
                </a:ext>
              </a:extLst>
            </p:cNvPr>
            <p:cNvSpPr/>
            <p:nvPr/>
          </p:nvSpPr>
          <p:spPr>
            <a:xfrm>
              <a:off x="2652713" y="2581275"/>
              <a:ext cx="2124075" cy="519113"/>
            </a:xfrm>
            <a:custGeom>
              <a:avLst/>
              <a:gdLst>
                <a:gd name="connsiteX0" fmla="*/ 885825 w 2124075"/>
                <a:gd name="connsiteY0" fmla="*/ 185738 h 519113"/>
                <a:gd name="connsiteX1" fmla="*/ 1116806 w 2124075"/>
                <a:gd name="connsiteY1" fmla="*/ 128588 h 519113"/>
                <a:gd name="connsiteX2" fmla="*/ 1264443 w 2124075"/>
                <a:gd name="connsiteY2" fmla="*/ 92869 h 519113"/>
                <a:gd name="connsiteX3" fmla="*/ 1533525 w 2124075"/>
                <a:gd name="connsiteY3" fmla="*/ 45244 h 519113"/>
                <a:gd name="connsiteX4" fmla="*/ 1657350 w 2124075"/>
                <a:gd name="connsiteY4" fmla="*/ 14288 h 519113"/>
                <a:gd name="connsiteX5" fmla="*/ 1707356 w 2124075"/>
                <a:gd name="connsiteY5" fmla="*/ 0 h 519113"/>
                <a:gd name="connsiteX6" fmla="*/ 1731168 w 2124075"/>
                <a:gd name="connsiteY6" fmla="*/ 0 h 519113"/>
                <a:gd name="connsiteX7" fmla="*/ 1800225 w 2124075"/>
                <a:gd name="connsiteY7" fmla="*/ 2381 h 519113"/>
                <a:gd name="connsiteX8" fmla="*/ 1859756 w 2124075"/>
                <a:gd name="connsiteY8" fmla="*/ 7144 h 519113"/>
                <a:gd name="connsiteX9" fmla="*/ 1919287 w 2124075"/>
                <a:gd name="connsiteY9" fmla="*/ 16669 h 519113"/>
                <a:gd name="connsiteX10" fmla="*/ 1945481 w 2124075"/>
                <a:gd name="connsiteY10" fmla="*/ 23813 h 519113"/>
                <a:gd name="connsiteX11" fmla="*/ 2000250 w 2124075"/>
                <a:gd name="connsiteY11" fmla="*/ 42863 h 519113"/>
                <a:gd name="connsiteX12" fmla="*/ 2038350 w 2124075"/>
                <a:gd name="connsiteY12" fmla="*/ 57150 h 519113"/>
                <a:gd name="connsiteX13" fmla="*/ 2064543 w 2124075"/>
                <a:gd name="connsiteY13" fmla="*/ 71438 h 519113"/>
                <a:gd name="connsiteX14" fmla="*/ 2102643 w 2124075"/>
                <a:gd name="connsiteY14" fmla="*/ 95250 h 519113"/>
                <a:gd name="connsiteX15" fmla="*/ 2119312 w 2124075"/>
                <a:gd name="connsiteY15" fmla="*/ 109538 h 519113"/>
                <a:gd name="connsiteX16" fmla="*/ 2124075 w 2124075"/>
                <a:gd name="connsiteY16" fmla="*/ 119063 h 519113"/>
                <a:gd name="connsiteX17" fmla="*/ 2124075 w 2124075"/>
                <a:gd name="connsiteY17" fmla="*/ 128588 h 519113"/>
                <a:gd name="connsiteX18" fmla="*/ 2116931 w 2124075"/>
                <a:gd name="connsiteY18" fmla="*/ 145256 h 519113"/>
                <a:gd name="connsiteX19" fmla="*/ 2097881 w 2124075"/>
                <a:gd name="connsiteY19" fmla="*/ 159544 h 519113"/>
                <a:gd name="connsiteX20" fmla="*/ 2055018 w 2124075"/>
                <a:gd name="connsiteY20" fmla="*/ 176213 h 519113"/>
                <a:gd name="connsiteX21" fmla="*/ 2012156 w 2124075"/>
                <a:gd name="connsiteY21" fmla="*/ 180975 h 519113"/>
                <a:gd name="connsiteX22" fmla="*/ 1850231 w 2124075"/>
                <a:gd name="connsiteY22" fmla="*/ 190500 h 519113"/>
                <a:gd name="connsiteX23" fmla="*/ 1674018 w 2124075"/>
                <a:gd name="connsiteY23" fmla="*/ 209550 h 519113"/>
                <a:gd name="connsiteX24" fmla="*/ 1426368 w 2124075"/>
                <a:gd name="connsiteY24" fmla="*/ 242888 h 519113"/>
                <a:gd name="connsiteX25" fmla="*/ 1259681 w 2124075"/>
                <a:gd name="connsiteY25" fmla="*/ 273844 h 519113"/>
                <a:gd name="connsiteX26" fmla="*/ 928687 w 2124075"/>
                <a:gd name="connsiteY26" fmla="*/ 350044 h 519113"/>
                <a:gd name="connsiteX27" fmla="*/ 766762 w 2124075"/>
                <a:gd name="connsiteY27" fmla="*/ 385763 h 519113"/>
                <a:gd name="connsiteX28" fmla="*/ 588168 w 2124075"/>
                <a:gd name="connsiteY28" fmla="*/ 433388 h 519113"/>
                <a:gd name="connsiteX29" fmla="*/ 507206 w 2124075"/>
                <a:gd name="connsiteY29" fmla="*/ 459581 h 519113"/>
                <a:gd name="connsiteX30" fmla="*/ 478631 w 2124075"/>
                <a:gd name="connsiteY30" fmla="*/ 471488 h 519113"/>
                <a:gd name="connsiteX31" fmla="*/ 464343 w 2124075"/>
                <a:gd name="connsiteY31" fmla="*/ 488156 h 519113"/>
                <a:gd name="connsiteX32" fmla="*/ 433387 w 2124075"/>
                <a:gd name="connsiteY32" fmla="*/ 507206 h 519113"/>
                <a:gd name="connsiteX33" fmla="*/ 395287 w 2124075"/>
                <a:gd name="connsiteY33" fmla="*/ 516731 h 519113"/>
                <a:gd name="connsiteX34" fmla="*/ 369093 w 2124075"/>
                <a:gd name="connsiteY34" fmla="*/ 519113 h 519113"/>
                <a:gd name="connsiteX35" fmla="*/ 326231 w 2124075"/>
                <a:gd name="connsiteY35" fmla="*/ 511969 h 519113"/>
                <a:gd name="connsiteX36" fmla="*/ 297656 w 2124075"/>
                <a:gd name="connsiteY36" fmla="*/ 500063 h 519113"/>
                <a:gd name="connsiteX37" fmla="*/ 273843 w 2124075"/>
                <a:gd name="connsiteY37" fmla="*/ 490538 h 519113"/>
                <a:gd name="connsiteX38" fmla="*/ 228600 w 2124075"/>
                <a:gd name="connsiteY38" fmla="*/ 469106 h 519113"/>
                <a:gd name="connsiteX39" fmla="*/ 166687 w 2124075"/>
                <a:gd name="connsiteY39" fmla="*/ 435769 h 519113"/>
                <a:gd name="connsiteX40" fmla="*/ 130968 w 2124075"/>
                <a:gd name="connsiteY40" fmla="*/ 411956 h 519113"/>
                <a:gd name="connsiteX41" fmla="*/ 100012 w 2124075"/>
                <a:gd name="connsiteY41" fmla="*/ 388144 h 519113"/>
                <a:gd name="connsiteX42" fmla="*/ 71437 w 2124075"/>
                <a:gd name="connsiteY42" fmla="*/ 364331 h 519113"/>
                <a:gd name="connsiteX43" fmla="*/ 59531 w 2124075"/>
                <a:gd name="connsiteY43" fmla="*/ 352425 h 519113"/>
                <a:gd name="connsiteX44" fmla="*/ 45243 w 2124075"/>
                <a:gd name="connsiteY44" fmla="*/ 333375 h 519113"/>
                <a:gd name="connsiteX45" fmla="*/ 21431 w 2124075"/>
                <a:gd name="connsiteY45" fmla="*/ 285750 h 519113"/>
                <a:gd name="connsiteX46" fmla="*/ 7143 w 2124075"/>
                <a:gd name="connsiteY46" fmla="*/ 250031 h 519113"/>
                <a:gd name="connsiteX47" fmla="*/ 0 w 2124075"/>
                <a:gd name="connsiteY47" fmla="*/ 228600 h 519113"/>
                <a:gd name="connsiteX48" fmla="*/ 0 w 2124075"/>
                <a:gd name="connsiteY48" fmla="*/ 219075 h 519113"/>
                <a:gd name="connsiteX49" fmla="*/ 4762 w 2124075"/>
                <a:gd name="connsiteY49" fmla="*/ 211931 h 519113"/>
                <a:gd name="connsiteX50" fmla="*/ 11906 w 2124075"/>
                <a:gd name="connsiteY50" fmla="*/ 209550 h 519113"/>
                <a:gd name="connsiteX51" fmla="*/ 28575 w 2124075"/>
                <a:gd name="connsiteY51" fmla="*/ 211931 h 519113"/>
                <a:gd name="connsiteX52" fmla="*/ 57150 w 2124075"/>
                <a:gd name="connsiteY52" fmla="*/ 221456 h 519113"/>
                <a:gd name="connsiteX53" fmla="*/ 78581 w 2124075"/>
                <a:gd name="connsiteY53" fmla="*/ 240506 h 519113"/>
                <a:gd name="connsiteX54" fmla="*/ 104775 w 2124075"/>
                <a:gd name="connsiteY54" fmla="*/ 261938 h 519113"/>
                <a:gd name="connsiteX55" fmla="*/ 130968 w 2124075"/>
                <a:gd name="connsiteY55" fmla="*/ 273844 h 519113"/>
                <a:gd name="connsiteX56" fmla="*/ 188118 w 2124075"/>
                <a:gd name="connsiteY56" fmla="*/ 288131 h 519113"/>
                <a:gd name="connsiteX57" fmla="*/ 250031 w 2124075"/>
                <a:gd name="connsiteY57" fmla="*/ 295275 h 519113"/>
                <a:gd name="connsiteX58" fmla="*/ 338137 w 2124075"/>
                <a:gd name="connsiteY58" fmla="*/ 295275 h 519113"/>
                <a:gd name="connsiteX59" fmla="*/ 414337 w 2124075"/>
                <a:gd name="connsiteY59" fmla="*/ 288131 h 519113"/>
                <a:gd name="connsiteX60" fmla="*/ 571500 w 2124075"/>
                <a:gd name="connsiteY60" fmla="*/ 254794 h 519113"/>
                <a:gd name="connsiteX61" fmla="*/ 885825 w 2124075"/>
                <a:gd name="connsiteY61" fmla="*/ 1857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24075" h="519113">
                  <a:moveTo>
                    <a:pt x="885825" y="185738"/>
                  </a:moveTo>
                  <a:lnTo>
                    <a:pt x="1116806" y="128588"/>
                  </a:lnTo>
                  <a:lnTo>
                    <a:pt x="1264443" y="92869"/>
                  </a:lnTo>
                  <a:lnTo>
                    <a:pt x="1533525" y="45244"/>
                  </a:lnTo>
                  <a:lnTo>
                    <a:pt x="1657350" y="14288"/>
                  </a:lnTo>
                  <a:lnTo>
                    <a:pt x="1707356" y="0"/>
                  </a:lnTo>
                  <a:lnTo>
                    <a:pt x="1731168" y="0"/>
                  </a:lnTo>
                  <a:lnTo>
                    <a:pt x="1800225" y="2381"/>
                  </a:lnTo>
                  <a:lnTo>
                    <a:pt x="1859756" y="7144"/>
                  </a:lnTo>
                  <a:lnTo>
                    <a:pt x="1919287" y="16669"/>
                  </a:lnTo>
                  <a:lnTo>
                    <a:pt x="1945481" y="23813"/>
                  </a:lnTo>
                  <a:lnTo>
                    <a:pt x="2000250" y="42863"/>
                  </a:lnTo>
                  <a:lnTo>
                    <a:pt x="2038350" y="57150"/>
                  </a:lnTo>
                  <a:lnTo>
                    <a:pt x="2064543" y="71438"/>
                  </a:lnTo>
                  <a:lnTo>
                    <a:pt x="2102643" y="95250"/>
                  </a:lnTo>
                  <a:lnTo>
                    <a:pt x="2119312" y="109538"/>
                  </a:lnTo>
                  <a:lnTo>
                    <a:pt x="2124075" y="119063"/>
                  </a:lnTo>
                  <a:lnTo>
                    <a:pt x="2124075" y="128588"/>
                  </a:lnTo>
                  <a:lnTo>
                    <a:pt x="2116931" y="145256"/>
                  </a:lnTo>
                  <a:lnTo>
                    <a:pt x="2097881" y="159544"/>
                  </a:lnTo>
                  <a:lnTo>
                    <a:pt x="2055018" y="176213"/>
                  </a:lnTo>
                  <a:lnTo>
                    <a:pt x="2012156" y="180975"/>
                  </a:lnTo>
                  <a:lnTo>
                    <a:pt x="1850231" y="190500"/>
                  </a:lnTo>
                  <a:lnTo>
                    <a:pt x="1674018" y="209550"/>
                  </a:lnTo>
                  <a:lnTo>
                    <a:pt x="1426368" y="242888"/>
                  </a:lnTo>
                  <a:lnTo>
                    <a:pt x="1259681" y="273844"/>
                  </a:lnTo>
                  <a:lnTo>
                    <a:pt x="928687" y="350044"/>
                  </a:lnTo>
                  <a:lnTo>
                    <a:pt x="766762" y="385763"/>
                  </a:lnTo>
                  <a:lnTo>
                    <a:pt x="588168" y="433388"/>
                  </a:lnTo>
                  <a:lnTo>
                    <a:pt x="507206" y="459581"/>
                  </a:lnTo>
                  <a:lnTo>
                    <a:pt x="478631" y="471488"/>
                  </a:lnTo>
                  <a:lnTo>
                    <a:pt x="464343" y="488156"/>
                  </a:lnTo>
                  <a:lnTo>
                    <a:pt x="433387" y="507206"/>
                  </a:lnTo>
                  <a:lnTo>
                    <a:pt x="395287" y="516731"/>
                  </a:lnTo>
                  <a:lnTo>
                    <a:pt x="369093" y="519113"/>
                  </a:lnTo>
                  <a:lnTo>
                    <a:pt x="326231" y="511969"/>
                  </a:lnTo>
                  <a:lnTo>
                    <a:pt x="297656" y="500063"/>
                  </a:lnTo>
                  <a:lnTo>
                    <a:pt x="273843" y="490538"/>
                  </a:lnTo>
                  <a:lnTo>
                    <a:pt x="228600" y="469106"/>
                  </a:lnTo>
                  <a:lnTo>
                    <a:pt x="166687" y="435769"/>
                  </a:lnTo>
                  <a:lnTo>
                    <a:pt x="130968" y="411956"/>
                  </a:lnTo>
                  <a:lnTo>
                    <a:pt x="100012" y="388144"/>
                  </a:lnTo>
                  <a:lnTo>
                    <a:pt x="71437" y="364331"/>
                  </a:lnTo>
                  <a:lnTo>
                    <a:pt x="59531" y="352425"/>
                  </a:lnTo>
                  <a:lnTo>
                    <a:pt x="45243" y="333375"/>
                  </a:lnTo>
                  <a:lnTo>
                    <a:pt x="21431" y="285750"/>
                  </a:lnTo>
                  <a:lnTo>
                    <a:pt x="7143" y="250031"/>
                  </a:lnTo>
                  <a:lnTo>
                    <a:pt x="0" y="228600"/>
                  </a:lnTo>
                  <a:lnTo>
                    <a:pt x="0" y="219075"/>
                  </a:lnTo>
                  <a:lnTo>
                    <a:pt x="4762" y="211931"/>
                  </a:lnTo>
                  <a:lnTo>
                    <a:pt x="11906" y="209550"/>
                  </a:lnTo>
                  <a:lnTo>
                    <a:pt x="28575" y="211931"/>
                  </a:lnTo>
                  <a:lnTo>
                    <a:pt x="57150" y="221456"/>
                  </a:lnTo>
                  <a:lnTo>
                    <a:pt x="78581" y="240506"/>
                  </a:lnTo>
                  <a:lnTo>
                    <a:pt x="104775" y="261938"/>
                  </a:lnTo>
                  <a:lnTo>
                    <a:pt x="130968" y="273844"/>
                  </a:lnTo>
                  <a:lnTo>
                    <a:pt x="188118" y="288131"/>
                  </a:lnTo>
                  <a:lnTo>
                    <a:pt x="250031" y="295275"/>
                  </a:lnTo>
                  <a:lnTo>
                    <a:pt x="338137" y="295275"/>
                  </a:lnTo>
                  <a:lnTo>
                    <a:pt x="414337" y="288131"/>
                  </a:lnTo>
                  <a:lnTo>
                    <a:pt x="571500" y="254794"/>
                  </a:lnTo>
                  <a:lnTo>
                    <a:pt x="885825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23BE7107-7EDE-9F4E-907F-8CE123E75A28}"/>
                </a:ext>
              </a:extLst>
            </p:cNvPr>
            <p:cNvSpPr/>
            <p:nvPr/>
          </p:nvSpPr>
          <p:spPr>
            <a:xfrm>
              <a:off x="3554413" y="1679575"/>
              <a:ext cx="447675" cy="2182813"/>
            </a:xfrm>
            <a:custGeom>
              <a:avLst/>
              <a:gdLst>
                <a:gd name="connsiteX0" fmla="*/ 387078 w 448786"/>
                <a:gd name="connsiteY0" fmla="*/ 611470 h 2182218"/>
                <a:gd name="connsiteX1" fmla="*/ 389883 w 448786"/>
                <a:gd name="connsiteY1" fmla="*/ 395492 h 2182218"/>
                <a:gd name="connsiteX2" fmla="*/ 392688 w 448786"/>
                <a:gd name="connsiteY2" fmla="*/ 361833 h 2182218"/>
                <a:gd name="connsiteX3" fmla="*/ 401102 w 448786"/>
                <a:gd name="connsiteY3" fmla="*/ 319759 h 2182218"/>
                <a:gd name="connsiteX4" fmla="*/ 415127 w 448786"/>
                <a:gd name="connsiteY4" fmla="*/ 274881 h 2182218"/>
                <a:gd name="connsiteX5" fmla="*/ 440371 w 448786"/>
                <a:gd name="connsiteY5" fmla="*/ 215978 h 2182218"/>
                <a:gd name="connsiteX6" fmla="*/ 448786 w 448786"/>
                <a:gd name="connsiteY6" fmla="*/ 193539 h 2182218"/>
                <a:gd name="connsiteX7" fmla="*/ 448786 w 448786"/>
                <a:gd name="connsiteY7" fmla="*/ 168294 h 2182218"/>
                <a:gd name="connsiteX8" fmla="*/ 440371 w 448786"/>
                <a:gd name="connsiteY8" fmla="*/ 140245 h 2182218"/>
                <a:gd name="connsiteX9" fmla="*/ 423542 w 448786"/>
                <a:gd name="connsiteY9" fmla="*/ 120611 h 2182218"/>
                <a:gd name="connsiteX10" fmla="*/ 395492 w 448786"/>
                <a:gd name="connsiteY10" fmla="*/ 95367 h 2182218"/>
                <a:gd name="connsiteX11" fmla="*/ 350614 w 448786"/>
                <a:gd name="connsiteY11" fmla="*/ 70123 h 2182218"/>
                <a:gd name="connsiteX12" fmla="*/ 269272 w 448786"/>
                <a:gd name="connsiteY12" fmla="*/ 42073 h 2182218"/>
                <a:gd name="connsiteX13" fmla="*/ 140246 w 448786"/>
                <a:gd name="connsiteY13" fmla="*/ 14024 h 2182218"/>
                <a:gd name="connsiteX14" fmla="*/ 61708 w 448786"/>
                <a:gd name="connsiteY14" fmla="*/ 0 h 2182218"/>
                <a:gd name="connsiteX15" fmla="*/ 22440 w 448786"/>
                <a:gd name="connsiteY15" fmla="*/ 0 h 2182218"/>
                <a:gd name="connsiteX16" fmla="*/ 11220 w 448786"/>
                <a:gd name="connsiteY16" fmla="*/ 2805 h 2182218"/>
                <a:gd name="connsiteX17" fmla="*/ 0 w 448786"/>
                <a:gd name="connsiteY17" fmla="*/ 11220 h 2182218"/>
                <a:gd name="connsiteX18" fmla="*/ 0 w 448786"/>
                <a:gd name="connsiteY18" fmla="*/ 16829 h 2182218"/>
                <a:gd name="connsiteX19" fmla="*/ 5610 w 448786"/>
                <a:gd name="connsiteY19" fmla="*/ 28049 h 2182218"/>
                <a:gd name="connsiteX20" fmla="*/ 30854 w 448786"/>
                <a:gd name="connsiteY20" fmla="*/ 56098 h 2182218"/>
                <a:gd name="connsiteX21" fmla="*/ 72928 w 448786"/>
                <a:gd name="connsiteY21" fmla="*/ 84147 h 2182218"/>
                <a:gd name="connsiteX22" fmla="*/ 103782 w 448786"/>
                <a:gd name="connsiteY22" fmla="*/ 109391 h 2182218"/>
                <a:gd name="connsiteX23" fmla="*/ 134636 w 448786"/>
                <a:gd name="connsiteY23" fmla="*/ 148660 h 2182218"/>
                <a:gd name="connsiteX24" fmla="*/ 157075 w 448786"/>
                <a:gd name="connsiteY24" fmla="*/ 185124 h 2182218"/>
                <a:gd name="connsiteX25" fmla="*/ 176710 w 448786"/>
                <a:gd name="connsiteY25" fmla="*/ 235612 h 2182218"/>
                <a:gd name="connsiteX26" fmla="*/ 187929 w 448786"/>
                <a:gd name="connsiteY26" fmla="*/ 316954 h 2182218"/>
                <a:gd name="connsiteX27" fmla="*/ 196344 w 448786"/>
                <a:gd name="connsiteY27" fmla="*/ 440370 h 2182218"/>
                <a:gd name="connsiteX28" fmla="*/ 196344 w 448786"/>
                <a:gd name="connsiteY28" fmla="*/ 631104 h 2182218"/>
                <a:gd name="connsiteX29" fmla="*/ 185124 w 448786"/>
                <a:gd name="connsiteY29" fmla="*/ 1046231 h 2182218"/>
                <a:gd name="connsiteX30" fmla="*/ 165490 w 448786"/>
                <a:gd name="connsiteY30" fmla="*/ 1441723 h 2182218"/>
                <a:gd name="connsiteX31" fmla="*/ 165490 w 448786"/>
                <a:gd name="connsiteY31" fmla="*/ 1725018 h 2182218"/>
                <a:gd name="connsiteX32" fmla="*/ 165490 w 448786"/>
                <a:gd name="connsiteY32" fmla="*/ 1837215 h 2182218"/>
                <a:gd name="connsiteX33" fmla="*/ 165490 w 448786"/>
                <a:gd name="connsiteY33" fmla="*/ 1921362 h 2182218"/>
                <a:gd name="connsiteX34" fmla="*/ 168295 w 448786"/>
                <a:gd name="connsiteY34" fmla="*/ 1960631 h 2182218"/>
                <a:gd name="connsiteX35" fmla="*/ 182319 w 448786"/>
                <a:gd name="connsiteY35" fmla="*/ 2022339 h 2182218"/>
                <a:gd name="connsiteX36" fmla="*/ 207564 w 448786"/>
                <a:gd name="connsiteY36" fmla="*/ 2103681 h 2182218"/>
                <a:gd name="connsiteX37" fmla="*/ 227198 w 448786"/>
                <a:gd name="connsiteY37" fmla="*/ 2140145 h 2182218"/>
                <a:gd name="connsiteX38" fmla="*/ 244027 w 448786"/>
                <a:gd name="connsiteY38" fmla="*/ 2165389 h 2182218"/>
                <a:gd name="connsiteX39" fmla="*/ 258052 w 448786"/>
                <a:gd name="connsiteY39" fmla="*/ 2176608 h 2182218"/>
                <a:gd name="connsiteX40" fmla="*/ 277686 w 448786"/>
                <a:gd name="connsiteY40" fmla="*/ 2182218 h 2182218"/>
                <a:gd name="connsiteX41" fmla="*/ 294516 w 448786"/>
                <a:gd name="connsiteY41" fmla="*/ 2173804 h 2182218"/>
                <a:gd name="connsiteX42" fmla="*/ 316955 w 448786"/>
                <a:gd name="connsiteY42" fmla="*/ 2154169 h 2182218"/>
                <a:gd name="connsiteX43" fmla="*/ 339394 w 448786"/>
                <a:gd name="connsiteY43" fmla="*/ 2117705 h 2182218"/>
                <a:gd name="connsiteX44" fmla="*/ 370248 w 448786"/>
                <a:gd name="connsiteY44" fmla="*/ 2033558 h 2182218"/>
                <a:gd name="connsiteX45" fmla="*/ 387078 w 448786"/>
                <a:gd name="connsiteY45" fmla="*/ 1963435 h 2182218"/>
                <a:gd name="connsiteX46" fmla="*/ 387078 w 448786"/>
                <a:gd name="connsiteY46" fmla="*/ 1898923 h 2182218"/>
                <a:gd name="connsiteX47" fmla="*/ 387078 w 448786"/>
                <a:gd name="connsiteY47" fmla="*/ 611470 h 218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8786" h="2182218">
                  <a:moveTo>
                    <a:pt x="387078" y="611470"/>
                  </a:moveTo>
                  <a:lnTo>
                    <a:pt x="389883" y="395492"/>
                  </a:lnTo>
                  <a:lnTo>
                    <a:pt x="392688" y="361833"/>
                  </a:lnTo>
                  <a:lnTo>
                    <a:pt x="401102" y="319759"/>
                  </a:lnTo>
                  <a:lnTo>
                    <a:pt x="415127" y="274881"/>
                  </a:lnTo>
                  <a:lnTo>
                    <a:pt x="440371" y="215978"/>
                  </a:lnTo>
                  <a:lnTo>
                    <a:pt x="448786" y="193539"/>
                  </a:lnTo>
                  <a:lnTo>
                    <a:pt x="448786" y="168294"/>
                  </a:lnTo>
                  <a:lnTo>
                    <a:pt x="440371" y="140245"/>
                  </a:lnTo>
                  <a:lnTo>
                    <a:pt x="423542" y="120611"/>
                  </a:lnTo>
                  <a:lnTo>
                    <a:pt x="395492" y="95367"/>
                  </a:lnTo>
                  <a:lnTo>
                    <a:pt x="350614" y="70123"/>
                  </a:lnTo>
                  <a:lnTo>
                    <a:pt x="269272" y="42073"/>
                  </a:lnTo>
                  <a:lnTo>
                    <a:pt x="140246" y="14024"/>
                  </a:lnTo>
                  <a:lnTo>
                    <a:pt x="61708" y="0"/>
                  </a:lnTo>
                  <a:lnTo>
                    <a:pt x="22440" y="0"/>
                  </a:lnTo>
                  <a:lnTo>
                    <a:pt x="11220" y="2805"/>
                  </a:lnTo>
                  <a:lnTo>
                    <a:pt x="0" y="11220"/>
                  </a:lnTo>
                  <a:lnTo>
                    <a:pt x="0" y="16829"/>
                  </a:lnTo>
                  <a:lnTo>
                    <a:pt x="5610" y="28049"/>
                  </a:lnTo>
                  <a:lnTo>
                    <a:pt x="30854" y="56098"/>
                  </a:lnTo>
                  <a:lnTo>
                    <a:pt x="72928" y="84147"/>
                  </a:lnTo>
                  <a:lnTo>
                    <a:pt x="103782" y="109391"/>
                  </a:lnTo>
                  <a:lnTo>
                    <a:pt x="134636" y="148660"/>
                  </a:lnTo>
                  <a:lnTo>
                    <a:pt x="157075" y="185124"/>
                  </a:lnTo>
                  <a:lnTo>
                    <a:pt x="176710" y="235612"/>
                  </a:lnTo>
                  <a:lnTo>
                    <a:pt x="187929" y="316954"/>
                  </a:lnTo>
                  <a:lnTo>
                    <a:pt x="196344" y="440370"/>
                  </a:lnTo>
                  <a:lnTo>
                    <a:pt x="196344" y="631104"/>
                  </a:lnTo>
                  <a:lnTo>
                    <a:pt x="185124" y="1046231"/>
                  </a:lnTo>
                  <a:lnTo>
                    <a:pt x="165490" y="1441723"/>
                  </a:lnTo>
                  <a:lnTo>
                    <a:pt x="165490" y="1725018"/>
                  </a:lnTo>
                  <a:lnTo>
                    <a:pt x="165490" y="1837215"/>
                  </a:lnTo>
                  <a:lnTo>
                    <a:pt x="165490" y="1921362"/>
                  </a:lnTo>
                  <a:lnTo>
                    <a:pt x="168295" y="1960631"/>
                  </a:lnTo>
                  <a:lnTo>
                    <a:pt x="182319" y="2022339"/>
                  </a:lnTo>
                  <a:lnTo>
                    <a:pt x="207564" y="2103681"/>
                  </a:lnTo>
                  <a:lnTo>
                    <a:pt x="227198" y="2140145"/>
                  </a:lnTo>
                  <a:lnTo>
                    <a:pt x="244027" y="2165389"/>
                  </a:lnTo>
                  <a:lnTo>
                    <a:pt x="258052" y="2176608"/>
                  </a:lnTo>
                  <a:lnTo>
                    <a:pt x="277686" y="2182218"/>
                  </a:lnTo>
                  <a:lnTo>
                    <a:pt x="294516" y="2173804"/>
                  </a:lnTo>
                  <a:lnTo>
                    <a:pt x="316955" y="2154169"/>
                  </a:lnTo>
                  <a:lnTo>
                    <a:pt x="339394" y="2117705"/>
                  </a:lnTo>
                  <a:lnTo>
                    <a:pt x="370248" y="2033558"/>
                  </a:lnTo>
                  <a:lnTo>
                    <a:pt x="387078" y="1963435"/>
                  </a:lnTo>
                  <a:lnTo>
                    <a:pt x="387078" y="1898923"/>
                  </a:lnTo>
                  <a:lnTo>
                    <a:pt x="387078" y="6114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21106281-0C3F-E747-BF1D-17326AA400E3}"/>
                </a:ext>
              </a:extLst>
            </p:cNvPr>
            <p:cNvSpPr/>
            <p:nvPr/>
          </p:nvSpPr>
          <p:spPr>
            <a:xfrm>
              <a:off x="2760663" y="2833688"/>
              <a:ext cx="1011237" cy="1098550"/>
            </a:xfrm>
            <a:custGeom>
              <a:avLst/>
              <a:gdLst>
                <a:gd name="connsiteX0" fmla="*/ 647700 w 1012031"/>
                <a:gd name="connsiteY0" fmla="*/ 354806 h 1097756"/>
                <a:gd name="connsiteX1" fmla="*/ 707231 w 1012031"/>
                <a:gd name="connsiteY1" fmla="*/ 261937 h 1097756"/>
                <a:gd name="connsiteX2" fmla="*/ 754856 w 1012031"/>
                <a:gd name="connsiteY2" fmla="*/ 185737 h 1097756"/>
                <a:gd name="connsiteX3" fmla="*/ 833437 w 1012031"/>
                <a:gd name="connsiteY3" fmla="*/ 47625 h 1097756"/>
                <a:gd name="connsiteX4" fmla="*/ 1000125 w 1012031"/>
                <a:gd name="connsiteY4" fmla="*/ 0 h 1097756"/>
                <a:gd name="connsiteX5" fmla="*/ 1012031 w 1012031"/>
                <a:gd name="connsiteY5" fmla="*/ 250031 h 1097756"/>
                <a:gd name="connsiteX6" fmla="*/ 904875 w 1012031"/>
                <a:gd name="connsiteY6" fmla="*/ 366712 h 1097756"/>
                <a:gd name="connsiteX7" fmla="*/ 809625 w 1012031"/>
                <a:gd name="connsiteY7" fmla="*/ 464343 h 1097756"/>
                <a:gd name="connsiteX8" fmla="*/ 700087 w 1012031"/>
                <a:gd name="connsiteY8" fmla="*/ 576262 h 1097756"/>
                <a:gd name="connsiteX9" fmla="*/ 566737 w 1012031"/>
                <a:gd name="connsiteY9" fmla="*/ 695325 h 1097756"/>
                <a:gd name="connsiteX10" fmla="*/ 438150 w 1012031"/>
                <a:gd name="connsiteY10" fmla="*/ 809625 h 1097756"/>
                <a:gd name="connsiteX11" fmla="*/ 292894 w 1012031"/>
                <a:gd name="connsiteY11" fmla="*/ 923925 h 1097756"/>
                <a:gd name="connsiteX12" fmla="*/ 161925 w 1012031"/>
                <a:gd name="connsiteY12" fmla="*/ 1021556 h 1097756"/>
                <a:gd name="connsiteX13" fmla="*/ 59531 w 1012031"/>
                <a:gd name="connsiteY13" fmla="*/ 1090612 h 1097756"/>
                <a:gd name="connsiteX14" fmla="*/ 50006 w 1012031"/>
                <a:gd name="connsiteY14" fmla="*/ 1092993 h 1097756"/>
                <a:gd name="connsiteX15" fmla="*/ 35719 w 1012031"/>
                <a:gd name="connsiteY15" fmla="*/ 1095375 h 1097756"/>
                <a:gd name="connsiteX16" fmla="*/ 16669 w 1012031"/>
                <a:gd name="connsiteY16" fmla="*/ 1097756 h 1097756"/>
                <a:gd name="connsiteX17" fmla="*/ 2381 w 1012031"/>
                <a:gd name="connsiteY17" fmla="*/ 1095375 h 1097756"/>
                <a:gd name="connsiteX18" fmla="*/ 0 w 1012031"/>
                <a:gd name="connsiteY18" fmla="*/ 1088231 h 1097756"/>
                <a:gd name="connsiteX19" fmla="*/ 2381 w 1012031"/>
                <a:gd name="connsiteY19" fmla="*/ 1071562 h 1097756"/>
                <a:gd name="connsiteX20" fmla="*/ 14287 w 1012031"/>
                <a:gd name="connsiteY20" fmla="*/ 1047750 h 1097756"/>
                <a:gd name="connsiteX21" fmla="*/ 30956 w 1012031"/>
                <a:gd name="connsiteY21" fmla="*/ 1031081 h 1097756"/>
                <a:gd name="connsiteX22" fmla="*/ 92869 w 1012031"/>
                <a:gd name="connsiteY22" fmla="*/ 981075 h 1097756"/>
                <a:gd name="connsiteX23" fmla="*/ 200025 w 1012031"/>
                <a:gd name="connsiteY23" fmla="*/ 878681 h 1097756"/>
                <a:gd name="connsiteX24" fmla="*/ 300037 w 1012031"/>
                <a:gd name="connsiteY24" fmla="*/ 776287 h 1097756"/>
                <a:gd name="connsiteX25" fmla="*/ 397669 w 1012031"/>
                <a:gd name="connsiteY25" fmla="*/ 669131 h 1097756"/>
                <a:gd name="connsiteX26" fmla="*/ 523875 w 1012031"/>
                <a:gd name="connsiteY26" fmla="*/ 521493 h 1097756"/>
                <a:gd name="connsiteX27" fmla="*/ 647700 w 1012031"/>
                <a:gd name="connsiteY27" fmla="*/ 354806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2031" h="1097756">
                  <a:moveTo>
                    <a:pt x="647700" y="354806"/>
                  </a:moveTo>
                  <a:lnTo>
                    <a:pt x="707231" y="261937"/>
                  </a:lnTo>
                  <a:lnTo>
                    <a:pt x="754856" y="185737"/>
                  </a:lnTo>
                  <a:lnTo>
                    <a:pt x="833437" y="47625"/>
                  </a:lnTo>
                  <a:lnTo>
                    <a:pt x="1000125" y="0"/>
                  </a:lnTo>
                  <a:lnTo>
                    <a:pt x="1012031" y="250031"/>
                  </a:lnTo>
                  <a:lnTo>
                    <a:pt x="904875" y="366712"/>
                  </a:lnTo>
                  <a:lnTo>
                    <a:pt x="809625" y="464343"/>
                  </a:lnTo>
                  <a:lnTo>
                    <a:pt x="700087" y="576262"/>
                  </a:lnTo>
                  <a:lnTo>
                    <a:pt x="566737" y="695325"/>
                  </a:lnTo>
                  <a:lnTo>
                    <a:pt x="438150" y="809625"/>
                  </a:lnTo>
                  <a:lnTo>
                    <a:pt x="292894" y="923925"/>
                  </a:lnTo>
                  <a:lnTo>
                    <a:pt x="161925" y="1021556"/>
                  </a:lnTo>
                  <a:lnTo>
                    <a:pt x="59531" y="1090612"/>
                  </a:lnTo>
                  <a:lnTo>
                    <a:pt x="50006" y="1092993"/>
                  </a:lnTo>
                  <a:lnTo>
                    <a:pt x="35719" y="1095375"/>
                  </a:lnTo>
                  <a:lnTo>
                    <a:pt x="16669" y="1097756"/>
                  </a:lnTo>
                  <a:lnTo>
                    <a:pt x="2381" y="1095375"/>
                  </a:lnTo>
                  <a:lnTo>
                    <a:pt x="0" y="1088231"/>
                  </a:lnTo>
                  <a:lnTo>
                    <a:pt x="2381" y="1071562"/>
                  </a:lnTo>
                  <a:lnTo>
                    <a:pt x="14287" y="1047750"/>
                  </a:lnTo>
                  <a:lnTo>
                    <a:pt x="30956" y="1031081"/>
                  </a:lnTo>
                  <a:lnTo>
                    <a:pt x="92869" y="981075"/>
                  </a:lnTo>
                  <a:lnTo>
                    <a:pt x="200025" y="878681"/>
                  </a:lnTo>
                  <a:lnTo>
                    <a:pt x="300037" y="776287"/>
                  </a:lnTo>
                  <a:lnTo>
                    <a:pt x="397669" y="669131"/>
                  </a:lnTo>
                  <a:lnTo>
                    <a:pt x="523875" y="521493"/>
                  </a:lnTo>
                  <a:lnTo>
                    <a:pt x="6477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158CF6A1-4C8E-FC46-8B1A-C4656B6C7EFB}"/>
                </a:ext>
              </a:extLst>
            </p:cNvPr>
            <p:cNvSpPr/>
            <p:nvPr/>
          </p:nvSpPr>
          <p:spPr>
            <a:xfrm>
              <a:off x="3897313" y="2971800"/>
              <a:ext cx="904875" cy="668338"/>
            </a:xfrm>
            <a:custGeom>
              <a:avLst/>
              <a:gdLst>
                <a:gd name="connsiteX0" fmla="*/ 381000 w 904875"/>
                <a:gd name="connsiteY0" fmla="*/ 128588 h 669131"/>
                <a:gd name="connsiteX1" fmla="*/ 261938 w 904875"/>
                <a:gd name="connsiteY1" fmla="*/ 85725 h 669131"/>
                <a:gd name="connsiteX2" fmla="*/ 195263 w 904875"/>
                <a:gd name="connsiteY2" fmla="*/ 61913 h 669131"/>
                <a:gd name="connsiteX3" fmla="*/ 111919 w 904875"/>
                <a:gd name="connsiteY3" fmla="*/ 35719 h 669131"/>
                <a:gd name="connsiteX4" fmla="*/ 0 w 904875"/>
                <a:gd name="connsiteY4" fmla="*/ 0 h 669131"/>
                <a:gd name="connsiteX5" fmla="*/ 14288 w 904875"/>
                <a:gd name="connsiteY5" fmla="*/ 52388 h 669131"/>
                <a:gd name="connsiteX6" fmla="*/ 97632 w 904875"/>
                <a:gd name="connsiteY6" fmla="*/ 126206 h 669131"/>
                <a:gd name="connsiteX7" fmla="*/ 152400 w 904875"/>
                <a:gd name="connsiteY7" fmla="*/ 173831 h 669131"/>
                <a:gd name="connsiteX8" fmla="*/ 257175 w 904875"/>
                <a:gd name="connsiteY8" fmla="*/ 266700 h 669131"/>
                <a:gd name="connsiteX9" fmla="*/ 333375 w 904875"/>
                <a:gd name="connsiteY9" fmla="*/ 328613 h 669131"/>
                <a:gd name="connsiteX10" fmla="*/ 426244 w 904875"/>
                <a:gd name="connsiteY10" fmla="*/ 400050 h 669131"/>
                <a:gd name="connsiteX11" fmla="*/ 535782 w 904875"/>
                <a:gd name="connsiteY11" fmla="*/ 485775 h 669131"/>
                <a:gd name="connsiteX12" fmla="*/ 611982 w 904875"/>
                <a:gd name="connsiteY12" fmla="*/ 540544 h 669131"/>
                <a:gd name="connsiteX13" fmla="*/ 685800 w 904875"/>
                <a:gd name="connsiteY13" fmla="*/ 590550 h 669131"/>
                <a:gd name="connsiteX14" fmla="*/ 771525 w 904875"/>
                <a:gd name="connsiteY14" fmla="*/ 633413 h 669131"/>
                <a:gd name="connsiteX15" fmla="*/ 812007 w 904875"/>
                <a:gd name="connsiteY15" fmla="*/ 652463 h 669131"/>
                <a:gd name="connsiteX16" fmla="*/ 857250 w 904875"/>
                <a:gd name="connsiteY16" fmla="*/ 666750 h 669131"/>
                <a:gd name="connsiteX17" fmla="*/ 876300 w 904875"/>
                <a:gd name="connsiteY17" fmla="*/ 669131 h 669131"/>
                <a:gd name="connsiteX18" fmla="*/ 885825 w 904875"/>
                <a:gd name="connsiteY18" fmla="*/ 661988 h 669131"/>
                <a:gd name="connsiteX19" fmla="*/ 895350 w 904875"/>
                <a:gd name="connsiteY19" fmla="*/ 652463 h 669131"/>
                <a:gd name="connsiteX20" fmla="*/ 904875 w 904875"/>
                <a:gd name="connsiteY20" fmla="*/ 638175 h 669131"/>
                <a:gd name="connsiteX21" fmla="*/ 900113 w 904875"/>
                <a:gd name="connsiteY21" fmla="*/ 600075 h 669131"/>
                <a:gd name="connsiteX22" fmla="*/ 873919 w 904875"/>
                <a:gd name="connsiteY22" fmla="*/ 514350 h 669131"/>
                <a:gd name="connsiteX23" fmla="*/ 826294 w 904875"/>
                <a:gd name="connsiteY23" fmla="*/ 404813 h 669131"/>
                <a:gd name="connsiteX24" fmla="*/ 766763 w 904875"/>
                <a:gd name="connsiteY24" fmla="*/ 311944 h 669131"/>
                <a:gd name="connsiteX25" fmla="*/ 740569 w 904875"/>
                <a:gd name="connsiteY25" fmla="*/ 283369 h 669131"/>
                <a:gd name="connsiteX26" fmla="*/ 714375 w 904875"/>
                <a:gd name="connsiteY26" fmla="*/ 269081 h 669131"/>
                <a:gd name="connsiteX27" fmla="*/ 557213 w 904875"/>
                <a:gd name="connsiteY27" fmla="*/ 197644 h 669131"/>
                <a:gd name="connsiteX28" fmla="*/ 381000 w 904875"/>
                <a:gd name="connsiteY28" fmla="*/ 128588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4875" h="669131">
                  <a:moveTo>
                    <a:pt x="381000" y="128588"/>
                  </a:moveTo>
                  <a:lnTo>
                    <a:pt x="261938" y="85725"/>
                  </a:lnTo>
                  <a:lnTo>
                    <a:pt x="195263" y="61913"/>
                  </a:lnTo>
                  <a:lnTo>
                    <a:pt x="111919" y="35719"/>
                  </a:lnTo>
                  <a:lnTo>
                    <a:pt x="0" y="0"/>
                  </a:lnTo>
                  <a:lnTo>
                    <a:pt x="14288" y="52388"/>
                  </a:lnTo>
                  <a:lnTo>
                    <a:pt x="97632" y="126206"/>
                  </a:lnTo>
                  <a:lnTo>
                    <a:pt x="152400" y="173831"/>
                  </a:lnTo>
                  <a:lnTo>
                    <a:pt x="257175" y="266700"/>
                  </a:lnTo>
                  <a:lnTo>
                    <a:pt x="333375" y="328613"/>
                  </a:lnTo>
                  <a:lnTo>
                    <a:pt x="426244" y="400050"/>
                  </a:lnTo>
                  <a:lnTo>
                    <a:pt x="535782" y="485775"/>
                  </a:lnTo>
                  <a:lnTo>
                    <a:pt x="611982" y="540544"/>
                  </a:lnTo>
                  <a:lnTo>
                    <a:pt x="685800" y="590550"/>
                  </a:lnTo>
                  <a:lnTo>
                    <a:pt x="771525" y="633413"/>
                  </a:lnTo>
                  <a:lnTo>
                    <a:pt x="812007" y="652463"/>
                  </a:lnTo>
                  <a:lnTo>
                    <a:pt x="857250" y="666750"/>
                  </a:lnTo>
                  <a:lnTo>
                    <a:pt x="876300" y="669131"/>
                  </a:lnTo>
                  <a:lnTo>
                    <a:pt x="885825" y="661988"/>
                  </a:lnTo>
                  <a:lnTo>
                    <a:pt x="895350" y="652463"/>
                  </a:lnTo>
                  <a:lnTo>
                    <a:pt x="904875" y="638175"/>
                  </a:lnTo>
                  <a:lnTo>
                    <a:pt x="900113" y="600075"/>
                  </a:lnTo>
                  <a:lnTo>
                    <a:pt x="873919" y="514350"/>
                  </a:lnTo>
                  <a:lnTo>
                    <a:pt x="826294" y="404813"/>
                  </a:lnTo>
                  <a:lnTo>
                    <a:pt x="766763" y="311944"/>
                  </a:lnTo>
                  <a:lnTo>
                    <a:pt x="740569" y="283369"/>
                  </a:lnTo>
                  <a:lnTo>
                    <a:pt x="714375" y="269081"/>
                  </a:lnTo>
                  <a:lnTo>
                    <a:pt x="557213" y="197644"/>
                  </a:lnTo>
                  <a:lnTo>
                    <a:pt x="38100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304CFFA7-43AD-7F48-B90C-1477A8EF3B34}"/>
                </a:ext>
              </a:extLst>
            </p:cNvPr>
            <p:cNvSpPr/>
            <p:nvPr/>
          </p:nvSpPr>
          <p:spPr>
            <a:xfrm>
              <a:off x="2687638" y="3989388"/>
              <a:ext cx="1303337" cy="1868487"/>
            </a:xfrm>
            <a:custGeom>
              <a:avLst/>
              <a:gdLst>
                <a:gd name="connsiteX0" fmla="*/ 981075 w 1302544"/>
                <a:gd name="connsiteY0" fmla="*/ 1016794 h 1869281"/>
                <a:gd name="connsiteX1" fmla="*/ 1064419 w 1302544"/>
                <a:gd name="connsiteY1" fmla="*/ 866775 h 1869281"/>
                <a:gd name="connsiteX2" fmla="*/ 1081088 w 1302544"/>
                <a:gd name="connsiteY2" fmla="*/ 823912 h 1869281"/>
                <a:gd name="connsiteX3" fmla="*/ 1090613 w 1302544"/>
                <a:gd name="connsiteY3" fmla="*/ 773906 h 1869281"/>
                <a:gd name="connsiteX4" fmla="*/ 1147763 w 1302544"/>
                <a:gd name="connsiteY4" fmla="*/ 609600 h 1869281"/>
                <a:gd name="connsiteX5" fmla="*/ 1209675 w 1302544"/>
                <a:gd name="connsiteY5" fmla="*/ 450056 h 1869281"/>
                <a:gd name="connsiteX6" fmla="*/ 1209675 w 1302544"/>
                <a:gd name="connsiteY6" fmla="*/ 419100 h 1869281"/>
                <a:gd name="connsiteX7" fmla="*/ 1212057 w 1302544"/>
                <a:gd name="connsiteY7" fmla="*/ 373856 h 1869281"/>
                <a:gd name="connsiteX8" fmla="*/ 1219200 w 1302544"/>
                <a:gd name="connsiteY8" fmla="*/ 338137 h 1869281"/>
                <a:gd name="connsiteX9" fmla="*/ 1238250 w 1302544"/>
                <a:gd name="connsiteY9" fmla="*/ 295275 h 1869281"/>
                <a:gd name="connsiteX10" fmla="*/ 1257300 w 1302544"/>
                <a:gd name="connsiteY10" fmla="*/ 264319 h 1869281"/>
                <a:gd name="connsiteX11" fmla="*/ 1273969 w 1302544"/>
                <a:gd name="connsiteY11" fmla="*/ 242887 h 1869281"/>
                <a:gd name="connsiteX12" fmla="*/ 1288257 w 1302544"/>
                <a:gd name="connsiteY12" fmla="*/ 230981 h 1869281"/>
                <a:gd name="connsiteX13" fmla="*/ 1300163 w 1302544"/>
                <a:gd name="connsiteY13" fmla="*/ 214312 h 1869281"/>
                <a:gd name="connsiteX14" fmla="*/ 1302544 w 1302544"/>
                <a:gd name="connsiteY14" fmla="*/ 190500 h 1869281"/>
                <a:gd name="connsiteX15" fmla="*/ 1297782 w 1302544"/>
                <a:gd name="connsiteY15" fmla="*/ 169069 h 1869281"/>
                <a:gd name="connsiteX16" fmla="*/ 1283494 w 1302544"/>
                <a:gd name="connsiteY16" fmla="*/ 150019 h 1869281"/>
                <a:gd name="connsiteX17" fmla="*/ 1252538 w 1302544"/>
                <a:gd name="connsiteY17" fmla="*/ 126206 h 1869281"/>
                <a:gd name="connsiteX18" fmla="*/ 1185863 w 1302544"/>
                <a:gd name="connsiteY18" fmla="*/ 88106 h 1869281"/>
                <a:gd name="connsiteX19" fmla="*/ 1119188 w 1302544"/>
                <a:gd name="connsiteY19" fmla="*/ 54769 h 1869281"/>
                <a:gd name="connsiteX20" fmla="*/ 1050132 w 1302544"/>
                <a:gd name="connsiteY20" fmla="*/ 28575 h 1869281"/>
                <a:gd name="connsiteX21" fmla="*/ 978694 w 1302544"/>
                <a:gd name="connsiteY21" fmla="*/ 9525 h 1869281"/>
                <a:gd name="connsiteX22" fmla="*/ 919163 w 1302544"/>
                <a:gd name="connsiteY22" fmla="*/ 0 h 1869281"/>
                <a:gd name="connsiteX23" fmla="*/ 888207 w 1302544"/>
                <a:gd name="connsiteY23" fmla="*/ 0 h 1869281"/>
                <a:gd name="connsiteX24" fmla="*/ 871538 w 1302544"/>
                <a:gd name="connsiteY24" fmla="*/ 7144 h 1869281"/>
                <a:gd name="connsiteX25" fmla="*/ 866775 w 1302544"/>
                <a:gd name="connsiteY25" fmla="*/ 23812 h 1869281"/>
                <a:gd name="connsiteX26" fmla="*/ 878682 w 1302544"/>
                <a:gd name="connsiteY26" fmla="*/ 47625 h 1869281"/>
                <a:gd name="connsiteX27" fmla="*/ 895350 w 1302544"/>
                <a:gd name="connsiteY27" fmla="*/ 66675 h 1869281"/>
                <a:gd name="connsiteX28" fmla="*/ 926307 w 1302544"/>
                <a:gd name="connsiteY28" fmla="*/ 83344 h 1869281"/>
                <a:gd name="connsiteX29" fmla="*/ 945357 w 1302544"/>
                <a:gd name="connsiteY29" fmla="*/ 95250 h 1869281"/>
                <a:gd name="connsiteX30" fmla="*/ 959644 w 1302544"/>
                <a:gd name="connsiteY30" fmla="*/ 109537 h 1869281"/>
                <a:gd name="connsiteX31" fmla="*/ 971550 w 1302544"/>
                <a:gd name="connsiteY31" fmla="*/ 130969 h 1869281"/>
                <a:gd name="connsiteX32" fmla="*/ 981075 w 1302544"/>
                <a:gd name="connsiteY32" fmla="*/ 161925 h 1869281"/>
                <a:gd name="connsiteX33" fmla="*/ 983457 w 1302544"/>
                <a:gd name="connsiteY33" fmla="*/ 209550 h 1869281"/>
                <a:gd name="connsiteX34" fmla="*/ 983457 w 1302544"/>
                <a:gd name="connsiteY34" fmla="*/ 314325 h 1869281"/>
                <a:gd name="connsiteX35" fmla="*/ 973932 w 1302544"/>
                <a:gd name="connsiteY35" fmla="*/ 428625 h 1869281"/>
                <a:gd name="connsiteX36" fmla="*/ 959644 w 1302544"/>
                <a:gd name="connsiteY36" fmla="*/ 509587 h 1869281"/>
                <a:gd name="connsiteX37" fmla="*/ 892969 w 1302544"/>
                <a:gd name="connsiteY37" fmla="*/ 681037 h 1869281"/>
                <a:gd name="connsiteX38" fmla="*/ 866775 w 1302544"/>
                <a:gd name="connsiteY38" fmla="*/ 792956 h 1869281"/>
                <a:gd name="connsiteX39" fmla="*/ 816769 w 1302544"/>
                <a:gd name="connsiteY39" fmla="*/ 912019 h 1869281"/>
                <a:gd name="connsiteX40" fmla="*/ 778669 w 1302544"/>
                <a:gd name="connsiteY40" fmla="*/ 995362 h 1869281"/>
                <a:gd name="connsiteX41" fmla="*/ 735807 w 1302544"/>
                <a:gd name="connsiteY41" fmla="*/ 1078706 h 1869281"/>
                <a:gd name="connsiteX42" fmla="*/ 647700 w 1302544"/>
                <a:gd name="connsiteY42" fmla="*/ 1216819 h 1869281"/>
                <a:gd name="connsiteX43" fmla="*/ 571500 w 1302544"/>
                <a:gd name="connsiteY43" fmla="*/ 1316831 h 1869281"/>
                <a:gd name="connsiteX44" fmla="*/ 459582 w 1302544"/>
                <a:gd name="connsiteY44" fmla="*/ 1443037 h 1869281"/>
                <a:gd name="connsiteX45" fmla="*/ 361950 w 1302544"/>
                <a:gd name="connsiteY45" fmla="*/ 1543050 h 1869281"/>
                <a:gd name="connsiteX46" fmla="*/ 247650 w 1302544"/>
                <a:gd name="connsiteY46" fmla="*/ 1640681 h 1869281"/>
                <a:gd name="connsiteX47" fmla="*/ 138113 w 1302544"/>
                <a:gd name="connsiteY47" fmla="*/ 1726406 h 1869281"/>
                <a:gd name="connsiteX48" fmla="*/ 47625 w 1302544"/>
                <a:gd name="connsiteY48" fmla="*/ 1788319 h 1869281"/>
                <a:gd name="connsiteX49" fmla="*/ 14288 w 1302544"/>
                <a:gd name="connsiteY49" fmla="*/ 1819275 h 1869281"/>
                <a:gd name="connsiteX50" fmla="*/ 0 w 1302544"/>
                <a:gd name="connsiteY50" fmla="*/ 1840706 h 1869281"/>
                <a:gd name="connsiteX51" fmla="*/ 0 w 1302544"/>
                <a:gd name="connsiteY51" fmla="*/ 1847850 h 1869281"/>
                <a:gd name="connsiteX52" fmla="*/ 2382 w 1302544"/>
                <a:gd name="connsiteY52" fmla="*/ 1862137 h 1869281"/>
                <a:gd name="connsiteX53" fmla="*/ 11907 w 1302544"/>
                <a:gd name="connsiteY53" fmla="*/ 1866900 h 1869281"/>
                <a:gd name="connsiteX54" fmla="*/ 30957 w 1302544"/>
                <a:gd name="connsiteY54" fmla="*/ 1869281 h 1869281"/>
                <a:gd name="connsiteX55" fmla="*/ 73819 w 1302544"/>
                <a:gd name="connsiteY55" fmla="*/ 1857375 h 1869281"/>
                <a:gd name="connsiteX56" fmla="*/ 145257 w 1302544"/>
                <a:gd name="connsiteY56" fmla="*/ 1826419 h 1869281"/>
                <a:gd name="connsiteX57" fmla="*/ 240507 w 1302544"/>
                <a:gd name="connsiteY57" fmla="*/ 1771650 h 1869281"/>
                <a:gd name="connsiteX58" fmla="*/ 414338 w 1302544"/>
                <a:gd name="connsiteY58" fmla="*/ 1666875 h 1869281"/>
                <a:gd name="connsiteX59" fmla="*/ 516732 w 1302544"/>
                <a:gd name="connsiteY59" fmla="*/ 1593056 h 1869281"/>
                <a:gd name="connsiteX60" fmla="*/ 597694 w 1302544"/>
                <a:gd name="connsiteY60" fmla="*/ 1526381 h 1869281"/>
                <a:gd name="connsiteX61" fmla="*/ 678657 w 1302544"/>
                <a:gd name="connsiteY61" fmla="*/ 1443037 h 1869281"/>
                <a:gd name="connsiteX62" fmla="*/ 759619 w 1302544"/>
                <a:gd name="connsiteY62" fmla="*/ 1345406 h 1869281"/>
                <a:gd name="connsiteX63" fmla="*/ 864394 w 1302544"/>
                <a:gd name="connsiteY63" fmla="*/ 1202531 h 1869281"/>
                <a:gd name="connsiteX64" fmla="*/ 945357 w 1302544"/>
                <a:gd name="connsiteY64" fmla="*/ 1078706 h 1869281"/>
                <a:gd name="connsiteX65" fmla="*/ 981075 w 1302544"/>
                <a:gd name="connsiteY65" fmla="*/ 1016794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02544" h="1869281">
                  <a:moveTo>
                    <a:pt x="981075" y="1016794"/>
                  </a:moveTo>
                  <a:lnTo>
                    <a:pt x="1064419" y="866775"/>
                  </a:lnTo>
                  <a:lnTo>
                    <a:pt x="1081088" y="823912"/>
                  </a:lnTo>
                  <a:lnTo>
                    <a:pt x="1090613" y="773906"/>
                  </a:lnTo>
                  <a:lnTo>
                    <a:pt x="1147763" y="609600"/>
                  </a:lnTo>
                  <a:lnTo>
                    <a:pt x="1209675" y="450056"/>
                  </a:lnTo>
                  <a:lnTo>
                    <a:pt x="1209675" y="419100"/>
                  </a:lnTo>
                  <a:lnTo>
                    <a:pt x="1212057" y="373856"/>
                  </a:lnTo>
                  <a:lnTo>
                    <a:pt x="1219200" y="338137"/>
                  </a:lnTo>
                  <a:lnTo>
                    <a:pt x="1238250" y="295275"/>
                  </a:lnTo>
                  <a:lnTo>
                    <a:pt x="1257300" y="264319"/>
                  </a:lnTo>
                  <a:lnTo>
                    <a:pt x="1273969" y="242887"/>
                  </a:lnTo>
                  <a:lnTo>
                    <a:pt x="1288257" y="230981"/>
                  </a:lnTo>
                  <a:lnTo>
                    <a:pt x="1300163" y="214312"/>
                  </a:lnTo>
                  <a:lnTo>
                    <a:pt x="1302544" y="190500"/>
                  </a:lnTo>
                  <a:lnTo>
                    <a:pt x="1297782" y="169069"/>
                  </a:lnTo>
                  <a:lnTo>
                    <a:pt x="1283494" y="150019"/>
                  </a:lnTo>
                  <a:lnTo>
                    <a:pt x="1252538" y="126206"/>
                  </a:lnTo>
                  <a:lnTo>
                    <a:pt x="1185863" y="88106"/>
                  </a:lnTo>
                  <a:lnTo>
                    <a:pt x="1119188" y="54769"/>
                  </a:lnTo>
                  <a:lnTo>
                    <a:pt x="1050132" y="28575"/>
                  </a:lnTo>
                  <a:lnTo>
                    <a:pt x="978694" y="9525"/>
                  </a:lnTo>
                  <a:lnTo>
                    <a:pt x="919163" y="0"/>
                  </a:lnTo>
                  <a:lnTo>
                    <a:pt x="888207" y="0"/>
                  </a:lnTo>
                  <a:lnTo>
                    <a:pt x="871538" y="7144"/>
                  </a:lnTo>
                  <a:lnTo>
                    <a:pt x="866775" y="23812"/>
                  </a:lnTo>
                  <a:lnTo>
                    <a:pt x="878682" y="47625"/>
                  </a:lnTo>
                  <a:lnTo>
                    <a:pt x="895350" y="66675"/>
                  </a:lnTo>
                  <a:lnTo>
                    <a:pt x="926307" y="83344"/>
                  </a:lnTo>
                  <a:lnTo>
                    <a:pt x="945357" y="95250"/>
                  </a:lnTo>
                  <a:lnTo>
                    <a:pt x="959644" y="109537"/>
                  </a:lnTo>
                  <a:lnTo>
                    <a:pt x="971550" y="130969"/>
                  </a:lnTo>
                  <a:lnTo>
                    <a:pt x="981075" y="161925"/>
                  </a:lnTo>
                  <a:lnTo>
                    <a:pt x="983457" y="209550"/>
                  </a:lnTo>
                  <a:lnTo>
                    <a:pt x="983457" y="314325"/>
                  </a:lnTo>
                  <a:lnTo>
                    <a:pt x="973932" y="428625"/>
                  </a:lnTo>
                  <a:lnTo>
                    <a:pt x="959644" y="509587"/>
                  </a:lnTo>
                  <a:lnTo>
                    <a:pt x="892969" y="681037"/>
                  </a:lnTo>
                  <a:lnTo>
                    <a:pt x="866775" y="792956"/>
                  </a:lnTo>
                  <a:lnTo>
                    <a:pt x="816769" y="912019"/>
                  </a:lnTo>
                  <a:lnTo>
                    <a:pt x="778669" y="995362"/>
                  </a:lnTo>
                  <a:lnTo>
                    <a:pt x="735807" y="1078706"/>
                  </a:lnTo>
                  <a:lnTo>
                    <a:pt x="647700" y="1216819"/>
                  </a:lnTo>
                  <a:lnTo>
                    <a:pt x="571500" y="1316831"/>
                  </a:lnTo>
                  <a:lnTo>
                    <a:pt x="459582" y="1443037"/>
                  </a:lnTo>
                  <a:lnTo>
                    <a:pt x="361950" y="1543050"/>
                  </a:lnTo>
                  <a:lnTo>
                    <a:pt x="247650" y="1640681"/>
                  </a:lnTo>
                  <a:lnTo>
                    <a:pt x="138113" y="1726406"/>
                  </a:lnTo>
                  <a:lnTo>
                    <a:pt x="47625" y="1788319"/>
                  </a:lnTo>
                  <a:lnTo>
                    <a:pt x="14288" y="1819275"/>
                  </a:lnTo>
                  <a:lnTo>
                    <a:pt x="0" y="1840706"/>
                  </a:lnTo>
                  <a:lnTo>
                    <a:pt x="0" y="1847850"/>
                  </a:lnTo>
                  <a:lnTo>
                    <a:pt x="2382" y="1862137"/>
                  </a:lnTo>
                  <a:lnTo>
                    <a:pt x="11907" y="1866900"/>
                  </a:lnTo>
                  <a:lnTo>
                    <a:pt x="30957" y="1869281"/>
                  </a:lnTo>
                  <a:lnTo>
                    <a:pt x="73819" y="1857375"/>
                  </a:lnTo>
                  <a:lnTo>
                    <a:pt x="145257" y="1826419"/>
                  </a:lnTo>
                  <a:lnTo>
                    <a:pt x="240507" y="1771650"/>
                  </a:lnTo>
                  <a:lnTo>
                    <a:pt x="414338" y="1666875"/>
                  </a:lnTo>
                  <a:lnTo>
                    <a:pt x="516732" y="1593056"/>
                  </a:lnTo>
                  <a:lnTo>
                    <a:pt x="597694" y="1526381"/>
                  </a:lnTo>
                  <a:lnTo>
                    <a:pt x="678657" y="1443037"/>
                  </a:lnTo>
                  <a:lnTo>
                    <a:pt x="759619" y="1345406"/>
                  </a:lnTo>
                  <a:lnTo>
                    <a:pt x="864394" y="1202531"/>
                  </a:lnTo>
                  <a:lnTo>
                    <a:pt x="945357" y="1078706"/>
                  </a:lnTo>
                  <a:lnTo>
                    <a:pt x="981075" y="1016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2E110FB9-644C-F84B-B053-F394F55B153B}"/>
                </a:ext>
              </a:extLst>
            </p:cNvPr>
            <p:cNvSpPr/>
            <p:nvPr/>
          </p:nvSpPr>
          <p:spPr>
            <a:xfrm>
              <a:off x="3714750" y="4725988"/>
              <a:ext cx="947738" cy="917575"/>
            </a:xfrm>
            <a:custGeom>
              <a:avLst/>
              <a:gdLst>
                <a:gd name="connsiteX0" fmla="*/ 345281 w 947738"/>
                <a:gd name="connsiteY0" fmla="*/ 381000 h 916782"/>
                <a:gd name="connsiteX1" fmla="*/ 150019 w 947738"/>
                <a:gd name="connsiteY1" fmla="*/ 200025 h 916782"/>
                <a:gd name="connsiteX2" fmla="*/ 0 w 947738"/>
                <a:gd name="connsiteY2" fmla="*/ 71438 h 916782"/>
                <a:gd name="connsiteX3" fmla="*/ 35719 w 947738"/>
                <a:gd name="connsiteY3" fmla="*/ 0 h 916782"/>
                <a:gd name="connsiteX4" fmla="*/ 195263 w 947738"/>
                <a:gd name="connsiteY4" fmla="*/ 85725 h 916782"/>
                <a:gd name="connsiteX5" fmla="*/ 342900 w 947738"/>
                <a:gd name="connsiteY5" fmla="*/ 164307 h 916782"/>
                <a:gd name="connsiteX6" fmla="*/ 509588 w 947738"/>
                <a:gd name="connsiteY6" fmla="*/ 252413 h 916782"/>
                <a:gd name="connsiteX7" fmla="*/ 659606 w 947738"/>
                <a:gd name="connsiteY7" fmla="*/ 333375 h 916782"/>
                <a:gd name="connsiteX8" fmla="*/ 738188 w 947738"/>
                <a:gd name="connsiteY8" fmla="*/ 373857 h 916782"/>
                <a:gd name="connsiteX9" fmla="*/ 747713 w 947738"/>
                <a:gd name="connsiteY9" fmla="*/ 383382 h 916782"/>
                <a:gd name="connsiteX10" fmla="*/ 788194 w 947738"/>
                <a:gd name="connsiteY10" fmla="*/ 431007 h 916782"/>
                <a:gd name="connsiteX11" fmla="*/ 816769 w 947738"/>
                <a:gd name="connsiteY11" fmla="*/ 464344 h 916782"/>
                <a:gd name="connsiteX12" fmla="*/ 866775 w 947738"/>
                <a:gd name="connsiteY12" fmla="*/ 531019 h 916782"/>
                <a:gd name="connsiteX13" fmla="*/ 897731 w 947738"/>
                <a:gd name="connsiteY13" fmla="*/ 588169 h 916782"/>
                <a:gd name="connsiteX14" fmla="*/ 919163 w 947738"/>
                <a:gd name="connsiteY14" fmla="*/ 633413 h 916782"/>
                <a:gd name="connsiteX15" fmla="*/ 928688 w 947738"/>
                <a:gd name="connsiteY15" fmla="*/ 664369 h 916782"/>
                <a:gd name="connsiteX16" fmla="*/ 938213 w 947738"/>
                <a:gd name="connsiteY16" fmla="*/ 711994 h 916782"/>
                <a:gd name="connsiteX17" fmla="*/ 942975 w 947738"/>
                <a:gd name="connsiteY17" fmla="*/ 750094 h 916782"/>
                <a:gd name="connsiteX18" fmla="*/ 947738 w 947738"/>
                <a:gd name="connsiteY18" fmla="*/ 800100 h 916782"/>
                <a:gd name="connsiteX19" fmla="*/ 945356 w 947738"/>
                <a:gd name="connsiteY19" fmla="*/ 838200 h 916782"/>
                <a:gd name="connsiteX20" fmla="*/ 940594 w 947738"/>
                <a:gd name="connsiteY20" fmla="*/ 869157 h 916782"/>
                <a:gd name="connsiteX21" fmla="*/ 921544 w 947738"/>
                <a:gd name="connsiteY21" fmla="*/ 900113 h 916782"/>
                <a:gd name="connsiteX22" fmla="*/ 904875 w 947738"/>
                <a:gd name="connsiteY22" fmla="*/ 914400 h 916782"/>
                <a:gd name="connsiteX23" fmla="*/ 885825 w 947738"/>
                <a:gd name="connsiteY23" fmla="*/ 916782 h 916782"/>
                <a:gd name="connsiteX24" fmla="*/ 864394 w 947738"/>
                <a:gd name="connsiteY24" fmla="*/ 912019 h 916782"/>
                <a:gd name="connsiteX25" fmla="*/ 831056 w 947738"/>
                <a:gd name="connsiteY25" fmla="*/ 890588 h 916782"/>
                <a:gd name="connsiteX26" fmla="*/ 754856 w 947738"/>
                <a:gd name="connsiteY26" fmla="*/ 812007 h 916782"/>
                <a:gd name="connsiteX27" fmla="*/ 647700 w 947738"/>
                <a:gd name="connsiteY27" fmla="*/ 700088 h 916782"/>
                <a:gd name="connsiteX28" fmla="*/ 488156 w 947738"/>
                <a:gd name="connsiteY28" fmla="*/ 521494 h 916782"/>
                <a:gd name="connsiteX29" fmla="*/ 345281 w 947738"/>
                <a:gd name="connsiteY29" fmla="*/ 381000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7738" h="916782">
                  <a:moveTo>
                    <a:pt x="345281" y="381000"/>
                  </a:moveTo>
                  <a:lnTo>
                    <a:pt x="150019" y="200025"/>
                  </a:lnTo>
                  <a:lnTo>
                    <a:pt x="0" y="71438"/>
                  </a:lnTo>
                  <a:lnTo>
                    <a:pt x="35719" y="0"/>
                  </a:lnTo>
                  <a:lnTo>
                    <a:pt x="195263" y="85725"/>
                  </a:lnTo>
                  <a:lnTo>
                    <a:pt x="342900" y="164307"/>
                  </a:lnTo>
                  <a:lnTo>
                    <a:pt x="509588" y="252413"/>
                  </a:lnTo>
                  <a:lnTo>
                    <a:pt x="659606" y="333375"/>
                  </a:lnTo>
                  <a:lnTo>
                    <a:pt x="738188" y="373857"/>
                  </a:lnTo>
                  <a:lnTo>
                    <a:pt x="747713" y="383382"/>
                  </a:lnTo>
                  <a:lnTo>
                    <a:pt x="788194" y="431007"/>
                  </a:lnTo>
                  <a:lnTo>
                    <a:pt x="816769" y="464344"/>
                  </a:lnTo>
                  <a:lnTo>
                    <a:pt x="866775" y="531019"/>
                  </a:lnTo>
                  <a:lnTo>
                    <a:pt x="897731" y="588169"/>
                  </a:lnTo>
                  <a:lnTo>
                    <a:pt x="919163" y="633413"/>
                  </a:lnTo>
                  <a:lnTo>
                    <a:pt x="928688" y="664369"/>
                  </a:lnTo>
                  <a:lnTo>
                    <a:pt x="938213" y="711994"/>
                  </a:lnTo>
                  <a:lnTo>
                    <a:pt x="942975" y="750094"/>
                  </a:lnTo>
                  <a:lnTo>
                    <a:pt x="947738" y="800100"/>
                  </a:lnTo>
                  <a:lnTo>
                    <a:pt x="945356" y="838200"/>
                  </a:lnTo>
                  <a:lnTo>
                    <a:pt x="940594" y="869157"/>
                  </a:lnTo>
                  <a:lnTo>
                    <a:pt x="921544" y="900113"/>
                  </a:lnTo>
                  <a:lnTo>
                    <a:pt x="904875" y="914400"/>
                  </a:lnTo>
                  <a:lnTo>
                    <a:pt x="885825" y="916782"/>
                  </a:lnTo>
                  <a:lnTo>
                    <a:pt x="864394" y="912019"/>
                  </a:lnTo>
                  <a:lnTo>
                    <a:pt x="831056" y="890588"/>
                  </a:lnTo>
                  <a:lnTo>
                    <a:pt x="754856" y="812007"/>
                  </a:lnTo>
                  <a:lnTo>
                    <a:pt x="647700" y="700088"/>
                  </a:lnTo>
                  <a:lnTo>
                    <a:pt x="488156" y="521494"/>
                  </a:lnTo>
                  <a:lnTo>
                    <a:pt x="34528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14000C40-E69E-8B47-B96B-37499DBD54A8}"/>
                </a:ext>
              </a:extLst>
            </p:cNvPr>
            <p:cNvSpPr/>
            <p:nvPr/>
          </p:nvSpPr>
          <p:spPr>
            <a:xfrm>
              <a:off x="5465763" y="1970088"/>
              <a:ext cx="520700" cy="765175"/>
            </a:xfrm>
            <a:custGeom>
              <a:avLst/>
              <a:gdLst>
                <a:gd name="connsiteX0" fmla="*/ 128587 w 521494"/>
                <a:gd name="connsiteY0" fmla="*/ 411956 h 766762"/>
                <a:gd name="connsiteX1" fmla="*/ 173831 w 521494"/>
                <a:gd name="connsiteY1" fmla="*/ 273844 h 766762"/>
                <a:gd name="connsiteX2" fmla="*/ 192881 w 521494"/>
                <a:gd name="connsiteY2" fmla="*/ 209550 h 766762"/>
                <a:gd name="connsiteX3" fmla="*/ 197644 w 521494"/>
                <a:gd name="connsiteY3" fmla="*/ 176212 h 766762"/>
                <a:gd name="connsiteX4" fmla="*/ 197644 w 521494"/>
                <a:gd name="connsiteY4" fmla="*/ 135731 h 766762"/>
                <a:gd name="connsiteX5" fmla="*/ 188119 w 521494"/>
                <a:gd name="connsiteY5" fmla="*/ 109537 h 766762"/>
                <a:gd name="connsiteX6" fmla="*/ 173831 w 521494"/>
                <a:gd name="connsiteY6" fmla="*/ 88106 h 766762"/>
                <a:gd name="connsiteX7" fmla="*/ 150019 w 521494"/>
                <a:gd name="connsiteY7" fmla="*/ 61912 h 766762"/>
                <a:gd name="connsiteX8" fmla="*/ 80962 w 521494"/>
                <a:gd name="connsiteY8" fmla="*/ 19050 h 766762"/>
                <a:gd name="connsiteX9" fmla="*/ 207169 w 521494"/>
                <a:gd name="connsiteY9" fmla="*/ 0 h 766762"/>
                <a:gd name="connsiteX10" fmla="*/ 371475 w 521494"/>
                <a:gd name="connsiteY10" fmla="*/ 71437 h 766762"/>
                <a:gd name="connsiteX11" fmla="*/ 421481 w 521494"/>
                <a:gd name="connsiteY11" fmla="*/ 95250 h 766762"/>
                <a:gd name="connsiteX12" fmla="*/ 476250 w 521494"/>
                <a:gd name="connsiteY12" fmla="*/ 126206 h 766762"/>
                <a:gd name="connsiteX13" fmla="*/ 504825 w 521494"/>
                <a:gd name="connsiteY13" fmla="*/ 145256 h 766762"/>
                <a:gd name="connsiteX14" fmla="*/ 514350 w 521494"/>
                <a:gd name="connsiteY14" fmla="*/ 157162 h 766762"/>
                <a:gd name="connsiteX15" fmla="*/ 521494 w 521494"/>
                <a:gd name="connsiteY15" fmla="*/ 173831 h 766762"/>
                <a:gd name="connsiteX16" fmla="*/ 519112 w 521494"/>
                <a:gd name="connsiteY16" fmla="*/ 192881 h 766762"/>
                <a:gd name="connsiteX17" fmla="*/ 509587 w 521494"/>
                <a:gd name="connsiteY17" fmla="*/ 216694 h 766762"/>
                <a:gd name="connsiteX18" fmla="*/ 488156 w 521494"/>
                <a:gd name="connsiteY18" fmla="*/ 247650 h 766762"/>
                <a:gd name="connsiteX19" fmla="*/ 438150 w 521494"/>
                <a:gd name="connsiteY19" fmla="*/ 285750 h 766762"/>
                <a:gd name="connsiteX20" fmla="*/ 416719 w 521494"/>
                <a:gd name="connsiteY20" fmla="*/ 304800 h 766762"/>
                <a:gd name="connsiteX21" fmla="*/ 392906 w 521494"/>
                <a:gd name="connsiteY21" fmla="*/ 347662 h 766762"/>
                <a:gd name="connsiteX22" fmla="*/ 335756 w 521494"/>
                <a:gd name="connsiteY22" fmla="*/ 421481 h 766762"/>
                <a:gd name="connsiteX23" fmla="*/ 226219 w 521494"/>
                <a:gd name="connsiteY23" fmla="*/ 545306 h 766762"/>
                <a:gd name="connsiteX24" fmla="*/ 104775 w 521494"/>
                <a:gd name="connsiteY24" fmla="*/ 678656 h 766762"/>
                <a:gd name="connsiteX25" fmla="*/ 0 w 521494"/>
                <a:gd name="connsiteY25" fmla="*/ 766762 h 766762"/>
                <a:gd name="connsiteX26" fmla="*/ 23812 w 521494"/>
                <a:gd name="connsiteY26" fmla="*/ 685800 h 766762"/>
                <a:gd name="connsiteX27" fmla="*/ 102394 w 521494"/>
                <a:gd name="connsiteY27" fmla="*/ 488156 h 766762"/>
                <a:gd name="connsiteX28" fmla="*/ 128587 w 521494"/>
                <a:gd name="connsiteY28" fmla="*/ 411956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4" h="766762">
                  <a:moveTo>
                    <a:pt x="128587" y="411956"/>
                  </a:moveTo>
                  <a:lnTo>
                    <a:pt x="173831" y="273844"/>
                  </a:lnTo>
                  <a:lnTo>
                    <a:pt x="192881" y="209550"/>
                  </a:lnTo>
                  <a:lnTo>
                    <a:pt x="197644" y="176212"/>
                  </a:lnTo>
                  <a:lnTo>
                    <a:pt x="197644" y="135731"/>
                  </a:lnTo>
                  <a:lnTo>
                    <a:pt x="188119" y="109537"/>
                  </a:lnTo>
                  <a:lnTo>
                    <a:pt x="173831" y="88106"/>
                  </a:lnTo>
                  <a:lnTo>
                    <a:pt x="150019" y="61912"/>
                  </a:lnTo>
                  <a:lnTo>
                    <a:pt x="80962" y="19050"/>
                  </a:lnTo>
                  <a:lnTo>
                    <a:pt x="207169" y="0"/>
                  </a:lnTo>
                  <a:lnTo>
                    <a:pt x="371475" y="71437"/>
                  </a:lnTo>
                  <a:lnTo>
                    <a:pt x="421481" y="95250"/>
                  </a:lnTo>
                  <a:lnTo>
                    <a:pt x="476250" y="126206"/>
                  </a:lnTo>
                  <a:lnTo>
                    <a:pt x="504825" y="145256"/>
                  </a:lnTo>
                  <a:lnTo>
                    <a:pt x="514350" y="157162"/>
                  </a:lnTo>
                  <a:lnTo>
                    <a:pt x="521494" y="173831"/>
                  </a:lnTo>
                  <a:lnTo>
                    <a:pt x="519112" y="192881"/>
                  </a:lnTo>
                  <a:lnTo>
                    <a:pt x="509587" y="216694"/>
                  </a:lnTo>
                  <a:lnTo>
                    <a:pt x="488156" y="247650"/>
                  </a:lnTo>
                  <a:lnTo>
                    <a:pt x="438150" y="285750"/>
                  </a:lnTo>
                  <a:lnTo>
                    <a:pt x="416719" y="304800"/>
                  </a:lnTo>
                  <a:lnTo>
                    <a:pt x="392906" y="347662"/>
                  </a:lnTo>
                  <a:lnTo>
                    <a:pt x="335756" y="421481"/>
                  </a:lnTo>
                  <a:lnTo>
                    <a:pt x="226219" y="545306"/>
                  </a:lnTo>
                  <a:lnTo>
                    <a:pt x="104775" y="678656"/>
                  </a:lnTo>
                  <a:lnTo>
                    <a:pt x="0" y="766762"/>
                  </a:lnTo>
                  <a:lnTo>
                    <a:pt x="23812" y="685800"/>
                  </a:lnTo>
                  <a:lnTo>
                    <a:pt x="102394" y="488156"/>
                  </a:lnTo>
                  <a:lnTo>
                    <a:pt x="128587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B14989EA-59DA-DD47-971B-89FA4DB3117A}"/>
                </a:ext>
              </a:extLst>
            </p:cNvPr>
            <p:cNvSpPr/>
            <p:nvPr/>
          </p:nvSpPr>
          <p:spPr>
            <a:xfrm>
              <a:off x="5127625" y="2466975"/>
              <a:ext cx="1784350" cy="2463800"/>
            </a:xfrm>
            <a:custGeom>
              <a:avLst/>
              <a:gdLst>
                <a:gd name="connsiteX0" fmla="*/ 454025 w 1784350"/>
                <a:gd name="connsiteY0" fmla="*/ 349250 h 2463800"/>
                <a:gd name="connsiteX1" fmla="*/ 285750 w 1784350"/>
                <a:gd name="connsiteY1" fmla="*/ 374650 h 2463800"/>
                <a:gd name="connsiteX2" fmla="*/ 44450 w 1784350"/>
                <a:gd name="connsiteY2" fmla="*/ 419100 h 2463800"/>
                <a:gd name="connsiteX3" fmla="*/ 0 w 1784350"/>
                <a:gd name="connsiteY3" fmla="*/ 260350 h 2463800"/>
                <a:gd name="connsiteX4" fmla="*/ 371475 w 1784350"/>
                <a:gd name="connsiteY4" fmla="*/ 203200 h 2463800"/>
                <a:gd name="connsiteX5" fmla="*/ 431800 w 1784350"/>
                <a:gd name="connsiteY5" fmla="*/ 180975 h 2463800"/>
                <a:gd name="connsiteX6" fmla="*/ 641350 w 1784350"/>
                <a:gd name="connsiteY6" fmla="*/ 158750 h 2463800"/>
                <a:gd name="connsiteX7" fmla="*/ 831850 w 1784350"/>
                <a:gd name="connsiteY7" fmla="*/ 130175 h 2463800"/>
                <a:gd name="connsiteX8" fmla="*/ 1019175 w 1784350"/>
                <a:gd name="connsiteY8" fmla="*/ 101600 h 2463800"/>
                <a:gd name="connsiteX9" fmla="*/ 1174750 w 1784350"/>
                <a:gd name="connsiteY9" fmla="*/ 76200 h 2463800"/>
                <a:gd name="connsiteX10" fmla="*/ 1209675 w 1784350"/>
                <a:gd name="connsiteY10" fmla="*/ 66675 h 2463800"/>
                <a:gd name="connsiteX11" fmla="*/ 1317625 w 1784350"/>
                <a:gd name="connsiteY11" fmla="*/ 28575 h 2463800"/>
                <a:gd name="connsiteX12" fmla="*/ 1403350 w 1784350"/>
                <a:gd name="connsiteY12" fmla="*/ 0 h 2463800"/>
                <a:gd name="connsiteX13" fmla="*/ 1422400 w 1784350"/>
                <a:gd name="connsiteY13" fmla="*/ 6350 h 2463800"/>
                <a:gd name="connsiteX14" fmla="*/ 1504950 w 1784350"/>
                <a:gd name="connsiteY14" fmla="*/ 44450 h 2463800"/>
                <a:gd name="connsiteX15" fmla="*/ 1574800 w 1784350"/>
                <a:gd name="connsiteY15" fmla="*/ 79375 h 2463800"/>
                <a:gd name="connsiteX16" fmla="*/ 1606550 w 1784350"/>
                <a:gd name="connsiteY16" fmla="*/ 98425 h 2463800"/>
                <a:gd name="connsiteX17" fmla="*/ 1651000 w 1784350"/>
                <a:gd name="connsiteY17" fmla="*/ 127000 h 2463800"/>
                <a:gd name="connsiteX18" fmla="*/ 1698625 w 1784350"/>
                <a:gd name="connsiteY18" fmla="*/ 161925 h 2463800"/>
                <a:gd name="connsiteX19" fmla="*/ 1727200 w 1784350"/>
                <a:gd name="connsiteY19" fmla="*/ 187325 h 2463800"/>
                <a:gd name="connsiteX20" fmla="*/ 1755775 w 1784350"/>
                <a:gd name="connsiteY20" fmla="*/ 219075 h 2463800"/>
                <a:gd name="connsiteX21" fmla="*/ 1771650 w 1784350"/>
                <a:gd name="connsiteY21" fmla="*/ 241300 h 2463800"/>
                <a:gd name="connsiteX22" fmla="*/ 1778000 w 1784350"/>
                <a:gd name="connsiteY22" fmla="*/ 254000 h 2463800"/>
                <a:gd name="connsiteX23" fmla="*/ 1784350 w 1784350"/>
                <a:gd name="connsiteY23" fmla="*/ 273050 h 2463800"/>
                <a:gd name="connsiteX24" fmla="*/ 1784350 w 1784350"/>
                <a:gd name="connsiteY24" fmla="*/ 292100 h 2463800"/>
                <a:gd name="connsiteX25" fmla="*/ 1774825 w 1784350"/>
                <a:gd name="connsiteY25" fmla="*/ 320675 h 2463800"/>
                <a:gd name="connsiteX26" fmla="*/ 1762125 w 1784350"/>
                <a:gd name="connsiteY26" fmla="*/ 339725 h 2463800"/>
                <a:gd name="connsiteX27" fmla="*/ 1743075 w 1784350"/>
                <a:gd name="connsiteY27" fmla="*/ 361950 h 2463800"/>
                <a:gd name="connsiteX28" fmla="*/ 1727200 w 1784350"/>
                <a:gd name="connsiteY28" fmla="*/ 393700 h 2463800"/>
                <a:gd name="connsiteX29" fmla="*/ 1717675 w 1784350"/>
                <a:gd name="connsiteY29" fmla="*/ 447675 h 2463800"/>
                <a:gd name="connsiteX30" fmla="*/ 1714500 w 1784350"/>
                <a:gd name="connsiteY30" fmla="*/ 498475 h 2463800"/>
                <a:gd name="connsiteX31" fmla="*/ 1701800 w 1784350"/>
                <a:gd name="connsiteY31" fmla="*/ 622300 h 2463800"/>
                <a:gd name="connsiteX32" fmla="*/ 1685925 w 1784350"/>
                <a:gd name="connsiteY32" fmla="*/ 762000 h 2463800"/>
                <a:gd name="connsiteX33" fmla="*/ 1673225 w 1784350"/>
                <a:gd name="connsiteY33" fmla="*/ 987425 h 2463800"/>
                <a:gd name="connsiteX34" fmla="*/ 1663700 w 1784350"/>
                <a:gd name="connsiteY34" fmla="*/ 1295400 h 2463800"/>
                <a:gd name="connsiteX35" fmla="*/ 1666875 w 1784350"/>
                <a:gd name="connsiteY35" fmla="*/ 1520825 h 2463800"/>
                <a:gd name="connsiteX36" fmla="*/ 1670050 w 1784350"/>
                <a:gd name="connsiteY36" fmla="*/ 1768475 h 2463800"/>
                <a:gd name="connsiteX37" fmla="*/ 1682750 w 1784350"/>
                <a:gd name="connsiteY37" fmla="*/ 2009775 h 2463800"/>
                <a:gd name="connsiteX38" fmla="*/ 1695450 w 1784350"/>
                <a:gd name="connsiteY38" fmla="*/ 2228850 h 2463800"/>
                <a:gd name="connsiteX39" fmla="*/ 1689100 w 1784350"/>
                <a:gd name="connsiteY39" fmla="*/ 2260600 h 2463800"/>
                <a:gd name="connsiteX40" fmla="*/ 1673225 w 1784350"/>
                <a:gd name="connsiteY40" fmla="*/ 2320925 h 2463800"/>
                <a:gd name="connsiteX41" fmla="*/ 1641475 w 1784350"/>
                <a:gd name="connsiteY41" fmla="*/ 2390775 h 2463800"/>
                <a:gd name="connsiteX42" fmla="*/ 1612900 w 1784350"/>
                <a:gd name="connsiteY42" fmla="*/ 2432050 h 2463800"/>
                <a:gd name="connsiteX43" fmla="*/ 1590675 w 1784350"/>
                <a:gd name="connsiteY43" fmla="*/ 2454275 h 2463800"/>
                <a:gd name="connsiteX44" fmla="*/ 1568450 w 1784350"/>
                <a:gd name="connsiteY44" fmla="*/ 2463800 h 2463800"/>
                <a:gd name="connsiteX45" fmla="*/ 1539875 w 1784350"/>
                <a:gd name="connsiteY45" fmla="*/ 2463800 h 2463800"/>
                <a:gd name="connsiteX46" fmla="*/ 1511300 w 1784350"/>
                <a:gd name="connsiteY46" fmla="*/ 2454275 h 2463800"/>
                <a:gd name="connsiteX47" fmla="*/ 1485900 w 1784350"/>
                <a:gd name="connsiteY47" fmla="*/ 2435225 h 2463800"/>
                <a:gd name="connsiteX48" fmla="*/ 1470025 w 1784350"/>
                <a:gd name="connsiteY48" fmla="*/ 2413000 h 2463800"/>
                <a:gd name="connsiteX49" fmla="*/ 1450975 w 1784350"/>
                <a:gd name="connsiteY49" fmla="*/ 2384425 h 2463800"/>
                <a:gd name="connsiteX50" fmla="*/ 1431925 w 1784350"/>
                <a:gd name="connsiteY50" fmla="*/ 2346325 h 2463800"/>
                <a:gd name="connsiteX51" fmla="*/ 1412875 w 1784350"/>
                <a:gd name="connsiteY51" fmla="*/ 2301875 h 2463800"/>
                <a:gd name="connsiteX52" fmla="*/ 1403350 w 1784350"/>
                <a:gd name="connsiteY52" fmla="*/ 2270125 h 2463800"/>
                <a:gd name="connsiteX53" fmla="*/ 1400175 w 1784350"/>
                <a:gd name="connsiteY53" fmla="*/ 2257425 h 2463800"/>
                <a:gd name="connsiteX54" fmla="*/ 1425575 w 1784350"/>
                <a:gd name="connsiteY54" fmla="*/ 2120900 h 2463800"/>
                <a:gd name="connsiteX55" fmla="*/ 1425575 w 1784350"/>
                <a:gd name="connsiteY55" fmla="*/ 1536700 h 2463800"/>
                <a:gd name="connsiteX56" fmla="*/ 1425575 w 1784350"/>
                <a:gd name="connsiteY56" fmla="*/ 844550 h 2463800"/>
                <a:gd name="connsiteX57" fmla="*/ 1428750 w 1784350"/>
                <a:gd name="connsiteY57" fmla="*/ 365125 h 2463800"/>
                <a:gd name="connsiteX58" fmla="*/ 1428750 w 1784350"/>
                <a:gd name="connsiteY58" fmla="*/ 330200 h 2463800"/>
                <a:gd name="connsiteX59" fmla="*/ 1425575 w 1784350"/>
                <a:gd name="connsiteY59" fmla="*/ 301625 h 2463800"/>
                <a:gd name="connsiteX60" fmla="*/ 1422400 w 1784350"/>
                <a:gd name="connsiteY60" fmla="*/ 279400 h 2463800"/>
                <a:gd name="connsiteX61" fmla="*/ 1409700 w 1784350"/>
                <a:gd name="connsiteY61" fmla="*/ 254000 h 2463800"/>
                <a:gd name="connsiteX62" fmla="*/ 1387475 w 1784350"/>
                <a:gd name="connsiteY62" fmla="*/ 234950 h 2463800"/>
                <a:gd name="connsiteX63" fmla="*/ 1362075 w 1784350"/>
                <a:gd name="connsiteY63" fmla="*/ 225425 h 2463800"/>
                <a:gd name="connsiteX64" fmla="*/ 1330325 w 1784350"/>
                <a:gd name="connsiteY64" fmla="*/ 225425 h 2463800"/>
                <a:gd name="connsiteX65" fmla="*/ 1190625 w 1784350"/>
                <a:gd name="connsiteY65" fmla="*/ 244475 h 2463800"/>
                <a:gd name="connsiteX66" fmla="*/ 866775 w 1784350"/>
                <a:gd name="connsiteY66" fmla="*/ 288925 h 2463800"/>
                <a:gd name="connsiteX67" fmla="*/ 454025 w 1784350"/>
                <a:gd name="connsiteY67" fmla="*/ 34925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84350" h="2463800">
                  <a:moveTo>
                    <a:pt x="454025" y="349250"/>
                  </a:moveTo>
                  <a:lnTo>
                    <a:pt x="285750" y="374650"/>
                  </a:lnTo>
                  <a:lnTo>
                    <a:pt x="44450" y="419100"/>
                  </a:lnTo>
                  <a:lnTo>
                    <a:pt x="0" y="260350"/>
                  </a:lnTo>
                  <a:lnTo>
                    <a:pt x="371475" y="203200"/>
                  </a:lnTo>
                  <a:lnTo>
                    <a:pt x="431800" y="180975"/>
                  </a:lnTo>
                  <a:lnTo>
                    <a:pt x="641350" y="158750"/>
                  </a:lnTo>
                  <a:lnTo>
                    <a:pt x="831850" y="130175"/>
                  </a:lnTo>
                  <a:lnTo>
                    <a:pt x="1019175" y="101600"/>
                  </a:lnTo>
                  <a:lnTo>
                    <a:pt x="1174750" y="76200"/>
                  </a:lnTo>
                  <a:lnTo>
                    <a:pt x="1209675" y="66675"/>
                  </a:lnTo>
                  <a:lnTo>
                    <a:pt x="1317625" y="28575"/>
                  </a:lnTo>
                  <a:lnTo>
                    <a:pt x="1403350" y="0"/>
                  </a:lnTo>
                  <a:lnTo>
                    <a:pt x="1422400" y="6350"/>
                  </a:lnTo>
                  <a:lnTo>
                    <a:pt x="1504950" y="44450"/>
                  </a:lnTo>
                  <a:lnTo>
                    <a:pt x="1574800" y="79375"/>
                  </a:lnTo>
                  <a:lnTo>
                    <a:pt x="1606550" y="98425"/>
                  </a:lnTo>
                  <a:lnTo>
                    <a:pt x="1651000" y="127000"/>
                  </a:lnTo>
                  <a:lnTo>
                    <a:pt x="1698625" y="161925"/>
                  </a:lnTo>
                  <a:lnTo>
                    <a:pt x="1727200" y="187325"/>
                  </a:lnTo>
                  <a:lnTo>
                    <a:pt x="1755775" y="219075"/>
                  </a:lnTo>
                  <a:lnTo>
                    <a:pt x="1771650" y="241300"/>
                  </a:lnTo>
                  <a:lnTo>
                    <a:pt x="1778000" y="254000"/>
                  </a:lnTo>
                  <a:lnTo>
                    <a:pt x="1784350" y="273050"/>
                  </a:lnTo>
                  <a:lnTo>
                    <a:pt x="1784350" y="292100"/>
                  </a:lnTo>
                  <a:lnTo>
                    <a:pt x="1774825" y="320675"/>
                  </a:lnTo>
                  <a:lnTo>
                    <a:pt x="1762125" y="339725"/>
                  </a:lnTo>
                  <a:lnTo>
                    <a:pt x="1743075" y="361950"/>
                  </a:lnTo>
                  <a:lnTo>
                    <a:pt x="1727200" y="393700"/>
                  </a:lnTo>
                  <a:lnTo>
                    <a:pt x="1717675" y="447675"/>
                  </a:lnTo>
                  <a:lnTo>
                    <a:pt x="1714500" y="498475"/>
                  </a:lnTo>
                  <a:lnTo>
                    <a:pt x="1701800" y="622300"/>
                  </a:lnTo>
                  <a:lnTo>
                    <a:pt x="1685925" y="762000"/>
                  </a:lnTo>
                  <a:lnTo>
                    <a:pt x="1673225" y="987425"/>
                  </a:lnTo>
                  <a:lnTo>
                    <a:pt x="1663700" y="1295400"/>
                  </a:lnTo>
                  <a:cubicBezTo>
                    <a:pt x="1664758" y="1370542"/>
                    <a:pt x="1665817" y="1445683"/>
                    <a:pt x="1666875" y="1520825"/>
                  </a:cubicBezTo>
                  <a:cubicBezTo>
                    <a:pt x="1667933" y="1603375"/>
                    <a:pt x="1668992" y="1685925"/>
                    <a:pt x="1670050" y="1768475"/>
                  </a:cubicBezTo>
                  <a:lnTo>
                    <a:pt x="1682750" y="2009775"/>
                  </a:lnTo>
                  <a:lnTo>
                    <a:pt x="1695450" y="2228850"/>
                  </a:lnTo>
                  <a:lnTo>
                    <a:pt x="1689100" y="2260600"/>
                  </a:lnTo>
                  <a:lnTo>
                    <a:pt x="1673225" y="2320925"/>
                  </a:lnTo>
                  <a:lnTo>
                    <a:pt x="1641475" y="2390775"/>
                  </a:lnTo>
                  <a:lnTo>
                    <a:pt x="1612900" y="2432050"/>
                  </a:lnTo>
                  <a:lnTo>
                    <a:pt x="1590675" y="2454275"/>
                  </a:lnTo>
                  <a:lnTo>
                    <a:pt x="1568450" y="2463800"/>
                  </a:lnTo>
                  <a:lnTo>
                    <a:pt x="1539875" y="2463800"/>
                  </a:lnTo>
                  <a:lnTo>
                    <a:pt x="1511300" y="2454275"/>
                  </a:lnTo>
                  <a:lnTo>
                    <a:pt x="1485900" y="2435225"/>
                  </a:lnTo>
                  <a:lnTo>
                    <a:pt x="1470025" y="2413000"/>
                  </a:lnTo>
                  <a:lnTo>
                    <a:pt x="1450975" y="2384425"/>
                  </a:lnTo>
                  <a:lnTo>
                    <a:pt x="1431925" y="2346325"/>
                  </a:lnTo>
                  <a:lnTo>
                    <a:pt x="1412875" y="2301875"/>
                  </a:lnTo>
                  <a:lnTo>
                    <a:pt x="1403350" y="2270125"/>
                  </a:lnTo>
                  <a:lnTo>
                    <a:pt x="1400175" y="2257425"/>
                  </a:lnTo>
                  <a:lnTo>
                    <a:pt x="1425575" y="2120900"/>
                  </a:lnTo>
                  <a:lnTo>
                    <a:pt x="1425575" y="1536700"/>
                  </a:lnTo>
                  <a:lnTo>
                    <a:pt x="1425575" y="844550"/>
                  </a:lnTo>
                  <a:cubicBezTo>
                    <a:pt x="1426633" y="684742"/>
                    <a:pt x="1427692" y="524933"/>
                    <a:pt x="1428750" y="365125"/>
                  </a:cubicBezTo>
                  <a:lnTo>
                    <a:pt x="1428750" y="330200"/>
                  </a:lnTo>
                  <a:lnTo>
                    <a:pt x="1425575" y="301625"/>
                  </a:lnTo>
                  <a:lnTo>
                    <a:pt x="1422400" y="279400"/>
                  </a:lnTo>
                  <a:lnTo>
                    <a:pt x="1409700" y="254000"/>
                  </a:lnTo>
                  <a:lnTo>
                    <a:pt x="1387475" y="234950"/>
                  </a:lnTo>
                  <a:lnTo>
                    <a:pt x="1362075" y="225425"/>
                  </a:lnTo>
                  <a:lnTo>
                    <a:pt x="1330325" y="225425"/>
                  </a:lnTo>
                  <a:lnTo>
                    <a:pt x="1190625" y="244475"/>
                  </a:lnTo>
                  <a:lnTo>
                    <a:pt x="866775" y="288925"/>
                  </a:lnTo>
                  <a:lnTo>
                    <a:pt x="4540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24B1FB48-54EA-274C-9184-38EF3E4A00FF}"/>
                </a:ext>
              </a:extLst>
            </p:cNvPr>
            <p:cNvSpPr/>
            <p:nvPr/>
          </p:nvSpPr>
          <p:spPr>
            <a:xfrm>
              <a:off x="5202238" y="3151188"/>
              <a:ext cx="1412875" cy="374650"/>
            </a:xfrm>
            <a:custGeom>
              <a:avLst/>
              <a:gdLst>
                <a:gd name="connsiteX0" fmla="*/ 650082 w 1412082"/>
                <a:gd name="connsiteY0" fmla="*/ 138112 h 376237"/>
                <a:gd name="connsiteX1" fmla="*/ 835819 w 1412082"/>
                <a:gd name="connsiteY1" fmla="*/ 109537 h 376237"/>
                <a:gd name="connsiteX2" fmla="*/ 1038225 w 1412082"/>
                <a:gd name="connsiteY2" fmla="*/ 76200 h 376237"/>
                <a:gd name="connsiteX3" fmla="*/ 1254919 w 1412082"/>
                <a:gd name="connsiteY3" fmla="*/ 33337 h 376237"/>
                <a:gd name="connsiteX4" fmla="*/ 1407319 w 1412082"/>
                <a:gd name="connsiteY4" fmla="*/ 0 h 376237"/>
                <a:gd name="connsiteX5" fmla="*/ 1412082 w 1412082"/>
                <a:gd name="connsiteY5" fmla="*/ 180975 h 376237"/>
                <a:gd name="connsiteX6" fmla="*/ 1088232 w 1412082"/>
                <a:gd name="connsiteY6" fmla="*/ 226219 h 376237"/>
                <a:gd name="connsiteX7" fmla="*/ 802482 w 1412082"/>
                <a:gd name="connsiteY7" fmla="*/ 266700 h 376237"/>
                <a:gd name="connsiteX8" fmla="*/ 500063 w 1412082"/>
                <a:gd name="connsiteY8" fmla="*/ 307181 h 376237"/>
                <a:gd name="connsiteX9" fmla="*/ 219075 w 1412082"/>
                <a:gd name="connsiteY9" fmla="*/ 345281 h 376237"/>
                <a:gd name="connsiteX10" fmla="*/ 4763 w 1412082"/>
                <a:gd name="connsiteY10" fmla="*/ 376237 h 376237"/>
                <a:gd name="connsiteX11" fmla="*/ 0 w 1412082"/>
                <a:gd name="connsiteY11" fmla="*/ 188119 h 376237"/>
                <a:gd name="connsiteX12" fmla="*/ 185738 w 1412082"/>
                <a:gd name="connsiteY12" fmla="*/ 188119 h 376237"/>
                <a:gd name="connsiteX13" fmla="*/ 347663 w 1412082"/>
                <a:gd name="connsiteY13" fmla="*/ 173831 h 376237"/>
                <a:gd name="connsiteX14" fmla="*/ 528638 w 1412082"/>
                <a:gd name="connsiteY14" fmla="*/ 152400 h 376237"/>
                <a:gd name="connsiteX15" fmla="*/ 650082 w 1412082"/>
                <a:gd name="connsiteY15" fmla="*/ 1381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2082" h="376237">
                  <a:moveTo>
                    <a:pt x="650082" y="138112"/>
                  </a:moveTo>
                  <a:lnTo>
                    <a:pt x="835819" y="109537"/>
                  </a:lnTo>
                  <a:lnTo>
                    <a:pt x="1038225" y="76200"/>
                  </a:lnTo>
                  <a:lnTo>
                    <a:pt x="1254919" y="33337"/>
                  </a:lnTo>
                  <a:lnTo>
                    <a:pt x="1407319" y="0"/>
                  </a:lnTo>
                  <a:lnTo>
                    <a:pt x="1412082" y="180975"/>
                  </a:lnTo>
                  <a:lnTo>
                    <a:pt x="1088232" y="226219"/>
                  </a:lnTo>
                  <a:lnTo>
                    <a:pt x="802482" y="266700"/>
                  </a:lnTo>
                  <a:lnTo>
                    <a:pt x="500063" y="307181"/>
                  </a:lnTo>
                  <a:lnTo>
                    <a:pt x="219075" y="345281"/>
                  </a:lnTo>
                  <a:lnTo>
                    <a:pt x="4763" y="376237"/>
                  </a:lnTo>
                  <a:lnTo>
                    <a:pt x="0" y="188119"/>
                  </a:lnTo>
                  <a:lnTo>
                    <a:pt x="185738" y="188119"/>
                  </a:lnTo>
                  <a:lnTo>
                    <a:pt x="347663" y="173831"/>
                  </a:lnTo>
                  <a:lnTo>
                    <a:pt x="528638" y="152400"/>
                  </a:lnTo>
                  <a:lnTo>
                    <a:pt x="650082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A5105822-5422-2145-8E83-071A30C62624}"/>
                </a:ext>
              </a:extLst>
            </p:cNvPr>
            <p:cNvSpPr/>
            <p:nvPr/>
          </p:nvSpPr>
          <p:spPr>
            <a:xfrm>
              <a:off x="5192713" y="3868738"/>
              <a:ext cx="1427162" cy="304800"/>
            </a:xfrm>
            <a:custGeom>
              <a:avLst/>
              <a:gdLst>
                <a:gd name="connsiteX0" fmla="*/ 559594 w 1426369"/>
                <a:gd name="connsiteY0" fmla="*/ 90488 h 304800"/>
                <a:gd name="connsiteX1" fmla="*/ 876300 w 1426369"/>
                <a:gd name="connsiteY1" fmla="*/ 57150 h 304800"/>
                <a:gd name="connsiteX2" fmla="*/ 1152525 w 1426369"/>
                <a:gd name="connsiteY2" fmla="*/ 28575 h 304800"/>
                <a:gd name="connsiteX3" fmla="*/ 1426369 w 1426369"/>
                <a:gd name="connsiteY3" fmla="*/ 0 h 304800"/>
                <a:gd name="connsiteX4" fmla="*/ 1423988 w 1426369"/>
                <a:gd name="connsiteY4" fmla="*/ 154782 h 304800"/>
                <a:gd name="connsiteX5" fmla="*/ 1123950 w 1426369"/>
                <a:gd name="connsiteY5" fmla="*/ 185738 h 304800"/>
                <a:gd name="connsiteX6" fmla="*/ 721519 w 1426369"/>
                <a:gd name="connsiteY6" fmla="*/ 228600 h 304800"/>
                <a:gd name="connsiteX7" fmla="*/ 366713 w 1426369"/>
                <a:gd name="connsiteY7" fmla="*/ 264319 h 304800"/>
                <a:gd name="connsiteX8" fmla="*/ 0 w 1426369"/>
                <a:gd name="connsiteY8" fmla="*/ 304800 h 304800"/>
                <a:gd name="connsiteX9" fmla="*/ 19050 w 1426369"/>
                <a:gd name="connsiteY9" fmla="*/ 147638 h 304800"/>
                <a:gd name="connsiteX10" fmla="*/ 559594 w 1426369"/>
                <a:gd name="connsiteY10" fmla="*/ 9048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369" h="304800">
                  <a:moveTo>
                    <a:pt x="559594" y="90488"/>
                  </a:moveTo>
                  <a:lnTo>
                    <a:pt x="876300" y="57150"/>
                  </a:lnTo>
                  <a:lnTo>
                    <a:pt x="1152525" y="28575"/>
                  </a:lnTo>
                  <a:lnTo>
                    <a:pt x="1426369" y="0"/>
                  </a:lnTo>
                  <a:cubicBezTo>
                    <a:pt x="1425575" y="51594"/>
                    <a:pt x="1424782" y="103188"/>
                    <a:pt x="1423988" y="154782"/>
                  </a:cubicBezTo>
                  <a:lnTo>
                    <a:pt x="1123950" y="185738"/>
                  </a:lnTo>
                  <a:lnTo>
                    <a:pt x="721519" y="228600"/>
                  </a:lnTo>
                  <a:lnTo>
                    <a:pt x="366713" y="264319"/>
                  </a:lnTo>
                  <a:lnTo>
                    <a:pt x="0" y="304800"/>
                  </a:lnTo>
                  <a:lnTo>
                    <a:pt x="19050" y="147638"/>
                  </a:lnTo>
                  <a:lnTo>
                    <a:pt x="559594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01948B1-2BEF-614C-9F4F-EFF3050D3C52}"/>
                </a:ext>
              </a:extLst>
            </p:cNvPr>
            <p:cNvSpPr/>
            <p:nvPr/>
          </p:nvSpPr>
          <p:spPr>
            <a:xfrm>
              <a:off x="5191125" y="4560888"/>
              <a:ext cx="1428750" cy="327025"/>
            </a:xfrm>
            <a:custGeom>
              <a:avLst/>
              <a:gdLst>
                <a:gd name="connsiteX0" fmla="*/ 619125 w 1428750"/>
                <a:gd name="connsiteY0" fmla="*/ 97631 h 328612"/>
                <a:gd name="connsiteX1" fmla="*/ 1181100 w 1428750"/>
                <a:gd name="connsiteY1" fmla="*/ 28575 h 328612"/>
                <a:gd name="connsiteX2" fmla="*/ 1428750 w 1428750"/>
                <a:gd name="connsiteY2" fmla="*/ 0 h 328612"/>
                <a:gd name="connsiteX3" fmla="*/ 1423988 w 1428750"/>
                <a:gd name="connsiteY3" fmla="*/ 173831 h 328612"/>
                <a:gd name="connsiteX4" fmla="*/ 1212056 w 1428750"/>
                <a:gd name="connsiteY4" fmla="*/ 200025 h 328612"/>
                <a:gd name="connsiteX5" fmla="*/ 883444 w 1428750"/>
                <a:gd name="connsiteY5" fmla="*/ 235744 h 328612"/>
                <a:gd name="connsiteX6" fmla="*/ 509588 w 1428750"/>
                <a:gd name="connsiteY6" fmla="*/ 273844 h 328612"/>
                <a:gd name="connsiteX7" fmla="*/ 178594 w 1428750"/>
                <a:gd name="connsiteY7" fmla="*/ 309562 h 328612"/>
                <a:gd name="connsiteX8" fmla="*/ 2381 w 1428750"/>
                <a:gd name="connsiteY8" fmla="*/ 328612 h 328612"/>
                <a:gd name="connsiteX9" fmla="*/ 0 w 1428750"/>
                <a:gd name="connsiteY9" fmla="*/ 171450 h 328612"/>
                <a:gd name="connsiteX10" fmla="*/ 383381 w 1428750"/>
                <a:gd name="connsiteY10" fmla="*/ 126206 h 328612"/>
                <a:gd name="connsiteX11" fmla="*/ 619125 w 1428750"/>
                <a:gd name="connsiteY11" fmla="*/ 976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0" h="328612">
                  <a:moveTo>
                    <a:pt x="619125" y="97631"/>
                  </a:moveTo>
                  <a:lnTo>
                    <a:pt x="1181100" y="28575"/>
                  </a:lnTo>
                  <a:lnTo>
                    <a:pt x="1428750" y="0"/>
                  </a:lnTo>
                  <a:lnTo>
                    <a:pt x="1423988" y="173831"/>
                  </a:lnTo>
                  <a:lnTo>
                    <a:pt x="1212056" y="200025"/>
                  </a:lnTo>
                  <a:lnTo>
                    <a:pt x="883444" y="235744"/>
                  </a:lnTo>
                  <a:lnTo>
                    <a:pt x="509588" y="273844"/>
                  </a:lnTo>
                  <a:lnTo>
                    <a:pt x="178594" y="309562"/>
                  </a:lnTo>
                  <a:lnTo>
                    <a:pt x="2381" y="328612"/>
                  </a:lnTo>
                  <a:cubicBezTo>
                    <a:pt x="1587" y="276225"/>
                    <a:pt x="794" y="223837"/>
                    <a:pt x="0" y="171450"/>
                  </a:cubicBezTo>
                  <a:lnTo>
                    <a:pt x="383381" y="126206"/>
                  </a:lnTo>
                  <a:lnTo>
                    <a:pt x="61912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520730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4E1E99F0-6515-9A40-AF4D-D0E8F2795D01}"/>
              </a:ext>
            </a:extLst>
          </p:cNvPr>
          <p:cNvSpPr/>
          <p:nvPr/>
        </p:nvSpPr>
        <p:spPr>
          <a:xfrm>
            <a:off x="2713038" y="1905000"/>
            <a:ext cx="625475" cy="1323975"/>
          </a:xfrm>
          <a:custGeom>
            <a:avLst/>
            <a:gdLst>
              <a:gd name="connsiteX0" fmla="*/ 504825 w 626269"/>
              <a:gd name="connsiteY0" fmla="*/ 321469 h 1323975"/>
              <a:gd name="connsiteX1" fmla="*/ 488156 w 626269"/>
              <a:gd name="connsiteY1" fmla="*/ 228600 h 1323975"/>
              <a:gd name="connsiteX2" fmla="*/ 423862 w 626269"/>
              <a:gd name="connsiteY2" fmla="*/ 95250 h 1323975"/>
              <a:gd name="connsiteX3" fmla="*/ 364331 w 626269"/>
              <a:gd name="connsiteY3" fmla="*/ 73819 h 1323975"/>
              <a:gd name="connsiteX4" fmla="*/ 295275 w 626269"/>
              <a:gd name="connsiteY4" fmla="*/ 52388 h 1323975"/>
              <a:gd name="connsiteX5" fmla="*/ 233362 w 626269"/>
              <a:gd name="connsiteY5" fmla="*/ 35719 h 1323975"/>
              <a:gd name="connsiteX6" fmla="*/ 161925 w 626269"/>
              <a:gd name="connsiteY6" fmla="*/ 21431 h 1323975"/>
              <a:gd name="connsiteX7" fmla="*/ 71437 w 626269"/>
              <a:gd name="connsiteY7" fmla="*/ 4763 h 1323975"/>
              <a:gd name="connsiteX8" fmla="*/ 19050 w 626269"/>
              <a:gd name="connsiteY8" fmla="*/ 0 h 1323975"/>
              <a:gd name="connsiteX9" fmla="*/ 4762 w 626269"/>
              <a:gd name="connsiteY9" fmla="*/ 4763 h 1323975"/>
              <a:gd name="connsiteX10" fmla="*/ 0 w 626269"/>
              <a:gd name="connsiteY10" fmla="*/ 14288 h 1323975"/>
              <a:gd name="connsiteX11" fmla="*/ 2381 w 626269"/>
              <a:gd name="connsiteY11" fmla="*/ 23813 h 1323975"/>
              <a:gd name="connsiteX12" fmla="*/ 14287 w 626269"/>
              <a:gd name="connsiteY12" fmla="*/ 45244 h 1323975"/>
              <a:gd name="connsiteX13" fmla="*/ 30956 w 626269"/>
              <a:gd name="connsiteY13" fmla="*/ 57150 h 1323975"/>
              <a:gd name="connsiteX14" fmla="*/ 66675 w 626269"/>
              <a:gd name="connsiteY14" fmla="*/ 76200 h 1323975"/>
              <a:gd name="connsiteX15" fmla="*/ 123825 w 626269"/>
              <a:gd name="connsiteY15" fmla="*/ 114300 h 1323975"/>
              <a:gd name="connsiteX16" fmla="*/ 166687 w 626269"/>
              <a:gd name="connsiteY16" fmla="*/ 150019 h 1323975"/>
              <a:gd name="connsiteX17" fmla="*/ 192881 w 626269"/>
              <a:gd name="connsiteY17" fmla="*/ 173831 h 1323975"/>
              <a:gd name="connsiteX18" fmla="*/ 202406 w 626269"/>
              <a:gd name="connsiteY18" fmla="*/ 185738 h 1323975"/>
              <a:gd name="connsiteX19" fmla="*/ 238125 w 626269"/>
              <a:gd name="connsiteY19" fmla="*/ 276225 h 1323975"/>
              <a:gd name="connsiteX20" fmla="*/ 295275 w 626269"/>
              <a:gd name="connsiteY20" fmla="*/ 476250 h 1323975"/>
              <a:gd name="connsiteX21" fmla="*/ 309562 w 626269"/>
              <a:gd name="connsiteY21" fmla="*/ 528638 h 1323975"/>
              <a:gd name="connsiteX22" fmla="*/ 328612 w 626269"/>
              <a:gd name="connsiteY22" fmla="*/ 607219 h 1323975"/>
              <a:gd name="connsiteX23" fmla="*/ 347662 w 626269"/>
              <a:gd name="connsiteY23" fmla="*/ 690563 h 1323975"/>
              <a:gd name="connsiteX24" fmla="*/ 373856 w 626269"/>
              <a:gd name="connsiteY24" fmla="*/ 826294 h 1323975"/>
              <a:gd name="connsiteX25" fmla="*/ 378619 w 626269"/>
              <a:gd name="connsiteY25" fmla="*/ 852488 h 1323975"/>
              <a:gd name="connsiteX26" fmla="*/ 378619 w 626269"/>
              <a:gd name="connsiteY26" fmla="*/ 931069 h 1323975"/>
              <a:gd name="connsiteX27" fmla="*/ 361950 w 626269"/>
              <a:gd name="connsiteY27" fmla="*/ 1059656 h 1323975"/>
              <a:gd name="connsiteX28" fmla="*/ 361950 w 626269"/>
              <a:gd name="connsiteY28" fmla="*/ 1076325 h 1323975"/>
              <a:gd name="connsiteX29" fmla="*/ 373856 w 626269"/>
              <a:gd name="connsiteY29" fmla="*/ 1114425 h 1323975"/>
              <a:gd name="connsiteX30" fmla="*/ 416719 w 626269"/>
              <a:gd name="connsiteY30" fmla="*/ 1188244 h 1323975"/>
              <a:gd name="connsiteX31" fmla="*/ 459581 w 626269"/>
              <a:gd name="connsiteY31" fmla="*/ 1247775 h 1323975"/>
              <a:gd name="connsiteX32" fmla="*/ 500062 w 626269"/>
              <a:gd name="connsiteY32" fmla="*/ 1288256 h 1323975"/>
              <a:gd name="connsiteX33" fmla="*/ 535781 w 626269"/>
              <a:gd name="connsiteY33" fmla="*/ 1314450 h 1323975"/>
              <a:gd name="connsiteX34" fmla="*/ 561975 w 626269"/>
              <a:gd name="connsiteY34" fmla="*/ 1323975 h 1323975"/>
              <a:gd name="connsiteX35" fmla="*/ 578644 w 626269"/>
              <a:gd name="connsiteY35" fmla="*/ 1321594 h 1323975"/>
              <a:gd name="connsiteX36" fmla="*/ 585787 w 626269"/>
              <a:gd name="connsiteY36" fmla="*/ 1314450 h 1323975"/>
              <a:gd name="connsiteX37" fmla="*/ 597694 w 626269"/>
              <a:gd name="connsiteY37" fmla="*/ 1293019 h 1323975"/>
              <a:gd name="connsiteX38" fmla="*/ 604837 w 626269"/>
              <a:gd name="connsiteY38" fmla="*/ 1271588 h 1323975"/>
              <a:gd name="connsiteX39" fmla="*/ 614362 w 626269"/>
              <a:gd name="connsiteY39" fmla="*/ 1243013 h 1323975"/>
              <a:gd name="connsiteX40" fmla="*/ 621506 w 626269"/>
              <a:gd name="connsiteY40" fmla="*/ 1202531 h 1323975"/>
              <a:gd name="connsiteX41" fmla="*/ 626269 w 626269"/>
              <a:gd name="connsiteY41" fmla="*/ 1166813 h 1323975"/>
              <a:gd name="connsiteX42" fmla="*/ 626269 w 626269"/>
              <a:gd name="connsiteY42" fmla="*/ 1131094 h 1323975"/>
              <a:gd name="connsiteX43" fmla="*/ 626269 w 626269"/>
              <a:gd name="connsiteY43" fmla="*/ 1097756 h 1323975"/>
              <a:gd name="connsiteX44" fmla="*/ 600075 w 626269"/>
              <a:gd name="connsiteY44" fmla="*/ 942975 h 1323975"/>
              <a:gd name="connsiteX45" fmla="*/ 569119 w 626269"/>
              <a:gd name="connsiteY45" fmla="*/ 707231 h 1323975"/>
              <a:gd name="connsiteX46" fmla="*/ 538162 w 626269"/>
              <a:gd name="connsiteY46" fmla="*/ 511969 h 1323975"/>
              <a:gd name="connsiteX47" fmla="*/ 504825 w 626269"/>
              <a:gd name="connsiteY47" fmla="*/ 321469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26269" h="1323975">
                <a:moveTo>
                  <a:pt x="504825" y="321469"/>
                </a:moveTo>
                <a:lnTo>
                  <a:pt x="488156" y="228600"/>
                </a:lnTo>
                <a:lnTo>
                  <a:pt x="423862" y="95250"/>
                </a:lnTo>
                <a:lnTo>
                  <a:pt x="364331" y="73819"/>
                </a:lnTo>
                <a:lnTo>
                  <a:pt x="295275" y="52388"/>
                </a:lnTo>
                <a:lnTo>
                  <a:pt x="233362" y="35719"/>
                </a:lnTo>
                <a:lnTo>
                  <a:pt x="161925" y="21431"/>
                </a:lnTo>
                <a:lnTo>
                  <a:pt x="71437" y="4763"/>
                </a:lnTo>
                <a:lnTo>
                  <a:pt x="19050" y="0"/>
                </a:lnTo>
                <a:lnTo>
                  <a:pt x="4762" y="4763"/>
                </a:lnTo>
                <a:lnTo>
                  <a:pt x="0" y="14288"/>
                </a:lnTo>
                <a:lnTo>
                  <a:pt x="2381" y="23813"/>
                </a:lnTo>
                <a:lnTo>
                  <a:pt x="14287" y="45244"/>
                </a:lnTo>
                <a:lnTo>
                  <a:pt x="30956" y="57150"/>
                </a:lnTo>
                <a:lnTo>
                  <a:pt x="66675" y="76200"/>
                </a:lnTo>
                <a:lnTo>
                  <a:pt x="123825" y="114300"/>
                </a:lnTo>
                <a:lnTo>
                  <a:pt x="166687" y="150019"/>
                </a:lnTo>
                <a:lnTo>
                  <a:pt x="192881" y="173831"/>
                </a:lnTo>
                <a:lnTo>
                  <a:pt x="202406" y="185738"/>
                </a:lnTo>
                <a:lnTo>
                  <a:pt x="238125" y="276225"/>
                </a:lnTo>
                <a:lnTo>
                  <a:pt x="295275" y="476250"/>
                </a:lnTo>
                <a:lnTo>
                  <a:pt x="309562" y="528638"/>
                </a:lnTo>
                <a:lnTo>
                  <a:pt x="328612" y="607219"/>
                </a:lnTo>
                <a:lnTo>
                  <a:pt x="347662" y="690563"/>
                </a:lnTo>
                <a:lnTo>
                  <a:pt x="373856" y="826294"/>
                </a:lnTo>
                <a:lnTo>
                  <a:pt x="378619" y="852488"/>
                </a:lnTo>
                <a:lnTo>
                  <a:pt x="378619" y="931069"/>
                </a:lnTo>
                <a:lnTo>
                  <a:pt x="361950" y="1059656"/>
                </a:lnTo>
                <a:lnTo>
                  <a:pt x="361950" y="1076325"/>
                </a:lnTo>
                <a:lnTo>
                  <a:pt x="373856" y="1114425"/>
                </a:lnTo>
                <a:lnTo>
                  <a:pt x="416719" y="1188244"/>
                </a:lnTo>
                <a:lnTo>
                  <a:pt x="459581" y="1247775"/>
                </a:lnTo>
                <a:lnTo>
                  <a:pt x="500062" y="1288256"/>
                </a:lnTo>
                <a:lnTo>
                  <a:pt x="535781" y="1314450"/>
                </a:lnTo>
                <a:lnTo>
                  <a:pt x="561975" y="1323975"/>
                </a:lnTo>
                <a:lnTo>
                  <a:pt x="578644" y="1321594"/>
                </a:lnTo>
                <a:lnTo>
                  <a:pt x="585787" y="1314450"/>
                </a:lnTo>
                <a:lnTo>
                  <a:pt x="597694" y="1293019"/>
                </a:lnTo>
                <a:lnTo>
                  <a:pt x="604837" y="1271588"/>
                </a:lnTo>
                <a:lnTo>
                  <a:pt x="614362" y="1243013"/>
                </a:lnTo>
                <a:lnTo>
                  <a:pt x="621506" y="1202531"/>
                </a:lnTo>
                <a:lnTo>
                  <a:pt x="626269" y="1166813"/>
                </a:lnTo>
                <a:lnTo>
                  <a:pt x="626269" y="1131094"/>
                </a:lnTo>
                <a:lnTo>
                  <a:pt x="626269" y="1097756"/>
                </a:lnTo>
                <a:lnTo>
                  <a:pt x="600075" y="942975"/>
                </a:lnTo>
                <a:lnTo>
                  <a:pt x="569119" y="707231"/>
                </a:lnTo>
                <a:lnTo>
                  <a:pt x="538162" y="511969"/>
                </a:lnTo>
                <a:lnTo>
                  <a:pt x="504825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14A2EA85-4143-7D47-AB02-FEF5F2A53F78}"/>
              </a:ext>
            </a:extLst>
          </p:cNvPr>
          <p:cNvSpPr/>
          <p:nvPr/>
        </p:nvSpPr>
        <p:spPr>
          <a:xfrm>
            <a:off x="5448300" y="2252663"/>
            <a:ext cx="481013" cy="2112962"/>
          </a:xfrm>
          <a:custGeom>
            <a:avLst/>
            <a:gdLst>
              <a:gd name="connsiteX0" fmla="*/ 187779 w 481693"/>
              <a:gd name="connsiteY0" fmla="*/ 544286 h 2111828"/>
              <a:gd name="connsiteX1" fmla="*/ 187779 w 481693"/>
              <a:gd name="connsiteY1" fmla="*/ 263978 h 2111828"/>
              <a:gd name="connsiteX2" fmla="*/ 179614 w 481693"/>
              <a:gd name="connsiteY2" fmla="*/ 231321 h 2111828"/>
              <a:gd name="connsiteX3" fmla="*/ 157843 w 481693"/>
              <a:gd name="connsiteY3" fmla="*/ 185057 h 2111828"/>
              <a:gd name="connsiteX4" fmla="*/ 141514 w 481693"/>
              <a:gd name="connsiteY4" fmla="*/ 157843 h 2111828"/>
              <a:gd name="connsiteX5" fmla="*/ 117021 w 481693"/>
              <a:gd name="connsiteY5" fmla="*/ 127907 h 2111828"/>
              <a:gd name="connsiteX6" fmla="*/ 100693 w 481693"/>
              <a:gd name="connsiteY6" fmla="*/ 111578 h 2111828"/>
              <a:gd name="connsiteX7" fmla="*/ 70757 w 481693"/>
              <a:gd name="connsiteY7" fmla="*/ 87086 h 2111828"/>
              <a:gd name="connsiteX8" fmla="*/ 35379 w 481693"/>
              <a:gd name="connsiteY8" fmla="*/ 68036 h 2111828"/>
              <a:gd name="connsiteX9" fmla="*/ 16329 w 481693"/>
              <a:gd name="connsiteY9" fmla="*/ 59871 h 2111828"/>
              <a:gd name="connsiteX10" fmla="*/ 5443 w 481693"/>
              <a:gd name="connsiteY10" fmla="*/ 48986 h 2111828"/>
              <a:gd name="connsiteX11" fmla="*/ 0 w 481693"/>
              <a:gd name="connsiteY11" fmla="*/ 27214 h 2111828"/>
              <a:gd name="connsiteX12" fmla="*/ 0 w 481693"/>
              <a:gd name="connsiteY12" fmla="*/ 13607 h 2111828"/>
              <a:gd name="connsiteX13" fmla="*/ 2721 w 481693"/>
              <a:gd name="connsiteY13" fmla="*/ 5443 h 2111828"/>
              <a:gd name="connsiteX14" fmla="*/ 13607 w 481693"/>
              <a:gd name="connsiteY14" fmla="*/ 0 h 2111828"/>
              <a:gd name="connsiteX15" fmla="*/ 38100 w 481693"/>
              <a:gd name="connsiteY15" fmla="*/ 2721 h 2111828"/>
              <a:gd name="connsiteX16" fmla="*/ 103414 w 481693"/>
              <a:gd name="connsiteY16" fmla="*/ 24493 h 2111828"/>
              <a:gd name="connsiteX17" fmla="*/ 166007 w 481693"/>
              <a:gd name="connsiteY17" fmla="*/ 40821 h 2111828"/>
              <a:gd name="connsiteX18" fmla="*/ 239486 w 481693"/>
              <a:gd name="connsiteY18" fmla="*/ 65314 h 2111828"/>
              <a:gd name="connsiteX19" fmla="*/ 280307 w 481693"/>
              <a:gd name="connsiteY19" fmla="*/ 81643 h 2111828"/>
              <a:gd name="connsiteX20" fmla="*/ 340179 w 481693"/>
              <a:gd name="connsiteY20" fmla="*/ 108857 h 2111828"/>
              <a:gd name="connsiteX21" fmla="*/ 383721 w 481693"/>
              <a:gd name="connsiteY21" fmla="*/ 133350 h 2111828"/>
              <a:gd name="connsiteX22" fmla="*/ 413657 w 481693"/>
              <a:gd name="connsiteY22" fmla="*/ 152400 h 2111828"/>
              <a:gd name="connsiteX23" fmla="*/ 438150 w 481693"/>
              <a:gd name="connsiteY23" fmla="*/ 174171 h 2111828"/>
              <a:gd name="connsiteX24" fmla="*/ 459921 w 481693"/>
              <a:gd name="connsiteY24" fmla="*/ 201386 h 2111828"/>
              <a:gd name="connsiteX25" fmla="*/ 470807 w 481693"/>
              <a:gd name="connsiteY25" fmla="*/ 223157 h 2111828"/>
              <a:gd name="connsiteX26" fmla="*/ 481693 w 481693"/>
              <a:gd name="connsiteY26" fmla="*/ 253093 h 2111828"/>
              <a:gd name="connsiteX27" fmla="*/ 481693 w 481693"/>
              <a:gd name="connsiteY27" fmla="*/ 274864 h 2111828"/>
              <a:gd name="connsiteX28" fmla="*/ 465364 w 481693"/>
              <a:gd name="connsiteY28" fmla="*/ 321128 h 2111828"/>
              <a:gd name="connsiteX29" fmla="*/ 432707 w 481693"/>
              <a:gd name="connsiteY29" fmla="*/ 421821 h 2111828"/>
              <a:gd name="connsiteX30" fmla="*/ 416379 w 481693"/>
              <a:gd name="connsiteY30" fmla="*/ 487136 h 2111828"/>
              <a:gd name="connsiteX31" fmla="*/ 410936 w 481693"/>
              <a:gd name="connsiteY31" fmla="*/ 555171 h 2111828"/>
              <a:gd name="connsiteX32" fmla="*/ 413657 w 481693"/>
              <a:gd name="connsiteY32" fmla="*/ 1096736 h 2111828"/>
              <a:gd name="connsiteX33" fmla="*/ 413657 w 481693"/>
              <a:gd name="connsiteY33" fmla="*/ 1929493 h 2111828"/>
              <a:gd name="connsiteX34" fmla="*/ 410936 w 481693"/>
              <a:gd name="connsiteY34" fmla="*/ 1981200 h 2111828"/>
              <a:gd name="connsiteX35" fmla="*/ 402771 w 481693"/>
              <a:gd name="connsiteY35" fmla="*/ 2019300 h 2111828"/>
              <a:gd name="connsiteX36" fmla="*/ 383721 w 481693"/>
              <a:gd name="connsiteY36" fmla="*/ 2054678 h 2111828"/>
              <a:gd name="connsiteX37" fmla="*/ 351064 w 481693"/>
              <a:gd name="connsiteY37" fmla="*/ 2087336 h 2111828"/>
              <a:gd name="connsiteX38" fmla="*/ 321129 w 481693"/>
              <a:gd name="connsiteY38" fmla="*/ 2106386 h 2111828"/>
              <a:gd name="connsiteX39" fmla="*/ 304800 w 481693"/>
              <a:gd name="connsiteY39" fmla="*/ 2111828 h 2111828"/>
              <a:gd name="connsiteX40" fmla="*/ 291193 w 481693"/>
              <a:gd name="connsiteY40" fmla="*/ 2111828 h 2111828"/>
              <a:gd name="connsiteX41" fmla="*/ 263979 w 481693"/>
              <a:gd name="connsiteY41" fmla="*/ 2098221 h 2111828"/>
              <a:gd name="connsiteX42" fmla="*/ 239486 w 481693"/>
              <a:gd name="connsiteY42" fmla="*/ 2060121 h 2111828"/>
              <a:gd name="connsiteX43" fmla="*/ 193221 w 481693"/>
              <a:gd name="connsiteY43" fmla="*/ 1951264 h 2111828"/>
              <a:gd name="connsiteX44" fmla="*/ 144236 w 481693"/>
              <a:gd name="connsiteY44" fmla="*/ 1828800 h 2111828"/>
              <a:gd name="connsiteX45" fmla="*/ 117021 w 481693"/>
              <a:gd name="connsiteY45" fmla="*/ 1738993 h 2111828"/>
              <a:gd name="connsiteX46" fmla="*/ 103414 w 481693"/>
              <a:gd name="connsiteY46" fmla="*/ 1681843 h 2111828"/>
              <a:gd name="connsiteX47" fmla="*/ 100693 w 481693"/>
              <a:gd name="connsiteY47" fmla="*/ 1630136 h 2111828"/>
              <a:gd name="connsiteX48" fmla="*/ 103414 w 481693"/>
              <a:gd name="connsiteY48" fmla="*/ 1597478 h 2111828"/>
              <a:gd name="connsiteX49" fmla="*/ 117021 w 481693"/>
              <a:gd name="connsiteY49" fmla="*/ 1562100 h 2111828"/>
              <a:gd name="connsiteX50" fmla="*/ 136071 w 481693"/>
              <a:gd name="connsiteY50" fmla="*/ 1526721 h 2111828"/>
              <a:gd name="connsiteX51" fmla="*/ 149679 w 481693"/>
              <a:gd name="connsiteY51" fmla="*/ 1494064 h 2111828"/>
              <a:gd name="connsiteX52" fmla="*/ 168729 w 481693"/>
              <a:gd name="connsiteY52" fmla="*/ 1420586 h 2111828"/>
              <a:gd name="connsiteX53" fmla="*/ 179614 w 481693"/>
              <a:gd name="connsiteY53" fmla="*/ 1347107 h 2111828"/>
              <a:gd name="connsiteX54" fmla="*/ 185057 w 481693"/>
              <a:gd name="connsiteY54" fmla="*/ 1262743 h 2111828"/>
              <a:gd name="connsiteX55" fmla="*/ 190500 w 481693"/>
              <a:gd name="connsiteY55" fmla="*/ 1110343 h 2111828"/>
              <a:gd name="connsiteX56" fmla="*/ 187779 w 481693"/>
              <a:gd name="connsiteY56" fmla="*/ 544286 h 211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81693" h="2111828">
                <a:moveTo>
                  <a:pt x="187779" y="544286"/>
                </a:moveTo>
                <a:lnTo>
                  <a:pt x="187779" y="263978"/>
                </a:lnTo>
                <a:lnTo>
                  <a:pt x="179614" y="231321"/>
                </a:lnTo>
                <a:lnTo>
                  <a:pt x="157843" y="185057"/>
                </a:lnTo>
                <a:lnTo>
                  <a:pt x="141514" y="157843"/>
                </a:lnTo>
                <a:lnTo>
                  <a:pt x="117021" y="127907"/>
                </a:lnTo>
                <a:lnTo>
                  <a:pt x="100693" y="111578"/>
                </a:lnTo>
                <a:lnTo>
                  <a:pt x="70757" y="87086"/>
                </a:lnTo>
                <a:lnTo>
                  <a:pt x="35379" y="68036"/>
                </a:lnTo>
                <a:lnTo>
                  <a:pt x="16329" y="59871"/>
                </a:lnTo>
                <a:lnTo>
                  <a:pt x="5443" y="48986"/>
                </a:lnTo>
                <a:lnTo>
                  <a:pt x="0" y="27214"/>
                </a:lnTo>
                <a:lnTo>
                  <a:pt x="0" y="13607"/>
                </a:lnTo>
                <a:lnTo>
                  <a:pt x="2721" y="5443"/>
                </a:lnTo>
                <a:lnTo>
                  <a:pt x="13607" y="0"/>
                </a:lnTo>
                <a:lnTo>
                  <a:pt x="38100" y="2721"/>
                </a:lnTo>
                <a:lnTo>
                  <a:pt x="103414" y="24493"/>
                </a:lnTo>
                <a:lnTo>
                  <a:pt x="166007" y="40821"/>
                </a:lnTo>
                <a:lnTo>
                  <a:pt x="239486" y="65314"/>
                </a:lnTo>
                <a:lnTo>
                  <a:pt x="280307" y="81643"/>
                </a:lnTo>
                <a:lnTo>
                  <a:pt x="340179" y="108857"/>
                </a:lnTo>
                <a:lnTo>
                  <a:pt x="383721" y="133350"/>
                </a:lnTo>
                <a:lnTo>
                  <a:pt x="413657" y="152400"/>
                </a:lnTo>
                <a:lnTo>
                  <a:pt x="438150" y="174171"/>
                </a:lnTo>
                <a:lnTo>
                  <a:pt x="459921" y="201386"/>
                </a:lnTo>
                <a:lnTo>
                  <a:pt x="470807" y="223157"/>
                </a:lnTo>
                <a:lnTo>
                  <a:pt x="481693" y="253093"/>
                </a:lnTo>
                <a:lnTo>
                  <a:pt x="481693" y="274864"/>
                </a:lnTo>
                <a:lnTo>
                  <a:pt x="465364" y="321128"/>
                </a:lnTo>
                <a:lnTo>
                  <a:pt x="432707" y="421821"/>
                </a:lnTo>
                <a:lnTo>
                  <a:pt x="416379" y="487136"/>
                </a:lnTo>
                <a:lnTo>
                  <a:pt x="410936" y="555171"/>
                </a:lnTo>
                <a:lnTo>
                  <a:pt x="413657" y="1096736"/>
                </a:lnTo>
                <a:lnTo>
                  <a:pt x="413657" y="1929493"/>
                </a:lnTo>
                <a:lnTo>
                  <a:pt x="410936" y="1981200"/>
                </a:lnTo>
                <a:lnTo>
                  <a:pt x="402771" y="2019300"/>
                </a:lnTo>
                <a:lnTo>
                  <a:pt x="383721" y="2054678"/>
                </a:lnTo>
                <a:lnTo>
                  <a:pt x="351064" y="2087336"/>
                </a:lnTo>
                <a:lnTo>
                  <a:pt x="321129" y="2106386"/>
                </a:lnTo>
                <a:lnTo>
                  <a:pt x="304800" y="2111828"/>
                </a:lnTo>
                <a:lnTo>
                  <a:pt x="291193" y="2111828"/>
                </a:lnTo>
                <a:lnTo>
                  <a:pt x="263979" y="2098221"/>
                </a:lnTo>
                <a:lnTo>
                  <a:pt x="239486" y="2060121"/>
                </a:lnTo>
                <a:lnTo>
                  <a:pt x="193221" y="1951264"/>
                </a:lnTo>
                <a:lnTo>
                  <a:pt x="144236" y="1828800"/>
                </a:lnTo>
                <a:lnTo>
                  <a:pt x="117021" y="1738993"/>
                </a:lnTo>
                <a:lnTo>
                  <a:pt x="103414" y="1681843"/>
                </a:lnTo>
                <a:lnTo>
                  <a:pt x="100693" y="1630136"/>
                </a:lnTo>
                <a:lnTo>
                  <a:pt x="103414" y="1597478"/>
                </a:lnTo>
                <a:lnTo>
                  <a:pt x="117021" y="1562100"/>
                </a:lnTo>
                <a:lnTo>
                  <a:pt x="136071" y="1526721"/>
                </a:lnTo>
                <a:lnTo>
                  <a:pt x="149679" y="1494064"/>
                </a:lnTo>
                <a:lnTo>
                  <a:pt x="168729" y="1420586"/>
                </a:lnTo>
                <a:lnTo>
                  <a:pt x="179614" y="1347107"/>
                </a:lnTo>
                <a:lnTo>
                  <a:pt x="185057" y="1262743"/>
                </a:lnTo>
                <a:lnTo>
                  <a:pt x="190500" y="1110343"/>
                </a:lnTo>
                <a:lnTo>
                  <a:pt x="187779" y="54428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A0B76DBF-1E5E-4D4D-9C25-1C23A6EB7786}"/>
              </a:ext>
            </a:extLst>
          </p:cNvPr>
          <p:cNvSpPr/>
          <p:nvPr/>
        </p:nvSpPr>
        <p:spPr>
          <a:xfrm>
            <a:off x="3086100" y="1687513"/>
            <a:ext cx="1903413" cy="1228725"/>
          </a:xfrm>
          <a:custGeom>
            <a:avLst/>
            <a:gdLst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0644 w 1902619"/>
              <a:gd name="connsiteY18" fmla="*/ 1057275 h 1228725"/>
              <a:gd name="connsiteX19" fmla="*/ 1276350 w 1902619"/>
              <a:gd name="connsiteY19" fmla="*/ 1140619 h 1228725"/>
              <a:gd name="connsiteX20" fmla="*/ 1293019 w 1902619"/>
              <a:gd name="connsiteY20" fmla="*/ 1178719 h 1228725"/>
              <a:gd name="connsiteX21" fmla="*/ 1304925 w 1902619"/>
              <a:gd name="connsiteY21" fmla="*/ 1197769 h 1228725"/>
              <a:gd name="connsiteX22" fmla="*/ 1321594 w 1902619"/>
              <a:gd name="connsiteY22" fmla="*/ 1212057 h 1228725"/>
              <a:gd name="connsiteX23" fmla="*/ 1347788 w 1902619"/>
              <a:gd name="connsiteY23" fmla="*/ 1221582 h 1228725"/>
              <a:gd name="connsiteX24" fmla="*/ 1373981 w 1902619"/>
              <a:gd name="connsiteY24" fmla="*/ 1228725 h 1228725"/>
              <a:gd name="connsiteX25" fmla="*/ 1397794 w 1902619"/>
              <a:gd name="connsiteY25" fmla="*/ 1226344 h 1228725"/>
              <a:gd name="connsiteX26" fmla="*/ 1435894 w 1902619"/>
              <a:gd name="connsiteY26" fmla="*/ 1204913 h 1228725"/>
              <a:gd name="connsiteX27" fmla="*/ 1476375 w 1902619"/>
              <a:gd name="connsiteY27" fmla="*/ 1171575 h 1228725"/>
              <a:gd name="connsiteX28" fmla="*/ 1500188 w 1902619"/>
              <a:gd name="connsiteY28" fmla="*/ 1143000 h 1228725"/>
              <a:gd name="connsiteX29" fmla="*/ 1516856 w 1902619"/>
              <a:gd name="connsiteY29" fmla="*/ 1114425 h 1228725"/>
              <a:gd name="connsiteX30" fmla="*/ 1531144 w 1902619"/>
              <a:gd name="connsiteY30" fmla="*/ 1090613 h 1228725"/>
              <a:gd name="connsiteX31" fmla="*/ 1557338 w 1902619"/>
              <a:gd name="connsiteY31" fmla="*/ 1021557 h 1228725"/>
              <a:gd name="connsiteX32" fmla="*/ 1638300 w 1902619"/>
              <a:gd name="connsiteY32" fmla="*/ 797719 h 1228725"/>
              <a:gd name="connsiteX33" fmla="*/ 1721644 w 1902619"/>
              <a:gd name="connsiteY33" fmla="*/ 564357 h 1228725"/>
              <a:gd name="connsiteX34" fmla="*/ 1766888 w 1902619"/>
              <a:gd name="connsiteY34" fmla="*/ 435769 h 1228725"/>
              <a:gd name="connsiteX35" fmla="*/ 1774031 w 1902619"/>
              <a:gd name="connsiteY35" fmla="*/ 421482 h 1228725"/>
              <a:gd name="connsiteX36" fmla="*/ 1804988 w 1902619"/>
              <a:gd name="connsiteY36" fmla="*/ 390525 h 1228725"/>
              <a:gd name="connsiteX37" fmla="*/ 1862138 w 1902619"/>
              <a:gd name="connsiteY37" fmla="*/ 328613 h 1228725"/>
              <a:gd name="connsiteX38" fmla="*/ 1902619 w 1902619"/>
              <a:gd name="connsiteY38" fmla="*/ 273844 h 1228725"/>
              <a:gd name="connsiteX39" fmla="*/ 1902619 w 1902619"/>
              <a:gd name="connsiteY39" fmla="*/ 269082 h 1228725"/>
              <a:gd name="connsiteX40" fmla="*/ 1902619 w 1902619"/>
              <a:gd name="connsiteY40" fmla="*/ 261938 h 1228725"/>
              <a:gd name="connsiteX41" fmla="*/ 1893094 w 1902619"/>
              <a:gd name="connsiteY41" fmla="*/ 247650 h 1228725"/>
              <a:gd name="connsiteX42" fmla="*/ 1845469 w 1902619"/>
              <a:gd name="connsiteY42" fmla="*/ 202407 h 1228725"/>
              <a:gd name="connsiteX43" fmla="*/ 1788319 w 1902619"/>
              <a:gd name="connsiteY43" fmla="*/ 159544 h 1228725"/>
              <a:gd name="connsiteX44" fmla="*/ 1683544 w 1902619"/>
              <a:gd name="connsiteY44" fmla="*/ 95250 h 1228725"/>
              <a:gd name="connsiteX45" fmla="*/ 1571625 w 1902619"/>
              <a:gd name="connsiteY45" fmla="*/ 40482 h 1228725"/>
              <a:gd name="connsiteX46" fmla="*/ 1497806 w 1902619"/>
              <a:gd name="connsiteY46" fmla="*/ 4763 h 1228725"/>
              <a:gd name="connsiteX47" fmla="*/ 1476375 w 1902619"/>
              <a:gd name="connsiteY47" fmla="*/ 0 h 1228725"/>
              <a:gd name="connsiteX48" fmla="*/ 1445419 w 1902619"/>
              <a:gd name="connsiteY48" fmla="*/ 16669 h 1228725"/>
              <a:gd name="connsiteX49" fmla="*/ 1400175 w 1902619"/>
              <a:gd name="connsiteY49" fmla="*/ 45244 h 1228725"/>
              <a:gd name="connsiteX50" fmla="*/ 1328738 w 1902619"/>
              <a:gd name="connsiteY50" fmla="*/ 88107 h 1228725"/>
              <a:gd name="connsiteX51" fmla="*/ 1216819 w 1902619"/>
              <a:gd name="connsiteY51" fmla="*/ 107157 h 1228725"/>
              <a:gd name="connsiteX52" fmla="*/ 902494 w 1902619"/>
              <a:gd name="connsiteY52" fmla="*/ 161925 h 1228725"/>
              <a:gd name="connsiteX53" fmla="*/ 709613 w 1902619"/>
              <a:gd name="connsiteY53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40644 w 1902619"/>
              <a:gd name="connsiteY19" fmla="*/ 1057275 h 1228725"/>
              <a:gd name="connsiteX20" fmla="*/ 1276350 w 1902619"/>
              <a:gd name="connsiteY20" fmla="*/ 1140619 h 1228725"/>
              <a:gd name="connsiteX21" fmla="*/ 1293019 w 1902619"/>
              <a:gd name="connsiteY21" fmla="*/ 1178719 h 1228725"/>
              <a:gd name="connsiteX22" fmla="*/ 1304925 w 1902619"/>
              <a:gd name="connsiteY22" fmla="*/ 1197769 h 1228725"/>
              <a:gd name="connsiteX23" fmla="*/ 1321594 w 1902619"/>
              <a:gd name="connsiteY23" fmla="*/ 1212057 h 1228725"/>
              <a:gd name="connsiteX24" fmla="*/ 1347788 w 1902619"/>
              <a:gd name="connsiteY24" fmla="*/ 1221582 h 1228725"/>
              <a:gd name="connsiteX25" fmla="*/ 1373981 w 1902619"/>
              <a:gd name="connsiteY25" fmla="*/ 1228725 h 1228725"/>
              <a:gd name="connsiteX26" fmla="*/ 1397794 w 1902619"/>
              <a:gd name="connsiteY26" fmla="*/ 1226344 h 1228725"/>
              <a:gd name="connsiteX27" fmla="*/ 1435894 w 1902619"/>
              <a:gd name="connsiteY27" fmla="*/ 1204913 h 1228725"/>
              <a:gd name="connsiteX28" fmla="*/ 1476375 w 1902619"/>
              <a:gd name="connsiteY28" fmla="*/ 1171575 h 1228725"/>
              <a:gd name="connsiteX29" fmla="*/ 1500188 w 1902619"/>
              <a:gd name="connsiteY29" fmla="*/ 1143000 h 1228725"/>
              <a:gd name="connsiteX30" fmla="*/ 1516856 w 1902619"/>
              <a:gd name="connsiteY30" fmla="*/ 1114425 h 1228725"/>
              <a:gd name="connsiteX31" fmla="*/ 1531144 w 1902619"/>
              <a:gd name="connsiteY31" fmla="*/ 1090613 h 1228725"/>
              <a:gd name="connsiteX32" fmla="*/ 1557338 w 1902619"/>
              <a:gd name="connsiteY32" fmla="*/ 1021557 h 1228725"/>
              <a:gd name="connsiteX33" fmla="*/ 1638300 w 1902619"/>
              <a:gd name="connsiteY33" fmla="*/ 797719 h 1228725"/>
              <a:gd name="connsiteX34" fmla="*/ 1721644 w 1902619"/>
              <a:gd name="connsiteY34" fmla="*/ 564357 h 1228725"/>
              <a:gd name="connsiteX35" fmla="*/ 1766888 w 1902619"/>
              <a:gd name="connsiteY35" fmla="*/ 435769 h 1228725"/>
              <a:gd name="connsiteX36" fmla="*/ 1774031 w 1902619"/>
              <a:gd name="connsiteY36" fmla="*/ 421482 h 1228725"/>
              <a:gd name="connsiteX37" fmla="*/ 1804988 w 1902619"/>
              <a:gd name="connsiteY37" fmla="*/ 390525 h 1228725"/>
              <a:gd name="connsiteX38" fmla="*/ 1862138 w 1902619"/>
              <a:gd name="connsiteY38" fmla="*/ 328613 h 1228725"/>
              <a:gd name="connsiteX39" fmla="*/ 1902619 w 1902619"/>
              <a:gd name="connsiteY39" fmla="*/ 273844 h 1228725"/>
              <a:gd name="connsiteX40" fmla="*/ 1902619 w 1902619"/>
              <a:gd name="connsiteY40" fmla="*/ 269082 h 1228725"/>
              <a:gd name="connsiteX41" fmla="*/ 1902619 w 1902619"/>
              <a:gd name="connsiteY41" fmla="*/ 261938 h 1228725"/>
              <a:gd name="connsiteX42" fmla="*/ 1893094 w 1902619"/>
              <a:gd name="connsiteY42" fmla="*/ 247650 h 1228725"/>
              <a:gd name="connsiteX43" fmla="*/ 1845469 w 1902619"/>
              <a:gd name="connsiteY43" fmla="*/ 202407 h 1228725"/>
              <a:gd name="connsiteX44" fmla="*/ 1788319 w 1902619"/>
              <a:gd name="connsiteY44" fmla="*/ 159544 h 1228725"/>
              <a:gd name="connsiteX45" fmla="*/ 1683544 w 1902619"/>
              <a:gd name="connsiteY45" fmla="*/ 95250 h 1228725"/>
              <a:gd name="connsiteX46" fmla="*/ 1571625 w 1902619"/>
              <a:gd name="connsiteY46" fmla="*/ 40482 h 1228725"/>
              <a:gd name="connsiteX47" fmla="*/ 1497806 w 1902619"/>
              <a:gd name="connsiteY47" fmla="*/ 4763 h 1228725"/>
              <a:gd name="connsiteX48" fmla="*/ 1476375 w 1902619"/>
              <a:gd name="connsiteY48" fmla="*/ 0 h 1228725"/>
              <a:gd name="connsiteX49" fmla="*/ 1445419 w 1902619"/>
              <a:gd name="connsiteY49" fmla="*/ 16669 h 1228725"/>
              <a:gd name="connsiteX50" fmla="*/ 1400175 w 1902619"/>
              <a:gd name="connsiteY50" fmla="*/ 45244 h 1228725"/>
              <a:gd name="connsiteX51" fmla="*/ 1328738 w 1902619"/>
              <a:gd name="connsiteY51" fmla="*/ 88107 h 1228725"/>
              <a:gd name="connsiteX52" fmla="*/ 1216819 w 1902619"/>
              <a:gd name="connsiteY52" fmla="*/ 107157 h 1228725"/>
              <a:gd name="connsiteX53" fmla="*/ 902494 w 1902619"/>
              <a:gd name="connsiteY53" fmla="*/ 161925 h 1228725"/>
              <a:gd name="connsiteX54" fmla="*/ 709613 w 1902619"/>
              <a:gd name="connsiteY54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40644 w 1902619"/>
              <a:gd name="connsiteY19" fmla="*/ 1057275 h 1228725"/>
              <a:gd name="connsiteX20" fmla="*/ 1287684 w 1902619"/>
              <a:gd name="connsiteY20" fmla="*/ 1127101 h 1228725"/>
              <a:gd name="connsiteX21" fmla="*/ 1276350 w 1902619"/>
              <a:gd name="connsiteY21" fmla="*/ 1140619 h 1228725"/>
              <a:gd name="connsiteX22" fmla="*/ 1293019 w 1902619"/>
              <a:gd name="connsiteY22" fmla="*/ 1178719 h 1228725"/>
              <a:gd name="connsiteX23" fmla="*/ 1304925 w 1902619"/>
              <a:gd name="connsiteY23" fmla="*/ 1197769 h 1228725"/>
              <a:gd name="connsiteX24" fmla="*/ 1321594 w 1902619"/>
              <a:gd name="connsiteY24" fmla="*/ 1212057 h 1228725"/>
              <a:gd name="connsiteX25" fmla="*/ 1347788 w 1902619"/>
              <a:gd name="connsiteY25" fmla="*/ 1221582 h 1228725"/>
              <a:gd name="connsiteX26" fmla="*/ 1373981 w 1902619"/>
              <a:gd name="connsiteY26" fmla="*/ 1228725 h 1228725"/>
              <a:gd name="connsiteX27" fmla="*/ 1397794 w 1902619"/>
              <a:gd name="connsiteY27" fmla="*/ 1226344 h 1228725"/>
              <a:gd name="connsiteX28" fmla="*/ 1435894 w 1902619"/>
              <a:gd name="connsiteY28" fmla="*/ 1204913 h 1228725"/>
              <a:gd name="connsiteX29" fmla="*/ 1476375 w 1902619"/>
              <a:gd name="connsiteY29" fmla="*/ 1171575 h 1228725"/>
              <a:gd name="connsiteX30" fmla="*/ 1500188 w 1902619"/>
              <a:gd name="connsiteY30" fmla="*/ 1143000 h 1228725"/>
              <a:gd name="connsiteX31" fmla="*/ 1516856 w 1902619"/>
              <a:gd name="connsiteY31" fmla="*/ 1114425 h 1228725"/>
              <a:gd name="connsiteX32" fmla="*/ 1531144 w 1902619"/>
              <a:gd name="connsiteY32" fmla="*/ 1090613 h 1228725"/>
              <a:gd name="connsiteX33" fmla="*/ 1557338 w 1902619"/>
              <a:gd name="connsiteY33" fmla="*/ 1021557 h 1228725"/>
              <a:gd name="connsiteX34" fmla="*/ 1638300 w 1902619"/>
              <a:gd name="connsiteY34" fmla="*/ 797719 h 1228725"/>
              <a:gd name="connsiteX35" fmla="*/ 1721644 w 1902619"/>
              <a:gd name="connsiteY35" fmla="*/ 564357 h 1228725"/>
              <a:gd name="connsiteX36" fmla="*/ 1766888 w 1902619"/>
              <a:gd name="connsiteY36" fmla="*/ 435769 h 1228725"/>
              <a:gd name="connsiteX37" fmla="*/ 1774031 w 1902619"/>
              <a:gd name="connsiteY37" fmla="*/ 421482 h 1228725"/>
              <a:gd name="connsiteX38" fmla="*/ 1804988 w 1902619"/>
              <a:gd name="connsiteY38" fmla="*/ 390525 h 1228725"/>
              <a:gd name="connsiteX39" fmla="*/ 1862138 w 1902619"/>
              <a:gd name="connsiteY39" fmla="*/ 328613 h 1228725"/>
              <a:gd name="connsiteX40" fmla="*/ 1902619 w 1902619"/>
              <a:gd name="connsiteY40" fmla="*/ 273844 h 1228725"/>
              <a:gd name="connsiteX41" fmla="*/ 1902619 w 1902619"/>
              <a:gd name="connsiteY41" fmla="*/ 269082 h 1228725"/>
              <a:gd name="connsiteX42" fmla="*/ 1902619 w 1902619"/>
              <a:gd name="connsiteY42" fmla="*/ 261938 h 1228725"/>
              <a:gd name="connsiteX43" fmla="*/ 1893094 w 1902619"/>
              <a:gd name="connsiteY43" fmla="*/ 247650 h 1228725"/>
              <a:gd name="connsiteX44" fmla="*/ 1845469 w 1902619"/>
              <a:gd name="connsiteY44" fmla="*/ 202407 h 1228725"/>
              <a:gd name="connsiteX45" fmla="*/ 1788319 w 1902619"/>
              <a:gd name="connsiteY45" fmla="*/ 159544 h 1228725"/>
              <a:gd name="connsiteX46" fmla="*/ 1683544 w 1902619"/>
              <a:gd name="connsiteY46" fmla="*/ 95250 h 1228725"/>
              <a:gd name="connsiteX47" fmla="*/ 1571625 w 1902619"/>
              <a:gd name="connsiteY47" fmla="*/ 40482 h 1228725"/>
              <a:gd name="connsiteX48" fmla="*/ 1497806 w 1902619"/>
              <a:gd name="connsiteY48" fmla="*/ 4763 h 1228725"/>
              <a:gd name="connsiteX49" fmla="*/ 1476375 w 1902619"/>
              <a:gd name="connsiteY49" fmla="*/ 0 h 1228725"/>
              <a:gd name="connsiteX50" fmla="*/ 1445419 w 1902619"/>
              <a:gd name="connsiteY50" fmla="*/ 16669 h 1228725"/>
              <a:gd name="connsiteX51" fmla="*/ 1400175 w 1902619"/>
              <a:gd name="connsiteY51" fmla="*/ 45244 h 1228725"/>
              <a:gd name="connsiteX52" fmla="*/ 1328738 w 1902619"/>
              <a:gd name="connsiteY52" fmla="*/ 88107 h 1228725"/>
              <a:gd name="connsiteX53" fmla="*/ 1216819 w 1902619"/>
              <a:gd name="connsiteY53" fmla="*/ 107157 h 1228725"/>
              <a:gd name="connsiteX54" fmla="*/ 902494 w 1902619"/>
              <a:gd name="connsiteY54" fmla="*/ 161925 h 1228725"/>
              <a:gd name="connsiteX55" fmla="*/ 709613 w 1902619"/>
              <a:gd name="connsiteY55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40644 w 1902619"/>
              <a:gd name="connsiteY19" fmla="*/ 1057275 h 1228725"/>
              <a:gd name="connsiteX20" fmla="*/ 1321043 w 1902619"/>
              <a:gd name="connsiteY20" fmla="*/ 1084262 h 1228725"/>
              <a:gd name="connsiteX21" fmla="*/ 1287684 w 1902619"/>
              <a:gd name="connsiteY21" fmla="*/ 1127101 h 1228725"/>
              <a:gd name="connsiteX22" fmla="*/ 1276350 w 1902619"/>
              <a:gd name="connsiteY22" fmla="*/ 1140619 h 1228725"/>
              <a:gd name="connsiteX23" fmla="*/ 1293019 w 1902619"/>
              <a:gd name="connsiteY23" fmla="*/ 1178719 h 1228725"/>
              <a:gd name="connsiteX24" fmla="*/ 1304925 w 1902619"/>
              <a:gd name="connsiteY24" fmla="*/ 1197769 h 1228725"/>
              <a:gd name="connsiteX25" fmla="*/ 1321594 w 1902619"/>
              <a:gd name="connsiteY25" fmla="*/ 1212057 h 1228725"/>
              <a:gd name="connsiteX26" fmla="*/ 1347788 w 1902619"/>
              <a:gd name="connsiteY26" fmla="*/ 1221582 h 1228725"/>
              <a:gd name="connsiteX27" fmla="*/ 1373981 w 1902619"/>
              <a:gd name="connsiteY27" fmla="*/ 1228725 h 1228725"/>
              <a:gd name="connsiteX28" fmla="*/ 1397794 w 1902619"/>
              <a:gd name="connsiteY28" fmla="*/ 1226344 h 1228725"/>
              <a:gd name="connsiteX29" fmla="*/ 1435894 w 1902619"/>
              <a:gd name="connsiteY29" fmla="*/ 1204913 h 1228725"/>
              <a:gd name="connsiteX30" fmla="*/ 1476375 w 1902619"/>
              <a:gd name="connsiteY30" fmla="*/ 1171575 h 1228725"/>
              <a:gd name="connsiteX31" fmla="*/ 1500188 w 1902619"/>
              <a:gd name="connsiteY31" fmla="*/ 1143000 h 1228725"/>
              <a:gd name="connsiteX32" fmla="*/ 1516856 w 1902619"/>
              <a:gd name="connsiteY32" fmla="*/ 1114425 h 1228725"/>
              <a:gd name="connsiteX33" fmla="*/ 1531144 w 1902619"/>
              <a:gd name="connsiteY33" fmla="*/ 1090613 h 1228725"/>
              <a:gd name="connsiteX34" fmla="*/ 1557338 w 1902619"/>
              <a:gd name="connsiteY34" fmla="*/ 1021557 h 1228725"/>
              <a:gd name="connsiteX35" fmla="*/ 1638300 w 1902619"/>
              <a:gd name="connsiteY35" fmla="*/ 797719 h 1228725"/>
              <a:gd name="connsiteX36" fmla="*/ 1721644 w 1902619"/>
              <a:gd name="connsiteY36" fmla="*/ 564357 h 1228725"/>
              <a:gd name="connsiteX37" fmla="*/ 1766888 w 1902619"/>
              <a:gd name="connsiteY37" fmla="*/ 435769 h 1228725"/>
              <a:gd name="connsiteX38" fmla="*/ 1774031 w 1902619"/>
              <a:gd name="connsiteY38" fmla="*/ 421482 h 1228725"/>
              <a:gd name="connsiteX39" fmla="*/ 1804988 w 1902619"/>
              <a:gd name="connsiteY39" fmla="*/ 390525 h 1228725"/>
              <a:gd name="connsiteX40" fmla="*/ 1862138 w 1902619"/>
              <a:gd name="connsiteY40" fmla="*/ 328613 h 1228725"/>
              <a:gd name="connsiteX41" fmla="*/ 1902619 w 1902619"/>
              <a:gd name="connsiteY41" fmla="*/ 273844 h 1228725"/>
              <a:gd name="connsiteX42" fmla="*/ 1902619 w 1902619"/>
              <a:gd name="connsiteY42" fmla="*/ 269082 h 1228725"/>
              <a:gd name="connsiteX43" fmla="*/ 1902619 w 1902619"/>
              <a:gd name="connsiteY43" fmla="*/ 261938 h 1228725"/>
              <a:gd name="connsiteX44" fmla="*/ 1893094 w 1902619"/>
              <a:gd name="connsiteY44" fmla="*/ 247650 h 1228725"/>
              <a:gd name="connsiteX45" fmla="*/ 1845469 w 1902619"/>
              <a:gd name="connsiteY45" fmla="*/ 202407 h 1228725"/>
              <a:gd name="connsiteX46" fmla="*/ 1788319 w 1902619"/>
              <a:gd name="connsiteY46" fmla="*/ 159544 h 1228725"/>
              <a:gd name="connsiteX47" fmla="*/ 1683544 w 1902619"/>
              <a:gd name="connsiteY47" fmla="*/ 95250 h 1228725"/>
              <a:gd name="connsiteX48" fmla="*/ 1571625 w 1902619"/>
              <a:gd name="connsiteY48" fmla="*/ 40482 h 1228725"/>
              <a:gd name="connsiteX49" fmla="*/ 1497806 w 1902619"/>
              <a:gd name="connsiteY49" fmla="*/ 4763 h 1228725"/>
              <a:gd name="connsiteX50" fmla="*/ 1476375 w 1902619"/>
              <a:gd name="connsiteY50" fmla="*/ 0 h 1228725"/>
              <a:gd name="connsiteX51" fmla="*/ 1445419 w 1902619"/>
              <a:gd name="connsiteY51" fmla="*/ 16669 h 1228725"/>
              <a:gd name="connsiteX52" fmla="*/ 1400175 w 1902619"/>
              <a:gd name="connsiteY52" fmla="*/ 45244 h 1228725"/>
              <a:gd name="connsiteX53" fmla="*/ 1328738 w 1902619"/>
              <a:gd name="connsiteY53" fmla="*/ 88107 h 1228725"/>
              <a:gd name="connsiteX54" fmla="*/ 1216819 w 1902619"/>
              <a:gd name="connsiteY54" fmla="*/ 107157 h 1228725"/>
              <a:gd name="connsiteX55" fmla="*/ 902494 w 1902619"/>
              <a:gd name="connsiteY55" fmla="*/ 161925 h 1228725"/>
              <a:gd name="connsiteX56" fmla="*/ 709613 w 1902619"/>
              <a:gd name="connsiteY56" fmla="*/ 197644 h 1228725"/>
              <a:gd name="connsiteX0" fmla="*/ 709613 w 1902619"/>
              <a:gd name="connsiteY0" fmla="*/ 197644 h 1228725"/>
              <a:gd name="connsiteX1" fmla="*/ 216694 w 1902619"/>
              <a:gd name="connsiteY1" fmla="*/ 283369 h 1228725"/>
              <a:gd name="connsiteX2" fmla="*/ 0 w 1902619"/>
              <a:gd name="connsiteY2" fmla="*/ 321469 h 1228725"/>
              <a:gd name="connsiteX3" fmla="*/ 71438 w 1902619"/>
              <a:gd name="connsiteY3" fmla="*/ 481013 h 1228725"/>
              <a:gd name="connsiteX4" fmla="*/ 421481 w 1902619"/>
              <a:gd name="connsiteY4" fmla="*/ 409575 h 1228725"/>
              <a:gd name="connsiteX5" fmla="*/ 788194 w 1902619"/>
              <a:gd name="connsiteY5" fmla="*/ 338138 h 1228725"/>
              <a:gd name="connsiteX6" fmla="*/ 1181100 w 1902619"/>
              <a:gd name="connsiteY6" fmla="*/ 259557 h 1228725"/>
              <a:gd name="connsiteX7" fmla="*/ 1378744 w 1902619"/>
              <a:gd name="connsiteY7" fmla="*/ 221457 h 1228725"/>
              <a:gd name="connsiteX8" fmla="*/ 1395413 w 1902619"/>
              <a:gd name="connsiteY8" fmla="*/ 221457 h 1228725"/>
              <a:gd name="connsiteX9" fmla="*/ 1414463 w 1902619"/>
              <a:gd name="connsiteY9" fmla="*/ 221457 h 1228725"/>
              <a:gd name="connsiteX10" fmla="*/ 1440656 w 1902619"/>
              <a:gd name="connsiteY10" fmla="*/ 226219 h 1228725"/>
              <a:gd name="connsiteX11" fmla="*/ 1452563 w 1902619"/>
              <a:gd name="connsiteY11" fmla="*/ 230982 h 1228725"/>
              <a:gd name="connsiteX12" fmla="*/ 1466850 w 1902619"/>
              <a:gd name="connsiteY12" fmla="*/ 245269 h 1228725"/>
              <a:gd name="connsiteX13" fmla="*/ 1476375 w 1902619"/>
              <a:gd name="connsiteY13" fmla="*/ 269082 h 1228725"/>
              <a:gd name="connsiteX14" fmla="*/ 1478756 w 1902619"/>
              <a:gd name="connsiteY14" fmla="*/ 302419 h 1228725"/>
              <a:gd name="connsiteX15" fmla="*/ 1476375 w 1902619"/>
              <a:gd name="connsiteY15" fmla="*/ 361950 h 1228725"/>
              <a:gd name="connsiteX16" fmla="*/ 1435894 w 1902619"/>
              <a:gd name="connsiteY16" fmla="*/ 623888 h 1228725"/>
              <a:gd name="connsiteX17" fmla="*/ 1393031 w 1902619"/>
              <a:gd name="connsiteY17" fmla="*/ 831057 h 1228725"/>
              <a:gd name="connsiteX18" fmla="*/ 1342465 w 1902619"/>
              <a:gd name="connsiteY18" fmla="*/ 1043781 h 1228725"/>
              <a:gd name="connsiteX19" fmla="*/ 1321043 w 1902619"/>
              <a:gd name="connsiteY19" fmla="*/ 1084262 h 1228725"/>
              <a:gd name="connsiteX20" fmla="*/ 1287684 w 1902619"/>
              <a:gd name="connsiteY20" fmla="*/ 1127101 h 1228725"/>
              <a:gd name="connsiteX21" fmla="*/ 1276350 w 1902619"/>
              <a:gd name="connsiteY21" fmla="*/ 1140619 h 1228725"/>
              <a:gd name="connsiteX22" fmla="*/ 1293019 w 1902619"/>
              <a:gd name="connsiteY22" fmla="*/ 1178719 h 1228725"/>
              <a:gd name="connsiteX23" fmla="*/ 1304925 w 1902619"/>
              <a:gd name="connsiteY23" fmla="*/ 1197769 h 1228725"/>
              <a:gd name="connsiteX24" fmla="*/ 1321594 w 1902619"/>
              <a:gd name="connsiteY24" fmla="*/ 1212057 h 1228725"/>
              <a:gd name="connsiteX25" fmla="*/ 1347788 w 1902619"/>
              <a:gd name="connsiteY25" fmla="*/ 1221582 h 1228725"/>
              <a:gd name="connsiteX26" fmla="*/ 1373981 w 1902619"/>
              <a:gd name="connsiteY26" fmla="*/ 1228725 h 1228725"/>
              <a:gd name="connsiteX27" fmla="*/ 1397794 w 1902619"/>
              <a:gd name="connsiteY27" fmla="*/ 1226344 h 1228725"/>
              <a:gd name="connsiteX28" fmla="*/ 1435894 w 1902619"/>
              <a:gd name="connsiteY28" fmla="*/ 1204913 h 1228725"/>
              <a:gd name="connsiteX29" fmla="*/ 1476375 w 1902619"/>
              <a:gd name="connsiteY29" fmla="*/ 1171575 h 1228725"/>
              <a:gd name="connsiteX30" fmla="*/ 1500188 w 1902619"/>
              <a:gd name="connsiteY30" fmla="*/ 1143000 h 1228725"/>
              <a:gd name="connsiteX31" fmla="*/ 1516856 w 1902619"/>
              <a:gd name="connsiteY31" fmla="*/ 1114425 h 1228725"/>
              <a:gd name="connsiteX32" fmla="*/ 1531144 w 1902619"/>
              <a:gd name="connsiteY32" fmla="*/ 1090613 h 1228725"/>
              <a:gd name="connsiteX33" fmla="*/ 1557338 w 1902619"/>
              <a:gd name="connsiteY33" fmla="*/ 1021557 h 1228725"/>
              <a:gd name="connsiteX34" fmla="*/ 1638300 w 1902619"/>
              <a:gd name="connsiteY34" fmla="*/ 797719 h 1228725"/>
              <a:gd name="connsiteX35" fmla="*/ 1721644 w 1902619"/>
              <a:gd name="connsiteY35" fmla="*/ 564357 h 1228725"/>
              <a:gd name="connsiteX36" fmla="*/ 1766888 w 1902619"/>
              <a:gd name="connsiteY36" fmla="*/ 435769 h 1228725"/>
              <a:gd name="connsiteX37" fmla="*/ 1774031 w 1902619"/>
              <a:gd name="connsiteY37" fmla="*/ 421482 h 1228725"/>
              <a:gd name="connsiteX38" fmla="*/ 1804988 w 1902619"/>
              <a:gd name="connsiteY38" fmla="*/ 390525 h 1228725"/>
              <a:gd name="connsiteX39" fmla="*/ 1862138 w 1902619"/>
              <a:gd name="connsiteY39" fmla="*/ 328613 h 1228725"/>
              <a:gd name="connsiteX40" fmla="*/ 1902619 w 1902619"/>
              <a:gd name="connsiteY40" fmla="*/ 273844 h 1228725"/>
              <a:gd name="connsiteX41" fmla="*/ 1902619 w 1902619"/>
              <a:gd name="connsiteY41" fmla="*/ 269082 h 1228725"/>
              <a:gd name="connsiteX42" fmla="*/ 1902619 w 1902619"/>
              <a:gd name="connsiteY42" fmla="*/ 261938 h 1228725"/>
              <a:gd name="connsiteX43" fmla="*/ 1893094 w 1902619"/>
              <a:gd name="connsiteY43" fmla="*/ 247650 h 1228725"/>
              <a:gd name="connsiteX44" fmla="*/ 1845469 w 1902619"/>
              <a:gd name="connsiteY44" fmla="*/ 202407 h 1228725"/>
              <a:gd name="connsiteX45" fmla="*/ 1788319 w 1902619"/>
              <a:gd name="connsiteY45" fmla="*/ 159544 h 1228725"/>
              <a:gd name="connsiteX46" fmla="*/ 1683544 w 1902619"/>
              <a:gd name="connsiteY46" fmla="*/ 95250 h 1228725"/>
              <a:gd name="connsiteX47" fmla="*/ 1571625 w 1902619"/>
              <a:gd name="connsiteY47" fmla="*/ 40482 h 1228725"/>
              <a:gd name="connsiteX48" fmla="*/ 1497806 w 1902619"/>
              <a:gd name="connsiteY48" fmla="*/ 4763 h 1228725"/>
              <a:gd name="connsiteX49" fmla="*/ 1476375 w 1902619"/>
              <a:gd name="connsiteY49" fmla="*/ 0 h 1228725"/>
              <a:gd name="connsiteX50" fmla="*/ 1445419 w 1902619"/>
              <a:gd name="connsiteY50" fmla="*/ 16669 h 1228725"/>
              <a:gd name="connsiteX51" fmla="*/ 1400175 w 1902619"/>
              <a:gd name="connsiteY51" fmla="*/ 45244 h 1228725"/>
              <a:gd name="connsiteX52" fmla="*/ 1328738 w 1902619"/>
              <a:gd name="connsiteY52" fmla="*/ 88107 h 1228725"/>
              <a:gd name="connsiteX53" fmla="*/ 1216819 w 1902619"/>
              <a:gd name="connsiteY53" fmla="*/ 107157 h 1228725"/>
              <a:gd name="connsiteX54" fmla="*/ 902494 w 1902619"/>
              <a:gd name="connsiteY54" fmla="*/ 161925 h 1228725"/>
              <a:gd name="connsiteX55" fmla="*/ 709613 w 1902619"/>
              <a:gd name="connsiteY55" fmla="*/ 197644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02619" h="1228725">
                <a:moveTo>
                  <a:pt x="709613" y="197644"/>
                </a:moveTo>
                <a:lnTo>
                  <a:pt x="216694" y="283369"/>
                </a:lnTo>
                <a:lnTo>
                  <a:pt x="0" y="321469"/>
                </a:lnTo>
                <a:lnTo>
                  <a:pt x="71438" y="481013"/>
                </a:lnTo>
                <a:lnTo>
                  <a:pt x="421481" y="409575"/>
                </a:lnTo>
                <a:lnTo>
                  <a:pt x="788194" y="338138"/>
                </a:lnTo>
                <a:lnTo>
                  <a:pt x="1181100" y="259557"/>
                </a:lnTo>
                <a:lnTo>
                  <a:pt x="1378744" y="221457"/>
                </a:lnTo>
                <a:lnTo>
                  <a:pt x="1395413" y="221457"/>
                </a:lnTo>
                <a:lnTo>
                  <a:pt x="1414463" y="221457"/>
                </a:lnTo>
                <a:lnTo>
                  <a:pt x="1440656" y="226219"/>
                </a:lnTo>
                <a:lnTo>
                  <a:pt x="1452563" y="230982"/>
                </a:lnTo>
                <a:lnTo>
                  <a:pt x="1466850" y="245269"/>
                </a:lnTo>
                <a:lnTo>
                  <a:pt x="1476375" y="269082"/>
                </a:lnTo>
                <a:lnTo>
                  <a:pt x="1478756" y="302419"/>
                </a:lnTo>
                <a:cubicBezTo>
                  <a:pt x="1477962" y="322263"/>
                  <a:pt x="1477169" y="342106"/>
                  <a:pt x="1476375" y="361950"/>
                </a:cubicBezTo>
                <a:lnTo>
                  <a:pt x="1435894" y="623888"/>
                </a:lnTo>
                <a:lnTo>
                  <a:pt x="1393031" y="831057"/>
                </a:lnTo>
                <a:lnTo>
                  <a:pt x="1342465" y="1043781"/>
                </a:lnTo>
                <a:lnTo>
                  <a:pt x="1321043" y="1084262"/>
                </a:lnTo>
                <a:lnTo>
                  <a:pt x="1287684" y="1127101"/>
                </a:lnTo>
                <a:lnTo>
                  <a:pt x="1276350" y="1140619"/>
                </a:lnTo>
                <a:lnTo>
                  <a:pt x="1293019" y="1178719"/>
                </a:lnTo>
                <a:lnTo>
                  <a:pt x="1304925" y="1197769"/>
                </a:lnTo>
                <a:lnTo>
                  <a:pt x="1321594" y="1212057"/>
                </a:lnTo>
                <a:lnTo>
                  <a:pt x="1347788" y="1221582"/>
                </a:lnTo>
                <a:lnTo>
                  <a:pt x="1373981" y="1228725"/>
                </a:lnTo>
                <a:lnTo>
                  <a:pt x="1397794" y="1226344"/>
                </a:lnTo>
                <a:lnTo>
                  <a:pt x="1435894" y="1204913"/>
                </a:lnTo>
                <a:lnTo>
                  <a:pt x="1476375" y="1171575"/>
                </a:lnTo>
                <a:lnTo>
                  <a:pt x="1500188" y="1143000"/>
                </a:lnTo>
                <a:lnTo>
                  <a:pt x="1516856" y="1114425"/>
                </a:lnTo>
                <a:lnTo>
                  <a:pt x="1531144" y="1090613"/>
                </a:lnTo>
                <a:lnTo>
                  <a:pt x="1557338" y="1021557"/>
                </a:lnTo>
                <a:lnTo>
                  <a:pt x="1638300" y="797719"/>
                </a:lnTo>
                <a:lnTo>
                  <a:pt x="1721644" y="564357"/>
                </a:lnTo>
                <a:lnTo>
                  <a:pt x="1766888" y="435769"/>
                </a:lnTo>
                <a:lnTo>
                  <a:pt x="1774031" y="421482"/>
                </a:lnTo>
                <a:lnTo>
                  <a:pt x="1804988" y="390525"/>
                </a:lnTo>
                <a:lnTo>
                  <a:pt x="1862138" y="328613"/>
                </a:lnTo>
                <a:lnTo>
                  <a:pt x="1902619" y="273844"/>
                </a:lnTo>
                <a:lnTo>
                  <a:pt x="1902619" y="269082"/>
                </a:lnTo>
                <a:lnTo>
                  <a:pt x="1902619" y="261938"/>
                </a:lnTo>
                <a:lnTo>
                  <a:pt x="1893094" y="247650"/>
                </a:lnTo>
                <a:lnTo>
                  <a:pt x="1845469" y="202407"/>
                </a:lnTo>
                <a:lnTo>
                  <a:pt x="1788319" y="159544"/>
                </a:lnTo>
                <a:lnTo>
                  <a:pt x="1683544" y="95250"/>
                </a:lnTo>
                <a:lnTo>
                  <a:pt x="1571625" y="40482"/>
                </a:lnTo>
                <a:lnTo>
                  <a:pt x="1497806" y="4763"/>
                </a:lnTo>
                <a:lnTo>
                  <a:pt x="1476375" y="0"/>
                </a:lnTo>
                <a:lnTo>
                  <a:pt x="1445419" y="16669"/>
                </a:lnTo>
                <a:lnTo>
                  <a:pt x="1400175" y="45244"/>
                </a:lnTo>
                <a:lnTo>
                  <a:pt x="1328738" y="88107"/>
                </a:lnTo>
                <a:lnTo>
                  <a:pt x="1216819" y="107157"/>
                </a:lnTo>
                <a:lnTo>
                  <a:pt x="902494" y="161925"/>
                </a:lnTo>
                <a:lnTo>
                  <a:pt x="709613" y="197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315F3D3-755D-5349-B8FC-8BBF01401E83}"/>
              </a:ext>
            </a:extLst>
          </p:cNvPr>
          <p:cNvSpPr/>
          <p:nvPr/>
        </p:nvSpPr>
        <p:spPr>
          <a:xfrm>
            <a:off x="3279775" y="2693988"/>
            <a:ext cx="1192213" cy="339725"/>
          </a:xfrm>
          <a:custGeom>
            <a:avLst/>
            <a:gdLst>
              <a:gd name="connsiteX0" fmla="*/ 466725 w 1193007"/>
              <a:gd name="connsiteY0" fmla="*/ 121444 h 340519"/>
              <a:gd name="connsiteX1" fmla="*/ 916782 w 1193007"/>
              <a:gd name="connsiteY1" fmla="*/ 33337 h 340519"/>
              <a:gd name="connsiteX2" fmla="*/ 1071563 w 1193007"/>
              <a:gd name="connsiteY2" fmla="*/ 0 h 340519"/>
              <a:gd name="connsiteX3" fmla="*/ 1085850 w 1193007"/>
              <a:gd name="connsiteY3" fmla="*/ 0 h 340519"/>
              <a:gd name="connsiteX4" fmla="*/ 1119188 w 1193007"/>
              <a:gd name="connsiteY4" fmla="*/ 11906 h 340519"/>
              <a:gd name="connsiteX5" fmla="*/ 1193007 w 1193007"/>
              <a:gd name="connsiteY5" fmla="*/ 35719 h 340519"/>
              <a:gd name="connsiteX6" fmla="*/ 1140619 w 1193007"/>
              <a:gd name="connsiteY6" fmla="*/ 123825 h 340519"/>
              <a:gd name="connsiteX7" fmla="*/ 978694 w 1193007"/>
              <a:gd name="connsiteY7" fmla="*/ 157162 h 340519"/>
              <a:gd name="connsiteX8" fmla="*/ 626269 w 1193007"/>
              <a:gd name="connsiteY8" fmla="*/ 238125 h 340519"/>
              <a:gd name="connsiteX9" fmla="*/ 569119 w 1193007"/>
              <a:gd name="connsiteY9" fmla="*/ 252412 h 340519"/>
              <a:gd name="connsiteX10" fmla="*/ 338138 w 1193007"/>
              <a:gd name="connsiteY10" fmla="*/ 292894 h 340519"/>
              <a:gd name="connsiteX11" fmla="*/ 145257 w 1193007"/>
              <a:gd name="connsiteY11" fmla="*/ 321469 h 340519"/>
              <a:gd name="connsiteX12" fmla="*/ 28575 w 1193007"/>
              <a:gd name="connsiteY12" fmla="*/ 340519 h 340519"/>
              <a:gd name="connsiteX13" fmla="*/ 0 w 1193007"/>
              <a:gd name="connsiteY13" fmla="*/ 173831 h 340519"/>
              <a:gd name="connsiteX14" fmla="*/ 83344 w 1193007"/>
              <a:gd name="connsiteY14" fmla="*/ 190500 h 340519"/>
              <a:gd name="connsiteX15" fmla="*/ 126207 w 1193007"/>
              <a:gd name="connsiteY15" fmla="*/ 190500 h 340519"/>
              <a:gd name="connsiteX16" fmla="*/ 235744 w 1193007"/>
              <a:gd name="connsiteY16" fmla="*/ 166687 h 340519"/>
              <a:gd name="connsiteX17" fmla="*/ 466725 w 1193007"/>
              <a:gd name="connsiteY17" fmla="*/ 12144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93007" h="340519">
                <a:moveTo>
                  <a:pt x="466725" y="121444"/>
                </a:moveTo>
                <a:lnTo>
                  <a:pt x="916782" y="33337"/>
                </a:lnTo>
                <a:lnTo>
                  <a:pt x="1071563" y="0"/>
                </a:lnTo>
                <a:lnTo>
                  <a:pt x="1085850" y="0"/>
                </a:lnTo>
                <a:lnTo>
                  <a:pt x="1119188" y="11906"/>
                </a:lnTo>
                <a:lnTo>
                  <a:pt x="1193007" y="35719"/>
                </a:lnTo>
                <a:lnTo>
                  <a:pt x="1140619" y="123825"/>
                </a:lnTo>
                <a:lnTo>
                  <a:pt x="978694" y="157162"/>
                </a:lnTo>
                <a:lnTo>
                  <a:pt x="626269" y="238125"/>
                </a:lnTo>
                <a:lnTo>
                  <a:pt x="569119" y="252412"/>
                </a:lnTo>
                <a:lnTo>
                  <a:pt x="338138" y="292894"/>
                </a:lnTo>
                <a:lnTo>
                  <a:pt x="145257" y="321469"/>
                </a:lnTo>
                <a:lnTo>
                  <a:pt x="28575" y="340519"/>
                </a:lnTo>
                <a:lnTo>
                  <a:pt x="0" y="173831"/>
                </a:lnTo>
                <a:lnTo>
                  <a:pt x="83344" y="190500"/>
                </a:lnTo>
                <a:lnTo>
                  <a:pt x="126207" y="190500"/>
                </a:lnTo>
                <a:lnTo>
                  <a:pt x="235744" y="166687"/>
                </a:lnTo>
                <a:lnTo>
                  <a:pt x="466725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0929B86C-71C2-FE4E-8B42-785B8D2BB173}"/>
              </a:ext>
            </a:extLst>
          </p:cNvPr>
          <p:cNvSpPr/>
          <p:nvPr/>
        </p:nvSpPr>
        <p:spPr>
          <a:xfrm>
            <a:off x="3665538" y="3389313"/>
            <a:ext cx="1168400" cy="384175"/>
          </a:xfrm>
          <a:custGeom>
            <a:avLst/>
            <a:gdLst>
              <a:gd name="connsiteX0" fmla="*/ 476250 w 1169194"/>
              <a:gd name="connsiteY0" fmla="*/ 116681 h 385762"/>
              <a:gd name="connsiteX1" fmla="*/ 759619 w 1169194"/>
              <a:gd name="connsiteY1" fmla="*/ 47625 h 385762"/>
              <a:gd name="connsiteX2" fmla="*/ 785812 w 1169194"/>
              <a:gd name="connsiteY2" fmla="*/ 33337 h 385762"/>
              <a:gd name="connsiteX3" fmla="*/ 840581 w 1169194"/>
              <a:gd name="connsiteY3" fmla="*/ 4762 h 385762"/>
              <a:gd name="connsiteX4" fmla="*/ 859631 w 1169194"/>
              <a:gd name="connsiteY4" fmla="*/ 0 h 385762"/>
              <a:gd name="connsiteX5" fmla="*/ 871537 w 1169194"/>
              <a:gd name="connsiteY5" fmla="*/ 0 h 385762"/>
              <a:gd name="connsiteX6" fmla="*/ 907256 w 1169194"/>
              <a:gd name="connsiteY6" fmla="*/ 11906 h 385762"/>
              <a:gd name="connsiteX7" fmla="*/ 988219 w 1169194"/>
              <a:gd name="connsiteY7" fmla="*/ 45244 h 385762"/>
              <a:gd name="connsiteX8" fmla="*/ 1081087 w 1169194"/>
              <a:gd name="connsiteY8" fmla="*/ 97631 h 385762"/>
              <a:gd name="connsiteX9" fmla="*/ 1116806 w 1169194"/>
              <a:gd name="connsiteY9" fmla="*/ 123825 h 385762"/>
              <a:gd name="connsiteX10" fmla="*/ 1140619 w 1169194"/>
              <a:gd name="connsiteY10" fmla="*/ 142875 h 385762"/>
              <a:gd name="connsiteX11" fmla="*/ 1154906 w 1169194"/>
              <a:gd name="connsiteY11" fmla="*/ 154781 h 385762"/>
              <a:gd name="connsiteX12" fmla="*/ 1162050 w 1169194"/>
              <a:gd name="connsiteY12" fmla="*/ 164306 h 385762"/>
              <a:gd name="connsiteX13" fmla="*/ 1166812 w 1169194"/>
              <a:gd name="connsiteY13" fmla="*/ 178594 h 385762"/>
              <a:gd name="connsiteX14" fmla="*/ 1169194 w 1169194"/>
              <a:gd name="connsiteY14" fmla="*/ 195262 h 385762"/>
              <a:gd name="connsiteX15" fmla="*/ 1169194 w 1169194"/>
              <a:gd name="connsiteY15" fmla="*/ 214312 h 385762"/>
              <a:gd name="connsiteX16" fmla="*/ 1157287 w 1169194"/>
              <a:gd name="connsiteY16" fmla="*/ 233362 h 385762"/>
              <a:gd name="connsiteX17" fmla="*/ 1133475 w 1169194"/>
              <a:gd name="connsiteY17" fmla="*/ 257175 h 385762"/>
              <a:gd name="connsiteX18" fmla="*/ 1085850 w 1169194"/>
              <a:gd name="connsiteY18" fmla="*/ 276225 h 385762"/>
              <a:gd name="connsiteX19" fmla="*/ 752475 w 1169194"/>
              <a:gd name="connsiteY19" fmla="*/ 238125 h 385762"/>
              <a:gd name="connsiteX20" fmla="*/ 685800 w 1169194"/>
              <a:gd name="connsiteY20" fmla="*/ 245269 h 385762"/>
              <a:gd name="connsiteX21" fmla="*/ 302419 w 1169194"/>
              <a:gd name="connsiteY21" fmla="*/ 326231 h 385762"/>
              <a:gd name="connsiteX22" fmla="*/ 0 w 1169194"/>
              <a:gd name="connsiteY22" fmla="*/ 385762 h 385762"/>
              <a:gd name="connsiteX23" fmla="*/ 85725 w 1169194"/>
              <a:gd name="connsiteY23" fmla="*/ 207169 h 385762"/>
              <a:gd name="connsiteX24" fmla="*/ 309562 w 1169194"/>
              <a:gd name="connsiteY24" fmla="*/ 157162 h 385762"/>
              <a:gd name="connsiteX25" fmla="*/ 476250 w 1169194"/>
              <a:gd name="connsiteY25" fmla="*/ 116681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69194" h="385762">
                <a:moveTo>
                  <a:pt x="476250" y="116681"/>
                </a:moveTo>
                <a:lnTo>
                  <a:pt x="759619" y="47625"/>
                </a:lnTo>
                <a:lnTo>
                  <a:pt x="785812" y="33337"/>
                </a:lnTo>
                <a:lnTo>
                  <a:pt x="840581" y="4762"/>
                </a:lnTo>
                <a:lnTo>
                  <a:pt x="859631" y="0"/>
                </a:lnTo>
                <a:lnTo>
                  <a:pt x="871537" y="0"/>
                </a:lnTo>
                <a:lnTo>
                  <a:pt x="907256" y="11906"/>
                </a:lnTo>
                <a:lnTo>
                  <a:pt x="988219" y="45244"/>
                </a:lnTo>
                <a:lnTo>
                  <a:pt x="1081087" y="97631"/>
                </a:lnTo>
                <a:lnTo>
                  <a:pt x="1116806" y="123825"/>
                </a:lnTo>
                <a:lnTo>
                  <a:pt x="1140619" y="142875"/>
                </a:lnTo>
                <a:lnTo>
                  <a:pt x="1154906" y="154781"/>
                </a:lnTo>
                <a:lnTo>
                  <a:pt x="1162050" y="164306"/>
                </a:lnTo>
                <a:lnTo>
                  <a:pt x="1166812" y="178594"/>
                </a:lnTo>
                <a:lnTo>
                  <a:pt x="1169194" y="195262"/>
                </a:lnTo>
                <a:lnTo>
                  <a:pt x="1169194" y="214312"/>
                </a:lnTo>
                <a:lnTo>
                  <a:pt x="1157287" y="233362"/>
                </a:lnTo>
                <a:lnTo>
                  <a:pt x="1133475" y="257175"/>
                </a:lnTo>
                <a:lnTo>
                  <a:pt x="1085850" y="276225"/>
                </a:lnTo>
                <a:lnTo>
                  <a:pt x="752475" y="238125"/>
                </a:lnTo>
                <a:lnTo>
                  <a:pt x="685800" y="245269"/>
                </a:lnTo>
                <a:lnTo>
                  <a:pt x="302419" y="326231"/>
                </a:lnTo>
                <a:lnTo>
                  <a:pt x="0" y="385762"/>
                </a:lnTo>
                <a:lnTo>
                  <a:pt x="85725" y="207169"/>
                </a:lnTo>
                <a:lnTo>
                  <a:pt x="309562" y="157162"/>
                </a:lnTo>
                <a:lnTo>
                  <a:pt x="476250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15FE5450-D389-5A43-A288-A19156D388D7}"/>
              </a:ext>
            </a:extLst>
          </p:cNvPr>
          <p:cNvSpPr/>
          <p:nvPr/>
        </p:nvSpPr>
        <p:spPr>
          <a:xfrm>
            <a:off x="3541713" y="3600450"/>
            <a:ext cx="1238250" cy="2239963"/>
          </a:xfrm>
          <a:custGeom>
            <a:avLst/>
            <a:gdLst>
              <a:gd name="connsiteX0" fmla="*/ 822067 w 1239057"/>
              <a:gd name="connsiteY0" fmla="*/ 479539 h 2239834"/>
              <a:gd name="connsiteX1" fmla="*/ 857809 w 1239057"/>
              <a:gd name="connsiteY1" fmla="*/ 339550 h 2239834"/>
              <a:gd name="connsiteX2" fmla="*/ 893551 w 1239057"/>
              <a:gd name="connsiteY2" fmla="*/ 181689 h 2239834"/>
              <a:gd name="connsiteX3" fmla="*/ 914400 w 1239057"/>
              <a:gd name="connsiteY3" fmla="*/ 71485 h 2239834"/>
              <a:gd name="connsiteX4" fmla="*/ 905465 w 1239057"/>
              <a:gd name="connsiteY4" fmla="*/ 41699 h 2239834"/>
              <a:gd name="connsiteX5" fmla="*/ 884615 w 1239057"/>
              <a:gd name="connsiteY5" fmla="*/ 26807 h 2239834"/>
              <a:gd name="connsiteX6" fmla="*/ 833981 w 1239057"/>
              <a:gd name="connsiteY6" fmla="*/ 0 h 2239834"/>
              <a:gd name="connsiteX7" fmla="*/ 1239057 w 1239057"/>
              <a:gd name="connsiteY7" fmla="*/ 47656 h 2239834"/>
              <a:gd name="connsiteX8" fmla="*/ 1209272 w 1239057"/>
              <a:gd name="connsiteY8" fmla="*/ 65528 h 2239834"/>
              <a:gd name="connsiteX9" fmla="*/ 1185444 w 1239057"/>
              <a:gd name="connsiteY9" fmla="*/ 89356 h 2239834"/>
              <a:gd name="connsiteX10" fmla="*/ 1167573 w 1239057"/>
              <a:gd name="connsiteY10" fmla="*/ 113184 h 2239834"/>
              <a:gd name="connsiteX11" fmla="*/ 1146724 w 1239057"/>
              <a:gd name="connsiteY11" fmla="*/ 148926 h 2239834"/>
              <a:gd name="connsiteX12" fmla="*/ 1128853 w 1239057"/>
              <a:gd name="connsiteY12" fmla="*/ 211474 h 2239834"/>
              <a:gd name="connsiteX13" fmla="*/ 1075240 w 1239057"/>
              <a:gd name="connsiteY13" fmla="*/ 437840 h 2239834"/>
              <a:gd name="connsiteX14" fmla="*/ 1015669 w 1239057"/>
              <a:gd name="connsiteY14" fmla="*/ 646335 h 2239834"/>
              <a:gd name="connsiteX15" fmla="*/ 962056 w 1239057"/>
              <a:gd name="connsiteY15" fmla="*/ 807174 h 2239834"/>
              <a:gd name="connsiteX16" fmla="*/ 899508 w 1239057"/>
              <a:gd name="connsiteY16" fmla="*/ 988863 h 2239834"/>
              <a:gd name="connsiteX17" fmla="*/ 825045 w 1239057"/>
              <a:gd name="connsiteY17" fmla="*/ 1176509 h 2239834"/>
              <a:gd name="connsiteX18" fmla="*/ 762497 w 1239057"/>
              <a:gd name="connsiteY18" fmla="*/ 1322455 h 2239834"/>
              <a:gd name="connsiteX19" fmla="*/ 670163 w 1239057"/>
              <a:gd name="connsiteY19" fmla="*/ 1519036 h 2239834"/>
              <a:gd name="connsiteX20" fmla="*/ 601658 w 1239057"/>
              <a:gd name="connsiteY20" fmla="*/ 1656047 h 2239834"/>
              <a:gd name="connsiteX21" fmla="*/ 512303 w 1239057"/>
              <a:gd name="connsiteY21" fmla="*/ 1807951 h 2239834"/>
              <a:gd name="connsiteX22" fmla="*/ 443797 w 1239057"/>
              <a:gd name="connsiteY22" fmla="*/ 1921134 h 2239834"/>
              <a:gd name="connsiteX23" fmla="*/ 375292 w 1239057"/>
              <a:gd name="connsiteY23" fmla="*/ 2016446 h 2239834"/>
              <a:gd name="connsiteX24" fmla="*/ 306786 w 1239057"/>
              <a:gd name="connsiteY24" fmla="*/ 2093887 h 2239834"/>
              <a:gd name="connsiteX25" fmla="*/ 253173 w 1239057"/>
              <a:gd name="connsiteY25" fmla="*/ 2153457 h 2239834"/>
              <a:gd name="connsiteX26" fmla="*/ 202539 w 1239057"/>
              <a:gd name="connsiteY26" fmla="*/ 2192178 h 2239834"/>
              <a:gd name="connsiteX27" fmla="*/ 154883 w 1239057"/>
              <a:gd name="connsiteY27" fmla="*/ 2218984 h 2239834"/>
              <a:gd name="connsiteX28" fmla="*/ 122119 w 1239057"/>
              <a:gd name="connsiteY28" fmla="*/ 2230898 h 2239834"/>
              <a:gd name="connsiteX29" fmla="*/ 74463 w 1239057"/>
              <a:gd name="connsiteY29" fmla="*/ 2239834 h 2239834"/>
              <a:gd name="connsiteX30" fmla="*/ 47656 w 1239057"/>
              <a:gd name="connsiteY30" fmla="*/ 2239834 h 2239834"/>
              <a:gd name="connsiteX31" fmla="*/ 35742 w 1239057"/>
              <a:gd name="connsiteY31" fmla="*/ 2233877 h 2239834"/>
              <a:gd name="connsiteX32" fmla="*/ 20850 w 1239057"/>
              <a:gd name="connsiteY32" fmla="*/ 2213027 h 2239834"/>
              <a:gd name="connsiteX33" fmla="*/ 11914 w 1239057"/>
              <a:gd name="connsiteY33" fmla="*/ 2183242 h 2239834"/>
              <a:gd name="connsiteX34" fmla="*/ 2979 w 1239057"/>
              <a:gd name="connsiteY34" fmla="*/ 2144522 h 2239834"/>
              <a:gd name="connsiteX35" fmla="*/ 0 w 1239057"/>
              <a:gd name="connsiteY35" fmla="*/ 2087930 h 2239834"/>
              <a:gd name="connsiteX36" fmla="*/ 0 w 1239057"/>
              <a:gd name="connsiteY36" fmla="*/ 2064102 h 2239834"/>
              <a:gd name="connsiteX37" fmla="*/ 253173 w 1239057"/>
              <a:gd name="connsiteY37" fmla="*/ 1748381 h 2239834"/>
              <a:gd name="connsiteX38" fmla="*/ 336571 w 1239057"/>
              <a:gd name="connsiteY38" fmla="*/ 1614348 h 2239834"/>
              <a:gd name="connsiteX39" fmla="*/ 446776 w 1239057"/>
              <a:gd name="connsiteY39" fmla="*/ 1426703 h 2239834"/>
              <a:gd name="connsiteX40" fmla="*/ 509324 w 1239057"/>
              <a:gd name="connsiteY40" fmla="*/ 1313520 h 2239834"/>
              <a:gd name="connsiteX41" fmla="*/ 577830 w 1239057"/>
              <a:gd name="connsiteY41" fmla="*/ 1173530 h 2239834"/>
              <a:gd name="connsiteX42" fmla="*/ 628464 w 1239057"/>
              <a:gd name="connsiteY42" fmla="*/ 1063326 h 2239834"/>
              <a:gd name="connsiteX43" fmla="*/ 679099 w 1239057"/>
              <a:gd name="connsiteY43" fmla="*/ 929293 h 2239834"/>
              <a:gd name="connsiteX44" fmla="*/ 732712 w 1239057"/>
              <a:gd name="connsiteY44" fmla="*/ 786325 h 2239834"/>
              <a:gd name="connsiteX45" fmla="*/ 792282 w 1239057"/>
              <a:gd name="connsiteY45" fmla="*/ 589744 h 2239834"/>
              <a:gd name="connsiteX46" fmla="*/ 822067 w 1239057"/>
              <a:gd name="connsiteY46" fmla="*/ 479539 h 2239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39057" h="2239834">
                <a:moveTo>
                  <a:pt x="822067" y="479539"/>
                </a:moveTo>
                <a:lnTo>
                  <a:pt x="857809" y="339550"/>
                </a:lnTo>
                <a:lnTo>
                  <a:pt x="893551" y="181689"/>
                </a:lnTo>
                <a:lnTo>
                  <a:pt x="914400" y="71485"/>
                </a:lnTo>
                <a:lnTo>
                  <a:pt x="905465" y="41699"/>
                </a:lnTo>
                <a:lnTo>
                  <a:pt x="884615" y="26807"/>
                </a:lnTo>
                <a:lnTo>
                  <a:pt x="833981" y="0"/>
                </a:lnTo>
                <a:lnTo>
                  <a:pt x="1239057" y="47656"/>
                </a:lnTo>
                <a:lnTo>
                  <a:pt x="1209272" y="65528"/>
                </a:lnTo>
                <a:lnTo>
                  <a:pt x="1185444" y="89356"/>
                </a:lnTo>
                <a:lnTo>
                  <a:pt x="1167573" y="113184"/>
                </a:lnTo>
                <a:lnTo>
                  <a:pt x="1146724" y="148926"/>
                </a:lnTo>
                <a:lnTo>
                  <a:pt x="1128853" y="211474"/>
                </a:lnTo>
                <a:lnTo>
                  <a:pt x="1075240" y="437840"/>
                </a:lnTo>
                <a:lnTo>
                  <a:pt x="1015669" y="646335"/>
                </a:lnTo>
                <a:lnTo>
                  <a:pt x="962056" y="807174"/>
                </a:lnTo>
                <a:lnTo>
                  <a:pt x="899508" y="988863"/>
                </a:lnTo>
                <a:lnTo>
                  <a:pt x="825045" y="1176509"/>
                </a:lnTo>
                <a:lnTo>
                  <a:pt x="762497" y="1322455"/>
                </a:lnTo>
                <a:lnTo>
                  <a:pt x="670163" y="1519036"/>
                </a:lnTo>
                <a:lnTo>
                  <a:pt x="601658" y="1656047"/>
                </a:lnTo>
                <a:lnTo>
                  <a:pt x="512303" y="1807951"/>
                </a:lnTo>
                <a:lnTo>
                  <a:pt x="443797" y="1921134"/>
                </a:lnTo>
                <a:lnTo>
                  <a:pt x="375292" y="2016446"/>
                </a:lnTo>
                <a:lnTo>
                  <a:pt x="306786" y="2093887"/>
                </a:lnTo>
                <a:lnTo>
                  <a:pt x="253173" y="2153457"/>
                </a:lnTo>
                <a:lnTo>
                  <a:pt x="202539" y="2192178"/>
                </a:lnTo>
                <a:lnTo>
                  <a:pt x="154883" y="2218984"/>
                </a:lnTo>
                <a:lnTo>
                  <a:pt x="122119" y="2230898"/>
                </a:lnTo>
                <a:lnTo>
                  <a:pt x="74463" y="2239834"/>
                </a:lnTo>
                <a:lnTo>
                  <a:pt x="47656" y="2239834"/>
                </a:lnTo>
                <a:lnTo>
                  <a:pt x="35742" y="2233877"/>
                </a:lnTo>
                <a:lnTo>
                  <a:pt x="20850" y="2213027"/>
                </a:lnTo>
                <a:lnTo>
                  <a:pt x="11914" y="2183242"/>
                </a:lnTo>
                <a:lnTo>
                  <a:pt x="2979" y="2144522"/>
                </a:lnTo>
                <a:lnTo>
                  <a:pt x="0" y="2087930"/>
                </a:lnTo>
                <a:lnTo>
                  <a:pt x="0" y="2064102"/>
                </a:lnTo>
                <a:lnTo>
                  <a:pt x="253173" y="1748381"/>
                </a:lnTo>
                <a:lnTo>
                  <a:pt x="336571" y="1614348"/>
                </a:lnTo>
                <a:lnTo>
                  <a:pt x="446776" y="1426703"/>
                </a:lnTo>
                <a:lnTo>
                  <a:pt x="509324" y="1313520"/>
                </a:lnTo>
                <a:lnTo>
                  <a:pt x="577830" y="1173530"/>
                </a:lnTo>
                <a:lnTo>
                  <a:pt x="628464" y="1063326"/>
                </a:lnTo>
                <a:lnTo>
                  <a:pt x="679099" y="929293"/>
                </a:lnTo>
                <a:lnTo>
                  <a:pt x="732712" y="786325"/>
                </a:lnTo>
                <a:lnTo>
                  <a:pt x="792282" y="589744"/>
                </a:lnTo>
                <a:lnTo>
                  <a:pt x="822067" y="47953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B0512C17-689F-5B44-B7DB-C0D0B8B9F337}"/>
              </a:ext>
            </a:extLst>
          </p:cNvPr>
          <p:cNvSpPr/>
          <p:nvPr/>
        </p:nvSpPr>
        <p:spPr>
          <a:xfrm>
            <a:off x="3189288" y="5110163"/>
            <a:ext cx="647700" cy="623887"/>
          </a:xfrm>
          <a:custGeom>
            <a:avLst/>
            <a:gdLst>
              <a:gd name="connsiteX0" fmla="*/ 173831 w 647700"/>
              <a:gd name="connsiteY0" fmla="*/ 100012 h 623887"/>
              <a:gd name="connsiteX1" fmla="*/ 295275 w 647700"/>
              <a:gd name="connsiteY1" fmla="*/ 178593 h 623887"/>
              <a:gd name="connsiteX2" fmla="*/ 342900 w 647700"/>
              <a:gd name="connsiteY2" fmla="*/ 207168 h 623887"/>
              <a:gd name="connsiteX3" fmla="*/ 385762 w 647700"/>
              <a:gd name="connsiteY3" fmla="*/ 230981 h 623887"/>
              <a:gd name="connsiteX4" fmla="*/ 445294 w 647700"/>
              <a:gd name="connsiteY4" fmla="*/ 257175 h 623887"/>
              <a:gd name="connsiteX5" fmla="*/ 473869 w 647700"/>
              <a:gd name="connsiteY5" fmla="*/ 266700 h 623887"/>
              <a:gd name="connsiteX6" fmla="*/ 519112 w 647700"/>
              <a:gd name="connsiteY6" fmla="*/ 276225 h 623887"/>
              <a:gd name="connsiteX7" fmla="*/ 547687 w 647700"/>
              <a:gd name="connsiteY7" fmla="*/ 276225 h 623887"/>
              <a:gd name="connsiteX8" fmla="*/ 576262 w 647700"/>
              <a:gd name="connsiteY8" fmla="*/ 264318 h 623887"/>
              <a:gd name="connsiteX9" fmla="*/ 602456 w 647700"/>
              <a:gd name="connsiteY9" fmla="*/ 250031 h 623887"/>
              <a:gd name="connsiteX10" fmla="*/ 647700 w 647700"/>
              <a:gd name="connsiteY10" fmla="*/ 176212 h 623887"/>
              <a:gd name="connsiteX11" fmla="*/ 354806 w 647700"/>
              <a:gd name="connsiteY11" fmla="*/ 623887 h 623887"/>
              <a:gd name="connsiteX12" fmla="*/ 350044 w 647700"/>
              <a:gd name="connsiteY12" fmla="*/ 554831 h 623887"/>
              <a:gd name="connsiteX13" fmla="*/ 342900 w 647700"/>
              <a:gd name="connsiteY13" fmla="*/ 528637 h 623887"/>
              <a:gd name="connsiteX14" fmla="*/ 323850 w 647700"/>
              <a:gd name="connsiteY14" fmla="*/ 483393 h 623887"/>
              <a:gd name="connsiteX15" fmla="*/ 288131 w 647700"/>
              <a:gd name="connsiteY15" fmla="*/ 419100 h 623887"/>
              <a:gd name="connsiteX16" fmla="*/ 250031 w 647700"/>
              <a:gd name="connsiteY16" fmla="*/ 352425 h 623887"/>
              <a:gd name="connsiteX17" fmla="*/ 200025 w 647700"/>
              <a:gd name="connsiteY17" fmla="*/ 283368 h 623887"/>
              <a:gd name="connsiteX18" fmla="*/ 128587 w 647700"/>
              <a:gd name="connsiteY18" fmla="*/ 190500 h 623887"/>
              <a:gd name="connsiteX19" fmla="*/ 52387 w 647700"/>
              <a:gd name="connsiteY19" fmla="*/ 102393 h 623887"/>
              <a:gd name="connsiteX20" fmla="*/ 23812 w 647700"/>
              <a:gd name="connsiteY20" fmla="*/ 69056 h 623887"/>
              <a:gd name="connsiteX21" fmla="*/ 9525 w 647700"/>
              <a:gd name="connsiteY21" fmla="*/ 52387 h 623887"/>
              <a:gd name="connsiteX22" fmla="*/ 0 w 647700"/>
              <a:gd name="connsiteY22" fmla="*/ 26193 h 623887"/>
              <a:gd name="connsiteX23" fmla="*/ 0 w 647700"/>
              <a:gd name="connsiteY23" fmla="*/ 9525 h 623887"/>
              <a:gd name="connsiteX24" fmla="*/ 7144 w 647700"/>
              <a:gd name="connsiteY24" fmla="*/ 2381 h 623887"/>
              <a:gd name="connsiteX25" fmla="*/ 11906 w 647700"/>
              <a:gd name="connsiteY25" fmla="*/ 0 h 623887"/>
              <a:gd name="connsiteX26" fmla="*/ 33337 w 647700"/>
              <a:gd name="connsiteY26" fmla="*/ 0 h 623887"/>
              <a:gd name="connsiteX27" fmla="*/ 69056 w 647700"/>
              <a:gd name="connsiteY27" fmla="*/ 16668 h 623887"/>
              <a:gd name="connsiteX28" fmla="*/ 104775 w 647700"/>
              <a:gd name="connsiteY28" fmla="*/ 45243 h 623887"/>
              <a:gd name="connsiteX29" fmla="*/ 173831 w 647700"/>
              <a:gd name="connsiteY29" fmla="*/ 100012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47700" h="623887">
                <a:moveTo>
                  <a:pt x="173831" y="100012"/>
                </a:moveTo>
                <a:lnTo>
                  <a:pt x="295275" y="178593"/>
                </a:lnTo>
                <a:lnTo>
                  <a:pt x="342900" y="207168"/>
                </a:lnTo>
                <a:lnTo>
                  <a:pt x="385762" y="230981"/>
                </a:lnTo>
                <a:lnTo>
                  <a:pt x="445294" y="257175"/>
                </a:lnTo>
                <a:lnTo>
                  <a:pt x="473869" y="266700"/>
                </a:lnTo>
                <a:lnTo>
                  <a:pt x="519112" y="276225"/>
                </a:lnTo>
                <a:lnTo>
                  <a:pt x="547687" y="276225"/>
                </a:lnTo>
                <a:lnTo>
                  <a:pt x="576262" y="264318"/>
                </a:lnTo>
                <a:lnTo>
                  <a:pt x="602456" y="250031"/>
                </a:lnTo>
                <a:lnTo>
                  <a:pt x="647700" y="176212"/>
                </a:lnTo>
                <a:lnTo>
                  <a:pt x="354806" y="623887"/>
                </a:lnTo>
                <a:lnTo>
                  <a:pt x="350044" y="554831"/>
                </a:lnTo>
                <a:lnTo>
                  <a:pt x="342900" y="528637"/>
                </a:lnTo>
                <a:lnTo>
                  <a:pt x="323850" y="483393"/>
                </a:lnTo>
                <a:lnTo>
                  <a:pt x="288131" y="419100"/>
                </a:lnTo>
                <a:lnTo>
                  <a:pt x="250031" y="352425"/>
                </a:lnTo>
                <a:lnTo>
                  <a:pt x="200025" y="283368"/>
                </a:lnTo>
                <a:lnTo>
                  <a:pt x="128587" y="190500"/>
                </a:lnTo>
                <a:lnTo>
                  <a:pt x="52387" y="102393"/>
                </a:lnTo>
                <a:lnTo>
                  <a:pt x="23812" y="69056"/>
                </a:lnTo>
                <a:lnTo>
                  <a:pt x="9525" y="52387"/>
                </a:lnTo>
                <a:lnTo>
                  <a:pt x="0" y="26193"/>
                </a:lnTo>
                <a:lnTo>
                  <a:pt x="0" y="9525"/>
                </a:lnTo>
                <a:lnTo>
                  <a:pt x="7144" y="2381"/>
                </a:lnTo>
                <a:lnTo>
                  <a:pt x="11906" y="0"/>
                </a:lnTo>
                <a:lnTo>
                  <a:pt x="33337" y="0"/>
                </a:lnTo>
                <a:lnTo>
                  <a:pt x="69056" y="16668"/>
                </a:lnTo>
                <a:lnTo>
                  <a:pt x="104775" y="45243"/>
                </a:lnTo>
                <a:lnTo>
                  <a:pt x="173831" y="100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98E9E0F-33FA-1146-8EF1-BF8E2056013B}"/>
              </a:ext>
            </a:extLst>
          </p:cNvPr>
          <p:cNvSpPr/>
          <p:nvPr/>
        </p:nvSpPr>
        <p:spPr>
          <a:xfrm>
            <a:off x="2498725" y="2914650"/>
            <a:ext cx="1539875" cy="2362200"/>
          </a:xfrm>
          <a:custGeom>
            <a:avLst/>
            <a:gdLst>
              <a:gd name="connsiteX0" fmla="*/ 1120775 w 1539875"/>
              <a:gd name="connsiteY0" fmla="*/ 1025525 h 2362200"/>
              <a:gd name="connsiteX1" fmla="*/ 1177925 w 1539875"/>
              <a:gd name="connsiteY1" fmla="*/ 927100 h 2362200"/>
              <a:gd name="connsiteX2" fmla="*/ 1235075 w 1539875"/>
              <a:gd name="connsiteY2" fmla="*/ 819150 h 2362200"/>
              <a:gd name="connsiteX3" fmla="*/ 1323975 w 1539875"/>
              <a:gd name="connsiteY3" fmla="*/ 635000 h 2362200"/>
              <a:gd name="connsiteX4" fmla="*/ 1403350 w 1539875"/>
              <a:gd name="connsiteY4" fmla="*/ 425450 h 2362200"/>
              <a:gd name="connsiteX5" fmla="*/ 1460500 w 1539875"/>
              <a:gd name="connsiteY5" fmla="*/ 282575 h 2362200"/>
              <a:gd name="connsiteX6" fmla="*/ 1473200 w 1539875"/>
              <a:gd name="connsiteY6" fmla="*/ 260350 h 2362200"/>
              <a:gd name="connsiteX7" fmla="*/ 1498600 w 1539875"/>
              <a:gd name="connsiteY7" fmla="*/ 250825 h 2362200"/>
              <a:gd name="connsiteX8" fmla="*/ 1517650 w 1539875"/>
              <a:gd name="connsiteY8" fmla="*/ 234950 h 2362200"/>
              <a:gd name="connsiteX9" fmla="*/ 1533525 w 1539875"/>
              <a:gd name="connsiteY9" fmla="*/ 212725 h 2362200"/>
              <a:gd name="connsiteX10" fmla="*/ 1539875 w 1539875"/>
              <a:gd name="connsiteY10" fmla="*/ 196850 h 2362200"/>
              <a:gd name="connsiteX11" fmla="*/ 1539875 w 1539875"/>
              <a:gd name="connsiteY11" fmla="*/ 187325 h 2362200"/>
              <a:gd name="connsiteX12" fmla="*/ 1520825 w 1539875"/>
              <a:gd name="connsiteY12" fmla="*/ 155575 h 2362200"/>
              <a:gd name="connsiteX13" fmla="*/ 1479550 w 1539875"/>
              <a:gd name="connsiteY13" fmla="*/ 104775 h 2362200"/>
              <a:gd name="connsiteX14" fmla="*/ 1441450 w 1539875"/>
              <a:gd name="connsiteY14" fmla="*/ 66675 h 2362200"/>
              <a:gd name="connsiteX15" fmla="*/ 1412875 w 1539875"/>
              <a:gd name="connsiteY15" fmla="*/ 44450 h 2362200"/>
              <a:gd name="connsiteX16" fmla="*/ 1339850 w 1539875"/>
              <a:gd name="connsiteY16" fmla="*/ 0 h 2362200"/>
              <a:gd name="connsiteX17" fmla="*/ 1114425 w 1539875"/>
              <a:gd name="connsiteY17" fmla="*/ 47625 h 2362200"/>
              <a:gd name="connsiteX18" fmla="*/ 1162050 w 1539875"/>
              <a:gd name="connsiteY18" fmla="*/ 101600 h 2362200"/>
              <a:gd name="connsiteX19" fmla="*/ 1187450 w 1539875"/>
              <a:gd name="connsiteY19" fmla="*/ 133350 h 2362200"/>
              <a:gd name="connsiteX20" fmla="*/ 1206500 w 1539875"/>
              <a:gd name="connsiteY20" fmla="*/ 155575 h 2362200"/>
              <a:gd name="connsiteX21" fmla="*/ 1216025 w 1539875"/>
              <a:gd name="connsiteY21" fmla="*/ 171450 h 2362200"/>
              <a:gd name="connsiteX22" fmla="*/ 1216025 w 1539875"/>
              <a:gd name="connsiteY22" fmla="*/ 184150 h 2362200"/>
              <a:gd name="connsiteX23" fmla="*/ 1203325 w 1539875"/>
              <a:gd name="connsiteY23" fmla="*/ 260350 h 2362200"/>
              <a:gd name="connsiteX24" fmla="*/ 1155700 w 1539875"/>
              <a:gd name="connsiteY24" fmla="*/ 441325 h 2362200"/>
              <a:gd name="connsiteX25" fmla="*/ 1085850 w 1539875"/>
              <a:gd name="connsiteY25" fmla="*/ 641350 h 2362200"/>
              <a:gd name="connsiteX26" fmla="*/ 1009650 w 1539875"/>
              <a:gd name="connsiteY26" fmla="*/ 825500 h 2362200"/>
              <a:gd name="connsiteX27" fmla="*/ 949325 w 1539875"/>
              <a:gd name="connsiteY27" fmla="*/ 958850 h 2362200"/>
              <a:gd name="connsiteX28" fmla="*/ 882650 w 1539875"/>
              <a:gd name="connsiteY28" fmla="*/ 1101725 h 2362200"/>
              <a:gd name="connsiteX29" fmla="*/ 765175 w 1539875"/>
              <a:gd name="connsiteY29" fmla="*/ 1311275 h 2362200"/>
              <a:gd name="connsiteX30" fmla="*/ 682625 w 1539875"/>
              <a:gd name="connsiteY30" fmla="*/ 1447800 h 2362200"/>
              <a:gd name="connsiteX31" fmla="*/ 568325 w 1539875"/>
              <a:gd name="connsiteY31" fmla="*/ 1616075 h 2362200"/>
              <a:gd name="connsiteX32" fmla="*/ 450850 w 1539875"/>
              <a:gd name="connsiteY32" fmla="*/ 1774825 h 2362200"/>
              <a:gd name="connsiteX33" fmla="*/ 330200 w 1539875"/>
              <a:gd name="connsiteY33" fmla="*/ 1927225 h 2362200"/>
              <a:gd name="connsiteX34" fmla="*/ 174625 w 1539875"/>
              <a:gd name="connsiteY34" fmla="*/ 2117725 h 2362200"/>
              <a:gd name="connsiteX35" fmla="*/ 9525 w 1539875"/>
              <a:gd name="connsiteY35" fmla="*/ 2305050 h 2362200"/>
              <a:gd name="connsiteX36" fmla="*/ 3175 w 1539875"/>
              <a:gd name="connsiteY36" fmla="*/ 2320925 h 2362200"/>
              <a:gd name="connsiteX37" fmla="*/ 0 w 1539875"/>
              <a:gd name="connsiteY37" fmla="*/ 2336800 h 2362200"/>
              <a:gd name="connsiteX38" fmla="*/ 6350 w 1539875"/>
              <a:gd name="connsiteY38" fmla="*/ 2355850 h 2362200"/>
              <a:gd name="connsiteX39" fmla="*/ 12700 w 1539875"/>
              <a:gd name="connsiteY39" fmla="*/ 2362200 h 2362200"/>
              <a:gd name="connsiteX40" fmla="*/ 41275 w 1539875"/>
              <a:gd name="connsiteY40" fmla="*/ 2359025 h 2362200"/>
              <a:gd name="connsiteX41" fmla="*/ 130175 w 1539875"/>
              <a:gd name="connsiteY41" fmla="*/ 2298700 h 2362200"/>
              <a:gd name="connsiteX42" fmla="*/ 241300 w 1539875"/>
              <a:gd name="connsiteY42" fmla="*/ 2200275 h 2362200"/>
              <a:gd name="connsiteX43" fmla="*/ 349250 w 1539875"/>
              <a:gd name="connsiteY43" fmla="*/ 2098675 h 2362200"/>
              <a:gd name="connsiteX44" fmla="*/ 463550 w 1539875"/>
              <a:gd name="connsiteY44" fmla="*/ 1978025 h 2362200"/>
              <a:gd name="connsiteX45" fmla="*/ 552450 w 1539875"/>
              <a:gd name="connsiteY45" fmla="*/ 1876425 h 2362200"/>
              <a:gd name="connsiteX46" fmla="*/ 650875 w 1539875"/>
              <a:gd name="connsiteY46" fmla="*/ 1755775 h 2362200"/>
              <a:gd name="connsiteX47" fmla="*/ 768350 w 1539875"/>
              <a:gd name="connsiteY47" fmla="*/ 1593850 h 2362200"/>
              <a:gd name="connsiteX48" fmla="*/ 920750 w 1539875"/>
              <a:gd name="connsiteY48" fmla="*/ 1368425 h 2362200"/>
              <a:gd name="connsiteX49" fmla="*/ 1054100 w 1539875"/>
              <a:gd name="connsiteY49" fmla="*/ 1149350 h 2362200"/>
              <a:gd name="connsiteX50" fmla="*/ 1120775 w 1539875"/>
              <a:gd name="connsiteY50" fmla="*/ 1025525 h 236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39875" h="2362200">
                <a:moveTo>
                  <a:pt x="1120775" y="1025525"/>
                </a:moveTo>
                <a:lnTo>
                  <a:pt x="1177925" y="927100"/>
                </a:lnTo>
                <a:lnTo>
                  <a:pt x="1235075" y="819150"/>
                </a:lnTo>
                <a:lnTo>
                  <a:pt x="1323975" y="635000"/>
                </a:lnTo>
                <a:lnTo>
                  <a:pt x="1403350" y="425450"/>
                </a:lnTo>
                <a:lnTo>
                  <a:pt x="1460500" y="282575"/>
                </a:lnTo>
                <a:lnTo>
                  <a:pt x="1473200" y="260350"/>
                </a:lnTo>
                <a:lnTo>
                  <a:pt x="1498600" y="250825"/>
                </a:lnTo>
                <a:lnTo>
                  <a:pt x="1517650" y="234950"/>
                </a:lnTo>
                <a:lnTo>
                  <a:pt x="1533525" y="212725"/>
                </a:lnTo>
                <a:lnTo>
                  <a:pt x="1539875" y="196850"/>
                </a:lnTo>
                <a:lnTo>
                  <a:pt x="1539875" y="187325"/>
                </a:lnTo>
                <a:lnTo>
                  <a:pt x="1520825" y="155575"/>
                </a:lnTo>
                <a:lnTo>
                  <a:pt x="1479550" y="104775"/>
                </a:lnTo>
                <a:lnTo>
                  <a:pt x="1441450" y="66675"/>
                </a:lnTo>
                <a:lnTo>
                  <a:pt x="1412875" y="44450"/>
                </a:lnTo>
                <a:lnTo>
                  <a:pt x="1339850" y="0"/>
                </a:lnTo>
                <a:lnTo>
                  <a:pt x="1114425" y="47625"/>
                </a:lnTo>
                <a:lnTo>
                  <a:pt x="1162050" y="101600"/>
                </a:lnTo>
                <a:lnTo>
                  <a:pt x="1187450" y="133350"/>
                </a:lnTo>
                <a:lnTo>
                  <a:pt x="1206500" y="155575"/>
                </a:lnTo>
                <a:lnTo>
                  <a:pt x="1216025" y="171450"/>
                </a:lnTo>
                <a:lnTo>
                  <a:pt x="1216025" y="184150"/>
                </a:lnTo>
                <a:lnTo>
                  <a:pt x="1203325" y="260350"/>
                </a:lnTo>
                <a:lnTo>
                  <a:pt x="1155700" y="441325"/>
                </a:lnTo>
                <a:lnTo>
                  <a:pt x="1085850" y="641350"/>
                </a:lnTo>
                <a:lnTo>
                  <a:pt x="1009650" y="825500"/>
                </a:lnTo>
                <a:lnTo>
                  <a:pt x="949325" y="958850"/>
                </a:lnTo>
                <a:lnTo>
                  <a:pt x="882650" y="1101725"/>
                </a:lnTo>
                <a:lnTo>
                  <a:pt x="765175" y="1311275"/>
                </a:lnTo>
                <a:lnTo>
                  <a:pt x="682625" y="1447800"/>
                </a:lnTo>
                <a:lnTo>
                  <a:pt x="568325" y="1616075"/>
                </a:lnTo>
                <a:lnTo>
                  <a:pt x="450850" y="1774825"/>
                </a:lnTo>
                <a:lnTo>
                  <a:pt x="330200" y="1927225"/>
                </a:lnTo>
                <a:lnTo>
                  <a:pt x="174625" y="2117725"/>
                </a:lnTo>
                <a:lnTo>
                  <a:pt x="9525" y="2305050"/>
                </a:lnTo>
                <a:lnTo>
                  <a:pt x="3175" y="2320925"/>
                </a:lnTo>
                <a:lnTo>
                  <a:pt x="0" y="2336800"/>
                </a:lnTo>
                <a:lnTo>
                  <a:pt x="6350" y="2355850"/>
                </a:lnTo>
                <a:lnTo>
                  <a:pt x="12700" y="2362200"/>
                </a:lnTo>
                <a:lnTo>
                  <a:pt x="41275" y="2359025"/>
                </a:lnTo>
                <a:lnTo>
                  <a:pt x="130175" y="2298700"/>
                </a:lnTo>
                <a:lnTo>
                  <a:pt x="241300" y="2200275"/>
                </a:lnTo>
                <a:lnTo>
                  <a:pt x="349250" y="2098675"/>
                </a:lnTo>
                <a:lnTo>
                  <a:pt x="463550" y="1978025"/>
                </a:lnTo>
                <a:lnTo>
                  <a:pt x="552450" y="1876425"/>
                </a:lnTo>
                <a:lnTo>
                  <a:pt x="650875" y="1755775"/>
                </a:lnTo>
                <a:lnTo>
                  <a:pt x="768350" y="1593850"/>
                </a:lnTo>
                <a:lnTo>
                  <a:pt x="920750" y="1368425"/>
                </a:lnTo>
                <a:lnTo>
                  <a:pt x="1054100" y="1149350"/>
                </a:lnTo>
                <a:lnTo>
                  <a:pt x="1120775" y="1025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FCE3000E-7947-D248-AAFE-9FE49B6FF2E9}"/>
              </a:ext>
            </a:extLst>
          </p:cNvPr>
          <p:cNvSpPr/>
          <p:nvPr/>
        </p:nvSpPr>
        <p:spPr>
          <a:xfrm rot="16200000">
            <a:off x="4481512" y="3533776"/>
            <a:ext cx="4443413" cy="639762"/>
          </a:xfrm>
          <a:custGeom>
            <a:avLst/>
            <a:gdLst>
              <a:gd name="connsiteX0" fmla="*/ 2352863 w 4441888"/>
              <a:gd name="connsiteY0" fmla="*/ 325280 h 639718"/>
              <a:gd name="connsiteX1" fmla="*/ 3964810 w 4441888"/>
              <a:gd name="connsiteY1" fmla="*/ 325280 h 639718"/>
              <a:gd name="connsiteX2" fmla="*/ 4015409 w 4441888"/>
              <a:gd name="connsiteY2" fmla="*/ 321666 h 639718"/>
              <a:gd name="connsiteX3" fmla="*/ 4069622 w 4441888"/>
              <a:gd name="connsiteY3" fmla="*/ 307209 h 639718"/>
              <a:gd name="connsiteX4" fmla="*/ 4127450 w 4441888"/>
              <a:gd name="connsiteY4" fmla="*/ 278295 h 639718"/>
              <a:gd name="connsiteX5" fmla="*/ 4203349 w 4441888"/>
              <a:gd name="connsiteY5" fmla="*/ 224082 h 639718"/>
              <a:gd name="connsiteX6" fmla="*/ 4275633 w 4441888"/>
              <a:gd name="connsiteY6" fmla="*/ 148183 h 639718"/>
              <a:gd name="connsiteX7" fmla="*/ 4340689 w 4441888"/>
              <a:gd name="connsiteY7" fmla="*/ 68670 h 639718"/>
              <a:gd name="connsiteX8" fmla="*/ 4373217 w 4441888"/>
              <a:gd name="connsiteY8" fmla="*/ 25299 h 639718"/>
              <a:gd name="connsiteX9" fmla="*/ 4398517 w 4441888"/>
              <a:gd name="connsiteY9" fmla="*/ 3614 h 639718"/>
              <a:gd name="connsiteX10" fmla="*/ 4409360 w 4441888"/>
              <a:gd name="connsiteY10" fmla="*/ 0 h 639718"/>
              <a:gd name="connsiteX11" fmla="*/ 4420202 w 4441888"/>
              <a:gd name="connsiteY11" fmla="*/ 0 h 639718"/>
              <a:gd name="connsiteX12" fmla="*/ 4431045 w 4441888"/>
              <a:gd name="connsiteY12" fmla="*/ 0 h 639718"/>
              <a:gd name="connsiteX13" fmla="*/ 4441888 w 4441888"/>
              <a:gd name="connsiteY13" fmla="*/ 10842 h 639718"/>
              <a:gd name="connsiteX14" fmla="*/ 4431045 w 4441888"/>
              <a:gd name="connsiteY14" fmla="*/ 54213 h 639718"/>
              <a:gd name="connsiteX15" fmla="*/ 4409360 w 4441888"/>
              <a:gd name="connsiteY15" fmla="*/ 151797 h 639718"/>
              <a:gd name="connsiteX16" fmla="*/ 4384060 w 4441888"/>
              <a:gd name="connsiteY16" fmla="*/ 278295 h 639718"/>
              <a:gd name="connsiteX17" fmla="*/ 4362375 w 4441888"/>
              <a:gd name="connsiteY17" fmla="*/ 321666 h 639718"/>
              <a:gd name="connsiteX18" fmla="*/ 4315390 w 4441888"/>
              <a:gd name="connsiteY18" fmla="*/ 412022 h 639718"/>
              <a:gd name="connsiteX19" fmla="*/ 4243105 w 4441888"/>
              <a:gd name="connsiteY19" fmla="*/ 527677 h 639718"/>
              <a:gd name="connsiteX20" fmla="*/ 4203349 w 4441888"/>
              <a:gd name="connsiteY20" fmla="*/ 574662 h 639718"/>
              <a:gd name="connsiteX21" fmla="*/ 4178049 w 4441888"/>
              <a:gd name="connsiteY21" fmla="*/ 596347 h 639718"/>
              <a:gd name="connsiteX22" fmla="*/ 4159978 w 4441888"/>
              <a:gd name="connsiteY22" fmla="*/ 621647 h 639718"/>
              <a:gd name="connsiteX23" fmla="*/ 4123836 w 4441888"/>
              <a:gd name="connsiteY23" fmla="*/ 639718 h 639718"/>
              <a:gd name="connsiteX24" fmla="*/ 4076851 w 4441888"/>
              <a:gd name="connsiteY24" fmla="*/ 636104 h 639718"/>
              <a:gd name="connsiteX25" fmla="*/ 4026251 w 4441888"/>
              <a:gd name="connsiteY25" fmla="*/ 618033 h 639718"/>
              <a:gd name="connsiteX26" fmla="*/ 3975652 w 4441888"/>
              <a:gd name="connsiteY26" fmla="*/ 585505 h 639718"/>
              <a:gd name="connsiteX27" fmla="*/ 3943124 w 4441888"/>
              <a:gd name="connsiteY27" fmla="*/ 552977 h 639718"/>
              <a:gd name="connsiteX28" fmla="*/ 3809398 w 4441888"/>
              <a:gd name="connsiteY28" fmla="*/ 549362 h 639718"/>
              <a:gd name="connsiteX29" fmla="*/ 3245578 w 4441888"/>
              <a:gd name="connsiteY29" fmla="*/ 549362 h 639718"/>
              <a:gd name="connsiteX30" fmla="*/ 2450447 w 4441888"/>
              <a:gd name="connsiteY30" fmla="*/ 549362 h 639718"/>
              <a:gd name="connsiteX31" fmla="*/ 1944455 w 4441888"/>
              <a:gd name="connsiteY31" fmla="*/ 549362 h 639718"/>
              <a:gd name="connsiteX32" fmla="*/ 1377021 w 4441888"/>
              <a:gd name="connsiteY32" fmla="*/ 549362 h 639718"/>
              <a:gd name="connsiteX33" fmla="*/ 1080655 w 4441888"/>
              <a:gd name="connsiteY33" fmla="*/ 549362 h 639718"/>
              <a:gd name="connsiteX34" fmla="*/ 972228 w 4441888"/>
              <a:gd name="connsiteY34" fmla="*/ 556591 h 639718"/>
              <a:gd name="connsiteX35" fmla="*/ 712003 w 4441888"/>
              <a:gd name="connsiteY35" fmla="*/ 574662 h 639718"/>
              <a:gd name="connsiteX36" fmla="*/ 477078 w 4441888"/>
              <a:gd name="connsiteY36" fmla="*/ 592733 h 639718"/>
              <a:gd name="connsiteX37" fmla="*/ 433708 w 4441888"/>
              <a:gd name="connsiteY37" fmla="*/ 585505 h 639718"/>
              <a:gd name="connsiteX38" fmla="*/ 354195 w 4441888"/>
              <a:gd name="connsiteY38" fmla="*/ 567434 h 639718"/>
              <a:gd name="connsiteX39" fmla="*/ 242153 w 4441888"/>
              <a:gd name="connsiteY39" fmla="*/ 531291 h 639718"/>
              <a:gd name="connsiteX40" fmla="*/ 159026 w 4441888"/>
              <a:gd name="connsiteY40" fmla="*/ 495149 h 639718"/>
              <a:gd name="connsiteX41" fmla="*/ 68670 w 4441888"/>
              <a:gd name="connsiteY41" fmla="*/ 448164 h 639718"/>
              <a:gd name="connsiteX42" fmla="*/ 25300 w 4441888"/>
              <a:gd name="connsiteY42" fmla="*/ 422864 h 639718"/>
              <a:gd name="connsiteX43" fmla="*/ 10843 w 4441888"/>
              <a:gd name="connsiteY43" fmla="*/ 408407 h 639718"/>
              <a:gd name="connsiteX44" fmla="*/ 3614 w 4441888"/>
              <a:gd name="connsiteY44" fmla="*/ 393951 h 639718"/>
              <a:gd name="connsiteX45" fmla="*/ 0 w 4441888"/>
              <a:gd name="connsiteY45" fmla="*/ 379494 h 639718"/>
              <a:gd name="connsiteX46" fmla="*/ 0 w 4441888"/>
              <a:gd name="connsiteY46" fmla="*/ 372265 h 639718"/>
              <a:gd name="connsiteX47" fmla="*/ 7229 w 4441888"/>
              <a:gd name="connsiteY47" fmla="*/ 350580 h 639718"/>
              <a:gd name="connsiteX48" fmla="*/ 43371 w 4441888"/>
              <a:gd name="connsiteY48" fmla="*/ 307209 h 639718"/>
              <a:gd name="connsiteX49" fmla="*/ 97584 w 4441888"/>
              <a:gd name="connsiteY49" fmla="*/ 267452 h 639718"/>
              <a:gd name="connsiteX50" fmla="*/ 137341 w 4441888"/>
              <a:gd name="connsiteY50" fmla="*/ 242153 h 639718"/>
              <a:gd name="connsiteX51" fmla="*/ 166255 w 4441888"/>
              <a:gd name="connsiteY51" fmla="*/ 227696 h 639718"/>
              <a:gd name="connsiteX52" fmla="*/ 209625 w 4441888"/>
              <a:gd name="connsiteY52" fmla="*/ 216853 h 639718"/>
              <a:gd name="connsiteX53" fmla="*/ 625262 w 4441888"/>
              <a:gd name="connsiteY53" fmla="*/ 321666 h 639718"/>
              <a:gd name="connsiteX54" fmla="*/ 899943 w 4441888"/>
              <a:gd name="connsiteY54" fmla="*/ 325280 h 639718"/>
              <a:gd name="connsiteX55" fmla="*/ 1485448 w 4441888"/>
              <a:gd name="connsiteY55" fmla="*/ 325280 h 639718"/>
              <a:gd name="connsiteX56" fmla="*/ 2352863 w 4441888"/>
              <a:gd name="connsiteY56" fmla="*/ 325280 h 639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441888" h="639718">
                <a:moveTo>
                  <a:pt x="2352863" y="325280"/>
                </a:moveTo>
                <a:lnTo>
                  <a:pt x="3964810" y="325280"/>
                </a:lnTo>
                <a:lnTo>
                  <a:pt x="4015409" y="321666"/>
                </a:lnTo>
                <a:lnTo>
                  <a:pt x="4069622" y="307209"/>
                </a:lnTo>
                <a:lnTo>
                  <a:pt x="4127450" y="278295"/>
                </a:lnTo>
                <a:lnTo>
                  <a:pt x="4203349" y="224082"/>
                </a:lnTo>
                <a:lnTo>
                  <a:pt x="4275633" y="148183"/>
                </a:lnTo>
                <a:lnTo>
                  <a:pt x="4340689" y="68670"/>
                </a:lnTo>
                <a:lnTo>
                  <a:pt x="4373217" y="25299"/>
                </a:lnTo>
                <a:lnTo>
                  <a:pt x="4398517" y="3614"/>
                </a:lnTo>
                <a:lnTo>
                  <a:pt x="4409360" y="0"/>
                </a:lnTo>
                <a:lnTo>
                  <a:pt x="4420202" y="0"/>
                </a:lnTo>
                <a:lnTo>
                  <a:pt x="4431045" y="0"/>
                </a:lnTo>
                <a:lnTo>
                  <a:pt x="4441888" y="10842"/>
                </a:lnTo>
                <a:lnTo>
                  <a:pt x="4431045" y="54213"/>
                </a:lnTo>
                <a:lnTo>
                  <a:pt x="4409360" y="151797"/>
                </a:lnTo>
                <a:lnTo>
                  <a:pt x="4384060" y="278295"/>
                </a:lnTo>
                <a:lnTo>
                  <a:pt x="4362375" y="321666"/>
                </a:lnTo>
                <a:lnTo>
                  <a:pt x="4315390" y="412022"/>
                </a:lnTo>
                <a:lnTo>
                  <a:pt x="4243105" y="527677"/>
                </a:lnTo>
                <a:lnTo>
                  <a:pt x="4203349" y="574662"/>
                </a:lnTo>
                <a:lnTo>
                  <a:pt x="4178049" y="596347"/>
                </a:lnTo>
                <a:lnTo>
                  <a:pt x="4159978" y="621647"/>
                </a:lnTo>
                <a:lnTo>
                  <a:pt x="4123836" y="639718"/>
                </a:lnTo>
                <a:lnTo>
                  <a:pt x="4076851" y="636104"/>
                </a:lnTo>
                <a:lnTo>
                  <a:pt x="4026251" y="618033"/>
                </a:lnTo>
                <a:lnTo>
                  <a:pt x="3975652" y="585505"/>
                </a:lnTo>
                <a:lnTo>
                  <a:pt x="3943124" y="552977"/>
                </a:lnTo>
                <a:lnTo>
                  <a:pt x="3809398" y="549362"/>
                </a:lnTo>
                <a:lnTo>
                  <a:pt x="3245578" y="549362"/>
                </a:lnTo>
                <a:lnTo>
                  <a:pt x="2450447" y="549362"/>
                </a:lnTo>
                <a:lnTo>
                  <a:pt x="1944455" y="549362"/>
                </a:lnTo>
                <a:lnTo>
                  <a:pt x="1377021" y="549362"/>
                </a:lnTo>
                <a:lnTo>
                  <a:pt x="1080655" y="549362"/>
                </a:lnTo>
                <a:lnTo>
                  <a:pt x="972228" y="556591"/>
                </a:lnTo>
                <a:lnTo>
                  <a:pt x="712003" y="574662"/>
                </a:lnTo>
                <a:lnTo>
                  <a:pt x="477078" y="592733"/>
                </a:lnTo>
                <a:lnTo>
                  <a:pt x="433708" y="585505"/>
                </a:lnTo>
                <a:lnTo>
                  <a:pt x="354195" y="567434"/>
                </a:lnTo>
                <a:lnTo>
                  <a:pt x="242153" y="531291"/>
                </a:lnTo>
                <a:lnTo>
                  <a:pt x="159026" y="495149"/>
                </a:lnTo>
                <a:lnTo>
                  <a:pt x="68670" y="448164"/>
                </a:lnTo>
                <a:lnTo>
                  <a:pt x="25300" y="422864"/>
                </a:lnTo>
                <a:lnTo>
                  <a:pt x="10843" y="408407"/>
                </a:lnTo>
                <a:lnTo>
                  <a:pt x="3614" y="393951"/>
                </a:lnTo>
                <a:lnTo>
                  <a:pt x="0" y="379494"/>
                </a:lnTo>
                <a:lnTo>
                  <a:pt x="0" y="372265"/>
                </a:lnTo>
                <a:lnTo>
                  <a:pt x="7229" y="350580"/>
                </a:lnTo>
                <a:lnTo>
                  <a:pt x="43371" y="307209"/>
                </a:lnTo>
                <a:lnTo>
                  <a:pt x="97584" y="267452"/>
                </a:lnTo>
                <a:lnTo>
                  <a:pt x="137341" y="242153"/>
                </a:lnTo>
                <a:lnTo>
                  <a:pt x="166255" y="227696"/>
                </a:lnTo>
                <a:lnTo>
                  <a:pt x="209625" y="216853"/>
                </a:lnTo>
                <a:lnTo>
                  <a:pt x="625262" y="321666"/>
                </a:lnTo>
                <a:lnTo>
                  <a:pt x="899943" y="325280"/>
                </a:lnTo>
                <a:lnTo>
                  <a:pt x="1485448" y="325280"/>
                </a:lnTo>
                <a:lnTo>
                  <a:pt x="2352863" y="3252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11462B61-733E-DC44-8F19-F4FFF4C3F0D2}"/>
              </a:ext>
            </a:extLst>
          </p:cNvPr>
          <p:cNvSpPr/>
          <p:nvPr/>
        </p:nvSpPr>
        <p:spPr>
          <a:xfrm>
            <a:off x="5981700" y="5314950"/>
            <a:ext cx="725488" cy="604838"/>
          </a:xfrm>
          <a:custGeom>
            <a:avLst/>
            <a:gdLst>
              <a:gd name="connsiteX0" fmla="*/ 266700 w 726281"/>
              <a:gd name="connsiteY0" fmla="*/ 97631 h 604838"/>
              <a:gd name="connsiteX1" fmla="*/ 402431 w 726281"/>
              <a:gd name="connsiteY1" fmla="*/ 150019 h 604838"/>
              <a:gd name="connsiteX2" fmla="*/ 509588 w 726281"/>
              <a:gd name="connsiteY2" fmla="*/ 188119 h 604838"/>
              <a:gd name="connsiteX3" fmla="*/ 588169 w 726281"/>
              <a:gd name="connsiteY3" fmla="*/ 209550 h 604838"/>
              <a:gd name="connsiteX4" fmla="*/ 631031 w 726281"/>
              <a:gd name="connsiteY4" fmla="*/ 214313 h 604838"/>
              <a:gd name="connsiteX5" fmla="*/ 652463 w 726281"/>
              <a:gd name="connsiteY5" fmla="*/ 211931 h 604838"/>
              <a:gd name="connsiteX6" fmla="*/ 681038 w 726281"/>
              <a:gd name="connsiteY6" fmla="*/ 202406 h 604838"/>
              <a:gd name="connsiteX7" fmla="*/ 702469 w 726281"/>
              <a:gd name="connsiteY7" fmla="*/ 185738 h 604838"/>
              <a:gd name="connsiteX8" fmla="*/ 716756 w 726281"/>
              <a:gd name="connsiteY8" fmla="*/ 166688 h 604838"/>
              <a:gd name="connsiteX9" fmla="*/ 726281 w 726281"/>
              <a:gd name="connsiteY9" fmla="*/ 135731 h 604838"/>
              <a:gd name="connsiteX10" fmla="*/ 638175 w 726281"/>
              <a:gd name="connsiteY10" fmla="*/ 604838 h 604838"/>
              <a:gd name="connsiteX11" fmla="*/ 626269 w 726281"/>
              <a:gd name="connsiteY11" fmla="*/ 573881 h 604838"/>
              <a:gd name="connsiteX12" fmla="*/ 616744 w 726281"/>
              <a:gd name="connsiteY12" fmla="*/ 547688 h 604838"/>
              <a:gd name="connsiteX13" fmla="*/ 595313 w 726281"/>
              <a:gd name="connsiteY13" fmla="*/ 516731 h 604838"/>
              <a:gd name="connsiteX14" fmla="*/ 550069 w 726281"/>
              <a:gd name="connsiteY14" fmla="*/ 461963 h 604838"/>
              <a:gd name="connsiteX15" fmla="*/ 495300 w 726281"/>
              <a:gd name="connsiteY15" fmla="*/ 397669 h 604838"/>
              <a:gd name="connsiteX16" fmla="*/ 442913 w 726281"/>
              <a:gd name="connsiteY16" fmla="*/ 347663 h 604838"/>
              <a:gd name="connsiteX17" fmla="*/ 376238 w 726281"/>
              <a:gd name="connsiteY17" fmla="*/ 290513 h 604838"/>
              <a:gd name="connsiteX18" fmla="*/ 321469 w 726281"/>
              <a:gd name="connsiteY18" fmla="*/ 245269 h 604838"/>
              <a:gd name="connsiteX19" fmla="*/ 252413 w 726281"/>
              <a:gd name="connsiteY19" fmla="*/ 197644 h 604838"/>
              <a:gd name="connsiteX20" fmla="*/ 183356 w 726281"/>
              <a:gd name="connsiteY20" fmla="*/ 150019 h 604838"/>
              <a:gd name="connsiteX21" fmla="*/ 90488 w 726281"/>
              <a:gd name="connsiteY21" fmla="*/ 97631 h 604838"/>
              <a:gd name="connsiteX22" fmla="*/ 21431 w 726281"/>
              <a:gd name="connsiteY22" fmla="*/ 61913 h 604838"/>
              <a:gd name="connsiteX23" fmla="*/ 14288 w 726281"/>
              <a:gd name="connsiteY23" fmla="*/ 52388 h 604838"/>
              <a:gd name="connsiteX24" fmla="*/ 4763 w 726281"/>
              <a:gd name="connsiteY24" fmla="*/ 38100 h 604838"/>
              <a:gd name="connsiteX25" fmla="*/ 0 w 726281"/>
              <a:gd name="connsiteY25" fmla="*/ 21431 h 604838"/>
              <a:gd name="connsiteX26" fmla="*/ 0 w 726281"/>
              <a:gd name="connsiteY26" fmla="*/ 11906 h 604838"/>
              <a:gd name="connsiteX27" fmla="*/ 7144 w 726281"/>
              <a:gd name="connsiteY27" fmla="*/ 0 h 604838"/>
              <a:gd name="connsiteX28" fmla="*/ 23813 w 726281"/>
              <a:gd name="connsiteY28" fmla="*/ 0 h 604838"/>
              <a:gd name="connsiteX29" fmla="*/ 50006 w 726281"/>
              <a:gd name="connsiteY29" fmla="*/ 9525 h 604838"/>
              <a:gd name="connsiteX30" fmla="*/ 126206 w 726281"/>
              <a:gd name="connsiteY30" fmla="*/ 42863 h 604838"/>
              <a:gd name="connsiteX31" fmla="*/ 266700 w 726281"/>
              <a:gd name="connsiteY31" fmla="*/ 97631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26281" h="604838">
                <a:moveTo>
                  <a:pt x="266700" y="97631"/>
                </a:moveTo>
                <a:lnTo>
                  <a:pt x="402431" y="150019"/>
                </a:lnTo>
                <a:lnTo>
                  <a:pt x="509588" y="188119"/>
                </a:lnTo>
                <a:lnTo>
                  <a:pt x="588169" y="209550"/>
                </a:lnTo>
                <a:lnTo>
                  <a:pt x="631031" y="214313"/>
                </a:lnTo>
                <a:lnTo>
                  <a:pt x="652463" y="211931"/>
                </a:lnTo>
                <a:lnTo>
                  <a:pt x="681038" y="202406"/>
                </a:lnTo>
                <a:lnTo>
                  <a:pt x="702469" y="185738"/>
                </a:lnTo>
                <a:lnTo>
                  <a:pt x="716756" y="166688"/>
                </a:lnTo>
                <a:lnTo>
                  <a:pt x="726281" y="135731"/>
                </a:lnTo>
                <a:lnTo>
                  <a:pt x="638175" y="604838"/>
                </a:lnTo>
                <a:lnTo>
                  <a:pt x="626269" y="573881"/>
                </a:lnTo>
                <a:lnTo>
                  <a:pt x="616744" y="547688"/>
                </a:lnTo>
                <a:lnTo>
                  <a:pt x="595313" y="516731"/>
                </a:lnTo>
                <a:lnTo>
                  <a:pt x="550069" y="461963"/>
                </a:lnTo>
                <a:lnTo>
                  <a:pt x="495300" y="397669"/>
                </a:lnTo>
                <a:lnTo>
                  <a:pt x="442913" y="347663"/>
                </a:lnTo>
                <a:lnTo>
                  <a:pt x="376238" y="290513"/>
                </a:lnTo>
                <a:lnTo>
                  <a:pt x="321469" y="245269"/>
                </a:lnTo>
                <a:lnTo>
                  <a:pt x="252413" y="197644"/>
                </a:lnTo>
                <a:lnTo>
                  <a:pt x="183356" y="150019"/>
                </a:lnTo>
                <a:lnTo>
                  <a:pt x="90488" y="97631"/>
                </a:lnTo>
                <a:lnTo>
                  <a:pt x="21431" y="61913"/>
                </a:lnTo>
                <a:lnTo>
                  <a:pt x="14288" y="52388"/>
                </a:lnTo>
                <a:lnTo>
                  <a:pt x="4763" y="38100"/>
                </a:lnTo>
                <a:lnTo>
                  <a:pt x="0" y="21431"/>
                </a:lnTo>
                <a:lnTo>
                  <a:pt x="0" y="11906"/>
                </a:lnTo>
                <a:lnTo>
                  <a:pt x="7144" y="0"/>
                </a:lnTo>
                <a:lnTo>
                  <a:pt x="23813" y="0"/>
                </a:lnTo>
                <a:lnTo>
                  <a:pt x="50006" y="9525"/>
                </a:lnTo>
                <a:lnTo>
                  <a:pt x="126206" y="42863"/>
                </a:lnTo>
                <a:lnTo>
                  <a:pt x="266700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00C4300-9986-476F-8342-825D6DCE2890}"/>
              </a:ext>
            </a:extLst>
          </p:cNvPr>
          <p:cNvGrpSpPr/>
          <p:nvPr/>
        </p:nvGrpSpPr>
        <p:grpSpPr>
          <a:xfrm>
            <a:off x="2466625" y="1631951"/>
            <a:ext cx="4524375" cy="4443413"/>
            <a:chOff x="2651125" y="1784350"/>
            <a:chExt cx="4524375" cy="4443413"/>
          </a:xfrm>
        </p:grpSpPr>
        <p:sp>
          <p:nvSpPr>
            <p:cNvPr id="12" name="フリーフォーム 57">
              <a:extLst>
                <a:ext uri="{FF2B5EF4-FFF2-40B4-BE49-F238E27FC236}">
                  <a16:creationId xmlns:a16="http://schemas.microsoft.com/office/drawing/2014/main" id="{E5D8A735-087A-422E-85FE-F48BBD58CEE7}"/>
                </a:ext>
              </a:extLst>
            </p:cNvPr>
            <p:cNvSpPr/>
            <p:nvPr/>
          </p:nvSpPr>
          <p:spPr>
            <a:xfrm>
              <a:off x="2865438" y="2057400"/>
              <a:ext cx="625475" cy="1323975"/>
            </a:xfrm>
            <a:custGeom>
              <a:avLst/>
              <a:gdLst>
                <a:gd name="connsiteX0" fmla="*/ 504825 w 626269"/>
                <a:gd name="connsiteY0" fmla="*/ 321469 h 1323975"/>
                <a:gd name="connsiteX1" fmla="*/ 488156 w 626269"/>
                <a:gd name="connsiteY1" fmla="*/ 228600 h 1323975"/>
                <a:gd name="connsiteX2" fmla="*/ 423862 w 626269"/>
                <a:gd name="connsiteY2" fmla="*/ 95250 h 1323975"/>
                <a:gd name="connsiteX3" fmla="*/ 364331 w 626269"/>
                <a:gd name="connsiteY3" fmla="*/ 73819 h 1323975"/>
                <a:gd name="connsiteX4" fmla="*/ 295275 w 626269"/>
                <a:gd name="connsiteY4" fmla="*/ 52388 h 1323975"/>
                <a:gd name="connsiteX5" fmla="*/ 233362 w 626269"/>
                <a:gd name="connsiteY5" fmla="*/ 35719 h 1323975"/>
                <a:gd name="connsiteX6" fmla="*/ 161925 w 626269"/>
                <a:gd name="connsiteY6" fmla="*/ 21431 h 1323975"/>
                <a:gd name="connsiteX7" fmla="*/ 71437 w 626269"/>
                <a:gd name="connsiteY7" fmla="*/ 4763 h 1323975"/>
                <a:gd name="connsiteX8" fmla="*/ 19050 w 626269"/>
                <a:gd name="connsiteY8" fmla="*/ 0 h 1323975"/>
                <a:gd name="connsiteX9" fmla="*/ 4762 w 626269"/>
                <a:gd name="connsiteY9" fmla="*/ 4763 h 1323975"/>
                <a:gd name="connsiteX10" fmla="*/ 0 w 626269"/>
                <a:gd name="connsiteY10" fmla="*/ 14288 h 1323975"/>
                <a:gd name="connsiteX11" fmla="*/ 2381 w 626269"/>
                <a:gd name="connsiteY11" fmla="*/ 23813 h 1323975"/>
                <a:gd name="connsiteX12" fmla="*/ 14287 w 626269"/>
                <a:gd name="connsiteY12" fmla="*/ 45244 h 1323975"/>
                <a:gd name="connsiteX13" fmla="*/ 30956 w 626269"/>
                <a:gd name="connsiteY13" fmla="*/ 57150 h 1323975"/>
                <a:gd name="connsiteX14" fmla="*/ 66675 w 626269"/>
                <a:gd name="connsiteY14" fmla="*/ 76200 h 1323975"/>
                <a:gd name="connsiteX15" fmla="*/ 123825 w 626269"/>
                <a:gd name="connsiteY15" fmla="*/ 114300 h 1323975"/>
                <a:gd name="connsiteX16" fmla="*/ 166687 w 626269"/>
                <a:gd name="connsiteY16" fmla="*/ 150019 h 1323975"/>
                <a:gd name="connsiteX17" fmla="*/ 192881 w 626269"/>
                <a:gd name="connsiteY17" fmla="*/ 173831 h 1323975"/>
                <a:gd name="connsiteX18" fmla="*/ 202406 w 626269"/>
                <a:gd name="connsiteY18" fmla="*/ 185738 h 1323975"/>
                <a:gd name="connsiteX19" fmla="*/ 238125 w 626269"/>
                <a:gd name="connsiteY19" fmla="*/ 276225 h 1323975"/>
                <a:gd name="connsiteX20" fmla="*/ 295275 w 626269"/>
                <a:gd name="connsiteY20" fmla="*/ 476250 h 1323975"/>
                <a:gd name="connsiteX21" fmla="*/ 309562 w 626269"/>
                <a:gd name="connsiteY21" fmla="*/ 528638 h 1323975"/>
                <a:gd name="connsiteX22" fmla="*/ 328612 w 626269"/>
                <a:gd name="connsiteY22" fmla="*/ 607219 h 1323975"/>
                <a:gd name="connsiteX23" fmla="*/ 347662 w 626269"/>
                <a:gd name="connsiteY23" fmla="*/ 690563 h 1323975"/>
                <a:gd name="connsiteX24" fmla="*/ 373856 w 626269"/>
                <a:gd name="connsiteY24" fmla="*/ 826294 h 1323975"/>
                <a:gd name="connsiteX25" fmla="*/ 378619 w 626269"/>
                <a:gd name="connsiteY25" fmla="*/ 852488 h 1323975"/>
                <a:gd name="connsiteX26" fmla="*/ 378619 w 626269"/>
                <a:gd name="connsiteY26" fmla="*/ 931069 h 1323975"/>
                <a:gd name="connsiteX27" fmla="*/ 361950 w 626269"/>
                <a:gd name="connsiteY27" fmla="*/ 1059656 h 1323975"/>
                <a:gd name="connsiteX28" fmla="*/ 361950 w 626269"/>
                <a:gd name="connsiteY28" fmla="*/ 1076325 h 1323975"/>
                <a:gd name="connsiteX29" fmla="*/ 373856 w 626269"/>
                <a:gd name="connsiteY29" fmla="*/ 1114425 h 1323975"/>
                <a:gd name="connsiteX30" fmla="*/ 416719 w 626269"/>
                <a:gd name="connsiteY30" fmla="*/ 1188244 h 1323975"/>
                <a:gd name="connsiteX31" fmla="*/ 459581 w 626269"/>
                <a:gd name="connsiteY31" fmla="*/ 1247775 h 1323975"/>
                <a:gd name="connsiteX32" fmla="*/ 500062 w 626269"/>
                <a:gd name="connsiteY32" fmla="*/ 1288256 h 1323975"/>
                <a:gd name="connsiteX33" fmla="*/ 535781 w 626269"/>
                <a:gd name="connsiteY33" fmla="*/ 1314450 h 1323975"/>
                <a:gd name="connsiteX34" fmla="*/ 561975 w 626269"/>
                <a:gd name="connsiteY34" fmla="*/ 1323975 h 1323975"/>
                <a:gd name="connsiteX35" fmla="*/ 578644 w 626269"/>
                <a:gd name="connsiteY35" fmla="*/ 1321594 h 1323975"/>
                <a:gd name="connsiteX36" fmla="*/ 585787 w 626269"/>
                <a:gd name="connsiteY36" fmla="*/ 1314450 h 1323975"/>
                <a:gd name="connsiteX37" fmla="*/ 597694 w 626269"/>
                <a:gd name="connsiteY37" fmla="*/ 1293019 h 1323975"/>
                <a:gd name="connsiteX38" fmla="*/ 604837 w 626269"/>
                <a:gd name="connsiteY38" fmla="*/ 1271588 h 1323975"/>
                <a:gd name="connsiteX39" fmla="*/ 614362 w 626269"/>
                <a:gd name="connsiteY39" fmla="*/ 1243013 h 1323975"/>
                <a:gd name="connsiteX40" fmla="*/ 621506 w 626269"/>
                <a:gd name="connsiteY40" fmla="*/ 1202531 h 1323975"/>
                <a:gd name="connsiteX41" fmla="*/ 626269 w 626269"/>
                <a:gd name="connsiteY41" fmla="*/ 1166813 h 1323975"/>
                <a:gd name="connsiteX42" fmla="*/ 626269 w 626269"/>
                <a:gd name="connsiteY42" fmla="*/ 1131094 h 1323975"/>
                <a:gd name="connsiteX43" fmla="*/ 626269 w 626269"/>
                <a:gd name="connsiteY43" fmla="*/ 1097756 h 1323975"/>
                <a:gd name="connsiteX44" fmla="*/ 600075 w 626269"/>
                <a:gd name="connsiteY44" fmla="*/ 942975 h 1323975"/>
                <a:gd name="connsiteX45" fmla="*/ 569119 w 626269"/>
                <a:gd name="connsiteY45" fmla="*/ 707231 h 1323975"/>
                <a:gd name="connsiteX46" fmla="*/ 538162 w 626269"/>
                <a:gd name="connsiteY46" fmla="*/ 511969 h 1323975"/>
                <a:gd name="connsiteX47" fmla="*/ 504825 w 626269"/>
                <a:gd name="connsiteY47" fmla="*/ 3214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6269" h="1323975">
                  <a:moveTo>
                    <a:pt x="504825" y="321469"/>
                  </a:moveTo>
                  <a:lnTo>
                    <a:pt x="488156" y="228600"/>
                  </a:lnTo>
                  <a:lnTo>
                    <a:pt x="423862" y="95250"/>
                  </a:lnTo>
                  <a:lnTo>
                    <a:pt x="364331" y="73819"/>
                  </a:lnTo>
                  <a:lnTo>
                    <a:pt x="295275" y="52388"/>
                  </a:lnTo>
                  <a:lnTo>
                    <a:pt x="233362" y="35719"/>
                  </a:lnTo>
                  <a:lnTo>
                    <a:pt x="161925" y="21431"/>
                  </a:lnTo>
                  <a:lnTo>
                    <a:pt x="71437" y="4763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3813"/>
                  </a:lnTo>
                  <a:lnTo>
                    <a:pt x="14287" y="45244"/>
                  </a:lnTo>
                  <a:lnTo>
                    <a:pt x="30956" y="57150"/>
                  </a:lnTo>
                  <a:lnTo>
                    <a:pt x="66675" y="76200"/>
                  </a:lnTo>
                  <a:lnTo>
                    <a:pt x="123825" y="114300"/>
                  </a:lnTo>
                  <a:lnTo>
                    <a:pt x="166687" y="150019"/>
                  </a:lnTo>
                  <a:lnTo>
                    <a:pt x="192881" y="173831"/>
                  </a:lnTo>
                  <a:lnTo>
                    <a:pt x="202406" y="185738"/>
                  </a:lnTo>
                  <a:lnTo>
                    <a:pt x="238125" y="276225"/>
                  </a:lnTo>
                  <a:lnTo>
                    <a:pt x="295275" y="476250"/>
                  </a:lnTo>
                  <a:lnTo>
                    <a:pt x="309562" y="528638"/>
                  </a:lnTo>
                  <a:lnTo>
                    <a:pt x="328612" y="607219"/>
                  </a:lnTo>
                  <a:lnTo>
                    <a:pt x="347662" y="690563"/>
                  </a:lnTo>
                  <a:lnTo>
                    <a:pt x="373856" y="826294"/>
                  </a:lnTo>
                  <a:lnTo>
                    <a:pt x="378619" y="852488"/>
                  </a:lnTo>
                  <a:lnTo>
                    <a:pt x="378619" y="931069"/>
                  </a:lnTo>
                  <a:lnTo>
                    <a:pt x="361950" y="1059656"/>
                  </a:lnTo>
                  <a:lnTo>
                    <a:pt x="361950" y="1076325"/>
                  </a:lnTo>
                  <a:lnTo>
                    <a:pt x="373856" y="1114425"/>
                  </a:lnTo>
                  <a:lnTo>
                    <a:pt x="416719" y="1188244"/>
                  </a:lnTo>
                  <a:lnTo>
                    <a:pt x="459581" y="1247775"/>
                  </a:lnTo>
                  <a:lnTo>
                    <a:pt x="500062" y="1288256"/>
                  </a:lnTo>
                  <a:lnTo>
                    <a:pt x="535781" y="1314450"/>
                  </a:lnTo>
                  <a:lnTo>
                    <a:pt x="561975" y="1323975"/>
                  </a:lnTo>
                  <a:lnTo>
                    <a:pt x="578644" y="1321594"/>
                  </a:lnTo>
                  <a:lnTo>
                    <a:pt x="585787" y="1314450"/>
                  </a:lnTo>
                  <a:lnTo>
                    <a:pt x="597694" y="1293019"/>
                  </a:lnTo>
                  <a:lnTo>
                    <a:pt x="604837" y="1271588"/>
                  </a:lnTo>
                  <a:lnTo>
                    <a:pt x="614362" y="1243013"/>
                  </a:lnTo>
                  <a:lnTo>
                    <a:pt x="621506" y="1202531"/>
                  </a:lnTo>
                  <a:lnTo>
                    <a:pt x="626269" y="1166813"/>
                  </a:lnTo>
                  <a:lnTo>
                    <a:pt x="626269" y="1131094"/>
                  </a:lnTo>
                  <a:lnTo>
                    <a:pt x="626269" y="1097756"/>
                  </a:lnTo>
                  <a:lnTo>
                    <a:pt x="600075" y="942975"/>
                  </a:lnTo>
                  <a:lnTo>
                    <a:pt x="569119" y="707231"/>
                  </a:lnTo>
                  <a:lnTo>
                    <a:pt x="538162" y="511969"/>
                  </a:lnTo>
                  <a:lnTo>
                    <a:pt x="504825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A819195E-3284-44E0-8753-EB74E44F3136}"/>
                </a:ext>
              </a:extLst>
            </p:cNvPr>
            <p:cNvSpPr/>
            <p:nvPr/>
          </p:nvSpPr>
          <p:spPr>
            <a:xfrm>
              <a:off x="5600700" y="2405063"/>
              <a:ext cx="481013" cy="2112962"/>
            </a:xfrm>
            <a:custGeom>
              <a:avLst/>
              <a:gdLst>
                <a:gd name="connsiteX0" fmla="*/ 187779 w 481693"/>
                <a:gd name="connsiteY0" fmla="*/ 544286 h 2111828"/>
                <a:gd name="connsiteX1" fmla="*/ 187779 w 481693"/>
                <a:gd name="connsiteY1" fmla="*/ 263978 h 2111828"/>
                <a:gd name="connsiteX2" fmla="*/ 179614 w 481693"/>
                <a:gd name="connsiteY2" fmla="*/ 231321 h 2111828"/>
                <a:gd name="connsiteX3" fmla="*/ 157843 w 481693"/>
                <a:gd name="connsiteY3" fmla="*/ 185057 h 2111828"/>
                <a:gd name="connsiteX4" fmla="*/ 141514 w 481693"/>
                <a:gd name="connsiteY4" fmla="*/ 157843 h 2111828"/>
                <a:gd name="connsiteX5" fmla="*/ 117021 w 481693"/>
                <a:gd name="connsiteY5" fmla="*/ 127907 h 2111828"/>
                <a:gd name="connsiteX6" fmla="*/ 100693 w 481693"/>
                <a:gd name="connsiteY6" fmla="*/ 111578 h 2111828"/>
                <a:gd name="connsiteX7" fmla="*/ 70757 w 481693"/>
                <a:gd name="connsiteY7" fmla="*/ 87086 h 2111828"/>
                <a:gd name="connsiteX8" fmla="*/ 35379 w 481693"/>
                <a:gd name="connsiteY8" fmla="*/ 68036 h 2111828"/>
                <a:gd name="connsiteX9" fmla="*/ 16329 w 481693"/>
                <a:gd name="connsiteY9" fmla="*/ 59871 h 2111828"/>
                <a:gd name="connsiteX10" fmla="*/ 5443 w 481693"/>
                <a:gd name="connsiteY10" fmla="*/ 48986 h 2111828"/>
                <a:gd name="connsiteX11" fmla="*/ 0 w 481693"/>
                <a:gd name="connsiteY11" fmla="*/ 27214 h 2111828"/>
                <a:gd name="connsiteX12" fmla="*/ 0 w 481693"/>
                <a:gd name="connsiteY12" fmla="*/ 13607 h 2111828"/>
                <a:gd name="connsiteX13" fmla="*/ 2721 w 481693"/>
                <a:gd name="connsiteY13" fmla="*/ 5443 h 2111828"/>
                <a:gd name="connsiteX14" fmla="*/ 13607 w 481693"/>
                <a:gd name="connsiteY14" fmla="*/ 0 h 2111828"/>
                <a:gd name="connsiteX15" fmla="*/ 38100 w 481693"/>
                <a:gd name="connsiteY15" fmla="*/ 2721 h 2111828"/>
                <a:gd name="connsiteX16" fmla="*/ 103414 w 481693"/>
                <a:gd name="connsiteY16" fmla="*/ 24493 h 2111828"/>
                <a:gd name="connsiteX17" fmla="*/ 166007 w 481693"/>
                <a:gd name="connsiteY17" fmla="*/ 40821 h 2111828"/>
                <a:gd name="connsiteX18" fmla="*/ 239486 w 481693"/>
                <a:gd name="connsiteY18" fmla="*/ 65314 h 2111828"/>
                <a:gd name="connsiteX19" fmla="*/ 280307 w 481693"/>
                <a:gd name="connsiteY19" fmla="*/ 81643 h 2111828"/>
                <a:gd name="connsiteX20" fmla="*/ 340179 w 481693"/>
                <a:gd name="connsiteY20" fmla="*/ 108857 h 2111828"/>
                <a:gd name="connsiteX21" fmla="*/ 383721 w 481693"/>
                <a:gd name="connsiteY21" fmla="*/ 133350 h 2111828"/>
                <a:gd name="connsiteX22" fmla="*/ 413657 w 481693"/>
                <a:gd name="connsiteY22" fmla="*/ 152400 h 2111828"/>
                <a:gd name="connsiteX23" fmla="*/ 438150 w 481693"/>
                <a:gd name="connsiteY23" fmla="*/ 174171 h 2111828"/>
                <a:gd name="connsiteX24" fmla="*/ 459921 w 481693"/>
                <a:gd name="connsiteY24" fmla="*/ 201386 h 2111828"/>
                <a:gd name="connsiteX25" fmla="*/ 470807 w 481693"/>
                <a:gd name="connsiteY25" fmla="*/ 223157 h 2111828"/>
                <a:gd name="connsiteX26" fmla="*/ 481693 w 481693"/>
                <a:gd name="connsiteY26" fmla="*/ 253093 h 2111828"/>
                <a:gd name="connsiteX27" fmla="*/ 481693 w 481693"/>
                <a:gd name="connsiteY27" fmla="*/ 274864 h 2111828"/>
                <a:gd name="connsiteX28" fmla="*/ 465364 w 481693"/>
                <a:gd name="connsiteY28" fmla="*/ 321128 h 2111828"/>
                <a:gd name="connsiteX29" fmla="*/ 432707 w 481693"/>
                <a:gd name="connsiteY29" fmla="*/ 421821 h 2111828"/>
                <a:gd name="connsiteX30" fmla="*/ 416379 w 481693"/>
                <a:gd name="connsiteY30" fmla="*/ 487136 h 2111828"/>
                <a:gd name="connsiteX31" fmla="*/ 410936 w 481693"/>
                <a:gd name="connsiteY31" fmla="*/ 555171 h 2111828"/>
                <a:gd name="connsiteX32" fmla="*/ 413657 w 481693"/>
                <a:gd name="connsiteY32" fmla="*/ 1096736 h 2111828"/>
                <a:gd name="connsiteX33" fmla="*/ 413657 w 481693"/>
                <a:gd name="connsiteY33" fmla="*/ 1929493 h 2111828"/>
                <a:gd name="connsiteX34" fmla="*/ 410936 w 481693"/>
                <a:gd name="connsiteY34" fmla="*/ 1981200 h 2111828"/>
                <a:gd name="connsiteX35" fmla="*/ 402771 w 481693"/>
                <a:gd name="connsiteY35" fmla="*/ 2019300 h 2111828"/>
                <a:gd name="connsiteX36" fmla="*/ 383721 w 481693"/>
                <a:gd name="connsiteY36" fmla="*/ 2054678 h 2111828"/>
                <a:gd name="connsiteX37" fmla="*/ 351064 w 481693"/>
                <a:gd name="connsiteY37" fmla="*/ 2087336 h 2111828"/>
                <a:gd name="connsiteX38" fmla="*/ 321129 w 481693"/>
                <a:gd name="connsiteY38" fmla="*/ 2106386 h 2111828"/>
                <a:gd name="connsiteX39" fmla="*/ 304800 w 481693"/>
                <a:gd name="connsiteY39" fmla="*/ 2111828 h 2111828"/>
                <a:gd name="connsiteX40" fmla="*/ 291193 w 481693"/>
                <a:gd name="connsiteY40" fmla="*/ 2111828 h 2111828"/>
                <a:gd name="connsiteX41" fmla="*/ 263979 w 481693"/>
                <a:gd name="connsiteY41" fmla="*/ 2098221 h 2111828"/>
                <a:gd name="connsiteX42" fmla="*/ 239486 w 481693"/>
                <a:gd name="connsiteY42" fmla="*/ 2060121 h 2111828"/>
                <a:gd name="connsiteX43" fmla="*/ 193221 w 481693"/>
                <a:gd name="connsiteY43" fmla="*/ 1951264 h 2111828"/>
                <a:gd name="connsiteX44" fmla="*/ 144236 w 481693"/>
                <a:gd name="connsiteY44" fmla="*/ 1828800 h 2111828"/>
                <a:gd name="connsiteX45" fmla="*/ 117021 w 481693"/>
                <a:gd name="connsiteY45" fmla="*/ 1738993 h 2111828"/>
                <a:gd name="connsiteX46" fmla="*/ 103414 w 481693"/>
                <a:gd name="connsiteY46" fmla="*/ 1681843 h 2111828"/>
                <a:gd name="connsiteX47" fmla="*/ 100693 w 481693"/>
                <a:gd name="connsiteY47" fmla="*/ 1630136 h 2111828"/>
                <a:gd name="connsiteX48" fmla="*/ 103414 w 481693"/>
                <a:gd name="connsiteY48" fmla="*/ 1597478 h 2111828"/>
                <a:gd name="connsiteX49" fmla="*/ 117021 w 481693"/>
                <a:gd name="connsiteY49" fmla="*/ 1562100 h 2111828"/>
                <a:gd name="connsiteX50" fmla="*/ 136071 w 481693"/>
                <a:gd name="connsiteY50" fmla="*/ 1526721 h 2111828"/>
                <a:gd name="connsiteX51" fmla="*/ 149679 w 481693"/>
                <a:gd name="connsiteY51" fmla="*/ 1494064 h 2111828"/>
                <a:gd name="connsiteX52" fmla="*/ 168729 w 481693"/>
                <a:gd name="connsiteY52" fmla="*/ 1420586 h 2111828"/>
                <a:gd name="connsiteX53" fmla="*/ 179614 w 481693"/>
                <a:gd name="connsiteY53" fmla="*/ 1347107 h 2111828"/>
                <a:gd name="connsiteX54" fmla="*/ 185057 w 481693"/>
                <a:gd name="connsiteY54" fmla="*/ 1262743 h 2111828"/>
                <a:gd name="connsiteX55" fmla="*/ 190500 w 481693"/>
                <a:gd name="connsiteY55" fmla="*/ 1110343 h 2111828"/>
                <a:gd name="connsiteX56" fmla="*/ 187779 w 481693"/>
                <a:gd name="connsiteY56" fmla="*/ 544286 h 2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81693" h="2111828">
                  <a:moveTo>
                    <a:pt x="187779" y="544286"/>
                  </a:moveTo>
                  <a:lnTo>
                    <a:pt x="187779" y="263978"/>
                  </a:lnTo>
                  <a:lnTo>
                    <a:pt x="179614" y="231321"/>
                  </a:lnTo>
                  <a:lnTo>
                    <a:pt x="157843" y="185057"/>
                  </a:lnTo>
                  <a:lnTo>
                    <a:pt x="141514" y="157843"/>
                  </a:lnTo>
                  <a:lnTo>
                    <a:pt x="117021" y="127907"/>
                  </a:lnTo>
                  <a:lnTo>
                    <a:pt x="100693" y="111578"/>
                  </a:lnTo>
                  <a:lnTo>
                    <a:pt x="70757" y="87086"/>
                  </a:lnTo>
                  <a:lnTo>
                    <a:pt x="35379" y="68036"/>
                  </a:lnTo>
                  <a:lnTo>
                    <a:pt x="16329" y="59871"/>
                  </a:lnTo>
                  <a:lnTo>
                    <a:pt x="5443" y="48986"/>
                  </a:lnTo>
                  <a:lnTo>
                    <a:pt x="0" y="27214"/>
                  </a:lnTo>
                  <a:lnTo>
                    <a:pt x="0" y="13607"/>
                  </a:lnTo>
                  <a:lnTo>
                    <a:pt x="2721" y="5443"/>
                  </a:lnTo>
                  <a:lnTo>
                    <a:pt x="13607" y="0"/>
                  </a:lnTo>
                  <a:lnTo>
                    <a:pt x="38100" y="2721"/>
                  </a:lnTo>
                  <a:lnTo>
                    <a:pt x="103414" y="24493"/>
                  </a:lnTo>
                  <a:lnTo>
                    <a:pt x="166007" y="40821"/>
                  </a:lnTo>
                  <a:lnTo>
                    <a:pt x="239486" y="65314"/>
                  </a:lnTo>
                  <a:lnTo>
                    <a:pt x="280307" y="81643"/>
                  </a:lnTo>
                  <a:lnTo>
                    <a:pt x="340179" y="108857"/>
                  </a:lnTo>
                  <a:lnTo>
                    <a:pt x="383721" y="133350"/>
                  </a:lnTo>
                  <a:lnTo>
                    <a:pt x="413657" y="152400"/>
                  </a:lnTo>
                  <a:lnTo>
                    <a:pt x="438150" y="174171"/>
                  </a:lnTo>
                  <a:lnTo>
                    <a:pt x="459921" y="201386"/>
                  </a:lnTo>
                  <a:lnTo>
                    <a:pt x="470807" y="223157"/>
                  </a:lnTo>
                  <a:lnTo>
                    <a:pt x="481693" y="253093"/>
                  </a:lnTo>
                  <a:lnTo>
                    <a:pt x="481693" y="274864"/>
                  </a:lnTo>
                  <a:lnTo>
                    <a:pt x="465364" y="321128"/>
                  </a:lnTo>
                  <a:lnTo>
                    <a:pt x="432707" y="421821"/>
                  </a:lnTo>
                  <a:lnTo>
                    <a:pt x="416379" y="487136"/>
                  </a:lnTo>
                  <a:lnTo>
                    <a:pt x="410936" y="555171"/>
                  </a:lnTo>
                  <a:lnTo>
                    <a:pt x="413657" y="1096736"/>
                  </a:lnTo>
                  <a:lnTo>
                    <a:pt x="413657" y="1929493"/>
                  </a:lnTo>
                  <a:lnTo>
                    <a:pt x="410936" y="1981200"/>
                  </a:lnTo>
                  <a:lnTo>
                    <a:pt x="402771" y="2019300"/>
                  </a:lnTo>
                  <a:lnTo>
                    <a:pt x="383721" y="2054678"/>
                  </a:lnTo>
                  <a:lnTo>
                    <a:pt x="351064" y="2087336"/>
                  </a:lnTo>
                  <a:lnTo>
                    <a:pt x="321129" y="2106386"/>
                  </a:lnTo>
                  <a:lnTo>
                    <a:pt x="304800" y="2111828"/>
                  </a:lnTo>
                  <a:lnTo>
                    <a:pt x="291193" y="2111828"/>
                  </a:lnTo>
                  <a:lnTo>
                    <a:pt x="263979" y="2098221"/>
                  </a:lnTo>
                  <a:lnTo>
                    <a:pt x="239486" y="2060121"/>
                  </a:lnTo>
                  <a:lnTo>
                    <a:pt x="193221" y="1951264"/>
                  </a:lnTo>
                  <a:lnTo>
                    <a:pt x="144236" y="1828800"/>
                  </a:lnTo>
                  <a:lnTo>
                    <a:pt x="117021" y="1738993"/>
                  </a:lnTo>
                  <a:lnTo>
                    <a:pt x="103414" y="1681843"/>
                  </a:lnTo>
                  <a:lnTo>
                    <a:pt x="100693" y="1630136"/>
                  </a:lnTo>
                  <a:lnTo>
                    <a:pt x="103414" y="1597478"/>
                  </a:lnTo>
                  <a:lnTo>
                    <a:pt x="117021" y="1562100"/>
                  </a:lnTo>
                  <a:lnTo>
                    <a:pt x="136071" y="1526721"/>
                  </a:lnTo>
                  <a:lnTo>
                    <a:pt x="149679" y="1494064"/>
                  </a:lnTo>
                  <a:lnTo>
                    <a:pt x="168729" y="1420586"/>
                  </a:lnTo>
                  <a:lnTo>
                    <a:pt x="179614" y="1347107"/>
                  </a:lnTo>
                  <a:lnTo>
                    <a:pt x="185057" y="1262743"/>
                  </a:lnTo>
                  <a:lnTo>
                    <a:pt x="190500" y="1110343"/>
                  </a:lnTo>
                  <a:lnTo>
                    <a:pt x="187779" y="54428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8">
              <a:extLst>
                <a:ext uri="{FF2B5EF4-FFF2-40B4-BE49-F238E27FC236}">
                  <a16:creationId xmlns:a16="http://schemas.microsoft.com/office/drawing/2014/main" id="{7A8CF93F-5EA0-48E2-9A84-151AD1186049}"/>
                </a:ext>
              </a:extLst>
            </p:cNvPr>
            <p:cNvSpPr/>
            <p:nvPr/>
          </p:nvSpPr>
          <p:spPr>
            <a:xfrm>
              <a:off x="3238500" y="1839913"/>
              <a:ext cx="1903413" cy="1228725"/>
            </a:xfrm>
            <a:custGeom>
              <a:avLst/>
              <a:gdLst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0644 w 1902619"/>
                <a:gd name="connsiteY18" fmla="*/ 1057275 h 1228725"/>
                <a:gd name="connsiteX19" fmla="*/ 1276350 w 1902619"/>
                <a:gd name="connsiteY19" fmla="*/ 1140619 h 1228725"/>
                <a:gd name="connsiteX20" fmla="*/ 1293019 w 1902619"/>
                <a:gd name="connsiteY20" fmla="*/ 1178719 h 1228725"/>
                <a:gd name="connsiteX21" fmla="*/ 1304925 w 1902619"/>
                <a:gd name="connsiteY21" fmla="*/ 1197769 h 1228725"/>
                <a:gd name="connsiteX22" fmla="*/ 1321594 w 1902619"/>
                <a:gd name="connsiteY22" fmla="*/ 1212057 h 1228725"/>
                <a:gd name="connsiteX23" fmla="*/ 1347788 w 1902619"/>
                <a:gd name="connsiteY23" fmla="*/ 1221582 h 1228725"/>
                <a:gd name="connsiteX24" fmla="*/ 1373981 w 1902619"/>
                <a:gd name="connsiteY24" fmla="*/ 1228725 h 1228725"/>
                <a:gd name="connsiteX25" fmla="*/ 1397794 w 1902619"/>
                <a:gd name="connsiteY25" fmla="*/ 1226344 h 1228725"/>
                <a:gd name="connsiteX26" fmla="*/ 1435894 w 1902619"/>
                <a:gd name="connsiteY26" fmla="*/ 1204913 h 1228725"/>
                <a:gd name="connsiteX27" fmla="*/ 1476375 w 1902619"/>
                <a:gd name="connsiteY27" fmla="*/ 1171575 h 1228725"/>
                <a:gd name="connsiteX28" fmla="*/ 1500188 w 1902619"/>
                <a:gd name="connsiteY28" fmla="*/ 1143000 h 1228725"/>
                <a:gd name="connsiteX29" fmla="*/ 1516856 w 1902619"/>
                <a:gd name="connsiteY29" fmla="*/ 1114425 h 1228725"/>
                <a:gd name="connsiteX30" fmla="*/ 1531144 w 1902619"/>
                <a:gd name="connsiteY30" fmla="*/ 1090613 h 1228725"/>
                <a:gd name="connsiteX31" fmla="*/ 1557338 w 1902619"/>
                <a:gd name="connsiteY31" fmla="*/ 1021557 h 1228725"/>
                <a:gd name="connsiteX32" fmla="*/ 1638300 w 1902619"/>
                <a:gd name="connsiteY32" fmla="*/ 797719 h 1228725"/>
                <a:gd name="connsiteX33" fmla="*/ 1721644 w 1902619"/>
                <a:gd name="connsiteY33" fmla="*/ 564357 h 1228725"/>
                <a:gd name="connsiteX34" fmla="*/ 1766888 w 1902619"/>
                <a:gd name="connsiteY34" fmla="*/ 435769 h 1228725"/>
                <a:gd name="connsiteX35" fmla="*/ 1774031 w 1902619"/>
                <a:gd name="connsiteY35" fmla="*/ 421482 h 1228725"/>
                <a:gd name="connsiteX36" fmla="*/ 1804988 w 1902619"/>
                <a:gd name="connsiteY36" fmla="*/ 390525 h 1228725"/>
                <a:gd name="connsiteX37" fmla="*/ 1862138 w 1902619"/>
                <a:gd name="connsiteY37" fmla="*/ 328613 h 1228725"/>
                <a:gd name="connsiteX38" fmla="*/ 1902619 w 1902619"/>
                <a:gd name="connsiteY38" fmla="*/ 273844 h 1228725"/>
                <a:gd name="connsiteX39" fmla="*/ 1902619 w 1902619"/>
                <a:gd name="connsiteY39" fmla="*/ 269082 h 1228725"/>
                <a:gd name="connsiteX40" fmla="*/ 1902619 w 1902619"/>
                <a:gd name="connsiteY40" fmla="*/ 261938 h 1228725"/>
                <a:gd name="connsiteX41" fmla="*/ 1893094 w 1902619"/>
                <a:gd name="connsiteY41" fmla="*/ 247650 h 1228725"/>
                <a:gd name="connsiteX42" fmla="*/ 1845469 w 1902619"/>
                <a:gd name="connsiteY42" fmla="*/ 202407 h 1228725"/>
                <a:gd name="connsiteX43" fmla="*/ 1788319 w 1902619"/>
                <a:gd name="connsiteY43" fmla="*/ 159544 h 1228725"/>
                <a:gd name="connsiteX44" fmla="*/ 1683544 w 1902619"/>
                <a:gd name="connsiteY44" fmla="*/ 95250 h 1228725"/>
                <a:gd name="connsiteX45" fmla="*/ 1571625 w 1902619"/>
                <a:gd name="connsiteY45" fmla="*/ 40482 h 1228725"/>
                <a:gd name="connsiteX46" fmla="*/ 1497806 w 1902619"/>
                <a:gd name="connsiteY46" fmla="*/ 4763 h 1228725"/>
                <a:gd name="connsiteX47" fmla="*/ 1476375 w 1902619"/>
                <a:gd name="connsiteY47" fmla="*/ 0 h 1228725"/>
                <a:gd name="connsiteX48" fmla="*/ 1445419 w 1902619"/>
                <a:gd name="connsiteY48" fmla="*/ 16669 h 1228725"/>
                <a:gd name="connsiteX49" fmla="*/ 1400175 w 1902619"/>
                <a:gd name="connsiteY49" fmla="*/ 45244 h 1228725"/>
                <a:gd name="connsiteX50" fmla="*/ 1328738 w 1902619"/>
                <a:gd name="connsiteY50" fmla="*/ 88107 h 1228725"/>
                <a:gd name="connsiteX51" fmla="*/ 1216819 w 1902619"/>
                <a:gd name="connsiteY51" fmla="*/ 107157 h 1228725"/>
                <a:gd name="connsiteX52" fmla="*/ 902494 w 1902619"/>
                <a:gd name="connsiteY52" fmla="*/ 161925 h 1228725"/>
                <a:gd name="connsiteX53" fmla="*/ 709613 w 1902619"/>
                <a:gd name="connsiteY53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76350 w 1902619"/>
                <a:gd name="connsiteY20" fmla="*/ 1140619 h 1228725"/>
                <a:gd name="connsiteX21" fmla="*/ 1293019 w 1902619"/>
                <a:gd name="connsiteY21" fmla="*/ 1178719 h 1228725"/>
                <a:gd name="connsiteX22" fmla="*/ 1304925 w 1902619"/>
                <a:gd name="connsiteY22" fmla="*/ 1197769 h 1228725"/>
                <a:gd name="connsiteX23" fmla="*/ 1321594 w 1902619"/>
                <a:gd name="connsiteY23" fmla="*/ 1212057 h 1228725"/>
                <a:gd name="connsiteX24" fmla="*/ 1347788 w 1902619"/>
                <a:gd name="connsiteY24" fmla="*/ 1221582 h 1228725"/>
                <a:gd name="connsiteX25" fmla="*/ 1373981 w 1902619"/>
                <a:gd name="connsiteY25" fmla="*/ 1228725 h 1228725"/>
                <a:gd name="connsiteX26" fmla="*/ 1397794 w 1902619"/>
                <a:gd name="connsiteY26" fmla="*/ 1226344 h 1228725"/>
                <a:gd name="connsiteX27" fmla="*/ 1435894 w 1902619"/>
                <a:gd name="connsiteY27" fmla="*/ 1204913 h 1228725"/>
                <a:gd name="connsiteX28" fmla="*/ 1476375 w 1902619"/>
                <a:gd name="connsiteY28" fmla="*/ 1171575 h 1228725"/>
                <a:gd name="connsiteX29" fmla="*/ 1500188 w 1902619"/>
                <a:gd name="connsiteY29" fmla="*/ 1143000 h 1228725"/>
                <a:gd name="connsiteX30" fmla="*/ 1516856 w 1902619"/>
                <a:gd name="connsiteY30" fmla="*/ 1114425 h 1228725"/>
                <a:gd name="connsiteX31" fmla="*/ 1531144 w 1902619"/>
                <a:gd name="connsiteY31" fmla="*/ 1090613 h 1228725"/>
                <a:gd name="connsiteX32" fmla="*/ 1557338 w 1902619"/>
                <a:gd name="connsiteY32" fmla="*/ 1021557 h 1228725"/>
                <a:gd name="connsiteX33" fmla="*/ 1638300 w 1902619"/>
                <a:gd name="connsiteY33" fmla="*/ 797719 h 1228725"/>
                <a:gd name="connsiteX34" fmla="*/ 1721644 w 1902619"/>
                <a:gd name="connsiteY34" fmla="*/ 564357 h 1228725"/>
                <a:gd name="connsiteX35" fmla="*/ 1766888 w 1902619"/>
                <a:gd name="connsiteY35" fmla="*/ 435769 h 1228725"/>
                <a:gd name="connsiteX36" fmla="*/ 1774031 w 1902619"/>
                <a:gd name="connsiteY36" fmla="*/ 421482 h 1228725"/>
                <a:gd name="connsiteX37" fmla="*/ 1804988 w 1902619"/>
                <a:gd name="connsiteY37" fmla="*/ 390525 h 1228725"/>
                <a:gd name="connsiteX38" fmla="*/ 1862138 w 1902619"/>
                <a:gd name="connsiteY38" fmla="*/ 328613 h 1228725"/>
                <a:gd name="connsiteX39" fmla="*/ 1902619 w 1902619"/>
                <a:gd name="connsiteY39" fmla="*/ 273844 h 1228725"/>
                <a:gd name="connsiteX40" fmla="*/ 1902619 w 1902619"/>
                <a:gd name="connsiteY40" fmla="*/ 269082 h 1228725"/>
                <a:gd name="connsiteX41" fmla="*/ 1902619 w 1902619"/>
                <a:gd name="connsiteY41" fmla="*/ 261938 h 1228725"/>
                <a:gd name="connsiteX42" fmla="*/ 1893094 w 1902619"/>
                <a:gd name="connsiteY42" fmla="*/ 247650 h 1228725"/>
                <a:gd name="connsiteX43" fmla="*/ 1845469 w 1902619"/>
                <a:gd name="connsiteY43" fmla="*/ 202407 h 1228725"/>
                <a:gd name="connsiteX44" fmla="*/ 1788319 w 1902619"/>
                <a:gd name="connsiteY44" fmla="*/ 159544 h 1228725"/>
                <a:gd name="connsiteX45" fmla="*/ 1683544 w 1902619"/>
                <a:gd name="connsiteY45" fmla="*/ 95250 h 1228725"/>
                <a:gd name="connsiteX46" fmla="*/ 1571625 w 1902619"/>
                <a:gd name="connsiteY46" fmla="*/ 40482 h 1228725"/>
                <a:gd name="connsiteX47" fmla="*/ 1497806 w 1902619"/>
                <a:gd name="connsiteY47" fmla="*/ 4763 h 1228725"/>
                <a:gd name="connsiteX48" fmla="*/ 1476375 w 1902619"/>
                <a:gd name="connsiteY48" fmla="*/ 0 h 1228725"/>
                <a:gd name="connsiteX49" fmla="*/ 1445419 w 1902619"/>
                <a:gd name="connsiteY49" fmla="*/ 16669 h 1228725"/>
                <a:gd name="connsiteX50" fmla="*/ 1400175 w 1902619"/>
                <a:gd name="connsiteY50" fmla="*/ 45244 h 1228725"/>
                <a:gd name="connsiteX51" fmla="*/ 1328738 w 1902619"/>
                <a:gd name="connsiteY51" fmla="*/ 88107 h 1228725"/>
                <a:gd name="connsiteX52" fmla="*/ 1216819 w 1902619"/>
                <a:gd name="connsiteY52" fmla="*/ 107157 h 1228725"/>
                <a:gd name="connsiteX53" fmla="*/ 902494 w 1902619"/>
                <a:gd name="connsiteY53" fmla="*/ 161925 h 1228725"/>
                <a:gd name="connsiteX54" fmla="*/ 709613 w 1902619"/>
                <a:gd name="connsiteY54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321043 w 1902619"/>
                <a:gd name="connsiteY20" fmla="*/ 1084262 h 1228725"/>
                <a:gd name="connsiteX21" fmla="*/ 1287684 w 1902619"/>
                <a:gd name="connsiteY21" fmla="*/ 1127101 h 1228725"/>
                <a:gd name="connsiteX22" fmla="*/ 1276350 w 1902619"/>
                <a:gd name="connsiteY22" fmla="*/ 1140619 h 1228725"/>
                <a:gd name="connsiteX23" fmla="*/ 1293019 w 1902619"/>
                <a:gd name="connsiteY23" fmla="*/ 1178719 h 1228725"/>
                <a:gd name="connsiteX24" fmla="*/ 1304925 w 1902619"/>
                <a:gd name="connsiteY24" fmla="*/ 1197769 h 1228725"/>
                <a:gd name="connsiteX25" fmla="*/ 1321594 w 1902619"/>
                <a:gd name="connsiteY25" fmla="*/ 1212057 h 1228725"/>
                <a:gd name="connsiteX26" fmla="*/ 1347788 w 1902619"/>
                <a:gd name="connsiteY26" fmla="*/ 1221582 h 1228725"/>
                <a:gd name="connsiteX27" fmla="*/ 1373981 w 1902619"/>
                <a:gd name="connsiteY27" fmla="*/ 1228725 h 1228725"/>
                <a:gd name="connsiteX28" fmla="*/ 1397794 w 1902619"/>
                <a:gd name="connsiteY28" fmla="*/ 1226344 h 1228725"/>
                <a:gd name="connsiteX29" fmla="*/ 1435894 w 1902619"/>
                <a:gd name="connsiteY29" fmla="*/ 1204913 h 1228725"/>
                <a:gd name="connsiteX30" fmla="*/ 1476375 w 1902619"/>
                <a:gd name="connsiteY30" fmla="*/ 1171575 h 1228725"/>
                <a:gd name="connsiteX31" fmla="*/ 1500188 w 1902619"/>
                <a:gd name="connsiteY31" fmla="*/ 1143000 h 1228725"/>
                <a:gd name="connsiteX32" fmla="*/ 1516856 w 1902619"/>
                <a:gd name="connsiteY32" fmla="*/ 1114425 h 1228725"/>
                <a:gd name="connsiteX33" fmla="*/ 1531144 w 1902619"/>
                <a:gd name="connsiteY33" fmla="*/ 1090613 h 1228725"/>
                <a:gd name="connsiteX34" fmla="*/ 1557338 w 1902619"/>
                <a:gd name="connsiteY34" fmla="*/ 1021557 h 1228725"/>
                <a:gd name="connsiteX35" fmla="*/ 1638300 w 1902619"/>
                <a:gd name="connsiteY35" fmla="*/ 797719 h 1228725"/>
                <a:gd name="connsiteX36" fmla="*/ 1721644 w 1902619"/>
                <a:gd name="connsiteY36" fmla="*/ 564357 h 1228725"/>
                <a:gd name="connsiteX37" fmla="*/ 1766888 w 1902619"/>
                <a:gd name="connsiteY37" fmla="*/ 435769 h 1228725"/>
                <a:gd name="connsiteX38" fmla="*/ 1774031 w 1902619"/>
                <a:gd name="connsiteY38" fmla="*/ 421482 h 1228725"/>
                <a:gd name="connsiteX39" fmla="*/ 1804988 w 1902619"/>
                <a:gd name="connsiteY39" fmla="*/ 390525 h 1228725"/>
                <a:gd name="connsiteX40" fmla="*/ 1862138 w 1902619"/>
                <a:gd name="connsiteY40" fmla="*/ 328613 h 1228725"/>
                <a:gd name="connsiteX41" fmla="*/ 1902619 w 1902619"/>
                <a:gd name="connsiteY41" fmla="*/ 273844 h 1228725"/>
                <a:gd name="connsiteX42" fmla="*/ 1902619 w 1902619"/>
                <a:gd name="connsiteY42" fmla="*/ 269082 h 1228725"/>
                <a:gd name="connsiteX43" fmla="*/ 1902619 w 1902619"/>
                <a:gd name="connsiteY43" fmla="*/ 261938 h 1228725"/>
                <a:gd name="connsiteX44" fmla="*/ 1893094 w 1902619"/>
                <a:gd name="connsiteY44" fmla="*/ 247650 h 1228725"/>
                <a:gd name="connsiteX45" fmla="*/ 1845469 w 1902619"/>
                <a:gd name="connsiteY45" fmla="*/ 202407 h 1228725"/>
                <a:gd name="connsiteX46" fmla="*/ 1788319 w 1902619"/>
                <a:gd name="connsiteY46" fmla="*/ 159544 h 1228725"/>
                <a:gd name="connsiteX47" fmla="*/ 1683544 w 1902619"/>
                <a:gd name="connsiteY47" fmla="*/ 95250 h 1228725"/>
                <a:gd name="connsiteX48" fmla="*/ 1571625 w 1902619"/>
                <a:gd name="connsiteY48" fmla="*/ 40482 h 1228725"/>
                <a:gd name="connsiteX49" fmla="*/ 1497806 w 1902619"/>
                <a:gd name="connsiteY49" fmla="*/ 4763 h 1228725"/>
                <a:gd name="connsiteX50" fmla="*/ 1476375 w 1902619"/>
                <a:gd name="connsiteY50" fmla="*/ 0 h 1228725"/>
                <a:gd name="connsiteX51" fmla="*/ 1445419 w 1902619"/>
                <a:gd name="connsiteY51" fmla="*/ 16669 h 1228725"/>
                <a:gd name="connsiteX52" fmla="*/ 1400175 w 1902619"/>
                <a:gd name="connsiteY52" fmla="*/ 45244 h 1228725"/>
                <a:gd name="connsiteX53" fmla="*/ 1328738 w 1902619"/>
                <a:gd name="connsiteY53" fmla="*/ 88107 h 1228725"/>
                <a:gd name="connsiteX54" fmla="*/ 1216819 w 1902619"/>
                <a:gd name="connsiteY54" fmla="*/ 107157 h 1228725"/>
                <a:gd name="connsiteX55" fmla="*/ 902494 w 1902619"/>
                <a:gd name="connsiteY55" fmla="*/ 161925 h 1228725"/>
                <a:gd name="connsiteX56" fmla="*/ 709613 w 1902619"/>
                <a:gd name="connsiteY56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21043 w 1902619"/>
                <a:gd name="connsiteY19" fmla="*/ 1084262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2619" h="1228725">
                  <a:moveTo>
                    <a:pt x="709613" y="197644"/>
                  </a:moveTo>
                  <a:lnTo>
                    <a:pt x="216694" y="283369"/>
                  </a:lnTo>
                  <a:lnTo>
                    <a:pt x="0" y="321469"/>
                  </a:lnTo>
                  <a:lnTo>
                    <a:pt x="71438" y="481013"/>
                  </a:lnTo>
                  <a:lnTo>
                    <a:pt x="421481" y="409575"/>
                  </a:lnTo>
                  <a:lnTo>
                    <a:pt x="788194" y="338138"/>
                  </a:lnTo>
                  <a:lnTo>
                    <a:pt x="1181100" y="259557"/>
                  </a:lnTo>
                  <a:lnTo>
                    <a:pt x="1378744" y="221457"/>
                  </a:lnTo>
                  <a:lnTo>
                    <a:pt x="1395413" y="221457"/>
                  </a:lnTo>
                  <a:lnTo>
                    <a:pt x="1414463" y="221457"/>
                  </a:lnTo>
                  <a:lnTo>
                    <a:pt x="1440656" y="226219"/>
                  </a:lnTo>
                  <a:lnTo>
                    <a:pt x="1452563" y="230982"/>
                  </a:lnTo>
                  <a:lnTo>
                    <a:pt x="1466850" y="245269"/>
                  </a:lnTo>
                  <a:lnTo>
                    <a:pt x="1476375" y="269082"/>
                  </a:lnTo>
                  <a:lnTo>
                    <a:pt x="1478756" y="302419"/>
                  </a:lnTo>
                  <a:cubicBezTo>
                    <a:pt x="1477962" y="322263"/>
                    <a:pt x="1477169" y="342106"/>
                    <a:pt x="1476375" y="361950"/>
                  </a:cubicBezTo>
                  <a:lnTo>
                    <a:pt x="1435894" y="623888"/>
                  </a:lnTo>
                  <a:lnTo>
                    <a:pt x="1393031" y="831057"/>
                  </a:lnTo>
                  <a:lnTo>
                    <a:pt x="1342465" y="1043781"/>
                  </a:lnTo>
                  <a:lnTo>
                    <a:pt x="1321043" y="1084262"/>
                  </a:lnTo>
                  <a:lnTo>
                    <a:pt x="1287684" y="1127101"/>
                  </a:lnTo>
                  <a:lnTo>
                    <a:pt x="1276350" y="1140619"/>
                  </a:lnTo>
                  <a:lnTo>
                    <a:pt x="1293019" y="1178719"/>
                  </a:lnTo>
                  <a:lnTo>
                    <a:pt x="1304925" y="1197769"/>
                  </a:lnTo>
                  <a:lnTo>
                    <a:pt x="1321594" y="1212057"/>
                  </a:lnTo>
                  <a:lnTo>
                    <a:pt x="1347788" y="1221582"/>
                  </a:lnTo>
                  <a:lnTo>
                    <a:pt x="1373981" y="1228725"/>
                  </a:lnTo>
                  <a:lnTo>
                    <a:pt x="1397794" y="1226344"/>
                  </a:lnTo>
                  <a:lnTo>
                    <a:pt x="1435894" y="1204913"/>
                  </a:lnTo>
                  <a:lnTo>
                    <a:pt x="1476375" y="1171575"/>
                  </a:lnTo>
                  <a:lnTo>
                    <a:pt x="1500188" y="1143000"/>
                  </a:lnTo>
                  <a:lnTo>
                    <a:pt x="1516856" y="1114425"/>
                  </a:lnTo>
                  <a:lnTo>
                    <a:pt x="1531144" y="1090613"/>
                  </a:lnTo>
                  <a:lnTo>
                    <a:pt x="1557338" y="1021557"/>
                  </a:lnTo>
                  <a:lnTo>
                    <a:pt x="1638300" y="797719"/>
                  </a:lnTo>
                  <a:lnTo>
                    <a:pt x="1721644" y="564357"/>
                  </a:lnTo>
                  <a:lnTo>
                    <a:pt x="1766888" y="435769"/>
                  </a:lnTo>
                  <a:lnTo>
                    <a:pt x="1774031" y="421482"/>
                  </a:lnTo>
                  <a:lnTo>
                    <a:pt x="1804988" y="390525"/>
                  </a:lnTo>
                  <a:lnTo>
                    <a:pt x="1862138" y="328613"/>
                  </a:lnTo>
                  <a:lnTo>
                    <a:pt x="1902619" y="273844"/>
                  </a:lnTo>
                  <a:lnTo>
                    <a:pt x="1902619" y="269082"/>
                  </a:lnTo>
                  <a:lnTo>
                    <a:pt x="1902619" y="261938"/>
                  </a:lnTo>
                  <a:lnTo>
                    <a:pt x="1893094" y="247650"/>
                  </a:lnTo>
                  <a:lnTo>
                    <a:pt x="1845469" y="202407"/>
                  </a:lnTo>
                  <a:lnTo>
                    <a:pt x="1788319" y="159544"/>
                  </a:lnTo>
                  <a:lnTo>
                    <a:pt x="1683544" y="95250"/>
                  </a:lnTo>
                  <a:lnTo>
                    <a:pt x="1571625" y="40482"/>
                  </a:lnTo>
                  <a:lnTo>
                    <a:pt x="1497806" y="4763"/>
                  </a:lnTo>
                  <a:lnTo>
                    <a:pt x="1476375" y="0"/>
                  </a:lnTo>
                  <a:lnTo>
                    <a:pt x="1445419" y="16669"/>
                  </a:lnTo>
                  <a:lnTo>
                    <a:pt x="1400175" y="45244"/>
                  </a:lnTo>
                  <a:lnTo>
                    <a:pt x="1328738" y="88107"/>
                  </a:lnTo>
                  <a:lnTo>
                    <a:pt x="1216819" y="107157"/>
                  </a:lnTo>
                  <a:lnTo>
                    <a:pt x="902494" y="161925"/>
                  </a:lnTo>
                  <a:lnTo>
                    <a:pt x="709613" y="197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9">
              <a:extLst>
                <a:ext uri="{FF2B5EF4-FFF2-40B4-BE49-F238E27FC236}">
                  <a16:creationId xmlns:a16="http://schemas.microsoft.com/office/drawing/2014/main" id="{FEC376DF-317B-4482-90CF-B153BFD71584}"/>
                </a:ext>
              </a:extLst>
            </p:cNvPr>
            <p:cNvSpPr/>
            <p:nvPr/>
          </p:nvSpPr>
          <p:spPr>
            <a:xfrm>
              <a:off x="3432175" y="2846388"/>
              <a:ext cx="1192213" cy="339725"/>
            </a:xfrm>
            <a:custGeom>
              <a:avLst/>
              <a:gdLst>
                <a:gd name="connsiteX0" fmla="*/ 466725 w 1193007"/>
                <a:gd name="connsiteY0" fmla="*/ 121444 h 340519"/>
                <a:gd name="connsiteX1" fmla="*/ 916782 w 1193007"/>
                <a:gd name="connsiteY1" fmla="*/ 33337 h 340519"/>
                <a:gd name="connsiteX2" fmla="*/ 1071563 w 1193007"/>
                <a:gd name="connsiteY2" fmla="*/ 0 h 340519"/>
                <a:gd name="connsiteX3" fmla="*/ 1085850 w 1193007"/>
                <a:gd name="connsiteY3" fmla="*/ 0 h 340519"/>
                <a:gd name="connsiteX4" fmla="*/ 1119188 w 1193007"/>
                <a:gd name="connsiteY4" fmla="*/ 11906 h 340519"/>
                <a:gd name="connsiteX5" fmla="*/ 1193007 w 1193007"/>
                <a:gd name="connsiteY5" fmla="*/ 35719 h 340519"/>
                <a:gd name="connsiteX6" fmla="*/ 1140619 w 1193007"/>
                <a:gd name="connsiteY6" fmla="*/ 123825 h 340519"/>
                <a:gd name="connsiteX7" fmla="*/ 978694 w 1193007"/>
                <a:gd name="connsiteY7" fmla="*/ 157162 h 340519"/>
                <a:gd name="connsiteX8" fmla="*/ 626269 w 1193007"/>
                <a:gd name="connsiteY8" fmla="*/ 238125 h 340519"/>
                <a:gd name="connsiteX9" fmla="*/ 569119 w 1193007"/>
                <a:gd name="connsiteY9" fmla="*/ 252412 h 340519"/>
                <a:gd name="connsiteX10" fmla="*/ 338138 w 1193007"/>
                <a:gd name="connsiteY10" fmla="*/ 292894 h 340519"/>
                <a:gd name="connsiteX11" fmla="*/ 145257 w 1193007"/>
                <a:gd name="connsiteY11" fmla="*/ 321469 h 340519"/>
                <a:gd name="connsiteX12" fmla="*/ 28575 w 1193007"/>
                <a:gd name="connsiteY12" fmla="*/ 340519 h 340519"/>
                <a:gd name="connsiteX13" fmla="*/ 0 w 1193007"/>
                <a:gd name="connsiteY13" fmla="*/ 173831 h 340519"/>
                <a:gd name="connsiteX14" fmla="*/ 83344 w 1193007"/>
                <a:gd name="connsiteY14" fmla="*/ 190500 h 340519"/>
                <a:gd name="connsiteX15" fmla="*/ 126207 w 1193007"/>
                <a:gd name="connsiteY15" fmla="*/ 190500 h 340519"/>
                <a:gd name="connsiteX16" fmla="*/ 235744 w 1193007"/>
                <a:gd name="connsiteY16" fmla="*/ 166687 h 340519"/>
                <a:gd name="connsiteX17" fmla="*/ 466725 w 1193007"/>
                <a:gd name="connsiteY17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3007" h="340519">
                  <a:moveTo>
                    <a:pt x="466725" y="121444"/>
                  </a:moveTo>
                  <a:lnTo>
                    <a:pt x="916782" y="33337"/>
                  </a:lnTo>
                  <a:lnTo>
                    <a:pt x="1071563" y="0"/>
                  </a:lnTo>
                  <a:lnTo>
                    <a:pt x="1085850" y="0"/>
                  </a:lnTo>
                  <a:lnTo>
                    <a:pt x="1119188" y="11906"/>
                  </a:lnTo>
                  <a:lnTo>
                    <a:pt x="1193007" y="35719"/>
                  </a:lnTo>
                  <a:lnTo>
                    <a:pt x="1140619" y="123825"/>
                  </a:lnTo>
                  <a:lnTo>
                    <a:pt x="978694" y="157162"/>
                  </a:lnTo>
                  <a:lnTo>
                    <a:pt x="626269" y="238125"/>
                  </a:lnTo>
                  <a:lnTo>
                    <a:pt x="569119" y="252412"/>
                  </a:lnTo>
                  <a:lnTo>
                    <a:pt x="338138" y="292894"/>
                  </a:lnTo>
                  <a:lnTo>
                    <a:pt x="145257" y="321469"/>
                  </a:lnTo>
                  <a:lnTo>
                    <a:pt x="28575" y="340519"/>
                  </a:lnTo>
                  <a:lnTo>
                    <a:pt x="0" y="173831"/>
                  </a:lnTo>
                  <a:lnTo>
                    <a:pt x="83344" y="190500"/>
                  </a:lnTo>
                  <a:lnTo>
                    <a:pt x="126207" y="190500"/>
                  </a:lnTo>
                  <a:lnTo>
                    <a:pt x="235744" y="166687"/>
                  </a:lnTo>
                  <a:lnTo>
                    <a:pt x="466725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1">
              <a:extLst>
                <a:ext uri="{FF2B5EF4-FFF2-40B4-BE49-F238E27FC236}">
                  <a16:creationId xmlns:a16="http://schemas.microsoft.com/office/drawing/2014/main" id="{F3169A6E-8C08-4A5F-8CF1-6852471E8669}"/>
                </a:ext>
              </a:extLst>
            </p:cNvPr>
            <p:cNvSpPr/>
            <p:nvPr/>
          </p:nvSpPr>
          <p:spPr>
            <a:xfrm>
              <a:off x="3817938" y="3541713"/>
              <a:ext cx="1168400" cy="384175"/>
            </a:xfrm>
            <a:custGeom>
              <a:avLst/>
              <a:gdLst>
                <a:gd name="connsiteX0" fmla="*/ 476250 w 1169194"/>
                <a:gd name="connsiteY0" fmla="*/ 116681 h 385762"/>
                <a:gd name="connsiteX1" fmla="*/ 759619 w 1169194"/>
                <a:gd name="connsiteY1" fmla="*/ 47625 h 385762"/>
                <a:gd name="connsiteX2" fmla="*/ 785812 w 1169194"/>
                <a:gd name="connsiteY2" fmla="*/ 33337 h 385762"/>
                <a:gd name="connsiteX3" fmla="*/ 840581 w 1169194"/>
                <a:gd name="connsiteY3" fmla="*/ 4762 h 385762"/>
                <a:gd name="connsiteX4" fmla="*/ 859631 w 1169194"/>
                <a:gd name="connsiteY4" fmla="*/ 0 h 385762"/>
                <a:gd name="connsiteX5" fmla="*/ 871537 w 1169194"/>
                <a:gd name="connsiteY5" fmla="*/ 0 h 385762"/>
                <a:gd name="connsiteX6" fmla="*/ 907256 w 1169194"/>
                <a:gd name="connsiteY6" fmla="*/ 11906 h 385762"/>
                <a:gd name="connsiteX7" fmla="*/ 988219 w 1169194"/>
                <a:gd name="connsiteY7" fmla="*/ 45244 h 385762"/>
                <a:gd name="connsiteX8" fmla="*/ 1081087 w 1169194"/>
                <a:gd name="connsiteY8" fmla="*/ 97631 h 385762"/>
                <a:gd name="connsiteX9" fmla="*/ 1116806 w 1169194"/>
                <a:gd name="connsiteY9" fmla="*/ 123825 h 385762"/>
                <a:gd name="connsiteX10" fmla="*/ 1140619 w 1169194"/>
                <a:gd name="connsiteY10" fmla="*/ 142875 h 385762"/>
                <a:gd name="connsiteX11" fmla="*/ 1154906 w 1169194"/>
                <a:gd name="connsiteY11" fmla="*/ 154781 h 385762"/>
                <a:gd name="connsiteX12" fmla="*/ 1162050 w 1169194"/>
                <a:gd name="connsiteY12" fmla="*/ 164306 h 385762"/>
                <a:gd name="connsiteX13" fmla="*/ 1166812 w 1169194"/>
                <a:gd name="connsiteY13" fmla="*/ 178594 h 385762"/>
                <a:gd name="connsiteX14" fmla="*/ 1169194 w 1169194"/>
                <a:gd name="connsiteY14" fmla="*/ 195262 h 385762"/>
                <a:gd name="connsiteX15" fmla="*/ 1169194 w 1169194"/>
                <a:gd name="connsiteY15" fmla="*/ 214312 h 385762"/>
                <a:gd name="connsiteX16" fmla="*/ 1157287 w 1169194"/>
                <a:gd name="connsiteY16" fmla="*/ 233362 h 385762"/>
                <a:gd name="connsiteX17" fmla="*/ 1133475 w 1169194"/>
                <a:gd name="connsiteY17" fmla="*/ 257175 h 385762"/>
                <a:gd name="connsiteX18" fmla="*/ 1085850 w 1169194"/>
                <a:gd name="connsiteY18" fmla="*/ 276225 h 385762"/>
                <a:gd name="connsiteX19" fmla="*/ 752475 w 1169194"/>
                <a:gd name="connsiteY19" fmla="*/ 238125 h 385762"/>
                <a:gd name="connsiteX20" fmla="*/ 685800 w 1169194"/>
                <a:gd name="connsiteY20" fmla="*/ 245269 h 385762"/>
                <a:gd name="connsiteX21" fmla="*/ 302419 w 1169194"/>
                <a:gd name="connsiteY21" fmla="*/ 326231 h 385762"/>
                <a:gd name="connsiteX22" fmla="*/ 0 w 1169194"/>
                <a:gd name="connsiteY22" fmla="*/ 385762 h 385762"/>
                <a:gd name="connsiteX23" fmla="*/ 85725 w 1169194"/>
                <a:gd name="connsiteY23" fmla="*/ 207169 h 385762"/>
                <a:gd name="connsiteX24" fmla="*/ 309562 w 1169194"/>
                <a:gd name="connsiteY24" fmla="*/ 157162 h 385762"/>
                <a:gd name="connsiteX25" fmla="*/ 476250 w 1169194"/>
                <a:gd name="connsiteY25" fmla="*/ 1166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9194" h="385762">
                  <a:moveTo>
                    <a:pt x="476250" y="116681"/>
                  </a:moveTo>
                  <a:lnTo>
                    <a:pt x="759619" y="47625"/>
                  </a:lnTo>
                  <a:lnTo>
                    <a:pt x="785812" y="33337"/>
                  </a:lnTo>
                  <a:lnTo>
                    <a:pt x="840581" y="4762"/>
                  </a:lnTo>
                  <a:lnTo>
                    <a:pt x="859631" y="0"/>
                  </a:lnTo>
                  <a:lnTo>
                    <a:pt x="871537" y="0"/>
                  </a:lnTo>
                  <a:lnTo>
                    <a:pt x="907256" y="11906"/>
                  </a:lnTo>
                  <a:lnTo>
                    <a:pt x="988219" y="45244"/>
                  </a:lnTo>
                  <a:lnTo>
                    <a:pt x="1081087" y="97631"/>
                  </a:lnTo>
                  <a:lnTo>
                    <a:pt x="1116806" y="123825"/>
                  </a:lnTo>
                  <a:lnTo>
                    <a:pt x="1140619" y="142875"/>
                  </a:lnTo>
                  <a:lnTo>
                    <a:pt x="1154906" y="154781"/>
                  </a:lnTo>
                  <a:lnTo>
                    <a:pt x="1162050" y="164306"/>
                  </a:lnTo>
                  <a:lnTo>
                    <a:pt x="1166812" y="178594"/>
                  </a:lnTo>
                  <a:lnTo>
                    <a:pt x="1169194" y="195262"/>
                  </a:lnTo>
                  <a:lnTo>
                    <a:pt x="1169194" y="214312"/>
                  </a:lnTo>
                  <a:lnTo>
                    <a:pt x="1157287" y="233362"/>
                  </a:lnTo>
                  <a:lnTo>
                    <a:pt x="1133475" y="257175"/>
                  </a:lnTo>
                  <a:lnTo>
                    <a:pt x="1085850" y="276225"/>
                  </a:lnTo>
                  <a:lnTo>
                    <a:pt x="752475" y="238125"/>
                  </a:lnTo>
                  <a:lnTo>
                    <a:pt x="685800" y="245269"/>
                  </a:lnTo>
                  <a:lnTo>
                    <a:pt x="302419" y="326231"/>
                  </a:lnTo>
                  <a:lnTo>
                    <a:pt x="0" y="385762"/>
                  </a:lnTo>
                  <a:lnTo>
                    <a:pt x="85725" y="207169"/>
                  </a:lnTo>
                  <a:lnTo>
                    <a:pt x="309562" y="157162"/>
                  </a:lnTo>
                  <a:lnTo>
                    <a:pt x="476250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2">
              <a:extLst>
                <a:ext uri="{FF2B5EF4-FFF2-40B4-BE49-F238E27FC236}">
                  <a16:creationId xmlns:a16="http://schemas.microsoft.com/office/drawing/2014/main" id="{806F45EB-7057-45E2-A330-17C5DBC67D8C}"/>
                </a:ext>
              </a:extLst>
            </p:cNvPr>
            <p:cNvSpPr/>
            <p:nvPr/>
          </p:nvSpPr>
          <p:spPr>
            <a:xfrm>
              <a:off x="3694113" y="3752850"/>
              <a:ext cx="1238250" cy="2239963"/>
            </a:xfrm>
            <a:custGeom>
              <a:avLst/>
              <a:gdLst>
                <a:gd name="connsiteX0" fmla="*/ 822067 w 1239057"/>
                <a:gd name="connsiteY0" fmla="*/ 479539 h 2239834"/>
                <a:gd name="connsiteX1" fmla="*/ 857809 w 1239057"/>
                <a:gd name="connsiteY1" fmla="*/ 339550 h 2239834"/>
                <a:gd name="connsiteX2" fmla="*/ 893551 w 1239057"/>
                <a:gd name="connsiteY2" fmla="*/ 181689 h 2239834"/>
                <a:gd name="connsiteX3" fmla="*/ 914400 w 1239057"/>
                <a:gd name="connsiteY3" fmla="*/ 71485 h 2239834"/>
                <a:gd name="connsiteX4" fmla="*/ 905465 w 1239057"/>
                <a:gd name="connsiteY4" fmla="*/ 41699 h 2239834"/>
                <a:gd name="connsiteX5" fmla="*/ 884615 w 1239057"/>
                <a:gd name="connsiteY5" fmla="*/ 26807 h 2239834"/>
                <a:gd name="connsiteX6" fmla="*/ 833981 w 1239057"/>
                <a:gd name="connsiteY6" fmla="*/ 0 h 2239834"/>
                <a:gd name="connsiteX7" fmla="*/ 1239057 w 1239057"/>
                <a:gd name="connsiteY7" fmla="*/ 47656 h 2239834"/>
                <a:gd name="connsiteX8" fmla="*/ 1209272 w 1239057"/>
                <a:gd name="connsiteY8" fmla="*/ 65528 h 2239834"/>
                <a:gd name="connsiteX9" fmla="*/ 1185444 w 1239057"/>
                <a:gd name="connsiteY9" fmla="*/ 89356 h 2239834"/>
                <a:gd name="connsiteX10" fmla="*/ 1167573 w 1239057"/>
                <a:gd name="connsiteY10" fmla="*/ 113184 h 2239834"/>
                <a:gd name="connsiteX11" fmla="*/ 1146724 w 1239057"/>
                <a:gd name="connsiteY11" fmla="*/ 148926 h 2239834"/>
                <a:gd name="connsiteX12" fmla="*/ 1128853 w 1239057"/>
                <a:gd name="connsiteY12" fmla="*/ 211474 h 2239834"/>
                <a:gd name="connsiteX13" fmla="*/ 1075240 w 1239057"/>
                <a:gd name="connsiteY13" fmla="*/ 437840 h 2239834"/>
                <a:gd name="connsiteX14" fmla="*/ 1015669 w 1239057"/>
                <a:gd name="connsiteY14" fmla="*/ 646335 h 2239834"/>
                <a:gd name="connsiteX15" fmla="*/ 962056 w 1239057"/>
                <a:gd name="connsiteY15" fmla="*/ 807174 h 2239834"/>
                <a:gd name="connsiteX16" fmla="*/ 899508 w 1239057"/>
                <a:gd name="connsiteY16" fmla="*/ 988863 h 2239834"/>
                <a:gd name="connsiteX17" fmla="*/ 825045 w 1239057"/>
                <a:gd name="connsiteY17" fmla="*/ 1176509 h 2239834"/>
                <a:gd name="connsiteX18" fmla="*/ 762497 w 1239057"/>
                <a:gd name="connsiteY18" fmla="*/ 1322455 h 2239834"/>
                <a:gd name="connsiteX19" fmla="*/ 670163 w 1239057"/>
                <a:gd name="connsiteY19" fmla="*/ 1519036 h 2239834"/>
                <a:gd name="connsiteX20" fmla="*/ 601658 w 1239057"/>
                <a:gd name="connsiteY20" fmla="*/ 1656047 h 2239834"/>
                <a:gd name="connsiteX21" fmla="*/ 512303 w 1239057"/>
                <a:gd name="connsiteY21" fmla="*/ 1807951 h 2239834"/>
                <a:gd name="connsiteX22" fmla="*/ 443797 w 1239057"/>
                <a:gd name="connsiteY22" fmla="*/ 1921134 h 2239834"/>
                <a:gd name="connsiteX23" fmla="*/ 375292 w 1239057"/>
                <a:gd name="connsiteY23" fmla="*/ 2016446 h 2239834"/>
                <a:gd name="connsiteX24" fmla="*/ 306786 w 1239057"/>
                <a:gd name="connsiteY24" fmla="*/ 2093887 h 2239834"/>
                <a:gd name="connsiteX25" fmla="*/ 253173 w 1239057"/>
                <a:gd name="connsiteY25" fmla="*/ 2153457 h 2239834"/>
                <a:gd name="connsiteX26" fmla="*/ 202539 w 1239057"/>
                <a:gd name="connsiteY26" fmla="*/ 2192178 h 2239834"/>
                <a:gd name="connsiteX27" fmla="*/ 154883 w 1239057"/>
                <a:gd name="connsiteY27" fmla="*/ 2218984 h 2239834"/>
                <a:gd name="connsiteX28" fmla="*/ 122119 w 1239057"/>
                <a:gd name="connsiteY28" fmla="*/ 2230898 h 2239834"/>
                <a:gd name="connsiteX29" fmla="*/ 74463 w 1239057"/>
                <a:gd name="connsiteY29" fmla="*/ 2239834 h 2239834"/>
                <a:gd name="connsiteX30" fmla="*/ 47656 w 1239057"/>
                <a:gd name="connsiteY30" fmla="*/ 2239834 h 2239834"/>
                <a:gd name="connsiteX31" fmla="*/ 35742 w 1239057"/>
                <a:gd name="connsiteY31" fmla="*/ 2233877 h 2239834"/>
                <a:gd name="connsiteX32" fmla="*/ 20850 w 1239057"/>
                <a:gd name="connsiteY32" fmla="*/ 2213027 h 2239834"/>
                <a:gd name="connsiteX33" fmla="*/ 11914 w 1239057"/>
                <a:gd name="connsiteY33" fmla="*/ 2183242 h 2239834"/>
                <a:gd name="connsiteX34" fmla="*/ 2979 w 1239057"/>
                <a:gd name="connsiteY34" fmla="*/ 2144522 h 2239834"/>
                <a:gd name="connsiteX35" fmla="*/ 0 w 1239057"/>
                <a:gd name="connsiteY35" fmla="*/ 2087930 h 2239834"/>
                <a:gd name="connsiteX36" fmla="*/ 0 w 1239057"/>
                <a:gd name="connsiteY36" fmla="*/ 2064102 h 2239834"/>
                <a:gd name="connsiteX37" fmla="*/ 253173 w 1239057"/>
                <a:gd name="connsiteY37" fmla="*/ 1748381 h 2239834"/>
                <a:gd name="connsiteX38" fmla="*/ 336571 w 1239057"/>
                <a:gd name="connsiteY38" fmla="*/ 1614348 h 2239834"/>
                <a:gd name="connsiteX39" fmla="*/ 446776 w 1239057"/>
                <a:gd name="connsiteY39" fmla="*/ 1426703 h 2239834"/>
                <a:gd name="connsiteX40" fmla="*/ 509324 w 1239057"/>
                <a:gd name="connsiteY40" fmla="*/ 1313520 h 2239834"/>
                <a:gd name="connsiteX41" fmla="*/ 577830 w 1239057"/>
                <a:gd name="connsiteY41" fmla="*/ 1173530 h 2239834"/>
                <a:gd name="connsiteX42" fmla="*/ 628464 w 1239057"/>
                <a:gd name="connsiteY42" fmla="*/ 1063326 h 2239834"/>
                <a:gd name="connsiteX43" fmla="*/ 679099 w 1239057"/>
                <a:gd name="connsiteY43" fmla="*/ 929293 h 2239834"/>
                <a:gd name="connsiteX44" fmla="*/ 732712 w 1239057"/>
                <a:gd name="connsiteY44" fmla="*/ 786325 h 2239834"/>
                <a:gd name="connsiteX45" fmla="*/ 792282 w 1239057"/>
                <a:gd name="connsiteY45" fmla="*/ 589744 h 2239834"/>
                <a:gd name="connsiteX46" fmla="*/ 822067 w 1239057"/>
                <a:gd name="connsiteY46" fmla="*/ 479539 h 223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39057" h="2239834">
                  <a:moveTo>
                    <a:pt x="822067" y="479539"/>
                  </a:moveTo>
                  <a:lnTo>
                    <a:pt x="857809" y="339550"/>
                  </a:lnTo>
                  <a:lnTo>
                    <a:pt x="893551" y="181689"/>
                  </a:lnTo>
                  <a:lnTo>
                    <a:pt x="914400" y="71485"/>
                  </a:lnTo>
                  <a:lnTo>
                    <a:pt x="905465" y="41699"/>
                  </a:lnTo>
                  <a:lnTo>
                    <a:pt x="884615" y="26807"/>
                  </a:lnTo>
                  <a:lnTo>
                    <a:pt x="833981" y="0"/>
                  </a:lnTo>
                  <a:lnTo>
                    <a:pt x="1239057" y="47656"/>
                  </a:lnTo>
                  <a:lnTo>
                    <a:pt x="1209272" y="65528"/>
                  </a:lnTo>
                  <a:lnTo>
                    <a:pt x="1185444" y="89356"/>
                  </a:lnTo>
                  <a:lnTo>
                    <a:pt x="1167573" y="113184"/>
                  </a:lnTo>
                  <a:lnTo>
                    <a:pt x="1146724" y="148926"/>
                  </a:lnTo>
                  <a:lnTo>
                    <a:pt x="1128853" y="211474"/>
                  </a:lnTo>
                  <a:lnTo>
                    <a:pt x="1075240" y="437840"/>
                  </a:lnTo>
                  <a:lnTo>
                    <a:pt x="1015669" y="646335"/>
                  </a:lnTo>
                  <a:lnTo>
                    <a:pt x="962056" y="807174"/>
                  </a:lnTo>
                  <a:lnTo>
                    <a:pt x="899508" y="988863"/>
                  </a:lnTo>
                  <a:lnTo>
                    <a:pt x="825045" y="1176509"/>
                  </a:lnTo>
                  <a:lnTo>
                    <a:pt x="762497" y="1322455"/>
                  </a:lnTo>
                  <a:lnTo>
                    <a:pt x="670163" y="1519036"/>
                  </a:lnTo>
                  <a:lnTo>
                    <a:pt x="601658" y="1656047"/>
                  </a:lnTo>
                  <a:lnTo>
                    <a:pt x="512303" y="1807951"/>
                  </a:lnTo>
                  <a:lnTo>
                    <a:pt x="443797" y="1921134"/>
                  </a:lnTo>
                  <a:lnTo>
                    <a:pt x="375292" y="2016446"/>
                  </a:lnTo>
                  <a:lnTo>
                    <a:pt x="306786" y="2093887"/>
                  </a:lnTo>
                  <a:lnTo>
                    <a:pt x="253173" y="2153457"/>
                  </a:lnTo>
                  <a:lnTo>
                    <a:pt x="202539" y="2192178"/>
                  </a:lnTo>
                  <a:lnTo>
                    <a:pt x="154883" y="2218984"/>
                  </a:lnTo>
                  <a:lnTo>
                    <a:pt x="122119" y="2230898"/>
                  </a:lnTo>
                  <a:lnTo>
                    <a:pt x="74463" y="2239834"/>
                  </a:lnTo>
                  <a:lnTo>
                    <a:pt x="47656" y="2239834"/>
                  </a:lnTo>
                  <a:lnTo>
                    <a:pt x="35742" y="2233877"/>
                  </a:lnTo>
                  <a:lnTo>
                    <a:pt x="20850" y="2213027"/>
                  </a:lnTo>
                  <a:lnTo>
                    <a:pt x="11914" y="2183242"/>
                  </a:lnTo>
                  <a:lnTo>
                    <a:pt x="2979" y="2144522"/>
                  </a:lnTo>
                  <a:lnTo>
                    <a:pt x="0" y="2087930"/>
                  </a:lnTo>
                  <a:lnTo>
                    <a:pt x="0" y="2064102"/>
                  </a:lnTo>
                  <a:lnTo>
                    <a:pt x="253173" y="1748381"/>
                  </a:lnTo>
                  <a:lnTo>
                    <a:pt x="336571" y="1614348"/>
                  </a:lnTo>
                  <a:lnTo>
                    <a:pt x="446776" y="1426703"/>
                  </a:lnTo>
                  <a:lnTo>
                    <a:pt x="509324" y="1313520"/>
                  </a:lnTo>
                  <a:lnTo>
                    <a:pt x="577830" y="1173530"/>
                  </a:lnTo>
                  <a:lnTo>
                    <a:pt x="628464" y="1063326"/>
                  </a:lnTo>
                  <a:lnTo>
                    <a:pt x="679099" y="929293"/>
                  </a:lnTo>
                  <a:lnTo>
                    <a:pt x="732712" y="786325"/>
                  </a:lnTo>
                  <a:lnTo>
                    <a:pt x="792282" y="589744"/>
                  </a:lnTo>
                  <a:lnTo>
                    <a:pt x="822067" y="47953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3">
              <a:extLst>
                <a:ext uri="{FF2B5EF4-FFF2-40B4-BE49-F238E27FC236}">
                  <a16:creationId xmlns:a16="http://schemas.microsoft.com/office/drawing/2014/main" id="{ACD6FD85-43DD-4C57-9C8B-80B3E6FBE58E}"/>
                </a:ext>
              </a:extLst>
            </p:cNvPr>
            <p:cNvSpPr/>
            <p:nvPr/>
          </p:nvSpPr>
          <p:spPr>
            <a:xfrm>
              <a:off x="3341688" y="5262563"/>
              <a:ext cx="647700" cy="623887"/>
            </a:xfrm>
            <a:custGeom>
              <a:avLst/>
              <a:gdLst>
                <a:gd name="connsiteX0" fmla="*/ 173831 w 647700"/>
                <a:gd name="connsiteY0" fmla="*/ 100012 h 623887"/>
                <a:gd name="connsiteX1" fmla="*/ 295275 w 647700"/>
                <a:gd name="connsiteY1" fmla="*/ 178593 h 623887"/>
                <a:gd name="connsiteX2" fmla="*/ 342900 w 647700"/>
                <a:gd name="connsiteY2" fmla="*/ 207168 h 623887"/>
                <a:gd name="connsiteX3" fmla="*/ 385762 w 647700"/>
                <a:gd name="connsiteY3" fmla="*/ 230981 h 623887"/>
                <a:gd name="connsiteX4" fmla="*/ 445294 w 647700"/>
                <a:gd name="connsiteY4" fmla="*/ 257175 h 623887"/>
                <a:gd name="connsiteX5" fmla="*/ 473869 w 647700"/>
                <a:gd name="connsiteY5" fmla="*/ 266700 h 623887"/>
                <a:gd name="connsiteX6" fmla="*/ 519112 w 647700"/>
                <a:gd name="connsiteY6" fmla="*/ 276225 h 623887"/>
                <a:gd name="connsiteX7" fmla="*/ 547687 w 647700"/>
                <a:gd name="connsiteY7" fmla="*/ 276225 h 623887"/>
                <a:gd name="connsiteX8" fmla="*/ 576262 w 647700"/>
                <a:gd name="connsiteY8" fmla="*/ 264318 h 623887"/>
                <a:gd name="connsiteX9" fmla="*/ 602456 w 647700"/>
                <a:gd name="connsiteY9" fmla="*/ 250031 h 623887"/>
                <a:gd name="connsiteX10" fmla="*/ 647700 w 647700"/>
                <a:gd name="connsiteY10" fmla="*/ 176212 h 623887"/>
                <a:gd name="connsiteX11" fmla="*/ 354806 w 647700"/>
                <a:gd name="connsiteY11" fmla="*/ 623887 h 623887"/>
                <a:gd name="connsiteX12" fmla="*/ 350044 w 647700"/>
                <a:gd name="connsiteY12" fmla="*/ 554831 h 623887"/>
                <a:gd name="connsiteX13" fmla="*/ 342900 w 647700"/>
                <a:gd name="connsiteY13" fmla="*/ 528637 h 623887"/>
                <a:gd name="connsiteX14" fmla="*/ 323850 w 647700"/>
                <a:gd name="connsiteY14" fmla="*/ 483393 h 623887"/>
                <a:gd name="connsiteX15" fmla="*/ 288131 w 647700"/>
                <a:gd name="connsiteY15" fmla="*/ 419100 h 623887"/>
                <a:gd name="connsiteX16" fmla="*/ 250031 w 647700"/>
                <a:gd name="connsiteY16" fmla="*/ 352425 h 623887"/>
                <a:gd name="connsiteX17" fmla="*/ 200025 w 647700"/>
                <a:gd name="connsiteY17" fmla="*/ 283368 h 623887"/>
                <a:gd name="connsiteX18" fmla="*/ 128587 w 647700"/>
                <a:gd name="connsiteY18" fmla="*/ 190500 h 623887"/>
                <a:gd name="connsiteX19" fmla="*/ 52387 w 647700"/>
                <a:gd name="connsiteY19" fmla="*/ 102393 h 623887"/>
                <a:gd name="connsiteX20" fmla="*/ 23812 w 647700"/>
                <a:gd name="connsiteY20" fmla="*/ 69056 h 623887"/>
                <a:gd name="connsiteX21" fmla="*/ 9525 w 647700"/>
                <a:gd name="connsiteY21" fmla="*/ 52387 h 623887"/>
                <a:gd name="connsiteX22" fmla="*/ 0 w 647700"/>
                <a:gd name="connsiteY22" fmla="*/ 26193 h 623887"/>
                <a:gd name="connsiteX23" fmla="*/ 0 w 647700"/>
                <a:gd name="connsiteY23" fmla="*/ 9525 h 623887"/>
                <a:gd name="connsiteX24" fmla="*/ 7144 w 647700"/>
                <a:gd name="connsiteY24" fmla="*/ 2381 h 623887"/>
                <a:gd name="connsiteX25" fmla="*/ 11906 w 647700"/>
                <a:gd name="connsiteY25" fmla="*/ 0 h 623887"/>
                <a:gd name="connsiteX26" fmla="*/ 33337 w 647700"/>
                <a:gd name="connsiteY26" fmla="*/ 0 h 623887"/>
                <a:gd name="connsiteX27" fmla="*/ 69056 w 647700"/>
                <a:gd name="connsiteY27" fmla="*/ 16668 h 623887"/>
                <a:gd name="connsiteX28" fmla="*/ 104775 w 647700"/>
                <a:gd name="connsiteY28" fmla="*/ 45243 h 623887"/>
                <a:gd name="connsiteX29" fmla="*/ 173831 w 647700"/>
                <a:gd name="connsiteY29" fmla="*/ 100012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7700" h="623887">
                  <a:moveTo>
                    <a:pt x="173831" y="100012"/>
                  </a:moveTo>
                  <a:lnTo>
                    <a:pt x="295275" y="178593"/>
                  </a:lnTo>
                  <a:lnTo>
                    <a:pt x="342900" y="207168"/>
                  </a:lnTo>
                  <a:lnTo>
                    <a:pt x="385762" y="230981"/>
                  </a:lnTo>
                  <a:lnTo>
                    <a:pt x="445294" y="257175"/>
                  </a:lnTo>
                  <a:lnTo>
                    <a:pt x="473869" y="266700"/>
                  </a:lnTo>
                  <a:lnTo>
                    <a:pt x="519112" y="276225"/>
                  </a:lnTo>
                  <a:lnTo>
                    <a:pt x="547687" y="276225"/>
                  </a:lnTo>
                  <a:lnTo>
                    <a:pt x="576262" y="264318"/>
                  </a:lnTo>
                  <a:lnTo>
                    <a:pt x="602456" y="250031"/>
                  </a:lnTo>
                  <a:lnTo>
                    <a:pt x="647700" y="176212"/>
                  </a:lnTo>
                  <a:lnTo>
                    <a:pt x="354806" y="623887"/>
                  </a:lnTo>
                  <a:lnTo>
                    <a:pt x="350044" y="554831"/>
                  </a:lnTo>
                  <a:lnTo>
                    <a:pt x="342900" y="528637"/>
                  </a:lnTo>
                  <a:lnTo>
                    <a:pt x="323850" y="483393"/>
                  </a:lnTo>
                  <a:lnTo>
                    <a:pt x="288131" y="419100"/>
                  </a:lnTo>
                  <a:lnTo>
                    <a:pt x="250031" y="352425"/>
                  </a:lnTo>
                  <a:lnTo>
                    <a:pt x="200025" y="283368"/>
                  </a:lnTo>
                  <a:lnTo>
                    <a:pt x="128587" y="190500"/>
                  </a:lnTo>
                  <a:lnTo>
                    <a:pt x="52387" y="102393"/>
                  </a:lnTo>
                  <a:lnTo>
                    <a:pt x="23812" y="69056"/>
                  </a:lnTo>
                  <a:lnTo>
                    <a:pt x="9525" y="52387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7144" y="2381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69056" y="16668"/>
                  </a:lnTo>
                  <a:lnTo>
                    <a:pt x="104775" y="45243"/>
                  </a:lnTo>
                  <a:lnTo>
                    <a:pt x="173831" y="100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0">
              <a:extLst>
                <a:ext uri="{FF2B5EF4-FFF2-40B4-BE49-F238E27FC236}">
                  <a16:creationId xmlns:a16="http://schemas.microsoft.com/office/drawing/2014/main" id="{4F940A34-4300-4414-A474-350EAE54B2DA}"/>
                </a:ext>
              </a:extLst>
            </p:cNvPr>
            <p:cNvSpPr/>
            <p:nvPr/>
          </p:nvSpPr>
          <p:spPr>
            <a:xfrm>
              <a:off x="2651125" y="3067050"/>
              <a:ext cx="1539875" cy="2362200"/>
            </a:xfrm>
            <a:custGeom>
              <a:avLst/>
              <a:gdLst>
                <a:gd name="connsiteX0" fmla="*/ 1120775 w 1539875"/>
                <a:gd name="connsiteY0" fmla="*/ 1025525 h 2362200"/>
                <a:gd name="connsiteX1" fmla="*/ 1177925 w 1539875"/>
                <a:gd name="connsiteY1" fmla="*/ 927100 h 2362200"/>
                <a:gd name="connsiteX2" fmla="*/ 1235075 w 1539875"/>
                <a:gd name="connsiteY2" fmla="*/ 819150 h 2362200"/>
                <a:gd name="connsiteX3" fmla="*/ 1323975 w 1539875"/>
                <a:gd name="connsiteY3" fmla="*/ 635000 h 2362200"/>
                <a:gd name="connsiteX4" fmla="*/ 1403350 w 1539875"/>
                <a:gd name="connsiteY4" fmla="*/ 425450 h 2362200"/>
                <a:gd name="connsiteX5" fmla="*/ 1460500 w 1539875"/>
                <a:gd name="connsiteY5" fmla="*/ 282575 h 2362200"/>
                <a:gd name="connsiteX6" fmla="*/ 1473200 w 1539875"/>
                <a:gd name="connsiteY6" fmla="*/ 260350 h 2362200"/>
                <a:gd name="connsiteX7" fmla="*/ 1498600 w 1539875"/>
                <a:gd name="connsiteY7" fmla="*/ 250825 h 2362200"/>
                <a:gd name="connsiteX8" fmla="*/ 1517650 w 1539875"/>
                <a:gd name="connsiteY8" fmla="*/ 234950 h 2362200"/>
                <a:gd name="connsiteX9" fmla="*/ 1533525 w 1539875"/>
                <a:gd name="connsiteY9" fmla="*/ 212725 h 2362200"/>
                <a:gd name="connsiteX10" fmla="*/ 1539875 w 1539875"/>
                <a:gd name="connsiteY10" fmla="*/ 196850 h 2362200"/>
                <a:gd name="connsiteX11" fmla="*/ 1539875 w 1539875"/>
                <a:gd name="connsiteY11" fmla="*/ 187325 h 2362200"/>
                <a:gd name="connsiteX12" fmla="*/ 1520825 w 1539875"/>
                <a:gd name="connsiteY12" fmla="*/ 155575 h 2362200"/>
                <a:gd name="connsiteX13" fmla="*/ 1479550 w 1539875"/>
                <a:gd name="connsiteY13" fmla="*/ 104775 h 2362200"/>
                <a:gd name="connsiteX14" fmla="*/ 1441450 w 1539875"/>
                <a:gd name="connsiteY14" fmla="*/ 66675 h 2362200"/>
                <a:gd name="connsiteX15" fmla="*/ 1412875 w 1539875"/>
                <a:gd name="connsiteY15" fmla="*/ 44450 h 2362200"/>
                <a:gd name="connsiteX16" fmla="*/ 1339850 w 1539875"/>
                <a:gd name="connsiteY16" fmla="*/ 0 h 2362200"/>
                <a:gd name="connsiteX17" fmla="*/ 1114425 w 1539875"/>
                <a:gd name="connsiteY17" fmla="*/ 47625 h 2362200"/>
                <a:gd name="connsiteX18" fmla="*/ 1162050 w 1539875"/>
                <a:gd name="connsiteY18" fmla="*/ 101600 h 2362200"/>
                <a:gd name="connsiteX19" fmla="*/ 1187450 w 1539875"/>
                <a:gd name="connsiteY19" fmla="*/ 133350 h 2362200"/>
                <a:gd name="connsiteX20" fmla="*/ 1206500 w 1539875"/>
                <a:gd name="connsiteY20" fmla="*/ 155575 h 2362200"/>
                <a:gd name="connsiteX21" fmla="*/ 1216025 w 1539875"/>
                <a:gd name="connsiteY21" fmla="*/ 171450 h 2362200"/>
                <a:gd name="connsiteX22" fmla="*/ 1216025 w 1539875"/>
                <a:gd name="connsiteY22" fmla="*/ 184150 h 2362200"/>
                <a:gd name="connsiteX23" fmla="*/ 1203325 w 1539875"/>
                <a:gd name="connsiteY23" fmla="*/ 260350 h 2362200"/>
                <a:gd name="connsiteX24" fmla="*/ 1155700 w 1539875"/>
                <a:gd name="connsiteY24" fmla="*/ 441325 h 2362200"/>
                <a:gd name="connsiteX25" fmla="*/ 1085850 w 1539875"/>
                <a:gd name="connsiteY25" fmla="*/ 641350 h 2362200"/>
                <a:gd name="connsiteX26" fmla="*/ 1009650 w 1539875"/>
                <a:gd name="connsiteY26" fmla="*/ 825500 h 2362200"/>
                <a:gd name="connsiteX27" fmla="*/ 949325 w 1539875"/>
                <a:gd name="connsiteY27" fmla="*/ 958850 h 2362200"/>
                <a:gd name="connsiteX28" fmla="*/ 882650 w 1539875"/>
                <a:gd name="connsiteY28" fmla="*/ 1101725 h 2362200"/>
                <a:gd name="connsiteX29" fmla="*/ 765175 w 1539875"/>
                <a:gd name="connsiteY29" fmla="*/ 1311275 h 2362200"/>
                <a:gd name="connsiteX30" fmla="*/ 682625 w 1539875"/>
                <a:gd name="connsiteY30" fmla="*/ 1447800 h 2362200"/>
                <a:gd name="connsiteX31" fmla="*/ 568325 w 1539875"/>
                <a:gd name="connsiteY31" fmla="*/ 1616075 h 2362200"/>
                <a:gd name="connsiteX32" fmla="*/ 450850 w 1539875"/>
                <a:gd name="connsiteY32" fmla="*/ 1774825 h 2362200"/>
                <a:gd name="connsiteX33" fmla="*/ 330200 w 1539875"/>
                <a:gd name="connsiteY33" fmla="*/ 1927225 h 2362200"/>
                <a:gd name="connsiteX34" fmla="*/ 174625 w 1539875"/>
                <a:gd name="connsiteY34" fmla="*/ 2117725 h 2362200"/>
                <a:gd name="connsiteX35" fmla="*/ 9525 w 1539875"/>
                <a:gd name="connsiteY35" fmla="*/ 2305050 h 2362200"/>
                <a:gd name="connsiteX36" fmla="*/ 3175 w 1539875"/>
                <a:gd name="connsiteY36" fmla="*/ 2320925 h 2362200"/>
                <a:gd name="connsiteX37" fmla="*/ 0 w 1539875"/>
                <a:gd name="connsiteY37" fmla="*/ 2336800 h 2362200"/>
                <a:gd name="connsiteX38" fmla="*/ 6350 w 1539875"/>
                <a:gd name="connsiteY38" fmla="*/ 2355850 h 2362200"/>
                <a:gd name="connsiteX39" fmla="*/ 12700 w 1539875"/>
                <a:gd name="connsiteY39" fmla="*/ 2362200 h 2362200"/>
                <a:gd name="connsiteX40" fmla="*/ 41275 w 1539875"/>
                <a:gd name="connsiteY40" fmla="*/ 2359025 h 2362200"/>
                <a:gd name="connsiteX41" fmla="*/ 130175 w 1539875"/>
                <a:gd name="connsiteY41" fmla="*/ 2298700 h 2362200"/>
                <a:gd name="connsiteX42" fmla="*/ 241300 w 1539875"/>
                <a:gd name="connsiteY42" fmla="*/ 2200275 h 2362200"/>
                <a:gd name="connsiteX43" fmla="*/ 349250 w 1539875"/>
                <a:gd name="connsiteY43" fmla="*/ 2098675 h 2362200"/>
                <a:gd name="connsiteX44" fmla="*/ 463550 w 1539875"/>
                <a:gd name="connsiteY44" fmla="*/ 1978025 h 2362200"/>
                <a:gd name="connsiteX45" fmla="*/ 552450 w 1539875"/>
                <a:gd name="connsiteY45" fmla="*/ 1876425 h 2362200"/>
                <a:gd name="connsiteX46" fmla="*/ 650875 w 1539875"/>
                <a:gd name="connsiteY46" fmla="*/ 1755775 h 2362200"/>
                <a:gd name="connsiteX47" fmla="*/ 768350 w 1539875"/>
                <a:gd name="connsiteY47" fmla="*/ 1593850 h 2362200"/>
                <a:gd name="connsiteX48" fmla="*/ 920750 w 1539875"/>
                <a:gd name="connsiteY48" fmla="*/ 1368425 h 2362200"/>
                <a:gd name="connsiteX49" fmla="*/ 1054100 w 1539875"/>
                <a:gd name="connsiteY49" fmla="*/ 1149350 h 2362200"/>
                <a:gd name="connsiteX50" fmla="*/ 1120775 w 1539875"/>
                <a:gd name="connsiteY50" fmla="*/ 1025525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9875" h="2362200">
                  <a:moveTo>
                    <a:pt x="1120775" y="1025525"/>
                  </a:moveTo>
                  <a:lnTo>
                    <a:pt x="1177925" y="927100"/>
                  </a:lnTo>
                  <a:lnTo>
                    <a:pt x="1235075" y="819150"/>
                  </a:lnTo>
                  <a:lnTo>
                    <a:pt x="1323975" y="635000"/>
                  </a:lnTo>
                  <a:lnTo>
                    <a:pt x="1403350" y="425450"/>
                  </a:lnTo>
                  <a:lnTo>
                    <a:pt x="1460500" y="282575"/>
                  </a:lnTo>
                  <a:lnTo>
                    <a:pt x="1473200" y="260350"/>
                  </a:lnTo>
                  <a:lnTo>
                    <a:pt x="1498600" y="250825"/>
                  </a:lnTo>
                  <a:lnTo>
                    <a:pt x="1517650" y="234950"/>
                  </a:lnTo>
                  <a:lnTo>
                    <a:pt x="1533525" y="212725"/>
                  </a:lnTo>
                  <a:lnTo>
                    <a:pt x="1539875" y="196850"/>
                  </a:lnTo>
                  <a:lnTo>
                    <a:pt x="1539875" y="187325"/>
                  </a:lnTo>
                  <a:lnTo>
                    <a:pt x="1520825" y="155575"/>
                  </a:lnTo>
                  <a:lnTo>
                    <a:pt x="1479550" y="104775"/>
                  </a:lnTo>
                  <a:lnTo>
                    <a:pt x="1441450" y="66675"/>
                  </a:lnTo>
                  <a:lnTo>
                    <a:pt x="1412875" y="44450"/>
                  </a:lnTo>
                  <a:lnTo>
                    <a:pt x="1339850" y="0"/>
                  </a:lnTo>
                  <a:lnTo>
                    <a:pt x="1114425" y="47625"/>
                  </a:lnTo>
                  <a:lnTo>
                    <a:pt x="1162050" y="101600"/>
                  </a:lnTo>
                  <a:lnTo>
                    <a:pt x="1187450" y="133350"/>
                  </a:lnTo>
                  <a:lnTo>
                    <a:pt x="1206500" y="155575"/>
                  </a:lnTo>
                  <a:lnTo>
                    <a:pt x="1216025" y="171450"/>
                  </a:lnTo>
                  <a:lnTo>
                    <a:pt x="1216025" y="184150"/>
                  </a:lnTo>
                  <a:lnTo>
                    <a:pt x="1203325" y="260350"/>
                  </a:lnTo>
                  <a:lnTo>
                    <a:pt x="1155700" y="441325"/>
                  </a:lnTo>
                  <a:lnTo>
                    <a:pt x="1085850" y="641350"/>
                  </a:lnTo>
                  <a:lnTo>
                    <a:pt x="1009650" y="825500"/>
                  </a:lnTo>
                  <a:lnTo>
                    <a:pt x="949325" y="958850"/>
                  </a:lnTo>
                  <a:lnTo>
                    <a:pt x="882650" y="1101725"/>
                  </a:lnTo>
                  <a:lnTo>
                    <a:pt x="765175" y="1311275"/>
                  </a:lnTo>
                  <a:lnTo>
                    <a:pt x="682625" y="1447800"/>
                  </a:lnTo>
                  <a:lnTo>
                    <a:pt x="568325" y="1616075"/>
                  </a:lnTo>
                  <a:lnTo>
                    <a:pt x="450850" y="1774825"/>
                  </a:lnTo>
                  <a:lnTo>
                    <a:pt x="330200" y="1927225"/>
                  </a:lnTo>
                  <a:lnTo>
                    <a:pt x="174625" y="2117725"/>
                  </a:lnTo>
                  <a:lnTo>
                    <a:pt x="9525" y="2305050"/>
                  </a:lnTo>
                  <a:lnTo>
                    <a:pt x="3175" y="2320925"/>
                  </a:lnTo>
                  <a:lnTo>
                    <a:pt x="0" y="2336800"/>
                  </a:lnTo>
                  <a:lnTo>
                    <a:pt x="6350" y="2355850"/>
                  </a:lnTo>
                  <a:lnTo>
                    <a:pt x="12700" y="2362200"/>
                  </a:lnTo>
                  <a:lnTo>
                    <a:pt x="41275" y="2359025"/>
                  </a:lnTo>
                  <a:lnTo>
                    <a:pt x="130175" y="2298700"/>
                  </a:lnTo>
                  <a:lnTo>
                    <a:pt x="241300" y="2200275"/>
                  </a:lnTo>
                  <a:lnTo>
                    <a:pt x="349250" y="2098675"/>
                  </a:lnTo>
                  <a:lnTo>
                    <a:pt x="463550" y="1978025"/>
                  </a:lnTo>
                  <a:lnTo>
                    <a:pt x="552450" y="1876425"/>
                  </a:lnTo>
                  <a:lnTo>
                    <a:pt x="650875" y="1755775"/>
                  </a:lnTo>
                  <a:lnTo>
                    <a:pt x="768350" y="1593850"/>
                  </a:lnTo>
                  <a:lnTo>
                    <a:pt x="920750" y="1368425"/>
                  </a:lnTo>
                  <a:lnTo>
                    <a:pt x="1054100" y="1149350"/>
                  </a:lnTo>
                  <a:lnTo>
                    <a:pt x="1120775" y="1025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6">
              <a:extLst>
                <a:ext uri="{FF2B5EF4-FFF2-40B4-BE49-F238E27FC236}">
                  <a16:creationId xmlns:a16="http://schemas.microsoft.com/office/drawing/2014/main" id="{729276A7-9617-4282-AE88-45D4F846B658}"/>
                </a:ext>
              </a:extLst>
            </p:cNvPr>
            <p:cNvSpPr/>
            <p:nvPr/>
          </p:nvSpPr>
          <p:spPr>
            <a:xfrm rot="16200000">
              <a:off x="4633912" y="3686176"/>
              <a:ext cx="4443413" cy="639762"/>
            </a:xfrm>
            <a:custGeom>
              <a:avLst/>
              <a:gdLst>
                <a:gd name="connsiteX0" fmla="*/ 2352863 w 4441888"/>
                <a:gd name="connsiteY0" fmla="*/ 325280 h 639718"/>
                <a:gd name="connsiteX1" fmla="*/ 3964810 w 4441888"/>
                <a:gd name="connsiteY1" fmla="*/ 325280 h 639718"/>
                <a:gd name="connsiteX2" fmla="*/ 4015409 w 4441888"/>
                <a:gd name="connsiteY2" fmla="*/ 321666 h 639718"/>
                <a:gd name="connsiteX3" fmla="*/ 4069622 w 4441888"/>
                <a:gd name="connsiteY3" fmla="*/ 307209 h 639718"/>
                <a:gd name="connsiteX4" fmla="*/ 4127450 w 4441888"/>
                <a:gd name="connsiteY4" fmla="*/ 278295 h 639718"/>
                <a:gd name="connsiteX5" fmla="*/ 4203349 w 4441888"/>
                <a:gd name="connsiteY5" fmla="*/ 224082 h 639718"/>
                <a:gd name="connsiteX6" fmla="*/ 4275633 w 4441888"/>
                <a:gd name="connsiteY6" fmla="*/ 148183 h 639718"/>
                <a:gd name="connsiteX7" fmla="*/ 4340689 w 4441888"/>
                <a:gd name="connsiteY7" fmla="*/ 68670 h 639718"/>
                <a:gd name="connsiteX8" fmla="*/ 4373217 w 4441888"/>
                <a:gd name="connsiteY8" fmla="*/ 25299 h 639718"/>
                <a:gd name="connsiteX9" fmla="*/ 4398517 w 4441888"/>
                <a:gd name="connsiteY9" fmla="*/ 3614 h 639718"/>
                <a:gd name="connsiteX10" fmla="*/ 4409360 w 4441888"/>
                <a:gd name="connsiteY10" fmla="*/ 0 h 639718"/>
                <a:gd name="connsiteX11" fmla="*/ 4420202 w 4441888"/>
                <a:gd name="connsiteY11" fmla="*/ 0 h 639718"/>
                <a:gd name="connsiteX12" fmla="*/ 4431045 w 4441888"/>
                <a:gd name="connsiteY12" fmla="*/ 0 h 639718"/>
                <a:gd name="connsiteX13" fmla="*/ 4441888 w 4441888"/>
                <a:gd name="connsiteY13" fmla="*/ 10842 h 639718"/>
                <a:gd name="connsiteX14" fmla="*/ 4431045 w 4441888"/>
                <a:gd name="connsiteY14" fmla="*/ 54213 h 639718"/>
                <a:gd name="connsiteX15" fmla="*/ 4409360 w 4441888"/>
                <a:gd name="connsiteY15" fmla="*/ 151797 h 639718"/>
                <a:gd name="connsiteX16" fmla="*/ 4384060 w 4441888"/>
                <a:gd name="connsiteY16" fmla="*/ 278295 h 639718"/>
                <a:gd name="connsiteX17" fmla="*/ 4362375 w 4441888"/>
                <a:gd name="connsiteY17" fmla="*/ 321666 h 639718"/>
                <a:gd name="connsiteX18" fmla="*/ 4315390 w 4441888"/>
                <a:gd name="connsiteY18" fmla="*/ 412022 h 639718"/>
                <a:gd name="connsiteX19" fmla="*/ 4243105 w 4441888"/>
                <a:gd name="connsiteY19" fmla="*/ 527677 h 639718"/>
                <a:gd name="connsiteX20" fmla="*/ 4203349 w 4441888"/>
                <a:gd name="connsiteY20" fmla="*/ 574662 h 639718"/>
                <a:gd name="connsiteX21" fmla="*/ 4178049 w 4441888"/>
                <a:gd name="connsiteY21" fmla="*/ 596347 h 639718"/>
                <a:gd name="connsiteX22" fmla="*/ 4159978 w 4441888"/>
                <a:gd name="connsiteY22" fmla="*/ 621647 h 639718"/>
                <a:gd name="connsiteX23" fmla="*/ 4123836 w 4441888"/>
                <a:gd name="connsiteY23" fmla="*/ 639718 h 639718"/>
                <a:gd name="connsiteX24" fmla="*/ 4076851 w 4441888"/>
                <a:gd name="connsiteY24" fmla="*/ 636104 h 639718"/>
                <a:gd name="connsiteX25" fmla="*/ 4026251 w 4441888"/>
                <a:gd name="connsiteY25" fmla="*/ 618033 h 639718"/>
                <a:gd name="connsiteX26" fmla="*/ 3975652 w 4441888"/>
                <a:gd name="connsiteY26" fmla="*/ 585505 h 639718"/>
                <a:gd name="connsiteX27" fmla="*/ 3943124 w 4441888"/>
                <a:gd name="connsiteY27" fmla="*/ 552977 h 639718"/>
                <a:gd name="connsiteX28" fmla="*/ 3809398 w 4441888"/>
                <a:gd name="connsiteY28" fmla="*/ 549362 h 639718"/>
                <a:gd name="connsiteX29" fmla="*/ 3245578 w 4441888"/>
                <a:gd name="connsiteY29" fmla="*/ 549362 h 639718"/>
                <a:gd name="connsiteX30" fmla="*/ 2450447 w 4441888"/>
                <a:gd name="connsiteY30" fmla="*/ 549362 h 639718"/>
                <a:gd name="connsiteX31" fmla="*/ 1944455 w 4441888"/>
                <a:gd name="connsiteY31" fmla="*/ 549362 h 639718"/>
                <a:gd name="connsiteX32" fmla="*/ 1377021 w 4441888"/>
                <a:gd name="connsiteY32" fmla="*/ 549362 h 639718"/>
                <a:gd name="connsiteX33" fmla="*/ 1080655 w 4441888"/>
                <a:gd name="connsiteY33" fmla="*/ 549362 h 639718"/>
                <a:gd name="connsiteX34" fmla="*/ 972228 w 4441888"/>
                <a:gd name="connsiteY34" fmla="*/ 556591 h 639718"/>
                <a:gd name="connsiteX35" fmla="*/ 712003 w 4441888"/>
                <a:gd name="connsiteY35" fmla="*/ 574662 h 639718"/>
                <a:gd name="connsiteX36" fmla="*/ 477078 w 4441888"/>
                <a:gd name="connsiteY36" fmla="*/ 592733 h 639718"/>
                <a:gd name="connsiteX37" fmla="*/ 433708 w 4441888"/>
                <a:gd name="connsiteY37" fmla="*/ 585505 h 639718"/>
                <a:gd name="connsiteX38" fmla="*/ 354195 w 4441888"/>
                <a:gd name="connsiteY38" fmla="*/ 567434 h 639718"/>
                <a:gd name="connsiteX39" fmla="*/ 242153 w 4441888"/>
                <a:gd name="connsiteY39" fmla="*/ 531291 h 639718"/>
                <a:gd name="connsiteX40" fmla="*/ 159026 w 4441888"/>
                <a:gd name="connsiteY40" fmla="*/ 495149 h 639718"/>
                <a:gd name="connsiteX41" fmla="*/ 68670 w 4441888"/>
                <a:gd name="connsiteY41" fmla="*/ 448164 h 639718"/>
                <a:gd name="connsiteX42" fmla="*/ 25300 w 4441888"/>
                <a:gd name="connsiteY42" fmla="*/ 422864 h 639718"/>
                <a:gd name="connsiteX43" fmla="*/ 10843 w 4441888"/>
                <a:gd name="connsiteY43" fmla="*/ 408407 h 639718"/>
                <a:gd name="connsiteX44" fmla="*/ 3614 w 4441888"/>
                <a:gd name="connsiteY44" fmla="*/ 393951 h 639718"/>
                <a:gd name="connsiteX45" fmla="*/ 0 w 4441888"/>
                <a:gd name="connsiteY45" fmla="*/ 379494 h 639718"/>
                <a:gd name="connsiteX46" fmla="*/ 0 w 4441888"/>
                <a:gd name="connsiteY46" fmla="*/ 372265 h 639718"/>
                <a:gd name="connsiteX47" fmla="*/ 7229 w 4441888"/>
                <a:gd name="connsiteY47" fmla="*/ 350580 h 639718"/>
                <a:gd name="connsiteX48" fmla="*/ 43371 w 4441888"/>
                <a:gd name="connsiteY48" fmla="*/ 307209 h 639718"/>
                <a:gd name="connsiteX49" fmla="*/ 97584 w 4441888"/>
                <a:gd name="connsiteY49" fmla="*/ 267452 h 639718"/>
                <a:gd name="connsiteX50" fmla="*/ 137341 w 4441888"/>
                <a:gd name="connsiteY50" fmla="*/ 242153 h 639718"/>
                <a:gd name="connsiteX51" fmla="*/ 166255 w 4441888"/>
                <a:gd name="connsiteY51" fmla="*/ 227696 h 639718"/>
                <a:gd name="connsiteX52" fmla="*/ 209625 w 4441888"/>
                <a:gd name="connsiteY52" fmla="*/ 216853 h 639718"/>
                <a:gd name="connsiteX53" fmla="*/ 625262 w 4441888"/>
                <a:gd name="connsiteY53" fmla="*/ 321666 h 639718"/>
                <a:gd name="connsiteX54" fmla="*/ 899943 w 4441888"/>
                <a:gd name="connsiteY54" fmla="*/ 325280 h 639718"/>
                <a:gd name="connsiteX55" fmla="*/ 1485448 w 4441888"/>
                <a:gd name="connsiteY55" fmla="*/ 325280 h 639718"/>
                <a:gd name="connsiteX56" fmla="*/ 2352863 w 4441888"/>
                <a:gd name="connsiteY56" fmla="*/ 325280 h 63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41888" h="639718">
                  <a:moveTo>
                    <a:pt x="2352863" y="325280"/>
                  </a:moveTo>
                  <a:lnTo>
                    <a:pt x="3964810" y="325280"/>
                  </a:lnTo>
                  <a:lnTo>
                    <a:pt x="4015409" y="321666"/>
                  </a:lnTo>
                  <a:lnTo>
                    <a:pt x="4069622" y="307209"/>
                  </a:lnTo>
                  <a:lnTo>
                    <a:pt x="4127450" y="278295"/>
                  </a:lnTo>
                  <a:lnTo>
                    <a:pt x="4203349" y="224082"/>
                  </a:lnTo>
                  <a:lnTo>
                    <a:pt x="4275633" y="148183"/>
                  </a:lnTo>
                  <a:lnTo>
                    <a:pt x="4340689" y="68670"/>
                  </a:lnTo>
                  <a:lnTo>
                    <a:pt x="4373217" y="25299"/>
                  </a:lnTo>
                  <a:lnTo>
                    <a:pt x="4398517" y="3614"/>
                  </a:lnTo>
                  <a:lnTo>
                    <a:pt x="4409360" y="0"/>
                  </a:lnTo>
                  <a:lnTo>
                    <a:pt x="4420202" y="0"/>
                  </a:lnTo>
                  <a:lnTo>
                    <a:pt x="4431045" y="0"/>
                  </a:lnTo>
                  <a:lnTo>
                    <a:pt x="4441888" y="10842"/>
                  </a:lnTo>
                  <a:lnTo>
                    <a:pt x="4431045" y="54213"/>
                  </a:lnTo>
                  <a:lnTo>
                    <a:pt x="4409360" y="151797"/>
                  </a:lnTo>
                  <a:lnTo>
                    <a:pt x="4384060" y="278295"/>
                  </a:lnTo>
                  <a:lnTo>
                    <a:pt x="4362375" y="321666"/>
                  </a:lnTo>
                  <a:lnTo>
                    <a:pt x="4315390" y="412022"/>
                  </a:lnTo>
                  <a:lnTo>
                    <a:pt x="4243105" y="527677"/>
                  </a:lnTo>
                  <a:lnTo>
                    <a:pt x="4203349" y="574662"/>
                  </a:lnTo>
                  <a:lnTo>
                    <a:pt x="4178049" y="596347"/>
                  </a:lnTo>
                  <a:lnTo>
                    <a:pt x="4159978" y="621647"/>
                  </a:lnTo>
                  <a:lnTo>
                    <a:pt x="4123836" y="639718"/>
                  </a:lnTo>
                  <a:lnTo>
                    <a:pt x="4076851" y="636104"/>
                  </a:lnTo>
                  <a:lnTo>
                    <a:pt x="4026251" y="618033"/>
                  </a:lnTo>
                  <a:lnTo>
                    <a:pt x="3975652" y="585505"/>
                  </a:lnTo>
                  <a:lnTo>
                    <a:pt x="3943124" y="552977"/>
                  </a:lnTo>
                  <a:lnTo>
                    <a:pt x="3809398" y="549362"/>
                  </a:lnTo>
                  <a:lnTo>
                    <a:pt x="3245578" y="549362"/>
                  </a:lnTo>
                  <a:lnTo>
                    <a:pt x="2450447" y="549362"/>
                  </a:lnTo>
                  <a:lnTo>
                    <a:pt x="1944455" y="549362"/>
                  </a:lnTo>
                  <a:lnTo>
                    <a:pt x="1377021" y="549362"/>
                  </a:lnTo>
                  <a:lnTo>
                    <a:pt x="1080655" y="549362"/>
                  </a:lnTo>
                  <a:lnTo>
                    <a:pt x="972228" y="556591"/>
                  </a:lnTo>
                  <a:lnTo>
                    <a:pt x="712003" y="574662"/>
                  </a:lnTo>
                  <a:lnTo>
                    <a:pt x="477078" y="592733"/>
                  </a:lnTo>
                  <a:lnTo>
                    <a:pt x="433708" y="585505"/>
                  </a:lnTo>
                  <a:lnTo>
                    <a:pt x="354195" y="567434"/>
                  </a:lnTo>
                  <a:lnTo>
                    <a:pt x="242153" y="531291"/>
                  </a:lnTo>
                  <a:lnTo>
                    <a:pt x="159026" y="495149"/>
                  </a:lnTo>
                  <a:lnTo>
                    <a:pt x="68670" y="448164"/>
                  </a:lnTo>
                  <a:lnTo>
                    <a:pt x="25300" y="422864"/>
                  </a:lnTo>
                  <a:lnTo>
                    <a:pt x="10843" y="408407"/>
                  </a:lnTo>
                  <a:lnTo>
                    <a:pt x="3614" y="393951"/>
                  </a:lnTo>
                  <a:lnTo>
                    <a:pt x="0" y="379494"/>
                  </a:lnTo>
                  <a:lnTo>
                    <a:pt x="0" y="372265"/>
                  </a:lnTo>
                  <a:lnTo>
                    <a:pt x="7229" y="350580"/>
                  </a:lnTo>
                  <a:lnTo>
                    <a:pt x="43371" y="307209"/>
                  </a:lnTo>
                  <a:lnTo>
                    <a:pt x="97584" y="267452"/>
                  </a:lnTo>
                  <a:lnTo>
                    <a:pt x="137341" y="242153"/>
                  </a:lnTo>
                  <a:lnTo>
                    <a:pt x="166255" y="227696"/>
                  </a:lnTo>
                  <a:lnTo>
                    <a:pt x="209625" y="216853"/>
                  </a:lnTo>
                  <a:lnTo>
                    <a:pt x="625262" y="321666"/>
                  </a:lnTo>
                  <a:lnTo>
                    <a:pt x="899943" y="325280"/>
                  </a:lnTo>
                  <a:lnTo>
                    <a:pt x="1485448" y="325280"/>
                  </a:lnTo>
                  <a:lnTo>
                    <a:pt x="2352863" y="3252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6547A0A4-B944-4E49-8391-5F7CA7A00530}"/>
                </a:ext>
              </a:extLst>
            </p:cNvPr>
            <p:cNvSpPr/>
            <p:nvPr/>
          </p:nvSpPr>
          <p:spPr>
            <a:xfrm>
              <a:off x="6134100" y="5467350"/>
              <a:ext cx="725488" cy="604838"/>
            </a:xfrm>
            <a:custGeom>
              <a:avLst/>
              <a:gdLst>
                <a:gd name="connsiteX0" fmla="*/ 266700 w 726281"/>
                <a:gd name="connsiteY0" fmla="*/ 97631 h 604838"/>
                <a:gd name="connsiteX1" fmla="*/ 402431 w 726281"/>
                <a:gd name="connsiteY1" fmla="*/ 150019 h 604838"/>
                <a:gd name="connsiteX2" fmla="*/ 509588 w 726281"/>
                <a:gd name="connsiteY2" fmla="*/ 188119 h 604838"/>
                <a:gd name="connsiteX3" fmla="*/ 588169 w 726281"/>
                <a:gd name="connsiteY3" fmla="*/ 209550 h 604838"/>
                <a:gd name="connsiteX4" fmla="*/ 631031 w 726281"/>
                <a:gd name="connsiteY4" fmla="*/ 214313 h 604838"/>
                <a:gd name="connsiteX5" fmla="*/ 652463 w 726281"/>
                <a:gd name="connsiteY5" fmla="*/ 211931 h 604838"/>
                <a:gd name="connsiteX6" fmla="*/ 681038 w 726281"/>
                <a:gd name="connsiteY6" fmla="*/ 202406 h 604838"/>
                <a:gd name="connsiteX7" fmla="*/ 702469 w 726281"/>
                <a:gd name="connsiteY7" fmla="*/ 185738 h 604838"/>
                <a:gd name="connsiteX8" fmla="*/ 716756 w 726281"/>
                <a:gd name="connsiteY8" fmla="*/ 166688 h 604838"/>
                <a:gd name="connsiteX9" fmla="*/ 726281 w 726281"/>
                <a:gd name="connsiteY9" fmla="*/ 135731 h 604838"/>
                <a:gd name="connsiteX10" fmla="*/ 638175 w 726281"/>
                <a:gd name="connsiteY10" fmla="*/ 604838 h 604838"/>
                <a:gd name="connsiteX11" fmla="*/ 626269 w 726281"/>
                <a:gd name="connsiteY11" fmla="*/ 573881 h 604838"/>
                <a:gd name="connsiteX12" fmla="*/ 616744 w 726281"/>
                <a:gd name="connsiteY12" fmla="*/ 547688 h 604838"/>
                <a:gd name="connsiteX13" fmla="*/ 595313 w 726281"/>
                <a:gd name="connsiteY13" fmla="*/ 516731 h 604838"/>
                <a:gd name="connsiteX14" fmla="*/ 550069 w 726281"/>
                <a:gd name="connsiteY14" fmla="*/ 461963 h 604838"/>
                <a:gd name="connsiteX15" fmla="*/ 495300 w 726281"/>
                <a:gd name="connsiteY15" fmla="*/ 397669 h 604838"/>
                <a:gd name="connsiteX16" fmla="*/ 442913 w 726281"/>
                <a:gd name="connsiteY16" fmla="*/ 347663 h 604838"/>
                <a:gd name="connsiteX17" fmla="*/ 376238 w 726281"/>
                <a:gd name="connsiteY17" fmla="*/ 290513 h 604838"/>
                <a:gd name="connsiteX18" fmla="*/ 321469 w 726281"/>
                <a:gd name="connsiteY18" fmla="*/ 245269 h 604838"/>
                <a:gd name="connsiteX19" fmla="*/ 252413 w 726281"/>
                <a:gd name="connsiteY19" fmla="*/ 197644 h 604838"/>
                <a:gd name="connsiteX20" fmla="*/ 183356 w 726281"/>
                <a:gd name="connsiteY20" fmla="*/ 150019 h 604838"/>
                <a:gd name="connsiteX21" fmla="*/ 90488 w 726281"/>
                <a:gd name="connsiteY21" fmla="*/ 97631 h 604838"/>
                <a:gd name="connsiteX22" fmla="*/ 21431 w 726281"/>
                <a:gd name="connsiteY22" fmla="*/ 61913 h 604838"/>
                <a:gd name="connsiteX23" fmla="*/ 14288 w 726281"/>
                <a:gd name="connsiteY23" fmla="*/ 52388 h 604838"/>
                <a:gd name="connsiteX24" fmla="*/ 4763 w 726281"/>
                <a:gd name="connsiteY24" fmla="*/ 38100 h 604838"/>
                <a:gd name="connsiteX25" fmla="*/ 0 w 726281"/>
                <a:gd name="connsiteY25" fmla="*/ 21431 h 604838"/>
                <a:gd name="connsiteX26" fmla="*/ 0 w 726281"/>
                <a:gd name="connsiteY26" fmla="*/ 11906 h 604838"/>
                <a:gd name="connsiteX27" fmla="*/ 7144 w 726281"/>
                <a:gd name="connsiteY27" fmla="*/ 0 h 604838"/>
                <a:gd name="connsiteX28" fmla="*/ 23813 w 726281"/>
                <a:gd name="connsiteY28" fmla="*/ 0 h 604838"/>
                <a:gd name="connsiteX29" fmla="*/ 50006 w 726281"/>
                <a:gd name="connsiteY29" fmla="*/ 9525 h 604838"/>
                <a:gd name="connsiteX30" fmla="*/ 126206 w 726281"/>
                <a:gd name="connsiteY30" fmla="*/ 42863 h 604838"/>
                <a:gd name="connsiteX31" fmla="*/ 266700 w 726281"/>
                <a:gd name="connsiteY31" fmla="*/ 97631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6281" h="604838">
                  <a:moveTo>
                    <a:pt x="266700" y="97631"/>
                  </a:moveTo>
                  <a:lnTo>
                    <a:pt x="402431" y="150019"/>
                  </a:lnTo>
                  <a:lnTo>
                    <a:pt x="509588" y="188119"/>
                  </a:lnTo>
                  <a:lnTo>
                    <a:pt x="588169" y="209550"/>
                  </a:lnTo>
                  <a:lnTo>
                    <a:pt x="631031" y="214313"/>
                  </a:lnTo>
                  <a:lnTo>
                    <a:pt x="652463" y="211931"/>
                  </a:lnTo>
                  <a:lnTo>
                    <a:pt x="681038" y="202406"/>
                  </a:lnTo>
                  <a:lnTo>
                    <a:pt x="702469" y="185738"/>
                  </a:lnTo>
                  <a:lnTo>
                    <a:pt x="716756" y="166688"/>
                  </a:lnTo>
                  <a:lnTo>
                    <a:pt x="726281" y="135731"/>
                  </a:lnTo>
                  <a:lnTo>
                    <a:pt x="638175" y="604838"/>
                  </a:lnTo>
                  <a:lnTo>
                    <a:pt x="626269" y="573881"/>
                  </a:lnTo>
                  <a:lnTo>
                    <a:pt x="616744" y="547688"/>
                  </a:lnTo>
                  <a:lnTo>
                    <a:pt x="595313" y="516731"/>
                  </a:lnTo>
                  <a:lnTo>
                    <a:pt x="550069" y="461963"/>
                  </a:lnTo>
                  <a:lnTo>
                    <a:pt x="495300" y="397669"/>
                  </a:lnTo>
                  <a:lnTo>
                    <a:pt x="442913" y="347663"/>
                  </a:lnTo>
                  <a:lnTo>
                    <a:pt x="376238" y="290513"/>
                  </a:lnTo>
                  <a:lnTo>
                    <a:pt x="321469" y="245269"/>
                  </a:lnTo>
                  <a:lnTo>
                    <a:pt x="252413" y="197644"/>
                  </a:lnTo>
                  <a:lnTo>
                    <a:pt x="183356" y="150019"/>
                  </a:lnTo>
                  <a:lnTo>
                    <a:pt x="90488" y="97631"/>
                  </a:lnTo>
                  <a:lnTo>
                    <a:pt x="21431" y="61913"/>
                  </a:lnTo>
                  <a:lnTo>
                    <a:pt x="14288" y="52388"/>
                  </a:lnTo>
                  <a:lnTo>
                    <a:pt x="4763" y="38100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50006" y="9525"/>
                  </a:lnTo>
                  <a:lnTo>
                    <a:pt x="126206" y="42863"/>
                  </a:lnTo>
                  <a:lnTo>
                    <a:pt x="266700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DAA43C4-FC18-45DC-87DD-2E502CDEC43F}"/>
              </a:ext>
            </a:extLst>
          </p:cNvPr>
          <p:cNvGrpSpPr/>
          <p:nvPr/>
        </p:nvGrpSpPr>
        <p:grpSpPr>
          <a:xfrm>
            <a:off x="2498725" y="1631950"/>
            <a:ext cx="4524375" cy="4443413"/>
            <a:chOff x="2498725" y="1631950"/>
            <a:chExt cx="4524375" cy="4443413"/>
          </a:xfrm>
        </p:grpSpPr>
        <p:sp>
          <p:nvSpPr>
            <p:cNvPr id="24" name="フリーフォーム 57">
              <a:extLst>
                <a:ext uri="{FF2B5EF4-FFF2-40B4-BE49-F238E27FC236}">
                  <a16:creationId xmlns:a16="http://schemas.microsoft.com/office/drawing/2014/main" id="{73AA935D-0AA4-4F7E-8477-823E08BD3C8D}"/>
                </a:ext>
              </a:extLst>
            </p:cNvPr>
            <p:cNvSpPr/>
            <p:nvPr/>
          </p:nvSpPr>
          <p:spPr>
            <a:xfrm>
              <a:off x="2713038" y="1905000"/>
              <a:ext cx="625475" cy="1323975"/>
            </a:xfrm>
            <a:custGeom>
              <a:avLst/>
              <a:gdLst>
                <a:gd name="connsiteX0" fmla="*/ 504825 w 626269"/>
                <a:gd name="connsiteY0" fmla="*/ 321469 h 1323975"/>
                <a:gd name="connsiteX1" fmla="*/ 488156 w 626269"/>
                <a:gd name="connsiteY1" fmla="*/ 228600 h 1323975"/>
                <a:gd name="connsiteX2" fmla="*/ 423862 w 626269"/>
                <a:gd name="connsiteY2" fmla="*/ 95250 h 1323975"/>
                <a:gd name="connsiteX3" fmla="*/ 364331 w 626269"/>
                <a:gd name="connsiteY3" fmla="*/ 73819 h 1323975"/>
                <a:gd name="connsiteX4" fmla="*/ 295275 w 626269"/>
                <a:gd name="connsiteY4" fmla="*/ 52388 h 1323975"/>
                <a:gd name="connsiteX5" fmla="*/ 233362 w 626269"/>
                <a:gd name="connsiteY5" fmla="*/ 35719 h 1323975"/>
                <a:gd name="connsiteX6" fmla="*/ 161925 w 626269"/>
                <a:gd name="connsiteY6" fmla="*/ 21431 h 1323975"/>
                <a:gd name="connsiteX7" fmla="*/ 71437 w 626269"/>
                <a:gd name="connsiteY7" fmla="*/ 4763 h 1323975"/>
                <a:gd name="connsiteX8" fmla="*/ 19050 w 626269"/>
                <a:gd name="connsiteY8" fmla="*/ 0 h 1323975"/>
                <a:gd name="connsiteX9" fmla="*/ 4762 w 626269"/>
                <a:gd name="connsiteY9" fmla="*/ 4763 h 1323975"/>
                <a:gd name="connsiteX10" fmla="*/ 0 w 626269"/>
                <a:gd name="connsiteY10" fmla="*/ 14288 h 1323975"/>
                <a:gd name="connsiteX11" fmla="*/ 2381 w 626269"/>
                <a:gd name="connsiteY11" fmla="*/ 23813 h 1323975"/>
                <a:gd name="connsiteX12" fmla="*/ 14287 w 626269"/>
                <a:gd name="connsiteY12" fmla="*/ 45244 h 1323975"/>
                <a:gd name="connsiteX13" fmla="*/ 30956 w 626269"/>
                <a:gd name="connsiteY13" fmla="*/ 57150 h 1323975"/>
                <a:gd name="connsiteX14" fmla="*/ 66675 w 626269"/>
                <a:gd name="connsiteY14" fmla="*/ 76200 h 1323975"/>
                <a:gd name="connsiteX15" fmla="*/ 123825 w 626269"/>
                <a:gd name="connsiteY15" fmla="*/ 114300 h 1323975"/>
                <a:gd name="connsiteX16" fmla="*/ 166687 w 626269"/>
                <a:gd name="connsiteY16" fmla="*/ 150019 h 1323975"/>
                <a:gd name="connsiteX17" fmla="*/ 192881 w 626269"/>
                <a:gd name="connsiteY17" fmla="*/ 173831 h 1323975"/>
                <a:gd name="connsiteX18" fmla="*/ 202406 w 626269"/>
                <a:gd name="connsiteY18" fmla="*/ 185738 h 1323975"/>
                <a:gd name="connsiteX19" fmla="*/ 238125 w 626269"/>
                <a:gd name="connsiteY19" fmla="*/ 276225 h 1323975"/>
                <a:gd name="connsiteX20" fmla="*/ 295275 w 626269"/>
                <a:gd name="connsiteY20" fmla="*/ 476250 h 1323975"/>
                <a:gd name="connsiteX21" fmla="*/ 309562 w 626269"/>
                <a:gd name="connsiteY21" fmla="*/ 528638 h 1323975"/>
                <a:gd name="connsiteX22" fmla="*/ 328612 w 626269"/>
                <a:gd name="connsiteY22" fmla="*/ 607219 h 1323975"/>
                <a:gd name="connsiteX23" fmla="*/ 347662 w 626269"/>
                <a:gd name="connsiteY23" fmla="*/ 690563 h 1323975"/>
                <a:gd name="connsiteX24" fmla="*/ 373856 w 626269"/>
                <a:gd name="connsiteY24" fmla="*/ 826294 h 1323975"/>
                <a:gd name="connsiteX25" fmla="*/ 378619 w 626269"/>
                <a:gd name="connsiteY25" fmla="*/ 852488 h 1323975"/>
                <a:gd name="connsiteX26" fmla="*/ 378619 w 626269"/>
                <a:gd name="connsiteY26" fmla="*/ 931069 h 1323975"/>
                <a:gd name="connsiteX27" fmla="*/ 361950 w 626269"/>
                <a:gd name="connsiteY27" fmla="*/ 1059656 h 1323975"/>
                <a:gd name="connsiteX28" fmla="*/ 361950 w 626269"/>
                <a:gd name="connsiteY28" fmla="*/ 1076325 h 1323975"/>
                <a:gd name="connsiteX29" fmla="*/ 373856 w 626269"/>
                <a:gd name="connsiteY29" fmla="*/ 1114425 h 1323975"/>
                <a:gd name="connsiteX30" fmla="*/ 416719 w 626269"/>
                <a:gd name="connsiteY30" fmla="*/ 1188244 h 1323975"/>
                <a:gd name="connsiteX31" fmla="*/ 459581 w 626269"/>
                <a:gd name="connsiteY31" fmla="*/ 1247775 h 1323975"/>
                <a:gd name="connsiteX32" fmla="*/ 500062 w 626269"/>
                <a:gd name="connsiteY32" fmla="*/ 1288256 h 1323975"/>
                <a:gd name="connsiteX33" fmla="*/ 535781 w 626269"/>
                <a:gd name="connsiteY33" fmla="*/ 1314450 h 1323975"/>
                <a:gd name="connsiteX34" fmla="*/ 561975 w 626269"/>
                <a:gd name="connsiteY34" fmla="*/ 1323975 h 1323975"/>
                <a:gd name="connsiteX35" fmla="*/ 578644 w 626269"/>
                <a:gd name="connsiteY35" fmla="*/ 1321594 h 1323975"/>
                <a:gd name="connsiteX36" fmla="*/ 585787 w 626269"/>
                <a:gd name="connsiteY36" fmla="*/ 1314450 h 1323975"/>
                <a:gd name="connsiteX37" fmla="*/ 597694 w 626269"/>
                <a:gd name="connsiteY37" fmla="*/ 1293019 h 1323975"/>
                <a:gd name="connsiteX38" fmla="*/ 604837 w 626269"/>
                <a:gd name="connsiteY38" fmla="*/ 1271588 h 1323975"/>
                <a:gd name="connsiteX39" fmla="*/ 614362 w 626269"/>
                <a:gd name="connsiteY39" fmla="*/ 1243013 h 1323975"/>
                <a:gd name="connsiteX40" fmla="*/ 621506 w 626269"/>
                <a:gd name="connsiteY40" fmla="*/ 1202531 h 1323975"/>
                <a:gd name="connsiteX41" fmla="*/ 626269 w 626269"/>
                <a:gd name="connsiteY41" fmla="*/ 1166813 h 1323975"/>
                <a:gd name="connsiteX42" fmla="*/ 626269 w 626269"/>
                <a:gd name="connsiteY42" fmla="*/ 1131094 h 1323975"/>
                <a:gd name="connsiteX43" fmla="*/ 626269 w 626269"/>
                <a:gd name="connsiteY43" fmla="*/ 1097756 h 1323975"/>
                <a:gd name="connsiteX44" fmla="*/ 600075 w 626269"/>
                <a:gd name="connsiteY44" fmla="*/ 942975 h 1323975"/>
                <a:gd name="connsiteX45" fmla="*/ 569119 w 626269"/>
                <a:gd name="connsiteY45" fmla="*/ 707231 h 1323975"/>
                <a:gd name="connsiteX46" fmla="*/ 538162 w 626269"/>
                <a:gd name="connsiteY46" fmla="*/ 511969 h 1323975"/>
                <a:gd name="connsiteX47" fmla="*/ 504825 w 626269"/>
                <a:gd name="connsiteY47" fmla="*/ 3214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6269" h="1323975">
                  <a:moveTo>
                    <a:pt x="504825" y="321469"/>
                  </a:moveTo>
                  <a:lnTo>
                    <a:pt x="488156" y="228600"/>
                  </a:lnTo>
                  <a:lnTo>
                    <a:pt x="423862" y="95250"/>
                  </a:lnTo>
                  <a:lnTo>
                    <a:pt x="364331" y="73819"/>
                  </a:lnTo>
                  <a:lnTo>
                    <a:pt x="295275" y="52388"/>
                  </a:lnTo>
                  <a:lnTo>
                    <a:pt x="233362" y="35719"/>
                  </a:lnTo>
                  <a:lnTo>
                    <a:pt x="161925" y="21431"/>
                  </a:lnTo>
                  <a:lnTo>
                    <a:pt x="71437" y="4763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3813"/>
                  </a:lnTo>
                  <a:lnTo>
                    <a:pt x="14287" y="45244"/>
                  </a:lnTo>
                  <a:lnTo>
                    <a:pt x="30956" y="57150"/>
                  </a:lnTo>
                  <a:lnTo>
                    <a:pt x="66675" y="76200"/>
                  </a:lnTo>
                  <a:lnTo>
                    <a:pt x="123825" y="114300"/>
                  </a:lnTo>
                  <a:lnTo>
                    <a:pt x="166687" y="150019"/>
                  </a:lnTo>
                  <a:lnTo>
                    <a:pt x="192881" y="173831"/>
                  </a:lnTo>
                  <a:lnTo>
                    <a:pt x="202406" y="185738"/>
                  </a:lnTo>
                  <a:lnTo>
                    <a:pt x="238125" y="276225"/>
                  </a:lnTo>
                  <a:lnTo>
                    <a:pt x="295275" y="476250"/>
                  </a:lnTo>
                  <a:lnTo>
                    <a:pt x="309562" y="528638"/>
                  </a:lnTo>
                  <a:lnTo>
                    <a:pt x="328612" y="607219"/>
                  </a:lnTo>
                  <a:lnTo>
                    <a:pt x="347662" y="690563"/>
                  </a:lnTo>
                  <a:lnTo>
                    <a:pt x="373856" y="826294"/>
                  </a:lnTo>
                  <a:lnTo>
                    <a:pt x="378619" y="852488"/>
                  </a:lnTo>
                  <a:lnTo>
                    <a:pt x="378619" y="931069"/>
                  </a:lnTo>
                  <a:lnTo>
                    <a:pt x="361950" y="1059656"/>
                  </a:lnTo>
                  <a:lnTo>
                    <a:pt x="361950" y="1076325"/>
                  </a:lnTo>
                  <a:lnTo>
                    <a:pt x="373856" y="1114425"/>
                  </a:lnTo>
                  <a:lnTo>
                    <a:pt x="416719" y="1188244"/>
                  </a:lnTo>
                  <a:lnTo>
                    <a:pt x="459581" y="1247775"/>
                  </a:lnTo>
                  <a:lnTo>
                    <a:pt x="500062" y="1288256"/>
                  </a:lnTo>
                  <a:lnTo>
                    <a:pt x="535781" y="1314450"/>
                  </a:lnTo>
                  <a:lnTo>
                    <a:pt x="561975" y="1323975"/>
                  </a:lnTo>
                  <a:lnTo>
                    <a:pt x="578644" y="1321594"/>
                  </a:lnTo>
                  <a:lnTo>
                    <a:pt x="585787" y="1314450"/>
                  </a:lnTo>
                  <a:lnTo>
                    <a:pt x="597694" y="1293019"/>
                  </a:lnTo>
                  <a:lnTo>
                    <a:pt x="604837" y="1271588"/>
                  </a:lnTo>
                  <a:lnTo>
                    <a:pt x="614362" y="1243013"/>
                  </a:lnTo>
                  <a:lnTo>
                    <a:pt x="621506" y="1202531"/>
                  </a:lnTo>
                  <a:lnTo>
                    <a:pt x="626269" y="1166813"/>
                  </a:lnTo>
                  <a:lnTo>
                    <a:pt x="626269" y="1131094"/>
                  </a:lnTo>
                  <a:lnTo>
                    <a:pt x="626269" y="1097756"/>
                  </a:lnTo>
                  <a:lnTo>
                    <a:pt x="600075" y="942975"/>
                  </a:lnTo>
                  <a:lnTo>
                    <a:pt x="569119" y="707231"/>
                  </a:lnTo>
                  <a:lnTo>
                    <a:pt x="538162" y="511969"/>
                  </a:lnTo>
                  <a:lnTo>
                    <a:pt x="50482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5" name="フリーフォーム 64">
              <a:extLst>
                <a:ext uri="{FF2B5EF4-FFF2-40B4-BE49-F238E27FC236}">
                  <a16:creationId xmlns:a16="http://schemas.microsoft.com/office/drawing/2014/main" id="{27DFE825-6C3C-459B-B397-85D45D118E78}"/>
                </a:ext>
              </a:extLst>
            </p:cNvPr>
            <p:cNvSpPr/>
            <p:nvPr/>
          </p:nvSpPr>
          <p:spPr>
            <a:xfrm>
              <a:off x="5448300" y="2252663"/>
              <a:ext cx="481013" cy="2112962"/>
            </a:xfrm>
            <a:custGeom>
              <a:avLst/>
              <a:gdLst>
                <a:gd name="connsiteX0" fmla="*/ 187779 w 481693"/>
                <a:gd name="connsiteY0" fmla="*/ 544286 h 2111828"/>
                <a:gd name="connsiteX1" fmla="*/ 187779 w 481693"/>
                <a:gd name="connsiteY1" fmla="*/ 263978 h 2111828"/>
                <a:gd name="connsiteX2" fmla="*/ 179614 w 481693"/>
                <a:gd name="connsiteY2" fmla="*/ 231321 h 2111828"/>
                <a:gd name="connsiteX3" fmla="*/ 157843 w 481693"/>
                <a:gd name="connsiteY3" fmla="*/ 185057 h 2111828"/>
                <a:gd name="connsiteX4" fmla="*/ 141514 w 481693"/>
                <a:gd name="connsiteY4" fmla="*/ 157843 h 2111828"/>
                <a:gd name="connsiteX5" fmla="*/ 117021 w 481693"/>
                <a:gd name="connsiteY5" fmla="*/ 127907 h 2111828"/>
                <a:gd name="connsiteX6" fmla="*/ 100693 w 481693"/>
                <a:gd name="connsiteY6" fmla="*/ 111578 h 2111828"/>
                <a:gd name="connsiteX7" fmla="*/ 70757 w 481693"/>
                <a:gd name="connsiteY7" fmla="*/ 87086 h 2111828"/>
                <a:gd name="connsiteX8" fmla="*/ 35379 w 481693"/>
                <a:gd name="connsiteY8" fmla="*/ 68036 h 2111828"/>
                <a:gd name="connsiteX9" fmla="*/ 16329 w 481693"/>
                <a:gd name="connsiteY9" fmla="*/ 59871 h 2111828"/>
                <a:gd name="connsiteX10" fmla="*/ 5443 w 481693"/>
                <a:gd name="connsiteY10" fmla="*/ 48986 h 2111828"/>
                <a:gd name="connsiteX11" fmla="*/ 0 w 481693"/>
                <a:gd name="connsiteY11" fmla="*/ 27214 h 2111828"/>
                <a:gd name="connsiteX12" fmla="*/ 0 w 481693"/>
                <a:gd name="connsiteY12" fmla="*/ 13607 h 2111828"/>
                <a:gd name="connsiteX13" fmla="*/ 2721 w 481693"/>
                <a:gd name="connsiteY13" fmla="*/ 5443 h 2111828"/>
                <a:gd name="connsiteX14" fmla="*/ 13607 w 481693"/>
                <a:gd name="connsiteY14" fmla="*/ 0 h 2111828"/>
                <a:gd name="connsiteX15" fmla="*/ 38100 w 481693"/>
                <a:gd name="connsiteY15" fmla="*/ 2721 h 2111828"/>
                <a:gd name="connsiteX16" fmla="*/ 103414 w 481693"/>
                <a:gd name="connsiteY16" fmla="*/ 24493 h 2111828"/>
                <a:gd name="connsiteX17" fmla="*/ 166007 w 481693"/>
                <a:gd name="connsiteY17" fmla="*/ 40821 h 2111828"/>
                <a:gd name="connsiteX18" fmla="*/ 239486 w 481693"/>
                <a:gd name="connsiteY18" fmla="*/ 65314 h 2111828"/>
                <a:gd name="connsiteX19" fmla="*/ 280307 w 481693"/>
                <a:gd name="connsiteY19" fmla="*/ 81643 h 2111828"/>
                <a:gd name="connsiteX20" fmla="*/ 340179 w 481693"/>
                <a:gd name="connsiteY20" fmla="*/ 108857 h 2111828"/>
                <a:gd name="connsiteX21" fmla="*/ 383721 w 481693"/>
                <a:gd name="connsiteY21" fmla="*/ 133350 h 2111828"/>
                <a:gd name="connsiteX22" fmla="*/ 413657 w 481693"/>
                <a:gd name="connsiteY22" fmla="*/ 152400 h 2111828"/>
                <a:gd name="connsiteX23" fmla="*/ 438150 w 481693"/>
                <a:gd name="connsiteY23" fmla="*/ 174171 h 2111828"/>
                <a:gd name="connsiteX24" fmla="*/ 459921 w 481693"/>
                <a:gd name="connsiteY24" fmla="*/ 201386 h 2111828"/>
                <a:gd name="connsiteX25" fmla="*/ 470807 w 481693"/>
                <a:gd name="connsiteY25" fmla="*/ 223157 h 2111828"/>
                <a:gd name="connsiteX26" fmla="*/ 481693 w 481693"/>
                <a:gd name="connsiteY26" fmla="*/ 253093 h 2111828"/>
                <a:gd name="connsiteX27" fmla="*/ 481693 w 481693"/>
                <a:gd name="connsiteY27" fmla="*/ 274864 h 2111828"/>
                <a:gd name="connsiteX28" fmla="*/ 465364 w 481693"/>
                <a:gd name="connsiteY28" fmla="*/ 321128 h 2111828"/>
                <a:gd name="connsiteX29" fmla="*/ 432707 w 481693"/>
                <a:gd name="connsiteY29" fmla="*/ 421821 h 2111828"/>
                <a:gd name="connsiteX30" fmla="*/ 416379 w 481693"/>
                <a:gd name="connsiteY30" fmla="*/ 487136 h 2111828"/>
                <a:gd name="connsiteX31" fmla="*/ 410936 w 481693"/>
                <a:gd name="connsiteY31" fmla="*/ 555171 h 2111828"/>
                <a:gd name="connsiteX32" fmla="*/ 413657 w 481693"/>
                <a:gd name="connsiteY32" fmla="*/ 1096736 h 2111828"/>
                <a:gd name="connsiteX33" fmla="*/ 413657 w 481693"/>
                <a:gd name="connsiteY33" fmla="*/ 1929493 h 2111828"/>
                <a:gd name="connsiteX34" fmla="*/ 410936 w 481693"/>
                <a:gd name="connsiteY34" fmla="*/ 1981200 h 2111828"/>
                <a:gd name="connsiteX35" fmla="*/ 402771 w 481693"/>
                <a:gd name="connsiteY35" fmla="*/ 2019300 h 2111828"/>
                <a:gd name="connsiteX36" fmla="*/ 383721 w 481693"/>
                <a:gd name="connsiteY36" fmla="*/ 2054678 h 2111828"/>
                <a:gd name="connsiteX37" fmla="*/ 351064 w 481693"/>
                <a:gd name="connsiteY37" fmla="*/ 2087336 h 2111828"/>
                <a:gd name="connsiteX38" fmla="*/ 321129 w 481693"/>
                <a:gd name="connsiteY38" fmla="*/ 2106386 h 2111828"/>
                <a:gd name="connsiteX39" fmla="*/ 304800 w 481693"/>
                <a:gd name="connsiteY39" fmla="*/ 2111828 h 2111828"/>
                <a:gd name="connsiteX40" fmla="*/ 291193 w 481693"/>
                <a:gd name="connsiteY40" fmla="*/ 2111828 h 2111828"/>
                <a:gd name="connsiteX41" fmla="*/ 263979 w 481693"/>
                <a:gd name="connsiteY41" fmla="*/ 2098221 h 2111828"/>
                <a:gd name="connsiteX42" fmla="*/ 239486 w 481693"/>
                <a:gd name="connsiteY42" fmla="*/ 2060121 h 2111828"/>
                <a:gd name="connsiteX43" fmla="*/ 193221 w 481693"/>
                <a:gd name="connsiteY43" fmla="*/ 1951264 h 2111828"/>
                <a:gd name="connsiteX44" fmla="*/ 144236 w 481693"/>
                <a:gd name="connsiteY44" fmla="*/ 1828800 h 2111828"/>
                <a:gd name="connsiteX45" fmla="*/ 117021 w 481693"/>
                <a:gd name="connsiteY45" fmla="*/ 1738993 h 2111828"/>
                <a:gd name="connsiteX46" fmla="*/ 103414 w 481693"/>
                <a:gd name="connsiteY46" fmla="*/ 1681843 h 2111828"/>
                <a:gd name="connsiteX47" fmla="*/ 100693 w 481693"/>
                <a:gd name="connsiteY47" fmla="*/ 1630136 h 2111828"/>
                <a:gd name="connsiteX48" fmla="*/ 103414 w 481693"/>
                <a:gd name="connsiteY48" fmla="*/ 1597478 h 2111828"/>
                <a:gd name="connsiteX49" fmla="*/ 117021 w 481693"/>
                <a:gd name="connsiteY49" fmla="*/ 1562100 h 2111828"/>
                <a:gd name="connsiteX50" fmla="*/ 136071 w 481693"/>
                <a:gd name="connsiteY50" fmla="*/ 1526721 h 2111828"/>
                <a:gd name="connsiteX51" fmla="*/ 149679 w 481693"/>
                <a:gd name="connsiteY51" fmla="*/ 1494064 h 2111828"/>
                <a:gd name="connsiteX52" fmla="*/ 168729 w 481693"/>
                <a:gd name="connsiteY52" fmla="*/ 1420586 h 2111828"/>
                <a:gd name="connsiteX53" fmla="*/ 179614 w 481693"/>
                <a:gd name="connsiteY53" fmla="*/ 1347107 h 2111828"/>
                <a:gd name="connsiteX54" fmla="*/ 185057 w 481693"/>
                <a:gd name="connsiteY54" fmla="*/ 1262743 h 2111828"/>
                <a:gd name="connsiteX55" fmla="*/ 190500 w 481693"/>
                <a:gd name="connsiteY55" fmla="*/ 1110343 h 2111828"/>
                <a:gd name="connsiteX56" fmla="*/ 187779 w 481693"/>
                <a:gd name="connsiteY56" fmla="*/ 544286 h 2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81693" h="2111828">
                  <a:moveTo>
                    <a:pt x="187779" y="544286"/>
                  </a:moveTo>
                  <a:lnTo>
                    <a:pt x="187779" y="263978"/>
                  </a:lnTo>
                  <a:lnTo>
                    <a:pt x="179614" y="231321"/>
                  </a:lnTo>
                  <a:lnTo>
                    <a:pt x="157843" y="185057"/>
                  </a:lnTo>
                  <a:lnTo>
                    <a:pt x="141514" y="157843"/>
                  </a:lnTo>
                  <a:lnTo>
                    <a:pt x="117021" y="127907"/>
                  </a:lnTo>
                  <a:lnTo>
                    <a:pt x="100693" y="111578"/>
                  </a:lnTo>
                  <a:lnTo>
                    <a:pt x="70757" y="87086"/>
                  </a:lnTo>
                  <a:lnTo>
                    <a:pt x="35379" y="68036"/>
                  </a:lnTo>
                  <a:lnTo>
                    <a:pt x="16329" y="59871"/>
                  </a:lnTo>
                  <a:lnTo>
                    <a:pt x="5443" y="48986"/>
                  </a:lnTo>
                  <a:lnTo>
                    <a:pt x="0" y="27214"/>
                  </a:lnTo>
                  <a:lnTo>
                    <a:pt x="0" y="13607"/>
                  </a:lnTo>
                  <a:lnTo>
                    <a:pt x="2721" y="5443"/>
                  </a:lnTo>
                  <a:lnTo>
                    <a:pt x="13607" y="0"/>
                  </a:lnTo>
                  <a:lnTo>
                    <a:pt x="38100" y="2721"/>
                  </a:lnTo>
                  <a:lnTo>
                    <a:pt x="103414" y="24493"/>
                  </a:lnTo>
                  <a:lnTo>
                    <a:pt x="166007" y="40821"/>
                  </a:lnTo>
                  <a:lnTo>
                    <a:pt x="239486" y="65314"/>
                  </a:lnTo>
                  <a:lnTo>
                    <a:pt x="280307" y="81643"/>
                  </a:lnTo>
                  <a:lnTo>
                    <a:pt x="340179" y="108857"/>
                  </a:lnTo>
                  <a:lnTo>
                    <a:pt x="383721" y="133350"/>
                  </a:lnTo>
                  <a:lnTo>
                    <a:pt x="413657" y="152400"/>
                  </a:lnTo>
                  <a:lnTo>
                    <a:pt x="438150" y="174171"/>
                  </a:lnTo>
                  <a:lnTo>
                    <a:pt x="459921" y="201386"/>
                  </a:lnTo>
                  <a:lnTo>
                    <a:pt x="470807" y="223157"/>
                  </a:lnTo>
                  <a:lnTo>
                    <a:pt x="481693" y="253093"/>
                  </a:lnTo>
                  <a:lnTo>
                    <a:pt x="481693" y="274864"/>
                  </a:lnTo>
                  <a:lnTo>
                    <a:pt x="465364" y="321128"/>
                  </a:lnTo>
                  <a:lnTo>
                    <a:pt x="432707" y="421821"/>
                  </a:lnTo>
                  <a:lnTo>
                    <a:pt x="416379" y="487136"/>
                  </a:lnTo>
                  <a:lnTo>
                    <a:pt x="410936" y="555171"/>
                  </a:lnTo>
                  <a:lnTo>
                    <a:pt x="413657" y="1096736"/>
                  </a:lnTo>
                  <a:lnTo>
                    <a:pt x="413657" y="1929493"/>
                  </a:lnTo>
                  <a:lnTo>
                    <a:pt x="410936" y="1981200"/>
                  </a:lnTo>
                  <a:lnTo>
                    <a:pt x="402771" y="2019300"/>
                  </a:lnTo>
                  <a:lnTo>
                    <a:pt x="383721" y="2054678"/>
                  </a:lnTo>
                  <a:lnTo>
                    <a:pt x="351064" y="2087336"/>
                  </a:lnTo>
                  <a:lnTo>
                    <a:pt x="321129" y="2106386"/>
                  </a:lnTo>
                  <a:lnTo>
                    <a:pt x="304800" y="2111828"/>
                  </a:lnTo>
                  <a:lnTo>
                    <a:pt x="291193" y="2111828"/>
                  </a:lnTo>
                  <a:lnTo>
                    <a:pt x="263979" y="2098221"/>
                  </a:lnTo>
                  <a:lnTo>
                    <a:pt x="239486" y="2060121"/>
                  </a:lnTo>
                  <a:lnTo>
                    <a:pt x="193221" y="1951264"/>
                  </a:lnTo>
                  <a:lnTo>
                    <a:pt x="144236" y="1828800"/>
                  </a:lnTo>
                  <a:lnTo>
                    <a:pt x="117021" y="1738993"/>
                  </a:lnTo>
                  <a:lnTo>
                    <a:pt x="103414" y="1681843"/>
                  </a:lnTo>
                  <a:lnTo>
                    <a:pt x="100693" y="1630136"/>
                  </a:lnTo>
                  <a:lnTo>
                    <a:pt x="103414" y="1597478"/>
                  </a:lnTo>
                  <a:lnTo>
                    <a:pt x="117021" y="1562100"/>
                  </a:lnTo>
                  <a:lnTo>
                    <a:pt x="136071" y="1526721"/>
                  </a:lnTo>
                  <a:lnTo>
                    <a:pt x="149679" y="1494064"/>
                  </a:lnTo>
                  <a:lnTo>
                    <a:pt x="168729" y="1420586"/>
                  </a:lnTo>
                  <a:lnTo>
                    <a:pt x="179614" y="1347107"/>
                  </a:lnTo>
                  <a:lnTo>
                    <a:pt x="185057" y="1262743"/>
                  </a:lnTo>
                  <a:lnTo>
                    <a:pt x="190500" y="1110343"/>
                  </a:lnTo>
                  <a:lnTo>
                    <a:pt x="187779" y="544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8">
              <a:extLst>
                <a:ext uri="{FF2B5EF4-FFF2-40B4-BE49-F238E27FC236}">
                  <a16:creationId xmlns:a16="http://schemas.microsoft.com/office/drawing/2014/main" id="{0795E4B4-2410-4408-8AA7-7505453ACE80}"/>
                </a:ext>
              </a:extLst>
            </p:cNvPr>
            <p:cNvSpPr/>
            <p:nvPr/>
          </p:nvSpPr>
          <p:spPr>
            <a:xfrm>
              <a:off x="3086100" y="1687513"/>
              <a:ext cx="1903413" cy="1228725"/>
            </a:xfrm>
            <a:custGeom>
              <a:avLst/>
              <a:gdLst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0644 w 1902619"/>
                <a:gd name="connsiteY18" fmla="*/ 1057275 h 1228725"/>
                <a:gd name="connsiteX19" fmla="*/ 1276350 w 1902619"/>
                <a:gd name="connsiteY19" fmla="*/ 1140619 h 1228725"/>
                <a:gd name="connsiteX20" fmla="*/ 1293019 w 1902619"/>
                <a:gd name="connsiteY20" fmla="*/ 1178719 h 1228725"/>
                <a:gd name="connsiteX21" fmla="*/ 1304925 w 1902619"/>
                <a:gd name="connsiteY21" fmla="*/ 1197769 h 1228725"/>
                <a:gd name="connsiteX22" fmla="*/ 1321594 w 1902619"/>
                <a:gd name="connsiteY22" fmla="*/ 1212057 h 1228725"/>
                <a:gd name="connsiteX23" fmla="*/ 1347788 w 1902619"/>
                <a:gd name="connsiteY23" fmla="*/ 1221582 h 1228725"/>
                <a:gd name="connsiteX24" fmla="*/ 1373981 w 1902619"/>
                <a:gd name="connsiteY24" fmla="*/ 1228725 h 1228725"/>
                <a:gd name="connsiteX25" fmla="*/ 1397794 w 1902619"/>
                <a:gd name="connsiteY25" fmla="*/ 1226344 h 1228725"/>
                <a:gd name="connsiteX26" fmla="*/ 1435894 w 1902619"/>
                <a:gd name="connsiteY26" fmla="*/ 1204913 h 1228725"/>
                <a:gd name="connsiteX27" fmla="*/ 1476375 w 1902619"/>
                <a:gd name="connsiteY27" fmla="*/ 1171575 h 1228725"/>
                <a:gd name="connsiteX28" fmla="*/ 1500188 w 1902619"/>
                <a:gd name="connsiteY28" fmla="*/ 1143000 h 1228725"/>
                <a:gd name="connsiteX29" fmla="*/ 1516856 w 1902619"/>
                <a:gd name="connsiteY29" fmla="*/ 1114425 h 1228725"/>
                <a:gd name="connsiteX30" fmla="*/ 1531144 w 1902619"/>
                <a:gd name="connsiteY30" fmla="*/ 1090613 h 1228725"/>
                <a:gd name="connsiteX31" fmla="*/ 1557338 w 1902619"/>
                <a:gd name="connsiteY31" fmla="*/ 1021557 h 1228725"/>
                <a:gd name="connsiteX32" fmla="*/ 1638300 w 1902619"/>
                <a:gd name="connsiteY32" fmla="*/ 797719 h 1228725"/>
                <a:gd name="connsiteX33" fmla="*/ 1721644 w 1902619"/>
                <a:gd name="connsiteY33" fmla="*/ 564357 h 1228725"/>
                <a:gd name="connsiteX34" fmla="*/ 1766888 w 1902619"/>
                <a:gd name="connsiteY34" fmla="*/ 435769 h 1228725"/>
                <a:gd name="connsiteX35" fmla="*/ 1774031 w 1902619"/>
                <a:gd name="connsiteY35" fmla="*/ 421482 h 1228725"/>
                <a:gd name="connsiteX36" fmla="*/ 1804988 w 1902619"/>
                <a:gd name="connsiteY36" fmla="*/ 390525 h 1228725"/>
                <a:gd name="connsiteX37" fmla="*/ 1862138 w 1902619"/>
                <a:gd name="connsiteY37" fmla="*/ 328613 h 1228725"/>
                <a:gd name="connsiteX38" fmla="*/ 1902619 w 1902619"/>
                <a:gd name="connsiteY38" fmla="*/ 273844 h 1228725"/>
                <a:gd name="connsiteX39" fmla="*/ 1902619 w 1902619"/>
                <a:gd name="connsiteY39" fmla="*/ 269082 h 1228725"/>
                <a:gd name="connsiteX40" fmla="*/ 1902619 w 1902619"/>
                <a:gd name="connsiteY40" fmla="*/ 261938 h 1228725"/>
                <a:gd name="connsiteX41" fmla="*/ 1893094 w 1902619"/>
                <a:gd name="connsiteY41" fmla="*/ 247650 h 1228725"/>
                <a:gd name="connsiteX42" fmla="*/ 1845469 w 1902619"/>
                <a:gd name="connsiteY42" fmla="*/ 202407 h 1228725"/>
                <a:gd name="connsiteX43" fmla="*/ 1788319 w 1902619"/>
                <a:gd name="connsiteY43" fmla="*/ 159544 h 1228725"/>
                <a:gd name="connsiteX44" fmla="*/ 1683544 w 1902619"/>
                <a:gd name="connsiteY44" fmla="*/ 95250 h 1228725"/>
                <a:gd name="connsiteX45" fmla="*/ 1571625 w 1902619"/>
                <a:gd name="connsiteY45" fmla="*/ 40482 h 1228725"/>
                <a:gd name="connsiteX46" fmla="*/ 1497806 w 1902619"/>
                <a:gd name="connsiteY46" fmla="*/ 4763 h 1228725"/>
                <a:gd name="connsiteX47" fmla="*/ 1476375 w 1902619"/>
                <a:gd name="connsiteY47" fmla="*/ 0 h 1228725"/>
                <a:gd name="connsiteX48" fmla="*/ 1445419 w 1902619"/>
                <a:gd name="connsiteY48" fmla="*/ 16669 h 1228725"/>
                <a:gd name="connsiteX49" fmla="*/ 1400175 w 1902619"/>
                <a:gd name="connsiteY49" fmla="*/ 45244 h 1228725"/>
                <a:gd name="connsiteX50" fmla="*/ 1328738 w 1902619"/>
                <a:gd name="connsiteY50" fmla="*/ 88107 h 1228725"/>
                <a:gd name="connsiteX51" fmla="*/ 1216819 w 1902619"/>
                <a:gd name="connsiteY51" fmla="*/ 107157 h 1228725"/>
                <a:gd name="connsiteX52" fmla="*/ 902494 w 1902619"/>
                <a:gd name="connsiteY52" fmla="*/ 161925 h 1228725"/>
                <a:gd name="connsiteX53" fmla="*/ 709613 w 1902619"/>
                <a:gd name="connsiteY53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76350 w 1902619"/>
                <a:gd name="connsiteY20" fmla="*/ 1140619 h 1228725"/>
                <a:gd name="connsiteX21" fmla="*/ 1293019 w 1902619"/>
                <a:gd name="connsiteY21" fmla="*/ 1178719 h 1228725"/>
                <a:gd name="connsiteX22" fmla="*/ 1304925 w 1902619"/>
                <a:gd name="connsiteY22" fmla="*/ 1197769 h 1228725"/>
                <a:gd name="connsiteX23" fmla="*/ 1321594 w 1902619"/>
                <a:gd name="connsiteY23" fmla="*/ 1212057 h 1228725"/>
                <a:gd name="connsiteX24" fmla="*/ 1347788 w 1902619"/>
                <a:gd name="connsiteY24" fmla="*/ 1221582 h 1228725"/>
                <a:gd name="connsiteX25" fmla="*/ 1373981 w 1902619"/>
                <a:gd name="connsiteY25" fmla="*/ 1228725 h 1228725"/>
                <a:gd name="connsiteX26" fmla="*/ 1397794 w 1902619"/>
                <a:gd name="connsiteY26" fmla="*/ 1226344 h 1228725"/>
                <a:gd name="connsiteX27" fmla="*/ 1435894 w 1902619"/>
                <a:gd name="connsiteY27" fmla="*/ 1204913 h 1228725"/>
                <a:gd name="connsiteX28" fmla="*/ 1476375 w 1902619"/>
                <a:gd name="connsiteY28" fmla="*/ 1171575 h 1228725"/>
                <a:gd name="connsiteX29" fmla="*/ 1500188 w 1902619"/>
                <a:gd name="connsiteY29" fmla="*/ 1143000 h 1228725"/>
                <a:gd name="connsiteX30" fmla="*/ 1516856 w 1902619"/>
                <a:gd name="connsiteY30" fmla="*/ 1114425 h 1228725"/>
                <a:gd name="connsiteX31" fmla="*/ 1531144 w 1902619"/>
                <a:gd name="connsiteY31" fmla="*/ 1090613 h 1228725"/>
                <a:gd name="connsiteX32" fmla="*/ 1557338 w 1902619"/>
                <a:gd name="connsiteY32" fmla="*/ 1021557 h 1228725"/>
                <a:gd name="connsiteX33" fmla="*/ 1638300 w 1902619"/>
                <a:gd name="connsiteY33" fmla="*/ 797719 h 1228725"/>
                <a:gd name="connsiteX34" fmla="*/ 1721644 w 1902619"/>
                <a:gd name="connsiteY34" fmla="*/ 564357 h 1228725"/>
                <a:gd name="connsiteX35" fmla="*/ 1766888 w 1902619"/>
                <a:gd name="connsiteY35" fmla="*/ 435769 h 1228725"/>
                <a:gd name="connsiteX36" fmla="*/ 1774031 w 1902619"/>
                <a:gd name="connsiteY36" fmla="*/ 421482 h 1228725"/>
                <a:gd name="connsiteX37" fmla="*/ 1804988 w 1902619"/>
                <a:gd name="connsiteY37" fmla="*/ 390525 h 1228725"/>
                <a:gd name="connsiteX38" fmla="*/ 1862138 w 1902619"/>
                <a:gd name="connsiteY38" fmla="*/ 328613 h 1228725"/>
                <a:gd name="connsiteX39" fmla="*/ 1902619 w 1902619"/>
                <a:gd name="connsiteY39" fmla="*/ 273844 h 1228725"/>
                <a:gd name="connsiteX40" fmla="*/ 1902619 w 1902619"/>
                <a:gd name="connsiteY40" fmla="*/ 269082 h 1228725"/>
                <a:gd name="connsiteX41" fmla="*/ 1902619 w 1902619"/>
                <a:gd name="connsiteY41" fmla="*/ 261938 h 1228725"/>
                <a:gd name="connsiteX42" fmla="*/ 1893094 w 1902619"/>
                <a:gd name="connsiteY42" fmla="*/ 247650 h 1228725"/>
                <a:gd name="connsiteX43" fmla="*/ 1845469 w 1902619"/>
                <a:gd name="connsiteY43" fmla="*/ 202407 h 1228725"/>
                <a:gd name="connsiteX44" fmla="*/ 1788319 w 1902619"/>
                <a:gd name="connsiteY44" fmla="*/ 159544 h 1228725"/>
                <a:gd name="connsiteX45" fmla="*/ 1683544 w 1902619"/>
                <a:gd name="connsiteY45" fmla="*/ 95250 h 1228725"/>
                <a:gd name="connsiteX46" fmla="*/ 1571625 w 1902619"/>
                <a:gd name="connsiteY46" fmla="*/ 40482 h 1228725"/>
                <a:gd name="connsiteX47" fmla="*/ 1497806 w 1902619"/>
                <a:gd name="connsiteY47" fmla="*/ 4763 h 1228725"/>
                <a:gd name="connsiteX48" fmla="*/ 1476375 w 1902619"/>
                <a:gd name="connsiteY48" fmla="*/ 0 h 1228725"/>
                <a:gd name="connsiteX49" fmla="*/ 1445419 w 1902619"/>
                <a:gd name="connsiteY49" fmla="*/ 16669 h 1228725"/>
                <a:gd name="connsiteX50" fmla="*/ 1400175 w 1902619"/>
                <a:gd name="connsiteY50" fmla="*/ 45244 h 1228725"/>
                <a:gd name="connsiteX51" fmla="*/ 1328738 w 1902619"/>
                <a:gd name="connsiteY51" fmla="*/ 88107 h 1228725"/>
                <a:gd name="connsiteX52" fmla="*/ 1216819 w 1902619"/>
                <a:gd name="connsiteY52" fmla="*/ 107157 h 1228725"/>
                <a:gd name="connsiteX53" fmla="*/ 902494 w 1902619"/>
                <a:gd name="connsiteY53" fmla="*/ 161925 h 1228725"/>
                <a:gd name="connsiteX54" fmla="*/ 709613 w 1902619"/>
                <a:gd name="connsiteY54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321043 w 1902619"/>
                <a:gd name="connsiteY20" fmla="*/ 1084262 h 1228725"/>
                <a:gd name="connsiteX21" fmla="*/ 1287684 w 1902619"/>
                <a:gd name="connsiteY21" fmla="*/ 1127101 h 1228725"/>
                <a:gd name="connsiteX22" fmla="*/ 1276350 w 1902619"/>
                <a:gd name="connsiteY22" fmla="*/ 1140619 h 1228725"/>
                <a:gd name="connsiteX23" fmla="*/ 1293019 w 1902619"/>
                <a:gd name="connsiteY23" fmla="*/ 1178719 h 1228725"/>
                <a:gd name="connsiteX24" fmla="*/ 1304925 w 1902619"/>
                <a:gd name="connsiteY24" fmla="*/ 1197769 h 1228725"/>
                <a:gd name="connsiteX25" fmla="*/ 1321594 w 1902619"/>
                <a:gd name="connsiteY25" fmla="*/ 1212057 h 1228725"/>
                <a:gd name="connsiteX26" fmla="*/ 1347788 w 1902619"/>
                <a:gd name="connsiteY26" fmla="*/ 1221582 h 1228725"/>
                <a:gd name="connsiteX27" fmla="*/ 1373981 w 1902619"/>
                <a:gd name="connsiteY27" fmla="*/ 1228725 h 1228725"/>
                <a:gd name="connsiteX28" fmla="*/ 1397794 w 1902619"/>
                <a:gd name="connsiteY28" fmla="*/ 1226344 h 1228725"/>
                <a:gd name="connsiteX29" fmla="*/ 1435894 w 1902619"/>
                <a:gd name="connsiteY29" fmla="*/ 1204913 h 1228725"/>
                <a:gd name="connsiteX30" fmla="*/ 1476375 w 1902619"/>
                <a:gd name="connsiteY30" fmla="*/ 1171575 h 1228725"/>
                <a:gd name="connsiteX31" fmla="*/ 1500188 w 1902619"/>
                <a:gd name="connsiteY31" fmla="*/ 1143000 h 1228725"/>
                <a:gd name="connsiteX32" fmla="*/ 1516856 w 1902619"/>
                <a:gd name="connsiteY32" fmla="*/ 1114425 h 1228725"/>
                <a:gd name="connsiteX33" fmla="*/ 1531144 w 1902619"/>
                <a:gd name="connsiteY33" fmla="*/ 1090613 h 1228725"/>
                <a:gd name="connsiteX34" fmla="*/ 1557338 w 1902619"/>
                <a:gd name="connsiteY34" fmla="*/ 1021557 h 1228725"/>
                <a:gd name="connsiteX35" fmla="*/ 1638300 w 1902619"/>
                <a:gd name="connsiteY35" fmla="*/ 797719 h 1228725"/>
                <a:gd name="connsiteX36" fmla="*/ 1721644 w 1902619"/>
                <a:gd name="connsiteY36" fmla="*/ 564357 h 1228725"/>
                <a:gd name="connsiteX37" fmla="*/ 1766888 w 1902619"/>
                <a:gd name="connsiteY37" fmla="*/ 435769 h 1228725"/>
                <a:gd name="connsiteX38" fmla="*/ 1774031 w 1902619"/>
                <a:gd name="connsiteY38" fmla="*/ 421482 h 1228725"/>
                <a:gd name="connsiteX39" fmla="*/ 1804988 w 1902619"/>
                <a:gd name="connsiteY39" fmla="*/ 390525 h 1228725"/>
                <a:gd name="connsiteX40" fmla="*/ 1862138 w 1902619"/>
                <a:gd name="connsiteY40" fmla="*/ 328613 h 1228725"/>
                <a:gd name="connsiteX41" fmla="*/ 1902619 w 1902619"/>
                <a:gd name="connsiteY41" fmla="*/ 273844 h 1228725"/>
                <a:gd name="connsiteX42" fmla="*/ 1902619 w 1902619"/>
                <a:gd name="connsiteY42" fmla="*/ 269082 h 1228725"/>
                <a:gd name="connsiteX43" fmla="*/ 1902619 w 1902619"/>
                <a:gd name="connsiteY43" fmla="*/ 261938 h 1228725"/>
                <a:gd name="connsiteX44" fmla="*/ 1893094 w 1902619"/>
                <a:gd name="connsiteY44" fmla="*/ 247650 h 1228725"/>
                <a:gd name="connsiteX45" fmla="*/ 1845469 w 1902619"/>
                <a:gd name="connsiteY45" fmla="*/ 202407 h 1228725"/>
                <a:gd name="connsiteX46" fmla="*/ 1788319 w 1902619"/>
                <a:gd name="connsiteY46" fmla="*/ 159544 h 1228725"/>
                <a:gd name="connsiteX47" fmla="*/ 1683544 w 1902619"/>
                <a:gd name="connsiteY47" fmla="*/ 95250 h 1228725"/>
                <a:gd name="connsiteX48" fmla="*/ 1571625 w 1902619"/>
                <a:gd name="connsiteY48" fmla="*/ 40482 h 1228725"/>
                <a:gd name="connsiteX49" fmla="*/ 1497806 w 1902619"/>
                <a:gd name="connsiteY49" fmla="*/ 4763 h 1228725"/>
                <a:gd name="connsiteX50" fmla="*/ 1476375 w 1902619"/>
                <a:gd name="connsiteY50" fmla="*/ 0 h 1228725"/>
                <a:gd name="connsiteX51" fmla="*/ 1445419 w 1902619"/>
                <a:gd name="connsiteY51" fmla="*/ 16669 h 1228725"/>
                <a:gd name="connsiteX52" fmla="*/ 1400175 w 1902619"/>
                <a:gd name="connsiteY52" fmla="*/ 45244 h 1228725"/>
                <a:gd name="connsiteX53" fmla="*/ 1328738 w 1902619"/>
                <a:gd name="connsiteY53" fmla="*/ 88107 h 1228725"/>
                <a:gd name="connsiteX54" fmla="*/ 1216819 w 1902619"/>
                <a:gd name="connsiteY54" fmla="*/ 107157 h 1228725"/>
                <a:gd name="connsiteX55" fmla="*/ 902494 w 1902619"/>
                <a:gd name="connsiteY55" fmla="*/ 161925 h 1228725"/>
                <a:gd name="connsiteX56" fmla="*/ 709613 w 1902619"/>
                <a:gd name="connsiteY56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21043 w 1902619"/>
                <a:gd name="connsiteY19" fmla="*/ 1084262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2619" h="1228725">
                  <a:moveTo>
                    <a:pt x="709613" y="197644"/>
                  </a:moveTo>
                  <a:lnTo>
                    <a:pt x="216694" y="283369"/>
                  </a:lnTo>
                  <a:lnTo>
                    <a:pt x="0" y="321469"/>
                  </a:lnTo>
                  <a:lnTo>
                    <a:pt x="71438" y="481013"/>
                  </a:lnTo>
                  <a:lnTo>
                    <a:pt x="421481" y="409575"/>
                  </a:lnTo>
                  <a:lnTo>
                    <a:pt x="788194" y="338138"/>
                  </a:lnTo>
                  <a:lnTo>
                    <a:pt x="1181100" y="259557"/>
                  </a:lnTo>
                  <a:lnTo>
                    <a:pt x="1378744" y="221457"/>
                  </a:lnTo>
                  <a:lnTo>
                    <a:pt x="1395413" y="221457"/>
                  </a:lnTo>
                  <a:lnTo>
                    <a:pt x="1414463" y="221457"/>
                  </a:lnTo>
                  <a:lnTo>
                    <a:pt x="1440656" y="226219"/>
                  </a:lnTo>
                  <a:lnTo>
                    <a:pt x="1452563" y="230982"/>
                  </a:lnTo>
                  <a:lnTo>
                    <a:pt x="1466850" y="245269"/>
                  </a:lnTo>
                  <a:lnTo>
                    <a:pt x="1476375" y="269082"/>
                  </a:lnTo>
                  <a:lnTo>
                    <a:pt x="1478756" y="302419"/>
                  </a:lnTo>
                  <a:cubicBezTo>
                    <a:pt x="1477962" y="322263"/>
                    <a:pt x="1477169" y="342106"/>
                    <a:pt x="1476375" y="361950"/>
                  </a:cubicBezTo>
                  <a:lnTo>
                    <a:pt x="1435894" y="623888"/>
                  </a:lnTo>
                  <a:lnTo>
                    <a:pt x="1393031" y="831057"/>
                  </a:lnTo>
                  <a:lnTo>
                    <a:pt x="1342465" y="1043781"/>
                  </a:lnTo>
                  <a:lnTo>
                    <a:pt x="1321043" y="1084262"/>
                  </a:lnTo>
                  <a:lnTo>
                    <a:pt x="1287684" y="1127101"/>
                  </a:lnTo>
                  <a:lnTo>
                    <a:pt x="1276350" y="1140619"/>
                  </a:lnTo>
                  <a:lnTo>
                    <a:pt x="1293019" y="1178719"/>
                  </a:lnTo>
                  <a:lnTo>
                    <a:pt x="1304925" y="1197769"/>
                  </a:lnTo>
                  <a:lnTo>
                    <a:pt x="1321594" y="1212057"/>
                  </a:lnTo>
                  <a:lnTo>
                    <a:pt x="1347788" y="1221582"/>
                  </a:lnTo>
                  <a:lnTo>
                    <a:pt x="1373981" y="1228725"/>
                  </a:lnTo>
                  <a:lnTo>
                    <a:pt x="1397794" y="1226344"/>
                  </a:lnTo>
                  <a:lnTo>
                    <a:pt x="1435894" y="1204913"/>
                  </a:lnTo>
                  <a:lnTo>
                    <a:pt x="1476375" y="1171575"/>
                  </a:lnTo>
                  <a:lnTo>
                    <a:pt x="1500188" y="1143000"/>
                  </a:lnTo>
                  <a:lnTo>
                    <a:pt x="1516856" y="1114425"/>
                  </a:lnTo>
                  <a:lnTo>
                    <a:pt x="1531144" y="1090613"/>
                  </a:lnTo>
                  <a:lnTo>
                    <a:pt x="1557338" y="1021557"/>
                  </a:lnTo>
                  <a:lnTo>
                    <a:pt x="1638300" y="797719"/>
                  </a:lnTo>
                  <a:lnTo>
                    <a:pt x="1721644" y="564357"/>
                  </a:lnTo>
                  <a:lnTo>
                    <a:pt x="1766888" y="435769"/>
                  </a:lnTo>
                  <a:lnTo>
                    <a:pt x="1774031" y="421482"/>
                  </a:lnTo>
                  <a:lnTo>
                    <a:pt x="1804988" y="390525"/>
                  </a:lnTo>
                  <a:lnTo>
                    <a:pt x="1862138" y="328613"/>
                  </a:lnTo>
                  <a:lnTo>
                    <a:pt x="1902619" y="273844"/>
                  </a:lnTo>
                  <a:lnTo>
                    <a:pt x="1902619" y="269082"/>
                  </a:lnTo>
                  <a:lnTo>
                    <a:pt x="1902619" y="261938"/>
                  </a:lnTo>
                  <a:lnTo>
                    <a:pt x="1893094" y="247650"/>
                  </a:lnTo>
                  <a:lnTo>
                    <a:pt x="1845469" y="202407"/>
                  </a:lnTo>
                  <a:lnTo>
                    <a:pt x="1788319" y="159544"/>
                  </a:lnTo>
                  <a:lnTo>
                    <a:pt x="1683544" y="95250"/>
                  </a:lnTo>
                  <a:lnTo>
                    <a:pt x="1571625" y="40482"/>
                  </a:lnTo>
                  <a:lnTo>
                    <a:pt x="1497806" y="4763"/>
                  </a:lnTo>
                  <a:lnTo>
                    <a:pt x="1476375" y="0"/>
                  </a:lnTo>
                  <a:lnTo>
                    <a:pt x="1445419" y="16669"/>
                  </a:lnTo>
                  <a:lnTo>
                    <a:pt x="1400175" y="45244"/>
                  </a:lnTo>
                  <a:lnTo>
                    <a:pt x="1328738" y="88107"/>
                  </a:lnTo>
                  <a:lnTo>
                    <a:pt x="1216819" y="107157"/>
                  </a:lnTo>
                  <a:lnTo>
                    <a:pt x="902494" y="161925"/>
                  </a:lnTo>
                  <a:lnTo>
                    <a:pt x="709613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9">
              <a:extLst>
                <a:ext uri="{FF2B5EF4-FFF2-40B4-BE49-F238E27FC236}">
                  <a16:creationId xmlns:a16="http://schemas.microsoft.com/office/drawing/2014/main" id="{63A98DD2-0886-47D1-8D15-7BCB7ACF424E}"/>
                </a:ext>
              </a:extLst>
            </p:cNvPr>
            <p:cNvSpPr/>
            <p:nvPr/>
          </p:nvSpPr>
          <p:spPr>
            <a:xfrm>
              <a:off x="3279775" y="2693988"/>
              <a:ext cx="1192213" cy="339725"/>
            </a:xfrm>
            <a:custGeom>
              <a:avLst/>
              <a:gdLst>
                <a:gd name="connsiteX0" fmla="*/ 466725 w 1193007"/>
                <a:gd name="connsiteY0" fmla="*/ 121444 h 340519"/>
                <a:gd name="connsiteX1" fmla="*/ 916782 w 1193007"/>
                <a:gd name="connsiteY1" fmla="*/ 33337 h 340519"/>
                <a:gd name="connsiteX2" fmla="*/ 1071563 w 1193007"/>
                <a:gd name="connsiteY2" fmla="*/ 0 h 340519"/>
                <a:gd name="connsiteX3" fmla="*/ 1085850 w 1193007"/>
                <a:gd name="connsiteY3" fmla="*/ 0 h 340519"/>
                <a:gd name="connsiteX4" fmla="*/ 1119188 w 1193007"/>
                <a:gd name="connsiteY4" fmla="*/ 11906 h 340519"/>
                <a:gd name="connsiteX5" fmla="*/ 1193007 w 1193007"/>
                <a:gd name="connsiteY5" fmla="*/ 35719 h 340519"/>
                <a:gd name="connsiteX6" fmla="*/ 1140619 w 1193007"/>
                <a:gd name="connsiteY6" fmla="*/ 123825 h 340519"/>
                <a:gd name="connsiteX7" fmla="*/ 978694 w 1193007"/>
                <a:gd name="connsiteY7" fmla="*/ 157162 h 340519"/>
                <a:gd name="connsiteX8" fmla="*/ 626269 w 1193007"/>
                <a:gd name="connsiteY8" fmla="*/ 238125 h 340519"/>
                <a:gd name="connsiteX9" fmla="*/ 569119 w 1193007"/>
                <a:gd name="connsiteY9" fmla="*/ 252412 h 340519"/>
                <a:gd name="connsiteX10" fmla="*/ 338138 w 1193007"/>
                <a:gd name="connsiteY10" fmla="*/ 292894 h 340519"/>
                <a:gd name="connsiteX11" fmla="*/ 145257 w 1193007"/>
                <a:gd name="connsiteY11" fmla="*/ 321469 h 340519"/>
                <a:gd name="connsiteX12" fmla="*/ 28575 w 1193007"/>
                <a:gd name="connsiteY12" fmla="*/ 340519 h 340519"/>
                <a:gd name="connsiteX13" fmla="*/ 0 w 1193007"/>
                <a:gd name="connsiteY13" fmla="*/ 173831 h 340519"/>
                <a:gd name="connsiteX14" fmla="*/ 83344 w 1193007"/>
                <a:gd name="connsiteY14" fmla="*/ 190500 h 340519"/>
                <a:gd name="connsiteX15" fmla="*/ 126207 w 1193007"/>
                <a:gd name="connsiteY15" fmla="*/ 190500 h 340519"/>
                <a:gd name="connsiteX16" fmla="*/ 235744 w 1193007"/>
                <a:gd name="connsiteY16" fmla="*/ 166687 h 340519"/>
                <a:gd name="connsiteX17" fmla="*/ 466725 w 1193007"/>
                <a:gd name="connsiteY17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3007" h="340519">
                  <a:moveTo>
                    <a:pt x="466725" y="121444"/>
                  </a:moveTo>
                  <a:lnTo>
                    <a:pt x="916782" y="33337"/>
                  </a:lnTo>
                  <a:lnTo>
                    <a:pt x="1071563" y="0"/>
                  </a:lnTo>
                  <a:lnTo>
                    <a:pt x="1085850" y="0"/>
                  </a:lnTo>
                  <a:lnTo>
                    <a:pt x="1119188" y="11906"/>
                  </a:lnTo>
                  <a:lnTo>
                    <a:pt x="1193007" y="35719"/>
                  </a:lnTo>
                  <a:lnTo>
                    <a:pt x="1140619" y="123825"/>
                  </a:lnTo>
                  <a:lnTo>
                    <a:pt x="978694" y="157162"/>
                  </a:lnTo>
                  <a:lnTo>
                    <a:pt x="626269" y="238125"/>
                  </a:lnTo>
                  <a:lnTo>
                    <a:pt x="569119" y="252412"/>
                  </a:lnTo>
                  <a:lnTo>
                    <a:pt x="338138" y="292894"/>
                  </a:lnTo>
                  <a:lnTo>
                    <a:pt x="145257" y="321469"/>
                  </a:lnTo>
                  <a:lnTo>
                    <a:pt x="28575" y="340519"/>
                  </a:lnTo>
                  <a:lnTo>
                    <a:pt x="0" y="173831"/>
                  </a:lnTo>
                  <a:lnTo>
                    <a:pt x="83344" y="190500"/>
                  </a:lnTo>
                  <a:lnTo>
                    <a:pt x="126207" y="190500"/>
                  </a:lnTo>
                  <a:lnTo>
                    <a:pt x="235744" y="166687"/>
                  </a:lnTo>
                  <a:lnTo>
                    <a:pt x="46672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1">
              <a:extLst>
                <a:ext uri="{FF2B5EF4-FFF2-40B4-BE49-F238E27FC236}">
                  <a16:creationId xmlns:a16="http://schemas.microsoft.com/office/drawing/2014/main" id="{8D762D1B-7F30-4502-8166-1989FB6B4C86}"/>
                </a:ext>
              </a:extLst>
            </p:cNvPr>
            <p:cNvSpPr/>
            <p:nvPr/>
          </p:nvSpPr>
          <p:spPr>
            <a:xfrm>
              <a:off x="3665538" y="3389313"/>
              <a:ext cx="1168400" cy="384175"/>
            </a:xfrm>
            <a:custGeom>
              <a:avLst/>
              <a:gdLst>
                <a:gd name="connsiteX0" fmla="*/ 476250 w 1169194"/>
                <a:gd name="connsiteY0" fmla="*/ 116681 h 385762"/>
                <a:gd name="connsiteX1" fmla="*/ 759619 w 1169194"/>
                <a:gd name="connsiteY1" fmla="*/ 47625 h 385762"/>
                <a:gd name="connsiteX2" fmla="*/ 785812 w 1169194"/>
                <a:gd name="connsiteY2" fmla="*/ 33337 h 385762"/>
                <a:gd name="connsiteX3" fmla="*/ 840581 w 1169194"/>
                <a:gd name="connsiteY3" fmla="*/ 4762 h 385762"/>
                <a:gd name="connsiteX4" fmla="*/ 859631 w 1169194"/>
                <a:gd name="connsiteY4" fmla="*/ 0 h 385762"/>
                <a:gd name="connsiteX5" fmla="*/ 871537 w 1169194"/>
                <a:gd name="connsiteY5" fmla="*/ 0 h 385762"/>
                <a:gd name="connsiteX6" fmla="*/ 907256 w 1169194"/>
                <a:gd name="connsiteY6" fmla="*/ 11906 h 385762"/>
                <a:gd name="connsiteX7" fmla="*/ 988219 w 1169194"/>
                <a:gd name="connsiteY7" fmla="*/ 45244 h 385762"/>
                <a:gd name="connsiteX8" fmla="*/ 1081087 w 1169194"/>
                <a:gd name="connsiteY8" fmla="*/ 97631 h 385762"/>
                <a:gd name="connsiteX9" fmla="*/ 1116806 w 1169194"/>
                <a:gd name="connsiteY9" fmla="*/ 123825 h 385762"/>
                <a:gd name="connsiteX10" fmla="*/ 1140619 w 1169194"/>
                <a:gd name="connsiteY10" fmla="*/ 142875 h 385762"/>
                <a:gd name="connsiteX11" fmla="*/ 1154906 w 1169194"/>
                <a:gd name="connsiteY11" fmla="*/ 154781 h 385762"/>
                <a:gd name="connsiteX12" fmla="*/ 1162050 w 1169194"/>
                <a:gd name="connsiteY12" fmla="*/ 164306 h 385762"/>
                <a:gd name="connsiteX13" fmla="*/ 1166812 w 1169194"/>
                <a:gd name="connsiteY13" fmla="*/ 178594 h 385762"/>
                <a:gd name="connsiteX14" fmla="*/ 1169194 w 1169194"/>
                <a:gd name="connsiteY14" fmla="*/ 195262 h 385762"/>
                <a:gd name="connsiteX15" fmla="*/ 1169194 w 1169194"/>
                <a:gd name="connsiteY15" fmla="*/ 214312 h 385762"/>
                <a:gd name="connsiteX16" fmla="*/ 1157287 w 1169194"/>
                <a:gd name="connsiteY16" fmla="*/ 233362 h 385762"/>
                <a:gd name="connsiteX17" fmla="*/ 1133475 w 1169194"/>
                <a:gd name="connsiteY17" fmla="*/ 257175 h 385762"/>
                <a:gd name="connsiteX18" fmla="*/ 1085850 w 1169194"/>
                <a:gd name="connsiteY18" fmla="*/ 276225 h 385762"/>
                <a:gd name="connsiteX19" fmla="*/ 752475 w 1169194"/>
                <a:gd name="connsiteY19" fmla="*/ 238125 h 385762"/>
                <a:gd name="connsiteX20" fmla="*/ 685800 w 1169194"/>
                <a:gd name="connsiteY20" fmla="*/ 245269 h 385762"/>
                <a:gd name="connsiteX21" fmla="*/ 302419 w 1169194"/>
                <a:gd name="connsiteY21" fmla="*/ 326231 h 385762"/>
                <a:gd name="connsiteX22" fmla="*/ 0 w 1169194"/>
                <a:gd name="connsiteY22" fmla="*/ 385762 h 385762"/>
                <a:gd name="connsiteX23" fmla="*/ 85725 w 1169194"/>
                <a:gd name="connsiteY23" fmla="*/ 207169 h 385762"/>
                <a:gd name="connsiteX24" fmla="*/ 309562 w 1169194"/>
                <a:gd name="connsiteY24" fmla="*/ 157162 h 385762"/>
                <a:gd name="connsiteX25" fmla="*/ 476250 w 1169194"/>
                <a:gd name="connsiteY25" fmla="*/ 1166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9194" h="385762">
                  <a:moveTo>
                    <a:pt x="476250" y="116681"/>
                  </a:moveTo>
                  <a:lnTo>
                    <a:pt x="759619" y="47625"/>
                  </a:lnTo>
                  <a:lnTo>
                    <a:pt x="785812" y="33337"/>
                  </a:lnTo>
                  <a:lnTo>
                    <a:pt x="840581" y="4762"/>
                  </a:lnTo>
                  <a:lnTo>
                    <a:pt x="859631" y="0"/>
                  </a:lnTo>
                  <a:lnTo>
                    <a:pt x="871537" y="0"/>
                  </a:lnTo>
                  <a:lnTo>
                    <a:pt x="907256" y="11906"/>
                  </a:lnTo>
                  <a:lnTo>
                    <a:pt x="988219" y="45244"/>
                  </a:lnTo>
                  <a:lnTo>
                    <a:pt x="1081087" y="97631"/>
                  </a:lnTo>
                  <a:lnTo>
                    <a:pt x="1116806" y="123825"/>
                  </a:lnTo>
                  <a:lnTo>
                    <a:pt x="1140619" y="142875"/>
                  </a:lnTo>
                  <a:lnTo>
                    <a:pt x="1154906" y="154781"/>
                  </a:lnTo>
                  <a:lnTo>
                    <a:pt x="1162050" y="164306"/>
                  </a:lnTo>
                  <a:lnTo>
                    <a:pt x="1166812" y="178594"/>
                  </a:lnTo>
                  <a:lnTo>
                    <a:pt x="1169194" y="195262"/>
                  </a:lnTo>
                  <a:lnTo>
                    <a:pt x="1169194" y="214312"/>
                  </a:lnTo>
                  <a:lnTo>
                    <a:pt x="1157287" y="233362"/>
                  </a:lnTo>
                  <a:lnTo>
                    <a:pt x="1133475" y="257175"/>
                  </a:lnTo>
                  <a:lnTo>
                    <a:pt x="1085850" y="276225"/>
                  </a:lnTo>
                  <a:lnTo>
                    <a:pt x="752475" y="238125"/>
                  </a:lnTo>
                  <a:lnTo>
                    <a:pt x="685800" y="245269"/>
                  </a:lnTo>
                  <a:lnTo>
                    <a:pt x="302419" y="326231"/>
                  </a:lnTo>
                  <a:lnTo>
                    <a:pt x="0" y="385762"/>
                  </a:lnTo>
                  <a:lnTo>
                    <a:pt x="85725" y="207169"/>
                  </a:lnTo>
                  <a:lnTo>
                    <a:pt x="309562" y="157162"/>
                  </a:lnTo>
                  <a:lnTo>
                    <a:pt x="476250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2E6A5F3C-F26C-4168-9B89-30ACEFF0676B}"/>
                </a:ext>
              </a:extLst>
            </p:cNvPr>
            <p:cNvSpPr/>
            <p:nvPr/>
          </p:nvSpPr>
          <p:spPr>
            <a:xfrm>
              <a:off x="3541713" y="3600450"/>
              <a:ext cx="1238250" cy="2239963"/>
            </a:xfrm>
            <a:custGeom>
              <a:avLst/>
              <a:gdLst>
                <a:gd name="connsiteX0" fmla="*/ 822067 w 1239057"/>
                <a:gd name="connsiteY0" fmla="*/ 479539 h 2239834"/>
                <a:gd name="connsiteX1" fmla="*/ 857809 w 1239057"/>
                <a:gd name="connsiteY1" fmla="*/ 339550 h 2239834"/>
                <a:gd name="connsiteX2" fmla="*/ 893551 w 1239057"/>
                <a:gd name="connsiteY2" fmla="*/ 181689 h 2239834"/>
                <a:gd name="connsiteX3" fmla="*/ 914400 w 1239057"/>
                <a:gd name="connsiteY3" fmla="*/ 71485 h 2239834"/>
                <a:gd name="connsiteX4" fmla="*/ 905465 w 1239057"/>
                <a:gd name="connsiteY4" fmla="*/ 41699 h 2239834"/>
                <a:gd name="connsiteX5" fmla="*/ 884615 w 1239057"/>
                <a:gd name="connsiteY5" fmla="*/ 26807 h 2239834"/>
                <a:gd name="connsiteX6" fmla="*/ 833981 w 1239057"/>
                <a:gd name="connsiteY6" fmla="*/ 0 h 2239834"/>
                <a:gd name="connsiteX7" fmla="*/ 1239057 w 1239057"/>
                <a:gd name="connsiteY7" fmla="*/ 47656 h 2239834"/>
                <a:gd name="connsiteX8" fmla="*/ 1209272 w 1239057"/>
                <a:gd name="connsiteY8" fmla="*/ 65528 h 2239834"/>
                <a:gd name="connsiteX9" fmla="*/ 1185444 w 1239057"/>
                <a:gd name="connsiteY9" fmla="*/ 89356 h 2239834"/>
                <a:gd name="connsiteX10" fmla="*/ 1167573 w 1239057"/>
                <a:gd name="connsiteY10" fmla="*/ 113184 h 2239834"/>
                <a:gd name="connsiteX11" fmla="*/ 1146724 w 1239057"/>
                <a:gd name="connsiteY11" fmla="*/ 148926 h 2239834"/>
                <a:gd name="connsiteX12" fmla="*/ 1128853 w 1239057"/>
                <a:gd name="connsiteY12" fmla="*/ 211474 h 2239834"/>
                <a:gd name="connsiteX13" fmla="*/ 1075240 w 1239057"/>
                <a:gd name="connsiteY13" fmla="*/ 437840 h 2239834"/>
                <a:gd name="connsiteX14" fmla="*/ 1015669 w 1239057"/>
                <a:gd name="connsiteY14" fmla="*/ 646335 h 2239834"/>
                <a:gd name="connsiteX15" fmla="*/ 962056 w 1239057"/>
                <a:gd name="connsiteY15" fmla="*/ 807174 h 2239834"/>
                <a:gd name="connsiteX16" fmla="*/ 899508 w 1239057"/>
                <a:gd name="connsiteY16" fmla="*/ 988863 h 2239834"/>
                <a:gd name="connsiteX17" fmla="*/ 825045 w 1239057"/>
                <a:gd name="connsiteY17" fmla="*/ 1176509 h 2239834"/>
                <a:gd name="connsiteX18" fmla="*/ 762497 w 1239057"/>
                <a:gd name="connsiteY18" fmla="*/ 1322455 h 2239834"/>
                <a:gd name="connsiteX19" fmla="*/ 670163 w 1239057"/>
                <a:gd name="connsiteY19" fmla="*/ 1519036 h 2239834"/>
                <a:gd name="connsiteX20" fmla="*/ 601658 w 1239057"/>
                <a:gd name="connsiteY20" fmla="*/ 1656047 h 2239834"/>
                <a:gd name="connsiteX21" fmla="*/ 512303 w 1239057"/>
                <a:gd name="connsiteY21" fmla="*/ 1807951 h 2239834"/>
                <a:gd name="connsiteX22" fmla="*/ 443797 w 1239057"/>
                <a:gd name="connsiteY22" fmla="*/ 1921134 h 2239834"/>
                <a:gd name="connsiteX23" fmla="*/ 375292 w 1239057"/>
                <a:gd name="connsiteY23" fmla="*/ 2016446 h 2239834"/>
                <a:gd name="connsiteX24" fmla="*/ 306786 w 1239057"/>
                <a:gd name="connsiteY24" fmla="*/ 2093887 h 2239834"/>
                <a:gd name="connsiteX25" fmla="*/ 253173 w 1239057"/>
                <a:gd name="connsiteY25" fmla="*/ 2153457 h 2239834"/>
                <a:gd name="connsiteX26" fmla="*/ 202539 w 1239057"/>
                <a:gd name="connsiteY26" fmla="*/ 2192178 h 2239834"/>
                <a:gd name="connsiteX27" fmla="*/ 154883 w 1239057"/>
                <a:gd name="connsiteY27" fmla="*/ 2218984 h 2239834"/>
                <a:gd name="connsiteX28" fmla="*/ 122119 w 1239057"/>
                <a:gd name="connsiteY28" fmla="*/ 2230898 h 2239834"/>
                <a:gd name="connsiteX29" fmla="*/ 74463 w 1239057"/>
                <a:gd name="connsiteY29" fmla="*/ 2239834 h 2239834"/>
                <a:gd name="connsiteX30" fmla="*/ 47656 w 1239057"/>
                <a:gd name="connsiteY30" fmla="*/ 2239834 h 2239834"/>
                <a:gd name="connsiteX31" fmla="*/ 35742 w 1239057"/>
                <a:gd name="connsiteY31" fmla="*/ 2233877 h 2239834"/>
                <a:gd name="connsiteX32" fmla="*/ 20850 w 1239057"/>
                <a:gd name="connsiteY32" fmla="*/ 2213027 h 2239834"/>
                <a:gd name="connsiteX33" fmla="*/ 11914 w 1239057"/>
                <a:gd name="connsiteY33" fmla="*/ 2183242 h 2239834"/>
                <a:gd name="connsiteX34" fmla="*/ 2979 w 1239057"/>
                <a:gd name="connsiteY34" fmla="*/ 2144522 h 2239834"/>
                <a:gd name="connsiteX35" fmla="*/ 0 w 1239057"/>
                <a:gd name="connsiteY35" fmla="*/ 2087930 h 2239834"/>
                <a:gd name="connsiteX36" fmla="*/ 0 w 1239057"/>
                <a:gd name="connsiteY36" fmla="*/ 2064102 h 2239834"/>
                <a:gd name="connsiteX37" fmla="*/ 253173 w 1239057"/>
                <a:gd name="connsiteY37" fmla="*/ 1748381 h 2239834"/>
                <a:gd name="connsiteX38" fmla="*/ 336571 w 1239057"/>
                <a:gd name="connsiteY38" fmla="*/ 1614348 h 2239834"/>
                <a:gd name="connsiteX39" fmla="*/ 446776 w 1239057"/>
                <a:gd name="connsiteY39" fmla="*/ 1426703 h 2239834"/>
                <a:gd name="connsiteX40" fmla="*/ 509324 w 1239057"/>
                <a:gd name="connsiteY40" fmla="*/ 1313520 h 2239834"/>
                <a:gd name="connsiteX41" fmla="*/ 577830 w 1239057"/>
                <a:gd name="connsiteY41" fmla="*/ 1173530 h 2239834"/>
                <a:gd name="connsiteX42" fmla="*/ 628464 w 1239057"/>
                <a:gd name="connsiteY42" fmla="*/ 1063326 h 2239834"/>
                <a:gd name="connsiteX43" fmla="*/ 679099 w 1239057"/>
                <a:gd name="connsiteY43" fmla="*/ 929293 h 2239834"/>
                <a:gd name="connsiteX44" fmla="*/ 732712 w 1239057"/>
                <a:gd name="connsiteY44" fmla="*/ 786325 h 2239834"/>
                <a:gd name="connsiteX45" fmla="*/ 792282 w 1239057"/>
                <a:gd name="connsiteY45" fmla="*/ 589744 h 2239834"/>
                <a:gd name="connsiteX46" fmla="*/ 822067 w 1239057"/>
                <a:gd name="connsiteY46" fmla="*/ 479539 h 223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39057" h="2239834">
                  <a:moveTo>
                    <a:pt x="822067" y="479539"/>
                  </a:moveTo>
                  <a:lnTo>
                    <a:pt x="857809" y="339550"/>
                  </a:lnTo>
                  <a:lnTo>
                    <a:pt x="893551" y="181689"/>
                  </a:lnTo>
                  <a:lnTo>
                    <a:pt x="914400" y="71485"/>
                  </a:lnTo>
                  <a:lnTo>
                    <a:pt x="905465" y="41699"/>
                  </a:lnTo>
                  <a:lnTo>
                    <a:pt x="884615" y="26807"/>
                  </a:lnTo>
                  <a:lnTo>
                    <a:pt x="833981" y="0"/>
                  </a:lnTo>
                  <a:lnTo>
                    <a:pt x="1239057" y="47656"/>
                  </a:lnTo>
                  <a:lnTo>
                    <a:pt x="1209272" y="65528"/>
                  </a:lnTo>
                  <a:lnTo>
                    <a:pt x="1185444" y="89356"/>
                  </a:lnTo>
                  <a:lnTo>
                    <a:pt x="1167573" y="113184"/>
                  </a:lnTo>
                  <a:lnTo>
                    <a:pt x="1146724" y="148926"/>
                  </a:lnTo>
                  <a:lnTo>
                    <a:pt x="1128853" y="211474"/>
                  </a:lnTo>
                  <a:lnTo>
                    <a:pt x="1075240" y="437840"/>
                  </a:lnTo>
                  <a:lnTo>
                    <a:pt x="1015669" y="646335"/>
                  </a:lnTo>
                  <a:lnTo>
                    <a:pt x="962056" y="807174"/>
                  </a:lnTo>
                  <a:lnTo>
                    <a:pt x="899508" y="988863"/>
                  </a:lnTo>
                  <a:lnTo>
                    <a:pt x="825045" y="1176509"/>
                  </a:lnTo>
                  <a:lnTo>
                    <a:pt x="762497" y="1322455"/>
                  </a:lnTo>
                  <a:lnTo>
                    <a:pt x="670163" y="1519036"/>
                  </a:lnTo>
                  <a:lnTo>
                    <a:pt x="601658" y="1656047"/>
                  </a:lnTo>
                  <a:lnTo>
                    <a:pt x="512303" y="1807951"/>
                  </a:lnTo>
                  <a:lnTo>
                    <a:pt x="443797" y="1921134"/>
                  </a:lnTo>
                  <a:lnTo>
                    <a:pt x="375292" y="2016446"/>
                  </a:lnTo>
                  <a:lnTo>
                    <a:pt x="306786" y="2093887"/>
                  </a:lnTo>
                  <a:lnTo>
                    <a:pt x="253173" y="2153457"/>
                  </a:lnTo>
                  <a:lnTo>
                    <a:pt x="202539" y="2192178"/>
                  </a:lnTo>
                  <a:lnTo>
                    <a:pt x="154883" y="2218984"/>
                  </a:lnTo>
                  <a:lnTo>
                    <a:pt x="122119" y="2230898"/>
                  </a:lnTo>
                  <a:lnTo>
                    <a:pt x="74463" y="2239834"/>
                  </a:lnTo>
                  <a:lnTo>
                    <a:pt x="47656" y="2239834"/>
                  </a:lnTo>
                  <a:lnTo>
                    <a:pt x="35742" y="2233877"/>
                  </a:lnTo>
                  <a:lnTo>
                    <a:pt x="20850" y="2213027"/>
                  </a:lnTo>
                  <a:lnTo>
                    <a:pt x="11914" y="2183242"/>
                  </a:lnTo>
                  <a:lnTo>
                    <a:pt x="2979" y="2144522"/>
                  </a:lnTo>
                  <a:lnTo>
                    <a:pt x="0" y="2087930"/>
                  </a:lnTo>
                  <a:lnTo>
                    <a:pt x="0" y="2064102"/>
                  </a:lnTo>
                  <a:lnTo>
                    <a:pt x="253173" y="1748381"/>
                  </a:lnTo>
                  <a:lnTo>
                    <a:pt x="336571" y="1614348"/>
                  </a:lnTo>
                  <a:lnTo>
                    <a:pt x="446776" y="1426703"/>
                  </a:lnTo>
                  <a:lnTo>
                    <a:pt x="509324" y="1313520"/>
                  </a:lnTo>
                  <a:lnTo>
                    <a:pt x="577830" y="1173530"/>
                  </a:lnTo>
                  <a:lnTo>
                    <a:pt x="628464" y="1063326"/>
                  </a:lnTo>
                  <a:lnTo>
                    <a:pt x="679099" y="929293"/>
                  </a:lnTo>
                  <a:lnTo>
                    <a:pt x="732712" y="786325"/>
                  </a:lnTo>
                  <a:lnTo>
                    <a:pt x="792282" y="589744"/>
                  </a:lnTo>
                  <a:lnTo>
                    <a:pt x="822067" y="4795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1E40D13C-56C1-42D6-B480-12DF0441736C}"/>
                </a:ext>
              </a:extLst>
            </p:cNvPr>
            <p:cNvSpPr/>
            <p:nvPr/>
          </p:nvSpPr>
          <p:spPr>
            <a:xfrm>
              <a:off x="3189288" y="5110163"/>
              <a:ext cx="647700" cy="623887"/>
            </a:xfrm>
            <a:custGeom>
              <a:avLst/>
              <a:gdLst>
                <a:gd name="connsiteX0" fmla="*/ 173831 w 647700"/>
                <a:gd name="connsiteY0" fmla="*/ 100012 h 623887"/>
                <a:gd name="connsiteX1" fmla="*/ 295275 w 647700"/>
                <a:gd name="connsiteY1" fmla="*/ 178593 h 623887"/>
                <a:gd name="connsiteX2" fmla="*/ 342900 w 647700"/>
                <a:gd name="connsiteY2" fmla="*/ 207168 h 623887"/>
                <a:gd name="connsiteX3" fmla="*/ 385762 w 647700"/>
                <a:gd name="connsiteY3" fmla="*/ 230981 h 623887"/>
                <a:gd name="connsiteX4" fmla="*/ 445294 w 647700"/>
                <a:gd name="connsiteY4" fmla="*/ 257175 h 623887"/>
                <a:gd name="connsiteX5" fmla="*/ 473869 w 647700"/>
                <a:gd name="connsiteY5" fmla="*/ 266700 h 623887"/>
                <a:gd name="connsiteX6" fmla="*/ 519112 w 647700"/>
                <a:gd name="connsiteY6" fmla="*/ 276225 h 623887"/>
                <a:gd name="connsiteX7" fmla="*/ 547687 w 647700"/>
                <a:gd name="connsiteY7" fmla="*/ 276225 h 623887"/>
                <a:gd name="connsiteX8" fmla="*/ 576262 w 647700"/>
                <a:gd name="connsiteY8" fmla="*/ 264318 h 623887"/>
                <a:gd name="connsiteX9" fmla="*/ 602456 w 647700"/>
                <a:gd name="connsiteY9" fmla="*/ 250031 h 623887"/>
                <a:gd name="connsiteX10" fmla="*/ 647700 w 647700"/>
                <a:gd name="connsiteY10" fmla="*/ 176212 h 623887"/>
                <a:gd name="connsiteX11" fmla="*/ 354806 w 647700"/>
                <a:gd name="connsiteY11" fmla="*/ 623887 h 623887"/>
                <a:gd name="connsiteX12" fmla="*/ 350044 w 647700"/>
                <a:gd name="connsiteY12" fmla="*/ 554831 h 623887"/>
                <a:gd name="connsiteX13" fmla="*/ 342900 w 647700"/>
                <a:gd name="connsiteY13" fmla="*/ 528637 h 623887"/>
                <a:gd name="connsiteX14" fmla="*/ 323850 w 647700"/>
                <a:gd name="connsiteY14" fmla="*/ 483393 h 623887"/>
                <a:gd name="connsiteX15" fmla="*/ 288131 w 647700"/>
                <a:gd name="connsiteY15" fmla="*/ 419100 h 623887"/>
                <a:gd name="connsiteX16" fmla="*/ 250031 w 647700"/>
                <a:gd name="connsiteY16" fmla="*/ 352425 h 623887"/>
                <a:gd name="connsiteX17" fmla="*/ 200025 w 647700"/>
                <a:gd name="connsiteY17" fmla="*/ 283368 h 623887"/>
                <a:gd name="connsiteX18" fmla="*/ 128587 w 647700"/>
                <a:gd name="connsiteY18" fmla="*/ 190500 h 623887"/>
                <a:gd name="connsiteX19" fmla="*/ 52387 w 647700"/>
                <a:gd name="connsiteY19" fmla="*/ 102393 h 623887"/>
                <a:gd name="connsiteX20" fmla="*/ 23812 w 647700"/>
                <a:gd name="connsiteY20" fmla="*/ 69056 h 623887"/>
                <a:gd name="connsiteX21" fmla="*/ 9525 w 647700"/>
                <a:gd name="connsiteY21" fmla="*/ 52387 h 623887"/>
                <a:gd name="connsiteX22" fmla="*/ 0 w 647700"/>
                <a:gd name="connsiteY22" fmla="*/ 26193 h 623887"/>
                <a:gd name="connsiteX23" fmla="*/ 0 w 647700"/>
                <a:gd name="connsiteY23" fmla="*/ 9525 h 623887"/>
                <a:gd name="connsiteX24" fmla="*/ 7144 w 647700"/>
                <a:gd name="connsiteY24" fmla="*/ 2381 h 623887"/>
                <a:gd name="connsiteX25" fmla="*/ 11906 w 647700"/>
                <a:gd name="connsiteY25" fmla="*/ 0 h 623887"/>
                <a:gd name="connsiteX26" fmla="*/ 33337 w 647700"/>
                <a:gd name="connsiteY26" fmla="*/ 0 h 623887"/>
                <a:gd name="connsiteX27" fmla="*/ 69056 w 647700"/>
                <a:gd name="connsiteY27" fmla="*/ 16668 h 623887"/>
                <a:gd name="connsiteX28" fmla="*/ 104775 w 647700"/>
                <a:gd name="connsiteY28" fmla="*/ 45243 h 623887"/>
                <a:gd name="connsiteX29" fmla="*/ 173831 w 647700"/>
                <a:gd name="connsiteY29" fmla="*/ 100012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7700" h="623887">
                  <a:moveTo>
                    <a:pt x="173831" y="100012"/>
                  </a:moveTo>
                  <a:lnTo>
                    <a:pt x="295275" y="178593"/>
                  </a:lnTo>
                  <a:lnTo>
                    <a:pt x="342900" y="207168"/>
                  </a:lnTo>
                  <a:lnTo>
                    <a:pt x="385762" y="230981"/>
                  </a:lnTo>
                  <a:lnTo>
                    <a:pt x="445294" y="257175"/>
                  </a:lnTo>
                  <a:lnTo>
                    <a:pt x="473869" y="266700"/>
                  </a:lnTo>
                  <a:lnTo>
                    <a:pt x="519112" y="276225"/>
                  </a:lnTo>
                  <a:lnTo>
                    <a:pt x="547687" y="276225"/>
                  </a:lnTo>
                  <a:lnTo>
                    <a:pt x="576262" y="264318"/>
                  </a:lnTo>
                  <a:lnTo>
                    <a:pt x="602456" y="250031"/>
                  </a:lnTo>
                  <a:lnTo>
                    <a:pt x="647700" y="176212"/>
                  </a:lnTo>
                  <a:lnTo>
                    <a:pt x="354806" y="623887"/>
                  </a:lnTo>
                  <a:lnTo>
                    <a:pt x="350044" y="554831"/>
                  </a:lnTo>
                  <a:lnTo>
                    <a:pt x="342900" y="528637"/>
                  </a:lnTo>
                  <a:lnTo>
                    <a:pt x="323850" y="483393"/>
                  </a:lnTo>
                  <a:lnTo>
                    <a:pt x="288131" y="419100"/>
                  </a:lnTo>
                  <a:lnTo>
                    <a:pt x="250031" y="352425"/>
                  </a:lnTo>
                  <a:lnTo>
                    <a:pt x="200025" y="283368"/>
                  </a:lnTo>
                  <a:lnTo>
                    <a:pt x="128587" y="190500"/>
                  </a:lnTo>
                  <a:lnTo>
                    <a:pt x="52387" y="102393"/>
                  </a:lnTo>
                  <a:lnTo>
                    <a:pt x="23812" y="69056"/>
                  </a:lnTo>
                  <a:lnTo>
                    <a:pt x="9525" y="52387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7144" y="2381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69056" y="16668"/>
                  </a:lnTo>
                  <a:lnTo>
                    <a:pt x="104775" y="45243"/>
                  </a:lnTo>
                  <a:lnTo>
                    <a:pt x="173831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98D8BDFC-8DD3-4128-B0F9-BA12F8069ECB}"/>
                </a:ext>
              </a:extLst>
            </p:cNvPr>
            <p:cNvSpPr/>
            <p:nvPr/>
          </p:nvSpPr>
          <p:spPr>
            <a:xfrm>
              <a:off x="2498725" y="2914650"/>
              <a:ext cx="1539875" cy="2362200"/>
            </a:xfrm>
            <a:custGeom>
              <a:avLst/>
              <a:gdLst>
                <a:gd name="connsiteX0" fmla="*/ 1120775 w 1539875"/>
                <a:gd name="connsiteY0" fmla="*/ 1025525 h 2362200"/>
                <a:gd name="connsiteX1" fmla="*/ 1177925 w 1539875"/>
                <a:gd name="connsiteY1" fmla="*/ 927100 h 2362200"/>
                <a:gd name="connsiteX2" fmla="*/ 1235075 w 1539875"/>
                <a:gd name="connsiteY2" fmla="*/ 819150 h 2362200"/>
                <a:gd name="connsiteX3" fmla="*/ 1323975 w 1539875"/>
                <a:gd name="connsiteY3" fmla="*/ 635000 h 2362200"/>
                <a:gd name="connsiteX4" fmla="*/ 1403350 w 1539875"/>
                <a:gd name="connsiteY4" fmla="*/ 425450 h 2362200"/>
                <a:gd name="connsiteX5" fmla="*/ 1460500 w 1539875"/>
                <a:gd name="connsiteY5" fmla="*/ 282575 h 2362200"/>
                <a:gd name="connsiteX6" fmla="*/ 1473200 w 1539875"/>
                <a:gd name="connsiteY6" fmla="*/ 260350 h 2362200"/>
                <a:gd name="connsiteX7" fmla="*/ 1498600 w 1539875"/>
                <a:gd name="connsiteY7" fmla="*/ 250825 h 2362200"/>
                <a:gd name="connsiteX8" fmla="*/ 1517650 w 1539875"/>
                <a:gd name="connsiteY8" fmla="*/ 234950 h 2362200"/>
                <a:gd name="connsiteX9" fmla="*/ 1533525 w 1539875"/>
                <a:gd name="connsiteY9" fmla="*/ 212725 h 2362200"/>
                <a:gd name="connsiteX10" fmla="*/ 1539875 w 1539875"/>
                <a:gd name="connsiteY10" fmla="*/ 196850 h 2362200"/>
                <a:gd name="connsiteX11" fmla="*/ 1539875 w 1539875"/>
                <a:gd name="connsiteY11" fmla="*/ 187325 h 2362200"/>
                <a:gd name="connsiteX12" fmla="*/ 1520825 w 1539875"/>
                <a:gd name="connsiteY12" fmla="*/ 155575 h 2362200"/>
                <a:gd name="connsiteX13" fmla="*/ 1479550 w 1539875"/>
                <a:gd name="connsiteY13" fmla="*/ 104775 h 2362200"/>
                <a:gd name="connsiteX14" fmla="*/ 1441450 w 1539875"/>
                <a:gd name="connsiteY14" fmla="*/ 66675 h 2362200"/>
                <a:gd name="connsiteX15" fmla="*/ 1412875 w 1539875"/>
                <a:gd name="connsiteY15" fmla="*/ 44450 h 2362200"/>
                <a:gd name="connsiteX16" fmla="*/ 1339850 w 1539875"/>
                <a:gd name="connsiteY16" fmla="*/ 0 h 2362200"/>
                <a:gd name="connsiteX17" fmla="*/ 1114425 w 1539875"/>
                <a:gd name="connsiteY17" fmla="*/ 47625 h 2362200"/>
                <a:gd name="connsiteX18" fmla="*/ 1162050 w 1539875"/>
                <a:gd name="connsiteY18" fmla="*/ 101600 h 2362200"/>
                <a:gd name="connsiteX19" fmla="*/ 1187450 w 1539875"/>
                <a:gd name="connsiteY19" fmla="*/ 133350 h 2362200"/>
                <a:gd name="connsiteX20" fmla="*/ 1206500 w 1539875"/>
                <a:gd name="connsiteY20" fmla="*/ 155575 h 2362200"/>
                <a:gd name="connsiteX21" fmla="*/ 1216025 w 1539875"/>
                <a:gd name="connsiteY21" fmla="*/ 171450 h 2362200"/>
                <a:gd name="connsiteX22" fmla="*/ 1216025 w 1539875"/>
                <a:gd name="connsiteY22" fmla="*/ 184150 h 2362200"/>
                <a:gd name="connsiteX23" fmla="*/ 1203325 w 1539875"/>
                <a:gd name="connsiteY23" fmla="*/ 260350 h 2362200"/>
                <a:gd name="connsiteX24" fmla="*/ 1155700 w 1539875"/>
                <a:gd name="connsiteY24" fmla="*/ 441325 h 2362200"/>
                <a:gd name="connsiteX25" fmla="*/ 1085850 w 1539875"/>
                <a:gd name="connsiteY25" fmla="*/ 641350 h 2362200"/>
                <a:gd name="connsiteX26" fmla="*/ 1009650 w 1539875"/>
                <a:gd name="connsiteY26" fmla="*/ 825500 h 2362200"/>
                <a:gd name="connsiteX27" fmla="*/ 949325 w 1539875"/>
                <a:gd name="connsiteY27" fmla="*/ 958850 h 2362200"/>
                <a:gd name="connsiteX28" fmla="*/ 882650 w 1539875"/>
                <a:gd name="connsiteY28" fmla="*/ 1101725 h 2362200"/>
                <a:gd name="connsiteX29" fmla="*/ 765175 w 1539875"/>
                <a:gd name="connsiteY29" fmla="*/ 1311275 h 2362200"/>
                <a:gd name="connsiteX30" fmla="*/ 682625 w 1539875"/>
                <a:gd name="connsiteY30" fmla="*/ 1447800 h 2362200"/>
                <a:gd name="connsiteX31" fmla="*/ 568325 w 1539875"/>
                <a:gd name="connsiteY31" fmla="*/ 1616075 h 2362200"/>
                <a:gd name="connsiteX32" fmla="*/ 450850 w 1539875"/>
                <a:gd name="connsiteY32" fmla="*/ 1774825 h 2362200"/>
                <a:gd name="connsiteX33" fmla="*/ 330200 w 1539875"/>
                <a:gd name="connsiteY33" fmla="*/ 1927225 h 2362200"/>
                <a:gd name="connsiteX34" fmla="*/ 174625 w 1539875"/>
                <a:gd name="connsiteY34" fmla="*/ 2117725 h 2362200"/>
                <a:gd name="connsiteX35" fmla="*/ 9525 w 1539875"/>
                <a:gd name="connsiteY35" fmla="*/ 2305050 h 2362200"/>
                <a:gd name="connsiteX36" fmla="*/ 3175 w 1539875"/>
                <a:gd name="connsiteY36" fmla="*/ 2320925 h 2362200"/>
                <a:gd name="connsiteX37" fmla="*/ 0 w 1539875"/>
                <a:gd name="connsiteY37" fmla="*/ 2336800 h 2362200"/>
                <a:gd name="connsiteX38" fmla="*/ 6350 w 1539875"/>
                <a:gd name="connsiteY38" fmla="*/ 2355850 h 2362200"/>
                <a:gd name="connsiteX39" fmla="*/ 12700 w 1539875"/>
                <a:gd name="connsiteY39" fmla="*/ 2362200 h 2362200"/>
                <a:gd name="connsiteX40" fmla="*/ 41275 w 1539875"/>
                <a:gd name="connsiteY40" fmla="*/ 2359025 h 2362200"/>
                <a:gd name="connsiteX41" fmla="*/ 130175 w 1539875"/>
                <a:gd name="connsiteY41" fmla="*/ 2298700 h 2362200"/>
                <a:gd name="connsiteX42" fmla="*/ 241300 w 1539875"/>
                <a:gd name="connsiteY42" fmla="*/ 2200275 h 2362200"/>
                <a:gd name="connsiteX43" fmla="*/ 349250 w 1539875"/>
                <a:gd name="connsiteY43" fmla="*/ 2098675 h 2362200"/>
                <a:gd name="connsiteX44" fmla="*/ 463550 w 1539875"/>
                <a:gd name="connsiteY44" fmla="*/ 1978025 h 2362200"/>
                <a:gd name="connsiteX45" fmla="*/ 552450 w 1539875"/>
                <a:gd name="connsiteY45" fmla="*/ 1876425 h 2362200"/>
                <a:gd name="connsiteX46" fmla="*/ 650875 w 1539875"/>
                <a:gd name="connsiteY46" fmla="*/ 1755775 h 2362200"/>
                <a:gd name="connsiteX47" fmla="*/ 768350 w 1539875"/>
                <a:gd name="connsiteY47" fmla="*/ 1593850 h 2362200"/>
                <a:gd name="connsiteX48" fmla="*/ 920750 w 1539875"/>
                <a:gd name="connsiteY48" fmla="*/ 1368425 h 2362200"/>
                <a:gd name="connsiteX49" fmla="*/ 1054100 w 1539875"/>
                <a:gd name="connsiteY49" fmla="*/ 1149350 h 2362200"/>
                <a:gd name="connsiteX50" fmla="*/ 1120775 w 1539875"/>
                <a:gd name="connsiteY50" fmla="*/ 1025525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9875" h="2362200">
                  <a:moveTo>
                    <a:pt x="1120775" y="1025525"/>
                  </a:moveTo>
                  <a:lnTo>
                    <a:pt x="1177925" y="927100"/>
                  </a:lnTo>
                  <a:lnTo>
                    <a:pt x="1235075" y="819150"/>
                  </a:lnTo>
                  <a:lnTo>
                    <a:pt x="1323975" y="635000"/>
                  </a:lnTo>
                  <a:lnTo>
                    <a:pt x="1403350" y="425450"/>
                  </a:lnTo>
                  <a:lnTo>
                    <a:pt x="1460500" y="282575"/>
                  </a:lnTo>
                  <a:lnTo>
                    <a:pt x="1473200" y="260350"/>
                  </a:lnTo>
                  <a:lnTo>
                    <a:pt x="1498600" y="250825"/>
                  </a:lnTo>
                  <a:lnTo>
                    <a:pt x="1517650" y="234950"/>
                  </a:lnTo>
                  <a:lnTo>
                    <a:pt x="1533525" y="212725"/>
                  </a:lnTo>
                  <a:lnTo>
                    <a:pt x="1539875" y="196850"/>
                  </a:lnTo>
                  <a:lnTo>
                    <a:pt x="1539875" y="187325"/>
                  </a:lnTo>
                  <a:lnTo>
                    <a:pt x="1520825" y="155575"/>
                  </a:lnTo>
                  <a:lnTo>
                    <a:pt x="1479550" y="104775"/>
                  </a:lnTo>
                  <a:lnTo>
                    <a:pt x="1441450" y="66675"/>
                  </a:lnTo>
                  <a:lnTo>
                    <a:pt x="1412875" y="44450"/>
                  </a:lnTo>
                  <a:lnTo>
                    <a:pt x="1339850" y="0"/>
                  </a:lnTo>
                  <a:lnTo>
                    <a:pt x="1114425" y="47625"/>
                  </a:lnTo>
                  <a:lnTo>
                    <a:pt x="1162050" y="101600"/>
                  </a:lnTo>
                  <a:lnTo>
                    <a:pt x="1187450" y="133350"/>
                  </a:lnTo>
                  <a:lnTo>
                    <a:pt x="1206500" y="155575"/>
                  </a:lnTo>
                  <a:lnTo>
                    <a:pt x="1216025" y="171450"/>
                  </a:lnTo>
                  <a:lnTo>
                    <a:pt x="1216025" y="184150"/>
                  </a:lnTo>
                  <a:lnTo>
                    <a:pt x="1203325" y="260350"/>
                  </a:lnTo>
                  <a:lnTo>
                    <a:pt x="1155700" y="441325"/>
                  </a:lnTo>
                  <a:lnTo>
                    <a:pt x="1085850" y="641350"/>
                  </a:lnTo>
                  <a:lnTo>
                    <a:pt x="1009650" y="825500"/>
                  </a:lnTo>
                  <a:lnTo>
                    <a:pt x="949325" y="958850"/>
                  </a:lnTo>
                  <a:lnTo>
                    <a:pt x="882650" y="1101725"/>
                  </a:lnTo>
                  <a:lnTo>
                    <a:pt x="765175" y="1311275"/>
                  </a:lnTo>
                  <a:lnTo>
                    <a:pt x="682625" y="1447800"/>
                  </a:lnTo>
                  <a:lnTo>
                    <a:pt x="568325" y="1616075"/>
                  </a:lnTo>
                  <a:lnTo>
                    <a:pt x="450850" y="1774825"/>
                  </a:lnTo>
                  <a:lnTo>
                    <a:pt x="330200" y="1927225"/>
                  </a:lnTo>
                  <a:lnTo>
                    <a:pt x="174625" y="2117725"/>
                  </a:lnTo>
                  <a:lnTo>
                    <a:pt x="9525" y="2305050"/>
                  </a:lnTo>
                  <a:lnTo>
                    <a:pt x="3175" y="2320925"/>
                  </a:lnTo>
                  <a:lnTo>
                    <a:pt x="0" y="2336800"/>
                  </a:lnTo>
                  <a:lnTo>
                    <a:pt x="6350" y="2355850"/>
                  </a:lnTo>
                  <a:lnTo>
                    <a:pt x="12700" y="2362200"/>
                  </a:lnTo>
                  <a:lnTo>
                    <a:pt x="41275" y="2359025"/>
                  </a:lnTo>
                  <a:lnTo>
                    <a:pt x="130175" y="2298700"/>
                  </a:lnTo>
                  <a:lnTo>
                    <a:pt x="241300" y="2200275"/>
                  </a:lnTo>
                  <a:lnTo>
                    <a:pt x="349250" y="2098675"/>
                  </a:lnTo>
                  <a:lnTo>
                    <a:pt x="463550" y="1978025"/>
                  </a:lnTo>
                  <a:lnTo>
                    <a:pt x="552450" y="1876425"/>
                  </a:lnTo>
                  <a:lnTo>
                    <a:pt x="650875" y="1755775"/>
                  </a:lnTo>
                  <a:lnTo>
                    <a:pt x="768350" y="1593850"/>
                  </a:lnTo>
                  <a:lnTo>
                    <a:pt x="920750" y="1368425"/>
                  </a:lnTo>
                  <a:lnTo>
                    <a:pt x="1054100" y="1149350"/>
                  </a:lnTo>
                  <a:lnTo>
                    <a:pt x="11207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6">
              <a:extLst>
                <a:ext uri="{FF2B5EF4-FFF2-40B4-BE49-F238E27FC236}">
                  <a16:creationId xmlns:a16="http://schemas.microsoft.com/office/drawing/2014/main" id="{EEB9D2ED-DC22-4380-B705-A5574C7C840A}"/>
                </a:ext>
              </a:extLst>
            </p:cNvPr>
            <p:cNvSpPr/>
            <p:nvPr/>
          </p:nvSpPr>
          <p:spPr>
            <a:xfrm rot="16200000">
              <a:off x="4481512" y="3533776"/>
              <a:ext cx="4443413" cy="639762"/>
            </a:xfrm>
            <a:custGeom>
              <a:avLst/>
              <a:gdLst>
                <a:gd name="connsiteX0" fmla="*/ 2352863 w 4441888"/>
                <a:gd name="connsiteY0" fmla="*/ 325280 h 639718"/>
                <a:gd name="connsiteX1" fmla="*/ 3964810 w 4441888"/>
                <a:gd name="connsiteY1" fmla="*/ 325280 h 639718"/>
                <a:gd name="connsiteX2" fmla="*/ 4015409 w 4441888"/>
                <a:gd name="connsiteY2" fmla="*/ 321666 h 639718"/>
                <a:gd name="connsiteX3" fmla="*/ 4069622 w 4441888"/>
                <a:gd name="connsiteY3" fmla="*/ 307209 h 639718"/>
                <a:gd name="connsiteX4" fmla="*/ 4127450 w 4441888"/>
                <a:gd name="connsiteY4" fmla="*/ 278295 h 639718"/>
                <a:gd name="connsiteX5" fmla="*/ 4203349 w 4441888"/>
                <a:gd name="connsiteY5" fmla="*/ 224082 h 639718"/>
                <a:gd name="connsiteX6" fmla="*/ 4275633 w 4441888"/>
                <a:gd name="connsiteY6" fmla="*/ 148183 h 639718"/>
                <a:gd name="connsiteX7" fmla="*/ 4340689 w 4441888"/>
                <a:gd name="connsiteY7" fmla="*/ 68670 h 639718"/>
                <a:gd name="connsiteX8" fmla="*/ 4373217 w 4441888"/>
                <a:gd name="connsiteY8" fmla="*/ 25299 h 639718"/>
                <a:gd name="connsiteX9" fmla="*/ 4398517 w 4441888"/>
                <a:gd name="connsiteY9" fmla="*/ 3614 h 639718"/>
                <a:gd name="connsiteX10" fmla="*/ 4409360 w 4441888"/>
                <a:gd name="connsiteY10" fmla="*/ 0 h 639718"/>
                <a:gd name="connsiteX11" fmla="*/ 4420202 w 4441888"/>
                <a:gd name="connsiteY11" fmla="*/ 0 h 639718"/>
                <a:gd name="connsiteX12" fmla="*/ 4431045 w 4441888"/>
                <a:gd name="connsiteY12" fmla="*/ 0 h 639718"/>
                <a:gd name="connsiteX13" fmla="*/ 4441888 w 4441888"/>
                <a:gd name="connsiteY13" fmla="*/ 10842 h 639718"/>
                <a:gd name="connsiteX14" fmla="*/ 4431045 w 4441888"/>
                <a:gd name="connsiteY14" fmla="*/ 54213 h 639718"/>
                <a:gd name="connsiteX15" fmla="*/ 4409360 w 4441888"/>
                <a:gd name="connsiteY15" fmla="*/ 151797 h 639718"/>
                <a:gd name="connsiteX16" fmla="*/ 4384060 w 4441888"/>
                <a:gd name="connsiteY16" fmla="*/ 278295 h 639718"/>
                <a:gd name="connsiteX17" fmla="*/ 4362375 w 4441888"/>
                <a:gd name="connsiteY17" fmla="*/ 321666 h 639718"/>
                <a:gd name="connsiteX18" fmla="*/ 4315390 w 4441888"/>
                <a:gd name="connsiteY18" fmla="*/ 412022 h 639718"/>
                <a:gd name="connsiteX19" fmla="*/ 4243105 w 4441888"/>
                <a:gd name="connsiteY19" fmla="*/ 527677 h 639718"/>
                <a:gd name="connsiteX20" fmla="*/ 4203349 w 4441888"/>
                <a:gd name="connsiteY20" fmla="*/ 574662 h 639718"/>
                <a:gd name="connsiteX21" fmla="*/ 4178049 w 4441888"/>
                <a:gd name="connsiteY21" fmla="*/ 596347 h 639718"/>
                <a:gd name="connsiteX22" fmla="*/ 4159978 w 4441888"/>
                <a:gd name="connsiteY22" fmla="*/ 621647 h 639718"/>
                <a:gd name="connsiteX23" fmla="*/ 4123836 w 4441888"/>
                <a:gd name="connsiteY23" fmla="*/ 639718 h 639718"/>
                <a:gd name="connsiteX24" fmla="*/ 4076851 w 4441888"/>
                <a:gd name="connsiteY24" fmla="*/ 636104 h 639718"/>
                <a:gd name="connsiteX25" fmla="*/ 4026251 w 4441888"/>
                <a:gd name="connsiteY25" fmla="*/ 618033 h 639718"/>
                <a:gd name="connsiteX26" fmla="*/ 3975652 w 4441888"/>
                <a:gd name="connsiteY26" fmla="*/ 585505 h 639718"/>
                <a:gd name="connsiteX27" fmla="*/ 3943124 w 4441888"/>
                <a:gd name="connsiteY27" fmla="*/ 552977 h 639718"/>
                <a:gd name="connsiteX28" fmla="*/ 3809398 w 4441888"/>
                <a:gd name="connsiteY28" fmla="*/ 549362 h 639718"/>
                <a:gd name="connsiteX29" fmla="*/ 3245578 w 4441888"/>
                <a:gd name="connsiteY29" fmla="*/ 549362 h 639718"/>
                <a:gd name="connsiteX30" fmla="*/ 2450447 w 4441888"/>
                <a:gd name="connsiteY30" fmla="*/ 549362 h 639718"/>
                <a:gd name="connsiteX31" fmla="*/ 1944455 w 4441888"/>
                <a:gd name="connsiteY31" fmla="*/ 549362 h 639718"/>
                <a:gd name="connsiteX32" fmla="*/ 1377021 w 4441888"/>
                <a:gd name="connsiteY32" fmla="*/ 549362 h 639718"/>
                <a:gd name="connsiteX33" fmla="*/ 1080655 w 4441888"/>
                <a:gd name="connsiteY33" fmla="*/ 549362 h 639718"/>
                <a:gd name="connsiteX34" fmla="*/ 972228 w 4441888"/>
                <a:gd name="connsiteY34" fmla="*/ 556591 h 639718"/>
                <a:gd name="connsiteX35" fmla="*/ 712003 w 4441888"/>
                <a:gd name="connsiteY35" fmla="*/ 574662 h 639718"/>
                <a:gd name="connsiteX36" fmla="*/ 477078 w 4441888"/>
                <a:gd name="connsiteY36" fmla="*/ 592733 h 639718"/>
                <a:gd name="connsiteX37" fmla="*/ 433708 w 4441888"/>
                <a:gd name="connsiteY37" fmla="*/ 585505 h 639718"/>
                <a:gd name="connsiteX38" fmla="*/ 354195 w 4441888"/>
                <a:gd name="connsiteY38" fmla="*/ 567434 h 639718"/>
                <a:gd name="connsiteX39" fmla="*/ 242153 w 4441888"/>
                <a:gd name="connsiteY39" fmla="*/ 531291 h 639718"/>
                <a:gd name="connsiteX40" fmla="*/ 159026 w 4441888"/>
                <a:gd name="connsiteY40" fmla="*/ 495149 h 639718"/>
                <a:gd name="connsiteX41" fmla="*/ 68670 w 4441888"/>
                <a:gd name="connsiteY41" fmla="*/ 448164 h 639718"/>
                <a:gd name="connsiteX42" fmla="*/ 25300 w 4441888"/>
                <a:gd name="connsiteY42" fmla="*/ 422864 h 639718"/>
                <a:gd name="connsiteX43" fmla="*/ 10843 w 4441888"/>
                <a:gd name="connsiteY43" fmla="*/ 408407 h 639718"/>
                <a:gd name="connsiteX44" fmla="*/ 3614 w 4441888"/>
                <a:gd name="connsiteY44" fmla="*/ 393951 h 639718"/>
                <a:gd name="connsiteX45" fmla="*/ 0 w 4441888"/>
                <a:gd name="connsiteY45" fmla="*/ 379494 h 639718"/>
                <a:gd name="connsiteX46" fmla="*/ 0 w 4441888"/>
                <a:gd name="connsiteY46" fmla="*/ 372265 h 639718"/>
                <a:gd name="connsiteX47" fmla="*/ 7229 w 4441888"/>
                <a:gd name="connsiteY47" fmla="*/ 350580 h 639718"/>
                <a:gd name="connsiteX48" fmla="*/ 43371 w 4441888"/>
                <a:gd name="connsiteY48" fmla="*/ 307209 h 639718"/>
                <a:gd name="connsiteX49" fmla="*/ 97584 w 4441888"/>
                <a:gd name="connsiteY49" fmla="*/ 267452 h 639718"/>
                <a:gd name="connsiteX50" fmla="*/ 137341 w 4441888"/>
                <a:gd name="connsiteY50" fmla="*/ 242153 h 639718"/>
                <a:gd name="connsiteX51" fmla="*/ 166255 w 4441888"/>
                <a:gd name="connsiteY51" fmla="*/ 227696 h 639718"/>
                <a:gd name="connsiteX52" fmla="*/ 209625 w 4441888"/>
                <a:gd name="connsiteY52" fmla="*/ 216853 h 639718"/>
                <a:gd name="connsiteX53" fmla="*/ 625262 w 4441888"/>
                <a:gd name="connsiteY53" fmla="*/ 321666 h 639718"/>
                <a:gd name="connsiteX54" fmla="*/ 899943 w 4441888"/>
                <a:gd name="connsiteY54" fmla="*/ 325280 h 639718"/>
                <a:gd name="connsiteX55" fmla="*/ 1485448 w 4441888"/>
                <a:gd name="connsiteY55" fmla="*/ 325280 h 639718"/>
                <a:gd name="connsiteX56" fmla="*/ 2352863 w 4441888"/>
                <a:gd name="connsiteY56" fmla="*/ 325280 h 63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41888" h="639718">
                  <a:moveTo>
                    <a:pt x="2352863" y="325280"/>
                  </a:moveTo>
                  <a:lnTo>
                    <a:pt x="3964810" y="325280"/>
                  </a:lnTo>
                  <a:lnTo>
                    <a:pt x="4015409" y="321666"/>
                  </a:lnTo>
                  <a:lnTo>
                    <a:pt x="4069622" y="307209"/>
                  </a:lnTo>
                  <a:lnTo>
                    <a:pt x="4127450" y="278295"/>
                  </a:lnTo>
                  <a:lnTo>
                    <a:pt x="4203349" y="224082"/>
                  </a:lnTo>
                  <a:lnTo>
                    <a:pt x="4275633" y="148183"/>
                  </a:lnTo>
                  <a:lnTo>
                    <a:pt x="4340689" y="68670"/>
                  </a:lnTo>
                  <a:lnTo>
                    <a:pt x="4373217" y="25299"/>
                  </a:lnTo>
                  <a:lnTo>
                    <a:pt x="4398517" y="3614"/>
                  </a:lnTo>
                  <a:lnTo>
                    <a:pt x="4409360" y="0"/>
                  </a:lnTo>
                  <a:lnTo>
                    <a:pt x="4420202" y="0"/>
                  </a:lnTo>
                  <a:lnTo>
                    <a:pt x="4431045" y="0"/>
                  </a:lnTo>
                  <a:lnTo>
                    <a:pt x="4441888" y="10842"/>
                  </a:lnTo>
                  <a:lnTo>
                    <a:pt x="4431045" y="54213"/>
                  </a:lnTo>
                  <a:lnTo>
                    <a:pt x="4409360" y="151797"/>
                  </a:lnTo>
                  <a:lnTo>
                    <a:pt x="4384060" y="278295"/>
                  </a:lnTo>
                  <a:lnTo>
                    <a:pt x="4362375" y="321666"/>
                  </a:lnTo>
                  <a:lnTo>
                    <a:pt x="4315390" y="412022"/>
                  </a:lnTo>
                  <a:lnTo>
                    <a:pt x="4243105" y="527677"/>
                  </a:lnTo>
                  <a:lnTo>
                    <a:pt x="4203349" y="574662"/>
                  </a:lnTo>
                  <a:lnTo>
                    <a:pt x="4178049" y="596347"/>
                  </a:lnTo>
                  <a:lnTo>
                    <a:pt x="4159978" y="621647"/>
                  </a:lnTo>
                  <a:lnTo>
                    <a:pt x="4123836" y="639718"/>
                  </a:lnTo>
                  <a:lnTo>
                    <a:pt x="4076851" y="636104"/>
                  </a:lnTo>
                  <a:lnTo>
                    <a:pt x="4026251" y="618033"/>
                  </a:lnTo>
                  <a:lnTo>
                    <a:pt x="3975652" y="585505"/>
                  </a:lnTo>
                  <a:lnTo>
                    <a:pt x="3943124" y="552977"/>
                  </a:lnTo>
                  <a:lnTo>
                    <a:pt x="3809398" y="549362"/>
                  </a:lnTo>
                  <a:lnTo>
                    <a:pt x="3245578" y="549362"/>
                  </a:lnTo>
                  <a:lnTo>
                    <a:pt x="2450447" y="549362"/>
                  </a:lnTo>
                  <a:lnTo>
                    <a:pt x="1944455" y="549362"/>
                  </a:lnTo>
                  <a:lnTo>
                    <a:pt x="1377021" y="549362"/>
                  </a:lnTo>
                  <a:lnTo>
                    <a:pt x="1080655" y="549362"/>
                  </a:lnTo>
                  <a:lnTo>
                    <a:pt x="972228" y="556591"/>
                  </a:lnTo>
                  <a:lnTo>
                    <a:pt x="712003" y="574662"/>
                  </a:lnTo>
                  <a:lnTo>
                    <a:pt x="477078" y="592733"/>
                  </a:lnTo>
                  <a:lnTo>
                    <a:pt x="433708" y="585505"/>
                  </a:lnTo>
                  <a:lnTo>
                    <a:pt x="354195" y="567434"/>
                  </a:lnTo>
                  <a:lnTo>
                    <a:pt x="242153" y="531291"/>
                  </a:lnTo>
                  <a:lnTo>
                    <a:pt x="159026" y="495149"/>
                  </a:lnTo>
                  <a:lnTo>
                    <a:pt x="68670" y="448164"/>
                  </a:lnTo>
                  <a:lnTo>
                    <a:pt x="25300" y="422864"/>
                  </a:lnTo>
                  <a:lnTo>
                    <a:pt x="10843" y="408407"/>
                  </a:lnTo>
                  <a:lnTo>
                    <a:pt x="3614" y="393951"/>
                  </a:lnTo>
                  <a:lnTo>
                    <a:pt x="0" y="379494"/>
                  </a:lnTo>
                  <a:lnTo>
                    <a:pt x="0" y="372265"/>
                  </a:lnTo>
                  <a:lnTo>
                    <a:pt x="7229" y="350580"/>
                  </a:lnTo>
                  <a:lnTo>
                    <a:pt x="43371" y="307209"/>
                  </a:lnTo>
                  <a:lnTo>
                    <a:pt x="97584" y="267452"/>
                  </a:lnTo>
                  <a:lnTo>
                    <a:pt x="137341" y="242153"/>
                  </a:lnTo>
                  <a:lnTo>
                    <a:pt x="166255" y="227696"/>
                  </a:lnTo>
                  <a:lnTo>
                    <a:pt x="209625" y="216853"/>
                  </a:lnTo>
                  <a:lnTo>
                    <a:pt x="625262" y="321666"/>
                  </a:lnTo>
                  <a:lnTo>
                    <a:pt x="899943" y="325280"/>
                  </a:lnTo>
                  <a:lnTo>
                    <a:pt x="1485448" y="325280"/>
                  </a:lnTo>
                  <a:lnTo>
                    <a:pt x="2352863" y="325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8">
              <a:extLst>
                <a:ext uri="{FF2B5EF4-FFF2-40B4-BE49-F238E27FC236}">
                  <a16:creationId xmlns:a16="http://schemas.microsoft.com/office/drawing/2014/main" id="{1BB69ACC-3CE3-47C3-A197-F136072BDE59}"/>
                </a:ext>
              </a:extLst>
            </p:cNvPr>
            <p:cNvSpPr/>
            <p:nvPr/>
          </p:nvSpPr>
          <p:spPr>
            <a:xfrm>
              <a:off x="5981700" y="5314950"/>
              <a:ext cx="725488" cy="604838"/>
            </a:xfrm>
            <a:custGeom>
              <a:avLst/>
              <a:gdLst>
                <a:gd name="connsiteX0" fmla="*/ 266700 w 726281"/>
                <a:gd name="connsiteY0" fmla="*/ 97631 h 604838"/>
                <a:gd name="connsiteX1" fmla="*/ 402431 w 726281"/>
                <a:gd name="connsiteY1" fmla="*/ 150019 h 604838"/>
                <a:gd name="connsiteX2" fmla="*/ 509588 w 726281"/>
                <a:gd name="connsiteY2" fmla="*/ 188119 h 604838"/>
                <a:gd name="connsiteX3" fmla="*/ 588169 w 726281"/>
                <a:gd name="connsiteY3" fmla="*/ 209550 h 604838"/>
                <a:gd name="connsiteX4" fmla="*/ 631031 w 726281"/>
                <a:gd name="connsiteY4" fmla="*/ 214313 h 604838"/>
                <a:gd name="connsiteX5" fmla="*/ 652463 w 726281"/>
                <a:gd name="connsiteY5" fmla="*/ 211931 h 604838"/>
                <a:gd name="connsiteX6" fmla="*/ 681038 w 726281"/>
                <a:gd name="connsiteY6" fmla="*/ 202406 h 604838"/>
                <a:gd name="connsiteX7" fmla="*/ 702469 w 726281"/>
                <a:gd name="connsiteY7" fmla="*/ 185738 h 604838"/>
                <a:gd name="connsiteX8" fmla="*/ 716756 w 726281"/>
                <a:gd name="connsiteY8" fmla="*/ 166688 h 604838"/>
                <a:gd name="connsiteX9" fmla="*/ 726281 w 726281"/>
                <a:gd name="connsiteY9" fmla="*/ 135731 h 604838"/>
                <a:gd name="connsiteX10" fmla="*/ 638175 w 726281"/>
                <a:gd name="connsiteY10" fmla="*/ 604838 h 604838"/>
                <a:gd name="connsiteX11" fmla="*/ 626269 w 726281"/>
                <a:gd name="connsiteY11" fmla="*/ 573881 h 604838"/>
                <a:gd name="connsiteX12" fmla="*/ 616744 w 726281"/>
                <a:gd name="connsiteY12" fmla="*/ 547688 h 604838"/>
                <a:gd name="connsiteX13" fmla="*/ 595313 w 726281"/>
                <a:gd name="connsiteY13" fmla="*/ 516731 h 604838"/>
                <a:gd name="connsiteX14" fmla="*/ 550069 w 726281"/>
                <a:gd name="connsiteY14" fmla="*/ 461963 h 604838"/>
                <a:gd name="connsiteX15" fmla="*/ 495300 w 726281"/>
                <a:gd name="connsiteY15" fmla="*/ 397669 h 604838"/>
                <a:gd name="connsiteX16" fmla="*/ 442913 w 726281"/>
                <a:gd name="connsiteY16" fmla="*/ 347663 h 604838"/>
                <a:gd name="connsiteX17" fmla="*/ 376238 w 726281"/>
                <a:gd name="connsiteY17" fmla="*/ 290513 h 604838"/>
                <a:gd name="connsiteX18" fmla="*/ 321469 w 726281"/>
                <a:gd name="connsiteY18" fmla="*/ 245269 h 604838"/>
                <a:gd name="connsiteX19" fmla="*/ 252413 w 726281"/>
                <a:gd name="connsiteY19" fmla="*/ 197644 h 604838"/>
                <a:gd name="connsiteX20" fmla="*/ 183356 w 726281"/>
                <a:gd name="connsiteY20" fmla="*/ 150019 h 604838"/>
                <a:gd name="connsiteX21" fmla="*/ 90488 w 726281"/>
                <a:gd name="connsiteY21" fmla="*/ 97631 h 604838"/>
                <a:gd name="connsiteX22" fmla="*/ 21431 w 726281"/>
                <a:gd name="connsiteY22" fmla="*/ 61913 h 604838"/>
                <a:gd name="connsiteX23" fmla="*/ 14288 w 726281"/>
                <a:gd name="connsiteY23" fmla="*/ 52388 h 604838"/>
                <a:gd name="connsiteX24" fmla="*/ 4763 w 726281"/>
                <a:gd name="connsiteY24" fmla="*/ 38100 h 604838"/>
                <a:gd name="connsiteX25" fmla="*/ 0 w 726281"/>
                <a:gd name="connsiteY25" fmla="*/ 21431 h 604838"/>
                <a:gd name="connsiteX26" fmla="*/ 0 w 726281"/>
                <a:gd name="connsiteY26" fmla="*/ 11906 h 604838"/>
                <a:gd name="connsiteX27" fmla="*/ 7144 w 726281"/>
                <a:gd name="connsiteY27" fmla="*/ 0 h 604838"/>
                <a:gd name="connsiteX28" fmla="*/ 23813 w 726281"/>
                <a:gd name="connsiteY28" fmla="*/ 0 h 604838"/>
                <a:gd name="connsiteX29" fmla="*/ 50006 w 726281"/>
                <a:gd name="connsiteY29" fmla="*/ 9525 h 604838"/>
                <a:gd name="connsiteX30" fmla="*/ 126206 w 726281"/>
                <a:gd name="connsiteY30" fmla="*/ 42863 h 604838"/>
                <a:gd name="connsiteX31" fmla="*/ 266700 w 726281"/>
                <a:gd name="connsiteY31" fmla="*/ 97631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6281" h="604838">
                  <a:moveTo>
                    <a:pt x="266700" y="97631"/>
                  </a:moveTo>
                  <a:lnTo>
                    <a:pt x="402431" y="150019"/>
                  </a:lnTo>
                  <a:lnTo>
                    <a:pt x="509588" y="188119"/>
                  </a:lnTo>
                  <a:lnTo>
                    <a:pt x="588169" y="209550"/>
                  </a:lnTo>
                  <a:lnTo>
                    <a:pt x="631031" y="214313"/>
                  </a:lnTo>
                  <a:lnTo>
                    <a:pt x="652463" y="211931"/>
                  </a:lnTo>
                  <a:lnTo>
                    <a:pt x="681038" y="202406"/>
                  </a:lnTo>
                  <a:lnTo>
                    <a:pt x="702469" y="185738"/>
                  </a:lnTo>
                  <a:lnTo>
                    <a:pt x="716756" y="166688"/>
                  </a:lnTo>
                  <a:lnTo>
                    <a:pt x="726281" y="135731"/>
                  </a:lnTo>
                  <a:lnTo>
                    <a:pt x="638175" y="604838"/>
                  </a:lnTo>
                  <a:lnTo>
                    <a:pt x="626269" y="573881"/>
                  </a:lnTo>
                  <a:lnTo>
                    <a:pt x="616744" y="547688"/>
                  </a:lnTo>
                  <a:lnTo>
                    <a:pt x="595313" y="516731"/>
                  </a:lnTo>
                  <a:lnTo>
                    <a:pt x="550069" y="461963"/>
                  </a:lnTo>
                  <a:lnTo>
                    <a:pt x="495300" y="397669"/>
                  </a:lnTo>
                  <a:lnTo>
                    <a:pt x="442913" y="347663"/>
                  </a:lnTo>
                  <a:lnTo>
                    <a:pt x="376238" y="290513"/>
                  </a:lnTo>
                  <a:lnTo>
                    <a:pt x="321469" y="245269"/>
                  </a:lnTo>
                  <a:lnTo>
                    <a:pt x="252413" y="197644"/>
                  </a:lnTo>
                  <a:lnTo>
                    <a:pt x="183356" y="150019"/>
                  </a:lnTo>
                  <a:lnTo>
                    <a:pt x="90488" y="97631"/>
                  </a:lnTo>
                  <a:lnTo>
                    <a:pt x="21431" y="61913"/>
                  </a:lnTo>
                  <a:lnTo>
                    <a:pt x="14288" y="52388"/>
                  </a:lnTo>
                  <a:lnTo>
                    <a:pt x="4763" y="38100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50006" y="9525"/>
                  </a:lnTo>
                  <a:lnTo>
                    <a:pt x="126206" y="42863"/>
                  </a:lnTo>
                  <a:lnTo>
                    <a:pt x="26670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85360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21CC1E8-2AAD-4BED-AE65-4346F4941824}"/>
              </a:ext>
            </a:extLst>
          </p:cNvPr>
          <p:cNvGrpSpPr/>
          <p:nvPr/>
        </p:nvGrpSpPr>
        <p:grpSpPr>
          <a:xfrm>
            <a:off x="2498725" y="1631950"/>
            <a:ext cx="4524375" cy="4443413"/>
            <a:chOff x="2498725" y="1631950"/>
            <a:chExt cx="4524375" cy="4443413"/>
          </a:xfrm>
        </p:grpSpPr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050FF5D6-041D-034F-A6B8-0FDBCE6A98F3}"/>
                </a:ext>
              </a:extLst>
            </p:cNvPr>
            <p:cNvSpPr/>
            <p:nvPr/>
          </p:nvSpPr>
          <p:spPr>
            <a:xfrm>
              <a:off x="2713038" y="1905000"/>
              <a:ext cx="625475" cy="1323975"/>
            </a:xfrm>
            <a:custGeom>
              <a:avLst/>
              <a:gdLst>
                <a:gd name="connsiteX0" fmla="*/ 504825 w 626269"/>
                <a:gd name="connsiteY0" fmla="*/ 321469 h 1323975"/>
                <a:gd name="connsiteX1" fmla="*/ 488156 w 626269"/>
                <a:gd name="connsiteY1" fmla="*/ 228600 h 1323975"/>
                <a:gd name="connsiteX2" fmla="*/ 423862 w 626269"/>
                <a:gd name="connsiteY2" fmla="*/ 95250 h 1323975"/>
                <a:gd name="connsiteX3" fmla="*/ 364331 w 626269"/>
                <a:gd name="connsiteY3" fmla="*/ 73819 h 1323975"/>
                <a:gd name="connsiteX4" fmla="*/ 295275 w 626269"/>
                <a:gd name="connsiteY4" fmla="*/ 52388 h 1323975"/>
                <a:gd name="connsiteX5" fmla="*/ 233362 w 626269"/>
                <a:gd name="connsiteY5" fmla="*/ 35719 h 1323975"/>
                <a:gd name="connsiteX6" fmla="*/ 161925 w 626269"/>
                <a:gd name="connsiteY6" fmla="*/ 21431 h 1323975"/>
                <a:gd name="connsiteX7" fmla="*/ 71437 w 626269"/>
                <a:gd name="connsiteY7" fmla="*/ 4763 h 1323975"/>
                <a:gd name="connsiteX8" fmla="*/ 19050 w 626269"/>
                <a:gd name="connsiteY8" fmla="*/ 0 h 1323975"/>
                <a:gd name="connsiteX9" fmla="*/ 4762 w 626269"/>
                <a:gd name="connsiteY9" fmla="*/ 4763 h 1323975"/>
                <a:gd name="connsiteX10" fmla="*/ 0 w 626269"/>
                <a:gd name="connsiteY10" fmla="*/ 14288 h 1323975"/>
                <a:gd name="connsiteX11" fmla="*/ 2381 w 626269"/>
                <a:gd name="connsiteY11" fmla="*/ 23813 h 1323975"/>
                <a:gd name="connsiteX12" fmla="*/ 14287 w 626269"/>
                <a:gd name="connsiteY12" fmla="*/ 45244 h 1323975"/>
                <a:gd name="connsiteX13" fmla="*/ 30956 w 626269"/>
                <a:gd name="connsiteY13" fmla="*/ 57150 h 1323975"/>
                <a:gd name="connsiteX14" fmla="*/ 66675 w 626269"/>
                <a:gd name="connsiteY14" fmla="*/ 76200 h 1323975"/>
                <a:gd name="connsiteX15" fmla="*/ 123825 w 626269"/>
                <a:gd name="connsiteY15" fmla="*/ 114300 h 1323975"/>
                <a:gd name="connsiteX16" fmla="*/ 166687 w 626269"/>
                <a:gd name="connsiteY16" fmla="*/ 150019 h 1323975"/>
                <a:gd name="connsiteX17" fmla="*/ 192881 w 626269"/>
                <a:gd name="connsiteY17" fmla="*/ 173831 h 1323975"/>
                <a:gd name="connsiteX18" fmla="*/ 202406 w 626269"/>
                <a:gd name="connsiteY18" fmla="*/ 185738 h 1323975"/>
                <a:gd name="connsiteX19" fmla="*/ 238125 w 626269"/>
                <a:gd name="connsiteY19" fmla="*/ 276225 h 1323975"/>
                <a:gd name="connsiteX20" fmla="*/ 295275 w 626269"/>
                <a:gd name="connsiteY20" fmla="*/ 476250 h 1323975"/>
                <a:gd name="connsiteX21" fmla="*/ 309562 w 626269"/>
                <a:gd name="connsiteY21" fmla="*/ 528638 h 1323975"/>
                <a:gd name="connsiteX22" fmla="*/ 328612 w 626269"/>
                <a:gd name="connsiteY22" fmla="*/ 607219 h 1323975"/>
                <a:gd name="connsiteX23" fmla="*/ 347662 w 626269"/>
                <a:gd name="connsiteY23" fmla="*/ 690563 h 1323975"/>
                <a:gd name="connsiteX24" fmla="*/ 373856 w 626269"/>
                <a:gd name="connsiteY24" fmla="*/ 826294 h 1323975"/>
                <a:gd name="connsiteX25" fmla="*/ 378619 w 626269"/>
                <a:gd name="connsiteY25" fmla="*/ 852488 h 1323975"/>
                <a:gd name="connsiteX26" fmla="*/ 378619 w 626269"/>
                <a:gd name="connsiteY26" fmla="*/ 931069 h 1323975"/>
                <a:gd name="connsiteX27" fmla="*/ 361950 w 626269"/>
                <a:gd name="connsiteY27" fmla="*/ 1059656 h 1323975"/>
                <a:gd name="connsiteX28" fmla="*/ 361950 w 626269"/>
                <a:gd name="connsiteY28" fmla="*/ 1076325 h 1323975"/>
                <a:gd name="connsiteX29" fmla="*/ 373856 w 626269"/>
                <a:gd name="connsiteY29" fmla="*/ 1114425 h 1323975"/>
                <a:gd name="connsiteX30" fmla="*/ 416719 w 626269"/>
                <a:gd name="connsiteY30" fmla="*/ 1188244 h 1323975"/>
                <a:gd name="connsiteX31" fmla="*/ 459581 w 626269"/>
                <a:gd name="connsiteY31" fmla="*/ 1247775 h 1323975"/>
                <a:gd name="connsiteX32" fmla="*/ 500062 w 626269"/>
                <a:gd name="connsiteY32" fmla="*/ 1288256 h 1323975"/>
                <a:gd name="connsiteX33" fmla="*/ 535781 w 626269"/>
                <a:gd name="connsiteY33" fmla="*/ 1314450 h 1323975"/>
                <a:gd name="connsiteX34" fmla="*/ 561975 w 626269"/>
                <a:gd name="connsiteY34" fmla="*/ 1323975 h 1323975"/>
                <a:gd name="connsiteX35" fmla="*/ 578644 w 626269"/>
                <a:gd name="connsiteY35" fmla="*/ 1321594 h 1323975"/>
                <a:gd name="connsiteX36" fmla="*/ 585787 w 626269"/>
                <a:gd name="connsiteY36" fmla="*/ 1314450 h 1323975"/>
                <a:gd name="connsiteX37" fmla="*/ 597694 w 626269"/>
                <a:gd name="connsiteY37" fmla="*/ 1293019 h 1323975"/>
                <a:gd name="connsiteX38" fmla="*/ 604837 w 626269"/>
                <a:gd name="connsiteY38" fmla="*/ 1271588 h 1323975"/>
                <a:gd name="connsiteX39" fmla="*/ 614362 w 626269"/>
                <a:gd name="connsiteY39" fmla="*/ 1243013 h 1323975"/>
                <a:gd name="connsiteX40" fmla="*/ 621506 w 626269"/>
                <a:gd name="connsiteY40" fmla="*/ 1202531 h 1323975"/>
                <a:gd name="connsiteX41" fmla="*/ 626269 w 626269"/>
                <a:gd name="connsiteY41" fmla="*/ 1166813 h 1323975"/>
                <a:gd name="connsiteX42" fmla="*/ 626269 w 626269"/>
                <a:gd name="connsiteY42" fmla="*/ 1131094 h 1323975"/>
                <a:gd name="connsiteX43" fmla="*/ 626269 w 626269"/>
                <a:gd name="connsiteY43" fmla="*/ 1097756 h 1323975"/>
                <a:gd name="connsiteX44" fmla="*/ 600075 w 626269"/>
                <a:gd name="connsiteY44" fmla="*/ 942975 h 1323975"/>
                <a:gd name="connsiteX45" fmla="*/ 569119 w 626269"/>
                <a:gd name="connsiteY45" fmla="*/ 707231 h 1323975"/>
                <a:gd name="connsiteX46" fmla="*/ 538162 w 626269"/>
                <a:gd name="connsiteY46" fmla="*/ 511969 h 1323975"/>
                <a:gd name="connsiteX47" fmla="*/ 504825 w 626269"/>
                <a:gd name="connsiteY47" fmla="*/ 3214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6269" h="1323975">
                  <a:moveTo>
                    <a:pt x="504825" y="321469"/>
                  </a:moveTo>
                  <a:lnTo>
                    <a:pt x="488156" y="228600"/>
                  </a:lnTo>
                  <a:lnTo>
                    <a:pt x="423862" y="95250"/>
                  </a:lnTo>
                  <a:lnTo>
                    <a:pt x="364331" y="73819"/>
                  </a:lnTo>
                  <a:lnTo>
                    <a:pt x="295275" y="52388"/>
                  </a:lnTo>
                  <a:lnTo>
                    <a:pt x="233362" y="35719"/>
                  </a:lnTo>
                  <a:lnTo>
                    <a:pt x="161925" y="21431"/>
                  </a:lnTo>
                  <a:lnTo>
                    <a:pt x="71437" y="4763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3813"/>
                  </a:lnTo>
                  <a:lnTo>
                    <a:pt x="14287" y="45244"/>
                  </a:lnTo>
                  <a:lnTo>
                    <a:pt x="30956" y="57150"/>
                  </a:lnTo>
                  <a:lnTo>
                    <a:pt x="66675" y="76200"/>
                  </a:lnTo>
                  <a:lnTo>
                    <a:pt x="123825" y="114300"/>
                  </a:lnTo>
                  <a:lnTo>
                    <a:pt x="166687" y="150019"/>
                  </a:lnTo>
                  <a:lnTo>
                    <a:pt x="192881" y="173831"/>
                  </a:lnTo>
                  <a:lnTo>
                    <a:pt x="202406" y="185738"/>
                  </a:lnTo>
                  <a:lnTo>
                    <a:pt x="238125" y="276225"/>
                  </a:lnTo>
                  <a:lnTo>
                    <a:pt x="295275" y="476250"/>
                  </a:lnTo>
                  <a:lnTo>
                    <a:pt x="309562" y="528638"/>
                  </a:lnTo>
                  <a:lnTo>
                    <a:pt x="328612" y="607219"/>
                  </a:lnTo>
                  <a:lnTo>
                    <a:pt x="347662" y="690563"/>
                  </a:lnTo>
                  <a:lnTo>
                    <a:pt x="373856" y="826294"/>
                  </a:lnTo>
                  <a:lnTo>
                    <a:pt x="378619" y="852488"/>
                  </a:lnTo>
                  <a:lnTo>
                    <a:pt x="378619" y="931069"/>
                  </a:lnTo>
                  <a:lnTo>
                    <a:pt x="361950" y="1059656"/>
                  </a:lnTo>
                  <a:lnTo>
                    <a:pt x="361950" y="1076325"/>
                  </a:lnTo>
                  <a:lnTo>
                    <a:pt x="373856" y="1114425"/>
                  </a:lnTo>
                  <a:lnTo>
                    <a:pt x="416719" y="1188244"/>
                  </a:lnTo>
                  <a:lnTo>
                    <a:pt x="459581" y="1247775"/>
                  </a:lnTo>
                  <a:lnTo>
                    <a:pt x="500062" y="1288256"/>
                  </a:lnTo>
                  <a:lnTo>
                    <a:pt x="535781" y="1314450"/>
                  </a:lnTo>
                  <a:lnTo>
                    <a:pt x="561975" y="1323975"/>
                  </a:lnTo>
                  <a:lnTo>
                    <a:pt x="578644" y="1321594"/>
                  </a:lnTo>
                  <a:lnTo>
                    <a:pt x="585787" y="1314450"/>
                  </a:lnTo>
                  <a:lnTo>
                    <a:pt x="597694" y="1293019"/>
                  </a:lnTo>
                  <a:lnTo>
                    <a:pt x="604837" y="1271588"/>
                  </a:lnTo>
                  <a:lnTo>
                    <a:pt x="614362" y="1243013"/>
                  </a:lnTo>
                  <a:lnTo>
                    <a:pt x="621506" y="1202531"/>
                  </a:lnTo>
                  <a:lnTo>
                    <a:pt x="626269" y="1166813"/>
                  </a:lnTo>
                  <a:lnTo>
                    <a:pt x="626269" y="1131094"/>
                  </a:lnTo>
                  <a:lnTo>
                    <a:pt x="626269" y="1097756"/>
                  </a:lnTo>
                  <a:lnTo>
                    <a:pt x="600075" y="942975"/>
                  </a:lnTo>
                  <a:lnTo>
                    <a:pt x="569119" y="707231"/>
                  </a:lnTo>
                  <a:lnTo>
                    <a:pt x="538162" y="511969"/>
                  </a:lnTo>
                  <a:lnTo>
                    <a:pt x="50482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2CC8B828-100B-8843-8027-F2743017D083}"/>
                </a:ext>
              </a:extLst>
            </p:cNvPr>
            <p:cNvSpPr/>
            <p:nvPr/>
          </p:nvSpPr>
          <p:spPr>
            <a:xfrm>
              <a:off x="5448300" y="2252663"/>
              <a:ext cx="481013" cy="2112962"/>
            </a:xfrm>
            <a:custGeom>
              <a:avLst/>
              <a:gdLst>
                <a:gd name="connsiteX0" fmla="*/ 187779 w 481693"/>
                <a:gd name="connsiteY0" fmla="*/ 544286 h 2111828"/>
                <a:gd name="connsiteX1" fmla="*/ 187779 w 481693"/>
                <a:gd name="connsiteY1" fmla="*/ 263978 h 2111828"/>
                <a:gd name="connsiteX2" fmla="*/ 179614 w 481693"/>
                <a:gd name="connsiteY2" fmla="*/ 231321 h 2111828"/>
                <a:gd name="connsiteX3" fmla="*/ 157843 w 481693"/>
                <a:gd name="connsiteY3" fmla="*/ 185057 h 2111828"/>
                <a:gd name="connsiteX4" fmla="*/ 141514 w 481693"/>
                <a:gd name="connsiteY4" fmla="*/ 157843 h 2111828"/>
                <a:gd name="connsiteX5" fmla="*/ 117021 w 481693"/>
                <a:gd name="connsiteY5" fmla="*/ 127907 h 2111828"/>
                <a:gd name="connsiteX6" fmla="*/ 100693 w 481693"/>
                <a:gd name="connsiteY6" fmla="*/ 111578 h 2111828"/>
                <a:gd name="connsiteX7" fmla="*/ 70757 w 481693"/>
                <a:gd name="connsiteY7" fmla="*/ 87086 h 2111828"/>
                <a:gd name="connsiteX8" fmla="*/ 35379 w 481693"/>
                <a:gd name="connsiteY8" fmla="*/ 68036 h 2111828"/>
                <a:gd name="connsiteX9" fmla="*/ 16329 w 481693"/>
                <a:gd name="connsiteY9" fmla="*/ 59871 h 2111828"/>
                <a:gd name="connsiteX10" fmla="*/ 5443 w 481693"/>
                <a:gd name="connsiteY10" fmla="*/ 48986 h 2111828"/>
                <a:gd name="connsiteX11" fmla="*/ 0 w 481693"/>
                <a:gd name="connsiteY11" fmla="*/ 27214 h 2111828"/>
                <a:gd name="connsiteX12" fmla="*/ 0 w 481693"/>
                <a:gd name="connsiteY12" fmla="*/ 13607 h 2111828"/>
                <a:gd name="connsiteX13" fmla="*/ 2721 w 481693"/>
                <a:gd name="connsiteY13" fmla="*/ 5443 h 2111828"/>
                <a:gd name="connsiteX14" fmla="*/ 13607 w 481693"/>
                <a:gd name="connsiteY14" fmla="*/ 0 h 2111828"/>
                <a:gd name="connsiteX15" fmla="*/ 38100 w 481693"/>
                <a:gd name="connsiteY15" fmla="*/ 2721 h 2111828"/>
                <a:gd name="connsiteX16" fmla="*/ 103414 w 481693"/>
                <a:gd name="connsiteY16" fmla="*/ 24493 h 2111828"/>
                <a:gd name="connsiteX17" fmla="*/ 166007 w 481693"/>
                <a:gd name="connsiteY17" fmla="*/ 40821 h 2111828"/>
                <a:gd name="connsiteX18" fmla="*/ 239486 w 481693"/>
                <a:gd name="connsiteY18" fmla="*/ 65314 h 2111828"/>
                <a:gd name="connsiteX19" fmla="*/ 280307 w 481693"/>
                <a:gd name="connsiteY19" fmla="*/ 81643 h 2111828"/>
                <a:gd name="connsiteX20" fmla="*/ 340179 w 481693"/>
                <a:gd name="connsiteY20" fmla="*/ 108857 h 2111828"/>
                <a:gd name="connsiteX21" fmla="*/ 383721 w 481693"/>
                <a:gd name="connsiteY21" fmla="*/ 133350 h 2111828"/>
                <a:gd name="connsiteX22" fmla="*/ 413657 w 481693"/>
                <a:gd name="connsiteY22" fmla="*/ 152400 h 2111828"/>
                <a:gd name="connsiteX23" fmla="*/ 438150 w 481693"/>
                <a:gd name="connsiteY23" fmla="*/ 174171 h 2111828"/>
                <a:gd name="connsiteX24" fmla="*/ 459921 w 481693"/>
                <a:gd name="connsiteY24" fmla="*/ 201386 h 2111828"/>
                <a:gd name="connsiteX25" fmla="*/ 470807 w 481693"/>
                <a:gd name="connsiteY25" fmla="*/ 223157 h 2111828"/>
                <a:gd name="connsiteX26" fmla="*/ 481693 w 481693"/>
                <a:gd name="connsiteY26" fmla="*/ 253093 h 2111828"/>
                <a:gd name="connsiteX27" fmla="*/ 481693 w 481693"/>
                <a:gd name="connsiteY27" fmla="*/ 274864 h 2111828"/>
                <a:gd name="connsiteX28" fmla="*/ 465364 w 481693"/>
                <a:gd name="connsiteY28" fmla="*/ 321128 h 2111828"/>
                <a:gd name="connsiteX29" fmla="*/ 432707 w 481693"/>
                <a:gd name="connsiteY29" fmla="*/ 421821 h 2111828"/>
                <a:gd name="connsiteX30" fmla="*/ 416379 w 481693"/>
                <a:gd name="connsiteY30" fmla="*/ 487136 h 2111828"/>
                <a:gd name="connsiteX31" fmla="*/ 410936 w 481693"/>
                <a:gd name="connsiteY31" fmla="*/ 555171 h 2111828"/>
                <a:gd name="connsiteX32" fmla="*/ 413657 w 481693"/>
                <a:gd name="connsiteY32" fmla="*/ 1096736 h 2111828"/>
                <a:gd name="connsiteX33" fmla="*/ 413657 w 481693"/>
                <a:gd name="connsiteY33" fmla="*/ 1929493 h 2111828"/>
                <a:gd name="connsiteX34" fmla="*/ 410936 w 481693"/>
                <a:gd name="connsiteY34" fmla="*/ 1981200 h 2111828"/>
                <a:gd name="connsiteX35" fmla="*/ 402771 w 481693"/>
                <a:gd name="connsiteY35" fmla="*/ 2019300 h 2111828"/>
                <a:gd name="connsiteX36" fmla="*/ 383721 w 481693"/>
                <a:gd name="connsiteY36" fmla="*/ 2054678 h 2111828"/>
                <a:gd name="connsiteX37" fmla="*/ 351064 w 481693"/>
                <a:gd name="connsiteY37" fmla="*/ 2087336 h 2111828"/>
                <a:gd name="connsiteX38" fmla="*/ 321129 w 481693"/>
                <a:gd name="connsiteY38" fmla="*/ 2106386 h 2111828"/>
                <a:gd name="connsiteX39" fmla="*/ 304800 w 481693"/>
                <a:gd name="connsiteY39" fmla="*/ 2111828 h 2111828"/>
                <a:gd name="connsiteX40" fmla="*/ 291193 w 481693"/>
                <a:gd name="connsiteY40" fmla="*/ 2111828 h 2111828"/>
                <a:gd name="connsiteX41" fmla="*/ 263979 w 481693"/>
                <a:gd name="connsiteY41" fmla="*/ 2098221 h 2111828"/>
                <a:gd name="connsiteX42" fmla="*/ 239486 w 481693"/>
                <a:gd name="connsiteY42" fmla="*/ 2060121 h 2111828"/>
                <a:gd name="connsiteX43" fmla="*/ 193221 w 481693"/>
                <a:gd name="connsiteY43" fmla="*/ 1951264 h 2111828"/>
                <a:gd name="connsiteX44" fmla="*/ 144236 w 481693"/>
                <a:gd name="connsiteY44" fmla="*/ 1828800 h 2111828"/>
                <a:gd name="connsiteX45" fmla="*/ 117021 w 481693"/>
                <a:gd name="connsiteY45" fmla="*/ 1738993 h 2111828"/>
                <a:gd name="connsiteX46" fmla="*/ 103414 w 481693"/>
                <a:gd name="connsiteY46" fmla="*/ 1681843 h 2111828"/>
                <a:gd name="connsiteX47" fmla="*/ 100693 w 481693"/>
                <a:gd name="connsiteY47" fmla="*/ 1630136 h 2111828"/>
                <a:gd name="connsiteX48" fmla="*/ 103414 w 481693"/>
                <a:gd name="connsiteY48" fmla="*/ 1597478 h 2111828"/>
                <a:gd name="connsiteX49" fmla="*/ 117021 w 481693"/>
                <a:gd name="connsiteY49" fmla="*/ 1562100 h 2111828"/>
                <a:gd name="connsiteX50" fmla="*/ 136071 w 481693"/>
                <a:gd name="connsiteY50" fmla="*/ 1526721 h 2111828"/>
                <a:gd name="connsiteX51" fmla="*/ 149679 w 481693"/>
                <a:gd name="connsiteY51" fmla="*/ 1494064 h 2111828"/>
                <a:gd name="connsiteX52" fmla="*/ 168729 w 481693"/>
                <a:gd name="connsiteY52" fmla="*/ 1420586 h 2111828"/>
                <a:gd name="connsiteX53" fmla="*/ 179614 w 481693"/>
                <a:gd name="connsiteY53" fmla="*/ 1347107 h 2111828"/>
                <a:gd name="connsiteX54" fmla="*/ 185057 w 481693"/>
                <a:gd name="connsiteY54" fmla="*/ 1262743 h 2111828"/>
                <a:gd name="connsiteX55" fmla="*/ 190500 w 481693"/>
                <a:gd name="connsiteY55" fmla="*/ 1110343 h 2111828"/>
                <a:gd name="connsiteX56" fmla="*/ 187779 w 481693"/>
                <a:gd name="connsiteY56" fmla="*/ 544286 h 2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81693" h="2111828">
                  <a:moveTo>
                    <a:pt x="187779" y="544286"/>
                  </a:moveTo>
                  <a:lnTo>
                    <a:pt x="187779" y="263978"/>
                  </a:lnTo>
                  <a:lnTo>
                    <a:pt x="179614" y="231321"/>
                  </a:lnTo>
                  <a:lnTo>
                    <a:pt x="157843" y="185057"/>
                  </a:lnTo>
                  <a:lnTo>
                    <a:pt x="141514" y="157843"/>
                  </a:lnTo>
                  <a:lnTo>
                    <a:pt x="117021" y="127907"/>
                  </a:lnTo>
                  <a:lnTo>
                    <a:pt x="100693" y="111578"/>
                  </a:lnTo>
                  <a:lnTo>
                    <a:pt x="70757" y="87086"/>
                  </a:lnTo>
                  <a:lnTo>
                    <a:pt x="35379" y="68036"/>
                  </a:lnTo>
                  <a:lnTo>
                    <a:pt x="16329" y="59871"/>
                  </a:lnTo>
                  <a:lnTo>
                    <a:pt x="5443" y="48986"/>
                  </a:lnTo>
                  <a:lnTo>
                    <a:pt x="0" y="27214"/>
                  </a:lnTo>
                  <a:lnTo>
                    <a:pt x="0" y="13607"/>
                  </a:lnTo>
                  <a:lnTo>
                    <a:pt x="2721" y="5443"/>
                  </a:lnTo>
                  <a:lnTo>
                    <a:pt x="13607" y="0"/>
                  </a:lnTo>
                  <a:lnTo>
                    <a:pt x="38100" y="2721"/>
                  </a:lnTo>
                  <a:lnTo>
                    <a:pt x="103414" y="24493"/>
                  </a:lnTo>
                  <a:lnTo>
                    <a:pt x="166007" y="40821"/>
                  </a:lnTo>
                  <a:lnTo>
                    <a:pt x="239486" y="65314"/>
                  </a:lnTo>
                  <a:lnTo>
                    <a:pt x="280307" y="81643"/>
                  </a:lnTo>
                  <a:lnTo>
                    <a:pt x="340179" y="108857"/>
                  </a:lnTo>
                  <a:lnTo>
                    <a:pt x="383721" y="133350"/>
                  </a:lnTo>
                  <a:lnTo>
                    <a:pt x="413657" y="152400"/>
                  </a:lnTo>
                  <a:lnTo>
                    <a:pt x="438150" y="174171"/>
                  </a:lnTo>
                  <a:lnTo>
                    <a:pt x="459921" y="201386"/>
                  </a:lnTo>
                  <a:lnTo>
                    <a:pt x="470807" y="223157"/>
                  </a:lnTo>
                  <a:lnTo>
                    <a:pt x="481693" y="253093"/>
                  </a:lnTo>
                  <a:lnTo>
                    <a:pt x="481693" y="274864"/>
                  </a:lnTo>
                  <a:lnTo>
                    <a:pt x="465364" y="321128"/>
                  </a:lnTo>
                  <a:lnTo>
                    <a:pt x="432707" y="421821"/>
                  </a:lnTo>
                  <a:lnTo>
                    <a:pt x="416379" y="487136"/>
                  </a:lnTo>
                  <a:lnTo>
                    <a:pt x="410936" y="555171"/>
                  </a:lnTo>
                  <a:lnTo>
                    <a:pt x="413657" y="1096736"/>
                  </a:lnTo>
                  <a:lnTo>
                    <a:pt x="413657" y="1929493"/>
                  </a:lnTo>
                  <a:lnTo>
                    <a:pt x="410936" y="1981200"/>
                  </a:lnTo>
                  <a:lnTo>
                    <a:pt x="402771" y="2019300"/>
                  </a:lnTo>
                  <a:lnTo>
                    <a:pt x="383721" y="2054678"/>
                  </a:lnTo>
                  <a:lnTo>
                    <a:pt x="351064" y="2087336"/>
                  </a:lnTo>
                  <a:lnTo>
                    <a:pt x="321129" y="2106386"/>
                  </a:lnTo>
                  <a:lnTo>
                    <a:pt x="304800" y="2111828"/>
                  </a:lnTo>
                  <a:lnTo>
                    <a:pt x="291193" y="2111828"/>
                  </a:lnTo>
                  <a:lnTo>
                    <a:pt x="263979" y="2098221"/>
                  </a:lnTo>
                  <a:lnTo>
                    <a:pt x="239486" y="2060121"/>
                  </a:lnTo>
                  <a:lnTo>
                    <a:pt x="193221" y="1951264"/>
                  </a:lnTo>
                  <a:lnTo>
                    <a:pt x="144236" y="1828800"/>
                  </a:lnTo>
                  <a:lnTo>
                    <a:pt x="117021" y="1738993"/>
                  </a:lnTo>
                  <a:lnTo>
                    <a:pt x="103414" y="1681843"/>
                  </a:lnTo>
                  <a:lnTo>
                    <a:pt x="100693" y="1630136"/>
                  </a:lnTo>
                  <a:lnTo>
                    <a:pt x="103414" y="1597478"/>
                  </a:lnTo>
                  <a:lnTo>
                    <a:pt x="117021" y="1562100"/>
                  </a:lnTo>
                  <a:lnTo>
                    <a:pt x="136071" y="1526721"/>
                  </a:lnTo>
                  <a:lnTo>
                    <a:pt x="149679" y="1494064"/>
                  </a:lnTo>
                  <a:lnTo>
                    <a:pt x="168729" y="1420586"/>
                  </a:lnTo>
                  <a:lnTo>
                    <a:pt x="179614" y="1347107"/>
                  </a:lnTo>
                  <a:lnTo>
                    <a:pt x="185057" y="1262743"/>
                  </a:lnTo>
                  <a:lnTo>
                    <a:pt x="190500" y="1110343"/>
                  </a:lnTo>
                  <a:lnTo>
                    <a:pt x="187779" y="544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0287A772-AA1D-6A49-AFEE-BD598857122F}"/>
                </a:ext>
              </a:extLst>
            </p:cNvPr>
            <p:cNvSpPr/>
            <p:nvPr/>
          </p:nvSpPr>
          <p:spPr>
            <a:xfrm>
              <a:off x="3086100" y="1687513"/>
              <a:ext cx="1903413" cy="1228725"/>
            </a:xfrm>
            <a:custGeom>
              <a:avLst/>
              <a:gdLst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0644 w 1902619"/>
                <a:gd name="connsiteY18" fmla="*/ 1057275 h 1228725"/>
                <a:gd name="connsiteX19" fmla="*/ 1276350 w 1902619"/>
                <a:gd name="connsiteY19" fmla="*/ 1140619 h 1228725"/>
                <a:gd name="connsiteX20" fmla="*/ 1293019 w 1902619"/>
                <a:gd name="connsiteY20" fmla="*/ 1178719 h 1228725"/>
                <a:gd name="connsiteX21" fmla="*/ 1304925 w 1902619"/>
                <a:gd name="connsiteY21" fmla="*/ 1197769 h 1228725"/>
                <a:gd name="connsiteX22" fmla="*/ 1321594 w 1902619"/>
                <a:gd name="connsiteY22" fmla="*/ 1212057 h 1228725"/>
                <a:gd name="connsiteX23" fmla="*/ 1347788 w 1902619"/>
                <a:gd name="connsiteY23" fmla="*/ 1221582 h 1228725"/>
                <a:gd name="connsiteX24" fmla="*/ 1373981 w 1902619"/>
                <a:gd name="connsiteY24" fmla="*/ 1228725 h 1228725"/>
                <a:gd name="connsiteX25" fmla="*/ 1397794 w 1902619"/>
                <a:gd name="connsiteY25" fmla="*/ 1226344 h 1228725"/>
                <a:gd name="connsiteX26" fmla="*/ 1435894 w 1902619"/>
                <a:gd name="connsiteY26" fmla="*/ 1204913 h 1228725"/>
                <a:gd name="connsiteX27" fmla="*/ 1476375 w 1902619"/>
                <a:gd name="connsiteY27" fmla="*/ 1171575 h 1228725"/>
                <a:gd name="connsiteX28" fmla="*/ 1500188 w 1902619"/>
                <a:gd name="connsiteY28" fmla="*/ 1143000 h 1228725"/>
                <a:gd name="connsiteX29" fmla="*/ 1516856 w 1902619"/>
                <a:gd name="connsiteY29" fmla="*/ 1114425 h 1228725"/>
                <a:gd name="connsiteX30" fmla="*/ 1531144 w 1902619"/>
                <a:gd name="connsiteY30" fmla="*/ 1090613 h 1228725"/>
                <a:gd name="connsiteX31" fmla="*/ 1557338 w 1902619"/>
                <a:gd name="connsiteY31" fmla="*/ 1021557 h 1228725"/>
                <a:gd name="connsiteX32" fmla="*/ 1638300 w 1902619"/>
                <a:gd name="connsiteY32" fmla="*/ 797719 h 1228725"/>
                <a:gd name="connsiteX33" fmla="*/ 1721644 w 1902619"/>
                <a:gd name="connsiteY33" fmla="*/ 564357 h 1228725"/>
                <a:gd name="connsiteX34" fmla="*/ 1766888 w 1902619"/>
                <a:gd name="connsiteY34" fmla="*/ 435769 h 1228725"/>
                <a:gd name="connsiteX35" fmla="*/ 1774031 w 1902619"/>
                <a:gd name="connsiteY35" fmla="*/ 421482 h 1228725"/>
                <a:gd name="connsiteX36" fmla="*/ 1804988 w 1902619"/>
                <a:gd name="connsiteY36" fmla="*/ 390525 h 1228725"/>
                <a:gd name="connsiteX37" fmla="*/ 1862138 w 1902619"/>
                <a:gd name="connsiteY37" fmla="*/ 328613 h 1228725"/>
                <a:gd name="connsiteX38" fmla="*/ 1902619 w 1902619"/>
                <a:gd name="connsiteY38" fmla="*/ 273844 h 1228725"/>
                <a:gd name="connsiteX39" fmla="*/ 1902619 w 1902619"/>
                <a:gd name="connsiteY39" fmla="*/ 269082 h 1228725"/>
                <a:gd name="connsiteX40" fmla="*/ 1902619 w 1902619"/>
                <a:gd name="connsiteY40" fmla="*/ 261938 h 1228725"/>
                <a:gd name="connsiteX41" fmla="*/ 1893094 w 1902619"/>
                <a:gd name="connsiteY41" fmla="*/ 247650 h 1228725"/>
                <a:gd name="connsiteX42" fmla="*/ 1845469 w 1902619"/>
                <a:gd name="connsiteY42" fmla="*/ 202407 h 1228725"/>
                <a:gd name="connsiteX43" fmla="*/ 1788319 w 1902619"/>
                <a:gd name="connsiteY43" fmla="*/ 159544 h 1228725"/>
                <a:gd name="connsiteX44" fmla="*/ 1683544 w 1902619"/>
                <a:gd name="connsiteY44" fmla="*/ 95250 h 1228725"/>
                <a:gd name="connsiteX45" fmla="*/ 1571625 w 1902619"/>
                <a:gd name="connsiteY45" fmla="*/ 40482 h 1228725"/>
                <a:gd name="connsiteX46" fmla="*/ 1497806 w 1902619"/>
                <a:gd name="connsiteY46" fmla="*/ 4763 h 1228725"/>
                <a:gd name="connsiteX47" fmla="*/ 1476375 w 1902619"/>
                <a:gd name="connsiteY47" fmla="*/ 0 h 1228725"/>
                <a:gd name="connsiteX48" fmla="*/ 1445419 w 1902619"/>
                <a:gd name="connsiteY48" fmla="*/ 16669 h 1228725"/>
                <a:gd name="connsiteX49" fmla="*/ 1400175 w 1902619"/>
                <a:gd name="connsiteY49" fmla="*/ 45244 h 1228725"/>
                <a:gd name="connsiteX50" fmla="*/ 1328738 w 1902619"/>
                <a:gd name="connsiteY50" fmla="*/ 88107 h 1228725"/>
                <a:gd name="connsiteX51" fmla="*/ 1216819 w 1902619"/>
                <a:gd name="connsiteY51" fmla="*/ 107157 h 1228725"/>
                <a:gd name="connsiteX52" fmla="*/ 902494 w 1902619"/>
                <a:gd name="connsiteY52" fmla="*/ 161925 h 1228725"/>
                <a:gd name="connsiteX53" fmla="*/ 709613 w 1902619"/>
                <a:gd name="connsiteY53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76350 w 1902619"/>
                <a:gd name="connsiteY20" fmla="*/ 1140619 h 1228725"/>
                <a:gd name="connsiteX21" fmla="*/ 1293019 w 1902619"/>
                <a:gd name="connsiteY21" fmla="*/ 1178719 h 1228725"/>
                <a:gd name="connsiteX22" fmla="*/ 1304925 w 1902619"/>
                <a:gd name="connsiteY22" fmla="*/ 1197769 h 1228725"/>
                <a:gd name="connsiteX23" fmla="*/ 1321594 w 1902619"/>
                <a:gd name="connsiteY23" fmla="*/ 1212057 h 1228725"/>
                <a:gd name="connsiteX24" fmla="*/ 1347788 w 1902619"/>
                <a:gd name="connsiteY24" fmla="*/ 1221582 h 1228725"/>
                <a:gd name="connsiteX25" fmla="*/ 1373981 w 1902619"/>
                <a:gd name="connsiteY25" fmla="*/ 1228725 h 1228725"/>
                <a:gd name="connsiteX26" fmla="*/ 1397794 w 1902619"/>
                <a:gd name="connsiteY26" fmla="*/ 1226344 h 1228725"/>
                <a:gd name="connsiteX27" fmla="*/ 1435894 w 1902619"/>
                <a:gd name="connsiteY27" fmla="*/ 1204913 h 1228725"/>
                <a:gd name="connsiteX28" fmla="*/ 1476375 w 1902619"/>
                <a:gd name="connsiteY28" fmla="*/ 1171575 h 1228725"/>
                <a:gd name="connsiteX29" fmla="*/ 1500188 w 1902619"/>
                <a:gd name="connsiteY29" fmla="*/ 1143000 h 1228725"/>
                <a:gd name="connsiteX30" fmla="*/ 1516856 w 1902619"/>
                <a:gd name="connsiteY30" fmla="*/ 1114425 h 1228725"/>
                <a:gd name="connsiteX31" fmla="*/ 1531144 w 1902619"/>
                <a:gd name="connsiteY31" fmla="*/ 1090613 h 1228725"/>
                <a:gd name="connsiteX32" fmla="*/ 1557338 w 1902619"/>
                <a:gd name="connsiteY32" fmla="*/ 1021557 h 1228725"/>
                <a:gd name="connsiteX33" fmla="*/ 1638300 w 1902619"/>
                <a:gd name="connsiteY33" fmla="*/ 797719 h 1228725"/>
                <a:gd name="connsiteX34" fmla="*/ 1721644 w 1902619"/>
                <a:gd name="connsiteY34" fmla="*/ 564357 h 1228725"/>
                <a:gd name="connsiteX35" fmla="*/ 1766888 w 1902619"/>
                <a:gd name="connsiteY35" fmla="*/ 435769 h 1228725"/>
                <a:gd name="connsiteX36" fmla="*/ 1774031 w 1902619"/>
                <a:gd name="connsiteY36" fmla="*/ 421482 h 1228725"/>
                <a:gd name="connsiteX37" fmla="*/ 1804988 w 1902619"/>
                <a:gd name="connsiteY37" fmla="*/ 390525 h 1228725"/>
                <a:gd name="connsiteX38" fmla="*/ 1862138 w 1902619"/>
                <a:gd name="connsiteY38" fmla="*/ 328613 h 1228725"/>
                <a:gd name="connsiteX39" fmla="*/ 1902619 w 1902619"/>
                <a:gd name="connsiteY39" fmla="*/ 273844 h 1228725"/>
                <a:gd name="connsiteX40" fmla="*/ 1902619 w 1902619"/>
                <a:gd name="connsiteY40" fmla="*/ 269082 h 1228725"/>
                <a:gd name="connsiteX41" fmla="*/ 1902619 w 1902619"/>
                <a:gd name="connsiteY41" fmla="*/ 261938 h 1228725"/>
                <a:gd name="connsiteX42" fmla="*/ 1893094 w 1902619"/>
                <a:gd name="connsiteY42" fmla="*/ 247650 h 1228725"/>
                <a:gd name="connsiteX43" fmla="*/ 1845469 w 1902619"/>
                <a:gd name="connsiteY43" fmla="*/ 202407 h 1228725"/>
                <a:gd name="connsiteX44" fmla="*/ 1788319 w 1902619"/>
                <a:gd name="connsiteY44" fmla="*/ 159544 h 1228725"/>
                <a:gd name="connsiteX45" fmla="*/ 1683544 w 1902619"/>
                <a:gd name="connsiteY45" fmla="*/ 95250 h 1228725"/>
                <a:gd name="connsiteX46" fmla="*/ 1571625 w 1902619"/>
                <a:gd name="connsiteY46" fmla="*/ 40482 h 1228725"/>
                <a:gd name="connsiteX47" fmla="*/ 1497806 w 1902619"/>
                <a:gd name="connsiteY47" fmla="*/ 4763 h 1228725"/>
                <a:gd name="connsiteX48" fmla="*/ 1476375 w 1902619"/>
                <a:gd name="connsiteY48" fmla="*/ 0 h 1228725"/>
                <a:gd name="connsiteX49" fmla="*/ 1445419 w 1902619"/>
                <a:gd name="connsiteY49" fmla="*/ 16669 h 1228725"/>
                <a:gd name="connsiteX50" fmla="*/ 1400175 w 1902619"/>
                <a:gd name="connsiteY50" fmla="*/ 45244 h 1228725"/>
                <a:gd name="connsiteX51" fmla="*/ 1328738 w 1902619"/>
                <a:gd name="connsiteY51" fmla="*/ 88107 h 1228725"/>
                <a:gd name="connsiteX52" fmla="*/ 1216819 w 1902619"/>
                <a:gd name="connsiteY52" fmla="*/ 107157 h 1228725"/>
                <a:gd name="connsiteX53" fmla="*/ 902494 w 1902619"/>
                <a:gd name="connsiteY53" fmla="*/ 161925 h 1228725"/>
                <a:gd name="connsiteX54" fmla="*/ 709613 w 1902619"/>
                <a:gd name="connsiteY54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40644 w 1902619"/>
                <a:gd name="connsiteY19" fmla="*/ 1057275 h 1228725"/>
                <a:gd name="connsiteX20" fmla="*/ 1321043 w 1902619"/>
                <a:gd name="connsiteY20" fmla="*/ 1084262 h 1228725"/>
                <a:gd name="connsiteX21" fmla="*/ 1287684 w 1902619"/>
                <a:gd name="connsiteY21" fmla="*/ 1127101 h 1228725"/>
                <a:gd name="connsiteX22" fmla="*/ 1276350 w 1902619"/>
                <a:gd name="connsiteY22" fmla="*/ 1140619 h 1228725"/>
                <a:gd name="connsiteX23" fmla="*/ 1293019 w 1902619"/>
                <a:gd name="connsiteY23" fmla="*/ 1178719 h 1228725"/>
                <a:gd name="connsiteX24" fmla="*/ 1304925 w 1902619"/>
                <a:gd name="connsiteY24" fmla="*/ 1197769 h 1228725"/>
                <a:gd name="connsiteX25" fmla="*/ 1321594 w 1902619"/>
                <a:gd name="connsiteY25" fmla="*/ 1212057 h 1228725"/>
                <a:gd name="connsiteX26" fmla="*/ 1347788 w 1902619"/>
                <a:gd name="connsiteY26" fmla="*/ 1221582 h 1228725"/>
                <a:gd name="connsiteX27" fmla="*/ 1373981 w 1902619"/>
                <a:gd name="connsiteY27" fmla="*/ 1228725 h 1228725"/>
                <a:gd name="connsiteX28" fmla="*/ 1397794 w 1902619"/>
                <a:gd name="connsiteY28" fmla="*/ 1226344 h 1228725"/>
                <a:gd name="connsiteX29" fmla="*/ 1435894 w 1902619"/>
                <a:gd name="connsiteY29" fmla="*/ 1204913 h 1228725"/>
                <a:gd name="connsiteX30" fmla="*/ 1476375 w 1902619"/>
                <a:gd name="connsiteY30" fmla="*/ 1171575 h 1228725"/>
                <a:gd name="connsiteX31" fmla="*/ 1500188 w 1902619"/>
                <a:gd name="connsiteY31" fmla="*/ 1143000 h 1228725"/>
                <a:gd name="connsiteX32" fmla="*/ 1516856 w 1902619"/>
                <a:gd name="connsiteY32" fmla="*/ 1114425 h 1228725"/>
                <a:gd name="connsiteX33" fmla="*/ 1531144 w 1902619"/>
                <a:gd name="connsiteY33" fmla="*/ 1090613 h 1228725"/>
                <a:gd name="connsiteX34" fmla="*/ 1557338 w 1902619"/>
                <a:gd name="connsiteY34" fmla="*/ 1021557 h 1228725"/>
                <a:gd name="connsiteX35" fmla="*/ 1638300 w 1902619"/>
                <a:gd name="connsiteY35" fmla="*/ 797719 h 1228725"/>
                <a:gd name="connsiteX36" fmla="*/ 1721644 w 1902619"/>
                <a:gd name="connsiteY36" fmla="*/ 564357 h 1228725"/>
                <a:gd name="connsiteX37" fmla="*/ 1766888 w 1902619"/>
                <a:gd name="connsiteY37" fmla="*/ 435769 h 1228725"/>
                <a:gd name="connsiteX38" fmla="*/ 1774031 w 1902619"/>
                <a:gd name="connsiteY38" fmla="*/ 421482 h 1228725"/>
                <a:gd name="connsiteX39" fmla="*/ 1804988 w 1902619"/>
                <a:gd name="connsiteY39" fmla="*/ 390525 h 1228725"/>
                <a:gd name="connsiteX40" fmla="*/ 1862138 w 1902619"/>
                <a:gd name="connsiteY40" fmla="*/ 328613 h 1228725"/>
                <a:gd name="connsiteX41" fmla="*/ 1902619 w 1902619"/>
                <a:gd name="connsiteY41" fmla="*/ 273844 h 1228725"/>
                <a:gd name="connsiteX42" fmla="*/ 1902619 w 1902619"/>
                <a:gd name="connsiteY42" fmla="*/ 269082 h 1228725"/>
                <a:gd name="connsiteX43" fmla="*/ 1902619 w 1902619"/>
                <a:gd name="connsiteY43" fmla="*/ 261938 h 1228725"/>
                <a:gd name="connsiteX44" fmla="*/ 1893094 w 1902619"/>
                <a:gd name="connsiteY44" fmla="*/ 247650 h 1228725"/>
                <a:gd name="connsiteX45" fmla="*/ 1845469 w 1902619"/>
                <a:gd name="connsiteY45" fmla="*/ 202407 h 1228725"/>
                <a:gd name="connsiteX46" fmla="*/ 1788319 w 1902619"/>
                <a:gd name="connsiteY46" fmla="*/ 159544 h 1228725"/>
                <a:gd name="connsiteX47" fmla="*/ 1683544 w 1902619"/>
                <a:gd name="connsiteY47" fmla="*/ 95250 h 1228725"/>
                <a:gd name="connsiteX48" fmla="*/ 1571625 w 1902619"/>
                <a:gd name="connsiteY48" fmla="*/ 40482 h 1228725"/>
                <a:gd name="connsiteX49" fmla="*/ 1497806 w 1902619"/>
                <a:gd name="connsiteY49" fmla="*/ 4763 h 1228725"/>
                <a:gd name="connsiteX50" fmla="*/ 1476375 w 1902619"/>
                <a:gd name="connsiteY50" fmla="*/ 0 h 1228725"/>
                <a:gd name="connsiteX51" fmla="*/ 1445419 w 1902619"/>
                <a:gd name="connsiteY51" fmla="*/ 16669 h 1228725"/>
                <a:gd name="connsiteX52" fmla="*/ 1400175 w 1902619"/>
                <a:gd name="connsiteY52" fmla="*/ 45244 h 1228725"/>
                <a:gd name="connsiteX53" fmla="*/ 1328738 w 1902619"/>
                <a:gd name="connsiteY53" fmla="*/ 88107 h 1228725"/>
                <a:gd name="connsiteX54" fmla="*/ 1216819 w 1902619"/>
                <a:gd name="connsiteY54" fmla="*/ 107157 h 1228725"/>
                <a:gd name="connsiteX55" fmla="*/ 902494 w 1902619"/>
                <a:gd name="connsiteY55" fmla="*/ 161925 h 1228725"/>
                <a:gd name="connsiteX56" fmla="*/ 709613 w 1902619"/>
                <a:gd name="connsiteY56" fmla="*/ 197644 h 1228725"/>
                <a:gd name="connsiteX0" fmla="*/ 709613 w 1902619"/>
                <a:gd name="connsiteY0" fmla="*/ 197644 h 1228725"/>
                <a:gd name="connsiteX1" fmla="*/ 216694 w 1902619"/>
                <a:gd name="connsiteY1" fmla="*/ 283369 h 1228725"/>
                <a:gd name="connsiteX2" fmla="*/ 0 w 1902619"/>
                <a:gd name="connsiteY2" fmla="*/ 321469 h 1228725"/>
                <a:gd name="connsiteX3" fmla="*/ 71438 w 1902619"/>
                <a:gd name="connsiteY3" fmla="*/ 481013 h 1228725"/>
                <a:gd name="connsiteX4" fmla="*/ 421481 w 1902619"/>
                <a:gd name="connsiteY4" fmla="*/ 409575 h 1228725"/>
                <a:gd name="connsiteX5" fmla="*/ 788194 w 1902619"/>
                <a:gd name="connsiteY5" fmla="*/ 338138 h 1228725"/>
                <a:gd name="connsiteX6" fmla="*/ 1181100 w 1902619"/>
                <a:gd name="connsiteY6" fmla="*/ 259557 h 1228725"/>
                <a:gd name="connsiteX7" fmla="*/ 1378744 w 1902619"/>
                <a:gd name="connsiteY7" fmla="*/ 221457 h 1228725"/>
                <a:gd name="connsiteX8" fmla="*/ 1395413 w 1902619"/>
                <a:gd name="connsiteY8" fmla="*/ 221457 h 1228725"/>
                <a:gd name="connsiteX9" fmla="*/ 1414463 w 1902619"/>
                <a:gd name="connsiteY9" fmla="*/ 221457 h 1228725"/>
                <a:gd name="connsiteX10" fmla="*/ 1440656 w 1902619"/>
                <a:gd name="connsiteY10" fmla="*/ 226219 h 1228725"/>
                <a:gd name="connsiteX11" fmla="*/ 1452563 w 1902619"/>
                <a:gd name="connsiteY11" fmla="*/ 230982 h 1228725"/>
                <a:gd name="connsiteX12" fmla="*/ 1466850 w 1902619"/>
                <a:gd name="connsiteY12" fmla="*/ 245269 h 1228725"/>
                <a:gd name="connsiteX13" fmla="*/ 1476375 w 1902619"/>
                <a:gd name="connsiteY13" fmla="*/ 269082 h 1228725"/>
                <a:gd name="connsiteX14" fmla="*/ 1478756 w 1902619"/>
                <a:gd name="connsiteY14" fmla="*/ 302419 h 1228725"/>
                <a:gd name="connsiteX15" fmla="*/ 1476375 w 1902619"/>
                <a:gd name="connsiteY15" fmla="*/ 361950 h 1228725"/>
                <a:gd name="connsiteX16" fmla="*/ 1435894 w 1902619"/>
                <a:gd name="connsiteY16" fmla="*/ 623888 h 1228725"/>
                <a:gd name="connsiteX17" fmla="*/ 1393031 w 1902619"/>
                <a:gd name="connsiteY17" fmla="*/ 831057 h 1228725"/>
                <a:gd name="connsiteX18" fmla="*/ 1342465 w 1902619"/>
                <a:gd name="connsiteY18" fmla="*/ 1043781 h 1228725"/>
                <a:gd name="connsiteX19" fmla="*/ 1321043 w 1902619"/>
                <a:gd name="connsiteY19" fmla="*/ 1084262 h 1228725"/>
                <a:gd name="connsiteX20" fmla="*/ 1287684 w 1902619"/>
                <a:gd name="connsiteY20" fmla="*/ 1127101 h 1228725"/>
                <a:gd name="connsiteX21" fmla="*/ 1276350 w 1902619"/>
                <a:gd name="connsiteY21" fmla="*/ 1140619 h 1228725"/>
                <a:gd name="connsiteX22" fmla="*/ 1293019 w 1902619"/>
                <a:gd name="connsiteY22" fmla="*/ 1178719 h 1228725"/>
                <a:gd name="connsiteX23" fmla="*/ 1304925 w 1902619"/>
                <a:gd name="connsiteY23" fmla="*/ 1197769 h 1228725"/>
                <a:gd name="connsiteX24" fmla="*/ 1321594 w 1902619"/>
                <a:gd name="connsiteY24" fmla="*/ 1212057 h 1228725"/>
                <a:gd name="connsiteX25" fmla="*/ 1347788 w 1902619"/>
                <a:gd name="connsiteY25" fmla="*/ 1221582 h 1228725"/>
                <a:gd name="connsiteX26" fmla="*/ 1373981 w 1902619"/>
                <a:gd name="connsiteY26" fmla="*/ 1228725 h 1228725"/>
                <a:gd name="connsiteX27" fmla="*/ 1397794 w 1902619"/>
                <a:gd name="connsiteY27" fmla="*/ 1226344 h 1228725"/>
                <a:gd name="connsiteX28" fmla="*/ 1435894 w 1902619"/>
                <a:gd name="connsiteY28" fmla="*/ 1204913 h 1228725"/>
                <a:gd name="connsiteX29" fmla="*/ 1476375 w 1902619"/>
                <a:gd name="connsiteY29" fmla="*/ 1171575 h 1228725"/>
                <a:gd name="connsiteX30" fmla="*/ 1500188 w 1902619"/>
                <a:gd name="connsiteY30" fmla="*/ 1143000 h 1228725"/>
                <a:gd name="connsiteX31" fmla="*/ 1516856 w 1902619"/>
                <a:gd name="connsiteY31" fmla="*/ 1114425 h 1228725"/>
                <a:gd name="connsiteX32" fmla="*/ 1531144 w 1902619"/>
                <a:gd name="connsiteY32" fmla="*/ 1090613 h 1228725"/>
                <a:gd name="connsiteX33" fmla="*/ 1557338 w 1902619"/>
                <a:gd name="connsiteY33" fmla="*/ 1021557 h 1228725"/>
                <a:gd name="connsiteX34" fmla="*/ 1638300 w 1902619"/>
                <a:gd name="connsiteY34" fmla="*/ 797719 h 1228725"/>
                <a:gd name="connsiteX35" fmla="*/ 1721644 w 1902619"/>
                <a:gd name="connsiteY35" fmla="*/ 564357 h 1228725"/>
                <a:gd name="connsiteX36" fmla="*/ 1766888 w 1902619"/>
                <a:gd name="connsiteY36" fmla="*/ 435769 h 1228725"/>
                <a:gd name="connsiteX37" fmla="*/ 1774031 w 1902619"/>
                <a:gd name="connsiteY37" fmla="*/ 421482 h 1228725"/>
                <a:gd name="connsiteX38" fmla="*/ 1804988 w 1902619"/>
                <a:gd name="connsiteY38" fmla="*/ 390525 h 1228725"/>
                <a:gd name="connsiteX39" fmla="*/ 1862138 w 1902619"/>
                <a:gd name="connsiteY39" fmla="*/ 328613 h 1228725"/>
                <a:gd name="connsiteX40" fmla="*/ 1902619 w 1902619"/>
                <a:gd name="connsiteY40" fmla="*/ 273844 h 1228725"/>
                <a:gd name="connsiteX41" fmla="*/ 1902619 w 1902619"/>
                <a:gd name="connsiteY41" fmla="*/ 269082 h 1228725"/>
                <a:gd name="connsiteX42" fmla="*/ 1902619 w 1902619"/>
                <a:gd name="connsiteY42" fmla="*/ 261938 h 1228725"/>
                <a:gd name="connsiteX43" fmla="*/ 1893094 w 1902619"/>
                <a:gd name="connsiteY43" fmla="*/ 247650 h 1228725"/>
                <a:gd name="connsiteX44" fmla="*/ 1845469 w 1902619"/>
                <a:gd name="connsiteY44" fmla="*/ 202407 h 1228725"/>
                <a:gd name="connsiteX45" fmla="*/ 1788319 w 1902619"/>
                <a:gd name="connsiteY45" fmla="*/ 159544 h 1228725"/>
                <a:gd name="connsiteX46" fmla="*/ 1683544 w 1902619"/>
                <a:gd name="connsiteY46" fmla="*/ 95250 h 1228725"/>
                <a:gd name="connsiteX47" fmla="*/ 1571625 w 1902619"/>
                <a:gd name="connsiteY47" fmla="*/ 40482 h 1228725"/>
                <a:gd name="connsiteX48" fmla="*/ 1497806 w 1902619"/>
                <a:gd name="connsiteY48" fmla="*/ 4763 h 1228725"/>
                <a:gd name="connsiteX49" fmla="*/ 1476375 w 1902619"/>
                <a:gd name="connsiteY49" fmla="*/ 0 h 1228725"/>
                <a:gd name="connsiteX50" fmla="*/ 1445419 w 1902619"/>
                <a:gd name="connsiteY50" fmla="*/ 16669 h 1228725"/>
                <a:gd name="connsiteX51" fmla="*/ 1400175 w 1902619"/>
                <a:gd name="connsiteY51" fmla="*/ 45244 h 1228725"/>
                <a:gd name="connsiteX52" fmla="*/ 1328738 w 1902619"/>
                <a:gd name="connsiteY52" fmla="*/ 88107 h 1228725"/>
                <a:gd name="connsiteX53" fmla="*/ 1216819 w 1902619"/>
                <a:gd name="connsiteY53" fmla="*/ 107157 h 1228725"/>
                <a:gd name="connsiteX54" fmla="*/ 902494 w 1902619"/>
                <a:gd name="connsiteY54" fmla="*/ 161925 h 1228725"/>
                <a:gd name="connsiteX55" fmla="*/ 709613 w 1902619"/>
                <a:gd name="connsiteY55" fmla="*/ 1976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2619" h="1228725">
                  <a:moveTo>
                    <a:pt x="709613" y="197644"/>
                  </a:moveTo>
                  <a:lnTo>
                    <a:pt x="216694" y="283369"/>
                  </a:lnTo>
                  <a:lnTo>
                    <a:pt x="0" y="321469"/>
                  </a:lnTo>
                  <a:lnTo>
                    <a:pt x="71438" y="481013"/>
                  </a:lnTo>
                  <a:lnTo>
                    <a:pt x="421481" y="409575"/>
                  </a:lnTo>
                  <a:lnTo>
                    <a:pt x="788194" y="338138"/>
                  </a:lnTo>
                  <a:lnTo>
                    <a:pt x="1181100" y="259557"/>
                  </a:lnTo>
                  <a:lnTo>
                    <a:pt x="1378744" y="221457"/>
                  </a:lnTo>
                  <a:lnTo>
                    <a:pt x="1395413" y="221457"/>
                  </a:lnTo>
                  <a:lnTo>
                    <a:pt x="1414463" y="221457"/>
                  </a:lnTo>
                  <a:lnTo>
                    <a:pt x="1440656" y="226219"/>
                  </a:lnTo>
                  <a:lnTo>
                    <a:pt x="1452563" y="230982"/>
                  </a:lnTo>
                  <a:lnTo>
                    <a:pt x="1466850" y="245269"/>
                  </a:lnTo>
                  <a:lnTo>
                    <a:pt x="1476375" y="269082"/>
                  </a:lnTo>
                  <a:lnTo>
                    <a:pt x="1478756" y="302419"/>
                  </a:lnTo>
                  <a:cubicBezTo>
                    <a:pt x="1477962" y="322263"/>
                    <a:pt x="1477169" y="342106"/>
                    <a:pt x="1476375" y="361950"/>
                  </a:cubicBezTo>
                  <a:lnTo>
                    <a:pt x="1435894" y="623888"/>
                  </a:lnTo>
                  <a:lnTo>
                    <a:pt x="1393031" y="831057"/>
                  </a:lnTo>
                  <a:lnTo>
                    <a:pt x="1342465" y="1043781"/>
                  </a:lnTo>
                  <a:lnTo>
                    <a:pt x="1321043" y="1084262"/>
                  </a:lnTo>
                  <a:lnTo>
                    <a:pt x="1287684" y="1127101"/>
                  </a:lnTo>
                  <a:lnTo>
                    <a:pt x="1276350" y="1140619"/>
                  </a:lnTo>
                  <a:lnTo>
                    <a:pt x="1293019" y="1178719"/>
                  </a:lnTo>
                  <a:lnTo>
                    <a:pt x="1304925" y="1197769"/>
                  </a:lnTo>
                  <a:lnTo>
                    <a:pt x="1321594" y="1212057"/>
                  </a:lnTo>
                  <a:lnTo>
                    <a:pt x="1347788" y="1221582"/>
                  </a:lnTo>
                  <a:lnTo>
                    <a:pt x="1373981" y="1228725"/>
                  </a:lnTo>
                  <a:lnTo>
                    <a:pt x="1397794" y="1226344"/>
                  </a:lnTo>
                  <a:lnTo>
                    <a:pt x="1435894" y="1204913"/>
                  </a:lnTo>
                  <a:lnTo>
                    <a:pt x="1476375" y="1171575"/>
                  </a:lnTo>
                  <a:lnTo>
                    <a:pt x="1500188" y="1143000"/>
                  </a:lnTo>
                  <a:lnTo>
                    <a:pt x="1516856" y="1114425"/>
                  </a:lnTo>
                  <a:lnTo>
                    <a:pt x="1531144" y="1090613"/>
                  </a:lnTo>
                  <a:lnTo>
                    <a:pt x="1557338" y="1021557"/>
                  </a:lnTo>
                  <a:lnTo>
                    <a:pt x="1638300" y="797719"/>
                  </a:lnTo>
                  <a:lnTo>
                    <a:pt x="1721644" y="564357"/>
                  </a:lnTo>
                  <a:lnTo>
                    <a:pt x="1766888" y="435769"/>
                  </a:lnTo>
                  <a:lnTo>
                    <a:pt x="1774031" y="421482"/>
                  </a:lnTo>
                  <a:lnTo>
                    <a:pt x="1804988" y="390525"/>
                  </a:lnTo>
                  <a:lnTo>
                    <a:pt x="1862138" y="328613"/>
                  </a:lnTo>
                  <a:lnTo>
                    <a:pt x="1902619" y="273844"/>
                  </a:lnTo>
                  <a:lnTo>
                    <a:pt x="1902619" y="269082"/>
                  </a:lnTo>
                  <a:lnTo>
                    <a:pt x="1902619" y="261938"/>
                  </a:lnTo>
                  <a:lnTo>
                    <a:pt x="1893094" y="247650"/>
                  </a:lnTo>
                  <a:lnTo>
                    <a:pt x="1845469" y="202407"/>
                  </a:lnTo>
                  <a:lnTo>
                    <a:pt x="1788319" y="159544"/>
                  </a:lnTo>
                  <a:lnTo>
                    <a:pt x="1683544" y="95250"/>
                  </a:lnTo>
                  <a:lnTo>
                    <a:pt x="1571625" y="40482"/>
                  </a:lnTo>
                  <a:lnTo>
                    <a:pt x="1497806" y="4763"/>
                  </a:lnTo>
                  <a:lnTo>
                    <a:pt x="1476375" y="0"/>
                  </a:lnTo>
                  <a:lnTo>
                    <a:pt x="1445419" y="16669"/>
                  </a:lnTo>
                  <a:lnTo>
                    <a:pt x="1400175" y="45244"/>
                  </a:lnTo>
                  <a:lnTo>
                    <a:pt x="1328738" y="88107"/>
                  </a:lnTo>
                  <a:lnTo>
                    <a:pt x="1216819" y="107157"/>
                  </a:lnTo>
                  <a:lnTo>
                    <a:pt x="902494" y="161925"/>
                  </a:lnTo>
                  <a:lnTo>
                    <a:pt x="709613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EEA66AFA-E68D-374B-BE91-80B9F9684D5E}"/>
                </a:ext>
              </a:extLst>
            </p:cNvPr>
            <p:cNvSpPr/>
            <p:nvPr/>
          </p:nvSpPr>
          <p:spPr>
            <a:xfrm>
              <a:off x="3279775" y="2693988"/>
              <a:ext cx="1192213" cy="339725"/>
            </a:xfrm>
            <a:custGeom>
              <a:avLst/>
              <a:gdLst>
                <a:gd name="connsiteX0" fmla="*/ 466725 w 1193007"/>
                <a:gd name="connsiteY0" fmla="*/ 121444 h 340519"/>
                <a:gd name="connsiteX1" fmla="*/ 916782 w 1193007"/>
                <a:gd name="connsiteY1" fmla="*/ 33337 h 340519"/>
                <a:gd name="connsiteX2" fmla="*/ 1071563 w 1193007"/>
                <a:gd name="connsiteY2" fmla="*/ 0 h 340519"/>
                <a:gd name="connsiteX3" fmla="*/ 1085850 w 1193007"/>
                <a:gd name="connsiteY3" fmla="*/ 0 h 340519"/>
                <a:gd name="connsiteX4" fmla="*/ 1119188 w 1193007"/>
                <a:gd name="connsiteY4" fmla="*/ 11906 h 340519"/>
                <a:gd name="connsiteX5" fmla="*/ 1193007 w 1193007"/>
                <a:gd name="connsiteY5" fmla="*/ 35719 h 340519"/>
                <a:gd name="connsiteX6" fmla="*/ 1140619 w 1193007"/>
                <a:gd name="connsiteY6" fmla="*/ 123825 h 340519"/>
                <a:gd name="connsiteX7" fmla="*/ 978694 w 1193007"/>
                <a:gd name="connsiteY7" fmla="*/ 157162 h 340519"/>
                <a:gd name="connsiteX8" fmla="*/ 626269 w 1193007"/>
                <a:gd name="connsiteY8" fmla="*/ 238125 h 340519"/>
                <a:gd name="connsiteX9" fmla="*/ 569119 w 1193007"/>
                <a:gd name="connsiteY9" fmla="*/ 252412 h 340519"/>
                <a:gd name="connsiteX10" fmla="*/ 338138 w 1193007"/>
                <a:gd name="connsiteY10" fmla="*/ 292894 h 340519"/>
                <a:gd name="connsiteX11" fmla="*/ 145257 w 1193007"/>
                <a:gd name="connsiteY11" fmla="*/ 321469 h 340519"/>
                <a:gd name="connsiteX12" fmla="*/ 28575 w 1193007"/>
                <a:gd name="connsiteY12" fmla="*/ 340519 h 340519"/>
                <a:gd name="connsiteX13" fmla="*/ 0 w 1193007"/>
                <a:gd name="connsiteY13" fmla="*/ 173831 h 340519"/>
                <a:gd name="connsiteX14" fmla="*/ 83344 w 1193007"/>
                <a:gd name="connsiteY14" fmla="*/ 190500 h 340519"/>
                <a:gd name="connsiteX15" fmla="*/ 126207 w 1193007"/>
                <a:gd name="connsiteY15" fmla="*/ 190500 h 340519"/>
                <a:gd name="connsiteX16" fmla="*/ 235744 w 1193007"/>
                <a:gd name="connsiteY16" fmla="*/ 166687 h 340519"/>
                <a:gd name="connsiteX17" fmla="*/ 466725 w 1193007"/>
                <a:gd name="connsiteY17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3007" h="340519">
                  <a:moveTo>
                    <a:pt x="466725" y="121444"/>
                  </a:moveTo>
                  <a:lnTo>
                    <a:pt x="916782" y="33337"/>
                  </a:lnTo>
                  <a:lnTo>
                    <a:pt x="1071563" y="0"/>
                  </a:lnTo>
                  <a:lnTo>
                    <a:pt x="1085850" y="0"/>
                  </a:lnTo>
                  <a:lnTo>
                    <a:pt x="1119188" y="11906"/>
                  </a:lnTo>
                  <a:lnTo>
                    <a:pt x="1193007" y="35719"/>
                  </a:lnTo>
                  <a:lnTo>
                    <a:pt x="1140619" y="123825"/>
                  </a:lnTo>
                  <a:lnTo>
                    <a:pt x="978694" y="157162"/>
                  </a:lnTo>
                  <a:lnTo>
                    <a:pt x="626269" y="238125"/>
                  </a:lnTo>
                  <a:lnTo>
                    <a:pt x="569119" y="252412"/>
                  </a:lnTo>
                  <a:lnTo>
                    <a:pt x="338138" y="292894"/>
                  </a:lnTo>
                  <a:lnTo>
                    <a:pt x="145257" y="321469"/>
                  </a:lnTo>
                  <a:lnTo>
                    <a:pt x="28575" y="340519"/>
                  </a:lnTo>
                  <a:lnTo>
                    <a:pt x="0" y="173831"/>
                  </a:lnTo>
                  <a:lnTo>
                    <a:pt x="83344" y="190500"/>
                  </a:lnTo>
                  <a:lnTo>
                    <a:pt x="126207" y="190500"/>
                  </a:lnTo>
                  <a:lnTo>
                    <a:pt x="235744" y="166687"/>
                  </a:lnTo>
                  <a:lnTo>
                    <a:pt x="46672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A1FAFAC7-73C3-1941-966A-7F1C0B45C671}"/>
                </a:ext>
              </a:extLst>
            </p:cNvPr>
            <p:cNvSpPr/>
            <p:nvPr/>
          </p:nvSpPr>
          <p:spPr>
            <a:xfrm>
              <a:off x="3665538" y="3389313"/>
              <a:ext cx="1168400" cy="384175"/>
            </a:xfrm>
            <a:custGeom>
              <a:avLst/>
              <a:gdLst>
                <a:gd name="connsiteX0" fmla="*/ 476250 w 1169194"/>
                <a:gd name="connsiteY0" fmla="*/ 116681 h 385762"/>
                <a:gd name="connsiteX1" fmla="*/ 759619 w 1169194"/>
                <a:gd name="connsiteY1" fmla="*/ 47625 h 385762"/>
                <a:gd name="connsiteX2" fmla="*/ 785812 w 1169194"/>
                <a:gd name="connsiteY2" fmla="*/ 33337 h 385762"/>
                <a:gd name="connsiteX3" fmla="*/ 840581 w 1169194"/>
                <a:gd name="connsiteY3" fmla="*/ 4762 h 385762"/>
                <a:gd name="connsiteX4" fmla="*/ 859631 w 1169194"/>
                <a:gd name="connsiteY4" fmla="*/ 0 h 385762"/>
                <a:gd name="connsiteX5" fmla="*/ 871537 w 1169194"/>
                <a:gd name="connsiteY5" fmla="*/ 0 h 385762"/>
                <a:gd name="connsiteX6" fmla="*/ 907256 w 1169194"/>
                <a:gd name="connsiteY6" fmla="*/ 11906 h 385762"/>
                <a:gd name="connsiteX7" fmla="*/ 988219 w 1169194"/>
                <a:gd name="connsiteY7" fmla="*/ 45244 h 385762"/>
                <a:gd name="connsiteX8" fmla="*/ 1081087 w 1169194"/>
                <a:gd name="connsiteY8" fmla="*/ 97631 h 385762"/>
                <a:gd name="connsiteX9" fmla="*/ 1116806 w 1169194"/>
                <a:gd name="connsiteY9" fmla="*/ 123825 h 385762"/>
                <a:gd name="connsiteX10" fmla="*/ 1140619 w 1169194"/>
                <a:gd name="connsiteY10" fmla="*/ 142875 h 385762"/>
                <a:gd name="connsiteX11" fmla="*/ 1154906 w 1169194"/>
                <a:gd name="connsiteY11" fmla="*/ 154781 h 385762"/>
                <a:gd name="connsiteX12" fmla="*/ 1162050 w 1169194"/>
                <a:gd name="connsiteY12" fmla="*/ 164306 h 385762"/>
                <a:gd name="connsiteX13" fmla="*/ 1166812 w 1169194"/>
                <a:gd name="connsiteY13" fmla="*/ 178594 h 385762"/>
                <a:gd name="connsiteX14" fmla="*/ 1169194 w 1169194"/>
                <a:gd name="connsiteY14" fmla="*/ 195262 h 385762"/>
                <a:gd name="connsiteX15" fmla="*/ 1169194 w 1169194"/>
                <a:gd name="connsiteY15" fmla="*/ 214312 h 385762"/>
                <a:gd name="connsiteX16" fmla="*/ 1157287 w 1169194"/>
                <a:gd name="connsiteY16" fmla="*/ 233362 h 385762"/>
                <a:gd name="connsiteX17" fmla="*/ 1133475 w 1169194"/>
                <a:gd name="connsiteY17" fmla="*/ 257175 h 385762"/>
                <a:gd name="connsiteX18" fmla="*/ 1085850 w 1169194"/>
                <a:gd name="connsiteY18" fmla="*/ 276225 h 385762"/>
                <a:gd name="connsiteX19" fmla="*/ 752475 w 1169194"/>
                <a:gd name="connsiteY19" fmla="*/ 238125 h 385762"/>
                <a:gd name="connsiteX20" fmla="*/ 685800 w 1169194"/>
                <a:gd name="connsiteY20" fmla="*/ 245269 h 385762"/>
                <a:gd name="connsiteX21" fmla="*/ 302419 w 1169194"/>
                <a:gd name="connsiteY21" fmla="*/ 326231 h 385762"/>
                <a:gd name="connsiteX22" fmla="*/ 0 w 1169194"/>
                <a:gd name="connsiteY22" fmla="*/ 385762 h 385762"/>
                <a:gd name="connsiteX23" fmla="*/ 85725 w 1169194"/>
                <a:gd name="connsiteY23" fmla="*/ 207169 h 385762"/>
                <a:gd name="connsiteX24" fmla="*/ 309562 w 1169194"/>
                <a:gd name="connsiteY24" fmla="*/ 157162 h 385762"/>
                <a:gd name="connsiteX25" fmla="*/ 476250 w 1169194"/>
                <a:gd name="connsiteY25" fmla="*/ 1166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9194" h="385762">
                  <a:moveTo>
                    <a:pt x="476250" y="116681"/>
                  </a:moveTo>
                  <a:lnTo>
                    <a:pt x="759619" y="47625"/>
                  </a:lnTo>
                  <a:lnTo>
                    <a:pt x="785812" y="33337"/>
                  </a:lnTo>
                  <a:lnTo>
                    <a:pt x="840581" y="4762"/>
                  </a:lnTo>
                  <a:lnTo>
                    <a:pt x="859631" y="0"/>
                  </a:lnTo>
                  <a:lnTo>
                    <a:pt x="871537" y="0"/>
                  </a:lnTo>
                  <a:lnTo>
                    <a:pt x="907256" y="11906"/>
                  </a:lnTo>
                  <a:lnTo>
                    <a:pt x="988219" y="45244"/>
                  </a:lnTo>
                  <a:lnTo>
                    <a:pt x="1081087" y="97631"/>
                  </a:lnTo>
                  <a:lnTo>
                    <a:pt x="1116806" y="123825"/>
                  </a:lnTo>
                  <a:lnTo>
                    <a:pt x="1140619" y="142875"/>
                  </a:lnTo>
                  <a:lnTo>
                    <a:pt x="1154906" y="154781"/>
                  </a:lnTo>
                  <a:lnTo>
                    <a:pt x="1162050" y="164306"/>
                  </a:lnTo>
                  <a:lnTo>
                    <a:pt x="1166812" y="178594"/>
                  </a:lnTo>
                  <a:lnTo>
                    <a:pt x="1169194" y="195262"/>
                  </a:lnTo>
                  <a:lnTo>
                    <a:pt x="1169194" y="214312"/>
                  </a:lnTo>
                  <a:lnTo>
                    <a:pt x="1157287" y="233362"/>
                  </a:lnTo>
                  <a:lnTo>
                    <a:pt x="1133475" y="257175"/>
                  </a:lnTo>
                  <a:lnTo>
                    <a:pt x="1085850" y="276225"/>
                  </a:lnTo>
                  <a:lnTo>
                    <a:pt x="752475" y="238125"/>
                  </a:lnTo>
                  <a:lnTo>
                    <a:pt x="685800" y="245269"/>
                  </a:lnTo>
                  <a:lnTo>
                    <a:pt x="302419" y="326231"/>
                  </a:lnTo>
                  <a:lnTo>
                    <a:pt x="0" y="385762"/>
                  </a:lnTo>
                  <a:lnTo>
                    <a:pt x="85725" y="207169"/>
                  </a:lnTo>
                  <a:lnTo>
                    <a:pt x="309562" y="157162"/>
                  </a:lnTo>
                  <a:lnTo>
                    <a:pt x="476250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A6FC4E30-BDF8-6C41-B500-745A8512F191}"/>
                </a:ext>
              </a:extLst>
            </p:cNvPr>
            <p:cNvSpPr/>
            <p:nvPr/>
          </p:nvSpPr>
          <p:spPr>
            <a:xfrm>
              <a:off x="3541713" y="3600450"/>
              <a:ext cx="1238250" cy="2239963"/>
            </a:xfrm>
            <a:custGeom>
              <a:avLst/>
              <a:gdLst>
                <a:gd name="connsiteX0" fmla="*/ 822067 w 1239057"/>
                <a:gd name="connsiteY0" fmla="*/ 479539 h 2239834"/>
                <a:gd name="connsiteX1" fmla="*/ 857809 w 1239057"/>
                <a:gd name="connsiteY1" fmla="*/ 339550 h 2239834"/>
                <a:gd name="connsiteX2" fmla="*/ 893551 w 1239057"/>
                <a:gd name="connsiteY2" fmla="*/ 181689 h 2239834"/>
                <a:gd name="connsiteX3" fmla="*/ 914400 w 1239057"/>
                <a:gd name="connsiteY3" fmla="*/ 71485 h 2239834"/>
                <a:gd name="connsiteX4" fmla="*/ 905465 w 1239057"/>
                <a:gd name="connsiteY4" fmla="*/ 41699 h 2239834"/>
                <a:gd name="connsiteX5" fmla="*/ 884615 w 1239057"/>
                <a:gd name="connsiteY5" fmla="*/ 26807 h 2239834"/>
                <a:gd name="connsiteX6" fmla="*/ 833981 w 1239057"/>
                <a:gd name="connsiteY6" fmla="*/ 0 h 2239834"/>
                <a:gd name="connsiteX7" fmla="*/ 1239057 w 1239057"/>
                <a:gd name="connsiteY7" fmla="*/ 47656 h 2239834"/>
                <a:gd name="connsiteX8" fmla="*/ 1209272 w 1239057"/>
                <a:gd name="connsiteY8" fmla="*/ 65528 h 2239834"/>
                <a:gd name="connsiteX9" fmla="*/ 1185444 w 1239057"/>
                <a:gd name="connsiteY9" fmla="*/ 89356 h 2239834"/>
                <a:gd name="connsiteX10" fmla="*/ 1167573 w 1239057"/>
                <a:gd name="connsiteY10" fmla="*/ 113184 h 2239834"/>
                <a:gd name="connsiteX11" fmla="*/ 1146724 w 1239057"/>
                <a:gd name="connsiteY11" fmla="*/ 148926 h 2239834"/>
                <a:gd name="connsiteX12" fmla="*/ 1128853 w 1239057"/>
                <a:gd name="connsiteY12" fmla="*/ 211474 h 2239834"/>
                <a:gd name="connsiteX13" fmla="*/ 1075240 w 1239057"/>
                <a:gd name="connsiteY13" fmla="*/ 437840 h 2239834"/>
                <a:gd name="connsiteX14" fmla="*/ 1015669 w 1239057"/>
                <a:gd name="connsiteY14" fmla="*/ 646335 h 2239834"/>
                <a:gd name="connsiteX15" fmla="*/ 962056 w 1239057"/>
                <a:gd name="connsiteY15" fmla="*/ 807174 h 2239834"/>
                <a:gd name="connsiteX16" fmla="*/ 899508 w 1239057"/>
                <a:gd name="connsiteY16" fmla="*/ 988863 h 2239834"/>
                <a:gd name="connsiteX17" fmla="*/ 825045 w 1239057"/>
                <a:gd name="connsiteY17" fmla="*/ 1176509 h 2239834"/>
                <a:gd name="connsiteX18" fmla="*/ 762497 w 1239057"/>
                <a:gd name="connsiteY18" fmla="*/ 1322455 h 2239834"/>
                <a:gd name="connsiteX19" fmla="*/ 670163 w 1239057"/>
                <a:gd name="connsiteY19" fmla="*/ 1519036 h 2239834"/>
                <a:gd name="connsiteX20" fmla="*/ 601658 w 1239057"/>
                <a:gd name="connsiteY20" fmla="*/ 1656047 h 2239834"/>
                <a:gd name="connsiteX21" fmla="*/ 512303 w 1239057"/>
                <a:gd name="connsiteY21" fmla="*/ 1807951 h 2239834"/>
                <a:gd name="connsiteX22" fmla="*/ 443797 w 1239057"/>
                <a:gd name="connsiteY22" fmla="*/ 1921134 h 2239834"/>
                <a:gd name="connsiteX23" fmla="*/ 375292 w 1239057"/>
                <a:gd name="connsiteY23" fmla="*/ 2016446 h 2239834"/>
                <a:gd name="connsiteX24" fmla="*/ 306786 w 1239057"/>
                <a:gd name="connsiteY24" fmla="*/ 2093887 h 2239834"/>
                <a:gd name="connsiteX25" fmla="*/ 253173 w 1239057"/>
                <a:gd name="connsiteY25" fmla="*/ 2153457 h 2239834"/>
                <a:gd name="connsiteX26" fmla="*/ 202539 w 1239057"/>
                <a:gd name="connsiteY26" fmla="*/ 2192178 h 2239834"/>
                <a:gd name="connsiteX27" fmla="*/ 154883 w 1239057"/>
                <a:gd name="connsiteY27" fmla="*/ 2218984 h 2239834"/>
                <a:gd name="connsiteX28" fmla="*/ 122119 w 1239057"/>
                <a:gd name="connsiteY28" fmla="*/ 2230898 h 2239834"/>
                <a:gd name="connsiteX29" fmla="*/ 74463 w 1239057"/>
                <a:gd name="connsiteY29" fmla="*/ 2239834 h 2239834"/>
                <a:gd name="connsiteX30" fmla="*/ 47656 w 1239057"/>
                <a:gd name="connsiteY30" fmla="*/ 2239834 h 2239834"/>
                <a:gd name="connsiteX31" fmla="*/ 35742 w 1239057"/>
                <a:gd name="connsiteY31" fmla="*/ 2233877 h 2239834"/>
                <a:gd name="connsiteX32" fmla="*/ 20850 w 1239057"/>
                <a:gd name="connsiteY32" fmla="*/ 2213027 h 2239834"/>
                <a:gd name="connsiteX33" fmla="*/ 11914 w 1239057"/>
                <a:gd name="connsiteY33" fmla="*/ 2183242 h 2239834"/>
                <a:gd name="connsiteX34" fmla="*/ 2979 w 1239057"/>
                <a:gd name="connsiteY34" fmla="*/ 2144522 h 2239834"/>
                <a:gd name="connsiteX35" fmla="*/ 0 w 1239057"/>
                <a:gd name="connsiteY35" fmla="*/ 2087930 h 2239834"/>
                <a:gd name="connsiteX36" fmla="*/ 0 w 1239057"/>
                <a:gd name="connsiteY36" fmla="*/ 2064102 h 2239834"/>
                <a:gd name="connsiteX37" fmla="*/ 253173 w 1239057"/>
                <a:gd name="connsiteY37" fmla="*/ 1748381 h 2239834"/>
                <a:gd name="connsiteX38" fmla="*/ 336571 w 1239057"/>
                <a:gd name="connsiteY38" fmla="*/ 1614348 h 2239834"/>
                <a:gd name="connsiteX39" fmla="*/ 446776 w 1239057"/>
                <a:gd name="connsiteY39" fmla="*/ 1426703 h 2239834"/>
                <a:gd name="connsiteX40" fmla="*/ 509324 w 1239057"/>
                <a:gd name="connsiteY40" fmla="*/ 1313520 h 2239834"/>
                <a:gd name="connsiteX41" fmla="*/ 577830 w 1239057"/>
                <a:gd name="connsiteY41" fmla="*/ 1173530 h 2239834"/>
                <a:gd name="connsiteX42" fmla="*/ 628464 w 1239057"/>
                <a:gd name="connsiteY42" fmla="*/ 1063326 h 2239834"/>
                <a:gd name="connsiteX43" fmla="*/ 679099 w 1239057"/>
                <a:gd name="connsiteY43" fmla="*/ 929293 h 2239834"/>
                <a:gd name="connsiteX44" fmla="*/ 732712 w 1239057"/>
                <a:gd name="connsiteY44" fmla="*/ 786325 h 2239834"/>
                <a:gd name="connsiteX45" fmla="*/ 792282 w 1239057"/>
                <a:gd name="connsiteY45" fmla="*/ 589744 h 2239834"/>
                <a:gd name="connsiteX46" fmla="*/ 822067 w 1239057"/>
                <a:gd name="connsiteY46" fmla="*/ 479539 h 223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39057" h="2239834">
                  <a:moveTo>
                    <a:pt x="822067" y="479539"/>
                  </a:moveTo>
                  <a:lnTo>
                    <a:pt x="857809" y="339550"/>
                  </a:lnTo>
                  <a:lnTo>
                    <a:pt x="893551" y="181689"/>
                  </a:lnTo>
                  <a:lnTo>
                    <a:pt x="914400" y="71485"/>
                  </a:lnTo>
                  <a:lnTo>
                    <a:pt x="905465" y="41699"/>
                  </a:lnTo>
                  <a:lnTo>
                    <a:pt x="884615" y="26807"/>
                  </a:lnTo>
                  <a:lnTo>
                    <a:pt x="833981" y="0"/>
                  </a:lnTo>
                  <a:lnTo>
                    <a:pt x="1239057" y="47656"/>
                  </a:lnTo>
                  <a:lnTo>
                    <a:pt x="1209272" y="65528"/>
                  </a:lnTo>
                  <a:lnTo>
                    <a:pt x="1185444" y="89356"/>
                  </a:lnTo>
                  <a:lnTo>
                    <a:pt x="1167573" y="113184"/>
                  </a:lnTo>
                  <a:lnTo>
                    <a:pt x="1146724" y="148926"/>
                  </a:lnTo>
                  <a:lnTo>
                    <a:pt x="1128853" y="211474"/>
                  </a:lnTo>
                  <a:lnTo>
                    <a:pt x="1075240" y="437840"/>
                  </a:lnTo>
                  <a:lnTo>
                    <a:pt x="1015669" y="646335"/>
                  </a:lnTo>
                  <a:lnTo>
                    <a:pt x="962056" y="807174"/>
                  </a:lnTo>
                  <a:lnTo>
                    <a:pt x="899508" y="988863"/>
                  </a:lnTo>
                  <a:lnTo>
                    <a:pt x="825045" y="1176509"/>
                  </a:lnTo>
                  <a:lnTo>
                    <a:pt x="762497" y="1322455"/>
                  </a:lnTo>
                  <a:lnTo>
                    <a:pt x="670163" y="1519036"/>
                  </a:lnTo>
                  <a:lnTo>
                    <a:pt x="601658" y="1656047"/>
                  </a:lnTo>
                  <a:lnTo>
                    <a:pt x="512303" y="1807951"/>
                  </a:lnTo>
                  <a:lnTo>
                    <a:pt x="443797" y="1921134"/>
                  </a:lnTo>
                  <a:lnTo>
                    <a:pt x="375292" y="2016446"/>
                  </a:lnTo>
                  <a:lnTo>
                    <a:pt x="306786" y="2093887"/>
                  </a:lnTo>
                  <a:lnTo>
                    <a:pt x="253173" y="2153457"/>
                  </a:lnTo>
                  <a:lnTo>
                    <a:pt x="202539" y="2192178"/>
                  </a:lnTo>
                  <a:lnTo>
                    <a:pt x="154883" y="2218984"/>
                  </a:lnTo>
                  <a:lnTo>
                    <a:pt x="122119" y="2230898"/>
                  </a:lnTo>
                  <a:lnTo>
                    <a:pt x="74463" y="2239834"/>
                  </a:lnTo>
                  <a:lnTo>
                    <a:pt x="47656" y="2239834"/>
                  </a:lnTo>
                  <a:lnTo>
                    <a:pt x="35742" y="2233877"/>
                  </a:lnTo>
                  <a:lnTo>
                    <a:pt x="20850" y="2213027"/>
                  </a:lnTo>
                  <a:lnTo>
                    <a:pt x="11914" y="2183242"/>
                  </a:lnTo>
                  <a:lnTo>
                    <a:pt x="2979" y="2144522"/>
                  </a:lnTo>
                  <a:lnTo>
                    <a:pt x="0" y="2087930"/>
                  </a:lnTo>
                  <a:lnTo>
                    <a:pt x="0" y="2064102"/>
                  </a:lnTo>
                  <a:lnTo>
                    <a:pt x="253173" y="1748381"/>
                  </a:lnTo>
                  <a:lnTo>
                    <a:pt x="336571" y="1614348"/>
                  </a:lnTo>
                  <a:lnTo>
                    <a:pt x="446776" y="1426703"/>
                  </a:lnTo>
                  <a:lnTo>
                    <a:pt x="509324" y="1313520"/>
                  </a:lnTo>
                  <a:lnTo>
                    <a:pt x="577830" y="1173530"/>
                  </a:lnTo>
                  <a:lnTo>
                    <a:pt x="628464" y="1063326"/>
                  </a:lnTo>
                  <a:lnTo>
                    <a:pt x="679099" y="929293"/>
                  </a:lnTo>
                  <a:lnTo>
                    <a:pt x="732712" y="786325"/>
                  </a:lnTo>
                  <a:lnTo>
                    <a:pt x="792282" y="589744"/>
                  </a:lnTo>
                  <a:lnTo>
                    <a:pt x="822067" y="4795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48722DE6-E11E-834E-A924-00FC399F14F1}"/>
                </a:ext>
              </a:extLst>
            </p:cNvPr>
            <p:cNvSpPr/>
            <p:nvPr/>
          </p:nvSpPr>
          <p:spPr>
            <a:xfrm>
              <a:off x="3189288" y="5110163"/>
              <a:ext cx="647700" cy="623887"/>
            </a:xfrm>
            <a:custGeom>
              <a:avLst/>
              <a:gdLst>
                <a:gd name="connsiteX0" fmla="*/ 173831 w 647700"/>
                <a:gd name="connsiteY0" fmla="*/ 100012 h 623887"/>
                <a:gd name="connsiteX1" fmla="*/ 295275 w 647700"/>
                <a:gd name="connsiteY1" fmla="*/ 178593 h 623887"/>
                <a:gd name="connsiteX2" fmla="*/ 342900 w 647700"/>
                <a:gd name="connsiteY2" fmla="*/ 207168 h 623887"/>
                <a:gd name="connsiteX3" fmla="*/ 385762 w 647700"/>
                <a:gd name="connsiteY3" fmla="*/ 230981 h 623887"/>
                <a:gd name="connsiteX4" fmla="*/ 445294 w 647700"/>
                <a:gd name="connsiteY4" fmla="*/ 257175 h 623887"/>
                <a:gd name="connsiteX5" fmla="*/ 473869 w 647700"/>
                <a:gd name="connsiteY5" fmla="*/ 266700 h 623887"/>
                <a:gd name="connsiteX6" fmla="*/ 519112 w 647700"/>
                <a:gd name="connsiteY6" fmla="*/ 276225 h 623887"/>
                <a:gd name="connsiteX7" fmla="*/ 547687 w 647700"/>
                <a:gd name="connsiteY7" fmla="*/ 276225 h 623887"/>
                <a:gd name="connsiteX8" fmla="*/ 576262 w 647700"/>
                <a:gd name="connsiteY8" fmla="*/ 264318 h 623887"/>
                <a:gd name="connsiteX9" fmla="*/ 602456 w 647700"/>
                <a:gd name="connsiteY9" fmla="*/ 250031 h 623887"/>
                <a:gd name="connsiteX10" fmla="*/ 647700 w 647700"/>
                <a:gd name="connsiteY10" fmla="*/ 176212 h 623887"/>
                <a:gd name="connsiteX11" fmla="*/ 354806 w 647700"/>
                <a:gd name="connsiteY11" fmla="*/ 623887 h 623887"/>
                <a:gd name="connsiteX12" fmla="*/ 350044 w 647700"/>
                <a:gd name="connsiteY12" fmla="*/ 554831 h 623887"/>
                <a:gd name="connsiteX13" fmla="*/ 342900 w 647700"/>
                <a:gd name="connsiteY13" fmla="*/ 528637 h 623887"/>
                <a:gd name="connsiteX14" fmla="*/ 323850 w 647700"/>
                <a:gd name="connsiteY14" fmla="*/ 483393 h 623887"/>
                <a:gd name="connsiteX15" fmla="*/ 288131 w 647700"/>
                <a:gd name="connsiteY15" fmla="*/ 419100 h 623887"/>
                <a:gd name="connsiteX16" fmla="*/ 250031 w 647700"/>
                <a:gd name="connsiteY16" fmla="*/ 352425 h 623887"/>
                <a:gd name="connsiteX17" fmla="*/ 200025 w 647700"/>
                <a:gd name="connsiteY17" fmla="*/ 283368 h 623887"/>
                <a:gd name="connsiteX18" fmla="*/ 128587 w 647700"/>
                <a:gd name="connsiteY18" fmla="*/ 190500 h 623887"/>
                <a:gd name="connsiteX19" fmla="*/ 52387 w 647700"/>
                <a:gd name="connsiteY19" fmla="*/ 102393 h 623887"/>
                <a:gd name="connsiteX20" fmla="*/ 23812 w 647700"/>
                <a:gd name="connsiteY20" fmla="*/ 69056 h 623887"/>
                <a:gd name="connsiteX21" fmla="*/ 9525 w 647700"/>
                <a:gd name="connsiteY21" fmla="*/ 52387 h 623887"/>
                <a:gd name="connsiteX22" fmla="*/ 0 w 647700"/>
                <a:gd name="connsiteY22" fmla="*/ 26193 h 623887"/>
                <a:gd name="connsiteX23" fmla="*/ 0 w 647700"/>
                <a:gd name="connsiteY23" fmla="*/ 9525 h 623887"/>
                <a:gd name="connsiteX24" fmla="*/ 7144 w 647700"/>
                <a:gd name="connsiteY24" fmla="*/ 2381 h 623887"/>
                <a:gd name="connsiteX25" fmla="*/ 11906 w 647700"/>
                <a:gd name="connsiteY25" fmla="*/ 0 h 623887"/>
                <a:gd name="connsiteX26" fmla="*/ 33337 w 647700"/>
                <a:gd name="connsiteY26" fmla="*/ 0 h 623887"/>
                <a:gd name="connsiteX27" fmla="*/ 69056 w 647700"/>
                <a:gd name="connsiteY27" fmla="*/ 16668 h 623887"/>
                <a:gd name="connsiteX28" fmla="*/ 104775 w 647700"/>
                <a:gd name="connsiteY28" fmla="*/ 45243 h 623887"/>
                <a:gd name="connsiteX29" fmla="*/ 173831 w 647700"/>
                <a:gd name="connsiteY29" fmla="*/ 100012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7700" h="623887">
                  <a:moveTo>
                    <a:pt x="173831" y="100012"/>
                  </a:moveTo>
                  <a:lnTo>
                    <a:pt x="295275" y="178593"/>
                  </a:lnTo>
                  <a:lnTo>
                    <a:pt x="342900" y="207168"/>
                  </a:lnTo>
                  <a:lnTo>
                    <a:pt x="385762" y="230981"/>
                  </a:lnTo>
                  <a:lnTo>
                    <a:pt x="445294" y="257175"/>
                  </a:lnTo>
                  <a:lnTo>
                    <a:pt x="473869" y="266700"/>
                  </a:lnTo>
                  <a:lnTo>
                    <a:pt x="519112" y="276225"/>
                  </a:lnTo>
                  <a:lnTo>
                    <a:pt x="547687" y="276225"/>
                  </a:lnTo>
                  <a:lnTo>
                    <a:pt x="576262" y="264318"/>
                  </a:lnTo>
                  <a:lnTo>
                    <a:pt x="602456" y="250031"/>
                  </a:lnTo>
                  <a:lnTo>
                    <a:pt x="647700" y="176212"/>
                  </a:lnTo>
                  <a:lnTo>
                    <a:pt x="354806" y="623887"/>
                  </a:lnTo>
                  <a:lnTo>
                    <a:pt x="350044" y="554831"/>
                  </a:lnTo>
                  <a:lnTo>
                    <a:pt x="342900" y="528637"/>
                  </a:lnTo>
                  <a:lnTo>
                    <a:pt x="323850" y="483393"/>
                  </a:lnTo>
                  <a:lnTo>
                    <a:pt x="288131" y="419100"/>
                  </a:lnTo>
                  <a:lnTo>
                    <a:pt x="250031" y="352425"/>
                  </a:lnTo>
                  <a:lnTo>
                    <a:pt x="200025" y="283368"/>
                  </a:lnTo>
                  <a:lnTo>
                    <a:pt x="128587" y="190500"/>
                  </a:lnTo>
                  <a:lnTo>
                    <a:pt x="52387" y="102393"/>
                  </a:lnTo>
                  <a:lnTo>
                    <a:pt x="23812" y="69056"/>
                  </a:lnTo>
                  <a:lnTo>
                    <a:pt x="9525" y="52387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7144" y="2381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69056" y="16668"/>
                  </a:lnTo>
                  <a:lnTo>
                    <a:pt x="104775" y="45243"/>
                  </a:lnTo>
                  <a:lnTo>
                    <a:pt x="173831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B62182F5-26F7-604F-AF51-1ED1F96927D9}"/>
                </a:ext>
              </a:extLst>
            </p:cNvPr>
            <p:cNvSpPr/>
            <p:nvPr/>
          </p:nvSpPr>
          <p:spPr>
            <a:xfrm>
              <a:off x="2498725" y="2914650"/>
              <a:ext cx="1539875" cy="2362200"/>
            </a:xfrm>
            <a:custGeom>
              <a:avLst/>
              <a:gdLst>
                <a:gd name="connsiteX0" fmla="*/ 1120775 w 1539875"/>
                <a:gd name="connsiteY0" fmla="*/ 1025525 h 2362200"/>
                <a:gd name="connsiteX1" fmla="*/ 1177925 w 1539875"/>
                <a:gd name="connsiteY1" fmla="*/ 927100 h 2362200"/>
                <a:gd name="connsiteX2" fmla="*/ 1235075 w 1539875"/>
                <a:gd name="connsiteY2" fmla="*/ 819150 h 2362200"/>
                <a:gd name="connsiteX3" fmla="*/ 1323975 w 1539875"/>
                <a:gd name="connsiteY3" fmla="*/ 635000 h 2362200"/>
                <a:gd name="connsiteX4" fmla="*/ 1403350 w 1539875"/>
                <a:gd name="connsiteY4" fmla="*/ 425450 h 2362200"/>
                <a:gd name="connsiteX5" fmla="*/ 1460500 w 1539875"/>
                <a:gd name="connsiteY5" fmla="*/ 282575 h 2362200"/>
                <a:gd name="connsiteX6" fmla="*/ 1473200 w 1539875"/>
                <a:gd name="connsiteY6" fmla="*/ 260350 h 2362200"/>
                <a:gd name="connsiteX7" fmla="*/ 1498600 w 1539875"/>
                <a:gd name="connsiteY7" fmla="*/ 250825 h 2362200"/>
                <a:gd name="connsiteX8" fmla="*/ 1517650 w 1539875"/>
                <a:gd name="connsiteY8" fmla="*/ 234950 h 2362200"/>
                <a:gd name="connsiteX9" fmla="*/ 1533525 w 1539875"/>
                <a:gd name="connsiteY9" fmla="*/ 212725 h 2362200"/>
                <a:gd name="connsiteX10" fmla="*/ 1539875 w 1539875"/>
                <a:gd name="connsiteY10" fmla="*/ 196850 h 2362200"/>
                <a:gd name="connsiteX11" fmla="*/ 1539875 w 1539875"/>
                <a:gd name="connsiteY11" fmla="*/ 187325 h 2362200"/>
                <a:gd name="connsiteX12" fmla="*/ 1520825 w 1539875"/>
                <a:gd name="connsiteY12" fmla="*/ 155575 h 2362200"/>
                <a:gd name="connsiteX13" fmla="*/ 1479550 w 1539875"/>
                <a:gd name="connsiteY13" fmla="*/ 104775 h 2362200"/>
                <a:gd name="connsiteX14" fmla="*/ 1441450 w 1539875"/>
                <a:gd name="connsiteY14" fmla="*/ 66675 h 2362200"/>
                <a:gd name="connsiteX15" fmla="*/ 1412875 w 1539875"/>
                <a:gd name="connsiteY15" fmla="*/ 44450 h 2362200"/>
                <a:gd name="connsiteX16" fmla="*/ 1339850 w 1539875"/>
                <a:gd name="connsiteY16" fmla="*/ 0 h 2362200"/>
                <a:gd name="connsiteX17" fmla="*/ 1114425 w 1539875"/>
                <a:gd name="connsiteY17" fmla="*/ 47625 h 2362200"/>
                <a:gd name="connsiteX18" fmla="*/ 1162050 w 1539875"/>
                <a:gd name="connsiteY18" fmla="*/ 101600 h 2362200"/>
                <a:gd name="connsiteX19" fmla="*/ 1187450 w 1539875"/>
                <a:gd name="connsiteY19" fmla="*/ 133350 h 2362200"/>
                <a:gd name="connsiteX20" fmla="*/ 1206500 w 1539875"/>
                <a:gd name="connsiteY20" fmla="*/ 155575 h 2362200"/>
                <a:gd name="connsiteX21" fmla="*/ 1216025 w 1539875"/>
                <a:gd name="connsiteY21" fmla="*/ 171450 h 2362200"/>
                <a:gd name="connsiteX22" fmla="*/ 1216025 w 1539875"/>
                <a:gd name="connsiteY22" fmla="*/ 184150 h 2362200"/>
                <a:gd name="connsiteX23" fmla="*/ 1203325 w 1539875"/>
                <a:gd name="connsiteY23" fmla="*/ 260350 h 2362200"/>
                <a:gd name="connsiteX24" fmla="*/ 1155700 w 1539875"/>
                <a:gd name="connsiteY24" fmla="*/ 441325 h 2362200"/>
                <a:gd name="connsiteX25" fmla="*/ 1085850 w 1539875"/>
                <a:gd name="connsiteY25" fmla="*/ 641350 h 2362200"/>
                <a:gd name="connsiteX26" fmla="*/ 1009650 w 1539875"/>
                <a:gd name="connsiteY26" fmla="*/ 825500 h 2362200"/>
                <a:gd name="connsiteX27" fmla="*/ 949325 w 1539875"/>
                <a:gd name="connsiteY27" fmla="*/ 958850 h 2362200"/>
                <a:gd name="connsiteX28" fmla="*/ 882650 w 1539875"/>
                <a:gd name="connsiteY28" fmla="*/ 1101725 h 2362200"/>
                <a:gd name="connsiteX29" fmla="*/ 765175 w 1539875"/>
                <a:gd name="connsiteY29" fmla="*/ 1311275 h 2362200"/>
                <a:gd name="connsiteX30" fmla="*/ 682625 w 1539875"/>
                <a:gd name="connsiteY30" fmla="*/ 1447800 h 2362200"/>
                <a:gd name="connsiteX31" fmla="*/ 568325 w 1539875"/>
                <a:gd name="connsiteY31" fmla="*/ 1616075 h 2362200"/>
                <a:gd name="connsiteX32" fmla="*/ 450850 w 1539875"/>
                <a:gd name="connsiteY32" fmla="*/ 1774825 h 2362200"/>
                <a:gd name="connsiteX33" fmla="*/ 330200 w 1539875"/>
                <a:gd name="connsiteY33" fmla="*/ 1927225 h 2362200"/>
                <a:gd name="connsiteX34" fmla="*/ 174625 w 1539875"/>
                <a:gd name="connsiteY34" fmla="*/ 2117725 h 2362200"/>
                <a:gd name="connsiteX35" fmla="*/ 9525 w 1539875"/>
                <a:gd name="connsiteY35" fmla="*/ 2305050 h 2362200"/>
                <a:gd name="connsiteX36" fmla="*/ 3175 w 1539875"/>
                <a:gd name="connsiteY36" fmla="*/ 2320925 h 2362200"/>
                <a:gd name="connsiteX37" fmla="*/ 0 w 1539875"/>
                <a:gd name="connsiteY37" fmla="*/ 2336800 h 2362200"/>
                <a:gd name="connsiteX38" fmla="*/ 6350 w 1539875"/>
                <a:gd name="connsiteY38" fmla="*/ 2355850 h 2362200"/>
                <a:gd name="connsiteX39" fmla="*/ 12700 w 1539875"/>
                <a:gd name="connsiteY39" fmla="*/ 2362200 h 2362200"/>
                <a:gd name="connsiteX40" fmla="*/ 41275 w 1539875"/>
                <a:gd name="connsiteY40" fmla="*/ 2359025 h 2362200"/>
                <a:gd name="connsiteX41" fmla="*/ 130175 w 1539875"/>
                <a:gd name="connsiteY41" fmla="*/ 2298700 h 2362200"/>
                <a:gd name="connsiteX42" fmla="*/ 241300 w 1539875"/>
                <a:gd name="connsiteY42" fmla="*/ 2200275 h 2362200"/>
                <a:gd name="connsiteX43" fmla="*/ 349250 w 1539875"/>
                <a:gd name="connsiteY43" fmla="*/ 2098675 h 2362200"/>
                <a:gd name="connsiteX44" fmla="*/ 463550 w 1539875"/>
                <a:gd name="connsiteY44" fmla="*/ 1978025 h 2362200"/>
                <a:gd name="connsiteX45" fmla="*/ 552450 w 1539875"/>
                <a:gd name="connsiteY45" fmla="*/ 1876425 h 2362200"/>
                <a:gd name="connsiteX46" fmla="*/ 650875 w 1539875"/>
                <a:gd name="connsiteY46" fmla="*/ 1755775 h 2362200"/>
                <a:gd name="connsiteX47" fmla="*/ 768350 w 1539875"/>
                <a:gd name="connsiteY47" fmla="*/ 1593850 h 2362200"/>
                <a:gd name="connsiteX48" fmla="*/ 920750 w 1539875"/>
                <a:gd name="connsiteY48" fmla="*/ 1368425 h 2362200"/>
                <a:gd name="connsiteX49" fmla="*/ 1054100 w 1539875"/>
                <a:gd name="connsiteY49" fmla="*/ 1149350 h 2362200"/>
                <a:gd name="connsiteX50" fmla="*/ 1120775 w 1539875"/>
                <a:gd name="connsiteY50" fmla="*/ 1025525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9875" h="2362200">
                  <a:moveTo>
                    <a:pt x="1120775" y="1025525"/>
                  </a:moveTo>
                  <a:lnTo>
                    <a:pt x="1177925" y="927100"/>
                  </a:lnTo>
                  <a:lnTo>
                    <a:pt x="1235075" y="819150"/>
                  </a:lnTo>
                  <a:lnTo>
                    <a:pt x="1323975" y="635000"/>
                  </a:lnTo>
                  <a:lnTo>
                    <a:pt x="1403350" y="425450"/>
                  </a:lnTo>
                  <a:lnTo>
                    <a:pt x="1460500" y="282575"/>
                  </a:lnTo>
                  <a:lnTo>
                    <a:pt x="1473200" y="260350"/>
                  </a:lnTo>
                  <a:lnTo>
                    <a:pt x="1498600" y="250825"/>
                  </a:lnTo>
                  <a:lnTo>
                    <a:pt x="1517650" y="234950"/>
                  </a:lnTo>
                  <a:lnTo>
                    <a:pt x="1533525" y="212725"/>
                  </a:lnTo>
                  <a:lnTo>
                    <a:pt x="1539875" y="196850"/>
                  </a:lnTo>
                  <a:lnTo>
                    <a:pt x="1539875" y="187325"/>
                  </a:lnTo>
                  <a:lnTo>
                    <a:pt x="1520825" y="155575"/>
                  </a:lnTo>
                  <a:lnTo>
                    <a:pt x="1479550" y="104775"/>
                  </a:lnTo>
                  <a:lnTo>
                    <a:pt x="1441450" y="66675"/>
                  </a:lnTo>
                  <a:lnTo>
                    <a:pt x="1412875" y="44450"/>
                  </a:lnTo>
                  <a:lnTo>
                    <a:pt x="1339850" y="0"/>
                  </a:lnTo>
                  <a:lnTo>
                    <a:pt x="1114425" y="47625"/>
                  </a:lnTo>
                  <a:lnTo>
                    <a:pt x="1162050" y="101600"/>
                  </a:lnTo>
                  <a:lnTo>
                    <a:pt x="1187450" y="133350"/>
                  </a:lnTo>
                  <a:lnTo>
                    <a:pt x="1206500" y="155575"/>
                  </a:lnTo>
                  <a:lnTo>
                    <a:pt x="1216025" y="171450"/>
                  </a:lnTo>
                  <a:lnTo>
                    <a:pt x="1216025" y="184150"/>
                  </a:lnTo>
                  <a:lnTo>
                    <a:pt x="1203325" y="260350"/>
                  </a:lnTo>
                  <a:lnTo>
                    <a:pt x="1155700" y="441325"/>
                  </a:lnTo>
                  <a:lnTo>
                    <a:pt x="1085850" y="641350"/>
                  </a:lnTo>
                  <a:lnTo>
                    <a:pt x="1009650" y="825500"/>
                  </a:lnTo>
                  <a:lnTo>
                    <a:pt x="949325" y="958850"/>
                  </a:lnTo>
                  <a:lnTo>
                    <a:pt x="882650" y="1101725"/>
                  </a:lnTo>
                  <a:lnTo>
                    <a:pt x="765175" y="1311275"/>
                  </a:lnTo>
                  <a:lnTo>
                    <a:pt x="682625" y="1447800"/>
                  </a:lnTo>
                  <a:lnTo>
                    <a:pt x="568325" y="1616075"/>
                  </a:lnTo>
                  <a:lnTo>
                    <a:pt x="450850" y="1774825"/>
                  </a:lnTo>
                  <a:lnTo>
                    <a:pt x="330200" y="1927225"/>
                  </a:lnTo>
                  <a:lnTo>
                    <a:pt x="174625" y="2117725"/>
                  </a:lnTo>
                  <a:lnTo>
                    <a:pt x="9525" y="2305050"/>
                  </a:lnTo>
                  <a:lnTo>
                    <a:pt x="3175" y="2320925"/>
                  </a:lnTo>
                  <a:lnTo>
                    <a:pt x="0" y="2336800"/>
                  </a:lnTo>
                  <a:lnTo>
                    <a:pt x="6350" y="2355850"/>
                  </a:lnTo>
                  <a:lnTo>
                    <a:pt x="12700" y="2362200"/>
                  </a:lnTo>
                  <a:lnTo>
                    <a:pt x="41275" y="2359025"/>
                  </a:lnTo>
                  <a:lnTo>
                    <a:pt x="130175" y="2298700"/>
                  </a:lnTo>
                  <a:lnTo>
                    <a:pt x="241300" y="2200275"/>
                  </a:lnTo>
                  <a:lnTo>
                    <a:pt x="349250" y="2098675"/>
                  </a:lnTo>
                  <a:lnTo>
                    <a:pt x="463550" y="1978025"/>
                  </a:lnTo>
                  <a:lnTo>
                    <a:pt x="552450" y="1876425"/>
                  </a:lnTo>
                  <a:lnTo>
                    <a:pt x="650875" y="1755775"/>
                  </a:lnTo>
                  <a:lnTo>
                    <a:pt x="768350" y="1593850"/>
                  </a:lnTo>
                  <a:lnTo>
                    <a:pt x="920750" y="1368425"/>
                  </a:lnTo>
                  <a:lnTo>
                    <a:pt x="1054100" y="1149350"/>
                  </a:lnTo>
                  <a:lnTo>
                    <a:pt x="11207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FE2519F2-670E-224F-82A4-07B49F16D0B8}"/>
                </a:ext>
              </a:extLst>
            </p:cNvPr>
            <p:cNvSpPr/>
            <p:nvPr/>
          </p:nvSpPr>
          <p:spPr>
            <a:xfrm rot="16200000">
              <a:off x="4481512" y="3533776"/>
              <a:ext cx="4443413" cy="639762"/>
            </a:xfrm>
            <a:custGeom>
              <a:avLst/>
              <a:gdLst>
                <a:gd name="connsiteX0" fmla="*/ 2352863 w 4441888"/>
                <a:gd name="connsiteY0" fmla="*/ 325280 h 639718"/>
                <a:gd name="connsiteX1" fmla="*/ 3964810 w 4441888"/>
                <a:gd name="connsiteY1" fmla="*/ 325280 h 639718"/>
                <a:gd name="connsiteX2" fmla="*/ 4015409 w 4441888"/>
                <a:gd name="connsiteY2" fmla="*/ 321666 h 639718"/>
                <a:gd name="connsiteX3" fmla="*/ 4069622 w 4441888"/>
                <a:gd name="connsiteY3" fmla="*/ 307209 h 639718"/>
                <a:gd name="connsiteX4" fmla="*/ 4127450 w 4441888"/>
                <a:gd name="connsiteY4" fmla="*/ 278295 h 639718"/>
                <a:gd name="connsiteX5" fmla="*/ 4203349 w 4441888"/>
                <a:gd name="connsiteY5" fmla="*/ 224082 h 639718"/>
                <a:gd name="connsiteX6" fmla="*/ 4275633 w 4441888"/>
                <a:gd name="connsiteY6" fmla="*/ 148183 h 639718"/>
                <a:gd name="connsiteX7" fmla="*/ 4340689 w 4441888"/>
                <a:gd name="connsiteY7" fmla="*/ 68670 h 639718"/>
                <a:gd name="connsiteX8" fmla="*/ 4373217 w 4441888"/>
                <a:gd name="connsiteY8" fmla="*/ 25299 h 639718"/>
                <a:gd name="connsiteX9" fmla="*/ 4398517 w 4441888"/>
                <a:gd name="connsiteY9" fmla="*/ 3614 h 639718"/>
                <a:gd name="connsiteX10" fmla="*/ 4409360 w 4441888"/>
                <a:gd name="connsiteY10" fmla="*/ 0 h 639718"/>
                <a:gd name="connsiteX11" fmla="*/ 4420202 w 4441888"/>
                <a:gd name="connsiteY11" fmla="*/ 0 h 639718"/>
                <a:gd name="connsiteX12" fmla="*/ 4431045 w 4441888"/>
                <a:gd name="connsiteY12" fmla="*/ 0 h 639718"/>
                <a:gd name="connsiteX13" fmla="*/ 4441888 w 4441888"/>
                <a:gd name="connsiteY13" fmla="*/ 10842 h 639718"/>
                <a:gd name="connsiteX14" fmla="*/ 4431045 w 4441888"/>
                <a:gd name="connsiteY14" fmla="*/ 54213 h 639718"/>
                <a:gd name="connsiteX15" fmla="*/ 4409360 w 4441888"/>
                <a:gd name="connsiteY15" fmla="*/ 151797 h 639718"/>
                <a:gd name="connsiteX16" fmla="*/ 4384060 w 4441888"/>
                <a:gd name="connsiteY16" fmla="*/ 278295 h 639718"/>
                <a:gd name="connsiteX17" fmla="*/ 4362375 w 4441888"/>
                <a:gd name="connsiteY17" fmla="*/ 321666 h 639718"/>
                <a:gd name="connsiteX18" fmla="*/ 4315390 w 4441888"/>
                <a:gd name="connsiteY18" fmla="*/ 412022 h 639718"/>
                <a:gd name="connsiteX19" fmla="*/ 4243105 w 4441888"/>
                <a:gd name="connsiteY19" fmla="*/ 527677 h 639718"/>
                <a:gd name="connsiteX20" fmla="*/ 4203349 w 4441888"/>
                <a:gd name="connsiteY20" fmla="*/ 574662 h 639718"/>
                <a:gd name="connsiteX21" fmla="*/ 4178049 w 4441888"/>
                <a:gd name="connsiteY21" fmla="*/ 596347 h 639718"/>
                <a:gd name="connsiteX22" fmla="*/ 4159978 w 4441888"/>
                <a:gd name="connsiteY22" fmla="*/ 621647 h 639718"/>
                <a:gd name="connsiteX23" fmla="*/ 4123836 w 4441888"/>
                <a:gd name="connsiteY23" fmla="*/ 639718 h 639718"/>
                <a:gd name="connsiteX24" fmla="*/ 4076851 w 4441888"/>
                <a:gd name="connsiteY24" fmla="*/ 636104 h 639718"/>
                <a:gd name="connsiteX25" fmla="*/ 4026251 w 4441888"/>
                <a:gd name="connsiteY25" fmla="*/ 618033 h 639718"/>
                <a:gd name="connsiteX26" fmla="*/ 3975652 w 4441888"/>
                <a:gd name="connsiteY26" fmla="*/ 585505 h 639718"/>
                <a:gd name="connsiteX27" fmla="*/ 3943124 w 4441888"/>
                <a:gd name="connsiteY27" fmla="*/ 552977 h 639718"/>
                <a:gd name="connsiteX28" fmla="*/ 3809398 w 4441888"/>
                <a:gd name="connsiteY28" fmla="*/ 549362 h 639718"/>
                <a:gd name="connsiteX29" fmla="*/ 3245578 w 4441888"/>
                <a:gd name="connsiteY29" fmla="*/ 549362 h 639718"/>
                <a:gd name="connsiteX30" fmla="*/ 2450447 w 4441888"/>
                <a:gd name="connsiteY30" fmla="*/ 549362 h 639718"/>
                <a:gd name="connsiteX31" fmla="*/ 1944455 w 4441888"/>
                <a:gd name="connsiteY31" fmla="*/ 549362 h 639718"/>
                <a:gd name="connsiteX32" fmla="*/ 1377021 w 4441888"/>
                <a:gd name="connsiteY32" fmla="*/ 549362 h 639718"/>
                <a:gd name="connsiteX33" fmla="*/ 1080655 w 4441888"/>
                <a:gd name="connsiteY33" fmla="*/ 549362 h 639718"/>
                <a:gd name="connsiteX34" fmla="*/ 972228 w 4441888"/>
                <a:gd name="connsiteY34" fmla="*/ 556591 h 639718"/>
                <a:gd name="connsiteX35" fmla="*/ 712003 w 4441888"/>
                <a:gd name="connsiteY35" fmla="*/ 574662 h 639718"/>
                <a:gd name="connsiteX36" fmla="*/ 477078 w 4441888"/>
                <a:gd name="connsiteY36" fmla="*/ 592733 h 639718"/>
                <a:gd name="connsiteX37" fmla="*/ 433708 w 4441888"/>
                <a:gd name="connsiteY37" fmla="*/ 585505 h 639718"/>
                <a:gd name="connsiteX38" fmla="*/ 354195 w 4441888"/>
                <a:gd name="connsiteY38" fmla="*/ 567434 h 639718"/>
                <a:gd name="connsiteX39" fmla="*/ 242153 w 4441888"/>
                <a:gd name="connsiteY39" fmla="*/ 531291 h 639718"/>
                <a:gd name="connsiteX40" fmla="*/ 159026 w 4441888"/>
                <a:gd name="connsiteY40" fmla="*/ 495149 h 639718"/>
                <a:gd name="connsiteX41" fmla="*/ 68670 w 4441888"/>
                <a:gd name="connsiteY41" fmla="*/ 448164 h 639718"/>
                <a:gd name="connsiteX42" fmla="*/ 25300 w 4441888"/>
                <a:gd name="connsiteY42" fmla="*/ 422864 h 639718"/>
                <a:gd name="connsiteX43" fmla="*/ 10843 w 4441888"/>
                <a:gd name="connsiteY43" fmla="*/ 408407 h 639718"/>
                <a:gd name="connsiteX44" fmla="*/ 3614 w 4441888"/>
                <a:gd name="connsiteY44" fmla="*/ 393951 h 639718"/>
                <a:gd name="connsiteX45" fmla="*/ 0 w 4441888"/>
                <a:gd name="connsiteY45" fmla="*/ 379494 h 639718"/>
                <a:gd name="connsiteX46" fmla="*/ 0 w 4441888"/>
                <a:gd name="connsiteY46" fmla="*/ 372265 h 639718"/>
                <a:gd name="connsiteX47" fmla="*/ 7229 w 4441888"/>
                <a:gd name="connsiteY47" fmla="*/ 350580 h 639718"/>
                <a:gd name="connsiteX48" fmla="*/ 43371 w 4441888"/>
                <a:gd name="connsiteY48" fmla="*/ 307209 h 639718"/>
                <a:gd name="connsiteX49" fmla="*/ 97584 w 4441888"/>
                <a:gd name="connsiteY49" fmla="*/ 267452 h 639718"/>
                <a:gd name="connsiteX50" fmla="*/ 137341 w 4441888"/>
                <a:gd name="connsiteY50" fmla="*/ 242153 h 639718"/>
                <a:gd name="connsiteX51" fmla="*/ 166255 w 4441888"/>
                <a:gd name="connsiteY51" fmla="*/ 227696 h 639718"/>
                <a:gd name="connsiteX52" fmla="*/ 209625 w 4441888"/>
                <a:gd name="connsiteY52" fmla="*/ 216853 h 639718"/>
                <a:gd name="connsiteX53" fmla="*/ 625262 w 4441888"/>
                <a:gd name="connsiteY53" fmla="*/ 321666 h 639718"/>
                <a:gd name="connsiteX54" fmla="*/ 899943 w 4441888"/>
                <a:gd name="connsiteY54" fmla="*/ 325280 h 639718"/>
                <a:gd name="connsiteX55" fmla="*/ 1485448 w 4441888"/>
                <a:gd name="connsiteY55" fmla="*/ 325280 h 639718"/>
                <a:gd name="connsiteX56" fmla="*/ 2352863 w 4441888"/>
                <a:gd name="connsiteY56" fmla="*/ 325280 h 63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41888" h="639718">
                  <a:moveTo>
                    <a:pt x="2352863" y="325280"/>
                  </a:moveTo>
                  <a:lnTo>
                    <a:pt x="3964810" y="325280"/>
                  </a:lnTo>
                  <a:lnTo>
                    <a:pt x="4015409" y="321666"/>
                  </a:lnTo>
                  <a:lnTo>
                    <a:pt x="4069622" y="307209"/>
                  </a:lnTo>
                  <a:lnTo>
                    <a:pt x="4127450" y="278295"/>
                  </a:lnTo>
                  <a:lnTo>
                    <a:pt x="4203349" y="224082"/>
                  </a:lnTo>
                  <a:lnTo>
                    <a:pt x="4275633" y="148183"/>
                  </a:lnTo>
                  <a:lnTo>
                    <a:pt x="4340689" y="68670"/>
                  </a:lnTo>
                  <a:lnTo>
                    <a:pt x="4373217" y="25299"/>
                  </a:lnTo>
                  <a:lnTo>
                    <a:pt x="4398517" y="3614"/>
                  </a:lnTo>
                  <a:lnTo>
                    <a:pt x="4409360" y="0"/>
                  </a:lnTo>
                  <a:lnTo>
                    <a:pt x="4420202" y="0"/>
                  </a:lnTo>
                  <a:lnTo>
                    <a:pt x="4431045" y="0"/>
                  </a:lnTo>
                  <a:lnTo>
                    <a:pt x="4441888" y="10842"/>
                  </a:lnTo>
                  <a:lnTo>
                    <a:pt x="4431045" y="54213"/>
                  </a:lnTo>
                  <a:lnTo>
                    <a:pt x="4409360" y="151797"/>
                  </a:lnTo>
                  <a:lnTo>
                    <a:pt x="4384060" y="278295"/>
                  </a:lnTo>
                  <a:lnTo>
                    <a:pt x="4362375" y="321666"/>
                  </a:lnTo>
                  <a:lnTo>
                    <a:pt x="4315390" y="412022"/>
                  </a:lnTo>
                  <a:lnTo>
                    <a:pt x="4243105" y="527677"/>
                  </a:lnTo>
                  <a:lnTo>
                    <a:pt x="4203349" y="574662"/>
                  </a:lnTo>
                  <a:lnTo>
                    <a:pt x="4178049" y="596347"/>
                  </a:lnTo>
                  <a:lnTo>
                    <a:pt x="4159978" y="621647"/>
                  </a:lnTo>
                  <a:lnTo>
                    <a:pt x="4123836" y="639718"/>
                  </a:lnTo>
                  <a:lnTo>
                    <a:pt x="4076851" y="636104"/>
                  </a:lnTo>
                  <a:lnTo>
                    <a:pt x="4026251" y="618033"/>
                  </a:lnTo>
                  <a:lnTo>
                    <a:pt x="3975652" y="585505"/>
                  </a:lnTo>
                  <a:lnTo>
                    <a:pt x="3943124" y="552977"/>
                  </a:lnTo>
                  <a:lnTo>
                    <a:pt x="3809398" y="549362"/>
                  </a:lnTo>
                  <a:lnTo>
                    <a:pt x="3245578" y="549362"/>
                  </a:lnTo>
                  <a:lnTo>
                    <a:pt x="2450447" y="549362"/>
                  </a:lnTo>
                  <a:lnTo>
                    <a:pt x="1944455" y="549362"/>
                  </a:lnTo>
                  <a:lnTo>
                    <a:pt x="1377021" y="549362"/>
                  </a:lnTo>
                  <a:lnTo>
                    <a:pt x="1080655" y="549362"/>
                  </a:lnTo>
                  <a:lnTo>
                    <a:pt x="972228" y="556591"/>
                  </a:lnTo>
                  <a:lnTo>
                    <a:pt x="712003" y="574662"/>
                  </a:lnTo>
                  <a:lnTo>
                    <a:pt x="477078" y="592733"/>
                  </a:lnTo>
                  <a:lnTo>
                    <a:pt x="433708" y="585505"/>
                  </a:lnTo>
                  <a:lnTo>
                    <a:pt x="354195" y="567434"/>
                  </a:lnTo>
                  <a:lnTo>
                    <a:pt x="242153" y="531291"/>
                  </a:lnTo>
                  <a:lnTo>
                    <a:pt x="159026" y="495149"/>
                  </a:lnTo>
                  <a:lnTo>
                    <a:pt x="68670" y="448164"/>
                  </a:lnTo>
                  <a:lnTo>
                    <a:pt x="25300" y="422864"/>
                  </a:lnTo>
                  <a:lnTo>
                    <a:pt x="10843" y="408407"/>
                  </a:lnTo>
                  <a:lnTo>
                    <a:pt x="3614" y="393951"/>
                  </a:lnTo>
                  <a:lnTo>
                    <a:pt x="0" y="379494"/>
                  </a:lnTo>
                  <a:lnTo>
                    <a:pt x="0" y="372265"/>
                  </a:lnTo>
                  <a:lnTo>
                    <a:pt x="7229" y="350580"/>
                  </a:lnTo>
                  <a:lnTo>
                    <a:pt x="43371" y="307209"/>
                  </a:lnTo>
                  <a:lnTo>
                    <a:pt x="97584" y="267452"/>
                  </a:lnTo>
                  <a:lnTo>
                    <a:pt x="137341" y="242153"/>
                  </a:lnTo>
                  <a:lnTo>
                    <a:pt x="166255" y="227696"/>
                  </a:lnTo>
                  <a:lnTo>
                    <a:pt x="209625" y="216853"/>
                  </a:lnTo>
                  <a:lnTo>
                    <a:pt x="625262" y="321666"/>
                  </a:lnTo>
                  <a:lnTo>
                    <a:pt x="899943" y="325280"/>
                  </a:lnTo>
                  <a:lnTo>
                    <a:pt x="1485448" y="325280"/>
                  </a:lnTo>
                  <a:lnTo>
                    <a:pt x="2352863" y="325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A794B817-073F-0748-BF5E-6F6F73B113B6}"/>
                </a:ext>
              </a:extLst>
            </p:cNvPr>
            <p:cNvSpPr/>
            <p:nvPr/>
          </p:nvSpPr>
          <p:spPr>
            <a:xfrm>
              <a:off x="5981700" y="5314950"/>
              <a:ext cx="725488" cy="604838"/>
            </a:xfrm>
            <a:custGeom>
              <a:avLst/>
              <a:gdLst>
                <a:gd name="connsiteX0" fmla="*/ 266700 w 726281"/>
                <a:gd name="connsiteY0" fmla="*/ 97631 h 604838"/>
                <a:gd name="connsiteX1" fmla="*/ 402431 w 726281"/>
                <a:gd name="connsiteY1" fmla="*/ 150019 h 604838"/>
                <a:gd name="connsiteX2" fmla="*/ 509588 w 726281"/>
                <a:gd name="connsiteY2" fmla="*/ 188119 h 604838"/>
                <a:gd name="connsiteX3" fmla="*/ 588169 w 726281"/>
                <a:gd name="connsiteY3" fmla="*/ 209550 h 604838"/>
                <a:gd name="connsiteX4" fmla="*/ 631031 w 726281"/>
                <a:gd name="connsiteY4" fmla="*/ 214313 h 604838"/>
                <a:gd name="connsiteX5" fmla="*/ 652463 w 726281"/>
                <a:gd name="connsiteY5" fmla="*/ 211931 h 604838"/>
                <a:gd name="connsiteX6" fmla="*/ 681038 w 726281"/>
                <a:gd name="connsiteY6" fmla="*/ 202406 h 604838"/>
                <a:gd name="connsiteX7" fmla="*/ 702469 w 726281"/>
                <a:gd name="connsiteY7" fmla="*/ 185738 h 604838"/>
                <a:gd name="connsiteX8" fmla="*/ 716756 w 726281"/>
                <a:gd name="connsiteY8" fmla="*/ 166688 h 604838"/>
                <a:gd name="connsiteX9" fmla="*/ 726281 w 726281"/>
                <a:gd name="connsiteY9" fmla="*/ 135731 h 604838"/>
                <a:gd name="connsiteX10" fmla="*/ 638175 w 726281"/>
                <a:gd name="connsiteY10" fmla="*/ 604838 h 604838"/>
                <a:gd name="connsiteX11" fmla="*/ 626269 w 726281"/>
                <a:gd name="connsiteY11" fmla="*/ 573881 h 604838"/>
                <a:gd name="connsiteX12" fmla="*/ 616744 w 726281"/>
                <a:gd name="connsiteY12" fmla="*/ 547688 h 604838"/>
                <a:gd name="connsiteX13" fmla="*/ 595313 w 726281"/>
                <a:gd name="connsiteY13" fmla="*/ 516731 h 604838"/>
                <a:gd name="connsiteX14" fmla="*/ 550069 w 726281"/>
                <a:gd name="connsiteY14" fmla="*/ 461963 h 604838"/>
                <a:gd name="connsiteX15" fmla="*/ 495300 w 726281"/>
                <a:gd name="connsiteY15" fmla="*/ 397669 h 604838"/>
                <a:gd name="connsiteX16" fmla="*/ 442913 w 726281"/>
                <a:gd name="connsiteY16" fmla="*/ 347663 h 604838"/>
                <a:gd name="connsiteX17" fmla="*/ 376238 w 726281"/>
                <a:gd name="connsiteY17" fmla="*/ 290513 h 604838"/>
                <a:gd name="connsiteX18" fmla="*/ 321469 w 726281"/>
                <a:gd name="connsiteY18" fmla="*/ 245269 h 604838"/>
                <a:gd name="connsiteX19" fmla="*/ 252413 w 726281"/>
                <a:gd name="connsiteY19" fmla="*/ 197644 h 604838"/>
                <a:gd name="connsiteX20" fmla="*/ 183356 w 726281"/>
                <a:gd name="connsiteY20" fmla="*/ 150019 h 604838"/>
                <a:gd name="connsiteX21" fmla="*/ 90488 w 726281"/>
                <a:gd name="connsiteY21" fmla="*/ 97631 h 604838"/>
                <a:gd name="connsiteX22" fmla="*/ 21431 w 726281"/>
                <a:gd name="connsiteY22" fmla="*/ 61913 h 604838"/>
                <a:gd name="connsiteX23" fmla="*/ 14288 w 726281"/>
                <a:gd name="connsiteY23" fmla="*/ 52388 h 604838"/>
                <a:gd name="connsiteX24" fmla="*/ 4763 w 726281"/>
                <a:gd name="connsiteY24" fmla="*/ 38100 h 604838"/>
                <a:gd name="connsiteX25" fmla="*/ 0 w 726281"/>
                <a:gd name="connsiteY25" fmla="*/ 21431 h 604838"/>
                <a:gd name="connsiteX26" fmla="*/ 0 w 726281"/>
                <a:gd name="connsiteY26" fmla="*/ 11906 h 604838"/>
                <a:gd name="connsiteX27" fmla="*/ 7144 w 726281"/>
                <a:gd name="connsiteY27" fmla="*/ 0 h 604838"/>
                <a:gd name="connsiteX28" fmla="*/ 23813 w 726281"/>
                <a:gd name="connsiteY28" fmla="*/ 0 h 604838"/>
                <a:gd name="connsiteX29" fmla="*/ 50006 w 726281"/>
                <a:gd name="connsiteY29" fmla="*/ 9525 h 604838"/>
                <a:gd name="connsiteX30" fmla="*/ 126206 w 726281"/>
                <a:gd name="connsiteY30" fmla="*/ 42863 h 604838"/>
                <a:gd name="connsiteX31" fmla="*/ 266700 w 726281"/>
                <a:gd name="connsiteY31" fmla="*/ 97631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6281" h="604838">
                  <a:moveTo>
                    <a:pt x="266700" y="97631"/>
                  </a:moveTo>
                  <a:lnTo>
                    <a:pt x="402431" y="150019"/>
                  </a:lnTo>
                  <a:lnTo>
                    <a:pt x="509588" y="188119"/>
                  </a:lnTo>
                  <a:lnTo>
                    <a:pt x="588169" y="209550"/>
                  </a:lnTo>
                  <a:lnTo>
                    <a:pt x="631031" y="214313"/>
                  </a:lnTo>
                  <a:lnTo>
                    <a:pt x="652463" y="211931"/>
                  </a:lnTo>
                  <a:lnTo>
                    <a:pt x="681038" y="202406"/>
                  </a:lnTo>
                  <a:lnTo>
                    <a:pt x="702469" y="185738"/>
                  </a:lnTo>
                  <a:lnTo>
                    <a:pt x="716756" y="166688"/>
                  </a:lnTo>
                  <a:lnTo>
                    <a:pt x="726281" y="135731"/>
                  </a:lnTo>
                  <a:lnTo>
                    <a:pt x="638175" y="604838"/>
                  </a:lnTo>
                  <a:lnTo>
                    <a:pt x="626269" y="573881"/>
                  </a:lnTo>
                  <a:lnTo>
                    <a:pt x="616744" y="547688"/>
                  </a:lnTo>
                  <a:lnTo>
                    <a:pt x="595313" y="516731"/>
                  </a:lnTo>
                  <a:lnTo>
                    <a:pt x="550069" y="461963"/>
                  </a:lnTo>
                  <a:lnTo>
                    <a:pt x="495300" y="397669"/>
                  </a:lnTo>
                  <a:lnTo>
                    <a:pt x="442913" y="347663"/>
                  </a:lnTo>
                  <a:lnTo>
                    <a:pt x="376238" y="290513"/>
                  </a:lnTo>
                  <a:lnTo>
                    <a:pt x="321469" y="245269"/>
                  </a:lnTo>
                  <a:lnTo>
                    <a:pt x="252413" y="197644"/>
                  </a:lnTo>
                  <a:lnTo>
                    <a:pt x="183356" y="150019"/>
                  </a:lnTo>
                  <a:lnTo>
                    <a:pt x="90488" y="97631"/>
                  </a:lnTo>
                  <a:lnTo>
                    <a:pt x="21431" y="61913"/>
                  </a:lnTo>
                  <a:lnTo>
                    <a:pt x="14288" y="52388"/>
                  </a:lnTo>
                  <a:lnTo>
                    <a:pt x="4763" y="38100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50006" y="9525"/>
                  </a:lnTo>
                  <a:lnTo>
                    <a:pt x="126206" y="42863"/>
                  </a:lnTo>
                  <a:lnTo>
                    <a:pt x="26670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807968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8FA88C2A-585D-1240-8D82-16438EB125C3}"/>
              </a:ext>
            </a:extLst>
          </p:cNvPr>
          <p:cNvSpPr/>
          <p:nvPr/>
        </p:nvSpPr>
        <p:spPr>
          <a:xfrm>
            <a:off x="2619375" y="1339850"/>
            <a:ext cx="2322513" cy="2000250"/>
          </a:xfrm>
          <a:custGeom>
            <a:avLst/>
            <a:gdLst>
              <a:gd name="connsiteX0" fmla="*/ 1435026 w 2322998"/>
              <a:gd name="connsiteY0" fmla="*/ 792832 h 2000580"/>
              <a:gd name="connsiteX1" fmla="*/ 1577736 w 2322998"/>
              <a:gd name="connsiteY1" fmla="*/ 628980 h 2000580"/>
              <a:gd name="connsiteX2" fmla="*/ 1733660 w 2322998"/>
              <a:gd name="connsiteY2" fmla="*/ 441343 h 2000580"/>
              <a:gd name="connsiteX3" fmla="*/ 1868441 w 2322998"/>
              <a:gd name="connsiteY3" fmla="*/ 274848 h 2000580"/>
              <a:gd name="connsiteX4" fmla="*/ 1879012 w 2322998"/>
              <a:gd name="connsiteY4" fmla="*/ 258992 h 2000580"/>
              <a:gd name="connsiteX5" fmla="*/ 1881655 w 2322998"/>
              <a:gd name="connsiteY5" fmla="*/ 248421 h 2000580"/>
              <a:gd name="connsiteX6" fmla="*/ 1879012 w 2322998"/>
              <a:gd name="connsiteY6" fmla="*/ 227278 h 2000580"/>
              <a:gd name="connsiteX7" fmla="*/ 1865798 w 2322998"/>
              <a:gd name="connsiteY7" fmla="*/ 177066 h 2000580"/>
              <a:gd name="connsiteX8" fmla="*/ 1839371 w 2322998"/>
              <a:gd name="connsiteY8" fmla="*/ 124210 h 2000580"/>
              <a:gd name="connsiteX9" fmla="*/ 1810300 w 2322998"/>
              <a:gd name="connsiteY9" fmla="*/ 81926 h 2000580"/>
              <a:gd name="connsiteX10" fmla="*/ 1791801 w 2322998"/>
              <a:gd name="connsiteY10" fmla="*/ 58141 h 2000580"/>
              <a:gd name="connsiteX11" fmla="*/ 1781230 w 2322998"/>
              <a:gd name="connsiteY11" fmla="*/ 31713 h 2000580"/>
              <a:gd name="connsiteX12" fmla="*/ 1781230 w 2322998"/>
              <a:gd name="connsiteY12" fmla="*/ 15856 h 2000580"/>
              <a:gd name="connsiteX13" fmla="*/ 1786515 w 2322998"/>
              <a:gd name="connsiteY13" fmla="*/ 5285 h 2000580"/>
              <a:gd name="connsiteX14" fmla="*/ 1797086 w 2322998"/>
              <a:gd name="connsiteY14" fmla="*/ 0 h 2000580"/>
              <a:gd name="connsiteX15" fmla="*/ 1839371 w 2322998"/>
              <a:gd name="connsiteY15" fmla="*/ 13214 h 2000580"/>
              <a:gd name="connsiteX16" fmla="*/ 1960938 w 2322998"/>
              <a:gd name="connsiteY16" fmla="*/ 68712 h 2000580"/>
              <a:gd name="connsiteX17" fmla="*/ 2069292 w 2322998"/>
              <a:gd name="connsiteY17" fmla="*/ 124210 h 2000580"/>
              <a:gd name="connsiteX18" fmla="*/ 2188217 w 2322998"/>
              <a:gd name="connsiteY18" fmla="*/ 198208 h 2000580"/>
              <a:gd name="connsiteX19" fmla="*/ 2278071 w 2322998"/>
              <a:gd name="connsiteY19" fmla="*/ 256349 h 2000580"/>
              <a:gd name="connsiteX20" fmla="*/ 2309785 w 2322998"/>
              <a:gd name="connsiteY20" fmla="*/ 280134 h 2000580"/>
              <a:gd name="connsiteX21" fmla="*/ 2317713 w 2322998"/>
              <a:gd name="connsiteY21" fmla="*/ 290705 h 2000580"/>
              <a:gd name="connsiteX22" fmla="*/ 2322998 w 2322998"/>
              <a:gd name="connsiteY22" fmla="*/ 306562 h 2000580"/>
              <a:gd name="connsiteX23" fmla="*/ 2322998 w 2322998"/>
              <a:gd name="connsiteY23" fmla="*/ 322418 h 2000580"/>
              <a:gd name="connsiteX24" fmla="*/ 2315070 w 2322998"/>
              <a:gd name="connsiteY24" fmla="*/ 340918 h 2000580"/>
              <a:gd name="connsiteX25" fmla="*/ 2293928 w 2322998"/>
              <a:gd name="connsiteY25" fmla="*/ 364703 h 2000580"/>
              <a:gd name="connsiteX26" fmla="*/ 2262215 w 2322998"/>
              <a:gd name="connsiteY26" fmla="*/ 383202 h 2000580"/>
              <a:gd name="connsiteX27" fmla="*/ 2206716 w 2322998"/>
              <a:gd name="connsiteY27" fmla="*/ 409630 h 2000580"/>
              <a:gd name="connsiteX28" fmla="*/ 2167075 w 2322998"/>
              <a:gd name="connsiteY28" fmla="*/ 425486 h 2000580"/>
              <a:gd name="connsiteX29" fmla="*/ 2048150 w 2322998"/>
              <a:gd name="connsiteY29" fmla="*/ 533840 h 2000580"/>
              <a:gd name="connsiteX30" fmla="*/ 1905440 w 2322998"/>
              <a:gd name="connsiteY30" fmla="*/ 684478 h 2000580"/>
              <a:gd name="connsiteX31" fmla="*/ 1744231 w 2322998"/>
              <a:gd name="connsiteY31" fmla="*/ 848330 h 2000580"/>
              <a:gd name="connsiteX32" fmla="*/ 1580379 w 2322998"/>
              <a:gd name="connsiteY32" fmla="*/ 1006897 h 2000580"/>
              <a:gd name="connsiteX33" fmla="*/ 1366314 w 2322998"/>
              <a:gd name="connsiteY33" fmla="*/ 1210390 h 2000580"/>
              <a:gd name="connsiteX34" fmla="*/ 1173392 w 2322998"/>
              <a:gd name="connsiteY34" fmla="*/ 1376885 h 2000580"/>
              <a:gd name="connsiteX35" fmla="*/ 1025396 w 2322998"/>
              <a:gd name="connsiteY35" fmla="*/ 1495810 h 2000580"/>
              <a:gd name="connsiteX36" fmla="*/ 840402 w 2322998"/>
              <a:gd name="connsiteY36" fmla="*/ 1620021 h 2000580"/>
              <a:gd name="connsiteX37" fmla="*/ 615766 w 2322998"/>
              <a:gd name="connsiteY37" fmla="*/ 1754802 h 2000580"/>
              <a:gd name="connsiteX38" fmla="*/ 433415 w 2322998"/>
              <a:gd name="connsiteY38" fmla="*/ 1844656 h 2000580"/>
              <a:gd name="connsiteX39" fmla="*/ 256349 w 2322998"/>
              <a:gd name="connsiteY39" fmla="*/ 1921297 h 2000580"/>
              <a:gd name="connsiteX40" fmla="*/ 68712 w 2322998"/>
              <a:gd name="connsiteY40" fmla="*/ 1995295 h 2000580"/>
              <a:gd name="connsiteX41" fmla="*/ 42284 w 2322998"/>
              <a:gd name="connsiteY41" fmla="*/ 2000580 h 2000580"/>
              <a:gd name="connsiteX42" fmla="*/ 26427 w 2322998"/>
              <a:gd name="connsiteY42" fmla="*/ 2000580 h 2000580"/>
              <a:gd name="connsiteX43" fmla="*/ 10571 w 2322998"/>
              <a:gd name="connsiteY43" fmla="*/ 1995295 h 2000580"/>
              <a:gd name="connsiteX44" fmla="*/ 2642 w 2322998"/>
              <a:gd name="connsiteY44" fmla="*/ 1990009 h 2000580"/>
              <a:gd name="connsiteX45" fmla="*/ 0 w 2322998"/>
              <a:gd name="connsiteY45" fmla="*/ 1979438 h 2000580"/>
              <a:gd name="connsiteX46" fmla="*/ 5285 w 2322998"/>
              <a:gd name="connsiteY46" fmla="*/ 1955653 h 2000580"/>
              <a:gd name="connsiteX47" fmla="*/ 23785 w 2322998"/>
              <a:gd name="connsiteY47" fmla="*/ 1934511 h 2000580"/>
              <a:gd name="connsiteX48" fmla="*/ 126853 w 2322998"/>
              <a:gd name="connsiteY48" fmla="*/ 1879012 h 2000580"/>
              <a:gd name="connsiteX49" fmla="*/ 303919 w 2322998"/>
              <a:gd name="connsiteY49" fmla="*/ 1781230 h 2000580"/>
              <a:gd name="connsiteX50" fmla="*/ 541768 w 2322998"/>
              <a:gd name="connsiteY50" fmla="*/ 1627949 h 2000580"/>
              <a:gd name="connsiteX51" fmla="*/ 710906 w 2322998"/>
              <a:gd name="connsiteY51" fmla="*/ 1503738 h 2000580"/>
              <a:gd name="connsiteX52" fmla="*/ 877401 w 2322998"/>
              <a:gd name="connsiteY52" fmla="*/ 1363671 h 2000580"/>
              <a:gd name="connsiteX53" fmla="*/ 1059752 w 2322998"/>
              <a:gd name="connsiteY53" fmla="*/ 1194534 h 2000580"/>
              <a:gd name="connsiteX54" fmla="*/ 1234175 w 2322998"/>
              <a:gd name="connsiteY54" fmla="*/ 1014825 h 2000580"/>
              <a:gd name="connsiteX55" fmla="*/ 1435026 w 2322998"/>
              <a:gd name="connsiteY55" fmla="*/ 792832 h 2000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22998" h="2000580">
                <a:moveTo>
                  <a:pt x="1435026" y="792832"/>
                </a:moveTo>
                <a:lnTo>
                  <a:pt x="1577736" y="628980"/>
                </a:lnTo>
                <a:lnTo>
                  <a:pt x="1733660" y="441343"/>
                </a:lnTo>
                <a:lnTo>
                  <a:pt x="1868441" y="274848"/>
                </a:lnTo>
                <a:lnTo>
                  <a:pt x="1879012" y="258992"/>
                </a:lnTo>
                <a:lnTo>
                  <a:pt x="1881655" y="248421"/>
                </a:lnTo>
                <a:lnTo>
                  <a:pt x="1879012" y="227278"/>
                </a:lnTo>
                <a:lnTo>
                  <a:pt x="1865798" y="177066"/>
                </a:lnTo>
                <a:lnTo>
                  <a:pt x="1839371" y="124210"/>
                </a:lnTo>
                <a:lnTo>
                  <a:pt x="1810300" y="81926"/>
                </a:lnTo>
                <a:lnTo>
                  <a:pt x="1791801" y="58141"/>
                </a:lnTo>
                <a:lnTo>
                  <a:pt x="1781230" y="31713"/>
                </a:lnTo>
                <a:lnTo>
                  <a:pt x="1781230" y="15856"/>
                </a:lnTo>
                <a:lnTo>
                  <a:pt x="1786515" y="5285"/>
                </a:lnTo>
                <a:lnTo>
                  <a:pt x="1797086" y="0"/>
                </a:lnTo>
                <a:lnTo>
                  <a:pt x="1839371" y="13214"/>
                </a:lnTo>
                <a:lnTo>
                  <a:pt x="1960938" y="68712"/>
                </a:lnTo>
                <a:lnTo>
                  <a:pt x="2069292" y="124210"/>
                </a:lnTo>
                <a:lnTo>
                  <a:pt x="2188217" y="198208"/>
                </a:lnTo>
                <a:lnTo>
                  <a:pt x="2278071" y="256349"/>
                </a:lnTo>
                <a:lnTo>
                  <a:pt x="2309785" y="280134"/>
                </a:lnTo>
                <a:lnTo>
                  <a:pt x="2317713" y="290705"/>
                </a:lnTo>
                <a:lnTo>
                  <a:pt x="2322998" y="306562"/>
                </a:lnTo>
                <a:lnTo>
                  <a:pt x="2322998" y="322418"/>
                </a:lnTo>
                <a:lnTo>
                  <a:pt x="2315070" y="340918"/>
                </a:lnTo>
                <a:lnTo>
                  <a:pt x="2293928" y="364703"/>
                </a:lnTo>
                <a:lnTo>
                  <a:pt x="2262215" y="383202"/>
                </a:lnTo>
                <a:lnTo>
                  <a:pt x="2206716" y="409630"/>
                </a:lnTo>
                <a:lnTo>
                  <a:pt x="2167075" y="425486"/>
                </a:lnTo>
                <a:lnTo>
                  <a:pt x="2048150" y="533840"/>
                </a:lnTo>
                <a:lnTo>
                  <a:pt x="1905440" y="684478"/>
                </a:lnTo>
                <a:lnTo>
                  <a:pt x="1744231" y="848330"/>
                </a:lnTo>
                <a:lnTo>
                  <a:pt x="1580379" y="1006897"/>
                </a:lnTo>
                <a:lnTo>
                  <a:pt x="1366314" y="1210390"/>
                </a:lnTo>
                <a:lnTo>
                  <a:pt x="1173392" y="1376885"/>
                </a:lnTo>
                <a:lnTo>
                  <a:pt x="1025396" y="1495810"/>
                </a:lnTo>
                <a:lnTo>
                  <a:pt x="840402" y="1620021"/>
                </a:lnTo>
                <a:lnTo>
                  <a:pt x="615766" y="1754802"/>
                </a:lnTo>
                <a:lnTo>
                  <a:pt x="433415" y="1844656"/>
                </a:lnTo>
                <a:lnTo>
                  <a:pt x="256349" y="1921297"/>
                </a:lnTo>
                <a:lnTo>
                  <a:pt x="68712" y="1995295"/>
                </a:lnTo>
                <a:lnTo>
                  <a:pt x="42284" y="2000580"/>
                </a:lnTo>
                <a:lnTo>
                  <a:pt x="26427" y="2000580"/>
                </a:lnTo>
                <a:lnTo>
                  <a:pt x="10571" y="1995295"/>
                </a:lnTo>
                <a:lnTo>
                  <a:pt x="2642" y="1990009"/>
                </a:lnTo>
                <a:lnTo>
                  <a:pt x="0" y="1979438"/>
                </a:lnTo>
                <a:lnTo>
                  <a:pt x="5285" y="1955653"/>
                </a:lnTo>
                <a:lnTo>
                  <a:pt x="23785" y="1934511"/>
                </a:lnTo>
                <a:lnTo>
                  <a:pt x="126853" y="1879012"/>
                </a:lnTo>
                <a:lnTo>
                  <a:pt x="303919" y="1781230"/>
                </a:lnTo>
                <a:lnTo>
                  <a:pt x="541768" y="1627949"/>
                </a:lnTo>
                <a:lnTo>
                  <a:pt x="710906" y="1503738"/>
                </a:lnTo>
                <a:lnTo>
                  <a:pt x="877401" y="1363671"/>
                </a:lnTo>
                <a:lnTo>
                  <a:pt x="1059752" y="1194534"/>
                </a:lnTo>
                <a:lnTo>
                  <a:pt x="1234175" y="1014825"/>
                </a:lnTo>
                <a:lnTo>
                  <a:pt x="1435026" y="792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67D956E-1748-B141-923E-C9177AD942E5}"/>
              </a:ext>
            </a:extLst>
          </p:cNvPr>
          <p:cNvSpPr/>
          <p:nvPr/>
        </p:nvSpPr>
        <p:spPr>
          <a:xfrm>
            <a:off x="3932238" y="2611438"/>
            <a:ext cx="1420812" cy="438150"/>
          </a:xfrm>
          <a:custGeom>
            <a:avLst/>
            <a:gdLst>
              <a:gd name="connsiteX0" fmla="*/ 797719 w 1421606"/>
              <a:gd name="connsiteY0" fmla="*/ 350044 h 438150"/>
              <a:gd name="connsiteX1" fmla="*/ 954881 w 1421606"/>
              <a:gd name="connsiteY1" fmla="*/ 328613 h 438150"/>
              <a:gd name="connsiteX2" fmla="*/ 1097756 w 1421606"/>
              <a:gd name="connsiteY2" fmla="*/ 307182 h 438150"/>
              <a:gd name="connsiteX3" fmla="*/ 1223962 w 1421606"/>
              <a:gd name="connsiteY3" fmla="*/ 288132 h 438150"/>
              <a:gd name="connsiteX4" fmla="*/ 1283494 w 1421606"/>
              <a:gd name="connsiteY4" fmla="*/ 273844 h 438150"/>
              <a:gd name="connsiteX5" fmla="*/ 1338262 w 1421606"/>
              <a:gd name="connsiteY5" fmla="*/ 252413 h 438150"/>
              <a:gd name="connsiteX6" fmla="*/ 1376362 w 1421606"/>
              <a:gd name="connsiteY6" fmla="*/ 230982 h 438150"/>
              <a:gd name="connsiteX7" fmla="*/ 1402556 w 1421606"/>
              <a:gd name="connsiteY7" fmla="*/ 209550 h 438150"/>
              <a:gd name="connsiteX8" fmla="*/ 1414462 w 1421606"/>
              <a:gd name="connsiteY8" fmla="*/ 188119 h 438150"/>
              <a:gd name="connsiteX9" fmla="*/ 1421606 w 1421606"/>
              <a:gd name="connsiteY9" fmla="*/ 166688 h 438150"/>
              <a:gd name="connsiteX10" fmla="*/ 1416844 w 1421606"/>
              <a:gd name="connsiteY10" fmla="*/ 140494 h 438150"/>
              <a:gd name="connsiteX11" fmla="*/ 1407319 w 1421606"/>
              <a:gd name="connsiteY11" fmla="*/ 119063 h 438150"/>
              <a:gd name="connsiteX12" fmla="*/ 1383506 w 1421606"/>
              <a:gd name="connsiteY12" fmla="*/ 95250 h 438150"/>
              <a:gd name="connsiteX13" fmla="*/ 1312069 w 1421606"/>
              <a:gd name="connsiteY13" fmla="*/ 57150 h 438150"/>
              <a:gd name="connsiteX14" fmla="*/ 1216819 w 1421606"/>
              <a:gd name="connsiteY14" fmla="*/ 11907 h 438150"/>
              <a:gd name="connsiteX15" fmla="*/ 1181100 w 1421606"/>
              <a:gd name="connsiteY15" fmla="*/ 2382 h 438150"/>
              <a:gd name="connsiteX16" fmla="*/ 1152525 w 1421606"/>
              <a:gd name="connsiteY16" fmla="*/ 0 h 438150"/>
              <a:gd name="connsiteX17" fmla="*/ 1126331 w 1421606"/>
              <a:gd name="connsiteY17" fmla="*/ 11907 h 438150"/>
              <a:gd name="connsiteX18" fmla="*/ 1097756 w 1421606"/>
              <a:gd name="connsiteY18" fmla="*/ 33338 h 438150"/>
              <a:gd name="connsiteX19" fmla="*/ 1002506 w 1421606"/>
              <a:gd name="connsiteY19" fmla="*/ 73819 h 438150"/>
              <a:gd name="connsiteX20" fmla="*/ 916781 w 1421606"/>
              <a:gd name="connsiteY20" fmla="*/ 97632 h 438150"/>
              <a:gd name="connsiteX21" fmla="*/ 769144 w 1421606"/>
              <a:gd name="connsiteY21" fmla="*/ 135732 h 438150"/>
              <a:gd name="connsiteX22" fmla="*/ 573881 w 1421606"/>
              <a:gd name="connsiteY22" fmla="*/ 178594 h 438150"/>
              <a:gd name="connsiteX23" fmla="*/ 426244 w 1421606"/>
              <a:gd name="connsiteY23" fmla="*/ 202407 h 438150"/>
              <a:gd name="connsiteX24" fmla="*/ 295275 w 1421606"/>
              <a:gd name="connsiteY24" fmla="*/ 216694 h 438150"/>
              <a:gd name="connsiteX25" fmla="*/ 223837 w 1421606"/>
              <a:gd name="connsiteY25" fmla="*/ 216694 h 438150"/>
              <a:gd name="connsiteX26" fmla="*/ 183356 w 1421606"/>
              <a:gd name="connsiteY26" fmla="*/ 204788 h 438150"/>
              <a:gd name="connsiteX27" fmla="*/ 116681 w 1421606"/>
              <a:gd name="connsiteY27" fmla="*/ 159544 h 438150"/>
              <a:gd name="connsiteX28" fmla="*/ 64294 w 1421606"/>
              <a:gd name="connsiteY28" fmla="*/ 109538 h 438150"/>
              <a:gd name="connsiteX29" fmla="*/ 38100 w 1421606"/>
              <a:gd name="connsiteY29" fmla="*/ 95250 h 438150"/>
              <a:gd name="connsiteX30" fmla="*/ 14287 w 1421606"/>
              <a:gd name="connsiteY30" fmla="*/ 92869 h 438150"/>
              <a:gd name="connsiteX31" fmla="*/ 0 w 1421606"/>
              <a:gd name="connsiteY31" fmla="*/ 102394 h 438150"/>
              <a:gd name="connsiteX32" fmla="*/ 4762 w 1421606"/>
              <a:gd name="connsiteY32" fmla="*/ 133350 h 438150"/>
              <a:gd name="connsiteX33" fmla="*/ 21431 w 1421606"/>
              <a:gd name="connsiteY33" fmla="*/ 190500 h 438150"/>
              <a:gd name="connsiteX34" fmla="*/ 45244 w 1421606"/>
              <a:gd name="connsiteY34" fmla="*/ 250032 h 438150"/>
              <a:gd name="connsiteX35" fmla="*/ 78581 w 1421606"/>
              <a:gd name="connsiteY35" fmla="*/ 300038 h 438150"/>
              <a:gd name="connsiteX36" fmla="*/ 119062 w 1421606"/>
              <a:gd name="connsiteY36" fmla="*/ 345282 h 438150"/>
              <a:gd name="connsiteX37" fmla="*/ 159544 w 1421606"/>
              <a:gd name="connsiteY37" fmla="*/ 388144 h 438150"/>
              <a:gd name="connsiteX38" fmla="*/ 185737 w 1421606"/>
              <a:gd name="connsiteY38" fmla="*/ 404813 h 438150"/>
              <a:gd name="connsiteX39" fmla="*/ 223837 w 1421606"/>
              <a:gd name="connsiteY39" fmla="*/ 421482 h 438150"/>
              <a:gd name="connsiteX40" fmla="*/ 266700 w 1421606"/>
              <a:gd name="connsiteY40" fmla="*/ 433388 h 438150"/>
              <a:gd name="connsiteX41" fmla="*/ 309562 w 1421606"/>
              <a:gd name="connsiteY41" fmla="*/ 438150 h 438150"/>
              <a:gd name="connsiteX42" fmla="*/ 352425 w 1421606"/>
              <a:gd name="connsiteY42" fmla="*/ 438150 h 438150"/>
              <a:gd name="connsiteX43" fmla="*/ 409575 w 1421606"/>
              <a:gd name="connsiteY43" fmla="*/ 419100 h 438150"/>
              <a:gd name="connsiteX44" fmla="*/ 573881 w 1421606"/>
              <a:gd name="connsiteY44" fmla="*/ 385763 h 438150"/>
              <a:gd name="connsiteX45" fmla="*/ 797719 w 1421606"/>
              <a:gd name="connsiteY45" fmla="*/ 350044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21606" h="438150">
                <a:moveTo>
                  <a:pt x="797719" y="350044"/>
                </a:moveTo>
                <a:lnTo>
                  <a:pt x="954881" y="328613"/>
                </a:lnTo>
                <a:lnTo>
                  <a:pt x="1097756" y="307182"/>
                </a:lnTo>
                <a:lnTo>
                  <a:pt x="1223962" y="288132"/>
                </a:lnTo>
                <a:lnTo>
                  <a:pt x="1283494" y="273844"/>
                </a:lnTo>
                <a:lnTo>
                  <a:pt x="1338262" y="252413"/>
                </a:lnTo>
                <a:lnTo>
                  <a:pt x="1376362" y="230982"/>
                </a:lnTo>
                <a:lnTo>
                  <a:pt x="1402556" y="209550"/>
                </a:lnTo>
                <a:lnTo>
                  <a:pt x="1414462" y="188119"/>
                </a:lnTo>
                <a:lnTo>
                  <a:pt x="1421606" y="166688"/>
                </a:lnTo>
                <a:lnTo>
                  <a:pt x="1416844" y="140494"/>
                </a:lnTo>
                <a:lnTo>
                  <a:pt x="1407319" y="119063"/>
                </a:lnTo>
                <a:lnTo>
                  <a:pt x="1383506" y="95250"/>
                </a:lnTo>
                <a:lnTo>
                  <a:pt x="1312069" y="57150"/>
                </a:lnTo>
                <a:lnTo>
                  <a:pt x="1216819" y="11907"/>
                </a:lnTo>
                <a:lnTo>
                  <a:pt x="1181100" y="2382"/>
                </a:lnTo>
                <a:lnTo>
                  <a:pt x="1152525" y="0"/>
                </a:lnTo>
                <a:lnTo>
                  <a:pt x="1126331" y="11907"/>
                </a:lnTo>
                <a:lnTo>
                  <a:pt x="1097756" y="33338"/>
                </a:lnTo>
                <a:lnTo>
                  <a:pt x="1002506" y="73819"/>
                </a:lnTo>
                <a:lnTo>
                  <a:pt x="916781" y="97632"/>
                </a:lnTo>
                <a:lnTo>
                  <a:pt x="769144" y="135732"/>
                </a:lnTo>
                <a:lnTo>
                  <a:pt x="573881" y="178594"/>
                </a:lnTo>
                <a:lnTo>
                  <a:pt x="426244" y="202407"/>
                </a:lnTo>
                <a:lnTo>
                  <a:pt x="295275" y="216694"/>
                </a:lnTo>
                <a:lnTo>
                  <a:pt x="223837" y="216694"/>
                </a:lnTo>
                <a:lnTo>
                  <a:pt x="183356" y="204788"/>
                </a:lnTo>
                <a:lnTo>
                  <a:pt x="116681" y="159544"/>
                </a:lnTo>
                <a:lnTo>
                  <a:pt x="64294" y="109538"/>
                </a:lnTo>
                <a:lnTo>
                  <a:pt x="38100" y="95250"/>
                </a:lnTo>
                <a:lnTo>
                  <a:pt x="14287" y="92869"/>
                </a:lnTo>
                <a:lnTo>
                  <a:pt x="0" y="102394"/>
                </a:lnTo>
                <a:lnTo>
                  <a:pt x="4762" y="133350"/>
                </a:lnTo>
                <a:lnTo>
                  <a:pt x="21431" y="190500"/>
                </a:lnTo>
                <a:lnTo>
                  <a:pt x="45244" y="250032"/>
                </a:lnTo>
                <a:lnTo>
                  <a:pt x="78581" y="300038"/>
                </a:lnTo>
                <a:lnTo>
                  <a:pt x="119062" y="345282"/>
                </a:lnTo>
                <a:lnTo>
                  <a:pt x="159544" y="388144"/>
                </a:lnTo>
                <a:lnTo>
                  <a:pt x="185737" y="404813"/>
                </a:lnTo>
                <a:lnTo>
                  <a:pt x="223837" y="421482"/>
                </a:lnTo>
                <a:lnTo>
                  <a:pt x="266700" y="433388"/>
                </a:lnTo>
                <a:lnTo>
                  <a:pt x="309562" y="438150"/>
                </a:lnTo>
                <a:lnTo>
                  <a:pt x="352425" y="438150"/>
                </a:lnTo>
                <a:lnTo>
                  <a:pt x="409575" y="419100"/>
                </a:lnTo>
                <a:lnTo>
                  <a:pt x="573881" y="385763"/>
                </a:lnTo>
                <a:lnTo>
                  <a:pt x="797719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B24D9EA-3702-9148-AF97-F1C9E38EF854}"/>
              </a:ext>
            </a:extLst>
          </p:cNvPr>
          <p:cNvSpPr/>
          <p:nvPr/>
        </p:nvSpPr>
        <p:spPr>
          <a:xfrm>
            <a:off x="3570288" y="3240088"/>
            <a:ext cx="2263775" cy="522287"/>
          </a:xfrm>
          <a:custGeom>
            <a:avLst/>
            <a:gdLst>
              <a:gd name="connsiteX0" fmla="*/ 1009650 w 2264569"/>
              <a:gd name="connsiteY0" fmla="*/ 159544 h 521494"/>
              <a:gd name="connsiteX1" fmla="*/ 1271587 w 2264569"/>
              <a:gd name="connsiteY1" fmla="*/ 119063 h 521494"/>
              <a:gd name="connsiteX2" fmla="*/ 1524000 w 2264569"/>
              <a:gd name="connsiteY2" fmla="*/ 83344 h 521494"/>
              <a:gd name="connsiteX3" fmla="*/ 1735931 w 2264569"/>
              <a:gd name="connsiteY3" fmla="*/ 52388 h 521494"/>
              <a:gd name="connsiteX4" fmla="*/ 1759744 w 2264569"/>
              <a:gd name="connsiteY4" fmla="*/ 40482 h 521494"/>
              <a:gd name="connsiteX5" fmla="*/ 1795462 w 2264569"/>
              <a:gd name="connsiteY5" fmla="*/ 14288 h 521494"/>
              <a:gd name="connsiteX6" fmla="*/ 1816894 w 2264569"/>
              <a:gd name="connsiteY6" fmla="*/ 2382 h 521494"/>
              <a:gd name="connsiteX7" fmla="*/ 1847850 w 2264569"/>
              <a:gd name="connsiteY7" fmla="*/ 0 h 521494"/>
              <a:gd name="connsiteX8" fmla="*/ 1881187 w 2264569"/>
              <a:gd name="connsiteY8" fmla="*/ 2382 h 521494"/>
              <a:gd name="connsiteX9" fmla="*/ 1919287 w 2264569"/>
              <a:gd name="connsiteY9" fmla="*/ 11907 h 521494"/>
              <a:gd name="connsiteX10" fmla="*/ 1983581 w 2264569"/>
              <a:gd name="connsiteY10" fmla="*/ 35719 h 521494"/>
              <a:gd name="connsiteX11" fmla="*/ 2050256 w 2264569"/>
              <a:gd name="connsiteY11" fmla="*/ 69057 h 521494"/>
              <a:gd name="connsiteX12" fmla="*/ 2124075 w 2264569"/>
              <a:gd name="connsiteY12" fmla="*/ 111919 h 521494"/>
              <a:gd name="connsiteX13" fmla="*/ 2183606 w 2264569"/>
              <a:gd name="connsiteY13" fmla="*/ 157163 h 521494"/>
              <a:gd name="connsiteX14" fmla="*/ 2214562 w 2264569"/>
              <a:gd name="connsiteY14" fmla="*/ 183357 h 521494"/>
              <a:gd name="connsiteX15" fmla="*/ 2226469 w 2264569"/>
              <a:gd name="connsiteY15" fmla="*/ 195263 h 521494"/>
              <a:gd name="connsiteX16" fmla="*/ 2243137 w 2264569"/>
              <a:gd name="connsiteY16" fmla="*/ 216694 h 521494"/>
              <a:gd name="connsiteX17" fmla="*/ 2255044 w 2264569"/>
              <a:gd name="connsiteY17" fmla="*/ 235744 h 521494"/>
              <a:gd name="connsiteX18" fmla="*/ 2262187 w 2264569"/>
              <a:gd name="connsiteY18" fmla="*/ 252413 h 521494"/>
              <a:gd name="connsiteX19" fmla="*/ 2264569 w 2264569"/>
              <a:gd name="connsiteY19" fmla="*/ 273844 h 521494"/>
              <a:gd name="connsiteX20" fmla="*/ 2259806 w 2264569"/>
              <a:gd name="connsiteY20" fmla="*/ 292894 h 521494"/>
              <a:gd name="connsiteX21" fmla="*/ 2247900 w 2264569"/>
              <a:gd name="connsiteY21" fmla="*/ 314325 h 521494"/>
              <a:gd name="connsiteX22" fmla="*/ 2219325 w 2264569"/>
              <a:gd name="connsiteY22" fmla="*/ 335757 h 521494"/>
              <a:gd name="connsiteX23" fmla="*/ 2181225 w 2264569"/>
              <a:gd name="connsiteY23" fmla="*/ 347663 h 521494"/>
              <a:gd name="connsiteX24" fmla="*/ 2124075 w 2264569"/>
              <a:gd name="connsiteY24" fmla="*/ 361950 h 521494"/>
              <a:gd name="connsiteX25" fmla="*/ 2081212 w 2264569"/>
              <a:gd name="connsiteY25" fmla="*/ 378619 h 521494"/>
              <a:gd name="connsiteX26" fmla="*/ 2043112 w 2264569"/>
              <a:gd name="connsiteY26" fmla="*/ 397669 h 521494"/>
              <a:gd name="connsiteX27" fmla="*/ 2021681 w 2264569"/>
              <a:gd name="connsiteY27" fmla="*/ 407194 h 521494"/>
              <a:gd name="connsiteX28" fmla="*/ 1716881 w 2264569"/>
              <a:gd name="connsiteY28" fmla="*/ 235744 h 521494"/>
              <a:gd name="connsiteX29" fmla="*/ 1657350 w 2264569"/>
              <a:gd name="connsiteY29" fmla="*/ 235744 h 521494"/>
              <a:gd name="connsiteX30" fmla="*/ 1552575 w 2264569"/>
              <a:gd name="connsiteY30" fmla="*/ 250032 h 521494"/>
              <a:gd name="connsiteX31" fmla="*/ 1395412 w 2264569"/>
              <a:gd name="connsiteY31" fmla="*/ 276225 h 521494"/>
              <a:gd name="connsiteX32" fmla="*/ 1223962 w 2264569"/>
              <a:gd name="connsiteY32" fmla="*/ 304800 h 521494"/>
              <a:gd name="connsiteX33" fmla="*/ 1014412 w 2264569"/>
              <a:gd name="connsiteY33" fmla="*/ 347663 h 521494"/>
              <a:gd name="connsiteX34" fmla="*/ 804862 w 2264569"/>
              <a:gd name="connsiteY34" fmla="*/ 397669 h 521494"/>
              <a:gd name="connsiteX35" fmla="*/ 609600 w 2264569"/>
              <a:gd name="connsiteY35" fmla="*/ 452438 h 521494"/>
              <a:gd name="connsiteX36" fmla="*/ 371475 w 2264569"/>
              <a:gd name="connsiteY36" fmla="*/ 516732 h 521494"/>
              <a:gd name="connsiteX37" fmla="*/ 350044 w 2264569"/>
              <a:gd name="connsiteY37" fmla="*/ 521494 h 521494"/>
              <a:gd name="connsiteX38" fmla="*/ 323850 w 2264569"/>
              <a:gd name="connsiteY38" fmla="*/ 521494 h 521494"/>
              <a:gd name="connsiteX39" fmla="*/ 261937 w 2264569"/>
              <a:gd name="connsiteY39" fmla="*/ 516732 h 521494"/>
              <a:gd name="connsiteX40" fmla="*/ 226219 w 2264569"/>
              <a:gd name="connsiteY40" fmla="*/ 507207 h 521494"/>
              <a:gd name="connsiteX41" fmla="*/ 185737 w 2264569"/>
              <a:gd name="connsiteY41" fmla="*/ 488157 h 521494"/>
              <a:gd name="connsiteX42" fmla="*/ 152400 w 2264569"/>
              <a:gd name="connsiteY42" fmla="*/ 466725 h 521494"/>
              <a:gd name="connsiteX43" fmla="*/ 119062 w 2264569"/>
              <a:gd name="connsiteY43" fmla="*/ 428625 h 521494"/>
              <a:gd name="connsiteX44" fmla="*/ 97631 w 2264569"/>
              <a:gd name="connsiteY44" fmla="*/ 400050 h 521494"/>
              <a:gd name="connsiteX45" fmla="*/ 61912 w 2264569"/>
              <a:gd name="connsiteY45" fmla="*/ 338138 h 521494"/>
              <a:gd name="connsiteX46" fmla="*/ 26194 w 2264569"/>
              <a:gd name="connsiteY46" fmla="*/ 252413 h 521494"/>
              <a:gd name="connsiteX47" fmla="*/ 9525 w 2264569"/>
              <a:gd name="connsiteY47" fmla="*/ 200025 h 521494"/>
              <a:gd name="connsiteX48" fmla="*/ 0 w 2264569"/>
              <a:gd name="connsiteY48" fmla="*/ 176213 h 521494"/>
              <a:gd name="connsiteX49" fmla="*/ 0 w 2264569"/>
              <a:gd name="connsiteY49" fmla="*/ 164307 h 521494"/>
              <a:gd name="connsiteX50" fmla="*/ 4762 w 2264569"/>
              <a:gd name="connsiteY50" fmla="*/ 154782 h 521494"/>
              <a:gd name="connsiteX51" fmla="*/ 19050 w 2264569"/>
              <a:gd name="connsiteY51" fmla="*/ 150019 h 521494"/>
              <a:gd name="connsiteX52" fmla="*/ 45244 w 2264569"/>
              <a:gd name="connsiteY52" fmla="*/ 157163 h 521494"/>
              <a:gd name="connsiteX53" fmla="*/ 69056 w 2264569"/>
              <a:gd name="connsiteY53" fmla="*/ 176213 h 521494"/>
              <a:gd name="connsiteX54" fmla="*/ 114300 w 2264569"/>
              <a:gd name="connsiteY54" fmla="*/ 214313 h 521494"/>
              <a:gd name="connsiteX55" fmla="*/ 150019 w 2264569"/>
              <a:gd name="connsiteY55" fmla="*/ 238125 h 521494"/>
              <a:gd name="connsiteX56" fmla="*/ 192881 w 2264569"/>
              <a:gd name="connsiteY56" fmla="*/ 259557 h 521494"/>
              <a:gd name="connsiteX57" fmla="*/ 240506 w 2264569"/>
              <a:gd name="connsiteY57" fmla="*/ 271463 h 521494"/>
              <a:gd name="connsiteX58" fmla="*/ 278606 w 2264569"/>
              <a:gd name="connsiteY58" fmla="*/ 278607 h 521494"/>
              <a:gd name="connsiteX59" fmla="*/ 395287 w 2264569"/>
              <a:gd name="connsiteY59" fmla="*/ 269082 h 521494"/>
              <a:gd name="connsiteX60" fmla="*/ 642937 w 2264569"/>
              <a:gd name="connsiteY60" fmla="*/ 226219 h 521494"/>
              <a:gd name="connsiteX61" fmla="*/ 1009650 w 2264569"/>
              <a:gd name="connsiteY61" fmla="*/ 159544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64569" h="521494">
                <a:moveTo>
                  <a:pt x="1009650" y="159544"/>
                </a:moveTo>
                <a:lnTo>
                  <a:pt x="1271587" y="119063"/>
                </a:lnTo>
                <a:lnTo>
                  <a:pt x="1524000" y="83344"/>
                </a:lnTo>
                <a:lnTo>
                  <a:pt x="1735931" y="52388"/>
                </a:lnTo>
                <a:lnTo>
                  <a:pt x="1759744" y="40482"/>
                </a:lnTo>
                <a:lnTo>
                  <a:pt x="1795462" y="14288"/>
                </a:lnTo>
                <a:lnTo>
                  <a:pt x="1816894" y="2382"/>
                </a:lnTo>
                <a:lnTo>
                  <a:pt x="1847850" y="0"/>
                </a:lnTo>
                <a:lnTo>
                  <a:pt x="1881187" y="2382"/>
                </a:lnTo>
                <a:lnTo>
                  <a:pt x="1919287" y="11907"/>
                </a:lnTo>
                <a:lnTo>
                  <a:pt x="1983581" y="35719"/>
                </a:lnTo>
                <a:lnTo>
                  <a:pt x="2050256" y="69057"/>
                </a:lnTo>
                <a:lnTo>
                  <a:pt x="2124075" y="111919"/>
                </a:lnTo>
                <a:lnTo>
                  <a:pt x="2183606" y="157163"/>
                </a:lnTo>
                <a:lnTo>
                  <a:pt x="2214562" y="183357"/>
                </a:lnTo>
                <a:lnTo>
                  <a:pt x="2226469" y="195263"/>
                </a:lnTo>
                <a:lnTo>
                  <a:pt x="2243137" y="216694"/>
                </a:lnTo>
                <a:lnTo>
                  <a:pt x="2255044" y="235744"/>
                </a:lnTo>
                <a:lnTo>
                  <a:pt x="2262187" y="252413"/>
                </a:lnTo>
                <a:lnTo>
                  <a:pt x="2264569" y="273844"/>
                </a:lnTo>
                <a:lnTo>
                  <a:pt x="2259806" y="292894"/>
                </a:lnTo>
                <a:lnTo>
                  <a:pt x="2247900" y="314325"/>
                </a:lnTo>
                <a:lnTo>
                  <a:pt x="2219325" y="335757"/>
                </a:lnTo>
                <a:lnTo>
                  <a:pt x="2181225" y="347663"/>
                </a:lnTo>
                <a:lnTo>
                  <a:pt x="2124075" y="361950"/>
                </a:lnTo>
                <a:lnTo>
                  <a:pt x="2081212" y="378619"/>
                </a:lnTo>
                <a:lnTo>
                  <a:pt x="2043112" y="397669"/>
                </a:lnTo>
                <a:lnTo>
                  <a:pt x="2021681" y="407194"/>
                </a:lnTo>
                <a:lnTo>
                  <a:pt x="1716881" y="235744"/>
                </a:lnTo>
                <a:lnTo>
                  <a:pt x="1657350" y="235744"/>
                </a:lnTo>
                <a:lnTo>
                  <a:pt x="1552575" y="250032"/>
                </a:lnTo>
                <a:lnTo>
                  <a:pt x="1395412" y="276225"/>
                </a:lnTo>
                <a:lnTo>
                  <a:pt x="1223962" y="304800"/>
                </a:lnTo>
                <a:lnTo>
                  <a:pt x="1014412" y="347663"/>
                </a:lnTo>
                <a:lnTo>
                  <a:pt x="804862" y="397669"/>
                </a:lnTo>
                <a:lnTo>
                  <a:pt x="609600" y="452438"/>
                </a:lnTo>
                <a:lnTo>
                  <a:pt x="371475" y="516732"/>
                </a:lnTo>
                <a:lnTo>
                  <a:pt x="350044" y="521494"/>
                </a:lnTo>
                <a:lnTo>
                  <a:pt x="323850" y="521494"/>
                </a:lnTo>
                <a:lnTo>
                  <a:pt x="261937" y="516732"/>
                </a:lnTo>
                <a:lnTo>
                  <a:pt x="226219" y="507207"/>
                </a:lnTo>
                <a:lnTo>
                  <a:pt x="185737" y="488157"/>
                </a:lnTo>
                <a:lnTo>
                  <a:pt x="152400" y="466725"/>
                </a:lnTo>
                <a:lnTo>
                  <a:pt x="119062" y="428625"/>
                </a:lnTo>
                <a:lnTo>
                  <a:pt x="97631" y="400050"/>
                </a:lnTo>
                <a:lnTo>
                  <a:pt x="61912" y="338138"/>
                </a:lnTo>
                <a:lnTo>
                  <a:pt x="26194" y="252413"/>
                </a:lnTo>
                <a:lnTo>
                  <a:pt x="9525" y="200025"/>
                </a:lnTo>
                <a:lnTo>
                  <a:pt x="0" y="176213"/>
                </a:lnTo>
                <a:lnTo>
                  <a:pt x="0" y="164307"/>
                </a:lnTo>
                <a:lnTo>
                  <a:pt x="4762" y="154782"/>
                </a:lnTo>
                <a:lnTo>
                  <a:pt x="19050" y="150019"/>
                </a:lnTo>
                <a:lnTo>
                  <a:pt x="45244" y="157163"/>
                </a:lnTo>
                <a:lnTo>
                  <a:pt x="69056" y="176213"/>
                </a:lnTo>
                <a:lnTo>
                  <a:pt x="114300" y="214313"/>
                </a:lnTo>
                <a:lnTo>
                  <a:pt x="150019" y="238125"/>
                </a:lnTo>
                <a:lnTo>
                  <a:pt x="192881" y="259557"/>
                </a:lnTo>
                <a:lnTo>
                  <a:pt x="240506" y="271463"/>
                </a:lnTo>
                <a:lnTo>
                  <a:pt x="278606" y="278607"/>
                </a:lnTo>
                <a:lnTo>
                  <a:pt x="395287" y="269082"/>
                </a:lnTo>
                <a:lnTo>
                  <a:pt x="642937" y="226219"/>
                </a:lnTo>
                <a:lnTo>
                  <a:pt x="1009650" y="159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4CBF5A5E-CAD8-104E-A2C6-8AADFD29929D}"/>
              </a:ext>
            </a:extLst>
          </p:cNvPr>
          <p:cNvSpPr/>
          <p:nvPr/>
        </p:nvSpPr>
        <p:spPr>
          <a:xfrm>
            <a:off x="2865438" y="4648200"/>
            <a:ext cx="539750" cy="1362075"/>
          </a:xfrm>
          <a:custGeom>
            <a:avLst/>
            <a:gdLst>
              <a:gd name="connsiteX0" fmla="*/ 487363 w 539751"/>
              <a:gd name="connsiteY0" fmla="*/ 516731 h 1362075"/>
              <a:gd name="connsiteX1" fmla="*/ 506413 w 539751"/>
              <a:gd name="connsiteY1" fmla="*/ 419100 h 1362075"/>
              <a:gd name="connsiteX2" fmla="*/ 523082 w 539751"/>
              <a:gd name="connsiteY2" fmla="*/ 283369 h 1362075"/>
              <a:gd name="connsiteX3" fmla="*/ 537369 w 539751"/>
              <a:gd name="connsiteY3" fmla="*/ 119063 h 1362075"/>
              <a:gd name="connsiteX4" fmla="*/ 539751 w 539751"/>
              <a:gd name="connsiteY4" fmla="*/ 42863 h 1362075"/>
              <a:gd name="connsiteX5" fmla="*/ 534988 w 539751"/>
              <a:gd name="connsiteY5" fmla="*/ 11906 h 1362075"/>
              <a:gd name="connsiteX6" fmla="*/ 530226 w 539751"/>
              <a:gd name="connsiteY6" fmla="*/ 2381 h 1362075"/>
              <a:gd name="connsiteX7" fmla="*/ 513557 w 539751"/>
              <a:gd name="connsiteY7" fmla="*/ 0 h 1362075"/>
              <a:gd name="connsiteX8" fmla="*/ 487363 w 539751"/>
              <a:gd name="connsiteY8" fmla="*/ 2381 h 1362075"/>
              <a:gd name="connsiteX9" fmla="*/ 475457 w 539751"/>
              <a:gd name="connsiteY9" fmla="*/ 7144 h 1362075"/>
              <a:gd name="connsiteX10" fmla="*/ 465932 w 539751"/>
              <a:gd name="connsiteY10" fmla="*/ 40481 h 1362075"/>
              <a:gd name="connsiteX11" fmla="*/ 437357 w 539751"/>
              <a:gd name="connsiteY11" fmla="*/ 164306 h 1362075"/>
              <a:gd name="connsiteX12" fmla="*/ 404019 w 539751"/>
              <a:gd name="connsiteY12" fmla="*/ 278606 h 1362075"/>
              <a:gd name="connsiteX13" fmla="*/ 358776 w 539751"/>
              <a:gd name="connsiteY13" fmla="*/ 395288 h 1362075"/>
              <a:gd name="connsiteX14" fmla="*/ 296863 w 539751"/>
              <a:gd name="connsiteY14" fmla="*/ 514350 h 1362075"/>
              <a:gd name="connsiteX15" fmla="*/ 237332 w 539751"/>
              <a:gd name="connsiteY15" fmla="*/ 609600 h 1362075"/>
              <a:gd name="connsiteX16" fmla="*/ 163513 w 539751"/>
              <a:gd name="connsiteY16" fmla="*/ 723900 h 1362075"/>
              <a:gd name="connsiteX17" fmla="*/ 84932 w 539751"/>
              <a:gd name="connsiteY17" fmla="*/ 816769 h 1362075"/>
              <a:gd name="connsiteX18" fmla="*/ 27782 w 539751"/>
              <a:gd name="connsiteY18" fmla="*/ 876300 h 1362075"/>
              <a:gd name="connsiteX19" fmla="*/ 18257 w 539751"/>
              <a:gd name="connsiteY19" fmla="*/ 904875 h 1362075"/>
              <a:gd name="connsiteX20" fmla="*/ 8732 w 539751"/>
              <a:gd name="connsiteY20" fmla="*/ 981075 h 1362075"/>
              <a:gd name="connsiteX21" fmla="*/ 1588 w 539751"/>
              <a:gd name="connsiteY21" fmla="*/ 1050131 h 1362075"/>
              <a:gd name="connsiteX22" fmla="*/ 3969 w 539751"/>
              <a:gd name="connsiteY22" fmla="*/ 1152525 h 1362075"/>
              <a:gd name="connsiteX23" fmla="*/ 8732 w 539751"/>
              <a:gd name="connsiteY23" fmla="*/ 1231106 h 1362075"/>
              <a:gd name="connsiteX24" fmla="*/ 18257 w 539751"/>
              <a:gd name="connsiteY24" fmla="*/ 1295400 h 1362075"/>
              <a:gd name="connsiteX25" fmla="*/ 25401 w 539751"/>
              <a:gd name="connsiteY25" fmla="*/ 1321594 h 1362075"/>
              <a:gd name="connsiteX26" fmla="*/ 32544 w 539751"/>
              <a:gd name="connsiteY26" fmla="*/ 1333500 h 1362075"/>
              <a:gd name="connsiteX27" fmla="*/ 49213 w 539751"/>
              <a:gd name="connsiteY27" fmla="*/ 1347788 h 1362075"/>
              <a:gd name="connsiteX28" fmla="*/ 75407 w 539751"/>
              <a:gd name="connsiteY28" fmla="*/ 1359694 h 1362075"/>
              <a:gd name="connsiteX29" fmla="*/ 92076 w 539751"/>
              <a:gd name="connsiteY29" fmla="*/ 1362075 h 1362075"/>
              <a:gd name="connsiteX30" fmla="*/ 108744 w 539751"/>
              <a:gd name="connsiteY30" fmla="*/ 1362075 h 1362075"/>
              <a:gd name="connsiteX31" fmla="*/ 146844 w 539751"/>
              <a:gd name="connsiteY31" fmla="*/ 1352550 h 1362075"/>
              <a:gd name="connsiteX32" fmla="*/ 175419 w 539751"/>
              <a:gd name="connsiteY32" fmla="*/ 1333500 h 1362075"/>
              <a:gd name="connsiteX33" fmla="*/ 215901 w 539751"/>
              <a:gd name="connsiteY33" fmla="*/ 1297781 h 1362075"/>
              <a:gd name="connsiteX34" fmla="*/ 246857 w 539751"/>
              <a:gd name="connsiteY34" fmla="*/ 1247775 h 1362075"/>
              <a:gd name="connsiteX35" fmla="*/ 311151 w 539751"/>
              <a:gd name="connsiteY35" fmla="*/ 1123950 h 1362075"/>
              <a:gd name="connsiteX36" fmla="*/ 365919 w 539751"/>
              <a:gd name="connsiteY36" fmla="*/ 992981 h 1362075"/>
              <a:gd name="connsiteX37" fmla="*/ 408782 w 539751"/>
              <a:gd name="connsiteY37" fmla="*/ 864394 h 1362075"/>
              <a:gd name="connsiteX38" fmla="*/ 451644 w 539751"/>
              <a:gd name="connsiteY38" fmla="*/ 704850 h 1362075"/>
              <a:gd name="connsiteX39" fmla="*/ 487363 w 539751"/>
              <a:gd name="connsiteY39" fmla="*/ 516731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9751" h="1362075">
                <a:moveTo>
                  <a:pt x="487363" y="516731"/>
                </a:moveTo>
                <a:lnTo>
                  <a:pt x="506413" y="419100"/>
                </a:lnTo>
                <a:lnTo>
                  <a:pt x="523082" y="283369"/>
                </a:lnTo>
                <a:lnTo>
                  <a:pt x="537369" y="119063"/>
                </a:lnTo>
                <a:lnTo>
                  <a:pt x="539751" y="42863"/>
                </a:lnTo>
                <a:lnTo>
                  <a:pt x="534988" y="11906"/>
                </a:lnTo>
                <a:lnTo>
                  <a:pt x="530226" y="2381"/>
                </a:lnTo>
                <a:lnTo>
                  <a:pt x="513557" y="0"/>
                </a:lnTo>
                <a:lnTo>
                  <a:pt x="487363" y="2381"/>
                </a:lnTo>
                <a:lnTo>
                  <a:pt x="475457" y="7144"/>
                </a:lnTo>
                <a:lnTo>
                  <a:pt x="465932" y="40481"/>
                </a:lnTo>
                <a:lnTo>
                  <a:pt x="437357" y="164306"/>
                </a:lnTo>
                <a:lnTo>
                  <a:pt x="404019" y="278606"/>
                </a:lnTo>
                <a:lnTo>
                  <a:pt x="358776" y="395288"/>
                </a:lnTo>
                <a:lnTo>
                  <a:pt x="296863" y="514350"/>
                </a:lnTo>
                <a:lnTo>
                  <a:pt x="237332" y="609600"/>
                </a:lnTo>
                <a:lnTo>
                  <a:pt x="163513" y="723900"/>
                </a:lnTo>
                <a:lnTo>
                  <a:pt x="84932" y="816769"/>
                </a:lnTo>
                <a:lnTo>
                  <a:pt x="27782" y="876300"/>
                </a:lnTo>
                <a:lnTo>
                  <a:pt x="18257" y="904875"/>
                </a:lnTo>
                <a:lnTo>
                  <a:pt x="8732" y="981075"/>
                </a:lnTo>
                <a:lnTo>
                  <a:pt x="1588" y="1050131"/>
                </a:lnTo>
                <a:cubicBezTo>
                  <a:pt x="2382" y="1084262"/>
                  <a:pt x="0" y="1115616"/>
                  <a:pt x="3969" y="1152525"/>
                </a:cubicBezTo>
                <a:lnTo>
                  <a:pt x="8732" y="1231106"/>
                </a:lnTo>
                <a:lnTo>
                  <a:pt x="18257" y="1295400"/>
                </a:lnTo>
                <a:lnTo>
                  <a:pt x="25401" y="1321594"/>
                </a:lnTo>
                <a:lnTo>
                  <a:pt x="32544" y="1333500"/>
                </a:lnTo>
                <a:lnTo>
                  <a:pt x="49213" y="1347788"/>
                </a:lnTo>
                <a:lnTo>
                  <a:pt x="75407" y="1359694"/>
                </a:lnTo>
                <a:lnTo>
                  <a:pt x="92076" y="1362075"/>
                </a:lnTo>
                <a:lnTo>
                  <a:pt x="108744" y="1362075"/>
                </a:lnTo>
                <a:lnTo>
                  <a:pt x="146844" y="1352550"/>
                </a:lnTo>
                <a:lnTo>
                  <a:pt x="175419" y="1333500"/>
                </a:lnTo>
                <a:lnTo>
                  <a:pt x="215901" y="1297781"/>
                </a:lnTo>
                <a:lnTo>
                  <a:pt x="246857" y="1247775"/>
                </a:lnTo>
                <a:lnTo>
                  <a:pt x="311151" y="1123950"/>
                </a:lnTo>
                <a:lnTo>
                  <a:pt x="365919" y="992981"/>
                </a:lnTo>
                <a:lnTo>
                  <a:pt x="408782" y="864394"/>
                </a:lnTo>
                <a:lnTo>
                  <a:pt x="451644" y="704850"/>
                </a:lnTo>
                <a:lnTo>
                  <a:pt x="487363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BBC94E9-F361-E041-B8D0-48FF22D52801}"/>
              </a:ext>
            </a:extLst>
          </p:cNvPr>
          <p:cNvSpPr/>
          <p:nvPr/>
        </p:nvSpPr>
        <p:spPr>
          <a:xfrm>
            <a:off x="3827463" y="5065713"/>
            <a:ext cx="3149600" cy="996950"/>
          </a:xfrm>
          <a:custGeom>
            <a:avLst/>
            <a:gdLst>
              <a:gd name="connsiteX0" fmla="*/ 1276460 w 3150187"/>
              <a:gd name="connsiteY0" fmla="*/ 679193 h 996326"/>
              <a:gd name="connsiteX1" fmla="*/ 1461454 w 3150187"/>
              <a:gd name="connsiteY1" fmla="*/ 710906 h 996326"/>
              <a:gd name="connsiteX2" fmla="*/ 1654376 w 3150187"/>
              <a:gd name="connsiteY2" fmla="*/ 734691 h 996326"/>
              <a:gd name="connsiteX3" fmla="*/ 1847299 w 3150187"/>
              <a:gd name="connsiteY3" fmla="*/ 750548 h 996326"/>
              <a:gd name="connsiteX4" fmla="*/ 1955653 w 3150187"/>
              <a:gd name="connsiteY4" fmla="*/ 753191 h 996326"/>
              <a:gd name="connsiteX5" fmla="*/ 2037579 w 3150187"/>
              <a:gd name="connsiteY5" fmla="*/ 747905 h 996326"/>
              <a:gd name="connsiteX6" fmla="*/ 2145933 w 3150187"/>
              <a:gd name="connsiteY6" fmla="*/ 739977 h 996326"/>
              <a:gd name="connsiteX7" fmla="*/ 2230501 w 3150187"/>
              <a:gd name="connsiteY7" fmla="*/ 726763 h 996326"/>
              <a:gd name="connsiteX8" fmla="*/ 2315070 w 3150187"/>
              <a:gd name="connsiteY8" fmla="*/ 708263 h 996326"/>
              <a:gd name="connsiteX9" fmla="*/ 2410210 w 3150187"/>
              <a:gd name="connsiteY9" fmla="*/ 681836 h 996326"/>
              <a:gd name="connsiteX10" fmla="*/ 2465708 w 3150187"/>
              <a:gd name="connsiteY10" fmla="*/ 658051 h 996326"/>
              <a:gd name="connsiteX11" fmla="*/ 2885909 w 3150187"/>
              <a:gd name="connsiteY11" fmla="*/ 552340 h 996326"/>
              <a:gd name="connsiteX12" fmla="*/ 2983692 w 3150187"/>
              <a:gd name="connsiteY12" fmla="*/ 589339 h 996326"/>
              <a:gd name="connsiteX13" fmla="*/ 3057690 w 3150187"/>
              <a:gd name="connsiteY13" fmla="*/ 615766 h 996326"/>
              <a:gd name="connsiteX14" fmla="*/ 3097331 w 3150187"/>
              <a:gd name="connsiteY14" fmla="*/ 634266 h 996326"/>
              <a:gd name="connsiteX15" fmla="*/ 3118474 w 3150187"/>
              <a:gd name="connsiteY15" fmla="*/ 647480 h 996326"/>
              <a:gd name="connsiteX16" fmla="*/ 3134330 w 3150187"/>
              <a:gd name="connsiteY16" fmla="*/ 665979 h 996326"/>
              <a:gd name="connsiteX17" fmla="*/ 3142259 w 3150187"/>
              <a:gd name="connsiteY17" fmla="*/ 681836 h 996326"/>
              <a:gd name="connsiteX18" fmla="*/ 3150187 w 3150187"/>
              <a:gd name="connsiteY18" fmla="*/ 705621 h 996326"/>
              <a:gd name="connsiteX19" fmla="*/ 3150187 w 3150187"/>
              <a:gd name="connsiteY19" fmla="*/ 745262 h 996326"/>
              <a:gd name="connsiteX20" fmla="*/ 3142259 w 3150187"/>
              <a:gd name="connsiteY20" fmla="*/ 795475 h 996326"/>
              <a:gd name="connsiteX21" fmla="*/ 3129045 w 3150187"/>
              <a:gd name="connsiteY21" fmla="*/ 819260 h 996326"/>
              <a:gd name="connsiteX22" fmla="*/ 3092046 w 3150187"/>
              <a:gd name="connsiteY22" fmla="*/ 853616 h 996326"/>
              <a:gd name="connsiteX23" fmla="*/ 3036548 w 3150187"/>
              <a:gd name="connsiteY23" fmla="*/ 887972 h 996326"/>
              <a:gd name="connsiteX24" fmla="*/ 2944050 w 3150187"/>
              <a:gd name="connsiteY24" fmla="*/ 924971 h 996326"/>
              <a:gd name="connsiteX25" fmla="*/ 2814554 w 3150187"/>
              <a:gd name="connsiteY25" fmla="*/ 954041 h 996326"/>
              <a:gd name="connsiteX26" fmla="*/ 2706201 w 3150187"/>
              <a:gd name="connsiteY26" fmla="*/ 969898 h 996326"/>
              <a:gd name="connsiteX27" fmla="*/ 2473637 w 3150187"/>
              <a:gd name="connsiteY27" fmla="*/ 985755 h 996326"/>
              <a:gd name="connsiteX28" fmla="*/ 2307142 w 3150187"/>
              <a:gd name="connsiteY28" fmla="*/ 996326 h 996326"/>
              <a:gd name="connsiteX29" fmla="*/ 2061364 w 3150187"/>
              <a:gd name="connsiteY29" fmla="*/ 996326 h 996326"/>
              <a:gd name="connsiteX30" fmla="*/ 1913368 w 3150187"/>
              <a:gd name="connsiteY30" fmla="*/ 993683 h 996326"/>
              <a:gd name="connsiteX31" fmla="*/ 1733660 w 3150187"/>
              <a:gd name="connsiteY31" fmla="*/ 980469 h 996326"/>
              <a:gd name="connsiteX32" fmla="*/ 1596235 w 3150187"/>
              <a:gd name="connsiteY32" fmla="*/ 967255 h 996326"/>
              <a:gd name="connsiteX33" fmla="*/ 1432383 w 3150187"/>
              <a:gd name="connsiteY33" fmla="*/ 943470 h 996326"/>
              <a:gd name="connsiteX34" fmla="*/ 1271174 w 3150187"/>
              <a:gd name="connsiteY34" fmla="*/ 911757 h 996326"/>
              <a:gd name="connsiteX35" fmla="*/ 1117893 w 3150187"/>
              <a:gd name="connsiteY35" fmla="*/ 872115 h 996326"/>
              <a:gd name="connsiteX36" fmla="*/ 946113 w 3150187"/>
              <a:gd name="connsiteY36" fmla="*/ 816617 h 996326"/>
              <a:gd name="connsiteX37" fmla="*/ 808689 w 3150187"/>
              <a:gd name="connsiteY37" fmla="*/ 761119 h 996326"/>
              <a:gd name="connsiteX38" fmla="*/ 679193 w 3150187"/>
              <a:gd name="connsiteY38" fmla="*/ 695050 h 996326"/>
              <a:gd name="connsiteX39" fmla="*/ 533840 w 3150187"/>
              <a:gd name="connsiteY39" fmla="*/ 610481 h 996326"/>
              <a:gd name="connsiteX40" fmla="*/ 414915 w 3150187"/>
              <a:gd name="connsiteY40" fmla="*/ 525912 h 996326"/>
              <a:gd name="connsiteX41" fmla="*/ 298633 w 3150187"/>
              <a:gd name="connsiteY41" fmla="*/ 425487 h 996326"/>
              <a:gd name="connsiteX42" fmla="*/ 179708 w 3150187"/>
              <a:gd name="connsiteY42" fmla="*/ 306562 h 996326"/>
              <a:gd name="connsiteX43" fmla="*/ 116282 w 3150187"/>
              <a:gd name="connsiteY43" fmla="*/ 227278 h 996326"/>
              <a:gd name="connsiteX44" fmla="*/ 58141 w 3150187"/>
              <a:gd name="connsiteY44" fmla="*/ 147995 h 996326"/>
              <a:gd name="connsiteX45" fmla="*/ 7928 w 3150187"/>
              <a:gd name="connsiteY45" fmla="*/ 71355 h 996326"/>
              <a:gd name="connsiteX46" fmla="*/ 0 w 3150187"/>
              <a:gd name="connsiteY46" fmla="*/ 47570 h 996326"/>
              <a:gd name="connsiteX47" fmla="*/ 2642 w 3150187"/>
              <a:gd name="connsiteY47" fmla="*/ 18499 h 996326"/>
              <a:gd name="connsiteX48" fmla="*/ 13213 w 3150187"/>
              <a:gd name="connsiteY48" fmla="*/ 2643 h 996326"/>
              <a:gd name="connsiteX49" fmla="*/ 29070 w 3150187"/>
              <a:gd name="connsiteY49" fmla="*/ 0 h 996326"/>
              <a:gd name="connsiteX50" fmla="*/ 47570 w 3150187"/>
              <a:gd name="connsiteY50" fmla="*/ 10571 h 996326"/>
              <a:gd name="connsiteX51" fmla="*/ 84568 w 3150187"/>
              <a:gd name="connsiteY51" fmla="*/ 52855 h 996326"/>
              <a:gd name="connsiteX52" fmla="*/ 147995 w 3150187"/>
              <a:gd name="connsiteY52" fmla="*/ 124210 h 996326"/>
              <a:gd name="connsiteX53" fmla="*/ 221993 w 3150187"/>
              <a:gd name="connsiteY53" fmla="*/ 195565 h 996326"/>
              <a:gd name="connsiteX54" fmla="*/ 322418 w 3150187"/>
              <a:gd name="connsiteY54" fmla="*/ 280134 h 996326"/>
              <a:gd name="connsiteX55" fmla="*/ 433415 w 3150187"/>
              <a:gd name="connsiteY55" fmla="*/ 356774 h 996326"/>
              <a:gd name="connsiteX56" fmla="*/ 528554 w 3150187"/>
              <a:gd name="connsiteY56" fmla="*/ 414915 h 996326"/>
              <a:gd name="connsiteX57" fmla="*/ 634265 w 3150187"/>
              <a:gd name="connsiteY57" fmla="*/ 470414 h 996326"/>
              <a:gd name="connsiteX58" fmla="*/ 782261 w 3150187"/>
              <a:gd name="connsiteY58" fmla="*/ 536483 h 996326"/>
              <a:gd name="connsiteX59" fmla="*/ 917042 w 3150187"/>
              <a:gd name="connsiteY59" fmla="*/ 584053 h 996326"/>
              <a:gd name="connsiteX60" fmla="*/ 1070323 w 3150187"/>
              <a:gd name="connsiteY60" fmla="*/ 628980 h 996326"/>
              <a:gd name="connsiteX61" fmla="*/ 1276460 w 3150187"/>
              <a:gd name="connsiteY61" fmla="*/ 679193 h 996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150187" h="996326">
                <a:moveTo>
                  <a:pt x="1276460" y="679193"/>
                </a:moveTo>
                <a:lnTo>
                  <a:pt x="1461454" y="710906"/>
                </a:lnTo>
                <a:lnTo>
                  <a:pt x="1654376" y="734691"/>
                </a:lnTo>
                <a:lnTo>
                  <a:pt x="1847299" y="750548"/>
                </a:lnTo>
                <a:lnTo>
                  <a:pt x="1955653" y="753191"/>
                </a:lnTo>
                <a:lnTo>
                  <a:pt x="2037579" y="747905"/>
                </a:lnTo>
                <a:lnTo>
                  <a:pt x="2145933" y="739977"/>
                </a:lnTo>
                <a:lnTo>
                  <a:pt x="2230501" y="726763"/>
                </a:lnTo>
                <a:lnTo>
                  <a:pt x="2315070" y="708263"/>
                </a:lnTo>
                <a:lnTo>
                  <a:pt x="2410210" y="681836"/>
                </a:lnTo>
                <a:lnTo>
                  <a:pt x="2465708" y="658051"/>
                </a:lnTo>
                <a:lnTo>
                  <a:pt x="2885909" y="552340"/>
                </a:lnTo>
                <a:lnTo>
                  <a:pt x="2983692" y="589339"/>
                </a:lnTo>
                <a:lnTo>
                  <a:pt x="3057690" y="615766"/>
                </a:lnTo>
                <a:lnTo>
                  <a:pt x="3097331" y="634266"/>
                </a:lnTo>
                <a:lnTo>
                  <a:pt x="3118474" y="647480"/>
                </a:lnTo>
                <a:lnTo>
                  <a:pt x="3134330" y="665979"/>
                </a:lnTo>
                <a:lnTo>
                  <a:pt x="3142259" y="681836"/>
                </a:lnTo>
                <a:lnTo>
                  <a:pt x="3150187" y="705621"/>
                </a:lnTo>
                <a:lnTo>
                  <a:pt x="3150187" y="745262"/>
                </a:lnTo>
                <a:lnTo>
                  <a:pt x="3142259" y="795475"/>
                </a:lnTo>
                <a:lnTo>
                  <a:pt x="3129045" y="819260"/>
                </a:lnTo>
                <a:lnTo>
                  <a:pt x="3092046" y="853616"/>
                </a:lnTo>
                <a:lnTo>
                  <a:pt x="3036548" y="887972"/>
                </a:lnTo>
                <a:lnTo>
                  <a:pt x="2944050" y="924971"/>
                </a:lnTo>
                <a:lnTo>
                  <a:pt x="2814554" y="954041"/>
                </a:lnTo>
                <a:lnTo>
                  <a:pt x="2706201" y="969898"/>
                </a:lnTo>
                <a:lnTo>
                  <a:pt x="2473637" y="985755"/>
                </a:lnTo>
                <a:lnTo>
                  <a:pt x="2307142" y="996326"/>
                </a:lnTo>
                <a:lnTo>
                  <a:pt x="2061364" y="996326"/>
                </a:lnTo>
                <a:lnTo>
                  <a:pt x="1913368" y="993683"/>
                </a:lnTo>
                <a:lnTo>
                  <a:pt x="1733660" y="980469"/>
                </a:lnTo>
                <a:lnTo>
                  <a:pt x="1596235" y="967255"/>
                </a:lnTo>
                <a:lnTo>
                  <a:pt x="1432383" y="943470"/>
                </a:lnTo>
                <a:lnTo>
                  <a:pt x="1271174" y="911757"/>
                </a:lnTo>
                <a:lnTo>
                  <a:pt x="1117893" y="872115"/>
                </a:lnTo>
                <a:lnTo>
                  <a:pt x="946113" y="816617"/>
                </a:lnTo>
                <a:lnTo>
                  <a:pt x="808689" y="761119"/>
                </a:lnTo>
                <a:lnTo>
                  <a:pt x="679193" y="695050"/>
                </a:lnTo>
                <a:lnTo>
                  <a:pt x="533840" y="610481"/>
                </a:lnTo>
                <a:lnTo>
                  <a:pt x="414915" y="525912"/>
                </a:lnTo>
                <a:lnTo>
                  <a:pt x="298633" y="425487"/>
                </a:lnTo>
                <a:lnTo>
                  <a:pt x="179708" y="306562"/>
                </a:lnTo>
                <a:lnTo>
                  <a:pt x="116282" y="227278"/>
                </a:lnTo>
                <a:lnTo>
                  <a:pt x="58141" y="147995"/>
                </a:lnTo>
                <a:lnTo>
                  <a:pt x="7928" y="71355"/>
                </a:lnTo>
                <a:lnTo>
                  <a:pt x="0" y="47570"/>
                </a:lnTo>
                <a:lnTo>
                  <a:pt x="2642" y="18499"/>
                </a:lnTo>
                <a:lnTo>
                  <a:pt x="13213" y="2643"/>
                </a:lnTo>
                <a:lnTo>
                  <a:pt x="29070" y="0"/>
                </a:lnTo>
                <a:lnTo>
                  <a:pt x="47570" y="10571"/>
                </a:lnTo>
                <a:lnTo>
                  <a:pt x="84568" y="52855"/>
                </a:lnTo>
                <a:lnTo>
                  <a:pt x="147995" y="124210"/>
                </a:lnTo>
                <a:lnTo>
                  <a:pt x="221993" y="195565"/>
                </a:lnTo>
                <a:lnTo>
                  <a:pt x="322418" y="280134"/>
                </a:lnTo>
                <a:lnTo>
                  <a:pt x="433415" y="356774"/>
                </a:lnTo>
                <a:lnTo>
                  <a:pt x="528554" y="414915"/>
                </a:lnTo>
                <a:lnTo>
                  <a:pt x="634265" y="470414"/>
                </a:lnTo>
                <a:lnTo>
                  <a:pt x="782261" y="536483"/>
                </a:lnTo>
                <a:lnTo>
                  <a:pt x="917042" y="584053"/>
                </a:lnTo>
                <a:lnTo>
                  <a:pt x="1070323" y="628980"/>
                </a:lnTo>
                <a:lnTo>
                  <a:pt x="1276460" y="6791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56522A21-24D6-D24F-A3C0-050E03903A0A}"/>
              </a:ext>
            </a:extLst>
          </p:cNvPr>
          <p:cNvSpPr/>
          <p:nvPr/>
        </p:nvSpPr>
        <p:spPr>
          <a:xfrm>
            <a:off x="4672013" y="1736725"/>
            <a:ext cx="2746375" cy="1711325"/>
          </a:xfrm>
          <a:custGeom>
            <a:avLst/>
            <a:gdLst>
              <a:gd name="connsiteX0" fmla="*/ 557626 w 2745843"/>
              <a:gd name="connsiteY0" fmla="*/ 547054 h 1712518"/>
              <a:gd name="connsiteX1" fmla="*/ 303920 w 2745843"/>
              <a:gd name="connsiteY1" fmla="*/ 332989 h 1712518"/>
              <a:gd name="connsiteX2" fmla="*/ 0 w 2745843"/>
              <a:gd name="connsiteY2" fmla="*/ 81926 h 1712518"/>
              <a:gd name="connsiteX3" fmla="*/ 116283 w 2745843"/>
              <a:gd name="connsiteY3" fmla="*/ 0 h 1712518"/>
              <a:gd name="connsiteX4" fmla="*/ 227279 w 2745843"/>
              <a:gd name="connsiteY4" fmla="*/ 84569 h 1712518"/>
              <a:gd name="connsiteX5" fmla="*/ 391131 w 2745843"/>
              <a:gd name="connsiteY5" fmla="*/ 200851 h 1712518"/>
              <a:gd name="connsiteX6" fmla="*/ 628981 w 2745843"/>
              <a:gd name="connsiteY6" fmla="*/ 377917 h 1712518"/>
              <a:gd name="connsiteX7" fmla="*/ 827189 w 2745843"/>
              <a:gd name="connsiteY7" fmla="*/ 523269 h 1712518"/>
              <a:gd name="connsiteX8" fmla="*/ 1075610 w 2745843"/>
              <a:gd name="connsiteY8" fmla="*/ 697692 h 1712518"/>
              <a:gd name="connsiteX9" fmla="*/ 1318745 w 2745843"/>
              <a:gd name="connsiteY9" fmla="*/ 866830 h 1712518"/>
              <a:gd name="connsiteX10" fmla="*/ 1485240 w 2745843"/>
              <a:gd name="connsiteY10" fmla="*/ 975184 h 1712518"/>
              <a:gd name="connsiteX11" fmla="*/ 1585665 w 2745843"/>
              <a:gd name="connsiteY11" fmla="*/ 1038610 h 1712518"/>
              <a:gd name="connsiteX12" fmla="*/ 1791802 w 2745843"/>
              <a:gd name="connsiteY12" fmla="*/ 1152250 h 1712518"/>
              <a:gd name="connsiteX13" fmla="*/ 2050793 w 2745843"/>
              <a:gd name="connsiteY13" fmla="*/ 1279103 h 1712518"/>
              <a:gd name="connsiteX14" fmla="*/ 2394354 w 2745843"/>
              <a:gd name="connsiteY14" fmla="*/ 1435026 h 1712518"/>
              <a:gd name="connsiteX15" fmla="*/ 2589920 w 2745843"/>
              <a:gd name="connsiteY15" fmla="*/ 1519595 h 1712518"/>
              <a:gd name="connsiteX16" fmla="*/ 2724701 w 2745843"/>
              <a:gd name="connsiteY16" fmla="*/ 1575094 h 1712518"/>
              <a:gd name="connsiteX17" fmla="*/ 2740558 w 2745843"/>
              <a:gd name="connsiteY17" fmla="*/ 1588307 h 1712518"/>
              <a:gd name="connsiteX18" fmla="*/ 2745843 w 2745843"/>
              <a:gd name="connsiteY18" fmla="*/ 1598879 h 1712518"/>
              <a:gd name="connsiteX19" fmla="*/ 2745843 w 2745843"/>
              <a:gd name="connsiteY19" fmla="*/ 1617378 h 1712518"/>
              <a:gd name="connsiteX20" fmla="*/ 2732629 w 2745843"/>
              <a:gd name="connsiteY20" fmla="*/ 1633235 h 1712518"/>
              <a:gd name="connsiteX21" fmla="*/ 2706202 w 2745843"/>
              <a:gd name="connsiteY21" fmla="*/ 1646448 h 1712518"/>
              <a:gd name="connsiteX22" fmla="*/ 2671846 w 2745843"/>
              <a:gd name="connsiteY22" fmla="*/ 1649091 h 1712518"/>
              <a:gd name="connsiteX23" fmla="*/ 2547635 w 2745843"/>
              <a:gd name="connsiteY23" fmla="*/ 1649091 h 1712518"/>
              <a:gd name="connsiteX24" fmla="*/ 2354713 w 2745843"/>
              <a:gd name="connsiteY24" fmla="*/ 1659662 h 1712518"/>
              <a:gd name="connsiteX25" fmla="*/ 2177647 w 2745843"/>
              <a:gd name="connsiteY25" fmla="*/ 1675519 h 1712518"/>
              <a:gd name="connsiteX26" fmla="*/ 2000581 w 2745843"/>
              <a:gd name="connsiteY26" fmla="*/ 1699304 h 1712518"/>
              <a:gd name="connsiteX27" fmla="*/ 1953011 w 2745843"/>
              <a:gd name="connsiteY27" fmla="*/ 1707232 h 1712518"/>
              <a:gd name="connsiteX28" fmla="*/ 1926583 w 2745843"/>
              <a:gd name="connsiteY28" fmla="*/ 1712518 h 1712518"/>
              <a:gd name="connsiteX29" fmla="*/ 1873728 w 2745843"/>
              <a:gd name="connsiteY29" fmla="*/ 1675519 h 1712518"/>
              <a:gd name="connsiteX30" fmla="*/ 1715161 w 2745843"/>
              <a:gd name="connsiteY30" fmla="*/ 1543380 h 1712518"/>
              <a:gd name="connsiteX31" fmla="*/ 1522239 w 2745843"/>
              <a:gd name="connsiteY31" fmla="*/ 1379528 h 1712518"/>
              <a:gd name="connsiteX32" fmla="*/ 1339887 w 2745843"/>
              <a:gd name="connsiteY32" fmla="*/ 1218319 h 1712518"/>
              <a:gd name="connsiteX33" fmla="*/ 1181321 w 2745843"/>
              <a:gd name="connsiteY33" fmla="*/ 1078252 h 1712518"/>
              <a:gd name="connsiteX34" fmla="*/ 1001612 w 2745843"/>
              <a:gd name="connsiteY34" fmla="*/ 924971 h 1712518"/>
              <a:gd name="connsiteX35" fmla="*/ 808689 w 2745843"/>
              <a:gd name="connsiteY35" fmla="*/ 758476 h 1712518"/>
              <a:gd name="connsiteX36" fmla="*/ 557626 w 2745843"/>
              <a:gd name="connsiteY36" fmla="*/ 547054 h 171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745843" h="1712518">
                <a:moveTo>
                  <a:pt x="557626" y="547054"/>
                </a:moveTo>
                <a:lnTo>
                  <a:pt x="303920" y="332989"/>
                </a:lnTo>
                <a:lnTo>
                  <a:pt x="0" y="81926"/>
                </a:lnTo>
                <a:lnTo>
                  <a:pt x="116283" y="0"/>
                </a:lnTo>
                <a:lnTo>
                  <a:pt x="227279" y="84569"/>
                </a:lnTo>
                <a:lnTo>
                  <a:pt x="391131" y="200851"/>
                </a:lnTo>
                <a:lnTo>
                  <a:pt x="628981" y="377917"/>
                </a:lnTo>
                <a:lnTo>
                  <a:pt x="827189" y="523269"/>
                </a:lnTo>
                <a:lnTo>
                  <a:pt x="1075610" y="697692"/>
                </a:lnTo>
                <a:lnTo>
                  <a:pt x="1318745" y="866830"/>
                </a:lnTo>
                <a:lnTo>
                  <a:pt x="1485240" y="975184"/>
                </a:lnTo>
                <a:lnTo>
                  <a:pt x="1585665" y="1038610"/>
                </a:lnTo>
                <a:lnTo>
                  <a:pt x="1791802" y="1152250"/>
                </a:lnTo>
                <a:lnTo>
                  <a:pt x="2050793" y="1279103"/>
                </a:lnTo>
                <a:lnTo>
                  <a:pt x="2394354" y="1435026"/>
                </a:lnTo>
                <a:lnTo>
                  <a:pt x="2589920" y="1519595"/>
                </a:lnTo>
                <a:lnTo>
                  <a:pt x="2724701" y="1575094"/>
                </a:lnTo>
                <a:lnTo>
                  <a:pt x="2740558" y="1588307"/>
                </a:lnTo>
                <a:lnTo>
                  <a:pt x="2745843" y="1598879"/>
                </a:lnTo>
                <a:lnTo>
                  <a:pt x="2745843" y="1617378"/>
                </a:lnTo>
                <a:lnTo>
                  <a:pt x="2732629" y="1633235"/>
                </a:lnTo>
                <a:lnTo>
                  <a:pt x="2706202" y="1646448"/>
                </a:lnTo>
                <a:lnTo>
                  <a:pt x="2671846" y="1649091"/>
                </a:lnTo>
                <a:lnTo>
                  <a:pt x="2547635" y="1649091"/>
                </a:lnTo>
                <a:lnTo>
                  <a:pt x="2354713" y="1659662"/>
                </a:lnTo>
                <a:lnTo>
                  <a:pt x="2177647" y="1675519"/>
                </a:lnTo>
                <a:lnTo>
                  <a:pt x="2000581" y="1699304"/>
                </a:lnTo>
                <a:lnTo>
                  <a:pt x="1953011" y="1707232"/>
                </a:lnTo>
                <a:lnTo>
                  <a:pt x="1926583" y="1712518"/>
                </a:lnTo>
                <a:lnTo>
                  <a:pt x="1873728" y="1675519"/>
                </a:lnTo>
                <a:lnTo>
                  <a:pt x="1715161" y="1543380"/>
                </a:lnTo>
                <a:lnTo>
                  <a:pt x="1522239" y="1379528"/>
                </a:lnTo>
                <a:lnTo>
                  <a:pt x="1339887" y="1218319"/>
                </a:lnTo>
                <a:lnTo>
                  <a:pt x="1181321" y="1078252"/>
                </a:lnTo>
                <a:lnTo>
                  <a:pt x="1001612" y="924971"/>
                </a:lnTo>
                <a:lnTo>
                  <a:pt x="808689" y="758476"/>
                </a:lnTo>
                <a:lnTo>
                  <a:pt x="557626" y="5470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AD72615-AAC3-2843-B133-4E4A44237BB8}"/>
              </a:ext>
            </a:extLst>
          </p:cNvPr>
          <p:cNvSpPr/>
          <p:nvPr/>
        </p:nvSpPr>
        <p:spPr>
          <a:xfrm>
            <a:off x="4629150" y="3475038"/>
            <a:ext cx="1019175" cy="896937"/>
          </a:xfrm>
          <a:custGeom>
            <a:avLst/>
            <a:gdLst>
              <a:gd name="connsiteX0" fmla="*/ 421481 w 1019175"/>
              <a:gd name="connsiteY0" fmla="*/ 383381 h 897731"/>
              <a:gd name="connsiteX1" fmla="*/ 602456 w 1019175"/>
              <a:gd name="connsiteY1" fmla="*/ 154781 h 897731"/>
              <a:gd name="connsiteX2" fmla="*/ 666750 w 1019175"/>
              <a:gd name="connsiteY2" fmla="*/ 78581 h 897731"/>
              <a:gd name="connsiteX3" fmla="*/ 673894 w 1019175"/>
              <a:gd name="connsiteY3" fmla="*/ 61912 h 897731"/>
              <a:gd name="connsiteX4" fmla="*/ 678656 w 1019175"/>
              <a:gd name="connsiteY4" fmla="*/ 45244 h 897731"/>
              <a:gd name="connsiteX5" fmla="*/ 676275 w 1019175"/>
              <a:gd name="connsiteY5" fmla="*/ 26194 h 897731"/>
              <a:gd name="connsiteX6" fmla="*/ 671513 w 1019175"/>
              <a:gd name="connsiteY6" fmla="*/ 9525 h 897731"/>
              <a:gd name="connsiteX7" fmla="*/ 657225 w 1019175"/>
              <a:gd name="connsiteY7" fmla="*/ 0 h 897731"/>
              <a:gd name="connsiteX8" fmla="*/ 1019175 w 1019175"/>
              <a:gd name="connsiteY8" fmla="*/ 145256 h 897731"/>
              <a:gd name="connsiteX9" fmla="*/ 962025 w 1019175"/>
              <a:gd name="connsiteY9" fmla="*/ 173831 h 897731"/>
              <a:gd name="connsiteX10" fmla="*/ 942975 w 1019175"/>
              <a:gd name="connsiteY10" fmla="*/ 190500 h 897731"/>
              <a:gd name="connsiteX11" fmla="*/ 854869 w 1019175"/>
              <a:gd name="connsiteY11" fmla="*/ 271462 h 897731"/>
              <a:gd name="connsiteX12" fmla="*/ 676275 w 1019175"/>
              <a:gd name="connsiteY12" fmla="*/ 416719 h 897731"/>
              <a:gd name="connsiteX13" fmla="*/ 528638 w 1019175"/>
              <a:gd name="connsiteY13" fmla="*/ 538162 h 897731"/>
              <a:gd name="connsiteX14" fmla="*/ 373856 w 1019175"/>
              <a:gd name="connsiteY14" fmla="*/ 664369 h 897731"/>
              <a:gd name="connsiteX15" fmla="*/ 230981 w 1019175"/>
              <a:gd name="connsiteY15" fmla="*/ 771525 h 897731"/>
              <a:gd name="connsiteX16" fmla="*/ 121444 w 1019175"/>
              <a:gd name="connsiteY16" fmla="*/ 852487 h 897731"/>
              <a:gd name="connsiteX17" fmla="*/ 80963 w 1019175"/>
              <a:gd name="connsiteY17" fmla="*/ 883444 h 897731"/>
              <a:gd name="connsiteX18" fmla="*/ 59531 w 1019175"/>
              <a:gd name="connsiteY18" fmla="*/ 895350 h 897731"/>
              <a:gd name="connsiteX19" fmla="*/ 30956 w 1019175"/>
              <a:gd name="connsiteY19" fmla="*/ 897731 h 897731"/>
              <a:gd name="connsiteX20" fmla="*/ 4763 w 1019175"/>
              <a:gd name="connsiteY20" fmla="*/ 892969 h 897731"/>
              <a:gd name="connsiteX21" fmla="*/ 0 w 1019175"/>
              <a:gd name="connsiteY21" fmla="*/ 881062 h 897731"/>
              <a:gd name="connsiteX22" fmla="*/ 2381 w 1019175"/>
              <a:gd name="connsiteY22" fmla="*/ 862012 h 897731"/>
              <a:gd name="connsiteX23" fmla="*/ 9525 w 1019175"/>
              <a:gd name="connsiteY23" fmla="*/ 842962 h 897731"/>
              <a:gd name="connsiteX24" fmla="*/ 57150 w 1019175"/>
              <a:gd name="connsiteY24" fmla="*/ 785812 h 897731"/>
              <a:gd name="connsiteX25" fmla="*/ 135731 w 1019175"/>
              <a:gd name="connsiteY25" fmla="*/ 702469 h 897731"/>
              <a:gd name="connsiteX26" fmla="*/ 247650 w 1019175"/>
              <a:gd name="connsiteY26" fmla="*/ 578644 h 897731"/>
              <a:gd name="connsiteX27" fmla="*/ 340519 w 1019175"/>
              <a:gd name="connsiteY27" fmla="*/ 476250 h 897731"/>
              <a:gd name="connsiteX28" fmla="*/ 421481 w 1019175"/>
              <a:gd name="connsiteY28" fmla="*/ 383381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19175" h="897731">
                <a:moveTo>
                  <a:pt x="421481" y="383381"/>
                </a:moveTo>
                <a:lnTo>
                  <a:pt x="602456" y="154781"/>
                </a:lnTo>
                <a:lnTo>
                  <a:pt x="666750" y="78581"/>
                </a:lnTo>
                <a:lnTo>
                  <a:pt x="673894" y="61912"/>
                </a:lnTo>
                <a:lnTo>
                  <a:pt x="678656" y="45244"/>
                </a:lnTo>
                <a:lnTo>
                  <a:pt x="676275" y="26194"/>
                </a:lnTo>
                <a:lnTo>
                  <a:pt x="671513" y="9525"/>
                </a:lnTo>
                <a:lnTo>
                  <a:pt x="657225" y="0"/>
                </a:lnTo>
                <a:lnTo>
                  <a:pt x="1019175" y="145256"/>
                </a:lnTo>
                <a:lnTo>
                  <a:pt x="962025" y="173831"/>
                </a:lnTo>
                <a:lnTo>
                  <a:pt x="942975" y="190500"/>
                </a:lnTo>
                <a:lnTo>
                  <a:pt x="854869" y="271462"/>
                </a:lnTo>
                <a:lnTo>
                  <a:pt x="676275" y="416719"/>
                </a:lnTo>
                <a:lnTo>
                  <a:pt x="528638" y="538162"/>
                </a:lnTo>
                <a:lnTo>
                  <a:pt x="373856" y="664369"/>
                </a:lnTo>
                <a:lnTo>
                  <a:pt x="230981" y="771525"/>
                </a:lnTo>
                <a:lnTo>
                  <a:pt x="121444" y="852487"/>
                </a:lnTo>
                <a:lnTo>
                  <a:pt x="80963" y="883444"/>
                </a:lnTo>
                <a:lnTo>
                  <a:pt x="59531" y="895350"/>
                </a:lnTo>
                <a:lnTo>
                  <a:pt x="30956" y="897731"/>
                </a:lnTo>
                <a:lnTo>
                  <a:pt x="4763" y="892969"/>
                </a:lnTo>
                <a:lnTo>
                  <a:pt x="0" y="881062"/>
                </a:lnTo>
                <a:lnTo>
                  <a:pt x="2381" y="862012"/>
                </a:lnTo>
                <a:lnTo>
                  <a:pt x="9525" y="842962"/>
                </a:lnTo>
                <a:lnTo>
                  <a:pt x="57150" y="785812"/>
                </a:lnTo>
                <a:lnTo>
                  <a:pt x="135731" y="702469"/>
                </a:lnTo>
                <a:lnTo>
                  <a:pt x="247650" y="578644"/>
                </a:lnTo>
                <a:lnTo>
                  <a:pt x="340519" y="476250"/>
                </a:lnTo>
                <a:lnTo>
                  <a:pt x="421481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1A99AE8E-2F31-5249-99C8-7CD99F837CD5}"/>
              </a:ext>
            </a:extLst>
          </p:cNvPr>
          <p:cNvSpPr/>
          <p:nvPr/>
        </p:nvSpPr>
        <p:spPr>
          <a:xfrm>
            <a:off x="5915025" y="5089525"/>
            <a:ext cx="868363" cy="666750"/>
          </a:xfrm>
          <a:custGeom>
            <a:avLst/>
            <a:gdLst>
              <a:gd name="connsiteX0" fmla="*/ 369989 w 869473"/>
              <a:gd name="connsiteY0" fmla="*/ 237850 h 665979"/>
              <a:gd name="connsiteX1" fmla="*/ 607839 w 869473"/>
              <a:gd name="connsiteY1" fmla="*/ 401702 h 665979"/>
              <a:gd name="connsiteX2" fmla="*/ 718835 w 869473"/>
              <a:gd name="connsiteY2" fmla="*/ 475699 h 665979"/>
              <a:gd name="connsiteX3" fmla="*/ 795476 w 869473"/>
              <a:gd name="connsiteY3" fmla="*/ 525912 h 665979"/>
              <a:gd name="connsiteX4" fmla="*/ 869473 w 869473"/>
              <a:gd name="connsiteY4" fmla="*/ 557625 h 665979"/>
              <a:gd name="connsiteX5" fmla="*/ 303920 w 869473"/>
              <a:gd name="connsiteY5" fmla="*/ 665979 h 665979"/>
              <a:gd name="connsiteX6" fmla="*/ 383203 w 869473"/>
              <a:gd name="connsiteY6" fmla="*/ 631623 h 665979"/>
              <a:gd name="connsiteX7" fmla="*/ 406988 w 869473"/>
              <a:gd name="connsiteY7" fmla="*/ 613124 h 665979"/>
              <a:gd name="connsiteX8" fmla="*/ 420202 w 869473"/>
              <a:gd name="connsiteY8" fmla="*/ 594624 h 665979"/>
              <a:gd name="connsiteX9" fmla="*/ 428130 w 869473"/>
              <a:gd name="connsiteY9" fmla="*/ 573482 h 665979"/>
              <a:gd name="connsiteX10" fmla="*/ 428130 w 869473"/>
              <a:gd name="connsiteY10" fmla="*/ 560268 h 665979"/>
              <a:gd name="connsiteX11" fmla="*/ 422844 w 869473"/>
              <a:gd name="connsiteY11" fmla="*/ 531198 h 665979"/>
              <a:gd name="connsiteX12" fmla="*/ 409631 w 869473"/>
              <a:gd name="connsiteY12" fmla="*/ 504770 h 665979"/>
              <a:gd name="connsiteX13" fmla="*/ 375274 w 869473"/>
              <a:gd name="connsiteY13" fmla="*/ 459843 h 665979"/>
              <a:gd name="connsiteX14" fmla="*/ 261635 w 869473"/>
              <a:gd name="connsiteY14" fmla="*/ 335632 h 665979"/>
              <a:gd name="connsiteX15" fmla="*/ 118925 w 869473"/>
              <a:gd name="connsiteY15" fmla="*/ 177066 h 665979"/>
              <a:gd name="connsiteX16" fmla="*/ 34357 w 869473"/>
              <a:gd name="connsiteY16" fmla="*/ 81926 h 665979"/>
              <a:gd name="connsiteX17" fmla="*/ 18500 w 869473"/>
              <a:gd name="connsiteY17" fmla="*/ 63426 h 665979"/>
              <a:gd name="connsiteX18" fmla="*/ 7929 w 869473"/>
              <a:gd name="connsiteY18" fmla="*/ 44927 h 665979"/>
              <a:gd name="connsiteX19" fmla="*/ 0 w 869473"/>
              <a:gd name="connsiteY19" fmla="*/ 18499 h 665979"/>
              <a:gd name="connsiteX20" fmla="*/ 5286 w 869473"/>
              <a:gd name="connsiteY20" fmla="*/ 2643 h 665979"/>
              <a:gd name="connsiteX21" fmla="*/ 18500 w 869473"/>
              <a:gd name="connsiteY21" fmla="*/ 0 h 665979"/>
              <a:gd name="connsiteX22" fmla="*/ 42285 w 869473"/>
              <a:gd name="connsiteY22" fmla="*/ 5285 h 665979"/>
              <a:gd name="connsiteX23" fmla="*/ 81926 w 869473"/>
              <a:gd name="connsiteY23" fmla="*/ 29070 h 665979"/>
              <a:gd name="connsiteX24" fmla="*/ 147996 w 869473"/>
              <a:gd name="connsiteY24" fmla="*/ 79283 h 665979"/>
              <a:gd name="connsiteX25" fmla="*/ 245779 w 869473"/>
              <a:gd name="connsiteY25" fmla="*/ 150638 h 665979"/>
              <a:gd name="connsiteX26" fmla="*/ 369989 w 869473"/>
              <a:gd name="connsiteY26" fmla="*/ 237850 h 665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69473" h="665979">
                <a:moveTo>
                  <a:pt x="369989" y="237850"/>
                </a:moveTo>
                <a:lnTo>
                  <a:pt x="607839" y="401702"/>
                </a:lnTo>
                <a:lnTo>
                  <a:pt x="718835" y="475699"/>
                </a:lnTo>
                <a:lnTo>
                  <a:pt x="795476" y="525912"/>
                </a:lnTo>
                <a:lnTo>
                  <a:pt x="869473" y="557625"/>
                </a:lnTo>
                <a:lnTo>
                  <a:pt x="303920" y="665979"/>
                </a:lnTo>
                <a:lnTo>
                  <a:pt x="383203" y="631623"/>
                </a:lnTo>
                <a:lnTo>
                  <a:pt x="406988" y="613124"/>
                </a:lnTo>
                <a:lnTo>
                  <a:pt x="420202" y="594624"/>
                </a:lnTo>
                <a:lnTo>
                  <a:pt x="428130" y="573482"/>
                </a:lnTo>
                <a:lnTo>
                  <a:pt x="428130" y="560268"/>
                </a:lnTo>
                <a:lnTo>
                  <a:pt x="422844" y="531198"/>
                </a:lnTo>
                <a:lnTo>
                  <a:pt x="409631" y="504770"/>
                </a:lnTo>
                <a:lnTo>
                  <a:pt x="375274" y="459843"/>
                </a:lnTo>
                <a:lnTo>
                  <a:pt x="261635" y="335632"/>
                </a:lnTo>
                <a:lnTo>
                  <a:pt x="118925" y="177066"/>
                </a:lnTo>
                <a:lnTo>
                  <a:pt x="34357" y="81926"/>
                </a:lnTo>
                <a:lnTo>
                  <a:pt x="18500" y="63426"/>
                </a:lnTo>
                <a:lnTo>
                  <a:pt x="7929" y="44927"/>
                </a:lnTo>
                <a:lnTo>
                  <a:pt x="0" y="18499"/>
                </a:lnTo>
                <a:lnTo>
                  <a:pt x="5286" y="2643"/>
                </a:lnTo>
                <a:lnTo>
                  <a:pt x="18500" y="0"/>
                </a:lnTo>
                <a:lnTo>
                  <a:pt x="42285" y="5285"/>
                </a:lnTo>
                <a:lnTo>
                  <a:pt x="81926" y="29070"/>
                </a:lnTo>
                <a:lnTo>
                  <a:pt x="147996" y="79283"/>
                </a:lnTo>
                <a:lnTo>
                  <a:pt x="245779" y="150638"/>
                </a:lnTo>
                <a:lnTo>
                  <a:pt x="369989" y="237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D78A500-C9D4-0642-9A5C-0B54EAFBBFCF}"/>
              </a:ext>
            </a:extLst>
          </p:cNvPr>
          <p:cNvSpPr/>
          <p:nvPr/>
        </p:nvSpPr>
        <p:spPr>
          <a:xfrm>
            <a:off x="4675188" y="4449763"/>
            <a:ext cx="596900" cy="720725"/>
          </a:xfrm>
          <a:custGeom>
            <a:avLst/>
            <a:gdLst>
              <a:gd name="connsiteX0" fmla="*/ 383381 w 597694"/>
              <a:gd name="connsiteY0" fmla="*/ 200025 h 719138"/>
              <a:gd name="connsiteX1" fmla="*/ 304800 w 597694"/>
              <a:gd name="connsiteY1" fmla="*/ 226219 h 719138"/>
              <a:gd name="connsiteX2" fmla="*/ 283369 w 597694"/>
              <a:gd name="connsiteY2" fmla="*/ 228600 h 719138"/>
              <a:gd name="connsiteX3" fmla="*/ 252412 w 597694"/>
              <a:gd name="connsiteY3" fmla="*/ 216694 h 719138"/>
              <a:gd name="connsiteX4" fmla="*/ 223837 w 597694"/>
              <a:gd name="connsiteY4" fmla="*/ 197644 h 719138"/>
              <a:gd name="connsiteX5" fmla="*/ 188119 w 597694"/>
              <a:gd name="connsiteY5" fmla="*/ 164307 h 719138"/>
              <a:gd name="connsiteX6" fmla="*/ 119062 w 597694"/>
              <a:gd name="connsiteY6" fmla="*/ 90488 h 719138"/>
              <a:gd name="connsiteX7" fmla="*/ 78581 w 597694"/>
              <a:gd name="connsiteY7" fmla="*/ 38100 h 719138"/>
              <a:gd name="connsiteX8" fmla="*/ 54769 w 597694"/>
              <a:gd name="connsiteY8" fmla="*/ 11907 h 719138"/>
              <a:gd name="connsiteX9" fmla="*/ 30956 w 597694"/>
              <a:gd name="connsiteY9" fmla="*/ 0 h 719138"/>
              <a:gd name="connsiteX10" fmla="*/ 16669 w 597694"/>
              <a:gd name="connsiteY10" fmla="*/ 0 h 719138"/>
              <a:gd name="connsiteX11" fmla="*/ 4762 w 597694"/>
              <a:gd name="connsiteY11" fmla="*/ 16669 h 719138"/>
              <a:gd name="connsiteX12" fmla="*/ 0 w 597694"/>
              <a:gd name="connsiteY12" fmla="*/ 54769 h 719138"/>
              <a:gd name="connsiteX13" fmla="*/ 4762 w 597694"/>
              <a:gd name="connsiteY13" fmla="*/ 119063 h 719138"/>
              <a:gd name="connsiteX14" fmla="*/ 16669 w 597694"/>
              <a:gd name="connsiteY14" fmla="*/ 188119 h 719138"/>
              <a:gd name="connsiteX15" fmla="*/ 42862 w 597694"/>
              <a:gd name="connsiteY15" fmla="*/ 285750 h 719138"/>
              <a:gd name="connsiteX16" fmla="*/ 80962 w 597694"/>
              <a:gd name="connsiteY16" fmla="*/ 385763 h 719138"/>
              <a:gd name="connsiteX17" fmla="*/ 109537 w 597694"/>
              <a:gd name="connsiteY17" fmla="*/ 450057 h 719138"/>
              <a:gd name="connsiteX18" fmla="*/ 145256 w 597694"/>
              <a:gd name="connsiteY18" fmla="*/ 509588 h 719138"/>
              <a:gd name="connsiteX19" fmla="*/ 185737 w 597694"/>
              <a:gd name="connsiteY19" fmla="*/ 566738 h 719138"/>
              <a:gd name="connsiteX20" fmla="*/ 230981 w 597694"/>
              <a:gd name="connsiteY20" fmla="*/ 616744 h 719138"/>
              <a:gd name="connsiteX21" fmla="*/ 271462 w 597694"/>
              <a:gd name="connsiteY21" fmla="*/ 654844 h 719138"/>
              <a:gd name="connsiteX22" fmla="*/ 333375 w 597694"/>
              <a:gd name="connsiteY22" fmla="*/ 702469 h 719138"/>
              <a:gd name="connsiteX23" fmla="*/ 354806 w 597694"/>
              <a:gd name="connsiteY23" fmla="*/ 716757 h 719138"/>
              <a:gd name="connsiteX24" fmla="*/ 378619 w 597694"/>
              <a:gd name="connsiteY24" fmla="*/ 719138 h 719138"/>
              <a:gd name="connsiteX25" fmla="*/ 411956 w 597694"/>
              <a:gd name="connsiteY25" fmla="*/ 709613 h 719138"/>
              <a:gd name="connsiteX26" fmla="*/ 438150 w 597694"/>
              <a:gd name="connsiteY26" fmla="*/ 692944 h 719138"/>
              <a:gd name="connsiteX27" fmla="*/ 457200 w 597694"/>
              <a:gd name="connsiteY27" fmla="*/ 669132 h 719138"/>
              <a:gd name="connsiteX28" fmla="*/ 464344 w 597694"/>
              <a:gd name="connsiteY28" fmla="*/ 647700 h 719138"/>
              <a:gd name="connsiteX29" fmla="*/ 471487 w 597694"/>
              <a:gd name="connsiteY29" fmla="*/ 619125 h 719138"/>
              <a:gd name="connsiteX30" fmla="*/ 473869 w 597694"/>
              <a:gd name="connsiteY30" fmla="*/ 588169 h 719138"/>
              <a:gd name="connsiteX31" fmla="*/ 466725 w 597694"/>
              <a:gd name="connsiteY31" fmla="*/ 561975 h 719138"/>
              <a:gd name="connsiteX32" fmla="*/ 454819 w 597694"/>
              <a:gd name="connsiteY32" fmla="*/ 526257 h 719138"/>
              <a:gd name="connsiteX33" fmla="*/ 450056 w 597694"/>
              <a:gd name="connsiteY33" fmla="*/ 476250 h 719138"/>
              <a:gd name="connsiteX34" fmla="*/ 452437 w 597694"/>
              <a:gd name="connsiteY34" fmla="*/ 433388 h 719138"/>
              <a:gd name="connsiteX35" fmla="*/ 459581 w 597694"/>
              <a:gd name="connsiteY35" fmla="*/ 378619 h 719138"/>
              <a:gd name="connsiteX36" fmla="*/ 469106 w 597694"/>
              <a:gd name="connsiteY36" fmla="*/ 350044 h 719138"/>
              <a:gd name="connsiteX37" fmla="*/ 509587 w 597694"/>
              <a:gd name="connsiteY37" fmla="*/ 271463 h 719138"/>
              <a:gd name="connsiteX38" fmla="*/ 554831 w 597694"/>
              <a:gd name="connsiteY38" fmla="*/ 200025 h 719138"/>
              <a:gd name="connsiteX39" fmla="*/ 576262 w 597694"/>
              <a:gd name="connsiteY39" fmla="*/ 171450 h 719138"/>
              <a:gd name="connsiteX40" fmla="*/ 590550 w 597694"/>
              <a:gd name="connsiteY40" fmla="*/ 147638 h 719138"/>
              <a:gd name="connsiteX41" fmla="*/ 597694 w 597694"/>
              <a:gd name="connsiteY41" fmla="*/ 123825 h 719138"/>
              <a:gd name="connsiteX42" fmla="*/ 597694 w 597694"/>
              <a:gd name="connsiteY42" fmla="*/ 111919 h 719138"/>
              <a:gd name="connsiteX43" fmla="*/ 585787 w 597694"/>
              <a:gd name="connsiteY43" fmla="*/ 102394 h 719138"/>
              <a:gd name="connsiteX44" fmla="*/ 566737 w 597694"/>
              <a:gd name="connsiteY44" fmla="*/ 107157 h 719138"/>
              <a:gd name="connsiteX45" fmla="*/ 545306 w 597694"/>
              <a:gd name="connsiteY45" fmla="*/ 116682 h 719138"/>
              <a:gd name="connsiteX46" fmla="*/ 500062 w 597694"/>
              <a:gd name="connsiteY46" fmla="*/ 145257 h 719138"/>
              <a:gd name="connsiteX47" fmla="*/ 383381 w 597694"/>
              <a:gd name="connsiteY47" fmla="*/ 200025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97694" h="719138">
                <a:moveTo>
                  <a:pt x="383381" y="200025"/>
                </a:moveTo>
                <a:lnTo>
                  <a:pt x="304800" y="226219"/>
                </a:lnTo>
                <a:lnTo>
                  <a:pt x="283369" y="228600"/>
                </a:lnTo>
                <a:lnTo>
                  <a:pt x="252412" y="216694"/>
                </a:lnTo>
                <a:lnTo>
                  <a:pt x="223837" y="197644"/>
                </a:lnTo>
                <a:lnTo>
                  <a:pt x="188119" y="164307"/>
                </a:lnTo>
                <a:lnTo>
                  <a:pt x="119062" y="90488"/>
                </a:lnTo>
                <a:lnTo>
                  <a:pt x="78581" y="38100"/>
                </a:lnTo>
                <a:lnTo>
                  <a:pt x="54769" y="11907"/>
                </a:lnTo>
                <a:lnTo>
                  <a:pt x="30956" y="0"/>
                </a:lnTo>
                <a:lnTo>
                  <a:pt x="16669" y="0"/>
                </a:lnTo>
                <a:lnTo>
                  <a:pt x="4762" y="16669"/>
                </a:lnTo>
                <a:lnTo>
                  <a:pt x="0" y="54769"/>
                </a:lnTo>
                <a:lnTo>
                  <a:pt x="4762" y="119063"/>
                </a:lnTo>
                <a:lnTo>
                  <a:pt x="16669" y="188119"/>
                </a:lnTo>
                <a:lnTo>
                  <a:pt x="42862" y="285750"/>
                </a:lnTo>
                <a:lnTo>
                  <a:pt x="80962" y="385763"/>
                </a:lnTo>
                <a:lnTo>
                  <a:pt x="109537" y="450057"/>
                </a:lnTo>
                <a:lnTo>
                  <a:pt x="145256" y="509588"/>
                </a:lnTo>
                <a:lnTo>
                  <a:pt x="185737" y="566738"/>
                </a:lnTo>
                <a:lnTo>
                  <a:pt x="230981" y="616744"/>
                </a:lnTo>
                <a:lnTo>
                  <a:pt x="271462" y="654844"/>
                </a:lnTo>
                <a:lnTo>
                  <a:pt x="333375" y="702469"/>
                </a:lnTo>
                <a:lnTo>
                  <a:pt x="354806" y="716757"/>
                </a:lnTo>
                <a:lnTo>
                  <a:pt x="378619" y="719138"/>
                </a:lnTo>
                <a:lnTo>
                  <a:pt x="411956" y="709613"/>
                </a:lnTo>
                <a:lnTo>
                  <a:pt x="438150" y="692944"/>
                </a:lnTo>
                <a:lnTo>
                  <a:pt x="457200" y="669132"/>
                </a:lnTo>
                <a:lnTo>
                  <a:pt x="464344" y="647700"/>
                </a:lnTo>
                <a:lnTo>
                  <a:pt x="471487" y="619125"/>
                </a:lnTo>
                <a:lnTo>
                  <a:pt x="473869" y="588169"/>
                </a:lnTo>
                <a:lnTo>
                  <a:pt x="466725" y="561975"/>
                </a:lnTo>
                <a:lnTo>
                  <a:pt x="454819" y="526257"/>
                </a:lnTo>
                <a:lnTo>
                  <a:pt x="450056" y="476250"/>
                </a:lnTo>
                <a:lnTo>
                  <a:pt x="452437" y="433388"/>
                </a:lnTo>
                <a:lnTo>
                  <a:pt x="459581" y="378619"/>
                </a:lnTo>
                <a:lnTo>
                  <a:pt x="469106" y="350044"/>
                </a:lnTo>
                <a:lnTo>
                  <a:pt x="509587" y="271463"/>
                </a:lnTo>
                <a:lnTo>
                  <a:pt x="554831" y="200025"/>
                </a:lnTo>
                <a:lnTo>
                  <a:pt x="576262" y="171450"/>
                </a:lnTo>
                <a:lnTo>
                  <a:pt x="590550" y="147638"/>
                </a:lnTo>
                <a:lnTo>
                  <a:pt x="597694" y="123825"/>
                </a:lnTo>
                <a:lnTo>
                  <a:pt x="597694" y="111919"/>
                </a:lnTo>
                <a:lnTo>
                  <a:pt x="585787" y="102394"/>
                </a:lnTo>
                <a:lnTo>
                  <a:pt x="566737" y="107157"/>
                </a:lnTo>
                <a:lnTo>
                  <a:pt x="545306" y="116682"/>
                </a:lnTo>
                <a:lnTo>
                  <a:pt x="500062" y="145257"/>
                </a:lnTo>
                <a:lnTo>
                  <a:pt x="383381" y="200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077C0F3-B180-E241-BC4B-A5EDAB982D2D}"/>
              </a:ext>
            </a:extLst>
          </p:cNvPr>
          <p:cNvSpPr/>
          <p:nvPr/>
        </p:nvSpPr>
        <p:spPr>
          <a:xfrm>
            <a:off x="6049963" y="4310063"/>
            <a:ext cx="769937" cy="795337"/>
          </a:xfrm>
          <a:custGeom>
            <a:avLst/>
            <a:gdLst>
              <a:gd name="connsiteX0" fmla="*/ 171450 w 769144"/>
              <a:gd name="connsiteY0" fmla="*/ 226218 h 795337"/>
              <a:gd name="connsiteX1" fmla="*/ 92869 w 769144"/>
              <a:gd name="connsiteY1" fmla="*/ 138112 h 795337"/>
              <a:gd name="connsiteX2" fmla="*/ 30957 w 769144"/>
              <a:gd name="connsiteY2" fmla="*/ 78581 h 795337"/>
              <a:gd name="connsiteX3" fmla="*/ 16669 w 769144"/>
              <a:gd name="connsiteY3" fmla="*/ 61912 h 795337"/>
              <a:gd name="connsiteX4" fmla="*/ 4763 w 769144"/>
              <a:gd name="connsiteY4" fmla="*/ 42862 h 795337"/>
              <a:gd name="connsiteX5" fmla="*/ 0 w 769144"/>
              <a:gd name="connsiteY5" fmla="*/ 19050 h 795337"/>
              <a:gd name="connsiteX6" fmla="*/ 2382 w 769144"/>
              <a:gd name="connsiteY6" fmla="*/ 7143 h 795337"/>
              <a:gd name="connsiteX7" fmla="*/ 9525 w 769144"/>
              <a:gd name="connsiteY7" fmla="*/ 0 h 795337"/>
              <a:gd name="connsiteX8" fmla="*/ 30957 w 769144"/>
              <a:gd name="connsiteY8" fmla="*/ 0 h 795337"/>
              <a:gd name="connsiteX9" fmla="*/ 69057 w 769144"/>
              <a:gd name="connsiteY9" fmla="*/ 16668 h 795337"/>
              <a:gd name="connsiteX10" fmla="*/ 171450 w 769144"/>
              <a:gd name="connsiteY10" fmla="*/ 59531 h 795337"/>
              <a:gd name="connsiteX11" fmla="*/ 314325 w 769144"/>
              <a:gd name="connsiteY11" fmla="*/ 119062 h 795337"/>
              <a:gd name="connsiteX12" fmla="*/ 500063 w 769144"/>
              <a:gd name="connsiteY12" fmla="*/ 197643 h 795337"/>
              <a:gd name="connsiteX13" fmla="*/ 576263 w 769144"/>
              <a:gd name="connsiteY13" fmla="*/ 228600 h 795337"/>
              <a:gd name="connsiteX14" fmla="*/ 590550 w 769144"/>
              <a:gd name="connsiteY14" fmla="*/ 235743 h 795337"/>
              <a:gd name="connsiteX15" fmla="*/ 611982 w 769144"/>
              <a:gd name="connsiteY15" fmla="*/ 259556 h 795337"/>
              <a:gd name="connsiteX16" fmla="*/ 661988 w 769144"/>
              <a:gd name="connsiteY16" fmla="*/ 330993 h 795337"/>
              <a:gd name="connsiteX17" fmla="*/ 704850 w 769144"/>
              <a:gd name="connsiteY17" fmla="*/ 397668 h 795337"/>
              <a:gd name="connsiteX18" fmla="*/ 733425 w 769144"/>
              <a:gd name="connsiteY18" fmla="*/ 454818 h 795337"/>
              <a:gd name="connsiteX19" fmla="*/ 752475 w 769144"/>
              <a:gd name="connsiteY19" fmla="*/ 509587 h 795337"/>
              <a:gd name="connsiteX20" fmla="*/ 764382 w 769144"/>
              <a:gd name="connsiteY20" fmla="*/ 554831 h 795337"/>
              <a:gd name="connsiteX21" fmla="*/ 769144 w 769144"/>
              <a:gd name="connsiteY21" fmla="*/ 604837 h 795337"/>
              <a:gd name="connsiteX22" fmla="*/ 769144 w 769144"/>
              <a:gd name="connsiteY22" fmla="*/ 642937 h 795337"/>
              <a:gd name="connsiteX23" fmla="*/ 764382 w 769144"/>
              <a:gd name="connsiteY23" fmla="*/ 683418 h 795337"/>
              <a:gd name="connsiteX24" fmla="*/ 750094 w 769144"/>
              <a:gd name="connsiteY24" fmla="*/ 723900 h 795337"/>
              <a:gd name="connsiteX25" fmla="*/ 728663 w 769144"/>
              <a:gd name="connsiteY25" fmla="*/ 759618 h 795337"/>
              <a:gd name="connsiteX26" fmla="*/ 702469 w 769144"/>
              <a:gd name="connsiteY26" fmla="*/ 783431 h 795337"/>
              <a:gd name="connsiteX27" fmla="*/ 661988 w 769144"/>
              <a:gd name="connsiteY27" fmla="*/ 795337 h 795337"/>
              <a:gd name="connsiteX28" fmla="*/ 635794 w 769144"/>
              <a:gd name="connsiteY28" fmla="*/ 795337 h 795337"/>
              <a:gd name="connsiteX29" fmla="*/ 611982 w 769144"/>
              <a:gd name="connsiteY29" fmla="*/ 785812 h 795337"/>
              <a:gd name="connsiteX30" fmla="*/ 576263 w 769144"/>
              <a:gd name="connsiteY30" fmla="*/ 754856 h 795337"/>
              <a:gd name="connsiteX31" fmla="*/ 526257 w 769144"/>
              <a:gd name="connsiteY31" fmla="*/ 702468 h 795337"/>
              <a:gd name="connsiteX32" fmla="*/ 476250 w 769144"/>
              <a:gd name="connsiteY32" fmla="*/ 631031 h 795337"/>
              <a:gd name="connsiteX33" fmla="*/ 407194 w 769144"/>
              <a:gd name="connsiteY33" fmla="*/ 531018 h 795337"/>
              <a:gd name="connsiteX34" fmla="*/ 347663 w 769144"/>
              <a:gd name="connsiteY34" fmla="*/ 438150 h 795337"/>
              <a:gd name="connsiteX35" fmla="*/ 290513 w 769144"/>
              <a:gd name="connsiteY35" fmla="*/ 361950 h 795337"/>
              <a:gd name="connsiteX36" fmla="*/ 226219 w 769144"/>
              <a:gd name="connsiteY36" fmla="*/ 285750 h 795337"/>
              <a:gd name="connsiteX37" fmla="*/ 171450 w 769144"/>
              <a:gd name="connsiteY37" fmla="*/ 226218 h 79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69144" h="795337">
                <a:moveTo>
                  <a:pt x="171450" y="226218"/>
                </a:moveTo>
                <a:lnTo>
                  <a:pt x="92869" y="138112"/>
                </a:lnTo>
                <a:lnTo>
                  <a:pt x="30957" y="78581"/>
                </a:lnTo>
                <a:lnTo>
                  <a:pt x="16669" y="61912"/>
                </a:lnTo>
                <a:lnTo>
                  <a:pt x="4763" y="42862"/>
                </a:lnTo>
                <a:lnTo>
                  <a:pt x="0" y="19050"/>
                </a:lnTo>
                <a:lnTo>
                  <a:pt x="2382" y="7143"/>
                </a:lnTo>
                <a:lnTo>
                  <a:pt x="9525" y="0"/>
                </a:lnTo>
                <a:lnTo>
                  <a:pt x="30957" y="0"/>
                </a:lnTo>
                <a:lnTo>
                  <a:pt x="69057" y="16668"/>
                </a:lnTo>
                <a:lnTo>
                  <a:pt x="171450" y="59531"/>
                </a:lnTo>
                <a:lnTo>
                  <a:pt x="314325" y="119062"/>
                </a:lnTo>
                <a:lnTo>
                  <a:pt x="500063" y="197643"/>
                </a:lnTo>
                <a:lnTo>
                  <a:pt x="576263" y="228600"/>
                </a:lnTo>
                <a:lnTo>
                  <a:pt x="590550" y="235743"/>
                </a:lnTo>
                <a:lnTo>
                  <a:pt x="611982" y="259556"/>
                </a:lnTo>
                <a:lnTo>
                  <a:pt x="661988" y="330993"/>
                </a:lnTo>
                <a:lnTo>
                  <a:pt x="704850" y="397668"/>
                </a:lnTo>
                <a:lnTo>
                  <a:pt x="733425" y="454818"/>
                </a:lnTo>
                <a:lnTo>
                  <a:pt x="752475" y="509587"/>
                </a:lnTo>
                <a:lnTo>
                  <a:pt x="764382" y="554831"/>
                </a:lnTo>
                <a:lnTo>
                  <a:pt x="769144" y="604837"/>
                </a:lnTo>
                <a:lnTo>
                  <a:pt x="769144" y="642937"/>
                </a:lnTo>
                <a:lnTo>
                  <a:pt x="764382" y="683418"/>
                </a:lnTo>
                <a:lnTo>
                  <a:pt x="750094" y="723900"/>
                </a:lnTo>
                <a:lnTo>
                  <a:pt x="728663" y="759618"/>
                </a:lnTo>
                <a:lnTo>
                  <a:pt x="702469" y="783431"/>
                </a:lnTo>
                <a:lnTo>
                  <a:pt x="661988" y="795337"/>
                </a:lnTo>
                <a:lnTo>
                  <a:pt x="635794" y="795337"/>
                </a:lnTo>
                <a:lnTo>
                  <a:pt x="611982" y="785812"/>
                </a:lnTo>
                <a:lnTo>
                  <a:pt x="576263" y="754856"/>
                </a:lnTo>
                <a:lnTo>
                  <a:pt x="526257" y="702468"/>
                </a:lnTo>
                <a:lnTo>
                  <a:pt x="476250" y="631031"/>
                </a:lnTo>
                <a:lnTo>
                  <a:pt x="407194" y="531018"/>
                </a:lnTo>
                <a:lnTo>
                  <a:pt x="347663" y="438150"/>
                </a:lnTo>
                <a:lnTo>
                  <a:pt x="290513" y="361950"/>
                </a:lnTo>
                <a:lnTo>
                  <a:pt x="226219" y="285750"/>
                </a:lnTo>
                <a:lnTo>
                  <a:pt x="171450" y="2262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0B40D14-9F9D-4C9A-8F0E-013A3F3200D3}"/>
              </a:ext>
            </a:extLst>
          </p:cNvPr>
          <p:cNvGrpSpPr/>
          <p:nvPr/>
        </p:nvGrpSpPr>
        <p:grpSpPr>
          <a:xfrm>
            <a:off x="2619375" y="1333182"/>
            <a:ext cx="4799013" cy="4722813"/>
            <a:chOff x="2771775" y="1492250"/>
            <a:chExt cx="4799013" cy="4722813"/>
          </a:xfrm>
        </p:grpSpPr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FEF5C8EC-3962-4893-AC76-6328129EC445}"/>
                </a:ext>
              </a:extLst>
            </p:cNvPr>
            <p:cNvSpPr/>
            <p:nvPr/>
          </p:nvSpPr>
          <p:spPr>
            <a:xfrm>
              <a:off x="2771775" y="1492250"/>
              <a:ext cx="2322513" cy="2000250"/>
            </a:xfrm>
            <a:custGeom>
              <a:avLst/>
              <a:gdLst>
                <a:gd name="connsiteX0" fmla="*/ 1435026 w 2322998"/>
                <a:gd name="connsiteY0" fmla="*/ 792832 h 2000580"/>
                <a:gd name="connsiteX1" fmla="*/ 1577736 w 2322998"/>
                <a:gd name="connsiteY1" fmla="*/ 628980 h 2000580"/>
                <a:gd name="connsiteX2" fmla="*/ 1733660 w 2322998"/>
                <a:gd name="connsiteY2" fmla="*/ 441343 h 2000580"/>
                <a:gd name="connsiteX3" fmla="*/ 1868441 w 2322998"/>
                <a:gd name="connsiteY3" fmla="*/ 274848 h 2000580"/>
                <a:gd name="connsiteX4" fmla="*/ 1879012 w 2322998"/>
                <a:gd name="connsiteY4" fmla="*/ 258992 h 2000580"/>
                <a:gd name="connsiteX5" fmla="*/ 1881655 w 2322998"/>
                <a:gd name="connsiteY5" fmla="*/ 248421 h 2000580"/>
                <a:gd name="connsiteX6" fmla="*/ 1879012 w 2322998"/>
                <a:gd name="connsiteY6" fmla="*/ 227278 h 2000580"/>
                <a:gd name="connsiteX7" fmla="*/ 1865798 w 2322998"/>
                <a:gd name="connsiteY7" fmla="*/ 177066 h 2000580"/>
                <a:gd name="connsiteX8" fmla="*/ 1839371 w 2322998"/>
                <a:gd name="connsiteY8" fmla="*/ 124210 h 2000580"/>
                <a:gd name="connsiteX9" fmla="*/ 1810300 w 2322998"/>
                <a:gd name="connsiteY9" fmla="*/ 81926 h 2000580"/>
                <a:gd name="connsiteX10" fmla="*/ 1791801 w 2322998"/>
                <a:gd name="connsiteY10" fmla="*/ 58141 h 2000580"/>
                <a:gd name="connsiteX11" fmla="*/ 1781230 w 2322998"/>
                <a:gd name="connsiteY11" fmla="*/ 31713 h 2000580"/>
                <a:gd name="connsiteX12" fmla="*/ 1781230 w 2322998"/>
                <a:gd name="connsiteY12" fmla="*/ 15856 h 2000580"/>
                <a:gd name="connsiteX13" fmla="*/ 1786515 w 2322998"/>
                <a:gd name="connsiteY13" fmla="*/ 5285 h 2000580"/>
                <a:gd name="connsiteX14" fmla="*/ 1797086 w 2322998"/>
                <a:gd name="connsiteY14" fmla="*/ 0 h 2000580"/>
                <a:gd name="connsiteX15" fmla="*/ 1839371 w 2322998"/>
                <a:gd name="connsiteY15" fmla="*/ 13214 h 2000580"/>
                <a:gd name="connsiteX16" fmla="*/ 1960938 w 2322998"/>
                <a:gd name="connsiteY16" fmla="*/ 68712 h 2000580"/>
                <a:gd name="connsiteX17" fmla="*/ 2069292 w 2322998"/>
                <a:gd name="connsiteY17" fmla="*/ 124210 h 2000580"/>
                <a:gd name="connsiteX18" fmla="*/ 2188217 w 2322998"/>
                <a:gd name="connsiteY18" fmla="*/ 198208 h 2000580"/>
                <a:gd name="connsiteX19" fmla="*/ 2278071 w 2322998"/>
                <a:gd name="connsiteY19" fmla="*/ 256349 h 2000580"/>
                <a:gd name="connsiteX20" fmla="*/ 2309785 w 2322998"/>
                <a:gd name="connsiteY20" fmla="*/ 280134 h 2000580"/>
                <a:gd name="connsiteX21" fmla="*/ 2317713 w 2322998"/>
                <a:gd name="connsiteY21" fmla="*/ 290705 h 2000580"/>
                <a:gd name="connsiteX22" fmla="*/ 2322998 w 2322998"/>
                <a:gd name="connsiteY22" fmla="*/ 306562 h 2000580"/>
                <a:gd name="connsiteX23" fmla="*/ 2322998 w 2322998"/>
                <a:gd name="connsiteY23" fmla="*/ 322418 h 2000580"/>
                <a:gd name="connsiteX24" fmla="*/ 2315070 w 2322998"/>
                <a:gd name="connsiteY24" fmla="*/ 340918 h 2000580"/>
                <a:gd name="connsiteX25" fmla="*/ 2293928 w 2322998"/>
                <a:gd name="connsiteY25" fmla="*/ 364703 h 2000580"/>
                <a:gd name="connsiteX26" fmla="*/ 2262215 w 2322998"/>
                <a:gd name="connsiteY26" fmla="*/ 383202 h 2000580"/>
                <a:gd name="connsiteX27" fmla="*/ 2206716 w 2322998"/>
                <a:gd name="connsiteY27" fmla="*/ 409630 h 2000580"/>
                <a:gd name="connsiteX28" fmla="*/ 2167075 w 2322998"/>
                <a:gd name="connsiteY28" fmla="*/ 425486 h 2000580"/>
                <a:gd name="connsiteX29" fmla="*/ 2048150 w 2322998"/>
                <a:gd name="connsiteY29" fmla="*/ 533840 h 2000580"/>
                <a:gd name="connsiteX30" fmla="*/ 1905440 w 2322998"/>
                <a:gd name="connsiteY30" fmla="*/ 684478 h 2000580"/>
                <a:gd name="connsiteX31" fmla="*/ 1744231 w 2322998"/>
                <a:gd name="connsiteY31" fmla="*/ 848330 h 2000580"/>
                <a:gd name="connsiteX32" fmla="*/ 1580379 w 2322998"/>
                <a:gd name="connsiteY32" fmla="*/ 1006897 h 2000580"/>
                <a:gd name="connsiteX33" fmla="*/ 1366314 w 2322998"/>
                <a:gd name="connsiteY33" fmla="*/ 1210390 h 2000580"/>
                <a:gd name="connsiteX34" fmla="*/ 1173392 w 2322998"/>
                <a:gd name="connsiteY34" fmla="*/ 1376885 h 2000580"/>
                <a:gd name="connsiteX35" fmla="*/ 1025396 w 2322998"/>
                <a:gd name="connsiteY35" fmla="*/ 1495810 h 2000580"/>
                <a:gd name="connsiteX36" fmla="*/ 840402 w 2322998"/>
                <a:gd name="connsiteY36" fmla="*/ 1620021 h 2000580"/>
                <a:gd name="connsiteX37" fmla="*/ 615766 w 2322998"/>
                <a:gd name="connsiteY37" fmla="*/ 1754802 h 2000580"/>
                <a:gd name="connsiteX38" fmla="*/ 433415 w 2322998"/>
                <a:gd name="connsiteY38" fmla="*/ 1844656 h 2000580"/>
                <a:gd name="connsiteX39" fmla="*/ 256349 w 2322998"/>
                <a:gd name="connsiteY39" fmla="*/ 1921297 h 2000580"/>
                <a:gd name="connsiteX40" fmla="*/ 68712 w 2322998"/>
                <a:gd name="connsiteY40" fmla="*/ 1995295 h 2000580"/>
                <a:gd name="connsiteX41" fmla="*/ 42284 w 2322998"/>
                <a:gd name="connsiteY41" fmla="*/ 2000580 h 2000580"/>
                <a:gd name="connsiteX42" fmla="*/ 26427 w 2322998"/>
                <a:gd name="connsiteY42" fmla="*/ 2000580 h 2000580"/>
                <a:gd name="connsiteX43" fmla="*/ 10571 w 2322998"/>
                <a:gd name="connsiteY43" fmla="*/ 1995295 h 2000580"/>
                <a:gd name="connsiteX44" fmla="*/ 2642 w 2322998"/>
                <a:gd name="connsiteY44" fmla="*/ 1990009 h 2000580"/>
                <a:gd name="connsiteX45" fmla="*/ 0 w 2322998"/>
                <a:gd name="connsiteY45" fmla="*/ 1979438 h 2000580"/>
                <a:gd name="connsiteX46" fmla="*/ 5285 w 2322998"/>
                <a:gd name="connsiteY46" fmla="*/ 1955653 h 2000580"/>
                <a:gd name="connsiteX47" fmla="*/ 23785 w 2322998"/>
                <a:gd name="connsiteY47" fmla="*/ 1934511 h 2000580"/>
                <a:gd name="connsiteX48" fmla="*/ 126853 w 2322998"/>
                <a:gd name="connsiteY48" fmla="*/ 1879012 h 2000580"/>
                <a:gd name="connsiteX49" fmla="*/ 303919 w 2322998"/>
                <a:gd name="connsiteY49" fmla="*/ 1781230 h 2000580"/>
                <a:gd name="connsiteX50" fmla="*/ 541768 w 2322998"/>
                <a:gd name="connsiteY50" fmla="*/ 1627949 h 2000580"/>
                <a:gd name="connsiteX51" fmla="*/ 710906 w 2322998"/>
                <a:gd name="connsiteY51" fmla="*/ 1503738 h 2000580"/>
                <a:gd name="connsiteX52" fmla="*/ 877401 w 2322998"/>
                <a:gd name="connsiteY52" fmla="*/ 1363671 h 2000580"/>
                <a:gd name="connsiteX53" fmla="*/ 1059752 w 2322998"/>
                <a:gd name="connsiteY53" fmla="*/ 1194534 h 2000580"/>
                <a:gd name="connsiteX54" fmla="*/ 1234175 w 2322998"/>
                <a:gd name="connsiteY54" fmla="*/ 1014825 h 2000580"/>
                <a:gd name="connsiteX55" fmla="*/ 1435026 w 2322998"/>
                <a:gd name="connsiteY55" fmla="*/ 792832 h 200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22998" h="2000580">
                  <a:moveTo>
                    <a:pt x="1435026" y="792832"/>
                  </a:moveTo>
                  <a:lnTo>
                    <a:pt x="1577736" y="628980"/>
                  </a:lnTo>
                  <a:lnTo>
                    <a:pt x="1733660" y="441343"/>
                  </a:lnTo>
                  <a:lnTo>
                    <a:pt x="1868441" y="274848"/>
                  </a:lnTo>
                  <a:lnTo>
                    <a:pt x="1879012" y="258992"/>
                  </a:lnTo>
                  <a:lnTo>
                    <a:pt x="1881655" y="248421"/>
                  </a:lnTo>
                  <a:lnTo>
                    <a:pt x="1879012" y="227278"/>
                  </a:lnTo>
                  <a:lnTo>
                    <a:pt x="1865798" y="177066"/>
                  </a:lnTo>
                  <a:lnTo>
                    <a:pt x="1839371" y="124210"/>
                  </a:lnTo>
                  <a:lnTo>
                    <a:pt x="1810300" y="81926"/>
                  </a:lnTo>
                  <a:lnTo>
                    <a:pt x="1791801" y="58141"/>
                  </a:lnTo>
                  <a:lnTo>
                    <a:pt x="1781230" y="31713"/>
                  </a:lnTo>
                  <a:lnTo>
                    <a:pt x="1781230" y="15856"/>
                  </a:lnTo>
                  <a:lnTo>
                    <a:pt x="1786515" y="5285"/>
                  </a:lnTo>
                  <a:lnTo>
                    <a:pt x="1797086" y="0"/>
                  </a:lnTo>
                  <a:lnTo>
                    <a:pt x="1839371" y="13214"/>
                  </a:lnTo>
                  <a:lnTo>
                    <a:pt x="1960938" y="68712"/>
                  </a:lnTo>
                  <a:lnTo>
                    <a:pt x="2069292" y="124210"/>
                  </a:lnTo>
                  <a:lnTo>
                    <a:pt x="2188217" y="198208"/>
                  </a:lnTo>
                  <a:lnTo>
                    <a:pt x="2278071" y="256349"/>
                  </a:lnTo>
                  <a:lnTo>
                    <a:pt x="2309785" y="280134"/>
                  </a:lnTo>
                  <a:lnTo>
                    <a:pt x="2317713" y="290705"/>
                  </a:lnTo>
                  <a:lnTo>
                    <a:pt x="2322998" y="306562"/>
                  </a:lnTo>
                  <a:lnTo>
                    <a:pt x="2322998" y="322418"/>
                  </a:lnTo>
                  <a:lnTo>
                    <a:pt x="2315070" y="340918"/>
                  </a:lnTo>
                  <a:lnTo>
                    <a:pt x="2293928" y="364703"/>
                  </a:lnTo>
                  <a:lnTo>
                    <a:pt x="2262215" y="383202"/>
                  </a:lnTo>
                  <a:lnTo>
                    <a:pt x="2206716" y="409630"/>
                  </a:lnTo>
                  <a:lnTo>
                    <a:pt x="2167075" y="425486"/>
                  </a:lnTo>
                  <a:lnTo>
                    <a:pt x="2048150" y="533840"/>
                  </a:lnTo>
                  <a:lnTo>
                    <a:pt x="1905440" y="684478"/>
                  </a:lnTo>
                  <a:lnTo>
                    <a:pt x="1744231" y="848330"/>
                  </a:lnTo>
                  <a:lnTo>
                    <a:pt x="1580379" y="1006897"/>
                  </a:lnTo>
                  <a:lnTo>
                    <a:pt x="1366314" y="1210390"/>
                  </a:lnTo>
                  <a:lnTo>
                    <a:pt x="1173392" y="1376885"/>
                  </a:lnTo>
                  <a:lnTo>
                    <a:pt x="1025396" y="1495810"/>
                  </a:lnTo>
                  <a:lnTo>
                    <a:pt x="840402" y="1620021"/>
                  </a:lnTo>
                  <a:lnTo>
                    <a:pt x="615766" y="1754802"/>
                  </a:lnTo>
                  <a:lnTo>
                    <a:pt x="433415" y="1844656"/>
                  </a:lnTo>
                  <a:lnTo>
                    <a:pt x="256349" y="1921297"/>
                  </a:lnTo>
                  <a:lnTo>
                    <a:pt x="68712" y="1995295"/>
                  </a:lnTo>
                  <a:lnTo>
                    <a:pt x="42284" y="2000580"/>
                  </a:lnTo>
                  <a:lnTo>
                    <a:pt x="26427" y="2000580"/>
                  </a:lnTo>
                  <a:lnTo>
                    <a:pt x="10571" y="1995295"/>
                  </a:lnTo>
                  <a:lnTo>
                    <a:pt x="2642" y="1990009"/>
                  </a:lnTo>
                  <a:lnTo>
                    <a:pt x="0" y="1979438"/>
                  </a:lnTo>
                  <a:lnTo>
                    <a:pt x="5285" y="1955653"/>
                  </a:lnTo>
                  <a:lnTo>
                    <a:pt x="23785" y="1934511"/>
                  </a:lnTo>
                  <a:lnTo>
                    <a:pt x="126853" y="1879012"/>
                  </a:lnTo>
                  <a:lnTo>
                    <a:pt x="303919" y="1781230"/>
                  </a:lnTo>
                  <a:lnTo>
                    <a:pt x="541768" y="1627949"/>
                  </a:lnTo>
                  <a:lnTo>
                    <a:pt x="710906" y="1503738"/>
                  </a:lnTo>
                  <a:lnTo>
                    <a:pt x="877401" y="1363671"/>
                  </a:lnTo>
                  <a:lnTo>
                    <a:pt x="1059752" y="1194534"/>
                  </a:lnTo>
                  <a:lnTo>
                    <a:pt x="1234175" y="1014825"/>
                  </a:lnTo>
                  <a:lnTo>
                    <a:pt x="1435026" y="792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2">
              <a:extLst>
                <a:ext uri="{FF2B5EF4-FFF2-40B4-BE49-F238E27FC236}">
                  <a16:creationId xmlns:a16="http://schemas.microsoft.com/office/drawing/2014/main" id="{8193CD34-AEB4-4EEE-890E-A65861FEEDB4}"/>
                </a:ext>
              </a:extLst>
            </p:cNvPr>
            <p:cNvSpPr/>
            <p:nvPr/>
          </p:nvSpPr>
          <p:spPr>
            <a:xfrm>
              <a:off x="4084638" y="2763838"/>
              <a:ext cx="1420812" cy="438150"/>
            </a:xfrm>
            <a:custGeom>
              <a:avLst/>
              <a:gdLst>
                <a:gd name="connsiteX0" fmla="*/ 797719 w 1421606"/>
                <a:gd name="connsiteY0" fmla="*/ 350044 h 438150"/>
                <a:gd name="connsiteX1" fmla="*/ 954881 w 1421606"/>
                <a:gd name="connsiteY1" fmla="*/ 328613 h 438150"/>
                <a:gd name="connsiteX2" fmla="*/ 1097756 w 1421606"/>
                <a:gd name="connsiteY2" fmla="*/ 307182 h 438150"/>
                <a:gd name="connsiteX3" fmla="*/ 1223962 w 1421606"/>
                <a:gd name="connsiteY3" fmla="*/ 288132 h 438150"/>
                <a:gd name="connsiteX4" fmla="*/ 1283494 w 1421606"/>
                <a:gd name="connsiteY4" fmla="*/ 273844 h 438150"/>
                <a:gd name="connsiteX5" fmla="*/ 1338262 w 1421606"/>
                <a:gd name="connsiteY5" fmla="*/ 252413 h 438150"/>
                <a:gd name="connsiteX6" fmla="*/ 1376362 w 1421606"/>
                <a:gd name="connsiteY6" fmla="*/ 230982 h 438150"/>
                <a:gd name="connsiteX7" fmla="*/ 1402556 w 1421606"/>
                <a:gd name="connsiteY7" fmla="*/ 209550 h 438150"/>
                <a:gd name="connsiteX8" fmla="*/ 1414462 w 1421606"/>
                <a:gd name="connsiteY8" fmla="*/ 188119 h 438150"/>
                <a:gd name="connsiteX9" fmla="*/ 1421606 w 1421606"/>
                <a:gd name="connsiteY9" fmla="*/ 166688 h 438150"/>
                <a:gd name="connsiteX10" fmla="*/ 1416844 w 1421606"/>
                <a:gd name="connsiteY10" fmla="*/ 140494 h 438150"/>
                <a:gd name="connsiteX11" fmla="*/ 1407319 w 1421606"/>
                <a:gd name="connsiteY11" fmla="*/ 119063 h 438150"/>
                <a:gd name="connsiteX12" fmla="*/ 1383506 w 1421606"/>
                <a:gd name="connsiteY12" fmla="*/ 95250 h 438150"/>
                <a:gd name="connsiteX13" fmla="*/ 1312069 w 1421606"/>
                <a:gd name="connsiteY13" fmla="*/ 57150 h 438150"/>
                <a:gd name="connsiteX14" fmla="*/ 1216819 w 1421606"/>
                <a:gd name="connsiteY14" fmla="*/ 11907 h 438150"/>
                <a:gd name="connsiteX15" fmla="*/ 1181100 w 1421606"/>
                <a:gd name="connsiteY15" fmla="*/ 2382 h 438150"/>
                <a:gd name="connsiteX16" fmla="*/ 1152525 w 1421606"/>
                <a:gd name="connsiteY16" fmla="*/ 0 h 438150"/>
                <a:gd name="connsiteX17" fmla="*/ 1126331 w 1421606"/>
                <a:gd name="connsiteY17" fmla="*/ 11907 h 438150"/>
                <a:gd name="connsiteX18" fmla="*/ 1097756 w 1421606"/>
                <a:gd name="connsiteY18" fmla="*/ 33338 h 438150"/>
                <a:gd name="connsiteX19" fmla="*/ 1002506 w 1421606"/>
                <a:gd name="connsiteY19" fmla="*/ 73819 h 438150"/>
                <a:gd name="connsiteX20" fmla="*/ 916781 w 1421606"/>
                <a:gd name="connsiteY20" fmla="*/ 97632 h 438150"/>
                <a:gd name="connsiteX21" fmla="*/ 769144 w 1421606"/>
                <a:gd name="connsiteY21" fmla="*/ 135732 h 438150"/>
                <a:gd name="connsiteX22" fmla="*/ 573881 w 1421606"/>
                <a:gd name="connsiteY22" fmla="*/ 178594 h 438150"/>
                <a:gd name="connsiteX23" fmla="*/ 426244 w 1421606"/>
                <a:gd name="connsiteY23" fmla="*/ 202407 h 438150"/>
                <a:gd name="connsiteX24" fmla="*/ 295275 w 1421606"/>
                <a:gd name="connsiteY24" fmla="*/ 216694 h 438150"/>
                <a:gd name="connsiteX25" fmla="*/ 223837 w 1421606"/>
                <a:gd name="connsiteY25" fmla="*/ 216694 h 438150"/>
                <a:gd name="connsiteX26" fmla="*/ 183356 w 1421606"/>
                <a:gd name="connsiteY26" fmla="*/ 204788 h 438150"/>
                <a:gd name="connsiteX27" fmla="*/ 116681 w 1421606"/>
                <a:gd name="connsiteY27" fmla="*/ 159544 h 438150"/>
                <a:gd name="connsiteX28" fmla="*/ 64294 w 1421606"/>
                <a:gd name="connsiteY28" fmla="*/ 109538 h 438150"/>
                <a:gd name="connsiteX29" fmla="*/ 38100 w 1421606"/>
                <a:gd name="connsiteY29" fmla="*/ 95250 h 438150"/>
                <a:gd name="connsiteX30" fmla="*/ 14287 w 1421606"/>
                <a:gd name="connsiteY30" fmla="*/ 92869 h 438150"/>
                <a:gd name="connsiteX31" fmla="*/ 0 w 1421606"/>
                <a:gd name="connsiteY31" fmla="*/ 102394 h 438150"/>
                <a:gd name="connsiteX32" fmla="*/ 4762 w 1421606"/>
                <a:gd name="connsiteY32" fmla="*/ 133350 h 438150"/>
                <a:gd name="connsiteX33" fmla="*/ 21431 w 1421606"/>
                <a:gd name="connsiteY33" fmla="*/ 190500 h 438150"/>
                <a:gd name="connsiteX34" fmla="*/ 45244 w 1421606"/>
                <a:gd name="connsiteY34" fmla="*/ 250032 h 438150"/>
                <a:gd name="connsiteX35" fmla="*/ 78581 w 1421606"/>
                <a:gd name="connsiteY35" fmla="*/ 300038 h 438150"/>
                <a:gd name="connsiteX36" fmla="*/ 119062 w 1421606"/>
                <a:gd name="connsiteY36" fmla="*/ 345282 h 438150"/>
                <a:gd name="connsiteX37" fmla="*/ 159544 w 1421606"/>
                <a:gd name="connsiteY37" fmla="*/ 388144 h 438150"/>
                <a:gd name="connsiteX38" fmla="*/ 185737 w 1421606"/>
                <a:gd name="connsiteY38" fmla="*/ 404813 h 438150"/>
                <a:gd name="connsiteX39" fmla="*/ 223837 w 1421606"/>
                <a:gd name="connsiteY39" fmla="*/ 421482 h 438150"/>
                <a:gd name="connsiteX40" fmla="*/ 266700 w 1421606"/>
                <a:gd name="connsiteY40" fmla="*/ 433388 h 438150"/>
                <a:gd name="connsiteX41" fmla="*/ 309562 w 1421606"/>
                <a:gd name="connsiteY41" fmla="*/ 438150 h 438150"/>
                <a:gd name="connsiteX42" fmla="*/ 352425 w 1421606"/>
                <a:gd name="connsiteY42" fmla="*/ 438150 h 438150"/>
                <a:gd name="connsiteX43" fmla="*/ 409575 w 1421606"/>
                <a:gd name="connsiteY43" fmla="*/ 419100 h 438150"/>
                <a:gd name="connsiteX44" fmla="*/ 573881 w 1421606"/>
                <a:gd name="connsiteY44" fmla="*/ 385763 h 438150"/>
                <a:gd name="connsiteX45" fmla="*/ 797719 w 1421606"/>
                <a:gd name="connsiteY45" fmla="*/ 3500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21606" h="438150">
                  <a:moveTo>
                    <a:pt x="797719" y="350044"/>
                  </a:moveTo>
                  <a:lnTo>
                    <a:pt x="954881" y="328613"/>
                  </a:lnTo>
                  <a:lnTo>
                    <a:pt x="1097756" y="307182"/>
                  </a:lnTo>
                  <a:lnTo>
                    <a:pt x="1223962" y="288132"/>
                  </a:lnTo>
                  <a:lnTo>
                    <a:pt x="1283494" y="273844"/>
                  </a:lnTo>
                  <a:lnTo>
                    <a:pt x="1338262" y="252413"/>
                  </a:lnTo>
                  <a:lnTo>
                    <a:pt x="1376362" y="230982"/>
                  </a:lnTo>
                  <a:lnTo>
                    <a:pt x="1402556" y="209550"/>
                  </a:lnTo>
                  <a:lnTo>
                    <a:pt x="1414462" y="188119"/>
                  </a:lnTo>
                  <a:lnTo>
                    <a:pt x="1421606" y="166688"/>
                  </a:lnTo>
                  <a:lnTo>
                    <a:pt x="1416844" y="140494"/>
                  </a:lnTo>
                  <a:lnTo>
                    <a:pt x="1407319" y="119063"/>
                  </a:lnTo>
                  <a:lnTo>
                    <a:pt x="1383506" y="95250"/>
                  </a:lnTo>
                  <a:lnTo>
                    <a:pt x="1312069" y="57150"/>
                  </a:lnTo>
                  <a:lnTo>
                    <a:pt x="1216819" y="11907"/>
                  </a:lnTo>
                  <a:lnTo>
                    <a:pt x="1181100" y="2382"/>
                  </a:lnTo>
                  <a:lnTo>
                    <a:pt x="1152525" y="0"/>
                  </a:lnTo>
                  <a:lnTo>
                    <a:pt x="1126331" y="11907"/>
                  </a:lnTo>
                  <a:lnTo>
                    <a:pt x="1097756" y="33338"/>
                  </a:lnTo>
                  <a:lnTo>
                    <a:pt x="1002506" y="73819"/>
                  </a:lnTo>
                  <a:lnTo>
                    <a:pt x="916781" y="97632"/>
                  </a:lnTo>
                  <a:lnTo>
                    <a:pt x="769144" y="135732"/>
                  </a:lnTo>
                  <a:lnTo>
                    <a:pt x="573881" y="178594"/>
                  </a:lnTo>
                  <a:lnTo>
                    <a:pt x="426244" y="202407"/>
                  </a:lnTo>
                  <a:lnTo>
                    <a:pt x="295275" y="216694"/>
                  </a:lnTo>
                  <a:lnTo>
                    <a:pt x="223837" y="216694"/>
                  </a:lnTo>
                  <a:lnTo>
                    <a:pt x="183356" y="204788"/>
                  </a:lnTo>
                  <a:lnTo>
                    <a:pt x="116681" y="159544"/>
                  </a:lnTo>
                  <a:lnTo>
                    <a:pt x="64294" y="109538"/>
                  </a:lnTo>
                  <a:lnTo>
                    <a:pt x="38100" y="95250"/>
                  </a:lnTo>
                  <a:lnTo>
                    <a:pt x="14287" y="92869"/>
                  </a:lnTo>
                  <a:lnTo>
                    <a:pt x="0" y="102394"/>
                  </a:lnTo>
                  <a:lnTo>
                    <a:pt x="4762" y="133350"/>
                  </a:lnTo>
                  <a:lnTo>
                    <a:pt x="21431" y="190500"/>
                  </a:lnTo>
                  <a:lnTo>
                    <a:pt x="45244" y="250032"/>
                  </a:lnTo>
                  <a:lnTo>
                    <a:pt x="78581" y="300038"/>
                  </a:lnTo>
                  <a:lnTo>
                    <a:pt x="119062" y="345282"/>
                  </a:lnTo>
                  <a:lnTo>
                    <a:pt x="159544" y="388144"/>
                  </a:lnTo>
                  <a:lnTo>
                    <a:pt x="185737" y="404813"/>
                  </a:lnTo>
                  <a:lnTo>
                    <a:pt x="223837" y="421482"/>
                  </a:lnTo>
                  <a:lnTo>
                    <a:pt x="266700" y="433388"/>
                  </a:lnTo>
                  <a:lnTo>
                    <a:pt x="309562" y="438150"/>
                  </a:lnTo>
                  <a:lnTo>
                    <a:pt x="352425" y="438150"/>
                  </a:lnTo>
                  <a:lnTo>
                    <a:pt x="409575" y="419100"/>
                  </a:lnTo>
                  <a:lnTo>
                    <a:pt x="573881" y="385763"/>
                  </a:lnTo>
                  <a:lnTo>
                    <a:pt x="797719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4">
              <a:extLst>
                <a:ext uri="{FF2B5EF4-FFF2-40B4-BE49-F238E27FC236}">
                  <a16:creationId xmlns:a16="http://schemas.microsoft.com/office/drawing/2014/main" id="{E2202A61-2819-4D34-B383-2F5D5C9CF994}"/>
                </a:ext>
              </a:extLst>
            </p:cNvPr>
            <p:cNvSpPr/>
            <p:nvPr/>
          </p:nvSpPr>
          <p:spPr>
            <a:xfrm>
              <a:off x="3722688" y="3392488"/>
              <a:ext cx="2263775" cy="522287"/>
            </a:xfrm>
            <a:custGeom>
              <a:avLst/>
              <a:gdLst>
                <a:gd name="connsiteX0" fmla="*/ 1009650 w 2264569"/>
                <a:gd name="connsiteY0" fmla="*/ 159544 h 521494"/>
                <a:gd name="connsiteX1" fmla="*/ 1271587 w 2264569"/>
                <a:gd name="connsiteY1" fmla="*/ 119063 h 521494"/>
                <a:gd name="connsiteX2" fmla="*/ 1524000 w 2264569"/>
                <a:gd name="connsiteY2" fmla="*/ 83344 h 521494"/>
                <a:gd name="connsiteX3" fmla="*/ 1735931 w 2264569"/>
                <a:gd name="connsiteY3" fmla="*/ 52388 h 521494"/>
                <a:gd name="connsiteX4" fmla="*/ 1759744 w 2264569"/>
                <a:gd name="connsiteY4" fmla="*/ 40482 h 521494"/>
                <a:gd name="connsiteX5" fmla="*/ 1795462 w 2264569"/>
                <a:gd name="connsiteY5" fmla="*/ 14288 h 521494"/>
                <a:gd name="connsiteX6" fmla="*/ 1816894 w 2264569"/>
                <a:gd name="connsiteY6" fmla="*/ 2382 h 521494"/>
                <a:gd name="connsiteX7" fmla="*/ 1847850 w 2264569"/>
                <a:gd name="connsiteY7" fmla="*/ 0 h 521494"/>
                <a:gd name="connsiteX8" fmla="*/ 1881187 w 2264569"/>
                <a:gd name="connsiteY8" fmla="*/ 2382 h 521494"/>
                <a:gd name="connsiteX9" fmla="*/ 1919287 w 2264569"/>
                <a:gd name="connsiteY9" fmla="*/ 11907 h 521494"/>
                <a:gd name="connsiteX10" fmla="*/ 1983581 w 2264569"/>
                <a:gd name="connsiteY10" fmla="*/ 35719 h 521494"/>
                <a:gd name="connsiteX11" fmla="*/ 2050256 w 2264569"/>
                <a:gd name="connsiteY11" fmla="*/ 69057 h 521494"/>
                <a:gd name="connsiteX12" fmla="*/ 2124075 w 2264569"/>
                <a:gd name="connsiteY12" fmla="*/ 111919 h 521494"/>
                <a:gd name="connsiteX13" fmla="*/ 2183606 w 2264569"/>
                <a:gd name="connsiteY13" fmla="*/ 157163 h 521494"/>
                <a:gd name="connsiteX14" fmla="*/ 2214562 w 2264569"/>
                <a:gd name="connsiteY14" fmla="*/ 183357 h 521494"/>
                <a:gd name="connsiteX15" fmla="*/ 2226469 w 2264569"/>
                <a:gd name="connsiteY15" fmla="*/ 195263 h 521494"/>
                <a:gd name="connsiteX16" fmla="*/ 2243137 w 2264569"/>
                <a:gd name="connsiteY16" fmla="*/ 216694 h 521494"/>
                <a:gd name="connsiteX17" fmla="*/ 2255044 w 2264569"/>
                <a:gd name="connsiteY17" fmla="*/ 235744 h 521494"/>
                <a:gd name="connsiteX18" fmla="*/ 2262187 w 2264569"/>
                <a:gd name="connsiteY18" fmla="*/ 252413 h 521494"/>
                <a:gd name="connsiteX19" fmla="*/ 2264569 w 2264569"/>
                <a:gd name="connsiteY19" fmla="*/ 273844 h 521494"/>
                <a:gd name="connsiteX20" fmla="*/ 2259806 w 2264569"/>
                <a:gd name="connsiteY20" fmla="*/ 292894 h 521494"/>
                <a:gd name="connsiteX21" fmla="*/ 2247900 w 2264569"/>
                <a:gd name="connsiteY21" fmla="*/ 314325 h 521494"/>
                <a:gd name="connsiteX22" fmla="*/ 2219325 w 2264569"/>
                <a:gd name="connsiteY22" fmla="*/ 335757 h 521494"/>
                <a:gd name="connsiteX23" fmla="*/ 2181225 w 2264569"/>
                <a:gd name="connsiteY23" fmla="*/ 347663 h 521494"/>
                <a:gd name="connsiteX24" fmla="*/ 2124075 w 2264569"/>
                <a:gd name="connsiteY24" fmla="*/ 361950 h 521494"/>
                <a:gd name="connsiteX25" fmla="*/ 2081212 w 2264569"/>
                <a:gd name="connsiteY25" fmla="*/ 378619 h 521494"/>
                <a:gd name="connsiteX26" fmla="*/ 2043112 w 2264569"/>
                <a:gd name="connsiteY26" fmla="*/ 397669 h 521494"/>
                <a:gd name="connsiteX27" fmla="*/ 2021681 w 2264569"/>
                <a:gd name="connsiteY27" fmla="*/ 407194 h 521494"/>
                <a:gd name="connsiteX28" fmla="*/ 1716881 w 2264569"/>
                <a:gd name="connsiteY28" fmla="*/ 235744 h 521494"/>
                <a:gd name="connsiteX29" fmla="*/ 1657350 w 2264569"/>
                <a:gd name="connsiteY29" fmla="*/ 235744 h 521494"/>
                <a:gd name="connsiteX30" fmla="*/ 1552575 w 2264569"/>
                <a:gd name="connsiteY30" fmla="*/ 250032 h 521494"/>
                <a:gd name="connsiteX31" fmla="*/ 1395412 w 2264569"/>
                <a:gd name="connsiteY31" fmla="*/ 276225 h 521494"/>
                <a:gd name="connsiteX32" fmla="*/ 1223962 w 2264569"/>
                <a:gd name="connsiteY32" fmla="*/ 304800 h 521494"/>
                <a:gd name="connsiteX33" fmla="*/ 1014412 w 2264569"/>
                <a:gd name="connsiteY33" fmla="*/ 347663 h 521494"/>
                <a:gd name="connsiteX34" fmla="*/ 804862 w 2264569"/>
                <a:gd name="connsiteY34" fmla="*/ 397669 h 521494"/>
                <a:gd name="connsiteX35" fmla="*/ 609600 w 2264569"/>
                <a:gd name="connsiteY35" fmla="*/ 452438 h 521494"/>
                <a:gd name="connsiteX36" fmla="*/ 371475 w 2264569"/>
                <a:gd name="connsiteY36" fmla="*/ 516732 h 521494"/>
                <a:gd name="connsiteX37" fmla="*/ 350044 w 2264569"/>
                <a:gd name="connsiteY37" fmla="*/ 521494 h 521494"/>
                <a:gd name="connsiteX38" fmla="*/ 323850 w 2264569"/>
                <a:gd name="connsiteY38" fmla="*/ 521494 h 521494"/>
                <a:gd name="connsiteX39" fmla="*/ 261937 w 2264569"/>
                <a:gd name="connsiteY39" fmla="*/ 516732 h 521494"/>
                <a:gd name="connsiteX40" fmla="*/ 226219 w 2264569"/>
                <a:gd name="connsiteY40" fmla="*/ 507207 h 521494"/>
                <a:gd name="connsiteX41" fmla="*/ 185737 w 2264569"/>
                <a:gd name="connsiteY41" fmla="*/ 488157 h 521494"/>
                <a:gd name="connsiteX42" fmla="*/ 152400 w 2264569"/>
                <a:gd name="connsiteY42" fmla="*/ 466725 h 521494"/>
                <a:gd name="connsiteX43" fmla="*/ 119062 w 2264569"/>
                <a:gd name="connsiteY43" fmla="*/ 428625 h 521494"/>
                <a:gd name="connsiteX44" fmla="*/ 97631 w 2264569"/>
                <a:gd name="connsiteY44" fmla="*/ 400050 h 521494"/>
                <a:gd name="connsiteX45" fmla="*/ 61912 w 2264569"/>
                <a:gd name="connsiteY45" fmla="*/ 338138 h 521494"/>
                <a:gd name="connsiteX46" fmla="*/ 26194 w 2264569"/>
                <a:gd name="connsiteY46" fmla="*/ 252413 h 521494"/>
                <a:gd name="connsiteX47" fmla="*/ 9525 w 2264569"/>
                <a:gd name="connsiteY47" fmla="*/ 200025 h 521494"/>
                <a:gd name="connsiteX48" fmla="*/ 0 w 2264569"/>
                <a:gd name="connsiteY48" fmla="*/ 176213 h 521494"/>
                <a:gd name="connsiteX49" fmla="*/ 0 w 2264569"/>
                <a:gd name="connsiteY49" fmla="*/ 164307 h 521494"/>
                <a:gd name="connsiteX50" fmla="*/ 4762 w 2264569"/>
                <a:gd name="connsiteY50" fmla="*/ 154782 h 521494"/>
                <a:gd name="connsiteX51" fmla="*/ 19050 w 2264569"/>
                <a:gd name="connsiteY51" fmla="*/ 150019 h 521494"/>
                <a:gd name="connsiteX52" fmla="*/ 45244 w 2264569"/>
                <a:gd name="connsiteY52" fmla="*/ 157163 h 521494"/>
                <a:gd name="connsiteX53" fmla="*/ 69056 w 2264569"/>
                <a:gd name="connsiteY53" fmla="*/ 176213 h 521494"/>
                <a:gd name="connsiteX54" fmla="*/ 114300 w 2264569"/>
                <a:gd name="connsiteY54" fmla="*/ 214313 h 521494"/>
                <a:gd name="connsiteX55" fmla="*/ 150019 w 2264569"/>
                <a:gd name="connsiteY55" fmla="*/ 238125 h 521494"/>
                <a:gd name="connsiteX56" fmla="*/ 192881 w 2264569"/>
                <a:gd name="connsiteY56" fmla="*/ 259557 h 521494"/>
                <a:gd name="connsiteX57" fmla="*/ 240506 w 2264569"/>
                <a:gd name="connsiteY57" fmla="*/ 271463 h 521494"/>
                <a:gd name="connsiteX58" fmla="*/ 278606 w 2264569"/>
                <a:gd name="connsiteY58" fmla="*/ 278607 h 521494"/>
                <a:gd name="connsiteX59" fmla="*/ 395287 w 2264569"/>
                <a:gd name="connsiteY59" fmla="*/ 269082 h 521494"/>
                <a:gd name="connsiteX60" fmla="*/ 642937 w 2264569"/>
                <a:gd name="connsiteY60" fmla="*/ 226219 h 521494"/>
                <a:gd name="connsiteX61" fmla="*/ 1009650 w 2264569"/>
                <a:gd name="connsiteY61" fmla="*/ 159544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4569" h="521494">
                  <a:moveTo>
                    <a:pt x="1009650" y="159544"/>
                  </a:moveTo>
                  <a:lnTo>
                    <a:pt x="1271587" y="119063"/>
                  </a:lnTo>
                  <a:lnTo>
                    <a:pt x="1524000" y="83344"/>
                  </a:lnTo>
                  <a:lnTo>
                    <a:pt x="1735931" y="52388"/>
                  </a:lnTo>
                  <a:lnTo>
                    <a:pt x="1759744" y="40482"/>
                  </a:lnTo>
                  <a:lnTo>
                    <a:pt x="1795462" y="14288"/>
                  </a:lnTo>
                  <a:lnTo>
                    <a:pt x="1816894" y="2382"/>
                  </a:lnTo>
                  <a:lnTo>
                    <a:pt x="1847850" y="0"/>
                  </a:lnTo>
                  <a:lnTo>
                    <a:pt x="1881187" y="2382"/>
                  </a:lnTo>
                  <a:lnTo>
                    <a:pt x="1919287" y="11907"/>
                  </a:lnTo>
                  <a:lnTo>
                    <a:pt x="1983581" y="35719"/>
                  </a:lnTo>
                  <a:lnTo>
                    <a:pt x="2050256" y="69057"/>
                  </a:lnTo>
                  <a:lnTo>
                    <a:pt x="2124075" y="111919"/>
                  </a:lnTo>
                  <a:lnTo>
                    <a:pt x="2183606" y="157163"/>
                  </a:lnTo>
                  <a:lnTo>
                    <a:pt x="2214562" y="183357"/>
                  </a:lnTo>
                  <a:lnTo>
                    <a:pt x="2226469" y="195263"/>
                  </a:lnTo>
                  <a:lnTo>
                    <a:pt x="2243137" y="216694"/>
                  </a:lnTo>
                  <a:lnTo>
                    <a:pt x="2255044" y="235744"/>
                  </a:lnTo>
                  <a:lnTo>
                    <a:pt x="2262187" y="252413"/>
                  </a:lnTo>
                  <a:lnTo>
                    <a:pt x="2264569" y="273844"/>
                  </a:lnTo>
                  <a:lnTo>
                    <a:pt x="2259806" y="292894"/>
                  </a:lnTo>
                  <a:lnTo>
                    <a:pt x="2247900" y="314325"/>
                  </a:lnTo>
                  <a:lnTo>
                    <a:pt x="2219325" y="335757"/>
                  </a:lnTo>
                  <a:lnTo>
                    <a:pt x="2181225" y="347663"/>
                  </a:lnTo>
                  <a:lnTo>
                    <a:pt x="2124075" y="361950"/>
                  </a:lnTo>
                  <a:lnTo>
                    <a:pt x="2081212" y="378619"/>
                  </a:lnTo>
                  <a:lnTo>
                    <a:pt x="2043112" y="397669"/>
                  </a:lnTo>
                  <a:lnTo>
                    <a:pt x="2021681" y="407194"/>
                  </a:lnTo>
                  <a:lnTo>
                    <a:pt x="1716881" y="235744"/>
                  </a:lnTo>
                  <a:lnTo>
                    <a:pt x="1657350" y="235744"/>
                  </a:lnTo>
                  <a:lnTo>
                    <a:pt x="1552575" y="250032"/>
                  </a:lnTo>
                  <a:lnTo>
                    <a:pt x="1395412" y="276225"/>
                  </a:lnTo>
                  <a:lnTo>
                    <a:pt x="1223962" y="304800"/>
                  </a:lnTo>
                  <a:lnTo>
                    <a:pt x="1014412" y="347663"/>
                  </a:lnTo>
                  <a:lnTo>
                    <a:pt x="804862" y="397669"/>
                  </a:lnTo>
                  <a:lnTo>
                    <a:pt x="609600" y="452438"/>
                  </a:lnTo>
                  <a:lnTo>
                    <a:pt x="371475" y="516732"/>
                  </a:lnTo>
                  <a:lnTo>
                    <a:pt x="350044" y="521494"/>
                  </a:lnTo>
                  <a:lnTo>
                    <a:pt x="323850" y="521494"/>
                  </a:lnTo>
                  <a:lnTo>
                    <a:pt x="261937" y="516732"/>
                  </a:lnTo>
                  <a:lnTo>
                    <a:pt x="226219" y="507207"/>
                  </a:lnTo>
                  <a:lnTo>
                    <a:pt x="185737" y="488157"/>
                  </a:lnTo>
                  <a:lnTo>
                    <a:pt x="152400" y="466725"/>
                  </a:lnTo>
                  <a:lnTo>
                    <a:pt x="119062" y="428625"/>
                  </a:lnTo>
                  <a:lnTo>
                    <a:pt x="97631" y="400050"/>
                  </a:lnTo>
                  <a:lnTo>
                    <a:pt x="61912" y="338138"/>
                  </a:lnTo>
                  <a:lnTo>
                    <a:pt x="26194" y="252413"/>
                  </a:lnTo>
                  <a:lnTo>
                    <a:pt x="9525" y="200025"/>
                  </a:lnTo>
                  <a:lnTo>
                    <a:pt x="0" y="176213"/>
                  </a:lnTo>
                  <a:lnTo>
                    <a:pt x="0" y="164307"/>
                  </a:lnTo>
                  <a:lnTo>
                    <a:pt x="4762" y="154782"/>
                  </a:lnTo>
                  <a:lnTo>
                    <a:pt x="19050" y="150019"/>
                  </a:lnTo>
                  <a:lnTo>
                    <a:pt x="45244" y="157163"/>
                  </a:lnTo>
                  <a:lnTo>
                    <a:pt x="69056" y="176213"/>
                  </a:lnTo>
                  <a:lnTo>
                    <a:pt x="114300" y="214313"/>
                  </a:lnTo>
                  <a:lnTo>
                    <a:pt x="150019" y="238125"/>
                  </a:lnTo>
                  <a:lnTo>
                    <a:pt x="192881" y="259557"/>
                  </a:lnTo>
                  <a:lnTo>
                    <a:pt x="240506" y="271463"/>
                  </a:lnTo>
                  <a:lnTo>
                    <a:pt x="278606" y="278607"/>
                  </a:lnTo>
                  <a:lnTo>
                    <a:pt x="395287" y="269082"/>
                  </a:lnTo>
                  <a:lnTo>
                    <a:pt x="642937" y="226219"/>
                  </a:lnTo>
                  <a:lnTo>
                    <a:pt x="1009650" y="159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8">
              <a:extLst>
                <a:ext uri="{FF2B5EF4-FFF2-40B4-BE49-F238E27FC236}">
                  <a16:creationId xmlns:a16="http://schemas.microsoft.com/office/drawing/2014/main" id="{02364532-EC17-4716-9723-EF7DB3801672}"/>
                </a:ext>
              </a:extLst>
            </p:cNvPr>
            <p:cNvSpPr/>
            <p:nvPr/>
          </p:nvSpPr>
          <p:spPr>
            <a:xfrm>
              <a:off x="3017838" y="4800600"/>
              <a:ext cx="539750" cy="1362075"/>
            </a:xfrm>
            <a:custGeom>
              <a:avLst/>
              <a:gdLst>
                <a:gd name="connsiteX0" fmla="*/ 487363 w 539751"/>
                <a:gd name="connsiteY0" fmla="*/ 516731 h 1362075"/>
                <a:gd name="connsiteX1" fmla="*/ 506413 w 539751"/>
                <a:gd name="connsiteY1" fmla="*/ 419100 h 1362075"/>
                <a:gd name="connsiteX2" fmla="*/ 523082 w 539751"/>
                <a:gd name="connsiteY2" fmla="*/ 283369 h 1362075"/>
                <a:gd name="connsiteX3" fmla="*/ 537369 w 539751"/>
                <a:gd name="connsiteY3" fmla="*/ 119063 h 1362075"/>
                <a:gd name="connsiteX4" fmla="*/ 539751 w 539751"/>
                <a:gd name="connsiteY4" fmla="*/ 42863 h 1362075"/>
                <a:gd name="connsiteX5" fmla="*/ 534988 w 539751"/>
                <a:gd name="connsiteY5" fmla="*/ 11906 h 1362075"/>
                <a:gd name="connsiteX6" fmla="*/ 530226 w 539751"/>
                <a:gd name="connsiteY6" fmla="*/ 2381 h 1362075"/>
                <a:gd name="connsiteX7" fmla="*/ 513557 w 539751"/>
                <a:gd name="connsiteY7" fmla="*/ 0 h 1362075"/>
                <a:gd name="connsiteX8" fmla="*/ 487363 w 539751"/>
                <a:gd name="connsiteY8" fmla="*/ 2381 h 1362075"/>
                <a:gd name="connsiteX9" fmla="*/ 475457 w 539751"/>
                <a:gd name="connsiteY9" fmla="*/ 7144 h 1362075"/>
                <a:gd name="connsiteX10" fmla="*/ 465932 w 539751"/>
                <a:gd name="connsiteY10" fmla="*/ 40481 h 1362075"/>
                <a:gd name="connsiteX11" fmla="*/ 437357 w 539751"/>
                <a:gd name="connsiteY11" fmla="*/ 164306 h 1362075"/>
                <a:gd name="connsiteX12" fmla="*/ 404019 w 539751"/>
                <a:gd name="connsiteY12" fmla="*/ 278606 h 1362075"/>
                <a:gd name="connsiteX13" fmla="*/ 358776 w 539751"/>
                <a:gd name="connsiteY13" fmla="*/ 395288 h 1362075"/>
                <a:gd name="connsiteX14" fmla="*/ 296863 w 539751"/>
                <a:gd name="connsiteY14" fmla="*/ 514350 h 1362075"/>
                <a:gd name="connsiteX15" fmla="*/ 237332 w 539751"/>
                <a:gd name="connsiteY15" fmla="*/ 609600 h 1362075"/>
                <a:gd name="connsiteX16" fmla="*/ 163513 w 539751"/>
                <a:gd name="connsiteY16" fmla="*/ 723900 h 1362075"/>
                <a:gd name="connsiteX17" fmla="*/ 84932 w 539751"/>
                <a:gd name="connsiteY17" fmla="*/ 816769 h 1362075"/>
                <a:gd name="connsiteX18" fmla="*/ 27782 w 539751"/>
                <a:gd name="connsiteY18" fmla="*/ 876300 h 1362075"/>
                <a:gd name="connsiteX19" fmla="*/ 18257 w 539751"/>
                <a:gd name="connsiteY19" fmla="*/ 904875 h 1362075"/>
                <a:gd name="connsiteX20" fmla="*/ 8732 w 539751"/>
                <a:gd name="connsiteY20" fmla="*/ 981075 h 1362075"/>
                <a:gd name="connsiteX21" fmla="*/ 1588 w 539751"/>
                <a:gd name="connsiteY21" fmla="*/ 1050131 h 1362075"/>
                <a:gd name="connsiteX22" fmla="*/ 3969 w 539751"/>
                <a:gd name="connsiteY22" fmla="*/ 1152525 h 1362075"/>
                <a:gd name="connsiteX23" fmla="*/ 8732 w 539751"/>
                <a:gd name="connsiteY23" fmla="*/ 1231106 h 1362075"/>
                <a:gd name="connsiteX24" fmla="*/ 18257 w 539751"/>
                <a:gd name="connsiteY24" fmla="*/ 1295400 h 1362075"/>
                <a:gd name="connsiteX25" fmla="*/ 25401 w 539751"/>
                <a:gd name="connsiteY25" fmla="*/ 1321594 h 1362075"/>
                <a:gd name="connsiteX26" fmla="*/ 32544 w 539751"/>
                <a:gd name="connsiteY26" fmla="*/ 1333500 h 1362075"/>
                <a:gd name="connsiteX27" fmla="*/ 49213 w 539751"/>
                <a:gd name="connsiteY27" fmla="*/ 1347788 h 1362075"/>
                <a:gd name="connsiteX28" fmla="*/ 75407 w 539751"/>
                <a:gd name="connsiteY28" fmla="*/ 1359694 h 1362075"/>
                <a:gd name="connsiteX29" fmla="*/ 92076 w 539751"/>
                <a:gd name="connsiteY29" fmla="*/ 1362075 h 1362075"/>
                <a:gd name="connsiteX30" fmla="*/ 108744 w 539751"/>
                <a:gd name="connsiteY30" fmla="*/ 1362075 h 1362075"/>
                <a:gd name="connsiteX31" fmla="*/ 146844 w 539751"/>
                <a:gd name="connsiteY31" fmla="*/ 1352550 h 1362075"/>
                <a:gd name="connsiteX32" fmla="*/ 175419 w 539751"/>
                <a:gd name="connsiteY32" fmla="*/ 1333500 h 1362075"/>
                <a:gd name="connsiteX33" fmla="*/ 215901 w 539751"/>
                <a:gd name="connsiteY33" fmla="*/ 1297781 h 1362075"/>
                <a:gd name="connsiteX34" fmla="*/ 246857 w 539751"/>
                <a:gd name="connsiteY34" fmla="*/ 1247775 h 1362075"/>
                <a:gd name="connsiteX35" fmla="*/ 311151 w 539751"/>
                <a:gd name="connsiteY35" fmla="*/ 1123950 h 1362075"/>
                <a:gd name="connsiteX36" fmla="*/ 365919 w 539751"/>
                <a:gd name="connsiteY36" fmla="*/ 992981 h 1362075"/>
                <a:gd name="connsiteX37" fmla="*/ 408782 w 539751"/>
                <a:gd name="connsiteY37" fmla="*/ 864394 h 1362075"/>
                <a:gd name="connsiteX38" fmla="*/ 451644 w 539751"/>
                <a:gd name="connsiteY38" fmla="*/ 704850 h 1362075"/>
                <a:gd name="connsiteX39" fmla="*/ 487363 w 539751"/>
                <a:gd name="connsiteY39" fmla="*/ 5167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9751" h="1362075">
                  <a:moveTo>
                    <a:pt x="487363" y="516731"/>
                  </a:moveTo>
                  <a:lnTo>
                    <a:pt x="506413" y="419100"/>
                  </a:lnTo>
                  <a:lnTo>
                    <a:pt x="523082" y="283369"/>
                  </a:lnTo>
                  <a:lnTo>
                    <a:pt x="537369" y="119063"/>
                  </a:lnTo>
                  <a:lnTo>
                    <a:pt x="539751" y="42863"/>
                  </a:lnTo>
                  <a:lnTo>
                    <a:pt x="534988" y="11906"/>
                  </a:lnTo>
                  <a:lnTo>
                    <a:pt x="530226" y="2381"/>
                  </a:lnTo>
                  <a:lnTo>
                    <a:pt x="513557" y="0"/>
                  </a:lnTo>
                  <a:lnTo>
                    <a:pt x="487363" y="2381"/>
                  </a:lnTo>
                  <a:lnTo>
                    <a:pt x="475457" y="7144"/>
                  </a:lnTo>
                  <a:lnTo>
                    <a:pt x="465932" y="40481"/>
                  </a:lnTo>
                  <a:lnTo>
                    <a:pt x="437357" y="164306"/>
                  </a:lnTo>
                  <a:lnTo>
                    <a:pt x="404019" y="278606"/>
                  </a:lnTo>
                  <a:lnTo>
                    <a:pt x="358776" y="395288"/>
                  </a:lnTo>
                  <a:lnTo>
                    <a:pt x="296863" y="514350"/>
                  </a:lnTo>
                  <a:lnTo>
                    <a:pt x="237332" y="609600"/>
                  </a:lnTo>
                  <a:lnTo>
                    <a:pt x="163513" y="723900"/>
                  </a:lnTo>
                  <a:lnTo>
                    <a:pt x="84932" y="816769"/>
                  </a:lnTo>
                  <a:lnTo>
                    <a:pt x="27782" y="876300"/>
                  </a:lnTo>
                  <a:lnTo>
                    <a:pt x="18257" y="904875"/>
                  </a:lnTo>
                  <a:lnTo>
                    <a:pt x="8732" y="981075"/>
                  </a:lnTo>
                  <a:lnTo>
                    <a:pt x="1588" y="1050131"/>
                  </a:lnTo>
                  <a:cubicBezTo>
                    <a:pt x="2382" y="1084262"/>
                    <a:pt x="0" y="1115616"/>
                    <a:pt x="3969" y="1152525"/>
                  </a:cubicBezTo>
                  <a:lnTo>
                    <a:pt x="8732" y="1231106"/>
                  </a:lnTo>
                  <a:lnTo>
                    <a:pt x="18257" y="1295400"/>
                  </a:lnTo>
                  <a:lnTo>
                    <a:pt x="25401" y="1321594"/>
                  </a:lnTo>
                  <a:lnTo>
                    <a:pt x="32544" y="1333500"/>
                  </a:lnTo>
                  <a:lnTo>
                    <a:pt x="49213" y="1347788"/>
                  </a:lnTo>
                  <a:lnTo>
                    <a:pt x="75407" y="1359694"/>
                  </a:lnTo>
                  <a:lnTo>
                    <a:pt x="92076" y="1362075"/>
                  </a:lnTo>
                  <a:lnTo>
                    <a:pt x="108744" y="1362075"/>
                  </a:lnTo>
                  <a:lnTo>
                    <a:pt x="146844" y="1352550"/>
                  </a:lnTo>
                  <a:lnTo>
                    <a:pt x="175419" y="1333500"/>
                  </a:lnTo>
                  <a:lnTo>
                    <a:pt x="215901" y="1297781"/>
                  </a:lnTo>
                  <a:lnTo>
                    <a:pt x="246857" y="1247775"/>
                  </a:lnTo>
                  <a:lnTo>
                    <a:pt x="311151" y="1123950"/>
                  </a:lnTo>
                  <a:lnTo>
                    <a:pt x="365919" y="992981"/>
                  </a:lnTo>
                  <a:lnTo>
                    <a:pt x="408782" y="864394"/>
                  </a:lnTo>
                  <a:lnTo>
                    <a:pt x="451644" y="704850"/>
                  </a:lnTo>
                  <a:lnTo>
                    <a:pt x="487363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9">
              <a:extLst>
                <a:ext uri="{FF2B5EF4-FFF2-40B4-BE49-F238E27FC236}">
                  <a16:creationId xmlns:a16="http://schemas.microsoft.com/office/drawing/2014/main" id="{BCFD6FE6-C908-4D14-9B20-097AF8FAC06E}"/>
                </a:ext>
              </a:extLst>
            </p:cNvPr>
            <p:cNvSpPr/>
            <p:nvPr/>
          </p:nvSpPr>
          <p:spPr>
            <a:xfrm>
              <a:off x="3979863" y="5218113"/>
              <a:ext cx="3149600" cy="996950"/>
            </a:xfrm>
            <a:custGeom>
              <a:avLst/>
              <a:gdLst>
                <a:gd name="connsiteX0" fmla="*/ 1276460 w 3150187"/>
                <a:gd name="connsiteY0" fmla="*/ 679193 h 996326"/>
                <a:gd name="connsiteX1" fmla="*/ 1461454 w 3150187"/>
                <a:gd name="connsiteY1" fmla="*/ 710906 h 996326"/>
                <a:gd name="connsiteX2" fmla="*/ 1654376 w 3150187"/>
                <a:gd name="connsiteY2" fmla="*/ 734691 h 996326"/>
                <a:gd name="connsiteX3" fmla="*/ 1847299 w 3150187"/>
                <a:gd name="connsiteY3" fmla="*/ 750548 h 996326"/>
                <a:gd name="connsiteX4" fmla="*/ 1955653 w 3150187"/>
                <a:gd name="connsiteY4" fmla="*/ 753191 h 996326"/>
                <a:gd name="connsiteX5" fmla="*/ 2037579 w 3150187"/>
                <a:gd name="connsiteY5" fmla="*/ 747905 h 996326"/>
                <a:gd name="connsiteX6" fmla="*/ 2145933 w 3150187"/>
                <a:gd name="connsiteY6" fmla="*/ 739977 h 996326"/>
                <a:gd name="connsiteX7" fmla="*/ 2230501 w 3150187"/>
                <a:gd name="connsiteY7" fmla="*/ 726763 h 996326"/>
                <a:gd name="connsiteX8" fmla="*/ 2315070 w 3150187"/>
                <a:gd name="connsiteY8" fmla="*/ 708263 h 996326"/>
                <a:gd name="connsiteX9" fmla="*/ 2410210 w 3150187"/>
                <a:gd name="connsiteY9" fmla="*/ 681836 h 996326"/>
                <a:gd name="connsiteX10" fmla="*/ 2465708 w 3150187"/>
                <a:gd name="connsiteY10" fmla="*/ 658051 h 996326"/>
                <a:gd name="connsiteX11" fmla="*/ 2885909 w 3150187"/>
                <a:gd name="connsiteY11" fmla="*/ 552340 h 996326"/>
                <a:gd name="connsiteX12" fmla="*/ 2983692 w 3150187"/>
                <a:gd name="connsiteY12" fmla="*/ 589339 h 996326"/>
                <a:gd name="connsiteX13" fmla="*/ 3057690 w 3150187"/>
                <a:gd name="connsiteY13" fmla="*/ 615766 h 996326"/>
                <a:gd name="connsiteX14" fmla="*/ 3097331 w 3150187"/>
                <a:gd name="connsiteY14" fmla="*/ 634266 h 996326"/>
                <a:gd name="connsiteX15" fmla="*/ 3118474 w 3150187"/>
                <a:gd name="connsiteY15" fmla="*/ 647480 h 996326"/>
                <a:gd name="connsiteX16" fmla="*/ 3134330 w 3150187"/>
                <a:gd name="connsiteY16" fmla="*/ 665979 h 996326"/>
                <a:gd name="connsiteX17" fmla="*/ 3142259 w 3150187"/>
                <a:gd name="connsiteY17" fmla="*/ 681836 h 996326"/>
                <a:gd name="connsiteX18" fmla="*/ 3150187 w 3150187"/>
                <a:gd name="connsiteY18" fmla="*/ 705621 h 996326"/>
                <a:gd name="connsiteX19" fmla="*/ 3150187 w 3150187"/>
                <a:gd name="connsiteY19" fmla="*/ 745262 h 996326"/>
                <a:gd name="connsiteX20" fmla="*/ 3142259 w 3150187"/>
                <a:gd name="connsiteY20" fmla="*/ 795475 h 996326"/>
                <a:gd name="connsiteX21" fmla="*/ 3129045 w 3150187"/>
                <a:gd name="connsiteY21" fmla="*/ 819260 h 996326"/>
                <a:gd name="connsiteX22" fmla="*/ 3092046 w 3150187"/>
                <a:gd name="connsiteY22" fmla="*/ 853616 h 996326"/>
                <a:gd name="connsiteX23" fmla="*/ 3036548 w 3150187"/>
                <a:gd name="connsiteY23" fmla="*/ 887972 h 996326"/>
                <a:gd name="connsiteX24" fmla="*/ 2944050 w 3150187"/>
                <a:gd name="connsiteY24" fmla="*/ 924971 h 996326"/>
                <a:gd name="connsiteX25" fmla="*/ 2814554 w 3150187"/>
                <a:gd name="connsiteY25" fmla="*/ 954041 h 996326"/>
                <a:gd name="connsiteX26" fmla="*/ 2706201 w 3150187"/>
                <a:gd name="connsiteY26" fmla="*/ 969898 h 996326"/>
                <a:gd name="connsiteX27" fmla="*/ 2473637 w 3150187"/>
                <a:gd name="connsiteY27" fmla="*/ 985755 h 996326"/>
                <a:gd name="connsiteX28" fmla="*/ 2307142 w 3150187"/>
                <a:gd name="connsiteY28" fmla="*/ 996326 h 996326"/>
                <a:gd name="connsiteX29" fmla="*/ 2061364 w 3150187"/>
                <a:gd name="connsiteY29" fmla="*/ 996326 h 996326"/>
                <a:gd name="connsiteX30" fmla="*/ 1913368 w 3150187"/>
                <a:gd name="connsiteY30" fmla="*/ 993683 h 996326"/>
                <a:gd name="connsiteX31" fmla="*/ 1733660 w 3150187"/>
                <a:gd name="connsiteY31" fmla="*/ 980469 h 996326"/>
                <a:gd name="connsiteX32" fmla="*/ 1596235 w 3150187"/>
                <a:gd name="connsiteY32" fmla="*/ 967255 h 996326"/>
                <a:gd name="connsiteX33" fmla="*/ 1432383 w 3150187"/>
                <a:gd name="connsiteY33" fmla="*/ 943470 h 996326"/>
                <a:gd name="connsiteX34" fmla="*/ 1271174 w 3150187"/>
                <a:gd name="connsiteY34" fmla="*/ 911757 h 996326"/>
                <a:gd name="connsiteX35" fmla="*/ 1117893 w 3150187"/>
                <a:gd name="connsiteY35" fmla="*/ 872115 h 996326"/>
                <a:gd name="connsiteX36" fmla="*/ 946113 w 3150187"/>
                <a:gd name="connsiteY36" fmla="*/ 816617 h 996326"/>
                <a:gd name="connsiteX37" fmla="*/ 808689 w 3150187"/>
                <a:gd name="connsiteY37" fmla="*/ 761119 h 996326"/>
                <a:gd name="connsiteX38" fmla="*/ 679193 w 3150187"/>
                <a:gd name="connsiteY38" fmla="*/ 695050 h 996326"/>
                <a:gd name="connsiteX39" fmla="*/ 533840 w 3150187"/>
                <a:gd name="connsiteY39" fmla="*/ 610481 h 996326"/>
                <a:gd name="connsiteX40" fmla="*/ 414915 w 3150187"/>
                <a:gd name="connsiteY40" fmla="*/ 525912 h 996326"/>
                <a:gd name="connsiteX41" fmla="*/ 298633 w 3150187"/>
                <a:gd name="connsiteY41" fmla="*/ 425487 h 996326"/>
                <a:gd name="connsiteX42" fmla="*/ 179708 w 3150187"/>
                <a:gd name="connsiteY42" fmla="*/ 306562 h 996326"/>
                <a:gd name="connsiteX43" fmla="*/ 116282 w 3150187"/>
                <a:gd name="connsiteY43" fmla="*/ 227278 h 996326"/>
                <a:gd name="connsiteX44" fmla="*/ 58141 w 3150187"/>
                <a:gd name="connsiteY44" fmla="*/ 147995 h 996326"/>
                <a:gd name="connsiteX45" fmla="*/ 7928 w 3150187"/>
                <a:gd name="connsiteY45" fmla="*/ 71355 h 996326"/>
                <a:gd name="connsiteX46" fmla="*/ 0 w 3150187"/>
                <a:gd name="connsiteY46" fmla="*/ 47570 h 996326"/>
                <a:gd name="connsiteX47" fmla="*/ 2642 w 3150187"/>
                <a:gd name="connsiteY47" fmla="*/ 18499 h 996326"/>
                <a:gd name="connsiteX48" fmla="*/ 13213 w 3150187"/>
                <a:gd name="connsiteY48" fmla="*/ 2643 h 996326"/>
                <a:gd name="connsiteX49" fmla="*/ 29070 w 3150187"/>
                <a:gd name="connsiteY49" fmla="*/ 0 h 996326"/>
                <a:gd name="connsiteX50" fmla="*/ 47570 w 3150187"/>
                <a:gd name="connsiteY50" fmla="*/ 10571 h 996326"/>
                <a:gd name="connsiteX51" fmla="*/ 84568 w 3150187"/>
                <a:gd name="connsiteY51" fmla="*/ 52855 h 996326"/>
                <a:gd name="connsiteX52" fmla="*/ 147995 w 3150187"/>
                <a:gd name="connsiteY52" fmla="*/ 124210 h 996326"/>
                <a:gd name="connsiteX53" fmla="*/ 221993 w 3150187"/>
                <a:gd name="connsiteY53" fmla="*/ 195565 h 996326"/>
                <a:gd name="connsiteX54" fmla="*/ 322418 w 3150187"/>
                <a:gd name="connsiteY54" fmla="*/ 280134 h 996326"/>
                <a:gd name="connsiteX55" fmla="*/ 433415 w 3150187"/>
                <a:gd name="connsiteY55" fmla="*/ 356774 h 996326"/>
                <a:gd name="connsiteX56" fmla="*/ 528554 w 3150187"/>
                <a:gd name="connsiteY56" fmla="*/ 414915 h 996326"/>
                <a:gd name="connsiteX57" fmla="*/ 634265 w 3150187"/>
                <a:gd name="connsiteY57" fmla="*/ 470414 h 996326"/>
                <a:gd name="connsiteX58" fmla="*/ 782261 w 3150187"/>
                <a:gd name="connsiteY58" fmla="*/ 536483 h 996326"/>
                <a:gd name="connsiteX59" fmla="*/ 917042 w 3150187"/>
                <a:gd name="connsiteY59" fmla="*/ 584053 h 996326"/>
                <a:gd name="connsiteX60" fmla="*/ 1070323 w 3150187"/>
                <a:gd name="connsiteY60" fmla="*/ 628980 h 996326"/>
                <a:gd name="connsiteX61" fmla="*/ 1276460 w 3150187"/>
                <a:gd name="connsiteY61" fmla="*/ 679193 h 99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50187" h="996326">
                  <a:moveTo>
                    <a:pt x="1276460" y="679193"/>
                  </a:moveTo>
                  <a:lnTo>
                    <a:pt x="1461454" y="710906"/>
                  </a:lnTo>
                  <a:lnTo>
                    <a:pt x="1654376" y="734691"/>
                  </a:lnTo>
                  <a:lnTo>
                    <a:pt x="1847299" y="750548"/>
                  </a:lnTo>
                  <a:lnTo>
                    <a:pt x="1955653" y="753191"/>
                  </a:lnTo>
                  <a:lnTo>
                    <a:pt x="2037579" y="747905"/>
                  </a:lnTo>
                  <a:lnTo>
                    <a:pt x="2145933" y="739977"/>
                  </a:lnTo>
                  <a:lnTo>
                    <a:pt x="2230501" y="726763"/>
                  </a:lnTo>
                  <a:lnTo>
                    <a:pt x="2315070" y="708263"/>
                  </a:lnTo>
                  <a:lnTo>
                    <a:pt x="2410210" y="681836"/>
                  </a:lnTo>
                  <a:lnTo>
                    <a:pt x="2465708" y="658051"/>
                  </a:lnTo>
                  <a:lnTo>
                    <a:pt x="2885909" y="552340"/>
                  </a:lnTo>
                  <a:lnTo>
                    <a:pt x="2983692" y="589339"/>
                  </a:lnTo>
                  <a:lnTo>
                    <a:pt x="3057690" y="615766"/>
                  </a:lnTo>
                  <a:lnTo>
                    <a:pt x="3097331" y="634266"/>
                  </a:lnTo>
                  <a:lnTo>
                    <a:pt x="3118474" y="647480"/>
                  </a:lnTo>
                  <a:lnTo>
                    <a:pt x="3134330" y="665979"/>
                  </a:lnTo>
                  <a:lnTo>
                    <a:pt x="3142259" y="681836"/>
                  </a:lnTo>
                  <a:lnTo>
                    <a:pt x="3150187" y="705621"/>
                  </a:lnTo>
                  <a:lnTo>
                    <a:pt x="3150187" y="745262"/>
                  </a:lnTo>
                  <a:lnTo>
                    <a:pt x="3142259" y="795475"/>
                  </a:lnTo>
                  <a:lnTo>
                    <a:pt x="3129045" y="819260"/>
                  </a:lnTo>
                  <a:lnTo>
                    <a:pt x="3092046" y="853616"/>
                  </a:lnTo>
                  <a:lnTo>
                    <a:pt x="3036548" y="887972"/>
                  </a:lnTo>
                  <a:lnTo>
                    <a:pt x="2944050" y="924971"/>
                  </a:lnTo>
                  <a:lnTo>
                    <a:pt x="2814554" y="954041"/>
                  </a:lnTo>
                  <a:lnTo>
                    <a:pt x="2706201" y="969898"/>
                  </a:lnTo>
                  <a:lnTo>
                    <a:pt x="2473637" y="985755"/>
                  </a:lnTo>
                  <a:lnTo>
                    <a:pt x="2307142" y="996326"/>
                  </a:lnTo>
                  <a:lnTo>
                    <a:pt x="2061364" y="996326"/>
                  </a:lnTo>
                  <a:lnTo>
                    <a:pt x="1913368" y="993683"/>
                  </a:lnTo>
                  <a:lnTo>
                    <a:pt x="1733660" y="980469"/>
                  </a:lnTo>
                  <a:lnTo>
                    <a:pt x="1596235" y="967255"/>
                  </a:lnTo>
                  <a:lnTo>
                    <a:pt x="1432383" y="943470"/>
                  </a:lnTo>
                  <a:lnTo>
                    <a:pt x="1271174" y="911757"/>
                  </a:lnTo>
                  <a:lnTo>
                    <a:pt x="1117893" y="872115"/>
                  </a:lnTo>
                  <a:lnTo>
                    <a:pt x="946113" y="816617"/>
                  </a:lnTo>
                  <a:lnTo>
                    <a:pt x="808689" y="761119"/>
                  </a:lnTo>
                  <a:lnTo>
                    <a:pt x="679193" y="695050"/>
                  </a:lnTo>
                  <a:lnTo>
                    <a:pt x="533840" y="610481"/>
                  </a:lnTo>
                  <a:lnTo>
                    <a:pt x="414915" y="525912"/>
                  </a:lnTo>
                  <a:lnTo>
                    <a:pt x="298633" y="425487"/>
                  </a:lnTo>
                  <a:lnTo>
                    <a:pt x="179708" y="306562"/>
                  </a:lnTo>
                  <a:lnTo>
                    <a:pt x="116282" y="227278"/>
                  </a:lnTo>
                  <a:lnTo>
                    <a:pt x="58141" y="147995"/>
                  </a:lnTo>
                  <a:lnTo>
                    <a:pt x="7928" y="71355"/>
                  </a:lnTo>
                  <a:lnTo>
                    <a:pt x="0" y="47570"/>
                  </a:lnTo>
                  <a:lnTo>
                    <a:pt x="2642" y="18499"/>
                  </a:lnTo>
                  <a:lnTo>
                    <a:pt x="13213" y="2643"/>
                  </a:lnTo>
                  <a:lnTo>
                    <a:pt x="29070" y="0"/>
                  </a:lnTo>
                  <a:lnTo>
                    <a:pt x="47570" y="10571"/>
                  </a:lnTo>
                  <a:lnTo>
                    <a:pt x="84568" y="52855"/>
                  </a:lnTo>
                  <a:lnTo>
                    <a:pt x="147995" y="124210"/>
                  </a:lnTo>
                  <a:lnTo>
                    <a:pt x="221993" y="195565"/>
                  </a:lnTo>
                  <a:lnTo>
                    <a:pt x="322418" y="280134"/>
                  </a:lnTo>
                  <a:lnTo>
                    <a:pt x="433415" y="356774"/>
                  </a:lnTo>
                  <a:lnTo>
                    <a:pt x="528554" y="414915"/>
                  </a:lnTo>
                  <a:lnTo>
                    <a:pt x="634265" y="470414"/>
                  </a:lnTo>
                  <a:lnTo>
                    <a:pt x="782261" y="536483"/>
                  </a:lnTo>
                  <a:lnTo>
                    <a:pt x="917042" y="584053"/>
                  </a:lnTo>
                  <a:lnTo>
                    <a:pt x="1070323" y="628980"/>
                  </a:lnTo>
                  <a:lnTo>
                    <a:pt x="1276460" y="6791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1">
              <a:extLst>
                <a:ext uri="{FF2B5EF4-FFF2-40B4-BE49-F238E27FC236}">
                  <a16:creationId xmlns:a16="http://schemas.microsoft.com/office/drawing/2014/main" id="{7F64E39A-AFDA-4EF9-A01F-343058495087}"/>
                </a:ext>
              </a:extLst>
            </p:cNvPr>
            <p:cNvSpPr/>
            <p:nvPr/>
          </p:nvSpPr>
          <p:spPr>
            <a:xfrm>
              <a:off x="4824413" y="1889125"/>
              <a:ext cx="2746375" cy="1711325"/>
            </a:xfrm>
            <a:custGeom>
              <a:avLst/>
              <a:gdLst>
                <a:gd name="connsiteX0" fmla="*/ 557626 w 2745843"/>
                <a:gd name="connsiteY0" fmla="*/ 547054 h 1712518"/>
                <a:gd name="connsiteX1" fmla="*/ 303920 w 2745843"/>
                <a:gd name="connsiteY1" fmla="*/ 332989 h 1712518"/>
                <a:gd name="connsiteX2" fmla="*/ 0 w 2745843"/>
                <a:gd name="connsiteY2" fmla="*/ 81926 h 1712518"/>
                <a:gd name="connsiteX3" fmla="*/ 116283 w 2745843"/>
                <a:gd name="connsiteY3" fmla="*/ 0 h 1712518"/>
                <a:gd name="connsiteX4" fmla="*/ 227279 w 2745843"/>
                <a:gd name="connsiteY4" fmla="*/ 84569 h 1712518"/>
                <a:gd name="connsiteX5" fmla="*/ 391131 w 2745843"/>
                <a:gd name="connsiteY5" fmla="*/ 200851 h 1712518"/>
                <a:gd name="connsiteX6" fmla="*/ 628981 w 2745843"/>
                <a:gd name="connsiteY6" fmla="*/ 377917 h 1712518"/>
                <a:gd name="connsiteX7" fmla="*/ 827189 w 2745843"/>
                <a:gd name="connsiteY7" fmla="*/ 523269 h 1712518"/>
                <a:gd name="connsiteX8" fmla="*/ 1075610 w 2745843"/>
                <a:gd name="connsiteY8" fmla="*/ 697692 h 1712518"/>
                <a:gd name="connsiteX9" fmla="*/ 1318745 w 2745843"/>
                <a:gd name="connsiteY9" fmla="*/ 866830 h 1712518"/>
                <a:gd name="connsiteX10" fmla="*/ 1485240 w 2745843"/>
                <a:gd name="connsiteY10" fmla="*/ 975184 h 1712518"/>
                <a:gd name="connsiteX11" fmla="*/ 1585665 w 2745843"/>
                <a:gd name="connsiteY11" fmla="*/ 1038610 h 1712518"/>
                <a:gd name="connsiteX12" fmla="*/ 1791802 w 2745843"/>
                <a:gd name="connsiteY12" fmla="*/ 1152250 h 1712518"/>
                <a:gd name="connsiteX13" fmla="*/ 2050793 w 2745843"/>
                <a:gd name="connsiteY13" fmla="*/ 1279103 h 1712518"/>
                <a:gd name="connsiteX14" fmla="*/ 2394354 w 2745843"/>
                <a:gd name="connsiteY14" fmla="*/ 1435026 h 1712518"/>
                <a:gd name="connsiteX15" fmla="*/ 2589920 w 2745843"/>
                <a:gd name="connsiteY15" fmla="*/ 1519595 h 1712518"/>
                <a:gd name="connsiteX16" fmla="*/ 2724701 w 2745843"/>
                <a:gd name="connsiteY16" fmla="*/ 1575094 h 1712518"/>
                <a:gd name="connsiteX17" fmla="*/ 2740558 w 2745843"/>
                <a:gd name="connsiteY17" fmla="*/ 1588307 h 1712518"/>
                <a:gd name="connsiteX18" fmla="*/ 2745843 w 2745843"/>
                <a:gd name="connsiteY18" fmla="*/ 1598879 h 1712518"/>
                <a:gd name="connsiteX19" fmla="*/ 2745843 w 2745843"/>
                <a:gd name="connsiteY19" fmla="*/ 1617378 h 1712518"/>
                <a:gd name="connsiteX20" fmla="*/ 2732629 w 2745843"/>
                <a:gd name="connsiteY20" fmla="*/ 1633235 h 1712518"/>
                <a:gd name="connsiteX21" fmla="*/ 2706202 w 2745843"/>
                <a:gd name="connsiteY21" fmla="*/ 1646448 h 1712518"/>
                <a:gd name="connsiteX22" fmla="*/ 2671846 w 2745843"/>
                <a:gd name="connsiteY22" fmla="*/ 1649091 h 1712518"/>
                <a:gd name="connsiteX23" fmla="*/ 2547635 w 2745843"/>
                <a:gd name="connsiteY23" fmla="*/ 1649091 h 1712518"/>
                <a:gd name="connsiteX24" fmla="*/ 2354713 w 2745843"/>
                <a:gd name="connsiteY24" fmla="*/ 1659662 h 1712518"/>
                <a:gd name="connsiteX25" fmla="*/ 2177647 w 2745843"/>
                <a:gd name="connsiteY25" fmla="*/ 1675519 h 1712518"/>
                <a:gd name="connsiteX26" fmla="*/ 2000581 w 2745843"/>
                <a:gd name="connsiteY26" fmla="*/ 1699304 h 1712518"/>
                <a:gd name="connsiteX27" fmla="*/ 1953011 w 2745843"/>
                <a:gd name="connsiteY27" fmla="*/ 1707232 h 1712518"/>
                <a:gd name="connsiteX28" fmla="*/ 1926583 w 2745843"/>
                <a:gd name="connsiteY28" fmla="*/ 1712518 h 1712518"/>
                <a:gd name="connsiteX29" fmla="*/ 1873728 w 2745843"/>
                <a:gd name="connsiteY29" fmla="*/ 1675519 h 1712518"/>
                <a:gd name="connsiteX30" fmla="*/ 1715161 w 2745843"/>
                <a:gd name="connsiteY30" fmla="*/ 1543380 h 1712518"/>
                <a:gd name="connsiteX31" fmla="*/ 1522239 w 2745843"/>
                <a:gd name="connsiteY31" fmla="*/ 1379528 h 1712518"/>
                <a:gd name="connsiteX32" fmla="*/ 1339887 w 2745843"/>
                <a:gd name="connsiteY32" fmla="*/ 1218319 h 1712518"/>
                <a:gd name="connsiteX33" fmla="*/ 1181321 w 2745843"/>
                <a:gd name="connsiteY33" fmla="*/ 1078252 h 1712518"/>
                <a:gd name="connsiteX34" fmla="*/ 1001612 w 2745843"/>
                <a:gd name="connsiteY34" fmla="*/ 924971 h 1712518"/>
                <a:gd name="connsiteX35" fmla="*/ 808689 w 2745843"/>
                <a:gd name="connsiteY35" fmla="*/ 758476 h 1712518"/>
                <a:gd name="connsiteX36" fmla="*/ 557626 w 2745843"/>
                <a:gd name="connsiteY36" fmla="*/ 547054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745843" h="1712518">
                  <a:moveTo>
                    <a:pt x="557626" y="547054"/>
                  </a:moveTo>
                  <a:lnTo>
                    <a:pt x="303920" y="332989"/>
                  </a:lnTo>
                  <a:lnTo>
                    <a:pt x="0" y="81926"/>
                  </a:lnTo>
                  <a:lnTo>
                    <a:pt x="116283" y="0"/>
                  </a:lnTo>
                  <a:lnTo>
                    <a:pt x="227279" y="84569"/>
                  </a:lnTo>
                  <a:lnTo>
                    <a:pt x="391131" y="200851"/>
                  </a:lnTo>
                  <a:lnTo>
                    <a:pt x="628981" y="377917"/>
                  </a:lnTo>
                  <a:lnTo>
                    <a:pt x="827189" y="523269"/>
                  </a:lnTo>
                  <a:lnTo>
                    <a:pt x="1075610" y="697692"/>
                  </a:lnTo>
                  <a:lnTo>
                    <a:pt x="1318745" y="866830"/>
                  </a:lnTo>
                  <a:lnTo>
                    <a:pt x="1485240" y="975184"/>
                  </a:lnTo>
                  <a:lnTo>
                    <a:pt x="1585665" y="1038610"/>
                  </a:lnTo>
                  <a:lnTo>
                    <a:pt x="1791802" y="1152250"/>
                  </a:lnTo>
                  <a:lnTo>
                    <a:pt x="2050793" y="1279103"/>
                  </a:lnTo>
                  <a:lnTo>
                    <a:pt x="2394354" y="1435026"/>
                  </a:lnTo>
                  <a:lnTo>
                    <a:pt x="2589920" y="1519595"/>
                  </a:lnTo>
                  <a:lnTo>
                    <a:pt x="2724701" y="1575094"/>
                  </a:lnTo>
                  <a:lnTo>
                    <a:pt x="2740558" y="1588307"/>
                  </a:lnTo>
                  <a:lnTo>
                    <a:pt x="2745843" y="1598879"/>
                  </a:lnTo>
                  <a:lnTo>
                    <a:pt x="2745843" y="1617378"/>
                  </a:lnTo>
                  <a:lnTo>
                    <a:pt x="2732629" y="1633235"/>
                  </a:lnTo>
                  <a:lnTo>
                    <a:pt x="2706202" y="1646448"/>
                  </a:lnTo>
                  <a:lnTo>
                    <a:pt x="2671846" y="1649091"/>
                  </a:lnTo>
                  <a:lnTo>
                    <a:pt x="2547635" y="1649091"/>
                  </a:lnTo>
                  <a:lnTo>
                    <a:pt x="2354713" y="1659662"/>
                  </a:lnTo>
                  <a:lnTo>
                    <a:pt x="2177647" y="1675519"/>
                  </a:lnTo>
                  <a:lnTo>
                    <a:pt x="2000581" y="1699304"/>
                  </a:lnTo>
                  <a:lnTo>
                    <a:pt x="1953011" y="1707232"/>
                  </a:lnTo>
                  <a:lnTo>
                    <a:pt x="1926583" y="1712518"/>
                  </a:lnTo>
                  <a:lnTo>
                    <a:pt x="1873728" y="1675519"/>
                  </a:lnTo>
                  <a:lnTo>
                    <a:pt x="1715161" y="1543380"/>
                  </a:lnTo>
                  <a:lnTo>
                    <a:pt x="1522239" y="1379528"/>
                  </a:lnTo>
                  <a:lnTo>
                    <a:pt x="1339887" y="1218319"/>
                  </a:lnTo>
                  <a:lnTo>
                    <a:pt x="1181321" y="1078252"/>
                  </a:lnTo>
                  <a:lnTo>
                    <a:pt x="1001612" y="924971"/>
                  </a:lnTo>
                  <a:lnTo>
                    <a:pt x="808689" y="758476"/>
                  </a:lnTo>
                  <a:lnTo>
                    <a:pt x="557626" y="5470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5">
              <a:extLst>
                <a:ext uri="{FF2B5EF4-FFF2-40B4-BE49-F238E27FC236}">
                  <a16:creationId xmlns:a16="http://schemas.microsoft.com/office/drawing/2014/main" id="{45476DBD-B576-45C4-9B48-D61CF6EB33DE}"/>
                </a:ext>
              </a:extLst>
            </p:cNvPr>
            <p:cNvSpPr/>
            <p:nvPr/>
          </p:nvSpPr>
          <p:spPr>
            <a:xfrm>
              <a:off x="4781550" y="3627438"/>
              <a:ext cx="1019175" cy="896937"/>
            </a:xfrm>
            <a:custGeom>
              <a:avLst/>
              <a:gdLst>
                <a:gd name="connsiteX0" fmla="*/ 421481 w 1019175"/>
                <a:gd name="connsiteY0" fmla="*/ 383381 h 897731"/>
                <a:gd name="connsiteX1" fmla="*/ 602456 w 1019175"/>
                <a:gd name="connsiteY1" fmla="*/ 154781 h 897731"/>
                <a:gd name="connsiteX2" fmla="*/ 666750 w 1019175"/>
                <a:gd name="connsiteY2" fmla="*/ 78581 h 897731"/>
                <a:gd name="connsiteX3" fmla="*/ 673894 w 1019175"/>
                <a:gd name="connsiteY3" fmla="*/ 61912 h 897731"/>
                <a:gd name="connsiteX4" fmla="*/ 678656 w 1019175"/>
                <a:gd name="connsiteY4" fmla="*/ 45244 h 897731"/>
                <a:gd name="connsiteX5" fmla="*/ 676275 w 1019175"/>
                <a:gd name="connsiteY5" fmla="*/ 26194 h 897731"/>
                <a:gd name="connsiteX6" fmla="*/ 671513 w 1019175"/>
                <a:gd name="connsiteY6" fmla="*/ 9525 h 897731"/>
                <a:gd name="connsiteX7" fmla="*/ 657225 w 1019175"/>
                <a:gd name="connsiteY7" fmla="*/ 0 h 897731"/>
                <a:gd name="connsiteX8" fmla="*/ 1019175 w 1019175"/>
                <a:gd name="connsiteY8" fmla="*/ 145256 h 897731"/>
                <a:gd name="connsiteX9" fmla="*/ 962025 w 1019175"/>
                <a:gd name="connsiteY9" fmla="*/ 173831 h 897731"/>
                <a:gd name="connsiteX10" fmla="*/ 942975 w 1019175"/>
                <a:gd name="connsiteY10" fmla="*/ 190500 h 897731"/>
                <a:gd name="connsiteX11" fmla="*/ 854869 w 1019175"/>
                <a:gd name="connsiteY11" fmla="*/ 271462 h 897731"/>
                <a:gd name="connsiteX12" fmla="*/ 676275 w 1019175"/>
                <a:gd name="connsiteY12" fmla="*/ 416719 h 897731"/>
                <a:gd name="connsiteX13" fmla="*/ 528638 w 1019175"/>
                <a:gd name="connsiteY13" fmla="*/ 538162 h 897731"/>
                <a:gd name="connsiteX14" fmla="*/ 373856 w 1019175"/>
                <a:gd name="connsiteY14" fmla="*/ 664369 h 897731"/>
                <a:gd name="connsiteX15" fmla="*/ 230981 w 1019175"/>
                <a:gd name="connsiteY15" fmla="*/ 771525 h 897731"/>
                <a:gd name="connsiteX16" fmla="*/ 121444 w 1019175"/>
                <a:gd name="connsiteY16" fmla="*/ 852487 h 897731"/>
                <a:gd name="connsiteX17" fmla="*/ 80963 w 1019175"/>
                <a:gd name="connsiteY17" fmla="*/ 883444 h 897731"/>
                <a:gd name="connsiteX18" fmla="*/ 59531 w 1019175"/>
                <a:gd name="connsiteY18" fmla="*/ 895350 h 897731"/>
                <a:gd name="connsiteX19" fmla="*/ 30956 w 1019175"/>
                <a:gd name="connsiteY19" fmla="*/ 897731 h 897731"/>
                <a:gd name="connsiteX20" fmla="*/ 4763 w 1019175"/>
                <a:gd name="connsiteY20" fmla="*/ 892969 h 897731"/>
                <a:gd name="connsiteX21" fmla="*/ 0 w 1019175"/>
                <a:gd name="connsiteY21" fmla="*/ 881062 h 897731"/>
                <a:gd name="connsiteX22" fmla="*/ 2381 w 1019175"/>
                <a:gd name="connsiteY22" fmla="*/ 862012 h 897731"/>
                <a:gd name="connsiteX23" fmla="*/ 9525 w 1019175"/>
                <a:gd name="connsiteY23" fmla="*/ 842962 h 897731"/>
                <a:gd name="connsiteX24" fmla="*/ 57150 w 1019175"/>
                <a:gd name="connsiteY24" fmla="*/ 785812 h 897731"/>
                <a:gd name="connsiteX25" fmla="*/ 135731 w 1019175"/>
                <a:gd name="connsiteY25" fmla="*/ 702469 h 897731"/>
                <a:gd name="connsiteX26" fmla="*/ 247650 w 1019175"/>
                <a:gd name="connsiteY26" fmla="*/ 578644 h 897731"/>
                <a:gd name="connsiteX27" fmla="*/ 340519 w 1019175"/>
                <a:gd name="connsiteY27" fmla="*/ 476250 h 897731"/>
                <a:gd name="connsiteX28" fmla="*/ 421481 w 1019175"/>
                <a:gd name="connsiteY28" fmla="*/ 3833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897731">
                  <a:moveTo>
                    <a:pt x="421481" y="383381"/>
                  </a:moveTo>
                  <a:lnTo>
                    <a:pt x="602456" y="154781"/>
                  </a:lnTo>
                  <a:lnTo>
                    <a:pt x="666750" y="78581"/>
                  </a:lnTo>
                  <a:lnTo>
                    <a:pt x="673894" y="61912"/>
                  </a:lnTo>
                  <a:lnTo>
                    <a:pt x="678656" y="45244"/>
                  </a:lnTo>
                  <a:lnTo>
                    <a:pt x="676275" y="26194"/>
                  </a:lnTo>
                  <a:lnTo>
                    <a:pt x="671513" y="9525"/>
                  </a:lnTo>
                  <a:lnTo>
                    <a:pt x="657225" y="0"/>
                  </a:lnTo>
                  <a:lnTo>
                    <a:pt x="1019175" y="145256"/>
                  </a:lnTo>
                  <a:lnTo>
                    <a:pt x="962025" y="173831"/>
                  </a:lnTo>
                  <a:lnTo>
                    <a:pt x="942975" y="190500"/>
                  </a:lnTo>
                  <a:lnTo>
                    <a:pt x="854869" y="271462"/>
                  </a:lnTo>
                  <a:lnTo>
                    <a:pt x="676275" y="416719"/>
                  </a:lnTo>
                  <a:lnTo>
                    <a:pt x="528638" y="538162"/>
                  </a:lnTo>
                  <a:lnTo>
                    <a:pt x="373856" y="664369"/>
                  </a:lnTo>
                  <a:lnTo>
                    <a:pt x="230981" y="771525"/>
                  </a:lnTo>
                  <a:lnTo>
                    <a:pt x="121444" y="852487"/>
                  </a:lnTo>
                  <a:lnTo>
                    <a:pt x="80963" y="883444"/>
                  </a:lnTo>
                  <a:lnTo>
                    <a:pt x="59531" y="895350"/>
                  </a:lnTo>
                  <a:lnTo>
                    <a:pt x="30956" y="897731"/>
                  </a:lnTo>
                  <a:lnTo>
                    <a:pt x="4763" y="892969"/>
                  </a:lnTo>
                  <a:lnTo>
                    <a:pt x="0" y="881062"/>
                  </a:lnTo>
                  <a:lnTo>
                    <a:pt x="2381" y="862012"/>
                  </a:lnTo>
                  <a:lnTo>
                    <a:pt x="9525" y="842962"/>
                  </a:lnTo>
                  <a:lnTo>
                    <a:pt x="57150" y="785812"/>
                  </a:lnTo>
                  <a:lnTo>
                    <a:pt x="135731" y="702469"/>
                  </a:lnTo>
                  <a:lnTo>
                    <a:pt x="247650" y="578644"/>
                  </a:lnTo>
                  <a:lnTo>
                    <a:pt x="340519" y="476250"/>
                  </a:lnTo>
                  <a:lnTo>
                    <a:pt x="421481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0">
              <a:extLst>
                <a:ext uri="{FF2B5EF4-FFF2-40B4-BE49-F238E27FC236}">
                  <a16:creationId xmlns:a16="http://schemas.microsoft.com/office/drawing/2014/main" id="{9E0C209E-4F28-4714-8B16-E5C259B4937B}"/>
                </a:ext>
              </a:extLst>
            </p:cNvPr>
            <p:cNvSpPr/>
            <p:nvPr/>
          </p:nvSpPr>
          <p:spPr>
            <a:xfrm>
              <a:off x="6067425" y="5241925"/>
              <a:ext cx="868363" cy="666750"/>
            </a:xfrm>
            <a:custGeom>
              <a:avLst/>
              <a:gdLst>
                <a:gd name="connsiteX0" fmla="*/ 369989 w 869473"/>
                <a:gd name="connsiteY0" fmla="*/ 237850 h 665979"/>
                <a:gd name="connsiteX1" fmla="*/ 607839 w 869473"/>
                <a:gd name="connsiteY1" fmla="*/ 401702 h 665979"/>
                <a:gd name="connsiteX2" fmla="*/ 718835 w 869473"/>
                <a:gd name="connsiteY2" fmla="*/ 475699 h 665979"/>
                <a:gd name="connsiteX3" fmla="*/ 795476 w 869473"/>
                <a:gd name="connsiteY3" fmla="*/ 525912 h 665979"/>
                <a:gd name="connsiteX4" fmla="*/ 869473 w 869473"/>
                <a:gd name="connsiteY4" fmla="*/ 557625 h 665979"/>
                <a:gd name="connsiteX5" fmla="*/ 303920 w 869473"/>
                <a:gd name="connsiteY5" fmla="*/ 665979 h 665979"/>
                <a:gd name="connsiteX6" fmla="*/ 383203 w 869473"/>
                <a:gd name="connsiteY6" fmla="*/ 631623 h 665979"/>
                <a:gd name="connsiteX7" fmla="*/ 406988 w 869473"/>
                <a:gd name="connsiteY7" fmla="*/ 613124 h 665979"/>
                <a:gd name="connsiteX8" fmla="*/ 420202 w 869473"/>
                <a:gd name="connsiteY8" fmla="*/ 594624 h 665979"/>
                <a:gd name="connsiteX9" fmla="*/ 428130 w 869473"/>
                <a:gd name="connsiteY9" fmla="*/ 573482 h 665979"/>
                <a:gd name="connsiteX10" fmla="*/ 428130 w 869473"/>
                <a:gd name="connsiteY10" fmla="*/ 560268 h 665979"/>
                <a:gd name="connsiteX11" fmla="*/ 422844 w 869473"/>
                <a:gd name="connsiteY11" fmla="*/ 531198 h 665979"/>
                <a:gd name="connsiteX12" fmla="*/ 409631 w 869473"/>
                <a:gd name="connsiteY12" fmla="*/ 504770 h 665979"/>
                <a:gd name="connsiteX13" fmla="*/ 375274 w 869473"/>
                <a:gd name="connsiteY13" fmla="*/ 459843 h 665979"/>
                <a:gd name="connsiteX14" fmla="*/ 261635 w 869473"/>
                <a:gd name="connsiteY14" fmla="*/ 335632 h 665979"/>
                <a:gd name="connsiteX15" fmla="*/ 118925 w 869473"/>
                <a:gd name="connsiteY15" fmla="*/ 177066 h 665979"/>
                <a:gd name="connsiteX16" fmla="*/ 34357 w 869473"/>
                <a:gd name="connsiteY16" fmla="*/ 81926 h 665979"/>
                <a:gd name="connsiteX17" fmla="*/ 18500 w 869473"/>
                <a:gd name="connsiteY17" fmla="*/ 63426 h 665979"/>
                <a:gd name="connsiteX18" fmla="*/ 7929 w 869473"/>
                <a:gd name="connsiteY18" fmla="*/ 44927 h 665979"/>
                <a:gd name="connsiteX19" fmla="*/ 0 w 869473"/>
                <a:gd name="connsiteY19" fmla="*/ 18499 h 665979"/>
                <a:gd name="connsiteX20" fmla="*/ 5286 w 869473"/>
                <a:gd name="connsiteY20" fmla="*/ 2643 h 665979"/>
                <a:gd name="connsiteX21" fmla="*/ 18500 w 869473"/>
                <a:gd name="connsiteY21" fmla="*/ 0 h 665979"/>
                <a:gd name="connsiteX22" fmla="*/ 42285 w 869473"/>
                <a:gd name="connsiteY22" fmla="*/ 5285 h 665979"/>
                <a:gd name="connsiteX23" fmla="*/ 81926 w 869473"/>
                <a:gd name="connsiteY23" fmla="*/ 29070 h 665979"/>
                <a:gd name="connsiteX24" fmla="*/ 147996 w 869473"/>
                <a:gd name="connsiteY24" fmla="*/ 79283 h 665979"/>
                <a:gd name="connsiteX25" fmla="*/ 245779 w 869473"/>
                <a:gd name="connsiteY25" fmla="*/ 150638 h 665979"/>
                <a:gd name="connsiteX26" fmla="*/ 369989 w 869473"/>
                <a:gd name="connsiteY26" fmla="*/ 237850 h 6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69473" h="665979">
                  <a:moveTo>
                    <a:pt x="369989" y="237850"/>
                  </a:moveTo>
                  <a:lnTo>
                    <a:pt x="607839" y="401702"/>
                  </a:lnTo>
                  <a:lnTo>
                    <a:pt x="718835" y="475699"/>
                  </a:lnTo>
                  <a:lnTo>
                    <a:pt x="795476" y="525912"/>
                  </a:lnTo>
                  <a:lnTo>
                    <a:pt x="869473" y="557625"/>
                  </a:lnTo>
                  <a:lnTo>
                    <a:pt x="303920" y="665979"/>
                  </a:lnTo>
                  <a:lnTo>
                    <a:pt x="383203" y="631623"/>
                  </a:lnTo>
                  <a:lnTo>
                    <a:pt x="406988" y="613124"/>
                  </a:lnTo>
                  <a:lnTo>
                    <a:pt x="420202" y="594624"/>
                  </a:lnTo>
                  <a:lnTo>
                    <a:pt x="428130" y="573482"/>
                  </a:lnTo>
                  <a:lnTo>
                    <a:pt x="428130" y="560268"/>
                  </a:lnTo>
                  <a:lnTo>
                    <a:pt x="422844" y="531198"/>
                  </a:lnTo>
                  <a:lnTo>
                    <a:pt x="409631" y="504770"/>
                  </a:lnTo>
                  <a:lnTo>
                    <a:pt x="375274" y="459843"/>
                  </a:lnTo>
                  <a:lnTo>
                    <a:pt x="261635" y="335632"/>
                  </a:lnTo>
                  <a:lnTo>
                    <a:pt x="118925" y="177066"/>
                  </a:lnTo>
                  <a:lnTo>
                    <a:pt x="34357" y="81926"/>
                  </a:lnTo>
                  <a:lnTo>
                    <a:pt x="18500" y="63426"/>
                  </a:lnTo>
                  <a:lnTo>
                    <a:pt x="7929" y="44927"/>
                  </a:lnTo>
                  <a:lnTo>
                    <a:pt x="0" y="18499"/>
                  </a:lnTo>
                  <a:lnTo>
                    <a:pt x="5286" y="2643"/>
                  </a:lnTo>
                  <a:lnTo>
                    <a:pt x="18500" y="0"/>
                  </a:lnTo>
                  <a:lnTo>
                    <a:pt x="42285" y="5285"/>
                  </a:lnTo>
                  <a:lnTo>
                    <a:pt x="81926" y="29070"/>
                  </a:lnTo>
                  <a:lnTo>
                    <a:pt x="147996" y="79283"/>
                  </a:lnTo>
                  <a:lnTo>
                    <a:pt x="245779" y="150638"/>
                  </a:lnTo>
                  <a:lnTo>
                    <a:pt x="369989" y="237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6">
              <a:extLst>
                <a:ext uri="{FF2B5EF4-FFF2-40B4-BE49-F238E27FC236}">
                  <a16:creationId xmlns:a16="http://schemas.microsoft.com/office/drawing/2014/main" id="{D4EE65B0-0023-4D00-B654-D061DAFA14AE}"/>
                </a:ext>
              </a:extLst>
            </p:cNvPr>
            <p:cNvSpPr/>
            <p:nvPr/>
          </p:nvSpPr>
          <p:spPr>
            <a:xfrm>
              <a:off x="4827588" y="4602163"/>
              <a:ext cx="596900" cy="720725"/>
            </a:xfrm>
            <a:custGeom>
              <a:avLst/>
              <a:gdLst>
                <a:gd name="connsiteX0" fmla="*/ 383381 w 597694"/>
                <a:gd name="connsiteY0" fmla="*/ 200025 h 719138"/>
                <a:gd name="connsiteX1" fmla="*/ 304800 w 597694"/>
                <a:gd name="connsiteY1" fmla="*/ 226219 h 719138"/>
                <a:gd name="connsiteX2" fmla="*/ 283369 w 597694"/>
                <a:gd name="connsiteY2" fmla="*/ 228600 h 719138"/>
                <a:gd name="connsiteX3" fmla="*/ 252412 w 597694"/>
                <a:gd name="connsiteY3" fmla="*/ 216694 h 719138"/>
                <a:gd name="connsiteX4" fmla="*/ 223837 w 597694"/>
                <a:gd name="connsiteY4" fmla="*/ 197644 h 719138"/>
                <a:gd name="connsiteX5" fmla="*/ 188119 w 597694"/>
                <a:gd name="connsiteY5" fmla="*/ 164307 h 719138"/>
                <a:gd name="connsiteX6" fmla="*/ 119062 w 597694"/>
                <a:gd name="connsiteY6" fmla="*/ 90488 h 719138"/>
                <a:gd name="connsiteX7" fmla="*/ 78581 w 597694"/>
                <a:gd name="connsiteY7" fmla="*/ 38100 h 719138"/>
                <a:gd name="connsiteX8" fmla="*/ 54769 w 597694"/>
                <a:gd name="connsiteY8" fmla="*/ 11907 h 719138"/>
                <a:gd name="connsiteX9" fmla="*/ 30956 w 597694"/>
                <a:gd name="connsiteY9" fmla="*/ 0 h 719138"/>
                <a:gd name="connsiteX10" fmla="*/ 16669 w 597694"/>
                <a:gd name="connsiteY10" fmla="*/ 0 h 719138"/>
                <a:gd name="connsiteX11" fmla="*/ 4762 w 597694"/>
                <a:gd name="connsiteY11" fmla="*/ 16669 h 719138"/>
                <a:gd name="connsiteX12" fmla="*/ 0 w 597694"/>
                <a:gd name="connsiteY12" fmla="*/ 54769 h 719138"/>
                <a:gd name="connsiteX13" fmla="*/ 4762 w 597694"/>
                <a:gd name="connsiteY13" fmla="*/ 119063 h 719138"/>
                <a:gd name="connsiteX14" fmla="*/ 16669 w 597694"/>
                <a:gd name="connsiteY14" fmla="*/ 188119 h 719138"/>
                <a:gd name="connsiteX15" fmla="*/ 42862 w 597694"/>
                <a:gd name="connsiteY15" fmla="*/ 285750 h 719138"/>
                <a:gd name="connsiteX16" fmla="*/ 80962 w 597694"/>
                <a:gd name="connsiteY16" fmla="*/ 385763 h 719138"/>
                <a:gd name="connsiteX17" fmla="*/ 109537 w 597694"/>
                <a:gd name="connsiteY17" fmla="*/ 450057 h 719138"/>
                <a:gd name="connsiteX18" fmla="*/ 145256 w 597694"/>
                <a:gd name="connsiteY18" fmla="*/ 509588 h 719138"/>
                <a:gd name="connsiteX19" fmla="*/ 185737 w 597694"/>
                <a:gd name="connsiteY19" fmla="*/ 566738 h 719138"/>
                <a:gd name="connsiteX20" fmla="*/ 230981 w 597694"/>
                <a:gd name="connsiteY20" fmla="*/ 616744 h 719138"/>
                <a:gd name="connsiteX21" fmla="*/ 271462 w 597694"/>
                <a:gd name="connsiteY21" fmla="*/ 654844 h 719138"/>
                <a:gd name="connsiteX22" fmla="*/ 333375 w 597694"/>
                <a:gd name="connsiteY22" fmla="*/ 702469 h 719138"/>
                <a:gd name="connsiteX23" fmla="*/ 354806 w 597694"/>
                <a:gd name="connsiteY23" fmla="*/ 716757 h 719138"/>
                <a:gd name="connsiteX24" fmla="*/ 378619 w 597694"/>
                <a:gd name="connsiteY24" fmla="*/ 719138 h 719138"/>
                <a:gd name="connsiteX25" fmla="*/ 411956 w 597694"/>
                <a:gd name="connsiteY25" fmla="*/ 709613 h 719138"/>
                <a:gd name="connsiteX26" fmla="*/ 438150 w 597694"/>
                <a:gd name="connsiteY26" fmla="*/ 692944 h 719138"/>
                <a:gd name="connsiteX27" fmla="*/ 457200 w 597694"/>
                <a:gd name="connsiteY27" fmla="*/ 669132 h 719138"/>
                <a:gd name="connsiteX28" fmla="*/ 464344 w 597694"/>
                <a:gd name="connsiteY28" fmla="*/ 647700 h 719138"/>
                <a:gd name="connsiteX29" fmla="*/ 471487 w 597694"/>
                <a:gd name="connsiteY29" fmla="*/ 619125 h 719138"/>
                <a:gd name="connsiteX30" fmla="*/ 473869 w 597694"/>
                <a:gd name="connsiteY30" fmla="*/ 588169 h 719138"/>
                <a:gd name="connsiteX31" fmla="*/ 466725 w 597694"/>
                <a:gd name="connsiteY31" fmla="*/ 561975 h 719138"/>
                <a:gd name="connsiteX32" fmla="*/ 454819 w 597694"/>
                <a:gd name="connsiteY32" fmla="*/ 526257 h 719138"/>
                <a:gd name="connsiteX33" fmla="*/ 450056 w 597694"/>
                <a:gd name="connsiteY33" fmla="*/ 476250 h 719138"/>
                <a:gd name="connsiteX34" fmla="*/ 452437 w 597694"/>
                <a:gd name="connsiteY34" fmla="*/ 433388 h 719138"/>
                <a:gd name="connsiteX35" fmla="*/ 459581 w 597694"/>
                <a:gd name="connsiteY35" fmla="*/ 378619 h 719138"/>
                <a:gd name="connsiteX36" fmla="*/ 469106 w 597694"/>
                <a:gd name="connsiteY36" fmla="*/ 350044 h 719138"/>
                <a:gd name="connsiteX37" fmla="*/ 509587 w 597694"/>
                <a:gd name="connsiteY37" fmla="*/ 271463 h 719138"/>
                <a:gd name="connsiteX38" fmla="*/ 554831 w 597694"/>
                <a:gd name="connsiteY38" fmla="*/ 200025 h 719138"/>
                <a:gd name="connsiteX39" fmla="*/ 576262 w 597694"/>
                <a:gd name="connsiteY39" fmla="*/ 171450 h 719138"/>
                <a:gd name="connsiteX40" fmla="*/ 590550 w 597694"/>
                <a:gd name="connsiteY40" fmla="*/ 147638 h 719138"/>
                <a:gd name="connsiteX41" fmla="*/ 597694 w 597694"/>
                <a:gd name="connsiteY41" fmla="*/ 123825 h 719138"/>
                <a:gd name="connsiteX42" fmla="*/ 597694 w 597694"/>
                <a:gd name="connsiteY42" fmla="*/ 111919 h 719138"/>
                <a:gd name="connsiteX43" fmla="*/ 585787 w 597694"/>
                <a:gd name="connsiteY43" fmla="*/ 102394 h 719138"/>
                <a:gd name="connsiteX44" fmla="*/ 566737 w 597694"/>
                <a:gd name="connsiteY44" fmla="*/ 107157 h 719138"/>
                <a:gd name="connsiteX45" fmla="*/ 545306 w 597694"/>
                <a:gd name="connsiteY45" fmla="*/ 116682 h 719138"/>
                <a:gd name="connsiteX46" fmla="*/ 500062 w 597694"/>
                <a:gd name="connsiteY46" fmla="*/ 145257 h 719138"/>
                <a:gd name="connsiteX47" fmla="*/ 383381 w 597694"/>
                <a:gd name="connsiteY47" fmla="*/ 20002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7694" h="719138">
                  <a:moveTo>
                    <a:pt x="383381" y="200025"/>
                  </a:moveTo>
                  <a:lnTo>
                    <a:pt x="304800" y="226219"/>
                  </a:lnTo>
                  <a:lnTo>
                    <a:pt x="283369" y="228600"/>
                  </a:lnTo>
                  <a:lnTo>
                    <a:pt x="252412" y="216694"/>
                  </a:lnTo>
                  <a:lnTo>
                    <a:pt x="223837" y="197644"/>
                  </a:lnTo>
                  <a:lnTo>
                    <a:pt x="188119" y="164307"/>
                  </a:lnTo>
                  <a:lnTo>
                    <a:pt x="119062" y="90488"/>
                  </a:lnTo>
                  <a:lnTo>
                    <a:pt x="78581" y="38100"/>
                  </a:lnTo>
                  <a:lnTo>
                    <a:pt x="54769" y="11907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16669"/>
                  </a:lnTo>
                  <a:lnTo>
                    <a:pt x="0" y="54769"/>
                  </a:lnTo>
                  <a:lnTo>
                    <a:pt x="4762" y="119063"/>
                  </a:lnTo>
                  <a:lnTo>
                    <a:pt x="16669" y="188119"/>
                  </a:lnTo>
                  <a:lnTo>
                    <a:pt x="42862" y="285750"/>
                  </a:lnTo>
                  <a:lnTo>
                    <a:pt x="80962" y="385763"/>
                  </a:lnTo>
                  <a:lnTo>
                    <a:pt x="109537" y="450057"/>
                  </a:lnTo>
                  <a:lnTo>
                    <a:pt x="145256" y="509588"/>
                  </a:lnTo>
                  <a:lnTo>
                    <a:pt x="185737" y="566738"/>
                  </a:lnTo>
                  <a:lnTo>
                    <a:pt x="230981" y="616744"/>
                  </a:lnTo>
                  <a:lnTo>
                    <a:pt x="271462" y="654844"/>
                  </a:lnTo>
                  <a:lnTo>
                    <a:pt x="333375" y="702469"/>
                  </a:lnTo>
                  <a:lnTo>
                    <a:pt x="354806" y="716757"/>
                  </a:lnTo>
                  <a:lnTo>
                    <a:pt x="378619" y="719138"/>
                  </a:lnTo>
                  <a:lnTo>
                    <a:pt x="411956" y="709613"/>
                  </a:lnTo>
                  <a:lnTo>
                    <a:pt x="438150" y="692944"/>
                  </a:lnTo>
                  <a:lnTo>
                    <a:pt x="457200" y="669132"/>
                  </a:lnTo>
                  <a:lnTo>
                    <a:pt x="464344" y="647700"/>
                  </a:lnTo>
                  <a:lnTo>
                    <a:pt x="471487" y="619125"/>
                  </a:lnTo>
                  <a:lnTo>
                    <a:pt x="473869" y="588169"/>
                  </a:lnTo>
                  <a:lnTo>
                    <a:pt x="466725" y="561975"/>
                  </a:lnTo>
                  <a:lnTo>
                    <a:pt x="454819" y="526257"/>
                  </a:lnTo>
                  <a:lnTo>
                    <a:pt x="450056" y="476250"/>
                  </a:lnTo>
                  <a:lnTo>
                    <a:pt x="452437" y="433388"/>
                  </a:lnTo>
                  <a:lnTo>
                    <a:pt x="459581" y="378619"/>
                  </a:lnTo>
                  <a:lnTo>
                    <a:pt x="469106" y="350044"/>
                  </a:lnTo>
                  <a:lnTo>
                    <a:pt x="509587" y="271463"/>
                  </a:lnTo>
                  <a:lnTo>
                    <a:pt x="554831" y="200025"/>
                  </a:lnTo>
                  <a:lnTo>
                    <a:pt x="576262" y="171450"/>
                  </a:lnTo>
                  <a:lnTo>
                    <a:pt x="590550" y="147638"/>
                  </a:lnTo>
                  <a:lnTo>
                    <a:pt x="597694" y="123825"/>
                  </a:lnTo>
                  <a:lnTo>
                    <a:pt x="597694" y="111919"/>
                  </a:lnTo>
                  <a:lnTo>
                    <a:pt x="585787" y="102394"/>
                  </a:lnTo>
                  <a:lnTo>
                    <a:pt x="566737" y="107157"/>
                  </a:lnTo>
                  <a:lnTo>
                    <a:pt x="545306" y="116682"/>
                  </a:lnTo>
                  <a:lnTo>
                    <a:pt x="500062" y="145257"/>
                  </a:lnTo>
                  <a:lnTo>
                    <a:pt x="383381" y="200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D5FD1777-3394-406D-9D51-D7035C0990BE}"/>
                </a:ext>
              </a:extLst>
            </p:cNvPr>
            <p:cNvSpPr/>
            <p:nvPr/>
          </p:nvSpPr>
          <p:spPr>
            <a:xfrm>
              <a:off x="6202363" y="4462463"/>
              <a:ext cx="769937" cy="795337"/>
            </a:xfrm>
            <a:custGeom>
              <a:avLst/>
              <a:gdLst>
                <a:gd name="connsiteX0" fmla="*/ 171450 w 769144"/>
                <a:gd name="connsiteY0" fmla="*/ 226218 h 795337"/>
                <a:gd name="connsiteX1" fmla="*/ 92869 w 769144"/>
                <a:gd name="connsiteY1" fmla="*/ 138112 h 795337"/>
                <a:gd name="connsiteX2" fmla="*/ 30957 w 769144"/>
                <a:gd name="connsiteY2" fmla="*/ 78581 h 795337"/>
                <a:gd name="connsiteX3" fmla="*/ 16669 w 769144"/>
                <a:gd name="connsiteY3" fmla="*/ 61912 h 795337"/>
                <a:gd name="connsiteX4" fmla="*/ 4763 w 769144"/>
                <a:gd name="connsiteY4" fmla="*/ 42862 h 795337"/>
                <a:gd name="connsiteX5" fmla="*/ 0 w 769144"/>
                <a:gd name="connsiteY5" fmla="*/ 19050 h 795337"/>
                <a:gd name="connsiteX6" fmla="*/ 2382 w 769144"/>
                <a:gd name="connsiteY6" fmla="*/ 7143 h 795337"/>
                <a:gd name="connsiteX7" fmla="*/ 9525 w 769144"/>
                <a:gd name="connsiteY7" fmla="*/ 0 h 795337"/>
                <a:gd name="connsiteX8" fmla="*/ 30957 w 769144"/>
                <a:gd name="connsiteY8" fmla="*/ 0 h 795337"/>
                <a:gd name="connsiteX9" fmla="*/ 69057 w 769144"/>
                <a:gd name="connsiteY9" fmla="*/ 16668 h 795337"/>
                <a:gd name="connsiteX10" fmla="*/ 171450 w 769144"/>
                <a:gd name="connsiteY10" fmla="*/ 59531 h 795337"/>
                <a:gd name="connsiteX11" fmla="*/ 314325 w 769144"/>
                <a:gd name="connsiteY11" fmla="*/ 119062 h 795337"/>
                <a:gd name="connsiteX12" fmla="*/ 500063 w 769144"/>
                <a:gd name="connsiteY12" fmla="*/ 197643 h 795337"/>
                <a:gd name="connsiteX13" fmla="*/ 576263 w 769144"/>
                <a:gd name="connsiteY13" fmla="*/ 228600 h 795337"/>
                <a:gd name="connsiteX14" fmla="*/ 590550 w 769144"/>
                <a:gd name="connsiteY14" fmla="*/ 235743 h 795337"/>
                <a:gd name="connsiteX15" fmla="*/ 611982 w 769144"/>
                <a:gd name="connsiteY15" fmla="*/ 259556 h 795337"/>
                <a:gd name="connsiteX16" fmla="*/ 661988 w 769144"/>
                <a:gd name="connsiteY16" fmla="*/ 330993 h 795337"/>
                <a:gd name="connsiteX17" fmla="*/ 704850 w 769144"/>
                <a:gd name="connsiteY17" fmla="*/ 397668 h 795337"/>
                <a:gd name="connsiteX18" fmla="*/ 733425 w 769144"/>
                <a:gd name="connsiteY18" fmla="*/ 454818 h 795337"/>
                <a:gd name="connsiteX19" fmla="*/ 752475 w 769144"/>
                <a:gd name="connsiteY19" fmla="*/ 509587 h 795337"/>
                <a:gd name="connsiteX20" fmla="*/ 764382 w 769144"/>
                <a:gd name="connsiteY20" fmla="*/ 554831 h 795337"/>
                <a:gd name="connsiteX21" fmla="*/ 769144 w 769144"/>
                <a:gd name="connsiteY21" fmla="*/ 604837 h 795337"/>
                <a:gd name="connsiteX22" fmla="*/ 769144 w 769144"/>
                <a:gd name="connsiteY22" fmla="*/ 642937 h 795337"/>
                <a:gd name="connsiteX23" fmla="*/ 764382 w 769144"/>
                <a:gd name="connsiteY23" fmla="*/ 683418 h 795337"/>
                <a:gd name="connsiteX24" fmla="*/ 750094 w 769144"/>
                <a:gd name="connsiteY24" fmla="*/ 723900 h 795337"/>
                <a:gd name="connsiteX25" fmla="*/ 728663 w 769144"/>
                <a:gd name="connsiteY25" fmla="*/ 759618 h 795337"/>
                <a:gd name="connsiteX26" fmla="*/ 702469 w 769144"/>
                <a:gd name="connsiteY26" fmla="*/ 783431 h 795337"/>
                <a:gd name="connsiteX27" fmla="*/ 661988 w 769144"/>
                <a:gd name="connsiteY27" fmla="*/ 795337 h 795337"/>
                <a:gd name="connsiteX28" fmla="*/ 635794 w 769144"/>
                <a:gd name="connsiteY28" fmla="*/ 795337 h 795337"/>
                <a:gd name="connsiteX29" fmla="*/ 611982 w 769144"/>
                <a:gd name="connsiteY29" fmla="*/ 785812 h 795337"/>
                <a:gd name="connsiteX30" fmla="*/ 576263 w 769144"/>
                <a:gd name="connsiteY30" fmla="*/ 754856 h 795337"/>
                <a:gd name="connsiteX31" fmla="*/ 526257 w 769144"/>
                <a:gd name="connsiteY31" fmla="*/ 702468 h 795337"/>
                <a:gd name="connsiteX32" fmla="*/ 476250 w 769144"/>
                <a:gd name="connsiteY32" fmla="*/ 631031 h 795337"/>
                <a:gd name="connsiteX33" fmla="*/ 407194 w 769144"/>
                <a:gd name="connsiteY33" fmla="*/ 531018 h 795337"/>
                <a:gd name="connsiteX34" fmla="*/ 347663 w 769144"/>
                <a:gd name="connsiteY34" fmla="*/ 438150 h 795337"/>
                <a:gd name="connsiteX35" fmla="*/ 290513 w 769144"/>
                <a:gd name="connsiteY35" fmla="*/ 361950 h 795337"/>
                <a:gd name="connsiteX36" fmla="*/ 226219 w 769144"/>
                <a:gd name="connsiteY36" fmla="*/ 285750 h 795337"/>
                <a:gd name="connsiteX37" fmla="*/ 171450 w 769144"/>
                <a:gd name="connsiteY37" fmla="*/ 226218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795337">
                  <a:moveTo>
                    <a:pt x="171450" y="226218"/>
                  </a:moveTo>
                  <a:lnTo>
                    <a:pt x="92869" y="138112"/>
                  </a:lnTo>
                  <a:lnTo>
                    <a:pt x="30957" y="78581"/>
                  </a:lnTo>
                  <a:lnTo>
                    <a:pt x="16669" y="61912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6668"/>
                  </a:lnTo>
                  <a:lnTo>
                    <a:pt x="171450" y="59531"/>
                  </a:lnTo>
                  <a:lnTo>
                    <a:pt x="314325" y="119062"/>
                  </a:lnTo>
                  <a:lnTo>
                    <a:pt x="500063" y="197643"/>
                  </a:lnTo>
                  <a:lnTo>
                    <a:pt x="576263" y="228600"/>
                  </a:lnTo>
                  <a:lnTo>
                    <a:pt x="590550" y="235743"/>
                  </a:lnTo>
                  <a:lnTo>
                    <a:pt x="611982" y="259556"/>
                  </a:lnTo>
                  <a:lnTo>
                    <a:pt x="661988" y="330993"/>
                  </a:lnTo>
                  <a:lnTo>
                    <a:pt x="704850" y="397668"/>
                  </a:lnTo>
                  <a:lnTo>
                    <a:pt x="733425" y="454818"/>
                  </a:lnTo>
                  <a:lnTo>
                    <a:pt x="752475" y="509587"/>
                  </a:lnTo>
                  <a:lnTo>
                    <a:pt x="764382" y="554831"/>
                  </a:lnTo>
                  <a:lnTo>
                    <a:pt x="769144" y="604837"/>
                  </a:lnTo>
                  <a:lnTo>
                    <a:pt x="769144" y="642937"/>
                  </a:lnTo>
                  <a:lnTo>
                    <a:pt x="764382" y="683418"/>
                  </a:lnTo>
                  <a:lnTo>
                    <a:pt x="750094" y="723900"/>
                  </a:lnTo>
                  <a:lnTo>
                    <a:pt x="728663" y="759618"/>
                  </a:lnTo>
                  <a:lnTo>
                    <a:pt x="702469" y="783431"/>
                  </a:lnTo>
                  <a:lnTo>
                    <a:pt x="661988" y="795337"/>
                  </a:lnTo>
                  <a:lnTo>
                    <a:pt x="635794" y="795337"/>
                  </a:lnTo>
                  <a:lnTo>
                    <a:pt x="611982" y="785812"/>
                  </a:lnTo>
                  <a:lnTo>
                    <a:pt x="576263" y="754856"/>
                  </a:lnTo>
                  <a:lnTo>
                    <a:pt x="526257" y="702468"/>
                  </a:lnTo>
                  <a:lnTo>
                    <a:pt x="476250" y="631031"/>
                  </a:lnTo>
                  <a:lnTo>
                    <a:pt x="407194" y="531018"/>
                  </a:lnTo>
                  <a:lnTo>
                    <a:pt x="347663" y="438150"/>
                  </a:lnTo>
                  <a:lnTo>
                    <a:pt x="290513" y="361950"/>
                  </a:lnTo>
                  <a:lnTo>
                    <a:pt x="226219" y="285750"/>
                  </a:lnTo>
                  <a:lnTo>
                    <a:pt x="171450" y="2262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7222DBD-06F6-4BAB-9B35-CFF759CD47CC}"/>
              </a:ext>
            </a:extLst>
          </p:cNvPr>
          <p:cNvGrpSpPr/>
          <p:nvPr/>
        </p:nvGrpSpPr>
        <p:grpSpPr>
          <a:xfrm>
            <a:off x="2619375" y="1339850"/>
            <a:ext cx="4799013" cy="4722813"/>
            <a:chOff x="2619375" y="1339850"/>
            <a:chExt cx="4799013" cy="4722813"/>
          </a:xfrm>
        </p:grpSpPr>
        <p:sp>
          <p:nvSpPr>
            <p:cNvPr id="24" name="フリーフォーム 50">
              <a:extLst>
                <a:ext uri="{FF2B5EF4-FFF2-40B4-BE49-F238E27FC236}">
                  <a16:creationId xmlns:a16="http://schemas.microsoft.com/office/drawing/2014/main" id="{6BDB0D8C-B838-4BB0-A4EA-AA5A22B70C3F}"/>
                </a:ext>
              </a:extLst>
            </p:cNvPr>
            <p:cNvSpPr/>
            <p:nvPr/>
          </p:nvSpPr>
          <p:spPr>
            <a:xfrm>
              <a:off x="2619375" y="1339850"/>
              <a:ext cx="2322513" cy="2000250"/>
            </a:xfrm>
            <a:custGeom>
              <a:avLst/>
              <a:gdLst>
                <a:gd name="connsiteX0" fmla="*/ 1435026 w 2322998"/>
                <a:gd name="connsiteY0" fmla="*/ 792832 h 2000580"/>
                <a:gd name="connsiteX1" fmla="*/ 1577736 w 2322998"/>
                <a:gd name="connsiteY1" fmla="*/ 628980 h 2000580"/>
                <a:gd name="connsiteX2" fmla="*/ 1733660 w 2322998"/>
                <a:gd name="connsiteY2" fmla="*/ 441343 h 2000580"/>
                <a:gd name="connsiteX3" fmla="*/ 1868441 w 2322998"/>
                <a:gd name="connsiteY3" fmla="*/ 274848 h 2000580"/>
                <a:gd name="connsiteX4" fmla="*/ 1879012 w 2322998"/>
                <a:gd name="connsiteY4" fmla="*/ 258992 h 2000580"/>
                <a:gd name="connsiteX5" fmla="*/ 1881655 w 2322998"/>
                <a:gd name="connsiteY5" fmla="*/ 248421 h 2000580"/>
                <a:gd name="connsiteX6" fmla="*/ 1879012 w 2322998"/>
                <a:gd name="connsiteY6" fmla="*/ 227278 h 2000580"/>
                <a:gd name="connsiteX7" fmla="*/ 1865798 w 2322998"/>
                <a:gd name="connsiteY7" fmla="*/ 177066 h 2000580"/>
                <a:gd name="connsiteX8" fmla="*/ 1839371 w 2322998"/>
                <a:gd name="connsiteY8" fmla="*/ 124210 h 2000580"/>
                <a:gd name="connsiteX9" fmla="*/ 1810300 w 2322998"/>
                <a:gd name="connsiteY9" fmla="*/ 81926 h 2000580"/>
                <a:gd name="connsiteX10" fmla="*/ 1791801 w 2322998"/>
                <a:gd name="connsiteY10" fmla="*/ 58141 h 2000580"/>
                <a:gd name="connsiteX11" fmla="*/ 1781230 w 2322998"/>
                <a:gd name="connsiteY11" fmla="*/ 31713 h 2000580"/>
                <a:gd name="connsiteX12" fmla="*/ 1781230 w 2322998"/>
                <a:gd name="connsiteY12" fmla="*/ 15856 h 2000580"/>
                <a:gd name="connsiteX13" fmla="*/ 1786515 w 2322998"/>
                <a:gd name="connsiteY13" fmla="*/ 5285 h 2000580"/>
                <a:gd name="connsiteX14" fmla="*/ 1797086 w 2322998"/>
                <a:gd name="connsiteY14" fmla="*/ 0 h 2000580"/>
                <a:gd name="connsiteX15" fmla="*/ 1839371 w 2322998"/>
                <a:gd name="connsiteY15" fmla="*/ 13214 h 2000580"/>
                <a:gd name="connsiteX16" fmla="*/ 1960938 w 2322998"/>
                <a:gd name="connsiteY16" fmla="*/ 68712 h 2000580"/>
                <a:gd name="connsiteX17" fmla="*/ 2069292 w 2322998"/>
                <a:gd name="connsiteY17" fmla="*/ 124210 h 2000580"/>
                <a:gd name="connsiteX18" fmla="*/ 2188217 w 2322998"/>
                <a:gd name="connsiteY18" fmla="*/ 198208 h 2000580"/>
                <a:gd name="connsiteX19" fmla="*/ 2278071 w 2322998"/>
                <a:gd name="connsiteY19" fmla="*/ 256349 h 2000580"/>
                <a:gd name="connsiteX20" fmla="*/ 2309785 w 2322998"/>
                <a:gd name="connsiteY20" fmla="*/ 280134 h 2000580"/>
                <a:gd name="connsiteX21" fmla="*/ 2317713 w 2322998"/>
                <a:gd name="connsiteY21" fmla="*/ 290705 h 2000580"/>
                <a:gd name="connsiteX22" fmla="*/ 2322998 w 2322998"/>
                <a:gd name="connsiteY22" fmla="*/ 306562 h 2000580"/>
                <a:gd name="connsiteX23" fmla="*/ 2322998 w 2322998"/>
                <a:gd name="connsiteY23" fmla="*/ 322418 h 2000580"/>
                <a:gd name="connsiteX24" fmla="*/ 2315070 w 2322998"/>
                <a:gd name="connsiteY24" fmla="*/ 340918 h 2000580"/>
                <a:gd name="connsiteX25" fmla="*/ 2293928 w 2322998"/>
                <a:gd name="connsiteY25" fmla="*/ 364703 h 2000580"/>
                <a:gd name="connsiteX26" fmla="*/ 2262215 w 2322998"/>
                <a:gd name="connsiteY26" fmla="*/ 383202 h 2000580"/>
                <a:gd name="connsiteX27" fmla="*/ 2206716 w 2322998"/>
                <a:gd name="connsiteY27" fmla="*/ 409630 h 2000580"/>
                <a:gd name="connsiteX28" fmla="*/ 2167075 w 2322998"/>
                <a:gd name="connsiteY28" fmla="*/ 425486 h 2000580"/>
                <a:gd name="connsiteX29" fmla="*/ 2048150 w 2322998"/>
                <a:gd name="connsiteY29" fmla="*/ 533840 h 2000580"/>
                <a:gd name="connsiteX30" fmla="*/ 1905440 w 2322998"/>
                <a:gd name="connsiteY30" fmla="*/ 684478 h 2000580"/>
                <a:gd name="connsiteX31" fmla="*/ 1744231 w 2322998"/>
                <a:gd name="connsiteY31" fmla="*/ 848330 h 2000580"/>
                <a:gd name="connsiteX32" fmla="*/ 1580379 w 2322998"/>
                <a:gd name="connsiteY32" fmla="*/ 1006897 h 2000580"/>
                <a:gd name="connsiteX33" fmla="*/ 1366314 w 2322998"/>
                <a:gd name="connsiteY33" fmla="*/ 1210390 h 2000580"/>
                <a:gd name="connsiteX34" fmla="*/ 1173392 w 2322998"/>
                <a:gd name="connsiteY34" fmla="*/ 1376885 h 2000580"/>
                <a:gd name="connsiteX35" fmla="*/ 1025396 w 2322998"/>
                <a:gd name="connsiteY35" fmla="*/ 1495810 h 2000580"/>
                <a:gd name="connsiteX36" fmla="*/ 840402 w 2322998"/>
                <a:gd name="connsiteY36" fmla="*/ 1620021 h 2000580"/>
                <a:gd name="connsiteX37" fmla="*/ 615766 w 2322998"/>
                <a:gd name="connsiteY37" fmla="*/ 1754802 h 2000580"/>
                <a:gd name="connsiteX38" fmla="*/ 433415 w 2322998"/>
                <a:gd name="connsiteY38" fmla="*/ 1844656 h 2000580"/>
                <a:gd name="connsiteX39" fmla="*/ 256349 w 2322998"/>
                <a:gd name="connsiteY39" fmla="*/ 1921297 h 2000580"/>
                <a:gd name="connsiteX40" fmla="*/ 68712 w 2322998"/>
                <a:gd name="connsiteY40" fmla="*/ 1995295 h 2000580"/>
                <a:gd name="connsiteX41" fmla="*/ 42284 w 2322998"/>
                <a:gd name="connsiteY41" fmla="*/ 2000580 h 2000580"/>
                <a:gd name="connsiteX42" fmla="*/ 26427 w 2322998"/>
                <a:gd name="connsiteY42" fmla="*/ 2000580 h 2000580"/>
                <a:gd name="connsiteX43" fmla="*/ 10571 w 2322998"/>
                <a:gd name="connsiteY43" fmla="*/ 1995295 h 2000580"/>
                <a:gd name="connsiteX44" fmla="*/ 2642 w 2322998"/>
                <a:gd name="connsiteY44" fmla="*/ 1990009 h 2000580"/>
                <a:gd name="connsiteX45" fmla="*/ 0 w 2322998"/>
                <a:gd name="connsiteY45" fmla="*/ 1979438 h 2000580"/>
                <a:gd name="connsiteX46" fmla="*/ 5285 w 2322998"/>
                <a:gd name="connsiteY46" fmla="*/ 1955653 h 2000580"/>
                <a:gd name="connsiteX47" fmla="*/ 23785 w 2322998"/>
                <a:gd name="connsiteY47" fmla="*/ 1934511 h 2000580"/>
                <a:gd name="connsiteX48" fmla="*/ 126853 w 2322998"/>
                <a:gd name="connsiteY48" fmla="*/ 1879012 h 2000580"/>
                <a:gd name="connsiteX49" fmla="*/ 303919 w 2322998"/>
                <a:gd name="connsiteY49" fmla="*/ 1781230 h 2000580"/>
                <a:gd name="connsiteX50" fmla="*/ 541768 w 2322998"/>
                <a:gd name="connsiteY50" fmla="*/ 1627949 h 2000580"/>
                <a:gd name="connsiteX51" fmla="*/ 710906 w 2322998"/>
                <a:gd name="connsiteY51" fmla="*/ 1503738 h 2000580"/>
                <a:gd name="connsiteX52" fmla="*/ 877401 w 2322998"/>
                <a:gd name="connsiteY52" fmla="*/ 1363671 h 2000580"/>
                <a:gd name="connsiteX53" fmla="*/ 1059752 w 2322998"/>
                <a:gd name="connsiteY53" fmla="*/ 1194534 h 2000580"/>
                <a:gd name="connsiteX54" fmla="*/ 1234175 w 2322998"/>
                <a:gd name="connsiteY54" fmla="*/ 1014825 h 2000580"/>
                <a:gd name="connsiteX55" fmla="*/ 1435026 w 2322998"/>
                <a:gd name="connsiteY55" fmla="*/ 792832 h 200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22998" h="2000580">
                  <a:moveTo>
                    <a:pt x="1435026" y="792832"/>
                  </a:moveTo>
                  <a:lnTo>
                    <a:pt x="1577736" y="628980"/>
                  </a:lnTo>
                  <a:lnTo>
                    <a:pt x="1733660" y="441343"/>
                  </a:lnTo>
                  <a:lnTo>
                    <a:pt x="1868441" y="274848"/>
                  </a:lnTo>
                  <a:lnTo>
                    <a:pt x="1879012" y="258992"/>
                  </a:lnTo>
                  <a:lnTo>
                    <a:pt x="1881655" y="248421"/>
                  </a:lnTo>
                  <a:lnTo>
                    <a:pt x="1879012" y="227278"/>
                  </a:lnTo>
                  <a:lnTo>
                    <a:pt x="1865798" y="177066"/>
                  </a:lnTo>
                  <a:lnTo>
                    <a:pt x="1839371" y="124210"/>
                  </a:lnTo>
                  <a:lnTo>
                    <a:pt x="1810300" y="81926"/>
                  </a:lnTo>
                  <a:lnTo>
                    <a:pt x="1791801" y="58141"/>
                  </a:lnTo>
                  <a:lnTo>
                    <a:pt x="1781230" y="31713"/>
                  </a:lnTo>
                  <a:lnTo>
                    <a:pt x="1781230" y="15856"/>
                  </a:lnTo>
                  <a:lnTo>
                    <a:pt x="1786515" y="5285"/>
                  </a:lnTo>
                  <a:lnTo>
                    <a:pt x="1797086" y="0"/>
                  </a:lnTo>
                  <a:lnTo>
                    <a:pt x="1839371" y="13214"/>
                  </a:lnTo>
                  <a:lnTo>
                    <a:pt x="1960938" y="68712"/>
                  </a:lnTo>
                  <a:lnTo>
                    <a:pt x="2069292" y="124210"/>
                  </a:lnTo>
                  <a:lnTo>
                    <a:pt x="2188217" y="198208"/>
                  </a:lnTo>
                  <a:lnTo>
                    <a:pt x="2278071" y="256349"/>
                  </a:lnTo>
                  <a:lnTo>
                    <a:pt x="2309785" y="280134"/>
                  </a:lnTo>
                  <a:lnTo>
                    <a:pt x="2317713" y="290705"/>
                  </a:lnTo>
                  <a:lnTo>
                    <a:pt x="2322998" y="306562"/>
                  </a:lnTo>
                  <a:lnTo>
                    <a:pt x="2322998" y="322418"/>
                  </a:lnTo>
                  <a:lnTo>
                    <a:pt x="2315070" y="340918"/>
                  </a:lnTo>
                  <a:lnTo>
                    <a:pt x="2293928" y="364703"/>
                  </a:lnTo>
                  <a:lnTo>
                    <a:pt x="2262215" y="383202"/>
                  </a:lnTo>
                  <a:lnTo>
                    <a:pt x="2206716" y="409630"/>
                  </a:lnTo>
                  <a:lnTo>
                    <a:pt x="2167075" y="425486"/>
                  </a:lnTo>
                  <a:lnTo>
                    <a:pt x="2048150" y="533840"/>
                  </a:lnTo>
                  <a:lnTo>
                    <a:pt x="1905440" y="684478"/>
                  </a:lnTo>
                  <a:lnTo>
                    <a:pt x="1744231" y="848330"/>
                  </a:lnTo>
                  <a:lnTo>
                    <a:pt x="1580379" y="1006897"/>
                  </a:lnTo>
                  <a:lnTo>
                    <a:pt x="1366314" y="1210390"/>
                  </a:lnTo>
                  <a:lnTo>
                    <a:pt x="1173392" y="1376885"/>
                  </a:lnTo>
                  <a:lnTo>
                    <a:pt x="1025396" y="1495810"/>
                  </a:lnTo>
                  <a:lnTo>
                    <a:pt x="840402" y="1620021"/>
                  </a:lnTo>
                  <a:lnTo>
                    <a:pt x="615766" y="1754802"/>
                  </a:lnTo>
                  <a:lnTo>
                    <a:pt x="433415" y="1844656"/>
                  </a:lnTo>
                  <a:lnTo>
                    <a:pt x="256349" y="1921297"/>
                  </a:lnTo>
                  <a:lnTo>
                    <a:pt x="68712" y="1995295"/>
                  </a:lnTo>
                  <a:lnTo>
                    <a:pt x="42284" y="2000580"/>
                  </a:lnTo>
                  <a:lnTo>
                    <a:pt x="26427" y="2000580"/>
                  </a:lnTo>
                  <a:lnTo>
                    <a:pt x="10571" y="1995295"/>
                  </a:lnTo>
                  <a:lnTo>
                    <a:pt x="2642" y="1990009"/>
                  </a:lnTo>
                  <a:lnTo>
                    <a:pt x="0" y="1979438"/>
                  </a:lnTo>
                  <a:lnTo>
                    <a:pt x="5285" y="1955653"/>
                  </a:lnTo>
                  <a:lnTo>
                    <a:pt x="23785" y="1934511"/>
                  </a:lnTo>
                  <a:lnTo>
                    <a:pt x="126853" y="1879012"/>
                  </a:lnTo>
                  <a:lnTo>
                    <a:pt x="303919" y="1781230"/>
                  </a:lnTo>
                  <a:lnTo>
                    <a:pt x="541768" y="1627949"/>
                  </a:lnTo>
                  <a:lnTo>
                    <a:pt x="710906" y="1503738"/>
                  </a:lnTo>
                  <a:lnTo>
                    <a:pt x="877401" y="1363671"/>
                  </a:lnTo>
                  <a:lnTo>
                    <a:pt x="1059752" y="1194534"/>
                  </a:lnTo>
                  <a:lnTo>
                    <a:pt x="1234175" y="1014825"/>
                  </a:lnTo>
                  <a:lnTo>
                    <a:pt x="1435026" y="792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7AA1B8C5-6A1C-48B0-9DA9-BB22FFE97E40}"/>
                </a:ext>
              </a:extLst>
            </p:cNvPr>
            <p:cNvSpPr/>
            <p:nvPr/>
          </p:nvSpPr>
          <p:spPr>
            <a:xfrm>
              <a:off x="3932238" y="2611438"/>
              <a:ext cx="1420812" cy="438150"/>
            </a:xfrm>
            <a:custGeom>
              <a:avLst/>
              <a:gdLst>
                <a:gd name="connsiteX0" fmla="*/ 797719 w 1421606"/>
                <a:gd name="connsiteY0" fmla="*/ 350044 h 438150"/>
                <a:gd name="connsiteX1" fmla="*/ 954881 w 1421606"/>
                <a:gd name="connsiteY1" fmla="*/ 328613 h 438150"/>
                <a:gd name="connsiteX2" fmla="*/ 1097756 w 1421606"/>
                <a:gd name="connsiteY2" fmla="*/ 307182 h 438150"/>
                <a:gd name="connsiteX3" fmla="*/ 1223962 w 1421606"/>
                <a:gd name="connsiteY3" fmla="*/ 288132 h 438150"/>
                <a:gd name="connsiteX4" fmla="*/ 1283494 w 1421606"/>
                <a:gd name="connsiteY4" fmla="*/ 273844 h 438150"/>
                <a:gd name="connsiteX5" fmla="*/ 1338262 w 1421606"/>
                <a:gd name="connsiteY5" fmla="*/ 252413 h 438150"/>
                <a:gd name="connsiteX6" fmla="*/ 1376362 w 1421606"/>
                <a:gd name="connsiteY6" fmla="*/ 230982 h 438150"/>
                <a:gd name="connsiteX7" fmla="*/ 1402556 w 1421606"/>
                <a:gd name="connsiteY7" fmla="*/ 209550 h 438150"/>
                <a:gd name="connsiteX8" fmla="*/ 1414462 w 1421606"/>
                <a:gd name="connsiteY8" fmla="*/ 188119 h 438150"/>
                <a:gd name="connsiteX9" fmla="*/ 1421606 w 1421606"/>
                <a:gd name="connsiteY9" fmla="*/ 166688 h 438150"/>
                <a:gd name="connsiteX10" fmla="*/ 1416844 w 1421606"/>
                <a:gd name="connsiteY10" fmla="*/ 140494 h 438150"/>
                <a:gd name="connsiteX11" fmla="*/ 1407319 w 1421606"/>
                <a:gd name="connsiteY11" fmla="*/ 119063 h 438150"/>
                <a:gd name="connsiteX12" fmla="*/ 1383506 w 1421606"/>
                <a:gd name="connsiteY12" fmla="*/ 95250 h 438150"/>
                <a:gd name="connsiteX13" fmla="*/ 1312069 w 1421606"/>
                <a:gd name="connsiteY13" fmla="*/ 57150 h 438150"/>
                <a:gd name="connsiteX14" fmla="*/ 1216819 w 1421606"/>
                <a:gd name="connsiteY14" fmla="*/ 11907 h 438150"/>
                <a:gd name="connsiteX15" fmla="*/ 1181100 w 1421606"/>
                <a:gd name="connsiteY15" fmla="*/ 2382 h 438150"/>
                <a:gd name="connsiteX16" fmla="*/ 1152525 w 1421606"/>
                <a:gd name="connsiteY16" fmla="*/ 0 h 438150"/>
                <a:gd name="connsiteX17" fmla="*/ 1126331 w 1421606"/>
                <a:gd name="connsiteY17" fmla="*/ 11907 h 438150"/>
                <a:gd name="connsiteX18" fmla="*/ 1097756 w 1421606"/>
                <a:gd name="connsiteY18" fmla="*/ 33338 h 438150"/>
                <a:gd name="connsiteX19" fmla="*/ 1002506 w 1421606"/>
                <a:gd name="connsiteY19" fmla="*/ 73819 h 438150"/>
                <a:gd name="connsiteX20" fmla="*/ 916781 w 1421606"/>
                <a:gd name="connsiteY20" fmla="*/ 97632 h 438150"/>
                <a:gd name="connsiteX21" fmla="*/ 769144 w 1421606"/>
                <a:gd name="connsiteY21" fmla="*/ 135732 h 438150"/>
                <a:gd name="connsiteX22" fmla="*/ 573881 w 1421606"/>
                <a:gd name="connsiteY22" fmla="*/ 178594 h 438150"/>
                <a:gd name="connsiteX23" fmla="*/ 426244 w 1421606"/>
                <a:gd name="connsiteY23" fmla="*/ 202407 h 438150"/>
                <a:gd name="connsiteX24" fmla="*/ 295275 w 1421606"/>
                <a:gd name="connsiteY24" fmla="*/ 216694 h 438150"/>
                <a:gd name="connsiteX25" fmla="*/ 223837 w 1421606"/>
                <a:gd name="connsiteY25" fmla="*/ 216694 h 438150"/>
                <a:gd name="connsiteX26" fmla="*/ 183356 w 1421606"/>
                <a:gd name="connsiteY26" fmla="*/ 204788 h 438150"/>
                <a:gd name="connsiteX27" fmla="*/ 116681 w 1421606"/>
                <a:gd name="connsiteY27" fmla="*/ 159544 h 438150"/>
                <a:gd name="connsiteX28" fmla="*/ 64294 w 1421606"/>
                <a:gd name="connsiteY28" fmla="*/ 109538 h 438150"/>
                <a:gd name="connsiteX29" fmla="*/ 38100 w 1421606"/>
                <a:gd name="connsiteY29" fmla="*/ 95250 h 438150"/>
                <a:gd name="connsiteX30" fmla="*/ 14287 w 1421606"/>
                <a:gd name="connsiteY30" fmla="*/ 92869 h 438150"/>
                <a:gd name="connsiteX31" fmla="*/ 0 w 1421606"/>
                <a:gd name="connsiteY31" fmla="*/ 102394 h 438150"/>
                <a:gd name="connsiteX32" fmla="*/ 4762 w 1421606"/>
                <a:gd name="connsiteY32" fmla="*/ 133350 h 438150"/>
                <a:gd name="connsiteX33" fmla="*/ 21431 w 1421606"/>
                <a:gd name="connsiteY33" fmla="*/ 190500 h 438150"/>
                <a:gd name="connsiteX34" fmla="*/ 45244 w 1421606"/>
                <a:gd name="connsiteY34" fmla="*/ 250032 h 438150"/>
                <a:gd name="connsiteX35" fmla="*/ 78581 w 1421606"/>
                <a:gd name="connsiteY35" fmla="*/ 300038 h 438150"/>
                <a:gd name="connsiteX36" fmla="*/ 119062 w 1421606"/>
                <a:gd name="connsiteY36" fmla="*/ 345282 h 438150"/>
                <a:gd name="connsiteX37" fmla="*/ 159544 w 1421606"/>
                <a:gd name="connsiteY37" fmla="*/ 388144 h 438150"/>
                <a:gd name="connsiteX38" fmla="*/ 185737 w 1421606"/>
                <a:gd name="connsiteY38" fmla="*/ 404813 h 438150"/>
                <a:gd name="connsiteX39" fmla="*/ 223837 w 1421606"/>
                <a:gd name="connsiteY39" fmla="*/ 421482 h 438150"/>
                <a:gd name="connsiteX40" fmla="*/ 266700 w 1421606"/>
                <a:gd name="connsiteY40" fmla="*/ 433388 h 438150"/>
                <a:gd name="connsiteX41" fmla="*/ 309562 w 1421606"/>
                <a:gd name="connsiteY41" fmla="*/ 438150 h 438150"/>
                <a:gd name="connsiteX42" fmla="*/ 352425 w 1421606"/>
                <a:gd name="connsiteY42" fmla="*/ 438150 h 438150"/>
                <a:gd name="connsiteX43" fmla="*/ 409575 w 1421606"/>
                <a:gd name="connsiteY43" fmla="*/ 419100 h 438150"/>
                <a:gd name="connsiteX44" fmla="*/ 573881 w 1421606"/>
                <a:gd name="connsiteY44" fmla="*/ 385763 h 438150"/>
                <a:gd name="connsiteX45" fmla="*/ 797719 w 1421606"/>
                <a:gd name="connsiteY45" fmla="*/ 3500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21606" h="438150">
                  <a:moveTo>
                    <a:pt x="797719" y="350044"/>
                  </a:moveTo>
                  <a:lnTo>
                    <a:pt x="954881" y="328613"/>
                  </a:lnTo>
                  <a:lnTo>
                    <a:pt x="1097756" y="307182"/>
                  </a:lnTo>
                  <a:lnTo>
                    <a:pt x="1223962" y="288132"/>
                  </a:lnTo>
                  <a:lnTo>
                    <a:pt x="1283494" y="273844"/>
                  </a:lnTo>
                  <a:lnTo>
                    <a:pt x="1338262" y="252413"/>
                  </a:lnTo>
                  <a:lnTo>
                    <a:pt x="1376362" y="230982"/>
                  </a:lnTo>
                  <a:lnTo>
                    <a:pt x="1402556" y="209550"/>
                  </a:lnTo>
                  <a:lnTo>
                    <a:pt x="1414462" y="188119"/>
                  </a:lnTo>
                  <a:lnTo>
                    <a:pt x="1421606" y="166688"/>
                  </a:lnTo>
                  <a:lnTo>
                    <a:pt x="1416844" y="140494"/>
                  </a:lnTo>
                  <a:lnTo>
                    <a:pt x="1407319" y="119063"/>
                  </a:lnTo>
                  <a:lnTo>
                    <a:pt x="1383506" y="95250"/>
                  </a:lnTo>
                  <a:lnTo>
                    <a:pt x="1312069" y="57150"/>
                  </a:lnTo>
                  <a:lnTo>
                    <a:pt x="1216819" y="11907"/>
                  </a:lnTo>
                  <a:lnTo>
                    <a:pt x="1181100" y="2382"/>
                  </a:lnTo>
                  <a:lnTo>
                    <a:pt x="1152525" y="0"/>
                  </a:lnTo>
                  <a:lnTo>
                    <a:pt x="1126331" y="11907"/>
                  </a:lnTo>
                  <a:lnTo>
                    <a:pt x="1097756" y="33338"/>
                  </a:lnTo>
                  <a:lnTo>
                    <a:pt x="1002506" y="73819"/>
                  </a:lnTo>
                  <a:lnTo>
                    <a:pt x="916781" y="97632"/>
                  </a:lnTo>
                  <a:lnTo>
                    <a:pt x="769144" y="135732"/>
                  </a:lnTo>
                  <a:lnTo>
                    <a:pt x="573881" y="178594"/>
                  </a:lnTo>
                  <a:lnTo>
                    <a:pt x="426244" y="202407"/>
                  </a:lnTo>
                  <a:lnTo>
                    <a:pt x="295275" y="216694"/>
                  </a:lnTo>
                  <a:lnTo>
                    <a:pt x="223837" y="216694"/>
                  </a:lnTo>
                  <a:lnTo>
                    <a:pt x="183356" y="204788"/>
                  </a:lnTo>
                  <a:lnTo>
                    <a:pt x="116681" y="159544"/>
                  </a:lnTo>
                  <a:lnTo>
                    <a:pt x="64294" y="109538"/>
                  </a:lnTo>
                  <a:lnTo>
                    <a:pt x="38100" y="95250"/>
                  </a:lnTo>
                  <a:lnTo>
                    <a:pt x="14287" y="92869"/>
                  </a:lnTo>
                  <a:lnTo>
                    <a:pt x="0" y="102394"/>
                  </a:lnTo>
                  <a:lnTo>
                    <a:pt x="4762" y="133350"/>
                  </a:lnTo>
                  <a:lnTo>
                    <a:pt x="21431" y="190500"/>
                  </a:lnTo>
                  <a:lnTo>
                    <a:pt x="45244" y="250032"/>
                  </a:lnTo>
                  <a:lnTo>
                    <a:pt x="78581" y="300038"/>
                  </a:lnTo>
                  <a:lnTo>
                    <a:pt x="119062" y="345282"/>
                  </a:lnTo>
                  <a:lnTo>
                    <a:pt x="159544" y="388144"/>
                  </a:lnTo>
                  <a:lnTo>
                    <a:pt x="185737" y="404813"/>
                  </a:lnTo>
                  <a:lnTo>
                    <a:pt x="223837" y="421482"/>
                  </a:lnTo>
                  <a:lnTo>
                    <a:pt x="266700" y="433388"/>
                  </a:lnTo>
                  <a:lnTo>
                    <a:pt x="309562" y="438150"/>
                  </a:lnTo>
                  <a:lnTo>
                    <a:pt x="352425" y="438150"/>
                  </a:lnTo>
                  <a:lnTo>
                    <a:pt x="409575" y="419100"/>
                  </a:lnTo>
                  <a:lnTo>
                    <a:pt x="573881" y="385763"/>
                  </a:lnTo>
                  <a:lnTo>
                    <a:pt x="7977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4">
              <a:extLst>
                <a:ext uri="{FF2B5EF4-FFF2-40B4-BE49-F238E27FC236}">
                  <a16:creationId xmlns:a16="http://schemas.microsoft.com/office/drawing/2014/main" id="{6C0EB0F5-A648-4BB4-A2D6-D363B0C5E04C}"/>
                </a:ext>
              </a:extLst>
            </p:cNvPr>
            <p:cNvSpPr/>
            <p:nvPr/>
          </p:nvSpPr>
          <p:spPr>
            <a:xfrm>
              <a:off x="3570288" y="3240088"/>
              <a:ext cx="2263775" cy="522287"/>
            </a:xfrm>
            <a:custGeom>
              <a:avLst/>
              <a:gdLst>
                <a:gd name="connsiteX0" fmla="*/ 1009650 w 2264569"/>
                <a:gd name="connsiteY0" fmla="*/ 159544 h 521494"/>
                <a:gd name="connsiteX1" fmla="*/ 1271587 w 2264569"/>
                <a:gd name="connsiteY1" fmla="*/ 119063 h 521494"/>
                <a:gd name="connsiteX2" fmla="*/ 1524000 w 2264569"/>
                <a:gd name="connsiteY2" fmla="*/ 83344 h 521494"/>
                <a:gd name="connsiteX3" fmla="*/ 1735931 w 2264569"/>
                <a:gd name="connsiteY3" fmla="*/ 52388 h 521494"/>
                <a:gd name="connsiteX4" fmla="*/ 1759744 w 2264569"/>
                <a:gd name="connsiteY4" fmla="*/ 40482 h 521494"/>
                <a:gd name="connsiteX5" fmla="*/ 1795462 w 2264569"/>
                <a:gd name="connsiteY5" fmla="*/ 14288 h 521494"/>
                <a:gd name="connsiteX6" fmla="*/ 1816894 w 2264569"/>
                <a:gd name="connsiteY6" fmla="*/ 2382 h 521494"/>
                <a:gd name="connsiteX7" fmla="*/ 1847850 w 2264569"/>
                <a:gd name="connsiteY7" fmla="*/ 0 h 521494"/>
                <a:gd name="connsiteX8" fmla="*/ 1881187 w 2264569"/>
                <a:gd name="connsiteY8" fmla="*/ 2382 h 521494"/>
                <a:gd name="connsiteX9" fmla="*/ 1919287 w 2264569"/>
                <a:gd name="connsiteY9" fmla="*/ 11907 h 521494"/>
                <a:gd name="connsiteX10" fmla="*/ 1983581 w 2264569"/>
                <a:gd name="connsiteY10" fmla="*/ 35719 h 521494"/>
                <a:gd name="connsiteX11" fmla="*/ 2050256 w 2264569"/>
                <a:gd name="connsiteY11" fmla="*/ 69057 h 521494"/>
                <a:gd name="connsiteX12" fmla="*/ 2124075 w 2264569"/>
                <a:gd name="connsiteY12" fmla="*/ 111919 h 521494"/>
                <a:gd name="connsiteX13" fmla="*/ 2183606 w 2264569"/>
                <a:gd name="connsiteY13" fmla="*/ 157163 h 521494"/>
                <a:gd name="connsiteX14" fmla="*/ 2214562 w 2264569"/>
                <a:gd name="connsiteY14" fmla="*/ 183357 h 521494"/>
                <a:gd name="connsiteX15" fmla="*/ 2226469 w 2264569"/>
                <a:gd name="connsiteY15" fmla="*/ 195263 h 521494"/>
                <a:gd name="connsiteX16" fmla="*/ 2243137 w 2264569"/>
                <a:gd name="connsiteY16" fmla="*/ 216694 h 521494"/>
                <a:gd name="connsiteX17" fmla="*/ 2255044 w 2264569"/>
                <a:gd name="connsiteY17" fmla="*/ 235744 h 521494"/>
                <a:gd name="connsiteX18" fmla="*/ 2262187 w 2264569"/>
                <a:gd name="connsiteY18" fmla="*/ 252413 h 521494"/>
                <a:gd name="connsiteX19" fmla="*/ 2264569 w 2264569"/>
                <a:gd name="connsiteY19" fmla="*/ 273844 h 521494"/>
                <a:gd name="connsiteX20" fmla="*/ 2259806 w 2264569"/>
                <a:gd name="connsiteY20" fmla="*/ 292894 h 521494"/>
                <a:gd name="connsiteX21" fmla="*/ 2247900 w 2264569"/>
                <a:gd name="connsiteY21" fmla="*/ 314325 h 521494"/>
                <a:gd name="connsiteX22" fmla="*/ 2219325 w 2264569"/>
                <a:gd name="connsiteY22" fmla="*/ 335757 h 521494"/>
                <a:gd name="connsiteX23" fmla="*/ 2181225 w 2264569"/>
                <a:gd name="connsiteY23" fmla="*/ 347663 h 521494"/>
                <a:gd name="connsiteX24" fmla="*/ 2124075 w 2264569"/>
                <a:gd name="connsiteY24" fmla="*/ 361950 h 521494"/>
                <a:gd name="connsiteX25" fmla="*/ 2081212 w 2264569"/>
                <a:gd name="connsiteY25" fmla="*/ 378619 h 521494"/>
                <a:gd name="connsiteX26" fmla="*/ 2043112 w 2264569"/>
                <a:gd name="connsiteY26" fmla="*/ 397669 h 521494"/>
                <a:gd name="connsiteX27" fmla="*/ 2021681 w 2264569"/>
                <a:gd name="connsiteY27" fmla="*/ 407194 h 521494"/>
                <a:gd name="connsiteX28" fmla="*/ 1716881 w 2264569"/>
                <a:gd name="connsiteY28" fmla="*/ 235744 h 521494"/>
                <a:gd name="connsiteX29" fmla="*/ 1657350 w 2264569"/>
                <a:gd name="connsiteY29" fmla="*/ 235744 h 521494"/>
                <a:gd name="connsiteX30" fmla="*/ 1552575 w 2264569"/>
                <a:gd name="connsiteY30" fmla="*/ 250032 h 521494"/>
                <a:gd name="connsiteX31" fmla="*/ 1395412 w 2264569"/>
                <a:gd name="connsiteY31" fmla="*/ 276225 h 521494"/>
                <a:gd name="connsiteX32" fmla="*/ 1223962 w 2264569"/>
                <a:gd name="connsiteY32" fmla="*/ 304800 h 521494"/>
                <a:gd name="connsiteX33" fmla="*/ 1014412 w 2264569"/>
                <a:gd name="connsiteY33" fmla="*/ 347663 h 521494"/>
                <a:gd name="connsiteX34" fmla="*/ 804862 w 2264569"/>
                <a:gd name="connsiteY34" fmla="*/ 397669 h 521494"/>
                <a:gd name="connsiteX35" fmla="*/ 609600 w 2264569"/>
                <a:gd name="connsiteY35" fmla="*/ 452438 h 521494"/>
                <a:gd name="connsiteX36" fmla="*/ 371475 w 2264569"/>
                <a:gd name="connsiteY36" fmla="*/ 516732 h 521494"/>
                <a:gd name="connsiteX37" fmla="*/ 350044 w 2264569"/>
                <a:gd name="connsiteY37" fmla="*/ 521494 h 521494"/>
                <a:gd name="connsiteX38" fmla="*/ 323850 w 2264569"/>
                <a:gd name="connsiteY38" fmla="*/ 521494 h 521494"/>
                <a:gd name="connsiteX39" fmla="*/ 261937 w 2264569"/>
                <a:gd name="connsiteY39" fmla="*/ 516732 h 521494"/>
                <a:gd name="connsiteX40" fmla="*/ 226219 w 2264569"/>
                <a:gd name="connsiteY40" fmla="*/ 507207 h 521494"/>
                <a:gd name="connsiteX41" fmla="*/ 185737 w 2264569"/>
                <a:gd name="connsiteY41" fmla="*/ 488157 h 521494"/>
                <a:gd name="connsiteX42" fmla="*/ 152400 w 2264569"/>
                <a:gd name="connsiteY42" fmla="*/ 466725 h 521494"/>
                <a:gd name="connsiteX43" fmla="*/ 119062 w 2264569"/>
                <a:gd name="connsiteY43" fmla="*/ 428625 h 521494"/>
                <a:gd name="connsiteX44" fmla="*/ 97631 w 2264569"/>
                <a:gd name="connsiteY44" fmla="*/ 400050 h 521494"/>
                <a:gd name="connsiteX45" fmla="*/ 61912 w 2264569"/>
                <a:gd name="connsiteY45" fmla="*/ 338138 h 521494"/>
                <a:gd name="connsiteX46" fmla="*/ 26194 w 2264569"/>
                <a:gd name="connsiteY46" fmla="*/ 252413 h 521494"/>
                <a:gd name="connsiteX47" fmla="*/ 9525 w 2264569"/>
                <a:gd name="connsiteY47" fmla="*/ 200025 h 521494"/>
                <a:gd name="connsiteX48" fmla="*/ 0 w 2264569"/>
                <a:gd name="connsiteY48" fmla="*/ 176213 h 521494"/>
                <a:gd name="connsiteX49" fmla="*/ 0 w 2264569"/>
                <a:gd name="connsiteY49" fmla="*/ 164307 h 521494"/>
                <a:gd name="connsiteX50" fmla="*/ 4762 w 2264569"/>
                <a:gd name="connsiteY50" fmla="*/ 154782 h 521494"/>
                <a:gd name="connsiteX51" fmla="*/ 19050 w 2264569"/>
                <a:gd name="connsiteY51" fmla="*/ 150019 h 521494"/>
                <a:gd name="connsiteX52" fmla="*/ 45244 w 2264569"/>
                <a:gd name="connsiteY52" fmla="*/ 157163 h 521494"/>
                <a:gd name="connsiteX53" fmla="*/ 69056 w 2264569"/>
                <a:gd name="connsiteY53" fmla="*/ 176213 h 521494"/>
                <a:gd name="connsiteX54" fmla="*/ 114300 w 2264569"/>
                <a:gd name="connsiteY54" fmla="*/ 214313 h 521494"/>
                <a:gd name="connsiteX55" fmla="*/ 150019 w 2264569"/>
                <a:gd name="connsiteY55" fmla="*/ 238125 h 521494"/>
                <a:gd name="connsiteX56" fmla="*/ 192881 w 2264569"/>
                <a:gd name="connsiteY56" fmla="*/ 259557 h 521494"/>
                <a:gd name="connsiteX57" fmla="*/ 240506 w 2264569"/>
                <a:gd name="connsiteY57" fmla="*/ 271463 h 521494"/>
                <a:gd name="connsiteX58" fmla="*/ 278606 w 2264569"/>
                <a:gd name="connsiteY58" fmla="*/ 278607 h 521494"/>
                <a:gd name="connsiteX59" fmla="*/ 395287 w 2264569"/>
                <a:gd name="connsiteY59" fmla="*/ 269082 h 521494"/>
                <a:gd name="connsiteX60" fmla="*/ 642937 w 2264569"/>
                <a:gd name="connsiteY60" fmla="*/ 226219 h 521494"/>
                <a:gd name="connsiteX61" fmla="*/ 1009650 w 2264569"/>
                <a:gd name="connsiteY61" fmla="*/ 159544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4569" h="521494">
                  <a:moveTo>
                    <a:pt x="1009650" y="159544"/>
                  </a:moveTo>
                  <a:lnTo>
                    <a:pt x="1271587" y="119063"/>
                  </a:lnTo>
                  <a:lnTo>
                    <a:pt x="1524000" y="83344"/>
                  </a:lnTo>
                  <a:lnTo>
                    <a:pt x="1735931" y="52388"/>
                  </a:lnTo>
                  <a:lnTo>
                    <a:pt x="1759744" y="40482"/>
                  </a:lnTo>
                  <a:lnTo>
                    <a:pt x="1795462" y="14288"/>
                  </a:lnTo>
                  <a:lnTo>
                    <a:pt x="1816894" y="2382"/>
                  </a:lnTo>
                  <a:lnTo>
                    <a:pt x="1847850" y="0"/>
                  </a:lnTo>
                  <a:lnTo>
                    <a:pt x="1881187" y="2382"/>
                  </a:lnTo>
                  <a:lnTo>
                    <a:pt x="1919287" y="11907"/>
                  </a:lnTo>
                  <a:lnTo>
                    <a:pt x="1983581" y="35719"/>
                  </a:lnTo>
                  <a:lnTo>
                    <a:pt x="2050256" y="69057"/>
                  </a:lnTo>
                  <a:lnTo>
                    <a:pt x="2124075" y="111919"/>
                  </a:lnTo>
                  <a:lnTo>
                    <a:pt x="2183606" y="157163"/>
                  </a:lnTo>
                  <a:lnTo>
                    <a:pt x="2214562" y="183357"/>
                  </a:lnTo>
                  <a:lnTo>
                    <a:pt x="2226469" y="195263"/>
                  </a:lnTo>
                  <a:lnTo>
                    <a:pt x="2243137" y="216694"/>
                  </a:lnTo>
                  <a:lnTo>
                    <a:pt x="2255044" y="235744"/>
                  </a:lnTo>
                  <a:lnTo>
                    <a:pt x="2262187" y="252413"/>
                  </a:lnTo>
                  <a:lnTo>
                    <a:pt x="2264569" y="273844"/>
                  </a:lnTo>
                  <a:lnTo>
                    <a:pt x="2259806" y="292894"/>
                  </a:lnTo>
                  <a:lnTo>
                    <a:pt x="2247900" y="314325"/>
                  </a:lnTo>
                  <a:lnTo>
                    <a:pt x="2219325" y="335757"/>
                  </a:lnTo>
                  <a:lnTo>
                    <a:pt x="2181225" y="347663"/>
                  </a:lnTo>
                  <a:lnTo>
                    <a:pt x="2124075" y="361950"/>
                  </a:lnTo>
                  <a:lnTo>
                    <a:pt x="2081212" y="378619"/>
                  </a:lnTo>
                  <a:lnTo>
                    <a:pt x="2043112" y="397669"/>
                  </a:lnTo>
                  <a:lnTo>
                    <a:pt x="2021681" y="407194"/>
                  </a:lnTo>
                  <a:lnTo>
                    <a:pt x="1716881" y="235744"/>
                  </a:lnTo>
                  <a:lnTo>
                    <a:pt x="1657350" y="235744"/>
                  </a:lnTo>
                  <a:lnTo>
                    <a:pt x="1552575" y="250032"/>
                  </a:lnTo>
                  <a:lnTo>
                    <a:pt x="1395412" y="276225"/>
                  </a:lnTo>
                  <a:lnTo>
                    <a:pt x="1223962" y="304800"/>
                  </a:lnTo>
                  <a:lnTo>
                    <a:pt x="1014412" y="347663"/>
                  </a:lnTo>
                  <a:lnTo>
                    <a:pt x="804862" y="397669"/>
                  </a:lnTo>
                  <a:lnTo>
                    <a:pt x="609600" y="452438"/>
                  </a:lnTo>
                  <a:lnTo>
                    <a:pt x="371475" y="516732"/>
                  </a:lnTo>
                  <a:lnTo>
                    <a:pt x="350044" y="521494"/>
                  </a:lnTo>
                  <a:lnTo>
                    <a:pt x="323850" y="521494"/>
                  </a:lnTo>
                  <a:lnTo>
                    <a:pt x="261937" y="516732"/>
                  </a:lnTo>
                  <a:lnTo>
                    <a:pt x="226219" y="507207"/>
                  </a:lnTo>
                  <a:lnTo>
                    <a:pt x="185737" y="488157"/>
                  </a:lnTo>
                  <a:lnTo>
                    <a:pt x="152400" y="466725"/>
                  </a:lnTo>
                  <a:lnTo>
                    <a:pt x="119062" y="428625"/>
                  </a:lnTo>
                  <a:lnTo>
                    <a:pt x="97631" y="400050"/>
                  </a:lnTo>
                  <a:lnTo>
                    <a:pt x="61912" y="338138"/>
                  </a:lnTo>
                  <a:lnTo>
                    <a:pt x="26194" y="252413"/>
                  </a:lnTo>
                  <a:lnTo>
                    <a:pt x="9525" y="200025"/>
                  </a:lnTo>
                  <a:lnTo>
                    <a:pt x="0" y="176213"/>
                  </a:lnTo>
                  <a:lnTo>
                    <a:pt x="0" y="164307"/>
                  </a:lnTo>
                  <a:lnTo>
                    <a:pt x="4762" y="154782"/>
                  </a:lnTo>
                  <a:lnTo>
                    <a:pt x="19050" y="150019"/>
                  </a:lnTo>
                  <a:lnTo>
                    <a:pt x="45244" y="157163"/>
                  </a:lnTo>
                  <a:lnTo>
                    <a:pt x="69056" y="176213"/>
                  </a:lnTo>
                  <a:lnTo>
                    <a:pt x="114300" y="214313"/>
                  </a:lnTo>
                  <a:lnTo>
                    <a:pt x="150019" y="238125"/>
                  </a:lnTo>
                  <a:lnTo>
                    <a:pt x="192881" y="259557"/>
                  </a:lnTo>
                  <a:lnTo>
                    <a:pt x="240506" y="271463"/>
                  </a:lnTo>
                  <a:lnTo>
                    <a:pt x="278606" y="278607"/>
                  </a:lnTo>
                  <a:lnTo>
                    <a:pt x="395287" y="269082"/>
                  </a:lnTo>
                  <a:lnTo>
                    <a:pt x="642937" y="226219"/>
                  </a:lnTo>
                  <a:lnTo>
                    <a:pt x="10096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8">
              <a:extLst>
                <a:ext uri="{FF2B5EF4-FFF2-40B4-BE49-F238E27FC236}">
                  <a16:creationId xmlns:a16="http://schemas.microsoft.com/office/drawing/2014/main" id="{DD3C1DE8-39BC-4624-95E0-0C0B7AC2E6CB}"/>
                </a:ext>
              </a:extLst>
            </p:cNvPr>
            <p:cNvSpPr/>
            <p:nvPr/>
          </p:nvSpPr>
          <p:spPr>
            <a:xfrm>
              <a:off x="2865438" y="4648200"/>
              <a:ext cx="539750" cy="1362075"/>
            </a:xfrm>
            <a:custGeom>
              <a:avLst/>
              <a:gdLst>
                <a:gd name="connsiteX0" fmla="*/ 487363 w 539751"/>
                <a:gd name="connsiteY0" fmla="*/ 516731 h 1362075"/>
                <a:gd name="connsiteX1" fmla="*/ 506413 w 539751"/>
                <a:gd name="connsiteY1" fmla="*/ 419100 h 1362075"/>
                <a:gd name="connsiteX2" fmla="*/ 523082 w 539751"/>
                <a:gd name="connsiteY2" fmla="*/ 283369 h 1362075"/>
                <a:gd name="connsiteX3" fmla="*/ 537369 w 539751"/>
                <a:gd name="connsiteY3" fmla="*/ 119063 h 1362075"/>
                <a:gd name="connsiteX4" fmla="*/ 539751 w 539751"/>
                <a:gd name="connsiteY4" fmla="*/ 42863 h 1362075"/>
                <a:gd name="connsiteX5" fmla="*/ 534988 w 539751"/>
                <a:gd name="connsiteY5" fmla="*/ 11906 h 1362075"/>
                <a:gd name="connsiteX6" fmla="*/ 530226 w 539751"/>
                <a:gd name="connsiteY6" fmla="*/ 2381 h 1362075"/>
                <a:gd name="connsiteX7" fmla="*/ 513557 w 539751"/>
                <a:gd name="connsiteY7" fmla="*/ 0 h 1362075"/>
                <a:gd name="connsiteX8" fmla="*/ 487363 w 539751"/>
                <a:gd name="connsiteY8" fmla="*/ 2381 h 1362075"/>
                <a:gd name="connsiteX9" fmla="*/ 475457 w 539751"/>
                <a:gd name="connsiteY9" fmla="*/ 7144 h 1362075"/>
                <a:gd name="connsiteX10" fmla="*/ 465932 w 539751"/>
                <a:gd name="connsiteY10" fmla="*/ 40481 h 1362075"/>
                <a:gd name="connsiteX11" fmla="*/ 437357 w 539751"/>
                <a:gd name="connsiteY11" fmla="*/ 164306 h 1362075"/>
                <a:gd name="connsiteX12" fmla="*/ 404019 w 539751"/>
                <a:gd name="connsiteY12" fmla="*/ 278606 h 1362075"/>
                <a:gd name="connsiteX13" fmla="*/ 358776 w 539751"/>
                <a:gd name="connsiteY13" fmla="*/ 395288 h 1362075"/>
                <a:gd name="connsiteX14" fmla="*/ 296863 w 539751"/>
                <a:gd name="connsiteY14" fmla="*/ 514350 h 1362075"/>
                <a:gd name="connsiteX15" fmla="*/ 237332 w 539751"/>
                <a:gd name="connsiteY15" fmla="*/ 609600 h 1362075"/>
                <a:gd name="connsiteX16" fmla="*/ 163513 w 539751"/>
                <a:gd name="connsiteY16" fmla="*/ 723900 h 1362075"/>
                <a:gd name="connsiteX17" fmla="*/ 84932 w 539751"/>
                <a:gd name="connsiteY17" fmla="*/ 816769 h 1362075"/>
                <a:gd name="connsiteX18" fmla="*/ 27782 w 539751"/>
                <a:gd name="connsiteY18" fmla="*/ 876300 h 1362075"/>
                <a:gd name="connsiteX19" fmla="*/ 18257 w 539751"/>
                <a:gd name="connsiteY19" fmla="*/ 904875 h 1362075"/>
                <a:gd name="connsiteX20" fmla="*/ 8732 w 539751"/>
                <a:gd name="connsiteY20" fmla="*/ 981075 h 1362075"/>
                <a:gd name="connsiteX21" fmla="*/ 1588 w 539751"/>
                <a:gd name="connsiteY21" fmla="*/ 1050131 h 1362075"/>
                <a:gd name="connsiteX22" fmla="*/ 3969 w 539751"/>
                <a:gd name="connsiteY22" fmla="*/ 1152525 h 1362075"/>
                <a:gd name="connsiteX23" fmla="*/ 8732 w 539751"/>
                <a:gd name="connsiteY23" fmla="*/ 1231106 h 1362075"/>
                <a:gd name="connsiteX24" fmla="*/ 18257 w 539751"/>
                <a:gd name="connsiteY24" fmla="*/ 1295400 h 1362075"/>
                <a:gd name="connsiteX25" fmla="*/ 25401 w 539751"/>
                <a:gd name="connsiteY25" fmla="*/ 1321594 h 1362075"/>
                <a:gd name="connsiteX26" fmla="*/ 32544 w 539751"/>
                <a:gd name="connsiteY26" fmla="*/ 1333500 h 1362075"/>
                <a:gd name="connsiteX27" fmla="*/ 49213 w 539751"/>
                <a:gd name="connsiteY27" fmla="*/ 1347788 h 1362075"/>
                <a:gd name="connsiteX28" fmla="*/ 75407 w 539751"/>
                <a:gd name="connsiteY28" fmla="*/ 1359694 h 1362075"/>
                <a:gd name="connsiteX29" fmla="*/ 92076 w 539751"/>
                <a:gd name="connsiteY29" fmla="*/ 1362075 h 1362075"/>
                <a:gd name="connsiteX30" fmla="*/ 108744 w 539751"/>
                <a:gd name="connsiteY30" fmla="*/ 1362075 h 1362075"/>
                <a:gd name="connsiteX31" fmla="*/ 146844 w 539751"/>
                <a:gd name="connsiteY31" fmla="*/ 1352550 h 1362075"/>
                <a:gd name="connsiteX32" fmla="*/ 175419 w 539751"/>
                <a:gd name="connsiteY32" fmla="*/ 1333500 h 1362075"/>
                <a:gd name="connsiteX33" fmla="*/ 215901 w 539751"/>
                <a:gd name="connsiteY33" fmla="*/ 1297781 h 1362075"/>
                <a:gd name="connsiteX34" fmla="*/ 246857 w 539751"/>
                <a:gd name="connsiteY34" fmla="*/ 1247775 h 1362075"/>
                <a:gd name="connsiteX35" fmla="*/ 311151 w 539751"/>
                <a:gd name="connsiteY35" fmla="*/ 1123950 h 1362075"/>
                <a:gd name="connsiteX36" fmla="*/ 365919 w 539751"/>
                <a:gd name="connsiteY36" fmla="*/ 992981 h 1362075"/>
                <a:gd name="connsiteX37" fmla="*/ 408782 w 539751"/>
                <a:gd name="connsiteY37" fmla="*/ 864394 h 1362075"/>
                <a:gd name="connsiteX38" fmla="*/ 451644 w 539751"/>
                <a:gd name="connsiteY38" fmla="*/ 704850 h 1362075"/>
                <a:gd name="connsiteX39" fmla="*/ 487363 w 539751"/>
                <a:gd name="connsiteY39" fmla="*/ 5167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9751" h="1362075">
                  <a:moveTo>
                    <a:pt x="487363" y="516731"/>
                  </a:moveTo>
                  <a:lnTo>
                    <a:pt x="506413" y="419100"/>
                  </a:lnTo>
                  <a:lnTo>
                    <a:pt x="523082" y="283369"/>
                  </a:lnTo>
                  <a:lnTo>
                    <a:pt x="537369" y="119063"/>
                  </a:lnTo>
                  <a:lnTo>
                    <a:pt x="539751" y="42863"/>
                  </a:lnTo>
                  <a:lnTo>
                    <a:pt x="534988" y="11906"/>
                  </a:lnTo>
                  <a:lnTo>
                    <a:pt x="530226" y="2381"/>
                  </a:lnTo>
                  <a:lnTo>
                    <a:pt x="513557" y="0"/>
                  </a:lnTo>
                  <a:lnTo>
                    <a:pt x="487363" y="2381"/>
                  </a:lnTo>
                  <a:lnTo>
                    <a:pt x="475457" y="7144"/>
                  </a:lnTo>
                  <a:lnTo>
                    <a:pt x="465932" y="40481"/>
                  </a:lnTo>
                  <a:lnTo>
                    <a:pt x="437357" y="164306"/>
                  </a:lnTo>
                  <a:lnTo>
                    <a:pt x="404019" y="278606"/>
                  </a:lnTo>
                  <a:lnTo>
                    <a:pt x="358776" y="395288"/>
                  </a:lnTo>
                  <a:lnTo>
                    <a:pt x="296863" y="514350"/>
                  </a:lnTo>
                  <a:lnTo>
                    <a:pt x="237332" y="609600"/>
                  </a:lnTo>
                  <a:lnTo>
                    <a:pt x="163513" y="723900"/>
                  </a:lnTo>
                  <a:lnTo>
                    <a:pt x="84932" y="816769"/>
                  </a:lnTo>
                  <a:lnTo>
                    <a:pt x="27782" y="876300"/>
                  </a:lnTo>
                  <a:lnTo>
                    <a:pt x="18257" y="904875"/>
                  </a:lnTo>
                  <a:lnTo>
                    <a:pt x="8732" y="981075"/>
                  </a:lnTo>
                  <a:lnTo>
                    <a:pt x="1588" y="1050131"/>
                  </a:lnTo>
                  <a:cubicBezTo>
                    <a:pt x="2382" y="1084262"/>
                    <a:pt x="0" y="1115616"/>
                    <a:pt x="3969" y="1152525"/>
                  </a:cubicBezTo>
                  <a:lnTo>
                    <a:pt x="8732" y="1231106"/>
                  </a:lnTo>
                  <a:lnTo>
                    <a:pt x="18257" y="1295400"/>
                  </a:lnTo>
                  <a:lnTo>
                    <a:pt x="25401" y="1321594"/>
                  </a:lnTo>
                  <a:lnTo>
                    <a:pt x="32544" y="1333500"/>
                  </a:lnTo>
                  <a:lnTo>
                    <a:pt x="49213" y="1347788"/>
                  </a:lnTo>
                  <a:lnTo>
                    <a:pt x="75407" y="1359694"/>
                  </a:lnTo>
                  <a:lnTo>
                    <a:pt x="92076" y="1362075"/>
                  </a:lnTo>
                  <a:lnTo>
                    <a:pt x="108744" y="1362075"/>
                  </a:lnTo>
                  <a:lnTo>
                    <a:pt x="146844" y="1352550"/>
                  </a:lnTo>
                  <a:lnTo>
                    <a:pt x="175419" y="1333500"/>
                  </a:lnTo>
                  <a:lnTo>
                    <a:pt x="215901" y="1297781"/>
                  </a:lnTo>
                  <a:lnTo>
                    <a:pt x="246857" y="1247775"/>
                  </a:lnTo>
                  <a:lnTo>
                    <a:pt x="311151" y="1123950"/>
                  </a:lnTo>
                  <a:lnTo>
                    <a:pt x="365919" y="992981"/>
                  </a:lnTo>
                  <a:lnTo>
                    <a:pt x="408782" y="864394"/>
                  </a:lnTo>
                  <a:lnTo>
                    <a:pt x="451644" y="704850"/>
                  </a:lnTo>
                  <a:lnTo>
                    <a:pt x="48736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3F041721-B8CD-49DC-BA3F-6AE218F58396}"/>
                </a:ext>
              </a:extLst>
            </p:cNvPr>
            <p:cNvSpPr/>
            <p:nvPr/>
          </p:nvSpPr>
          <p:spPr>
            <a:xfrm>
              <a:off x="3827463" y="5065713"/>
              <a:ext cx="3149600" cy="996950"/>
            </a:xfrm>
            <a:custGeom>
              <a:avLst/>
              <a:gdLst>
                <a:gd name="connsiteX0" fmla="*/ 1276460 w 3150187"/>
                <a:gd name="connsiteY0" fmla="*/ 679193 h 996326"/>
                <a:gd name="connsiteX1" fmla="*/ 1461454 w 3150187"/>
                <a:gd name="connsiteY1" fmla="*/ 710906 h 996326"/>
                <a:gd name="connsiteX2" fmla="*/ 1654376 w 3150187"/>
                <a:gd name="connsiteY2" fmla="*/ 734691 h 996326"/>
                <a:gd name="connsiteX3" fmla="*/ 1847299 w 3150187"/>
                <a:gd name="connsiteY3" fmla="*/ 750548 h 996326"/>
                <a:gd name="connsiteX4" fmla="*/ 1955653 w 3150187"/>
                <a:gd name="connsiteY4" fmla="*/ 753191 h 996326"/>
                <a:gd name="connsiteX5" fmla="*/ 2037579 w 3150187"/>
                <a:gd name="connsiteY5" fmla="*/ 747905 h 996326"/>
                <a:gd name="connsiteX6" fmla="*/ 2145933 w 3150187"/>
                <a:gd name="connsiteY6" fmla="*/ 739977 h 996326"/>
                <a:gd name="connsiteX7" fmla="*/ 2230501 w 3150187"/>
                <a:gd name="connsiteY7" fmla="*/ 726763 h 996326"/>
                <a:gd name="connsiteX8" fmla="*/ 2315070 w 3150187"/>
                <a:gd name="connsiteY8" fmla="*/ 708263 h 996326"/>
                <a:gd name="connsiteX9" fmla="*/ 2410210 w 3150187"/>
                <a:gd name="connsiteY9" fmla="*/ 681836 h 996326"/>
                <a:gd name="connsiteX10" fmla="*/ 2465708 w 3150187"/>
                <a:gd name="connsiteY10" fmla="*/ 658051 h 996326"/>
                <a:gd name="connsiteX11" fmla="*/ 2885909 w 3150187"/>
                <a:gd name="connsiteY11" fmla="*/ 552340 h 996326"/>
                <a:gd name="connsiteX12" fmla="*/ 2983692 w 3150187"/>
                <a:gd name="connsiteY12" fmla="*/ 589339 h 996326"/>
                <a:gd name="connsiteX13" fmla="*/ 3057690 w 3150187"/>
                <a:gd name="connsiteY13" fmla="*/ 615766 h 996326"/>
                <a:gd name="connsiteX14" fmla="*/ 3097331 w 3150187"/>
                <a:gd name="connsiteY14" fmla="*/ 634266 h 996326"/>
                <a:gd name="connsiteX15" fmla="*/ 3118474 w 3150187"/>
                <a:gd name="connsiteY15" fmla="*/ 647480 h 996326"/>
                <a:gd name="connsiteX16" fmla="*/ 3134330 w 3150187"/>
                <a:gd name="connsiteY16" fmla="*/ 665979 h 996326"/>
                <a:gd name="connsiteX17" fmla="*/ 3142259 w 3150187"/>
                <a:gd name="connsiteY17" fmla="*/ 681836 h 996326"/>
                <a:gd name="connsiteX18" fmla="*/ 3150187 w 3150187"/>
                <a:gd name="connsiteY18" fmla="*/ 705621 h 996326"/>
                <a:gd name="connsiteX19" fmla="*/ 3150187 w 3150187"/>
                <a:gd name="connsiteY19" fmla="*/ 745262 h 996326"/>
                <a:gd name="connsiteX20" fmla="*/ 3142259 w 3150187"/>
                <a:gd name="connsiteY20" fmla="*/ 795475 h 996326"/>
                <a:gd name="connsiteX21" fmla="*/ 3129045 w 3150187"/>
                <a:gd name="connsiteY21" fmla="*/ 819260 h 996326"/>
                <a:gd name="connsiteX22" fmla="*/ 3092046 w 3150187"/>
                <a:gd name="connsiteY22" fmla="*/ 853616 h 996326"/>
                <a:gd name="connsiteX23" fmla="*/ 3036548 w 3150187"/>
                <a:gd name="connsiteY23" fmla="*/ 887972 h 996326"/>
                <a:gd name="connsiteX24" fmla="*/ 2944050 w 3150187"/>
                <a:gd name="connsiteY24" fmla="*/ 924971 h 996326"/>
                <a:gd name="connsiteX25" fmla="*/ 2814554 w 3150187"/>
                <a:gd name="connsiteY25" fmla="*/ 954041 h 996326"/>
                <a:gd name="connsiteX26" fmla="*/ 2706201 w 3150187"/>
                <a:gd name="connsiteY26" fmla="*/ 969898 h 996326"/>
                <a:gd name="connsiteX27" fmla="*/ 2473637 w 3150187"/>
                <a:gd name="connsiteY27" fmla="*/ 985755 h 996326"/>
                <a:gd name="connsiteX28" fmla="*/ 2307142 w 3150187"/>
                <a:gd name="connsiteY28" fmla="*/ 996326 h 996326"/>
                <a:gd name="connsiteX29" fmla="*/ 2061364 w 3150187"/>
                <a:gd name="connsiteY29" fmla="*/ 996326 h 996326"/>
                <a:gd name="connsiteX30" fmla="*/ 1913368 w 3150187"/>
                <a:gd name="connsiteY30" fmla="*/ 993683 h 996326"/>
                <a:gd name="connsiteX31" fmla="*/ 1733660 w 3150187"/>
                <a:gd name="connsiteY31" fmla="*/ 980469 h 996326"/>
                <a:gd name="connsiteX32" fmla="*/ 1596235 w 3150187"/>
                <a:gd name="connsiteY32" fmla="*/ 967255 h 996326"/>
                <a:gd name="connsiteX33" fmla="*/ 1432383 w 3150187"/>
                <a:gd name="connsiteY33" fmla="*/ 943470 h 996326"/>
                <a:gd name="connsiteX34" fmla="*/ 1271174 w 3150187"/>
                <a:gd name="connsiteY34" fmla="*/ 911757 h 996326"/>
                <a:gd name="connsiteX35" fmla="*/ 1117893 w 3150187"/>
                <a:gd name="connsiteY35" fmla="*/ 872115 h 996326"/>
                <a:gd name="connsiteX36" fmla="*/ 946113 w 3150187"/>
                <a:gd name="connsiteY36" fmla="*/ 816617 h 996326"/>
                <a:gd name="connsiteX37" fmla="*/ 808689 w 3150187"/>
                <a:gd name="connsiteY37" fmla="*/ 761119 h 996326"/>
                <a:gd name="connsiteX38" fmla="*/ 679193 w 3150187"/>
                <a:gd name="connsiteY38" fmla="*/ 695050 h 996326"/>
                <a:gd name="connsiteX39" fmla="*/ 533840 w 3150187"/>
                <a:gd name="connsiteY39" fmla="*/ 610481 h 996326"/>
                <a:gd name="connsiteX40" fmla="*/ 414915 w 3150187"/>
                <a:gd name="connsiteY40" fmla="*/ 525912 h 996326"/>
                <a:gd name="connsiteX41" fmla="*/ 298633 w 3150187"/>
                <a:gd name="connsiteY41" fmla="*/ 425487 h 996326"/>
                <a:gd name="connsiteX42" fmla="*/ 179708 w 3150187"/>
                <a:gd name="connsiteY42" fmla="*/ 306562 h 996326"/>
                <a:gd name="connsiteX43" fmla="*/ 116282 w 3150187"/>
                <a:gd name="connsiteY43" fmla="*/ 227278 h 996326"/>
                <a:gd name="connsiteX44" fmla="*/ 58141 w 3150187"/>
                <a:gd name="connsiteY44" fmla="*/ 147995 h 996326"/>
                <a:gd name="connsiteX45" fmla="*/ 7928 w 3150187"/>
                <a:gd name="connsiteY45" fmla="*/ 71355 h 996326"/>
                <a:gd name="connsiteX46" fmla="*/ 0 w 3150187"/>
                <a:gd name="connsiteY46" fmla="*/ 47570 h 996326"/>
                <a:gd name="connsiteX47" fmla="*/ 2642 w 3150187"/>
                <a:gd name="connsiteY47" fmla="*/ 18499 h 996326"/>
                <a:gd name="connsiteX48" fmla="*/ 13213 w 3150187"/>
                <a:gd name="connsiteY48" fmla="*/ 2643 h 996326"/>
                <a:gd name="connsiteX49" fmla="*/ 29070 w 3150187"/>
                <a:gd name="connsiteY49" fmla="*/ 0 h 996326"/>
                <a:gd name="connsiteX50" fmla="*/ 47570 w 3150187"/>
                <a:gd name="connsiteY50" fmla="*/ 10571 h 996326"/>
                <a:gd name="connsiteX51" fmla="*/ 84568 w 3150187"/>
                <a:gd name="connsiteY51" fmla="*/ 52855 h 996326"/>
                <a:gd name="connsiteX52" fmla="*/ 147995 w 3150187"/>
                <a:gd name="connsiteY52" fmla="*/ 124210 h 996326"/>
                <a:gd name="connsiteX53" fmla="*/ 221993 w 3150187"/>
                <a:gd name="connsiteY53" fmla="*/ 195565 h 996326"/>
                <a:gd name="connsiteX54" fmla="*/ 322418 w 3150187"/>
                <a:gd name="connsiteY54" fmla="*/ 280134 h 996326"/>
                <a:gd name="connsiteX55" fmla="*/ 433415 w 3150187"/>
                <a:gd name="connsiteY55" fmla="*/ 356774 h 996326"/>
                <a:gd name="connsiteX56" fmla="*/ 528554 w 3150187"/>
                <a:gd name="connsiteY56" fmla="*/ 414915 h 996326"/>
                <a:gd name="connsiteX57" fmla="*/ 634265 w 3150187"/>
                <a:gd name="connsiteY57" fmla="*/ 470414 h 996326"/>
                <a:gd name="connsiteX58" fmla="*/ 782261 w 3150187"/>
                <a:gd name="connsiteY58" fmla="*/ 536483 h 996326"/>
                <a:gd name="connsiteX59" fmla="*/ 917042 w 3150187"/>
                <a:gd name="connsiteY59" fmla="*/ 584053 h 996326"/>
                <a:gd name="connsiteX60" fmla="*/ 1070323 w 3150187"/>
                <a:gd name="connsiteY60" fmla="*/ 628980 h 996326"/>
                <a:gd name="connsiteX61" fmla="*/ 1276460 w 3150187"/>
                <a:gd name="connsiteY61" fmla="*/ 679193 h 99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50187" h="996326">
                  <a:moveTo>
                    <a:pt x="1276460" y="679193"/>
                  </a:moveTo>
                  <a:lnTo>
                    <a:pt x="1461454" y="710906"/>
                  </a:lnTo>
                  <a:lnTo>
                    <a:pt x="1654376" y="734691"/>
                  </a:lnTo>
                  <a:lnTo>
                    <a:pt x="1847299" y="750548"/>
                  </a:lnTo>
                  <a:lnTo>
                    <a:pt x="1955653" y="753191"/>
                  </a:lnTo>
                  <a:lnTo>
                    <a:pt x="2037579" y="747905"/>
                  </a:lnTo>
                  <a:lnTo>
                    <a:pt x="2145933" y="739977"/>
                  </a:lnTo>
                  <a:lnTo>
                    <a:pt x="2230501" y="726763"/>
                  </a:lnTo>
                  <a:lnTo>
                    <a:pt x="2315070" y="708263"/>
                  </a:lnTo>
                  <a:lnTo>
                    <a:pt x="2410210" y="681836"/>
                  </a:lnTo>
                  <a:lnTo>
                    <a:pt x="2465708" y="658051"/>
                  </a:lnTo>
                  <a:lnTo>
                    <a:pt x="2885909" y="552340"/>
                  </a:lnTo>
                  <a:lnTo>
                    <a:pt x="2983692" y="589339"/>
                  </a:lnTo>
                  <a:lnTo>
                    <a:pt x="3057690" y="615766"/>
                  </a:lnTo>
                  <a:lnTo>
                    <a:pt x="3097331" y="634266"/>
                  </a:lnTo>
                  <a:lnTo>
                    <a:pt x="3118474" y="647480"/>
                  </a:lnTo>
                  <a:lnTo>
                    <a:pt x="3134330" y="665979"/>
                  </a:lnTo>
                  <a:lnTo>
                    <a:pt x="3142259" y="681836"/>
                  </a:lnTo>
                  <a:lnTo>
                    <a:pt x="3150187" y="705621"/>
                  </a:lnTo>
                  <a:lnTo>
                    <a:pt x="3150187" y="745262"/>
                  </a:lnTo>
                  <a:lnTo>
                    <a:pt x="3142259" y="795475"/>
                  </a:lnTo>
                  <a:lnTo>
                    <a:pt x="3129045" y="819260"/>
                  </a:lnTo>
                  <a:lnTo>
                    <a:pt x="3092046" y="853616"/>
                  </a:lnTo>
                  <a:lnTo>
                    <a:pt x="3036548" y="887972"/>
                  </a:lnTo>
                  <a:lnTo>
                    <a:pt x="2944050" y="924971"/>
                  </a:lnTo>
                  <a:lnTo>
                    <a:pt x="2814554" y="954041"/>
                  </a:lnTo>
                  <a:lnTo>
                    <a:pt x="2706201" y="969898"/>
                  </a:lnTo>
                  <a:lnTo>
                    <a:pt x="2473637" y="985755"/>
                  </a:lnTo>
                  <a:lnTo>
                    <a:pt x="2307142" y="996326"/>
                  </a:lnTo>
                  <a:lnTo>
                    <a:pt x="2061364" y="996326"/>
                  </a:lnTo>
                  <a:lnTo>
                    <a:pt x="1913368" y="993683"/>
                  </a:lnTo>
                  <a:lnTo>
                    <a:pt x="1733660" y="980469"/>
                  </a:lnTo>
                  <a:lnTo>
                    <a:pt x="1596235" y="967255"/>
                  </a:lnTo>
                  <a:lnTo>
                    <a:pt x="1432383" y="943470"/>
                  </a:lnTo>
                  <a:lnTo>
                    <a:pt x="1271174" y="911757"/>
                  </a:lnTo>
                  <a:lnTo>
                    <a:pt x="1117893" y="872115"/>
                  </a:lnTo>
                  <a:lnTo>
                    <a:pt x="946113" y="816617"/>
                  </a:lnTo>
                  <a:lnTo>
                    <a:pt x="808689" y="761119"/>
                  </a:lnTo>
                  <a:lnTo>
                    <a:pt x="679193" y="695050"/>
                  </a:lnTo>
                  <a:lnTo>
                    <a:pt x="533840" y="610481"/>
                  </a:lnTo>
                  <a:lnTo>
                    <a:pt x="414915" y="525912"/>
                  </a:lnTo>
                  <a:lnTo>
                    <a:pt x="298633" y="425487"/>
                  </a:lnTo>
                  <a:lnTo>
                    <a:pt x="179708" y="306562"/>
                  </a:lnTo>
                  <a:lnTo>
                    <a:pt x="116282" y="227278"/>
                  </a:lnTo>
                  <a:lnTo>
                    <a:pt x="58141" y="147995"/>
                  </a:lnTo>
                  <a:lnTo>
                    <a:pt x="7928" y="71355"/>
                  </a:lnTo>
                  <a:lnTo>
                    <a:pt x="0" y="47570"/>
                  </a:lnTo>
                  <a:lnTo>
                    <a:pt x="2642" y="18499"/>
                  </a:lnTo>
                  <a:lnTo>
                    <a:pt x="13213" y="2643"/>
                  </a:lnTo>
                  <a:lnTo>
                    <a:pt x="29070" y="0"/>
                  </a:lnTo>
                  <a:lnTo>
                    <a:pt x="47570" y="10571"/>
                  </a:lnTo>
                  <a:lnTo>
                    <a:pt x="84568" y="52855"/>
                  </a:lnTo>
                  <a:lnTo>
                    <a:pt x="147995" y="124210"/>
                  </a:lnTo>
                  <a:lnTo>
                    <a:pt x="221993" y="195565"/>
                  </a:lnTo>
                  <a:lnTo>
                    <a:pt x="322418" y="280134"/>
                  </a:lnTo>
                  <a:lnTo>
                    <a:pt x="433415" y="356774"/>
                  </a:lnTo>
                  <a:lnTo>
                    <a:pt x="528554" y="414915"/>
                  </a:lnTo>
                  <a:lnTo>
                    <a:pt x="634265" y="470414"/>
                  </a:lnTo>
                  <a:lnTo>
                    <a:pt x="782261" y="536483"/>
                  </a:lnTo>
                  <a:lnTo>
                    <a:pt x="917042" y="584053"/>
                  </a:lnTo>
                  <a:lnTo>
                    <a:pt x="1070323" y="628980"/>
                  </a:lnTo>
                  <a:lnTo>
                    <a:pt x="1276460" y="679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1">
              <a:extLst>
                <a:ext uri="{FF2B5EF4-FFF2-40B4-BE49-F238E27FC236}">
                  <a16:creationId xmlns:a16="http://schemas.microsoft.com/office/drawing/2014/main" id="{4522E1CC-A855-4236-8EDF-1CD563526C66}"/>
                </a:ext>
              </a:extLst>
            </p:cNvPr>
            <p:cNvSpPr/>
            <p:nvPr/>
          </p:nvSpPr>
          <p:spPr>
            <a:xfrm>
              <a:off x="4672013" y="1736725"/>
              <a:ext cx="2746375" cy="1711325"/>
            </a:xfrm>
            <a:custGeom>
              <a:avLst/>
              <a:gdLst>
                <a:gd name="connsiteX0" fmla="*/ 557626 w 2745843"/>
                <a:gd name="connsiteY0" fmla="*/ 547054 h 1712518"/>
                <a:gd name="connsiteX1" fmla="*/ 303920 w 2745843"/>
                <a:gd name="connsiteY1" fmla="*/ 332989 h 1712518"/>
                <a:gd name="connsiteX2" fmla="*/ 0 w 2745843"/>
                <a:gd name="connsiteY2" fmla="*/ 81926 h 1712518"/>
                <a:gd name="connsiteX3" fmla="*/ 116283 w 2745843"/>
                <a:gd name="connsiteY3" fmla="*/ 0 h 1712518"/>
                <a:gd name="connsiteX4" fmla="*/ 227279 w 2745843"/>
                <a:gd name="connsiteY4" fmla="*/ 84569 h 1712518"/>
                <a:gd name="connsiteX5" fmla="*/ 391131 w 2745843"/>
                <a:gd name="connsiteY5" fmla="*/ 200851 h 1712518"/>
                <a:gd name="connsiteX6" fmla="*/ 628981 w 2745843"/>
                <a:gd name="connsiteY6" fmla="*/ 377917 h 1712518"/>
                <a:gd name="connsiteX7" fmla="*/ 827189 w 2745843"/>
                <a:gd name="connsiteY7" fmla="*/ 523269 h 1712518"/>
                <a:gd name="connsiteX8" fmla="*/ 1075610 w 2745843"/>
                <a:gd name="connsiteY8" fmla="*/ 697692 h 1712518"/>
                <a:gd name="connsiteX9" fmla="*/ 1318745 w 2745843"/>
                <a:gd name="connsiteY9" fmla="*/ 866830 h 1712518"/>
                <a:gd name="connsiteX10" fmla="*/ 1485240 w 2745843"/>
                <a:gd name="connsiteY10" fmla="*/ 975184 h 1712518"/>
                <a:gd name="connsiteX11" fmla="*/ 1585665 w 2745843"/>
                <a:gd name="connsiteY11" fmla="*/ 1038610 h 1712518"/>
                <a:gd name="connsiteX12" fmla="*/ 1791802 w 2745843"/>
                <a:gd name="connsiteY12" fmla="*/ 1152250 h 1712518"/>
                <a:gd name="connsiteX13" fmla="*/ 2050793 w 2745843"/>
                <a:gd name="connsiteY13" fmla="*/ 1279103 h 1712518"/>
                <a:gd name="connsiteX14" fmla="*/ 2394354 w 2745843"/>
                <a:gd name="connsiteY14" fmla="*/ 1435026 h 1712518"/>
                <a:gd name="connsiteX15" fmla="*/ 2589920 w 2745843"/>
                <a:gd name="connsiteY15" fmla="*/ 1519595 h 1712518"/>
                <a:gd name="connsiteX16" fmla="*/ 2724701 w 2745843"/>
                <a:gd name="connsiteY16" fmla="*/ 1575094 h 1712518"/>
                <a:gd name="connsiteX17" fmla="*/ 2740558 w 2745843"/>
                <a:gd name="connsiteY17" fmla="*/ 1588307 h 1712518"/>
                <a:gd name="connsiteX18" fmla="*/ 2745843 w 2745843"/>
                <a:gd name="connsiteY18" fmla="*/ 1598879 h 1712518"/>
                <a:gd name="connsiteX19" fmla="*/ 2745843 w 2745843"/>
                <a:gd name="connsiteY19" fmla="*/ 1617378 h 1712518"/>
                <a:gd name="connsiteX20" fmla="*/ 2732629 w 2745843"/>
                <a:gd name="connsiteY20" fmla="*/ 1633235 h 1712518"/>
                <a:gd name="connsiteX21" fmla="*/ 2706202 w 2745843"/>
                <a:gd name="connsiteY21" fmla="*/ 1646448 h 1712518"/>
                <a:gd name="connsiteX22" fmla="*/ 2671846 w 2745843"/>
                <a:gd name="connsiteY22" fmla="*/ 1649091 h 1712518"/>
                <a:gd name="connsiteX23" fmla="*/ 2547635 w 2745843"/>
                <a:gd name="connsiteY23" fmla="*/ 1649091 h 1712518"/>
                <a:gd name="connsiteX24" fmla="*/ 2354713 w 2745843"/>
                <a:gd name="connsiteY24" fmla="*/ 1659662 h 1712518"/>
                <a:gd name="connsiteX25" fmla="*/ 2177647 w 2745843"/>
                <a:gd name="connsiteY25" fmla="*/ 1675519 h 1712518"/>
                <a:gd name="connsiteX26" fmla="*/ 2000581 w 2745843"/>
                <a:gd name="connsiteY26" fmla="*/ 1699304 h 1712518"/>
                <a:gd name="connsiteX27" fmla="*/ 1953011 w 2745843"/>
                <a:gd name="connsiteY27" fmla="*/ 1707232 h 1712518"/>
                <a:gd name="connsiteX28" fmla="*/ 1926583 w 2745843"/>
                <a:gd name="connsiteY28" fmla="*/ 1712518 h 1712518"/>
                <a:gd name="connsiteX29" fmla="*/ 1873728 w 2745843"/>
                <a:gd name="connsiteY29" fmla="*/ 1675519 h 1712518"/>
                <a:gd name="connsiteX30" fmla="*/ 1715161 w 2745843"/>
                <a:gd name="connsiteY30" fmla="*/ 1543380 h 1712518"/>
                <a:gd name="connsiteX31" fmla="*/ 1522239 w 2745843"/>
                <a:gd name="connsiteY31" fmla="*/ 1379528 h 1712518"/>
                <a:gd name="connsiteX32" fmla="*/ 1339887 w 2745843"/>
                <a:gd name="connsiteY32" fmla="*/ 1218319 h 1712518"/>
                <a:gd name="connsiteX33" fmla="*/ 1181321 w 2745843"/>
                <a:gd name="connsiteY33" fmla="*/ 1078252 h 1712518"/>
                <a:gd name="connsiteX34" fmla="*/ 1001612 w 2745843"/>
                <a:gd name="connsiteY34" fmla="*/ 924971 h 1712518"/>
                <a:gd name="connsiteX35" fmla="*/ 808689 w 2745843"/>
                <a:gd name="connsiteY35" fmla="*/ 758476 h 1712518"/>
                <a:gd name="connsiteX36" fmla="*/ 557626 w 2745843"/>
                <a:gd name="connsiteY36" fmla="*/ 547054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745843" h="1712518">
                  <a:moveTo>
                    <a:pt x="557626" y="547054"/>
                  </a:moveTo>
                  <a:lnTo>
                    <a:pt x="303920" y="332989"/>
                  </a:lnTo>
                  <a:lnTo>
                    <a:pt x="0" y="81926"/>
                  </a:lnTo>
                  <a:lnTo>
                    <a:pt x="116283" y="0"/>
                  </a:lnTo>
                  <a:lnTo>
                    <a:pt x="227279" y="84569"/>
                  </a:lnTo>
                  <a:lnTo>
                    <a:pt x="391131" y="200851"/>
                  </a:lnTo>
                  <a:lnTo>
                    <a:pt x="628981" y="377917"/>
                  </a:lnTo>
                  <a:lnTo>
                    <a:pt x="827189" y="523269"/>
                  </a:lnTo>
                  <a:lnTo>
                    <a:pt x="1075610" y="697692"/>
                  </a:lnTo>
                  <a:lnTo>
                    <a:pt x="1318745" y="866830"/>
                  </a:lnTo>
                  <a:lnTo>
                    <a:pt x="1485240" y="975184"/>
                  </a:lnTo>
                  <a:lnTo>
                    <a:pt x="1585665" y="1038610"/>
                  </a:lnTo>
                  <a:lnTo>
                    <a:pt x="1791802" y="1152250"/>
                  </a:lnTo>
                  <a:lnTo>
                    <a:pt x="2050793" y="1279103"/>
                  </a:lnTo>
                  <a:lnTo>
                    <a:pt x="2394354" y="1435026"/>
                  </a:lnTo>
                  <a:lnTo>
                    <a:pt x="2589920" y="1519595"/>
                  </a:lnTo>
                  <a:lnTo>
                    <a:pt x="2724701" y="1575094"/>
                  </a:lnTo>
                  <a:lnTo>
                    <a:pt x="2740558" y="1588307"/>
                  </a:lnTo>
                  <a:lnTo>
                    <a:pt x="2745843" y="1598879"/>
                  </a:lnTo>
                  <a:lnTo>
                    <a:pt x="2745843" y="1617378"/>
                  </a:lnTo>
                  <a:lnTo>
                    <a:pt x="2732629" y="1633235"/>
                  </a:lnTo>
                  <a:lnTo>
                    <a:pt x="2706202" y="1646448"/>
                  </a:lnTo>
                  <a:lnTo>
                    <a:pt x="2671846" y="1649091"/>
                  </a:lnTo>
                  <a:lnTo>
                    <a:pt x="2547635" y="1649091"/>
                  </a:lnTo>
                  <a:lnTo>
                    <a:pt x="2354713" y="1659662"/>
                  </a:lnTo>
                  <a:lnTo>
                    <a:pt x="2177647" y="1675519"/>
                  </a:lnTo>
                  <a:lnTo>
                    <a:pt x="2000581" y="1699304"/>
                  </a:lnTo>
                  <a:lnTo>
                    <a:pt x="1953011" y="1707232"/>
                  </a:lnTo>
                  <a:lnTo>
                    <a:pt x="1926583" y="1712518"/>
                  </a:lnTo>
                  <a:lnTo>
                    <a:pt x="1873728" y="1675519"/>
                  </a:lnTo>
                  <a:lnTo>
                    <a:pt x="1715161" y="1543380"/>
                  </a:lnTo>
                  <a:lnTo>
                    <a:pt x="1522239" y="1379528"/>
                  </a:lnTo>
                  <a:lnTo>
                    <a:pt x="1339887" y="1218319"/>
                  </a:lnTo>
                  <a:lnTo>
                    <a:pt x="1181321" y="1078252"/>
                  </a:lnTo>
                  <a:lnTo>
                    <a:pt x="1001612" y="924971"/>
                  </a:lnTo>
                  <a:lnTo>
                    <a:pt x="808689" y="758476"/>
                  </a:lnTo>
                  <a:lnTo>
                    <a:pt x="557626" y="547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5">
              <a:extLst>
                <a:ext uri="{FF2B5EF4-FFF2-40B4-BE49-F238E27FC236}">
                  <a16:creationId xmlns:a16="http://schemas.microsoft.com/office/drawing/2014/main" id="{7F3480BA-3FFF-4162-85D8-F53DCBA3B4FF}"/>
                </a:ext>
              </a:extLst>
            </p:cNvPr>
            <p:cNvSpPr/>
            <p:nvPr/>
          </p:nvSpPr>
          <p:spPr>
            <a:xfrm>
              <a:off x="4629150" y="3475038"/>
              <a:ext cx="1019175" cy="896937"/>
            </a:xfrm>
            <a:custGeom>
              <a:avLst/>
              <a:gdLst>
                <a:gd name="connsiteX0" fmla="*/ 421481 w 1019175"/>
                <a:gd name="connsiteY0" fmla="*/ 383381 h 897731"/>
                <a:gd name="connsiteX1" fmla="*/ 602456 w 1019175"/>
                <a:gd name="connsiteY1" fmla="*/ 154781 h 897731"/>
                <a:gd name="connsiteX2" fmla="*/ 666750 w 1019175"/>
                <a:gd name="connsiteY2" fmla="*/ 78581 h 897731"/>
                <a:gd name="connsiteX3" fmla="*/ 673894 w 1019175"/>
                <a:gd name="connsiteY3" fmla="*/ 61912 h 897731"/>
                <a:gd name="connsiteX4" fmla="*/ 678656 w 1019175"/>
                <a:gd name="connsiteY4" fmla="*/ 45244 h 897731"/>
                <a:gd name="connsiteX5" fmla="*/ 676275 w 1019175"/>
                <a:gd name="connsiteY5" fmla="*/ 26194 h 897731"/>
                <a:gd name="connsiteX6" fmla="*/ 671513 w 1019175"/>
                <a:gd name="connsiteY6" fmla="*/ 9525 h 897731"/>
                <a:gd name="connsiteX7" fmla="*/ 657225 w 1019175"/>
                <a:gd name="connsiteY7" fmla="*/ 0 h 897731"/>
                <a:gd name="connsiteX8" fmla="*/ 1019175 w 1019175"/>
                <a:gd name="connsiteY8" fmla="*/ 145256 h 897731"/>
                <a:gd name="connsiteX9" fmla="*/ 962025 w 1019175"/>
                <a:gd name="connsiteY9" fmla="*/ 173831 h 897731"/>
                <a:gd name="connsiteX10" fmla="*/ 942975 w 1019175"/>
                <a:gd name="connsiteY10" fmla="*/ 190500 h 897731"/>
                <a:gd name="connsiteX11" fmla="*/ 854869 w 1019175"/>
                <a:gd name="connsiteY11" fmla="*/ 271462 h 897731"/>
                <a:gd name="connsiteX12" fmla="*/ 676275 w 1019175"/>
                <a:gd name="connsiteY12" fmla="*/ 416719 h 897731"/>
                <a:gd name="connsiteX13" fmla="*/ 528638 w 1019175"/>
                <a:gd name="connsiteY13" fmla="*/ 538162 h 897731"/>
                <a:gd name="connsiteX14" fmla="*/ 373856 w 1019175"/>
                <a:gd name="connsiteY14" fmla="*/ 664369 h 897731"/>
                <a:gd name="connsiteX15" fmla="*/ 230981 w 1019175"/>
                <a:gd name="connsiteY15" fmla="*/ 771525 h 897731"/>
                <a:gd name="connsiteX16" fmla="*/ 121444 w 1019175"/>
                <a:gd name="connsiteY16" fmla="*/ 852487 h 897731"/>
                <a:gd name="connsiteX17" fmla="*/ 80963 w 1019175"/>
                <a:gd name="connsiteY17" fmla="*/ 883444 h 897731"/>
                <a:gd name="connsiteX18" fmla="*/ 59531 w 1019175"/>
                <a:gd name="connsiteY18" fmla="*/ 895350 h 897731"/>
                <a:gd name="connsiteX19" fmla="*/ 30956 w 1019175"/>
                <a:gd name="connsiteY19" fmla="*/ 897731 h 897731"/>
                <a:gd name="connsiteX20" fmla="*/ 4763 w 1019175"/>
                <a:gd name="connsiteY20" fmla="*/ 892969 h 897731"/>
                <a:gd name="connsiteX21" fmla="*/ 0 w 1019175"/>
                <a:gd name="connsiteY21" fmla="*/ 881062 h 897731"/>
                <a:gd name="connsiteX22" fmla="*/ 2381 w 1019175"/>
                <a:gd name="connsiteY22" fmla="*/ 862012 h 897731"/>
                <a:gd name="connsiteX23" fmla="*/ 9525 w 1019175"/>
                <a:gd name="connsiteY23" fmla="*/ 842962 h 897731"/>
                <a:gd name="connsiteX24" fmla="*/ 57150 w 1019175"/>
                <a:gd name="connsiteY24" fmla="*/ 785812 h 897731"/>
                <a:gd name="connsiteX25" fmla="*/ 135731 w 1019175"/>
                <a:gd name="connsiteY25" fmla="*/ 702469 h 897731"/>
                <a:gd name="connsiteX26" fmla="*/ 247650 w 1019175"/>
                <a:gd name="connsiteY26" fmla="*/ 578644 h 897731"/>
                <a:gd name="connsiteX27" fmla="*/ 340519 w 1019175"/>
                <a:gd name="connsiteY27" fmla="*/ 476250 h 897731"/>
                <a:gd name="connsiteX28" fmla="*/ 421481 w 1019175"/>
                <a:gd name="connsiteY28" fmla="*/ 3833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897731">
                  <a:moveTo>
                    <a:pt x="421481" y="383381"/>
                  </a:moveTo>
                  <a:lnTo>
                    <a:pt x="602456" y="154781"/>
                  </a:lnTo>
                  <a:lnTo>
                    <a:pt x="666750" y="78581"/>
                  </a:lnTo>
                  <a:lnTo>
                    <a:pt x="673894" y="61912"/>
                  </a:lnTo>
                  <a:lnTo>
                    <a:pt x="678656" y="45244"/>
                  </a:lnTo>
                  <a:lnTo>
                    <a:pt x="676275" y="26194"/>
                  </a:lnTo>
                  <a:lnTo>
                    <a:pt x="671513" y="9525"/>
                  </a:lnTo>
                  <a:lnTo>
                    <a:pt x="657225" y="0"/>
                  </a:lnTo>
                  <a:lnTo>
                    <a:pt x="1019175" y="145256"/>
                  </a:lnTo>
                  <a:lnTo>
                    <a:pt x="962025" y="173831"/>
                  </a:lnTo>
                  <a:lnTo>
                    <a:pt x="942975" y="190500"/>
                  </a:lnTo>
                  <a:lnTo>
                    <a:pt x="854869" y="271462"/>
                  </a:lnTo>
                  <a:lnTo>
                    <a:pt x="676275" y="416719"/>
                  </a:lnTo>
                  <a:lnTo>
                    <a:pt x="528638" y="538162"/>
                  </a:lnTo>
                  <a:lnTo>
                    <a:pt x="373856" y="664369"/>
                  </a:lnTo>
                  <a:lnTo>
                    <a:pt x="230981" y="771525"/>
                  </a:lnTo>
                  <a:lnTo>
                    <a:pt x="121444" y="852487"/>
                  </a:lnTo>
                  <a:lnTo>
                    <a:pt x="80963" y="883444"/>
                  </a:lnTo>
                  <a:lnTo>
                    <a:pt x="59531" y="895350"/>
                  </a:lnTo>
                  <a:lnTo>
                    <a:pt x="30956" y="897731"/>
                  </a:lnTo>
                  <a:lnTo>
                    <a:pt x="4763" y="892969"/>
                  </a:lnTo>
                  <a:lnTo>
                    <a:pt x="0" y="881062"/>
                  </a:lnTo>
                  <a:lnTo>
                    <a:pt x="2381" y="862012"/>
                  </a:lnTo>
                  <a:lnTo>
                    <a:pt x="9525" y="842962"/>
                  </a:lnTo>
                  <a:lnTo>
                    <a:pt x="57150" y="785812"/>
                  </a:lnTo>
                  <a:lnTo>
                    <a:pt x="135731" y="702469"/>
                  </a:lnTo>
                  <a:lnTo>
                    <a:pt x="247650" y="578644"/>
                  </a:lnTo>
                  <a:lnTo>
                    <a:pt x="340519" y="476250"/>
                  </a:lnTo>
                  <a:lnTo>
                    <a:pt x="421481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459B075F-B151-4009-A163-99E6B648C1FB}"/>
                </a:ext>
              </a:extLst>
            </p:cNvPr>
            <p:cNvSpPr/>
            <p:nvPr/>
          </p:nvSpPr>
          <p:spPr>
            <a:xfrm>
              <a:off x="5915025" y="5089525"/>
              <a:ext cx="868363" cy="666750"/>
            </a:xfrm>
            <a:custGeom>
              <a:avLst/>
              <a:gdLst>
                <a:gd name="connsiteX0" fmla="*/ 369989 w 869473"/>
                <a:gd name="connsiteY0" fmla="*/ 237850 h 665979"/>
                <a:gd name="connsiteX1" fmla="*/ 607839 w 869473"/>
                <a:gd name="connsiteY1" fmla="*/ 401702 h 665979"/>
                <a:gd name="connsiteX2" fmla="*/ 718835 w 869473"/>
                <a:gd name="connsiteY2" fmla="*/ 475699 h 665979"/>
                <a:gd name="connsiteX3" fmla="*/ 795476 w 869473"/>
                <a:gd name="connsiteY3" fmla="*/ 525912 h 665979"/>
                <a:gd name="connsiteX4" fmla="*/ 869473 w 869473"/>
                <a:gd name="connsiteY4" fmla="*/ 557625 h 665979"/>
                <a:gd name="connsiteX5" fmla="*/ 303920 w 869473"/>
                <a:gd name="connsiteY5" fmla="*/ 665979 h 665979"/>
                <a:gd name="connsiteX6" fmla="*/ 383203 w 869473"/>
                <a:gd name="connsiteY6" fmla="*/ 631623 h 665979"/>
                <a:gd name="connsiteX7" fmla="*/ 406988 w 869473"/>
                <a:gd name="connsiteY7" fmla="*/ 613124 h 665979"/>
                <a:gd name="connsiteX8" fmla="*/ 420202 w 869473"/>
                <a:gd name="connsiteY8" fmla="*/ 594624 h 665979"/>
                <a:gd name="connsiteX9" fmla="*/ 428130 w 869473"/>
                <a:gd name="connsiteY9" fmla="*/ 573482 h 665979"/>
                <a:gd name="connsiteX10" fmla="*/ 428130 w 869473"/>
                <a:gd name="connsiteY10" fmla="*/ 560268 h 665979"/>
                <a:gd name="connsiteX11" fmla="*/ 422844 w 869473"/>
                <a:gd name="connsiteY11" fmla="*/ 531198 h 665979"/>
                <a:gd name="connsiteX12" fmla="*/ 409631 w 869473"/>
                <a:gd name="connsiteY12" fmla="*/ 504770 h 665979"/>
                <a:gd name="connsiteX13" fmla="*/ 375274 w 869473"/>
                <a:gd name="connsiteY13" fmla="*/ 459843 h 665979"/>
                <a:gd name="connsiteX14" fmla="*/ 261635 w 869473"/>
                <a:gd name="connsiteY14" fmla="*/ 335632 h 665979"/>
                <a:gd name="connsiteX15" fmla="*/ 118925 w 869473"/>
                <a:gd name="connsiteY15" fmla="*/ 177066 h 665979"/>
                <a:gd name="connsiteX16" fmla="*/ 34357 w 869473"/>
                <a:gd name="connsiteY16" fmla="*/ 81926 h 665979"/>
                <a:gd name="connsiteX17" fmla="*/ 18500 w 869473"/>
                <a:gd name="connsiteY17" fmla="*/ 63426 h 665979"/>
                <a:gd name="connsiteX18" fmla="*/ 7929 w 869473"/>
                <a:gd name="connsiteY18" fmla="*/ 44927 h 665979"/>
                <a:gd name="connsiteX19" fmla="*/ 0 w 869473"/>
                <a:gd name="connsiteY19" fmla="*/ 18499 h 665979"/>
                <a:gd name="connsiteX20" fmla="*/ 5286 w 869473"/>
                <a:gd name="connsiteY20" fmla="*/ 2643 h 665979"/>
                <a:gd name="connsiteX21" fmla="*/ 18500 w 869473"/>
                <a:gd name="connsiteY21" fmla="*/ 0 h 665979"/>
                <a:gd name="connsiteX22" fmla="*/ 42285 w 869473"/>
                <a:gd name="connsiteY22" fmla="*/ 5285 h 665979"/>
                <a:gd name="connsiteX23" fmla="*/ 81926 w 869473"/>
                <a:gd name="connsiteY23" fmla="*/ 29070 h 665979"/>
                <a:gd name="connsiteX24" fmla="*/ 147996 w 869473"/>
                <a:gd name="connsiteY24" fmla="*/ 79283 h 665979"/>
                <a:gd name="connsiteX25" fmla="*/ 245779 w 869473"/>
                <a:gd name="connsiteY25" fmla="*/ 150638 h 665979"/>
                <a:gd name="connsiteX26" fmla="*/ 369989 w 869473"/>
                <a:gd name="connsiteY26" fmla="*/ 237850 h 6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69473" h="665979">
                  <a:moveTo>
                    <a:pt x="369989" y="237850"/>
                  </a:moveTo>
                  <a:lnTo>
                    <a:pt x="607839" y="401702"/>
                  </a:lnTo>
                  <a:lnTo>
                    <a:pt x="718835" y="475699"/>
                  </a:lnTo>
                  <a:lnTo>
                    <a:pt x="795476" y="525912"/>
                  </a:lnTo>
                  <a:lnTo>
                    <a:pt x="869473" y="557625"/>
                  </a:lnTo>
                  <a:lnTo>
                    <a:pt x="303920" y="665979"/>
                  </a:lnTo>
                  <a:lnTo>
                    <a:pt x="383203" y="631623"/>
                  </a:lnTo>
                  <a:lnTo>
                    <a:pt x="406988" y="613124"/>
                  </a:lnTo>
                  <a:lnTo>
                    <a:pt x="420202" y="594624"/>
                  </a:lnTo>
                  <a:lnTo>
                    <a:pt x="428130" y="573482"/>
                  </a:lnTo>
                  <a:lnTo>
                    <a:pt x="428130" y="560268"/>
                  </a:lnTo>
                  <a:lnTo>
                    <a:pt x="422844" y="531198"/>
                  </a:lnTo>
                  <a:lnTo>
                    <a:pt x="409631" y="504770"/>
                  </a:lnTo>
                  <a:lnTo>
                    <a:pt x="375274" y="459843"/>
                  </a:lnTo>
                  <a:lnTo>
                    <a:pt x="261635" y="335632"/>
                  </a:lnTo>
                  <a:lnTo>
                    <a:pt x="118925" y="177066"/>
                  </a:lnTo>
                  <a:lnTo>
                    <a:pt x="34357" y="81926"/>
                  </a:lnTo>
                  <a:lnTo>
                    <a:pt x="18500" y="63426"/>
                  </a:lnTo>
                  <a:lnTo>
                    <a:pt x="7929" y="44927"/>
                  </a:lnTo>
                  <a:lnTo>
                    <a:pt x="0" y="18499"/>
                  </a:lnTo>
                  <a:lnTo>
                    <a:pt x="5286" y="2643"/>
                  </a:lnTo>
                  <a:lnTo>
                    <a:pt x="18500" y="0"/>
                  </a:lnTo>
                  <a:lnTo>
                    <a:pt x="42285" y="5285"/>
                  </a:lnTo>
                  <a:lnTo>
                    <a:pt x="81926" y="29070"/>
                  </a:lnTo>
                  <a:lnTo>
                    <a:pt x="147996" y="79283"/>
                  </a:lnTo>
                  <a:lnTo>
                    <a:pt x="245779" y="150638"/>
                  </a:lnTo>
                  <a:lnTo>
                    <a:pt x="369989" y="237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78CD3540-BF5B-4302-8416-E64ED717A19F}"/>
                </a:ext>
              </a:extLst>
            </p:cNvPr>
            <p:cNvSpPr/>
            <p:nvPr/>
          </p:nvSpPr>
          <p:spPr>
            <a:xfrm>
              <a:off x="4675188" y="4449763"/>
              <a:ext cx="596900" cy="720725"/>
            </a:xfrm>
            <a:custGeom>
              <a:avLst/>
              <a:gdLst>
                <a:gd name="connsiteX0" fmla="*/ 383381 w 597694"/>
                <a:gd name="connsiteY0" fmla="*/ 200025 h 719138"/>
                <a:gd name="connsiteX1" fmla="*/ 304800 w 597694"/>
                <a:gd name="connsiteY1" fmla="*/ 226219 h 719138"/>
                <a:gd name="connsiteX2" fmla="*/ 283369 w 597694"/>
                <a:gd name="connsiteY2" fmla="*/ 228600 h 719138"/>
                <a:gd name="connsiteX3" fmla="*/ 252412 w 597694"/>
                <a:gd name="connsiteY3" fmla="*/ 216694 h 719138"/>
                <a:gd name="connsiteX4" fmla="*/ 223837 w 597694"/>
                <a:gd name="connsiteY4" fmla="*/ 197644 h 719138"/>
                <a:gd name="connsiteX5" fmla="*/ 188119 w 597694"/>
                <a:gd name="connsiteY5" fmla="*/ 164307 h 719138"/>
                <a:gd name="connsiteX6" fmla="*/ 119062 w 597694"/>
                <a:gd name="connsiteY6" fmla="*/ 90488 h 719138"/>
                <a:gd name="connsiteX7" fmla="*/ 78581 w 597694"/>
                <a:gd name="connsiteY7" fmla="*/ 38100 h 719138"/>
                <a:gd name="connsiteX8" fmla="*/ 54769 w 597694"/>
                <a:gd name="connsiteY8" fmla="*/ 11907 h 719138"/>
                <a:gd name="connsiteX9" fmla="*/ 30956 w 597694"/>
                <a:gd name="connsiteY9" fmla="*/ 0 h 719138"/>
                <a:gd name="connsiteX10" fmla="*/ 16669 w 597694"/>
                <a:gd name="connsiteY10" fmla="*/ 0 h 719138"/>
                <a:gd name="connsiteX11" fmla="*/ 4762 w 597694"/>
                <a:gd name="connsiteY11" fmla="*/ 16669 h 719138"/>
                <a:gd name="connsiteX12" fmla="*/ 0 w 597694"/>
                <a:gd name="connsiteY12" fmla="*/ 54769 h 719138"/>
                <a:gd name="connsiteX13" fmla="*/ 4762 w 597694"/>
                <a:gd name="connsiteY13" fmla="*/ 119063 h 719138"/>
                <a:gd name="connsiteX14" fmla="*/ 16669 w 597694"/>
                <a:gd name="connsiteY14" fmla="*/ 188119 h 719138"/>
                <a:gd name="connsiteX15" fmla="*/ 42862 w 597694"/>
                <a:gd name="connsiteY15" fmla="*/ 285750 h 719138"/>
                <a:gd name="connsiteX16" fmla="*/ 80962 w 597694"/>
                <a:gd name="connsiteY16" fmla="*/ 385763 h 719138"/>
                <a:gd name="connsiteX17" fmla="*/ 109537 w 597694"/>
                <a:gd name="connsiteY17" fmla="*/ 450057 h 719138"/>
                <a:gd name="connsiteX18" fmla="*/ 145256 w 597694"/>
                <a:gd name="connsiteY18" fmla="*/ 509588 h 719138"/>
                <a:gd name="connsiteX19" fmla="*/ 185737 w 597694"/>
                <a:gd name="connsiteY19" fmla="*/ 566738 h 719138"/>
                <a:gd name="connsiteX20" fmla="*/ 230981 w 597694"/>
                <a:gd name="connsiteY20" fmla="*/ 616744 h 719138"/>
                <a:gd name="connsiteX21" fmla="*/ 271462 w 597694"/>
                <a:gd name="connsiteY21" fmla="*/ 654844 h 719138"/>
                <a:gd name="connsiteX22" fmla="*/ 333375 w 597694"/>
                <a:gd name="connsiteY22" fmla="*/ 702469 h 719138"/>
                <a:gd name="connsiteX23" fmla="*/ 354806 w 597694"/>
                <a:gd name="connsiteY23" fmla="*/ 716757 h 719138"/>
                <a:gd name="connsiteX24" fmla="*/ 378619 w 597694"/>
                <a:gd name="connsiteY24" fmla="*/ 719138 h 719138"/>
                <a:gd name="connsiteX25" fmla="*/ 411956 w 597694"/>
                <a:gd name="connsiteY25" fmla="*/ 709613 h 719138"/>
                <a:gd name="connsiteX26" fmla="*/ 438150 w 597694"/>
                <a:gd name="connsiteY26" fmla="*/ 692944 h 719138"/>
                <a:gd name="connsiteX27" fmla="*/ 457200 w 597694"/>
                <a:gd name="connsiteY27" fmla="*/ 669132 h 719138"/>
                <a:gd name="connsiteX28" fmla="*/ 464344 w 597694"/>
                <a:gd name="connsiteY28" fmla="*/ 647700 h 719138"/>
                <a:gd name="connsiteX29" fmla="*/ 471487 w 597694"/>
                <a:gd name="connsiteY29" fmla="*/ 619125 h 719138"/>
                <a:gd name="connsiteX30" fmla="*/ 473869 w 597694"/>
                <a:gd name="connsiteY30" fmla="*/ 588169 h 719138"/>
                <a:gd name="connsiteX31" fmla="*/ 466725 w 597694"/>
                <a:gd name="connsiteY31" fmla="*/ 561975 h 719138"/>
                <a:gd name="connsiteX32" fmla="*/ 454819 w 597694"/>
                <a:gd name="connsiteY32" fmla="*/ 526257 h 719138"/>
                <a:gd name="connsiteX33" fmla="*/ 450056 w 597694"/>
                <a:gd name="connsiteY33" fmla="*/ 476250 h 719138"/>
                <a:gd name="connsiteX34" fmla="*/ 452437 w 597694"/>
                <a:gd name="connsiteY34" fmla="*/ 433388 h 719138"/>
                <a:gd name="connsiteX35" fmla="*/ 459581 w 597694"/>
                <a:gd name="connsiteY35" fmla="*/ 378619 h 719138"/>
                <a:gd name="connsiteX36" fmla="*/ 469106 w 597694"/>
                <a:gd name="connsiteY36" fmla="*/ 350044 h 719138"/>
                <a:gd name="connsiteX37" fmla="*/ 509587 w 597694"/>
                <a:gd name="connsiteY37" fmla="*/ 271463 h 719138"/>
                <a:gd name="connsiteX38" fmla="*/ 554831 w 597694"/>
                <a:gd name="connsiteY38" fmla="*/ 200025 h 719138"/>
                <a:gd name="connsiteX39" fmla="*/ 576262 w 597694"/>
                <a:gd name="connsiteY39" fmla="*/ 171450 h 719138"/>
                <a:gd name="connsiteX40" fmla="*/ 590550 w 597694"/>
                <a:gd name="connsiteY40" fmla="*/ 147638 h 719138"/>
                <a:gd name="connsiteX41" fmla="*/ 597694 w 597694"/>
                <a:gd name="connsiteY41" fmla="*/ 123825 h 719138"/>
                <a:gd name="connsiteX42" fmla="*/ 597694 w 597694"/>
                <a:gd name="connsiteY42" fmla="*/ 111919 h 719138"/>
                <a:gd name="connsiteX43" fmla="*/ 585787 w 597694"/>
                <a:gd name="connsiteY43" fmla="*/ 102394 h 719138"/>
                <a:gd name="connsiteX44" fmla="*/ 566737 w 597694"/>
                <a:gd name="connsiteY44" fmla="*/ 107157 h 719138"/>
                <a:gd name="connsiteX45" fmla="*/ 545306 w 597694"/>
                <a:gd name="connsiteY45" fmla="*/ 116682 h 719138"/>
                <a:gd name="connsiteX46" fmla="*/ 500062 w 597694"/>
                <a:gd name="connsiteY46" fmla="*/ 145257 h 719138"/>
                <a:gd name="connsiteX47" fmla="*/ 383381 w 597694"/>
                <a:gd name="connsiteY47" fmla="*/ 20002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7694" h="719138">
                  <a:moveTo>
                    <a:pt x="383381" y="200025"/>
                  </a:moveTo>
                  <a:lnTo>
                    <a:pt x="304800" y="226219"/>
                  </a:lnTo>
                  <a:lnTo>
                    <a:pt x="283369" y="228600"/>
                  </a:lnTo>
                  <a:lnTo>
                    <a:pt x="252412" y="216694"/>
                  </a:lnTo>
                  <a:lnTo>
                    <a:pt x="223837" y="197644"/>
                  </a:lnTo>
                  <a:lnTo>
                    <a:pt x="188119" y="164307"/>
                  </a:lnTo>
                  <a:lnTo>
                    <a:pt x="119062" y="90488"/>
                  </a:lnTo>
                  <a:lnTo>
                    <a:pt x="78581" y="38100"/>
                  </a:lnTo>
                  <a:lnTo>
                    <a:pt x="54769" y="11907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16669"/>
                  </a:lnTo>
                  <a:lnTo>
                    <a:pt x="0" y="54769"/>
                  </a:lnTo>
                  <a:lnTo>
                    <a:pt x="4762" y="119063"/>
                  </a:lnTo>
                  <a:lnTo>
                    <a:pt x="16669" y="188119"/>
                  </a:lnTo>
                  <a:lnTo>
                    <a:pt x="42862" y="285750"/>
                  </a:lnTo>
                  <a:lnTo>
                    <a:pt x="80962" y="385763"/>
                  </a:lnTo>
                  <a:lnTo>
                    <a:pt x="109537" y="450057"/>
                  </a:lnTo>
                  <a:lnTo>
                    <a:pt x="145256" y="509588"/>
                  </a:lnTo>
                  <a:lnTo>
                    <a:pt x="185737" y="566738"/>
                  </a:lnTo>
                  <a:lnTo>
                    <a:pt x="230981" y="616744"/>
                  </a:lnTo>
                  <a:lnTo>
                    <a:pt x="271462" y="654844"/>
                  </a:lnTo>
                  <a:lnTo>
                    <a:pt x="333375" y="702469"/>
                  </a:lnTo>
                  <a:lnTo>
                    <a:pt x="354806" y="716757"/>
                  </a:lnTo>
                  <a:lnTo>
                    <a:pt x="378619" y="719138"/>
                  </a:lnTo>
                  <a:lnTo>
                    <a:pt x="411956" y="709613"/>
                  </a:lnTo>
                  <a:lnTo>
                    <a:pt x="438150" y="692944"/>
                  </a:lnTo>
                  <a:lnTo>
                    <a:pt x="457200" y="669132"/>
                  </a:lnTo>
                  <a:lnTo>
                    <a:pt x="464344" y="647700"/>
                  </a:lnTo>
                  <a:lnTo>
                    <a:pt x="471487" y="619125"/>
                  </a:lnTo>
                  <a:lnTo>
                    <a:pt x="473869" y="588169"/>
                  </a:lnTo>
                  <a:lnTo>
                    <a:pt x="466725" y="561975"/>
                  </a:lnTo>
                  <a:lnTo>
                    <a:pt x="454819" y="526257"/>
                  </a:lnTo>
                  <a:lnTo>
                    <a:pt x="450056" y="476250"/>
                  </a:lnTo>
                  <a:lnTo>
                    <a:pt x="452437" y="433388"/>
                  </a:lnTo>
                  <a:lnTo>
                    <a:pt x="459581" y="378619"/>
                  </a:lnTo>
                  <a:lnTo>
                    <a:pt x="469106" y="350044"/>
                  </a:lnTo>
                  <a:lnTo>
                    <a:pt x="509587" y="271463"/>
                  </a:lnTo>
                  <a:lnTo>
                    <a:pt x="554831" y="200025"/>
                  </a:lnTo>
                  <a:lnTo>
                    <a:pt x="576262" y="171450"/>
                  </a:lnTo>
                  <a:lnTo>
                    <a:pt x="590550" y="147638"/>
                  </a:lnTo>
                  <a:lnTo>
                    <a:pt x="597694" y="123825"/>
                  </a:lnTo>
                  <a:lnTo>
                    <a:pt x="597694" y="111919"/>
                  </a:lnTo>
                  <a:lnTo>
                    <a:pt x="585787" y="102394"/>
                  </a:lnTo>
                  <a:lnTo>
                    <a:pt x="566737" y="107157"/>
                  </a:lnTo>
                  <a:lnTo>
                    <a:pt x="545306" y="116682"/>
                  </a:lnTo>
                  <a:lnTo>
                    <a:pt x="500062" y="145257"/>
                  </a:lnTo>
                  <a:lnTo>
                    <a:pt x="3833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7">
              <a:extLst>
                <a:ext uri="{FF2B5EF4-FFF2-40B4-BE49-F238E27FC236}">
                  <a16:creationId xmlns:a16="http://schemas.microsoft.com/office/drawing/2014/main" id="{74F0634B-6A84-48B6-89AB-D7BD21B6B853}"/>
                </a:ext>
              </a:extLst>
            </p:cNvPr>
            <p:cNvSpPr/>
            <p:nvPr/>
          </p:nvSpPr>
          <p:spPr>
            <a:xfrm>
              <a:off x="6049963" y="4310063"/>
              <a:ext cx="769937" cy="795337"/>
            </a:xfrm>
            <a:custGeom>
              <a:avLst/>
              <a:gdLst>
                <a:gd name="connsiteX0" fmla="*/ 171450 w 769144"/>
                <a:gd name="connsiteY0" fmla="*/ 226218 h 795337"/>
                <a:gd name="connsiteX1" fmla="*/ 92869 w 769144"/>
                <a:gd name="connsiteY1" fmla="*/ 138112 h 795337"/>
                <a:gd name="connsiteX2" fmla="*/ 30957 w 769144"/>
                <a:gd name="connsiteY2" fmla="*/ 78581 h 795337"/>
                <a:gd name="connsiteX3" fmla="*/ 16669 w 769144"/>
                <a:gd name="connsiteY3" fmla="*/ 61912 h 795337"/>
                <a:gd name="connsiteX4" fmla="*/ 4763 w 769144"/>
                <a:gd name="connsiteY4" fmla="*/ 42862 h 795337"/>
                <a:gd name="connsiteX5" fmla="*/ 0 w 769144"/>
                <a:gd name="connsiteY5" fmla="*/ 19050 h 795337"/>
                <a:gd name="connsiteX6" fmla="*/ 2382 w 769144"/>
                <a:gd name="connsiteY6" fmla="*/ 7143 h 795337"/>
                <a:gd name="connsiteX7" fmla="*/ 9525 w 769144"/>
                <a:gd name="connsiteY7" fmla="*/ 0 h 795337"/>
                <a:gd name="connsiteX8" fmla="*/ 30957 w 769144"/>
                <a:gd name="connsiteY8" fmla="*/ 0 h 795337"/>
                <a:gd name="connsiteX9" fmla="*/ 69057 w 769144"/>
                <a:gd name="connsiteY9" fmla="*/ 16668 h 795337"/>
                <a:gd name="connsiteX10" fmla="*/ 171450 w 769144"/>
                <a:gd name="connsiteY10" fmla="*/ 59531 h 795337"/>
                <a:gd name="connsiteX11" fmla="*/ 314325 w 769144"/>
                <a:gd name="connsiteY11" fmla="*/ 119062 h 795337"/>
                <a:gd name="connsiteX12" fmla="*/ 500063 w 769144"/>
                <a:gd name="connsiteY12" fmla="*/ 197643 h 795337"/>
                <a:gd name="connsiteX13" fmla="*/ 576263 w 769144"/>
                <a:gd name="connsiteY13" fmla="*/ 228600 h 795337"/>
                <a:gd name="connsiteX14" fmla="*/ 590550 w 769144"/>
                <a:gd name="connsiteY14" fmla="*/ 235743 h 795337"/>
                <a:gd name="connsiteX15" fmla="*/ 611982 w 769144"/>
                <a:gd name="connsiteY15" fmla="*/ 259556 h 795337"/>
                <a:gd name="connsiteX16" fmla="*/ 661988 w 769144"/>
                <a:gd name="connsiteY16" fmla="*/ 330993 h 795337"/>
                <a:gd name="connsiteX17" fmla="*/ 704850 w 769144"/>
                <a:gd name="connsiteY17" fmla="*/ 397668 h 795337"/>
                <a:gd name="connsiteX18" fmla="*/ 733425 w 769144"/>
                <a:gd name="connsiteY18" fmla="*/ 454818 h 795337"/>
                <a:gd name="connsiteX19" fmla="*/ 752475 w 769144"/>
                <a:gd name="connsiteY19" fmla="*/ 509587 h 795337"/>
                <a:gd name="connsiteX20" fmla="*/ 764382 w 769144"/>
                <a:gd name="connsiteY20" fmla="*/ 554831 h 795337"/>
                <a:gd name="connsiteX21" fmla="*/ 769144 w 769144"/>
                <a:gd name="connsiteY21" fmla="*/ 604837 h 795337"/>
                <a:gd name="connsiteX22" fmla="*/ 769144 w 769144"/>
                <a:gd name="connsiteY22" fmla="*/ 642937 h 795337"/>
                <a:gd name="connsiteX23" fmla="*/ 764382 w 769144"/>
                <a:gd name="connsiteY23" fmla="*/ 683418 h 795337"/>
                <a:gd name="connsiteX24" fmla="*/ 750094 w 769144"/>
                <a:gd name="connsiteY24" fmla="*/ 723900 h 795337"/>
                <a:gd name="connsiteX25" fmla="*/ 728663 w 769144"/>
                <a:gd name="connsiteY25" fmla="*/ 759618 h 795337"/>
                <a:gd name="connsiteX26" fmla="*/ 702469 w 769144"/>
                <a:gd name="connsiteY26" fmla="*/ 783431 h 795337"/>
                <a:gd name="connsiteX27" fmla="*/ 661988 w 769144"/>
                <a:gd name="connsiteY27" fmla="*/ 795337 h 795337"/>
                <a:gd name="connsiteX28" fmla="*/ 635794 w 769144"/>
                <a:gd name="connsiteY28" fmla="*/ 795337 h 795337"/>
                <a:gd name="connsiteX29" fmla="*/ 611982 w 769144"/>
                <a:gd name="connsiteY29" fmla="*/ 785812 h 795337"/>
                <a:gd name="connsiteX30" fmla="*/ 576263 w 769144"/>
                <a:gd name="connsiteY30" fmla="*/ 754856 h 795337"/>
                <a:gd name="connsiteX31" fmla="*/ 526257 w 769144"/>
                <a:gd name="connsiteY31" fmla="*/ 702468 h 795337"/>
                <a:gd name="connsiteX32" fmla="*/ 476250 w 769144"/>
                <a:gd name="connsiteY32" fmla="*/ 631031 h 795337"/>
                <a:gd name="connsiteX33" fmla="*/ 407194 w 769144"/>
                <a:gd name="connsiteY33" fmla="*/ 531018 h 795337"/>
                <a:gd name="connsiteX34" fmla="*/ 347663 w 769144"/>
                <a:gd name="connsiteY34" fmla="*/ 438150 h 795337"/>
                <a:gd name="connsiteX35" fmla="*/ 290513 w 769144"/>
                <a:gd name="connsiteY35" fmla="*/ 361950 h 795337"/>
                <a:gd name="connsiteX36" fmla="*/ 226219 w 769144"/>
                <a:gd name="connsiteY36" fmla="*/ 285750 h 795337"/>
                <a:gd name="connsiteX37" fmla="*/ 171450 w 769144"/>
                <a:gd name="connsiteY37" fmla="*/ 226218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795337">
                  <a:moveTo>
                    <a:pt x="171450" y="226218"/>
                  </a:moveTo>
                  <a:lnTo>
                    <a:pt x="92869" y="138112"/>
                  </a:lnTo>
                  <a:lnTo>
                    <a:pt x="30957" y="78581"/>
                  </a:lnTo>
                  <a:lnTo>
                    <a:pt x="16669" y="61912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6668"/>
                  </a:lnTo>
                  <a:lnTo>
                    <a:pt x="171450" y="59531"/>
                  </a:lnTo>
                  <a:lnTo>
                    <a:pt x="314325" y="119062"/>
                  </a:lnTo>
                  <a:lnTo>
                    <a:pt x="500063" y="197643"/>
                  </a:lnTo>
                  <a:lnTo>
                    <a:pt x="576263" y="228600"/>
                  </a:lnTo>
                  <a:lnTo>
                    <a:pt x="590550" y="235743"/>
                  </a:lnTo>
                  <a:lnTo>
                    <a:pt x="611982" y="259556"/>
                  </a:lnTo>
                  <a:lnTo>
                    <a:pt x="661988" y="330993"/>
                  </a:lnTo>
                  <a:lnTo>
                    <a:pt x="704850" y="397668"/>
                  </a:lnTo>
                  <a:lnTo>
                    <a:pt x="733425" y="454818"/>
                  </a:lnTo>
                  <a:lnTo>
                    <a:pt x="752475" y="509587"/>
                  </a:lnTo>
                  <a:lnTo>
                    <a:pt x="764382" y="554831"/>
                  </a:lnTo>
                  <a:lnTo>
                    <a:pt x="769144" y="604837"/>
                  </a:lnTo>
                  <a:lnTo>
                    <a:pt x="769144" y="642937"/>
                  </a:lnTo>
                  <a:lnTo>
                    <a:pt x="764382" y="683418"/>
                  </a:lnTo>
                  <a:lnTo>
                    <a:pt x="750094" y="723900"/>
                  </a:lnTo>
                  <a:lnTo>
                    <a:pt x="728663" y="759618"/>
                  </a:lnTo>
                  <a:lnTo>
                    <a:pt x="702469" y="783431"/>
                  </a:lnTo>
                  <a:lnTo>
                    <a:pt x="661988" y="795337"/>
                  </a:lnTo>
                  <a:lnTo>
                    <a:pt x="635794" y="795337"/>
                  </a:lnTo>
                  <a:lnTo>
                    <a:pt x="611982" y="785812"/>
                  </a:lnTo>
                  <a:lnTo>
                    <a:pt x="576263" y="754856"/>
                  </a:lnTo>
                  <a:lnTo>
                    <a:pt x="526257" y="702468"/>
                  </a:lnTo>
                  <a:lnTo>
                    <a:pt x="476250" y="631031"/>
                  </a:lnTo>
                  <a:lnTo>
                    <a:pt x="407194" y="531018"/>
                  </a:lnTo>
                  <a:lnTo>
                    <a:pt x="347663" y="438150"/>
                  </a:lnTo>
                  <a:lnTo>
                    <a:pt x="290513" y="361950"/>
                  </a:lnTo>
                  <a:lnTo>
                    <a:pt x="226219" y="285750"/>
                  </a:lnTo>
                  <a:lnTo>
                    <a:pt x="171450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92193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BC1BA67-7C16-4608-8A65-3595C58FEBD0}"/>
              </a:ext>
            </a:extLst>
          </p:cNvPr>
          <p:cNvGrpSpPr/>
          <p:nvPr/>
        </p:nvGrpSpPr>
        <p:grpSpPr>
          <a:xfrm>
            <a:off x="2619375" y="1339850"/>
            <a:ext cx="4799013" cy="4722813"/>
            <a:chOff x="2619375" y="1339850"/>
            <a:chExt cx="4799013" cy="4722813"/>
          </a:xfrm>
        </p:grpSpPr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171C704-BBDF-C049-93FF-0C4783B082D9}"/>
                </a:ext>
              </a:extLst>
            </p:cNvPr>
            <p:cNvSpPr/>
            <p:nvPr/>
          </p:nvSpPr>
          <p:spPr>
            <a:xfrm>
              <a:off x="2619375" y="1339850"/>
              <a:ext cx="2322513" cy="2000250"/>
            </a:xfrm>
            <a:custGeom>
              <a:avLst/>
              <a:gdLst>
                <a:gd name="connsiteX0" fmla="*/ 1435026 w 2322998"/>
                <a:gd name="connsiteY0" fmla="*/ 792832 h 2000580"/>
                <a:gd name="connsiteX1" fmla="*/ 1577736 w 2322998"/>
                <a:gd name="connsiteY1" fmla="*/ 628980 h 2000580"/>
                <a:gd name="connsiteX2" fmla="*/ 1733660 w 2322998"/>
                <a:gd name="connsiteY2" fmla="*/ 441343 h 2000580"/>
                <a:gd name="connsiteX3" fmla="*/ 1868441 w 2322998"/>
                <a:gd name="connsiteY3" fmla="*/ 274848 h 2000580"/>
                <a:gd name="connsiteX4" fmla="*/ 1879012 w 2322998"/>
                <a:gd name="connsiteY4" fmla="*/ 258992 h 2000580"/>
                <a:gd name="connsiteX5" fmla="*/ 1881655 w 2322998"/>
                <a:gd name="connsiteY5" fmla="*/ 248421 h 2000580"/>
                <a:gd name="connsiteX6" fmla="*/ 1879012 w 2322998"/>
                <a:gd name="connsiteY6" fmla="*/ 227278 h 2000580"/>
                <a:gd name="connsiteX7" fmla="*/ 1865798 w 2322998"/>
                <a:gd name="connsiteY7" fmla="*/ 177066 h 2000580"/>
                <a:gd name="connsiteX8" fmla="*/ 1839371 w 2322998"/>
                <a:gd name="connsiteY8" fmla="*/ 124210 h 2000580"/>
                <a:gd name="connsiteX9" fmla="*/ 1810300 w 2322998"/>
                <a:gd name="connsiteY9" fmla="*/ 81926 h 2000580"/>
                <a:gd name="connsiteX10" fmla="*/ 1791801 w 2322998"/>
                <a:gd name="connsiteY10" fmla="*/ 58141 h 2000580"/>
                <a:gd name="connsiteX11" fmla="*/ 1781230 w 2322998"/>
                <a:gd name="connsiteY11" fmla="*/ 31713 h 2000580"/>
                <a:gd name="connsiteX12" fmla="*/ 1781230 w 2322998"/>
                <a:gd name="connsiteY12" fmla="*/ 15856 h 2000580"/>
                <a:gd name="connsiteX13" fmla="*/ 1786515 w 2322998"/>
                <a:gd name="connsiteY13" fmla="*/ 5285 h 2000580"/>
                <a:gd name="connsiteX14" fmla="*/ 1797086 w 2322998"/>
                <a:gd name="connsiteY14" fmla="*/ 0 h 2000580"/>
                <a:gd name="connsiteX15" fmla="*/ 1839371 w 2322998"/>
                <a:gd name="connsiteY15" fmla="*/ 13214 h 2000580"/>
                <a:gd name="connsiteX16" fmla="*/ 1960938 w 2322998"/>
                <a:gd name="connsiteY16" fmla="*/ 68712 h 2000580"/>
                <a:gd name="connsiteX17" fmla="*/ 2069292 w 2322998"/>
                <a:gd name="connsiteY17" fmla="*/ 124210 h 2000580"/>
                <a:gd name="connsiteX18" fmla="*/ 2188217 w 2322998"/>
                <a:gd name="connsiteY18" fmla="*/ 198208 h 2000580"/>
                <a:gd name="connsiteX19" fmla="*/ 2278071 w 2322998"/>
                <a:gd name="connsiteY19" fmla="*/ 256349 h 2000580"/>
                <a:gd name="connsiteX20" fmla="*/ 2309785 w 2322998"/>
                <a:gd name="connsiteY20" fmla="*/ 280134 h 2000580"/>
                <a:gd name="connsiteX21" fmla="*/ 2317713 w 2322998"/>
                <a:gd name="connsiteY21" fmla="*/ 290705 h 2000580"/>
                <a:gd name="connsiteX22" fmla="*/ 2322998 w 2322998"/>
                <a:gd name="connsiteY22" fmla="*/ 306562 h 2000580"/>
                <a:gd name="connsiteX23" fmla="*/ 2322998 w 2322998"/>
                <a:gd name="connsiteY23" fmla="*/ 322418 h 2000580"/>
                <a:gd name="connsiteX24" fmla="*/ 2315070 w 2322998"/>
                <a:gd name="connsiteY24" fmla="*/ 340918 h 2000580"/>
                <a:gd name="connsiteX25" fmla="*/ 2293928 w 2322998"/>
                <a:gd name="connsiteY25" fmla="*/ 364703 h 2000580"/>
                <a:gd name="connsiteX26" fmla="*/ 2262215 w 2322998"/>
                <a:gd name="connsiteY26" fmla="*/ 383202 h 2000580"/>
                <a:gd name="connsiteX27" fmla="*/ 2206716 w 2322998"/>
                <a:gd name="connsiteY27" fmla="*/ 409630 h 2000580"/>
                <a:gd name="connsiteX28" fmla="*/ 2167075 w 2322998"/>
                <a:gd name="connsiteY28" fmla="*/ 425486 h 2000580"/>
                <a:gd name="connsiteX29" fmla="*/ 2048150 w 2322998"/>
                <a:gd name="connsiteY29" fmla="*/ 533840 h 2000580"/>
                <a:gd name="connsiteX30" fmla="*/ 1905440 w 2322998"/>
                <a:gd name="connsiteY30" fmla="*/ 684478 h 2000580"/>
                <a:gd name="connsiteX31" fmla="*/ 1744231 w 2322998"/>
                <a:gd name="connsiteY31" fmla="*/ 848330 h 2000580"/>
                <a:gd name="connsiteX32" fmla="*/ 1580379 w 2322998"/>
                <a:gd name="connsiteY32" fmla="*/ 1006897 h 2000580"/>
                <a:gd name="connsiteX33" fmla="*/ 1366314 w 2322998"/>
                <a:gd name="connsiteY33" fmla="*/ 1210390 h 2000580"/>
                <a:gd name="connsiteX34" fmla="*/ 1173392 w 2322998"/>
                <a:gd name="connsiteY34" fmla="*/ 1376885 h 2000580"/>
                <a:gd name="connsiteX35" fmla="*/ 1025396 w 2322998"/>
                <a:gd name="connsiteY35" fmla="*/ 1495810 h 2000580"/>
                <a:gd name="connsiteX36" fmla="*/ 840402 w 2322998"/>
                <a:gd name="connsiteY36" fmla="*/ 1620021 h 2000580"/>
                <a:gd name="connsiteX37" fmla="*/ 615766 w 2322998"/>
                <a:gd name="connsiteY37" fmla="*/ 1754802 h 2000580"/>
                <a:gd name="connsiteX38" fmla="*/ 433415 w 2322998"/>
                <a:gd name="connsiteY38" fmla="*/ 1844656 h 2000580"/>
                <a:gd name="connsiteX39" fmla="*/ 256349 w 2322998"/>
                <a:gd name="connsiteY39" fmla="*/ 1921297 h 2000580"/>
                <a:gd name="connsiteX40" fmla="*/ 68712 w 2322998"/>
                <a:gd name="connsiteY40" fmla="*/ 1995295 h 2000580"/>
                <a:gd name="connsiteX41" fmla="*/ 42284 w 2322998"/>
                <a:gd name="connsiteY41" fmla="*/ 2000580 h 2000580"/>
                <a:gd name="connsiteX42" fmla="*/ 26427 w 2322998"/>
                <a:gd name="connsiteY42" fmla="*/ 2000580 h 2000580"/>
                <a:gd name="connsiteX43" fmla="*/ 10571 w 2322998"/>
                <a:gd name="connsiteY43" fmla="*/ 1995295 h 2000580"/>
                <a:gd name="connsiteX44" fmla="*/ 2642 w 2322998"/>
                <a:gd name="connsiteY44" fmla="*/ 1990009 h 2000580"/>
                <a:gd name="connsiteX45" fmla="*/ 0 w 2322998"/>
                <a:gd name="connsiteY45" fmla="*/ 1979438 h 2000580"/>
                <a:gd name="connsiteX46" fmla="*/ 5285 w 2322998"/>
                <a:gd name="connsiteY46" fmla="*/ 1955653 h 2000580"/>
                <a:gd name="connsiteX47" fmla="*/ 23785 w 2322998"/>
                <a:gd name="connsiteY47" fmla="*/ 1934511 h 2000580"/>
                <a:gd name="connsiteX48" fmla="*/ 126853 w 2322998"/>
                <a:gd name="connsiteY48" fmla="*/ 1879012 h 2000580"/>
                <a:gd name="connsiteX49" fmla="*/ 303919 w 2322998"/>
                <a:gd name="connsiteY49" fmla="*/ 1781230 h 2000580"/>
                <a:gd name="connsiteX50" fmla="*/ 541768 w 2322998"/>
                <a:gd name="connsiteY50" fmla="*/ 1627949 h 2000580"/>
                <a:gd name="connsiteX51" fmla="*/ 710906 w 2322998"/>
                <a:gd name="connsiteY51" fmla="*/ 1503738 h 2000580"/>
                <a:gd name="connsiteX52" fmla="*/ 877401 w 2322998"/>
                <a:gd name="connsiteY52" fmla="*/ 1363671 h 2000580"/>
                <a:gd name="connsiteX53" fmla="*/ 1059752 w 2322998"/>
                <a:gd name="connsiteY53" fmla="*/ 1194534 h 2000580"/>
                <a:gd name="connsiteX54" fmla="*/ 1234175 w 2322998"/>
                <a:gd name="connsiteY54" fmla="*/ 1014825 h 2000580"/>
                <a:gd name="connsiteX55" fmla="*/ 1435026 w 2322998"/>
                <a:gd name="connsiteY55" fmla="*/ 792832 h 200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22998" h="2000580">
                  <a:moveTo>
                    <a:pt x="1435026" y="792832"/>
                  </a:moveTo>
                  <a:lnTo>
                    <a:pt x="1577736" y="628980"/>
                  </a:lnTo>
                  <a:lnTo>
                    <a:pt x="1733660" y="441343"/>
                  </a:lnTo>
                  <a:lnTo>
                    <a:pt x="1868441" y="274848"/>
                  </a:lnTo>
                  <a:lnTo>
                    <a:pt x="1879012" y="258992"/>
                  </a:lnTo>
                  <a:lnTo>
                    <a:pt x="1881655" y="248421"/>
                  </a:lnTo>
                  <a:lnTo>
                    <a:pt x="1879012" y="227278"/>
                  </a:lnTo>
                  <a:lnTo>
                    <a:pt x="1865798" y="177066"/>
                  </a:lnTo>
                  <a:lnTo>
                    <a:pt x="1839371" y="124210"/>
                  </a:lnTo>
                  <a:lnTo>
                    <a:pt x="1810300" y="81926"/>
                  </a:lnTo>
                  <a:lnTo>
                    <a:pt x="1791801" y="58141"/>
                  </a:lnTo>
                  <a:lnTo>
                    <a:pt x="1781230" y="31713"/>
                  </a:lnTo>
                  <a:lnTo>
                    <a:pt x="1781230" y="15856"/>
                  </a:lnTo>
                  <a:lnTo>
                    <a:pt x="1786515" y="5285"/>
                  </a:lnTo>
                  <a:lnTo>
                    <a:pt x="1797086" y="0"/>
                  </a:lnTo>
                  <a:lnTo>
                    <a:pt x="1839371" y="13214"/>
                  </a:lnTo>
                  <a:lnTo>
                    <a:pt x="1960938" y="68712"/>
                  </a:lnTo>
                  <a:lnTo>
                    <a:pt x="2069292" y="124210"/>
                  </a:lnTo>
                  <a:lnTo>
                    <a:pt x="2188217" y="198208"/>
                  </a:lnTo>
                  <a:lnTo>
                    <a:pt x="2278071" y="256349"/>
                  </a:lnTo>
                  <a:lnTo>
                    <a:pt x="2309785" y="280134"/>
                  </a:lnTo>
                  <a:lnTo>
                    <a:pt x="2317713" y="290705"/>
                  </a:lnTo>
                  <a:lnTo>
                    <a:pt x="2322998" y="306562"/>
                  </a:lnTo>
                  <a:lnTo>
                    <a:pt x="2322998" y="322418"/>
                  </a:lnTo>
                  <a:lnTo>
                    <a:pt x="2315070" y="340918"/>
                  </a:lnTo>
                  <a:lnTo>
                    <a:pt x="2293928" y="364703"/>
                  </a:lnTo>
                  <a:lnTo>
                    <a:pt x="2262215" y="383202"/>
                  </a:lnTo>
                  <a:lnTo>
                    <a:pt x="2206716" y="409630"/>
                  </a:lnTo>
                  <a:lnTo>
                    <a:pt x="2167075" y="425486"/>
                  </a:lnTo>
                  <a:lnTo>
                    <a:pt x="2048150" y="533840"/>
                  </a:lnTo>
                  <a:lnTo>
                    <a:pt x="1905440" y="684478"/>
                  </a:lnTo>
                  <a:lnTo>
                    <a:pt x="1744231" y="848330"/>
                  </a:lnTo>
                  <a:lnTo>
                    <a:pt x="1580379" y="1006897"/>
                  </a:lnTo>
                  <a:lnTo>
                    <a:pt x="1366314" y="1210390"/>
                  </a:lnTo>
                  <a:lnTo>
                    <a:pt x="1173392" y="1376885"/>
                  </a:lnTo>
                  <a:lnTo>
                    <a:pt x="1025396" y="1495810"/>
                  </a:lnTo>
                  <a:lnTo>
                    <a:pt x="840402" y="1620021"/>
                  </a:lnTo>
                  <a:lnTo>
                    <a:pt x="615766" y="1754802"/>
                  </a:lnTo>
                  <a:lnTo>
                    <a:pt x="433415" y="1844656"/>
                  </a:lnTo>
                  <a:lnTo>
                    <a:pt x="256349" y="1921297"/>
                  </a:lnTo>
                  <a:lnTo>
                    <a:pt x="68712" y="1995295"/>
                  </a:lnTo>
                  <a:lnTo>
                    <a:pt x="42284" y="2000580"/>
                  </a:lnTo>
                  <a:lnTo>
                    <a:pt x="26427" y="2000580"/>
                  </a:lnTo>
                  <a:lnTo>
                    <a:pt x="10571" y="1995295"/>
                  </a:lnTo>
                  <a:lnTo>
                    <a:pt x="2642" y="1990009"/>
                  </a:lnTo>
                  <a:lnTo>
                    <a:pt x="0" y="1979438"/>
                  </a:lnTo>
                  <a:lnTo>
                    <a:pt x="5285" y="1955653"/>
                  </a:lnTo>
                  <a:lnTo>
                    <a:pt x="23785" y="1934511"/>
                  </a:lnTo>
                  <a:lnTo>
                    <a:pt x="126853" y="1879012"/>
                  </a:lnTo>
                  <a:lnTo>
                    <a:pt x="303919" y="1781230"/>
                  </a:lnTo>
                  <a:lnTo>
                    <a:pt x="541768" y="1627949"/>
                  </a:lnTo>
                  <a:lnTo>
                    <a:pt x="710906" y="1503738"/>
                  </a:lnTo>
                  <a:lnTo>
                    <a:pt x="877401" y="1363671"/>
                  </a:lnTo>
                  <a:lnTo>
                    <a:pt x="1059752" y="1194534"/>
                  </a:lnTo>
                  <a:lnTo>
                    <a:pt x="1234175" y="1014825"/>
                  </a:lnTo>
                  <a:lnTo>
                    <a:pt x="1435026" y="792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86B57D4B-D024-E443-A503-9B8042D54EFB}"/>
                </a:ext>
              </a:extLst>
            </p:cNvPr>
            <p:cNvSpPr/>
            <p:nvPr/>
          </p:nvSpPr>
          <p:spPr>
            <a:xfrm>
              <a:off x="3932238" y="2611438"/>
              <a:ext cx="1420812" cy="438150"/>
            </a:xfrm>
            <a:custGeom>
              <a:avLst/>
              <a:gdLst>
                <a:gd name="connsiteX0" fmla="*/ 797719 w 1421606"/>
                <a:gd name="connsiteY0" fmla="*/ 350044 h 438150"/>
                <a:gd name="connsiteX1" fmla="*/ 954881 w 1421606"/>
                <a:gd name="connsiteY1" fmla="*/ 328613 h 438150"/>
                <a:gd name="connsiteX2" fmla="*/ 1097756 w 1421606"/>
                <a:gd name="connsiteY2" fmla="*/ 307182 h 438150"/>
                <a:gd name="connsiteX3" fmla="*/ 1223962 w 1421606"/>
                <a:gd name="connsiteY3" fmla="*/ 288132 h 438150"/>
                <a:gd name="connsiteX4" fmla="*/ 1283494 w 1421606"/>
                <a:gd name="connsiteY4" fmla="*/ 273844 h 438150"/>
                <a:gd name="connsiteX5" fmla="*/ 1338262 w 1421606"/>
                <a:gd name="connsiteY5" fmla="*/ 252413 h 438150"/>
                <a:gd name="connsiteX6" fmla="*/ 1376362 w 1421606"/>
                <a:gd name="connsiteY6" fmla="*/ 230982 h 438150"/>
                <a:gd name="connsiteX7" fmla="*/ 1402556 w 1421606"/>
                <a:gd name="connsiteY7" fmla="*/ 209550 h 438150"/>
                <a:gd name="connsiteX8" fmla="*/ 1414462 w 1421606"/>
                <a:gd name="connsiteY8" fmla="*/ 188119 h 438150"/>
                <a:gd name="connsiteX9" fmla="*/ 1421606 w 1421606"/>
                <a:gd name="connsiteY9" fmla="*/ 166688 h 438150"/>
                <a:gd name="connsiteX10" fmla="*/ 1416844 w 1421606"/>
                <a:gd name="connsiteY10" fmla="*/ 140494 h 438150"/>
                <a:gd name="connsiteX11" fmla="*/ 1407319 w 1421606"/>
                <a:gd name="connsiteY11" fmla="*/ 119063 h 438150"/>
                <a:gd name="connsiteX12" fmla="*/ 1383506 w 1421606"/>
                <a:gd name="connsiteY12" fmla="*/ 95250 h 438150"/>
                <a:gd name="connsiteX13" fmla="*/ 1312069 w 1421606"/>
                <a:gd name="connsiteY13" fmla="*/ 57150 h 438150"/>
                <a:gd name="connsiteX14" fmla="*/ 1216819 w 1421606"/>
                <a:gd name="connsiteY14" fmla="*/ 11907 h 438150"/>
                <a:gd name="connsiteX15" fmla="*/ 1181100 w 1421606"/>
                <a:gd name="connsiteY15" fmla="*/ 2382 h 438150"/>
                <a:gd name="connsiteX16" fmla="*/ 1152525 w 1421606"/>
                <a:gd name="connsiteY16" fmla="*/ 0 h 438150"/>
                <a:gd name="connsiteX17" fmla="*/ 1126331 w 1421606"/>
                <a:gd name="connsiteY17" fmla="*/ 11907 h 438150"/>
                <a:gd name="connsiteX18" fmla="*/ 1097756 w 1421606"/>
                <a:gd name="connsiteY18" fmla="*/ 33338 h 438150"/>
                <a:gd name="connsiteX19" fmla="*/ 1002506 w 1421606"/>
                <a:gd name="connsiteY19" fmla="*/ 73819 h 438150"/>
                <a:gd name="connsiteX20" fmla="*/ 916781 w 1421606"/>
                <a:gd name="connsiteY20" fmla="*/ 97632 h 438150"/>
                <a:gd name="connsiteX21" fmla="*/ 769144 w 1421606"/>
                <a:gd name="connsiteY21" fmla="*/ 135732 h 438150"/>
                <a:gd name="connsiteX22" fmla="*/ 573881 w 1421606"/>
                <a:gd name="connsiteY22" fmla="*/ 178594 h 438150"/>
                <a:gd name="connsiteX23" fmla="*/ 426244 w 1421606"/>
                <a:gd name="connsiteY23" fmla="*/ 202407 h 438150"/>
                <a:gd name="connsiteX24" fmla="*/ 295275 w 1421606"/>
                <a:gd name="connsiteY24" fmla="*/ 216694 h 438150"/>
                <a:gd name="connsiteX25" fmla="*/ 223837 w 1421606"/>
                <a:gd name="connsiteY25" fmla="*/ 216694 h 438150"/>
                <a:gd name="connsiteX26" fmla="*/ 183356 w 1421606"/>
                <a:gd name="connsiteY26" fmla="*/ 204788 h 438150"/>
                <a:gd name="connsiteX27" fmla="*/ 116681 w 1421606"/>
                <a:gd name="connsiteY27" fmla="*/ 159544 h 438150"/>
                <a:gd name="connsiteX28" fmla="*/ 64294 w 1421606"/>
                <a:gd name="connsiteY28" fmla="*/ 109538 h 438150"/>
                <a:gd name="connsiteX29" fmla="*/ 38100 w 1421606"/>
                <a:gd name="connsiteY29" fmla="*/ 95250 h 438150"/>
                <a:gd name="connsiteX30" fmla="*/ 14287 w 1421606"/>
                <a:gd name="connsiteY30" fmla="*/ 92869 h 438150"/>
                <a:gd name="connsiteX31" fmla="*/ 0 w 1421606"/>
                <a:gd name="connsiteY31" fmla="*/ 102394 h 438150"/>
                <a:gd name="connsiteX32" fmla="*/ 4762 w 1421606"/>
                <a:gd name="connsiteY32" fmla="*/ 133350 h 438150"/>
                <a:gd name="connsiteX33" fmla="*/ 21431 w 1421606"/>
                <a:gd name="connsiteY33" fmla="*/ 190500 h 438150"/>
                <a:gd name="connsiteX34" fmla="*/ 45244 w 1421606"/>
                <a:gd name="connsiteY34" fmla="*/ 250032 h 438150"/>
                <a:gd name="connsiteX35" fmla="*/ 78581 w 1421606"/>
                <a:gd name="connsiteY35" fmla="*/ 300038 h 438150"/>
                <a:gd name="connsiteX36" fmla="*/ 119062 w 1421606"/>
                <a:gd name="connsiteY36" fmla="*/ 345282 h 438150"/>
                <a:gd name="connsiteX37" fmla="*/ 159544 w 1421606"/>
                <a:gd name="connsiteY37" fmla="*/ 388144 h 438150"/>
                <a:gd name="connsiteX38" fmla="*/ 185737 w 1421606"/>
                <a:gd name="connsiteY38" fmla="*/ 404813 h 438150"/>
                <a:gd name="connsiteX39" fmla="*/ 223837 w 1421606"/>
                <a:gd name="connsiteY39" fmla="*/ 421482 h 438150"/>
                <a:gd name="connsiteX40" fmla="*/ 266700 w 1421606"/>
                <a:gd name="connsiteY40" fmla="*/ 433388 h 438150"/>
                <a:gd name="connsiteX41" fmla="*/ 309562 w 1421606"/>
                <a:gd name="connsiteY41" fmla="*/ 438150 h 438150"/>
                <a:gd name="connsiteX42" fmla="*/ 352425 w 1421606"/>
                <a:gd name="connsiteY42" fmla="*/ 438150 h 438150"/>
                <a:gd name="connsiteX43" fmla="*/ 409575 w 1421606"/>
                <a:gd name="connsiteY43" fmla="*/ 419100 h 438150"/>
                <a:gd name="connsiteX44" fmla="*/ 573881 w 1421606"/>
                <a:gd name="connsiteY44" fmla="*/ 385763 h 438150"/>
                <a:gd name="connsiteX45" fmla="*/ 797719 w 1421606"/>
                <a:gd name="connsiteY45" fmla="*/ 3500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21606" h="438150">
                  <a:moveTo>
                    <a:pt x="797719" y="350044"/>
                  </a:moveTo>
                  <a:lnTo>
                    <a:pt x="954881" y="328613"/>
                  </a:lnTo>
                  <a:lnTo>
                    <a:pt x="1097756" y="307182"/>
                  </a:lnTo>
                  <a:lnTo>
                    <a:pt x="1223962" y="288132"/>
                  </a:lnTo>
                  <a:lnTo>
                    <a:pt x="1283494" y="273844"/>
                  </a:lnTo>
                  <a:lnTo>
                    <a:pt x="1338262" y="252413"/>
                  </a:lnTo>
                  <a:lnTo>
                    <a:pt x="1376362" y="230982"/>
                  </a:lnTo>
                  <a:lnTo>
                    <a:pt x="1402556" y="209550"/>
                  </a:lnTo>
                  <a:lnTo>
                    <a:pt x="1414462" y="188119"/>
                  </a:lnTo>
                  <a:lnTo>
                    <a:pt x="1421606" y="166688"/>
                  </a:lnTo>
                  <a:lnTo>
                    <a:pt x="1416844" y="140494"/>
                  </a:lnTo>
                  <a:lnTo>
                    <a:pt x="1407319" y="119063"/>
                  </a:lnTo>
                  <a:lnTo>
                    <a:pt x="1383506" y="95250"/>
                  </a:lnTo>
                  <a:lnTo>
                    <a:pt x="1312069" y="57150"/>
                  </a:lnTo>
                  <a:lnTo>
                    <a:pt x="1216819" y="11907"/>
                  </a:lnTo>
                  <a:lnTo>
                    <a:pt x="1181100" y="2382"/>
                  </a:lnTo>
                  <a:lnTo>
                    <a:pt x="1152525" y="0"/>
                  </a:lnTo>
                  <a:lnTo>
                    <a:pt x="1126331" y="11907"/>
                  </a:lnTo>
                  <a:lnTo>
                    <a:pt x="1097756" y="33338"/>
                  </a:lnTo>
                  <a:lnTo>
                    <a:pt x="1002506" y="73819"/>
                  </a:lnTo>
                  <a:lnTo>
                    <a:pt x="916781" y="97632"/>
                  </a:lnTo>
                  <a:lnTo>
                    <a:pt x="769144" y="135732"/>
                  </a:lnTo>
                  <a:lnTo>
                    <a:pt x="573881" y="178594"/>
                  </a:lnTo>
                  <a:lnTo>
                    <a:pt x="426244" y="202407"/>
                  </a:lnTo>
                  <a:lnTo>
                    <a:pt x="295275" y="216694"/>
                  </a:lnTo>
                  <a:lnTo>
                    <a:pt x="223837" y="216694"/>
                  </a:lnTo>
                  <a:lnTo>
                    <a:pt x="183356" y="204788"/>
                  </a:lnTo>
                  <a:lnTo>
                    <a:pt x="116681" y="159544"/>
                  </a:lnTo>
                  <a:lnTo>
                    <a:pt x="64294" y="109538"/>
                  </a:lnTo>
                  <a:lnTo>
                    <a:pt x="38100" y="95250"/>
                  </a:lnTo>
                  <a:lnTo>
                    <a:pt x="14287" y="92869"/>
                  </a:lnTo>
                  <a:lnTo>
                    <a:pt x="0" y="102394"/>
                  </a:lnTo>
                  <a:lnTo>
                    <a:pt x="4762" y="133350"/>
                  </a:lnTo>
                  <a:lnTo>
                    <a:pt x="21431" y="190500"/>
                  </a:lnTo>
                  <a:lnTo>
                    <a:pt x="45244" y="250032"/>
                  </a:lnTo>
                  <a:lnTo>
                    <a:pt x="78581" y="300038"/>
                  </a:lnTo>
                  <a:lnTo>
                    <a:pt x="119062" y="345282"/>
                  </a:lnTo>
                  <a:lnTo>
                    <a:pt x="159544" y="388144"/>
                  </a:lnTo>
                  <a:lnTo>
                    <a:pt x="185737" y="404813"/>
                  </a:lnTo>
                  <a:lnTo>
                    <a:pt x="223837" y="421482"/>
                  </a:lnTo>
                  <a:lnTo>
                    <a:pt x="266700" y="433388"/>
                  </a:lnTo>
                  <a:lnTo>
                    <a:pt x="309562" y="438150"/>
                  </a:lnTo>
                  <a:lnTo>
                    <a:pt x="352425" y="438150"/>
                  </a:lnTo>
                  <a:lnTo>
                    <a:pt x="409575" y="419100"/>
                  </a:lnTo>
                  <a:lnTo>
                    <a:pt x="573881" y="385763"/>
                  </a:lnTo>
                  <a:lnTo>
                    <a:pt x="7977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DB61E41F-7973-CF4F-9885-C045BAE91026}"/>
                </a:ext>
              </a:extLst>
            </p:cNvPr>
            <p:cNvSpPr/>
            <p:nvPr/>
          </p:nvSpPr>
          <p:spPr>
            <a:xfrm>
              <a:off x="3570288" y="3240088"/>
              <a:ext cx="2263775" cy="522287"/>
            </a:xfrm>
            <a:custGeom>
              <a:avLst/>
              <a:gdLst>
                <a:gd name="connsiteX0" fmla="*/ 1009650 w 2264569"/>
                <a:gd name="connsiteY0" fmla="*/ 159544 h 521494"/>
                <a:gd name="connsiteX1" fmla="*/ 1271587 w 2264569"/>
                <a:gd name="connsiteY1" fmla="*/ 119063 h 521494"/>
                <a:gd name="connsiteX2" fmla="*/ 1524000 w 2264569"/>
                <a:gd name="connsiteY2" fmla="*/ 83344 h 521494"/>
                <a:gd name="connsiteX3" fmla="*/ 1735931 w 2264569"/>
                <a:gd name="connsiteY3" fmla="*/ 52388 h 521494"/>
                <a:gd name="connsiteX4" fmla="*/ 1759744 w 2264569"/>
                <a:gd name="connsiteY4" fmla="*/ 40482 h 521494"/>
                <a:gd name="connsiteX5" fmla="*/ 1795462 w 2264569"/>
                <a:gd name="connsiteY5" fmla="*/ 14288 h 521494"/>
                <a:gd name="connsiteX6" fmla="*/ 1816894 w 2264569"/>
                <a:gd name="connsiteY6" fmla="*/ 2382 h 521494"/>
                <a:gd name="connsiteX7" fmla="*/ 1847850 w 2264569"/>
                <a:gd name="connsiteY7" fmla="*/ 0 h 521494"/>
                <a:gd name="connsiteX8" fmla="*/ 1881187 w 2264569"/>
                <a:gd name="connsiteY8" fmla="*/ 2382 h 521494"/>
                <a:gd name="connsiteX9" fmla="*/ 1919287 w 2264569"/>
                <a:gd name="connsiteY9" fmla="*/ 11907 h 521494"/>
                <a:gd name="connsiteX10" fmla="*/ 1983581 w 2264569"/>
                <a:gd name="connsiteY10" fmla="*/ 35719 h 521494"/>
                <a:gd name="connsiteX11" fmla="*/ 2050256 w 2264569"/>
                <a:gd name="connsiteY11" fmla="*/ 69057 h 521494"/>
                <a:gd name="connsiteX12" fmla="*/ 2124075 w 2264569"/>
                <a:gd name="connsiteY12" fmla="*/ 111919 h 521494"/>
                <a:gd name="connsiteX13" fmla="*/ 2183606 w 2264569"/>
                <a:gd name="connsiteY13" fmla="*/ 157163 h 521494"/>
                <a:gd name="connsiteX14" fmla="*/ 2214562 w 2264569"/>
                <a:gd name="connsiteY14" fmla="*/ 183357 h 521494"/>
                <a:gd name="connsiteX15" fmla="*/ 2226469 w 2264569"/>
                <a:gd name="connsiteY15" fmla="*/ 195263 h 521494"/>
                <a:gd name="connsiteX16" fmla="*/ 2243137 w 2264569"/>
                <a:gd name="connsiteY16" fmla="*/ 216694 h 521494"/>
                <a:gd name="connsiteX17" fmla="*/ 2255044 w 2264569"/>
                <a:gd name="connsiteY17" fmla="*/ 235744 h 521494"/>
                <a:gd name="connsiteX18" fmla="*/ 2262187 w 2264569"/>
                <a:gd name="connsiteY18" fmla="*/ 252413 h 521494"/>
                <a:gd name="connsiteX19" fmla="*/ 2264569 w 2264569"/>
                <a:gd name="connsiteY19" fmla="*/ 273844 h 521494"/>
                <a:gd name="connsiteX20" fmla="*/ 2259806 w 2264569"/>
                <a:gd name="connsiteY20" fmla="*/ 292894 h 521494"/>
                <a:gd name="connsiteX21" fmla="*/ 2247900 w 2264569"/>
                <a:gd name="connsiteY21" fmla="*/ 314325 h 521494"/>
                <a:gd name="connsiteX22" fmla="*/ 2219325 w 2264569"/>
                <a:gd name="connsiteY22" fmla="*/ 335757 h 521494"/>
                <a:gd name="connsiteX23" fmla="*/ 2181225 w 2264569"/>
                <a:gd name="connsiteY23" fmla="*/ 347663 h 521494"/>
                <a:gd name="connsiteX24" fmla="*/ 2124075 w 2264569"/>
                <a:gd name="connsiteY24" fmla="*/ 361950 h 521494"/>
                <a:gd name="connsiteX25" fmla="*/ 2081212 w 2264569"/>
                <a:gd name="connsiteY25" fmla="*/ 378619 h 521494"/>
                <a:gd name="connsiteX26" fmla="*/ 2043112 w 2264569"/>
                <a:gd name="connsiteY26" fmla="*/ 397669 h 521494"/>
                <a:gd name="connsiteX27" fmla="*/ 2021681 w 2264569"/>
                <a:gd name="connsiteY27" fmla="*/ 407194 h 521494"/>
                <a:gd name="connsiteX28" fmla="*/ 1716881 w 2264569"/>
                <a:gd name="connsiteY28" fmla="*/ 235744 h 521494"/>
                <a:gd name="connsiteX29" fmla="*/ 1657350 w 2264569"/>
                <a:gd name="connsiteY29" fmla="*/ 235744 h 521494"/>
                <a:gd name="connsiteX30" fmla="*/ 1552575 w 2264569"/>
                <a:gd name="connsiteY30" fmla="*/ 250032 h 521494"/>
                <a:gd name="connsiteX31" fmla="*/ 1395412 w 2264569"/>
                <a:gd name="connsiteY31" fmla="*/ 276225 h 521494"/>
                <a:gd name="connsiteX32" fmla="*/ 1223962 w 2264569"/>
                <a:gd name="connsiteY32" fmla="*/ 304800 h 521494"/>
                <a:gd name="connsiteX33" fmla="*/ 1014412 w 2264569"/>
                <a:gd name="connsiteY33" fmla="*/ 347663 h 521494"/>
                <a:gd name="connsiteX34" fmla="*/ 804862 w 2264569"/>
                <a:gd name="connsiteY34" fmla="*/ 397669 h 521494"/>
                <a:gd name="connsiteX35" fmla="*/ 609600 w 2264569"/>
                <a:gd name="connsiteY35" fmla="*/ 452438 h 521494"/>
                <a:gd name="connsiteX36" fmla="*/ 371475 w 2264569"/>
                <a:gd name="connsiteY36" fmla="*/ 516732 h 521494"/>
                <a:gd name="connsiteX37" fmla="*/ 350044 w 2264569"/>
                <a:gd name="connsiteY37" fmla="*/ 521494 h 521494"/>
                <a:gd name="connsiteX38" fmla="*/ 323850 w 2264569"/>
                <a:gd name="connsiteY38" fmla="*/ 521494 h 521494"/>
                <a:gd name="connsiteX39" fmla="*/ 261937 w 2264569"/>
                <a:gd name="connsiteY39" fmla="*/ 516732 h 521494"/>
                <a:gd name="connsiteX40" fmla="*/ 226219 w 2264569"/>
                <a:gd name="connsiteY40" fmla="*/ 507207 h 521494"/>
                <a:gd name="connsiteX41" fmla="*/ 185737 w 2264569"/>
                <a:gd name="connsiteY41" fmla="*/ 488157 h 521494"/>
                <a:gd name="connsiteX42" fmla="*/ 152400 w 2264569"/>
                <a:gd name="connsiteY42" fmla="*/ 466725 h 521494"/>
                <a:gd name="connsiteX43" fmla="*/ 119062 w 2264569"/>
                <a:gd name="connsiteY43" fmla="*/ 428625 h 521494"/>
                <a:gd name="connsiteX44" fmla="*/ 97631 w 2264569"/>
                <a:gd name="connsiteY44" fmla="*/ 400050 h 521494"/>
                <a:gd name="connsiteX45" fmla="*/ 61912 w 2264569"/>
                <a:gd name="connsiteY45" fmla="*/ 338138 h 521494"/>
                <a:gd name="connsiteX46" fmla="*/ 26194 w 2264569"/>
                <a:gd name="connsiteY46" fmla="*/ 252413 h 521494"/>
                <a:gd name="connsiteX47" fmla="*/ 9525 w 2264569"/>
                <a:gd name="connsiteY47" fmla="*/ 200025 h 521494"/>
                <a:gd name="connsiteX48" fmla="*/ 0 w 2264569"/>
                <a:gd name="connsiteY48" fmla="*/ 176213 h 521494"/>
                <a:gd name="connsiteX49" fmla="*/ 0 w 2264569"/>
                <a:gd name="connsiteY49" fmla="*/ 164307 h 521494"/>
                <a:gd name="connsiteX50" fmla="*/ 4762 w 2264569"/>
                <a:gd name="connsiteY50" fmla="*/ 154782 h 521494"/>
                <a:gd name="connsiteX51" fmla="*/ 19050 w 2264569"/>
                <a:gd name="connsiteY51" fmla="*/ 150019 h 521494"/>
                <a:gd name="connsiteX52" fmla="*/ 45244 w 2264569"/>
                <a:gd name="connsiteY52" fmla="*/ 157163 h 521494"/>
                <a:gd name="connsiteX53" fmla="*/ 69056 w 2264569"/>
                <a:gd name="connsiteY53" fmla="*/ 176213 h 521494"/>
                <a:gd name="connsiteX54" fmla="*/ 114300 w 2264569"/>
                <a:gd name="connsiteY54" fmla="*/ 214313 h 521494"/>
                <a:gd name="connsiteX55" fmla="*/ 150019 w 2264569"/>
                <a:gd name="connsiteY55" fmla="*/ 238125 h 521494"/>
                <a:gd name="connsiteX56" fmla="*/ 192881 w 2264569"/>
                <a:gd name="connsiteY56" fmla="*/ 259557 h 521494"/>
                <a:gd name="connsiteX57" fmla="*/ 240506 w 2264569"/>
                <a:gd name="connsiteY57" fmla="*/ 271463 h 521494"/>
                <a:gd name="connsiteX58" fmla="*/ 278606 w 2264569"/>
                <a:gd name="connsiteY58" fmla="*/ 278607 h 521494"/>
                <a:gd name="connsiteX59" fmla="*/ 395287 w 2264569"/>
                <a:gd name="connsiteY59" fmla="*/ 269082 h 521494"/>
                <a:gd name="connsiteX60" fmla="*/ 642937 w 2264569"/>
                <a:gd name="connsiteY60" fmla="*/ 226219 h 521494"/>
                <a:gd name="connsiteX61" fmla="*/ 1009650 w 2264569"/>
                <a:gd name="connsiteY61" fmla="*/ 159544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4569" h="521494">
                  <a:moveTo>
                    <a:pt x="1009650" y="159544"/>
                  </a:moveTo>
                  <a:lnTo>
                    <a:pt x="1271587" y="119063"/>
                  </a:lnTo>
                  <a:lnTo>
                    <a:pt x="1524000" y="83344"/>
                  </a:lnTo>
                  <a:lnTo>
                    <a:pt x="1735931" y="52388"/>
                  </a:lnTo>
                  <a:lnTo>
                    <a:pt x="1759744" y="40482"/>
                  </a:lnTo>
                  <a:lnTo>
                    <a:pt x="1795462" y="14288"/>
                  </a:lnTo>
                  <a:lnTo>
                    <a:pt x="1816894" y="2382"/>
                  </a:lnTo>
                  <a:lnTo>
                    <a:pt x="1847850" y="0"/>
                  </a:lnTo>
                  <a:lnTo>
                    <a:pt x="1881187" y="2382"/>
                  </a:lnTo>
                  <a:lnTo>
                    <a:pt x="1919287" y="11907"/>
                  </a:lnTo>
                  <a:lnTo>
                    <a:pt x="1983581" y="35719"/>
                  </a:lnTo>
                  <a:lnTo>
                    <a:pt x="2050256" y="69057"/>
                  </a:lnTo>
                  <a:lnTo>
                    <a:pt x="2124075" y="111919"/>
                  </a:lnTo>
                  <a:lnTo>
                    <a:pt x="2183606" y="157163"/>
                  </a:lnTo>
                  <a:lnTo>
                    <a:pt x="2214562" y="183357"/>
                  </a:lnTo>
                  <a:lnTo>
                    <a:pt x="2226469" y="195263"/>
                  </a:lnTo>
                  <a:lnTo>
                    <a:pt x="2243137" y="216694"/>
                  </a:lnTo>
                  <a:lnTo>
                    <a:pt x="2255044" y="235744"/>
                  </a:lnTo>
                  <a:lnTo>
                    <a:pt x="2262187" y="252413"/>
                  </a:lnTo>
                  <a:lnTo>
                    <a:pt x="2264569" y="273844"/>
                  </a:lnTo>
                  <a:lnTo>
                    <a:pt x="2259806" y="292894"/>
                  </a:lnTo>
                  <a:lnTo>
                    <a:pt x="2247900" y="314325"/>
                  </a:lnTo>
                  <a:lnTo>
                    <a:pt x="2219325" y="335757"/>
                  </a:lnTo>
                  <a:lnTo>
                    <a:pt x="2181225" y="347663"/>
                  </a:lnTo>
                  <a:lnTo>
                    <a:pt x="2124075" y="361950"/>
                  </a:lnTo>
                  <a:lnTo>
                    <a:pt x="2081212" y="378619"/>
                  </a:lnTo>
                  <a:lnTo>
                    <a:pt x="2043112" y="397669"/>
                  </a:lnTo>
                  <a:lnTo>
                    <a:pt x="2021681" y="407194"/>
                  </a:lnTo>
                  <a:lnTo>
                    <a:pt x="1716881" y="235744"/>
                  </a:lnTo>
                  <a:lnTo>
                    <a:pt x="1657350" y="235744"/>
                  </a:lnTo>
                  <a:lnTo>
                    <a:pt x="1552575" y="250032"/>
                  </a:lnTo>
                  <a:lnTo>
                    <a:pt x="1395412" y="276225"/>
                  </a:lnTo>
                  <a:lnTo>
                    <a:pt x="1223962" y="304800"/>
                  </a:lnTo>
                  <a:lnTo>
                    <a:pt x="1014412" y="347663"/>
                  </a:lnTo>
                  <a:lnTo>
                    <a:pt x="804862" y="397669"/>
                  </a:lnTo>
                  <a:lnTo>
                    <a:pt x="609600" y="452438"/>
                  </a:lnTo>
                  <a:lnTo>
                    <a:pt x="371475" y="516732"/>
                  </a:lnTo>
                  <a:lnTo>
                    <a:pt x="350044" y="521494"/>
                  </a:lnTo>
                  <a:lnTo>
                    <a:pt x="323850" y="521494"/>
                  </a:lnTo>
                  <a:lnTo>
                    <a:pt x="261937" y="516732"/>
                  </a:lnTo>
                  <a:lnTo>
                    <a:pt x="226219" y="507207"/>
                  </a:lnTo>
                  <a:lnTo>
                    <a:pt x="185737" y="488157"/>
                  </a:lnTo>
                  <a:lnTo>
                    <a:pt x="152400" y="466725"/>
                  </a:lnTo>
                  <a:lnTo>
                    <a:pt x="119062" y="428625"/>
                  </a:lnTo>
                  <a:lnTo>
                    <a:pt x="97631" y="400050"/>
                  </a:lnTo>
                  <a:lnTo>
                    <a:pt x="61912" y="338138"/>
                  </a:lnTo>
                  <a:lnTo>
                    <a:pt x="26194" y="252413"/>
                  </a:lnTo>
                  <a:lnTo>
                    <a:pt x="9525" y="200025"/>
                  </a:lnTo>
                  <a:lnTo>
                    <a:pt x="0" y="176213"/>
                  </a:lnTo>
                  <a:lnTo>
                    <a:pt x="0" y="164307"/>
                  </a:lnTo>
                  <a:lnTo>
                    <a:pt x="4762" y="154782"/>
                  </a:lnTo>
                  <a:lnTo>
                    <a:pt x="19050" y="150019"/>
                  </a:lnTo>
                  <a:lnTo>
                    <a:pt x="45244" y="157163"/>
                  </a:lnTo>
                  <a:lnTo>
                    <a:pt x="69056" y="176213"/>
                  </a:lnTo>
                  <a:lnTo>
                    <a:pt x="114300" y="214313"/>
                  </a:lnTo>
                  <a:lnTo>
                    <a:pt x="150019" y="238125"/>
                  </a:lnTo>
                  <a:lnTo>
                    <a:pt x="192881" y="259557"/>
                  </a:lnTo>
                  <a:lnTo>
                    <a:pt x="240506" y="271463"/>
                  </a:lnTo>
                  <a:lnTo>
                    <a:pt x="278606" y="278607"/>
                  </a:lnTo>
                  <a:lnTo>
                    <a:pt x="395287" y="269082"/>
                  </a:lnTo>
                  <a:lnTo>
                    <a:pt x="642937" y="226219"/>
                  </a:lnTo>
                  <a:lnTo>
                    <a:pt x="10096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36ACDB4C-99E0-1246-98AB-47E39668959A}"/>
                </a:ext>
              </a:extLst>
            </p:cNvPr>
            <p:cNvSpPr/>
            <p:nvPr/>
          </p:nvSpPr>
          <p:spPr>
            <a:xfrm>
              <a:off x="2865438" y="4648200"/>
              <a:ext cx="539750" cy="1362075"/>
            </a:xfrm>
            <a:custGeom>
              <a:avLst/>
              <a:gdLst>
                <a:gd name="connsiteX0" fmla="*/ 487363 w 539751"/>
                <a:gd name="connsiteY0" fmla="*/ 516731 h 1362075"/>
                <a:gd name="connsiteX1" fmla="*/ 506413 w 539751"/>
                <a:gd name="connsiteY1" fmla="*/ 419100 h 1362075"/>
                <a:gd name="connsiteX2" fmla="*/ 523082 w 539751"/>
                <a:gd name="connsiteY2" fmla="*/ 283369 h 1362075"/>
                <a:gd name="connsiteX3" fmla="*/ 537369 w 539751"/>
                <a:gd name="connsiteY3" fmla="*/ 119063 h 1362075"/>
                <a:gd name="connsiteX4" fmla="*/ 539751 w 539751"/>
                <a:gd name="connsiteY4" fmla="*/ 42863 h 1362075"/>
                <a:gd name="connsiteX5" fmla="*/ 534988 w 539751"/>
                <a:gd name="connsiteY5" fmla="*/ 11906 h 1362075"/>
                <a:gd name="connsiteX6" fmla="*/ 530226 w 539751"/>
                <a:gd name="connsiteY6" fmla="*/ 2381 h 1362075"/>
                <a:gd name="connsiteX7" fmla="*/ 513557 w 539751"/>
                <a:gd name="connsiteY7" fmla="*/ 0 h 1362075"/>
                <a:gd name="connsiteX8" fmla="*/ 487363 w 539751"/>
                <a:gd name="connsiteY8" fmla="*/ 2381 h 1362075"/>
                <a:gd name="connsiteX9" fmla="*/ 475457 w 539751"/>
                <a:gd name="connsiteY9" fmla="*/ 7144 h 1362075"/>
                <a:gd name="connsiteX10" fmla="*/ 465932 w 539751"/>
                <a:gd name="connsiteY10" fmla="*/ 40481 h 1362075"/>
                <a:gd name="connsiteX11" fmla="*/ 437357 w 539751"/>
                <a:gd name="connsiteY11" fmla="*/ 164306 h 1362075"/>
                <a:gd name="connsiteX12" fmla="*/ 404019 w 539751"/>
                <a:gd name="connsiteY12" fmla="*/ 278606 h 1362075"/>
                <a:gd name="connsiteX13" fmla="*/ 358776 w 539751"/>
                <a:gd name="connsiteY13" fmla="*/ 395288 h 1362075"/>
                <a:gd name="connsiteX14" fmla="*/ 296863 w 539751"/>
                <a:gd name="connsiteY14" fmla="*/ 514350 h 1362075"/>
                <a:gd name="connsiteX15" fmla="*/ 237332 w 539751"/>
                <a:gd name="connsiteY15" fmla="*/ 609600 h 1362075"/>
                <a:gd name="connsiteX16" fmla="*/ 163513 w 539751"/>
                <a:gd name="connsiteY16" fmla="*/ 723900 h 1362075"/>
                <a:gd name="connsiteX17" fmla="*/ 84932 w 539751"/>
                <a:gd name="connsiteY17" fmla="*/ 816769 h 1362075"/>
                <a:gd name="connsiteX18" fmla="*/ 27782 w 539751"/>
                <a:gd name="connsiteY18" fmla="*/ 876300 h 1362075"/>
                <a:gd name="connsiteX19" fmla="*/ 18257 w 539751"/>
                <a:gd name="connsiteY19" fmla="*/ 904875 h 1362075"/>
                <a:gd name="connsiteX20" fmla="*/ 8732 w 539751"/>
                <a:gd name="connsiteY20" fmla="*/ 981075 h 1362075"/>
                <a:gd name="connsiteX21" fmla="*/ 1588 w 539751"/>
                <a:gd name="connsiteY21" fmla="*/ 1050131 h 1362075"/>
                <a:gd name="connsiteX22" fmla="*/ 3969 w 539751"/>
                <a:gd name="connsiteY22" fmla="*/ 1152525 h 1362075"/>
                <a:gd name="connsiteX23" fmla="*/ 8732 w 539751"/>
                <a:gd name="connsiteY23" fmla="*/ 1231106 h 1362075"/>
                <a:gd name="connsiteX24" fmla="*/ 18257 w 539751"/>
                <a:gd name="connsiteY24" fmla="*/ 1295400 h 1362075"/>
                <a:gd name="connsiteX25" fmla="*/ 25401 w 539751"/>
                <a:gd name="connsiteY25" fmla="*/ 1321594 h 1362075"/>
                <a:gd name="connsiteX26" fmla="*/ 32544 w 539751"/>
                <a:gd name="connsiteY26" fmla="*/ 1333500 h 1362075"/>
                <a:gd name="connsiteX27" fmla="*/ 49213 w 539751"/>
                <a:gd name="connsiteY27" fmla="*/ 1347788 h 1362075"/>
                <a:gd name="connsiteX28" fmla="*/ 75407 w 539751"/>
                <a:gd name="connsiteY28" fmla="*/ 1359694 h 1362075"/>
                <a:gd name="connsiteX29" fmla="*/ 92076 w 539751"/>
                <a:gd name="connsiteY29" fmla="*/ 1362075 h 1362075"/>
                <a:gd name="connsiteX30" fmla="*/ 108744 w 539751"/>
                <a:gd name="connsiteY30" fmla="*/ 1362075 h 1362075"/>
                <a:gd name="connsiteX31" fmla="*/ 146844 w 539751"/>
                <a:gd name="connsiteY31" fmla="*/ 1352550 h 1362075"/>
                <a:gd name="connsiteX32" fmla="*/ 175419 w 539751"/>
                <a:gd name="connsiteY32" fmla="*/ 1333500 h 1362075"/>
                <a:gd name="connsiteX33" fmla="*/ 215901 w 539751"/>
                <a:gd name="connsiteY33" fmla="*/ 1297781 h 1362075"/>
                <a:gd name="connsiteX34" fmla="*/ 246857 w 539751"/>
                <a:gd name="connsiteY34" fmla="*/ 1247775 h 1362075"/>
                <a:gd name="connsiteX35" fmla="*/ 311151 w 539751"/>
                <a:gd name="connsiteY35" fmla="*/ 1123950 h 1362075"/>
                <a:gd name="connsiteX36" fmla="*/ 365919 w 539751"/>
                <a:gd name="connsiteY36" fmla="*/ 992981 h 1362075"/>
                <a:gd name="connsiteX37" fmla="*/ 408782 w 539751"/>
                <a:gd name="connsiteY37" fmla="*/ 864394 h 1362075"/>
                <a:gd name="connsiteX38" fmla="*/ 451644 w 539751"/>
                <a:gd name="connsiteY38" fmla="*/ 704850 h 1362075"/>
                <a:gd name="connsiteX39" fmla="*/ 487363 w 539751"/>
                <a:gd name="connsiteY39" fmla="*/ 5167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9751" h="1362075">
                  <a:moveTo>
                    <a:pt x="487363" y="516731"/>
                  </a:moveTo>
                  <a:lnTo>
                    <a:pt x="506413" y="419100"/>
                  </a:lnTo>
                  <a:lnTo>
                    <a:pt x="523082" y="283369"/>
                  </a:lnTo>
                  <a:lnTo>
                    <a:pt x="537369" y="119063"/>
                  </a:lnTo>
                  <a:lnTo>
                    <a:pt x="539751" y="42863"/>
                  </a:lnTo>
                  <a:lnTo>
                    <a:pt x="534988" y="11906"/>
                  </a:lnTo>
                  <a:lnTo>
                    <a:pt x="530226" y="2381"/>
                  </a:lnTo>
                  <a:lnTo>
                    <a:pt x="513557" y="0"/>
                  </a:lnTo>
                  <a:lnTo>
                    <a:pt x="487363" y="2381"/>
                  </a:lnTo>
                  <a:lnTo>
                    <a:pt x="475457" y="7144"/>
                  </a:lnTo>
                  <a:lnTo>
                    <a:pt x="465932" y="40481"/>
                  </a:lnTo>
                  <a:lnTo>
                    <a:pt x="437357" y="164306"/>
                  </a:lnTo>
                  <a:lnTo>
                    <a:pt x="404019" y="278606"/>
                  </a:lnTo>
                  <a:lnTo>
                    <a:pt x="358776" y="395288"/>
                  </a:lnTo>
                  <a:lnTo>
                    <a:pt x="296863" y="514350"/>
                  </a:lnTo>
                  <a:lnTo>
                    <a:pt x="237332" y="609600"/>
                  </a:lnTo>
                  <a:lnTo>
                    <a:pt x="163513" y="723900"/>
                  </a:lnTo>
                  <a:lnTo>
                    <a:pt x="84932" y="816769"/>
                  </a:lnTo>
                  <a:lnTo>
                    <a:pt x="27782" y="876300"/>
                  </a:lnTo>
                  <a:lnTo>
                    <a:pt x="18257" y="904875"/>
                  </a:lnTo>
                  <a:lnTo>
                    <a:pt x="8732" y="981075"/>
                  </a:lnTo>
                  <a:lnTo>
                    <a:pt x="1588" y="1050131"/>
                  </a:lnTo>
                  <a:cubicBezTo>
                    <a:pt x="2382" y="1084262"/>
                    <a:pt x="0" y="1115616"/>
                    <a:pt x="3969" y="1152525"/>
                  </a:cubicBezTo>
                  <a:lnTo>
                    <a:pt x="8732" y="1231106"/>
                  </a:lnTo>
                  <a:lnTo>
                    <a:pt x="18257" y="1295400"/>
                  </a:lnTo>
                  <a:lnTo>
                    <a:pt x="25401" y="1321594"/>
                  </a:lnTo>
                  <a:lnTo>
                    <a:pt x="32544" y="1333500"/>
                  </a:lnTo>
                  <a:lnTo>
                    <a:pt x="49213" y="1347788"/>
                  </a:lnTo>
                  <a:lnTo>
                    <a:pt x="75407" y="1359694"/>
                  </a:lnTo>
                  <a:lnTo>
                    <a:pt x="92076" y="1362075"/>
                  </a:lnTo>
                  <a:lnTo>
                    <a:pt x="108744" y="1362075"/>
                  </a:lnTo>
                  <a:lnTo>
                    <a:pt x="146844" y="1352550"/>
                  </a:lnTo>
                  <a:lnTo>
                    <a:pt x="175419" y="1333500"/>
                  </a:lnTo>
                  <a:lnTo>
                    <a:pt x="215901" y="1297781"/>
                  </a:lnTo>
                  <a:lnTo>
                    <a:pt x="246857" y="1247775"/>
                  </a:lnTo>
                  <a:lnTo>
                    <a:pt x="311151" y="1123950"/>
                  </a:lnTo>
                  <a:lnTo>
                    <a:pt x="365919" y="992981"/>
                  </a:lnTo>
                  <a:lnTo>
                    <a:pt x="408782" y="864394"/>
                  </a:lnTo>
                  <a:lnTo>
                    <a:pt x="451644" y="704850"/>
                  </a:lnTo>
                  <a:lnTo>
                    <a:pt x="48736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B634A84-660A-EB48-B3DF-17627814DC4C}"/>
                </a:ext>
              </a:extLst>
            </p:cNvPr>
            <p:cNvSpPr/>
            <p:nvPr/>
          </p:nvSpPr>
          <p:spPr>
            <a:xfrm>
              <a:off x="3827463" y="5065713"/>
              <a:ext cx="3149600" cy="996950"/>
            </a:xfrm>
            <a:custGeom>
              <a:avLst/>
              <a:gdLst>
                <a:gd name="connsiteX0" fmla="*/ 1276460 w 3150187"/>
                <a:gd name="connsiteY0" fmla="*/ 679193 h 996326"/>
                <a:gd name="connsiteX1" fmla="*/ 1461454 w 3150187"/>
                <a:gd name="connsiteY1" fmla="*/ 710906 h 996326"/>
                <a:gd name="connsiteX2" fmla="*/ 1654376 w 3150187"/>
                <a:gd name="connsiteY2" fmla="*/ 734691 h 996326"/>
                <a:gd name="connsiteX3" fmla="*/ 1847299 w 3150187"/>
                <a:gd name="connsiteY3" fmla="*/ 750548 h 996326"/>
                <a:gd name="connsiteX4" fmla="*/ 1955653 w 3150187"/>
                <a:gd name="connsiteY4" fmla="*/ 753191 h 996326"/>
                <a:gd name="connsiteX5" fmla="*/ 2037579 w 3150187"/>
                <a:gd name="connsiteY5" fmla="*/ 747905 h 996326"/>
                <a:gd name="connsiteX6" fmla="*/ 2145933 w 3150187"/>
                <a:gd name="connsiteY6" fmla="*/ 739977 h 996326"/>
                <a:gd name="connsiteX7" fmla="*/ 2230501 w 3150187"/>
                <a:gd name="connsiteY7" fmla="*/ 726763 h 996326"/>
                <a:gd name="connsiteX8" fmla="*/ 2315070 w 3150187"/>
                <a:gd name="connsiteY8" fmla="*/ 708263 h 996326"/>
                <a:gd name="connsiteX9" fmla="*/ 2410210 w 3150187"/>
                <a:gd name="connsiteY9" fmla="*/ 681836 h 996326"/>
                <a:gd name="connsiteX10" fmla="*/ 2465708 w 3150187"/>
                <a:gd name="connsiteY10" fmla="*/ 658051 h 996326"/>
                <a:gd name="connsiteX11" fmla="*/ 2885909 w 3150187"/>
                <a:gd name="connsiteY11" fmla="*/ 552340 h 996326"/>
                <a:gd name="connsiteX12" fmla="*/ 2983692 w 3150187"/>
                <a:gd name="connsiteY12" fmla="*/ 589339 h 996326"/>
                <a:gd name="connsiteX13" fmla="*/ 3057690 w 3150187"/>
                <a:gd name="connsiteY13" fmla="*/ 615766 h 996326"/>
                <a:gd name="connsiteX14" fmla="*/ 3097331 w 3150187"/>
                <a:gd name="connsiteY14" fmla="*/ 634266 h 996326"/>
                <a:gd name="connsiteX15" fmla="*/ 3118474 w 3150187"/>
                <a:gd name="connsiteY15" fmla="*/ 647480 h 996326"/>
                <a:gd name="connsiteX16" fmla="*/ 3134330 w 3150187"/>
                <a:gd name="connsiteY16" fmla="*/ 665979 h 996326"/>
                <a:gd name="connsiteX17" fmla="*/ 3142259 w 3150187"/>
                <a:gd name="connsiteY17" fmla="*/ 681836 h 996326"/>
                <a:gd name="connsiteX18" fmla="*/ 3150187 w 3150187"/>
                <a:gd name="connsiteY18" fmla="*/ 705621 h 996326"/>
                <a:gd name="connsiteX19" fmla="*/ 3150187 w 3150187"/>
                <a:gd name="connsiteY19" fmla="*/ 745262 h 996326"/>
                <a:gd name="connsiteX20" fmla="*/ 3142259 w 3150187"/>
                <a:gd name="connsiteY20" fmla="*/ 795475 h 996326"/>
                <a:gd name="connsiteX21" fmla="*/ 3129045 w 3150187"/>
                <a:gd name="connsiteY21" fmla="*/ 819260 h 996326"/>
                <a:gd name="connsiteX22" fmla="*/ 3092046 w 3150187"/>
                <a:gd name="connsiteY22" fmla="*/ 853616 h 996326"/>
                <a:gd name="connsiteX23" fmla="*/ 3036548 w 3150187"/>
                <a:gd name="connsiteY23" fmla="*/ 887972 h 996326"/>
                <a:gd name="connsiteX24" fmla="*/ 2944050 w 3150187"/>
                <a:gd name="connsiteY24" fmla="*/ 924971 h 996326"/>
                <a:gd name="connsiteX25" fmla="*/ 2814554 w 3150187"/>
                <a:gd name="connsiteY25" fmla="*/ 954041 h 996326"/>
                <a:gd name="connsiteX26" fmla="*/ 2706201 w 3150187"/>
                <a:gd name="connsiteY26" fmla="*/ 969898 h 996326"/>
                <a:gd name="connsiteX27" fmla="*/ 2473637 w 3150187"/>
                <a:gd name="connsiteY27" fmla="*/ 985755 h 996326"/>
                <a:gd name="connsiteX28" fmla="*/ 2307142 w 3150187"/>
                <a:gd name="connsiteY28" fmla="*/ 996326 h 996326"/>
                <a:gd name="connsiteX29" fmla="*/ 2061364 w 3150187"/>
                <a:gd name="connsiteY29" fmla="*/ 996326 h 996326"/>
                <a:gd name="connsiteX30" fmla="*/ 1913368 w 3150187"/>
                <a:gd name="connsiteY30" fmla="*/ 993683 h 996326"/>
                <a:gd name="connsiteX31" fmla="*/ 1733660 w 3150187"/>
                <a:gd name="connsiteY31" fmla="*/ 980469 h 996326"/>
                <a:gd name="connsiteX32" fmla="*/ 1596235 w 3150187"/>
                <a:gd name="connsiteY32" fmla="*/ 967255 h 996326"/>
                <a:gd name="connsiteX33" fmla="*/ 1432383 w 3150187"/>
                <a:gd name="connsiteY33" fmla="*/ 943470 h 996326"/>
                <a:gd name="connsiteX34" fmla="*/ 1271174 w 3150187"/>
                <a:gd name="connsiteY34" fmla="*/ 911757 h 996326"/>
                <a:gd name="connsiteX35" fmla="*/ 1117893 w 3150187"/>
                <a:gd name="connsiteY35" fmla="*/ 872115 h 996326"/>
                <a:gd name="connsiteX36" fmla="*/ 946113 w 3150187"/>
                <a:gd name="connsiteY36" fmla="*/ 816617 h 996326"/>
                <a:gd name="connsiteX37" fmla="*/ 808689 w 3150187"/>
                <a:gd name="connsiteY37" fmla="*/ 761119 h 996326"/>
                <a:gd name="connsiteX38" fmla="*/ 679193 w 3150187"/>
                <a:gd name="connsiteY38" fmla="*/ 695050 h 996326"/>
                <a:gd name="connsiteX39" fmla="*/ 533840 w 3150187"/>
                <a:gd name="connsiteY39" fmla="*/ 610481 h 996326"/>
                <a:gd name="connsiteX40" fmla="*/ 414915 w 3150187"/>
                <a:gd name="connsiteY40" fmla="*/ 525912 h 996326"/>
                <a:gd name="connsiteX41" fmla="*/ 298633 w 3150187"/>
                <a:gd name="connsiteY41" fmla="*/ 425487 h 996326"/>
                <a:gd name="connsiteX42" fmla="*/ 179708 w 3150187"/>
                <a:gd name="connsiteY42" fmla="*/ 306562 h 996326"/>
                <a:gd name="connsiteX43" fmla="*/ 116282 w 3150187"/>
                <a:gd name="connsiteY43" fmla="*/ 227278 h 996326"/>
                <a:gd name="connsiteX44" fmla="*/ 58141 w 3150187"/>
                <a:gd name="connsiteY44" fmla="*/ 147995 h 996326"/>
                <a:gd name="connsiteX45" fmla="*/ 7928 w 3150187"/>
                <a:gd name="connsiteY45" fmla="*/ 71355 h 996326"/>
                <a:gd name="connsiteX46" fmla="*/ 0 w 3150187"/>
                <a:gd name="connsiteY46" fmla="*/ 47570 h 996326"/>
                <a:gd name="connsiteX47" fmla="*/ 2642 w 3150187"/>
                <a:gd name="connsiteY47" fmla="*/ 18499 h 996326"/>
                <a:gd name="connsiteX48" fmla="*/ 13213 w 3150187"/>
                <a:gd name="connsiteY48" fmla="*/ 2643 h 996326"/>
                <a:gd name="connsiteX49" fmla="*/ 29070 w 3150187"/>
                <a:gd name="connsiteY49" fmla="*/ 0 h 996326"/>
                <a:gd name="connsiteX50" fmla="*/ 47570 w 3150187"/>
                <a:gd name="connsiteY50" fmla="*/ 10571 h 996326"/>
                <a:gd name="connsiteX51" fmla="*/ 84568 w 3150187"/>
                <a:gd name="connsiteY51" fmla="*/ 52855 h 996326"/>
                <a:gd name="connsiteX52" fmla="*/ 147995 w 3150187"/>
                <a:gd name="connsiteY52" fmla="*/ 124210 h 996326"/>
                <a:gd name="connsiteX53" fmla="*/ 221993 w 3150187"/>
                <a:gd name="connsiteY53" fmla="*/ 195565 h 996326"/>
                <a:gd name="connsiteX54" fmla="*/ 322418 w 3150187"/>
                <a:gd name="connsiteY54" fmla="*/ 280134 h 996326"/>
                <a:gd name="connsiteX55" fmla="*/ 433415 w 3150187"/>
                <a:gd name="connsiteY55" fmla="*/ 356774 h 996326"/>
                <a:gd name="connsiteX56" fmla="*/ 528554 w 3150187"/>
                <a:gd name="connsiteY56" fmla="*/ 414915 h 996326"/>
                <a:gd name="connsiteX57" fmla="*/ 634265 w 3150187"/>
                <a:gd name="connsiteY57" fmla="*/ 470414 h 996326"/>
                <a:gd name="connsiteX58" fmla="*/ 782261 w 3150187"/>
                <a:gd name="connsiteY58" fmla="*/ 536483 h 996326"/>
                <a:gd name="connsiteX59" fmla="*/ 917042 w 3150187"/>
                <a:gd name="connsiteY59" fmla="*/ 584053 h 996326"/>
                <a:gd name="connsiteX60" fmla="*/ 1070323 w 3150187"/>
                <a:gd name="connsiteY60" fmla="*/ 628980 h 996326"/>
                <a:gd name="connsiteX61" fmla="*/ 1276460 w 3150187"/>
                <a:gd name="connsiteY61" fmla="*/ 679193 h 99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50187" h="996326">
                  <a:moveTo>
                    <a:pt x="1276460" y="679193"/>
                  </a:moveTo>
                  <a:lnTo>
                    <a:pt x="1461454" y="710906"/>
                  </a:lnTo>
                  <a:lnTo>
                    <a:pt x="1654376" y="734691"/>
                  </a:lnTo>
                  <a:lnTo>
                    <a:pt x="1847299" y="750548"/>
                  </a:lnTo>
                  <a:lnTo>
                    <a:pt x="1955653" y="753191"/>
                  </a:lnTo>
                  <a:lnTo>
                    <a:pt x="2037579" y="747905"/>
                  </a:lnTo>
                  <a:lnTo>
                    <a:pt x="2145933" y="739977"/>
                  </a:lnTo>
                  <a:lnTo>
                    <a:pt x="2230501" y="726763"/>
                  </a:lnTo>
                  <a:lnTo>
                    <a:pt x="2315070" y="708263"/>
                  </a:lnTo>
                  <a:lnTo>
                    <a:pt x="2410210" y="681836"/>
                  </a:lnTo>
                  <a:lnTo>
                    <a:pt x="2465708" y="658051"/>
                  </a:lnTo>
                  <a:lnTo>
                    <a:pt x="2885909" y="552340"/>
                  </a:lnTo>
                  <a:lnTo>
                    <a:pt x="2983692" y="589339"/>
                  </a:lnTo>
                  <a:lnTo>
                    <a:pt x="3057690" y="615766"/>
                  </a:lnTo>
                  <a:lnTo>
                    <a:pt x="3097331" y="634266"/>
                  </a:lnTo>
                  <a:lnTo>
                    <a:pt x="3118474" y="647480"/>
                  </a:lnTo>
                  <a:lnTo>
                    <a:pt x="3134330" y="665979"/>
                  </a:lnTo>
                  <a:lnTo>
                    <a:pt x="3142259" y="681836"/>
                  </a:lnTo>
                  <a:lnTo>
                    <a:pt x="3150187" y="705621"/>
                  </a:lnTo>
                  <a:lnTo>
                    <a:pt x="3150187" y="745262"/>
                  </a:lnTo>
                  <a:lnTo>
                    <a:pt x="3142259" y="795475"/>
                  </a:lnTo>
                  <a:lnTo>
                    <a:pt x="3129045" y="819260"/>
                  </a:lnTo>
                  <a:lnTo>
                    <a:pt x="3092046" y="853616"/>
                  </a:lnTo>
                  <a:lnTo>
                    <a:pt x="3036548" y="887972"/>
                  </a:lnTo>
                  <a:lnTo>
                    <a:pt x="2944050" y="924971"/>
                  </a:lnTo>
                  <a:lnTo>
                    <a:pt x="2814554" y="954041"/>
                  </a:lnTo>
                  <a:lnTo>
                    <a:pt x="2706201" y="969898"/>
                  </a:lnTo>
                  <a:lnTo>
                    <a:pt x="2473637" y="985755"/>
                  </a:lnTo>
                  <a:lnTo>
                    <a:pt x="2307142" y="996326"/>
                  </a:lnTo>
                  <a:lnTo>
                    <a:pt x="2061364" y="996326"/>
                  </a:lnTo>
                  <a:lnTo>
                    <a:pt x="1913368" y="993683"/>
                  </a:lnTo>
                  <a:lnTo>
                    <a:pt x="1733660" y="980469"/>
                  </a:lnTo>
                  <a:lnTo>
                    <a:pt x="1596235" y="967255"/>
                  </a:lnTo>
                  <a:lnTo>
                    <a:pt x="1432383" y="943470"/>
                  </a:lnTo>
                  <a:lnTo>
                    <a:pt x="1271174" y="911757"/>
                  </a:lnTo>
                  <a:lnTo>
                    <a:pt x="1117893" y="872115"/>
                  </a:lnTo>
                  <a:lnTo>
                    <a:pt x="946113" y="816617"/>
                  </a:lnTo>
                  <a:lnTo>
                    <a:pt x="808689" y="761119"/>
                  </a:lnTo>
                  <a:lnTo>
                    <a:pt x="679193" y="695050"/>
                  </a:lnTo>
                  <a:lnTo>
                    <a:pt x="533840" y="610481"/>
                  </a:lnTo>
                  <a:lnTo>
                    <a:pt x="414915" y="525912"/>
                  </a:lnTo>
                  <a:lnTo>
                    <a:pt x="298633" y="425487"/>
                  </a:lnTo>
                  <a:lnTo>
                    <a:pt x="179708" y="306562"/>
                  </a:lnTo>
                  <a:lnTo>
                    <a:pt x="116282" y="227278"/>
                  </a:lnTo>
                  <a:lnTo>
                    <a:pt x="58141" y="147995"/>
                  </a:lnTo>
                  <a:lnTo>
                    <a:pt x="7928" y="71355"/>
                  </a:lnTo>
                  <a:lnTo>
                    <a:pt x="0" y="47570"/>
                  </a:lnTo>
                  <a:lnTo>
                    <a:pt x="2642" y="18499"/>
                  </a:lnTo>
                  <a:lnTo>
                    <a:pt x="13213" y="2643"/>
                  </a:lnTo>
                  <a:lnTo>
                    <a:pt x="29070" y="0"/>
                  </a:lnTo>
                  <a:lnTo>
                    <a:pt x="47570" y="10571"/>
                  </a:lnTo>
                  <a:lnTo>
                    <a:pt x="84568" y="52855"/>
                  </a:lnTo>
                  <a:lnTo>
                    <a:pt x="147995" y="124210"/>
                  </a:lnTo>
                  <a:lnTo>
                    <a:pt x="221993" y="195565"/>
                  </a:lnTo>
                  <a:lnTo>
                    <a:pt x="322418" y="280134"/>
                  </a:lnTo>
                  <a:lnTo>
                    <a:pt x="433415" y="356774"/>
                  </a:lnTo>
                  <a:lnTo>
                    <a:pt x="528554" y="414915"/>
                  </a:lnTo>
                  <a:lnTo>
                    <a:pt x="634265" y="470414"/>
                  </a:lnTo>
                  <a:lnTo>
                    <a:pt x="782261" y="536483"/>
                  </a:lnTo>
                  <a:lnTo>
                    <a:pt x="917042" y="584053"/>
                  </a:lnTo>
                  <a:lnTo>
                    <a:pt x="1070323" y="628980"/>
                  </a:lnTo>
                  <a:lnTo>
                    <a:pt x="1276460" y="679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FBC5BE6C-BAFA-9144-887B-9B93F00F87E5}"/>
                </a:ext>
              </a:extLst>
            </p:cNvPr>
            <p:cNvSpPr/>
            <p:nvPr/>
          </p:nvSpPr>
          <p:spPr>
            <a:xfrm>
              <a:off x="4672013" y="1736725"/>
              <a:ext cx="2746375" cy="1711325"/>
            </a:xfrm>
            <a:custGeom>
              <a:avLst/>
              <a:gdLst>
                <a:gd name="connsiteX0" fmla="*/ 557626 w 2745843"/>
                <a:gd name="connsiteY0" fmla="*/ 547054 h 1712518"/>
                <a:gd name="connsiteX1" fmla="*/ 303920 w 2745843"/>
                <a:gd name="connsiteY1" fmla="*/ 332989 h 1712518"/>
                <a:gd name="connsiteX2" fmla="*/ 0 w 2745843"/>
                <a:gd name="connsiteY2" fmla="*/ 81926 h 1712518"/>
                <a:gd name="connsiteX3" fmla="*/ 116283 w 2745843"/>
                <a:gd name="connsiteY3" fmla="*/ 0 h 1712518"/>
                <a:gd name="connsiteX4" fmla="*/ 227279 w 2745843"/>
                <a:gd name="connsiteY4" fmla="*/ 84569 h 1712518"/>
                <a:gd name="connsiteX5" fmla="*/ 391131 w 2745843"/>
                <a:gd name="connsiteY5" fmla="*/ 200851 h 1712518"/>
                <a:gd name="connsiteX6" fmla="*/ 628981 w 2745843"/>
                <a:gd name="connsiteY6" fmla="*/ 377917 h 1712518"/>
                <a:gd name="connsiteX7" fmla="*/ 827189 w 2745843"/>
                <a:gd name="connsiteY7" fmla="*/ 523269 h 1712518"/>
                <a:gd name="connsiteX8" fmla="*/ 1075610 w 2745843"/>
                <a:gd name="connsiteY8" fmla="*/ 697692 h 1712518"/>
                <a:gd name="connsiteX9" fmla="*/ 1318745 w 2745843"/>
                <a:gd name="connsiteY9" fmla="*/ 866830 h 1712518"/>
                <a:gd name="connsiteX10" fmla="*/ 1485240 w 2745843"/>
                <a:gd name="connsiteY10" fmla="*/ 975184 h 1712518"/>
                <a:gd name="connsiteX11" fmla="*/ 1585665 w 2745843"/>
                <a:gd name="connsiteY11" fmla="*/ 1038610 h 1712518"/>
                <a:gd name="connsiteX12" fmla="*/ 1791802 w 2745843"/>
                <a:gd name="connsiteY12" fmla="*/ 1152250 h 1712518"/>
                <a:gd name="connsiteX13" fmla="*/ 2050793 w 2745843"/>
                <a:gd name="connsiteY13" fmla="*/ 1279103 h 1712518"/>
                <a:gd name="connsiteX14" fmla="*/ 2394354 w 2745843"/>
                <a:gd name="connsiteY14" fmla="*/ 1435026 h 1712518"/>
                <a:gd name="connsiteX15" fmla="*/ 2589920 w 2745843"/>
                <a:gd name="connsiteY15" fmla="*/ 1519595 h 1712518"/>
                <a:gd name="connsiteX16" fmla="*/ 2724701 w 2745843"/>
                <a:gd name="connsiteY16" fmla="*/ 1575094 h 1712518"/>
                <a:gd name="connsiteX17" fmla="*/ 2740558 w 2745843"/>
                <a:gd name="connsiteY17" fmla="*/ 1588307 h 1712518"/>
                <a:gd name="connsiteX18" fmla="*/ 2745843 w 2745843"/>
                <a:gd name="connsiteY18" fmla="*/ 1598879 h 1712518"/>
                <a:gd name="connsiteX19" fmla="*/ 2745843 w 2745843"/>
                <a:gd name="connsiteY19" fmla="*/ 1617378 h 1712518"/>
                <a:gd name="connsiteX20" fmla="*/ 2732629 w 2745843"/>
                <a:gd name="connsiteY20" fmla="*/ 1633235 h 1712518"/>
                <a:gd name="connsiteX21" fmla="*/ 2706202 w 2745843"/>
                <a:gd name="connsiteY21" fmla="*/ 1646448 h 1712518"/>
                <a:gd name="connsiteX22" fmla="*/ 2671846 w 2745843"/>
                <a:gd name="connsiteY22" fmla="*/ 1649091 h 1712518"/>
                <a:gd name="connsiteX23" fmla="*/ 2547635 w 2745843"/>
                <a:gd name="connsiteY23" fmla="*/ 1649091 h 1712518"/>
                <a:gd name="connsiteX24" fmla="*/ 2354713 w 2745843"/>
                <a:gd name="connsiteY24" fmla="*/ 1659662 h 1712518"/>
                <a:gd name="connsiteX25" fmla="*/ 2177647 w 2745843"/>
                <a:gd name="connsiteY25" fmla="*/ 1675519 h 1712518"/>
                <a:gd name="connsiteX26" fmla="*/ 2000581 w 2745843"/>
                <a:gd name="connsiteY26" fmla="*/ 1699304 h 1712518"/>
                <a:gd name="connsiteX27" fmla="*/ 1953011 w 2745843"/>
                <a:gd name="connsiteY27" fmla="*/ 1707232 h 1712518"/>
                <a:gd name="connsiteX28" fmla="*/ 1926583 w 2745843"/>
                <a:gd name="connsiteY28" fmla="*/ 1712518 h 1712518"/>
                <a:gd name="connsiteX29" fmla="*/ 1873728 w 2745843"/>
                <a:gd name="connsiteY29" fmla="*/ 1675519 h 1712518"/>
                <a:gd name="connsiteX30" fmla="*/ 1715161 w 2745843"/>
                <a:gd name="connsiteY30" fmla="*/ 1543380 h 1712518"/>
                <a:gd name="connsiteX31" fmla="*/ 1522239 w 2745843"/>
                <a:gd name="connsiteY31" fmla="*/ 1379528 h 1712518"/>
                <a:gd name="connsiteX32" fmla="*/ 1339887 w 2745843"/>
                <a:gd name="connsiteY32" fmla="*/ 1218319 h 1712518"/>
                <a:gd name="connsiteX33" fmla="*/ 1181321 w 2745843"/>
                <a:gd name="connsiteY33" fmla="*/ 1078252 h 1712518"/>
                <a:gd name="connsiteX34" fmla="*/ 1001612 w 2745843"/>
                <a:gd name="connsiteY34" fmla="*/ 924971 h 1712518"/>
                <a:gd name="connsiteX35" fmla="*/ 808689 w 2745843"/>
                <a:gd name="connsiteY35" fmla="*/ 758476 h 1712518"/>
                <a:gd name="connsiteX36" fmla="*/ 557626 w 2745843"/>
                <a:gd name="connsiteY36" fmla="*/ 547054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745843" h="1712518">
                  <a:moveTo>
                    <a:pt x="557626" y="547054"/>
                  </a:moveTo>
                  <a:lnTo>
                    <a:pt x="303920" y="332989"/>
                  </a:lnTo>
                  <a:lnTo>
                    <a:pt x="0" y="81926"/>
                  </a:lnTo>
                  <a:lnTo>
                    <a:pt x="116283" y="0"/>
                  </a:lnTo>
                  <a:lnTo>
                    <a:pt x="227279" y="84569"/>
                  </a:lnTo>
                  <a:lnTo>
                    <a:pt x="391131" y="200851"/>
                  </a:lnTo>
                  <a:lnTo>
                    <a:pt x="628981" y="377917"/>
                  </a:lnTo>
                  <a:lnTo>
                    <a:pt x="827189" y="523269"/>
                  </a:lnTo>
                  <a:lnTo>
                    <a:pt x="1075610" y="697692"/>
                  </a:lnTo>
                  <a:lnTo>
                    <a:pt x="1318745" y="866830"/>
                  </a:lnTo>
                  <a:lnTo>
                    <a:pt x="1485240" y="975184"/>
                  </a:lnTo>
                  <a:lnTo>
                    <a:pt x="1585665" y="1038610"/>
                  </a:lnTo>
                  <a:lnTo>
                    <a:pt x="1791802" y="1152250"/>
                  </a:lnTo>
                  <a:lnTo>
                    <a:pt x="2050793" y="1279103"/>
                  </a:lnTo>
                  <a:lnTo>
                    <a:pt x="2394354" y="1435026"/>
                  </a:lnTo>
                  <a:lnTo>
                    <a:pt x="2589920" y="1519595"/>
                  </a:lnTo>
                  <a:lnTo>
                    <a:pt x="2724701" y="1575094"/>
                  </a:lnTo>
                  <a:lnTo>
                    <a:pt x="2740558" y="1588307"/>
                  </a:lnTo>
                  <a:lnTo>
                    <a:pt x="2745843" y="1598879"/>
                  </a:lnTo>
                  <a:lnTo>
                    <a:pt x="2745843" y="1617378"/>
                  </a:lnTo>
                  <a:lnTo>
                    <a:pt x="2732629" y="1633235"/>
                  </a:lnTo>
                  <a:lnTo>
                    <a:pt x="2706202" y="1646448"/>
                  </a:lnTo>
                  <a:lnTo>
                    <a:pt x="2671846" y="1649091"/>
                  </a:lnTo>
                  <a:lnTo>
                    <a:pt x="2547635" y="1649091"/>
                  </a:lnTo>
                  <a:lnTo>
                    <a:pt x="2354713" y="1659662"/>
                  </a:lnTo>
                  <a:lnTo>
                    <a:pt x="2177647" y="1675519"/>
                  </a:lnTo>
                  <a:lnTo>
                    <a:pt x="2000581" y="1699304"/>
                  </a:lnTo>
                  <a:lnTo>
                    <a:pt x="1953011" y="1707232"/>
                  </a:lnTo>
                  <a:lnTo>
                    <a:pt x="1926583" y="1712518"/>
                  </a:lnTo>
                  <a:lnTo>
                    <a:pt x="1873728" y="1675519"/>
                  </a:lnTo>
                  <a:lnTo>
                    <a:pt x="1715161" y="1543380"/>
                  </a:lnTo>
                  <a:lnTo>
                    <a:pt x="1522239" y="1379528"/>
                  </a:lnTo>
                  <a:lnTo>
                    <a:pt x="1339887" y="1218319"/>
                  </a:lnTo>
                  <a:lnTo>
                    <a:pt x="1181321" y="1078252"/>
                  </a:lnTo>
                  <a:lnTo>
                    <a:pt x="1001612" y="924971"/>
                  </a:lnTo>
                  <a:lnTo>
                    <a:pt x="808689" y="758476"/>
                  </a:lnTo>
                  <a:lnTo>
                    <a:pt x="557626" y="547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9734C9CA-1864-F74C-BD7E-A99222034C17}"/>
                </a:ext>
              </a:extLst>
            </p:cNvPr>
            <p:cNvSpPr/>
            <p:nvPr/>
          </p:nvSpPr>
          <p:spPr>
            <a:xfrm>
              <a:off x="4629150" y="3475038"/>
              <a:ext cx="1019175" cy="896937"/>
            </a:xfrm>
            <a:custGeom>
              <a:avLst/>
              <a:gdLst>
                <a:gd name="connsiteX0" fmla="*/ 421481 w 1019175"/>
                <a:gd name="connsiteY0" fmla="*/ 383381 h 897731"/>
                <a:gd name="connsiteX1" fmla="*/ 602456 w 1019175"/>
                <a:gd name="connsiteY1" fmla="*/ 154781 h 897731"/>
                <a:gd name="connsiteX2" fmla="*/ 666750 w 1019175"/>
                <a:gd name="connsiteY2" fmla="*/ 78581 h 897731"/>
                <a:gd name="connsiteX3" fmla="*/ 673894 w 1019175"/>
                <a:gd name="connsiteY3" fmla="*/ 61912 h 897731"/>
                <a:gd name="connsiteX4" fmla="*/ 678656 w 1019175"/>
                <a:gd name="connsiteY4" fmla="*/ 45244 h 897731"/>
                <a:gd name="connsiteX5" fmla="*/ 676275 w 1019175"/>
                <a:gd name="connsiteY5" fmla="*/ 26194 h 897731"/>
                <a:gd name="connsiteX6" fmla="*/ 671513 w 1019175"/>
                <a:gd name="connsiteY6" fmla="*/ 9525 h 897731"/>
                <a:gd name="connsiteX7" fmla="*/ 657225 w 1019175"/>
                <a:gd name="connsiteY7" fmla="*/ 0 h 897731"/>
                <a:gd name="connsiteX8" fmla="*/ 1019175 w 1019175"/>
                <a:gd name="connsiteY8" fmla="*/ 145256 h 897731"/>
                <a:gd name="connsiteX9" fmla="*/ 962025 w 1019175"/>
                <a:gd name="connsiteY9" fmla="*/ 173831 h 897731"/>
                <a:gd name="connsiteX10" fmla="*/ 942975 w 1019175"/>
                <a:gd name="connsiteY10" fmla="*/ 190500 h 897731"/>
                <a:gd name="connsiteX11" fmla="*/ 854869 w 1019175"/>
                <a:gd name="connsiteY11" fmla="*/ 271462 h 897731"/>
                <a:gd name="connsiteX12" fmla="*/ 676275 w 1019175"/>
                <a:gd name="connsiteY12" fmla="*/ 416719 h 897731"/>
                <a:gd name="connsiteX13" fmla="*/ 528638 w 1019175"/>
                <a:gd name="connsiteY13" fmla="*/ 538162 h 897731"/>
                <a:gd name="connsiteX14" fmla="*/ 373856 w 1019175"/>
                <a:gd name="connsiteY14" fmla="*/ 664369 h 897731"/>
                <a:gd name="connsiteX15" fmla="*/ 230981 w 1019175"/>
                <a:gd name="connsiteY15" fmla="*/ 771525 h 897731"/>
                <a:gd name="connsiteX16" fmla="*/ 121444 w 1019175"/>
                <a:gd name="connsiteY16" fmla="*/ 852487 h 897731"/>
                <a:gd name="connsiteX17" fmla="*/ 80963 w 1019175"/>
                <a:gd name="connsiteY17" fmla="*/ 883444 h 897731"/>
                <a:gd name="connsiteX18" fmla="*/ 59531 w 1019175"/>
                <a:gd name="connsiteY18" fmla="*/ 895350 h 897731"/>
                <a:gd name="connsiteX19" fmla="*/ 30956 w 1019175"/>
                <a:gd name="connsiteY19" fmla="*/ 897731 h 897731"/>
                <a:gd name="connsiteX20" fmla="*/ 4763 w 1019175"/>
                <a:gd name="connsiteY20" fmla="*/ 892969 h 897731"/>
                <a:gd name="connsiteX21" fmla="*/ 0 w 1019175"/>
                <a:gd name="connsiteY21" fmla="*/ 881062 h 897731"/>
                <a:gd name="connsiteX22" fmla="*/ 2381 w 1019175"/>
                <a:gd name="connsiteY22" fmla="*/ 862012 h 897731"/>
                <a:gd name="connsiteX23" fmla="*/ 9525 w 1019175"/>
                <a:gd name="connsiteY23" fmla="*/ 842962 h 897731"/>
                <a:gd name="connsiteX24" fmla="*/ 57150 w 1019175"/>
                <a:gd name="connsiteY24" fmla="*/ 785812 h 897731"/>
                <a:gd name="connsiteX25" fmla="*/ 135731 w 1019175"/>
                <a:gd name="connsiteY25" fmla="*/ 702469 h 897731"/>
                <a:gd name="connsiteX26" fmla="*/ 247650 w 1019175"/>
                <a:gd name="connsiteY26" fmla="*/ 578644 h 897731"/>
                <a:gd name="connsiteX27" fmla="*/ 340519 w 1019175"/>
                <a:gd name="connsiteY27" fmla="*/ 476250 h 897731"/>
                <a:gd name="connsiteX28" fmla="*/ 421481 w 1019175"/>
                <a:gd name="connsiteY28" fmla="*/ 3833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897731">
                  <a:moveTo>
                    <a:pt x="421481" y="383381"/>
                  </a:moveTo>
                  <a:lnTo>
                    <a:pt x="602456" y="154781"/>
                  </a:lnTo>
                  <a:lnTo>
                    <a:pt x="666750" y="78581"/>
                  </a:lnTo>
                  <a:lnTo>
                    <a:pt x="673894" y="61912"/>
                  </a:lnTo>
                  <a:lnTo>
                    <a:pt x="678656" y="45244"/>
                  </a:lnTo>
                  <a:lnTo>
                    <a:pt x="676275" y="26194"/>
                  </a:lnTo>
                  <a:lnTo>
                    <a:pt x="671513" y="9525"/>
                  </a:lnTo>
                  <a:lnTo>
                    <a:pt x="657225" y="0"/>
                  </a:lnTo>
                  <a:lnTo>
                    <a:pt x="1019175" y="145256"/>
                  </a:lnTo>
                  <a:lnTo>
                    <a:pt x="962025" y="173831"/>
                  </a:lnTo>
                  <a:lnTo>
                    <a:pt x="942975" y="190500"/>
                  </a:lnTo>
                  <a:lnTo>
                    <a:pt x="854869" y="271462"/>
                  </a:lnTo>
                  <a:lnTo>
                    <a:pt x="676275" y="416719"/>
                  </a:lnTo>
                  <a:lnTo>
                    <a:pt x="528638" y="538162"/>
                  </a:lnTo>
                  <a:lnTo>
                    <a:pt x="373856" y="664369"/>
                  </a:lnTo>
                  <a:lnTo>
                    <a:pt x="230981" y="771525"/>
                  </a:lnTo>
                  <a:lnTo>
                    <a:pt x="121444" y="852487"/>
                  </a:lnTo>
                  <a:lnTo>
                    <a:pt x="80963" y="883444"/>
                  </a:lnTo>
                  <a:lnTo>
                    <a:pt x="59531" y="895350"/>
                  </a:lnTo>
                  <a:lnTo>
                    <a:pt x="30956" y="897731"/>
                  </a:lnTo>
                  <a:lnTo>
                    <a:pt x="4763" y="892969"/>
                  </a:lnTo>
                  <a:lnTo>
                    <a:pt x="0" y="881062"/>
                  </a:lnTo>
                  <a:lnTo>
                    <a:pt x="2381" y="862012"/>
                  </a:lnTo>
                  <a:lnTo>
                    <a:pt x="9525" y="842962"/>
                  </a:lnTo>
                  <a:lnTo>
                    <a:pt x="57150" y="785812"/>
                  </a:lnTo>
                  <a:lnTo>
                    <a:pt x="135731" y="702469"/>
                  </a:lnTo>
                  <a:lnTo>
                    <a:pt x="247650" y="578644"/>
                  </a:lnTo>
                  <a:lnTo>
                    <a:pt x="340519" y="476250"/>
                  </a:lnTo>
                  <a:lnTo>
                    <a:pt x="421481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4EB1C530-2BD4-4B4C-A155-76B1011961BF}"/>
                </a:ext>
              </a:extLst>
            </p:cNvPr>
            <p:cNvSpPr/>
            <p:nvPr/>
          </p:nvSpPr>
          <p:spPr>
            <a:xfrm>
              <a:off x="5915025" y="5089525"/>
              <a:ext cx="868363" cy="666750"/>
            </a:xfrm>
            <a:custGeom>
              <a:avLst/>
              <a:gdLst>
                <a:gd name="connsiteX0" fmla="*/ 369989 w 869473"/>
                <a:gd name="connsiteY0" fmla="*/ 237850 h 665979"/>
                <a:gd name="connsiteX1" fmla="*/ 607839 w 869473"/>
                <a:gd name="connsiteY1" fmla="*/ 401702 h 665979"/>
                <a:gd name="connsiteX2" fmla="*/ 718835 w 869473"/>
                <a:gd name="connsiteY2" fmla="*/ 475699 h 665979"/>
                <a:gd name="connsiteX3" fmla="*/ 795476 w 869473"/>
                <a:gd name="connsiteY3" fmla="*/ 525912 h 665979"/>
                <a:gd name="connsiteX4" fmla="*/ 869473 w 869473"/>
                <a:gd name="connsiteY4" fmla="*/ 557625 h 665979"/>
                <a:gd name="connsiteX5" fmla="*/ 303920 w 869473"/>
                <a:gd name="connsiteY5" fmla="*/ 665979 h 665979"/>
                <a:gd name="connsiteX6" fmla="*/ 383203 w 869473"/>
                <a:gd name="connsiteY6" fmla="*/ 631623 h 665979"/>
                <a:gd name="connsiteX7" fmla="*/ 406988 w 869473"/>
                <a:gd name="connsiteY7" fmla="*/ 613124 h 665979"/>
                <a:gd name="connsiteX8" fmla="*/ 420202 w 869473"/>
                <a:gd name="connsiteY8" fmla="*/ 594624 h 665979"/>
                <a:gd name="connsiteX9" fmla="*/ 428130 w 869473"/>
                <a:gd name="connsiteY9" fmla="*/ 573482 h 665979"/>
                <a:gd name="connsiteX10" fmla="*/ 428130 w 869473"/>
                <a:gd name="connsiteY10" fmla="*/ 560268 h 665979"/>
                <a:gd name="connsiteX11" fmla="*/ 422844 w 869473"/>
                <a:gd name="connsiteY11" fmla="*/ 531198 h 665979"/>
                <a:gd name="connsiteX12" fmla="*/ 409631 w 869473"/>
                <a:gd name="connsiteY12" fmla="*/ 504770 h 665979"/>
                <a:gd name="connsiteX13" fmla="*/ 375274 w 869473"/>
                <a:gd name="connsiteY13" fmla="*/ 459843 h 665979"/>
                <a:gd name="connsiteX14" fmla="*/ 261635 w 869473"/>
                <a:gd name="connsiteY14" fmla="*/ 335632 h 665979"/>
                <a:gd name="connsiteX15" fmla="*/ 118925 w 869473"/>
                <a:gd name="connsiteY15" fmla="*/ 177066 h 665979"/>
                <a:gd name="connsiteX16" fmla="*/ 34357 w 869473"/>
                <a:gd name="connsiteY16" fmla="*/ 81926 h 665979"/>
                <a:gd name="connsiteX17" fmla="*/ 18500 w 869473"/>
                <a:gd name="connsiteY17" fmla="*/ 63426 h 665979"/>
                <a:gd name="connsiteX18" fmla="*/ 7929 w 869473"/>
                <a:gd name="connsiteY18" fmla="*/ 44927 h 665979"/>
                <a:gd name="connsiteX19" fmla="*/ 0 w 869473"/>
                <a:gd name="connsiteY19" fmla="*/ 18499 h 665979"/>
                <a:gd name="connsiteX20" fmla="*/ 5286 w 869473"/>
                <a:gd name="connsiteY20" fmla="*/ 2643 h 665979"/>
                <a:gd name="connsiteX21" fmla="*/ 18500 w 869473"/>
                <a:gd name="connsiteY21" fmla="*/ 0 h 665979"/>
                <a:gd name="connsiteX22" fmla="*/ 42285 w 869473"/>
                <a:gd name="connsiteY22" fmla="*/ 5285 h 665979"/>
                <a:gd name="connsiteX23" fmla="*/ 81926 w 869473"/>
                <a:gd name="connsiteY23" fmla="*/ 29070 h 665979"/>
                <a:gd name="connsiteX24" fmla="*/ 147996 w 869473"/>
                <a:gd name="connsiteY24" fmla="*/ 79283 h 665979"/>
                <a:gd name="connsiteX25" fmla="*/ 245779 w 869473"/>
                <a:gd name="connsiteY25" fmla="*/ 150638 h 665979"/>
                <a:gd name="connsiteX26" fmla="*/ 369989 w 869473"/>
                <a:gd name="connsiteY26" fmla="*/ 237850 h 6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69473" h="665979">
                  <a:moveTo>
                    <a:pt x="369989" y="237850"/>
                  </a:moveTo>
                  <a:lnTo>
                    <a:pt x="607839" y="401702"/>
                  </a:lnTo>
                  <a:lnTo>
                    <a:pt x="718835" y="475699"/>
                  </a:lnTo>
                  <a:lnTo>
                    <a:pt x="795476" y="525912"/>
                  </a:lnTo>
                  <a:lnTo>
                    <a:pt x="869473" y="557625"/>
                  </a:lnTo>
                  <a:lnTo>
                    <a:pt x="303920" y="665979"/>
                  </a:lnTo>
                  <a:lnTo>
                    <a:pt x="383203" y="631623"/>
                  </a:lnTo>
                  <a:lnTo>
                    <a:pt x="406988" y="613124"/>
                  </a:lnTo>
                  <a:lnTo>
                    <a:pt x="420202" y="594624"/>
                  </a:lnTo>
                  <a:lnTo>
                    <a:pt x="428130" y="573482"/>
                  </a:lnTo>
                  <a:lnTo>
                    <a:pt x="428130" y="560268"/>
                  </a:lnTo>
                  <a:lnTo>
                    <a:pt x="422844" y="531198"/>
                  </a:lnTo>
                  <a:lnTo>
                    <a:pt x="409631" y="504770"/>
                  </a:lnTo>
                  <a:lnTo>
                    <a:pt x="375274" y="459843"/>
                  </a:lnTo>
                  <a:lnTo>
                    <a:pt x="261635" y="335632"/>
                  </a:lnTo>
                  <a:lnTo>
                    <a:pt x="118925" y="177066"/>
                  </a:lnTo>
                  <a:lnTo>
                    <a:pt x="34357" y="81926"/>
                  </a:lnTo>
                  <a:lnTo>
                    <a:pt x="18500" y="63426"/>
                  </a:lnTo>
                  <a:lnTo>
                    <a:pt x="7929" y="44927"/>
                  </a:lnTo>
                  <a:lnTo>
                    <a:pt x="0" y="18499"/>
                  </a:lnTo>
                  <a:lnTo>
                    <a:pt x="5286" y="2643"/>
                  </a:lnTo>
                  <a:lnTo>
                    <a:pt x="18500" y="0"/>
                  </a:lnTo>
                  <a:lnTo>
                    <a:pt x="42285" y="5285"/>
                  </a:lnTo>
                  <a:lnTo>
                    <a:pt x="81926" y="29070"/>
                  </a:lnTo>
                  <a:lnTo>
                    <a:pt x="147996" y="79283"/>
                  </a:lnTo>
                  <a:lnTo>
                    <a:pt x="245779" y="150638"/>
                  </a:lnTo>
                  <a:lnTo>
                    <a:pt x="369989" y="237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04DABB10-E362-4C4A-AD89-03C6363D287C}"/>
                </a:ext>
              </a:extLst>
            </p:cNvPr>
            <p:cNvSpPr/>
            <p:nvPr/>
          </p:nvSpPr>
          <p:spPr>
            <a:xfrm>
              <a:off x="4675188" y="4449763"/>
              <a:ext cx="596900" cy="720725"/>
            </a:xfrm>
            <a:custGeom>
              <a:avLst/>
              <a:gdLst>
                <a:gd name="connsiteX0" fmla="*/ 383381 w 597694"/>
                <a:gd name="connsiteY0" fmla="*/ 200025 h 719138"/>
                <a:gd name="connsiteX1" fmla="*/ 304800 w 597694"/>
                <a:gd name="connsiteY1" fmla="*/ 226219 h 719138"/>
                <a:gd name="connsiteX2" fmla="*/ 283369 w 597694"/>
                <a:gd name="connsiteY2" fmla="*/ 228600 h 719138"/>
                <a:gd name="connsiteX3" fmla="*/ 252412 w 597694"/>
                <a:gd name="connsiteY3" fmla="*/ 216694 h 719138"/>
                <a:gd name="connsiteX4" fmla="*/ 223837 w 597694"/>
                <a:gd name="connsiteY4" fmla="*/ 197644 h 719138"/>
                <a:gd name="connsiteX5" fmla="*/ 188119 w 597694"/>
                <a:gd name="connsiteY5" fmla="*/ 164307 h 719138"/>
                <a:gd name="connsiteX6" fmla="*/ 119062 w 597694"/>
                <a:gd name="connsiteY6" fmla="*/ 90488 h 719138"/>
                <a:gd name="connsiteX7" fmla="*/ 78581 w 597694"/>
                <a:gd name="connsiteY7" fmla="*/ 38100 h 719138"/>
                <a:gd name="connsiteX8" fmla="*/ 54769 w 597694"/>
                <a:gd name="connsiteY8" fmla="*/ 11907 h 719138"/>
                <a:gd name="connsiteX9" fmla="*/ 30956 w 597694"/>
                <a:gd name="connsiteY9" fmla="*/ 0 h 719138"/>
                <a:gd name="connsiteX10" fmla="*/ 16669 w 597694"/>
                <a:gd name="connsiteY10" fmla="*/ 0 h 719138"/>
                <a:gd name="connsiteX11" fmla="*/ 4762 w 597694"/>
                <a:gd name="connsiteY11" fmla="*/ 16669 h 719138"/>
                <a:gd name="connsiteX12" fmla="*/ 0 w 597694"/>
                <a:gd name="connsiteY12" fmla="*/ 54769 h 719138"/>
                <a:gd name="connsiteX13" fmla="*/ 4762 w 597694"/>
                <a:gd name="connsiteY13" fmla="*/ 119063 h 719138"/>
                <a:gd name="connsiteX14" fmla="*/ 16669 w 597694"/>
                <a:gd name="connsiteY14" fmla="*/ 188119 h 719138"/>
                <a:gd name="connsiteX15" fmla="*/ 42862 w 597694"/>
                <a:gd name="connsiteY15" fmla="*/ 285750 h 719138"/>
                <a:gd name="connsiteX16" fmla="*/ 80962 w 597694"/>
                <a:gd name="connsiteY16" fmla="*/ 385763 h 719138"/>
                <a:gd name="connsiteX17" fmla="*/ 109537 w 597694"/>
                <a:gd name="connsiteY17" fmla="*/ 450057 h 719138"/>
                <a:gd name="connsiteX18" fmla="*/ 145256 w 597694"/>
                <a:gd name="connsiteY18" fmla="*/ 509588 h 719138"/>
                <a:gd name="connsiteX19" fmla="*/ 185737 w 597694"/>
                <a:gd name="connsiteY19" fmla="*/ 566738 h 719138"/>
                <a:gd name="connsiteX20" fmla="*/ 230981 w 597694"/>
                <a:gd name="connsiteY20" fmla="*/ 616744 h 719138"/>
                <a:gd name="connsiteX21" fmla="*/ 271462 w 597694"/>
                <a:gd name="connsiteY21" fmla="*/ 654844 h 719138"/>
                <a:gd name="connsiteX22" fmla="*/ 333375 w 597694"/>
                <a:gd name="connsiteY22" fmla="*/ 702469 h 719138"/>
                <a:gd name="connsiteX23" fmla="*/ 354806 w 597694"/>
                <a:gd name="connsiteY23" fmla="*/ 716757 h 719138"/>
                <a:gd name="connsiteX24" fmla="*/ 378619 w 597694"/>
                <a:gd name="connsiteY24" fmla="*/ 719138 h 719138"/>
                <a:gd name="connsiteX25" fmla="*/ 411956 w 597694"/>
                <a:gd name="connsiteY25" fmla="*/ 709613 h 719138"/>
                <a:gd name="connsiteX26" fmla="*/ 438150 w 597694"/>
                <a:gd name="connsiteY26" fmla="*/ 692944 h 719138"/>
                <a:gd name="connsiteX27" fmla="*/ 457200 w 597694"/>
                <a:gd name="connsiteY27" fmla="*/ 669132 h 719138"/>
                <a:gd name="connsiteX28" fmla="*/ 464344 w 597694"/>
                <a:gd name="connsiteY28" fmla="*/ 647700 h 719138"/>
                <a:gd name="connsiteX29" fmla="*/ 471487 w 597694"/>
                <a:gd name="connsiteY29" fmla="*/ 619125 h 719138"/>
                <a:gd name="connsiteX30" fmla="*/ 473869 w 597694"/>
                <a:gd name="connsiteY30" fmla="*/ 588169 h 719138"/>
                <a:gd name="connsiteX31" fmla="*/ 466725 w 597694"/>
                <a:gd name="connsiteY31" fmla="*/ 561975 h 719138"/>
                <a:gd name="connsiteX32" fmla="*/ 454819 w 597694"/>
                <a:gd name="connsiteY32" fmla="*/ 526257 h 719138"/>
                <a:gd name="connsiteX33" fmla="*/ 450056 w 597694"/>
                <a:gd name="connsiteY33" fmla="*/ 476250 h 719138"/>
                <a:gd name="connsiteX34" fmla="*/ 452437 w 597694"/>
                <a:gd name="connsiteY34" fmla="*/ 433388 h 719138"/>
                <a:gd name="connsiteX35" fmla="*/ 459581 w 597694"/>
                <a:gd name="connsiteY35" fmla="*/ 378619 h 719138"/>
                <a:gd name="connsiteX36" fmla="*/ 469106 w 597694"/>
                <a:gd name="connsiteY36" fmla="*/ 350044 h 719138"/>
                <a:gd name="connsiteX37" fmla="*/ 509587 w 597694"/>
                <a:gd name="connsiteY37" fmla="*/ 271463 h 719138"/>
                <a:gd name="connsiteX38" fmla="*/ 554831 w 597694"/>
                <a:gd name="connsiteY38" fmla="*/ 200025 h 719138"/>
                <a:gd name="connsiteX39" fmla="*/ 576262 w 597694"/>
                <a:gd name="connsiteY39" fmla="*/ 171450 h 719138"/>
                <a:gd name="connsiteX40" fmla="*/ 590550 w 597694"/>
                <a:gd name="connsiteY40" fmla="*/ 147638 h 719138"/>
                <a:gd name="connsiteX41" fmla="*/ 597694 w 597694"/>
                <a:gd name="connsiteY41" fmla="*/ 123825 h 719138"/>
                <a:gd name="connsiteX42" fmla="*/ 597694 w 597694"/>
                <a:gd name="connsiteY42" fmla="*/ 111919 h 719138"/>
                <a:gd name="connsiteX43" fmla="*/ 585787 w 597694"/>
                <a:gd name="connsiteY43" fmla="*/ 102394 h 719138"/>
                <a:gd name="connsiteX44" fmla="*/ 566737 w 597694"/>
                <a:gd name="connsiteY44" fmla="*/ 107157 h 719138"/>
                <a:gd name="connsiteX45" fmla="*/ 545306 w 597694"/>
                <a:gd name="connsiteY45" fmla="*/ 116682 h 719138"/>
                <a:gd name="connsiteX46" fmla="*/ 500062 w 597694"/>
                <a:gd name="connsiteY46" fmla="*/ 145257 h 719138"/>
                <a:gd name="connsiteX47" fmla="*/ 383381 w 597694"/>
                <a:gd name="connsiteY47" fmla="*/ 20002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7694" h="719138">
                  <a:moveTo>
                    <a:pt x="383381" y="200025"/>
                  </a:moveTo>
                  <a:lnTo>
                    <a:pt x="304800" y="226219"/>
                  </a:lnTo>
                  <a:lnTo>
                    <a:pt x="283369" y="228600"/>
                  </a:lnTo>
                  <a:lnTo>
                    <a:pt x="252412" y="216694"/>
                  </a:lnTo>
                  <a:lnTo>
                    <a:pt x="223837" y="197644"/>
                  </a:lnTo>
                  <a:lnTo>
                    <a:pt x="188119" y="164307"/>
                  </a:lnTo>
                  <a:lnTo>
                    <a:pt x="119062" y="90488"/>
                  </a:lnTo>
                  <a:lnTo>
                    <a:pt x="78581" y="38100"/>
                  </a:lnTo>
                  <a:lnTo>
                    <a:pt x="54769" y="11907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16669"/>
                  </a:lnTo>
                  <a:lnTo>
                    <a:pt x="0" y="54769"/>
                  </a:lnTo>
                  <a:lnTo>
                    <a:pt x="4762" y="119063"/>
                  </a:lnTo>
                  <a:lnTo>
                    <a:pt x="16669" y="188119"/>
                  </a:lnTo>
                  <a:lnTo>
                    <a:pt x="42862" y="285750"/>
                  </a:lnTo>
                  <a:lnTo>
                    <a:pt x="80962" y="385763"/>
                  </a:lnTo>
                  <a:lnTo>
                    <a:pt x="109537" y="450057"/>
                  </a:lnTo>
                  <a:lnTo>
                    <a:pt x="145256" y="509588"/>
                  </a:lnTo>
                  <a:lnTo>
                    <a:pt x="185737" y="566738"/>
                  </a:lnTo>
                  <a:lnTo>
                    <a:pt x="230981" y="616744"/>
                  </a:lnTo>
                  <a:lnTo>
                    <a:pt x="271462" y="654844"/>
                  </a:lnTo>
                  <a:lnTo>
                    <a:pt x="333375" y="702469"/>
                  </a:lnTo>
                  <a:lnTo>
                    <a:pt x="354806" y="716757"/>
                  </a:lnTo>
                  <a:lnTo>
                    <a:pt x="378619" y="719138"/>
                  </a:lnTo>
                  <a:lnTo>
                    <a:pt x="411956" y="709613"/>
                  </a:lnTo>
                  <a:lnTo>
                    <a:pt x="438150" y="692944"/>
                  </a:lnTo>
                  <a:lnTo>
                    <a:pt x="457200" y="669132"/>
                  </a:lnTo>
                  <a:lnTo>
                    <a:pt x="464344" y="647700"/>
                  </a:lnTo>
                  <a:lnTo>
                    <a:pt x="471487" y="619125"/>
                  </a:lnTo>
                  <a:lnTo>
                    <a:pt x="473869" y="588169"/>
                  </a:lnTo>
                  <a:lnTo>
                    <a:pt x="466725" y="561975"/>
                  </a:lnTo>
                  <a:lnTo>
                    <a:pt x="454819" y="526257"/>
                  </a:lnTo>
                  <a:lnTo>
                    <a:pt x="450056" y="476250"/>
                  </a:lnTo>
                  <a:lnTo>
                    <a:pt x="452437" y="433388"/>
                  </a:lnTo>
                  <a:lnTo>
                    <a:pt x="459581" y="378619"/>
                  </a:lnTo>
                  <a:lnTo>
                    <a:pt x="469106" y="350044"/>
                  </a:lnTo>
                  <a:lnTo>
                    <a:pt x="509587" y="271463"/>
                  </a:lnTo>
                  <a:lnTo>
                    <a:pt x="554831" y="200025"/>
                  </a:lnTo>
                  <a:lnTo>
                    <a:pt x="576262" y="171450"/>
                  </a:lnTo>
                  <a:lnTo>
                    <a:pt x="590550" y="147638"/>
                  </a:lnTo>
                  <a:lnTo>
                    <a:pt x="597694" y="123825"/>
                  </a:lnTo>
                  <a:lnTo>
                    <a:pt x="597694" y="111919"/>
                  </a:lnTo>
                  <a:lnTo>
                    <a:pt x="585787" y="102394"/>
                  </a:lnTo>
                  <a:lnTo>
                    <a:pt x="566737" y="107157"/>
                  </a:lnTo>
                  <a:lnTo>
                    <a:pt x="545306" y="116682"/>
                  </a:lnTo>
                  <a:lnTo>
                    <a:pt x="500062" y="145257"/>
                  </a:lnTo>
                  <a:lnTo>
                    <a:pt x="3833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A94F2F21-AA12-7846-9732-5AC1387CCA51}"/>
                </a:ext>
              </a:extLst>
            </p:cNvPr>
            <p:cNvSpPr/>
            <p:nvPr/>
          </p:nvSpPr>
          <p:spPr>
            <a:xfrm>
              <a:off x="6049963" y="4310063"/>
              <a:ext cx="769937" cy="795337"/>
            </a:xfrm>
            <a:custGeom>
              <a:avLst/>
              <a:gdLst>
                <a:gd name="connsiteX0" fmla="*/ 171450 w 769144"/>
                <a:gd name="connsiteY0" fmla="*/ 226218 h 795337"/>
                <a:gd name="connsiteX1" fmla="*/ 92869 w 769144"/>
                <a:gd name="connsiteY1" fmla="*/ 138112 h 795337"/>
                <a:gd name="connsiteX2" fmla="*/ 30957 w 769144"/>
                <a:gd name="connsiteY2" fmla="*/ 78581 h 795337"/>
                <a:gd name="connsiteX3" fmla="*/ 16669 w 769144"/>
                <a:gd name="connsiteY3" fmla="*/ 61912 h 795337"/>
                <a:gd name="connsiteX4" fmla="*/ 4763 w 769144"/>
                <a:gd name="connsiteY4" fmla="*/ 42862 h 795337"/>
                <a:gd name="connsiteX5" fmla="*/ 0 w 769144"/>
                <a:gd name="connsiteY5" fmla="*/ 19050 h 795337"/>
                <a:gd name="connsiteX6" fmla="*/ 2382 w 769144"/>
                <a:gd name="connsiteY6" fmla="*/ 7143 h 795337"/>
                <a:gd name="connsiteX7" fmla="*/ 9525 w 769144"/>
                <a:gd name="connsiteY7" fmla="*/ 0 h 795337"/>
                <a:gd name="connsiteX8" fmla="*/ 30957 w 769144"/>
                <a:gd name="connsiteY8" fmla="*/ 0 h 795337"/>
                <a:gd name="connsiteX9" fmla="*/ 69057 w 769144"/>
                <a:gd name="connsiteY9" fmla="*/ 16668 h 795337"/>
                <a:gd name="connsiteX10" fmla="*/ 171450 w 769144"/>
                <a:gd name="connsiteY10" fmla="*/ 59531 h 795337"/>
                <a:gd name="connsiteX11" fmla="*/ 314325 w 769144"/>
                <a:gd name="connsiteY11" fmla="*/ 119062 h 795337"/>
                <a:gd name="connsiteX12" fmla="*/ 500063 w 769144"/>
                <a:gd name="connsiteY12" fmla="*/ 197643 h 795337"/>
                <a:gd name="connsiteX13" fmla="*/ 576263 w 769144"/>
                <a:gd name="connsiteY13" fmla="*/ 228600 h 795337"/>
                <a:gd name="connsiteX14" fmla="*/ 590550 w 769144"/>
                <a:gd name="connsiteY14" fmla="*/ 235743 h 795337"/>
                <a:gd name="connsiteX15" fmla="*/ 611982 w 769144"/>
                <a:gd name="connsiteY15" fmla="*/ 259556 h 795337"/>
                <a:gd name="connsiteX16" fmla="*/ 661988 w 769144"/>
                <a:gd name="connsiteY16" fmla="*/ 330993 h 795337"/>
                <a:gd name="connsiteX17" fmla="*/ 704850 w 769144"/>
                <a:gd name="connsiteY17" fmla="*/ 397668 h 795337"/>
                <a:gd name="connsiteX18" fmla="*/ 733425 w 769144"/>
                <a:gd name="connsiteY18" fmla="*/ 454818 h 795337"/>
                <a:gd name="connsiteX19" fmla="*/ 752475 w 769144"/>
                <a:gd name="connsiteY19" fmla="*/ 509587 h 795337"/>
                <a:gd name="connsiteX20" fmla="*/ 764382 w 769144"/>
                <a:gd name="connsiteY20" fmla="*/ 554831 h 795337"/>
                <a:gd name="connsiteX21" fmla="*/ 769144 w 769144"/>
                <a:gd name="connsiteY21" fmla="*/ 604837 h 795337"/>
                <a:gd name="connsiteX22" fmla="*/ 769144 w 769144"/>
                <a:gd name="connsiteY22" fmla="*/ 642937 h 795337"/>
                <a:gd name="connsiteX23" fmla="*/ 764382 w 769144"/>
                <a:gd name="connsiteY23" fmla="*/ 683418 h 795337"/>
                <a:gd name="connsiteX24" fmla="*/ 750094 w 769144"/>
                <a:gd name="connsiteY24" fmla="*/ 723900 h 795337"/>
                <a:gd name="connsiteX25" fmla="*/ 728663 w 769144"/>
                <a:gd name="connsiteY25" fmla="*/ 759618 h 795337"/>
                <a:gd name="connsiteX26" fmla="*/ 702469 w 769144"/>
                <a:gd name="connsiteY26" fmla="*/ 783431 h 795337"/>
                <a:gd name="connsiteX27" fmla="*/ 661988 w 769144"/>
                <a:gd name="connsiteY27" fmla="*/ 795337 h 795337"/>
                <a:gd name="connsiteX28" fmla="*/ 635794 w 769144"/>
                <a:gd name="connsiteY28" fmla="*/ 795337 h 795337"/>
                <a:gd name="connsiteX29" fmla="*/ 611982 w 769144"/>
                <a:gd name="connsiteY29" fmla="*/ 785812 h 795337"/>
                <a:gd name="connsiteX30" fmla="*/ 576263 w 769144"/>
                <a:gd name="connsiteY30" fmla="*/ 754856 h 795337"/>
                <a:gd name="connsiteX31" fmla="*/ 526257 w 769144"/>
                <a:gd name="connsiteY31" fmla="*/ 702468 h 795337"/>
                <a:gd name="connsiteX32" fmla="*/ 476250 w 769144"/>
                <a:gd name="connsiteY32" fmla="*/ 631031 h 795337"/>
                <a:gd name="connsiteX33" fmla="*/ 407194 w 769144"/>
                <a:gd name="connsiteY33" fmla="*/ 531018 h 795337"/>
                <a:gd name="connsiteX34" fmla="*/ 347663 w 769144"/>
                <a:gd name="connsiteY34" fmla="*/ 438150 h 795337"/>
                <a:gd name="connsiteX35" fmla="*/ 290513 w 769144"/>
                <a:gd name="connsiteY35" fmla="*/ 361950 h 795337"/>
                <a:gd name="connsiteX36" fmla="*/ 226219 w 769144"/>
                <a:gd name="connsiteY36" fmla="*/ 285750 h 795337"/>
                <a:gd name="connsiteX37" fmla="*/ 171450 w 769144"/>
                <a:gd name="connsiteY37" fmla="*/ 226218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795337">
                  <a:moveTo>
                    <a:pt x="171450" y="226218"/>
                  </a:moveTo>
                  <a:lnTo>
                    <a:pt x="92869" y="138112"/>
                  </a:lnTo>
                  <a:lnTo>
                    <a:pt x="30957" y="78581"/>
                  </a:lnTo>
                  <a:lnTo>
                    <a:pt x="16669" y="61912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6668"/>
                  </a:lnTo>
                  <a:lnTo>
                    <a:pt x="171450" y="59531"/>
                  </a:lnTo>
                  <a:lnTo>
                    <a:pt x="314325" y="119062"/>
                  </a:lnTo>
                  <a:lnTo>
                    <a:pt x="500063" y="197643"/>
                  </a:lnTo>
                  <a:lnTo>
                    <a:pt x="576263" y="228600"/>
                  </a:lnTo>
                  <a:lnTo>
                    <a:pt x="590550" y="235743"/>
                  </a:lnTo>
                  <a:lnTo>
                    <a:pt x="611982" y="259556"/>
                  </a:lnTo>
                  <a:lnTo>
                    <a:pt x="661988" y="330993"/>
                  </a:lnTo>
                  <a:lnTo>
                    <a:pt x="704850" y="397668"/>
                  </a:lnTo>
                  <a:lnTo>
                    <a:pt x="733425" y="454818"/>
                  </a:lnTo>
                  <a:lnTo>
                    <a:pt x="752475" y="509587"/>
                  </a:lnTo>
                  <a:lnTo>
                    <a:pt x="764382" y="554831"/>
                  </a:lnTo>
                  <a:lnTo>
                    <a:pt x="769144" y="604837"/>
                  </a:lnTo>
                  <a:lnTo>
                    <a:pt x="769144" y="642937"/>
                  </a:lnTo>
                  <a:lnTo>
                    <a:pt x="764382" y="683418"/>
                  </a:lnTo>
                  <a:lnTo>
                    <a:pt x="750094" y="723900"/>
                  </a:lnTo>
                  <a:lnTo>
                    <a:pt x="728663" y="759618"/>
                  </a:lnTo>
                  <a:lnTo>
                    <a:pt x="702469" y="783431"/>
                  </a:lnTo>
                  <a:lnTo>
                    <a:pt x="661988" y="795337"/>
                  </a:lnTo>
                  <a:lnTo>
                    <a:pt x="635794" y="795337"/>
                  </a:lnTo>
                  <a:lnTo>
                    <a:pt x="611982" y="785812"/>
                  </a:lnTo>
                  <a:lnTo>
                    <a:pt x="576263" y="754856"/>
                  </a:lnTo>
                  <a:lnTo>
                    <a:pt x="526257" y="702468"/>
                  </a:lnTo>
                  <a:lnTo>
                    <a:pt x="476250" y="631031"/>
                  </a:lnTo>
                  <a:lnTo>
                    <a:pt x="407194" y="531018"/>
                  </a:lnTo>
                  <a:lnTo>
                    <a:pt x="347663" y="438150"/>
                  </a:lnTo>
                  <a:lnTo>
                    <a:pt x="290513" y="361950"/>
                  </a:lnTo>
                  <a:lnTo>
                    <a:pt x="226219" y="285750"/>
                  </a:lnTo>
                  <a:lnTo>
                    <a:pt x="171450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716477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E70AC9F4-738A-EC4F-93C0-1D8759DC4E56}"/>
              </a:ext>
            </a:extLst>
          </p:cNvPr>
          <p:cNvSpPr/>
          <p:nvPr/>
        </p:nvSpPr>
        <p:spPr>
          <a:xfrm>
            <a:off x="3300413" y="1628775"/>
            <a:ext cx="714375" cy="885825"/>
          </a:xfrm>
          <a:custGeom>
            <a:avLst/>
            <a:gdLst>
              <a:gd name="connsiteX0" fmla="*/ 364331 w 714375"/>
              <a:gd name="connsiteY0" fmla="*/ 561975 h 885825"/>
              <a:gd name="connsiteX1" fmla="*/ 247650 w 714375"/>
              <a:gd name="connsiteY1" fmla="*/ 390525 h 885825"/>
              <a:gd name="connsiteX2" fmla="*/ 147637 w 714375"/>
              <a:gd name="connsiteY2" fmla="*/ 245269 h 885825"/>
              <a:gd name="connsiteX3" fmla="*/ 28575 w 714375"/>
              <a:gd name="connsiteY3" fmla="*/ 78581 h 885825"/>
              <a:gd name="connsiteX4" fmla="*/ 7143 w 714375"/>
              <a:gd name="connsiteY4" fmla="*/ 42863 h 885825"/>
              <a:gd name="connsiteX5" fmla="*/ 0 w 714375"/>
              <a:gd name="connsiteY5" fmla="*/ 19050 h 885825"/>
              <a:gd name="connsiteX6" fmla="*/ 2381 w 714375"/>
              <a:gd name="connsiteY6" fmla="*/ 7144 h 885825"/>
              <a:gd name="connsiteX7" fmla="*/ 7143 w 714375"/>
              <a:gd name="connsiteY7" fmla="*/ 0 h 885825"/>
              <a:gd name="connsiteX8" fmla="*/ 16668 w 714375"/>
              <a:gd name="connsiteY8" fmla="*/ 0 h 885825"/>
              <a:gd name="connsiteX9" fmla="*/ 33337 w 714375"/>
              <a:gd name="connsiteY9" fmla="*/ 2381 h 885825"/>
              <a:gd name="connsiteX10" fmla="*/ 66675 w 714375"/>
              <a:gd name="connsiteY10" fmla="*/ 19050 h 885825"/>
              <a:gd name="connsiteX11" fmla="*/ 135731 w 714375"/>
              <a:gd name="connsiteY11" fmla="*/ 57150 h 885825"/>
              <a:gd name="connsiteX12" fmla="*/ 207168 w 714375"/>
              <a:gd name="connsiteY12" fmla="*/ 104775 h 885825"/>
              <a:gd name="connsiteX13" fmla="*/ 295275 w 714375"/>
              <a:gd name="connsiteY13" fmla="*/ 166688 h 885825"/>
              <a:gd name="connsiteX14" fmla="*/ 390525 w 714375"/>
              <a:gd name="connsiteY14" fmla="*/ 235744 h 885825"/>
              <a:gd name="connsiteX15" fmla="*/ 442912 w 714375"/>
              <a:gd name="connsiteY15" fmla="*/ 273844 h 885825"/>
              <a:gd name="connsiteX16" fmla="*/ 492918 w 714375"/>
              <a:gd name="connsiteY16" fmla="*/ 316706 h 885825"/>
              <a:gd name="connsiteX17" fmla="*/ 509587 w 714375"/>
              <a:gd name="connsiteY17" fmla="*/ 330994 h 885825"/>
              <a:gd name="connsiteX18" fmla="*/ 547687 w 714375"/>
              <a:gd name="connsiteY18" fmla="*/ 381000 h 885825"/>
              <a:gd name="connsiteX19" fmla="*/ 604837 w 714375"/>
              <a:gd name="connsiteY19" fmla="*/ 471488 h 885825"/>
              <a:gd name="connsiteX20" fmla="*/ 645318 w 714375"/>
              <a:gd name="connsiteY20" fmla="*/ 545306 h 885825"/>
              <a:gd name="connsiteX21" fmla="*/ 671512 w 714375"/>
              <a:gd name="connsiteY21" fmla="*/ 609600 h 885825"/>
              <a:gd name="connsiteX22" fmla="*/ 695325 w 714375"/>
              <a:gd name="connsiteY22" fmla="*/ 678656 h 885825"/>
              <a:gd name="connsiteX23" fmla="*/ 707231 w 714375"/>
              <a:gd name="connsiteY23" fmla="*/ 728663 h 885825"/>
              <a:gd name="connsiteX24" fmla="*/ 714375 w 714375"/>
              <a:gd name="connsiteY24" fmla="*/ 778669 h 885825"/>
              <a:gd name="connsiteX25" fmla="*/ 711993 w 714375"/>
              <a:gd name="connsiteY25" fmla="*/ 814388 h 885825"/>
              <a:gd name="connsiteX26" fmla="*/ 704850 w 714375"/>
              <a:gd name="connsiteY26" fmla="*/ 847725 h 885825"/>
              <a:gd name="connsiteX27" fmla="*/ 685800 w 714375"/>
              <a:gd name="connsiteY27" fmla="*/ 876300 h 885825"/>
              <a:gd name="connsiteX28" fmla="*/ 669131 w 714375"/>
              <a:gd name="connsiteY28" fmla="*/ 881063 h 885825"/>
              <a:gd name="connsiteX29" fmla="*/ 631031 w 714375"/>
              <a:gd name="connsiteY29" fmla="*/ 885825 h 885825"/>
              <a:gd name="connsiteX30" fmla="*/ 590550 w 714375"/>
              <a:gd name="connsiteY30" fmla="*/ 878681 h 885825"/>
              <a:gd name="connsiteX31" fmla="*/ 561975 w 714375"/>
              <a:gd name="connsiteY31" fmla="*/ 869156 h 885825"/>
              <a:gd name="connsiteX32" fmla="*/ 540543 w 714375"/>
              <a:gd name="connsiteY32" fmla="*/ 847725 h 885825"/>
              <a:gd name="connsiteX33" fmla="*/ 528637 w 714375"/>
              <a:gd name="connsiteY33" fmla="*/ 814388 h 885825"/>
              <a:gd name="connsiteX34" fmla="*/ 364331 w 714375"/>
              <a:gd name="connsiteY34" fmla="*/ 56197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14375" h="885825">
                <a:moveTo>
                  <a:pt x="364331" y="561975"/>
                </a:moveTo>
                <a:lnTo>
                  <a:pt x="247650" y="390525"/>
                </a:lnTo>
                <a:lnTo>
                  <a:pt x="147637" y="245269"/>
                </a:lnTo>
                <a:lnTo>
                  <a:pt x="28575" y="78581"/>
                </a:lnTo>
                <a:lnTo>
                  <a:pt x="7143" y="42863"/>
                </a:lnTo>
                <a:lnTo>
                  <a:pt x="0" y="19050"/>
                </a:lnTo>
                <a:lnTo>
                  <a:pt x="2381" y="7144"/>
                </a:lnTo>
                <a:lnTo>
                  <a:pt x="7143" y="0"/>
                </a:lnTo>
                <a:lnTo>
                  <a:pt x="16668" y="0"/>
                </a:lnTo>
                <a:lnTo>
                  <a:pt x="33337" y="2381"/>
                </a:lnTo>
                <a:lnTo>
                  <a:pt x="66675" y="19050"/>
                </a:lnTo>
                <a:lnTo>
                  <a:pt x="135731" y="57150"/>
                </a:lnTo>
                <a:lnTo>
                  <a:pt x="207168" y="104775"/>
                </a:lnTo>
                <a:lnTo>
                  <a:pt x="295275" y="166688"/>
                </a:lnTo>
                <a:lnTo>
                  <a:pt x="390525" y="235744"/>
                </a:lnTo>
                <a:lnTo>
                  <a:pt x="442912" y="273844"/>
                </a:lnTo>
                <a:lnTo>
                  <a:pt x="492918" y="316706"/>
                </a:lnTo>
                <a:lnTo>
                  <a:pt x="509587" y="330994"/>
                </a:lnTo>
                <a:lnTo>
                  <a:pt x="547687" y="381000"/>
                </a:lnTo>
                <a:lnTo>
                  <a:pt x="604837" y="471488"/>
                </a:lnTo>
                <a:lnTo>
                  <a:pt x="645318" y="545306"/>
                </a:lnTo>
                <a:lnTo>
                  <a:pt x="671512" y="609600"/>
                </a:lnTo>
                <a:lnTo>
                  <a:pt x="695325" y="678656"/>
                </a:lnTo>
                <a:lnTo>
                  <a:pt x="707231" y="728663"/>
                </a:lnTo>
                <a:lnTo>
                  <a:pt x="714375" y="778669"/>
                </a:lnTo>
                <a:lnTo>
                  <a:pt x="711993" y="814388"/>
                </a:lnTo>
                <a:lnTo>
                  <a:pt x="704850" y="847725"/>
                </a:lnTo>
                <a:lnTo>
                  <a:pt x="685800" y="876300"/>
                </a:lnTo>
                <a:lnTo>
                  <a:pt x="669131" y="881063"/>
                </a:lnTo>
                <a:lnTo>
                  <a:pt x="631031" y="885825"/>
                </a:lnTo>
                <a:lnTo>
                  <a:pt x="590550" y="878681"/>
                </a:lnTo>
                <a:lnTo>
                  <a:pt x="561975" y="869156"/>
                </a:lnTo>
                <a:lnTo>
                  <a:pt x="540543" y="847725"/>
                </a:lnTo>
                <a:lnTo>
                  <a:pt x="528637" y="814388"/>
                </a:lnTo>
                <a:lnTo>
                  <a:pt x="364331" y="561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5C5CD3E3-29B2-F74E-92D8-440B263F46AB}"/>
              </a:ext>
            </a:extLst>
          </p:cNvPr>
          <p:cNvSpPr/>
          <p:nvPr/>
        </p:nvSpPr>
        <p:spPr>
          <a:xfrm>
            <a:off x="4371975" y="1514475"/>
            <a:ext cx="595313" cy="857250"/>
          </a:xfrm>
          <a:custGeom>
            <a:avLst/>
            <a:gdLst>
              <a:gd name="connsiteX0" fmla="*/ 271463 w 595313"/>
              <a:gd name="connsiteY0" fmla="*/ 504825 h 857250"/>
              <a:gd name="connsiteX1" fmla="*/ 207169 w 595313"/>
              <a:gd name="connsiteY1" fmla="*/ 350044 h 857250"/>
              <a:gd name="connsiteX2" fmla="*/ 138113 w 595313"/>
              <a:gd name="connsiteY2" fmla="*/ 226219 h 857250"/>
              <a:gd name="connsiteX3" fmla="*/ 71438 w 595313"/>
              <a:gd name="connsiteY3" fmla="*/ 128588 h 857250"/>
              <a:gd name="connsiteX4" fmla="*/ 28575 w 595313"/>
              <a:gd name="connsiteY4" fmla="*/ 78581 h 857250"/>
              <a:gd name="connsiteX5" fmla="*/ 11906 w 595313"/>
              <a:gd name="connsiteY5" fmla="*/ 59531 h 857250"/>
              <a:gd name="connsiteX6" fmla="*/ 0 w 595313"/>
              <a:gd name="connsiteY6" fmla="*/ 30956 h 857250"/>
              <a:gd name="connsiteX7" fmla="*/ 0 w 595313"/>
              <a:gd name="connsiteY7" fmla="*/ 14288 h 857250"/>
              <a:gd name="connsiteX8" fmla="*/ 2381 w 595313"/>
              <a:gd name="connsiteY8" fmla="*/ 4763 h 857250"/>
              <a:gd name="connsiteX9" fmla="*/ 26194 w 595313"/>
              <a:gd name="connsiteY9" fmla="*/ 0 h 857250"/>
              <a:gd name="connsiteX10" fmla="*/ 61913 w 595313"/>
              <a:gd name="connsiteY10" fmla="*/ 14288 h 857250"/>
              <a:gd name="connsiteX11" fmla="*/ 123825 w 595313"/>
              <a:gd name="connsiteY11" fmla="*/ 61913 h 857250"/>
              <a:gd name="connsiteX12" fmla="*/ 204788 w 595313"/>
              <a:gd name="connsiteY12" fmla="*/ 119063 h 857250"/>
              <a:gd name="connsiteX13" fmla="*/ 290513 w 595313"/>
              <a:gd name="connsiteY13" fmla="*/ 183356 h 857250"/>
              <a:gd name="connsiteX14" fmla="*/ 381000 w 595313"/>
              <a:gd name="connsiteY14" fmla="*/ 254794 h 857250"/>
              <a:gd name="connsiteX15" fmla="*/ 445294 w 595313"/>
              <a:gd name="connsiteY15" fmla="*/ 309563 h 857250"/>
              <a:gd name="connsiteX16" fmla="*/ 488156 w 595313"/>
              <a:gd name="connsiteY16" fmla="*/ 352425 h 857250"/>
              <a:gd name="connsiteX17" fmla="*/ 531019 w 595313"/>
              <a:gd name="connsiteY17" fmla="*/ 397669 h 857250"/>
              <a:gd name="connsiteX18" fmla="*/ 554831 w 595313"/>
              <a:gd name="connsiteY18" fmla="*/ 431006 h 857250"/>
              <a:gd name="connsiteX19" fmla="*/ 566738 w 595313"/>
              <a:gd name="connsiteY19" fmla="*/ 452438 h 857250"/>
              <a:gd name="connsiteX20" fmla="*/ 583406 w 595313"/>
              <a:gd name="connsiteY20" fmla="*/ 504825 h 857250"/>
              <a:gd name="connsiteX21" fmla="*/ 592931 w 595313"/>
              <a:gd name="connsiteY21" fmla="*/ 564356 h 857250"/>
              <a:gd name="connsiteX22" fmla="*/ 595313 w 595313"/>
              <a:gd name="connsiteY22" fmla="*/ 635794 h 857250"/>
              <a:gd name="connsiteX23" fmla="*/ 590550 w 595313"/>
              <a:gd name="connsiteY23" fmla="*/ 704850 h 857250"/>
              <a:gd name="connsiteX24" fmla="*/ 578644 w 595313"/>
              <a:gd name="connsiteY24" fmla="*/ 754856 h 857250"/>
              <a:gd name="connsiteX25" fmla="*/ 557213 w 595313"/>
              <a:gd name="connsiteY25" fmla="*/ 800100 h 857250"/>
              <a:gd name="connsiteX26" fmla="*/ 521494 w 595313"/>
              <a:gd name="connsiteY26" fmla="*/ 838200 h 857250"/>
              <a:gd name="connsiteX27" fmla="*/ 492919 w 595313"/>
              <a:gd name="connsiteY27" fmla="*/ 852488 h 857250"/>
              <a:gd name="connsiteX28" fmla="*/ 469106 w 595313"/>
              <a:gd name="connsiteY28" fmla="*/ 857250 h 857250"/>
              <a:gd name="connsiteX29" fmla="*/ 433388 w 595313"/>
              <a:gd name="connsiteY29" fmla="*/ 847725 h 857250"/>
              <a:gd name="connsiteX30" fmla="*/ 404813 w 595313"/>
              <a:gd name="connsiteY30" fmla="*/ 823913 h 857250"/>
              <a:gd name="connsiteX31" fmla="*/ 381000 w 595313"/>
              <a:gd name="connsiteY31" fmla="*/ 790575 h 857250"/>
              <a:gd name="connsiteX32" fmla="*/ 354806 w 595313"/>
              <a:gd name="connsiteY32" fmla="*/ 728663 h 857250"/>
              <a:gd name="connsiteX33" fmla="*/ 271463 w 595313"/>
              <a:gd name="connsiteY33" fmla="*/ 504825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5313" h="857250">
                <a:moveTo>
                  <a:pt x="271463" y="504825"/>
                </a:moveTo>
                <a:lnTo>
                  <a:pt x="207169" y="350044"/>
                </a:lnTo>
                <a:lnTo>
                  <a:pt x="138113" y="226219"/>
                </a:lnTo>
                <a:lnTo>
                  <a:pt x="71438" y="128588"/>
                </a:lnTo>
                <a:lnTo>
                  <a:pt x="28575" y="78581"/>
                </a:lnTo>
                <a:lnTo>
                  <a:pt x="11906" y="59531"/>
                </a:lnTo>
                <a:lnTo>
                  <a:pt x="0" y="30956"/>
                </a:lnTo>
                <a:lnTo>
                  <a:pt x="0" y="14288"/>
                </a:lnTo>
                <a:lnTo>
                  <a:pt x="2381" y="4763"/>
                </a:lnTo>
                <a:lnTo>
                  <a:pt x="26194" y="0"/>
                </a:lnTo>
                <a:lnTo>
                  <a:pt x="61913" y="14288"/>
                </a:lnTo>
                <a:lnTo>
                  <a:pt x="123825" y="61913"/>
                </a:lnTo>
                <a:lnTo>
                  <a:pt x="204788" y="119063"/>
                </a:lnTo>
                <a:lnTo>
                  <a:pt x="290513" y="183356"/>
                </a:lnTo>
                <a:lnTo>
                  <a:pt x="381000" y="254794"/>
                </a:lnTo>
                <a:lnTo>
                  <a:pt x="445294" y="309563"/>
                </a:lnTo>
                <a:lnTo>
                  <a:pt x="488156" y="352425"/>
                </a:lnTo>
                <a:lnTo>
                  <a:pt x="531019" y="397669"/>
                </a:lnTo>
                <a:lnTo>
                  <a:pt x="554831" y="431006"/>
                </a:lnTo>
                <a:lnTo>
                  <a:pt x="566738" y="452438"/>
                </a:lnTo>
                <a:lnTo>
                  <a:pt x="583406" y="504825"/>
                </a:lnTo>
                <a:lnTo>
                  <a:pt x="592931" y="564356"/>
                </a:lnTo>
                <a:lnTo>
                  <a:pt x="595313" y="635794"/>
                </a:lnTo>
                <a:lnTo>
                  <a:pt x="590550" y="704850"/>
                </a:lnTo>
                <a:lnTo>
                  <a:pt x="578644" y="754856"/>
                </a:lnTo>
                <a:lnTo>
                  <a:pt x="557213" y="800100"/>
                </a:lnTo>
                <a:lnTo>
                  <a:pt x="521494" y="838200"/>
                </a:lnTo>
                <a:lnTo>
                  <a:pt x="492919" y="852488"/>
                </a:lnTo>
                <a:lnTo>
                  <a:pt x="469106" y="857250"/>
                </a:lnTo>
                <a:lnTo>
                  <a:pt x="433388" y="847725"/>
                </a:lnTo>
                <a:lnTo>
                  <a:pt x="404813" y="823913"/>
                </a:lnTo>
                <a:lnTo>
                  <a:pt x="381000" y="790575"/>
                </a:lnTo>
                <a:lnTo>
                  <a:pt x="354806" y="728663"/>
                </a:lnTo>
                <a:lnTo>
                  <a:pt x="271463" y="504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B703D13A-1AF8-D44F-BE42-5B5401E931D4}"/>
              </a:ext>
            </a:extLst>
          </p:cNvPr>
          <p:cNvSpPr/>
          <p:nvPr/>
        </p:nvSpPr>
        <p:spPr>
          <a:xfrm>
            <a:off x="5495925" y="1458913"/>
            <a:ext cx="827088" cy="977900"/>
          </a:xfrm>
          <a:custGeom>
            <a:avLst/>
            <a:gdLst>
              <a:gd name="connsiteX0" fmla="*/ 228600 w 826294"/>
              <a:gd name="connsiteY0" fmla="*/ 569119 h 976313"/>
              <a:gd name="connsiteX1" fmla="*/ 285750 w 826294"/>
              <a:gd name="connsiteY1" fmla="*/ 473869 h 976313"/>
              <a:gd name="connsiteX2" fmla="*/ 347663 w 826294"/>
              <a:gd name="connsiteY2" fmla="*/ 376238 h 976313"/>
              <a:gd name="connsiteX3" fmla="*/ 404813 w 826294"/>
              <a:gd name="connsiteY3" fmla="*/ 280988 h 976313"/>
              <a:gd name="connsiteX4" fmla="*/ 407194 w 826294"/>
              <a:gd name="connsiteY4" fmla="*/ 271463 h 976313"/>
              <a:gd name="connsiteX5" fmla="*/ 411956 w 826294"/>
              <a:gd name="connsiteY5" fmla="*/ 247650 h 976313"/>
              <a:gd name="connsiteX6" fmla="*/ 411956 w 826294"/>
              <a:gd name="connsiteY6" fmla="*/ 211932 h 976313"/>
              <a:gd name="connsiteX7" fmla="*/ 409575 w 826294"/>
              <a:gd name="connsiteY7" fmla="*/ 166688 h 976313"/>
              <a:gd name="connsiteX8" fmla="*/ 400050 w 826294"/>
              <a:gd name="connsiteY8" fmla="*/ 138113 h 976313"/>
              <a:gd name="connsiteX9" fmla="*/ 378619 w 826294"/>
              <a:gd name="connsiteY9" fmla="*/ 97632 h 976313"/>
              <a:gd name="connsiteX10" fmla="*/ 352425 w 826294"/>
              <a:gd name="connsiteY10" fmla="*/ 66675 h 976313"/>
              <a:gd name="connsiteX11" fmla="*/ 345281 w 826294"/>
              <a:gd name="connsiteY11" fmla="*/ 57150 h 976313"/>
              <a:gd name="connsiteX12" fmla="*/ 335756 w 826294"/>
              <a:gd name="connsiteY12" fmla="*/ 30957 h 976313"/>
              <a:gd name="connsiteX13" fmla="*/ 340519 w 826294"/>
              <a:gd name="connsiteY13" fmla="*/ 9525 h 976313"/>
              <a:gd name="connsiteX14" fmla="*/ 347663 w 826294"/>
              <a:gd name="connsiteY14" fmla="*/ 4763 h 976313"/>
              <a:gd name="connsiteX15" fmla="*/ 357188 w 826294"/>
              <a:gd name="connsiteY15" fmla="*/ 0 h 976313"/>
              <a:gd name="connsiteX16" fmla="*/ 369094 w 826294"/>
              <a:gd name="connsiteY16" fmla="*/ 0 h 976313"/>
              <a:gd name="connsiteX17" fmla="*/ 428625 w 826294"/>
              <a:gd name="connsiteY17" fmla="*/ 11907 h 976313"/>
              <a:gd name="connsiteX18" fmla="*/ 488156 w 826294"/>
              <a:gd name="connsiteY18" fmla="*/ 30957 h 976313"/>
              <a:gd name="connsiteX19" fmla="*/ 535781 w 826294"/>
              <a:gd name="connsiteY19" fmla="*/ 50007 h 976313"/>
              <a:gd name="connsiteX20" fmla="*/ 588169 w 826294"/>
              <a:gd name="connsiteY20" fmla="*/ 78582 h 976313"/>
              <a:gd name="connsiteX21" fmla="*/ 628650 w 826294"/>
              <a:gd name="connsiteY21" fmla="*/ 104775 h 976313"/>
              <a:gd name="connsiteX22" fmla="*/ 673894 w 826294"/>
              <a:gd name="connsiteY22" fmla="*/ 147638 h 976313"/>
              <a:gd name="connsiteX23" fmla="*/ 735806 w 826294"/>
              <a:gd name="connsiteY23" fmla="*/ 209550 h 976313"/>
              <a:gd name="connsiteX24" fmla="*/ 783431 w 826294"/>
              <a:gd name="connsiteY24" fmla="*/ 261938 h 976313"/>
              <a:gd name="connsiteX25" fmla="*/ 812006 w 826294"/>
              <a:gd name="connsiteY25" fmla="*/ 302419 h 976313"/>
              <a:gd name="connsiteX26" fmla="*/ 823913 w 826294"/>
              <a:gd name="connsiteY26" fmla="*/ 328613 h 976313"/>
              <a:gd name="connsiteX27" fmla="*/ 826294 w 826294"/>
              <a:gd name="connsiteY27" fmla="*/ 342900 h 976313"/>
              <a:gd name="connsiteX28" fmla="*/ 823913 w 826294"/>
              <a:gd name="connsiteY28" fmla="*/ 361950 h 976313"/>
              <a:gd name="connsiteX29" fmla="*/ 814388 w 826294"/>
              <a:gd name="connsiteY29" fmla="*/ 381000 h 976313"/>
              <a:gd name="connsiteX30" fmla="*/ 797719 w 826294"/>
              <a:gd name="connsiteY30" fmla="*/ 404813 h 976313"/>
              <a:gd name="connsiteX31" fmla="*/ 762000 w 826294"/>
              <a:gd name="connsiteY31" fmla="*/ 423863 h 976313"/>
              <a:gd name="connsiteX32" fmla="*/ 726281 w 826294"/>
              <a:gd name="connsiteY32" fmla="*/ 431007 h 976313"/>
              <a:gd name="connsiteX33" fmla="*/ 690563 w 826294"/>
              <a:gd name="connsiteY33" fmla="*/ 438150 h 976313"/>
              <a:gd name="connsiteX34" fmla="*/ 642938 w 826294"/>
              <a:gd name="connsiteY34" fmla="*/ 459582 h 976313"/>
              <a:gd name="connsiteX35" fmla="*/ 592931 w 826294"/>
              <a:gd name="connsiteY35" fmla="*/ 490538 h 976313"/>
              <a:gd name="connsiteX36" fmla="*/ 502444 w 826294"/>
              <a:gd name="connsiteY36" fmla="*/ 573882 h 976313"/>
              <a:gd name="connsiteX37" fmla="*/ 342900 w 826294"/>
              <a:gd name="connsiteY37" fmla="*/ 714375 h 976313"/>
              <a:gd name="connsiteX38" fmla="*/ 173831 w 826294"/>
              <a:gd name="connsiteY38" fmla="*/ 862013 h 976313"/>
              <a:gd name="connsiteX39" fmla="*/ 52388 w 826294"/>
              <a:gd name="connsiteY39" fmla="*/ 962025 h 976313"/>
              <a:gd name="connsiteX40" fmla="*/ 26194 w 826294"/>
              <a:gd name="connsiteY40" fmla="*/ 976313 h 976313"/>
              <a:gd name="connsiteX41" fmla="*/ 11906 w 826294"/>
              <a:gd name="connsiteY41" fmla="*/ 976313 h 976313"/>
              <a:gd name="connsiteX42" fmla="*/ 2381 w 826294"/>
              <a:gd name="connsiteY42" fmla="*/ 969169 h 976313"/>
              <a:gd name="connsiteX43" fmla="*/ 0 w 826294"/>
              <a:gd name="connsiteY43" fmla="*/ 957263 h 976313"/>
              <a:gd name="connsiteX44" fmla="*/ 2381 w 826294"/>
              <a:gd name="connsiteY44" fmla="*/ 933450 h 976313"/>
              <a:gd name="connsiteX45" fmla="*/ 38100 w 826294"/>
              <a:gd name="connsiteY45" fmla="*/ 866775 h 976313"/>
              <a:gd name="connsiteX46" fmla="*/ 154781 w 826294"/>
              <a:gd name="connsiteY46" fmla="*/ 688182 h 976313"/>
              <a:gd name="connsiteX47" fmla="*/ 228600 w 826294"/>
              <a:gd name="connsiteY47" fmla="*/ 569119 h 97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26294" h="976313">
                <a:moveTo>
                  <a:pt x="228600" y="569119"/>
                </a:moveTo>
                <a:lnTo>
                  <a:pt x="285750" y="473869"/>
                </a:lnTo>
                <a:lnTo>
                  <a:pt x="347663" y="376238"/>
                </a:lnTo>
                <a:lnTo>
                  <a:pt x="404813" y="280988"/>
                </a:lnTo>
                <a:lnTo>
                  <a:pt x="407194" y="271463"/>
                </a:lnTo>
                <a:lnTo>
                  <a:pt x="411956" y="247650"/>
                </a:lnTo>
                <a:lnTo>
                  <a:pt x="411956" y="211932"/>
                </a:lnTo>
                <a:lnTo>
                  <a:pt x="409575" y="166688"/>
                </a:lnTo>
                <a:lnTo>
                  <a:pt x="400050" y="138113"/>
                </a:lnTo>
                <a:lnTo>
                  <a:pt x="378619" y="97632"/>
                </a:lnTo>
                <a:lnTo>
                  <a:pt x="352425" y="66675"/>
                </a:lnTo>
                <a:lnTo>
                  <a:pt x="345281" y="57150"/>
                </a:lnTo>
                <a:lnTo>
                  <a:pt x="335756" y="30957"/>
                </a:lnTo>
                <a:lnTo>
                  <a:pt x="340519" y="9525"/>
                </a:lnTo>
                <a:lnTo>
                  <a:pt x="347663" y="4763"/>
                </a:lnTo>
                <a:lnTo>
                  <a:pt x="357188" y="0"/>
                </a:lnTo>
                <a:lnTo>
                  <a:pt x="369094" y="0"/>
                </a:lnTo>
                <a:lnTo>
                  <a:pt x="428625" y="11907"/>
                </a:lnTo>
                <a:lnTo>
                  <a:pt x="488156" y="30957"/>
                </a:lnTo>
                <a:lnTo>
                  <a:pt x="535781" y="50007"/>
                </a:lnTo>
                <a:lnTo>
                  <a:pt x="588169" y="78582"/>
                </a:lnTo>
                <a:lnTo>
                  <a:pt x="628650" y="104775"/>
                </a:lnTo>
                <a:lnTo>
                  <a:pt x="673894" y="147638"/>
                </a:lnTo>
                <a:lnTo>
                  <a:pt x="735806" y="209550"/>
                </a:lnTo>
                <a:lnTo>
                  <a:pt x="783431" y="261938"/>
                </a:lnTo>
                <a:lnTo>
                  <a:pt x="812006" y="302419"/>
                </a:lnTo>
                <a:lnTo>
                  <a:pt x="823913" y="328613"/>
                </a:lnTo>
                <a:lnTo>
                  <a:pt x="826294" y="342900"/>
                </a:lnTo>
                <a:lnTo>
                  <a:pt x="823913" y="361950"/>
                </a:lnTo>
                <a:lnTo>
                  <a:pt x="814388" y="381000"/>
                </a:lnTo>
                <a:lnTo>
                  <a:pt x="797719" y="404813"/>
                </a:lnTo>
                <a:lnTo>
                  <a:pt x="762000" y="423863"/>
                </a:lnTo>
                <a:lnTo>
                  <a:pt x="726281" y="431007"/>
                </a:lnTo>
                <a:lnTo>
                  <a:pt x="690563" y="438150"/>
                </a:lnTo>
                <a:lnTo>
                  <a:pt x="642938" y="459582"/>
                </a:lnTo>
                <a:lnTo>
                  <a:pt x="592931" y="490538"/>
                </a:lnTo>
                <a:lnTo>
                  <a:pt x="502444" y="573882"/>
                </a:lnTo>
                <a:lnTo>
                  <a:pt x="342900" y="714375"/>
                </a:lnTo>
                <a:lnTo>
                  <a:pt x="173831" y="862013"/>
                </a:lnTo>
                <a:lnTo>
                  <a:pt x="52388" y="962025"/>
                </a:lnTo>
                <a:lnTo>
                  <a:pt x="26194" y="976313"/>
                </a:lnTo>
                <a:lnTo>
                  <a:pt x="11906" y="976313"/>
                </a:lnTo>
                <a:lnTo>
                  <a:pt x="2381" y="969169"/>
                </a:lnTo>
                <a:lnTo>
                  <a:pt x="0" y="957263"/>
                </a:lnTo>
                <a:lnTo>
                  <a:pt x="2381" y="933450"/>
                </a:lnTo>
                <a:lnTo>
                  <a:pt x="38100" y="866775"/>
                </a:lnTo>
                <a:lnTo>
                  <a:pt x="154781" y="688182"/>
                </a:lnTo>
                <a:lnTo>
                  <a:pt x="228600" y="569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F133D0C8-6B2A-0044-BFAF-D8B6A565365F}"/>
              </a:ext>
            </a:extLst>
          </p:cNvPr>
          <p:cNvSpPr/>
          <p:nvPr/>
        </p:nvSpPr>
        <p:spPr>
          <a:xfrm>
            <a:off x="3333750" y="2662238"/>
            <a:ext cx="685800" cy="1717675"/>
          </a:xfrm>
          <a:custGeom>
            <a:avLst/>
            <a:gdLst>
              <a:gd name="connsiteX0" fmla="*/ 259556 w 685800"/>
              <a:gd name="connsiteY0" fmla="*/ 571500 h 1716881"/>
              <a:gd name="connsiteX1" fmla="*/ 240506 w 685800"/>
              <a:gd name="connsiteY1" fmla="*/ 488156 h 1716881"/>
              <a:gd name="connsiteX2" fmla="*/ 216694 w 685800"/>
              <a:gd name="connsiteY2" fmla="*/ 395287 h 1716881"/>
              <a:gd name="connsiteX3" fmla="*/ 192881 w 685800"/>
              <a:gd name="connsiteY3" fmla="*/ 333375 h 1716881"/>
              <a:gd name="connsiteX4" fmla="*/ 166688 w 685800"/>
              <a:gd name="connsiteY4" fmla="*/ 278606 h 1716881"/>
              <a:gd name="connsiteX5" fmla="*/ 135731 w 685800"/>
              <a:gd name="connsiteY5" fmla="*/ 223837 h 1716881"/>
              <a:gd name="connsiteX6" fmla="*/ 109538 w 685800"/>
              <a:gd name="connsiteY6" fmla="*/ 180975 h 1716881"/>
              <a:gd name="connsiteX7" fmla="*/ 76200 w 685800"/>
              <a:gd name="connsiteY7" fmla="*/ 135731 h 1716881"/>
              <a:gd name="connsiteX8" fmla="*/ 50006 w 685800"/>
              <a:gd name="connsiteY8" fmla="*/ 104775 h 1716881"/>
              <a:gd name="connsiteX9" fmla="*/ 21431 w 685800"/>
              <a:gd name="connsiteY9" fmla="*/ 73818 h 1716881"/>
              <a:gd name="connsiteX10" fmla="*/ 7144 w 685800"/>
              <a:gd name="connsiteY10" fmla="*/ 54768 h 1716881"/>
              <a:gd name="connsiteX11" fmla="*/ 0 w 685800"/>
              <a:gd name="connsiteY11" fmla="*/ 38100 h 1716881"/>
              <a:gd name="connsiteX12" fmla="*/ 0 w 685800"/>
              <a:gd name="connsiteY12" fmla="*/ 16668 h 1716881"/>
              <a:gd name="connsiteX13" fmla="*/ 7144 w 685800"/>
              <a:gd name="connsiteY13" fmla="*/ 2381 h 1716881"/>
              <a:gd name="connsiteX14" fmla="*/ 23813 w 685800"/>
              <a:gd name="connsiteY14" fmla="*/ 0 h 1716881"/>
              <a:gd name="connsiteX15" fmla="*/ 61913 w 685800"/>
              <a:gd name="connsiteY15" fmla="*/ 9525 h 1716881"/>
              <a:gd name="connsiteX16" fmla="*/ 133350 w 685800"/>
              <a:gd name="connsiteY16" fmla="*/ 30956 h 1716881"/>
              <a:gd name="connsiteX17" fmla="*/ 192881 w 685800"/>
              <a:gd name="connsiteY17" fmla="*/ 50006 h 1716881"/>
              <a:gd name="connsiteX18" fmla="*/ 280988 w 685800"/>
              <a:gd name="connsiteY18" fmla="*/ 83343 h 1716881"/>
              <a:gd name="connsiteX19" fmla="*/ 350044 w 685800"/>
              <a:gd name="connsiteY19" fmla="*/ 114300 h 1716881"/>
              <a:gd name="connsiteX20" fmla="*/ 414338 w 685800"/>
              <a:gd name="connsiteY20" fmla="*/ 297656 h 1716881"/>
              <a:gd name="connsiteX21" fmla="*/ 464344 w 685800"/>
              <a:gd name="connsiteY21" fmla="*/ 497681 h 1716881"/>
              <a:gd name="connsiteX22" fmla="*/ 504825 w 685800"/>
              <a:gd name="connsiteY22" fmla="*/ 676275 h 1716881"/>
              <a:gd name="connsiteX23" fmla="*/ 521494 w 685800"/>
              <a:gd name="connsiteY23" fmla="*/ 766762 h 1716881"/>
              <a:gd name="connsiteX24" fmla="*/ 550069 w 685800"/>
              <a:gd name="connsiteY24" fmla="*/ 916781 h 1716881"/>
              <a:gd name="connsiteX25" fmla="*/ 573881 w 685800"/>
              <a:gd name="connsiteY25" fmla="*/ 1016793 h 1716881"/>
              <a:gd name="connsiteX26" fmla="*/ 595313 w 685800"/>
              <a:gd name="connsiteY26" fmla="*/ 1104900 h 1716881"/>
              <a:gd name="connsiteX27" fmla="*/ 614363 w 685800"/>
              <a:gd name="connsiteY27" fmla="*/ 1197768 h 1716881"/>
              <a:gd name="connsiteX28" fmla="*/ 645319 w 685800"/>
              <a:gd name="connsiteY28" fmla="*/ 1362075 h 1716881"/>
              <a:gd name="connsiteX29" fmla="*/ 657225 w 685800"/>
              <a:gd name="connsiteY29" fmla="*/ 1421606 h 1716881"/>
              <a:gd name="connsiteX30" fmla="*/ 685800 w 685800"/>
              <a:gd name="connsiteY30" fmla="*/ 1628775 h 1716881"/>
              <a:gd name="connsiteX31" fmla="*/ 659606 w 685800"/>
              <a:gd name="connsiteY31" fmla="*/ 1685925 h 1716881"/>
              <a:gd name="connsiteX32" fmla="*/ 638175 w 685800"/>
              <a:gd name="connsiteY32" fmla="*/ 1709737 h 1716881"/>
              <a:gd name="connsiteX33" fmla="*/ 626269 w 685800"/>
              <a:gd name="connsiteY33" fmla="*/ 1716881 h 1716881"/>
              <a:gd name="connsiteX34" fmla="*/ 604838 w 685800"/>
              <a:gd name="connsiteY34" fmla="*/ 1716881 h 1716881"/>
              <a:gd name="connsiteX35" fmla="*/ 573881 w 685800"/>
              <a:gd name="connsiteY35" fmla="*/ 1704975 h 1716881"/>
              <a:gd name="connsiteX36" fmla="*/ 550069 w 685800"/>
              <a:gd name="connsiteY36" fmla="*/ 1690687 h 1716881"/>
              <a:gd name="connsiteX37" fmla="*/ 521494 w 685800"/>
              <a:gd name="connsiteY37" fmla="*/ 1664493 h 1716881"/>
              <a:gd name="connsiteX38" fmla="*/ 495300 w 685800"/>
              <a:gd name="connsiteY38" fmla="*/ 1616868 h 1716881"/>
              <a:gd name="connsiteX39" fmla="*/ 457200 w 685800"/>
              <a:gd name="connsiteY39" fmla="*/ 1547812 h 1716881"/>
              <a:gd name="connsiteX40" fmla="*/ 409575 w 685800"/>
              <a:gd name="connsiteY40" fmla="*/ 1469231 h 1716881"/>
              <a:gd name="connsiteX41" fmla="*/ 400050 w 685800"/>
              <a:gd name="connsiteY41" fmla="*/ 1421606 h 1716881"/>
              <a:gd name="connsiteX42" fmla="*/ 381000 w 685800"/>
              <a:gd name="connsiteY42" fmla="*/ 1266825 h 1716881"/>
              <a:gd name="connsiteX43" fmla="*/ 357188 w 685800"/>
              <a:gd name="connsiteY43" fmla="*/ 1092993 h 1716881"/>
              <a:gd name="connsiteX44" fmla="*/ 335756 w 685800"/>
              <a:gd name="connsiteY44" fmla="*/ 966787 h 1716881"/>
              <a:gd name="connsiteX45" fmla="*/ 304800 w 685800"/>
              <a:gd name="connsiteY45" fmla="*/ 781050 h 1716881"/>
              <a:gd name="connsiteX46" fmla="*/ 259556 w 685800"/>
              <a:gd name="connsiteY46" fmla="*/ 571500 h 171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85800" h="1716881">
                <a:moveTo>
                  <a:pt x="259556" y="571500"/>
                </a:moveTo>
                <a:lnTo>
                  <a:pt x="240506" y="488156"/>
                </a:lnTo>
                <a:lnTo>
                  <a:pt x="216694" y="395287"/>
                </a:lnTo>
                <a:lnTo>
                  <a:pt x="192881" y="333375"/>
                </a:lnTo>
                <a:lnTo>
                  <a:pt x="166688" y="278606"/>
                </a:lnTo>
                <a:lnTo>
                  <a:pt x="135731" y="223837"/>
                </a:lnTo>
                <a:lnTo>
                  <a:pt x="109538" y="180975"/>
                </a:lnTo>
                <a:lnTo>
                  <a:pt x="76200" y="135731"/>
                </a:lnTo>
                <a:lnTo>
                  <a:pt x="50006" y="104775"/>
                </a:lnTo>
                <a:lnTo>
                  <a:pt x="21431" y="73818"/>
                </a:lnTo>
                <a:lnTo>
                  <a:pt x="7144" y="54768"/>
                </a:lnTo>
                <a:lnTo>
                  <a:pt x="0" y="38100"/>
                </a:lnTo>
                <a:lnTo>
                  <a:pt x="0" y="16668"/>
                </a:lnTo>
                <a:lnTo>
                  <a:pt x="7144" y="2381"/>
                </a:lnTo>
                <a:lnTo>
                  <a:pt x="23813" y="0"/>
                </a:lnTo>
                <a:lnTo>
                  <a:pt x="61913" y="9525"/>
                </a:lnTo>
                <a:lnTo>
                  <a:pt x="133350" y="30956"/>
                </a:lnTo>
                <a:lnTo>
                  <a:pt x="192881" y="50006"/>
                </a:lnTo>
                <a:lnTo>
                  <a:pt x="280988" y="83343"/>
                </a:lnTo>
                <a:lnTo>
                  <a:pt x="350044" y="114300"/>
                </a:lnTo>
                <a:lnTo>
                  <a:pt x="414338" y="297656"/>
                </a:lnTo>
                <a:lnTo>
                  <a:pt x="464344" y="497681"/>
                </a:lnTo>
                <a:lnTo>
                  <a:pt x="504825" y="676275"/>
                </a:lnTo>
                <a:lnTo>
                  <a:pt x="521494" y="766762"/>
                </a:lnTo>
                <a:lnTo>
                  <a:pt x="550069" y="916781"/>
                </a:lnTo>
                <a:lnTo>
                  <a:pt x="573881" y="1016793"/>
                </a:lnTo>
                <a:lnTo>
                  <a:pt x="595313" y="1104900"/>
                </a:lnTo>
                <a:lnTo>
                  <a:pt x="614363" y="1197768"/>
                </a:lnTo>
                <a:lnTo>
                  <a:pt x="645319" y="1362075"/>
                </a:lnTo>
                <a:lnTo>
                  <a:pt x="657225" y="1421606"/>
                </a:lnTo>
                <a:lnTo>
                  <a:pt x="685800" y="1628775"/>
                </a:lnTo>
                <a:lnTo>
                  <a:pt x="659606" y="1685925"/>
                </a:lnTo>
                <a:lnTo>
                  <a:pt x="638175" y="1709737"/>
                </a:lnTo>
                <a:lnTo>
                  <a:pt x="626269" y="1716881"/>
                </a:lnTo>
                <a:lnTo>
                  <a:pt x="604838" y="1716881"/>
                </a:lnTo>
                <a:lnTo>
                  <a:pt x="573881" y="1704975"/>
                </a:lnTo>
                <a:lnTo>
                  <a:pt x="550069" y="1690687"/>
                </a:lnTo>
                <a:lnTo>
                  <a:pt x="521494" y="1664493"/>
                </a:lnTo>
                <a:lnTo>
                  <a:pt x="495300" y="1616868"/>
                </a:lnTo>
                <a:lnTo>
                  <a:pt x="457200" y="1547812"/>
                </a:lnTo>
                <a:lnTo>
                  <a:pt x="409575" y="1469231"/>
                </a:lnTo>
                <a:lnTo>
                  <a:pt x="400050" y="1421606"/>
                </a:lnTo>
                <a:lnTo>
                  <a:pt x="381000" y="1266825"/>
                </a:lnTo>
                <a:lnTo>
                  <a:pt x="357188" y="1092993"/>
                </a:lnTo>
                <a:lnTo>
                  <a:pt x="335756" y="966787"/>
                </a:lnTo>
                <a:lnTo>
                  <a:pt x="304800" y="781050"/>
                </a:lnTo>
                <a:lnTo>
                  <a:pt x="259556" y="571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02B0AE33-56CC-2B4B-8ABF-1C46A7D1FBAD}"/>
              </a:ext>
            </a:extLst>
          </p:cNvPr>
          <p:cNvSpPr/>
          <p:nvPr/>
        </p:nvSpPr>
        <p:spPr>
          <a:xfrm>
            <a:off x="2541588" y="4435475"/>
            <a:ext cx="4643437" cy="669925"/>
          </a:xfrm>
          <a:custGeom>
            <a:avLst/>
            <a:gdLst>
              <a:gd name="connsiteX0" fmla="*/ 1691640 w 4644390"/>
              <a:gd name="connsiteY0" fmla="*/ 247650 h 670560"/>
              <a:gd name="connsiteX1" fmla="*/ 1874520 w 4644390"/>
              <a:gd name="connsiteY1" fmla="*/ 224790 h 670560"/>
              <a:gd name="connsiteX2" fmla="*/ 2065020 w 4644390"/>
              <a:gd name="connsiteY2" fmla="*/ 205740 h 670560"/>
              <a:gd name="connsiteX3" fmla="*/ 2179320 w 4644390"/>
              <a:gd name="connsiteY3" fmla="*/ 198120 h 670560"/>
              <a:gd name="connsiteX4" fmla="*/ 2385060 w 4644390"/>
              <a:gd name="connsiteY4" fmla="*/ 182880 h 670560"/>
              <a:gd name="connsiteX5" fmla="*/ 2594610 w 4644390"/>
              <a:gd name="connsiteY5" fmla="*/ 160020 h 670560"/>
              <a:gd name="connsiteX6" fmla="*/ 2846070 w 4644390"/>
              <a:gd name="connsiteY6" fmla="*/ 137160 h 670560"/>
              <a:gd name="connsiteX7" fmla="*/ 3135630 w 4644390"/>
              <a:gd name="connsiteY7" fmla="*/ 110490 h 670560"/>
              <a:gd name="connsiteX8" fmla="*/ 3432810 w 4644390"/>
              <a:gd name="connsiteY8" fmla="*/ 80010 h 670560"/>
              <a:gd name="connsiteX9" fmla="*/ 3630930 w 4644390"/>
              <a:gd name="connsiteY9" fmla="*/ 60960 h 670560"/>
              <a:gd name="connsiteX10" fmla="*/ 3745230 w 4644390"/>
              <a:gd name="connsiteY10" fmla="*/ 49530 h 670560"/>
              <a:gd name="connsiteX11" fmla="*/ 3802380 w 4644390"/>
              <a:gd name="connsiteY11" fmla="*/ 45720 h 670560"/>
              <a:gd name="connsiteX12" fmla="*/ 3867150 w 4644390"/>
              <a:gd name="connsiteY12" fmla="*/ 30480 h 670560"/>
              <a:gd name="connsiteX13" fmla="*/ 3962400 w 4644390"/>
              <a:gd name="connsiteY13" fmla="*/ 3810 h 670560"/>
              <a:gd name="connsiteX14" fmla="*/ 3996690 w 4644390"/>
              <a:gd name="connsiteY14" fmla="*/ 0 h 670560"/>
              <a:gd name="connsiteX15" fmla="*/ 4069080 w 4644390"/>
              <a:gd name="connsiteY15" fmla="*/ 7620 h 670560"/>
              <a:gd name="connsiteX16" fmla="*/ 4217670 w 4644390"/>
              <a:gd name="connsiteY16" fmla="*/ 34290 h 670560"/>
              <a:gd name="connsiteX17" fmla="*/ 4381500 w 4644390"/>
              <a:gd name="connsiteY17" fmla="*/ 72390 h 670560"/>
              <a:gd name="connsiteX18" fmla="*/ 4450080 w 4644390"/>
              <a:gd name="connsiteY18" fmla="*/ 95250 h 670560"/>
              <a:gd name="connsiteX19" fmla="*/ 4514850 w 4644390"/>
              <a:gd name="connsiteY19" fmla="*/ 118110 h 670560"/>
              <a:gd name="connsiteX20" fmla="*/ 4575810 w 4644390"/>
              <a:gd name="connsiteY20" fmla="*/ 148590 h 670560"/>
              <a:gd name="connsiteX21" fmla="*/ 4613910 w 4644390"/>
              <a:gd name="connsiteY21" fmla="*/ 175260 h 670560"/>
              <a:gd name="connsiteX22" fmla="*/ 4632960 w 4644390"/>
              <a:gd name="connsiteY22" fmla="*/ 194310 h 670560"/>
              <a:gd name="connsiteX23" fmla="*/ 4644390 w 4644390"/>
              <a:gd name="connsiteY23" fmla="*/ 224790 h 670560"/>
              <a:gd name="connsiteX24" fmla="*/ 4644390 w 4644390"/>
              <a:gd name="connsiteY24" fmla="*/ 262890 h 670560"/>
              <a:gd name="connsiteX25" fmla="*/ 4632960 w 4644390"/>
              <a:gd name="connsiteY25" fmla="*/ 297180 h 670560"/>
              <a:gd name="connsiteX26" fmla="*/ 4606290 w 4644390"/>
              <a:gd name="connsiteY26" fmla="*/ 316230 h 670560"/>
              <a:gd name="connsiteX27" fmla="*/ 4549140 w 4644390"/>
              <a:gd name="connsiteY27" fmla="*/ 335280 h 670560"/>
              <a:gd name="connsiteX28" fmla="*/ 4507230 w 4644390"/>
              <a:gd name="connsiteY28" fmla="*/ 335280 h 670560"/>
              <a:gd name="connsiteX29" fmla="*/ 4339590 w 4644390"/>
              <a:gd name="connsiteY29" fmla="*/ 320040 h 670560"/>
              <a:gd name="connsiteX30" fmla="*/ 4145280 w 4644390"/>
              <a:gd name="connsiteY30" fmla="*/ 304800 h 670560"/>
              <a:gd name="connsiteX31" fmla="*/ 3890010 w 4644390"/>
              <a:gd name="connsiteY31" fmla="*/ 289560 h 670560"/>
              <a:gd name="connsiteX32" fmla="*/ 3669030 w 4644390"/>
              <a:gd name="connsiteY32" fmla="*/ 285750 h 670560"/>
              <a:gd name="connsiteX33" fmla="*/ 3425190 w 4644390"/>
              <a:gd name="connsiteY33" fmla="*/ 289560 h 670560"/>
              <a:gd name="connsiteX34" fmla="*/ 3086100 w 4644390"/>
              <a:gd name="connsiteY34" fmla="*/ 300990 h 670560"/>
              <a:gd name="connsiteX35" fmla="*/ 2800350 w 4644390"/>
              <a:gd name="connsiteY35" fmla="*/ 320040 h 670560"/>
              <a:gd name="connsiteX36" fmla="*/ 2472690 w 4644390"/>
              <a:gd name="connsiteY36" fmla="*/ 350520 h 670560"/>
              <a:gd name="connsiteX37" fmla="*/ 2369820 w 4644390"/>
              <a:gd name="connsiteY37" fmla="*/ 361950 h 670560"/>
              <a:gd name="connsiteX38" fmla="*/ 2076450 w 4644390"/>
              <a:gd name="connsiteY38" fmla="*/ 388620 h 670560"/>
              <a:gd name="connsiteX39" fmla="*/ 1805940 w 4644390"/>
              <a:gd name="connsiteY39" fmla="*/ 415290 h 670560"/>
              <a:gd name="connsiteX40" fmla="*/ 1554480 w 4644390"/>
              <a:gd name="connsiteY40" fmla="*/ 449580 h 670560"/>
              <a:gd name="connsiteX41" fmla="*/ 1341120 w 4644390"/>
              <a:gd name="connsiteY41" fmla="*/ 483870 h 670560"/>
              <a:gd name="connsiteX42" fmla="*/ 1139190 w 4644390"/>
              <a:gd name="connsiteY42" fmla="*/ 521970 h 670560"/>
              <a:gd name="connsiteX43" fmla="*/ 906780 w 4644390"/>
              <a:gd name="connsiteY43" fmla="*/ 571500 h 670560"/>
              <a:gd name="connsiteX44" fmla="*/ 716280 w 4644390"/>
              <a:gd name="connsiteY44" fmla="*/ 621030 h 670560"/>
              <a:gd name="connsiteX45" fmla="*/ 514350 w 4644390"/>
              <a:gd name="connsiteY45" fmla="*/ 670560 h 670560"/>
              <a:gd name="connsiteX46" fmla="*/ 483870 w 4644390"/>
              <a:gd name="connsiteY46" fmla="*/ 670560 h 670560"/>
              <a:gd name="connsiteX47" fmla="*/ 438150 w 4644390"/>
              <a:gd name="connsiteY47" fmla="*/ 662940 h 670560"/>
              <a:gd name="connsiteX48" fmla="*/ 381000 w 4644390"/>
              <a:gd name="connsiteY48" fmla="*/ 636270 h 670560"/>
              <a:gd name="connsiteX49" fmla="*/ 323850 w 4644390"/>
              <a:gd name="connsiteY49" fmla="*/ 601980 h 670560"/>
              <a:gd name="connsiteX50" fmla="*/ 217170 w 4644390"/>
              <a:gd name="connsiteY50" fmla="*/ 514350 h 670560"/>
              <a:gd name="connsiteX51" fmla="*/ 121920 w 4644390"/>
              <a:gd name="connsiteY51" fmla="*/ 422910 h 670560"/>
              <a:gd name="connsiteX52" fmla="*/ 34290 w 4644390"/>
              <a:gd name="connsiteY52" fmla="*/ 339090 h 670560"/>
              <a:gd name="connsiteX53" fmla="*/ 15240 w 4644390"/>
              <a:gd name="connsiteY53" fmla="*/ 312420 h 670560"/>
              <a:gd name="connsiteX54" fmla="*/ 3810 w 4644390"/>
              <a:gd name="connsiteY54" fmla="*/ 289560 h 670560"/>
              <a:gd name="connsiteX55" fmla="*/ 0 w 4644390"/>
              <a:gd name="connsiteY55" fmla="*/ 270510 h 670560"/>
              <a:gd name="connsiteX56" fmla="*/ 7620 w 4644390"/>
              <a:gd name="connsiteY56" fmla="*/ 255270 h 670560"/>
              <a:gd name="connsiteX57" fmla="*/ 15240 w 4644390"/>
              <a:gd name="connsiteY57" fmla="*/ 251460 h 670560"/>
              <a:gd name="connsiteX58" fmla="*/ 45720 w 4644390"/>
              <a:gd name="connsiteY58" fmla="*/ 262890 h 670560"/>
              <a:gd name="connsiteX59" fmla="*/ 106680 w 4644390"/>
              <a:gd name="connsiteY59" fmla="*/ 289560 h 670560"/>
              <a:gd name="connsiteX60" fmla="*/ 171450 w 4644390"/>
              <a:gd name="connsiteY60" fmla="*/ 320040 h 670560"/>
              <a:gd name="connsiteX61" fmla="*/ 236220 w 4644390"/>
              <a:gd name="connsiteY61" fmla="*/ 342900 h 670560"/>
              <a:gd name="connsiteX62" fmla="*/ 297180 w 4644390"/>
              <a:gd name="connsiteY62" fmla="*/ 365760 h 670560"/>
              <a:gd name="connsiteX63" fmla="*/ 354330 w 4644390"/>
              <a:gd name="connsiteY63" fmla="*/ 381000 h 670560"/>
              <a:gd name="connsiteX64" fmla="*/ 411480 w 4644390"/>
              <a:gd name="connsiteY64" fmla="*/ 396240 h 670560"/>
              <a:gd name="connsiteX65" fmla="*/ 472440 w 4644390"/>
              <a:gd name="connsiteY65" fmla="*/ 403860 h 670560"/>
              <a:gd name="connsiteX66" fmla="*/ 552450 w 4644390"/>
              <a:gd name="connsiteY66" fmla="*/ 400050 h 670560"/>
              <a:gd name="connsiteX67" fmla="*/ 742950 w 4644390"/>
              <a:gd name="connsiteY67" fmla="*/ 384810 h 670560"/>
              <a:gd name="connsiteX68" fmla="*/ 994410 w 4644390"/>
              <a:gd name="connsiteY68" fmla="*/ 350520 h 670560"/>
              <a:gd name="connsiteX69" fmla="*/ 1303020 w 4644390"/>
              <a:gd name="connsiteY69" fmla="*/ 300990 h 670560"/>
              <a:gd name="connsiteX70" fmla="*/ 1691640 w 4644390"/>
              <a:gd name="connsiteY70" fmla="*/ 24765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644390" h="670560">
                <a:moveTo>
                  <a:pt x="1691640" y="247650"/>
                </a:moveTo>
                <a:lnTo>
                  <a:pt x="1874520" y="224790"/>
                </a:lnTo>
                <a:lnTo>
                  <a:pt x="2065020" y="205740"/>
                </a:lnTo>
                <a:lnTo>
                  <a:pt x="2179320" y="198120"/>
                </a:lnTo>
                <a:lnTo>
                  <a:pt x="2385060" y="182880"/>
                </a:lnTo>
                <a:lnTo>
                  <a:pt x="2594610" y="160020"/>
                </a:lnTo>
                <a:lnTo>
                  <a:pt x="2846070" y="137160"/>
                </a:lnTo>
                <a:lnTo>
                  <a:pt x="3135630" y="110490"/>
                </a:lnTo>
                <a:lnTo>
                  <a:pt x="3432810" y="80010"/>
                </a:lnTo>
                <a:lnTo>
                  <a:pt x="3630930" y="60960"/>
                </a:lnTo>
                <a:lnTo>
                  <a:pt x="3745230" y="49530"/>
                </a:lnTo>
                <a:lnTo>
                  <a:pt x="3802380" y="45720"/>
                </a:lnTo>
                <a:lnTo>
                  <a:pt x="3867150" y="30480"/>
                </a:lnTo>
                <a:lnTo>
                  <a:pt x="3962400" y="3810"/>
                </a:lnTo>
                <a:lnTo>
                  <a:pt x="3996690" y="0"/>
                </a:lnTo>
                <a:lnTo>
                  <a:pt x="4069080" y="7620"/>
                </a:lnTo>
                <a:lnTo>
                  <a:pt x="4217670" y="34290"/>
                </a:lnTo>
                <a:lnTo>
                  <a:pt x="4381500" y="72390"/>
                </a:lnTo>
                <a:lnTo>
                  <a:pt x="4450080" y="95250"/>
                </a:lnTo>
                <a:lnTo>
                  <a:pt x="4514850" y="118110"/>
                </a:lnTo>
                <a:lnTo>
                  <a:pt x="4575810" y="148590"/>
                </a:lnTo>
                <a:lnTo>
                  <a:pt x="4613910" y="175260"/>
                </a:lnTo>
                <a:lnTo>
                  <a:pt x="4632960" y="194310"/>
                </a:lnTo>
                <a:lnTo>
                  <a:pt x="4644390" y="224790"/>
                </a:lnTo>
                <a:lnTo>
                  <a:pt x="4644390" y="262890"/>
                </a:lnTo>
                <a:lnTo>
                  <a:pt x="4632960" y="297180"/>
                </a:lnTo>
                <a:lnTo>
                  <a:pt x="4606290" y="316230"/>
                </a:lnTo>
                <a:lnTo>
                  <a:pt x="4549140" y="335280"/>
                </a:lnTo>
                <a:lnTo>
                  <a:pt x="4507230" y="335280"/>
                </a:lnTo>
                <a:lnTo>
                  <a:pt x="4339590" y="320040"/>
                </a:lnTo>
                <a:lnTo>
                  <a:pt x="4145280" y="304800"/>
                </a:lnTo>
                <a:lnTo>
                  <a:pt x="3890010" y="289560"/>
                </a:lnTo>
                <a:lnTo>
                  <a:pt x="3669030" y="285750"/>
                </a:lnTo>
                <a:lnTo>
                  <a:pt x="3425190" y="289560"/>
                </a:lnTo>
                <a:lnTo>
                  <a:pt x="3086100" y="300990"/>
                </a:lnTo>
                <a:lnTo>
                  <a:pt x="2800350" y="320040"/>
                </a:lnTo>
                <a:lnTo>
                  <a:pt x="2472690" y="350520"/>
                </a:lnTo>
                <a:lnTo>
                  <a:pt x="2369820" y="361950"/>
                </a:lnTo>
                <a:lnTo>
                  <a:pt x="2076450" y="388620"/>
                </a:lnTo>
                <a:lnTo>
                  <a:pt x="1805940" y="415290"/>
                </a:lnTo>
                <a:lnTo>
                  <a:pt x="1554480" y="449580"/>
                </a:lnTo>
                <a:lnTo>
                  <a:pt x="1341120" y="483870"/>
                </a:lnTo>
                <a:lnTo>
                  <a:pt x="1139190" y="521970"/>
                </a:lnTo>
                <a:lnTo>
                  <a:pt x="906780" y="571500"/>
                </a:lnTo>
                <a:lnTo>
                  <a:pt x="716280" y="621030"/>
                </a:lnTo>
                <a:lnTo>
                  <a:pt x="514350" y="670560"/>
                </a:lnTo>
                <a:lnTo>
                  <a:pt x="483870" y="670560"/>
                </a:lnTo>
                <a:lnTo>
                  <a:pt x="438150" y="662940"/>
                </a:lnTo>
                <a:lnTo>
                  <a:pt x="381000" y="636270"/>
                </a:lnTo>
                <a:lnTo>
                  <a:pt x="323850" y="601980"/>
                </a:lnTo>
                <a:lnTo>
                  <a:pt x="217170" y="514350"/>
                </a:lnTo>
                <a:lnTo>
                  <a:pt x="121920" y="422910"/>
                </a:lnTo>
                <a:lnTo>
                  <a:pt x="34290" y="339090"/>
                </a:lnTo>
                <a:lnTo>
                  <a:pt x="15240" y="312420"/>
                </a:lnTo>
                <a:lnTo>
                  <a:pt x="3810" y="289560"/>
                </a:lnTo>
                <a:lnTo>
                  <a:pt x="0" y="270510"/>
                </a:lnTo>
                <a:lnTo>
                  <a:pt x="7620" y="255270"/>
                </a:lnTo>
                <a:lnTo>
                  <a:pt x="15240" y="251460"/>
                </a:lnTo>
                <a:lnTo>
                  <a:pt x="45720" y="262890"/>
                </a:lnTo>
                <a:lnTo>
                  <a:pt x="106680" y="289560"/>
                </a:lnTo>
                <a:lnTo>
                  <a:pt x="171450" y="320040"/>
                </a:lnTo>
                <a:lnTo>
                  <a:pt x="236220" y="342900"/>
                </a:lnTo>
                <a:lnTo>
                  <a:pt x="297180" y="365760"/>
                </a:lnTo>
                <a:lnTo>
                  <a:pt x="354330" y="381000"/>
                </a:lnTo>
                <a:lnTo>
                  <a:pt x="411480" y="396240"/>
                </a:lnTo>
                <a:lnTo>
                  <a:pt x="472440" y="403860"/>
                </a:lnTo>
                <a:lnTo>
                  <a:pt x="552450" y="400050"/>
                </a:lnTo>
                <a:lnTo>
                  <a:pt x="742950" y="384810"/>
                </a:lnTo>
                <a:lnTo>
                  <a:pt x="994410" y="350520"/>
                </a:lnTo>
                <a:lnTo>
                  <a:pt x="1303020" y="300990"/>
                </a:lnTo>
                <a:lnTo>
                  <a:pt x="1691640" y="247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B6634EEB-3C3C-884F-87A3-3CAB184C1743}"/>
              </a:ext>
            </a:extLst>
          </p:cNvPr>
          <p:cNvSpPr/>
          <p:nvPr/>
        </p:nvSpPr>
        <p:spPr>
          <a:xfrm>
            <a:off x="3624263" y="2516188"/>
            <a:ext cx="2747962" cy="1644650"/>
          </a:xfrm>
          <a:custGeom>
            <a:avLst/>
            <a:gdLst>
              <a:gd name="connsiteX0" fmla="*/ 581025 w 2747962"/>
              <a:gd name="connsiteY0" fmla="*/ 376238 h 1643063"/>
              <a:gd name="connsiteX1" fmla="*/ 314325 w 2747962"/>
              <a:gd name="connsiteY1" fmla="*/ 402432 h 1643063"/>
              <a:gd name="connsiteX2" fmla="*/ 80962 w 2747962"/>
              <a:gd name="connsiteY2" fmla="*/ 423863 h 1643063"/>
              <a:gd name="connsiteX3" fmla="*/ 59531 w 2747962"/>
              <a:gd name="connsiteY3" fmla="*/ 423863 h 1643063"/>
              <a:gd name="connsiteX4" fmla="*/ 0 w 2747962"/>
              <a:gd name="connsiteY4" fmla="*/ 271463 h 1643063"/>
              <a:gd name="connsiteX5" fmla="*/ 250031 w 2747962"/>
              <a:gd name="connsiteY5" fmla="*/ 250032 h 1643063"/>
              <a:gd name="connsiteX6" fmla="*/ 554831 w 2747962"/>
              <a:gd name="connsiteY6" fmla="*/ 214313 h 1643063"/>
              <a:gd name="connsiteX7" fmla="*/ 840581 w 2747962"/>
              <a:gd name="connsiteY7" fmla="*/ 190500 h 1643063"/>
              <a:gd name="connsiteX8" fmla="*/ 1166812 w 2747962"/>
              <a:gd name="connsiteY8" fmla="*/ 159544 h 1643063"/>
              <a:gd name="connsiteX9" fmla="*/ 1538287 w 2747962"/>
              <a:gd name="connsiteY9" fmla="*/ 121444 h 1643063"/>
              <a:gd name="connsiteX10" fmla="*/ 1800225 w 2747962"/>
              <a:gd name="connsiteY10" fmla="*/ 95250 h 1643063"/>
              <a:gd name="connsiteX11" fmla="*/ 2085975 w 2747962"/>
              <a:gd name="connsiteY11" fmla="*/ 61913 h 1643063"/>
              <a:gd name="connsiteX12" fmla="*/ 2235993 w 2747962"/>
              <a:gd name="connsiteY12" fmla="*/ 47625 h 1643063"/>
              <a:gd name="connsiteX13" fmla="*/ 2293143 w 2747962"/>
              <a:gd name="connsiteY13" fmla="*/ 30957 h 1643063"/>
              <a:gd name="connsiteX14" fmla="*/ 2371725 w 2747962"/>
              <a:gd name="connsiteY14" fmla="*/ 9525 h 1643063"/>
              <a:gd name="connsiteX15" fmla="*/ 2431256 w 2747962"/>
              <a:gd name="connsiteY15" fmla="*/ 0 h 1643063"/>
              <a:gd name="connsiteX16" fmla="*/ 2476500 w 2747962"/>
              <a:gd name="connsiteY16" fmla="*/ 2382 h 1643063"/>
              <a:gd name="connsiteX17" fmla="*/ 2493168 w 2747962"/>
              <a:gd name="connsiteY17" fmla="*/ 7144 h 1643063"/>
              <a:gd name="connsiteX18" fmla="*/ 2512218 w 2747962"/>
              <a:gd name="connsiteY18" fmla="*/ 21432 h 1643063"/>
              <a:gd name="connsiteX19" fmla="*/ 2547937 w 2747962"/>
              <a:gd name="connsiteY19" fmla="*/ 54769 h 1643063"/>
              <a:gd name="connsiteX20" fmla="*/ 2607468 w 2747962"/>
              <a:gd name="connsiteY20" fmla="*/ 111919 h 1643063"/>
              <a:gd name="connsiteX21" fmla="*/ 2664618 w 2747962"/>
              <a:gd name="connsiteY21" fmla="*/ 173832 h 1643063"/>
              <a:gd name="connsiteX22" fmla="*/ 2693193 w 2747962"/>
              <a:gd name="connsiteY22" fmla="*/ 207169 h 1643063"/>
              <a:gd name="connsiteX23" fmla="*/ 2717006 w 2747962"/>
              <a:gd name="connsiteY23" fmla="*/ 233363 h 1643063"/>
              <a:gd name="connsiteX24" fmla="*/ 2738437 w 2747962"/>
              <a:gd name="connsiteY24" fmla="*/ 266700 h 1643063"/>
              <a:gd name="connsiteX25" fmla="*/ 2745581 w 2747962"/>
              <a:gd name="connsiteY25" fmla="*/ 285750 h 1643063"/>
              <a:gd name="connsiteX26" fmla="*/ 2747962 w 2747962"/>
              <a:gd name="connsiteY26" fmla="*/ 302419 h 1643063"/>
              <a:gd name="connsiteX27" fmla="*/ 2743200 w 2747962"/>
              <a:gd name="connsiteY27" fmla="*/ 326232 h 1643063"/>
              <a:gd name="connsiteX28" fmla="*/ 2731293 w 2747962"/>
              <a:gd name="connsiteY28" fmla="*/ 350044 h 1643063"/>
              <a:gd name="connsiteX29" fmla="*/ 2709862 w 2747962"/>
              <a:gd name="connsiteY29" fmla="*/ 373857 h 1643063"/>
              <a:gd name="connsiteX30" fmla="*/ 2690812 w 2747962"/>
              <a:gd name="connsiteY30" fmla="*/ 388144 h 1643063"/>
              <a:gd name="connsiteX31" fmla="*/ 2650331 w 2747962"/>
              <a:gd name="connsiteY31" fmla="*/ 459582 h 1643063"/>
              <a:gd name="connsiteX32" fmla="*/ 2636043 w 2747962"/>
              <a:gd name="connsiteY32" fmla="*/ 500063 h 1643063"/>
              <a:gd name="connsiteX33" fmla="*/ 2583656 w 2747962"/>
              <a:gd name="connsiteY33" fmla="*/ 788194 h 1643063"/>
              <a:gd name="connsiteX34" fmla="*/ 2519362 w 2747962"/>
              <a:gd name="connsiteY34" fmla="*/ 1147763 h 1643063"/>
              <a:gd name="connsiteX35" fmla="*/ 2462212 w 2747962"/>
              <a:gd name="connsiteY35" fmla="*/ 1454944 h 1643063"/>
              <a:gd name="connsiteX36" fmla="*/ 2452687 w 2747962"/>
              <a:gd name="connsiteY36" fmla="*/ 1490663 h 1643063"/>
              <a:gd name="connsiteX37" fmla="*/ 2428875 w 2747962"/>
              <a:gd name="connsiteY37" fmla="*/ 1528763 h 1643063"/>
              <a:gd name="connsiteX38" fmla="*/ 2400300 w 2747962"/>
              <a:gd name="connsiteY38" fmla="*/ 1559719 h 1643063"/>
              <a:gd name="connsiteX39" fmla="*/ 2362200 w 2747962"/>
              <a:gd name="connsiteY39" fmla="*/ 1595438 h 1643063"/>
              <a:gd name="connsiteX40" fmla="*/ 2331243 w 2747962"/>
              <a:gd name="connsiteY40" fmla="*/ 1619250 h 1643063"/>
              <a:gd name="connsiteX41" fmla="*/ 2295525 w 2747962"/>
              <a:gd name="connsiteY41" fmla="*/ 1643063 h 1643063"/>
              <a:gd name="connsiteX42" fmla="*/ 2281237 w 2747962"/>
              <a:gd name="connsiteY42" fmla="*/ 1643063 h 1643063"/>
              <a:gd name="connsiteX43" fmla="*/ 2255043 w 2747962"/>
              <a:gd name="connsiteY43" fmla="*/ 1616869 h 1643063"/>
              <a:gd name="connsiteX44" fmla="*/ 2219325 w 2747962"/>
              <a:gd name="connsiteY44" fmla="*/ 1566863 h 1643063"/>
              <a:gd name="connsiteX45" fmla="*/ 2243137 w 2747962"/>
              <a:gd name="connsiteY45" fmla="*/ 1264444 h 1643063"/>
              <a:gd name="connsiteX46" fmla="*/ 2286000 w 2747962"/>
              <a:gd name="connsiteY46" fmla="*/ 950119 h 1643063"/>
              <a:gd name="connsiteX47" fmla="*/ 2326481 w 2747962"/>
              <a:gd name="connsiteY47" fmla="*/ 661988 h 1643063"/>
              <a:gd name="connsiteX48" fmla="*/ 2350293 w 2747962"/>
              <a:gd name="connsiteY48" fmla="*/ 476250 h 1643063"/>
              <a:gd name="connsiteX49" fmla="*/ 2366962 w 2747962"/>
              <a:gd name="connsiteY49" fmla="*/ 354807 h 1643063"/>
              <a:gd name="connsiteX50" fmla="*/ 2369343 w 2747962"/>
              <a:gd name="connsiteY50" fmla="*/ 316707 h 1643063"/>
              <a:gd name="connsiteX51" fmla="*/ 2364581 w 2747962"/>
              <a:gd name="connsiteY51" fmla="*/ 283369 h 1643063"/>
              <a:gd name="connsiteX52" fmla="*/ 2350293 w 2747962"/>
              <a:gd name="connsiteY52" fmla="*/ 247650 h 1643063"/>
              <a:gd name="connsiteX53" fmla="*/ 2328862 w 2747962"/>
              <a:gd name="connsiteY53" fmla="*/ 228600 h 1643063"/>
              <a:gd name="connsiteX54" fmla="*/ 2305050 w 2747962"/>
              <a:gd name="connsiteY54" fmla="*/ 221457 h 1643063"/>
              <a:gd name="connsiteX55" fmla="*/ 2190750 w 2747962"/>
              <a:gd name="connsiteY55" fmla="*/ 226219 h 1643063"/>
              <a:gd name="connsiteX56" fmla="*/ 1969293 w 2747962"/>
              <a:gd name="connsiteY56" fmla="*/ 238125 h 1643063"/>
              <a:gd name="connsiteX57" fmla="*/ 1638300 w 2747962"/>
              <a:gd name="connsiteY57" fmla="*/ 264319 h 1643063"/>
              <a:gd name="connsiteX58" fmla="*/ 1269206 w 2747962"/>
              <a:gd name="connsiteY58" fmla="*/ 307182 h 1643063"/>
              <a:gd name="connsiteX59" fmla="*/ 942975 w 2747962"/>
              <a:gd name="connsiteY59" fmla="*/ 340519 h 1643063"/>
              <a:gd name="connsiteX60" fmla="*/ 581025 w 2747962"/>
              <a:gd name="connsiteY60" fmla="*/ 376238 h 164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47962" h="1643063">
                <a:moveTo>
                  <a:pt x="581025" y="376238"/>
                </a:moveTo>
                <a:lnTo>
                  <a:pt x="314325" y="402432"/>
                </a:lnTo>
                <a:lnTo>
                  <a:pt x="80962" y="423863"/>
                </a:lnTo>
                <a:lnTo>
                  <a:pt x="59531" y="423863"/>
                </a:lnTo>
                <a:lnTo>
                  <a:pt x="0" y="271463"/>
                </a:lnTo>
                <a:lnTo>
                  <a:pt x="250031" y="250032"/>
                </a:lnTo>
                <a:lnTo>
                  <a:pt x="554831" y="214313"/>
                </a:lnTo>
                <a:lnTo>
                  <a:pt x="840581" y="190500"/>
                </a:lnTo>
                <a:lnTo>
                  <a:pt x="1166812" y="159544"/>
                </a:lnTo>
                <a:lnTo>
                  <a:pt x="1538287" y="121444"/>
                </a:lnTo>
                <a:lnTo>
                  <a:pt x="1800225" y="95250"/>
                </a:lnTo>
                <a:lnTo>
                  <a:pt x="2085975" y="61913"/>
                </a:lnTo>
                <a:lnTo>
                  <a:pt x="2235993" y="47625"/>
                </a:lnTo>
                <a:lnTo>
                  <a:pt x="2293143" y="30957"/>
                </a:lnTo>
                <a:lnTo>
                  <a:pt x="2371725" y="9525"/>
                </a:lnTo>
                <a:lnTo>
                  <a:pt x="2431256" y="0"/>
                </a:lnTo>
                <a:lnTo>
                  <a:pt x="2476500" y="2382"/>
                </a:lnTo>
                <a:lnTo>
                  <a:pt x="2493168" y="7144"/>
                </a:lnTo>
                <a:lnTo>
                  <a:pt x="2512218" y="21432"/>
                </a:lnTo>
                <a:lnTo>
                  <a:pt x="2547937" y="54769"/>
                </a:lnTo>
                <a:lnTo>
                  <a:pt x="2607468" y="111919"/>
                </a:lnTo>
                <a:lnTo>
                  <a:pt x="2664618" y="173832"/>
                </a:lnTo>
                <a:lnTo>
                  <a:pt x="2693193" y="207169"/>
                </a:lnTo>
                <a:lnTo>
                  <a:pt x="2717006" y="233363"/>
                </a:lnTo>
                <a:lnTo>
                  <a:pt x="2738437" y="266700"/>
                </a:lnTo>
                <a:lnTo>
                  <a:pt x="2745581" y="285750"/>
                </a:lnTo>
                <a:lnTo>
                  <a:pt x="2747962" y="302419"/>
                </a:lnTo>
                <a:lnTo>
                  <a:pt x="2743200" y="326232"/>
                </a:lnTo>
                <a:lnTo>
                  <a:pt x="2731293" y="350044"/>
                </a:lnTo>
                <a:lnTo>
                  <a:pt x="2709862" y="373857"/>
                </a:lnTo>
                <a:lnTo>
                  <a:pt x="2690812" y="388144"/>
                </a:lnTo>
                <a:lnTo>
                  <a:pt x="2650331" y="459582"/>
                </a:lnTo>
                <a:lnTo>
                  <a:pt x="2636043" y="500063"/>
                </a:lnTo>
                <a:lnTo>
                  <a:pt x="2583656" y="788194"/>
                </a:lnTo>
                <a:lnTo>
                  <a:pt x="2519362" y="1147763"/>
                </a:lnTo>
                <a:lnTo>
                  <a:pt x="2462212" y="1454944"/>
                </a:lnTo>
                <a:lnTo>
                  <a:pt x="2452687" y="1490663"/>
                </a:lnTo>
                <a:lnTo>
                  <a:pt x="2428875" y="1528763"/>
                </a:lnTo>
                <a:lnTo>
                  <a:pt x="2400300" y="1559719"/>
                </a:lnTo>
                <a:lnTo>
                  <a:pt x="2362200" y="1595438"/>
                </a:lnTo>
                <a:lnTo>
                  <a:pt x="2331243" y="1619250"/>
                </a:lnTo>
                <a:lnTo>
                  <a:pt x="2295525" y="1643063"/>
                </a:lnTo>
                <a:lnTo>
                  <a:pt x="2281237" y="1643063"/>
                </a:lnTo>
                <a:lnTo>
                  <a:pt x="2255043" y="1616869"/>
                </a:lnTo>
                <a:lnTo>
                  <a:pt x="2219325" y="1566863"/>
                </a:lnTo>
                <a:lnTo>
                  <a:pt x="2243137" y="1264444"/>
                </a:lnTo>
                <a:lnTo>
                  <a:pt x="2286000" y="950119"/>
                </a:lnTo>
                <a:lnTo>
                  <a:pt x="2326481" y="661988"/>
                </a:lnTo>
                <a:lnTo>
                  <a:pt x="2350293" y="476250"/>
                </a:lnTo>
                <a:lnTo>
                  <a:pt x="2366962" y="354807"/>
                </a:lnTo>
                <a:lnTo>
                  <a:pt x="2369343" y="316707"/>
                </a:lnTo>
                <a:lnTo>
                  <a:pt x="2364581" y="283369"/>
                </a:lnTo>
                <a:lnTo>
                  <a:pt x="2350293" y="247650"/>
                </a:lnTo>
                <a:lnTo>
                  <a:pt x="2328862" y="228600"/>
                </a:lnTo>
                <a:lnTo>
                  <a:pt x="2305050" y="221457"/>
                </a:lnTo>
                <a:lnTo>
                  <a:pt x="2190750" y="226219"/>
                </a:lnTo>
                <a:lnTo>
                  <a:pt x="1969293" y="238125"/>
                </a:lnTo>
                <a:lnTo>
                  <a:pt x="1638300" y="264319"/>
                </a:lnTo>
                <a:lnTo>
                  <a:pt x="1269206" y="307182"/>
                </a:lnTo>
                <a:lnTo>
                  <a:pt x="942975" y="340519"/>
                </a:lnTo>
                <a:lnTo>
                  <a:pt x="581025" y="376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A4494797-0B14-5E41-AED0-E371F05AEBAA}"/>
              </a:ext>
            </a:extLst>
          </p:cNvPr>
          <p:cNvSpPr/>
          <p:nvPr/>
        </p:nvSpPr>
        <p:spPr>
          <a:xfrm>
            <a:off x="3811588" y="3163888"/>
            <a:ext cx="2098675" cy="422275"/>
          </a:xfrm>
          <a:custGeom>
            <a:avLst/>
            <a:gdLst>
              <a:gd name="connsiteX0" fmla="*/ 407194 w 2097882"/>
              <a:gd name="connsiteY0" fmla="*/ 214313 h 421482"/>
              <a:gd name="connsiteX1" fmla="*/ 647700 w 2097882"/>
              <a:gd name="connsiteY1" fmla="*/ 188119 h 421482"/>
              <a:gd name="connsiteX2" fmla="*/ 935832 w 2097882"/>
              <a:gd name="connsiteY2" fmla="*/ 152400 h 421482"/>
              <a:gd name="connsiteX3" fmla="*/ 1135857 w 2097882"/>
              <a:gd name="connsiteY3" fmla="*/ 109538 h 421482"/>
              <a:gd name="connsiteX4" fmla="*/ 1283494 w 2097882"/>
              <a:gd name="connsiteY4" fmla="*/ 97632 h 421482"/>
              <a:gd name="connsiteX5" fmla="*/ 1431132 w 2097882"/>
              <a:gd name="connsiteY5" fmla="*/ 80963 h 421482"/>
              <a:gd name="connsiteX6" fmla="*/ 1545432 w 2097882"/>
              <a:gd name="connsiteY6" fmla="*/ 66675 h 421482"/>
              <a:gd name="connsiteX7" fmla="*/ 1700213 w 2097882"/>
              <a:gd name="connsiteY7" fmla="*/ 42863 h 421482"/>
              <a:gd name="connsiteX8" fmla="*/ 1783557 w 2097882"/>
              <a:gd name="connsiteY8" fmla="*/ 21432 h 421482"/>
              <a:gd name="connsiteX9" fmla="*/ 1864519 w 2097882"/>
              <a:gd name="connsiteY9" fmla="*/ 0 h 421482"/>
              <a:gd name="connsiteX10" fmla="*/ 1878807 w 2097882"/>
              <a:gd name="connsiteY10" fmla="*/ 0 h 421482"/>
              <a:gd name="connsiteX11" fmla="*/ 1897857 w 2097882"/>
              <a:gd name="connsiteY11" fmla="*/ 2382 h 421482"/>
              <a:gd name="connsiteX12" fmla="*/ 1950244 w 2097882"/>
              <a:gd name="connsiteY12" fmla="*/ 26194 h 421482"/>
              <a:gd name="connsiteX13" fmla="*/ 2009775 w 2097882"/>
              <a:gd name="connsiteY13" fmla="*/ 61913 h 421482"/>
              <a:gd name="connsiteX14" fmla="*/ 2047875 w 2097882"/>
              <a:gd name="connsiteY14" fmla="*/ 88107 h 421482"/>
              <a:gd name="connsiteX15" fmla="*/ 2071688 w 2097882"/>
              <a:gd name="connsiteY15" fmla="*/ 107157 h 421482"/>
              <a:gd name="connsiteX16" fmla="*/ 2090738 w 2097882"/>
              <a:gd name="connsiteY16" fmla="*/ 128588 h 421482"/>
              <a:gd name="connsiteX17" fmla="*/ 2095500 w 2097882"/>
              <a:gd name="connsiteY17" fmla="*/ 142875 h 421482"/>
              <a:gd name="connsiteX18" fmla="*/ 2097882 w 2097882"/>
              <a:gd name="connsiteY18" fmla="*/ 154782 h 421482"/>
              <a:gd name="connsiteX19" fmla="*/ 2097882 w 2097882"/>
              <a:gd name="connsiteY19" fmla="*/ 169069 h 421482"/>
              <a:gd name="connsiteX20" fmla="*/ 2093119 w 2097882"/>
              <a:gd name="connsiteY20" fmla="*/ 190500 h 421482"/>
              <a:gd name="connsiteX21" fmla="*/ 2071688 w 2097882"/>
              <a:gd name="connsiteY21" fmla="*/ 226219 h 421482"/>
              <a:gd name="connsiteX22" fmla="*/ 2040732 w 2097882"/>
              <a:gd name="connsiteY22" fmla="*/ 245269 h 421482"/>
              <a:gd name="connsiteX23" fmla="*/ 1990725 w 2097882"/>
              <a:gd name="connsiteY23" fmla="*/ 245269 h 421482"/>
              <a:gd name="connsiteX24" fmla="*/ 1840707 w 2097882"/>
              <a:gd name="connsiteY24" fmla="*/ 242888 h 421482"/>
              <a:gd name="connsiteX25" fmla="*/ 1704975 w 2097882"/>
              <a:gd name="connsiteY25" fmla="*/ 245269 h 421482"/>
              <a:gd name="connsiteX26" fmla="*/ 1514475 w 2097882"/>
              <a:gd name="connsiteY26" fmla="*/ 254794 h 421482"/>
              <a:gd name="connsiteX27" fmla="*/ 1228725 w 2097882"/>
              <a:gd name="connsiteY27" fmla="*/ 278607 h 421482"/>
              <a:gd name="connsiteX28" fmla="*/ 1112044 w 2097882"/>
              <a:gd name="connsiteY28" fmla="*/ 290513 h 421482"/>
              <a:gd name="connsiteX29" fmla="*/ 909638 w 2097882"/>
              <a:gd name="connsiteY29" fmla="*/ 328613 h 421482"/>
              <a:gd name="connsiteX30" fmla="*/ 723900 w 2097882"/>
              <a:gd name="connsiteY30" fmla="*/ 350044 h 421482"/>
              <a:gd name="connsiteX31" fmla="*/ 433388 w 2097882"/>
              <a:gd name="connsiteY31" fmla="*/ 388144 h 421482"/>
              <a:gd name="connsiteX32" fmla="*/ 259557 w 2097882"/>
              <a:gd name="connsiteY32" fmla="*/ 414338 h 421482"/>
              <a:gd name="connsiteX33" fmla="*/ 219075 w 2097882"/>
              <a:gd name="connsiteY33" fmla="*/ 421482 h 421482"/>
              <a:gd name="connsiteX34" fmla="*/ 190500 w 2097882"/>
              <a:gd name="connsiteY34" fmla="*/ 416719 h 421482"/>
              <a:gd name="connsiteX35" fmla="*/ 95250 w 2097882"/>
              <a:gd name="connsiteY35" fmla="*/ 388144 h 421482"/>
              <a:gd name="connsiteX36" fmla="*/ 19050 w 2097882"/>
              <a:gd name="connsiteY36" fmla="*/ 364332 h 421482"/>
              <a:gd name="connsiteX37" fmla="*/ 0 w 2097882"/>
              <a:gd name="connsiteY37" fmla="*/ 245269 h 421482"/>
              <a:gd name="connsiteX38" fmla="*/ 233363 w 2097882"/>
              <a:gd name="connsiteY38" fmla="*/ 230982 h 421482"/>
              <a:gd name="connsiteX39" fmla="*/ 407194 w 2097882"/>
              <a:gd name="connsiteY39" fmla="*/ 214313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97882" h="421482">
                <a:moveTo>
                  <a:pt x="407194" y="214313"/>
                </a:moveTo>
                <a:lnTo>
                  <a:pt x="647700" y="188119"/>
                </a:lnTo>
                <a:lnTo>
                  <a:pt x="935832" y="152400"/>
                </a:lnTo>
                <a:lnTo>
                  <a:pt x="1135857" y="109538"/>
                </a:lnTo>
                <a:lnTo>
                  <a:pt x="1283494" y="97632"/>
                </a:lnTo>
                <a:lnTo>
                  <a:pt x="1431132" y="80963"/>
                </a:lnTo>
                <a:lnTo>
                  <a:pt x="1545432" y="66675"/>
                </a:lnTo>
                <a:lnTo>
                  <a:pt x="1700213" y="42863"/>
                </a:lnTo>
                <a:lnTo>
                  <a:pt x="1783557" y="21432"/>
                </a:lnTo>
                <a:lnTo>
                  <a:pt x="1864519" y="0"/>
                </a:lnTo>
                <a:lnTo>
                  <a:pt x="1878807" y="0"/>
                </a:lnTo>
                <a:lnTo>
                  <a:pt x="1897857" y="2382"/>
                </a:lnTo>
                <a:lnTo>
                  <a:pt x="1950244" y="26194"/>
                </a:lnTo>
                <a:lnTo>
                  <a:pt x="2009775" y="61913"/>
                </a:lnTo>
                <a:lnTo>
                  <a:pt x="2047875" y="88107"/>
                </a:lnTo>
                <a:lnTo>
                  <a:pt x="2071688" y="107157"/>
                </a:lnTo>
                <a:lnTo>
                  <a:pt x="2090738" y="128588"/>
                </a:lnTo>
                <a:lnTo>
                  <a:pt x="2095500" y="142875"/>
                </a:lnTo>
                <a:lnTo>
                  <a:pt x="2097882" y="154782"/>
                </a:lnTo>
                <a:lnTo>
                  <a:pt x="2097882" y="169069"/>
                </a:lnTo>
                <a:lnTo>
                  <a:pt x="2093119" y="190500"/>
                </a:lnTo>
                <a:lnTo>
                  <a:pt x="2071688" y="226219"/>
                </a:lnTo>
                <a:lnTo>
                  <a:pt x="2040732" y="245269"/>
                </a:lnTo>
                <a:lnTo>
                  <a:pt x="1990725" y="245269"/>
                </a:lnTo>
                <a:lnTo>
                  <a:pt x="1840707" y="242888"/>
                </a:lnTo>
                <a:lnTo>
                  <a:pt x="1704975" y="245269"/>
                </a:lnTo>
                <a:lnTo>
                  <a:pt x="1514475" y="254794"/>
                </a:lnTo>
                <a:lnTo>
                  <a:pt x="1228725" y="278607"/>
                </a:lnTo>
                <a:lnTo>
                  <a:pt x="1112044" y="290513"/>
                </a:lnTo>
                <a:lnTo>
                  <a:pt x="909638" y="328613"/>
                </a:lnTo>
                <a:lnTo>
                  <a:pt x="723900" y="350044"/>
                </a:lnTo>
                <a:lnTo>
                  <a:pt x="433388" y="388144"/>
                </a:lnTo>
                <a:lnTo>
                  <a:pt x="259557" y="414338"/>
                </a:lnTo>
                <a:lnTo>
                  <a:pt x="219075" y="421482"/>
                </a:lnTo>
                <a:lnTo>
                  <a:pt x="190500" y="416719"/>
                </a:lnTo>
                <a:lnTo>
                  <a:pt x="95250" y="388144"/>
                </a:lnTo>
                <a:lnTo>
                  <a:pt x="19050" y="364332"/>
                </a:lnTo>
                <a:lnTo>
                  <a:pt x="0" y="245269"/>
                </a:lnTo>
                <a:lnTo>
                  <a:pt x="233363" y="230982"/>
                </a:lnTo>
                <a:lnTo>
                  <a:pt x="407194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C8FF3476-38EB-0940-8282-E5BC718ED1F5}"/>
              </a:ext>
            </a:extLst>
          </p:cNvPr>
          <p:cNvSpPr/>
          <p:nvPr/>
        </p:nvSpPr>
        <p:spPr>
          <a:xfrm>
            <a:off x="3919538" y="3819525"/>
            <a:ext cx="2022475" cy="522288"/>
          </a:xfrm>
          <a:custGeom>
            <a:avLst/>
            <a:gdLst>
              <a:gd name="connsiteX0" fmla="*/ 383381 w 2021681"/>
              <a:gd name="connsiteY0" fmla="*/ 209550 h 521494"/>
              <a:gd name="connsiteX1" fmla="*/ 631031 w 2021681"/>
              <a:gd name="connsiteY1" fmla="*/ 183356 h 521494"/>
              <a:gd name="connsiteX2" fmla="*/ 804862 w 2021681"/>
              <a:gd name="connsiteY2" fmla="*/ 164306 h 521494"/>
              <a:gd name="connsiteX3" fmla="*/ 1007268 w 2021681"/>
              <a:gd name="connsiteY3" fmla="*/ 126206 h 521494"/>
              <a:gd name="connsiteX4" fmla="*/ 1262062 w 2021681"/>
              <a:gd name="connsiteY4" fmla="*/ 97631 h 521494"/>
              <a:gd name="connsiteX5" fmla="*/ 1471612 w 2021681"/>
              <a:gd name="connsiteY5" fmla="*/ 73819 h 521494"/>
              <a:gd name="connsiteX6" fmla="*/ 1697831 w 2021681"/>
              <a:gd name="connsiteY6" fmla="*/ 45244 h 521494"/>
              <a:gd name="connsiteX7" fmla="*/ 2021681 w 2021681"/>
              <a:gd name="connsiteY7" fmla="*/ 0 h 521494"/>
              <a:gd name="connsiteX8" fmla="*/ 1966912 w 2021681"/>
              <a:gd name="connsiteY8" fmla="*/ 316706 h 521494"/>
              <a:gd name="connsiteX9" fmla="*/ 1943100 w 2021681"/>
              <a:gd name="connsiteY9" fmla="*/ 288131 h 521494"/>
              <a:gd name="connsiteX10" fmla="*/ 1921668 w 2021681"/>
              <a:gd name="connsiteY10" fmla="*/ 259556 h 521494"/>
              <a:gd name="connsiteX11" fmla="*/ 1897856 w 2021681"/>
              <a:gd name="connsiteY11" fmla="*/ 226219 h 521494"/>
              <a:gd name="connsiteX12" fmla="*/ 1881187 w 2021681"/>
              <a:gd name="connsiteY12" fmla="*/ 200025 h 521494"/>
              <a:gd name="connsiteX13" fmla="*/ 1869281 w 2021681"/>
              <a:gd name="connsiteY13" fmla="*/ 192881 h 521494"/>
              <a:gd name="connsiteX14" fmla="*/ 1826418 w 2021681"/>
              <a:gd name="connsiteY14" fmla="*/ 195263 h 521494"/>
              <a:gd name="connsiteX15" fmla="*/ 1604962 w 2021681"/>
              <a:gd name="connsiteY15" fmla="*/ 216694 h 521494"/>
              <a:gd name="connsiteX16" fmla="*/ 1359693 w 2021681"/>
              <a:gd name="connsiteY16" fmla="*/ 240506 h 521494"/>
              <a:gd name="connsiteX17" fmla="*/ 1009650 w 2021681"/>
              <a:gd name="connsiteY17" fmla="*/ 283369 h 521494"/>
              <a:gd name="connsiteX18" fmla="*/ 800100 w 2021681"/>
              <a:gd name="connsiteY18" fmla="*/ 321469 h 521494"/>
              <a:gd name="connsiteX19" fmla="*/ 669131 w 2021681"/>
              <a:gd name="connsiteY19" fmla="*/ 330994 h 521494"/>
              <a:gd name="connsiteX20" fmla="*/ 376237 w 2021681"/>
              <a:gd name="connsiteY20" fmla="*/ 359569 h 521494"/>
              <a:gd name="connsiteX21" fmla="*/ 164306 w 2021681"/>
              <a:gd name="connsiteY21" fmla="*/ 385763 h 521494"/>
              <a:gd name="connsiteX22" fmla="*/ 133350 w 2021681"/>
              <a:gd name="connsiteY22" fmla="*/ 392906 h 521494"/>
              <a:gd name="connsiteX23" fmla="*/ 123825 w 2021681"/>
              <a:gd name="connsiteY23" fmla="*/ 411956 h 521494"/>
              <a:gd name="connsiteX24" fmla="*/ 109537 w 2021681"/>
              <a:gd name="connsiteY24" fmla="*/ 447675 h 521494"/>
              <a:gd name="connsiteX25" fmla="*/ 100012 w 2021681"/>
              <a:gd name="connsiteY25" fmla="*/ 471488 h 521494"/>
              <a:gd name="connsiteX26" fmla="*/ 73818 w 2021681"/>
              <a:gd name="connsiteY26" fmla="*/ 521494 h 521494"/>
              <a:gd name="connsiteX27" fmla="*/ 0 w 2021681"/>
              <a:gd name="connsiteY27" fmla="*/ 242888 h 521494"/>
              <a:gd name="connsiteX28" fmla="*/ 223837 w 2021681"/>
              <a:gd name="connsiteY28" fmla="*/ 223838 h 521494"/>
              <a:gd name="connsiteX29" fmla="*/ 383381 w 2021681"/>
              <a:gd name="connsiteY29" fmla="*/ 209550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1681" h="521494">
                <a:moveTo>
                  <a:pt x="383381" y="209550"/>
                </a:moveTo>
                <a:lnTo>
                  <a:pt x="631031" y="183356"/>
                </a:lnTo>
                <a:lnTo>
                  <a:pt x="804862" y="164306"/>
                </a:lnTo>
                <a:lnTo>
                  <a:pt x="1007268" y="126206"/>
                </a:lnTo>
                <a:lnTo>
                  <a:pt x="1262062" y="97631"/>
                </a:lnTo>
                <a:lnTo>
                  <a:pt x="1471612" y="73819"/>
                </a:lnTo>
                <a:lnTo>
                  <a:pt x="1697831" y="45244"/>
                </a:lnTo>
                <a:lnTo>
                  <a:pt x="2021681" y="0"/>
                </a:lnTo>
                <a:lnTo>
                  <a:pt x="1966912" y="316706"/>
                </a:lnTo>
                <a:lnTo>
                  <a:pt x="1943100" y="288131"/>
                </a:lnTo>
                <a:lnTo>
                  <a:pt x="1921668" y="259556"/>
                </a:lnTo>
                <a:lnTo>
                  <a:pt x="1897856" y="226219"/>
                </a:lnTo>
                <a:lnTo>
                  <a:pt x="1881187" y="200025"/>
                </a:lnTo>
                <a:lnTo>
                  <a:pt x="1869281" y="192881"/>
                </a:lnTo>
                <a:lnTo>
                  <a:pt x="1826418" y="195263"/>
                </a:lnTo>
                <a:lnTo>
                  <a:pt x="1604962" y="216694"/>
                </a:lnTo>
                <a:lnTo>
                  <a:pt x="1359693" y="240506"/>
                </a:lnTo>
                <a:lnTo>
                  <a:pt x="1009650" y="283369"/>
                </a:lnTo>
                <a:lnTo>
                  <a:pt x="800100" y="321469"/>
                </a:lnTo>
                <a:lnTo>
                  <a:pt x="669131" y="330994"/>
                </a:lnTo>
                <a:lnTo>
                  <a:pt x="376237" y="359569"/>
                </a:lnTo>
                <a:lnTo>
                  <a:pt x="164306" y="385763"/>
                </a:lnTo>
                <a:lnTo>
                  <a:pt x="133350" y="392906"/>
                </a:lnTo>
                <a:lnTo>
                  <a:pt x="123825" y="411956"/>
                </a:lnTo>
                <a:lnTo>
                  <a:pt x="109537" y="447675"/>
                </a:lnTo>
                <a:lnTo>
                  <a:pt x="100012" y="471488"/>
                </a:lnTo>
                <a:lnTo>
                  <a:pt x="73818" y="521494"/>
                </a:lnTo>
                <a:lnTo>
                  <a:pt x="0" y="242888"/>
                </a:lnTo>
                <a:lnTo>
                  <a:pt x="223837" y="223838"/>
                </a:lnTo>
                <a:lnTo>
                  <a:pt x="383381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4395627F-D99F-4A41-8BF4-418EF84ABC76}"/>
              </a:ext>
            </a:extLst>
          </p:cNvPr>
          <p:cNvSpPr/>
          <p:nvPr/>
        </p:nvSpPr>
        <p:spPr>
          <a:xfrm>
            <a:off x="4602163" y="2789238"/>
            <a:ext cx="384175" cy="3306762"/>
          </a:xfrm>
          <a:custGeom>
            <a:avLst/>
            <a:gdLst>
              <a:gd name="connsiteX0" fmla="*/ 97367 w 385234"/>
              <a:gd name="connsiteY0" fmla="*/ 1507066 h 3306233"/>
              <a:gd name="connsiteX1" fmla="*/ 97367 w 385234"/>
              <a:gd name="connsiteY1" fmla="*/ 677333 h 3306233"/>
              <a:gd name="connsiteX2" fmla="*/ 122767 w 385234"/>
              <a:gd name="connsiteY2" fmla="*/ 541866 h 3306233"/>
              <a:gd name="connsiteX3" fmla="*/ 122767 w 385234"/>
              <a:gd name="connsiteY3" fmla="*/ 364066 h 3306233"/>
              <a:gd name="connsiteX4" fmla="*/ 118534 w 385234"/>
              <a:gd name="connsiteY4" fmla="*/ 317500 h 3306233"/>
              <a:gd name="connsiteX5" fmla="*/ 110067 w 385234"/>
              <a:gd name="connsiteY5" fmla="*/ 262466 h 3306233"/>
              <a:gd name="connsiteX6" fmla="*/ 101600 w 385234"/>
              <a:gd name="connsiteY6" fmla="*/ 224366 h 3306233"/>
              <a:gd name="connsiteX7" fmla="*/ 84667 w 385234"/>
              <a:gd name="connsiteY7" fmla="*/ 160866 h 3306233"/>
              <a:gd name="connsiteX8" fmla="*/ 59267 w 385234"/>
              <a:gd name="connsiteY8" fmla="*/ 93133 h 3306233"/>
              <a:gd name="connsiteX9" fmla="*/ 0 w 385234"/>
              <a:gd name="connsiteY9" fmla="*/ 12700 h 3306233"/>
              <a:gd name="connsiteX10" fmla="*/ 241300 w 385234"/>
              <a:gd name="connsiteY10" fmla="*/ 0 h 3306233"/>
              <a:gd name="connsiteX11" fmla="*/ 317500 w 385234"/>
              <a:gd name="connsiteY11" fmla="*/ 76200 h 3306233"/>
              <a:gd name="connsiteX12" fmla="*/ 372534 w 385234"/>
              <a:gd name="connsiteY12" fmla="*/ 131233 h 3306233"/>
              <a:gd name="connsiteX13" fmla="*/ 385234 w 385234"/>
              <a:gd name="connsiteY13" fmla="*/ 148166 h 3306233"/>
              <a:gd name="connsiteX14" fmla="*/ 376767 w 385234"/>
              <a:gd name="connsiteY14" fmla="*/ 182033 h 3306233"/>
              <a:gd name="connsiteX15" fmla="*/ 368300 w 385234"/>
              <a:gd name="connsiteY15" fmla="*/ 270933 h 3306233"/>
              <a:gd name="connsiteX16" fmla="*/ 368300 w 385234"/>
              <a:gd name="connsiteY16" fmla="*/ 364066 h 3306233"/>
              <a:gd name="connsiteX17" fmla="*/ 368300 w 385234"/>
              <a:gd name="connsiteY17" fmla="*/ 499533 h 3306233"/>
              <a:gd name="connsiteX18" fmla="*/ 342900 w 385234"/>
              <a:gd name="connsiteY18" fmla="*/ 651933 h 3306233"/>
              <a:gd name="connsiteX19" fmla="*/ 342900 w 385234"/>
              <a:gd name="connsiteY19" fmla="*/ 1193800 h 3306233"/>
              <a:gd name="connsiteX20" fmla="*/ 342900 w 385234"/>
              <a:gd name="connsiteY20" fmla="*/ 1879600 h 3306233"/>
              <a:gd name="connsiteX21" fmla="*/ 342900 w 385234"/>
              <a:gd name="connsiteY21" fmla="*/ 2514600 h 3306233"/>
              <a:gd name="connsiteX22" fmla="*/ 347134 w 385234"/>
              <a:gd name="connsiteY22" fmla="*/ 2895600 h 3306233"/>
              <a:gd name="connsiteX23" fmla="*/ 342900 w 385234"/>
              <a:gd name="connsiteY23" fmla="*/ 2959100 h 3306233"/>
              <a:gd name="connsiteX24" fmla="*/ 334434 w 385234"/>
              <a:gd name="connsiteY24" fmla="*/ 3014133 h 3306233"/>
              <a:gd name="connsiteX25" fmla="*/ 321734 w 385234"/>
              <a:gd name="connsiteY25" fmla="*/ 3086100 h 3306233"/>
              <a:gd name="connsiteX26" fmla="*/ 304800 w 385234"/>
              <a:gd name="connsiteY26" fmla="*/ 3153833 h 3306233"/>
              <a:gd name="connsiteX27" fmla="*/ 275167 w 385234"/>
              <a:gd name="connsiteY27" fmla="*/ 3230033 h 3306233"/>
              <a:gd name="connsiteX28" fmla="*/ 241300 w 385234"/>
              <a:gd name="connsiteY28" fmla="*/ 3280833 h 3306233"/>
              <a:gd name="connsiteX29" fmla="*/ 215900 w 385234"/>
              <a:gd name="connsiteY29" fmla="*/ 3302000 h 3306233"/>
              <a:gd name="connsiteX30" fmla="*/ 194734 w 385234"/>
              <a:gd name="connsiteY30" fmla="*/ 3306233 h 3306233"/>
              <a:gd name="connsiteX31" fmla="*/ 169334 w 385234"/>
              <a:gd name="connsiteY31" fmla="*/ 3289300 h 3306233"/>
              <a:gd name="connsiteX32" fmla="*/ 148167 w 385234"/>
              <a:gd name="connsiteY32" fmla="*/ 3255433 h 3306233"/>
              <a:gd name="connsiteX33" fmla="*/ 127000 w 385234"/>
              <a:gd name="connsiteY33" fmla="*/ 3179233 h 3306233"/>
              <a:gd name="connsiteX34" fmla="*/ 110067 w 385234"/>
              <a:gd name="connsiteY34" fmla="*/ 3119966 h 3306233"/>
              <a:gd name="connsiteX35" fmla="*/ 97367 w 385234"/>
              <a:gd name="connsiteY35" fmla="*/ 2988733 h 3306233"/>
              <a:gd name="connsiteX36" fmla="*/ 97367 w 385234"/>
              <a:gd name="connsiteY36" fmla="*/ 2785533 h 3306233"/>
              <a:gd name="connsiteX37" fmla="*/ 97367 w 385234"/>
              <a:gd name="connsiteY37" fmla="*/ 2463800 h 3306233"/>
              <a:gd name="connsiteX38" fmla="*/ 97367 w 385234"/>
              <a:gd name="connsiteY38" fmla="*/ 2002366 h 3306233"/>
              <a:gd name="connsiteX39" fmla="*/ 97367 w 385234"/>
              <a:gd name="connsiteY39" fmla="*/ 1507066 h 3306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85234" h="3306233">
                <a:moveTo>
                  <a:pt x="97367" y="1507066"/>
                </a:moveTo>
                <a:lnTo>
                  <a:pt x="97367" y="677333"/>
                </a:lnTo>
                <a:lnTo>
                  <a:pt x="122767" y="541866"/>
                </a:lnTo>
                <a:lnTo>
                  <a:pt x="122767" y="364066"/>
                </a:lnTo>
                <a:lnTo>
                  <a:pt x="118534" y="317500"/>
                </a:lnTo>
                <a:lnTo>
                  <a:pt x="110067" y="262466"/>
                </a:lnTo>
                <a:lnTo>
                  <a:pt x="101600" y="224366"/>
                </a:lnTo>
                <a:lnTo>
                  <a:pt x="84667" y="160866"/>
                </a:lnTo>
                <a:lnTo>
                  <a:pt x="59267" y="93133"/>
                </a:lnTo>
                <a:lnTo>
                  <a:pt x="0" y="12700"/>
                </a:lnTo>
                <a:lnTo>
                  <a:pt x="241300" y="0"/>
                </a:lnTo>
                <a:lnTo>
                  <a:pt x="317500" y="76200"/>
                </a:lnTo>
                <a:lnTo>
                  <a:pt x="372534" y="131233"/>
                </a:lnTo>
                <a:lnTo>
                  <a:pt x="385234" y="148166"/>
                </a:lnTo>
                <a:lnTo>
                  <a:pt x="376767" y="182033"/>
                </a:lnTo>
                <a:lnTo>
                  <a:pt x="368300" y="270933"/>
                </a:lnTo>
                <a:lnTo>
                  <a:pt x="368300" y="364066"/>
                </a:lnTo>
                <a:lnTo>
                  <a:pt x="368300" y="499533"/>
                </a:lnTo>
                <a:lnTo>
                  <a:pt x="342900" y="651933"/>
                </a:lnTo>
                <a:lnTo>
                  <a:pt x="342900" y="1193800"/>
                </a:lnTo>
                <a:lnTo>
                  <a:pt x="342900" y="1879600"/>
                </a:lnTo>
                <a:lnTo>
                  <a:pt x="342900" y="2514600"/>
                </a:lnTo>
                <a:cubicBezTo>
                  <a:pt x="344311" y="2641600"/>
                  <a:pt x="345723" y="2768600"/>
                  <a:pt x="347134" y="2895600"/>
                </a:cubicBezTo>
                <a:lnTo>
                  <a:pt x="342900" y="2959100"/>
                </a:lnTo>
                <a:lnTo>
                  <a:pt x="334434" y="3014133"/>
                </a:lnTo>
                <a:lnTo>
                  <a:pt x="321734" y="3086100"/>
                </a:lnTo>
                <a:lnTo>
                  <a:pt x="304800" y="3153833"/>
                </a:lnTo>
                <a:lnTo>
                  <a:pt x="275167" y="3230033"/>
                </a:lnTo>
                <a:lnTo>
                  <a:pt x="241300" y="3280833"/>
                </a:lnTo>
                <a:lnTo>
                  <a:pt x="215900" y="3302000"/>
                </a:lnTo>
                <a:lnTo>
                  <a:pt x="194734" y="3306233"/>
                </a:lnTo>
                <a:lnTo>
                  <a:pt x="169334" y="3289300"/>
                </a:lnTo>
                <a:lnTo>
                  <a:pt x="148167" y="3255433"/>
                </a:lnTo>
                <a:lnTo>
                  <a:pt x="127000" y="3179233"/>
                </a:lnTo>
                <a:lnTo>
                  <a:pt x="110067" y="3119966"/>
                </a:lnTo>
                <a:lnTo>
                  <a:pt x="97367" y="2988733"/>
                </a:lnTo>
                <a:lnTo>
                  <a:pt x="97367" y="2785533"/>
                </a:lnTo>
                <a:lnTo>
                  <a:pt x="97367" y="2463800"/>
                </a:lnTo>
                <a:lnTo>
                  <a:pt x="97367" y="2002366"/>
                </a:lnTo>
                <a:lnTo>
                  <a:pt x="97367" y="150706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ED906AC-89D1-4195-9C5C-3E831AA89E6D}"/>
              </a:ext>
            </a:extLst>
          </p:cNvPr>
          <p:cNvGrpSpPr/>
          <p:nvPr/>
        </p:nvGrpSpPr>
        <p:grpSpPr>
          <a:xfrm>
            <a:off x="2539206" y="1458913"/>
            <a:ext cx="4643437" cy="4637087"/>
            <a:chOff x="2693988" y="1611313"/>
            <a:chExt cx="4643437" cy="4637087"/>
          </a:xfrm>
        </p:grpSpPr>
        <p:sp>
          <p:nvSpPr>
            <p:cNvPr id="11" name="フリーフォーム 131">
              <a:extLst>
                <a:ext uri="{FF2B5EF4-FFF2-40B4-BE49-F238E27FC236}">
                  <a16:creationId xmlns:a16="http://schemas.microsoft.com/office/drawing/2014/main" id="{83207B77-FCE1-4884-8ACF-71707982FA03}"/>
                </a:ext>
              </a:extLst>
            </p:cNvPr>
            <p:cNvSpPr/>
            <p:nvPr/>
          </p:nvSpPr>
          <p:spPr>
            <a:xfrm>
              <a:off x="3452813" y="1781175"/>
              <a:ext cx="714375" cy="885825"/>
            </a:xfrm>
            <a:custGeom>
              <a:avLst/>
              <a:gdLst>
                <a:gd name="connsiteX0" fmla="*/ 364331 w 714375"/>
                <a:gd name="connsiteY0" fmla="*/ 561975 h 885825"/>
                <a:gd name="connsiteX1" fmla="*/ 247650 w 714375"/>
                <a:gd name="connsiteY1" fmla="*/ 390525 h 885825"/>
                <a:gd name="connsiteX2" fmla="*/ 147637 w 714375"/>
                <a:gd name="connsiteY2" fmla="*/ 245269 h 885825"/>
                <a:gd name="connsiteX3" fmla="*/ 28575 w 714375"/>
                <a:gd name="connsiteY3" fmla="*/ 78581 h 885825"/>
                <a:gd name="connsiteX4" fmla="*/ 7143 w 714375"/>
                <a:gd name="connsiteY4" fmla="*/ 42863 h 885825"/>
                <a:gd name="connsiteX5" fmla="*/ 0 w 714375"/>
                <a:gd name="connsiteY5" fmla="*/ 19050 h 885825"/>
                <a:gd name="connsiteX6" fmla="*/ 2381 w 714375"/>
                <a:gd name="connsiteY6" fmla="*/ 7144 h 885825"/>
                <a:gd name="connsiteX7" fmla="*/ 7143 w 714375"/>
                <a:gd name="connsiteY7" fmla="*/ 0 h 885825"/>
                <a:gd name="connsiteX8" fmla="*/ 16668 w 714375"/>
                <a:gd name="connsiteY8" fmla="*/ 0 h 885825"/>
                <a:gd name="connsiteX9" fmla="*/ 33337 w 714375"/>
                <a:gd name="connsiteY9" fmla="*/ 2381 h 885825"/>
                <a:gd name="connsiteX10" fmla="*/ 66675 w 714375"/>
                <a:gd name="connsiteY10" fmla="*/ 19050 h 885825"/>
                <a:gd name="connsiteX11" fmla="*/ 135731 w 714375"/>
                <a:gd name="connsiteY11" fmla="*/ 57150 h 885825"/>
                <a:gd name="connsiteX12" fmla="*/ 207168 w 714375"/>
                <a:gd name="connsiteY12" fmla="*/ 104775 h 885825"/>
                <a:gd name="connsiteX13" fmla="*/ 295275 w 714375"/>
                <a:gd name="connsiteY13" fmla="*/ 166688 h 885825"/>
                <a:gd name="connsiteX14" fmla="*/ 390525 w 714375"/>
                <a:gd name="connsiteY14" fmla="*/ 235744 h 885825"/>
                <a:gd name="connsiteX15" fmla="*/ 442912 w 714375"/>
                <a:gd name="connsiteY15" fmla="*/ 273844 h 885825"/>
                <a:gd name="connsiteX16" fmla="*/ 492918 w 714375"/>
                <a:gd name="connsiteY16" fmla="*/ 316706 h 885825"/>
                <a:gd name="connsiteX17" fmla="*/ 509587 w 714375"/>
                <a:gd name="connsiteY17" fmla="*/ 330994 h 885825"/>
                <a:gd name="connsiteX18" fmla="*/ 547687 w 714375"/>
                <a:gd name="connsiteY18" fmla="*/ 381000 h 885825"/>
                <a:gd name="connsiteX19" fmla="*/ 604837 w 714375"/>
                <a:gd name="connsiteY19" fmla="*/ 471488 h 885825"/>
                <a:gd name="connsiteX20" fmla="*/ 645318 w 714375"/>
                <a:gd name="connsiteY20" fmla="*/ 545306 h 885825"/>
                <a:gd name="connsiteX21" fmla="*/ 671512 w 714375"/>
                <a:gd name="connsiteY21" fmla="*/ 609600 h 885825"/>
                <a:gd name="connsiteX22" fmla="*/ 695325 w 714375"/>
                <a:gd name="connsiteY22" fmla="*/ 678656 h 885825"/>
                <a:gd name="connsiteX23" fmla="*/ 707231 w 714375"/>
                <a:gd name="connsiteY23" fmla="*/ 728663 h 885825"/>
                <a:gd name="connsiteX24" fmla="*/ 714375 w 714375"/>
                <a:gd name="connsiteY24" fmla="*/ 778669 h 885825"/>
                <a:gd name="connsiteX25" fmla="*/ 711993 w 714375"/>
                <a:gd name="connsiteY25" fmla="*/ 814388 h 885825"/>
                <a:gd name="connsiteX26" fmla="*/ 704850 w 714375"/>
                <a:gd name="connsiteY26" fmla="*/ 847725 h 885825"/>
                <a:gd name="connsiteX27" fmla="*/ 685800 w 714375"/>
                <a:gd name="connsiteY27" fmla="*/ 876300 h 885825"/>
                <a:gd name="connsiteX28" fmla="*/ 669131 w 714375"/>
                <a:gd name="connsiteY28" fmla="*/ 881063 h 885825"/>
                <a:gd name="connsiteX29" fmla="*/ 631031 w 714375"/>
                <a:gd name="connsiteY29" fmla="*/ 885825 h 885825"/>
                <a:gd name="connsiteX30" fmla="*/ 590550 w 714375"/>
                <a:gd name="connsiteY30" fmla="*/ 878681 h 885825"/>
                <a:gd name="connsiteX31" fmla="*/ 561975 w 714375"/>
                <a:gd name="connsiteY31" fmla="*/ 869156 h 885825"/>
                <a:gd name="connsiteX32" fmla="*/ 540543 w 714375"/>
                <a:gd name="connsiteY32" fmla="*/ 847725 h 885825"/>
                <a:gd name="connsiteX33" fmla="*/ 528637 w 714375"/>
                <a:gd name="connsiteY33" fmla="*/ 814388 h 885825"/>
                <a:gd name="connsiteX34" fmla="*/ 364331 w 714375"/>
                <a:gd name="connsiteY34" fmla="*/ 5619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4375" h="885825">
                  <a:moveTo>
                    <a:pt x="364331" y="561975"/>
                  </a:moveTo>
                  <a:lnTo>
                    <a:pt x="247650" y="390525"/>
                  </a:lnTo>
                  <a:lnTo>
                    <a:pt x="147637" y="245269"/>
                  </a:lnTo>
                  <a:lnTo>
                    <a:pt x="28575" y="78581"/>
                  </a:lnTo>
                  <a:lnTo>
                    <a:pt x="7143" y="42863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2381"/>
                  </a:lnTo>
                  <a:lnTo>
                    <a:pt x="66675" y="19050"/>
                  </a:lnTo>
                  <a:lnTo>
                    <a:pt x="135731" y="57150"/>
                  </a:lnTo>
                  <a:lnTo>
                    <a:pt x="207168" y="104775"/>
                  </a:lnTo>
                  <a:lnTo>
                    <a:pt x="295275" y="166688"/>
                  </a:lnTo>
                  <a:lnTo>
                    <a:pt x="390525" y="235744"/>
                  </a:lnTo>
                  <a:lnTo>
                    <a:pt x="442912" y="273844"/>
                  </a:lnTo>
                  <a:lnTo>
                    <a:pt x="492918" y="316706"/>
                  </a:lnTo>
                  <a:lnTo>
                    <a:pt x="509587" y="330994"/>
                  </a:lnTo>
                  <a:lnTo>
                    <a:pt x="547687" y="381000"/>
                  </a:lnTo>
                  <a:lnTo>
                    <a:pt x="604837" y="471488"/>
                  </a:lnTo>
                  <a:lnTo>
                    <a:pt x="645318" y="545306"/>
                  </a:lnTo>
                  <a:lnTo>
                    <a:pt x="671512" y="609600"/>
                  </a:lnTo>
                  <a:lnTo>
                    <a:pt x="695325" y="678656"/>
                  </a:lnTo>
                  <a:lnTo>
                    <a:pt x="707231" y="728663"/>
                  </a:lnTo>
                  <a:lnTo>
                    <a:pt x="714375" y="778669"/>
                  </a:lnTo>
                  <a:lnTo>
                    <a:pt x="711993" y="814388"/>
                  </a:lnTo>
                  <a:lnTo>
                    <a:pt x="704850" y="847725"/>
                  </a:lnTo>
                  <a:lnTo>
                    <a:pt x="685800" y="876300"/>
                  </a:lnTo>
                  <a:lnTo>
                    <a:pt x="669131" y="881063"/>
                  </a:lnTo>
                  <a:lnTo>
                    <a:pt x="631031" y="885825"/>
                  </a:lnTo>
                  <a:lnTo>
                    <a:pt x="590550" y="878681"/>
                  </a:lnTo>
                  <a:lnTo>
                    <a:pt x="561975" y="869156"/>
                  </a:lnTo>
                  <a:lnTo>
                    <a:pt x="540543" y="847725"/>
                  </a:lnTo>
                  <a:lnTo>
                    <a:pt x="528637" y="814388"/>
                  </a:lnTo>
                  <a:lnTo>
                    <a:pt x="364331" y="561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2">
              <a:extLst>
                <a:ext uri="{FF2B5EF4-FFF2-40B4-BE49-F238E27FC236}">
                  <a16:creationId xmlns:a16="http://schemas.microsoft.com/office/drawing/2014/main" id="{528FCE92-3FE1-4621-91E1-13A36FB19F73}"/>
                </a:ext>
              </a:extLst>
            </p:cNvPr>
            <p:cNvSpPr/>
            <p:nvPr/>
          </p:nvSpPr>
          <p:spPr>
            <a:xfrm>
              <a:off x="4524375" y="1666875"/>
              <a:ext cx="595313" cy="857250"/>
            </a:xfrm>
            <a:custGeom>
              <a:avLst/>
              <a:gdLst>
                <a:gd name="connsiteX0" fmla="*/ 271463 w 595313"/>
                <a:gd name="connsiteY0" fmla="*/ 504825 h 857250"/>
                <a:gd name="connsiteX1" fmla="*/ 207169 w 595313"/>
                <a:gd name="connsiteY1" fmla="*/ 350044 h 857250"/>
                <a:gd name="connsiteX2" fmla="*/ 138113 w 595313"/>
                <a:gd name="connsiteY2" fmla="*/ 226219 h 857250"/>
                <a:gd name="connsiteX3" fmla="*/ 71438 w 595313"/>
                <a:gd name="connsiteY3" fmla="*/ 128588 h 857250"/>
                <a:gd name="connsiteX4" fmla="*/ 28575 w 595313"/>
                <a:gd name="connsiteY4" fmla="*/ 78581 h 857250"/>
                <a:gd name="connsiteX5" fmla="*/ 11906 w 595313"/>
                <a:gd name="connsiteY5" fmla="*/ 59531 h 857250"/>
                <a:gd name="connsiteX6" fmla="*/ 0 w 595313"/>
                <a:gd name="connsiteY6" fmla="*/ 30956 h 857250"/>
                <a:gd name="connsiteX7" fmla="*/ 0 w 595313"/>
                <a:gd name="connsiteY7" fmla="*/ 14288 h 857250"/>
                <a:gd name="connsiteX8" fmla="*/ 2381 w 595313"/>
                <a:gd name="connsiteY8" fmla="*/ 4763 h 857250"/>
                <a:gd name="connsiteX9" fmla="*/ 26194 w 595313"/>
                <a:gd name="connsiteY9" fmla="*/ 0 h 857250"/>
                <a:gd name="connsiteX10" fmla="*/ 61913 w 595313"/>
                <a:gd name="connsiteY10" fmla="*/ 14288 h 857250"/>
                <a:gd name="connsiteX11" fmla="*/ 123825 w 595313"/>
                <a:gd name="connsiteY11" fmla="*/ 61913 h 857250"/>
                <a:gd name="connsiteX12" fmla="*/ 204788 w 595313"/>
                <a:gd name="connsiteY12" fmla="*/ 119063 h 857250"/>
                <a:gd name="connsiteX13" fmla="*/ 290513 w 595313"/>
                <a:gd name="connsiteY13" fmla="*/ 183356 h 857250"/>
                <a:gd name="connsiteX14" fmla="*/ 381000 w 595313"/>
                <a:gd name="connsiteY14" fmla="*/ 254794 h 857250"/>
                <a:gd name="connsiteX15" fmla="*/ 445294 w 595313"/>
                <a:gd name="connsiteY15" fmla="*/ 309563 h 857250"/>
                <a:gd name="connsiteX16" fmla="*/ 488156 w 595313"/>
                <a:gd name="connsiteY16" fmla="*/ 352425 h 857250"/>
                <a:gd name="connsiteX17" fmla="*/ 531019 w 595313"/>
                <a:gd name="connsiteY17" fmla="*/ 397669 h 857250"/>
                <a:gd name="connsiteX18" fmla="*/ 554831 w 595313"/>
                <a:gd name="connsiteY18" fmla="*/ 431006 h 857250"/>
                <a:gd name="connsiteX19" fmla="*/ 566738 w 595313"/>
                <a:gd name="connsiteY19" fmla="*/ 452438 h 857250"/>
                <a:gd name="connsiteX20" fmla="*/ 583406 w 595313"/>
                <a:gd name="connsiteY20" fmla="*/ 504825 h 857250"/>
                <a:gd name="connsiteX21" fmla="*/ 592931 w 595313"/>
                <a:gd name="connsiteY21" fmla="*/ 564356 h 857250"/>
                <a:gd name="connsiteX22" fmla="*/ 595313 w 595313"/>
                <a:gd name="connsiteY22" fmla="*/ 635794 h 857250"/>
                <a:gd name="connsiteX23" fmla="*/ 590550 w 595313"/>
                <a:gd name="connsiteY23" fmla="*/ 704850 h 857250"/>
                <a:gd name="connsiteX24" fmla="*/ 578644 w 595313"/>
                <a:gd name="connsiteY24" fmla="*/ 754856 h 857250"/>
                <a:gd name="connsiteX25" fmla="*/ 557213 w 595313"/>
                <a:gd name="connsiteY25" fmla="*/ 800100 h 857250"/>
                <a:gd name="connsiteX26" fmla="*/ 521494 w 595313"/>
                <a:gd name="connsiteY26" fmla="*/ 838200 h 857250"/>
                <a:gd name="connsiteX27" fmla="*/ 492919 w 595313"/>
                <a:gd name="connsiteY27" fmla="*/ 852488 h 857250"/>
                <a:gd name="connsiteX28" fmla="*/ 469106 w 595313"/>
                <a:gd name="connsiteY28" fmla="*/ 857250 h 857250"/>
                <a:gd name="connsiteX29" fmla="*/ 433388 w 595313"/>
                <a:gd name="connsiteY29" fmla="*/ 847725 h 857250"/>
                <a:gd name="connsiteX30" fmla="*/ 404813 w 595313"/>
                <a:gd name="connsiteY30" fmla="*/ 823913 h 857250"/>
                <a:gd name="connsiteX31" fmla="*/ 381000 w 595313"/>
                <a:gd name="connsiteY31" fmla="*/ 790575 h 857250"/>
                <a:gd name="connsiteX32" fmla="*/ 354806 w 595313"/>
                <a:gd name="connsiteY32" fmla="*/ 728663 h 857250"/>
                <a:gd name="connsiteX33" fmla="*/ 271463 w 595313"/>
                <a:gd name="connsiteY33" fmla="*/ 50482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857250">
                  <a:moveTo>
                    <a:pt x="271463" y="504825"/>
                  </a:moveTo>
                  <a:lnTo>
                    <a:pt x="207169" y="350044"/>
                  </a:lnTo>
                  <a:lnTo>
                    <a:pt x="138113" y="226219"/>
                  </a:lnTo>
                  <a:lnTo>
                    <a:pt x="71438" y="128588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2381" y="4763"/>
                  </a:lnTo>
                  <a:lnTo>
                    <a:pt x="26194" y="0"/>
                  </a:lnTo>
                  <a:lnTo>
                    <a:pt x="61913" y="14288"/>
                  </a:lnTo>
                  <a:lnTo>
                    <a:pt x="123825" y="61913"/>
                  </a:lnTo>
                  <a:lnTo>
                    <a:pt x="204788" y="119063"/>
                  </a:lnTo>
                  <a:lnTo>
                    <a:pt x="290513" y="183356"/>
                  </a:lnTo>
                  <a:lnTo>
                    <a:pt x="381000" y="254794"/>
                  </a:lnTo>
                  <a:lnTo>
                    <a:pt x="445294" y="309563"/>
                  </a:lnTo>
                  <a:lnTo>
                    <a:pt x="488156" y="352425"/>
                  </a:lnTo>
                  <a:lnTo>
                    <a:pt x="531019" y="397669"/>
                  </a:lnTo>
                  <a:lnTo>
                    <a:pt x="554831" y="431006"/>
                  </a:lnTo>
                  <a:lnTo>
                    <a:pt x="566738" y="452438"/>
                  </a:lnTo>
                  <a:lnTo>
                    <a:pt x="583406" y="504825"/>
                  </a:lnTo>
                  <a:lnTo>
                    <a:pt x="592931" y="564356"/>
                  </a:lnTo>
                  <a:lnTo>
                    <a:pt x="595313" y="635794"/>
                  </a:lnTo>
                  <a:lnTo>
                    <a:pt x="590550" y="704850"/>
                  </a:lnTo>
                  <a:lnTo>
                    <a:pt x="578644" y="754856"/>
                  </a:lnTo>
                  <a:lnTo>
                    <a:pt x="557213" y="800100"/>
                  </a:lnTo>
                  <a:lnTo>
                    <a:pt x="521494" y="838200"/>
                  </a:lnTo>
                  <a:lnTo>
                    <a:pt x="492919" y="852488"/>
                  </a:lnTo>
                  <a:lnTo>
                    <a:pt x="469106" y="857250"/>
                  </a:lnTo>
                  <a:lnTo>
                    <a:pt x="433388" y="847725"/>
                  </a:lnTo>
                  <a:lnTo>
                    <a:pt x="404813" y="823913"/>
                  </a:lnTo>
                  <a:lnTo>
                    <a:pt x="381000" y="790575"/>
                  </a:lnTo>
                  <a:lnTo>
                    <a:pt x="354806" y="728663"/>
                  </a:lnTo>
                  <a:lnTo>
                    <a:pt x="271463" y="504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3">
              <a:extLst>
                <a:ext uri="{FF2B5EF4-FFF2-40B4-BE49-F238E27FC236}">
                  <a16:creationId xmlns:a16="http://schemas.microsoft.com/office/drawing/2014/main" id="{C5116F8D-13DB-4ACF-AB27-898EF5042E36}"/>
                </a:ext>
              </a:extLst>
            </p:cNvPr>
            <p:cNvSpPr/>
            <p:nvPr/>
          </p:nvSpPr>
          <p:spPr>
            <a:xfrm>
              <a:off x="5648325" y="1611313"/>
              <a:ext cx="827088" cy="977900"/>
            </a:xfrm>
            <a:custGeom>
              <a:avLst/>
              <a:gdLst>
                <a:gd name="connsiteX0" fmla="*/ 228600 w 826294"/>
                <a:gd name="connsiteY0" fmla="*/ 569119 h 976313"/>
                <a:gd name="connsiteX1" fmla="*/ 285750 w 826294"/>
                <a:gd name="connsiteY1" fmla="*/ 473869 h 976313"/>
                <a:gd name="connsiteX2" fmla="*/ 347663 w 826294"/>
                <a:gd name="connsiteY2" fmla="*/ 376238 h 976313"/>
                <a:gd name="connsiteX3" fmla="*/ 404813 w 826294"/>
                <a:gd name="connsiteY3" fmla="*/ 280988 h 976313"/>
                <a:gd name="connsiteX4" fmla="*/ 407194 w 826294"/>
                <a:gd name="connsiteY4" fmla="*/ 271463 h 976313"/>
                <a:gd name="connsiteX5" fmla="*/ 411956 w 826294"/>
                <a:gd name="connsiteY5" fmla="*/ 247650 h 976313"/>
                <a:gd name="connsiteX6" fmla="*/ 411956 w 826294"/>
                <a:gd name="connsiteY6" fmla="*/ 211932 h 976313"/>
                <a:gd name="connsiteX7" fmla="*/ 409575 w 826294"/>
                <a:gd name="connsiteY7" fmla="*/ 166688 h 976313"/>
                <a:gd name="connsiteX8" fmla="*/ 400050 w 826294"/>
                <a:gd name="connsiteY8" fmla="*/ 138113 h 976313"/>
                <a:gd name="connsiteX9" fmla="*/ 378619 w 826294"/>
                <a:gd name="connsiteY9" fmla="*/ 97632 h 976313"/>
                <a:gd name="connsiteX10" fmla="*/ 352425 w 826294"/>
                <a:gd name="connsiteY10" fmla="*/ 66675 h 976313"/>
                <a:gd name="connsiteX11" fmla="*/ 345281 w 826294"/>
                <a:gd name="connsiteY11" fmla="*/ 57150 h 976313"/>
                <a:gd name="connsiteX12" fmla="*/ 335756 w 826294"/>
                <a:gd name="connsiteY12" fmla="*/ 30957 h 976313"/>
                <a:gd name="connsiteX13" fmla="*/ 340519 w 826294"/>
                <a:gd name="connsiteY13" fmla="*/ 9525 h 976313"/>
                <a:gd name="connsiteX14" fmla="*/ 347663 w 826294"/>
                <a:gd name="connsiteY14" fmla="*/ 4763 h 976313"/>
                <a:gd name="connsiteX15" fmla="*/ 357188 w 826294"/>
                <a:gd name="connsiteY15" fmla="*/ 0 h 976313"/>
                <a:gd name="connsiteX16" fmla="*/ 369094 w 826294"/>
                <a:gd name="connsiteY16" fmla="*/ 0 h 976313"/>
                <a:gd name="connsiteX17" fmla="*/ 428625 w 826294"/>
                <a:gd name="connsiteY17" fmla="*/ 11907 h 976313"/>
                <a:gd name="connsiteX18" fmla="*/ 488156 w 826294"/>
                <a:gd name="connsiteY18" fmla="*/ 30957 h 976313"/>
                <a:gd name="connsiteX19" fmla="*/ 535781 w 826294"/>
                <a:gd name="connsiteY19" fmla="*/ 50007 h 976313"/>
                <a:gd name="connsiteX20" fmla="*/ 588169 w 826294"/>
                <a:gd name="connsiteY20" fmla="*/ 78582 h 976313"/>
                <a:gd name="connsiteX21" fmla="*/ 628650 w 826294"/>
                <a:gd name="connsiteY21" fmla="*/ 104775 h 976313"/>
                <a:gd name="connsiteX22" fmla="*/ 673894 w 826294"/>
                <a:gd name="connsiteY22" fmla="*/ 147638 h 976313"/>
                <a:gd name="connsiteX23" fmla="*/ 735806 w 826294"/>
                <a:gd name="connsiteY23" fmla="*/ 209550 h 976313"/>
                <a:gd name="connsiteX24" fmla="*/ 783431 w 826294"/>
                <a:gd name="connsiteY24" fmla="*/ 261938 h 976313"/>
                <a:gd name="connsiteX25" fmla="*/ 812006 w 826294"/>
                <a:gd name="connsiteY25" fmla="*/ 302419 h 976313"/>
                <a:gd name="connsiteX26" fmla="*/ 823913 w 826294"/>
                <a:gd name="connsiteY26" fmla="*/ 328613 h 976313"/>
                <a:gd name="connsiteX27" fmla="*/ 826294 w 826294"/>
                <a:gd name="connsiteY27" fmla="*/ 342900 h 976313"/>
                <a:gd name="connsiteX28" fmla="*/ 823913 w 826294"/>
                <a:gd name="connsiteY28" fmla="*/ 361950 h 976313"/>
                <a:gd name="connsiteX29" fmla="*/ 814388 w 826294"/>
                <a:gd name="connsiteY29" fmla="*/ 381000 h 976313"/>
                <a:gd name="connsiteX30" fmla="*/ 797719 w 826294"/>
                <a:gd name="connsiteY30" fmla="*/ 404813 h 976313"/>
                <a:gd name="connsiteX31" fmla="*/ 762000 w 826294"/>
                <a:gd name="connsiteY31" fmla="*/ 423863 h 976313"/>
                <a:gd name="connsiteX32" fmla="*/ 726281 w 826294"/>
                <a:gd name="connsiteY32" fmla="*/ 431007 h 976313"/>
                <a:gd name="connsiteX33" fmla="*/ 690563 w 826294"/>
                <a:gd name="connsiteY33" fmla="*/ 438150 h 976313"/>
                <a:gd name="connsiteX34" fmla="*/ 642938 w 826294"/>
                <a:gd name="connsiteY34" fmla="*/ 459582 h 976313"/>
                <a:gd name="connsiteX35" fmla="*/ 592931 w 826294"/>
                <a:gd name="connsiteY35" fmla="*/ 490538 h 976313"/>
                <a:gd name="connsiteX36" fmla="*/ 502444 w 826294"/>
                <a:gd name="connsiteY36" fmla="*/ 573882 h 976313"/>
                <a:gd name="connsiteX37" fmla="*/ 342900 w 826294"/>
                <a:gd name="connsiteY37" fmla="*/ 714375 h 976313"/>
                <a:gd name="connsiteX38" fmla="*/ 173831 w 826294"/>
                <a:gd name="connsiteY38" fmla="*/ 862013 h 976313"/>
                <a:gd name="connsiteX39" fmla="*/ 52388 w 826294"/>
                <a:gd name="connsiteY39" fmla="*/ 962025 h 976313"/>
                <a:gd name="connsiteX40" fmla="*/ 26194 w 826294"/>
                <a:gd name="connsiteY40" fmla="*/ 976313 h 976313"/>
                <a:gd name="connsiteX41" fmla="*/ 11906 w 826294"/>
                <a:gd name="connsiteY41" fmla="*/ 976313 h 976313"/>
                <a:gd name="connsiteX42" fmla="*/ 2381 w 826294"/>
                <a:gd name="connsiteY42" fmla="*/ 969169 h 976313"/>
                <a:gd name="connsiteX43" fmla="*/ 0 w 826294"/>
                <a:gd name="connsiteY43" fmla="*/ 957263 h 976313"/>
                <a:gd name="connsiteX44" fmla="*/ 2381 w 826294"/>
                <a:gd name="connsiteY44" fmla="*/ 933450 h 976313"/>
                <a:gd name="connsiteX45" fmla="*/ 38100 w 826294"/>
                <a:gd name="connsiteY45" fmla="*/ 866775 h 976313"/>
                <a:gd name="connsiteX46" fmla="*/ 154781 w 826294"/>
                <a:gd name="connsiteY46" fmla="*/ 688182 h 976313"/>
                <a:gd name="connsiteX47" fmla="*/ 228600 w 826294"/>
                <a:gd name="connsiteY47" fmla="*/ 569119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26294" h="976313">
                  <a:moveTo>
                    <a:pt x="228600" y="569119"/>
                  </a:moveTo>
                  <a:lnTo>
                    <a:pt x="285750" y="473869"/>
                  </a:lnTo>
                  <a:lnTo>
                    <a:pt x="347663" y="376238"/>
                  </a:lnTo>
                  <a:lnTo>
                    <a:pt x="404813" y="280988"/>
                  </a:lnTo>
                  <a:lnTo>
                    <a:pt x="407194" y="271463"/>
                  </a:lnTo>
                  <a:lnTo>
                    <a:pt x="411956" y="247650"/>
                  </a:lnTo>
                  <a:lnTo>
                    <a:pt x="411956" y="211932"/>
                  </a:lnTo>
                  <a:lnTo>
                    <a:pt x="409575" y="166688"/>
                  </a:lnTo>
                  <a:lnTo>
                    <a:pt x="400050" y="138113"/>
                  </a:lnTo>
                  <a:lnTo>
                    <a:pt x="378619" y="97632"/>
                  </a:lnTo>
                  <a:lnTo>
                    <a:pt x="352425" y="66675"/>
                  </a:lnTo>
                  <a:lnTo>
                    <a:pt x="345281" y="57150"/>
                  </a:lnTo>
                  <a:lnTo>
                    <a:pt x="335756" y="30957"/>
                  </a:lnTo>
                  <a:lnTo>
                    <a:pt x="340519" y="9525"/>
                  </a:lnTo>
                  <a:lnTo>
                    <a:pt x="347663" y="4763"/>
                  </a:lnTo>
                  <a:lnTo>
                    <a:pt x="357188" y="0"/>
                  </a:lnTo>
                  <a:lnTo>
                    <a:pt x="369094" y="0"/>
                  </a:lnTo>
                  <a:lnTo>
                    <a:pt x="428625" y="11907"/>
                  </a:lnTo>
                  <a:lnTo>
                    <a:pt x="488156" y="30957"/>
                  </a:lnTo>
                  <a:lnTo>
                    <a:pt x="535781" y="50007"/>
                  </a:lnTo>
                  <a:lnTo>
                    <a:pt x="588169" y="78582"/>
                  </a:lnTo>
                  <a:lnTo>
                    <a:pt x="628650" y="104775"/>
                  </a:lnTo>
                  <a:lnTo>
                    <a:pt x="673894" y="147638"/>
                  </a:lnTo>
                  <a:lnTo>
                    <a:pt x="735806" y="209550"/>
                  </a:lnTo>
                  <a:lnTo>
                    <a:pt x="783431" y="261938"/>
                  </a:lnTo>
                  <a:lnTo>
                    <a:pt x="812006" y="302419"/>
                  </a:lnTo>
                  <a:lnTo>
                    <a:pt x="823913" y="328613"/>
                  </a:lnTo>
                  <a:lnTo>
                    <a:pt x="826294" y="342900"/>
                  </a:lnTo>
                  <a:lnTo>
                    <a:pt x="823913" y="361950"/>
                  </a:lnTo>
                  <a:lnTo>
                    <a:pt x="814388" y="381000"/>
                  </a:lnTo>
                  <a:lnTo>
                    <a:pt x="797719" y="404813"/>
                  </a:lnTo>
                  <a:lnTo>
                    <a:pt x="762000" y="423863"/>
                  </a:lnTo>
                  <a:lnTo>
                    <a:pt x="726281" y="431007"/>
                  </a:lnTo>
                  <a:lnTo>
                    <a:pt x="690563" y="438150"/>
                  </a:lnTo>
                  <a:lnTo>
                    <a:pt x="642938" y="459582"/>
                  </a:lnTo>
                  <a:lnTo>
                    <a:pt x="592931" y="490538"/>
                  </a:lnTo>
                  <a:lnTo>
                    <a:pt x="502444" y="573882"/>
                  </a:lnTo>
                  <a:lnTo>
                    <a:pt x="342900" y="714375"/>
                  </a:lnTo>
                  <a:lnTo>
                    <a:pt x="173831" y="862013"/>
                  </a:lnTo>
                  <a:lnTo>
                    <a:pt x="52388" y="962025"/>
                  </a:lnTo>
                  <a:lnTo>
                    <a:pt x="26194" y="976313"/>
                  </a:lnTo>
                  <a:lnTo>
                    <a:pt x="11906" y="976313"/>
                  </a:lnTo>
                  <a:lnTo>
                    <a:pt x="2381" y="969169"/>
                  </a:lnTo>
                  <a:lnTo>
                    <a:pt x="0" y="957263"/>
                  </a:lnTo>
                  <a:lnTo>
                    <a:pt x="2381" y="933450"/>
                  </a:lnTo>
                  <a:lnTo>
                    <a:pt x="38100" y="866775"/>
                  </a:lnTo>
                  <a:lnTo>
                    <a:pt x="154781" y="688182"/>
                  </a:lnTo>
                  <a:lnTo>
                    <a:pt x="228600" y="569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4">
              <a:extLst>
                <a:ext uri="{FF2B5EF4-FFF2-40B4-BE49-F238E27FC236}">
                  <a16:creationId xmlns:a16="http://schemas.microsoft.com/office/drawing/2014/main" id="{440448EE-349E-4EF3-8E25-96CB1B9164D0}"/>
                </a:ext>
              </a:extLst>
            </p:cNvPr>
            <p:cNvSpPr/>
            <p:nvPr/>
          </p:nvSpPr>
          <p:spPr>
            <a:xfrm>
              <a:off x="3486150" y="2814638"/>
              <a:ext cx="685800" cy="1717675"/>
            </a:xfrm>
            <a:custGeom>
              <a:avLst/>
              <a:gdLst>
                <a:gd name="connsiteX0" fmla="*/ 259556 w 685800"/>
                <a:gd name="connsiteY0" fmla="*/ 571500 h 1716881"/>
                <a:gd name="connsiteX1" fmla="*/ 240506 w 685800"/>
                <a:gd name="connsiteY1" fmla="*/ 488156 h 1716881"/>
                <a:gd name="connsiteX2" fmla="*/ 216694 w 685800"/>
                <a:gd name="connsiteY2" fmla="*/ 395287 h 1716881"/>
                <a:gd name="connsiteX3" fmla="*/ 192881 w 685800"/>
                <a:gd name="connsiteY3" fmla="*/ 333375 h 1716881"/>
                <a:gd name="connsiteX4" fmla="*/ 166688 w 685800"/>
                <a:gd name="connsiteY4" fmla="*/ 278606 h 1716881"/>
                <a:gd name="connsiteX5" fmla="*/ 135731 w 685800"/>
                <a:gd name="connsiteY5" fmla="*/ 223837 h 1716881"/>
                <a:gd name="connsiteX6" fmla="*/ 109538 w 685800"/>
                <a:gd name="connsiteY6" fmla="*/ 180975 h 1716881"/>
                <a:gd name="connsiteX7" fmla="*/ 76200 w 685800"/>
                <a:gd name="connsiteY7" fmla="*/ 135731 h 1716881"/>
                <a:gd name="connsiteX8" fmla="*/ 50006 w 685800"/>
                <a:gd name="connsiteY8" fmla="*/ 104775 h 1716881"/>
                <a:gd name="connsiteX9" fmla="*/ 21431 w 685800"/>
                <a:gd name="connsiteY9" fmla="*/ 73818 h 1716881"/>
                <a:gd name="connsiteX10" fmla="*/ 7144 w 685800"/>
                <a:gd name="connsiteY10" fmla="*/ 54768 h 1716881"/>
                <a:gd name="connsiteX11" fmla="*/ 0 w 685800"/>
                <a:gd name="connsiteY11" fmla="*/ 38100 h 1716881"/>
                <a:gd name="connsiteX12" fmla="*/ 0 w 685800"/>
                <a:gd name="connsiteY12" fmla="*/ 16668 h 1716881"/>
                <a:gd name="connsiteX13" fmla="*/ 7144 w 685800"/>
                <a:gd name="connsiteY13" fmla="*/ 2381 h 1716881"/>
                <a:gd name="connsiteX14" fmla="*/ 23813 w 685800"/>
                <a:gd name="connsiteY14" fmla="*/ 0 h 1716881"/>
                <a:gd name="connsiteX15" fmla="*/ 61913 w 685800"/>
                <a:gd name="connsiteY15" fmla="*/ 9525 h 1716881"/>
                <a:gd name="connsiteX16" fmla="*/ 133350 w 685800"/>
                <a:gd name="connsiteY16" fmla="*/ 30956 h 1716881"/>
                <a:gd name="connsiteX17" fmla="*/ 192881 w 685800"/>
                <a:gd name="connsiteY17" fmla="*/ 50006 h 1716881"/>
                <a:gd name="connsiteX18" fmla="*/ 280988 w 685800"/>
                <a:gd name="connsiteY18" fmla="*/ 83343 h 1716881"/>
                <a:gd name="connsiteX19" fmla="*/ 350044 w 685800"/>
                <a:gd name="connsiteY19" fmla="*/ 114300 h 1716881"/>
                <a:gd name="connsiteX20" fmla="*/ 414338 w 685800"/>
                <a:gd name="connsiteY20" fmla="*/ 297656 h 1716881"/>
                <a:gd name="connsiteX21" fmla="*/ 464344 w 685800"/>
                <a:gd name="connsiteY21" fmla="*/ 497681 h 1716881"/>
                <a:gd name="connsiteX22" fmla="*/ 504825 w 685800"/>
                <a:gd name="connsiteY22" fmla="*/ 676275 h 1716881"/>
                <a:gd name="connsiteX23" fmla="*/ 521494 w 685800"/>
                <a:gd name="connsiteY23" fmla="*/ 766762 h 1716881"/>
                <a:gd name="connsiteX24" fmla="*/ 550069 w 685800"/>
                <a:gd name="connsiteY24" fmla="*/ 916781 h 1716881"/>
                <a:gd name="connsiteX25" fmla="*/ 573881 w 685800"/>
                <a:gd name="connsiteY25" fmla="*/ 1016793 h 1716881"/>
                <a:gd name="connsiteX26" fmla="*/ 595313 w 685800"/>
                <a:gd name="connsiteY26" fmla="*/ 1104900 h 1716881"/>
                <a:gd name="connsiteX27" fmla="*/ 614363 w 685800"/>
                <a:gd name="connsiteY27" fmla="*/ 1197768 h 1716881"/>
                <a:gd name="connsiteX28" fmla="*/ 645319 w 685800"/>
                <a:gd name="connsiteY28" fmla="*/ 1362075 h 1716881"/>
                <a:gd name="connsiteX29" fmla="*/ 657225 w 685800"/>
                <a:gd name="connsiteY29" fmla="*/ 1421606 h 1716881"/>
                <a:gd name="connsiteX30" fmla="*/ 685800 w 685800"/>
                <a:gd name="connsiteY30" fmla="*/ 1628775 h 1716881"/>
                <a:gd name="connsiteX31" fmla="*/ 659606 w 685800"/>
                <a:gd name="connsiteY31" fmla="*/ 1685925 h 1716881"/>
                <a:gd name="connsiteX32" fmla="*/ 638175 w 685800"/>
                <a:gd name="connsiteY32" fmla="*/ 1709737 h 1716881"/>
                <a:gd name="connsiteX33" fmla="*/ 626269 w 685800"/>
                <a:gd name="connsiteY33" fmla="*/ 1716881 h 1716881"/>
                <a:gd name="connsiteX34" fmla="*/ 604838 w 685800"/>
                <a:gd name="connsiteY34" fmla="*/ 1716881 h 1716881"/>
                <a:gd name="connsiteX35" fmla="*/ 573881 w 685800"/>
                <a:gd name="connsiteY35" fmla="*/ 1704975 h 1716881"/>
                <a:gd name="connsiteX36" fmla="*/ 550069 w 685800"/>
                <a:gd name="connsiteY36" fmla="*/ 1690687 h 1716881"/>
                <a:gd name="connsiteX37" fmla="*/ 521494 w 685800"/>
                <a:gd name="connsiteY37" fmla="*/ 1664493 h 1716881"/>
                <a:gd name="connsiteX38" fmla="*/ 495300 w 685800"/>
                <a:gd name="connsiteY38" fmla="*/ 1616868 h 1716881"/>
                <a:gd name="connsiteX39" fmla="*/ 457200 w 685800"/>
                <a:gd name="connsiteY39" fmla="*/ 1547812 h 1716881"/>
                <a:gd name="connsiteX40" fmla="*/ 409575 w 685800"/>
                <a:gd name="connsiteY40" fmla="*/ 1469231 h 1716881"/>
                <a:gd name="connsiteX41" fmla="*/ 400050 w 685800"/>
                <a:gd name="connsiteY41" fmla="*/ 1421606 h 1716881"/>
                <a:gd name="connsiteX42" fmla="*/ 381000 w 685800"/>
                <a:gd name="connsiteY42" fmla="*/ 1266825 h 1716881"/>
                <a:gd name="connsiteX43" fmla="*/ 357188 w 685800"/>
                <a:gd name="connsiteY43" fmla="*/ 1092993 h 1716881"/>
                <a:gd name="connsiteX44" fmla="*/ 335756 w 685800"/>
                <a:gd name="connsiteY44" fmla="*/ 966787 h 1716881"/>
                <a:gd name="connsiteX45" fmla="*/ 304800 w 685800"/>
                <a:gd name="connsiteY45" fmla="*/ 781050 h 1716881"/>
                <a:gd name="connsiteX46" fmla="*/ 259556 w 685800"/>
                <a:gd name="connsiteY46" fmla="*/ 571500 h 171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5800" h="1716881">
                  <a:moveTo>
                    <a:pt x="259556" y="571500"/>
                  </a:moveTo>
                  <a:lnTo>
                    <a:pt x="240506" y="488156"/>
                  </a:lnTo>
                  <a:lnTo>
                    <a:pt x="216694" y="395287"/>
                  </a:lnTo>
                  <a:lnTo>
                    <a:pt x="192881" y="333375"/>
                  </a:lnTo>
                  <a:lnTo>
                    <a:pt x="166688" y="278606"/>
                  </a:lnTo>
                  <a:lnTo>
                    <a:pt x="135731" y="223837"/>
                  </a:lnTo>
                  <a:lnTo>
                    <a:pt x="109538" y="180975"/>
                  </a:lnTo>
                  <a:lnTo>
                    <a:pt x="76200" y="135731"/>
                  </a:lnTo>
                  <a:lnTo>
                    <a:pt x="50006" y="104775"/>
                  </a:lnTo>
                  <a:lnTo>
                    <a:pt x="21431" y="73818"/>
                  </a:lnTo>
                  <a:lnTo>
                    <a:pt x="7144" y="54768"/>
                  </a:lnTo>
                  <a:lnTo>
                    <a:pt x="0" y="38100"/>
                  </a:lnTo>
                  <a:lnTo>
                    <a:pt x="0" y="16668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33350" y="30956"/>
                  </a:lnTo>
                  <a:lnTo>
                    <a:pt x="192881" y="50006"/>
                  </a:lnTo>
                  <a:lnTo>
                    <a:pt x="280988" y="83343"/>
                  </a:lnTo>
                  <a:lnTo>
                    <a:pt x="350044" y="114300"/>
                  </a:lnTo>
                  <a:lnTo>
                    <a:pt x="414338" y="297656"/>
                  </a:lnTo>
                  <a:lnTo>
                    <a:pt x="464344" y="497681"/>
                  </a:lnTo>
                  <a:lnTo>
                    <a:pt x="504825" y="676275"/>
                  </a:lnTo>
                  <a:lnTo>
                    <a:pt x="521494" y="766762"/>
                  </a:lnTo>
                  <a:lnTo>
                    <a:pt x="550069" y="916781"/>
                  </a:lnTo>
                  <a:lnTo>
                    <a:pt x="573881" y="1016793"/>
                  </a:lnTo>
                  <a:lnTo>
                    <a:pt x="595313" y="1104900"/>
                  </a:lnTo>
                  <a:lnTo>
                    <a:pt x="614363" y="1197768"/>
                  </a:lnTo>
                  <a:lnTo>
                    <a:pt x="645319" y="1362075"/>
                  </a:lnTo>
                  <a:lnTo>
                    <a:pt x="657225" y="1421606"/>
                  </a:lnTo>
                  <a:lnTo>
                    <a:pt x="685800" y="1628775"/>
                  </a:lnTo>
                  <a:lnTo>
                    <a:pt x="659606" y="1685925"/>
                  </a:lnTo>
                  <a:lnTo>
                    <a:pt x="638175" y="1709737"/>
                  </a:lnTo>
                  <a:lnTo>
                    <a:pt x="626269" y="1716881"/>
                  </a:lnTo>
                  <a:lnTo>
                    <a:pt x="604838" y="1716881"/>
                  </a:lnTo>
                  <a:lnTo>
                    <a:pt x="573881" y="1704975"/>
                  </a:lnTo>
                  <a:lnTo>
                    <a:pt x="550069" y="1690687"/>
                  </a:lnTo>
                  <a:lnTo>
                    <a:pt x="521494" y="1664493"/>
                  </a:lnTo>
                  <a:lnTo>
                    <a:pt x="495300" y="1616868"/>
                  </a:lnTo>
                  <a:lnTo>
                    <a:pt x="457200" y="1547812"/>
                  </a:lnTo>
                  <a:lnTo>
                    <a:pt x="409575" y="1469231"/>
                  </a:lnTo>
                  <a:lnTo>
                    <a:pt x="400050" y="1421606"/>
                  </a:lnTo>
                  <a:lnTo>
                    <a:pt x="381000" y="1266825"/>
                  </a:lnTo>
                  <a:lnTo>
                    <a:pt x="357188" y="1092993"/>
                  </a:lnTo>
                  <a:lnTo>
                    <a:pt x="335756" y="966787"/>
                  </a:lnTo>
                  <a:lnTo>
                    <a:pt x="304800" y="781050"/>
                  </a:lnTo>
                  <a:lnTo>
                    <a:pt x="259556" y="571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8">
              <a:extLst>
                <a:ext uri="{FF2B5EF4-FFF2-40B4-BE49-F238E27FC236}">
                  <a16:creationId xmlns:a16="http://schemas.microsoft.com/office/drawing/2014/main" id="{30F7FBB9-83EF-40A0-93B0-8D69FB41F13A}"/>
                </a:ext>
              </a:extLst>
            </p:cNvPr>
            <p:cNvSpPr/>
            <p:nvPr/>
          </p:nvSpPr>
          <p:spPr>
            <a:xfrm>
              <a:off x="2693988" y="4587875"/>
              <a:ext cx="4643437" cy="669925"/>
            </a:xfrm>
            <a:custGeom>
              <a:avLst/>
              <a:gdLst>
                <a:gd name="connsiteX0" fmla="*/ 1691640 w 4644390"/>
                <a:gd name="connsiteY0" fmla="*/ 247650 h 670560"/>
                <a:gd name="connsiteX1" fmla="*/ 1874520 w 4644390"/>
                <a:gd name="connsiteY1" fmla="*/ 224790 h 670560"/>
                <a:gd name="connsiteX2" fmla="*/ 2065020 w 4644390"/>
                <a:gd name="connsiteY2" fmla="*/ 205740 h 670560"/>
                <a:gd name="connsiteX3" fmla="*/ 2179320 w 4644390"/>
                <a:gd name="connsiteY3" fmla="*/ 198120 h 670560"/>
                <a:gd name="connsiteX4" fmla="*/ 2385060 w 4644390"/>
                <a:gd name="connsiteY4" fmla="*/ 182880 h 670560"/>
                <a:gd name="connsiteX5" fmla="*/ 2594610 w 4644390"/>
                <a:gd name="connsiteY5" fmla="*/ 160020 h 670560"/>
                <a:gd name="connsiteX6" fmla="*/ 2846070 w 4644390"/>
                <a:gd name="connsiteY6" fmla="*/ 137160 h 670560"/>
                <a:gd name="connsiteX7" fmla="*/ 3135630 w 4644390"/>
                <a:gd name="connsiteY7" fmla="*/ 110490 h 670560"/>
                <a:gd name="connsiteX8" fmla="*/ 3432810 w 4644390"/>
                <a:gd name="connsiteY8" fmla="*/ 80010 h 670560"/>
                <a:gd name="connsiteX9" fmla="*/ 3630930 w 4644390"/>
                <a:gd name="connsiteY9" fmla="*/ 60960 h 670560"/>
                <a:gd name="connsiteX10" fmla="*/ 3745230 w 4644390"/>
                <a:gd name="connsiteY10" fmla="*/ 49530 h 670560"/>
                <a:gd name="connsiteX11" fmla="*/ 3802380 w 4644390"/>
                <a:gd name="connsiteY11" fmla="*/ 45720 h 670560"/>
                <a:gd name="connsiteX12" fmla="*/ 3867150 w 4644390"/>
                <a:gd name="connsiteY12" fmla="*/ 30480 h 670560"/>
                <a:gd name="connsiteX13" fmla="*/ 3962400 w 4644390"/>
                <a:gd name="connsiteY13" fmla="*/ 3810 h 670560"/>
                <a:gd name="connsiteX14" fmla="*/ 3996690 w 4644390"/>
                <a:gd name="connsiteY14" fmla="*/ 0 h 670560"/>
                <a:gd name="connsiteX15" fmla="*/ 4069080 w 4644390"/>
                <a:gd name="connsiteY15" fmla="*/ 7620 h 670560"/>
                <a:gd name="connsiteX16" fmla="*/ 4217670 w 4644390"/>
                <a:gd name="connsiteY16" fmla="*/ 34290 h 670560"/>
                <a:gd name="connsiteX17" fmla="*/ 4381500 w 4644390"/>
                <a:gd name="connsiteY17" fmla="*/ 72390 h 670560"/>
                <a:gd name="connsiteX18" fmla="*/ 4450080 w 4644390"/>
                <a:gd name="connsiteY18" fmla="*/ 95250 h 670560"/>
                <a:gd name="connsiteX19" fmla="*/ 4514850 w 4644390"/>
                <a:gd name="connsiteY19" fmla="*/ 118110 h 670560"/>
                <a:gd name="connsiteX20" fmla="*/ 4575810 w 4644390"/>
                <a:gd name="connsiteY20" fmla="*/ 148590 h 670560"/>
                <a:gd name="connsiteX21" fmla="*/ 4613910 w 4644390"/>
                <a:gd name="connsiteY21" fmla="*/ 175260 h 670560"/>
                <a:gd name="connsiteX22" fmla="*/ 4632960 w 4644390"/>
                <a:gd name="connsiteY22" fmla="*/ 194310 h 670560"/>
                <a:gd name="connsiteX23" fmla="*/ 4644390 w 4644390"/>
                <a:gd name="connsiteY23" fmla="*/ 224790 h 670560"/>
                <a:gd name="connsiteX24" fmla="*/ 4644390 w 4644390"/>
                <a:gd name="connsiteY24" fmla="*/ 262890 h 670560"/>
                <a:gd name="connsiteX25" fmla="*/ 4632960 w 4644390"/>
                <a:gd name="connsiteY25" fmla="*/ 297180 h 670560"/>
                <a:gd name="connsiteX26" fmla="*/ 4606290 w 4644390"/>
                <a:gd name="connsiteY26" fmla="*/ 316230 h 670560"/>
                <a:gd name="connsiteX27" fmla="*/ 4549140 w 4644390"/>
                <a:gd name="connsiteY27" fmla="*/ 335280 h 670560"/>
                <a:gd name="connsiteX28" fmla="*/ 4507230 w 4644390"/>
                <a:gd name="connsiteY28" fmla="*/ 335280 h 670560"/>
                <a:gd name="connsiteX29" fmla="*/ 4339590 w 4644390"/>
                <a:gd name="connsiteY29" fmla="*/ 320040 h 670560"/>
                <a:gd name="connsiteX30" fmla="*/ 4145280 w 4644390"/>
                <a:gd name="connsiteY30" fmla="*/ 304800 h 670560"/>
                <a:gd name="connsiteX31" fmla="*/ 3890010 w 4644390"/>
                <a:gd name="connsiteY31" fmla="*/ 289560 h 670560"/>
                <a:gd name="connsiteX32" fmla="*/ 3669030 w 4644390"/>
                <a:gd name="connsiteY32" fmla="*/ 285750 h 670560"/>
                <a:gd name="connsiteX33" fmla="*/ 3425190 w 4644390"/>
                <a:gd name="connsiteY33" fmla="*/ 289560 h 670560"/>
                <a:gd name="connsiteX34" fmla="*/ 3086100 w 4644390"/>
                <a:gd name="connsiteY34" fmla="*/ 300990 h 670560"/>
                <a:gd name="connsiteX35" fmla="*/ 2800350 w 4644390"/>
                <a:gd name="connsiteY35" fmla="*/ 320040 h 670560"/>
                <a:gd name="connsiteX36" fmla="*/ 2472690 w 4644390"/>
                <a:gd name="connsiteY36" fmla="*/ 350520 h 670560"/>
                <a:gd name="connsiteX37" fmla="*/ 2369820 w 4644390"/>
                <a:gd name="connsiteY37" fmla="*/ 361950 h 670560"/>
                <a:gd name="connsiteX38" fmla="*/ 2076450 w 4644390"/>
                <a:gd name="connsiteY38" fmla="*/ 388620 h 670560"/>
                <a:gd name="connsiteX39" fmla="*/ 1805940 w 4644390"/>
                <a:gd name="connsiteY39" fmla="*/ 415290 h 670560"/>
                <a:gd name="connsiteX40" fmla="*/ 1554480 w 4644390"/>
                <a:gd name="connsiteY40" fmla="*/ 449580 h 670560"/>
                <a:gd name="connsiteX41" fmla="*/ 1341120 w 4644390"/>
                <a:gd name="connsiteY41" fmla="*/ 483870 h 670560"/>
                <a:gd name="connsiteX42" fmla="*/ 1139190 w 4644390"/>
                <a:gd name="connsiteY42" fmla="*/ 521970 h 670560"/>
                <a:gd name="connsiteX43" fmla="*/ 906780 w 4644390"/>
                <a:gd name="connsiteY43" fmla="*/ 571500 h 670560"/>
                <a:gd name="connsiteX44" fmla="*/ 716280 w 4644390"/>
                <a:gd name="connsiteY44" fmla="*/ 621030 h 670560"/>
                <a:gd name="connsiteX45" fmla="*/ 514350 w 4644390"/>
                <a:gd name="connsiteY45" fmla="*/ 670560 h 670560"/>
                <a:gd name="connsiteX46" fmla="*/ 483870 w 4644390"/>
                <a:gd name="connsiteY46" fmla="*/ 670560 h 670560"/>
                <a:gd name="connsiteX47" fmla="*/ 438150 w 4644390"/>
                <a:gd name="connsiteY47" fmla="*/ 662940 h 670560"/>
                <a:gd name="connsiteX48" fmla="*/ 381000 w 4644390"/>
                <a:gd name="connsiteY48" fmla="*/ 636270 h 670560"/>
                <a:gd name="connsiteX49" fmla="*/ 323850 w 4644390"/>
                <a:gd name="connsiteY49" fmla="*/ 601980 h 670560"/>
                <a:gd name="connsiteX50" fmla="*/ 217170 w 4644390"/>
                <a:gd name="connsiteY50" fmla="*/ 514350 h 670560"/>
                <a:gd name="connsiteX51" fmla="*/ 121920 w 4644390"/>
                <a:gd name="connsiteY51" fmla="*/ 422910 h 670560"/>
                <a:gd name="connsiteX52" fmla="*/ 34290 w 4644390"/>
                <a:gd name="connsiteY52" fmla="*/ 339090 h 670560"/>
                <a:gd name="connsiteX53" fmla="*/ 15240 w 4644390"/>
                <a:gd name="connsiteY53" fmla="*/ 312420 h 670560"/>
                <a:gd name="connsiteX54" fmla="*/ 3810 w 4644390"/>
                <a:gd name="connsiteY54" fmla="*/ 289560 h 670560"/>
                <a:gd name="connsiteX55" fmla="*/ 0 w 4644390"/>
                <a:gd name="connsiteY55" fmla="*/ 270510 h 670560"/>
                <a:gd name="connsiteX56" fmla="*/ 7620 w 4644390"/>
                <a:gd name="connsiteY56" fmla="*/ 255270 h 670560"/>
                <a:gd name="connsiteX57" fmla="*/ 15240 w 4644390"/>
                <a:gd name="connsiteY57" fmla="*/ 251460 h 670560"/>
                <a:gd name="connsiteX58" fmla="*/ 45720 w 4644390"/>
                <a:gd name="connsiteY58" fmla="*/ 262890 h 670560"/>
                <a:gd name="connsiteX59" fmla="*/ 106680 w 4644390"/>
                <a:gd name="connsiteY59" fmla="*/ 289560 h 670560"/>
                <a:gd name="connsiteX60" fmla="*/ 171450 w 4644390"/>
                <a:gd name="connsiteY60" fmla="*/ 320040 h 670560"/>
                <a:gd name="connsiteX61" fmla="*/ 236220 w 4644390"/>
                <a:gd name="connsiteY61" fmla="*/ 342900 h 670560"/>
                <a:gd name="connsiteX62" fmla="*/ 297180 w 4644390"/>
                <a:gd name="connsiteY62" fmla="*/ 365760 h 670560"/>
                <a:gd name="connsiteX63" fmla="*/ 354330 w 4644390"/>
                <a:gd name="connsiteY63" fmla="*/ 381000 h 670560"/>
                <a:gd name="connsiteX64" fmla="*/ 411480 w 4644390"/>
                <a:gd name="connsiteY64" fmla="*/ 396240 h 670560"/>
                <a:gd name="connsiteX65" fmla="*/ 472440 w 4644390"/>
                <a:gd name="connsiteY65" fmla="*/ 403860 h 670560"/>
                <a:gd name="connsiteX66" fmla="*/ 552450 w 4644390"/>
                <a:gd name="connsiteY66" fmla="*/ 400050 h 670560"/>
                <a:gd name="connsiteX67" fmla="*/ 742950 w 4644390"/>
                <a:gd name="connsiteY67" fmla="*/ 384810 h 670560"/>
                <a:gd name="connsiteX68" fmla="*/ 994410 w 4644390"/>
                <a:gd name="connsiteY68" fmla="*/ 350520 h 670560"/>
                <a:gd name="connsiteX69" fmla="*/ 1303020 w 4644390"/>
                <a:gd name="connsiteY69" fmla="*/ 300990 h 670560"/>
                <a:gd name="connsiteX70" fmla="*/ 1691640 w 4644390"/>
                <a:gd name="connsiteY70" fmla="*/ 24765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44390" h="670560">
                  <a:moveTo>
                    <a:pt x="1691640" y="247650"/>
                  </a:moveTo>
                  <a:lnTo>
                    <a:pt x="1874520" y="224790"/>
                  </a:lnTo>
                  <a:lnTo>
                    <a:pt x="2065020" y="205740"/>
                  </a:lnTo>
                  <a:lnTo>
                    <a:pt x="2179320" y="198120"/>
                  </a:lnTo>
                  <a:lnTo>
                    <a:pt x="2385060" y="182880"/>
                  </a:lnTo>
                  <a:lnTo>
                    <a:pt x="2594610" y="160020"/>
                  </a:lnTo>
                  <a:lnTo>
                    <a:pt x="2846070" y="137160"/>
                  </a:lnTo>
                  <a:lnTo>
                    <a:pt x="3135630" y="110490"/>
                  </a:lnTo>
                  <a:lnTo>
                    <a:pt x="3432810" y="80010"/>
                  </a:lnTo>
                  <a:lnTo>
                    <a:pt x="3630930" y="60960"/>
                  </a:lnTo>
                  <a:lnTo>
                    <a:pt x="3745230" y="49530"/>
                  </a:lnTo>
                  <a:lnTo>
                    <a:pt x="3802380" y="45720"/>
                  </a:lnTo>
                  <a:lnTo>
                    <a:pt x="3867150" y="30480"/>
                  </a:lnTo>
                  <a:lnTo>
                    <a:pt x="3962400" y="3810"/>
                  </a:lnTo>
                  <a:lnTo>
                    <a:pt x="3996690" y="0"/>
                  </a:lnTo>
                  <a:lnTo>
                    <a:pt x="4069080" y="7620"/>
                  </a:lnTo>
                  <a:lnTo>
                    <a:pt x="4217670" y="34290"/>
                  </a:lnTo>
                  <a:lnTo>
                    <a:pt x="4381500" y="72390"/>
                  </a:lnTo>
                  <a:lnTo>
                    <a:pt x="4450080" y="95250"/>
                  </a:lnTo>
                  <a:lnTo>
                    <a:pt x="4514850" y="118110"/>
                  </a:lnTo>
                  <a:lnTo>
                    <a:pt x="4575810" y="148590"/>
                  </a:lnTo>
                  <a:lnTo>
                    <a:pt x="4613910" y="175260"/>
                  </a:lnTo>
                  <a:lnTo>
                    <a:pt x="4632960" y="194310"/>
                  </a:lnTo>
                  <a:lnTo>
                    <a:pt x="4644390" y="224790"/>
                  </a:lnTo>
                  <a:lnTo>
                    <a:pt x="4644390" y="262890"/>
                  </a:lnTo>
                  <a:lnTo>
                    <a:pt x="4632960" y="297180"/>
                  </a:lnTo>
                  <a:lnTo>
                    <a:pt x="4606290" y="316230"/>
                  </a:lnTo>
                  <a:lnTo>
                    <a:pt x="4549140" y="335280"/>
                  </a:lnTo>
                  <a:lnTo>
                    <a:pt x="4507230" y="335280"/>
                  </a:lnTo>
                  <a:lnTo>
                    <a:pt x="4339590" y="320040"/>
                  </a:lnTo>
                  <a:lnTo>
                    <a:pt x="4145280" y="304800"/>
                  </a:lnTo>
                  <a:lnTo>
                    <a:pt x="3890010" y="289560"/>
                  </a:lnTo>
                  <a:lnTo>
                    <a:pt x="3669030" y="285750"/>
                  </a:lnTo>
                  <a:lnTo>
                    <a:pt x="3425190" y="289560"/>
                  </a:lnTo>
                  <a:lnTo>
                    <a:pt x="3086100" y="300990"/>
                  </a:lnTo>
                  <a:lnTo>
                    <a:pt x="2800350" y="320040"/>
                  </a:lnTo>
                  <a:lnTo>
                    <a:pt x="2472690" y="350520"/>
                  </a:lnTo>
                  <a:lnTo>
                    <a:pt x="2369820" y="361950"/>
                  </a:lnTo>
                  <a:lnTo>
                    <a:pt x="2076450" y="388620"/>
                  </a:lnTo>
                  <a:lnTo>
                    <a:pt x="1805940" y="415290"/>
                  </a:lnTo>
                  <a:lnTo>
                    <a:pt x="1554480" y="449580"/>
                  </a:lnTo>
                  <a:lnTo>
                    <a:pt x="1341120" y="483870"/>
                  </a:lnTo>
                  <a:lnTo>
                    <a:pt x="1139190" y="521970"/>
                  </a:lnTo>
                  <a:lnTo>
                    <a:pt x="906780" y="571500"/>
                  </a:lnTo>
                  <a:lnTo>
                    <a:pt x="716280" y="621030"/>
                  </a:lnTo>
                  <a:lnTo>
                    <a:pt x="514350" y="670560"/>
                  </a:lnTo>
                  <a:lnTo>
                    <a:pt x="483870" y="670560"/>
                  </a:lnTo>
                  <a:lnTo>
                    <a:pt x="438150" y="662940"/>
                  </a:lnTo>
                  <a:lnTo>
                    <a:pt x="381000" y="636270"/>
                  </a:lnTo>
                  <a:lnTo>
                    <a:pt x="323850" y="601980"/>
                  </a:lnTo>
                  <a:lnTo>
                    <a:pt x="217170" y="514350"/>
                  </a:lnTo>
                  <a:lnTo>
                    <a:pt x="121920" y="422910"/>
                  </a:lnTo>
                  <a:lnTo>
                    <a:pt x="34290" y="339090"/>
                  </a:lnTo>
                  <a:lnTo>
                    <a:pt x="15240" y="312420"/>
                  </a:lnTo>
                  <a:lnTo>
                    <a:pt x="3810" y="289560"/>
                  </a:lnTo>
                  <a:lnTo>
                    <a:pt x="0" y="270510"/>
                  </a:lnTo>
                  <a:lnTo>
                    <a:pt x="7620" y="255270"/>
                  </a:lnTo>
                  <a:lnTo>
                    <a:pt x="15240" y="251460"/>
                  </a:lnTo>
                  <a:lnTo>
                    <a:pt x="45720" y="262890"/>
                  </a:lnTo>
                  <a:lnTo>
                    <a:pt x="106680" y="289560"/>
                  </a:lnTo>
                  <a:lnTo>
                    <a:pt x="171450" y="320040"/>
                  </a:lnTo>
                  <a:lnTo>
                    <a:pt x="236220" y="342900"/>
                  </a:lnTo>
                  <a:lnTo>
                    <a:pt x="297180" y="365760"/>
                  </a:lnTo>
                  <a:lnTo>
                    <a:pt x="354330" y="381000"/>
                  </a:lnTo>
                  <a:lnTo>
                    <a:pt x="411480" y="396240"/>
                  </a:lnTo>
                  <a:lnTo>
                    <a:pt x="472440" y="403860"/>
                  </a:lnTo>
                  <a:lnTo>
                    <a:pt x="552450" y="400050"/>
                  </a:lnTo>
                  <a:lnTo>
                    <a:pt x="742950" y="384810"/>
                  </a:lnTo>
                  <a:lnTo>
                    <a:pt x="994410" y="350520"/>
                  </a:lnTo>
                  <a:lnTo>
                    <a:pt x="1303020" y="300990"/>
                  </a:lnTo>
                  <a:lnTo>
                    <a:pt x="1691640" y="247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5">
              <a:extLst>
                <a:ext uri="{FF2B5EF4-FFF2-40B4-BE49-F238E27FC236}">
                  <a16:creationId xmlns:a16="http://schemas.microsoft.com/office/drawing/2014/main" id="{1BED5B40-1D61-42EF-A950-6379EC17BC34}"/>
                </a:ext>
              </a:extLst>
            </p:cNvPr>
            <p:cNvSpPr/>
            <p:nvPr/>
          </p:nvSpPr>
          <p:spPr>
            <a:xfrm>
              <a:off x="3776663" y="2668588"/>
              <a:ext cx="2747962" cy="1644650"/>
            </a:xfrm>
            <a:custGeom>
              <a:avLst/>
              <a:gdLst>
                <a:gd name="connsiteX0" fmla="*/ 581025 w 2747962"/>
                <a:gd name="connsiteY0" fmla="*/ 376238 h 1643063"/>
                <a:gd name="connsiteX1" fmla="*/ 314325 w 2747962"/>
                <a:gd name="connsiteY1" fmla="*/ 402432 h 1643063"/>
                <a:gd name="connsiteX2" fmla="*/ 80962 w 2747962"/>
                <a:gd name="connsiteY2" fmla="*/ 423863 h 1643063"/>
                <a:gd name="connsiteX3" fmla="*/ 59531 w 2747962"/>
                <a:gd name="connsiteY3" fmla="*/ 423863 h 1643063"/>
                <a:gd name="connsiteX4" fmla="*/ 0 w 2747962"/>
                <a:gd name="connsiteY4" fmla="*/ 271463 h 1643063"/>
                <a:gd name="connsiteX5" fmla="*/ 250031 w 2747962"/>
                <a:gd name="connsiteY5" fmla="*/ 250032 h 1643063"/>
                <a:gd name="connsiteX6" fmla="*/ 554831 w 2747962"/>
                <a:gd name="connsiteY6" fmla="*/ 214313 h 1643063"/>
                <a:gd name="connsiteX7" fmla="*/ 840581 w 2747962"/>
                <a:gd name="connsiteY7" fmla="*/ 190500 h 1643063"/>
                <a:gd name="connsiteX8" fmla="*/ 1166812 w 2747962"/>
                <a:gd name="connsiteY8" fmla="*/ 159544 h 1643063"/>
                <a:gd name="connsiteX9" fmla="*/ 1538287 w 2747962"/>
                <a:gd name="connsiteY9" fmla="*/ 121444 h 1643063"/>
                <a:gd name="connsiteX10" fmla="*/ 1800225 w 2747962"/>
                <a:gd name="connsiteY10" fmla="*/ 95250 h 1643063"/>
                <a:gd name="connsiteX11" fmla="*/ 2085975 w 2747962"/>
                <a:gd name="connsiteY11" fmla="*/ 61913 h 1643063"/>
                <a:gd name="connsiteX12" fmla="*/ 2235993 w 2747962"/>
                <a:gd name="connsiteY12" fmla="*/ 47625 h 1643063"/>
                <a:gd name="connsiteX13" fmla="*/ 2293143 w 2747962"/>
                <a:gd name="connsiteY13" fmla="*/ 30957 h 1643063"/>
                <a:gd name="connsiteX14" fmla="*/ 2371725 w 2747962"/>
                <a:gd name="connsiteY14" fmla="*/ 9525 h 1643063"/>
                <a:gd name="connsiteX15" fmla="*/ 2431256 w 2747962"/>
                <a:gd name="connsiteY15" fmla="*/ 0 h 1643063"/>
                <a:gd name="connsiteX16" fmla="*/ 2476500 w 2747962"/>
                <a:gd name="connsiteY16" fmla="*/ 2382 h 1643063"/>
                <a:gd name="connsiteX17" fmla="*/ 2493168 w 2747962"/>
                <a:gd name="connsiteY17" fmla="*/ 7144 h 1643063"/>
                <a:gd name="connsiteX18" fmla="*/ 2512218 w 2747962"/>
                <a:gd name="connsiteY18" fmla="*/ 21432 h 1643063"/>
                <a:gd name="connsiteX19" fmla="*/ 2547937 w 2747962"/>
                <a:gd name="connsiteY19" fmla="*/ 54769 h 1643063"/>
                <a:gd name="connsiteX20" fmla="*/ 2607468 w 2747962"/>
                <a:gd name="connsiteY20" fmla="*/ 111919 h 1643063"/>
                <a:gd name="connsiteX21" fmla="*/ 2664618 w 2747962"/>
                <a:gd name="connsiteY21" fmla="*/ 173832 h 1643063"/>
                <a:gd name="connsiteX22" fmla="*/ 2693193 w 2747962"/>
                <a:gd name="connsiteY22" fmla="*/ 207169 h 1643063"/>
                <a:gd name="connsiteX23" fmla="*/ 2717006 w 2747962"/>
                <a:gd name="connsiteY23" fmla="*/ 233363 h 1643063"/>
                <a:gd name="connsiteX24" fmla="*/ 2738437 w 2747962"/>
                <a:gd name="connsiteY24" fmla="*/ 266700 h 1643063"/>
                <a:gd name="connsiteX25" fmla="*/ 2745581 w 2747962"/>
                <a:gd name="connsiteY25" fmla="*/ 285750 h 1643063"/>
                <a:gd name="connsiteX26" fmla="*/ 2747962 w 2747962"/>
                <a:gd name="connsiteY26" fmla="*/ 302419 h 1643063"/>
                <a:gd name="connsiteX27" fmla="*/ 2743200 w 2747962"/>
                <a:gd name="connsiteY27" fmla="*/ 326232 h 1643063"/>
                <a:gd name="connsiteX28" fmla="*/ 2731293 w 2747962"/>
                <a:gd name="connsiteY28" fmla="*/ 350044 h 1643063"/>
                <a:gd name="connsiteX29" fmla="*/ 2709862 w 2747962"/>
                <a:gd name="connsiteY29" fmla="*/ 373857 h 1643063"/>
                <a:gd name="connsiteX30" fmla="*/ 2690812 w 2747962"/>
                <a:gd name="connsiteY30" fmla="*/ 388144 h 1643063"/>
                <a:gd name="connsiteX31" fmla="*/ 2650331 w 2747962"/>
                <a:gd name="connsiteY31" fmla="*/ 459582 h 1643063"/>
                <a:gd name="connsiteX32" fmla="*/ 2636043 w 2747962"/>
                <a:gd name="connsiteY32" fmla="*/ 500063 h 1643063"/>
                <a:gd name="connsiteX33" fmla="*/ 2583656 w 2747962"/>
                <a:gd name="connsiteY33" fmla="*/ 788194 h 1643063"/>
                <a:gd name="connsiteX34" fmla="*/ 2519362 w 2747962"/>
                <a:gd name="connsiteY34" fmla="*/ 1147763 h 1643063"/>
                <a:gd name="connsiteX35" fmla="*/ 2462212 w 2747962"/>
                <a:gd name="connsiteY35" fmla="*/ 1454944 h 1643063"/>
                <a:gd name="connsiteX36" fmla="*/ 2452687 w 2747962"/>
                <a:gd name="connsiteY36" fmla="*/ 1490663 h 1643063"/>
                <a:gd name="connsiteX37" fmla="*/ 2428875 w 2747962"/>
                <a:gd name="connsiteY37" fmla="*/ 1528763 h 1643063"/>
                <a:gd name="connsiteX38" fmla="*/ 2400300 w 2747962"/>
                <a:gd name="connsiteY38" fmla="*/ 1559719 h 1643063"/>
                <a:gd name="connsiteX39" fmla="*/ 2362200 w 2747962"/>
                <a:gd name="connsiteY39" fmla="*/ 1595438 h 1643063"/>
                <a:gd name="connsiteX40" fmla="*/ 2331243 w 2747962"/>
                <a:gd name="connsiteY40" fmla="*/ 1619250 h 1643063"/>
                <a:gd name="connsiteX41" fmla="*/ 2295525 w 2747962"/>
                <a:gd name="connsiteY41" fmla="*/ 1643063 h 1643063"/>
                <a:gd name="connsiteX42" fmla="*/ 2281237 w 2747962"/>
                <a:gd name="connsiteY42" fmla="*/ 1643063 h 1643063"/>
                <a:gd name="connsiteX43" fmla="*/ 2255043 w 2747962"/>
                <a:gd name="connsiteY43" fmla="*/ 1616869 h 1643063"/>
                <a:gd name="connsiteX44" fmla="*/ 2219325 w 2747962"/>
                <a:gd name="connsiteY44" fmla="*/ 1566863 h 1643063"/>
                <a:gd name="connsiteX45" fmla="*/ 2243137 w 2747962"/>
                <a:gd name="connsiteY45" fmla="*/ 1264444 h 1643063"/>
                <a:gd name="connsiteX46" fmla="*/ 2286000 w 2747962"/>
                <a:gd name="connsiteY46" fmla="*/ 950119 h 1643063"/>
                <a:gd name="connsiteX47" fmla="*/ 2326481 w 2747962"/>
                <a:gd name="connsiteY47" fmla="*/ 661988 h 1643063"/>
                <a:gd name="connsiteX48" fmla="*/ 2350293 w 2747962"/>
                <a:gd name="connsiteY48" fmla="*/ 476250 h 1643063"/>
                <a:gd name="connsiteX49" fmla="*/ 2366962 w 2747962"/>
                <a:gd name="connsiteY49" fmla="*/ 354807 h 1643063"/>
                <a:gd name="connsiteX50" fmla="*/ 2369343 w 2747962"/>
                <a:gd name="connsiteY50" fmla="*/ 316707 h 1643063"/>
                <a:gd name="connsiteX51" fmla="*/ 2364581 w 2747962"/>
                <a:gd name="connsiteY51" fmla="*/ 283369 h 1643063"/>
                <a:gd name="connsiteX52" fmla="*/ 2350293 w 2747962"/>
                <a:gd name="connsiteY52" fmla="*/ 247650 h 1643063"/>
                <a:gd name="connsiteX53" fmla="*/ 2328862 w 2747962"/>
                <a:gd name="connsiteY53" fmla="*/ 228600 h 1643063"/>
                <a:gd name="connsiteX54" fmla="*/ 2305050 w 2747962"/>
                <a:gd name="connsiteY54" fmla="*/ 221457 h 1643063"/>
                <a:gd name="connsiteX55" fmla="*/ 2190750 w 2747962"/>
                <a:gd name="connsiteY55" fmla="*/ 226219 h 1643063"/>
                <a:gd name="connsiteX56" fmla="*/ 1969293 w 2747962"/>
                <a:gd name="connsiteY56" fmla="*/ 238125 h 1643063"/>
                <a:gd name="connsiteX57" fmla="*/ 1638300 w 2747962"/>
                <a:gd name="connsiteY57" fmla="*/ 264319 h 1643063"/>
                <a:gd name="connsiteX58" fmla="*/ 1269206 w 2747962"/>
                <a:gd name="connsiteY58" fmla="*/ 307182 h 1643063"/>
                <a:gd name="connsiteX59" fmla="*/ 942975 w 2747962"/>
                <a:gd name="connsiteY59" fmla="*/ 340519 h 1643063"/>
                <a:gd name="connsiteX60" fmla="*/ 581025 w 2747962"/>
                <a:gd name="connsiteY60" fmla="*/ 376238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7962" h="1643063">
                  <a:moveTo>
                    <a:pt x="581025" y="376238"/>
                  </a:moveTo>
                  <a:lnTo>
                    <a:pt x="314325" y="402432"/>
                  </a:lnTo>
                  <a:lnTo>
                    <a:pt x="80962" y="423863"/>
                  </a:lnTo>
                  <a:lnTo>
                    <a:pt x="59531" y="423863"/>
                  </a:lnTo>
                  <a:lnTo>
                    <a:pt x="0" y="271463"/>
                  </a:lnTo>
                  <a:lnTo>
                    <a:pt x="250031" y="250032"/>
                  </a:lnTo>
                  <a:lnTo>
                    <a:pt x="554831" y="214313"/>
                  </a:lnTo>
                  <a:lnTo>
                    <a:pt x="840581" y="190500"/>
                  </a:lnTo>
                  <a:lnTo>
                    <a:pt x="1166812" y="159544"/>
                  </a:lnTo>
                  <a:lnTo>
                    <a:pt x="1538287" y="121444"/>
                  </a:lnTo>
                  <a:lnTo>
                    <a:pt x="1800225" y="95250"/>
                  </a:lnTo>
                  <a:lnTo>
                    <a:pt x="2085975" y="61913"/>
                  </a:lnTo>
                  <a:lnTo>
                    <a:pt x="2235993" y="47625"/>
                  </a:lnTo>
                  <a:lnTo>
                    <a:pt x="2293143" y="30957"/>
                  </a:lnTo>
                  <a:lnTo>
                    <a:pt x="2371725" y="9525"/>
                  </a:lnTo>
                  <a:lnTo>
                    <a:pt x="2431256" y="0"/>
                  </a:lnTo>
                  <a:lnTo>
                    <a:pt x="2476500" y="2382"/>
                  </a:lnTo>
                  <a:lnTo>
                    <a:pt x="2493168" y="7144"/>
                  </a:lnTo>
                  <a:lnTo>
                    <a:pt x="2512218" y="21432"/>
                  </a:lnTo>
                  <a:lnTo>
                    <a:pt x="2547937" y="54769"/>
                  </a:lnTo>
                  <a:lnTo>
                    <a:pt x="2607468" y="111919"/>
                  </a:lnTo>
                  <a:lnTo>
                    <a:pt x="2664618" y="173832"/>
                  </a:lnTo>
                  <a:lnTo>
                    <a:pt x="2693193" y="207169"/>
                  </a:lnTo>
                  <a:lnTo>
                    <a:pt x="2717006" y="233363"/>
                  </a:lnTo>
                  <a:lnTo>
                    <a:pt x="2738437" y="266700"/>
                  </a:lnTo>
                  <a:lnTo>
                    <a:pt x="2745581" y="285750"/>
                  </a:lnTo>
                  <a:lnTo>
                    <a:pt x="2747962" y="302419"/>
                  </a:lnTo>
                  <a:lnTo>
                    <a:pt x="2743200" y="326232"/>
                  </a:lnTo>
                  <a:lnTo>
                    <a:pt x="2731293" y="350044"/>
                  </a:lnTo>
                  <a:lnTo>
                    <a:pt x="2709862" y="373857"/>
                  </a:lnTo>
                  <a:lnTo>
                    <a:pt x="2690812" y="388144"/>
                  </a:lnTo>
                  <a:lnTo>
                    <a:pt x="2650331" y="459582"/>
                  </a:lnTo>
                  <a:lnTo>
                    <a:pt x="2636043" y="500063"/>
                  </a:lnTo>
                  <a:lnTo>
                    <a:pt x="2583656" y="788194"/>
                  </a:lnTo>
                  <a:lnTo>
                    <a:pt x="2519362" y="1147763"/>
                  </a:lnTo>
                  <a:lnTo>
                    <a:pt x="2462212" y="1454944"/>
                  </a:lnTo>
                  <a:lnTo>
                    <a:pt x="2452687" y="1490663"/>
                  </a:lnTo>
                  <a:lnTo>
                    <a:pt x="2428875" y="1528763"/>
                  </a:lnTo>
                  <a:lnTo>
                    <a:pt x="2400300" y="1559719"/>
                  </a:lnTo>
                  <a:lnTo>
                    <a:pt x="2362200" y="1595438"/>
                  </a:lnTo>
                  <a:lnTo>
                    <a:pt x="2331243" y="1619250"/>
                  </a:lnTo>
                  <a:lnTo>
                    <a:pt x="2295525" y="1643063"/>
                  </a:lnTo>
                  <a:lnTo>
                    <a:pt x="2281237" y="1643063"/>
                  </a:lnTo>
                  <a:lnTo>
                    <a:pt x="2255043" y="1616869"/>
                  </a:lnTo>
                  <a:lnTo>
                    <a:pt x="2219325" y="1566863"/>
                  </a:lnTo>
                  <a:lnTo>
                    <a:pt x="2243137" y="1264444"/>
                  </a:lnTo>
                  <a:lnTo>
                    <a:pt x="2286000" y="950119"/>
                  </a:lnTo>
                  <a:lnTo>
                    <a:pt x="2326481" y="661988"/>
                  </a:lnTo>
                  <a:lnTo>
                    <a:pt x="2350293" y="476250"/>
                  </a:lnTo>
                  <a:lnTo>
                    <a:pt x="2366962" y="354807"/>
                  </a:lnTo>
                  <a:lnTo>
                    <a:pt x="2369343" y="316707"/>
                  </a:lnTo>
                  <a:lnTo>
                    <a:pt x="2364581" y="283369"/>
                  </a:lnTo>
                  <a:lnTo>
                    <a:pt x="2350293" y="247650"/>
                  </a:lnTo>
                  <a:lnTo>
                    <a:pt x="2328862" y="228600"/>
                  </a:lnTo>
                  <a:lnTo>
                    <a:pt x="2305050" y="221457"/>
                  </a:lnTo>
                  <a:lnTo>
                    <a:pt x="2190750" y="226219"/>
                  </a:lnTo>
                  <a:lnTo>
                    <a:pt x="1969293" y="238125"/>
                  </a:lnTo>
                  <a:lnTo>
                    <a:pt x="1638300" y="264319"/>
                  </a:lnTo>
                  <a:lnTo>
                    <a:pt x="1269206" y="307182"/>
                  </a:lnTo>
                  <a:lnTo>
                    <a:pt x="942975" y="340519"/>
                  </a:lnTo>
                  <a:lnTo>
                    <a:pt x="581025" y="376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6">
              <a:extLst>
                <a:ext uri="{FF2B5EF4-FFF2-40B4-BE49-F238E27FC236}">
                  <a16:creationId xmlns:a16="http://schemas.microsoft.com/office/drawing/2014/main" id="{D78AEF6B-7225-4917-88B7-2BE0C543A5C5}"/>
                </a:ext>
              </a:extLst>
            </p:cNvPr>
            <p:cNvSpPr/>
            <p:nvPr/>
          </p:nvSpPr>
          <p:spPr>
            <a:xfrm>
              <a:off x="3963988" y="3316288"/>
              <a:ext cx="2098675" cy="422275"/>
            </a:xfrm>
            <a:custGeom>
              <a:avLst/>
              <a:gdLst>
                <a:gd name="connsiteX0" fmla="*/ 407194 w 2097882"/>
                <a:gd name="connsiteY0" fmla="*/ 214313 h 421482"/>
                <a:gd name="connsiteX1" fmla="*/ 647700 w 2097882"/>
                <a:gd name="connsiteY1" fmla="*/ 188119 h 421482"/>
                <a:gd name="connsiteX2" fmla="*/ 935832 w 2097882"/>
                <a:gd name="connsiteY2" fmla="*/ 152400 h 421482"/>
                <a:gd name="connsiteX3" fmla="*/ 1135857 w 2097882"/>
                <a:gd name="connsiteY3" fmla="*/ 109538 h 421482"/>
                <a:gd name="connsiteX4" fmla="*/ 1283494 w 2097882"/>
                <a:gd name="connsiteY4" fmla="*/ 97632 h 421482"/>
                <a:gd name="connsiteX5" fmla="*/ 1431132 w 2097882"/>
                <a:gd name="connsiteY5" fmla="*/ 80963 h 421482"/>
                <a:gd name="connsiteX6" fmla="*/ 1545432 w 2097882"/>
                <a:gd name="connsiteY6" fmla="*/ 66675 h 421482"/>
                <a:gd name="connsiteX7" fmla="*/ 1700213 w 2097882"/>
                <a:gd name="connsiteY7" fmla="*/ 42863 h 421482"/>
                <a:gd name="connsiteX8" fmla="*/ 1783557 w 2097882"/>
                <a:gd name="connsiteY8" fmla="*/ 21432 h 421482"/>
                <a:gd name="connsiteX9" fmla="*/ 1864519 w 2097882"/>
                <a:gd name="connsiteY9" fmla="*/ 0 h 421482"/>
                <a:gd name="connsiteX10" fmla="*/ 1878807 w 2097882"/>
                <a:gd name="connsiteY10" fmla="*/ 0 h 421482"/>
                <a:gd name="connsiteX11" fmla="*/ 1897857 w 2097882"/>
                <a:gd name="connsiteY11" fmla="*/ 2382 h 421482"/>
                <a:gd name="connsiteX12" fmla="*/ 1950244 w 2097882"/>
                <a:gd name="connsiteY12" fmla="*/ 26194 h 421482"/>
                <a:gd name="connsiteX13" fmla="*/ 2009775 w 2097882"/>
                <a:gd name="connsiteY13" fmla="*/ 61913 h 421482"/>
                <a:gd name="connsiteX14" fmla="*/ 2047875 w 2097882"/>
                <a:gd name="connsiteY14" fmla="*/ 88107 h 421482"/>
                <a:gd name="connsiteX15" fmla="*/ 2071688 w 2097882"/>
                <a:gd name="connsiteY15" fmla="*/ 107157 h 421482"/>
                <a:gd name="connsiteX16" fmla="*/ 2090738 w 2097882"/>
                <a:gd name="connsiteY16" fmla="*/ 128588 h 421482"/>
                <a:gd name="connsiteX17" fmla="*/ 2095500 w 2097882"/>
                <a:gd name="connsiteY17" fmla="*/ 142875 h 421482"/>
                <a:gd name="connsiteX18" fmla="*/ 2097882 w 2097882"/>
                <a:gd name="connsiteY18" fmla="*/ 154782 h 421482"/>
                <a:gd name="connsiteX19" fmla="*/ 2097882 w 2097882"/>
                <a:gd name="connsiteY19" fmla="*/ 169069 h 421482"/>
                <a:gd name="connsiteX20" fmla="*/ 2093119 w 2097882"/>
                <a:gd name="connsiteY20" fmla="*/ 190500 h 421482"/>
                <a:gd name="connsiteX21" fmla="*/ 2071688 w 2097882"/>
                <a:gd name="connsiteY21" fmla="*/ 226219 h 421482"/>
                <a:gd name="connsiteX22" fmla="*/ 2040732 w 2097882"/>
                <a:gd name="connsiteY22" fmla="*/ 245269 h 421482"/>
                <a:gd name="connsiteX23" fmla="*/ 1990725 w 2097882"/>
                <a:gd name="connsiteY23" fmla="*/ 245269 h 421482"/>
                <a:gd name="connsiteX24" fmla="*/ 1840707 w 2097882"/>
                <a:gd name="connsiteY24" fmla="*/ 242888 h 421482"/>
                <a:gd name="connsiteX25" fmla="*/ 1704975 w 2097882"/>
                <a:gd name="connsiteY25" fmla="*/ 245269 h 421482"/>
                <a:gd name="connsiteX26" fmla="*/ 1514475 w 2097882"/>
                <a:gd name="connsiteY26" fmla="*/ 254794 h 421482"/>
                <a:gd name="connsiteX27" fmla="*/ 1228725 w 2097882"/>
                <a:gd name="connsiteY27" fmla="*/ 278607 h 421482"/>
                <a:gd name="connsiteX28" fmla="*/ 1112044 w 2097882"/>
                <a:gd name="connsiteY28" fmla="*/ 290513 h 421482"/>
                <a:gd name="connsiteX29" fmla="*/ 909638 w 2097882"/>
                <a:gd name="connsiteY29" fmla="*/ 328613 h 421482"/>
                <a:gd name="connsiteX30" fmla="*/ 723900 w 2097882"/>
                <a:gd name="connsiteY30" fmla="*/ 350044 h 421482"/>
                <a:gd name="connsiteX31" fmla="*/ 433388 w 2097882"/>
                <a:gd name="connsiteY31" fmla="*/ 388144 h 421482"/>
                <a:gd name="connsiteX32" fmla="*/ 259557 w 2097882"/>
                <a:gd name="connsiteY32" fmla="*/ 414338 h 421482"/>
                <a:gd name="connsiteX33" fmla="*/ 219075 w 2097882"/>
                <a:gd name="connsiteY33" fmla="*/ 421482 h 421482"/>
                <a:gd name="connsiteX34" fmla="*/ 190500 w 2097882"/>
                <a:gd name="connsiteY34" fmla="*/ 416719 h 421482"/>
                <a:gd name="connsiteX35" fmla="*/ 95250 w 2097882"/>
                <a:gd name="connsiteY35" fmla="*/ 388144 h 421482"/>
                <a:gd name="connsiteX36" fmla="*/ 19050 w 2097882"/>
                <a:gd name="connsiteY36" fmla="*/ 364332 h 421482"/>
                <a:gd name="connsiteX37" fmla="*/ 0 w 2097882"/>
                <a:gd name="connsiteY37" fmla="*/ 245269 h 421482"/>
                <a:gd name="connsiteX38" fmla="*/ 233363 w 2097882"/>
                <a:gd name="connsiteY38" fmla="*/ 230982 h 421482"/>
                <a:gd name="connsiteX39" fmla="*/ 407194 w 2097882"/>
                <a:gd name="connsiteY39" fmla="*/ 21431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97882" h="421482">
                  <a:moveTo>
                    <a:pt x="407194" y="214313"/>
                  </a:moveTo>
                  <a:lnTo>
                    <a:pt x="647700" y="188119"/>
                  </a:lnTo>
                  <a:lnTo>
                    <a:pt x="935832" y="152400"/>
                  </a:lnTo>
                  <a:lnTo>
                    <a:pt x="1135857" y="109538"/>
                  </a:lnTo>
                  <a:lnTo>
                    <a:pt x="1283494" y="97632"/>
                  </a:lnTo>
                  <a:lnTo>
                    <a:pt x="1431132" y="80963"/>
                  </a:lnTo>
                  <a:lnTo>
                    <a:pt x="1545432" y="66675"/>
                  </a:lnTo>
                  <a:lnTo>
                    <a:pt x="1700213" y="42863"/>
                  </a:lnTo>
                  <a:lnTo>
                    <a:pt x="1783557" y="21432"/>
                  </a:lnTo>
                  <a:lnTo>
                    <a:pt x="1864519" y="0"/>
                  </a:lnTo>
                  <a:lnTo>
                    <a:pt x="1878807" y="0"/>
                  </a:lnTo>
                  <a:lnTo>
                    <a:pt x="1897857" y="2382"/>
                  </a:lnTo>
                  <a:lnTo>
                    <a:pt x="1950244" y="26194"/>
                  </a:lnTo>
                  <a:lnTo>
                    <a:pt x="2009775" y="61913"/>
                  </a:lnTo>
                  <a:lnTo>
                    <a:pt x="2047875" y="88107"/>
                  </a:lnTo>
                  <a:lnTo>
                    <a:pt x="2071688" y="107157"/>
                  </a:lnTo>
                  <a:lnTo>
                    <a:pt x="2090738" y="128588"/>
                  </a:lnTo>
                  <a:lnTo>
                    <a:pt x="2095500" y="142875"/>
                  </a:lnTo>
                  <a:lnTo>
                    <a:pt x="2097882" y="154782"/>
                  </a:lnTo>
                  <a:lnTo>
                    <a:pt x="2097882" y="169069"/>
                  </a:lnTo>
                  <a:lnTo>
                    <a:pt x="2093119" y="190500"/>
                  </a:lnTo>
                  <a:lnTo>
                    <a:pt x="2071688" y="226219"/>
                  </a:lnTo>
                  <a:lnTo>
                    <a:pt x="2040732" y="245269"/>
                  </a:lnTo>
                  <a:lnTo>
                    <a:pt x="1990725" y="245269"/>
                  </a:lnTo>
                  <a:lnTo>
                    <a:pt x="1840707" y="242888"/>
                  </a:lnTo>
                  <a:lnTo>
                    <a:pt x="1704975" y="245269"/>
                  </a:lnTo>
                  <a:lnTo>
                    <a:pt x="1514475" y="254794"/>
                  </a:lnTo>
                  <a:lnTo>
                    <a:pt x="1228725" y="278607"/>
                  </a:lnTo>
                  <a:lnTo>
                    <a:pt x="1112044" y="290513"/>
                  </a:lnTo>
                  <a:lnTo>
                    <a:pt x="909638" y="328613"/>
                  </a:lnTo>
                  <a:lnTo>
                    <a:pt x="723900" y="350044"/>
                  </a:lnTo>
                  <a:lnTo>
                    <a:pt x="433388" y="388144"/>
                  </a:lnTo>
                  <a:lnTo>
                    <a:pt x="259557" y="414338"/>
                  </a:lnTo>
                  <a:lnTo>
                    <a:pt x="219075" y="421482"/>
                  </a:lnTo>
                  <a:lnTo>
                    <a:pt x="190500" y="416719"/>
                  </a:lnTo>
                  <a:lnTo>
                    <a:pt x="95250" y="388144"/>
                  </a:lnTo>
                  <a:lnTo>
                    <a:pt x="19050" y="364332"/>
                  </a:lnTo>
                  <a:lnTo>
                    <a:pt x="0" y="245269"/>
                  </a:lnTo>
                  <a:lnTo>
                    <a:pt x="233363" y="230982"/>
                  </a:lnTo>
                  <a:lnTo>
                    <a:pt x="407194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7">
              <a:extLst>
                <a:ext uri="{FF2B5EF4-FFF2-40B4-BE49-F238E27FC236}">
                  <a16:creationId xmlns:a16="http://schemas.microsoft.com/office/drawing/2014/main" id="{AEC0C023-F16F-4314-9BC4-B523FFD5A631}"/>
                </a:ext>
              </a:extLst>
            </p:cNvPr>
            <p:cNvSpPr/>
            <p:nvPr/>
          </p:nvSpPr>
          <p:spPr>
            <a:xfrm>
              <a:off x="4071938" y="3971925"/>
              <a:ext cx="2022475" cy="522288"/>
            </a:xfrm>
            <a:custGeom>
              <a:avLst/>
              <a:gdLst>
                <a:gd name="connsiteX0" fmla="*/ 383381 w 2021681"/>
                <a:gd name="connsiteY0" fmla="*/ 209550 h 521494"/>
                <a:gd name="connsiteX1" fmla="*/ 631031 w 2021681"/>
                <a:gd name="connsiteY1" fmla="*/ 183356 h 521494"/>
                <a:gd name="connsiteX2" fmla="*/ 804862 w 2021681"/>
                <a:gd name="connsiteY2" fmla="*/ 164306 h 521494"/>
                <a:gd name="connsiteX3" fmla="*/ 1007268 w 2021681"/>
                <a:gd name="connsiteY3" fmla="*/ 126206 h 521494"/>
                <a:gd name="connsiteX4" fmla="*/ 1262062 w 2021681"/>
                <a:gd name="connsiteY4" fmla="*/ 97631 h 521494"/>
                <a:gd name="connsiteX5" fmla="*/ 1471612 w 2021681"/>
                <a:gd name="connsiteY5" fmla="*/ 73819 h 521494"/>
                <a:gd name="connsiteX6" fmla="*/ 1697831 w 2021681"/>
                <a:gd name="connsiteY6" fmla="*/ 45244 h 521494"/>
                <a:gd name="connsiteX7" fmla="*/ 2021681 w 2021681"/>
                <a:gd name="connsiteY7" fmla="*/ 0 h 521494"/>
                <a:gd name="connsiteX8" fmla="*/ 1966912 w 2021681"/>
                <a:gd name="connsiteY8" fmla="*/ 316706 h 521494"/>
                <a:gd name="connsiteX9" fmla="*/ 1943100 w 2021681"/>
                <a:gd name="connsiteY9" fmla="*/ 288131 h 521494"/>
                <a:gd name="connsiteX10" fmla="*/ 1921668 w 2021681"/>
                <a:gd name="connsiteY10" fmla="*/ 259556 h 521494"/>
                <a:gd name="connsiteX11" fmla="*/ 1897856 w 2021681"/>
                <a:gd name="connsiteY11" fmla="*/ 226219 h 521494"/>
                <a:gd name="connsiteX12" fmla="*/ 1881187 w 2021681"/>
                <a:gd name="connsiteY12" fmla="*/ 200025 h 521494"/>
                <a:gd name="connsiteX13" fmla="*/ 1869281 w 2021681"/>
                <a:gd name="connsiteY13" fmla="*/ 192881 h 521494"/>
                <a:gd name="connsiteX14" fmla="*/ 1826418 w 2021681"/>
                <a:gd name="connsiteY14" fmla="*/ 195263 h 521494"/>
                <a:gd name="connsiteX15" fmla="*/ 1604962 w 2021681"/>
                <a:gd name="connsiteY15" fmla="*/ 216694 h 521494"/>
                <a:gd name="connsiteX16" fmla="*/ 1359693 w 2021681"/>
                <a:gd name="connsiteY16" fmla="*/ 240506 h 521494"/>
                <a:gd name="connsiteX17" fmla="*/ 1009650 w 2021681"/>
                <a:gd name="connsiteY17" fmla="*/ 283369 h 521494"/>
                <a:gd name="connsiteX18" fmla="*/ 800100 w 2021681"/>
                <a:gd name="connsiteY18" fmla="*/ 321469 h 521494"/>
                <a:gd name="connsiteX19" fmla="*/ 669131 w 2021681"/>
                <a:gd name="connsiteY19" fmla="*/ 330994 h 521494"/>
                <a:gd name="connsiteX20" fmla="*/ 376237 w 2021681"/>
                <a:gd name="connsiteY20" fmla="*/ 359569 h 521494"/>
                <a:gd name="connsiteX21" fmla="*/ 164306 w 2021681"/>
                <a:gd name="connsiteY21" fmla="*/ 385763 h 521494"/>
                <a:gd name="connsiteX22" fmla="*/ 133350 w 2021681"/>
                <a:gd name="connsiteY22" fmla="*/ 392906 h 521494"/>
                <a:gd name="connsiteX23" fmla="*/ 123825 w 2021681"/>
                <a:gd name="connsiteY23" fmla="*/ 411956 h 521494"/>
                <a:gd name="connsiteX24" fmla="*/ 109537 w 2021681"/>
                <a:gd name="connsiteY24" fmla="*/ 447675 h 521494"/>
                <a:gd name="connsiteX25" fmla="*/ 100012 w 2021681"/>
                <a:gd name="connsiteY25" fmla="*/ 471488 h 521494"/>
                <a:gd name="connsiteX26" fmla="*/ 73818 w 2021681"/>
                <a:gd name="connsiteY26" fmla="*/ 521494 h 521494"/>
                <a:gd name="connsiteX27" fmla="*/ 0 w 2021681"/>
                <a:gd name="connsiteY27" fmla="*/ 242888 h 521494"/>
                <a:gd name="connsiteX28" fmla="*/ 223837 w 2021681"/>
                <a:gd name="connsiteY28" fmla="*/ 223838 h 521494"/>
                <a:gd name="connsiteX29" fmla="*/ 383381 w 2021681"/>
                <a:gd name="connsiteY29" fmla="*/ 2095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21494">
                  <a:moveTo>
                    <a:pt x="383381" y="209550"/>
                  </a:moveTo>
                  <a:lnTo>
                    <a:pt x="631031" y="183356"/>
                  </a:lnTo>
                  <a:lnTo>
                    <a:pt x="804862" y="164306"/>
                  </a:lnTo>
                  <a:lnTo>
                    <a:pt x="1007268" y="126206"/>
                  </a:lnTo>
                  <a:lnTo>
                    <a:pt x="1262062" y="97631"/>
                  </a:lnTo>
                  <a:lnTo>
                    <a:pt x="1471612" y="73819"/>
                  </a:lnTo>
                  <a:lnTo>
                    <a:pt x="1697831" y="45244"/>
                  </a:lnTo>
                  <a:lnTo>
                    <a:pt x="2021681" y="0"/>
                  </a:lnTo>
                  <a:lnTo>
                    <a:pt x="1966912" y="316706"/>
                  </a:lnTo>
                  <a:lnTo>
                    <a:pt x="1943100" y="288131"/>
                  </a:lnTo>
                  <a:lnTo>
                    <a:pt x="1921668" y="259556"/>
                  </a:lnTo>
                  <a:lnTo>
                    <a:pt x="1897856" y="226219"/>
                  </a:lnTo>
                  <a:lnTo>
                    <a:pt x="1881187" y="200025"/>
                  </a:lnTo>
                  <a:lnTo>
                    <a:pt x="1869281" y="192881"/>
                  </a:lnTo>
                  <a:lnTo>
                    <a:pt x="1826418" y="195263"/>
                  </a:lnTo>
                  <a:lnTo>
                    <a:pt x="1604962" y="216694"/>
                  </a:lnTo>
                  <a:lnTo>
                    <a:pt x="1359693" y="240506"/>
                  </a:lnTo>
                  <a:lnTo>
                    <a:pt x="1009650" y="283369"/>
                  </a:lnTo>
                  <a:lnTo>
                    <a:pt x="800100" y="321469"/>
                  </a:lnTo>
                  <a:lnTo>
                    <a:pt x="669131" y="330994"/>
                  </a:lnTo>
                  <a:lnTo>
                    <a:pt x="376237" y="359569"/>
                  </a:lnTo>
                  <a:lnTo>
                    <a:pt x="164306" y="385763"/>
                  </a:lnTo>
                  <a:lnTo>
                    <a:pt x="133350" y="392906"/>
                  </a:lnTo>
                  <a:lnTo>
                    <a:pt x="123825" y="411956"/>
                  </a:lnTo>
                  <a:lnTo>
                    <a:pt x="109537" y="447675"/>
                  </a:lnTo>
                  <a:lnTo>
                    <a:pt x="100012" y="471488"/>
                  </a:lnTo>
                  <a:lnTo>
                    <a:pt x="73818" y="521494"/>
                  </a:lnTo>
                  <a:lnTo>
                    <a:pt x="0" y="242888"/>
                  </a:lnTo>
                  <a:lnTo>
                    <a:pt x="223837" y="223838"/>
                  </a:lnTo>
                  <a:lnTo>
                    <a:pt x="383381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39">
              <a:extLst>
                <a:ext uri="{FF2B5EF4-FFF2-40B4-BE49-F238E27FC236}">
                  <a16:creationId xmlns:a16="http://schemas.microsoft.com/office/drawing/2014/main" id="{47A5FDE5-70AE-4C2A-A17C-DA70095AE977}"/>
                </a:ext>
              </a:extLst>
            </p:cNvPr>
            <p:cNvSpPr/>
            <p:nvPr/>
          </p:nvSpPr>
          <p:spPr>
            <a:xfrm>
              <a:off x="4754563" y="2941638"/>
              <a:ext cx="384175" cy="3306762"/>
            </a:xfrm>
            <a:custGeom>
              <a:avLst/>
              <a:gdLst>
                <a:gd name="connsiteX0" fmla="*/ 97367 w 385234"/>
                <a:gd name="connsiteY0" fmla="*/ 1507066 h 3306233"/>
                <a:gd name="connsiteX1" fmla="*/ 97367 w 385234"/>
                <a:gd name="connsiteY1" fmla="*/ 677333 h 3306233"/>
                <a:gd name="connsiteX2" fmla="*/ 122767 w 385234"/>
                <a:gd name="connsiteY2" fmla="*/ 541866 h 3306233"/>
                <a:gd name="connsiteX3" fmla="*/ 122767 w 385234"/>
                <a:gd name="connsiteY3" fmla="*/ 364066 h 3306233"/>
                <a:gd name="connsiteX4" fmla="*/ 118534 w 385234"/>
                <a:gd name="connsiteY4" fmla="*/ 317500 h 3306233"/>
                <a:gd name="connsiteX5" fmla="*/ 110067 w 385234"/>
                <a:gd name="connsiteY5" fmla="*/ 262466 h 3306233"/>
                <a:gd name="connsiteX6" fmla="*/ 101600 w 385234"/>
                <a:gd name="connsiteY6" fmla="*/ 224366 h 3306233"/>
                <a:gd name="connsiteX7" fmla="*/ 84667 w 385234"/>
                <a:gd name="connsiteY7" fmla="*/ 160866 h 3306233"/>
                <a:gd name="connsiteX8" fmla="*/ 59267 w 385234"/>
                <a:gd name="connsiteY8" fmla="*/ 93133 h 3306233"/>
                <a:gd name="connsiteX9" fmla="*/ 0 w 385234"/>
                <a:gd name="connsiteY9" fmla="*/ 12700 h 3306233"/>
                <a:gd name="connsiteX10" fmla="*/ 241300 w 385234"/>
                <a:gd name="connsiteY10" fmla="*/ 0 h 3306233"/>
                <a:gd name="connsiteX11" fmla="*/ 317500 w 385234"/>
                <a:gd name="connsiteY11" fmla="*/ 76200 h 3306233"/>
                <a:gd name="connsiteX12" fmla="*/ 372534 w 385234"/>
                <a:gd name="connsiteY12" fmla="*/ 131233 h 3306233"/>
                <a:gd name="connsiteX13" fmla="*/ 385234 w 385234"/>
                <a:gd name="connsiteY13" fmla="*/ 148166 h 3306233"/>
                <a:gd name="connsiteX14" fmla="*/ 376767 w 385234"/>
                <a:gd name="connsiteY14" fmla="*/ 182033 h 3306233"/>
                <a:gd name="connsiteX15" fmla="*/ 368300 w 385234"/>
                <a:gd name="connsiteY15" fmla="*/ 270933 h 3306233"/>
                <a:gd name="connsiteX16" fmla="*/ 368300 w 385234"/>
                <a:gd name="connsiteY16" fmla="*/ 364066 h 3306233"/>
                <a:gd name="connsiteX17" fmla="*/ 368300 w 385234"/>
                <a:gd name="connsiteY17" fmla="*/ 499533 h 3306233"/>
                <a:gd name="connsiteX18" fmla="*/ 342900 w 385234"/>
                <a:gd name="connsiteY18" fmla="*/ 651933 h 3306233"/>
                <a:gd name="connsiteX19" fmla="*/ 342900 w 385234"/>
                <a:gd name="connsiteY19" fmla="*/ 1193800 h 3306233"/>
                <a:gd name="connsiteX20" fmla="*/ 342900 w 385234"/>
                <a:gd name="connsiteY20" fmla="*/ 1879600 h 3306233"/>
                <a:gd name="connsiteX21" fmla="*/ 342900 w 385234"/>
                <a:gd name="connsiteY21" fmla="*/ 2514600 h 3306233"/>
                <a:gd name="connsiteX22" fmla="*/ 347134 w 385234"/>
                <a:gd name="connsiteY22" fmla="*/ 2895600 h 3306233"/>
                <a:gd name="connsiteX23" fmla="*/ 342900 w 385234"/>
                <a:gd name="connsiteY23" fmla="*/ 2959100 h 3306233"/>
                <a:gd name="connsiteX24" fmla="*/ 334434 w 385234"/>
                <a:gd name="connsiteY24" fmla="*/ 3014133 h 3306233"/>
                <a:gd name="connsiteX25" fmla="*/ 321734 w 385234"/>
                <a:gd name="connsiteY25" fmla="*/ 3086100 h 3306233"/>
                <a:gd name="connsiteX26" fmla="*/ 304800 w 385234"/>
                <a:gd name="connsiteY26" fmla="*/ 3153833 h 3306233"/>
                <a:gd name="connsiteX27" fmla="*/ 275167 w 385234"/>
                <a:gd name="connsiteY27" fmla="*/ 3230033 h 3306233"/>
                <a:gd name="connsiteX28" fmla="*/ 241300 w 385234"/>
                <a:gd name="connsiteY28" fmla="*/ 3280833 h 3306233"/>
                <a:gd name="connsiteX29" fmla="*/ 215900 w 385234"/>
                <a:gd name="connsiteY29" fmla="*/ 3302000 h 3306233"/>
                <a:gd name="connsiteX30" fmla="*/ 194734 w 385234"/>
                <a:gd name="connsiteY30" fmla="*/ 3306233 h 3306233"/>
                <a:gd name="connsiteX31" fmla="*/ 169334 w 385234"/>
                <a:gd name="connsiteY31" fmla="*/ 3289300 h 3306233"/>
                <a:gd name="connsiteX32" fmla="*/ 148167 w 385234"/>
                <a:gd name="connsiteY32" fmla="*/ 3255433 h 3306233"/>
                <a:gd name="connsiteX33" fmla="*/ 127000 w 385234"/>
                <a:gd name="connsiteY33" fmla="*/ 3179233 h 3306233"/>
                <a:gd name="connsiteX34" fmla="*/ 110067 w 385234"/>
                <a:gd name="connsiteY34" fmla="*/ 3119966 h 3306233"/>
                <a:gd name="connsiteX35" fmla="*/ 97367 w 385234"/>
                <a:gd name="connsiteY35" fmla="*/ 2988733 h 3306233"/>
                <a:gd name="connsiteX36" fmla="*/ 97367 w 385234"/>
                <a:gd name="connsiteY36" fmla="*/ 2785533 h 3306233"/>
                <a:gd name="connsiteX37" fmla="*/ 97367 w 385234"/>
                <a:gd name="connsiteY37" fmla="*/ 2463800 h 3306233"/>
                <a:gd name="connsiteX38" fmla="*/ 97367 w 385234"/>
                <a:gd name="connsiteY38" fmla="*/ 2002366 h 3306233"/>
                <a:gd name="connsiteX39" fmla="*/ 97367 w 385234"/>
                <a:gd name="connsiteY39" fmla="*/ 1507066 h 330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5234" h="3306233">
                  <a:moveTo>
                    <a:pt x="97367" y="1507066"/>
                  </a:moveTo>
                  <a:lnTo>
                    <a:pt x="97367" y="677333"/>
                  </a:lnTo>
                  <a:lnTo>
                    <a:pt x="122767" y="541866"/>
                  </a:lnTo>
                  <a:lnTo>
                    <a:pt x="122767" y="364066"/>
                  </a:lnTo>
                  <a:lnTo>
                    <a:pt x="118534" y="317500"/>
                  </a:lnTo>
                  <a:lnTo>
                    <a:pt x="110067" y="262466"/>
                  </a:lnTo>
                  <a:lnTo>
                    <a:pt x="101600" y="224366"/>
                  </a:lnTo>
                  <a:lnTo>
                    <a:pt x="84667" y="160866"/>
                  </a:lnTo>
                  <a:lnTo>
                    <a:pt x="59267" y="93133"/>
                  </a:lnTo>
                  <a:lnTo>
                    <a:pt x="0" y="12700"/>
                  </a:lnTo>
                  <a:lnTo>
                    <a:pt x="241300" y="0"/>
                  </a:lnTo>
                  <a:lnTo>
                    <a:pt x="317500" y="76200"/>
                  </a:lnTo>
                  <a:lnTo>
                    <a:pt x="372534" y="131233"/>
                  </a:lnTo>
                  <a:lnTo>
                    <a:pt x="385234" y="148166"/>
                  </a:lnTo>
                  <a:lnTo>
                    <a:pt x="376767" y="182033"/>
                  </a:lnTo>
                  <a:lnTo>
                    <a:pt x="368300" y="270933"/>
                  </a:lnTo>
                  <a:lnTo>
                    <a:pt x="368300" y="364066"/>
                  </a:lnTo>
                  <a:lnTo>
                    <a:pt x="368300" y="499533"/>
                  </a:lnTo>
                  <a:lnTo>
                    <a:pt x="342900" y="651933"/>
                  </a:lnTo>
                  <a:lnTo>
                    <a:pt x="342900" y="1193800"/>
                  </a:lnTo>
                  <a:lnTo>
                    <a:pt x="342900" y="1879600"/>
                  </a:lnTo>
                  <a:lnTo>
                    <a:pt x="342900" y="2514600"/>
                  </a:lnTo>
                  <a:cubicBezTo>
                    <a:pt x="344311" y="2641600"/>
                    <a:pt x="345723" y="2768600"/>
                    <a:pt x="347134" y="2895600"/>
                  </a:cubicBezTo>
                  <a:lnTo>
                    <a:pt x="342900" y="2959100"/>
                  </a:lnTo>
                  <a:lnTo>
                    <a:pt x="334434" y="3014133"/>
                  </a:lnTo>
                  <a:lnTo>
                    <a:pt x="321734" y="3086100"/>
                  </a:lnTo>
                  <a:lnTo>
                    <a:pt x="304800" y="3153833"/>
                  </a:lnTo>
                  <a:lnTo>
                    <a:pt x="275167" y="3230033"/>
                  </a:lnTo>
                  <a:lnTo>
                    <a:pt x="241300" y="3280833"/>
                  </a:lnTo>
                  <a:lnTo>
                    <a:pt x="215900" y="3302000"/>
                  </a:lnTo>
                  <a:lnTo>
                    <a:pt x="194734" y="3306233"/>
                  </a:lnTo>
                  <a:lnTo>
                    <a:pt x="169334" y="3289300"/>
                  </a:lnTo>
                  <a:lnTo>
                    <a:pt x="148167" y="3255433"/>
                  </a:lnTo>
                  <a:lnTo>
                    <a:pt x="127000" y="3179233"/>
                  </a:lnTo>
                  <a:lnTo>
                    <a:pt x="110067" y="3119966"/>
                  </a:lnTo>
                  <a:lnTo>
                    <a:pt x="97367" y="2988733"/>
                  </a:lnTo>
                  <a:lnTo>
                    <a:pt x="97367" y="2785533"/>
                  </a:lnTo>
                  <a:lnTo>
                    <a:pt x="97367" y="2463800"/>
                  </a:lnTo>
                  <a:lnTo>
                    <a:pt x="97367" y="2002366"/>
                  </a:lnTo>
                  <a:lnTo>
                    <a:pt x="97367" y="150706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BD64FD9-1267-4083-A6F5-DEF3A08FADF8}"/>
              </a:ext>
            </a:extLst>
          </p:cNvPr>
          <p:cNvGrpSpPr/>
          <p:nvPr/>
        </p:nvGrpSpPr>
        <p:grpSpPr>
          <a:xfrm>
            <a:off x="2541588" y="1458913"/>
            <a:ext cx="4643437" cy="4637087"/>
            <a:chOff x="2541588" y="1458913"/>
            <a:chExt cx="4643437" cy="4637087"/>
          </a:xfrm>
        </p:grpSpPr>
        <p:sp>
          <p:nvSpPr>
            <p:cNvPr id="22" name="フリーフォーム 131">
              <a:extLst>
                <a:ext uri="{FF2B5EF4-FFF2-40B4-BE49-F238E27FC236}">
                  <a16:creationId xmlns:a16="http://schemas.microsoft.com/office/drawing/2014/main" id="{B720E5BC-1716-44C3-A9BD-DDC5C34507FA}"/>
                </a:ext>
              </a:extLst>
            </p:cNvPr>
            <p:cNvSpPr/>
            <p:nvPr/>
          </p:nvSpPr>
          <p:spPr>
            <a:xfrm>
              <a:off x="3300413" y="1628775"/>
              <a:ext cx="714375" cy="885825"/>
            </a:xfrm>
            <a:custGeom>
              <a:avLst/>
              <a:gdLst>
                <a:gd name="connsiteX0" fmla="*/ 364331 w 714375"/>
                <a:gd name="connsiteY0" fmla="*/ 561975 h 885825"/>
                <a:gd name="connsiteX1" fmla="*/ 247650 w 714375"/>
                <a:gd name="connsiteY1" fmla="*/ 390525 h 885825"/>
                <a:gd name="connsiteX2" fmla="*/ 147637 w 714375"/>
                <a:gd name="connsiteY2" fmla="*/ 245269 h 885825"/>
                <a:gd name="connsiteX3" fmla="*/ 28575 w 714375"/>
                <a:gd name="connsiteY3" fmla="*/ 78581 h 885825"/>
                <a:gd name="connsiteX4" fmla="*/ 7143 w 714375"/>
                <a:gd name="connsiteY4" fmla="*/ 42863 h 885825"/>
                <a:gd name="connsiteX5" fmla="*/ 0 w 714375"/>
                <a:gd name="connsiteY5" fmla="*/ 19050 h 885825"/>
                <a:gd name="connsiteX6" fmla="*/ 2381 w 714375"/>
                <a:gd name="connsiteY6" fmla="*/ 7144 h 885825"/>
                <a:gd name="connsiteX7" fmla="*/ 7143 w 714375"/>
                <a:gd name="connsiteY7" fmla="*/ 0 h 885825"/>
                <a:gd name="connsiteX8" fmla="*/ 16668 w 714375"/>
                <a:gd name="connsiteY8" fmla="*/ 0 h 885825"/>
                <a:gd name="connsiteX9" fmla="*/ 33337 w 714375"/>
                <a:gd name="connsiteY9" fmla="*/ 2381 h 885825"/>
                <a:gd name="connsiteX10" fmla="*/ 66675 w 714375"/>
                <a:gd name="connsiteY10" fmla="*/ 19050 h 885825"/>
                <a:gd name="connsiteX11" fmla="*/ 135731 w 714375"/>
                <a:gd name="connsiteY11" fmla="*/ 57150 h 885825"/>
                <a:gd name="connsiteX12" fmla="*/ 207168 w 714375"/>
                <a:gd name="connsiteY12" fmla="*/ 104775 h 885825"/>
                <a:gd name="connsiteX13" fmla="*/ 295275 w 714375"/>
                <a:gd name="connsiteY13" fmla="*/ 166688 h 885825"/>
                <a:gd name="connsiteX14" fmla="*/ 390525 w 714375"/>
                <a:gd name="connsiteY14" fmla="*/ 235744 h 885825"/>
                <a:gd name="connsiteX15" fmla="*/ 442912 w 714375"/>
                <a:gd name="connsiteY15" fmla="*/ 273844 h 885825"/>
                <a:gd name="connsiteX16" fmla="*/ 492918 w 714375"/>
                <a:gd name="connsiteY16" fmla="*/ 316706 h 885825"/>
                <a:gd name="connsiteX17" fmla="*/ 509587 w 714375"/>
                <a:gd name="connsiteY17" fmla="*/ 330994 h 885825"/>
                <a:gd name="connsiteX18" fmla="*/ 547687 w 714375"/>
                <a:gd name="connsiteY18" fmla="*/ 381000 h 885825"/>
                <a:gd name="connsiteX19" fmla="*/ 604837 w 714375"/>
                <a:gd name="connsiteY19" fmla="*/ 471488 h 885825"/>
                <a:gd name="connsiteX20" fmla="*/ 645318 w 714375"/>
                <a:gd name="connsiteY20" fmla="*/ 545306 h 885825"/>
                <a:gd name="connsiteX21" fmla="*/ 671512 w 714375"/>
                <a:gd name="connsiteY21" fmla="*/ 609600 h 885825"/>
                <a:gd name="connsiteX22" fmla="*/ 695325 w 714375"/>
                <a:gd name="connsiteY22" fmla="*/ 678656 h 885825"/>
                <a:gd name="connsiteX23" fmla="*/ 707231 w 714375"/>
                <a:gd name="connsiteY23" fmla="*/ 728663 h 885825"/>
                <a:gd name="connsiteX24" fmla="*/ 714375 w 714375"/>
                <a:gd name="connsiteY24" fmla="*/ 778669 h 885825"/>
                <a:gd name="connsiteX25" fmla="*/ 711993 w 714375"/>
                <a:gd name="connsiteY25" fmla="*/ 814388 h 885825"/>
                <a:gd name="connsiteX26" fmla="*/ 704850 w 714375"/>
                <a:gd name="connsiteY26" fmla="*/ 847725 h 885825"/>
                <a:gd name="connsiteX27" fmla="*/ 685800 w 714375"/>
                <a:gd name="connsiteY27" fmla="*/ 876300 h 885825"/>
                <a:gd name="connsiteX28" fmla="*/ 669131 w 714375"/>
                <a:gd name="connsiteY28" fmla="*/ 881063 h 885825"/>
                <a:gd name="connsiteX29" fmla="*/ 631031 w 714375"/>
                <a:gd name="connsiteY29" fmla="*/ 885825 h 885825"/>
                <a:gd name="connsiteX30" fmla="*/ 590550 w 714375"/>
                <a:gd name="connsiteY30" fmla="*/ 878681 h 885825"/>
                <a:gd name="connsiteX31" fmla="*/ 561975 w 714375"/>
                <a:gd name="connsiteY31" fmla="*/ 869156 h 885825"/>
                <a:gd name="connsiteX32" fmla="*/ 540543 w 714375"/>
                <a:gd name="connsiteY32" fmla="*/ 847725 h 885825"/>
                <a:gd name="connsiteX33" fmla="*/ 528637 w 714375"/>
                <a:gd name="connsiteY33" fmla="*/ 814388 h 885825"/>
                <a:gd name="connsiteX34" fmla="*/ 364331 w 714375"/>
                <a:gd name="connsiteY34" fmla="*/ 5619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4375" h="885825">
                  <a:moveTo>
                    <a:pt x="364331" y="561975"/>
                  </a:moveTo>
                  <a:lnTo>
                    <a:pt x="247650" y="390525"/>
                  </a:lnTo>
                  <a:lnTo>
                    <a:pt x="147637" y="245269"/>
                  </a:lnTo>
                  <a:lnTo>
                    <a:pt x="28575" y="78581"/>
                  </a:lnTo>
                  <a:lnTo>
                    <a:pt x="7143" y="42863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2381"/>
                  </a:lnTo>
                  <a:lnTo>
                    <a:pt x="66675" y="19050"/>
                  </a:lnTo>
                  <a:lnTo>
                    <a:pt x="135731" y="57150"/>
                  </a:lnTo>
                  <a:lnTo>
                    <a:pt x="207168" y="104775"/>
                  </a:lnTo>
                  <a:lnTo>
                    <a:pt x="295275" y="166688"/>
                  </a:lnTo>
                  <a:lnTo>
                    <a:pt x="390525" y="235744"/>
                  </a:lnTo>
                  <a:lnTo>
                    <a:pt x="442912" y="273844"/>
                  </a:lnTo>
                  <a:lnTo>
                    <a:pt x="492918" y="316706"/>
                  </a:lnTo>
                  <a:lnTo>
                    <a:pt x="509587" y="330994"/>
                  </a:lnTo>
                  <a:lnTo>
                    <a:pt x="547687" y="381000"/>
                  </a:lnTo>
                  <a:lnTo>
                    <a:pt x="604837" y="471488"/>
                  </a:lnTo>
                  <a:lnTo>
                    <a:pt x="645318" y="545306"/>
                  </a:lnTo>
                  <a:lnTo>
                    <a:pt x="671512" y="609600"/>
                  </a:lnTo>
                  <a:lnTo>
                    <a:pt x="695325" y="678656"/>
                  </a:lnTo>
                  <a:lnTo>
                    <a:pt x="707231" y="728663"/>
                  </a:lnTo>
                  <a:lnTo>
                    <a:pt x="714375" y="778669"/>
                  </a:lnTo>
                  <a:lnTo>
                    <a:pt x="711993" y="814388"/>
                  </a:lnTo>
                  <a:lnTo>
                    <a:pt x="704850" y="847725"/>
                  </a:lnTo>
                  <a:lnTo>
                    <a:pt x="685800" y="876300"/>
                  </a:lnTo>
                  <a:lnTo>
                    <a:pt x="669131" y="881063"/>
                  </a:lnTo>
                  <a:lnTo>
                    <a:pt x="631031" y="885825"/>
                  </a:lnTo>
                  <a:lnTo>
                    <a:pt x="590550" y="878681"/>
                  </a:lnTo>
                  <a:lnTo>
                    <a:pt x="561975" y="869156"/>
                  </a:lnTo>
                  <a:lnTo>
                    <a:pt x="540543" y="847725"/>
                  </a:lnTo>
                  <a:lnTo>
                    <a:pt x="528637" y="814388"/>
                  </a:lnTo>
                  <a:lnTo>
                    <a:pt x="364331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2">
              <a:extLst>
                <a:ext uri="{FF2B5EF4-FFF2-40B4-BE49-F238E27FC236}">
                  <a16:creationId xmlns:a16="http://schemas.microsoft.com/office/drawing/2014/main" id="{4DC23BF7-B5B3-462D-BFBA-BB8A495812F4}"/>
                </a:ext>
              </a:extLst>
            </p:cNvPr>
            <p:cNvSpPr/>
            <p:nvPr/>
          </p:nvSpPr>
          <p:spPr>
            <a:xfrm>
              <a:off x="4371975" y="1514475"/>
              <a:ext cx="595313" cy="857250"/>
            </a:xfrm>
            <a:custGeom>
              <a:avLst/>
              <a:gdLst>
                <a:gd name="connsiteX0" fmla="*/ 271463 w 595313"/>
                <a:gd name="connsiteY0" fmla="*/ 504825 h 857250"/>
                <a:gd name="connsiteX1" fmla="*/ 207169 w 595313"/>
                <a:gd name="connsiteY1" fmla="*/ 350044 h 857250"/>
                <a:gd name="connsiteX2" fmla="*/ 138113 w 595313"/>
                <a:gd name="connsiteY2" fmla="*/ 226219 h 857250"/>
                <a:gd name="connsiteX3" fmla="*/ 71438 w 595313"/>
                <a:gd name="connsiteY3" fmla="*/ 128588 h 857250"/>
                <a:gd name="connsiteX4" fmla="*/ 28575 w 595313"/>
                <a:gd name="connsiteY4" fmla="*/ 78581 h 857250"/>
                <a:gd name="connsiteX5" fmla="*/ 11906 w 595313"/>
                <a:gd name="connsiteY5" fmla="*/ 59531 h 857250"/>
                <a:gd name="connsiteX6" fmla="*/ 0 w 595313"/>
                <a:gd name="connsiteY6" fmla="*/ 30956 h 857250"/>
                <a:gd name="connsiteX7" fmla="*/ 0 w 595313"/>
                <a:gd name="connsiteY7" fmla="*/ 14288 h 857250"/>
                <a:gd name="connsiteX8" fmla="*/ 2381 w 595313"/>
                <a:gd name="connsiteY8" fmla="*/ 4763 h 857250"/>
                <a:gd name="connsiteX9" fmla="*/ 26194 w 595313"/>
                <a:gd name="connsiteY9" fmla="*/ 0 h 857250"/>
                <a:gd name="connsiteX10" fmla="*/ 61913 w 595313"/>
                <a:gd name="connsiteY10" fmla="*/ 14288 h 857250"/>
                <a:gd name="connsiteX11" fmla="*/ 123825 w 595313"/>
                <a:gd name="connsiteY11" fmla="*/ 61913 h 857250"/>
                <a:gd name="connsiteX12" fmla="*/ 204788 w 595313"/>
                <a:gd name="connsiteY12" fmla="*/ 119063 h 857250"/>
                <a:gd name="connsiteX13" fmla="*/ 290513 w 595313"/>
                <a:gd name="connsiteY13" fmla="*/ 183356 h 857250"/>
                <a:gd name="connsiteX14" fmla="*/ 381000 w 595313"/>
                <a:gd name="connsiteY14" fmla="*/ 254794 h 857250"/>
                <a:gd name="connsiteX15" fmla="*/ 445294 w 595313"/>
                <a:gd name="connsiteY15" fmla="*/ 309563 h 857250"/>
                <a:gd name="connsiteX16" fmla="*/ 488156 w 595313"/>
                <a:gd name="connsiteY16" fmla="*/ 352425 h 857250"/>
                <a:gd name="connsiteX17" fmla="*/ 531019 w 595313"/>
                <a:gd name="connsiteY17" fmla="*/ 397669 h 857250"/>
                <a:gd name="connsiteX18" fmla="*/ 554831 w 595313"/>
                <a:gd name="connsiteY18" fmla="*/ 431006 h 857250"/>
                <a:gd name="connsiteX19" fmla="*/ 566738 w 595313"/>
                <a:gd name="connsiteY19" fmla="*/ 452438 h 857250"/>
                <a:gd name="connsiteX20" fmla="*/ 583406 w 595313"/>
                <a:gd name="connsiteY20" fmla="*/ 504825 h 857250"/>
                <a:gd name="connsiteX21" fmla="*/ 592931 w 595313"/>
                <a:gd name="connsiteY21" fmla="*/ 564356 h 857250"/>
                <a:gd name="connsiteX22" fmla="*/ 595313 w 595313"/>
                <a:gd name="connsiteY22" fmla="*/ 635794 h 857250"/>
                <a:gd name="connsiteX23" fmla="*/ 590550 w 595313"/>
                <a:gd name="connsiteY23" fmla="*/ 704850 h 857250"/>
                <a:gd name="connsiteX24" fmla="*/ 578644 w 595313"/>
                <a:gd name="connsiteY24" fmla="*/ 754856 h 857250"/>
                <a:gd name="connsiteX25" fmla="*/ 557213 w 595313"/>
                <a:gd name="connsiteY25" fmla="*/ 800100 h 857250"/>
                <a:gd name="connsiteX26" fmla="*/ 521494 w 595313"/>
                <a:gd name="connsiteY26" fmla="*/ 838200 h 857250"/>
                <a:gd name="connsiteX27" fmla="*/ 492919 w 595313"/>
                <a:gd name="connsiteY27" fmla="*/ 852488 h 857250"/>
                <a:gd name="connsiteX28" fmla="*/ 469106 w 595313"/>
                <a:gd name="connsiteY28" fmla="*/ 857250 h 857250"/>
                <a:gd name="connsiteX29" fmla="*/ 433388 w 595313"/>
                <a:gd name="connsiteY29" fmla="*/ 847725 h 857250"/>
                <a:gd name="connsiteX30" fmla="*/ 404813 w 595313"/>
                <a:gd name="connsiteY30" fmla="*/ 823913 h 857250"/>
                <a:gd name="connsiteX31" fmla="*/ 381000 w 595313"/>
                <a:gd name="connsiteY31" fmla="*/ 790575 h 857250"/>
                <a:gd name="connsiteX32" fmla="*/ 354806 w 595313"/>
                <a:gd name="connsiteY32" fmla="*/ 728663 h 857250"/>
                <a:gd name="connsiteX33" fmla="*/ 271463 w 595313"/>
                <a:gd name="connsiteY33" fmla="*/ 50482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857250">
                  <a:moveTo>
                    <a:pt x="271463" y="504825"/>
                  </a:moveTo>
                  <a:lnTo>
                    <a:pt x="207169" y="350044"/>
                  </a:lnTo>
                  <a:lnTo>
                    <a:pt x="138113" y="226219"/>
                  </a:lnTo>
                  <a:lnTo>
                    <a:pt x="71438" y="128588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2381" y="4763"/>
                  </a:lnTo>
                  <a:lnTo>
                    <a:pt x="26194" y="0"/>
                  </a:lnTo>
                  <a:lnTo>
                    <a:pt x="61913" y="14288"/>
                  </a:lnTo>
                  <a:lnTo>
                    <a:pt x="123825" y="61913"/>
                  </a:lnTo>
                  <a:lnTo>
                    <a:pt x="204788" y="119063"/>
                  </a:lnTo>
                  <a:lnTo>
                    <a:pt x="290513" y="183356"/>
                  </a:lnTo>
                  <a:lnTo>
                    <a:pt x="381000" y="254794"/>
                  </a:lnTo>
                  <a:lnTo>
                    <a:pt x="445294" y="309563"/>
                  </a:lnTo>
                  <a:lnTo>
                    <a:pt x="488156" y="352425"/>
                  </a:lnTo>
                  <a:lnTo>
                    <a:pt x="531019" y="397669"/>
                  </a:lnTo>
                  <a:lnTo>
                    <a:pt x="554831" y="431006"/>
                  </a:lnTo>
                  <a:lnTo>
                    <a:pt x="566738" y="452438"/>
                  </a:lnTo>
                  <a:lnTo>
                    <a:pt x="583406" y="504825"/>
                  </a:lnTo>
                  <a:lnTo>
                    <a:pt x="592931" y="564356"/>
                  </a:lnTo>
                  <a:lnTo>
                    <a:pt x="595313" y="635794"/>
                  </a:lnTo>
                  <a:lnTo>
                    <a:pt x="590550" y="704850"/>
                  </a:lnTo>
                  <a:lnTo>
                    <a:pt x="578644" y="754856"/>
                  </a:lnTo>
                  <a:lnTo>
                    <a:pt x="557213" y="800100"/>
                  </a:lnTo>
                  <a:lnTo>
                    <a:pt x="521494" y="838200"/>
                  </a:lnTo>
                  <a:lnTo>
                    <a:pt x="492919" y="852488"/>
                  </a:lnTo>
                  <a:lnTo>
                    <a:pt x="469106" y="857250"/>
                  </a:lnTo>
                  <a:lnTo>
                    <a:pt x="433388" y="847725"/>
                  </a:lnTo>
                  <a:lnTo>
                    <a:pt x="404813" y="823913"/>
                  </a:lnTo>
                  <a:lnTo>
                    <a:pt x="381000" y="790575"/>
                  </a:lnTo>
                  <a:lnTo>
                    <a:pt x="354806" y="728663"/>
                  </a:lnTo>
                  <a:lnTo>
                    <a:pt x="27146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3">
              <a:extLst>
                <a:ext uri="{FF2B5EF4-FFF2-40B4-BE49-F238E27FC236}">
                  <a16:creationId xmlns:a16="http://schemas.microsoft.com/office/drawing/2014/main" id="{C9483B06-AF20-48AD-BAE6-32091776DB95}"/>
                </a:ext>
              </a:extLst>
            </p:cNvPr>
            <p:cNvSpPr/>
            <p:nvPr/>
          </p:nvSpPr>
          <p:spPr>
            <a:xfrm>
              <a:off x="5495925" y="1458913"/>
              <a:ext cx="827088" cy="977900"/>
            </a:xfrm>
            <a:custGeom>
              <a:avLst/>
              <a:gdLst>
                <a:gd name="connsiteX0" fmla="*/ 228600 w 826294"/>
                <a:gd name="connsiteY0" fmla="*/ 569119 h 976313"/>
                <a:gd name="connsiteX1" fmla="*/ 285750 w 826294"/>
                <a:gd name="connsiteY1" fmla="*/ 473869 h 976313"/>
                <a:gd name="connsiteX2" fmla="*/ 347663 w 826294"/>
                <a:gd name="connsiteY2" fmla="*/ 376238 h 976313"/>
                <a:gd name="connsiteX3" fmla="*/ 404813 w 826294"/>
                <a:gd name="connsiteY3" fmla="*/ 280988 h 976313"/>
                <a:gd name="connsiteX4" fmla="*/ 407194 w 826294"/>
                <a:gd name="connsiteY4" fmla="*/ 271463 h 976313"/>
                <a:gd name="connsiteX5" fmla="*/ 411956 w 826294"/>
                <a:gd name="connsiteY5" fmla="*/ 247650 h 976313"/>
                <a:gd name="connsiteX6" fmla="*/ 411956 w 826294"/>
                <a:gd name="connsiteY6" fmla="*/ 211932 h 976313"/>
                <a:gd name="connsiteX7" fmla="*/ 409575 w 826294"/>
                <a:gd name="connsiteY7" fmla="*/ 166688 h 976313"/>
                <a:gd name="connsiteX8" fmla="*/ 400050 w 826294"/>
                <a:gd name="connsiteY8" fmla="*/ 138113 h 976313"/>
                <a:gd name="connsiteX9" fmla="*/ 378619 w 826294"/>
                <a:gd name="connsiteY9" fmla="*/ 97632 h 976313"/>
                <a:gd name="connsiteX10" fmla="*/ 352425 w 826294"/>
                <a:gd name="connsiteY10" fmla="*/ 66675 h 976313"/>
                <a:gd name="connsiteX11" fmla="*/ 345281 w 826294"/>
                <a:gd name="connsiteY11" fmla="*/ 57150 h 976313"/>
                <a:gd name="connsiteX12" fmla="*/ 335756 w 826294"/>
                <a:gd name="connsiteY12" fmla="*/ 30957 h 976313"/>
                <a:gd name="connsiteX13" fmla="*/ 340519 w 826294"/>
                <a:gd name="connsiteY13" fmla="*/ 9525 h 976313"/>
                <a:gd name="connsiteX14" fmla="*/ 347663 w 826294"/>
                <a:gd name="connsiteY14" fmla="*/ 4763 h 976313"/>
                <a:gd name="connsiteX15" fmla="*/ 357188 w 826294"/>
                <a:gd name="connsiteY15" fmla="*/ 0 h 976313"/>
                <a:gd name="connsiteX16" fmla="*/ 369094 w 826294"/>
                <a:gd name="connsiteY16" fmla="*/ 0 h 976313"/>
                <a:gd name="connsiteX17" fmla="*/ 428625 w 826294"/>
                <a:gd name="connsiteY17" fmla="*/ 11907 h 976313"/>
                <a:gd name="connsiteX18" fmla="*/ 488156 w 826294"/>
                <a:gd name="connsiteY18" fmla="*/ 30957 h 976313"/>
                <a:gd name="connsiteX19" fmla="*/ 535781 w 826294"/>
                <a:gd name="connsiteY19" fmla="*/ 50007 h 976313"/>
                <a:gd name="connsiteX20" fmla="*/ 588169 w 826294"/>
                <a:gd name="connsiteY20" fmla="*/ 78582 h 976313"/>
                <a:gd name="connsiteX21" fmla="*/ 628650 w 826294"/>
                <a:gd name="connsiteY21" fmla="*/ 104775 h 976313"/>
                <a:gd name="connsiteX22" fmla="*/ 673894 w 826294"/>
                <a:gd name="connsiteY22" fmla="*/ 147638 h 976313"/>
                <a:gd name="connsiteX23" fmla="*/ 735806 w 826294"/>
                <a:gd name="connsiteY23" fmla="*/ 209550 h 976313"/>
                <a:gd name="connsiteX24" fmla="*/ 783431 w 826294"/>
                <a:gd name="connsiteY24" fmla="*/ 261938 h 976313"/>
                <a:gd name="connsiteX25" fmla="*/ 812006 w 826294"/>
                <a:gd name="connsiteY25" fmla="*/ 302419 h 976313"/>
                <a:gd name="connsiteX26" fmla="*/ 823913 w 826294"/>
                <a:gd name="connsiteY26" fmla="*/ 328613 h 976313"/>
                <a:gd name="connsiteX27" fmla="*/ 826294 w 826294"/>
                <a:gd name="connsiteY27" fmla="*/ 342900 h 976313"/>
                <a:gd name="connsiteX28" fmla="*/ 823913 w 826294"/>
                <a:gd name="connsiteY28" fmla="*/ 361950 h 976313"/>
                <a:gd name="connsiteX29" fmla="*/ 814388 w 826294"/>
                <a:gd name="connsiteY29" fmla="*/ 381000 h 976313"/>
                <a:gd name="connsiteX30" fmla="*/ 797719 w 826294"/>
                <a:gd name="connsiteY30" fmla="*/ 404813 h 976313"/>
                <a:gd name="connsiteX31" fmla="*/ 762000 w 826294"/>
                <a:gd name="connsiteY31" fmla="*/ 423863 h 976313"/>
                <a:gd name="connsiteX32" fmla="*/ 726281 w 826294"/>
                <a:gd name="connsiteY32" fmla="*/ 431007 h 976313"/>
                <a:gd name="connsiteX33" fmla="*/ 690563 w 826294"/>
                <a:gd name="connsiteY33" fmla="*/ 438150 h 976313"/>
                <a:gd name="connsiteX34" fmla="*/ 642938 w 826294"/>
                <a:gd name="connsiteY34" fmla="*/ 459582 h 976313"/>
                <a:gd name="connsiteX35" fmla="*/ 592931 w 826294"/>
                <a:gd name="connsiteY35" fmla="*/ 490538 h 976313"/>
                <a:gd name="connsiteX36" fmla="*/ 502444 w 826294"/>
                <a:gd name="connsiteY36" fmla="*/ 573882 h 976313"/>
                <a:gd name="connsiteX37" fmla="*/ 342900 w 826294"/>
                <a:gd name="connsiteY37" fmla="*/ 714375 h 976313"/>
                <a:gd name="connsiteX38" fmla="*/ 173831 w 826294"/>
                <a:gd name="connsiteY38" fmla="*/ 862013 h 976313"/>
                <a:gd name="connsiteX39" fmla="*/ 52388 w 826294"/>
                <a:gd name="connsiteY39" fmla="*/ 962025 h 976313"/>
                <a:gd name="connsiteX40" fmla="*/ 26194 w 826294"/>
                <a:gd name="connsiteY40" fmla="*/ 976313 h 976313"/>
                <a:gd name="connsiteX41" fmla="*/ 11906 w 826294"/>
                <a:gd name="connsiteY41" fmla="*/ 976313 h 976313"/>
                <a:gd name="connsiteX42" fmla="*/ 2381 w 826294"/>
                <a:gd name="connsiteY42" fmla="*/ 969169 h 976313"/>
                <a:gd name="connsiteX43" fmla="*/ 0 w 826294"/>
                <a:gd name="connsiteY43" fmla="*/ 957263 h 976313"/>
                <a:gd name="connsiteX44" fmla="*/ 2381 w 826294"/>
                <a:gd name="connsiteY44" fmla="*/ 933450 h 976313"/>
                <a:gd name="connsiteX45" fmla="*/ 38100 w 826294"/>
                <a:gd name="connsiteY45" fmla="*/ 866775 h 976313"/>
                <a:gd name="connsiteX46" fmla="*/ 154781 w 826294"/>
                <a:gd name="connsiteY46" fmla="*/ 688182 h 976313"/>
                <a:gd name="connsiteX47" fmla="*/ 228600 w 826294"/>
                <a:gd name="connsiteY47" fmla="*/ 569119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26294" h="976313">
                  <a:moveTo>
                    <a:pt x="228600" y="569119"/>
                  </a:moveTo>
                  <a:lnTo>
                    <a:pt x="285750" y="473869"/>
                  </a:lnTo>
                  <a:lnTo>
                    <a:pt x="347663" y="376238"/>
                  </a:lnTo>
                  <a:lnTo>
                    <a:pt x="404813" y="280988"/>
                  </a:lnTo>
                  <a:lnTo>
                    <a:pt x="407194" y="271463"/>
                  </a:lnTo>
                  <a:lnTo>
                    <a:pt x="411956" y="247650"/>
                  </a:lnTo>
                  <a:lnTo>
                    <a:pt x="411956" y="211932"/>
                  </a:lnTo>
                  <a:lnTo>
                    <a:pt x="409575" y="166688"/>
                  </a:lnTo>
                  <a:lnTo>
                    <a:pt x="400050" y="138113"/>
                  </a:lnTo>
                  <a:lnTo>
                    <a:pt x="378619" y="97632"/>
                  </a:lnTo>
                  <a:lnTo>
                    <a:pt x="352425" y="66675"/>
                  </a:lnTo>
                  <a:lnTo>
                    <a:pt x="345281" y="57150"/>
                  </a:lnTo>
                  <a:lnTo>
                    <a:pt x="335756" y="30957"/>
                  </a:lnTo>
                  <a:lnTo>
                    <a:pt x="340519" y="9525"/>
                  </a:lnTo>
                  <a:lnTo>
                    <a:pt x="347663" y="4763"/>
                  </a:lnTo>
                  <a:lnTo>
                    <a:pt x="357188" y="0"/>
                  </a:lnTo>
                  <a:lnTo>
                    <a:pt x="369094" y="0"/>
                  </a:lnTo>
                  <a:lnTo>
                    <a:pt x="428625" y="11907"/>
                  </a:lnTo>
                  <a:lnTo>
                    <a:pt x="488156" y="30957"/>
                  </a:lnTo>
                  <a:lnTo>
                    <a:pt x="535781" y="50007"/>
                  </a:lnTo>
                  <a:lnTo>
                    <a:pt x="588169" y="78582"/>
                  </a:lnTo>
                  <a:lnTo>
                    <a:pt x="628650" y="104775"/>
                  </a:lnTo>
                  <a:lnTo>
                    <a:pt x="673894" y="147638"/>
                  </a:lnTo>
                  <a:lnTo>
                    <a:pt x="735806" y="209550"/>
                  </a:lnTo>
                  <a:lnTo>
                    <a:pt x="783431" y="261938"/>
                  </a:lnTo>
                  <a:lnTo>
                    <a:pt x="812006" y="302419"/>
                  </a:lnTo>
                  <a:lnTo>
                    <a:pt x="823913" y="328613"/>
                  </a:lnTo>
                  <a:lnTo>
                    <a:pt x="826294" y="342900"/>
                  </a:lnTo>
                  <a:lnTo>
                    <a:pt x="823913" y="361950"/>
                  </a:lnTo>
                  <a:lnTo>
                    <a:pt x="814388" y="381000"/>
                  </a:lnTo>
                  <a:lnTo>
                    <a:pt x="797719" y="404813"/>
                  </a:lnTo>
                  <a:lnTo>
                    <a:pt x="762000" y="423863"/>
                  </a:lnTo>
                  <a:lnTo>
                    <a:pt x="726281" y="431007"/>
                  </a:lnTo>
                  <a:lnTo>
                    <a:pt x="690563" y="438150"/>
                  </a:lnTo>
                  <a:lnTo>
                    <a:pt x="642938" y="459582"/>
                  </a:lnTo>
                  <a:lnTo>
                    <a:pt x="592931" y="490538"/>
                  </a:lnTo>
                  <a:lnTo>
                    <a:pt x="502444" y="573882"/>
                  </a:lnTo>
                  <a:lnTo>
                    <a:pt x="342900" y="714375"/>
                  </a:lnTo>
                  <a:lnTo>
                    <a:pt x="173831" y="862013"/>
                  </a:lnTo>
                  <a:lnTo>
                    <a:pt x="52388" y="962025"/>
                  </a:lnTo>
                  <a:lnTo>
                    <a:pt x="26194" y="976313"/>
                  </a:lnTo>
                  <a:lnTo>
                    <a:pt x="11906" y="976313"/>
                  </a:lnTo>
                  <a:lnTo>
                    <a:pt x="2381" y="969169"/>
                  </a:lnTo>
                  <a:lnTo>
                    <a:pt x="0" y="957263"/>
                  </a:lnTo>
                  <a:lnTo>
                    <a:pt x="2381" y="933450"/>
                  </a:lnTo>
                  <a:lnTo>
                    <a:pt x="38100" y="866775"/>
                  </a:lnTo>
                  <a:lnTo>
                    <a:pt x="154781" y="688182"/>
                  </a:lnTo>
                  <a:lnTo>
                    <a:pt x="22860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4">
              <a:extLst>
                <a:ext uri="{FF2B5EF4-FFF2-40B4-BE49-F238E27FC236}">
                  <a16:creationId xmlns:a16="http://schemas.microsoft.com/office/drawing/2014/main" id="{95851A69-7D58-444E-A82E-DAB91CD7E607}"/>
                </a:ext>
              </a:extLst>
            </p:cNvPr>
            <p:cNvSpPr/>
            <p:nvPr/>
          </p:nvSpPr>
          <p:spPr>
            <a:xfrm>
              <a:off x="3333750" y="2662238"/>
              <a:ext cx="685800" cy="1717675"/>
            </a:xfrm>
            <a:custGeom>
              <a:avLst/>
              <a:gdLst>
                <a:gd name="connsiteX0" fmla="*/ 259556 w 685800"/>
                <a:gd name="connsiteY0" fmla="*/ 571500 h 1716881"/>
                <a:gd name="connsiteX1" fmla="*/ 240506 w 685800"/>
                <a:gd name="connsiteY1" fmla="*/ 488156 h 1716881"/>
                <a:gd name="connsiteX2" fmla="*/ 216694 w 685800"/>
                <a:gd name="connsiteY2" fmla="*/ 395287 h 1716881"/>
                <a:gd name="connsiteX3" fmla="*/ 192881 w 685800"/>
                <a:gd name="connsiteY3" fmla="*/ 333375 h 1716881"/>
                <a:gd name="connsiteX4" fmla="*/ 166688 w 685800"/>
                <a:gd name="connsiteY4" fmla="*/ 278606 h 1716881"/>
                <a:gd name="connsiteX5" fmla="*/ 135731 w 685800"/>
                <a:gd name="connsiteY5" fmla="*/ 223837 h 1716881"/>
                <a:gd name="connsiteX6" fmla="*/ 109538 w 685800"/>
                <a:gd name="connsiteY6" fmla="*/ 180975 h 1716881"/>
                <a:gd name="connsiteX7" fmla="*/ 76200 w 685800"/>
                <a:gd name="connsiteY7" fmla="*/ 135731 h 1716881"/>
                <a:gd name="connsiteX8" fmla="*/ 50006 w 685800"/>
                <a:gd name="connsiteY8" fmla="*/ 104775 h 1716881"/>
                <a:gd name="connsiteX9" fmla="*/ 21431 w 685800"/>
                <a:gd name="connsiteY9" fmla="*/ 73818 h 1716881"/>
                <a:gd name="connsiteX10" fmla="*/ 7144 w 685800"/>
                <a:gd name="connsiteY10" fmla="*/ 54768 h 1716881"/>
                <a:gd name="connsiteX11" fmla="*/ 0 w 685800"/>
                <a:gd name="connsiteY11" fmla="*/ 38100 h 1716881"/>
                <a:gd name="connsiteX12" fmla="*/ 0 w 685800"/>
                <a:gd name="connsiteY12" fmla="*/ 16668 h 1716881"/>
                <a:gd name="connsiteX13" fmla="*/ 7144 w 685800"/>
                <a:gd name="connsiteY13" fmla="*/ 2381 h 1716881"/>
                <a:gd name="connsiteX14" fmla="*/ 23813 w 685800"/>
                <a:gd name="connsiteY14" fmla="*/ 0 h 1716881"/>
                <a:gd name="connsiteX15" fmla="*/ 61913 w 685800"/>
                <a:gd name="connsiteY15" fmla="*/ 9525 h 1716881"/>
                <a:gd name="connsiteX16" fmla="*/ 133350 w 685800"/>
                <a:gd name="connsiteY16" fmla="*/ 30956 h 1716881"/>
                <a:gd name="connsiteX17" fmla="*/ 192881 w 685800"/>
                <a:gd name="connsiteY17" fmla="*/ 50006 h 1716881"/>
                <a:gd name="connsiteX18" fmla="*/ 280988 w 685800"/>
                <a:gd name="connsiteY18" fmla="*/ 83343 h 1716881"/>
                <a:gd name="connsiteX19" fmla="*/ 350044 w 685800"/>
                <a:gd name="connsiteY19" fmla="*/ 114300 h 1716881"/>
                <a:gd name="connsiteX20" fmla="*/ 414338 w 685800"/>
                <a:gd name="connsiteY20" fmla="*/ 297656 h 1716881"/>
                <a:gd name="connsiteX21" fmla="*/ 464344 w 685800"/>
                <a:gd name="connsiteY21" fmla="*/ 497681 h 1716881"/>
                <a:gd name="connsiteX22" fmla="*/ 504825 w 685800"/>
                <a:gd name="connsiteY22" fmla="*/ 676275 h 1716881"/>
                <a:gd name="connsiteX23" fmla="*/ 521494 w 685800"/>
                <a:gd name="connsiteY23" fmla="*/ 766762 h 1716881"/>
                <a:gd name="connsiteX24" fmla="*/ 550069 w 685800"/>
                <a:gd name="connsiteY24" fmla="*/ 916781 h 1716881"/>
                <a:gd name="connsiteX25" fmla="*/ 573881 w 685800"/>
                <a:gd name="connsiteY25" fmla="*/ 1016793 h 1716881"/>
                <a:gd name="connsiteX26" fmla="*/ 595313 w 685800"/>
                <a:gd name="connsiteY26" fmla="*/ 1104900 h 1716881"/>
                <a:gd name="connsiteX27" fmla="*/ 614363 w 685800"/>
                <a:gd name="connsiteY27" fmla="*/ 1197768 h 1716881"/>
                <a:gd name="connsiteX28" fmla="*/ 645319 w 685800"/>
                <a:gd name="connsiteY28" fmla="*/ 1362075 h 1716881"/>
                <a:gd name="connsiteX29" fmla="*/ 657225 w 685800"/>
                <a:gd name="connsiteY29" fmla="*/ 1421606 h 1716881"/>
                <a:gd name="connsiteX30" fmla="*/ 685800 w 685800"/>
                <a:gd name="connsiteY30" fmla="*/ 1628775 h 1716881"/>
                <a:gd name="connsiteX31" fmla="*/ 659606 w 685800"/>
                <a:gd name="connsiteY31" fmla="*/ 1685925 h 1716881"/>
                <a:gd name="connsiteX32" fmla="*/ 638175 w 685800"/>
                <a:gd name="connsiteY32" fmla="*/ 1709737 h 1716881"/>
                <a:gd name="connsiteX33" fmla="*/ 626269 w 685800"/>
                <a:gd name="connsiteY33" fmla="*/ 1716881 h 1716881"/>
                <a:gd name="connsiteX34" fmla="*/ 604838 w 685800"/>
                <a:gd name="connsiteY34" fmla="*/ 1716881 h 1716881"/>
                <a:gd name="connsiteX35" fmla="*/ 573881 w 685800"/>
                <a:gd name="connsiteY35" fmla="*/ 1704975 h 1716881"/>
                <a:gd name="connsiteX36" fmla="*/ 550069 w 685800"/>
                <a:gd name="connsiteY36" fmla="*/ 1690687 h 1716881"/>
                <a:gd name="connsiteX37" fmla="*/ 521494 w 685800"/>
                <a:gd name="connsiteY37" fmla="*/ 1664493 h 1716881"/>
                <a:gd name="connsiteX38" fmla="*/ 495300 w 685800"/>
                <a:gd name="connsiteY38" fmla="*/ 1616868 h 1716881"/>
                <a:gd name="connsiteX39" fmla="*/ 457200 w 685800"/>
                <a:gd name="connsiteY39" fmla="*/ 1547812 h 1716881"/>
                <a:gd name="connsiteX40" fmla="*/ 409575 w 685800"/>
                <a:gd name="connsiteY40" fmla="*/ 1469231 h 1716881"/>
                <a:gd name="connsiteX41" fmla="*/ 400050 w 685800"/>
                <a:gd name="connsiteY41" fmla="*/ 1421606 h 1716881"/>
                <a:gd name="connsiteX42" fmla="*/ 381000 w 685800"/>
                <a:gd name="connsiteY42" fmla="*/ 1266825 h 1716881"/>
                <a:gd name="connsiteX43" fmla="*/ 357188 w 685800"/>
                <a:gd name="connsiteY43" fmla="*/ 1092993 h 1716881"/>
                <a:gd name="connsiteX44" fmla="*/ 335756 w 685800"/>
                <a:gd name="connsiteY44" fmla="*/ 966787 h 1716881"/>
                <a:gd name="connsiteX45" fmla="*/ 304800 w 685800"/>
                <a:gd name="connsiteY45" fmla="*/ 781050 h 1716881"/>
                <a:gd name="connsiteX46" fmla="*/ 259556 w 685800"/>
                <a:gd name="connsiteY46" fmla="*/ 571500 h 171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5800" h="1716881">
                  <a:moveTo>
                    <a:pt x="259556" y="571500"/>
                  </a:moveTo>
                  <a:lnTo>
                    <a:pt x="240506" y="488156"/>
                  </a:lnTo>
                  <a:lnTo>
                    <a:pt x="216694" y="395287"/>
                  </a:lnTo>
                  <a:lnTo>
                    <a:pt x="192881" y="333375"/>
                  </a:lnTo>
                  <a:lnTo>
                    <a:pt x="166688" y="278606"/>
                  </a:lnTo>
                  <a:lnTo>
                    <a:pt x="135731" y="223837"/>
                  </a:lnTo>
                  <a:lnTo>
                    <a:pt x="109538" y="180975"/>
                  </a:lnTo>
                  <a:lnTo>
                    <a:pt x="76200" y="135731"/>
                  </a:lnTo>
                  <a:lnTo>
                    <a:pt x="50006" y="104775"/>
                  </a:lnTo>
                  <a:lnTo>
                    <a:pt x="21431" y="73818"/>
                  </a:lnTo>
                  <a:lnTo>
                    <a:pt x="7144" y="54768"/>
                  </a:lnTo>
                  <a:lnTo>
                    <a:pt x="0" y="38100"/>
                  </a:lnTo>
                  <a:lnTo>
                    <a:pt x="0" y="16668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33350" y="30956"/>
                  </a:lnTo>
                  <a:lnTo>
                    <a:pt x="192881" y="50006"/>
                  </a:lnTo>
                  <a:lnTo>
                    <a:pt x="280988" y="83343"/>
                  </a:lnTo>
                  <a:lnTo>
                    <a:pt x="350044" y="114300"/>
                  </a:lnTo>
                  <a:lnTo>
                    <a:pt x="414338" y="297656"/>
                  </a:lnTo>
                  <a:lnTo>
                    <a:pt x="464344" y="497681"/>
                  </a:lnTo>
                  <a:lnTo>
                    <a:pt x="504825" y="676275"/>
                  </a:lnTo>
                  <a:lnTo>
                    <a:pt x="521494" y="766762"/>
                  </a:lnTo>
                  <a:lnTo>
                    <a:pt x="550069" y="916781"/>
                  </a:lnTo>
                  <a:lnTo>
                    <a:pt x="573881" y="1016793"/>
                  </a:lnTo>
                  <a:lnTo>
                    <a:pt x="595313" y="1104900"/>
                  </a:lnTo>
                  <a:lnTo>
                    <a:pt x="614363" y="1197768"/>
                  </a:lnTo>
                  <a:lnTo>
                    <a:pt x="645319" y="1362075"/>
                  </a:lnTo>
                  <a:lnTo>
                    <a:pt x="657225" y="1421606"/>
                  </a:lnTo>
                  <a:lnTo>
                    <a:pt x="685800" y="1628775"/>
                  </a:lnTo>
                  <a:lnTo>
                    <a:pt x="659606" y="1685925"/>
                  </a:lnTo>
                  <a:lnTo>
                    <a:pt x="638175" y="1709737"/>
                  </a:lnTo>
                  <a:lnTo>
                    <a:pt x="626269" y="1716881"/>
                  </a:lnTo>
                  <a:lnTo>
                    <a:pt x="604838" y="1716881"/>
                  </a:lnTo>
                  <a:lnTo>
                    <a:pt x="573881" y="1704975"/>
                  </a:lnTo>
                  <a:lnTo>
                    <a:pt x="550069" y="1690687"/>
                  </a:lnTo>
                  <a:lnTo>
                    <a:pt x="521494" y="1664493"/>
                  </a:lnTo>
                  <a:lnTo>
                    <a:pt x="495300" y="1616868"/>
                  </a:lnTo>
                  <a:lnTo>
                    <a:pt x="457200" y="1547812"/>
                  </a:lnTo>
                  <a:lnTo>
                    <a:pt x="409575" y="1469231"/>
                  </a:lnTo>
                  <a:lnTo>
                    <a:pt x="400050" y="1421606"/>
                  </a:lnTo>
                  <a:lnTo>
                    <a:pt x="381000" y="1266825"/>
                  </a:lnTo>
                  <a:lnTo>
                    <a:pt x="357188" y="1092993"/>
                  </a:lnTo>
                  <a:lnTo>
                    <a:pt x="335756" y="966787"/>
                  </a:lnTo>
                  <a:lnTo>
                    <a:pt x="304800" y="781050"/>
                  </a:lnTo>
                  <a:lnTo>
                    <a:pt x="259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8">
              <a:extLst>
                <a:ext uri="{FF2B5EF4-FFF2-40B4-BE49-F238E27FC236}">
                  <a16:creationId xmlns:a16="http://schemas.microsoft.com/office/drawing/2014/main" id="{2903D2DD-5EA4-467F-9E75-0018675AD1A5}"/>
                </a:ext>
              </a:extLst>
            </p:cNvPr>
            <p:cNvSpPr/>
            <p:nvPr/>
          </p:nvSpPr>
          <p:spPr>
            <a:xfrm>
              <a:off x="2541588" y="4435475"/>
              <a:ext cx="4643437" cy="669925"/>
            </a:xfrm>
            <a:custGeom>
              <a:avLst/>
              <a:gdLst>
                <a:gd name="connsiteX0" fmla="*/ 1691640 w 4644390"/>
                <a:gd name="connsiteY0" fmla="*/ 247650 h 670560"/>
                <a:gd name="connsiteX1" fmla="*/ 1874520 w 4644390"/>
                <a:gd name="connsiteY1" fmla="*/ 224790 h 670560"/>
                <a:gd name="connsiteX2" fmla="*/ 2065020 w 4644390"/>
                <a:gd name="connsiteY2" fmla="*/ 205740 h 670560"/>
                <a:gd name="connsiteX3" fmla="*/ 2179320 w 4644390"/>
                <a:gd name="connsiteY3" fmla="*/ 198120 h 670560"/>
                <a:gd name="connsiteX4" fmla="*/ 2385060 w 4644390"/>
                <a:gd name="connsiteY4" fmla="*/ 182880 h 670560"/>
                <a:gd name="connsiteX5" fmla="*/ 2594610 w 4644390"/>
                <a:gd name="connsiteY5" fmla="*/ 160020 h 670560"/>
                <a:gd name="connsiteX6" fmla="*/ 2846070 w 4644390"/>
                <a:gd name="connsiteY6" fmla="*/ 137160 h 670560"/>
                <a:gd name="connsiteX7" fmla="*/ 3135630 w 4644390"/>
                <a:gd name="connsiteY7" fmla="*/ 110490 h 670560"/>
                <a:gd name="connsiteX8" fmla="*/ 3432810 w 4644390"/>
                <a:gd name="connsiteY8" fmla="*/ 80010 h 670560"/>
                <a:gd name="connsiteX9" fmla="*/ 3630930 w 4644390"/>
                <a:gd name="connsiteY9" fmla="*/ 60960 h 670560"/>
                <a:gd name="connsiteX10" fmla="*/ 3745230 w 4644390"/>
                <a:gd name="connsiteY10" fmla="*/ 49530 h 670560"/>
                <a:gd name="connsiteX11" fmla="*/ 3802380 w 4644390"/>
                <a:gd name="connsiteY11" fmla="*/ 45720 h 670560"/>
                <a:gd name="connsiteX12" fmla="*/ 3867150 w 4644390"/>
                <a:gd name="connsiteY12" fmla="*/ 30480 h 670560"/>
                <a:gd name="connsiteX13" fmla="*/ 3962400 w 4644390"/>
                <a:gd name="connsiteY13" fmla="*/ 3810 h 670560"/>
                <a:gd name="connsiteX14" fmla="*/ 3996690 w 4644390"/>
                <a:gd name="connsiteY14" fmla="*/ 0 h 670560"/>
                <a:gd name="connsiteX15" fmla="*/ 4069080 w 4644390"/>
                <a:gd name="connsiteY15" fmla="*/ 7620 h 670560"/>
                <a:gd name="connsiteX16" fmla="*/ 4217670 w 4644390"/>
                <a:gd name="connsiteY16" fmla="*/ 34290 h 670560"/>
                <a:gd name="connsiteX17" fmla="*/ 4381500 w 4644390"/>
                <a:gd name="connsiteY17" fmla="*/ 72390 h 670560"/>
                <a:gd name="connsiteX18" fmla="*/ 4450080 w 4644390"/>
                <a:gd name="connsiteY18" fmla="*/ 95250 h 670560"/>
                <a:gd name="connsiteX19" fmla="*/ 4514850 w 4644390"/>
                <a:gd name="connsiteY19" fmla="*/ 118110 h 670560"/>
                <a:gd name="connsiteX20" fmla="*/ 4575810 w 4644390"/>
                <a:gd name="connsiteY20" fmla="*/ 148590 h 670560"/>
                <a:gd name="connsiteX21" fmla="*/ 4613910 w 4644390"/>
                <a:gd name="connsiteY21" fmla="*/ 175260 h 670560"/>
                <a:gd name="connsiteX22" fmla="*/ 4632960 w 4644390"/>
                <a:gd name="connsiteY22" fmla="*/ 194310 h 670560"/>
                <a:gd name="connsiteX23" fmla="*/ 4644390 w 4644390"/>
                <a:gd name="connsiteY23" fmla="*/ 224790 h 670560"/>
                <a:gd name="connsiteX24" fmla="*/ 4644390 w 4644390"/>
                <a:gd name="connsiteY24" fmla="*/ 262890 h 670560"/>
                <a:gd name="connsiteX25" fmla="*/ 4632960 w 4644390"/>
                <a:gd name="connsiteY25" fmla="*/ 297180 h 670560"/>
                <a:gd name="connsiteX26" fmla="*/ 4606290 w 4644390"/>
                <a:gd name="connsiteY26" fmla="*/ 316230 h 670560"/>
                <a:gd name="connsiteX27" fmla="*/ 4549140 w 4644390"/>
                <a:gd name="connsiteY27" fmla="*/ 335280 h 670560"/>
                <a:gd name="connsiteX28" fmla="*/ 4507230 w 4644390"/>
                <a:gd name="connsiteY28" fmla="*/ 335280 h 670560"/>
                <a:gd name="connsiteX29" fmla="*/ 4339590 w 4644390"/>
                <a:gd name="connsiteY29" fmla="*/ 320040 h 670560"/>
                <a:gd name="connsiteX30" fmla="*/ 4145280 w 4644390"/>
                <a:gd name="connsiteY30" fmla="*/ 304800 h 670560"/>
                <a:gd name="connsiteX31" fmla="*/ 3890010 w 4644390"/>
                <a:gd name="connsiteY31" fmla="*/ 289560 h 670560"/>
                <a:gd name="connsiteX32" fmla="*/ 3669030 w 4644390"/>
                <a:gd name="connsiteY32" fmla="*/ 285750 h 670560"/>
                <a:gd name="connsiteX33" fmla="*/ 3425190 w 4644390"/>
                <a:gd name="connsiteY33" fmla="*/ 289560 h 670560"/>
                <a:gd name="connsiteX34" fmla="*/ 3086100 w 4644390"/>
                <a:gd name="connsiteY34" fmla="*/ 300990 h 670560"/>
                <a:gd name="connsiteX35" fmla="*/ 2800350 w 4644390"/>
                <a:gd name="connsiteY35" fmla="*/ 320040 h 670560"/>
                <a:gd name="connsiteX36" fmla="*/ 2472690 w 4644390"/>
                <a:gd name="connsiteY36" fmla="*/ 350520 h 670560"/>
                <a:gd name="connsiteX37" fmla="*/ 2369820 w 4644390"/>
                <a:gd name="connsiteY37" fmla="*/ 361950 h 670560"/>
                <a:gd name="connsiteX38" fmla="*/ 2076450 w 4644390"/>
                <a:gd name="connsiteY38" fmla="*/ 388620 h 670560"/>
                <a:gd name="connsiteX39" fmla="*/ 1805940 w 4644390"/>
                <a:gd name="connsiteY39" fmla="*/ 415290 h 670560"/>
                <a:gd name="connsiteX40" fmla="*/ 1554480 w 4644390"/>
                <a:gd name="connsiteY40" fmla="*/ 449580 h 670560"/>
                <a:gd name="connsiteX41" fmla="*/ 1341120 w 4644390"/>
                <a:gd name="connsiteY41" fmla="*/ 483870 h 670560"/>
                <a:gd name="connsiteX42" fmla="*/ 1139190 w 4644390"/>
                <a:gd name="connsiteY42" fmla="*/ 521970 h 670560"/>
                <a:gd name="connsiteX43" fmla="*/ 906780 w 4644390"/>
                <a:gd name="connsiteY43" fmla="*/ 571500 h 670560"/>
                <a:gd name="connsiteX44" fmla="*/ 716280 w 4644390"/>
                <a:gd name="connsiteY44" fmla="*/ 621030 h 670560"/>
                <a:gd name="connsiteX45" fmla="*/ 514350 w 4644390"/>
                <a:gd name="connsiteY45" fmla="*/ 670560 h 670560"/>
                <a:gd name="connsiteX46" fmla="*/ 483870 w 4644390"/>
                <a:gd name="connsiteY46" fmla="*/ 670560 h 670560"/>
                <a:gd name="connsiteX47" fmla="*/ 438150 w 4644390"/>
                <a:gd name="connsiteY47" fmla="*/ 662940 h 670560"/>
                <a:gd name="connsiteX48" fmla="*/ 381000 w 4644390"/>
                <a:gd name="connsiteY48" fmla="*/ 636270 h 670560"/>
                <a:gd name="connsiteX49" fmla="*/ 323850 w 4644390"/>
                <a:gd name="connsiteY49" fmla="*/ 601980 h 670560"/>
                <a:gd name="connsiteX50" fmla="*/ 217170 w 4644390"/>
                <a:gd name="connsiteY50" fmla="*/ 514350 h 670560"/>
                <a:gd name="connsiteX51" fmla="*/ 121920 w 4644390"/>
                <a:gd name="connsiteY51" fmla="*/ 422910 h 670560"/>
                <a:gd name="connsiteX52" fmla="*/ 34290 w 4644390"/>
                <a:gd name="connsiteY52" fmla="*/ 339090 h 670560"/>
                <a:gd name="connsiteX53" fmla="*/ 15240 w 4644390"/>
                <a:gd name="connsiteY53" fmla="*/ 312420 h 670560"/>
                <a:gd name="connsiteX54" fmla="*/ 3810 w 4644390"/>
                <a:gd name="connsiteY54" fmla="*/ 289560 h 670560"/>
                <a:gd name="connsiteX55" fmla="*/ 0 w 4644390"/>
                <a:gd name="connsiteY55" fmla="*/ 270510 h 670560"/>
                <a:gd name="connsiteX56" fmla="*/ 7620 w 4644390"/>
                <a:gd name="connsiteY56" fmla="*/ 255270 h 670560"/>
                <a:gd name="connsiteX57" fmla="*/ 15240 w 4644390"/>
                <a:gd name="connsiteY57" fmla="*/ 251460 h 670560"/>
                <a:gd name="connsiteX58" fmla="*/ 45720 w 4644390"/>
                <a:gd name="connsiteY58" fmla="*/ 262890 h 670560"/>
                <a:gd name="connsiteX59" fmla="*/ 106680 w 4644390"/>
                <a:gd name="connsiteY59" fmla="*/ 289560 h 670560"/>
                <a:gd name="connsiteX60" fmla="*/ 171450 w 4644390"/>
                <a:gd name="connsiteY60" fmla="*/ 320040 h 670560"/>
                <a:gd name="connsiteX61" fmla="*/ 236220 w 4644390"/>
                <a:gd name="connsiteY61" fmla="*/ 342900 h 670560"/>
                <a:gd name="connsiteX62" fmla="*/ 297180 w 4644390"/>
                <a:gd name="connsiteY62" fmla="*/ 365760 h 670560"/>
                <a:gd name="connsiteX63" fmla="*/ 354330 w 4644390"/>
                <a:gd name="connsiteY63" fmla="*/ 381000 h 670560"/>
                <a:gd name="connsiteX64" fmla="*/ 411480 w 4644390"/>
                <a:gd name="connsiteY64" fmla="*/ 396240 h 670560"/>
                <a:gd name="connsiteX65" fmla="*/ 472440 w 4644390"/>
                <a:gd name="connsiteY65" fmla="*/ 403860 h 670560"/>
                <a:gd name="connsiteX66" fmla="*/ 552450 w 4644390"/>
                <a:gd name="connsiteY66" fmla="*/ 400050 h 670560"/>
                <a:gd name="connsiteX67" fmla="*/ 742950 w 4644390"/>
                <a:gd name="connsiteY67" fmla="*/ 384810 h 670560"/>
                <a:gd name="connsiteX68" fmla="*/ 994410 w 4644390"/>
                <a:gd name="connsiteY68" fmla="*/ 350520 h 670560"/>
                <a:gd name="connsiteX69" fmla="*/ 1303020 w 4644390"/>
                <a:gd name="connsiteY69" fmla="*/ 300990 h 670560"/>
                <a:gd name="connsiteX70" fmla="*/ 1691640 w 4644390"/>
                <a:gd name="connsiteY70" fmla="*/ 24765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44390" h="670560">
                  <a:moveTo>
                    <a:pt x="1691640" y="247650"/>
                  </a:moveTo>
                  <a:lnTo>
                    <a:pt x="1874520" y="224790"/>
                  </a:lnTo>
                  <a:lnTo>
                    <a:pt x="2065020" y="205740"/>
                  </a:lnTo>
                  <a:lnTo>
                    <a:pt x="2179320" y="198120"/>
                  </a:lnTo>
                  <a:lnTo>
                    <a:pt x="2385060" y="182880"/>
                  </a:lnTo>
                  <a:lnTo>
                    <a:pt x="2594610" y="160020"/>
                  </a:lnTo>
                  <a:lnTo>
                    <a:pt x="2846070" y="137160"/>
                  </a:lnTo>
                  <a:lnTo>
                    <a:pt x="3135630" y="110490"/>
                  </a:lnTo>
                  <a:lnTo>
                    <a:pt x="3432810" y="80010"/>
                  </a:lnTo>
                  <a:lnTo>
                    <a:pt x="3630930" y="60960"/>
                  </a:lnTo>
                  <a:lnTo>
                    <a:pt x="3745230" y="49530"/>
                  </a:lnTo>
                  <a:lnTo>
                    <a:pt x="3802380" y="45720"/>
                  </a:lnTo>
                  <a:lnTo>
                    <a:pt x="3867150" y="30480"/>
                  </a:lnTo>
                  <a:lnTo>
                    <a:pt x="3962400" y="3810"/>
                  </a:lnTo>
                  <a:lnTo>
                    <a:pt x="3996690" y="0"/>
                  </a:lnTo>
                  <a:lnTo>
                    <a:pt x="4069080" y="7620"/>
                  </a:lnTo>
                  <a:lnTo>
                    <a:pt x="4217670" y="34290"/>
                  </a:lnTo>
                  <a:lnTo>
                    <a:pt x="4381500" y="72390"/>
                  </a:lnTo>
                  <a:lnTo>
                    <a:pt x="4450080" y="95250"/>
                  </a:lnTo>
                  <a:lnTo>
                    <a:pt x="4514850" y="118110"/>
                  </a:lnTo>
                  <a:lnTo>
                    <a:pt x="4575810" y="148590"/>
                  </a:lnTo>
                  <a:lnTo>
                    <a:pt x="4613910" y="175260"/>
                  </a:lnTo>
                  <a:lnTo>
                    <a:pt x="4632960" y="194310"/>
                  </a:lnTo>
                  <a:lnTo>
                    <a:pt x="4644390" y="224790"/>
                  </a:lnTo>
                  <a:lnTo>
                    <a:pt x="4644390" y="262890"/>
                  </a:lnTo>
                  <a:lnTo>
                    <a:pt x="4632960" y="297180"/>
                  </a:lnTo>
                  <a:lnTo>
                    <a:pt x="4606290" y="316230"/>
                  </a:lnTo>
                  <a:lnTo>
                    <a:pt x="4549140" y="335280"/>
                  </a:lnTo>
                  <a:lnTo>
                    <a:pt x="4507230" y="335280"/>
                  </a:lnTo>
                  <a:lnTo>
                    <a:pt x="4339590" y="320040"/>
                  </a:lnTo>
                  <a:lnTo>
                    <a:pt x="4145280" y="304800"/>
                  </a:lnTo>
                  <a:lnTo>
                    <a:pt x="3890010" y="289560"/>
                  </a:lnTo>
                  <a:lnTo>
                    <a:pt x="3669030" y="285750"/>
                  </a:lnTo>
                  <a:lnTo>
                    <a:pt x="3425190" y="289560"/>
                  </a:lnTo>
                  <a:lnTo>
                    <a:pt x="3086100" y="300990"/>
                  </a:lnTo>
                  <a:lnTo>
                    <a:pt x="2800350" y="320040"/>
                  </a:lnTo>
                  <a:lnTo>
                    <a:pt x="2472690" y="350520"/>
                  </a:lnTo>
                  <a:lnTo>
                    <a:pt x="2369820" y="361950"/>
                  </a:lnTo>
                  <a:lnTo>
                    <a:pt x="2076450" y="388620"/>
                  </a:lnTo>
                  <a:lnTo>
                    <a:pt x="1805940" y="415290"/>
                  </a:lnTo>
                  <a:lnTo>
                    <a:pt x="1554480" y="449580"/>
                  </a:lnTo>
                  <a:lnTo>
                    <a:pt x="1341120" y="483870"/>
                  </a:lnTo>
                  <a:lnTo>
                    <a:pt x="1139190" y="521970"/>
                  </a:lnTo>
                  <a:lnTo>
                    <a:pt x="906780" y="571500"/>
                  </a:lnTo>
                  <a:lnTo>
                    <a:pt x="716280" y="621030"/>
                  </a:lnTo>
                  <a:lnTo>
                    <a:pt x="514350" y="670560"/>
                  </a:lnTo>
                  <a:lnTo>
                    <a:pt x="483870" y="670560"/>
                  </a:lnTo>
                  <a:lnTo>
                    <a:pt x="438150" y="662940"/>
                  </a:lnTo>
                  <a:lnTo>
                    <a:pt x="381000" y="636270"/>
                  </a:lnTo>
                  <a:lnTo>
                    <a:pt x="323850" y="601980"/>
                  </a:lnTo>
                  <a:lnTo>
                    <a:pt x="217170" y="514350"/>
                  </a:lnTo>
                  <a:lnTo>
                    <a:pt x="121920" y="422910"/>
                  </a:lnTo>
                  <a:lnTo>
                    <a:pt x="34290" y="339090"/>
                  </a:lnTo>
                  <a:lnTo>
                    <a:pt x="15240" y="312420"/>
                  </a:lnTo>
                  <a:lnTo>
                    <a:pt x="3810" y="289560"/>
                  </a:lnTo>
                  <a:lnTo>
                    <a:pt x="0" y="270510"/>
                  </a:lnTo>
                  <a:lnTo>
                    <a:pt x="7620" y="255270"/>
                  </a:lnTo>
                  <a:lnTo>
                    <a:pt x="15240" y="251460"/>
                  </a:lnTo>
                  <a:lnTo>
                    <a:pt x="45720" y="262890"/>
                  </a:lnTo>
                  <a:lnTo>
                    <a:pt x="106680" y="289560"/>
                  </a:lnTo>
                  <a:lnTo>
                    <a:pt x="171450" y="320040"/>
                  </a:lnTo>
                  <a:lnTo>
                    <a:pt x="236220" y="342900"/>
                  </a:lnTo>
                  <a:lnTo>
                    <a:pt x="297180" y="365760"/>
                  </a:lnTo>
                  <a:lnTo>
                    <a:pt x="354330" y="381000"/>
                  </a:lnTo>
                  <a:lnTo>
                    <a:pt x="411480" y="396240"/>
                  </a:lnTo>
                  <a:lnTo>
                    <a:pt x="472440" y="403860"/>
                  </a:lnTo>
                  <a:lnTo>
                    <a:pt x="552450" y="400050"/>
                  </a:lnTo>
                  <a:lnTo>
                    <a:pt x="742950" y="384810"/>
                  </a:lnTo>
                  <a:lnTo>
                    <a:pt x="994410" y="350520"/>
                  </a:lnTo>
                  <a:lnTo>
                    <a:pt x="1303020" y="300990"/>
                  </a:lnTo>
                  <a:lnTo>
                    <a:pt x="1691640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5">
              <a:extLst>
                <a:ext uri="{FF2B5EF4-FFF2-40B4-BE49-F238E27FC236}">
                  <a16:creationId xmlns:a16="http://schemas.microsoft.com/office/drawing/2014/main" id="{18684395-1ABF-497B-8C33-086F7F932361}"/>
                </a:ext>
              </a:extLst>
            </p:cNvPr>
            <p:cNvSpPr/>
            <p:nvPr/>
          </p:nvSpPr>
          <p:spPr>
            <a:xfrm>
              <a:off x="3624263" y="2516188"/>
              <a:ext cx="2747962" cy="1644650"/>
            </a:xfrm>
            <a:custGeom>
              <a:avLst/>
              <a:gdLst>
                <a:gd name="connsiteX0" fmla="*/ 581025 w 2747962"/>
                <a:gd name="connsiteY0" fmla="*/ 376238 h 1643063"/>
                <a:gd name="connsiteX1" fmla="*/ 314325 w 2747962"/>
                <a:gd name="connsiteY1" fmla="*/ 402432 h 1643063"/>
                <a:gd name="connsiteX2" fmla="*/ 80962 w 2747962"/>
                <a:gd name="connsiteY2" fmla="*/ 423863 h 1643063"/>
                <a:gd name="connsiteX3" fmla="*/ 59531 w 2747962"/>
                <a:gd name="connsiteY3" fmla="*/ 423863 h 1643063"/>
                <a:gd name="connsiteX4" fmla="*/ 0 w 2747962"/>
                <a:gd name="connsiteY4" fmla="*/ 271463 h 1643063"/>
                <a:gd name="connsiteX5" fmla="*/ 250031 w 2747962"/>
                <a:gd name="connsiteY5" fmla="*/ 250032 h 1643063"/>
                <a:gd name="connsiteX6" fmla="*/ 554831 w 2747962"/>
                <a:gd name="connsiteY6" fmla="*/ 214313 h 1643063"/>
                <a:gd name="connsiteX7" fmla="*/ 840581 w 2747962"/>
                <a:gd name="connsiteY7" fmla="*/ 190500 h 1643063"/>
                <a:gd name="connsiteX8" fmla="*/ 1166812 w 2747962"/>
                <a:gd name="connsiteY8" fmla="*/ 159544 h 1643063"/>
                <a:gd name="connsiteX9" fmla="*/ 1538287 w 2747962"/>
                <a:gd name="connsiteY9" fmla="*/ 121444 h 1643063"/>
                <a:gd name="connsiteX10" fmla="*/ 1800225 w 2747962"/>
                <a:gd name="connsiteY10" fmla="*/ 95250 h 1643063"/>
                <a:gd name="connsiteX11" fmla="*/ 2085975 w 2747962"/>
                <a:gd name="connsiteY11" fmla="*/ 61913 h 1643063"/>
                <a:gd name="connsiteX12" fmla="*/ 2235993 w 2747962"/>
                <a:gd name="connsiteY12" fmla="*/ 47625 h 1643063"/>
                <a:gd name="connsiteX13" fmla="*/ 2293143 w 2747962"/>
                <a:gd name="connsiteY13" fmla="*/ 30957 h 1643063"/>
                <a:gd name="connsiteX14" fmla="*/ 2371725 w 2747962"/>
                <a:gd name="connsiteY14" fmla="*/ 9525 h 1643063"/>
                <a:gd name="connsiteX15" fmla="*/ 2431256 w 2747962"/>
                <a:gd name="connsiteY15" fmla="*/ 0 h 1643063"/>
                <a:gd name="connsiteX16" fmla="*/ 2476500 w 2747962"/>
                <a:gd name="connsiteY16" fmla="*/ 2382 h 1643063"/>
                <a:gd name="connsiteX17" fmla="*/ 2493168 w 2747962"/>
                <a:gd name="connsiteY17" fmla="*/ 7144 h 1643063"/>
                <a:gd name="connsiteX18" fmla="*/ 2512218 w 2747962"/>
                <a:gd name="connsiteY18" fmla="*/ 21432 h 1643063"/>
                <a:gd name="connsiteX19" fmla="*/ 2547937 w 2747962"/>
                <a:gd name="connsiteY19" fmla="*/ 54769 h 1643063"/>
                <a:gd name="connsiteX20" fmla="*/ 2607468 w 2747962"/>
                <a:gd name="connsiteY20" fmla="*/ 111919 h 1643063"/>
                <a:gd name="connsiteX21" fmla="*/ 2664618 w 2747962"/>
                <a:gd name="connsiteY21" fmla="*/ 173832 h 1643063"/>
                <a:gd name="connsiteX22" fmla="*/ 2693193 w 2747962"/>
                <a:gd name="connsiteY22" fmla="*/ 207169 h 1643063"/>
                <a:gd name="connsiteX23" fmla="*/ 2717006 w 2747962"/>
                <a:gd name="connsiteY23" fmla="*/ 233363 h 1643063"/>
                <a:gd name="connsiteX24" fmla="*/ 2738437 w 2747962"/>
                <a:gd name="connsiteY24" fmla="*/ 266700 h 1643063"/>
                <a:gd name="connsiteX25" fmla="*/ 2745581 w 2747962"/>
                <a:gd name="connsiteY25" fmla="*/ 285750 h 1643063"/>
                <a:gd name="connsiteX26" fmla="*/ 2747962 w 2747962"/>
                <a:gd name="connsiteY26" fmla="*/ 302419 h 1643063"/>
                <a:gd name="connsiteX27" fmla="*/ 2743200 w 2747962"/>
                <a:gd name="connsiteY27" fmla="*/ 326232 h 1643063"/>
                <a:gd name="connsiteX28" fmla="*/ 2731293 w 2747962"/>
                <a:gd name="connsiteY28" fmla="*/ 350044 h 1643063"/>
                <a:gd name="connsiteX29" fmla="*/ 2709862 w 2747962"/>
                <a:gd name="connsiteY29" fmla="*/ 373857 h 1643063"/>
                <a:gd name="connsiteX30" fmla="*/ 2690812 w 2747962"/>
                <a:gd name="connsiteY30" fmla="*/ 388144 h 1643063"/>
                <a:gd name="connsiteX31" fmla="*/ 2650331 w 2747962"/>
                <a:gd name="connsiteY31" fmla="*/ 459582 h 1643063"/>
                <a:gd name="connsiteX32" fmla="*/ 2636043 w 2747962"/>
                <a:gd name="connsiteY32" fmla="*/ 500063 h 1643063"/>
                <a:gd name="connsiteX33" fmla="*/ 2583656 w 2747962"/>
                <a:gd name="connsiteY33" fmla="*/ 788194 h 1643063"/>
                <a:gd name="connsiteX34" fmla="*/ 2519362 w 2747962"/>
                <a:gd name="connsiteY34" fmla="*/ 1147763 h 1643063"/>
                <a:gd name="connsiteX35" fmla="*/ 2462212 w 2747962"/>
                <a:gd name="connsiteY35" fmla="*/ 1454944 h 1643063"/>
                <a:gd name="connsiteX36" fmla="*/ 2452687 w 2747962"/>
                <a:gd name="connsiteY36" fmla="*/ 1490663 h 1643063"/>
                <a:gd name="connsiteX37" fmla="*/ 2428875 w 2747962"/>
                <a:gd name="connsiteY37" fmla="*/ 1528763 h 1643063"/>
                <a:gd name="connsiteX38" fmla="*/ 2400300 w 2747962"/>
                <a:gd name="connsiteY38" fmla="*/ 1559719 h 1643063"/>
                <a:gd name="connsiteX39" fmla="*/ 2362200 w 2747962"/>
                <a:gd name="connsiteY39" fmla="*/ 1595438 h 1643063"/>
                <a:gd name="connsiteX40" fmla="*/ 2331243 w 2747962"/>
                <a:gd name="connsiteY40" fmla="*/ 1619250 h 1643063"/>
                <a:gd name="connsiteX41" fmla="*/ 2295525 w 2747962"/>
                <a:gd name="connsiteY41" fmla="*/ 1643063 h 1643063"/>
                <a:gd name="connsiteX42" fmla="*/ 2281237 w 2747962"/>
                <a:gd name="connsiteY42" fmla="*/ 1643063 h 1643063"/>
                <a:gd name="connsiteX43" fmla="*/ 2255043 w 2747962"/>
                <a:gd name="connsiteY43" fmla="*/ 1616869 h 1643063"/>
                <a:gd name="connsiteX44" fmla="*/ 2219325 w 2747962"/>
                <a:gd name="connsiteY44" fmla="*/ 1566863 h 1643063"/>
                <a:gd name="connsiteX45" fmla="*/ 2243137 w 2747962"/>
                <a:gd name="connsiteY45" fmla="*/ 1264444 h 1643063"/>
                <a:gd name="connsiteX46" fmla="*/ 2286000 w 2747962"/>
                <a:gd name="connsiteY46" fmla="*/ 950119 h 1643063"/>
                <a:gd name="connsiteX47" fmla="*/ 2326481 w 2747962"/>
                <a:gd name="connsiteY47" fmla="*/ 661988 h 1643063"/>
                <a:gd name="connsiteX48" fmla="*/ 2350293 w 2747962"/>
                <a:gd name="connsiteY48" fmla="*/ 476250 h 1643063"/>
                <a:gd name="connsiteX49" fmla="*/ 2366962 w 2747962"/>
                <a:gd name="connsiteY49" fmla="*/ 354807 h 1643063"/>
                <a:gd name="connsiteX50" fmla="*/ 2369343 w 2747962"/>
                <a:gd name="connsiteY50" fmla="*/ 316707 h 1643063"/>
                <a:gd name="connsiteX51" fmla="*/ 2364581 w 2747962"/>
                <a:gd name="connsiteY51" fmla="*/ 283369 h 1643063"/>
                <a:gd name="connsiteX52" fmla="*/ 2350293 w 2747962"/>
                <a:gd name="connsiteY52" fmla="*/ 247650 h 1643063"/>
                <a:gd name="connsiteX53" fmla="*/ 2328862 w 2747962"/>
                <a:gd name="connsiteY53" fmla="*/ 228600 h 1643063"/>
                <a:gd name="connsiteX54" fmla="*/ 2305050 w 2747962"/>
                <a:gd name="connsiteY54" fmla="*/ 221457 h 1643063"/>
                <a:gd name="connsiteX55" fmla="*/ 2190750 w 2747962"/>
                <a:gd name="connsiteY55" fmla="*/ 226219 h 1643063"/>
                <a:gd name="connsiteX56" fmla="*/ 1969293 w 2747962"/>
                <a:gd name="connsiteY56" fmla="*/ 238125 h 1643063"/>
                <a:gd name="connsiteX57" fmla="*/ 1638300 w 2747962"/>
                <a:gd name="connsiteY57" fmla="*/ 264319 h 1643063"/>
                <a:gd name="connsiteX58" fmla="*/ 1269206 w 2747962"/>
                <a:gd name="connsiteY58" fmla="*/ 307182 h 1643063"/>
                <a:gd name="connsiteX59" fmla="*/ 942975 w 2747962"/>
                <a:gd name="connsiteY59" fmla="*/ 340519 h 1643063"/>
                <a:gd name="connsiteX60" fmla="*/ 581025 w 2747962"/>
                <a:gd name="connsiteY60" fmla="*/ 376238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7962" h="1643063">
                  <a:moveTo>
                    <a:pt x="581025" y="376238"/>
                  </a:moveTo>
                  <a:lnTo>
                    <a:pt x="314325" y="402432"/>
                  </a:lnTo>
                  <a:lnTo>
                    <a:pt x="80962" y="423863"/>
                  </a:lnTo>
                  <a:lnTo>
                    <a:pt x="59531" y="423863"/>
                  </a:lnTo>
                  <a:lnTo>
                    <a:pt x="0" y="271463"/>
                  </a:lnTo>
                  <a:lnTo>
                    <a:pt x="250031" y="250032"/>
                  </a:lnTo>
                  <a:lnTo>
                    <a:pt x="554831" y="214313"/>
                  </a:lnTo>
                  <a:lnTo>
                    <a:pt x="840581" y="190500"/>
                  </a:lnTo>
                  <a:lnTo>
                    <a:pt x="1166812" y="159544"/>
                  </a:lnTo>
                  <a:lnTo>
                    <a:pt x="1538287" y="121444"/>
                  </a:lnTo>
                  <a:lnTo>
                    <a:pt x="1800225" y="95250"/>
                  </a:lnTo>
                  <a:lnTo>
                    <a:pt x="2085975" y="61913"/>
                  </a:lnTo>
                  <a:lnTo>
                    <a:pt x="2235993" y="47625"/>
                  </a:lnTo>
                  <a:lnTo>
                    <a:pt x="2293143" y="30957"/>
                  </a:lnTo>
                  <a:lnTo>
                    <a:pt x="2371725" y="9525"/>
                  </a:lnTo>
                  <a:lnTo>
                    <a:pt x="2431256" y="0"/>
                  </a:lnTo>
                  <a:lnTo>
                    <a:pt x="2476500" y="2382"/>
                  </a:lnTo>
                  <a:lnTo>
                    <a:pt x="2493168" y="7144"/>
                  </a:lnTo>
                  <a:lnTo>
                    <a:pt x="2512218" y="21432"/>
                  </a:lnTo>
                  <a:lnTo>
                    <a:pt x="2547937" y="54769"/>
                  </a:lnTo>
                  <a:lnTo>
                    <a:pt x="2607468" y="111919"/>
                  </a:lnTo>
                  <a:lnTo>
                    <a:pt x="2664618" y="173832"/>
                  </a:lnTo>
                  <a:lnTo>
                    <a:pt x="2693193" y="207169"/>
                  </a:lnTo>
                  <a:lnTo>
                    <a:pt x="2717006" y="233363"/>
                  </a:lnTo>
                  <a:lnTo>
                    <a:pt x="2738437" y="266700"/>
                  </a:lnTo>
                  <a:lnTo>
                    <a:pt x="2745581" y="285750"/>
                  </a:lnTo>
                  <a:lnTo>
                    <a:pt x="2747962" y="302419"/>
                  </a:lnTo>
                  <a:lnTo>
                    <a:pt x="2743200" y="326232"/>
                  </a:lnTo>
                  <a:lnTo>
                    <a:pt x="2731293" y="350044"/>
                  </a:lnTo>
                  <a:lnTo>
                    <a:pt x="2709862" y="373857"/>
                  </a:lnTo>
                  <a:lnTo>
                    <a:pt x="2690812" y="388144"/>
                  </a:lnTo>
                  <a:lnTo>
                    <a:pt x="2650331" y="459582"/>
                  </a:lnTo>
                  <a:lnTo>
                    <a:pt x="2636043" y="500063"/>
                  </a:lnTo>
                  <a:lnTo>
                    <a:pt x="2583656" y="788194"/>
                  </a:lnTo>
                  <a:lnTo>
                    <a:pt x="2519362" y="1147763"/>
                  </a:lnTo>
                  <a:lnTo>
                    <a:pt x="2462212" y="1454944"/>
                  </a:lnTo>
                  <a:lnTo>
                    <a:pt x="2452687" y="1490663"/>
                  </a:lnTo>
                  <a:lnTo>
                    <a:pt x="2428875" y="1528763"/>
                  </a:lnTo>
                  <a:lnTo>
                    <a:pt x="2400300" y="1559719"/>
                  </a:lnTo>
                  <a:lnTo>
                    <a:pt x="2362200" y="1595438"/>
                  </a:lnTo>
                  <a:lnTo>
                    <a:pt x="2331243" y="1619250"/>
                  </a:lnTo>
                  <a:lnTo>
                    <a:pt x="2295525" y="1643063"/>
                  </a:lnTo>
                  <a:lnTo>
                    <a:pt x="2281237" y="1643063"/>
                  </a:lnTo>
                  <a:lnTo>
                    <a:pt x="2255043" y="1616869"/>
                  </a:lnTo>
                  <a:lnTo>
                    <a:pt x="2219325" y="1566863"/>
                  </a:lnTo>
                  <a:lnTo>
                    <a:pt x="2243137" y="1264444"/>
                  </a:lnTo>
                  <a:lnTo>
                    <a:pt x="2286000" y="950119"/>
                  </a:lnTo>
                  <a:lnTo>
                    <a:pt x="2326481" y="661988"/>
                  </a:lnTo>
                  <a:lnTo>
                    <a:pt x="2350293" y="476250"/>
                  </a:lnTo>
                  <a:lnTo>
                    <a:pt x="2366962" y="354807"/>
                  </a:lnTo>
                  <a:lnTo>
                    <a:pt x="2369343" y="316707"/>
                  </a:lnTo>
                  <a:lnTo>
                    <a:pt x="2364581" y="283369"/>
                  </a:lnTo>
                  <a:lnTo>
                    <a:pt x="2350293" y="247650"/>
                  </a:lnTo>
                  <a:lnTo>
                    <a:pt x="2328862" y="228600"/>
                  </a:lnTo>
                  <a:lnTo>
                    <a:pt x="2305050" y="221457"/>
                  </a:lnTo>
                  <a:lnTo>
                    <a:pt x="2190750" y="226219"/>
                  </a:lnTo>
                  <a:lnTo>
                    <a:pt x="1969293" y="238125"/>
                  </a:lnTo>
                  <a:lnTo>
                    <a:pt x="1638300" y="264319"/>
                  </a:lnTo>
                  <a:lnTo>
                    <a:pt x="1269206" y="307182"/>
                  </a:lnTo>
                  <a:lnTo>
                    <a:pt x="942975" y="340519"/>
                  </a:lnTo>
                  <a:lnTo>
                    <a:pt x="581025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6">
              <a:extLst>
                <a:ext uri="{FF2B5EF4-FFF2-40B4-BE49-F238E27FC236}">
                  <a16:creationId xmlns:a16="http://schemas.microsoft.com/office/drawing/2014/main" id="{6E085F18-C315-437B-86E7-26FDF479E5B3}"/>
                </a:ext>
              </a:extLst>
            </p:cNvPr>
            <p:cNvSpPr/>
            <p:nvPr/>
          </p:nvSpPr>
          <p:spPr>
            <a:xfrm>
              <a:off x="3811588" y="3163888"/>
              <a:ext cx="2098675" cy="422275"/>
            </a:xfrm>
            <a:custGeom>
              <a:avLst/>
              <a:gdLst>
                <a:gd name="connsiteX0" fmla="*/ 407194 w 2097882"/>
                <a:gd name="connsiteY0" fmla="*/ 214313 h 421482"/>
                <a:gd name="connsiteX1" fmla="*/ 647700 w 2097882"/>
                <a:gd name="connsiteY1" fmla="*/ 188119 h 421482"/>
                <a:gd name="connsiteX2" fmla="*/ 935832 w 2097882"/>
                <a:gd name="connsiteY2" fmla="*/ 152400 h 421482"/>
                <a:gd name="connsiteX3" fmla="*/ 1135857 w 2097882"/>
                <a:gd name="connsiteY3" fmla="*/ 109538 h 421482"/>
                <a:gd name="connsiteX4" fmla="*/ 1283494 w 2097882"/>
                <a:gd name="connsiteY4" fmla="*/ 97632 h 421482"/>
                <a:gd name="connsiteX5" fmla="*/ 1431132 w 2097882"/>
                <a:gd name="connsiteY5" fmla="*/ 80963 h 421482"/>
                <a:gd name="connsiteX6" fmla="*/ 1545432 w 2097882"/>
                <a:gd name="connsiteY6" fmla="*/ 66675 h 421482"/>
                <a:gd name="connsiteX7" fmla="*/ 1700213 w 2097882"/>
                <a:gd name="connsiteY7" fmla="*/ 42863 h 421482"/>
                <a:gd name="connsiteX8" fmla="*/ 1783557 w 2097882"/>
                <a:gd name="connsiteY8" fmla="*/ 21432 h 421482"/>
                <a:gd name="connsiteX9" fmla="*/ 1864519 w 2097882"/>
                <a:gd name="connsiteY9" fmla="*/ 0 h 421482"/>
                <a:gd name="connsiteX10" fmla="*/ 1878807 w 2097882"/>
                <a:gd name="connsiteY10" fmla="*/ 0 h 421482"/>
                <a:gd name="connsiteX11" fmla="*/ 1897857 w 2097882"/>
                <a:gd name="connsiteY11" fmla="*/ 2382 h 421482"/>
                <a:gd name="connsiteX12" fmla="*/ 1950244 w 2097882"/>
                <a:gd name="connsiteY12" fmla="*/ 26194 h 421482"/>
                <a:gd name="connsiteX13" fmla="*/ 2009775 w 2097882"/>
                <a:gd name="connsiteY13" fmla="*/ 61913 h 421482"/>
                <a:gd name="connsiteX14" fmla="*/ 2047875 w 2097882"/>
                <a:gd name="connsiteY14" fmla="*/ 88107 h 421482"/>
                <a:gd name="connsiteX15" fmla="*/ 2071688 w 2097882"/>
                <a:gd name="connsiteY15" fmla="*/ 107157 h 421482"/>
                <a:gd name="connsiteX16" fmla="*/ 2090738 w 2097882"/>
                <a:gd name="connsiteY16" fmla="*/ 128588 h 421482"/>
                <a:gd name="connsiteX17" fmla="*/ 2095500 w 2097882"/>
                <a:gd name="connsiteY17" fmla="*/ 142875 h 421482"/>
                <a:gd name="connsiteX18" fmla="*/ 2097882 w 2097882"/>
                <a:gd name="connsiteY18" fmla="*/ 154782 h 421482"/>
                <a:gd name="connsiteX19" fmla="*/ 2097882 w 2097882"/>
                <a:gd name="connsiteY19" fmla="*/ 169069 h 421482"/>
                <a:gd name="connsiteX20" fmla="*/ 2093119 w 2097882"/>
                <a:gd name="connsiteY20" fmla="*/ 190500 h 421482"/>
                <a:gd name="connsiteX21" fmla="*/ 2071688 w 2097882"/>
                <a:gd name="connsiteY21" fmla="*/ 226219 h 421482"/>
                <a:gd name="connsiteX22" fmla="*/ 2040732 w 2097882"/>
                <a:gd name="connsiteY22" fmla="*/ 245269 h 421482"/>
                <a:gd name="connsiteX23" fmla="*/ 1990725 w 2097882"/>
                <a:gd name="connsiteY23" fmla="*/ 245269 h 421482"/>
                <a:gd name="connsiteX24" fmla="*/ 1840707 w 2097882"/>
                <a:gd name="connsiteY24" fmla="*/ 242888 h 421482"/>
                <a:gd name="connsiteX25" fmla="*/ 1704975 w 2097882"/>
                <a:gd name="connsiteY25" fmla="*/ 245269 h 421482"/>
                <a:gd name="connsiteX26" fmla="*/ 1514475 w 2097882"/>
                <a:gd name="connsiteY26" fmla="*/ 254794 h 421482"/>
                <a:gd name="connsiteX27" fmla="*/ 1228725 w 2097882"/>
                <a:gd name="connsiteY27" fmla="*/ 278607 h 421482"/>
                <a:gd name="connsiteX28" fmla="*/ 1112044 w 2097882"/>
                <a:gd name="connsiteY28" fmla="*/ 290513 h 421482"/>
                <a:gd name="connsiteX29" fmla="*/ 909638 w 2097882"/>
                <a:gd name="connsiteY29" fmla="*/ 328613 h 421482"/>
                <a:gd name="connsiteX30" fmla="*/ 723900 w 2097882"/>
                <a:gd name="connsiteY30" fmla="*/ 350044 h 421482"/>
                <a:gd name="connsiteX31" fmla="*/ 433388 w 2097882"/>
                <a:gd name="connsiteY31" fmla="*/ 388144 h 421482"/>
                <a:gd name="connsiteX32" fmla="*/ 259557 w 2097882"/>
                <a:gd name="connsiteY32" fmla="*/ 414338 h 421482"/>
                <a:gd name="connsiteX33" fmla="*/ 219075 w 2097882"/>
                <a:gd name="connsiteY33" fmla="*/ 421482 h 421482"/>
                <a:gd name="connsiteX34" fmla="*/ 190500 w 2097882"/>
                <a:gd name="connsiteY34" fmla="*/ 416719 h 421482"/>
                <a:gd name="connsiteX35" fmla="*/ 95250 w 2097882"/>
                <a:gd name="connsiteY35" fmla="*/ 388144 h 421482"/>
                <a:gd name="connsiteX36" fmla="*/ 19050 w 2097882"/>
                <a:gd name="connsiteY36" fmla="*/ 364332 h 421482"/>
                <a:gd name="connsiteX37" fmla="*/ 0 w 2097882"/>
                <a:gd name="connsiteY37" fmla="*/ 245269 h 421482"/>
                <a:gd name="connsiteX38" fmla="*/ 233363 w 2097882"/>
                <a:gd name="connsiteY38" fmla="*/ 230982 h 421482"/>
                <a:gd name="connsiteX39" fmla="*/ 407194 w 2097882"/>
                <a:gd name="connsiteY39" fmla="*/ 21431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97882" h="421482">
                  <a:moveTo>
                    <a:pt x="407194" y="214313"/>
                  </a:moveTo>
                  <a:lnTo>
                    <a:pt x="647700" y="188119"/>
                  </a:lnTo>
                  <a:lnTo>
                    <a:pt x="935832" y="152400"/>
                  </a:lnTo>
                  <a:lnTo>
                    <a:pt x="1135857" y="109538"/>
                  </a:lnTo>
                  <a:lnTo>
                    <a:pt x="1283494" y="97632"/>
                  </a:lnTo>
                  <a:lnTo>
                    <a:pt x="1431132" y="80963"/>
                  </a:lnTo>
                  <a:lnTo>
                    <a:pt x="1545432" y="66675"/>
                  </a:lnTo>
                  <a:lnTo>
                    <a:pt x="1700213" y="42863"/>
                  </a:lnTo>
                  <a:lnTo>
                    <a:pt x="1783557" y="21432"/>
                  </a:lnTo>
                  <a:lnTo>
                    <a:pt x="1864519" y="0"/>
                  </a:lnTo>
                  <a:lnTo>
                    <a:pt x="1878807" y="0"/>
                  </a:lnTo>
                  <a:lnTo>
                    <a:pt x="1897857" y="2382"/>
                  </a:lnTo>
                  <a:lnTo>
                    <a:pt x="1950244" y="26194"/>
                  </a:lnTo>
                  <a:lnTo>
                    <a:pt x="2009775" y="61913"/>
                  </a:lnTo>
                  <a:lnTo>
                    <a:pt x="2047875" y="88107"/>
                  </a:lnTo>
                  <a:lnTo>
                    <a:pt x="2071688" y="107157"/>
                  </a:lnTo>
                  <a:lnTo>
                    <a:pt x="2090738" y="128588"/>
                  </a:lnTo>
                  <a:lnTo>
                    <a:pt x="2095500" y="142875"/>
                  </a:lnTo>
                  <a:lnTo>
                    <a:pt x="2097882" y="154782"/>
                  </a:lnTo>
                  <a:lnTo>
                    <a:pt x="2097882" y="169069"/>
                  </a:lnTo>
                  <a:lnTo>
                    <a:pt x="2093119" y="190500"/>
                  </a:lnTo>
                  <a:lnTo>
                    <a:pt x="2071688" y="226219"/>
                  </a:lnTo>
                  <a:lnTo>
                    <a:pt x="2040732" y="245269"/>
                  </a:lnTo>
                  <a:lnTo>
                    <a:pt x="1990725" y="245269"/>
                  </a:lnTo>
                  <a:lnTo>
                    <a:pt x="1840707" y="242888"/>
                  </a:lnTo>
                  <a:lnTo>
                    <a:pt x="1704975" y="245269"/>
                  </a:lnTo>
                  <a:lnTo>
                    <a:pt x="1514475" y="254794"/>
                  </a:lnTo>
                  <a:lnTo>
                    <a:pt x="1228725" y="278607"/>
                  </a:lnTo>
                  <a:lnTo>
                    <a:pt x="1112044" y="290513"/>
                  </a:lnTo>
                  <a:lnTo>
                    <a:pt x="909638" y="328613"/>
                  </a:lnTo>
                  <a:lnTo>
                    <a:pt x="723900" y="350044"/>
                  </a:lnTo>
                  <a:lnTo>
                    <a:pt x="433388" y="388144"/>
                  </a:lnTo>
                  <a:lnTo>
                    <a:pt x="259557" y="414338"/>
                  </a:lnTo>
                  <a:lnTo>
                    <a:pt x="219075" y="421482"/>
                  </a:lnTo>
                  <a:lnTo>
                    <a:pt x="190500" y="416719"/>
                  </a:lnTo>
                  <a:lnTo>
                    <a:pt x="95250" y="388144"/>
                  </a:lnTo>
                  <a:lnTo>
                    <a:pt x="19050" y="364332"/>
                  </a:lnTo>
                  <a:lnTo>
                    <a:pt x="0" y="245269"/>
                  </a:lnTo>
                  <a:lnTo>
                    <a:pt x="233363" y="230982"/>
                  </a:lnTo>
                  <a:lnTo>
                    <a:pt x="407194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7">
              <a:extLst>
                <a:ext uri="{FF2B5EF4-FFF2-40B4-BE49-F238E27FC236}">
                  <a16:creationId xmlns:a16="http://schemas.microsoft.com/office/drawing/2014/main" id="{DD6C8091-E0EF-474A-AAF0-3BFE4F1594B3}"/>
                </a:ext>
              </a:extLst>
            </p:cNvPr>
            <p:cNvSpPr/>
            <p:nvPr/>
          </p:nvSpPr>
          <p:spPr>
            <a:xfrm>
              <a:off x="3919538" y="3819525"/>
              <a:ext cx="2022475" cy="522288"/>
            </a:xfrm>
            <a:custGeom>
              <a:avLst/>
              <a:gdLst>
                <a:gd name="connsiteX0" fmla="*/ 383381 w 2021681"/>
                <a:gd name="connsiteY0" fmla="*/ 209550 h 521494"/>
                <a:gd name="connsiteX1" fmla="*/ 631031 w 2021681"/>
                <a:gd name="connsiteY1" fmla="*/ 183356 h 521494"/>
                <a:gd name="connsiteX2" fmla="*/ 804862 w 2021681"/>
                <a:gd name="connsiteY2" fmla="*/ 164306 h 521494"/>
                <a:gd name="connsiteX3" fmla="*/ 1007268 w 2021681"/>
                <a:gd name="connsiteY3" fmla="*/ 126206 h 521494"/>
                <a:gd name="connsiteX4" fmla="*/ 1262062 w 2021681"/>
                <a:gd name="connsiteY4" fmla="*/ 97631 h 521494"/>
                <a:gd name="connsiteX5" fmla="*/ 1471612 w 2021681"/>
                <a:gd name="connsiteY5" fmla="*/ 73819 h 521494"/>
                <a:gd name="connsiteX6" fmla="*/ 1697831 w 2021681"/>
                <a:gd name="connsiteY6" fmla="*/ 45244 h 521494"/>
                <a:gd name="connsiteX7" fmla="*/ 2021681 w 2021681"/>
                <a:gd name="connsiteY7" fmla="*/ 0 h 521494"/>
                <a:gd name="connsiteX8" fmla="*/ 1966912 w 2021681"/>
                <a:gd name="connsiteY8" fmla="*/ 316706 h 521494"/>
                <a:gd name="connsiteX9" fmla="*/ 1943100 w 2021681"/>
                <a:gd name="connsiteY9" fmla="*/ 288131 h 521494"/>
                <a:gd name="connsiteX10" fmla="*/ 1921668 w 2021681"/>
                <a:gd name="connsiteY10" fmla="*/ 259556 h 521494"/>
                <a:gd name="connsiteX11" fmla="*/ 1897856 w 2021681"/>
                <a:gd name="connsiteY11" fmla="*/ 226219 h 521494"/>
                <a:gd name="connsiteX12" fmla="*/ 1881187 w 2021681"/>
                <a:gd name="connsiteY12" fmla="*/ 200025 h 521494"/>
                <a:gd name="connsiteX13" fmla="*/ 1869281 w 2021681"/>
                <a:gd name="connsiteY13" fmla="*/ 192881 h 521494"/>
                <a:gd name="connsiteX14" fmla="*/ 1826418 w 2021681"/>
                <a:gd name="connsiteY14" fmla="*/ 195263 h 521494"/>
                <a:gd name="connsiteX15" fmla="*/ 1604962 w 2021681"/>
                <a:gd name="connsiteY15" fmla="*/ 216694 h 521494"/>
                <a:gd name="connsiteX16" fmla="*/ 1359693 w 2021681"/>
                <a:gd name="connsiteY16" fmla="*/ 240506 h 521494"/>
                <a:gd name="connsiteX17" fmla="*/ 1009650 w 2021681"/>
                <a:gd name="connsiteY17" fmla="*/ 283369 h 521494"/>
                <a:gd name="connsiteX18" fmla="*/ 800100 w 2021681"/>
                <a:gd name="connsiteY18" fmla="*/ 321469 h 521494"/>
                <a:gd name="connsiteX19" fmla="*/ 669131 w 2021681"/>
                <a:gd name="connsiteY19" fmla="*/ 330994 h 521494"/>
                <a:gd name="connsiteX20" fmla="*/ 376237 w 2021681"/>
                <a:gd name="connsiteY20" fmla="*/ 359569 h 521494"/>
                <a:gd name="connsiteX21" fmla="*/ 164306 w 2021681"/>
                <a:gd name="connsiteY21" fmla="*/ 385763 h 521494"/>
                <a:gd name="connsiteX22" fmla="*/ 133350 w 2021681"/>
                <a:gd name="connsiteY22" fmla="*/ 392906 h 521494"/>
                <a:gd name="connsiteX23" fmla="*/ 123825 w 2021681"/>
                <a:gd name="connsiteY23" fmla="*/ 411956 h 521494"/>
                <a:gd name="connsiteX24" fmla="*/ 109537 w 2021681"/>
                <a:gd name="connsiteY24" fmla="*/ 447675 h 521494"/>
                <a:gd name="connsiteX25" fmla="*/ 100012 w 2021681"/>
                <a:gd name="connsiteY25" fmla="*/ 471488 h 521494"/>
                <a:gd name="connsiteX26" fmla="*/ 73818 w 2021681"/>
                <a:gd name="connsiteY26" fmla="*/ 521494 h 521494"/>
                <a:gd name="connsiteX27" fmla="*/ 0 w 2021681"/>
                <a:gd name="connsiteY27" fmla="*/ 242888 h 521494"/>
                <a:gd name="connsiteX28" fmla="*/ 223837 w 2021681"/>
                <a:gd name="connsiteY28" fmla="*/ 223838 h 521494"/>
                <a:gd name="connsiteX29" fmla="*/ 383381 w 2021681"/>
                <a:gd name="connsiteY29" fmla="*/ 2095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21494">
                  <a:moveTo>
                    <a:pt x="383381" y="209550"/>
                  </a:moveTo>
                  <a:lnTo>
                    <a:pt x="631031" y="183356"/>
                  </a:lnTo>
                  <a:lnTo>
                    <a:pt x="804862" y="164306"/>
                  </a:lnTo>
                  <a:lnTo>
                    <a:pt x="1007268" y="126206"/>
                  </a:lnTo>
                  <a:lnTo>
                    <a:pt x="1262062" y="97631"/>
                  </a:lnTo>
                  <a:lnTo>
                    <a:pt x="1471612" y="73819"/>
                  </a:lnTo>
                  <a:lnTo>
                    <a:pt x="1697831" y="45244"/>
                  </a:lnTo>
                  <a:lnTo>
                    <a:pt x="2021681" y="0"/>
                  </a:lnTo>
                  <a:lnTo>
                    <a:pt x="1966912" y="316706"/>
                  </a:lnTo>
                  <a:lnTo>
                    <a:pt x="1943100" y="288131"/>
                  </a:lnTo>
                  <a:lnTo>
                    <a:pt x="1921668" y="259556"/>
                  </a:lnTo>
                  <a:lnTo>
                    <a:pt x="1897856" y="226219"/>
                  </a:lnTo>
                  <a:lnTo>
                    <a:pt x="1881187" y="200025"/>
                  </a:lnTo>
                  <a:lnTo>
                    <a:pt x="1869281" y="192881"/>
                  </a:lnTo>
                  <a:lnTo>
                    <a:pt x="1826418" y="195263"/>
                  </a:lnTo>
                  <a:lnTo>
                    <a:pt x="1604962" y="216694"/>
                  </a:lnTo>
                  <a:lnTo>
                    <a:pt x="1359693" y="240506"/>
                  </a:lnTo>
                  <a:lnTo>
                    <a:pt x="1009650" y="283369"/>
                  </a:lnTo>
                  <a:lnTo>
                    <a:pt x="800100" y="321469"/>
                  </a:lnTo>
                  <a:lnTo>
                    <a:pt x="669131" y="330994"/>
                  </a:lnTo>
                  <a:lnTo>
                    <a:pt x="376237" y="359569"/>
                  </a:lnTo>
                  <a:lnTo>
                    <a:pt x="164306" y="385763"/>
                  </a:lnTo>
                  <a:lnTo>
                    <a:pt x="133350" y="392906"/>
                  </a:lnTo>
                  <a:lnTo>
                    <a:pt x="123825" y="411956"/>
                  </a:lnTo>
                  <a:lnTo>
                    <a:pt x="109537" y="447675"/>
                  </a:lnTo>
                  <a:lnTo>
                    <a:pt x="100012" y="471488"/>
                  </a:lnTo>
                  <a:lnTo>
                    <a:pt x="73818" y="521494"/>
                  </a:lnTo>
                  <a:lnTo>
                    <a:pt x="0" y="242888"/>
                  </a:lnTo>
                  <a:lnTo>
                    <a:pt x="223837" y="223838"/>
                  </a:lnTo>
                  <a:lnTo>
                    <a:pt x="38338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9">
              <a:extLst>
                <a:ext uri="{FF2B5EF4-FFF2-40B4-BE49-F238E27FC236}">
                  <a16:creationId xmlns:a16="http://schemas.microsoft.com/office/drawing/2014/main" id="{CB53CF1F-173C-4A87-AF37-5CD474D7D739}"/>
                </a:ext>
              </a:extLst>
            </p:cNvPr>
            <p:cNvSpPr/>
            <p:nvPr/>
          </p:nvSpPr>
          <p:spPr>
            <a:xfrm>
              <a:off x="4602163" y="2789238"/>
              <a:ext cx="384175" cy="3306762"/>
            </a:xfrm>
            <a:custGeom>
              <a:avLst/>
              <a:gdLst>
                <a:gd name="connsiteX0" fmla="*/ 97367 w 385234"/>
                <a:gd name="connsiteY0" fmla="*/ 1507066 h 3306233"/>
                <a:gd name="connsiteX1" fmla="*/ 97367 w 385234"/>
                <a:gd name="connsiteY1" fmla="*/ 677333 h 3306233"/>
                <a:gd name="connsiteX2" fmla="*/ 122767 w 385234"/>
                <a:gd name="connsiteY2" fmla="*/ 541866 h 3306233"/>
                <a:gd name="connsiteX3" fmla="*/ 122767 w 385234"/>
                <a:gd name="connsiteY3" fmla="*/ 364066 h 3306233"/>
                <a:gd name="connsiteX4" fmla="*/ 118534 w 385234"/>
                <a:gd name="connsiteY4" fmla="*/ 317500 h 3306233"/>
                <a:gd name="connsiteX5" fmla="*/ 110067 w 385234"/>
                <a:gd name="connsiteY5" fmla="*/ 262466 h 3306233"/>
                <a:gd name="connsiteX6" fmla="*/ 101600 w 385234"/>
                <a:gd name="connsiteY6" fmla="*/ 224366 h 3306233"/>
                <a:gd name="connsiteX7" fmla="*/ 84667 w 385234"/>
                <a:gd name="connsiteY7" fmla="*/ 160866 h 3306233"/>
                <a:gd name="connsiteX8" fmla="*/ 59267 w 385234"/>
                <a:gd name="connsiteY8" fmla="*/ 93133 h 3306233"/>
                <a:gd name="connsiteX9" fmla="*/ 0 w 385234"/>
                <a:gd name="connsiteY9" fmla="*/ 12700 h 3306233"/>
                <a:gd name="connsiteX10" fmla="*/ 241300 w 385234"/>
                <a:gd name="connsiteY10" fmla="*/ 0 h 3306233"/>
                <a:gd name="connsiteX11" fmla="*/ 317500 w 385234"/>
                <a:gd name="connsiteY11" fmla="*/ 76200 h 3306233"/>
                <a:gd name="connsiteX12" fmla="*/ 372534 w 385234"/>
                <a:gd name="connsiteY12" fmla="*/ 131233 h 3306233"/>
                <a:gd name="connsiteX13" fmla="*/ 385234 w 385234"/>
                <a:gd name="connsiteY13" fmla="*/ 148166 h 3306233"/>
                <a:gd name="connsiteX14" fmla="*/ 376767 w 385234"/>
                <a:gd name="connsiteY14" fmla="*/ 182033 h 3306233"/>
                <a:gd name="connsiteX15" fmla="*/ 368300 w 385234"/>
                <a:gd name="connsiteY15" fmla="*/ 270933 h 3306233"/>
                <a:gd name="connsiteX16" fmla="*/ 368300 w 385234"/>
                <a:gd name="connsiteY16" fmla="*/ 364066 h 3306233"/>
                <a:gd name="connsiteX17" fmla="*/ 368300 w 385234"/>
                <a:gd name="connsiteY17" fmla="*/ 499533 h 3306233"/>
                <a:gd name="connsiteX18" fmla="*/ 342900 w 385234"/>
                <a:gd name="connsiteY18" fmla="*/ 651933 h 3306233"/>
                <a:gd name="connsiteX19" fmla="*/ 342900 w 385234"/>
                <a:gd name="connsiteY19" fmla="*/ 1193800 h 3306233"/>
                <a:gd name="connsiteX20" fmla="*/ 342900 w 385234"/>
                <a:gd name="connsiteY20" fmla="*/ 1879600 h 3306233"/>
                <a:gd name="connsiteX21" fmla="*/ 342900 w 385234"/>
                <a:gd name="connsiteY21" fmla="*/ 2514600 h 3306233"/>
                <a:gd name="connsiteX22" fmla="*/ 347134 w 385234"/>
                <a:gd name="connsiteY22" fmla="*/ 2895600 h 3306233"/>
                <a:gd name="connsiteX23" fmla="*/ 342900 w 385234"/>
                <a:gd name="connsiteY23" fmla="*/ 2959100 h 3306233"/>
                <a:gd name="connsiteX24" fmla="*/ 334434 w 385234"/>
                <a:gd name="connsiteY24" fmla="*/ 3014133 h 3306233"/>
                <a:gd name="connsiteX25" fmla="*/ 321734 w 385234"/>
                <a:gd name="connsiteY25" fmla="*/ 3086100 h 3306233"/>
                <a:gd name="connsiteX26" fmla="*/ 304800 w 385234"/>
                <a:gd name="connsiteY26" fmla="*/ 3153833 h 3306233"/>
                <a:gd name="connsiteX27" fmla="*/ 275167 w 385234"/>
                <a:gd name="connsiteY27" fmla="*/ 3230033 h 3306233"/>
                <a:gd name="connsiteX28" fmla="*/ 241300 w 385234"/>
                <a:gd name="connsiteY28" fmla="*/ 3280833 h 3306233"/>
                <a:gd name="connsiteX29" fmla="*/ 215900 w 385234"/>
                <a:gd name="connsiteY29" fmla="*/ 3302000 h 3306233"/>
                <a:gd name="connsiteX30" fmla="*/ 194734 w 385234"/>
                <a:gd name="connsiteY30" fmla="*/ 3306233 h 3306233"/>
                <a:gd name="connsiteX31" fmla="*/ 169334 w 385234"/>
                <a:gd name="connsiteY31" fmla="*/ 3289300 h 3306233"/>
                <a:gd name="connsiteX32" fmla="*/ 148167 w 385234"/>
                <a:gd name="connsiteY32" fmla="*/ 3255433 h 3306233"/>
                <a:gd name="connsiteX33" fmla="*/ 127000 w 385234"/>
                <a:gd name="connsiteY33" fmla="*/ 3179233 h 3306233"/>
                <a:gd name="connsiteX34" fmla="*/ 110067 w 385234"/>
                <a:gd name="connsiteY34" fmla="*/ 3119966 h 3306233"/>
                <a:gd name="connsiteX35" fmla="*/ 97367 w 385234"/>
                <a:gd name="connsiteY35" fmla="*/ 2988733 h 3306233"/>
                <a:gd name="connsiteX36" fmla="*/ 97367 w 385234"/>
                <a:gd name="connsiteY36" fmla="*/ 2785533 h 3306233"/>
                <a:gd name="connsiteX37" fmla="*/ 97367 w 385234"/>
                <a:gd name="connsiteY37" fmla="*/ 2463800 h 3306233"/>
                <a:gd name="connsiteX38" fmla="*/ 97367 w 385234"/>
                <a:gd name="connsiteY38" fmla="*/ 2002366 h 3306233"/>
                <a:gd name="connsiteX39" fmla="*/ 97367 w 385234"/>
                <a:gd name="connsiteY39" fmla="*/ 1507066 h 330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5234" h="3306233">
                  <a:moveTo>
                    <a:pt x="97367" y="1507066"/>
                  </a:moveTo>
                  <a:lnTo>
                    <a:pt x="97367" y="677333"/>
                  </a:lnTo>
                  <a:lnTo>
                    <a:pt x="122767" y="541866"/>
                  </a:lnTo>
                  <a:lnTo>
                    <a:pt x="122767" y="364066"/>
                  </a:lnTo>
                  <a:lnTo>
                    <a:pt x="118534" y="317500"/>
                  </a:lnTo>
                  <a:lnTo>
                    <a:pt x="110067" y="262466"/>
                  </a:lnTo>
                  <a:lnTo>
                    <a:pt x="101600" y="224366"/>
                  </a:lnTo>
                  <a:lnTo>
                    <a:pt x="84667" y="160866"/>
                  </a:lnTo>
                  <a:lnTo>
                    <a:pt x="59267" y="93133"/>
                  </a:lnTo>
                  <a:lnTo>
                    <a:pt x="0" y="12700"/>
                  </a:lnTo>
                  <a:lnTo>
                    <a:pt x="241300" y="0"/>
                  </a:lnTo>
                  <a:lnTo>
                    <a:pt x="317500" y="76200"/>
                  </a:lnTo>
                  <a:lnTo>
                    <a:pt x="372534" y="131233"/>
                  </a:lnTo>
                  <a:lnTo>
                    <a:pt x="385234" y="148166"/>
                  </a:lnTo>
                  <a:lnTo>
                    <a:pt x="376767" y="182033"/>
                  </a:lnTo>
                  <a:lnTo>
                    <a:pt x="368300" y="270933"/>
                  </a:lnTo>
                  <a:lnTo>
                    <a:pt x="368300" y="364066"/>
                  </a:lnTo>
                  <a:lnTo>
                    <a:pt x="368300" y="499533"/>
                  </a:lnTo>
                  <a:lnTo>
                    <a:pt x="342900" y="651933"/>
                  </a:lnTo>
                  <a:lnTo>
                    <a:pt x="342900" y="1193800"/>
                  </a:lnTo>
                  <a:lnTo>
                    <a:pt x="342900" y="1879600"/>
                  </a:lnTo>
                  <a:lnTo>
                    <a:pt x="342900" y="2514600"/>
                  </a:lnTo>
                  <a:cubicBezTo>
                    <a:pt x="344311" y="2641600"/>
                    <a:pt x="345723" y="2768600"/>
                    <a:pt x="347134" y="2895600"/>
                  </a:cubicBezTo>
                  <a:lnTo>
                    <a:pt x="342900" y="2959100"/>
                  </a:lnTo>
                  <a:lnTo>
                    <a:pt x="334434" y="3014133"/>
                  </a:lnTo>
                  <a:lnTo>
                    <a:pt x="321734" y="3086100"/>
                  </a:lnTo>
                  <a:lnTo>
                    <a:pt x="304800" y="3153833"/>
                  </a:lnTo>
                  <a:lnTo>
                    <a:pt x="275167" y="3230033"/>
                  </a:lnTo>
                  <a:lnTo>
                    <a:pt x="241300" y="3280833"/>
                  </a:lnTo>
                  <a:lnTo>
                    <a:pt x="215900" y="3302000"/>
                  </a:lnTo>
                  <a:lnTo>
                    <a:pt x="194734" y="3306233"/>
                  </a:lnTo>
                  <a:lnTo>
                    <a:pt x="169334" y="3289300"/>
                  </a:lnTo>
                  <a:lnTo>
                    <a:pt x="148167" y="3255433"/>
                  </a:lnTo>
                  <a:lnTo>
                    <a:pt x="127000" y="3179233"/>
                  </a:lnTo>
                  <a:lnTo>
                    <a:pt x="110067" y="3119966"/>
                  </a:lnTo>
                  <a:lnTo>
                    <a:pt x="97367" y="2988733"/>
                  </a:lnTo>
                  <a:lnTo>
                    <a:pt x="97367" y="2785533"/>
                  </a:lnTo>
                  <a:lnTo>
                    <a:pt x="97367" y="2463800"/>
                  </a:lnTo>
                  <a:lnTo>
                    <a:pt x="97367" y="2002366"/>
                  </a:lnTo>
                  <a:lnTo>
                    <a:pt x="97367" y="15070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0603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C5BD49-2A38-4D88-B061-6C9AF4DB492C}"/>
              </a:ext>
            </a:extLst>
          </p:cNvPr>
          <p:cNvGrpSpPr/>
          <p:nvPr/>
        </p:nvGrpSpPr>
        <p:grpSpPr>
          <a:xfrm>
            <a:off x="2541588" y="1458913"/>
            <a:ext cx="4643437" cy="4637087"/>
            <a:chOff x="2541588" y="1458913"/>
            <a:chExt cx="4643437" cy="4637087"/>
          </a:xfrm>
        </p:grpSpPr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9BA54AC8-5A1D-314C-A4D8-501B8628F625}"/>
                </a:ext>
              </a:extLst>
            </p:cNvPr>
            <p:cNvSpPr/>
            <p:nvPr/>
          </p:nvSpPr>
          <p:spPr>
            <a:xfrm>
              <a:off x="3300413" y="1628775"/>
              <a:ext cx="714375" cy="885825"/>
            </a:xfrm>
            <a:custGeom>
              <a:avLst/>
              <a:gdLst>
                <a:gd name="connsiteX0" fmla="*/ 364331 w 714375"/>
                <a:gd name="connsiteY0" fmla="*/ 561975 h 885825"/>
                <a:gd name="connsiteX1" fmla="*/ 247650 w 714375"/>
                <a:gd name="connsiteY1" fmla="*/ 390525 h 885825"/>
                <a:gd name="connsiteX2" fmla="*/ 147637 w 714375"/>
                <a:gd name="connsiteY2" fmla="*/ 245269 h 885825"/>
                <a:gd name="connsiteX3" fmla="*/ 28575 w 714375"/>
                <a:gd name="connsiteY3" fmla="*/ 78581 h 885825"/>
                <a:gd name="connsiteX4" fmla="*/ 7143 w 714375"/>
                <a:gd name="connsiteY4" fmla="*/ 42863 h 885825"/>
                <a:gd name="connsiteX5" fmla="*/ 0 w 714375"/>
                <a:gd name="connsiteY5" fmla="*/ 19050 h 885825"/>
                <a:gd name="connsiteX6" fmla="*/ 2381 w 714375"/>
                <a:gd name="connsiteY6" fmla="*/ 7144 h 885825"/>
                <a:gd name="connsiteX7" fmla="*/ 7143 w 714375"/>
                <a:gd name="connsiteY7" fmla="*/ 0 h 885825"/>
                <a:gd name="connsiteX8" fmla="*/ 16668 w 714375"/>
                <a:gd name="connsiteY8" fmla="*/ 0 h 885825"/>
                <a:gd name="connsiteX9" fmla="*/ 33337 w 714375"/>
                <a:gd name="connsiteY9" fmla="*/ 2381 h 885825"/>
                <a:gd name="connsiteX10" fmla="*/ 66675 w 714375"/>
                <a:gd name="connsiteY10" fmla="*/ 19050 h 885825"/>
                <a:gd name="connsiteX11" fmla="*/ 135731 w 714375"/>
                <a:gd name="connsiteY11" fmla="*/ 57150 h 885825"/>
                <a:gd name="connsiteX12" fmla="*/ 207168 w 714375"/>
                <a:gd name="connsiteY12" fmla="*/ 104775 h 885825"/>
                <a:gd name="connsiteX13" fmla="*/ 295275 w 714375"/>
                <a:gd name="connsiteY13" fmla="*/ 166688 h 885825"/>
                <a:gd name="connsiteX14" fmla="*/ 390525 w 714375"/>
                <a:gd name="connsiteY14" fmla="*/ 235744 h 885825"/>
                <a:gd name="connsiteX15" fmla="*/ 442912 w 714375"/>
                <a:gd name="connsiteY15" fmla="*/ 273844 h 885825"/>
                <a:gd name="connsiteX16" fmla="*/ 492918 w 714375"/>
                <a:gd name="connsiteY16" fmla="*/ 316706 h 885825"/>
                <a:gd name="connsiteX17" fmla="*/ 509587 w 714375"/>
                <a:gd name="connsiteY17" fmla="*/ 330994 h 885825"/>
                <a:gd name="connsiteX18" fmla="*/ 547687 w 714375"/>
                <a:gd name="connsiteY18" fmla="*/ 381000 h 885825"/>
                <a:gd name="connsiteX19" fmla="*/ 604837 w 714375"/>
                <a:gd name="connsiteY19" fmla="*/ 471488 h 885825"/>
                <a:gd name="connsiteX20" fmla="*/ 645318 w 714375"/>
                <a:gd name="connsiteY20" fmla="*/ 545306 h 885825"/>
                <a:gd name="connsiteX21" fmla="*/ 671512 w 714375"/>
                <a:gd name="connsiteY21" fmla="*/ 609600 h 885825"/>
                <a:gd name="connsiteX22" fmla="*/ 695325 w 714375"/>
                <a:gd name="connsiteY22" fmla="*/ 678656 h 885825"/>
                <a:gd name="connsiteX23" fmla="*/ 707231 w 714375"/>
                <a:gd name="connsiteY23" fmla="*/ 728663 h 885825"/>
                <a:gd name="connsiteX24" fmla="*/ 714375 w 714375"/>
                <a:gd name="connsiteY24" fmla="*/ 778669 h 885825"/>
                <a:gd name="connsiteX25" fmla="*/ 711993 w 714375"/>
                <a:gd name="connsiteY25" fmla="*/ 814388 h 885825"/>
                <a:gd name="connsiteX26" fmla="*/ 704850 w 714375"/>
                <a:gd name="connsiteY26" fmla="*/ 847725 h 885825"/>
                <a:gd name="connsiteX27" fmla="*/ 685800 w 714375"/>
                <a:gd name="connsiteY27" fmla="*/ 876300 h 885825"/>
                <a:gd name="connsiteX28" fmla="*/ 669131 w 714375"/>
                <a:gd name="connsiteY28" fmla="*/ 881063 h 885825"/>
                <a:gd name="connsiteX29" fmla="*/ 631031 w 714375"/>
                <a:gd name="connsiteY29" fmla="*/ 885825 h 885825"/>
                <a:gd name="connsiteX30" fmla="*/ 590550 w 714375"/>
                <a:gd name="connsiteY30" fmla="*/ 878681 h 885825"/>
                <a:gd name="connsiteX31" fmla="*/ 561975 w 714375"/>
                <a:gd name="connsiteY31" fmla="*/ 869156 h 885825"/>
                <a:gd name="connsiteX32" fmla="*/ 540543 w 714375"/>
                <a:gd name="connsiteY32" fmla="*/ 847725 h 885825"/>
                <a:gd name="connsiteX33" fmla="*/ 528637 w 714375"/>
                <a:gd name="connsiteY33" fmla="*/ 814388 h 885825"/>
                <a:gd name="connsiteX34" fmla="*/ 364331 w 714375"/>
                <a:gd name="connsiteY34" fmla="*/ 5619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4375" h="885825">
                  <a:moveTo>
                    <a:pt x="364331" y="561975"/>
                  </a:moveTo>
                  <a:lnTo>
                    <a:pt x="247650" y="390525"/>
                  </a:lnTo>
                  <a:lnTo>
                    <a:pt x="147637" y="245269"/>
                  </a:lnTo>
                  <a:lnTo>
                    <a:pt x="28575" y="78581"/>
                  </a:lnTo>
                  <a:lnTo>
                    <a:pt x="7143" y="42863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2381"/>
                  </a:lnTo>
                  <a:lnTo>
                    <a:pt x="66675" y="19050"/>
                  </a:lnTo>
                  <a:lnTo>
                    <a:pt x="135731" y="57150"/>
                  </a:lnTo>
                  <a:lnTo>
                    <a:pt x="207168" y="104775"/>
                  </a:lnTo>
                  <a:lnTo>
                    <a:pt x="295275" y="166688"/>
                  </a:lnTo>
                  <a:lnTo>
                    <a:pt x="390525" y="235744"/>
                  </a:lnTo>
                  <a:lnTo>
                    <a:pt x="442912" y="273844"/>
                  </a:lnTo>
                  <a:lnTo>
                    <a:pt x="492918" y="316706"/>
                  </a:lnTo>
                  <a:lnTo>
                    <a:pt x="509587" y="330994"/>
                  </a:lnTo>
                  <a:lnTo>
                    <a:pt x="547687" y="381000"/>
                  </a:lnTo>
                  <a:lnTo>
                    <a:pt x="604837" y="471488"/>
                  </a:lnTo>
                  <a:lnTo>
                    <a:pt x="645318" y="545306"/>
                  </a:lnTo>
                  <a:lnTo>
                    <a:pt x="671512" y="609600"/>
                  </a:lnTo>
                  <a:lnTo>
                    <a:pt x="695325" y="678656"/>
                  </a:lnTo>
                  <a:lnTo>
                    <a:pt x="707231" y="728663"/>
                  </a:lnTo>
                  <a:lnTo>
                    <a:pt x="714375" y="778669"/>
                  </a:lnTo>
                  <a:lnTo>
                    <a:pt x="711993" y="814388"/>
                  </a:lnTo>
                  <a:lnTo>
                    <a:pt x="704850" y="847725"/>
                  </a:lnTo>
                  <a:lnTo>
                    <a:pt x="685800" y="876300"/>
                  </a:lnTo>
                  <a:lnTo>
                    <a:pt x="669131" y="881063"/>
                  </a:lnTo>
                  <a:lnTo>
                    <a:pt x="631031" y="885825"/>
                  </a:lnTo>
                  <a:lnTo>
                    <a:pt x="590550" y="878681"/>
                  </a:lnTo>
                  <a:lnTo>
                    <a:pt x="561975" y="869156"/>
                  </a:lnTo>
                  <a:lnTo>
                    <a:pt x="540543" y="847725"/>
                  </a:lnTo>
                  <a:lnTo>
                    <a:pt x="528637" y="814388"/>
                  </a:lnTo>
                  <a:lnTo>
                    <a:pt x="364331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F8939004-3366-2445-8407-1180FA33D570}"/>
                </a:ext>
              </a:extLst>
            </p:cNvPr>
            <p:cNvSpPr/>
            <p:nvPr/>
          </p:nvSpPr>
          <p:spPr>
            <a:xfrm>
              <a:off x="4371975" y="1514475"/>
              <a:ext cx="595313" cy="857250"/>
            </a:xfrm>
            <a:custGeom>
              <a:avLst/>
              <a:gdLst>
                <a:gd name="connsiteX0" fmla="*/ 271463 w 595313"/>
                <a:gd name="connsiteY0" fmla="*/ 504825 h 857250"/>
                <a:gd name="connsiteX1" fmla="*/ 207169 w 595313"/>
                <a:gd name="connsiteY1" fmla="*/ 350044 h 857250"/>
                <a:gd name="connsiteX2" fmla="*/ 138113 w 595313"/>
                <a:gd name="connsiteY2" fmla="*/ 226219 h 857250"/>
                <a:gd name="connsiteX3" fmla="*/ 71438 w 595313"/>
                <a:gd name="connsiteY3" fmla="*/ 128588 h 857250"/>
                <a:gd name="connsiteX4" fmla="*/ 28575 w 595313"/>
                <a:gd name="connsiteY4" fmla="*/ 78581 h 857250"/>
                <a:gd name="connsiteX5" fmla="*/ 11906 w 595313"/>
                <a:gd name="connsiteY5" fmla="*/ 59531 h 857250"/>
                <a:gd name="connsiteX6" fmla="*/ 0 w 595313"/>
                <a:gd name="connsiteY6" fmla="*/ 30956 h 857250"/>
                <a:gd name="connsiteX7" fmla="*/ 0 w 595313"/>
                <a:gd name="connsiteY7" fmla="*/ 14288 h 857250"/>
                <a:gd name="connsiteX8" fmla="*/ 2381 w 595313"/>
                <a:gd name="connsiteY8" fmla="*/ 4763 h 857250"/>
                <a:gd name="connsiteX9" fmla="*/ 26194 w 595313"/>
                <a:gd name="connsiteY9" fmla="*/ 0 h 857250"/>
                <a:gd name="connsiteX10" fmla="*/ 61913 w 595313"/>
                <a:gd name="connsiteY10" fmla="*/ 14288 h 857250"/>
                <a:gd name="connsiteX11" fmla="*/ 123825 w 595313"/>
                <a:gd name="connsiteY11" fmla="*/ 61913 h 857250"/>
                <a:gd name="connsiteX12" fmla="*/ 204788 w 595313"/>
                <a:gd name="connsiteY12" fmla="*/ 119063 h 857250"/>
                <a:gd name="connsiteX13" fmla="*/ 290513 w 595313"/>
                <a:gd name="connsiteY13" fmla="*/ 183356 h 857250"/>
                <a:gd name="connsiteX14" fmla="*/ 381000 w 595313"/>
                <a:gd name="connsiteY14" fmla="*/ 254794 h 857250"/>
                <a:gd name="connsiteX15" fmla="*/ 445294 w 595313"/>
                <a:gd name="connsiteY15" fmla="*/ 309563 h 857250"/>
                <a:gd name="connsiteX16" fmla="*/ 488156 w 595313"/>
                <a:gd name="connsiteY16" fmla="*/ 352425 h 857250"/>
                <a:gd name="connsiteX17" fmla="*/ 531019 w 595313"/>
                <a:gd name="connsiteY17" fmla="*/ 397669 h 857250"/>
                <a:gd name="connsiteX18" fmla="*/ 554831 w 595313"/>
                <a:gd name="connsiteY18" fmla="*/ 431006 h 857250"/>
                <a:gd name="connsiteX19" fmla="*/ 566738 w 595313"/>
                <a:gd name="connsiteY19" fmla="*/ 452438 h 857250"/>
                <a:gd name="connsiteX20" fmla="*/ 583406 w 595313"/>
                <a:gd name="connsiteY20" fmla="*/ 504825 h 857250"/>
                <a:gd name="connsiteX21" fmla="*/ 592931 w 595313"/>
                <a:gd name="connsiteY21" fmla="*/ 564356 h 857250"/>
                <a:gd name="connsiteX22" fmla="*/ 595313 w 595313"/>
                <a:gd name="connsiteY22" fmla="*/ 635794 h 857250"/>
                <a:gd name="connsiteX23" fmla="*/ 590550 w 595313"/>
                <a:gd name="connsiteY23" fmla="*/ 704850 h 857250"/>
                <a:gd name="connsiteX24" fmla="*/ 578644 w 595313"/>
                <a:gd name="connsiteY24" fmla="*/ 754856 h 857250"/>
                <a:gd name="connsiteX25" fmla="*/ 557213 w 595313"/>
                <a:gd name="connsiteY25" fmla="*/ 800100 h 857250"/>
                <a:gd name="connsiteX26" fmla="*/ 521494 w 595313"/>
                <a:gd name="connsiteY26" fmla="*/ 838200 h 857250"/>
                <a:gd name="connsiteX27" fmla="*/ 492919 w 595313"/>
                <a:gd name="connsiteY27" fmla="*/ 852488 h 857250"/>
                <a:gd name="connsiteX28" fmla="*/ 469106 w 595313"/>
                <a:gd name="connsiteY28" fmla="*/ 857250 h 857250"/>
                <a:gd name="connsiteX29" fmla="*/ 433388 w 595313"/>
                <a:gd name="connsiteY29" fmla="*/ 847725 h 857250"/>
                <a:gd name="connsiteX30" fmla="*/ 404813 w 595313"/>
                <a:gd name="connsiteY30" fmla="*/ 823913 h 857250"/>
                <a:gd name="connsiteX31" fmla="*/ 381000 w 595313"/>
                <a:gd name="connsiteY31" fmla="*/ 790575 h 857250"/>
                <a:gd name="connsiteX32" fmla="*/ 354806 w 595313"/>
                <a:gd name="connsiteY32" fmla="*/ 728663 h 857250"/>
                <a:gd name="connsiteX33" fmla="*/ 271463 w 595313"/>
                <a:gd name="connsiteY33" fmla="*/ 50482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857250">
                  <a:moveTo>
                    <a:pt x="271463" y="504825"/>
                  </a:moveTo>
                  <a:lnTo>
                    <a:pt x="207169" y="350044"/>
                  </a:lnTo>
                  <a:lnTo>
                    <a:pt x="138113" y="226219"/>
                  </a:lnTo>
                  <a:lnTo>
                    <a:pt x="71438" y="128588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2381" y="4763"/>
                  </a:lnTo>
                  <a:lnTo>
                    <a:pt x="26194" y="0"/>
                  </a:lnTo>
                  <a:lnTo>
                    <a:pt x="61913" y="14288"/>
                  </a:lnTo>
                  <a:lnTo>
                    <a:pt x="123825" y="61913"/>
                  </a:lnTo>
                  <a:lnTo>
                    <a:pt x="204788" y="119063"/>
                  </a:lnTo>
                  <a:lnTo>
                    <a:pt x="290513" y="183356"/>
                  </a:lnTo>
                  <a:lnTo>
                    <a:pt x="381000" y="254794"/>
                  </a:lnTo>
                  <a:lnTo>
                    <a:pt x="445294" y="309563"/>
                  </a:lnTo>
                  <a:lnTo>
                    <a:pt x="488156" y="352425"/>
                  </a:lnTo>
                  <a:lnTo>
                    <a:pt x="531019" y="397669"/>
                  </a:lnTo>
                  <a:lnTo>
                    <a:pt x="554831" y="431006"/>
                  </a:lnTo>
                  <a:lnTo>
                    <a:pt x="566738" y="452438"/>
                  </a:lnTo>
                  <a:lnTo>
                    <a:pt x="583406" y="504825"/>
                  </a:lnTo>
                  <a:lnTo>
                    <a:pt x="592931" y="564356"/>
                  </a:lnTo>
                  <a:lnTo>
                    <a:pt x="595313" y="635794"/>
                  </a:lnTo>
                  <a:lnTo>
                    <a:pt x="590550" y="704850"/>
                  </a:lnTo>
                  <a:lnTo>
                    <a:pt x="578644" y="754856"/>
                  </a:lnTo>
                  <a:lnTo>
                    <a:pt x="557213" y="800100"/>
                  </a:lnTo>
                  <a:lnTo>
                    <a:pt x="521494" y="838200"/>
                  </a:lnTo>
                  <a:lnTo>
                    <a:pt x="492919" y="852488"/>
                  </a:lnTo>
                  <a:lnTo>
                    <a:pt x="469106" y="857250"/>
                  </a:lnTo>
                  <a:lnTo>
                    <a:pt x="433388" y="847725"/>
                  </a:lnTo>
                  <a:lnTo>
                    <a:pt x="404813" y="823913"/>
                  </a:lnTo>
                  <a:lnTo>
                    <a:pt x="381000" y="790575"/>
                  </a:lnTo>
                  <a:lnTo>
                    <a:pt x="354806" y="728663"/>
                  </a:lnTo>
                  <a:lnTo>
                    <a:pt x="27146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E80C32DC-638F-0943-81D2-EEF961C0024C}"/>
                </a:ext>
              </a:extLst>
            </p:cNvPr>
            <p:cNvSpPr/>
            <p:nvPr/>
          </p:nvSpPr>
          <p:spPr>
            <a:xfrm>
              <a:off x="5495925" y="1458913"/>
              <a:ext cx="827088" cy="977900"/>
            </a:xfrm>
            <a:custGeom>
              <a:avLst/>
              <a:gdLst>
                <a:gd name="connsiteX0" fmla="*/ 228600 w 826294"/>
                <a:gd name="connsiteY0" fmla="*/ 569119 h 976313"/>
                <a:gd name="connsiteX1" fmla="*/ 285750 w 826294"/>
                <a:gd name="connsiteY1" fmla="*/ 473869 h 976313"/>
                <a:gd name="connsiteX2" fmla="*/ 347663 w 826294"/>
                <a:gd name="connsiteY2" fmla="*/ 376238 h 976313"/>
                <a:gd name="connsiteX3" fmla="*/ 404813 w 826294"/>
                <a:gd name="connsiteY3" fmla="*/ 280988 h 976313"/>
                <a:gd name="connsiteX4" fmla="*/ 407194 w 826294"/>
                <a:gd name="connsiteY4" fmla="*/ 271463 h 976313"/>
                <a:gd name="connsiteX5" fmla="*/ 411956 w 826294"/>
                <a:gd name="connsiteY5" fmla="*/ 247650 h 976313"/>
                <a:gd name="connsiteX6" fmla="*/ 411956 w 826294"/>
                <a:gd name="connsiteY6" fmla="*/ 211932 h 976313"/>
                <a:gd name="connsiteX7" fmla="*/ 409575 w 826294"/>
                <a:gd name="connsiteY7" fmla="*/ 166688 h 976313"/>
                <a:gd name="connsiteX8" fmla="*/ 400050 w 826294"/>
                <a:gd name="connsiteY8" fmla="*/ 138113 h 976313"/>
                <a:gd name="connsiteX9" fmla="*/ 378619 w 826294"/>
                <a:gd name="connsiteY9" fmla="*/ 97632 h 976313"/>
                <a:gd name="connsiteX10" fmla="*/ 352425 w 826294"/>
                <a:gd name="connsiteY10" fmla="*/ 66675 h 976313"/>
                <a:gd name="connsiteX11" fmla="*/ 345281 w 826294"/>
                <a:gd name="connsiteY11" fmla="*/ 57150 h 976313"/>
                <a:gd name="connsiteX12" fmla="*/ 335756 w 826294"/>
                <a:gd name="connsiteY12" fmla="*/ 30957 h 976313"/>
                <a:gd name="connsiteX13" fmla="*/ 340519 w 826294"/>
                <a:gd name="connsiteY13" fmla="*/ 9525 h 976313"/>
                <a:gd name="connsiteX14" fmla="*/ 347663 w 826294"/>
                <a:gd name="connsiteY14" fmla="*/ 4763 h 976313"/>
                <a:gd name="connsiteX15" fmla="*/ 357188 w 826294"/>
                <a:gd name="connsiteY15" fmla="*/ 0 h 976313"/>
                <a:gd name="connsiteX16" fmla="*/ 369094 w 826294"/>
                <a:gd name="connsiteY16" fmla="*/ 0 h 976313"/>
                <a:gd name="connsiteX17" fmla="*/ 428625 w 826294"/>
                <a:gd name="connsiteY17" fmla="*/ 11907 h 976313"/>
                <a:gd name="connsiteX18" fmla="*/ 488156 w 826294"/>
                <a:gd name="connsiteY18" fmla="*/ 30957 h 976313"/>
                <a:gd name="connsiteX19" fmla="*/ 535781 w 826294"/>
                <a:gd name="connsiteY19" fmla="*/ 50007 h 976313"/>
                <a:gd name="connsiteX20" fmla="*/ 588169 w 826294"/>
                <a:gd name="connsiteY20" fmla="*/ 78582 h 976313"/>
                <a:gd name="connsiteX21" fmla="*/ 628650 w 826294"/>
                <a:gd name="connsiteY21" fmla="*/ 104775 h 976313"/>
                <a:gd name="connsiteX22" fmla="*/ 673894 w 826294"/>
                <a:gd name="connsiteY22" fmla="*/ 147638 h 976313"/>
                <a:gd name="connsiteX23" fmla="*/ 735806 w 826294"/>
                <a:gd name="connsiteY23" fmla="*/ 209550 h 976313"/>
                <a:gd name="connsiteX24" fmla="*/ 783431 w 826294"/>
                <a:gd name="connsiteY24" fmla="*/ 261938 h 976313"/>
                <a:gd name="connsiteX25" fmla="*/ 812006 w 826294"/>
                <a:gd name="connsiteY25" fmla="*/ 302419 h 976313"/>
                <a:gd name="connsiteX26" fmla="*/ 823913 w 826294"/>
                <a:gd name="connsiteY26" fmla="*/ 328613 h 976313"/>
                <a:gd name="connsiteX27" fmla="*/ 826294 w 826294"/>
                <a:gd name="connsiteY27" fmla="*/ 342900 h 976313"/>
                <a:gd name="connsiteX28" fmla="*/ 823913 w 826294"/>
                <a:gd name="connsiteY28" fmla="*/ 361950 h 976313"/>
                <a:gd name="connsiteX29" fmla="*/ 814388 w 826294"/>
                <a:gd name="connsiteY29" fmla="*/ 381000 h 976313"/>
                <a:gd name="connsiteX30" fmla="*/ 797719 w 826294"/>
                <a:gd name="connsiteY30" fmla="*/ 404813 h 976313"/>
                <a:gd name="connsiteX31" fmla="*/ 762000 w 826294"/>
                <a:gd name="connsiteY31" fmla="*/ 423863 h 976313"/>
                <a:gd name="connsiteX32" fmla="*/ 726281 w 826294"/>
                <a:gd name="connsiteY32" fmla="*/ 431007 h 976313"/>
                <a:gd name="connsiteX33" fmla="*/ 690563 w 826294"/>
                <a:gd name="connsiteY33" fmla="*/ 438150 h 976313"/>
                <a:gd name="connsiteX34" fmla="*/ 642938 w 826294"/>
                <a:gd name="connsiteY34" fmla="*/ 459582 h 976313"/>
                <a:gd name="connsiteX35" fmla="*/ 592931 w 826294"/>
                <a:gd name="connsiteY35" fmla="*/ 490538 h 976313"/>
                <a:gd name="connsiteX36" fmla="*/ 502444 w 826294"/>
                <a:gd name="connsiteY36" fmla="*/ 573882 h 976313"/>
                <a:gd name="connsiteX37" fmla="*/ 342900 w 826294"/>
                <a:gd name="connsiteY37" fmla="*/ 714375 h 976313"/>
                <a:gd name="connsiteX38" fmla="*/ 173831 w 826294"/>
                <a:gd name="connsiteY38" fmla="*/ 862013 h 976313"/>
                <a:gd name="connsiteX39" fmla="*/ 52388 w 826294"/>
                <a:gd name="connsiteY39" fmla="*/ 962025 h 976313"/>
                <a:gd name="connsiteX40" fmla="*/ 26194 w 826294"/>
                <a:gd name="connsiteY40" fmla="*/ 976313 h 976313"/>
                <a:gd name="connsiteX41" fmla="*/ 11906 w 826294"/>
                <a:gd name="connsiteY41" fmla="*/ 976313 h 976313"/>
                <a:gd name="connsiteX42" fmla="*/ 2381 w 826294"/>
                <a:gd name="connsiteY42" fmla="*/ 969169 h 976313"/>
                <a:gd name="connsiteX43" fmla="*/ 0 w 826294"/>
                <a:gd name="connsiteY43" fmla="*/ 957263 h 976313"/>
                <a:gd name="connsiteX44" fmla="*/ 2381 w 826294"/>
                <a:gd name="connsiteY44" fmla="*/ 933450 h 976313"/>
                <a:gd name="connsiteX45" fmla="*/ 38100 w 826294"/>
                <a:gd name="connsiteY45" fmla="*/ 866775 h 976313"/>
                <a:gd name="connsiteX46" fmla="*/ 154781 w 826294"/>
                <a:gd name="connsiteY46" fmla="*/ 688182 h 976313"/>
                <a:gd name="connsiteX47" fmla="*/ 228600 w 826294"/>
                <a:gd name="connsiteY47" fmla="*/ 569119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26294" h="976313">
                  <a:moveTo>
                    <a:pt x="228600" y="569119"/>
                  </a:moveTo>
                  <a:lnTo>
                    <a:pt x="285750" y="473869"/>
                  </a:lnTo>
                  <a:lnTo>
                    <a:pt x="347663" y="376238"/>
                  </a:lnTo>
                  <a:lnTo>
                    <a:pt x="404813" y="280988"/>
                  </a:lnTo>
                  <a:lnTo>
                    <a:pt x="407194" y="271463"/>
                  </a:lnTo>
                  <a:lnTo>
                    <a:pt x="411956" y="247650"/>
                  </a:lnTo>
                  <a:lnTo>
                    <a:pt x="411956" y="211932"/>
                  </a:lnTo>
                  <a:lnTo>
                    <a:pt x="409575" y="166688"/>
                  </a:lnTo>
                  <a:lnTo>
                    <a:pt x="400050" y="138113"/>
                  </a:lnTo>
                  <a:lnTo>
                    <a:pt x="378619" y="97632"/>
                  </a:lnTo>
                  <a:lnTo>
                    <a:pt x="352425" y="66675"/>
                  </a:lnTo>
                  <a:lnTo>
                    <a:pt x="345281" y="57150"/>
                  </a:lnTo>
                  <a:lnTo>
                    <a:pt x="335756" y="30957"/>
                  </a:lnTo>
                  <a:lnTo>
                    <a:pt x="340519" y="9525"/>
                  </a:lnTo>
                  <a:lnTo>
                    <a:pt x="347663" y="4763"/>
                  </a:lnTo>
                  <a:lnTo>
                    <a:pt x="357188" y="0"/>
                  </a:lnTo>
                  <a:lnTo>
                    <a:pt x="369094" y="0"/>
                  </a:lnTo>
                  <a:lnTo>
                    <a:pt x="428625" y="11907"/>
                  </a:lnTo>
                  <a:lnTo>
                    <a:pt x="488156" y="30957"/>
                  </a:lnTo>
                  <a:lnTo>
                    <a:pt x="535781" y="50007"/>
                  </a:lnTo>
                  <a:lnTo>
                    <a:pt x="588169" y="78582"/>
                  </a:lnTo>
                  <a:lnTo>
                    <a:pt x="628650" y="104775"/>
                  </a:lnTo>
                  <a:lnTo>
                    <a:pt x="673894" y="147638"/>
                  </a:lnTo>
                  <a:lnTo>
                    <a:pt x="735806" y="209550"/>
                  </a:lnTo>
                  <a:lnTo>
                    <a:pt x="783431" y="261938"/>
                  </a:lnTo>
                  <a:lnTo>
                    <a:pt x="812006" y="302419"/>
                  </a:lnTo>
                  <a:lnTo>
                    <a:pt x="823913" y="328613"/>
                  </a:lnTo>
                  <a:lnTo>
                    <a:pt x="826294" y="342900"/>
                  </a:lnTo>
                  <a:lnTo>
                    <a:pt x="823913" y="361950"/>
                  </a:lnTo>
                  <a:lnTo>
                    <a:pt x="814388" y="381000"/>
                  </a:lnTo>
                  <a:lnTo>
                    <a:pt x="797719" y="404813"/>
                  </a:lnTo>
                  <a:lnTo>
                    <a:pt x="762000" y="423863"/>
                  </a:lnTo>
                  <a:lnTo>
                    <a:pt x="726281" y="431007"/>
                  </a:lnTo>
                  <a:lnTo>
                    <a:pt x="690563" y="438150"/>
                  </a:lnTo>
                  <a:lnTo>
                    <a:pt x="642938" y="459582"/>
                  </a:lnTo>
                  <a:lnTo>
                    <a:pt x="592931" y="490538"/>
                  </a:lnTo>
                  <a:lnTo>
                    <a:pt x="502444" y="573882"/>
                  </a:lnTo>
                  <a:lnTo>
                    <a:pt x="342900" y="714375"/>
                  </a:lnTo>
                  <a:lnTo>
                    <a:pt x="173831" y="862013"/>
                  </a:lnTo>
                  <a:lnTo>
                    <a:pt x="52388" y="962025"/>
                  </a:lnTo>
                  <a:lnTo>
                    <a:pt x="26194" y="976313"/>
                  </a:lnTo>
                  <a:lnTo>
                    <a:pt x="11906" y="976313"/>
                  </a:lnTo>
                  <a:lnTo>
                    <a:pt x="2381" y="969169"/>
                  </a:lnTo>
                  <a:lnTo>
                    <a:pt x="0" y="957263"/>
                  </a:lnTo>
                  <a:lnTo>
                    <a:pt x="2381" y="933450"/>
                  </a:lnTo>
                  <a:lnTo>
                    <a:pt x="38100" y="866775"/>
                  </a:lnTo>
                  <a:lnTo>
                    <a:pt x="154781" y="688182"/>
                  </a:lnTo>
                  <a:lnTo>
                    <a:pt x="22860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57AA1ACE-054F-9D4E-8563-8AA3A3069DF7}"/>
                </a:ext>
              </a:extLst>
            </p:cNvPr>
            <p:cNvSpPr/>
            <p:nvPr/>
          </p:nvSpPr>
          <p:spPr>
            <a:xfrm>
              <a:off x="3333750" y="2662238"/>
              <a:ext cx="685800" cy="1717675"/>
            </a:xfrm>
            <a:custGeom>
              <a:avLst/>
              <a:gdLst>
                <a:gd name="connsiteX0" fmla="*/ 259556 w 685800"/>
                <a:gd name="connsiteY0" fmla="*/ 571500 h 1716881"/>
                <a:gd name="connsiteX1" fmla="*/ 240506 w 685800"/>
                <a:gd name="connsiteY1" fmla="*/ 488156 h 1716881"/>
                <a:gd name="connsiteX2" fmla="*/ 216694 w 685800"/>
                <a:gd name="connsiteY2" fmla="*/ 395287 h 1716881"/>
                <a:gd name="connsiteX3" fmla="*/ 192881 w 685800"/>
                <a:gd name="connsiteY3" fmla="*/ 333375 h 1716881"/>
                <a:gd name="connsiteX4" fmla="*/ 166688 w 685800"/>
                <a:gd name="connsiteY4" fmla="*/ 278606 h 1716881"/>
                <a:gd name="connsiteX5" fmla="*/ 135731 w 685800"/>
                <a:gd name="connsiteY5" fmla="*/ 223837 h 1716881"/>
                <a:gd name="connsiteX6" fmla="*/ 109538 w 685800"/>
                <a:gd name="connsiteY6" fmla="*/ 180975 h 1716881"/>
                <a:gd name="connsiteX7" fmla="*/ 76200 w 685800"/>
                <a:gd name="connsiteY7" fmla="*/ 135731 h 1716881"/>
                <a:gd name="connsiteX8" fmla="*/ 50006 w 685800"/>
                <a:gd name="connsiteY8" fmla="*/ 104775 h 1716881"/>
                <a:gd name="connsiteX9" fmla="*/ 21431 w 685800"/>
                <a:gd name="connsiteY9" fmla="*/ 73818 h 1716881"/>
                <a:gd name="connsiteX10" fmla="*/ 7144 w 685800"/>
                <a:gd name="connsiteY10" fmla="*/ 54768 h 1716881"/>
                <a:gd name="connsiteX11" fmla="*/ 0 w 685800"/>
                <a:gd name="connsiteY11" fmla="*/ 38100 h 1716881"/>
                <a:gd name="connsiteX12" fmla="*/ 0 w 685800"/>
                <a:gd name="connsiteY12" fmla="*/ 16668 h 1716881"/>
                <a:gd name="connsiteX13" fmla="*/ 7144 w 685800"/>
                <a:gd name="connsiteY13" fmla="*/ 2381 h 1716881"/>
                <a:gd name="connsiteX14" fmla="*/ 23813 w 685800"/>
                <a:gd name="connsiteY14" fmla="*/ 0 h 1716881"/>
                <a:gd name="connsiteX15" fmla="*/ 61913 w 685800"/>
                <a:gd name="connsiteY15" fmla="*/ 9525 h 1716881"/>
                <a:gd name="connsiteX16" fmla="*/ 133350 w 685800"/>
                <a:gd name="connsiteY16" fmla="*/ 30956 h 1716881"/>
                <a:gd name="connsiteX17" fmla="*/ 192881 w 685800"/>
                <a:gd name="connsiteY17" fmla="*/ 50006 h 1716881"/>
                <a:gd name="connsiteX18" fmla="*/ 280988 w 685800"/>
                <a:gd name="connsiteY18" fmla="*/ 83343 h 1716881"/>
                <a:gd name="connsiteX19" fmla="*/ 350044 w 685800"/>
                <a:gd name="connsiteY19" fmla="*/ 114300 h 1716881"/>
                <a:gd name="connsiteX20" fmla="*/ 414338 w 685800"/>
                <a:gd name="connsiteY20" fmla="*/ 297656 h 1716881"/>
                <a:gd name="connsiteX21" fmla="*/ 464344 w 685800"/>
                <a:gd name="connsiteY21" fmla="*/ 497681 h 1716881"/>
                <a:gd name="connsiteX22" fmla="*/ 504825 w 685800"/>
                <a:gd name="connsiteY22" fmla="*/ 676275 h 1716881"/>
                <a:gd name="connsiteX23" fmla="*/ 521494 w 685800"/>
                <a:gd name="connsiteY23" fmla="*/ 766762 h 1716881"/>
                <a:gd name="connsiteX24" fmla="*/ 550069 w 685800"/>
                <a:gd name="connsiteY24" fmla="*/ 916781 h 1716881"/>
                <a:gd name="connsiteX25" fmla="*/ 573881 w 685800"/>
                <a:gd name="connsiteY25" fmla="*/ 1016793 h 1716881"/>
                <a:gd name="connsiteX26" fmla="*/ 595313 w 685800"/>
                <a:gd name="connsiteY26" fmla="*/ 1104900 h 1716881"/>
                <a:gd name="connsiteX27" fmla="*/ 614363 w 685800"/>
                <a:gd name="connsiteY27" fmla="*/ 1197768 h 1716881"/>
                <a:gd name="connsiteX28" fmla="*/ 645319 w 685800"/>
                <a:gd name="connsiteY28" fmla="*/ 1362075 h 1716881"/>
                <a:gd name="connsiteX29" fmla="*/ 657225 w 685800"/>
                <a:gd name="connsiteY29" fmla="*/ 1421606 h 1716881"/>
                <a:gd name="connsiteX30" fmla="*/ 685800 w 685800"/>
                <a:gd name="connsiteY30" fmla="*/ 1628775 h 1716881"/>
                <a:gd name="connsiteX31" fmla="*/ 659606 w 685800"/>
                <a:gd name="connsiteY31" fmla="*/ 1685925 h 1716881"/>
                <a:gd name="connsiteX32" fmla="*/ 638175 w 685800"/>
                <a:gd name="connsiteY32" fmla="*/ 1709737 h 1716881"/>
                <a:gd name="connsiteX33" fmla="*/ 626269 w 685800"/>
                <a:gd name="connsiteY33" fmla="*/ 1716881 h 1716881"/>
                <a:gd name="connsiteX34" fmla="*/ 604838 w 685800"/>
                <a:gd name="connsiteY34" fmla="*/ 1716881 h 1716881"/>
                <a:gd name="connsiteX35" fmla="*/ 573881 w 685800"/>
                <a:gd name="connsiteY35" fmla="*/ 1704975 h 1716881"/>
                <a:gd name="connsiteX36" fmla="*/ 550069 w 685800"/>
                <a:gd name="connsiteY36" fmla="*/ 1690687 h 1716881"/>
                <a:gd name="connsiteX37" fmla="*/ 521494 w 685800"/>
                <a:gd name="connsiteY37" fmla="*/ 1664493 h 1716881"/>
                <a:gd name="connsiteX38" fmla="*/ 495300 w 685800"/>
                <a:gd name="connsiteY38" fmla="*/ 1616868 h 1716881"/>
                <a:gd name="connsiteX39" fmla="*/ 457200 w 685800"/>
                <a:gd name="connsiteY39" fmla="*/ 1547812 h 1716881"/>
                <a:gd name="connsiteX40" fmla="*/ 409575 w 685800"/>
                <a:gd name="connsiteY40" fmla="*/ 1469231 h 1716881"/>
                <a:gd name="connsiteX41" fmla="*/ 400050 w 685800"/>
                <a:gd name="connsiteY41" fmla="*/ 1421606 h 1716881"/>
                <a:gd name="connsiteX42" fmla="*/ 381000 w 685800"/>
                <a:gd name="connsiteY42" fmla="*/ 1266825 h 1716881"/>
                <a:gd name="connsiteX43" fmla="*/ 357188 w 685800"/>
                <a:gd name="connsiteY43" fmla="*/ 1092993 h 1716881"/>
                <a:gd name="connsiteX44" fmla="*/ 335756 w 685800"/>
                <a:gd name="connsiteY44" fmla="*/ 966787 h 1716881"/>
                <a:gd name="connsiteX45" fmla="*/ 304800 w 685800"/>
                <a:gd name="connsiteY45" fmla="*/ 781050 h 1716881"/>
                <a:gd name="connsiteX46" fmla="*/ 259556 w 685800"/>
                <a:gd name="connsiteY46" fmla="*/ 571500 h 171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5800" h="1716881">
                  <a:moveTo>
                    <a:pt x="259556" y="571500"/>
                  </a:moveTo>
                  <a:lnTo>
                    <a:pt x="240506" y="488156"/>
                  </a:lnTo>
                  <a:lnTo>
                    <a:pt x="216694" y="395287"/>
                  </a:lnTo>
                  <a:lnTo>
                    <a:pt x="192881" y="333375"/>
                  </a:lnTo>
                  <a:lnTo>
                    <a:pt x="166688" y="278606"/>
                  </a:lnTo>
                  <a:lnTo>
                    <a:pt x="135731" y="223837"/>
                  </a:lnTo>
                  <a:lnTo>
                    <a:pt x="109538" y="180975"/>
                  </a:lnTo>
                  <a:lnTo>
                    <a:pt x="76200" y="135731"/>
                  </a:lnTo>
                  <a:lnTo>
                    <a:pt x="50006" y="104775"/>
                  </a:lnTo>
                  <a:lnTo>
                    <a:pt x="21431" y="73818"/>
                  </a:lnTo>
                  <a:lnTo>
                    <a:pt x="7144" y="54768"/>
                  </a:lnTo>
                  <a:lnTo>
                    <a:pt x="0" y="38100"/>
                  </a:lnTo>
                  <a:lnTo>
                    <a:pt x="0" y="16668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33350" y="30956"/>
                  </a:lnTo>
                  <a:lnTo>
                    <a:pt x="192881" y="50006"/>
                  </a:lnTo>
                  <a:lnTo>
                    <a:pt x="280988" y="83343"/>
                  </a:lnTo>
                  <a:lnTo>
                    <a:pt x="350044" y="114300"/>
                  </a:lnTo>
                  <a:lnTo>
                    <a:pt x="414338" y="297656"/>
                  </a:lnTo>
                  <a:lnTo>
                    <a:pt x="464344" y="497681"/>
                  </a:lnTo>
                  <a:lnTo>
                    <a:pt x="504825" y="676275"/>
                  </a:lnTo>
                  <a:lnTo>
                    <a:pt x="521494" y="766762"/>
                  </a:lnTo>
                  <a:lnTo>
                    <a:pt x="550069" y="916781"/>
                  </a:lnTo>
                  <a:lnTo>
                    <a:pt x="573881" y="1016793"/>
                  </a:lnTo>
                  <a:lnTo>
                    <a:pt x="595313" y="1104900"/>
                  </a:lnTo>
                  <a:lnTo>
                    <a:pt x="614363" y="1197768"/>
                  </a:lnTo>
                  <a:lnTo>
                    <a:pt x="645319" y="1362075"/>
                  </a:lnTo>
                  <a:lnTo>
                    <a:pt x="657225" y="1421606"/>
                  </a:lnTo>
                  <a:lnTo>
                    <a:pt x="685800" y="1628775"/>
                  </a:lnTo>
                  <a:lnTo>
                    <a:pt x="659606" y="1685925"/>
                  </a:lnTo>
                  <a:lnTo>
                    <a:pt x="638175" y="1709737"/>
                  </a:lnTo>
                  <a:lnTo>
                    <a:pt x="626269" y="1716881"/>
                  </a:lnTo>
                  <a:lnTo>
                    <a:pt x="604838" y="1716881"/>
                  </a:lnTo>
                  <a:lnTo>
                    <a:pt x="573881" y="1704975"/>
                  </a:lnTo>
                  <a:lnTo>
                    <a:pt x="550069" y="1690687"/>
                  </a:lnTo>
                  <a:lnTo>
                    <a:pt x="521494" y="1664493"/>
                  </a:lnTo>
                  <a:lnTo>
                    <a:pt x="495300" y="1616868"/>
                  </a:lnTo>
                  <a:lnTo>
                    <a:pt x="457200" y="1547812"/>
                  </a:lnTo>
                  <a:lnTo>
                    <a:pt x="409575" y="1469231"/>
                  </a:lnTo>
                  <a:lnTo>
                    <a:pt x="400050" y="1421606"/>
                  </a:lnTo>
                  <a:lnTo>
                    <a:pt x="381000" y="1266825"/>
                  </a:lnTo>
                  <a:lnTo>
                    <a:pt x="357188" y="1092993"/>
                  </a:lnTo>
                  <a:lnTo>
                    <a:pt x="335756" y="966787"/>
                  </a:lnTo>
                  <a:lnTo>
                    <a:pt x="304800" y="781050"/>
                  </a:lnTo>
                  <a:lnTo>
                    <a:pt x="259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AD8E3E1C-2284-DB4A-BB5E-C901A24062AE}"/>
                </a:ext>
              </a:extLst>
            </p:cNvPr>
            <p:cNvSpPr/>
            <p:nvPr/>
          </p:nvSpPr>
          <p:spPr>
            <a:xfrm>
              <a:off x="2541588" y="4435475"/>
              <a:ext cx="4643437" cy="669925"/>
            </a:xfrm>
            <a:custGeom>
              <a:avLst/>
              <a:gdLst>
                <a:gd name="connsiteX0" fmla="*/ 1691640 w 4644390"/>
                <a:gd name="connsiteY0" fmla="*/ 247650 h 670560"/>
                <a:gd name="connsiteX1" fmla="*/ 1874520 w 4644390"/>
                <a:gd name="connsiteY1" fmla="*/ 224790 h 670560"/>
                <a:gd name="connsiteX2" fmla="*/ 2065020 w 4644390"/>
                <a:gd name="connsiteY2" fmla="*/ 205740 h 670560"/>
                <a:gd name="connsiteX3" fmla="*/ 2179320 w 4644390"/>
                <a:gd name="connsiteY3" fmla="*/ 198120 h 670560"/>
                <a:gd name="connsiteX4" fmla="*/ 2385060 w 4644390"/>
                <a:gd name="connsiteY4" fmla="*/ 182880 h 670560"/>
                <a:gd name="connsiteX5" fmla="*/ 2594610 w 4644390"/>
                <a:gd name="connsiteY5" fmla="*/ 160020 h 670560"/>
                <a:gd name="connsiteX6" fmla="*/ 2846070 w 4644390"/>
                <a:gd name="connsiteY6" fmla="*/ 137160 h 670560"/>
                <a:gd name="connsiteX7" fmla="*/ 3135630 w 4644390"/>
                <a:gd name="connsiteY7" fmla="*/ 110490 h 670560"/>
                <a:gd name="connsiteX8" fmla="*/ 3432810 w 4644390"/>
                <a:gd name="connsiteY8" fmla="*/ 80010 h 670560"/>
                <a:gd name="connsiteX9" fmla="*/ 3630930 w 4644390"/>
                <a:gd name="connsiteY9" fmla="*/ 60960 h 670560"/>
                <a:gd name="connsiteX10" fmla="*/ 3745230 w 4644390"/>
                <a:gd name="connsiteY10" fmla="*/ 49530 h 670560"/>
                <a:gd name="connsiteX11" fmla="*/ 3802380 w 4644390"/>
                <a:gd name="connsiteY11" fmla="*/ 45720 h 670560"/>
                <a:gd name="connsiteX12" fmla="*/ 3867150 w 4644390"/>
                <a:gd name="connsiteY12" fmla="*/ 30480 h 670560"/>
                <a:gd name="connsiteX13" fmla="*/ 3962400 w 4644390"/>
                <a:gd name="connsiteY13" fmla="*/ 3810 h 670560"/>
                <a:gd name="connsiteX14" fmla="*/ 3996690 w 4644390"/>
                <a:gd name="connsiteY14" fmla="*/ 0 h 670560"/>
                <a:gd name="connsiteX15" fmla="*/ 4069080 w 4644390"/>
                <a:gd name="connsiteY15" fmla="*/ 7620 h 670560"/>
                <a:gd name="connsiteX16" fmla="*/ 4217670 w 4644390"/>
                <a:gd name="connsiteY16" fmla="*/ 34290 h 670560"/>
                <a:gd name="connsiteX17" fmla="*/ 4381500 w 4644390"/>
                <a:gd name="connsiteY17" fmla="*/ 72390 h 670560"/>
                <a:gd name="connsiteX18" fmla="*/ 4450080 w 4644390"/>
                <a:gd name="connsiteY18" fmla="*/ 95250 h 670560"/>
                <a:gd name="connsiteX19" fmla="*/ 4514850 w 4644390"/>
                <a:gd name="connsiteY19" fmla="*/ 118110 h 670560"/>
                <a:gd name="connsiteX20" fmla="*/ 4575810 w 4644390"/>
                <a:gd name="connsiteY20" fmla="*/ 148590 h 670560"/>
                <a:gd name="connsiteX21" fmla="*/ 4613910 w 4644390"/>
                <a:gd name="connsiteY21" fmla="*/ 175260 h 670560"/>
                <a:gd name="connsiteX22" fmla="*/ 4632960 w 4644390"/>
                <a:gd name="connsiteY22" fmla="*/ 194310 h 670560"/>
                <a:gd name="connsiteX23" fmla="*/ 4644390 w 4644390"/>
                <a:gd name="connsiteY23" fmla="*/ 224790 h 670560"/>
                <a:gd name="connsiteX24" fmla="*/ 4644390 w 4644390"/>
                <a:gd name="connsiteY24" fmla="*/ 262890 h 670560"/>
                <a:gd name="connsiteX25" fmla="*/ 4632960 w 4644390"/>
                <a:gd name="connsiteY25" fmla="*/ 297180 h 670560"/>
                <a:gd name="connsiteX26" fmla="*/ 4606290 w 4644390"/>
                <a:gd name="connsiteY26" fmla="*/ 316230 h 670560"/>
                <a:gd name="connsiteX27" fmla="*/ 4549140 w 4644390"/>
                <a:gd name="connsiteY27" fmla="*/ 335280 h 670560"/>
                <a:gd name="connsiteX28" fmla="*/ 4507230 w 4644390"/>
                <a:gd name="connsiteY28" fmla="*/ 335280 h 670560"/>
                <a:gd name="connsiteX29" fmla="*/ 4339590 w 4644390"/>
                <a:gd name="connsiteY29" fmla="*/ 320040 h 670560"/>
                <a:gd name="connsiteX30" fmla="*/ 4145280 w 4644390"/>
                <a:gd name="connsiteY30" fmla="*/ 304800 h 670560"/>
                <a:gd name="connsiteX31" fmla="*/ 3890010 w 4644390"/>
                <a:gd name="connsiteY31" fmla="*/ 289560 h 670560"/>
                <a:gd name="connsiteX32" fmla="*/ 3669030 w 4644390"/>
                <a:gd name="connsiteY32" fmla="*/ 285750 h 670560"/>
                <a:gd name="connsiteX33" fmla="*/ 3425190 w 4644390"/>
                <a:gd name="connsiteY33" fmla="*/ 289560 h 670560"/>
                <a:gd name="connsiteX34" fmla="*/ 3086100 w 4644390"/>
                <a:gd name="connsiteY34" fmla="*/ 300990 h 670560"/>
                <a:gd name="connsiteX35" fmla="*/ 2800350 w 4644390"/>
                <a:gd name="connsiteY35" fmla="*/ 320040 h 670560"/>
                <a:gd name="connsiteX36" fmla="*/ 2472690 w 4644390"/>
                <a:gd name="connsiteY36" fmla="*/ 350520 h 670560"/>
                <a:gd name="connsiteX37" fmla="*/ 2369820 w 4644390"/>
                <a:gd name="connsiteY37" fmla="*/ 361950 h 670560"/>
                <a:gd name="connsiteX38" fmla="*/ 2076450 w 4644390"/>
                <a:gd name="connsiteY38" fmla="*/ 388620 h 670560"/>
                <a:gd name="connsiteX39" fmla="*/ 1805940 w 4644390"/>
                <a:gd name="connsiteY39" fmla="*/ 415290 h 670560"/>
                <a:gd name="connsiteX40" fmla="*/ 1554480 w 4644390"/>
                <a:gd name="connsiteY40" fmla="*/ 449580 h 670560"/>
                <a:gd name="connsiteX41" fmla="*/ 1341120 w 4644390"/>
                <a:gd name="connsiteY41" fmla="*/ 483870 h 670560"/>
                <a:gd name="connsiteX42" fmla="*/ 1139190 w 4644390"/>
                <a:gd name="connsiteY42" fmla="*/ 521970 h 670560"/>
                <a:gd name="connsiteX43" fmla="*/ 906780 w 4644390"/>
                <a:gd name="connsiteY43" fmla="*/ 571500 h 670560"/>
                <a:gd name="connsiteX44" fmla="*/ 716280 w 4644390"/>
                <a:gd name="connsiteY44" fmla="*/ 621030 h 670560"/>
                <a:gd name="connsiteX45" fmla="*/ 514350 w 4644390"/>
                <a:gd name="connsiteY45" fmla="*/ 670560 h 670560"/>
                <a:gd name="connsiteX46" fmla="*/ 483870 w 4644390"/>
                <a:gd name="connsiteY46" fmla="*/ 670560 h 670560"/>
                <a:gd name="connsiteX47" fmla="*/ 438150 w 4644390"/>
                <a:gd name="connsiteY47" fmla="*/ 662940 h 670560"/>
                <a:gd name="connsiteX48" fmla="*/ 381000 w 4644390"/>
                <a:gd name="connsiteY48" fmla="*/ 636270 h 670560"/>
                <a:gd name="connsiteX49" fmla="*/ 323850 w 4644390"/>
                <a:gd name="connsiteY49" fmla="*/ 601980 h 670560"/>
                <a:gd name="connsiteX50" fmla="*/ 217170 w 4644390"/>
                <a:gd name="connsiteY50" fmla="*/ 514350 h 670560"/>
                <a:gd name="connsiteX51" fmla="*/ 121920 w 4644390"/>
                <a:gd name="connsiteY51" fmla="*/ 422910 h 670560"/>
                <a:gd name="connsiteX52" fmla="*/ 34290 w 4644390"/>
                <a:gd name="connsiteY52" fmla="*/ 339090 h 670560"/>
                <a:gd name="connsiteX53" fmla="*/ 15240 w 4644390"/>
                <a:gd name="connsiteY53" fmla="*/ 312420 h 670560"/>
                <a:gd name="connsiteX54" fmla="*/ 3810 w 4644390"/>
                <a:gd name="connsiteY54" fmla="*/ 289560 h 670560"/>
                <a:gd name="connsiteX55" fmla="*/ 0 w 4644390"/>
                <a:gd name="connsiteY55" fmla="*/ 270510 h 670560"/>
                <a:gd name="connsiteX56" fmla="*/ 7620 w 4644390"/>
                <a:gd name="connsiteY56" fmla="*/ 255270 h 670560"/>
                <a:gd name="connsiteX57" fmla="*/ 15240 w 4644390"/>
                <a:gd name="connsiteY57" fmla="*/ 251460 h 670560"/>
                <a:gd name="connsiteX58" fmla="*/ 45720 w 4644390"/>
                <a:gd name="connsiteY58" fmla="*/ 262890 h 670560"/>
                <a:gd name="connsiteX59" fmla="*/ 106680 w 4644390"/>
                <a:gd name="connsiteY59" fmla="*/ 289560 h 670560"/>
                <a:gd name="connsiteX60" fmla="*/ 171450 w 4644390"/>
                <a:gd name="connsiteY60" fmla="*/ 320040 h 670560"/>
                <a:gd name="connsiteX61" fmla="*/ 236220 w 4644390"/>
                <a:gd name="connsiteY61" fmla="*/ 342900 h 670560"/>
                <a:gd name="connsiteX62" fmla="*/ 297180 w 4644390"/>
                <a:gd name="connsiteY62" fmla="*/ 365760 h 670560"/>
                <a:gd name="connsiteX63" fmla="*/ 354330 w 4644390"/>
                <a:gd name="connsiteY63" fmla="*/ 381000 h 670560"/>
                <a:gd name="connsiteX64" fmla="*/ 411480 w 4644390"/>
                <a:gd name="connsiteY64" fmla="*/ 396240 h 670560"/>
                <a:gd name="connsiteX65" fmla="*/ 472440 w 4644390"/>
                <a:gd name="connsiteY65" fmla="*/ 403860 h 670560"/>
                <a:gd name="connsiteX66" fmla="*/ 552450 w 4644390"/>
                <a:gd name="connsiteY66" fmla="*/ 400050 h 670560"/>
                <a:gd name="connsiteX67" fmla="*/ 742950 w 4644390"/>
                <a:gd name="connsiteY67" fmla="*/ 384810 h 670560"/>
                <a:gd name="connsiteX68" fmla="*/ 994410 w 4644390"/>
                <a:gd name="connsiteY68" fmla="*/ 350520 h 670560"/>
                <a:gd name="connsiteX69" fmla="*/ 1303020 w 4644390"/>
                <a:gd name="connsiteY69" fmla="*/ 300990 h 670560"/>
                <a:gd name="connsiteX70" fmla="*/ 1691640 w 4644390"/>
                <a:gd name="connsiteY70" fmla="*/ 24765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44390" h="670560">
                  <a:moveTo>
                    <a:pt x="1691640" y="247650"/>
                  </a:moveTo>
                  <a:lnTo>
                    <a:pt x="1874520" y="224790"/>
                  </a:lnTo>
                  <a:lnTo>
                    <a:pt x="2065020" y="205740"/>
                  </a:lnTo>
                  <a:lnTo>
                    <a:pt x="2179320" y="198120"/>
                  </a:lnTo>
                  <a:lnTo>
                    <a:pt x="2385060" y="182880"/>
                  </a:lnTo>
                  <a:lnTo>
                    <a:pt x="2594610" y="160020"/>
                  </a:lnTo>
                  <a:lnTo>
                    <a:pt x="2846070" y="137160"/>
                  </a:lnTo>
                  <a:lnTo>
                    <a:pt x="3135630" y="110490"/>
                  </a:lnTo>
                  <a:lnTo>
                    <a:pt x="3432810" y="80010"/>
                  </a:lnTo>
                  <a:lnTo>
                    <a:pt x="3630930" y="60960"/>
                  </a:lnTo>
                  <a:lnTo>
                    <a:pt x="3745230" y="49530"/>
                  </a:lnTo>
                  <a:lnTo>
                    <a:pt x="3802380" y="45720"/>
                  </a:lnTo>
                  <a:lnTo>
                    <a:pt x="3867150" y="30480"/>
                  </a:lnTo>
                  <a:lnTo>
                    <a:pt x="3962400" y="3810"/>
                  </a:lnTo>
                  <a:lnTo>
                    <a:pt x="3996690" y="0"/>
                  </a:lnTo>
                  <a:lnTo>
                    <a:pt x="4069080" y="7620"/>
                  </a:lnTo>
                  <a:lnTo>
                    <a:pt x="4217670" y="34290"/>
                  </a:lnTo>
                  <a:lnTo>
                    <a:pt x="4381500" y="72390"/>
                  </a:lnTo>
                  <a:lnTo>
                    <a:pt x="4450080" y="95250"/>
                  </a:lnTo>
                  <a:lnTo>
                    <a:pt x="4514850" y="118110"/>
                  </a:lnTo>
                  <a:lnTo>
                    <a:pt x="4575810" y="148590"/>
                  </a:lnTo>
                  <a:lnTo>
                    <a:pt x="4613910" y="175260"/>
                  </a:lnTo>
                  <a:lnTo>
                    <a:pt x="4632960" y="194310"/>
                  </a:lnTo>
                  <a:lnTo>
                    <a:pt x="4644390" y="224790"/>
                  </a:lnTo>
                  <a:lnTo>
                    <a:pt x="4644390" y="262890"/>
                  </a:lnTo>
                  <a:lnTo>
                    <a:pt x="4632960" y="297180"/>
                  </a:lnTo>
                  <a:lnTo>
                    <a:pt x="4606290" y="316230"/>
                  </a:lnTo>
                  <a:lnTo>
                    <a:pt x="4549140" y="335280"/>
                  </a:lnTo>
                  <a:lnTo>
                    <a:pt x="4507230" y="335280"/>
                  </a:lnTo>
                  <a:lnTo>
                    <a:pt x="4339590" y="320040"/>
                  </a:lnTo>
                  <a:lnTo>
                    <a:pt x="4145280" y="304800"/>
                  </a:lnTo>
                  <a:lnTo>
                    <a:pt x="3890010" y="289560"/>
                  </a:lnTo>
                  <a:lnTo>
                    <a:pt x="3669030" y="285750"/>
                  </a:lnTo>
                  <a:lnTo>
                    <a:pt x="3425190" y="289560"/>
                  </a:lnTo>
                  <a:lnTo>
                    <a:pt x="3086100" y="300990"/>
                  </a:lnTo>
                  <a:lnTo>
                    <a:pt x="2800350" y="320040"/>
                  </a:lnTo>
                  <a:lnTo>
                    <a:pt x="2472690" y="350520"/>
                  </a:lnTo>
                  <a:lnTo>
                    <a:pt x="2369820" y="361950"/>
                  </a:lnTo>
                  <a:lnTo>
                    <a:pt x="2076450" y="388620"/>
                  </a:lnTo>
                  <a:lnTo>
                    <a:pt x="1805940" y="415290"/>
                  </a:lnTo>
                  <a:lnTo>
                    <a:pt x="1554480" y="449580"/>
                  </a:lnTo>
                  <a:lnTo>
                    <a:pt x="1341120" y="483870"/>
                  </a:lnTo>
                  <a:lnTo>
                    <a:pt x="1139190" y="521970"/>
                  </a:lnTo>
                  <a:lnTo>
                    <a:pt x="906780" y="571500"/>
                  </a:lnTo>
                  <a:lnTo>
                    <a:pt x="716280" y="621030"/>
                  </a:lnTo>
                  <a:lnTo>
                    <a:pt x="514350" y="670560"/>
                  </a:lnTo>
                  <a:lnTo>
                    <a:pt x="483870" y="670560"/>
                  </a:lnTo>
                  <a:lnTo>
                    <a:pt x="438150" y="662940"/>
                  </a:lnTo>
                  <a:lnTo>
                    <a:pt x="381000" y="636270"/>
                  </a:lnTo>
                  <a:lnTo>
                    <a:pt x="323850" y="601980"/>
                  </a:lnTo>
                  <a:lnTo>
                    <a:pt x="217170" y="514350"/>
                  </a:lnTo>
                  <a:lnTo>
                    <a:pt x="121920" y="422910"/>
                  </a:lnTo>
                  <a:lnTo>
                    <a:pt x="34290" y="339090"/>
                  </a:lnTo>
                  <a:lnTo>
                    <a:pt x="15240" y="312420"/>
                  </a:lnTo>
                  <a:lnTo>
                    <a:pt x="3810" y="289560"/>
                  </a:lnTo>
                  <a:lnTo>
                    <a:pt x="0" y="270510"/>
                  </a:lnTo>
                  <a:lnTo>
                    <a:pt x="7620" y="255270"/>
                  </a:lnTo>
                  <a:lnTo>
                    <a:pt x="15240" y="251460"/>
                  </a:lnTo>
                  <a:lnTo>
                    <a:pt x="45720" y="262890"/>
                  </a:lnTo>
                  <a:lnTo>
                    <a:pt x="106680" y="289560"/>
                  </a:lnTo>
                  <a:lnTo>
                    <a:pt x="171450" y="320040"/>
                  </a:lnTo>
                  <a:lnTo>
                    <a:pt x="236220" y="342900"/>
                  </a:lnTo>
                  <a:lnTo>
                    <a:pt x="297180" y="365760"/>
                  </a:lnTo>
                  <a:lnTo>
                    <a:pt x="354330" y="381000"/>
                  </a:lnTo>
                  <a:lnTo>
                    <a:pt x="411480" y="396240"/>
                  </a:lnTo>
                  <a:lnTo>
                    <a:pt x="472440" y="403860"/>
                  </a:lnTo>
                  <a:lnTo>
                    <a:pt x="552450" y="400050"/>
                  </a:lnTo>
                  <a:lnTo>
                    <a:pt x="742950" y="384810"/>
                  </a:lnTo>
                  <a:lnTo>
                    <a:pt x="994410" y="350520"/>
                  </a:lnTo>
                  <a:lnTo>
                    <a:pt x="1303020" y="300990"/>
                  </a:lnTo>
                  <a:lnTo>
                    <a:pt x="1691640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3057F84E-8407-BC40-B37F-833B285AEC4E}"/>
                </a:ext>
              </a:extLst>
            </p:cNvPr>
            <p:cNvSpPr/>
            <p:nvPr/>
          </p:nvSpPr>
          <p:spPr>
            <a:xfrm>
              <a:off x="3624263" y="2516188"/>
              <a:ext cx="2747962" cy="1644650"/>
            </a:xfrm>
            <a:custGeom>
              <a:avLst/>
              <a:gdLst>
                <a:gd name="connsiteX0" fmla="*/ 581025 w 2747962"/>
                <a:gd name="connsiteY0" fmla="*/ 376238 h 1643063"/>
                <a:gd name="connsiteX1" fmla="*/ 314325 w 2747962"/>
                <a:gd name="connsiteY1" fmla="*/ 402432 h 1643063"/>
                <a:gd name="connsiteX2" fmla="*/ 80962 w 2747962"/>
                <a:gd name="connsiteY2" fmla="*/ 423863 h 1643063"/>
                <a:gd name="connsiteX3" fmla="*/ 59531 w 2747962"/>
                <a:gd name="connsiteY3" fmla="*/ 423863 h 1643063"/>
                <a:gd name="connsiteX4" fmla="*/ 0 w 2747962"/>
                <a:gd name="connsiteY4" fmla="*/ 271463 h 1643063"/>
                <a:gd name="connsiteX5" fmla="*/ 250031 w 2747962"/>
                <a:gd name="connsiteY5" fmla="*/ 250032 h 1643063"/>
                <a:gd name="connsiteX6" fmla="*/ 554831 w 2747962"/>
                <a:gd name="connsiteY6" fmla="*/ 214313 h 1643063"/>
                <a:gd name="connsiteX7" fmla="*/ 840581 w 2747962"/>
                <a:gd name="connsiteY7" fmla="*/ 190500 h 1643063"/>
                <a:gd name="connsiteX8" fmla="*/ 1166812 w 2747962"/>
                <a:gd name="connsiteY8" fmla="*/ 159544 h 1643063"/>
                <a:gd name="connsiteX9" fmla="*/ 1538287 w 2747962"/>
                <a:gd name="connsiteY9" fmla="*/ 121444 h 1643063"/>
                <a:gd name="connsiteX10" fmla="*/ 1800225 w 2747962"/>
                <a:gd name="connsiteY10" fmla="*/ 95250 h 1643063"/>
                <a:gd name="connsiteX11" fmla="*/ 2085975 w 2747962"/>
                <a:gd name="connsiteY11" fmla="*/ 61913 h 1643063"/>
                <a:gd name="connsiteX12" fmla="*/ 2235993 w 2747962"/>
                <a:gd name="connsiteY12" fmla="*/ 47625 h 1643063"/>
                <a:gd name="connsiteX13" fmla="*/ 2293143 w 2747962"/>
                <a:gd name="connsiteY13" fmla="*/ 30957 h 1643063"/>
                <a:gd name="connsiteX14" fmla="*/ 2371725 w 2747962"/>
                <a:gd name="connsiteY14" fmla="*/ 9525 h 1643063"/>
                <a:gd name="connsiteX15" fmla="*/ 2431256 w 2747962"/>
                <a:gd name="connsiteY15" fmla="*/ 0 h 1643063"/>
                <a:gd name="connsiteX16" fmla="*/ 2476500 w 2747962"/>
                <a:gd name="connsiteY16" fmla="*/ 2382 h 1643063"/>
                <a:gd name="connsiteX17" fmla="*/ 2493168 w 2747962"/>
                <a:gd name="connsiteY17" fmla="*/ 7144 h 1643063"/>
                <a:gd name="connsiteX18" fmla="*/ 2512218 w 2747962"/>
                <a:gd name="connsiteY18" fmla="*/ 21432 h 1643063"/>
                <a:gd name="connsiteX19" fmla="*/ 2547937 w 2747962"/>
                <a:gd name="connsiteY19" fmla="*/ 54769 h 1643063"/>
                <a:gd name="connsiteX20" fmla="*/ 2607468 w 2747962"/>
                <a:gd name="connsiteY20" fmla="*/ 111919 h 1643063"/>
                <a:gd name="connsiteX21" fmla="*/ 2664618 w 2747962"/>
                <a:gd name="connsiteY21" fmla="*/ 173832 h 1643063"/>
                <a:gd name="connsiteX22" fmla="*/ 2693193 w 2747962"/>
                <a:gd name="connsiteY22" fmla="*/ 207169 h 1643063"/>
                <a:gd name="connsiteX23" fmla="*/ 2717006 w 2747962"/>
                <a:gd name="connsiteY23" fmla="*/ 233363 h 1643063"/>
                <a:gd name="connsiteX24" fmla="*/ 2738437 w 2747962"/>
                <a:gd name="connsiteY24" fmla="*/ 266700 h 1643063"/>
                <a:gd name="connsiteX25" fmla="*/ 2745581 w 2747962"/>
                <a:gd name="connsiteY25" fmla="*/ 285750 h 1643063"/>
                <a:gd name="connsiteX26" fmla="*/ 2747962 w 2747962"/>
                <a:gd name="connsiteY26" fmla="*/ 302419 h 1643063"/>
                <a:gd name="connsiteX27" fmla="*/ 2743200 w 2747962"/>
                <a:gd name="connsiteY27" fmla="*/ 326232 h 1643063"/>
                <a:gd name="connsiteX28" fmla="*/ 2731293 w 2747962"/>
                <a:gd name="connsiteY28" fmla="*/ 350044 h 1643063"/>
                <a:gd name="connsiteX29" fmla="*/ 2709862 w 2747962"/>
                <a:gd name="connsiteY29" fmla="*/ 373857 h 1643063"/>
                <a:gd name="connsiteX30" fmla="*/ 2690812 w 2747962"/>
                <a:gd name="connsiteY30" fmla="*/ 388144 h 1643063"/>
                <a:gd name="connsiteX31" fmla="*/ 2650331 w 2747962"/>
                <a:gd name="connsiteY31" fmla="*/ 459582 h 1643063"/>
                <a:gd name="connsiteX32" fmla="*/ 2636043 w 2747962"/>
                <a:gd name="connsiteY32" fmla="*/ 500063 h 1643063"/>
                <a:gd name="connsiteX33" fmla="*/ 2583656 w 2747962"/>
                <a:gd name="connsiteY33" fmla="*/ 788194 h 1643063"/>
                <a:gd name="connsiteX34" fmla="*/ 2519362 w 2747962"/>
                <a:gd name="connsiteY34" fmla="*/ 1147763 h 1643063"/>
                <a:gd name="connsiteX35" fmla="*/ 2462212 w 2747962"/>
                <a:gd name="connsiteY35" fmla="*/ 1454944 h 1643063"/>
                <a:gd name="connsiteX36" fmla="*/ 2452687 w 2747962"/>
                <a:gd name="connsiteY36" fmla="*/ 1490663 h 1643063"/>
                <a:gd name="connsiteX37" fmla="*/ 2428875 w 2747962"/>
                <a:gd name="connsiteY37" fmla="*/ 1528763 h 1643063"/>
                <a:gd name="connsiteX38" fmla="*/ 2400300 w 2747962"/>
                <a:gd name="connsiteY38" fmla="*/ 1559719 h 1643063"/>
                <a:gd name="connsiteX39" fmla="*/ 2362200 w 2747962"/>
                <a:gd name="connsiteY39" fmla="*/ 1595438 h 1643063"/>
                <a:gd name="connsiteX40" fmla="*/ 2331243 w 2747962"/>
                <a:gd name="connsiteY40" fmla="*/ 1619250 h 1643063"/>
                <a:gd name="connsiteX41" fmla="*/ 2295525 w 2747962"/>
                <a:gd name="connsiteY41" fmla="*/ 1643063 h 1643063"/>
                <a:gd name="connsiteX42" fmla="*/ 2281237 w 2747962"/>
                <a:gd name="connsiteY42" fmla="*/ 1643063 h 1643063"/>
                <a:gd name="connsiteX43" fmla="*/ 2255043 w 2747962"/>
                <a:gd name="connsiteY43" fmla="*/ 1616869 h 1643063"/>
                <a:gd name="connsiteX44" fmla="*/ 2219325 w 2747962"/>
                <a:gd name="connsiteY44" fmla="*/ 1566863 h 1643063"/>
                <a:gd name="connsiteX45" fmla="*/ 2243137 w 2747962"/>
                <a:gd name="connsiteY45" fmla="*/ 1264444 h 1643063"/>
                <a:gd name="connsiteX46" fmla="*/ 2286000 w 2747962"/>
                <a:gd name="connsiteY46" fmla="*/ 950119 h 1643063"/>
                <a:gd name="connsiteX47" fmla="*/ 2326481 w 2747962"/>
                <a:gd name="connsiteY47" fmla="*/ 661988 h 1643063"/>
                <a:gd name="connsiteX48" fmla="*/ 2350293 w 2747962"/>
                <a:gd name="connsiteY48" fmla="*/ 476250 h 1643063"/>
                <a:gd name="connsiteX49" fmla="*/ 2366962 w 2747962"/>
                <a:gd name="connsiteY49" fmla="*/ 354807 h 1643063"/>
                <a:gd name="connsiteX50" fmla="*/ 2369343 w 2747962"/>
                <a:gd name="connsiteY50" fmla="*/ 316707 h 1643063"/>
                <a:gd name="connsiteX51" fmla="*/ 2364581 w 2747962"/>
                <a:gd name="connsiteY51" fmla="*/ 283369 h 1643063"/>
                <a:gd name="connsiteX52" fmla="*/ 2350293 w 2747962"/>
                <a:gd name="connsiteY52" fmla="*/ 247650 h 1643063"/>
                <a:gd name="connsiteX53" fmla="*/ 2328862 w 2747962"/>
                <a:gd name="connsiteY53" fmla="*/ 228600 h 1643063"/>
                <a:gd name="connsiteX54" fmla="*/ 2305050 w 2747962"/>
                <a:gd name="connsiteY54" fmla="*/ 221457 h 1643063"/>
                <a:gd name="connsiteX55" fmla="*/ 2190750 w 2747962"/>
                <a:gd name="connsiteY55" fmla="*/ 226219 h 1643063"/>
                <a:gd name="connsiteX56" fmla="*/ 1969293 w 2747962"/>
                <a:gd name="connsiteY56" fmla="*/ 238125 h 1643063"/>
                <a:gd name="connsiteX57" fmla="*/ 1638300 w 2747962"/>
                <a:gd name="connsiteY57" fmla="*/ 264319 h 1643063"/>
                <a:gd name="connsiteX58" fmla="*/ 1269206 w 2747962"/>
                <a:gd name="connsiteY58" fmla="*/ 307182 h 1643063"/>
                <a:gd name="connsiteX59" fmla="*/ 942975 w 2747962"/>
                <a:gd name="connsiteY59" fmla="*/ 340519 h 1643063"/>
                <a:gd name="connsiteX60" fmla="*/ 581025 w 2747962"/>
                <a:gd name="connsiteY60" fmla="*/ 376238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7962" h="1643063">
                  <a:moveTo>
                    <a:pt x="581025" y="376238"/>
                  </a:moveTo>
                  <a:lnTo>
                    <a:pt x="314325" y="402432"/>
                  </a:lnTo>
                  <a:lnTo>
                    <a:pt x="80962" y="423863"/>
                  </a:lnTo>
                  <a:lnTo>
                    <a:pt x="59531" y="423863"/>
                  </a:lnTo>
                  <a:lnTo>
                    <a:pt x="0" y="271463"/>
                  </a:lnTo>
                  <a:lnTo>
                    <a:pt x="250031" y="250032"/>
                  </a:lnTo>
                  <a:lnTo>
                    <a:pt x="554831" y="214313"/>
                  </a:lnTo>
                  <a:lnTo>
                    <a:pt x="840581" y="190500"/>
                  </a:lnTo>
                  <a:lnTo>
                    <a:pt x="1166812" y="159544"/>
                  </a:lnTo>
                  <a:lnTo>
                    <a:pt x="1538287" y="121444"/>
                  </a:lnTo>
                  <a:lnTo>
                    <a:pt x="1800225" y="95250"/>
                  </a:lnTo>
                  <a:lnTo>
                    <a:pt x="2085975" y="61913"/>
                  </a:lnTo>
                  <a:lnTo>
                    <a:pt x="2235993" y="47625"/>
                  </a:lnTo>
                  <a:lnTo>
                    <a:pt x="2293143" y="30957"/>
                  </a:lnTo>
                  <a:lnTo>
                    <a:pt x="2371725" y="9525"/>
                  </a:lnTo>
                  <a:lnTo>
                    <a:pt x="2431256" y="0"/>
                  </a:lnTo>
                  <a:lnTo>
                    <a:pt x="2476500" y="2382"/>
                  </a:lnTo>
                  <a:lnTo>
                    <a:pt x="2493168" y="7144"/>
                  </a:lnTo>
                  <a:lnTo>
                    <a:pt x="2512218" y="21432"/>
                  </a:lnTo>
                  <a:lnTo>
                    <a:pt x="2547937" y="54769"/>
                  </a:lnTo>
                  <a:lnTo>
                    <a:pt x="2607468" y="111919"/>
                  </a:lnTo>
                  <a:lnTo>
                    <a:pt x="2664618" y="173832"/>
                  </a:lnTo>
                  <a:lnTo>
                    <a:pt x="2693193" y="207169"/>
                  </a:lnTo>
                  <a:lnTo>
                    <a:pt x="2717006" y="233363"/>
                  </a:lnTo>
                  <a:lnTo>
                    <a:pt x="2738437" y="266700"/>
                  </a:lnTo>
                  <a:lnTo>
                    <a:pt x="2745581" y="285750"/>
                  </a:lnTo>
                  <a:lnTo>
                    <a:pt x="2747962" y="302419"/>
                  </a:lnTo>
                  <a:lnTo>
                    <a:pt x="2743200" y="326232"/>
                  </a:lnTo>
                  <a:lnTo>
                    <a:pt x="2731293" y="350044"/>
                  </a:lnTo>
                  <a:lnTo>
                    <a:pt x="2709862" y="373857"/>
                  </a:lnTo>
                  <a:lnTo>
                    <a:pt x="2690812" y="388144"/>
                  </a:lnTo>
                  <a:lnTo>
                    <a:pt x="2650331" y="459582"/>
                  </a:lnTo>
                  <a:lnTo>
                    <a:pt x="2636043" y="500063"/>
                  </a:lnTo>
                  <a:lnTo>
                    <a:pt x="2583656" y="788194"/>
                  </a:lnTo>
                  <a:lnTo>
                    <a:pt x="2519362" y="1147763"/>
                  </a:lnTo>
                  <a:lnTo>
                    <a:pt x="2462212" y="1454944"/>
                  </a:lnTo>
                  <a:lnTo>
                    <a:pt x="2452687" y="1490663"/>
                  </a:lnTo>
                  <a:lnTo>
                    <a:pt x="2428875" y="1528763"/>
                  </a:lnTo>
                  <a:lnTo>
                    <a:pt x="2400300" y="1559719"/>
                  </a:lnTo>
                  <a:lnTo>
                    <a:pt x="2362200" y="1595438"/>
                  </a:lnTo>
                  <a:lnTo>
                    <a:pt x="2331243" y="1619250"/>
                  </a:lnTo>
                  <a:lnTo>
                    <a:pt x="2295525" y="1643063"/>
                  </a:lnTo>
                  <a:lnTo>
                    <a:pt x="2281237" y="1643063"/>
                  </a:lnTo>
                  <a:lnTo>
                    <a:pt x="2255043" y="1616869"/>
                  </a:lnTo>
                  <a:lnTo>
                    <a:pt x="2219325" y="1566863"/>
                  </a:lnTo>
                  <a:lnTo>
                    <a:pt x="2243137" y="1264444"/>
                  </a:lnTo>
                  <a:lnTo>
                    <a:pt x="2286000" y="950119"/>
                  </a:lnTo>
                  <a:lnTo>
                    <a:pt x="2326481" y="661988"/>
                  </a:lnTo>
                  <a:lnTo>
                    <a:pt x="2350293" y="476250"/>
                  </a:lnTo>
                  <a:lnTo>
                    <a:pt x="2366962" y="354807"/>
                  </a:lnTo>
                  <a:lnTo>
                    <a:pt x="2369343" y="316707"/>
                  </a:lnTo>
                  <a:lnTo>
                    <a:pt x="2364581" y="283369"/>
                  </a:lnTo>
                  <a:lnTo>
                    <a:pt x="2350293" y="247650"/>
                  </a:lnTo>
                  <a:lnTo>
                    <a:pt x="2328862" y="228600"/>
                  </a:lnTo>
                  <a:lnTo>
                    <a:pt x="2305050" y="221457"/>
                  </a:lnTo>
                  <a:lnTo>
                    <a:pt x="2190750" y="226219"/>
                  </a:lnTo>
                  <a:lnTo>
                    <a:pt x="1969293" y="238125"/>
                  </a:lnTo>
                  <a:lnTo>
                    <a:pt x="1638300" y="264319"/>
                  </a:lnTo>
                  <a:lnTo>
                    <a:pt x="1269206" y="307182"/>
                  </a:lnTo>
                  <a:lnTo>
                    <a:pt x="942975" y="340519"/>
                  </a:lnTo>
                  <a:lnTo>
                    <a:pt x="581025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3B01AC79-105C-504E-B150-9D7D07B75B79}"/>
                </a:ext>
              </a:extLst>
            </p:cNvPr>
            <p:cNvSpPr/>
            <p:nvPr/>
          </p:nvSpPr>
          <p:spPr>
            <a:xfrm>
              <a:off x="3811588" y="3163888"/>
              <a:ext cx="2098675" cy="422275"/>
            </a:xfrm>
            <a:custGeom>
              <a:avLst/>
              <a:gdLst>
                <a:gd name="connsiteX0" fmla="*/ 407194 w 2097882"/>
                <a:gd name="connsiteY0" fmla="*/ 214313 h 421482"/>
                <a:gd name="connsiteX1" fmla="*/ 647700 w 2097882"/>
                <a:gd name="connsiteY1" fmla="*/ 188119 h 421482"/>
                <a:gd name="connsiteX2" fmla="*/ 935832 w 2097882"/>
                <a:gd name="connsiteY2" fmla="*/ 152400 h 421482"/>
                <a:gd name="connsiteX3" fmla="*/ 1135857 w 2097882"/>
                <a:gd name="connsiteY3" fmla="*/ 109538 h 421482"/>
                <a:gd name="connsiteX4" fmla="*/ 1283494 w 2097882"/>
                <a:gd name="connsiteY4" fmla="*/ 97632 h 421482"/>
                <a:gd name="connsiteX5" fmla="*/ 1431132 w 2097882"/>
                <a:gd name="connsiteY5" fmla="*/ 80963 h 421482"/>
                <a:gd name="connsiteX6" fmla="*/ 1545432 w 2097882"/>
                <a:gd name="connsiteY6" fmla="*/ 66675 h 421482"/>
                <a:gd name="connsiteX7" fmla="*/ 1700213 w 2097882"/>
                <a:gd name="connsiteY7" fmla="*/ 42863 h 421482"/>
                <a:gd name="connsiteX8" fmla="*/ 1783557 w 2097882"/>
                <a:gd name="connsiteY8" fmla="*/ 21432 h 421482"/>
                <a:gd name="connsiteX9" fmla="*/ 1864519 w 2097882"/>
                <a:gd name="connsiteY9" fmla="*/ 0 h 421482"/>
                <a:gd name="connsiteX10" fmla="*/ 1878807 w 2097882"/>
                <a:gd name="connsiteY10" fmla="*/ 0 h 421482"/>
                <a:gd name="connsiteX11" fmla="*/ 1897857 w 2097882"/>
                <a:gd name="connsiteY11" fmla="*/ 2382 h 421482"/>
                <a:gd name="connsiteX12" fmla="*/ 1950244 w 2097882"/>
                <a:gd name="connsiteY12" fmla="*/ 26194 h 421482"/>
                <a:gd name="connsiteX13" fmla="*/ 2009775 w 2097882"/>
                <a:gd name="connsiteY13" fmla="*/ 61913 h 421482"/>
                <a:gd name="connsiteX14" fmla="*/ 2047875 w 2097882"/>
                <a:gd name="connsiteY14" fmla="*/ 88107 h 421482"/>
                <a:gd name="connsiteX15" fmla="*/ 2071688 w 2097882"/>
                <a:gd name="connsiteY15" fmla="*/ 107157 h 421482"/>
                <a:gd name="connsiteX16" fmla="*/ 2090738 w 2097882"/>
                <a:gd name="connsiteY16" fmla="*/ 128588 h 421482"/>
                <a:gd name="connsiteX17" fmla="*/ 2095500 w 2097882"/>
                <a:gd name="connsiteY17" fmla="*/ 142875 h 421482"/>
                <a:gd name="connsiteX18" fmla="*/ 2097882 w 2097882"/>
                <a:gd name="connsiteY18" fmla="*/ 154782 h 421482"/>
                <a:gd name="connsiteX19" fmla="*/ 2097882 w 2097882"/>
                <a:gd name="connsiteY19" fmla="*/ 169069 h 421482"/>
                <a:gd name="connsiteX20" fmla="*/ 2093119 w 2097882"/>
                <a:gd name="connsiteY20" fmla="*/ 190500 h 421482"/>
                <a:gd name="connsiteX21" fmla="*/ 2071688 w 2097882"/>
                <a:gd name="connsiteY21" fmla="*/ 226219 h 421482"/>
                <a:gd name="connsiteX22" fmla="*/ 2040732 w 2097882"/>
                <a:gd name="connsiteY22" fmla="*/ 245269 h 421482"/>
                <a:gd name="connsiteX23" fmla="*/ 1990725 w 2097882"/>
                <a:gd name="connsiteY23" fmla="*/ 245269 h 421482"/>
                <a:gd name="connsiteX24" fmla="*/ 1840707 w 2097882"/>
                <a:gd name="connsiteY24" fmla="*/ 242888 h 421482"/>
                <a:gd name="connsiteX25" fmla="*/ 1704975 w 2097882"/>
                <a:gd name="connsiteY25" fmla="*/ 245269 h 421482"/>
                <a:gd name="connsiteX26" fmla="*/ 1514475 w 2097882"/>
                <a:gd name="connsiteY26" fmla="*/ 254794 h 421482"/>
                <a:gd name="connsiteX27" fmla="*/ 1228725 w 2097882"/>
                <a:gd name="connsiteY27" fmla="*/ 278607 h 421482"/>
                <a:gd name="connsiteX28" fmla="*/ 1112044 w 2097882"/>
                <a:gd name="connsiteY28" fmla="*/ 290513 h 421482"/>
                <a:gd name="connsiteX29" fmla="*/ 909638 w 2097882"/>
                <a:gd name="connsiteY29" fmla="*/ 328613 h 421482"/>
                <a:gd name="connsiteX30" fmla="*/ 723900 w 2097882"/>
                <a:gd name="connsiteY30" fmla="*/ 350044 h 421482"/>
                <a:gd name="connsiteX31" fmla="*/ 433388 w 2097882"/>
                <a:gd name="connsiteY31" fmla="*/ 388144 h 421482"/>
                <a:gd name="connsiteX32" fmla="*/ 259557 w 2097882"/>
                <a:gd name="connsiteY32" fmla="*/ 414338 h 421482"/>
                <a:gd name="connsiteX33" fmla="*/ 219075 w 2097882"/>
                <a:gd name="connsiteY33" fmla="*/ 421482 h 421482"/>
                <a:gd name="connsiteX34" fmla="*/ 190500 w 2097882"/>
                <a:gd name="connsiteY34" fmla="*/ 416719 h 421482"/>
                <a:gd name="connsiteX35" fmla="*/ 95250 w 2097882"/>
                <a:gd name="connsiteY35" fmla="*/ 388144 h 421482"/>
                <a:gd name="connsiteX36" fmla="*/ 19050 w 2097882"/>
                <a:gd name="connsiteY36" fmla="*/ 364332 h 421482"/>
                <a:gd name="connsiteX37" fmla="*/ 0 w 2097882"/>
                <a:gd name="connsiteY37" fmla="*/ 245269 h 421482"/>
                <a:gd name="connsiteX38" fmla="*/ 233363 w 2097882"/>
                <a:gd name="connsiteY38" fmla="*/ 230982 h 421482"/>
                <a:gd name="connsiteX39" fmla="*/ 407194 w 2097882"/>
                <a:gd name="connsiteY39" fmla="*/ 21431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97882" h="421482">
                  <a:moveTo>
                    <a:pt x="407194" y="214313"/>
                  </a:moveTo>
                  <a:lnTo>
                    <a:pt x="647700" y="188119"/>
                  </a:lnTo>
                  <a:lnTo>
                    <a:pt x="935832" y="152400"/>
                  </a:lnTo>
                  <a:lnTo>
                    <a:pt x="1135857" y="109538"/>
                  </a:lnTo>
                  <a:lnTo>
                    <a:pt x="1283494" y="97632"/>
                  </a:lnTo>
                  <a:lnTo>
                    <a:pt x="1431132" y="80963"/>
                  </a:lnTo>
                  <a:lnTo>
                    <a:pt x="1545432" y="66675"/>
                  </a:lnTo>
                  <a:lnTo>
                    <a:pt x="1700213" y="42863"/>
                  </a:lnTo>
                  <a:lnTo>
                    <a:pt x="1783557" y="21432"/>
                  </a:lnTo>
                  <a:lnTo>
                    <a:pt x="1864519" y="0"/>
                  </a:lnTo>
                  <a:lnTo>
                    <a:pt x="1878807" y="0"/>
                  </a:lnTo>
                  <a:lnTo>
                    <a:pt x="1897857" y="2382"/>
                  </a:lnTo>
                  <a:lnTo>
                    <a:pt x="1950244" y="26194"/>
                  </a:lnTo>
                  <a:lnTo>
                    <a:pt x="2009775" y="61913"/>
                  </a:lnTo>
                  <a:lnTo>
                    <a:pt x="2047875" y="88107"/>
                  </a:lnTo>
                  <a:lnTo>
                    <a:pt x="2071688" y="107157"/>
                  </a:lnTo>
                  <a:lnTo>
                    <a:pt x="2090738" y="128588"/>
                  </a:lnTo>
                  <a:lnTo>
                    <a:pt x="2095500" y="142875"/>
                  </a:lnTo>
                  <a:lnTo>
                    <a:pt x="2097882" y="154782"/>
                  </a:lnTo>
                  <a:lnTo>
                    <a:pt x="2097882" y="169069"/>
                  </a:lnTo>
                  <a:lnTo>
                    <a:pt x="2093119" y="190500"/>
                  </a:lnTo>
                  <a:lnTo>
                    <a:pt x="2071688" y="226219"/>
                  </a:lnTo>
                  <a:lnTo>
                    <a:pt x="2040732" y="245269"/>
                  </a:lnTo>
                  <a:lnTo>
                    <a:pt x="1990725" y="245269"/>
                  </a:lnTo>
                  <a:lnTo>
                    <a:pt x="1840707" y="242888"/>
                  </a:lnTo>
                  <a:lnTo>
                    <a:pt x="1704975" y="245269"/>
                  </a:lnTo>
                  <a:lnTo>
                    <a:pt x="1514475" y="254794"/>
                  </a:lnTo>
                  <a:lnTo>
                    <a:pt x="1228725" y="278607"/>
                  </a:lnTo>
                  <a:lnTo>
                    <a:pt x="1112044" y="290513"/>
                  </a:lnTo>
                  <a:lnTo>
                    <a:pt x="909638" y="328613"/>
                  </a:lnTo>
                  <a:lnTo>
                    <a:pt x="723900" y="350044"/>
                  </a:lnTo>
                  <a:lnTo>
                    <a:pt x="433388" y="388144"/>
                  </a:lnTo>
                  <a:lnTo>
                    <a:pt x="259557" y="414338"/>
                  </a:lnTo>
                  <a:lnTo>
                    <a:pt x="219075" y="421482"/>
                  </a:lnTo>
                  <a:lnTo>
                    <a:pt x="190500" y="416719"/>
                  </a:lnTo>
                  <a:lnTo>
                    <a:pt x="95250" y="388144"/>
                  </a:lnTo>
                  <a:lnTo>
                    <a:pt x="19050" y="364332"/>
                  </a:lnTo>
                  <a:lnTo>
                    <a:pt x="0" y="245269"/>
                  </a:lnTo>
                  <a:lnTo>
                    <a:pt x="233363" y="230982"/>
                  </a:lnTo>
                  <a:lnTo>
                    <a:pt x="407194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F6527FA2-5AA4-C94A-AB12-E0D8D09D0923}"/>
                </a:ext>
              </a:extLst>
            </p:cNvPr>
            <p:cNvSpPr/>
            <p:nvPr/>
          </p:nvSpPr>
          <p:spPr>
            <a:xfrm>
              <a:off x="3919538" y="3819525"/>
              <a:ext cx="2022475" cy="522288"/>
            </a:xfrm>
            <a:custGeom>
              <a:avLst/>
              <a:gdLst>
                <a:gd name="connsiteX0" fmla="*/ 383381 w 2021681"/>
                <a:gd name="connsiteY0" fmla="*/ 209550 h 521494"/>
                <a:gd name="connsiteX1" fmla="*/ 631031 w 2021681"/>
                <a:gd name="connsiteY1" fmla="*/ 183356 h 521494"/>
                <a:gd name="connsiteX2" fmla="*/ 804862 w 2021681"/>
                <a:gd name="connsiteY2" fmla="*/ 164306 h 521494"/>
                <a:gd name="connsiteX3" fmla="*/ 1007268 w 2021681"/>
                <a:gd name="connsiteY3" fmla="*/ 126206 h 521494"/>
                <a:gd name="connsiteX4" fmla="*/ 1262062 w 2021681"/>
                <a:gd name="connsiteY4" fmla="*/ 97631 h 521494"/>
                <a:gd name="connsiteX5" fmla="*/ 1471612 w 2021681"/>
                <a:gd name="connsiteY5" fmla="*/ 73819 h 521494"/>
                <a:gd name="connsiteX6" fmla="*/ 1697831 w 2021681"/>
                <a:gd name="connsiteY6" fmla="*/ 45244 h 521494"/>
                <a:gd name="connsiteX7" fmla="*/ 2021681 w 2021681"/>
                <a:gd name="connsiteY7" fmla="*/ 0 h 521494"/>
                <a:gd name="connsiteX8" fmla="*/ 1966912 w 2021681"/>
                <a:gd name="connsiteY8" fmla="*/ 316706 h 521494"/>
                <a:gd name="connsiteX9" fmla="*/ 1943100 w 2021681"/>
                <a:gd name="connsiteY9" fmla="*/ 288131 h 521494"/>
                <a:gd name="connsiteX10" fmla="*/ 1921668 w 2021681"/>
                <a:gd name="connsiteY10" fmla="*/ 259556 h 521494"/>
                <a:gd name="connsiteX11" fmla="*/ 1897856 w 2021681"/>
                <a:gd name="connsiteY11" fmla="*/ 226219 h 521494"/>
                <a:gd name="connsiteX12" fmla="*/ 1881187 w 2021681"/>
                <a:gd name="connsiteY12" fmla="*/ 200025 h 521494"/>
                <a:gd name="connsiteX13" fmla="*/ 1869281 w 2021681"/>
                <a:gd name="connsiteY13" fmla="*/ 192881 h 521494"/>
                <a:gd name="connsiteX14" fmla="*/ 1826418 w 2021681"/>
                <a:gd name="connsiteY14" fmla="*/ 195263 h 521494"/>
                <a:gd name="connsiteX15" fmla="*/ 1604962 w 2021681"/>
                <a:gd name="connsiteY15" fmla="*/ 216694 h 521494"/>
                <a:gd name="connsiteX16" fmla="*/ 1359693 w 2021681"/>
                <a:gd name="connsiteY16" fmla="*/ 240506 h 521494"/>
                <a:gd name="connsiteX17" fmla="*/ 1009650 w 2021681"/>
                <a:gd name="connsiteY17" fmla="*/ 283369 h 521494"/>
                <a:gd name="connsiteX18" fmla="*/ 800100 w 2021681"/>
                <a:gd name="connsiteY18" fmla="*/ 321469 h 521494"/>
                <a:gd name="connsiteX19" fmla="*/ 669131 w 2021681"/>
                <a:gd name="connsiteY19" fmla="*/ 330994 h 521494"/>
                <a:gd name="connsiteX20" fmla="*/ 376237 w 2021681"/>
                <a:gd name="connsiteY20" fmla="*/ 359569 h 521494"/>
                <a:gd name="connsiteX21" fmla="*/ 164306 w 2021681"/>
                <a:gd name="connsiteY21" fmla="*/ 385763 h 521494"/>
                <a:gd name="connsiteX22" fmla="*/ 133350 w 2021681"/>
                <a:gd name="connsiteY22" fmla="*/ 392906 h 521494"/>
                <a:gd name="connsiteX23" fmla="*/ 123825 w 2021681"/>
                <a:gd name="connsiteY23" fmla="*/ 411956 h 521494"/>
                <a:gd name="connsiteX24" fmla="*/ 109537 w 2021681"/>
                <a:gd name="connsiteY24" fmla="*/ 447675 h 521494"/>
                <a:gd name="connsiteX25" fmla="*/ 100012 w 2021681"/>
                <a:gd name="connsiteY25" fmla="*/ 471488 h 521494"/>
                <a:gd name="connsiteX26" fmla="*/ 73818 w 2021681"/>
                <a:gd name="connsiteY26" fmla="*/ 521494 h 521494"/>
                <a:gd name="connsiteX27" fmla="*/ 0 w 2021681"/>
                <a:gd name="connsiteY27" fmla="*/ 242888 h 521494"/>
                <a:gd name="connsiteX28" fmla="*/ 223837 w 2021681"/>
                <a:gd name="connsiteY28" fmla="*/ 223838 h 521494"/>
                <a:gd name="connsiteX29" fmla="*/ 383381 w 2021681"/>
                <a:gd name="connsiteY29" fmla="*/ 2095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21494">
                  <a:moveTo>
                    <a:pt x="383381" y="209550"/>
                  </a:moveTo>
                  <a:lnTo>
                    <a:pt x="631031" y="183356"/>
                  </a:lnTo>
                  <a:lnTo>
                    <a:pt x="804862" y="164306"/>
                  </a:lnTo>
                  <a:lnTo>
                    <a:pt x="1007268" y="126206"/>
                  </a:lnTo>
                  <a:lnTo>
                    <a:pt x="1262062" y="97631"/>
                  </a:lnTo>
                  <a:lnTo>
                    <a:pt x="1471612" y="73819"/>
                  </a:lnTo>
                  <a:lnTo>
                    <a:pt x="1697831" y="45244"/>
                  </a:lnTo>
                  <a:lnTo>
                    <a:pt x="2021681" y="0"/>
                  </a:lnTo>
                  <a:lnTo>
                    <a:pt x="1966912" y="316706"/>
                  </a:lnTo>
                  <a:lnTo>
                    <a:pt x="1943100" y="288131"/>
                  </a:lnTo>
                  <a:lnTo>
                    <a:pt x="1921668" y="259556"/>
                  </a:lnTo>
                  <a:lnTo>
                    <a:pt x="1897856" y="226219"/>
                  </a:lnTo>
                  <a:lnTo>
                    <a:pt x="1881187" y="200025"/>
                  </a:lnTo>
                  <a:lnTo>
                    <a:pt x="1869281" y="192881"/>
                  </a:lnTo>
                  <a:lnTo>
                    <a:pt x="1826418" y="195263"/>
                  </a:lnTo>
                  <a:lnTo>
                    <a:pt x="1604962" y="216694"/>
                  </a:lnTo>
                  <a:lnTo>
                    <a:pt x="1359693" y="240506"/>
                  </a:lnTo>
                  <a:lnTo>
                    <a:pt x="1009650" y="283369"/>
                  </a:lnTo>
                  <a:lnTo>
                    <a:pt x="800100" y="321469"/>
                  </a:lnTo>
                  <a:lnTo>
                    <a:pt x="669131" y="330994"/>
                  </a:lnTo>
                  <a:lnTo>
                    <a:pt x="376237" y="359569"/>
                  </a:lnTo>
                  <a:lnTo>
                    <a:pt x="164306" y="385763"/>
                  </a:lnTo>
                  <a:lnTo>
                    <a:pt x="133350" y="392906"/>
                  </a:lnTo>
                  <a:lnTo>
                    <a:pt x="123825" y="411956"/>
                  </a:lnTo>
                  <a:lnTo>
                    <a:pt x="109537" y="447675"/>
                  </a:lnTo>
                  <a:lnTo>
                    <a:pt x="100012" y="471488"/>
                  </a:lnTo>
                  <a:lnTo>
                    <a:pt x="73818" y="521494"/>
                  </a:lnTo>
                  <a:lnTo>
                    <a:pt x="0" y="242888"/>
                  </a:lnTo>
                  <a:lnTo>
                    <a:pt x="223837" y="223838"/>
                  </a:lnTo>
                  <a:lnTo>
                    <a:pt x="38338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362FF6DC-F493-B44D-B205-06BD9D18F672}"/>
                </a:ext>
              </a:extLst>
            </p:cNvPr>
            <p:cNvSpPr/>
            <p:nvPr/>
          </p:nvSpPr>
          <p:spPr>
            <a:xfrm>
              <a:off x="4602163" y="2789238"/>
              <a:ext cx="384175" cy="3306762"/>
            </a:xfrm>
            <a:custGeom>
              <a:avLst/>
              <a:gdLst>
                <a:gd name="connsiteX0" fmla="*/ 97367 w 385234"/>
                <a:gd name="connsiteY0" fmla="*/ 1507066 h 3306233"/>
                <a:gd name="connsiteX1" fmla="*/ 97367 w 385234"/>
                <a:gd name="connsiteY1" fmla="*/ 677333 h 3306233"/>
                <a:gd name="connsiteX2" fmla="*/ 122767 w 385234"/>
                <a:gd name="connsiteY2" fmla="*/ 541866 h 3306233"/>
                <a:gd name="connsiteX3" fmla="*/ 122767 w 385234"/>
                <a:gd name="connsiteY3" fmla="*/ 364066 h 3306233"/>
                <a:gd name="connsiteX4" fmla="*/ 118534 w 385234"/>
                <a:gd name="connsiteY4" fmla="*/ 317500 h 3306233"/>
                <a:gd name="connsiteX5" fmla="*/ 110067 w 385234"/>
                <a:gd name="connsiteY5" fmla="*/ 262466 h 3306233"/>
                <a:gd name="connsiteX6" fmla="*/ 101600 w 385234"/>
                <a:gd name="connsiteY6" fmla="*/ 224366 h 3306233"/>
                <a:gd name="connsiteX7" fmla="*/ 84667 w 385234"/>
                <a:gd name="connsiteY7" fmla="*/ 160866 h 3306233"/>
                <a:gd name="connsiteX8" fmla="*/ 59267 w 385234"/>
                <a:gd name="connsiteY8" fmla="*/ 93133 h 3306233"/>
                <a:gd name="connsiteX9" fmla="*/ 0 w 385234"/>
                <a:gd name="connsiteY9" fmla="*/ 12700 h 3306233"/>
                <a:gd name="connsiteX10" fmla="*/ 241300 w 385234"/>
                <a:gd name="connsiteY10" fmla="*/ 0 h 3306233"/>
                <a:gd name="connsiteX11" fmla="*/ 317500 w 385234"/>
                <a:gd name="connsiteY11" fmla="*/ 76200 h 3306233"/>
                <a:gd name="connsiteX12" fmla="*/ 372534 w 385234"/>
                <a:gd name="connsiteY12" fmla="*/ 131233 h 3306233"/>
                <a:gd name="connsiteX13" fmla="*/ 385234 w 385234"/>
                <a:gd name="connsiteY13" fmla="*/ 148166 h 3306233"/>
                <a:gd name="connsiteX14" fmla="*/ 376767 w 385234"/>
                <a:gd name="connsiteY14" fmla="*/ 182033 h 3306233"/>
                <a:gd name="connsiteX15" fmla="*/ 368300 w 385234"/>
                <a:gd name="connsiteY15" fmla="*/ 270933 h 3306233"/>
                <a:gd name="connsiteX16" fmla="*/ 368300 w 385234"/>
                <a:gd name="connsiteY16" fmla="*/ 364066 h 3306233"/>
                <a:gd name="connsiteX17" fmla="*/ 368300 w 385234"/>
                <a:gd name="connsiteY17" fmla="*/ 499533 h 3306233"/>
                <a:gd name="connsiteX18" fmla="*/ 342900 w 385234"/>
                <a:gd name="connsiteY18" fmla="*/ 651933 h 3306233"/>
                <a:gd name="connsiteX19" fmla="*/ 342900 w 385234"/>
                <a:gd name="connsiteY19" fmla="*/ 1193800 h 3306233"/>
                <a:gd name="connsiteX20" fmla="*/ 342900 w 385234"/>
                <a:gd name="connsiteY20" fmla="*/ 1879600 h 3306233"/>
                <a:gd name="connsiteX21" fmla="*/ 342900 w 385234"/>
                <a:gd name="connsiteY21" fmla="*/ 2514600 h 3306233"/>
                <a:gd name="connsiteX22" fmla="*/ 347134 w 385234"/>
                <a:gd name="connsiteY22" fmla="*/ 2895600 h 3306233"/>
                <a:gd name="connsiteX23" fmla="*/ 342900 w 385234"/>
                <a:gd name="connsiteY23" fmla="*/ 2959100 h 3306233"/>
                <a:gd name="connsiteX24" fmla="*/ 334434 w 385234"/>
                <a:gd name="connsiteY24" fmla="*/ 3014133 h 3306233"/>
                <a:gd name="connsiteX25" fmla="*/ 321734 w 385234"/>
                <a:gd name="connsiteY25" fmla="*/ 3086100 h 3306233"/>
                <a:gd name="connsiteX26" fmla="*/ 304800 w 385234"/>
                <a:gd name="connsiteY26" fmla="*/ 3153833 h 3306233"/>
                <a:gd name="connsiteX27" fmla="*/ 275167 w 385234"/>
                <a:gd name="connsiteY27" fmla="*/ 3230033 h 3306233"/>
                <a:gd name="connsiteX28" fmla="*/ 241300 w 385234"/>
                <a:gd name="connsiteY28" fmla="*/ 3280833 h 3306233"/>
                <a:gd name="connsiteX29" fmla="*/ 215900 w 385234"/>
                <a:gd name="connsiteY29" fmla="*/ 3302000 h 3306233"/>
                <a:gd name="connsiteX30" fmla="*/ 194734 w 385234"/>
                <a:gd name="connsiteY30" fmla="*/ 3306233 h 3306233"/>
                <a:gd name="connsiteX31" fmla="*/ 169334 w 385234"/>
                <a:gd name="connsiteY31" fmla="*/ 3289300 h 3306233"/>
                <a:gd name="connsiteX32" fmla="*/ 148167 w 385234"/>
                <a:gd name="connsiteY32" fmla="*/ 3255433 h 3306233"/>
                <a:gd name="connsiteX33" fmla="*/ 127000 w 385234"/>
                <a:gd name="connsiteY33" fmla="*/ 3179233 h 3306233"/>
                <a:gd name="connsiteX34" fmla="*/ 110067 w 385234"/>
                <a:gd name="connsiteY34" fmla="*/ 3119966 h 3306233"/>
                <a:gd name="connsiteX35" fmla="*/ 97367 w 385234"/>
                <a:gd name="connsiteY35" fmla="*/ 2988733 h 3306233"/>
                <a:gd name="connsiteX36" fmla="*/ 97367 w 385234"/>
                <a:gd name="connsiteY36" fmla="*/ 2785533 h 3306233"/>
                <a:gd name="connsiteX37" fmla="*/ 97367 w 385234"/>
                <a:gd name="connsiteY37" fmla="*/ 2463800 h 3306233"/>
                <a:gd name="connsiteX38" fmla="*/ 97367 w 385234"/>
                <a:gd name="connsiteY38" fmla="*/ 2002366 h 3306233"/>
                <a:gd name="connsiteX39" fmla="*/ 97367 w 385234"/>
                <a:gd name="connsiteY39" fmla="*/ 1507066 h 330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5234" h="3306233">
                  <a:moveTo>
                    <a:pt x="97367" y="1507066"/>
                  </a:moveTo>
                  <a:lnTo>
                    <a:pt x="97367" y="677333"/>
                  </a:lnTo>
                  <a:lnTo>
                    <a:pt x="122767" y="541866"/>
                  </a:lnTo>
                  <a:lnTo>
                    <a:pt x="122767" y="364066"/>
                  </a:lnTo>
                  <a:lnTo>
                    <a:pt x="118534" y="317500"/>
                  </a:lnTo>
                  <a:lnTo>
                    <a:pt x="110067" y="262466"/>
                  </a:lnTo>
                  <a:lnTo>
                    <a:pt x="101600" y="224366"/>
                  </a:lnTo>
                  <a:lnTo>
                    <a:pt x="84667" y="160866"/>
                  </a:lnTo>
                  <a:lnTo>
                    <a:pt x="59267" y="93133"/>
                  </a:lnTo>
                  <a:lnTo>
                    <a:pt x="0" y="12700"/>
                  </a:lnTo>
                  <a:lnTo>
                    <a:pt x="241300" y="0"/>
                  </a:lnTo>
                  <a:lnTo>
                    <a:pt x="317500" y="76200"/>
                  </a:lnTo>
                  <a:lnTo>
                    <a:pt x="372534" y="131233"/>
                  </a:lnTo>
                  <a:lnTo>
                    <a:pt x="385234" y="148166"/>
                  </a:lnTo>
                  <a:lnTo>
                    <a:pt x="376767" y="182033"/>
                  </a:lnTo>
                  <a:lnTo>
                    <a:pt x="368300" y="270933"/>
                  </a:lnTo>
                  <a:lnTo>
                    <a:pt x="368300" y="364066"/>
                  </a:lnTo>
                  <a:lnTo>
                    <a:pt x="368300" y="499533"/>
                  </a:lnTo>
                  <a:lnTo>
                    <a:pt x="342900" y="651933"/>
                  </a:lnTo>
                  <a:lnTo>
                    <a:pt x="342900" y="1193800"/>
                  </a:lnTo>
                  <a:lnTo>
                    <a:pt x="342900" y="1879600"/>
                  </a:lnTo>
                  <a:lnTo>
                    <a:pt x="342900" y="2514600"/>
                  </a:lnTo>
                  <a:cubicBezTo>
                    <a:pt x="344311" y="2641600"/>
                    <a:pt x="345723" y="2768600"/>
                    <a:pt x="347134" y="2895600"/>
                  </a:cubicBezTo>
                  <a:lnTo>
                    <a:pt x="342900" y="2959100"/>
                  </a:lnTo>
                  <a:lnTo>
                    <a:pt x="334434" y="3014133"/>
                  </a:lnTo>
                  <a:lnTo>
                    <a:pt x="321734" y="3086100"/>
                  </a:lnTo>
                  <a:lnTo>
                    <a:pt x="304800" y="3153833"/>
                  </a:lnTo>
                  <a:lnTo>
                    <a:pt x="275167" y="3230033"/>
                  </a:lnTo>
                  <a:lnTo>
                    <a:pt x="241300" y="3280833"/>
                  </a:lnTo>
                  <a:lnTo>
                    <a:pt x="215900" y="3302000"/>
                  </a:lnTo>
                  <a:lnTo>
                    <a:pt x="194734" y="3306233"/>
                  </a:lnTo>
                  <a:lnTo>
                    <a:pt x="169334" y="3289300"/>
                  </a:lnTo>
                  <a:lnTo>
                    <a:pt x="148167" y="3255433"/>
                  </a:lnTo>
                  <a:lnTo>
                    <a:pt x="127000" y="3179233"/>
                  </a:lnTo>
                  <a:lnTo>
                    <a:pt x="110067" y="3119966"/>
                  </a:lnTo>
                  <a:lnTo>
                    <a:pt x="97367" y="2988733"/>
                  </a:lnTo>
                  <a:lnTo>
                    <a:pt x="97367" y="2785533"/>
                  </a:lnTo>
                  <a:lnTo>
                    <a:pt x="97367" y="2463800"/>
                  </a:lnTo>
                  <a:lnTo>
                    <a:pt x="97367" y="2002366"/>
                  </a:lnTo>
                  <a:lnTo>
                    <a:pt x="97367" y="15070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584852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4A36BF0-6C57-8448-A30D-9E0C061FC0FB}"/>
              </a:ext>
            </a:extLst>
          </p:cNvPr>
          <p:cNvSpPr/>
          <p:nvPr/>
        </p:nvSpPr>
        <p:spPr>
          <a:xfrm>
            <a:off x="5137150" y="1552575"/>
            <a:ext cx="606425" cy="1233488"/>
          </a:xfrm>
          <a:custGeom>
            <a:avLst/>
            <a:gdLst>
              <a:gd name="connsiteX0" fmla="*/ 254794 w 607219"/>
              <a:gd name="connsiteY0" fmla="*/ 747713 h 1233488"/>
              <a:gd name="connsiteX1" fmla="*/ 254794 w 607219"/>
              <a:gd name="connsiteY1" fmla="*/ 481013 h 1233488"/>
              <a:gd name="connsiteX2" fmla="*/ 254794 w 607219"/>
              <a:gd name="connsiteY2" fmla="*/ 404813 h 1233488"/>
              <a:gd name="connsiteX3" fmla="*/ 250032 w 607219"/>
              <a:gd name="connsiteY3" fmla="*/ 364331 h 1233488"/>
              <a:gd name="connsiteX4" fmla="*/ 238125 w 607219"/>
              <a:gd name="connsiteY4" fmla="*/ 326231 h 1233488"/>
              <a:gd name="connsiteX5" fmla="*/ 223838 w 607219"/>
              <a:gd name="connsiteY5" fmla="*/ 292894 h 1233488"/>
              <a:gd name="connsiteX6" fmla="*/ 197644 w 607219"/>
              <a:gd name="connsiteY6" fmla="*/ 252413 h 1233488"/>
              <a:gd name="connsiteX7" fmla="*/ 169069 w 607219"/>
              <a:gd name="connsiteY7" fmla="*/ 221456 h 1233488"/>
              <a:gd name="connsiteX8" fmla="*/ 142875 w 607219"/>
              <a:gd name="connsiteY8" fmla="*/ 197644 h 1233488"/>
              <a:gd name="connsiteX9" fmla="*/ 121444 w 607219"/>
              <a:gd name="connsiteY9" fmla="*/ 178594 h 1233488"/>
              <a:gd name="connsiteX10" fmla="*/ 92869 w 607219"/>
              <a:gd name="connsiteY10" fmla="*/ 157163 h 1233488"/>
              <a:gd name="connsiteX11" fmla="*/ 66675 w 607219"/>
              <a:gd name="connsiteY11" fmla="*/ 140494 h 1233488"/>
              <a:gd name="connsiteX12" fmla="*/ 38100 w 607219"/>
              <a:gd name="connsiteY12" fmla="*/ 121444 h 1233488"/>
              <a:gd name="connsiteX13" fmla="*/ 23813 w 607219"/>
              <a:gd name="connsiteY13" fmla="*/ 114300 h 1233488"/>
              <a:gd name="connsiteX14" fmla="*/ 11907 w 607219"/>
              <a:gd name="connsiteY14" fmla="*/ 102394 h 1233488"/>
              <a:gd name="connsiteX15" fmla="*/ 4763 w 607219"/>
              <a:gd name="connsiteY15" fmla="*/ 88106 h 1233488"/>
              <a:gd name="connsiteX16" fmla="*/ 0 w 607219"/>
              <a:gd name="connsiteY16" fmla="*/ 69056 h 1233488"/>
              <a:gd name="connsiteX17" fmla="*/ 0 w 607219"/>
              <a:gd name="connsiteY17" fmla="*/ 54769 h 1233488"/>
              <a:gd name="connsiteX18" fmla="*/ 11907 w 607219"/>
              <a:gd name="connsiteY18" fmla="*/ 28575 h 1233488"/>
              <a:gd name="connsiteX19" fmla="*/ 35719 w 607219"/>
              <a:gd name="connsiteY19" fmla="*/ 9525 h 1233488"/>
              <a:gd name="connsiteX20" fmla="*/ 54769 w 607219"/>
              <a:gd name="connsiteY20" fmla="*/ 0 h 1233488"/>
              <a:gd name="connsiteX21" fmla="*/ 90488 w 607219"/>
              <a:gd name="connsiteY21" fmla="*/ 0 h 1233488"/>
              <a:gd name="connsiteX22" fmla="*/ 173832 w 607219"/>
              <a:gd name="connsiteY22" fmla="*/ 9525 h 1233488"/>
              <a:gd name="connsiteX23" fmla="*/ 259557 w 607219"/>
              <a:gd name="connsiteY23" fmla="*/ 26194 h 1233488"/>
              <a:gd name="connsiteX24" fmla="*/ 328613 w 607219"/>
              <a:gd name="connsiteY24" fmla="*/ 42863 h 1233488"/>
              <a:gd name="connsiteX25" fmla="*/ 388144 w 607219"/>
              <a:gd name="connsiteY25" fmla="*/ 64294 h 1233488"/>
              <a:gd name="connsiteX26" fmla="*/ 435769 w 607219"/>
              <a:gd name="connsiteY26" fmla="*/ 85725 h 1233488"/>
              <a:gd name="connsiteX27" fmla="*/ 478632 w 607219"/>
              <a:gd name="connsiteY27" fmla="*/ 109538 h 1233488"/>
              <a:gd name="connsiteX28" fmla="*/ 507207 w 607219"/>
              <a:gd name="connsiteY28" fmla="*/ 133350 h 1233488"/>
              <a:gd name="connsiteX29" fmla="*/ 533400 w 607219"/>
              <a:gd name="connsiteY29" fmla="*/ 159544 h 1233488"/>
              <a:gd name="connsiteX30" fmla="*/ 557213 w 607219"/>
              <a:gd name="connsiteY30" fmla="*/ 188119 h 1233488"/>
              <a:gd name="connsiteX31" fmla="*/ 581025 w 607219"/>
              <a:gd name="connsiteY31" fmla="*/ 228600 h 1233488"/>
              <a:gd name="connsiteX32" fmla="*/ 592932 w 607219"/>
              <a:gd name="connsiteY32" fmla="*/ 247650 h 1233488"/>
              <a:gd name="connsiteX33" fmla="*/ 602457 w 607219"/>
              <a:gd name="connsiteY33" fmla="*/ 259556 h 1233488"/>
              <a:gd name="connsiteX34" fmla="*/ 607219 w 607219"/>
              <a:gd name="connsiteY34" fmla="*/ 280988 h 1233488"/>
              <a:gd name="connsiteX35" fmla="*/ 604838 w 607219"/>
              <a:gd name="connsiteY35" fmla="*/ 309563 h 1233488"/>
              <a:gd name="connsiteX36" fmla="*/ 592932 w 607219"/>
              <a:gd name="connsiteY36" fmla="*/ 342900 h 1233488"/>
              <a:gd name="connsiteX37" fmla="*/ 573882 w 607219"/>
              <a:gd name="connsiteY37" fmla="*/ 388144 h 1233488"/>
              <a:gd name="connsiteX38" fmla="*/ 550069 w 607219"/>
              <a:gd name="connsiteY38" fmla="*/ 421481 h 1233488"/>
              <a:gd name="connsiteX39" fmla="*/ 535782 w 607219"/>
              <a:gd name="connsiteY39" fmla="*/ 445294 h 1233488"/>
              <a:gd name="connsiteX40" fmla="*/ 528638 w 607219"/>
              <a:gd name="connsiteY40" fmla="*/ 485775 h 1233488"/>
              <a:gd name="connsiteX41" fmla="*/ 526257 w 607219"/>
              <a:gd name="connsiteY41" fmla="*/ 609600 h 1233488"/>
              <a:gd name="connsiteX42" fmla="*/ 526257 w 607219"/>
              <a:gd name="connsiteY42" fmla="*/ 904875 h 1233488"/>
              <a:gd name="connsiteX43" fmla="*/ 526257 w 607219"/>
              <a:gd name="connsiteY43" fmla="*/ 1188244 h 1233488"/>
              <a:gd name="connsiteX44" fmla="*/ 254794 w 607219"/>
              <a:gd name="connsiteY44" fmla="*/ 1233488 h 1233488"/>
              <a:gd name="connsiteX45" fmla="*/ 254794 w 607219"/>
              <a:gd name="connsiteY45" fmla="*/ 747713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07219" h="1233488">
                <a:moveTo>
                  <a:pt x="254794" y="747713"/>
                </a:moveTo>
                <a:lnTo>
                  <a:pt x="254794" y="481013"/>
                </a:lnTo>
                <a:lnTo>
                  <a:pt x="254794" y="404813"/>
                </a:lnTo>
                <a:lnTo>
                  <a:pt x="250032" y="364331"/>
                </a:lnTo>
                <a:lnTo>
                  <a:pt x="238125" y="326231"/>
                </a:lnTo>
                <a:lnTo>
                  <a:pt x="223838" y="292894"/>
                </a:lnTo>
                <a:lnTo>
                  <a:pt x="197644" y="252413"/>
                </a:lnTo>
                <a:lnTo>
                  <a:pt x="169069" y="221456"/>
                </a:lnTo>
                <a:lnTo>
                  <a:pt x="142875" y="197644"/>
                </a:lnTo>
                <a:lnTo>
                  <a:pt x="121444" y="178594"/>
                </a:lnTo>
                <a:lnTo>
                  <a:pt x="92869" y="157163"/>
                </a:lnTo>
                <a:lnTo>
                  <a:pt x="66675" y="140494"/>
                </a:lnTo>
                <a:lnTo>
                  <a:pt x="38100" y="121444"/>
                </a:lnTo>
                <a:lnTo>
                  <a:pt x="23813" y="114300"/>
                </a:lnTo>
                <a:lnTo>
                  <a:pt x="11907" y="102394"/>
                </a:lnTo>
                <a:lnTo>
                  <a:pt x="4763" y="88106"/>
                </a:lnTo>
                <a:lnTo>
                  <a:pt x="0" y="69056"/>
                </a:lnTo>
                <a:lnTo>
                  <a:pt x="0" y="54769"/>
                </a:lnTo>
                <a:lnTo>
                  <a:pt x="11907" y="28575"/>
                </a:lnTo>
                <a:lnTo>
                  <a:pt x="35719" y="9525"/>
                </a:lnTo>
                <a:lnTo>
                  <a:pt x="54769" y="0"/>
                </a:lnTo>
                <a:lnTo>
                  <a:pt x="90488" y="0"/>
                </a:lnTo>
                <a:lnTo>
                  <a:pt x="173832" y="9525"/>
                </a:lnTo>
                <a:lnTo>
                  <a:pt x="259557" y="26194"/>
                </a:lnTo>
                <a:lnTo>
                  <a:pt x="328613" y="42863"/>
                </a:lnTo>
                <a:lnTo>
                  <a:pt x="388144" y="64294"/>
                </a:lnTo>
                <a:lnTo>
                  <a:pt x="435769" y="85725"/>
                </a:lnTo>
                <a:lnTo>
                  <a:pt x="478632" y="109538"/>
                </a:lnTo>
                <a:lnTo>
                  <a:pt x="507207" y="133350"/>
                </a:lnTo>
                <a:lnTo>
                  <a:pt x="533400" y="159544"/>
                </a:lnTo>
                <a:lnTo>
                  <a:pt x="557213" y="188119"/>
                </a:lnTo>
                <a:lnTo>
                  <a:pt x="581025" y="228600"/>
                </a:lnTo>
                <a:lnTo>
                  <a:pt x="592932" y="247650"/>
                </a:lnTo>
                <a:lnTo>
                  <a:pt x="602457" y="259556"/>
                </a:lnTo>
                <a:lnTo>
                  <a:pt x="607219" y="280988"/>
                </a:lnTo>
                <a:lnTo>
                  <a:pt x="604838" y="309563"/>
                </a:lnTo>
                <a:lnTo>
                  <a:pt x="592932" y="342900"/>
                </a:lnTo>
                <a:lnTo>
                  <a:pt x="573882" y="388144"/>
                </a:lnTo>
                <a:lnTo>
                  <a:pt x="550069" y="421481"/>
                </a:lnTo>
                <a:lnTo>
                  <a:pt x="535782" y="445294"/>
                </a:lnTo>
                <a:lnTo>
                  <a:pt x="528638" y="485775"/>
                </a:lnTo>
                <a:cubicBezTo>
                  <a:pt x="527844" y="527050"/>
                  <a:pt x="527051" y="568325"/>
                  <a:pt x="526257" y="609600"/>
                </a:cubicBezTo>
                <a:lnTo>
                  <a:pt x="526257" y="904875"/>
                </a:lnTo>
                <a:lnTo>
                  <a:pt x="526257" y="1188244"/>
                </a:lnTo>
                <a:lnTo>
                  <a:pt x="254794" y="1233488"/>
                </a:lnTo>
                <a:lnTo>
                  <a:pt x="254794" y="747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AD1E373-5E49-4A43-BAE4-F936782E1396}"/>
              </a:ext>
            </a:extLst>
          </p:cNvPr>
          <p:cNvSpPr/>
          <p:nvPr/>
        </p:nvSpPr>
        <p:spPr>
          <a:xfrm rot="16200000">
            <a:off x="1953419" y="2135981"/>
            <a:ext cx="2571750" cy="1443038"/>
          </a:xfrm>
          <a:custGeom>
            <a:avLst/>
            <a:gdLst>
              <a:gd name="connsiteX0" fmla="*/ 631031 w 2571750"/>
              <a:gd name="connsiteY0" fmla="*/ 573881 h 1443037"/>
              <a:gd name="connsiteX1" fmla="*/ 447675 w 2571750"/>
              <a:gd name="connsiteY1" fmla="*/ 438150 h 1443037"/>
              <a:gd name="connsiteX2" fmla="*/ 309562 w 2571750"/>
              <a:gd name="connsiteY2" fmla="*/ 328612 h 1443037"/>
              <a:gd name="connsiteX3" fmla="*/ 173831 w 2571750"/>
              <a:gd name="connsiteY3" fmla="*/ 209550 h 1443037"/>
              <a:gd name="connsiteX4" fmla="*/ 71437 w 2571750"/>
              <a:gd name="connsiteY4" fmla="*/ 119062 h 1443037"/>
              <a:gd name="connsiteX5" fmla="*/ 14287 w 2571750"/>
              <a:gd name="connsiteY5" fmla="*/ 64293 h 1443037"/>
              <a:gd name="connsiteX6" fmla="*/ 4762 w 2571750"/>
              <a:gd name="connsiteY6" fmla="*/ 47625 h 1443037"/>
              <a:gd name="connsiteX7" fmla="*/ 0 w 2571750"/>
              <a:gd name="connsiteY7" fmla="*/ 23812 h 1443037"/>
              <a:gd name="connsiteX8" fmla="*/ 4762 w 2571750"/>
              <a:gd name="connsiteY8" fmla="*/ 4762 h 1443037"/>
              <a:gd name="connsiteX9" fmla="*/ 21431 w 2571750"/>
              <a:gd name="connsiteY9" fmla="*/ 0 h 1443037"/>
              <a:gd name="connsiteX10" fmla="*/ 54768 w 2571750"/>
              <a:gd name="connsiteY10" fmla="*/ 7143 h 1443037"/>
              <a:gd name="connsiteX11" fmla="*/ 111918 w 2571750"/>
              <a:gd name="connsiteY11" fmla="*/ 42862 h 1443037"/>
              <a:gd name="connsiteX12" fmla="*/ 226218 w 2571750"/>
              <a:gd name="connsiteY12" fmla="*/ 119062 h 1443037"/>
              <a:gd name="connsiteX13" fmla="*/ 397668 w 2571750"/>
              <a:gd name="connsiteY13" fmla="*/ 230981 h 1443037"/>
              <a:gd name="connsiteX14" fmla="*/ 561975 w 2571750"/>
              <a:gd name="connsiteY14" fmla="*/ 326231 h 1443037"/>
              <a:gd name="connsiteX15" fmla="*/ 740568 w 2571750"/>
              <a:gd name="connsiteY15" fmla="*/ 423862 h 1443037"/>
              <a:gd name="connsiteX16" fmla="*/ 892968 w 2571750"/>
              <a:gd name="connsiteY16" fmla="*/ 509587 h 1443037"/>
              <a:gd name="connsiteX17" fmla="*/ 1007268 w 2571750"/>
              <a:gd name="connsiteY17" fmla="*/ 566737 h 1443037"/>
              <a:gd name="connsiteX18" fmla="*/ 1143000 w 2571750"/>
              <a:gd name="connsiteY18" fmla="*/ 631031 h 1443037"/>
              <a:gd name="connsiteX19" fmla="*/ 1319212 w 2571750"/>
              <a:gd name="connsiteY19" fmla="*/ 714375 h 1443037"/>
              <a:gd name="connsiteX20" fmla="*/ 1519237 w 2571750"/>
              <a:gd name="connsiteY20" fmla="*/ 792956 h 1443037"/>
              <a:gd name="connsiteX21" fmla="*/ 1702593 w 2571750"/>
              <a:gd name="connsiteY21" fmla="*/ 864393 h 1443037"/>
              <a:gd name="connsiteX22" fmla="*/ 1895475 w 2571750"/>
              <a:gd name="connsiteY22" fmla="*/ 933450 h 1443037"/>
              <a:gd name="connsiteX23" fmla="*/ 2076450 w 2571750"/>
              <a:gd name="connsiteY23" fmla="*/ 992981 h 1443037"/>
              <a:gd name="connsiteX24" fmla="*/ 2185987 w 2571750"/>
              <a:gd name="connsiteY24" fmla="*/ 1023937 h 1443037"/>
              <a:gd name="connsiteX25" fmla="*/ 2269331 w 2571750"/>
              <a:gd name="connsiteY25" fmla="*/ 1042987 h 1443037"/>
              <a:gd name="connsiteX26" fmla="*/ 2307431 w 2571750"/>
              <a:gd name="connsiteY26" fmla="*/ 1047750 h 1443037"/>
              <a:gd name="connsiteX27" fmla="*/ 2338387 w 2571750"/>
              <a:gd name="connsiteY27" fmla="*/ 1047750 h 1443037"/>
              <a:gd name="connsiteX28" fmla="*/ 2374106 w 2571750"/>
              <a:gd name="connsiteY28" fmla="*/ 1040606 h 1443037"/>
              <a:gd name="connsiteX29" fmla="*/ 2414587 w 2571750"/>
              <a:gd name="connsiteY29" fmla="*/ 1023937 h 1443037"/>
              <a:gd name="connsiteX30" fmla="*/ 2445543 w 2571750"/>
              <a:gd name="connsiteY30" fmla="*/ 1004887 h 1443037"/>
              <a:gd name="connsiteX31" fmla="*/ 2476500 w 2571750"/>
              <a:gd name="connsiteY31" fmla="*/ 981075 h 1443037"/>
              <a:gd name="connsiteX32" fmla="*/ 2495550 w 2571750"/>
              <a:gd name="connsiteY32" fmla="*/ 959643 h 1443037"/>
              <a:gd name="connsiteX33" fmla="*/ 2519362 w 2571750"/>
              <a:gd name="connsiteY33" fmla="*/ 942975 h 1443037"/>
              <a:gd name="connsiteX34" fmla="*/ 2536031 w 2571750"/>
              <a:gd name="connsiteY34" fmla="*/ 935831 h 1443037"/>
              <a:gd name="connsiteX35" fmla="*/ 2555081 w 2571750"/>
              <a:gd name="connsiteY35" fmla="*/ 933450 h 1443037"/>
              <a:gd name="connsiteX36" fmla="*/ 2562225 w 2571750"/>
              <a:gd name="connsiteY36" fmla="*/ 938212 h 1443037"/>
              <a:gd name="connsiteX37" fmla="*/ 2569368 w 2571750"/>
              <a:gd name="connsiteY37" fmla="*/ 952500 h 1443037"/>
              <a:gd name="connsiteX38" fmla="*/ 2571750 w 2571750"/>
              <a:gd name="connsiteY38" fmla="*/ 995362 h 1443037"/>
              <a:gd name="connsiteX39" fmla="*/ 2564606 w 2571750"/>
              <a:gd name="connsiteY39" fmla="*/ 1052512 h 1443037"/>
              <a:gd name="connsiteX40" fmla="*/ 2550318 w 2571750"/>
              <a:gd name="connsiteY40" fmla="*/ 1109662 h 1443037"/>
              <a:gd name="connsiteX41" fmla="*/ 2519362 w 2571750"/>
              <a:gd name="connsiteY41" fmla="*/ 1185862 h 1443037"/>
              <a:gd name="connsiteX42" fmla="*/ 2478881 w 2571750"/>
              <a:gd name="connsiteY42" fmla="*/ 1257300 h 1443037"/>
              <a:gd name="connsiteX43" fmla="*/ 2414587 w 2571750"/>
              <a:gd name="connsiteY43" fmla="*/ 1338262 h 1443037"/>
              <a:gd name="connsiteX44" fmla="*/ 2357437 w 2571750"/>
              <a:gd name="connsiteY44" fmla="*/ 1412081 h 1443037"/>
              <a:gd name="connsiteX45" fmla="*/ 2326481 w 2571750"/>
              <a:gd name="connsiteY45" fmla="*/ 1435893 h 1443037"/>
              <a:gd name="connsiteX46" fmla="*/ 2283618 w 2571750"/>
              <a:gd name="connsiteY46" fmla="*/ 1443037 h 1443037"/>
              <a:gd name="connsiteX47" fmla="*/ 2257425 w 2571750"/>
              <a:gd name="connsiteY47" fmla="*/ 1435893 h 1443037"/>
              <a:gd name="connsiteX48" fmla="*/ 2240756 w 2571750"/>
              <a:gd name="connsiteY48" fmla="*/ 1426368 h 1443037"/>
              <a:gd name="connsiteX49" fmla="*/ 2224087 w 2571750"/>
              <a:gd name="connsiteY49" fmla="*/ 1407318 h 1443037"/>
              <a:gd name="connsiteX50" fmla="*/ 2209800 w 2571750"/>
              <a:gd name="connsiteY50" fmla="*/ 1381125 h 1443037"/>
              <a:gd name="connsiteX51" fmla="*/ 2183606 w 2571750"/>
              <a:gd name="connsiteY51" fmla="*/ 1352550 h 1443037"/>
              <a:gd name="connsiteX52" fmla="*/ 2095500 w 2571750"/>
              <a:gd name="connsiteY52" fmla="*/ 1293018 h 1443037"/>
              <a:gd name="connsiteX53" fmla="*/ 1988343 w 2571750"/>
              <a:gd name="connsiteY53" fmla="*/ 1247775 h 1443037"/>
              <a:gd name="connsiteX54" fmla="*/ 1685925 w 2571750"/>
              <a:gd name="connsiteY54" fmla="*/ 1126331 h 1443037"/>
              <a:gd name="connsiteX55" fmla="*/ 1500187 w 2571750"/>
              <a:gd name="connsiteY55" fmla="*/ 1035843 h 1443037"/>
              <a:gd name="connsiteX56" fmla="*/ 1335881 w 2571750"/>
              <a:gd name="connsiteY56" fmla="*/ 954881 h 1443037"/>
              <a:gd name="connsiteX57" fmla="*/ 1059656 w 2571750"/>
              <a:gd name="connsiteY57" fmla="*/ 850106 h 1443037"/>
              <a:gd name="connsiteX58" fmla="*/ 959643 w 2571750"/>
              <a:gd name="connsiteY58" fmla="*/ 792956 h 1443037"/>
              <a:gd name="connsiteX59" fmla="*/ 854868 w 2571750"/>
              <a:gd name="connsiteY59" fmla="*/ 726281 h 1443037"/>
              <a:gd name="connsiteX60" fmla="*/ 631031 w 2571750"/>
              <a:gd name="connsiteY60" fmla="*/ 573881 h 144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71750" h="1443037">
                <a:moveTo>
                  <a:pt x="631031" y="573881"/>
                </a:moveTo>
                <a:lnTo>
                  <a:pt x="447675" y="438150"/>
                </a:lnTo>
                <a:lnTo>
                  <a:pt x="309562" y="328612"/>
                </a:lnTo>
                <a:lnTo>
                  <a:pt x="173831" y="209550"/>
                </a:lnTo>
                <a:lnTo>
                  <a:pt x="71437" y="119062"/>
                </a:lnTo>
                <a:lnTo>
                  <a:pt x="14287" y="64293"/>
                </a:lnTo>
                <a:lnTo>
                  <a:pt x="4762" y="47625"/>
                </a:lnTo>
                <a:lnTo>
                  <a:pt x="0" y="23812"/>
                </a:lnTo>
                <a:lnTo>
                  <a:pt x="4762" y="4762"/>
                </a:lnTo>
                <a:lnTo>
                  <a:pt x="21431" y="0"/>
                </a:lnTo>
                <a:lnTo>
                  <a:pt x="54768" y="7143"/>
                </a:lnTo>
                <a:lnTo>
                  <a:pt x="111918" y="42862"/>
                </a:lnTo>
                <a:lnTo>
                  <a:pt x="226218" y="119062"/>
                </a:lnTo>
                <a:lnTo>
                  <a:pt x="397668" y="230981"/>
                </a:lnTo>
                <a:lnTo>
                  <a:pt x="561975" y="326231"/>
                </a:lnTo>
                <a:lnTo>
                  <a:pt x="740568" y="423862"/>
                </a:lnTo>
                <a:lnTo>
                  <a:pt x="892968" y="509587"/>
                </a:lnTo>
                <a:lnTo>
                  <a:pt x="1007268" y="566737"/>
                </a:lnTo>
                <a:lnTo>
                  <a:pt x="1143000" y="631031"/>
                </a:lnTo>
                <a:lnTo>
                  <a:pt x="1319212" y="714375"/>
                </a:lnTo>
                <a:lnTo>
                  <a:pt x="1519237" y="792956"/>
                </a:lnTo>
                <a:lnTo>
                  <a:pt x="1702593" y="864393"/>
                </a:lnTo>
                <a:lnTo>
                  <a:pt x="1895475" y="933450"/>
                </a:lnTo>
                <a:lnTo>
                  <a:pt x="2076450" y="992981"/>
                </a:lnTo>
                <a:lnTo>
                  <a:pt x="2185987" y="1023937"/>
                </a:lnTo>
                <a:lnTo>
                  <a:pt x="2269331" y="1042987"/>
                </a:lnTo>
                <a:lnTo>
                  <a:pt x="2307431" y="1047750"/>
                </a:lnTo>
                <a:lnTo>
                  <a:pt x="2338387" y="1047750"/>
                </a:lnTo>
                <a:lnTo>
                  <a:pt x="2374106" y="1040606"/>
                </a:lnTo>
                <a:lnTo>
                  <a:pt x="2414587" y="1023937"/>
                </a:lnTo>
                <a:lnTo>
                  <a:pt x="2445543" y="1004887"/>
                </a:lnTo>
                <a:lnTo>
                  <a:pt x="2476500" y="981075"/>
                </a:lnTo>
                <a:lnTo>
                  <a:pt x="2495550" y="959643"/>
                </a:lnTo>
                <a:lnTo>
                  <a:pt x="2519362" y="942975"/>
                </a:lnTo>
                <a:lnTo>
                  <a:pt x="2536031" y="935831"/>
                </a:lnTo>
                <a:cubicBezTo>
                  <a:pt x="2553486" y="933338"/>
                  <a:pt x="2548334" y="930275"/>
                  <a:pt x="2555081" y="933450"/>
                </a:cubicBezTo>
                <a:lnTo>
                  <a:pt x="2562225" y="938212"/>
                </a:lnTo>
                <a:lnTo>
                  <a:pt x="2569368" y="952500"/>
                </a:lnTo>
                <a:lnTo>
                  <a:pt x="2571750" y="995362"/>
                </a:lnTo>
                <a:lnTo>
                  <a:pt x="2564606" y="1052512"/>
                </a:lnTo>
                <a:lnTo>
                  <a:pt x="2550318" y="1109662"/>
                </a:lnTo>
                <a:lnTo>
                  <a:pt x="2519362" y="1185862"/>
                </a:lnTo>
                <a:lnTo>
                  <a:pt x="2478881" y="1257300"/>
                </a:lnTo>
                <a:lnTo>
                  <a:pt x="2414587" y="1338262"/>
                </a:lnTo>
                <a:lnTo>
                  <a:pt x="2357437" y="1412081"/>
                </a:lnTo>
                <a:lnTo>
                  <a:pt x="2326481" y="1435893"/>
                </a:lnTo>
                <a:lnTo>
                  <a:pt x="2283618" y="1443037"/>
                </a:lnTo>
                <a:lnTo>
                  <a:pt x="2257425" y="1435893"/>
                </a:lnTo>
                <a:lnTo>
                  <a:pt x="2240756" y="1426368"/>
                </a:lnTo>
                <a:lnTo>
                  <a:pt x="2224087" y="1407318"/>
                </a:lnTo>
                <a:lnTo>
                  <a:pt x="2209800" y="1381125"/>
                </a:lnTo>
                <a:lnTo>
                  <a:pt x="2183606" y="1352550"/>
                </a:lnTo>
                <a:lnTo>
                  <a:pt x="2095500" y="1293018"/>
                </a:lnTo>
                <a:lnTo>
                  <a:pt x="1988343" y="1247775"/>
                </a:lnTo>
                <a:lnTo>
                  <a:pt x="1685925" y="1126331"/>
                </a:lnTo>
                <a:lnTo>
                  <a:pt x="1500187" y="1035843"/>
                </a:lnTo>
                <a:lnTo>
                  <a:pt x="1335881" y="954881"/>
                </a:lnTo>
                <a:lnTo>
                  <a:pt x="1059656" y="850106"/>
                </a:lnTo>
                <a:lnTo>
                  <a:pt x="959643" y="792956"/>
                </a:lnTo>
                <a:lnTo>
                  <a:pt x="854868" y="726281"/>
                </a:lnTo>
                <a:lnTo>
                  <a:pt x="631031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8AE95AB-6AE8-EC44-A890-E1DF818C7465}"/>
              </a:ext>
            </a:extLst>
          </p:cNvPr>
          <p:cNvSpPr/>
          <p:nvPr/>
        </p:nvSpPr>
        <p:spPr>
          <a:xfrm rot="16200000">
            <a:off x="3809206" y="4082257"/>
            <a:ext cx="2106613" cy="438150"/>
          </a:xfrm>
          <a:custGeom>
            <a:avLst/>
            <a:gdLst>
              <a:gd name="connsiteX0" fmla="*/ 531198 w 2106291"/>
              <a:gd name="connsiteY0" fmla="*/ 436058 h 438701"/>
              <a:gd name="connsiteX1" fmla="*/ 18500 w 2106291"/>
              <a:gd name="connsiteY1" fmla="*/ 438701 h 438701"/>
              <a:gd name="connsiteX2" fmla="*/ 0 w 2106291"/>
              <a:gd name="connsiteY2" fmla="*/ 211422 h 438701"/>
              <a:gd name="connsiteX3" fmla="*/ 441344 w 2106291"/>
              <a:gd name="connsiteY3" fmla="*/ 208779 h 438701"/>
              <a:gd name="connsiteX4" fmla="*/ 861545 w 2106291"/>
              <a:gd name="connsiteY4" fmla="*/ 208779 h 438701"/>
              <a:gd name="connsiteX5" fmla="*/ 1096752 w 2106291"/>
              <a:gd name="connsiteY5" fmla="*/ 203494 h 438701"/>
              <a:gd name="connsiteX6" fmla="*/ 1263246 w 2106291"/>
              <a:gd name="connsiteY6" fmla="*/ 198208 h 438701"/>
              <a:gd name="connsiteX7" fmla="*/ 1379528 w 2106291"/>
              <a:gd name="connsiteY7" fmla="*/ 192923 h 438701"/>
              <a:gd name="connsiteX8" fmla="*/ 1535452 w 2106291"/>
              <a:gd name="connsiteY8" fmla="*/ 166495 h 438701"/>
              <a:gd name="connsiteX9" fmla="*/ 1686090 w 2106291"/>
              <a:gd name="connsiteY9" fmla="*/ 132139 h 438701"/>
              <a:gd name="connsiteX10" fmla="*/ 1876370 w 2106291"/>
              <a:gd name="connsiteY10" fmla="*/ 76641 h 438701"/>
              <a:gd name="connsiteX11" fmla="*/ 2011152 w 2106291"/>
              <a:gd name="connsiteY11" fmla="*/ 23785 h 438701"/>
              <a:gd name="connsiteX12" fmla="*/ 2050793 w 2106291"/>
              <a:gd name="connsiteY12" fmla="*/ 10571 h 438701"/>
              <a:gd name="connsiteX13" fmla="*/ 2079864 w 2106291"/>
              <a:gd name="connsiteY13" fmla="*/ 2643 h 438701"/>
              <a:gd name="connsiteX14" fmla="*/ 2090435 w 2106291"/>
              <a:gd name="connsiteY14" fmla="*/ 0 h 438701"/>
              <a:gd name="connsiteX15" fmla="*/ 2103649 w 2106291"/>
              <a:gd name="connsiteY15" fmla="*/ 5286 h 438701"/>
              <a:gd name="connsiteX16" fmla="*/ 2106291 w 2106291"/>
              <a:gd name="connsiteY16" fmla="*/ 13214 h 438701"/>
              <a:gd name="connsiteX17" fmla="*/ 2090435 w 2106291"/>
              <a:gd name="connsiteY17" fmla="*/ 44927 h 438701"/>
              <a:gd name="connsiteX18" fmla="*/ 2040222 w 2106291"/>
              <a:gd name="connsiteY18" fmla="*/ 103069 h 438701"/>
              <a:gd name="connsiteX19" fmla="*/ 1960939 w 2106291"/>
              <a:gd name="connsiteY19" fmla="*/ 169138 h 438701"/>
              <a:gd name="connsiteX20" fmla="*/ 1881656 w 2106291"/>
              <a:gd name="connsiteY20" fmla="*/ 227279 h 438701"/>
              <a:gd name="connsiteX21" fmla="*/ 1807658 w 2106291"/>
              <a:gd name="connsiteY21" fmla="*/ 272206 h 438701"/>
              <a:gd name="connsiteX22" fmla="*/ 1725732 w 2106291"/>
              <a:gd name="connsiteY22" fmla="*/ 309205 h 438701"/>
              <a:gd name="connsiteX23" fmla="*/ 1657020 w 2106291"/>
              <a:gd name="connsiteY23" fmla="*/ 335633 h 438701"/>
              <a:gd name="connsiteX24" fmla="*/ 1535452 w 2106291"/>
              <a:gd name="connsiteY24" fmla="*/ 367346 h 438701"/>
              <a:gd name="connsiteX25" fmla="*/ 1353101 w 2106291"/>
              <a:gd name="connsiteY25" fmla="*/ 393774 h 438701"/>
              <a:gd name="connsiteX26" fmla="*/ 1004254 w 2106291"/>
              <a:gd name="connsiteY26" fmla="*/ 425487 h 438701"/>
              <a:gd name="connsiteX27" fmla="*/ 808689 w 2106291"/>
              <a:gd name="connsiteY27" fmla="*/ 433415 h 438701"/>
              <a:gd name="connsiteX28" fmla="*/ 531198 w 2106291"/>
              <a:gd name="connsiteY28" fmla="*/ 436058 h 43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106291" h="438701">
                <a:moveTo>
                  <a:pt x="531198" y="436058"/>
                </a:moveTo>
                <a:lnTo>
                  <a:pt x="18500" y="438701"/>
                </a:lnTo>
                <a:lnTo>
                  <a:pt x="0" y="211422"/>
                </a:lnTo>
                <a:lnTo>
                  <a:pt x="441344" y="208779"/>
                </a:lnTo>
                <a:lnTo>
                  <a:pt x="861545" y="208779"/>
                </a:lnTo>
                <a:lnTo>
                  <a:pt x="1096752" y="203494"/>
                </a:lnTo>
                <a:lnTo>
                  <a:pt x="1263246" y="198208"/>
                </a:lnTo>
                <a:lnTo>
                  <a:pt x="1379528" y="192923"/>
                </a:lnTo>
                <a:lnTo>
                  <a:pt x="1535452" y="166495"/>
                </a:lnTo>
                <a:lnTo>
                  <a:pt x="1686090" y="132139"/>
                </a:lnTo>
                <a:lnTo>
                  <a:pt x="1876370" y="76641"/>
                </a:lnTo>
                <a:lnTo>
                  <a:pt x="2011152" y="23785"/>
                </a:lnTo>
                <a:lnTo>
                  <a:pt x="2050793" y="10571"/>
                </a:lnTo>
                <a:lnTo>
                  <a:pt x="2079864" y="2643"/>
                </a:lnTo>
                <a:lnTo>
                  <a:pt x="2090435" y="0"/>
                </a:lnTo>
                <a:lnTo>
                  <a:pt x="2103649" y="5286"/>
                </a:lnTo>
                <a:lnTo>
                  <a:pt x="2106291" y="13214"/>
                </a:lnTo>
                <a:lnTo>
                  <a:pt x="2090435" y="44927"/>
                </a:lnTo>
                <a:lnTo>
                  <a:pt x="2040222" y="103069"/>
                </a:lnTo>
                <a:lnTo>
                  <a:pt x="1960939" y="169138"/>
                </a:lnTo>
                <a:lnTo>
                  <a:pt x="1881656" y="227279"/>
                </a:lnTo>
                <a:lnTo>
                  <a:pt x="1807658" y="272206"/>
                </a:lnTo>
                <a:lnTo>
                  <a:pt x="1725732" y="309205"/>
                </a:lnTo>
                <a:lnTo>
                  <a:pt x="1657020" y="335633"/>
                </a:lnTo>
                <a:lnTo>
                  <a:pt x="1535452" y="367346"/>
                </a:lnTo>
                <a:lnTo>
                  <a:pt x="1353101" y="393774"/>
                </a:lnTo>
                <a:lnTo>
                  <a:pt x="1004254" y="425487"/>
                </a:lnTo>
                <a:lnTo>
                  <a:pt x="808689" y="433415"/>
                </a:lnTo>
                <a:lnTo>
                  <a:pt x="531198" y="43605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54BDBAA-52C0-2C46-AF8D-85392E746E22}"/>
              </a:ext>
            </a:extLst>
          </p:cNvPr>
          <p:cNvSpPr/>
          <p:nvPr/>
        </p:nvSpPr>
        <p:spPr>
          <a:xfrm rot="16200000">
            <a:off x="5072856" y="3844132"/>
            <a:ext cx="2192337" cy="647700"/>
          </a:xfrm>
          <a:custGeom>
            <a:avLst/>
            <a:gdLst>
              <a:gd name="connsiteX0" fmla="*/ 819261 w 2193503"/>
              <a:gd name="connsiteY0" fmla="*/ 319775 h 647479"/>
              <a:gd name="connsiteX1" fmla="*/ 409631 w 2193503"/>
              <a:gd name="connsiteY1" fmla="*/ 227278 h 647479"/>
              <a:gd name="connsiteX2" fmla="*/ 5286 w 2193503"/>
              <a:gd name="connsiteY2" fmla="*/ 132138 h 647479"/>
              <a:gd name="connsiteX3" fmla="*/ 0 w 2193503"/>
              <a:gd name="connsiteY3" fmla="*/ 0 h 647479"/>
              <a:gd name="connsiteX4" fmla="*/ 132139 w 2193503"/>
              <a:gd name="connsiteY4" fmla="*/ 26427 h 647479"/>
              <a:gd name="connsiteX5" fmla="*/ 515342 w 2193503"/>
              <a:gd name="connsiteY5" fmla="*/ 84569 h 647479"/>
              <a:gd name="connsiteX6" fmla="*/ 1046539 w 2193503"/>
              <a:gd name="connsiteY6" fmla="*/ 163852 h 647479"/>
              <a:gd name="connsiteX7" fmla="*/ 1331959 w 2193503"/>
              <a:gd name="connsiteY7" fmla="*/ 198208 h 647479"/>
              <a:gd name="connsiteX8" fmla="*/ 1572451 w 2193503"/>
              <a:gd name="connsiteY8" fmla="*/ 221993 h 647479"/>
              <a:gd name="connsiteX9" fmla="*/ 1707233 w 2193503"/>
              <a:gd name="connsiteY9" fmla="*/ 232564 h 647479"/>
              <a:gd name="connsiteX10" fmla="*/ 1847300 w 2193503"/>
              <a:gd name="connsiteY10" fmla="*/ 240492 h 647479"/>
              <a:gd name="connsiteX11" fmla="*/ 1918655 w 2193503"/>
              <a:gd name="connsiteY11" fmla="*/ 240492 h 647479"/>
              <a:gd name="connsiteX12" fmla="*/ 1966225 w 2193503"/>
              <a:gd name="connsiteY12" fmla="*/ 232564 h 647479"/>
              <a:gd name="connsiteX13" fmla="*/ 2008509 w 2193503"/>
              <a:gd name="connsiteY13" fmla="*/ 221993 h 647479"/>
              <a:gd name="connsiteX14" fmla="*/ 2034937 w 2193503"/>
              <a:gd name="connsiteY14" fmla="*/ 208779 h 647479"/>
              <a:gd name="connsiteX15" fmla="*/ 2056079 w 2193503"/>
              <a:gd name="connsiteY15" fmla="*/ 184994 h 647479"/>
              <a:gd name="connsiteX16" fmla="*/ 2095721 w 2193503"/>
              <a:gd name="connsiteY16" fmla="*/ 134781 h 647479"/>
              <a:gd name="connsiteX17" fmla="*/ 2119506 w 2193503"/>
              <a:gd name="connsiteY17" fmla="*/ 110996 h 647479"/>
              <a:gd name="connsiteX18" fmla="*/ 2145933 w 2193503"/>
              <a:gd name="connsiteY18" fmla="*/ 95140 h 647479"/>
              <a:gd name="connsiteX19" fmla="*/ 2167076 w 2193503"/>
              <a:gd name="connsiteY19" fmla="*/ 92497 h 647479"/>
              <a:gd name="connsiteX20" fmla="*/ 2188218 w 2193503"/>
              <a:gd name="connsiteY20" fmla="*/ 100425 h 647479"/>
              <a:gd name="connsiteX21" fmla="*/ 2193503 w 2193503"/>
              <a:gd name="connsiteY21" fmla="*/ 121567 h 647479"/>
              <a:gd name="connsiteX22" fmla="*/ 2193503 w 2193503"/>
              <a:gd name="connsiteY22" fmla="*/ 169137 h 647479"/>
              <a:gd name="connsiteX23" fmla="*/ 2185575 w 2193503"/>
              <a:gd name="connsiteY23" fmla="*/ 240492 h 647479"/>
              <a:gd name="connsiteX24" fmla="*/ 2175004 w 2193503"/>
              <a:gd name="connsiteY24" fmla="*/ 317133 h 647479"/>
              <a:gd name="connsiteX25" fmla="*/ 2164433 w 2193503"/>
              <a:gd name="connsiteY25" fmla="*/ 359417 h 647479"/>
              <a:gd name="connsiteX26" fmla="*/ 2145933 w 2193503"/>
              <a:gd name="connsiteY26" fmla="*/ 420201 h 647479"/>
              <a:gd name="connsiteX27" fmla="*/ 2122148 w 2193503"/>
              <a:gd name="connsiteY27" fmla="*/ 494199 h 647479"/>
              <a:gd name="connsiteX28" fmla="*/ 2082507 w 2193503"/>
              <a:gd name="connsiteY28" fmla="*/ 562911 h 647479"/>
              <a:gd name="connsiteX29" fmla="*/ 2045508 w 2193503"/>
              <a:gd name="connsiteY29" fmla="*/ 610481 h 647479"/>
              <a:gd name="connsiteX30" fmla="*/ 2011152 w 2193503"/>
              <a:gd name="connsiteY30" fmla="*/ 639551 h 647479"/>
              <a:gd name="connsiteX31" fmla="*/ 1984724 w 2193503"/>
              <a:gd name="connsiteY31" fmla="*/ 647479 h 647479"/>
              <a:gd name="connsiteX32" fmla="*/ 1953011 w 2193503"/>
              <a:gd name="connsiteY32" fmla="*/ 642194 h 647479"/>
              <a:gd name="connsiteX33" fmla="*/ 1905441 w 2193503"/>
              <a:gd name="connsiteY33" fmla="*/ 623695 h 647479"/>
              <a:gd name="connsiteX34" fmla="*/ 1847300 w 2193503"/>
              <a:gd name="connsiteY34" fmla="*/ 591981 h 647479"/>
              <a:gd name="connsiteX35" fmla="*/ 1789159 w 2193503"/>
              <a:gd name="connsiteY35" fmla="*/ 552340 h 647479"/>
              <a:gd name="connsiteX36" fmla="*/ 1731018 w 2193503"/>
              <a:gd name="connsiteY36" fmla="*/ 539126 h 647479"/>
              <a:gd name="connsiteX37" fmla="*/ 1487883 w 2193503"/>
              <a:gd name="connsiteY37" fmla="*/ 480985 h 647479"/>
              <a:gd name="connsiteX38" fmla="*/ 1072967 w 2193503"/>
              <a:gd name="connsiteY38" fmla="*/ 380559 h 647479"/>
              <a:gd name="connsiteX39" fmla="*/ 819261 w 2193503"/>
              <a:gd name="connsiteY39" fmla="*/ 319775 h 647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93503" h="647479">
                <a:moveTo>
                  <a:pt x="819261" y="319775"/>
                </a:moveTo>
                <a:lnTo>
                  <a:pt x="409631" y="227278"/>
                </a:lnTo>
                <a:lnTo>
                  <a:pt x="5286" y="132138"/>
                </a:lnTo>
                <a:lnTo>
                  <a:pt x="0" y="0"/>
                </a:lnTo>
                <a:lnTo>
                  <a:pt x="132139" y="26427"/>
                </a:lnTo>
                <a:lnTo>
                  <a:pt x="515342" y="84569"/>
                </a:lnTo>
                <a:lnTo>
                  <a:pt x="1046539" y="163852"/>
                </a:lnTo>
                <a:lnTo>
                  <a:pt x="1331959" y="198208"/>
                </a:lnTo>
                <a:lnTo>
                  <a:pt x="1572451" y="221993"/>
                </a:lnTo>
                <a:lnTo>
                  <a:pt x="1707233" y="232564"/>
                </a:lnTo>
                <a:lnTo>
                  <a:pt x="1847300" y="240492"/>
                </a:lnTo>
                <a:lnTo>
                  <a:pt x="1918655" y="240492"/>
                </a:lnTo>
                <a:lnTo>
                  <a:pt x="1966225" y="232564"/>
                </a:lnTo>
                <a:lnTo>
                  <a:pt x="2008509" y="221993"/>
                </a:lnTo>
                <a:lnTo>
                  <a:pt x="2034937" y="208779"/>
                </a:lnTo>
                <a:lnTo>
                  <a:pt x="2056079" y="184994"/>
                </a:lnTo>
                <a:lnTo>
                  <a:pt x="2095721" y="134781"/>
                </a:lnTo>
                <a:lnTo>
                  <a:pt x="2119506" y="110996"/>
                </a:lnTo>
                <a:lnTo>
                  <a:pt x="2145933" y="95140"/>
                </a:lnTo>
                <a:lnTo>
                  <a:pt x="2167076" y="92497"/>
                </a:lnTo>
                <a:lnTo>
                  <a:pt x="2188218" y="100425"/>
                </a:lnTo>
                <a:lnTo>
                  <a:pt x="2193503" y="121567"/>
                </a:lnTo>
                <a:lnTo>
                  <a:pt x="2193503" y="169137"/>
                </a:lnTo>
                <a:lnTo>
                  <a:pt x="2185575" y="240492"/>
                </a:lnTo>
                <a:lnTo>
                  <a:pt x="2175004" y="317133"/>
                </a:lnTo>
                <a:lnTo>
                  <a:pt x="2164433" y="359417"/>
                </a:lnTo>
                <a:lnTo>
                  <a:pt x="2145933" y="420201"/>
                </a:lnTo>
                <a:lnTo>
                  <a:pt x="2122148" y="494199"/>
                </a:lnTo>
                <a:lnTo>
                  <a:pt x="2082507" y="562911"/>
                </a:lnTo>
                <a:lnTo>
                  <a:pt x="2045508" y="610481"/>
                </a:lnTo>
                <a:lnTo>
                  <a:pt x="2011152" y="639551"/>
                </a:lnTo>
                <a:lnTo>
                  <a:pt x="1984724" y="647479"/>
                </a:lnTo>
                <a:lnTo>
                  <a:pt x="1953011" y="642194"/>
                </a:lnTo>
                <a:lnTo>
                  <a:pt x="1905441" y="623695"/>
                </a:lnTo>
                <a:lnTo>
                  <a:pt x="1847300" y="591981"/>
                </a:lnTo>
                <a:lnTo>
                  <a:pt x="1789159" y="552340"/>
                </a:lnTo>
                <a:lnTo>
                  <a:pt x="1731018" y="539126"/>
                </a:lnTo>
                <a:lnTo>
                  <a:pt x="1487883" y="480985"/>
                </a:lnTo>
                <a:lnTo>
                  <a:pt x="1072967" y="380559"/>
                </a:lnTo>
                <a:lnTo>
                  <a:pt x="819261" y="319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429EE94-1BD2-794E-874A-2285E6DF13FC}"/>
              </a:ext>
            </a:extLst>
          </p:cNvPr>
          <p:cNvSpPr/>
          <p:nvPr/>
        </p:nvSpPr>
        <p:spPr>
          <a:xfrm rot="16200000">
            <a:off x="1812132" y="4148931"/>
            <a:ext cx="3187700" cy="401637"/>
          </a:xfrm>
          <a:custGeom>
            <a:avLst/>
            <a:gdLst>
              <a:gd name="connsiteX0" fmla="*/ 1239462 w 3187187"/>
              <a:gd name="connsiteY0" fmla="*/ 314490 h 401702"/>
              <a:gd name="connsiteX1" fmla="*/ 798118 w 3187187"/>
              <a:gd name="connsiteY1" fmla="*/ 303919 h 401702"/>
              <a:gd name="connsiteX2" fmla="*/ 507413 w 3187187"/>
              <a:gd name="connsiteY2" fmla="*/ 298633 h 401702"/>
              <a:gd name="connsiteX3" fmla="*/ 203494 w 3187187"/>
              <a:gd name="connsiteY3" fmla="*/ 293348 h 401702"/>
              <a:gd name="connsiteX4" fmla="*/ 140067 w 3187187"/>
              <a:gd name="connsiteY4" fmla="*/ 288062 h 401702"/>
              <a:gd name="connsiteX5" fmla="*/ 84569 w 3187187"/>
              <a:gd name="connsiteY5" fmla="*/ 274848 h 401702"/>
              <a:gd name="connsiteX6" fmla="*/ 36999 w 3187187"/>
              <a:gd name="connsiteY6" fmla="*/ 253706 h 401702"/>
              <a:gd name="connsiteX7" fmla="*/ 13214 w 3187187"/>
              <a:gd name="connsiteY7" fmla="*/ 235207 h 401702"/>
              <a:gd name="connsiteX8" fmla="*/ 2643 w 3187187"/>
              <a:gd name="connsiteY8" fmla="*/ 214065 h 401702"/>
              <a:gd name="connsiteX9" fmla="*/ 0 w 3187187"/>
              <a:gd name="connsiteY9" fmla="*/ 179709 h 401702"/>
              <a:gd name="connsiteX10" fmla="*/ 13214 w 3187187"/>
              <a:gd name="connsiteY10" fmla="*/ 137424 h 401702"/>
              <a:gd name="connsiteX11" fmla="*/ 34357 w 3187187"/>
              <a:gd name="connsiteY11" fmla="*/ 110996 h 401702"/>
              <a:gd name="connsiteX12" fmla="*/ 76641 w 3187187"/>
              <a:gd name="connsiteY12" fmla="*/ 79283 h 401702"/>
              <a:gd name="connsiteX13" fmla="*/ 118925 w 3187187"/>
              <a:gd name="connsiteY13" fmla="*/ 55498 h 401702"/>
              <a:gd name="connsiteX14" fmla="*/ 177066 w 3187187"/>
              <a:gd name="connsiteY14" fmla="*/ 31713 h 401702"/>
              <a:gd name="connsiteX15" fmla="*/ 253707 w 3187187"/>
              <a:gd name="connsiteY15" fmla="*/ 13214 h 401702"/>
              <a:gd name="connsiteX16" fmla="*/ 348847 w 3187187"/>
              <a:gd name="connsiteY16" fmla="*/ 0 h 401702"/>
              <a:gd name="connsiteX17" fmla="*/ 454558 w 3187187"/>
              <a:gd name="connsiteY17" fmla="*/ 0 h 401702"/>
              <a:gd name="connsiteX18" fmla="*/ 510056 w 3187187"/>
              <a:gd name="connsiteY18" fmla="*/ 7928 h 401702"/>
              <a:gd name="connsiteX19" fmla="*/ 739977 w 3187187"/>
              <a:gd name="connsiteY19" fmla="*/ 29070 h 401702"/>
              <a:gd name="connsiteX20" fmla="*/ 1123180 w 3187187"/>
              <a:gd name="connsiteY20" fmla="*/ 60784 h 401702"/>
              <a:gd name="connsiteX21" fmla="*/ 1493168 w 3187187"/>
              <a:gd name="connsiteY21" fmla="*/ 87211 h 401702"/>
              <a:gd name="connsiteX22" fmla="*/ 1879013 w 3187187"/>
              <a:gd name="connsiteY22" fmla="*/ 113639 h 401702"/>
              <a:gd name="connsiteX23" fmla="*/ 2317714 w 3187187"/>
              <a:gd name="connsiteY23" fmla="*/ 137424 h 401702"/>
              <a:gd name="connsiteX24" fmla="*/ 2661274 w 3187187"/>
              <a:gd name="connsiteY24" fmla="*/ 150638 h 401702"/>
              <a:gd name="connsiteX25" fmla="*/ 2909695 w 3187187"/>
              <a:gd name="connsiteY25" fmla="*/ 150638 h 401702"/>
              <a:gd name="connsiteX26" fmla="*/ 3187187 w 3187187"/>
              <a:gd name="connsiteY26" fmla="*/ 190280 h 401702"/>
              <a:gd name="connsiteX27" fmla="*/ 3110546 w 3187187"/>
              <a:gd name="connsiteY27" fmla="*/ 301276 h 401702"/>
              <a:gd name="connsiteX28" fmla="*/ 3070904 w 3187187"/>
              <a:gd name="connsiteY28" fmla="*/ 335632 h 401702"/>
              <a:gd name="connsiteX29" fmla="*/ 3018049 w 3187187"/>
              <a:gd name="connsiteY29" fmla="*/ 372631 h 401702"/>
              <a:gd name="connsiteX30" fmla="*/ 2965193 w 3187187"/>
              <a:gd name="connsiteY30" fmla="*/ 401702 h 401702"/>
              <a:gd name="connsiteX31" fmla="*/ 2949337 w 3187187"/>
              <a:gd name="connsiteY31" fmla="*/ 401702 h 401702"/>
              <a:gd name="connsiteX32" fmla="*/ 2904410 w 3187187"/>
              <a:gd name="connsiteY32" fmla="*/ 396416 h 401702"/>
              <a:gd name="connsiteX33" fmla="*/ 2840983 w 3187187"/>
              <a:gd name="connsiteY33" fmla="*/ 383202 h 401702"/>
              <a:gd name="connsiteX34" fmla="*/ 2764343 w 3187187"/>
              <a:gd name="connsiteY34" fmla="*/ 359417 h 401702"/>
              <a:gd name="connsiteX35" fmla="*/ 2737915 w 3187187"/>
              <a:gd name="connsiteY35" fmla="*/ 354132 h 401702"/>
              <a:gd name="connsiteX36" fmla="*/ 2470995 w 3187187"/>
              <a:gd name="connsiteY36" fmla="*/ 346203 h 401702"/>
              <a:gd name="connsiteX37" fmla="*/ 2061365 w 3187187"/>
              <a:gd name="connsiteY37" fmla="*/ 338275 h 401702"/>
              <a:gd name="connsiteX38" fmla="*/ 1572451 w 3187187"/>
              <a:gd name="connsiteY38" fmla="*/ 325061 h 401702"/>
              <a:gd name="connsiteX39" fmla="*/ 1239462 w 3187187"/>
              <a:gd name="connsiteY39" fmla="*/ 314490 h 40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87187" h="401702">
                <a:moveTo>
                  <a:pt x="1239462" y="314490"/>
                </a:moveTo>
                <a:lnTo>
                  <a:pt x="798118" y="303919"/>
                </a:lnTo>
                <a:lnTo>
                  <a:pt x="507413" y="298633"/>
                </a:lnTo>
                <a:lnTo>
                  <a:pt x="203494" y="293348"/>
                </a:lnTo>
                <a:lnTo>
                  <a:pt x="140067" y="288062"/>
                </a:lnTo>
                <a:lnTo>
                  <a:pt x="84569" y="274848"/>
                </a:lnTo>
                <a:lnTo>
                  <a:pt x="36999" y="253706"/>
                </a:lnTo>
                <a:lnTo>
                  <a:pt x="13214" y="235207"/>
                </a:lnTo>
                <a:lnTo>
                  <a:pt x="2643" y="214065"/>
                </a:lnTo>
                <a:lnTo>
                  <a:pt x="0" y="179709"/>
                </a:lnTo>
                <a:lnTo>
                  <a:pt x="13214" y="137424"/>
                </a:lnTo>
                <a:lnTo>
                  <a:pt x="34357" y="110996"/>
                </a:lnTo>
                <a:lnTo>
                  <a:pt x="76641" y="79283"/>
                </a:lnTo>
                <a:lnTo>
                  <a:pt x="118925" y="55498"/>
                </a:lnTo>
                <a:lnTo>
                  <a:pt x="177066" y="31713"/>
                </a:lnTo>
                <a:lnTo>
                  <a:pt x="253707" y="13214"/>
                </a:lnTo>
                <a:lnTo>
                  <a:pt x="348847" y="0"/>
                </a:lnTo>
                <a:lnTo>
                  <a:pt x="454558" y="0"/>
                </a:lnTo>
                <a:lnTo>
                  <a:pt x="510056" y="7928"/>
                </a:lnTo>
                <a:lnTo>
                  <a:pt x="739977" y="29070"/>
                </a:lnTo>
                <a:lnTo>
                  <a:pt x="1123180" y="60784"/>
                </a:lnTo>
                <a:lnTo>
                  <a:pt x="1493168" y="87211"/>
                </a:lnTo>
                <a:lnTo>
                  <a:pt x="1879013" y="113639"/>
                </a:lnTo>
                <a:lnTo>
                  <a:pt x="2317714" y="137424"/>
                </a:lnTo>
                <a:lnTo>
                  <a:pt x="2661274" y="150638"/>
                </a:lnTo>
                <a:lnTo>
                  <a:pt x="2909695" y="150638"/>
                </a:lnTo>
                <a:lnTo>
                  <a:pt x="3187187" y="190280"/>
                </a:lnTo>
                <a:lnTo>
                  <a:pt x="3110546" y="301276"/>
                </a:lnTo>
                <a:lnTo>
                  <a:pt x="3070904" y="335632"/>
                </a:lnTo>
                <a:lnTo>
                  <a:pt x="3018049" y="372631"/>
                </a:lnTo>
                <a:lnTo>
                  <a:pt x="2965193" y="401702"/>
                </a:lnTo>
                <a:lnTo>
                  <a:pt x="2949337" y="401702"/>
                </a:lnTo>
                <a:lnTo>
                  <a:pt x="2904410" y="396416"/>
                </a:lnTo>
                <a:lnTo>
                  <a:pt x="2840983" y="383202"/>
                </a:lnTo>
                <a:lnTo>
                  <a:pt x="2764343" y="359417"/>
                </a:lnTo>
                <a:lnTo>
                  <a:pt x="2737915" y="354132"/>
                </a:lnTo>
                <a:lnTo>
                  <a:pt x="2470995" y="346203"/>
                </a:lnTo>
                <a:lnTo>
                  <a:pt x="2061365" y="338275"/>
                </a:lnTo>
                <a:lnTo>
                  <a:pt x="1572451" y="325061"/>
                </a:lnTo>
                <a:lnTo>
                  <a:pt x="1239462" y="3144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7112560-546B-DE4A-9D69-C10470D56179}"/>
              </a:ext>
            </a:extLst>
          </p:cNvPr>
          <p:cNvSpPr/>
          <p:nvPr/>
        </p:nvSpPr>
        <p:spPr>
          <a:xfrm>
            <a:off x="4127500" y="2513013"/>
            <a:ext cx="2806700" cy="514350"/>
          </a:xfrm>
          <a:custGeom>
            <a:avLst/>
            <a:gdLst>
              <a:gd name="connsiteX0" fmla="*/ 1390650 w 2807494"/>
              <a:gd name="connsiteY0" fmla="*/ 357187 h 514350"/>
              <a:gd name="connsiteX1" fmla="*/ 1102519 w 2807494"/>
              <a:gd name="connsiteY1" fmla="*/ 395287 h 514350"/>
              <a:gd name="connsiteX2" fmla="*/ 835819 w 2807494"/>
              <a:gd name="connsiteY2" fmla="*/ 438150 h 514350"/>
              <a:gd name="connsiteX3" fmla="*/ 642938 w 2807494"/>
              <a:gd name="connsiteY3" fmla="*/ 473869 h 514350"/>
              <a:gd name="connsiteX4" fmla="*/ 540544 w 2807494"/>
              <a:gd name="connsiteY4" fmla="*/ 495300 h 514350"/>
              <a:gd name="connsiteX5" fmla="*/ 471488 w 2807494"/>
              <a:gd name="connsiteY5" fmla="*/ 507206 h 514350"/>
              <a:gd name="connsiteX6" fmla="*/ 411957 w 2807494"/>
              <a:gd name="connsiteY6" fmla="*/ 514350 h 514350"/>
              <a:gd name="connsiteX7" fmla="*/ 381000 w 2807494"/>
              <a:gd name="connsiteY7" fmla="*/ 514350 h 514350"/>
              <a:gd name="connsiteX8" fmla="*/ 345282 w 2807494"/>
              <a:gd name="connsiteY8" fmla="*/ 511969 h 514350"/>
              <a:gd name="connsiteX9" fmla="*/ 302419 w 2807494"/>
              <a:gd name="connsiteY9" fmla="*/ 497681 h 514350"/>
              <a:gd name="connsiteX10" fmla="*/ 254794 w 2807494"/>
              <a:gd name="connsiteY10" fmla="*/ 469106 h 514350"/>
              <a:gd name="connsiteX11" fmla="*/ 204788 w 2807494"/>
              <a:gd name="connsiteY11" fmla="*/ 428625 h 514350"/>
              <a:gd name="connsiteX12" fmla="*/ 161925 w 2807494"/>
              <a:gd name="connsiteY12" fmla="*/ 388144 h 514350"/>
              <a:gd name="connsiteX13" fmla="*/ 121444 w 2807494"/>
              <a:gd name="connsiteY13" fmla="*/ 342900 h 514350"/>
              <a:gd name="connsiteX14" fmla="*/ 66675 w 2807494"/>
              <a:gd name="connsiteY14" fmla="*/ 266700 h 514350"/>
              <a:gd name="connsiteX15" fmla="*/ 33338 w 2807494"/>
              <a:gd name="connsiteY15" fmla="*/ 216694 h 514350"/>
              <a:gd name="connsiteX16" fmla="*/ 16669 w 2807494"/>
              <a:gd name="connsiteY16" fmla="*/ 190500 h 514350"/>
              <a:gd name="connsiteX17" fmla="*/ 4763 w 2807494"/>
              <a:gd name="connsiteY17" fmla="*/ 161925 h 514350"/>
              <a:gd name="connsiteX18" fmla="*/ 0 w 2807494"/>
              <a:gd name="connsiteY18" fmla="*/ 138112 h 514350"/>
              <a:gd name="connsiteX19" fmla="*/ 2382 w 2807494"/>
              <a:gd name="connsiteY19" fmla="*/ 121444 h 514350"/>
              <a:gd name="connsiteX20" fmla="*/ 11907 w 2807494"/>
              <a:gd name="connsiteY20" fmla="*/ 114300 h 514350"/>
              <a:gd name="connsiteX21" fmla="*/ 30957 w 2807494"/>
              <a:gd name="connsiteY21" fmla="*/ 114300 h 514350"/>
              <a:gd name="connsiteX22" fmla="*/ 57150 w 2807494"/>
              <a:gd name="connsiteY22" fmla="*/ 128587 h 514350"/>
              <a:gd name="connsiteX23" fmla="*/ 100013 w 2807494"/>
              <a:gd name="connsiteY23" fmla="*/ 159544 h 514350"/>
              <a:gd name="connsiteX24" fmla="*/ 154782 w 2807494"/>
              <a:gd name="connsiteY24" fmla="*/ 195262 h 514350"/>
              <a:gd name="connsiteX25" fmla="*/ 216694 w 2807494"/>
              <a:gd name="connsiteY25" fmla="*/ 223837 h 514350"/>
              <a:gd name="connsiteX26" fmla="*/ 290513 w 2807494"/>
              <a:gd name="connsiteY26" fmla="*/ 247650 h 514350"/>
              <a:gd name="connsiteX27" fmla="*/ 366713 w 2807494"/>
              <a:gd name="connsiteY27" fmla="*/ 259556 h 514350"/>
              <a:gd name="connsiteX28" fmla="*/ 426244 w 2807494"/>
              <a:gd name="connsiteY28" fmla="*/ 269081 h 514350"/>
              <a:gd name="connsiteX29" fmla="*/ 509588 w 2807494"/>
              <a:gd name="connsiteY29" fmla="*/ 271462 h 514350"/>
              <a:gd name="connsiteX30" fmla="*/ 621507 w 2807494"/>
              <a:gd name="connsiteY30" fmla="*/ 261937 h 514350"/>
              <a:gd name="connsiteX31" fmla="*/ 933450 w 2807494"/>
              <a:gd name="connsiteY31" fmla="*/ 223837 h 514350"/>
              <a:gd name="connsiteX32" fmla="*/ 1262063 w 2807494"/>
              <a:gd name="connsiteY32" fmla="*/ 180975 h 514350"/>
              <a:gd name="connsiteX33" fmla="*/ 1533525 w 2807494"/>
              <a:gd name="connsiteY33" fmla="*/ 161925 h 514350"/>
              <a:gd name="connsiteX34" fmla="*/ 1728788 w 2807494"/>
              <a:gd name="connsiteY34" fmla="*/ 135731 h 514350"/>
              <a:gd name="connsiteX35" fmla="*/ 1902619 w 2807494"/>
              <a:gd name="connsiteY35" fmla="*/ 111919 h 514350"/>
              <a:gd name="connsiteX36" fmla="*/ 2057400 w 2807494"/>
              <a:gd name="connsiteY36" fmla="*/ 92869 h 514350"/>
              <a:gd name="connsiteX37" fmla="*/ 2135982 w 2807494"/>
              <a:gd name="connsiteY37" fmla="*/ 61912 h 514350"/>
              <a:gd name="connsiteX38" fmla="*/ 2283619 w 2807494"/>
              <a:gd name="connsiteY38" fmla="*/ 2381 h 514350"/>
              <a:gd name="connsiteX39" fmla="*/ 2307432 w 2807494"/>
              <a:gd name="connsiteY39" fmla="*/ 0 h 514350"/>
              <a:gd name="connsiteX40" fmla="*/ 2471738 w 2807494"/>
              <a:gd name="connsiteY40" fmla="*/ 28575 h 514350"/>
              <a:gd name="connsiteX41" fmla="*/ 2578894 w 2807494"/>
              <a:gd name="connsiteY41" fmla="*/ 54769 h 514350"/>
              <a:gd name="connsiteX42" fmla="*/ 2681288 w 2807494"/>
              <a:gd name="connsiteY42" fmla="*/ 90487 h 514350"/>
              <a:gd name="connsiteX43" fmla="*/ 2745582 w 2807494"/>
              <a:gd name="connsiteY43" fmla="*/ 119062 h 514350"/>
              <a:gd name="connsiteX44" fmla="*/ 2786063 w 2807494"/>
              <a:gd name="connsiteY44" fmla="*/ 142875 h 514350"/>
              <a:gd name="connsiteX45" fmla="*/ 2797969 w 2807494"/>
              <a:gd name="connsiteY45" fmla="*/ 154781 h 514350"/>
              <a:gd name="connsiteX46" fmla="*/ 2805113 w 2807494"/>
              <a:gd name="connsiteY46" fmla="*/ 166687 h 514350"/>
              <a:gd name="connsiteX47" fmla="*/ 2807494 w 2807494"/>
              <a:gd name="connsiteY47" fmla="*/ 188119 h 514350"/>
              <a:gd name="connsiteX48" fmla="*/ 2802732 w 2807494"/>
              <a:gd name="connsiteY48" fmla="*/ 216694 h 514350"/>
              <a:gd name="connsiteX49" fmla="*/ 2786063 w 2807494"/>
              <a:gd name="connsiteY49" fmla="*/ 242887 h 514350"/>
              <a:gd name="connsiteX50" fmla="*/ 2759869 w 2807494"/>
              <a:gd name="connsiteY50" fmla="*/ 264319 h 514350"/>
              <a:gd name="connsiteX51" fmla="*/ 2702719 w 2807494"/>
              <a:gd name="connsiteY51" fmla="*/ 273844 h 514350"/>
              <a:gd name="connsiteX52" fmla="*/ 2564607 w 2807494"/>
              <a:gd name="connsiteY52" fmla="*/ 271462 h 514350"/>
              <a:gd name="connsiteX53" fmla="*/ 2333625 w 2807494"/>
              <a:gd name="connsiteY53" fmla="*/ 280987 h 514350"/>
              <a:gd name="connsiteX54" fmla="*/ 2093119 w 2807494"/>
              <a:gd name="connsiteY54" fmla="*/ 295275 h 514350"/>
              <a:gd name="connsiteX55" fmla="*/ 1819275 w 2807494"/>
              <a:gd name="connsiteY55" fmla="*/ 314325 h 514350"/>
              <a:gd name="connsiteX56" fmla="*/ 1390650 w 2807494"/>
              <a:gd name="connsiteY56" fmla="*/ 357187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07494" h="514350">
                <a:moveTo>
                  <a:pt x="1390650" y="357187"/>
                </a:moveTo>
                <a:lnTo>
                  <a:pt x="1102519" y="395287"/>
                </a:lnTo>
                <a:lnTo>
                  <a:pt x="835819" y="438150"/>
                </a:lnTo>
                <a:lnTo>
                  <a:pt x="642938" y="473869"/>
                </a:lnTo>
                <a:lnTo>
                  <a:pt x="540544" y="495300"/>
                </a:lnTo>
                <a:lnTo>
                  <a:pt x="471488" y="507206"/>
                </a:lnTo>
                <a:lnTo>
                  <a:pt x="411957" y="514350"/>
                </a:lnTo>
                <a:lnTo>
                  <a:pt x="381000" y="514350"/>
                </a:lnTo>
                <a:lnTo>
                  <a:pt x="345282" y="511969"/>
                </a:lnTo>
                <a:lnTo>
                  <a:pt x="302419" y="497681"/>
                </a:lnTo>
                <a:lnTo>
                  <a:pt x="254794" y="469106"/>
                </a:lnTo>
                <a:lnTo>
                  <a:pt x="204788" y="428625"/>
                </a:lnTo>
                <a:lnTo>
                  <a:pt x="161925" y="388144"/>
                </a:lnTo>
                <a:lnTo>
                  <a:pt x="121444" y="342900"/>
                </a:lnTo>
                <a:lnTo>
                  <a:pt x="66675" y="266700"/>
                </a:lnTo>
                <a:lnTo>
                  <a:pt x="33338" y="216694"/>
                </a:lnTo>
                <a:lnTo>
                  <a:pt x="16669" y="190500"/>
                </a:lnTo>
                <a:lnTo>
                  <a:pt x="4763" y="161925"/>
                </a:lnTo>
                <a:lnTo>
                  <a:pt x="0" y="138112"/>
                </a:lnTo>
                <a:lnTo>
                  <a:pt x="2382" y="121444"/>
                </a:lnTo>
                <a:lnTo>
                  <a:pt x="11907" y="114300"/>
                </a:lnTo>
                <a:lnTo>
                  <a:pt x="30957" y="114300"/>
                </a:lnTo>
                <a:lnTo>
                  <a:pt x="57150" y="128587"/>
                </a:lnTo>
                <a:lnTo>
                  <a:pt x="100013" y="159544"/>
                </a:lnTo>
                <a:lnTo>
                  <a:pt x="154782" y="195262"/>
                </a:lnTo>
                <a:lnTo>
                  <a:pt x="216694" y="223837"/>
                </a:lnTo>
                <a:lnTo>
                  <a:pt x="290513" y="247650"/>
                </a:lnTo>
                <a:lnTo>
                  <a:pt x="366713" y="259556"/>
                </a:lnTo>
                <a:lnTo>
                  <a:pt x="426244" y="269081"/>
                </a:lnTo>
                <a:lnTo>
                  <a:pt x="509588" y="271462"/>
                </a:lnTo>
                <a:lnTo>
                  <a:pt x="621507" y="261937"/>
                </a:lnTo>
                <a:lnTo>
                  <a:pt x="933450" y="223837"/>
                </a:lnTo>
                <a:lnTo>
                  <a:pt x="1262063" y="180975"/>
                </a:lnTo>
                <a:lnTo>
                  <a:pt x="1533525" y="161925"/>
                </a:lnTo>
                <a:lnTo>
                  <a:pt x="1728788" y="135731"/>
                </a:lnTo>
                <a:lnTo>
                  <a:pt x="1902619" y="111919"/>
                </a:lnTo>
                <a:lnTo>
                  <a:pt x="2057400" y="92869"/>
                </a:lnTo>
                <a:lnTo>
                  <a:pt x="2135982" y="61912"/>
                </a:lnTo>
                <a:lnTo>
                  <a:pt x="2283619" y="2381"/>
                </a:lnTo>
                <a:lnTo>
                  <a:pt x="2307432" y="0"/>
                </a:lnTo>
                <a:lnTo>
                  <a:pt x="2471738" y="28575"/>
                </a:lnTo>
                <a:lnTo>
                  <a:pt x="2578894" y="54769"/>
                </a:lnTo>
                <a:lnTo>
                  <a:pt x="2681288" y="90487"/>
                </a:lnTo>
                <a:lnTo>
                  <a:pt x="2745582" y="119062"/>
                </a:lnTo>
                <a:lnTo>
                  <a:pt x="2786063" y="142875"/>
                </a:lnTo>
                <a:lnTo>
                  <a:pt x="2797969" y="154781"/>
                </a:lnTo>
                <a:lnTo>
                  <a:pt x="2805113" y="166687"/>
                </a:lnTo>
                <a:lnTo>
                  <a:pt x="2807494" y="188119"/>
                </a:lnTo>
                <a:lnTo>
                  <a:pt x="2802732" y="216694"/>
                </a:lnTo>
                <a:lnTo>
                  <a:pt x="2786063" y="242887"/>
                </a:lnTo>
                <a:lnTo>
                  <a:pt x="2759869" y="264319"/>
                </a:lnTo>
                <a:lnTo>
                  <a:pt x="2702719" y="273844"/>
                </a:lnTo>
                <a:lnTo>
                  <a:pt x="2564607" y="271462"/>
                </a:lnTo>
                <a:lnTo>
                  <a:pt x="2333625" y="280987"/>
                </a:lnTo>
                <a:lnTo>
                  <a:pt x="2093119" y="295275"/>
                </a:lnTo>
                <a:lnTo>
                  <a:pt x="1819275" y="314325"/>
                </a:lnTo>
                <a:lnTo>
                  <a:pt x="1390650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A410934-6B78-554E-ADCB-8DA5EFCC828A}"/>
              </a:ext>
            </a:extLst>
          </p:cNvPr>
          <p:cNvSpPr/>
          <p:nvPr/>
        </p:nvSpPr>
        <p:spPr>
          <a:xfrm>
            <a:off x="3705225" y="5064125"/>
            <a:ext cx="3600450" cy="577850"/>
          </a:xfrm>
          <a:custGeom>
            <a:avLst/>
            <a:gdLst>
              <a:gd name="connsiteX0" fmla="*/ 1822843 w 3601008"/>
              <a:gd name="connsiteY0" fmla="*/ 345506 h 577829"/>
              <a:gd name="connsiteX1" fmla="*/ 1501165 w 3601008"/>
              <a:gd name="connsiteY1" fmla="*/ 375291 h 577829"/>
              <a:gd name="connsiteX2" fmla="*/ 1310541 w 3601008"/>
              <a:gd name="connsiteY2" fmla="*/ 399119 h 577829"/>
              <a:gd name="connsiteX3" fmla="*/ 1105024 w 3601008"/>
              <a:gd name="connsiteY3" fmla="*/ 431883 h 577829"/>
              <a:gd name="connsiteX4" fmla="*/ 878658 w 3601008"/>
              <a:gd name="connsiteY4" fmla="*/ 479539 h 577829"/>
              <a:gd name="connsiteX5" fmla="*/ 711862 w 3601008"/>
              <a:gd name="connsiteY5" fmla="*/ 512302 h 577829"/>
              <a:gd name="connsiteX6" fmla="*/ 548044 w 3601008"/>
              <a:gd name="connsiteY6" fmla="*/ 551023 h 577829"/>
              <a:gd name="connsiteX7" fmla="*/ 470603 w 3601008"/>
              <a:gd name="connsiteY7" fmla="*/ 577829 h 577829"/>
              <a:gd name="connsiteX8" fmla="*/ 449754 w 3601008"/>
              <a:gd name="connsiteY8" fmla="*/ 577829 h 577829"/>
              <a:gd name="connsiteX9" fmla="*/ 357420 w 3601008"/>
              <a:gd name="connsiteY9" fmla="*/ 559958 h 577829"/>
              <a:gd name="connsiteX10" fmla="*/ 279979 w 3601008"/>
              <a:gd name="connsiteY10" fmla="*/ 533152 h 577829"/>
              <a:gd name="connsiteX11" fmla="*/ 190624 w 3601008"/>
              <a:gd name="connsiteY11" fmla="*/ 491453 h 577829"/>
              <a:gd name="connsiteX12" fmla="*/ 154882 w 3601008"/>
              <a:gd name="connsiteY12" fmla="*/ 461668 h 577829"/>
              <a:gd name="connsiteX13" fmla="*/ 104248 w 3601008"/>
              <a:gd name="connsiteY13" fmla="*/ 411033 h 577829"/>
              <a:gd name="connsiteX14" fmla="*/ 68506 w 3601008"/>
              <a:gd name="connsiteY14" fmla="*/ 366355 h 577829"/>
              <a:gd name="connsiteX15" fmla="*/ 44678 w 3601008"/>
              <a:gd name="connsiteY15" fmla="*/ 333592 h 577829"/>
              <a:gd name="connsiteX16" fmla="*/ 17871 w 3601008"/>
              <a:gd name="connsiteY16" fmla="*/ 282957 h 577829"/>
              <a:gd name="connsiteX17" fmla="*/ 8936 w 3601008"/>
              <a:gd name="connsiteY17" fmla="*/ 256151 h 577829"/>
              <a:gd name="connsiteX18" fmla="*/ 2979 w 3601008"/>
              <a:gd name="connsiteY18" fmla="*/ 241258 h 577829"/>
              <a:gd name="connsiteX19" fmla="*/ 0 w 3601008"/>
              <a:gd name="connsiteY19" fmla="*/ 229344 h 577829"/>
              <a:gd name="connsiteX20" fmla="*/ 2979 w 3601008"/>
              <a:gd name="connsiteY20" fmla="*/ 211473 h 577829"/>
              <a:gd name="connsiteX21" fmla="*/ 14893 w 3601008"/>
              <a:gd name="connsiteY21" fmla="*/ 205516 h 577829"/>
              <a:gd name="connsiteX22" fmla="*/ 41699 w 3601008"/>
              <a:gd name="connsiteY22" fmla="*/ 208495 h 577829"/>
              <a:gd name="connsiteX23" fmla="*/ 68506 w 3601008"/>
              <a:gd name="connsiteY23" fmla="*/ 226366 h 577829"/>
              <a:gd name="connsiteX24" fmla="*/ 113183 w 3601008"/>
              <a:gd name="connsiteY24" fmla="*/ 256151 h 577829"/>
              <a:gd name="connsiteX25" fmla="*/ 160839 w 3601008"/>
              <a:gd name="connsiteY25" fmla="*/ 282957 h 577829"/>
              <a:gd name="connsiteX26" fmla="*/ 205517 w 3601008"/>
              <a:gd name="connsiteY26" fmla="*/ 300828 h 577829"/>
              <a:gd name="connsiteX27" fmla="*/ 271044 w 3601008"/>
              <a:gd name="connsiteY27" fmla="*/ 315721 h 577829"/>
              <a:gd name="connsiteX28" fmla="*/ 321678 w 3601008"/>
              <a:gd name="connsiteY28" fmla="*/ 321678 h 577829"/>
              <a:gd name="connsiteX29" fmla="*/ 372313 w 3601008"/>
              <a:gd name="connsiteY29" fmla="*/ 327635 h 577829"/>
              <a:gd name="connsiteX30" fmla="*/ 419969 w 3601008"/>
              <a:gd name="connsiteY30" fmla="*/ 330613 h 577829"/>
              <a:gd name="connsiteX31" fmla="*/ 476560 w 3601008"/>
              <a:gd name="connsiteY31" fmla="*/ 324656 h 577829"/>
              <a:gd name="connsiteX32" fmla="*/ 691012 w 3601008"/>
              <a:gd name="connsiteY32" fmla="*/ 291893 h 577829"/>
              <a:gd name="connsiteX33" fmla="*/ 1149702 w 3601008"/>
              <a:gd name="connsiteY33" fmla="*/ 220409 h 577829"/>
              <a:gd name="connsiteX34" fmla="*/ 1387982 w 3601008"/>
              <a:gd name="connsiteY34" fmla="*/ 196581 h 577829"/>
              <a:gd name="connsiteX35" fmla="*/ 1712638 w 3601008"/>
              <a:gd name="connsiteY35" fmla="*/ 169774 h 577829"/>
              <a:gd name="connsiteX36" fmla="*/ 1950919 w 3601008"/>
              <a:gd name="connsiteY36" fmla="*/ 148925 h 577829"/>
              <a:gd name="connsiteX37" fmla="*/ 2159414 w 3601008"/>
              <a:gd name="connsiteY37" fmla="*/ 128075 h 577829"/>
              <a:gd name="connsiteX38" fmla="*/ 2299403 w 3601008"/>
              <a:gd name="connsiteY38" fmla="*/ 107226 h 577829"/>
              <a:gd name="connsiteX39" fmla="*/ 2546619 w 3601008"/>
              <a:gd name="connsiteY39" fmla="*/ 104247 h 577829"/>
              <a:gd name="connsiteX40" fmla="*/ 2772985 w 3601008"/>
              <a:gd name="connsiteY40" fmla="*/ 92333 h 577829"/>
              <a:gd name="connsiteX41" fmla="*/ 2850426 w 3601008"/>
              <a:gd name="connsiteY41" fmla="*/ 89355 h 577829"/>
              <a:gd name="connsiteX42" fmla="*/ 2883190 w 3601008"/>
              <a:gd name="connsiteY42" fmla="*/ 80419 h 577829"/>
              <a:gd name="connsiteX43" fmla="*/ 2969566 w 3601008"/>
              <a:gd name="connsiteY43" fmla="*/ 47656 h 577829"/>
              <a:gd name="connsiteX44" fmla="*/ 3070835 w 3601008"/>
              <a:gd name="connsiteY44" fmla="*/ 2978 h 577829"/>
              <a:gd name="connsiteX45" fmla="*/ 3085728 w 3601008"/>
              <a:gd name="connsiteY45" fmla="*/ 0 h 577829"/>
              <a:gd name="connsiteX46" fmla="*/ 3184018 w 3601008"/>
              <a:gd name="connsiteY46" fmla="*/ 23828 h 577829"/>
              <a:gd name="connsiteX47" fmla="*/ 3285287 w 3601008"/>
              <a:gd name="connsiteY47" fmla="*/ 59570 h 577829"/>
              <a:gd name="connsiteX48" fmla="*/ 3401449 w 3601008"/>
              <a:gd name="connsiteY48" fmla="*/ 107226 h 577829"/>
              <a:gd name="connsiteX49" fmla="*/ 3496761 w 3601008"/>
              <a:gd name="connsiteY49" fmla="*/ 151903 h 577829"/>
              <a:gd name="connsiteX50" fmla="*/ 3535481 w 3601008"/>
              <a:gd name="connsiteY50" fmla="*/ 169774 h 577829"/>
              <a:gd name="connsiteX51" fmla="*/ 3568245 w 3601008"/>
              <a:gd name="connsiteY51" fmla="*/ 193602 h 577829"/>
              <a:gd name="connsiteX52" fmla="*/ 3589094 w 3601008"/>
              <a:gd name="connsiteY52" fmla="*/ 217430 h 577829"/>
              <a:gd name="connsiteX53" fmla="*/ 3598030 w 3601008"/>
              <a:gd name="connsiteY53" fmla="*/ 238280 h 577829"/>
              <a:gd name="connsiteX54" fmla="*/ 3601008 w 3601008"/>
              <a:gd name="connsiteY54" fmla="*/ 259129 h 577829"/>
              <a:gd name="connsiteX55" fmla="*/ 3595051 w 3601008"/>
              <a:gd name="connsiteY55" fmla="*/ 282957 h 577829"/>
              <a:gd name="connsiteX56" fmla="*/ 3583137 w 3601008"/>
              <a:gd name="connsiteY56" fmla="*/ 315721 h 577829"/>
              <a:gd name="connsiteX57" fmla="*/ 3562288 w 3601008"/>
              <a:gd name="connsiteY57" fmla="*/ 339549 h 577829"/>
              <a:gd name="connsiteX58" fmla="*/ 3526546 w 3601008"/>
              <a:gd name="connsiteY58" fmla="*/ 351463 h 577829"/>
              <a:gd name="connsiteX59" fmla="*/ 3452083 w 3601008"/>
              <a:gd name="connsiteY59" fmla="*/ 351463 h 577829"/>
              <a:gd name="connsiteX60" fmla="*/ 3270395 w 3601008"/>
              <a:gd name="connsiteY60" fmla="*/ 336570 h 577829"/>
              <a:gd name="connsiteX61" fmla="*/ 2972545 w 3601008"/>
              <a:gd name="connsiteY61" fmla="*/ 321678 h 577829"/>
              <a:gd name="connsiteX62" fmla="*/ 2644909 w 3601008"/>
              <a:gd name="connsiteY62" fmla="*/ 312742 h 577829"/>
              <a:gd name="connsiteX63" fmla="*/ 2445350 w 3601008"/>
              <a:gd name="connsiteY63" fmla="*/ 309764 h 577829"/>
              <a:gd name="connsiteX64" fmla="*/ 2087930 w 3601008"/>
              <a:gd name="connsiteY64" fmla="*/ 327635 h 577829"/>
              <a:gd name="connsiteX65" fmla="*/ 1822843 w 3601008"/>
              <a:gd name="connsiteY65" fmla="*/ 345506 h 577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601008" h="577829">
                <a:moveTo>
                  <a:pt x="1822843" y="345506"/>
                </a:moveTo>
                <a:lnTo>
                  <a:pt x="1501165" y="375291"/>
                </a:lnTo>
                <a:lnTo>
                  <a:pt x="1310541" y="399119"/>
                </a:lnTo>
                <a:lnTo>
                  <a:pt x="1105024" y="431883"/>
                </a:lnTo>
                <a:lnTo>
                  <a:pt x="878658" y="479539"/>
                </a:lnTo>
                <a:lnTo>
                  <a:pt x="711862" y="512302"/>
                </a:lnTo>
                <a:lnTo>
                  <a:pt x="548044" y="551023"/>
                </a:lnTo>
                <a:lnTo>
                  <a:pt x="470603" y="577829"/>
                </a:lnTo>
                <a:lnTo>
                  <a:pt x="449754" y="577829"/>
                </a:lnTo>
                <a:lnTo>
                  <a:pt x="357420" y="559958"/>
                </a:lnTo>
                <a:lnTo>
                  <a:pt x="279979" y="533152"/>
                </a:lnTo>
                <a:lnTo>
                  <a:pt x="190624" y="491453"/>
                </a:lnTo>
                <a:lnTo>
                  <a:pt x="154882" y="461668"/>
                </a:lnTo>
                <a:lnTo>
                  <a:pt x="104248" y="411033"/>
                </a:lnTo>
                <a:lnTo>
                  <a:pt x="68506" y="366355"/>
                </a:lnTo>
                <a:lnTo>
                  <a:pt x="44678" y="333592"/>
                </a:lnTo>
                <a:lnTo>
                  <a:pt x="17871" y="282957"/>
                </a:lnTo>
                <a:lnTo>
                  <a:pt x="8936" y="256151"/>
                </a:lnTo>
                <a:lnTo>
                  <a:pt x="2979" y="241258"/>
                </a:lnTo>
                <a:lnTo>
                  <a:pt x="0" y="229344"/>
                </a:lnTo>
                <a:lnTo>
                  <a:pt x="2979" y="211473"/>
                </a:lnTo>
                <a:lnTo>
                  <a:pt x="14893" y="205516"/>
                </a:lnTo>
                <a:lnTo>
                  <a:pt x="41699" y="208495"/>
                </a:lnTo>
                <a:lnTo>
                  <a:pt x="68506" y="226366"/>
                </a:lnTo>
                <a:lnTo>
                  <a:pt x="113183" y="256151"/>
                </a:lnTo>
                <a:lnTo>
                  <a:pt x="160839" y="282957"/>
                </a:lnTo>
                <a:lnTo>
                  <a:pt x="205517" y="300828"/>
                </a:lnTo>
                <a:lnTo>
                  <a:pt x="271044" y="315721"/>
                </a:lnTo>
                <a:lnTo>
                  <a:pt x="321678" y="321678"/>
                </a:lnTo>
                <a:lnTo>
                  <a:pt x="372313" y="327635"/>
                </a:lnTo>
                <a:lnTo>
                  <a:pt x="419969" y="330613"/>
                </a:lnTo>
                <a:lnTo>
                  <a:pt x="476560" y="324656"/>
                </a:lnTo>
                <a:lnTo>
                  <a:pt x="691012" y="291893"/>
                </a:lnTo>
                <a:lnTo>
                  <a:pt x="1149702" y="220409"/>
                </a:lnTo>
                <a:lnTo>
                  <a:pt x="1387982" y="196581"/>
                </a:lnTo>
                <a:lnTo>
                  <a:pt x="1712638" y="169774"/>
                </a:lnTo>
                <a:lnTo>
                  <a:pt x="1950919" y="148925"/>
                </a:lnTo>
                <a:lnTo>
                  <a:pt x="2159414" y="128075"/>
                </a:lnTo>
                <a:lnTo>
                  <a:pt x="2299403" y="107226"/>
                </a:lnTo>
                <a:lnTo>
                  <a:pt x="2546619" y="104247"/>
                </a:lnTo>
                <a:lnTo>
                  <a:pt x="2772985" y="92333"/>
                </a:lnTo>
                <a:lnTo>
                  <a:pt x="2850426" y="89355"/>
                </a:lnTo>
                <a:lnTo>
                  <a:pt x="2883190" y="80419"/>
                </a:lnTo>
                <a:lnTo>
                  <a:pt x="2969566" y="47656"/>
                </a:lnTo>
                <a:lnTo>
                  <a:pt x="3070835" y="2978"/>
                </a:lnTo>
                <a:lnTo>
                  <a:pt x="3085728" y="0"/>
                </a:lnTo>
                <a:lnTo>
                  <a:pt x="3184018" y="23828"/>
                </a:lnTo>
                <a:lnTo>
                  <a:pt x="3285287" y="59570"/>
                </a:lnTo>
                <a:lnTo>
                  <a:pt x="3401449" y="107226"/>
                </a:lnTo>
                <a:lnTo>
                  <a:pt x="3496761" y="151903"/>
                </a:lnTo>
                <a:lnTo>
                  <a:pt x="3535481" y="169774"/>
                </a:lnTo>
                <a:lnTo>
                  <a:pt x="3568245" y="193602"/>
                </a:lnTo>
                <a:lnTo>
                  <a:pt x="3589094" y="217430"/>
                </a:lnTo>
                <a:lnTo>
                  <a:pt x="3598030" y="238280"/>
                </a:lnTo>
                <a:lnTo>
                  <a:pt x="3601008" y="259129"/>
                </a:lnTo>
                <a:lnTo>
                  <a:pt x="3595051" y="282957"/>
                </a:lnTo>
                <a:lnTo>
                  <a:pt x="3583137" y="315721"/>
                </a:lnTo>
                <a:lnTo>
                  <a:pt x="3562288" y="339549"/>
                </a:lnTo>
                <a:lnTo>
                  <a:pt x="3526546" y="351463"/>
                </a:lnTo>
                <a:lnTo>
                  <a:pt x="3452083" y="351463"/>
                </a:lnTo>
                <a:lnTo>
                  <a:pt x="3270395" y="336570"/>
                </a:lnTo>
                <a:lnTo>
                  <a:pt x="2972545" y="321678"/>
                </a:lnTo>
                <a:lnTo>
                  <a:pt x="2644909" y="312742"/>
                </a:lnTo>
                <a:lnTo>
                  <a:pt x="2445350" y="309764"/>
                </a:lnTo>
                <a:lnTo>
                  <a:pt x="2087930" y="327635"/>
                </a:lnTo>
                <a:lnTo>
                  <a:pt x="1822843" y="345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7C80A1-0F38-4D8D-8495-5E880F39E94F}"/>
              </a:ext>
            </a:extLst>
          </p:cNvPr>
          <p:cNvGrpSpPr/>
          <p:nvPr/>
        </p:nvGrpSpPr>
        <p:grpSpPr>
          <a:xfrm>
            <a:off x="2517774" y="1552575"/>
            <a:ext cx="4787900" cy="4391025"/>
            <a:chOff x="2670175" y="1704975"/>
            <a:chExt cx="4787900" cy="4391025"/>
          </a:xfrm>
        </p:grpSpPr>
        <p:sp>
          <p:nvSpPr>
            <p:cNvPr id="10" name="フリーフォーム 6">
              <a:extLst>
                <a:ext uri="{FF2B5EF4-FFF2-40B4-BE49-F238E27FC236}">
                  <a16:creationId xmlns:a16="http://schemas.microsoft.com/office/drawing/2014/main" id="{1AC479CE-0932-4843-B26D-E47712E46AC3}"/>
                </a:ext>
              </a:extLst>
            </p:cNvPr>
            <p:cNvSpPr/>
            <p:nvPr/>
          </p:nvSpPr>
          <p:spPr>
            <a:xfrm>
              <a:off x="5289550" y="1704975"/>
              <a:ext cx="606425" cy="1233488"/>
            </a:xfrm>
            <a:custGeom>
              <a:avLst/>
              <a:gdLst>
                <a:gd name="connsiteX0" fmla="*/ 254794 w 607219"/>
                <a:gd name="connsiteY0" fmla="*/ 747713 h 1233488"/>
                <a:gd name="connsiteX1" fmla="*/ 254794 w 607219"/>
                <a:gd name="connsiteY1" fmla="*/ 481013 h 1233488"/>
                <a:gd name="connsiteX2" fmla="*/ 254794 w 607219"/>
                <a:gd name="connsiteY2" fmla="*/ 404813 h 1233488"/>
                <a:gd name="connsiteX3" fmla="*/ 250032 w 607219"/>
                <a:gd name="connsiteY3" fmla="*/ 364331 h 1233488"/>
                <a:gd name="connsiteX4" fmla="*/ 238125 w 607219"/>
                <a:gd name="connsiteY4" fmla="*/ 326231 h 1233488"/>
                <a:gd name="connsiteX5" fmla="*/ 223838 w 607219"/>
                <a:gd name="connsiteY5" fmla="*/ 292894 h 1233488"/>
                <a:gd name="connsiteX6" fmla="*/ 197644 w 607219"/>
                <a:gd name="connsiteY6" fmla="*/ 252413 h 1233488"/>
                <a:gd name="connsiteX7" fmla="*/ 169069 w 607219"/>
                <a:gd name="connsiteY7" fmla="*/ 221456 h 1233488"/>
                <a:gd name="connsiteX8" fmla="*/ 142875 w 607219"/>
                <a:gd name="connsiteY8" fmla="*/ 197644 h 1233488"/>
                <a:gd name="connsiteX9" fmla="*/ 121444 w 607219"/>
                <a:gd name="connsiteY9" fmla="*/ 178594 h 1233488"/>
                <a:gd name="connsiteX10" fmla="*/ 92869 w 607219"/>
                <a:gd name="connsiteY10" fmla="*/ 157163 h 1233488"/>
                <a:gd name="connsiteX11" fmla="*/ 66675 w 607219"/>
                <a:gd name="connsiteY11" fmla="*/ 140494 h 1233488"/>
                <a:gd name="connsiteX12" fmla="*/ 38100 w 607219"/>
                <a:gd name="connsiteY12" fmla="*/ 121444 h 1233488"/>
                <a:gd name="connsiteX13" fmla="*/ 23813 w 607219"/>
                <a:gd name="connsiteY13" fmla="*/ 114300 h 1233488"/>
                <a:gd name="connsiteX14" fmla="*/ 11907 w 607219"/>
                <a:gd name="connsiteY14" fmla="*/ 102394 h 1233488"/>
                <a:gd name="connsiteX15" fmla="*/ 4763 w 607219"/>
                <a:gd name="connsiteY15" fmla="*/ 88106 h 1233488"/>
                <a:gd name="connsiteX16" fmla="*/ 0 w 607219"/>
                <a:gd name="connsiteY16" fmla="*/ 69056 h 1233488"/>
                <a:gd name="connsiteX17" fmla="*/ 0 w 607219"/>
                <a:gd name="connsiteY17" fmla="*/ 54769 h 1233488"/>
                <a:gd name="connsiteX18" fmla="*/ 11907 w 607219"/>
                <a:gd name="connsiteY18" fmla="*/ 28575 h 1233488"/>
                <a:gd name="connsiteX19" fmla="*/ 35719 w 607219"/>
                <a:gd name="connsiteY19" fmla="*/ 9525 h 1233488"/>
                <a:gd name="connsiteX20" fmla="*/ 54769 w 607219"/>
                <a:gd name="connsiteY20" fmla="*/ 0 h 1233488"/>
                <a:gd name="connsiteX21" fmla="*/ 90488 w 607219"/>
                <a:gd name="connsiteY21" fmla="*/ 0 h 1233488"/>
                <a:gd name="connsiteX22" fmla="*/ 173832 w 607219"/>
                <a:gd name="connsiteY22" fmla="*/ 9525 h 1233488"/>
                <a:gd name="connsiteX23" fmla="*/ 259557 w 607219"/>
                <a:gd name="connsiteY23" fmla="*/ 26194 h 1233488"/>
                <a:gd name="connsiteX24" fmla="*/ 328613 w 607219"/>
                <a:gd name="connsiteY24" fmla="*/ 42863 h 1233488"/>
                <a:gd name="connsiteX25" fmla="*/ 388144 w 607219"/>
                <a:gd name="connsiteY25" fmla="*/ 64294 h 1233488"/>
                <a:gd name="connsiteX26" fmla="*/ 435769 w 607219"/>
                <a:gd name="connsiteY26" fmla="*/ 85725 h 1233488"/>
                <a:gd name="connsiteX27" fmla="*/ 478632 w 607219"/>
                <a:gd name="connsiteY27" fmla="*/ 109538 h 1233488"/>
                <a:gd name="connsiteX28" fmla="*/ 507207 w 607219"/>
                <a:gd name="connsiteY28" fmla="*/ 133350 h 1233488"/>
                <a:gd name="connsiteX29" fmla="*/ 533400 w 607219"/>
                <a:gd name="connsiteY29" fmla="*/ 159544 h 1233488"/>
                <a:gd name="connsiteX30" fmla="*/ 557213 w 607219"/>
                <a:gd name="connsiteY30" fmla="*/ 188119 h 1233488"/>
                <a:gd name="connsiteX31" fmla="*/ 581025 w 607219"/>
                <a:gd name="connsiteY31" fmla="*/ 228600 h 1233488"/>
                <a:gd name="connsiteX32" fmla="*/ 592932 w 607219"/>
                <a:gd name="connsiteY32" fmla="*/ 247650 h 1233488"/>
                <a:gd name="connsiteX33" fmla="*/ 602457 w 607219"/>
                <a:gd name="connsiteY33" fmla="*/ 259556 h 1233488"/>
                <a:gd name="connsiteX34" fmla="*/ 607219 w 607219"/>
                <a:gd name="connsiteY34" fmla="*/ 280988 h 1233488"/>
                <a:gd name="connsiteX35" fmla="*/ 604838 w 607219"/>
                <a:gd name="connsiteY35" fmla="*/ 309563 h 1233488"/>
                <a:gd name="connsiteX36" fmla="*/ 592932 w 607219"/>
                <a:gd name="connsiteY36" fmla="*/ 342900 h 1233488"/>
                <a:gd name="connsiteX37" fmla="*/ 573882 w 607219"/>
                <a:gd name="connsiteY37" fmla="*/ 388144 h 1233488"/>
                <a:gd name="connsiteX38" fmla="*/ 550069 w 607219"/>
                <a:gd name="connsiteY38" fmla="*/ 421481 h 1233488"/>
                <a:gd name="connsiteX39" fmla="*/ 535782 w 607219"/>
                <a:gd name="connsiteY39" fmla="*/ 445294 h 1233488"/>
                <a:gd name="connsiteX40" fmla="*/ 528638 w 607219"/>
                <a:gd name="connsiteY40" fmla="*/ 485775 h 1233488"/>
                <a:gd name="connsiteX41" fmla="*/ 526257 w 607219"/>
                <a:gd name="connsiteY41" fmla="*/ 609600 h 1233488"/>
                <a:gd name="connsiteX42" fmla="*/ 526257 w 607219"/>
                <a:gd name="connsiteY42" fmla="*/ 904875 h 1233488"/>
                <a:gd name="connsiteX43" fmla="*/ 526257 w 607219"/>
                <a:gd name="connsiteY43" fmla="*/ 1188244 h 1233488"/>
                <a:gd name="connsiteX44" fmla="*/ 254794 w 607219"/>
                <a:gd name="connsiteY44" fmla="*/ 1233488 h 1233488"/>
                <a:gd name="connsiteX45" fmla="*/ 254794 w 607219"/>
                <a:gd name="connsiteY45" fmla="*/ 747713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7219" h="1233488">
                  <a:moveTo>
                    <a:pt x="254794" y="747713"/>
                  </a:moveTo>
                  <a:lnTo>
                    <a:pt x="254794" y="481013"/>
                  </a:lnTo>
                  <a:lnTo>
                    <a:pt x="254794" y="404813"/>
                  </a:lnTo>
                  <a:lnTo>
                    <a:pt x="250032" y="364331"/>
                  </a:lnTo>
                  <a:lnTo>
                    <a:pt x="238125" y="326231"/>
                  </a:lnTo>
                  <a:lnTo>
                    <a:pt x="223838" y="292894"/>
                  </a:lnTo>
                  <a:lnTo>
                    <a:pt x="197644" y="252413"/>
                  </a:lnTo>
                  <a:lnTo>
                    <a:pt x="169069" y="221456"/>
                  </a:lnTo>
                  <a:lnTo>
                    <a:pt x="142875" y="197644"/>
                  </a:lnTo>
                  <a:lnTo>
                    <a:pt x="121444" y="178594"/>
                  </a:lnTo>
                  <a:lnTo>
                    <a:pt x="92869" y="157163"/>
                  </a:lnTo>
                  <a:lnTo>
                    <a:pt x="66675" y="140494"/>
                  </a:lnTo>
                  <a:lnTo>
                    <a:pt x="38100" y="121444"/>
                  </a:lnTo>
                  <a:lnTo>
                    <a:pt x="23813" y="114300"/>
                  </a:lnTo>
                  <a:lnTo>
                    <a:pt x="11907" y="102394"/>
                  </a:lnTo>
                  <a:lnTo>
                    <a:pt x="4763" y="88106"/>
                  </a:lnTo>
                  <a:lnTo>
                    <a:pt x="0" y="69056"/>
                  </a:lnTo>
                  <a:lnTo>
                    <a:pt x="0" y="54769"/>
                  </a:lnTo>
                  <a:lnTo>
                    <a:pt x="11907" y="28575"/>
                  </a:lnTo>
                  <a:lnTo>
                    <a:pt x="35719" y="9525"/>
                  </a:lnTo>
                  <a:lnTo>
                    <a:pt x="54769" y="0"/>
                  </a:lnTo>
                  <a:lnTo>
                    <a:pt x="90488" y="0"/>
                  </a:lnTo>
                  <a:lnTo>
                    <a:pt x="173832" y="9525"/>
                  </a:lnTo>
                  <a:lnTo>
                    <a:pt x="259557" y="26194"/>
                  </a:lnTo>
                  <a:lnTo>
                    <a:pt x="328613" y="42863"/>
                  </a:lnTo>
                  <a:lnTo>
                    <a:pt x="388144" y="64294"/>
                  </a:lnTo>
                  <a:lnTo>
                    <a:pt x="435769" y="85725"/>
                  </a:lnTo>
                  <a:lnTo>
                    <a:pt x="478632" y="109538"/>
                  </a:lnTo>
                  <a:lnTo>
                    <a:pt x="507207" y="133350"/>
                  </a:lnTo>
                  <a:lnTo>
                    <a:pt x="533400" y="159544"/>
                  </a:lnTo>
                  <a:lnTo>
                    <a:pt x="557213" y="188119"/>
                  </a:lnTo>
                  <a:lnTo>
                    <a:pt x="581025" y="228600"/>
                  </a:lnTo>
                  <a:lnTo>
                    <a:pt x="592932" y="247650"/>
                  </a:lnTo>
                  <a:lnTo>
                    <a:pt x="602457" y="259556"/>
                  </a:lnTo>
                  <a:lnTo>
                    <a:pt x="607219" y="280988"/>
                  </a:lnTo>
                  <a:lnTo>
                    <a:pt x="604838" y="309563"/>
                  </a:lnTo>
                  <a:lnTo>
                    <a:pt x="592932" y="342900"/>
                  </a:lnTo>
                  <a:lnTo>
                    <a:pt x="573882" y="388144"/>
                  </a:lnTo>
                  <a:lnTo>
                    <a:pt x="550069" y="421481"/>
                  </a:lnTo>
                  <a:lnTo>
                    <a:pt x="535782" y="445294"/>
                  </a:lnTo>
                  <a:lnTo>
                    <a:pt x="528638" y="485775"/>
                  </a:lnTo>
                  <a:cubicBezTo>
                    <a:pt x="527844" y="527050"/>
                    <a:pt x="527051" y="568325"/>
                    <a:pt x="526257" y="609600"/>
                  </a:cubicBezTo>
                  <a:lnTo>
                    <a:pt x="526257" y="904875"/>
                  </a:lnTo>
                  <a:lnTo>
                    <a:pt x="526257" y="1188244"/>
                  </a:lnTo>
                  <a:lnTo>
                    <a:pt x="254794" y="1233488"/>
                  </a:lnTo>
                  <a:lnTo>
                    <a:pt x="254794" y="747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6ED2BEAD-06D2-46B0-9D90-A07CF195B4E0}"/>
                </a:ext>
              </a:extLst>
            </p:cNvPr>
            <p:cNvSpPr/>
            <p:nvPr/>
          </p:nvSpPr>
          <p:spPr>
            <a:xfrm rot="16200000">
              <a:off x="2105819" y="2288381"/>
              <a:ext cx="2571750" cy="1443038"/>
            </a:xfrm>
            <a:custGeom>
              <a:avLst/>
              <a:gdLst>
                <a:gd name="connsiteX0" fmla="*/ 631031 w 2571750"/>
                <a:gd name="connsiteY0" fmla="*/ 573881 h 1443037"/>
                <a:gd name="connsiteX1" fmla="*/ 447675 w 2571750"/>
                <a:gd name="connsiteY1" fmla="*/ 438150 h 1443037"/>
                <a:gd name="connsiteX2" fmla="*/ 309562 w 2571750"/>
                <a:gd name="connsiteY2" fmla="*/ 328612 h 1443037"/>
                <a:gd name="connsiteX3" fmla="*/ 173831 w 2571750"/>
                <a:gd name="connsiteY3" fmla="*/ 209550 h 1443037"/>
                <a:gd name="connsiteX4" fmla="*/ 71437 w 2571750"/>
                <a:gd name="connsiteY4" fmla="*/ 119062 h 1443037"/>
                <a:gd name="connsiteX5" fmla="*/ 14287 w 2571750"/>
                <a:gd name="connsiteY5" fmla="*/ 64293 h 1443037"/>
                <a:gd name="connsiteX6" fmla="*/ 4762 w 2571750"/>
                <a:gd name="connsiteY6" fmla="*/ 47625 h 1443037"/>
                <a:gd name="connsiteX7" fmla="*/ 0 w 2571750"/>
                <a:gd name="connsiteY7" fmla="*/ 23812 h 1443037"/>
                <a:gd name="connsiteX8" fmla="*/ 4762 w 2571750"/>
                <a:gd name="connsiteY8" fmla="*/ 4762 h 1443037"/>
                <a:gd name="connsiteX9" fmla="*/ 21431 w 2571750"/>
                <a:gd name="connsiteY9" fmla="*/ 0 h 1443037"/>
                <a:gd name="connsiteX10" fmla="*/ 54768 w 2571750"/>
                <a:gd name="connsiteY10" fmla="*/ 7143 h 1443037"/>
                <a:gd name="connsiteX11" fmla="*/ 111918 w 2571750"/>
                <a:gd name="connsiteY11" fmla="*/ 42862 h 1443037"/>
                <a:gd name="connsiteX12" fmla="*/ 226218 w 2571750"/>
                <a:gd name="connsiteY12" fmla="*/ 119062 h 1443037"/>
                <a:gd name="connsiteX13" fmla="*/ 397668 w 2571750"/>
                <a:gd name="connsiteY13" fmla="*/ 230981 h 1443037"/>
                <a:gd name="connsiteX14" fmla="*/ 561975 w 2571750"/>
                <a:gd name="connsiteY14" fmla="*/ 326231 h 1443037"/>
                <a:gd name="connsiteX15" fmla="*/ 740568 w 2571750"/>
                <a:gd name="connsiteY15" fmla="*/ 423862 h 1443037"/>
                <a:gd name="connsiteX16" fmla="*/ 892968 w 2571750"/>
                <a:gd name="connsiteY16" fmla="*/ 509587 h 1443037"/>
                <a:gd name="connsiteX17" fmla="*/ 1007268 w 2571750"/>
                <a:gd name="connsiteY17" fmla="*/ 566737 h 1443037"/>
                <a:gd name="connsiteX18" fmla="*/ 1143000 w 2571750"/>
                <a:gd name="connsiteY18" fmla="*/ 631031 h 1443037"/>
                <a:gd name="connsiteX19" fmla="*/ 1319212 w 2571750"/>
                <a:gd name="connsiteY19" fmla="*/ 714375 h 1443037"/>
                <a:gd name="connsiteX20" fmla="*/ 1519237 w 2571750"/>
                <a:gd name="connsiteY20" fmla="*/ 792956 h 1443037"/>
                <a:gd name="connsiteX21" fmla="*/ 1702593 w 2571750"/>
                <a:gd name="connsiteY21" fmla="*/ 864393 h 1443037"/>
                <a:gd name="connsiteX22" fmla="*/ 1895475 w 2571750"/>
                <a:gd name="connsiteY22" fmla="*/ 933450 h 1443037"/>
                <a:gd name="connsiteX23" fmla="*/ 2076450 w 2571750"/>
                <a:gd name="connsiteY23" fmla="*/ 992981 h 1443037"/>
                <a:gd name="connsiteX24" fmla="*/ 2185987 w 2571750"/>
                <a:gd name="connsiteY24" fmla="*/ 1023937 h 1443037"/>
                <a:gd name="connsiteX25" fmla="*/ 2269331 w 2571750"/>
                <a:gd name="connsiteY25" fmla="*/ 1042987 h 1443037"/>
                <a:gd name="connsiteX26" fmla="*/ 2307431 w 2571750"/>
                <a:gd name="connsiteY26" fmla="*/ 1047750 h 1443037"/>
                <a:gd name="connsiteX27" fmla="*/ 2338387 w 2571750"/>
                <a:gd name="connsiteY27" fmla="*/ 1047750 h 1443037"/>
                <a:gd name="connsiteX28" fmla="*/ 2374106 w 2571750"/>
                <a:gd name="connsiteY28" fmla="*/ 1040606 h 1443037"/>
                <a:gd name="connsiteX29" fmla="*/ 2414587 w 2571750"/>
                <a:gd name="connsiteY29" fmla="*/ 1023937 h 1443037"/>
                <a:gd name="connsiteX30" fmla="*/ 2445543 w 2571750"/>
                <a:gd name="connsiteY30" fmla="*/ 1004887 h 1443037"/>
                <a:gd name="connsiteX31" fmla="*/ 2476500 w 2571750"/>
                <a:gd name="connsiteY31" fmla="*/ 981075 h 1443037"/>
                <a:gd name="connsiteX32" fmla="*/ 2495550 w 2571750"/>
                <a:gd name="connsiteY32" fmla="*/ 959643 h 1443037"/>
                <a:gd name="connsiteX33" fmla="*/ 2519362 w 2571750"/>
                <a:gd name="connsiteY33" fmla="*/ 942975 h 1443037"/>
                <a:gd name="connsiteX34" fmla="*/ 2536031 w 2571750"/>
                <a:gd name="connsiteY34" fmla="*/ 935831 h 1443037"/>
                <a:gd name="connsiteX35" fmla="*/ 2555081 w 2571750"/>
                <a:gd name="connsiteY35" fmla="*/ 933450 h 1443037"/>
                <a:gd name="connsiteX36" fmla="*/ 2562225 w 2571750"/>
                <a:gd name="connsiteY36" fmla="*/ 938212 h 1443037"/>
                <a:gd name="connsiteX37" fmla="*/ 2569368 w 2571750"/>
                <a:gd name="connsiteY37" fmla="*/ 952500 h 1443037"/>
                <a:gd name="connsiteX38" fmla="*/ 2571750 w 2571750"/>
                <a:gd name="connsiteY38" fmla="*/ 995362 h 1443037"/>
                <a:gd name="connsiteX39" fmla="*/ 2564606 w 2571750"/>
                <a:gd name="connsiteY39" fmla="*/ 1052512 h 1443037"/>
                <a:gd name="connsiteX40" fmla="*/ 2550318 w 2571750"/>
                <a:gd name="connsiteY40" fmla="*/ 1109662 h 1443037"/>
                <a:gd name="connsiteX41" fmla="*/ 2519362 w 2571750"/>
                <a:gd name="connsiteY41" fmla="*/ 1185862 h 1443037"/>
                <a:gd name="connsiteX42" fmla="*/ 2478881 w 2571750"/>
                <a:gd name="connsiteY42" fmla="*/ 1257300 h 1443037"/>
                <a:gd name="connsiteX43" fmla="*/ 2414587 w 2571750"/>
                <a:gd name="connsiteY43" fmla="*/ 1338262 h 1443037"/>
                <a:gd name="connsiteX44" fmla="*/ 2357437 w 2571750"/>
                <a:gd name="connsiteY44" fmla="*/ 1412081 h 1443037"/>
                <a:gd name="connsiteX45" fmla="*/ 2326481 w 2571750"/>
                <a:gd name="connsiteY45" fmla="*/ 1435893 h 1443037"/>
                <a:gd name="connsiteX46" fmla="*/ 2283618 w 2571750"/>
                <a:gd name="connsiteY46" fmla="*/ 1443037 h 1443037"/>
                <a:gd name="connsiteX47" fmla="*/ 2257425 w 2571750"/>
                <a:gd name="connsiteY47" fmla="*/ 1435893 h 1443037"/>
                <a:gd name="connsiteX48" fmla="*/ 2240756 w 2571750"/>
                <a:gd name="connsiteY48" fmla="*/ 1426368 h 1443037"/>
                <a:gd name="connsiteX49" fmla="*/ 2224087 w 2571750"/>
                <a:gd name="connsiteY49" fmla="*/ 1407318 h 1443037"/>
                <a:gd name="connsiteX50" fmla="*/ 2209800 w 2571750"/>
                <a:gd name="connsiteY50" fmla="*/ 1381125 h 1443037"/>
                <a:gd name="connsiteX51" fmla="*/ 2183606 w 2571750"/>
                <a:gd name="connsiteY51" fmla="*/ 1352550 h 1443037"/>
                <a:gd name="connsiteX52" fmla="*/ 2095500 w 2571750"/>
                <a:gd name="connsiteY52" fmla="*/ 1293018 h 1443037"/>
                <a:gd name="connsiteX53" fmla="*/ 1988343 w 2571750"/>
                <a:gd name="connsiteY53" fmla="*/ 1247775 h 1443037"/>
                <a:gd name="connsiteX54" fmla="*/ 1685925 w 2571750"/>
                <a:gd name="connsiteY54" fmla="*/ 1126331 h 1443037"/>
                <a:gd name="connsiteX55" fmla="*/ 1500187 w 2571750"/>
                <a:gd name="connsiteY55" fmla="*/ 1035843 h 1443037"/>
                <a:gd name="connsiteX56" fmla="*/ 1335881 w 2571750"/>
                <a:gd name="connsiteY56" fmla="*/ 954881 h 1443037"/>
                <a:gd name="connsiteX57" fmla="*/ 1059656 w 2571750"/>
                <a:gd name="connsiteY57" fmla="*/ 850106 h 1443037"/>
                <a:gd name="connsiteX58" fmla="*/ 959643 w 2571750"/>
                <a:gd name="connsiteY58" fmla="*/ 792956 h 1443037"/>
                <a:gd name="connsiteX59" fmla="*/ 854868 w 2571750"/>
                <a:gd name="connsiteY59" fmla="*/ 726281 h 1443037"/>
                <a:gd name="connsiteX60" fmla="*/ 631031 w 2571750"/>
                <a:gd name="connsiteY60" fmla="*/ 573881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71750" h="1443037">
                  <a:moveTo>
                    <a:pt x="631031" y="573881"/>
                  </a:moveTo>
                  <a:lnTo>
                    <a:pt x="447675" y="438150"/>
                  </a:lnTo>
                  <a:lnTo>
                    <a:pt x="309562" y="328612"/>
                  </a:lnTo>
                  <a:lnTo>
                    <a:pt x="173831" y="209550"/>
                  </a:lnTo>
                  <a:lnTo>
                    <a:pt x="71437" y="119062"/>
                  </a:lnTo>
                  <a:lnTo>
                    <a:pt x="14287" y="64293"/>
                  </a:lnTo>
                  <a:lnTo>
                    <a:pt x="4762" y="47625"/>
                  </a:lnTo>
                  <a:lnTo>
                    <a:pt x="0" y="23812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1918" y="42862"/>
                  </a:lnTo>
                  <a:lnTo>
                    <a:pt x="226218" y="119062"/>
                  </a:lnTo>
                  <a:lnTo>
                    <a:pt x="397668" y="230981"/>
                  </a:lnTo>
                  <a:lnTo>
                    <a:pt x="561975" y="326231"/>
                  </a:lnTo>
                  <a:lnTo>
                    <a:pt x="740568" y="423862"/>
                  </a:lnTo>
                  <a:lnTo>
                    <a:pt x="892968" y="509587"/>
                  </a:lnTo>
                  <a:lnTo>
                    <a:pt x="1007268" y="566737"/>
                  </a:lnTo>
                  <a:lnTo>
                    <a:pt x="1143000" y="631031"/>
                  </a:lnTo>
                  <a:lnTo>
                    <a:pt x="1319212" y="714375"/>
                  </a:lnTo>
                  <a:lnTo>
                    <a:pt x="1519237" y="792956"/>
                  </a:lnTo>
                  <a:lnTo>
                    <a:pt x="1702593" y="864393"/>
                  </a:lnTo>
                  <a:lnTo>
                    <a:pt x="1895475" y="933450"/>
                  </a:lnTo>
                  <a:lnTo>
                    <a:pt x="2076450" y="992981"/>
                  </a:lnTo>
                  <a:lnTo>
                    <a:pt x="2185987" y="1023937"/>
                  </a:lnTo>
                  <a:lnTo>
                    <a:pt x="2269331" y="1042987"/>
                  </a:lnTo>
                  <a:lnTo>
                    <a:pt x="2307431" y="1047750"/>
                  </a:lnTo>
                  <a:lnTo>
                    <a:pt x="2338387" y="1047750"/>
                  </a:lnTo>
                  <a:lnTo>
                    <a:pt x="2374106" y="1040606"/>
                  </a:lnTo>
                  <a:lnTo>
                    <a:pt x="2414587" y="1023937"/>
                  </a:lnTo>
                  <a:lnTo>
                    <a:pt x="2445543" y="1004887"/>
                  </a:lnTo>
                  <a:lnTo>
                    <a:pt x="2476500" y="981075"/>
                  </a:lnTo>
                  <a:lnTo>
                    <a:pt x="2495550" y="959643"/>
                  </a:lnTo>
                  <a:lnTo>
                    <a:pt x="2519362" y="942975"/>
                  </a:lnTo>
                  <a:lnTo>
                    <a:pt x="2536031" y="935831"/>
                  </a:lnTo>
                  <a:cubicBezTo>
                    <a:pt x="2553486" y="933338"/>
                    <a:pt x="2548334" y="930275"/>
                    <a:pt x="2555081" y="933450"/>
                  </a:cubicBezTo>
                  <a:lnTo>
                    <a:pt x="2562225" y="938212"/>
                  </a:lnTo>
                  <a:lnTo>
                    <a:pt x="2569368" y="952500"/>
                  </a:lnTo>
                  <a:lnTo>
                    <a:pt x="2571750" y="995362"/>
                  </a:lnTo>
                  <a:lnTo>
                    <a:pt x="2564606" y="1052512"/>
                  </a:lnTo>
                  <a:lnTo>
                    <a:pt x="2550318" y="1109662"/>
                  </a:lnTo>
                  <a:lnTo>
                    <a:pt x="2519362" y="1185862"/>
                  </a:lnTo>
                  <a:lnTo>
                    <a:pt x="2478881" y="1257300"/>
                  </a:lnTo>
                  <a:lnTo>
                    <a:pt x="2414587" y="1338262"/>
                  </a:lnTo>
                  <a:lnTo>
                    <a:pt x="2357437" y="1412081"/>
                  </a:lnTo>
                  <a:lnTo>
                    <a:pt x="2326481" y="1435893"/>
                  </a:lnTo>
                  <a:lnTo>
                    <a:pt x="2283618" y="1443037"/>
                  </a:lnTo>
                  <a:lnTo>
                    <a:pt x="2257425" y="1435893"/>
                  </a:lnTo>
                  <a:lnTo>
                    <a:pt x="2240756" y="1426368"/>
                  </a:lnTo>
                  <a:lnTo>
                    <a:pt x="2224087" y="1407318"/>
                  </a:lnTo>
                  <a:lnTo>
                    <a:pt x="2209800" y="1381125"/>
                  </a:lnTo>
                  <a:lnTo>
                    <a:pt x="2183606" y="1352550"/>
                  </a:lnTo>
                  <a:lnTo>
                    <a:pt x="2095500" y="1293018"/>
                  </a:lnTo>
                  <a:lnTo>
                    <a:pt x="1988343" y="1247775"/>
                  </a:lnTo>
                  <a:lnTo>
                    <a:pt x="1685925" y="1126331"/>
                  </a:lnTo>
                  <a:lnTo>
                    <a:pt x="1500187" y="1035843"/>
                  </a:lnTo>
                  <a:lnTo>
                    <a:pt x="1335881" y="954881"/>
                  </a:lnTo>
                  <a:lnTo>
                    <a:pt x="1059656" y="850106"/>
                  </a:lnTo>
                  <a:lnTo>
                    <a:pt x="959643" y="792956"/>
                  </a:lnTo>
                  <a:lnTo>
                    <a:pt x="854868" y="726281"/>
                  </a:lnTo>
                  <a:lnTo>
                    <a:pt x="631031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4A9077B7-7C15-453F-BDFC-21F47D982637}"/>
                </a:ext>
              </a:extLst>
            </p:cNvPr>
            <p:cNvSpPr/>
            <p:nvPr/>
          </p:nvSpPr>
          <p:spPr>
            <a:xfrm rot="16200000">
              <a:off x="3961606" y="4234657"/>
              <a:ext cx="2106613" cy="438150"/>
            </a:xfrm>
            <a:custGeom>
              <a:avLst/>
              <a:gdLst>
                <a:gd name="connsiteX0" fmla="*/ 531198 w 2106291"/>
                <a:gd name="connsiteY0" fmla="*/ 436058 h 438701"/>
                <a:gd name="connsiteX1" fmla="*/ 18500 w 2106291"/>
                <a:gd name="connsiteY1" fmla="*/ 438701 h 438701"/>
                <a:gd name="connsiteX2" fmla="*/ 0 w 2106291"/>
                <a:gd name="connsiteY2" fmla="*/ 211422 h 438701"/>
                <a:gd name="connsiteX3" fmla="*/ 441344 w 2106291"/>
                <a:gd name="connsiteY3" fmla="*/ 208779 h 438701"/>
                <a:gd name="connsiteX4" fmla="*/ 861545 w 2106291"/>
                <a:gd name="connsiteY4" fmla="*/ 208779 h 438701"/>
                <a:gd name="connsiteX5" fmla="*/ 1096752 w 2106291"/>
                <a:gd name="connsiteY5" fmla="*/ 203494 h 438701"/>
                <a:gd name="connsiteX6" fmla="*/ 1263246 w 2106291"/>
                <a:gd name="connsiteY6" fmla="*/ 198208 h 438701"/>
                <a:gd name="connsiteX7" fmla="*/ 1379528 w 2106291"/>
                <a:gd name="connsiteY7" fmla="*/ 192923 h 438701"/>
                <a:gd name="connsiteX8" fmla="*/ 1535452 w 2106291"/>
                <a:gd name="connsiteY8" fmla="*/ 166495 h 438701"/>
                <a:gd name="connsiteX9" fmla="*/ 1686090 w 2106291"/>
                <a:gd name="connsiteY9" fmla="*/ 132139 h 438701"/>
                <a:gd name="connsiteX10" fmla="*/ 1876370 w 2106291"/>
                <a:gd name="connsiteY10" fmla="*/ 76641 h 438701"/>
                <a:gd name="connsiteX11" fmla="*/ 2011152 w 2106291"/>
                <a:gd name="connsiteY11" fmla="*/ 23785 h 438701"/>
                <a:gd name="connsiteX12" fmla="*/ 2050793 w 2106291"/>
                <a:gd name="connsiteY12" fmla="*/ 10571 h 438701"/>
                <a:gd name="connsiteX13" fmla="*/ 2079864 w 2106291"/>
                <a:gd name="connsiteY13" fmla="*/ 2643 h 438701"/>
                <a:gd name="connsiteX14" fmla="*/ 2090435 w 2106291"/>
                <a:gd name="connsiteY14" fmla="*/ 0 h 438701"/>
                <a:gd name="connsiteX15" fmla="*/ 2103649 w 2106291"/>
                <a:gd name="connsiteY15" fmla="*/ 5286 h 438701"/>
                <a:gd name="connsiteX16" fmla="*/ 2106291 w 2106291"/>
                <a:gd name="connsiteY16" fmla="*/ 13214 h 438701"/>
                <a:gd name="connsiteX17" fmla="*/ 2090435 w 2106291"/>
                <a:gd name="connsiteY17" fmla="*/ 44927 h 438701"/>
                <a:gd name="connsiteX18" fmla="*/ 2040222 w 2106291"/>
                <a:gd name="connsiteY18" fmla="*/ 103069 h 438701"/>
                <a:gd name="connsiteX19" fmla="*/ 1960939 w 2106291"/>
                <a:gd name="connsiteY19" fmla="*/ 169138 h 438701"/>
                <a:gd name="connsiteX20" fmla="*/ 1881656 w 2106291"/>
                <a:gd name="connsiteY20" fmla="*/ 227279 h 438701"/>
                <a:gd name="connsiteX21" fmla="*/ 1807658 w 2106291"/>
                <a:gd name="connsiteY21" fmla="*/ 272206 h 438701"/>
                <a:gd name="connsiteX22" fmla="*/ 1725732 w 2106291"/>
                <a:gd name="connsiteY22" fmla="*/ 309205 h 438701"/>
                <a:gd name="connsiteX23" fmla="*/ 1657020 w 2106291"/>
                <a:gd name="connsiteY23" fmla="*/ 335633 h 438701"/>
                <a:gd name="connsiteX24" fmla="*/ 1535452 w 2106291"/>
                <a:gd name="connsiteY24" fmla="*/ 367346 h 438701"/>
                <a:gd name="connsiteX25" fmla="*/ 1353101 w 2106291"/>
                <a:gd name="connsiteY25" fmla="*/ 393774 h 438701"/>
                <a:gd name="connsiteX26" fmla="*/ 1004254 w 2106291"/>
                <a:gd name="connsiteY26" fmla="*/ 425487 h 438701"/>
                <a:gd name="connsiteX27" fmla="*/ 808689 w 2106291"/>
                <a:gd name="connsiteY27" fmla="*/ 433415 h 438701"/>
                <a:gd name="connsiteX28" fmla="*/ 531198 w 2106291"/>
                <a:gd name="connsiteY28" fmla="*/ 436058 h 4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06291" h="438701">
                  <a:moveTo>
                    <a:pt x="531198" y="436058"/>
                  </a:moveTo>
                  <a:lnTo>
                    <a:pt x="18500" y="438701"/>
                  </a:lnTo>
                  <a:lnTo>
                    <a:pt x="0" y="211422"/>
                  </a:lnTo>
                  <a:lnTo>
                    <a:pt x="441344" y="208779"/>
                  </a:lnTo>
                  <a:lnTo>
                    <a:pt x="861545" y="208779"/>
                  </a:lnTo>
                  <a:lnTo>
                    <a:pt x="1096752" y="203494"/>
                  </a:lnTo>
                  <a:lnTo>
                    <a:pt x="1263246" y="198208"/>
                  </a:lnTo>
                  <a:lnTo>
                    <a:pt x="1379528" y="192923"/>
                  </a:lnTo>
                  <a:lnTo>
                    <a:pt x="1535452" y="166495"/>
                  </a:lnTo>
                  <a:lnTo>
                    <a:pt x="1686090" y="132139"/>
                  </a:lnTo>
                  <a:lnTo>
                    <a:pt x="1876370" y="76641"/>
                  </a:lnTo>
                  <a:lnTo>
                    <a:pt x="2011152" y="23785"/>
                  </a:lnTo>
                  <a:lnTo>
                    <a:pt x="2050793" y="10571"/>
                  </a:lnTo>
                  <a:lnTo>
                    <a:pt x="2079864" y="2643"/>
                  </a:lnTo>
                  <a:lnTo>
                    <a:pt x="2090435" y="0"/>
                  </a:lnTo>
                  <a:lnTo>
                    <a:pt x="2103649" y="5286"/>
                  </a:lnTo>
                  <a:lnTo>
                    <a:pt x="2106291" y="13214"/>
                  </a:lnTo>
                  <a:lnTo>
                    <a:pt x="2090435" y="44927"/>
                  </a:lnTo>
                  <a:lnTo>
                    <a:pt x="2040222" y="103069"/>
                  </a:lnTo>
                  <a:lnTo>
                    <a:pt x="1960939" y="169138"/>
                  </a:lnTo>
                  <a:lnTo>
                    <a:pt x="1881656" y="227279"/>
                  </a:lnTo>
                  <a:lnTo>
                    <a:pt x="1807658" y="272206"/>
                  </a:lnTo>
                  <a:lnTo>
                    <a:pt x="1725732" y="309205"/>
                  </a:lnTo>
                  <a:lnTo>
                    <a:pt x="1657020" y="335633"/>
                  </a:lnTo>
                  <a:lnTo>
                    <a:pt x="1535452" y="367346"/>
                  </a:lnTo>
                  <a:lnTo>
                    <a:pt x="1353101" y="393774"/>
                  </a:lnTo>
                  <a:lnTo>
                    <a:pt x="1004254" y="425487"/>
                  </a:lnTo>
                  <a:lnTo>
                    <a:pt x="808689" y="433415"/>
                  </a:lnTo>
                  <a:lnTo>
                    <a:pt x="531198" y="4360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97AB2412-0D48-4178-8CEE-B1649E6B0B69}"/>
                </a:ext>
              </a:extLst>
            </p:cNvPr>
            <p:cNvSpPr/>
            <p:nvPr/>
          </p:nvSpPr>
          <p:spPr>
            <a:xfrm rot="16200000">
              <a:off x="5225256" y="3996532"/>
              <a:ext cx="2192337" cy="647700"/>
            </a:xfrm>
            <a:custGeom>
              <a:avLst/>
              <a:gdLst>
                <a:gd name="connsiteX0" fmla="*/ 819261 w 2193503"/>
                <a:gd name="connsiteY0" fmla="*/ 319775 h 647479"/>
                <a:gd name="connsiteX1" fmla="*/ 409631 w 2193503"/>
                <a:gd name="connsiteY1" fmla="*/ 227278 h 647479"/>
                <a:gd name="connsiteX2" fmla="*/ 5286 w 2193503"/>
                <a:gd name="connsiteY2" fmla="*/ 132138 h 647479"/>
                <a:gd name="connsiteX3" fmla="*/ 0 w 2193503"/>
                <a:gd name="connsiteY3" fmla="*/ 0 h 647479"/>
                <a:gd name="connsiteX4" fmla="*/ 132139 w 2193503"/>
                <a:gd name="connsiteY4" fmla="*/ 26427 h 647479"/>
                <a:gd name="connsiteX5" fmla="*/ 515342 w 2193503"/>
                <a:gd name="connsiteY5" fmla="*/ 84569 h 647479"/>
                <a:gd name="connsiteX6" fmla="*/ 1046539 w 2193503"/>
                <a:gd name="connsiteY6" fmla="*/ 163852 h 647479"/>
                <a:gd name="connsiteX7" fmla="*/ 1331959 w 2193503"/>
                <a:gd name="connsiteY7" fmla="*/ 198208 h 647479"/>
                <a:gd name="connsiteX8" fmla="*/ 1572451 w 2193503"/>
                <a:gd name="connsiteY8" fmla="*/ 221993 h 647479"/>
                <a:gd name="connsiteX9" fmla="*/ 1707233 w 2193503"/>
                <a:gd name="connsiteY9" fmla="*/ 232564 h 647479"/>
                <a:gd name="connsiteX10" fmla="*/ 1847300 w 2193503"/>
                <a:gd name="connsiteY10" fmla="*/ 240492 h 647479"/>
                <a:gd name="connsiteX11" fmla="*/ 1918655 w 2193503"/>
                <a:gd name="connsiteY11" fmla="*/ 240492 h 647479"/>
                <a:gd name="connsiteX12" fmla="*/ 1966225 w 2193503"/>
                <a:gd name="connsiteY12" fmla="*/ 232564 h 647479"/>
                <a:gd name="connsiteX13" fmla="*/ 2008509 w 2193503"/>
                <a:gd name="connsiteY13" fmla="*/ 221993 h 647479"/>
                <a:gd name="connsiteX14" fmla="*/ 2034937 w 2193503"/>
                <a:gd name="connsiteY14" fmla="*/ 208779 h 647479"/>
                <a:gd name="connsiteX15" fmla="*/ 2056079 w 2193503"/>
                <a:gd name="connsiteY15" fmla="*/ 184994 h 647479"/>
                <a:gd name="connsiteX16" fmla="*/ 2095721 w 2193503"/>
                <a:gd name="connsiteY16" fmla="*/ 134781 h 647479"/>
                <a:gd name="connsiteX17" fmla="*/ 2119506 w 2193503"/>
                <a:gd name="connsiteY17" fmla="*/ 110996 h 647479"/>
                <a:gd name="connsiteX18" fmla="*/ 2145933 w 2193503"/>
                <a:gd name="connsiteY18" fmla="*/ 95140 h 647479"/>
                <a:gd name="connsiteX19" fmla="*/ 2167076 w 2193503"/>
                <a:gd name="connsiteY19" fmla="*/ 92497 h 647479"/>
                <a:gd name="connsiteX20" fmla="*/ 2188218 w 2193503"/>
                <a:gd name="connsiteY20" fmla="*/ 100425 h 647479"/>
                <a:gd name="connsiteX21" fmla="*/ 2193503 w 2193503"/>
                <a:gd name="connsiteY21" fmla="*/ 121567 h 647479"/>
                <a:gd name="connsiteX22" fmla="*/ 2193503 w 2193503"/>
                <a:gd name="connsiteY22" fmla="*/ 169137 h 647479"/>
                <a:gd name="connsiteX23" fmla="*/ 2185575 w 2193503"/>
                <a:gd name="connsiteY23" fmla="*/ 240492 h 647479"/>
                <a:gd name="connsiteX24" fmla="*/ 2175004 w 2193503"/>
                <a:gd name="connsiteY24" fmla="*/ 317133 h 647479"/>
                <a:gd name="connsiteX25" fmla="*/ 2164433 w 2193503"/>
                <a:gd name="connsiteY25" fmla="*/ 359417 h 647479"/>
                <a:gd name="connsiteX26" fmla="*/ 2145933 w 2193503"/>
                <a:gd name="connsiteY26" fmla="*/ 420201 h 647479"/>
                <a:gd name="connsiteX27" fmla="*/ 2122148 w 2193503"/>
                <a:gd name="connsiteY27" fmla="*/ 494199 h 647479"/>
                <a:gd name="connsiteX28" fmla="*/ 2082507 w 2193503"/>
                <a:gd name="connsiteY28" fmla="*/ 562911 h 647479"/>
                <a:gd name="connsiteX29" fmla="*/ 2045508 w 2193503"/>
                <a:gd name="connsiteY29" fmla="*/ 610481 h 647479"/>
                <a:gd name="connsiteX30" fmla="*/ 2011152 w 2193503"/>
                <a:gd name="connsiteY30" fmla="*/ 639551 h 647479"/>
                <a:gd name="connsiteX31" fmla="*/ 1984724 w 2193503"/>
                <a:gd name="connsiteY31" fmla="*/ 647479 h 647479"/>
                <a:gd name="connsiteX32" fmla="*/ 1953011 w 2193503"/>
                <a:gd name="connsiteY32" fmla="*/ 642194 h 647479"/>
                <a:gd name="connsiteX33" fmla="*/ 1905441 w 2193503"/>
                <a:gd name="connsiteY33" fmla="*/ 623695 h 647479"/>
                <a:gd name="connsiteX34" fmla="*/ 1847300 w 2193503"/>
                <a:gd name="connsiteY34" fmla="*/ 591981 h 647479"/>
                <a:gd name="connsiteX35" fmla="*/ 1789159 w 2193503"/>
                <a:gd name="connsiteY35" fmla="*/ 552340 h 647479"/>
                <a:gd name="connsiteX36" fmla="*/ 1731018 w 2193503"/>
                <a:gd name="connsiteY36" fmla="*/ 539126 h 647479"/>
                <a:gd name="connsiteX37" fmla="*/ 1487883 w 2193503"/>
                <a:gd name="connsiteY37" fmla="*/ 480985 h 647479"/>
                <a:gd name="connsiteX38" fmla="*/ 1072967 w 2193503"/>
                <a:gd name="connsiteY38" fmla="*/ 380559 h 647479"/>
                <a:gd name="connsiteX39" fmla="*/ 819261 w 2193503"/>
                <a:gd name="connsiteY39" fmla="*/ 319775 h 6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3503" h="647479">
                  <a:moveTo>
                    <a:pt x="819261" y="319775"/>
                  </a:moveTo>
                  <a:lnTo>
                    <a:pt x="409631" y="227278"/>
                  </a:lnTo>
                  <a:lnTo>
                    <a:pt x="5286" y="132138"/>
                  </a:lnTo>
                  <a:lnTo>
                    <a:pt x="0" y="0"/>
                  </a:lnTo>
                  <a:lnTo>
                    <a:pt x="132139" y="26427"/>
                  </a:lnTo>
                  <a:lnTo>
                    <a:pt x="515342" y="84569"/>
                  </a:lnTo>
                  <a:lnTo>
                    <a:pt x="1046539" y="163852"/>
                  </a:lnTo>
                  <a:lnTo>
                    <a:pt x="1331959" y="198208"/>
                  </a:lnTo>
                  <a:lnTo>
                    <a:pt x="1572451" y="221993"/>
                  </a:lnTo>
                  <a:lnTo>
                    <a:pt x="1707233" y="232564"/>
                  </a:lnTo>
                  <a:lnTo>
                    <a:pt x="1847300" y="240492"/>
                  </a:lnTo>
                  <a:lnTo>
                    <a:pt x="1918655" y="240492"/>
                  </a:lnTo>
                  <a:lnTo>
                    <a:pt x="1966225" y="232564"/>
                  </a:lnTo>
                  <a:lnTo>
                    <a:pt x="2008509" y="221993"/>
                  </a:lnTo>
                  <a:lnTo>
                    <a:pt x="2034937" y="208779"/>
                  </a:lnTo>
                  <a:lnTo>
                    <a:pt x="2056079" y="184994"/>
                  </a:lnTo>
                  <a:lnTo>
                    <a:pt x="2095721" y="134781"/>
                  </a:lnTo>
                  <a:lnTo>
                    <a:pt x="2119506" y="110996"/>
                  </a:lnTo>
                  <a:lnTo>
                    <a:pt x="2145933" y="95140"/>
                  </a:lnTo>
                  <a:lnTo>
                    <a:pt x="2167076" y="92497"/>
                  </a:lnTo>
                  <a:lnTo>
                    <a:pt x="2188218" y="100425"/>
                  </a:lnTo>
                  <a:lnTo>
                    <a:pt x="2193503" y="121567"/>
                  </a:lnTo>
                  <a:lnTo>
                    <a:pt x="2193503" y="169137"/>
                  </a:lnTo>
                  <a:lnTo>
                    <a:pt x="2185575" y="240492"/>
                  </a:lnTo>
                  <a:lnTo>
                    <a:pt x="2175004" y="317133"/>
                  </a:lnTo>
                  <a:lnTo>
                    <a:pt x="2164433" y="359417"/>
                  </a:lnTo>
                  <a:lnTo>
                    <a:pt x="2145933" y="420201"/>
                  </a:lnTo>
                  <a:lnTo>
                    <a:pt x="2122148" y="494199"/>
                  </a:lnTo>
                  <a:lnTo>
                    <a:pt x="2082507" y="562911"/>
                  </a:lnTo>
                  <a:lnTo>
                    <a:pt x="2045508" y="610481"/>
                  </a:lnTo>
                  <a:lnTo>
                    <a:pt x="2011152" y="639551"/>
                  </a:lnTo>
                  <a:lnTo>
                    <a:pt x="1984724" y="647479"/>
                  </a:lnTo>
                  <a:lnTo>
                    <a:pt x="1953011" y="642194"/>
                  </a:lnTo>
                  <a:lnTo>
                    <a:pt x="1905441" y="623695"/>
                  </a:lnTo>
                  <a:lnTo>
                    <a:pt x="1847300" y="591981"/>
                  </a:lnTo>
                  <a:lnTo>
                    <a:pt x="1789159" y="552340"/>
                  </a:lnTo>
                  <a:lnTo>
                    <a:pt x="1731018" y="539126"/>
                  </a:lnTo>
                  <a:lnTo>
                    <a:pt x="1487883" y="480985"/>
                  </a:lnTo>
                  <a:lnTo>
                    <a:pt x="1072967" y="380559"/>
                  </a:lnTo>
                  <a:lnTo>
                    <a:pt x="819261" y="319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D8D976A8-3430-4DE4-85A0-B83EB1CF0109}"/>
                </a:ext>
              </a:extLst>
            </p:cNvPr>
            <p:cNvSpPr/>
            <p:nvPr/>
          </p:nvSpPr>
          <p:spPr>
            <a:xfrm rot="16200000">
              <a:off x="1964532" y="4301331"/>
              <a:ext cx="3187700" cy="401637"/>
            </a:xfrm>
            <a:custGeom>
              <a:avLst/>
              <a:gdLst>
                <a:gd name="connsiteX0" fmla="*/ 1239462 w 3187187"/>
                <a:gd name="connsiteY0" fmla="*/ 314490 h 401702"/>
                <a:gd name="connsiteX1" fmla="*/ 798118 w 3187187"/>
                <a:gd name="connsiteY1" fmla="*/ 303919 h 401702"/>
                <a:gd name="connsiteX2" fmla="*/ 507413 w 3187187"/>
                <a:gd name="connsiteY2" fmla="*/ 298633 h 401702"/>
                <a:gd name="connsiteX3" fmla="*/ 203494 w 3187187"/>
                <a:gd name="connsiteY3" fmla="*/ 293348 h 401702"/>
                <a:gd name="connsiteX4" fmla="*/ 140067 w 3187187"/>
                <a:gd name="connsiteY4" fmla="*/ 288062 h 401702"/>
                <a:gd name="connsiteX5" fmla="*/ 84569 w 3187187"/>
                <a:gd name="connsiteY5" fmla="*/ 274848 h 401702"/>
                <a:gd name="connsiteX6" fmla="*/ 36999 w 3187187"/>
                <a:gd name="connsiteY6" fmla="*/ 253706 h 401702"/>
                <a:gd name="connsiteX7" fmla="*/ 13214 w 3187187"/>
                <a:gd name="connsiteY7" fmla="*/ 235207 h 401702"/>
                <a:gd name="connsiteX8" fmla="*/ 2643 w 3187187"/>
                <a:gd name="connsiteY8" fmla="*/ 214065 h 401702"/>
                <a:gd name="connsiteX9" fmla="*/ 0 w 3187187"/>
                <a:gd name="connsiteY9" fmla="*/ 179709 h 401702"/>
                <a:gd name="connsiteX10" fmla="*/ 13214 w 3187187"/>
                <a:gd name="connsiteY10" fmla="*/ 137424 h 401702"/>
                <a:gd name="connsiteX11" fmla="*/ 34357 w 3187187"/>
                <a:gd name="connsiteY11" fmla="*/ 110996 h 401702"/>
                <a:gd name="connsiteX12" fmla="*/ 76641 w 3187187"/>
                <a:gd name="connsiteY12" fmla="*/ 79283 h 401702"/>
                <a:gd name="connsiteX13" fmla="*/ 118925 w 3187187"/>
                <a:gd name="connsiteY13" fmla="*/ 55498 h 401702"/>
                <a:gd name="connsiteX14" fmla="*/ 177066 w 3187187"/>
                <a:gd name="connsiteY14" fmla="*/ 31713 h 401702"/>
                <a:gd name="connsiteX15" fmla="*/ 253707 w 3187187"/>
                <a:gd name="connsiteY15" fmla="*/ 13214 h 401702"/>
                <a:gd name="connsiteX16" fmla="*/ 348847 w 3187187"/>
                <a:gd name="connsiteY16" fmla="*/ 0 h 401702"/>
                <a:gd name="connsiteX17" fmla="*/ 454558 w 3187187"/>
                <a:gd name="connsiteY17" fmla="*/ 0 h 401702"/>
                <a:gd name="connsiteX18" fmla="*/ 510056 w 3187187"/>
                <a:gd name="connsiteY18" fmla="*/ 7928 h 401702"/>
                <a:gd name="connsiteX19" fmla="*/ 739977 w 3187187"/>
                <a:gd name="connsiteY19" fmla="*/ 29070 h 401702"/>
                <a:gd name="connsiteX20" fmla="*/ 1123180 w 3187187"/>
                <a:gd name="connsiteY20" fmla="*/ 60784 h 401702"/>
                <a:gd name="connsiteX21" fmla="*/ 1493168 w 3187187"/>
                <a:gd name="connsiteY21" fmla="*/ 87211 h 401702"/>
                <a:gd name="connsiteX22" fmla="*/ 1879013 w 3187187"/>
                <a:gd name="connsiteY22" fmla="*/ 113639 h 401702"/>
                <a:gd name="connsiteX23" fmla="*/ 2317714 w 3187187"/>
                <a:gd name="connsiteY23" fmla="*/ 137424 h 401702"/>
                <a:gd name="connsiteX24" fmla="*/ 2661274 w 3187187"/>
                <a:gd name="connsiteY24" fmla="*/ 150638 h 401702"/>
                <a:gd name="connsiteX25" fmla="*/ 2909695 w 3187187"/>
                <a:gd name="connsiteY25" fmla="*/ 150638 h 401702"/>
                <a:gd name="connsiteX26" fmla="*/ 3187187 w 3187187"/>
                <a:gd name="connsiteY26" fmla="*/ 190280 h 401702"/>
                <a:gd name="connsiteX27" fmla="*/ 3110546 w 3187187"/>
                <a:gd name="connsiteY27" fmla="*/ 301276 h 401702"/>
                <a:gd name="connsiteX28" fmla="*/ 3070904 w 3187187"/>
                <a:gd name="connsiteY28" fmla="*/ 335632 h 401702"/>
                <a:gd name="connsiteX29" fmla="*/ 3018049 w 3187187"/>
                <a:gd name="connsiteY29" fmla="*/ 372631 h 401702"/>
                <a:gd name="connsiteX30" fmla="*/ 2965193 w 3187187"/>
                <a:gd name="connsiteY30" fmla="*/ 401702 h 401702"/>
                <a:gd name="connsiteX31" fmla="*/ 2949337 w 3187187"/>
                <a:gd name="connsiteY31" fmla="*/ 401702 h 401702"/>
                <a:gd name="connsiteX32" fmla="*/ 2904410 w 3187187"/>
                <a:gd name="connsiteY32" fmla="*/ 396416 h 401702"/>
                <a:gd name="connsiteX33" fmla="*/ 2840983 w 3187187"/>
                <a:gd name="connsiteY33" fmla="*/ 383202 h 401702"/>
                <a:gd name="connsiteX34" fmla="*/ 2764343 w 3187187"/>
                <a:gd name="connsiteY34" fmla="*/ 359417 h 401702"/>
                <a:gd name="connsiteX35" fmla="*/ 2737915 w 3187187"/>
                <a:gd name="connsiteY35" fmla="*/ 354132 h 401702"/>
                <a:gd name="connsiteX36" fmla="*/ 2470995 w 3187187"/>
                <a:gd name="connsiteY36" fmla="*/ 346203 h 401702"/>
                <a:gd name="connsiteX37" fmla="*/ 2061365 w 3187187"/>
                <a:gd name="connsiteY37" fmla="*/ 338275 h 401702"/>
                <a:gd name="connsiteX38" fmla="*/ 1572451 w 3187187"/>
                <a:gd name="connsiteY38" fmla="*/ 325061 h 401702"/>
                <a:gd name="connsiteX39" fmla="*/ 1239462 w 3187187"/>
                <a:gd name="connsiteY39" fmla="*/ 314490 h 4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87187" h="401702">
                  <a:moveTo>
                    <a:pt x="1239462" y="314490"/>
                  </a:moveTo>
                  <a:lnTo>
                    <a:pt x="798118" y="303919"/>
                  </a:lnTo>
                  <a:lnTo>
                    <a:pt x="507413" y="298633"/>
                  </a:lnTo>
                  <a:lnTo>
                    <a:pt x="203494" y="293348"/>
                  </a:lnTo>
                  <a:lnTo>
                    <a:pt x="140067" y="288062"/>
                  </a:lnTo>
                  <a:lnTo>
                    <a:pt x="84569" y="274848"/>
                  </a:lnTo>
                  <a:lnTo>
                    <a:pt x="36999" y="253706"/>
                  </a:lnTo>
                  <a:lnTo>
                    <a:pt x="13214" y="235207"/>
                  </a:lnTo>
                  <a:lnTo>
                    <a:pt x="2643" y="214065"/>
                  </a:lnTo>
                  <a:lnTo>
                    <a:pt x="0" y="179709"/>
                  </a:lnTo>
                  <a:lnTo>
                    <a:pt x="13214" y="137424"/>
                  </a:lnTo>
                  <a:lnTo>
                    <a:pt x="34357" y="110996"/>
                  </a:lnTo>
                  <a:lnTo>
                    <a:pt x="76641" y="79283"/>
                  </a:lnTo>
                  <a:lnTo>
                    <a:pt x="118925" y="55498"/>
                  </a:lnTo>
                  <a:lnTo>
                    <a:pt x="177066" y="31713"/>
                  </a:lnTo>
                  <a:lnTo>
                    <a:pt x="253707" y="13214"/>
                  </a:lnTo>
                  <a:lnTo>
                    <a:pt x="348847" y="0"/>
                  </a:lnTo>
                  <a:lnTo>
                    <a:pt x="454558" y="0"/>
                  </a:lnTo>
                  <a:lnTo>
                    <a:pt x="510056" y="7928"/>
                  </a:lnTo>
                  <a:lnTo>
                    <a:pt x="739977" y="29070"/>
                  </a:lnTo>
                  <a:lnTo>
                    <a:pt x="1123180" y="60784"/>
                  </a:lnTo>
                  <a:lnTo>
                    <a:pt x="1493168" y="87211"/>
                  </a:lnTo>
                  <a:lnTo>
                    <a:pt x="1879013" y="113639"/>
                  </a:lnTo>
                  <a:lnTo>
                    <a:pt x="2317714" y="137424"/>
                  </a:lnTo>
                  <a:lnTo>
                    <a:pt x="2661274" y="150638"/>
                  </a:lnTo>
                  <a:lnTo>
                    <a:pt x="2909695" y="150638"/>
                  </a:lnTo>
                  <a:lnTo>
                    <a:pt x="3187187" y="190280"/>
                  </a:lnTo>
                  <a:lnTo>
                    <a:pt x="3110546" y="301276"/>
                  </a:lnTo>
                  <a:lnTo>
                    <a:pt x="3070904" y="335632"/>
                  </a:lnTo>
                  <a:lnTo>
                    <a:pt x="3018049" y="372631"/>
                  </a:lnTo>
                  <a:lnTo>
                    <a:pt x="2965193" y="401702"/>
                  </a:lnTo>
                  <a:lnTo>
                    <a:pt x="2949337" y="401702"/>
                  </a:lnTo>
                  <a:lnTo>
                    <a:pt x="2904410" y="396416"/>
                  </a:lnTo>
                  <a:lnTo>
                    <a:pt x="2840983" y="383202"/>
                  </a:lnTo>
                  <a:lnTo>
                    <a:pt x="2764343" y="359417"/>
                  </a:lnTo>
                  <a:lnTo>
                    <a:pt x="2737915" y="354132"/>
                  </a:lnTo>
                  <a:lnTo>
                    <a:pt x="2470995" y="346203"/>
                  </a:lnTo>
                  <a:lnTo>
                    <a:pt x="2061365" y="338275"/>
                  </a:lnTo>
                  <a:lnTo>
                    <a:pt x="1572451" y="325061"/>
                  </a:lnTo>
                  <a:lnTo>
                    <a:pt x="1239462" y="3144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72254054-299C-47DC-A34A-F1F5BF9E612B}"/>
                </a:ext>
              </a:extLst>
            </p:cNvPr>
            <p:cNvSpPr/>
            <p:nvPr/>
          </p:nvSpPr>
          <p:spPr>
            <a:xfrm>
              <a:off x="4279900" y="2665413"/>
              <a:ext cx="2806700" cy="514350"/>
            </a:xfrm>
            <a:custGeom>
              <a:avLst/>
              <a:gdLst>
                <a:gd name="connsiteX0" fmla="*/ 1390650 w 2807494"/>
                <a:gd name="connsiteY0" fmla="*/ 357187 h 514350"/>
                <a:gd name="connsiteX1" fmla="*/ 1102519 w 2807494"/>
                <a:gd name="connsiteY1" fmla="*/ 395287 h 514350"/>
                <a:gd name="connsiteX2" fmla="*/ 835819 w 2807494"/>
                <a:gd name="connsiteY2" fmla="*/ 438150 h 514350"/>
                <a:gd name="connsiteX3" fmla="*/ 642938 w 2807494"/>
                <a:gd name="connsiteY3" fmla="*/ 473869 h 514350"/>
                <a:gd name="connsiteX4" fmla="*/ 540544 w 2807494"/>
                <a:gd name="connsiteY4" fmla="*/ 495300 h 514350"/>
                <a:gd name="connsiteX5" fmla="*/ 471488 w 2807494"/>
                <a:gd name="connsiteY5" fmla="*/ 507206 h 514350"/>
                <a:gd name="connsiteX6" fmla="*/ 411957 w 2807494"/>
                <a:gd name="connsiteY6" fmla="*/ 514350 h 514350"/>
                <a:gd name="connsiteX7" fmla="*/ 381000 w 2807494"/>
                <a:gd name="connsiteY7" fmla="*/ 514350 h 514350"/>
                <a:gd name="connsiteX8" fmla="*/ 345282 w 2807494"/>
                <a:gd name="connsiteY8" fmla="*/ 511969 h 514350"/>
                <a:gd name="connsiteX9" fmla="*/ 302419 w 2807494"/>
                <a:gd name="connsiteY9" fmla="*/ 497681 h 514350"/>
                <a:gd name="connsiteX10" fmla="*/ 254794 w 2807494"/>
                <a:gd name="connsiteY10" fmla="*/ 469106 h 514350"/>
                <a:gd name="connsiteX11" fmla="*/ 204788 w 2807494"/>
                <a:gd name="connsiteY11" fmla="*/ 428625 h 514350"/>
                <a:gd name="connsiteX12" fmla="*/ 161925 w 2807494"/>
                <a:gd name="connsiteY12" fmla="*/ 388144 h 514350"/>
                <a:gd name="connsiteX13" fmla="*/ 121444 w 2807494"/>
                <a:gd name="connsiteY13" fmla="*/ 342900 h 514350"/>
                <a:gd name="connsiteX14" fmla="*/ 66675 w 2807494"/>
                <a:gd name="connsiteY14" fmla="*/ 266700 h 514350"/>
                <a:gd name="connsiteX15" fmla="*/ 33338 w 2807494"/>
                <a:gd name="connsiteY15" fmla="*/ 216694 h 514350"/>
                <a:gd name="connsiteX16" fmla="*/ 16669 w 2807494"/>
                <a:gd name="connsiteY16" fmla="*/ 190500 h 514350"/>
                <a:gd name="connsiteX17" fmla="*/ 4763 w 2807494"/>
                <a:gd name="connsiteY17" fmla="*/ 161925 h 514350"/>
                <a:gd name="connsiteX18" fmla="*/ 0 w 2807494"/>
                <a:gd name="connsiteY18" fmla="*/ 138112 h 514350"/>
                <a:gd name="connsiteX19" fmla="*/ 2382 w 2807494"/>
                <a:gd name="connsiteY19" fmla="*/ 121444 h 514350"/>
                <a:gd name="connsiteX20" fmla="*/ 11907 w 2807494"/>
                <a:gd name="connsiteY20" fmla="*/ 114300 h 514350"/>
                <a:gd name="connsiteX21" fmla="*/ 30957 w 2807494"/>
                <a:gd name="connsiteY21" fmla="*/ 114300 h 514350"/>
                <a:gd name="connsiteX22" fmla="*/ 57150 w 2807494"/>
                <a:gd name="connsiteY22" fmla="*/ 128587 h 514350"/>
                <a:gd name="connsiteX23" fmla="*/ 100013 w 2807494"/>
                <a:gd name="connsiteY23" fmla="*/ 159544 h 514350"/>
                <a:gd name="connsiteX24" fmla="*/ 154782 w 2807494"/>
                <a:gd name="connsiteY24" fmla="*/ 195262 h 514350"/>
                <a:gd name="connsiteX25" fmla="*/ 216694 w 2807494"/>
                <a:gd name="connsiteY25" fmla="*/ 223837 h 514350"/>
                <a:gd name="connsiteX26" fmla="*/ 290513 w 2807494"/>
                <a:gd name="connsiteY26" fmla="*/ 247650 h 514350"/>
                <a:gd name="connsiteX27" fmla="*/ 366713 w 2807494"/>
                <a:gd name="connsiteY27" fmla="*/ 259556 h 514350"/>
                <a:gd name="connsiteX28" fmla="*/ 426244 w 2807494"/>
                <a:gd name="connsiteY28" fmla="*/ 269081 h 514350"/>
                <a:gd name="connsiteX29" fmla="*/ 509588 w 2807494"/>
                <a:gd name="connsiteY29" fmla="*/ 271462 h 514350"/>
                <a:gd name="connsiteX30" fmla="*/ 621507 w 2807494"/>
                <a:gd name="connsiteY30" fmla="*/ 261937 h 514350"/>
                <a:gd name="connsiteX31" fmla="*/ 933450 w 2807494"/>
                <a:gd name="connsiteY31" fmla="*/ 223837 h 514350"/>
                <a:gd name="connsiteX32" fmla="*/ 1262063 w 2807494"/>
                <a:gd name="connsiteY32" fmla="*/ 180975 h 514350"/>
                <a:gd name="connsiteX33" fmla="*/ 1533525 w 2807494"/>
                <a:gd name="connsiteY33" fmla="*/ 161925 h 514350"/>
                <a:gd name="connsiteX34" fmla="*/ 1728788 w 2807494"/>
                <a:gd name="connsiteY34" fmla="*/ 135731 h 514350"/>
                <a:gd name="connsiteX35" fmla="*/ 1902619 w 2807494"/>
                <a:gd name="connsiteY35" fmla="*/ 111919 h 514350"/>
                <a:gd name="connsiteX36" fmla="*/ 2057400 w 2807494"/>
                <a:gd name="connsiteY36" fmla="*/ 92869 h 514350"/>
                <a:gd name="connsiteX37" fmla="*/ 2135982 w 2807494"/>
                <a:gd name="connsiteY37" fmla="*/ 61912 h 514350"/>
                <a:gd name="connsiteX38" fmla="*/ 2283619 w 2807494"/>
                <a:gd name="connsiteY38" fmla="*/ 2381 h 514350"/>
                <a:gd name="connsiteX39" fmla="*/ 2307432 w 2807494"/>
                <a:gd name="connsiteY39" fmla="*/ 0 h 514350"/>
                <a:gd name="connsiteX40" fmla="*/ 2471738 w 2807494"/>
                <a:gd name="connsiteY40" fmla="*/ 28575 h 514350"/>
                <a:gd name="connsiteX41" fmla="*/ 2578894 w 2807494"/>
                <a:gd name="connsiteY41" fmla="*/ 54769 h 514350"/>
                <a:gd name="connsiteX42" fmla="*/ 2681288 w 2807494"/>
                <a:gd name="connsiteY42" fmla="*/ 90487 h 514350"/>
                <a:gd name="connsiteX43" fmla="*/ 2745582 w 2807494"/>
                <a:gd name="connsiteY43" fmla="*/ 119062 h 514350"/>
                <a:gd name="connsiteX44" fmla="*/ 2786063 w 2807494"/>
                <a:gd name="connsiteY44" fmla="*/ 142875 h 514350"/>
                <a:gd name="connsiteX45" fmla="*/ 2797969 w 2807494"/>
                <a:gd name="connsiteY45" fmla="*/ 154781 h 514350"/>
                <a:gd name="connsiteX46" fmla="*/ 2805113 w 2807494"/>
                <a:gd name="connsiteY46" fmla="*/ 166687 h 514350"/>
                <a:gd name="connsiteX47" fmla="*/ 2807494 w 2807494"/>
                <a:gd name="connsiteY47" fmla="*/ 188119 h 514350"/>
                <a:gd name="connsiteX48" fmla="*/ 2802732 w 2807494"/>
                <a:gd name="connsiteY48" fmla="*/ 216694 h 514350"/>
                <a:gd name="connsiteX49" fmla="*/ 2786063 w 2807494"/>
                <a:gd name="connsiteY49" fmla="*/ 242887 h 514350"/>
                <a:gd name="connsiteX50" fmla="*/ 2759869 w 2807494"/>
                <a:gd name="connsiteY50" fmla="*/ 264319 h 514350"/>
                <a:gd name="connsiteX51" fmla="*/ 2702719 w 2807494"/>
                <a:gd name="connsiteY51" fmla="*/ 273844 h 514350"/>
                <a:gd name="connsiteX52" fmla="*/ 2564607 w 2807494"/>
                <a:gd name="connsiteY52" fmla="*/ 271462 h 514350"/>
                <a:gd name="connsiteX53" fmla="*/ 2333625 w 2807494"/>
                <a:gd name="connsiteY53" fmla="*/ 280987 h 514350"/>
                <a:gd name="connsiteX54" fmla="*/ 2093119 w 2807494"/>
                <a:gd name="connsiteY54" fmla="*/ 295275 h 514350"/>
                <a:gd name="connsiteX55" fmla="*/ 1819275 w 2807494"/>
                <a:gd name="connsiteY55" fmla="*/ 314325 h 514350"/>
                <a:gd name="connsiteX56" fmla="*/ 1390650 w 2807494"/>
                <a:gd name="connsiteY56" fmla="*/ 35718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07494" h="514350">
                  <a:moveTo>
                    <a:pt x="1390650" y="357187"/>
                  </a:moveTo>
                  <a:lnTo>
                    <a:pt x="1102519" y="395287"/>
                  </a:lnTo>
                  <a:lnTo>
                    <a:pt x="835819" y="438150"/>
                  </a:lnTo>
                  <a:lnTo>
                    <a:pt x="642938" y="473869"/>
                  </a:lnTo>
                  <a:lnTo>
                    <a:pt x="540544" y="495300"/>
                  </a:lnTo>
                  <a:lnTo>
                    <a:pt x="471488" y="507206"/>
                  </a:lnTo>
                  <a:lnTo>
                    <a:pt x="411957" y="514350"/>
                  </a:lnTo>
                  <a:lnTo>
                    <a:pt x="381000" y="514350"/>
                  </a:lnTo>
                  <a:lnTo>
                    <a:pt x="345282" y="511969"/>
                  </a:lnTo>
                  <a:lnTo>
                    <a:pt x="302419" y="497681"/>
                  </a:lnTo>
                  <a:lnTo>
                    <a:pt x="254794" y="469106"/>
                  </a:lnTo>
                  <a:lnTo>
                    <a:pt x="204788" y="428625"/>
                  </a:lnTo>
                  <a:lnTo>
                    <a:pt x="161925" y="388144"/>
                  </a:lnTo>
                  <a:lnTo>
                    <a:pt x="121444" y="342900"/>
                  </a:lnTo>
                  <a:lnTo>
                    <a:pt x="66675" y="266700"/>
                  </a:lnTo>
                  <a:lnTo>
                    <a:pt x="33338" y="216694"/>
                  </a:lnTo>
                  <a:lnTo>
                    <a:pt x="16669" y="190500"/>
                  </a:lnTo>
                  <a:lnTo>
                    <a:pt x="4763" y="161925"/>
                  </a:lnTo>
                  <a:lnTo>
                    <a:pt x="0" y="138112"/>
                  </a:lnTo>
                  <a:lnTo>
                    <a:pt x="2382" y="121444"/>
                  </a:lnTo>
                  <a:lnTo>
                    <a:pt x="11907" y="114300"/>
                  </a:lnTo>
                  <a:lnTo>
                    <a:pt x="30957" y="114300"/>
                  </a:lnTo>
                  <a:lnTo>
                    <a:pt x="57150" y="128587"/>
                  </a:lnTo>
                  <a:lnTo>
                    <a:pt x="100013" y="159544"/>
                  </a:lnTo>
                  <a:lnTo>
                    <a:pt x="154782" y="195262"/>
                  </a:lnTo>
                  <a:lnTo>
                    <a:pt x="216694" y="223837"/>
                  </a:lnTo>
                  <a:lnTo>
                    <a:pt x="290513" y="247650"/>
                  </a:lnTo>
                  <a:lnTo>
                    <a:pt x="366713" y="259556"/>
                  </a:lnTo>
                  <a:lnTo>
                    <a:pt x="426244" y="269081"/>
                  </a:lnTo>
                  <a:lnTo>
                    <a:pt x="509588" y="271462"/>
                  </a:lnTo>
                  <a:lnTo>
                    <a:pt x="621507" y="261937"/>
                  </a:lnTo>
                  <a:lnTo>
                    <a:pt x="933450" y="223837"/>
                  </a:lnTo>
                  <a:lnTo>
                    <a:pt x="1262063" y="180975"/>
                  </a:lnTo>
                  <a:lnTo>
                    <a:pt x="1533525" y="161925"/>
                  </a:lnTo>
                  <a:lnTo>
                    <a:pt x="1728788" y="135731"/>
                  </a:lnTo>
                  <a:lnTo>
                    <a:pt x="1902619" y="111919"/>
                  </a:lnTo>
                  <a:lnTo>
                    <a:pt x="2057400" y="92869"/>
                  </a:lnTo>
                  <a:lnTo>
                    <a:pt x="2135982" y="61912"/>
                  </a:lnTo>
                  <a:lnTo>
                    <a:pt x="2283619" y="2381"/>
                  </a:lnTo>
                  <a:lnTo>
                    <a:pt x="2307432" y="0"/>
                  </a:lnTo>
                  <a:lnTo>
                    <a:pt x="2471738" y="28575"/>
                  </a:lnTo>
                  <a:lnTo>
                    <a:pt x="2578894" y="54769"/>
                  </a:lnTo>
                  <a:lnTo>
                    <a:pt x="2681288" y="90487"/>
                  </a:lnTo>
                  <a:lnTo>
                    <a:pt x="2745582" y="119062"/>
                  </a:lnTo>
                  <a:lnTo>
                    <a:pt x="2786063" y="142875"/>
                  </a:lnTo>
                  <a:lnTo>
                    <a:pt x="2797969" y="154781"/>
                  </a:lnTo>
                  <a:lnTo>
                    <a:pt x="2805113" y="166687"/>
                  </a:lnTo>
                  <a:lnTo>
                    <a:pt x="2807494" y="188119"/>
                  </a:lnTo>
                  <a:lnTo>
                    <a:pt x="2802732" y="216694"/>
                  </a:lnTo>
                  <a:lnTo>
                    <a:pt x="2786063" y="242887"/>
                  </a:lnTo>
                  <a:lnTo>
                    <a:pt x="2759869" y="264319"/>
                  </a:lnTo>
                  <a:lnTo>
                    <a:pt x="2702719" y="273844"/>
                  </a:lnTo>
                  <a:lnTo>
                    <a:pt x="2564607" y="271462"/>
                  </a:lnTo>
                  <a:lnTo>
                    <a:pt x="2333625" y="280987"/>
                  </a:lnTo>
                  <a:lnTo>
                    <a:pt x="2093119" y="295275"/>
                  </a:lnTo>
                  <a:lnTo>
                    <a:pt x="1819275" y="314325"/>
                  </a:lnTo>
                  <a:lnTo>
                    <a:pt x="1390650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A09E73E3-6EED-4A74-B56A-50E31265A754}"/>
                </a:ext>
              </a:extLst>
            </p:cNvPr>
            <p:cNvSpPr/>
            <p:nvPr/>
          </p:nvSpPr>
          <p:spPr>
            <a:xfrm>
              <a:off x="3857625" y="5216525"/>
              <a:ext cx="3600450" cy="577850"/>
            </a:xfrm>
            <a:custGeom>
              <a:avLst/>
              <a:gdLst>
                <a:gd name="connsiteX0" fmla="*/ 1822843 w 3601008"/>
                <a:gd name="connsiteY0" fmla="*/ 345506 h 577829"/>
                <a:gd name="connsiteX1" fmla="*/ 1501165 w 3601008"/>
                <a:gd name="connsiteY1" fmla="*/ 375291 h 577829"/>
                <a:gd name="connsiteX2" fmla="*/ 1310541 w 3601008"/>
                <a:gd name="connsiteY2" fmla="*/ 399119 h 577829"/>
                <a:gd name="connsiteX3" fmla="*/ 1105024 w 3601008"/>
                <a:gd name="connsiteY3" fmla="*/ 431883 h 577829"/>
                <a:gd name="connsiteX4" fmla="*/ 878658 w 3601008"/>
                <a:gd name="connsiteY4" fmla="*/ 479539 h 577829"/>
                <a:gd name="connsiteX5" fmla="*/ 711862 w 3601008"/>
                <a:gd name="connsiteY5" fmla="*/ 512302 h 577829"/>
                <a:gd name="connsiteX6" fmla="*/ 548044 w 3601008"/>
                <a:gd name="connsiteY6" fmla="*/ 551023 h 577829"/>
                <a:gd name="connsiteX7" fmla="*/ 470603 w 3601008"/>
                <a:gd name="connsiteY7" fmla="*/ 577829 h 577829"/>
                <a:gd name="connsiteX8" fmla="*/ 449754 w 3601008"/>
                <a:gd name="connsiteY8" fmla="*/ 577829 h 577829"/>
                <a:gd name="connsiteX9" fmla="*/ 357420 w 3601008"/>
                <a:gd name="connsiteY9" fmla="*/ 559958 h 577829"/>
                <a:gd name="connsiteX10" fmla="*/ 279979 w 3601008"/>
                <a:gd name="connsiteY10" fmla="*/ 533152 h 577829"/>
                <a:gd name="connsiteX11" fmla="*/ 190624 w 3601008"/>
                <a:gd name="connsiteY11" fmla="*/ 491453 h 577829"/>
                <a:gd name="connsiteX12" fmla="*/ 154882 w 3601008"/>
                <a:gd name="connsiteY12" fmla="*/ 461668 h 577829"/>
                <a:gd name="connsiteX13" fmla="*/ 104248 w 3601008"/>
                <a:gd name="connsiteY13" fmla="*/ 411033 h 577829"/>
                <a:gd name="connsiteX14" fmla="*/ 68506 w 3601008"/>
                <a:gd name="connsiteY14" fmla="*/ 366355 h 577829"/>
                <a:gd name="connsiteX15" fmla="*/ 44678 w 3601008"/>
                <a:gd name="connsiteY15" fmla="*/ 333592 h 577829"/>
                <a:gd name="connsiteX16" fmla="*/ 17871 w 3601008"/>
                <a:gd name="connsiteY16" fmla="*/ 282957 h 577829"/>
                <a:gd name="connsiteX17" fmla="*/ 8936 w 3601008"/>
                <a:gd name="connsiteY17" fmla="*/ 256151 h 577829"/>
                <a:gd name="connsiteX18" fmla="*/ 2979 w 3601008"/>
                <a:gd name="connsiteY18" fmla="*/ 241258 h 577829"/>
                <a:gd name="connsiteX19" fmla="*/ 0 w 3601008"/>
                <a:gd name="connsiteY19" fmla="*/ 229344 h 577829"/>
                <a:gd name="connsiteX20" fmla="*/ 2979 w 3601008"/>
                <a:gd name="connsiteY20" fmla="*/ 211473 h 577829"/>
                <a:gd name="connsiteX21" fmla="*/ 14893 w 3601008"/>
                <a:gd name="connsiteY21" fmla="*/ 205516 h 577829"/>
                <a:gd name="connsiteX22" fmla="*/ 41699 w 3601008"/>
                <a:gd name="connsiteY22" fmla="*/ 208495 h 577829"/>
                <a:gd name="connsiteX23" fmla="*/ 68506 w 3601008"/>
                <a:gd name="connsiteY23" fmla="*/ 226366 h 577829"/>
                <a:gd name="connsiteX24" fmla="*/ 113183 w 3601008"/>
                <a:gd name="connsiteY24" fmla="*/ 256151 h 577829"/>
                <a:gd name="connsiteX25" fmla="*/ 160839 w 3601008"/>
                <a:gd name="connsiteY25" fmla="*/ 282957 h 577829"/>
                <a:gd name="connsiteX26" fmla="*/ 205517 w 3601008"/>
                <a:gd name="connsiteY26" fmla="*/ 300828 h 577829"/>
                <a:gd name="connsiteX27" fmla="*/ 271044 w 3601008"/>
                <a:gd name="connsiteY27" fmla="*/ 315721 h 577829"/>
                <a:gd name="connsiteX28" fmla="*/ 321678 w 3601008"/>
                <a:gd name="connsiteY28" fmla="*/ 321678 h 577829"/>
                <a:gd name="connsiteX29" fmla="*/ 372313 w 3601008"/>
                <a:gd name="connsiteY29" fmla="*/ 327635 h 577829"/>
                <a:gd name="connsiteX30" fmla="*/ 419969 w 3601008"/>
                <a:gd name="connsiteY30" fmla="*/ 330613 h 577829"/>
                <a:gd name="connsiteX31" fmla="*/ 476560 w 3601008"/>
                <a:gd name="connsiteY31" fmla="*/ 324656 h 577829"/>
                <a:gd name="connsiteX32" fmla="*/ 691012 w 3601008"/>
                <a:gd name="connsiteY32" fmla="*/ 291893 h 577829"/>
                <a:gd name="connsiteX33" fmla="*/ 1149702 w 3601008"/>
                <a:gd name="connsiteY33" fmla="*/ 220409 h 577829"/>
                <a:gd name="connsiteX34" fmla="*/ 1387982 w 3601008"/>
                <a:gd name="connsiteY34" fmla="*/ 196581 h 577829"/>
                <a:gd name="connsiteX35" fmla="*/ 1712638 w 3601008"/>
                <a:gd name="connsiteY35" fmla="*/ 169774 h 577829"/>
                <a:gd name="connsiteX36" fmla="*/ 1950919 w 3601008"/>
                <a:gd name="connsiteY36" fmla="*/ 148925 h 577829"/>
                <a:gd name="connsiteX37" fmla="*/ 2159414 w 3601008"/>
                <a:gd name="connsiteY37" fmla="*/ 128075 h 577829"/>
                <a:gd name="connsiteX38" fmla="*/ 2299403 w 3601008"/>
                <a:gd name="connsiteY38" fmla="*/ 107226 h 577829"/>
                <a:gd name="connsiteX39" fmla="*/ 2546619 w 3601008"/>
                <a:gd name="connsiteY39" fmla="*/ 104247 h 577829"/>
                <a:gd name="connsiteX40" fmla="*/ 2772985 w 3601008"/>
                <a:gd name="connsiteY40" fmla="*/ 92333 h 577829"/>
                <a:gd name="connsiteX41" fmla="*/ 2850426 w 3601008"/>
                <a:gd name="connsiteY41" fmla="*/ 89355 h 577829"/>
                <a:gd name="connsiteX42" fmla="*/ 2883190 w 3601008"/>
                <a:gd name="connsiteY42" fmla="*/ 80419 h 577829"/>
                <a:gd name="connsiteX43" fmla="*/ 2969566 w 3601008"/>
                <a:gd name="connsiteY43" fmla="*/ 47656 h 577829"/>
                <a:gd name="connsiteX44" fmla="*/ 3070835 w 3601008"/>
                <a:gd name="connsiteY44" fmla="*/ 2978 h 577829"/>
                <a:gd name="connsiteX45" fmla="*/ 3085728 w 3601008"/>
                <a:gd name="connsiteY45" fmla="*/ 0 h 577829"/>
                <a:gd name="connsiteX46" fmla="*/ 3184018 w 3601008"/>
                <a:gd name="connsiteY46" fmla="*/ 23828 h 577829"/>
                <a:gd name="connsiteX47" fmla="*/ 3285287 w 3601008"/>
                <a:gd name="connsiteY47" fmla="*/ 59570 h 577829"/>
                <a:gd name="connsiteX48" fmla="*/ 3401449 w 3601008"/>
                <a:gd name="connsiteY48" fmla="*/ 107226 h 577829"/>
                <a:gd name="connsiteX49" fmla="*/ 3496761 w 3601008"/>
                <a:gd name="connsiteY49" fmla="*/ 151903 h 577829"/>
                <a:gd name="connsiteX50" fmla="*/ 3535481 w 3601008"/>
                <a:gd name="connsiteY50" fmla="*/ 169774 h 577829"/>
                <a:gd name="connsiteX51" fmla="*/ 3568245 w 3601008"/>
                <a:gd name="connsiteY51" fmla="*/ 193602 h 577829"/>
                <a:gd name="connsiteX52" fmla="*/ 3589094 w 3601008"/>
                <a:gd name="connsiteY52" fmla="*/ 217430 h 577829"/>
                <a:gd name="connsiteX53" fmla="*/ 3598030 w 3601008"/>
                <a:gd name="connsiteY53" fmla="*/ 238280 h 577829"/>
                <a:gd name="connsiteX54" fmla="*/ 3601008 w 3601008"/>
                <a:gd name="connsiteY54" fmla="*/ 259129 h 577829"/>
                <a:gd name="connsiteX55" fmla="*/ 3595051 w 3601008"/>
                <a:gd name="connsiteY55" fmla="*/ 282957 h 577829"/>
                <a:gd name="connsiteX56" fmla="*/ 3583137 w 3601008"/>
                <a:gd name="connsiteY56" fmla="*/ 315721 h 577829"/>
                <a:gd name="connsiteX57" fmla="*/ 3562288 w 3601008"/>
                <a:gd name="connsiteY57" fmla="*/ 339549 h 577829"/>
                <a:gd name="connsiteX58" fmla="*/ 3526546 w 3601008"/>
                <a:gd name="connsiteY58" fmla="*/ 351463 h 577829"/>
                <a:gd name="connsiteX59" fmla="*/ 3452083 w 3601008"/>
                <a:gd name="connsiteY59" fmla="*/ 351463 h 577829"/>
                <a:gd name="connsiteX60" fmla="*/ 3270395 w 3601008"/>
                <a:gd name="connsiteY60" fmla="*/ 336570 h 577829"/>
                <a:gd name="connsiteX61" fmla="*/ 2972545 w 3601008"/>
                <a:gd name="connsiteY61" fmla="*/ 321678 h 577829"/>
                <a:gd name="connsiteX62" fmla="*/ 2644909 w 3601008"/>
                <a:gd name="connsiteY62" fmla="*/ 312742 h 577829"/>
                <a:gd name="connsiteX63" fmla="*/ 2445350 w 3601008"/>
                <a:gd name="connsiteY63" fmla="*/ 309764 h 577829"/>
                <a:gd name="connsiteX64" fmla="*/ 2087930 w 3601008"/>
                <a:gd name="connsiteY64" fmla="*/ 327635 h 577829"/>
                <a:gd name="connsiteX65" fmla="*/ 1822843 w 3601008"/>
                <a:gd name="connsiteY65" fmla="*/ 345506 h 5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01008" h="577829">
                  <a:moveTo>
                    <a:pt x="1822843" y="345506"/>
                  </a:moveTo>
                  <a:lnTo>
                    <a:pt x="1501165" y="375291"/>
                  </a:lnTo>
                  <a:lnTo>
                    <a:pt x="1310541" y="399119"/>
                  </a:lnTo>
                  <a:lnTo>
                    <a:pt x="1105024" y="431883"/>
                  </a:lnTo>
                  <a:lnTo>
                    <a:pt x="878658" y="479539"/>
                  </a:lnTo>
                  <a:lnTo>
                    <a:pt x="711862" y="512302"/>
                  </a:lnTo>
                  <a:lnTo>
                    <a:pt x="548044" y="551023"/>
                  </a:lnTo>
                  <a:lnTo>
                    <a:pt x="470603" y="577829"/>
                  </a:lnTo>
                  <a:lnTo>
                    <a:pt x="449754" y="577829"/>
                  </a:lnTo>
                  <a:lnTo>
                    <a:pt x="357420" y="559958"/>
                  </a:lnTo>
                  <a:lnTo>
                    <a:pt x="279979" y="533152"/>
                  </a:lnTo>
                  <a:lnTo>
                    <a:pt x="190624" y="491453"/>
                  </a:lnTo>
                  <a:lnTo>
                    <a:pt x="154882" y="461668"/>
                  </a:lnTo>
                  <a:lnTo>
                    <a:pt x="104248" y="411033"/>
                  </a:lnTo>
                  <a:lnTo>
                    <a:pt x="68506" y="366355"/>
                  </a:lnTo>
                  <a:lnTo>
                    <a:pt x="44678" y="333592"/>
                  </a:lnTo>
                  <a:lnTo>
                    <a:pt x="17871" y="282957"/>
                  </a:lnTo>
                  <a:lnTo>
                    <a:pt x="8936" y="256151"/>
                  </a:lnTo>
                  <a:lnTo>
                    <a:pt x="2979" y="241258"/>
                  </a:lnTo>
                  <a:lnTo>
                    <a:pt x="0" y="229344"/>
                  </a:lnTo>
                  <a:lnTo>
                    <a:pt x="2979" y="211473"/>
                  </a:lnTo>
                  <a:lnTo>
                    <a:pt x="14893" y="205516"/>
                  </a:lnTo>
                  <a:lnTo>
                    <a:pt x="41699" y="208495"/>
                  </a:lnTo>
                  <a:lnTo>
                    <a:pt x="68506" y="226366"/>
                  </a:lnTo>
                  <a:lnTo>
                    <a:pt x="113183" y="256151"/>
                  </a:lnTo>
                  <a:lnTo>
                    <a:pt x="160839" y="282957"/>
                  </a:lnTo>
                  <a:lnTo>
                    <a:pt x="205517" y="300828"/>
                  </a:lnTo>
                  <a:lnTo>
                    <a:pt x="271044" y="315721"/>
                  </a:lnTo>
                  <a:lnTo>
                    <a:pt x="321678" y="321678"/>
                  </a:lnTo>
                  <a:lnTo>
                    <a:pt x="372313" y="327635"/>
                  </a:lnTo>
                  <a:lnTo>
                    <a:pt x="419969" y="330613"/>
                  </a:lnTo>
                  <a:lnTo>
                    <a:pt x="476560" y="324656"/>
                  </a:lnTo>
                  <a:lnTo>
                    <a:pt x="691012" y="291893"/>
                  </a:lnTo>
                  <a:lnTo>
                    <a:pt x="1149702" y="220409"/>
                  </a:lnTo>
                  <a:lnTo>
                    <a:pt x="1387982" y="196581"/>
                  </a:lnTo>
                  <a:lnTo>
                    <a:pt x="1712638" y="169774"/>
                  </a:lnTo>
                  <a:lnTo>
                    <a:pt x="1950919" y="148925"/>
                  </a:lnTo>
                  <a:lnTo>
                    <a:pt x="2159414" y="128075"/>
                  </a:lnTo>
                  <a:lnTo>
                    <a:pt x="2299403" y="107226"/>
                  </a:lnTo>
                  <a:lnTo>
                    <a:pt x="2546619" y="104247"/>
                  </a:lnTo>
                  <a:lnTo>
                    <a:pt x="2772985" y="92333"/>
                  </a:lnTo>
                  <a:lnTo>
                    <a:pt x="2850426" y="89355"/>
                  </a:lnTo>
                  <a:lnTo>
                    <a:pt x="2883190" y="80419"/>
                  </a:lnTo>
                  <a:lnTo>
                    <a:pt x="2969566" y="47656"/>
                  </a:lnTo>
                  <a:lnTo>
                    <a:pt x="3070835" y="2978"/>
                  </a:lnTo>
                  <a:lnTo>
                    <a:pt x="3085728" y="0"/>
                  </a:lnTo>
                  <a:lnTo>
                    <a:pt x="3184018" y="23828"/>
                  </a:lnTo>
                  <a:lnTo>
                    <a:pt x="3285287" y="59570"/>
                  </a:lnTo>
                  <a:lnTo>
                    <a:pt x="3401449" y="107226"/>
                  </a:lnTo>
                  <a:lnTo>
                    <a:pt x="3496761" y="151903"/>
                  </a:lnTo>
                  <a:lnTo>
                    <a:pt x="3535481" y="169774"/>
                  </a:lnTo>
                  <a:lnTo>
                    <a:pt x="3568245" y="193602"/>
                  </a:lnTo>
                  <a:lnTo>
                    <a:pt x="3589094" y="217430"/>
                  </a:lnTo>
                  <a:lnTo>
                    <a:pt x="3598030" y="238280"/>
                  </a:lnTo>
                  <a:lnTo>
                    <a:pt x="3601008" y="259129"/>
                  </a:lnTo>
                  <a:lnTo>
                    <a:pt x="3595051" y="282957"/>
                  </a:lnTo>
                  <a:lnTo>
                    <a:pt x="3583137" y="315721"/>
                  </a:lnTo>
                  <a:lnTo>
                    <a:pt x="3562288" y="339549"/>
                  </a:lnTo>
                  <a:lnTo>
                    <a:pt x="3526546" y="351463"/>
                  </a:lnTo>
                  <a:lnTo>
                    <a:pt x="3452083" y="351463"/>
                  </a:lnTo>
                  <a:lnTo>
                    <a:pt x="3270395" y="336570"/>
                  </a:lnTo>
                  <a:lnTo>
                    <a:pt x="2972545" y="321678"/>
                  </a:lnTo>
                  <a:lnTo>
                    <a:pt x="2644909" y="312742"/>
                  </a:lnTo>
                  <a:lnTo>
                    <a:pt x="2445350" y="309764"/>
                  </a:lnTo>
                  <a:lnTo>
                    <a:pt x="2087930" y="327635"/>
                  </a:lnTo>
                  <a:lnTo>
                    <a:pt x="1822843" y="345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41D36551-534E-4FEE-A302-A0F0B2578EF5}"/>
              </a:ext>
            </a:extLst>
          </p:cNvPr>
          <p:cNvGrpSpPr/>
          <p:nvPr/>
        </p:nvGrpSpPr>
        <p:grpSpPr>
          <a:xfrm>
            <a:off x="2517775" y="1552575"/>
            <a:ext cx="4787900" cy="4391025"/>
            <a:chOff x="2517775" y="1552575"/>
            <a:chExt cx="4787900" cy="4391025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BB0FA35C-CEC6-400C-B16D-74E75A68A4B4}"/>
                </a:ext>
              </a:extLst>
            </p:cNvPr>
            <p:cNvSpPr/>
            <p:nvPr/>
          </p:nvSpPr>
          <p:spPr>
            <a:xfrm>
              <a:off x="5137150" y="1552575"/>
              <a:ext cx="606425" cy="1233488"/>
            </a:xfrm>
            <a:custGeom>
              <a:avLst/>
              <a:gdLst>
                <a:gd name="connsiteX0" fmla="*/ 254794 w 607219"/>
                <a:gd name="connsiteY0" fmla="*/ 747713 h 1233488"/>
                <a:gd name="connsiteX1" fmla="*/ 254794 w 607219"/>
                <a:gd name="connsiteY1" fmla="*/ 481013 h 1233488"/>
                <a:gd name="connsiteX2" fmla="*/ 254794 w 607219"/>
                <a:gd name="connsiteY2" fmla="*/ 404813 h 1233488"/>
                <a:gd name="connsiteX3" fmla="*/ 250032 w 607219"/>
                <a:gd name="connsiteY3" fmla="*/ 364331 h 1233488"/>
                <a:gd name="connsiteX4" fmla="*/ 238125 w 607219"/>
                <a:gd name="connsiteY4" fmla="*/ 326231 h 1233488"/>
                <a:gd name="connsiteX5" fmla="*/ 223838 w 607219"/>
                <a:gd name="connsiteY5" fmla="*/ 292894 h 1233488"/>
                <a:gd name="connsiteX6" fmla="*/ 197644 w 607219"/>
                <a:gd name="connsiteY6" fmla="*/ 252413 h 1233488"/>
                <a:gd name="connsiteX7" fmla="*/ 169069 w 607219"/>
                <a:gd name="connsiteY7" fmla="*/ 221456 h 1233488"/>
                <a:gd name="connsiteX8" fmla="*/ 142875 w 607219"/>
                <a:gd name="connsiteY8" fmla="*/ 197644 h 1233488"/>
                <a:gd name="connsiteX9" fmla="*/ 121444 w 607219"/>
                <a:gd name="connsiteY9" fmla="*/ 178594 h 1233488"/>
                <a:gd name="connsiteX10" fmla="*/ 92869 w 607219"/>
                <a:gd name="connsiteY10" fmla="*/ 157163 h 1233488"/>
                <a:gd name="connsiteX11" fmla="*/ 66675 w 607219"/>
                <a:gd name="connsiteY11" fmla="*/ 140494 h 1233488"/>
                <a:gd name="connsiteX12" fmla="*/ 38100 w 607219"/>
                <a:gd name="connsiteY12" fmla="*/ 121444 h 1233488"/>
                <a:gd name="connsiteX13" fmla="*/ 23813 w 607219"/>
                <a:gd name="connsiteY13" fmla="*/ 114300 h 1233488"/>
                <a:gd name="connsiteX14" fmla="*/ 11907 w 607219"/>
                <a:gd name="connsiteY14" fmla="*/ 102394 h 1233488"/>
                <a:gd name="connsiteX15" fmla="*/ 4763 w 607219"/>
                <a:gd name="connsiteY15" fmla="*/ 88106 h 1233488"/>
                <a:gd name="connsiteX16" fmla="*/ 0 w 607219"/>
                <a:gd name="connsiteY16" fmla="*/ 69056 h 1233488"/>
                <a:gd name="connsiteX17" fmla="*/ 0 w 607219"/>
                <a:gd name="connsiteY17" fmla="*/ 54769 h 1233488"/>
                <a:gd name="connsiteX18" fmla="*/ 11907 w 607219"/>
                <a:gd name="connsiteY18" fmla="*/ 28575 h 1233488"/>
                <a:gd name="connsiteX19" fmla="*/ 35719 w 607219"/>
                <a:gd name="connsiteY19" fmla="*/ 9525 h 1233488"/>
                <a:gd name="connsiteX20" fmla="*/ 54769 w 607219"/>
                <a:gd name="connsiteY20" fmla="*/ 0 h 1233488"/>
                <a:gd name="connsiteX21" fmla="*/ 90488 w 607219"/>
                <a:gd name="connsiteY21" fmla="*/ 0 h 1233488"/>
                <a:gd name="connsiteX22" fmla="*/ 173832 w 607219"/>
                <a:gd name="connsiteY22" fmla="*/ 9525 h 1233488"/>
                <a:gd name="connsiteX23" fmla="*/ 259557 w 607219"/>
                <a:gd name="connsiteY23" fmla="*/ 26194 h 1233488"/>
                <a:gd name="connsiteX24" fmla="*/ 328613 w 607219"/>
                <a:gd name="connsiteY24" fmla="*/ 42863 h 1233488"/>
                <a:gd name="connsiteX25" fmla="*/ 388144 w 607219"/>
                <a:gd name="connsiteY25" fmla="*/ 64294 h 1233488"/>
                <a:gd name="connsiteX26" fmla="*/ 435769 w 607219"/>
                <a:gd name="connsiteY26" fmla="*/ 85725 h 1233488"/>
                <a:gd name="connsiteX27" fmla="*/ 478632 w 607219"/>
                <a:gd name="connsiteY27" fmla="*/ 109538 h 1233488"/>
                <a:gd name="connsiteX28" fmla="*/ 507207 w 607219"/>
                <a:gd name="connsiteY28" fmla="*/ 133350 h 1233488"/>
                <a:gd name="connsiteX29" fmla="*/ 533400 w 607219"/>
                <a:gd name="connsiteY29" fmla="*/ 159544 h 1233488"/>
                <a:gd name="connsiteX30" fmla="*/ 557213 w 607219"/>
                <a:gd name="connsiteY30" fmla="*/ 188119 h 1233488"/>
                <a:gd name="connsiteX31" fmla="*/ 581025 w 607219"/>
                <a:gd name="connsiteY31" fmla="*/ 228600 h 1233488"/>
                <a:gd name="connsiteX32" fmla="*/ 592932 w 607219"/>
                <a:gd name="connsiteY32" fmla="*/ 247650 h 1233488"/>
                <a:gd name="connsiteX33" fmla="*/ 602457 w 607219"/>
                <a:gd name="connsiteY33" fmla="*/ 259556 h 1233488"/>
                <a:gd name="connsiteX34" fmla="*/ 607219 w 607219"/>
                <a:gd name="connsiteY34" fmla="*/ 280988 h 1233488"/>
                <a:gd name="connsiteX35" fmla="*/ 604838 w 607219"/>
                <a:gd name="connsiteY35" fmla="*/ 309563 h 1233488"/>
                <a:gd name="connsiteX36" fmla="*/ 592932 w 607219"/>
                <a:gd name="connsiteY36" fmla="*/ 342900 h 1233488"/>
                <a:gd name="connsiteX37" fmla="*/ 573882 w 607219"/>
                <a:gd name="connsiteY37" fmla="*/ 388144 h 1233488"/>
                <a:gd name="connsiteX38" fmla="*/ 550069 w 607219"/>
                <a:gd name="connsiteY38" fmla="*/ 421481 h 1233488"/>
                <a:gd name="connsiteX39" fmla="*/ 535782 w 607219"/>
                <a:gd name="connsiteY39" fmla="*/ 445294 h 1233488"/>
                <a:gd name="connsiteX40" fmla="*/ 528638 w 607219"/>
                <a:gd name="connsiteY40" fmla="*/ 485775 h 1233488"/>
                <a:gd name="connsiteX41" fmla="*/ 526257 w 607219"/>
                <a:gd name="connsiteY41" fmla="*/ 609600 h 1233488"/>
                <a:gd name="connsiteX42" fmla="*/ 526257 w 607219"/>
                <a:gd name="connsiteY42" fmla="*/ 904875 h 1233488"/>
                <a:gd name="connsiteX43" fmla="*/ 526257 w 607219"/>
                <a:gd name="connsiteY43" fmla="*/ 1188244 h 1233488"/>
                <a:gd name="connsiteX44" fmla="*/ 254794 w 607219"/>
                <a:gd name="connsiteY44" fmla="*/ 1233488 h 1233488"/>
                <a:gd name="connsiteX45" fmla="*/ 254794 w 607219"/>
                <a:gd name="connsiteY45" fmla="*/ 747713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7219" h="1233488">
                  <a:moveTo>
                    <a:pt x="254794" y="747713"/>
                  </a:moveTo>
                  <a:lnTo>
                    <a:pt x="254794" y="481013"/>
                  </a:lnTo>
                  <a:lnTo>
                    <a:pt x="254794" y="404813"/>
                  </a:lnTo>
                  <a:lnTo>
                    <a:pt x="250032" y="364331"/>
                  </a:lnTo>
                  <a:lnTo>
                    <a:pt x="238125" y="326231"/>
                  </a:lnTo>
                  <a:lnTo>
                    <a:pt x="223838" y="292894"/>
                  </a:lnTo>
                  <a:lnTo>
                    <a:pt x="197644" y="252413"/>
                  </a:lnTo>
                  <a:lnTo>
                    <a:pt x="169069" y="221456"/>
                  </a:lnTo>
                  <a:lnTo>
                    <a:pt x="142875" y="197644"/>
                  </a:lnTo>
                  <a:lnTo>
                    <a:pt x="121444" y="178594"/>
                  </a:lnTo>
                  <a:lnTo>
                    <a:pt x="92869" y="157163"/>
                  </a:lnTo>
                  <a:lnTo>
                    <a:pt x="66675" y="140494"/>
                  </a:lnTo>
                  <a:lnTo>
                    <a:pt x="38100" y="121444"/>
                  </a:lnTo>
                  <a:lnTo>
                    <a:pt x="23813" y="114300"/>
                  </a:lnTo>
                  <a:lnTo>
                    <a:pt x="11907" y="102394"/>
                  </a:lnTo>
                  <a:lnTo>
                    <a:pt x="4763" y="88106"/>
                  </a:lnTo>
                  <a:lnTo>
                    <a:pt x="0" y="69056"/>
                  </a:lnTo>
                  <a:lnTo>
                    <a:pt x="0" y="54769"/>
                  </a:lnTo>
                  <a:lnTo>
                    <a:pt x="11907" y="28575"/>
                  </a:lnTo>
                  <a:lnTo>
                    <a:pt x="35719" y="9525"/>
                  </a:lnTo>
                  <a:lnTo>
                    <a:pt x="54769" y="0"/>
                  </a:lnTo>
                  <a:lnTo>
                    <a:pt x="90488" y="0"/>
                  </a:lnTo>
                  <a:lnTo>
                    <a:pt x="173832" y="9525"/>
                  </a:lnTo>
                  <a:lnTo>
                    <a:pt x="259557" y="26194"/>
                  </a:lnTo>
                  <a:lnTo>
                    <a:pt x="328613" y="42863"/>
                  </a:lnTo>
                  <a:lnTo>
                    <a:pt x="388144" y="64294"/>
                  </a:lnTo>
                  <a:lnTo>
                    <a:pt x="435769" y="85725"/>
                  </a:lnTo>
                  <a:lnTo>
                    <a:pt x="478632" y="109538"/>
                  </a:lnTo>
                  <a:lnTo>
                    <a:pt x="507207" y="133350"/>
                  </a:lnTo>
                  <a:lnTo>
                    <a:pt x="533400" y="159544"/>
                  </a:lnTo>
                  <a:lnTo>
                    <a:pt x="557213" y="188119"/>
                  </a:lnTo>
                  <a:lnTo>
                    <a:pt x="581025" y="228600"/>
                  </a:lnTo>
                  <a:lnTo>
                    <a:pt x="592932" y="247650"/>
                  </a:lnTo>
                  <a:lnTo>
                    <a:pt x="602457" y="259556"/>
                  </a:lnTo>
                  <a:lnTo>
                    <a:pt x="607219" y="280988"/>
                  </a:lnTo>
                  <a:lnTo>
                    <a:pt x="604838" y="309563"/>
                  </a:lnTo>
                  <a:lnTo>
                    <a:pt x="592932" y="342900"/>
                  </a:lnTo>
                  <a:lnTo>
                    <a:pt x="573882" y="388144"/>
                  </a:lnTo>
                  <a:lnTo>
                    <a:pt x="550069" y="421481"/>
                  </a:lnTo>
                  <a:lnTo>
                    <a:pt x="535782" y="445294"/>
                  </a:lnTo>
                  <a:lnTo>
                    <a:pt x="528638" y="485775"/>
                  </a:lnTo>
                  <a:cubicBezTo>
                    <a:pt x="527844" y="527050"/>
                    <a:pt x="527051" y="568325"/>
                    <a:pt x="526257" y="609600"/>
                  </a:cubicBezTo>
                  <a:lnTo>
                    <a:pt x="526257" y="904875"/>
                  </a:lnTo>
                  <a:lnTo>
                    <a:pt x="526257" y="1188244"/>
                  </a:lnTo>
                  <a:lnTo>
                    <a:pt x="254794" y="1233488"/>
                  </a:lnTo>
                  <a:lnTo>
                    <a:pt x="254794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0BCB4E26-573B-426D-9ECD-5B572A55C76F}"/>
                </a:ext>
              </a:extLst>
            </p:cNvPr>
            <p:cNvSpPr/>
            <p:nvPr/>
          </p:nvSpPr>
          <p:spPr>
            <a:xfrm rot="16200000">
              <a:off x="1953419" y="2135981"/>
              <a:ext cx="2571750" cy="1443038"/>
            </a:xfrm>
            <a:custGeom>
              <a:avLst/>
              <a:gdLst>
                <a:gd name="connsiteX0" fmla="*/ 631031 w 2571750"/>
                <a:gd name="connsiteY0" fmla="*/ 573881 h 1443037"/>
                <a:gd name="connsiteX1" fmla="*/ 447675 w 2571750"/>
                <a:gd name="connsiteY1" fmla="*/ 438150 h 1443037"/>
                <a:gd name="connsiteX2" fmla="*/ 309562 w 2571750"/>
                <a:gd name="connsiteY2" fmla="*/ 328612 h 1443037"/>
                <a:gd name="connsiteX3" fmla="*/ 173831 w 2571750"/>
                <a:gd name="connsiteY3" fmla="*/ 209550 h 1443037"/>
                <a:gd name="connsiteX4" fmla="*/ 71437 w 2571750"/>
                <a:gd name="connsiteY4" fmla="*/ 119062 h 1443037"/>
                <a:gd name="connsiteX5" fmla="*/ 14287 w 2571750"/>
                <a:gd name="connsiteY5" fmla="*/ 64293 h 1443037"/>
                <a:gd name="connsiteX6" fmla="*/ 4762 w 2571750"/>
                <a:gd name="connsiteY6" fmla="*/ 47625 h 1443037"/>
                <a:gd name="connsiteX7" fmla="*/ 0 w 2571750"/>
                <a:gd name="connsiteY7" fmla="*/ 23812 h 1443037"/>
                <a:gd name="connsiteX8" fmla="*/ 4762 w 2571750"/>
                <a:gd name="connsiteY8" fmla="*/ 4762 h 1443037"/>
                <a:gd name="connsiteX9" fmla="*/ 21431 w 2571750"/>
                <a:gd name="connsiteY9" fmla="*/ 0 h 1443037"/>
                <a:gd name="connsiteX10" fmla="*/ 54768 w 2571750"/>
                <a:gd name="connsiteY10" fmla="*/ 7143 h 1443037"/>
                <a:gd name="connsiteX11" fmla="*/ 111918 w 2571750"/>
                <a:gd name="connsiteY11" fmla="*/ 42862 h 1443037"/>
                <a:gd name="connsiteX12" fmla="*/ 226218 w 2571750"/>
                <a:gd name="connsiteY12" fmla="*/ 119062 h 1443037"/>
                <a:gd name="connsiteX13" fmla="*/ 397668 w 2571750"/>
                <a:gd name="connsiteY13" fmla="*/ 230981 h 1443037"/>
                <a:gd name="connsiteX14" fmla="*/ 561975 w 2571750"/>
                <a:gd name="connsiteY14" fmla="*/ 326231 h 1443037"/>
                <a:gd name="connsiteX15" fmla="*/ 740568 w 2571750"/>
                <a:gd name="connsiteY15" fmla="*/ 423862 h 1443037"/>
                <a:gd name="connsiteX16" fmla="*/ 892968 w 2571750"/>
                <a:gd name="connsiteY16" fmla="*/ 509587 h 1443037"/>
                <a:gd name="connsiteX17" fmla="*/ 1007268 w 2571750"/>
                <a:gd name="connsiteY17" fmla="*/ 566737 h 1443037"/>
                <a:gd name="connsiteX18" fmla="*/ 1143000 w 2571750"/>
                <a:gd name="connsiteY18" fmla="*/ 631031 h 1443037"/>
                <a:gd name="connsiteX19" fmla="*/ 1319212 w 2571750"/>
                <a:gd name="connsiteY19" fmla="*/ 714375 h 1443037"/>
                <a:gd name="connsiteX20" fmla="*/ 1519237 w 2571750"/>
                <a:gd name="connsiteY20" fmla="*/ 792956 h 1443037"/>
                <a:gd name="connsiteX21" fmla="*/ 1702593 w 2571750"/>
                <a:gd name="connsiteY21" fmla="*/ 864393 h 1443037"/>
                <a:gd name="connsiteX22" fmla="*/ 1895475 w 2571750"/>
                <a:gd name="connsiteY22" fmla="*/ 933450 h 1443037"/>
                <a:gd name="connsiteX23" fmla="*/ 2076450 w 2571750"/>
                <a:gd name="connsiteY23" fmla="*/ 992981 h 1443037"/>
                <a:gd name="connsiteX24" fmla="*/ 2185987 w 2571750"/>
                <a:gd name="connsiteY24" fmla="*/ 1023937 h 1443037"/>
                <a:gd name="connsiteX25" fmla="*/ 2269331 w 2571750"/>
                <a:gd name="connsiteY25" fmla="*/ 1042987 h 1443037"/>
                <a:gd name="connsiteX26" fmla="*/ 2307431 w 2571750"/>
                <a:gd name="connsiteY26" fmla="*/ 1047750 h 1443037"/>
                <a:gd name="connsiteX27" fmla="*/ 2338387 w 2571750"/>
                <a:gd name="connsiteY27" fmla="*/ 1047750 h 1443037"/>
                <a:gd name="connsiteX28" fmla="*/ 2374106 w 2571750"/>
                <a:gd name="connsiteY28" fmla="*/ 1040606 h 1443037"/>
                <a:gd name="connsiteX29" fmla="*/ 2414587 w 2571750"/>
                <a:gd name="connsiteY29" fmla="*/ 1023937 h 1443037"/>
                <a:gd name="connsiteX30" fmla="*/ 2445543 w 2571750"/>
                <a:gd name="connsiteY30" fmla="*/ 1004887 h 1443037"/>
                <a:gd name="connsiteX31" fmla="*/ 2476500 w 2571750"/>
                <a:gd name="connsiteY31" fmla="*/ 981075 h 1443037"/>
                <a:gd name="connsiteX32" fmla="*/ 2495550 w 2571750"/>
                <a:gd name="connsiteY32" fmla="*/ 959643 h 1443037"/>
                <a:gd name="connsiteX33" fmla="*/ 2519362 w 2571750"/>
                <a:gd name="connsiteY33" fmla="*/ 942975 h 1443037"/>
                <a:gd name="connsiteX34" fmla="*/ 2536031 w 2571750"/>
                <a:gd name="connsiteY34" fmla="*/ 935831 h 1443037"/>
                <a:gd name="connsiteX35" fmla="*/ 2555081 w 2571750"/>
                <a:gd name="connsiteY35" fmla="*/ 933450 h 1443037"/>
                <a:gd name="connsiteX36" fmla="*/ 2562225 w 2571750"/>
                <a:gd name="connsiteY36" fmla="*/ 938212 h 1443037"/>
                <a:gd name="connsiteX37" fmla="*/ 2569368 w 2571750"/>
                <a:gd name="connsiteY37" fmla="*/ 952500 h 1443037"/>
                <a:gd name="connsiteX38" fmla="*/ 2571750 w 2571750"/>
                <a:gd name="connsiteY38" fmla="*/ 995362 h 1443037"/>
                <a:gd name="connsiteX39" fmla="*/ 2564606 w 2571750"/>
                <a:gd name="connsiteY39" fmla="*/ 1052512 h 1443037"/>
                <a:gd name="connsiteX40" fmla="*/ 2550318 w 2571750"/>
                <a:gd name="connsiteY40" fmla="*/ 1109662 h 1443037"/>
                <a:gd name="connsiteX41" fmla="*/ 2519362 w 2571750"/>
                <a:gd name="connsiteY41" fmla="*/ 1185862 h 1443037"/>
                <a:gd name="connsiteX42" fmla="*/ 2478881 w 2571750"/>
                <a:gd name="connsiteY42" fmla="*/ 1257300 h 1443037"/>
                <a:gd name="connsiteX43" fmla="*/ 2414587 w 2571750"/>
                <a:gd name="connsiteY43" fmla="*/ 1338262 h 1443037"/>
                <a:gd name="connsiteX44" fmla="*/ 2357437 w 2571750"/>
                <a:gd name="connsiteY44" fmla="*/ 1412081 h 1443037"/>
                <a:gd name="connsiteX45" fmla="*/ 2326481 w 2571750"/>
                <a:gd name="connsiteY45" fmla="*/ 1435893 h 1443037"/>
                <a:gd name="connsiteX46" fmla="*/ 2283618 w 2571750"/>
                <a:gd name="connsiteY46" fmla="*/ 1443037 h 1443037"/>
                <a:gd name="connsiteX47" fmla="*/ 2257425 w 2571750"/>
                <a:gd name="connsiteY47" fmla="*/ 1435893 h 1443037"/>
                <a:gd name="connsiteX48" fmla="*/ 2240756 w 2571750"/>
                <a:gd name="connsiteY48" fmla="*/ 1426368 h 1443037"/>
                <a:gd name="connsiteX49" fmla="*/ 2224087 w 2571750"/>
                <a:gd name="connsiteY49" fmla="*/ 1407318 h 1443037"/>
                <a:gd name="connsiteX50" fmla="*/ 2209800 w 2571750"/>
                <a:gd name="connsiteY50" fmla="*/ 1381125 h 1443037"/>
                <a:gd name="connsiteX51" fmla="*/ 2183606 w 2571750"/>
                <a:gd name="connsiteY51" fmla="*/ 1352550 h 1443037"/>
                <a:gd name="connsiteX52" fmla="*/ 2095500 w 2571750"/>
                <a:gd name="connsiteY52" fmla="*/ 1293018 h 1443037"/>
                <a:gd name="connsiteX53" fmla="*/ 1988343 w 2571750"/>
                <a:gd name="connsiteY53" fmla="*/ 1247775 h 1443037"/>
                <a:gd name="connsiteX54" fmla="*/ 1685925 w 2571750"/>
                <a:gd name="connsiteY54" fmla="*/ 1126331 h 1443037"/>
                <a:gd name="connsiteX55" fmla="*/ 1500187 w 2571750"/>
                <a:gd name="connsiteY55" fmla="*/ 1035843 h 1443037"/>
                <a:gd name="connsiteX56" fmla="*/ 1335881 w 2571750"/>
                <a:gd name="connsiteY56" fmla="*/ 954881 h 1443037"/>
                <a:gd name="connsiteX57" fmla="*/ 1059656 w 2571750"/>
                <a:gd name="connsiteY57" fmla="*/ 850106 h 1443037"/>
                <a:gd name="connsiteX58" fmla="*/ 959643 w 2571750"/>
                <a:gd name="connsiteY58" fmla="*/ 792956 h 1443037"/>
                <a:gd name="connsiteX59" fmla="*/ 854868 w 2571750"/>
                <a:gd name="connsiteY59" fmla="*/ 726281 h 1443037"/>
                <a:gd name="connsiteX60" fmla="*/ 631031 w 2571750"/>
                <a:gd name="connsiteY60" fmla="*/ 573881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71750" h="1443037">
                  <a:moveTo>
                    <a:pt x="631031" y="573881"/>
                  </a:moveTo>
                  <a:lnTo>
                    <a:pt x="447675" y="438150"/>
                  </a:lnTo>
                  <a:lnTo>
                    <a:pt x="309562" y="328612"/>
                  </a:lnTo>
                  <a:lnTo>
                    <a:pt x="173831" y="209550"/>
                  </a:lnTo>
                  <a:lnTo>
                    <a:pt x="71437" y="119062"/>
                  </a:lnTo>
                  <a:lnTo>
                    <a:pt x="14287" y="64293"/>
                  </a:lnTo>
                  <a:lnTo>
                    <a:pt x="4762" y="47625"/>
                  </a:lnTo>
                  <a:lnTo>
                    <a:pt x="0" y="23812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1918" y="42862"/>
                  </a:lnTo>
                  <a:lnTo>
                    <a:pt x="226218" y="119062"/>
                  </a:lnTo>
                  <a:lnTo>
                    <a:pt x="397668" y="230981"/>
                  </a:lnTo>
                  <a:lnTo>
                    <a:pt x="561975" y="326231"/>
                  </a:lnTo>
                  <a:lnTo>
                    <a:pt x="740568" y="423862"/>
                  </a:lnTo>
                  <a:lnTo>
                    <a:pt x="892968" y="509587"/>
                  </a:lnTo>
                  <a:lnTo>
                    <a:pt x="1007268" y="566737"/>
                  </a:lnTo>
                  <a:lnTo>
                    <a:pt x="1143000" y="631031"/>
                  </a:lnTo>
                  <a:lnTo>
                    <a:pt x="1319212" y="714375"/>
                  </a:lnTo>
                  <a:lnTo>
                    <a:pt x="1519237" y="792956"/>
                  </a:lnTo>
                  <a:lnTo>
                    <a:pt x="1702593" y="864393"/>
                  </a:lnTo>
                  <a:lnTo>
                    <a:pt x="1895475" y="933450"/>
                  </a:lnTo>
                  <a:lnTo>
                    <a:pt x="2076450" y="992981"/>
                  </a:lnTo>
                  <a:lnTo>
                    <a:pt x="2185987" y="1023937"/>
                  </a:lnTo>
                  <a:lnTo>
                    <a:pt x="2269331" y="1042987"/>
                  </a:lnTo>
                  <a:lnTo>
                    <a:pt x="2307431" y="1047750"/>
                  </a:lnTo>
                  <a:lnTo>
                    <a:pt x="2338387" y="1047750"/>
                  </a:lnTo>
                  <a:lnTo>
                    <a:pt x="2374106" y="1040606"/>
                  </a:lnTo>
                  <a:lnTo>
                    <a:pt x="2414587" y="1023937"/>
                  </a:lnTo>
                  <a:lnTo>
                    <a:pt x="2445543" y="1004887"/>
                  </a:lnTo>
                  <a:lnTo>
                    <a:pt x="2476500" y="981075"/>
                  </a:lnTo>
                  <a:lnTo>
                    <a:pt x="2495550" y="959643"/>
                  </a:lnTo>
                  <a:lnTo>
                    <a:pt x="2519362" y="942975"/>
                  </a:lnTo>
                  <a:lnTo>
                    <a:pt x="2536031" y="935831"/>
                  </a:lnTo>
                  <a:cubicBezTo>
                    <a:pt x="2553486" y="933338"/>
                    <a:pt x="2548334" y="930275"/>
                    <a:pt x="2555081" y="933450"/>
                  </a:cubicBezTo>
                  <a:lnTo>
                    <a:pt x="2562225" y="938212"/>
                  </a:lnTo>
                  <a:lnTo>
                    <a:pt x="2569368" y="952500"/>
                  </a:lnTo>
                  <a:lnTo>
                    <a:pt x="2571750" y="995362"/>
                  </a:lnTo>
                  <a:lnTo>
                    <a:pt x="2564606" y="1052512"/>
                  </a:lnTo>
                  <a:lnTo>
                    <a:pt x="2550318" y="1109662"/>
                  </a:lnTo>
                  <a:lnTo>
                    <a:pt x="2519362" y="1185862"/>
                  </a:lnTo>
                  <a:lnTo>
                    <a:pt x="2478881" y="1257300"/>
                  </a:lnTo>
                  <a:lnTo>
                    <a:pt x="2414587" y="1338262"/>
                  </a:lnTo>
                  <a:lnTo>
                    <a:pt x="2357437" y="1412081"/>
                  </a:lnTo>
                  <a:lnTo>
                    <a:pt x="2326481" y="1435893"/>
                  </a:lnTo>
                  <a:lnTo>
                    <a:pt x="2283618" y="1443037"/>
                  </a:lnTo>
                  <a:lnTo>
                    <a:pt x="2257425" y="1435893"/>
                  </a:lnTo>
                  <a:lnTo>
                    <a:pt x="2240756" y="1426368"/>
                  </a:lnTo>
                  <a:lnTo>
                    <a:pt x="2224087" y="1407318"/>
                  </a:lnTo>
                  <a:lnTo>
                    <a:pt x="2209800" y="1381125"/>
                  </a:lnTo>
                  <a:lnTo>
                    <a:pt x="2183606" y="1352550"/>
                  </a:lnTo>
                  <a:lnTo>
                    <a:pt x="2095500" y="1293018"/>
                  </a:lnTo>
                  <a:lnTo>
                    <a:pt x="1988343" y="1247775"/>
                  </a:lnTo>
                  <a:lnTo>
                    <a:pt x="1685925" y="1126331"/>
                  </a:lnTo>
                  <a:lnTo>
                    <a:pt x="1500187" y="1035843"/>
                  </a:lnTo>
                  <a:lnTo>
                    <a:pt x="1335881" y="954881"/>
                  </a:lnTo>
                  <a:lnTo>
                    <a:pt x="1059656" y="850106"/>
                  </a:lnTo>
                  <a:lnTo>
                    <a:pt x="959643" y="792956"/>
                  </a:lnTo>
                  <a:lnTo>
                    <a:pt x="854868" y="726281"/>
                  </a:lnTo>
                  <a:lnTo>
                    <a:pt x="631031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94B2A11F-9AB8-4380-AC28-599424F8CB67}"/>
                </a:ext>
              </a:extLst>
            </p:cNvPr>
            <p:cNvSpPr/>
            <p:nvPr/>
          </p:nvSpPr>
          <p:spPr>
            <a:xfrm rot="16200000">
              <a:off x="3809206" y="4082257"/>
              <a:ext cx="2106613" cy="438150"/>
            </a:xfrm>
            <a:custGeom>
              <a:avLst/>
              <a:gdLst>
                <a:gd name="connsiteX0" fmla="*/ 531198 w 2106291"/>
                <a:gd name="connsiteY0" fmla="*/ 436058 h 438701"/>
                <a:gd name="connsiteX1" fmla="*/ 18500 w 2106291"/>
                <a:gd name="connsiteY1" fmla="*/ 438701 h 438701"/>
                <a:gd name="connsiteX2" fmla="*/ 0 w 2106291"/>
                <a:gd name="connsiteY2" fmla="*/ 211422 h 438701"/>
                <a:gd name="connsiteX3" fmla="*/ 441344 w 2106291"/>
                <a:gd name="connsiteY3" fmla="*/ 208779 h 438701"/>
                <a:gd name="connsiteX4" fmla="*/ 861545 w 2106291"/>
                <a:gd name="connsiteY4" fmla="*/ 208779 h 438701"/>
                <a:gd name="connsiteX5" fmla="*/ 1096752 w 2106291"/>
                <a:gd name="connsiteY5" fmla="*/ 203494 h 438701"/>
                <a:gd name="connsiteX6" fmla="*/ 1263246 w 2106291"/>
                <a:gd name="connsiteY6" fmla="*/ 198208 h 438701"/>
                <a:gd name="connsiteX7" fmla="*/ 1379528 w 2106291"/>
                <a:gd name="connsiteY7" fmla="*/ 192923 h 438701"/>
                <a:gd name="connsiteX8" fmla="*/ 1535452 w 2106291"/>
                <a:gd name="connsiteY8" fmla="*/ 166495 h 438701"/>
                <a:gd name="connsiteX9" fmla="*/ 1686090 w 2106291"/>
                <a:gd name="connsiteY9" fmla="*/ 132139 h 438701"/>
                <a:gd name="connsiteX10" fmla="*/ 1876370 w 2106291"/>
                <a:gd name="connsiteY10" fmla="*/ 76641 h 438701"/>
                <a:gd name="connsiteX11" fmla="*/ 2011152 w 2106291"/>
                <a:gd name="connsiteY11" fmla="*/ 23785 h 438701"/>
                <a:gd name="connsiteX12" fmla="*/ 2050793 w 2106291"/>
                <a:gd name="connsiteY12" fmla="*/ 10571 h 438701"/>
                <a:gd name="connsiteX13" fmla="*/ 2079864 w 2106291"/>
                <a:gd name="connsiteY13" fmla="*/ 2643 h 438701"/>
                <a:gd name="connsiteX14" fmla="*/ 2090435 w 2106291"/>
                <a:gd name="connsiteY14" fmla="*/ 0 h 438701"/>
                <a:gd name="connsiteX15" fmla="*/ 2103649 w 2106291"/>
                <a:gd name="connsiteY15" fmla="*/ 5286 h 438701"/>
                <a:gd name="connsiteX16" fmla="*/ 2106291 w 2106291"/>
                <a:gd name="connsiteY16" fmla="*/ 13214 h 438701"/>
                <a:gd name="connsiteX17" fmla="*/ 2090435 w 2106291"/>
                <a:gd name="connsiteY17" fmla="*/ 44927 h 438701"/>
                <a:gd name="connsiteX18" fmla="*/ 2040222 w 2106291"/>
                <a:gd name="connsiteY18" fmla="*/ 103069 h 438701"/>
                <a:gd name="connsiteX19" fmla="*/ 1960939 w 2106291"/>
                <a:gd name="connsiteY19" fmla="*/ 169138 h 438701"/>
                <a:gd name="connsiteX20" fmla="*/ 1881656 w 2106291"/>
                <a:gd name="connsiteY20" fmla="*/ 227279 h 438701"/>
                <a:gd name="connsiteX21" fmla="*/ 1807658 w 2106291"/>
                <a:gd name="connsiteY21" fmla="*/ 272206 h 438701"/>
                <a:gd name="connsiteX22" fmla="*/ 1725732 w 2106291"/>
                <a:gd name="connsiteY22" fmla="*/ 309205 h 438701"/>
                <a:gd name="connsiteX23" fmla="*/ 1657020 w 2106291"/>
                <a:gd name="connsiteY23" fmla="*/ 335633 h 438701"/>
                <a:gd name="connsiteX24" fmla="*/ 1535452 w 2106291"/>
                <a:gd name="connsiteY24" fmla="*/ 367346 h 438701"/>
                <a:gd name="connsiteX25" fmla="*/ 1353101 w 2106291"/>
                <a:gd name="connsiteY25" fmla="*/ 393774 h 438701"/>
                <a:gd name="connsiteX26" fmla="*/ 1004254 w 2106291"/>
                <a:gd name="connsiteY26" fmla="*/ 425487 h 438701"/>
                <a:gd name="connsiteX27" fmla="*/ 808689 w 2106291"/>
                <a:gd name="connsiteY27" fmla="*/ 433415 h 438701"/>
                <a:gd name="connsiteX28" fmla="*/ 531198 w 2106291"/>
                <a:gd name="connsiteY28" fmla="*/ 436058 h 4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06291" h="438701">
                  <a:moveTo>
                    <a:pt x="531198" y="436058"/>
                  </a:moveTo>
                  <a:lnTo>
                    <a:pt x="18500" y="438701"/>
                  </a:lnTo>
                  <a:lnTo>
                    <a:pt x="0" y="211422"/>
                  </a:lnTo>
                  <a:lnTo>
                    <a:pt x="441344" y="208779"/>
                  </a:lnTo>
                  <a:lnTo>
                    <a:pt x="861545" y="208779"/>
                  </a:lnTo>
                  <a:lnTo>
                    <a:pt x="1096752" y="203494"/>
                  </a:lnTo>
                  <a:lnTo>
                    <a:pt x="1263246" y="198208"/>
                  </a:lnTo>
                  <a:lnTo>
                    <a:pt x="1379528" y="192923"/>
                  </a:lnTo>
                  <a:lnTo>
                    <a:pt x="1535452" y="166495"/>
                  </a:lnTo>
                  <a:lnTo>
                    <a:pt x="1686090" y="132139"/>
                  </a:lnTo>
                  <a:lnTo>
                    <a:pt x="1876370" y="76641"/>
                  </a:lnTo>
                  <a:lnTo>
                    <a:pt x="2011152" y="23785"/>
                  </a:lnTo>
                  <a:lnTo>
                    <a:pt x="2050793" y="10571"/>
                  </a:lnTo>
                  <a:lnTo>
                    <a:pt x="2079864" y="2643"/>
                  </a:lnTo>
                  <a:lnTo>
                    <a:pt x="2090435" y="0"/>
                  </a:lnTo>
                  <a:lnTo>
                    <a:pt x="2103649" y="5286"/>
                  </a:lnTo>
                  <a:lnTo>
                    <a:pt x="2106291" y="13214"/>
                  </a:lnTo>
                  <a:lnTo>
                    <a:pt x="2090435" y="44927"/>
                  </a:lnTo>
                  <a:lnTo>
                    <a:pt x="2040222" y="103069"/>
                  </a:lnTo>
                  <a:lnTo>
                    <a:pt x="1960939" y="169138"/>
                  </a:lnTo>
                  <a:lnTo>
                    <a:pt x="1881656" y="227279"/>
                  </a:lnTo>
                  <a:lnTo>
                    <a:pt x="1807658" y="272206"/>
                  </a:lnTo>
                  <a:lnTo>
                    <a:pt x="1725732" y="309205"/>
                  </a:lnTo>
                  <a:lnTo>
                    <a:pt x="1657020" y="335633"/>
                  </a:lnTo>
                  <a:lnTo>
                    <a:pt x="1535452" y="367346"/>
                  </a:lnTo>
                  <a:lnTo>
                    <a:pt x="1353101" y="393774"/>
                  </a:lnTo>
                  <a:lnTo>
                    <a:pt x="1004254" y="425487"/>
                  </a:lnTo>
                  <a:lnTo>
                    <a:pt x="808689" y="433415"/>
                  </a:lnTo>
                  <a:lnTo>
                    <a:pt x="531198" y="436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48CE21D7-1241-4D04-8D48-970DF24066D4}"/>
                </a:ext>
              </a:extLst>
            </p:cNvPr>
            <p:cNvSpPr/>
            <p:nvPr/>
          </p:nvSpPr>
          <p:spPr>
            <a:xfrm rot="16200000">
              <a:off x="5072856" y="3844132"/>
              <a:ext cx="2192337" cy="647700"/>
            </a:xfrm>
            <a:custGeom>
              <a:avLst/>
              <a:gdLst>
                <a:gd name="connsiteX0" fmla="*/ 819261 w 2193503"/>
                <a:gd name="connsiteY0" fmla="*/ 319775 h 647479"/>
                <a:gd name="connsiteX1" fmla="*/ 409631 w 2193503"/>
                <a:gd name="connsiteY1" fmla="*/ 227278 h 647479"/>
                <a:gd name="connsiteX2" fmla="*/ 5286 w 2193503"/>
                <a:gd name="connsiteY2" fmla="*/ 132138 h 647479"/>
                <a:gd name="connsiteX3" fmla="*/ 0 w 2193503"/>
                <a:gd name="connsiteY3" fmla="*/ 0 h 647479"/>
                <a:gd name="connsiteX4" fmla="*/ 132139 w 2193503"/>
                <a:gd name="connsiteY4" fmla="*/ 26427 h 647479"/>
                <a:gd name="connsiteX5" fmla="*/ 515342 w 2193503"/>
                <a:gd name="connsiteY5" fmla="*/ 84569 h 647479"/>
                <a:gd name="connsiteX6" fmla="*/ 1046539 w 2193503"/>
                <a:gd name="connsiteY6" fmla="*/ 163852 h 647479"/>
                <a:gd name="connsiteX7" fmla="*/ 1331959 w 2193503"/>
                <a:gd name="connsiteY7" fmla="*/ 198208 h 647479"/>
                <a:gd name="connsiteX8" fmla="*/ 1572451 w 2193503"/>
                <a:gd name="connsiteY8" fmla="*/ 221993 h 647479"/>
                <a:gd name="connsiteX9" fmla="*/ 1707233 w 2193503"/>
                <a:gd name="connsiteY9" fmla="*/ 232564 h 647479"/>
                <a:gd name="connsiteX10" fmla="*/ 1847300 w 2193503"/>
                <a:gd name="connsiteY10" fmla="*/ 240492 h 647479"/>
                <a:gd name="connsiteX11" fmla="*/ 1918655 w 2193503"/>
                <a:gd name="connsiteY11" fmla="*/ 240492 h 647479"/>
                <a:gd name="connsiteX12" fmla="*/ 1966225 w 2193503"/>
                <a:gd name="connsiteY12" fmla="*/ 232564 h 647479"/>
                <a:gd name="connsiteX13" fmla="*/ 2008509 w 2193503"/>
                <a:gd name="connsiteY13" fmla="*/ 221993 h 647479"/>
                <a:gd name="connsiteX14" fmla="*/ 2034937 w 2193503"/>
                <a:gd name="connsiteY14" fmla="*/ 208779 h 647479"/>
                <a:gd name="connsiteX15" fmla="*/ 2056079 w 2193503"/>
                <a:gd name="connsiteY15" fmla="*/ 184994 h 647479"/>
                <a:gd name="connsiteX16" fmla="*/ 2095721 w 2193503"/>
                <a:gd name="connsiteY16" fmla="*/ 134781 h 647479"/>
                <a:gd name="connsiteX17" fmla="*/ 2119506 w 2193503"/>
                <a:gd name="connsiteY17" fmla="*/ 110996 h 647479"/>
                <a:gd name="connsiteX18" fmla="*/ 2145933 w 2193503"/>
                <a:gd name="connsiteY18" fmla="*/ 95140 h 647479"/>
                <a:gd name="connsiteX19" fmla="*/ 2167076 w 2193503"/>
                <a:gd name="connsiteY19" fmla="*/ 92497 h 647479"/>
                <a:gd name="connsiteX20" fmla="*/ 2188218 w 2193503"/>
                <a:gd name="connsiteY20" fmla="*/ 100425 h 647479"/>
                <a:gd name="connsiteX21" fmla="*/ 2193503 w 2193503"/>
                <a:gd name="connsiteY21" fmla="*/ 121567 h 647479"/>
                <a:gd name="connsiteX22" fmla="*/ 2193503 w 2193503"/>
                <a:gd name="connsiteY22" fmla="*/ 169137 h 647479"/>
                <a:gd name="connsiteX23" fmla="*/ 2185575 w 2193503"/>
                <a:gd name="connsiteY23" fmla="*/ 240492 h 647479"/>
                <a:gd name="connsiteX24" fmla="*/ 2175004 w 2193503"/>
                <a:gd name="connsiteY24" fmla="*/ 317133 h 647479"/>
                <a:gd name="connsiteX25" fmla="*/ 2164433 w 2193503"/>
                <a:gd name="connsiteY25" fmla="*/ 359417 h 647479"/>
                <a:gd name="connsiteX26" fmla="*/ 2145933 w 2193503"/>
                <a:gd name="connsiteY26" fmla="*/ 420201 h 647479"/>
                <a:gd name="connsiteX27" fmla="*/ 2122148 w 2193503"/>
                <a:gd name="connsiteY27" fmla="*/ 494199 h 647479"/>
                <a:gd name="connsiteX28" fmla="*/ 2082507 w 2193503"/>
                <a:gd name="connsiteY28" fmla="*/ 562911 h 647479"/>
                <a:gd name="connsiteX29" fmla="*/ 2045508 w 2193503"/>
                <a:gd name="connsiteY29" fmla="*/ 610481 h 647479"/>
                <a:gd name="connsiteX30" fmla="*/ 2011152 w 2193503"/>
                <a:gd name="connsiteY30" fmla="*/ 639551 h 647479"/>
                <a:gd name="connsiteX31" fmla="*/ 1984724 w 2193503"/>
                <a:gd name="connsiteY31" fmla="*/ 647479 h 647479"/>
                <a:gd name="connsiteX32" fmla="*/ 1953011 w 2193503"/>
                <a:gd name="connsiteY32" fmla="*/ 642194 h 647479"/>
                <a:gd name="connsiteX33" fmla="*/ 1905441 w 2193503"/>
                <a:gd name="connsiteY33" fmla="*/ 623695 h 647479"/>
                <a:gd name="connsiteX34" fmla="*/ 1847300 w 2193503"/>
                <a:gd name="connsiteY34" fmla="*/ 591981 h 647479"/>
                <a:gd name="connsiteX35" fmla="*/ 1789159 w 2193503"/>
                <a:gd name="connsiteY35" fmla="*/ 552340 h 647479"/>
                <a:gd name="connsiteX36" fmla="*/ 1731018 w 2193503"/>
                <a:gd name="connsiteY36" fmla="*/ 539126 h 647479"/>
                <a:gd name="connsiteX37" fmla="*/ 1487883 w 2193503"/>
                <a:gd name="connsiteY37" fmla="*/ 480985 h 647479"/>
                <a:gd name="connsiteX38" fmla="*/ 1072967 w 2193503"/>
                <a:gd name="connsiteY38" fmla="*/ 380559 h 647479"/>
                <a:gd name="connsiteX39" fmla="*/ 819261 w 2193503"/>
                <a:gd name="connsiteY39" fmla="*/ 319775 h 6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3503" h="647479">
                  <a:moveTo>
                    <a:pt x="819261" y="319775"/>
                  </a:moveTo>
                  <a:lnTo>
                    <a:pt x="409631" y="227278"/>
                  </a:lnTo>
                  <a:lnTo>
                    <a:pt x="5286" y="132138"/>
                  </a:lnTo>
                  <a:lnTo>
                    <a:pt x="0" y="0"/>
                  </a:lnTo>
                  <a:lnTo>
                    <a:pt x="132139" y="26427"/>
                  </a:lnTo>
                  <a:lnTo>
                    <a:pt x="515342" y="84569"/>
                  </a:lnTo>
                  <a:lnTo>
                    <a:pt x="1046539" y="163852"/>
                  </a:lnTo>
                  <a:lnTo>
                    <a:pt x="1331959" y="198208"/>
                  </a:lnTo>
                  <a:lnTo>
                    <a:pt x="1572451" y="221993"/>
                  </a:lnTo>
                  <a:lnTo>
                    <a:pt x="1707233" y="232564"/>
                  </a:lnTo>
                  <a:lnTo>
                    <a:pt x="1847300" y="240492"/>
                  </a:lnTo>
                  <a:lnTo>
                    <a:pt x="1918655" y="240492"/>
                  </a:lnTo>
                  <a:lnTo>
                    <a:pt x="1966225" y="232564"/>
                  </a:lnTo>
                  <a:lnTo>
                    <a:pt x="2008509" y="221993"/>
                  </a:lnTo>
                  <a:lnTo>
                    <a:pt x="2034937" y="208779"/>
                  </a:lnTo>
                  <a:lnTo>
                    <a:pt x="2056079" y="184994"/>
                  </a:lnTo>
                  <a:lnTo>
                    <a:pt x="2095721" y="134781"/>
                  </a:lnTo>
                  <a:lnTo>
                    <a:pt x="2119506" y="110996"/>
                  </a:lnTo>
                  <a:lnTo>
                    <a:pt x="2145933" y="95140"/>
                  </a:lnTo>
                  <a:lnTo>
                    <a:pt x="2167076" y="92497"/>
                  </a:lnTo>
                  <a:lnTo>
                    <a:pt x="2188218" y="100425"/>
                  </a:lnTo>
                  <a:lnTo>
                    <a:pt x="2193503" y="121567"/>
                  </a:lnTo>
                  <a:lnTo>
                    <a:pt x="2193503" y="169137"/>
                  </a:lnTo>
                  <a:lnTo>
                    <a:pt x="2185575" y="240492"/>
                  </a:lnTo>
                  <a:lnTo>
                    <a:pt x="2175004" y="317133"/>
                  </a:lnTo>
                  <a:lnTo>
                    <a:pt x="2164433" y="359417"/>
                  </a:lnTo>
                  <a:lnTo>
                    <a:pt x="2145933" y="420201"/>
                  </a:lnTo>
                  <a:lnTo>
                    <a:pt x="2122148" y="494199"/>
                  </a:lnTo>
                  <a:lnTo>
                    <a:pt x="2082507" y="562911"/>
                  </a:lnTo>
                  <a:lnTo>
                    <a:pt x="2045508" y="610481"/>
                  </a:lnTo>
                  <a:lnTo>
                    <a:pt x="2011152" y="639551"/>
                  </a:lnTo>
                  <a:lnTo>
                    <a:pt x="1984724" y="647479"/>
                  </a:lnTo>
                  <a:lnTo>
                    <a:pt x="1953011" y="642194"/>
                  </a:lnTo>
                  <a:lnTo>
                    <a:pt x="1905441" y="623695"/>
                  </a:lnTo>
                  <a:lnTo>
                    <a:pt x="1847300" y="591981"/>
                  </a:lnTo>
                  <a:lnTo>
                    <a:pt x="1789159" y="552340"/>
                  </a:lnTo>
                  <a:lnTo>
                    <a:pt x="1731018" y="539126"/>
                  </a:lnTo>
                  <a:lnTo>
                    <a:pt x="1487883" y="480985"/>
                  </a:lnTo>
                  <a:lnTo>
                    <a:pt x="1072967" y="380559"/>
                  </a:lnTo>
                  <a:lnTo>
                    <a:pt x="819261" y="319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63042340-FB7C-4769-A84A-879C7532FAF7}"/>
                </a:ext>
              </a:extLst>
            </p:cNvPr>
            <p:cNvSpPr/>
            <p:nvPr/>
          </p:nvSpPr>
          <p:spPr>
            <a:xfrm rot="16200000">
              <a:off x="1812132" y="4148931"/>
              <a:ext cx="3187700" cy="401637"/>
            </a:xfrm>
            <a:custGeom>
              <a:avLst/>
              <a:gdLst>
                <a:gd name="connsiteX0" fmla="*/ 1239462 w 3187187"/>
                <a:gd name="connsiteY0" fmla="*/ 314490 h 401702"/>
                <a:gd name="connsiteX1" fmla="*/ 798118 w 3187187"/>
                <a:gd name="connsiteY1" fmla="*/ 303919 h 401702"/>
                <a:gd name="connsiteX2" fmla="*/ 507413 w 3187187"/>
                <a:gd name="connsiteY2" fmla="*/ 298633 h 401702"/>
                <a:gd name="connsiteX3" fmla="*/ 203494 w 3187187"/>
                <a:gd name="connsiteY3" fmla="*/ 293348 h 401702"/>
                <a:gd name="connsiteX4" fmla="*/ 140067 w 3187187"/>
                <a:gd name="connsiteY4" fmla="*/ 288062 h 401702"/>
                <a:gd name="connsiteX5" fmla="*/ 84569 w 3187187"/>
                <a:gd name="connsiteY5" fmla="*/ 274848 h 401702"/>
                <a:gd name="connsiteX6" fmla="*/ 36999 w 3187187"/>
                <a:gd name="connsiteY6" fmla="*/ 253706 h 401702"/>
                <a:gd name="connsiteX7" fmla="*/ 13214 w 3187187"/>
                <a:gd name="connsiteY7" fmla="*/ 235207 h 401702"/>
                <a:gd name="connsiteX8" fmla="*/ 2643 w 3187187"/>
                <a:gd name="connsiteY8" fmla="*/ 214065 h 401702"/>
                <a:gd name="connsiteX9" fmla="*/ 0 w 3187187"/>
                <a:gd name="connsiteY9" fmla="*/ 179709 h 401702"/>
                <a:gd name="connsiteX10" fmla="*/ 13214 w 3187187"/>
                <a:gd name="connsiteY10" fmla="*/ 137424 h 401702"/>
                <a:gd name="connsiteX11" fmla="*/ 34357 w 3187187"/>
                <a:gd name="connsiteY11" fmla="*/ 110996 h 401702"/>
                <a:gd name="connsiteX12" fmla="*/ 76641 w 3187187"/>
                <a:gd name="connsiteY12" fmla="*/ 79283 h 401702"/>
                <a:gd name="connsiteX13" fmla="*/ 118925 w 3187187"/>
                <a:gd name="connsiteY13" fmla="*/ 55498 h 401702"/>
                <a:gd name="connsiteX14" fmla="*/ 177066 w 3187187"/>
                <a:gd name="connsiteY14" fmla="*/ 31713 h 401702"/>
                <a:gd name="connsiteX15" fmla="*/ 253707 w 3187187"/>
                <a:gd name="connsiteY15" fmla="*/ 13214 h 401702"/>
                <a:gd name="connsiteX16" fmla="*/ 348847 w 3187187"/>
                <a:gd name="connsiteY16" fmla="*/ 0 h 401702"/>
                <a:gd name="connsiteX17" fmla="*/ 454558 w 3187187"/>
                <a:gd name="connsiteY17" fmla="*/ 0 h 401702"/>
                <a:gd name="connsiteX18" fmla="*/ 510056 w 3187187"/>
                <a:gd name="connsiteY18" fmla="*/ 7928 h 401702"/>
                <a:gd name="connsiteX19" fmla="*/ 739977 w 3187187"/>
                <a:gd name="connsiteY19" fmla="*/ 29070 h 401702"/>
                <a:gd name="connsiteX20" fmla="*/ 1123180 w 3187187"/>
                <a:gd name="connsiteY20" fmla="*/ 60784 h 401702"/>
                <a:gd name="connsiteX21" fmla="*/ 1493168 w 3187187"/>
                <a:gd name="connsiteY21" fmla="*/ 87211 h 401702"/>
                <a:gd name="connsiteX22" fmla="*/ 1879013 w 3187187"/>
                <a:gd name="connsiteY22" fmla="*/ 113639 h 401702"/>
                <a:gd name="connsiteX23" fmla="*/ 2317714 w 3187187"/>
                <a:gd name="connsiteY23" fmla="*/ 137424 h 401702"/>
                <a:gd name="connsiteX24" fmla="*/ 2661274 w 3187187"/>
                <a:gd name="connsiteY24" fmla="*/ 150638 h 401702"/>
                <a:gd name="connsiteX25" fmla="*/ 2909695 w 3187187"/>
                <a:gd name="connsiteY25" fmla="*/ 150638 h 401702"/>
                <a:gd name="connsiteX26" fmla="*/ 3187187 w 3187187"/>
                <a:gd name="connsiteY26" fmla="*/ 190280 h 401702"/>
                <a:gd name="connsiteX27" fmla="*/ 3110546 w 3187187"/>
                <a:gd name="connsiteY27" fmla="*/ 301276 h 401702"/>
                <a:gd name="connsiteX28" fmla="*/ 3070904 w 3187187"/>
                <a:gd name="connsiteY28" fmla="*/ 335632 h 401702"/>
                <a:gd name="connsiteX29" fmla="*/ 3018049 w 3187187"/>
                <a:gd name="connsiteY29" fmla="*/ 372631 h 401702"/>
                <a:gd name="connsiteX30" fmla="*/ 2965193 w 3187187"/>
                <a:gd name="connsiteY30" fmla="*/ 401702 h 401702"/>
                <a:gd name="connsiteX31" fmla="*/ 2949337 w 3187187"/>
                <a:gd name="connsiteY31" fmla="*/ 401702 h 401702"/>
                <a:gd name="connsiteX32" fmla="*/ 2904410 w 3187187"/>
                <a:gd name="connsiteY32" fmla="*/ 396416 h 401702"/>
                <a:gd name="connsiteX33" fmla="*/ 2840983 w 3187187"/>
                <a:gd name="connsiteY33" fmla="*/ 383202 h 401702"/>
                <a:gd name="connsiteX34" fmla="*/ 2764343 w 3187187"/>
                <a:gd name="connsiteY34" fmla="*/ 359417 h 401702"/>
                <a:gd name="connsiteX35" fmla="*/ 2737915 w 3187187"/>
                <a:gd name="connsiteY35" fmla="*/ 354132 h 401702"/>
                <a:gd name="connsiteX36" fmla="*/ 2470995 w 3187187"/>
                <a:gd name="connsiteY36" fmla="*/ 346203 h 401702"/>
                <a:gd name="connsiteX37" fmla="*/ 2061365 w 3187187"/>
                <a:gd name="connsiteY37" fmla="*/ 338275 h 401702"/>
                <a:gd name="connsiteX38" fmla="*/ 1572451 w 3187187"/>
                <a:gd name="connsiteY38" fmla="*/ 325061 h 401702"/>
                <a:gd name="connsiteX39" fmla="*/ 1239462 w 3187187"/>
                <a:gd name="connsiteY39" fmla="*/ 314490 h 4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87187" h="401702">
                  <a:moveTo>
                    <a:pt x="1239462" y="314490"/>
                  </a:moveTo>
                  <a:lnTo>
                    <a:pt x="798118" y="303919"/>
                  </a:lnTo>
                  <a:lnTo>
                    <a:pt x="507413" y="298633"/>
                  </a:lnTo>
                  <a:lnTo>
                    <a:pt x="203494" y="293348"/>
                  </a:lnTo>
                  <a:lnTo>
                    <a:pt x="140067" y="288062"/>
                  </a:lnTo>
                  <a:lnTo>
                    <a:pt x="84569" y="274848"/>
                  </a:lnTo>
                  <a:lnTo>
                    <a:pt x="36999" y="253706"/>
                  </a:lnTo>
                  <a:lnTo>
                    <a:pt x="13214" y="235207"/>
                  </a:lnTo>
                  <a:lnTo>
                    <a:pt x="2643" y="214065"/>
                  </a:lnTo>
                  <a:lnTo>
                    <a:pt x="0" y="179709"/>
                  </a:lnTo>
                  <a:lnTo>
                    <a:pt x="13214" y="137424"/>
                  </a:lnTo>
                  <a:lnTo>
                    <a:pt x="34357" y="110996"/>
                  </a:lnTo>
                  <a:lnTo>
                    <a:pt x="76641" y="79283"/>
                  </a:lnTo>
                  <a:lnTo>
                    <a:pt x="118925" y="55498"/>
                  </a:lnTo>
                  <a:lnTo>
                    <a:pt x="177066" y="31713"/>
                  </a:lnTo>
                  <a:lnTo>
                    <a:pt x="253707" y="13214"/>
                  </a:lnTo>
                  <a:lnTo>
                    <a:pt x="348847" y="0"/>
                  </a:lnTo>
                  <a:lnTo>
                    <a:pt x="454558" y="0"/>
                  </a:lnTo>
                  <a:lnTo>
                    <a:pt x="510056" y="7928"/>
                  </a:lnTo>
                  <a:lnTo>
                    <a:pt x="739977" y="29070"/>
                  </a:lnTo>
                  <a:lnTo>
                    <a:pt x="1123180" y="60784"/>
                  </a:lnTo>
                  <a:lnTo>
                    <a:pt x="1493168" y="87211"/>
                  </a:lnTo>
                  <a:lnTo>
                    <a:pt x="1879013" y="113639"/>
                  </a:lnTo>
                  <a:lnTo>
                    <a:pt x="2317714" y="137424"/>
                  </a:lnTo>
                  <a:lnTo>
                    <a:pt x="2661274" y="150638"/>
                  </a:lnTo>
                  <a:lnTo>
                    <a:pt x="2909695" y="150638"/>
                  </a:lnTo>
                  <a:lnTo>
                    <a:pt x="3187187" y="190280"/>
                  </a:lnTo>
                  <a:lnTo>
                    <a:pt x="3110546" y="301276"/>
                  </a:lnTo>
                  <a:lnTo>
                    <a:pt x="3070904" y="335632"/>
                  </a:lnTo>
                  <a:lnTo>
                    <a:pt x="3018049" y="372631"/>
                  </a:lnTo>
                  <a:lnTo>
                    <a:pt x="2965193" y="401702"/>
                  </a:lnTo>
                  <a:lnTo>
                    <a:pt x="2949337" y="401702"/>
                  </a:lnTo>
                  <a:lnTo>
                    <a:pt x="2904410" y="396416"/>
                  </a:lnTo>
                  <a:lnTo>
                    <a:pt x="2840983" y="383202"/>
                  </a:lnTo>
                  <a:lnTo>
                    <a:pt x="2764343" y="359417"/>
                  </a:lnTo>
                  <a:lnTo>
                    <a:pt x="2737915" y="354132"/>
                  </a:lnTo>
                  <a:lnTo>
                    <a:pt x="2470995" y="346203"/>
                  </a:lnTo>
                  <a:lnTo>
                    <a:pt x="2061365" y="338275"/>
                  </a:lnTo>
                  <a:lnTo>
                    <a:pt x="1572451" y="325061"/>
                  </a:lnTo>
                  <a:lnTo>
                    <a:pt x="1239462" y="314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6ECB3DDF-7035-40F6-A26B-B054337997AD}"/>
                </a:ext>
              </a:extLst>
            </p:cNvPr>
            <p:cNvSpPr/>
            <p:nvPr/>
          </p:nvSpPr>
          <p:spPr>
            <a:xfrm>
              <a:off x="4127500" y="2513013"/>
              <a:ext cx="2806700" cy="514350"/>
            </a:xfrm>
            <a:custGeom>
              <a:avLst/>
              <a:gdLst>
                <a:gd name="connsiteX0" fmla="*/ 1390650 w 2807494"/>
                <a:gd name="connsiteY0" fmla="*/ 357187 h 514350"/>
                <a:gd name="connsiteX1" fmla="*/ 1102519 w 2807494"/>
                <a:gd name="connsiteY1" fmla="*/ 395287 h 514350"/>
                <a:gd name="connsiteX2" fmla="*/ 835819 w 2807494"/>
                <a:gd name="connsiteY2" fmla="*/ 438150 h 514350"/>
                <a:gd name="connsiteX3" fmla="*/ 642938 w 2807494"/>
                <a:gd name="connsiteY3" fmla="*/ 473869 h 514350"/>
                <a:gd name="connsiteX4" fmla="*/ 540544 w 2807494"/>
                <a:gd name="connsiteY4" fmla="*/ 495300 h 514350"/>
                <a:gd name="connsiteX5" fmla="*/ 471488 w 2807494"/>
                <a:gd name="connsiteY5" fmla="*/ 507206 h 514350"/>
                <a:gd name="connsiteX6" fmla="*/ 411957 w 2807494"/>
                <a:gd name="connsiteY6" fmla="*/ 514350 h 514350"/>
                <a:gd name="connsiteX7" fmla="*/ 381000 w 2807494"/>
                <a:gd name="connsiteY7" fmla="*/ 514350 h 514350"/>
                <a:gd name="connsiteX8" fmla="*/ 345282 w 2807494"/>
                <a:gd name="connsiteY8" fmla="*/ 511969 h 514350"/>
                <a:gd name="connsiteX9" fmla="*/ 302419 w 2807494"/>
                <a:gd name="connsiteY9" fmla="*/ 497681 h 514350"/>
                <a:gd name="connsiteX10" fmla="*/ 254794 w 2807494"/>
                <a:gd name="connsiteY10" fmla="*/ 469106 h 514350"/>
                <a:gd name="connsiteX11" fmla="*/ 204788 w 2807494"/>
                <a:gd name="connsiteY11" fmla="*/ 428625 h 514350"/>
                <a:gd name="connsiteX12" fmla="*/ 161925 w 2807494"/>
                <a:gd name="connsiteY12" fmla="*/ 388144 h 514350"/>
                <a:gd name="connsiteX13" fmla="*/ 121444 w 2807494"/>
                <a:gd name="connsiteY13" fmla="*/ 342900 h 514350"/>
                <a:gd name="connsiteX14" fmla="*/ 66675 w 2807494"/>
                <a:gd name="connsiteY14" fmla="*/ 266700 h 514350"/>
                <a:gd name="connsiteX15" fmla="*/ 33338 w 2807494"/>
                <a:gd name="connsiteY15" fmla="*/ 216694 h 514350"/>
                <a:gd name="connsiteX16" fmla="*/ 16669 w 2807494"/>
                <a:gd name="connsiteY16" fmla="*/ 190500 h 514350"/>
                <a:gd name="connsiteX17" fmla="*/ 4763 w 2807494"/>
                <a:gd name="connsiteY17" fmla="*/ 161925 h 514350"/>
                <a:gd name="connsiteX18" fmla="*/ 0 w 2807494"/>
                <a:gd name="connsiteY18" fmla="*/ 138112 h 514350"/>
                <a:gd name="connsiteX19" fmla="*/ 2382 w 2807494"/>
                <a:gd name="connsiteY19" fmla="*/ 121444 h 514350"/>
                <a:gd name="connsiteX20" fmla="*/ 11907 w 2807494"/>
                <a:gd name="connsiteY20" fmla="*/ 114300 h 514350"/>
                <a:gd name="connsiteX21" fmla="*/ 30957 w 2807494"/>
                <a:gd name="connsiteY21" fmla="*/ 114300 h 514350"/>
                <a:gd name="connsiteX22" fmla="*/ 57150 w 2807494"/>
                <a:gd name="connsiteY22" fmla="*/ 128587 h 514350"/>
                <a:gd name="connsiteX23" fmla="*/ 100013 w 2807494"/>
                <a:gd name="connsiteY23" fmla="*/ 159544 h 514350"/>
                <a:gd name="connsiteX24" fmla="*/ 154782 w 2807494"/>
                <a:gd name="connsiteY24" fmla="*/ 195262 h 514350"/>
                <a:gd name="connsiteX25" fmla="*/ 216694 w 2807494"/>
                <a:gd name="connsiteY25" fmla="*/ 223837 h 514350"/>
                <a:gd name="connsiteX26" fmla="*/ 290513 w 2807494"/>
                <a:gd name="connsiteY26" fmla="*/ 247650 h 514350"/>
                <a:gd name="connsiteX27" fmla="*/ 366713 w 2807494"/>
                <a:gd name="connsiteY27" fmla="*/ 259556 h 514350"/>
                <a:gd name="connsiteX28" fmla="*/ 426244 w 2807494"/>
                <a:gd name="connsiteY28" fmla="*/ 269081 h 514350"/>
                <a:gd name="connsiteX29" fmla="*/ 509588 w 2807494"/>
                <a:gd name="connsiteY29" fmla="*/ 271462 h 514350"/>
                <a:gd name="connsiteX30" fmla="*/ 621507 w 2807494"/>
                <a:gd name="connsiteY30" fmla="*/ 261937 h 514350"/>
                <a:gd name="connsiteX31" fmla="*/ 933450 w 2807494"/>
                <a:gd name="connsiteY31" fmla="*/ 223837 h 514350"/>
                <a:gd name="connsiteX32" fmla="*/ 1262063 w 2807494"/>
                <a:gd name="connsiteY32" fmla="*/ 180975 h 514350"/>
                <a:gd name="connsiteX33" fmla="*/ 1533525 w 2807494"/>
                <a:gd name="connsiteY33" fmla="*/ 161925 h 514350"/>
                <a:gd name="connsiteX34" fmla="*/ 1728788 w 2807494"/>
                <a:gd name="connsiteY34" fmla="*/ 135731 h 514350"/>
                <a:gd name="connsiteX35" fmla="*/ 1902619 w 2807494"/>
                <a:gd name="connsiteY35" fmla="*/ 111919 h 514350"/>
                <a:gd name="connsiteX36" fmla="*/ 2057400 w 2807494"/>
                <a:gd name="connsiteY36" fmla="*/ 92869 h 514350"/>
                <a:gd name="connsiteX37" fmla="*/ 2135982 w 2807494"/>
                <a:gd name="connsiteY37" fmla="*/ 61912 h 514350"/>
                <a:gd name="connsiteX38" fmla="*/ 2283619 w 2807494"/>
                <a:gd name="connsiteY38" fmla="*/ 2381 h 514350"/>
                <a:gd name="connsiteX39" fmla="*/ 2307432 w 2807494"/>
                <a:gd name="connsiteY39" fmla="*/ 0 h 514350"/>
                <a:gd name="connsiteX40" fmla="*/ 2471738 w 2807494"/>
                <a:gd name="connsiteY40" fmla="*/ 28575 h 514350"/>
                <a:gd name="connsiteX41" fmla="*/ 2578894 w 2807494"/>
                <a:gd name="connsiteY41" fmla="*/ 54769 h 514350"/>
                <a:gd name="connsiteX42" fmla="*/ 2681288 w 2807494"/>
                <a:gd name="connsiteY42" fmla="*/ 90487 h 514350"/>
                <a:gd name="connsiteX43" fmla="*/ 2745582 w 2807494"/>
                <a:gd name="connsiteY43" fmla="*/ 119062 h 514350"/>
                <a:gd name="connsiteX44" fmla="*/ 2786063 w 2807494"/>
                <a:gd name="connsiteY44" fmla="*/ 142875 h 514350"/>
                <a:gd name="connsiteX45" fmla="*/ 2797969 w 2807494"/>
                <a:gd name="connsiteY45" fmla="*/ 154781 h 514350"/>
                <a:gd name="connsiteX46" fmla="*/ 2805113 w 2807494"/>
                <a:gd name="connsiteY46" fmla="*/ 166687 h 514350"/>
                <a:gd name="connsiteX47" fmla="*/ 2807494 w 2807494"/>
                <a:gd name="connsiteY47" fmla="*/ 188119 h 514350"/>
                <a:gd name="connsiteX48" fmla="*/ 2802732 w 2807494"/>
                <a:gd name="connsiteY48" fmla="*/ 216694 h 514350"/>
                <a:gd name="connsiteX49" fmla="*/ 2786063 w 2807494"/>
                <a:gd name="connsiteY49" fmla="*/ 242887 h 514350"/>
                <a:gd name="connsiteX50" fmla="*/ 2759869 w 2807494"/>
                <a:gd name="connsiteY50" fmla="*/ 264319 h 514350"/>
                <a:gd name="connsiteX51" fmla="*/ 2702719 w 2807494"/>
                <a:gd name="connsiteY51" fmla="*/ 273844 h 514350"/>
                <a:gd name="connsiteX52" fmla="*/ 2564607 w 2807494"/>
                <a:gd name="connsiteY52" fmla="*/ 271462 h 514350"/>
                <a:gd name="connsiteX53" fmla="*/ 2333625 w 2807494"/>
                <a:gd name="connsiteY53" fmla="*/ 280987 h 514350"/>
                <a:gd name="connsiteX54" fmla="*/ 2093119 w 2807494"/>
                <a:gd name="connsiteY54" fmla="*/ 295275 h 514350"/>
                <a:gd name="connsiteX55" fmla="*/ 1819275 w 2807494"/>
                <a:gd name="connsiteY55" fmla="*/ 314325 h 514350"/>
                <a:gd name="connsiteX56" fmla="*/ 1390650 w 2807494"/>
                <a:gd name="connsiteY56" fmla="*/ 35718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07494" h="514350">
                  <a:moveTo>
                    <a:pt x="1390650" y="357187"/>
                  </a:moveTo>
                  <a:lnTo>
                    <a:pt x="1102519" y="395287"/>
                  </a:lnTo>
                  <a:lnTo>
                    <a:pt x="835819" y="438150"/>
                  </a:lnTo>
                  <a:lnTo>
                    <a:pt x="642938" y="473869"/>
                  </a:lnTo>
                  <a:lnTo>
                    <a:pt x="540544" y="495300"/>
                  </a:lnTo>
                  <a:lnTo>
                    <a:pt x="471488" y="507206"/>
                  </a:lnTo>
                  <a:lnTo>
                    <a:pt x="411957" y="514350"/>
                  </a:lnTo>
                  <a:lnTo>
                    <a:pt x="381000" y="514350"/>
                  </a:lnTo>
                  <a:lnTo>
                    <a:pt x="345282" y="511969"/>
                  </a:lnTo>
                  <a:lnTo>
                    <a:pt x="302419" y="497681"/>
                  </a:lnTo>
                  <a:lnTo>
                    <a:pt x="254794" y="469106"/>
                  </a:lnTo>
                  <a:lnTo>
                    <a:pt x="204788" y="428625"/>
                  </a:lnTo>
                  <a:lnTo>
                    <a:pt x="161925" y="388144"/>
                  </a:lnTo>
                  <a:lnTo>
                    <a:pt x="121444" y="342900"/>
                  </a:lnTo>
                  <a:lnTo>
                    <a:pt x="66675" y="266700"/>
                  </a:lnTo>
                  <a:lnTo>
                    <a:pt x="33338" y="216694"/>
                  </a:lnTo>
                  <a:lnTo>
                    <a:pt x="16669" y="190500"/>
                  </a:lnTo>
                  <a:lnTo>
                    <a:pt x="4763" y="161925"/>
                  </a:lnTo>
                  <a:lnTo>
                    <a:pt x="0" y="138112"/>
                  </a:lnTo>
                  <a:lnTo>
                    <a:pt x="2382" y="121444"/>
                  </a:lnTo>
                  <a:lnTo>
                    <a:pt x="11907" y="114300"/>
                  </a:lnTo>
                  <a:lnTo>
                    <a:pt x="30957" y="114300"/>
                  </a:lnTo>
                  <a:lnTo>
                    <a:pt x="57150" y="128587"/>
                  </a:lnTo>
                  <a:lnTo>
                    <a:pt x="100013" y="159544"/>
                  </a:lnTo>
                  <a:lnTo>
                    <a:pt x="154782" y="195262"/>
                  </a:lnTo>
                  <a:lnTo>
                    <a:pt x="216694" y="223837"/>
                  </a:lnTo>
                  <a:lnTo>
                    <a:pt x="290513" y="247650"/>
                  </a:lnTo>
                  <a:lnTo>
                    <a:pt x="366713" y="259556"/>
                  </a:lnTo>
                  <a:lnTo>
                    <a:pt x="426244" y="269081"/>
                  </a:lnTo>
                  <a:lnTo>
                    <a:pt x="509588" y="271462"/>
                  </a:lnTo>
                  <a:lnTo>
                    <a:pt x="621507" y="261937"/>
                  </a:lnTo>
                  <a:lnTo>
                    <a:pt x="933450" y="223837"/>
                  </a:lnTo>
                  <a:lnTo>
                    <a:pt x="1262063" y="180975"/>
                  </a:lnTo>
                  <a:lnTo>
                    <a:pt x="1533525" y="161925"/>
                  </a:lnTo>
                  <a:lnTo>
                    <a:pt x="1728788" y="135731"/>
                  </a:lnTo>
                  <a:lnTo>
                    <a:pt x="1902619" y="111919"/>
                  </a:lnTo>
                  <a:lnTo>
                    <a:pt x="2057400" y="92869"/>
                  </a:lnTo>
                  <a:lnTo>
                    <a:pt x="2135982" y="61912"/>
                  </a:lnTo>
                  <a:lnTo>
                    <a:pt x="2283619" y="2381"/>
                  </a:lnTo>
                  <a:lnTo>
                    <a:pt x="2307432" y="0"/>
                  </a:lnTo>
                  <a:lnTo>
                    <a:pt x="2471738" y="28575"/>
                  </a:lnTo>
                  <a:lnTo>
                    <a:pt x="2578894" y="54769"/>
                  </a:lnTo>
                  <a:lnTo>
                    <a:pt x="2681288" y="90487"/>
                  </a:lnTo>
                  <a:lnTo>
                    <a:pt x="2745582" y="119062"/>
                  </a:lnTo>
                  <a:lnTo>
                    <a:pt x="2786063" y="142875"/>
                  </a:lnTo>
                  <a:lnTo>
                    <a:pt x="2797969" y="154781"/>
                  </a:lnTo>
                  <a:lnTo>
                    <a:pt x="2805113" y="166687"/>
                  </a:lnTo>
                  <a:lnTo>
                    <a:pt x="2807494" y="188119"/>
                  </a:lnTo>
                  <a:lnTo>
                    <a:pt x="2802732" y="216694"/>
                  </a:lnTo>
                  <a:lnTo>
                    <a:pt x="2786063" y="242887"/>
                  </a:lnTo>
                  <a:lnTo>
                    <a:pt x="2759869" y="264319"/>
                  </a:lnTo>
                  <a:lnTo>
                    <a:pt x="2702719" y="273844"/>
                  </a:lnTo>
                  <a:lnTo>
                    <a:pt x="2564607" y="271462"/>
                  </a:lnTo>
                  <a:lnTo>
                    <a:pt x="2333625" y="280987"/>
                  </a:lnTo>
                  <a:lnTo>
                    <a:pt x="2093119" y="295275"/>
                  </a:lnTo>
                  <a:lnTo>
                    <a:pt x="1819275" y="314325"/>
                  </a:lnTo>
                  <a:lnTo>
                    <a:pt x="1390650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F49E76BE-7500-4A8B-808C-23A660E30A84}"/>
                </a:ext>
              </a:extLst>
            </p:cNvPr>
            <p:cNvSpPr/>
            <p:nvPr/>
          </p:nvSpPr>
          <p:spPr>
            <a:xfrm>
              <a:off x="3705225" y="5064125"/>
              <a:ext cx="3600450" cy="577850"/>
            </a:xfrm>
            <a:custGeom>
              <a:avLst/>
              <a:gdLst>
                <a:gd name="connsiteX0" fmla="*/ 1822843 w 3601008"/>
                <a:gd name="connsiteY0" fmla="*/ 345506 h 577829"/>
                <a:gd name="connsiteX1" fmla="*/ 1501165 w 3601008"/>
                <a:gd name="connsiteY1" fmla="*/ 375291 h 577829"/>
                <a:gd name="connsiteX2" fmla="*/ 1310541 w 3601008"/>
                <a:gd name="connsiteY2" fmla="*/ 399119 h 577829"/>
                <a:gd name="connsiteX3" fmla="*/ 1105024 w 3601008"/>
                <a:gd name="connsiteY3" fmla="*/ 431883 h 577829"/>
                <a:gd name="connsiteX4" fmla="*/ 878658 w 3601008"/>
                <a:gd name="connsiteY4" fmla="*/ 479539 h 577829"/>
                <a:gd name="connsiteX5" fmla="*/ 711862 w 3601008"/>
                <a:gd name="connsiteY5" fmla="*/ 512302 h 577829"/>
                <a:gd name="connsiteX6" fmla="*/ 548044 w 3601008"/>
                <a:gd name="connsiteY6" fmla="*/ 551023 h 577829"/>
                <a:gd name="connsiteX7" fmla="*/ 470603 w 3601008"/>
                <a:gd name="connsiteY7" fmla="*/ 577829 h 577829"/>
                <a:gd name="connsiteX8" fmla="*/ 449754 w 3601008"/>
                <a:gd name="connsiteY8" fmla="*/ 577829 h 577829"/>
                <a:gd name="connsiteX9" fmla="*/ 357420 w 3601008"/>
                <a:gd name="connsiteY9" fmla="*/ 559958 h 577829"/>
                <a:gd name="connsiteX10" fmla="*/ 279979 w 3601008"/>
                <a:gd name="connsiteY10" fmla="*/ 533152 h 577829"/>
                <a:gd name="connsiteX11" fmla="*/ 190624 w 3601008"/>
                <a:gd name="connsiteY11" fmla="*/ 491453 h 577829"/>
                <a:gd name="connsiteX12" fmla="*/ 154882 w 3601008"/>
                <a:gd name="connsiteY12" fmla="*/ 461668 h 577829"/>
                <a:gd name="connsiteX13" fmla="*/ 104248 w 3601008"/>
                <a:gd name="connsiteY13" fmla="*/ 411033 h 577829"/>
                <a:gd name="connsiteX14" fmla="*/ 68506 w 3601008"/>
                <a:gd name="connsiteY14" fmla="*/ 366355 h 577829"/>
                <a:gd name="connsiteX15" fmla="*/ 44678 w 3601008"/>
                <a:gd name="connsiteY15" fmla="*/ 333592 h 577829"/>
                <a:gd name="connsiteX16" fmla="*/ 17871 w 3601008"/>
                <a:gd name="connsiteY16" fmla="*/ 282957 h 577829"/>
                <a:gd name="connsiteX17" fmla="*/ 8936 w 3601008"/>
                <a:gd name="connsiteY17" fmla="*/ 256151 h 577829"/>
                <a:gd name="connsiteX18" fmla="*/ 2979 w 3601008"/>
                <a:gd name="connsiteY18" fmla="*/ 241258 h 577829"/>
                <a:gd name="connsiteX19" fmla="*/ 0 w 3601008"/>
                <a:gd name="connsiteY19" fmla="*/ 229344 h 577829"/>
                <a:gd name="connsiteX20" fmla="*/ 2979 w 3601008"/>
                <a:gd name="connsiteY20" fmla="*/ 211473 h 577829"/>
                <a:gd name="connsiteX21" fmla="*/ 14893 w 3601008"/>
                <a:gd name="connsiteY21" fmla="*/ 205516 h 577829"/>
                <a:gd name="connsiteX22" fmla="*/ 41699 w 3601008"/>
                <a:gd name="connsiteY22" fmla="*/ 208495 h 577829"/>
                <a:gd name="connsiteX23" fmla="*/ 68506 w 3601008"/>
                <a:gd name="connsiteY23" fmla="*/ 226366 h 577829"/>
                <a:gd name="connsiteX24" fmla="*/ 113183 w 3601008"/>
                <a:gd name="connsiteY24" fmla="*/ 256151 h 577829"/>
                <a:gd name="connsiteX25" fmla="*/ 160839 w 3601008"/>
                <a:gd name="connsiteY25" fmla="*/ 282957 h 577829"/>
                <a:gd name="connsiteX26" fmla="*/ 205517 w 3601008"/>
                <a:gd name="connsiteY26" fmla="*/ 300828 h 577829"/>
                <a:gd name="connsiteX27" fmla="*/ 271044 w 3601008"/>
                <a:gd name="connsiteY27" fmla="*/ 315721 h 577829"/>
                <a:gd name="connsiteX28" fmla="*/ 321678 w 3601008"/>
                <a:gd name="connsiteY28" fmla="*/ 321678 h 577829"/>
                <a:gd name="connsiteX29" fmla="*/ 372313 w 3601008"/>
                <a:gd name="connsiteY29" fmla="*/ 327635 h 577829"/>
                <a:gd name="connsiteX30" fmla="*/ 419969 w 3601008"/>
                <a:gd name="connsiteY30" fmla="*/ 330613 h 577829"/>
                <a:gd name="connsiteX31" fmla="*/ 476560 w 3601008"/>
                <a:gd name="connsiteY31" fmla="*/ 324656 h 577829"/>
                <a:gd name="connsiteX32" fmla="*/ 691012 w 3601008"/>
                <a:gd name="connsiteY32" fmla="*/ 291893 h 577829"/>
                <a:gd name="connsiteX33" fmla="*/ 1149702 w 3601008"/>
                <a:gd name="connsiteY33" fmla="*/ 220409 h 577829"/>
                <a:gd name="connsiteX34" fmla="*/ 1387982 w 3601008"/>
                <a:gd name="connsiteY34" fmla="*/ 196581 h 577829"/>
                <a:gd name="connsiteX35" fmla="*/ 1712638 w 3601008"/>
                <a:gd name="connsiteY35" fmla="*/ 169774 h 577829"/>
                <a:gd name="connsiteX36" fmla="*/ 1950919 w 3601008"/>
                <a:gd name="connsiteY36" fmla="*/ 148925 h 577829"/>
                <a:gd name="connsiteX37" fmla="*/ 2159414 w 3601008"/>
                <a:gd name="connsiteY37" fmla="*/ 128075 h 577829"/>
                <a:gd name="connsiteX38" fmla="*/ 2299403 w 3601008"/>
                <a:gd name="connsiteY38" fmla="*/ 107226 h 577829"/>
                <a:gd name="connsiteX39" fmla="*/ 2546619 w 3601008"/>
                <a:gd name="connsiteY39" fmla="*/ 104247 h 577829"/>
                <a:gd name="connsiteX40" fmla="*/ 2772985 w 3601008"/>
                <a:gd name="connsiteY40" fmla="*/ 92333 h 577829"/>
                <a:gd name="connsiteX41" fmla="*/ 2850426 w 3601008"/>
                <a:gd name="connsiteY41" fmla="*/ 89355 h 577829"/>
                <a:gd name="connsiteX42" fmla="*/ 2883190 w 3601008"/>
                <a:gd name="connsiteY42" fmla="*/ 80419 h 577829"/>
                <a:gd name="connsiteX43" fmla="*/ 2969566 w 3601008"/>
                <a:gd name="connsiteY43" fmla="*/ 47656 h 577829"/>
                <a:gd name="connsiteX44" fmla="*/ 3070835 w 3601008"/>
                <a:gd name="connsiteY44" fmla="*/ 2978 h 577829"/>
                <a:gd name="connsiteX45" fmla="*/ 3085728 w 3601008"/>
                <a:gd name="connsiteY45" fmla="*/ 0 h 577829"/>
                <a:gd name="connsiteX46" fmla="*/ 3184018 w 3601008"/>
                <a:gd name="connsiteY46" fmla="*/ 23828 h 577829"/>
                <a:gd name="connsiteX47" fmla="*/ 3285287 w 3601008"/>
                <a:gd name="connsiteY47" fmla="*/ 59570 h 577829"/>
                <a:gd name="connsiteX48" fmla="*/ 3401449 w 3601008"/>
                <a:gd name="connsiteY48" fmla="*/ 107226 h 577829"/>
                <a:gd name="connsiteX49" fmla="*/ 3496761 w 3601008"/>
                <a:gd name="connsiteY49" fmla="*/ 151903 h 577829"/>
                <a:gd name="connsiteX50" fmla="*/ 3535481 w 3601008"/>
                <a:gd name="connsiteY50" fmla="*/ 169774 h 577829"/>
                <a:gd name="connsiteX51" fmla="*/ 3568245 w 3601008"/>
                <a:gd name="connsiteY51" fmla="*/ 193602 h 577829"/>
                <a:gd name="connsiteX52" fmla="*/ 3589094 w 3601008"/>
                <a:gd name="connsiteY52" fmla="*/ 217430 h 577829"/>
                <a:gd name="connsiteX53" fmla="*/ 3598030 w 3601008"/>
                <a:gd name="connsiteY53" fmla="*/ 238280 h 577829"/>
                <a:gd name="connsiteX54" fmla="*/ 3601008 w 3601008"/>
                <a:gd name="connsiteY54" fmla="*/ 259129 h 577829"/>
                <a:gd name="connsiteX55" fmla="*/ 3595051 w 3601008"/>
                <a:gd name="connsiteY55" fmla="*/ 282957 h 577829"/>
                <a:gd name="connsiteX56" fmla="*/ 3583137 w 3601008"/>
                <a:gd name="connsiteY56" fmla="*/ 315721 h 577829"/>
                <a:gd name="connsiteX57" fmla="*/ 3562288 w 3601008"/>
                <a:gd name="connsiteY57" fmla="*/ 339549 h 577829"/>
                <a:gd name="connsiteX58" fmla="*/ 3526546 w 3601008"/>
                <a:gd name="connsiteY58" fmla="*/ 351463 h 577829"/>
                <a:gd name="connsiteX59" fmla="*/ 3452083 w 3601008"/>
                <a:gd name="connsiteY59" fmla="*/ 351463 h 577829"/>
                <a:gd name="connsiteX60" fmla="*/ 3270395 w 3601008"/>
                <a:gd name="connsiteY60" fmla="*/ 336570 h 577829"/>
                <a:gd name="connsiteX61" fmla="*/ 2972545 w 3601008"/>
                <a:gd name="connsiteY61" fmla="*/ 321678 h 577829"/>
                <a:gd name="connsiteX62" fmla="*/ 2644909 w 3601008"/>
                <a:gd name="connsiteY62" fmla="*/ 312742 h 577829"/>
                <a:gd name="connsiteX63" fmla="*/ 2445350 w 3601008"/>
                <a:gd name="connsiteY63" fmla="*/ 309764 h 577829"/>
                <a:gd name="connsiteX64" fmla="*/ 2087930 w 3601008"/>
                <a:gd name="connsiteY64" fmla="*/ 327635 h 577829"/>
                <a:gd name="connsiteX65" fmla="*/ 1822843 w 3601008"/>
                <a:gd name="connsiteY65" fmla="*/ 345506 h 5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01008" h="577829">
                  <a:moveTo>
                    <a:pt x="1822843" y="345506"/>
                  </a:moveTo>
                  <a:lnTo>
                    <a:pt x="1501165" y="375291"/>
                  </a:lnTo>
                  <a:lnTo>
                    <a:pt x="1310541" y="399119"/>
                  </a:lnTo>
                  <a:lnTo>
                    <a:pt x="1105024" y="431883"/>
                  </a:lnTo>
                  <a:lnTo>
                    <a:pt x="878658" y="479539"/>
                  </a:lnTo>
                  <a:lnTo>
                    <a:pt x="711862" y="512302"/>
                  </a:lnTo>
                  <a:lnTo>
                    <a:pt x="548044" y="551023"/>
                  </a:lnTo>
                  <a:lnTo>
                    <a:pt x="470603" y="577829"/>
                  </a:lnTo>
                  <a:lnTo>
                    <a:pt x="449754" y="577829"/>
                  </a:lnTo>
                  <a:lnTo>
                    <a:pt x="357420" y="559958"/>
                  </a:lnTo>
                  <a:lnTo>
                    <a:pt x="279979" y="533152"/>
                  </a:lnTo>
                  <a:lnTo>
                    <a:pt x="190624" y="491453"/>
                  </a:lnTo>
                  <a:lnTo>
                    <a:pt x="154882" y="461668"/>
                  </a:lnTo>
                  <a:lnTo>
                    <a:pt x="104248" y="411033"/>
                  </a:lnTo>
                  <a:lnTo>
                    <a:pt x="68506" y="366355"/>
                  </a:lnTo>
                  <a:lnTo>
                    <a:pt x="44678" y="333592"/>
                  </a:lnTo>
                  <a:lnTo>
                    <a:pt x="17871" y="282957"/>
                  </a:lnTo>
                  <a:lnTo>
                    <a:pt x="8936" y="256151"/>
                  </a:lnTo>
                  <a:lnTo>
                    <a:pt x="2979" y="241258"/>
                  </a:lnTo>
                  <a:lnTo>
                    <a:pt x="0" y="229344"/>
                  </a:lnTo>
                  <a:lnTo>
                    <a:pt x="2979" y="211473"/>
                  </a:lnTo>
                  <a:lnTo>
                    <a:pt x="14893" y="205516"/>
                  </a:lnTo>
                  <a:lnTo>
                    <a:pt x="41699" y="208495"/>
                  </a:lnTo>
                  <a:lnTo>
                    <a:pt x="68506" y="226366"/>
                  </a:lnTo>
                  <a:lnTo>
                    <a:pt x="113183" y="256151"/>
                  </a:lnTo>
                  <a:lnTo>
                    <a:pt x="160839" y="282957"/>
                  </a:lnTo>
                  <a:lnTo>
                    <a:pt x="205517" y="300828"/>
                  </a:lnTo>
                  <a:lnTo>
                    <a:pt x="271044" y="315721"/>
                  </a:lnTo>
                  <a:lnTo>
                    <a:pt x="321678" y="321678"/>
                  </a:lnTo>
                  <a:lnTo>
                    <a:pt x="372313" y="327635"/>
                  </a:lnTo>
                  <a:lnTo>
                    <a:pt x="419969" y="330613"/>
                  </a:lnTo>
                  <a:lnTo>
                    <a:pt x="476560" y="324656"/>
                  </a:lnTo>
                  <a:lnTo>
                    <a:pt x="691012" y="291893"/>
                  </a:lnTo>
                  <a:lnTo>
                    <a:pt x="1149702" y="220409"/>
                  </a:lnTo>
                  <a:lnTo>
                    <a:pt x="1387982" y="196581"/>
                  </a:lnTo>
                  <a:lnTo>
                    <a:pt x="1712638" y="169774"/>
                  </a:lnTo>
                  <a:lnTo>
                    <a:pt x="1950919" y="148925"/>
                  </a:lnTo>
                  <a:lnTo>
                    <a:pt x="2159414" y="128075"/>
                  </a:lnTo>
                  <a:lnTo>
                    <a:pt x="2299403" y="107226"/>
                  </a:lnTo>
                  <a:lnTo>
                    <a:pt x="2546619" y="104247"/>
                  </a:lnTo>
                  <a:lnTo>
                    <a:pt x="2772985" y="92333"/>
                  </a:lnTo>
                  <a:lnTo>
                    <a:pt x="2850426" y="89355"/>
                  </a:lnTo>
                  <a:lnTo>
                    <a:pt x="2883190" y="80419"/>
                  </a:lnTo>
                  <a:lnTo>
                    <a:pt x="2969566" y="47656"/>
                  </a:lnTo>
                  <a:lnTo>
                    <a:pt x="3070835" y="2978"/>
                  </a:lnTo>
                  <a:lnTo>
                    <a:pt x="3085728" y="0"/>
                  </a:lnTo>
                  <a:lnTo>
                    <a:pt x="3184018" y="23828"/>
                  </a:lnTo>
                  <a:lnTo>
                    <a:pt x="3285287" y="59570"/>
                  </a:lnTo>
                  <a:lnTo>
                    <a:pt x="3401449" y="107226"/>
                  </a:lnTo>
                  <a:lnTo>
                    <a:pt x="3496761" y="151903"/>
                  </a:lnTo>
                  <a:lnTo>
                    <a:pt x="3535481" y="169774"/>
                  </a:lnTo>
                  <a:lnTo>
                    <a:pt x="3568245" y="193602"/>
                  </a:lnTo>
                  <a:lnTo>
                    <a:pt x="3589094" y="217430"/>
                  </a:lnTo>
                  <a:lnTo>
                    <a:pt x="3598030" y="238280"/>
                  </a:lnTo>
                  <a:lnTo>
                    <a:pt x="3601008" y="259129"/>
                  </a:lnTo>
                  <a:lnTo>
                    <a:pt x="3595051" y="282957"/>
                  </a:lnTo>
                  <a:lnTo>
                    <a:pt x="3583137" y="315721"/>
                  </a:lnTo>
                  <a:lnTo>
                    <a:pt x="3562288" y="339549"/>
                  </a:lnTo>
                  <a:lnTo>
                    <a:pt x="3526546" y="351463"/>
                  </a:lnTo>
                  <a:lnTo>
                    <a:pt x="3452083" y="351463"/>
                  </a:lnTo>
                  <a:lnTo>
                    <a:pt x="3270395" y="336570"/>
                  </a:lnTo>
                  <a:lnTo>
                    <a:pt x="2972545" y="321678"/>
                  </a:lnTo>
                  <a:lnTo>
                    <a:pt x="2644909" y="312742"/>
                  </a:lnTo>
                  <a:lnTo>
                    <a:pt x="2445350" y="309764"/>
                  </a:lnTo>
                  <a:lnTo>
                    <a:pt x="2087930" y="327635"/>
                  </a:lnTo>
                  <a:lnTo>
                    <a:pt x="1822843" y="345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1260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B29FDA0-9111-9A43-AC38-FDE3B1D2431B}"/>
              </a:ext>
            </a:extLst>
          </p:cNvPr>
          <p:cNvSpPr/>
          <p:nvPr/>
        </p:nvSpPr>
        <p:spPr>
          <a:xfrm>
            <a:off x="3309938" y="1390650"/>
            <a:ext cx="714375" cy="769938"/>
          </a:xfrm>
          <a:custGeom>
            <a:avLst/>
            <a:gdLst>
              <a:gd name="connsiteX0" fmla="*/ 316706 w 714375"/>
              <a:gd name="connsiteY0" fmla="*/ 547688 h 769144"/>
              <a:gd name="connsiteX1" fmla="*/ 242887 w 714375"/>
              <a:gd name="connsiteY1" fmla="*/ 445294 h 769144"/>
              <a:gd name="connsiteX2" fmla="*/ 185737 w 714375"/>
              <a:gd name="connsiteY2" fmla="*/ 366713 h 769144"/>
              <a:gd name="connsiteX3" fmla="*/ 130968 w 714375"/>
              <a:gd name="connsiteY3" fmla="*/ 276225 h 769144"/>
              <a:gd name="connsiteX4" fmla="*/ 85725 w 714375"/>
              <a:gd name="connsiteY4" fmla="*/ 207169 h 769144"/>
              <a:gd name="connsiteX5" fmla="*/ 52387 w 714375"/>
              <a:gd name="connsiteY5" fmla="*/ 147638 h 769144"/>
              <a:gd name="connsiteX6" fmla="*/ 28575 w 714375"/>
              <a:gd name="connsiteY6" fmla="*/ 102394 h 769144"/>
              <a:gd name="connsiteX7" fmla="*/ 9525 w 714375"/>
              <a:gd name="connsiteY7" fmla="*/ 64294 h 769144"/>
              <a:gd name="connsiteX8" fmla="*/ 2381 w 714375"/>
              <a:gd name="connsiteY8" fmla="*/ 38100 h 769144"/>
              <a:gd name="connsiteX9" fmla="*/ 0 w 714375"/>
              <a:gd name="connsiteY9" fmla="*/ 19050 h 769144"/>
              <a:gd name="connsiteX10" fmla="*/ 4762 w 714375"/>
              <a:gd name="connsiteY10" fmla="*/ 4763 h 769144"/>
              <a:gd name="connsiteX11" fmla="*/ 19050 w 714375"/>
              <a:gd name="connsiteY11" fmla="*/ 0 h 769144"/>
              <a:gd name="connsiteX12" fmla="*/ 61912 w 714375"/>
              <a:gd name="connsiteY12" fmla="*/ 33338 h 769144"/>
              <a:gd name="connsiteX13" fmla="*/ 183356 w 714375"/>
              <a:gd name="connsiteY13" fmla="*/ 119063 h 769144"/>
              <a:gd name="connsiteX14" fmla="*/ 371475 w 714375"/>
              <a:gd name="connsiteY14" fmla="*/ 242888 h 769144"/>
              <a:gd name="connsiteX15" fmla="*/ 569118 w 714375"/>
              <a:gd name="connsiteY15" fmla="*/ 369094 h 769144"/>
              <a:gd name="connsiteX16" fmla="*/ 600075 w 714375"/>
              <a:gd name="connsiteY16" fmla="*/ 414338 h 769144"/>
              <a:gd name="connsiteX17" fmla="*/ 650081 w 714375"/>
              <a:gd name="connsiteY17" fmla="*/ 507206 h 769144"/>
              <a:gd name="connsiteX18" fmla="*/ 676275 w 714375"/>
              <a:gd name="connsiteY18" fmla="*/ 561975 h 769144"/>
              <a:gd name="connsiteX19" fmla="*/ 697706 w 714375"/>
              <a:gd name="connsiteY19" fmla="*/ 609600 h 769144"/>
              <a:gd name="connsiteX20" fmla="*/ 709612 w 714375"/>
              <a:gd name="connsiteY20" fmla="*/ 642938 h 769144"/>
              <a:gd name="connsiteX21" fmla="*/ 714375 w 714375"/>
              <a:gd name="connsiteY21" fmla="*/ 678656 h 769144"/>
              <a:gd name="connsiteX22" fmla="*/ 714375 w 714375"/>
              <a:gd name="connsiteY22" fmla="*/ 721519 h 769144"/>
              <a:gd name="connsiteX23" fmla="*/ 702468 w 714375"/>
              <a:gd name="connsiteY23" fmla="*/ 754856 h 769144"/>
              <a:gd name="connsiteX24" fmla="*/ 685800 w 714375"/>
              <a:gd name="connsiteY24" fmla="*/ 764381 h 769144"/>
              <a:gd name="connsiteX25" fmla="*/ 657225 w 714375"/>
              <a:gd name="connsiteY25" fmla="*/ 769144 h 769144"/>
              <a:gd name="connsiteX26" fmla="*/ 623887 w 714375"/>
              <a:gd name="connsiteY26" fmla="*/ 764381 h 769144"/>
              <a:gd name="connsiteX27" fmla="*/ 576262 w 714375"/>
              <a:gd name="connsiteY27" fmla="*/ 750094 h 769144"/>
              <a:gd name="connsiteX28" fmla="*/ 538162 w 714375"/>
              <a:gd name="connsiteY28" fmla="*/ 733425 h 769144"/>
              <a:gd name="connsiteX29" fmla="*/ 488156 w 714375"/>
              <a:gd name="connsiteY29" fmla="*/ 700088 h 769144"/>
              <a:gd name="connsiteX30" fmla="*/ 438150 w 714375"/>
              <a:gd name="connsiteY30" fmla="*/ 659606 h 769144"/>
              <a:gd name="connsiteX31" fmla="*/ 373856 w 714375"/>
              <a:gd name="connsiteY31" fmla="*/ 604838 h 769144"/>
              <a:gd name="connsiteX32" fmla="*/ 316706 w 714375"/>
              <a:gd name="connsiteY32" fmla="*/ 547688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4375" h="769144">
                <a:moveTo>
                  <a:pt x="316706" y="547688"/>
                </a:moveTo>
                <a:lnTo>
                  <a:pt x="242887" y="445294"/>
                </a:lnTo>
                <a:lnTo>
                  <a:pt x="185737" y="366713"/>
                </a:lnTo>
                <a:lnTo>
                  <a:pt x="130968" y="276225"/>
                </a:lnTo>
                <a:lnTo>
                  <a:pt x="85725" y="207169"/>
                </a:lnTo>
                <a:lnTo>
                  <a:pt x="52387" y="147638"/>
                </a:lnTo>
                <a:lnTo>
                  <a:pt x="28575" y="102394"/>
                </a:lnTo>
                <a:lnTo>
                  <a:pt x="9525" y="64294"/>
                </a:lnTo>
                <a:lnTo>
                  <a:pt x="2381" y="38100"/>
                </a:lnTo>
                <a:lnTo>
                  <a:pt x="0" y="19050"/>
                </a:lnTo>
                <a:lnTo>
                  <a:pt x="4762" y="4763"/>
                </a:lnTo>
                <a:lnTo>
                  <a:pt x="19050" y="0"/>
                </a:lnTo>
                <a:lnTo>
                  <a:pt x="61912" y="33338"/>
                </a:lnTo>
                <a:lnTo>
                  <a:pt x="183356" y="119063"/>
                </a:lnTo>
                <a:lnTo>
                  <a:pt x="371475" y="242888"/>
                </a:lnTo>
                <a:lnTo>
                  <a:pt x="569118" y="369094"/>
                </a:lnTo>
                <a:lnTo>
                  <a:pt x="600075" y="414338"/>
                </a:lnTo>
                <a:lnTo>
                  <a:pt x="650081" y="507206"/>
                </a:lnTo>
                <a:lnTo>
                  <a:pt x="676275" y="561975"/>
                </a:lnTo>
                <a:lnTo>
                  <a:pt x="697706" y="609600"/>
                </a:lnTo>
                <a:lnTo>
                  <a:pt x="709612" y="642938"/>
                </a:lnTo>
                <a:lnTo>
                  <a:pt x="714375" y="678656"/>
                </a:lnTo>
                <a:lnTo>
                  <a:pt x="714375" y="721519"/>
                </a:lnTo>
                <a:lnTo>
                  <a:pt x="702468" y="754856"/>
                </a:lnTo>
                <a:lnTo>
                  <a:pt x="685800" y="764381"/>
                </a:lnTo>
                <a:lnTo>
                  <a:pt x="657225" y="769144"/>
                </a:lnTo>
                <a:lnTo>
                  <a:pt x="623887" y="764381"/>
                </a:lnTo>
                <a:lnTo>
                  <a:pt x="576262" y="750094"/>
                </a:lnTo>
                <a:lnTo>
                  <a:pt x="538162" y="733425"/>
                </a:lnTo>
                <a:lnTo>
                  <a:pt x="488156" y="700088"/>
                </a:lnTo>
                <a:lnTo>
                  <a:pt x="438150" y="659606"/>
                </a:lnTo>
                <a:lnTo>
                  <a:pt x="373856" y="604838"/>
                </a:lnTo>
                <a:lnTo>
                  <a:pt x="316706" y="5476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5328BBC-B4C0-2B46-BAAB-992B23B9D383}"/>
              </a:ext>
            </a:extLst>
          </p:cNvPr>
          <p:cNvSpPr/>
          <p:nvPr/>
        </p:nvSpPr>
        <p:spPr>
          <a:xfrm>
            <a:off x="2676525" y="2247900"/>
            <a:ext cx="1865313" cy="642938"/>
          </a:xfrm>
          <a:custGeom>
            <a:avLst/>
            <a:gdLst>
              <a:gd name="connsiteX0" fmla="*/ 1052513 w 1864519"/>
              <a:gd name="connsiteY0" fmla="*/ 347663 h 642938"/>
              <a:gd name="connsiteX1" fmla="*/ 742950 w 1864519"/>
              <a:gd name="connsiteY1" fmla="*/ 459581 h 642938"/>
              <a:gd name="connsiteX2" fmla="*/ 607219 w 1864519"/>
              <a:gd name="connsiteY2" fmla="*/ 514350 h 642938"/>
              <a:gd name="connsiteX3" fmla="*/ 578644 w 1864519"/>
              <a:gd name="connsiteY3" fmla="*/ 535781 h 642938"/>
              <a:gd name="connsiteX4" fmla="*/ 471488 w 1864519"/>
              <a:gd name="connsiteY4" fmla="*/ 604838 h 642938"/>
              <a:gd name="connsiteX5" fmla="*/ 426244 w 1864519"/>
              <a:gd name="connsiteY5" fmla="*/ 640556 h 642938"/>
              <a:gd name="connsiteX6" fmla="*/ 407194 w 1864519"/>
              <a:gd name="connsiteY6" fmla="*/ 642938 h 642938"/>
              <a:gd name="connsiteX7" fmla="*/ 366713 w 1864519"/>
              <a:gd name="connsiteY7" fmla="*/ 623888 h 642938"/>
              <a:gd name="connsiteX8" fmla="*/ 283369 w 1864519"/>
              <a:gd name="connsiteY8" fmla="*/ 573881 h 642938"/>
              <a:gd name="connsiteX9" fmla="*/ 207169 w 1864519"/>
              <a:gd name="connsiteY9" fmla="*/ 521494 h 642938"/>
              <a:gd name="connsiteX10" fmla="*/ 138113 w 1864519"/>
              <a:gd name="connsiteY10" fmla="*/ 469106 h 642938"/>
              <a:gd name="connsiteX11" fmla="*/ 102394 w 1864519"/>
              <a:gd name="connsiteY11" fmla="*/ 435769 h 642938"/>
              <a:gd name="connsiteX12" fmla="*/ 54769 w 1864519"/>
              <a:gd name="connsiteY12" fmla="*/ 388144 h 642938"/>
              <a:gd name="connsiteX13" fmla="*/ 16669 w 1864519"/>
              <a:gd name="connsiteY13" fmla="*/ 340519 h 642938"/>
              <a:gd name="connsiteX14" fmla="*/ 4763 w 1864519"/>
              <a:gd name="connsiteY14" fmla="*/ 316706 h 642938"/>
              <a:gd name="connsiteX15" fmla="*/ 0 w 1864519"/>
              <a:gd name="connsiteY15" fmla="*/ 295275 h 642938"/>
              <a:gd name="connsiteX16" fmla="*/ 0 w 1864519"/>
              <a:gd name="connsiteY16" fmla="*/ 285750 h 642938"/>
              <a:gd name="connsiteX17" fmla="*/ 4763 w 1864519"/>
              <a:gd name="connsiteY17" fmla="*/ 273844 h 642938"/>
              <a:gd name="connsiteX18" fmla="*/ 19050 w 1864519"/>
              <a:gd name="connsiteY18" fmla="*/ 271463 h 642938"/>
              <a:gd name="connsiteX19" fmla="*/ 42863 w 1864519"/>
              <a:gd name="connsiteY19" fmla="*/ 278606 h 642938"/>
              <a:gd name="connsiteX20" fmla="*/ 78581 w 1864519"/>
              <a:gd name="connsiteY20" fmla="*/ 300038 h 642938"/>
              <a:gd name="connsiteX21" fmla="*/ 128588 w 1864519"/>
              <a:gd name="connsiteY21" fmla="*/ 326231 h 642938"/>
              <a:gd name="connsiteX22" fmla="*/ 183356 w 1864519"/>
              <a:gd name="connsiteY22" fmla="*/ 350044 h 642938"/>
              <a:gd name="connsiteX23" fmla="*/ 233363 w 1864519"/>
              <a:gd name="connsiteY23" fmla="*/ 366713 h 642938"/>
              <a:gd name="connsiteX24" fmla="*/ 288131 w 1864519"/>
              <a:gd name="connsiteY24" fmla="*/ 378619 h 642938"/>
              <a:gd name="connsiteX25" fmla="*/ 328613 w 1864519"/>
              <a:gd name="connsiteY25" fmla="*/ 376238 h 642938"/>
              <a:gd name="connsiteX26" fmla="*/ 492919 w 1864519"/>
              <a:gd name="connsiteY26" fmla="*/ 340519 h 642938"/>
              <a:gd name="connsiteX27" fmla="*/ 797719 w 1864519"/>
              <a:gd name="connsiteY27" fmla="*/ 252413 h 642938"/>
              <a:gd name="connsiteX28" fmla="*/ 1081088 w 1864519"/>
              <a:gd name="connsiteY28" fmla="*/ 169069 h 642938"/>
              <a:gd name="connsiteX29" fmla="*/ 1393031 w 1864519"/>
              <a:gd name="connsiteY29" fmla="*/ 80963 h 642938"/>
              <a:gd name="connsiteX30" fmla="*/ 1597819 w 1864519"/>
              <a:gd name="connsiteY30" fmla="*/ 0 h 642938"/>
              <a:gd name="connsiteX31" fmla="*/ 1621631 w 1864519"/>
              <a:gd name="connsiteY31" fmla="*/ 7144 h 642938"/>
              <a:gd name="connsiteX32" fmla="*/ 1704975 w 1864519"/>
              <a:gd name="connsiteY32" fmla="*/ 57150 h 642938"/>
              <a:gd name="connsiteX33" fmla="*/ 1778794 w 1864519"/>
              <a:gd name="connsiteY33" fmla="*/ 107156 h 642938"/>
              <a:gd name="connsiteX34" fmla="*/ 1831181 w 1864519"/>
              <a:gd name="connsiteY34" fmla="*/ 150019 h 642938"/>
              <a:gd name="connsiteX35" fmla="*/ 1847850 w 1864519"/>
              <a:gd name="connsiteY35" fmla="*/ 171450 h 642938"/>
              <a:gd name="connsiteX36" fmla="*/ 1857375 w 1864519"/>
              <a:gd name="connsiteY36" fmla="*/ 190500 h 642938"/>
              <a:gd name="connsiteX37" fmla="*/ 1864519 w 1864519"/>
              <a:gd name="connsiteY37" fmla="*/ 211931 h 642938"/>
              <a:gd name="connsiteX38" fmla="*/ 1859756 w 1864519"/>
              <a:gd name="connsiteY38" fmla="*/ 228600 h 642938"/>
              <a:gd name="connsiteX39" fmla="*/ 1843088 w 1864519"/>
              <a:gd name="connsiteY39" fmla="*/ 247650 h 642938"/>
              <a:gd name="connsiteX40" fmla="*/ 1804988 w 1864519"/>
              <a:gd name="connsiteY40" fmla="*/ 261938 h 642938"/>
              <a:gd name="connsiteX41" fmla="*/ 1445419 w 1864519"/>
              <a:gd name="connsiteY41" fmla="*/ 230981 h 642938"/>
              <a:gd name="connsiteX42" fmla="*/ 1052513 w 1864519"/>
              <a:gd name="connsiteY42" fmla="*/ 347663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64519" h="642938">
                <a:moveTo>
                  <a:pt x="1052513" y="347663"/>
                </a:moveTo>
                <a:lnTo>
                  <a:pt x="742950" y="459581"/>
                </a:lnTo>
                <a:lnTo>
                  <a:pt x="607219" y="514350"/>
                </a:lnTo>
                <a:lnTo>
                  <a:pt x="578644" y="535781"/>
                </a:lnTo>
                <a:lnTo>
                  <a:pt x="471488" y="604838"/>
                </a:lnTo>
                <a:lnTo>
                  <a:pt x="426244" y="640556"/>
                </a:lnTo>
                <a:lnTo>
                  <a:pt x="407194" y="642938"/>
                </a:lnTo>
                <a:lnTo>
                  <a:pt x="366713" y="623888"/>
                </a:lnTo>
                <a:lnTo>
                  <a:pt x="283369" y="573881"/>
                </a:lnTo>
                <a:lnTo>
                  <a:pt x="207169" y="521494"/>
                </a:lnTo>
                <a:lnTo>
                  <a:pt x="138113" y="469106"/>
                </a:lnTo>
                <a:lnTo>
                  <a:pt x="102394" y="435769"/>
                </a:lnTo>
                <a:lnTo>
                  <a:pt x="54769" y="388144"/>
                </a:lnTo>
                <a:lnTo>
                  <a:pt x="16669" y="340519"/>
                </a:lnTo>
                <a:lnTo>
                  <a:pt x="4763" y="316706"/>
                </a:lnTo>
                <a:lnTo>
                  <a:pt x="0" y="295275"/>
                </a:lnTo>
                <a:lnTo>
                  <a:pt x="0" y="285750"/>
                </a:lnTo>
                <a:lnTo>
                  <a:pt x="4763" y="273844"/>
                </a:lnTo>
                <a:lnTo>
                  <a:pt x="19050" y="271463"/>
                </a:lnTo>
                <a:lnTo>
                  <a:pt x="42863" y="278606"/>
                </a:lnTo>
                <a:lnTo>
                  <a:pt x="78581" y="300038"/>
                </a:lnTo>
                <a:lnTo>
                  <a:pt x="128588" y="326231"/>
                </a:lnTo>
                <a:lnTo>
                  <a:pt x="183356" y="350044"/>
                </a:lnTo>
                <a:lnTo>
                  <a:pt x="233363" y="366713"/>
                </a:lnTo>
                <a:lnTo>
                  <a:pt x="288131" y="378619"/>
                </a:lnTo>
                <a:lnTo>
                  <a:pt x="328613" y="376238"/>
                </a:lnTo>
                <a:lnTo>
                  <a:pt x="492919" y="340519"/>
                </a:lnTo>
                <a:lnTo>
                  <a:pt x="797719" y="252413"/>
                </a:lnTo>
                <a:lnTo>
                  <a:pt x="1081088" y="169069"/>
                </a:lnTo>
                <a:lnTo>
                  <a:pt x="1393031" y="80963"/>
                </a:lnTo>
                <a:lnTo>
                  <a:pt x="1597819" y="0"/>
                </a:lnTo>
                <a:lnTo>
                  <a:pt x="1621631" y="7144"/>
                </a:lnTo>
                <a:lnTo>
                  <a:pt x="1704975" y="57150"/>
                </a:lnTo>
                <a:lnTo>
                  <a:pt x="1778794" y="107156"/>
                </a:lnTo>
                <a:lnTo>
                  <a:pt x="1831181" y="150019"/>
                </a:lnTo>
                <a:lnTo>
                  <a:pt x="1847850" y="171450"/>
                </a:lnTo>
                <a:lnTo>
                  <a:pt x="1857375" y="190500"/>
                </a:lnTo>
                <a:lnTo>
                  <a:pt x="1864519" y="211931"/>
                </a:lnTo>
                <a:lnTo>
                  <a:pt x="1859756" y="228600"/>
                </a:lnTo>
                <a:lnTo>
                  <a:pt x="1843088" y="247650"/>
                </a:lnTo>
                <a:lnTo>
                  <a:pt x="1804988" y="261938"/>
                </a:lnTo>
                <a:lnTo>
                  <a:pt x="1445419" y="230981"/>
                </a:lnTo>
                <a:lnTo>
                  <a:pt x="1052513" y="347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ECEE4AC-C7A3-EE40-B4CF-3DC1AB08CE2E}"/>
              </a:ext>
            </a:extLst>
          </p:cNvPr>
          <p:cNvSpPr/>
          <p:nvPr/>
        </p:nvSpPr>
        <p:spPr>
          <a:xfrm>
            <a:off x="4024313" y="3033713"/>
            <a:ext cx="712787" cy="790575"/>
          </a:xfrm>
          <a:custGeom>
            <a:avLst/>
            <a:gdLst>
              <a:gd name="connsiteX0" fmla="*/ 397668 w 711993"/>
              <a:gd name="connsiteY0" fmla="*/ 535781 h 790575"/>
              <a:gd name="connsiteX1" fmla="*/ 219075 w 711993"/>
              <a:gd name="connsiteY1" fmla="*/ 666750 h 790575"/>
              <a:gd name="connsiteX2" fmla="*/ 52387 w 711993"/>
              <a:gd name="connsiteY2" fmla="*/ 790575 h 790575"/>
              <a:gd name="connsiteX3" fmla="*/ 0 w 711993"/>
              <a:gd name="connsiteY3" fmla="*/ 776287 h 790575"/>
              <a:gd name="connsiteX4" fmla="*/ 128587 w 711993"/>
              <a:gd name="connsiteY4" fmla="*/ 595312 h 790575"/>
              <a:gd name="connsiteX5" fmla="*/ 261937 w 711993"/>
              <a:gd name="connsiteY5" fmla="*/ 409575 h 790575"/>
              <a:gd name="connsiteX6" fmla="*/ 333375 w 711993"/>
              <a:gd name="connsiteY6" fmla="*/ 311943 h 790575"/>
              <a:gd name="connsiteX7" fmla="*/ 378618 w 711993"/>
              <a:gd name="connsiteY7" fmla="*/ 247650 h 790575"/>
              <a:gd name="connsiteX8" fmla="*/ 392906 w 711993"/>
              <a:gd name="connsiteY8" fmla="*/ 223837 h 790575"/>
              <a:gd name="connsiteX9" fmla="*/ 395287 w 711993"/>
              <a:gd name="connsiteY9" fmla="*/ 204787 h 790575"/>
              <a:gd name="connsiteX10" fmla="*/ 395287 w 711993"/>
              <a:gd name="connsiteY10" fmla="*/ 183356 h 790575"/>
              <a:gd name="connsiteX11" fmla="*/ 388143 w 711993"/>
              <a:gd name="connsiteY11" fmla="*/ 145256 h 790575"/>
              <a:gd name="connsiteX12" fmla="*/ 373856 w 711993"/>
              <a:gd name="connsiteY12" fmla="*/ 121443 h 790575"/>
              <a:gd name="connsiteX13" fmla="*/ 352425 w 711993"/>
              <a:gd name="connsiteY13" fmla="*/ 95250 h 790575"/>
              <a:gd name="connsiteX14" fmla="*/ 326231 w 711993"/>
              <a:gd name="connsiteY14" fmla="*/ 71437 h 790575"/>
              <a:gd name="connsiteX15" fmla="*/ 311943 w 711993"/>
              <a:gd name="connsiteY15" fmla="*/ 57150 h 790575"/>
              <a:gd name="connsiteX16" fmla="*/ 302418 w 711993"/>
              <a:gd name="connsiteY16" fmla="*/ 30956 h 790575"/>
              <a:gd name="connsiteX17" fmla="*/ 302418 w 711993"/>
              <a:gd name="connsiteY17" fmla="*/ 16668 h 790575"/>
              <a:gd name="connsiteX18" fmla="*/ 307181 w 711993"/>
              <a:gd name="connsiteY18" fmla="*/ 2381 h 790575"/>
              <a:gd name="connsiteX19" fmla="*/ 323850 w 711993"/>
              <a:gd name="connsiteY19" fmla="*/ 0 h 790575"/>
              <a:gd name="connsiteX20" fmla="*/ 352425 w 711993"/>
              <a:gd name="connsiteY20" fmla="*/ 7143 h 790575"/>
              <a:gd name="connsiteX21" fmla="*/ 373856 w 711993"/>
              <a:gd name="connsiteY21" fmla="*/ 16668 h 790575"/>
              <a:gd name="connsiteX22" fmla="*/ 442912 w 711993"/>
              <a:gd name="connsiteY22" fmla="*/ 38100 h 790575"/>
              <a:gd name="connsiteX23" fmla="*/ 490537 w 711993"/>
              <a:gd name="connsiteY23" fmla="*/ 57150 h 790575"/>
              <a:gd name="connsiteX24" fmla="*/ 540543 w 711993"/>
              <a:gd name="connsiteY24" fmla="*/ 78581 h 790575"/>
              <a:gd name="connsiteX25" fmla="*/ 585787 w 711993"/>
              <a:gd name="connsiteY25" fmla="*/ 107156 h 790575"/>
              <a:gd name="connsiteX26" fmla="*/ 616743 w 711993"/>
              <a:gd name="connsiteY26" fmla="*/ 133350 h 790575"/>
              <a:gd name="connsiteX27" fmla="*/ 642937 w 711993"/>
              <a:gd name="connsiteY27" fmla="*/ 159543 h 790575"/>
              <a:gd name="connsiteX28" fmla="*/ 666750 w 711993"/>
              <a:gd name="connsiteY28" fmla="*/ 192881 h 790575"/>
              <a:gd name="connsiteX29" fmla="*/ 688181 w 711993"/>
              <a:gd name="connsiteY29" fmla="*/ 226218 h 790575"/>
              <a:gd name="connsiteX30" fmla="*/ 700087 w 711993"/>
              <a:gd name="connsiteY30" fmla="*/ 257175 h 790575"/>
              <a:gd name="connsiteX31" fmla="*/ 707231 w 711993"/>
              <a:gd name="connsiteY31" fmla="*/ 285750 h 790575"/>
              <a:gd name="connsiteX32" fmla="*/ 711993 w 711993"/>
              <a:gd name="connsiteY32" fmla="*/ 311943 h 790575"/>
              <a:gd name="connsiteX33" fmla="*/ 707231 w 711993"/>
              <a:gd name="connsiteY33" fmla="*/ 340518 h 790575"/>
              <a:gd name="connsiteX34" fmla="*/ 697706 w 711993"/>
              <a:gd name="connsiteY34" fmla="*/ 354806 h 790575"/>
              <a:gd name="connsiteX35" fmla="*/ 681037 w 711993"/>
              <a:gd name="connsiteY35" fmla="*/ 364331 h 790575"/>
              <a:gd name="connsiteX36" fmla="*/ 647700 w 711993"/>
              <a:gd name="connsiteY36" fmla="*/ 371475 h 790575"/>
              <a:gd name="connsiteX37" fmla="*/ 604837 w 711993"/>
              <a:gd name="connsiteY37" fmla="*/ 371475 h 790575"/>
              <a:gd name="connsiteX38" fmla="*/ 542925 w 711993"/>
              <a:gd name="connsiteY38" fmla="*/ 423862 h 790575"/>
              <a:gd name="connsiteX39" fmla="*/ 397668 w 711993"/>
              <a:gd name="connsiteY39" fmla="*/ 535781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11993" h="790575">
                <a:moveTo>
                  <a:pt x="397668" y="535781"/>
                </a:moveTo>
                <a:lnTo>
                  <a:pt x="219075" y="666750"/>
                </a:lnTo>
                <a:lnTo>
                  <a:pt x="52387" y="790575"/>
                </a:lnTo>
                <a:lnTo>
                  <a:pt x="0" y="776287"/>
                </a:lnTo>
                <a:lnTo>
                  <a:pt x="128587" y="595312"/>
                </a:lnTo>
                <a:lnTo>
                  <a:pt x="261937" y="409575"/>
                </a:lnTo>
                <a:lnTo>
                  <a:pt x="333375" y="311943"/>
                </a:lnTo>
                <a:lnTo>
                  <a:pt x="378618" y="247650"/>
                </a:lnTo>
                <a:lnTo>
                  <a:pt x="392906" y="223837"/>
                </a:lnTo>
                <a:cubicBezTo>
                  <a:pt x="395399" y="206382"/>
                  <a:pt x="395287" y="212781"/>
                  <a:pt x="395287" y="204787"/>
                </a:cubicBezTo>
                <a:lnTo>
                  <a:pt x="395287" y="183356"/>
                </a:lnTo>
                <a:lnTo>
                  <a:pt x="388143" y="145256"/>
                </a:lnTo>
                <a:lnTo>
                  <a:pt x="373856" y="121443"/>
                </a:lnTo>
                <a:lnTo>
                  <a:pt x="352425" y="95250"/>
                </a:lnTo>
                <a:lnTo>
                  <a:pt x="326231" y="71437"/>
                </a:lnTo>
                <a:lnTo>
                  <a:pt x="311943" y="57150"/>
                </a:lnTo>
                <a:lnTo>
                  <a:pt x="302418" y="30956"/>
                </a:lnTo>
                <a:lnTo>
                  <a:pt x="302418" y="16668"/>
                </a:lnTo>
                <a:lnTo>
                  <a:pt x="307181" y="2381"/>
                </a:lnTo>
                <a:lnTo>
                  <a:pt x="323850" y="0"/>
                </a:lnTo>
                <a:lnTo>
                  <a:pt x="352425" y="7143"/>
                </a:lnTo>
                <a:lnTo>
                  <a:pt x="373856" y="16668"/>
                </a:lnTo>
                <a:lnTo>
                  <a:pt x="442912" y="38100"/>
                </a:lnTo>
                <a:lnTo>
                  <a:pt x="490537" y="57150"/>
                </a:lnTo>
                <a:lnTo>
                  <a:pt x="540543" y="78581"/>
                </a:lnTo>
                <a:lnTo>
                  <a:pt x="585787" y="107156"/>
                </a:lnTo>
                <a:lnTo>
                  <a:pt x="616743" y="133350"/>
                </a:lnTo>
                <a:lnTo>
                  <a:pt x="642937" y="159543"/>
                </a:lnTo>
                <a:lnTo>
                  <a:pt x="666750" y="192881"/>
                </a:lnTo>
                <a:lnTo>
                  <a:pt x="688181" y="226218"/>
                </a:lnTo>
                <a:lnTo>
                  <a:pt x="700087" y="257175"/>
                </a:lnTo>
                <a:lnTo>
                  <a:pt x="707231" y="285750"/>
                </a:lnTo>
                <a:lnTo>
                  <a:pt x="711993" y="311943"/>
                </a:lnTo>
                <a:lnTo>
                  <a:pt x="707231" y="340518"/>
                </a:lnTo>
                <a:lnTo>
                  <a:pt x="697706" y="354806"/>
                </a:lnTo>
                <a:lnTo>
                  <a:pt x="681037" y="364331"/>
                </a:lnTo>
                <a:lnTo>
                  <a:pt x="647700" y="371475"/>
                </a:lnTo>
                <a:lnTo>
                  <a:pt x="604837" y="371475"/>
                </a:lnTo>
                <a:lnTo>
                  <a:pt x="542925" y="423862"/>
                </a:lnTo>
                <a:lnTo>
                  <a:pt x="397668" y="5357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3D29944-001D-674C-85F7-C0AB4A89A54D}"/>
              </a:ext>
            </a:extLst>
          </p:cNvPr>
          <p:cNvSpPr/>
          <p:nvPr/>
        </p:nvSpPr>
        <p:spPr>
          <a:xfrm>
            <a:off x="4775200" y="2468563"/>
            <a:ext cx="2362200" cy="647700"/>
          </a:xfrm>
          <a:custGeom>
            <a:avLst/>
            <a:gdLst>
              <a:gd name="connsiteX0" fmla="*/ 1493044 w 2362200"/>
              <a:gd name="connsiteY0" fmla="*/ 307182 h 647700"/>
              <a:gd name="connsiteX1" fmla="*/ 907257 w 2362200"/>
              <a:gd name="connsiteY1" fmla="*/ 450057 h 647700"/>
              <a:gd name="connsiteX2" fmla="*/ 740569 w 2362200"/>
              <a:gd name="connsiteY2" fmla="*/ 500063 h 647700"/>
              <a:gd name="connsiteX3" fmla="*/ 614363 w 2362200"/>
              <a:gd name="connsiteY3" fmla="*/ 535782 h 647700"/>
              <a:gd name="connsiteX4" fmla="*/ 540544 w 2362200"/>
              <a:gd name="connsiteY4" fmla="*/ 564357 h 647700"/>
              <a:gd name="connsiteX5" fmla="*/ 445294 w 2362200"/>
              <a:gd name="connsiteY5" fmla="*/ 602457 h 647700"/>
              <a:gd name="connsiteX6" fmla="*/ 352425 w 2362200"/>
              <a:gd name="connsiteY6" fmla="*/ 647700 h 647700"/>
              <a:gd name="connsiteX7" fmla="*/ 333375 w 2362200"/>
              <a:gd name="connsiteY7" fmla="*/ 645319 h 647700"/>
              <a:gd name="connsiteX8" fmla="*/ 288132 w 2362200"/>
              <a:gd name="connsiteY8" fmla="*/ 626269 h 647700"/>
              <a:gd name="connsiteX9" fmla="*/ 250032 w 2362200"/>
              <a:gd name="connsiteY9" fmla="*/ 597694 h 647700"/>
              <a:gd name="connsiteX10" fmla="*/ 219075 w 2362200"/>
              <a:gd name="connsiteY10" fmla="*/ 566738 h 647700"/>
              <a:gd name="connsiteX11" fmla="*/ 188119 w 2362200"/>
              <a:gd name="connsiteY11" fmla="*/ 528638 h 647700"/>
              <a:gd name="connsiteX12" fmla="*/ 150019 w 2362200"/>
              <a:gd name="connsiteY12" fmla="*/ 485775 h 647700"/>
              <a:gd name="connsiteX13" fmla="*/ 116682 w 2362200"/>
              <a:gd name="connsiteY13" fmla="*/ 442913 h 647700"/>
              <a:gd name="connsiteX14" fmla="*/ 85725 w 2362200"/>
              <a:gd name="connsiteY14" fmla="*/ 395288 h 647700"/>
              <a:gd name="connsiteX15" fmla="*/ 47625 w 2362200"/>
              <a:gd name="connsiteY15" fmla="*/ 328613 h 647700"/>
              <a:gd name="connsiteX16" fmla="*/ 23813 w 2362200"/>
              <a:gd name="connsiteY16" fmla="*/ 273844 h 647700"/>
              <a:gd name="connsiteX17" fmla="*/ 9525 w 2362200"/>
              <a:gd name="connsiteY17" fmla="*/ 240507 h 647700"/>
              <a:gd name="connsiteX18" fmla="*/ 0 w 2362200"/>
              <a:gd name="connsiteY18" fmla="*/ 214313 h 647700"/>
              <a:gd name="connsiteX19" fmla="*/ 0 w 2362200"/>
              <a:gd name="connsiteY19" fmla="*/ 195263 h 647700"/>
              <a:gd name="connsiteX20" fmla="*/ 2382 w 2362200"/>
              <a:gd name="connsiteY20" fmla="*/ 188119 h 647700"/>
              <a:gd name="connsiteX21" fmla="*/ 11907 w 2362200"/>
              <a:gd name="connsiteY21" fmla="*/ 183357 h 647700"/>
              <a:gd name="connsiteX22" fmla="*/ 45244 w 2362200"/>
              <a:gd name="connsiteY22" fmla="*/ 190500 h 647700"/>
              <a:gd name="connsiteX23" fmla="*/ 64294 w 2362200"/>
              <a:gd name="connsiteY23" fmla="*/ 202407 h 647700"/>
              <a:gd name="connsiteX24" fmla="*/ 102394 w 2362200"/>
              <a:gd name="connsiteY24" fmla="*/ 240507 h 647700"/>
              <a:gd name="connsiteX25" fmla="*/ 128588 w 2362200"/>
              <a:gd name="connsiteY25" fmla="*/ 266700 h 647700"/>
              <a:gd name="connsiteX26" fmla="*/ 169069 w 2362200"/>
              <a:gd name="connsiteY26" fmla="*/ 297657 h 647700"/>
              <a:gd name="connsiteX27" fmla="*/ 204788 w 2362200"/>
              <a:gd name="connsiteY27" fmla="*/ 319088 h 647700"/>
              <a:gd name="connsiteX28" fmla="*/ 240507 w 2362200"/>
              <a:gd name="connsiteY28" fmla="*/ 340519 h 647700"/>
              <a:gd name="connsiteX29" fmla="*/ 276225 w 2362200"/>
              <a:gd name="connsiteY29" fmla="*/ 354807 h 647700"/>
              <a:gd name="connsiteX30" fmla="*/ 314325 w 2362200"/>
              <a:gd name="connsiteY30" fmla="*/ 359569 h 647700"/>
              <a:gd name="connsiteX31" fmla="*/ 388144 w 2362200"/>
              <a:gd name="connsiteY31" fmla="*/ 354807 h 647700"/>
              <a:gd name="connsiteX32" fmla="*/ 502444 w 2362200"/>
              <a:gd name="connsiteY32" fmla="*/ 338138 h 647700"/>
              <a:gd name="connsiteX33" fmla="*/ 735807 w 2362200"/>
              <a:gd name="connsiteY33" fmla="*/ 288132 h 647700"/>
              <a:gd name="connsiteX34" fmla="*/ 1016794 w 2362200"/>
              <a:gd name="connsiteY34" fmla="*/ 230982 h 647700"/>
              <a:gd name="connsiteX35" fmla="*/ 1407319 w 2362200"/>
              <a:gd name="connsiteY35" fmla="*/ 147638 h 647700"/>
              <a:gd name="connsiteX36" fmla="*/ 1826419 w 2362200"/>
              <a:gd name="connsiteY36" fmla="*/ 66675 h 647700"/>
              <a:gd name="connsiteX37" fmla="*/ 1893094 w 2362200"/>
              <a:gd name="connsiteY37" fmla="*/ 33338 h 647700"/>
              <a:gd name="connsiteX38" fmla="*/ 1978819 w 2362200"/>
              <a:gd name="connsiteY38" fmla="*/ 0 h 647700"/>
              <a:gd name="connsiteX39" fmla="*/ 1995488 w 2362200"/>
              <a:gd name="connsiteY39" fmla="*/ 2382 h 647700"/>
              <a:gd name="connsiteX40" fmla="*/ 2081213 w 2362200"/>
              <a:gd name="connsiteY40" fmla="*/ 42863 h 647700"/>
              <a:gd name="connsiteX41" fmla="*/ 2197894 w 2362200"/>
              <a:gd name="connsiteY41" fmla="*/ 97632 h 647700"/>
              <a:gd name="connsiteX42" fmla="*/ 2247900 w 2362200"/>
              <a:gd name="connsiteY42" fmla="*/ 123825 h 647700"/>
              <a:gd name="connsiteX43" fmla="*/ 2283619 w 2362200"/>
              <a:gd name="connsiteY43" fmla="*/ 150019 h 647700"/>
              <a:gd name="connsiteX44" fmla="*/ 2321719 w 2362200"/>
              <a:gd name="connsiteY44" fmla="*/ 180975 h 647700"/>
              <a:gd name="connsiteX45" fmla="*/ 2345532 w 2362200"/>
              <a:gd name="connsiteY45" fmla="*/ 207169 h 647700"/>
              <a:gd name="connsiteX46" fmla="*/ 2362200 w 2362200"/>
              <a:gd name="connsiteY46" fmla="*/ 240507 h 647700"/>
              <a:gd name="connsiteX47" fmla="*/ 2362200 w 2362200"/>
              <a:gd name="connsiteY47" fmla="*/ 271463 h 647700"/>
              <a:gd name="connsiteX48" fmla="*/ 2350294 w 2362200"/>
              <a:gd name="connsiteY48" fmla="*/ 307182 h 647700"/>
              <a:gd name="connsiteX49" fmla="*/ 2314575 w 2362200"/>
              <a:gd name="connsiteY49" fmla="*/ 354807 h 647700"/>
              <a:gd name="connsiteX50" fmla="*/ 2050257 w 2362200"/>
              <a:gd name="connsiteY50" fmla="*/ 283369 h 647700"/>
              <a:gd name="connsiteX51" fmla="*/ 2035969 w 2362200"/>
              <a:gd name="connsiteY51" fmla="*/ 266700 h 647700"/>
              <a:gd name="connsiteX52" fmla="*/ 2019300 w 2362200"/>
              <a:gd name="connsiteY52" fmla="*/ 250032 h 647700"/>
              <a:gd name="connsiteX53" fmla="*/ 1995488 w 2362200"/>
              <a:gd name="connsiteY53" fmla="*/ 235744 h 647700"/>
              <a:gd name="connsiteX54" fmla="*/ 1957388 w 2362200"/>
              <a:gd name="connsiteY54" fmla="*/ 226219 h 647700"/>
              <a:gd name="connsiteX55" fmla="*/ 1914525 w 2362200"/>
              <a:gd name="connsiteY55" fmla="*/ 226219 h 647700"/>
              <a:gd name="connsiteX56" fmla="*/ 1828800 w 2362200"/>
              <a:gd name="connsiteY56" fmla="*/ 240507 h 647700"/>
              <a:gd name="connsiteX57" fmla="*/ 1493044 w 2362200"/>
              <a:gd name="connsiteY57" fmla="*/ 307182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62200" h="647700">
                <a:moveTo>
                  <a:pt x="1493044" y="307182"/>
                </a:moveTo>
                <a:lnTo>
                  <a:pt x="907257" y="450057"/>
                </a:lnTo>
                <a:lnTo>
                  <a:pt x="740569" y="500063"/>
                </a:lnTo>
                <a:lnTo>
                  <a:pt x="614363" y="535782"/>
                </a:lnTo>
                <a:lnTo>
                  <a:pt x="540544" y="564357"/>
                </a:lnTo>
                <a:lnTo>
                  <a:pt x="445294" y="602457"/>
                </a:lnTo>
                <a:lnTo>
                  <a:pt x="352425" y="647700"/>
                </a:lnTo>
                <a:lnTo>
                  <a:pt x="333375" y="645319"/>
                </a:lnTo>
                <a:lnTo>
                  <a:pt x="288132" y="626269"/>
                </a:lnTo>
                <a:lnTo>
                  <a:pt x="250032" y="597694"/>
                </a:lnTo>
                <a:lnTo>
                  <a:pt x="219075" y="566738"/>
                </a:lnTo>
                <a:lnTo>
                  <a:pt x="188119" y="528638"/>
                </a:lnTo>
                <a:lnTo>
                  <a:pt x="150019" y="485775"/>
                </a:lnTo>
                <a:lnTo>
                  <a:pt x="116682" y="442913"/>
                </a:lnTo>
                <a:lnTo>
                  <a:pt x="85725" y="395288"/>
                </a:lnTo>
                <a:lnTo>
                  <a:pt x="47625" y="328613"/>
                </a:lnTo>
                <a:lnTo>
                  <a:pt x="23813" y="273844"/>
                </a:lnTo>
                <a:lnTo>
                  <a:pt x="9525" y="240507"/>
                </a:lnTo>
                <a:lnTo>
                  <a:pt x="0" y="214313"/>
                </a:lnTo>
                <a:lnTo>
                  <a:pt x="0" y="195263"/>
                </a:lnTo>
                <a:lnTo>
                  <a:pt x="2382" y="188119"/>
                </a:lnTo>
                <a:lnTo>
                  <a:pt x="11907" y="183357"/>
                </a:lnTo>
                <a:lnTo>
                  <a:pt x="45244" y="190500"/>
                </a:lnTo>
                <a:lnTo>
                  <a:pt x="64294" y="202407"/>
                </a:lnTo>
                <a:lnTo>
                  <a:pt x="102394" y="240507"/>
                </a:lnTo>
                <a:lnTo>
                  <a:pt x="128588" y="266700"/>
                </a:lnTo>
                <a:lnTo>
                  <a:pt x="169069" y="297657"/>
                </a:lnTo>
                <a:lnTo>
                  <a:pt x="204788" y="319088"/>
                </a:lnTo>
                <a:lnTo>
                  <a:pt x="240507" y="340519"/>
                </a:lnTo>
                <a:lnTo>
                  <a:pt x="276225" y="354807"/>
                </a:lnTo>
                <a:lnTo>
                  <a:pt x="314325" y="359569"/>
                </a:lnTo>
                <a:lnTo>
                  <a:pt x="388144" y="354807"/>
                </a:lnTo>
                <a:lnTo>
                  <a:pt x="502444" y="338138"/>
                </a:lnTo>
                <a:lnTo>
                  <a:pt x="735807" y="288132"/>
                </a:lnTo>
                <a:lnTo>
                  <a:pt x="1016794" y="230982"/>
                </a:lnTo>
                <a:lnTo>
                  <a:pt x="1407319" y="147638"/>
                </a:lnTo>
                <a:lnTo>
                  <a:pt x="1826419" y="66675"/>
                </a:lnTo>
                <a:lnTo>
                  <a:pt x="1893094" y="33338"/>
                </a:lnTo>
                <a:lnTo>
                  <a:pt x="1978819" y="0"/>
                </a:lnTo>
                <a:lnTo>
                  <a:pt x="1995488" y="2382"/>
                </a:lnTo>
                <a:lnTo>
                  <a:pt x="2081213" y="42863"/>
                </a:lnTo>
                <a:lnTo>
                  <a:pt x="2197894" y="97632"/>
                </a:lnTo>
                <a:lnTo>
                  <a:pt x="2247900" y="123825"/>
                </a:lnTo>
                <a:lnTo>
                  <a:pt x="2283619" y="150019"/>
                </a:lnTo>
                <a:lnTo>
                  <a:pt x="2321719" y="180975"/>
                </a:lnTo>
                <a:lnTo>
                  <a:pt x="2345532" y="207169"/>
                </a:lnTo>
                <a:lnTo>
                  <a:pt x="2362200" y="240507"/>
                </a:lnTo>
                <a:lnTo>
                  <a:pt x="2362200" y="271463"/>
                </a:lnTo>
                <a:lnTo>
                  <a:pt x="2350294" y="307182"/>
                </a:lnTo>
                <a:lnTo>
                  <a:pt x="2314575" y="354807"/>
                </a:lnTo>
                <a:lnTo>
                  <a:pt x="2050257" y="283369"/>
                </a:lnTo>
                <a:lnTo>
                  <a:pt x="2035969" y="266700"/>
                </a:lnTo>
                <a:lnTo>
                  <a:pt x="2019300" y="250032"/>
                </a:lnTo>
                <a:lnTo>
                  <a:pt x="1995488" y="235744"/>
                </a:lnTo>
                <a:lnTo>
                  <a:pt x="1957388" y="226219"/>
                </a:lnTo>
                <a:lnTo>
                  <a:pt x="1914525" y="226219"/>
                </a:lnTo>
                <a:lnTo>
                  <a:pt x="1828800" y="240507"/>
                </a:lnTo>
                <a:lnTo>
                  <a:pt x="1493044" y="3071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39C434D-567E-B34D-AA93-955AF4619FD0}"/>
              </a:ext>
            </a:extLst>
          </p:cNvPr>
          <p:cNvSpPr/>
          <p:nvPr/>
        </p:nvSpPr>
        <p:spPr>
          <a:xfrm>
            <a:off x="2495550" y="2439988"/>
            <a:ext cx="2005013" cy="1897062"/>
          </a:xfrm>
          <a:custGeom>
            <a:avLst/>
            <a:gdLst>
              <a:gd name="connsiteX0" fmla="*/ 1434706 w 2003952"/>
              <a:gd name="connsiteY0" fmla="*/ 713489 h 1898346"/>
              <a:gd name="connsiteX1" fmla="*/ 1190008 w 2003952"/>
              <a:gd name="connsiteY1" fmla="*/ 994249 h 1898346"/>
              <a:gd name="connsiteX2" fmla="*/ 1038037 w 2003952"/>
              <a:gd name="connsiteY2" fmla="*/ 1143644 h 1898346"/>
              <a:gd name="connsiteX3" fmla="*/ 922127 w 2003952"/>
              <a:gd name="connsiteY3" fmla="*/ 1254402 h 1898346"/>
              <a:gd name="connsiteX4" fmla="*/ 767580 w 2003952"/>
              <a:gd name="connsiteY4" fmla="*/ 1388342 h 1898346"/>
              <a:gd name="connsiteX5" fmla="*/ 620761 w 2003952"/>
              <a:gd name="connsiteY5" fmla="*/ 1506828 h 1898346"/>
              <a:gd name="connsiteX6" fmla="*/ 453336 w 2003952"/>
              <a:gd name="connsiteY6" fmla="*/ 1625313 h 1898346"/>
              <a:gd name="connsiteX7" fmla="*/ 239547 w 2003952"/>
              <a:gd name="connsiteY7" fmla="*/ 1766981 h 1898346"/>
              <a:gd name="connsiteX8" fmla="*/ 100455 w 2003952"/>
              <a:gd name="connsiteY8" fmla="*/ 1859709 h 1898346"/>
              <a:gd name="connsiteX9" fmla="*/ 43788 w 2003952"/>
              <a:gd name="connsiteY9" fmla="*/ 1893194 h 1898346"/>
              <a:gd name="connsiteX10" fmla="*/ 25757 w 2003952"/>
              <a:gd name="connsiteY10" fmla="*/ 1898346 h 1898346"/>
              <a:gd name="connsiteX11" fmla="*/ 5151 w 2003952"/>
              <a:gd name="connsiteY11" fmla="*/ 1893194 h 1898346"/>
              <a:gd name="connsiteX12" fmla="*/ 0 w 2003952"/>
              <a:gd name="connsiteY12" fmla="*/ 1882891 h 1898346"/>
              <a:gd name="connsiteX13" fmla="*/ 2575 w 2003952"/>
              <a:gd name="connsiteY13" fmla="*/ 1862285 h 1898346"/>
              <a:gd name="connsiteX14" fmla="*/ 18030 w 2003952"/>
              <a:gd name="connsiteY14" fmla="*/ 1833951 h 1898346"/>
              <a:gd name="connsiteX15" fmla="*/ 128788 w 2003952"/>
              <a:gd name="connsiteY15" fmla="*/ 1746375 h 1898346"/>
              <a:gd name="connsiteX16" fmla="*/ 306517 w 2003952"/>
              <a:gd name="connsiteY16" fmla="*/ 1602131 h 1898346"/>
              <a:gd name="connsiteX17" fmla="*/ 489397 w 2003952"/>
              <a:gd name="connsiteY17" fmla="*/ 1445009 h 1898346"/>
              <a:gd name="connsiteX18" fmla="*/ 716065 w 2003952"/>
              <a:gd name="connsiteY18" fmla="*/ 1236371 h 1898346"/>
              <a:gd name="connsiteX19" fmla="*/ 888642 w 2003952"/>
              <a:gd name="connsiteY19" fmla="*/ 1066370 h 1898346"/>
              <a:gd name="connsiteX20" fmla="*/ 991673 w 2003952"/>
              <a:gd name="connsiteY20" fmla="*/ 955612 h 1898346"/>
              <a:gd name="connsiteX21" fmla="*/ 1184856 w 2003952"/>
              <a:gd name="connsiteY21" fmla="*/ 721216 h 1898346"/>
              <a:gd name="connsiteX22" fmla="*/ 1357433 w 2003952"/>
              <a:gd name="connsiteY22" fmla="*/ 489397 h 1898346"/>
              <a:gd name="connsiteX23" fmla="*/ 1511979 w 2003952"/>
              <a:gd name="connsiteY23" fmla="*/ 267880 h 1898346"/>
              <a:gd name="connsiteX24" fmla="*/ 1599556 w 2003952"/>
              <a:gd name="connsiteY24" fmla="*/ 141667 h 1898346"/>
              <a:gd name="connsiteX25" fmla="*/ 1630465 w 2003952"/>
              <a:gd name="connsiteY25" fmla="*/ 90152 h 1898346"/>
              <a:gd name="connsiteX26" fmla="*/ 1638192 w 2003952"/>
              <a:gd name="connsiteY26" fmla="*/ 64394 h 1898346"/>
              <a:gd name="connsiteX27" fmla="*/ 1638192 w 2003952"/>
              <a:gd name="connsiteY27" fmla="*/ 51515 h 1898346"/>
              <a:gd name="connsiteX28" fmla="*/ 1576374 w 2003952"/>
              <a:gd name="connsiteY28" fmla="*/ 0 h 1898346"/>
              <a:gd name="connsiteX29" fmla="*/ 2003952 w 2003952"/>
              <a:gd name="connsiteY29" fmla="*/ 38636 h 1898346"/>
              <a:gd name="connsiteX30" fmla="*/ 1983346 w 2003952"/>
              <a:gd name="connsiteY30" fmla="*/ 69546 h 1898346"/>
              <a:gd name="connsiteX31" fmla="*/ 1885467 w 2003952"/>
              <a:gd name="connsiteY31" fmla="*/ 177728 h 1898346"/>
              <a:gd name="connsiteX32" fmla="*/ 1669102 w 2003952"/>
              <a:gd name="connsiteY32" fmla="*/ 435306 h 1898346"/>
              <a:gd name="connsiteX33" fmla="*/ 1434706 w 2003952"/>
              <a:gd name="connsiteY33" fmla="*/ 713489 h 189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03952" h="1898346">
                <a:moveTo>
                  <a:pt x="1434706" y="713489"/>
                </a:moveTo>
                <a:lnTo>
                  <a:pt x="1190008" y="994249"/>
                </a:lnTo>
                <a:lnTo>
                  <a:pt x="1038037" y="1143644"/>
                </a:lnTo>
                <a:lnTo>
                  <a:pt x="922127" y="1254402"/>
                </a:lnTo>
                <a:lnTo>
                  <a:pt x="767580" y="1388342"/>
                </a:lnTo>
                <a:lnTo>
                  <a:pt x="620761" y="1506828"/>
                </a:lnTo>
                <a:lnTo>
                  <a:pt x="453336" y="1625313"/>
                </a:lnTo>
                <a:lnTo>
                  <a:pt x="239547" y="1766981"/>
                </a:lnTo>
                <a:lnTo>
                  <a:pt x="100455" y="1859709"/>
                </a:lnTo>
                <a:lnTo>
                  <a:pt x="43788" y="1893194"/>
                </a:lnTo>
                <a:lnTo>
                  <a:pt x="25757" y="1898346"/>
                </a:lnTo>
                <a:lnTo>
                  <a:pt x="5151" y="1893194"/>
                </a:lnTo>
                <a:lnTo>
                  <a:pt x="0" y="1882891"/>
                </a:lnTo>
                <a:lnTo>
                  <a:pt x="2575" y="1862285"/>
                </a:lnTo>
                <a:lnTo>
                  <a:pt x="18030" y="1833951"/>
                </a:lnTo>
                <a:lnTo>
                  <a:pt x="128788" y="1746375"/>
                </a:lnTo>
                <a:lnTo>
                  <a:pt x="306517" y="1602131"/>
                </a:lnTo>
                <a:lnTo>
                  <a:pt x="489397" y="1445009"/>
                </a:lnTo>
                <a:lnTo>
                  <a:pt x="716065" y="1236371"/>
                </a:lnTo>
                <a:lnTo>
                  <a:pt x="888642" y="1066370"/>
                </a:lnTo>
                <a:lnTo>
                  <a:pt x="991673" y="955612"/>
                </a:lnTo>
                <a:lnTo>
                  <a:pt x="1184856" y="721216"/>
                </a:lnTo>
                <a:lnTo>
                  <a:pt x="1357433" y="489397"/>
                </a:lnTo>
                <a:lnTo>
                  <a:pt x="1511979" y="267880"/>
                </a:lnTo>
                <a:lnTo>
                  <a:pt x="1599556" y="141667"/>
                </a:lnTo>
                <a:lnTo>
                  <a:pt x="1630465" y="90152"/>
                </a:lnTo>
                <a:lnTo>
                  <a:pt x="1638192" y="64394"/>
                </a:lnTo>
                <a:lnTo>
                  <a:pt x="1638192" y="51515"/>
                </a:lnTo>
                <a:lnTo>
                  <a:pt x="1576374" y="0"/>
                </a:lnTo>
                <a:lnTo>
                  <a:pt x="2003952" y="38636"/>
                </a:lnTo>
                <a:lnTo>
                  <a:pt x="1983346" y="69546"/>
                </a:lnTo>
                <a:lnTo>
                  <a:pt x="1885467" y="177728"/>
                </a:lnTo>
                <a:lnTo>
                  <a:pt x="1669102" y="435306"/>
                </a:lnTo>
                <a:lnTo>
                  <a:pt x="1434706" y="71348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C7E0A7E-1D15-6541-9B82-4DA520B44919}"/>
              </a:ext>
            </a:extLst>
          </p:cNvPr>
          <p:cNvSpPr/>
          <p:nvPr/>
        </p:nvSpPr>
        <p:spPr>
          <a:xfrm rot="16200000">
            <a:off x="2388394" y="4463257"/>
            <a:ext cx="2524125" cy="312737"/>
          </a:xfrm>
          <a:custGeom>
            <a:avLst/>
            <a:gdLst>
              <a:gd name="connsiteX0" fmla="*/ 857250 w 2524125"/>
              <a:gd name="connsiteY0" fmla="*/ 304800 h 311944"/>
              <a:gd name="connsiteX1" fmla="*/ 431006 w 2524125"/>
              <a:gd name="connsiteY1" fmla="*/ 295275 h 311944"/>
              <a:gd name="connsiteX2" fmla="*/ 223838 w 2524125"/>
              <a:gd name="connsiteY2" fmla="*/ 292894 h 311944"/>
              <a:gd name="connsiteX3" fmla="*/ 164306 w 2524125"/>
              <a:gd name="connsiteY3" fmla="*/ 288131 h 311944"/>
              <a:gd name="connsiteX4" fmla="*/ 116681 w 2524125"/>
              <a:gd name="connsiteY4" fmla="*/ 280988 h 311944"/>
              <a:gd name="connsiteX5" fmla="*/ 73819 w 2524125"/>
              <a:gd name="connsiteY5" fmla="*/ 266700 h 311944"/>
              <a:gd name="connsiteX6" fmla="*/ 42863 w 2524125"/>
              <a:gd name="connsiteY6" fmla="*/ 250031 h 311944"/>
              <a:gd name="connsiteX7" fmla="*/ 14288 w 2524125"/>
              <a:gd name="connsiteY7" fmla="*/ 228600 h 311944"/>
              <a:gd name="connsiteX8" fmla="*/ 0 w 2524125"/>
              <a:gd name="connsiteY8" fmla="*/ 202406 h 311944"/>
              <a:gd name="connsiteX9" fmla="*/ 2381 w 2524125"/>
              <a:gd name="connsiteY9" fmla="*/ 173831 h 311944"/>
              <a:gd name="connsiteX10" fmla="*/ 14288 w 2524125"/>
              <a:gd name="connsiteY10" fmla="*/ 152400 h 311944"/>
              <a:gd name="connsiteX11" fmla="*/ 47625 w 2524125"/>
              <a:gd name="connsiteY11" fmla="*/ 126206 h 311944"/>
              <a:gd name="connsiteX12" fmla="*/ 114300 w 2524125"/>
              <a:gd name="connsiteY12" fmla="*/ 97631 h 311944"/>
              <a:gd name="connsiteX13" fmla="*/ 211931 w 2524125"/>
              <a:gd name="connsiteY13" fmla="*/ 66675 h 311944"/>
              <a:gd name="connsiteX14" fmla="*/ 333375 w 2524125"/>
              <a:gd name="connsiteY14" fmla="*/ 35719 h 311944"/>
              <a:gd name="connsiteX15" fmla="*/ 490538 w 2524125"/>
              <a:gd name="connsiteY15" fmla="*/ 0 h 311944"/>
              <a:gd name="connsiteX16" fmla="*/ 564356 w 2524125"/>
              <a:gd name="connsiteY16" fmla="*/ 14288 h 311944"/>
              <a:gd name="connsiteX17" fmla="*/ 673894 w 2524125"/>
              <a:gd name="connsiteY17" fmla="*/ 35719 h 311944"/>
              <a:gd name="connsiteX18" fmla="*/ 778669 w 2524125"/>
              <a:gd name="connsiteY18" fmla="*/ 54769 h 311944"/>
              <a:gd name="connsiteX19" fmla="*/ 866775 w 2524125"/>
              <a:gd name="connsiteY19" fmla="*/ 66675 h 311944"/>
              <a:gd name="connsiteX20" fmla="*/ 1059656 w 2524125"/>
              <a:gd name="connsiteY20" fmla="*/ 80963 h 311944"/>
              <a:gd name="connsiteX21" fmla="*/ 1528763 w 2524125"/>
              <a:gd name="connsiteY21" fmla="*/ 102394 h 311944"/>
              <a:gd name="connsiteX22" fmla="*/ 2021681 w 2524125"/>
              <a:gd name="connsiteY22" fmla="*/ 111919 h 311944"/>
              <a:gd name="connsiteX23" fmla="*/ 2147888 w 2524125"/>
              <a:gd name="connsiteY23" fmla="*/ 109538 h 311944"/>
              <a:gd name="connsiteX24" fmla="*/ 2207419 w 2524125"/>
              <a:gd name="connsiteY24" fmla="*/ 104775 h 311944"/>
              <a:gd name="connsiteX25" fmla="*/ 2255044 w 2524125"/>
              <a:gd name="connsiteY25" fmla="*/ 95250 h 311944"/>
              <a:gd name="connsiteX26" fmla="*/ 2371725 w 2524125"/>
              <a:gd name="connsiteY26" fmla="*/ 35719 h 311944"/>
              <a:gd name="connsiteX27" fmla="*/ 2524125 w 2524125"/>
              <a:gd name="connsiteY27" fmla="*/ 138113 h 311944"/>
              <a:gd name="connsiteX28" fmla="*/ 2457450 w 2524125"/>
              <a:gd name="connsiteY28" fmla="*/ 192881 h 311944"/>
              <a:gd name="connsiteX29" fmla="*/ 2397919 w 2524125"/>
              <a:gd name="connsiteY29" fmla="*/ 233363 h 311944"/>
              <a:gd name="connsiteX30" fmla="*/ 2312194 w 2524125"/>
              <a:gd name="connsiteY30" fmla="*/ 276225 h 311944"/>
              <a:gd name="connsiteX31" fmla="*/ 2257425 w 2524125"/>
              <a:gd name="connsiteY31" fmla="*/ 292894 h 311944"/>
              <a:gd name="connsiteX32" fmla="*/ 2169319 w 2524125"/>
              <a:gd name="connsiteY32" fmla="*/ 311944 h 311944"/>
              <a:gd name="connsiteX33" fmla="*/ 1921669 w 2524125"/>
              <a:gd name="connsiteY33" fmla="*/ 309563 h 311944"/>
              <a:gd name="connsiteX34" fmla="*/ 1373981 w 2524125"/>
              <a:gd name="connsiteY34" fmla="*/ 309563 h 311944"/>
              <a:gd name="connsiteX35" fmla="*/ 857250 w 2524125"/>
              <a:gd name="connsiteY35" fmla="*/ 304800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24125" h="311944">
                <a:moveTo>
                  <a:pt x="857250" y="304800"/>
                </a:moveTo>
                <a:lnTo>
                  <a:pt x="431006" y="295275"/>
                </a:lnTo>
                <a:lnTo>
                  <a:pt x="223838" y="292894"/>
                </a:lnTo>
                <a:lnTo>
                  <a:pt x="164306" y="288131"/>
                </a:lnTo>
                <a:lnTo>
                  <a:pt x="116681" y="280988"/>
                </a:lnTo>
                <a:lnTo>
                  <a:pt x="73819" y="266700"/>
                </a:lnTo>
                <a:lnTo>
                  <a:pt x="42863" y="250031"/>
                </a:lnTo>
                <a:lnTo>
                  <a:pt x="14288" y="228600"/>
                </a:lnTo>
                <a:lnTo>
                  <a:pt x="0" y="202406"/>
                </a:lnTo>
                <a:lnTo>
                  <a:pt x="2381" y="173831"/>
                </a:lnTo>
                <a:lnTo>
                  <a:pt x="14288" y="152400"/>
                </a:lnTo>
                <a:lnTo>
                  <a:pt x="47625" y="126206"/>
                </a:lnTo>
                <a:lnTo>
                  <a:pt x="114300" y="97631"/>
                </a:lnTo>
                <a:lnTo>
                  <a:pt x="211931" y="66675"/>
                </a:lnTo>
                <a:lnTo>
                  <a:pt x="333375" y="35719"/>
                </a:lnTo>
                <a:lnTo>
                  <a:pt x="490538" y="0"/>
                </a:lnTo>
                <a:lnTo>
                  <a:pt x="564356" y="14288"/>
                </a:lnTo>
                <a:lnTo>
                  <a:pt x="673894" y="35719"/>
                </a:lnTo>
                <a:lnTo>
                  <a:pt x="778669" y="54769"/>
                </a:lnTo>
                <a:lnTo>
                  <a:pt x="866775" y="66675"/>
                </a:lnTo>
                <a:lnTo>
                  <a:pt x="1059656" y="80963"/>
                </a:lnTo>
                <a:cubicBezTo>
                  <a:pt x="1216023" y="88143"/>
                  <a:pt x="1372231" y="102394"/>
                  <a:pt x="1528763" y="102394"/>
                </a:cubicBezTo>
                <a:lnTo>
                  <a:pt x="2021681" y="111919"/>
                </a:lnTo>
                <a:lnTo>
                  <a:pt x="2147888" y="109538"/>
                </a:lnTo>
                <a:lnTo>
                  <a:pt x="2207419" y="104775"/>
                </a:lnTo>
                <a:lnTo>
                  <a:pt x="2255044" y="95250"/>
                </a:lnTo>
                <a:lnTo>
                  <a:pt x="2371725" y="35719"/>
                </a:lnTo>
                <a:lnTo>
                  <a:pt x="2524125" y="138113"/>
                </a:lnTo>
                <a:lnTo>
                  <a:pt x="2457450" y="192881"/>
                </a:lnTo>
                <a:lnTo>
                  <a:pt x="2397919" y="233363"/>
                </a:lnTo>
                <a:lnTo>
                  <a:pt x="2312194" y="276225"/>
                </a:lnTo>
                <a:lnTo>
                  <a:pt x="2257425" y="292894"/>
                </a:lnTo>
                <a:lnTo>
                  <a:pt x="2169319" y="311944"/>
                </a:lnTo>
                <a:lnTo>
                  <a:pt x="1921669" y="309563"/>
                </a:lnTo>
                <a:lnTo>
                  <a:pt x="1373981" y="309563"/>
                </a:lnTo>
                <a:lnTo>
                  <a:pt x="857250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7441538-38EF-6B41-AD1D-934118201C3A}"/>
              </a:ext>
            </a:extLst>
          </p:cNvPr>
          <p:cNvSpPr/>
          <p:nvPr/>
        </p:nvSpPr>
        <p:spPr>
          <a:xfrm>
            <a:off x="3756025" y="3703638"/>
            <a:ext cx="949325" cy="755650"/>
          </a:xfrm>
          <a:custGeom>
            <a:avLst/>
            <a:gdLst>
              <a:gd name="connsiteX0" fmla="*/ 478632 w 950119"/>
              <a:gd name="connsiteY0" fmla="*/ 388144 h 757237"/>
              <a:gd name="connsiteX1" fmla="*/ 311944 w 950119"/>
              <a:gd name="connsiteY1" fmla="*/ 242887 h 757237"/>
              <a:gd name="connsiteX2" fmla="*/ 180975 w 950119"/>
              <a:gd name="connsiteY2" fmla="*/ 140494 h 757237"/>
              <a:gd name="connsiteX3" fmla="*/ 66675 w 950119"/>
              <a:gd name="connsiteY3" fmla="*/ 54769 h 757237"/>
              <a:gd name="connsiteX4" fmla="*/ 0 w 950119"/>
              <a:gd name="connsiteY4" fmla="*/ 33337 h 757237"/>
              <a:gd name="connsiteX5" fmla="*/ 0 w 950119"/>
              <a:gd name="connsiteY5" fmla="*/ 0 h 757237"/>
              <a:gd name="connsiteX6" fmla="*/ 61913 w 950119"/>
              <a:gd name="connsiteY6" fmla="*/ 2381 h 757237"/>
              <a:gd name="connsiteX7" fmla="*/ 111919 w 950119"/>
              <a:gd name="connsiteY7" fmla="*/ 11906 h 757237"/>
              <a:gd name="connsiteX8" fmla="*/ 211932 w 950119"/>
              <a:gd name="connsiteY8" fmla="*/ 40481 h 757237"/>
              <a:gd name="connsiteX9" fmla="*/ 314325 w 950119"/>
              <a:gd name="connsiteY9" fmla="*/ 64294 h 757237"/>
              <a:gd name="connsiteX10" fmla="*/ 447675 w 950119"/>
              <a:gd name="connsiteY10" fmla="*/ 114300 h 757237"/>
              <a:gd name="connsiteX11" fmla="*/ 538163 w 950119"/>
              <a:gd name="connsiteY11" fmla="*/ 150019 h 757237"/>
              <a:gd name="connsiteX12" fmla="*/ 597694 w 950119"/>
              <a:gd name="connsiteY12" fmla="*/ 173831 h 757237"/>
              <a:gd name="connsiteX13" fmla="*/ 654844 w 950119"/>
              <a:gd name="connsiteY13" fmla="*/ 202406 h 757237"/>
              <a:gd name="connsiteX14" fmla="*/ 697707 w 950119"/>
              <a:gd name="connsiteY14" fmla="*/ 223837 h 757237"/>
              <a:gd name="connsiteX15" fmla="*/ 731044 w 950119"/>
              <a:gd name="connsiteY15" fmla="*/ 242887 h 757237"/>
              <a:gd name="connsiteX16" fmla="*/ 754857 w 950119"/>
              <a:gd name="connsiteY16" fmla="*/ 261937 h 757237"/>
              <a:gd name="connsiteX17" fmla="*/ 795338 w 950119"/>
              <a:gd name="connsiteY17" fmla="*/ 297656 h 757237"/>
              <a:gd name="connsiteX18" fmla="*/ 842963 w 950119"/>
              <a:gd name="connsiteY18" fmla="*/ 345281 h 757237"/>
              <a:gd name="connsiteX19" fmla="*/ 873919 w 950119"/>
              <a:gd name="connsiteY19" fmla="*/ 383381 h 757237"/>
              <a:gd name="connsiteX20" fmla="*/ 904875 w 950119"/>
              <a:gd name="connsiteY20" fmla="*/ 433387 h 757237"/>
              <a:gd name="connsiteX21" fmla="*/ 921544 w 950119"/>
              <a:gd name="connsiteY21" fmla="*/ 469106 h 757237"/>
              <a:gd name="connsiteX22" fmla="*/ 933450 w 950119"/>
              <a:gd name="connsiteY22" fmla="*/ 504825 h 757237"/>
              <a:gd name="connsiteX23" fmla="*/ 942975 w 950119"/>
              <a:gd name="connsiteY23" fmla="*/ 540544 h 757237"/>
              <a:gd name="connsiteX24" fmla="*/ 947738 w 950119"/>
              <a:gd name="connsiteY24" fmla="*/ 590550 h 757237"/>
              <a:gd name="connsiteX25" fmla="*/ 950119 w 950119"/>
              <a:gd name="connsiteY25" fmla="*/ 645319 h 757237"/>
              <a:gd name="connsiteX26" fmla="*/ 945357 w 950119"/>
              <a:gd name="connsiteY26" fmla="*/ 700087 h 757237"/>
              <a:gd name="connsiteX27" fmla="*/ 935832 w 950119"/>
              <a:gd name="connsiteY27" fmla="*/ 719137 h 757237"/>
              <a:gd name="connsiteX28" fmla="*/ 907257 w 950119"/>
              <a:gd name="connsiteY28" fmla="*/ 742950 h 757237"/>
              <a:gd name="connsiteX29" fmla="*/ 885825 w 950119"/>
              <a:gd name="connsiteY29" fmla="*/ 754856 h 757237"/>
              <a:gd name="connsiteX30" fmla="*/ 866775 w 950119"/>
              <a:gd name="connsiteY30" fmla="*/ 757237 h 757237"/>
              <a:gd name="connsiteX31" fmla="*/ 842963 w 950119"/>
              <a:gd name="connsiteY31" fmla="*/ 752475 h 757237"/>
              <a:gd name="connsiteX32" fmla="*/ 814388 w 950119"/>
              <a:gd name="connsiteY32" fmla="*/ 733425 h 757237"/>
              <a:gd name="connsiteX33" fmla="*/ 792957 w 950119"/>
              <a:gd name="connsiteY33" fmla="*/ 709612 h 757237"/>
              <a:gd name="connsiteX34" fmla="*/ 769144 w 950119"/>
              <a:gd name="connsiteY34" fmla="*/ 669131 h 757237"/>
              <a:gd name="connsiteX35" fmla="*/ 700088 w 950119"/>
              <a:gd name="connsiteY35" fmla="*/ 597694 h 757237"/>
              <a:gd name="connsiteX36" fmla="*/ 478632 w 950119"/>
              <a:gd name="connsiteY36" fmla="*/ 388144 h 75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50119" h="757237">
                <a:moveTo>
                  <a:pt x="478632" y="388144"/>
                </a:moveTo>
                <a:lnTo>
                  <a:pt x="311944" y="242887"/>
                </a:lnTo>
                <a:lnTo>
                  <a:pt x="180975" y="140494"/>
                </a:lnTo>
                <a:lnTo>
                  <a:pt x="66675" y="54769"/>
                </a:lnTo>
                <a:lnTo>
                  <a:pt x="0" y="33337"/>
                </a:lnTo>
                <a:lnTo>
                  <a:pt x="0" y="0"/>
                </a:lnTo>
                <a:lnTo>
                  <a:pt x="61913" y="2381"/>
                </a:lnTo>
                <a:lnTo>
                  <a:pt x="111919" y="11906"/>
                </a:lnTo>
                <a:lnTo>
                  <a:pt x="211932" y="40481"/>
                </a:lnTo>
                <a:lnTo>
                  <a:pt x="314325" y="64294"/>
                </a:lnTo>
                <a:lnTo>
                  <a:pt x="447675" y="114300"/>
                </a:lnTo>
                <a:lnTo>
                  <a:pt x="538163" y="150019"/>
                </a:lnTo>
                <a:lnTo>
                  <a:pt x="597694" y="173831"/>
                </a:lnTo>
                <a:lnTo>
                  <a:pt x="654844" y="202406"/>
                </a:lnTo>
                <a:lnTo>
                  <a:pt x="697707" y="223837"/>
                </a:lnTo>
                <a:lnTo>
                  <a:pt x="731044" y="242887"/>
                </a:lnTo>
                <a:lnTo>
                  <a:pt x="754857" y="261937"/>
                </a:lnTo>
                <a:lnTo>
                  <a:pt x="795338" y="297656"/>
                </a:lnTo>
                <a:lnTo>
                  <a:pt x="842963" y="345281"/>
                </a:lnTo>
                <a:lnTo>
                  <a:pt x="873919" y="383381"/>
                </a:lnTo>
                <a:lnTo>
                  <a:pt x="904875" y="433387"/>
                </a:lnTo>
                <a:lnTo>
                  <a:pt x="921544" y="469106"/>
                </a:lnTo>
                <a:lnTo>
                  <a:pt x="933450" y="504825"/>
                </a:lnTo>
                <a:lnTo>
                  <a:pt x="942975" y="540544"/>
                </a:lnTo>
                <a:lnTo>
                  <a:pt x="947738" y="590550"/>
                </a:lnTo>
                <a:cubicBezTo>
                  <a:pt x="948532" y="608806"/>
                  <a:pt x="949325" y="627063"/>
                  <a:pt x="950119" y="645319"/>
                </a:cubicBezTo>
                <a:lnTo>
                  <a:pt x="945357" y="700087"/>
                </a:lnTo>
                <a:lnTo>
                  <a:pt x="935832" y="719137"/>
                </a:lnTo>
                <a:lnTo>
                  <a:pt x="907257" y="742950"/>
                </a:lnTo>
                <a:lnTo>
                  <a:pt x="885825" y="754856"/>
                </a:lnTo>
                <a:lnTo>
                  <a:pt x="866775" y="757237"/>
                </a:lnTo>
                <a:lnTo>
                  <a:pt x="842963" y="752475"/>
                </a:lnTo>
                <a:lnTo>
                  <a:pt x="814388" y="733425"/>
                </a:lnTo>
                <a:lnTo>
                  <a:pt x="792957" y="709612"/>
                </a:lnTo>
                <a:lnTo>
                  <a:pt x="769144" y="669131"/>
                </a:lnTo>
                <a:lnTo>
                  <a:pt x="700088" y="597694"/>
                </a:lnTo>
                <a:lnTo>
                  <a:pt x="478632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27C0990-E3A7-0944-A7E2-4B584005F0BD}"/>
              </a:ext>
            </a:extLst>
          </p:cNvPr>
          <p:cNvSpPr/>
          <p:nvPr/>
        </p:nvSpPr>
        <p:spPr>
          <a:xfrm rot="16200000">
            <a:off x="5054600" y="3713163"/>
            <a:ext cx="3076575" cy="1025525"/>
          </a:xfrm>
          <a:custGeom>
            <a:avLst/>
            <a:gdLst>
              <a:gd name="connsiteX0" fmla="*/ 1791801 w 3076190"/>
              <a:gd name="connsiteY0" fmla="*/ 835116 h 1025396"/>
              <a:gd name="connsiteX1" fmla="*/ 1453526 w 3076190"/>
              <a:gd name="connsiteY1" fmla="*/ 761119 h 1025396"/>
              <a:gd name="connsiteX2" fmla="*/ 1120537 w 3076190"/>
              <a:gd name="connsiteY2" fmla="*/ 676550 h 1025396"/>
              <a:gd name="connsiteX3" fmla="*/ 935542 w 3076190"/>
              <a:gd name="connsiteY3" fmla="*/ 626337 h 1025396"/>
              <a:gd name="connsiteX4" fmla="*/ 779619 w 3076190"/>
              <a:gd name="connsiteY4" fmla="*/ 578767 h 1025396"/>
              <a:gd name="connsiteX5" fmla="*/ 658051 w 3076190"/>
              <a:gd name="connsiteY5" fmla="*/ 533840 h 1025396"/>
              <a:gd name="connsiteX6" fmla="*/ 539126 w 3076190"/>
              <a:gd name="connsiteY6" fmla="*/ 480985 h 1025396"/>
              <a:gd name="connsiteX7" fmla="*/ 428130 w 3076190"/>
              <a:gd name="connsiteY7" fmla="*/ 425486 h 1025396"/>
              <a:gd name="connsiteX8" fmla="*/ 232564 w 3076190"/>
              <a:gd name="connsiteY8" fmla="*/ 303919 h 1025396"/>
              <a:gd name="connsiteX9" fmla="*/ 113639 w 3076190"/>
              <a:gd name="connsiteY9" fmla="*/ 214064 h 1025396"/>
              <a:gd name="connsiteX10" fmla="*/ 39642 w 3076190"/>
              <a:gd name="connsiteY10" fmla="*/ 150638 h 1025396"/>
              <a:gd name="connsiteX11" fmla="*/ 13214 w 3076190"/>
              <a:gd name="connsiteY11" fmla="*/ 121567 h 1025396"/>
              <a:gd name="connsiteX12" fmla="*/ 0 w 3076190"/>
              <a:gd name="connsiteY12" fmla="*/ 97782 h 1025396"/>
              <a:gd name="connsiteX13" fmla="*/ 2643 w 3076190"/>
              <a:gd name="connsiteY13" fmla="*/ 73997 h 1025396"/>
              <a:gd name="connsiteX14" fmla="*/ 13214 w 3076190"/>
              <a:gd name="connsiteY14" fmla="*/ 52855 h 1025396"/>
              <a:gd name="connsiteX15" fmla="*/ 34356 w 3076190"/>
              <a:gd name="connsiteY15" fmla="*/ 36999 h 1025396"/>
              <a:gd name="connsiteX16" fmla="*/ 81926 w 3076190"/>
              <a:gd name="connsiteY16" fmla="*/ 18499 h 1025396"/>
              <a:gd name="connsiteX17" fmla="*/ 211422 w 3076190"/>
              <a:gd name="connsiteY17" fmla="*/ 0 h 1025396"/>
              <a:gd name="connsiteX18" fmla="*/ 586696 w 3076190"/>
              <a:gd name="connsiteY18" fmla="*/ 216707 h 1025396"/>
              <a:gd name="connsiteX19" fmla="*/ 766405 w 3076190"/>
              <a:gd name="connsiteY19" fmla="*/ 301276 h 1025396"/>
              <a:gd name="connsiteX20" fmla="*/ 882687 w 3076190"/>
              <a:gd name="connsiteY20" fmla="*/ 351489 h 1025396"/>
              <a:gd name="connsiteX21" fmla="*/ 1004254 w 3076190"/>
              <a:gd name="connsiteY21" fmla="*/ 396416 h 1025396"/>
              <a:gd name="connsiteX22" fmla="*/ 1128465 w 3076190"/>
              <a:gd name="connsiteY22" fmla="*/ 436057 h 1025396"/>
              <a:gd name="connsiteX23" fmla="*/ 1308174 w 3076190"/>
              <a:gd name="connsiteY23" fmla="*/ 488913 h 1025396"/>
              <a:gd name="connsiteX24" fmla="*/ 1472026 w 3076190"/>
              <a:gd name="connsiteY24" fmla="*/ 525912 h 1025396"/>
              <a:gd name="connsiteX25" fmla="*/ 1620021 w 3076190"/>
              <a:gd name="connsiteY25" fmla="*/ 557625 h 1025396"/>
              <a:gd name="connsiteX26" fmla="*/ 1823515 w 3076190"/>
              <a:gd name="connsiteY26" fmla="*/ 597267 h 1025396"/>
              <a:gd name="connsiteX27" fmla="*/ 2246358 w 3076190"/>
              <a:gd name="connsiteY27" fmla="*/ 668622 h 1025396"/>
              <a:gd name="connsiteX28" fmla="*/ 2613704 w 3076190"/>
              <a:gd name="connsiteY28" fmla="*/ 729405 h 1025396"/>
              <a:gd name="connsiteX29" fmla="*/ 2830412 w 3076190"/>
              <a:gd name="connsiteY29" fmla="*/ 758476 h 1025396"/>
              <a:gd name="connsiteX30" fmla="*/ 2899124 w 3076190"/>
              <a:gd name="connsiteY30" fmla="*/ 763762 h 1025396"/>
              <a:gd name="connsiteX31" fmla="*/ 2920266 w 3076190"/>
              <a:gd name="connsiteY31" fmla="*/ 763762 h 1025396"/>
              <a:gd name="connsiteX32" fmla="*/ 2957265 w 3076190"/>
              <a:gd name="connsiteY32" fmla="*/ 758476 h 1025396"/>
              <a:gd name="connsiteX33" fmla="*/ 3076190 w 3076190"/>
              <a:gd name="connsiteY33" fmla="*/ 724120 h 1025396"/>
              <a:gd name="connsiteX34" fmla="*/ 3010120 w 3076190"/>
              <a:gd name="connsiteY34" fmla="*/ 1025396 h 1025396"/>
              <a:gd name="connsiteX35" fmla="*/ 2936123 w 3076190"/>
              <a:gd name="connsiteY35" fmla="*/ 1006897 h 1025396"/>
              <a:gd name="connsiteX36" fmla="*/ 2679774 w 3076190"/>
              <a:gd name="connsiteY36" fmla="*/ 980469 h 1025396"/>
              <a:gd name="connsiteX37" fmla="*/ 2428710 w 3076190"/>
              <a:gd name="connsiteY37" fmla="*/ 948756 h 1025396"/>
              <a:gd name="connsiteX38" fmla="*/ 2196146 w 3076190"/>
              <a:gd name="connsiteY38" fmla="*/ 914400 h 1025396"/>
              <a:gd name="connsiteX39" fmla="*/ 1955653 w 3076190"/>
              <a:gd name="connsiteY39" fmla="*/ 872115 h 1025396"/>
              <a:gd name="connsiteX40" fmla="*/ 1791801 w 3076190"/>
              <a:gd name="connsiteY40" fmla="*/ 835116 h 102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76190" h="1025396">
                <a:moveTo>
                  <a:pt x="1791801" y="835116"/>
                </a:moveTo>
                <a:lnTo>
                  <a:pt x="1453526" y="761119"/>
                </a:lnTo>
                <a:lnTo>
                  <a:pt x="1120537" y="676550"/>
                </a:lnTo>
                <a:lnTo>
                  <a:pt x="935542" y="626337"/>
                </a:lnTo>
                <a:lnTo>
                  <a:pt x="779619" y="578767"/>
                </a:lnTo>
                <a:lnTo>
                  <a:pt x="658051" y="533840"/>
                </a:lnTo>
                <a:lnTo>
                  <a:pt x="539126" y="480985"/>
                </a:lnTo>
                <a:lnTo>
                  <a:pt x="428130" y="425486"/>
                </a:lnTo>
                <a:lnTo>
                  <a:pt x="232564" y="303919"/>
                </a:lnTo>
                <a:lnTo>
                  <a:pt x="113639" y="214064"/>
                </a:lnTo>
                <a:lnTo>
                  <a:pt x="39642" y="150638"/>
                </a:lnTo>
                <a:lnTo>
                  <a:pt x="13214" y="121567"/>
                </a:lnTo>
                <a:lnTo>
                  <a:pt x="0" y="97782"/>
                </a:lnTo>
                <a:lnTo>
                  <a:pt x="2643" y="73997"/>
                </a:lnTo>
                <a:lnTo>
                  <a:pt x="13214" y="52855"/>
                </a:lnTo>
                <a:lnTo>
                  <a:pt x="34356" y="36999"/>
                </a:lnTo>
                <a:lnTo>
                  <a:pt x="81926" y="18499"/>
                </a:lnTo>
                <a:lnTo>
                  <a:pt x="211422" y="0"/>
                </a:lnTo>
                <a:lnTo>
                  <a:pt x="586696" y="216707"/>
                </a:lnTo>
                <a:lnTo>
                  <a:pt x="766405" y="301276"/>
                </a:lnTo>
                <a:lnTo>
                  <a:pt x="882687" y="351489"/>
                </a:lnTo>
                <a:lnTo>
                  <a:pt x="1004254" y="396416"/>
                </a:lnTo>
                <a:lnTo>
                  <a:pt x="1128465" y="436057"/>
                </a:lnTo>
                <a:lnTo>
                  <a:pt x="1308174" y="488913"/>
                </a:lnTo>
                <a:lnTo>
                  <a:pt x="1472026" y="525912"/>
                </a:lnTo>
                <a:lnTo>
                  <a:pt x="1620021" y="557625"/>
                </a:lnTo>
                <a:lnTo>
                  <a:pt x="1823515" y="597267"/>
                </a:lnTo>
                <a:lnTo>
                  <a:pt x="2246358" y="668622"/>
                </a:lnTo>
                <a:lnTo>
                  <a:pt x="2613704" y="729405"/>
                </a:lnTo>
                <a:lnTo>
                  <a:pt x="2830412" y="758476"/>
                </a:lnTo>
                <a:lnTo>
                  <a:pt x="2899124" y="763762"/>
                </a:lnTo>
                <a:lnTo>
                  <a:pt x="2920266" y="763762"/>
                </a:lnTo>
                <a:lnTo>
                  <a:pt x="2957265" y="758476"/>
                </a:lnTo>
                <a:lnTo>
                  <a:pt x="3076190" y="724120"/>
                </a:lnTo>
                <a:lnTo>
                  <a:pt x="3010120" y="1025396"/>
                </a:lnTo>
                <a:lnTo>
                  <a:pt x="2936123" y="1006897"/>
                </a:lnTo>
                <a:lnTo>
                  <a:pt x="2679774" y="980469"/>
                </a:lnTo>
                <a:lnTo>
                  <a:pt x="2428710" y="948756"/>
                </a:lnTo>
                <a:lnTo>
                  <a:pt x="2196146" y="914400"/>
                </a:lnTo>
                <a:lnTo>
                  <a:pt x="1955653" y="872115"/>
                </a:lnTo>
                <a:lnTo>
                  <a:pt x="1791801" y="8351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702A802-763F-B146-AA71-44B5122F881A}"/>
              </a:ext>
            </a:extLst>
          </p:cNvPr>
          <p:cNvSpPr/>
          <p:nvPr/>
        </p:nvSpPr>
        <p:spPr>
          <a:xfrm>
            <a:off x="5710238" y="5019675"/>
            <a:ext cx="688975" cy="592138"/>
          </a:xfrm>
          <a:custGeom>
            <a:avLst/>
            <a:gdLst>
              <a:gd name="connsiteX0" fmla="*/ 147637 w 688181"/>
              <a:gd name="connsiteY0" fmla="*/ 64294 h 592931"/>
              <a:gd name="connsiteX1" fmla="*/ 228600 w 688181"/>
              <a:gd name="connsiteY1" fmla="*/ 109538 h 592931"/>
              <a:gd name="connsiteX2" fmla="*/ 271462 w 688181"/>
              <a:gd name="connsiteY2" fmla="*/ 140494 h 592931"/>
              <a:gd name="connsiteX3" fmla="*/ 295275 w 688181"/>
              <a:gd name="connsiteY3" fmla="*/ 157163 h 592931"/>
              <a:gd name="connsiteX4" fmla="*/ 400050 w 688181"/>
              <a:gd name="connsiteY4" fmla="*/ 202406 h 592931"/>
              <a:gd name="connsiteX5" fmla="*/ 452437 w 688181"/>
              <a:gd name="connsiteY5" fmla="*/ 221456 h 592931"/>
              <a:gd name="connsiteX6" fmla="*/ 481012 w 688181"/>
              <a:gd name="connsiteY6" fmla="*/ 226219 h 592931"/>
              <a:gd name="connsiteX7" fmla="*/ 533400 w 688181"/>
              <a:gd name="connsiteY7" fmla="*/ 214313 h 592931"/>
              <a:gd name="connsiteX8" fmla="*/ 688181 w 688181"/>
              <a:gd name="connsiteY8" fmla="*/ 114300 h 592931"/>
              <a:gd name="connsiteX9" fmla="*/ 400050 w 688181"/>
              <a:gd name="connsiteY9" fmla="*/ 592931 h 592931"/>
              <a:gd name="connsiteX10" fmla="*/ 371475 w 688181"/>
              <a:gd name="connsiteY10" fmla="*/ 528638 h 592931"/>
              <a:gd name="connsiteX11" fmla="*/ 350043 w 688181"/>
              <a:gd name="connsiteY11" fmla="*/ 457200 h 592931"/>
              <a:gd name="connsiteX12" fmla="*/ 328612 w 688181"/>
              <a:gd name="connsiteY12" fmla="*/ 409575 h 592931"/>
              <a:gd name="connsiteX13" fmla="*/ 309562 w 688181"/>
              <a:gd name="connsiteY13" fmla="*/ 373856 h 592931"/>
              <a:gd name="connsiteX14" fmla="*/ 269081 w 688181"/>
              <a:gd name="connsiteY14" fmla="*/ 323850 h 592931"/>
              <a:gd name="connsiteX15" fmla="*/ 135731 w 688181"/>
              <a:gd name="connsiteY15" fmla="*/ 183356 h 592931"/>
              <a:gd name="connsiteX16" fmla="*/ 57150 w 688181"/>
              <a:gd name="connsiteY16" fmla="*/ 104775 h 592931"/>
              <a:gd name="connsiteX17" fmla="*/ 21431 w 688181"/>
              <a:gd name="connsiteY17" fmla="*/ 69056 h 592931"/>
              <a:gd name="connsiteX18" fmla="*/ 9525 w 688181"/>
              <a:gd name="connsiteY18" fmla="*/ 50006 h 592931"/>
              <a:gd name="connsiteX19" fmla="*/ 0 w 688181"/>
              <a:gd name="connsiteY19" fmla="*/ 28575 h 592931"/>
              <a:gd name="connsiteX20" fmla="*/ 0 w 688181"/>
              <a:gd name="connsiteY20" fmla="*/ 14288 h 592931"/>
              <a:gd name="connsiteX21" fmla="*/ 7143 w 688181"/>
              <a:gd name="connsiteY21" fmla="*/ 4763 h 592931"/>
              <a:gd name="connsiteX22" fmla="*/ 26193 w 688181"/>
              <a:gd name="connsiteY22" fmla="*/ 0 h 592931"/>
              <a:gd name="connsiteX23" fmla="*/ 50006 w 688181"/>
              <a:gd name="connsiteY23" fmla="*/ 9525 h 592931"/>
              <a:gd name="connsiteX24" fmla="*/ 147637 w 688181"/>
              <a:gd name="connsiteY24" fmla="*/ 64294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88181" h="592931">
                <a:moveTo>
                  <a:pt x="147637" y="64294"/>
                </a:moveTo>
                <a:lnTo>
                  <a:pt x="228600" y="109538"/>
                </a:lnTo>
                <a:lnTo>
                  <a:pt x="271462" y="140494"/>
                </a:lnTo>
                <a:lnTo>
                  <a:pt x="295275" y="157163"/>
                </a:lnTo>
                <a:lnTo>
                  <a:pt x="400050" y="202406"/>
                </a:lnTo>
                <a:lnTo>
                  <a:pt x="452437" y="221456"/>
                </a:lnTo>
                <a:lnTo>
                  <a:pt x="481012" y="226219"/>
                </a:lnTo>
                <a:lnTo>
                  <a:pt x="533400" y="214313"/>
                </a:lnTo>
                <a:lnTo>
                  <a:pt x="688181" y="114300"/>
                </a:lnTo>
                <a:lnTo>
                  <a:pt x="400050" y="592931"/>
                </a:lnTo>
                <a:lnTo>
                  <a:pt x="371475" y="528638"/>
                </a:lnTo>
                <a:lnTo>
                  <a:pt x="350043" y="457200"/>
                </a:lnTo>
                <a:lnTo>
                  <a:pt x="328612" y="409575"/>
                </a:lnTo>
                <a:lnTo>
                  <a:pt x="309562" y="373856"/>
                </a:lnTo>
                <a:lnTo>
                  <a:pt x="269081" y="323850"/>
                </a:lnTo>
                <a:lnTo>
                  <a:pt x="135731" y="183356"/>
                </a:lnTo>
                <a:lnTo>
                  <a:pt x="57150" y="104775"/>
                </a:lnTo>
                <a:lnTo>
                  <a:pt x="21431" y="69056"/>
                </a:lnTo>
                <a:lnTo>
                  <a:pt x="9525" y="50006"/>
                </a:lnTo>
                <a:lnTo>
                  <a:pt x="0" y="28575"/>
                </a:lnTo>
                <a:lnTo>
                  <a:pt x="0" y="14288"/>
                </a:lnTo>
                <a:lnTo>
                  <a:pt x="7143" y="4763"/>
                </a:lnTo>
                <a:lnTo>
                  <a:pt x="26193" y="0"/>
                </a:lnTo>
                <a:lnTo>
                  <a:pt x="50006" y="9525"/>
                </a:lnTo>
                <a:lnTo>
                  <a:pt x="147637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CD76B9A-9394-8E44-9FDB-62058D4A0973}"/>
              </a:ext>
            </a:extLst>
          </p:cNvPr>
          <p:cNvSpPr/>
          <p:nvPr/>
        </p:nvSpPr>
        <p:spPr>
          <a:xfrm rot="16200000">
            <a:off x="3719513" y="3349625"/>
            <a:ext cx="2708275" cy="1724025"/>
          </a:xfrm>
          <a:custGeom>
            <a:avLst/>
            <a:gdLst>
              <a:gd name="connsiteX0" fmla="*/ 1257300 w 2707482"/>
              <a:gd name="connsiteY0" fmla="*/ 1181100 h 1724025"/>
              <a:gd name="connsiteX1" fmla="*/ 1014413 w 2707482"/>
              <a:gd name="connsiteY1" fmla="*/ 1038225 h 1724025"/>
              <a:gd name="connsiteX2" fmla="*/ 890588 w 2707482"/>
              <a:gd name="connsiteY2" fmla="*/ 952500 h 1724025"/>
              <a:gd name="connsiteX3" fmla="*/ 747713 w 2707482"/>
              <a:gd name="connsiteY3" fmla="*/ 840582 h 1724025"/>
              <a:gd name="connsiteX4" fmla="*/ 616744 w 2707482"/>
              <a:gd name="connsiteY4" fmla="*/ 726282 h 1724025"/>
              <a:gd name="connsiteX5" fmla="*/ 466725 w 2707482"/>
              <a:gd name="connsiteY5" fmla="*/ 581025 h 1724025"/>
              <a:gd name="connsiteX6" fmla="*/ 338138 w 2707482"/>
              <a:gd name="connsiteY6" fmla="*/ 447675 h 1724025"/>
              <a:gd name="connsiteX7" fmla="*/ 190500 w 2707482"/>
              <a:gd name="connsiteY7" fmla="*/ 283369 h 1724025"/>
              <a:gd name="connsiteX8" fmla="*/ 52388 w 2707482"/>
              <a:gd name="connsiteY8" fmla="*/ 116682 h 1724025"/>
              <a:gd name="connsiteX9" fmla="*/ 23813 w 2707482"/>
              <a:gd name="connsiteY9" fmla="*/ 88107 h 1724025"/>
              <a:gd name="connsiteX10" fmla="*/ 4763 w 2707482"/>
              <a:gd name="connsiteY10" fmla="*/ 57150 h 1724025"/>
              <a:gd name="connsiteX11" fmla="*/ 0 w 2707482"/>
              <a:gd name="connsiteY11" fmla="*/ 35719 h 1724025"/>
              <a:gd name="connsiteX12" fmla="*/ 0 w 2707482"/>
              <a:gd name="connsiteY12" fmla="*/ 21432 h 1724025"/>
              <a:gd name="connsiteX13" fmla="*/ 4763 w 2707482"/>
              <a:gd name="connsiteY13" fmla="*/ 4763 h 1724025"/>
              <a:gd name="connsiteX14" fmla="*/ 16669 w 2707482"/>
              <a:gd name="connsiteY14" fmla="*/ 0 h 1724025"/>
              <a:gd name="connsiteX15" fmla="*/ 42863 w 2707482"/>
              <a:gd name="connsiteY15" fmla="*/ 7144 h 1724025"/>
              <a:gd name="connsiteX16" fmla="*/ 76200 w 2707482"/>
              <a:gd name="connsiteY16" fmla="*/ 33338 h 1724025"/>
              <a:gd name="connsiteX17" fmla="*/ 183357 w 2707482"/>
              <a:gd name="connsiteY17" fmla="*/ 152400 h 1724025"/>
              <a:gd name="connsiteX18" fmla="*/ 333375 w 2707482"/>
              <a:gd name="connsiteY18" fmla="*/ 295275 h 1724025"/>
              <a:gd name="connsiteX19" fmla="*/ 469107 w 2707482"/>
              <a:gd name="connsiteY19" fmla="*/ 416719 h 1724025"/>
              <a:gd name="connsiteX20" fmla="*/ 590550 w 2707482"/>
              <a:gd name="connsiteY20" fmla="*/ 516732 h 1724025"/>
              <a:gd name="connsiteX21" fmla="*/ 671513 w 2707482"/>
              <a:gd name="connsiteY21" fmla="*/ 578644 h 1724025"/>
              <a:gd name="connsiteX22" fmla="*/ 866775 w 2707482"/>
              <a:gd name="connsiteY22" fmla="*/ 723900 h 1724025"/>
              <a:gd name="connsiteX23" fmla="*/ 995363 w 2707482"/>
              <a:gd name="connsiteY23" fmla="*/ 809625 h 1724025"/>
              <a:gd name="connsiteX24" fmla="*/ 1114425 w 2707482"/>
              <a:gd name="connsiteY24" fmla="*/ 883444 h 1724025"/>
              <a:gd name="connsiteX25" fmla="*/ 1264444 w 2707482"/>
              <a:gd name="connsiteY25" fmla="*/ 969169 h 1724025"/>
              <a:gd name="connsiteX26" fmla="*/ 1385888 w 2707482"/>
              <a:gd name="connsiteY26" fmla="*/ 1031082 h 1724025"/>
              <a:gd name="connsiteX27" fmla="*/ 1585913 w 2707482"/>
              <a:gd name="connsiteY27" fmla="*/ 1126332 h 1724025"/>
              <a:gd name="connsiteX28" fmla="*/ 1759744 w 2707482"/>
              <a:gd name="connsiteY28" fmla="*/ 1204913 h 1724025"/>
              <a:gd name="connsiteX29" fmla="*/ 2000250 w 2707482"/>
              <a:gd name="connsiteY29" fmla="*/ 1300163 h 1724025"/>
              <a:gd name="connsiteX30" fmla="*/ 2126457 w 2707482"/>
              <a:gd name="connsiteY30" fmla="*/ 1343025 h 1724025"/>
              <a:gd name="connsiteX31" fmla="*/ 2226469 w 2707482"/>
              <a:gd name="connsiteY31" fmla="*/ 1371600 h 1724025"/>
              <a:gd name="connsiteX32" fmla="*/ 2316957 w 2707482"/>
              <a:gd name="connsiteY32" fmla="*/ 1390650 h 1724025"/>
              <a:gd name="connsiteX33" fmla="*/ 2388394 w 2707482"/>
              <a:gd name="connsiteY33" fmla="*/ 1400175 h 1724025"/>
              <a:gd name="connsiteX34" fmla="*/ 2450307 w 2707482"/>
              <a:gd name="connsiteY34" fmla="*/ 1402557 h 1724025"/>
              <a:gd name="connsiteX35" fmla="*/ 2505075 w 2707482"/>
              <a:gd name="connsiteY35" fmla="*/ 1397794 h 1724025"/>
              <a:gd name="connsiteX36" fmla="*/ 2550319 w 2707482"/>
              <a:gd name="connsiteY36" fmla="*/ 1381125 h 1724025"/>
              <a:gd name="connsiteX37" fmla="*/ 2659857 w 2707482"/>
              <a:gd name="connsiteY37" fmla="*/ 1302544 h 1724025"/>
              <a:gd name="connsiteX38" fmla="*/ 2707482 w 2707482"/>
              <a:gd name="connsiteY38" fmla="*/ 1464469 h 1724025"/>
              <a:gd name="connsiteX39" fmla="*/ 2595563 w 2707482"/>
              <a:gd name="connsiteY39" fmla="*/ 1524000 h 1724025"/>
              <a:gd name="connsiteX40" fmla="*/ 2543175 w 2707482"/>
              <a:gd name="connsiteY40" fmla="*/ 1569244 h 1724025"/>
              <a:gd name="connsiteX41" fmla="*/ 2474119 w 2707482"/>
              <a:gd name="connsiteY41" fmla="*/ 1635919 h 1724025"/>
              <a:gd name="connsiteX42" fmla="*/ 2438400 w 2707482"/>
              <a:gd name="connsiteY42" fmla="*/ 1678782 h 1724025"/>
              <a:gd name="connsiteX43" fmla="*/ 2409825 w 2707482"/>
              <a:gd name="connsiteY43" fmla="*/ 1712119 h 1724025"/>
              <a:gd name="connsiteX44" fmla="*/ 2386013 w 2707482"/>
              <a:gd name="connsiteY44" fmla="*/ 1724025 h 1724025"/>
              <a:gd name="connsiteX45" fmla="*/ 2355057 w 2707482"/>
              <a:gd name="connsiteY45" fmla="*/ 1716882 h 1724025"/>
              <a:gd name="connsiteX46" fmla="*/ 2331244 w 2707482"/>
              <a:gd name="connsiteY46" fmla="*/ 1700213 h 1724025"/>
              <a:gd name="connsiteX47" fmla="*/ 2314575 w 2707482"/>
              <a:gd name="connsiteY47" fmla="*/ 1674019 h 1724025"/>
              <a:gd name="connsiteX48" fmla="*/ 2009775 w 2707482"/>
              <a:gd name="connsiteY48" fmla="*/ 1547813 h 1724025"/>
              <a:gd name="connsiteX49" fmla="*/ 1674019 w 2707482"/>
              <a:gd name="connsiteY49" fmla="*/ 1397794 h 1724025"/>
              <a:gd name="connsiteX50" fmla="*/ 1373982 w 2707482"/>
              <a:gd name="connsiteY50" fmla="*/ 1245394 h 1724025"/>
              <a:gd name="connsiteX51" fmla="*/ 1257300 w 2707482"/>
              <a:gd name="connsiteY51" fmla="*/ 1181100 h 172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07482" h="1724025">
                <a:moveTo>
                  <a:pt x="1257300" y="1181100"/>
                </a:moveTo>
                <a:lnTo>
                  <a:pt x="1014413" y="1038225"/>
                </a:lnTo>
                <a:lnTo>
                  <a:pt x="890588" y="952500"/>
                </a:lnTo>
                <a:lnTo>
                  <a:pt x="747713" y="840582"/>
                </a:lnTo>
                <a:lnTo>
                  <a:pt x="616744" y="726282"/>
                </a:lnTo>
                <a:lnTo>
                  <a:pt x="466725" y="581025"/>
                </a:lnTo>
                <a:lnTo>
                  <a:pt x="338138" y="447675"/>
                </a:lnTo>
                <a:lnTo>
                  <a:pt x="190500" y="283369"/>
                </a:lnTo>
                <a:lnTo>
                  <a:pt x="52388" y="116682"/>
                </a:lnTo>
                <a:lnTo>
                  <a:pt x="23813" y="88107"/>
                </a:lnTo>
                <a:lnTo>
                  <a:pt x="4763" y="57150"/>
                </a:lnTo>
                <a:lnTo>
                  <a:pt x="0" y="35719"/>
                </a:lnTo>
                <a:lnTo>
                  <a:pt x="0" y="21432"/>
                </a:lnTo>
                <a:lnTo>
                  <a:pt x="4763" y="4763"/>
                </a:lnTo>
                <a:lnTo>
                  <a:pt x="16669" y="0"/>
                </a:lnTo>
                <a:lnTo>
                  <a:pt x="42863" y="7144"/>
                </a:lnTo>
                <a:lnTo>
                  <a:pt x="76200" y="33338"/>
                </a:lnTo>
                <a:lnTo>
                  <a:pt x="183357" y="152400"/>
                </a:lnTo>
                <a:lnTo>
                  <a:pt x="333375" y="295275"/>
                </a:lnTo>
                <a:lnTo>
                  <a:pt x="469107" y="416719"/>
                </a:lnTo>
                <a:lnTo>
                  <a:pt x="590550" y="516732"/>
                </a:lnTo>
                <a:lnTo>
                  <a:pt x="671513" y="578644"/>
                </a:lnTo>
                <a:lnTo>
                  <a:pt x="866775" y="723900"/>
                </a:lnTo>
                <a:lnTo>
                  <a:pt x="995363" y="809625"/>
                </a:lnTo>
                <a:lnTo>
                  <a:pt x="1114425" y="883444"/>
                </a:lnTo>
                <a:lnTo>
                  <a:pt x="1264444" y="969169"/>
                </a:lnTo>
                <a:lnTo>
                  <a:pt x="1385888" y="1031082"/>
                </a:lnTo>
                <a:lnTo>
                  <a:pt x="1585913" y="1126332"/>
                </a:lnTo>
                <a:lnTo>
                  <a:pt x="1759744" y="1204913"/>
                </a:lnTo>
                <a:lnTo>
                  <a:pt x="2000250" y="1300163"/>
                </a:lnTo>
                <a:lnTo>
                  <a:pt x="2126457" y="1343025"/>
                </a:lnTo>
                <a:lnTo>
                  <a:pt x="2226469" y="1371600"/>
                </a:lnTo>
                <a:lnTo>
                  <a:pt x="2316957" y="1390650"/>
                </a:lnTo>
                <a:lnTo>
                  <a:pt x="2388394" y="1400175"/>
                </a:lnTo>
                <a:cubicBezTo>
                  <a:pt x="2409030" y="1401001"/>
                  <a:pt x="2429654" y="1402557"/>
                  <a:pt x="2450307" y="1402557"/>
                </a:cubicBezTo>
                <a:lnTo>
                  <a:pt x="2505075" y="1397794"/>
                </a:lnTo>
                <a:lnTo>
                  <a:pt x="2550319" y="1381125"/>
                </a:lnTo>
                <a:lnTo>
                  <a:pt x="2659857" y="1302544"/>
                </a:lnTo>
                <a:lnTo>
                  <a:pt x="2707482" y="1464469"/>
                </a:lnTo>
                <a:lnTo>
                  <a:pt x="2595563" y="1524000"/>
                </a:lnTo>
                <a:lnTo>
                  <a:pt x="2543175" y="1569244"/>
                </a:lnTo>
                <a:lnTo>
                  <a:pt x="2474119" y="1635919"/>
                </a:lnTo>
                <a:lnTo>
                  <a:pt x="2438400" y="1678782"/>
                </a:lnTo>
                <a:lnTo>
                  <a:pt x="2409825" y="1712119"/>
                </a:lnTo>
                <a:lnTo>
                  <a:pt x="2386013" y="1724025"/>
                </a:lnTo>
                <a:lnTo>
                  <a:pt x="2355057" y="1716882"/>
                </a:lnTo>
                <a:lnTo>
                  <a:pt x="2331244" y="1700213"/>
                </a:lnTo>
                <a:lnTo>
                  <a:pt x="2314575" y="1674019"/>
                </a:lnTo>
                <a:lnTo>
                  <a:pt x="2009775" y="1547813"/>
                </a:lnTo>
                <a:lnTo>
                  <a:pt x="1674019" y="1397794"/>
                </a:lnTo>
                <a:lnTo>
                  <a:pt x="1373982" y="1245394"/>
                </a:lnTo>
                <a:lnTo>
                  <a:pt x="1257300" y="1181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C1CF45F-09BA-479D-88C5-2F62AEB4177F}"/>
              </a:ext>
            </a:extLst>
          </p:cNvPr>
          <p:cNvGrpSpPr/>
          <p:nvPr/>
        </p:nvGrpSpPr>
        <p:grpSpPr>
          <a:xfrm>
            <a:off x="2536825" y="1390650"/>
            <a:ext cx="4641850" cy="4491038"/>
            <a:chOff x="2647950" y="1543050"/>
            <a:chExt cx="4641850" cy="4491038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65B8CEA8-9CE9-4069-BDF5-D295DC4B29E5}"/>
                </a:ext>
              </a:extLst>
            </p:cNvPr>
            <p:cNvSpPr/>
            <p:nvPr/>
          </p:nvSpPr>
          <p:spPr>
            <a:xfrm>
              <a:off x="3462338" y="1543050"/>
              <a:ext cx="714375" cy="769938"/>
            </a:xfrm>
            <a:custGeom>
              <a:avLst/>
              <a:gdLst>
                <a:gd name="connsiteX0" fmla="*/ 316706 w 714375"/>
                <a:gd name="connsiteY0" fmla="*/ 547688 h 769144"/>
                <a:gd name="connsiteX1" fmla="*/ 242887 w 714375"/>
                <a:gd name="connsiteY1" fmla="*/ 445294 h 769144"/>
                <a:gd name="connsiteX2" fmla="*/ 185737 w 714375"/>
                <a:gd name="connsiteY2" fmla="*/ 366713 h 769144"/>
                <a:gd name="connsiteX3" fmla="*/ 130968 w 714375"/>
                <a:gd name="connsiteY3" fmla="*/ 276225 h 769144"/>
                <a:gd name="connsiteX4" fmla="*/ 85725 w 714375"/>
                <a:gd name="connsiteY4" fmla="*/ 207169 h 769144"/>
                <a:gd name="connsiteX5" fmla="*/ 52387 w 714375"/>
                <a:gd name="connsiteY5" fmla="*/ 147638 h 769144"/>
                <a:gd name="connsiteX6" fmla="*/ 28575 w 714375"/>
                <a:gd name="connsiteY6" fmla="*/ 102394 h 769144"/>
                <a:gd name="connsiteX7" fmla="*/ 9525 w 714375"/>
                <a:gd name="connsiteY7" fmla="*/ 64294 h 769144"/>
                <a:gd name="connsiteX8" fmla="*/ 2381 w 714375"/>
                <a:gd name="connsiteY8" fmla="*/ 38100 h 769144"/>
                <a:gd name="connsiteX9" fmla="*/ 0 w 714375"/>
                <a:gd name="connsiteY9" fmla="*/ 19050 h 769144"/>
                <a:gd name="connsiteX10" fmla="*/ 4762 w 714375"/>
                <a:gd name="connsiteY10" fmla="*/ 4763 h 769144"/>
                <a:gd name="connsiteX11" fmla="*/ 19050 w 714375"/>
                <a:gd name="connsiteY11" fmla="*/ 0 h 769144"/>
                <a:gd name="connsiteX12" fmla="*/ 61912 w 714375"/>
                <a:gd name="connsiteY12" fmla="*/ 33338 h 769144"/>
                <a:gd name="connsiteX13" fmla="*/ 183356 w 714375"/>
                <a:gd name="connsiteY13" fmla="*/ 119063 h 769144"/>
                <a:gd name="connsiteX14" fmla="*/ 371475 w 714375"/>
                <a:gd name="connsiteY14" fmla="*/ 242888 h 769144"/>
                <a:gd name="connsiteX15" fmla="*/ 569118 w 714375"/>
                <a:gd name="connsiteY15" fmla="*/ 369094 h 769144"/>
                <a:gd name="connsiteX16" fmla="*/ 600075 w 714375"/>
                <a:gd name="connsiteY16" fmla="*/ 414338 h 769144"/>
                <a:gd name="connsiteX17" fmla="*/ 650081 w 714375"/>
                <a:gd name="connsiteY17" fmla="*/ 507206 h 769144"/>
                <a:gd name="connsiteX18" fmla="*/ 676275 w 714375"/>
                <a:gd name="connsiteY18" fmla="*/ 561975 h 769144"/>
                <a:gd name="connsiteX19" fmla="*/ 697706 w 714375"/>
                <a:gd name="connsiteY19" fmla="*/ 609600 h 769144"/>
                <a:gd name="connsiteX20" fmla="*/ 709612 w 714375"/>
                <a:gd name="connsiteY20" fmla="*/ 642938 h 769144"/>
                <a:gd name="connsiteX21" fmla="*/ 714375 w 714375"/>
                <a:gd name="connsiteY21" fmla="*/ 678656 h 769144"/>
                <a:gd name="connsiteX22" fmla="*/ 714375 w 714375"/>
                <a:gd name="connsiteY22" fmla="*/ 721519 h 769144"/>
                <a:gd name="connsiteX23" fmla="*/ 702468 w 714375"/>
                <a:gd name="connsiteY23" fmla="*/ 754856 h 769144"/>
                <a:gd name="connsiteX24" fmla="*/ 685800 w 714375"/>
                <a:gd name="connsiteY24" fmla="*/ 764381 h 769144"/>
                <a:gd name="connsiteX25" fmla="*/ 657225 w 714375"/>
                <a:gd name="connsiteY25" fmla="*/ 769144 h 769144"/>
                <a:gd name="connsiteX26" fmla="*/ 623887 w 714375"/>
                <a:gd name="connsiteY26" fmla="*/ 764381 h 769144"/>
                <a:gd name="connsiteX27" fmla="*/ 576262 w 714375"/>
                <a:gd name="connsiteY27" fmla="*/ 750094 h 769144"/>
                <a:gd name="connsiteX28" fmla="*/ 538162 w 714375"/>
                <a:gd name="connsiteY28" fmla="*/ 733425 h 769144"/>
                <a:gd name="connsiteX29" fmla="*/ 488156 w 714375"/>
                <a:gd name="connsiteY29" fmla="*/ 700088 h 769144"/>
                <a:gd name="connsiteX30" fmla="*/ 438150 w 714375"/>
                <a:gd name="connsiteY30" fmla="*/ 659606 h 769144"/>
                <a:gd name="connsiteX31" fmla="*/ 373856 w 714375"/>
                <a:gd name="connsiteY31" fmla="*/ 604838 h 769144"/>
                <a:gd name="connsiteX32" fmla="*/ 316706 w 714375"/>
                <a:gd name="connsiteY32" fmla="*/ 547688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769144">
                  <a:moveTo>
                    <a:pt x="316706" y="547688"/>
                  </a:moveTo>
                  <a:lnTo>
                    <a:pt x="242887" y="445294"/>
                  </a:lnTo>
                  <a:lnTo>
                    <a:pt x="185737" y="366713"/>
                  </a:lnTo>
                  <a:lnTo>
                    <a:pt x="130968" y="276225"/>
                  </a:lnTo>
                  <a:lnTo>
                    <a:pt x="85725" y="207169"/>
                  </a:lnTo>
                  <a:lnTo>
                    <a:pt x="52387" y="147638"/>
                  </a:lnTo>
                  <a:lnTo>
                    <a:pt x="28575" y="102394"/>
                  </a:lnTo>
                  <a:lnTo>
                    <a:pt x="9525" y="64294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1912" y="33338"/>
                  </a:lnTo>
                  <a:lnTo>
                    <a:pt x="183356" y="119063"/>
                  </a:lnTo>
                  <a:lnTo>
                    <a:pt x="371475" y="242888"/>
                  </a:lnTo>
                  <a:lnTo>
                    <a:pt x="569118" y="369094"/>
                  </a:lnTo>
                  <a:lnTo>
                    <a:pt x="600075" y="414338"/>
                  </a:lnTo>
                  <a:lnTo>
                    <a:pt x="650081" y="507206"/>
                  </a:lnTo>
                  <a:lnTo>
                    <a:pt x="676275" y="561975"/>
                  </a:lnTo>
                  <a:lnTo>
                    <a:pt x="697706" y="609600"/>
                  </a:lnTo>
                  <a:lnTo>
                    <a:pt x="709612" y="642938"/>
                  </a:lnTo>
                  <a:lnTo>
                    <a:pt x="714375" y="678656"/>
                  </a:lnTo>
                  <a:lnTo>
                    <a:pt x="714375" y="721519"/>
                  </a:lnTo>
                  <a:lnTo>
                    <a:pt x="702468" y="754856"/>
                  </a:lnTo>
                  <a:lnTo>
                    <a:pt x="685800" y="764381"/>
                  </a:lnTo>
                  <a:lnTo>
                    <a:pt x="657225" y="769144"/>
                  </a:lnTo>
                  <a:lnTo>
                    <a:pt x="623887" y="764381"/>
                  </a:lnTo>
                  <a:lnTo>
                    <a:pt x="576262" y="750094"/>
                  </a:lnTo>
                  <a:lnTo>
                    <a:pt x="538162" y="733425"/>
                  </a:lnTo>
                  <a:lnTo>
                    <a:pt x="488156" y="700088"/>
                  </a:lnTo>
                  <a:lnTo>
                    <a:pt x="438150" y="659606"/>
                  </a:lnTo>
                  <a:lnTo>
                    <a:pt x="373856" y="604838"/>
                  </a:lnTo>
                  <a:lnTo>
                    <a:pt x="316706" y="5476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03098012-F053-47F9-8577-3E46EB88B2AC}"/>
                </a:ext>
              </a:extLst>
            </p:cNvPr>
            <p:cNvSpPr/>
            <p:nvPr/>
          </p:nvSpPr>
          <p:spPr>
            <a:xfrm>
              <a:off x="2828925" y="2400300"/>
              <a:ext cx="1865313" cy="642938"/>
            </a:xfrm>
            <a:custGeom>
              <a:avLst/>
              <a:gdLst>
                <a:gd name="connsiteX0" fmla="*/ 1052513 w 1864519"/>
                <a:gd name="connsiteY0" fmla="*/ 347663 h 642938"/>
                <a:gd name="connsiteX1" fmla="*/ 742950 w 1864519"/>
                <a:gd name="connsiteY1" fmla="*/ 459581 h 642938"/>
                <a:gd name="connsiteX2" fmla="*/ 607219 w 1864519"/>
                <a:gd name="connsiteY2" fmla="*/ 514350 h 642938"/>
                <a:gd name="connsiteX3" fmla="*/ 578644 w 1864519"/>
                <a:gd name="connsiteY3" fmla="*/ 535781 h 642938"/>
                <a:gd name="connsiteX4" fmla="*/ 471488 w 1864519"/>
                <a:gd name="connsiteY4" fmla="*/ 604838 h 642938"/>
                <a:gd name="connsiteX5" fmla="*/ 426244 w 1864519"/>
                <a:gd name="connsiteY5" fmla="*/ 640556 h 642938"/>
                <a:gd name="connsiteX6" fmla="*/ 407194 w 1864519"/>
                <a:gd name="connsiteY6" fmla="*/ 642938 h 642938"/>
                <a:gd name="connsiteX7" fmla="*/ 366713 w 1864519"/>
                <a:gd name="connsiteY7" fmla="*/ 623888 h 642938"/>
                <a:gd name="connsiteX8" fmla="*/ 283369 w 1864519"/>
                <a:gd name="connsiteY8" fmla="*/ 573881 h 642938"/>
                <a:gd name="connsiteX9" fmla="*/ 207169 w 1864519"/>
                <a:gd name="connsiteY9" fmla="*/ 521494 h 642938"/>
                <a:gd name="connsiteX10" fmla="*/ 138113 w 1864519"/>
                <a:gd name="connsiteY10" fmla="*/ 469106 h 642938"/>
                <a:gd name="connsiteX11" fmla="*/ 102394 w 1864519"/>
                <a:gd name="connsiteY11" fmla="*/ 435769 h 642938"/>
                <a:gd name="connsiteX12" fmla="*/ 54769 w 1864519"/>
                <a:gd name="connsiteY12" fmla="*/ 388144 h 642938"/>
                <a:gd name="connsiteX13" fmla="*/ 16669 w 1864519"/>
                <a:gd name="connsiteY13" fmla="*/ 340519 h 642938"/>
                <a:gd name="connsiteX14" fmla="*/ 4763 w 1864519"/>
                <a:gd name="connsiteY14" fmla="*/ 316706 h 642938"/>
                <a:gd name="connsiteX15" fmla="*/ 0 w 1864519"/>
                <a:gd name="connsiteY15" fmla="*/ 295275 h 642938"/>
                <a:gd name="connsiteX16" fmla="*/ 0 w 1864519"/>
                <a:gd name="connsiteY16" fmla="*/ 285750 h 642938"/>
                <a:gd name="connsiteX17" fmla="*/ 4763 w 1864519"/>
                <a:gd name="connsiteY17" fmla="*/ 273844 h 642938"/>
                <a:gd name="connsiteX18" fmla="*/ 19050 w 1864519"/>
                <a:gd name="connsiteY18" fmla="*/ 271463 h 642938"/>
                <a:gd name="connsiteX19" fmla="*/ 42863 w 1864519"/>
                <a:gd name="connsiteY19" fmla="*/ 278606 h 642938"/>
                <a:gd name="connsiteX20" fmla="*/ 78581 w 1864519"/>
                <a:gd name="connsiteY20" fmla="*/ 300038 h 642938"/>
                <a:gd name="connsiteX21" fmla="*/ 128588 w 1864519"/>
                <a:gd name="connsiteY21" fmla="*/ 326231 h 642938"/>
                <a:gd name="connsiteX22" fmla="*/ 183356 w 1864519"/>
                <a:gd name="connsiteY22" fmla="*/ 350044 h 642938"/>
                <a:gd name="connsiteX23" fmla="*/ 233363 w 1864519"/>
                <a:gd name="connsiteY23" fmla="*/ 366713 h 642938"/>
                <a:gd name="connsiteX24" fmla="*/ 288131 w 1864519"/>
                <a:gd name="connsiteY24" fmla="*/ 378619 h 642938"/>
                <a:gd name="connsiteX25" fmla="*/ 328613 w 1864519"/>
                <a:gd name="connsiteY25" fmla="*/ 376238 h 642938"/>
                <a:gd name="connsiteX26" fmla="*/ 492919 w 1864519"/>
                <a:gd name="connsiteY26" fmla="*/ 340519 h 642938"/>
                <a:gd name="connsiteX27" fmla="*/ 797719 w 1864519"/>
                <a:gd name="connsiteY27" fmla="*/ 252413 h 642938"/>
                <a:gd name="connsiteX28" fmla="*/ 1081088 w 1864519"/>
                <a:gd name="connsiteY28" fmla="*/ 169069 h 642938"/>
                <a:gd name="connsiteX29" fmla="*/ 1393031 w 1864519"/>
                <a:gd name="connsiteY29" fmla="*/ 80963 h 642938"/>
                <a:gd name="connsiteX30" fmla="*/ 1597819 w 1864519"/>
                <a:gd name="connsiteY30" fmla="*/ 0 h 642938"/>
                <a:gd name="connsiteX31" fmla="*/ 1621631 w 1864519"/>
                <a:gd name="connsiteY31" fmla="*/ 7144 h 642938"/>
                <a:gd name="connsiteX32" fmla="*/ 1704975 w 1864519"/>
                <a:gd name="connsiteY32" fmla="*/ 57150 h 642938"/>
                <a:gd name="connsiteX33" fmla="*/ 1778794 w 1864519"/>
                <a:gd name="connsiteY33" fmla="*/ 107156 h 642938"/>
                <a:gd name="connsiteX34" fmla="*/ 1831181 w 1864519"/>
                <a:gd name="connsiteY34" fmla="*/ 150019 h 642938"/>
                <a:gd name="connsiteX35" fmla="*/ 1847850 w 1864519"/>
                <a:gd name="connsiteY35" fmla="*/ 171450 h 642938"/>
                <a:gd name="connsiteX36" fmla="*/ 1857375 w 1864519"/>
                <a:gd name="connsiteY36" fmla="*/ 190500 h 642938"/>
                <a:gd name="connsiteX37" fmla="*/ 1864519 w 1864519"/>
                <a:gd name="connsiteY37" fmla="*/ 211931 h 642938"/>
                <a:gd name="connsiteX38" fmla="*/ 1859756 w 1864519"/>
                <a:gd name="connsiteY38" fmla="*/ 228600 h 642938"/>
                <a:gd name="connsiteX39" fmla="*/ 1843088 w 1864519"/>
                <a:gd name="connsiteY39" fmla="*/ 247650 h 642938"/>
                <a:gd name="connsiteX40" fmla="*/ 1804988 w 1864519"/>
                <a:gd name="connsiteY40" fmla="*/ 261938 h 642938"/>
                <a:gd name="connsiteX41" fmla="*/ 1445419 w 1864519"/>
                <a:gd name="connsiteY41" fmla="*/ 230981 h 642938"/>
                <a:gd name="connsiteX42" fmla="*/ 1052513 w 1864519"/>
                <a:gd name="connsiteY42" fmla="*/ 347663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4519" h="642938">
                  <a:moveTo>
                    <a:pt x="1052513" y="347663"/>
                  </a:moveTo>
                  <a:lnTo>
                    <a:pt x="742950" y="459581"/>
                  </a:lnTo>
                  <a:lnTo>
                    <a:pt x="607219" y="514350"/>
                  </a:lnTo>
                  <a:lnTo>
                    <a:pt x="578644" y="535781"/>
                  </a:lnTo>
                  <a:lnTo>
                    <a:pt x="471488" y="604838"/>
                  </a:lnTo>
                  <a:lnTo>
                    <a:pt x="426244" y="640556"/>
                  </a:lnTo>
                  <a:lnTo>
                    <a:pt x="407194" y="642938"/>
                  </a:lnTo>
                  <a:lnTo>
                    <a:pt x="366713" y="623888"/>
                  </a:lnTo>
                  <a:lnTo>
                    <a:pt x="283369" y="573881"/>
                  </a:lnTo>
                  <a:lnTo>
                    <a:pt x="207169" y="521494"/>
                  </a:lnTo>
                  <a:lnTo>
                    <a:pt x="138113" y="469106"/>
                  </a:lnTo>
                  <a:lnTo>
                    <a:pt x="102394" y="435769"/>
                  </a:lnTo>
                  <a:lnTo>
                    <a:pt x="54769" y="388144"/>
                  </a:lnTo>
                  <a:lnTo>
                    <a:pt x="16669" y="340519"/>
                  </a:lnTo>
                  <a:lnTo>
                    <a:pt x="4763" y="316706"/>
                  </a:lnTo>
                  <a:lnTo>
                    <a:pt x="0" y="295275"/>
                  </a:lnTo>
                  <a:lnTo>
                    <a:pt x="0" y="285750"/>
                  </a:lnTo>
                  <a:lnTo>
                    <a:pt x="4763" y="273844"/>
                  </a:lnTo>
                  <a:lnTo>
                    <a:pt x="19050" y="271463"/>
                  </a:lnTo>
                  <a:lnTo>
                    <a:pt x="42863" y="278606"/>
                  </a:lnTo>
                  <a:lnTo>
                    <a:pt x="78581" y="300038"/>
                  </a:lnTo>
                  <a:lnTo>
                    <a:pt x="128588" y="326231"/>
                  </a:lnTo>
                  <a:lnTo>
                    <a:pt x="183356" y="350044"/>
                  </a:lnTo>
                  <a:lnTo>
                    <a:pt x="233363" y="366713"/>
                  </a:lnTo>
                  <a:lnTo>
                    <a:pt x="288131" y="378619"/>
                  </a:lnTo>
                  <a:lnTo>
                    <a:pt x="328613" y="376238"/>
                  </a:lnTo>
                  <a:lnTo>
                    <a:pt x="492919" y="340519"/>
                  </a:lnTo>
                  <a:lnTo>
                    <a:pt x="797719" y="252413"/>
                  </a:lnTo>
                  <a:lnTo>
                    <a:pt x="1081088" y="169069"/>
                  </a:lnTo>
                  <a:lnTo>
                    <a:pt x="1393031" y="80963"/>
                  </a:lnTo>
                  <a:lnTo>
                    <a:pt x="1597819" y="0"/>
                  </a:lnTo>
                  <a:lnTo>
                    <a:pt x="1621631" y="7144"/>
                  </a:lnTo>
                  <a:lnTo>
                    <a:pt x="1704975" y="57150"/>
                  </a:lnTo>
                  <a:lnTo>
                    <a:pt x="1778794" y="107156"/>
                  </a:lnTo>
                  <a:lnTo>
                    <a:pt x="1831181" y="150019"/>
                  </a:lnTo>
                  <a:lnTo>
                    <a:pt x="1847850" y="171450"/>
                  </a:lnTo>
                  <a:lnTo>
                    <a:pt x="1857375" y="190500"/>
                  </a:lnTo>
                  <a:lnTo>
                    <a:pt x="1864519" y="211931"/>
                  </a:lnTo>
                  <a:lnTo>
                    <a:pt x="1859756" y="228600"/>
                  </a:lnTo>
                  <a:lnTo>
                    <a:pt x="1843088" y="247650"/>
                  </a:lnTo>
                  <a:lnTo>
                    <a:pt x="1804988" y="261938"/>
                  </a:lnTo>
                  <a:lnTo>
                    <a:pt x="1445419" y="230981"/>
                  </a:lnTo>
                  <a:lnTo>
                    <a:pt x="1052513" y="347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D5955480-62F7-440B-81C7-6F9F8E5058D4}"/>
                </a:ext>
              </a:extLst>
            </p:cNvPr>
            <p:cNvSpPr/>
            <p:nvPr/>
          </p:nvSpPr>
          <p:spPr>
            <a:xfrm>
              <a:off x="4176713" y="3186113"/>
              <a:ext cx="712787" cy="790575"/>
            </a:xfrm>
            <a:custGeom>
              <a:avLst/>
              <a:gdLst>
                <a:gd name="connsiteX0" fmla="*/ 397668 w 711993"/>
                <a:gd name="connsiteY0" fmla="*/ 535781 h 790575"/>
                <a:gd name="connsiteX1" fmla="*/ 219075 w 711993"/>
                <a:gd name="connsiteY1" fmla="*/ 666750 h 790575"/>
                <a:gd name="connsiteX2" fmla="*/ 52387 w 711993"/>
                <a:gd name="connsiteY2" fmla="*/ 790575 h 790575"/>
                <a:gd name="connsiteX3" fmla="*/ 0 w 711993"/>
                <a:gd name="connsiteY3" fmla="*/ 776287 h 790575"/>
                <a:gd name="connsiteX4" fmla="*/ 128587 w 711993"/>
                <a:gd name="connsiteY4" fmla="*/ 595312 h 790575"/>
                <a:gd name="connsiteX5" fmla="*/ 261937 w 711993"/>
                <a:gd name="connsiteY5" fmla="*/ 409575 h 790575"/>
                <a:gd name="connsiteX6" fmla="*/ 333375 w 711993"/>
                <a:gd name="connsiteY6" fmla="*/ 311943 h 790575"/>
                <a:gd name="connsiteX7" fmla="*/ 378618 w 711993"/>
                <a:gd name="connsiteY7" fmla="*/ 247650 h 790575"/>
                <a:gd name="connsiteX8" fmla="*/ 392906 w 711993"/>
                <a:gd name="connsiteY8" fmla="*/ 223837 h 790575"/>
                <a:gd name="connsiteX9" fmla="*/ 395287 w 711993"/>
                <a:gd name="connsiteY9" fmla="*/ 204787 h 790575"/>
                <a:gd name="connsiteX10" fmla="*/ 395287 w 711993"/>
                <a:gd name="connsiteY10" fmla="*/ 183356 h 790575"/>
                <a:gd name="connsiteX11" fmla="*/ 388143 w 711993"/>
                <a:gd name="connsiteY11" fmla="*/ 145256 h 790575"/>
                <a:gd name="connsiteX12" fmla="*/ 373856 w 711993"/>
                <a:gd name="connsiteY12" fmla="*/ 121443 h 790575"/>
                <a:gd name="connsiteX13" fmla="*/ 352425 w 711993"/>
                <a:gd name="connsiteY13" fmla="*/ 95250 h 790575"/>
                <a:gd name="connsiteX14" fmla="*/ 326231 w 711993"/>
                <a:gd name="connsiteY14" fmla="*/ 71437 h 790575"/>
                <a:gd name="connsiteX15" fmla="*/ 311943 w 711993"/>
                <a:gd name="connsiteY15" fmla="*/ 57150 h 790575"/>
                <a:gd name="connsiteX16" fmla="*/ 302418 w 711993"/>
                <a:gd name="connsiteY16" fmla="*/ 30956 h 790575"/>
                <a:gd name="connsiteX17" fmla="*/ 302418 w 711993"/>
                <a:gd name="connsiteY17" fmla="*/ 16668 h 790575"/>
                <a:gd name="connsiteX18" fmla="*/ 307181 w 711993"/>
                <a:gd name="connsiteY18" fmla="*/ 2381 h 790575"/>
                <a:gd name="connsiteX19" fmla="*/ 323850 w 711993"/>
                <a:gd name="connsiteY19" fmla="*/ 0 h 790575"/>
                <a:gd name="connsiteX20" fmla="*/ 352425 w 711993"/>
                <a:gd name="connsiteY20" fmla="*/ 7143 h 790575"/>
                <a:gd name="connsiteX21" fmla="*/ 373856 w 711993"/>
                <a:gd name="connsiteY21" fmla="*/ 16668 h 790575"/>
                <a:gd name="connsiteX22" fmla="*/ 442912 w 711993"/>
                <a:gd name="connsiteY22" fmla="*/ 38100 h 790575"/>
                <a:gd name="connsiteX23" fmla="*/ 490537 w 711993"/>
                <a:gd name="connsiteY23" fmla="*/ 57150 h 790575"/>
                <a:gd name="connsiteX24" fmla="*/ 540543 w 711993"/>
                <a:gd name="connsiteY24" fmla="*/ 78581 h 790575"/>
                <a:gd name="connsiteX25" fmla="*/ 585787 w 711993"/>
                <a:gd name="connsiteY25" fmla="*/ 107156 h 790575"/>
                <a:gd name="connsiteX26" fmla="*/ 616743 w 711993"/>
                <a:gd name="connsiteY26" fmla="*/ 133350 h 790575"/>
                <a:gd name="connsiteX27" fmla="*/ 642937 w 711993"/>
                <a:gd name="connsiteY27" fmla="*/ 159543 h 790575"/>
                <a:gd name="connsiteX28" fmla="*/ 666750 w 711993"/>
                <a:gd name="connsiteY28" fmla="*/ 192881 h 790575"/>
                <a:gd name="connsiteX29" fmla="*/ 688181 w 711993"/>
                <a:gd name="connsiteY29" fmla="*/ 226218 h 790575"/>
                <a:gd name="connsiteX30" fmla="*/ 700087 w 711993"/>
                <a:gd name="connsiteY30" fmla="*/ 257175 h 790575"/>
                <a:gd name="connsiteX31" fmla="*/ 707231 w 711993"/>
                <a:gd name="connsiteY31" fmla="*/ 285750 h 790575"/>
                <a:gd name="connsiteX32" fmla="*/ 711993 w 711993"/>
                <a:gd name="connsiteY32" fmla="*/ 311943 h 790575"/>
                <a:gd name="connsiteX33" fmla="*/ 707231 w 711993"/>
                <a:gd name="connsiteY33" fmla="*/ 340518 h 790575"/>
                <a:gd name="connsiteX34" fmla="*/ 697706 w 711993"/>
                <a:gd name="connsiteY34" fmla="*/ 354806 h 790575"/>
                <a:gd name="connsiteX35" fmla="*/ 681037 w 711993"/>
                <a:gd name="connsiteY35" fmla="*/ 364331 h 790575"/>
                <a:gd name="connsiteX36" fmla="*/ 647700 w 711993"/>
                <a:gd name="connsiteY36" fmla="*/ 371475 h 790575"/>
                <a:gd name="connsiteX37" fmla="*/ 604837 w 711993"/>
                <a:gd name="connsiteY37" fmla="*/ 371475 h 790575"/>
                <a:gd name="connsiteX38" fmla="*/ 542925 w 711993"/>
                <a:gd name="connsiteY38" fmla="*/ 423862 h 790575"/>
                <a:gd name="connsiteX39" fmla="*/ 397668 w 711993"/>
                <a:gd name="connsiteY39" fmla="*/ 535781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1993" h="790575">
                  <a:moveTo>
                    <a:pt x="397668" y="535781"/>
                  </a:moveTo>
                  <a:lnTo>
                    <a:pt x="219075" y="666750"/>
                  </a:lnTo>
                  <a:lnTo>
                    <a:pt x="52387" y="790575"/>
                  </a:lnTo>
                  <a:lnTo>
                    <a:pt x="0" y="776287"/>
                  </a:lnTo>
                  <a:lnTo>
                    <a:pt x="128587" y="595312"/>
                  </a:lnTo>
                  <a:lnTo>
                    <a:pt x="261937" y="409575"/>
                  </a:lnTo>
                  <a:lnTo>
                    <a:pt x="333375" y="311943"/>
                  </a:lnTo>
                  <a:lnTo>
                    <a:pt x="378618" y="247650"/>
                  </a:lnTo>
                  <a:lnTo>
                    <a:pt x="392906" y="223837"/>
                  </a:lnTo>
                  <a:cubicBezTo>
                    <a:pt x="395399" y="206382"/>
                    <a:pt x="395287" y="212781"/>
                    <a:pt x="395287" y="204787"/>
                  </a:cubicBezTo>
                  <a:lnTo>
                    <a:pt x="395287" y="183356"/>
                  </a:lnTo>
                  <a:lnTo>
                    <a:pt x="388143" y="145256"/>
                  </a:lnTo>
                  <a:lnTo>
                    <a:pt x="373856" y="121443"/>
                  </a:lnTo>
                  <a:lnTo>
                    <a:pt x="352425" y="95250"/>
                  </a:lnTo>
                  <a:lnTo>
                    <a:pt x="326231" y="71437"/>
                  </a:lnTo>
                  <a:lnTo>
                    <a:pt x="311943" y="57150"/>
                  </a:lnTo>
                  <a:lnTo>
                    <a:pt x="302418" y="30956"/>
                  </a:lnTo>
                  <a:lnTo>
                    <a:pt x="302418" y="16668"/>
                  </a:lnTo>
                  <a:lnTo>
                    <a:pt x="307181" y="2381"/>
                  </a:lnTo>
                  <a:lnTo>
                    <a:pt x="323850" y="0"/>
                  </a:lnTo>
                  <a:lnTo>
                    <a:pt x="352425" y="7143"/>
                  </a:lnTo>
                  <a:lnTo>
                    <a:pt x="373856" y="16668"/>
                  </a:lnTo>
                  <a:lnTo>
                    <a:pt x="442912" y="38100"/>
                  </a:lnTo>
                  <a:lnTo>
                    <a:pt x="490537" y="57150"/>
                  </a:lnTo>
                  <a:lnTo>
                    <a:pt x="540543" y="78581"/>
                  </a:lnTo>
                  <a:lnTo>
                    <a:pt x="585787" y="107156"/>
                  </a:lnTo>
                  <a:lnTo>
                    <a:pt x="616743" y="133350"/>
                  </a:lnTo>
                  <a:lnTo>
                    <a:pt x="642937" y="159543"/>
                  </a:lnTo>
                  <a:lnTo>
                    <a:pt x="666750" y="192881"/>
                  </a:lnTo>
                  <a:lnTo>
                    <a:pt x="688181" y="226218"/>
                  </a:lnTo>
                  <a:lnTo>
                    <a:pt x="700087" y="257175"/>
                  </a:lnTo>
                  <a:lnTo>
                    <a:pt x="707231" y="285750"/>
                  </a:lnTo>
                  <a:lnTo>
                    <a:pt x="711993" y="311943"/>
                  </a:lnTo>
                  <a:lnTo>
                    <a:pt x="707231" y="340518"/>
                  </a:lnTo>
                  <a:lnTo>
                    <a:pt x="697706" y="354806"/>
                  </a:lnTo>
                  <a:lnTo>
                    <a:pt x="681037" y="364331"/>
                  </a:lnTo>
                  <a:lnTo>
                    <a:pt x="647700" y="371475"/>
                  </a:lnTo>
                  <a:lnTo>
                    <a:pt x="604837" y="371475"/>
                  </a:lnTo>
                  <a:lnTo>
                    <a:pt x="542925" y="423862"/>
                  </a:lnTo>
                  <a:lnTo>
                    <a:pt x="397668" y="5357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0D512C9-1234-4FF8-8E6C-32278428071B}"/>
                </a:ext>
              </a:extLst>
            </p:cNvPr>
            <p:cNvSpPr/>
            <p:nvPr/>
          </p:nvSpPr>
          <p:spPr>
            <a:xfrm>
              <a:off x="4927600" y="2620963"/>
              <a:ext cx="2362200" cy="647700"/>
            </a:xfrm>
            <a:custGeom>
              <a:avLst/>
              <a:gdLst>
                <a:gd name="connsiteX0" fmla="*/ 1493044 w 2362200"/>
                <a:gd name="connsiteY0" fmla="*/ 307182 h 647700"/>
                <a:gd name="connsiteX1" fmla="*/ 907257 w 2362200"/>
                <a:gd name="connsiteY1" fmla="*/ 450057 h 647700"/>
                <a:gd name="connsiteX2" fmla="*/ 740569 w 2362200"/>
                <a:gd name="connsiteY2" fmla="*/ 500063 h 647700"/>
                <a:gd name="connsiteX3" fmla="*/ 614363 w 2362200"/>
                <a:gd name="connsiteY3" fmla="*/ 535782 h 647700"/>
                <a:gd name="connsiteX4" fmla="*/ 540544 w 2362200"/>
                <a:gd name="connsiteY4" fmla="*/ 564357 h 647700"/>
                <a:gd name="connsiteX5" fmla="*/ 445294 w 2362200"/>
                <a:gd name="connsiteY5" fmla="*/ 602457 h 647700"/>
                <a:gd name="connsiteX6" fmla="*/ 352425 w 2362200"/>
                <a:gd name="connsiteY6" fmla="*/ 647700 h 647700"/>
                <a:gd name="connsiteX7" fmla="*/ 333375 w 2362200"/>
                <a:gd name="connsiteY7" fmla="*/ 645319 h 647700"/>
                <a:gd name="connsiteX8" fmla="*/ 288132 w 2362200"/>
                <a:gd name="connsiteY8" fmla="*/ 626269 h 647700"/>
                <a:gd name="connsiteX9" fmla="*/ 250032 w 2362200"/>
                <a:gd name="connsiteY9" fmla="*/ 597694 h 647700"/>
                <a:gd name="connsiteX10" fmla="*/ 219075 w 2362200"/>
                <a:gd name="connsiteY10" fmla="*/ 566738 h 647700"/>
                <a:gd name="connsiteX11" fmla="*/ 188119 w 2362200"/>
                <a:gd name="connsiteY11" fmla="*/ 528638 h 647700"/>
                <a:gd name="connsiteX12" fmla="*/ 150019 w 2362200"/>
                <a:gd name="connsiteY12" fmla="*/ 485775 h 647700"/>
                <a:gd name="connsiteX13" fmla="*/ 116682 w 2362200"/>
                <a:gd name="connsiteY13" fmla="*/ 442913 h 647700"/>
                <a:gd name="connsiteX14" fmla="*/ 85725 w 2362200"/>
                <a:gd name="connsiteY14" fmla="*/ 395288 h 647700"/>
                <a:gd name="connsiteX15" fmla="*/ 47625 w 2362200"/>
                <a:gd name="connsiteY15" fmla="*/ 328613 h 647700"/>
                <a:gd name="connsiteX16" fmla="*/ 23813 w 2362200"/>
                <a:gd name="connsiteY16" fmla="*/ 273844 h 647700"/>
                <a:gd name="connsiteX17" fmla="*/ 9525 w 2362200"/>
                <a:gd name="connsiteY17" fmla="*/ 240507 h 647700"/>
                <a:gd name="connsiteX18" fmla="*/ 0 w 2362200"/>
                <a:gd name="connsiteY18" fmla="*/ 214313 h 647700"/>
                <a:gd name="connsiteX19" fmla="*/ 0 w 2362200"/>
                <a:gd name="connsiteY19" fmla="*/ 195263 h 647700"/>
                <a:gd name="connsiteX20" fmla="*/ 2382 w 2362200"/>
                <a:gd name="connsiteY20" fmla="*/ 188119 h 647700"/>
                <a:gd name="connsiteX21" fmla="*/ 11907 w 2362200"/>
                <a:gd name="connsiteY21" fmla="*/ 183357 h 647700"/>
                <a:gd name="connsiteX22" fmla="*/ 45244 w 2362200"/>
                <a:gd name="connsiteY22" fmla="*/ 190500 h 647700"/>
                <a:gd name="connsiteX23" fmla="*/ 64294 w 2362200"/>
                <a:gd name="connsiteY23" fmla="*/ 202407 h 647700"/>
                <a:gd name="connsiteX24" fmla="*/ 102394 w 2362200"/>
                <a:gd name="connsiteY24" fmla="*/ 240507 h 647700"/>
                <a:gd name="connsiteX25" fmla="*/ 128588 w 2362200"/>
                <a:gd name="connsiteY25" fmla="*/ 266700 h 647700"/>
                <a:gd name="connsiteX26" fmla="*/ 169069 w 2362200"/>
                <a:gd name="connsiteY26" fmla="*/ 297657 h 647700"/>
                <a:gd name="connsiteX27" fmla="*/ 204788 w 2362200"/>
                <a:gd name="connsiteY27" fmla="*/ 319088 h 647700"/>
                <a:gd name="connsiteX28" fmla="*/ 240507 w 2362200"/>
                <a:gd name="connsiteY28" fmla="*/ 340519 h 647700"/>
                <a:gd name="connsiteX29" fmla="*/ 276225 w 2362200"/>
                <a:gd name="connsiteY29" fmla="*/ 354807 h 647700"/>
                <a:gd name="connsiteX30" fmla="*/ 314325 w 2362200"/>
                <a:gd name="connsiteY30" fmla="*/ 359569 h 647700"/>
                <a:gd name="connsiteX31" fmla="*/ 388144 w 2362200"/>
                <a:gd name="connsiteY31" fmla="*/ 354807 h 647700"/>
                <a:gd name="connsiteX32" fmla="*/ 502444 w 2362200"/>
                <a:gd name="connsiteY32" fmla="*/ 338138 h 647700"/>
                <a:gd name="connsiteX33" fmla="*/ 735807 w 2362200"/>
                <a:gd name="connsiteY33" fmla="*/ 288132 h 647700"/>
                <a:gd name="connsiteX34" fmla="*/ 1016794 w 2362200"/>
                <a:gd name="connsiteY34" fmla="*/ 230982 h 647700"/>
                <a:gd name="connsiteX35" fmla="*/ 1407319 w 2362200"/>
                <a:gd name="connsiteY35" fmla="*/ 147638 h 647700"/>
                <a:gd name="connsiteX36" fmla="*/ 1826419 w 2362200"/>
                <a:gd name="connsiteY36" fmla="*/ 66675 h 647700"/>
                <a:gd name="connsiteX37" fmla="*/ 1893094 w 2362200"/>
                <a:gd name="connsiteY37" fmla="*/ 33338 h 647700"/>
                <a:gd name="connsiteX38" fmla="*/ 1978819 w 2362200"/>
                <a:gd name="connsiteY38" fmla="*/ 0 h 647700"/>
                <a:gd name="connsiteX39" fmla="*/ 1995488 w 2362200"/>
                <a:gd name="connsiteY39" fmla="*/ 2382 h 647700"/>
                <a:gd name="connsiteX40" fmla="*/ 2081213 w 2362200"/>
                <a:gd name="connsiteY40" fmla="*/ 42863 h 647700"/>
                <a:gd name="connsiteX41" fmla="*/ 2197894 w 2362200"/>
                <a:gd name="connsiteY41" fmla="*/ 97632 h 647700"/>
                <a:gd name="connsiteX42" fmla="*/ 2247900 w 2362200"/>
                <a:gd name="connsiteY42" fmla="*/ 123825 h 647700"/>
                <a:gd name="connsiteX43" fmla="*/ 2283619 w 2362200"/>
                <a:gd name="connsiteY43" fmla="*/ 150019 h 647700"/>
                <a:gd name="connsiteX44" fmla="*/ 2321719 w 2362200"/>
                <a:gd name="connsiteY44" fmla="*/ 180975 h 647700"/>
                <a:gd name="connsiteX45" fmla="*/ 2345532 w 2362200"/>
                <a:gd name="connsiteY45" fmla="*/ 207169 h 647700"/>
                <a:gd name="connsiteX46" fmla="*/ 2362200 w 2362200"/>
                <a:gd name="connsiteY46" fmla="*/ 240507 h 647700"/>
                <a:gd name="connsiteX47" fmla="*/ 2362200 w 2362200"/>
                <a:gd name="connsiteY47" fmla="*/ 271463 h 647700"/>
                <a:gd name="connsiteX48" fmla="*/ 2350294 w 2362200"/>
                <a:gd name="connsiteY48" fmla="*/ 307182 h 647700"/>
                <a:gd name="connsiteX49" fmla="*/ 2314575 w 2362200"/>
                <a:gd name="connsiteY49" fmla="*/ 354807 h 647700"/>
                <a:gd name="connsiteX50" fmla="*/ 2050257 w 2362200"/>
                <a:gd name="connsiteY50" fmla="*/ 283369 h 647700"/>
                <a:gd name="connsiteX51" fmla="*/ 2035969 w 2362200"/>
                <a:gd name="connsiteY51" fmla="*/ 266700 h 647700"/>
                <a:gd name="connsiteX52" fmla="*/ 2019300 w 2362200"/>
                <a:gd name="connsiteY52" fmla="*/ 250032 h 647700"/>
                <a:gd name="connsiteX53" fmla="*/ 1995488 w 2362200"/>
                <a:gd name="connsiteY53" fmla="*/ 235744 h 647700"/>
                <a:gd name="connsiteX54" fmla="*/ 1957388 w 2362200"/>
                <a:gd name="connsiteY54" fmla="*/ 226219 h 647700"/>
                <a:gd name="connsiteX55" fmla="*/ 1914525 w 2362200"/>
                <a:gd name="connsiteY55" fmla="*/ 226219 h 647700"/>
                <a:gd name="connsiteX56" fmla="*/ 1828800 w 2362200"/>
                <a:gd name="connsiteY56" fmla="*/ 240507 h 647700"/>
                <a:gd name="connsiteX57" fmla="*/ 1493044 w 2362200"/>
                <a:gd name="connsiteY57" fmla="*/ 30718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2200" h="647700">
                  <a:moveTo>
                    <a:pt x="1493044" y="307182"/>
                  </a:moveTo>
                  <a:lnTo>
                    <a:pt x="907257" y="450057"/>
                  </a:lnTo>
                  <a:lnTo>
                    <a:pt x="740569" y="500063"/>
                  </a:lnTo>
                  <a:lnTo>
                    <a:pt x="614363" y="535782"/>
                  </a:lnTo>
                  <a:lnTo>
                    <a:pt x="540544" y="564357"/>
                  </a:lnTo>
                  <a:lnTo>
                    <a:pt x="445294" y="602457"/>
                  </a:lnTo>
                  <a:lnTo>
                    <a:pt x="352425" y="647700"/>
                  </a:lnTo>
                  <a:lnTo>
                    <a:pt x="333375" y="645319"/>
                  </a:lnTo>
                  <a:lnTo>
                    <a:pt x="288132" y="626269"/>
                  </a:lnTo>
                  <a:lnTo>
                    <a:pt x="250032" y="597694"/>
                  </a:lnTo>
                  <a:lnTo>
                    <a:pt x="219075" y="566738"/>
                  </a:lnTo>
                  <a:lnTo>
                    <a:pt x="188119" y="528638"/>
                  </a:lnTo>
                  <a:lnTo>
                    <a:pt x="150019" y="485775"/>
                  </a:lnTo>
                  <a:lnTo>
                    <a:pt x="116682" y="442913"/>
                  </a:lnTo>
                  <a:lnTo>
                    <a:pt x="85725" y="395288"/>
                  </a:lnTo>
                  <a:lnTo>
                    <a:pt x="47625" y="328613"/>
                  </a:lnTo>
                  <a:lnTo>
                    <a:pt x="23813" y="273844"/>
                  </a:lnTo>
                  <a:lnTo>
                    <a:pt x="9525" y="240507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2" y="188119"/>
                  </a:lnTo>
                  <a:lnTo>
                    <a:pt x="11907" y="183357"/>
                  </a:lnTo>
                  <a:lnTo>
                    <a:pt x="45244" y="190500"/>
                  </a:lnTo>
                  <a:lnTo>
                    <a:pt x="64294" y="202407"/>
                  </a:lnTo>
                  <a:lnTo>
                    <a:pt x="102394" y="240507"/>
                  </a:lnTo>
                  <a:lnTo>
                    <a:pt x="128588" y="266700"/>
                  </a:lnTo>
                  <a:lnTo>
                    <a:pt x="169069" y="297657"/>
                  </a:lnTo>
                  <a:lnTo>
                    <a:pt x="204788" y="319088"/>
                  </a:lnTo>
                  <a:lnTo>
                    <a:pt x="240507" y="340519"/>
                  </a:lnTo>
                  <a:lnTo>
                    <a:pt x="276225" y="354807"/>
                  </a:lnTo>
                  <a:lnTo>
                    <a:pt x="314325" y="359569"/>
                  </a:lnTo>
                  <a:lnTo>
                    <a:pt x="388144" y="354807"/>
                  </a:lnTo>
                  <a:lnTo>
                    <a:pt x="502444" y="338138"/>
                  </a:lnTo>
                  <a:lnTo>
                    <a:pt x="735807" y="288132"/>
                  </a:lnTo>
                  <a:lnTo>
                    <a:pt x="1016794" y="230982"/>
                  </a:lnTo>
                  <a:lnTo>
                    <a:pt x="1407319" y="147638"/>
                  </a:lnTo>
                  <a:lnTo>
                    <a:pt x="1826419" y="66675"/>
                  </a:lnTo>
                  <a:lnTo>
                    <a:pt x="1893094" y="33338"/>
                  </a:lnTo>
                  <a:lnTo>
                    <a:pt x="1978819" y="0"/>
                  </a:lnTo>
                  <a:lnTo>
                    <a:pt x="1995488" y="2382"/>
                  </a:lnTo>
                  <a:lnTo>
                    <a:pt x="2081213" y="42863"/>
                  </a:lnTo>
                  <a:lnTo>
                    <a:pt x="2197894" y="97632"/>
                  </a:lnTo>
                  <a:lnTo>
                    <a:pt x="2247900" y="123825"/>
                  </a:lnTo>
                  <a:lnTo>
                    <a:pt x="2283619" y="150019"/>
                  </a:lnTo>
                  <a:lnTo>
                    <a:pt x="2321719" y="180975"/>
                  </a:lnTo>
                  <a:lnTo>
                    <a:pt x="2345532" y="207169"/>
                  </a:lnTo>
                  <a:lnTo>
                    <a:pt x="2362200" y="240507"/>
                  </a:lnTo>
                  <a:lnTo>
                    <a:pt x="2362200" y="271463"/>
                  </a:lnTo>
                  <a:lnTo>
                    <a:pt x="2350294" y="307182"/>
                  </a:lnTo>
                  <a:lnTo>
                    <a:pt x="2314575" y="354807"/>
                  </a:lnTo>
                  <a:lnTo>
                    <a:pt x="2050257" y="283369"/>
                  </a:lnTo>
                  <a:lnTo>
                    <a:pt x="2035969" y="266700"/>
                  </a:lnTo>
                  <a:lnTo>
                    <a:pt x="2019300" y="250032"/>
                  </a:lnTo>
                  <a:lnTo>
                    <a:pt x="1995488" y="235744"/>
                  </a:lnTo>
                  <a:lnTo>
                    <a:pt x="1957388" y="226219"/>
                  </a:lnTo>
                  <a:lnTo>
                    <a:pt x="1914525" y="226219"/>
                  </a:lnTo>
                  <a:lnTo>
                    <a:pt x="1828800" y="240507"/>
                  </a:lnTo>
                  <a:lnTo>
                    <a:pt x="1493044" y="307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0FF2533D-BEAB-41D2-B96F-623931FEE306}"/>
                </a:ext>
              </a:extLst>
            </p:cNvPr>
            <p:cNvSpPr/>
            <p:nvPr/>
          </p:nvSpPr>
          <p:spPr>
            <a:xfrm>
              <a:off x="2647950" y="2592388"/>
              <a:ext cx="2005013" cy="1897062"/>
            </a:xfrm>
            <a:custGeom>
              <a:avLst/>
              <a:gdLst>
                <a:gd name="connsiteX0" fmla="*/ 1434706 w 2003952"/>
                <a:gd name="connsiteY0" fmla="*/ 713489 h 1898346"/>
                <a:gd name="connsiteX1" fmla="*/ 1190008 w 2003952"/>
                <a:gd name="connsiteY1" fmla="*/ 994249 h 1898346"/>
                <a:gd name="connsiteX2" fmla="*/ 1038037 w 2003952"/>
                <a:gd name="connsiteY2" fmla="*/ 1143644 h 1898346"/>
                <a:gd name="connsiteX3" fmla="*/ 922127 w 2003952"/>
                <a:gd name="connsiteY3" fmla="*/ 1254402 h 1898346"/>
                <a:gd name="connsiteX4" fmla="*/ 767580 w 2003952"/>
                <a:gd name="connsiteY4" fmla="*/ 1388342 h 1898346"/>
                <a:gd name="connsiteX5" fmla="*/ 620761 w 2003952"/>
                <a:gd name="connsiteY5" fmla="*/ 1506828 h 1898346"/>
                <a:gd name="connsiteX6" fmla="*/ 453336 w 2003952"/>
                <a:gd name="connsiteY6" fmla="*/ 1625313 h 1898346"/>
                <a:gd name="connsiteX7" fmla="*/ 239547 w 2003952"/>
                <a:gd name="connsiteY7" fmla="*/ 1766981 h 1898346"/>
                <a:gd name="connsiteX8" fmla="*/ 100455 w 2003952"/>
                <a:gd name="connsiteY8" fmla="*/ 1859709 h 1898346"/>
                <a:gd name="connsiteX9" fmla="*/ 43788 w 2003952"/>
                <a:gd name="connsiteY9" fmla="*/ 1893194 h 1898346"/>
                <a:gd name="connsiteX10" fmla="*/ 25757 w 2003952"/>
                <a:gd name="connsiteY10" fmla="*/ 1898346 h 1898346"/>
                <a:gd name="connsiteX11" fmla="*/ 5151 w 2003952"/>
                <a:gd name="connsiteY11" fmla="*/ 1893194 h 1898346"/>
                <a:gd name="connsiteX12" fmla="*/ 0 w 2003952"/>
                <a:gd name="connsiteY12" fmla="*/ 1882891 h 1898346"/>
                <a:gd name="connsiteX13" fmla="*/ 2575 w 2003952"/>
                <a:gd name="connsiteY13" fmla="*/ 1862285 h 1898346"/>
                <a:gd name="connsiteX14" fmla="*/ 18030 w 2003952"/>
                <a:gd name="connsiteY14" fmla="*/ 1833951 h 1898346"/>
                <a:gd name="connsiteX15" fmla="*/ 128788 w 2003952"/>
                <a:gd name="connsiteY15" fmla="*/ 1746375 h 1898346"/>
                <a:gd name="connsiteX16" fmla="*/ 306517 w 2003952"/>
                <a:gd name="connsiteY16" fmla="*/ 1602131 h 1898346"/>
                <a:gd name="connsiteX17" fmla="*/ 489397 w 2003952"/>
                <a:gd name="connsiteY17" fmla="*/ 1445009 h 1898346"/>
                <a:gd name="connsiteX18" fmla="*/ 716065 w 2003952"/>
                <a:gd name="connsiteY18" fmla="*/ 1236371 h 1898346"/>
                <a:gd name="connsiteX19" fmla="*/ 888642 w 2003952"/>
                <a:gd name="connsiteY19" fmla="*/ 1066370 h 1898346"/>
                <a:gd name="connsiteX20" fmla="*/ 991673 w 2003952"/>
                <a:gd name="connsiteY20" fmla="*/ 955612 h 1898346"/>
                <a:gd name="connsiteX21" fmla="*/ 1184856 w 2003952"/>
                <a:gd name="connsiteY21" fmla="*/ 721216 h 1898346"/>
                <a:gd name="connsiteX22" fmla="*/ 1357433 w 2003952"/>
                <a:gd name="connsiteY22" fmla="*/ 489397 h 1898346"/>
                <a:gd name="connsiteX23" fmla="*/ 1511979 w 2003952"/>
                <a:gd name="connsiteY23" fmla="*/ 267880 h 1898346"/>
                <a:gd name="connsiteX24" fmla="*/ 1599556 w 2003952"/>
                <a:gd name="connsiteY24" fmla="*/ 141667 h 1898346"/>
                <a:gd name="connsiteX25" fmla="*/ 1630465 w 2003952"/>
                <a:gd name="connsiteY25" fmla="*/ 90152 h 1898346"/>
                <a:gd name="connsiteX26" fmla="*/ 1638192 w 2003952"/>
                <a:gd name="connsiteY26" fmla="*/ 64394 h 1898346"/>
                <a:gd name="connsiteX27" fmla="*/ 1638192 w 2003952"/>
                <a:gd name="connsiteY27" fmla="*/ 51515 h 1898346"/>
                <a:gd name="connsiteX28" fmla="*/ 1576374 w 2003952"/>
                <a:gd name="connsiteY28" fmla="*/ 0 h 1898346"/>
                <a:gd name="connsiteX29" fmla="*/ 2003952 w 2003952"/>
                <a:gd name="connsiteY29" fmla="*/ 38636 h 1898346"/>
                <a:gd name="connsiteX30" fmla="*/ 1983346 w 2003952"/>
                <a:gd name="connsiteY30" fmla="*/ 69546 h 1898346"/>
                <a:gd name="connsiteX31" fmla="*/ 1885467 w 2003952"/>
                <a:gd name="connsiteY31" fmla="*/ 177728 h 1898346"/>
                <a:gd name="connsiteX32" fmla="*/ 1669102 w 2003952"/>
                <a:gd name="connsiteY32" fmla="*/ 435306 h 1898346"/>
                <a:gd name="connsiteX33" fmla="*/ 1434706 w 2003952"/>
                <a:gd name="connsiteY33" fmla="*/ 713489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3952" h="1898346">
                  <a:moveTo>
                    <a:pt x="1434706" y="713489"/>
                  </a:moveTo>
                  <a:lnTo>
                    <a:pt x="1190008" y="994249"/>
                  </a:lnTo>
                  <a:lnTo>
                    <a:pt x="1038037" y="1143644"/>
                  </a:lnTo>
                  <a:lnTo>
                    <a:pt x="922127" y="1254402"/>
                  </a:lnTo>
                  <a:lnTo>
                    <a:pt x="767580" y="1388342"/>
                  </a:lnTo>
                  <a:lnTo>
                    <a:pt x="620761" y="1506828"/>
                  </a:lnTo>
                  <a:lnTo>
                    <a:pt x="453336" y="1625313"/>
                  </a:lnTo>
                  <a:lnTo>
                    <a:pt x="239547" y="1766981"/>
                  </a:lnTo>
                  <a:lnTo>
                    <a:pt x="100455" y="1859709"/>
                  </a:lnTo>
                  <a:lnTo>
                    <a:pt x="43788" y="1893194"/>
                  </a:lnTo>
                  <a:lnTo>
                    <a:pt x="25757" y="1898346"/>
                  </a:lnTo>
                  <a:lnTo>
                    <a:pt x="5151" y="1893194"/>
                  </a:lnTo>
                  <a:lnTo>
                    <a:pt x="0" y="1882891"/>
                  </a:lnTo>
                  <a:lnTo>
                    <a:pt x="2575" y="1862285"/>
                  </a:lnTo>
                  <a:lnTo>
                    <a:pt x="18030" y="1833951"/>
                  </a:lnTo>
                  <a:lnTo>
                    <a:pt x="128788" y="1746375"/>
                  </a:lnTo>
                  <a:lnTo>
                    <a:pt x="306517" y="1602131"/>
                  </a:lnTo>
                  <a:lnTo>
                    <a:pt x="489397" y="1445009"/>
                  </a:lnTo>
                  <a:lnTo>
                    <a:pt x="716065" y="1236371"/>
                  </a:lnTo>
                  <a:lnTo>
                    <a:pt x="888642" y="1066370"/>
                  </a:lnTo>
                  <a:lnTo>
                    <a:pt x="991673" y="955612"/>
                  </a:lnTo>
                  <a:lnTo>
                    <a:pt x="1184856" y="721216"/>
                  </a:lnTo>
                  <a:lnTo>
                    <a:pt x="1357433" y="489397"/>
                  </a:lnTo>
                  <a:lnTo>
                    <a:pt x="1511979" y="267880"/>
                  </a:lnTo>
                  <a:lnTo>
                    <a:pt x="1599556" y="141667"/>
                  </a:lnTo>
                  <a:lnTo>
                    <a:pt x="1630465" y="90152"/>
                  </a:lnTo>
                  <a:lnTo>
                    <a:pt x="1638192" y="64394"/>
                  </a:lnTo>
                  <a:lnTo>
                    <a:pt x="1638192" y="51515"/>
                  </a:lnTo>
                  <a:lnTo>
                    <a:pt x="1576374" y="0"/>
                  </a:lnTo>
                  <a:lnTo>
                    <a:pt x="2003952" y="38636"/>
                  </a:lnTo>
                  <a:lnTo>
                    <a:pt x="1983346" y="69546"/>
                  </a:lnTo>
                  <a:lnTo>
                    <a:pt x="1885467" y="177728"/>
                  </a:lnTo>
                  <a:lnTo>
                    <a:pt x="1669102" y="435306"/>
                  </a:lnTo>
                  <a:lnTo>
                    <a:pt x="1434706" y="71348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07F8B7B1-4EFA-43BA-84FC-A0D58688535F}"/>
                </a:ext>
              </a:extLst>
            </p:cNvPr>
            <p:cNvSpPr/>
            <p:nvPr/>
          </p:nvSpPr>
          <p:spPr>
            <a:xfrm rot="16200000">
              <a:off x="2540794" y="4615657"/>
              <a:ext cx="2524125" cy="312737"/>
            </a:xfrm>
            <a:custGeom>
              <a:avLst/>
              <a:gdLst>
                <a:gd name="connsiteX0" fmla="*/ 857250 w 2524125"/>
                <a:gd name="connsiteY0" fmla="*/ 304800 h 311944"/>
                <a:gd name="connsiteX1" fmla="*/ 431006 w 2524125"/>
                <a:gd name="connsiteY1" fmla="*/ 295275 h 311944"/>
                <a:gd name="connsiteX2" fmla="*/ 223838 w 2524125"/>
                <a:gd name="connsiteY2" fmla="*/ 292894 h 311944"/>
                <a:gd name="connsiteX3" fmla="*/ 164306 w 2524125"/>
                <a:gd name="connsiteY3" fmla="*/ 288131 h 311944"/>
                <a:gd name="connsiteX4" fmla="*/ 116681 w 2524125"/>
                <a:gd name="connsiteY4" fmla="*/ 280988 h 311944"/>
                <a:gd name="connsiteX5" fmla="*/ 73819 w 2524125"/>
                <a:gd name="connsiteY5" fmla="*/ 266700 h 311944"/>
                <a:gd name="connsiteX6" fmla="*/ 42863 w 2524125"/>
                <a:gd name="connsiteY6" fmla="*/ 250031 h 311944"/>
                <a:gd name="connsiteX7" fmla="*/ 14288 w 2524125"/>
                <a:gd name="connsiteY7" fmla="*/ 228600 h 311944"/>
                <a:gd name="connsiteX8" fmla="*/ 0 w 2524125"/>
                <a:gd name="connsiteY8" fmla="*/ 202406 h 311944"/>
                <a:gd name="connsiteX9" fmla="*/ 2381 w 2524125"/>
                <a:gd name="connsiteY9" fmla="*/ 173831 h 311944"/>
                <a:gd name="connsiteX10" fmla="*/ 14288 w 2524125"/>
                <a:gd name="connsiteY10" fmla="*/ 152400 h 311944"/>
                <a:gd name="connsiteX11" fmla="*/ 47625 w 2524125"/>
                <a:gd name="connsiteY11" fmla="*/ 126206 h 311944"/>
                <a:gd name="connsiteX12" fmla="*/ 114300 w 2524125"/>
                <a:gd name="connsiteY12" fmla="*/ 97631 h 311944"/>
                <a:gd name="connsiteX13" fmla="*/ 211931 w 2524125"/>
                <a:gd name="connsiteY13" fmla="*/ 66675 h 311944"/>
                <a:gd name="connsiteX14" fmla="*/ 333375 w 2524125"/>
                <a:gd name="connsiteY14" fmla="*/ 35719 h 311944"/>
                <a:gd name="connsiteX15" fmla="*/ 490538 w 2524125"/>
                <a:gd name="connsiteY15" fmla="*/ 0 h 311944"/>
                <a:gd name="connsiteX16" fmla="*/ 564356 w 2524125"/>
                <a:gd name="connsiteY16" fmla="*/ 14288 h 311944"/>
                <a:gd name="connsiteX17" fmla="*/ 673894 w 2524125"/>
                <a:gd name="connsiteY17" fmla="*/ 35719 h 311944"/>
                <a:gd name="connsiteX18" fmla="*/ 778669 w 2524125"/>
                <a:gd name="connsiteY18" fmla="*/ 54769 h 311944"/>
                <a:gd name="connsiteX19" fmla="*/ 866775 w 2524125"/>
                <a:gd name="connsiteY19" fmla="*/ 66675 h 311944"/>
                <a:gd name="connsiteX20" fmla="*/ 1059656 w 2524125"/>
                <a:gd name="connsiteY20" fmla="*/ 80963 h 311944"/>
                <a:gd name="connsiteX21" fmla="*/ 1528763 w 2524125"/>
                <a:gd name="connsiteY21" fmla="*/ 102394 h 311944"/>
                <a:gd name="connsiteX22" fmla="*/ 2021681 w 2524125"/>
                <a:gd name="connsiteY22" fmla="*/ 111919 h 311944"/>
                <a:gd name="connsiteX23" fmla="*/ 2147888 w 2524125"/>
                <a:gd name="connsiteY23" fmla="*/ 109538 h 311944"/>
                <a:gd name="connsiteX24" fmla="*/ 2207419 w 2524125"/>
                <a:gd name="connsiteY24" fmla="*/ 104775 h 311944"/>
                <a:gd name="connsiteX25" fmla="*/ 2255044 w 2524125"/>
                <a:gd name="connsiteY25" fmla="*/ 95250 h 311944"/>
                <a:gd name="connsiteX26" fmla="*/ 2371725 w 2524125"/>
                <a:gd name="connsiteY26" fmla="*/ 35719 h 311944"/>
                <a:gd name="connsiteX27" fmla="*/ 2524125 w 2524125"/>
                <a:gd name="connsiteY27" fmla="*/ 138113 h 311944"/>
                <a:gd name="connsiteX28" fmla="*/ 2457450 w 2524125"/>
                <a:gd name="connsiteY28" fmla="*/ 192881 h 311944"/>
                <a:gd name="connsiteX29" fmla="*/ 2397919 w 2524125"/>
                <a:gd name="connsiteY29" fmla="*/ 233363 h 311944"/>
                <a:gd name="connsiteX30" fmla="*/ 2312194 w 2524125"/>
                <a:gd name="connsiteY30" fmla="*/ 276225 h 311944"/>
                <a:gd name="connsiteX31" fmla="*/ 2257425 w 2524125"/>
                <a:gd name="connsiteY31" fmla="*/ 292894 h 311944"/>
                <a:gd name="connsiteX32" fmla="*/ 2169319 w 2524125"/>
                <a:gd name="connsiteY32" fmla="*/ 311944 h 311944"/>
                <a:gd name="connsiteX33" fmla="*/ 1921669 w 2524125"/>
                <a:gd name="connsiteY33" fmla="*/ 309563 h 311944"/>
                <a:gd name="connsiteX34" fmla="*/ 1373981 w 2524125"/>
                <a:gd name="connsiteY34" fmla="*/ 309563 h 311944"/>
                <a:gd name="connsiteX35" fmla="*/ 857250 w 2524125"/>
                <a:gd name="connsiteY35" fmla="*/ 30480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4125" h="311944">
                  <a:moveTo>
                    <a:pt x="857250" y="304800"/>
                  </a:moveTo>
                  <a:lnTo>
                    <a:pt x="431006" y="295275"/>
                  </a:lnTo>
                  <a:lnTo>
                    <a:pt x="223838" y="292894"/>
                  </a:lnTo>
                  <a:lnTo>
                    <a:pt x="164306" y="288131"/>
                  </a:lnTo>
                  <a:lnTo>
                    <a:pt x="116681" y="280988"/>
                  </a:lnTo>
                  <a:lnTo>
                    <a:pt x="73819" y="266700"/>
                  </a:lnTo>
                  <a:lnTo>
                    <a:pt x="42863" y="250031"/>
                  </a:lnTo>
                  <a:lnTo>
                    <a:pt x="14288" y="228600"/>
                  </a:lnTo>
                  <a:lnTo>
                    <a:pt x="0" y="202406"/>
                  </a:lnTo>
                  <a:lnTo>
                    <a:pt x="2381" y="173831"/>
                  </a:lnTo>
                  <a:lnTo>
                    <a:pt x="14288" y="152400"/>
                  </a:lnTo>
                  <a:lnTo>
                    <a:pt x="47625" y="126206"/>
                  </a:lnTo>
                  <a:lnTo>
                    <a:pt x="114300" y="97631"/>
                  </a:lnTo>
                  <a:lnTo>
                    <a:pt x="211931" y="66675"/>
                  </a:lnTo>
                  <a:lnTo>
                    <a:pt x="333375" y="35719"/>
                  </a:lnTo>
                  <a:lnTo>
                    <a:pt x="490538" y="0"/>
                  </a:lnTo>
                  <a:lnTo>
                    <a:pt x="564356" y="14288"/>
                  </a:lnTo>
                  <a:lnTo>
                    <a:pt x="673894" y="35719"/>
                  </a:lnTo>
                  <a:lnTo>
                    <a:pt x="778669" y="54769"/>
                  </a:lnTo>
                  <a:lnTo>
                    <a:pt x="866775" y="66675"/>
                  </a:lnTo>
                  <a:lnTo>
                    <a:pt x="1059656" y="80963"/>
                  </a:lnTo>
                  <a:cubicBezTo>
                    <a:pt x="1216023" y="88143"/>
                    <a:pt x="1372231" y="102394"/>
                    <a:pt x="1528763" y="102394"/>
                  </a:cubicBezTo>
                  <a:lnTo>
                    <a:pt x="2021681" y="111919"/>
                  </a:lnTo>
                  <a:lnTo>
                    <a:pt x="2147888" y="109538"/>
                  </a:lnTo>
                  <a:lnTo>
                    <a:pt x="2207419" y="104775"/>
                  </a:lnTo>
                  <a:lnTo>
                    <a:pt x="2255044" y="95250"/>
                  </a:lnTo>
                  <a:lnTo>
                    <a:pt x="2371725" y="35719"/>
                  </a:lnTo>
                  <a:lnTo>
                    <a:pt x="2524125" y="138113"/>
                  </a:lnTo>
                  <a:lnTo>
                    <a:pt x="2457450" y="192881"/>
                  </a:lnTo>
                  <a:lnTo>
                    <a:pt x="2397919" y="233363"/>
                  </a:lnTo>
                  <a:lnTo>
                    <a:pt x="2312194" y="276225"/>
                  </a:lnTo>
                  <a:lnTo>
                    <a:pt x="2257425" y="292894"/>
                  </a:lnTo>
                  <a:lnTo>
                    <a:pt x="2169319" y="311944"/>
                  </a:lnTo>
                  <a:lnTo>
                    <a:pt x="1921669" y="309563"/>
                  </a:lnTo>
                  <a:lnTo>
                    <a:pt x="1373981" y="309563"/>
                  </a:lnTo>
                  <a:lnTo>
                    <a:pt x="857250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116D94C0-82EC-4D37-9632-DDCE72ABFFE9}"/>
                </a:ext>
              </a:extLst>
            </p:cNvPr>
            <p:cNvSpPr/>
            <p:nvPr/>
          </p:nvSpPr>
          <p:spPr>
            <a:xfrm>
              <a:off x="3908425" y="3856038"/>
              <a:ext cx="949325" cy="755650"/>
            </a:xfrm>
            <a:custGeom>
              <a:avLst/>
              <a:gdLst>
                <a:gd name="connsiteX0" fmla="*/ 478632 w 950119"/>
                <a:gd name="connsiteY0" fmla="*/ 388144 h 757237"/>
                <a:gd name="connsiteX1" fmla="*/ 311944 w 950119"/>
                <a:gd name="connsiteY1" fmla="*/ 242887 h 757237"/>
                <a:gd name="connsiteX2" fmla="*/ 180975 w 950119"/>
                <a:gd name="connsiteY2" fmla="*/ 140494 h 757237"/>
                <a:gd name="connsiteX3" fmla="*/ 66675 w 950119"/>
                <a:gd name="connsiteY3" fmla="*/ 54769 h 757237"/>
                <a:gd name="connsiteX4" fmla="*/ 0 w 950119"/>
                <a:gd name="connsiteY4" fmla="*/ 33337 h 757237"/>
                <a:gd name="connsiteX5" fmla="*/ 0 w 950119"/>
                <a:gd name="connsiteY5" fmla="*/ 0 h 757237"/>
                <a:gd name="connsiteX6" fmla="*/ 61913 w 950119"/>
                <a:gd name="connsiteY6" fmla="*/ 2381 h 757237"/>
                <a:gd name="connsiteX7" fmla="*/ 111919 w 950119"/>
                <a:gd name="connsiteY7" fmla="*/ 11906 h 757237"/>
                <a:gd name="connsiteX8" fmla="*/ 211932 w 950119"/>
                <a:gd name="connsiteY8" fmla="*/ 40481 h 757237"/>
                <a:gd name="connsiteX9" fmla="*/ 314325 w 950119"/>
                <a:gd name="connsiteY9" fmla="*/ 64294 h 757237"/>
                <a:gd name="connsiteX10" fmla="*/ 447675 w 950119"/>
                <a:gd name="connsiteY10" fmla="*/ 114300 h 757237"/>
                <a:gd name="connsiteX11" fmla="*/ 538163 w 950119"/>
                <a:gd name="connsiteY11" fmla="*/ 150019 h 757237"/>
                <a:gd name="connsiteX12" fmla="*/ 597694 w 950119"/>
                <a:gd name="connsiteY12" fmla="*/ 173831 h 757237"/>
                <a:gd name="connsiteX13" fmla="*/ 654844 w 950119"/>
                <a:gd name="connsiteY13" fmla="*/ 202406 h 757237"/>
                <a:gd name="connsiteX14" fmla="*/ 697707 w 950119"/>
                <a:gd name="connsiteY14" fmla="*/ 223837 h 757237"/>
                <a:gd name="connsiteX15" fmla="*/ 731044 w 950119"/>
                <a:gd name="connsiteY15" fmla="*/ 242887 h 757237"/>
                <a:gd name="connsiteX16" fmla="*/ 754857 w 950119"/>
                <a:gd name="connsiteY16" fmla="*/ 261937 h 757237"/>
                <a:gd name="connsiteX17" fmla="*/ 795338 w 950119"/>
                <a:gd name="connsiteY17" fmla="*/ 297656 h 757237"/>
                <a:gd name="connsiteX18" fmla="*/ 842963 w 950119"/>
                <a:gd name="connsiteY18" fmla="*/ 345281 h 757237"/>
                <a:gd name="connsiteX19" fmla="*/ 873919 w 950119"/>
                <a:gd name="connsiteY19" fmla="*/ 383381 h 757237"/>
                <a:gd name="connsiteX20" fmla="*/ 904875 w 950119"/>
                <a:gd name="connsiteY20" fmla="*/ 433387 h 757237"/>
                <a:gd name="connsiteX21" fmla="*/ 921544 w 950119"/>
                <a:gd name="connsiteY21" fmla="*/ 469106 h 757237"/>
                <a:gd name="connsiteX22" fmla="*/ 933450 w 950119"/>
                <a:gd name="connsiteY22" fmla="*/ 504825 h 757237"/>
                <a:gd name="connsiteX23" fmla="*/ 942975 w 950119"/>
                <a:gd name="connsiteY23" fmla="*/ 540544 h 757237"/>
                <a:gd name="connsiteX24" fmla="*/ 947738 w 950119"/>
                <a:gd name="connsiteY24" fmla="*/ 590550 h 757237"/>
                <a:gd name="connsiteX25" fmla="*/ 950119 w 950119"/>
                <a:gd name="connsiteY25" fmla="*/ 645319 h 757237"/>
                <a:gd name="connsiteX26" fmla="*/ 945357 w 950119"/>
                <a:gd name="connsiteY26" fmla="*/ 700087 h 757237"/>
                <a:gd name="connsiteX27" fmla="*/ 935832 w 950119"/>
                <a:gd name="connsiteY27" fmla="*/ 719137 h 757237"/>
                <a:gd name="connsiteX28" fmla="*/ 907257 w 950119"/>
                <a:gd name="connsiteY28" fmla="*/ 742950 h 757237"/>
                <a:gd name="connsiteX29" fmla="*/ 885825 w 950119"/>
                <a:gd name="connsiteY29" fmla="*/ 754856 h 757237"/>
                <a:gd name="connsiteX30" fmla="*/ 866775 w 950119"/>
                <a:gd name="connsiteY30" fmla="*/ 757237 h 757237"/>
                <a:gd name="connsiteX31" fmla="*/ 842963 w 950119"/>
                <a:gd name="connsiteY31" fmla="*/ 752475 h 757237"/>
                <a:gd name="connsiteX32" fmla="*/ 814388 w 950119"/>
                <a:gd name="connsiteY32" fmla="*/ 733425 h 757237"/>
                <a:gd name="connsiteX33" fmla="*/ 792957 w 950119"/>
                <a:gd name="connsiteY33" fmla="*/ 709612 h 757237"/>
                <a:gd name="connsiteX34" fmla="*/ 769144 w 950119"/>
                <a:gd name="connsiteY34" fmla="*/ 669131 h 757237"/>
                <a:gd name="connsiteX35" fmla="*/ 700088 w 950119"/>
                <a:gd name="connsiteY35" fmla="*/ 597694 h 757237"/>
                <a:gd name="connsiteX36" fmla="*/ 478632 w 950119"/>
                <a:gd name="connsiteY36" fmla="*/ 388144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0119" h="757237">
                  <a:moveTo>
                    <a:pt x="478632" y="388144"/>
                  </a:moveTo>
                  <a:lnTo>
                    <a:pt x="311944" y="242887"/>
                  </a:lnTo>
                  <a:lnTo>
                    <a:pt x="180975" y="140494"/>
                  </a:lnTo>
                  <a:lnTo>
                    <a:pt x="66675" y="54769"/>
                  </a:lnTo>
                  <a:lnTo>
                    <a:pt x="0" y="33337"/>
                  </a:lnTo>
                  <a:lnTo>
                    <a:pt x="0" y="0"/>
                  </a:lnTo>
                  <a:lnTo>
                    <a:pt x="61913" y="2381"/>
                  </a:lnTo>
                  <a:lnTo>
                    <a:pt x="111919" y="11906"/>
                  </a:lnTo>
                  <a:lnTo>
                    <a:pt x="211932" y="40481"/>
                  </a:lnTo>
                  <a:lnTo>
                    <a:pt x="314325" y="64294"/>
                  </a:lnTo>
                  <a:lnTo>
                    <a:pt x="447675" y="114300"/>
                  </a:lnTo>
                  <a:lnTo>
                    <a:pt x="538163" y="150019"/>
                  </a:lnTo>
                  <a:lnTo>
                    <a:pt x="597694" y="173831"/>
                  </a:lnTo>
                  <a:lnTo>
                    <a:pt x="654844" y="202406"/>
                  </a:lnTo>
                  <a:lnTo>
                    <a:pt x="697707" y="223837"/>
                  </a:lnTo>
                  <a:lnTo>
                    <a:pt x="731044" y="242887"/>
                  </a:lnTo>
                  <a:lnTo>
                    <a:pt x="754857" y="261937"/>
                  </a:lnTo>
                  <a:lnTo>
                    <a:pt x="795338" y="297656"/>
                  </a:lnTo>
                  <a:lnTo>
                    <a:pt x="842963" y="345281"/>
                  </a:lnTo>
                  <a:lnTo>
                    <a:pt x="873919" y="383381"/>
                  </a:lnTo>
                  <a:lnTo>
                    <a:pt x="904875" y="433387"/>
                  </a:lnTo>
                  <a:lnTo>
                    <a:pt x="921544" y="469106"/>
                  </a:lnTo>
                  <a:lnTo>
                    <a:pt x="933450" y="504825"/>
                  </a:lnTo>
                  <a:lnTo>
                    <a:pt x="942975" y="540544"/>
                  </a:lnTo>
                  <a:lnTo>
                    <a:pt x="947738" y="590550"/>
                  </a:lnTo>
                  <a:cubicBezTo>
                    <a:pt x="948532" y="608806"/>
                    <a:pt x="949325" y="627063"/>
                    <a:pt x="950119" y="645319"/>
                  </a:cubicBezTo>
                  <a:lnTo>
                    <a:pt x="945357" y="700087"/>
                  </a:lnTo>
                  <a:lnTo>
                    <a:pt x="935832" y="719137"/>
                  </a:lnTo>
                  <a:lnTo>
                    <a:pt x="907257" y="742950"/>
                  </a:lnTo>
                  <a:lnTo>
                    <a:pt x="885825" y="754856"/>
                  </a:lnTo>
                  <a:lnTo>
                    <a:pt x="866775" y="757237"/>
                  </a:lnTo>
                  <a:lnTo>
                    <a:pt x="842963" y="752475"/>
                  </a:lnTo>
                  <a:lnTo>
                    <a:pt x="814388" y="733425"/>
                  </a:lnTo>
                  <a:lnTo>
                    <a:pt x="792957" y="709612"/>
                  </a:lnTo>
                  <a:lnTo>
                    <a:pt x="769144" y="669131"/>
                  </a:lnTo>
                  <a:lnTo>
                    <a:pt x="700088" y="597694"/>
                  </a:lnTo>
                  <a:lnTo>
                    <a:pt x="478632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D48B90E2-88E7-4B74-AB97-98B996E32BD3}"/>
                </a:ext>
              </a:extLst>
            </p:cNvPr>
            <p:cNvSpPr/>
            <p:nvPr/>
          </p:nvSpPr>
          <p:spPr>
            <a:xfrm rot="16200000">
              <a:off x="5207000" y="3865563"/>
              <a:ext cx="3076575" cy="1025525"/>
            </a:xfrm>
            <a:custGeom>
              <a:avLst/>
              <a:gdLst>
                <a:gd name="connsiteX0" fmla="*/ 1791801 w 3076190"/>
                <a:gd name="connsiteY0" fmla="*/ 835116 h 1025396"/>
                <a:gd name="connsiteX1" fmla="*/ 1453526 w 3076190"/>
                <a:gd name="connsiteY1" fmla="*/ 761119 h 1025396"/>
                <a:gd name="connsiteX2" fmla="*/ 1120537 w 3076190"/>
                <a:gd name="connsiteY2" fmla="*/ 676550 h 1025396"/>
                <a:gd name="connsiteX3" fmla="*/ 935542 w 3076190"/>
                <a:gd name="connsiteY3" fmla="*/ 626337 h 1025396"/>
                <a:gd name="connsiteX4" fmla="*/ 779619 w 3076190"/>
                <a:gd name="connsiteY4" fmla="*/ 578767 h 1025396"/>
                <a:gd name="connsiteX5" fmla="*/ 658051 w 3076190"/>
                <a:gd name="connsiteY5" fmla="*/ 533840 h 1025396"/>
                <a:gd name="connsiteX6" fmla="*/ 539126 w 3076190"/>
                <a:gd name="connsiteY6" fmla="*/ 480985 h 1025396"/>
                <a:gd name="connsiteX7" fmla="*/ 428130 w 3076190"/>
                <a:gd name="connsiteY7" fmla="*/ 425486 h 1025396"/>
                <a:gd name="connsiteX8" fmla="*/ 232564 w 3076190"/>
                <a:gd name="connsiteY8" fmla="*/ 303919 h 1025396"/>
                <a:gd name="connsiteX9" fmla="*/ 113639 w 3076190"/>
                <a:gd name="connsiteY9" fmla="*/ 214064 h 1025396"/>
                <a:gd name="connsiteX10" fmla="*/ 39642 w 3076190"/>
                <a:gd name="connsiteY10" fmla="*/ 150638 h 1025396"/>
                <a:gd name="connsiteX11" fmla="*/ 13214 w 3076190"/>
                <a:gd name="connsiteY11" fmla="*/ 121567 h 1025396"/>
                <a:gd name="connsiteX12" fmla="*/ 0 w 3076190"/>
                <a:gd name="connsiteY12" fmla="*/ 97782 h 1025396"/>
                <a:gd name="connsiteX13" fmla="*/ 2643 w 3076190"/>
                <a:gd name="connsiteY13" fmla="*/ 73997 h 1025396"/>
                <a:gd name="connsiteX14" fmla="*/ 13214 w 3076190"/>
                <a:gd name="connsiteY14" fmla="*/ 52855 h 1025396"/>
                <a:gd name="connsiteX15" fmla="*/ 34356 w 3076190"/>
                <a:gd name="connsiteY15" fmla="*/ 36999 h 1025396"/>
                <a:gd name="connsiteX16" fmla="*/ 81926 w 3076190"/>
                <a:gd name="connsiteY16" fmla="*/ 18499 h 1025396"/>
                <a:gd name="connsiteX17" fmla="*/ 211422 w 3076190"/>
                <a:gd name="connsiteY17" fmla="*/ 0 h 1025396"/>
                <a:gd name="connsiteX18" fmla="*/ 586696 w 3076190"/>
                <a:gd name="connsiteY18" fmla="*/ 216707 h 1025396"/>
                <a:gd name="connsiteX19" fmla="*/ 766405 w 3076190"/>
                <a:gd name="connsiteY19" fmla="*/ 301276 h 1025396"/>
                <a:gd name="connsiteX20" fmla="*/ 882687 w 3076190"/>
                <a:gd name="connsiteY20" fmla="*/ 351489 h 1025396"/>
                <a:gd name="connsiteX21" fmla="*/ 1004254 w 3076190"/>
                <a:gd name="connsiteY21" fmla="*/ 396416 h 1025396"/>
                <a:gd name="connsiteX22" fmla="*/ 1128465 w 3076190"/>
                <a:gd name="connsiteY22" fmla="*/ 436057 h 1025396"/>
                <a:gd name="connsiteX23" fmla="*/ 1308174 w 3076190"/>
                <a:gd name="connsiteY23" fmla="*/ 488913 h 1025396"/>
                <a:gd name="connsiteX24" fmla="*/ 1472026 w 3076190"/>
                <a:gd name="connsiteY24" fmla="*/ 525912 h 1025396"/>
                <a:gd name="connsiteX25" fmla="*/ 1620021 w 3076190"/>
                <a:gd name="connsiteY25" fmla="*/ 557625 h 1025396"/>
                <a:gd name="connsiteX26" fmla="*/ 1823515 w 3076190"/>
                <a:gd name="connsiteY26" fmla="*/ 597267 h 1025396"/>
                <a:gd name="connsiteX27" fmla="*/ 2246358 w 3076190"/>
                <a:gd name="connsiteY27" fmla="*/ 668622 h 1025396"/>
                <a:gd name="connsiteX28" fmla="*/ 2613704 w 3076190"/>
                <a:gd name="connsiteY28" fmla="*/ 729405 h 1025396"/>
                <a:gd name="connsiteX29" fmla="*/ 2830412 w 3076190"/>
                <a:gd name="connsiteY29" fmla="*/ 758476 h 1025396"/>
                <a:gd name="connsiteX30" fmla="*/ 2899124 w 3076190"/>
                <a:gd name="connsiteY30" fmla="*/ 763762 h 1025396"/>
                <a:gd name="connsiteX31" fmla="*/ 2920266 w 3076190"/>
                <a:gd name="connsiteY31" fmla="*/ 763762 h 1025396"/>
                <a:gd name="connsiteX32" fmla="*/ 2957265 w 3076190"/>
                <a:gd name="connsiteY32" fmla="*/ 758476 h 1025396"/>
                <a:gd name="connsiteX33" fmla="*/ 3076190 w 3076190"/>
                <a:gd name="connsiteY33" fmla="*/ 724120 h 1025396"/>
                <a:gd name="connsiteX34" fmla="*/ 3010120 w 3076190"/>
                <a:gd name="connsiteY34" fmla="*/ 1025396 h 1025396"/>
                <a:gd name="connsiteX35" fmla="*/ 2936123 w 3076190"/>
                <a:gd name="connsiteY35" fmla="*/ 1006897 h 1025396"/>
                <a:gd name="connsiteX36" fmla="*/ 2679774 w 3076190"/>
                <a:gd name="connsiteY36" fmla="*/ 980469 h 1025396"/>
                <a:gd name="connsiteX37" fmla="*/ 2428710 w 3076190"/>
                <a:gd name="connsiteY37" fmla="*/ 948756 h 1025396"/>
                <a:gd name="connsiteX38" fmla="*/ 2196146 w 3076190"/>
                <a:gd name="connsiteY38" fmla="*/ 914400 h 1025396"/>
                <a:gd name="connsiteX39" fmla="*/ 1955653 w 3076190"/>
                <a:gd name="connsiteY39" fmla="*/ 872115 h 1025396"/>
                <a:gd name="connsiteX40" fmla="*/ 1791801 w 3076190"/>
                <a:gd name="connsiteY40" fmla="*/ 835116 h 102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76190" h="1025396">
                  <a:moveTo>
                    <a:pt x="1791801" y="835116"/>
                  </a:moveTo>
                  <a:lnTo>
                    <a:pt x="1453526" y="761119"/>
                  </a:lnTo>
                  <a:lnTo>
                    <a:pt x="1120537" y="676550"/>
                  </a:lnTo>
                  <a:lnTo>
                    <a:pt x="935542" y="626337"/>
                  </a:lnTo>
                  <a:lnTo>
                    <a:pt x="779619" y="578767"/>
                  </a:lnTo>
                  <a:lnTo>
                    <a:pt x="658051" y="533840"/>
                  </a:lnTo>
                  <a:lnTo>
                    <a:pt x="539126" y="480985"/>
                  </a:lnTo>
                  <a:lnTo>
                    <a:pt x="428130" y="425486"/>
                  </a:lnTo>
                  <a:lnTo>
                    <a:pt x="232564" y="303919"/>
                  </a:lnTo>
                  <a:lnTo>
                    <a:pt x="113639" y="214064"/>
                  </a:lnTo>
                  <a:lnTo>
                    <a:pt x="39642" y="150638"/>
                  </a:lnTo>
                  <a:lnTo>
                    <a:pt x="13214" y="121567"/>
                  </a:lnTo>
                  <a:lnTo>
                    <a:pt x="0" y="97782"/>
                  </a:lnTo>
                  <a:lnTo>
                    <a:pt x="2643" y="73997"/>
                  </a:lnTo>
                  <a:lnTo>
                    <a:pt x="13214" y="52855"/>
                  </a:lnTo>
                  <a:lnTo>
                    <a:pt x="34356" y="36999"/>
                  </a:lnTo>
                  <a:lnTo>
                    <a:pt x="81926" y="18499"/>
                  </a:lnTo>
                  <a:lnTo>
                    <a:pt x="211422" y="0"/>
                  </a:lnTo>
                  <a:lnTo>
                    <a:pt x="586696" y="216707"/>
                  </a:lnTo>
                  <a:lnTo>
                    <a:pt x="766405" y="301276"/>
                  </a:lnTo>
                  <a:lnTo>
                    <a:pt x="882687" y="351489"/>
                  </a:lnTo>
                  <a:lnTo>
                    <a:pt x="1004254" y="396416"/>
                  </a:lnTo>
                  <a:lnTo>
                    <a:pt x="1128465" y="436057"/>
                  </a:lnTo>
                  <a:lnTo>
                    <a:pt x="1308174" y="488913"/>
                  </a:lnTo>
                  <a:lnTo>
                    <a:pt x="1472026" y="525912"/>
                  </a:lnTo>
                  <a:lnTo>
                    <a:pt x="1620021" y="557625"/>
                  </a:lnTo>
                  <a:lnTo>
                    <a:pt x="1823515" y="597267"/>
                  </a:lnTo>
                  <a:lnTo>
                    <a:pt x="2246358" y="668622"/>
                  </a:lnTo>
                  <a:lnTo>
                    <a:pt x="2613704" y="729405"/>
                  </a:lnTo>
                  <a:lnTo>
                    <a:pt x="2830412" y="758476"/>
                  </a:lnTo>
                  <a:lnTo>
                    <a:pt x="2899124" y="763762"/>
                  </a:lnTo>
                  <a:lnTo>
                    <a:pt x="2920266" y="763762"/>
                  </a:lnTo>
                  <a:lnTo>
                    <a:pt x="2957265" y="758476"/>
                  </a:lnTo>
                  <a:lnTo>
                    <a:pt x="3076190" y="724120"/>
                  </a:lnTo>
                  <a:lnTo>
                    <a:pt x="3010120" y="1025396"/>
                  </a:lnTo>
                  <a:lnTo>
                    <a:pt x="2936123" y="1006897"/>
                  </a:lnTo>
                  <a:lnTo>
                    <a:pt x="2679774" y="980469"/>
                  </a:lnTo>
                  <a:lnTo>
                    <a:pt x="2428710" y="948756"/>
                  </a:lnTo>
                  <a:lnTo>
                    <a:pt x="2196146" y="914400"/>
                  </a:lnTo>
                  <a:lnTo>
                    <a:pt x="1955653" y="872115"/>
                  </a:lnTo>
                  <a:lnTo>
                    <a:pt x="1791801" y="8351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6C029ED5-D8CC-4D37-8FF8-C0E31E179132}"/>
                </a:ext>
              </a:extLst>
            </p:cNvPr>
            <p:cNvSpPr/>
            <p:nvPr/>
          </p:nvSpPr>
          <p:spPr>
            <a:xfrm>
              <a:off x="5862638" y="5172075"/>
              <a:ext cx="688975" cy="592138"/>
            </a:xfrm>
            <a:custGeom>
              <a:avLst/>
              <a:gdLst>
                <a:gd name="connsiteX0" fmla="*/ 147637 w 688181"/>
                <a:gd name="connsiteY0" fmla="*/ 64294 h 592931"/>
                <a:gd name="connsiteX1" fmla="*/ 228600 w 688181"/>
                <a:gd name="connsiteY1" fmla="*/ 109538 h 592931"/>
                <a:gd name="connsiteX2" fmla="*/ 271462 w 688181"/>
                <a:gd name="connsiteY2" fmla="*/ 140494 h 592931"/>
                <a:gd name="connsiteX3" fmla="*/ 295275 w 688181"/>
                <a:gd name="connsiteY3" fmla="*/ 157163 h 592931"/>
                <a:gd name="connsiteX4" fmla="*/ 400050 w 688181"/>
                <a:gd name="connsiteY4" fmla="*/ 202406 h 592931"/>
                <a:gd name="connsiteX5" fmla="*/ 452437 w 688181"/>
                <a:gd name="connsiteY5" fmla="*/ 221456 h 592931"/>
                <a:gd name="connsiteX6" fmla="*/ 481012 w 688181"/>
                <a:gd name="connsiteY6" fmla="*/ 226219 h 592931"/>
                <a:gd name="connsiteX7" fmla="*/ 533400 w 688181"/>
                <a:gd name="connsiteY7" fmla="*/ 214313 h 592931"/>
                <a:gd name="connsiteX8" fmla="*/ 688181 w 688181"/>
                <a:gd name="connsiteY8" fmla="*/ 114300 h 592931"/>
                <a:gd name="connsiteX9" fmla="*/ 400050 w 688181"/>
                <a:gd name="connsiteY9" fmla="*/ 592931 h 592931"/>
                <a:gd name="connsiteX10" fmla="*/ 371475 w 688181"/>
                <a:gd name="connsiteY10" fmla="*/ 528638 h 592931"/>
                <a:gd name="connsiteX11" fmla="*/ 350043 w 688181"/>
                <a:gd name="connsiteY11" fmla="*/ 457200 h 592931"/>
                <a:gd name="connsiteX12" fmla="*/ 328612 w 688181"/>
                <a:gd name="connsiteY12" fmla="*/ 409575 h 592931"/>
                <a:gd name="connsiteX13" fmla="*/ 309562 w 688181"/>
                <a:gd name="connsiteY13" fmla="*/ 373856 h 592931"/>
                <a:gd name="connsiteX14" fmla="*/ 269081 w 688181"/>
                <a:gd name="connsiteY14" fmla="*/ 323850 h 592931"/>
                <a:gd name="connsiteX15" fmla="*/ 135731 w 688181"/>
                <a:gd name="connsiteY15" fmla="*/ 183356 h 592931"/>
                <a:gd name="connsiteX16" fmla="*/ 57150 w 688181"/>
                <a:gd name="connsiteY16" fmla="*/ 104775 h 592931"/>
                <a:gd name="connsiteX17" fmla="*/ 21431 w 688181"/>
                <a:gd name="connsiteY17" fmla="*/ 69056 h 592931"/>
                <a:gd name="connsiteX18" fmla="*/ 9525 w 688181"/>
                <a:gd name="connsiteY18" fmla="*/ 50006 h 592931"/>
                <a:gd name="connsiteX19" fmla="*/ 0 w 688181"/>
                <a:gd name="connsiteY19" fmla="*/ 28575 h 592931"/>
                <a:gd name="connsiteX20" fmla="*/ 0 w 688181"/>
                <a:gd name="connsiteY20" fmla="*/ 14288 h 592931"/>
                <a:gd name="connsiteX21" fmla="*/ 7143 w 688181"/>
                <a:gd name="connsiteY21" fmla="*/ 4763 h 592931"/>
                <a:gd name="connsiteX22" fmla="*/ 26193 w 688181"/>
                <a:gd name="connsiteY22" fmla="*/ 0 h 592931"/>
                <a:gd name="connsiteX23" fmla="*/ 50006 w 688181"/>
                <a:gd name="connsiteY23" fmla="*/ 9525 h 592931"/>
                <a:gd name="connsiteX24" fmla="*/ 147637 w 688181"/>
                <a:gd name="connsiteY24" fmla="*/ 64294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8181" h="592931">
                  <a:moveTo>
                    <a:pt x="147637" y="64294"/>
                  </a:moveTo>
                  <a:lnTo>
                    <a:pt x="228600" y="109538"/>
                  </a:lnTo>
                  <a:lnTo>
                    <a:pt x="271462" y="140494"/>
                  </a:lnTo>
                  <a:lnTo>
                    <a:pt x="295275" y="157163"/>
                  </a:lnTo>
                  <a:lnTo>
                    <a:pt x="400050" y="202406"/>
                  </a:lnTo>
                  <a:lnTo>
                    <a:pt x="452437" y="221456"/>
                  </a:lnTo>
                  <a:lnTo>
                    <a:pt x="481012" y="226219"/>
                  </a:lnTo>
                  <a:lnTo>
                    <a:pt x="533400" y="214313"/>
                  </a:lnTo>
                  <a:lnTo>
                    <a:pt x="688181" y="114300"/>
                  </a:lnTo>
                  <a:lnTo>
                    <a:pt x="400050" y="592931"/>
                  </a:lnTo>
                  <a:lnTo>
                    <a:pt x="371475" y="528638"/>
                  </a:lnTo>
                  <a:lnTo>
                    <a:pt x="350043" y="457200"/>
                  </a:lnTo>
                  <a:lnTo>
                    <a:pt x="328612" y="409575"/>
                  </a:lnTo>
                  <a:lnTo>
                    <a:pt x="309562" y="373856"/>
                  </a:lnTo>
                  <a:lnTo>
                    <a:pt x="269081" y="323850"/>
                  </a:lnTo>
                  <a:lnTo>
                    <a:pt x="135731" y="183356"/>
                  </a:lnTo>
                  <a:lnTo>
                    <a:pt x="57150" y="104775"/>
                  </a:lnTo>
                  <a:lnTo>
                    <a:pt x="21431" y="69056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9525"/>
                  </a:lnTo>
                  <a:lnTo>
                    <a:pt x="147637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A12C7E86-4861-4D97-8FF9-F918464C2FDA}"/>
                </a:ext>
              </a:extLst>
            </p:cNvPr>
            <p:cNvSpPr/>
            <p:nvPr/>
          </p:nvSpPr>
          <p:spPr>
            <a:xfrm rot="16200000">
              <a:off x="3871913" y="3502025"/>
              <a:ext cx="2708275" cy="1724025"/>
            </a:xfrm>
            <a:custGeom>
              <a:avLst/>
              <a:gdLst>
                <a:gd name="connsiteX0" fmla="*/ 1257300 w 2707482"/>
                <a:gd name="connsiteY0" fmla="*/ 1181100 h 1724025"/>
                <a:gd name="connsiteX1" fmla="*/ 1014413 w 2707482"/>
                <a:gd name="connsiteY1" fmla="*/ 1038225 h 1724025"/>
                <a:gd name="connsiteX2" fmla="*/ 890588 w 2707482"/>
                <a:gd name="connsiteY2" fmla="*/ 952500 h 1724025"/>
                <a:gd name="connsiteX3" fmla="*/ 747713 w 2707482"/>
                <a:gd name="connsiteY3" fmla="*/ 840582 h 1724025"/>
                <a:gd name="connsiteX4" fmla="*/ 616744 w 2707482"/>
                <a:gd name="connsiteY4" fmla="*/ 726282 h 1724025"/>
                <a:gd name="connsiteX5" fmla="*/ 466725 w 2707482"/>
                <a:gd name="connsiteY5" fmla="*/ 581025 h 1724025"/>
                <a:gd name="connsiteX6" fmla="*/ 338138 w 2707482"/>
                <a:gd name="connsiteY6" fmla="*/ 447675 h 1724025"/>
                <a:gd name="connsiteX7" fmla="*/ 190500 w 2707482"/>
                <a:gd name="connsiteY7" fmla="*/ 283369 h 1724025"/>
                <a:gd name="connsiteX8" fmla="*/ 52388 w 2707482"/>
                <a:gd name="connsiteY8" fmla="*/ 116682 h 1724025"/>
                <a:gd name="connsiteX9" fmla="*/ 23813 w 2707482"/>
                <a:gd name="connsiteY9" fmla="*/ 88107 h 1724025"/>
                <a:gd name="connsiteX10" fmla="*/ 4763 w 2707482"/>
                <a:gd name="connsiteY10" fmla="*/ 57150 h 1724025"/>
                <a:gd name="connsiteX11" fmla="*/ 0 w 2707482"/>
                <a:gd name="connsiteY11" fmla="*/ 35719 h 1724025"/>
                <a:gd name="connsiteX12" fmla="*/ 0 w 2707482"/>
                <a:gd name="connsiteY12" fmla="*/ 21432 h 1724025"/>
                <a:gd name="connsiteX13" fmla="*/ 4763 w 2707482"/>
                <a:gd name="connsiteY13" fmla="*/ 4763 h 1724025"/>
                <a:gd name="connsiteX14" fmla="*/ 16669 w 2707482"/>
                <a:gd name="connsiteY14" fmla="*/ 0 h 1724025"/>
                <a:gd name="connsiteX15" fmla="*/ 42863 w 2707482"/>
                <a:gd name="connsiteY15" fmla="*/ 7144 h 1724025"/>
                <a:gd name="connsiteX16" fmla="*/ 76200 w 2707482"/>
                <a:gd name="connsiteY16" fmla="*/ 33338 h 1724025"/>
                <a:gd name="connsiteX17" fmla="*/ 183357 w 2707482"/>
                <a:gd name="connsiteY17" fmla="*/ 152400 h 1724025"/>
                <a:gd name="connsiteX18" fmla="*/ 333375 w 2707482"/>
                <a:gd name="connsiteY18" fmla="*/ 295275 h 1724025"/>
                <a:gd name="connsiteX19" fmla="*/ 469107 w 2707482"/>
                <a:gd name="connsiteY19" fmla="*/ 416719 h 1724025"/>
                <a:gd name="connsiteX20" fmla="*/ 590550 w 2707482"/>
                <a:gd name="connsiteY20" fmla="*/ 516732 h 1724025"/>
                <a:gd name="connsiteX21" fmla="*/ 671513 w 2707482"/>
                <a:gd name="connsiteY21" fmla="*/ 578644 h 1724025"/>
                <a:gd name="connsiteX22" fmla="*/ 866775 w 2707482"/>
                <a:gd name="connsiteY22" fmla="*/ 723900 h 1724025"/>
                <a:gd name="connsiteX23" fmla="*/ 995363 w 2707482"/>
                <a:gd name="connsiteY23" fmla="*/ 809625 h 1724025"/>
                <a:gd name="connsiteX24" fmla="*/ 1114425 w 2707482"/>
                <a:gd name="connsiteY24" fmla="*/ 883444 h 1724025"/>
                <a:gd name="connsiteX25" fmla="*/ 1264444 w 2707482"/>
                <a:gd name="connsiteY25" fmla="*/ 969169 h 1724025"/>
                <a:gd name="connsiteX26" fmla="*/ 1385888 w 2707482"/>
                <a:gd name="connsiteY26" fmla="*/ 1031082 h 1724025"/>
                <a:gd name="connsiteX27" fmla="*/ 1585913 w 2707482"/>
                <a:gd name="connsiteY27" fmla="*/ 1126332 h 1724025"/>
                <a:gd name="connsiteX28" fmla="*/ 1759744 w 2707482"/>
                <a:gd name="connsiteY28" fmla="*/ 1204913 h 1724025"/>
                <a:gd name="connsiteX29" fmla="*/ 2000250 w 2707482"/>
                <a:gd name="connsiteY29" fmla="*/ 1300163 h 1724025"/>
                <a:gd name="connsiteX30" fmla="*/ 2126457 w 2707482"/>
                <a:gd name="connsiteY30" fmla="*/ 1343025 h 1724025"/>
                <a:gd name="connsiteX31" fmla="*/ 2226469 w 2707482"/>
                <a:gd name="connsiteY31" fmla="*/ 1371600 h 1724025"/>
                <a:gd name="connsiteX32" fmla="*/ 2316957 w 2707482"/>
                <a:gd name="connsiteY32" fmla="*/ 1390650 h 1724025"/>
                <a:gd name="connsiteX33" fmla="*/ 2388394 w 2707482"/>
                <a:gd name="connsiteY33" fmla="*/ 1400175 h 1724025"/>
                <a:gd name="connsiteX34" fmla="*/ 2450307 w 2707482"/>
                <a:gd name="connsiteY34" fmla="*/ 1402557 h 1724025"/>
                <a:gd name="connsiteX35" fmla="*/ 2505075 w 2707482"/>
                <a:gd name="connsiteY35" fmla="*/ 1397794 h 1724025"/>
                <a:gd name="connsiteX36" fmla="*/ 2550319 w 2707482"/>
                <a:gd name="connsiteY36" fmla="*/ 1381125 h 1724025"/>
                <a:gd name="connsiteX37" fmla="*/ 2659857 w 2707482"/>
                <a:gd name="connsiteY37" fmla="*/ 1302544 h 1724025"/>
                <a:gd name="connsiteX38" fmla="*/ 2707482 w 2707482"/>
                <a:gd name="connsiteY38" fmla="*/ 1464469 h 1724025"/>
                <a:gd name="connsiteX39" fmla="*/ 2595563 w 2707482"/>
                <a:gd name="connsiteY39" fmla="*/ 1524000 h 1724025"/>
                <a:gd name="connsiteX40" fmla="*/ 2543175 w 2707482"/>
                <a:gd name="connsiteY40" fmla="*/ 1569244 h 1724025"/>
                <a:gd name="connsiteX41" fmla="*/ 2474119 w 2707482"/>
                <a:gd name="connsiteY41" fmla="*/ 1635919 h 1724025"/>
                <a:gd name="connsiteX42" fmla="*/ 2438400 w 2707482"/>
                <a:gd name="connsiteY42" fmla="*/ 1678782 h 1724025"/>
                <a:gd name="connsiteX43" fmla="*/ 2409825 w 2707482"/>
                <a:gd name="connsiteY43" fmla="*/ 1712119 h 1724025"/>
                <a:gd name="connsiteX44" fmla="*/ 2386013 w 2707482"/>
                <a:gd name="connsiteY44" fmla="*/ 1724025 h 1724025"/>
                <a:gd name="connsiteX45" fmla="*/ 2355057 w 2707482"/>
                <a:gd name="connsiteY45" fmla="*/ 1716882 h 1724025"/>
                <a:gd name="connsiteX46" fmla="*/ 2331244 w 2707482"/>
                <a:gd name="connsiteY46" fmla="*/ 1700213 h 1724025"/>
                <a:gd name="connsiteX47" fmla="*/ 2314575 w 2707482"/>
                <a:gd name="connsiteY47" fmla="*/ 1674019 h 1724025"/>
                <a:gd name="connsiteX48" fmla="*/ 2009775 w 2707482"/>
                <a:gd name="connsiteY48" fmla="*/ 1547813 h 1724025"/>
                <a:gd name="connsiteX49" fmla="*/ 1674019 w 2707482"/>
                <a:gd name="connsiteY49" fmla="*/ 1397794 h 1724025"/>
                <a:gd name="connsiteX50" fmla="*/ 1373982 w 2707482"/>
                <a:gd name="connsiteY50" fmla="*/ 1245394 h 1724025"/>
                <a:gd name="connsiteX51" fmla="*/ 1257300 w 2707482"/>
                <a:gd name="connsiteY51" fmla="*/ 1181100 h 17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07482" h="1724025">
                  <a:moveTo>
                    <a:pt x="1257300" y="1181100"/>
                  </a:moveTo>
                  <a:lnTo>
                    <a:pt x="1014413" y="1038225"/>
                  </a:lnTo>
                  <a:lnTo>
                    <a:pt x="890588" y="952500"/>
                  </a:lnTo>
                  <a:lnTo>
                    <a:pt x="747713" y="840582"/>
                  </a:lnTo>
                  <a:lnTo>
                    <a:pt x="616744" y="726282"/>
                  </a:lnTo>
                  <a:lnTo>
                    <a:pt x="466725" y="581025"/>
                  </a:lnTo>
                  <a:lnTo>
                    <a:pt x="338138" y="447675"/>
                  </a:lnTo>
                  <a:lnTo>
                    <a:pt x="190500" y="283369"/>
                  </a:lnTo>
                  <a:lnTo>
                    <a:pt x="52388" y="116682"/>
                  </a:lnTo>
                  <a:lnTo>
                    <a:pt x="23813" y="88107"/>
                  </a:lnTo>
                  <a:lnTo>
                    <a:pt x="4763" y="57150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2863" y="7144"/>
                  </a:lnTo>
                  <a:lnTo>
                    <a:pt x="76200" y="33338"/>
                  </a:lnTo>
                  <a:lnTo>
                    <a:pt x="183357" y="152400"/>
                  </a:lnTo>
                  <a:lnTo>
                    <a:pt x="333375" y="295275"/>
                  </a:lnTo>
                  <a:lnTo>
                    <a:pt x="469107" y="416719"/>
                  </a:lnTo>
                  <a:lnTo>
                    <a:pt x="590550" y="516732"/>
                  </a:lnTo>
                  <a:lnTo>
                    <a:pt x="671513" y="578644"/>
                  </a:lnTo>
                  <a:lnTo>
                    <a:pt x="866775" y="723900"/>
                  </a:lnTo>
                  <a:lnTo>
                    <a:pt x="995363" y="809625"/>
                  </a:lnTo>
                  <a:lnTo>
                    <a:pt x="1114425" y="883444"/>
                  </a:lnTo>
                  <a:lnTo>
                    <a:pt x="1264444" y="969169"/>
                  </a:lnTo>
                  <a:lnTo>
                    <a:pt x="1385888" y="1031082"/>
                  </a:lnTo>
                  <a:lnTo>
                    <a:pt x="1585913" y="1126332"/>
                  </a:lnTo>
                  <a:lnTo>
                    <a:pt x="1759744" y="1204913"/>
                  </a:lnTo>
                  <a:lnTo>
                    <a:pt x="2000250" y="1300163"/>
                  </a:lnTo>
                  <a:lnTo>
                    <a:pt x="2126457" y="1343025"/>
                  </a:lnTo>
                  <a:lnTo>
                    <a:pt x="2226469" y="1371600"/>
                  </a:lnTo>
                  <a:lnTo>
                    <a:pt x="2316957" y="1390650"/>
                  </a:lnTo>
                  <a:lnTo>
                    <a:pt x="2388394" y="1400175"/>
                  </a:lnTo>
                  <a:cubicBezTo>
                    <a:pt x="2409030" y="1401001"/>
                    <a:pt x="2429654" y="1402557"/>
                    <a:pt x="2450307" y="1402557"/>
                  </a:cubicBezTo>
                  <a:lnTo>
                    <a:pt x="2505075" y="1397794"/>
                  </a:lnTo>
                  <a:lnTo>
                    <a:pt x="2550319" y="1381125"/>
                  </a:lnTo>
                  <a:lnTo>
                    <a:pt x="2659857" y="1302544"/>
                  </a:lnTo>
                  <a:lnTo>
                    <a:pt x="2707482" y="1464469"/>
                  </a:lnTo>
                  <a:lnTo>
                    <a:pt x="2595563" y="1524000"/>
                  </a:lnTo>
                  <a:lnTo>
                    <a:pt x="2543175" y="1569244"/>
                  </a:lnTo>
                  <a:lnTo>
                    <a:pt x="2474119" y="1635919"/>
                  </a:lnTo>
                  <a:lnTo>
                    <a:pt x="2438400" y="1678782"/>
                  </a:lnTo>
                  <a:lnTo>
                    <a:pt x="2409825" y="1712119"/>
                  </a:lnTo>
                  <a:lnTo>
                    <a:pt x="2386013" y="1724025"/>
                  </a:lnTo>
                  <a:lnTo>
                    <a:pt x="2355057" y="1716882"/>
                  </a:lnTo>
                  <a:lnTo>
                    <a:pt x="2331244" y="1700213"/>
                  </a:lnTo>
                  <a:lnTo>
                    <a:pt x="2314575" y="1674019"/>
                  </a:lnTo>
                  <a:lnTo>
                    <a:pt x="2009775" y="1547813"/>
                  </a:lnTo>
                  <a:lnTo>
                    <a:pt x="1674019" y="1397794"/>
                  </a:lnTo>
                  <a:lnTo>
                    <a:pt x="1373982" y="1245394"/>
                  </a:lnTo>
                  <a:lnTo>
                    <a:pt x="1257300" y="1181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0AE65DF-CA83-4BB8-BACD-B2235D861899}"/>
              </a:ext>
            </a:extLst>
          </p:cNvPr>
          <p:cNvGrpSpPr/>
          <p:nvPr/>
        </p:nvGrpSpPr>
        <p:grpSpPr>
          <a:xfrm>
            <a:off x="2495550" y="1390650"/>
            <a:ext cx="4641850" cy="4491038"/>
            <a:chOff x="2495550" y="1390650"/>
            <a:chExt cx="4641850" cy="4491038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97268B66-4FD8-447C-864B-B9AE0B64B05A}"/>
                </a:ext>
              </a:extLst>
            </p:cNvPr>
            <p:cNvSpPr/>
            <p:nvPr/>
          </p:nvSpPr>
          <p:spPr>
            <a:xfrm>
              <a:off x="3309938" y="1390650"/>
              <a:ext cx="714375" cy="769938"/>
            </a:xfrm>
            <a:custGeom>
              <a:avLst/>
              <a:gdLst>
                <a:gd name="connsiteX0" fmla="*/ 316706 w 714375"/>
                <a:gd name="connsiteY0" fmla="*/ 547688 h 769144"/>
                <a:gd name="connsiteX1" fmla="*/ 242887 w 714375"/>
                <a:gd name="connsiteY1" fmla="*/ 445294 h 769144"/>
                <a:gd name="connsiteX2" fmla="*/ 185737 w 714375"/>
                <a:gd name="connsiteY2" fmla="*/ 366713 h 769144"/>
                <a:gd name="connsiteX3" fmla="*/ 130968 w 714375"/>
                <a:gd name="connsiteY3" fmla="*/ 276225 h 769144"/>
                <a:gd name="connsiteX4" fmla="*/ 85725 w 714375"/>
                <a:gd name="connsiteY4" fmla="*/ 207169 h 769144"/>
                <a:gd name="connsiteX5" fmla="*/ 52387 w 714375"/>
                <a:gd name="connsiteY5" fmla="*/ 147638 h 769144"/>
                <a:gd name="connsiteX6" fmla="*/ 28575 w 714375"/>
                <a:gd name="connsiteY6" fmla="*/ 102394 h 769144"/>
                <a:gd name="connsiteX7" fmla="*/ 9525 w 714375"/>
                <a:gd name="connsiteY7" fmla="*/ 64294 h 769144"/>
                <a:gd name="connsiteX8" fmla="*/ 2381 w 714375"/>
                <a:gd name="connsiteY8" fmla="*/ 38100 h 769144"/>
                <a:gd name="connsiteX9" fmla="*/ 0 w 714375"/>
                <a:gd name="connsiteY9" fmla="*/ 19050 h 769144"/>
                <a:gd name="connsiteX10" fmla="*/ 4762 w 714375"/>
                <a:gd name="connsiteY10" fmla="*/ 4763 h 769144"/>
                <a:gd name="connsiteX11" fmla="*/ 19050 w 714375"/>
                <a:gd name="connsiteY11" fmla="*/ 0 h 769144"/>
                <a:gd name="connsiteX12" fmla="*/ 61912 w 714375"/>
                <a:gd name="connsiteY12" fmla="*/ 33338 h 769144"/>
                <a:gd name="connsiteX13" fmla="*/ 183356 w 714375"/>
                <a:gd name="connsiteY13" fmla="*/ 119063 h 769144"/>
                <a:gd name="connsiteX14" fmla="*/ 371475 w 714375"/>
                <a:gd name="connsiteY14" fmla="*/ 242888 h 769144"/>
                <a:gd name="connsiteX15" fmla="*/ 569118 w 714375"/>
                <a:gd name="connsiteY15" fmla="*/ 369094 h 769144"/>
                <a:gd name="connsiteX16" fmla="*/ 600075 w 714375"/>
                <a:gd name="connsiteY16" fmla="*/ 414338 h 769144"/>
                <a:gd name="connsiteX17" fmla="*/ 650081 w 714375"/>
                <a:gd name="connsiteY17" fmla="*/ 507206 h 769144"/>
                <a:gd name="connsiteX18" fmla="*/ 676275 w 714375"/>
                <a:gd name="connsiteY18" fmla="*/ 561975 h 769144"/>
                <a:gd name="connsiteX19" fmla="*/ 697706 w 714375"/>
                <a:gd name="connsiteY19" fmla="*/ 609600 h 769144"/>
                <a:gd name="connsiteX20" fmla="*/ 709612 w 714375"/>
                <a:gd name="connsiteY20" fmla="*/ 642938 h 769144"/>
                <a:gd name="connsiteX21" fmla="*/ 714375 w 714375"/>
                <a:gd name="connsiteY21" fmla="*/ 678656 h 769144"/>
                <a:gd name="connsiteX22" fmla="*/ 714375 w 714375"/>
                <a:gd name="connsiteY22" fmla="*/ 721519 h 769144"/>
                <a:gd name="connsiteX23" fmla="*/ 702468 w 714375"/>
                <a:gd name="connsiteY23" fmla="*/ 754856 h 769144"/>
                <a:gd name="connsiteX24" fmla="*/ 685800 w 714375"/>
                <a:gd name="connsiteY24" fmla="*/ 764381 h 769144"/>
                <a:gd name="connsiteX25" fmla="*/ 657225 w 714375"/>
                <a:gd name="connsiteY25" fmla="*/ 769144 h 769144"/>
                <a:gd name="connsiteX26" fmla="*/ 623887 w 714375"/>
                <a:gd name="connsiteY26" fmla="*/ 764381 h 769144"/>
                <a:gd name="connsiteX27" fmla="*/ 576262 w 714375"/>
                <a:gd name="connsiteY27" fmla="*/ 750094 h 769144"/>
                <a:gd name="connsiteX28" fmla="*/ 538162 w 714375"/>
                <a:gd name="connsiteY28" fmla="*/ 733425 h 769144"/>
                <a:gd name="connsiteX29" fmla="*/ 488156 w 714375"/>
                <a:gd name="connsiteY29" fmla="*/ 700088 h 769144"/>
                <a:gd name="connsiteX30" fmla="*/ 438150 w 714375"/>
                <a:gd name="connsiteY30" fmla="*/ 659606 h 769144"/>
                <a:gd name="connsiteX31" fmla="*/ 373856 w 714375"/>
                <a:gd name="connsiteY31" fmla="*/ 604838 h 769144"/>
                <a:gd name="connsiteX32" fmla="*/ 316706 w 714375"/>
                <a:gd name="connsiteY32" fmla="*/ 547688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769144">
                  <a:moveTo>
                    <a:pt x="316706" y="547688"/>
                  </a:moveTo>
                  <a:lnTo>
                    <a:pt x="242887" y="445294"/>
                  </a:lnTo>
                  <a:lnTo>
                    <a:pt x="185737" y="366713"/>
                  </a:lnTo>
                  <a:lnTo>
                    <a:pt x="130968" y="276225"/>
                  </a:lnTo>
                  <a:lnTo>
                    <a:pt x="85725" y="207169"/>
                  </a:lnTo>
                  <a:lnTo>
                    <a:pt x="52387" y="147638"/>
                  </a:lnTo>
                  <a:lnTo>
                    <a:pt x="28575" y="102394"/>
                  </a:lnTo>
                  <a:lnTo>
                    <a:pt x="9525" y="64294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1912" y="33338"/>
                  </a:lnTo>
                  <a:lnTo>
                    <a:pt x="183356" y="119063"/>
                  </a:lnTo>
                  <a:lnTo>
                    <a:pt x="371475" y="242888"/>
                  </a:lnTo>
                  <a:lnTo>
                    <a:pt x="569118" y="369094"/>
                  </a:lnTo>
                  <a:lnTo>
                    <a:pt x="600075" y="414338"/>
                  </a:lnTo>
                  <a:lnTo>
                    <a:pt x="650081" y="507206"/>
                  </a:lnTo>
                  <a:lnTo>
                    <a:pt x="676275" y="561975"/>
                  </a:lnTo>
                  <a:lnTo>
                    <a:pt x="697706" y="609600"/>
                  </a:lnTo>
                  <a:lnTo>
                    <a:pt x="709612" y="642938"/>
                  </a:lnTo>
                  <a:lnTo>
                    <a:pt x="714375" y="678656"/>
                  </a:lnTo>
                  <a:lnTo>
                    <a:pt x="714375" y="721519"/>
                  </a:lnTo>
                  <a:lnTo>
                    <a:pt x="702468" y="754856"/>
                  </a:lnTo>
                  <a:lnTo>
                    <a:pt x="685800" y="764381"/>
                  </a:lnTo>
                  <a:lnTo>
                    <a:pt x="657225" y="769144"/>
                  </a:lnTo>
                  <a:lnTo>
                    <a:pt x="623887" y="764381"/>
                  </a:lnTo>
                  <a:lnTo>
                    <a:pt x="576262" y="750094"/>
                  </a:lnTo>
                  <a:lnTo>
                    <a:pt x="538162" y="733425"/>
                  </a:lnTo>
                  <a:lnTo>
                    <a:pt x="488156" y="700088"/>
                  </a:lnTo>
                  <a:lnTo>
                    <a:pt x="438150" y="659606"/>
                  </a:lnTo>
                  <a:lnTo>
                    <a:pt x="373856" y="604838"/>
                  </a:lnTo>
                  <a:lnTo>
                    <a:pt x="316706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350F8819-EA94-4474-8FB3-3245BB5ADB98}"/>
                </a:ext>
              </a:extLst>
            </p:cNvPr>
            <p:cNvSpPr/>
            <p:nvPr/>
          </p:nvSpPr>
          <p:spPr>
            <a:xfrm>
              <a:off x="2676525" y="2247900"/>
              <a:ext cx="1865313" cy="642938"/>
            </a:xfrm>
            <a:custGeom>
              <a:avLst/>
              <a:gdLst>
                <a:gd name="connsiteX0" fmla="*/ 1052513 w 1864519"/>
                <a:gd name="connsiteY0" fmla="*/ 347663 h 642938"/>
                <a:gd name="connsiteX1" fmla="*/ 742950 w 1864519"/>
                <a:gd name="connsiteY1" fmla="*/ 459581 h 642938"/>
                <a:gd name="connsiteX2" fmla="*/ 607219 w 1864519"/>
                <a:gd name="connsiteY2" fmla="*/ 514350 h 642938"/>
                <a:gd name="connsiteX3" fmla="*/ 578644 w 1864519"/>
                <a:gd name="connsiteY3" fmla="*/ 535781 h 642938"/>
                <a:gd name="connsiteX4" fmla="*/ 471488 w 1864519"/>
                <a:gd name="connsiteY4" fmla="*/ 604838 h 642938"/>
                <a:gd name="connsiteX5" fmla="*/ 426244 w 1864519"/>
                <a:gd name="connsiteY5" fmla="*/ 640556 h 642938"/>
                <a:gd name="connsiteX6" fmla="*/ 407194 w 1864519"/>
                <a:gd name="connsiteY6" fmla="*/ 642938 h 642938"/>
                <a:gd name="connsiteX7" fmla="*/ 366713 w 1864519"/>
                <a:gd name="connsiteY7" fmla="*/ 623888 h 642938"/>
                <a:gd name="connsiteX8" fmla="*/ 283369 w 1864519"/>
                <a:gd name="connsiteY8" fmla="*/ 573881 h 642938"/>
                <a:gd name="connsiteX9" fmla="*/ 207169 w 1864519"/>
                <a:gd name="connsiteY9" fmla="*/ 521494 h 642938"/>
                <a:gd name="connsiteX10" fmla="*/ 138113 w 1864519"/>
                <a:gd name="connsiteY10" fmla="*/ 469106 h 642938"/>
                <a:gd name="connsiteX11" fmla="*/ 102394 w 1864519"/>
                <a:gd name="connsiteY11" fmla="*/ 435769 h 642938"/>
                <a:gd name="connsiteX12" fmla="*/ 54769 w 1864519"/>
                <a:gd name="connsiteY12" fmla="*/ 388144 h 642938"/>
                <a:gd name="connsiteX13" fmla="*/ 16669 w 1864519"/>
                <a:gd name="connsiteY13" fmla="*/ 340519 h 642938"/>
                <a:gd name="connsiteX14" fmla="*/ 4763 w 1864519"/>
                <a:gd name="connsiteY14" fmla="*/ 316706 h 642938"/>
                <a:gd name="connsiteX15" fmla="*/ 0 w 1864519"/>
                <a:gd name="connsiteY15" fmla="*/ 295275 h 642938"/>
                <a:gd name="connsiteX16" fmla="*/ 0 w 1864519"/>
                <a:gd name="connsiteY16" fmla="*/ 285750 h 642938"/>
                <a:gd name="connsiteX17" fmla="*/ 4763 w 1864519"/>
                <a:gd name="connsiteY17" fmla="*/ 273844 h 642938"/>
                <a:gd name="connsiteX18" fmla="*/ 19050 w 1864519"/>
                <a:gd name="connsiteY18" fmla="*/ 271463 h 642938"/>
                <a:gd name="connsiteX19" fmla="*/ 42863 w 1864519"/>
                <a:gd name="connsiteY19" fmla="*/ 278606 h 642938"/>
                <a:gd name="connsiteX20" fmla="*/ 78581 w 1864519"/>
                <a:gd name="connsiteY20" fmla="*/ 300038 h 642938"/>
                <a:gd name="connsiteX21" fmla="*/ 128588 w 1864519"/>
                <a:gd name="connsiteY21" fmla="*/ 326231 h 642938"/>
                <a:gd name="connsiteX22" fmla="*/ 183356 w 1864519"/>
                <a:gd name="connsiteY22" fmla="*/ 350044 h 642938"/>
                <a:gd name="connsiteX23" fmla="*/ 233363 w 1864519"/>
                <a:gd name="connsiteY23" fmla="*/ 366713 h 642938"/>
                <a:gd name="connsiteX24" fmla="*/ 288131 w 1864519"/>
                <a:gd name="connsiteY24" fmla="*/ 378619 h 642938"/>
                <a:gd name="connsiteX25" fmla="*/ 328613 w 1864519"/>
                <a:gd name="connsiteY25" fmla="*/ 376238 h 642938"/>
                <a:gd name="connsiteX26" fmla="*/ 492919 w 1864519"/>
                <a:gd name="connsiteY26" fmla="*/ 340519 h 642938"/>
                <a:gd name="connsiteX27" fmla="*/ 797719 w 1864519"/>
                <a:gd name="connsiteY27" fmla="*/ 252413 h 642938"/>
                <a:gd name="connsiteX28" fmla="*/ 1081088 w 1864519"/>
                <a:gd name="connsiteY28" fmla="*/ 169069 h 642938"/>
                <a:gd name="connsiteX29" fmla="*/ 1393031 w 1864519"/>
                <a:gd name="connsiteY29" fmla="*/ 80963 h 642938"/>
                <a:gd name="connsiteX30" fmla="*/ 1597819 w 1864519"/>
                <a:gd name="connsiteY30" fmla="*/ 0 h 642938"/>
                <a:gd name="connsiteX31" fmla="*/ 1621631 w 1864519"/>
                <a:gd name="connsiteY31" fmla="*/ 7144 h 642938"/>
                <a:gd name="connsiteX32" fmla="*/ 1704975 w 1864519"/>
                <a:gd name="connsiteY32" fmla="*/ 57150 h 642938"/>
                <a:gd name="connsiteX33" fmla="*/ 1778794 w 1864519"/>
                <a:gd name="connsiteY33" fmla="*/ 107156 h 642938"/>
                <a:gd name="connsiteX34" fmla="*/ 1831181 w 1864519"/>
                <a:gd name="connsiteY34" fmla="*/ 150019 h 642938"/>
                <a:gd name="connsiteX35" fmla="*/ 1847850 w 1864519"/>
                <a:gd name="connsiteY35" fmla="*/ 171450 h 642938"/>
                <a:gd name="connsiteX36" fmla="*/ 1857375 w 1864519"/>
                <a:gd name="connsiteY36" fmla="*/ 190500 h 642938"/>
                <a:gd name="connsiteX37" fmla="*/ 1864519 w 1864519"/>
                <a:gd name="connsiteY37" fmla="*/ 211931 h 642938"/>
                <a:gd name="connsiteX38" fmla="*/ 1859756 w 1864519"/>
                <a:gd name="connsiteY38" fmla="*/ 228600 h 642938"/>
                <a:gd name="connsiteX39" fmla="*/ 1843088 w 1864519"/>
                <a:gd name="connsiteY39" fmla="*/ 247650 h 642938"/>
                <a:gd name="connsiteX40" fmla="*/ 1804988 w 1864519"/>
                <a:gd name="connsiteY40" fmla="*/ 261938 h 642938"/>
                <a:gd name="connsiteX41" fmla="*/ 1445419 w 1864519"/>
                <a:gd name="connsiteY41" fmla="*/ 230981 h 642938"/>
                <a:gd name="connsiteX42" fmla="*/ 1052513 w 1864519"/>
                <a:gd name="connsiteY42" fmla="*/ 347663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4519" h="642938">
                  <a:moveTo>
                    <a:pt x="1052513" y="347663"/>
                  </a:moveTo>
                  <a:lnTo>
                    <a:pt x="742950" y="459581"/>
                  </a:lnTo>
                  <a:lnTo>
                    <a:pt x="607219" y="514350"/>
                  </a:lnTo>
                  <a:lnTo>
                    <a:pt x="578644" y="535781"/>
                  </a:lnTo>
                  <a:lnTo>
                    <a:pt x="471488" y="604838"/>
                  </a:lnTo>
                  <a:lnTo>
                    <a:pt x="426244" y="640556"/>
                  </a:lnTo>
                  <a:lnTo>
                    <a:pt x="407194" y="642938"/>
                  </a:lnTo>
                  <a:lnTo>
                    <a:pt x="366713" y="623888"/>
                  </a:lnTo>
                  <a:lnTo>
                    <a:pt x="283369" y="573881"/>
                  </a:lnTo>
                  <a:lnTo>
                    <a:pt x="207169" y="521494"/>
                  </a:lnTo>
                  <a:lnTo>
                    <a:pt x="138113" y="469106"/>
                  </a:lnTo>
                  <a:lnTo>
                    <a:pt x="102394" y="435769"/>
                  </a:lnTo>
                  <a:lnTo>
                    <a:pt x="54769" y="388144"/>
                  </a:lnTo>
                  <a:lnTo>
                    <a:pt x="16669" y="340519"/>
                  </a:lnTo>
                  <a:lnTo>
                    <a:pt x="4763" y="316706"/>
                  </a:lnTo>
                  <a:lnTo>
                    <a:pt x="0" y="295275"/>
                  </a:lnTo>
                  <a:lnTo>
                    <a:pt x="0" y="285750"/>
                  </a:lnTo>
                  <a:lnTo>
                    <a:pt x="4763" y="273844"/>
                  </a:lnTo>
                  <a:lnTo>
                    <a:pt x="19050" y="271463"/>
                  </a:lnTo>
                  <a:lnTo>
                    <a:pt x="42863" y="278606"/>
                  </a:lnTo>
                  <a:lnTo>
                    <a:pt x="78581" y="300038"/>
                  </a:lnTo>
                  <a:lnTo>
                    <a:pt x="128588" y="326231"/>
                  </a:lnTo>
                  <a:lnTo>
                    <a:pt x="183356" y="350044"/>
                  </a:lnTo>
                  <a:lnTo>
                    <a:pt x="233363" y="366713"/>
                  </a:lnTo>
                  <a:lnTo>
                    <a:pt x="288131" y="378619"/>
                  </a:lnTo>
                  <a:lnTo>
                    <a:pt x="328613" y="376238"/>
                  </a:lnTo>
                  <a:lnTo>
                    <a:pt x="492919" y="340519"/>
                  </a:lnTo>
                  <a:lnTo>
                    <a:pt x="797719" y="252413"/>
                  </a:lnTo>
                  <a:lnTo>
                    <a:pt x="1081088" y="169069"/>
                  </a:lnTo>
                  <a:lnTo>
                    <a:pt x="1393031" y="80963"/>
                  </a:lnTo>
                  <a:lnTo>
                    <a:pt x="1597819" y="0"/>
                  </a:lnTo>
                  <a:lnTo>
                    <a:pt x="1621631" y="7144"/>
                  </a:lnTo>
                  <a:lnTo>
                    <a:pt x="1704975" y="57150"/>
                  </a:lnTo>
                  <a:lnTo>
                    <a:pt x="1778794" y="107156"/>
                  </a:lnTo>
                  <a:lnTo>
                    <a:pt x="1831181" y="150019"/>
                  </a:lnTo>
                  <a:lnTo>
                    <a:pt x="1847850" y="171450"/>
                  </a:lnTo>
                  <a:lnTo>
                    <a:pt x="1857375" y="190500"/>
                  </a:lnTo>
                  <a:lnTo>
                    <a:pt x="1864519" y="211931"/>
                  </a:lnTo>
                  <a:lnTo>
                    <a:pt x="1859756" y="228600"/>
                  </a:lnTo>
                  <a:lnTo>
                    <a:pt x="1843088" y="247650"/>
                  </a:lnTo>
                  <a:lnTo>
                    <a:pt x="1804988" y="261938"/>
                  </a:lnTo>
                  <a:lnTo>
                    <a:pt x="1445419" y="230981"/>
                  </a:lnTo>
                  <a:lnTo>
                    <a:pt x="105251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BB020F0B-D066-49BB-9649-CE0FCFD66643}"/>
                </a:ext>
              </a:extLst>
            </p:cNvPr>
            <p:cNvSpPr/>
            <p:nvPr/>
          </p:nvSpPr>
          <p:spPr>
            <a:xfrm>
              <a:off x="4024313" y="3033713"/>
              <a:ext cx="712787" cy="790575"/>
            </a:xfrm>
            <a:custGeom>
              <a:avLst/>
              <a:gdLst>
                <a:gd name="connsiteX0" fmla="*/ 397668 w 711993"/>
                <a:gd name="connsiteY0" fmla="*/ 535781 h 790575"/>
                <a:gd name="connsiteX1" fmla="*/ 219075 w 711993"/>
                <a:gd name="connsiteY1" fmla="*/ 666750 h 790575"/>
                <a:gd name="connsiteX2" fmla="*/ 52387 w 711993"/>
                <a:gd name="connsiteY2" fmla="*/ 790575 h 790575"/>
                <a:gd name="connsiteX3" fmla="*/ 0 w 711993"/>
                <a:gd name="connsiteY3" fmla="*/ 776287 h 790575"/>
                <a:gd name="connsiteX4" fmla="*/ 128587 w 711993"/>
                <a:gd name="connsiteY4" fmla="*/ 595312 h 790575"/>
                <a:gd name="connsiteX5" fmla="*/ 261937 w 711993"/>
                <a:gd name="connsiteY5" fmla="*/ 409575 h 790575"/>
                <a:gd name="connsiteX6" fmla="*/ 333375 w 711993"/>
                <a:gd name="connsiteY6" fmla="*/ 311943 h 790575"/>
                <a:gd name="connsiteX7" fmla="*/ 378618 w 711993"/>
                <a:gd name="connsiteY7" fmla="*/ 247650 h 790575"/>
                <a:gd name="connsiteX8" fmla="*/ 392906 w 711993"/>
                <a:gd name="connsiteY8" fmla="*/ 223837 h 790575"/>
                <a:gd name="connsiteX9" fmla="*/ 395287 w 711993"/>
                <a:gd name="connsiteY9" fmla="*/ 204787 h 790575"/>
                <a:gd name="connsiteX10" fmla="*/ 395287 w 711993"/>
                <a:gd name="connsiteY10" fmla="*/ 183356 h 790575"/>
                <a:gd name="connsiteX11" fmla="*/ 388143 w 711993"/>
                <a:gd name="connsiteY11" fmla="*/ 145256 h 790575"/>
                <a:gd name="connsiteX12" fmla="*/ 373856 w 711993"/>
                <a:gd name="connsiteY12" fmla="*/ 121443 h 790575"/>
                <a:gd name="connsiteX13" fmla="*/ 352425 w 711993"/>
                <a:gd name="connsiteY13" fmla="*/ 95250 h 790575"/>
                <a:gd name="connsiteX14" fmla="*/ 326231 w 711993"/>
                <a:gd name="connsiteY14" fmla="*/ 71437 h 790575"/>
                <a:gd name="connsiteX15" fmla="*/ 311943 w 711993"/>
                <a:gd name="connsiteY15" fmla="*/ 57150 h 790575"/>
                <a:gd name="connsiteX16" fmla="*/ 302418 w 711993"/>
                <a:gd name="connsiteY16" fmla="*/ 30956 h 790575"/>
                <a:gd name="connsiteX17" fmla="*/ 302418 w 711993"/>
                <a:gd name="connsiteY17" fmla="*/ 16668 h 790575"/>
                <a:gd name="connsiteX18" fmla="*/ 307181 w 711993"/>
                <a:gd name="connsiteY18" fmla="*/ 2381 h 790575"/>
                <a:gd name="connsiteX19" fmla="*/ 323850 w 711993"/>
                <a:gd name="connsiteY19" fmla="*/ 0 h 790575"/>
                <a:gd name="connsiteX20" fmla="*/ 352425 w 711993"/>
                <a:gd name="connsiteY20" fmla="*/ 7143 h 790575"/>
                <a:gd name="connsiteX21" fmla="*/ 373856 w 711993"/>
                <a:gd name="connsiteY21" fmla="*/ 16668 h 790575"/>
                <a:gd name="connsiteX22" fmla="*/ 442912 w 711993"/>
                <a:gd name="connsiteY22" fmla="*/ 38100 h 790575"/>
                <a:gd name="connsiteX23" fmla="*/ 490537 w 711993"/>
                <a:gd name="connsiteY23" fmla="*/ 57150 h 790575"/>
                <a:gd name="connsiteX24" fmla="*/ 540543 w 711993"/>
                <a:gd name="connsiteY24" fmla="*/ 78581 h 790575"/>
                <a:gd name="connsiteX25" fmla="*/ 585787 w 711993"/>
                <a:gd name="connsiteY25" fmla="*/ 107156 h 790575"/>
                <a:gd name="connsiteX26" fmla="*/ 616743 w 711993"/>
                <a:gd name="connsiteY26" fmla="*/ 133350 h 790575"/>
                <a:gd name="connsiteX27" fmla="*/ 642937 w 711993"/>
                <a:gd name="connsiteY27" fmla="*/ 159543 h 790575"/>
                <a:gd name="connsiteX28" fmla="*/ 666750 w 711993"/>
                <a:gd name="connsiteY28" fmla="*/ 192881 h 790575"/>
                <a:gd name="connsiteX29" fmla="*/ 688181 w 711993"/>
                <a:gd name="connsiteY29" fmla="*/ 226218 h 790575"/>
                <a:gd name="connsiteX30" fmla="*/ 700087 w 711993"/>
                <a:gd name="connsiteY30" fmla="*/ 257175 h 790575"/>
                <a:gd name="connsiteX31" fmla="*/ 707231 w 711993"/>
                <a:gd name="connsiteY31" fmla="*/ 285750 h 790575"/>
                <a:gd name="connsiteX32" fmla="*/ 711993 w 711993"/>
                <a:gd name="connsiteY32" fmla="*/ 311943 h 790575"/>
                <a:gd name="connsiteX33" fmla="*/ 707231 w 711993"/>
                <a:gd name="connsiteY33" fmla="*/ 340518 h 790575"/>
                <a:gd name="connsiteX34" fmla="*/ 697706 w 711993"/>
                <a:gd name="connsiteY34" fmla="*/ 354806 h 790575"/>
                <a:gd name="connsiteX35" fmla="*/ 681037 w 711993"/>
                <a:gd name="connsiteY35" fmla="*/ 364331 h 790575"/>
                <a:gd name="connsiteX36" fmla="*/ 647700 w 711993"/>
                <a:gd name="connsiteY36" fmla="*/ 371475 h 790575"/>
                <a:gd name="connsiteX37" fmla="*/ 604837 w 711993"/>
                <a:gd name="connsiteY37" fmla="*/ 371475 h 790575"/>
                <a:gd name="connsiteX38" fmla="*/ 542925 w 711993"/>
                <a:gd name="connsiteY38" fmla="*/ 423862 h 790575"/>
                <a:gd name="connsiteX39" fmla="*/ 397668 w 711993"/>
                <a:gd name="connsiteY39" fmla="*/ 535781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1993" h="790575">
                  <a:moveTo>
                    <a:pt x="397668" y="535781"/>
                  </a:moveTo>
                  <a:lnTo>
                    <a:pt x="219075" y="666750"/>
                  </a:lnTo>
                  <a:lnTo>
                    <a:pt x="52387" y="790575"/>
                  </a:lnTo>
                  <a:lnTo>
                    <a:pt x="0" y="776287"/>
                  </a:lnTo>
                  <a:lnTo>
                    <a:pt x="128587" y="595312"/>
                  </a:lnTo>
                  <a:lnTo>
                    <a:pt x="261937" y="409575"/>
                  </a:lnTo>
                  <a:lnTo>
                    <a:pt x="333375" y="311943"/>
                  </a:lnTo>
                  <a:lnTo>
                    <a:pt x="378618" y="247650"/>
                  </a:lnTo>
                  <a:lnTo>
                    <a:pt x="392906" y="223837"/>
                  </a:lnTo>
                  <a:cubicBezTo>
                    <a:pt x="395399" y="206382"/>
                    <a:pt x="395287" y="212781"/>
                    <a:pt x="395287" y="204787"/>
                  </a:cubicBezTo>
                  <a:lnTo>
                    <a:pt x="395287" y="183356"/>
                  </a:lnTo>
                  <a:lnTo>
                    <a:pt x="388143" y="145256"/>
                  </a:lnTo>
                  <a:lnTo>
                    <a:pt x="373856" y="121443"/>
                  </a:lnTo>
                  <a:lnTo>
                    <a:pt x="352425" y="95250"/>
                  </a:lnTo>
                  <a:lnTo>
                    <a:pt x="326231" y="71437"/>
                  </a:lnTo>
                  <a:lnTo>
                    <a:pt x="311943" y="57150"/>
                  </a:lnTo>
                  <a:lnTo>
                    <a:pt x="302418" y="30956"/>
                  </a:lnTo>
                  <a:lnTo>
                    <a:pt x="302418" y="16668"/>
                  </a:lnTo>
                  <a:lnTo>
                    <a:pt x="307181" y="2381"/>
                  </a:lnTo>
                  <a:lnTo>
                    <a:pt x="323850" y="0"/>
                  </a:lnTo>
                  <a:lnTo>
                    <a:pt x="352425" y="7143"/>
                  </a:lnTo>
                  <a:lnTo>
                    <a:pt x="373856" y="16668"/>
                  </a:lnTo>
                  <a:lnTo>
                    <a:pt x="442912" y="38100"/>
                  </a:lnTo>
                  <a:lnTo>
                    <a:pt x="490537" y="57150"/>
                  </a:lnTo>
                  <a:lnTo>
                    <a:pt x="540543" y="78581"/>
                  </a:lnTo>
                  <a:lnTo>
                    <a:pt x="585787" y="107156"/>
                  </a:lnTo>
                  <a:lnTo>
                    <a:pt x="616743" y="133350"/>
                  </a:lnTo>
                  <a:lnTo>
                    <a:pt x="642937" y="159543"/>
                  </a:lnTo>
                  <a:lnTo>
                    <a:pt x="666750" y="192881"/>
                  </a:lnTo>
                  <a:lnTo>
                    <a:pt x="688181" y="226218"/>
                  </a:lnTo>
                  <a:lnTo>
                    <a:pt x="700087" y="257175"/>
                  </a:lnTo>
                  <a:lnTo>
                    <a:pt x="707231" y="285750"/>
                  </a:lnTo>
                  <a:lnTo>
                    <a:pt x="711993" y="311943"/>
                  </a:lnTo>
                  <a:lnTo>
                    <a:pt x="707231" y="340518"/>
                  </a:lnTo>
                  <a:lnTo>
                    <a:pt x="697706" y="354806"/>
                  </a:lnTo>
                  <a:lnTo>
                    <a:pt x="681037" y="364331"/>
                  </a:lnTo>
                  <a:lnTo>
                    <a:pt x="647700" y="371475"/>
                  </a:lnTo>
                  <a:lnTo>
                    <a:pt x="604837" y="371475"/>
                  </a:lnTo>
                  <a:lnTo>
                    <a:pt x="542925" y="423862"/>
                  </a:lnTo>
                  <a:lnTo>
                    <a:pt x="39766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11074103-943C-4C39-86DD-F95A3245391D}"/>
                </a:ext>
              </a:extLst>
            </p:cNvPr>
            <p:cNvSpPr/>
            <p:nvPr/>
          </p:nvSpPr>
          <p:spPr>
            <a:xfrm>
              <a:off x="4775200" y="2468563"/>
              <a:ext cx="2362200" cy="647700"/>
            </a:xfrm>
            <a:custGeom>
              <a:avLst/>
              <a:gdLst>
                <a:gd name="connsiteX0" fmla="*/ 1493044 w 2362200"/>
                <a:gd name="connsiteY0" fmla="*/ 307182 h 647700"/>
                <a:gd name="connsiteX1" fmla="*/ 907257 w 2362200"/>
                <a:gd name="connsiteY1" fmla="*/ 450057 h 647700"/>
                <a:gd name="connsiteX2" fmla="*/ 740569 w 2362200"/>
                <a:gd name="connsiteY2" fmla="*/ 500063 h 647700"/>
                <a:gd name="connsiteX3" fmla="*/ 614363 w 2362200"/>
                <a:gd name="connsiteY3" fmla="*/ 535782 h 647700"/>
                <a:gd name="connsiteX4" fmla="*/ 540544 w 2362200"/>
                <a:gd name="connsiteY4" fmla="*/ 564357 h 647700"/>
                <a:gd name="connsiteX5" fmla="*/ 445294 w 2362200"/>
                <a:gd name="connsiteY5" fmla="*/ 602457 h 647700"/>
                <a:gd name="connsiteX6" fmla="*/ 352425 w 2362200"/>
                <a:gd name="connsiteY6" fmla="*/ 647700 h 647700"/>
                <a:gd name="connsiteX7" fmla="*/ 333375 w 2362200"/>
                <a:gd name="connsiteY7" fmla="*/ 645319 h 647700"/>
                <a:gd name="connsiteX8" fmla="*/ 288132 w 2362200"/>
                <a:gd name="connsiteY8" fmla="*/ 626269 h 647700"/>
                <a:gd name="connsiteX9" fmla="*/ 250032 w 2362200"/>
                <a:gd name="connsiteY9" fmla="*/ 597694 h 647700"/>
                <a:gd name="connsiteX10" fmla="*/ 219075 w 2362200"/>
                <a:gd name="connsiteY10" fmla="*/ 566738 h 647700"/>
                <a:gd name="connsiteX11" fmla="*/ 188119 w 2362200"/>
                <a:gd name="connsiteY11" fmla="*/ 528638 h 647700"/>
                <a:gd name="connsiteX12" fmla="*/ 150019 w 2362200"/>
                <a:gd name="connsiteY12" fmla="*/ 485775 h 647700"/>
                <a:gd name="connsiteX13" fmla="*/ 116682 w 2362200"/>
                <a:gd name="connsiteY13" fmla="*/ 442913 h 647700"/>
                <a:gd name="connsiteX14" fmla="*/ 85725 w 2362200"/>
                <a:gd name="connsiteY14" fmla="*/ 395288 h 647700"/>
                <a:gd name="connsiteX15" fmla="*/ 47625 w 2362200"/>
                <a:gd name="connsiteY15" fmla="*/ 328613 h 647700"/>
                <a:gd name="connsiteX16" fmla="*/ 23813 w 2362200"/>
                <a:gd name="connsiteY16" fmla="*/ 273844 h 647700"/>
                <a:gd name="connsiteX17" fmla="*/ 9525 w 2362200"/>
                <a:gd name="connsiteY17" fmla="*/ 240507 h 647700"/>
                <a:gd name="connsiteX18" fmla="*/ 0 w 2362200"/>
                <a:gd name="connsiteY18" fmla="*/ 214313 h 647700"/>
                <a:gd name="connsiteX19" fmla="*/ 0 w 2362200"/>
                <a:gd name="connsiteY19" fmla="*/ 195263 h 647700"/>
                <a:gd name="connsiteX20" fmla="*/ 2382 w 2362200"/>
                <a:gd name="connsiteY20" fmla="*/ 188119 h 647700"/>
                <a:gd name="connsiteX21" fmla="*/ 11907 w 2362200"/>
                <a:gd name="connsiteY21" fmla="*/ 183357 h 647700"/>
                <a:gd name="connsiteX22" fmla="*/ 45244 w 2362200"/>
                <a:gd name="connsiteY22" fmla="*/ 190500 h 647700"/>
                <a:gd name="connsiteX23" fmla="*/ 64294 w 2362200"/>
                <a:gd name="connsiteY23" fmla="*/ 202407 h 647700"/>
                <a:gd name="connsiteX24" fmla="*/ 102394 w 2362200"/>
                <a:gd name="connsiteY24" fmla="*/ 240507 h 647700"/>
                <a:gd name="connsiteX25" fmla="*/ 128588 w 2362200"/>
                <a:gd name="connsiteY25" fmla="*/ 266700 h 647700"/>
                <a:gd name="connsiteX26" fmla="*/ 169069 w 2362200"/>
                <a:gd name="connsiteY26" fmla="*/ 297657 h 647700"/>
                <a:gd name="connsiteX27" fmla="*/ 204788 w 2362200"/>
                <a:gd name="connsiteY27" fmla="*/ 319088 h 647700"/>
                <a:gd name="connsiteX28" fmla="*/ 240507 w 2362200"/>
                <a:gd name="connsiteY28" fmla="*/ 340519 h 647700"/>
                <a:gd name="connsiteX29" fmla="*/ 276225 w 2362200"/>
                <a:gd name="connsiteY29" fmla="*/ 354807 h 647700"/>
                <a:gd name="connsiteX30" fmla="*/ 314325 w 2362200"/>
                <a:gd name="connsiteY30" fmla="*/ 359569 h 647700"/>
                <a:gd name="connsiteX31" fmla="*/ 388144 w 2362200"/>
                <a:gd name="connsiteY31" fmla="*/ 354807 h 647700"/>
                <a:gd name="connsiteX32" fmla="*/ 502444 w 2362200"/>
                <a:gd name="connsiteY32" fmla="*/ 338138 h 647700"/>
                <a:gd name="connsiteX33" fmla="*/ 735807 w 2362200"/>
                <a:gd name="connsiteY33" fmla="*/ 288132 h 647700"/>
                <a:gd name="connsiteX34" fmla="*/ 1016794 w 2362200"/>
                <a:gd name="connsiteY34" fmla="*/ 230982 h 647700"/>
                <a:gd name="connsiteX35" fmla="*/ 1407319 w 2362200"/>
                <a:gd name="connsiteY35" fmla="*/ 147638 h 647700"/>
                <a:gd name="connsiteX36" fmla="*/ 1826419 w 2362200"/>
                <a:gd name="connsiteY36" fmla="*/ 66675 h 647700"/>
                <a:gd name="connsiteX37" fmla="*/ 1893094 w 2362200"/>
                <a:gd name="connsiteY37" fmla="*/ 33338 h 647700"/>
                <a:gd name="connsiteX38" fmla="*/ 1978819 w 2362200"/>
                <a:gd name="connsiteY38" fmla="*/ 0 h 647700"/>
                <a:gd name="connsiteX39" fmla="*/ 1995488 w 2362200"/>
                <a:gd name="connsiteY39" fmla="*/ 2382 h 647700"/>
                <a:gd name="connsiteX40" fmla="*/ 2081213 w 2362200"/>
                <a:gd name="connsiteY40" fmla="*/ 42863 h 647700"/>
                <a:gd name="connsiteX41" fmla="*/ 2197894 w 2362200"/>
                <a:gd name="connsiteY41" fmla="*/ 97632 h 647700"/>
                <a:gd name="connsiteX42" fmla="*/ 2247900 w 2362200"/>
                <a:gd name="connsiteY42" fmla="*/ 123825 h 647700"/>
                <a:gd name="connsiteX43" fmla="*/ 2283619 w 2362200"/>
                <a:gd name="connsiteY43" fmla="*/ 150019 h 647700"/>
                <a:gd name="connsiteX44" fmla="*/ 2321719 w 2362200"/>
                <a:gd name="connsiteY44" fmla="*/ 180975 h 647700"/>
                <a:gd name="connsiteX45" fmla="*/ 2345532 w 2362200"/>
                <a:gd name="connsiteY45" fmla="*/ 207169 h 647700"/>
                <a:gd name="connsiteX46" fmla="*/ 2362200 w 2362200"/>
                <a:gd name="connsiteY46" fmla="*/ 240507 h 647700"/>
                <a:gd name="connsiteX47" fmla="*/ 2362200 w 2362200"/>
                <a:gd name="connsiteY47" fmla="*/ 271463 h 647700"/>
                <a:gd name="connsiteX48" fmla="*/ 2350294 w 2362200"/>
                <a:gd name="connsiteY48" fmla="*/ 307182 h 647700"/>
                <a:gd name="connsiteX49" fmla="*/ 2314575 w 2362200"/>
                <a:gd name="connsiteY49" fmla="*/ 354807 h 647700"/>
                <a:gd name="connsiteX50" fmla="*/ 2050257 w 2362200"/>
                <a:gd name="connsiteY50" fmla="*/ 283369 h 647700"/>
                <a:gd name="connsiteX51" fmla="*/ 2035969 w 2362200"/>
                <a:gd name="connsiteY51" fmla="*/ 266700 h 647700"/>
                <a:gd name="connsiteX52" fmla="*/ 2019300 w 2362200"/>
                <a:gd name="connsiteY52" fmla="*/ 250032 h 647700"/>
                <a:gd name="connsiteX53" fmla="*/ 1995488 w 2362200"/>
                <a:gd name="connsiteY53" fmla="*/ 235744 h 647700"/>
                <a:gd name="connsiteX54" fmla="*/ 1957388 w 2362200"/>
                <a:gd name="connsiteY54" fmla="*/ 226219 h 647700"/>
                <a:gd name="connsiteX55" fmla="*/ 1914525 w 2362200"/>
                <a:gd name="connsiteY55" fmla="*/ 226219 h 647700"/>
                <a:gd name="connsiteX56" fmla="*/ 1828800 w 2362200"/>
                <a:gd name="connsiteY56" fmla="*/ 240507 h 647700"/>
                <a:gd name="connsiteX57" fmla="*/ 1493044 w 2362200"/>
                <a:gd name="connsiteY57" fmla="*/ 30718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2200" h="647700">
                  <a:moveTo>
                    <a:pt x="1493044" y="307182"/>
                  </a:moveTo>
                  <a:lnTo>
                    <a:pt x="907257" y="450057"/>
                  </a:lnTo>
                  <a:lnTo>
                    <a:pt x="740569" y="500063"/>
                  </a:lnTo>
                  <a:lnTo>
                    <a:pt x="614363" y="535782"/>
                  </a:lnTo>
                  <a:lnTo>
                    <a:pt x="540544" y="564357"/>
                  </a:lnTo>
                  <a:lnTo>
                    <a:pt x="445294" y="602457"/>
                  </a:lnTo>
                  <a:lnTo>
                    <a:pt x="352425" y="647700"/>
                  </a:lnTo>
                  <a:lnTo>
                    <a:pt x="333375" y="645319"/>
                  </a:lnTo>
                  <a:lnTo>
                    <a:pt x="288132" y="626269"/>
                  </a:lnTo>
                  <a:lnTo>
                    <a:pt x="250032" y="597694"/>
                  </a:lnTo>
                  <a:lnTo>
                    <a:pt x="219075" y="566738"/>
                  </a:lnTo>
                  <a:lnTo>
                    <a:pt x="188119" y="528638"/>
                  </a:lnTo>
                  <a:lnTo>
                    <a:pt x="150019" y="485775"/>
                  </a:lnTo>
                  <a:lnTo>
                    <a:pt x="116682" y="442913"/>
                  </a:lnTo>
                  <a:lnTo>
                    <a:pt x="85725" y="395288"/>
                  </a:lnTo>
                  <a:lnTo>
                    <a:pt x="47625" y="328613"/>
                  </a:lnTo>
                  <a:lnTo>
                    <a:pt x="23813" y="273844"/>
                  </a:lnTo>
                  <a:lnTo>
                    <a:pt x="9525" y="240507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2" y="188119"/>
                  </a:lnTo>
                  <a:lnTo>
                    <a:pt x="11907" y="183357"/>
                  </a:lnTo>
                  <a:lnTo>
                    <a:pt x="45244" y="190500"/>
                  </a:lnTo>
                  <a:lnTo>
                    <a:pt x="64294" y="202407"/>
                  </a:lnTo>
                  <a:lnTo>
                    <a:pt x="102394" y="240507"/>
                  </a:lnTo>
                  <a:lnTo>
                    <a:pt x="128588" y="266700"/>
                  </a:lnTo>
                  <a:lnTo>
                    <a:pt x="169069" y="297657"/>
                  </a:lnTo>
                  <a:lnTo>
                    <a:pt x="204788" y="319088"/>
                  </a:lnTo>
                  <a:lnTo>
                    <a:pt x="240507" y="340519"/>
                  </a:lnTo>
                  <a:lnTo>
                    <a:pt x="276225" y="354807"/>
                  </a:lnTo>
                  <a:lnTo>
                    <a:pt x="314325" y="359569"/>
                  </a:lnTo>
                  <a:lnTo>
                    <a:pt x="388144" y="354807"/>
                  </a:lnTo>
                  <a:lnTo>
                    <a:pt x="502444" y="338138"/>
                  </a:lnTo>
                  <a:lnTo>
                    <a:pt x="735807" y="288132"/>
                  </a:lnTo>
                  <a:lnTo>
                    <a:pt x="1016794" y="230982"/>
                  </a:lnTo>
                  <a:lnTo>
                    <a:pt x="1407319" y="147638"/>
                  </a:lnTo>
                  <a:lnTo>
                    <a:pt x="1826419" y="66675"/>
                  </a:lnTo>
                  <a:lnTo>
                    <a:pt x="1893094" y="33338"/>
                  </a:lnTo>
                  <a:lnTo>
                    <a:pt x="1978819" y="0"/>
                  </a:lnTo>
                  <a:lnTo>
                    <a:pt x="1995488" y="2382"/>
                  </a:lnTo>
                  <a:lnTo>
                    <a:pt x="2081213" y="42863"/>
                  </a:lnTo>
                  <a:lnTo>
                    <a:pt x="2197894" y="97632"/>
                  </a:lnTo>
                  <a:lnTo>
                    <a:pt x="2247900" y="123825"/>
                  </a:lnTo>
                  <a:lnTo>
                    <a:pt x="2283619" y="150019"/>
                  </a:lnTo>
                  <a:lnTo>
                    <a:pt x="2321719" y="180975"/>
                  </a:lnTo>
                  <a:lnTo>
                    <a:pt x="2345532" y="207169"/>
                  </a:lnTo>
                  <a:lnTo>
                    <a:pt x="2362200" y="240507"/>
                  </a:lnTo>
                  <a:lnTo>
                    <a:pt x="2362200" y="271463"/>
                  </a:lnTo>
                  <a:lnTo>
                    <a:pt x="2350294" y="307182"/>
                  </a:lnTo>
                  <a:lnTo>
                    <a:pt x="2314575" y="354807"/>
                  </a:lnTo>
                  <a:lnTo>
                    <a:pt x="2050257" y="283369"/>
                  </a:lnTo>
                  <a:lnTo>
                    <a:pt x="2035969" y="266700"/>
                  </a:lnTo>
                  <a:lnTo>
                    <a:pt x="2019300" y="250032"/>
                  </a:lnTo>
                  <a:lnTo>
                    <a:pt x="1995488" y="235744"/>
                  </a:lnTo>
                  <a:lnTo>
                    <a:pt x="1957388" y="226219"/>
                  </a:lnTo>
                  <a:lnTo>
                    <a:pt x="1914525" y="226219"/>
                  </a:lnTo>
                  <a:lnTo>
                    <a:pt x="1828800" y="240507"/>
                  </a:lnTo>
                  <a:lnTo>
                    <a:pt x="14930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D2325E9D-3180-4FB3-A62F-D8973532AF3C}"/>
                </a:ext>
              </a:extLst>
            </p:cNvPr>
            <p:cNvSpPr/>
            <p:nvPr/>
          </p:nvSpPr>
          <p:spPr>
            <a:xfrm>
              <a:off x="2495550" y="2439988"/>
              <a:ext cx="2005013" cy="1897062"/>
            </a:xfrm>
            <a:custGeom>
              <a:avLst/>
              <a:gdLst>
                <a:gd name="connsiteX0" fmla="*/ 1434706 w 2003952"/>
                <a:gd name="connsiteY0" fmla="*/ 713489 h 1898346"/>
                <a:gd name="connsiteX1" fmla="*/ 1190008 w 2003952"/>
                <a:gd name="connsiteY1" fmla="*/ 994249 h 1898346"/>
                <a:gd name="connsiteX2" fmla="*/ 1038037 w 2003952"/>
                <a:gd name="connsiteY2" fmla="*/ 1143644 h 1898346"/>
                <a:gd name="connsiteX3" fmla="*/ 922127 w 2003952"/>
                <a:gd name="connsiteY3" fmla="*/ 1254402 h 1898346"/>
                <a:gd name="connsiteX4" fmla="*/ 767580 w 2003952"/>
                <a:gd name="connsiteY4" fmla="*/ 1388342 h 1898346"/>
                <a:gd name="connsiteX5" fmla="*/ 620761 w 2003952"/>
                <a:gd name="connsiteY5" fmla="*/ 1506828 h 1898346"/>
                <a:gd name="connsiteX6" fmla="*/ 453336 w 2003952"/>
                <a:gd name="connsiteY6" fmla="*/ 1625313 h 1898346"/>
                <a:gd name="connsiteX7" fmla="*/ 239547 w 2003952"/>
                <a:gd name="connsiteY7" fmla="*/ 1766981 h 1898346"/>
                <a:gd name="connsiteX8" fmla="*/ 100455 w 2003952"/>
                <a:gd name="connsiteY8" fmla="*/ 1859709 h 1898346"/>
                <a:gd name="connsiteX9" fmla="*/ 43788 w 2003952"/>
                <a:gd name="connsiteY9" fmla="*/ 1893194 h 1898346"/>
                <a:gd name="connsiteX10" fmla="*/ 25757 w 2003952"/>
                <a:gd name="connsiteY10" fmla="*/ 1898346 h 1898346"/>
                <a:gd name="connsiteX11" fmla="*/ 5151 w 2003952"/>
                <a:gd name="connsiteY11" fmla="*/ 1893194 h 1898346"/>
                <a:gd name="connsiteX12" fmla="*/ 0 w 2003952"/>
                <a:gd name="connsiteY12" fmla="*/ 1882891 h 1898346"/>
                <a:gd name="connsiteX13" fmla="*/ 2575 w 2003952"/>
                <a:gd name="connsiteY13" fmla="*/ 1862285 h 1898346"/>
                <a:gd name="connsiteX14" fmla="*/ 18030 w 2003952"/>
                <a:gd name="connsiteY14" fmla="*/ 1833951 h 1898346"/>
                <a:gd name="connsiteX15" fmla="*/ 128788 w 2003952"/>
                <a:gd name="connsiteY15" fmla="*/ 1746375 h 1898346"/>
                <a:gd name="connsiteX16" fmla="*/ 306517 w 2003952"/>
                <a:gd name="connsiteY16" fmla="*/ 1602131 h 1898346"/>
                <a:gd name="connsiteX17" fmla="*/ 489397 w 2003952"/>
                <a:gd name="connsiteY17" fmla="*/ 1445009 h 1898346"/>
                <a:gd name="connsiteX18" fmla="*/ 716065 w 2003952"/>
                <a:gd name="connsiteY18" fmla="*/ 1236371 h 1898346"/>
                <a:gd name="connsiteX19" fmla="*/ 888642 w 2003952"/>
                <a:gd name="connsiteY19" fmla="*/ 1066370 h 1898346"/>
                <a:gd name="connsiteX20" fmla="*/ 991673 w 2003952"/>
                <a:gd name="connsiteY20" fmla="*/ 955612 h 1898346"/>
                <a:gd name="connsiteX21" fmla="*/ 1184856 w 2003952"/>
                <a:gd name="connsiteY21" fmla="*/ 721216 h 1898346"/>
                <a:gd name="connsiteX22" fmla="*/ 1357433 w 2003952"/>
                <a:gd name="connsiteY22" fmla="*/ 489397 h 1898346"/>
                <a:gd name="connsiteX23" fmla="*/ 1511979 w 2003952"/>
                <a:gd name="connsiteY23" fmla="*/ 267880 h 1898346"/>
                <a:gd name="connsiteX24" fmla="*/ 1599556 w 2003952"/>
                <a:gd name="connsiteY24" fmla="*/ 141667 h 1898346"/>
                <a:gd name="connsiteX25" fmla="*/ 1630465 w 2003952"/>
                <a:gd name="connsiteY25" fmla="*/ 90152 h 1898346"/>
                <a:gd name="connsiteX26" fmla="*/ 1638192 w 2003952"/>
                <a:gd name="connsiteY26" fmla="*/ 64394 h 1898346"/>
                <a:gd name="connsiteX27" fmla="*/ 1638192 w 2003952"/>
                <a:gd name="connsiteY27" fmla="*/ 51515 h 1898346"/>
                <a:gd name="connsiteX28" fmla="*/ 1576374 w 2003952"/>
                <a:gd name="connsiteY28" fmla="*/ 0 h 1898346"/>
                <a:gd name="connsiteX29" fmla="*/ 2003952 w 2003952"/>
                <a:gd name="connsiteY29" fmla="*/ 38636 h 1898346"/>
                <a:gd name="connsiteX30" fmla="*/ 1983346 w 2003952"/>
                <a:gd name="connsiteY30" fmla="*/ 69546 h 1898346"/>
                <a:gd name="connsiteX31" fmla="*/ 1885467 w 2003952"/>
                <a:gd name="connsiteY31" fmla="*/ 177728 h 1898346"/>
                <a:gd name="connsiteX32" fmla="*/ 1669102 w 2003952"/>
                <a:gd name="connsiteY32" fmla="*/ 435306 h 1898346"/>
                <a:gd name="connsiteX33" fmla="*/ 1434706 w 2003952"/>
                <a:gd name="connsiteY33" fmla="*/ 713489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3952" h="1898346">
                  <a:moveTo>
                    <a:pt x="1434706" y="713489"/>
                  </a:moveTo>
                  <a:lnTo>
                    <a:pt x="1190008" y="994249"/>
                  </a:lnTo>
                  <a:lnTo>
                    <a:pt x="1038037" y="1143644"/>
                  </a:lnTo>
                  <a:lnTo>
                    <a:pt x="922127" y="1254402"/>
                  </a:lnTo>
                  <a:lnTo>
                    <a:pt x="767580" y="1388342"/>
                  </a:lnTo>
                  <a:lnTo>
                    <a:pt x="620761" y="1506828"/>
                  </a:lnTo>
                  <a:lnTo>
                    <a:pt x="453336" y="1625313"/>
                  </a:lnTo>
                  <a:lnTo>
                    <a:pt x="239547" y="1766981"/>
                  </a:lnTo>
                  <a:lnTo>
                    <a:pt x="100455" y="1859709"/>
                  </a:lnTo>
                  <a:lnTo>
                    <a:pt x="43788" y="1893194"/>
                  </a:lnTo>
                  <a:lnTo>
                    <a:pt x="25757" y="1898346"/>
                  </a:lnTo>
                  <a:lnTo>
                    <a:pt x="5151" y="1893194"/>
                  </a:lnTo>
                  <a:lnTo>
                    <a:pt x="0" y="1882891"/>
                  </a:lnTo>
                  <a:lnTo>
                    <a:pt x="2575" y="1862285"/>
                  </a:lnTo>
                  <a:lnTo>
                    <a:pt x="18030" y="1833951"/>
                  </a:lnTo>
                  <a:lnTo>
                    <a:pt x="128788" y="1746375"/>
                  </a:lnTo>
                  <a:lnTo>
                    <a:pt x="306517" y="1602131"/>
                  </a:lnTo>
                  <a:lnTo>
                    <a:pt x="489397" y="1445009"/>
                  </a:lnTo>
                  <a:lnTo>
                    <a:pt x="716065" y="1236371"/>
                  </a:lnTo>
                  <a:lnTo>
                    <a:pt x="888642" y="1066370"/>
                  </a:lnTo>
                  <a:lnTo>
                    <a:pt x="991673" y="955612"/>
                  </a:lnTo>
                  <a:lnTo>
                    <a:pt x="1184856" y="721216"/>
                  </a:lnTo>
                  <a:lnTo>
                    <a:pt x="1357433" y="489397"/>
                  </a:lnTo>
                  <a:lnTo>
                    <a:pt x="1511979" y="267880"/>
                  </a:lnTo>
                  <a:lnTo>
                    <a:pt x="1599556" y="141667"/>
                  </a:lnTo>
                  <a:lnTo>
                    <a:pt x="1630465" y="90152"/>
                  </a:lnTo>
                  <a:lnTo>
                    <a:pt x="1638192" y="64394"/>
                  </a:lnTo>
                  <a:lnTo>
                    <a:pt x="1638192" y="51515"/>
                  </a:lnTo>
                  <a:lnTo>
                    <a:pt x="1576374" y="0"/>
                  </a:lnTo>
                  <a:lnTo>
                    <a:pt x="2003952" y="38636"/>
                  </a:lnTo>
                  <a:lnTo>
                    <a:pt x="1983346" y="69546"/>
                  </a:lnTo>
                  <a:lnTo>
                    <a:pt x="1885467" y="177728"/>
                  </a:lnTo>
                  <a:lnTo>
                    <a:pt x="1669102" y="435306"/>
                  </a:lnTo>
                  <a:lnTo>
                    <a:pt x="1434706" y="7134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B34ABF0C-7FBA-4F5E-91F9-1646EB20C502}"/>
                </a:ext>
              </a:extLst>
            </p:cNvPr>
            <p:cNvSpPr/>
            <p:nvPr/>
          </p:nvSpPr>
          <p:spPr>
            <a:xfrm rot="16200000">
              <a:off x="2388394" y="4463257"/>
              <a:ext cx="2524125" cy="312737"/>
            </a:xfrm>
            <a:custGeom>
              <a:avLst/>
              <a:gdLst>
                <a:gd name="connsiteX0" fmla="*/ 857250 w 2524125"/>
                <a:gd name="connsiteY0" fmla="*/ 304800 h 311944"/>
                <a:gd name="connsiteX1" fmla="*/ 431006 w 2524125"/>
                <a:gd name="connsiteY1" fmla="*/ 295275 h 311944"/>
                <a:gd name="connsiteX2" fmla="*/ 223838 w 2524125"/>
                <a:gd name="connsiteY2" fmla="*/ 292894 h 311944"/>
                <a:gd name="connsiteX3" fmla="*/ 164306 w 2524125"/>
                <a:gd name="connsiteY3" fmla="*/ 288131 h 311944"/>
                <a:gd name="connsiteX4" fmla="*/ 116681 w 2524125"/>
                <a:gd name="connsiteY4" fmla="*/ 280988 h 311944"/>
                <a:gd name="connsiteX5" fmla="*/ 73819 w 2524125"/>
                <a:gd name="connsiteY5" fmla="*/ 266700 h 311944"/>
                <a:gd name="connsiteX6" fmla="*/ 42863 w 2524125"/>
                <a:gd name="connsiteY6" fmla="*/ 250031 h 311944"/>
                <a:gd name="connsiteX7" fmla="*/ 14288 w 2524125"/>
                <a:gd name="connsiteY7" fmla="*/ 228600 h 311944"/>
                <a:gd name="connsiteX8" fmla="*/ 0 w 2524125"/>
                <a:gd name="connsiteY8" fmla="*/ 202406 h 311944"/>
                <a:gd name="connsiteX9" fmla="*/ 2381 w 2524125"/>
                <a:gd name="connsiteY9" fmla="*/ 173831 h 311944"/>
                <a:gd name="connsiteX10" fmla="*/ 14288 w 2524125"/>
                <a:gd name="connsiteY10" fmla="*/ 152400 h 311944"/>
                <a:gd name="connsiteX11" fmla="*/ 47625 w 2524125"/>
                <a:gd name="connsiteY11" fmla="*/ 126206 h 311944"/>
                <a:gd name="connsiteX12" fmla="*/ 114300 w 2524125"/>
                <a:gd name="connsiteY12" fmla="*/ 97631 h 311944"/>
                <a:gd name="connsiteX13" fmla="*/ 211931 w 2524125"/>
                <a:gd name="connsiteY13" fmla="*/ 66675 h 311944"/>
                <a:gd name="connsiteX14" fmla="*/ 333375 w 2524125"/>
                <a:gd name="connsiteY14" fmla="*/ 35719 h 311944"/>
                <a:gd name="connsiteX15" fmla="*/ 490538 w 2524125"/>
                <a:gd name="connsiteY15" fmla="*/ 0 h 311944"/>
                <a:gd name="connsiteX16" fmla="*/ 564356 w 2524125"/>
                <a:gd name="connsiteY16" fmla="*/ 14288 h 311944"/>
                <a:gd name="connsiteX17" fmla="*/ 673894 w 2524125"/>
                <a:gd name="connsiteY17" fmla="*/ 35719 h 311944"/>
                <a:gd name="connsiteX18" fmla="*/ 778669 w 2524125"/>
                <a:gd name="connsiteY18" fmla="*/ 54769 h 311944"/>
                <a:gd name="connsiteX19" fmla="*/ 866775 w 2524125"/>
                <a:gd name="connsiteY19" fmla="*/ 66675 h 311944"/>
                <a:gd name="connsiteX20" fmla="*/ 1059656 w 2524125"/>
                <a:gd name="connsiteY20" fmla="*/ 80963 h 311944"/>
                <a:gd name="connsiteX21" fmla="*/ 1528763 w 2524125"/>
                <a:gd name="connsiteY21" fmla="*/ 102394 h 311944"/>
                <a:gd name="connsiteX22" fmla="*/ 2021681 w 2524125"/>
                <a:gd name="connsiteY22" fmla="*/ 111919 h 311944"/>
                <a:gd name="connsiteX23" fmla="*/ 2147888 w 2524125"/>
                <a:gd name="connsiteY23" fmla="*/ 109538 h 311944"/>
                <a:gd name="connsiteX24" fmla="*/ 2207419 w 2524125"/>
                <a:gd name="connsiteY24" fmla="*/ 104775 h 311944"/>
                <a:gd name="connsiteX25" fmla="*/ 2255044 w 2524125"/>
                <a:gd name="connsiteY25" fmla="*/ 95250 h 311944"/>
                <a:gd name="connsiteX26" fmla="*/ 2371725 w 2524125"/>
                <a:gd name="connsiteY26" fmla="*/ 35719 h 311944"/>
                <a:gd name="connsiteX27" fmla="*/ 2524125 w 2524125"/>
                <a:gd name="connsiteY27" fmla="*/ 138113 h 311944"/>
                <a:gd name="connsiteX28" fmla="*/ 2457450 w 2524125"/>
                <a:gd name="connsiteY28" fmla="*/ 192881 h 311944"/>
                <a:gd name="connsiteX29" fmla="*/ 2397919 w 2524125"/>
                <a:gd name="connsiteY29" fmla="*/ 233363 h 311944"/>
                <a:gd name="connsiteX30" fmla="*/ 2312194 w 2524125"/>
                <a:gd name="connsiteY30" fmla="*/ 276225 h 311944"/>
                <a:gd name="connsiteX31" fmla="*/ 2257425 w 2524125"/>
                <a:gd name="connsiteY31" fmla="*/ 292894 h 311944"/>
                <a:gd name="connsiteX32" fmla="*/ 2169319 w 2524125"/>
                <a:gd name="connsiteY32" fmla="*/ 311944 h 311944"/>
                <a:gd name="connsiteX33" fmla="*/ 1921669 w 2524125"/>
                <a:gd name="connsiteY33" fmla="*/ 309563 h 311944"/>
                <a:gd name="connsiteX34" fmla="*/ 1373981 w 2524125"/>
                <a:gd name="connsiteY34" fmla="*/ 309563 h 311944"/>
                <a:gd name="connsiteX35" fmla="*/ 857250 w 2524125"/>
                <a:gd name="connsiteY35" fmla="*/ 30480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4125" h="311944">
                  <a:moveTo>
                    <a:pt x="857250" y="304800"/>
                  </a:moveTo>
                  <a:lnTo>
                    <a:pt x="431006" y="295275"/>
                  </a:lnTo>
                  <a:lnTo>
                    <a:pt x="223838" y="292894"/>
                  </a:lnTo>
                  <a:lnTo>
                    <a:pt x="164306" y="288131"/>
                  </a:lnTo>
                  <a:lnTo>
                    <a:pt x="116681" y="280988"/>
                  </a:lnTo>
                  <a:lnTo>
                    <a:pt x="73819" y="266700"/>
                  </a:lnTo>
                  <a:lnTo>
                    <a:pt x="42863" y="250031"/>
                  </a:lnTo>
                  <a:lnTo>
                    <a:pt x="14288" y="228600"/>
                  </a:lnTo>
                  <a:lnTo>
                    <a:pt x="0" y="202406"/>
                  </a:lnTo>
                  <a:lnTo>
                    <a:pt x="2381" y="173831"/>
                  </a:lnTo>
                  <a:lnTo>
                    <a:pt x="14288" y="152400"/>
                  </a:lnTo>
                  <a:lnTo>
                    <a:pt x="47625" y="126206"/>
                  </a:lnTo>
                  <a:lnTo>
                    <a:pt x="114300" y="97631"/>
                  </a:lnTo>
                  <a:lnTo>
                    <a:pt x="211931" y="66675"/>
                  </a:lnTo>
                  <a:lnTo>
                    <a:pt x="333375" y="35719"/>
                  </a:lnTo>
                  <a:lnTo>
                    <a:pt x="490538" y="0"/>
                  </a:lnTo>
                  <a:lnTo>
                    <a:pt x="564356" y="14288"/>
                  </a:lnTo>
                  <a:lnTo>
                    <a:pt x="673894" y="35719"/>
                  </a:lnTo>
                  <a:lnTo>
                    <a:pt x="778669" y="54769"/>
                  </a:lnTo>
                  <a:lnTo>
                    <a:pt x="866775" y="66675"/>
                  </a:lnTo>
                  <a:lnTo>
                    <a:pt x="1059656" y="80963"/>
                  </a:lnTo>
                  <a:cubicBezTo>
                    <a:pt x="1216023" y="88143"/>
                    <a:pt x="1372231" y="102394"/>
                    <a:pt x="1528763" y="102394"/>
                  </a:cubicBezTo>
                  <a:lnTo>
                    <a:pt x="2021681" y="111919"/>
                  </a:lnTo>
                  <a:lnTo>
                    <a:pt x="2147888" y="109538"/>
                  </a:lnTo>
                  <a:lnTo>
                    <a:pt x="2207419" y="104775"/>
                  </a:lnTo>
                  <a:lnTo>
                    <a:pt x="2255044" y="95250"/>
                  </a:lnTo>
                  <a:lnTo>
                    <a:pt x="2371725" y="35719"/>
                  </a:lnTo>
                  <a:lnTo>
                    <a:pt x="2524125" y="138113"/>
                  </a:lnTo>
                  <a:lnTo>
                    <a:pt x="2457450" y="192881"/>
                  </a:lnTo>
                  <a:lnTo>
                    <a:pt x="2397919" y="233363"/>
                  </a:lnTo>
                  <a:lnTo>
                    <a:pt x="2312194" y="276225"/>
                  </a:lnTo>
                  <a:lnTo>
                    <a:pt x="2257425" y="292894"/>
                  </a:lnTo>
                  <a:lnTo>
                    <a:pt x="2169319" y="311944"/>
                  </a:lnTo>
                  <a:lnTo>
                    <a:pt x="1921669" y="309563"/>
                  </a:lnTo>
                  <a:lnTo>
                    <a:pt x="1373981" y="309563"/>
                  </a:lnTo>
                  <a:lnTo>
                    <a:pt x="8572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82F0B5DE-1CAE-4F95-BB27-5F7E31F50F23}"/>
                </a:ext>
              </a:extLst>
            </p:cNvPr>
            <p:cNvSpPr/>
            <p:nvPr/>
          </p:nvSpPr>
          <p:spPr>
            <a:xfrm>
              <a:off x="3756025" y="3703638"/>
              <a:ext cx="949325" cy="755650"/>
            </a:xfrm>
            <a:custGeom>
              <a:avLst/>
              <a:gdLst>
                <a:gd name="connsiteX0" fmla="*/ 478632 w 950119"/>
                <a:gd name="connsiteY0" fmla="*/ 388144 h 757237"/>
                <a:gd name="connsiteX1" fmla="*/ 311944 w 950119"/>
                <a:gd name="connsiteY1" fmla="*/ 242887 h 757237"/>
                <a:gd name="connsiteX2" fmla="*/ 180975 w 950119"/>
                <a:gd name="connsiteY2" fmla="*/ 140494 h 757237"/>
                <a:gd name="connsiteX3" fmla="*/ 66675 w 950119"/>
                <a:gd name="connsiteY3" fmla="*/ 54769 h 757237"/>
                <a:gd name="connsiteX4" fmla="*/ 0 w 950119"/>
                <a:gd name="connsiteY4" fmla="*/ 33337 h 757237"/>
                <a:gd name="connsiteX5" fmla="*/ 0 w 950119"/>
                <a:gd name="connsiteY5" fmla="*/ 0 h 757237"/>
                <a:gd name="connsiteX6" fmla="*/ 61913 w 950119"/>
                <a:gd name="connsiteY6" fmla="*/ 2381 h 757237"/>
                <a:gd name="connsiteX7" fmla="*/ 111919 w 950119"/>
                <a:gd name="connsiteY7" fmla="*/ 11906 h 757237"/>
                <a:gd name="connsiteX8" fmla="*/ 211932 w 950119"/>
                <a:gd name="connsiteY8" fmla="*/ 40481 h 757237"/>
                <a:gd name="connsiteX9" fmla="*/ 314325 w 950119"/>
                <a:gd name="connsiteY9" fmla="*/ 64294 h 757237"/>
                <a:gd name="connsiteX10" fmla="*/ 447675 w 950119"/>
                <a:gd name="connsiteY10" fmla="*/ 114300 h 757237"/>
                <a:gd name="connsiteX11" fmla="*/ 538163 w 950119"/>
                <a:gd name="connsiteY11" fmla="*/ 150019 h 757237"/>
                <a:gd name="connsiteX12" fmla="*/ 597694 w 950119"/>
                <a:gd name="connsiteY12" fmla="*/ 173831 h 757237"/>
                <a:gd name="connsiteX13" fmla="*/ 654844 w 950119"/>
                <a:gd name="connsiteY13" fmla="*/ 202406 h 757237"/>
                <a:gd name="connsiteX14" fmla="*/ 697707 w 950119"/>
                <a:gd name="connsiteY14" fmla="*/ 223837 h 757237"/>
                <a:gd name="connsiteX15" fmla="*/ 731044 w 950119"/>
                <a:gd name="connsiteY15" fmla="*/ 242887 h 757237"/>
                <a:gd name="connsiteX16" fmla="*/ 754857 w 950119"/>
                <a:gd name="connsiteY16" fmla="*/ 261937 h 757237"/>
                <a:gd name="connsiteX17" fmla="*/ 795338 w 950119"/>
                <a:gd name="connsiteY17" fmla="*/ 297656 h 757237"/>
                <a:gd name="connsiteX18" fmla="*/ 842963 w 950119"/>
                <a:gd name="connsiteY18" fmla="*/ 345281 h 757237"/>
                <a:gd name="connsiteX19" fmla="*/ 873919 w 950119"/>
                <a:gd name="connsiteY19" fmla="*/ 383381 h 757237"/>
                <a:gd name="connsiteX20" fmla="*/ 904875 w 950119"/>
                <a:gd name="connsiteY20" fmla="*/ 433387 h 757237"/>
                <a:gd name="connsiteX21" fmla="*/ 921544 w 950119"/>
                <a:gd name="connsiteY21" fmla="*/ 469106 h 757237"/>
                <a:gd name="connsiteX22" fmla="*/ 933450 w 950119"/>
                <a:gd name="connsiteY22" fmla="*/ 504825 h 757237"/>
                <a:gd name="connsiteX23" fmla="*/ 942975 w 950119"/>
                <a:gd name="connsiteY23" fmla="*/ 540544 h 757237"/>
                <a:gd name="connsiteX24" fmla="*/ 947738 w 950119"/>
                <a:gd name="connsiteY24" fmla="*/ 590550 h 757237"/>
                <a:gd name="connsiteX25" fmla="*/ 950119 w 950119"/>
                <a:gd name="connsiteY25" fmla="*/ 645319 h 757237"/>
                <a:gd name="connsiteX26" fmla="*/ 945357 w 950119"/>
                <a:gd name="connsiteY26" fmla="*/ 700087 h 757237"/>
                <a:gd name="connsiteX27" fmla="*/ 935832 w 950119"/>
                <a:gd name="connsiteY27" fmla="*/ 719137 h 757237"/>
                <a:gd name="connsiteX28" fmla="*/ 907257 w 950119"/>
                <a:gd name="connsiteY28" fmla="*/ 742950 h 757237"/>
                <a:gd name="connsiteX29" fmla="*/ 885825 w 950119"/>
                <a:gd name="connsiteY29" fmla="*/ 754856 h 757237"/>
                <a:gd name="connsiteX30" fmla="*/ 866775 w 950119"/>
                <a:gd name="connsiteY30" fmla="*/ 757237 h 757237"/>
                <a:gd name="connsiteX31" fmla="*/ 842963 w 950119"/>
                <a:gd name="connsiteY31" fmla="*/ 752475 h 757237"/>
                <a:gd name="connsiteX32" fmla="*/ 814388 w 950119"/>
                <a:gd name="connsiteY32" fmla="*/ 733425 h 757237"/>
                <a:gd name="connsiteX33" fmla="*/ 792957 w 950119"/>
                <a:gd name="connsiteY33" fmla="*/ 709612 h 757237"/>
                <a:gd name="connsiteX34" fmla="*/ 769144 w 950119"/>
                <a:gd name="connsiteY34" fmla="*/ 669131 h 757237"/>
                <a:gd name="connsiteX35" fmla="*/ 700088 w 950119"/>
                <a:gd name="connsiteY35" fmla="*/ 597694 h 757237"/>
                <a:gd name="connsiteX36" fmla="*/ 478632 w 950119"/>
                <a:gd name="connsiteY36" fmla="*/ 388144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0119" h="757237">
                  <a:moveTo>
                    <a:pt x="478632" y="388144"/>
                  </a:moveTo>
                  <a:lnTo>
                    <a:pt x="311944" y="242887"/>
                  </a:lnTo>
                  <a:lnTo>
                    <a:pt x="180975" y="140494"/>
                  </a:lnTo>
                  <a:lnTo>
                    <a:pt x="66675" y="54769"/>
                  </a:lnTo>
                  <a:lnTo>
                    <a:pt x="0" y="33337"/>
                  </a:lnTo>
                  <a:lnTo>
                    <a:pt x="0" y="0"/>
                  </a:lnTo>
                  <a:lnTo>
                    <a:pt x="61913" y="2381"/>
                  </a:lnTo>
                  <a:lnTo>
                    <a:pt x="111919" y="11906"/>
                  </a:lnTo>
                  <a:lnTo>
                    <a:pt x="211932" y="40481"/>
                  </a:lnTo>
                  <a:lnTo>
                    <a:pt x="314325" y="64294"/>
                  </a:lnTo>
                  <a:lnTo>
                    <a:pt x="447675" y="114300"/>
                  </a:lnTo>
                  <a:lnTo>
                    <a:pt x="538163" y="150019"/>
                  </a:lnTo>
                  <a:lnTo>
                    <a:pt x="597694" y="173831"/>
                  </a:lnTo>
                  <a:lnTo>
                    <a:pt x="654844" y="202406"/>
                  </a:lnTo>
                  <a:lnTo>
                    <a:pt x="697707" y="223837"/>
                  </a:lnTo>
                  <a:lnTo>
                    <a:pt x="731044" y="242887"/>
                  </a:lnTo>
                  <a:lnTo>
                    <a:pt x="754857" y="261937"/>
                  </a:lnTo>
                  <a:lnTo>
                    <a:pt x="795338" y="297656"/>
                  </a:lnTo>
                  <a:lnTo>
                    <a:pt x="842963" y="345281"/>
                  </a:lnTo>
                  <a:lnTo>
                    <a:pt x="873919" y="383381"/>
                  </a:lnTo>
                  <a:lnTo>
                    <a:pt x="904875" y="433387"/>
                  </a:lnTo>
                  <a:lnTo>
                    <a:pt x="921544" y="469106"/>
                  </a:lnTo>
                  <a:lnTo>
                    <a:pt x="933450" y="504825"/>
                  </a:lnTo>
                  <a:lnTo>
                    <a:pt x="942975" y="540544"/>
                  </a:lnTo>
                  <a:lnTo>
                    <a:pt x="947738" y="590550"/>
                  </a:lnTo>
                  <a:cubicBezTo>
                    <a:pt x="948532" y="608806"/>
                    <a:pt x="949325" y="627063"/>
                    <a:pt x="950119" y="645319"/>
                  </a:cubicBezTo>
                  <a:lnTo>
                    <a:pt x="945357" y="700087"/>
                  </a:lnTo>
                  <a:lnTo>
                    <a:pt x="935832" y="719137"/>
                  </a:lnTo>
                  <a:lnTo>
                    <a:pt x="907257" y="742950"/>
                  </a:lnTo>
                  <a:lnTo>
                    <a:pt x="885825" y="754856"/>
                  </a:lnTo>
                  <a:lnTo>
                    <a:pt x="866775" y="757237"/>
                  </a:lnTo>
                  <a:lnTo>
                    <a:pt x="842963" y="752475"/>
                  </a:lnTo>
                  <a:lnTo>
                    <a:pt x="814388" y="733425"/>
                  </a:lnTo>
                  <a:lnTo>
                    <a:pt x="792957" y="709612"/>
                  </a:lnTo>
                  <a:lnTo>
                    <a:pt x="769144" y="669131"/>
                  </a:lnTo>
                  <a:lnTo>
                    <a:pt x="700088" y="597694"/>
                  </a:lnTo>
                  <a:lnTo>
                    <a:pt x="47863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2A79BA55-9EBF-4968-9A48-BECAD2ED093D}"/>
                </a:ext>
              </a:extLst>
            </p:cNvPr>
            <p:cNvSpPr/>
            <p:nvPr/>
          </p:nvSpPr>
          <p:spPr>
            <a:xfrm rot="16200000">
              <a:off x="5054600" y="3713163"/>
              <a:ext cx="3076575" cy="1025525"/>
            </a:xfrm>
            <a:custGeom>
              <a:avLst/>
              <a:gdLst>
                <a:gd name="connsiteX0" fmla="*/ 1791801 w 3076190"/>
                <a:gd name="connsiteY0" fmla="*/ 835116 h 1025396"/>
                <a:gd name="connsiteX1" fmla="*/ 1453526 w 3076190"/>
                <a:gd name="connsiteY1" fmla="*/ 761119 h 1025396"/>
                <a:gd name="connsiteX2" fmla="*/ 1120537 w 3076190"/>
                <a:gd name="connsiteY2" fmla="*/ 676550 h 1025396"/>
                <a:gd name="connsiteX3" fmla="*/ 935542 w 3076190"/>
                <a:gd name="connsiteY3" fmla="*/ 626337 h 1025396"/>
                <a:gd name="connsiteX4" fmla="*/ 779619 w 3076190"/>
                <a:gd name="connsiteY4" fmla="*/ 578767 h 1025396"/>
                <a:gd name="connsiteX5" fmla="*/ 658051 w 3076190"/>
                <a:gd name="connsiteY5" fmla="*/ 533840 h 1025396"/>
                <a:gd name="connsiteX6" fmla="*/ 539126 w 3076190"/>
                <a:gd name="connsiteY6" fmla="*/ 480985 h 1025396"/>
                <a:gd name="connsiteX7" fmla="*/ 428130 w 3076190"/>
                <a:gd name="connsiteY7" fmla="*/ 425486 h 1025396"/>
                <a:gd name="connsiteX8" fmla="*/ 232564 w 3076190"/>
                <a:gd name="connsiteY8" fmla="*/ 303919 h 1025396"/>
                <a:gd name="connsiteX9" fmla="*/ 113639 w 3076190"/>
                <a:gd name="connsiteY9" fmla="*/ 214064 h 1025396"/>
                <a:gd name="connsiteX10" fmla="*/ 39642 w 3076190"/>
                <a:gd name="connsiteY10" fmla="*/ 150638 h 1025396"/>
                <a:gd name="connsiteX11" fmla="*/ 13214 w 3076190"/>
                <a:gd name="connsiteY11" fmla="*/ 121567 h 1025396"/>
                <a:gd name="connsiteX12" fmla="*/ 0 w 3076190"/>
                <a:gd name="connsiteY12" fmla="*/ 97782 h 1025396"/>
                <a:gd name="connsiteX13" fmla="*/ 2643 w 3076190"/>
                <a:gd name="connsiteY13" fmla="*/ 73997 h 1025396"/>
                <a:gd name="connsiteX14" fmla="*/ 13214 w 3076190"/>
                <a:gd name="connsiteY14" fmla="*/ 52855 h 1025396"/>
                <a:gd name="connsiteX15" fmla="*/ 34356 w 3076190"/>
                <a:gd name="connsiteY15" fmla="*/ 36999 h 1025396"/>
                <a:gd name="connsiteX16" fmla="*/ 81926 w 3076190"/>
                <a:gd name="connsiteY16" fmla="*/ 18499 h 1025396"/>
                <a:gd name="connsiteX17" fmla="*/ 211422 w 3076190"/>
                <a:gd name="connsiteY17" fmla="*/ 0 h 1025396"/>
                <a:gd name="connsiteX18" fmla="*/ 586696 w 3076190"/>
                <a:gd name="connsiteY18" fmla="*/ 216707 h 1025396"/>
                <a:gd name="connsiteX19" fmla="*/ 766405 w 3076190"/>
                <a:gd name="connsiteY19" fmla="*/ 301276 h 1025396"/>
                <a:gd name="connsiteX20" fmla="*/ 882687 w 3076190"/>
                <a:gd name="connsiteY20" fmla="*/ 351489 h 1025396"/>
                <a:gd name="connsiteX21" fmla="*/ 1004254 w 3076190"/>
                <a:gd name="connsiteY21" fmla="*/ 396416 h 1025396"/>
                <a:gd name="connsiteX22" fmla="*/ 1128465 w 3076190"/>
                <a:gd name="connsiteY22" fmla="*/ 436057 h 1025396"/>
                <a:gd name="connsiteX23" fmla="*/ 1308174 w 3076190"/>
                <a:gd name="connsiteY23" fmla="*/ 488913 h 1025396"/>
                <a:gd name="connsiteX24" fmla="*/ 1472026 w 3076190"/>
                <a:gd name="connsiteY24" fmla="*/ 525912 h 1025396"/>
                <a:gd name="connsiteX25" fmla="*/ 1620021 w 3076190"/>
                <a:gd name="connsiteY25" fmla="*/ 557625 h 1025396"/>
                <a:gd name="connsiteX26" fmla="*/ 1823515 w 3076190"/>
                <a:gd name="connsiteY26" fmla="*/ 597267 h 1025396"/>
                <a:gd name="connsiteX27" fmla="*/ 2246358 w 3076190"/>
                <a:gd name="connsiteY27" fmla="*/ 668622 h 1025396"/>
                <a:gd name="connsiteX28" fmla="*/ 2613704 w 3076190"/>
                <a:gd name="connsiteY28" fmla="*/ 729405 h 1025396"/>
                <a:gd name="connsiteX29" fmla="*/ 2830412 w 3076190"/>
                <a:gd name="connsiteY29" fmla="*/ 758476 h 1025396"/>
                <a:gd name="connsiteX30" fmla="*/ 2899124 w 3076190"/>
                <a:gd name="connsiteY30" fmla="*/ 763762 h 1025396"/>
                <a:gd name="connsiteX31" fmla="*/ 2920266 w 3076190"/>
                <a:gd name="connsiteY31" fmla="*/ 763762 h 1025396"/>
                <a:gd name="connsiteX32" fmla="*/ 2957265 w 3076190"/>
                <a:gd name="connsiteY32" fmla="*/ 758476 h 1025396"/>
                <a:gd name="connsiteX33" fmla="*/ 3076190 w 3076190"/>
                <a:gd name="connsiteY33" fmla="*/ 724120 h 1025396"/>
                <a:gd name="connsiteX34" fmla="*/ 3010120 w 3076190"/>
                <a:gd name="connsiteY34" fmla="*/ 1025396 h 1025396"/>
                <a:gd name="connsiteX35" fmla="*/ 2936123 w 3076190"/>
                <a:gd name="connsiteY35" fmla="*/ 1006897 h 1025396"/>
                <a:gd name="connsiteX36" fmla="*/ 2679774 w 3076190"/>
                <a:gd name="connsiteY36" fmla="*/ 980469 h 1025396"/>
                <a:gd name="connsiteX37" fmla="*/ 2428710 w 3076190"/>
                <a:gd name="connsiteY37" fmla="*/ 948756 h 1025396"/>
                <a:gd name="connsiteX38" fmla="*/ 2196146 w 3076190"/>
                <a:gd name="connsiteY38" fmla="*/ 914400 h 1025396"/>
                <a:gd name="connsiteX39" fmla="*/ 1955653 w 3076190"/>
                <a:gd name="connsiteY39" fmla="*/ 872115 h 1025396"/>
                <a:gd name="connsiteX40" fmla="*/ 1791801 w 3076190"/>
                <a:gd name="connsiteY40" fmla="*/ 835116 h 102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76190" h="1025396">
                  <a:moveTo>
                    <a:pt x="1791801" y="835116"/>
                  </a:moveTo>
                  <a:lnTo>
                    <a:pt x="1453526" y="761119"/>
                  </a:lnTo>
                  <a:lnTo>
                    <a:pt x="1120537" y="676550"/>
                  </a:lnTo>
                  <a:lnTo>
                    <a:pt x="935542" y="626337"/>
                  </a:lnTo>
                  <a:lnTo>
                    <a:pt x="779619" y="578767"/>
                  </a:lnTo>
                  <a:lnTo>
                    <a:pt x="658051" y="533840"/>
                  </a:lnTo>
                  <a:lnTo>
                    <a:pt x="539126" y="480985"/>
                  </a:lnTo>
                  <a:lnTo>
                    <a:pt x="428130" y="425486"/>
                  </a:lnTo>
                  <a:lnTo>
                    <a:pt x="232564" y="303919"/>
                  </a:lnTo>
                  <a:lnTo>
                    <a:pt x="113639" y="214064"/>
                  </a:lnTo>
                  <a:lnTo>
                    <a:pt x="39642" y="150638"/>
                  </a:lnTo>
                  <a:lnTo>
                    <a:pt x="13214" y="121567"/>
                  </a:lnTo>
                  <a:lnTo>
                    <a:pt x="0" y="97782"/>
                  </a:lnTo>
                  <a:lnTo>
                    <a:pt x="2643" y="73997"/>
                  </a:lnTo>
                  <a:lnTo>
                    <a:pt x="13214" y="52855"/>
                  </a:lnTo>
                  <a:lnTo>
                    <a:pt x="34356" y="36999"/>
                  </a:lnTo>
                  <a:lnTo>
                    <a:pt x="81926" y="18499"/>
                  </a:lnTo>
                  <a:lnTo>
                    <a:pt x="211422" y="0"/>
                  </a:lnTo>
                  <a:lnTo>
                    <a:pt x="586696" y="216707"/>
                  </a:lnTo>
                  <a:lnTo>
                    <a:pt x="766405" y="301276"/>
                  </a:lnTo>
                  <a:lnTo>
                    <a:pt x="882687" y="351489"/>
                  </a:lnTo>
                  <a:lnTo>
                    <a:pt x="1004254" y="396416"/>
                  </a:lnTo>
                  <a:lnTo>
                    <a:pt x="1128465" y="436057"/>
                  </a:lnTo>
                  <a:lnTo>
                    <a:pt x="1308174" y="488913"/>
                  </a:lnTo>
                  <a:lnTo>
                    <a:pt x="1472026" y="525912"/>
                  </a:lnTo>
                  <a:lnTo>
                    <a:pt x="1620021" y="557625"/>
                  </a:lnTo>
                  <a:lnTo>
                    <a:pt x="1823515" y="597267"/>
                  </a:lnTo>
                  <a:lnTo>
                    <a:pt x="2246358" y="668622"/>
                  </a:lnTo>
                  <a:lnTo>
                    <a:pt x="2613704" y="729405"/>
                  </a:lnTo>
                  <a:lnTo>
                    <a:pt x="2830412" y="758476"/>
                  </a:lnTo>
                  <a:lnTo>
                    <a:pt x="2899124" y="763762"/>
                  </a:lnTo>
                  <a:lnTo>
                    <a:pt x="2920266" y="763762"/>
                  </a:lnTo>
                  <a:lnTo>
                    <a:pt x="2957265" y="758476"/>
                  </a:lnTo>
                  <a:lnTo>
                    <a:pt x="3076190" y="724120"/>
                  </a:lnTo>
                  <a:lnTo>
                    <a:pt x="3010120" y="1025396"/>
                  </a:lnTo>
                  <a:lnTo>
                    <a:pt x="2936123" y="1006897"/>
                  </a:lnTo>
                  <a:lnTo>
                    <a:pt x="2679774" y="980469"/>
                  </a:lnTo>
                  <a:lnTo>
                    <a:pt x="2428710" y="948756"/>
                  </a:lnTo>
                  <a:lnTo>
                    <a:pt x="2196146" y="914400"/>
                  </a:lnTo>
                  <a:lnTo>
                    <a:pt x="1955653" y="872115"/>
                  </a:lnTo>
                  <a:lnTo>
                    <a:pt x="1791801" y="8351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68A7BCFC-8BEA-4562-9B9D-EC16C4D44EFB}"/>
                </a:ext>
              </a:extLst>
            </p:cNvPr>
            <p:cNvSpPr/>
            <p:nvPr/>
          </p:nvSpPr>
          <p:spPr>
            <a:xfrm>
              <a:off x="5710238" y="5019675"/>
              <a:ext cx="688975" cy="592138"/>
            </a:xfrm>
            <a:custGeom>
              <a:avLst/>
              <a:gdLst>
                <a:gd name="connsiteX0" fmla="*/ 147637 w 688181"/>
                <a:gd name="connsiteY0" fmla="*/ 64294 h 592931"/>
                <a:gd name="connsiteX1" fmla="*/ 228600 w 688181"/>
                <a:gd name="connsiteY1" fmla="*/ 109538 h 592931"/>
                <a:gd name="connsiteX2" fmla="*/ 271462 w 688181"/>
                <a:gd name="connsiteY2" fmla="*/ 140494 h 592931"/>
                <a:gd name="connsiteX3" fmla="*/ 295275 w 688181"/>
                <a:gd name="connsiteY3" fmla="*/ 157163 h 592931"/>
                <a:gd name="connsiteX4" fmla="*/ 400050 w 688181"/>
                <a:gd name="connsiteY4" fmla="*/ 202406 h 592931"/>
                <a:gd name="connsiteX5" fmla="*/ 452437 w 688181"/>
                <a:gd name="connsiteY5" fmla="*/ 221456 h 592931"/>
                <a:gd name="connsiteX6" fmla="*/ 481012 w 688181"/>
                <a:gd name="connsiteY6" fmla="*/ 226219 h 592931"/>
                <a:gd name="connsiteX7" fmla="*/ 533400 w 688181"/>
                <a:gd name="connsiteY7" fmla="*/ 214313 h 592931"/>
                <a:gd name="connsiteX8" fmla="*/ 688181 w 688181"/>
                <a:gd name="connsiteY8" fmla="*/ 114300 h 592931"/>
                <a:gd name="connsiteX9" fmla="*/ 400050 w 688181"/>
                <a:gd name="connsiteY9" fmla="*/ 592931 h 592931"/>
                <a:gd name="connsiteX10" fmla="*/ 371475 w 688181"/>
                <a:gd name="connsiteY10" fmla="*/ 528638 h 592931"/>
                <a:gd name="connsiteX11" fmla="*/ 350043 w 688181"/>
                <a:gd name="connsiteY11" fmla="*/ 457200 h 592931"/>
                <a:gd name="connsiteX12" fmla="*/ 328612 w 688181"/>
                <a:gd name="connsiteY12" fmla="*/ 409575 h 592931"/>
                <a:gd name="connsiteX13" fmla="*/ 309562 w 688181"/>
                <a:gd name="connsiteY13" fmla="*/ 373856 h 592931"/>
                <a:gd name="connsiteX14" fmla="*/ 269081 w 688181"/>
                <a:gd name="connsiteY14" fmla="*/ 323850 h 592931"/>
                <a:gd name="connsiteX15" fmla="*/ 135731 w 688181"/>
                <a:gd name="connsiteY15" fmla="*/ 183356 h 592931"/>
                <a:gd name="connsiteX16" fmla="*/ 57150 w 688181"/>
                <a:gd name="connsiteY16" fmla="*/ 104775 h 592931"/>
                <a:gd name="connsiteX17" fmla="*/ 21431 w 688181"/>
                <a:gd name="connsiteY17" fmla="*/ 69056 h 592931"/>
                <a:gd name="connsiteX18" fmla="*/ 9525 w 688181"/>
                <a:gd name="connsiteY18" fmla="*/ 50006 h 592931"/>
                <a:gd name="connsiteX19" fmla="*/ 0 w 688181"/>
                <a:gd name="connsiteY19" fmla="*/ 28575 h 592931"/>
                <a:gd name="connsiteX20" fmla="*/ 0 w 688181"/>
                <a:gd name="connsiteY20" fmla="*/ 14288 h 592931"/>
                <a:gd name="connsiteX21" fmla="*/ 7143 w 688181"/>
                <a:gd name="connsiteY21" fmla="*/ 4763 h 592931"/>
                <a:gd name="connsiteX22" fmla="*/ 26193 w 688181"/>
                <a:gd name="connsiteY22" fmla="*/ 0 h 592931"/>
                <a:gd name="connsiteX23" fmla="*/ 50006 w 688181"/>
                <a:gd name="connsiteY23" fmla="*/ 9525 h 592931"/>
                <a:gd name="connsiteX24" fmla="*/ 147637 w 688181"/>
                <a:gd name="connsiteY24" fmla="*/ 64294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8181" h="592931">
                  <a:moveTo>
                    <a:pt x="147637" y="64294"/>
                  </a:moveTo>
                  <a:lnTo>
                    <a:pt x="228600" y="109538"/>
                  </a:lnTo>
                  <a:lnTo>
                    <a:pt x="271462" y="140494"/>
                  </a:lnTo>
                  <a:lnTo>
                    <a:pt x="295275" y="157163"/>
                  </a:lnTo>
                  <a:lnTo>
                    <a:pt x="400050" y="202406"/>
                  </a:lnTo>
                  <a:lnTo>
                    <a:pt x="452437" y="221456"/>
                  </a:lnTo>
                  <a:lnTo>
                    <a:pt x="481012" y="226219"/>
                  </a:lnTo>
                  <a:lnTo>
                    <a:pt x="533400" y="214313"/>
                  </a:lnTo>
                  <a:lnTo>
                    <a:pt x="688181" y="114300"/>
                  </a:lnTo>
                  <a:lnTo>
                    <a:pt x="400050" y="592931"/>
                  </a:lnTo>
                  <a:lnTo>
                    <a:pt x="371475" y="528638"/>
                  </a:lnTo>
                  <a:lnTo>
                    <a:pt x="350043" y="457200"/>
                  </a:lnTo>
                  <a:lnTo>
                    <a:pt x="328612" y="409575"/>
                  </a:lnTo>
                  <a:lnTo>
                    <a:pt x="309562" y="373856"/>
                  </a:lnTo>
                  <a:lnTo>
                    <a:pt x="269081" y="323850"/>
                  </a:lnTo>
                  <a:lnTo>
                    <a:pt x="135731" y="183356"/>
                  </a:lnTo>
                  <a:lnTo>
                    <a:pt x="57150" y="104775"/>
                  </a:lnTo>
                  <a:lnTo>
                    <a:pt x="21431" y="69056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9525"/>
                  </a:lnTo>
                  <a:lnTo>
                    <a:pt x="1476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461B8721-AEC2-4945-BE9B-AC0FCE168E3D}"/>
                </a:ext>
              </a:extLst>
            </p:cNvPr>
            <p:cNvSpPr/>
            <p:nvPr/>
          </p:nvSpPr>
          <p:spPr>
            <a:xfrm rot="16200000">
              <a:off x="3719513" y="3349625"/>
              <a:ext cx="2708275" cy="1724025"/>
            </a:xfrm>
            <a:custGeom>
              <a:avLst/>
              <a:gdLst>
                <a:gd name="connsiteX0" fmla="*/ 1257300 w 2707482"/>
                <a:gd name="connsiteY0" fmla="*/ 1181100 h 1724025"/>
                <a:gd name="connsiteX1" fmla="*/ 1014413 w 2707482"/>
                <a:gd name="connsiteY1" fmla="*/ 1038225 h 1724025"/>
                <a:gd name="connsiteX2" fmla="*/ 890588 w 2707482"/>
                <a:gd name="connsiteY2" fmla="*/ 952500 h 1724025"/>
                <a:gd name="connsiteX3" fmla="*/ 747713 w 2707482"/>
                <a:gd name="connsiteY3" fmla="*/ 840582 h 1724025"/>
                <a:gd name="connsiteX4" fmla="*/ 616744 w 2707482"/>
                <a:gd name="connsiteY4" fmla="*/ 726282 h 1724025"/>
                <a:gd name="connsiteX5" fmla="*/ 466725 w 2707482"/>
                <a:gd name="connsiteY5" fmla="*/ 581025 h 1724025"/>
                <a:gd name="connsiteX6" fmla="*/ 338138 w 2707482"/>
                <a:gd name="connsiteY6" fmla="*/ 447675 h 1724025"/>
                <a:gd name="connsiteX7" fmla="*/ 190500 w 2707482"/>
                <a:gd name="connsiteY7" fmla="*/ 283369 h 1724025"/>
                <a:gd name="connsiteX8" fmla="*/ 52388 w 2707482"/>
                <a:gd name="connsiteY8" fmla="*/ 116682 h 1724025"/>
                <a:gd name="connsiteX9" fmla="*/ 23813 w 2707482"/>
                <a:gd name="connsiteY9" fmla="*/ 88107 h 1724025"/>
                <a:gd name="connsiteX10" fmla="*/ 4763 w 2707482"/>
                <a:gd name="connsiteY10" fmla="*/ 57150 h 1724025"/>
                <a:gd name="connsiteX11" fmla="*/ 0 w 2707482"/>
                <a:gd name="connsiteY11" fmla="*/ 35719 h 1724025"/>
                <a:gd name="connsiteX12" fmla="*/ 0 w 2707482"/>
                <a:gd name="connsiteY12" fmla="*/ 21432 h 1724025"/>
                <a:gd name="connsiteX13" fmla="*/ 4763 w 2707482"/>
                <a:gd name="connsiteY13" fmla="*/ 4763 h 1724025"/>
                <a:gd name="connsiteX14" fmla="*/ 16669 w 2707482"/>
                <a:gd name="connsiteY14" fmla="*/ 0 h 1724025"/>
                <a:gd name="connsiteX15" fmla="*/ 42863 w 2707482"/>
                <a:gd name="connsiteY15" fmla="*/ 7144 h 1724025"/>
                <a:gd name="connsiteX16" fmla="*/ 76200 w 2707482"/>
                <a:gd name="connsiteY16" fmla="*/ 33338 h 1724025"/>
                <a:gd name="connsiteX17" fmla="*/ 183357 w 2707482"/>
                <a:gd name="connsiteY17" fmla="*/ 152400 h 1724025"/>
                <a:gd name="connsiteX18" fmla="*/ 333375 w 2707482"/>
                <a:gd name="connsiteY18" fmla="*/ 295275 h 1724025"/>
                <a:gd name="connsiteX19" fmla="*/ 469107 w 2707482"/>
                <a:gd name="connsiteY19" fmla="*/ 416719 h 1724025"/>
                <a:gd name="connsiteX20" fmla="*/ 590550 w 2707482"/>
                <a:gd name="connsiteY20" fmla="*/ 516732 h 1724025"/>
                <a:gd name="connsiteX21" fmla="*/ 671513 w 2707482"/>
                <a:gd name="connsiteY21" fmla="*/ 578644 h 1724025"/>
                <a:gd name="connsiteX22" fmla="*/ 866775 w 2707482"/>
                <a:gd name="connsiteY22" fmla="*/ 723900 h 1724025"/>
                <a:gd name="connsiteX23" fmla="*/ 995363 w 2707482"/>
                <a:gd name="connsiteY23" fmla="*/ 809625 h 1724025"/>
                <a:gd name="connsiteX24" fmla="*/ 1114425 w 2707482"/>
                <a:gd name="connsiteY24" fmla="*/ 883444 h 1724025"/>
                <a:gd name="connsiteX25" fmla="*/ 1264444 w 2707482"/>
                <a:gd name="connsiteY25" fmla="*/ 969169 h 1724025"/>
                <a:gd name="connsiteX26" fmla="*/ 1385888 w 2707482"/>
                <a:gd name="connsiteY26" fmla="*/ 1031082 h 1724025"/>
                <a:gd name="connsiteX27" fmla="*/ 1585913 w 2707482"/>
                <a:gd name="connsiteY27" fmla="*/ 1126332 h 1724025"/>
                <a:gd name="connsiteX28" fmla="*/ 1759744 w 2707482"/>
                <a:gd name="connsiteY28" fmla="*/ 1204913 h 1724025"/>
                <a:gd name="connsiteX29" fmla="*/ 2000250 w 2707482"/>
                <a:gd name="connsiteY29" fmla="*/ 1300163 h 1724025"/>
                <a:gd name="connsiteX30" fmla="*/ 2126457 w 2707482"/>
                <a:gd name="connsiteY30" fmla="*/ 1343025 h 1724025"/>
                <a:gd name="connsiteX31" fmla="*/ 2226469 w 2707482"/>
                <a:gd name="connsiteY31" fmla="*/ 1371600 h 1724025"/>
                <a:gd name="connsiteX32" fmla="*/ 2316957 w 2707482"/>
                <a:gd name="connsiteY32" fmla="*/ 1390650 h 1724025"/>
                <a:gd name="connsiteX33" fmla="*/ 2388394 w 2707482"/>
                <a:gd name="connsiteY33" fmla="*/ 1400175 h 1724025"/>
                <a:gd name="connsiteX34" fmla="*/ 2450307 w 2707482"/>
                <a:gd name="connsiteY34" fmla="*/ 1402557 h 1724025"/>
                <a:gd name="connsiteX35" fmla="*/ 2505075 w 2707482"/>
                <a:gd name="connsiteY35" fmla="*/ 1397794 h 1724025"/>
                <a:gd name="connsiteX36" fmla="*/ 2550319 w 2707482"/>
                <a:gd name="connsiteY36" fmla="*/ 1381125 h 1724025"/>
                <a:gd name="connsiteX37" fmla="*/ 2659857 w 2707482"/>
                <a:gd name="connsiteY37" fmla="*/ 1302544 h 1724025"/>
                <a:gd name="connsiteX38" fmla="*/ 2707482 w 2707482"/>
                <a:gd name="connsiteY38" fmla="*/ 1464469 h 1724025"/>
                <a:gd name="connsiteX39" fmla="*/ 2595563 w 2707482"/>
                <a:gd name="connsiteY39" fmla="*/ 1524000 h 1724025"/>
                <a:gd name="connsiteX40" fmla="*/ 2543175 w 2707482"/>
                <a:gd name="connsiteY40" fmla="*/ 1569244 h 1724025"/>
                <a:gd name="connsiteX41" fmla="*/ 2474119 w 2707482"/>
                <a:gd name="connsiteY41" fmla="*/ 1635919 h 1724025"/>
                <a:gd name="connsiteX42" fmla="*/ 2438400 w 2707482"/>
                <a:gd name="connsiteY42" fmla="*/ 1678782 h 1724025"/>
                <a:gd name="connsiteX43" fmla="*/ 2409825 w 2707482"/>
                <a:gd name="connsiteY43" fmla="*/ 1712119 h 1724025"/>
                <a:gd name="connsiteX44" fmla="*/ 2386013 w 2707482"/>
                <a:gd name="connsiteY44" fmla="*/ 1724025 h 1724025"/>
                <a:gd name="connsiteX45" fmla="*/ 2355057 w 2707482"/>
                <a:gd name="connsiteY45" fmla="*/ 1716882 h 1724025"/>
                <a:gd name="connsiteX46" fmla="*/ 2331244 w 2707482"/>
                <a:gd name="connsiteY46" fmla="*/ 1700213 h 1724025"/>
                <a:gd name="connsiteX47" fmla="*/ 2314575 w 2707482"/>
                <a:gd name="connsiteY47" fmla="*/ 1674019 h 1724025"/>
                <a:gd name="connsiteX48" fmla="*/ 2009775 w 2707482"/>
                <a:gd name="connsiteY48" fmla="*/ 1547813 h 1724025"/>
                <a:gd name="connsiteX49" fmla="*/ 1674019 w 2707482"/>
                <a:gd name="connsiteY49" fmla="*/ 1397794 h 1724025"/>
                <a:gd name="connsiteX50" fmla="*/ 1373982 w 2707482"/>
                <a:gd name="connsiteY50" fmla="*/ 1245394 h 1724025"/>
                <a:gd name="connsiteX51" fmla="*/ 1257300 w 2707482"/>
                <a:gd name="connsiteY51" fmla="*/ 1181100 h 17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07482" h="1724025">
                  <a:moveTo>
                    <a:pt x="1257300" y="1181100"/>
                  </a:moveTo>
                  <a:lnTo>
                    <a:pt x="1014413" y="1038225"/>
                  </a:lnTo>
                  <a:lnTo>
                    <a:pt x="890588" y="952500"/>
                  </a:lnTo>
                  <a:lnTo>
                    <a:pt x="747713" y="840582"/>
                  </a:lnTo>
                  <a:lnTo>
                    <a:pt x="616744" y="726282"/>
                  </a:lnTo>
                  <a:lnTo>
                    <a:pt x="466725" y="581025"/>
                  </a:lnTo>
                  <a:lnTo>
                    <a:pt x="338138" y="447675"/>
                  </a:lnTo>
                  <a:lnTo>
                    <a:pt x="190500" y="283369"/>
                  </a:lnTo>
                  <a:lnTo>
                    <a:pt x="52388" y="116682"/>
                  </a:lnTo>
                  <a:lnTo>
                    <a:pt x="23813" y="88107"/>
                  </a:lnTo>
                  <a:lnTo>
                    <a:pt x="4763" y="57150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2863" y="7144"/>
                  </a:lnTo>
                  <a:lnTo>
                    <a:pt x="76200" y="33338"/>
                  </a:lnTo>
                  <a:lnTo>
                    <a:pt x="183357" y="152400"/>
                  </a:lnTo>
                  <a:lnTo>
                    <a:pt x="333375" y="295275"/>
                  </a:lnTo>
                  <a:lnTo>
                    <a:pt x="469107" y="416719"/>
                  </a:lnTo>
                  <a:lnTo>
                    <a:pt x="590550" y="516732"/>
                  </a:lnTo>
                  <a:lnTo>
                    <a:pt x="671513" y="578644"/>
                  </a:lnTo>
                  <a:lnTo>
                    <a:pt x="866775" y="723900"/>
                  </a:lnTo>
                  <a:lnTo>
                    <a:pt x="995363" y="809625"/>
                  </a:lnTo>
                  <a:lnTo>
                    <a:pt x="1114425" y="883444"/>
                  </a:lnTo>
                  <a:lnTo>
                    <a:pt x="1264444" y="969169"/>
                  </a:lnTo>
                  <a:lnTo>
                    <a:pt x="1385888" y="1031082"/>
                  </a:lnTo>
                  <a:lnTo>
                    <a:pt x="1585913" y="1126332"/>
                  </a:lnTo>
                  <a:lnTo>
                    <a:pt x="1759744" y="1204913"/>
                  </a:lnTo>
                  <a:lnTo>
                    <a:pt x="2000250" y="1300163"/>
                  </a:lnTo>
                  <a:lnTo>
                    <a:pt x="2126457" y="1343025"/>
                  </a:lnTo>
                  <a:lnTo>
                    <a:pt x="2226469" y="1371600"/>
                  </a:lnTo>
                  <a:lnTo>
                    <a:pt x="2316957" y="1390650"/>
                  </a:lnTo>
                  <a:lnTo>
                    <a:pt x="2388394" y="1400175"/>
                  </a:lnTo>
                  <a:cubicBezTo>
                    <a:pt x="2409030" y="1401001"/>
                    <a:pt x="2429654" y="1402557"/>
                    <a:pt x="2450307" y="1402557"/>
                  </a:cubicBezTo>
                  <a:lnTo>
                    <a:pt x="2505075" y="1397794"/>
                  </a:lnTo>
                  <a:lnTo>
                    <a:pt x="2550319" y="1381125"/>
                  </a:lnTo>
                  <a:lnTo>
                    <a:pt x="2659857" y="1302544"/>
                  </a:lnTo>
                  <a:lnTo>
                    <a:pt x="2707482" y="1464469"/>
                  </a:lnTo>
                  <a:lnTo>
                    <a:pt x="2595563" y="1524000"/>
                  </a:lnTo>
                  <a:lnTo>
                    <a:pt x="2543175" y="1569244"/>
                  </a:lnTo>
                  <a:lnTo>
                    <a:pt x="2474119" y="1635919"/>
                  </a:lnTo>
                  <a:lnTo>
                    <a:pt x="2438400" y="1678782"/>
                  </a:lnTo>
                  <a:lnTo>
                    <a:pt x="2409825" y="1712119"/>
                  </a:lnTo>
                  <a:lnTo>
                    <a:pt x="2386013" y="1724025"/>
                  </a:lnTo>
                  <a:lnTo>
                    <a:pt x="2355057" y="1716882"/>
                  </a:lnTo>
                  <a:lnTo>
                    <a:pt x="2331244" y="1700213"/>
                  </a:lnTo>
                  <a:lnTo>
                    <a:pt x="2314575" y="1674019"/>
                  </a:lnTo>
                  <a:lnTo>
                    <a:pt x="2009775" y="1547813"/>
                  </a:lnTo>
                  <a:lnTo>
                    <a:pt x="1674019" y="1397794"/>
                  </a:lnTo>
                  <a:lnTo>
                    <a:pt x="1373982" y="1245394"/>
                  </a:lnTo>
                  <a:lnTo>
                    <a:pt x="1257300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2323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1632983-E316-4A25-947B-77E27079C4EC}"/>
              </a:ext>
            </a:extLst>
          </p:cNvPr>
          <p:cNvGrpSpPr/>
          <p:nvPr/>
        </p:nvGrpSpPr>
        <p:grpSpPr>
          <a:xfrm>
            <a:off x="2517775" y="1552575"/>
            <a:ext cx="4787900" cy="4391025"/>
            <a:chOff x="2517775" y="1552575"/>
            <a:chExt cx="4787900" cy="43910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E1B0601-2EB9-5640-9B47-8E73439B356D}"/>
                </a:ext>
              </a:extLst>
            </p:cNvPr>
            <p:cNvSpPr/>
            <p:nvPr/>
          </p:nvSpPr>
          <p:spPr>
            <a:xfrm>
              <a:off x="5137150" y="1552575"/>
              <a:ext cx="606425" cy="1233488"/>
            </a:xfrm>
            <a:custGeom>
              <a:avLst/>
              <a:gdLst>
                <a:gd name="connsiteX0" fmla="*/ 254794 w 607219"/>
                <a:gd name="connsiteY0" fmla="*/ 747713 h 1233488"/>
                <a:gd name="connsiteX1" fmla="*/ 254794 w 607219"/>
                <a:gd name="connsiteY1" fmla="*/ 481013 h 1233488"/>
                <a:gd name="connsiteX2" fmla="*/ 254794 w 607219"/>
                <a:gd name="connsiteY2" fmla="*/ 404813 h 1233488"/>
                <a:gd name="connsiteX3" fmla="*/ 250032 w 607219"/>
                <a:gd name="connsiteY3" fmla="*/ 364331 h 1233488"/>
                <a:gd name="connsiteX4" fmla="*/ 238125 w 607219"/>
                <a:gd name="connsiteY4" fmla="*/ 326231 h 1233488"/>
                <a:gd name="connsiteX5" fmla="*/ 223838 w 607219"/>
                <a:gd name="connsiteY5" fmla="*/ 292894 h 1233488"/>
                <a:gd name="connsiteX6" fmla="*/ 197644 w 607219"/>
                <a:gd name="connsiteY6" fmla="*/ 252413 h 1233488"/>
                <a:gd name="connsiteX7" fmla="*/ 169069 w 607219"/>
                <a:gd name="connsiteY7" fmla="*/ 221456 h 1233488"/>
                <a:gd name="connsiteX8" fmla="*/ 142875 w 607219"/>
                <a:gd name="connsiteY8" fmla="*/ 197644 h 1233488"/>
                <a:gd name="connsiteX9" fmla="*/ 121444 w 607219"/>
                <a:gd name="connsiteY9" fmla="*/ 178594 h 1233488"/>
                <a:gd name="connsiteX10" fmla="*/ 92869 w 607219"/>
                <a:gd name="connsiteY10" fmla="*/ 157163 h 1233488"/>
                <a:gd name="connsiteX11" fmla="*/ 66675 w 607219"/>
                <a:gd name="connsiteY11" fmla="*/ 140494 h 1233488"/>
                <a:gd name="connsiteX12" fmla="*/ 38100 w 607219"/>
                <a:gd name="connsiteY12" fmla="*/ 121444 h 1233488"/>
                <a:gd name="connsiteX13" fmla="*/ 23813 w 607219"/>
                <a:gd name="connsiteY13" fmla="*/ 114300 h 1233488"/>
                <a:gd name="connsiteX14" fmla="*/ 11907 w 607219"/>
                <a:gd name="connsiteY14" fmla="*/ 102394 h 1233488"/>
                <a:gd name="connsiteX15" fmla="*/ 4763 w 607219"/>
                <a:gd name="connsiteY15" fmla="*/ 88106 h 1233488"/>
                <a:gd name="connsiteX16" fmla="*/ 0 w 607219"/>
                <a:gd name="connsiteY16" fmla="*/ 69056 h 1233488"/>
                <a:gd name="connsiteX17" fmla="*/ 0 w 607219"/>
                <a:gd name="connsiteY17" fmla="*/ 54769 h 1233488"/>
                <a:gd name="connsiteX18" fmla="*/ 11907 w 607219"/>
                <a:gd name="connsiteY18" fmla="*/ 28575 h 1233488"/>
                <a:gd name="connsiteX19" fmla="*/ 35719 w 607219"/>
                <a:gd name="connsiteY19" fmla="*/ 9525 h 1233488"/>
                <a:gd name="connsiteX20" fmla="*/ 54769 w 607219"/>
                <a:gd name="connsiteY20" fmla="*/ 0 h 1233488"/>
                <a:gd name="connsiteX21" fmla="*/ 90488 w 607219"/>
                <a:gd name="connsiteY21" fmla="*/ 0 h 1233488"/>
                <a:gd name="connsiteX22" fmla="*/ 173832 w 607219"/>
                <a:gd name="connsiteY22" fmla="*/ 9525 h 1233488"/>
                <a:gd name="connsiteX23" fmla="*/ 259557 w 607219"/>
                <a:gd name="connsiteY23" fmla="*/ 26194 h 1233488"/>
                <a:gd name="connsiteX24" fmla="*/ 328613 w 607219"/>
                <a:gd name="connsiteY24" fmla="*/ 42863 h 1233488"/>
                <a:gd name="connsiteX25" fmla="*/ 388144 w 607219"/>
                <a:gd name="connsiteY25" fmla="*/ 64294 h 1233488"/>
                <a:gd name="connsiteX26" fmla="*/ 435769 w 607219"/>
                <a:gd name="connsiteY26" fmla="*/ 85725 h 1233488"/>
                <a:gd name="connsiteX27" fmla="*/ 478632 w 607219"/>
                <a:gd name="connsiteY27" fmla="*/ 109538 h 1233488"/>
                <a:gd name="connsiteX28" fmla="*/ 507207 w 607219"/>
                <a:gd name="connsiteY28" fmla="*/ 133350 h 1233488"/>
                <a:gd name="connsiteX29" fmla="*/ 533400 w 607219"/>
                <a:gd name="connsiteY29" fmla="*/ 159544 h 1233488"/>
                <a:gd name="connsiteX30" fmla="*/ 557213 w 607219"/>
                <a:gd name="connsiteY30" fmla="*/ 188119 h 1233488"/>
                <a:gd name="connsiteX31" fmla="*/ 581025 w 607219"/>
                <a:gd name="connsiteY31" fmla="*/ 228600 h 1233488"/>
                <a:gd name="connsiteX32" fmla="*/ 592932 w 607219"/>
                <a:gd name="connsiteY32" fmla="*/ 247650 h 1233488"/>
                <a:gd name="connsiteX33" fmla="*/ 602457 w 607219"/>
                <a:gd name="connsiteY33" fmla="*/ 259556 h 1233488"/>
                <a:gd name="connsiteX34" fmla="*/ 607219 w 607219"/>
                <a:gd name="connsiteY34" fmla="*/ 280988 h 1233488"/>
                <a:gd name="connsiteX35" fmla="*/ 604838 w 607219"/>
                <a:gd name="connsiteY35" fmla="*/ 309563 h 1233488"/>
                <a:gd name="connsiteX36" fmla="*/ 592932 w 607219"/>
                <a:gd name="connsiteY36" fmla="*/ 342900 h 1233488"/>
                <a:gd name="connsiteX37" fmla="*/ 573882 w 607219"/>
                <a:gd name="connsiteY37" fmla="*/ 388144 h 1233488"/>
                <a:gd name="connsiteX38" fmla="*/ 550069 w 607219"/>
                <a:gd name="connsiteY38" fmla="*/ 421481 h 1233488"/>
                <a:gd name="connsiteX39" fmla="*/ 535782 w 607219"/>
                <a:gd name="connsiteY39" fmla="*/ 445294 h 1233488"/>
                <a:gd name="connsiteX40" fmla="*/ 528638 w 607219"/>
                <a:gd name="connsiteY40" fmla="*/ 485775 h 1233488"/>
                <a:gd name="connsiteX41" fmla="*/ 526257 w 607219"/>
                <a:gd name="connsiteY41" fmla="*/ 609600 h 1233488"/>
                <a:gd name="connsiteX42" fmla="*/ 526257 w 607219"/>
                <a:gd name="connsiteY42" fmla="*/ 904875 h 1233488"/>
                <a:gd name="connsiteX43" fmla="*/ 526257 w 607219"/>
                <a:gd name="connsiteY43" fmla="*/ 1188244 h 1233488"/>
                <a:gd name="connsiteX44" fmla="*/ 254794 w 607219"/>
                <a:gd name="connsiteY44" fmla="*/ 1233488 h 1233488"/>
                <a:gd name="connsiteX45" fmla="*/ 254794 w 607219"/>
                <a:gd name="connsiteY45" fmla="*/ 747713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7219" h="1233488">
                  <a:moveTo>
                    <a:pt x="254794" y="747713"/>
                  </a:moveTo>
                  <a:lnTo>
                    <a:pt x="254794" y="481013"/>
                  </a:lnTo>
                  <a:lnTo>
                    <a:pt x="254794" y="404813"/>
                  </a:lnTo>
                  <a:lnTo>
                    <a:pt x="250032" y="364331"/>
                  </a:lnTo>
                  <a:lnTo>
                    <a:pt x="238125" y="326231"/>
                  </a:lnTo>
                  <a:lnTo>
                    <a:pt x="223838" y="292894"/>
                  </a:lnTo>
                  <a:lnTo>
                    <a:pt x="197644" y="252413"/>
                  </a:lnTo>
                  <a:lnTo>
                    <a:pt x="169069" y="221456"/>
                  </a:lnTo>
                  <a:lnTo>
                    <a:pt x="142875" y="197644"/>
                  </a:lnTo>
                  <a:lnTo>
                    <a:pt x="121444" y="178594"/>
                  </a:lnTo>
                  <a:lnTo>
                    <a:pt x="92869" y="157163"/>
                  </a:lnTo>
                  <a:lnTo>
                    <a:pt x="66675" y="140494"/>
                  </a:lnTo>
                  <a:lnTo>
                    <a:pt x="38100" y="121444"/>
                  </a:lnTo>
                  <a:lnTo>
                    <a:pt x="23813" y="114300"/>
                  </a:lnTo>
                  <a:lnTo>
                    <a:pt x="11907" y="102394"/>
                  </a:lnTo>
                  <a:lnTo>
                    <a:pt x="4763" y="88106"/>
                  </a:lnTo>
                  <a:lnTo>
                    <a:pt x="0" y="69056"/>
                  </a:lnTo>
                  <a:lnTo>
                    <a:pt x="0" y="54769"/>
                  </a:lnTo>
                  <a:lnTo>
                    <a:pt x="11907" y="28575"/>
                  </a:lnTo>
                  <a:lnTo>
                    <a:pt x="35719" y="9525"/>
                  </a:lnTo>
                  <a:lnTo>
                    <a:pt x="54769" y="0"/>
                  </a:lnTo>
                  <a:lnTo>
                    <a:pt x="90488" y="0"/>
                  </a:lnTo>
                  <a:lnTo>
                    <a:pt x="173832" y="9525"/>
                  </a:lnTo>
                  <a:lnTo>
                    <a:pt x="259557" y="26194"/>
                  </a:lnTo>
                  <a:lnTo>
                    <a:pt x="328613" y="42863"/>
                  </a:lnTo>
                  <a:lnTo>
                    <a:pt x="388144" y="64294"/>
                  </a:lnTo>
                  <a:lnTo>
                    <a:pt x="435769" y="85725"/>
                  </a:lnTo>
                  <a:lnTo>
                    <a:pt x="478632" y="109538"/>
                  </a:lnTo>
                  <a:lnTo>
                    <a:pt x="507207" y="133350"/>
                  </a:lnTo>
                  <a:lnTo>
                    <a:pt x="533400" y="159544"/>
                  </a:lnTo>
                  <a:lnTo>
                    <a:pt x="557213" y="188119"/>
                  </a:lnTo>
                  <a:lnTo>
                    <a:pt x="581025" y="228600"/>
                  </a:lnTo>
                  <a:lnTo>
                    <a:pt x="592932" y="247650"/>
                  </a:lnTo>
                  <a:lnTo>
                    <a:pt x="602457" y="259556"/>
                  </a:lnTo>
                  <a:lnTo>
                    <a:pt x="607219" y="280988"/>
                  </a:lnTo>
                  <a:lnTo>
                    <a:pt x="604838" y="309563"/>
                  </a:lnTo>
                  <a:lnTo>
                    <a:pt x="592932" y="342900"/>
                  </a:lnTo>
                  <a:lnTo>
                    <a:pt x="573882" y="388144"/>
                  </a:lnTo>
                  <a:lnTo>
                    <a:pt x="550069" y="421481"/>
                  </a:lnTo>
                  <a:lnTo>
                    <a:pt x="535782" y="445294"/>
                  </a:lnTo>
                  <a:lnTo>
                    <a:pt x="528638" y="485775"/>
                  </a:lnTo>
                  <a:cubicBezTo>
                    <a:pt x="527844" y="527050"/>
                    <a:pt x="527051" y="568325"/>
                    <a:pt x="526257" y="609600"/>
                  </a:cubicBezTo>
                  <a:lnTo>
                    <a:pt x="526257" y="904875"/>
                  </a:lnTo>
                  <a:lnTo>
                    <a:pt x="526257" y="1188244"/>
                  </a:lnTo>
                  <a:lnTo>
                    <a:pt x="254794" y="1233488"/>
                  </a:lnTo>
                  <a:lnTo>
                    <a:pt x="254794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10F3808-ABD0-8747-B3CB-FCCB1F92EAE9}"/>
                </a:ext>
              </a:extLst>
            </p:cNvPr>
            <p:cNvSpPr/>
            <p:nvPr/>
          </p:nvSpPr>
          <p:spPr>
            <a:xfrm rot="16200000">
              <a:off x="1953419" y="2135981"/>
              <a:ext cx="2571750" cy="1443038"/>
            </a:xfrm>
            <a:custGeom>
              <a:avLst/>
              <a:gdLst>
                <a:gd name="connsiteX0" fmla="*/ 631031 w 2571750"/>
                <a:gd name="connsiteY0" fmla="*/ 573881 h 1443037"/>
                <a:gd name="connsiteX1" fmla="*/ 447675 w 2571750"/>
                <a:gd name="connsiteY1" fmla="*/ 438150 h 1443037"/>
                <a:gd name="connsiteX2" fmla="*/ 309562 w 2571750"/>
                <a:gd name="connsiteY2" fmla="*/ 328612 h 1443037"/>
                <a:gd name="connsiteX3" fmla="*/ 173831 w 2571750"/>
                <a:gd name="connsiteY3" fmla="*/ 209550 h 1443037"/>
                <a:gd name="connsiteX4" fmla="*/ 71437 w 2571750"/>
                <a:gd name="connsiteY4" fmla="*/ 119062 h 1443037"/>
                <a:gd name="connsiteX5" fmla="*/ 14287 w 2571750"/>
                <a:gd name="connsiteY5" fmla="*/ 64293 h 1443037"/>
                <a:gd name="connsiteX6" fmla="*/ 4762 w 2571750"/>
                <a:gd name="connsiteY6" fmla="*/ 47625 h 1443037"/>
                <a:gd name="connsiteX7" fmla="*/ 0 w 2571750"/>
                <a:gd name="connsiteY7" fmla="*/ 23812 h 1443037"/>
                <a:gd name="connsiteX8" fmla="*/ 4762 w 2571750"/>
                <a:gd name="connsiteY8" fmla="*/ 4762 h 1443037"/>
                <a:gd name="connsiteX9" fmla="*/ 21431 w 2571750"/>
                <a:gd name="connsiteY9" fmla="*/ 0 h 1443037"/>
                <a:gd name="connsiteX10" fmla="*/ 54768 w 2571750"/>
                <a:gd name="connsiteY10" fmla="*/ 7143 h 1443037"/>
                <a:gd name="connsiteX11" fmla="*/ 111918 w 2571750"/>
                <a:gd name="connsiteY11" fmla="*/ 42862 h 1443037"/>
                <a:gd name="connsiteX12" fmla="*/ 226218 w 2571750"/>
                <a:gd name="connsiteY12" fmla="*/ 119062 h 1443037"/>
                <a:gd name="connsiteX13" fmla="*/ 397668 w 2571750"/>
                <a:gd name="connsiteY13" fmla="*/ 230981 h 1443037"/>
                <a:gd name="connsiteX14" fmla="*/ 561975 w 2571750"/>
                <a:gd name="connsiteY14" fmla="*/ 326231 h 1443037"/>
                <a:gd name="connsiteX15" fmla="*/ 740568 w 2571750"/>
                <a:gd name="connsiteY15" fmla="*/ 423862 h 1443037"/>
                <a:gd name="connsiteX16" fmla="*/ 892968 w 2571750"/>
                <a:gd name="connsiteY16" fmla="*/ 509587 h 1443037"/>
                <a:gd name="connsiteX17" fmla="*/ 1007268 w 2571750"/>
                <a:gd name="connsiteY17" fmla="*/ 566737 h 1443037"/>
                <a:gd name="connsiteX18" fmla="*/ 1143000 w 2571750"/>
                <a:gd name="connsiteY18" fmla="*/ 631031 h 1443037"/>
                <a:gd name="connsiteX19" fmla="*/ 1319212 w 2571750"/>
                <a:gd name="connsiteY19" fmla="*/ 714375 h 1443037"/>
                <a:gd name="connsiteX20" fmla="*/ 1519237 w 2571750"/>
                <a:gd name="connsiteY20" fmla="*/ 792956 h 1443037"/>
                <a:gd name="connsiteX21" fmla="*/ 1702593 w 2571750"/>
                <a:gd name="connsiteY21" fmla="*/ 864393 h 1443037"/>
                <a:gd name="connsiteX22" fmla="*/ 1895475 w 2571750"/>
                <a:gd name="connsiteY22" fmla="*/ 933450 h 1443037"/>
                <a:gd name="connsiteX23" fmla="*/ 2076450 w 2571750"/>
                <a:gd name="connsiteY23" fmla="*/ 992981 h 1443037"/>
                <a:gd name="connsiteX24" fmla="*/ 2185987 w 2571750"/>
                <a:gd name="connsiteY24" fmla="*/ 1023937 h 1443037"/>
                <a:gd name="connsiteX25" fmla="*/ 2269331 w 2571750"/>
                <a:gd name="connsiteY25" fmla="*/ 1042987 h 1443037"/>
                <a:gd name="connsiteX26" fmla="*/ 2307431 w 2571750"/>
                <a:gd name="connsiteY26" fmla="*/ 1047750 h 1443037"/>
                <a:gd name="connsiteX27" fmla="*/ 2338387 w 2571750"/>
                <a:gd name="connsiteY27" fmla="*/ 1047750 h 1443037"/>
                <a:gd name="connsiteX28" fmla="*/ 2374106 w 2571750"/>
                <a:gd name="connsiteY28" fmla="*/ 1040606 h 1443037"/>
                <a:gd name="connsiteX29" fmla="*/ 2414587 w 2571750"/>
                <a:gd name="connsiteY29" fmla="*/ 1023937 h 1443037"/>
                <a:gd name="connsiteX30" fmla="*/ 2445543 w 2571750"/>
                <a:gd name="connsiteY30" fmla="*/ 1004887 h 1443037"/>
                <a:gd name="connsiteX31" fmla="*/ 2476500 w 2571750"/>
                <a:gd name="connsiteY31" fmla="*/ 981075 h 1443037"/>
                <a:gd name="connsiteX32" fmla="*/ 2495550 w 2571750"/>
                <a:gd name="connsiteY32" fmla="*/ 959643 h 1443037"/>
                <a:gd name="connsiteX33" fmla="*/ 2519362 w 2571750"/>
                <a:gd name="connsiteY33" fmla="*/ 942975 h 1443037"/>
                <a:gd name="connsiteX34" fmla="*/ 2536031 w 2571750"/>
                <a:gd name="connsiteY34" fmla="*/ 935831 h 1443037"/>
                <a:gd name="connsiteX35" fmla="*/ 2555081 w 2571750"/>
                <a:gd name="connsiteY35" fmla="*/ 933450 h 1443037"/>
                <a:gd name="connsiteX36" fmla="*/ 2562225 w 2571750"/>
                <a:gd name="connsiteY36" fmla="*/ 938212 h 1443037"/>
                <a:gd name="connsiteX37" fmla="*/ 2569368 w 2571750"/>
                <a:gd name="connsiteY37" fmla="*/ 952500 h 1443037"/>
                <a:gd name="connsiteX38" fmla="*/ 2571750 w 2571750"/>
                <a:gd name="connsiteY38" fmla="*/ 995362 h 1443037"/>
                <a:gd name="connsiteX39" fmla="*/ 2564606 w 2571750"/>
                <a:gd name="connsiteY39" fmla="*/ 1052512 h 1443037"/>
                <a:gd name="connsiteX40" fmla="*/ 2550318 w 2571750"/>
                <a:gd name="connsiteY40" fmla="*/ 1109662 h 1443037"/>
                <a:gd name="connsiteX41" fmla="*/ 2519362 w 2571750"/>
                <a:gd name="connsiteY41" fmla="*/ 1185862 h 1443037"/>
                <a:gd name="connsiteX42" fmla="*/ 2478881 w 2571750"/>
                <a:gd name="connsiteY42" fmla="*/ 1257300 h 1443037"/>
                <a:gd name="connsiteX43" fmla="*/ 2414587 w 2571750"/>
                <a:gd name="connsiteY43" fmla="*/ 1338262 h 1443037"/>
                <a:gd name="connsiteX44" fmla="*/ 2357437 w 2571750"/>
                <a:gd name="connsiteY44" fmla="*/ 1412081 h 1443037"/>
                <a:gd name="connsiteX45" fmla="*/ 2326481 w 2571750"/>
                <a:gd name="connsiteY45" fmla="*/ 1435893 h 1443037"/>
                <a:gd name="connsiteX46" fmla="*/ 2283618 w 2571750"/>
                <a:gd name="connsiteY46" fmla="*/ 1443037 h 1443037"/>
                <a:gd name="connsiteX47" fmla="*/ 2257425 w 2571750"/>
                <a:gd name="connsiteY47" fmla="*/ 1435893 h 1443037"/>
                <a:gd name="connsiteX48" fmla="*/ 2240756 w 2571750"/>
                <a:gd name="connsiteY48" fmla="*/ 1426368 h 1443037"/>
                <a:gd name="connsiteX49" fmla="*/ 2224087 w 2571750"/>
                <a:gd name="connsiteY49" fmla="*/ 1407318 h 1443037"/>
                <a:gd name="connsiteX50" fmla="*/ 2209800 w 2571750"/>
                <a:gd name="connsiteY50" fmla="*/ 1381125 h 1443037"/>
                <a:gd name="connsiteX51" fmla="*/ 2183606 w 2571750"/>
                <a:gd name="connsiteY51" fmla="*/ 1352550 h 1443037"/>
                <a:gd name="connsiteX52" fmla="*/ 2095500 w 2571750"/>
                <a:gd name="connsiteY52" fmla="*/ 1293018 h 1443037"/>
                <a:gd name="connsiteX53" fmla="*/ 1988343 w 2571750"/>
                <a:gd name="connsiteY53" fmla="*/ 1247775 h 1443037"/>
                <a:gd name="connsiteX54" fmla="*/ 1685925 w 2571750"/>
                <a:gd name="connsiteY54" fmla="*/ 1126331 h 1443037"/>
                <a:gd name="connsiteX55" fmla="*/ 1500187 w 2571750"/>
                <a:gd name="connsiteY55" fmla="*/ 1035843 h 1443037"/>
                <a:gd name="connsiteX56" fmla="*/ 1335881 w 2571750"/>
                <a:gd name="connsiteY56" fmla="*/ 954881 h 1443037"/>
                <a:gd name="connsiteX57" fmla="*/ 1059656 w 2571750"/>
                <a:gd name="connsiteY57" fmla="*/ 850106 h 1443037"/>
                <a:gd name="connsiteX58" fmla="*/ 959643 w 2571750"/>
                <a:gd name="connsiteY58" fmla="*/ 792956 h 1443037"/>
                <a:gd name="connsiteX59" fmla="*/ 854868 w 2571750"/>
                <a:gd name="connsiteY59" fmla="*/ 726281 h 1443037"/>
                <a:gd name="connsiteX60" fmla="*/ 631031 w 2571750"/>
                <a:gd name="connsiteY60" fmla="*/ 573881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71750" h="1443037">
                  <a:moveTo>
                    <a:pt x="631031" y="573881"/>
                  </a:moveTo>
                  <a:lnTo>
                    <a:pt x="447675" y="438150"/>
                  </a:lnTo>
                  <a:lnTo>
                    <a:pt x="309562" y="328612"/>
                  </a:lnTo>
                  <a:lnTo>
                    <a:pt x="173831" y="209550"/>
                  </a:lnTo>
                  <a:lnTo>
                    <a:pt x="71437" y="119062"/>
                  </a:lnTo>
                  <a:lnTo>
                    <a:pt x="14287" y="64293"/>
                  </a:lnTo>
                  <a:lnTo>
                    <a:pt x="4762" y="47625"/>
                  </a:lnTo>
                  <a:lnTo>
                    <a:pt x="0" y="23812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1918" y="42862"/>
                  </a:lnTo>
                  <a:lnTo>
                    <a:pt x="226218" y="119062"/>
                  </a:lnTo>
                  <a:lnTo>
                    <a:pt x="397668" y="230981"/>
                  </a:lnTo>
                  <a:lnTo>
                    <a:pt x="561975" y="326231"/>
                  </a:lnTo>
                  <a:lnTo>
                    <a:pt x="740568" y="423862"/>
                  </a:lnTo>
                  <a:lnTo>
                    <a:pt x="892968" y="509587"/>
                  </a:lnTo>
                  <a:lnTo>
                    <a:pt x="1007268" y="566737"/>
                  </a:lnTo>
                  <a:lnTo>
                    <a:pt x="1143000" y="631031"/>
                  </a:lnTo>
                  <a:lnTo>
                    <a:pt x="1319212" y="714375"/>
                  </a:lnTo>
                  <a:lnTo>
                    <a:pt x="1519237" y="792956"/>
                  </a:lnTo>
                  <a:lnTo>
                    <a:pt x="1702593" y="864393"/>
                  </a:lnTo>
                  <a:lnTo>
                    <a:pt x="1895475" y="933450"/>
                  </a:lnTo>
                  <a:lnTo>
                    <a:pt x="2076450" y="992981"/>
                  </a:lnTo>
                  <a:lnTo>
                    <a:pt x="2185987" y="1023937"/>
                  </a:lnTo>
                  <a:lnTo>
                    <a:pt x="2269331" y="1042987"/>
                  </a:lnTo>
                  <a:lnTo>
                    <a:pt x="2307431" y="1047750"/>
                  </a:lnTo>
                  <a:lnTo>
                    <a:pt x="2338387" y="1047750"/>
                  </a:lnTo>
                  <a:lnTo>
                    <a:pt x="2374106" y="1040606"/>
                  </a:lnTo>
                  <a:lnTo>
                    <a:pt x="2414587" y="1023937"/>
                  </a:lnTo>
                  <a:lnTo>
                    <a:pt x="2445543" y="1004887"/>
                  </a:lnTo>
                  <a:lnTo>
                    <a:pt x="2476500" y="981075"/>
                  </a:lnTo>
                  <a:lnTo>
                    <a:pt x="2495550" y="959643"/>
                  </a:lnTo>
                  <a:lnTo>
                    <a:pt x="2519362" y="942975"/>
                  </a:lnTo>
                  <a:lnTo>
                    <a:pt x="2536031" y="935831"/>
                  </a:lnTo>
                  <a:cubicBezTo>
                    <a:pt x="2553486" y="933338"/>
                    <a:pt x="2548334" y="930275"/>
                    <a:pt x="2555081" y="933450"/>
                  </a:cubicBezTo>
                  <a:lnTo>
                    <a:pt x="2562225" y="938212"/>
                  </a:lnTo>
                  <a:lnTo>
                    <a:pt x="2569368" y="952500"/>
                  </a:lnTo>
                  <a:lnTo>
                    <a:pt x="2571750" y="995362"/>
                  </a:lnTo>
                  <a:lnTo>
                    <a:pt x="2564606" y="1052512"/>
                  </a:lnTo>
                  <a:lnTo>
                    <a:pt x="2550318" y="1109662"/>
                  </a:lnTo>
                  <a:lnTo>
                    <a:pt x="2519362" y="1185862"/>
                  </a:lnTo>
                  <a:lnTo>
                    <a:pt x="2478881" y="1257300"/>
                  </a:lnTo>
                  <a:lnTo>
                    <a:pt x="2414587" y="1338262"/>
                  </a:lnTo>
                  <a:lnTo>
                    <a:pt x="2357437" y="1412081"/>
                  </a:lnTo>
                  <a:lnTo>
                    <a:pt x="2326481" y="1435893"/>
                  </a:lnTo>
                  <a:lnTo>
                    <a:pt x="2283618" y="1443037"/>
                  </a:lnTo>
                  <a:lnTo>
                    <a:pt x="2257425" y="1435893"/>
                  </a:lnTo>
                  <a:lnTo>
                    <a:pt x="2240756" y="1426368"/>
                  </a:lnTo>
                  <a:lnTo>
                    <a:pt x="2224087" y="1407318"/>
                  </a:lnTo>
                  <a:lnTo>
                    <a:pt x="2209800" y="1381125"/>
                  </a:lnTo>
                  <a:lnTo>
                    <a:pt x="2183606" y="1352550"/>
                  </a:lnTo>
                  <a:lnTo>
                    <a:pt x="2095500" y="1293018"/>
                  </a:lnTo>
                  <a:lnTo>
                    <a:pt x="1988343" y="1247775"/>
                  </a:lnTo>
                  <a:lnTo>
                    <a:pt x="1685925" y="1126331"/>
                  </a:lnTo>
                  <a:lnTo>
                    <a:pt x="1500187" y="1035843"/>
                  </a:lnTo>
                  <a:lnTo>
                    <a:pt x="1335881" y="954881"/>
                  </a:lnTo>
                  <a:lnTo>
                    <a:pt x="1059656" y="850106"/>
                  </a:lnTo>
                  <a:lnTo>
                    <a:pt x="959643" y="792956"/>
                  </a:lnTo>
                  <a:lnTo>
                    <a:pt x="854868" y="726281"/>
                  </a:lnTo>
                  <a:lnTo>
                    <a:pt x="631031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70A3F43-9FC3-CF45-8E81-9BD1A8A90AD7}"/>
                </a:ext>
              </a:extLst>
            </p:cNvPr>
            <p:cNvSpPr/>
            <p:nvPr/>
          </p:nvSpPr>
          <p:spPr>
            <a:xfrm rot="16200000">
              <a:off x="3809206" y="4082257"/>
              <a:ext cx="2106613" cy="438150"/>
            </a:xfrm>
            <a:custGeom>
              <a:avLst/>
              <a:gdLst>
                <a:gd name="connsiteX0" fmla="*/ 531198 w 2106291"/>
                <a:gd name="connsiteY0" fmla="*/ 436058 h 438701"/>
                <a:gd name="connsiteX1" fmla="*/ 18500 w 2106291"/>
                <a:gd name="connsiteY1" fmla="*/ 438701 h 438701"/>
                <a:gd name="connsiteX2" fmla="*/ 0 w 2106291"/>
                <a:gd name="connsiteY2" fmla="*/ 211422 h 438701"/>
                <a:gd name="connsiteX3" fmla="*/ 441344 w 2106291"/>
                <a:gd name="connsiteY3" fmla="*/ 208779 h 438701"/>
                <a:gd name="connsiteX4" fmla="*/ 861545 w 2106291"/>
                <a:gd name="connsiteY4" fmla="*/ 208779 h 438701"/>
                <a:gd name="connsiteX5" fmla="*/ 1096752 w 2106291"/>
                <a:gd name="connsiteY5" fmla="*/ 203494 h 438701"/>
                <a:gd name="connsiteX6" fmla="*/ 1263246 w 2106291"/>
                <a:gd name="connsiteY6" fmla="*/ 198208 h 438701"/>
                <a:gd name="connsiteX7" fmla="*/ 1379528 w 2106291"/>
                <a:gd name="connsiteY7" fmla="*/ 192923 h 438701"/>
                <a:gd name="connsiteX8" fmla="*/ 1535452 w 2106291"/>
                <a:gd name="connsiteY8" fmla="*/ 166495 h 438701"/>
                <a:gd name="connsiteX9" fmla="*/ 1686090 w 2106291"/>
                <a:gd name="connsiteY9" fmla="*/ 132139 h 438701"/>
                <a:gd name="connsiteX10" fmla="*/ 1876370 w 2106291"/>
                <a:gd name="connsiteY10" fmla="*/ 76641 h 438701"/>
                <a:gd name="connsiteX11" fmla="*/ 2011152 w 2106291"/>
                <a:gd name="connsiteY11" fmla="*/ 23785 h 438701"/>
                <a:gd name="connsiteX12" fmla="*/ 2050793 w 2106291"/>
                <a:gd name="connsiteY12" fmla="*/ 10571 h 438701"/>
                <a:gd name="connsiteX13" fmla="*/ 2079864 w 2106291"/>
                <a:gd name="connsiteY13" fmla="*/ 2643 h 438701"/>
                <a:gd name="connsiteX14" fmla="*/ 2090435 w 2106291"/>
                <a:gd name="connsiteY14" fmla="*/ 0 h 438701"/>
                <a:gd name="connsiteX15" fmla="*/ 2103649 w 2106291"/>
                <a:gd name="connsiteY15" fmla="*/ 5286 h 438701"/>
                <a:gd name="connsiteX16" fmla="*/ 2106291 w 2106291"/>
                <a:gd name="connsiteY16" fmla="*/ 13214 h 438701"/>
                <a:gd name="connsiteX17" fmla="*/ 2090435 w 2106291"/>
                <a:gd name="connsiteY17" fmla="*/ 44927 h 438701"/>
                <a:gd name="connsiteX18" fmla="*/ 2040222 w 2106291"/>
                <a:gd name="connsiteY18" fmla="*/ 103069 h 438701"/>
                <a:gd name="connsiteX19" fmla="*/ 1960939 w 2106291"/>
                <a:gd name="connsiteY19" fmla="*/ 169138 h 438701"/>
                <a:gd name="connsiteX20" fmla="*/ 1881656 w 2106291"/>
                <a:gd name="connsiteY20" fmla="*/ 227279 h 438701"/>
                <a:gd name="connsiteX21" fmla="*/ 1807658 w 2106291"/>
                <a:gd name="connsiteY21" fmla="*/ 272206 h 438701"/>
                <a:gd name="connsiteX22" fmla="*/ 1725732 w 2106291"/>
                <a:gd name="connsiteY22" fmla="*/ 309205 h 438701"/>
                <a:gd name="connsiteX23" fmla="*/ 1657020 w 2106291"/>
                <a:gd name="connsiteY23" fmla="*/ 335633 h 438701"/>
                <a:gd name="connsiteX24" fmla="*/ 1535452 w 2106291"/>
                <a:gd name="connsiteY24" fmla="*/ 367346 h 438701"/>
                <a:gd name="connsiteX25" fmla="*/ 1353101 w 2106291"/>
                <a:gd name="connsiteY25" fmla="*/ 393774 h 438701"/>
                <a:gd name="connsiteX26" fmla="*/ 1004254 w 2106291"/>
                <a:gd name="connsiteY26" fmla="*/ 425487 h 438701"/>
                <a:gd name="connsiteX27" fmla="*/ 808689 w 2106291"/>
                <a:gd name="connsiteY27" fmla="*/ 433415 h 438701"/>
                <a:gd name="connsiteX28" fmla="*/ 531198 w 2106291"/>
                <a:gd name="connsiteY28" fmla="*/ 436058 h 4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06291" h="438701">
                  <a:moveTo>
                    <a:pt x="531198" y="436058"/>
                  </a:moveTo>
                  <a:lnTo>
                    <a:pt x="18500" y="438701"/>
                  </a:lnTo>
                  <a:lnTo>
                    <a:pt x="0" y="211422"/>
                  </a:lnTo>
                  <a:lnTo>
                    <a:pt x="441344" y="208779"/>
                  </a:lnTo>
                  <a:lnTo>
                    <a:pt x="861545" y="208779"/>
                  </a:lnTo>
                  <a:lnTo>
                    <a:pt x="1096752" y="203494"/>
                  </a:lnTo>
                  <a:lnTo>
                    <a:pt x="1263246" y="198208"/>
                  </a:lnTo>
                  <a:lnTo>
                    <a:pt x="1379528" y="192923"/>
                  </a:lnTo>
                  <a:lnTo>
                    <a:pt x="1535452" y="166495"/>
                  </a:lnTo>
                  <a:lnTo>
                    <a:pt x="1686090" y="132139"/>
                  </a:lnTo>
                  <a:lnTo>
                    <a:pt x="1876370" y="76641"/>
                  </a:lnTo>
                  <a:lnTo>
                    <a:pt x="2011152" y="23785"/>
                  </a:lnTo>
                  <a:lnTo>
                    <a:pt x="2050793" y="10571"/>
                  </a:lnTo>
                  <a:lnTo>
                    <a:pt x="2079864" y="2643"/>
                  </a:lnTo>
                  <a:lnTo>
                    <a:pt x="2090435" y="0"/>
                  </a:lnTo>
                  <a:lnTo>
                    <a:pt x="2103649" y="5286"/>
                  </a:lnTo>
                  <a:lnTo>
                    <a:pt x="2106291" y="13214"/>
                  </a:lnTo>
                  <a:lnTo>
                    <a:pt x="2090435" y="44927"/>
                  </a:lnTo>
                  <a:lnTo>
                    <a:pt x="2040222" y="103069"/>
                  </a:lnTo>
                  <a:lnTo>
                    <a:pt x="1960939" y="169138"/>
                  </a:lnTo>
                  <a:lnTo>
                    <a:pt x="1881656" y="227279"/>
                  </a:lnTo>
                  <a:lnTo>
                    <a:pt x="1807658" y="272206"/>
                  </a:lnTo>
                  <a:lnTo>
                    <a:pt x="1725732" y="309205"/>
                  </a:lnTo>
                  <a:lnTo>
                    <a:pt x="1657020" y="335633"/>
                  </a:lnTo>
                  <a:lnTo>
                    <a:pt x="1535452" y="367346"/>
                  </a:lnTo>
                  <a:lnTo>
                    <a:pt x="1353101" y="393774"/>
                  </a:lnTo>
                  <a:lnTo>
                    <a:pt x="1004254" y="425487"/>
                  </a:lnTo>
                  <a:lnTo>
                    <a:pt x="808689" y="433415"/>
                  </a:lnTo>
                  <a:lnTo>
                    <a:pt x="531198" y="436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81FE81E-521F-BF4B-8B8E-F764244124D3}"/>
                </a:ext>
              </a:extLst>
            </p:cNvPr>
            <p:cNvSpPr/>
            <p:nvPr/>
          </p:nvSpPr>
          <p:spPr>
            <a:xfrm rot="16200000">
              <a:off x="5072856" y="3844132"/>
              <a:ext cx="2192337" cy="647700"/>
            </a:xfrm>
            <a:custGeom>
              <a:avLst/>
              <a:gdLst>
                <a:gd name="connsiteX0" fmla="*/ 819261 w 2193503"/>
                <a:gd name="connsiteY0" fmla="*/ 319775 h 647479"/>
                <a:gd name="connsiteX1" fmla="*/ 409631 w 2193503"/>
                <a:gd name="connsiteY1" fmla="*/ 227278 h 647479"/>
                <a:gd name="connsiteX2" fmla="*/ 5286 w 2193503"/>
                <a:gd name="connsiteY2" fmla="*/ 132138 h 647479"/>
                <a:gd name="connsiteX3" fmla="*/ 0 w 2193503"/>
                <a:gd name="connsiteY3" fmla="*/ 0 h 647479"/>
                <a:gd name="connsiteX4" fmla="*/ 132139 w 2193503"/>
                <a:gd name="connsiteY4" fmla="*/ 26427 h 647479"/>
                <a:gd name="connsiteX5" fmla="*/ 515342 w 2193503"/>
                <a:gd name="connsiteY5" fmla="*/ 84569 h 647479"/>
                <a:gd name="connsiteX6" fmla="*/ 1046539 w 2193503"/>
                <a:gd name="connsiteY6" fmla="*/ 163852 h 647479"/>
                <a:gd name="connsiteX7" fmla="*/ 1331959 w 2193503"/>
                <a:gd name="connsiteY7" fmla="*/ 198208 h 647479"/>
                <a:gd name="connsiteX8" fmla="*/ 1572451 w 2193503"/>
                <a:gd name="connsiteY8" fmla="*/ 221993 h 647479"/>
                <a:gd name="connsiteX9" fmla="*/ 1707233 w 2193503"/>
                <a:gd name="connsiteY9" fmla="*/ 232564 h 647479"/>
                <a:gd name="connsiteX10" fmla="*/ 1847300 w 2193503"/>
                <a:gd name="connsiteY10" fmla="*/ 240492 h 647479"/>
                <a:gd name="connsiteX11" fmla="*/ 1918655 w 2193503"/>
                <a:gd name="connsiteY11" fmla="*/ 240492 h 647479"/>
                <a:gd name="connsiteX12" fmla="*/ 1966225 w 2193503"/>
                <a:gd name="connsiteY12" fmla="*/ 232564 h 647479"/>
                <a:gd name="connsiteX13" fmla="*/ 2008509 w 2193503"/>
                <a:gd name="connsiteY13" fmla="*/ 221993 h 647479"/>
                <a:gd name="connsiteX14" fmla="*/ 2034937 w 2193503"/>
                <a:gd name="connsiteY14" fmla="*/ 208779 h 647479"/>
                <a:gd name="connsiteX15" fmla="*/ 2056079 w 2193503"/>
                <a:gd name="connsiteY15" fmla="*/ 184994 h 647479"/>
                <a:gd name="connsiteX16" fmla="*/ 2095721 w 2193503"/>
                <a:gd name="connsiteY16" fmla="*/ 134781 h 647479"/>
                <a:gd name="connsiteX17" fmla="*/ 2119506 w 2193503"/>
                <a:gd name="connsiteY17" fmla="*/ 110996 h 647479"/>
                <a:gd name="connsiteX18" fmla="*/ 2145933 w 2193503"/>
                <a:gd name="connsiteY18" fmla="*/ 95140 h 647479"/>
                <a:gd name="connsiteX19" fmla="*/ 2167076 w 2193503"/>
                <a:gd name="connsiteY19" fmla="*/ 92497 h 647479"/>
                <a:gd name="connsiteX20" fmla="*/ 2188218 w 2193503"/>
                <a:gd name="connsiteY20" fmla="*/ 100425 h 647479"/>
                <a:gd name="connsiteX21" fmla="*/ 2193503 w 2193503"/>
                <a:gd name="connsiteY21" fmla="*/ 121567 h 647479"/>
                <a:gd name="connsiteX22" fmla="*/ 2193503 w 2193503"/>
                <a:gd name="connsiteY22" fmla="*/ 169137 h 647479"/>
                <a:gd name="connsiteX23" fmla="*/ 2185575 w 2193503"/>
                <a:gd name="connsiteY23" fmla="*/ 240492 h 647479"/>
                <a:gd name="connsiteX24" fmla="*/ 2175004 w 2193503"/>
                <a:gd name="connsiteY24" fmla="*/ 317133 h 647479"/>
                <a:gd name="connsiteX25" fmla="*/ 2164433 w 2193503"/>
                <a:gd name="connsiteY25" fmla="*/ 359417 h 647479"/>
                <a:gd name="connsiteX26" fmla="*/ 2145933 w 2193503"/>
                <a:gd name="connsiteY26" fmla="*/ 420201 h 647479"/>
                <a:gd name="connsiteX27" fmla="*/ 2122148 w 2193503"/>
                <a:gd name="connsiteY27" fmla="*/ 494199 h 647479"/>
                <a:gd name="connsiteX28" fmla="*/ 2082507 w 2193503"/>
                <a:gd name="connsiteY28" fmla="*/ 562911 h 647479"/>
                <a:gd name="connsiteX29" fmla="*/ 2045508 w 2193503"/>
                <a:gd name="connsiteY29" fmla="*/ 610481 h 647479"/>
                <a:gd name="connsiteX30" fmla="*/ 2011152 w 2193503"/>
                <a:gd name="connsiteY30" fmla="*/ 639551 h 647479"/>
                <a:gd name="connsiteX31" fmla="*/ 1984724 w 2193503"/>
                <a:gd name="connsiteY31" fmla="*/ 647479 h 647479"/>
                <a:gd name="connsiteX32" fmla="*/ 1953011 w 2193503"/>
                <a:gd name="connsiteY32" fmla="*/ 642194 h 647479"/>
                <a:gd name="connsiteX33" fmla="*/ 1905441 w 2193503"/>
                <a:gd name="connsiteY33" fmla="*/ 623695 h 647479"/>
                <a:gd name="connsiteX34" fmla="*/ 1847300 w 2193503"/>
                <a:gd name="connsiteY34" fmla="*/ 591981 h 647479"/>
                <a:gd name="connsiteX35" fmla="*/ 1789159 w 2193503"/>
                <a:gd name="connsiteY35" fmla="*/ 552340 h 647479"/>
                <a:gd name="connsiteX36" fmla="*/ 1731018 w 2193503"/>
                <a:gd name="connsiteY36" fmla="*/ 539126 h 647479"/>
                <a:gd name="connsiteX37" fmla="*/ 1487883 w 2193503"/>
                <a:gd name="connsiteY37" fmla="*/ 480985 h 647479"/>
                <a:gd name="connsiteX38" fmla="*/ 1072967 w 2193503"/>
                <a:gd name="connsiteY38" fmla="*/ 380559 h 647479"/>
                <a:gd name="connsiteX39" fmla="*/ 819261 w 2193503"/>
                <a:gd name="connsiteY39" fmla="*/ 319775 h 6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3503" h="647479">
                  <a:moveTo>
                    <a:pt x="819261" y="319775"/>
                  </a:moveTo>
                  <a:lnTo>
                    <a:pt x="409631" y="227278"/>
                  </a:lnTo>
                  <a:lnTo>
                    <a:pt x="5286" y="132138"/>
                  </a:lnTo>
                  <a:lnTo>
                    <a:pt x="0" y="0"/>
                  </a:lnTo>
                  <a:lnTo>
                    <a:pt x="132139" y="26427"/>
                  </a:lnTo>
                  <a:lnTo>
                    <a:pt x="515342" y="84569"/>
                  </a:lnTo>
                  <a:lnTo>
                    <a:pt x="1046539" y="163852"/>
                  </a:lnTo>
                  <a:lnTo>
                    <a:pt x="1331959" y="198208"/>
                  </a:lnTo>
                  <a:lnTo>
                    <a:pt x="1572451" y="221993"/>
                  </a:lnTo>
                  <a:lnTo>
                    <a:pt x="1707233" y="232564"/>
                  </a:lnTo>
                  <a:lnTo>
                    <a:pt x="1847300" y="240492"/>
                  </a:lnTo>
                  <a:lnTo>
                    <a:pt x="1918655" y="240492"/>
                  </a:lnTo>
                  <a:lnTo>
                    <a:pt x="1966225" y="232564"/>
                  </a:lnTo>
                  <a:lnTo>
                    <a:pt x="2008509" y="221993"/>
                  </a:lnTo>
                  <a:lnTo>
                    <a:pt x="2034937" y="208779"/>
                  </a:lnTo>
                  <a:lnTo>
                    <a:pt x="2056079" y="184994"/>
                  </a:lnTo>
                  <a:lnTo>
                    <a:pt x="2095721" y="134781"/>
                  </a:lnTo>
                  <a:lnTo>
                    <a:pt x="2119506" y="110996"/>
                  </a:lnTo>
                  <a:lnTo>
                    <a:pt x="2145933" y="95140"/>
                  </a:lnTo>
                  <a:lnTo>
                    <a:pt x="2167076" y="92497"/>
                  </a:lnTo>
                  <a:lnTo>
                    <a:pt x="2188218" y="100425"/>
                  </a:lnTo>
                  <a:lnTo>
                    <a:pt x="2193503" y="121567"/>
                  </a:lnTo>
                  <a:lnTo>
                    <a:pt x="2193503" y="169137"/>
                  </a:lnTo>
                  <a:lnTo>
                    <a:pt x="2185575" y="240492"/>
                  </a:lnTo>
                  <a:lnTo>
                    <a:pt x="2175004" y="317133"/>
                  </a:lnTo>
                  <a:lnTo>
                    <a:pt x="2164433" y="359417"/>
                  </a:lnTo>
                  <a:lnTo>
                    <a:pt x="2145933" y="420201"/>
                  </a:lnTo>
                  <a:lnTo>
                    <a:pt x="2122148" y="494199"/>
                  </a:lnTo>
                  <a:lnTo>
                    <a:pt x="2082507" y="562911"/>
                  </a:lnTo>
                  <a:lnTo>
                    <a:pt x="2045508" y="610481"/>
                  </a:lnTo>
                  <a:lnTo>
                    <a:pt x="2011152" y="639551"/>
                  </a:lnTo>
                  <a:lnTo>
                    <a:pt x="1984724" y="647479"/>
                  </a:lnTo>
                  <a:lnTo>
                    <a:pt x="1953011" y="642194"/>
                  </a:lnTo>
                  <a:lnTo>
                    <a:pt x="1905441" y="623695"/>
                  </a:lnTo>
                  <a:lnTo>
                    <a:pt x="1847300" y="591981"/>
                  </a:lnTo>
                  <a:lnTo>
                    <a:pt x="1789159" y="552340"/>
                  </a:lnTo>
                  <a:lnTo>
                    <a:pt x="1731018" y="539126"/>
                  </a:lnTo>
                  <a:lnTo>
                    <a:pt x="1487883" y="480985"/>
                  </a:lnTo>
                  <a:lnTo>
                    <a:pt x="1072967" y="380559"/>
                  </a:lnTo>
                  <a:lnTo>
                    <a:pt x="819261" y="319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F20E46C-AC06-624D-95C9-7581A6B44E82}"/>
                </a:ext>
              </a:extLst>
            </p:cNvPr>
            <p:cNvSpPr/>
            <p:nvPr/>
          </p:nvSpPr>
          <p:spPr>
            <a:xfrm rot="16200000">
              <a:off x="1812132" y="4148931"/>
              <a:ext cx="3187700" cy="401637"/>
            </a:xfrm>
            <a:custGeom>
              <a:avLst/>
              <a:gdLst>
                <a:gd name="connsiteX0" fmla="*/ 1239462 w 3187187"/>
                <a:gd name="connsiteY0" fmla="*/ 314490 h 401702"/>
                <a:gd name="connsiteX1" fmla="*/ 798118 w 3187187"/>
                <a:gd name="connsiteY1" fmla="*/ 303919 h 401702"/>
                <a:gd name="connsiteX2" fmla="*/ 507413 w 3187187"/>
                <a:gd name="connsiteY2" fmla="*/ 298633 h 401702"/>
                <a:gd name="connsiteX3" fmla="*/ 203494 w 3187187"/>
                <a:gd name="connsiteY3" fmla="*/ 293348 h 401702"/>
                <a:gd name="connsiteX4" fmla="*/ 140067 w 3187187"/>
                <a:gd name="connsiteY4" fmla="*/ 288062 h 401702"/>
                <a:gd name="connsiteX5" fmla="*/ 84569 w 3187187"/>
                <a:gd name="connsiteY5" fmla="*/ 274848 h 401702"/>
                <a:gd name="connsiteX6" fmla="*/ 36999 w 3187187"/>
                <a:gd name="connsiteY6" fmla="*/ 253706 h 401702"/>
                <a:gd name="connsiteX7" fmla="*/ 13214 w 3187187"/>
                <a:gd name="connsiteY7" fmla="*/ 235207 h 401702"/>
                <a:gd name="connsiteX8" fmla="*/ 2643 w 3187187"/>
                <a:gd name="connsiteY8" fmla="*/ 214065 h 401702"/>
                <a:gd name="connsiteX9" fmla="*/ 0 w 3187187"/>
                <a:gd name="connsiteY9" fmla="*/ 179709 h 401702"/>
                <a:gd name="connsiteX10" fmla="*/ 13214 w 3187187"/>
                <a:gd name="connsiteY10" fmla="*/ 137424 h 401702"/>
                <a:gd name="connsiteX11" fmla="*/ 34357 w 3187187"/>
                <a:gd name="connsiteY11" fmla="*/ 110996 h 401702"/>
                <a:gd name="connsiteX12" fmla="*/ 76641 w 3187187"/>
                <a:gd name="connsiteY12" fmla="*/ 79283 h 401702"/>
                <a:gd name="connsiteX13" fmla="*/ 118925 w 3187187"/>
                <a:gd name="connsiteY13" fmla="*/ 55498 h 401702"/>
                <a:gd name="connsiteX14" fmla="*/ 177066 w 3187187"/>
                <a:gd name="connsiteY14" fmla="*/ 31713 h 401702"/>
                <a:gd name="connsiteX15" fmla="*/ 253707 w 3187187"/>
                <a:gd name="connsiteY15" fmla="*/ 13214 h 401702"/>
                <a:gd name="connsiteX16" fmla="*/ 348847 w 3187187"/>
                <a:gd name="connsiteY16" fmla="*/ 0 h 401702"/>
                <a:gd name="connsiteX17" fmla="*/ 454558 w 3187187"/>
                <a:gd name="connsiteY17" fmla="*/ 0 h 401702"/>
                <a:gd name="connsiteX18" fmla="*/ 510056 w 3187187"/>
                <a:gd name="connsiteY18" fmla="*/ 7928 h 401702"/>
                <a:gd name="connsiteX19" fmla="*/ 739977 w 3187187"/>
                <a:gd name="connsiteY19" fmla="*/ 29070 h 401702"/>
                <a:gd name="connsiteX20" fmla="*/ 1123180 w 3187187"/>
                <a:gd name="connsiteY20" fmla="*/ 60784 h 401702"/>
                <a:gd name="connsiteX21" fmla="*/ 1493168 w 3187187"/>
                <a:gd name="connsiteY21" fmla="*/ 87211 h 401702"/>
                <a:gd name="connsiteX22" fmla="*/ 1879013 w 3187187"/>
                <a:gd name="connsiteY22" fmla="*/ 113639 h 401702"/>
                <a:gd name="connsiteX23" fmla="*/ 2317714 w 3187187"/>
                <a:gd name="connsiteY23" fmla="*/ 137424 h 401702"/>
                <a:gd name="connsiteX24" fmla="*/ 2661274 w 3187187"/>
                <a:gd name="connsiteY24" fmla="*/ 150638 h 401702"/>
                <a:gd name="connsiteX25" fmla="*/ 2909695 w 3187187"/>
                <a:gd name="connsiteY25" fmla="*/ 150638 h 401702"/>
                <a:gd name="connsiteX26" fmla="*/ 3187187 w 3187187"/>
                <a:gd name="connsiteY26" fmla="*/ 190280 h 401702"/>
                <a:gd name="connsiteX27" fmla="*/ 3110546 w 3187187"/>
                <a:gd name="connsiteY27" fmla="*/ 301276 h 401702"/>
                <a:gd name="connsiteX28" fmla="*/ 3070904 w 3187187"/>
                <a:gd name="connsiteY28" fmla="*/ 335632 h 401702"/>
                <a:gd name="connsiteX29" fmla="*/ 3018049 w 3187187"/>
                <a:gd name="connsiteY29" fmla="*/ 372631 h 401702"/>
                <a:gd name="connsiteX30" fmla="*/ 2965193 w 3187187"/>
                <a:gd name="connsiteY30" fmla="*/ 401702 h 401702"/>
                <a:gd name="connsiteX31" fmla="*/ 2949337 w 3187187"/>
                <a:gd name="connsiteY31" fmla="*/ 401702 h 401702"/>
                <a:gd name="connsiteX32" fmla="*/ 2904410 w 3187187"/>
                <a:gd name="connsiteY32" fmla="*/ 396416 h 401702"/>
                <a:gd name="connsiteX33" fmla="*/ 2840983 w 3187187"/>
                <a:gd name="connsiteY33" fmla="*/ 383202 h 401702"/>
                <a:gd name="connsiteX34" fmla="*/ 2764343 w 3187187"/>
                <a:gd name="connsiteY34" fmla="*/ 359417 h 401702"/>
                <a:gd name="connsiteX35" fmla="*/ 2737915 w 3187187"/>
                <a:gd name="connsiteY35" fmla="*/ 354132 h 401702"/>
                <a:gd name="connsiteX36" fmla="*/ 2470995 w 3187187"/>
                <a:gd name="connsiteY36" fmla="*/ 346203 h 401702"/>
                <a:gd name="connsiteX37" fmla="*/ 2061365 w 3187187"/>
                <a:gd name="connsiteY37" fmla="*/ 338275 h 401702"/>
                <a:gd name="connsiteX38" fmla="*/ 1572451 w 3187187"/>
                <a:gd name="connsiteY38" fmla="*/ 325061 h 401702"/>
                <a:gd name="connsiteX39" fmla="*/ 1239462 w 3187187"/>
                <a:gd name="connsiteY39" fmla="*/ 314490 h 4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87187" h="401702">
                  <a:moveTo>
                    <a:pt x="1239462" y="314490"/>
                  </a:moveTo>
                  <a:lnTo>
                    <a:pt x="798118" y="303919"/>
                  </a:lnTo>
                  <a:lnTo>
                    <a:pt x="507413" y="298633"/>
                  </a:lnTo>
                  <a:lnTo>
                    <a:pt x="203494" y="293348"/>
                  </a:lnTo>
                  <a:lnTo>
                    <a:pt x="140067" y="288062"/>
                  </a:lnTo>
                  <a:lnTo>
                    <a:pt x="84569" y="274848"/>
                  </a:lnTo>
                  <a:lnTo>
                    <a:pt x="36999" y="253706"/>
                  </a:lnTo>
                  <a:lnTo>
                    <a:pt x="13214" y="235207"/>
                  </a:lnTo>
                  <a:lnTo>
                    <a:pt x="2643" y="214065"/>
                  </a:lnTo>
                  <a:lnTo>
                    <a:pt x="0" y="179709"/>
                  </a:lnTo>
                  <a:lnTo>
                    <a:pt x="13214" y="137424"/>
                  </a:lnTo>
                  <a:lnTo>
                    <a:pt x="34357" y="110996"/>
                  </a:lnTo>
                  <a:lnTo>
                    <a:pt x="76641" y="79283"/>
                  </a:lnTo>
                  <a:lnTo>
                    <a:pt x="118925" y="55498"/>
                  </a:lnTo>
                  <a:lnTo>
                    <a:pt x="177066" y="31713"/>
                  </a:lnTo>
                  <a:lnTo>
                    <a:pt x="253707" y="13214"/>
                  </a:lnTo>
                  <a:lnTo>
                    <a:pt x="348847" y="0"/>
                  </a:lnTo>
                  <a:lnTo>
                    <a:pt x="454558" y="0"/>
                  </a:lnTo>
                  <a:lnTo>
                    <a:pt x="510056" y="7928"/>
                  </a:lnTo>
                  <a:lnTo>
                    <a:pt x="739977" y="29070"/>
                  </a:lnTo>
                  <a:lnTo>
                    <a:pt x="1123180" y="60784"/>
                  </a:lnTo>
                  <a:lnTo>
                    <a:pt x="1493168" y="87211"/>
                  </a:lnTo>
                  <a:lnTo>
                    <a:pt x="1879013" y="113639"/>
                  </a:lnTo>
                  <a:lnTo>
                    <a:pt x="2317714" y="137424"/>
                  </a:lnTo>
                  <a:lnTo>
                    <a:pt x="2661274" y="150638"/>
                  </a:lnTo>
                  <a:lnTo>
                    <a:pt x="2909695" y="150638"/>
                  </a:lnTo>
                  <a:lnTo>
                    <a:pt x="3187187" y="190280"/>
                  </a:lnTo>
                  <a:lnTo>
                    <a:pt x="3110546" y="301276"/>
                  </a:lnTo>
                  <a:lnTo>
                    <a:pt x="3070904" y="335632"/>
                  </a:lnTo>
                  <a:lnTo>
                    <a:pt x="3018049" y="372631"/>
                  </a:lnTo>
                  <a:lnTo>
                    <a:pt x="2965193" y="401702"/>
                  </a:lnTo>
                  <a:lnTo>
                    <a:pt x="2949337" y="401702"/>
                  </a:lnTo>
                  <a:lnTo>
                    <a:pt x="2904410" y="396416"/>
                  </a:lnTo>
                  <a:lnTo>
                    <a:pt x="2840983" y="383202"/>
                  </a:lnTo>
                  <a:lnTo>
                    <a:pt x="2764343" y="359417"/>
                  </a:lnTo>
                  <a:lnTo>
                    <a:pt x="2737915" y="354132"/>
                  </a:lnTo>
                  <a:lnTo>
                    <a:pt x="2470995" y="346203"/>
                  </a:lnTo>
                  <a:lnTo>
                    <a:pt x="2061365" y="338275"/>
                  </a:lnTo>
                  <a:lnTo>
                    <a:pt x="1572451" y="325061"/>
                  </a:lnTo>
                  <a:lnTo>
                    <a:pt x="1239462" y="314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ABD969A-B518-E747-8B61-EE4B267A9D16}"/>
                </a:ext>
              </a:extLst>
            </p:cNvPr>
            <p:cNvSpPr/>
            <p:nvPr/>
          </p:nvSpPr>
          <p:spPr>
            <a:xfrm>
              <a:off x="4127500" y="2513013"/>
              <a:ext cx="2806700" cy="514350"/>
            </a:xfrm>
            <a:custGeom>
              <a:avLst/>
              <a:gdLst>
                <a:gd name="connsiteX0" fmla="*/ 1390650 w 2807494"/>
                <a:gd name="connsiteY0" fmla="*/ 357187 h 514350"/>
                <a:gd name="connsiteX1" fmla="*/ 1102519 w 2807494"/>
                <a:gd name="connsiteY1" fmla="*/ 395287 h 514350"/>
                <a:gd name="connsiteX2" fmla="*/ 835819 w 2807494"/>
                <a:gd name="connsiteY2" fmla="*/ 438150 h 514350"/>
                <a:gd name="connsiteX3" fmla="*/ 642938 w 2807494"/>
                <a:gd name="connsiteY3" fmla="*/ 473869 h 514350"/>
                <a:gd name="connsiteX4" fmla="*/ 540544 w 2807494"/>
                <a:gd name="connsiteY4" fmla="*/ 495300 h 514350"/>
                <a:gd name="connsiteX5" fmla="*/ 471488 w 2807494"/>
                <a:gd name="connsiteY5" fmla="*/ 507206 h 514350"/>
                <a:gd name="connsiteX6" fmla="*/ 411957 w 2807494"/>
                <a:gd name="connsiteY6" fmla="*/ 514350 h 514350"/>
                <a:gd name="connsiteX7" fmla="*/ 381000 w 2807494"/>
                <a:gd name="connsiteY7" fmla="*/ 514350 h 514350"/>
                <a:gd name="connsiteX8" fmla="*/ 345282 w 2807494"/>
                <a:gd name="connsiteY8" fmla="*/ 511969 h 514350"/>
                <a:gd name="connsiteX9" fmla="*/ 302419 w 2807494"/>
                <a:gd name="connsiteY9" fmla="*/ 497681 h 514350"/>
                <a:gd name="connsiteX10" fmla="*/ 254794 w 2807494"/>
                <a:gd name="connsiteY10" fmla="*/ 469106 h 514350"/>
                <a:gd name="connsiteX11" fmla="*/ 204788 w 2807494"/>
                <a:gd name="connsiteY11" fmla="*/ 428625 h 514350"/>
                <a:gd name="connsiteX12" fmla="*/ 161925 w 2807494"/>
                <a:gd name="connsiteY12" fmla="*/ 388144 h 514350"/>
                <a:gd name="connsiteX13" fmla="*/ 121444 w 2807494"/>
                <a:gd name="connsiteY13" fmla="*/ 342900 h 514350"/>
                <a:gd name="connsiteX14" fmla="*/ 66675 w 2807494"/>
                <a:gd name="connsiteY14" fmla="*/ 266700 h 514350"/>
                <a:gd name="connsiteX15" fmla="*/ 33338 w 2807494"/>
                <a:gd name="connsiteY15" fmla="*/ 216694 h 514350"/>
                <a:gd name="connsiteX16" fmla="*/ 16669 w 2807494"/>
                <a:gd name="connsiteY16" fmla="*/ 190500 h 514350"/>
                <a:gd name="connsiteX17" fmla="*/ 4763 w 2807494"/>
                <a:gd name="connsiteY17" fmla="*/ 161925 h 514350"/>
                <a:gd name="connsiteX18" fmla="*/ 0 w 2807494"/>
                <a:gd name="connsiteY18" fmla="*/ 138112 h 514350"/>
                <a:gd name="connsiteX19" fmla="*/ 2382 w 2807494"/>
                <a:gd name="connsiteY19" fmla="*/ 121444 h 514350"/>
                <a:gd name="connsiteX20" fmla="*/ 11907 w 2807494"/>
                <a:gd name="connsiteY20" fmla="*/ 114300 h 514350"/>
                <a:gd name="connsiteX21" fmla="*/ 30957 w 2807494"/>
                <a:gd name="connsiteY21" fmla="*/ 114300 h 514350"/>
                <a:gd name="connsiteX22" fmla="*/ 57150 w 2807494"/>
                <a:gd name="connsiteY22" fmla="*/ 128587 h 514350"/>
                <a:gd name="connsiteX23" fmla="*/ 100013 w 2807494"/>
                <a:gd name="connsiteY23" fmla="*/ 159544 h 514350"/>
                <a:gd name="connsiteX24" fmla="*/ 154782 w 2807494"/>
                <a:gd name="connsiteY24" fmla="*/ 195262 h 514350"/>
                <a:gd name="connsiteX25" fmla="*/ 216694 w 2807494"/>
                <a:gd name="connsiteY25" fmla="*/ 223837 h 514350"/>
                <a:gd name="connsiteX26" fmla="*/ 290513 w 2807494"/>
                <a:gd name="connsiteY26" fmla="*/ 247650 h 514350"/>
                <a:gd name="connsiteX27" fmla="*/ 366713 w 2807494"/>
                <a:gd name="connsiteY27" fmla="*/ 259556 h 514350"/>
                <a:gd name="connsiteX28" fmla="*/ 426244 w 2807494"/>
                <a:gd name="connsiteY28" fmla="*/ 269081 h 514350"/>
                <a:gd name="connsiteX29" fmla="*/ 509588 w 2807494"/>
                <a:gd name="connsiteY29" fmla="*/ 271462 h 514350"/>
                <a:gd name="connsiteX30" fmla="*/ 621507 w 2807494"/>
                <a:gd name="connsiteY30" fmla="*/ 261937 h 514350"/>
                <a:gd name="connsiteX31" fmla="*/ 933450 w 2807494"/>
                <a:gd name="connsiteY31" fmla="*/ 223837 h 514350"/>
                <a:gd name="connsiteX32" fmla="*/ 1262063 w 2807494"/>
                <a:gd name="connsiteY32" fmla="*/ 180975 h 514350"/>
                <a:gd name="connsiteX33" fmla="*/ 1533525 w 2807494"/>
                <a:gd name="connsiteY33" fmla="*/ 161925 h 514350"/>
                <a:gd name="connsiteX34" fmla="*/ 1728788 w 2807494"/>
                <a:gd name="connsiteY34" fmla="*/ 135731 h 514350"/>
                <a:gd name="connsiteX35" fmla="*/ 1902619 w 2807494"/>
                <a:gd name="connsiteY35" fmla="*/ 111919 h 514350"/>
                <a:gd name="connsiteX36" fmla="*/ 2057400 w 2807494"/>
                <a:gd name="connsiteY36" fmla="*/ 92869 h 514350"/>
                <a:gd name="connsiteX37" fmla="*/ 2135982 w 2807494"/>
                <a:gd name="connsiteY37" fmla="*/ 61912 h 514350"/>
                <a:gd name="connsiteX38" fmla="*/ 2283619 w 2807494"/>
                <a:gd name="connsiteY38" fmla="*/ 2381 h 514350"/>
                <a:gd name="connsiteX39" fmla="*/ 2307432 w 2807494"/>
                <a:gd name="connsiteY39" fmla="*/ 0 h 514350"/>
                <a:gd name="connsiteX40" fmla="*/ 2471738 w 2807494"/>
                <a:gd name="connsiteY40" fmla="*/ 28575 h 514350"/>
                <a:gd name="connsiteX41" fmla="*/ 2578894 w 2807494"/>
                <a:gd name="connsiteY41" fmla="*/ 54769 h 514350"/>
                <a:gd name="connsiteX42" fmla="*/ 2681288 w 2807494"/>
                <a:gd name="connsiteY42" fmla="*/ 90487 h 514350"/>
                <a:gd name="connsiteX43" fmla="*/ 2745582 w 2807494"/>
                <a:gd name="connsiteY43" fmla="*/ 119062 h 514350"/>
                <a:gd name="connsiteX44" fmla="*/ 2786063 w 2807494"/>
                <a:gd name="connsiteY44" fmla="*/ 142875 h 514350"/>
                <a:gd name="connsiteX45" fmla="*/ 2797969 w 2807494"/>
                <a:gd name="connsiteY45" fmla="*/ 154781 h 514350"/>
                <a:gd name="connsiteX46" fmla="*/ 2805113 w 2807494"/>
                <a:gd name="connsiteY46" fmla="*/ 166687 h 514350"/>
                <a:gd name="connsiteX47" fmla="*/ 2807494 w 2807494"/>
                <a:gd name="connsiteY47" fmla="*/ 188119 h 514350"/>
                <a:gd name="connsiteX48" fmla="*/ 2802732 w 2807494"/>
                <a:gd name="connsiteY48" fmla="*/ 216694 h 514350"/>
                <a:gd name="connsiteX49" fmla="*/ 2786063 w 2807494"/>
                <a:gd name="connsiteY49" fmla="*/ 242887 h 514350"/>
                <a:gd name="connsiteX50" fmla="*/ 2759869 w 2807494"/>
                <a:gd name="connsiteY50" fmla="*/ 264319 h 514350"/>
                <a:gd name="connsiteX51" fmla="*/ 2702719 w 2807494"/>
                <a:gd name="connsiteY51" fmla="*/ 273844 h 514350"/>
                <a:gd name="connsiteX52" fmla="*/ 2564607 w 2807494"/>
                <a:gd name="connsiteY52" fmla="*/ 271462 h 514350"/>
                <a:gd name="connsiteX53" fmla="*/ 2333625 w 2807494"/>
                <a:gd name="connsiteY53" fmla="*/ 280987 h 514350"/>
                <a:gd name="connsiteX54" fmla="*/ 2093119 w 2807494"/>
                <a:gd name="connsiteY54" fmla="*/ 295275 h 514350"/>
                <a:gd name="connsiteX55" fmla="*/ 1819275 w 2807494"/>
                <a:gd name="connsiteY55" fmla="*/ 314325 h 514350"/>
                <a:gd name="connsiteX56" fmla="*/ 1390650 w 2807494"/>
                <a:gd name="connsiteY56" fmla="*/ 35718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07494" h="514350">
                  <a:moveTo>
                    <a:pt x="1390650" y="357187"/>
                  </a:moveTo>
                  <a:lnTo>
                    <a:pt x="1102519" y="395287"/>
                  </a:lnTo>
                  <a:lnTo>
                    <a:pt x="835819" y="438150"/>
                  </a:lnTo>
                  <a:lnTo>
                    <a:pt x="642938" y="473869"/>
                  </a:lnTo>
                  <a:lnTo>
                    <a:pt x="540544" y="495300"/>
                  </a:lnTo>
                  <a:lnTo>
                    <a:pt x="471488" y="507206"/>
                  </a:lnTo>
                  <a:lnTo>
                    <a:pt x="411957" y="514350"/>
                  </a:lnTo>
                  <a:lnTo>
                    <a:pt x="381000" y="514350"/>
                  </a:lnTo>
                  <a:lnTo>
                    <a:pt x="345282" y="511969"/>
                  </a:lnTo>
                  <a:lnTo>
                    <a:pt x="302419" y="497681"/>
                  </a:lnTo>
                  <a:lnTo>
                    <a:pt x="254794" y="469106"/>
                  </a:lnTo>
                  <a:lnTo>
                    <a:pt x="204788" y="428625"/>
                  </a:lnTo>
                  <a:lnTo>
                    <a:pt x="161925" y="388144"/>
                  </a:lnTo>
                  <a:lnTo>
                    <a:pt x="121444" y="342900"/>
                  </a:lnTo>
                  <a:lnTo>
                    <a:pt x="66675" y="266700"/>
                  </a:lnTo>
                  <a:lnTo>
                    <a:pt x="33338" y="216694"/>
                  </a:lnTo>
                  <a:lnTo>
                    <a:pt x="16669" y="190500"/>
                  </a:lnTo>
                  <a:lnTo>
                    <a:pt x="4763" y="161925"/>
                  </a:lnTo>
                  <a:lnTo>
                    <a:pt x="0" y="138112"/>
                  </a:lnTo>
                  <a:lnTo>
                    <a:pt x="2382" y="121444"/>
                  </a:lnTo>
                  <a:lnTo>
                    <a:pt x="11907" y="114300"/>
                  </a:lnTo>
                  <a:lnTo>
                    <a:pt x="30957" y="114300"/>
                  </a:lnTo>
                  <a:lnTo>
                    <a:pt x="57150" y="128587"/>
                  </a:lnTo>
                  <a:lnTo>
                    <a:pt x="100013" y="159544"/>
                  </a:lnTo>
                  <a:lnTo>
                    <a:pt x="154782" y="195262"/>
                  </a:lnTo>
                  <a:lnTo>
                    <a:pt x="216694" y="223837"/>
                  </a:lnTo>
                  <a:lnTo>
                    <a:pt x="290513" y="247650"/>
                  </a:lnTo>
                  <a:lnTo>
                    <a:pt x="366713" y="259556"/>
                  </a:lnTo>
                  <a:lnTo>
                    <a:pt x="426244" y="269081"/>
                  </a:lnTo>
                  <a:lnTo>
                    <a:pt x="509588" y="271462"/>
                  </a:lnTo>
                  <a:lnTo>
                    <a:pt x="621507" y="261937"/>
                  </a:lnTo>
                  <a:lnTo>
                    <a:pt x="933450" y="223837"/>
                  </a:lnTo>
                  <a:lnTo>
                    <a:pt x="1262063" y="180975"/>
                  </a:lnTo>
                  <a:lnTo>
                    <a:pt x="1533525" y="161925"/>
                  </a:lnTo>
                  <a:lnTo>
                    <a:pt x="1728788" y="135731"/>
                  </a:lnTo>
                  <a:lnTo>
                    <a:pt x="1902619" y="111919"/>
                  </a:lnTo>
                  <a:lnTo>
                    <a:pt x="2057400" y="92869"/>
                  </a:lnTo>
                  <a:lnTo>
                    <a:pt x="2135982" y="61912"/>
                  </a:lnTo>
                  <a:lnTo>
                    <a:pt x="2283619" y="2381"/>
                  </a:lnTo>
                  <a:lnTo>
                    <a:pt x="2307432" y="0"/>
                  </a:lnTo>
                  <a:lnTo>
                    <a:pt x="2471738" y="28575"/>
                  </a:lnTo>
                  <a:lnTo>
                    <a:pt x="2578894" y="54769"/>
                  </a:lnTo>
                  <a:lnTo>
                    <a:pt x="2681288" y="90487"/>
                  </a:lnTo>
                  <a:lnTo>
                    <a:pt x="2745582" y="119062"/>
                  </a:lnTo>
                  <a:lnTo>
                    <a:pt x="2786063" y="142875"/>
                  </a:lnTo>
                  <a:lnTo>
                    <a:pt x="2797969" y="154781"/>
                  </a:lnTo>
                  <a:lnTo>
                    <a:pt x="2805113" y="166687"/>
                  </a:lnTo>
                  <a:lnTo>
                    <a:pt x="2807494" y="188119"/>
                  </a:lnTo>
                  <a:lnTo>
                    <a:pt x="2802732" y="216694"/>
                  </a:lnTo>
                  <a:lnTo>
                    <a:pt x="2786063" y="242887"/>
                  </a:lnTo>
                  <a:lnTo>
                    <a:pt x="2759869" y="264319"/>
                  </a:lnTo>
                  <a:lnTo>
                    <a:pt x="2702719" y="273844"/>
                  </a:lnTo>
                  <a:lnTo>
                    <a:pt x="2564607" y="271462"/>
                  </a:lnTo>
                  <a:lnTo>
                    <a:pt x="2333625" y="280987"/>
                  </a:lnTo>
                  <a:lnTo>
                    <a:pt x="2093119" y="295275"/>
                  </a:lnTo>
                  <a:lnTo>
                    <a:pt x="1819275" y="314325"/>
                  </a:lnTo>
                  <a:lnTo>
                    <a:pt x="1390650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C0AB986-5761-5846-BB3C-43E221958D96}"/>
                </a:ext>
              </a:extLst>
            </p:cNvPr>
            <p:cNvSpPr/>
            <p:nvPr/>
          </p:nvSpPr>
          <p:spPr>
            <a:xfrm>
              <a:off x="3705225" y="5064125"/>
              <a:ext cx="3600450" cy="577850"/>
            </a:xfrm>
            <a:custGeom>
              <a:avLst/>
              <a:gdLst>
                <a:gd name="connsiteX0" fmla="*/ 1822843 w 3601008"/>
                <a:gd name="connsiteY0" fmla="*/ 345506 h 577829"/>
                <a:gd name="connsiteX1" fmla="*/ 1501165 w 3601008"/>
                <a:gd name="connsiteY1" fmla="*/ 375291 h 577829"/>
                <a:gd name="connsiteX2" fmla="*/ 1310541 w 3601008"/>
                <a:gd name="connsiteY2" fmla="*/ 399119 h 577829"/>
                <a:gd name="connsiteX3" fmla="*/ 1105024 w 3601008"/>
                <a:gd name="connsiteY3" fmla="*/ 431883 h 577829"/>
                <a:gd name="connsiteX4" fmla="*/ 878658 w 3601008"/>
                <a:gd name="connsiteY4" fmla="*/ 479539 h 577829"/>
                <a:gd name="connsiteX5" fmla="*/ 711862 w 3601008"/>
                <a:gd name="connsiteY5" fmla="*/ 512302 h 577829"/>
                <a:gd name="connsiteX6" fmla="*/ 548044 w 3601008"/>
                <a:gd name="connsiteY6" fmla="*/ 551023 h 577829"/>
                <a:gd name="connsiteX7" fmla="*/ 470603 w 3601008"/>
                <a:gd name="connsiteY7" fmla="*/ 577829 h 577829"/>
                <a:gd name="connsiteX8" fmla="*/ 449754 w 3601008"/>
                <a:gd name="connsiteY8" fmla="*/ 577829 h 577829"/>
                <a:gd name="connsiteX9" fmla="*/ 357420 w 3601008"/>
                <a:gd name="connsiteY9" fmla="*/ 559958 h 577829"/>
                <a:gd name="connsiteX10" fmla="*/ 279979 w 3601008"/>
                <a:gd name="connsiteY10" fmla="*/ 533152 h 577829"/>
                <a:gd name="connsiteX11" fmla="*/ 190624 w 3601008"/>
                <a:gd name="connsiteY11" fmla="*/ 491453 h 577829"/>
                <a:gd name="connsiteX12" fmla="*/ 154882 w 3601008"/>
                <a:gd name="connsiteY12" fmla="*/ 461668 h 577829"/>
                <a:gd name="connsiteX13" fmla="*/ 104248 w 3601008"/>
                <a:gd name="connsiteY13" fmla="*/ 411033 h 577829"/>
                <a:gd name="connsiteX14" fmla="*/ 68506 w 3601008"/>
                <a:gd name="connsiteY14" fmla="*/ 366355 h 577829"/>
                <a:gd name="connsiteX15" fmla="*/ 44678 w 3601008"/>
                <a:gd name="connsiteY15" fmla="*/ 333592 h 577829"/>
                <a:gd name="connsiteX16" fmla="*/ 17871 w 3601008"/>
                <a:gd name="connsiteY16" fmla="*/ 282957 h 577829"/>
                <a:gd name="connsiteX17" fmla="*/ 8936 w 3601008"/>
                <a:gd name="connsiteY17" fmla="*/ 256151 h 577829"/>
                <a:gd name="connsiteX18" fmla="*/ 2979 w 3601008"/>
                <a:gd name="connsiteY18" fmla="*/ 241258 h 577829"/>
                <a:gd name="connsiteX19" fmla="*/ 0 w 3601008"/>
                <a:gd name="connsiteY19" fmla="*/ 229344 h 577829"/>
                <a:gd name="connsiteX20" fmla="*/ 2979 w 3601008"/>
                <a:gd name="connsiteY20" fmla="*/ 211473 h 577829"/>
                <a:gd name="connsiteX21" fmla="*/ 14893 w 3601008"/>
                <a:gd name="connsiteY21" fmla="*/ 205516 h 577829"/>
                <a:gd name="connsiteX22" fmla="*/ 41699 w 3601008"/>
                <a:gd name="connsiteY22" fmla="*/ 208495 h 577829"/>
                <a:gd name="connsiteX23" fmla="*/ 68506 w 3601008"/>
                <a:gd name="connsiteY23" fmla="*/ 226366 h 577829"/>
                <a:gd name="connsiteX24" fmla="*/ 113183 w 3601008"/>
                <a:gd name="connsiteY24" fmla="*/ 256151 h 577829"/>
                <a:gd name="connsiteX25" fmla="*/ 160839 w 3601008"/>
                <a:gd name="connsiteY25" fmla="*/ 282957 h 577829"/>
                <a:gd name="connsiteX26" fmla="*/ 205517 w 3601008"/>
                <a:gd name="connsiteY26" fmla="*/ 300828 h 577829"/>
                <a:gd name="connsiteX27" fmla="*/ 271044 w 3601008"/>
                <a:gd name="connsiteY27" fmla="*/ 315721 h 577829"/>
                <a:gd name="connsiteX28" fmla="*/ 321678 w 3601008"/>
                <a:gd name="connsiteY28" fmla="*/ 321678 h 577829"/>
                <a:gd name="connsiteX29" fmla="*/ 372313 w 3601008"/>
                <a:gd name="connsiteY29" fmla="*/ 327635 h 577829"/>
                <a:gd name="connsiteX30" fmla="*/ 419969 w 3601008"/>
                <a:gd name="connsiteY30" fmla="*/ 330613 h 577829"/>
                <a:gd name="connsiteX31" fmla="*/ 476560 w 3601008"/>
                <a:gd name="connsiteY31" fmla="*/ 324656 h 577829"/>
                <a:gd name="connsiteX32" fmla="*/ 691012 w 3601008"/>
                <a:gd name="connsiteY32" fmla="*/ 291893 h 577829"/>
                <a:gd name="connsiteX33" fmla="*/ 1149702 w 3601008"/>
                <a:gd name="connsiteY33" fmla="*/ 220409 h 577829"/>
                <a:gd name="connsiteX34" fmla="*/ 1387982 w 3601008"/>
                <a:gd name="connsiteY34" fmla="*/ 196581 h 577829"/>
                <a:gd name="connsiteX35" fmla="*/ 1712638 w 3601008"/>
                <a:gd name="connsiteY35" fmla="*/ 169774 h 577829"/>
                <a:gd name="connsiteX36" fmla="*/ 1950919 w 3601008"/>
                <a:gd name="connsiteY36" fmla="*/ 148925 h 577829"/>
                <a:gd name="connsiteX37" fmla="*/ 2159414 w 3601008"/>
                <a:gd name="connsiteY37" fmla="*/ 128075 h 577829"/>
                <a:gd name="connsiteX38" fmla="*/ 2299403 w 3601008"/>
                <a:gd name="connsiteY38" fmla="*/ 107226 h 577829"/>
                <a:gd name="connsiteX39" fmla="*/ 2546619 w 3601008"/>
                <a:gd name="connsiteY39" fmla="*/ 104247 h 577829"/>
                <a:gd name="connsiteX40" fmla="*/ 2772985 w 3601008"/>
                <a:gd name="connsiteY40" fmla="*/ 92333 h 577829"/>
                <a:gd name="connsiteX41" fmla="*/ 2850426 w 3601008"/>
                <a:gd name="connsiteY41" fmla="*/ 89355 h 577829"/>
                <a:gd name="connsiteX42" fmla="*/ 2883190 w 3601008"/>
                <a:gd name="connsiteY42" fmla="*/ 80419 h 577829"/>
                <a:gd name="connsiteX43" fmla="*/ 2969566 w 3601008"/>
                <a:gd name="connsiteY43" fmla="*/ 47656 h 577829"/>
                <a:gd name="connsiteX44" fmla="*/ 3070835 w 3601008"/>
                <a:gd name="connsiteY44" fmla="*/ 2978 h 577829"/>
                <a:gd name="connsiteX45" fmla="*/ 3085728 w 3601008"/>
                <a:gd name="connsiteY45" fmla="*/ 0 h 577829"/>
                <a:gd name="connsiteX46" fmla="*/ 3184018 w 3601008"/>
                <a:gd name="connsiteY46" fmla="*/ 23828 h 577829"/>
                <a:gd name="connsiteX47" fmla="*/ 3285287 w 3601008"/>
                <a:gd name="connsiteY47" fmla="*/ 59570 h 577829"/>
                <a:gd name="connsiteX48" fmla="*/ 3401449 w 3601008"/>
                <a:gd name="connsiteY48" fmla="*/ 107226 h 577829"/>
                <a:gd name="connsiteX49" fmla="*/ 3496761 w 3601008"/>
                <a:gd name="connsiteY49" fmla="*/ 151903 h 577829"/>
                <a:gd name="connsiteX50" fmla="*/ 3535481 w 3601008"/>
                <a:gd name="connsiteY50" fmla="*/ 169774 h 577829"/>
                <a:gd name="connsiteX51" fmla="*/ 3568245 w 3601008"/>
                <a:gd name="connsiteY51" fmla="*/ 193602 h 577829"/>
                <a:gd name="connsiteX52" fmla="*/ 3589094 w 3601008"/>
                <a:gd name="connsiteY52" fmla="*/ 217430 h 577829"/>
                <a:gd name="connsiteX53" fmla="*/ 3598030 w 3601008"/>
                <a:gd name="connsiteY53" fmla="*/ 238280 h 577829"/>
                <a:gd name="connsiteX54" fmla="*/ 3601008 w 3601008"/>
                <a:gd name="connsiteY54" fmla="*/ 259129 h 577829"/>
                <a:gd name="connsiteX55" fmla="*/ 3595051 w 3601008"/>
                <a:gd name="connsiteY55" fmla="*/ 282957 h 577829"/>
                <a:gd name="connsiteX56" fmla="*/ 3583137 w 3601008"/>
                <a:gd name="connsiteY56" fmla="*/ 315721 h 577829"/>
                <a:gd name="connsiteX57" fmla="*/ 3562288 w 3601008"/>
                <a:gd name="connsiteY57" fmla="*/ 339549 h 577829"/>
                <a:gd name="connsiteX58" fmla="*/ 3526546 w 3601008"/>
                <a:gd name="connsiteY58" fmla="*/ 351463 h 577829"/>
                <a:gd name="connsiteX59" fmla="*/ 3452083 w 3601008"/>
                <a:gd name="connsiteY59" fmla="*/ 351463 h 577829"/>
                <a:gd name="connsiteX60" fmla="*/ 3270395 w 3601008"/>
                <a:gd name="connsiteY60" fmla="*/ 336570 h 577829"/>
                <a:gd name="connsiteX61" fmla="*/ 2972545 w 3601008"/>
                <a:gd name="connsiteY61" fmla="*/ 321678 h 577829"/>
                <a:gd name="connsiteX62" fmla="*/ 2644909 w 3601008"/>
                <a:gd name="connsiteY62" fmla="*/ 312742 h 577829"/>
                <a:gd name="connsiteX63" fmla="*/ 2445350 w 3601008"/>
                <a:gd name="connsiteY63" fmla="*/ 309764 h 577829"/>
                <a:gd name="connsiteX64" fmla="*/ 2087930 w 3601008"/>
                <a:gd name="connsiteY64" fmla="*/ 327635 h 577829"/>
                <a:gd name="connsiteX65" fmla="*/ 1822843 w 3601008"/>
                <a:gd name="connsiteY65" fmla="*/ 345506 h 5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01008" h="577829">
                  <a:moveTo>
                    <a:pt x="1822843" y="345506"/>
                  </a:moveTo>
                  <a:lnTo>
                    <a:pt x="1501165" y="375291"/>
                  </a:lnTo>
                  <a:lnTo>
                    <a:pt x="1310541" y="399119"/>
                  </a:lnTo>
                  <a:lnTo>
                    <a:pt x="1105024" y="431883"/>
                  </a:lnTo>
                  <a:lnTo>
                    <a:pt x="878658" y="479539"/>
                  </a:lnTo>
                  <a:lnTo>
                    <a:pt x="711862" y="512302"/>
                  </a:lnTo>
                  <a:lnTo>
                    <a:pt x="548044" y="551023"/>
                  </a:lnTo>
                  <a:lnTo>
                    <a:pt x="470603" y="577829"/>
                  </a:lnTo>
                  <a:lnTo>
                    <a:pt x="449754" y="577829"/>
                  </a:lnTo>
                  <a:lnTo>
                    <a:pt x="357420" y="559958"/>
                  </a:lnTo>
                  <a:lnTo>
                    <a:pt x="279979" y="533152"/>
                  </a:lnTo>
                  <a:lnTo>
                    <a:pt x="190624" y="491453"/>
                  </a:lnTo>
                  <a:lnTo>
                    <a:pt x="154882" y="461668"/>
                  </a:lnTo>
                  <a:lnTo>
                    <a:pt x="104248" y="411033"/>
                  </a:lnTo>
                  <a:lnTo>
                    <a:pt x="68506" y="366355"/>
                  </a:lnTo>
                  <a:lnTo>
                    <a:pt x="44678" y="333592"/>
                  </a:lnTo>
                  <a:lnTo>
                    <a:pt x="17871" y="282957"/>
                  </a:lnTo>
                  <a:lnTo>
                    <a:pt x="8936" y="256151"/>
                  </a:lnTo>
                  <a:lnTo>
                    <a:pt x="2979" y="241258"/>
                  </a:lnTo>
                  <a:lnTo>
                    <a:pt x="0" y="229344"/>
                  </a:lnTo>
                  <a:lnTo>
                    <a:pt x="2979" y="211473"/>
                  </a:lnTo>
                  <a:lnTo>
                    <a:pt x="14893" y="205516"/>
                  </a:lnTo>
                  <a:lnTo>
                    <a:pt x="41699" y="208495"/>
                  </a:lnTo>
                  <a:lnTo>
                    <a:pt x="68506" y="226366"/>
                  </a:lnTo>
                  <a:lnTo>
                    <a:pt x="113183" y="256151"/>
                  </a:lnTo>
                  <a:lnTo>
                    <a:pt x="160839" y="282957"/>
                  </a:lnTo>
                  <a:lnTo>
                    <a:pt x="205517" y="300828"/>
                  </a:lnTo>
                  <a:lnTo>
                    <a:pt x="271044" y="315721"/>
                  </a:lnTo>
                  <a:lnTo>
                    <a:pt x="321678" y="321678"/>
                  </a:lnTo>
                  <a:lnTo>
                    <a:pt x="372313" y="327635"/>
                  </a:lnTo>
                  <a:lnTo>
                    <a:pt x="419969" y="330613"/>
                  </a:lnTo>
                  <a:lnTo>
                    <a:pt x="476560" y="324656"/>
                  </a:lnTo>
                  <a:lnTo>
                    <a:pt x="691012" y="291893"/>
                  </a:lnTo>
                  <a:lnTo>
                    <a:pt x="1149702" y="220409"/>
                  </a:lnTo>
                  <a:lnTo>
                    <a:pt x="1387982" y="196581"/>
                  </a:lnTo>
                  <a:lnTo>
                    <a:pt x="1712638" y="169774"/>
                  </a:lnTo>
                  <a:lnTo>
                    <a:pt x="1950919" y="148925"/>
                  </a:lnTo>
                  <a:lnTo>
                    <a:pt x="2159414" y="128075"/>
                  </a:lnTo>
                  <a:lnTo>
                    <a:pt x="2299403" y="107226"/>
                  </a:lnTo>
                  <a:lnTo>
                    <a:pt x="2546619" y="104247"/>
                  </a:lnTo>
                  <a:lnTo>
                    <a:pt x="2772985" y="92333"/>
                  </a:lnTo>
                  <a:lnTo>
                    <a:pt x="2850426" y="89355"/>
                  </a:lnTo>
                  <a:lnTo>
                    <a:pt x="2883190" y="80419"/>
                  </a:lnTo>
                  <a:lnTo>
                    <a:pt x="2969566" y="47656"/>
                  </a:lnTo>
                  <a:lnTo>
                    <a:pt x="3070835" y="2978"/>
                  </a:lnTo>
                  <a:lnTo>
                    <a:pt x="3085728" y="0"/>
                  </a:lnTo>
                  <a:lnTo>
                    <a:pt x="3184018" y="23828"/>
                  </a:lnTo>
                  <a:lnTo>
                    <a:pt x="3285287" y="59570"/>
                  </a:lnTo>
                  <a:lnTo>
                    <a:pt x="3401449" y="107226"/>
                  </a:lnTo>
                  <a:lnTo>
                    <a:pt x="3496761" y="151903"/>
                  </a:lnTo>
                  <a:lnTo>
                    <a:pt x="3535481" y="169774"/>
                  </a:lnTo>
                  <a:lnTo>
                    <a:pt x="3568245" y="193602"/>
                  </a:lnTo>
                  <a:lnTo>
                    <a:pt x="3589094" y="217430"/>
                  </a:lnTo>
                  <a:lnTo>
                    <a:pt x="3598030" y="238280"/>
                  </a:lnTo>
                  <a:lnTo>
                    <a:pt x="3601008" y="259129"/>
                  </a:lnTo>
                  <a:lnTo>
                    <a:pt x="3595051" y="282957"/>
                  </a:lnTo>
                  <a:lnTo>
                    <a:pt x="3583137" y="315721"/>
                  </a:lnTo>
                  <a:lnTo>
                    <a:pt x="3562288" y="339549"/>
                  </a:lnTo>
                  <a:lnTo>
                    <a:pt x="3526546" y="351463"/>
                  </a:lnTo>
                  <a:lnTo>
                    <a:pt x="3452083" y="351463"/>
                  </a:lnTo>
                  <a:lnTo>
                    <a:pt x="3270395" y="336570"/>
                  </a:lnTo>
                  <a:lnTo>
                    <a:pt x="2972545" y="321678"/>
                  </a:lnTo>
                  <a:lnTo>
                    <a:pt x="2644909" y="312742"/>
                  </a:lnTo>
                  <a:lnTo>
                    <a:pt x="2445350" y="309764"/>
                  </a:lnTo>
                  <a:lnTo>
                    <a:pt x="2087930" y="327635"/>
                  </a:lnTo>
                  <a:lnTo>
                    <a:pt x="1822843" y="345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612837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5323" y="2747963"/>
            <a:ext cx="9354731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分類をもとに本を見つけよう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伝 然 産 芸 巣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7392929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A6293189-82A9-F943-9675-63421EBF5D15}"/>
              </a:ext>
            </a:extLst>
          </p:cNvPr>
          <p:cNvSpPr/>
          <p:nvPr/>
        </p:nvSpPr>
        <p:spPr>
          <a:xfrm rot="16200000">
            <a:off x="1873250" y="2149475"/>
            <a:ext cx="2566988" cy="1506538"/>
          </a:xfrm>
          <a:custGeom>
            <a:avLst/>
            <a:gdLst>
              <a:gd name="connsiteX0" fmla="*/ 1276350 w 2566988"/>
              <a:gd name="connsiteY0" fmla="*/ 781050 h 1507331"/>
              <a:gd name="connsiteX1" fmla="*/ 1369219 w 2566988"/>
              <a:gd name="connsiteY1" fmla="*/ 828675 h 1507331"/>
              <a:gd name="connsiteX2" fmla="*/ 1507331 w 2566988"/>
              <a:gd name="connsiteY2" fmla="*/ 892968 h 1507331"/>
              <a:gd name="connsiteX3" fmla="*/ 1635919 w 2566988"/>
              <a:gd name="connsiteY3" fmla="*/ 950118 h 1507331"/>
              <a:gd name="connsiteX4" fmla="*/ 1776413 w 2566988"/>
              <a:gd name="connsiteY4" fmla="*/ 1004887 h 1507331"/>
              <a:gd name="connsiteX5" fmla="*/ 1864519 w 2566988"/>
              <a:gd name="connsiteY5" fmla="*/ 1038225 h 1507331"/>
              <a:gd name="connsiteX6" fmla="*/ 1990725 w 2566988"/>
              <a:gd name="connsiteY6" fmla="*/ 1078706 h 1507331"/>
              <a:gd name="connsiteX7" fmla="*/ 2095500 w 2566988"/>
              <a:gd name="connsiteY7" fmla="*/ 1104900 h 1507331"/>
              <a:gd name="connsiteX8" fmla="*/ 2181225 w 2566988"/>
              <a:gd name="connsiteY8" fmla="*/ 1121568 h 1507331"/>
              <a:gd name="connsiteX9" fmla="*/ 2235994 w 2566988"/>
              <a:gd name="connsiteY9" fmla="*/ 1128712 h 1507331"/>
              <a:gd name="connsiteX10" fmla="*/ 2283619 w 2566988"/>
              <a:gd name="connsiteY10" fmla="*/ 1135856 h 1507331"/>
              <a:gd name="connsiteX11" fmla="*/ 2331244 w 2566988"/>
              <a:gd name="connsiteY11" fmla="*/ 1138237 h 1507331"/>
              <a:gd name="connsiteX12" fmla="*/ 2376488 w 2566988"/>
              <a:gd name="connsiteY12" fmla="*/ 1123950 h 1507331"/>
              <a:gd name="connsiteX13" fmla="*/ 2414588 w 2566988"/>
              <a:gd name="connsiteY13" fmla="*/ 1102518 h 1507331"/>
              <a:gd name="connsiteX14" fmla="*/ 2440781 w 2566988"/>
              <a:gd name="connsiteY14" fmla="*/ 1081087 h 1507331"/>
              <a:gd name="connsiteX15" fmla="*/ 2462213 w 2566988"/>
              <a:gd name="connsiteY15" fmla="*/ 1050131 h 1507331"/>
              <a:gd name="connsiteX16" fmla="*/ 2481263 w 2566988"/>
              <a:gd name="connsiteY16" fmla="*/ 1014412 h 1507331"/>
              <a:gd name="connsiteX17" fmla="*/ 2509838 w 2566988"/>
              <a:gd name="connsiteY17" fmla="*/ 988218 h 1507331"/>
              <a:gd name="connsiteX18" fmla="*/ 2526506 w 2566988"/>
              <a:gd name="connsiteY18" fmla="*/ 973931 h 1507331"/>
              <a:gd name="connsiteX19" fmla="*/ 2547938 w 2566988"/>
              <a:gd name="connsiteY19" fmla="*/ 969168 h 1507331"/>
              <a:gd name="connsiteX20" fmla="*/ 2557463 w 2566988"/>
              <a:gd name="connsiteY20" fmla="*/ 976312 h 1507331"/>
              <a:gd name="connsiteX21" fmla="*/ 2566988 w 2566988"/>
              <a:gd name="connsiteY21" fmla="*/ 1007268 h 1507331"/>
              <a:gd name="connsiteX22" fmla="*/ 2566988 w 2566988"/>
              <a:gd name="connsiteY22" fmla="*/ 1057275 h 1507331"/>
              <a:gd name="connsiteX23" fmla="*/ 2562225 w 2566988"/>
              <a:gd name="connsiteY23" fmla="*/ 1097756 h 1507331"/>
              <a:gd name="connsiteX24" fmla="*/ 2543175 w 2566988"/>
              <a:gd name="connsiteY24" fmla="*/ 1152525 h 1507331"/>
              <a:gd name="connsiteX25" fmla="*/ 2500313 w 2566988"/>
              <a:gd name="connsiteY25" fmla="*/ 1247775 h 1507331"/>
              <a:gd name="connsiteX26" fmla="*/ 2476500 w 2566988"/>
              <a:gd name="connsiteY26" fmla="*/ 1290637 h 1507331"/>
              <a:gd name="connsiteX27" fmla="*/ 2431256 w 2566988"/>
              <a:gd name="connsiteY27" fmla="*/ 1354931 h 1507331"/>
              <a:gd name="connsiteX28" fmla="*/ 2383631 w 2566988"/>
              <a:gd name="connsiteY28" fmla="*/ 1404937 h 1507331"/>
              <a:gd name="connsiteX29" fmla="*/ 2316956 w 2566988"/>
              <a:gd name="connsiteY29" fmla="*/ 1462087 h 1507331"/>
              <a:gd name="connsiteX30" fmla="*/ 2276475 w 2566988"/>
              <a:gd name="connsiteY30" fmla="*/ 1490662 h 1507331"/>
              <a:gd name="connsiteX31" fmla="*/ 2250281 w 2566988"/>
              <a:gd name="connsiteY31" fmla="*/ 1502568 h 1507331"/>
              <a:gd name="connsiteX32" fmla="*/ 2231231 w 2566988"/>
              <a:gd name="connsiteY32" fmla="*/ 1507331 h 1507331"/>
              <a:gd name="connsiteX33" fmla="*/ 2207419 w 2566988"/>
              <a:gd name="connsiteY33" fmla="*/ 1504950 h 1507331"/>
              <a:gd name="connsiteX34" fmla="*/ 2178844 w 2566988"/>
              <a:gd name="connsiteY34" fmla="*/ 1490662 h 1507331"/>
              <a:gd name="connsiteX35" fmla="*/ 2155031 w 2566988"/>
              <a:gd name="connsiteY35" fmla="*/ 1464468 h 1507331"/>
              <a:gd name="connsiteX36" fmla="*/ 2140744 w 2566988"/>
              <a:gd name="connsiteY36" fmla="*/ 1431131 h 1507331"/>
              <a:gd name="connsiteX37" fmla="*/ 2093119 w 2566988"/>
              <a:gd name="connsiteY37" fmla="*/ 1407318 h 1507331"/>
              <a:gd name="connsiteX38" fmla="*/ 1969294 w 2566988"/>
              <a:gd name="connsiteY38" fmla="*/ 1357312 h 1507331"/>
              <a:gd name="connsiteX39" fmla="*/ 1814513 w 2566988"/>
              <a:gd name="connsiteY39" fmla="*/ 1290637 h 1507331"/>
              <a:gd name="connsiteX40" fmla="*/ 1664494 w 2566988"/>
              <a:gd name="connsiteY40" fmla="*/ 1223962 h 1507331"/>
              <a:gd name="connsiteX41" fmla="*/ 1488281 w 2566988"/>
              <a:gd name="connsiteY41" fmla="*/ 1140618 h 1507331"/>
              <a:gd name="connsiteX42" fmla="*/ 1331119 w 2566988"/>
              <a:gd name="connsiteY42" fmla="*/ 1054893 h 1507331"/>
              <a:gd name="connsiteX43" fmla="*/ 1233488 w 2566988"/>
              <a:gd name="connsiteY43" fmla="*/ 995362 h 1507331"/>
              <a:gd name="connsiteX44" fmla="*/ 1004888 w 2566988"/>
              <a:gd name="connsiteY44" fmla="*/ 895350 h 1507331"/>
              <a:gd name="connsiteX45" fmla="*/ 921544 w 2566988"/>
              <a:gd name="connsiteY45" fmla="*/ 831056 h 1507331"/>
              <a:gd name="connsiteX46" fmla="*/ 812006 w 2566988"/>
              <a:gd name="connsiteY46" fmla="*/ 747712 h 1507331"/>
              <a:gd name="connsiteX47" fmla="*/ 723900 w 2566988"/>
              <a:gd name="connsiteY47" fmla="*/ 678656 h 1507331"/>
              <a:gd name="connsiteX48" fmla="*/ 619125 w 2566988"/>
              <a:gd name="connsiteY48" fmla="*/ 595312 h 1507331"/>
              <a:gd name="connsiteX49" fmla="*/ 511969 w 2566988"/>
              <a:gd name="connsiteY49" fmla="*/ 507206 h 1507331"/>
              <a:gd name="connsiteX50" fmla="*/ 409575 w 2566988"/>
              <a:gd name="connsiteY50" fmla="*/ 423862 h 1507331"/>
              <a:gd name="connsiteX51" fmla="*/ 319088 w 2566988"/>
              <a:gd name="connsiteY51" fmla="*/ 350043 h 1507331"/>
              <a:gd name="connsiteX52" fmla="*/ 235744 w 2566988"/>
              <a:gd name="connsiteY52" fmla="*/ 273843 h 1507331"/>
              <a:gd name="connsiteX53" fmla="*/ 150019 w 2566988"/>
              <a:gd name="connsiteY53" fmla="*/ 197643 h 1507331"/>
              <a:gd name="connsiteX54" fmla="*/ 69056 w 2566988"/>
              <a:gd name="connsiteY54" fmla="*/ 119062 h 1507331"/>
              <a:gd name="connsiteX55" fmla="*/ 23813 w 2566988"/>
              <a:gd name="connsiteY55" fmla="*/ 71437 h 1507331"/>
              <a:gd name="connsiteX56" fmla="*/ 4763 w 2566988"/>
              <a:gd name="connsiteY56" fmla="*/ 40481 h 1507331"/>
              <a:gd name="connsiteX57" fmla="*/ 0 w 2566988"/>
              <a:gd name="connsiteY57" fmla="*/ 21431 h 1507331"/>
              <a:gd name="connsiteX58" fmla="*/ 0 w 2566988"/>
              <a:gd name="connsiteY58" fmla="*/ 4762 h 1507331"/>
              <a:gd name="connsiteX59" fmla="*/ 11906 w 2566988"/>
              <a:gd name="connsiteY59" fmla="*/ 0 h 1507331"/>
              <a:gd name="connsiteX60" fmla="*/ 40481 w 2566988"/>
              <a:gd name="connsiteY60" fmla="*/ 4762 h 1507331"/>
              <a:gd name="connsiteX61" fmla="*/ 71438 w 2566988"/>
              <a:gd name="connsiteY61" fmla="*/ 23812 h 1507331"/>
              <a:gd name="connsiteX62" fmla="*/ 145256 w 2566988"/>
              <a:gd name="connsiteY62" fmla="*/ 80962 h 1507331"/>
              <a:gd name="connsiteX63" fmla="*/ 230981 w 2566988"/>
              <a:gd name="connsiteY63" fmla="*/ 140493 h 1507331"/>
              <a:gd name="connsiteX64" fmla="*/ 383381 w 2566988"/>
              <a:gd name="connsiteY64" fmla="*/ 245268 h 1507331"/>
              <a:gd name="connsiteX65" fmla="*/ 504825 w 2566988"/>
              <a:gd name="connsiteY65" fmla="*/ 328612 h 1507331"/>
              <a:gd name="connsiteX66" fmla="*/ 623888 w 2566988"/>
              <a:gd name="connsiteY66" fmla="*/ 404812 h 1507331"/>
              <a:gd name="connsiteX67" fmla="*/ 785813 w 2566988"/>
              <a:gd name="connsiteY67" fmla="*/ 504825 h 1507331"/>
              <a:gd name="connsiteX68" fmla="*/ 962025 w 2566988"/>
              <a:gd name="connsiteY68" fmla="*/ 611981 h 1507331"/>
              <a:gd name="connsiteX69" fmla="*/ 1171575 w 2566988"/>
              <a:gd name="connsiteY69" fmla="*/ 726281 h 1507331"/>
              <a:gd name="connsiteX70" fmla="*/ 1276350 w 2566988"/>
              <a:gd name="connsiteY70" fmla="*/ 781050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566988" h="1507331">
                <a:moveTo>
                  <a:pt x="1276350" y="781050"/>
                </a:moveTo>
                <a:lnTo>
                  <a:pt x="1369219" y="828675"/>
                </a:lnTo>
                <a:lnTo>
                  <a:pt x="1507331" y="892968"/>
                </a:lnTo>
                <a:lnTo>
                  <a:pt x="1635919" y="950118"/>
                </a:lnTo>
                <a:lnTo>
                  <a:pt x="1776413" y="1004887"/>
                </a:lnTo>
                <a:lnTo>
                  <a:pt x="1864519" y="1038225"/>
                </a:lnTo>
                <a:lnTo>
                  <a:pt x="1990725" y="1078706"/>
                </a:lnTo>
                <a:lnTo>
                  <a:pt x="2095500" y="1104900"/>
                </a:lnTo>
                <a:lnTo>
                  <a:pt x="2181225" y="1121568"/>
                </a:lnTo>
                <a:lnTo>
                  <a:pt x="2235994" y="1128712"/>
                </a:lnTo>
                <a:lnTo>
                  <a:pt x="2283619" y="1135856"/>
                </a:lnTo>
                <a:lnTo>
                  <a:pt x="2331244" y="1138237"/>
                </a:lnTo>
                <a:lnTo>
                  <a:pt x="2376488" y="1123950"/>
                </a:lnTo>
                <a:lnTo>
                  <a:pt x="2414588" y="1102518"/>
                </a:lnTo>
                <a:lnTo>
                  <a:pt x="2440781" y="1081087"/>
                </a:lnTo>
                <a:lnTo>
                  <a:pt x="2462213" y="1050131"/>
                </a:lnTo>
                <a:lnTo>
                  <a:pt x="2481263" y="1014412"/>
                </a:lnTo>
                <a:lnTo>
                  <a:pt x="2509838" y="988218"/>
                </a:lnTo>
                <a:lnTo>
                  <a:pt x="2526506" y="973931"/>
                </a:lnTo>
                <a:lnTo>
                  <a:pt x="2547938" y="969168"/>
                </a:lnTo>
                <a:lnTo>
                  <a:pt x="2557463" y="976312"/>
                </a:lnTo>
                <a:lnTo>
                  <a:pt x="2566988" y="1007268"/>
                </a:lnTo>
                <a:lnTo>
                  <a:pt x="2566988" y="1057275"/>
                </a:lnTo>
                <a:lnTo>
                  <a:pt x="2562225" y="1097756"/>
                </a:lnTo>
                <a:lnTo>
                  <a:pt x="2543175" y="1152525"/>
                </a:lnTo>
                <a:lnTo>
                  <a:pt x="2500313" y="1247775"/>
                </a:lnTo>
                <a:lnTo>
                  <a:pt x="2476500" y="1290637"/>
                </a:lnTo>
                <a:lnTo>
                  <a:pt x="2431256" y="1354931"/>
                </a:lnTo>
                <a:lnTo>
                  <a:pt x="2383631" y="1404937"/>
                </a:lnTo>
                <a:lnTo>
                  <a:pt x="2316956" y="1462087"/>
                </a:lnTo>
                <a:lnTo>
                  <a:pt x="2276475" y="1490662"/>
                </a:lnTo>
                <a:lnTo>
                  <a:pt x="2250281" y="1502568"/>
                </a:lnTo>
                <a:lnTo>
                  <a:pt x="2231231" y="1507331"/>
                </a:lnTo>
                <a:lnTo>
                  <a:pt x="2207419" y="1504950"/>
                </a:lnTo>
                <a:lnTo>
                  <a:pt x="2178844" y="1490662"/>
                </a:lnTo>
                <a:lnTo>
                  <a:pt x="2155031" y="1464468"/>
                </a:lnTo>
                <a:lnTo>
                  <a:pt x="2140744" y="1431131"/>
                </a:lnTo>
                <a:lnTo>
                  <a:pt x="2093119" y="1407318"/>
                </a:lnTo>
                <a:lnTo>
                  <a:pt x="1969294" y="1357312"/>
                </a:lnTo>
                <a:lnTo>
                  <a:pt x="1814513" y="1290637"/>
                </a:lnTo>
                <a:lnTo>
                  <a:pt x="1664494" y="1223962"/>
                </a:lnTo>
                <a:lnTo>
                  <a:pt x="1488281" y="1140618"/>
                </a:lnTo>
                <a:lnTo>
                  <a:pt x="1331119" y="1054893"/>
                </a:lnTo>
                <a:lnTo>
                  <a:pt x="1233488" y="995362"/>
                </a:lnTo>
                <a:lnTo>
                  <a:pt x="1004888" y="895350"/>
                </a:lnTo>
                <a:lnTo>
                  <a:pt x="921544" y="831056"/>
                </a:lnTo>
                <a:lnTo>
                  <a:pt x="812006" y="747712"/>
                </a:lnTo>
                <a:lnTo>
                  <a:pt x="723900" y="678656"/>
                </a:lnTo>
                <a:lnTo>
                  <a:pt x="619125" y="595312"/>
                </a:lnTo>
                <a:lnTo>
                  <a:pt x="511969" y="507206"/>
                </a:lnTo>
                <a:lnTo>
                  <a:pt x="409575" y="423862"/>
                </a:lnTo>
                <a:lnTo>
                  <a:pt x="319088" y="350043"/>
                </a:lnTo>
                <a:lnTo>
                  <a:pt x="235744" y="273843"/>
                </a:lnTo>
                <a:lnTo>
                  <a:pt x="150019" y="197643"/>
                </a:lnTo>
                <a:lnTo>
                  <a:pt x="69056" y="119062"/>
                </a:lnTo>
                <a:lnTo>
                  <a:pt x="23813" y="71437"/>
                </a:lnTo>
                <a:lnTo>
                  <a:pt x="4763" y="40481"/>
                </a:lnTo>
                <a:lnTo>
                  <a:pt x="0" y="21431"/>
                </a:lnTo>
                <a:lnTo>
                  <a:pt x="0" y="4762"/>
                </a:lnTo>
                <a:lnTo>
                  <a:pt x="11906" y="0"/>
                </a:lnTo>
                <a:lnTo>
                  <a:pt x="40481" y="4762"/>
                </a:lnTo>
                <a:lnTo>
                  <a:pt x="71438" y="23812"/>
                </a:lnTo>
                <a:lnTo>
                  <a:pt x="145256" y="80962"/>
                </a:lnTo>
                <a:lnTo>
                  <a:pt x="230981" y="140493"/>
                </a:lnTo>
                <a:lnTo>
                  <a:pt x="383381" y="245268"/>
                </a:lnTo>
                <a:lnTo>
                  <a:pt x="504825" y="328612"/>
                </a:lnTo>
                <a:lnTo>
                  <a:pt x="623888" y="404812"/>
                </a:lnTo>
                <a:lnTo>
                  <a:pt x="785813" y="504825"/>
                </a:lnTo>
                <a:lnTo>
                  <a:pt x="962025" y="611981"/>
                </a:lnTo>
                <a:lnTo>
                  <a:pt x="1171575" y="726281"/>
                </a:lnTo>
                <a:lnTo>
                  <a:pt x="1276350" y="781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9E93E609-28B1-2F42-8C8A-E296F87CBD16}"/>
              </a:ext>
            </a:extLst>
          </p:cNvPr>
          <p:cNvSpPr/>
          <p:nvPr/>
        </p:nvSpPr>
        <p:spPr>
          <a:xfrm>
            <a:off x="4367213" y="1935163"/>
            <a:ext cx="2247900" cy="533400"/>
          </a:xfrm>
          <a:custGeom>
            <a:avLst/>
            <a:gdLst>
              <a:gd name="connsiteX0" fmla="*/ 978693 w 2247900"/>
              <a:gd name="connsiteY0" fmla="*/ 240507 h 533400"/>
              <a:gd name="connsiteX1" fmla="*/ 1169193 w 2247900"/>
              <a:gd name="connsiteY1" fmla="*/ 216694 h 533400"/>
              <a:gd name="connsiteX2" fmla="*/ 1435893 w 2247900"/>
              <a:gd name="connsiteY2" fmla="*/ 171450 h 533400"/>
              <a:gd name="connsiteX3" fmla="*/ 1647825 w 2247900"/>
              <a:gd name="connsiteY3" fmla="*/ 133350 h 533400"/>
              <a:gd name="connsiteX4" fmla="*/ 1757362 w 2247900"/>
              <a:gd name="connsiteY4" fmla="*/ 109538 h 533400"/>
              <a:gd name="connsiteX5" fmla="*/ 1790700 w 2247900"/>
              <a:gd name="connsiteY5" fmla="*/ 85725 h 533400"/>
              <a:gd name="connsiteX6" fmla="*/ 1854993 w 2247900"/>
              <a:gd name="connsiteY6" fmla="*/ 42863 h 533400"/>
              <a:gd name="connsiteX7" fmla="*/ 1931193 w 2247900"/>
              <a:gd name="connsiteY7" fmla="*/ 0 h 533400"/>
              <a:gd name="connsiteX8" fmla="*/ 1947862 w 2247900"/>
              <a:gd name="connsiteY8" fmla="*/ 0 h 533400"/>
              <a:gd name="connsiteX9" fmla="*/ 1969293 w 2247900"/>
              <a:gd name="connsiteY9" fmla="*/ 7144 h 533400"/>
              <a:gd name="connsiteX10" fmla="*/ 2038350 w 2247900"/>
              <a:gd name="connsiteY10" fmla="*/ 35719 h 533400"/>
              <a:gd name="connsiteX11" fmla="*/ 2114550 w 2247900"/>
              <a:gd name="connsiteY11" fmla="*/ 78582 h 533400"/>
              <a:gd name="connsiteX12" fmla="*/ 2164556 w 2247900"/>
              <a:gd name="connsiteY12" fmla="*/ 114300 h 533400"/>
              <a:gd name="connsiteX13" fmla="*/ 2209800 w 2247900"/>
              <a:gd name="connsiteY13" fmla="*/ 152400 h 533400"/>
              <a:gd name="connsiteX14" fmla="*/ 2231231 w 2247900"/>
              <a:gd name="connsiteY14" fmla="*/ 183357 h 533400"/>
              <a:gd name="connsiteX15" fmla="*/ 2245518 w 2247900"/>
              <a:gd name="connsiteY15" fmla="*/ 211932 h 533400"/>
              <a:gd name="connsiteX16" fmla="*/ 2247900 w 2247900"/>
              <a:gd name="connsiteY16" fmla="*/ 230982 h 533400"/>
              <a:gd name="connsiteX17" fmla="*/ 2243137 w 2247900"/>
              <a:gd name="connsiteY17" fmla="*/ 254794 h 533400"/>
              <a:gd name="connsiteX18" fmla="*/ 2228850 w 2247900"/>
              <a:gd name="connsiteY18" fmla="*/ 276225 h 533400"/>
              <a:gd name="connsiteX19" fmla="*/ 2207418 w 2247900"/>
              <a:gd name="connsiteY19" fmla="*/ 290513 h 533400"/>
              <a:gd name="connsiteX20" fmla="*/ 2171700 w 2247900"/>
              <a:gd name="connsiteY20" fmla="*/ 304800 h 533400"/>
              <a:gd name="connsiteX21" fmla="*/ 2128837 w 2247900"/>
              <a:gd name="connsiteY21" fmla="*/ 309563 h 533400"/>
              <a:gd name="connsiteX22" fmla="*/ 2031206 w 2247900"/>
              <a:gd name="connsiteY22" fmla="*/ 309563 h 533400"/>
              <a:gd name="connsiteX23" fmla="*/ 1919287 w 2247900"/>
              <a:gd name="connsiteY23" fmla="*/ 311944 h 533400"/>
              <a:gd name="connsiteX24" fmla="*/ 1812131 w 2247900"/>
              <a:gd name="connsiteY24" fmla="*/ 314325 h 533400"/>
              <a:gd name="connsiteX25" fmla="*/ 1659731 w 2247900"/>
              <a:gd name="connsiteY25" fmla="*/ 319088 h 533400"/>
              <a:gd name="connsiteX26" fmla="*/ 1485900 w 2247900"/>
              <a:gd name="connsiteY26" fmla="*/ 328613 h 533400"/>
              <a:gd name="connsiteX27" fmla="*/ 1333500 w 2247900"/>
              <a:gd name="connsiteY27" fmla="*/ 342900 h 533400"/>
              <a:gd name="connsiteX28" fmla="*/ 1154906 w 2247900"/>
              <a:gd name="connsiteY28" fmla="*/ 366713 h 533400"/>
              <a:gd name="connsiteX29" fmla="*/ 978693 w 2247900"/>
              <a:gd name="connsiteY29" fmla="*/ 397669 h 533400"/>
              <a:gd name="connsiteX30" fmla="*/ 740568 w 2247900"/>
              <a:gd name="connsiteY30" fmla="*/ 445294 h 533400"/>
              <a:gd name="connsiteX31" fmla="*/ 492918 w 2247900"/>
              <a:gd name="connsiteY31" fmla="*/ 504825 h 533400"/>
              <a:gd name="connsiteX32" fmla="*/ 378618 w 2247900"/>
              <a:gd name="connsiteY32" fmla="*/ 533400 h 533400"/>
              <a:gd name="connsiteX33" fmla="*/ 361950 w 2247900"/>
              <a:gd name="connsiteY33" fmla="*/ 531019 h 533400"/>
              <a:gd name="connsiteX34" fmla="*/ 307181 w 2247900"/>
              <a:gd name="connsiteY34" fmla="*/ 514350 h 533400"/>
              <a:gd name="connsiteX35" fmla="*/ 245268 w 2247900"/>
              <a:gd name="connsiteY35" fmla="*/ 483394 h 533400"/>
              <a:gd name="connsiteX36" fmla="*/ 183356 w 2247900"/>
              <a:gd name="connsiteY36" fmla="*/ 442913 h 533400"/>
              <a:gd name="connsiteX37" fmla="*/ 123825 w 2247900"/>
              <a:gd name="connsiteY37" fmla="*/ 397669 h 533400"/>
              <a:gd name="connsiteX38" fmla="*/ 76200 w 2247900"/>
              <a:gd name="connsiteY38" fmla="*/ 350044 h 533400"/>
              <a:gd name="connsiteX39" fmla="*/ 33337 w 2247900"/>
              <a:gd name="connsiteY39" fmla="*/ 302419 h 533400"/>
              <a:gd name="connsiteX40" fmla="*/ 11906 w 2247900"/>
              <a:gd name="connsiteY40" fmla="*/ 269082 h 533400"/>
              <a:gd name="connsiteX41" fmla="*/ 0 w 2247900"/>
              <a:gd name="connsiteY41" fmla="*/ 240507 h 533400"/>
              <a:gd name="connsiteX42" fmla="*/ 2381 w 2247900"/>
              <a:gd name="connsiteY42" fmla="*/ 221457 h 533400"/>
              <a:gd name="connsiteX43" fmla="*/ 9525 w 2247900"/>
              <a:gd name="connsiteY43" fmla="*/ 209550 h 533400"/>
              <a:gd name="connsiteX44" fmla="*/ 40481 w 2247900"/>
              <a:gd name="connsiteY44" fmla="*/ 197644 h 533400"/>
              <a:gd name="connsiteX45" fmla="*/ 61912 w 2247900"/>
              <a:gd name="connsiteY45" fmla="*/ 200025 h 533400"/>
              <a:gd name="connsiteX46" fmla="*/ 85725 w 2247900"/>
              <a:gd name="connsiteY46" fmla="*/ 209550 h 533400"/>
              <a:gd name="connsiteX47" fmla="*/ 128587 w 2247900"/>
              <a:gd name="connsiteY47" fmla="*/ 238125 h 533400"/>
              <a:gd name="connsiteX48" fmla="*/ 192881 w 2247900"/>
              <a:gd name="connsiteY48" fmla="*/ 271463 h 533400"/>
              <a:gd name="connsiteX49" fmla="*/ 266700 w 2247900"/>
              <a:gd name="connsiteY49" fmla="*/ 297657 h 533400"/>
              <a:gd name="connsiteX50" fmla="*/ 338137 w 2247900"/>
              <a:gd name="connsiteY50" fmla="*/ 309563 h 533400"/>
              <a:gd name="connsiteX51" fmla="*/ 435768 w 2247900"/>
              <a:gd name="connsiteY51" fmla="*/ 311944 h 533400"/>
              <a:gd name="connsiteX52" fmla="*/ 497681 w 2247900"/>
              <a:gd name="connsiteY52" fmla="*/ 309563 h 533400"/>
              <a:gd name="connsiteX53" fmla="*/ 669131 w 2247900"/>
              <a:gd name="connsiteY53" fmla="*/ 283369 h 533400"/>
              <a:gd name="connsiteX54" fmla="*/ 978693 w 2247900"/>
              <a:gd name="connsiteY54" fmla="*/ 24050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47900" h="533400">
                <a:moveTo>
                  <a:pt x="978693" y="240507"/>
                </a:moveTo>
                <a:lnTo>
                  <a:pt x="1169193" y="216694"/>
                </a:lnTo>
                <a:lnTo>
                  <a:pt x="1435893" y="171450"/>
                </a:lnTo>
                <a:lnTo>
                  <a:pt x="1647825" y="133350"/>
                </a:lnTo>
                <a:lnTo>
                  <a:pt x="1757362" y="109538"/>
                </a:lnTo>
                <a:lnTo>
                  <a:pt x="1790700" y="85725"/>
                </a:lnTo>
                <a:lnTo>
                  <a:pt x="1854993" y="42863"/>
                </a:lnTo>
                <a:lnTo>
                  <a:pt x="1931193" y="0"/>
                </a:lnTo>
                <a:lnTo>
                  <a:pt x="1947862" y="0"/>
                </a:lnTo>
                <a:lnTo>
                  <a:pt x="1969293" y="7144"/>
                </a:lnTo>
                <a:lnTo>
                  <a:pt x="2038350" y="35719"/>
                </a:lnTo>
                <a:lnTo>
                  <a:pt x="2114550" y="78582"/>
                </a:lnTo>
                <a:lnTo>
                  <a:pt x="2164556" y="114300"/>
                </a:lnTo>
                <a:lnTo>
                  <a:pt x="2209800" y="152400"/>
                </a:lnTo>
                <a:lnTo>
                  <a:pt x="2231231" y="183357"/>
                </a:lnTo>
                <a:lnTo>
                  <a:pt x="2245518" y="211932"/>
                </a:lnTo>
                <a:lnTo>
                  <a:pt x="2247900" y="230982"/>
                </a:lnTo>
                <a:lnTo>
                  <a:pt x="2243137" y="254794"/>
                </a:lnTo>
                <a:lnTo>
                  <a:pt x="2228850" y="276225"/>
                </a:lnTo>
                <a:lnTo>
                  <a:pt x="2207418" y="290513"/>
                </a:lnTo>
                <a:lnTo>
                  <a:pt x="2171700" y="304800"/>
                </a:lnTo>
                <a:lnTo>
                  <a:pt x="2128837" y="309563"/>
                </a:lnTo>
                <a:lnTo>
                  <a:pt x="2031206" y="309563"/>
                </a:lnTo>
                <a:lnTo>
                  <a:pt x="1919287" y="311944"/>
                </a:lnTo>
                <a:lnTo>
                  <a:pt x="1812131" y="314325"/>
                </a:lnTo>
                <a:lnTo>
                  <a:pt x="1659731" y="319088"/>
                </a:lnTo>
                <a:lnTo>
                  <a:pt x="1485900" y="328613"/>
                </a:lnTo>
                <a:lnTo>
                  <a:pt x="1333500" y="342900"/>
                </a:lnTo>
                <a:lnTo>
                  <a:pt x="1154906" y="366713"/>
                </a:lnTo>
                <a:lnTo>
                  <a:pt x="978693" y="397669"/>
                </a:lnTo>
                <a:lnTo>
                  <a:pt x="740568" y="445294"/>
                </a:lnTo>
                <a:lnTo>
                  <a:pt x="492918" y="504825"/>
                </a:lnTo>
                <a:lnTo>
                  <a:pt x="378618" y="533400"/>
                </a:lnTo>
                <a:lnTo>
                  <a:pt x="361950" y="531019"/>
                </a:lnTo>
                <a:lnTo>
                  <a:pt x="307181" y="514350"/>
                </a:lnTo>
                <a:lnTo>
                  <a:pt x="245268" y="483394"/>
                </a:lnTo>
                <a:lnTo>
                  <a:pt x="183356" y="442913"/>
                </a:lnTo>
                <a:lnTo>
                  <a:pt x="123825" y="397669"/>
                </a:lnTo>
                <a:lnTo>
                  <a:pt x="76200" y="350044"/>
                </a:lnTo>
                <a:lnTo>
                  <a:pt x="33337" y="302419"/>
                </a:lnTo>
                <a:lnTo>
                  <a:pt x="11906" y="269082"/>
                </a:lnTo>
                <a:lnTo>
                  <a:pt x="0" y="240507"/>
                </a:lnTo>
                <a:lnTo>
                  <a:pt x="2381" y="221457"/>
                </a:lnTo>
                <a:lnTo>
                  <a:pt x="9525" y="209550"/>
                </a:lnTo>
                <a:lnTo>
                  <a:pt x="40481" y="197644"/>
                </a:lnTo>
                <a:lnTo>
                  <a:pt x="61912" y="200025"/>
                </a:lnTo>
                <a:lnTo>
                  <a:pt x="85725" y="209550"/>
                </a:lnTo>
                <a:lnTo>
                  <a:pt x="128587" y="238125"/>
                </a:lnTo>
                <a:lnTo>
                  <a:pt x="192881" y="271463"/>
                </a:lnTo>
                <a:lnTo>
                  <a:pt x="266700" y="297657"/>
                </a:lnTo>
                <a:lnTo>
                  <a:pt x="338137" y="309563"/>
                </a:lnTo>
                <a:lnTo>
                  <a:pt x="435768" y="311944"/>
                </a:lnTo>
                <a:lnTo>
                  <a:pt x="497681" y="309563"/>
                </a:lnTo>
                <a:lnTo>
                  <a:pt x="669131" y="283369"/>
                </a:lnTo>
                <a:lnTo>
                  <a:pt x="978693" y="240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CD77A624-264B-234E-9829-B6CECF527634}"/>
              </a:ext>
            </a:extLst>
          </p:cNvPr>
          <p:cNvSpPr/>
          <p:nvPr/>
        </p:nvSpPr>
        <p:spPr>
          <a:xfrm>
            <a:off x="3887788" y="3028950"/>
            <a:ext cx="3498850" cy="646113"/>
          </a:xfrm>
          <a:custGeom>
            <a:avLst/>
            <a:gdLst>
              <a:gd name="connsiteX0" fmla="*/ 1817262 w 3498951"/>
              <a:gd name="connsiteY0" fmla="*/ 196149 h 646137"/>
              <a:gd name="connsiteX1" fmla="*/ 2102832 w 3498951"/>
              <a:gd name="connsiteY1" fmla="*/ 167303 h 646137"/>
              <a:gd name="connsiteX2" fmla="*/ 2402824 w 3498951"/>
              <a:gd name="connsiteY2" fmla="*/ 141342 h 646137"/>
              <a:gd name="connsiteX3" fmla="*/ 2705701 w 3498951"/>
              <a:gd name="connsiteY3" fmla="*/ 118266 h 646137"/>
              <a:gd name="connsiteX4" fmla="*/ 2821083 w 3498951"/>
              <a:gd name="connsiteY4" fmla="*/ 109612 h 646137"/>
              <a:gd name="connsiteX5" fmla="*/ 2884543 w 3498951"/>
              <a:gd name="connsiteY5" fmla="*/ 80767 h 646137"/>
              <a:gd name="connsiteX6" fmla="*/ 2962426 w 3498951"/>
              <a:gd name="connsiteY6" fmla="*/ 43268 h 646137"/>
              <a:gd name="connsiteX7" fmla="*/ 3040308 w 3498951"/>
              <a:gd name="connsiteY7" fmla="*/ 0 h 646137"/>
              <a:gd name="connsiteX8" fmla="*/ 3057616 w 3498951"/>
              <a:gd name="connsiteY8" fmla="*/ 0 h 646137"/>
              <a:gd name="connsiteX9" fmla="*/ 3158575 w 3498951"/>
              <a:gd name="connsiteY9" fmla="*/ 28845 h 646137"/>
              <a:gd name="connsiteX10" fmla="*/ 3259534 w 3498951"/>
              <a:gd name="connsiteY10" fmla="*/ 60575 h 646137"/>
              <a:gd name="connsiteX11" fmla="*/ 3383569 w 3498951"/>
              <a:gd name="connsiteY11" fmla="*/ 103843 h 646137"/>
              <a:gd name="connsiteX12" fmla="*/ 3400876 w 3498951"/>
              <a:gd name="connsiteY12" fmla="*/ 109612 h 646137"/>
              <a:gd name="connsiteX13" fmla="*/ 3421068 w 3498951"/>
              <a:gd name="connsiteY13" fmla="*/ 124035 h 646137"/>
              <a:gd name="connsiteX14" fmla="*/ 3455682 w 3498951"/>
              <a:gd name="connsiteY14" fmla="*/ 155765 h 646137"/>
              <a:gd name="connsiteX15" fmla="*/ 3481643 w 3498951"/>
              <a:gd name="connsiteY15" fmla="*/ 187495 h 646137"/>
              <a:gd name="connsiteX16" fmla="*/ 3496066 w 3498951"/>
              <a:gd name="connsiteY16" fmla="*/ 213456 h 646137"/>
              <a:gd name="connsiteX17" fmla="*/ 3498951 w 3498951"/>
              <a:gd name="connsiteY17" fmla="*/ 236532 h 646137"/>
              <a:gd name="connsiteX18" fmla="*/ 3490297 w 3498951"/>
              <a:gd name="connsiteY18" fmla="*/ 256724 h 646137"/>
              <a:gd name="connsiteX19" fmla="*/ 3472990 w 3498951"/>
              <a:gd name="connsiteY19" fmla="*/ 274031 h 646137"/>
              <a:gd name="connsiteX20" fmla="*/ 3438375 w 3498951"/>
              <a:gd name="connsiteY20" fmla="*/ 294223 h 646137"/>
              <a:gd name="connsiteX21" fmla="*/ 3397992 w 3498951"/>
              <a:gd name="connsiteY21" fmla="*/ 305761 h 646137"/>
              <a:gd name="connsiteX22" fmla="*/ 3340301 w 3498951"/>
              <a:gd name="connsiteY22" fmla="*/ 311530 h 646137"/>
              <a:gd name="connsiteX23" fmla="*/ 3236457 w 3498951"/>
              <a:gd name="connsiteY23" fmla="*/ 311530 h 646137"/>
              <a:gd name="connsiteX24" fmla="*/ 3069154 w 3498951"/>
              <a:gd name="connsiteY24" fmla="*/ 308646 h 646137"/>
              <a:gd name="connsiteX25" fmla="*/ 2922042 w 3498951"/>
              <a:gd name="connsiteY25" fmla="*/ 308646 h 646137"/>
              <a:gd name="connsiteX26" fmla="*/ 2702817 w 3498951"/>
              <a:gd name="connsiteY26" fmla="*/ 325953 h 646137"/>
              <a:gd name="connsiteX27" fmla="*/ 2385517 w 3498951"/>
              <a:gd name="connsiteY27" fmla="*/ 349029 h 646137"/>
              <a:gd name="connsiteX28" fmla="*/ 1998988 w 3498951"/>
              <a:gd name="connsiteY28" fmla="*/ 380759 h 646137"/>
              <a:gd name="connsiteX29" fmla="*/ 1670151 w 3498951"/>
              <a:gd name="connsiteY29" fmla="*/ 406720 h 646137"/>
              <a:gd name="connsiteX30" fmla="*/ 1474002 w 3498951"/>
              <a:gd name="connsiteY30" fmla="*/ 424027 h 646137"/>
              <a:gd name="connsiteX31" fmla="*/ 1188432 w 3498951"/>
              <a:gd name="connsiteY31" fmla="*/ 478834 h 646137"/>
              <a:gd name="connsiteX32" fmla="*/ 960553 w 3498951"/>
              <a:gd name="connsiteY32" fmla="*/ 522102 h 646137"/>
              <a:gd name="connsiteX33" fmla="*/ 747097 w 3498951"/>
              <a:gd name="connsiteY33" fmla="*/ 571139 h 646137"/>
              <a:gd name="connsiteX34" fmla="*/ 585563 w 3498951"/>
              <a:gd name="connsiteY34" fmla="*/ 614407 h 646137"/>
              <a:gd name="connsiteX35" fmla="*/ 490373 w 3498951"/>
              <a:gd name="connsiteY35" fmla="*/ 643253 h 646137"/>
              <a:gd name="connsiteX36" fmla="*/ 470181 w 3498951"/>
              <a:gd name="connsiteY36" fmla="*/ 646137 h 646137"/>
              <a:gd name="connsiteX37" fmla="*/ 441335 w 3498951"/>
              <a:gd name="connsiteY37" fmla="*/ 643253 h 646137"/>
              <a:gd name="connsiteX38" fmla="*/ 383645 w 3498951"/>
              <a:gd name="connsiteY38" fmla="*/ 625945 h 646137"/>
              <a:gd name="connsiteX39" fmla="*/ 311531 w 3498951"/>
              <a:gd name="connsiteY39" fmla="*/ 588446 h 646137"/>
              <a:gd name="connsiteX40" fmla="*/ 224995 w 3498951"/>
              <a:gd name="connsiteY40" fmla="*/ 527871 h 646137"/>
              <a:gd name="connsiteX41" fmla="*/ 124036 w 3498951"/>
              <a:gd name="connsiteY41" fmla="*/ 447104 h 646137"/>
              <a:gd name="connsiteX42" fmla="*/ 40384 w 3498951"/>
              <a:gd name="connsiteY42" fmla="*/ 369221 h 646137"/>
              <a:gd name="connsiteX43" fmla="*/ 5769 w 3498951"/>
              <a:gd name="connsiteY43" fmla="*/ 328838 h 646137"/>
              <a:gd name="connsiteX44" fmla="*/ 0 w 3498951"/>
              <a:gd name="connsiteY44" fmla="*/ 308646 h 646137"/>
              <a:gd name="connsiteX45" fmla="*/ 0 w 3498951"/>
              <a:gd name="connsiteY45" fmla="*/ 297108 h 646137"/>
              <a:gd name="connsiteX46" fmla="*/ 14423 w 3498951"/>
              <a:gd name="connsiteY46" fmla="*/ 288454 h 646137"/>
              <a:gd name="connsiteX47" fmla="*/ 34615 w 3498951"/>
              <a:gd name="connsiteY47" fmla="*/ 288454 h 646137"/>
              <a:gd name="connsiteX48" fmla="*/ 69229 w 3498951"/>
              <a:gd name="connsiteY48" fmla="*/ 299992 h 646137"/>
              <a:gd name="connsiteX49" fmla="*/ 126920 w 3498951"/>
              <a:gd name="connsiteY49" fmla="*/ 323068 h 646137"/>
              <a:gd name="connsiteX50" fmla="*/ 196149 w 3498951"/>
              <a:gd name="connsiteY50" fmla="*/ 351914 h 646137"/>
              <a:gd name="connsiteX51" fmla="*/ 271147 w 3498951"/>
              <a:gd name="connsiteY51" fmla="*/ 374990 h 646137"/>
              <a:gd name="connsiteX52" fmla="*/ 308646 w 3498951"/>
              <a:gd name="connsiteY52" fmla="*/ 380759 h 646137"/>
              <a:gd name="connsiteX53" fmla="*/ 441335 w 3498951"/>
              <a:gd name="connsiteY53" fmla="*/ 374990 h 646137"/>
              <a:gd name="connsiteX54" fmla="*/ 672099 w 3498951"/>
              <a:gd name="connsiteY54" fmla="*/ 354798 h 646137"/>
              <a:gd name="connsiteX55" fmla="*/ 960553 w 3498951"/>
              <a:gd name="connsiteY55" fmla="*/ 308646 h 646137"/>
              <a:gd name="connsiteX56" fmla="*/ 1197086 w 3498951"/>
              <a:gd name="connsiteY56" fmla="*/ 274031 h 646137"/>
              <a:gd name="connsiteX57" fmla="*/ 1488424 w 3498951"/>
              <a:gd name="connsiteY57" fmla="*/ 236532 h 646137"/>
              <a:gd name="connsiteX58" fmla="*/ 1817262 w 3498951"/>
              <a:gd name="connsiteY58" fmla="*/ 196149 h 64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498951" h="646137">
                <a:moveTo>
                  <a:pt x="1817262" y="196149"/>
                </a:moveTo>
                <a:lnTo>
                  <a:pt x="2102832" y="167303"/>
                </a:lnTo>
                <a:lnTo>
                  <a:pt x="2402824" y="141342"/>
                </a:lnTo>
                <a:lnTo>
                  <a:pt x="2705701" y="118266"/>
                </a:lnTo>
                <a:lnTo>
                  <a:pt x="2821083" y="109612"/>
                </a:lnTo>
                <a:lnTo>
                  <a:pt x="2884543" y="80767"/>
                </a:lnTo>
                <a:lnTo>
                  <a:pt x="2962426" y="43268"/>
                </a:lnTo>
                <a:lnTo>
                  <a:pt x="3040308" y="0"/>
                </a:lnTo>
                <a:lnTo>
                  <a:pt x="3057616" y="0"/>
                </a:lnTo>
                <a:lnTo>
                  <a:pt x="3158575" y="28845"/>
                </a:lnTo>
                <a:lnTo>
                  <a:pt x="3259534" y="60575"/>
                </a:lnTo>
                <a:lnTo>
                  <a:pt x="3383569" y="103843"/>
                </a:lnTo>
                <a:lnTo>
                  <a:pt x="3400876" y="109612"/>
                </a:lnTo>
                <a:lnTo>
                  <a:pt x="3421068" y="124035"/>
                </a:lnTo>
                <a:lnTo>
                  <a:pt x="3455682" y="155765"/>
                </a:lnTo>
                <a:lnTo>
                  <a:pt x="3481643" y="187495"/>
                </a:lnTo>
                <a:lnTo>
                  <a:pt x="3496066" y="213456"/>
                </a:lnTo>
                <a:lnTo>
                  <a:pt x="3498951" y="236532"/>
                </a:lnTo>
                <a:lnTo>
                  <a:pt x="3490297" y="256724"/>
                </a:lnTo>
                <a:lnTo>
                  <a:pt x="3472990" y="274031"/>
                </a:lnTo>
                <a:lnTo>
                  <a:pt x="3438375" y="294223"/>
                </a:lnTo>
                <a:lnTo>
                  <a:pt x="3397992" y="305761"/>
                </a:lnTo>
                <a:lnTo>
                  <a:pt x="3340301" y="311530"/>
                </a:lnTo>
                <a:lnTo>
                  <a:pt x="3236457" y="311530"/>
                </a:lnTo>
                <a:lnTo>
                  <a:pt x="3069154" y="308646"/>
                </a:lnTo>
                <a:lnTo>
                  <a:pt x="2922042" y="308646"/>
                </a:lnTo>
                <a:lnTo>
                  <a:pt x="2702817" y="325953"/>
                </a:lnTo>
                <a:lnTo>
                  <a:pt x="2385517" y="349029"/>
                </a:lnTo>
                <a:lnTo>
                  <a:pt x="1998988" y="380759"/>
                </a:lnTo>
                <a:lnTo>
                  <a:pt x="1670151" y="406720"/>
                </a:lnTo>
                <a:lnTo>
                  <a:pt x="1474002" y="424027"/>
                </a:lnTo>
                <a:lnTo>
                  <a:pt x="1188432" y="478834"/>
                </a:lnTo>
                <a:lnTo>
                  <a:pt x="960553" y="522102"/>
                </a:lnTo>
                <a:lnTo>
                  <a:pt x="747097" y="571139"/>
                </a:lnTo>
                <a:lnTo>
                  <a:pt x="585563" y="614407"/>
                </a:lnTo>
                <a:lnTo>
                  <a:pt x="490373" y="643253"/>
                </a:lnTo>
                <a:lnTo>
                  <a:pt x="470181" y="646137"/>
                </a:lnTo>
                <a:lnTo>
                  <a:pt x="441335" y="643253"/>
                </a:lnTo>
                <a:lnTo>
                  <a:pt x="383645" y="625945"/>
                </a:lnTo>
                <a:lnTo>
                  <a:pt x="311531" y="588446"/>
                </a:lnTo>
                <a:lnTo>
                  <a:pt x="224995" y="527871"/>
                </a:lnTo>
                <a:lnTo>
                  <a:pt x="124036" y="447104"/>
                </a:lnTo>
                <a:lnTo>
                  <a:pt x="40384" y="369221"/>
                </a:lnTo>
                <a:lnTo>
                  <a:pt x="5769" y="328838"/>
                </a:lnTo>
                <a:lnTo>
                  <a:pt x="0" y="308646"/>
                </a:lnTo>
                <a:lnTo>
                  <a:pt x="0" y="297108"/>
                </a:lnTo>
                <a:lnTo>
                  <a:pt x="14423" y="288454"/>
                </a:lnTo>
                <a:lnTo>
                  <a:pt x="34615" y="288454"/>
                </a:lnTo>
                <a:lnTo>
                  <a:pt x="69229" y="299992"/>
                </a:lnTo>
                <a:lnTo>
                  <a:pt x="126920" y="323068"/>
                </a:lnTo>
                <a:lnTo>
                  <a:pt x="196149" y="351914"/>
                </a:lnTo>
                <a:lnTo>
                  <a:pt x="271147" y="374990"/>
                </a:lnTo>
                <a:lnTo>
                  <a:pt x="308646" y="380759"/>
                </a:lnTo>
                <a:lnTo>
                  <a:pt x="441335" y="374990"/>
                </a:lnTo>
                <a:lnTo>
                  <a:pt x="672099" y="354798"/>
                </a:lnTo>
                <a:lnTo>
                  <a:pt x="960553" y="308646"/>
                </a:lnTo>
                <a:lnTo>
                  <a:pt x="1197086" y="274031"/>
                </a:lnTo>
                <a:lnTo>
                  <a:pt x="1488424" y="236532"/>
                </a:lnTo>
                <a:lnTo>
                  <a:pt x="1817262" y="1961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BED601B1-209C-4645-ADC3-5DD9811DA072}"/>
              </a:ext>
            </a:extLst>
          </p:cNvPr>
          <p:cNvSpPr/>
          <p:nvPr/>
        </p:nvSpPr>
        <p:spPr>
          <a:xfrm rot="16200000">
            <a:off x="1932782" y="4218781"/>
            <a:ext cx="2925762" cy="333375"/>
          </a:xfrm>
          <a:custGeom>
            <a:avLst/>
            <a:gdLst>
              <a:gd name="connsiteX0" fmla="*/ 1669256 w 2926556"/>
              <a:gd name="connsiteY0" fmla="*/ 130969 h 333375"/>
              <a:gd name="connsiteX1" fmla="*/ 1976437 w 2926556"/>
              <a:gd name="connsiteY1" fmla="*/ 133350 h 333375"/>
              <a:gd name="connsiteX2" fmla="*/ 2214562 w 2926556"/>
              <a:gd name="connsiteY2" fmla="*/ 130969 h 333375"/>
              <a:gd name="connsiteX3" fmla="*/ 2409825 w 2926556"/>
              <a:gd name="connsiteY3" fmla="*/ 130969 h 333375"/>
              <a:gd name="connsiteX4" fmla="*/ 2483643 w 2926556"/>
              <a:gd name="connsiteY4" fmla="*/ 128588 h 333375"/>
              <a:gd name="connsiteX5" fmla="*/ 2543175 w 2926556"/>
              <a:gd name="connsiteY5" fmla="*/ 121444 h 333375"/>
              <a:gd name="connsiteX6" fmla="*/ 2583656 w 2926556"/>
              <a:gd name="connsiteY6" fmla="*/ 114300 h 333375"/>
              <a:gd name="connsiteX7" fmla="*/ 2631281 w 2926556"/>
              <a:gd name="connsiteY7" fmla="*/ 95250 h 333375"/>
              <a:gd name="connsiteX8" fmla="*/ 2669381 w 2926556"/>
              <a:gd name="connsiteY8" fmla="*/ 59532 h 333375"/>
              <a:gd name="connsiteX9" fmla="*/ 2697956 w 2926556"/>
              <a:gd name="connsiteY9" fmla="*/ 33338 h 333375"/>
              <a:gd name="connsiteX10" fmla="*/ 2926556 w 2926556"/>
              <a:gd name="connsiteY10" fmla="*/ 150019 h 333375"/>
              <a:gd name="connsiteX11" fmla="*/ 2886075 w 2926556"/>
              <a:gd name="connsiteY11" fmla="*/ 197644 h 333375"/>
              <a:gd name="connsiteX12" fmla="*/ 2847975 w 2926556"/>
              <a:gd name="connsiteY12" fmla="*/ 233363 h 333375"/>
              <a:gd name="connsiteX13" fmla="*/ 2795587 w 2926556"/>
              <a:gd name="connsiteY13" fmla="*/ 276225 h 333375"/>
              <a:gd name="connsiteX14" fmla="*/ 2764631 w 2926556"/>
              <a:gd name="connsiteY14" fmla="*/ 292894 h 333375"/>
              <a:gd name="connsiteX15" fmla="*/ 2714625 w 2926556"/>
              <a:gd name="connsiteY15" fmla="*/ 319088 h 333375"/>
              <a:gd name="connsiteX16" fmla="*/ 2683668 w 2926556"/>
              <a:gd name="connsiteY16" fmla="*/ 326232 h 333375"/>
              <a:gd name="connsiteX17" fmla="*/ 2631281 w 2926556"/>
              <a:gd name="connsiteY17" fmla="*/ 328613 h 333375"/>
              <a:gd name="connsiteX18" fmla="*/ 2476500 w 2926556"/>
              <a:gd name="connsiteY18" fmla="*/ 330994 h 333375"/>
              <a:gd name="connsiteX19" fmla="*/ 2219325 w 2926556"/>
              <a:gd name="connsiteY19" fmla="*/ 333375 h 333375"/>
              <a:gd name="connsiteX20" fmla="*/ 1852612 w 2926556"/>
              <a:gd name="connsiteY20" fmla="*/ 330994 h 333375"/>
              <a:gd name="connsiteX21" fmla="*/ 1631156 w 2926556"/>
              <a:gd name="connsiteY21" fmla="*/ 333375 h 333375"/>
              <a:gd name="connsiteX22" fmla="*/ 1266825 w 2926556"/>
              <a:gd name="connsiteY22" fmla="*/ 333375 h 333375"/>
              <a:gd name="connsiteX23" fmla="*/ 973931 w 2926556"/>
              <a:gd name="connsiteY23" fmla="*/ 333375 h 333375"/>
              <a:gd name="connsiteX24" fmla="*/ 804862 w 2926556"/>
              <a:gd name="connsiteY24" fmla="*/ 330994 h 333375"/>
              <a:gd name="connsiteX25" fmla="*/ 597693 w 2926556"/>
              <a:gd name="connsiteY25" fmla="*/ 330994 h 333375"/>
              <a:gd name="connsiteX26" fmla="*/ 483393 w 2926556"/>
              <a:gd name="connsiteY26" fmla="*/ 326232 h 333375"/>
              <a:gd name="connsiteX27" fmla="*/ 359568 w 2926556"/>
              <a:gd name="connsiteY27" fmla="*/ 314325 h 333375"/>
              <a:gd name="connsiteX28" fmla="*/ 283368 w 2926556"/>
              <a:gd name="connsiteY28" fmla="*/ 302419 h 333375"/>
              <a:gd name="connsiteX29" fmla="*/ 178593 w 2926556"/>
              <a:gd name="connsiteY29" fmla="*/ 283369 h 333375"/>
              <a:gd name="connsiteX30" fmla="*/ 83343 w 2926556"/>
              <a:gd name="connsiteY30" fmla="*/ 250032 h 333375"/>
              <a:gd name="connsiteX31" fmla="*/ 45243 w 2926556"/>
              <a:gd name="connsiteY31" fmla="*/ 230982 h 333375"/>
              <a:gd name="connsiteX32" fmla="*/ 16668 w 2926556"/>
              <a:gd name="connsiteY32" fmla="*/ 209550 h 333375"/>
              <a:gd name="connsiteX33" fmla="*/ 2381 w 2926556"/>
              <a:gd name="connsiteY33" fmla="*/ 185738 h 333375"/>
              <a:gd name="connsiteX34" fmla="*/ 0 w 2926556"/>
              <a:gd name="connsiteY34" fmla="*/ 169069 h 333375"/>
              <a:gd name="connsiteX35" fmla="*/ 9525 w 2926556"/>
              <a:gd name="connsiteY35" fmla="*/ 145257 h 333375"/>
              <a:gd name="connsiteX36" fmla="*/ 30956 w 2926556"/>
              <a:gd name="connsiteY36" fmla="*/ 123825 h 333375"/>
              <a:gd name="connsiteX37" fmla="*/ 88106 w 2926556"/>
              <a:gd name="connsiteY37" fmla="*/ 88107 h 333375"/>
              <a:gd name="connsiteX38" fmla="*/ 140493 w 2926556"/>
              <a:gd name="connsiteY38" fmla="*/ 57150 h 333375"/>
              <a:gd name="connsiteX39" fmla="*/ 192881 w 2926556"/>
              <a:gd name="connsiteY39" fmla="*/ 35719 h 333375"/>
              <a:gd name="connsiteX40" fmla="*/ 295275 w 2926556"/>
              <a:gd name="connsiteY40" fmla="*/ 11907 h 333375"/>
              <a:gd name="connsiteX41" fmla="*/ 357187 w 2926556"/>
              <a:gd name="connsiteY41" fmla="*/ 2382 h 333375"/>
              <a:gd name="connsiteX42" fmla="*/ 385762 w 2926556"/>
              <a:gd name="connsiteY42" fmla="*/ 0 h 333375"/>
              <a:gd name="connsiteX43" fmla="*/ 409575 w 2926556"/>
              <a:gd name="connsiteY43" fmla="*/ 0 h 333375"/>
              <a:gd name="connsiteX44" fmla="*/ 435768 w 2926556"/>
              <a:gd name="connsiteY44" fmla="*/ 4763 h 333375"/>
              <a:gd name="connsiteX45" fmla="*/ 488156 w 2926556"/>
              <a:gd name="connsiteY45" fmla="*/ 23813 h 333375"/>
              <a:gd name="connsiteX46" fmla="*/ 623887 w 2926556"/>
              <a:gd name="connsiteY46" fmla="*/ 52388 h 333375"/>
              <a:gd name="connsiteX47" fmla="*/ 802481 w 2926556"/>
              <a:gd name="connsiteY47" fmla="*/ 78582 h 333375"/>
              <a:gd name="connsiteX48" fmla="*/ 954881 w 2926556"/>
              <a:gd name="connsiteY48" fmla="*/ 92869 h 333375"/>
              <a:gd name="connsiteX49" fmla="*/ 1204912 w 2926556"/>
              <a:gd name="connsiteY49" fmla="*/ 114300 h 333375"/>
              <a:gd name="connsiteX50" fmla="*/ 1433512 w 2926556"/>
              <a:gd name="connsiteY50" fmla="*/ 130969 h 333375"/>
              <a:gd name="connsiteX51" fmla="*/ 1669256 w 2926556"/>
              <a:gd name="connsiteY51" fmla="*/ 130969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926556" h="333375">
                <a:moveTo>
                  <a:pt x="1669256" y="130969"/>
                </a:moveTo>
                <a:lnTo>
                  <a:pt x="1976437" y="133350"/>
                </a:lnTo>
                <a:lnTo>
                  <a:pt x="2214562" y="130969"/>
                </a:lnTo>
                <a:lnTo>
                  <a:pt x="2409825" y="130969"/>
                </a:lnTo>
                <a:lnTo>
                  <a:pt x="2483643" y="128588"/>
                </a:lnTo>
                <a:lnTo>
                  <a:pt x="2543175" y="121444"/>
                </a:lnTo>
                <a:lnTo>
                  <a:pt x="2583656" y="114300"/>
                </a:lnTo>
                <a:lnTo>
                  <a:pt x="2631281" y="95250"/>
                </a:lnTo>
                <a:lnTo>
                  <a:pt x="2669381" y="59532"/>
                </a:lnTo>
                <a:lnTo>
                  <a:pt x="2697956" y="33338"/>
                </a:lnTo>
                <a:lnTo>
                  <a:pt x="2926556" y="150019"/>
                </a:lnTo>
                <a:lnTo>
                  <a:pt x="2886075" y="197644"/>
                </a:lnTo>
                <a:lnTo>
                  <a:pt x="2847975" y="233363"/>
                </a:lnTo>
                <a:lnTo>
                  <a:pt x="2795587" y="276225"/>
                </a:lnTo>
                <a:lnTo>
                  <a:pt x="2764631" y="292894"/>
                </a:lnTo>
                <a:lnTo>
                  <a:pt x="2714625" y="319088"/>
                </a:lnTo>
                <a:lnTo>
                  <a:pt x="2683668" y="326232"/>
                </a:lnTo>
                <a:lnTo>
                  <a:pt x="2631281" y="328613"/>
                </a:lnTo>
                <a:lnTo>
                  <a:pt x="2476500" y="330994"/>
                </a:lnTo>
                <a:lnTo>
                  <a:pt x="2219325" y="333375"/>
                </a:lnTo>
                <a:lnTo>
                  <a:pt x="1852612" y="330994"/>
                </a:lnTo>
                <a:lnTo>
                  <a:pt x="1631156" y="333375"/>
                </a:lnTo>
                <a:lnTo>
                  <a:pt x="1266825" y="333375"/>
                </a:lnTo>
                <a:lnTo>
                  <a:pt x="973931" y="333375"/>
                </a:lnTo>
                <a:lnTo>
                  <a:pt x="804862" y="330994"/>
                </a:lnTo>
                <a:lnTo>
                  <a:pt x="597693" y="330994"/>
                </a:lnTo>
                <a:lnTo>
                  <a:pt x="483393" y="326232"/>
                </a:lnTo>
                <a:lnTo>
                  <a:pt x="359568" y="314325"/>
                </a:lnTo>
                <a:lnTo>
                  <a:pt x="283368" y="302419"/>
                </a:lnTo>
                <a:lnTo>
                  <a:pt x="178593" y="283369"/>
                </a:lnTo>
                <a:lnTo>
                  <a:pt x="83343" y="250032"/>
                </a:lnTo>
                <a:lnTo>
                  <a:pt x="45243" y="230982"/>
                </a:lnTo>
                <a:lnTo>
                  <a:pt x="16668" y="209550"/>
                </a:lnTo>
                <a:lnTo>
                  <a:pt x="2381" y="185738"/>
                </a:lnTo>
                <a:lnTo>
                  <a:pt x="0" y="169069"/>
                </a:lnTo>
                <a:lnTo>
                  <a:pt x="9525" y="145257"/>
                </a:lnTo>
                <a:lnTo>
                  <a:pt x="30956" y="123825"/>
                </a:lnTo>
                <a:lnTo>
                  <a:pt x="88106" y="88107"/>
                </a:lnTo>
                <a:lnTo>
                  <a:pt x="140493" y="57150"/>
                </a:lnTo>
                <a:lnTo>
                  <a:pt x="192881" y="35719"/>
                </a:lnTo>
                <a:lnTo>
                  <a:pt x="295275" y="11907"/>
                </a:lnTo>
                <a:lnTo>
                  <a:pt x="357187" y="2382"/>
                </a:lnTo>
                <a:lnTo>
                  <a:pt x="385762" y="0"/>
                </a:lnTo>
                <a:lnTo>
                  <a:pt x="409575" y="0"/>
                </a:lnTo>
                <a:lnTo>
                  <a:pt x="435768" y="4763"/>
                </a:lnTo>
                <a:lnTo>
                  <a:pt x="488156" y="23813"/>
                </a:lnTo>
                <a:lnTo>
                  <a:pt x="623887" y="52388"/>
                </a:lnTo>
                <a:lnTo>
                  <a:pt x="802481" y="78582"/>
                </a:lnTo>
                <a:lnTo>
                  <a:pt x="954881" y="92869"/>
                </a:lnTo>
                <a:lnTo>
                  <a:pt x="1204912" y="114300"/>
                </a:lnTo>
                <a:lnTo>
                  <a:pt x="1433512" y="130969"/>
                </a:lnTo>
                <a:lnTo>
                  <a:pt x="1669256" y="130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FDB1EC-458D-B343-A8D4-4E48102F772B}"/>
              </a:ext>
            </a:extLst>
          </p:cNvPr>
          <p:cNvSpPr/>
          <p:nvPr/>
        </p:nvSpPr>
        <p:spPr>
          <a:xfrm>
            <a:off x="4484688" y="3421063"/>
            <a:ext cx="1284287" cy="1851025"/>
          </a:xfrm>
          <a:custGeom>
            <a:avLst/>
            <a:gdLst>
              <a:gd name="connsiteX0" fmla="*/ 610458 w 1285311"/>
              <a:gd name="connsiteY0" fmla="*/ 860308 h 1851982"/>
              <a:gd name="connsiteX1" fmla="*/ 723792 w 1285311"/>
              <a:gd name="connsiteY1" fmla="*/ 674853 h 1851982"/>
              <a:gd name="connsiteX2" fmla="*/ 790762 w 1285311"/>
              <a:gd name="connsiteY2" fmla="*/ 548640 h 1851982"/>
              <a:gd name="connsiteX3" fmla="*/ 829399 w 1285311"/>
              <a:gd name="connsiteY3" fmla="*/ 458488 h 1851982"/>
              <a:gd name="connsiteX4" fmla="*/ 860308 w 1285311"/>
              <a:gd name="connsiteY4" fmla="*/ 381214 h 1851982"/>
              <a:gd name="connsiteX5" fmla="*/ 878339 w 1285311"/>
              <a:gd name="connsiteY5" fmla="*/ 314244 h 1851982"/>
              <a:gd name="connsiteX6" fmla="*/ 883490 w 1285311"/>
              <a:gd name="connsiteY6" fmla="*/ 270456 h 1851982"/>
              <a:gd name="connsiteX7" fmla="*/ 883490 w 1285311"/>
              <a:gd name="connsiteY7" fmla="*/ 239547 h 1851982"/>
              <a:gd name="connsiteX8" fmla="*/ 875763 w 1285311"/>
              <a:gd name="connsiteY8" fmla="*/ 206062 h 1851982"/>
              <a:gd name="connsiteX9" fmla="*/ 857733 w 1285311"/>
              <a:gd name="connsiteY9" fmla="*/ 164849 h 1851982"/>
              <a:gd name="connsiteX10" fmla="*/ 831975 w 1285311"/>
              <a:gd name="connsiteY10" fmla="*/ 131364 h 1851982"/>
              <a:gd name="connsiteX11" fmla="*/ 788187 w 1285311"/>
              <a:gd name="connsiteY11" fmla="*/ 103031 h 1851982"/>
              <a:gd name="connsiteX12" fmla="*/ 736671 w 1285311"/>
              <a:gd name="connsiteY12" fmla="*/ 85000 h 1851982"/>
              <a:gd name="connsiteX13" fmla="*/ 687731 w 1285311"/>
              <a:gd name="connsiteY13" fmla="*/ 77273 h 1851982"/>
              <a:gd name="connsiteX14" fmla="*/ 600155 w 1285311"/>
              <a:gd name="connsiteY14" fmla="*/ 74697 h 1851982"/>
              <a:gd name="connsiteX15" fmla="*/ 875763 w 1285311"/>
              <a:gd name="connsiteY15" fmla="*/ 0 h 1851982"/>
              <a:gd name="connsiteX16" fmla="*/ 947885 w 1285311"/>
              <a:gd name="connsiteY16" fmla="*/ 59243 h 1851982"/>
              <a:gd name="connsiteX17" fmla="*/ 1012279 w 1285311"/>
              <a:gd name="connsiteY17" fmla="*/ 103031 h 1851982"/>
              <a:gd name="connsiteX18" fmla="*/ 1058643 w 1285311"/>
              <a:gd name="connsiteY18" fmla="*/ 133940 h 1851982"/>
              <a:gd name="connsiteX19" fmla="*/ 1107583 w 1285311"/>
              <a:gd name="connsiteY19" fmla="*/ 162274 h 1851982"/>
              <a:gd name="connsiteX20" fmla="*/ 1164250 w 1285311"/>
              <a:gd name="connsiteY20" fmla="*/ 190607 h 1851982"/>
              <a:gd name="connsiteX21" fmla="*/ 1210614 w 1285311"/>
              <a:gd name="connsiteY21" fmla="*/ 211213 h 1851982"/>
              <a:gd name="connsiteX22" fmla="*/ 1236371 w 1285311"/>
              <a:gd name="connsiteY22" fmla="*/ 226668 h 1851982"/>
              <a:gd name="connsiteX23" fmla="*/ 1259553 w 1285311"/>
              <a:gd name="connsiteY23" fmla="*/ 244698 h 1851982"/>
              <a:gd name="connsiteX24" fmla="*/ 1272432 w 1285311"/>
              <a:gd name="connsiteY24" fmla="*/ 262729 h 1851982"/>
              <a:gd name="connsiteX25" fmla="*/ 1282735 w 1285311"/>
              <a:gd name="connsiteY25" fmla="*/ 285911 h 1851982"/>
              <a:gd name="connsiteX26" fmla="*/ 1285311 w 1285311"/>
              <a:gd name="connsiteY26" fmla="*/ 303941 h 1851982"/>
              <a:gd name="connsiteX27" fmla="*/ 1280160 w 1285311"/>
              <a:gd name="connsiteY27" fmla="*/ 332275 h 1851982"/>
              <a:gd name="connsiteX28" fmla="*/ 1267281 w 1285311"/>
              <a:gd name="connsiteY28" fmla="*/ 363184 h 1851982"/>
              <a:gd name="connsiteX29" fmla="*/ 1184856 w 1285311"/>
              <a:gd name="connsiteY29" fmla="*/ 476518 h 1851982"/>
              <a:gd name="connsiteX30" fmla="*/ 999400 w 1285311"/>
              <a:gd name="connsiteY30" fmla="*/ 723792 h 1851982"/>
              <a:gd name="connsiteX31" fmla="*/ 762429 w 1285311"/>
              <a:gd name="connsiteY31" fmla="*/ 1035461 h 1851982"/>
              <a:gd name="connsiteX32" fmla="*/ 484245 w 1285311"/>
              <a:gd name="connsiteY32" fmla="*/ 1398645 h 1851982"/>
              <a:gd name="connsiteX33" fmla="*/ 283335 w 1285311"/>
              <a:gd name="connsiteY33" fmla="*/ 1661374 h 1851982"/>
              <a:gd name="connsiteX34" fmla="*/ 247274 w 1285311"/>
              <a:gd name="connsiteY34" fmla="*/ 1702587 h 1851982"/>
              <a:gd name="connsiteX35" fmla="*/ 216365 w 1285311"/>
              <a:gd name="connsiteY35" fmla="*/ 1746375 h 1851982"/>
              <a:gd name="connsiteX36" fmla="*/ 149395 w 1285311"/>
              <a:gd name="connsiteY36" fmla="*/ 1851982 h 1851982"/>
              <a:gd name="connsiteX37" fmla="*/ 0 w 1285311"/>
              <a:gd name="connsiteY37" fmla="*/ 1805618 h 1851982"/>
              <a:gd name="connsiteX38" fmla="*/ 149395 w 1285311"/>
              <a:gd name="connsiteY38" fmla="*/ 1584101 h 1851982"/>
              <a:gd name="connsiteX39" fmla="*/ 291062 w 1285311"/>
              <a:gd name="connsiteY39" fmla="*/ 1372888 h 1851982"/>
              <a:gd name="connsiteX40" fmla="*/ 414699 w 1285311"/>
              <a:gd name="connsiteY40" fmla="*/ 1184856 h 1851982"/>
              <a:gd name="connsiteX41" fmla="*/ 540912 w 1285311"/>
              <a:gd name="connsiteY41" fmla="*/ 976218 h 1851982"/>
              <a:gd name="connsiteX42" fmla="*/ 610458 w 1285311"/>
              <a:gd name="connsiteY42" fmla="*/ 860308 h 185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85311" h="1851982">
                <a:moveTo>
                  <a:pt x="610458" y="860308"/>
                </a:moveTo>
                <a:lnTo>
                  <a:pt x="723792" y="674853"/>
                </a:lnTo>
                <a:lnTo>
                  <a:pt x="790762" y="548640"/>
                </a:lnTo>
                <a:lnTo>
                  <a:pt x="829399" y="458488"/>
                </a:lnTo>
                <a:lnTo>
                  <a:pt x="860308" y="381214"/>
                </a:lnTo>
                <a:lnTo>
                  <a:pt x="878339" y="314244"/>
                </a:lnTo>
                <a:lnTo>
                  <a:pt x="883490" y="270456"/>
                </a:lnTo>
                <a:lnTo>
                  <a:pt x="883490" y="239547"/>
                </a:lnTo>
                <a:lnTo>
                  <a:pt x="875763" y="206062"/>
                </a:lnTo>
                <a:lnTo>
                  <a:pt x="857733" y="164849"/>
                </a:lnTo>
                <a:lnTo>
                  <a:pt x="831975" y="131364"/>
                </a:lnTo>
                <a:lnTo>
                  <a:pt x="788187" y="103031"/>
                </a:lnTo>
                <a:lnTo>
                  <a:pt x="736671" y="85000"/>
                </a:lnTo>
                <a:lnTo>
                  <a:pt x="687731" y="77273"/>
                </a:lnTo>
                <a:lnTo>
                  <a:pt x="600155" y="74697"/>
                </a:lnTo>
                <a:lnTo>
                  <a:pt x="875763" y="0"/>
                </a:lnTo>
                <a:lnTo>
                  <a:pt x="947885" y="59243"/>
                </a:lnTo>
                <a:lnTo>
                  <a:pt x="1012279" y="103031"/>
                </a:lnTo>
                <a:lnTo>
                  <a:pt x="1058643" y="133940"/>
                </a:lnTo>
                <a:lnTo>
                  <a:pt x="1107583" y="162274"/>
                </a:lnTo>
                <a:lnTo>
                  <a:pt x="1164250" y="190607"/>
                </a:lnTo>
                <a:lnTo>
                  <a:pt x="1210614" y="211213"/>
                </a:lnTo>
                <a:lnTo>
                  <a:pt x="1236371" y="226668"/>
                </a:lnTo>
                <a:lnTo>
                  <a:pt x="1259553" y="244698"/>
                </a:lnTo>
                <a:lnTo>
                  <a:pt x="1272432" y="262729"/>
                </a:lnTo>
                <a:lnTo>
                  <a:pt x="1282735" y="285911"/>
                </a:lnTo>
                <a:lnTo>
                  <a:pt x="1285311" y="303941"/>
                </a:lnTo>
                <a:lnTo>
                  <a:pt x="1280160" y="332275"/>
                </a:lnTo>
                <a:lnTo>
                  <a:pt x="1267281" y="363184"/>
                </a:lnTo>
                <a:lnTo>
                  <a:pt x="1184856" y="476518"/>
                </a:lnTo>
                <a:lnTo>
                  <a:pt x="999400" y="723792"/>
                </a:lnTo>
                <a:lnTo>
                  <a:pt x="762429" y="1035461"/>
                </a:lnTo>
                <a:lnTo>
                  <a:pt x="484245" y="1398645"/>
                </a:lnTo>
                <a:lnTo>
                  <a:pt x="283335" y="1661374"/>
                </a:lnTo>
                <a:lnTo>
                  <a:pt x="247274" y="1702587"/>
                </a:lnTo>
                <a:lnTo>
                  <a:pt x="216365" y="1746375"/>
                </a:lnTo>
                <a:lnTo>
                  <a:pt x="149395" y="1851982"/>
                </a:lnTo>
                <a:lnTo>
                  <a:pt x="0" y="1805618"/>
                </a:lnTo>
                <a:lnTo>
                  <a:pt x="149395" y="1584101"/>
                </a:lnTo>
                <a:lnTo>
                  <a:pt x="291062" y="1372888"/>
                </a:lnTo>
                <a:lnTo>
                  <a:pt x="414699" y="1184856"/>
                </a:lnTo>
                <a:lnTo>
                  <a:pt x="540912" y="976218"/>
                </a:lnTo>
                <a:lnTo>
                  <a:pt x="610458" y="86030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A92A855-3939-FD43-931E-7923664FA0F7}"/>
              </a:ext>
            </a:extLst>
          </p:cNvPr>
          <p:cNvSpPr/>
          <p:nvPr/>
        </p:nvSpPr>
        <p:spPr>
          <a:xfrm>
            <a:off x="4213225" y="4891088"/>
            <a:ext cx="2395538" cy="727075"/>
          </a:xfrm>
          <a:custGeom>
            <a:avLst/>
            <a:gdLst>
              <a:gd name="connsiteX0" fmla="*/ 1334252 w 2395471"/>
              <a:gd name="connsiteY0" fmla="*/ 177729 h 726369"/>
              <a:gd name="connsiteX1" fmla="*/ 1001977 w 2395471"/>
              <a:gd name="connsiteY1" fmla="*/ 234396 h 726369"/>
              <a:gd name="connsiteX2" fmla="*/ 685156 w 2395471"/>
              <a:gd name="connsiteY2" fmla="*/ 285911 h 726369"/>
              <a:gd name="connsiteX3" fmla="*/ 561519 w 2395471"/>
              <a:gd name="connsiteY3" fmla="*/ 303941 h 726369"/>
              <a:gd name="connsiteX4" fmla="*/ 530610 w 2395471"/>
              <a:gd name="connsiteY4" fmla="*/ 306517 h 726369"/>
              <a:gd name="connsiteX5" fmla="*/ 504852 w 2395471"/>
              <a:gd name="connsiteY5" fmla="*/ 298790 h 726369"/>
              <a:gd name="connsiteX6" fmla="*/ 491973 w 2395471"/>
              <a:gd name="connsiteY6" fmla="*/ 285911 h 726369"/>
              <a:gd name="connsiteX7" fmla="*/ 486822 w 2395471"/>
              <a:gd name="connsiteY7" fmla="*/ 262729 h 726369"/>
              <a:gd name="connsiteX8" fmla="*/ 512579 w 2395471"/>
              <a:gd name="connsiteY8" fmla="*/ 231820 h 726369"/>
              <a:gd name="connsiteX9" fmla="*/ 365760 w 2395471"/>
              <a:gd name="connsiteY9" fmla="*/ 195759 h 726369"/>
              <a:gd name="connsiteX10" fmla="*/ 340003 w 2395471"/>
              <a:gd name="connsiteY10" fmla="*/ 226668 h 726369"/>
              <a:gd name="connsiteX11" fmla="*/ 303942 w 2395471"/>
              <a:gd name="connsiteY11" fmla="*/ 249850 h 726369"/>
              <a:gd name="connsiteX12" fmla="*/ 265305 w 2395471"/>
              <a:gd name="connsiteY12" fmla="*/ 267881 h 726369"/>
              <a:gd name="connsiteX13" fmla="*/ 218941 w 2395471"/>
              <a:gd name="connsiteY13" fmla="*/ 283335 h 726369"/>
              <a:gd name="connsiteX14" fmla="*/ 162274 w 2395471"/>
              <a:gd name="connsiteY14" fmla="*/ 293638 h 726369"/>
              <a:gd name="connsiteX15" fmla="*/ 110759 w 2395471"/>
              <a:gd name="connsiteY15" fmla="*/ 298790 h 726369"/>
              <a:gd name="connsiteX16" fmla="*/ 56667 w 2395471"/>
              <a:gd name="connsiteY16" fmla="*/ 303941 h 726369"/>
              <a:gd name="connsiteX17" fmla="*/ 33485 w 2395471"/>
              <a:gd name="connsiteY17" fmla="*/ 309093 h 726369"/>
              <a:gd name="connsiteX18" fmla="*/ 15455 w 2395471"/>
              <a:gd name="connsiteY18" fmla="*/ 316820 h 726369"/>
              <a:gd name="connsiteX19" fmla="*/ 5152 w 2395471"/>
              <a:gd name="connsiteY19" fmla="*/ 334851 h 726369"/>
              <a:gd name="connsiteX20" fmla="*/ 0 w 2395471"/>
              <a:gd name="connsiteY20" fmla="*/ 376063 h 726369"/>
              <a:gd name="connsiteX21" fmla="*/ 28334 w 2395471"/>
              <a:gd name="connsiteY21" fmla="*/ 437882 h 726369"/>
              <a:gd name="connsiteX22" fmla="*/ 90152 w 2395471"/>
              <a:gd name="connsiteY22" fmla="*/ 546064 h 726369"/>
              <a:gd name="connsiteX23" fmla="*/ 154547 w 2395471"/>
              <a:gd name="connsiteY23" fmla="*/ 654247 h 726369"/>
              <a:gd name="connsiteX24" fmla="*/ 198335 w 2395471"/>
              <a:gd name="connsiteY24" fmla="*/ 713490 h 726369"/>
              <a:gd name="connsiteX25" fmla="*/ 208638 w 2395471"/>
              <a:gd name="connsiteY25" fmla="*/ 721217 h 726369"/>
              <a:gd name="connsiteX26" fmla="*/ 216365 w 2395471"/>
              <a:gd name="connsiteY26" fmla="*/ 726369 h 726369"/>
              <a:gd name="connsiteX27" fmla="*/ 229244 w 2395471"/>
              <a:gd name="connsiteY27" fmla="*/ 726369 h 726369"/>
              <a:gd name="connsiteX28" fmla="*/ 257578 w 2395471"/>
              <a:gd name="connsiteY28" fmla="*/ 713490 h 726369"/>
              <a:gd name="connsiteX29" fmla="*/ 283336 w 2395471"/>
              <a:gd name="connsiteY29" fmla="*/ 687732 h 726369"/>
              <a:gd name="connsiteX30" fmla="*/ 303942 w 2395471"/>
              <a:gd name="connsiteY30" fmla="*/ 664550 h 726369"/>
              <a:gd name="connsiteX31" fmla="*/ 334851 w 2395471"/>
              <a:gd name="connsiteY31" fmla="*/ 649095 h 726369"/>
              <a:gd name="connsiteX32" fmla="*/ 463640 w 2395471"/>
              <a:gd name="connsiteY32" fmla="*/ 600156 h 726369"/>
              <a:gd name="connsiteX33" fmla="*/ 677429 w 2395471"/>
              <a:gd name="connsiteY33" fmla="*/ 543489 h 726369"/>
              <a:gd name="connsiteX34" fmla="*/ 973643 w 2395471"/>
              <a:gd name="connsiteY34" fmla="*/ 473943 h 726369"/>
              <a:gd name="connsiteX35" fmla="*/ 1305918 w 2395471"/>
              <a:gd name="connsiteY35" fmla="*/ 396669 h 726369"/>
              <a:gd name="connsiteX36" fmla="*/ 1684557 w 2395471"/>
              <a:gd name="connsiteY36" fmla="*/ 303941 h 726369"/>
              <a:gd name="connsiteX37" fmla="*/ 2068347 w 2395471"/>
              <a:gd name="connsiteY37" fmla="*/ 208638 h 726369"/>
              <a:gd name="connsiteX38" fmla="*/ 2328501 w 2395471"/>
              <a:gd name="connsiteY38" fmla="*/ 139092 h 726369"/>
              <a:gd name="connsiteX39" fmla="*/ 2395471 w 2395471"/>
              <a:gd name="connsiteY39" fmla="*/ 123637 h 726369"/>
              <a:gd name="connsiteX40" fmla="*/ 2341379 w 2395471"/>
              <a:gd name="connsiteY40" fmla="*/ 0 h 726369"/>
              <a:gd name="connsiteX41" fmla="*/ 2094105 w 2395471"/>
              <a:gd name="connsiteY41" fmla="*/ 41212 h 726369"/>
              <a:gd name="connsiteX42" fmla="*/ 1803043 w 2395471"/>
              <a:gd name="connsiteY42" fmla="*/ 92728 h 726369"/>
              <a:gd name="connsiteX43" fmla="*/ 1491374 w 2395471"/>
              <a:gd name="connsiteY43" fmla="*/ 149395 h 726369"/>
              <a:gd name="connsiteX44" fmla="*/ 1334252 w 2395471"/>
              <a:gd name="connsiteY44" fmla="*/ 177729 h 72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95471" h="726369">
                <a:moveTo>
                  <a:pt x="1334252" y="177729"/>
                </a:moveTo>
                <a:lnTo>
                  <a:pt x="1001977" y="234396"/>
                </a:lnTo>
                <a:lnTo>
                  <a:pt x="685156" y="285911"/>
                </a:lnTo>
                <a:lnTo>
                  <a:pt x="561519" y="303941"/>
                </a:lnTo>
                <a:lnTo>
                  <a:pt x="530610" y="306517"/>
                </a:lnTo>
                <a:lnTo>
                  <a:pt x="504852" y="298790"/>
                </a:lnTo>
                <a:lnTo>
                  <a:pt x="491973" y="285911"/>
                </a:lnTo>
                <a:lnTo>
                  <a:pt x="486822" y="262729"/>
                </a:lnTo>
                <a:lnTo>
                  <a:pt x="512579" y="231820"/>
                </a:lnTo>
                <a:lnTo>
                  <a:pt x="365760" y="195759"/>
                </a:lnTo>
                <a:lnTo>
                  <a:pt x="340003" y="226668"/>
                </a:lnTo>
                <a:lnTo>
                  <a:pt x="303942" y="249850"/>
                </a:lnTo>
                <a:lnTo>
                  <a:pt x="265305" y="267881"/>
                </a:lnTo>
                <a:lnTo>
                  <a:pt x="218941" y="283335"/>
                </a:lnTo>
                <a:lnTo>
                  <a:pt x="162274" y="293638"/>
                </a:lnTo>
                <a:lnTo>
                  <a:pt x="110759" y="298790"/>
                </a:lnTo>
                <a:lnTo>
                  <a:pt x="56667" y="303941"/>
                </a:lnTo>
                <a:lnTo>
                  <a:pt x="33485" y="309093"/>
                </a:lnTo>
                <a:lnTo>
                  <a:pt x="15455" y="316820"/>
                </a:lnTo>
                <a:lnTo>
                  <a:pt x="5152" y="334851"/>
                </a:lnTo>
                <a:lnTo>
                  <a:pt x="0" y="376063"/>
                </a:lnTo>
                <a:lnTo>
                  <a:pt x="28334" y="437882"/>
                </a:lnTo>
                <a:lnTo>
                  <a:pt x="90152" y="546064"/>
                </a:lnTo>
                <a:lnTo>
                  <a:pt x="154547" y="654247"/>
                </a:lnTo>
                <a:lnTo>
                  <a:pt x="198335" y="713490"/>
                </a:lnTo>
                <a:lnTo>
                  <a:pt x="208638" y="721217"/>
                </a:lnTo>
                <a:lnTo>
                  <a:pt x="216365" y="726369"/>
                </a:lnTo>
                <a:lnTo>
                  <a:pt x="229244" y="726369"/>
                </a:lnTo>
                <a:lnTo>
                  <a:pt x="257578" y="713490"/>
                </a:lnTo>
                <a:lnTo>
                  <a:pt x="283336" y="687732"/>
                </a:lnTo>
                <a:lnTo>
                  <a:pt x="303942" y="664550"/>
                </a:lnTo>
                <a:lnTo>
                  <a:pt x="334851" y="649095"/>
                </a:lnTo>
                <a:lnTo>
                  <a:pt x="463640" y="600156"/>
                </a:lnTo>
                <a:lnTo>
                  <a:pt x="677429" y="543489"/>
                </a:lnTo>
                <a:lnTo>
                  <a:pt x="973643" y="473943"/>
                </a:lnTo>
                <a:lnTo>
                  <a:pt x="1305918" y="396669"/>
                </a:lnTo>
                <a:lnTo>
                  <a:pt x="1684557" y="303941"/>
                </a:lnTo>
                <a:lnTo>
                  <a:pt x="2068347" y="208638"/>
                </a:lnTo>
                <a:lnTo>
                  <a:pt x="2328501" y="139092"/>
                </a:lnTo>
                <a:lnTo>
                  <a:pt x="2395471" y="123637"/>
                </a:lnTo>
                <a:lnTo>
                  <a:pt x="2341379" y="0"/>
                </a:lnTo>
                <a:lnTo>
                  <a:pt x="2094105" y="41212"/>
                </a:lnTo>
                <a:lnTo>
                  <a:pt x="1803043" y="92728"/>
                </a:lnTo>
                <a:lnTo>
                  <a:pt x="1491374" y="149395"/>
                </a:lnTo>
                <a:lnTo>
                  <a:pt x="1334252" y="17772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AF8CFD0-72B9-1849-867C-402C90F3F1B9}"/>
              </a:ext>
            </a:extLst>
          </p:cNvPr>
          <p:cNvSpPr/>
          <p:nvPr/>
        </p:nvSpPr>
        <p:spPr>
          <a:xfrm>
            <a:off x="6113463" y="4217988"/>
            <a:ext cx="885825" cy="1430337"/>
          </a:xfrm>
          <a:custGeom>
            <a:avLst/>
            <a:gdLst>
              <a:gd name="connsiteX0" fmla="*/ 266700 w 885825"/>
              <a:gd name="connsiteY0" fmla="*/ 466725 h 1431131"/>
              <a:gd name="connsiteX1" fmla="*/ 223837 w 885825"/>
              <a:gd name="connsiteY1" fmla="*/ 392906 h 1431131"/>
              <a:gd name="connsiteX2" fmla="*/ 159544 w 885825"/>
              <a:gd name="connsiteY2" fmla="*/ 280987 h 1431131"/>
              <a:gd name="connsiteX3" fmla="*/ 95250 w 885825"/>
              <a:gd name="connsiteY3" fmla="*/ 178594 h 1431131"/>
              <a:gd name="connsiteX4" fmla="*/ 33337 w 885825"/>
              <a:gd name="connsiteY4" fmla="*/ 85725 h 1431131"/>
              <a:gd name="connsiteX5" fmla="*/ 9525 w 885825"/>
              <a:gd name="connsiteY5" fmla="*/ 50006 h 1431131"/>
              <a:gd name="connsiteX6" fmla="*/ 0 w 885825"/>
              <a:gd name="connsiteY6" fmla="*/ 21431 h 1431131"/>
              <a:gd name="connsiteX7" fmla="*/ 2381 w 885825"/>
              <a:gd name="connsiteY7" fmla="*/ 4762 h 1431131"/>
              <a:gd name="connsiteX8" fmla="*/ 14287 w 885825"/>
              <a:gd name="connsiteY8" fmla="*/ 0 h 1431131"/>
              <a:gd name="connsiteX9" fmla="*/ 40481 w 885825"/>
              <a:gd name="connsiteY9" fmla="*/ 4762 h 1431131"/>
              <a:gd name="connsiteX10" fmla="*/ 73819 w 885825"/>
              <a:gd name="connsiteY10" fmla="*/ 26194 h 1431131"/>
              <a:gd name="connsiteX11" fmla="*/ 147637 w 885825"/>
              <a:gd name="connsiteY11" fmla="*/ 88106 h 1431131"/>
              <a:gd name="connsiteX12" fmla="*/ 252412 w 885825"/>
              <a:gd name="connsiteY12" fmla="*/ 185737 h 1431131"/>
              <a:gd name="connsiteX13" fmla="*/ 376237 w 885825"/>
              <a:gd name="connsiteY13" fmla="*/ 302419 h 1431131"/>
              <a:gd name="connsiteX14" fmla="*/ 504825 w 885825"/>
              <a:gd name="connsiteY14" fmla="*/ 433387 h 1431131"/>
              <a:gd name="connsiteX15" fmla="*/ 614362 w 885825"/>
              <a:gd name="connsiteY15" fmla="*/ 557212 h 1431131"/>
              <a:gd name="connsiteX16" fmla="*/ 678656 w 885825"/>
              <a:gd name="connsiteY16" fmla="*/ 640556 h 1431131"/>
              <a:gd name="connsiteX17" fmla="*/ 733425 w 885825"/>
              <a:gd name="connsiteY17" fmla="*/ 723900 h 1431131"/>
              <a:gd name="connsiteX18" fmla="*/ 769144 w 885825"/>
              <a:gd name="connsiteY18" fmla="*/ 778669 h 1431131"/>
              <a:gd name="connsiteX19" fmla="*/ 802481 w 885825"/>
              <a:gd name="connsiteY19" fmla="*/ 842962 h 1431131"/>
              <a:gd name="connsiteX20" fmla="*/ 823912 w 885825"/>
              <a:gd name="connsiteY20" fmla="*/ 892969 h 1431131"/>
              <a:gd name="connsiteX21" fmla="*/ 840581 w 885825"/>
              <a:gd name="connsiteY21" fmla="*/ 938212 h 1431131"/>
              <a:gd name="connsiteX22" fmla="*/ 854869 w 885825"/>
              <a:gd name="connsiteY22" fmla="*/ 978694 h 1431131"/>
              <a:gd name="connsiteX23" fmla="*/ 869156 w 885825"/>
              <a:gd name="connsiteY23" fmla="*/ 1023937 h 1431131"/>
              <a:gd name="connsiteX24" fmla="*/ 878681 w 885825"/>
              <a:gd name="connsiteY24" fmla="*/ 1071562 h 1431131"/>
              <a:gd name="connsiteX25" fmla="*/ 885825 w 885825"/>
              <a:gd name="connsiteY25" fmla="*/ 1173956 h 1431131"/>
              <a:gd name="connsiteX26" fmla="*/ 883444 w 885825"/>
              <a:gd name="connsiteY26" fmla="*/ 1223962 h 1431131"/>
              <a:gd name="connsiteX27" fmla="*/ 857250 w 885825"/>
              <a:gd name="connsiteY27" fmla="*/ 1328737 h 1431131"/>
              <a:gd name="connsiteX28" fmla="*/ 833437 w 885825"/>
              <a:gd name="connsiteY28" fmla="*/ 1369219 h 1431131"/>
              <a:gd name="connsiteX29" fmla="*/ 800100 w 885825"/>
              <a:gd name="connsiteY29" fmla="*/ 1407319 h 1431131"/>
              <a:gd name="connsiteX30" fmla="*/ 766762 w 885825"/>
              <a:gd name="connsiteY30" fmla="*/ 1426369 h 1431131"/>
              <a:gd name="connsiteX31" fmla="*/ 742950 w 885825"/>
              <a:gd name="connsiteY31" fmla="*/ 1431131 h 1431131"/>
              <a:gd name="connsiteX32" fmla="*/ 711994 w 885825"/>
              <a:gd name="connsiteY32" fmla="*/ 1423987 h 1431131"/>
              <a:gd name="connsiteX33" fmla="*/ 673894 w 885825"/>
              <a:gd name="connsiteY33" fmla="*/ 1402556 h 1431131"/>
              <a:gd name="connsiteX34" fmla="*/ 645319 w 885825"/>
              <a:gd name="connsiteY34" fmla="*/ 1371600 h 1431131"/>
              <a:gd name="connsiteX35" fmla="*/ 614362 w 885825"/>
              <a:gd name="connsiteY35" fmla="*/ 1326356 h 1431131"/>
              <a:gd name="connsiteX36" fmla="*/ 552450 w 885825"/>
              <a:gd name="connsiteY36" fmla="*/ 1157287 h 1431131"/>
              <a:gd name="connsiteX37" fmla="*/ 485775 w 885825"/>
              <a:gd name="connsiteY37" fmla="*/ 988219 h 1431131"/>
              <a:gd name="connsiteX38" fmla="*/ 416719 w 885825"/>
              <a:gd name="connsiteY38" fmla="*/ 809625 h 1431131"/>
              <a:gd name="connsiteX39" fmla="*/ 376237 w 885825"/>
              <a:gd name="connsiteY39" fmla="*/ 688181 h 1431131"/>
              <a:gd name="connsiteX40" fmla="*/ 266700 w 885825"/>
              <a:gd name="connsiteY40" fmla="*/ 466725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5825" h="1431131">
                <a:moveTo>
                  <a:pt x="266700" y="466725"/>
                </a:moveTo>
                <a:lnTo>
                  <a:pt x="223837" y="392906"/>
                </a:lnTo>
                <a:lnTo>
                  <a:pt x="159544" y="280987"/>
                </a:lnTo>
                <a:lnTo>
                  <a:pt x="95250" y="178594"/>
                </a:lnTo>
                <a:lnTo>
                  <a:pt x="33337" y="85725"/>
                </a:lnTo>
                <a:lnTo>
                  <a:pt x="9525" y="50006"/>
                </a:lnTo>
                <a:lnTo>
                  <a:pt x="0" y="21431"/>
                </a:lnTo>
                <a:lnTo>
                  <a:pt x="2381" y="4762"/>
                </a:lnTo>
                <a:lnTo>
                  <a:pt x="14287" y="0"/>
                </a:lnTo>
                <a:lnTo>
                  <a:pt x="40481" y="4762"/>
                </a:lnTo>
                <a:lnTo>
                  <a:pt x="73819" y="26194"/>
                </a:lnTo>
                <a:lnTo>
                  <a:pt x="147637" y="88106"/>
                </a:lnTo>
                <a:lnTo>
                  <a:pt x="252412" y="185737"/>
                </a:lnTo>
                <a:lnTo>
                  <a:pt x="376237" y="302419"/>
                </a:lnTo>
                <a:lnTo>
                  <a:pt x="504825" y="433387"/>
                </a:lnTo>
                <a:lnTo>
                  <a:pt x="614362" y="557212"/>
                </a:lnTo>
                <a:lnTo>
                  <a:pt x="678656" y="640556"/>
                </a:lnTo>
                <a:lnTo>
                  <a:pt x="733425" y="723900"/>
                </a:lnTo>
                <a:lnTo>
                  <a:pt x="769144" y="778669"/>
                </a:lnTo>
                <a:lnTo>
                  <a:pt x="802481" y="842962"/>
                </a:lnTo>
                <a:lnTo>
                  <a:pt x="823912" y="892969"/>
                </a:lnTo>
                <a:lnTo>
                  <a:pt x="840581" y="938212"/>
                </a:lnTo>
                <a:lnTo>
                  <a:pt x="854869" y="978694"/>
                </a:lnTo>
                <a:lnTo>
                  <a:pt x="869156" y="1023937"/>
                </a:lnTo>
                <a:lnTo>
                  <a:pt x="878681" y="1071562"/>
                </a:lnTo>
                <a:lnTo>
                  <a:pt x="885825" y="1173956"/>
                </a:lnTo>
                <a:lnTo>
                  <a:pt x="883444" y="1223962"/>
                </a:lnTo>
                <a:lnTo>
                  <a:pt x="857250" y="1328737"/>
                </a:lnTo>
                <a:lnTo>
                  <a:pt x="833437" y="1369219"/>
                </a:lnTo>
                <a:lnTo>
                  <a:pt x="800100" y="1407319"/>
                </a:lnTo>
                <a:lnTo>
                  <a:pt x="766762" y="1426369"/>
                </a:lnTo>
                <a:lnTo>
                  <a:pt x="742950" y="1431131"/>
                </a:lnTo>
                <a:lnTo>
                  <a:pt x="711994" y="1423987"/>
                </a:lnTo>
                <a:lnTo>
                  <a:pt x="673894" y="1402556"/>
                </a:lnTo>
                <a:lnTo>
                  <a:pt x="645319" y="1371600"/>
                </a:lnTo>
                <a:lnTo>
                  <a:pt x="614362" y="1326356"/>
                </a:lnTo>
                <a:lnTo>
                  <a:pt x="552450" y="1157287"/>
                </a:lnTo>
                <a:lnTo>
                  <a:pt x="485775" y="988219"/>
                </a:lnTo>
                <a:lnTo>
                  <a:pt x="416719" y="809625"/>
                </a:lnTo>
                <a:lnTo>
                  <a:pt x="376237" y="688181"/>
                </a:lnTo>
                <a:lnTo>
                  <a:pt x="266700" y="466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BDE3B2C-C8FC-473C-BF0B-9386F46C994F}"/>
              </a:ext>
            </a:extLst>
          </p:cNvPr>
          <p:cNvGrpSpPr/>
          <p:nvPr/>
        </p:nvGrpSpPr>
        <p:grpSpPr>
          <a:xfrm>
            <a:off x="2396406" y="1617278"/>
            <a:ext cx="4983163" cy="4229100"/>
            <a:chOff x="2555875" y="1771650"/>
            <a:chExt cx="4983163" cy="4229100"/>
          </a:xfrm>
        </p:grpSpPr>
        <p:sp>
          <p:nvSpPr>
            <p:cNvPr id="10" name="フリーフォーム 88">
              <a:extLst>
                <a:ext uri="{FF2B5EF4-FFF2-40B4-BE49-F238E27FC236}">
                  <a16:creationId xmlns:a16="http://schemas.microsoft.com/office/drawing/2014/main" id="{B7231293-4D31-4871-B4D5-E5F5F3B761FB}"/>
                </a:ext>
              </a:extLst>
            </p:cNvPr>
            <p:cNvSpPr/>
            <p:nvPr/>
          </p:nvSpPr>
          <p:spPr>
            <a:xfrm rot="16200000">
              <a:off x="2025650" y="2301875"/>
              <a:ext cx="2566988" cy="1506538"/>
            </a:xfrm>
            <a:custGeom>
              <a:avLst/>
              <a:gdLst>
                <a:gd name="connsiteX0" fmla="*/ 1276350 w 2566988"/>
                <a:gd name="connsiteY0" fmla="*/ 781050 h 1507331"/>
                <a:gd name="connsiteX1" fmla="*/ 1369219 w 2566988"/>
                <a:gd name="connsiteY1" fmla="*/ 828675 h 1507331"/>
                <a:gd name="connsiteX2" fmla="*/ 1507331 w 2566988"/>
                <a:gd name="connsiteY2" fmla="*/ 892968 h 1507331"/>
                <a:gd name="connsiteX3" fmla="*/ 1635919 w 2566988"/>
                <a:gd name="connsiteY3" fmla="*/ 950118 h 1507331"/>
                <a:gd name="connsiteX4" fmla="*/ 1776413 w 2566988"/>
                <a:gd name="connsiteY4" fmla="*/ 1004887 h 1507331"/>
                <a:gd name="connsiteX5" fmla="*/ 1864519 w 2566988"/>
                <a:gd name="connsiteY5" fmla="*/ 1038225 h 1507331"/>
                <a:gd name="connsiteX6" fmla="*/ 1990725 w 2566988"/>
                <a:gd name="connsiteY6" fmla="*/ 1078706 h 1507331"/>
                <a:gd name="connsiteX7" fmla="*/ 2095500 w 2566988"/>
                <a:gd name="connsiteY7" fmla="*/ 1104900 h 1507331"/>
                <a:gd name="connsiteX8" fmla="*/ 2181225 w 2566988"/>
                <a:gd name="connsiteY8" fmla="*/ 1121568 h 1507331"/>
                <a:gd name="connsiteX9" fmla="*/ 2235994 w 2566988"/>
                <a:gd name="connsiteY9" fmla="*/ 1128712 h 1507331"/>
                <a:gd name="connsiteX10" fmla="*/ 2283619 w 2566988"/>
                <a:gd name="connsiteY10" fmla="*/ 1135856 h 1507331"/>
                <a:gd name="connsiteX11" fmla="*/ 2331244 w 2566988"/>
                <a:gd name="connsiteY11" fmla="*/ 1138237 h 1507331"/>
                <a:gd name="connsiteX12" fmla="*/ 2376488 w 2566988"/>
                <a:gd name="connsiteY12" fmla="*/ 1123950 h 1507331"/>
                <a:gd name="connsiteX13" fmla="*/ 2414588 w 2566988"/>
                <a:gd name="connsiteY13" fmla="*/ 1102518 h 1507331"/>
                <a:gd name="connsiteX14" fmla="*/ 2440781 w 2566988"/>
                <a:gd name="connsiteY14" fmla="*/ 1081087 h 1507331"/>
                <a:gd name="connsiteX15" fmla="*/ 2462213 w 2566988"/>
                <a:gd name="connsiteY15" fmla="*/ 1050131 h 1507331"/>
                <a:gd name="connsiteX16" fmla="*/ 2481263 w 2566988"/>
                <a:gd name="connsiteY16" fmla="*/ 1014412 h 1507331"/>
                <a:gd name="connsiteX17" fmla="*/ 2509838 w 2566988"/>
                <a:gd name="connsiteY17" fmla="*/ 988218 h 1507331"/>
                <a:gd name="connsiteX18" fmla="*/ 2526506 w 2566988"/>
                <a:gd name="connsiteY18" fmla="*/ 973931 h 1507331"/>
                <a:gd name="connsiteX19" fmla="*/ 2547938 w 2566988"/>
                <a:gd name="connsiteY19" fmla="*/ 969168 h 1507331"/>
                <a:gd name="connsiteX20" fmla="*/ 2557463 w 2566988"/>
                <a:gd name="connsiteY20" fmla="*/ 976312 h 1507331"/>
                <a:gd name="connsiteX21" fmla="*/ 2566988 w 2566988"/>
                <a:gd name="connsiteY21" fmla="*/ 1007268 h 1507331"/>
                <a:gd name="connsiteX22" fmla="*/ 2566988 w 2566988"/>
                <a:gd name="connsiteY22" fmla="*/ 1057275 h 1507331"/>
                <a:gd name="connsiteX23" fmla="*/ 2562225 w 2566988"/>
                <a:gd name="connsiteY23" fmla="*/ 1097756 h 1507331"/>
                <a:gd name="connsiteX24" fmla="*/ 2543175 w 2566988"/>
                <a:gd name="connsiteY24" fmla="*/ 1152525 h 1507331"/>
                <a:gd name="connsiteX25" fmla="*/ 2500313 w 2566988"/>
                <a:gd name="connsiteY25" fmla="*/ 1247775 h 1507331"/>
                <a:gd name="connsiteX26" fmla="*/ 2476500 w 2566988"/>
                <a:gd name="connsiteY26" fmla="*/ 1290637 h 1507331"/>
                <a:gd name="connsiteX27" fmla="*/ 2431256 w 2566988"/>
                <a:gd name="connsiteY27" fmla="*/ 1354931 h 1507331"/>
                <a:gd name="connsiteX28" fmla="*/ 2383631 w 2566988"/>
                <a:gd name="connsiteY28" fmla="*/ 1404937 h 1507331"/>
                <a:gd name="connsiteX29" fmla="*/ 2316956 w 2566988"/>
                <a:gd name="connsiteY29" fmla="*/ 1462087 h 1507331"/>
                <a:gd name="connsiteX30" fmla="*/ 2276475 w 2566988"/>
                <a:gd name="connsiteY30" fmla="*/ 1490662 h 1507331"/>
                <a:gd name="connsiteX31" fmla="*/ 2250281 w 2566988"/>
                <a:gd name="connsiteY31" fmla="*/ 1502568 h 1507331"/>
                <a:gd name="connsiteX32" fmla="*/ 2231231 w 2566988"/>
                <a:gd name="connsiteY32" fmla="*/ 1507331 h 1507331"/>
                <a:gd name="connsiteX33" fmla="*/ 2207419 w 2566988"/>
                <a:gd name="connsiteY33" fmla="*/ 1504950 h 1507331"/>
                <a:gd name="connsiteX34" fmla="*/ 2178844 w 2566988"/>
                <a:gd name="connsiteY34" fmla="*/ 1490662 h 1507331"/>
                <a:gd name="connsiteX35" fmla="*/ 2155031 w 2566988"/>
                <a:gd name="connsiteY35" fmla="*/ 1464468 h 1507331"/>
                <a:gd name="connsiteX36" fmla="*/ 2140744 w 2566988"/>
                <a:gd name="connsiteY36" fmla="*/ 1431131 h 1507331"/>
                <a:gd name="connsiteX37" fmla="*/ 2093119 w 2566988"/>
                <a:gd name="connsiteY37" fmla="*/ 1407318 h 1507331"/>
                <a:gd name="connsiteX38" fmla="*/ 1969294 w 2566988"/>
                <a:gd name="connsiteY38" fmla="*/ 1357312 h 1507331"/>
                <a:gd name="connsiteX39" fmla="*/ 1814513 w 2566988"/>
                <a:gd name="connsiteY39" fmla="*/ 1290637 h 1507331"/>
                <a:gd name="connsiteX40" fmla="*/ 1664494 w 2566988"/>
                <a:gd name="connsiteY40" fmla="*/ 1223962 h 1507331"/>
                <a:gd name="connsiteX41" fmla="*/ 1488281 w 2566988"/>
                <a:gd name="connsiteY41" fmla="*/ 1140618 h 1507331"/>
                <a:gd name="connsiteX42" fmla="*/ 1331119 w 2566988"/>
                <a:gd name="connsiteY42" fmla="*/ 1054893 h 1507331"/>
                <a:gd name="connsiteX43" fmla="*/ 1233488 w 2566988"/>
                <a:gd name="connsiteY43" fmla="*/ 995362 h 1507331"/>
                <a:gd name="connsiteX44" fmla="*/ 1004888 w 2566988"/>
                <a:gd name="connsiteY44" fmla="*/ 895350 h 1507331"/>
                <a:gd name="connsiteX45" fmla="*/ 921544 w 2566988"/>
                <a:gd name="connsiteY45" fmla="*/ 831056 h 1507331"/>
                <a:gd name="connsiteX46" fmla="*/ 812006 w 2566988"/>
                <a:gd name="connsiteY46" fmla="*/ 747712 h 1507331"/>
                <a:gd name="connsiteX47" fmla="*/ 723900 w 2566988"/>
                <a:gd name="connsiteY47" fmla="*/ 678656 h 1507331"/>
                <a:gd name="connsiteX48" fmla="*/ 619125 w 2566988"/>
                <a:gd name="connsiteY48" fmla="*/ 595312 h 1507331"/>
                <a:gd name="connsiteX49" fmla="*/ 511969 w 2566988"/>
                <a:gd name="connsiteY49" fmla="*/ 507206 h 1507331"/>
                <a:gd name="connsiteX50" fmla="*/ 409575 w 2566988"/>
                <a:gd name="connsiteY50" fmla="*/ 423862 h 1507331"/>
                <a:gd name="connsiteX51" fmla="*/ 319088 w 2566988"/>
                <a:gd name="connsiteY51" fmla="*/ 350043 h 1507331"/>
                <a:gd name="connsiteX52" fmla="*/ 235744 w 2566988"/>
                <a:gd name="connsiteY52" fmla="*/ 273843 h 1507331"/>
                <a:gd name="connsiteX53" fmla="*/ 150019 w 2566988"/>
                <a:gd name="connsiteY53" fmla="*/ 197643 h 1507331"/>
                <a:gd name="connsiteX54" fmla="*/ 69056 w 2566988"/>
                <a:gd name="connsiteY54" fmla="*/ 119062 h 1507331"/>
                <a:gd name="connsiteX55" fmla="*/ 23813 w 2566988"/>
                <a:gd name="connsiteY55" fmla="*/ 71437 h 1507331"/>
                <a:gd name="connsiteX56" fmla="*/ 4763 w 2566988"/>
                <a:gd name="connsiteY56" fmla="*/ 40481 h 1507331"/>
                <a:gd name="connsiteX57" fmla="*/ 0 w 2566988"/>
                <a:gd name="connsiteY57" fmla="*/ 21431 h 1507331"/>
                <a:gd name="connsiteX58" fmla="*/ 0 w 2566988"/>
                <a:gd name="connsiteY58" fmla="*/ 4762 h 1507331"/>
                <a:gd name="connsiteX59" fmla="*/ 11906 w 2566988"/>
                <a:gd name="connsiteY59" fmla="*/ 0 h 1507331"/>
                <a:gd name="connsiteX60" fmla="*/ 40481 w 2566988"/>
                <a:gd name="connsiteY60" fmla="*/ 4762 h 1507331"/>
                <a:gd name="connsiteX61" fmla="*/ 71438 w 2566988"/>
                <a:gd name="connsiteY61" fmla="*/ 23812 h 1507331"/>
                <a:gd name="connsiteX62" fmla="*/ 145256 w 2566988"/>
                <a:gd name="connsiteY62" fmla="*/ 80962 h 1507331"/>
                <a:gd name="connsiteX63" fmla="*/ 230981 w 2566988"/>
                <a:gd name="connsiteY63" fmla="*/ 140493 h 1507331"/>
                <a:gd name="connsiteX64" fmla="*/ 383381 w 2566988"/>
                <a:gd name="connsiteY64" fmla="*/ 245268 h 1507331"/>
                <a:gd name="connsiteX65" fmla="*/ 504825 w 2566988"/>
                <a:gd name="connsiteY65" fmla="*/ 328612 h 1507331"/>
                <a:gd name="connsiteX66" fmla="*/ 623888 w 2566988"/>
                <a:gd name="connsiteY66" fmla="*/ 404812 h 1507331"/>
                <a:gd name="connsiteX67" fmla="*/ 785813 w 2566988"/>
                <a:gd name="connsiteY67" fmla="*/ 504825 h 1507331"/>
                <a:gd name="connsiteX68" fmla="*/ 962025 w 2566988"/>
                <a:gd name="connsiteY68" fmla="*/ 611981 h 1507331"/>
                <a:gd name="connsiteX69" fmla="*/ 1171575 w 2566988"/>
                <a:gd name="connsiteY69" fmla="*/ 726281 h 1507331"/>
                <a:gd name="connsiteX70" fmla="*/ 1276350 w 2566988"/>
                <a:gd name="connsiteY70" fmla="*/ 781050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66988" h="1507331">
                  <a:moveTo>
                    <a:pt x="1276350" y="781050"/>
                  </a:moveTo>
                  <a:lnTo>
                    <a:pt x="1369219" y="828675"/>
                  </a:lnTo>
                  <a:lnTo>
                    <a:pt x="1507331" y="892968"/>
                  </a:lnTo>
                  <a:lnTo>
                    <a:pt x="1635919" y="950118"/>
                  </a:lnTo>
                  <a:lnTo>
                    <a:pt x="1776413" y="1004887"/>
                  </a:lnTo>
                  <a:lnTo>
                    <a:pt x="1864519" y="1038225"/>
                  </a:lnTo>
                  <a:lnTo>
                    <a:pt x="1990725" y="1078706"/>
                  </a:lnTo>
                  <a:lnTo>
                    <a:pt x="2095500" y="1104900"/>
                  </a:lnTo>
                  <a:lnTo>
                    <a:pt x="2181225" y="1121568"/>
                  </a:lnTo>
                  <a:lnTo>
                    <a:pt x="2235994" y="1128712"/>
                  </a:lnTo>
                  <a:lnTo>
                    <a:pt x="2283619" y="1135856"/>
                  </a:lnTo>
                  <a:lnTo>
                    <a:pt x="2331244" y="1138237"/>
                  </a:lnTo>
                  <a:lnTo>
                    <a:pt x="2376488" y="1123950"/>
                  </a:lnTo>
                  <a:lnTo>
                    <a:pt x="2414588" y="1102518"/>
                  </a:lnTo>
                  <a:lnTo>
                    <a:pt x="2440781" y="1081087"/>
                  </a:lnTo>
                  <a:lnTo>
                    <a:pt x="2462213" y="1050131"/>
                  </a:lnTo>
                  <a:lnTo>
                    <a:pt x="2481263" y="1014412"/>
                  </a:lnTo>
                  <a:lnTo>
                    <a:pt x="2509838" y="988218"/>
                  </a:lnTo>
                  <a:lnTo>
                    <a:pt x="2526506" y="973931"/>
                  </a:lnTo>
                  <a:lnTo>
                    <a:pt x="2547938" y="969168"/>
                  </a:lnTo>
                  <a:lnTo>
                    <a:pt x="2557463" y="976312"/>
                  </a:lnTo>
                  <a:lnTo>
                    <a:pt x="2566988" y="1007268"/>
                  </a:lnTo>
                  <a:lnTo>
                    <a:pt x="2566988" y="1057275"/>
                  </a:lnTo>
                  <a:lnTo>
                    <a:pt x="2562225" y="1097756"/>
                  </a:lnTo>
                  <a:lnTo>
                    <a:pt x="2543175" y="1152525"/>
                  </a:lnTo>
                  <a:lnTo>
                    <a:pt x="2500313" y="1247775"/>
                  </a:lnTo>
                  <a:lnTo>
                    <a:pt x="2476500" y="1290637"/>
                  </a:lnTo>
                  <a:lnTo>
                    <a:pt x="2431256" y="1354931"/>
                  </a:lnTo>
                  <a:lnTo>
                    <a:pt x="2383631" y="1404937"/>
                  </a:lnTo>
                  <a:lnTo>
                    <a:pt x="2316956" y="1462087"/>
                  </a:lnTo>
                  <a:lnTo>
                    <a:pt x="2276475" y="1490662"/>
                  </a:lnTo>
                  <a:lnTo>
                    <a:pt x="2250281" y="1502568"/>
                  </a:lnTo>
                  <a:lnTo>
                    <a:pt x="2231231" y="1507331"/>
                  </a:lnTo>
                  <a:lnTo>
                    <a:pt x="2207419" y="1504950"/>
                  </a:lnTo>
                  <a:lnTo>
                    <a:pt x="2178844" y="1490662"/>
                  </a:lnTo>
                  <a:lnTo>
                    <a:pt x="2155031" y="1464468"/>
                  </a:lnTo>
                  <a:lnTo>
                    <a:pt x="2140744" y="1431131"/>
                  </a:lnTo>
                  <a:lnTo>
                    <a:pt x="2093119" y="1407318"/>
                  </a:lnTo>
                  <a:lnTo>
                    <a:pt x="1969294" y="1357312"/>
                  </a:lnTo>
                  <a:lnTo>
                    <a:pt x="1814513" y="1290637"/>
                  </a:lnTo>
                  <a:lnTo>
                    <a:pt x="1664494" y="1223962"/>
                  </a:lnTo>
                  <a:lnTo>
                    <a:pt x="1488281" y="1140618"/>
                  </a:lnTo>
                  <a:lnTo>
                    <a:pt x="1331119" y="1054893"/>
                  </a:lnTo>
                  <a:lnTo>
                    <a:pt x="1233488" y="995362"/>
                  </a:lnTo>
                  <a:lnTo>
                    <a:pt x="1004888" y="895350"/>
                  </a:lnTo>
                  <a:lnTo>
                    <a:pt x="921544" y="831056"/>
                  </a:lnTo>
                  <a:lnTo>
                    <a:pt x="812006" y="747712"/>
                  </a:lnTo>
                  <a:lnTo>
                    <a:pt x="723900" y="678656"/>
                  </a:lnTo>
                  <a:lnTo>
                    <a:pt x="619125" y="595312"/>
                  </a:lnTo>
                  <a:lnTo>
                    <a:pt x="511969" y="507206"/>
                  </a:lnTo>
                  <a:lnTo>
                    <a:pt x="409575" y="423862"/>
                  </a:lnTo>
                  <a:lnTo>
                    <a:pt x="319088" y="350043"/>
                  </a:lnTo>
                  <a:lnTo>
                    <a:pt x="235744" y="273843"/>
                  </a:lnTo>
                  <a:lnTo>
                    <a:pt x="150019" y="197643"/>
                  </a:lnTo>
                  <a:lnTo>
                    <a:pt x="69056" y="119062"/>
                  </a:lnTo>
                  <a:lnTo>
                    <a:pt x="23813" y="71437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71438" y="23812"/>
                  </a:lnTo>
                  <a:lnTo>
                    <a:pt x="145256" y="80962"/>
                  </a:lnTo>
                  <a:lnTo>
                    <a:pt x="230981" y="140493"/>
                  </a:lnTo>
                  <a:lnTo>
                    <a:pt x="383381" y="245268"/>
                  </a:lnTo>
                  <a:lnTo>
                    <a:pt x="504825" y="328612"/>
                  </a:lnTo>
                  <a:lnTo>
                    <a:pt x="623888" y="404812"/>
                  </a:lnTo>
                  <a:lnTo>
                    <a:pt x="785813" y="504825"/>
                  </a:lnTo>
                  <a:lnTo>
                    <a:pt x="962025" y="611981"/>
                  </a:lnTo>
                  <a:lnTo>
                    <a:pt x="1171575" y="726281"/>
                  </a:lnTo>
                  <a:lnTo>
                    <a:pt x="1276350" y="781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4">
              <a:extLst>
                <a:ext uri="{FF2B5EF4-FFF2-40B4-BE49-F238E27FC236}">
                  <a16:creationId xmlns:a16="http://schemas.microsoft.com/office/drawing/2014/main" id="{A8E38063-99CB-4EB2-9269-0169084DAF0F}"/>
                </a:ext>
              </a:extLst>
            </p:cNvPr>
            <p:cNvSpPr/>
            <p:nvPr/>
          </p:nvSpPr>
          <p:spPr>
            <a:xfrm>
              <a:off x="4519613" y="2087563"/>
              <a:ext cx="2247900" cy="533400"/>
            </a:xfrm>
            <a:custGeom>
              <a:avLst/>
              <a:gdLst>
                <a:gd name="connsiteX0" fmla="*/ 978693 w 2247900"/>
                <a:gd name="connsiteY0" fmla="*/ 240507 h 533400"/>
                <a:gd name="connsiteX1" fmla="*/ 1169193 w 2247900"/>
                <a:gd name="connsiteY1" fmla="*/ 216694 h 533400"/>
                <a:gd name="connsiteX2" fmla="*/ 1435893 w 2247900"/>
                <a:gd name="connsiteY2" fmla="*/ 171450 h 533400"/>
                <a:gd name="connsiteX3" fmla="*/ 1647825 w 2247900"/>
                <a:gd name="connsiteY3" fmla="*/ 133350 h 533400"/>
                <a:gd name="connsiteX4" fmla="*/ 1757362 w 2247900"/>
                <a:gd name="connsiteY4" fmla="*/ 109538 h 533400"/>
                <a:gd name="connsiteX5" fmla="*/ 1790700 w 2247900"/>
                <a:gd name="connsiteY5" fmla="*/ 85725 h 533400"/>
                <a:gd name="connsiteX6" fmla="*/ 1854993 w 2247900"/>
                <a:gd name="connsiteY6" fmla="*/ 42863 h 533400"/>
                <a:gd name="connsiteX7" fmla="*/ 1931193 w 2247900"/>
                <a:gd name="connsiteY7" fmla="*/ 0 h 533400"/>
                <a:gd name="connsiteX8" fmla="*/ 1947862 w 2247900"/>
                <a:gd name="connsiteY8" fmla="*/ 0 h 533400"/>
                <a:gd name="connsiteX9" fmla="*/ 1969293 w 2247900"/>
                <a:gd name="connsiteY9" fmla="*/ 7144 h 533400"/>
                <a:gd name="connsiteX10" fmla="*/ 2038350 w 2247900"/>
                <a:gd name="connsiteY10" fmla="*/ 35719 h 533400"/>
                <a:gd name="connsiteX11" fmla="*/ 2114550 w 2247900"/>
                <a:gd name="connsiteY11" fmla="*/ 78582 h 533400"/>
                <a:gd name="connsiteX12" fmla="*/ 2164556 w 2247900"/>
                <a:gd name="connsiteY12" fmla="*/ 114300 h 533400"/>
                <a:gd name="connsiteX13" fmla="*/ 2209800 w 2247900"/>
                <a:gd name="connsiteY13" fmla="*/ 152400 h 533400"/>
                <a:gd name="connsiteX14" fmla="*/ 2231231 w 2247900"/>
                <a:gd name="connsiteY14" fmla="*/ 183357 h 533400"/>
                <a:gd name="connsiteX15" fmla="*/ 2245518 w 2247900"/>
                <a:gd name="connsiteY15" fmla="*/ 211932 h 533400"/>
                <a:gd name="connsiteX16" fmla="*/ 2247900 w 2247900"/>
                <a:gd name="connsiteY16" fmla="*/ 230982 h 533400"/>
                <a:gd name="connsiteX17" fmla="*/ 2243137 w 2247900"/>
                <a:gd name="connsiteY17" fmla="*/ 254794 h 533400"/>
                <a:gd name="connsiteX18" fmla="*/ 2228850 w 2247900"/>
                <a:gd name="connsiteY18" fmla="*/ 276225 h 533400"/>
                <a:gd name="connsiteX19" fmla="*/ 2207418 w 2247900"/>
                <a:gd name="connsiteY19" fmla="*/ 290513 h 533400"/>
                <a:gd name="connsiteX20" fmla="*/ 2171700 w 2247900"/>
                <a:gd name="connsiteY20" fmla="*/ 304800 h 533400"/>
                <a:gd name="connsiteX21" fmla="*/ 2128837 w 2247900"/>
                <a:gd name="connsiteY21" fmla="*/ 309563 h 533400"/>
                <a:gd name="connsiteX22" fmla="*/ 2031206 w 2247900"/>
                <a:gd name="connsiteY22" fmla="*/ 309563 h 533400"/>
                <a:gd name="connsiteX23" fmla="*/ 1919287 w 2247900"/>
                <a:gd name="connsiteY23" fmla="*/ 311944 h 533400"/>
                <a:gd name="connsiteX24" fmla="*/ 1812131 w 2247900"/>
                <a:gd name="connsiteY24" fmla="*/ 314325 h 533400"/>
                <a:gd name="connsiteX25" fmla="*/ 1659731 w 2247900"/>
                <a:gd name="connsiteY25" fmla="*/ 319088 h 533400"/>
                <a:gd name="connsiteX26" fmla="*/ 1485900 w 2247900"/>
                <a:gd name="connsiteY26" fmla="*/ 328613 h 533400"/>
                <a:gd name="connsiteX27" fmla="*/ 1333500 w 2247900"/>
                <a:gd name="connsiteY27" fmla="*/ 342900 h 533400"/>
                <a:gd name="connsiteX28" fmla="*/ 1154906 w 2247900"/>
                <a:gd name="connsiteY28" fmla="*/ 366713 h 533400"/>
                <a:gd name="connsiteX29" fmla="*/ 978693 w 2247900"/>
                <a:gd name="connsiteY29" fmla="*/ 397669 h 533400"/>
                <a:gd name="connsiteX30" fmla="*/ 740568 w 2247900"/>
                <a:gd name="connsiteY30" fmla="*/ 445294 h 533400"/>
                <a:gd name="connsiteX31" fmla="*/ 492918 w 2247900"/>
                <a:gd name="connsiteY31" fmla="*/ 504825 h 533400"/>
                <a:gd name="connsiteX32" fmla="*/ 378618 w 2247900"/>
                <a:gd name="connsiteY32" fmla="*/ 533400 h 533400"/>
                <a:gd name="connsiteX33" fmla="*/ 361950 w 2247900"/>
                <a:gd name="connsiteY33" fmla="*/ 531019 h 533400"/>
                <a:gd name="connsiteX34" fmla="*/ 307181 w 2247900"/>
                <a:gd name="connsiteY34" fmla="*/ 514350 h 533400"/>
                <a:gd name="connsiteX35" fmla="*/ 245268 w 2247900"/>
                <a:gd name="connsiteY35" fmla="*/ 483394 h 533400"/>
                <a:gd name="connsiteX36" fmla="*/ 183356 w 2247900"/>
                <a:gd name="connsiteY36" fmla="*/ 442913 h 533400"/>
                <a:gd name="connsiteX37" fmla="*/ 123825 w 2247900"/>
                <a:gd name="connsiteY37" fmla="*/ 397669 h 533400"/>
                <a:gd name="connsiteX38" fmla="*/ 76200 w 2247900"/>
                <a:gd name="connsiteY38" fmla="*/ 350044 h 533400"/>
                <a:gd name="connsiteX39" fmla="*/ 33337 w 2247900"/>
                <a:gd name="connsiteY39" fmla="*/ 302419 h 533400"/>
                <a:gd name="connsiteX40" fmla="*/ 11906 w 2247900"/>
                <a:gd name="connsiteY40" fmla="*/ 269082 h 533400"/>
                <a:gd name="connsiteX41" fmla="*/ 0 w 2247900"/>
                <a:gd name="connsiteY41" fmla="*/ 240507 h 533400"/>
                <a:gd name="connsiteX42" fmla="*/ 2381 w 2247900"/>
                <a:gd name="connsiteY42" fmla="*/ 221457 h 533400"/>
                <a:gd name="connsiteX43" fmla="*/ 9525 w 2247900"/>
                <a:gd name="connsiteY43" fmla="*/ 209550 h 533400"/>
                <a:gd name="connsiteX44" fmla="*/ 40481 w 2247900"/>
                <a:gd name="connsiteY44" fmla="*/ 197644 h 533400"/>
                <a:gd name="connsiteX45" fmla="*/ 61912 w 2247900"/>
                <a:gd name="connsiteY45" fmla="*/ 200025 h 533400"/>
                <a:gd name="connsiteX46" fmla="*/ 85725 w 2247900"/>
                <a:gd name="connsiteY46" fmla="*/ 209550 h 533400"/>
                <a:gd name="connsiteX47" fmla="*/ 128587 w 2247900"/>
                <a:gd name="connsiteY47" fmla="*/ 238125 h 533400"/>
                <a:gd name="connsiteX48" fmla="*/ 192881 w 2247900"/>
                <a:gd name="connsiteY48" fmla="*/ 271463 h 533400"/>
                <a:gd name="connsiteX49" fmla="*/ 266700 w 2247900"/>
                <a:gd name="connsiteY49" fmla="*/ 297657 h 533400"/>
                <a:gd name="connsiteX50" fmla="*/ 338137 w 2247900"/>
                <a:gd name="connsiteY50" fmla="*/ 309563 h 533400"/>
                <a:gd name="connsiteX51" fmla="*/ 435768 w 2247900"/>
                <a:gd name="connsiteY51" fmla="*/ 311944 h 533400"/>
                <a:gd name="connsiteX52" fmla="*/ 497681 w 2247900"/>
                <a:gd name="connsiteY52" fmla="*/ 309563 h 533400"/>
                <a:gd name="connsiteX53" fmla="*/ 669131 w 2247900"/>
                <a:gd name="connsiteY53" fmla="*/ 283369 h 533400"/>
                <a:gd name="connsiteX54" fmla="*/ 978693 w 2247900"/>
                <a:gd name="connsiteY54" fmla="*/ 2405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7900" h="533400">
                  <a:moveTo>
                    <a:pt x="978693" y="240507"/>
                  </a:moveTo>
                  <a:lnTo>
                    <a:pt x="1169193" y="216694"/>
                  </a:lnTo>
                  <a:lnTo>
                    <a:pt x="1435893" y="171450"/>
                  </a:lnTo>
                  <a:lnTo>
                    <a:pt x="1647825" y="133350"/>
                  </a:lnTo>
                  <a:lnTo>
                    <a:pt x="1757362" y="109538"/>
                  </a:lnTo>
                  <a:lnTo>
                    <a:pt x="1790700" y="85725"/>
                  </a:lnTo>
                  <a:lnTo>
                    <a:pt x="1854993" y="42863"/>
                  </a:lnTo>
                  <a:lnTo>
                    <a:pt x="1931193" y="0"/>
                  </a:lnTo>
                  <a:lnTo>
                    <a:pt x="1947862" y="0"/>
                  </a:lnTo>
                  <a:lnTo>
                    <a:pt x="1969293" y="7144"/>
                  </a:lnTo>
                  <a:lnTo>
                    <a:pt x="2038350" y="35719"/>
                  </a:lnTo>
                  <a:lnTo>
                    <a:pt x="2114550" y="78582"/>
                  </a:lnTo>
                  <a:lnTo>
                    <a:pt x="2164556" y="114300"/>
                  </a:lnTo>
                  <a:lnTo>
                    <a:pt x="2209800" y="152400"/>
                  </a:lnTo>
                  <a:lnTo>
                    <a:pt x="2231231" y="183357"/>
                  </a:lnTo>
                  <a:lnTo>
                    <a:pt x="2245518" y="211932"/>
                  </a:lnTo>
                  <a:lnTo>
                    <a:pt x="2247900" y="230982"/>
                  </a:lnTo>
                  <a:lnTo>
                    <a:pt x="2243137" y="254794"/>
                  </a:lnTo>
                  <a:lnTo>
                    <a:pt x="2228850" y="276225"/>
                  </a:lnTo>
                  <a:lnTo>
                    <a:pt x="2207418" y="290513"/>
                  </a:lnTo>
                  <a:lnTo>
                    <a:pt x="2171700" y="304800"/>
                  </a:lnTo>
                  <a:lnTo>
                    <a:pt x="2128837" y="309563"/>
                  </a:lnTo>
                  <a:lnTo>
                    <a:pt x="2031206" y="309563"/>
                  </a:lnTo>
                  <a:lnTo>
                    <a:pt x="1919287" y="311944"/>
                  </a:lnTo>
                  <a:lnTo>
                    <a:pt x="1812131" y="314325"/>
                  </a:lnTo>
                  <a:lnTo>
                    <a:pt x="1659731" y="319088"/>
                  </a:lnTo>
                  <a:lnTo>
                    <a:pt x="1485900" y="328613"/>
                  </a:lnTo>
                  <a:lnTo>
                    <a:pt x="1333500" y="342900"/>
                  </a:lnTo>
                  <a:lnTo>
                    <a:pt x="1154906" y="366713"/>
                  </a:lnTo>
                  <a:lnTo>
                    <a:pt x="978693" y="397669"/>
                  </a:lnTo>
                  <a:lnTo>
                    <a:pt x="740568" y="445294"/>
                  </a:lnTo>
                  <a:lnTo>
                    <a:pt x="492918" y="504825"/>
                  </a:lnTo>
                  <a:lnTo>
                    <a:pt x="378618" y="533400"/>
                  </a:lnTo>
                  <a:lnTo>
                    <a:pt x="361950" y="531019"/>
                  </a:lnTo>
                  <a:lnTo>
                    <a:pt x="307181" y="514350"/>
                  </a:lnTo>
                  <a:lnTo>
                    <a:pt x="245268" y="483394"/>
                  </a:lnTo>
                  <a:lnTo>
                    <a:pt x="183356" y="442913"/>
                  </a:lnTo>
                  <a:lnTo>
                    <a:pt x="123825" y="397669"/>
                  </a:lnTo>
                  <a:lnTo>
                    <a:pt x="76200" y="350044"/>
                  </a:lnTo>
                  <a:lnTo>
                    <a:pt x="33337" y="302419"/>
                  </a:lnTo>
                  <a:lnTo>
                    <a:pt x="11906" y="269082"/>
                  </a:lnTo>
                  <a:lnTo>
                    <a:pt x="0" y="240507"/>
                  </a:lnTo>
                  <a:lnTo>
                    <a:pt x="2381" y="221457"/>
                  </a:lnTo>
                  <a:lnTo>
                    <a:pt x="9525" y="209550"/>
                  </a:lnTo>
                  <a:lnTo>
                    <a:pt x="40481" y="197644"/>
                  </a:lnTo>
                  <a:lnTo>
                    <a:pt x="61912" y="200025"/>
                  </a:lnTo>
                  <a:lnTo>
                    <a:pt x="85725" y="209550"/>
                  </a:lnTo>
                  <a:lnTo>
                    <a:pt x="128587" y="238125"/>
                  </a:lnTo>
                  <a:lnTo>
                    <a:pt x="192881" y="271463"/>
                  </a:lnTo>
                  <a:lnTo>
                    <a:pt x="266700" y="297657"/>
                  </a:lnTo>
                  <a:lnTo>
                    <a:pt x="338137" y="309563"/>
                  </a:lnTo>
                  <a:lnTo>
                    <a:pt x="435768" y="311944"/>
                  </a:lnTo>
                  <a:lnTo>
                    <a:pt x="497681" y="309563"/>
                  </a:lnTo>
                  <a:lnTo>
                    <a:pt x="669131" y="283369"/>
                  </a:lnTo>
                  <a:lnTo>
                    <a:pt x="978693" y="240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">
              <a:extLst>
                <a:ext uri="{FF2B5EF4-FFF2-40B4-BE49-F238E27FC236}">
                  <a16:creationId xmlns:a16="http://schemas.microsoft.com/office/drawing/2014/main" id="{B0E20474-B174-4AEB-9075-E1F92222AD4D}"/>
                </a:ext>
              </a:extLst>
            </p:cNvPr>
            <p:cNvSpPr/>
            <p:nvPr/>
          </p:nvSpPr>
          <p:spPr>
            <a:xfrm>
              <a:off x="4040188" y="3181350"/>
              <a:ext cx="3498850" cy="646113"/>
            </a:xfrm>
            <a:custGeom>
              <a:avLst/>
              <a:gdLst>
                <a:gd name="connsiteX0" fmla="*/ 1817262 w 3498951"/>
                <a:gd name="connsiteY0" fmla="*/ 196149 h 646137"/>
                <a:gd name="connsiteX1" fmla="*/ 2102832 w 3498951"/>
                <a:gd name="connsiteY1" fmla="*/ 167303 h 646137"/>
                <a:gd name="connsiteX2" fmla="*/ 2402824 w 3498951"/>
                <a:gd name="connsiteY2" fmla="*/ 141342 h 646137"/>
                <a:gd name="connsiteX3" fmla="*/ 2705701 w 3498951"/>
                <a:gd name="connsiteY3" fmla="*/ 118266 h 646137"/>
                <a:gd name="connsiteX4" fmla="*/ 2821083 w 3498951"/>
                <a:gd name="connsiteY4" fmla="*/ 109612 h 646137"/>
                <a:gd name="connsiteX5" fmla="*/ 2884543 w 3498951"/>
                <a:gd name="connsiteY5" fmla="*/ 80767 h 646137"/>
                <a:gd name="connsiteX6" fmla="*/ 2962426 w 3498951"/>
                <a:gd name="connsiteY6" fmla="*/ 43268 h 646137"/>
                <a:gd name="connsiteX7" fmla="*/ 3040308 w 3498951"/>
                <a:gd name="connsiteY7" fmla="*/ 0 h 646137"/>
                <a:gd name="connsiteX8" fmla="*/ 3057616 w 3498951"/>
                <a:gd name="connsiteY8" fmla="*/ 0 h 646137"/>
                <a:gd name="connsiteX9" fmla="*/ 3158575 w 3498951"/>
                <a:gd name="connsiteY9" fmla="*/ 28845 h 646137"/>
                <a:gd name="connsiteX10" fmla="*/ 3259534 w 3498951"/>
                <a:gd name="connsiteY10" fmla="*/ 60575 h 646137"/>
                <a:gd name="connsiteX11" fmla="*/ 3383569 w 3498951"/>
                <a:gd name="connsiteY11" fmla="*/ 103843 h 646137"/>
                <a:gd name="connsiteX12" fmla="*/ 3400876 w 3498951"/>
                <a:gd name="connsiteY12" fmla="*/ 109612 h 646137"/>
                <a:gd name="connsiteX13" fmla="*/ 3421068 w 3498951"/>
                <a:gd name="connsiteY13" fmla="*/ 124035 h 646137"/>
                <a:gd name="connsiteX14" fmla="*/ 3455682 w 3498951"/>
                <a:gd name="connsiteY14" fmla="*/ 155765 h 646137"/>
                <a:gd name="connsiteX15" fmla="*/ 3481643 w 3498951"/>
                <a:gd name="connsiteY15" fmla="*/ 187495 h 646137"/>
                <a:gd name="connsiteX16" fmla="*/ 3496066 w 3498951"/>
                <a:gd name="connsiteY16" fmla="*/ 213456 h 646137"/>
                <a:gd name="connsiteX17" fmla="*/ 3498951 w 3498951"/>
                <a:gd name="connsiteY17" fmla="*/ 236532 h 646137"/>
                <a:gd name="connsiteX18" fmla="*/ 3490297 w 3498951"/>
                <a:gd name="connsiteY18" fmla="*/ 256724 h 646137"/>
                <a:gd name="connsiteX19" fmla="*/ 3472990 w 3498951"/>
                <a:gd name="connsiteY19" fmla="*/ 274031 h 646137"/>
                <a:gd name="connsiteX20" fmla="*/ 3438375 w 3498951"/>
                <a:gd name="connsiteY20" fmla="*/ 294223 h 646137"/>
                <a:gd name="connsiteX21" fmla="*/ 3397992 w 3498951"/>
                <a:gd name="connsiteY21" fmla="*/ 305761 h 646137"/>
                <a:gd name="connsiteX22" fmla="*/ 3340301 w 3498951"/>
                <a:gd name="connsiteY22" fmla="*/ 311530 h 646137"/>
                <a:gd name="connsiteX23" fmla="*/ 3236457 w 3498951"/>
                <a:gd name="connsiteY23" fmla="*/ 311530 h 646137"/>
                <a:gd name="connsiteX24" fmla="*/ 3069154 w 3498951"/>
                <a:gd name="connsiteY24" fmla="*/ 308646 h 646137"/>
                <a:gd name="connsiteX25" fmla="*/ 2922042 w 3498951"/>
                <a:gd name="connsiteY25" fmla="*/ 308646 h 646137"/>
                <a:gd name="connsiteX26" fmla="*/ 2702817 w 3498951"/>
                <a:gd name="connsiteY26" fmla="*/ 325953 h 646137"/>
                <a:gd name="connsiteX27" fmla="*/ 2385517 w 3498951"/>
                <a:gd name="connsiteY27" fmla="*/ 349029 h 646137"/>
                <a:gd name="connsiteX28" fmla="*/ 1998988 w 3498951"/>
                <a:gd name="connsiteY28" fmla="*/ 380759 h 646137"/>
                <a:gd name="connsiteX29" fmla="*/ 1670151 w 3498951"/>
                <a:gd name="connsiteY29" fmla="*/ 406720 h 646137"/>
                <a:gd name="connsiteX30" fmla="*/ 1474002 w 3498951"/>
                <a:gd name="connsiteY30" fmla="*/ 424027 h 646137"/>
                <a:gd name="connsiteX31" fmla="*/ 1188432 w 3498951"/>
                <a:gd name="connsiteY31" fmla="*/ 478834 h 646137"/>
                <a:gd name="connsiteX32" fmla="*/ 960553 w 3498951"/>
                <a:gd name="connsiteY32" fmla="*/ 522102 h 646137"/>
                <a:gd name="connsiteX33" fmla="*/ 747097 w 3498951"/>
                <a:gd name="connsiteY33" fmla="*/ 571139 h 646137"/>
                <a:gd name="connsiteX34" fmla="*/ 585563 w 3498951"/>
                <a:gd name="connsiteY34" fmla="*/ 614407 h 646137"/>
                <a:gd name="connsiteX35" fmla="*/ 490373 w 3498951"/>
                <a:gd name="connsiteY35" fmla="*/ 643253 h 646137"/>
                <a:gd name="connsiteX36" fmla="*/ 470181 w 3498951"/>
                <a:gd name="connsiteY36" fmla="*/ 646137 h 646137"/>
                <a:gd name="connsiteX37" fmla="*/ 441335 w 3498951"/>
                <a:gd name="connsiteY37" fmla="*/ 643253 h 646137"/>
                <a:gd name="connsiteX38" fmla="*/ 383645 w 3498951"/>
                <a:gd name="connsiteY38" fmla="*/ 625945 h 646137"/>
                <a:gd name="connsiteX39" fmla="*/ 311531 w 3498951"/>
                <a:gd name="connsiteY39" fmla="*/ 588446 h 646137"/>
                <a:gd name="connsiteX40" fmla="*/ 224995 w 3498951"/>
                <a:gd name="connsiteY40" fmla="*/ 527871 h 646137"/>
                <a:gd name="connsiteX41" fmla="*/ 124036 w 3498951"/>
                <a:gd name="connsiteY41" fmla="*/ 447104 h 646137"/>
                <a:gd name="connsiteX42" fmla="*/ 40384 w 3498951"/>
                <a:gd name="connsiteY42" fmla="*/ 369221 h 646137"/>
                <a:gd name="connsiteX43" fmla="*/ 5769 w 3498951"/>
                <a:gd name="connsiteY43" fmla="*/ 328838 h 646137"/>
                <a:gd name="connsiteX44" fmla="*/ 0 w 3498951"/>
                <a:gd name="connsiteY44" fmla="*/ 308646 h 646137"/>
                <a:gd name="connsiteX45" fmla="*/ 0 w 3498951"/>
                <a:gd name="connsiteY45" fmla="*/ 297108 h 646137"/>
                <a:gd name="connsiteX46" fmla="*/ 14423 w 3498951"/>
                <a:gd name="connsiteY46" fmla="*/ 288454 h 646137"/>
                <a:gd name="connsiteX47" fmla="*/ 34615 w 3498951"/>
                <a:gd name="connsiteY47" fmla="*/ 288454 h 646137"/>
                <a:gd name="connsiteX48" fmla="*/ 69229 w 3498951"/>
                <a:gd name="connsiteY48" fmla="*/ 299992 h 646137"/>
                <a:gd name="connsiteX49" fmla="*/ 126920 w 3498951"/>
                <a:gd name="connsiteY49" fmla="*/ 323068 h 646137"/>
                <a:gd name="connsiteX50" fmla="*/ 196149 w 3498951"/>
                <a:gd name="connsiteY50" fmla="*/ 351914 h 646137"/>
                <a:gd name="connsiteX51" fmla="*/ 271147 w 3498951"/>
                <a:gd name="connsiteY51" fmla="*/ 374990 h 646137"/>
                <a:gd name="connsiteX52" fmla="*/ 308646 w 3498951"/>
                <a:gd name="connsiteY52" fmla="*/ 380759 h 646137"/>
                <a:gd name="connsiteX53" fmla="*/ 441335 w 3498951"/>
                <a:gd name="connsiteY53" fmla="*/ 374990 h 646137"/>
                <a:gd name="connsiteX54" fmla="*/ 672099 w 3498951"/>
                <a:gd name="connsiteY54" fmla="*/ 354798 h 646137"/>
                <a:gd name="connsiteX55" fmla="*/ 960553 w 3498951"/>
                <a:gd name="connsiteY55" fmla="*/ 308646 h 646137"/>
                <a:gd name="connsiteX56" fmla="*/ 1197086 w 3498951"/>
                <a:gd name="connsiteY56" fmla="*/ 274031 h 646137"/>
                <a:gd name="connsiteX57" fmla="*/ 1488424 w 3498951"/>
                <a:gd name="connsiteY57" fmla="*/ 236532 h 646137"/>
                <a:gd name="connsiteX58" fmla="*/ 1817262 w 3498951"/>
                <a:gd name="connsiteY58" fmla="*/ 196149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98951" h="646137">
                  <a:moveTo>
                    <a:pt x="1817262" y="196149"/>
                  </a:moveTo>
                  <a:lnTo>
                    <a:pt x="2102832" y="167303"/>
                  </a:lnTo>
                  <a:lnTo>
                    <a:pt x="2402824" y="141342"/>
                  </a:lnTo>
                  <a:lnTo>
                    <a:pt x="2705701" y="118266"/>
                  </a:lnTo>
                  <a:lnTo>
                    <a:pt x="2821083" y="109612"/>
                  </a:lnTo>
                  <a:lnTo>
                    <a:pt x="2884543" y="80767"/>
                  </a:lnTo>
                  <a:lnTo>
                    <a:pt x="2962426" y="43268"/>
                  </a:lnTo>
                  <a:lnTo>
                    <a:pt x="3040308" y="0"/>
                  </a:lnTo>
                  <a:lnTo>
                    <a:pt x="3057616" y="0"/>
                  </a:lnTo>
                  <a:lnTo>
                    <a:pt x="3158575" y="28845"/>
                  </a:lnTo>
                  <a:lnTo>
                    <a:pt x="3259534" y="60575"/>
                  </a:lnTo>
                  <a:lnTo>
                    <a:pt x="3383569" y="103843"/>
                  </a:lnTo>
                  <a:lnTo>
                    <a:pt x="3400876" y="109612"/>
                  </a:lnTo>
                  <a:lnTo>
                    <a:pt x="3421068" y="124035"/>
                  </a:lnTo>
                  <a:lnTo>
                    <a:pt x="3455682" y="155765"/>
                  </a:lnTo>
                  <a:lnTo>
                    <a:pt x="3481643" y="187495"/>
                  </a:lnTo>
                  <a:lnTo>
                    <a:pt x="3496066" y="213456"/>
                  </a:lnTo>
                  <a:lnTo>
                    <a:pt x="3498951" y="236532"/>
                  </a:lnTo>
                  <a:lnTo>
                    <a:pt x="3490297" y="256724"/>
                  </a:lnTo>
                  <a:lnTo>
                    <a:pt x="3472990" y="274031"/>
                  </a:lnTo>
                  <a:lnTo>
                    <a:pt x="3438375" y="294223"/>
                  </a:lnTo>
                  <a:lnTo>
                    <a:pt x="3397992" y="305761"/>
                  </a:lnTo>
                  <a:lnTo>
                    <a:pt x="3340301" y="311530"/>
                  </a:lnTo>
                  <a:lnTo>
                    <a:pt x="3236457" y="311530"/>
                  </a:lnTo>
                  <a:lnTo>
                    <a:pt x="3069154" y="308646"/>
                  </a:lnTo>
                  <a:lnTo>
                    <a:pt x="2922042" y="308646"/>
                  </a:lnTo>
                  <a:lnTo>
                    <a:pt x="2702817" y="325953"/>
                  </a:lnTo>
                  <a:lnTo>
                    <a:pt x="2385517" y="349029"/>
                  </a:lnTo>
                  <a:lnTo>
                    <a:pt x="1998988" y="380759"/>
                  </a:lnTo>
                  <a:lnTo>
                    <a:pt x="1670151" y="406720"/>
                  </a:lnTo>
                  <a:lnTo>
                    <a:pt x="1474002" y="424027"/>
                  </a:lnTo>
                  <a:lnTo>
                    <a:pt x="1188432" y="478834"/>
                  </a:lnTo>
                  <a:lnTo>
                    <a:pt x="960553" y="522102"/>
                  </a:lnTo>
                  <a:lnTo>
                    <a:pt x="747097" y="571139"/>
                  </a:lnTo>
                  <a:lnTo>
                    <a:pt x="585563" y="614407"/>
                  </a:lnTo>
                  <a:lnTo>
                    <a:pt x="490373" y="643253"/>
                  </a:lnTo>
                  <a:lnTo>
                    <a:pt x="470181" y="646137"/>
                  </a:lnTo>
                  <a:lnTo>
                    <a:pt x="441335" y="643253"/>
                  </a:lnTo>
                  <a:lnTo>
                    <a:pt x="383645" y="625945"/>
                  </a:lnTo>
                  <a:lnTo>
                    <a:pt x="311531" y="588446"/>
                  </a:lnTo>
                  <a:lnTo>
                    <a:pt x="224995" y="527871"/>
                  </a:lnTo>
                  <a:lnTo>
                    <a:pt x="124036" y="447104"/>
                  </a:lnTo>
                  <a:lnTo>
                    <a:pt x="40384" y="369221"/>
                  </a:lnTo>
                  <a:lnTo>
                    <a:pt x="5769" y="328838"/>
                  </a:lnTo>
                  <a:lnTo>
                    <a:pt x="0" y="308646"/>
                  </a:lnTo>
                  <a:lnTo>
                    <a:pt x="0" y="297108"/>
                  </a:lnTo>
                  <a:lnTo>
                    <a:pt x="14423" y="288454"/>
                  </a:lnTo>
                  <a:lnTo>
                    <a:pt x="34615" y="288454"/>
                  </a:lnTo>
                  <a:lnTo>
                    <a:pt x="69229" y="299992"/>
                  </a:lnTo>
                  <a:lnTo>
                    <a:pt x="126920" y="323068"/>
                  </a:lnTo>
                  <a:lnTo>
                    <a:pt x="196149" y="351914"/>
                  </a:lnTo>
                  <a:lnTo>
                    <a:pt x="271147" y="374990"/>
                  </a:lnTo>
                  <a:lnTo>
                    <a:pt x="308646" y="380759"/>
                  </a:lnTo>
                  <a:lnTo>
                    <a:pt x="441335" y="374990"/>
                  </a:lnTo>
                  <a:lnTo>
                    <a:pt x="672099" y="354798"/>
                  </a:lnTo>
                  <a:lnTo>
                    <a:pt x="960553" y="308646"/>
                  </a:lnTo>
                  <a:lnTo>
                    <a:pt x="1197086" y="274031"/>
                  </a:lnTo>
                  <a:lnTo>
                    <a:pt x="1488424" y="236532"/>
                  </a:lnTo>
                  <a:lnTo>
                    <a:pt x="1817262" y="1961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89">
              <a:extLst>
                <a:ext uri="{FF2B5EF4-FFF2-40B4-BE49-F238E27FC236}">
                  <a16:creationId xmlns:a16="http://schemas.microsoft.com/office/drawing/2014/main" id="{DFA62612-EBAC-47D8-80E2-59AD40067DAF}"/>
                </a:ext>
              </a:extLst>
            </p:cNvPr>
            <p:cNvSpPr/>
            <p:nvPr/>
          </p:nvSpPr>
          <p:spPr>
            <a:xfrm rot="16200000">
              <a:off x="2085182" y="4371181"/>
              <a:ext cx="2925762" cy="333375"/>
            </a:xfrm>
            <a:custGeom>
              <a:avLst/>
              <a:gdLst>
                <a:gd name="connsiteX0" fmla="*/ 1669256 w 2926556"/>
                <a:gd name="connsiteY0" fmla="*/ 130969 h 333375"/>
                <a:gd name="connsiteX1" fmla="*/ 1976437 w 2926556"/>
                <a:gd name="connsiteY1" fmla="*/ 133350 h 333375"/>
                <a:gd name="connsiteX2" fmla="*/ 2214562 w 2926556"/>
                <a:gd name="connsiteY2" fmla="*/ 130969 h 333375"/>
                <a:gd name="connsiteX3" fmla="*/ 2409825 w 2926556"/>
                <a:gd name="connsiteY3" fmla="*/ 130969 h 333375"/>
                <a:gd name="connsiteX4" fmla="*/ 2483643 w 2926556"/>
                <a:gd name="connsiteY4" fmla="*/ 128588 h 333375"/>
                <a:gd name="connsiteX5" fmla="*/ 2543175 w 2926556"/>
                <a:gd name="connsiteY5" fmla="*/ 121444 h 333375"/>
                <a:gd name="connsiteX6" fmla="*/ 2583656 w 2926556"/>
                <a:gd name="connsiteY6" fmla="*/ 114300 h 333375"/>
                <a:gd name="connsiteX7" fmla="*/ 2631281 w 2926556"/>
                <a:gd name="connsiteY7" fmla="*/ 95250 h 333375"/>
                <a:gd name="connsiteX8" fmla="*/ 2669381 w 2926556"/>
                <a:gd name="connsiteY8" fmla="*/ 59532 h 333375"/>
                <a:gd name="connsiteX9" fmla="*/ 2697956 w 2926556"/>
                <a:gd name="connsiteY9" fmla="*/ 33338 h 333375"/>
                <a:gd name="connsiteX10" fmla="*/ 2926556 w 2926556"/>
                <a:gd name="connsiteY10" fmla="*/ 150019 h 333375"/>
                <a:gd name="connsiteX11" fmla="*/ 2886075 w 2926556"/>
                <a:gd name="connsiteY11" fmla="*/ 197644 h 333375"/>
                <a:gd name="connsiteX12" fmla="*/ 2847975 w 2926556"/>
                <a:gd name="connsiteY12" fmla="*/ 233363 h 333375"/>
                <a:gd name="connsiteX13" fmla="*/ 2795587 w 2926556"/>
                <a:gd name="connsiteY13" fmla="*/ 276225 h 333375"/>
                <a:gd name="connsiteX14" fmla="*/ 2764631 w 2926556"/>
                <a:gd name="connsiteY14" fmla="*/ 292894 h 333375"/>
                <a:gd name="connsiteX15" fmla="*/ 2714625 w 2926556"/>
                <a:gd name="connsiteY15" fmla="*/ 319088 h 333375"/>
                <a:gd name="connsiteX16" fmla="*/ 2683668 w 2926556"/>
                <a:gd name="connsiteY16" fmla="*/ 326232 h 333375"/>
                <a:gd name="connsiteX17" fmla="*/ 2631281 w 2926556"/>
                <a:gd name="connsiteY17" fmla="*/ 328613 h 333375"/>
                <a:gd name="connsiteX18" fmla="*/ 2476500 w 2926556"/>
                <a:gd name="connsiteY18" fmla="*/ 330994 h 333375"/>
                <a:gd name="connsiteX19" fmla="*/ 2219325 w 2926556"/>
                <a:gd name="connsiteY19" fmla="*/ 333375 h 333375"/>
                <a:gd name="connsiteX20" fmla="*/ 1852612 w 2926556"/>
                <a:gd name="connsiteY20" fmla="*/ 330994 h 333375"/>
                <a:gd name="connsiteX21" fmla="*/ 1631156 w 2926556"/>
                <a:gd name="connsiteY21" fmla="*/ 333375 h 333375"/>
                <a:gd name="connsiteX22" fmla="*/ 1266825 w 2926556"/>
                <a:gd name="connsiteY22" fmla="*/ 333375 h 333375"/>
                <a:gd name="connsiteX23" fmla="*/ 973931 w 2926556"/>
                <a:gd name="connsiteY23" fmla="*/ 333375 h 333375"/>
                <a:gd name="connsiteX24" fmla="*/ 804862 w 2926556"/>
                <a:gd name="connsiteY24" fmla="*/ 330994 h 333375"/>
                <a:gd name="connsiteX25" fmla="*/ 597693 w 2926556"/>
                <a:gd name="connsiteY25" fmla="*/ 330994 h 333375"/>
                <a:gd name="connsiteX26" fmla="*/ 483393 w 2926556"/>
                <a:gd name="connsiteY26" fmla="*/ 326232 h 333375"/>
                <a:gd name="connsiteX27" fmla="*/ 359568 w 2926556"/>
                <a:gd name="connsiteY27" fmla="*/ 314325 h 333375"/>
                <a:gd name="connsiteX28" fmla="*/ 283368 w 2926556"/>
                <a:gd name="connsiteY28" fmla="*/ 302419 h 333375"/>
                <a:gd name="connsiteX29" fmla="*/ 178593 w 2926556"/>
                <a:gd name="connsiteY29" fmla="*/ 283369 h 333375"/>
                <a:gd name="connsiteX30" fmla="*/ 83343 w 2926556"/>
                <a:gd name="connsiteY30" fmla="*/ 250032 h 333375"/>
                <a:gd name="connsiteX31" fmla="*/ 45243 w 2926556"/>
                <a:gd name="connsiteY31" fmla="*/ 230982 h 333375"/>
                <a:gd name="connsiteX32" fmla="*/ 16668 w 2926556"/>
                <a:gd name="connsiteY32" fmla="*/ 209550 h 333375"/>
                <a:gd name="connsiteX33" fmla="*/ 2381 w 2926556"/>
                <a:gd name="connsiteY33" fmla="*/ 185738 h 333375"/>
                <a:gd name="connsiteX34" fmla="*/ 0 w 2926556"/>
                <a:gd name="connsiteY34" fmla="*/ 169069 h 333375"/>
                <a:gd name="connsiteX35" fmla="*/ 9525 w 2926556"/>
                <a:gd name="connsiteY35" fmla="*/ 145257 h 333375"/>
                <a:gd name="connsiteX36" fmla="*/ 30956 w 2926556"/>
                <a:gd name="connsiteY36" fmla="*/ 123825 h 333375"/>
                <a:gd name="connsiteX37" fmla="*/ 88106 w 2926556"/>
                <a:gd name="connsiteY37" fmla="*/ 88107 h 333375"/>
                <a:gd name="connsiteX38" fmla="*/ 140493 w 2926556"/>
                <a:gd name="connsiteY38" fmla="*/ 57150 h 333375"/>
                <a:gd name="connsiteX39" fmla="*/ 192881 w 2926556"/>
                <a:gd name="connsiteY39" fmla="*/ 35719 h 333375"/>
                <a:gd name="connsiteX40" fmla="*/ 295275 w 2926556"/>
                <a:gd name="connsiteY40" fmla="*/ 11907 h 333375"/>
                <a:gd name="connsiteX41" fmla="*/ 357187 w 2926556"/>
                <a:gd name="connsiteY41" fmla="*/ 2382 h 333375"/>
                <a:gd name="connsiteX42" fmla="*/ 385762 w 2926556"/>
                <a:gd name="connsiteY42" fmla="*/ 0 h 333375"/>
                <a:gd name="connsiteX43" fmla="*/ 409575 w 2926556"/>
                <a:gd name="connsiteY43" fmla="*/ 0 h 333375"/>
                <a:gd name="connsiteX44" fmla="*/ 435768 w 2926556"/>
                <a:gd name="connsiteY44" fmla="*/ 4763 h 333375"/>
                <a:gd name="connsiteX45" fmla="*/ 488156 w 2926556"/>
                <a:gd name="connsiteY45" fmla="*/ 23813 h 333375"/>
                <a:gd name="connsiteX46" fmla="*/ 623887 w 2926556"/>
                <a:gd name="connsiteY46" fmla="*/ 52388 h 333375"/>
                <a:gd name="connsiteX47" fmla="*/ 802481 w 2926556"/>
                <a:gd name="connsiteY47" fmla="*/ 78582 h 333375"/>
                <a:gd name="connsiteX48" fmla="*/ 954881 w 2926556"/>
                <a:gd name="connsiteY48" fmla="*/ 92869 h 333375"/>
                <a:gd name="connsiteX49" fmla="*/ 1204912 w 2926556"/>
                <a:gd name="connsiteY49" fmla="*/ 114300 h 333375"/>
                <a:gd name="connsiteX50" fmla="*/ 1433512 w 2926556"/>
                <a:gd name="connsiteY50" fmla="*/ 130969 h 333375"/>
                <a:gd name="connsiteX51" fmla="*/ 1669256 w 2926556"/>
                <a:gd name="connsiteY51" fmla="*/ 13096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26556" h="333375">
                  <a:moveTo>
                    <a:pt x="1669256" y="130969"/>
                  </a:moveTo>
                  <a:lnTo>
                    <a:pt x="1976437" y="133350"/>
                  </a:lnTo>
                  <a:lnTo>
                    <a:pt x="2214562" y="130969"/>
                  </a:lnTo>
                  <a:lnTo>
                    <a:pt x="2409825" y="130969"/>
                  </a:lnTo>
                  <a:lnTo>
                    <a:pt x="2483643" y="128588"/>
                  </a:lnTo>
                  <a:lnTo>
                    <a:pt x="2543175" y="121444"/>
                  </a:lnTo>
                  <a:lnTo>
                    <a:pt x="2583656" y="114300"/>
                  </a:lnTo>
                  <a:lnTo>
                    <a:pt x="2631281" y="95250"/>
                  </a:lnTo>
                  <a:lnTo>
                    <a:pt x="2669381" y="59532"/>
                  </a:lnTo>
                  <a:lnTo>
                    <a:pt x="2697956" y="33338"/>
                  </a:lnTo>
                  <a:lnTo>
                    <a:pt x="2926556" y="150019"/>
                  </a:lnTo>
                  <a:lnTo>
                    <a:pt x="2886075" y="197644"/>
                  </a:lnTo>
                  <a:lnTo>
                    <a:pt x="2847975" y="233363"/>
                  </a:lnTo>
                  <a:lnTo>
                    <a:pt x="2795587" y="276225"/>
                  </a:lnTo>
                  <a:lnTo>
                    <a:pt x="2764631" y="292894"/>
                  </a:lnTo>
                  <a:lnTo>
                    <a:pt x="2714625" y="319088"/>
                  </a:lnTo>
                  <a:lnTo>
                    <a:pt x="2683668" y="326232"/>
                  </a:lnTo>
                  <a:lnTo>
                    <a:pt x="2631281" y="328613"/>
                  </a:lnTo>
                  <a:lnTo>
                    <a:pt x="2476500" y="330994"/>
                  </a:lnTo>
                  <a:lnTo>
                    <a:pt x="2219325" y="333375"/>
                  </a:lnTo>
                  <a:lnTo>
                    <a:pt x="1852612" y="330994"/>
                  </a:lnTo>
                  <a:lnTo>
                    <a:pt x="1631156" y="333375"/>
                  </a:lnTo>
                  <a:lnTo>
                    <a:pt x="1266825" y="333375"/>
                  </a:lnTo>
                  <a:lnTo>
                    <a:pt x="973931" y="333375"/>
                  </a:lnTo>
                  <a:lnTo>
                    <a:pt x="804862" y="330994"/>
                  </a:lnTo>
                  <a:lnTo>
                    <a:pt x="597693" y="330994"/>
                  </a:lnTo>
                  <a:lnTo>
                    <a:pt x="483393" y="326232"/>
                  </a:lnTo>
                  <a:lnTo>
                    <a:pt x="359568" y="314325"/>
                  </a:lnTo>
                  <a:lnTo>
                    <a:pt x="283368" y="302419"/>
                  </a:lnTo>
                  <a:lnTo>
                    <a:pt x="178593" y="283369"/>
                  </a:lnTo>
                  <a:lnTo>
                    <a:pt x="83343" y="250032"/>
                  </a:lnTo>
                  <a:lnTo>
                    <a:pt x="45243" y="230982"/>
                  </a:lnTo>
                  <a:lnTo>
                    <a:pt x="16668" y="209550"/>
                  </a:lnTo>
                  <a:lnTo>
                    <a:pt x="2381" y="185738"/>
                  </a:lnTo>
                  <a:lnTo>
                    <a:pt x="0" y="169069"/>
                  </a:lnTo>
                  <a:lnTo>
                    <a:pt x="9525" y="145257"/>
                  </a:lnTo>
                  <a:lnTo>
                    <a:pt x="30956" y="123825"/>
                  </a:lnTo>
                  <a:lnTo>
                    <a:pt x="88106" y="88107"/>
                  </a:lnTo>
                  <a:lnTo>
                    <a:pt x="140493" y="57150"/>
                  </a:lnTo>
                  <a:lnTo>
                    <a:pt x="192881" y="35719"/>
                  </a:lnTo>
                  <a:lnTo>
                    <a:pt x="295275" y="11907"/>
                  </a:lnTo>
                  <a:lnTo>
                    <a:pt x="357187" y="2382"/>
                  </a:lnTo>
                  <a:lnTo>
                    <a:pt x="385762" y="0"/>
                  </a:lnTo>
                  <a:lnTo>
                    <a:pt x="409575" y="0"/>
                  </a:lnTo>
                  <a:lnTo>
                    <a:pt x="435768" y="4763"/>
                  </a:lnTo>
                  <a:lnTo>
                    <a:pt x="488156" y="23813"/>
                  </a:lnTo>
                  <a:lnTo>
                    <a:pt x="623887" y="52388"/>
                  </a:lnTo>
                  <a:lnTo>
                    <a:pt x="802481" y="78582"/>
                  </a:lnTo>
                  <a:lnTo>
                    <a:pt x="954881" y="92869"/>
                  </a:lnTo>
                  <a:lnTo>
                    <a:pt x="1204912" y="114300"/>
                  </a:lnTo>
                  <a:lnTo>
                    <a:pt x="1433512" y="130969"/>
                  </a:lnTo>
                  <a:lnTo>
                    <a:pt x="1669256" y="130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C453F60A-D628-40C0-86F9-F78A81BC6F84}"/>
                </a:ext>
              </a:extLst>
            </p:cNvPr>
            <p:cNvSpPr/>
            <p:nvPr/>
          </p:nvSpPr>
          <p:spPr>
            <a:xfrm>
              <a:off x="4637088" y="3573463"/>
              <a:ext cx="1284287" cy="1851025"/>
            </a:xfrm>
            <a:custGeom>
              <a:avLst/>
              <a:gdLst>
                <a:gd name="connsiteX0" fmla="*/ 610458 w 1285311"/>
                <a:gd name="connsiteY0" fmla="*/ 860308 h 1851982"/>
                <a:gd name="connsiteX1" fmla="*/ 723792 w 1285311"/>
                <a:gd name="connsiteY1" fmla="*/ 674853 h 1851982"/>
                <a:gd name="connsiteX2" fmla="*/ 790762 w 1285311"/>
                <a:gd name="connsiteY2" fmla="*/ 548640 h 1851982"/>
                <a:gd name="connsiteX3" fmla="*/ 829399 w 1285311"/>
                <a:gd name="connsiteY3" fmla="*/ 458488 h 1851982"/>
                <a:gd name="connsiteX4" fmla="*/ 860308 w 1285311"/>
                <a:gd name="connsiteY4" fmla="*/ 381214 h 1851982"/>
                <a:gd name="connsiteX5" fmla="*/ 878339 w 1285311"/>
                <a:gd name="connsiteY5" fmla="*/ 314244 h 1851982"/>
                <a:gd name="connsiteX6" fmla="*/ 883490 w 1285311"/>
                <a:gd name="connsiteY6" fmla="*/ 270456 h 1851982"/>
                <a:gd name="connsiteX7" fmla="*/ 883490 w 1285311"/>
                <a:gd name="connsiteY7" fmla="*/ 239547 h 1851982"/>
                <a:gd name="connsiteX8" fmla="*/ 875763 w 1285311"/>
                <a:gd name="connsiteY8" fmla="*/ 206062 h 1851982"/>
                <a:gd name="connsiteX9" fmla="*/ 857733 w 1285311"/>
                <a:gd name="connsiteY9" fmla="*/ 164849 h 1851982"/>
                <a:gd name="connsiteX10" fmla="*/ 831975 w 1285311"/>
                <a:gd name="connsiteY10" fmla="*/ 131364 h 1851982"/>
                <a:gd name="connsiteX11" fmla="*/ 788187 w 1285311"/>
                <a:gd name="connsiteY11" fmla="*/ 103031 h 1851982"/>
                <a:gd name="connsiteX12" fmla="*/ 736671 w 1285311"/>
                <a:gd name="connsiteY12" fmla="*/ 85000 h 1851982"/>
                <a:gd name="connsiteX13" fmla="*/ 687731 w 1285311"/>
                <a:gd name="connsiteY13" fmla="*/ 77273 h 1851982"/>
                <a:gd name="connsiteX14" fmla="*/ 600155 w 1285311"/>
                <a:gd name="connsiteY14" fmla="*/ 74697 h 1851982"/>
                <a:gd name="connsiteX15" fmla="*/ 875763 w 1285311"/>
                <a:gd name="connsiteY15" fmla="*/ 0 h 1851982"/>
                <a:gd name="connsiteX16" fmla="*/ 947885 w 1285311"/>
                <a:gd name="connsiteY16" fmla="*/ 59243 h 1851982"/>
                <a:gd name="connsiteX17" fmla="*/ 1012279 w 1285311"/>
                <a:gd name="connsiteY17" fmla="*/ 103031 h 1851982"/>
                <a:gd name="connsiteX18" fmla="*/ 1058643 w 1285311"/>
                <a:gd name="connsiteY18" fmla="*/ 133940 h 1851982"/>
                <a:gd name="connsiteX19" fmla="*/ 1107583 w 1285311"/>
                <a:gd name="connsiteY19" fmla="*/ 162274 h 1851982"/>
                <a:gd name="connsiteX20" fmla="*/ 1164250 w 1285311"/>
                <a:gd name="connsiteY20" fmla="*/ 190607 h 1851982"/>
                <a:gd name="connsiteX21" fmla="*/ 1210614 w 1285311"/>
                <a:gd name="connsiteY21" fmla="*/ 211213 h 1851982"/>
                <a:gd name="connsiteX22" fmla="*/ 1236371 w 1285311"/>
                <a:gd name="connsiteY22" fmla="*/ 226668 h 1851982"/>
                <a:gd name="connsiteX23" fmla="*/ 1259553 w 1285311"/>
                <a:gd name="connsiteY23" fmla="*/ 244698 h 1851982"/>
                <a:gd name="connsiteX24" fmla="*/ 1272432 w 1285311"/>
                <a:gd name="connsiteY24" fmla="*/ 262729 h 1851982"/>
                <a:gd name="connsiteX25" fmla="*/ 1282735 w 1285311"/>
                <a:gd name="connsiteY25" fmla="*/ 285911 h 1851982"/>
                <a:gd name="connsiteX26" fmla="*/ 1285311 w 1285311"/>
                <a:gd name="connsiteY26" fmla="*/ 303941 h 1851982"/>
                <a:gd name="connsiteX27" fmla="*/ 1280160 w 1285311"/>
                <a:gd name="connsiteY27" fmla="*/ 332275 h 1851982"/>
                <a:gd name="connsiteX28" fmla="*/ 1267281 w 1285311"/>
                <a:gd name="connsiteY28" fmla="*/ 363184 h 1851982"/>
                <a:gd name="connsiteX29" fmla="*/ 1184856 w 1285311"/>
                <a:gd name="connsiteY29" fmla="*/ 476518 h 1851982"/>
                <a:gd name="connsiteX30" fmla="*/ 999400 w 1285311"/>
                <a:gd name="connsiteY30" fmla="*/ 723792 h 1851982"/>
                <a:gd name="connsiteX31" fmla="*/ 762429 w 1285311"/>
                <a:gd name="connsiteY31" fmla="*/ 1035461 h 1851982"/>
                <a:gd name="connsiteX32" fmla="*/ 484245 w 1285311"/>
                <a:gd name="connsiteY32" fmla="*/ 1398645 h 1851982"/>
                <a:gd name="connsiteX33" fmla="*/ 283335 w 1285311"/>
                <a:gd name="connsiteY33" fmla="*/ 1661374 h 1851982"/>
                <a:gd name="connsiteX34" fmla="*/ 247274 w 1285311"/>
                <a:gd name="connsiteY34" fmla="*/ 1702587 h 1851982"/>
                <a:gd name="connsiteX35" fmla="*/ 216365 w 1285311"/>
                <a:gd name="connsiteY35" fmla="*/ 1746375 h 1851982"/>
                <a:gd name="connsiteX36" fmla="*/ 149395 w 1285311"/>
                <a:gd name="connsiteY36" fmla="*/ 1851982 h 1851982"/>
                <a:gd name="connsiteX37" fmla="*/ 0 w 1285311"/>
                <a:gd name="connsiteY37" fmla="*/ 1805618 h 1851982"/>
                <a:gd name="connsiteX38" fmla="*/ 149395 w 1285311"/>
                <a:gd name="connsiteY38" fmla="*/ 1584101 h 1851982"/>
                <a:gd name="connsiteX39" fmla="*/ 291062 w 1285311"/>
                <a:gd name="connsiteY39" fmla="*/ 1372888 h 1851982"/>
                <a:gd name="connsiteX40" fmla="*/ 414699 w 1285311"/>
                <a:gd name="connsiteY40" fmla="*/ 1184856 h 1851982"/>
                <a:gd name="connsiteX41" fmla="*/ 540912 w 1285311"/>
                <a:gd name="connsiteY41" fmla="*/ 976218 h 1851982"/>
                <a:gd name="connsiteX42" fmla="*/ 610458 w 1285311"/>
                <a:gd name="connsiteY42" fmla="*/ 860308 h 185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5311" h="1851982">
                  <a:moveTo>
                    <a:pt x="610458" y="860308"/>
                  </a:moveTo>
                  <a:lnTo>
                    <a:pt x="723792" y="674853"/>
                  </a:lnTo>
                  <a:lnTo>
                    <a:pt x="790762" y="548640"/>
                  </a:lnTo>
                  <a:lnTo>
                    <a:pt x="829399" y="458488"/>
                  </a:lnTo>
                  <a:lnTo>
                    <a:pt x="860308" y="381214"/>
                  </a:lnTo>
                  <a:lnTo>
                    <a:pt x="878339" y="314244"/>
                  </a:lnTo>
                  <a:lnTo>
                    <a:pt x="883490" y="270456"/>
                  </a:lnTo>
                  <a:lnTo>
                    <a:pt x="883490" y="239547"/>
                  </a:lnTo>
                  <a:lnTo>
                    <a:pt x="875763" y="206062"/>
                  </a:lnTo>
                  <a:lnTo>
                    <a:pt x="857733" y="164849"/>
                  </a:lnTo>
                  <a:lnTo>
                    <a:pt x="831975" y="131364"/>
                  </a:lnTo>
                  <a:lnTo>
                    <a:pt x="788187" y="103031"/>
                  </a:lnTo>
                  <a:lnTo>
                    <a:pt x="736671" y="85000"/>
                  </a:lnTo>
                  <a:lnTo>
                    <a:pt x="687731" y="77273"/>
                  </a:lnTo>
                  <a:lnTo>
                    <a:pt x="600155" y="74697"/>
                  </a:lnTo>
                  <a:lnTo>
                    <a:pt x="875763" y="0"/>
                  </a:lnTo>
                  <a:lnTo>
                    <a:pt x="947885" y="59243"/>
                  </a:lnTo>
                  <a:lnTo>
                    <a:pt x="1012279" y="103031"/>
                  </a:lnTo>
                  <a:lnTo>
                    <a:pt x="1058643" y="133940"/>
                  </a:lnTo>
                  <a:lnTo>
                    <a:pt x="1107583" y="162274"/>
                  </a:lnTo>
                  <a:lnTo>
                    <a:pt x="1164250" y="190607"/>
                  </a:lnTo>
                  <a:lnTo>
                    <a:pt x="1210614" y="211213"/>
                  </a:lnTo>
                  <a:lnTo>
                    <a:pt x="1236371" y="226668"/>
                  </a:lnTo>
                  <a:lnTo>
                    <a:pt x="1259553" y="244698"/>
                  </a:lnTo>
                  <a:lnTo>
                    <a:pt x="1272432" y="262729"/>
                  </a:lnTo>
                  <a:lnTo>
                    <a:pt x="1282735" y="285911"/>
                  </a:lnTo>
                  <a:lnTo>
                    <a:pt x="1285311" y="303941"/>
                  </a:lnTo>
                  <a:lnTo>
                    <a:pt x="1280160" y="332275"/>
                  </a:lnTo>
                  <a:lnTo>
                    <a:pt x="1267281" y="363184"/>
                  </a:lnTo>
                  <a:lnTo>
                    <a:pt x="1184856" y="476518"/>
                  </a:lnTo>
                  <a:lnTo>
                    <a:pt x="999400" y="723792"/>
                  </a:lnTo>
                  <a:lnTo>
                    <a:pt x="762429" y="1035461"/>
                  </a:lnTo>
                  <a:lnTo>
                    <a:pt x="484245" y="1398645"/>
                  </a:lnTo>
                  <a:lnTo>
                    <a:pt x="283335" y="1661374"/>
                  </a:lnTo>
                  <a:lnTo>
                    <a:pt x="247274" y="1702587"/>
                  </a:lnTo>
                  <a:lnTo>
                    <a:pt x="216365" y="1746375"/>
                  </a:lnTo>
                  <a:lnTo>
                    <a:pt x="149395" y="1851982"/>
                  </a:lnTo>
                  <a:lnTo>
                    <a:pt x="0" y="1805618"/>
                  </a:lnTo>
                  <a:lnTo>
                    <a:pt x="149395" y="1584101"/>
                  </a:lnTo>
                  <a:lnTo>
                    <a:pt x="291062" y="1372888"/>
                  </a:lnTo>
                  <a:lnTo>
                    <a:pt x="414699" y="1184856"/>
                  </a:lnTo>
                  <a:lnTo>
                    <a:pt x="540912" y="976218"/>
                  </a:lnTo>
                  <a:lnTo>
                    <a:pt x="610458" y="86030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503A74C1-6D23-41C5-80A5-8CD820C9CFA1}"/>
                </a:ext>
              </a:extLst>
            </p:cNvPr>
            <p:cNvSpPr/>
            <p:nvPr/>
          </p:nvSpPr>
          <p:spPr>
            <a:xfrm>
              <a:off x="4365625" y="5043488"/>
              <a:ext cx="2395538" cy="727075"/>
            </a:xfrm>
            <a:custGeom>
              <a:avLst/>
              <a:gdLst>
                <a:gd name="connsiteX0" fmla="*/ 1334252 w 2395471"/>
                <a:gd name="connsiteY0" fmla="*/ 177729 h 726369"/>
                <a:gd name="connsiteX1" fmla="*/ 1001977 w 2395471"/>
                <a:gd name="connsiteY1" fmla="*/ 234396 h 726369"/>
                <a:gd name="connsiteX2" fmla="*/ 685156 w 2395471"/>
                <a:gd name="connsiteY2" fmla="*/ 285911 h 726369"/>
                <a:gd name="connsiteX3" fmla="*/ 561519 w 2395471"/>
                <a:gd name="connsiteY3" fmla="*/ 303941 h 726369"/>
                <a:gd name="connsiteX4" fmla="*/ 530610 w 2395471"/>
                <a:gd name="connsiteY4" fmla="*/ 306517 h 726369"/>
                <a:gd name="connsiteX5" fmla="*/ 504852 w 2395471"/>
                <a:gd name="connsiteY5" fmla="*/ 298790 h 726369"/>
                <a:gd name="connsiteX6" fmla="*/ 491973 w 2395471"/>
                <a:gd name="connsiteY6" fmla="*/ 285911 h 726369"/>
                <a:gd name="connsiteX7" fmla="*/ 486822 w 2395471"/>
                <a:gd name="connsiteY7" fmla="*/ 262729 h 726369"/>
                <a:gd name="connsiteX8" fmla="*/ 512579 w 2395471"/>
                <a:gd name="connsiteY8" fmla="*/ 231820 h 726369"/>
                <a:gd name="connsiteX9" fmla="*/ 365760 w 2395471"/>
                <a:gd name="connsiteY9" fmla="*/ 195759 h 726369"/>
                <a:gd name="connsiteX10" fmla="*/ 340003 w 2395471"/>
                <a:gd name="connsiteY10" fmla="*/ 226668 h 726369"/>
                <a:gd name="connsiteX11" fmla="*/ 303942 w 2395471"/>
                <a:gd name="connsiteY11" fmla="*/ 249850 h 726369"/>
                <a:gd name="connsiteX12" fmla="*/ 265305 w 2395471"/>
                <a:gd name="connsiteY12" fmla="*/ 267881 h 726369"/>
                <a:gd name="connsiteX13" fmla="*/ 218941 w 2395471"/>
                <a:gd name="connsiteY13" fmla="*/ 283335 h 726369"/>
                <a:gd name="connsiteX14" fmla="*/ 162274 w 2395471"/>
                <a:gd name="connsiteY14" fmla="*/ 293638 h 726369"/>
                <a:gd name="connsiteX15" fmla="*/ 110759 w 2395471"/>
                <a:gd name="connsiteY15" fmla="*/ 298790 h 726369"/>
                <a:gd name="connsiteX16" fmla="*/ 56667 w 2395471"/>
                <a:gd name="connsiteY16" fmla="*/ 303941 h 726369"/>
                <a:gd name="connsiteX17" fmla="*/ 33485 w 2395471"/>
                <a:gd name="connsiteY17" fmla="*/ 309093 h 726369"/>
                <a:gd name="connsiteX18" fmla="*/ 15455 w 2395471"/>
                <a:gd name="connsiteY18" fmla="*/ 316820 h 726369"/>
                <a:gd name="connsiteX19" fmla="*/ 5152 w 2395471"/>
                <a:gd name="connsiteY19" fmla="*/ 334851 h 726369"/>
                <a:gd name="connsiteX20" fmla="*/ 0 w 2395471"/>
                <a:gd name="connsiteY20" fmla="*/ 376063 h 726369"/>
                <a:gd name="connsiteX21" fmla="*/ 28334 w 2395471"/>
                <a:gd name="connsiteY21" fmla="*/ 437882 h 726369"/>
                <a:gd name="connsiteX22" fmla="*/ 90152 w 2395471"/>
                <a:gd name="connsiteY22" fmla="*/ 546064 h 726369"/>
                <a:gd name="connsiteX23" fmla="*/ 154547 w 2395471"/>
                <a:gd name="connsiteY23" fmla="*/ 654247 h 726369"/>
                <a:gd name="connsiteX24" fmla="*/ 198335 w 2395471"/>
                <a:gd name="connsiteY24" fmla="*/ 713490 h 726369"/>
                <a:gd name="connsiteX25" fmla="*/ 208638 w 2395471"/>
                <a:gd name="connsiteY25" fmla="*/ 721217 h 726369"/>
                <a:gd name="connsiteX26" fmla="*/ 216365 w 2395471"/>
                <a:gd name="connsiteY26" fmla="*/ 726369 h 726369"/>
                <a:gd name="connsiteX27" fmla="*/ 229244 w 2395471"/>
                <a:gd name="connsiteY27" fmla="*/ 726369 h 726369"/>
                <a:gd name="connsiteX28" fmla="*/ 257578 w 2395471"/>
                <a:gd name="connsiteY28" fmla="*/ 713490 h 726369"/>
                <a:gd name="connsiteX29" fmla="*/ 283336 w 2395471"/>
                <a:gd name="connsiteY29" fmla="*/ 687732 h 726369"/>
                <a:gd name="connsiteX30" fmla="*/ 303942 w 2395471"/>
                <a:gd name="connsiteY30" fmla="*/ 664550 h 726369"/>
                <a:gd name="connsiteX31" fmla="*/ 334851 w 2395471"/>
                <a:gd name="connsiteY31" fmla="*/ 649095 h 726369"/>
                <a:gd name="connsiteX32" fmla="*/ 463640 w 2395471"/>
                <a:gd name="connsiteY32" fmla="*/ 600156 h 726369"/>
                <a:gd name="connsiteX33" fmla="*/ 677429 w 2395471"/>
                <a:gd name="connsiteY33" fmla="*/ 543489 h 726369"/>
                <a:gd name="connsiteX34" fmla="*/ 973643 w 2395471"/>
                <a:gd name="connsiteY34" fmla="*/ 473943 h 726369"/>
                <a:gd name="connsiteX35" fmla="*/ 1305918 w 2395471"/>
                <a:gd name="connsiteY35" fmla="*/ 396669 h 726369"/>
                <a:gd name="connsiteX36" fmla="*/ 1684557 w 2395471"/>
                <a:gd name="connsiteY36" fmla="*/ 303941 h 726369"/>
                <a:gd name="connsiteX37" fmla="*/ 2068347 w 2395471"/>
                <a:gd name="connsiteY37" fmla="*/ 208638 h 726369"/>
                <a:gd name="connsiteX38" fmla="*/ 2328501 w 2395471"/>
                <a:gd name="connsiteY38" fmla="*/ 139092 h 726369"/>
                <a:gd name="connsiteX39" fmla="*/ 2395471 w 2395471"/>
                <a:gd name="connsiteY39" fmla="*/ 123637 h 726369"/>
                <a:gd name="connsiteX40" fmla="*/ 2341379 w 2395471"/>
                <a:gd name="connsiteY40" fmla="*/ 0 h 726369"/>
                <a:gd name="connsiteX41" fmla="*/ 2094105 w 2395471"/>
                <a:gd name="connsiteY41" fmla="*/ 41212 h 726369"/>
                <a:gd name="connsiteX42" fmla="*/ 1803043 w 2395471"/>
                <a:gd name="connsiteY42" fmla="*/ 92728 h 726369"/>
                <a:gd name="connsiteX43" fmla="*/ 1491374 w 2395471"/>
                <a:gd name="connsiteY43" fmla="*/ 149395 h 726369"/>
                <a:gd name="connsiteX44" fmla="*/ 1334252 w 2395471"/>
                <a:gd name="connsiteY44" fmla="*/ 177729 h 7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5471" h="726369">
                  <a:moveTo>
                    <a:pt x="1334252" y="177729"/>
                  </a:moveTo>
                  <a:lnTo>
                    <a:pt x="1001977" y="234396"/>
                  </a:lnTo>
                  <a:lnTo>
                    <a:pt x="685156" y="285911"/>
                  </a:lnTo>
                  <a:lnTo>
                    <a:pt x="561519" y="303941"/>
                  </a:lnTo>
                  <a:lnTo>
                    <a:pt x="530610" y="306517"/>
                  </a:lnTo>
                  <a:lnTo>
                    <a:pt x="504852" y="298790"/>
                  </a:lnTo>
                  <a:lnTo>
                    <a:pt x="491973" y="285911"/>
                  </a:lnTo>
                  <a:lnTo>
                    <a:pt x="486822" y="262729"/>
                  </a:lnTo>
                  <a:lnTo>
                    <a:pt x="512579" y="231820"/>
                  </a:lnTo>
                  <a:lnTo>
                    <a:pt x="365760" y="195759"/>
                  </a:lnTo>
                  <a:lnTo>
                    <a:pt x="340003" y="226668"/>
                  </a:lnTo>
                  <a:lnTo>
                    <a:pt x="303942" y="249850"/>
                  </a:lnTo>
                  <a:lnTo>
                    <a:pt x="265305" y="267881"/>
                  </a:lnTo>
                  <a:lnTo>
                    <a:pt x="218941" y="283335"/>
                  </a:lnTo>
                  <a:lnTo>
                    <a:pt x="162274" y="293638"/>
                  </a:lnTo>
                  <a:lnTo>
                    <a:pt x="110759" y="298790"/>
                  </a:lnTo>
                  <a:lnTo>
                    <a:pt x="56667" y="303941"/>
                  </a:lnTo>
                  <a:lnTo>
                    <a:pt x="33485" y="309093"/>
                  </a:lnTo>
                  <a:lnTo>
                    <a:pt x="15455" y="316820"/>
                  </a:lnTo>
                  <a:lnTo>
                    <a:pt x="5152" y="334851"/>
                  </a:lnTo>
                  <a:lnTo>
                    <a:pt x="0" y="376063"/>
                  </a:lnTo>
                  <a:lnTo>
                    <a:pt x="28334" y="437882"/>
                  </a:lnTo>
                  <a:lnTo>
                    <a:pt x="90152" y="546064"/>
                  </a:lnTo>
                  <a:lnTo>
                    <a:pt x="154547" y="654247"/>
                  </a:lnTo>
                  <a:lnTo>
                    <a:pt x="198335" y="713490"/>
                  </a:lnTo>
                  <a:lnTo>
                    <a:pt x="208638" y="721217"/>
                  </a:lnTo>
                  <a:lnTo>
                    <a:pt x="216365" y="726369"/>
                  </a:lnTo>
                  <a:lnTo>
                    <a:pt x="229244" y="726369"/>
                  </a:lnTo>
                  <a:lnTo>
                    <a:pt x="257578" y="713490"/>
                  </a:lnTo>
                  <a:lnTo>
                    <a:pt x="283336" y="687732"/>
                  </a:lnTo>
                  <a:lnTo>
                    <a:pt x="303942" y="664550"/>
                  </a:lnTo>
                  <a:lnTo>
                    <a:pt x="334851" y="649095"/>
                  </a:lnTo>
                  <a:lnTo>
                    <a:pt x="463640" y="600156"/>
                  </a:lnTo>
                  <a:lnTo>
                    <a:pt x="677429" y="543489"/>
                  </a:lnTo>
                  <a:lnTo>
                    <a:pt x="973643" y="473943"/>
                  </a:lnTo>
                  <a:lnTo>
                    <a:pt x="1305918" y="396669"/>
                  </a:lnTo>
                  <a:lnTo>
                    <a:pt x="1684557" y="303941"/>
                  </a:lnTo>
                  <a:lnTo>
                    <a:pt x="2068347" y="208638"/>
                  </a:lnTo>
                  <a:lnTo>
                    <a:pt x="2328501" y="139092"/>
                  </a:lnTo>
                  <a:lnTo>
                    <a:pt x="2395471" y="123637"/>
                  </a:lnTo>
                  <a:lnTo>
                    <a:pt x="2341379" y="0"/>
                  </a:lnTo>
                  <a:lnTo>
                    <a:pt x="2094105" y="41212"/>
                  </a:lnTo>
                  <a:lnTo>
                    <a:pt x="1803043" y="92728"/>
                  </a:lnTo>
                  <a:lnTo>
                    <a:pt x="1491374" y="149395"/>
                  </a:lnTo>
                  <a:lnTo>
                    <a:pt x="1334252" y="17772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0CFA339-90DA-49E2-AB22-A04721FDEB94}"/>
                </a:ext>
              </a:extLst>
            </p:cNvPr>
            <p:cNvSpPr/>
            <p:nvPr/>
          </p:nvSpPr>
          <p:spPr>
            <a:xfrm>
              <a:off x="6265863" y="4370388"/>
              <a:ext cx="885825" cy="1430337"/>
            </a:xfrm>
            <a:custGeom>
              <a:avLst/>
              <a:gdLst>
                <a:gd name="connsiteX0" fmla="*/ 266700 w 885825"/>
                <a:gd name="connsiteY0" fmla="*/ 466725 h 1431131"/>
                <a:gd name="connsiteX1" fmla="*/ 223837 w 885825"/>
                <a:gd name="connsiteY1" fmla="*/ 392906 h 1431131"/>
                <a:gd name="connsiteX2" fmla="*/ 159544 w 885825"/>
                <a:gd name="connsiteY2" fmla="*/ 280987 h 1431131"/>
                <a:gd name="connsiteX3" fmla="*/ 95250 w 885825"/>
                <a:gd name="connsiteY3" fmla="*/ 178594 h 1431131"/>
                <a:gd name="connsiteX4" fmla="*/ 33337 w 885825"/>
                <a:gd name="connsiteY4" fmla="*/ 85725 h 1431131"/>
                <a:gd name="connsiteX5" fmla="*/ 9525 w 885825"/>
                <a:gd name="connsiteY5" fmla="*/ 50006 h 1431131"/>
                <a:gd name="connsiteX6" fmla="*/ 0 w 885825"/>
                <a:gd name="connsiteY6" fmla="*/ 21431 h 1431131"/>
                <a:gd name="connsiteX7" fmla="*/ 2381 w 885825"/>
                <a:gd name="connsiteY7" fmla="*/ 4762 h 1431131"/>
                <a:gd name="connsiteX8" fmla="*/ 14287 w 885825"/>
                <a:gd name="connsiteY8" fmla="*/ 0 h 1431131"/>
                <a:gd name="connsiteX9" fmla="*/ 40481 w 885825"/>
                <a:gd name="connsiteY9" fmla="*/ 4762 h 1431131"/>
                <a:gd name="connsiteX10" fmla="*/ 73819 w 885825"/>
                <a:gd name="connsiteY10" fmla="*/ 26194 h 1431131"/>
                <a:gd name="connsiteX11" fmla="*/ 147637 w 885825"/>
                <a:gd name="connsiteY11" fmla="*/ 88106 h 1431131"/>
                <a:gd name="connsiteX12" fmla="*/ 252412 w 885825"/>
                <a:gd name="connsiteY12" fmla="*/ 185737 h 1431131"/>
                <a:gd name="connsiteX13" fmla="*/ 376237 w 885825"/>
                <a:gd name="connsiteY13" fmla="*/ 302419 h 1431131"/>
                <a:gd name="connsiteX14" fmla="*/ 504825 w 885825"/>
                <a:gd name="connsiteY14" fmla="*/ 433387 h 1431131"/>
                <a:gd name="connsiteX15" fmla="*/ 614362 w 885825"/>
                <a:gd name="connsiteY15" fmla="*/ 557212 h 1431131"/>
                <a:gd name="connsiteX16" fmla="*/ 678656 w 885825"/>
                <a:gd name="connsiteY16" fmla="*/ 640556 h 1431131"/>
                <a:gd name="connsiteX17" fmla="*/ 733425 w 885825"/>
                <a:gd name="connsiteY17" fmla="*/ 723900 h 1431131"/>
                <a:gd name="connsiteX18" fmla="*/ 769144 w 885825"/>
                <a:gd name="connsiteY18" fmla="*/ 778669 h 1431131"/>
                <a:gd name="connsiteX19" fmla="*/ 802481 w 885825"/>
                <a:gd name="connsiteY19" fmla="*/ 842962 h 1431131"/>
                <a:gd name="connsiteX20" fmla="*/ 823912 w 885825"/>
                <a:gd name="connsiteY20" fmla="*/ 892969 h 1431131"/>
                <a:gd name="connsiteX21" fmla="*/ 840581 w 885825"/>
                <a:gd name="connsiteY21" fmla="*/ 938212 h 1431131"/>
                <a:gd name="connsiteX22" fmla="*/ 854869 w 885825"/>
                <a:gd name="connsiteY22" fmla="*/ 978694 h 1431131"/>
                <a:gd name="connsiteX23" fmla="*/ 869156 w 885825"/>
                <a:gd name="connsiteY23" fmla="*/ 1023937 h 1431131"/>
                <a:gd name="connsiteX24" fmla="*/ 878681 w 885825"/>
                <a:gd name="connsiteY24" fmla="*/ 1071562 h 1431131"/>
                <a:gd name="connsiteX25" fmla="*/ 885825 w 885825"/>
                <a:gd name="connsiteY25" fmla="*/ 1173956 h 1431131"/>
                <a:gd name="connsiteX26" fmla="*/ 883444 w 885825"/>
                <a:gd name="connsiteY26" fmla="*/ 1223962 h 1431131"/>
                <a:gd name="connsiteX27" fmla="*/ 857250 w 885825"/>
                <a:gd name="connsiteY27" fmla="*/ 1328737 h 1431131"/>
                <a:gd name="connsiteX28" fmla="*/ 833437 w 885825"/>
                <a:gd name="connsiteY28" fmla="*/ 1369219 h 1431131"/>
                <a:gd name="connsiteX29" fmla="*/ 800100 w 885825"/>
                <a:gd name="connsiteY29" fmla="*/ 1407319 h 1431131"/>
                <a:gd name="connsiteX30" fmla="*/ 766762 w 885825"/>
                <a:gd name="connsiteY30" fmla="*/ 1426369 h 1431131"/>
                <a:gd name="connsiteX31" fmla="*/ 742950 w 885825"/>
                <a:gd name="connsiteY31" fmla="*/ 1431131 h 1431131"/>
                <a:gd name="connsiteX32" fmla="*/ 711994 w 885825"/>
                <a:gd name="connsiteY32" fmla="*/ 1423987 h 1431131"/>
                <a:gd name="connsiteX33" fmla="*/ 673894 w 885825"/>
                <a:gd name="connsiteY33" fmla="*/ 1402556 h 1431131"/>
                <a:gd name="connsiteX34" fmla="*/ 645319 w 885825"/>
                <a:gd name="connsiteY34" fmla="*/ 1371600 h 1431131"/>
                <a:gd name="connsiteX35" fmla="*/ 614362 w 885825"/>
                <a:gd name="connsiteY35" fmla="*/ 1326356 h 1431131"/>
                <a:gd name="connsiteX36" fmla="*/ 552450 w 885825"/>
                <a:gd name="connsiteY36" fmla="*/ 1157287 h 1431131"/>
                <a:gd name="connsiteX37" fmla="*/ 485775 w 885825"/>
                <a:gd name="connsiteY37" fmla="*/ 988219 h 1431131"/>
                <a:gd name="connsiteX38" fmla="*/ 416719 w 885825"/>
                <a:gd name="connsiteY38" fmla="*/ 809625 h 1431131"/>
                <a:gd name="connsiteX39" fmla="*/ 376237 w 885825"/>
                <a:gd name="connsiteY39" fmla="*/ 688181 h 1431131"/>
                <a:gd name="connsiteX40" fmla="*/ 266700 w 885825"/>
                <a:gd name="connsiteY40" fmla="*/ 46672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431131">
                  <a:moveTo>
                    <a:pt x="266700" y="466725"/>
                  </a:moveTo>
                  <a:lnTo>
                    <a:pt x="223837" y="392906"/>
                  </a:lnTo>
                  <a:lnTo>
                    <a:pt x="159544" y="280987"/>
                  </a:lnTo>
                  <a:lnTo>
                    <a:pt x="95250" y="178594"/>
                  </a:lnTo>
                  <a:lnTo>
                    <a:pt x="33337" y="85725"/>
                  </a:lnTo>
                  <a:lnTo>
                    <a:pt x="9525" y="50006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40481" y="4762"/>
                  </a:lnTo>
                  <a:lnTo>
                    <a:pt x="73819" y="26194"/>
                  </a:lnTo>
                  <a:lnTo>
                    <a:pt x="147637" y="88106"/>
                  </a:lnTo>
                  <a:lnTo>
                    <a:pt x="252412" y="185737"/>
                  </a:lnTo>
                  <a:lnTo>
                    <a:pt x="376237" y="302419"/>
                  </a:lnTo>
                  <a:lnTo>
                    <a:pt x="504825" y="433387"/>
                  </a:lnTo>
                  <a:lnTo>
                    <a:pt x="614362" y="557212"/>
                  </a:lnTo>
                  <a:lnTo>
                    <a:pt x="678656" y="640556"/>
                  </a:lnTo>
                  <a:lnTo>
                    <a:pt x="733425" y="723900"/>
                  </a:lnTo>
                  <a:lnTo>
                    <a:pt x="769144" y="778669"/>
                  </a:lnTo>
                  <a:lnTo>
                    <a:pt x="802481" y="842962"/>
                  </a:lnTo>
                  <a:lnTo>
                    <a:pt x="823912" y="892969"/>
                  </a:lnTo>
                  <a:lnTo>
                    <a:pt x="840581" y="938212"/>
                  </a:lnTo>
                  <a:lnTo>
                    <a:pt x="854869" y="978694"/>
                  </a:lnTo>
                  <a:lnTo>
                    <a:pt x="869156" y="1023937"/>
                  </a:lnTo>
                  <a:lnTo>
                    <a:pt x="878681" y="1071562"/>
                  </a:lnTo>
                  <a:lnTo>
                    <a:pt x="885825" y="1173956"/>
                  </a:lnTo>
                  <a:lnTo>
                    <a:pt x="883444" y="1223962"/>
                  </a:lnTo>
                  <a:lnTo>
                    <a:pt x="857250" y="1328737"/>
                  </a:lnTo>
                  <a:lnTo>
                    <a:pt x="833437" y="1369219"/>
                  </a:lnTo>
                  <a:lnTo>
                    <a:pt x="800100" y="1407319"/>
                  </a:lnTo>
                  <a:lnTo>
                    <a:pt x="766762" y="1426369"/>
                  </a:lnTo>
                  <a:lnTo>
                    <a:pt x="742950" y="1431131"/>
                  </a:lnTo>
                  <a:lnTo>
                    <a:pt x="711994" y="1423987"/>
                  </a:lnTo>
                  <a:lnTo>
                    <a:pt x="673894" y="1402556"/>
                  </a:lnTo>
                  <a:lnTo>
                    <a:pt x="645319" y="1371600"/>
                  </a:lnTo>
                  <a:lnTo>
                    <a:pt x="614362" y="1326356"/>
                  </a:lnTo>
                  <a:lnTo>
                    <a:pt x="552450" y="1157287"/>
                  </a:lnTo>
                  <a:lnTo>
                    <a:pt x="485775" y="988219"/>
                  </a:lnTo>
                  <a:lnTo>
                    <a:pt x="416719" y="809625"/>
                  </a:lnTo>
                  <a:lnTo>
                    <a:pt x="376237" y="688181"/>
                  </a:lnTo>
                  <a:lnTo>
                    <a:pt x="266700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AD07E51-6F47-4B87-99F5-BE79E1109598}"/>
              </a:ext>
            </a:extLst>
          </p:cNvPr>
          <p:cNvGrpSpPr/>
          <p:nvPr/>
        </p:nvGrpSpPr>
        <p:grpSpPr>
          <a:xfrm>
            <a:off x="2403475" y="1619250"/>
            <a:ext cx="4983163" cy="4229100"/>
            <a:chOff x="2403475" y="1619250"/>
            <a:chExt cx="4983163" cy="4229100"/>
          </a:xfrm>
        </p:grpSpPr>
        <p:sp>
          <p:nvSpPr>
            <p:cNvPr id="18" name="フリーフォーム 88">
              <a:extLst>
                <a:ext uri="{FF2B5EF4-FFF2-40B4-BE49-F238E27FC236}">
                  <a16:creationId xmlns:a16="http://schemas.microsoft.com/office/drawing/2014/main" id="{AEB10201-CC57-4DA0-BED6-6E04BF4B8BB4}"/>
                </a:ext>
              </a:extLst>
            </p:cNvPr>
            <p:cNvSpPr/>
            <p:nvPr/>
          </p:nvSpPr>
          <p:spPr>
            <a:xfrm rot="16200000">
              <a:off x="1873250" y="2149475"/>
              <a:ext cx="2566988" cy="1506538"/>
            </a:xfrm>
            <a:custGeom>
              <a:avLst/>
              <a:gdLst>
                <a:gd name="connsiteX0" fmla="*/ 1276350 w 2566988"/>
                <a:gd name="connsiteY0" fmla="*/ 781050 h 1507331"/>
                <a:gd name="connsiteX1" fmla="*/ 1369219 w 2566988"/>
                <a:gd name="connsiteY1" fmla="*/ 828675 h 1507331"/>
                <a:gd name="connsiteX2" fmla="*/ 1507331 w 2566988"/>
                <a:gd name="connsiteY2" fmla="*/ 892968 h 1507331"/>
                <a:gd name="connsiteX3" fmla="*/ 1635919 w 2566988"/>
                <a:gd name="connsiteY3" fmla="*/ 950118 h 1507331"/>
                <a:gd name="connsiteX4" fmla="*/ 1776413 w 2566988"/>
                <a:gd name="connsiteY4" fmla="*/ 1004887 h 1507331"/>
                <a:gd name="connsiteX5" fmla="*/ 1864519 w 2566988"/>
                <a:gd name="connsiteY5" fmla="*/ 1038225 h 1507331"/>
                <a:gd name="connsiteX6" fmla="*/ 1990725 w 2566988"/>
                <a:gd name="connsiteY6" fmla="*/ 1078706 h 1507331"/>
                <a:gd name="connsiteX7" fmla="*/ 2095500 w 2566988"/>
                <a:gd name="connsiteY7" fmla="*/ 1104900 h 1507331"/>
                <a:gd name="connsiteX8" fmla="*/ 2181225 w 2566988"/>
                <a:gd name="connsiteY8" fmla="*/ 1121568 h 1507331"/>
                <a:gd name="connsiteX9" fmla="*/ 2235994 w 2566988"/>
                <a:gd name="connsiteY9" fmla="*/ 1128712 h 1507331"/>
                <a:gd name="connsiteX10" fmla="*/ 2283619 w 2566988"/>
                <a:gd name="connsiteY10" fmla="*/ 1135856 h 1507331"/>
                <a:gd name="connsiteX11" fmla="*/ 2331244 w 2566988"/>
                <a:gd name="connsiteY11" fmla="*/ 1138237 h 1507331"/>
                <a:gd name="connsiteX12" fmla="*/ 2376488 w 2566988"/>
                <a:gd name="connsiteY12" fmla="*/ 1123950 h 1507331"/>
                <a:gd name="connsiteX13" fmla="*/ 2414588 w 2566988"/>
                <a:gd name="connsiteY13" fmla="*/ 1102518 h 1507331"/>
                <a:gd name="connsiteX14" fmla="*/ 2440781 w 2566988"/>
                <a:gd name="connsiteY14" fmla="*/ 1081087 h 1507331"/>
                <a:gd name="connsiteX15" fmla="*/ 2462213 w 2566988"/>
                <a:gd name="connsiteY15" fmla="*/ 1050131 h 1507331"/>
                <a:gd name="connsiteX16" fmla="*/ 2481263 w 2566988"/>
                <a:gd name="connsiteY16" fmla="*/ 1014412 h 1507331"/>
                <a:gd name="connsiteX17" fmla="*/ 2509838 w 2566988"/>
                <a:gd name="connsiteY17" fmla="*/ 988218 h 1507331"/>
                <a:gd name="connsiteX18" fmla="*/ 2526506 w 2566988"/>
                <a:gd name="connsiteY18" fmla="*/ 973931 h 1507331"/>
                <a:gd name="connsiteX19" fmla="*/ 2547938 w 2566988"/>
                <a:gd name="connsiteY19" fmla="*/ 969168 h 1507331"/>
                <a:gd name="connsiteX20" fmla="*/ 2557463 w 2566988"/>
                <a:gd name="connsiteY20" fmla="*/ 976312 h 1507331"/>
                <a:gd name="connsiteX21" fmla="*/ 2566988 w 2566988"/>
                <a:gd name="connsiteY21" fmla="*/ 1007268 h 1507331"/>
                <a:gd name="connsiteX22" fmla="*/ 2566988 w 2566988"/>
                <a:gd name="connsiteY22" fmla="*/ 1057275 h 1507331"/>
                <a:gd name="connsiteX23" fmla="*/ 2562225 w 2566988"/>
                <a:gd name="connsiteY23" fmla="*/ 1097756 h 1507331"/>
                <a:gd name="connsiteX24" fmla="*/ 2543175 w 2566988"/>
                <a:gd name="connsiteY24" fmla="*/ 1152525 h 1507331"/>
                <a:gd name="connsiteX25" fmla="*/ 2500313 w 2566988"/>
                <a:gd name="connsiteY25" fmla="*/ 1247775 h 1507331"/>
                <a:gd name="connsiteX26" fmla="*/ 2476500 w 2566988"/>
                <a:gd name="connsiteY26" fmla="*/ 1290637 h 1507331"/>
                <a:gd name="connsiteX27" fmla="*/ 2431256 w 2566988"/>
                <a:gd name="connsiteY27" fmla="*/ 1354931 h 1507331"/>
                <a:gd name="connsiteX28" fmla="*/ 2383631 w 2566988"/>
                <a:gd name="connsiteY28" fmla="*/ 1404937 h 1507331"/>
                <a:gd name="connsiteX29" fmla="*/ 2316956 w 2566988"/>
                <a:gd name="connsiteY29" fmla="*/ 1462087 h 1507331"/>
                <a:gd name="connsiteX30" fmla="*/ 2276475 w 2566988"/>
                <a:gd name="connsiteY30" fmla="*/ 1490662 h 1507331"/>
                <a:gd name="connsiteX31" fmla="*/ 2250281 w 2566988"/>
                <a:gd name="connsiteY31" fmla="*/ 1502568 h 1507331"/>
                <a:gd name="connsiteX32" fmla="*/ 2231231 w 2566988"/>
                <a:gd name="connsiteY32" fmla="*/ 1507331 h 1507331"/>
                <a:gd name="connsiteX33" fmla="*/ 2207419 w 2566988"/>
                <a:gd name="connsiteY33" fmla="*/ 1504950 h 1507331"/>
                <a:gd name="connsiteX34" fmla="*/ 2178844 w 2566988"/>
                <a:gd name="connsiteY34" fmla="*/ 1490662 h 1507331"/>
                <a:gd name="connsiteX35" fmla="*/ 2155031 w 2566988"/>
                <a:gd name="connsiteY35" fmla="*/ 1464468 h 1507331"/>
                <a:gd name="connsiteX36" fmla="*/ 2140744 w 2566988"/>
                <a:gd name="connsiteY36" fmla="*/ 1431131 h 1507331"/>
                <a:gd name="connsiteX37" fmla="*/ 2093119 w 2566988"/>
                <a:gd name="connsiteY37" fmla="*/ 1407318 h 1507331"/>
                <a:gd name="connsiteX38" fmla="*/ 1969294 w 2566988"/>
                <a:gd name="connsiteY38" fmla="*/ 1357312 h 1507331"/>
                <a:gd name="connsiteX39" fmla="*/ 1814513 w 2566988"/>
                <a:gd name="connsiteY39" fmla="*/ 1290637 h 1507331"/>
                <a:gd name="connsiteX40" fmla="*/ 1664494 w 2566988"/>
                <a:gd name="connsiteY40" fmla="*/ 1223962 h 1507331"/>
                <a:gd name="connsiteX41" fmla="*/ 1488281 w 2566988"/>
                <a:gd name="connsiteY41" fmla="*/ 1140618 h 1507331"/>
                <a:gd name="connsiteX42" fmla="*/ 1331119 w 2566988"/>
                <a:gd name="connsiteY42" fmla="*/ 1054893 h 1507331"/>
                <a:gd name="connsiteX43" fmla="*/ 1233488 w 2566988"/>
                <a:gd name="connsiteY43" fmla="*/ 995362 h 1507331"/>
                <a:gd name="connsiteX44" fmla="*/ 1004888 w 2566988"/>
                <a:gd name="connsiteY44" fmla="*/ 895350 h 1507331"/>
                <a:gd name="connsiteX45" fmla="*/ 921544 w 2566988"/>
                <a:gd name="connsiteY45" fmla="*/ 831056 h 1507331"/>
                <a:gd name="connsiteX46" fmla="*/ 812006 w 2566988"/>
                <a:gd name="connsiteY46" fmla="*/ 747712 h 1507331"/>
                <a:gd name="connsiteX47" fmla="*/ 723900 w 2566988"/>
                <a:gd name="connsiteY47" fmla="*/ 678656 h 1507331"/>
                <a:gd name="connsiteX48" fmla="*/ 619125 w 2566988"/>
                <a:gd name="connsiteY48" fmla="*/ 595312 h 1507331"/>
                <a:gd name="connsiteX49" fmla="*/ 511969 w 2566988"/>
                <a:gd name="connsiteY49" fmla="*/ 507206 h 1507331"/>
                <a:gd name="connsiteX50" fmla="*/ 409575 w 2566988"/>
                <a:gd name="connsiteY50" fmla="*/ 423862 h 1507331"/>
                <a:gd name="connsiteX51" fmla="*/ 319088 w 2566988"/>
                <a:gd name="connsiteY51" fmla="*/ 350043 h 1507331"/>
                <a:gd name="connsiteX52" fmla="*/ 235744 w 2566988"/>
                <a:gd name="connsiteY52" fmla="*/ 273843 h 1507331"/>
                <a:gd name="connsiteX53" fmla="*/ 150019 w 2566988"/>
                <a:gd name="connsiteY53" fmla="*/ 197643 h 1507331"/>
                <a:gd name="connsiteX54" fmla="*/ 69056 w 2566988"/>
                <a:gd name="connsiteY54" fmla="*/ 119062 h 1507331"/>
                <a:gd name="connsiteX55" fmla="*/ 23813 w 2566988"/>
                <a:gd name="connsiteY55" fmla="*/ 71437 h 1507331"/>
                <a:gd name="connsiteX56" fmla="*/ 4763 w 2566988"/>
                <a:gd name="connsiteY56" fmla="*/ 40481 h 1507331"/>
                <a:gd name="connsiteX57" fmla="*/ 0 w 2566988"/>
                <a:gd name="connsiteY57" fmla="*/ 21431 h 1507331"/>
                <a:gd name="connsiteX58" fmla="*/ 0 w 2566988"/>
                <a:gd name="connsiteY58" fmla="*/ 4762 h 1507331"/>
                <a:gd name="connsiteX59" fmla="*/ 11906 w 2566988"/>
                <a:gd name="connsiteY59" fmla="*/ 0 h 1507331"/>
                <a:gd name="connsiteX60" fmla="*/ 40481 w 2566988"/>
                <a:gd name="connsiteY60" fmla="*/ 4762 h 1507331"/>
                <a:gd name="connsiteX61" fmla="*/ 71438 w 2566988"/>
                <a:gd name="connsiteY61" fmla="*/ 23812 h 1507331"/>
                <a:gd name="connsiteX62" fmla="*/ 145256 w 2566988"/>
                <a:gd name="connsiteY62" fmla="*/ 80962 h 1507331"/>
                <a:gd name="connsiteX63" fmla="*/ 230981 w 2566988"/>
                <a:gd name="connsiteY63" fmla="*/ 140493 h 1507331"/>
                <a:gd name="connsiteX64" fmla="*/ 383381 w 2566988"/>
                <a:gd name="connsiteY64" fmla="*/ 245268 h 1507331"/>
                <a:gd name="connsiteX65" fmla="*/ 504825 w 2566988"/>
                <a:gd name="connsiteY65" fmla="*/ 328612 h 1507331"/>
                <a:gd name="connsiteX66" fmla="*/ 623888 w 2566988"/>
                <a:gd name="connsiteY66" fmla="*/ 404812 h 1507331"/>
                <a:gd name="connsiteX67" fmla="*/ 785813 w 2566988"/>
                <a:gd name="connsiteY67" fmla="*/ 504825 h 1507331"/>
                <a:gd name="connsiteX68" fmla="*/ 962025 w 2566988"/>
                <a:gd name="connsiteY68" fmla="*/ 611981 h 1507331"/>
                <a:gd name="connsiteX69" fmla="*/ 1171575 w 2566988"/>
                <a:gd name="connsiteY69" fmla="*/ 726281 h 1507331"/>
                <a:gd name="connsiteX70" fmla="*/ 1276350 w 2566988"/>
                <a:gd name="connsiteY70" fmla="*/ 781050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66988" h="1507331">
                  <a:moveTo>
                    <a:pt x="1276350" y="781050"/>
                  </a:moveTo>
                  <a:lnTo>
                    <a:pt x="1369219" y="828675"/>
                  </a:lnTo>
                  <a:lnTo>
                    <a:pt x="1507331" y="892968"/>
                  </a:lnTo>
                  <a:lnTo>
                    <a:pt x="1635919" y="950118"/>
                  </a:lnTo>
                  <a:lnTo>
                    <a:pt x="1776413" y="1004887"/>
                  </a:lnTo>
                  <a:lnTo>
                    <a:pt x="1864519" y="1038225"/>
                  </a:lnTo>
                  <a:lnTo>
                    <a:pt x="1990725" y="1078706"/>
                  </a:lnTo>
                  <a:lnTo>
                    <a:pt x="2095500" y="1104900"/>
                  </a:lnTo>
                  <a:lnTo>
                    <a:pt x="2181225" y="1121568"/>
                  </a:lnTo>
                  <a:lnTo>
                    <a:pt x="2235994" y="1128712"/>
                  </a:lnTo>
                  <a:lnTo>
                    <a:pt x="2283619" y="1135856"/>
                  </a:lnTo>
                  <a:lnTo>
                    <a:pt x="2331244" y="1138237"/>
                  </a:lnTo>
                  <a:lnTo>
                    <a:pt x="2376488" y="1123950"/>
                  </a:lnTo>
                  <a:lnTo>
                    <a:pt x="2414588" y="1102518"/>
                  </a:lnTo>
                  <a:lnTo>
                    <a:pt x="2440781" y="1081087"/>
                  </a:lnTo>
                  <a:lnTo>
                    <a:pt x="2462213" y="1050131"/>
                  </a:lnTo>
                  <a:lnTo>
                    <a:pt x="2481263" y="1014412"/>
                  </a:lnTo>
                  <a:lnTo>
                    <a:pt x="2509838" y="988218"/>
                  </a:lnTo>
                  <a:lnTo>
                    <a:pt x="2526506" y="973931"/>
                  </a:lnTo>
                  <a:lnTo>
                    <a:pt x="2547938" y="969168"/>
                  </a:lnTo>
                  <a:lnTo>
                    <a:pt x="2557463" y="976312"/>
                  </a:lnTo>
                  <a:lnTo>
                    <a:pt x="2566988" y="1007268"/>
                  </a:lnTo>
                  <a:lnTo>
                    <a:pt x="2566988" y="1057275"/>
                  </a:lnTo>
                  <a:lnTo>
                    <a:pt x="2562225" y="1097756"/>
                  </a:lnTo>
                  <a:lnTo>
                    <a:pt x="2543175" y="1152525"/>
                  </a:lnTo>
                  <a:lnTo>
                    <a:pt x="2500313" y="1247775"/>
                  </a:lnTo>
                  <a:lnTo>
                    <a:pt x="2476500" y="1290637"/>
                  </a:lnTo>
                  <a:lnTo>
                    <a:pt x="2431256" y="1354931"/>
                  </a:lnTo>
                  <a:lnTo>
                    <a:pt x="2383631" y="1404937"/>
                  </a:lnTo>
                  <a:lnTo>
                    <a:pt x="2316956" y="1462087"/>
                  </a:lnTo>
                  <a:lnTo>
                    <a:pt x="2276475" y="1490662"/>
                  </a:lnTo>
                  <a:lnTo>
                    <a:pt x="2250281" y="1502568"/>
                  </a:lnTo>
                  <a:lnTo>
                    <a:pt x="2231231" y="1507331"/>
                  </a:lnTo>
                  <a:lnTo>
                    <a:pt x="2207419" y="1504950"/>
                  </a:lnTo>
                  <a:lnTo>
                    <a:pt x="2178844" y="1490662"/>
                  </a:lnTo>
                  <a:lnTo>
                    <a:pt x="2155031" y="1464468"/>
                  </a:lnTo>
                  <a:lnTo>
                    <a:pt x="2140744" y="1431131"/>
                  </a:lnTo>
                  <a:lnTo>
                    <a:pt x="2093119" y="1407318"/>
                  </a:lnTo>
                  <a:lnTo>
                    <a:pt x="1969294" y="1357312"/>
                  </a:lnTo>
                  <a:lnTo>
                    <a:pt x="1814513" y="1290637"/>
                  </a:lnTo>
                  <a:lnTo>
                    <a:pt x="1664494" y="1223962"/>
                  </a:lnTo>
                  <a:lnTo>
                    <a:pt x="1488281" y="1140618"/>
                  </a:lnTo>
                  <a:lnTo>
                    <a:pt x="1331119" y="1054893"/>
                  </a:lnTo>
                  <a:lnTo>
                    <a:pt x="1233488" y="995362"/>
                  </a:lnTo>
                  <a:lnTo>
                    <a:pt x="1004888" y="895350"/>
                  </a:lnTo>
                  <a:lnTo>
                    <a:pt x="921544" y="831056"/>
                  </a:lnTo>
                  <a:lnTo>
                    <a:pt x="812006" y="747712"/>
                  </a:lnTo>
                  <a:lnTo>
                    <a:pt x="723900" y="678656"/>
                  </a:lnTo>
                  <a:lnTo>
                    <a:pt x="619125" y="595312"/>
                  </a:lnTo>
                  <a:lnTo>
                    <a:pt x="511969" y="507206"/>
                  </a:lnTo>
                  <a:lnTo>
                    <a:pt x="409575" y="423862"/>
                  </a:lnTo>
                  <a:lnTo>
                    <a:pt x="319088" y="350043"/>
                  </a:lnTo>
                  <a:lnTo>
                    <a:pt x="235744" y="273843"/>
                  </a:lnTo>
                  <a:lnTo>
                    <a:pt x="150019" y="197643"/>
                  </a:lnTo>
                  <a:lnTo>
                    <a:pt x="69056" y="119062"/>
                  </a:lnTo>
                  <a:lnTo>
                    <a:pt x="23813" y="71437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71438" y="23812"/>
                  </a:lnTo>
                  <a:lnTo>
                    <a:pt x="145256" y="80962"/>
                  </a:lnTo>
                  <a:lnTo>
                    <a:pt x="230981" y="140493"/>
                  </a:lnTo>
                  <a:lnTo>
                    <a:pt x="383381" y="245268"/>
                  </a:lnTo>
                  <a:lnTo>
                    <a:pt x="504825" y="328612"/>
                  </a:lnTo>
                  <a:lnTo>
                    <a:pt x="623888" y="404812"/>
                  </a:lnTo>
                  <a:lnTo>
                    <a:pt x="785813" y="504825"/>
                  </a:lnTo>
                  <a:lnTo>
                    <a:pt x="962025" y="611981"/>
                  </a:lnTo>
                  <a:lnTo>
                    <a:pt x="1171575" y="726281"/>
                  </a:lnTo>
                  <a:lnTo>
                    <a:pt x="1276350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">
              <a:extLst>
                <a:ext uri="{FF2B5EF4-FFF2-40B4-BE49-F238E27FC236}">
                  <a16:creationId xmlns:a16="http://schemas.microsoft.com/office/drawing/2014/main" id="{F8C4F162-75B8-4556-B378-5426C71C6087}"/>
                </a:ext>
              </a:extLst>
            </p:cNvPr>
            <p:cNvSpPr/>
            <p:nvPr/>
          </p:nvSpPr>
          <p:spPr>
            <a:xfrm>
              <a:off x="4367213" y="1935163"/>
              <a:ext cx="2247900" cy="533400"/>
            </a:xfrm>
            <a:custGeom>
              <a:avLst/>
              <a:gdLst>
                <a:gd name="connsiteX0" fmla="*/ 978693 w 2247900"/>
                <a:gd name="connsiteY0" fmla="*/ 240507 h 533400"/>
                <a:gd name="connsiteX1" fmla="*/ 1169193 w 2247900"/>
                <a:gd name="connsiteY1" fmla="*/ 216694 h 533400"/>
                <a:gd name="connsiteX2" fmla="*/ 1435893 w 2247900"/>
                <a:gd name="connsiteY2" fmla="*/ 171450 h 533400"/>
                <a:gd name="connsiteX3" fmla="*/ 1647825 w 2247900"/>
                <a:gd name="connsiteY3" fmla="*/ 133350 h 533400"/>
                <a:gd name="connsiteX4" fmla="*/ 1757362 w 2247900"/>
                <a:gd name="connsiteY4" fmla="*/ 109538 h 533400"/>
                <a:gd name="connsiteX5" fmla="*/ 1790700 w 2247900"/>
                <a:gd name="connsiteY5" fmla="*/ 85725 h 533400"/>
                <a:gd name="connsiteX6" fmla="*/ 1854993 w 2247900"/>
                <a:gd name="connsiteY6" fmla="*/ 42863 h 533400"/>
                <a:gd name="connsiteX7" fmla="*/ 1931193 w 2247900"/>
                <a:gd name="connsiteY7" fmla="*/ 0 h 533400"/>
                <a:gd name="connsiteX8" fmla="*/ 1947862 w 2247900"/>
                <a:gd name="connsiteY8" fmla="*/ 0 h 533400"/>
                <a:gd name="connsiteX9" fmla="*/ 1969293 w 2247900"/>
                <a:gd name="connsiteY9" fmla="*/ 7144 h 533400"/>
                <a:gd name="connsiteX10" fmla="*/ 2038350 w 2247900"/>
                <a:gd name="connsiteY10" fmla="*/ 35719 h 533400"/>
                <a:gd name="connsiteX11" fmla="*/ 2114550 w 2247900"/>
                <a:gd name="connsiteY11" fmla="*/ 78582 h 533400"/>
                <a:gd name="connsiteX12" fmla="*/ 2164556 w 2247900"/>
                <a:gd name="connsiteY12" fmla="*/ 114300 h 533400"/>
                <a:gd name="connsiteX13" fmla="*/ 2209800 w 2247900"/>
                <a:gd name="connsiteY13" fmla="*/ 152400 h 533400"/>
                <a:gd name="connsiteX14" fmla="*/ 2231231 w 2247900"/>
                <a:gd name="connsiteY14" fmla="*/ 183357 h 533400"/>
                <a:gd name="connsiteX15" fmla="*/ 2245518 w 2247900"/>
                <a:gd name="connsiteY15" fmla="*/ 211932 h 533400"/>
                <a:gd name="connsiteX16" fmla="*/ 2247900 w 2247900"/>
                <a:gd name="connsiteY16" fmla="*/ 230982 h 533400"/>
                <a:gd name="connsiteX17" fmla="*/ 2243137 w 2247900"/>
                <a:gd name="connsiteY17" fmla="*/ 254794 h 533400"/>
                <a:gd name="connsiteX18" fmla="*/ 2228850 w 2247900"/>
                <a:gd name="connsiteY18" fmla="*/ 276225 h 533400"/>
                <a:gd name="connsiteX19" fmla="*/ 2207418 w 2247900"/>
                <a:gd name="connsiteY19" fmla="*/ 290513 h 533400"/>
                <a:gd name="connsiteX20" fmla="*/ 2171700 w 2247900"/>
                <a:gd name="connsiteY20" fmla="*/ 304800 h 533400"/>
                <a:gd name="connsiteX21" fmla="*/ 2128837 w 2247900"/>
                <a:gd name="connsiteY21" fmla="*/ 309563 h 533400"/>
                <a:gd name="connsiteX22" fmla="*/ 2031206 w 2247900"/>
                <a:gd name="connsiteY22" fmla="*/ 309563 h 533400"/>
                <a:gd name="connsiteX23" fmla="*/ 1919287 w 2247900"/>
                <a:gd name="connsiteY23" fmla="*/ 311944 h 533400"/>
                <a:gd name="connsiteX24" fmla="*/ 1812131 w 2247900"/>
                <a:gd name="connsiteY24" fmla="*/ 314325 h 533400"/>
                <a:gd name="connsiteX25" fmla="*/ 1659731 w 2247900"/>
                <a:gd name="connsiteY25" fmla="*/ 319088 h 533400"/>
                <a:gd name="connsiteX26" fmla="*/ 1485900 w 2247900"/>
                <a:gd name="connsiteY26" fmla="*/ 328613 h 533400"/>
                <a:gd name="connsiteX27" fmla="*/ 1333500 w 2247900"/>
                <a:gd name="connsiteY27" fmla="*/ 342900 h 533400"/>
                <a:gd name="connsiteX28" fmla="*/ 1154906 w 2247900"/>
                <a:gd name="connsiteY28" fmla="*/ 366713 h 533400"/>
                <a:gd name="connsiteX29" fmla="*/ 978693 w 2247900"/>
                <a:gd name="connsiteY29" fmla="*/ 397669 h 533400"/>
                <a:gd name="connsiteX30" fmla="*/ 740568 w 2247900"/>
                <a:gd name="connsiteY30" fmla="*/ 445294 h 533400"/>
                <a:gd name="connsiteX31" fmla="*/ 492918 w 2247900"/>
                <a:gd name="connsiteY31" fmla="*/ 504825 h 533400"/>
                <a:gd name="connsiteX32" fmla="*/ 378618 w 2247900"/>
                <a:gd name="connsiteY32" fmla="*/ 533400 h 533400"/>
                <a:gd name="connsiteX33" fmla="*/ 361950 w 2247900"/>
                <a:gd name="connsiteY33" fmla="*/ 531019 h 533400"/>
                <a:gd name="connsiteX34" fmla="*/ 307181 w 2247900"/>
                <a:gd name="connsiteY34" fmla="*/ 514350 h 533400"/>
                <a:gd name="connsiteX35" fmla="*/ 245268 w 2247900"/>
                <a:gd name="connsiteY35" fmla="*/ 483394 h 533400"/>
                <a:gd name="connsiteX36" fmla="*/ 183356 w 2247900"/>
                <a:gd name="connsiteY36" fmla="*/ 442913 h 533400"/>
                <a:gd name="connsiteX37" fmla="*/ 123825 w 2247900"/>
                <a:gd name="connsiteY37" fmla="*/ 397669 h 533400"/>
                <a:gd name="connsiteX38" fmla="*/ 76200 w 2247900"/>
                <a:gd name="connsiteY38" fmla="*/ 350044 h 533400"/>
                <a:gd name="connsiteX39" fmla="*/ 33337 w 2247900"/>
                <a:gd name="connsiteY39" fmla="*/ 302419 h 533400"/>
                <a:gd name="connsiteX40" fmla="*/ 11906 w 2247900"/>
                <a:gd name="connsiteY40" fmla="*/ 269082 h 533400"/>
                <a:gd name="connsiteX41" fmla="*/ 0 w 2247900"/>
                <a:gd name="connsiteY41" fmla="*/ 240507 h 533400"/>
                <a:gd name="connsiteX42" fmla="*/ 2381 w 2247900"/>
                <a:gd name="connsiteY42" fmla="*/ 221457 h 533400"/>
                <a:gd name="connsiteX43" fmla="*/ 9525 w 2247900"/>
                <a:gd name="connsiteY43" fmla="*/ 209550 h 533400"/>
                <a:gd name="connsiteX44" fmla="*/ 40481 w 2247900"/>
                <a:gd name="connsiteY44" fmla="*/ 197644 h 533400"/>
                <a:gd name="connsiteX45" fmla="*/ 61912 w 2247900"/>
                <a:gd name="connsiteY45" fmla="*/ 200025 h 533400"/>
                <a:gd name="connsiteX46" fmla="*/ 85725 w 2247900"/>
                <a:gd name="connsiteY46" fmla="*/ 209550 h 533400"/>
                <a:gd name="connsiteX47" fmla="*/ 128587 w 2247900"/>
                <a:gd name="connsiteY47" fmla="*/ 238125 h 533400"/>
                <a:gd name="connsiteX48" fmla="*/ 192881 w 2247900"/>
                <a:gd name="connsiteY48" fmla="*/ 271463 h 533400"/>
                <a:gd name="connsiteX49" fmla="*/ 266700 w 2247900"/>
                <a:gd name="connsiteY49" fmla="*/ 297657 h 533400"/>
                <a:gd name="connsiteX50" fmla="*/ 338137 w 2247900"/>
                <a:gd name="connsiteY50" fmla="*/ 309563 h 533400"/>
                <a:gd name="connsiteX51" fmla="*/ 435768 w 2247900"/>
                <a:gd name="connsiteY51" fmla="*/ 311944 h 533400"/>
                <a:gd name="connsiteX52" fmla="*/ 497681 w 2247900"/>
                <a:gd name="connsiteY52" fmla="*/ 309563 h 533400"/>
                <a:gd name="connsiteX53" fmla="*/ 669131 w 2247900"/>
                <a:gd name="connsiteY53" fmla="*/ 283369 h 533400"/>
                <a:gd name="connsiteX54" fmla="*/ 978693 w 2247900"/>
                <a:gd name="connsiteY54" fmla="*/ 2405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7900" h="533400">
                  <a:moveTo>
                    <a:pt x="978693" y="240507"/>
                  </a:moveTo>
                  <a:lnTo>
                    <a:pt x="1169193" y="216694"/>
                  </a:lnTo>
                  <a:lnTo>
                    <a:pt x="1435893" y="171450"/>
                  </a:lnTo>
                  <a:lnTo>
                    <a:pt x="1647825" y="133350"/>
                  </a:lnTo>
                  <a:lnTo>
                    <a:pt x="1757362" y="109538"/>
                  </a:lnTo>
                  <a:lnTo>
                    <a:pt x="1790700" y="85725"/>
                  </a:lnTo>
                  <a:lnTo>
                    <a:pt x="1854993" y="42863"/>
                  </a:lnTo>
                  <a:lnTo>
                    <a:pt x="1931193" y="0"/>
                  </a:lnTo>
                  <a:lnTo>
                    <a:pt x="1947862" y="0"/>
                  </a:lnTo>
                  <a:lnTo>
                    <a:pt x="1969293" y="7144"/>
                  </a:lnTo>
                  <a:lnTo>
                    <a:pt x="2038350" y="35719"/>
                  </a:lnTo>
                  <a:lnTo>
                    <a:pt x="2114550" y="78582"/>
                  </a:lnTo>
                  <a:lnTo>
                    <a:pt x="2164556" y="114300"/>
                  </a:lnTo>
                  <a:lnTo>
                    <a:pt x="2209800" y="152400"/>
                  </a:lnTo>
                  <a:lnTo>
                    <a:pt x="2231231" y="183357"/>
                  </a:lnTo>
                  <a:lnTo>
                    <a:pt x="2245518" y="211932"/>
                  </a:lnTo>
                  <a:lnTo>
                    <a:pt x="2247900" y="230982"/>
                  </a:lnTo>
                  <a:lnTo>
                    <a:pt x="2243137" y="254794"/>
                  </a:lnTo>
                  <a:lnTo>
                    <a:pt x="2228850" y="276225"/>
                  </a:lnTo>
                  <a:lnTo>
                    <a:pt x="2207418" y="290513"/>
                  </a:lnTo>
                  <a:lnTo>
                    <a:pt x="2171700" y="304800"/>
                  </a:lnTo>
                  <a:lnTo>
                    <a:pt x="2128837" y="309563"/>
                  </a:lnTo>
                  <a:lnTo>
                    <a:pt x="2031206" y="309563"/>
                  </a:lnTo>
                  <a:lnTo>
                    <a:pt x="1919287" y="311944"/>
                  </a:lnTo>
                  <a:lnTo>
                    <a:pt x="1812131" y="314325"/>
                  </a:lnTo>
                  <a:lnTo>
                    <a:pt x="1659731" y="319088"/>
                  </a:lnTo>
                  <a:lnTo>
                    <a:pt x="1485900" y="328613"/>
                  </a:lnTo>
                  <a:lnTo>
                    <a:pt x="1333500" y="342900"/>
                  </a:lnTo>
                  <a:lnTo>
                    <a:pt x="1154906" y="366713"/>
                  </a:lnTo>
                  <a:lnTo>
                    <a:pt x="978693" y="397669"/>
                  </a:lnTo>
                  <a:lnTo>
                    <a:pt x="740568" y="445294"/>
                  </a:lnTo>
                  <a:lnTo>
                    <a:pt x="492918" y="504825"/>
                  </a:lnTo>
                  <a:lnTo>
                    <a:pt x="378618" y="533400"/>
                  </a:lnTo>
                  <a:lnTo>
                    <a:pt x="361950" y="531019"/>
                  </a:lnTo>
                  <a:lnTo>
                    <a:pt x="307181" y="514350"/>
                  </a:lnTo>
                  <a:lnTo>
                    <a:pt x="245268" y="483394"/>
                  </a:lnTo>
                  <a:lnTo>
                    <a:pt x="183356" y="442913"/>
                  </a:lnTo>
                  <a:lnTo>
                    <a:pt x="123825" y="397669"/>
                  </a:lnTo>
                  <a:lnTo>
                    <a:pt x="76200" y="350044"/>
                  </a:lnTo>
                  <a:lnTo>
                    <a:pt x="33337" y="302419"/>
                  </a:lnTo>
                  <a:lnTo>
                    <a:pt x="11906" y="269082"/>
                  </a:lnTo>
                  <a:lnTo>
                    <a:pt x="0" y="240507"/>
                  </a:lnTo>
                  <a:lnTo>
                    <a:pt x="2381" y="221457"/>
                  </a:lnTo>
                  <a:lnTo>
                    <a:pt x="9525" y="209550"/>
                  </a:lnTo>
                  <a:lnTo>
                    <a:pt x="40481" y="197644"/>
                  </a:lnTo>
                  <a:lnTo>
                    <a:pt x="61912" y="200025"/>
                  </a:lnTo>
                  <a:lnTo>
                    <a:pt x="85725" y="209550"/>
                  </a:lnTo>
                  <a:lnTo>
                    <a:pt x="128587" y="238125"/>
                  </a:lnTo>
                  <a:lnTo>
                    <a:pt x="192881" y="271463"/>
                  </a:lnTo>
                  <a:lnTo>
                    <a:pt x="266700" y="297657"/>
                  </a:lnTo>
                  <a:lnTo>
                    <a:pt x="338137" y="309563"/>
                  </a:lnTo>
                  <a:lnTo>
                    <a:pt x="435768" y="311944"/>
                  </a:lnTo>
                  <a:lnTo>
                    <a:pt x="497681" y="309563"/>
                  </a:lnTo>
                  <a:lnTo>
                    <a:pt x="669131" y="283369"/>
                  </a:lnTo>
                  <a:lnTo>
                    <a:pt x="97869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">
              <a:extLst>
                <a:ext uri="{FF2B5EF4-FFF2-40B4-BE49-F238E27FC236}">
                  <a16:creationId xmlns:a16="http://schemas.microsoft.com/office/drawing/2014/main" id="{96B7A9A0-FF26-483B-B39E-E02DB9B95B6F}"/>
                </a:ext>
              </a:extLst>
            </p:cNvPr>
            <p:cNvSpPr/>
            <p:nvPr/>
          </p:nvSpPr>
          <p:spPr>
            <a:xfrm>
              <a:off x="3887788" y="3028950"/>
              <a:ext cx="3498850" cy="646113"/>
            </a:xfrm>
            <a:custGeom>
              <a:avLst/>
              <a:gdLst>
                <a:gd name="connsiteX0" fmla="*/ 1817262 w 3498951"/>
                <a:gd name="connsiteY0" fmla="*/ 196149 h 646137"/>
                <a:gd name="connsiteX1" fmla="*/ 2102832 w 3498951"/>
                <a:gd name="connsiteY1" fmla="*/ 167303 h 646137"/>
                <a:gd name="connsiteX2" fmla="*/ 2402824 w 3498951"/>
                <a:gd name="connsiteY2" fmla="*/ 141342 h 646137"/>
                <a:gd name="connsiteX3" fmla="*/ 2705701 w 3498951"/>
                <a:gd name="connsiteY3" fmla="*/ 118266 h 646137"/>
                <a:gd name="connsiteX4" fmla="*/ 2821083 w 3498951"/>
                <a:gd name="connsiteY4" fmla="*/ 109612 h 646137"/>
                <a:gd name="connsiteX5" fmla="*/ 2884543 w 3498951"/>
                <a:gd name="connsiteY5" fmla="*/ 80767 h 646137"/>
                <a:gd name="connsiteX6" fmla="*/ 2962426 w 3498951"/>
                <a:gd name="connsiteY6" fmla="*/ 43268 h 646137"/>
                <a:gd name="connsiteX7" fmla="*/ 3040308 w 3498951"/>
                <a:gd name="connsiteY7" fmla="*/ 0 h 646137"/>
                <a:gd name="connsiteX8" fmla="*/ 3057616 w 3498951"/>
                <a:gd name="connsiteY8" fmla="*/ 0 h 646137"/>
                <a:gd name="connsiteX9" fmla="*/ 3158575 w 3498951"/>
                <a:gd name="connsiteY9" fmla="*/ 28845 h 646137"/>
                <a:gd name="connsiteX10" fmla="*/ 3259534 w 3498951"/>
                <a:gd name="connsiteY10" fmla="*/ 60575 h 646137"/>
                <a:gd name="connsiteX11" fmla="*/ 3383569 w 3498951"/>
                <a:gd name="connsiteY11" fmla="*/ 103843 h 646137"/>
                <a:gd name="connsiteX12" fmla="*/ 3400876 w 3498951"/>
                <a:gd name="connsiteY12" fmla="*/ 109612 h 646137"/>
                <a:gd name="connsiteX13" fmla="*/ 3421068 w 3498951"/>
                <a:gd name="connsiteY13" fmla="*/ 124035 h 646137"/>
                <a:gd name="connsiteX14" fmla="*/ 3455682 w 3498951"/>
                <a:gd name="connsiteY14" fmla="*/ 155765 h 646137"/>
                <a:gd name="connsiteX15" fmla="*/ 3481643 w 3498951"/>
                <a:gd name="connsiteY15" fmla="*/ 187495 h 646137"/>
                <a:gd name="connsiteX16" fmla="*/ 3496066 w 3498951"/>
                <a:gd name="connsiteY16" fmla="*/ 213456 h 646137"/>
                <a:gd name="connsiteX17" fmla="*/ 3498951 w 3498951"/>
                <a:gd name="connsiteY17" fmla="*/ 236532 h 646137"/>
                <a:gd name="connsiteX18" fmla="*/ 3490297 w 3498951"/>
                <a:gd name="connsiteY18" fmla="*/ 256724 h 646137"/>
                <a:gd name="connsiteX19" fmla="*/ 3472990 w 3498951"/>
                <a:gd name="connsiteY19" fmla="*/ 274031 h 646137"/>
                <a:gd name="connsiteX20" fmla="*/ 3438375 w 3498951"/>
                <a:gd name="connsiteY20" fmla="*/ 294223 h 646137"/>
                <a:gd name="connsiteX21" fmla="*/ 3397992 w 3498951"/>
                <a:gd name="connsiteY21" fmla="*/ 305761 h 646137"/>
                <a:gd name="connsiteX22" fmla="*/ 3340301 w 3498951"/>
                <a:gd name="connsiteY22" fmla="*/ 311530 h 646137"/>
                <a:gd name="connsiteX23" fmla="*/ 3236457 w 3498951"/>
                <a:gd name="connsiteY23" fmla="*/ 311530 h 646137"/>
                <a:gd name="connsiteX24" fmla="*/ 3069154 w 3498951"/>
                <a:gd name="connsiteY24" fmla="*/ 308646 h 646137"/>
                <a:gd name="connsiteX25" fmla="*/ 2922042 w 3498951"/>
                <a:gd name="connsiteY25" fmla="*/ 308646 h 646137"/>
                <a:gd name="connsiteX26" fmla="*/ 2702817 w 3498951"/>
                <a:gd name="connsiteY26" fmla="*/ 325953 h 646137"/>
                <a:gd name="connsiteX27" fmla="*/ 2385517 w 3498951"/>
                <a:gd name="connsiteY27" fmla="*/ 349029 h 646137"/>
                <a:gd name="connsiteX28" fmla="*/ 1998988 w 3498951"/>
                <a:gd name="connsiteY28" fmla="*/ 380759 h 646137"/>
                <a:gd name="connsiteX29" fmla="*/ 1670151 w 3498951"/>
                <a:gd name="connsiteY29" fmla="*/ 406720 h 646137"/>
                <a:gd name="connsiteX30" fmla="*/ 1474002 w 3498951"/>
                <a:gd name="connsiteY30" fmla="*/ 424027 h 646137"/>
                <a:gd name="connsiteX31" fmla="*/ 1188432 w 3498951"/>
                <a:gd name="connsiteY31" fmla="*/ 478834 h 646137"/>
                <a:gd name="connsiteX32" fmla="*/ 960553 w 3498951"/>
                <a:gd name="connsiteY32" fmla="*/ 522102 h 646137"/>
                <a:gd name="connsiteX33" fmla="*/ 747097 w 3498951"/>
                <a:gd name="connsiteY33" fmla="*/ 571139 h 646137"/>
                <a:gd name="connsiteX34" fmla="*/ 585563 w 3498951"/>
                <a:gd name="connsiteY34" fmla="*/ 614407 h 646137"/>
                <a:gd name="connsiteX35" fmla="*/ 490373 w 3498951"/>
                <a:gd name="connsiteY35" fmla="*/ 643253 h 646137"/>
                <a:gd name="connsiteX36" fmla="*/ 470181 w 3498951"/>
                <a:gd name="connsiteY36" fmla="*/ 646137 h 646137"/>
                <a:gd name="connsiteX37" fmla="*/ 441335 w 3498951"/>
                <a:gd name="connsiteY37" fmla="*/ 643253 h 646137"/>
                <a:gd name="connsiteX38" fmla="*/ 383645 w 3498951"/>
                <a:gd name="connsiteY38" fmla="*/ 625945 h 646137"/>
                <a:gd name="connsiteX39" fmla="*/ 311531 w 3498951"/>
                <a:gd name="connsiteY39" fmla="*/ 588446 h 646137"/>
                <a:gd name="connsiteX40" fmla="*/ 224995 w 3498951"/>
                <a:gd name="connsiteY40" fmla="*/ 527871 h 646137"/>
                <a:gd name="connsiteX41" fmla="*/ 124036 w 3498951"/>
                <a:gd name="connsiteY41" fmla="*/ 447104 h 646137"/>
                <a:gd name="connsiteX42" fmla="*/ 40384 w 3498951"/>
                <a:gd name="connsiteY42" fmla="*/ 369221 h 646137"/>
                <a:gd name="connsiteX43" fmla="*/ 5769 w 3498951"/>
                <a:gd name="connsiteY43" fmla="*/ 328838 h 646137"/>
                <a:gd name="connsiteX44" fmla="*/ 0 w 3498951"/>
                <a:gd name="connsiteY44" fmla="*/ 308646 h 646137"/>
                <a:gd name="connsiteX45" fmla="*/ 0 w 3498951"/>
                <a:gd name="connsiteY45" fmla="*/ 297108 h 646137"/>
                <a:gd name="connsiteX46" fmla="*/ 14423 w 3498951"/>
                <a:gd name="connsiteY46" fmla="*/ 288454 h 646137"/>
                <a:gd name="connsiteX47" fmla="*/ 34615 w 3498951"/>
                <a:gd name="connsiteY47" fmla="*/ 288454 h 646137"/>
                <a:gd name="connsiteX48" fmla="*/ 69229 w 3498951"/>
                <a:gd name="connsiteY48" fmla="*/ 299992 h 646137"/>
                <a:gd name="connsiteX49" fmla="*/ 126920 w 3498951"/>
                <a:gd name="connsiteY49" fmla="*/ 323068 h 646137"/>
                <a:gd name="connsiteX50" fmla="*/ 196149 w 3498951"/>
                <a:gd name="connsiteY50" fmla="*/ 351914 h 646137"/>
                <a:gd name="connsiteX51" fmla="*/ 271147 w 3498951"/>
                <a:gd name="connsiteY51" fmla="*/ 374990 h 646137"/>
                <a:gd name="connsiteX52" fmla="*/ 308646 w 3498951"/>
                <a:gd name="connsiteY52" fmla="*/ 380759 h 646137"/>
                <a:gd name="connsiteX53" fmla="*/ 441335 w 3498951"/>
                <a:gd name="connsiteY53" fmla="*/ 374990 h 646137"/>
                <a:gd name="connsiteX54" fmla="*/ 672099 w 3498951"/>
                <a:gd name="connsiteY54" fmla="*/ 354798 h 646137"/>
                <a:gd name="connsiteX55" fmla="*/ 960553 w 3498951"/>
                <a:gd name="connsiteY55" fmla="*/ 308646 h 646137"/>
                <a:gd name="connsiteX56" fmla="*/ 1197086 w 3498951"/>
                <a:gd name="connsiteY56" fmla="*/ 274031 h 646137"/>
                <a:gd name="connsiteX57" fmla="*/ 1488424 w 3498951"/>
                <a:gd name="connsiteY57" fmla="*/ 236532 h 646137"/>
                <a:gd name="connsiteX58" fmla="*/ 1817262 w 3498951"/>
                <a:gd name="connsiteY58" fmla="*/ 196149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98951" h="646137">
                  <a:moveTo>
                    <a:pt x="1817262" y="196149"/>
                  </a:moveTo>
                  <a:lnTo>
                    <a:pt x="2102832" y="167303"/>
                  </a:lnTo>
                  <a:lnTo>
                    <a:pt x="2402824" y="141342"/>
                  </a:lnTo>
                  <a:lnTo>
                    <a:pt x="2705701" y="118266"/>
                  </a:lnTo>
                  <a:lnTo>
                    <a:pt x="2821083" y="109612"/>
                  </a:lnTo>
                  <a:lnTo>
                    <a:pt x="2884543" y="80767"/>
                  </a:lnTo>
                  <a:lnTo>
                    <a:pt x="2962426" y="43268"/>
                  </a:lnTo>
                  <a:lnTo>
                    <a:pt x="3040308" y="0"/>
                  </a:lnTo>
                  <a:lnTo>
                    <a:pt x="3057616" y="0"/>
                  </a:lnTo>
                  <a:lnTo>
                    <a:pt x="3158575" y="28845"/>
                  </a:lnTo>
                  <a:lnTo>
                    <a:pt x="3259534" y="60575"/>
                  </a:lnTo>
                  <a:lnTo>
                    <a:pt x="3383569" y="103843"/>
                  </a:lnTo>
                  <a:lnTo>
                    <a:pt x="3400876" y="109612"/>
                  </a:lnTo>
                  <a:lnTo>
                    <a:pt x="3421068" y="124035"/>
                  </a:lnTo>
                  <a:lnTo>
                    <a:pt x="3455682" y="155765"/>
                  </a:lnTo>
                  <a:lnTo>
                    <a:pt x="3481643" y="187495"/>
                  </a:lnTo>
                  <a:lnTo>
                    <a:pt x="3496066" y="213456"/>
                  </a:lnTo>
                  <a:lnTo>
                    <a:pt x="3498951" y="236532"/>
                  </a:lnTo>
                  <a:lnTo>
                    <a:pt x="3490297" y="256724"/>
                  </a:lnTo>
                  <a:lnTo>
                    <a:pt x="3472990" y="274031"/>
                  </a:lnTo>
                  <a:lnTo>
                    <a:pt x="3438375" y="294223"/>
                  </a:lnTo>
                  <a:lnTo>
                    <a:pt x="3397992" y="305761"/>
                  </a:lnTo>
                  <a:lnTo>
                    <a:pt x="3340301" y="311530"/>
                  </a:lnTo>
                  <a:lnTo>
                    <a:pt x="3236457" y="311530"/>
                  </a:lnTo>
                  <a:lnTo>
                    <a:pt x="3069154" y="308646"/>
                  </a:lnTo>
                  <a:lnTo>
                    <a:pt x="2922042" y="308646"/>
                  </a:lnTo>
                  <a:lnTo>
                    <a:pt x="2702817" y="325953"/>
                  </a:lnTo>
                  <a:lnTo>
                    <a:pt x="2385517" y="349029"/>
                  </a:lnTo>
                  <a:lnTo>
                    <a:pt x="1998988" y="380759"/>
                  </a:lnTo>
                  <a:lnTo>
                    <a:pt x="1670151" y="406720"/>
                  </a:lnTo>
                  <a:lnTo>
                    <a:pt x="1474002" y="424027"/>
                  </a:lnTo>
                  <a:lnTo>
                    <a:pt x="1188432" y="478834"/>
                  </a:lnTo>
                  <a:lnTo>
                    <a:pt x="960553" y="522102"/>
                  </a:lnTo>
                  <a:lnTo>
                    <a:pt x="747097" y="571139"/>
                  </a:lnTo>
                  <a:lnTo>
                    <a:pt x="585563" y="614407"/>
                  </a:lnTo>
                  <a:lnTo>
                    <a:pt x="490373" y="643253"/>
                  </a:lnTo>
                  <a:lnTo>
                    <a:pt x="470181" y="646137"/>
                  </a:lnTo>
                  <a:lnTo>
                    <a:pt x="441335" y="643253"/>
                  </a:lnTo>
                  <a:lnTo>
                    <a:pt x="383645" y="625945"/>
                  </a:lnTo>
                  <a:lnTo>
                    <a:pt x="311531" y="588446"/>
                  </a:lnTo>
                  <a:lnTo>
                    <a:pt x="224995" y="527871"/>
                  </a:lnTo>
                  <a:lnTo>
                    <a:pt x="124036" y="447104"/>
                  </a:lnTo>
                  <a:lnTo>
                    <a:pt x="40384" y="369221"/>
                  </a:lnTo>
                  <a:lnTo>
                    <a:pt x="5769" y="328838"/>
                  </a:lnTo>
                  <a:lnTo>
                    <a:pt x="0" y="308646"/>
                  </a:lnTo>
                  <a:lnTo>
                    <a:pt x="0" y="297108"/>
                  </a:lnTo>
                  <a:lnTo>
                    <a:pt x="14423" y="288454"/>
                  </a:lnTo>
                  <a:lnTo>
                    <a:pt x="34615" y="288454"/>
                  </a:lnTo>
                  <a:lnTo>
                    <a:pt x="69229" y="299992"/>
                  </a:lnTo>
                  <a:lnTo>
                    <a:pt x="126920" y="323068"/>
                  </a:lnTo>
                  <a:lnTo>
                    <a:pt x="196149" y="351914"/>
                  </a:lnTo>
                  <a:lnTo>
                    <a:pt x="271147" y="374990"/>
                  </a:lnTo>
                  <a:lnTo>
                    <a:pt x="308646" y="380759"/>
                  </a:lnTo>
                  <a:lnTo>
                    <a:pt x="441335" y="374990"/>
                  </a:lnTo>
                  <a:lnTo>
                    <a:pt x="672099" y="354798"/>
                  </a:lnTo>
                  <a:lnTo>
                    <a:pt x="960553" y="308646"/>
                  </a:lnTo>
                  <a:lnTo>
                    <a:pt x="1197086" y="274031"/>
                  </a:lnTo>
                  <a:lnTo>
                    <a:pt x="1488424" y="236532"/>
                  </a:lnTo>
                  <a:lnTo>
                    <a:pt x="1817262" y="1961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9">
              <a:extLst>
                <a:ext uri="{FF2B5EF4-FFF2-40B4-BE49-F238E27FC236}">
                  <a16:creationId xmlns:a16="http://schemas.microsoft.com/office/drawing/2014/main" id="{595061EF-8D9A-4901-8D07-EC5BF41FC28F}"/>
                </a:ext>
              </a:extLst>
            </p:cNvPr>
            <p:cNvSpPr/>
            <p:nvPr/>
          </p:nvSpPr>
          <p:spPr>
            <a:xfrm rot="16200000">
              <a:off x="1932782" y="4218781"/>
              <a:ext cx="2925762" cy="333375"/>
            </a:xfrm>
            <a:custGeom>
              <a:avLst/>
              <a:gdLst>
                <a:gd name="connsiteX0" fmla="*/ 1669256 w 2926556"/>
                <a:gd name="connsiteY0" fmla="*/ 130969 h 333375"/>
                <a:gd name="connsiteX1" fmla="*/ 1976437 w 2926556"/>
                <a:gd name="connsiteY1" fmla="*/ 133350 h 333375"/>
                <a:gd name="connsiteX2" fmla="*/ 2214562 w 2926556"/>
                <a:gd name="connsiteY2" fmla="*/ 130969 h 333375"/>
                <a:gd name="connsiteX3" fmla="*/ 2409825 w 2926556"/>
                <a:gd name="connsiteY3" fmla="*/ 130969 h 333375"/>
                <a:gd name="connsiteX4" fmla="*/ 2483643 w 2926556"/>
                <a:gd name="connsiteY4" fmla="*/ 128588 h 333375"/>
                <a:gd name="connsiteX5" fmla="*/ 2543175 w 2926556"/>
                <a:gd name="connsiteY5" fmla="*/ 121444 h 333375"/>
                <a:gd name="connsiteX6" fmla="*/ 2583656 w 2926556"/>
                <a:gd name="connsiteY6" fmla="*/ 114300 h 333375"/>
                <a:gd name="connsiteX7" fmla="*/ 2631281 w 2926556"/>
                <a:gd name="connsiteY7" fmla="*/ 95250 h 333375"/>
                <a:gd name="connsiteX8" fmla="*/ 2669381 w 2926556"/>
                <a:gd name="connsiteY8" fmla="*/ 59532 h 333375"/>
                <a:gd name="connsiteX9" fmla="*/ 2697956 w 2926556"/>
                <a:gd name="connsiteY9" fmla="*/ 33338 h 333375"/>
                <a:gd name="connsiteX10" fmla="*/ 2926556 w 2926556"/>
                <a:gd name="connsiteY10" fmla="*/ 150019 h 333375"/>
                <a:gd name="connsiteX11" fmla="*/ 2886075 w 2926556"/>
                <a:gd name="connsiteY11" fmla="*/ 197644 h 333375"/>
                <a:gd name="connsiteX12" fmla="*/ 2847975 w 2926556"/>
                <a:gd name="connsiteY12" fmla="*/ 233363 h 333375"/>
                <a:gd name="connsiteX13" fmla="*/ 2795587 w 2926556"/>
                <a:gd name="connsiteY13" fmla="*/ 276225 h 333375"/>
                <a:gd name="connsiteX14" fmla="*/ 2764631 w 2926556"/>
                <a:gd name="connsiteY14" fmla="*/ 292894 h 333375"/>
                <a:gd name="connsiteX15" fmla="*/ 2714625 w 2926556"/>
                <a:gd name="connsiteY15" fmla="*/ 319088 h 333375"/>
                <a:gd name="connsiteX16" fmla="*/ 2683668 w 2926556"/>
                <a:gd name="connsiteY16" fmla="*/ 326232 h 333375"/>
                <a:gd name="connsiteX17" fmla="*/ 2631281 w 2926556"/>
                <a:gd name="connsiteY17" fmla="*/ 328613 h 333375"/>
                <a:gd name="connsiteX18" fmla="*/ 2476500 w 2926556"/>
                <a:gd name="connsiteY18" fmla="*/ 330994 h 333375"/>
                <a:gd name="connsiteX19" fmla="*/ 2219325 w 2926556"/>
                <a:gd name="connsiteY19" fmla="*/ 333375 h 333375"/>
                <a:gd name="connsiteX20" fmla="*/ 1852612 w 2926556"/>
                <a:gd name="connsiteY20" fmla="*/ 330994 h 333375"/>
                <a:gd name="connsiteX21" fmla="*/ 1631156 w 2926556"/>
                <a:gd name="connsiteY21" fmla="*/ 333375 h 333375"/>
                <a:gd name="connsiteX22" fmla="*/ 1266825 w 2926556"/>
                <a:gd name="connsiteY22" fmla="*/ 333375 h 333375"/>
                <a:gd name="connsiteX23" fmla="*/ 973931 w 2926556"/>
                <a:gd name="connsiteY23" fmla="*/ 333375 h 333375"/>
                <a:gd name="connsiteX24" fmla="*/ 804862 w 2926556"/>
                <a:gd name="connsiteY24" fmla="*/ 330994 h 333375"/>
                <a:gd name="connsiteX25" fmla="*/ 597693 w 2926556"/>
                <a:gd name="connsiteY25" fmla="*/ 330994 h 333375"/>
                <a:gd name="connsiteX26" fmla="*/ 483393 w 2926556"/>
                <a:gd name="connsiteY26" fmla="*/ 326232 h 333375"/>
                <a:gd name="connsiteX27" fmla="*/ 359568 w 2926556"/>
                <a:gd name="connsiteY27" fmla="*/ 314325 h 333375"/>
                <a:gd name="connsiteX28" fmla="*/ 283368 w 2926556"/>
                <a:gd name="connsiteY28" fmla="*/ 302419 h 333375"/>
                <a:gd name="connsiteX29" fmla="*/ 178593 w 2926556"/>
                <a:gd name="connsiteY29" fmla="*/ 283369 h 333375"/>
                <a:gd name="connsiteX30" fmla="*/ 83343 w 2926556"/>
                <a:gd name="connsiteY30" fmla="*/ 250032 h 333375"/>
                <a:gd name="connsiteX31" fmla="*/ 45243 w 2926556"/>
                <a:gd name="connsiteY31" fmla="*/ 230982 h 333375"/>
                <a:gd name="connsiteX32" fmla="*/ 16668 w 2926556"/>
                <a:gd name="connsiteY32" fmla="*/ 209550 h 333375"/>
                <a:gd name="connsiteX33" fmla="*/ 2381 w 2926556"/>
                <a:gd name="connsiteY33" fmla="*/ 185738 h 333375"/>
                <a:gd name="connsiteX34" fmla="*/ 0 w 2926556"/>
                <a:gd name="connsiteY34" fmla="*/ 169069 h 333375"/>
                <a:gd name="connsiteX35" fmla="*/ 9525 w 2926556"/>
                <a:gd name="connsiteY35" fmla="*/ 145257 h 333375"/>
                <a:gd name="connsiteX36" fmla="*/ 30956 w 2926556"/>
                <a:gd name="connsiteY36" fmla="*/ 123825 h 333375"/>
                <a:gd name="connsiteX37" fmla="*/ 88106 w 2926556"/>
                <a:gd name="connsiteY37" fmla="*/ 88107 h 333375"/>
                <a:gd name="connsiteX38" fmla="*/ 140493 w 2926556"/>
                <a:gd name="connsiteY38" fmla="*/ 57150 h 333375"/>
                <a:gd name="connsiteX39" fmla="*/ 192881 w 2926556"/>
                <a:gd name="connsiteY39" fmla="*/ 35719 h 333375"/>
                <a:gd name="connsiteX40" fmla="*/ 295275 w 2926556"/>
                <a:gd name="connsiteY40" fmla="*/ 11907 h 333375"/>
                <a:gd name="connsiteX41" fmla="*/ 357187 w 2926556"/>
                <a:gd name="connsiteY41" fmla="*/ 2382 h 333375"/>
                <a:gd name="connsiteX42" fmla="*/ 385762 w 2926556"/>
                <a:gd name="connsiteY42" fmla="*/ 0 h 333375"/>
                <a:gd name="connsiteX43" fmla="*/ 409575 w 2926556"/>
                <a:gd name="connsiteY43" fmla="*/ 0 h 333375"/>
                <a:gd name="connsiteX44" fmla="*/ 435768 w 2926556"/>
                <a:gd name="connsiteY44" fmla="*/ 4763 h 333375"/>
                <a:gd name="connsiteX45" fmla="*/ 488156 w 2926556"/>
                <a:gd name="connsiteY45" fmla="*/ 23813 h 333375"/>
                <a:gd name="connsiteX46" fmla="*/ 623887 w 2926556"/>
                <a:gd name="connsiteY46" fmla="*/ 52388 h 333375"/>
                <a:gd name="connsiteX47" fmla="*/ 802481 w 2926556"/>
                <a:gd name="connsiteY47" fmla="*/ 78582 h 333375"/>
                <a:gd name="connsiteX48" fmla="*/ 954881 w 2926556"/>
                <a:gd name="connsiteY48" fmla="*/ 92869 h 333375"/>
                <a:gd name="connsiteX49" fmla="*/ 1204912 w 2926556"/>
                <a:gd name="connsiteY49" fmla="*/ 114300 h 333375"/>
                <a:gd name="connsiteX50" fmla="*/ 1433512 w 2926556"/>
                <a:gd name="connsiteY50" fmla="*/ 130969 h 333375"/>
                <a:gd name="connsiteX51" fmla="*/ 1669256 w 2926556"/>
                <a:gd name="connsiteY51" fmla="*/ 13096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26556" h="333375">
                  <a:moveTo>
                    <a:pt x="1669256" y="130969"/>
                  </a:moveTo>
                  <a:lnTo>
                    <a:pt x="1976437" y="133350"/>
                  </a:lnTo>
                  <a:lnTo>
                    <a:pt x="2214562" y="130969"/>
                  </a:lnTo>
                  <a:lnTo>
                    <a:pt x="2409825" y="130969"/>
                  </a:lnTo>
                  <a:lnTo>
                    <a:pt x="2483643" y="128588"/>
                  </a:lnTo>
                  <a:lnTo>
                    <a:pt x="2543175" y="121444"/>
                  </a:lnTo>
                  <a:lnTo>
                    <a:pt x="2583656" y="114300"/>
                  </a:lnTo>
                  <a:lnTo>
                    <a:pt x="2631281" y="95250"/>
                  </a:lnTo>
                  <a:lnTo>
                    <a:pt x="2669381" y="59532"/>
                  </a:lnTo>
                  <a:lnTo>
                    <a:pt x="2697956" y="33338"/>
                  </a:lnTo>
                  <a:lnTo>
                    <a:pt x="2926556" y="150019"/>
                  </a:lnTo>
                  <a:lnTo>
                    <a:pt x="2886075" y="197644"/>
                  </a:lnTo>
                  <a:lnTo>
                    <a:pt x="2847975" y="233363"/>
                  </a:lnTo>
                  <a:lnTo>
                    <a:pt x="2795587" y="276225"/>
                  </a:lnTo>
                  <a:lnTo>
                    <a:pt x="2764631" y="292894"/>
                  </a:lnTo>
                  <a:lnTo>
                    <a:pt x="2714625" y="319088"/>
                  </a:lnTo>
                  <a:lnTo>
                    <a:pt x="2683668" y="326232"/>
                  </a:lnTo>
                  <a:lnTo>
                    <a:pt x="2631281" y="328613"/>
                  </a:lnTo>
                  <a:lnTo>
                    <a:pt x="2476500" y="330994"/>
                  </a:lnTo>
                  <a:lnTo>
                    <a:pt x="2219325" y="333375"/>
                  </a:lnTo>
                  <a:lnTo>
                    <a:pt x="1852612" y="330994"/>
                  </a:lnTo>
                  <a:lnTo>
                    <a:pt x="1631156" y="333375"/>
                  </a:lnTo>
                  <a:lnTo>
                    <a:pt x="1266825" y="333375"/>
                  </a:lnTo>
                  <a:lnTo>
                    <a:pt x="973931" y="333375"/>
                  </a:lnTo>
                  <a:lnTo>
                    <a:pt x="804862" y="330994"/>
                  </a:lnTo>
                  <a:lnTo>
                    <a:pt x="597693" y="330994"/>
                  </a:lnTo>
                  <a:lnTo>
                    <a:pt x="483393" y="326232"/>
                  </a:lnTo>
                  <a:lnTo>
                    <a:pt x="359568" y="314325"/>
                  </a:lnTo>
                  <a:lnTo>
                    <a:pt x="283368" y="302419"/>
                  </a:lnTo>
                  <a:lnTo>
                    <a:pt x="178593" y="283369"/>
                  </a:lnTo>
                  <a:lnTo>
                    <a:pt x="83343" y="250032"/>
                  </a:lnTo>
                  <a:lnTo>
                    <a:pt x="45243" y="230982"/>
                  </a:lnTo>
                  <a:lnTo>
                    <a:pt x="16668" y="209550"/>
                  </a:lnTo>
                  <a:lnTo>
                    <a:pt x="2381" y="185738"/>
                  </a:lnTo>
                  <a:lnTo>
                    <a:pt x="0" y="169069"/>
                  </a:lnTo>
                  <a:lnTo>
                    <a:pt x="9525" y="145257"/>
                  </a:lnTo>
                  <a:lnTo>
                    <a:pt x="30956" y="123825"/>
                  </a:lnTo>
                  <a:lnTo>
                    <a:pt x="88106" y="88107"/>
                  </a:lnTo>
                  <a:lnTo>
                    <a:pt x="140493" y="57150"/>
                  </a:lnTo>
                  <a:lnTo>
                    <a:pt x="192881" y="35719"/>
                  </a:lnTo>
                  <a:lnTo>
                    <a:pt x="295275" y="11907"/>
                  </a:lnTo>
                  <a:lnTo>
                    <a:pt x="357187" y="2382"/>
                  </a:lnTo>
                  <a:lnTo>
                    <a:pt x="385762" y="0"/>
                  </a:lnTo>
                  <a:lnTo>
                    <a:pt x="409575" y="0"/>
                  </a:lnTo>
                  <a:lnTo>
                    <a:pt x="435768" y="4763"/>
                  </a:lnTo>
                  <a:lnTo>
                    <a:pt x="488156" y="23813"/>
                  </a:lnTo>
                  <a:lnTo>
                    <a:pt x="623887" y="52388"/>
                  </a:lnTo>
                  <a:lnTo>
                    <a:pt x="802481" y="78582"/>
                  </a:lnTo>
                  <a:lnTo>
                    <a:pt x="954881" y="92869"/>
                  </a:lnTo>
                  <a:lnTo>
                    <a:pt x="1204912" y="114300"/>
                  </a:lnTo>
                  <a:lnTo>
                    <a:pt x="1433512" y="130969"/>
                  </a:lnTo>
                  <a:lnTo>
                    <a:pt x="1669256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FF0D7A81-5AC6-43DF-810F-48A88E7DA089}"/>
                </a:ext>
              </a:extLst>
            </p:cNvPr>
            <p:cNvSpPr/>
            <p:nvPr/>
          </p:nvSpPr>
          <p:spPr>
            <a:xfrm>
              <a:off x="4484688" y="3421063"/>
              <a:ext cx="1284287" cy="1851025"/>
            </a:xfrm>
            <a:custGeom>
              <a:avLst/>
              <a:gdLst>
                <a:gd name="connsiteX0" fmla="*/ 610458 w 1285311"/>
                <a:gd name="connsiteY0" fmla="*/ 860308 h 1851982"/>
                <a:gd name="connsiteX1" fmla="*/ 723792 w 1285311"/>
                <a:gd name="connsiteY1" fmla="*/ 674853 h 1851982"/>
                <a:gd name="connsiteX2" fmla="*/ 790762 w 1285311"/>
                <a:gd name="connsiteY2" fmla="*/ 548640 h 1851982"/>
                <a:gd name="connsiteX3" fmla="*/ 829399 w 1285311"/>
                <a:gd name="connsiteY3" fmla="*/ 458488 h 1851982"/>
                <a:gd name="connsiteX4" fmla="*/ 860308 w 1285311"/>
                <a:gd name="connsiteY4" fmla="*/ 381214 h 1851982"/>
                <a:gd name="connsiteX5" fmla="*/ 878339 w 1285311"/>
                <a:gd name="connsiteY5" fmla="*/ 314244 h 1851982"/>
                <a:gd name="connsiteX6" fmla="*/ 883490 w 1285311"/>
                <a:gd name="connsiteY6" fmla="*/ 270456 h 1851982"/>
                <a:gd name="connsiteX7" fmla="*/ 883490 w 1285311"/>
                <a:gd name="connsiteY7" fmla="*/ 239547 h 1851982"/>
                <a:gd name="connsiteX8" fmla="*/ 875763 w 1285311"/>
                <a:gd name="connsiteY8" fmla="*/ 206062 h 1851982"/>
                <a:gd name="connsiteX9" fmla="*/ 857733 w 1285311"/>
                <a:gd name="connsiteY9" fmla="*/ 164849 h 1851982"/>
                <a:gd name="connsiteX10" fmla="*/ 831975 w 1285311"/>
                <a:gd name="connsiteY10" fmla="*/ 131364 h 1851982"/>
                <a:gd name="connsiteX11" fmla="*/ 788187 w 1285311"/>
                <a:gd name="connsiteY11" fmla="*/ 103031 h 1851982"/>
                <a:gd name="connsiteX12" fmla="*/ 736671 w 1285311"/>
                <a:gd name="connsiteY12" fmla="*/ 85000 h 1851982"/>
                <a:gd name="connsiteX13" fmla="*/ 687731 w 1285311"/>
                <a:gd name="connsiteY13" fmla="*/ 77273 h 1851982"/>
                <a:gd name="connsiteX14" fmla="*/ 600155 w 1285311"/>
                <a:gd name="connsiteY14" fmla="*/ 74697 h 1851982"/>
                <a:gd name="connsiteX15" fmla="*/ 875763 w 1285311"/>
                <a:gd name="connsiteY15" fmla="*/ 0 h 1851982"/>
                <a:gd name="connsiteX16" fmla="*/ 947885 w 1285311"/>
                <a:gd name="connsiteY16" fmla="*/ 59243 h 1851982"/>
                <a:gd name="connsiteX17" fmla="*/ 1012279 w 1285311"/>
                <a:gd name="connsiteY17" fmla="*/ 103031 h 1851982"/>
                <a:gd name="connsiteX18" fmla="*/ 1058643 w 1285311"/>
                <a:gd name="connsiteY18" fmla="*/ 133940 h 1851982"/>
                <a:gd name="connsiteX19" fmla="*/ 1107583 w 1285311"/>
                <a:gd name="connsiteY19" fmla="*/ 162274 h 1851982"/>
                <a:gd name="connsiteX20" fmla="*/ 1164250 w 1285311"/>
                <a:gd name="connsiteY20" fmla="*/ 190607 h 1851982"/>
                <a:gd name="connsiteX21" fmla="*/ 1210614 w 1285311"/>
                <a:gd name="connsiteY21" fmla="*/ 211213 h 1851982"/>
                <a:gd name="connsiteX22" fmla="*/ 1236371 w 1285311"/>
                <a:gd name="connsiteY22" fmla="*/ 226668 h 1851982"/>
                <a:gd name="connsiteX23" fmla="*/ 1259553 w 1285311"/>
                <a:gd name="connsiteY23" fmla="*/ 244698 h 1851982"/>
                <a:gd name="connsiteX24" fmla="*/ 1272432 w 1285311"/>
                <a:gd name="connsiteY24" fmla="*/ 262729 h 1851982"/>
                <a:gd name="connsiteX25" fmla="*/ 1282735 w 1285311"/>
                <a:gd name="connsiteY25" fmla="*/ 285911 h 1851982"/>
                <a:gd name="connsiteX26" fmla="*/ 1285311 w 1285311"/>
                <a:gd name="connsiteY26" fmla="*/ 303941 h 1851982"/>
                <a:gd name="connsiteX27" fmla="*/ 1280160 w 1285311"/>
                <a:gd name="connsiteY27" fmla="*/ 332275 h 1851982"/>
                <a:gd name="connsiteX28" fmla="*/ 1267281 w 1285311"/>
                <a:gd name="connsiteY28" fmla="*/ 363184 h 1851982"/>
                <a:gd name="connsiteX29" fmla="*/ 1184856 w 1285311"/>
                <a:gd name="connsiteY29" fmla="*/ 476518 h 1851982"/>
                <a:gd name="connsiteX30" fmla="*/ 999400 w 1285311"/>
                <a:gd name="connsiteY30" fmla="*/ 723792 h 1851982"/>
                <a:gd name="connsiteX31" fmla="*/ 762429 w 1285311"/>
                <a:gd name="connsiteY31" fmla="*/ 1035461 h 1851982"/>
                <a:gd name="connsiteX32" fmla="*/ 484245 w 1285311"/>
                <a:gd name="connsiteY32" fmla="*/ 1398645 h 1851982"/>
                <a:gd name="connsiteX33" fmla="*/ 283335 w 1285311"/>
                <a:gd name="connsiteY33" fmla="*/ 1661374 h 1851982"/>
                <a:gd name="connsiteX34" fmla="*/ 247274 w 1285311"/>
                <a:gd name="connsiteY34" fmla="*/ 1702587 h 1851982"/>
                <a:gd name="connsiteX35" fmla="*/ 216365 w 1285311"/>
                <a:gd name="connsiteY35" fmla="*/ 1746375 h 1851982"/>
                <a:gd name="connsiteX36" fmla="*/ 149395 w 1285311"/>
                <a:gd name="connsiteY36" fmla="*/ 1851982 h 1851982"/>
                <a:gd name="connsiteX37" fmla="*/ 0 w 1285311"/>
                <a:gd name="connsiteY37" fmla="*/ 1805618 h 1851982"/>
                <a:gd name="connsiteX38" fmla="*/ 149395 w 1285311"/>
                <a:gd name="connsiteY38" fmla="*/ 1584101 h 1851982"/>
                <a:gd name="connsiteX39" fmla="*/ 291062 w 1285311"/>
                <a:gd name="connsiteY39" fmla="*/ 1372888 h 1851982"/>
                <a:gd name="connsiteX40" fmla="*/ 414699 w 1285311"/>
                <a:gd name="connsiteY40" fmla="*/ 1184856 h 1851982"/>
                <a:gd name="connsiteX41" fmla="*/ 540912 w 1285311"/>
                <a:gd name="connsiteY41" fmla="*/ 976218 h 1851982"/>
                <a:gd name="connsiteX42" fmla="*/ 610458 w 1285311"/>
                <a:gd name="connsiteY42" fmla="*/ 860308 h 185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5311" h="1851982">
                  <a:moveTo>
                    <a:pt x="610458" y="860308"/>
                  </a:moveTo>
                  <a:lnTo>
                    <a:pt x="723792" y="674853"/>
                  </a:lnTo>
                  <a:lnTo>
                    <a:pt x="790762" y="548640"/>
                  </a:lnTo>
                  <a:lnTo>
                    <a:pt x="829399" y="458488"/>
                  </a:lnTo>
                  <a:lnTo>
                    <a:pt x="860308" y="381214"/>
                  </a:lnTo>
                  <a:lnTo>
                    <a:pt x="878339" y="314244"/>
                  </a:lnTo>
                  <a:lnTo>
                    <a:pt x="883490" y="270456"/>
                  </a:lnTo>
                  <a:lnTo>
                    <a:pt x="883490" y="239547"/>
                  </a:lnTo>
                  <a:lnTo>
                    <a:pt x="875763" y="206062"/>
                  </a:lnTo>
                  <a:lnTo>
                    <a:pt x="857733" y="164849"/>
                  </a:lnTo>
                  <a:lnTo>
                    <a:pt x="831975" y="131364"/>
                  </a:lnTo>
                  <a:lnTo>
                    <a:pt x="788187" y="103031"/>
                  </a:lnTo>
                  <a:lnTo>
                    <a:pt x="736671" y="85000"/>
                  </a:lnTo>
                  <a:lnTo>
                    <a:pt x="687731" y="77273"/>
                  </a:lnTo>
                  <a:lnTo>
                    <a:pt x="600155" y="74697"/>
                  </a:lnTo>
                  <a:lnTo>
                    <a:pt x="875763" y="0"/>
                  </a:lnTo>
                  <a:lnTo>
                    <a:pt x="947885" y="59243"/>
                  </a:lnTo>
                  <a:lnTo>
                    <a:pt x="1012279" y="103031"/>
                  </a:lnTo>
                  <a:lnTo>
                    <a:pt x="1058643" y="133940"/>
                  </a:lnTo>
                  <a:lnTo>
                    <a:pt x="1107583" y="162274"/>
                  </a:lnTo>
                  <a:lnTo>
                    <a:pt x="1164250" y="190607"/>
                  </a:lnTo>
                  <a:lnTo>
                    <a:pt x="1210614" y="211213"/>
                  </a:lnTo>
                  <a:lnTo>
                    <a:pt x="1236371" y="226668"/>
                  </a:lnTo>
                  <a:lnTo>
                    <a:pt x="1259553" y="244698"/>
                  </a:lnTo>
                  <a:lnTo>
                    <a:pt x="1272432" y="262729"/>
                  </a:lnTo>
                  <a:lnTo>
                    <a:pt x="1282735" y="285911"/>
                  </a:lnTo>
                  <a:lnTo>
                    <a:pt x="1285311" y="303941"/>
                  </a:lnTo>
                  <a:lnTo>
                    <a:pt x="1280160" y="332275"/>
                  </a:lnTo>
                  <a:lnTo>
                    <a:pt x="1267281" y="363184"/>
                  </a:lnTo>
                  <a:lnTo>
                    <a:pt x="1184856" y="476518"/>
                  </a:lnTo>
                  <a:lnTo>
                    <a:pt x="999400" y="723792"/>
                  </a:lnTo>
                  <a:lnTo>
                    <a:pt x="762429" y="1035461"/>
                  </a:lnTo>
                  <a:lnTo>
                    <a:pt x="484245" y="1398645"/>
                  </a:lnTo>
                  <a:lnTo>
                    <a:pt x="283335" y="1661374"/>
                  </a:lnTo>
                  <a:lnTo>
                    <a:pt x="247274" y="1702587"/>
                  </a:lnTo>
                  <a:lnTo>
                    <a:pt x="216365" y="1746375"/>
                  </a:lnTo>
                  <a:lnTo>
                    <a:pt x="149395" y="1851982"/>
                  </a:lnTo>
                  <a:lnTo>
                    <a:pt x="0" y="1805618"/>
                  </a:lnTo>
                  <a:lnTo>
                    <a:pt x="149395" y="1584101"/>
                  </a:lnTo>
                  <a:lnTo>
                    <a:pt x="291062" y="1372888"/>
                  </a:lnTo>
                  <a:lnTo>
                    <a:pt x="414699" y="1184856"/>
                  </a:lnTo>
                  <a:lnTo>
                    <a:pt x="540912" y="976218"/>
                  </a:lnTo>
                  <a:lnTo>
                    <a:pt x="610458" y="860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0FDA6600-69AE-4B2A-95C2-6226A94257B6}"/>
                </a:ext>
              </a:extLst>
            </p:cNvPr>
            <p:cNvSpPr/>
            <p:nvPr/>
          </p:nvSpPr>
          <p:spPr>
            <a:xfrm>
              <a:off x="4213225" y="4891088"/>
              <a:ext cx="2395538" cy="727075"/>
            </a:xfrm>
            <a:custGeom>
              <a:avLst/>
              <a:gdLst>
                <a:gd name="connsiteX0" fmla="*/ 1334252 w 2395471"/>
                <a:gd name="connsiteY0" fmla="*/ 177729 h 726369"/>
                <a:gd name="connsiteX1" fmla="*/ 1001977 w 2395471"/>
                <a:gd name="connsiteY1" fmla="*/ 234396 h 726369"/>
                <a:gd name="connsiteX2" fmla="*/ 685156 w 2395471"/>
                <a:gd name="connsiteY2" fmla="*/ 285911 h 726369"/>
                <a:gd name="connsiteX3" fmla="*/ 561519 w 2395471"/>
                <a:gd name="connsiteY3" fmla="*/ 303941 h 726369"/>
                <a:gd name="connsiteX4" fmla="*/ 530610 w 2395471"/>
                <a:gd name="connsiteY4" fmla="*/ 306517 h 726369"/>
                <a:gd name="connsiteX5" fmla="*/ 504852 w 2395471"/>
                <a:gd name="connsiteY5" fmla="*/ 298790 h 726369"/>
                <a:gd name="connsiteX6" fmla="*/ 491973 w 2395471"/>
                <a:gd name="connsiteY6" fmla="*/ 285911 h 726369"/>
                <a:gd name="connsiteX7" fmla="*/ 486822 w 2395471"/>
                <a:gd name="connsiteY7" fmla="*/ 262729 h 726369"/>
                <a:gd name="connsiteX8" fmla="*/ 512579 w 2395471"/>
                <a:gd name="connsiteY8" fmla="*/ 231820 h 726369"/>
                <a:gd name="connsiteX9" fmla="*/ 365760 w 2395471"/>
                <a:gd name="connsiteY9" fmla="*/ 195759 h 726369"/>
                <a:gd name="connsiteX10" fmla="*/ 340003 w 2395471"/>
                <a:gd name="connsiteY10" fmla="*/ 226668 h 726369"/>
                <a:gd name="connsiteX11" fmla="*/ 303942 w 2395471"/>
                <a:gd name="connsiteY11" fmla="*/ 249850 h 726369"/>
                <a:gd name="connsiteX12" fmla="*/ 265305 w 2395471"/>
                <a:gd name="connsiteY12" fmla="*/ 267881 h 726369"/>
                <a:gd name="connsiteX13" fmla="*/ 218941 w 2395471"/>
                <a:gd name="connsiteY13" fmla="*/ 283335 h 726369"/>
                <a:gd name="connsiteX14" fmla="*/ 162274 w 2395471"/>
                <a:gd name="connsiteY14" fmla="*/ 293638 h 726369"/>
                <a:gd name="connsiteX15" fmla="*/ 110759 w 2395471"/>
                <a:gd name="connsiteY15" fmla="*/ 298790 h 726369"/>
                <a:gd name="connsiteX16" fmla="*/ 56667 w 2395471"/>
                <a:gd name="connsiteY16" fmla="*/ 303941 h 726369"/>
                <a:gd name="connsiteX17" fmla="*/ 33485 w 2395471"/>
                <a:gd name="connsiteY17" fmla="*/ 309093 h 726369"/>
                <a:gd name="connsiteX18" fmla="*/ 15455 w 2395471"/>
                <a:gd name="connsiteY18" fmla="*/ 316820 h 726369"/>
                <a:gd name="connsiteX19" fmla="*/ 5152 w 2395471"/>
                <a:gd name="connsiteY19" fmla="*/ 334851 h 726369"/>
                <a:gd name="connsiteX20" fmla="*/ 0 w 2395471"/>
                <a:gd name="connsiteY20" fmla="*/ 376063 h 726369"/>
                <a:gd name="connsiteX21" fmla="*/ 28334 w 2395471"/>
                <a:gd name="connsiteY21" fmla="*/ 437882 h 726369"/>
                <a:gd name="connsiteX22" fmla="*/ 90152 w 2395471"/>
                <a:gd name="connsiteY22" fmla="*/ 546064 h 726369"/>
                <a:gd name="connsiteX23" fmla="*/ 154547 w 2395471"/>
                <a:gd name="connsiteY23" fmla="*/ 654247 h 726369"/>
                <a:gd name="connsiteX24" fmla="*/ 198335 w 2395471"/>
                <a:gd name="connsiteY24" fmla="*/ 713490 h 726369"/>
                <a:gd name="connsiteX25" fmla="*/ 208638 w 2395471"/>
                <a:gd name="connsiteY25" fmla="*/ 721217 h 726369"/>
                <a:gd name="connsiteX26" fmla="*/ 216365 w 2395471"/>
                <a:gd name="connsiteY26" fmla="*/ 726369 h 726369"/>
                <a:gd name="connsiteX27" fmla="*/ 229244 w 2395471"/>
                <a:gd name="connsiteY27" fmla="*/ 726369 h 726369"/>
                <a:gd name="connsiteX28" fmla="*/ 257578 w 2395471"/>
                <a:gd name="connsiteY28" fmla="*/ 713490 h 726369"/>
                <a:gd name="connsiteX29" fmla="*/ 283336 w 2395471"/>
                <a:gd name="connsiteY29" fmla="*/ 687732 h 726369"/>
                <a:gd name="connsiteX30" fmla="*/ 303942 w 2395471"/>
                <a:gd name="connsiteY30" fmla="*/ 664550 h 726369"/>
                <a:gd name="connsiteX31" fmla="*/ 334851 w 2395471"/>
                <a:gd name="connsiteY31" fmla="*/ 649095 h 726369"/>
                <a:gd name="connsiteX32" fmla="*/ 463640 w 2395471"/>
                <a:gd name="connsiteY32" fmla="*/ 600156 h 726369"/>
                <a:gd name="connsiteX33" fmla="*/ 677429 w 2395471"/>
                <a:gd name="connsiteY33" fmla="*/ 543489 h 726369"/>
                <a:gd name="connsiteX34" fmla="*/ 973643 w 2395471"/>
                <a:gd name="connsiteY34" fmla="*/ 473943 h 726369"/>
                <a:gd name="connsiteX35" fmla="*/ 1305918 w 2395471"/>
                <a:gd name="connsiteY35" fmla="*/ 396669 h 726369"/>
                <a:gd name="connsiteX36" fmla="*/ 1684557 w 2395471"/>
                <a:gd name="connsiteY36" fmla="*/ 303941 h 726369"/>
                <a:gd name="connsiteX37" fmla="*/ 2068347 w 2395471"/>
                <a:gd name="connsiteY37" fmla="*/ 208638 h 726369"/>
                <a:gd name="connsiteX38" fmla="*/ 2328501 w 2395471"/>
                <a:gd name="connsiteY38" fmla="*/ 139092 h 726369"/>
                <a:gd name="connsiteX39" fmla="*/ 2395471 w 2395471"/>
                <a:gd name="connsiteY39" fmla="*/ 123637 h 726369"/>
                <a:gd name="connsiteX40" fmla="*/ 2341379 w 2395471"/>
                <a:gd name="connsiteY40" fmla="*/ 0 h 726369"/>
                <a:gd name="connsiteX41" fmla="*/ 2094105 w 2395471"/>
                <a:gd name="connsiteY41" fmla="*/ 41212 h 726369"/>
                <a:gd name="connsiteX42" fmla="*/ 1803043 w 2395471"/>
                <a:gd name="connsiteY42" fmla="*/ 92728 h 726369"/>
                <a:gd name="connsiteX43" fmla="*/ 1491374 w 2395471"/>
                <a:gd name="connsiteY43" fmla="*/ 149395 h 726369"/>
                <a:gd name="connsiteX44" fmla="*/ 1334252 w 2395471"/>
                <a:gd name="connsiteY44" fmla="*/ 177729 h 7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5471" h="726369">
                  <a:moveTo>
                    <a:pt x="1334252" y="177729"/>
                  </a:moveTo>
                  <a:lnTo>
                    <a:pt x="1001977" y="234396"/>
                  </a:lnTo>
                  <a:lnTo>
                    <a:pt x="685156" y="285911"/>
                  </a:lnTo>
                  <a:lnTo>
                    <a:pt x="561519" y="303941"/>
                  </a:lnTo>
                  <a:lnTo>
                    <a:pt x="530610" y="306517"/>
                  </a:lnTo>
                  <a:lnTo>
                    <a:pt x="504852" y="298790"/>
                  </a:lnTo>
                  <a:lnTo>
                    <a:pt x="491973" y="285911"/>
                  </a:lnTo>
                  <a:lnTo>
                    <a:pt x="486822" y="262729"/>
                  </a:lnTo>
                  <a:lnTo>
                    <a:pt x="512579" y="231820"/>
                  </a:lnTo>
                  <a:lnTo>
                    <a:pt x="365760" y="195759"/>
                  </a:lnTo>
                  <a:lnTo>
                    <a:pt x="340003" y="226668"/>
                  </a:lnTo>
                  <a:lnTo>
                    <a:pt x="303942" y="249850"/>
                  </a:lnTo>
                  <a:lnTo>
                    <a:pt x="265305" y="267881"/>
                  </a:lnTo>
                  <a:lnTo>
                    <a:pt x="218941" y="283335"/>
                  </a:lnTo>
                  <a:lnTo>
                    <a:pt x="162274" y="293638"/>
                  </a:lnTo>
                  <a:lnTo>
                    <a:pt x="110759" y="298790"/>
                  </a:lnTo>
                  <a:lnTo>
                    <a:pt x="56667" y="303941"/>
                  </a:lnTo>
                  <a:lnTo>
                    <a:pt x="33485" y="309093"/>
                  </a:lnTo>
                  <a:lnTo>
                    <a:pt x="15455" y="316820"/>
                  </a:lnTo>
                  <a:lnTo>
                    <a:pt x="5152" y="334851"/>
                  </a:lnTo>
                  <a:lnTo>
                    <a:pt x="0" y="376063"/>
                  </a:lnTo>
                  <a:lnTo>
                    <a:pt x="28334" y="437882"/>
                  </a:lnTo>
                  <a:lnTo>
                    <a:pt x="90152" y="546064"/>
                  </a:lnTo>
                  <a:lnTo>
                    <a:pt x="154547" y="654247"/>
                  </a:lnTo>
                  <a:lnTo>
                    <a:pt x="198335" y="713490"/>
                  </a:lnTo>
                  <a:lnTo>
                    <a:pt x="208638" y="721217"/>
                  </a:lnTo>
                  <a:lnTo>
                    <a:pt x="216365" y="726369"/>
                  </a:lnTo>
                  <a:lnTo>
                    <a:pt x="229244" y="726369"/>
                  </a:lnTo>
                  <a:lnTo>
                    <a:pt x="257578" y="713490"/>
                  </a:lnTo>
                  <a:lnTo>
                    <a:pt x="283336" y="687732"/>
                  </a:lnTo>
                  <a:lnTo>
                    <a:pt x="303942" y="664550"/>
                  </a:lnTo>
                  <a:lnTo>
                    <a:pt x="334851" y="649095"/>
                  </a:lnTo>
                  <a:lnTo>
                    <a:pt x="463640" y="600156"/>
                  </a:lnTo>
                  <a:lnTo>
                    <a:pt x="677429" y="543489"/>
                  </a:lnTo>
                  <a:lnTo>
                    <a:pt x="973643" y="473943"/>
                  </a:lnTo>
                  <a:lnTo>
                    <a:pt x="1305918" y="396669"/>
                  </a:lnTo>
                  <a:lnTo>
                    <a:pt x="1684557" y="303941"/>
                  </a:lnTo>
                  <a:lnTo>
                    <a:pt x="2068347" y="208638"/>
                  </a:lnTo>
                  <a:lnTo>
                    <a:pt x="2328501" y="139092"/>
                  </a:lnTo>
                  <a:lnTo>
                    <a:pt x="2395471" y="123637"/>
                  </a:lnTo>
                  <a:lnTo>
                    <a:pt x="2341379" y="0"/>
                  </a:lnTo>
                  <a:lnTo>
                    <a:pt x="2094105" y="41212"/>
                  </a:lnTo>
                  <a:lnTo>
                    <a:pt x="1803043" y="92728"/>
                  </a:lnTo>
                  <a:lnTo>
                    <a:pt x="1491374" y="149395"/>
                  </a:lnTo>
                  <a:lnTo>
                    <a:pt x="1334252" y="177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056FB410-A6EB-490F-B051-595991D61354}"/>
                </a:ext>
              </a:extLst>
            </p:cNvPr>
            <p:cNvSpPr/>
            <p:nvPr/>
          </p:nvSpPr>
          <p:spPr>
            <a:xfrm>
              <a:off x="6113463" y="4217988"/>
              <a:ext cx="885825" cy="1430337"/>
            </a:xfrm>
            <a:custGeom>
              <a:avLst/>
              <a:gdLst>
                <a:gd name="connsiteX0" fmla="*/ 266700 w 885825"/>
                <a:gd name="connsiteY0" fmla="*/ 466725 h 1431131"/>
                <a:gd name="connsiteX1" fmla="*/ 223837 w 885825"/>
                <a:gd name="connsiteY1" fmla="*/ 392906 h 1431131"/>
                <a:gd name="connsiteX2" fmla="*/ 159544 w 885825"/>
                <a:gd name="connsiteY2" fmla="*/ 280987 h 1431131"/>
                <a:gd name="connsiteX3" fmla="*/ 95250 w 885825"/>
                <a:gd name="connsiteY3" fmla="*/ 178594 h 1431131"/>
                <a:gd name="connsiteX4" fmla="*/ 33337 w 885825"/>
                <a:gd name="connsiteY4" fmla="*/ 85725 h 1431131"/>
                <a:gd name="connsiteX5" fmla="*/ 9525 w 885825"/>
                <a:gd name="connsiteY5" fmla="*/ 50006 h 1431131"/>
                <a:gd name="connsiteX6" fmla="*/ 0 w 885825"/>
                <a:gd name="connsiteY6" fmla="*/ 21431 h 1431131"/>
                <a:gd name="connsiteX7" fmla="*/ 2381 w 885825"/>
                <a:gd name="connsiteY7" fmla="*/ 4762 h 1431131"/>
                <a:gd name="connsiteX8" fmla="*/ 14287 w 885825"/>
                <a:gd name="connsiteY8" fmla="*/ 0 h 1431131"/>
                <a:gd name="connsiteX9" fmla="*/ 40481 w 885825"/>
                <a:gd name="connsiteY9" fmla="*/ 4762 h 1431131"/>
                <a:gd name="connsiteX10" fmla="*/ 73819 w 885825"/>
                <a:gd name="connsiteY10" fmla="*/ 26194 h 1431131"/>
                <a:gd name="connsiteX11" fmla="*/ 147637 w 885825"/>
                <a:gd name="connsiteY11" fmla="*/ 88106 h 1431131"/>
                <a:gd name="connsiteX12" fmla="*/ 252412 w 885825"/>
                <a:gd name="connsiteY12" fmla="*/ 185737 h 1431131"/>
                <a:gd name="connsiteX13" fmla="*/ 376237 w 885825"/>
                <a:gd name="connsiteY13" fmla="*/ 302419 h 1431131"/>
                <a:gd name="connsiteX14" fmla="*/ 504825 w 885825"/>
                <a:gd name="connsiteY14" fmla="*/ 433387 h 1431131"/>
                <a:gd name="connsiteX15" fmla="*/ 614362 w 885825"/>
                <a:gd name="connsiteY15" fmla="*/ 557212 h 1431131"/>
                <a:gd name="connsiteX16" fmla="*/ 678656 w 885825"/>
                <a:gd name="connsiteY16" fmla="*/ 640556 h 1431131"/>
                <a:gd name="connsiteX17" fmla="*/ 733425 w 885825"/>
                <a:gd name="connsiteY17" fmla="*/ 723900 h 1431131"/>
                <a:gd name="connsiteX18" fmla="*/ 769144 w 885825"/>
                <a:gd name="connsiteY18" fmla="*/ 778669 h 1431131"/>
                <a:gd name="connsiteX19" fmla="*/ 802481 w 885825"/>
                <a:gd name="connsiteY19" fmla="*/ 842962 h 1431131"/>
                <a:gd name="connsiteX20" fmla="*/ 823912 w 885825"/>
                <a:gd name="connsiteY20" fmla="*/ 892969 h 1431131"/>
                <a:gd name="connsiteX21" fmla="*/ 840581 w 885825"/>
                <a:gd name="connsiteY21" fmla="*/ 938212 h 1431131"/>
                <a:gd name="connsiteX22" fmla="*/ 854869 w 885825"/>
                <a:gd name="connsiteY22" fmla="*/ 978694 h 1431131"/>
                <a:gd name="connsiteX23" fmla="*/ 869156 w 885825"/>
                <a:gd name="connsiteY23" fmla="*/ 1023937 h 1431131"/>
                <a:gd name="connsiteX24" fmla="*/ 878681 w 885825"/>
                <a:gd name="connsiteY24" fmla="*/ 1071562 h 1431131"/>
                <a:gd name="connsiteX25" fmla="*/ 885825 w 885825"/>
                <a:gd name="connsiteY25" fmla="*/ 1173956 h 1431131"/>
                <a:gd name="connsiteX26" fmla="*/ 883444 w 885825"/>
                <a:gd name="connsiteY26" fmla="*/ 1223962 h 1431131"/>
                <a:gd name="connsiteX27" fmla="*/ 857250 w 885825"/>
                <a:gd name="connsiteY27" fmla="*/ 1328737 h 1431131"/>
                <a:gd name="connsiteX28" fmla="*/ 833437 w 885825"/>
                <a:gd name="connsiteY28" fmla="*/ 1369219 h 1431131"/>
                <a:gd name="connsiteX29" fmla="*/ 800100 w 885825"/>
                <a:gd name="connsiteY29" fmla="*/ 1407319 h 1431131"/>
                <a:gd name="connsiteX30" fmla="*/ 766762 w 885825"/>
                <a:gd name="connsiteY30" fmla="*/ 1426369 h 1431131"/>
                <a:gd name="connsiteX31" fmla="*/ 742950 w 885825"/>
                <a:gd name="connsiteY31" fmla="*/ 1431131 h 1431131"/>
                <a:gd name="connsiteX32" fmla="*/ 711994 w 885825"/>
                <a:gd name="connsiteY32" fmla="*/ 1423987 h 1431131"/>
                <a:gd name="connsiteX33" fmla="*/ 673894 w 885825"/>
                <a:gd name="connsiteY33" fmla="*/ 1402556 h 1431131"/>
                <a:gd name="connsiteX34" fmla="*/ 645319 w 885825"/>
                <a:gd name="connsiteY34" fmla="*/ 1371600 h 1431131"/>
                <a:gd name="connsiteX35" fmla="*/ 614362 w 885825"/>
                <a:gd name="connsiteY35" fmla="*/ 1326356 h 1431131"/>
                <a:gd name="connsiteX36" fmla="*/ 552450 w 885825"/>
                <a:gd name="connsiteY36" fmla="*/ 1157287 h 1431131"/>
                <a:gd name="connsiteX37" fmla="*/ 485775 w 885825"/>
                <a:gd name="connsiteY37" fmla="*/ 988219 h 1431131"/>
                <a:gd name="connsiteX38" fmla="*/ 416719 w 885825"/>
                <a:gd name="connsiteY38" fmla="*/ 809625 h 1431131"/>
                <a:gd name="connsiteX39" fmla="*/ 376237 w 885825"/>
                <a:gd name="connsiteY39" fmla="*/ 688181 h 1431131"/>
                <a:gd name="connsiteX40" fmla="*/ 266700 w 885825"/>
                <a:gd name="connsiteY40" fmla="*/ 46672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431131">
                  <a:moveTo>
                    <a:pt x="266700" y="466725"/>
                  </a:moveTo>
                  <a:lnTo>
                    <a:pt x="223837" y="392906"/>
                  </a:lnTo>
                  <a:lnTo>
                    <a:pt x="159544" y="280987"/>
                  </a:lnTo>
                  <a:lnTo>
                    <a:pt x="95250" y="178594"/>
                  </a:lnTo>
                  <a:lnTo>
                    <a:pt x="33337" y="85725"/>
                  </a:lnTo>
                  <a:lnTo>
                    <a:pt x="9525" y="50006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40481" y="4762"/>
                  </a:lnTo>
                  <a:lnTo>
                    <a:pt x="73819" y="26194"/>
                  </a:lnTo>
                  <a:lnTo>
                    <a:pt x="147637" y="88106"/>
                  </a:lnTo>
                  <a:lnTo>
                    <a:pt x="252412" y="185737"/>
                  </a:lnTo>
                  <a:lnTo>
                    <a:pt x="376237" y="302419"/>
                  </a:lnTo>
                  <a:lnTo>
                    <a:pt x="504825" y="433387"/>
                  </a:lnTo>
                  <a:lnTo>
                    <a:pt x="614362" y="557212"/>
                  </a:lnTo>
                  <a:lnTo>
                    <a:pt x="678656" y="640556"/>
                  </a:lnTo>
                  <a:lnTo>
                    <a:pt x="733425" y="723900"/>
                  </a:lnTo>
                  <a:lnTo>
                    <a:pt x="769144" y="778669"/>
                  </a:lnTo>
                  <a:lnTo>
                    <a:pt x="802481" y="842962"/>
                  </a:lnTo>
                  <a:lnTo>
                    <a:pt x="823912" y="892969"/>
                  </a:lnTo>
                  <a:lnTo>
                    <a:pt x="840581" y="938212"/>
                  </a:lnTo>
                  <a:lnTo>
                    <a:pt x="854869" y="978694"/>
                  </a:lnTo>
                  <a:lnTo>
                    <a:pt x="869156" y="1023937"/>
                  </a:lnTo>
                  <a:lnTo>
                    <a:pt x="878681" y="1071562"/>
                  </a:lnTo>
                  <a:lnTo>
                    <a:pt x="885825" y="1173956"/>
                  </a:lnTo>
                  <a:lnTo>
                    <a:pt x="883444" y="1223962"/>
                  </a:lnTo>
                  <a:lnTo>
                    <a:pt x="857250" y="1328737"/>
                  </a:lnTo>
                  <a:lnTo>
                    <a:pt x="833437" y="1369219"/>
                  </a:lnTo>
                  <a:lnTo>
                    <a:pt x="800100" y="1407319"/>
                  </a:lnTo>
                  <a:lnTo>
                    <a:pt x="766762" y="1426369"/>
                  </a:lnTo>
                  <a:lnTo>
                    <a:pt x="742950" y="1431131"/>
                  </a:lnTo>
                  <a:lnTo>
                    <a:pt x="711994" y="1423987"/>
                  </a:lnTo>
                  <a:lnTo>
                    <a:pt x="673894" y="1402556"/>
                  </a:lnTo>
                  <a:lnTo>
                    <a:pt x="645319" y="1371600"/>
                  </a:lnTo>
                  <a:lnTo>
                    <a:pt x="614362" y="1326356"/>
                  </a:lnTo>
                  <a:lnTo>
                    <a:pt x="552450" y="1157287"/>
                  </a:lnTo>
                  <a:lnTo>
                    <a:pt x="485775" y="988219"/>
                  </a:lnTo>
                  <a:lnTo>
                    <a:pt x="416719" y="809625"/>
                  </a:lnTo>
                  <a:lnTo>
                    <a:pt x="376237" y="688181"/>
                  </a:lnTo>
                  <a:lnTo>
                    <a:pt x="26670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29622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53A89D-2176-4AFF-B3B1-0F809E7EC495}"/>
              </a:ext>
            </a:extLst>
          </p:cNvPr>
          <p:cNvGrpSpPr/>
          <p:nvPr/>
        </p:nvGrpSpPr>
        <p:grpSpPr>
          <a:xfrm>
            <a:off x="2403475" y="1619250"/>
            <a:ext cx="4983163" cy="4229100"/>
            <a:chOff x="2403475" y="1619250"/>
            <a:chExt cx="4983163" cy="4229100"/>
          </a:xfrm>
        </p:grpSpPr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C36A032-4672-9943-8DD4-3B27FD6332A5}"/>
                </a:ext>
              </a:extLst>
            </p:cNvPr>
            <p:cNvSpPr/>
            <p:nvPr/>
          </p:nvSpPr>
          <p:spPr>
            <a:xfrm rot="16200000">
              <a:off x="1873250" y="2149475"/>
              <a:ext cx="2566988" cy="1506538"/>
            </a:xfrm>
            <a:custGeom>
              <a:avLst/>
              <a:gdLst>
                <a:gd name="connsiteX0" fmla="*/ 1276350 w 2566988"/>
                <a:gd name="connsiteY0" fmla="*/ 781050 h 1507331"/>
                <a:gd name="connsiteX1" fmla="*/ 1369219 w 2566988"/>
                <a:gd name="connsiteY1" fmla="*/ 828675 h 1507331"/>
                <a:gd name="connsiteX2" fmla="*/ 1507331 w 2566988"/>
                <a:gd name="connsiteY2" fmla="*/ 892968 h 1507331"/>
                <a:gd name="connsiteX3" fmla="*/ 1635919 w 2566988"/>
                <a:gd name="connsiteY3" fmla="*/ 950118 h 1507331"/>
                <a:gd name="connsiteX4" fmla="*/ 1776413 w 2566988"/>
                <a:gd name="connsiteY4" fmla="*/ 1004887 h 1507331"/>
                <a:gd name="connsiteX5" fmla="*/ 1864519 w 2566988"/>
                <a:gd name="connsiteY5" fmla="*/ 1038225 h 1507331"/>
                <a:gd name="connsiteX6" fmla="*/ 1990725 w 2566988"/>
                <a:gd name="connsiteY6" fmla="*/ 1078706 h 1507331"/>
                <a:gd name="connsiteX7" fmla="*/ 2095500 w 2566988"/>
                <a:gd name="connsiteY7" fmla="*/ 1104900 h 1507331"/>
                <a:gd name="connsiteX8" fmla="*/ 2181225 w 2566988"/>
                <a:gd name="connsiteY8" fmla="*/ 1121568 h 1507331"/>
                <a:gd name="connsiteX9" fmla="*/ 2235994 w 2566988"/>
                <a:gd name="connsiteY9" fmla="*/ 1128712 h 1507331"/>
                <a:gd name="connsiteX10" fmla="*/ 2283619 w 2566988"/>
                <a:gd name="connsiteY10" fmla="*/ 1135856 h 1507331"/>
                <a:gd name="connsiteX11" fmla="*/ 2331244 w 2566988"/>
                <a:gd name="connsiteY11" fmla="*/ 1138237 h 1507331"/>
                <a:gd name="connsiteX12" fmla="*/ 2376488 w 2566988"/>
                <a:gd name="connsiteY12" fmla="*/ 1123950 h 1507331"/>
                <a:gd name="connsiteX13" fmla="*/ 2414588 w 2566988"/>
                <a:gd name="connsiteY13" fmla="*/ 1102518 h 1507331"/>
                <a:gd name="connsiteX14" fmla="*/ 2440781 w 2566988"/>
                <a:gd name="connsiteY14" fmla="*/ 1081087 h 1507331"/>
                <a:gd name="connsiteX15" fmla="*/ 2462213 w 2566988"/>
                <a:gd name="connsiteY15" fmla="*/ 1050131 h 1507331"/>
                <a:gd name="connsiteX16" fmla="*/ 2481263 w 2566988"/>
                <a:gd name="connsiteY16" fmla="*/ 1014412 h 1507331"/>
                <a:gd name="connsiteX17" fmla="*/ 2509838 w 2566988"/>
                <a:gd name="connsiteY17" fmla="*/ 988218 h 1507331"/>
                <a:gd name="connsiteX18" fmla="*/ 2526506 w 2566988"/>
                <a:gd name="connsiteY18" fmla="*/ 973931 h 1507331"/>
                <a:gd name="connsiteX19" fmla="*/ 2547938 w 2566988"/>
                <a:gd name="connsiteY19" fmla="*/ 969168 h 1507331"/>
                <a:gd name="connsiteX20" fmla="*/ 2557463 w 2566988"/>
                <a:gd name="connsiteY20" fmla="*/ 976312 h 1507331"/>
                <a:gd name="connsiteX21" fmla="*/ 2566988 w 2566988"/>
                <a:gd name="connsiteY21" fmla="*/ 1007268 h 1507331"/>
                <a:gd name="connsiteX22" fmla="*/ 2566988 w 2566988"/>
                <a:gd name="connsiteY22" fmla="*/ 1057275 h 1507331"/>
                <a:gd name="connsiteX23" fmla="*/ 2562225 w 2566988"/>
                <a:gd name="connsiteY23" fmla="*/ 1097756 h 1507331"/>
                <a:gd name="connsiteX24" fmla="*/ 2543175 w 2566988"/>
                <a:gd name="connsiteY24" fmla="*/ 1152525 h 1507331"/>
                <a:gd name="connsiteX25" fmla="*/ 2500313 w 2566988"/>
                <a:gd name="connsiteY25" fmla="*/ 1247775 h 1507331"/>
                <a:gd name="connsiteX26" fmla="*/ 2476500 w 2566988"/>
                <a:gd name="connsiteY26" fmla="*/ 1290637 h 1507331"/>
                <a:gd name="connsiteX27" fmla="*/ 2431256 w 2566988"/>
                <a:gd name="connsiteY27" fmla="*/ 1354931 h 1507331"/>
                <a:gd name="connsiteX28" fmla="*/ 2383631 w 2566988"/>
                <a:gd name="connsiteY28" fmla="*/ 1404937 h 1507331"/>
                <a:gd name="connsiteX29" fmla="*/ 2316956 w 2566988"/>
                <a:gd name="connsiteY29" fmla="*/ 1462087 h 1507331"/>
                <a:gd name="connsiteX30" fmla="*/ 2276475 w 2566988"/>
                <a:gd name="connsiteY30" fmla="*/ 1490662 h 1507331"/>
                <a:gd name="connsiteX31" fmla="*/ 2250281 w 2566988"/>
                <a:gd name="connsiteY31" fmla="*/ 1502568 h 1507331"/>
                <a:gd name="connsiteX32" fmla="*/ 2231231 w 2566988"/>
                <a:gd name="connsiteY32" fmla="*/ 1507331 h 1507331"/>
                <a:gd name="connsiteX33" fmla="*/ 2207419 w 2566988"/>
                <a:gd name="connsiteY33" fmla="*/ 1504950 h 1507331"/>
                <a:gd name="connsiteX34" fmla="*/ 2178844 w 2566988"/>
                <a:gd name="connsiteY34" fmla="*/ 1490662 h 1507331"/>
                <a:gd name="connsiteX35" fmla="*/ 2155031 w 2566988"/>
                <a:gd name="connsiteY35" fmla="*/ 1464468 h 1507331"/>
                <a:gd name="connsiteX36" fmla="*/ 2140744 w 2566988"/>
                <a:gd name="connsiteY36" fmla="*/ 1431131 h 1507331"/>
                <a:gd name="connsiteX37" fmla="*/ 2093119 w 2566988"/>
                <a:gd name="connsiteY37" fmla="*/ 1407318 h 1507331"/>
                <a:gd name="connsiteX38" fmla="*/ 1969294 w 2566988"/>
                <a:gd name="connsiteY38" fmla="*/ 1357312 h 1507331"/>
                <a:gd name="connsiteX39" fmla="*/ 1814513 w 2566988"/>
                <a:gd name="connsiteY39" fmla="*/ 1290637 h 1507331"/>
                <a:gd name="connsiteX40" fmla="*/ 1664494 w 2566988"/>
                <a:gd name="connsiteY40" fmla="*/ 1223962 h 1507331"/>
                <a:gd name="connsiteX41" fmla="*/ 1488281 w 2566988"/>
                <a:gd name="connsiteY41" fmla="*/ 1140618 h 1507331"/>
                <a:gd name="connsiteX42" fmla="*/ 1331119 w 2566988"/>
                <a:gd name="connsiteY42" fmla="*/ 1054893 h 1507331"/>
                <a:gd name="connsiteX43" fmla="*/ 1233488 w 2566988"/>
                <a:gd name="connsiteY43" fmla="*/ 995362 h 1507331"/>
                <a:gd name="connsiteX44" fmla="*/ 1004888 w 2566988"/>
                <a:gd name="connsiteY44" fmla="*/ 895350 h 1507331"/>
                <a:gd name="connsiteX45" fmla="*/ 921544 w 2566988"/>
                <a:gd name="connsiteY45" fmla="*/ 831056 h 1507331"/>
                <a:gd name="connsiteX46" fmla="*/ 812006 w 2566988"/>
                <a:gd name="connsiteY46" fmla="*/ 747712 h 1507331"/>
                <a:gd name="connsiteX47" fmla="*/ 723900 w 2566988"/>
                <a:gd name="connsiteY47" fmla="*/ 678656 h 1507331"/>
                <a:gd name="connsiteX48" fmla="*/ 619125 w 2566988"/>
                <a:gd name="connsiteY48" fmla="*/ 595312 h 1507331"/>
                <a:gd name="connsiteX49" fmla="*/ 511969 w 2566988"/>
                <a:gd name="connsiteY49" fmla="*/ 507206 h 1507331"/>
                <a:gd name="connsiteX50" fmla="*/ 409575 w 2566988"/>
                <a:gd name="connsiteY50" fmla="*/ 423862 h 1507331"/>
                <a:gd name="connsiteX51" fmla="*/ 319088 w 2566988"/>
                <a:gd name="connsiteY51" fmla="*/ 350043 h 1507331"/>
                <a:gd name="connsiteX52" fmla="*/ 235744 w 2566988"/>
                <a:gd name="connsiteY52" fmla="*/ 273843 h 1507331"/>
                <a:gd name="connsiteX53" fmla="*/ 150019 w 2566988"/>
                <a:gd name="connsiteY53" fmla="*/ 197643 h 1507331"/>
                <a:gd name="connsiteX54" fmla="*/ 69056 w 2566988"/>
                <a:gd name="connsiteY54" fmla="*/ 119062 h 1507331"/>
                <a:gd name="connsiteX55" fmla="*/ 23813 w 2566988"/>
                <a:gd name="connsiteY55" fmla="*/ 71437 h 1507331"/>
                <a:gd name="connsiteX56" fmla="*/ 4763 w 2566988"/>
                <a:gd name="connsiteY56" fmla="*/ 40481 h 1507331"/>
                <a:gd name="connsiteX57" fmla="*/ 0 w 2566988"/>
                <a:gd name="connsiteY57" fmla="*/ 21431 h 1507331"/>
                <a:gd name="connsiteX58" fmla="*/ 0 w 2566988"/>
                <a:gd name="connsiteY58" fmla="*/ 4762 h 1507331"/>
                <a:gd name="connsiteX59" fmla="*/ 11906 w 2566988"/>
                <a:gd name="connsiteY59" fmla="*/ 0 h 1507331"/>
                <a:gd name="connsiteX60" fmla="*/ 40481 w 2566988"/>
                <a:gd name="connsiteY60" fmla="*/ 4762 h 1507331"/>
                <a:gd name="connsiteX61" fmla="*/ 71438 w 2566988"/>
                <a:gd name="connsiteY61" fmla="*/ 23812 h 1507331"/>
                <a:gd name="connsiteX62" fmla="*/ 145256 w 2566988"/>
                <a:gd name="connsiteY62" fmla="*/ 80962 h 1507331"/>
                <a:gd name="connsiteX63" fmla="*/ 230981 w 2566988"/>
                <a:gd name="connsiteY63" fmla="*/ 140493 h 1507331"/>
                <a:gd name="connsiteX64" fmla="*/ 383381 w 2566988"/>
                <a:gd name="connsiteY64" fmla="*/ 245268 h 1507331"/>
                <a:gd name="connsiteX65" fmla="*/ 504825 w 2566988"/>
                <a:gd name="connsiteY65" fmla="*/ 328612 h 1507331"/>
                <a:gd name="connsiteX66" fmla="*/ 623888 w 2566988"/>
                <a:gd name="connsiteY66" fmla="*/ 404812 h 1507331"/>
                <a:gd name="connsiteX67" fmla="*/ 785813 w 2566988"/>
                <a:gd name="connsiteY67" fmla="*/ 504825 h 1507331"/>
                <a:gd name="connsiteX68" fmla="*/ 962025 w 2566988"/>
                <a:gd name="connsiteY68" fmla="*/ 611981 h 1507331"/>
                <a:gd name="connsiteX69" fmla="*/ 1171575 w 2566988"/>
                <a:gd name="connsiteY69" fmla="*/ 726281 h 1507331"/>
                <a:gd name="connsiteX70" fmla="*/ 1276350 w 2566988"/>
                <a:gd name="connsiteY70" fmla="*/ 781050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66988" h="1507331">
                  <a:moveTo>
                    <a:pt x="1276350" y="781050"/>
                  </a:moveTo>
                  <a:lnTo>
                    <a:pt x="1369219" y="828675"/>
                  </a:lnTo>
                  <a:lnTo>
                    <a:pt x="1507331" y="892968"/>
                  </a:lnTo>
                  <a:lnTo>
                    <a:pt x="1635919" y="950118"/>
                  </a:lnTo>
                  <a:lnTo>
                    <a:pt x="1776413" y="1004887"/>
                  </a:lnTo>
                  <a:lnTo>
                    <a:pt x="1864519" y="1038225"/>
                  </a:lnTo>
                  <a:lnTo>
                    <a:pt x="1990725" y="1078706"/>
                  </a:lnTo>
                  <a:lnTo>
                    <a:pt x="2095500" y="1104900"/>
                  </a:lnTo>
                  <a:lnTo>
                    <a:pt x="2181225" y="1121568"/>
                  </a:lnTo>
                  <a:lnTo>
                    <a:pt x="2235994" y="1128712"/>
                  </a:lnTo>
                  <a:lnTo>
                    <a:pt x="2283619" y="1135856"/>
                  </a:lnTo>
                  <a:lnTo>
                    <a:pt x="2331244" y="1138237"/>
                  </a:lnTo>
                  <a:lnTo>
                    <a:pt x="2376488" y="1123950"/>
                  </a:lnTo>
                  <a:lnTo>
                    <a:pt x="2414588" y="1102518"/>
                  </a:lnTo>
                  <a:lnTo>
                    <a:pt x="2440781" y="1081087"/>
                  </a:lnTo>
                  <a:lnTo>
                    <a:pt x="2462213" y="1050131"/>
                  </a:lnTo>
                  <a:lnTo>
                    <a:pt x="2481263" y="1014412"/>
                  </a:lnTo>
                  <a:lnTo>
                    <a:pt x="2509838" y="988218"/>
                  </a:lnTo>
                  <a:lnTo>
                    <a:pt x="2526506" y="973931"/>
                  </a:lnTo>
                  <a:lnTo>
                    <a:pt x="2547938" y="969168"/>
                  </a:lnTo>
                  <a:lnTo>
                    <a:pt x="2557463" y="976312"/>
                  </a:lnTo>
                  <a:lnTo>
                    <a:pt x="2566988" y="1007268"/>
                  </a:lnTo>
                  <a:lnTo>
                    <a:pt x="2566988" y="1057275"/>
                  </a:lnTo>
                  <a:lnTo>
                    <a:pt x="2562225" y="1097756"/>
                  </a:lnTo>
                  <a:lnTo>
                    <a:pt x="2543175" y="1152525"/>
                  </a:lnTo>
                  <a:lnTo>
                    <a:pt x="2500313" y="1247775"/>
                  </a:lnTo>
                  <a:lnTo>
                    <a:pt x="2476500" y="1290637"/>
                  </a:lnTo>
                  <a:lnTo>
                    <a:pt x="2431256" y="1354931"/>
                  </a:lnTo>
                  <a:lnTo>
                    <a:pt x="2383631" y="1404937"/>
                  </a:lnTo>
                  <a:lnTo>
                    <a:pt x="2316956" y="1462087"/>
                  </a:lnTo>
                  <a:lnTo>
                    <a:pt x="2276475" y="1490662"/>
                  </a:lnTo>
                  <a:lnTo>
                    <a:pt x="2250281" y="1502568"/>
                  </a:lnTo>
                  <a:lnTo>
                    <a:pt x="2231231" y="1507331"/>
                  </a:lnTo>
                  <a:lnTo>
                    <a:pt x="2207419" y="1504950"/>
                  </a:lnTo>
                  <a:lnTo>
                    <a:pt x="2178844" y="1490662"/>
                  </a:lnTo>
                  <a:lnTo>
                    <a:pt x="2155031" y="1464468"/>
                  </a:lnTo>
                  <a:lnTo>
                    <a:pt x="2140744" y="1431131"/>
                  </a:lnTo>
                  <a:lnTo>
                    <a:pt x="2093119" y="1407318"/>
                  </a:lnTo>
                  <a:lnTo>
                    <a:pt x="1969294" y="1357312"/>
                  </a:lnTo>
                  <a:lnTo>
                    <a:pt x="1814513" y="1290637"/>
                  </a:lnTo>
                  <a:lnTo>
                    <a:pt x="1664494" y="1223962"/>
                  </a:lnTo>
                  <a:lnTo>
                    <a:pt x="1488281" y="1140618"/>
                  </a:lnTo>
                  <a:lnTo>
                    <a:pt x="1331119" y="1054893"/>
                  </a:lnTo>
                  <a:lnTo>
                    <a:pt x="1233488" y="995362"/>
                  </a:lnTo>
                  <a:lnTo>
                    <a:pt x="1004888" y="895350"/>
                  </a:lnTo>
                  <a:lnTo>
                    <a:pt x="921544" y="831056"/>
                  </a:lnTo>
                  <a:lnTo>
                    <a:pt x="812006" y="747712"/>
                  </a:lnTo>
                  <a:lnTo>
                    <a:pt x="723900" y="678656"/>
                  </a:lnTo>
                  <a:lnTo>
                    <a:pt x="619125" y="595312"/>
                  </a:lnTo>
                  <a:lnTo>
                    <a:pt x="511969" y="507206"/>
                  </a:lnTo>
                  <a:lnTo>
                    <a:pt x="409575" y="423862"/>
                  </a:lnTo>
                  <a:lnTo>
                    <a:pt x="319088" y="350043"/>
                  </a:lnTo>
                  <a:lnTo>
                    <a:pt x="235744" y="273843"/>
                  </a:lnTo>
                  <a:lnTo>
                    <a:pt x="150019" y="197643"/>
                  </a:lnTo>
                  <a:lnTo>
                    <a:pt x="69056" y="119062"/>
                  </a:lnTo>
                  <a:lnTo>
                    <a:pt x="23813" y="71437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71438" y="23812"/>
                  </a:lnTo>
                  <a:lnTo>
                    <a:pt x="145256" y="80962"/>
                  </a:lnTo>
                  <a:lnTo>
                    <a:pt x="230981" y="140493"/>
                  </a:lnTo>
                  <a:lnTo>
                    <a:pt x="383381" y="245268"/>
                  </a:lnTo>
                  <a:lnTo>
                    <a:pt x="504825" y="328612"/>
                  </a:lnTo>
                  <a:lnTo>
                    <a:pt x="623888" y="404812"/>
                  </a:lnTo>
                  <a:lnTo>
                    <a:pt x="785813" y="504825"/>
                  </a:lnTo>
                  <a:lnTo>
                    <a:pt x="962025" y="611981"/>
                  </a:lnTo>
                  <a:lnTo>
                    <a:pt x="1171575" y="726281"/>
                  </a:lnTo>
                  <a:lnTo>
                    <a:pt x="1276350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67697337-763D-5341-870F-0A48BD22BB34}"/>
                </a:ext>
              </a:extLst>
            </p:cNvPr>
            <p:cNvSpPr/>
            <p:nvPr/>
          </p:nvSpPr>
          <p:spPr>
            <a:xfrm>
              <a:off x="4367213" y="1935163"/>
              <a:ext cx="2247900" cy="533400"/>
            </a:xfrm>
            <a:custGeom>
              <a:avLst/>
              <a:gdLst>
                <a:gd name="connsiteX0" fmla="*/ 978693 w 2247900"/>
                <a:gd name="connsiteY0" fmla="*/ 240507 h 533400"/>
                <a:gd name="connsiteX1" fmla="*/ 1169193 w 2247900"/>
                <a:gd name="connsiteY1" fmla="*/ 216694 h 533400"/>
                <a:gd name="connsiteX2" fmla="*/ 1435893 w 2247900"/>
                <a:gd name="connsiteY2" fmla="*/ 171450 h 533400"/>
                <a:gd name="connsiteX3" fmla="*/ 1647825 w 2247900"/>
                <a:gd name="connsiteY3" fmla="*/ 133350 h 533400"/>
                <a:gd name="connsiteX4" fmla="*/ 1757362 w 2247900"/>
                <a:gd name="connsiteY4" fmla="*/ 109538 h 533400"/>
                <a:gd name="connsiteX5" fmla="*/ 1790700 w 2247900"/>
                <a:gd name="connsiteY5" fmla="*/ 85725 h 533400"/>
                <a:gd name="connsiteX6" fmla="*/ 1854993 w 2247900"/>
                <a:gd name="connsiteY6" fmla="*/ 42863 h 533400"/>
                <a:gd name="connsiteX7" fmla="*/ 1931193 w 2247900"/>
                <a:gd name="connsiteY7" fmla="*/ 0 h 533400"/>
                <a:gd name="connsiteX8" fmla="*/ 1947862 w 2247900"/>
                <a:gd name="connsiteY8" fmla="*/ 0 h 533400"/>
                <a:gd name="connsiteX9" fmla="*/ 1969293 w 2247900"/>
                <a:gd name="connsiteY9" fmla="*/ 7144 h 533400"/>
                <a:gd name="connsiteX10" fmla="*/ 2038350 w 2247900"/>
                <a:gd name="connsiteY10" fmla="*/ 35719 h 533400"/>
                <a:gd name="connsiteX11" fmla="*/ 2114550 w 2247900"/>
                <a:gd name="connsiteY11" fmla="*/ 78582 h 533400"/>
                <a:gd name="connsiteX12" fmla="*/ 2164556 w 2247900"/>
                <a:gd name="connsiteY12" fmla="*/ 114300 h 533400"/>
                <a:gd name="connsiteX13" fmla="*/ 2209800 w 2247900"/>
                <a:gd name="connsiteY13" fmla="*/ 152400 h 533400"/>
                <a:gd name="connsiteX14" fmla="*/ 2231231 w 2247900"/>
                <a:gd name="connsiteY14" fmla="*/ 183357 h 533400"/>
                <a:gd name="connsiteX15" fmla="*/ 2245518 w 2247900"/>
                <a:gd name="connsiteY15" fmla="*/ 211932 h 533400"/>
                <a:gd name="connsiteX16" fmla="*/ 2247900 w 2247900"/>
                <a:gd name="connsiteY16" fmla="*/ 230982 h 533400"/>
                <a:gd name="connsiteX17" fmla="*/ 2243137 w 2247900"/>
                <a:gd name="connsiteY17" fmla="*/ 254794 h 533400"/>
                <a:gd name="connsiteX18" fmla="*/ 2228850 w 2247900"/>
                <a:gd name="connsiteY18" fmla="*/ 276225 h 533400"/>
                <a:gd name="connsiteX19" fmla="*/ 2207418 w 2247900"/>
                <a:gd name="connsiteY19" fmla="*/ 290513 h 533400"/>
                <a:gd name="connsiteX20" fmla="*/ 2171700 w 2247900"/>
                <a:gd name="connsiteY20" fmla="*/ 304800 h 533400"/>
                <a:gd name="connsiteX21" fmla="*/ 2128837 w 2247900"/>
                <a:gd name="connsiteY21" fmla="*/ 309563 h 533400"/>
                <a:gd name="connsiteX22" fmla="*/ 2031206 w 2247900"/>
                <a:gd name="connsiteY22" fmla="*/ 309563 h 533400"/>
                <a:gd name="connsiteX23" fmla="*/ 1919287 w 2247900"/>
                <a:gd name="connsiteY23" fmla="*/ 311944 h 533400"/>
                <a:gd name="connsiteX24" fmla="*/ 1812131 w 2247900"/>
                <a:gd name="connsiteY24" fmla="*/ 314325 h 533400"/>
                <a:gd name="connsiteX25" fmla="*/ 1659731 w 2247900"/>
                <a:gd name="connsiteY25" fmla="*/ 319088 h 533400"/>
                <a:gd name="connsiteX26" fmla="*/ 1485900 w 2247900"/>
                <a:gd name="connsiteY26" fmla="*/ 328613 h 533400"/>
                <a:gd name="connsiteX27" fmla="*/ 1333500 w 2247900"/>
                <a:gd name="connsiteY27" fmla="*/ 342900 h 533400"/>
                <a:gd name="connsiteX28" fmla="*/ 1154906 w 2247900"/>
                <a:gd name="connsiteY28" fmla="*/ 366713 h 533400"/>
                <a:gd name="connsiteX29" fmla="*/ 978693 w 2247900"/>
                <a:gd name="connsiteY29" fmla="*/ 397669 h 533400"/>
                <a:gd name="connsiteX30" fmla="*/ 740568 w 2247900"/>
                <a:gd name="connsiteY30" fmla="*/ 445294 h 533400"/>
                <a:gd name="connsiteX31" fmla="*/ 492918 w 2247900"/>
                <a:gd name="connsiteY31" fmla="*/ 504825 h 533400"/>
                <a:gd name="connsiteX32" fmla="*/ 378618 w 2247900"/>
                <a:gd name="connsiteY32" fmla="*/ 533400 h 533400"/>
                <a:gd name="connsiteX33" fmla="*/ 361950 w 2247900"/>
                <a:gd name="connsiteY33" fmla="*/ 531019 h 533400"/>
                <a:gd name="connsiteX34" fmla="*/ 307181 w 2247900"/>
                <a:gd name="connsiteY34" fmla="*/ 514350 h 533400"/>
                <a:gd name="connsiteX35" fmla="*/ 245268 w 2247900"/>
                <a:gd name="connsiteY35" fmla="*/ 483394 h 533400"/>
                <a:gd name="connsiteX36" fmla="*/ 183356 w 2247900"/>
                <a:gd name="connsiteY36" fmla="*/ 442913 h 533400"/>
                <a:gd name="connsiteX37" fmla="*/ 123825 w 2247900"/>
                <a:gd name="connsiteY37" fmla="*/ 397669 h 533400"/>
                <a:gd name="connsiteX38" fmla="*/ 76200 w 2247900"/>
                <a:gd name="connsiteY38" fmla="*/ 350044 h 533400"/>
                <a:gd name="connsiteX39" fmla="*/ 33337 w 2247900"/>
                <a:gd name="connsiteY39" fmla="*/ 302419 h 533400"/>
                <a:gd name="connsiteX40" fmla="*/ 11906 w 2247900"/>
                <a:gd name="connsiteY40" fmla="*/ 269082 h 533400"/>
                <a:gd name="connsiteX41" fmla="*/ 0 w 2247900"/>
                <a:gd name="connsiteY41" fmla="*/ 240507 h 533400"/>
                <a:gd name="connsiteX42" fmla="*/ 2381 w 2247900"/>
                <a:gd name="connsiteY42" fmla="*/ 221457 h 533400"/>
                <a:gd name="connsiteX43" fmla="*/ 9525 w 2247900"/>
                <a:gd name="connsiteY43" fmla="*/ 209550 h 533400"/>
                <a:gd name="connsiteX44" fmla="*/ 40481 w 2247900"/>
                <a:gd name="connsiteY44" fmla="*/ 197644 h 533400"/>
                <a:gd name="connsiteX45" fmla="*/ 61912 w 2247900"/>
                <a:gd name="connsiteY45" fmla="*/ 200025 h 533400"/>
                <a:gd name="connsiteX46" fmla="*/ 85725 w 2247900"/>
                <a:gd name="connsiteY46" fmla="*/ 209550 h 533400"/>
                <a:gd name="connsiteX47" fmla="*/ 128587 w 2247900"/>
                <a:gd name="connsiteY47" fmla="*/ 238125 h 533400"/>
                <a:gd name="connsiteX48" fmla="*/ 192881 w 2247900"/>
                <a:gd name="connsiteY48" fmla="*/ 271463 h 533400"/>
                <a:gd name="connsiteX49" fmla="*/ 266700 w 2247900"/>
                <a:gd name="connsiteY49" fmla="*/ 297657 h 533400"/>
                <a:gd name="connsiteX50" fmla="*/ 338137 w 2247900"/>
                <a:gd name="connsiteY50" fmla="*/ 309563 h 533400"/>
                <a:gd name="connsiteX51" fmla="*/ 435768 w 2247900"/>
                <a:gd name="connsiteY51" fmla="*/ 311944 h 533400"/>
                <a:gd name="connsiteX52" fmla="*/ 497681 w 2247900"/>
                <a:gd name="connsiteY52" fmla="*/ 309563 h 533400"/>
                <a:gd name="connsiteX53" fmla="*/ 669131 w 2247900"/>
                <a:gd name="connsiteY53" fmla="*/ 283369 h 533400"/>
                <a:gd name="connsiteX54" fmla="*/ 978693 w 2247900"/>
                <a:gd name="connsiteY54" fmla="*/ 2405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7900" h="533400">
                  <a:moveTo>
                    <a:pt x="978693" y="240507"/>
                  </a:moveTo>
                  <a:lnTo>
                    <a:pt x="1169193" y="216694"/>
                  </a:lnTo>
                  <a:lnTo>
                    <a:pt x="1435893" y="171450"/>
                  </a:lnTo>
                  <a:lnTo>
                    <a:pt x="1647825" y="133350"/>
                  </a:lnTo>
                  <a:lnTo>
                    <a:pt x="1757362" y="109538"/>
                  </a:lnTo>
                  <a:lnTo>
                    <a:pt x="1790700" y="85725"/>
                  </a:lnTo>
                  <a:lnTo>
                    <a:pt x="1854993" y="42863"/>
                  </a:lnTo>
                  <a:lnTo>
                    <a:pt x="1931193" y="0"/>
                  </a:lnTo>
                  <a:lnTo>
                    <a:pt x="1947862" y="0"/>
                  </a:lnTo>
                  <a:lnTo>
                    <a:pt x="1969293" y="7144"/>
                  </a:lnTo>
                  <a:lnTo>
                    <a:pt x="2038350" y="35719"/>
                  </a:lnTo>
                  <a:lnTo>
                    <a:pt x="2114550" y="78582"/>
                  </a:lnTo>
                  <a:lnTo>
                    <a:pt x="2164556" y="114300"/>
                  </a:lnTo>
                  <a:lnTo>
                    <a:pt x="2209800" y="152400"/>
                  </a:lnTo>
                  <a:lnTo>
                    <a:pt x="2231231" y="183357"/>
                  </a:lnTo>
                  <a:lnTo>
                    <a:pt x="2245518" y="211932"/>
                  </a:lnTo>
                  <a:lnTo>
                    <a:pt x="2247900" y="230982"/>
                  </a:lnTo>
                  <a:lnTo>
                    <a:pt x="2243137" y="254794"/>
                  </a:lnTo>
                  <a:lnTo>
                    <a:pt x="2228850" y="276225"/>
                  </a:lnTo>
                  <a:lnTo>
                    <a:pt x="2207418" y="290513"/>
                  </a:lnTo>
                  <a:lnTo>
                    <a:pt x="2171700" y="304800"/>
                  </a:lnTo>
                  <a:lnTo>
                    <a:pt x="2128837" y="309563"/>
                  </a:lnTo>
                  <a:lnTo>
                    <a:pt x="2031206" y="309563"/>
                  </a:lnTo>
                  <a:lnTo>
                    <a:pt x="1919287" y="311944"/>
                  </a:lnTo>
                  <a:lnTo>
                    <a:pt x="1812131" y="314325"/>
                  </a:lnTo>
                  <a:lnTo>
                    <a:pt x="1659731" y="319088"/>
                  </a:lnTo>
                  <a:lnTo>
                    <a:pt x="1485900" y="328613"/>
                  </a:lnTo>
                  <a:lnTo>
                    <a:pt x="1333500" y="342900"/>
                  </a:lnTo>
                  <a:lnTo>
                    <a:pt x="1154906" y="366713"/>
                  </a:lnTo>
                  <a:lnTo>
                    <a:pt x="978693" y="397669"/>
                  </a:lnTo>
                  <a:lnTo>
                    <a:pt x="740568" y="445294"/>
                  </a:lnTo>
                  <a:lnTo>
                    <a:pt x="492918" y="504825"/>
                  </a:lnTo>
                  <a:lnTo>
                    <a:pt x="378618" y="533400"/>
                  </a:lnTo>
                  <a:lnTo>
                    <a:pt x="361950" y="531019"/>
                  </a:lnTo>
                  <a:lnTo>
                    <a:pt x="307181" y="514350"/>
                  </a:lnTo>
                  <a:lnTo>
                    <a:pt x="245268" y="483394"/>
                  </a:lnTo>
                  <a:lnTo>
                    <a:pt x="183356" y="442913"/>
                  </a:lnTo>
                  <a:lnTo>
                    <a:pt x="123825" y="397669"/>
                  </a:lnTo>
                  <a:lnTo>
                    <a:pt x="76200" y="350044"/>
                  </a:lnTo>
                  <a:lnTo>
                    <a:pt x="33337" y="302419"/>
                  </a:lnTo>
                  <a:lnTo>
                    <a:pt x="11906" y="269082"/>
                  </a:lnTo>
                  <a:lnTo>
                    <a:pt x="0" y="240507"/>
                  </a:lnTo>
                  <a:lnTo>
                    <a:pt x="2381" y="221457"/>
                  </a:lnTo>
                  <a:lnTo>
                    <a:pt x="9525" y="209550"/>
                  </a:lnTo>
                  <a:lnTo>
                    <a:pt x="40481" y="197644"/>
                  </a:lnTo>
                  <a:lnTo>
                    <a:pt x="61912" y="200025"/>
                  </a:lnTo>
                  <a:lnTo>
                    <a:pt x="85725" y="209550"/>
                  </a:lnTo>
                  <a:lnTo>
                    <a:pt x="128587" y="238125"/>
                  </a:lnTo>
                  <a:lnTo>
                    <a:pt x="192881" y="271463"/>
                  </a:lnTo>
                  <a:lnTo>
                    <a:pt x="266700" y="297657"/>
                  </a:lnTo>
                  <a:lnTo>
                    <a:pt x="338137" y="309563"/>
                  </a:lnTo>
                  <a:lnTo>
                    <a:pt x="435768" y="311944"/>
                  </a:lnTo>
                  <a:lnTo>
                    <a:pt x="497681" y="309563"/>
                  </a:lnTo>
                  <a:lnTo>
                    <a:pt x="669131" y="283369"/>
                  </a:lnTo>
                  <a:lnTo>
                    <a:pt x="97869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A93A705C-993C-374E-A609-A2B072B5D28D}"/>
                </a:ext>
              </a:extLst>
            </p:cNvPr>
            <p:cNvSpPr/>
            <p:nvPr/>
          </p:nvSpPr>
          <p:spPr>
            <a:xfrm>
              <a:off x="3887788" y="3028950"/>
              <a:ext cx="3498850" cy="646113"/>
            </a:xfrm>
            <a:custGeom>
              <a:avLst/>
              <a:gdLst>
                <a:gd name="connsiteX0" fmla="*/ 1817262 w 3498951"/>
                <a:gd name="connsiteY0" fmla="*/ 196149 h 646137"/>
                <a:gd name="connsiteX1" fmla="*/ 2102832 w 3498951"/>
                <a:gd name="connsiteY1" fmla="*/ 167303 h 646137"/>
                <a:gd name="connsiteX2" fmla="*/ 2402824 w 3498951"/>
                <a:gd name="connsiteY2" fmla="*/ 141342 h 646137"/>
                <a:gd name="connsiteX3" fmla="*/ 2705701 w 3498951"/>
                <a:gd name="connsiteY3" fmla="*/ 118266 h 646137"/>
                <a:gd name="connsiteX4" fmla="*/ 2821083 w 3498951"/>
                <a:gd name="connsiteY4" fmla="*/ 109612 h 646137"/>
                <a:gd name="connsiteX5" fmla="*/ 2884543 w 3498951"/>
                <a:gd name="connsiteY5" fmla="*/ 80767 h 646137"/>
                <a:gd name="connsiteX6" fmla="*/ 2962426 w 3498951"/>
                <a:gd name="connsiteY6" fmla="*/ 43268 h 646137"/>
                <a:gd name="connsiteX7" fmla="*/ 3040308 w 3498951"/>
                <a:gd name="connsiteY7" fmla="*/ 0 h 646137"/>
                <a:gd name="connsiteX8" fmla="*/ 3057616 w 3498951"/>
                <a:gd name="connsiteY8" fmla="*/ 0 h 646137"/>
                <a:gd name="connsiteX9" fmla="*/ 3158575 w 3498951"/>
                <a:gd name="connsiteY9" fmla="*/ 28845 h 646137"/>
                <a:gd name="connsiteX10" fmla="*/ 3259534 w 3498951"/>
                <a:gd name="connsiteY10" fmla="*/ 60575 h 646137"/>
                <a:gd name="connsiteX11" fmla="*/ 3383569 w 3498951"/>
                <a:gd name="connsiteY11" fmla="*/ 103843 h 646137"/>
                <a:gd name="connsiteX12" fmla="*/ 3400876 w 3498951"/>
                <a:gd name="connsiteY12" fmla="*/ 109612 h 646137"/>
                <a:gd name="connsiteX13" fmla="*/ 3421068 w 3498951"/>
                <a:gd name="connsiteY13" fmla="*/ 124035 h 646137"/>
                <a:gd name="connsiteX14" fmla="*/ 3455682 w 3498951"/>
                <a:gd name="connsiteY14" fmla="*/ 155765 h 646137"/>
                <a:gd name="connsiteX15" fmla="*/ 3481643 w 3498951"/>
                <a:gd name="connsiteY15" fmla="*/ 187495 h 646137"/>
                <a:gd name="connsiteX16" fmla="*/ 3496066 w 3498951"/>
                <a:gd name="connsiteY16" fmla="*/ 213456 h 646137"/>
                <a:gd name="connsiteX17" fmla="*/ 3498951 w 3498951"/>
                <a:gd name="connsiteY17" fmla="*/ 236532 h 646137"/>
                <a:gd name="connsiteX18" fmla="*/ 3490297 w 3498951"/>
                <a:gd name="connsiteY18" fmla="*/ 256724 h 646137"/>
                <a:gd name="connsiteX19" fmla="*/ 3472990 w 3498951"/>
                <a:gd name="connsiteY19" fmla="*/ 274031 h 646137"/>
                <a:gd name="connsiteX20" fmla="*/ 3438375 w 3498951"/>
                <a:gd name="connsiteY20" fmla="*/ 294223 h 646137"/>
                <a:gd name="connsiteX21" fmla="*/ 3397992 w 3498951"/>
                <a:gd name="connsiteY21" fmla="*/ 305761 h 646137"/>
                <a:gd name="connsiteX22" fmla="*/ 3340301 w 3498951"/>
                <a:gd name="connsiteY22" fmla="*/ 311530 h 646137"/>
                <a:gd name="connsiteX23" fmla="*/ 3236457 w 3498951"/>
                <a:gd name="connsiteY23" fmla="*/ 311530 h 646137"/>
                <a:gd name="connsiteX24" fmla="*/ 3069154 w 3498951"/>
                <a:gd name="connsiteY24" fmla="*/ 308646 h 646137"/>
                <a:gd name="connsiteX25" fmla="*/ 2922042 w 3498951"/>
                <a:gd name="connsiteY25" fmla="*/ 308646 h 646137"/>
                <a:gd name="connsiteX26" fmla="*/ 2702817 w 3498951"/>
                <a:gd name="connsiteY26" fmla="*/ 325953 h 646137"/>
                <a:gd name="connsiteX27" fmla="*/ 2385517 w 3498951"/>
                <a:gd name="connsiteY27" fmla="*/ 349029 h 646137"/>
                <a:gd name="connsiteX28" fmla="*/ 1998988 w 3498951"/>
                <a:gd name="connsiteY28" fmla="*/ 380759 h 646137"/>
                <a:gd name="connsiteX29" fmla="*/ 1670151 w 3498951"/>
                <a:gd name="connsiteY29" fmla="*/ 406720 h 646137"/>
                <a:gd name="connsiteX30" fmla="*/ 1474002 w 3498951"/>
                <a:gd name="connsiteY30" fmla="*/ 424027 h 646137"/>
                <a:gd name="connsiteX31" fmla="*/ 1188432 w 3498951"/>
                <a:gd name="connsiteY31" fmla="*/ 478834 h 646137"/>
                <a:gd name="connsiteX32" fmla="*/ 960553 w 3498951"/>
                <a:gd name="connsiteY32" fmla="*/ 522102 h 646137"/>
                <a:gd name="connsiteX33" fmla="*/ 747097 w 3498951"/>
                <a:gd name="connsiteY33" fmla="*/ 571139 h 646137"/>
                <a:gd name="connsiteX34" fmla="*/ 585563 w 3498951"/>
                <a:gd name="connsiteY34" fmla="*/ 614407 h 646137"/>
                <a:gd name="connsiteX35" fmla="*/ 490373 w 3498951"/>
                <a:gd name="connsiteY35" fmla="*/ 643253 h 646137"/>
                <a:gd name="connsiteX36" fmla="*/ 470181 w 3498951"/>
                <a:gd name="connsiteY36" fmla="*/ 646137 h 646137"/>
                <a:gd name="connsiteX37" fmla="*/ 441335 w 3498951"/>
                <a:gd name="connsiteY37" fmla="*/ 643253 h 646137"/>
                <a:gd name="connsiteX38" fmla="*/ 383645 w 3498951"/>
                <a:gd name="connsiteY38" fmla="*/ 625945 h 646137"/>
                <a:gd name="connsiteX39" fmla="*/ 311531 w 3498951"/>
                <a:gd name="connsiteY39" fmla="*/ 588446 h 646137"/>
                <a:gd name="connsiteX40" fmla="*/ 224995 w 3498951"/>
                <a:gd name="connsiteY40" fmla="*/ 527871 h 646137"/>
                <a:gd name="connsiteX41" fmla="*/ 124036 w 3498951"/>
                <a:gd name="connsiteY41" fmla="*/ 447104 h 646137"/>
                <a:gd name="connsiteX42" fmla="*/ 40384 w 3498951"/>
                <a:gd name="connsiteY42" fmla="*/ 369221 h 646137"/>
                <a:gd name="connsiteX43" fmla="*/ 5769 w 3498951"/>
                <a:gd name="connsiteY43" fmla="*/ 328838 h 646137"/>
                <a:gd name="connsiteX44" fmla="*/ 0 w 3498951"/>
                <a:gd name="connsiteY44" fmla="*/ 308646 h 646137"/>
                <a:gd name="connsiteX45" fmla="*/ 0 w 3498951"/>
                <a:gd name="connsiteY45" fmla="*/ 297108 h 646137"/>
                <a:gd name="connsiteX46" fmla="*/ 14423 w 3498951"/>
                <a:gd name="connsiteY46" fmla="*/ 288454 h 646137"/>
                <a:gd name="connsiteX47" fmla="*/ 34615 w 3498951"/>
                <a:gd name="connsiteY47" fmla="*/ 288454 h 646137"/>
                <a:gd name="connsiteX48" fmla="*/ 69229 w 3498951"/>
                <a:gd name="connsiteY48" fmla="*/ 299992 h 646137"/>
                <a:gd name="connsiteX49" fmla="*/ 126920 w 3498951"/>
                <a:gd name="connsiteY49" fmla="*/ 323068 h 646137"/>
                <a:gd name="connsiteX50" fmla="*/ 196149 w 3498951"/>
                <a:gd name="connsiteY50" fmla="*/ 351914 h 646137"/>
                <a:gd name="connsiteX51" fmla="*/ 271147 w 3498951"/>
                <a:gd name="connsiteY51" fmla="*/ 374990 h 646137"/>
                <a:gd name="connsiteX52" fmla="*/ 308646 w 3498951"/>
                <a:gd name="connsiteY52" fmla="*/ 380759 h 646137"/>
                <a:gd name="connsiteX53" fmla="*/ 441335 w 3498951"/>
                <a:gd name="connsiteY53" fmla="*/ 374990 h 646137"/>
                <a:gd name="connsiteX54" fmla="*/ 672099 w 3498951"/>
                <a:gd name="connsiteY54" fmla="*/ 354798 h 646137"/>
                <a:gd name="connsiteX55" fmla="*/ 960553 w 3498951"/>
                <a:gd name="connsiteY55" fmla="*/ 308646 h 646137"/>
                <a:gd name="connsiteX56" fmla="*/ 1197086 w 3498951"/>
                <a:gd name="connsiteY56" fmla="*/ 274031 h 646137"/>
                <a:gd name="connsiteX57" fmla="*/ 1488424 w 3498951"/>
                <a:gd name="connsiteY57" fmla="*/ 236532 h 646137"/>
                <a:gd name="connsiteX58" fmla="*/ 1817262 w 3498951"/>
                <a:gd name="connsiteY58" fmla="*/ 196149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98951" h="646137">
                  <a:moveTo>
                    <a:pt x="1817262" y="196149"/>
                  </a:moveTo>
                  <a:lnTo>
                    <a:pt x="2102832" y="167303"/>
                  </a:lnTo>
                  <a:lnTo>
                    <a:pt x="2402824" y="141342"/>
                  </a:lnTo>
                  <a:lnTo>
                    <a:pt x="2705701" y="118266"/>
                  </a:lnTo>
                  <a:lnTo>
                    <a:pt x="2821083" y="109612"/>
                  </a:lnTo>
                  <a:lnTo>
                    <a:pt x="2884543" y="80767"/>
                  </a:lnTo>
                  <a:lnTo>
                    <a:pt x="2962426" y="43268"/>
                  </a:lnTo>
                  <a:lnTo>
                    <a:pt x="3040308" y="0"/>
                  </a:lnTo>
                  <a:lnTo>
                    <a:pt x="3057616" y="0"/>
                  </a:lnTo>
                  <a:lnTo>
                    <a:pt x="3158575" y="28845"/>
                  </a:lnTo>
                  <a:lnTo>
                    <a:pt x="3259534" y="60575"/>
                  </a:lnTo>
                  <a:lnTo>
                    <a:pt x="3383569" y="103843"/>
                  </a:lnTo>
                  <a:lnTo>
                    <a:pt x="3400876" y="109612"/>
                  </a:lnTo>
                  <a:lnTo>
                    <a:pt x="3421068" y="124035"/>
                  </a:lnTo>
                  <a:lnTo>
                    <a:pt x="3455682" y="155765"/>
                  </a:lnTo>
                  <a:lnTo>
                    <a:pt x="3481643" y="187495"/>
                  </a:lnTo>
                  <a:lnTo>
                    <a:pt x="3496066" y="213456"/>
                  </a:lnTo>
                  <a:lnTo>
                    <a:pt x="3498951" y="236532"/>
                  </a:lnTo>
                  <a:lnTo>
                    <a:pt x="3490297" y="256724"/>
                  </a:lnTo>
                  <a:lnTo>
                    <a:pt x="3472990" y="274031"/>
                  </a:lnTo>
                  <a:lnTo>
                    <a:pt x="3438375" y="294223"/>
                  </a:lnTo>
                  <a:lnTo>
                    <a:pt x="3397992" y="305761"/>
                  </a:lnTo>
                  <a:lnTo>
                    <a:pt x="3340301" y="311530"/>
                  </a:lnTo>
                  <a:lnTo>
                    <a:pt x="3236457" y="311530"/>
                  </a:lnTo>
                  <a:lnTo>
                    <a:pt x="3069154" y="308646"/>
                  </a:lnTo>
                  <a:lnTo>
                    <a:pt x="2922042" y="308646"/>
                  </a:lnTo>
                  <a:lnTo>
                    <a:pt x="2702817" y="325953"/>
                  </a:lnTo>
                  <a:lnTo>
                    <a:pt x="2385517" y="349029"/>
                  </a:lnTo>
                  <a:lnTo>
                    <a:pt x="1998988" y="380759"/>
                  </a:lnTo>
                  <a:lnTo>
                    <a:pt x="1670151" y="406720"/>
                  </a:lnTo>
                  <a:lnTo>
                    <a:pt x="1474002" y="424027"/>
                  </a:lnTo>
                  <a:lnTo>
                    <a:pt x="1188432" y="478834"/>
                  </a:lnTo>
                  <a:lnTo>
                    <a:pt x="960553" y="522102"/>
                  </a:lnTo>
                  <a:lnTo>
                    <a:pt x="747097" y="571139"/>
                  </a:lnTo>
                  <a:lnTo>
                    <a:pt x="585563" y="614407"/>
                  </a:lnTo>
                  <a:lnTo>
                    <a:pt x="490373" y="643253"/>
                  </a:lnTo>
                  <a:lnTo>
                    <a:pt x="470181" y="646137"/>
                  </a:lnTo>
                  <a:lnTo>
                    <a:pt x="441335" y="643253"/>
                  </a:lnTo>
                  <a:lnTo>
                    <a:pt x="383645" y="625945"/>
                  </a:lnTo>
                  <a:lnTo>
                    <a:pt x="311531" y="588446"/>
                  </a:lnTo>
                  <a:lnTo>
                    <a:pt x="224995" y="527871"/>
                  </a:lnTo>
                  <a:lnTo>
                    <a:pt x="124036" y="447104"/>
                  </a:lnTo>
                  <a:lnTo>
                    <a:pt x="40384" y="369221"/>
                  </a:lnTo>
                  <a:lnTo>
                    <a:pt x="5769" y="328838"/>
                  </a:lnTo>
                  <a:lnTo>
                    <a:pt x="0" y="308646"/>
                  </a:lnTo>
                  <a:lnTo>
                    <a:pt x="0" y="297108"/>
                  </a:lnTo>
                  <a:lnTo>
                    <a:pt x="14423" y="288454"/>
                  </a:lnTo>
                  <a:lnTo>
                    <a:pt x="34615" y="288454"/>
                  </a:lnTo>
                  <a:lnTo>
                    <a:pt x="69229" y="299992"/>
                  </a:lnTo>
                  <a:lnTo>
                    <a:pt x="126920" y="323068"/>
                  </a:lnTo>
                  <a:lnTo>
                    <a:pt x="196149" y="351914"/>
                  </a:lnTo>
                  <a:lnTo>
                    <a:pt x="271147" y="374990"/>
                  </a:lnTo>
                  <a:lnTo>
                    <a:pt x="308646" y="380759"/>
                  </a:lnTo>
                  <a:lnTo>
                    <a:pt x="441335" y="374990"/>
                  </a:lnTo>
                  <a:lnTo>
                    <a:pt x="672099" y="354798"/>
                  </a:lnTo>
                  <a:lnTo>
                    <a:pt x="960553" y="308646"/>
                  </a:lnTo>
                  <a:lnTo>
                    <a:pt x="1197086" y="274031"/>
                  </a:lnTo>
                  <a:lnTo>
                    <a:pt x="1488424" y="236532"/>
                  </a:lnTo>
                  <a:lnTo>
                    <a:pt x="1817262" y="1961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C3962111-F675-3445-B61E-3456C409DC2A}"/>
                </a:ext>
              </a:extLst>
            </p:cNvPr>
            <p:cNvSpPr/>
            <p:nvPr/>
          </p:nvSpPr>
          <p:spPr>
            <a:xfrm rot="16200000">
              <a:off x="1932782" y="4218781"/>
              <a:ext cx="2925762" cy="333375"/>
            </a:xfrm>
            <a:custGeom>
              <a:avLst/>
              <a:gdLst>
                <a:gd name="connsiteX0" fmla="*/ 1669256 w 2926556"/>
                <a:gd name="connsiteY0" fmla="*/ 130969 h 333375"/>
                <a:gd name="connsiteX1" fmla="*/ 1976437 w 2926556"/>
                <a:gd name="connsiteY1" fmla="*/ 133350 h 333375"/>
                <a:gd name="connsiteX2" fmla="*/ 2214562 w 2926556"/>
                <a:gd name="connsiteY2" fmla="*/ 130969 h 333375"/>
                <a:gd name="connsiteX3" fmla="*/ 2409825 w 2926556"/>
                <a:gd name="connsiteY3" fmla="*/ 130969 h 333375"/>
                <a:gd name="connsiteX4" fmla="*/ 2483643 w 2926556"/>
                <a:gd name="connsiteY4" fmla="*/ 128588 h 333375"/>
                <a:gd name="connsiteX5" fmla="*/ 2543175 w 2926556"/>
                <a:gd name="connsiteY5" fmla="*/ 121444 h 333375"/>
                <a:gd name="connsiteX6" fmla="*/ 2583656 w 2926556"/>
                <a:gd name="connsiteY6" fmla="*/ 114300 h 333375"/>
                <a:gd name="connsiteX7" fmla="*/ 2631281 w 2926556"/>
                <a:gd name="connsiteY7" fmla="*/ 95250 h 333375"/>
                <a:gd name="connsiteX8" fmla="*/ 2669381 w 2926556"/>
                <a:gd name="connsiteY8" fmla="*/ 59532 h 333375"/>
                <a:gd name="connsiteX9" fmla="*/ 2697956 w 2926556"/>
                <a:gd name="connsiteY9" fmla="*/ 33338 h 333375"/>
                <a:gd name="connsiteX10" fmla="*/ 2926556 w 2926556"/>
                <a:gd name="connsiteY10" fmla="*/ 150019 h 333375"/>
                <a:gd name="connsiteX11" fmla="*/ 2886075 w 2926556"/>
                <a:gd name="connsiteY11" fmla="*/ 197644 h 333375"/>
                <a:gd name="connsiteX12" fmla="*/ 2847975 w 2926556"/>
                <a:gd name="connsiteY12" fmla="*/ 233363 h 333375"/>
                <a:gd name="connsiteX13" fmla="*/ 2795587 w 2926556"/>
                <a:gd name="connsiteY13" fmla="*/ 276225 h 333375"/>
                <a:gd name="connsiteX14" fmla="*/ 2764631 w 2926556"/>
                <a:gd name="connsiteY14" fmla="*/ 292894 h 333375"/>
                <a:gd name="connsiteX15" fmla="*/ 2714625 w 2926556"/>
                <a:gd name="connsiteY15" fmla="*/ 319088 h 333375"/>
                <a:gd name="connsiteX16" fmla="*/ 2683668 w 2926556"/>
                <a:gd name="connsiteY16" fmla="*/ 326232 h 333375"/>
                <a:gd name="connsiteX17" fmla="*/ 2631281 w 2926556"/>
                <a:gd name="connsiteY17" fmla="*/ 328613 h 333375"/>
                <a:gd name="connsiteX18" fmla="*/ 2476500 w 2926556"/>
                <a:gd name="connsiteY18" fmla="*/ 330994 h 333375"/>
                <a:gd name="connsiteX19" fmla="*/ 2219325 w 2926556"/>
                <a:gd name="connsiteY19" fmla="*/ 333375 h 333375"/>
                <a:gd name="connsiteX20" fmla="*/ 1852612 w 2926556"/>
                <a:gd name="connsiteY20" fmla="*/ 330994 h 333375"/>
                <a:gd name="connsiteX21" fmla="*/ 1631156 w 2926556"/>
                <a:gd name="connsiteY21" fmla="*/ 333375 h 333375"/>
                <a:gd name="connsiteX22" fmla="*/ 1266825 w 2926556"/>
                <a:gd name="connsiteY22" fmla="*/ 333375 h 333375"/>
                <a:gd name="connsiteX23" fmla="*/ 973931 w 2926556"/>
                <a:gd name="connsiteY23" fmla="*/ 333375 h 333375"/>
                <a:gd name="connsiteX24" fmla="*/ 804862 w 2926556"/>
                <a:gd name="connsiteY24" fmla="*/ 330994 h 333375"/>
                <a:gd name="connsiteX25" fmla="*/ 597693 w 2926556"/>
                <a:gd name="connsiteY25" fmla="*/ 330994 h 333375"/>
                <a:gd name="connsiteX26" fmla="*/ 483393 w 2926556"/>
                <a:gd name="connsiteY26" fmla="*/ 326232 h 333375"/>
                <a:gd name="connsiteX27" fmla="*/ 359568 w 2926556"/>
                <a:gd name="connsiteY27" fmla="*/ 314325 h 333375"/>
                <a:gd name="connsiteX28" fmla="*/ 283368 w 2926556"/>
                <a:gd name="connsiteY28" fmla="*/ 302419 h 333375"/>
                <a:gd name="connsiteX29" fmla="*/ 178593 w 2926556"/>
                <a:gd name="connsiteY29" fmla="*/ 283369 h 333375"/>
                <a:gd name="connsiteX30" fmla="*/ 83343 w 2926556"/>
                <a:gd name="connsiteY30" fmla="*/ 250032 h 333375"/>
                <a:gd name="connsiteX31" fmla="*/ 45243 w 2926556"/>
                <a:gd name="connsiteY31" fmla="*/ 230982 h 333375"/>
                <a:gd name="connsiteX32" fmla="*/ 16668 w 2926556"/>
                <a:gd name="connsiteY32" fmla="*/ 209550 h 333375"/>
                <a:gd name="connsiteX33" fmla="*/ 2381 w 2926556"/>
                <a:gd name="connsiteY33" fmla="*/ 185738 h 333375"/>
                <a:gd name="connsiteX34" fmla="*/ 0 w 2926556"/>
                <a:gd name="connsiteY34" fmla="*/ 169069 h 333375"/>
                <a:gd name="connsiteX35" fmla="*/ 9525 w 2926556"/>
                <a:gd name="connsiteY35" fmla="*/ 145257 h 333375"/>
                <a:gd name="connsiteX36" fmla="*/ 30956 w 2926556"/>
                <a:gd name="connsiteY36" fmla="*/ 123825 h 333375"/>
                <a:gd name="connsiteX37" fmla="*/ 88106 w 2926556"/>
                <a:gd name="connsiteY37" fmla="*/ 88107 h 333375"/>
                <a:gd name="connsiteX38" fmla="*/ 140493 w 2926556"/>
                <a:gd name="connsiteY38" fmla="*/ 57150 h 333375"/>
                <a:gd name="connsiteX39" fmla="*/ 192881 w 2926556"/>
                <a:gd name="connsiteY39" fmla="*/ 35719 h 333375"/>
                <a:gd name="connsiteX40" fmla="*/ 295275 w 2926556"/>
                <a:gd name="connsiteY40" fmla="*/ 11907 h 333375"/>
                <a:gd name="connsiteX41" fmla="*/ 357187 w 2926556"/>
                <a:gd name="connsiteY41" fmla="*/ 2382 h 333375"/>
                <a:gd name="connsiteX42" fmla="*/ 385762 w 2926556"/>
                <a:gd name="connsiteY42" fmla="*/ 0 h 333375"/>
                <a:gd name="connsiteX43" fmla="*/ 409575 w 2926556"/>
                <a:gd name="connsiteY43" fmla="*/ 0 h 333375"/>
                <a:gd name="connsiteX44" fmla="*/ 435768 w 2926556"/>
                <a:gd name="connsiteY44" fmla="*/ 4763 h 333375"/>
                <a:gd name="connsiteX45" fmla="*/ 488156 w 2926556"/>
                <a:gd name="connsiteY45" fmla="*/ 23813 h 333375"/>
                <a:gd name="connsiteX46" fmla="*/ 623887 w 2926556"/>
                <a:gd name="connsiteY46" fmla="*/ 52388 h 333375"/>
                <a:gd name="connsiteX47" fmla="*/ 802481 w 2926556"/>
                <a:gd name="connsiteY47" fmla="*/ 78582 h 333375"/>
                <a:gd name="connsiteX48" fmla="*/ 954881 w 2926556"/>
                <a:gd name="connsiteY48" fmla="*/ 92869 h 333375"/>
                <a:gd name="connsiteX49" fmla="*/ 1204912 w 2926556"/>
                <a:gd name="connsiteY49" fmla="*/ 114300 h 333375"/>
                <a:gd name="connsiteX50" fmla="*/ 1433512 w 2926556"/>
                <a:gd name="connsiteY50" fmla="*/ 130969 h 333375"/>
                <a:gd name="connsiteX51" fmla="*/ 1669256 w 2926556"/>
                <a:gd name="connsiteY51" fmla="*/ 13096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26556" h="333375">
                  <a:moveTo>
                    <a:pt x="1669256" y="130969"/>
                  </a:moveTo>
                  <a:lnTo>
                    <a:pt x="1976437" y="133350"/>
                  </a:lnTo>
                  <a:lnTo>
                    <a:pt x="2214562" y="130969"/>
                  </a:lnTo>
                  <a:lnTo>
                    <a:pt x="2409825" y="130969"/>
                  </a:lnTo>
                  <a:lnTo>
                    <a:pt x="2483643" y="128588"/>
                  </a:lnTo>
                  <a:lnTo>
                    <a:pt x="2543175" y="121444"/>
                  </a:lnTo>
                  <a:lnTo>
                    <a:pt x="2583656" y="114300"/>
                  </a:lnTo>
                  <a:lnTo>
                    <a:pt x="2631281" y="95250"/>
                  </a:lnTo>
                  <a:lnTo>
                    <a:pt x="2669381" y="59532"/>
                  </a:lnTo>
                  <a:lnTo>
                    <a:pt x="2697956" y="33338"/>
                  </a:lnTo>
                  <a:lnTo>
                    <a:pt x="2926556" y="150019"/>
                  </a:lnTo>
                  <a:lnTo>
                    <a:pt x="2886075" y="197644"/>
                  </a:lnTo>
                  <a:lnTo>
                    <a:pt x="2847975" y="233363"/>
                  </a:lnTo>
                  <a:lnTo>
                    <a:pt x="2795587" y="276225"/>
                  </a:lnTo>
                  <a:lnTo>
                    <a:pt x="2764631" y="292894"/>
                  </a:lnTo>
                  <a:lnTo>
                    <a:pt x="2714625" y="319088"/>
                  </a:lnTo>
                  <a:lnTo>
                    <a:pt x="2683668" y="326232"/>
                  </a:lnTo>
                  <a:lnTo>
                    <a:pt x="2631281" y="328613"/>
                  </a:lnTo>
                  <a:lnTo>
                    <a:pt x="2476500" y="330994"/>
                  </a:lnTo>
                  <a:lnTo>
                    <a:pt x="2219325" y="333375"/>
                  </a:lnTo>
                  <a:lnTo>
                    <a:pt x="1852612" y="330994"/>
                  </a:lnTo>
                  <a:lnTo>
                    <a:pt x="1631156" y="333375"/>
                  </a:lnTo>
                  <a:lnTo>
                    <a:pt x="1266825" y="333375"/>
                  </a:lnTo>
                  <a:lnTo>
                    <a:pt x="973931" y="333375"/>
                  </a:lnTo>
                  <a:lnTo>
                    <a:pt x="804862" y="330994"/>
                  </a:lnTo>
                  <a:lnTo>
                    <a:pt x="597693" y="330994"/>
                  </a:lnTo>
                  <a:lnTo>
                    <a:pt x="483393" y="326232"/>
                  </a:lnTo>
                  <a:lnTo>
                    <a:pt x="359568" y="314325"/>
                  </a:lnTo>
                  <a:lnTo>
                    <a:pt x="283368" y="302419"/>
                  </a:lnTo>
                  <a:lnTo>
                    <a:pt x="178593" y="283369"/>
                  </a:lnTo>
                  <a:lnTo>
                    <a:pt x="83343" y="250032"/>
                  </a:lnTo>
                  <a:lnTo>
                    <a:pt x="45243" y="230982"/>
                  </a:lnTo>
                  <a:lnTo>
                    <a:pt x="16668" y="209550"/>
                  </a:lnTo>
                  <a:lnTo>
                    <a:pt x="2381" y="185738"/>
                  </a:lnTo>
                  <a:lnTo>
                    <a:pt x="0" y="169069"/>
                  </a:lnTo>
                  <a:lnTo>
                    <a:pt x="9525" y="145257"/>
                  </a:lnTo>
                  <a:lnTo>
                    <a:pt x="30956" y="123825"/>
                  </a:lnTo>
                  <a:lnTo>
                    <a:pt x="88106" y="88107"/>
                  </a:lnTo>
                  <a:lnTo>
                    <a:pt x="140493" y="57150"/>
                  </a:lnTo>
                  <a:lnTo>
                    <a:pt x="192881" y="35719"/>
                  </a:lnTo>
                  <a:lnTo>
                    <a:pt x="295275" y="11907"/>
                  </a:lnTo>
                  <a:lnTo>
                    <a:pt x="357187" y="2382"/>
                  </a:lnTo>
                  <a:lnTo>
                    <a:pt x="385762" y="0"/>
                  </a:lnTo>
                  <a:lnTo>
                    <a:pt x="409575" y="0"/>
                  </a:lnTo>
                  <a:lnTo>
                    <a:pt x="435768" y="4763"/>
                  </a:lnTo>
                  <a:lnTo>
                    <a:pt x="488156" y="23813"/>
                  </a:lnTo>
                  <a:lnTo>
                    <a:pt x="623887" y="52388"/>
                  </a:lnTo>
                  <a:lnTo>
                    <a:pt x="802481" y="78582"/>
                  </a:lnTo>
                  <a:lnTo>
                    <a:pt x="954881" y="92869"/>
                  </a:lnTo>
                  <a:lnTo>
                    <a:pt x="1204912" y="114300"/>
                  </a:lnTo>
                  <a:lnTo>
                    <a:pt x="1433512" y="130969"/>
                  </a:lnTo>
                  <a:lnTo>
                    <a:pt x="1669256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068DD9A-7E78-5D4C-9ECC-A31AFEDF351E}"/>
                </a:ext>
              </a:extLst>
            </p:cNvPr>
            <p:cNvSpPr/>
            <p:nvPr/>
          </p:nvSpPr>
          <p:spPr>
            <a:xfrm>
              <a:off x="4484688" y="3421063"/>
              <a:ext cx="1284287" cy="1851025"/>
            </a:xfrm>
            <a:custGeom>
              <a:avLst/>
              <a:gdLst>
                <a:gd name="connsiteX0" fmla="*/ 610458 w 1285311"/>
                <a:gd name="connsiteY0" fmla="*/ 860308 h 1851982"/>
                <a:gd name="connsiteX1" fmla="*/ 723792 w 1285311"/>
                <a:gd name="connsiteY1" fmla="*/ 674853 h 1851982"/>
                <a:gd name="connsiteX2" fmla="*/ 790762 w 1285311"/>
                <a:gd name="connsiteY2" fmla="*/ 548640 h 1851982"/>
                <a:gd name="connsiteX3" fmla="*/ 829399 w 1285311"/>
                <a:gd name="connsiteY3" fmla="*/ 458488 h 1851982"/>
                <a:gd name="connsiteX4" fmla="*/ 860308 w 1285311"/>
                <a:gd name="connsiteY4" fmla="*/ 381214 h 1851982"/>
                <a:gd name="connsiteX5" fmla="*/ 878339 w 1285311"/>
                <a:gd name="connsiteY5" fmla="*/ 314244 h 1851982"/>
                <a:gd name="connsiteX6" fmla="*/ 883490 w 1285311"/>
                <a:gd name="connsiteY6" fmla="*/ 270456 h 1851982"/>
                <a:gd name="connsiteX7" fmla="*/ 883490 w 1285311"/>
                <a:gd name="connsiteY7" fmla="*/ 239547 h 1851982"/>
                <a:gd name="connsiteX8" fmla="*/ 875763 w 1285311"/>
                <a:gd name="connsiteY8" fmla="*/ 206062 h 1851982"/>
                <a:gd name="connsiteX9" fmla="*/ 857733 w 1285311"/>
                <a:gd name="connsiteY9" fmla="*/ 164849 h 1851982"/>
                <a:gd name="connsiteX10" fmla="*/ 831975 w 1285311"/>
                <a:gd name="connsiteY10" fmla="*/ 131364 h 1851982"/>
                <a:gd name="connsiteX11" fmla="*/ 788187 w 1285311"/>
                <a:gd name="connsiteY11" fmla="*/ 103031 h 1851982"/>
                <a:gd name="connsiteX12" fmla="*/ 736671 w 1285311"/>
                <a:gd name="connsiteY12" fmla="*/ 85000 h 1851982"/>
                <a:gd name="connsiteX13" fmla="*/ 687731 w 1285311"/>
                <a:gd name="connsiteY13" fmla="*/ 77273 h 1851982"/>
                <a:gd name="connsiteX14" fmla="*/ 600155 w 1285311"/>
                <a:gd name="connsiteY14" fmla="*/ 74697 h 1851982"/>
                <a:gd name="connsiteX15" fmla="*/ 875763 w 1285311"/>
                <a:gd name="connsiteY15" fmla="*/ 0 h 1851982"/>
                <a:gd name="connsiteX16" fmla="*/ 947885 w 1285311"/>
                <a:gd name="connsiteY16" fmla="*/ 59243 h 1851982"/>
                <a:gd name="connsiteX17" fmla="*/ 1012279 w 1285311"/>
                <a:gd name="connsiteY17" fmla="*/ 103031 h 1851982"/>
                <a:gd name="connsiteX18" fmla="*/ 1058643 w 1285311"/>
                <a:gd name="connsiteY18" fmla="*/ 133940 h 1851982"/>
                <a:gd name="connsiteX19" fmla="*/ 1107583 w 1285311"/>
                <a:gd name="connsiteY19" fmla="*/ 162274 h 1851982"/>
                <a:gd name="connsiteX20" fmla="*/ 1164250 w 1285311"/>
                <a:gd name="connsiteY20" fmla="*/ 190607 h 1851982"/>
                <a:gd name="connsiteX21" fmla="*/ 1210614 w 1285311"/>
                <a:gd name="connsiteY21" fmla="*/ 211213 h 1851982"/>
                <a:gd name="connsiteX22" fmla="*/ 1236371 w 1285311"/>
                <a:gd name="connsiteY22" fmla="*/ 226668 h 1851982"/>
                <a:gd name="connsiteX23" fmla="*/ 1259553 w 1285311"/>
                <a:gd name="connsiteY23" fmla="*/ 244698 h 1851982"/>
                <a:gd name="connsiteX24" fmla="*/ 1272432 w 1285311"/>
                <a:gd name="connsiteY24" fmla="*/ 262729 h 1851982"/>
                <a:gd name="connsiteX25" fmla="*/ 1282735 w 1285311"/>
                <a:gd name="connsiteY25" fmla="*/ 285911 h 1851982"/>
                <a:gd name="connsiteX26" fmla="*/ 1285311 w 1285311"/>
                <a:gd name="connsiteY26" fmla="*/ 303941 h 1851982"/>
                <a:gd name="connsiteX27" fmla="*/ 1280160 w 1285311"/>
                <a:gd name="connsiteY27" fmla="*/ 332275 h 1851982"/>
                <a:gd name="connsiteX28" fmla="*/ 1267281 w 1285311"/>
                <a:gd name="connsiteY28" fmla="*/ 363184 h 1851982"/>
                <a:gd name="connsiteX29" fmla="*/ 1184856 w 1285311"/>
                <a:gd name="connsiteY29" fmla="*/ 476518 h 1851982"/>
                <a:gd name="connsiteX30" fmla="*/ 999400 w 1285311"/>
                <a:gd name="connsiteY30" fmla="*/ 723792 h 1851982"/>
                <a:gd name="connsiteX31" fmla="*/ 762429 w 1285311"/>
                <a:gd name="connsiteY31" fmla="*/ 1035461 h 1851982"/>
                <a:gd name="connsiteX32" fmla="*/ 484245 w 1285311"/>
                <a:gd name="connsiteY32" fmla="*/ 1398645 h 1851982"/>
                <a:gd name="connsiteX33" fmla="*/ 283335 w 1285311"/>
                <a:gd name="connsiteY33" fmla="*/ 1661374 h 1851982"/>
                <a:gd name="connsiteX34" fmla="*/ 247274 w 1285311"/>
                <a:gd name="connsiteY34" fmla="*/ 1702587 h 1851982"/>
                <a:gd name="connsiteX35" fmla="*/ 216365 w 1285311"/>
                <a:gd name="connsiteY35" fmla="*/ 1746375 h 1851982"/>
                <a:gd name="connsiteX36" fmla="*/ 149395 w 1285311"/>
                <a:gd name="connsiteY36" fmla="*/ 1851982 h 1851982"/>
                <a:gd name="connsiteX37" fmla="*/ 0 w 1285311"/>
                <a:gd name="connsiteY37" fmla="*/ 1805618 h 1851982"/>
                <a:gd name="connsiteX38" fmla="*/ 149395 w 1285311"/>
                <a:gd name="connsiteY38" fmla="*/ 1584101 h 1851982"/>
                <a:gd name="connsiteX39" fmla="*/ 291062 w 1285311"/>
                <a:gd name="connsiteY39" fmla="*/ 1372888 h 1851982"/>
                <a:gd name="connsiteX40" fmla="*/ 414699 w 1285311"/>
                <a:gd name="connsiteY40" fmla="*/ 1184856 h 1851982"/>
                <a:gd name="connsiteX41" fmla="*/ 540912 w 1285311"/>
                <a:gd name="connsiteY41" fmla="*/ 976218 h 1851982"/>
                <a:gd name="connsiteX42" fmla="*/ 610458 w 1285311"/>
                <a:gd name="connsiteY42" fmla="*/ 860308 h 185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5311" h="1851982">
                  <a:moveTo>
                    <a:pt x="610458" y="860308"/>
                  </a:moveTo>
                  <a:lnTo>
                    <a:pt x="723792" y="674853"/>
                  </a:lnTo>
                  <a:lnTo>
                    <a:pt x="790762" y="548640"/>
                  </a:lnTo>
                  <a:lnTo>
                    <a:pt x="829399" y="458488"/>
                  </a:lnTo>
                  <a:lnTo>
                    <a:pt x="860308" y="381214"/>
                  </a:lnTo>
                  <a:lnTo>
                    <a:pt x="878339" y="314244"/>
                  </a:lnTo>
                  <a:lnTo>
                    <a:pt x="883490" y="270456"/>
                  </a:lnTo>
                  <a:lnTo>
                    <a:pt x="883490" y="239547"/>
                  </a:lnTo>
                  <a:lnTo>
                    <a:pt x="875763" y="206062"/>
                  </a:lnTo>
                  <a:lnTo>
                    <a:pt x="857733" y="164849"/>
                  </a:lnTo>
                  <a:lnTo>
                    <a:pt x="831975" y="131364"/>
                  </a:lnTo>
                  <a:lnTo>
                    <a:pt x="788187" y="103031"/>
                  </a:lnTo>
                  <a:lnTo>
                    <a:pt x="736671" y="85000"/>
                  </a:lnTo>
                  <a:lnTo>
                    <a:pt x="687731" y="77273"/>
                  </a:lnTo>
                  <a:lnTo>
                    <a:pt x="600155" y="74697"/>
                  </a:lnTo>
                  <a:lnTo>
                    <a:pt x="875763" y="0"/>
                  </a:lnTo>
                  <a:lnTo>
                    <a:pt x="947885" y="59243"/>
                  </a:lnTo>
                  <a:lnTo>
                    <a:pt x="1012279" y="103031"/>
                  </a:lnTo>
                  <a:lnTo>
                    <a:pt x="1058643" y="133940"/>
                  </a:lnTo>
                  <a:lnTo>
                    <a:pt x="1107583" y="162274"/>
                  </a:lnTo>
                  <a:lnTo>
                    <a:pt x="1164250" y="190607"/>
                  </a:lnTo>
                  <a:lnTo>
                    <a:pt x="1210614" y="211213"/>
                  </a:lnTo>
                  <a:lnTo>
                    <a:pt x="1236371" y="226668"/>
                  </a:lnTo>
                  <a:lnTo>
                    <a:pt x="1259553" y="244698"/>
                  </a:lnTo>
                  <a:lnTo>
                    <a:pt x="1272432" y="262729"/>
                  </a:lnTo>
                  <a:lnTo>
                    <a:pt x="1282735" y="285911"/>
                  </a:lnTo>
                  <a:lnTo>
                    <a:pt x="1285311" y="303941"/>
                  </a:lnTo>
                  <a:lnTo>
                    <a:pt x="1280160" y="332275"/>
                  </a:lnTo>
                  <a:lnTo>
                    <a:pt x="1267281" y="363184"/>
                  </a:lnTo>
                  <a:lnTo>
                    <a:pt x="1184856" y="476518"/>
                  </a:lnTo>
                  <a:lnTo>
                    <a:pt x="999400" y="723792"/>
                  </a:lnTo>
                  <a:lnTo>
                    <a:pt x="762429" y="1035461"/>
                  </a:lnTo>
                  <a:lnTo>
                    <a:pt x="484245" y="1398645"/>
                  </a:lnTo>
                  <a:lnTo>
                    <a:pt x="283335" y="1661374"/>
                  </a:lnTo>
                  <a:lnTo>
                    <a:pt x="247274" y="1702587"/>
                  </a:lnTo>
                  <a:lnTo>
                    <a:pt x="216365" y="1746375"/>
                  </a:lnTo>
                  <a:lnTo>
                    <a:pt x="149395" y="1851982"/>
                  </a:lnTo>
                  <a:lnTo>
                    <a:pt x="0" y="1805618"/>
                  </a:lnTo>
                  <a:lnTo>
                    <a:pt x="149395" y="1584101"/>
                  </a:lnTo>
                  <a:lnTo>
                    <a:pt x="291062" y="1372888"/>
                  </a:lnTo>
                  <a:lnTo>
                    <a:pt x="414699" y="1184856"/>
                  </a:lnTo>
                  <a:lnTo>
                    <a:pt x="540912" y="976218"/>
                  </a:lnTo>
                  <a:lnTo>
                    <a:pt x="610458" y="860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9ED0058-8F18-244B-94CC-6C5FB583C1E3}"/>
                </a:ext>
              </a:extLst>
            </p:cNvPr>
            <p:cNvSpPr/>
            <p:nvPr/>
          </p:nvSpPr>
          <p:spPr>
            <a:xfrm>
              <a:off x="4213225" y="4891088"/>
              <a:ext cx="2395538" cy="727075"/>
            </a:xfrm>
            <a:custGeom>
              <a:avLst/>
              <a:gdLst>
                <a:gd name="connsiteX0" fmla="*/ 1334252 w 2395471"/>
                <a:gd name="connsiteY0" fmla="*/ 177729 h 726369"/>
                <a:gd name="connsiteX1" fmla="*/ 1001977 w 2395471"/>
                <a:gd name="connsiteY1" fmla="*/ 234396 h 726369"/>
                <a:gd name="connsiteX2" fmla="*/ 685156 w 2395471"/>
                <a:gd name="connsiteY2" fmla="*/ 285911 h 726369"/>
                <a:gd name="connsiteX3" fmla="*/ 561519 w 2395471"/>
                <a:gd name="connsiteY3" fmla="*/ 303941 h 726369"/>
                <a:gd name="connsiteX4" fmla="*/ 530610 w 2395471"/>
                <a:gd name="connsiteY4" fmla="*/ 306517 h 726369"/>
                <a:gd name="connsiteX5" fmla="*/ 504852 w 2395471"/>
                <a:gd name="connsiteY5" fmla="*/ 298790 h 726369"/>
                <a:gd name="connsiteX6" fmla="*/ 491973 w 2395471"/>
                <a:gd name="connsiteY6" fmla="*/ 285911 h 726369"/>
                <a:gd name="connsiteX7" fmla="*/ 486822 w 2395471"/>
                <a:gd name="connsiteY7" fmla="*/ 262729 h 726369"/>
                <a:gd name="connsiteX8" fmla="*/ 512579 w 2395471"/>
                <a:gd name="connsiteY8" fmla="*/ 231820 h 726369"/>
                <a:gd name="connsiteX9" fmla="*/ 365760 w 2395471"/>
                <a:gd name="connsiteY9" fmla="*/ 195759 h 726369"/>
                <a:gd name="connsiteX10" fmla="*/ 340003 w 2395471"/>
                <a:gd name="connsiteY10" fmla="*/ 226668 h 726369"/>
                <a:gd name="connsiteX11" fmla="*/ 303942 w 2395471"/>
                <a:gd name="connsiteY11" fmla="*/ 249850 h 726369"/>
                <a:gd name="connsiteX12" fmla="*/ 265305 w 2395471"/>
                <a:gd name="connsiteY12" fmla="*/ 267881 h 726369"/>
                <a:gd name="connsiteX13" fmla="*/ 218941 w 2395471"/>
                <a:gd name="connsiteY13" fmla="*/ 283335 h 726369"/>
                <a:gd name="connsiteX14" fmla="*/ 162274 w 2395471"/>
                <a:gd name="connsiteY14" fmla="*/ 293638 h 726369"/>
                <a:gd name="connsiteX15" fmla="*/ 110759 w 2395471"/>
                <a:gd name="connsiteY15" fmla="*/ 298790 h 726369"/>
                <a:gd name="connsiteX16" fmla="*/ 56667 w 2395471"/>
                <a:gd name="connsiteY16" fmla="*/ 303941 h 726369"/>
                <a:gd name="connsiteX17" fmla="*/ 33485 w 2395471"/>
                <a:gd name="connsiteY17" fmla="*/ 309093 h 726369"/>
                <a:gd name="connsiteX18" fmla="*/ 15455 w 2395471"/>
                <a:gd name="connsiteY18" fmla="*/ 316820 h 726369"/>
                <a:gd name="connsiteX19" fmla="*/ 5152 w 2395471"/>
                <a:gd name="connsiteY19" fmla="*/ 334851 h 726369"/>
                <a:gd name="connsiteX20" fmla="*/ 0 w 2395471"/>
                <a:gd name="connsiteY20" fmla="*/ 376063 h 726369"/>
                <a:gd name="connsiteX21" fmla="*/ 28334 w 2395471"/>
                <a:gd name="connsiteY21" fmla="*/ 437882 h 726369"/>
                <a:gd name="connsiteX22" fmla="*/ 90152 w 2395471"/>
                <a:gd name="connsiteY22" fmla="*/ 546064 h 726369"/>
                <a:gd name="connsiteX23" fmla="*/ 154547 w 2395471"/>
                <a:gd name="connsiteY23" fmla="*/ 654247 h 726369"/>
                <a:gd name="connsiteX24" fmla="*/ 198335 w 2395471"/>
                <a:gd name="connsiteY24" fmla="*/ 713490 h 726369"/>
                <a:gd name="connsiteX25" fmla="*/ 208638 w 2395471"/>
                <a:gd name="connsiteY25" fmla="*/ 721217 h 726369"/>
                <a:gd name="connsiteX26" fmla="*/ 216365 w 2395471"/>
                <a:gd name="connsiteY26" fmla="*/ 726369 h 726369"/>
                <a:gd name="connsiteX27" fmla="*/ 229244 w 2395471"/>
                <a:gd name="connsiteY27" fmla="*/ 726369 h 726369"/>
                <a:gd name="connsiteX28" fmla="*/ 257578 w 2395471"/>
                <a:gd name="connsiteY28" fmla="*/ 713490 h 726369"/>
                <a:gd name="connsiteX29" fmla="*/ 283336 w 2395471"/>
                <a:gd name="connsiteY29" fmla="*/ 687732 h 726369"/>
                <a:gd name="connsiteX30" fmla="*/ 303942 w 2395471"/>
                <a:gd name="connsiteY30" fmla="*/ 664550 h 726369"/>
                <a:gd name="connsiteX31" fmla="*/ 334851 w 2395471"/>
                <a:gd name="connsiteY31" fmla="*/ 649095 h 726369"/>
                <a:gd name="connsiteX32" fmla="*/ 463640 w 2395471"/>
                <a:gd name="connsiteY32" fmla="*/ 600156 h 726369"/>
                <a:gd name="connsiteX33" fmla="*/ 677429 w 2395471"/>
                <a:gd name="connsiteY33" fmla="*/ 543489 h 726369"/>
                <a:gd name="connsiteX34" fmla="*/ 973643 w 2395471"/>
                <a:gd name="connsiteY34" fmla="*/ 473943 h 726369"/>
                <a:gd name="connsiteX35" fmla="*/ 1305918 w 2395471"/>
                <a:gd name="connsiteY35" fmla="*/ 396669 h 726369"/>
                <a:gd name="connsiteX36" fmla="*/ 1684557 w 2395471"/>
                <a:gd name="connsiteY36" fmla="*/ 303941 h 726369"/>
                <a:gd name="connsiteX37" fmla="*/ 2068347 w 2395471"/>
                <a:gd name="connsiteY37" fmla="*/ 208638 h 726369"/>
                <a:gd name="connsiteX38" fmla="*/ 2328501 w 2395471"/>
                <a:gd name="connsiteY38" fmla="*/ 139092 h 726369"/>
                <a:gd name="connsiteX39" fmla="*/ 2395471 w 2395471"/>
                <a:gd name="connsiteY39" fmla="*/ 123637 h 726369"/>
                <a:gd name="connsiteX40" fmla="*/ 2341379 w 2395471"/>
                <a:gd name="connsiteY40" fmla="*/ 0 h 726369"/>
                <a:gd name="connsiteX41" fmla="*/ 2094105 w 2395471"/>
                <a:gd name="connsiteY41" fmla="*/ 41212 h 726369"/>
                <a:gd name="connsiteX42" fmla="*/ 1803043 w 2395471"/>
                <a:gd name="connsiteY42" fmla="*/ 92728 h 726369"/>
                <a:gd name="connsiteX43" fmla="*/ 1491374 w 2395471"/>
                <a:gd name="connsiteY43" fmla="*/ 149395 h 726369"/>
                <a:gd name="connsiteX44" fmla="*/ 1334252 w 2395471"/>
                <a:gd name="connsiteY44" fmla="*/ 177729 h 7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5471" h="726369">
                  <a:moveTo>
                    <a:pt x="1334252" y="177729"/>
                  </a:moveTo>
                  <a:lnTo>
                    <a:pt x="1001977" y="234396"/>
                  </a:lnTo>
                  <a:lnTo>
                    <a:pt x="685156" y="285911"/>
                  </a:lnTo>
                  <a:lnTo>
                    <a:pt x="561519" y="303941"/>
                  </a:lnTo>
                  <a:lnTo>
                    <a:pt x="530610" y="306517"/>
                  </a:lnTo>
                  <a:lnTo>
                    <a:pt x="504852" y="298790"/>
                  </a:lnTo>
                  <a:lnTo>
                    <a:pt x="491973" y="285911"/>
                  </a:lnTo>
                  <a:lnTo>
                    <a:pt x="486822" y="262729"/>
                  </a:lnTo>
                  <a:lnTo>
                    <a:pt x="512579" y="231820"/>
                  </a:lnTo>
                  <a:lnTo>
                    <a:pt x="365760" y="195759"/>
                  </a:lnTo>
                  <a:lnTo>
                    <a:pt x="340003" y="226668"/>
                  </a:lnTo>
                  <a:lnTo>
                    <a:pt x="303942" y="249850"/>
                  </a:lnTo>
                  <a:lnTo>
                    <a:pt x="265305" y="267881"/>
                  </a:lnTo>
                  <a:lnTo>
                    <a:pt x="218941" y="283335"/>
                  </a:lnTo>
                  <a:lnTo>
                    <a:pt x="162274" y="293638"/>
                  </a:lnTo>
                  <a:lnTo>
                    <a:pt x="110759" y="298790"/>
                  </a:lnTo>
                  <a:lnTo>
                    <a:pt x="56667" y="303941"/>
                  </a:lnTo>
                  <a:lnTo>
                    <a:pt x="33485" y="309093"/>
                  </a:lnTo>
                  <a:lnTo>
                    <a:pt x="15455" y="316820"/>
                  </a:lnTo>
                  <a:lnTo>
                    <a:pt x="5152" y="334851"/>
                  </a:lnTo>
                  <a:lnTo>
                    <a:pt x="0" y="376063"/>
                  </a:lnTo>
                  <a:lnTo>
                    <a:pt x="28334" y="437882"/>
                  </a:lnTo>
                  <a:lnTo>
                    <a:pt x="90152" y="546064"/>
                  </a:lnTo>
                  <a:lnTo>
                    <a:pt x="154547" y="654247"/>
                  </a:lnTo>
                  <a:lnTo>
                    <a:pt x="198335" y="713490"/>
                  </a:lnTo>
                  <a:lnTo>
                    <a:pt x="208638" y="721217"/>
                  </a:lnTo>
                  <a:lnTo>
                    <a:pt x="216365" y="726369"/>
                  </a:lnTo>
                  <a:lnTo>
                    <a:pt x="229244" y="726369"/>
                  </a:lnTo>
                  <a:lnTo>
                    <a:pt x="257578" y="713490"/>
                  </a:lnTo>
                  <a:lnTo>
                    <a:pt x="283336" y="687732"/>
                  </a:lnTo>
                  <a:lnTo>
                    <a:pt x="303942" y="664550"/>
                  </a:lnTo>
                  <a:lnTo>
                    <a:pt x="334851" y="649095"/>
                  </a:lnTo>
                  <a:lnTo>
                    <a:pt x="463640" y="600156"/>
                  </a:lnTo>
                  <a:lnTo>
                    <a:pt x="677429" y="543489"/>
                  </a:lnTo>
                  <a:lnTo>
                    <a:pt x="973643" y="473943"/>
                  </a:lnTo>
                  <a:lnTo>
                    <a:pt x="1305918" y="396669"/>
                  </a:lnTo>
                  <a:lnTo>
                    <a:pt x="1684557" y="303941"/>
                  </a:lnTo>
                  <a:lnTo>
                    <a:pt x="2068347" y="208638"/>
                  </a:lnTo>
                  <a:lnTo>
                    <a:pt x="2328501" y="139092"/>
                  </a:lnTo>
                  <a:lnTo>
                    <a:pt x="2395471" y="123637"/>
                  </a:lnTo>
                  <a:lnTo>
                    <a:pt x="2341379" y="0"/>
                  </a:lnTo>
                  <a:lnTo>
                    <a:pt x="2094105" y="41212"/>
                  </a:lnTo>
                  <a:lnTo>
                    <a:pt x="1803043" y="92728"/>
                  </a:lnTo>
                  <a:lnTo>
                    <a:pt x="1491374" y="149395"/>
                  </a:lnTo>
                  <a:lnTo>
                    <a:pt x="1334252" y="177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4FAE6F1-24BA-4446-B9B9-E8DBDC0745BB}"/>
                </a:ext>
              </a:extLst>
            </p:cNvPr>
            <p:cNvSpPr/>
            <p:nvPr/>
          </p:nvSpPr>
          <p:spPr>
            <a:xfrm>
              <a:off x="6113463" y="4217988"/>
              <a:ext cx="885825" cy="1430337"/>
            </a:xfrm>
            <a:custGeom>
              <a:avLst/>
              <a:gdLst>
                <a:gd name="connsiteX0" fmla="*/ 266700 w 885825"/>
                <a:gd name="connsiteY0" fmla="*/ 466725 h 1431131"/>
                <a:gd name="connsiteX1" fmla="*/ 223837 w 885825"/>
                <a:gd name="connsiteY1" fmla="*/ 392906 h 1431131"/>
                <a:gd name="connsiteX2" fmla="*/ 159544 w 885825"/>
                <a:gd name="connsiteY2" fmla="*/ 280987 h 1431131"/>
                <a:gd name="connsiteX3" fmla="*/ 95250 w 885825"/>
                <a:gd name="connsiteY3" fmla="*/ 178594 h 1431131"/>
                <a:gd name="connsiteX4" fmla="*/ 33337 w 885825"/>
                <a:gd name="connsiteY4" fmla="*/ 85725 h 1431131"/>
                <a:gd name="connsiteX5" fmla="*/ 9525 w 885825"/>
                <a:gd name="connsiteY5" fmla="*/ 50006 h 1431131"/>
                <a:gd name="connsiteX6" fmla="*/ 0 w 885825"/>
                <a:gd name="connsiteY6" fmla="*/ 21431 h 1431131"/>
                <a:gd name="connsiteX7" fmla="*/ 2381 w 885825"/>
                <a:gd name="connsiteY7" fmla="*/ 4762 h 1431131"/>
                <a:gd name="connsiteX8" fmla="*/ 14287 w 885825"/>
                <a:gd name="connsiteY8" fmla="*/ 0 h 1431131"/>
                <a:gd name="connsiteX9" fmla="*/ 40481 w 885825"/>
                <a:gd name="connsiteY9" fmla="*/ 4762 h 1431131"/>
                <a:gd name="connsiteX10" fmla="*/ 73819 w 885825"/>
                <a:gd name="connsiteY10" fmla="*/ 26194 h 1431131"/>
                <a:gd name="connsiteX11" fmla="*/ 147637 w 885825"/>
                <a:gd name="connsiteY11" fmla="*/ 88106 h 1431131"/>
                <a:gd name="connsiteX12" fmla="*/ 252412 w 885825"/>
                <a:gd name="connsiteY12" fmla="*/ 185737 h 1431131"/>
                <a:gd name="connsiteX13" fmla="*/ 376237 w 885825"/>
                <a:gd name="connsiteY13" fmla="*/ 302419 h 1431131"/>
                <a:gd name="connsiteX14" fmla="*/ 504825 w 885825"/>
                <a:gd name="connsiteY14" fmla="*/ 433387 h 1431131"/>
                <a:gd name="connsiteX15" fmla="*/ 614362 w 885825"/>
                <a:gd name="connsiteY15" fmla="*/ 557212 h 1431131"/>
                <a:gd name="connsiteX16" fmla="*/ 678656 w 885825"/>
                <a:gd name="connsiteY16" fmla="*/ 640556 h 1431131"/>
                <a:gd name="connsiteX17" fmla="*/ 733425 w 885825"/>
                <a:gd name="connsiteY17" fmla="*/ 723900 h 1431131"/>
                <a:gd name="connsiteX18" fmla="*/ 769144 w 885825"/>
                <a:gd name="connsiteY18" fmla="*/ 778669 h 1431131"/>
                <a:gd name="connsiteX19" fmla="*/ 802481 w 885825"/>
                <a:gd name="connsiteY19" fmla="*/ 842962 h 1431131"/>
                <a:gd name="connsiteX20" fmla="*/ 823912 w 885825"/>
                <a:gd name="connsiteY20" fmla="*/ 892969 h 1431131"/>
                <a:gd name="connsiteX21" fmla="*/ 840581 w 885825"/>
                <a:gd name="connsiteY21" fmla="*/ 938212 h 1431131"/>
                <a:gd name="connsiteX22" fmla="*/ 854869 w 885825"/>
                <a:gd name="connsiteY22" fmla="*/ 978694 h 1431131"/>
                <a:gd name="connsiteX23" fmla="*/ 869156 w 885825"/>
                <a:gd name="connsiteY23" fmla="*/ 1023937 h 1431131"/>
                <a:gd name="connsiteX24" fmla="*/ 878681 w 885825"/>
                <a:gd name="connsiteY24" fmla="*/ 1071562 h 1431131"/>
                <a:gd name="connsiteX25" fmla="*/ 885825 w 885825"/>
                <a:gd name="connsiteY25" fmla="*/ 1173956 h 1431131"/>
                <a:gd name="connsiteX26" fmla="*/ 883444 w 885825"/>
                <a:gd name="connsiteY26" fmla="*/ 1223962 h 1431131"/>
                <a:gd name="connsiteX27" fmla="*/ 857250 w 885825"/>
                <a:gd name="connsiteY27" fmla="*/ 1328737 h 1431131"/>
                <a:gd name="connsiteX28" fmla="*/ 833437 w 885825"/>
                <a:gd name="connsiteY28" fmla="*/ 1369219 h 1431131"/>
                <a:gd name="connsiteX29" fmla="*/ 800100 w 885825"/>
                <a:gd name="connsiteY29" fmla="*/ 1407319 h 1431131"/>
                <a:gd name="connsiteX30" fmla="*/ 766762 w 885825"/>
                <a:gd name="connsiteY30" fmla="*/ 1426369 h 1431131"/>
                <a:gd name="connsiteX31" fmla="*/ 742950 w 885825"/>
                <a:gd name="connsiteY31" fmla="*/ 1431131 h 1431131"/>
                <a:gd name="connsiteX32" fmla="*/ 711994 w 885825"/>
                <a:gd name="connsiteY32" fmla="*/ 1423987 h 1431131"/>
                <a:gd name="connsiteX33" fmla="*/ 673894 w 885825"/>
                <a:gd name="connsiteY33" fmla="*/ 1402556 h 1431131"/>
                <a:gd name="connsiteX34" fmla="*/ 645319 w 885825"/>
                <a:gd name="connsiteY34" fmla="*/ 1371600 h 1431131"/>
                <a:gd name="connsiteX35" fmla="*/ 614362 w 885825"/>
                <a:gd name="connsiteY35" fmla="*/ 1326356 h 1431131"/>
                <a:gd name="connsiteX36" fmla="*/ 552450 w 885825"/>
                <a:gd name="connsiteY36" fmla="*/ 1157287 h 1431131"/>
                <a:gd name="connsiteX37" fmla="*/ 485775 w 885825"/>
                <a:gd name="connsiteY37" fmla="*/ 988219 h 1431131"/>
                <a:gd name="connsiteX38" fmla="*/ 416719 w 885825"/>
                <a:gd name="connsiteY38" fmla="*/ 809625 h 1431131"/>
                <a:gd name="connsiteX39" fmla="*/ 376237 w 885825"/>
                <a:gd name="connsiteY39" fmla="*/ 688181 h 1431131"/>
                <a:gd name="connsiteX40" fmla="*/ 266700 w 885825"/>
                <a:gd name="connsiteY40" fmla="*/ 46672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431131">
                  <a:moveTo>
                    <a:pt x="266700" y="466725"/>
                  </a:moveTo>
                  <a:lnTo>
                    <a:pt x="223837" y="392906"/>
                  </a:lnTo>
                  <a:lnTo>
                    <a:pt x="159544" y="280987"/>
                  </a:lnTo>
                  <a:lnTo>
                    <a:pt x="95250" y="178594"/>
                  </a:lnTo>
                  <a:lnTo>
                    <a:pt x="33337" y="85725"/>
                  </a:lnTo>
                  <a:lnTo>
                    <a:pt x="9525" y="50006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40481" y="4762"/>
                  </a:lnTo>
                  <a:lnTo>
                    <a:pt x="73819" y="26194"/>
                  </a:lnTo>
                  <a:lnTo>
                    <a:pt x="147637" y="88106"/>
                  </a:lnTo>
                  <a:lnTo>
                    <a:pt x="252412" y="185737"/>
                  </a:lnTo>
                  <a:lnTo>
                    <a:pt x="376237" y="302419"/>
                  </a:lnTo>
                  <a:lnTo>
                    <a:pt x="504825" y="433387"/>
                  </a:lnTo>
                  <a:lnTo>
                    <a:pt x="614362" y="557212"/>
                  </a:lnTo>
                  <a:lnTo>
                    <a:pt x="678656" y="640556"/>
                  </a:lnTo>
                  <a:lnTo>
                    <a:pt x="733425" y="723900"/>
                  </a:lnTo>
                  <a:lnTo>
                    <a:pt x="769144" y="778669"/>
                  </a:lnTo>
                  <a:lnTo>
                    <a:pt x="802481" y="842962"/>
                  </a:lnTo>
                  <a:lnTo>
                    <a:pt x="823912" y="892969"/>
                  </a:lnTo>
                  <a:lnTo>
                    <a:pt x="840581" y="938212"/>
                  </a:lnTo>
                  <a:lnTo>
                    <a:pt x="854869" y="978694"/>
                  </a:lnTo>
                  <a:lnTo>
                    <a:pt x="869156" y="1023937"/>
                  </a:lnTo>
                  <a:lnTo>
                    <a:pt x="878681" y="1071562"/>
                  </a:lnTo>
                  <a:lnTo>
                    <a:pt x="885825" y="1173956"/>
                  </a:lnTo>
                  <a:lnTo>
                    <a:pt x="883444" y="1223962"/>
                  </a:lnTo>
                  <a:lnTo>
                    <a:pt x="857250" y="1328737"/>
                  </a:lnTo>
                  <a:lnTo>
                    <a:pt x="833437" y="1369219"/>
                  </a:lnTo>
                  <a:lnTo>
                    <a:pt x="800100" y="1407319"/>
                  </a:lnTo>
                  <a:lnTo>
                    <a:pt x="766762" y="1426369"/>
                  </a:lnTo>
                  <a:lnTo>
                    <a:pt x="742950" y="1431131"/>
                  </a:lnTo>
                  <a:lnTo>
                    <a:pt x="711994" y="1423987"/>
                  </a:lnTo>
                  <a:lnTo>
                    <a:pt x="673894" y="1402556"/>
                  </a:lnTo>
                  <a:lnTo>
                    <a:pt x="645319" y="1371600"/>
                  </a:lnTo>
                  <a:lnTo>
                    <a:pt x="614362" y="1326356"/>
                  </a:lnTo>
                  <a:lnTo>
                    <a:pt x="552450" y="1157287"/>
                  </a:lnTo>
                  <a:lnTo>
                    <a:pt x="485775" y="988219"/>
                  </a:lnTo>
                  <a:lnTo>
                    <a:pt x="416719" y="809625"/>
                  </a:lnTo>
                  <a:lnTo>
                    <a:pt x="376237" y="688181"/>
                  </a:lnTo>
                  <a:lnTo>
                    <a:pt x="26670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275487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035BE68-96E9-0A48-8841-39B9ABCB43F4}"/>
              </a:ext>
            </a:extLst>
          </p:cNvPr>
          <p:cNvSpPr/>
          <p:nvPr/>
        </p:nvSpPr>
        <p:spPr>
          <a:xfrm>
            <a:off x="2613025" y="2047875"/>
            <a:ext cx="2244725" cy="2378075"/>
          </a:xfrm>
          <a:custGeom>
            <a:avLst/>
            <a:gdLst>
              <a:gd name="connsiteX0" fmla="*/ 1800225 w 2244725"/>
              <a:gd name="connsiteY0" fmla="*/ 768350 h 2378075"/>
              <a:gd name="connsiteX1" fmla="*/ 1873250 w 2244725"/>
              <a:gd name="connsiteY1" fmla="*/ 654050 h 2378075"/>
              <a:gd name="connsiteX2" fmla="*/ 1943100 w 2244725"/>
              <a:gd name="connsiteY2" fmla="*/ 536575 h 2378075"/>
              <a:gd name="connsiteX3" fmla="*/ 2035175 w 2244725"/>
              <a:gd name="connsiteY3" fmla="*/ 374650 h 2378075"/>
              <a:gd name="connsiteX4" fmla="*/ 2111375 w 2244725"/>
              <a:gd name="connsiteY4" fmla="*/ 250825 h 2378075"/>
              <a:gd name="connsiteX5" fmla="*/ 2162175 w 2244725"/>
              <a:gd name="connsiteY5" fmla="*/ 177800 h 2378075"/>
              <a:gd name="connsiteX6" fmla="*/ 2200275 w 2244725"/>
              <a:gd name="connsiteY6" fmla="*/ 123825 h 2378075"/>
              <a:gd name="connsiteX7" fmla="*/ 2216150 w 2244725"/>
              <a:gd name="connsiteY7" fmla="*/ 107950 h 2378075"/>
              <a:gd name="connsiteX8" fmla="*/ 2244725 w 2244725"/>
              <a:gd name="connsiteY8" fmla="*/ 79375 h 2378075"/>
              <a:gd name="connsiteX9" fmla="*/ 1876425 w 2244725"/>
              <a:gd name="connsiteY9" fmla="*/ 0 h 2378075"/>
              <a:gd name="connsiteX10" fmla="*/ 1898650 w 2244725"/>
              <a:gd name="connsiteY10" fmla="*/ 15875 h 2378075"/>
              <a:gd name="connsiteX11" fmla="*/ 1905000 w 2244725"/>
              <a:gd name="connsiteY11" fmla="*/ 25400 h 2378075"/>
              <a:gd name="connsiteX12" fmla="*/ 1908175 w 2244725"/>
              <a:gd name="connsiteY12" fmla="*/ 44450 h 2378075"/>
              <a:gd name="connsiteX13" fmla="*/ 1901825 w 2244725"/>
              <a:gd name="connsiteY13" fmla="*/ 73025 h 2378075"/>
              <a:gd name="connsiteX14" fmla="*/ 1873250 w 2244725"/>
              <a:gd name="connsiteY14" fmla="*/ 136525 h 2378075"/>
              <a:gd name="connsiteX15" fmla="*/ 1803400 w 2244725"/>
              <a:gd name="connsiteY15" fmla="*/ 276225 h 2378075"/>
              <a:gd name="connsiteX16" fmla="*/ 1689100 w 2244725"/>
              <a:gd name="connsiteY16" fmla="*/ 488950 h 2378075"/>
              <a:gd name="connsiteX17" fmla="*/ 1546225 w 2244725"/>
              <a:gd name="connsiteY17" fmla="*/ 717550 h 2378075"/>
              <a:gd name="connsiteX18" fmla="*/ 1444625 w 2244725"/>
              <a:gd name="connsiteY18" fmla="*/ 857250 h 2378075"/>
              <a:gd name="connsiteX19" fmla="*/ 1374775 w 2244725"/>
              <a:gd name="connsiteY19" fmla="*/ 965200 h 2378075"/>
              <a:gd name="connsiteX20" fmla="*/ 1292225 w 2244725"/>
              <a:gd name="connsiteY20" fmla="*/ 1085850 h 2378075"/>
              <a:gd name="connsiteX21" fmla="*/ 1209675 w 2244725"/>
              <a:gd name="connsiteY21" fmla="*/ 1203325 h 2378075"/>
              <a:gd name="connsiteX22" fmla="*/ 1127125 w 2244725"/>
              <a:gd name="connsiteY22" fmla="*/ 1311275 h 2378075"/>
              <a:gd name="connsiteX23" fmla="*/ 996950 w 2244725"/>
              <a:gd name="connsiteY23" fmla="*/ 1470025 h 2378075"/>
              <a:gd name="connsiteX24" fmla="*/ 892175 w 2244725"/>
              <a:gd name="connsiteY24" fmla="*/ 1590675 h 2378075"/>
              <a:gd name="connsiteX25" fmla="*/ 793750 w 2244725"/>
              <a:gd name="connsiteY25" fmla="*/ 1695450 h 2378075"/>
              <a:gd name="connsiteX26" fmla="*/ 708025 w 2244725"/>
              <a:gd name="connsiteY26" fmla="*/ 1781175 h 2378075"/>
              <a:gd name="connsiteX27" fmla="*/ 593725 w 2244725"/>
              <a:gd name="connsiteY27" fmla="*/ 1882775 h 2378075"/>
              <a:gd name="connsiteX28" fmla="*/ 482600 w 2244725"/>
              <a:gd name="connsiteY28" fmla="*/ 1978025 h 2378075"/>
              <a:gd name="connsiteX29" fmla="*/ 346075 w 2244725"/>
              <a:gd name="connsiteY29" fmla="*/ 2085975 h 2378075"/>
              <a:gd name="connsiteX30" fmla="*/ 215900 w 2244725"/>
              <a:gd name="connsiteY30" fmla="*/ 2181225 h 2378075"/>
              <a:gd name="connsiteX31" fmla="*/ 107950 w 2244725"/>
              <a:gd name="connsiteY31" fmla="*/ 2254250 h 2378075"/>
              <a:gd name="connsiteX32" fmla="*/ 44450 w 2244725"/>
              <a:gd name="connsiteY32" fmla="*/ 2295525 h 2378075"/>
              <a:gd name="connsiteX33" fmla="*/ 19050 w 2244725"/>
              <a:gd name="connsiteY33" fmla="*/ 2311400 h 2378075"/>
              <a:gd name="connsiteX34" fmla="*/ 9525 w 2244725"/>
              <a:gd name="connsiteY34" fmla="*/ 2320925 h 2378075"/>
              <a:gd name="connsiteX35" fmla="*/ 0 w 2244725"/>
              <a:gd name="connsiteY35" fmla="*/ 2343150 h 2378075"/>
              <a:gd name="connsiteX36" fmla="*/ 0 w 2244725"/>
              <a:gd name="connsiteY36" fmla="*/ 2352675 h 2378075"/>
              <a:gd name="connsiteX37" fmla="*/ 0 w 2244725"/>
              <a:gd name="connsiteY37" fmla="*/ 2365375 h 2378075"/>
              <a:gd name="connsiteX38" fmla="*/ 3175 w 2244725"/>
              <a:gd name="connsiteY38" fmla="*/ 2371725 h 2378075"/>
              <a:gd name="connsiteX39" fmla="*/ 19050 w 2244725"/>
              <a:gd name="connsiteY39" fmla="*/ 2378075 h 2378075"/>
              <a:gd name="connsiteX40" fmla="*/ 66675 w 2244725"/>
              <a:gd name="connsiteY40" fmla="*/ 2362200 h 2378075"/>
              <a:gd name="connsiteX41" fmla="*/ 127000 w 2244725"/>
              <a:gd name="connsiteY41" fmla="*/ 2327275 h 2378075"/>
              <a:gd name="connsiteX42" fmla="*/ 269875 w 2244725"/>
              <a:gd name="connsiteY42" fmla="*/ 2254250 h 2378075"/>
              <a:gd name="connsiteX43" fmla="*/ 444500 w 2244725"/>
              <a:gd name="connsiteY43" fmla="*/ 2152650 h 2378075"/>
              <a:gd name="connsiteX44" fmla="*/ 584200 w 2244725"/>
              <a:gd name="connsiteY44" fmla="*/ 2063750 h 2378075"/>
              <a:gd name="connsiteX45" fmla="*/ 742950 w 2244725"/>
              <a:gd name="connsiteY45" fmla="*/ 1949450 h 2378075"/>
              <a:gd name="connsiteX46" fmla="*/ 917575 w 2244725"/>
              <a:gd name="connsiteY46" fmla="*/ 1819275 h 2378075"/>
              <a:gd name="connsiteX47" fmla="*/ 1050925 w 2244725"/>
              <a:gd name="connsiteY47" fmla="*/ 1704975 h 2378075"/>
              <a:gd name="connsiteX48" fmla="*/ 1177925 w 2244725"/>
              <a:gd name="connsiteY48" fmla="*/ 1577975 h 2378075"/>
              <a:gd name="connsiteX49" fmla="*/ 1295400 w 2244725"/>
              <a:gd name="connsiteY49" fmla="*/ 1444625 h 2378075"/>
              <a:gd name="connsiteX50" fmla="*/ 1457325 w 2244725"/>
              <a:gd name="connsiteY50" fmla="*/ 1250950 h 2378075"/>
              <a:gd name="connsiteX51" fmla="*/ 1647825 w 2244725"/>
              <a:gd name="connsiteY51" fmla="*/ 990600 h 2378075"/>
              <a:gd name="connsiteX52" fmla="*/ 1800225 w 2244725"/>
              <a:gd name="connsiteY52" fmla="*/ 768350 h 237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44725" h="2378075">
                <a:moveTo>
                  <a:pt x="1800225" y="768350"/>
                </a:moveTo>
                <a:lnTo>
                  <a:pt x="1873250" y="654050"/>
                </a:lnTo>
                <a:lnTo>
                  <a:pt x="1943100" y="536575"/>
                </a:lnTo>
                <a:lnTo>
                  <a:pt x="2035175" y="374650"/>
                </a:lnTo>
                <a:lnTo>
                  <a:pt x="2111375" y="250825"/>
                </a:lnTo>
                <a:lnTo>
                  <a:pt x="2162175" y="177800"/>
                </a:lnTo>
                <a:lnTo>
                  <a:pt x="2200275" y="123825"/>
                </a:lnTo>
                <a:lnTo>
                  <a:pt x="2216150" y="107950"/>
                </a:lnTo>
                <a:lnTo>
                  <a:pt x="2244725" y="79375"/>
                </a:lnTo>
                <a:lnTo>
                  <a:pt x="1876425" y="0"/>
                </a:lnTo>
                <a:lnTo>
                  <a:pt x="1898650" y="15875"/>
                </a:lnTo>
                <a:lnTo>
                  <a:pt x="1905000" y="25400"/>
                </a:lnTo>
                <a:lnTo>
                  <a:pt x="1908175" y="44450"/>
                </a:lnTo>
                <a:lnTo>
                  <a:pt x="1901825" y="73025"/>
                </a:lnTo>
                <a:lnTo>
                  <a:pt x="1873250" y="136525"/>
                </a:lnTo>
                <a:lnTo>
                  <a:pt x="1803400" y="276225"/>
                </a:lnTo>
                <a:lnTo>
                  <a:pt x="1689100" y="488950"/>
                </a:lnTo>
                <a:lnTo>
                  <a:pt x="1546225" y="717550"/>
                </a:lnTo>
                <a:lnTo>
                  <a:pt x="1444625" y="857250"/>
                </a:lnTo>
                <a:lnTo>
                  <a:pt x="1374775" y="965200"/>
                </a:lnTo>
                <a:lnTo>
                  <a:pt x="1292225" y="1085850"/>
                </a:lnTo>
                <a:lnTo>
                  <a:pt x="1209675" y="1203325"/>
                </a:lnTo>
                <a:lnTo>
                  <a:pt x="1127125" y="1311275"/>
                </a:lnTo>
                <a:lnTo>
                  <a:pt x="996950" y="1470025"/>
                </a:lnTo>
                <a:lnTo>
                  <a:pt x="892175" y="1590675"/>
                </a:lnTo>
                <a:lnTo>
                  <a:pt x="793750" y="1695450"/>
                </a:lnTo>
                <a:lnTo>
                  <a:pt x="708025" y="1781175"/>
                </a:lnTo>
                <a:lnTo>
                  <a:pt x="593725" y="1882775"/>
                </a:lnTo>
                <a:lnTo>
                  <a:pt x="482600" y="1978025"/>
                </a:lnTo>
                <a:lnTo>
                  <a:pt x="346075" y="2085975"/>
                </a:lnTo>
                <a:lnTo>
                  <a:pt x="215900" y="2181225"/>
                </a:lnTo>
                <a:lnTo>
                  <a:pt x="107950" y="2254250"/>
                </a:lnTo>
                <a:lnTo>
                  <a:pt x="44450" y="2295525"/>
                </a:lnTo>
                <a:lnTo>
                  <a:pt x="19050" y="2311400"/>
                </a:lnTo>
                <a:lnTo>
                  <a:pt x="9525" y="2320925"/>
                </a:lnTo>
                <a:lnTo>
                  <a:pt x="0" y="2343150"/>
                </a:lnTo>
                <a:lnTo>
                  <a:pt x="0" y="2352675"/>
                </a:lnTo>
                <a:lnTo>
                  <a:pt x="0" y="2365375"/>
                </a:lnTo>
                <a:lnTo>
                  <a:pt x="3175" y="2371725"/>
                </a:lnTo>
                <a:lnTo>
                  <a:pt x="19050" y="2378075"/>
                </a:lnTo>
                <a:lnTo>
                  <a:pt x="66675" y="2362200"/>
                </a:lnTo>
                <a:lnTo>
                  <a:pt x="127000" y="2327275"/>
                </a:lnTo>
                <a:lnTo>
                  <a:pt x="269875" y="2254250"/>
                </a:lnTo>
                <a:lnTo>
                  <a:pt x="444500" y="2152650"/>
                </a:lnTo>
                <a:lnTo>
                  <a:pt x="584200" y="2063750"/>
                </a:lnTo>
                <a:lnTo>
                  <a:pt x="742950" y="1949450"/>
                </a:lnTo>
                <a:lnTo>
                  <a:pt x="917575" y="1819275"/>
                </a:lnTo>
                <a:lnTo>
                  <a:pt x="1050925" y="1704975"/>
                </a:lnTo>
                <a:lnTo>
                  <a:pt x="1177925" y="1577975"/>
                </a:lnTo>
                <a:lnTo>
                  <a:pt x="1295400" y="1444625"/>
                </a:lnTo>
                <a:lnTo>
                  <a:pt x="1457325" y="1250950"/>
                </a:lnTo>
                <a:lnTo>
                  <a:pt x="1647825" y="990600"/>
                </a:lnTo>
                <a:lnTo>
                  <a:pt x="1800225" y="768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ECF1E83-988C-4E42-80C1-78011B93CA39}"/>
              </a:ext>
            </a:extLst>
          </p:cNvPr>
          <p:cNvSpPr/>
          <p:nvPr/>
        </p:nvSpPr>
        <p:spPr>
          <a:xfrm>
            <a:off x="2611438" y="1614488"/>
            <a:ext cx="1350962" cy="1738312"/>
          </a:xfrm>
          <a:custGeom>
            <a:avLst/>
            <a:gdLst>
              <a:gd name="connsiteX0" fmla="*/ 826294 w 1350169"/>
              <a:gd name="connsiteY0" fmla="*/ 647700 h 1738312"/>
              <a:gd name="connsiteX1" fmla="*/ 869157 w 1350169"/>
              <a:gd name="connsiteY1" fmla="*/ 564356 h 1738312"/>
              <a:gd name="connsiteX2" fmla="*/ 907257 w 1350169"/>
              <a:gd name="connsiteY2" fmla="*/ 485775 h 1738312"/>
              <a:gd name="connsiteX3" fmla="*/ 938213 w 1350169"/>
              <a:gd name="connsiteY3" fmla="*/ 419100 h 1738312"/>
              <a:gd name="connsiteX4" fmla="*/ 966788 w 1350169"/>
              <a:gd name="connsiteY4" fmla="*/ 350043 h 1738312"/>
              <a:gd name="connsiteX5" fmla="*/ 981075 w 1350169"/>
              <a:gd name="connsiteY5" fmla="*/ 302418 h 1738312"/>
              <a:gd name="connsiteX6" fmla="*/ 988219 w 1350169"/>
              <a:gd name="connsiteY6" fmla="*/ 269081 h 1738312"/>
              <a:gd name="connsiteX7" fmla="*/ 990600 w 1350169"/>
              <a:gd name="connsiteY7" fmla="*/ 238125 h 1738312"/>
              <a:gd name="connsiteX8" fmla="*/ 990600 w 1350169"/>
              <a:gd name="connsiteY8" fmla="*/ 214312 h 1738312"/>
              <a:gd name="connsiteX9" fmla="*/ 985838 w 1350169"/>
              <a:gd name="connsiteY9" fmla="*/ 188118 h 1738312"/>
              <a:gd name="connsiteX10" fmla="*/ 976313 w 1350169"/>
              <a:gd name="connsiteY10" fmla="*/ 161925 h 1738312"/>
              <a:gd name="connsiteX11" fmla="*/ 962025 w 1350169"/>
              <a:gd name="connsiteY11" fmla="*/ 138112 h 1738312"/>
              <a:gd name="connsiteX12" fmla="*/ 938213 w 1350169"/>
              <a:gd name="connsiteY12" fmla="*/ 114300 h 1738312"/>
              <a:gd name="connsiteX13" fmla="*/ 907257 w 1350169"/>
              <a:gd name="connsiteY13" fmla="*/ 92868 h 1738312"/>
              <a:gd name="connsiteX14" fmla="*/ 890588 w 1350169"/>
              <a:gd name="connsiteY14" fmla="*/ 80962 h 1738312"/>
              <a:gd name="connsiteX15" fmla="*/ 881063 w 1350169"/>
              <a:gd name="connsiteY15" fmla="*/ 69056 h 1738312"/>
              <a:gd name="connsiteX16" fmla="*/ 871538 w 1350169"/>
              <a:gd name="connsiteY16" fmla="*/ 47625 h 1738312"/>
              <a:gd name="connsiteX17" fmla="*/ 866775 w 1350169"/>
              <a:gd name="connsiteY17" fmla="*/ 21431 h 1738312"/>
              <a:gd name="connsiteX18" fmla="*/ 873919 w 1350169"/>
              <a:gd name="connsiteY18" fmla="*/ 4762 h 1738312"/>
              <a:gd name="connsiteX19" fmla="*/ 890588 w 1350169"/>
              <a:gd name="connsiteY19" fmla="*/ 0 h 1738312"/>
              <a:gd name="connsiteX20" fmla="*/ 928688 w 1350169"/>
              <a:gd name="connsiteY20" fmla="*/ 4762 h 1738312"/>
              <a:gd name="connsiteX21" fmla="*/ 992982 w 1350169"/>
              <a:gd name="connsiteY21" fmla="*/ 21431 h 1738312"/>
              <a:gd name="connsiteX22" fmla="*/ 1064419 w 1350169"/>
              <a:gd name="connsiteY22" fmla="*/ 45243 h 1738312"/>
              <a:gd name="connsiteX23" fmla="*/ 1135857 w 1350169"/>
              <a:gd name="connsiteY23" fmla="*/ 78581 h 1738312"/>
              <a:gd name="connsiteX24" fmla="*/ 1178719 w 1350169"/>
              <a:gd name="connsiteY24" fmla="*/ 102393 h 1738312"/>
              <a:gd name="connsiteX25" fmla="*/ 1219200 w 1350169"/>
              <a:gd name="connsiteY25" fmla="*/ 128587 h 1738312"/>
              <a:gd name="connsiteX26" fmla="*/ 1254919 w 1350169"/>
              <a:gd name="connsiteY26" fmla="*/ 157162 h 1738312"/>
              <a:gd name="connsiteX27" fmla="*/ 1285875 w 1350169"/>
              <a:gd name="connsiteY27" fmla="*/ 183356 h 1738312"/>
              <a:gd name="connsiteX28" fmla="*/ 1312069 w 1350169"/>
              <a:gd name="connsiteY28" fmla="*/ 211931 h 1738312"/>
              <a:gd name="connsiteX29" fmla="*/ 1331119 w 1350169"/>
              <a:gd name="connsiteY29" fmla="*/ 238125 h 1738312"/>
              <a:gd name="connsiteX30" fmla="*/ 1340644 w 1350169"/>
              <a:gd name="connsiteY30" fmla="*/ 261937 h 1738312"/>
              <a:gd name="connsiteX31" fmla="*/ 1347788 w 1350169"/>
              <a:gd name="connsiteY31" fmla="*/ 290512 h 1738312"/>
              <a:gd name="connsiteX32" fmla="*/ 1350169 w 1350169"/>
              <a:gd name="connsiteY32" fmla="*/ 316706 h 1738312"/>
              <a:gd name="connsiteX33" fmla="*/ 1345407 w 1350169"/>
              <a:gd name="connsiteY33" fmla="*/ 340518 h 1738312"/>
              <a:gd name="connsiteX34" fmla="*/ 1231107 w 1350169"/>
              <a:gd name="connsiteY34" fmla="*/ 431006 h 1738312"/>
              <a:gd name="connsiteX35" fmla="*/ 1128713 w 1350169"/>
              <a:gd name="connsiteY35" fmla="*/ 595312 h 1738312"/>
              <a:gd name="connsiteX36" fmla="*/ 1014413 w 1350169"/>
              <a:gd name="connsiteY36" fmla="*/ 769143 h 1738312"/>
              <a:gd name="connsiteX37" fmla="*/ 959644 w 1350169"/>
              <a:gd name="connsiteY37" fmla="*/ 854868 h 1738312"/>
              <a:gd name="connsiteX38" fmla="*/ 909638 w 1350169"/>
              <a:gd name="connsiteY38" fmla="*/ 919162 h 1738312"/>
              <a:gd name="connsiteX39" fmla="*/ 788194 w 1350169"/>
              <a:gd name="connsiteY39" fmla="*/ 1069181 h 1738312"/>
              <a:gd name="connsiteX40" fmla="*/ 642938 w 1350169"/>
              <a:gd name="connsiteY40" fmla="*/ 1226343 h 1738312"/>
              <a:gd name="connsiteX41" fmla="*/ 569119 w 1350169"/>
              <a:gd name="connsiteY41" fmla="*/ 1307306 h 1738312"/>
              <a:gd name="connsiteX42" fmla="*/ 535782 w 1350169"/>
              <a:gd name="connsiteY42" fmla="*/ 1350168 h 1738312"/>
              <a:gd name="connsiteX43" fmla="*/ 509588 w 1350169"/>
              <a:gd name="connsiteY43" fmla="*/ 1378743 h 1738312"/>
              <a:gd name="connsiteX44" fmla="*/ 371475 w 1350169"/>
              <a:gd name="connsiteY44" fmla="*/ 1483518 h 1738312"/>
              <a:gd name="connsiteX45" fmla="*/ 247650 w 1350169"/>
              <a:gd name="connsiteY45" fmla="*/ 1578768 h 1738312"/>
              <a:gd name="connsiteX46" fmla="*/ 154782 w 1350169"/>
              <a:gd name="connsiteY46" fmla="*/ 1650206 h 1738312"/>
              <a:gd name="connsiteX47" fmla="*/ 90488 w 1350169"/>
              <a:gd name="connsiteY47" fmla="*/ 1697831 h 1738312"/>
              <a:gd name="connsiteX48" fmla="*/ 59532 w 1350169"/>
              <a:gd name="connsiteY48" fmla="*/ 1724025 h 1738312"/>
              <a:gd name="connsiteX49" fmla="*/ 38100 w 1350169"/>
              <a:gd name="connsiteY49" fmla="*/ 1733550 h 1738312"/>
              <a:gd name="connsiteX50" fmla="*/ 14288 w 1350169"/>
              <a:gd name="connsiteY50" fmla="*/ 1738312 h 1738312"/>
              <a:gd name="connsiteX51" fmla="*/ 7144 w 1350169"/>
              <a:gd name="connsiteY51" fmla="*/ 1733550 h 1738312"/>
              <a:gd name="connsiteX52" fmla="*/ 0 w 1350169"/>
              <a:gd name="connsiteY52" fmla="*/ 1724025 h 1738312"/>
              <a:gd name="connsiteX53" fmla="*/ 0 w 1350169"/>
              <a:gd name="connsiteY53" fmla="*/ 1707356 h 1738312"/>
              <a:gd name="connsiteX54" fmla="*/ 11907 w 1350169"/>
              <a:gd name="connsiteY54" fmla="*/ 1678781 h 1738312"/>
              <a:gd name="connsiteX55" fmla="*/ 59532 w 1350169"/>
              <a:gd name="connsiteY55" fmla="*/ 1631156 h 1738312"/>
              <a:gd name="connsiteX56" fmla="*/ 152400 w 1350169"/>
              <a:gd name="connsiteY56" fmla="*/ 1535906 h 1738312"/>
              <a:gd name="connsiteX57" fmla="*/ 266700 w 1350169"/>
              <a:gd name="connsiteY57" fmla="*/ 1412081 h 1738312"/>
              <a:gd name="connsiteX58" fmla="*/ 390525 w 1350169"/>
              <a:gd name="connsiteY58" fmla="*/ 1271587 h 1738312"/>
              <a:gd name="connsiteX59" fmla="*/ 511969 w 1350169"/>
              <a:gd name="connsiteY59" fmla="*/ 1121568 h 1738312"/>
              <a:gd name="connsiteX60" fmla="*/ 600075 w 1350169"/>
              <a:gd name="connsiteY60" fmla="*/ 1004887 h 1738312"/>
              <a:gd name="connsiteX61" fmla="*/ 723900 w 1350169"/>
              <a:gd name="connsiteY61" fmla="*/ 828675 h 1738312"/>
              <a:gd name="connsiteX62" fmla="*/ 826294 w 1350169"/>
              <a:gd name="connsiteY62" fmla="*/ 647700 h 173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350169" h="1738312">
                <a:moveTo>
                  <a:pt x="826294" y="647700"/>
                </a:moveTo>
                <a:lnTo>
                  <a:pt x="869157" y="564356"/>
                </a:lnTo>
                <a:lnTo>
                  <a:pt x="907257" y="485775"/>
                </a:lnTo>
                <a:lnTo>
                  <a:pt x="938213" y="419100"/>
                </a:lnTo>
                <a:lnTo>
                  <a:pt x="966788" y="350043"/>
                </a:lnTo>
                <a:lnTo>
                  <a:pt x="981075" y="302418"/>
                </a:lnTo>
                <a:lnTo>
                  <a:pt x="988219" y="269081"/>
                </a:lnTo>
                <a:lnTo>
                  <a:pt x="990600" y="238125"/>
                </a:lnTo>
                <a:lnTo>
                  <a:pt x="990600" y="214312"/>
                </a:lnTo>
                <a:lnTo>
                  <a:pt x="985838" y="188118"/>
                </a:lnTo>
                <a:lnTo>
                  <a:pt x="976313" y="161925"/>
                </a:lnTo>
                <a:lnTo>
                  <a:pt x="962025" y="138112"/>
                </a:lnTo>
                <a:lnTo>
                  <a:pt x="938213" y="114300"/>
                </a:lnTo>
                <a:lnTo>
                  <a:pt x="907257" y="92868"/>
                </a:lnTo>
                <a:lnTo>
                  <a:pt x="890588" y="80962"/>
                </a:lnTo>
                <a:lnTo>
                  <a:pt x="881063" y="69056"/>
                </a:lnTo>
                <a:lnTo>
                  <a:pt x="871538" y="47625"/>
                </a:lnTo>
                <a:lnTo>
                  <a:pt x="866775" y="21431"/>
                </a:lnTo>
                <a:lnTo>
                  <a:pt x="873919" y="4762"/>
                </a:lnTo>
                <a:lnTo>
                  <a:pt x="890588" y="0"/>
                </a:lnTo>
                <a:lnTo>
                  <a:pt x="928688" y="4762"/>
                </a:lnTo>
                <a:lnTo>
                  <a:pt x="992982" y="21431"/>
                </a:lnTo>
                <a:lnTo>
                  <a:pt x="1064419" y="45243"/>
                </a:lnTo>
                <a:lnTo>
                  <a:pt x="1135857" y="78581"/>
                </a:lnTo>
                <a:lnTo>
                  <a:pt x="1178719" y="102393"/>
                </a:lnTo>
                <a:lnTo>
                  <a:pt x="1219200" y="128587"/>
                </a:lnTo>
                <a:lnTo>
                  <a:pt x="1254919" y="157162"/>
                </a:lnTo>
                <a:lnTo>
                  <a:pt x="1285875" y="183356"/>
                </a:lnTo>
                <a:lnTo>
                  <a:pt x="1312069" y="211931"/>
                </a:lnTo>
                <a:lnTo>
                  <a:pt x="1331119" y="238125"/>
                </a:lnTo>
                <a:lnTo>
                  <a:pt x="1340644" y="261937"/>
                </a:lnTo>
                <a:lnTo>
                  <a:pt x="1347788" y="290512"/>
                </a:lnTo>
                <a:lnTo>
                  <a:pt x="1350169" y="316706"/>
                </a:lnTo>
                <a:lnTo>
                  <a:pt x="1345407" y="340518"/>
                </a:lnTo>
                <a:lnTo>
                  <a:pt x="1231107" y="431006"/>
                </a:lnTo>
                <a:lnTo>
                  <a:pt x="1128713" y="595312"/>
                </a:lnTo>
                <a:lnTo>
                  <a:pt x="1014413" y="769143"/>
                </a:lnTo>
                <a:lnTo>
                  <a:pt x="959644" y="854868"/>
                </a:lnTo>
                <a:lnTo>
                  <a:pt x="909638" y="919162"/>
                </a:lnTo>
                <a:lnTo>
                  <a:pt x="788194" y="1069181"/>
                </a:lnTo>
                <a:lnTo>
                  <a:pt x="642938" y="1226343"/>
                </a:lnTo>
                <a:lnTo>
                  <a:pt x="569119" y="1307306"/>
                </a:lnTo>
                <a:lnTo>
                  <a:pt x="535782" y="1350168"/>
                </a:lnTo>
                <a:lnTo>
                  <a:pt x="509588" y="1378743"/>
                </a:lnTo>
                <a:lnTo>
                  <a:pt x="371475" y="1483518"/>
                </a:lnTo>
                <a:lnTo>
                  <a:pt x="247650" y="1578768"/>
                </a:lnTo>
                <a:lnTo>
                  <a:pt x="154782" y="1650206"/>
                </a:lnTo>
                <a:lnTo>
                  <a:pt x="90488" y="1697831"/>
                </a:lnTo>
                <a:lnTo>
                  <a:pt x="59532" y="1724025"/>
                </a:lnTo>
                <a:lnTo>
                  <a:pt x="38100" y="1733550"/>
                </a:lnTo>
                <a:lnTo>
                  <a:pt x="14288" y="1738312"/>
                </a:lnTo>
                <a:lnTo>
                  <a:pt x="7144" y="1733550"/>
                </a:lnTo>
                <a:lnTo>
                  <a:pt x="0" y="1724025"/>
                </a:lnTo>
                <a:lnTo>
                  <a:pt x="0" y="1707356"/>
                </a:lnTo>
                <a:lnTo>
                  <a:pt x="11907" y="1678781"/>
                </a:lnTo>
                <a:lnTo>
                  <a:pt x="59532" y="1631156"/>
                </a:lnTo>
                <a:lnTo>
                  <a:pt x="152400" y="1535906"/>
                </a:lnTo>
                <a:lnTo>
                  <a:pt x="266700" y="1412081"/>
                </a:lnTo>
                <a:lnTo>
                  <a:pt x="390525" y="1271587"/>
                </a:lnTo>
                <a:lnTo>
                  <a:pt x="511969" y="1121568"/>
                </a:lnTo>
                <a:lnTo>
                  <a:pt x="600075" y="1004887"/>
                </a:lnTo>
                <a:lnTo>
                  <a:pt x="723900" y="828675"/>
                </a:lnTo>
                <a:lnTo>
                  <a:pt x="826294" y="647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50C837C-E1BF-1544-BD97-9A9EFAFF3371}"/>
              </a:ext>
            </a:extLst>
          </p:cNvPr>
          <p:cNvSpPr/>
          <p:nvPr/>
        </p:nvSpPr>
        <p:spPr>
          <a:xfrm>
            <a:off x="6078538" y="1581150"/>
            <a:ext cx="733425" cy="706438"/>
          </a:xfrm>
          <a:custGeom>
            <a:avLst/>
            <a:gdLst>
              <a:gd name="connsiteX0" fmla="*/ 261938 w 733425"/>
              <a:gd name="connsiteY0" fmla="*/ 88106 h 707231"/>
              <a:gd name="connsiteX1" fmla="*/ 138113 w 733425"/>
              <a:gd name="connsiteY1" fmla="*/ 38100 h 707231"/>
              <a:gd name="connsiteX2" fmla="*/ 35719 w 733425"/>
              <a:gd name="connsiteY2" fmla="*/ 0 h 707231"/>
              <a:gd name="connsiteX3" fmla="*/ 19050 w 733425"/>
              <a:gd name="connsiteY3" fmla="*/ 0 h 707231"/>
              <a:gd name="connsiteX4" fmla="*/ 4763 w 733425"/>
              <a:gd name="connsiteY4" fmla="*/ 4763 h 707231"/>
              <a:gd name="connsiteX5" fmla="*/ 0 w 733425"/>
              <a:gd name="connsiteY5" fmla="*/ 16669 h 707231"/>
              <a:gd name="connsiteX6" fmla="*/ 2382 w 733425"/>
              <a:gd name="connsiteY6" fmla="*/ 33338 h 707231"/>
              <a:gd name="connsiteX7" fmla="*/ 19050 w 733425"/>
              <a:gd name="connsiteY7" fmla="*/ 57150 h 707231"/>
              <a:gd name="connsiteX8" fmla="*/ 69057 w 733425"/>
              <a:gd name="connsiteY8" fmla="*/ 100013 h 707231"/>
              <a:gd name="connsiteX9" fmla="*/ 150019 w 733425"/>
              <a:gd name="connsiteY9" fmla="*/ 183356 h 707231"/>
              <a:gd name="connsiteX10" fmla="*/ 230982 w 733425"/>
              <a:gd name="connsiteY10" fmla="*/ 269081 h 707231"/>
              <a:gd name="connsiteX11" fmla="*/ 290513 w 733425"/>
              <a:gd name="connsiteY11" fmla="*/ 338138 h 707231"/>
              <a:gd name="connsiteX12" fmla="*/ 354807 w 733425"/>
              <a:gd name="connsiteY12" fmla="*/ 421481 h 707231"/>
              <a:gd name="connsiteX13" fmla="*/ 409575 w 733425"/>
              <a:gd name="connsiteY13" fmla="*/ 495300 h 707231"/>
              <a:gd name="connsiteX14" fmla="*/ 450057 w 733425"/>
              <a:gd name="connsiteY14" fmla="*/ 559594 h 707231"/>
              <a:gd name="connsiteX15" fmla="*/ 488157 w 733425"/>
              <a:gd name="connsiteY15" fmla="*/ 616744 h 707231"/>
              <a:gd name="connsiteX16" fmla="*/ 516732 w 733425"/>
              <a:gd name="connsiteY16" fmla="*/ 647700 h 707231"/>
              <a:gd name="connsiteX17" fmla="*/ 550069 w 733425"/>
              <a:gd name="connsiteY17" fmla="*/ 676275 h 707231"/>
              <a:gd name="connsiteX18" fmla="*/ 573882 w 733425"/>
              <a:gd name="connsiteY18" fmla="*/ 690563 h 707231"/>
              <a:gd name="connsiteX19" fmla="*/ 602457 w 733425"/>
              <a:gd name="connsiteY19" fmla="*/ 702469 h 707231"/>
              <a:gd name="connsiteX20" fmla="*/ 626269 w 733425"/>
              <a:gd name="connsiteY20" fmla="*/ 707231 h 707231"/>
              <a:gd name="connsiteX21" fmla="*/ 652463 w 733425"/>
              <a:gd name="connsiteY21" fmla="*/ 707231 h 707231"/>
              <a:gd name="connsiteX22" fmla="*/ 678657 w 733425"/>
              <a:gd name="connsiteY22" fmla="*/ 697706 h 707231"/>
              <a:gd name="connsiteX23" fmla="*/ 702469 w 733425"/>
              <a:gd name="connsiteY23" fmla="*/ 681038 h 707231"/>
              <a:gd name="connsiteX24" fmla="*/ 714375 w 733425"/>
              <a:gd name="connsiteY24" fmla="*/ 664369 h 707231"/>
              <a:gd name="connsiteX25" fmla="*/ 726282 w 733425"/>
              <a:gd name="connsiteY25" fmla="*/ 635794 h 707231"/>
              <a:gd name="connsiteX26" fmla="*/ 728663 w 733425"/>
              <a:gd name="connsiteY26" fmla="*/ 616744 h 707231"/>
              <a:gd name="connsiteX27" fmla="*/ 733425 w 733425"/>
              <a:gd name="connsiteY27" fmla="*/ 581025 h 707231"/>
              <a:gd name="connsiteX28" fmla="*/ 728663 w 733425"/>
              <a:gd name="connsiteY28" fmla="*/ 526256 h 707231"/>
              <a:gd name="connsiteX29" fmla="*/ 716757 w 733425"/>
              <a:gd name="connsiteY29" fmla="*/ 459581 h 707231"/>
              <a:gd name="connsiteX30" fmla="*/ 697707 w 733425"/>
              <a:gd name="connsiteY30" fmla="*/ 402431 h 707231"/>
              <a:gd name="connsiteX31" fmla="*/ 669132 w 733425"/>
              <a:gd name="connsiteY31" fmla="*/ 340519 h 707231"/>
              <a:gd name="connsiteX32" fmla="*/ 635794 w 733425"/>
              <a:gd name="connsiteY32" fmla="*/ 288131 h 707231"/>
              <a:gd name="connsiteX33" fmla="*/ 602457 w 733425"/>
              <a:gd name="connsiteY33" fmla="*/ 254794 h 707231"/>
              <a:gd name="connsiteX34" fmla="*/ 566738 w 733425"/>
              <a:gd name="connsiteY34" fmla="*/ 228600 h 707231"/>
              <a:gd name="connsiteX35" fmla="*/ 504825 w 733425"/>
              <a:gd name="connsiteY35" fmla="*/ 195263 h 707231"/>
              <a:gd name="connsiteX36" fmla="*/ 366713 w 733425"/>
              <a:gd name="connsiteY36" fmla="*/ 130969 h 707231"/>
              <a:gd name="connsiteX37" fmla="*/ 261938 w 733425"/>
              <a:gd name="connsiteY37" fmla="*/ 88106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33425" h="707231">
                <a:moveTo>
                  <a:pt x="261938" y="88106"/>
                </a:moveTo>
                <a:lnTo>
                  <a:pt x="138113" y="38100"/>
                </a:lnTo>
                <a:lnTo>
                  <a:pt x="35719" y="0"/>
                </a:lnTo>
                <a:lnTo>
                  <a:pt x="19050" y="0"/>
                </a:lnTo>
                <a:lnTo>
                  <a:pt x="4763" y="4763"/>
                </a:lnTo>
                <a:lnTo>
                  <a:pt x="0" y="16669"/>
                </a:lnTo>
                <a:lnTo>
                  <a:pt x="2382" y="33338"/>
                </a:lnTo>
                <a:lnTo>
                  <a:pt x="19050" y="57150"/>
                </a:lnTo>
                <a:lnTo>
                  <a:pt x="69057" y="100013"/>
                </a:lnTo>
                <a:lnTo>
                  <a:pt x="150019" y="183356"/>
                </a:lnTo>
                <a:lnTo>
                  <a:pt x="230982" y="269081"/>
                </a:lnTo>
                <a:lnTo>
                  <a:pt x="290513" y="338138"/>
                </a:lnTo>
                <a:lnTo>
                  <a:pt x="354807" y="421481"/>
                </a:lnTo>
                <a:lnTo>
                  <a:pt x="409575" y="495300"/>
                </a:lnTo>
                <a:lnTo>
                  <a:pt x="450057" y="559594"/>
                </a:lnTo>
                <a:lnTo>
                  <a:pt x="488157" y="616744"/>
                </a:lnTo>
                <a:lnTo>
                  <a:pt x="516732" y="647700"/>
                </a:lnTo>
                <a:lnTo>
                  <a:pt x="550069" y="676275"/>
                </a:lnTo>
                <a:lnTo>
                  <a:pt x="573882" y="690563"/>
                </a:lnTo>
                <a:lnTo>
                  <a:pt x="602457" y="702469"/>
                </a:lnTo>
                <a:lnTo>
                  <a:pt x="626269" y="707231"/>
                </a:lnTo>
                <a:lnTo>
                  <a:pt x="652463" y="707231"/>
                </a:lnTo>
                <a:lnTo>
                  <a:pt x="678657" y="697706"/>
                </a:lnTo>
                <a:lnTo>
                  <a:pt x="702469" y="681038"/>
                </a:lnTo>
                <a:lnTo>
                  <a:pt x="714375" y="664369"/>
                </a:lnTo>
                <a:lnTo>
                  <a:pt x="726282" y="635794"/>
                </a:lnTo>
                <a:lnTo>
                  <a:pt x="728663" y="616744"/>
                </a:lnTo>
                <a:lnTo>
                  <a:pt x="733425" y="581025"/>
                </a:lnTo>
                <a:lnTo>
                  <a:pt x="728663" y="526256"/>
                </a:lnTo>
                <a:lnTo>
                  <a:pt x="716757" y="459581"/>
                </a:lnTo>
                <a:lnTo>
                  <a:pt x="697707" y="402431"/>
                </a:lnTo>
                <a:lnTo>
                  <a:pt x="669132" y="340519"/>
                </a:lnTo>
                <a:lnTo>
                  <a:pt x="635794" y="288131"/>
                </a:lnTo>
                <a:lnTo>
                  <a:pt x="602457" y="254794"/>
                </a:lnTo>
                <a:lnTo>
                  <a:pt x="566738" y="228600"/>
                </a:lnTo>
                <a:lnTo>
                  <a:pt x="504825" y="195263"/>
                </a:lnTo>
                <a:lnTo>
                  <a:pt x="366713" y="130969"/>
                </a:lnTo>
                <a:lnTo>
                  <a:pt x="261938" y="88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A67E286-122C-3F41-99FC-1DA047F23E9E}"/>
              </a:ext>
            </a:extLst>
          </p:cNvPr>
          <p:cNvSpPr/>
          <p:nvPr/>
        </p:nvSpPr>
        <p:spPr>
          <a:xfrm>
            <a:off x="4122738" y="4695825"/>
            <a:ext cx="400050" cy="1055688"/>
          </a:xfrm>
          <a:custGeom>
            <a:avLst/>
            <a:gdLst>
              <a:gd name="connsiteX0" fmla="*/ 107156 w 400050"/>
              <a:gd name="connsiteY0" fmla="*/ 483394 h 1054894"/>
              <a:gd name="connsiteX1" fmla="*/ 97631 w 400050"/>
              <a:gd name="connsiteY1" fmla="*/ 400050 h 1054894"/>
              <a:gd name="connsiteX2" fmla="*/ 78581 w 400050"/>
              <a:gd name="connsiteY2" fmla="*/ 304800 h 1054894"/>
              <a:gd name="connsiteX3" fmla="*/ 50006 w 400050"/>
              <a:gd name="connsiteY3" fmla="*/ 192881 h 1054894"/>
              <a:gd name="connsiteX4" fmla="*/ 19050 w 400050"/>
              <a:gd name="connsiteY4" fmla="*/ 97631 h 1054894"/>
              <a:gd name="connsiteX5" fmla="*/ 0 w 400050"/>
              <a:gd name="connsiteY5" fmla="*/ 35719 h 1054894"/>
              <a:gd name="connsiteX6" fmla="*/ 0 w 400050"/>
              <a:gd name="connsiteY6" fmla="*/ 16669 h 1054894"/>
              <a:gd name="connsiteX7" fmla="*/ 4762 w 400050"/>
              <a:gd name="connsiteY7" fmla="*/ 4763 h 1054894"/>
              <a:gd name="connsiteX8" fmla="*/ 16669 w 400050"/>
              <a:gd name="connsiteY8" fmla="*/ 0 h 1054894"/>
              <a:gd name="connsiteX9" fmla="*/ 28575 w 400050"/>
              <a:gd name="connsiteY9" fmla="*/ 0 h 1054894"/>
              <a:gd name="connsiteX10" fmla="*/ 47625 w 400050"/>
              <a:gd name="connsiteY10" fmla="*/ 9525 h 1054894"/>
              <a:gd name="connsiteX11" fmla="*/ 88106 w 400050"/>
              <a:gd name="connsiteY11" fmla="*/ 52388 h 1054894"/>
              <a:gd name="connsiteX12" fmla="*/ 152400 w 400050"/>
              <a:gd name="connsiteY12" fmla="*/ 133350 h 1054894"/>
              <a:gd name="connsiteX13" fmla="*/ 207169 w 400050"/>
              <a:gd name="connsiteY13" fmla="*/ 204788 h 1054894"/>
              <a:gd name="connsiteX14" fmla="*/ 247650 w 400050"/>
              <a:gd name="connsiteY14" fmla="*/ 264319 h 1054894"/>
              <a:gd name="connsiteX15" fmla="*/ 290512 w 400050"/>
              <a:gd name="connsiteY15" fmla="*/ 328613 h 1054894"/>
              <a:gd name="connsiteX16" fmla="*/ 321469 w 400050"/>
              <a:gd name="connsiteY16" fmla="*/ 383381 h 1054894"/>
              <a:gd name="connsiteX17" fmla="*/ 340519 w 400050"/>
              <a:gd name="connsiteY17" fmla="*/ 423863 h 1054894"/>
              <a:gd name="connsiteX18" fmla="*/ 364331 w 400050"/>
              <a:gd name="connsiteY18" fmla="*/ 490538 h 1054894"/>
              <a:gd name="connsiteX19" fmla="*/ 378619 w 400050"/>
              <a:gd name="connsiteY19" fmla="*/ 545306 h 1054894"/>
              <a:gd name="connsiteX20" fmla="*/ 392906 w 400050"/>
              <a:gd name="connsiteY20" fmla="*/ 621506 h 1054894"/>
              <a:gd name="connsiteX21" fmla="*/ 397669 w 400050"/>
              <a:gd name="connsiteY21" fmla="*/ 685800 h 1054894"/>
              <a:gd name="connsiteX22" fmla="*/ 400050 w 400050"/>
              <a:gd name="connsiteY22" fmla="*/ 752475 h 1054894"/>
              <a:gd name="connsiteX23" fmla="*/ 392906 w 400050"/>
              <a:gd name="connsiteY23" fmla="*/ 804863 h 1054894"/>
              <a:gd name="connsiteX24" fmla="*/ 383381 w 400050"/>
              <a:gd name="connsiteY24" fmla="*/ 847725 h 1054894"/>
              <a:gd name="connsiteX25" fmla="*/ 371475 w 400050"/>
              <a:gd name="connsiteY25" fmla="*/ 888206 h 1054894"/>
              <a:gd name="connsiteX26" fmla="*/ 342900 w 400050"/>
              <a:gd name="connsiteY26" fmla="*/ 959644 h 1054894"/>
              <a:gd name="connsiteX27" fmla="*/ 314325 w 400050"/>
              <a:gd name="connsiteY27" fmla="*/ 1007269 h 1054894"/>
              <a:gd name="connsiteX28" fmla="*/ 288131 w 400050"/>
              <a:gd name="connsiteY28" fmla="*/ 1026319 h 1054894"/>
              <a:gd name="connsiteX29" fmla="*/ 233362 w 400050"/>
              <a:gd name="connsiteY29" fmla="*/ 1045369 h 1054894"/>
              <a:gd name="connsiteX30" fmla="*/ 207169 w 400050"/>
              <a:gd name="connsiteY30" fmla="*/ 1050131 h 1054894"/>
              <a:gd name="connsiteX31" fmla="*/ 180975 w 400050"/>
              <a:gd name="connsiteY31" fmla="*/ 1054894 h 1054894"/>
              <a:gd name="connsiteX32" fmla="*/ 154781 w 400050"/>
              <a:gd name="connsiteY32" fmla="*/ 1045369 h 1054894"/>
              <a:gd name="connsiteX33" fmla="*/ 128587 w 400050"/>
              <a:gd name="connsiteY33" fmla="*/ 1028700 h 1054894"/>
              <a:gd name="connsiteX34" fmla="*/ 114300 w 400050"/>
              <a:gd name="connsiteY34" fmla="*/ 1012031 h 1054894"/>
              <a:gd name="connsiteX35" fmla="*/ 100012 w 400050"/>
              <a:gd name="connsiteY35" fmla="*/ 976313 h 1054894"/>
              <a:gd name="connsiteX36" fmla="*/ 92869 w 400050"/>
              <a:gd name="connsiteY36" fmla="*/ 933450 h 1054894"/>
              <a:gd name="connsiteX37" fmla="*/ 85725 w 400050"/>
              <a:gd name="connsiteY37" fmla="*/ 871538 h 1054894"/>
              <a:gd name="connsiteX38" fmla="*/ 90487 w 400050"/>
              <a:gd name="connsiteY38" fmla="*/ 812006 h 1054894"/>
              <a:gd name="connsiteX39" fmla="*/ 107156 w 400050"/>
              <a:gd name="connsiteY39" fmla="*/ 623888 h 1054894"/>
              <a:gd name="connsiteX40" fmla="*/ 107156 w 400050"/>
              <a:gd name="connsiteY40" fmla="*/ 483394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0050" h="1054894">
                <a:moveTo>
                  <a:pt x="107156" y="483394"/>
                </a:moveTo>
                <a:lnTo>
                  <a:pt x="97631" y="400050"/>
                </a:lnTo>
                <a:lnTo>
                  <a:pt x="78581" y="304800"/>
                </a:lnTo>
                <a:lnTo>
                  <a:pt x="50006" y="192881"/>
                </a:lnTo>
                <a:lnTo>
                  <a:pt x="19050" y="97631"/>
                </a:lnTo>
                <a:lnTo>
                  <a:pt x="0" y="35719"/>
                </a:lnTo>
                <a:lnTo>
                  <a:pt x="0" y="16669"/>
                </a:lnTo>
                <a:lnTo>
                  <a:pt x="4762" y="4763"/>
                </a:lnTo>
                <a:lnTo>
                  <a:pt x="16669" y="0"/>
                </a:lnTo>
                <a:lnTo>
                  <a:pt x="28575" y="0"/>
                </a:lnTo>
                <a:lnTo>
                  <a:pt x="47625" y="9525"/>
                </a:lnTo>
                <a:lnTo>
                  <a:pt x="88106" y="52388"/>
                </a:lnTo>
                <a:lnTo>
                  <a:pt x="152400" y="133350"/>
                </a:lnTo>
                <a:lnTo>
                  <a:pt x="207169" y="204788"/>
                </a:lnTo>
                <a:lnTo>
                  <a:pt x="247650" y="264319"/>
                </a:lnTo>
                <a:lnTo>
                  <a:pt x="290512" y="328613"/>
                </a:lnTo>
                <a:lnTo>
                  <a:pt x="321469" y="383381"/>
                </a:lnTo>
                <a:lnTo>
                  <a:pt x="340519" y="423863"/>
                </a:lnTo>
                <a:lnTo>
                  <a:pt x="364331" y="490538"/>
                </a:lnTo>
                <a:lnTo>
                  <a:pt x="378619" y="545306"/>
                </a:lnTo>
                <a:lnTo>
                  <a:pt x="392906" y="621506"/>
                </a:lnTo>
                <a:lnTo>
                  <a:pt x="397669" y="685800"/>
                </a:lnTo>
                <a:cubicBezTo>
                  <a:pt x="398463" y="708025"/>
                  <a:pt x="399256" y="730250"/>
                  <a:pt x="400050" y="752475"/>
                </a:cubicBezTo>
                <a:lnTo>
                  <a:pt x="392906" y="804863"/>
                </a:lnTo>
                <a:lnTo>
                  <a:pt x="383381" y="847725"/>
                </a:lnTo>
                <a:lnTo>
                  <a:pt x="371475" y="888206"/>
                </a:lnTo>
                <a:lnTo>
                  <a:pt x="342900" y="959644"/>
                </a:lnTo>
                <a:lnTo>
                  <a:pt x="314325" y="1007269"/>
                </a:lnTo>
                <a:lnTo>
                  <a:pt x="288131" y="1026319"/>
                </a:lnTo>
                <a:lnTo>
                  <a:pt x="233362" y="1045369"/>
                </a:lnTo>
                <a:lnTo>
                  <a:pt x="207169" y="1050131"/>
                </a:lnTo>
                <a:lnTo>
                  <a:pt x="180975" y="1054894"/>
                </a:lnTo>
                <a:lnTo>
                  <a:pt x="154781" y="1045369"/>
                </a:lnTo>
                <a:lnTo>
                  <a:pt x="128587" y="1028700"/>
                </a:lnTo>
                <a:lnTo>
                  <a:pt x="114300" y="1012031"/>
                </a:lnTo>
                <a:lnTo>
                  <a:pt x="100012" y="976313"/>
                </a:lnTo>
                <a:lnTo>
                  <a:pt x="92869" y="933450"/>
                </a:lnTo>
                <a:lnTo>
                  <a:pt x="85725" y="871538"/>
                </a:lnTo>
                <a:lnTo>
                  <a:pt x="90487" y="812006"/>
                </a:lnTo>
                <a:lnTo>
                  <a:pt x="107156" y="623888"/>
                </a:lnTo>
                <a:lnTo>
                  <a:pt x="107156" y="483394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DAFA442-135F-0043-A8F2-A045C12695FC}"/>
              </a:ext>
            </a:extLst>
          </p:cNvPr>
          <p:cNvSpPr/>
          <p:nvPr/>
        </p:nvSpPr>
        <p:spPr>
          <a:xfrm>
            <a:off x="5145088" y="4725988"/>
            <a:ext cx="627062" cy="1016000"/>
          </a:xfrm>
          <a:custGeom>
            <a:avLst/>
            <a:gdLst>
              <a:gd name="connsiteX0" fmla="*/ 169069 w 626269"/>
              <a:gd name="connsiteY0" fmla="*/ 338138 h 1014413"/>
              <a:gd name="connsiteX1" fmla="*/ 90488 w 626269"/>
              <a:gd name="connsiteY1" fmla="*/ 190500 h 1014413"/>
              <a:gd name="connsiteX2" fmla="*/ 9525 w 626269"/>
              <a:gd name="connsiteY2" fmla="*/ 59532 h 1014413"/>
              <a:gd name="connsiteX3" fmla="*/ 0 w 626269"/>
              <a:gd name="connsiteY3" fmla="*/ 30957 h 1014413"/>
              <a:gd name="connsiteX4" fmla="*/ 0 w 626269"/>
              <a:gd name="connsiteY4" fmla="*/ 7144 h 1014413"/>
              <a:gd name="connsiteX5" fmla="*/ 4763 w 626269"/>
              <a:gd name="connsiteY5" fmla="*/ 0 h 1014413"/>
              <a:gd name="connsiteX6" fmla="*/ 14288 w 626269"/>
              <a:gd name="connsiteY6" fmla="*/ 0 h 1014413"/>
              <a:gd name="connsiteX7" fmla="*/ 30957 w 626269"/>
              <a:gd name="connsiteY7" fmla="*/ 4763 h 1014413"/>
              <a:gd name="connsiteX8" fmla="*/ 73819 w 626269"/>
              <a:gd name="connsiteY8" fmla="*/ 40482 h 1014413"/>
              <a:gd name="connsiteX9" fmla="*/ 142875 w 626269"/>
              <a:gd name="connsiteY9" fmla="*/ 88107 h 1014413"/>
              <a:gd name="connsiteX10" fmla="*/ 247650 w 626269"/>
              <a:gd name="connsiteY10" fmla="*/ 169069 h 1014413"/>
              <a:gd name="connsiteX11" fmla="*/ 338138 w 626269"/>
              <a:gd name="connsiteY11" fmla="*/ 238125 h 1014413"/>
              <a:gd name="connsiteX12" fmla="*/ 421482 w 626269"/>
              <a:gd name="connsiteY12" fmla="*/ 309563 h 1014413"/>
              <a:gd name="connsiteX13" fmla="*/ 478632 w 626269"/>
              <a:gd name="connsiteY13" fmla="*/ 357188 h 1014413"/>
              <a:gd name="connsiteX14" fmla="*/ 521494 w 626269"/>
              <a:gd name="connsiteY14" fmla="*/ 402432 h 1014413"/>
              <a:gd name="connsiteX15" fmla="*/ 554832 w 626269"/>
              <a:gd name="connsiteY15" fmla="*/ 445294 h 1014413"/>
              <a:gd name="connsiteX16" fmla="*/ 573882 w 626269"/>
              <a:gd name="connsiteY16" fmla="*/ 478632 h 1014413"/>
              <a:gd name="connsiteX17" fmla="*/ 590550 w 626269"/>
              <a:gd name="connsiteY17" fmla="*/ 511969 h 1014413"/>
              <a:gd name="connsiteX18" fmla="*/ 600075 w 626269"/>
              <a:gd name="connsiteY18" fmla="*/ 540544 h 1014413"/>
              <a:gd name="connsiteX19" fmla="*/ 614363 w 626269"/>
              <a:gd name="connsiteY19" fmla="*/ 597694 h 1014413"/>
              <a:gd name="connsiteX20" fmla="*/ 621507 w 626269"/>
              <a:gd name="connsiteY20" fmla="*/ 647700 h 1014413"/>
              <a:gd name="connsiteX21" fmla="*/ 623888 w 626269"/>
              <a:gd name="connsiteY21" fmla="*/ 711994 h 1014413"/>
              <a:gd name="connsiteX22" fmla="*/ 626269 w 626269"/>
              <a:gd name="connsiteY22" fmla="*/ 759619 h 1014413"/>
              <a:gd name="connsiteX23" fmla="*/ 621507 w 626269"/>
              <a:gd name="connsiteY23" fmla="*/ 804863 h 1014413"/>
              <a:gd name="connsiteX24" fmla="*/ 607219 w 626269"/>
              <a:gd name="connsiteY24" fmla="*/ 862013 h 1014413"/>
              <a:gd name="connsiteX25" fmla="*/ 588169 w 626269"/>
              <a:gd name="connsiteY25" fmla="*/ 909638 h 1014413"/>
              <a:gd name="connsiteX26" fmla="*/ 564357 w 626269"/>
              <a:gd name="connsiteY26" fmla="*/ 947738 h 1014413"/>
              <a:gd name="connsiteX27" fmla="*/ 535782 w 626269"/>
              <a:gd name="connsiteY27" fmla="*/ 983457 h 1014413"/>
              <a:gd name="connsiteX28" fmla="*/ 497682 w 626269"/>
              <a:gd name="connsiteY28" fmla="*/ 1009650 h 1014413"/>
              <a:gd name="connsiteX29" fmla="*/ 481013 w 626269"/>
              <a:gd name="connsiteY29" fmla="*/ 1014413 h 1014413"/>
              <a:gd name="connsiteX30" fmla="*/ 452438 w 626269"/>
              <a:gd name="connsiteY30" fmla="*/ 1012032 h 1014413"/>
              <a:gd name="connsiteX31" fmla="*/ 426244 w 626269"/>
              <a:gd name="connsiteY31" fmla="*/ 1000125 h 1014413"/>
              <a:gd name="connsiteX32" fmla="*/ 400050 w 626269"/>
              <a:gd name="connsiteY32" fmla="*/ 976313 h 1014413"/>
              <a:gd name="connsiteX33" fmla="*/ 378619 w 626269"/>
              <a:gd name="connsiteY33" fmla="*/ 945357 h 1014413"/>
              <a:gd name="connsiteX34" fmla="*/ 357188 w 626269"/>
              <a:gd name="connsiteY34" fmla="*/ 904875 h 1014413"/>
              <a:gd name="connsiteX35" fmla="*/ 333375 w 626269"/>
              <a:gd name="connsiteY35" fmla="*/ 840582 h 1014413"/>
              <a:gd name="connsiteX36" fmla="*/ 307182 w 626269"/>
              <a:gd name="connsiteY36" fmla="*/ 738188 h 1014413"/>
              <a:gd name="connsiteX37" fmla="*/ 285750 w 626269"/>
              <a:gd name="connsiteY37" fmla="*/ 623888 h 1014413"/>
              <a:gd name="connsiteX38" fmla="*/ 252413 w 626269"/>
              <a:gd name="connsiteY38" fmla="*/ 516732 h 1014413"/>
              <a:gd name="connsiteX39" fmla="*/ 169069 w 626269"/>
              <a:gd name="connsiteY39" fmla="*/ 338138 h 101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26269" h="1014413">
                <a:moveTo>
                  <a:pt x="169069" y="338138"/>
                </a:moveTo>
                <a:lnTo>
                  <a:pt x="90488" y="190500"/>
                </a:lnTo>
                <a:lnTo>
                  <a:pt x="9525" y="59532"/>
                </a:lnTo>
                <a:lnTo>
                  <a:pt x="0" y="30957"/>
                </a:lnTo>
                <a:lnTo>
                  <a:pt x="0" y="7144"/>
                </a:lnTo>
                <a:lnTo>
                  <a:pt x="4763" y="0"/>
                </a:lnTo>
                <a:lnTo>
                  <a:pt x="14288" y="0"/>
                </a:lnTo>
                <a:lnTo>
                  <a:pt x="30957" y="4763"/>
                </a:lnTo>
                <a:lnTo>
                  <a:pt x="73819" y="40482"/>
                </a:lnTo>
                <a:lnTo>
                  <a:pt x="142875" y="88107"/>
                </a:lnTo>
                <a:lnTo>
                  <a:pt x="247650" y="169069"/>
                </a:lnTo>
                <a:lnTo>
                  <a:pt x="338138" y="238125"/>
                </a:lnTo>
                <a:lnTo>
                  <a:pt x="421482" y="309563"/>
                </a:lnTo>
                <a:lnTo>
                  <a:pt x="478632" y="357188"/>
                </a:lnTo>
                <a:lnTo>
                  <a:pt x="521494" y="402432"/>
                </a:lnTo>
                <a:lnTo>
                  <a:pt x="554832" y="445294"/>
                </a:lnTo>
                <a:lnTo>
                  <a:pt x="573882" y="478632"/>
                </a:lnTo>
                <a:lnTo>
                  <a:pt x="590550" y="511969"/>
                </a:lnTo>
                <a:lnTo>
                  <a:pt x="600075" y="540544"/>
                </a:lnTo>
                <a:lnTo>
                  <a:pt x="614363" y="597694"/>
                </a:lnTo>
                <a:lnTo>
                  <a:pt x="621507" y="647700"/>
                </a:lnTo>
                <a:cubicBezTo>
                  <a:pt x="622301" y="669131"/>
                  <a:pt x="623094" y="690563"/>
                  <a:pt x="623888" y="711994"/>
                </a:cubicBezTo>
                <a:lnTo>
                  <a:pt x="626269" y="759619"/>
                </a:lnTo>
                <a:lnTo>
                  <a:pt x="621507" y="804863"/>
                </a:lnTo>
                <a:lnTo>
                  <a:pt x="607219" y="862013"/>
                </a:lnTo>
                <a:lnTo>
                  <a:pt x="588169" y="909638"/>
                </a:lnTo>
                <a:lnTo>
                  <a:pt x="564357" y="947738"/>
                </a:lnTo>
                <a:lnTo>
                  <a:pt x="535782" y="983457"/>
                </a:lnTo>
                <a:lnTo>
                  <a:pt x="497682" y="1009650"/>
                </a:lnTo>
                <a:lnTo>
                  <a:pt x="481013" y="1014413"/>
                </a:lnTo>
                <a:lnTo>
                  <a:pt x="452438" y="1012032"/>
                </a:lnTo>
                <a:lnTo>
                  <a:pt x="426244" y="1000125"/>
                </a:lnTo>
                <a:lnTo>
                  <a:pt x="400050" y="976313"/>
                </a:lnTo>
                <a:lnTo>
                  <a:pt x="378619" y="945357"/>
                </a:lnTo>
                <a:lnTo>
                  <a:pt x="357188" y="904875"/>
                </a:lnTo>
                <a:lnTo>
                  <a:pt x="333375" y="840582"/>
                </a:lnTo>
                <a:lnTo>
                  <a:pt x="307182" y="738188"/>
                </a:lnTo>
                <a:lnTo>
                  <a:pt x="285750" y="623888"/>
                </a:lnTo>
                <a:lnTo>
                  <a:pt x="252413" y="516732"/>
                </a:lnTo>
                <a:lnTo>
                  <a:pt x="169069" y="338138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6C8D714-4638-F94E-8142-40B3C3AEC59B}"/>
              </a:ext>
            </a:extLst>
          </p:cNvPr>
          <p:cNvSpPr/>
          <p:nvPr/>
        </p:nvSpPr>
        <p:spPr>
          <a:xfrm>
            <a:off x="6246813" y="4656138"/>
            <a:ext cx="754062" cy="1030287"/>
          </a:xfrm>
          <a:custGeom>
            <a:avLst/>
            <a:gdLst>
              <a:gd name="connsiteX0" fmla="*/ 209550 w 754856"/>
              <a:gd name="connsiteY0" fmla="*/ 347662 h 1031081"/>
              <a:gd name="connsiteX1" fmla="*/ 259556 w 754856"/>
              <a:gd name="connsiteY1" fmla="*/ 426244 h 1031081"/>
              <a:gd name="connsiteX2" fmla="*/ 295275 w 754856"/>
              <a:gd name="connsiteY2" fmla="*/ 483394 h 1031081"/>
              <a:gd name="connsiteX3" fmla="*/ 323850 w 754856"/>
              <a:gd name="connsiteY3" fmla="*/ 535781 h 1031081"/>
              <a:gd name="connsiteX4" fmla="*/ 359569 w 754856"/>
              <a:gd name="connsiteY4" fmla="*/ 619125 h 1031081"/>
              <a:gd name="connsiteX5" fmla="*/ 402431 w 754856"/>
              <a:gd name="connsiteY5" fmla="*/ 714375 h 1031081"/>
              <a:gd name="connsiteX6" fmla="*/ 459581 w 754856"/>
              <a:gd name="connsiteY6" fmla="*/ 826294 h 1031081"/>
              <a:gd name="connsiteX7" fmla="*/ 507206 w 754856"/>
              <a:gd name="connsiteY7" fmla="*/ 919162 h 1031081"/>
              <a:gd name="connsiteX8" fmla="*/ 533400 w 754856"/>
              <a:gd name="connsiteY8" fmla="*/ 964406 h 1031081"/>
              <a:gd name="connsiteX9" fmla="*/ 554831 w 754856"/>
              <a:gd name="connsiteY9" fmla="*/ 985837 h 1031081"/>
              <a:gd name="connsiteX10" fmla="*/ 583406 w 754856"/>
              <a:gd name="connsiteY10" fmla="*/ 1007269 h 1031081"/>
              <a:gd name="connsiteX11" fmla="*/ 602456 w 754856"/>
              <a:gd name="connsiteY11" fmla="*/ 1019175 h 1031081"/>
              <a:gd name="connsiteX12" fmla="*/ 623887 w 754856"/>
              <a:gd name="connsiteY12" fmla="*/ 1026319 h 1031081"/>
              <a:gd name="connsiteX13" fmla="*/ 640556 w 754856"/>
              <a:gd name="connsiteY13" fmla="*/ 1031081 h 1031081"/>
              <a:gd name="connsiteX14" fmla="*/ 652462 w 754856"/>
              <a:gd name="connsiteY14" fmla="*/ 1031081 h 1031081"/>
              <a:gd name="connsiteX15" fmla="*/ 666750 w 754856"/>
              <a:gd name="connsiteY15" fmla="*/ 1026319 h 1031081"/>
              <a:gd name="connsiteX16" fmla="*/ 685800 w 754856"/>
              <a:gd name="connsiteY16" fmla="*/ 1007269 h 1031081"/>
              <a:gd name="connsiteX17" fmla="*/ 714375 w 754856"/>
              <a:gd name="connsiteY17" fmla="*/ 966787 h 1031081"/>
              <a:gd name="connsiteX18" fmla="*/ 733425 w 754856"/>
              <a:gd name="connsiteY18" fmla="*/ 928687 h 1031081"/>
              <a:gd name="connsiteX19" fmla="*/ 747712 w 754856"/>
              <a:gd name="connsiteY19" fmla="*/ 888206 h 1031081"/>
              <a:gd name="connsiteX20" fmla="*/ 752475 w 754856"/>
              <a:gd name="connsiteY20" fmla="*/ 873919 h 1031081"/>
              <a:gd name="connsiteX21" fmla="*/ 754856 w 754856"/>
              <a:gd name="connsiteY21" fmla="*/ 852487 h 1031081"/>
              <a:gd name="connsiteX22" fmla="*/ 752475 w 754856"/>
              <a:gd name="connsiteY22" fmla="*/ 776287 h 1031081"/>
              <a:gd name="connsiteX23" fmla="*/ 735806 w 754856"/>
              <a:gd name="connsiteY23" fmla="*/ 664369 h 1031081"/>
              <a:gd name="connsiteX24" fmla="*/ 709612 w 754856"/>
              <a:gd name="connsiteY24" fmla="*/ 552450 h 1031081"/>
              <a:gd name="connsiteX25" fmla="*/ 690562 w 754856"/>
              <a:gd name="connsiteY25" fmla="*/ 478631 h 1031081"/>
              <a:gd name="connsiteX26" fmla="*/ 669131 w 754856"/>
              <a:gd name="connsiteY26" fmla="*/ 447675 h 1031081"/>
              <a:gd name="connsiteX27" fmla="*/ 576262 w 754856"/>
              <a:gd name="connsiteY27" fmla="*/ 366712 h 1031081"/>
              <a:gd name="connsiteX28" fmla="*/ 464344 w 754856"/>
              <a:gd name="connsiteY28" fmla="*/ 273844 h 1031081"/>
              <a:gd name="connsiteX29" fmla="*/ 326231 w 754856"/>
              <a:gd name="connsiteY29" fmla="*/ 173831 h 1031081"/>
              <a:gd name="connsiteX30" fmla="*/ 202406 w 754856"/>
              <a:gd name="connsiteY30" fmla="*/ 95250 h 1031081"/>
              <a:gd name="connsiteX31" fmla="*/ 78581 w 754856"/>
              <a:gd name="connsiteY31" fmla="*/ 23812 h 1031081"/>
              <a:gd name="connsiteX32" fmla="*/ 40481 w 754856"/>
              <a:gd name="connsiteY32" fmla="*/ 2381 h 1031081"/>
              <a:gd name="connsiteX33" fmla="*/ 28575 w 754856"/>
              <a:gd name="connsiteY33" fmla="*/ 0 h 1031081"/>
              <a:gd name="connsiteX34" fmla="*/ 9525 w 754856"/>
              <a:gd name="connsiteY34" fmla="*/ 4762 h 1031081"/>
              <a:gd name="connsiteX35" fmla="*/ 0 w 754856"/>
              <a:gd name="connsiteY35" fmla="*/ 19050 h 1031081"/>
              <a:gd name="connsiteX36" fmla="*/ 0 w 754856"/>
              <a:gd name="connsiteY36" fmla="*/ 35719 h 1031081"/>
              <a:gd name="connsiteX37" fmla="*/ 14287 w 754856"/>
              <a:gd name="connsiteY37" fmla="*/ 64294 h 1031081"/>
              <a:gd name="connsiteX38" fmla="*/ 61912 w 754856"/>
              <a:gd name="connsiteY38" fmla="*/ 133350 h 1031081"/>
              <a:gd name="connsiteX39" fmla="*/ 111919 w 754856"/>
              <a:gd name="connsiteY39" fmla="*/ 202406 h 1031081"/>
              <a:gd name="connsiteX40" fmla="*/ 178594 w 754856"/>
              <a:gd name="connsiteY40" fmla="*/ 302419 h 1031081"/>
              <a:gd name="connsiteX41" fmla="*/ 209550 w 754856"/>
              <a:gd name="connsiteY41" fmla="*/ 347662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54856" h="1031081">
                <a:moveTo>
                  <a:pt x="209550" y="347662"/>
                </a:moveTo>
                <a:lnTo>
                  <a:pt x="259556" y="426244"/>
                </a:lnTo>
                <a:lnTo>
                  <a:pt x="295275" y="483394"/>
                </a:lnTo>
                <a:lnTo>
                  <a:pt x="323850" y="535781"/>
                </a:lnTo>
                <a:lnTo>
                  <a:pt x="359569" y="619125"/>
                </a:lnTo>
                <a:lnTo>
                  <a:pt x="402431" y="714375"/>
                </a:lnTo>
                <a:lnTo>
                  <a:pt x="459581" y="826294"/>
                </a:lnTo>
                <a:lnTo>
                  <a:pt x="507206" y="919162"/>
                </a:lnTo>
                <a:lnTo>
                  <a:pt x="533400" y="964406"/>
                </a:lnTo>
                <a:lnTo>
                  <a:pt x="554831" y="985837"/>
                </a:lnTo>
                <a:lnTo>
                  <a:pt x="583406" y="1007269"/>
                </a:lnTo>
                <a:lnTo>
                  <a:pt x="602456" y="1019175"/>
                </a:lnTo>
                <a:lnTo>
                  <a:pt x="623887" y="1026319"/>
                </a:lnTo>
                <a:lnTo>
                  <a:pt x="640556" y="1031081"/>
                </a:lnTo>
                <a:lnTo>
                  <a:pt x="652462" y="1031081"/>
                </a:lnTo>
                <a:lnTo>
                  <a:pt x="666750" y="1026319"/>
                </a:lnTo>
                <a:lnTo>
                  <a:pt x="685800" y="1007269"/>
                </a:lnTo>
                <a:lnTo>
                  <a:pt x="714375" y="966787"/>
                </a:lnTo>
                <a:lnTo>
                  <a:pt x="733425" y="928687"/>
                </a:lnTo>
                <a:lnTo>
                  <a:pt x="747712" y="888206"/>
                </a:lnTo>
                <a:lnTo>
                  <a:pt x="752475" y="873919"/>
                </a:lnTo>
                <a:lnTo>
                  <a:pt x="754856" y="852487"/>
                </a:lnTo>
                <a:cubicBezTo>
                  <a:pt x="754062" y="827087"/>
                  <a:pt x="753269" y="801687"/>
                  <a:pt x="752475" y="776287"/>
                </a:cubicBezTo>
                <a:lnTo>
                  <a:pt x="735806" y="664369"/>
                </a:lnTo>
                <a:lnTo>
                  <a:pt x="709612" y="552450"/>
                </a:lnTo>
                <a:lnTo>
                  <a:pt x="690562" y="478631"/>
                </a:lnTo>
                <a:lnTo>
                  <a:pt x="669131" y="447675"/>
                </a:lnTo>
                <a:lnTo>
                  <a:pt x="576262" y="366712"/>
                </a:lnTo>
                <a:lnTo>
                  <a:pt x="464344" y="273844"/>
                </a:lnTo>
                <a:lnTo>
                  <a:pt x="326231" y="173831"/>
                </a:lnTo>
                <a:lnTo>
                  <a:pt x="202406" y="95250"/>
                </a:lnTo>
                <a:lnTo>
                  <a:pt x="78581" y="23812"/>
                </a:lnTo>
                <a:lnTo>
                  <a:pt x="40481" y="2381"/>
                </a:lnTo>
                <a:lnTo>
                  <a:pt x="28575" y="0"/>
                </a:lnTo>
                <a:lnTo>
                  <a:pt x="9525" y="4762"/>
                </a:lnTo>
                <a:lnTo>
                  <a:pt x="0" y="19050"/>
                </a:lnTo>
                <a:lnTo>
                  <a:pt x="0" y="35719"/>
                </a:lnTo>
                <a:lnTo>
                  <a:pt x="14287" y="64294"/>
                </a:lnTo>
                <a:lnTo>
                  <a:pt x="61912" y="133350"/>
                </a:lnTo>
                <a:lnTo>
                  <a:pt x="111919" y="202406"/>
                </a:lnTo>
                <a:lnTo>
                  <a:pt x="178594" y="302419"/>
                </a:lnTo>
                <a:lnTo>
                  <a:pt x="209550" y="347662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5DB71D0-D32A-EC4B-BE7C-33F158600BE6}"/>
              </a:ext>
            </a:extLst>
          </p:cNvPr>
          <p:cNvSpPr/>
          <p:nvPr/>
        </p:nvSpPr>
        <p:spPr>
          <a:xfrm>
            <a:off x="2754313" y="4687888"/>
            <a:ext cx="560387" cy="1169987"/>
          </a:xfrm>
          <a:custGeom>
            <a:avLst/>
            <a:gdLst>
              <a:gd name="connsiteX0" fmla="*/ 469107 w 559594"/>
              <a:gd name="connsiteY0" fmla="*/ 640557 h 1169194"/>
              <a:gd name="connsiteX1" fmla="*/ 490538 w 559594"/>
              <a:gd name="connsiteY1" fmla="*/ 576263 h 1169194"/>
              <a:gd name="connsiteX2" fmla="*/ 504825 w 559594"/>
              <a:gd name="connsiteY2" fmla="*/ 528638 h 1169194"/>
              <a:gd name="connsiteX3" fmla="*/ 519113 w 559594"/>
              <a:gd name="connsiteY3" fmla="*/ 473869 h 1169194"/>
              <a:gd name="connsiteX4" fmla="*/ 531019 w 559594"/>
              <a:gd name="connsiteY4" fmla="*/ 414338 h 1169194"/>
              <a:gd name="connsiteX5" fmla="*/ 542925 w 559594"/>
              <a:gd name="connsiteY5" fmla="*/ 347663 h 1169194"/>
              <a:gd name="connsiteX6" fmla="*/ 550069 w 559594"/>
              <a:gd name="connsiteY6" fmla="*/ 278607 h 1169194"/>
              <a:gd name="connsiteX7" fmla="*/ 557213 w 559594"/>
              <a:gd name="connsiteY7" fmla="*/ 185738 h 1169194"/>
              <a:gd name="connsiteX8" fmla="*/ 559594 w 559594"/>
              <a:gd name="connsiteY8" fmla="*/ 66675 h 1169194"/>
              <a:gd name="connsiteX9" fmla="*/ 559594 w 559594"/>
              <a:gd name="connsiteY9" fmla="*/ 28575 h 1169194"/>
              <a:gd name="connsiteX10" fmla="*/ 557213 w 559594"/>
              <a:gd name="connsiteY10" fmla="*/ 11907 h 1169194"/>
              <a:gd name="connsiteX11" fmla="*/ 547688 w 559594"/>
              <a:gd name="connsiteY11" fmla="*/ 0 h 1169194"/>
              <a:gd name="connsiteX12" fmla="*/ 538163 w 559594"/>
              <a:gd name="connsiteY12" fmla="*/ 0 h 1169194"/>
              <a:gd name="connsiteX13" fmla="*/ 521494 w 559594"/>
              <a:gd name="connsiteY13" fmla="*/ 2382 h 1169194"/>
              <a:gd name="connsiteX14" fmla="*/ 514350 w 559594"/>
              <a:gd name="connsiteY14" fmla="*/ 11907 h 1169194"/>
              <a:gd name="connsiteX15" fmla="*/ 500063 w 559594"/>
              <a:gd name="connsiteY15" fmla="*/ 66675 h 1169194"/>
              <a:gd name="connsiteX16" fmla="*/ 464344 w 559594"/>
              <a:gd name="connsiteY16" fmla="*/ 176213 h 1169194"/>
              <a:gd name="connsiteX17" fmla="*/ 426244 w 559594"/>
              <a:gd name="connsiteY17" fmla="*/ 273844 h 1169194"/>
              <a:gd name="connsiteX18" fmla="*/ 383382 w 559594"/>
              <a:gd name="connsiteY18" fmla="*/ 350044 h 1169194"/>
              <a:gd name="connsiteX19" fmla="*/ 326232 w 559594"/>
              <a:gd name="connsiteY19" fmla="*/ 431007 h 1169194"/>
              <a:gd name="connsiteX20" fmla="*/ 304800 w 559594"/>
              <a:gd name="connsiteY20" fmla="*/ 476250 h 1169194"/>
              <a:gd name="connsiteX21" fmla="*/ 259557 w 559594"/>
              <a:gd name="connsiteY21" fmla="*/ 542925 h 1169194"/>
              <a:gd name="connsiteX22" fmla="*/ 183357 w 559594"/>
              <a:gd name="connsiteY22" fmla="*/ 631032 h 1169194"/>
              <a:gd name="connsiteX23" fmla="*/ 80963 w 559594"/>
              <a:gd name="connsiteY23" fmla="*/ 726282 h 1169194"/>
              <a:gd name="connsiteX24" fmla="*/ 23813 w 559594"/>
              <a:gd name="connsiteY24" fmla="*/ 773907 h 1169194"/>
              <a:gd name="connsiteX25" fmla="*/ 11907 w 559594"/>
              <a:gd name="connsiteY25" fmla="*/ 816769 h 1169194"/>
              <a:gd name="connsiteX26" fmla="*/ 4763 w 559594"/>
              <a:gd name="connsiteY26" fmla="*/ 869157 h 1169194"/>
              <a:gd name="connsiteX27" fmla="*/ 0 w 559594"/>
              <a:gd name="connsiteY27" fmla="*/ 938213 h 1169194"/>
              <a:gd name="connsiteX28" fmla="*/ 2382 w 559594"/>
              <a:gd name="connsiteY28" fmla="*/ 969169 h 1169194"/>
              <a:gd name="connsiteX29" fmla="*/ 9525 w 559594"/>
              <a:gd name="connsiteY29" fmla="*/ 1014413 h 1169194"/>
              <a:gd name="connsiteX30" fmla="*/ 21432 w 559594"/>
              <a:gd name="connsiteY30" fmla="*/ 1047750 h 1169194"/>
              <a:gd name="connsiteX31" fmla="*/ 42863 w 559594"/>
              <a:gd name="connsiteY31" fmla="*/ 1090613 h 1169194"/>
              <a:gd name="connsiteX32" fmla="*/ 73819 w 559594"/>
              <a:gd name="connsiteY32" fmla="*/ 1133475 h 1169194"/>
              <a:gd name="connsiteX33" fmla="*/ 97632 w 559594"/>
              <a:gd name="connsiteY33" fmla="*/ 1157288 h 1169194"/>
              <a:gd name="connsiteX34" fmla="*/ 111919 w 559594"/>
              <a:gd name="connsiteY34" fmla="*/ 1166813 h 1169194"/>
              <a:gd name="connsiteX35" fmla="*/ 123825 w 559594"/>
              <a:gd name="connsiteY35" fmla="*/ 1169194 h 1169194"/>
              <a:gd name="connsiteX36" fmla="*/ 142875 w 559594"/>
              <a:gd name="connsiteY36" fmla="*/ 1169194 h 1169194"/>
              <a:gd name="connsiteX37" fmla="*/ 171450 w 559594"/>
              <a:gd name="connsiteY37" fmla="*/ 1157288 h 1169194"/>
              <a:gd name="connsiteX38" fmla="*/ 192882 w 559594"/>
              <a:gd name="connsiteY38" fmla="*/ 1143000 h 1169194"/>
              <a:gd name="connsiteX39" fmla="*/ 226219 w 559594"/>
              <a:gd name="connsiteY39" fmla="*/ 1116807 h 1169194"/>
              <a:gd name="connsiteX40" fmla="*/ 276225 w 559594"/>
              <a:gd name="connsiteY40" fmla="*/ 1064419 h 1169194"/>
              <a:gd name="connsiteX41" fmla="*/ 292894 w 559594"/>
              <a:gd name="connsiteY41" fmla="*/ 1040607 h 1169194"/>
              <a:gd name="connsiteX42" fmla="*/ 335757 w 559594"/>
              <a:gd name="connsiteY42" fmla="*/ 952500 h 1169194"/>
              <a:gd name="connsiteX43" fmla="*/ 388144 w 559594"/>
              <a:gd name="connsiteY43" fmla="*/ 845344 h 1169194"/>
              <a:gd name="connsiteX44" fmla="*/ 428625 w 559594"/>
              <a:gd name="connsiteY44" fmla="*/ 752475 h 1169194"/>
              <a:gd name="connsiteX45" fmla="*/ 469107 w 559594"/>
              <a:gd name="connsiteY45" fmla="*/ 640557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9594" h="1169194">
                <a:moveTo>
                  <a:pt x="469107" y="640557"/>
                </a:moveTo>
                <a:lnTo>
                  <a:pt x="490538" y="576263"/>
                </a:lnTo>
                <a:lnTo>
                  <a:pt x="504825" y="528638"/>
                </a:lnTo>
                <a:lnTo>
                  <a:pt x="519113" y="473869"/>
                </a:lnTo>
                <a:lnTo>
                  <a:pt x="531019" y="414338"/>
                </a:lnTo>
                <a:lnTo>
                  <a:pt x="542925" y="347663"/>
                </a:lnTo>
                <a:lnTo>
                  <a:pt x="550069" y="278607"/>
                </a:lnTo>
                <a:lnTo>
                  <a:pt x="557213" y="185738"/>
                </a:lnTo>
                <a:cubicBezTo>
                  <a:pt x="558007" y="146050"/>
                  <a:pt x="558800" y="106363"/>
                  <a:pt x="559594" y="66675"/>
                </a:cubicBezTo>
                <a:lnTo>
                  <a:pt x="559594" y="28575"/>
                </a:lnTo>
                <a:lnTo>
                  <a:pt x="557213" y="11907"/>
                </a:lnTo>
                <a:lnTo>
                  <a:pt x="547688" y="0"/>
                </a:lnTo>
                <a:lnTo>
                  <a:pt x="538163" y="0"/>
                </a:lnTo>
                <a:lnTo>
                  <a:pt x="521494" y="2382"/>
                </a:lnTo>
                <a:lnTo>
                  <a:pt x="514350" y="11907"/>
                </a:lnTo>
                <a:lnTo>
                  <a:pt x="500063" y="66675"/>
                </a:lnTo>
                <a:lnTo>
                  <a:pt x="464344" y="176213"/>
                </a:lnTo>
                <a:lnTo>
                  <a:pt x="426244" y="273844"/>
                </a:lnTo>
                <a:lnTo>
                  <a:pt x="383382" y="350044"/>
                </a:lnTo>
                <a:lnTo>
                  <a:pt x="326232" y="431007"/>
                </a:lnTo>
                <a:lnTo>
                  <a:pt x="304800" y="476250"/>
                </a:lnTo>
                <a:lnTo>
                  <a:pt x="259557" y="542925"/>
                </a:lnTo>
                <a:lnTo>
                  <a:pt x="183357" y="631032"/>
                </a:lnTo>
                <a:lnTo>
                  <a:pt x="80963" y="726282"/>
                </a:lnTo>
                <a:lnTo>
                  <a:pt x="23813" y="773907"/>
                </a:lnTo>
                <a:lnTo>
                  <a:pt x="11907" y="816769"/>
                </a:lnTo>
                <a:lnTo>
                  <a:pt x="4763" y="869157"/>
                </a:lnTo>
                <a:lnTo>
                  <a:pt x="0" y="938213"/>
                </a:lnTo>
                <a:lnTo>
                  <a:pt x="2382" y="969169"/>
                </a:lnTo>
                <a:lnTo>
                  <a:pt x="9525" y="1014413"/>
                </a:lnTo>
                <a:lnTo>
                  <a:pt x="21432" y="1047750"/>
                </a:lnTo>
                <a:lnTo>
                  <a:pt x="42863" y="1090613"/>
                </a:lnTo>
                <a:lnTo>
                  <a:pt x="73819" y="1133475"/>
                </a:lnTo>
                <a:lnTo>
                  <a:pt x="97632" y="1157288"/>
                </a:lnTo>
                <a:lnTo>
                  <a:pt x="111919" y="1166813"/>
                </a:lnTo>
                <a:lnTo>
                  <a:pt x="123825" y="1169194"/>
                </a:lnTo>
                <a:lnTo>
                  <a:pt x="142875" y="1169194"/>
                </a:lnTo>
                <a:lnTo>
                  <a:pt x="171450" y="1157288"/>
                </a:lnTo>
                <a:lnTo>
                  <a:pt x="192882" y="1143000"/>
                </a:lnTo>
                <a:lnTo>
                  <a:pt x="226219" y="1116807"/>
                </a:lnTo>
                <a:lnTo>
                  <a:pt x="276225" y="1064419"/>
                </a:lnTo>
                <a:lnTo>
                  <a:pt x="292894" y="1040607"/>
                </a:lnTo>
                <a:lnTo>
                  <a:pt x="335757" y="952500"/>
                </a:lnTo>
                <a:lnTo>
                  <a:pt x="388144" y="845344"/>
                </a:lnTo>
                <a:lnTo>
                  <a:pt x="428625" y="752475"/>
                </a:lnTo>
                <a:lnTo>
                  <a:pt x="469107" y="640557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2F1D7DF-BBE2-6448-B792-28FA9E35BDEF}"/>
              </a:ext>
            </a:extLst>
          </p:cNvPr>
          <p:cNvSpPr/>
          <p:nvPr/>
        </p:nvSpPr>
        <p:spPr>
          <a:xfrm>
            <a:off x="3773488" y="1847850"/>
            <a:ext cx="1095375" cy="312738"/>
          </a:xfrm>
          <a:custGeom>
            <a:avLst/>
            <a:gdLst>
              <a:gd name="connsiteX0" fmla="*/ 323850 w 1095375"/>
              <a:gd name="connsiteY0" fmla="*/ 221456 h 311944"/>
              <a:gd name="connsiteX1" fmla="*/ 159544 w 1095375"/>
              <a:gd name="connsiteY1" fmla="*/ 221456 h 311944"/>
              <a:gd name="connsiteX2" fmla="*/ 16669 w 1095375"/>
              <a:gd name="connsiteY2" fmla="*/ 216694 h 311944"/>
              <a:gd name="connsiteX3" fmla="*/ 0 w 1095375"/>
              <a:gd name="connsiteY3" fmla="*/ 216694 h 311944"/>
              <a:gd name="connsiteX4" fmla="*/ 69057 w 1095375"/>
              <a:gd name="connsiteY4" fmla="*/ 78581 h 311944"/>
              <a:gd name="connsiteX5" fmla="*/ 204788 w 1095375"/>
              <a:gd name="connsiteY5" fmla="*/ 83344 h 311944"/>
              <a:gd name="connsiteX6" fmla="*/ 366713 w 1095375"/>
              <a:gd name="connsiteY6" fmla="*/ 73819 h 311944"/>
              <a:gd name="connsiteX7" fmla="*/ 511969 w 1095375"/>
              <a:gd name="connsiteY7" fmla="*/ 64294 h 311944"/>
              <a:gd name="connsiteX8" fmla="*/ 597694 w 1095375"/>
              <a:gd name="connsiteY8" fmla="*/ 47625 h 311944"/>
              <a:gd name="connsiteX9" fmla="*/ 728663 w 1095375"/>
              <a:gd name="connsiteY9" fmla="*/ 11906 h 311944"/>
              <a:gd name="connsiteX10" fmla="*/ 764382 w 1095375"/>
              <a:gd name="connsiteY10" fmla="*/ 0 h 311944"/>
              <a:gd name="connsiteX11" fmla="*/ 785813 w 1095375"/>
              <a:gd name="connsiteY11" fmla="*/ 2381 h 311944"/>
              <a:gd name="connsiteX12" fmla="*/ 807244 w 1095375"/>
              <a:gd name="connsiteY12" fmla="*/ 9525 h 311944"/>
              <a:gd name="connsiteX13" fmla="*/ 852488 w 1095375"/>
              <a:gd name="connsiteY13" fmla="*/ 28575 h 311944"/>
              <a:gd name="connsiteX14" fmla="*/ 926307 w 1095375"/>
              <a:gd name="connsiteY14" fmla="*/ 66675 h 311944"/>
              <a:gd name="connsiteX15" fmla="*/ 978694 w 1095375"/>
              <a:gd name="connsiteY15" fmla="*/ 95250 h 311944"/>
              <a:gd name="connsiteX16" fmla="*/ 1038225 w 1095375"/>
              <a:gd name="connsiteY16" fmla="*/ 133350 h 311944"/>
              <a:gd name="connsiteX17" fmla="*/ 1062038 w 1095375"/>
              <a:gd name="connsiteY17" fmla="*/ 152400 h 311944"/>
              <a:gd name="connsiteX18" fmla="*/ 1073944 w 1095375"/>
              <a:gd name="connsiteY18" fmla="*/ 169069 h 311944"/>
              <a:gd name="connsiteX19" fmla="*/ 1083469 w 1095375"/>
              <a:gd name="connsiteY19" fmla="*/ 190500 h 311944"/>
              <a:gd name="connsiteX20" fmla="*/ 1092994 w 1095375"/>
              <a:gd name="connsiteY20" fmla="*/ 228600 h 311944"/>
              <a:gd name="connsiteX21" fmla="*/ 1095375 w 1095375"/>
              <a:gd name="connsiteY21" fmla="*/ 245269 h 311944"/>
              <a:gd name="connsiteX22" fmla="*/ 1092994 w 1095375"/>
              <a:gd name="connsiteY22" fmla="*/ 261938 h 311944"/>
              <a:gd name="connsiteX23" fmla="*/ 1085850 w 1095375"/>
              <a:gd name="connsiteY23" fmla="*/ 283369 h 311944"/>
              <a:gd name="connsiteX24" fmla="*/ 1073944 w 1095375"/>
              <a:gd name="connsiteY24" fmla="*/ 297656 h 311944"/>
              <a:gd name="connsiteX25" fmla="*/ 1052513 w 1095375"/>
              <a:gd name="connsiteY25" fmla="*/ 311944 h 311944"/>
              <a:gd name="connsiteX26" fmla="*/ 723900 w 1095375"/>
              <a:gd name="connsiteY26" fmla="*/ 209550 h 311944"/>
              <a:gd name="connsiteX27" fmla="*/ 692944 w 1095375"/>
              <a:gd name="connsiteY27" fmla="*/ 202406 h 311944"/>
              <a:gd name="connsiteX28" fmla="*/ 650082 w 1095375"/>
              <a:gd name="connsiteY28" fmla="*/ 200025 h 311944"/>
              <a:gd name="connsiteX29" fmla="*/ 590550 w 1095375"/>
              <a:gd name="connsiteY29" fmla="*/ 204788 h 311944"/>
              <a:gd name="connsiteX30" fmla="*/ 402432 w 1095375"/>
              <a:gd name="connsiteY30" fmla="*/ 216694 h 311944"/>
              <a:gd name="connsiteX31" fmla="*/ 323850 w 1095375"/>
              <a:gd name="connsiteY31" fmla="*/ 221456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95375" h="311944">
                <a:moveTo>
                  <a:pt x="323850" y="221456"/>
                </a:moveTo>
                <a:lnTo>
                  <a:pt x="159544" y="221456"/>
                </a:lnTo>
                <a:lnTo>
                  <a:pt x="16669" y="216694"/>
                </a:lnTo>
                <a:lnTo>
                  <a:pt x="0" y="216694"/>
                </a:lnTo>
                <a:lnTo>
                  <a:pt x="69057" y="78581"/>
                </a:lnTo>
                <a:lnTo>
                  <a:pt x="204788" y="83344"/>
                </a:lnTo>
                <a:lnTo>
                  <a:pt x="366713" y="73819"/>
                </a:lnTo>
                <a:lnTo>
                  <a:pt x="511969" y="64294"/>
                </a:lnTo>
                <a:lnTo>
                  <a:pt x="597694" y="47625"/>
                </a:lnTo>
                <a:lnTo>
                  <a:pt x="728663" y="11906"/>
                </a:lnTo>
                <a:lnTo>
                  <a:pt x="764382" y="0"/>
                </a:lnTo>
                <a:lnTo>
                  <a:pt x="785813" y="2381"/>
                </a:lnTo>
                <a:lnTo>
                  <a:pt x="807244" y="9525"/>
                </a:lnTo>
                <a:lnTo>
                  <a:pt x="852488" y="28575"/>
                </a:lnTo>
                <a:lnTo>
                  <a:pt x="926307" y="66675"/>
                </a:lnTo>
                <a:lnTo>
                  <a:pt x="978694" y="95250"/>
                </a:lnTo>
                <a:lnTo>
                  <a:pt x="1038225" y="133350"/>
                </a:lnTo>
                <a:lnTo>
                  <a:pt x="1062038" y="152400"/>
                </a:lnTo>
                <a:lnTo>
                  <a:pt x="1073944" y="169069"/>
                </a:lnTo>
                <a:lnTo>
                  <a:pt x="1083469" y="190500"/>
                </a:lnTo>
                <a:lnTo>
                  <a:pt x="1092994" y="228600"/>
                </a:lnTo>
                <a:lnTo>
                  <a:pt x="1095375" y="245269"/>
                </a:lnTo>
                <a:lnTo>
                  <a:pt x="1092994" y="261938"/>
                </a:lnTo>
                <a:lnTo>
                  <a:pt x="1085850" y="283369"/>
                </a:lnTo>
                <a:lnTo>
                  <a:pt x="1073944" y="297656"/>
                </a:lnTo>
                <a:lnTo>
                  <a:pt x="1052513" y="311944"/>
                </a:lnTo>
                <a:lnTo>
                  <a:pt x="723900" y="209550"/>
                </a:lnTo>
                <a:lnTo>
                  <a:pt x="692944" y="202406"/>
                </a:lnTo>
                <a:lnTo>
                  <a:pt x="650082" y="200025"/>
                </a:lnTo>
                <a:lnTo>
                  <a:pt x="590550" y="204788"/>
                </a:lnTo>
                <a:lnTo>
                  <a:pt x="402432" y="216694"/>
                </a:lnTo>
                <a:lnTo>
                  <a:pt x="323850" y="221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08F0EB-0EB1-A349-98A1-07A8826DD163}"/>
              </a:ext>
            </a:extLst>
          </p:cNvPr>
          <p:cNvSpPr/>
          <p:nvPr/>
        </p:nvSpPr>
        <p:spPr>
          <a:xfrm>
            <a:off x="3494088" y="2436813"/>
            <a:ext cx="669925" cy="488950"/>
          </a:xfrm>
          <a:custGeom>
            <a:avLst/>
            <a:gdLst>
              <a:gd name="connsiteX0" fmla="*/ 350044 w 671512"/>
              <a:gd name="connsiteY0" fmla="*/ 273844 h 490537"/>
              <a:gd name="connsiteX1" fmla="*/ 297656 w 671512"/>
              <a:gd name="connsiteY1" fmla="*/ 219075 h 490537"/>
              <a:gd name="connsiteX2" fmla="*/ 266700 w 671512"/>
              <a:gd name="connsiteY2" fmla="*/ 190500 h 490537"/>
              <a:gd name="connsiteX3" fmla="*/ 211931 w 671512"/>
              <a:gd name="connsiteY3" fmla="*/ 157162 h 490537"/>
              <a:gd name="connsiteX4" fmla="*/ 154781 w 671512"/>
              <a:gd name="connsiteY4" fmla="*/ 123825 h 490537"/>
              <a:gd name="connsiteX5" fmla="*/ 97631 w 671512"/>
              <a:gd name="connsiteY5" fmla="*/ 97631 h 490537"/>
              <a:gd name="connsiteX6" fmla="*/ 0 w 671512"/>
              <a:gd name="connsiteY6" fmla="*/ 59531 h 490537"/>
              <a:gd name="connsiteX7" fmla="*/ 42862 w 671512"/>
              <a:gd name="connsiteY7" fmla="*/ 0 h 490537"/>
              <a:gd name="connsiteX8" fmla="*/ 164306 w 671512"/>
              <a:gd name="connsiteY8" fmla="*/ 21431 h 490537"/>
              <a:gd name="connsiteX9" fmla="*/ 278606 w 671512"/>
              <a:gd name="connsiteY9" fmla="*/ 40481 h 490537"/>
              <a:gd name="connsiteX10" fmla="*/ 385762 w 671512"/>
              <a:gd name="connsiteY10" fmla="*/ 64294 h 490537"/>
              <a:gd name="connsiteX11" fmla="*/ 450056 w 671512"/>
              <a:gd name="connsiteY11" fmla="*/ 83344 h 490537"/>
              <a:gd name="connsiteX12" fmla="*/ 511969 w 671512"/>
              <a:gd name="connsiteY12" fmla="*/ 107156 h 490537"/>
              <a:gd name="connsiteX13" fmla="*/ 540544 w 671512"/>
              <a:gd name="connsiteY13" fmla="*/ 121444 h 490537"/>
              <a:gd name="connsiteX14" fmla="*/ 552450 w 671512"/>
              <a:gd name="connsiteY14" fmla="*/ 128587 h 490537"/>
              <a:gd name="connsiteX15" fmla="*/ 564356 w 671512"/>
              <a:gd name="connsiteY15" fmla="*/ 140494 h 490537"/>
              <a:gd name="connsiteX16" fmla="*/ 578644 w 671512"/>
              <a:gd name="connsiteY16" fmla="*/ 169069 h 490537"/>
              <a:gd name="connsiteX17" fmla="*/ 607219 w 671512"/>
              <a:gd name="connsiteY17" fmla="*/ 228600 h 490537"/>
              <a:gd name="connsiteX18" fmla="*/ 638175 w 671512"/>
              <a:gd name="connsiteY18" fmla="*/ 304800 h 490537"/>
              <a:gd name="connsiteX19" fmla="*/ 671512 w 671512"/>
              <a:gd name="connsiteY19" fmla="*/ 395287 h 490537"/>
              <a:gd name="connsiteX20" fmla="*/ 590550 w 671512"/>
              <a:gd name="connsiteY20" fmla="*/ 490537 h 490537"/>
              <a:gd name="connsiteX21" fmla="*/ 528637 w 671512"/>
              <a:gd name="connsiteY21" fmla="*/ 464344 h 490537"/>
              <a:gd name="connsiteX22" fmla="*/ 509587 w 671512"/>
              <a:gd name="connsiteY22" fmla="*/ 452437 h 490537"/>
              <a:gd name="connsiteX23" fmla="*/ 476250 w 671512"/>
              <a:gd name="connsiteY23" fmla="*/ 414337 h 490537"/>
              <a:gd name="connsiteX24" fmla="*/ 421481 w 671512"/>
              <a:gd name="connsiteY24" fmla="*/ 352425 h 490537"/>
              <a:gd name="connsiteX25" fmla="*/ 350044 w 671512"/>
              <a:gd name="connsiteY25" fmla="*/ 273844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71512" h="490537">
                <a:moveTo>
                  <a:pt x="350044" y="273844"/>
                </a:moveTo>
                <a:lnTo>
                  <a:pt x="297656" y="219075"/>
                </a:lnTo>
                <a:lnTo>
                  <a:pt x="266700" y="190500"/>
                </a:lnTo>
                <a:lnTo>
                  <a:pt x="211931" y="157162"/>
                </a:lnTo>
                <a:lnTo>
                  <a:pt x="154781" y="123825"/>
                </a:lnTo>
                <a:lnTo>
                  <a:pt x="97631" y="97631"/>
                </a:lnTo>
                <a:lnTo>
                  <a:pt x="0" y="59531"/>
                </a:lnTo>
                <a:lnTo>
                  <a:pt x="42862" y="0"/>
                </a:lnTo>
                <a:lnTo>
                  <a:pt x="164306" y="21431"/>
                </a:lnTo>
                <a:lnTo>
                  <a:pt x="278606" y="40481"/>
                </a:lnTo>
                <a:lnTo>
                  <a:pt x="385762" y="64294"/>
                </a:lnTo>
                <a:lnTo>
                  <a:pt x="450056" y="83344"/>
                </a:lnTo>
                <a:lnTo>
                  <a:pt x="511969" y="107156"/>
                </a:lnTo>
                <a:lnTo>
                  <a:pt x="540544" y="121444"/>
                </a:lnTo>
                <a:lnTo>
                  <a:pt x="552450" y="128587"/>
                </a:lnTo>
                <a:lnTo>
                  <a:pt x="564356" y="140494"/>
                </a:lnTo>
                <a:lnTo>
                  <a:pt x="578644" y="169069"/>
                </a:lnTo>
                <a:lnTo>
                  <a:pt x="607219" y="228600"/>
                </a:lnTo>
                <a:lnTo>
                  <a:pt x="638175" y="304800"/>
                </a:lnTo>
                <a:lnTo>
                  <a:pt x="671512" y="395287"/>
                </a:lnTo>
                <a:lnTo>
                  <a:pt x="590550" y="490537"/>
                </a:lnTo>
                <a:lnTo>
                  <a:pt x="528637" y="464344"/>
                </a:lnTo>
                <a:lnTo>
                  <a:pt x="509587" y="452437"/>
                </a:lnTo>
                <a:lnTo>
                  <a:pt x="476250" y="414337"/>
                </a:lnTo>
                <a:lnTo>
                  <a:pt x="421481" y="352425"/>
                </a:lnTo>
                <a:lnTo>
                  <a:pt x="350044" y="2738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D0C6865-6666-4B4E-82AC-74B4A3FDA728}"/>
              </a:ext>
            </a:extLst>
          </p:cNvPr>
          <p:cNvSpPr/>
          <p:nvPr/>
        </p:nvSpPr>
        <p:spPr>
          <a:xfrm>
            <a:off x="3095625" y="2905125"/>
            <a:ext cx="668338" cy="620713"/>
          </a:xfrm>
          <a:custGeom>
            <a:avLst/>
            <a:gdLst>
              <a:gd name="connsiteX0" fmla="*/ 359569 w 669131"/>
              <a:gd name="connsiteY0" fmla="*/ 342900 h 621506"/>
              <a:gd name="connsiteX1" fmla="*/ 307181 w 669131"/>
              <a:gd name="connsiteY1" fmla="*/ 269081 h 621506"/>
              <a:gd name="connsiteX2" fmla="*/ 288131 w 669131"/>
              <a:gd name="connsiteY2" fmla="*/ 238125 h 621506"/>
              <a:gd name="connsiteX3" fmla="*/ 266700 w 669131"/>
              <a:gd name="connsiteY3" fmla="*/ 216694 h 621506"/>
              <a:gd name="connsiteX4" fmla="*/ 204788 w 669131"/>
              <a:gd name="connsiteY4" fmla="*/ 169069 h 621506"/>
              <a:gd name="connsiteX5" fmla="*/ 157163 w 669131"/>
              <a:gd name="connsiteY5" fmla="*/ 138113 h 621506"/>
              <a:gd name="connsiteX6" fmla="*/ 100013 w 669131"/>
              <a:gd name="connsiteY6" fmla="*/ 104775 h 621506"/>
              <a:gd name="connsiteX7" fmla="*/ 0 w 669131"/>
              <a:gd name="connsiteY7" fmla="*/ 59531 h 621506"/>
              <a:gd name="connsiteX8" fmla="*/ 57150 w 669131"/>
              <a:gd name="connsiteY8" fmla="*/ 0 h 621506"/>
              <a:gd name="connsiteX9" fmla="*/ 173831 w 669131"/>
              <a:gd name="connsiteY9" fmla="*/ 35719 h 621506"/>
              <a:gd name="connsiteX10" fmla="*/ 292894 w 669131"/>
              <a:gd name="connsiteY10" fmla="*/ 71438 h 621506"/>
              <a:gd name="connsiteX11" fmla="*/ 400050 w 669131"/>
              <a:gd name="connsiteY11" fmla="*/ 109538 h 621506"/>
              <a:gd name="connsiteX12" fmla="*/ 473869 w 669131"/>
              <a:gd name="connsiteY12" fmla="*/ 142875 h 621506"/>
              <a:gd name="connsiteX13" fmla="*/ 511969 w 669131"/>
              <a:gd name="connsiteY13" fmla="*/ 161925 h 621506"/>
              <a:gd name="connsiteX14" fmla="*/ 531019 w 669131"/>
              <a:gd name="connsiteY14" fmla="*/ 180975 h 621506"/>
              <a:gd name="connsiteX15" fmla="*/ 547688 w 669131"/>
              <a:gd name="connsiteY15" fmla="*/ 204788 h 621506"/>
              <a:gd name="connsiteX16" fmla="*/ 569119 w 669131"/>
              <a:gd name="connsiteY16" fmla="*/ 245269 h 621506"/>
              <a:gd name="connsiteX17" fmla="*/ 592931 w 669131"/>
              <a:gd name="connsiteY17" fmla="*/ 300038 h 621506"/>
              <a:gd name="connsiteX18" fmla="*/ 628650 w 669131"/>
              <a:gd name="connsiteY18" fmla="*/ 397669 h 621506"/>
              <a:gd name="connsiteX19" fmla="*/ 669131 w 669131"/>
              <a:gd name="connsiteY19" fmla="*/ 526256 h 621506"/>
              <a:gd name="connsiteX20" fmla="*/ 557213 w 669131"/>
              <a:gd name="connsiteY20" fmla="*/ 621506 h 621506"/>
              <a:gd name="connsiteX21" fmla="*/ 500063 w 669131"/>
              <a:gd name="connsiteY21" fmla="*/ 545306 h 621506"/>
              <a:gd name="connsiteX22" fmla="*/ 416719 w 669131"/>
              <a:gd name="connsiteY22" fmla="*/ 428625 h 621506"/>
              <a:gd name="connsiteX23" fmla="*/ 359569 w 669131"/>
              <a:gd name="connsiteY23" fmla="*/ 342900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69131" h="621506">
                <a:moveTo>
                  <a:pt x="359569" y="342900"/>
                </a:moveTo>
                <a:lnTo>
                  <a:pt x="307181" y="269081"/>
                </a:lnTo>
                <a:lnTo>
                  <a:pt x="288131" y="238125"/>
                </a:lnTo>
                <a:lnTo>
                  <a:pt x="266700" y="216694"/>
                </a:lnTo>
                <a:lnTo>
                  <a:pt x="204788" y="169069"/>
                </a:lnTo>
                <a:lnTo>
                  <a:pt x="157163" y="138113"/>
                </a:lnTo>
                <a:lnTo>
                  <a:pt x="100013" y="104775"/>
                </a:lnTo>
                <a:lnTo>
                  <a:pt x="0" y="59531"/>
                </a:lnTo>
                <a:lnTo>
                  <a:pt x="57150" y="0"/>
                </a:lnTo>
                <a:lnTo>
                  <a:pt x="173831" y="35719"/>
                </a:lnTo>
                <a:lnTo>
                  <a:pt x="292894" y="71438"/>
                </a:lnTo>
                <a:lnTo>
                  <a:pt x="400050" y="109538"/>
                </a:lnTo>
                <a:lnTo>
                  <a:pt x="473869" y="142875"/>
                </a:lnTo>
                <a:lnTo>
                  <a:pt x="511969" y="161925"/>
                </a:lnTo>
                <a:lnTo>
                  <a:pt x="531019" y="180975"/>
                </a:lnTo>
                <a:lnTo>
                  <a:pt x="547688" y="204788"/>
                </a:lnTo>
                <a:lnTo>
                  <a:pt x="569119" y="245269"/>
                </a:lnTo>
                <a:lnTo>
                  <a:pt x="592931" y="300038"/>
                </a:lnTo>
                <a:lnTo>
                  <a:pt x="628650" y="397669"/>
                </a:lnTo>
                <a:lnTo>
                  <a:pt x="669131" y="526256"/>
                </a:lnTo>
                <a:lnTo>
                  <a:pt x="557213" y="621506"/>
                </a:lnTo>
                <a:lnTo>
                  <a:pt x="500063" y="545306"/>
                </a:lnTo>
                <a:lnTo>
                  <a:pt x="416719" y="428625"/>
                </a:lnTo>
                <a:lnTo>
                  <a:pt x="359569" y="342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4F29A54-C8FF-EA40-AF70-9145D52740B5}"/>
              </a:ext>
            </a:extLst>
          </p:cNvPr>
          <p:cNvSpPr/>
          <p:nvPr/>
        </p:nvSpPr>
        <p:spPr>
          <a:xfrm>
            <a:off x="4591050" y="2493963"/>
            <a:ext cx="2020888" cy="444500"/>
          </a:xfrm>
          <a:custGeom>
            <a:avLst/>
            <a:gdLst>
              <a:gd name="connsiteX0" fmla="*/ 590550 w 2021681"/>
              <a:gd name="connsiteY0" fmla="*/ 228600 h 445294"/>
              <a:gd name="connsiteX1" fmla="*/ 747713 w 2021681"/>
              <a:gd name="connsiteY1" fmla="*/ 209550 h 445294"/>
              <a:gd name="connsiteX2" fmla="*/ 840581 w 2021681"/>
              <a:gd name="connsiteY2" fmla="*/ 195262 h 445294"/>
              <a:gd name="connsiteX3" fmla="*/ 1083469 w 2021681"/>
              <a:gd name="connsiteY3" fmla="*/ 154781 h 445294"/>
              <a:gd name="connsiteX4" fmla="*/ 1276350 w 2021681"/>
              <a:gd name="connsiteY4" fmla="*/ 116681 h 445294"/>
              <a:gd name="connsiteX5" fmla="*/ 1378744 w 2021681"/>
              <a:gd name="connsiteY5" fmla="*/ 97631 h 445294"/>
              <a:gd name="connsiteX6" fmla="*/ 1445419 w 2021681"/>
              <a:gd name="connsiteY6" fmla="*/ 83344 h 445294"/>
              <a:gd name="connsiteX7" fmla="*/ 1538288 w 2021681"/>
              <a:gd name="connsiteY7" fmla="*/ 50006 h 445294"/>
              <a:gd name="connsiteX8" fmla="*/ 1588294 w 2021681"/>
              <a:gd name="connsiteY8" fmla="*/ 30956 h 445294"/>
              <a:gd name="connsiteX9" fmla="*/ 1643063 w 2021681"/>
              <a:gd name="connsiteY9" fmla="*/ 4762 h 445294"/>
              <a:gd name="connsiteX10" fmla="*/ 1664494 w 2021681"/>
              <a:gd name="connsiteY10" fmla="*/ 0 h 445294"/>
              <a:gd name="connsiteX11" fmla="*/ 1733550 w 2021681"/>
              <a:gd name="connsiteY11" fmla="*/ 2381 h 445294"/>
              <a:gd name="connsiteX12" fmla="*/ 1843088 w 2021681"/>
              <a:gd name="connsiteY12" fmla="*/ 14287 h 445294"/>
              <a:gd name="connsiteX13" fmla="*/ 1912144 w 2021681"/>
              <a:gd name="connsiteY13" fmla="*/ 28575 h 445294"/>
              <a:gd name="connsiteX14" fmla="*/ 1981200 w 2021681"/>
              <a:gd name="connsiteY14" fmla="*/ 50006 h 445294"/>
              <a:gd name="connsiteX15" fmla="*/ 2000250 w 2021681"/>
              <a:gd name="connsiteY15" fmla="*/ 59531 h 445294"/>
              <a:gd name="connsiteX16" fmla="*/ 2012156 w 2021681"/>
              <a:gd name="connsiteY16" fmla="*/ 71437 h 445294"/>
              <a:gd name="connsiteX17" fmla="*/ 2019300 w 2021681"/>
              <a:gd name="connsiteY17" fmla="*/ 83344 h 445294"/>
              <a:gd name="connsiteX18" fmla="*/ 2021681 w 2021681"/>
              <a:gd name="connsiteY18" fmla="*/ 100012 h 445294"/>
              <a:gd name="connsiteX19" fmla="*/ 2016919 w 2021681"/>
              <a:gd name="connsiteY19" fmla="*/ 135731 h 445294"/>
              <a:gd name="connsiteX20" fmla="*/ 2005013 w 2021681"/>
              <a:gd name="connsiteY20" fmla="*/ 157162 h 445294"/>
              <a:gd name="connsiteX21" fmla="*/ 1988344 w 2021681"/>
              <a:gd name="connsiteY21" fmla="*/ 169069 h 445294"/>
              <a:gd name="connsiteX22" fmla="*/ 1938338 w 2021681"/>
              <a:gd name="connsiteY22" fmla="*/ 188119 h 445294"/>
              <a:gd name="connsiteX23" fmla="*/ 1847850 w 2021681"/>
              <a:gd name="connsiteY23" fmla="*/ 209550 h 445294"/>
              <a:gd name="connsiteX24" fmla="*/ 1766888 w 2021681"/>
              <a:gd name="connsiteY24" fmla="*/ 226219 h 445294"/>
              <a:gd name="connsiteX25" fmla="*/ 1650206 w 2021681"/>
              <a:gd name="connsiteY25" fmla="*/ 245269 h 445294"/>
              <a:gd name="connsiteX26" fmla="*/ 1512094 w 2021681"/>
              <a:gd name="connsiteY26" fmla="*/ 266700 h 445294"/>
              <a:gd name="connsiteX27" fmla="*/ 1366838 w 2021681"/>
              <a:gd name="connsiteY27" fmla="*/ 288131 h 445294"/>
              <a:gd name="connsiteX28" fmla="*/ 1252538 w 2021681"/>
              <a:gd name="connsiteY28" fmla="*/ 304800 h 445294"/>
              <a:gd name="connsiteX29" fmla="*/ 1100138 w 2021681"/>
              <a:gd name="connsiteY29" fmla="*/ 323850 h 445294"/>
              <a:gd name="connsiteX30" fmla="*/ 995363 w 2021681"/>
              <a:gd name="connsiteY30" fmla="*/ 338137 h 445294"/>
              <a:gd name="connsiteX31" fmla="*/ 742950 w 2021681"/>
              <a:gd name="connsiteY31" fmla="*/ 381000 h 445294"/>
              <a:gd name="connsiteX32" fmla="*/ 611981 w 2021681"/>
              <a:gd name="connsiteY32" fmla="*/ 407194 h 445294"/>
              <a:gd name="connsiteX33" fmla="*/ 469106 w 2021681"/>
              <a:gd name="connsiteY33" fmla="*/ 435769 h 445294"/>
              <a:gd name="connsiteX34" fmla="*/ 414338 w 2021681"/>
              <a:gd name="connsiteY34" fmla="*/ 445294 h 445294"/>
              <a:gd name="connsiteX35" fmla="*/ 383381 w 2021681"/>
              <a:gd name="connsiteY35" fmla="*/ 445294 h 445294"/>
              <a:gd name="connsiteX36" fmla="*/ 340519 w 2021681"/>
              <a:gd name="connsiteY36" fmla="*/ 440531 h 445294"/>
              <a:gd name="connsiteX37" fmla="*/ 288131 w 2021681"/>
              <a:gd name="connsiteY37" fmla="*/ 426244 h 445294"/>
              <a:gd name="connsiteX38" fmla="*/ 228600 w 2021681"/>
              <a:gd name="connsiteY38" fmla="*/ 400050 h 445294"/>
              <a:gd name="connsiteX39" fmla="*/ 178594 w 2021681"/>
              <a:gd name="connsiteY39" fmla="*/ 366712 h 445294"/>
              <a:gd name="connsiteX40" fmla="*/ 130969 w 2021681"/>
              <a:gd name="connsiteY40" fmla="*/ 326231 h 445294"/>
              <a:gd name="connsiteX41" fmla="*/ 88106 w 2021681"/>
              <a:gd name="connsiteY41" fmla="*/ 285750 h 445294"/>
              <a:gd name="connsiteX42" fmla="*/ 42863 w 2021681"/>
              <a:gd name="connsiteY42" fmla="*/ 240506 h 445294"/>
              <a:gd name="connsiteX43" fmla="*/ 4763 w 2021681"/>
              <a:gd name="connsiteY43" fmla="*/ 192881 h 445294"/>
              <a:gd name="connsiteX44" fmla="*/ 0 w 2021681"/>
              <a:gd name="connsiteY44" fmla="*/ 176212 h 445294"/>
              <a:gd name="connsiteX45" fmla="*/ 4763 w 2021681"/>
              <a:gd name="connsiteY45" fmla="*/ 159544 h 445294"/>
              <a:gd name="connsiteX46" fmla="*/ 14288 w 2021681"/>
              <a:gd name="connsiteY46" fmla="*/ 157162 h 445294"/>
              <a:gd name="connsiteX47" fmla="*/ 52388 w 2021681"/>
              <a:gd name="connsiteY47" fmla="*/ 171450 h 445294"/>
              <a:gd name="connsiteX48" fmla="*/ 100013 w 2021681"/>
              <a:gd name="connsiteY48" fmla="*/ 192881 h 445294"/>
              <a:gd name="connsiteX49" fmla="*/ 161925 w 2021681"/>
              <a:gd name="connsiteY49" fmla="*/ 219075 h 445294"/>
              <a:gd name="connsiteX50" fmla="*/ 235744 w 2021681"/>
              <a:gd name="connsiteY50" fmla="*/ 245269 h 445294"/>
              <a:gd name="connsiteX51" fmla="*/ 321469 w 2021681"/>
              <a:gd name="connsiteY51" fmla="*/ 245269 h 445294"/>
              <a:gd name="connsiteX52" fmla="*/ 442913 w 2021681"/>
              <a:gd name="connsiteY52" fmla="*/ 242887 h 445294"/>
              <a:gd name="connsiteX53" fmla="*/ 590550 w 2021681"/>
              <a:gd name="connsiteY53" fmla="*/ 228600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21681" h="445294">
                <a:moveTo>
                  <a:pt x="590550" y="228600"/>
                </a:moveTo>
                <a:lnTo>
                  <a:pt x="747713" y="209550"/>
                </a:lnTo>
                <a:lnTo>
                  <a:pt x="840581" y="195262"/>
                </a:lnTo>
                <a:lnTo>
                  <a:pt x="1083469" y="154781"/>
                </a:lnTo>
                <a:lnTo>
                  <a:pt x="1276350" y="116681"/>
                </a:lnTo>
                <a:lnTo>
                  <a:pt x="1378744" y="97631"/>
                </a:lnTo>
                <a:lnTo>
                  <a:pt x="1445419" y="83344"/>
                </a:lnTo>
                <a:lnTo>
                  <a:pt x="1538288" y="50006"/>
                </a:lnTo>
                <a:lnTo>
                  <a:pt x="1588294" y="30956"/>
                </a:lnTo>
                <a:lnTo>
                  <a:pt x="1643063" y="4762"/>
                </a:lnTo>
                <a:lnTo>
                  <a:pt x="1664494" y="0"/>
                </a:lnTo>
                <a:lnTo>
                  <a:pt x="1733550" y="2381"/>
                </a:lnTo>
                <a:lnTo>
                  <a:pt x="1843088" y="14287"/>
                </a:lnTo>
                <a:lnTo>
                  <a:pt x="1912144" y="28575"/>
                </a:lnTo>
                <a:lnTo>
                  <a:pt x="1981200" y="50006"/>
                </a:lnTo>
                <a:lnTo>
                  <a:pt x="2000250" y="59531"/>
                </a:lnTo>
                <a:lnTo>
                  <a:pt x="2012156" y="71437"/>
                </a:lnTo>
                <a:lnTo>
                  <a:pt x="2019300" y="83344"/>
                </a:lnTo>
                <a:lnTo>
                  <a:pt x="2021681" y="100012"/>
                </a:lnTo>
                <a:lnTo>
                  <a:pt x="2016919" y="135731"/>
                </a:lnTo>
                <a:lnTo>
                  <a:pt x="2005013" y="157162"/>
                </a:lnTo>
                <a:lnTo>
                  <a:pt x="1988344" y="169069"/>
                </a:lnTo>
                <a:lnTo>
                  <a:pt x="1938338" y="188119"/>
                </a:lnTo>
                <a:lnTo>
                  <a:pt x="1847850" y="209550"/>
                </a:lnTo>
                <a:lnTo>
                  <a:pt x="1766888" y="226219"/>
                </a:lnTo>
                <a:lnTo>
                  <a:pt x="1650206" y="245269"/>
                </a:lnTo>
                <a:lnTo>
                  <a:pt x="1512094" y="266700"/>
                </a:lnTo>
                <a:lnTo>
                  <a:pt x="1366838" y="288131"/>
                </a:lnTo>
                <a:lnTo>
                  <a:pt x="1252538" y="304800"/>
                </a:lnTo>
                <a:lnTo>
                  <a:pt x="1100138" y="323850"/>
                </a:lnTo>
                <a:lnTo>
                  <a:pt x="995363" y="338137"/>
                </a:lnTo>
                <a:lnTo>
                  <a:pt x="742950" y="381000"/>
                </a:lnTo>
                <a:lnTo>
                  <a:pt x="611981" y="407194"/>
                </a:lnTo>
                <a:lnTo>
                  <a:pt x="469106" y="435769"/>
                </a:lnTo>
                <a:lnTo>
                  <a:pt x="414338" y="445294"/>
                </a:lnTo>
                <a:lnTo>
                  <a:pt x="383381" y="445294"/>
                </a:lnTo>
                <a:lnTo>
                  <a:pt x="340519" y="440531"/>
                </a:lnTo>
                <a:lnTo>
                  <a:pt x="288131" y="426244"/>
                </a:lnTo>
                <a:lnTo>
                  <a:pt x="228600" y="400050"/>
                </a:lnTo>
                <a:lnTo>
                  <a:pt x="178594" y="366712"/>
                </a:lnTo>
                <a:lnTo>
                  <a:pt x="130969" y="326231"/>
                </a:lnTo>
                <a:lnTo>
                  <a:pt x="88106" y="285750"/>
                </a:lnTo>
                <a:lnTo>
                  <a:pt x="42863" y="240506"/>
                </a:lnTo>
                <a:lnTo>
                  <a:pt x="4763" y="192881"/>
                </a:lnTo>
                <a:lnTo>
                  <a:pt x="0" y="176212"/>
                </a:lnTo>
                <a:lnTo>
                  <a:pt x="4763" y="159544"/>
                </a:lnTo>
                <a:lnTo>
                  <a:pt x="14288" y="157162"/>
                </a:lnTo>
                <a:lnTo>
                  <a:pt x="52388" y="171450"/>
                </a:lnTo>
                <a:lnTo>
                  <a:pt x="100013" y="192881"/>
                </a:lnTo>
                <a:lnTo>
                  <a:pt x="161925" y="219075"/>
                </a:lnTo>
                <a:lnTo>
                  <a:pt x="235744" y="245269"/>
                </a:lnTo>
                <a:lnTo>
                  <a:pt x="321469" y="245269"/>
                </a:lnTo>
                <a:lnTo>
                  <a:pt x="442913" y="242887"/>
                </a:lnTo>
                <a:lnTo>
                  <a:pt x="590550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EA5A4D7-6AA2-3748-808D-FF6B61A70ABC}"/>
              </a:ext>
            </a:extLst>
          </p:cNvPr>
          <p:cNvSpPr/>
          <p:nvPr/>
        </p:nvSpPr>
        <p:spPr>
          <a:xfrm>
            <a:off x="4152900" y="1558925"/>
            <a:ext cx="1668463" cy="2928938"/>
          </a:xfrm>
          <a:custGeom>
            <a:avLst/>
            <a:gdLst>
              <a:gd name="connsiteX0" fmla="*/ 1268730 w 1668780"/>
              <a:gd name="connsiteY0" fmla="*/ 784860 h 2929890"/>
              <a:gd name="connsiteX1" fmla="*/ 1283970 w 1668780"/>
              <a:gd name="connsiteY1" fmla="*/ 624840 h 2929890"/>
              <a:gd name="connsiteX2" fmla="*/ 1299210 w 1668780"/>
              <a:gd name="connsiteY2" fmla="*/ 453390 h 2929890"/>
              <a:gd name="connsiteX3" fmla="*/ 1306830 w 1668780"/>
              <a:gd name="connsiteY3" fmla="*/ 297180 h 2929890"/>
              <a:gd name="connsiteX4" fmla="*/ 1306830 w 1668780"/>
              <a:gd name="connsiteY4" fmla="*/ 247650 h 2929890"/>
              <a:gd name="connsiteX5" fmla="*/ 1299210 w 1668780"/>
              <a:gd name="connsiteY5" fmla="*/ 213360 h 2929890"/>
              <a:gd name="connsiteX6" fmla="*/ 1272540 w 1668780"/>
              <a:gd name="connsiteY6" fmla="*/ 160020 h 2929890"/>
              <a:gd name="connsiteX7" fmla="*/ 1242060 w 1668780"/>
              <a:gd name="connsiteY7" fmla="*/ 110490 h 2929890"/>
              <a:gd name="connsiteX8" fmla="*/ 1211580 w 1668780"/>
              <a:gd name="connsiteY8" fmla="*/ 76200 h 2929890"/>
              <a:gd name="connsiteX9" fmla="*/ 1188720 w 1668780"/>
              <a:gd name="connsiteY9" fmla="*/ 60960 h 2929890"/>
              <a:gd name="connsiteX10" fmla="*/ 1154430 w 1668780"/>
              <a:gd name="connsiteY10" fmla="*/ 49530 h 2929890"/>
              <a:gd name="connsiteX11" fmla="*/ 1143000 w 1668780"/>
              <a:gd name="connsiteY11" fmla="*/ 30480 h 2929890"/>
              <a:gd name="connsiteX12" fmla="*/ 1143000 w 1668780"/>
              <a:gd name="connsiteY12" fmla="*/ 19050 h 2929890"/>
              <a:gd name="connsiteX13" fmla="*/ 1150620 w 1668780"/>
              <a:gd name="connsiteY13" fmla="*/ 7620 h 2929890"/>
              <a:gd name="connsiteX14" fmla="*/ 1162050 w 1668780"/>
              <a:gd name="connsiteY14" fmla="*/ 0 h 2929890"/>
              <a:gd name="connsiteX15" fmla="*/ 1181100 w 1668780"/>
              <a:gd name="connsiteY15" fmla="*/ 0 h 2929890"/>
              <a:gd name="connsiteX16" fmla="*/ 1242060 w 1668780"/>
              <a:gd name="connsiteY16" fmla="*/ 11430 h 2929890"/>
              <a:gd name="connsiteX17" fmla="*/ 1325880 w 1668780"/>
              <a:gd name="connsiteY17" fmla="*/ 34290 h 2929890"/>
              <a:gd name="connsiteX18" fmla="*/ 1417320 w 1668780"/>
              <a:gd name="connsiteY18" fmla="*/ 64770 h 2929890"/>
              <a:gd name="connsiteX19" fmla="*/ 1504950 w 1668780"/>
              <a:gd name="connsiteY19" fmla="*/ 102870 h 2929890"/>
              <a:gd name="connsiteX20" fmla="*/ 1562100 w 1668780"/>
              <a:gd name="connsiteY20" fmla="*/ 133350 h 2929890"/>
              <a:gd name="connsiteX21" fmla="*/ 1615440 w 1668780"/>
              <a:gd name="connsiteY21" fmla="*/ 171450 h 2929890"/>
              <a:gd name="connsiteX22" fmla="*/ 1638300 w 1668780"/>
              <a:gd name="connsiteY22" fmla="*/ 190500 h 2929890"/>
              <a:gd name="connsiteX23" fmla="*/ 1657350 w 1668780"/>
              <a:gd name="connsiteY23" fmla="*/ 201930 h 2929890"/>
              <a:gd name="connsiteX24" fmla="*/ 1664970 w 1668780"/>
              <a:gd name="connsiteY24" fmla="*/ 209550 h 2929890"/>
              <a:gd name="connsiteX25" fmla="*/ 1668780 w 1668780"/>
              <a:gd name="connsiteY25" fmla="*/ 224790 h 2929890"/>
              <a:gd name="connsiteX26" fmla="*/ 1661160 w 1668780"/>
              <a:gd name="connsiteY26" fmla="*/ 247650 h 2929890"/>
              <a:gd name="connsiteX27" fmla="*/ 1649730 w 1668780"/>
              <a:gd name="connsiteY27" fmla="*/ 270510 h 2929890"/>
              <a:gd name="connsiteX28" fmla="*/ 1623060 w 1668780"/>
              <a:gd name="connsiteY28" fmla="*/ 304800 h 2929890"/>
              <a:gd name="connsiteX29" fmla="*/ 1611630 w 1668780"/>
              <a:gd name="connsiteY29" fmla="*/ 323850 h 2929890"/>
              <a:gd name="connsiteX30" fmla="*/ 1596390 w 1668780"/>
              <a:gd name="connsiteY30" fmla="*/ 381000 h 2929890"/>
              <a:gd name="connsiteX31" fmla="*/ 1565910 w 1668780"/>
              <a:gd name="connsiteY31" fmla="*/ 537210 h 2929890"/>
              <a:gd name="connsiteX32" fmla="*/ 1546860 w 1668780"/>
              <a:gd name="connsiteY32" fmla="*/ 674370 h 2929890"/>
              <a:gd name="connsiteX33" fmla="*/ 1531620 w 1668780"/>
              <a:gd name="connsiteY33" fmla="*/ 796290 h 2929890"/>
              <a:gd name="connsiteX34" fmla="*/ 1516380 w 1668780"/>
              <a:gd name="connsiteY34" fmla="*/ 975360 h 2929890"/>
              <a:gd name="connsiteX35" fmla="*/ 1504950 w 1668780"/>
              <a:gd name="connsiteY35" fmla="*/ 1131570 h 2929890"/>
              <a:gd name="connsiteX36" fmla="*/ 1440180 w 1668780"/>
              <a:gd name="connsiteY36" fmla="*/ 1398270 h 2929890"/>
              <a:gd name="connsiteX37" fmla="*/ 1398270 w 1668780"/>
              <a:gd name="connsiteY37" fmla="*/ 1524000 h 2929890"/>
              <a:gd name="connsiteX38" fmla="*/ 1348740 w 1668780"/>
              <a:gd name="connsiteY38" fmla="*/ 1649730 h 2929890"/>
              <a:gd name="connsiteX39" fmla="*/ 1303020 w 1668780"/>
              <a:gd name="connsiteY39" fmla="*/ 1752600 h 2929890"/>
              <a:gd name="connsiteX40" fmla="*/ 1238250 w 1668780"/>
              <a:gd name="connsiteY40" fmla="*/ 1882140 h 2929890"/>
              <a:gd name="connsiteX41" fmla="*/ 1143000 w 1668780"/>
              <a:gd name="connsiteY41" fmla="*/ 2038350 h 2929890"/>
              <a:gd name="connsiteX42" fmla="*/ 1085850 w 1668780"/>
              <a:gd name="connsiteY42" fmla="*/ 2122170 h 2929890"/>
              <a:gd name="connsiteX43" fmla="*/ 963930 w 1668780"/>
              <a:gd name="connsiteY43" fmla="*/ 2274570 h 2929890"/>
              <a:gd name="connsiteX44" fmla="*/ 853440 w 1668780"/>
              <a:gd name="connsiteY44" fmla="*/ 2396490 h 2929890"/>
              <a:gd name="connsiteX45" fmla="*/ 746760 w 1668780"/>
              <a:gd name="connsiteY45" fmla="*/ 2499360 h 2929890"/>
              <a:gd name="connsiteX46" fmla="*/ 659130 w 1668780"/>
              <a:gd name="connsiteY46" fmla="*/ 2575560 h 2929890"/>
              <a:gd name="connsiteX47" fmla="*/ 525780 w 1668780"/>
              <a:gd name="connsiteY47" fmla="*/ 2670810 h 2929890"/>
              <a:gd name="connsiteX48" fmla="*/ 430530 w 1668780"/>
              <a:gd name="connsiteY48" fmla="*/ 2735580 h 2929890"/>
              <a:gd name="connsiteX49" fmla="*/ 300990 w 1668780"/>
              <a:gd name="connsiteY49" fmla="*/ 2811780 h 2929890"/>
              <a:gd name="connsiteX50" fmla="*/ 201930 w 1668780"/>
              <a:gd name="connsiteY50" fmla="*/ 2861310 h 2929890"/>
              <a:gd name="connsiteX51" fmla="*/ 80010 w 1668780"/>
              <a:gd name="connsiteY51" fmla="*/ 2914650 h 2929890"/>
              <a:gd name="connsiteX52" fmla="*/ 34290 w 1668780"/>
              <a:gd name="connsiteY52" fmla="*/ 2926080 h 2929890"/>
              <a:gd name="connsiteX53" fmla="*/ 19050 w 1668780"/>
              <a:gd name="connsiteY53" fmla="*/ 2929890 h 2929890"/>
              <a:gd name="connsiteX54" fmla="*/ 3810 w 1668780"/>
              <a:gd name="connsiteY54" fmla="*/ 2926080 h 2929890"/>
              <a:gd name="connsiteX55" fmla="*/ 0 w 1668780"/>
              <a:gd name="connsiteY55" fmla="*/ 2918460 h 2929890"/>
              <a:gd name="connsiteX56" fmla="*/ 0 w 1668780"/>
              <a:gd name="connsiteY56" fmla="*/ 2903220 h 2929890"/>
              <a:gd name="connsiteX57" fmla="*/ 7620 w 1668780"/>
              <a:gd name="connsiteY57" fmla="*/ 2880360 h 2929890"/>
              <a:gd name="connsiteX58" fmla="*/ 72390 w 1668780"/>
              <a:gd name="connsiteY58" fmla="*/ 2838450 h 2929890"/>
              <a:gd name="connsiteX59" fmla="*/ 186690 w 1668780"/>
              <a:gd name="connsiteY59" fmla="*/ 2766060 h 2929890"/>
              <a:gd name="connsiteX60" fmla="*/ 316230 w 1668780"/>
              <a:gd name="connsiteY60" fmla="*/ 2678430 h 2929890"/>
              <a:gd name="connsiteX61" fmla="*/ 434340 w 1668780"/>
              <a:gd name="connsiteY61" fmla="*/ 2586990 h 2929890"/>
              <a:gd name="connsiteX62" fmla="*/ 560070 w 1668780"/>
              <a:gd name="connsiteY62" fmla="*/ 2476500 h 2929890"/>
              <a:gd name="connsiteX63" fmla="*/ 681990 w 1668780"/>
              <a:gd name="connsiteY63" fmla="*/ 2346960 h 2929890"/>
              <a:gd name="connsiteX64" fmla="*/ 796290 w 1668780"/>
              <a:gd name="connsiteY64" fmla="*/ 2190750 h 2929890"/>
              <a:gd name="connsiteX65" fmla="*/ 899160 w 1668780"/>
              <a:gd name="connsiteY65" fmla="*/ 2045970 h 2929890"/>
              <a:gd name="connsiteX66" fmla="*/ 979170 w 1668780"/>
              <a:gd name="connsiteY66" fmla="*/ 1901190 h 2929890"/>
              <a:gd name="connsiteX67" fmla="*/ 1028700 w 1668780"/>
              <a:gd name="connsiteY67" fmla="*/ 1805940 h 2929890"/>
              <a:gd name="connsiteX68" fmla="*/ 1074420 w 1668780"/>
              <a:gd name="connsiteY68" fmla="*/ 1699260 h 2929890"/>
              <a:gd name="connsiteX69" fmla="*/ 1108710 w 1668780"/>
              <a:gd name="connsiteY69" fmla="*/ 1607820 h 2929890"/>
              <a:gd name="connsiteX70" fmla="*/ 1143000 w 1668780"/>
              <a:gd name="connsiteY70" fmla="*/ 1516380 h 2929890"/>
              <a:gd name="connsiteX71" fmla="*/ 1158240 w 1668780"/>
              <a:gd name="connsiteY71" fmla="*/ 1455420 h 2929890"/>
              <a:gd name="connsiteX72" fmla="*/ 1188720 w 1668780"/>
              <a:gd name="connsiteY72" fmla="*/ 1341120 h 2929890"/>
              <a:gd name="connsiteX73" fmla="*/ 1203960 w 1668780"/>
              <a:gd name="connsiteY73" fmla="*/ 1283970 h 2929890"/>
              <a:gd name="connsiteX74" fmla="*/ 1238250 w 1668780"/>
              <a:gd name="connsiteY74" fmla="*/ 1143000 h 2929890"/>
              <a:gd name="connsiteX75" fmla="*/ 1268730 w 1668780"/>
              <a:gd name="connsiteY75" fmla="*/ 784860 h 2929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668780" h="2929890">
                <a:moveTo>
                  <a:pt x="1268730" y="784860"/>
                </a:moveTo>
                <a:lnTo>
                  <a:pt x="1283970" y="624840"/>
                </a:lnTo>
                <a:lnTo>
                  <a:pt x="1299210" y="453390"/>
                </a:lnTo>
                <a:lnTo>
                  <a:pt x="1306830" y="297180"/>
                </a:lnTo>
                <a:lnTo>
                  <a:pt x="1306830" y="247650"/>
                </a:lnTo>
                <a:lnTo>
                  <a:pt x="1299210" y="213360"/>
                </a:lnTo>
                <a:lnTo>
                  <a:pt x="1272540" y="160020"/>
                </a:lnTo>
                <a:lnTo>
                  <a:pt x="1242060" y="110490"/>
                </a:lnTo>
                <a:lnTo>
                  <a:pt x="1211580" y="76200"/>
                </a:lnTo>
                <a:lnTo>
                  <a:pt x="1188720" y="60960"/>
                </a:lnTo>
                <a:lnTo>
                  <a:pt x="1154430" y="49530"/>
                </a:lnTo>
                <a:lnTo>
                  <a:pt x="1143000" y="30480"/>
                </a:lnTo>
                <a:lnTo>
                  <a:pt x="1143000" y="19050"/>
                </a:lnTo>
                <a:lnTo>
                  <a:pt x="1150620" y="7620"/>
                </a:lnTo>
                <a:lnTo>
                  <a:pt x="1162050" y="0"/>
                </a:lnTo>
                <a:lnTo>
                  <a:pt x="1181100" y="0"/>
                </a:lnTo>
                <a:lnTo>
                  <a:pt x="1242060" y="11430"/>
                </a:lnTo>
                <a:lnTo>
                  <a:pt x="1325880" y="34290"/>
                </a:lnTo>
                <a:lnTo>
                  <a:pt x="1417320" y="64770"/>
                </a:lnTo>
                <a:lnTo>
                  <a:pt x="1504950" y="102870"/>
                </a:lnTo>
                <a:lnTo>
                  <a:pt x="1562100" y="133350"/>
                </a:lnTo>
                <a:lnTo>
                  <a:pt x="1615440" y="171450"/>
                </a:lnTo>
                <a:lnTo>
                  <a:pt x="1638300" y="190500"/>
                </a:lnTo>
                <a:lnTo>
                  <a:pt x="1657350" y="201930"/>
                </a:lnTo>
                <a:lnTo>
                  <a:pt x="1664970" y="209550"/>
                </a:lnTo>
                <a:lnTo>
                  <a:pt x="1668780" y="224790"/>
                </a:lnTo>
                <a:lnTo>
                  <a:pt x="1661160" y="247650"/>
                </a:lnTo>
                <a:lnTo>
                  <a:pt x="1649730" y="270510"/>
                </a:lnTo>
                <a:lnTo>
                  <a:pt x="1623060" y="304800"/>
                </a:lnTo>
                <a:lnTo>
                  <a:pt x="1611630" y="323850"/>
                </a:lnTo>
                <a:lnTo>
                  <a:pt x="1596390" y="381000"/>
                </a:lnTo>
                <a:lnTo>
                  <a:pt x="1565910" y="537210"/>
                </a:lnTo>
                <a:lnTo>
                  <a:pt x="1546860" y="674370"/>
                </a:lnTo>
                <a:lnTo>
                  <a:pt x="1531620" y="796290"/>
                </a:lnTo>
                <a:lnTo>
                  <a:pt x="1516380" y="975360"/>
                </a:lnTo>
                <a:lnTo>
                  <a:pt x="1504950" y="1131570"/>
                </a:lnTo>
                <a:lnTo>
                  <a:pt x="1440180" y="1398270"/>
                </a:lnTo>
                <a:lnTo>
                  <a:pt x="1398270" y="1524000"/>
                </a:lnTo>
                <a:lnTo>
                  <a:pt x="1348740" y="1649730"/>
                </a:lnTo>
                <a:lnTo>
                  <a:pt x="1303020" y="1752600"/>
                </a:lnTo>
                <a:lnTo>
                  <a:pt x="1238250" y="1882140"/>
                </a:lnTo>
                <a:lnTo>
                  <a:pt x="1143000" y="2038350"/>
                </a:lnTo>
                <a:lnTo>
                  <a:pt x="1085850" y="2122170"/>
                </a:lnTo>
                <a:lnTo>
                  <a:pt x="963930" y="2274570"/>
                </a:lnTo>
                <a:lnTo>
                  <a:pt x="853440" y="2396490"/>
                </a:lnTo>
                <a:lnTo>
                  <a:pt x="746760" y="2499360"/>
                </a:lnTo>
                <a:lnTo>
                  <a:pt x="659130" y="2575560"/>
                </a:lnTo>
                <a:lnTo>
                  <a:pt x="525780" y="2670810"/>
                </a:lnTo>
                <a:lnTo>
                  <a:pt x="430530" y="2735580"/>
                </a:lnTo>
                <a:lnTo>
                  <a:pt x="300990" y="2811780"/>
                </a:lnTo>
                <a:lnTo>
                  <a:pt x="201930" y="2861310"/>
                </a:lnTo>
                <a:lnTo>
                  <a:pt x="80010" y="2914650"/>
                </a:lnTo>
                <a:lnTo>
                  <a:pt x="34290" y="2926080"/>
                </a:lnTo>
                <a:lnTo>
                  <a:pt x="19050" y="2929890"/>
                </a:lnTo>
                <a:lnTo>
                  <a:pt x="3810" y="2926080"/>
                </a:lnTo>
                <a:lnTo>
                  <a:pt x="0" y="2918460"/>
                </a:lnTo>
                <a:lnTo>
                  <a:pt x="0" y="2903220"/>
                </a:lnTo>
                <a:lnTo>
                  <a:pt x="7620" y="2880360"/>
                </a:lnTo>
                <a:lnTo>
                  <a:pt x="72390" y="2838450"/>
                </a:lnTo>
                <a:lnTo>
                  <a:pt x="186690" y="2766060"/>
                </a:lnTo>
                <a:lnTo>
                  <a:pt x="316230" y="2678430"/>
                </a:lnTo>
                <a:lnTo>
                  <a:pt x="434340" y="2586990"/>
                </a:lnTo>
                <a:lnTo>
                  <a:pt x="560070" y="2476500"/>
                </a:lnTo>
                <a:lnTo>
                  <a:pt x="681990" y="2346960"/>
                </a:lnTo>
                <a:lnTo>
                  <a:pt x="796290" y="2190750"/>
                </a:lnTo>
                <a:lnTo>
                  <a:pt x="899160" y="2045970"/>
                </a:lnTo>
                <a:lnTo>
                  <a:pt x="979170" y="1901190"/>
                </a:lnTo>
                <a:lnTo>
                  <a:pt x="1028700" y="1805940"/>
                </a:lnTo>
                <a:lnTo>
                  <a:pt x="1074420" y="1699260"/>
                </a:lnTo>
                <a:lnTo>
                  <a:pt x="1108710" y="1607820"/>
                </a:lnTo>
                <a:lnTo>
                  <a:pt x="1143000" y="1516380"/>
                </a:lnTo>
                <a:lnTo>
                  <a:pt x="1158240" y="1455420"/>
                </a:lnTo>
                <a:lnTo>
                  <a:pt x="1188720" y="1341120"/>
                </a:lnTo>
                <a:lnTo>
                  <a:pt x="1203960" y="1283970"/>
                </a:lnTo>
                <a:lnTo>
                  <a:pt x="1238250" y="1143000"/>
                </a:lnTo>
                <a:lnTo>
                  <a:pt x="1268730" y="7848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2F8802F-C5F7-F246-9A7F-6D20CD6894DF}"/>
              </a:ext>
            </a:extLst>
          </p:cNvPr>
          <p:cNvSpPr/>
          <p:nvPr/>
        </p:nvSpPr>
        <p:spPr>
          <a:xfrm>
            <a:off x="5541963" y="2789238"/>
            <a:ext cx="1835150" cy="1555750"/>
          </a:xfrm>
          <a:custGeom>
            <a:avLst/>
            <a:gdLst>
              <a:gd name="connsiteX0" fmla="*/ 342900 w 1835944"/>
              <a:gd name="connsiteY0" fmla="*/ 554831 h 1557337"/>
              <a:gd name="connsiteX1" fmla="*/ 204787 w 1835944"/>
              <a:gd name="connsiteY1" fmla="*/ 371475 h 1557337"/>
              <a:gd name="connsiteX2" fmla="*/ 90487 w 1835944"/>
              <a:gd name="connsiteY2" fmla="*/ 223837 h 1557337"/>
              <a:gd name="connsiteX3" fmla="*/ 0 w 1835944"/>
              <a:gd name="connsiteY3" fmla="*/ 107156 h 1557337"/>
              <a:gd name="connsiteX4" fmla="*/ 54769 w 1835944"/>
              <a:gd name="connsiteY4" fmla="*/ 0 h 1557337"/>
              <a:gd name="connsiteX5" fmla="*/ 111919 w 1835944"/>
              <a:gd name="connsiteY5" fmla="*/ 78581 h 1557337"/>
              <a:gd name="connsiteX6" fmla="*/ 211931 w 1835944"/>
              <a:gd name="connsiteY6" fmla="*/ 192881 h 1557337"/>
              <a:gd name="connsiteX7" fmla="*/ 309562 w 1835944"/>
              <a:gd name="connsiteY7" fmla="*/ 300037 h 1557337"/>
              <a:gd name="connsiteX8" fmla="*/ 433387 w 1835944"/>
              <a:gd name="connsiteY8" fmla="*/ 435769 h 1557337"/>
              <a:gd name="connsiteX9" fmla="*/ 581025 w 1835944"/>
              <a:gd name="connsiteY9" fmla="*/ 590550 h 1557337"/>
              <a:gd name="connsiteX10" fmla="*/ 723900 w 1835944"/>
              <a:gd name="connsiteY10" fmla="*/ 738187 h 1557337"/>
              <a:gd name="connsiteX11" fmla="*/ 864394 w 1835944"/>
              <a:gd name="connsiteY11" fmla="*/ 876300 h 1557337"/>
              <a:gd name="connsiteX12" fmla="*/ 995362 w 1835944"/>
              <a:gd name="connsiteY12" fmla="*/ 995362 h 1557337"/>
              <a:gd name="connsiteX13" fmla="*/ 1128712 w 1835944"/>
              <a:gd name="connsiteY13" fmla="*/ 1097756 h 1557337"/>
              <a:gd name="connsiteX14" fmla="*/ 1288256 w 1835944"/>
              <a:gd name="connsiteY14" fmla="*/ 1207294 h 1557337"/>
              <a:gd name="connsiteX15" fmla="*/ 1459706 w 1835944"/>
              <a:gd name="connsiteY15" fmla="*/ 1309687 h 1557337"/>
              <a:gd name="connsiteX16" fmla="*/ 1602581 w 1835944"/>
              <a:gd name="connsiteY16" fmla="*/ 1385887 h 1557337"/>
              <a:gd name="connsiteX17" fmla="*/ 1788319 w 1835944"/>
              <a:gd name="connsiteY17" fmla="*/ 1473994 h 1557337"/>
              <a:gd name="connsiteX18" fmla="*/ 1828800 w 1835944"/>
              <a:gd name="connsiteY18" fmla="*/ 1495425 h 1557337"/>
              <a:gd name="connsiteX19" fmla="*/ 1833562 w 1835944"/>
              <a:gd name="connsiteY19" fmla="*/ 1500187 h 1557337"/>
              <a:gd name="connsiteX20" fmla="*/ 1835944 w 1835944"/>
              <a:gd name="connsiteY20" fmla="*/ 1507331 h 1557337"/>
              <a:gd name="connsiteX21" fmla="*/ 1833562 w 1835944"/>
              <a:gd name="connsiteY21" fmla="*/ 1516856 h 1557337"/>
              <a:gd name="connsiteX22" fmla="*/ 1821656 w 1835944"/>
              <a:gd name="connsiteY22" fmla="*/ 1528762 h 1557337"/>
              <a:gd name="connsiteX23" fmla="*/ 1778794 w 1835944"/>
              <a:gd name="connsiteY23" fmla="*/ 1535906 h 1557337"/>
              <a:gd name="connsiteX24" fmla="*/ 1669256 w 1835944"/>
              <a:gd name="connsiteY24" fmla="*/ 1538287 h 1557337"/>
              <a:gd name="connsiteX25" fmla="*/ 1490662 w 1835944"/>
              <a:gd name="connsiteY25" fmla="*/ 1545431 h 1557337"/>
              <a:gd name="connsiteX26" fmla="*/ 1257300 w 1835944"/>
              <a:gd name="connsiteY26" fmla="*/ 1552575 h 1557337"/>
              <a:gd name="connsiteX27" fmla="*/ 1128712 w 1835944"/>
              <a:gd name="connsiteY27" fmla="*/ 1557337 h 1557337"/>
              <a:gd name="connsiteX28" fmla="*/ 1092994 w 1835944"/>
              <a:gd name="connsiteY28" fmla="*/ 1545431 h 1557337"/>
              <a:gd name="connsiteX29" fmla="*/ 1047750 w 1835944"/>
              <a:gd name="connsiteY29" fmla="*/ 1524000 h 1557337"/>
              <a:gd name="connsiteX30" fmla="*/ 1014412 w 1835944"/>
              <a:gd name="connsiteY30" fmla="*/ 1497806 h 1557337"/>
              <a:gd name="connsiteX31" fmla="*/ 983456 w 1835944"/>
              <a:gd name="connsiteY31" fmla="*/ 1469231 h 1557337"/>
              <a:gd name="connsiteX32" fmla="*/ 931069 w 1835944"/>
              <a:gd name="connsiteY32" fmla="*/ 1397794 h 1557337"/>
              <a:gd name="connsiteX33" fmla="*/ 821531 w 1835944"/>
              <a:gd name="connsiteY33" fmla="*/ 1243012 h 1557337"/>
              <a:gd name="connsiteX34" fmla="*/ 669131 w 1835944"/>
              <a:gd name="connsiteY34" fmla="*/ 1012031 h 1557337"/>
              <a:gd name="connsiteX35" fmla="*/ 569119 w 1835944"/>
              <a:gd name="connsiteY35" fmla="*/ 869156 h 1557337"/>
              <a:gd name="connsiteX36" fmla="*/ 421481 w 1835944"/>
              <a:gd name="connsiteY36" fmla="*/ 661987 h 1557337"/>
              <a:gd name="connsiteX37" fmla="*/ 342900 w 1835944"/>
              <a:gd name="connsiteY37" fmla="*/ 554831 h 1557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35944" h="1557337">
                <a:moveTo>
                  <a:pt x="342900" y="554831"/>
                </a:moveTo>
                <a:lnTo>
                  <a:pt x="204787" y="371475"/>
                </a:lnTo>
                <a:lnTo>
                  <a:pt x="90487" y="223837"/>
                </a:lnTo>
                <a:lnTo>
                  <a:pt x="0" y="107156"/>
                </a:lnTo>
                <a:lnTo>
                  <a:pt x="54769" y="0"/>
                </a:lnTo>
                <a:lnTo>
                  <a:pt x="111919" y="78581"/>
                </a:lnTo>
                <a:lnTo>
                  <a:pt x="211931" y="192881"/>
                </a:lnTo>
                <a:lnTo>
                  <a:pt x="309562" y="300037"/>
                </a:lnTo>
                <a:lnTo>
                  <a:pt x="433387" y="435769"/>
                </a:lnTo>
                <a:lnTo>
                  <a:pt x="581025" y="590550"/>
                </a:lnTo>
                <a:lnTo>
                  <a:pt x="723900" y="738187"/>
                </a:lnTo>
                <a:lnTo>
                  <a:pt x="864394" y="876300"/>
                </a:lnTo>
                <a:lnTo>
                  <a:pt x="995362" y="995362"/>
                </a:lnTo>
                <a:lnTo>
                  <a:pt x="1128712" y="1097756"/>
                </a:lnTo>
                <a:lnTo>
                  <a:pt x="1288256" y="1207294"/>
                </a:lnTo>
                <a:lnTo>
                  <a:pt x="1459706" y="1309687"/>
                </a:lnTo>
                <a:lnTo>
                  <a:pt x="1602581" y="1385887"/>
                </a:lnTo>
                <a:lnTo>
                  <a:pt x="1788319" y="1473994"/>
                </a:lnTo>
                <a:lnTo>
                  <a:pt x="1828800" y="1495425"/>
                </a:lnTo>
                <a:lnTo>
                  <a:pt x="1833562" y="1500187"/>
                </a:lnTo>
                <a:lnTo>
                  <a:pt x="1835944" y="1507331"/>
                </a:lnTo>
                <a:lnTo>
                  <a:pt x="1833562" y="1516856"/>
                </a:lnTo>
                <a:lnTo>
                  <a:pt x="1821656" y="1528762"/>
                </a:lnTo>
                <a:lnTo>
                  <a:pt x="1778794" y="1535906"/>
                </a:lnTo>
                <a:lnTo>
                  <a:pt x="1669256" y="1538287"/>
                </a:lnTo>
                <a:lnTo>
                  <a:pt x="1490662" y="1545431"/>
                </a:lnTo>
                <a:lnTo>
                  <a:pt x="1257300" y="1552575"/>
                </a:lnTo>
                <a:lnTo>
                  <a:pt x="1128712" y="1557337"/>
                </a:lnTo>
                <a:lnTo>
                  <a:pt x="1092994" y="1545431"/>
                </a:lnTo>
                <a:lnTo>
                  <a:pt x="1047750" y="1524000"/>
                </a:lnTo>
                <a:lnTo>
                  <a:pt x="1014412" y="1497806"/>
                </a:lnTo>
                <a:lnTo>
                  <a:pt x="983456" y="1469231"/>
                </a:lnTo>
                <a:lnTo>
                  <a:pt x="931069" y="1397794"/>
                </a:lnTo>
                <a:lnTo>
                  <a:pt x="821531" y="1243012"/>
                </a:lnTo>
                <a:lnTo>
                  <a:pt x="669131" y="1012031"/>
                </a:lnTo>
                <a:lnTo>
                  <a:pt x="569119" y="869156"/>
                </a:lnTo>
                <a:lnTo>
                  <a:pt x="421481" y="661987"/>
                </a:lnTo>
                <a:lnTo>
                  <a:pt x="342900" y="554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269B41-D1A6-4C48-B381-7ACA8B461BD3}"/>
              </a:ext>
            </a:extLst>
          </p:cNvPr>
          <p:cNvGrpSpPr/>
          <p:nvPr/>
        </p:nvGrpSpPr>
        <p:grpSpPr>
          <a:xfrm>
            <a:off x="2611438" y="1558925"/>
            <a:ext cx="4765675" cy="4298950"/>
            <a:chOff x="2763838" y="1711325"/>
            <a:chExt cx="4765675" cy="4298950"/>
          </a:xfrm>
        </p:grpSpPr>
        <p:sp>
          <p:nvSpPr>
            <p:cNvPr id="15" name="フリーフォーム 17">
              <a:extLst>
                <a:ext uri="{FF2B5EF4-FFF2-40B4-BE49-F238E27FC236}">
                  <a16:creationId xmlns:a16="http://schemas.microsoft.com/office/drawing/2014/main" id="{60B6944F-42DF-4427-8924-64D32E5E739D}"/>
                </a:ext>
              </a:extLst>
            </p:cNvPr>
            <p:cNvSpPr/>
            <p:nvPr/>
          </p:nvSpPr>
          <p:spPr>
            <a:xfrm>
              <a:off x="2765425" y="2200275"/>
              <a:ext cx="2244725" cy="2378075"/>
            </a:xfrm>
            <a:custGeom>
              <a:avLst/>
              <a:gdLst>
                <a:gd name="connsiteX0" fmla="*/ 1800225 w 2244725"/>
                <a:gd name="connsiteY0" fmla="*/ 768350 h 2378075"/>
                <a:gd name="connsiteX1" fmla="*/ 1873250 w 2244725"/>
                <a:gd name="connsiteY1" fmla="*/ 654050 h 2378075"/>
                <a:gd name="connsiteX2" fmla="*/ 1943100 w 2244725"/>
                <a:gd name="connsiteY2" fmla="*/ 536575 h 2378075"/>
                <a:gd name="connsiteX3" fmla="*/ 2035175 w 2244725"/>
                <a:gd name="connsiteY3" fmla="*/ 374650 h 2378075"/>
                <a:gd name="connsiteX4" fmla="*/ 2111375 w 2244725"/>
                <a:gd name="connsiteY4" fmla="*/ 250825 h 2378075"/>
                <a:gd name="connsiteX5" fmla="*/ 2162175 w 2244725"/>
                <a:gd name="connsiteY5" fmla="*/ 177800 h 2378075"/>
                <a:gd name="connsiteX6" fmla="*/ 2200275 w 2244725"/>
                <a:gd name="connsiteY6" fmla="*/ 123825 h 2378075"/>
                <a:gd name="connsiteX7" fmla="*/ 2216150 w 2244725"/>
                <a:gd name="connsiteY7" fmla="*/ 107950 h 2378075"/>
                <a:gd name="connsiteX8" fmla="*/ 2244725 w 2244725"/>
                <a:gd name="connsiteY8" fmla="*/ 79375 h 2378075"/>
                <a:gd name="connsiteX9" fmla="*/ 1876425 w 2244725"/>
                <a:gd name="connsiteY9" fmla="*/ 0 h 2378075"/>
                <a:gd name="connsiteX10" fmla="*/ 1898650 w 2244725"/>
                <a:gd name="connsiteY10" fmla="*/ 15875 h 2378075"/>
                <a:gd name="connsiteX11" fmla="*/ 1905000 w 2244725"/>
                <a:gd name="connsiteY11" fmla="*/ 25400 h 2378075"/>
                <a:gd name="connsiteX12" fmla="*/ 1908175 w 2244725"/>
                <a:gd name="connsiteY12" fmla="*/ 44450 h 2378075"/>
                <a:gd name="connsiteX13" fmla="*/ 1901825 w 2244725"/>
                <a:gd name="connsiteY13" fmla="*/ 73025 h 2378075"/>
                <a:gd name="connsiteX14" fmla="*/ 1873250 w 2244725"/>
                <a:gd name="connsiteY14" fmla="*/ 136525 h 2378075"/>
                <a:gd name="connsiteX15" fmla="*/ 1803400 w 2244725"/>
                <a:gd name="connsiteY15" fmla="*/ 276225 h 2378075"/>
                <a:gd name="connsiteX16" fmla="*/ 1689100 w 2244725"/>
                <a:gd name="connsiteY16" fmla="*/ 488950 h 2378075"/>
                <a:gd name="connsiteX17" fmla="*/ 1546225 w 2244725"/>
                <a:gd name="connsiteY17" fmla="*/ 717550 h 2378075"/>
                <a:gd name="connsiteX18" fmla="*/ 1444625 w 2244725"/>
                <a:gd name="connsiteY18" fmla="*/ 857250 h 2378075"/>
                <a:gd name="connsiteX19" fmla="*/ 1374775 w 2244725"/>
                <a:gd name="connsiteY19" fmla="*/ 965200 h 2378075"/>
                <a:gd name="connsiteX20" fmla="*/ 1292225 w 2244725"/>
                <a:gd name="connsiteY20" fmla="*/ 1085850 h 2378075"/>
                <a:gd name="connsiteX21" fmla="*/ 1209675 w 2244725"/>
                <a:gd name="connsiteY21" fmla="*/ 1203325 h 2378075"/>
                <a:gd name="connsiteX22" fmla="*/ 1127125 w 2244725"/>
                <a:gd name="connsiteY22" fmla="*/ 1311275 h 2378075"/>
                <a:gd name="connsiteX23" fmla="*/ 996950 w 2244725"/>
                <a:gd name="connsiteY23" fmla="*/ 1470025 h 2378075"/>
                <a:gd name="connsiteX24" fmla="*/ 892175 w 2244725"/>
                <a:gd name="connsiteY24" fmla="*/ 1590675 h 2378075"/>
                <a:gd name="connsiteX25" fmla="*/ 793750 w 2244725"/>
                <a:gd name="connsiteY25" fmla="*/ 1695450 h 2378075"/>
                <a:gd name="connsiteX26" fmla="*/ 708025 w 2244725"/>
                <a:gd name="connsiteY26" fmla="*/ 1781175 h 2378075"/>
                <a:gd name="connsiteX27" fmla="*/ 593725 w 2244725"/>
                <a:gd name="connsiteY27" fmla="*/ 1882775 h 2378075"/>
                <a:gd name="connsiteX28" fmla="*/ 482600 w 2244725"/>
                <a:gd name="connsiteY28" fmla="*/ 1978025 h 2378075"/>
                <a:gd name="connsiteX29" fmla="*/ 346075 w 2244725"/>
                <a:gd name="connsiteY29" fmla="*/ 2085975 h 2378075"/>
                <a:gd name="connsiteX30" fmla="*/ 215900 w 2244725"/>
                <a:gd name="connsiteY30" fmla="*/ 2181225 h 2378075"/>
                <a:gd name="connsiteX31" fmla="*/ 107950 w 2244725"/>
                <a:gd name="connsiteY31" fmla="*/ 2254250 h 2378075"/>
                <a:gd name="connsiteX32" fmla="*/ 44450 w 2244725"/>
                <a:gd name="connsiteY32" fmla="*/ 2295525 h 2378075"/>
                <a:gd name="connsiteX33" fmla="*/ 19050 w 2244725"/>
                <a:gd name="connsiteY33" fmla="*/ 2311400 h 2378075"/>
                <a:gd name="connsiteX34" fmla="*/ 9525 w 2244725"/>
                <a:gd name="connsiteY34" fmla="*/ 2320925 h 2378075"/>
                <a:gd name="connsiteX35" fmla="*/ 0 w 2244725"/>
                <a:gd name="connsiteY35" fmla="*/ 2343150 h 2378075"/>
                <a:gd name="connsiteX36" fmla="*/ 0 w 2244725"/>
                <a:gd name="connsiteY36" fmla="*/ 2352675 h 2378075"/>
                <a:gd name="connsiteX37" fmla="*/ 0 w 2244725"/>
                <a:gd name="connsiteY37" fmla="*/ 2365375 h 2378075"/>
                <a:gd name="connsiteX38" fmla="*/ 3175 w 2244725"/>
                <a:gd name="connsiteY38" fmla="*/ 2371725 h 2378075"/>
                <a:gd name="connsiteX39" fmla="*/ 19050 w 2244725"/>
                <a:gd name="connsiteY39" fmla="*/ 2378075 h 2378075"/>
                <a:gd name="connsiteX40" fmla="*/ 66675 w 2244725"/>
                <a:gd name="connsiteY40" fmla="*/ 2362200 h 2378075"/>
                <a:gd name="connsiteX41" fmla="*/ 127000 w 2244725"/>
                <a:gd name="connsiteY41" fmla="*/ 2327275 h 2378075"/>
                <a:gd name="connsiteX42" fmla="*/ 269875 w 2244725"/>
                <a:gd name="connsiteY42" fmla="*/ 2254250 h 2378075"/>
                <a:gd name="connsiteX43" fmla="*/ 444500 w 2244725"/>
                <a:gd name="connsiteY43" fmla="*/ 2152650 h 2378075"/>
                <a:gd name="connsiteX44" fmla="*/ 584200 w 2244725"/>
                <a:gd name="connsiteY44" fmla="*/ 2063750 h 2378075"/>
                <a:gd name="connsiteX45" fmla="*/ 742950 w 2244725"/>
                <a:gd name="connsiteY45" fmla="*/ 1949450 h 2378075"/>
                <a:gd name="connsiteX46" fmla="*/ 917575 w 2244725"/>
                <a:gd name="connsiteY46" fmla="*/ 1819275 h 2378075"/>
                <a:gd name="connsiteX47" fmla="*/ 1050925 w 2244725"/>
                <a:gd name="connsiteY47" fmla="*/ 1704975 h 2378075"/>
                <a:gd name="connsiteX48" fmla="*/ 1177925 w 2244725"/>
                <a:gd name="connsiteY48" fmla="*/ 1577975 h 2378075"/>
                <a:gd name="connsiteX49" fmla="*/ 1295400 w 2244725"/>
                <a:gd name="connsiteY49" fmla="*/ 1444625 h 2378075"/>
                <a:gd name="connsiteX50" fmla="*/ 1457325 w 2244725"/>
                <a:gd name="connsiteY50" fmla="*/ 1250950 h 2378075"/>
                <a:gd name="connsiteX51" fmla="*/ 1647825 w 2244725"/>
                <a:gd name="connsiteY51" fmla="*/ 990600 h 2378075"/>
                <a:gd name="connsiteX52" fmla="*/ 1800225 w 2244725"/>
                <a:gd name="connsiteY52" fmla="*/ 76835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44725" h="2378075">
                  <a:moveTo>
                    <a:pt x="1800225" y="768350"/>
                  </a:moveTo>
                  <a:lnTo>
                    <a:pt x="1873250" y="654050"/>
                  </a:lnTo>
                  <a:lnTo>
                    <a:pt x="1943100" y="536575"/>
                  </a:lnTo>
                  <a:lnTo>
                    <a:pt x="2035175" y="374650"/>
                  </a:lnTo>
                  <a:lnTo>
                    <a:pt x="2111375" y="250825"/>
                  </a:lnTo>
                  <a:lnTo>
                    <a:pt x="2162175" y="177800"/>
                  </a:lnTo>
                  <a:lnTo>
                    <a:pt x="2200275" y="123825"/>
                  </a:lnTo>
                  <a:lnTo>
                    <a:pt x="2216150" y="107950"/>
                  </a:lnTo>
                  <a:lnTo>
                    <a:pt x="2244725" y="79375"/>
                  </a:lnTo>
                  <a:lnTo>
                    <a:pt x="1876425" y="0"/>
                  </a:lnTo>
                  <a:lnTo>
                    <a:pt x="1898650" y="15875"/>
                  </a:lnTo>
                  <a:lnTo>
                    <a:pt x="1905000" y="25400"/>
                  </a:lnTo>
                  <a:lnTo>
                    <a:pt x="1908175" y="44450"/>
                  </a:lnTo>
                  <a:lnTo>
                    <a:pt x="1901825" y="73025"/>
                  </a:lnTo>
                  <a:lnTo>
                    <a:pt x="1873250" y="136525"/>
                  </a:lnTo>
                  <a:lnTo>
                    <a:pt x="1803400" y="276225"/>
                  </a:lnTo>
                  <a:lnTo>
                    <a:pt x="1689100" y="488950"/>
                  </a:lnTo>
                  <a:lnTo>
                    <a:pt x="1546225" y="717550"/>
                  </a:lnTo>
                  <a:lnTo>
                    <a:pt x="1444625" y="857250"/>
                  </a:lnTo>
                  <a:lnTo>
                    <a:pt x="1374775" y="965200"/>
                  </a:lnTo>
                  <a:lnTo>
                    <a:pt x="1292225" y="1085850"/>
                  </a:lnTo>
                  <a:lnTo>
                    <a:pt x="1209675" y="1203325"/>
                  </a:lnTo>
                  <a:lnTo>
                    <a:pt x="1127125" y="1311275"/>
                  </a:lnTo>
                  <a:lnTo>
                    <a:pt x="996950" y="1470025"/>
                  </a:lnTo>
                  <a:lnTo>
                    <a:pt x="892175" y="1590675"/>
                  </a:lnTo>
                  <a:lnTo>
                    <a:pt x="793750" y="1695450"/>
                  </a:lnTo>
                  <a:lnTo>
                    <a:pt x="708025" y="1781175"/>
                  </a:lnTo>
                  <a:lnTo>
                    <a:pt x="593725" y="1882775"/>
                  </a:lnTo>
                  <a:lnTo>
                    <a:pt x="482600" y="1978025"/>
                  </a:lnTo>
                  <a:lnTo>
                    <a:pt x="346075" y="2085975"/>
                  </a:lnTo>
                  <a:lnTo>
                    <a:pt x="215900" y="2181225"/>
                  </a:lnTo>
                  <a:lnTo>
                    <a:pt x="107950" y="2254250"/>
                  </a:lnTo>
                  <a:lnTo>
                    <a:pt x="44450" y="2295525"/>
                  </a:lnTo>
                  <a:lnTo>
                    <a:pt x="19050" y="2311400"/>
                  </a:lnTo>
                  <a:lnTo>
                    <a:pt x="9525" y="2320925"/>
                  </a:lnTo>
                  <a:lnTo>
                    <a:pt x="0" y="2343150"/>
                  </a:lnTo>
                  <a:lnTo>
                    <a:pt x="0" y="2352675"/>
                  </a:lnTo>
                  <a:lnTo>
                    <a:pt x="0" y="2365375"/>
                  </a:lnTo>
                  <a:lnTo>
                    <a:pt x="3175" y="2371725"/>
                  </a:lnTo>
                  <a:lnTo>
                    <a:pt x="19050" y="2378075"/>
                  </a:lnTo>
                  <a:lnTo>
                    <a:pt x="66675" y="2362200"/>
                  </a:lnTo>
                  <a:lnTo>
                    <a:pt x="127000" y="2327275"/>
                  </a:lnTo>
                  <a:lnTo>
                    <a:pt x="269875" y="2254250"/>
                  </a:lnTo>
                  <a:lnTo>
                    <a:pt x="444500" y="2152650"/>
                  </a:lnTo>
                  <a:lnTo>
                    <a:pt x="584200" y="2063750"/>
                  </a:lnTo>
                  <a:lnTo>
                    <a:pt x="742950" y="1949450"/>
                  </a:lnTo>
                  <a:lnTo>
                    <a:pt x="917575" y="1819275"/>
                  </a:lnTo>
                  <a:lnTo>
                    <a:pt x="1050925" y="1704975"/>
                  </a:lnTo>
                  <a:lnTo>
                    <a:pt x="1177925" y="1577975"/>
                  </a:lnTo>
                  <a:lnTo>
                    <a:pt x="1295400" y="1444625"/>
                  </a:lnTo>
                  <a:lnTo>
                    <a:pt x="1457325" y="1250950"/>
                  </a:lnTo>
                  <a:lnTo>
                    <a:pt x="1647825" y="990600"/>
                  </a:lnTo>
                  <a:lnTo>
                    <a:pt x="1800225" y="768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5">
              <a:extLst>
                <a:ext uri="{FF2B5EF4-FFF2-40B4-BE49-F238E27FC236}">
                  <a16:creationId xmlns:a16="http://schemas.microsoft.com/office/drawing/2014/main" id="{9942C2D1-7CAA-492E-BF73-D5250D23E827}"/>
                </a:ext>
              </a:extLst>
            </p:cNvPr>
            <p:cNvSpPr/>
            <p:nvPr/>
          </p:nvSpPr>
          <p:spPr>
            <a:xfrm>
              <a:off x="2763838" y="1766888"/>
              <a:ext cx="1350962" cy="1738312"/>
            </a:xfrm>
            <a:custGeom>
              <a:avLst/>
              <a:gdLst>
                <a:gd name="connsiteX0" fmla="*/ 826294 w 1350169"/>
                <a:gd name="connsiteY0" fmla="*/ 647700 h 1738312"/>
                <a:gd name="connsiteX1" fmla="*/ 869157 w 1350169"/>
                <a:gd name="connsiteY1" fmla="*/ 564356 h 1738312"/>
                <a:gd name="connsiteX2" fmla="*/ 907257 w 1350169"/>
                <a:gd name="connsiteY2" fmla="*/ 485775 h 1738312"/>
                <a:gd name="connsiteX3" fmla="*/ 938213 w 1350169"/>
                <a:gd name="connsiteY3" fmla="*/ 419100 h 1738312"/>
                <a:gd name="connsiteX4" fmla="*/ 966788 w 1350169"/>
                <a:gd name="connsiteY4" fmla="*/ 350043 h 1738312"/>
                <a:gd name="connsiteX5" fmla="*/ 981075 w 1350169"/>
                <a:gd name="connsiteY5" fmla="*/ 302418 h 1738312"/>
                <a:gd name="connsiteX6" fmla="*/ 988219 w 1350169"/>
                <a:gd name="connsiteY6" fmla="*/ 269081 h 1738312"/>
                <a:gd name="connsiteX7" fmla="*/ 990600 w 1350169"/>
                <a:gd name="connsiteY7" fmla="*/ 238125 h 1738312"/>
                <a:gd name="connsiteX8" fmla="*/ 990600 w 1350169"/>
                <a:gd name="connsiteY8" fmla="*/ 214312 h 1738312"/>
                <a:gd name="connsiteX9" fmla="*/ 985838 w 1350169"/>
                <a:gd name="connsiteY9" fmla="*/ 188118 h 1738312"/>
                <a:gd name="connsiteX10" fmla="*/ 976313 w 1350169"/>
                <a:gd name="connsiteY10" fmla="*/ 161925 h 1738312"/>
                <a:gd name="connsiteX11" fmla="*/ 962025 w 1350169"/>
                <a:gd name="connsiteY11" fmla="*/ 138112 h 1738312"/>
                <a:gd name="connsiteX12" fmla="*/ 938213 w 1350169"/>
                <a:gd name="connsiteY12" fmla="*/ 114300 h 1738312"/>
                <a:gd name="connsiteX13" fmla="*/ 907257 w 1350169"/>
                <a:gd name="connsiteY13" fmla="*/ 92868 h 1738312"/>
                <a:gd name="connsiteX14" fmla="*/ 890588 w 1350169"/>
                <a:gd name="connsiteY14" fmla="*/ 80962 h 1738312"/>
                <a:gd name="connsiteX15" fmla="*/ 881063 w 1350169"/>
                <a:gd name="connsiteY15" fmla="*/ 69056 h 1738312"/>
                <a:gd name="connsiteX16" fmla="*/ 871538 w 1350169"/>
                <a:gd name="connsiteY16" fmla="*/ 47625 h 1738312"/>
                <a:gd name="connsiteX17" fmla="*/ 866775 w 1350169"/>
                <a:gd name="connsiteY17" fmla="*/ 21431 h 1738312"/>
                <a:gd name="connsiteX18" fmla="*/ 873919 w 1350169"/>
                <a:gd name="connsiteY18" fmla="*/ 4762 h 1738312"/>
                <a:gd name="connsiteX19" fmla="*/ 890588 w 1350169"/>
                <a:gd name="connsiteY19" fmla="*/ 0 h 1738312"/>
                <a:gd name="connsiteX20" fmla="*/ 928688 w 1350169"/>
                <a:gd name="connsiteY20" fmla="*/ 4762 h 1738312"/>
                <a:gd name="connsiteX21" fmla="*/ 992982 w 1350169"/>
                <a:gd name="connsiteY21" fmla="*/ 21431 h 1738312"/>
                <a:gd name="connsiteX22" fmla="*/ 1064419 w 1350169"/>
                <a:gd name="connsiteY22" fmla="*/ 45243 h 1738312"/>
                <a:gd name="connsiteX23" fmla="*/ 1135857 w 1350169"/>
                <a:gd name="connsiteY23" fmla="*/ 78581 h 1738312"/>
                <a:gd name="connsiteX24" fmla="*/ 1178719 w 1350169"/>
                <a:gd name="connsiteY24" fmla="*/ 102393 h 1738312"/>
                <a:gd name="connsiteX25" fmla="*/ 1219200 w 1350169"/>
                <a:gd name="connsiteY25" fmla="*/ 128587 h 1738312"/>
                <a:gd name="connsiteX26" fmla="*/ 1254919 w 1350169"/>
                <a:gd name="connsiteY26" fmla="*/ 157162 h 1738312"/>
                <a:gd name="connsiteX27" fmla="*/ 1285875 w 1350169"/>
                <a:gd name="connsiteY27" fmla="*/ 183356 h 1738312"/>
                <a:gd name="connsiteX28" fmla="*/ 1312069 w 1350169"/>
                <a:gd name="connsiteY28" fmla="*/ 211931 h 1738312"/>
                <a:gd name="connsiteX29" fmla="*/ 1331119 w 1350169"/>
                <a:gd name="connsiteY29" fmla="*/ 238125 h 1738312"/>
                <a:gd name="connsiteX30" fmla="*/ 1340644 w 1350169"/>
                <a:gd name="connsiteY30" fmla="*/ 261937 h 1738312"/>
                <a:gd name="connsiteX31" fmla="*/ 1347788 w 1350169"/>
                <a:gd name="connsiteY31" fmla="*/ 290512 h 1738312"/>
                <a:gd name="connsiteX32" fmla="*/ 1350169 w 1350169"/>
                <a:gd name="connsiteY32" fmla="*/ 316706 h 1738312"/>
                <a:gd name="connsiteX33" fmla="*/ 1345407 w 1350169"/>
                <a:gd name="connsiteY33" fmla="*/ 340518 h 1738312"/>
                <a:gd name="connsiteX34" fmla="*/ 1231107 w 1350169"/>
                <a:gd name="connsiteY34" fmla="*/ 431006 h 1738312"/>
                <a:gd name="connsiteX35" fmla="*/ 1128713 w 1350169"/>
                <a:gd name="connsiteY35" fmla="*/ 595312 h 1738312"/>
                <a:gd name="connsiteX36" fmla="*/ 1014413 w 1350169"/>
                <a:gd name="connsiteY36" fmla="*/ 769143 h 1738312"/>
                <a:gd name="connsiteX37" fmla="*/ 959644 w 1350169"/>
                <a:gd name="connsiteY37" fmla="*/ 854868 h 1738312"/>
                <a:gd name="connsiteX38" fmla="*/ 909638 w 1350169"/>
                <a:gd name="connsiteY38" fmla="*/ 919162 h 1738312"/>
                <a:gd name="connsiteX39" fmla="*/ 788194 w 1350169"/>
                <a:gd name="connsiteY39" fmla="*/ 1069181 h 1738312"/>
                <a:gd name="connsiteX40" fmla="*/ 642938 w 1350169"/>
                <a:gd name="connsiteY40" fmla="*/ 1226343 h 1738312"/>
                <a:gd name="connsiteX41" fmla="*/ 569119 w 1350169"/>
                <a:gd name="connsiteY41" fmla="*/ 1307306 h 1738312"/>
                <a:gd name="connsiteX42" fmla="*/ 535782 w 1350169"/>
                <a:gd name="connsiteY42" fmla="*/ 1350168 h 1738312"/>
                <a:gd name="connsiteX43" fmla="*/ 509588 w 1350169"/>
                <a:gd name="connsiteY43" fmla="*/ 1378743 h 1738312"/>
                <a:gd name="connsiteX44" fmla="*/ 371475 w 1350169"/>
                <a:gd name="connsiteY44" fmla="*/ 1483518 h 1738312"/>
                <a:gd name="connsiteX45" fmla="*/ 247650 w 1350169"/>
                <a:gd name="connsiteY45" fmla="*/ 1578768 h 1738312"/>
                <a:gd name="connsiteX46" fmla="*/ 154782 w 1350169"/>
                <a:gd name="connsiteY46" fmla="*/ 1650206 h 1738312"/>
                <a:gd name="connsiteX47" fmla="*/ 90488 w 1350169"/>
                <a:gd name="connsiteY47" fmla="*/ 1697831 h 1738312"/>
                <a:gd name="connsiteX48" fmla="*/ 59532 w 1350169"/>
                <a:gd name="connsiteY48" fmla="*/ 1724025 h 1738312"/>
                <a:gd name="connsiteX49" fmla="*/ 38100 w 1350169"/>
                <a:gd name="connsiteY49" fmla="*/ 1733550 h 1738312"/>
                <a:gd name="connsiteX50" fmla="*/ 14288 w 1350169"/>
                <a:gd name="connsiteY50" fmla="*/ 1738312 h 1738312"/>
                <a:gd name="connsiteX51" fmla="*/ 7144 w 1350169"/>
                <a:gd name="connsiteY51" fmla="*/ 1733550 h 1738312"/>
                <a:gd name="connsiteX52" fmla="*/ 0 w 1350169"/>
                <a:gd name="connsiteY52" fmla="*/ 1724025 h 1738312"/>
                <a:gd name="connsiteX53" fmla="*/ 0 w 1350169"/>
                <a:gd name="connsiteY53" fmla="*/ 1707356 h 1738312"/>
                <a:gd name="connsiteX54" fmla="*/ 11907 w 1350169"/>
                <a:gd name="connsiteY54" fmla="*/ 1678781 h 1738312"/>
                <a:gd name="connsiteX55" fmla="*/ 59532 w 1350169"/>
                <a:gd name="connsiteY55" fmla="*/ 1631156 h 1738312"/>
                <a:gd name="connsiteX56" fmla="*/ 152400 w 1350169"/>
                <a:gd name="connsiteY56" fmla="*/ 1535906 h 1738312"/>
                <a:gd name="connsiteX57" fmla="*/ 266700 w 1350169"/>
                <a:gd name="connsiteY57" fmla="*/ 1412081 h 1738312"/>
                <a:gd name="connsiteX58" fmla="*/ 390525 w 1350169"/>
                <a:gd name="connsiteY58" fmla="*/ 1271587 h 1738312"/>
                <a:gd name="connsiteX59" fmla="*/ 511969 w 1350169"/>
                <a:gd name="connsiteY59" fmla="*/ 1121568 h 1738312"/>
                <a:gd name="connsiteX60" fmla="*/ 600075 w 1350169"/>
                <a:gd name="connsiteY60" fmla="*/ 1004887 h 1738312"/>
                <a:gd name="connsiteX61" fmla="*/ 723900 w 1350169"/>
                <a:gd name="connsiteY61" fmla="*/ 828675 h 1738312"/>
                <a:gd name="connsiteX62" fmla="*/ 826294 w 1350169"/>
                <a:gd name="connsiteY62" fmla="*/ 647700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50169" h="1738312">
                  <a:moveTo>
                    <a:pt x="826294" y="647700"/>
                  </a:moveTo>
                  <a:lnTo>
                    <a:pt x="869157" y="564356"/>
                  </a:lnTo>
                  <a:lnTo>
                    <a:pt x="907257" y="485775"/>
                  </a:lnTo>
                  <a:lnTo>
                    <a:pt x="938213" y="419100"/>
                  </a:lnTo>
                  <a:lnTo>
                    <a:pt x="966788" y="350043"/>
                  </a:lnTo>
                  <a:lnTo>
                    <a:pt x="981075" y="302418"/>
                  </a:lnTo>
                  <a:lnTo>
                    <a:pt x="988219" y="269081"/>
                  </a:lnTo>
                  <a:lnTo>
                    <a:pt x="990600" y="238125"/>
                  </a:lnTo>
                  <a:lnTo>
                    <a:pt x="990600" y="214312"/>
                  </a:lnTo>
                  <a:lnTo>
                    <a:pt x="985838" y="188118"/>
                  </a:lnTo>
                  <a:lnTo>
                    <a:pt x="976313" y="161925"/>
                  </a:lnTo>
                  <a:lnTo>
                    <a:pt x="962025" y="138112"/>
                  </a:lnTo>
                  <a:lnTo>
                    <a:pt x="938213" y="114300"/>
                  </a:lnTo>
                  <a:lnTo>
                    <a:pt x="907257" y="92868"/>
                  </a:lnTo>
                  <a:lnTo>
                    <a:pt x="890588" y="80962"/>
                  </a:lnTo>
                  <a:lnTo>
                    <a:pt x="881063" y="69056"/>
                  </a:lnTo>
                  <a:lnTo>
                    <a:pt x="871538" y="47625"/>
                  </a:lnTo>
                  <a:lnTo>
                    <a:pt x="866775" y="21431"/>
                  </a:lnTo>
                  <a:lnTo>
                    <a:pt x="873919" y="4762"/>
                  </a:lnTo>
                  <a:lnTo>
                    <a:pt x="890588" y="0"/>
                  </a:lnTo>
                  <a:lnTo>
                    <a:pt x="928688" y="4762"/>
                  </a:lnTo>
                  <a:lnTo>
                    <a:pt x="992982" y="21431"/>
                  </a:lnTo>
                  <a:lnTo>
                    <a:pt x="1064419" y="45243"/>
                  </a:lnTo>
                  <a:lnTo>
                    <a:pt x="1135857" y="78581"/>
                  </a:lnTo>
                  <a:lnTo>
                    <a:pt x="1178719" y="102393"/>
                  </a:lnTo>
                  <a:lnTo>
                    <a:pt x="1219200" y="128587"/>
                  </a:lnTo>
                  <a:lnTo>
                    <a:pt x="1254919" y="157162"/>
                  </a:lnTo>
                  <a:lnTo>
                    <a:pt x="1285875" y="183356"/>
                  </a:lnTo>
                  <a:lnTo>
                    <a:pt x="1312069" y="211931"/>
                  </a:lnTo>
                  <a:lnTo>
                    <a:pt x="1331119" y="238125"/>
                  </a:lnTo>
                  <a:lnTo>
                    <a:pt x="1340644" y="261937"/>
                  </a:lnTo>
                  <a:lnTo>
                    <a:pt x="1347788" y="290512"/>
                  </a:lnTo>
                  <a:lnTo>
                    <a:pt x="1350169" y="316706"/>
                  </a:lnTo>
                  <a:lnTo>
                    <a:pt x="1345407" y="340518"/>
                  </a:lnTo>
                  <a:lnTo>
                    <a:pt x="1231107" y="431006"/>
                  </a:lnTo>
                  <a:lnTo>
                    <a:pt x="1128713" y="595312"/>
                  </a:lnTo>
                  <a:lnTo>
                    <a:pt x="1014413" y="769143"/>
                  </a:lnTo>
                  <a:lnTo>
                    <a:pt x="959644" y="854868"/>
                  </a:lnTo>
                  <a:lnTo>
                    <a:pt x="909638" y="919162"/>
                  </a:lnTo>
                  <a:lnTo>
                    <a:pt x="788194" y="1069181"/>
                  </a:lnTo>
                  <a:lnTo>
                    <a:pt x="642938" y="1226343"/>
                  </a:lnTo>
                  <a:lnTo>
                    <a:pt x="569119" y="1307306"/>
                  </a:lnTo>
                  <a:lnTo>
                    <a:pt x="535782" y="1350168"/>
                  </a:lnTo>
                  <a:lnTo>
                    <a:pt x="509588" y="1378743"/>
                  </a:lnTo>
                  <a:lnTo>
                    <a:pt x="371475" y="1483518"/>
                  </a:lnTo>
                  <a:lnTo>
                    <a:pt x="247650" y="1578768"/>
                  </a:lnTo>
                  <a:lnTo>
                    <a:pt x="154782" y="1650206"/>
                  </a:lnTo>
                  <a:lnTo>
                    <a:pt x="90488" y="1697831"/>
                  </a:lnTo>
                  <a:lnTo>
                    <a:pt x="59532" y="1724025"/>
                  </a:lnTo>
                  <a:lnTo>
                    <a:pt x="38100" y="1733550"/>
                  </a:lnTo>
                  <a:lnTo>
                    <a:pt x="14288" y="1738312"/>
                  </a:lnTo>
                  <a:lnTo>
                    <a:pt x="7144" y="1733550"/>
                  </a:lnTo>
                  <a:lnTo>
                    <a:pt x="0" y="1724025"/>
                  </a:lnTo>
                  <a:lnTo>
                    <a:pt x="0" y="1707356"/>
                  </a:lnTo>
                  <a:lnTo>
                    <a:pt x="11907" y="1678781"/>
                  </a:lnTo>
                  <a:lnTo>
                    <a:pt x="59532" y="1631156"/>
                  </a:lnTo>
                  <a:lnTo>
                    <a:pt x="152400" y="1535906"/>
                  </a:lnTo>
                  <a:lnTo>
                    <a:pt x="266700" y="1412081"/>
                  </a:lnTo>
                  <a:lnTo>
                    <a:pt x="390525" y="1271587"/>
                  </a:lnTo>
                  <a:lnTo>
                    <a:pt x="511969" y="1121568"/>
                  </a:lnTo>
                  <a:lnTo>
                    <a:pt x="600075" y="1004887"/>
                  </a:lnTo>
                  <a:lnTo>
                    <a:pt x="723900" y="828675"/>
                  </a:lnTo>
                  <a:lnTo>
                    <a:pt x="826294" y="647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ECCEB7BD-ECBA-44DE-92F0-15F994B32028}"/>
                </a:ext>
              </a:extLst>
            </p:cNvPr>
            <p:cNvSpPr/>
            <p:nvPr/>
          </p:nvSpPr>
          <p:spPr>
            <a:xfrm>
              <a:off x="6230938" y="1733550"/>
              <a:ext cx="733425" cy="706438"/>
            </a:xfrm>
            <a:custGeom>
              <a:avLst/>
              <a:gdLst>
                <a:gd name="connsiteX0" fmla="*/ 261938 w 733425"/>
                <a:gd name="connsiteY0" fmla="*/ 88106 h 707231"/>
                <a:gd name="connsiteX1" fmla="*/ 138113 w 733425"/>
                <a:gd name="connsiteY1" fmla="*/ 38100 h 707231"/>
                <a:gd name="connsiteX2" fmla="*/ 35719 w 733425"/>
                <a:gd name="connsiteY2" fmla="*/ 0 h 707231"/>
                <a:gd name="connsiteX3" fmla="*/ 19050 w 733425"/>
                <a:gd name="connsiteY3" fmla="*/ 0 h 707231"/>
                <a:gd name="connsiteX4" fmla="*/ 4763 w 733425"/>
                <a:gd name="connsiteY4" fmla="*/ 4763 h 707231"/>
                <a:gd name="connsiteX5" fmla="*/ 0 w 733425"/>
                <a:gd name="connsiteY5" fmla="*/ 16669 h 707231"/>
                <a:gd name="connsiteX6" fmla="*/ 2382 w 733425"/>
                <a:gd name="connsiteY6" fmla="*/ 33338 h 707231"/>
                <a:gd name="connsiteX7" fmla="*/ 19050 w 733425"/>
                <a:gd name="connsiteY7" fmla="*/ 57150 h 707231"/>
                <a:gd name="connsiteX8" fmla="*/ 69057 w 733425"/>
                <a:gd name="connsiteY8" fmla="*/ 100013 h 707231"/>
                <a:gd name="connsiteX9" fmla="*/ 150019 w 733425"/>
                <a:gd name="connsiteY9" fmla="*/ 183356 h 707231"/>
                <a:gd name="connsiteX10" fmla="*/ 230982 w 733425"/>
                <a:gd name="connsiteY10" fmla="*/ 269081 h 707231"/>
                <a:gd name="connsiteX11" fmla="*/ 290513 w 733425"/>
                <a:gd name="connsiteY11" fmla="*/ 338138 h 707231"/>
                <a:gd name="connsiteX12" fmla="*/ 354807 w 733425"/>
                <a:gd name="connsiteY12" fmla="*/ 421481 h 707231"/>
                <a:gd name="connsiteX13" fmla="*/ 409575 w 733425"/>
                <a:gd name="connsiteY13" fmla="*/ 495300 h 707231"/>
                <a:gd name="connsiteX14" fmla="*/ 450057 w 733425"/>
                <a:gd name="connsiteY14" fmla="*/ 559594 h 707231"/>
                <a:gd name="connsiteX15" fmla="*/ 488157 w 733425"/>
                <a:gd name="connsiteY15" fmla="*/ 616744 h 707231"/>
                <a:gd name="connsiteX16" fmla="*/ 516732 w 733425"/>
                <a:gd name="connsiteY16" fmla="*/ 647700 h 707231"/>
                <a:gd name="connsiteX17" fmla="*/ 550069 w 733425"/>
                <a:gd name="connsiteY17" fmla="*/ 676275 h 707231"/>
                <a:gd name="connsiteX18" fmla="*/ 573882 w 733425"/>
                <a:gd name="connsiteY18" fmla="*/ 690563 h 707231"/>
                <a:gd name="connsiteX19" fmla="*/ 602457 w 733425"/>
                <a:gd name="connsiteY19" fmla="*/ 702469 h 707231"/>
                <a:gd name="connsiteX20" fmla="*/ 626269 w 733425"/>
                <a:gd name="connsiteY20" fmla="*/ 707231 h 707231"/>
                <a:gd name="connsiteX21" fmla="*/ 652463 w 733425"/>
                <a:gd name="connsiteY21" fmla="*/ 707231 h 707231"/>
                <a:gd name="connsiteX22" fmla="*/ 678657 w 733425"/>
                <a:gd name="connsiteY22" fmla="*/ 697706 h 707231"/>
                <a:gd name="connsiteX23" fmla="*/ 702469 w 733425"/>
                <a:gd name="connsiteY23" fmla="*/ 681038 h 707231"/>
                <a:gd name="connsiteX24" fmla="*/ 714375 w 733425"/>
                <a:gd name="connsiteY24" fmla="*/ 664369 h 707231"/>
                <a:gd name="connsiteX25" fmla="*/ 726282 w 733425"/>
                <a:gd name="connsiteY25" fmla="*/ 635794 h 707231"/>
                <a:gd name="connsiteX26" fmla="*/ 728663 w 733425"/>
                <a:gd name="connsiteY26" fmla="*/ 616744 h 707231"/>
                <a:gd name="connsiteX27" fmla="*/ 733425 w 733425"/>
                <a:gd name="connsiteY27" fmla="*/ 581025 h 707231"/>
                <a:gd name="connsiteX28" fmla="*/ 728663 w 733425"/>
                <a:gd name="connsiteY28" fmla="*/ 526256 h 707231"/>
                <a:gd name="connsiteX29" fmla="*/ 716757 w 733425"/>
                <a:gd name="connsiteY29" fmla="*/ 459581 h 707231"/>
                <a:gd name="connsiteX30" fmla="*/ 697707 w 733425"/>
                <a:gd name="connsiteY30" fmla="*/ 402431 h 707231"/>
                <a:gd name="connsiteX31" fmla="*/ 669132 w 733425"/>
                <a:gd name="connsiteY31" fmla="*/ 340519 h 707231"/>
                <a:gd name="connsiteX32" fmla="*/ 635794 w 733425"/>
                <a:gd name="connsiteY32" fmla="*/ 288131 h 707231"/>
                <a:gd name="connsiteX33" fmla="*/ 602457 w 733425"/>
                <a:gd name="connsiteY33" fmla="*/ 254794 h 707231"/>
                <a:gd name="connsiteX34" fmla="*/ 566738 w 733425"/>
                <a:gd name="connsiteY34" fmla="*/ 228600 h 707231"/>
                <a:gd name="connsiteX35" fmla="*/ 504825 w 733425"/>
                <a:gd name="connsiteY35" fmla="*/ 195263 h 707231"/>
                <a:gd name="connsiteX36" fmla="*/ 366713 w 733425"/>
                <a:gd name="connsiteY36" fmla="*/ 130969 h 707231"/>
                <a:gd name="connsiteX37" fmla="*/ 261938 w 733425"/>
                <a:gd name="connsiteY37" fmla="*/ 88106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33425" h="707231">
                  <a:moveTo>
                    <a:pt x="261938" y="88106"/>
                  </a:moveTo>
                  <a:lnTo>
                    <a:pt x="138113" y="38100"/>
                  </a:lnTo>
                  <a:lnTo>
                    <a:pt x="35719" y="0"/>
                  </a:lnTo>
                  <a:lnTo>
                    <a:pt x="19050" y="0"/>
                  </a:lnTo>
                  <a:lnTo>
                    <a:pt x="4763" y="4763"/>
                  </a:lnTo>
                  <a:lnTo>
                    <a:pt x="0" y="16669"/>
                  </a:lnTo>
                  <a:lnTo>
                    <a:pt x="2382" y="33338"/>
                  </a:lnTo>
                  <a:lnTo>
                    <a:pt x="19050" y="57150"/>
                  </a:lnTo>
                  <a:lnTo>
                    <a:pt x="69057" y="100013"/>
                  </a:lnTo>
                  <a:lnTo>
                    <a:pt x="150019" y="183356"/>
                  </a:lnTo>
                  <a:lnTo>
                    <a:pt x="230982" y="269081"/>
                  </a:lnTo>
                  <a:lnTo>
                    <a:pt x="290513" y="338138"/>
                  </a:lnTo>
                  <a:lnTo>
                    <a:pt x="354807" y="421481"/>
                  </a:lnTo>
                  <a:lnTo>
                    <a:pt x="409575" y="495300"/>
                  </a:lnTo>
                  <a:lnTo>
                    <a:pt x="450057" y="559594"/>
                  </a:lnTo>
                  <a:lnTo>
                    <a:pt x="488157" y="616744"/>
                  </a:lnTo>
                  <a:lnTo>
                    <a:pt x="516732" y="647700"/>
                  </a:lnTo>
                  <a:lnTo>
                    <a:pt x="550069" y="676275"/>
                  </a:lnTo>
                  <a:lnTo>
                    <a:pt x="573882" y="690563"/>
                  </a:lnTo>
                  <a:lnTo>
                    <a:pt x="602457" y="702469"/>
                  </a:lnTo>
                  <a:lnTo>
                    <a:pt x="626269" y="707231"/>
                  </a:lnTo>
                  <a:lnTo>
                    <a:pt x="652463" y="707231"/>
                  </a:lnTo>
                  <a:lnTo>
                    <a:pt x="678657" y="697706"/>
                  </a:lnTo>
                  <a:lnTo>
                    <a:pt x="702469" y="681038"/>
                  </a:lnTo>
                  <a:lnTo>
                    <a:pt x="714375" y="664369"/>
                  </a:lnTo>
                  <a:lnTo>
                    <a:pt x="726282" y="635794"/>
                  </a:lnTo>
                  <a:lnTo>
                    <a:pt x="728663" y="616744"/>
                  </a:lnTo>
                  <a:lnTo>
                    <a:pt x="733425" y="581025"/>
                  </a:lnTo>
                  <a:lnTo>
                    <a:pt x="728663" y="526256"/>
                  </a:lnTo>
                  <a:lnTo>
                    <a:pt x="716757" y="459581"/>
                  </a:lnTo>
                  <a:lnTo>
                    <a:pt x="697707" y="402431"/>
                  </a:lnTo>
                  <a:lnTo>
                    <a:pt x="669132" y="340519"/>
                  </a:lnTo>
                  <a:lnTo>
                    <a:pt x="635794" y="288131"/>
                  </a:lnTo>
                  <a:lnTo>
                    <a:pt x="602457" y="254794"/>
                  </a:lnTo>
                  <a:lnTo>
                    <a:pt x="566738" y="228600"/>
                  </a:lnTo>
                  <a:lnTo>
                    <a:pt x="504825" y="195263"/>
                  </a:lnTo>
                  <a:lnTo>
                    <a:pt x="366713" y="130969"/>
                  </a:lnTo>
                  <a:lnTo>
                    <a:pt x="261938" y="88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9D045517-4513-45C3-8E20-14414652508F}"/>
                </a:ext>
              </a:extLst>
            </p:cNvPr>
            <p:cNvSpPr/>
            <p:nvPr/>
          </p:nvSpPr>
          <p:spPr>
            <a:xfrm>
              <a:off x="4275138" y="4848225"/>
              <a:ext cx="400050" cy="1055688"/>
            </a:xfrm>
            <a:custGeom>
              <a:avLst/>
              <a:gdLst>
                <a:gd name="connsiteX0" fmla="*/ 107156 w 400050"/>
                <a:gd name="connsiteY0" fmla="*/ 483394 h 1054894"/>
                <a:gd name="connsiteX1" fmla="*/ 97631 w 400050"/>
                <a:gd name="connsiteY1" fmla="*/ 400050 h 1054894"/>
                <a:gd name="connsiteX2" fmla="*/ 78581 w 400050"/>
                <a:gd name="connsiteY2" fmla="*/ 304800 h 1054894"/>
                <a:gd name="connsiteX3" fmla="*/ 50006 w 400050"/>
                <a:gd name="connsiteY3" fmla="*/ 192881 h 1054894"/>
                <a:gd name="connsiteX4" fmla="*/ 19050 w 400050"/>
                <a:gd name="connsiteY4" fmla="*/ 97631 h 1054894"/>
                <a:gd name="connsiteX5" fmla="*/ 0 w 400050"/>
                <a:gd name="connsiteY5" fmla="*/ 35719 h 1054894"/>
                <a:gd name="connsiteX6" fmla="*/ 0 w 400050"/>
                <a:gd name="connsiteY6" fmla="*/ 16669 h 1054894"/>
                <a:gd name="connsiteX7" fmla="*/ 4762 w 400050"/>
                <a:gd name="connsiteY7" fmla="*/ 4763 h 1054894"/>
                <a:gd name="connsiteX8" fmla="*/ 16669 w 400050"/>
                <a:gd name="connsiteY8" fmla="*/ 0 h 1054894"/>
                <a:gd name="connsiteX9" fmla="*/ 28575 w 400050"/>
                <a:gd name="connsiteY9" fmla="*/ 0 h 1054894"/>
                <a:gd name="connsiteX10" fmla="*/ 47625 w 400050"/>
                <a:gd name="connsiteY10" fmla="*/ 9525 h 1054894"/>
                <a:gd name="connsiteX11" fmla="*/ 88106 w 400050"/>
                <a:gd name="connsiteY11" fmla="*/ 52388 h 1054894"/>
                <a:gd name="connsiteX12" fmla="*/ 152400 w 400050"/>
                <a:gd name="connsiteY12" fmla="*/ 133350 h 1054894"/>
                <a:gd name="connsiteX13" fmla="*/ 207169 w 400050"/>
                <a:gd name="connsiteY13" fmla="*/ 204788 h 1054894"/>
                <a:gd name="connsiteX14" fmla="*/ 247650 w 400050"/>
                <a:gd name="connsiteY14" fmla="*/ 264319 h 1054894"/>
                <a:gd name="connsiteX15" fmla="*/ 290512 w 400050"/>
                <a:gd name="connsiteY15" fmla="*/ 328613 h 1054894"/>
                <a:gd name="connsiteX16" fmla="*/ 321469 w 400050"/>
                <a:gd name="connsiteY16" fmla="*/ 383381 h 1054894"/>
                <a:gd name="connsiteX17" fmla="*/ 340519 w 400050"/>
                <a:gd name="connsiteY17" fmla="*/ 423863 h 1054894"/>
                <a:gd name="connsiteX18" fmla="*/ 364331 w 400050"/>
                <a:gd name="connsiteY18" fmla="*/ 490538 h 1054894"/>
                <a:gd name="connsiteX19" fmla="*/ 378619 w 400050"/>
                <a:gd name="connsiteY19" fmla="*/ 545306 h 1054894"/>
                <a:gd name="connsiteX20" fmla="*/ 392906 w 400050"/>
                <a:gd name="connsiteY20" fmla="*/ 621506 h 1054894"/>
                <a:gd name="connsiteX21" fmla="*/ 397669 w 400050"/>
                <a:gd name="connsiteY21" fmla="*/ 685800 h 1054894"/>
                <a:gd name="connsiteX22" fmla="*/ 400050 w 400050"/>
                <a:gd name="connsiteY22" fmla="*/ 752475 h 1054894"/>
                <a:gd name="connsiteX23" fmla="*/ 392906 w 400050"/>
                <a:gd name="connsiteY23" fmla="*/ 804863 h 1054894"/>
                <a:gd name="connsiteX24" fmla="*/ 383381 w 400050"/>
                <a:gd name="connsiteY24" fmla="*/ 847725 h 1054894"/>
                <a:gd name="connsiteX25" fmla="*/ 371475 w 400050"/>
                <a:gd name="connsiteY25" fmla="*/ 888206 h 1054894"/>
                <a:gd name="connsiteX26" fmla="*/ 342900 w 400050"/>
                <a:gd name="connsiteY26" fmla="*/ 959644 h 1054894"/>
                <a:gd name="connsiteX27" fmla="*/ 314325 w 400050"/>
                <a:gd name="connsiteY27" fmla="*/ 1007269 h 1054894"/>
                <a:gd name="connsiteX28" fmla="*/ 288131 w 400050"/>
                <a:gd name="connsiteY28" fmla="*/ 1026319 h 1054894"/>
                <a:gd name="connsiteX29" fmla="*/ 233362 w 400050"/>
                <a:gd name="connsiteY29" fmla="*/ 1045369 h 1054894"/>
                <a:gd name="connsiteX30" fmla="*/ 207169 w 400050"/>
                <a:gd name="connsiteY30" fmla="*/ 1050131 h 1054894"/>
                <a:gd name="connsiteX31" fmla="*/ 180975 w 400050"/>
                <a:gd name="connsiteY31" fmla="*/ 1054894 h 1054894"/>
                <a:gd name="connsiteX32" fmla="*/ 154781 w 400050"/>
                <a:gd name="connsiteY32" fmla="*/ 1045369 h 1054894"/>
                <a:gd name="connsiteX33" fmla="*/ 128587 w 400050"/>
                <a:gd name="connsiteY33" fmla="*/ 1028700 h 1054894"/>
                <a:gd name="connsiteX34" fmla="*/ 114300 w 400050"/>
                <a:gd name="connsiteY34" fmla="*/ 1012031 h 1054894"/>
                <a:gd name="connsiteX35" fmla="*/ 100012 w 400050"/>
                <a:gd name="connsiteY35" fmla="*/ 976313 h 1054894"/>
                <a:gd name="connsiteX36" fmla="*/ 92869 w 400050"/>
                <a:gd name="connsiteY36" fmla="*/ 933450 h 1054894"/>
                <a:gd name="connsiteX37" fmla="*/ 85725 w 400050"/>
                <a:gd name="connsiteY37" fmla="*/ 871538 h 1054894"/>
                <a:gd name="connsiteX38" fmla="*/ 90487 w 400050"/>
                <a:gd name="connsiteY38" fmla="*/ 812006 h 1054894"/>
                <a:gd name="connsiteX39" fmla="*/ 107156 w 400050"/>
                <a:gd name="connsiteY39" fmla="*/ 623888 h 1054894"/>
                <a:gd name="connsiteX40" fmla="*/ 107156 w 400050"/>
                <a:gd name="connsiteY40" fmla="*/ 483394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0050" h="1054894">
                  <a:moveTo>
                    <a:pt x="107156" y="483394"/>
                  </a:moveTo>
                  <a:lnTo>
                    <a:pt x="97631" y="400050"/>
                  </a:lnTo>
                  <a:lnTo>
                    <a:pt x="78581" y="304800"/>
                  </a:lnTo>
                  <a:lnTo>
                    <a:pt x="50006" y="192881"/>
                  </a:lnTo>
                  <a:lnTo>
                    <a:pt x="19050" y="976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8106" y="52388"/>
                  </a:lnTo>
                  <a:lnTo>
                    <a:pt x="152400" y="133350"/>
                  </a:lnTo>
                  <a:lnTo>
                    <a:pt x="207169" y="204788"/>
                  </a:lnTo>
                  <a:lnTo>
                    <a:pt x="247650" y="264319"/>
                  </a:lnTo>
                  <a:lnTo>
                    <a:pt x="290512" y="328613"/>
                  </a:lnTo>
                  <a:lnTo>
                    <a:pt x="321469" y="383381"/>
                  </a:lnTo>
                  <a:lnTo>
                    <a:pt x="340519" y="423863"/>
                  </a:lnTo>
                  <a:lnTo>
                    <a:pt x="364331" y="490538"/>
                  </a:lnTo>
                  <a:lnTo>
                    <a:pt x="378619" y="545306"/>
                  </a:lnTo>
                  <a:lnTo>
                    <a:pt x="392906" y="621506"/>
                  </a:lnTo>
                  <a:lnTo>
                    <a:pt x="397669" y="685800"/>
                  </a:lnTo>
                  <a:cubicBezTo>
                    <a:pt x="398463" y="708025"/>
                    <a:pt x="399256" y="730250"/>
                    <a:pt x="400050" y="752475"/>
                  </a:cubicBezTo>
                  <a:lnTo>
                    <a:pt x="392906" y="804863"/>
                  </a:lnTo>
                  <a:lnTo>
                    <a:pt x="383381" y="847725"/>
                  </a:lnTo>
                  <a:lnTo>
                    <a:pt x="371475" y="888206"/>
                  </a:lnTo>
                  <a:lnTo>
                    <a:pt x="342900" y="959644"/>
                  </a:lnTo>
                  <a:lnTo>
                    <a:pt x="314325" y="1007269"/>
                  </a:lnTo>
                  <a:lnTo>
                    <a:pt x="288131" y="1026319"/>
                  </a:lnTo>
                  <a:lnTo>
                    <a:pt x="233362" y="1045369"/>
                  </a:lnTo>
                  <a:lnTo>
                    <a:pt x="207169" y="1050131"/>
                  </a:lnTo>
                  <a:lnTo>
                    <a:pt x="180975" y="1054894"/>
                  </a:lnTo>
                  <a:lnTo>
                    <a:pt x="154781" y="1045369"/>
                  </a:lnTo>
                  <a:lnTo>
                    <a:pt x="128587" y="1028700"/>
                  </a:lnTo>
                  <a:lnTo>
                    <a:pt x="114300" y="1012031"/>
                  </a:lnTo>
                  <a:lnTo>
                    <a:pt x="100012" y="976313"/>
                  </a:lnTo>
                  <a:lnTo>
                    <a:pt x="92869" y="933450"/>
                  </a:lnTo>
                  <a:lnTo>
                    <a:pt x="85725" y="871538"/>
                  </a:lnTo>
                  <a:lnTo>
                    <a:pt x="90487" y="812006"/>
                  </a:lnTo>
                  <a:lnTo>
                    <a:pt x="107156" y="623888"/>
                  </a:lnTo>
                  <a:lnTo>
                    <a:pt x="107156" y="483394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6">
              <a:extLst>
                <a:ext uri="{FF2B5EF4-FFF2-40B4-BE49-F238E27FC236}">
                  <a16:creationId xmlns:a16="http://schemas.microsoft.com/office/drawing/2014/main" id="{2B7FDFC6-CDB0-476E-B578-AE9D9ACD52C0}"/>
                </a:ext>
              </a:extLst>
            </p:cNvPr>
            <p:cNvSpPr/>
            <p:nvPr/>
          </p:nvSpPr>
          <p:spPr>
            <a:xfrm>
              <a:off x="5297488" y="4878388"/>
              <a:ext cx="627062" cy="1016000"/>
            </a:xfrm>
            <a:custGeom>
              <a:avLst/>
              <a:gdLst>
                <a:gd name="connsiteX0" fmla="*/ 169069 w 626269"/>
                <a:gd name="connsiteY0" fmla="*/ 338138 h 1014413"/>
                <a:gd name="connsiteX1" fmla="*/ 90488 w 626269"/>
                <a:gd name="connsiteY1" fmla="*/ 190500 h 1014413"/>
                <a:gd name="connsiteX2" fmla="*/ 9525 w 626269"/>
                <a:gd name="connsiteY2" fmla="*/ 59532 h 1014413"/>
                <a:gd name="connsiteX3" fmla="*/ 0 w 626269"/>
                <a:gd name="connsiteY3" fmla="*/ 30957 h 1014413"/>
                <a:gd name="connsiteX4" fmla="*/ 0 w 626269"/>
                <a:gd name="connsiteY4" fmla="*/ 7144 h 1014413"/>
                <a:gd name="connsiteX5" fmla="*/ 4763 w 626269"/>
                <a:gd name="connsiteY5" fmla="*/ 0 h 1014413"/>
                <a:gd name="connsiteX6" fmla="*/ 14288 w 626269"/>
                <a:gd name="connsiteY6" fmla="*/ 0 h 1014413"/>
                <a:gd name="connsiteX7" fmla="*/ 30957 w 626269"/>
                <a:gd name="connsiteY7" fmla="*/ 4763 h 1014413"/>
                <a:gd name="connsiteX8" fmla="*/ 73819 w 626269"/>
                <a:gd name="connsiteY8" fmla="*/ 40482 h 1014413"/>
                <a:gd name="connsiteX9" fmla="*/ 142875 w 626269"/>
                <a:gd name="connsiteY9" fmla="*/ 88107 h 1014413"/>
                <a:gd name="connsiteX10" fmla="*/ 247650 w 626269"/>
                <a:gd name="connsiteY10" fmla="*/ 169069 h 1014413"/>
                <a:gd name="connsiteX11" fmla="*/ 338138 w 626269"/>
                <a:gd name="connsiteY11" fmla="*/ 238125 h 1014413"/>
                <a:gd name="connsiteX12" fmla="*/ 421482 w 626269"/>
                <a:gd name="connsiteY12" fmla="*/ 309563 h 1014413"/>
                <a:gd name="connsiteX13" fmla="*/ 478632 w 626269"/>
                <a:gd name="connsiteY13" fmla="*/ 357188 h 1014413"/>
                <a:gd name="connsiteX14" fmla="*/ 521494 w 626269"/>
                <a:gd name="connsiteY14" fmla="*/ 402432 h 1014413"/>
                <a:gd name="connsiteX15" fmla="*/ 554832 w 626269"/>
                <a:gd name="connsiteY15" fmla="*/ 445294 h 1014413"/>
                <a:gd name="connsiteX16" fmla="*/ 573882 w 626269"/>
                <a:gd name="connsiteY16" fmla="*/ 478632 h 1014413"/>
                <a:gd name="connsiteX17" fmla="*/ 590550 w 626269"/>
                <a:gd name="connsiteY17" fmla="*/ 511969 h 1014413"/>
                <a:gd name="connsiteX18" fmla="*/ 600075 w 626269"/>
                <a:gd name="connsiteY18" fmla="*/ 540544 h 1014413"/>
                <a:gd name="connsiteX19" fmla="*/ 614363 w 626269"/>
                <a:gd name="connsiteY19" fmla="*/ 597694 h 1014413"/>
                <a:gd name="connsiteX20" fmla="*/ 621507 w 626269"/>
                <a:gd name="connsiteY20" fmla="*/ 647700 h 1014413"/>
                <a:gd name="connsiteX21" fmla="*/ 623888 w 626269"/>
                <a:gd name="connsiteY21" fmla="*/ 711994 h 1014413"/>
                <a:gd name="connsiteX22" fmla="*/ 626269 w 626269"/>
                <a:gd name="connsiteY22" fmla="*/ 759619 h 1014413"/>
                <a:gd name="connsiteX23" fmla="*/ 621507 w 626269"/>
                <a:gd name="connsiteY23" fmla="*/ 804863 h 1014413"/>
                <a:gd name="connsiteX24" fmla="*/ 607219 w 626269"/>
                <a:gd name="connsiteY24" fmla="*/ 862013 h 1014413"/>
                <a:gd name="connsiteX25" fmla="*/ 588169 w 626269"/>
                <a:gd name="connsiteY25" fmla="*/ 909638 h 1014413"/>
                <a:gd name="connsiteX26" fmla="*/ 564357 w 626269"/>
                <a:gd name="connsiteY26" fmla="*/ 947738 h 1014413"/>
                <a:gd name="connsiteX27" fmla="*/ 535782 w 626269"/>
                <a:gd name="connsiteY27" fmla="*/ 983457 h 1014413"/>
                <a:gd name="connsiteX28" fmla="*/ 497682 w 626269"/>
                <a:gd name="connsiteY28" fmla="*/ 1009650 h 1014413"/>
                <a:gd name="connsiteX29" fmla="*/ 481013 w 626269"/>
                <a:gd name="connsiteY29" fmla="*/ 1014413 h 1014413"/>
                <a:gd name="connsiteX30" fmla="*/ 452438 w 626269"/>
                <a:gd name="connsiteY30" fmla="*/ 1012032 h 1014413"/>
                <a:gd name="connsiteX31" fmla="*/ 426244 w 626269"/>
                <a:gd name="connsiteY31" fmla="*/ 1000125 h 1014413"/>
                <a:gd name="connsiteX32" fmla="*/ 400050 w 626269"/>
                <a:gd name="connsiteY32" fmla="*/ 976313 h 1014413"/>
                <a:gd name="connsiteX33" fmla="*/ 378619 w 626269"/>
                <a:gd name="connsiteY33" fmla="*/ 945357 h 1014413"/>
                <a:gd name="connsiteX34" fmla="*/ 357188 w 626269"/>
                <a:gd name="connsiteY34" fmla="*/ 904875 h 1014413"/>
                <a:gd name="connsiteX35" fmla="*/ 333375 w 626269"/>
                <a:gd name="connsiteY35" fmla="*/ 840582 h 1014413"/>
                <a:gd name="connsiteX36" fmla="*/ 307182 w 626269"/>
                <a:gd name="connsiteY36" fmla="*/ 738188 h 1014413"/>
                <a:gd name="connsiteX37" fmla="*/ 285750 w 626269"/>
                <a:gd name="connsiteY37" fmla="*/ 623888 h 1014413"/>
                <a:gd name="connsiteX38" fmla="*/ 252413 w 626269"/>
                <a:gd name="connsiteY38" fmla="*/ 516732 h 1014413"/>
                <a:gd name="connsiteX39" fmla="*/ 169069 w 626269"/>
                <a:gd name="connsiteY39" fmla="*/ 338138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014413">
                  <a:moveTo>
                    <a:pt x="169069" y="338138"/>
                  </a:moveTo>
                  <a:lnTo>
                    <a:pt x="90488" y="190500"/>
                  </a:lnTo>
                  <a:lnTo>
                    <a:pt x="9525" y="59532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30957" y="4763"/>
                  </a:lnTo>
                  <a:lnTo>
                    <a:pt x="73819" y="40482"/>
                  </a:lnTo>
                  <a:lnTo>
                    <a:pt x="142875" y="88107"/>
                  </a:lnTo>
                  <a:lnTo>
                    <a:pt x="247650" y="169069"/>
                  </a:lnTo>
                  <a:lnTo>
                    <a:pt x="338138" y="238125"/>
                  </a:lnTo>
                  <a:lnTo>
                    <a:pt x="421482" y="309563"/>
                  </a:lnTo>
                  <a:lnTo>
                    <a:pt x="478632" y="357188"/>
                  </a:lnTo>
                  <a:lnTo>
                    <a:pt x="521494" y="402432"/>
                  </a:lnTo>
                  <a:lnTo>
                    <a:pt x="554832" y="445294"/>
                  </a:lnTo>
                  <a:lnTo>
                    <a:pt x="573882" y="478632"/>
                  </a:lnTo>
                  <a:lnTo>
                    <a:pt x="590550" y="511969"/>
                  </a:lnTo>
                  <a:lnTo>
                    <a:pt x="600075" y="540544"/>
                  </a:lnTo>
                  <a:lnTo>
                    <a:pt x="614363" y="597694"/>
                  </a:lnTo>
                  <a:lnTo>
                    <a:pt x="621507" y="647700"/>
                  </a:lnTo>
                  <a:cubicBezTo>
                    <a:pt x="622301" y="669131"/>
                    <a:pt x="623094" y="690563"/>
                    <a:pt x="623888" y="711994"/>
                  </a:cubicBezTo>
                  <a:lnTo>
                    <a:pt x="626269" y="759619"/>
                  </a:lnTo>
                  <a:lnTo>
                    <a:pt x="621507" y="804863"/>
                  </a:lnTo>
                  <a:lnTo>
                    <a:pt x="607219" y="862013"/>
                  </a:lnTo>
                  <a:lnTo>
                    <a:pt x="588169" y="909638"/>
                  </a:lnTo>
                  <a:lnTo>
                    <a:pt x="564357" y="947738"/>
                  </a:lnTo>
                  <a:lnTo>
                    <a:pt x="535782" y="983457"/>
                  </a:lnTo>
                  <a:lnTo>
                    <a:pt x="497682" y="1009650"/>
                  </a:lnTo>
                  <a:lnTo>
                    <a:pt x="481013" y="1014413"/>
                  </a:lnTo>
                  <a:lnTo>
                    <a:pt x="452438" y="1012032"/>
                  </a:lnTo>
                  <a:lnTo>
                    <a:pt x="426244" y="1000125"/>
                  </a:lnTo>
                  <a:lnTo>
                    <a:pt x="400050" y="976313"/>
                  </a:lnTo>
                  <a:lnTo>
                    <a:pt x="378619" y="945357"/>
                  </a:lnTo>
                  <a:lnTo>
                    <a:pt x="357188" y="904875"/>
                  </a:lnTo>
                  <a:lnTo>
                    <a:pt x="333375" y="840582"/>
                  </a:lnTo>
                  <a:lnTo>
                    <a:pt x="307182" y="738188"/>
                  </a:lnTo>
                  <a:lnTo>
                    <a:pt x="285750" y="623888"/>
                  </a:lnTo>
                  <a:lnTo>
                    <a:pt x="252413" y="516732"/>
                  </a:lnTo>
                  <a:lnTo>
                    <a:pt x="169069" y="338138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7">
              <a:extLst>
                <a:ext uri="{FF2B5EF4-FFF2-40B4-BE49-F238E27FC236}">
                  <a16:creationId xmlns:a16="http://schemas.microsoft.com/office/drawing/2014/main" id="{510D062F-7ED8-46BA-AC31-78C297DC35B0}"/>
                </a:ext>
              </a:extLst>
            </p:cNvPr>
            <p:cNvSpPr/>
            <p:nvPr/>
          </p:nvSpPr>
          <p:spPr>
            <a:xfrm>
              <a:off x="6399213" y="4808538"/>
              <a:ext cx="754062" cy="1030287"/>
            </a:xfrm>
            <a:custGeom>
              <a:avLst/>
              <a:gdLst>
                <a:gd name="connsiteX0" fmla="*/ 209550 w 754856"/>
                <a:gd name="connsiteY0" fmla="*/ 347662 h 1031081"/>
                <a:gd name="connsiteX1" fmla="*/ 259556 w 754856"/>
                <a:gd name="connsiteY1" fmla="*/ 426244 h 1031081"/>
                <a:gd name="connsiteX2" fmla="*/ 295275 w 754856"/>
                <a:gd name="connsiteY2" fmla="*/ 483394 h 1031081"/>
                <a:gd name="connsiteX3" fmla="*/ 323850 w 754856"/>
                <a:gd name="connsiteY3" fmla="*/ 535781 h 1031081"/>
                <a:gd name="connsiteX4" fmla="*/ 359569 w 754856"/>
                <a:gd name="connsiteY4" fmla="*/ 619125 h 1031081"/>
                <a:gd name="connsiteX5" fmla="*/ 402431 w 754856"/>
                <a:gd name="connsiteY5" fmla="*/ 714375 h 1031081"/>
                <a:gd name="connsiteX6" fmla="*/ 459581 w 754856"/>
                <a:gd name="connsiteY6" fmla="*/ 826294 h 1031081"/>
                <a:gd name="connsiteX7" fmla="*/ 507206 w 754856"/>
                <a:gd name="connsiteY7" fmla="*/ 919162 h 1031081"/>
                <a:gd name="connsiteX8" fmla="*/ 533400 w 754856"/>
                <a:gd name="connsiteY8" fmla="*/ 964406 h 1031081"/>
                <a:gd name="connsiteX9" fmla="*/ 554831 w 754856"/>
                <a:gd name="connsiteY9" fmla="*/ 985837 h 1031081"/>
                <a:gd name="connsiteX10" fmla="*/ 583406 w 754856"/>
                <a:gd name="connsiteY10" fmla="*/ 1007269 h 1031081"/>
                <a:gd name="connsiteX11" fmla="*/ 602456 w 754856"/>
                <a:gd name="connsiteY11" fmla="*/ 1019175 h 1031081"/>
                <a:gd name="connsiteX12" fmla="*/ 623887 w 754856"/>
                <a:gd name="connsiteY12" fmla="*/ 1026319 h 1031081"/>
                <a:gd name="connsiteX13" fmla="*/ 640556 w 754856"/>
                <a:gd name="connsiteY13" fmla="*/ 1031081 h 1031081"/>
                <a:gd name="connsiteX14" fmla="*/ 652462 w 754856"/>
                <a:gd name="connsiteY14" fmla="*/ 1031081 h 1031081"/>
                <a:gd name="connsiteX15" fmla="*/ 666750 w 754856"/>
                <a:gd name="connsiteY15" fmla="*/ 1026319 h 1031081"/>
                <a:gd name="connsiteX16" fmla="*/ 685800 w 754856"/>
                <a:gd name="connsiteY16" fmla="*/ 1007269 h 1031081"/>
                <a:gd name="connsiteX17" fmla="*/ 714375 w 754856"/>
                <a:gd name="connsiteY17" fmla="*/ 966787 h 1031081"/>
                <a:gd name="connsiteX18" fmla="*/ 733425 w 754856"/>
                <a:gd name="connsiteY18" fmla="*/ 928687 h 1031081"/>
                <a:gd name="connsiteX19" fmla="*/ 747712 w 754856"/>
                <a:gd name="connsiteY19" fmla="*/ 888206 h 1031081"/>
                <a:gd name="connsiteX20" fmla="*/ 752475 w 754856"/>
                <a:gd name="connsiteY20" fmla="*/ 873919 h 1031081"/>
                <a:gd name="connsiteX21" fmla="*/ 754856 w 754856"/>
                <a:gd name="connsiteY21" fmla="*/ 852487 h 1031081"/>
                <a:gd name="connsiteX22" fmla="*/ 752475 w 754856"/>
                <a:gd name="connsiteY22" fmla="*/ 776287 h 1031081"/>
                <a:gd name="connsiteX23" fmla="*/ 735806 w 754856"/>
                <a:gd name="connsiteY23" fmla="*/ 664369 h 1031081"/>
                <a:gd name="connsiteX24" fmla="*/ 709612 w 754856"/>
                <a:gd name="connsiteY24" fmla="*/ 552450 h 1031081"/>
                <a:gd name="connsiteX25" fmla="*/ 690562 w 754856"/>
                <a:gd name="connsiteY25" fmla="*/ 478631 h 1031081"/>
                <a:gd name="connsiteX26" fmla="*/ 669131 w 754856"/>
                <a:gd name="connsiteY26" fmla="*/ 447675 h 1031081"/>
                <a:gd name="connsiteX27" fmla="*/ 576262 w 754856"/>
                <a:gd name="connsiteY27" fmla="*/ 366712 h 1031081"/>
                <a:gd name="connsiteX28" fmla="*/ 464344 w 754856"/>
                <a:gd name="connsiteY28" fmla="*/ 273844 h 1031081"/>
                <a:gd name="connsiteX29" fmla="*/ 326231 w 754856"/>
                <a:gd name="connsiteY29" fmla="*/ 173831 h 1031081"/>
                <a:gd name="connsiteX30" fmla="*/ 202406 w 754856"/>
                <a:gd name="connsiteY30" fmla="*/ 95250 h 1031081"/>
                <a:gd name="connsiteX31" fmla="*/ 78581 w 754856"/>
                <a:gd name="connsiteY31" fmla="*/ 23812 h 1031081"/>
                <a:gd name="connsiteX32" fmla="*/ 40481 w 754856"/>
                <a:gd name="connsiteY32" fmla="*/ 2381 h 1031081"/>
                <a:gd name="connsiteX33" fmla="*/ 28575 w 754856"/>
                <a:gd name="connsiteY33" fmla="*/ 0 h 1031081"/>
                <a:gd name="connsiteX34" fmla="*/ 9525 w 754856"/>
                <a:gd name="connsiteY34" fmla="*/ 4762 h 1031081"/>
                <a:gd name="connsiteX35" fmla="*/ 0 w 754856"/>
                <a:gd name="connsiteY35" fmla="*/ 19050 h 1031081"/>
                <a:gd name="connsiteX36" fmla="*/ 0 w 754856"/>
                <a:gd name="connsiteY36" fmla="*/ 35719 h 1031081"/>
                <a:gd name="connsiteX37" fmla="*/ 14287 w 754856"/>
                <a:gd name="connsiteY37" fmla="*/ 64294 h 1031081"/>
                <a:gd name="connsiteX38" fmla="*/ 61912 w 754856"/>
                <a:gd name="connsiteY38" fmla="*/ 133350 h 1031081"/>
                <a:gd name="connsiteX39" fmla="*/ 111919 w 754856"/>
                <a:gd name="connsiteY39" fmla="*/ 202406 h 1031081"/>
                <a:gd name="connsiteX40" fmla="*/ 178594 w 754856"/>
                <a:gd name="connsiteY40" fmla="*/ 302419 h 1031081"/>
                <a:gd name="connsiteX41" fmla="*/ 209550 w 754856"/>
                <a:gd name="connsiteY41" fmla="*/ 34766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4856" h="1031081">
                  <a:moveTo>
                    <a:pt x="209550" y="347662"/>
                  </a:moveTo>
                  <a:lnTo>
                    <a:pt x="259556" y="426244"/>
                  </a:lnTo>
                  <a:lnTo>
                    <a:pt x="295275" y="483394"/>
                  </a:lnTo>
                  <a:lnTo>
                    <a:pt x="323850" y="535781"/>
                  </a:lnTo>
                  <a:lnTo>
                    <a:pt x="359569" y="619125"/>
                  </a:lnTo>
                  <a:lnTo>
                    <a:pt x="402431" y="714375"/>
                  </a:lnTo>
                  <a:lnTo>
                    <a:pt x="459581" y="826294"/>
                  </a:lnTo>
                  <a:lnTo>
                    <a:pt x="507206" y="919162"/>
                  </a:lnTo>
                  <a:lnTo>
                    <a:pt x="533400" y="964406"/>
                  </a:lnTo>
                  <a:lnTo>
                    <a:pt x="554831" y="985837"/>
                  </a:lnTo>
                  <a:lnTo>
                    <a:pt x="583406" y="1007269"/>
                  </a:lnTo>
                  <a:lnTo>
                    <a:pt x="602456" y="1019175"/>
                  </a:lnTo>
                  <a:lnTo>
                    <a:pt x="623887" y="1026319"/>
                  </a:lnTo>
                  <a:lnTo>
                    <a:pt x="640556" y="1031081"/>
                  </a:lnTo>
                  <a:lnTo>
                    <a:pt x="652462" y="1031081"/>
                  </a:lnTo>
                  <a:lnTo>
                    <a:pt x="666750" y="1026319"/>
                  </a:lnTo>
                  <a:lnTo>
                    <a:pt x="685800" y="1007269"/>
                  </a:lnTo>
                  <a:lnTo>
                    <a:pt x="714375" y="966787"/>
                  </a:lnTo>
                  <a:lnTo>
                    <a:pt x="733425" y="928687"/>
                  </a:lnTo>
                  <a:lnTo>
                    <a:pt x="747712" y="888206"/>
                  </a:lnTo>
                  <a:lnTo>
                    <a:pt x="752475" y="873919"/>
                  </a:lnTo>
                  <a:lnTo>
                    <a:pt x="754856" y="852487"/>
                  </a:lnTo>
                  <a:cubicBezTo>
                    <a:pt x="754062" y="827087"/>
                    <a:pt x="753269" y="801687"/>
                    <a:pt x="752475" y="776287"/>
                  </a:cubicBezTo>
                  <a:lnTo>
                    <a:pt x="735806" y="664369"/>
                  </a:lnTo>
                  <a:lnTo>
                    <a:pt x="709612" y="552450"/>
                  </a:lnTo>
                  <a:lnTo>
                    <a:pt x="690562" y="478631"/>
                  </a:lnTo>
                  <a:lnTo>
                    <a:pt x="669131" y="447675"/>
                  </a:lnTo>
                  <a:lnTo>
                    <a:pt x="576262" y="366712"/>
                  </a:lnTo>
                  <a:lnTo>
                    <a:pt x="464344" y="273844"/>
                  </a:lnTo>
                  <a:lnTo>
                    <a:pt x="326231" y="173831"/>
                  </a:lnTo>
                  <a:lnTo>
                    <a:pt x="202406" y="95250"/>
                  </a:lnTo>
                  <a:lnTo>
                    <a:pt x="78581" y="23812"/>
                  </a:lnTo>
                  <a:lnTo>
                    <a:pt x="40481" y="2381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19050"/>
                  </a:lnTo>
                  <a:lnTo>
                    <a:pt x="0" y="35719"/>
                  </a:lnTo>
                  <a:lnTo>
                    <a:pt x="14287" y="64294"/>
                  </a:lnTo>
                  <a:lnTo>
                    <a:pt x="61912" y="133350"/>
                  </a:lnTo>
                  <a:lnTo>
                    <a:pt x="111919" y="202406"/>
                  </a:lnTo>
                  <a:lnTo>
                    <a:pt x="178594" y="302419"/>
                  </a:lnTo>
                  <a:lnTo>
                    <a:pt x="209550" y="347662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79811F6D-45CC-4F31-B83A-9087EBC103D0}"/>
                </a:ext>
              </a:extLst>
            </p:cNvPr>
            <p:cNvSpPr/>
            <p:nvPr/>
          </p:nvSpPr>
          <p:spPr>
            <a:xfrm>
              <a:off x="2906713" y="4840288"/>
              <a:ext cx="560387" cy="1169987"/>
            </a:xfrm>
            <a:custGeom>
              <a:avLst/>
              <a:gdLst>
                <a:gd name="connsiteX0" fmla="*/ 469107 w 559594"/>
                <a:gd name="connsiteY0" fmla="*/ 640557 h 1169194"/>
                <a:gd name="connsiteX1" fmla="*/ 490538 w 559594"/>
                <a:gd name="connsiteY1" fmla="*/ 576263 h 1169194"/>
                <a:gd name="connsiteX2" fmla="*/ 504825 w 559594"/>
                <a:gd name="connsiteY2" fmla="*/ 528638 h 1169194"/>
                <a:gd name="connsiteX3" fmla="*/ 519113 w 559594"/>
                <a:gd name="connsiteY3" fmla="*/ 473869 h 1169194"/>
                <a:gd name="connsiteX4" fmla="*/ 531019 w 559594"/>
                <a:gd name="connsiteY4" fmla="*/ 414338 h 1169194"/>
                <a:gd name="connsiteX5" fmla="*/ 542925 w 559594"/>
                <a:gd name="connsiteY5" fmla="*/ 347663 h 1169194"/>
                <a:gd name="connsiteX6" fmla="*/ 550069 w 559594"/>
                <a:gd name="connsiteY6" fmla="*/ 278607 h 1169194"/>
                <a:gd name="connsiteX7" fmla="*/ 557213 w 559594"/>
                <a:gd name="connsiteY7" fmla="*/ 185738 h 1169194"/>
                <a:gd name="connsiteX8" fmla="*/ 559594 w 559594"/>
                <a:gd name="connsiteY8" fmla="*/ 66675 h 1169194"/>
                <a:gd name="connsiteX9" fmla="*/ 559594 w 559594"/>
                <a:gd name="connsiteY9" fmla="*/ 28575 h 1169194"/>
                <a:gd name="connsiteX10" fmla="*/ 557213 w 559594"/>
                <a:gd name="connsiteY10" fmla="*/ 11907 h 1169194"/>
                <a:gd name="connsiteX11" fmla="*/ 547688 w 559594"/>
                <a:gd name="connsiteY11" fmla="*/ 0 h 1169194"/>
                <a:gd name="connsiteX12" fmla="*/ 538163 w 559594"/>
                <a:gd name="connsiteY12" fmla="*/ 0 h 1169194"/>
                <a:gd name="connsiteX13" fmla="*/ 521494 w 559594"/>
                <a:gd name="connsiteY13" fmla="*/ 2382 h 1169194"/>
                <a:gd name="connsiteX14" fmla="*/ 514350 w 559594"/>
                <a:gd name="connsiteY14" fmla="*/ 11907 h 1169194"/>
                <a:gd name="connsiteX15" fmla="*/ 500063 w 559594"/>
                <a:gd name="connsiteY15" fmla="*/ 66675 h 1169194"/>
                <a:gd name="connsiteX16" fmla="*/ 464344 w 559594"/>
                <a:gd name="connsiteY16" fmla="*/ 176213 h 1169194"/>
                <a:gd name="connsiteX17" fmla="*/ 426244 w 559594"/>
                <a:gd name="connsiteY17" fmla="*/ 273844 h 1169194"/>
                <a:gd name="connsiteX18" fmla="*/ 383382 w 559594"/>
                <a:gd name="connsiteY18" fmla="*/ 350044 h 1169194"/>
                <a:gd name="connsiteX19" fmla="*/ 326232 w 559594"/>
                <a:gd name="connsiteY19" fmla="*/ 431007 h 1169194"/>
                <a:gd name="connsiteX20" fmla="*/ 304800 w 559594"/>
                <a:gd name="connsiteY20" fmla="*/ 476250 h 1169194"/>
                <a:gd name="connsiteX21" fmla="*/ 259557 w 559594"/>
                <a:gd name="connsiteY21" fmla="*/ 542925 h 1169194"/>
                <a:gd name="connsiteX22" fmla="*/ 183357 w 559594"/>
                <a:gd name="connsiteY22" fmla="*/ 631032 h 1169194"/>
                <a:gd name="connsiteX23" fmla="*/ 80963 w 559594"/>
                <a:gd name="connsiteY23" fmla="*/ 726282 h 1169194"/>
                <a:gd name="connsiteX24" fmla="*/ 23813 w 559594"/>
                <a:gd name="connsiteY24" fmla="*/ 773907 h 1169194"/>
                <a:gd name="connsiteX25" fmla="*/ 11907 w 559594"/>
                <a:gd name="connsiteY25" fmla="*/ 816769 h 1169194"/>
                <a:gd name="connsiteX26" fmla="*/ 4763 w 559594"/>
                <a:gd name="connsiteY26" fmla="*/ 869157 h 1169194"/>
                <a:gd name="connsiteX27" fmla="*/ 0 w 559594"/>
                <a:gd name="connsiteY27" fmla="*/ 938213 h 1169194"/>
                <a:gd name="connsiteX28" fmla="*/ 2382 w 559594"/>
                <a:gd name="connsiteY28" fmla="*/ 969169 h 1169194"/>
                <a:gd name="connsiteX29" fmla="*/ 9525 w 559594"/>
                <a:gd name="connsiteY29" fmla="*/ 1014413 h 1169194"/>
                <a:gd name="connsiteX30" fmla="*/ 21432 w 559594"/>
                <a:gd name="connsiteY30" fmla="*/ 1047750 h 1169194"/>
                <a:gd name="connsiteX31" fmla="*/ 42863 w 559594"/>
                <a:gd name="connsiteY31" fmla="*/ 1090613 h 1169194"/>
                <a:gd name="connsiteX32" fmla="*/ 73819 w 559594"/>
                <a:gd name="connsiteY32" fmla="*/ 1133475 h 1169194"/>
                <a:gd name="connsiteX33" fmla="*/ 97632 w 559594"/>
                <a:gd name="connsiteY33" fmla="*/ 1157288 h 1169194"/>
                <a:gd name="connsiteX34" fmla="*/ 111919 w 559594"/>
                <a:gd name="connsiteY34" fmla="*/ 1166813 h 1169194"/>
                <a:gd name="connsiteX35" fmla="*/ 123825 w 559594"/>
                <a:gd name="connsiteY35" fmla="*/ 1169194 h 1169194"/>
                <a:gd name="connsiteX36" fmla="*/ 142875 w 559594"/>
                <a:gd name="connsiteY36" fmla="*/ 1169194 h 1169194"/>
                <a:gd name="connsiteX37" fmla="*/ 171450 w 559594"/>
                <a:gd name="connsiteY37" fmla="*/ 1157288 h 1169194"/>
                <a:gd name="connsiteX38" fmla="*/ 192882 w 559594"/>
                <a:gd name="connsiteY38" fmla="*/ 1143000 h 1169194"/>
                <a:gd name="connsiteX39" fmla="*/ 226219 w 559594"/>
                <a:gd name="connsiteY39" fmla="*/ 1116807 h 1169194"/>
                <a:gd name="connsiteX40" fmla="*/ 276225 w 559594"/>
                <a:gd name="connsiteY40" fmla="*/ 1064419 h 1169194"/>
                <a:gd name="connsiteX41" fmla="*/ 292894 w 559594"/>
                <a:gd name="connsiteY41" fmla="*/ 1040607 h 1169194"/>
                <a:gd name="connsiteX42" fmla="*/ 335757 w 559594"/>
                <a:gd name="connsiteY42" fmla="*/ 952500 h 1169194"/>
                <a:gd name="connsiteX43" fmla="*/ 388144 w 559594"/>
                <a:gd name="connsiteY43" fmla="*/ 845344 h 1169194"/>
                <a:gd name="connsiteX44" fmla="*/ 428625 w 559594"/>
                <a:gd name="connsiteY44" fmla="*/ 752475 h 1169194"/>
                <a:gd name="connsiteX45" fmla="*/ 469107 w 559594"/>
                <a:gd name="connsiteY45" fmla="*/ 640557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169194">
                  <a:moveTo>
                    <a:pt x="469107" y="640557"/>
                  </a:moveTo>
                  <a:lnTo>
                    <a:pt x="490538" y="576263"/>
                  </a:lnTo>
                  <a:lnTo>
                    <a:pt x="504825" y="528638"/>
                  </a:lnTo>
                  <a:lnTo>
                    <a:pt x="519113" y="473869"/>
                  </a:lnTo>
                  <a:lnTo>
                    <a:pt x="531019" y="414338"/>
                  </a:lnTo>
                  <a:lnTo>
                    <a:pt x="542925" y="347663"/>
                  </a:lnTo>
                  <a:lnTo>
                    <a:pt x="550069" y="278607"/>
                  </a:lnTo>
                  <a:lnTo>
                    <a:pt x="557213" y="185738"/>
                  </a:lnTo>
                  <a:cubicBezTo>
                    <a:pt x="558007" y="146050"/>
                    <a:pt x="558800" y="106363"/>
                    <a:pt x="559594" y="66675"/>
                  </a:cubicBezTo>
                  <a:lnTo>
                    <a:pt x="559594" y="28575"/>
                  </a:lnTo>
                  <a:lnTo>
                    <a:pt x="557213" y="11907"/>
                  </a:lnTo>
                  <a:lnTo>
                    <a:pt x="547688" y="0"/>
                  </a:lnTo>
                  <a:lnTo>
                    <a:pt x="538163" y="0"/>
                  </a:lnTo>
                  <a:lnTo>
                    <a:pt x="521494" y="2382"/>
                  </a:lnTo>
                  <a:lnTo>
                    <a:pt x="514350" y="11907"/>
                  </a:lnTo>
                  <a:lnTo>
                    <a:pt x="500063" y="66675"/>
                  </a:lnTo>
                  <a:lnTo>
                    <a:pt x="464344" y="176213"/>
                  </a:lnTo>
                  <a:lnTo>
                    <a:pt x="426244" y="273844"/>
                  </a:lnTo>
                  <a:lnTo>
                    <a:pt x="383382" y="350044"/>
                  </a:lnTo>
                  <a:lnTo>
                    <a:pt x="326232" y="431007"/>
                  </a:lnTo>
                  <a:lnTo>
                    <a:pt x="304800" y="476250"/>
                  </a:lnTo>
                  <a:lnTo>
                    <a:pt x="259557" y="542925"/>
                  </a:lnTo>
                  <a:lnTo>
                    <a:pt x="183357" y="631032"/>
                  </a:lnTo>
                  <a:lnTo>
                    <a:pt x="80963" y="726282"/>
                  </a:lnTo>
                  <a:lnTo>
                    <a:pt x="23813" y="773907"/>
                  </a:lnTo>
                  <a:lnTo>
                    <a:pt x="11907" y="816769"/>
                  </a:lnTo>
                  <a:lnTo>
                    <a:pt x="4763" y="869157"/>
                  </a:lnTo>
                  <a:lnTo>
                    <a:pt x="0" y="938213"/>
                  </a:lnTo>
                  <a:lnTo>
                    <a:pt x="2382" y="969169"/>
                  </a:lnTo>
                  <a:lnTo>
                    <a:pt x="9525" y="1014413"/>
                  </a:lnTo>
                  <a:lnTo>
                    <a:pt x="21432" y="1047750"/>
                  </a:lnTo>
                  <a:lnTo>
                    <a:pt x="42863" y="1090613"/>
                  </a:lnTo>
                  <a:lnTo>
                    <a:pt x="73819" y="1133475"/>
                  </a:lnTo>
                  <a:lnTo>
                    <a:pt x="97632" y="1157288"/>
                  </a:lnTo>
                  <a:lnTo>
                    <a:pt x="111919" y="1166813"/>
                  </a:lnTo>
                  <a:lnTo>
                    <a:pt x="123825" y="1169194"/>
                  </a:lnTo>
                  <a:lnTo>
                    <a:pt x="142875" y="1169194"/>
                  </a:lnTo>
                  <a:lnTo>
                    <a:pt x="171450" y="1157288"/>
                  </a:lnTo>
                  <a:lnTo>
                    <a:pt x="192882" y="1143000"/>
                  </a:lnTo>
                  <a:lnTo>
                    <a:pt x="226219" y="1116807"/>
                  </a:lnTo>
                  <a:lnTo>
                    <a:pt x="276225" y="1064419"/>
                  </a:lnTo>
                  <a:lnTo>
                    <a:pt x="292894" y="1040607"/>
                  </a:lnTo>
                  <a:lnTo>
                    <a:pt x="335757" y="952500"/>
                  </a:lnTo>
                  <a:lnTo>
                    <a:pt x="388144" y="845344"/>
                  </a:lnTo>
                  <a:lnTo>
                    <a:pt x="428625" y="752475"/>
                  </a:lnTo>
                  <a:lnTo>
                    <a:pt x="469107" y="640557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2033A6C4-51B9-4405-8146-D0065DBC5DA3}"/>
                </a:ext>
              </a:extLst>
            </p:cNvPr>
            <p:cNvSpPr/>
            <p:nvPr/>
          </p:nvSpPr>
          <p:spPr>
            <a:xfrm>
              <a:off x="3925888" y="2000250"/>
              <a:ext cx="1095375" cy="312738"/>
            </a:xfrm>
            <a:custGeom>
              <a:avLst/>
              <a:gdLst>
                <a:gd name="connsiteX0" fmla="*/ 323850 w 1095375"/>
                <a:gd name="connsiteY0" fmla="*/ 221456 h 311944"/>
                <a:gd name="connsiteX1" fmla="*/ 159544 w 1095375"/>
                <a:gd name="connsiteY1" fmla="*/ 221456 h 311944"/>
                <a:gd name="connsiteX2" fmla="*/ 16669 w 1095375"/>
                <a:gd name="connsiteY2" fmla="*/ 216694 h 311944"/>
                <a:gd name="connsiteX3" fmla="*/ 0 w 1095375"/>
                <a:gd name="connsiteY3" fmla="*/ 216694 h 311944"/>
                <a:gd name="connsiteX4" fmla="*/ 69057 w 1095375"/>
                <a:gd name="connsiteY4" fmla="*/ 78581 h 311944"/>
                <a:gd name="connsiteX5" fmla="*/ 204788 w 1095375"/>
                <a:gd name="connsiteY5" fmla="*/ 83344 h 311944"/>
                <a:gd name="connsiteX6" fmla="*/ 366713 w 1095375"/>
                <a:gd name="connsiteY6" fmla="*/ 73819 h 311944"/>
                <a:gd name="connsiteX7" fmla="*/ 511969 w 1095375"/>
                <a:gd name="connsiteY7" fmla="*/ 64294 h 311944"/>
                <a:gd name="connsiteX8" fmla="*/ 597694 w 1095375"/>
                <a:gd name="connsiteY8" fmla="*/ 47625 h 311944"/>
                <a:gd name="connsiteX9" fmla="*/ 728663 w 1095375"/>
                <a:gd name="connsiteY9" fmla="*/ 11906 h 311944"/>
                <a:gd name="connsiteX10" fmla="*/ 764382 w 1095375"/>
                <a:gd name="connsiteY10" fmla="*/ 0 h 311944"/>
                <a:gd name="connsiteX11" fmla="*/ 785813 w 1095375"/>
                <a:gd name="connsiteY11" fmla="*/ 2381 h 311944"/>
                <a:gd name="connsiteX12" fmla="*/ 807244 w 1095375"/>
                <a:gd name="connsiteY12" fmla="*/ 9525 h 311944"/>
                <a:gd name="connsiteX13" fmla="*/ 852488 w 1095375"/>
                <a:gd name="connsiteY13" fmla="*/ 28575 h 311944"/>
                <a:gd name="connsiteX14" fmla="*/ 926307 w 1095375"/>
                <a:gd name="connsiteY14" fmla="*/ 66675 h 311944"/>
                <a:gd name="connsiteX15" fmla="*/ 978694 w 1095375"/>
                <a:gd name="connsiteY15" fmla="*/ 95250 h 311944"/>
                <a:gd name="connsiteX16" fmla="*/ 1038225 w 1095375"/>
                <a:gd name="connsiteY16" fmla="*/ 133350 h 311944"/>
                <a:gd name="connsiteX17" fmla="*/ 1062038 w 1095375"/>
                <a:gd name="connsiteY17" fmla="*/ 152400 h 311944"/>
                <a:gd name="connsiteX18" fmla="*/ 1073944 w 1095375"/>
                <a:gd name="connsiteY18" fmla="*/ 169069 h 311944"/>
                <a:gd name="connsiteX19" fmla="*/ 1083469 w 1095375"/>
                <a:gd name="connsiteY19" fmla="*/ 190500 h 311944"/>
                <a:gd name="connsiteX20" fmla="*/ 1092994 w 1095375"/>
                <a:gd name="connsiteY20" fmla="*/ 228600 h 311944"/>
                <a:gd name="connsiteX21" fmla="*/ 1095375 w 1095375"/>
                <a:gd name="connsiteY21" fmla="*/ 245269 h 311944"/>
                <a:gd name="connsiteX22" fmla="*/ 1092994 w 1095375"/>
                <a:gd name="connsiteY22" fmla="*/ 261938 h 311944"/>
                <a:gd name="connsiteX23" fmla="*/ 1085850 w 1095375"/>
                <a:gd name="connsiteY23" fmla="*/ 283369 h 311944"/>
                <a:gd name="connsiteX24" fmla="*/ 1073944 w 1095375"/>
                <a:gd name="connsiteY24" fmla="*/ 297656 h 311944"/>
                <a:gd name="connsiteX25" fmla="*/ 1052513 w 1095375"/>
                <a:gd name="connsiteY25" fmla="*/ 311944 h 311944"/>
                <a:gd name="connsiteX26" fmla="*/ 723900 w 1095375"/>
                <a:gd name="connsiteY26" fmla="*/ 209550 h 311944"/>
                <a:gd name="connsiteX27" fmla="*/ 692944 w 1095375"/>
                <a:gd name="connsiteY27" fmla="*/ 202406 h 311944"/>
                <a:gd name="connsiteX28" fmla="*/ 650082 w 1095375"/>
                <a:gd name="connsiteY28" fmla="*/ 200025 h 311944"/>
                <a:gd name="connsiteX29" fmla="*/ 590550 w 1095375"/>
                <a:gd name="connsiteY29" fmla="*/ 204788 h 311944"/>
                <a:gd name="connsiteX30" fmla="*/ 402432 w 1095375"/>
                <a:gd name="connsiteY30" fmla="*/ 216694 h 311944"/>
                <a:gd name="connsiteX31" fmla="*/ 323850 w 1095375"/>
                <a:gd name="connsiteY31" fmla="*/ 221456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95375" h="311944">
                  <a:moveTo>
                    <a:pt x="323850" y="221456"/>
                  </a:moveTo>
                  <a:lnTo>
                    <a:pt x="159544" y="221456"/>
                  </a:lnTo>
                  <a:lnTo>
                    <a:pt x="16669" y="216694"/>
                  </a:lnTo>
                  <a:lnTo>
                    <a:pt x="0" y="216694"/>
                  </a:lnTo>
                  <a:lnTo>
                    <a:pt x="69057" y="78581"/>
                  </a:lnTo>
                  <a:lnTo>
                    <a:pt x="204788" y="83344"/>
                  </a:lnTo>
                  <a:lnTo>
                    <a:pt x="366713" y="73819"/>
                  </a:lnTo>
                  <a:lnTo>
                    <a:pt x="511969" y="64294"/>
                  </a:lnTo>
                  <a:lnTo>
                    <a:pt x="597694" y="47625"/>
                  </a:lnTo>
                  <a:lnTo>
                    <a:pt x="728663" y="11906"/>
                  </a:lnTo>
                  <a:lnTo>
                    <a:pt x="764382" y="0"/>
                  </a:lnTo>
                  <a:lnTo>
                    <a:pt x="785813" y="2381"/>
                  </a:lnTo>
                  <a:lnTo>
                    <a:pt x="807244" y="9525"/>
                  </a:lnTo>
                  <a:lnTo>
                    <a:pt x="852488" y="28575"/>
                  </a:lnTo>
                  <a:lnTo>
                    <a:pt x="926307" y="66675"/>
                  </a:lnTo>
                  <a:lnTo>
                    <a:pt x="978694" y="95250"/>
                  </a:lnTo>
                  <a:lnTo>
                    <a:pt x="1038225" y="133350"/>
                  </a:lnTo>
                  <a:lnTo>
                    <a:pt x="1062038" y="152400"/>
                  </a:lnTo>
                  <a:lnTo>
                    <a:pt x="1073944" y="169069"/>
                  </a:lnTo>
                  <a:lnTo>
                    <a:pt x="1083469" y="190500"/>
                  </a:lnTo>
                  <a:lnTo>
                    <a:pt x="1092994" y="228600"/>
                  </a:lnTo>
                  <a:lnTo>
                    <a:pt x="1095375" y="245269"/>
                  </a:lnTo>
                  <a:lnTo>
                    <a:pt x="1092994" y="261938"/>
                  </a:lnTo>
                  <a:lnTo>
                    <a:pt x="1085850" y="283369"/>
                  </a:lnTo>
                  <a:lnTo>
                    <a:pt x="1073944" y="297656"/>
                  </a:lnTo>
                  <a:lnTo>
                    <a:pt x="1052513" y="311944"/>
                  </a:lnTo>
                  <a:lnTo>
                    <a:pt x="723900" y="209550"/>
                  </a:lnTo>
                  <a:lnTo>
                    <a:pt x="692944" y="202406"/>
                  </a:lnTo>
                  <a:lnTo>
                    <a:pt x="650082" y="200025"/>
                  </a:lnTo>
                  <a:lnTo>
                    <a:pt x="590550" y="204788"/>
                  </a:lnTo>
                  <a:lnTo>
                    <a:pt x="402432" y="216694"/>
                  </a:lnTo>
                  <a:lnTo>
                    <a:pt x="323850" y="221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640498BE-A1F3-4A07-AEC1-B5983CE4C098}"/>
                </a:ext>
              </a:extLst>
            </p:cNvPr>
            <p:cNvSpPr/>
            <p:nvPr/>
          </p:nvSpPr>
          <p:spPr>
            <a:xfrm>
              <a:off x="3646488" y="2589213"/>
              <a:ext cx="669925" cy="488950"/>
            </a:xfrm>
            <a:custGeom>
              <a:avLst/>
              <a:gdLst>
                <a:gd name="connsiteX0" fmla="*/ 350044 w 671512"/>
                <a:gd name="connsiteY0" fmla="*/ 273844 h 490537"/>
                <a:gd name="connsiteX1" fmla="*/ 297656 w 671512"/>
                <a:gd name="connsiteY1" fmla="*/ 219075 h 490537"/>
                <a:gd name="connsiteX2" fmla="*/ 266700 w 671512"/>
                <a:gd name="connsiteY2" fmla="*/ 190500 h 490537"/>
                <a:gd name="connsiteX3" fmla="*/ 211931 w 671512"/>
                <a:gd name="connsiteY3" fmla="*/ 157162 h 490537"/>
                <a:gd name="connsiteX4" fmla="*/ 154781 w 671512"/>
                <a:gd name="connsiteY4" fmla="*/ 123825 h 490537"/>
                <a:gd name="connsiteX5" fmla="*/ 97631 w 671512"/>
                <a:gd name="connsiteY5" fmla="*/ 97631 h 490537"/>
                <a:gd name="connsiteX6" fmla="*/ 0 w 671512"/>
                <a:gd name="connsiteY6" fmla="*/ 59531 h 490537"/>
                <a:gd name="connsiteX7" fmla="*/ 42862 w 671512"/>
                <a:gd name="connsiteY7" fmla="*/ 0 h 490537"/>
                <a:gd name="connsiteX8" fmla="*/ 164306 w 671512"/>
                <a:gd name="connsiteY8" fmla="*/ 21431 h 490537"/>
                <a:gd name="connsiteX9" fmla="*/ 278606 w 671512"/>
                <a:gd name="connsiteY9" fmla="*/ 40481 h 490537"/>
                <a:gd name="connsiteX10" fmla="*/ 385762 w 671512"/>
                <a:gd name="connsiteY10" fmla="*/ 64294 h 490537"/>
                <a:gd name="connsiteX11" fmla="*/ 450056 w 671512"/>
                <a:gd name="connsiteY11" fmla="*/ 83344 h 490537"/>
                <a:gd name="connsiteX12" fmla="*/ 511969 w 671512"/>
                <a:gd name="connsiteY12" fmla="*/ 107156 h 490537"/>
                <a:gd name="connsiteX13" fmla="*/ 540544 w 671512"/>
                <a:gd name="connsiteY13" fmla="*/ 121444 h 490537"/>
                <a:gd name="connsiteX14" fmla="*/ 552450 w 671512"/>
                <a:gd name="connsiteY14" fmla="*/ 128587 h 490537"/>
                <a:gd name="connsiteX15" fmla="*/ 564356 w 671512"/>
                <a:gd name="connsiteY15" fmla="*/ 140494 h 490537"/>
                <a:gd name="connsiteX16" fmla="*/ 578644 w 671512"/>
                <a:gd name="connsiteY16" fmla="*/ 169069 h 490537"/>
                <a:gd name="connsiteX17" fmla="*/ 607219 w 671512"/>
                <a:gd name="connsiteY17" fmla="*/ 228600 h 490537"/>
                <a:gd name="connsiteX18" fmla="*/ 638175 w 671512"/>
                <a:gd name="connsiteY18" fmla="*/ 304800 h 490537"/>
                <a:gd name="connsiteX19" fmla="*/ 671512 w 671512"/>
                <a:gd name="connsiteY19" fmla="*/ 395287 h 490537"/>
                <a:gd name="connsiteX20" fmla="*/ 590550 w 671512"/>
                <a:gd name="connsiteY20" fmla="*/ 490537 h 490537"/>
                <a:gd name="connsiteX21" fmla="*/ 528637 w 671512"/>
                <a:gd name="connsiteY21" fmla="*/ 464344 h 490537"/>
                <a:gd name="connsiteX22" fmla="*/ 509587 w 671512"/>
                <a:gd name="connsiteY22" fmla="*/ 452437 h 490537"/>
                <a:gd name="connsiteX23" fmla="*/ 476250 w 671512"/>
                <a:gd name="connsiteY23" fmla="*/ 414337 h 490537"/>
                <a:gd name="connsiteX24" fmla="*/ 421481 w 671512"/>
                <a:gd name="connsiteY24" fmla="*/ 352425 h 490537"/>
                <a:gd name="connsiteX25" fmla="*/ 350044 w 671512"/>
                <a:gd name="connsiteY25" fmla="*/ 273844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2" h="490537">
                  <a:moveTo>
                    <a:pt x="350044" y="273844"/>
                  </a:moveTo>
                  <a:lnTo>
                    <a:pt x="297656" y="219075"/>
                  </a:lnTo>
                  <a:lnTo>
                    <a:pt x="266700" y="190500"/>
                  </a:lnTo>
                  <a:lnTo>
                    <a:pt x="211931" y="157162"/>
                  </a:lnTo>
                  <a:lnTo>
                    <a:pt x="154781" y="123825"/>
                  </a:lnTo>
                  <a:lnTo>
                    <a:pt x="97631" y="97631"/>
                  </a:lnTo>
                  <a:lnTo>
                    <a:pt x="0" y="59531"/>
                  </a:lnTo>
                  <a:lnTo>
                    <a:pt x="42862" y="0"/>
                  </a:lnTo>
                  <a:lnTo>
                    <a:pt x="164306" y="21431"/>
                  </a:lnTo>
                  <a:lnTo>
                    <a:pt x="278606" y="40481"/>
                  </a:lnTo>
                  <a:lnTo>
                    <a:pt x="385762" y="64294"/>
                  </a:lnTo>
                  <a:lnTo>
                    <a:pt x="450056" y="83344"/>
                  </a:lnTo>
                  <a:lnTo>
                    <a:pt x="511969" y="107156"/>
                  </a:lnTo>
                  <a:lnTo>
                    <a:pt x="540544" y="121444"/>
                  </a:lnTo>
                  <a:lnTo>
                    <a:pt x="552450" y="128587"/>
                  </a:lnTo>
                  <a:lnTo>
                    <a:pt x="564356" y="140494"/>
                  </a:lnTo>
                  <a:lnTo>
                    <a:pt x="578644" y="169069"/>
                  </a:lnTo>
                  <a:lnTo>
                    <a:pt x="607219" y="228600"/>
                  </a:lnTo>
                  <a:lnTo>
                    <a:pt x="638175" y="304800"/>
                  </a:lnTo>
                  <a:lnTo>
                    <a:pt x="671512" y="395287"/>
                  </a:lnTo>
                  <a:lnTo>
                    <a:pt x="590550" y="490537"/>
                  </a:lnTo>
                  <a:lnTo>
                    <a:pt x="528637" y="464344"/>
                  </a:lnTo>
                  <a:lnTo>
                    <a:pt x="509587" y="452437"/>
                  </a:lnTo>
                  <a:lnTo>
                    <a:pt x="476250" y="414337"/>
                  </a:lnTo>
                  <a:lnTo>
                    <a:pt x="421481" y="352425"/>
                  </a:lnTo>
                  <a:lnTo>
                    <a:pt x="350044" y="2738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908467B6-8A96-4589-89EA-2897FF7CA7FF}"/>
                </a:ext>
              </a:extLst>
            </p:cNvPr>
            <p:cNvSpPr/>
            <p:nvPr/>
          </p:nvSpPr>
          <p:spPr>
            <a:xfrm>
              <a:off x="3248025" y="3057525"/>
              <a:ext cx="668338" cy="620713"/>
            </a:xfrm>
            <a:custGeom>
              <a:avLst/>
              <a:gdLst>
                <a:gd name="connsiteX0" fmla="*/ 359569 w 669131"/>
                <a:gd name="connsiteY0" fmla="*/ 342900 h 621506"/>
                <a:gd name="connsiteX1" fmla="*/ 307181 w 669131"/>
                <a:gd name="connsiteY1" fmla="*/ 269081 h 621506"/>
                <a:gd name="connsiteX2" fmla="*/ 288131 w 669131"/>
                <a:gd name="connsiteY2" fmla="*/ 238125 h 621506"/>
                <a:gd name="connsiteX3" fmla="*/ 266700 w 669131"/>
                <a:gd name="connsiteY3" fmla="*/ 216694 h 621506"/>
                <a:gd name="connsiteX4" fmla="*/ 204788 w 669131"/>
                <a:gd name="connsiteY4" fmla="*/ 169069 h 621506"/>
                <a:gd name="connsiteX5" fmla="*/ 157163 w 669131"/>
                <a:gd name="connsiteY5" fmla="*/ 138113 h 621506"/>
                <a:gd name="connsiteX6" fmla="*/ 100013 w 669131"/>
                <a:gd name="connsiteY6" fmla="*/ 104775 h 621506"/>
                <a:gd name="connsiteX7" fmla="*/ 0 w 669131"/>
                <a:gd name="connsiteY7" fmla="*/ 59531 h 621506"/>
                <a:gd name="connsiteX8" fmla="*/ 57150 w 669131"/>
                <a:gd name="connsiteY8" fmla="*/ 0 h 621506"/>
                <a:gd name="connsiteX9" fmla="*/ 173831 w 669131"/>
                <a:gd name="connsiteY9" fmla="*/ 35719 h 621506"/>
                <a:gd name="connsiteX10" fmla="*/ 292894 w 669131"/>
                <a:gd name="connsiteY10" fmla="*/ 71438 h 621506"/>
                <a:gd name="connsiteX11" fmla="*/ 400050 w 669131"/>
                <a:gd name="connsiteY11" fmla="*/ 109538 h 621506"/>
                <a:gd name="connsiteX12" fmla="*/ 473869 w 669131"/>
                <a:gd name="connsiteY12" fmla="*/ 142875 h 621506"/>
                <a:gd name="connsiteX13" fmla="*/ 511969 w 669131"/>
                <a:gd name="connsiteY13" fmla="*/ 161925 h 621506"/>
                <a:gd name="connsiteX14" fmla="*/ 531019 w 669131"/>
                <a:gd name="connsiteY14" fmla="*/ 180975 h 621506"/>
                <a:gd name="connsiteX15" fmla="*/ 547688 w 669131"/>
                <a:gd name="connsiteY15" fmla="*/ 204788 h 621506"/>
                <a:gd name="connsiteX16" fmla="*/ 569119 w 669131"/>
                <a:gd name="connsiteY16" fmla="*/ 245269 h 621506"/>
                <a:gd name="connsiteX17" fmla="*/ 592931 w 669131"/>
                <a:gd name="connsiteY17" fmla="*/ 300038 h 621506"/>
                <a:gd name="connsiteX18" fmla="*/ 628650 w 669131"/>
                <a:gd name="connsiteY18" fmla="*/ 397669 h 621506"/>
                <a:gd name="connsiteX19" fmla="*/ 669131 w 669131"/>
                <a:gd name="connsiteY19" fmla="*/ 526256 h 621506"/>
                <a:gd name="connsiteX20" fmla="*/ 557213 w 669131"/>
                <a:gd name="connsiteY20" fmla="*/ 621506 h 621506"/>
                <a:gd name="connsiteX21" fmla="*/ 500063 w 669131"/>
                <a:gd name="connsiteY21" fmla="*/ 545306 h 621506"/>
                <a:gd name="connsiteX22" fmla="*/ 416719 w 669131"/>
                <a:gd name="connsiteY22" fmla="*/ 428625 h 621506"/>
                <a:gd name="connsiteX23" fmla="*/ 359569 w 669131"/>
                <a:gd name="connsiteY23" fmla="*/ 3429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9131" h="621506">
                  <a:moveTo>
                    <a:pt x="359569" y="342900"/>
                  </a:moveTo>
                  <a:lnTo>
                    <a:pt x="307181" y="269081"/>
                  </a:lnTo>
                  <a:lnTo>
                    <a:pt x="288131" y="238125"/>
                  </a:lnTo>
                  <a:lnTo>
                    <a:pt x="266700" y="216694"/>
                  </a:lnTo>
                  <a:lnTo>
                    <a:pt x="204788" y="169069"/>
                  </a:lnTo>
                  <a:lnTo>
                    <a:pt x="157163" y="138113"/>
                  </a:lnTo>
                  <a:lnTo>
                    <a:pt x="100013" y="104775"/>
                  </a:lnTo>
                  <a:lnTo>
                    <a:pt x="0" y="59531"/>
                  </a:lnTo>
                  <a:lnTo>
                    <a:pt x="57150" y="0"/>
                  </a:lnTo>
                  <a:lnTo>
                    <a:pt x="173831" y="35719"/>
                  </a:lnTo>
                  <a:lnTo>
                    <a:pt x="292894" y="71438"/>
                  </a:lnTo>
                  <a:lnTo>
                    <a:pt x="400050" y="109538"/>
                  </a:lnTo>
                  <a:lnTo>
                    <a:pt x="473869" y="142875"/>
                  </a:lnTo>
                  <a:lnTo>
                    <a:pt x="511969" y="161925"/>
                  </a:lnTo>
                  <a:lnTo>
                    <a:pt x="531019" y="180975"/>
                  </a:lnTo>
                  <a:lnTo>
                    <a:pt x="547688" y="204788"/>
                  </a:lnTo>
                  <a:lnTo>
                    <a:pt x="569119" y="245269"/>
                  </a:lnTo>
                  <a:lnTo>
                    <a:pt x="592931" y="300038"/>
                  </a:lnTo>
                  <a:lnTo>
                    <a:pt x="628650" y="397669"/>
                  </a:lnTo>
                  <a:lnTo>
                    <a:pt x="669131" y="526256"/>
                  </a:lnTo>
                  <a:lnTo>
                    <a:pt x="557213" y="621506"/>
                  </a:lnTo>
                  <a:lnTo>
                    <a:pt x="500063" y="545306"/>
                  </a:lnTo>
                  <a:lnTo>
                    <a:pt x="416719" y="428625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35862811-5C46-4E4C-9439-70D542FE4A75}"/>
                </a:ext>
              </a:extLst>
            </p:cNvPr>
            <p:cNvSpPr/>
            <p:nvPr/>
          </p:nvSpPr>
          <p:spPr>
            <a:xfrm>
              <a:off x="4743450" y="2646363"/>
              <a:ext cx="2020888" cy="444500"/>
            </a:xfrm>
            <a:custGeom>
              <a:avLst/>
              <a:gdLst>
                <a:gd name="connsiteX0" fmla="*/ 590550 w 2021681"/>
                <a:gd name="connsiteY0" fmla="*/ 228600 h 445294"/>
                <a:gd name="connsiteX1" fmla="*/ 747713 w 2021681"/>
                <a:gd name="connsiteY1" fmla="*/ 209550 h 445294"/>
                <a:gd name="connsiteX2" fmla="*/ 840581 w 2021681"/>
                <a:gd name="connsiteY2" fmla="*/ 195262 h 445294"/>
                <a:gd name="connsiteX3" fmla="*/ 1083469 w 2021681"/>
                <a:gd name="connsiteY3" fmla="*/ 154781 h 445294"/>
                <a:gd name="connsiteX4" fmla="*/ 1276350 w 2021681"/>
                <a:gd name="connsiteY4" fmla="*/ 116681 h 445294"/>
                <a:gd name="connsiteX5" fmla="*/ 1378744 w 2021681"/>
                <a:gd name="connsiteY5" fmla="*/ 97631 h 445294"/>
                <a:gd name="connsiteX6" fmla="*/ 1445419 w 2021681"/>
                <a:gd name="connsiteY6" fmla="*/ 83344 h 445294"/>
                <a:gd name="connsiteX7" fmla="*/ 1538288 w 2021681"/>
                <a:gd name="connsiteY7" fmla="*/ 50006 h 445294"/>
                <a:gd name="connsiteX8" fmla="*/ 1588294 w 2021681"/>
                <a:gd name="connsiteY8" fmla="*/ 30956 h 445294"/>
                <a:gd name="connsiteX9" fmla="*/ 1643063 w 2021681"/>
                <a:gd name="connsiteY9" fmla="*/ 4762 h 445294"/>
                <a:gd name="connsiteX10" fmla="*/ 1664494 w 2021681"/>
                <a:gd name="connsiteY10" fmla="*/ 0 h 445294"/>
                <a:gd name="connsiteX11" fmla="*/ 1733550 w 2021681"/>
                <a:gd name="connsiteY11" fmla="*/ 2381 h 445294"/>
                <a:gd name="connsiteX12" fmla="*/ 1843088 w 2021681"/>
                <a:gd name="connsiteY12" fmla="*/ 14287 h 445294"/>
                <a:gd name="connsiteX13" fmla="*/ 1912144 w 2021681"/>
                <a:gd name="connsiteY13" fmla="*/ 28575 h 445294"/>
                <a:gd name="connsiteX14" fmla="*/ 1981200 w 2021681"/>
                <a:gd name="connsiteY14" fmla="*/ 50006 h 445294"/>
                <a:gd name="connsiteX15" fmla="*/ 2000250 w 2021681"/>
                <a:gd name="connsiteY15" fmla="*/ 59531 h 445294"/>
                <a:gd name="connsiteX16" fmla="*/ 2012156 w 2021681"/>
                <a:gd name="connsiteY16" fmla="*/ 71437 h 445294"/>
                <a:gd name="connsiteX17" fmla="*/ 2019300 w 2021681"/>
                <a:gd name="connsiteY17" fmla="*/ 83344 h 445294"/>
                <a:gd name="connsiteX18" fmla="*/ 2021681 w 2021681"/>
                <a:gd name="connsiteY18" fmla="*/ 100012 h 445294"/>
                <a:gd name="connsiteX19" fmla="*/ 2016919 w 2021681"/>
                <a:gd name="connsiteY19" fmla="*/ 135731 h 445294"/>
                <a:gd name="connsiteX20" fmla="*/ 2005013 w 2021681"/>
                <a:gd name="connsiteY20" fmla="*/ 157162 h 445294"/>
                <a:gd name="connsiteX21" fmla="*/ 1988344 w 2021681"/>
                <a:gd name="connsiteY21" fmla="*/ 169069 h 445294"/>
                <a:gd name="connsiteX22" fmla="*/ 1938338 w 2021681"/>
                <a:gd name="connsiteY22" fmla="*/ 188119 h 445294"/>
                <a:gd name="connsiteX23" fmla="*/ 1847850 w 2021681"/>
                <a:gd name="connsiteY23" fmla="*/ 209550 h 445294"/>
                <a:gd name="connsiteX24" fmla="*/ 1766888 w 2021681"/>
                <a:gd name="connsiteY24" fmla="*/ 226219 h 445294"/>
                <a:gd name="connsiteX25" fmla="*/ 1650206 w 2021681"/>
                <a:gd name="connsiteY25" fmla="*/ 245269 h 445294"/>
                <a:gd name="connsiteX26" fmla="*/ 1512094 w 2021681"/>
                <a:gd name="connsiteY26" fmla="*/ 266700 h 445294"/>
                <a:gd name="connsiteX27" fmla="*/ 1366838 w 2021681"/>
                <a:gd name="connsiteY27" fmla="*/ 288131 h 445294"/>
                <a:gd name="connsiteX28" fmla="*/ 1252538 w 2021681"/>
                <a:gd name="connsiteY28" fmla="*/ 304800 h 445294"/>
                <a:gd name="connsiteX29" fmla="*/ 1100138 w 2021681"/>
                <a:gd name="connsiteY29" fmla="*/ 323850 h 445294"/>
                <a:gd name="connsiteX30" fmla="*/ 995363 w 2021681"/>
                <a:gd name="connsiteY30" fmla="*/ 338137 h 445294"/>
                <a:gd name="connsiteX31" fmla="*/ 742950 w 2021681"/>
                <a:gd name="connsiteY31" fmla="*/ 381000 h 445294"/>
                <a:gd name="connsiteX32" fmla="*/ 611981 w 2021681"/>
                <a:gd name="connsiteY32" fmla="*/ 407194 h 445294"/>
                <a:gd name="connsiteX33" fmla="*/ 469106 w 2021681"/>
                <a:gd name="connsiteY33" fmla="*/ 435769 h 445294"/>
                <a:gd name="connsiteX34" fmla="*/ 414338 w 2021681"/>
                <a:gd name="connsiteY34" fmla="*/ 445294 h 445294"/>
                <a:gd name="connsiteX35" fmla="*/ 383381 w 2021681"/>
                <a:gd name="connsiteY35" fmla="*/ 445294 h 445294"/>
                <a:gd name="connsiteX36" fmla="*/ 340519 w 2021681"/>
                <a:gd name="connsiteY36" fmla="*/ 440531 h 445294"/>
                <a:gd name="connsiteX37" fmla="*/ 288131 w 2021681"/>
                <a:gd name="connsiteY37" fmla="*/ 426244 h 445294"/>
                <a:gd name="connsiteX38" fmla="*/ 228600 w 2021681"/>
                <a:gd name="connsiteY38" fmla="*/ 400050 h 445294"/>
                <a:gd name="connsiteX39" fmla="*/ 178594 w 2021681"/>
                <a:gd name="connsiteY39" fmla="*/ 366712 h 445294"/>
                <a:gd name="connsiteX40" fmla="*/ 130969 w 2021681"/>
                <a:gd name="connsiteY40" fmla="*/ 326231 h 445294"/>
                <a:gd name="connsiteX41" fmla="*/ 88106 w 2021681"/>
                <a:gd name="connsiteY41" fmla="*/ 285750 h 445294"/>
                <a:gd name="connsiteX42" fmla="*/ 42863 w 2021681"/>
                <a:gd name="connsiteY42" fmla="*/ 240506 h 445294"/>
                <a:gd name="connsiteX43" fmla="*/ 4763 w 2021681"/>
                <a:gd name="connsiteY43" fmla="*/ 192881 h 445294"/>
                <a:gd name="connsiteX44" fmla="*/ 0 w 2021681"/>
                <a:gd name="connsiteY44" fmla="*/ 176212 h 445294"/>
                <a:gd name="connsiteX45" fmla="*/ 4763 w 2021681"/>
                <a:gd name="connsiteY45" fmla="*/ 159544 h 445294"/>
                <a:gd name="connsiteX46" fmla="*/ 14288 w 2021681"/>
                <a:gd name="connsiteY46" fmla="*/ 157162 h 445294"/>
                <a:gd name="connsiteX47" fmla="*/ 52388 w 2021681"/>
                <a:gd name="connsiteY47" fmla="*/ 171450 h 445294"/>
                <a:gd name="connsiteX48" fmla="*/ 100013 w 2021681"/>
                <a:gd name="connsiteY48" fmla="*/ 192881 h 445294"/>
                <a:gd name="connsiteX49" fmla="*/ 161925 w 2021681"/>
                <a:gd name="connsiteY49" fmla="*/ 219075 h 445294"/>
                <a:gd name="connsiteX50" fmla="*/ 235744 w 2021681"/>
                <a:gd name="connsiteY50" fmla="*/ 245269 h 445294"/>
                <a:gd name="connsiteX51" fmla="*/ 321469 w 2021681"/>
                <a:gd name="connsiteY51" fmla="*/ 245269 h 445294"/>
                <a:gd name="connsiteX52" fmla="*/ 442913 w 2021681"/>
                <a:gd name="connsiteY52" fmla="*/ 242887 h 445294"/>
                <a:gd name="connsiteX53" fmla="*/ 590550 w 2021681"/>
                <a:gd name="connsiteY53" fmla="*/ 228600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21681" h="445294">
                  <a:moveTo>
                    <a:pt x="590550" y="228600"/>
                  </a:moveTo>
                  <a:lnTo>
                    <a:pt x="747713" y="209550"/>
                  </a:lnTo>
                  <a:lnTo>
                    <a:pt x="840581" y="195262"/>
                  </a:lnTo>
                  <a:lnTo>
                    <a:pt x="1083469" y="154781"/>
                  </a:lnTo>
                  <a:lnTo>
                    <a:pt x="1276350" y="116681"/>
                  </a:lnTo>
                  <a:lnTo>
                    <a:pt x="1378744" y="97631"/>
                  </a:lnTo>
                  <a:lnTo>
                    <a:pt x="1445419" y="83344"/>
                  </a:lnTo>
                  <a:lnTo>
                    <a:pt x="1538288" y="50006"/>
                  </a:lnTo>
                  <a:lnTo>
                    <a:pt x="1588294" y="30956"/>
                  </a:lnTo>
                  <a:lnTo>
                    <a:pt x="1643063" y="4762"/>
                  </a:lnTo>
                  <a:lnTo>
                    <a:pt x="1664494" y="0"/>
                  </a:lnTo>
                  <a:lnTo>
                    <a:pt x="1733550" y="2381"/>
                  </a:lnTo>
                  <a:lnTo>
                    <a:pt x="1843088" y="14287"/>
                  </a:lnTo>
                  <a:lnTo>
                    <a:pt x="1912144" y="28575"/>
                  </a:lnTo>
                  <a:lnTo>
                    <a:pt x="1981200" y="50006"/>
                  </a:lnTo>
                  <a:lnTo>
                    <a:pt x="2000250" y="59531"/>
                  </a:lnTo>
                  <a:lnTo>
                    <a:pt x="2012156" y="71437"/>
                  </a:lnTo>
                  <a:lnTo>
                    <a:pt x="2019300" y="83344"/>
                  </a:lnTo>
                  <a:lnTo>
                    <a:pt x="2021681" y="100012"/>
                  </a:lnTo>
                  <a:lnTo>
                    <a:pt x="2016919" y="135731"/>
                  </a:lnTo>
                  <a:lnTo>
                    <a:pt x="2005013" y="157162"/>
                  </a:lnTo>
                  <a:lnTo>
                    <a:pt x="1988344" y="169069"/>
                  </a:lnTo>
                  <a:lnTo>
                    <a:pt x="1938338" y="188119"/>
                  </a:lnTo>
                  <a:lnTo>
                    <a:pt x="1847850" y="209550"/>
                  </a:lnTo>
                  <a:lnTo>
                    <a:pt x="1766888" y="226219"/>
                  </a:lnTo>
                  <a:lnTo>
                    <a:pt x="1650206" y="245269"/>
                  </a:lnTo>
                  <a:lnTo>
                    <a:pt x="1512094" y="266700"/>
                  </a:lnTo>
                  <a:lnTo>
                    <a:pt x="1366838" y="288131"/>
                  </a:lnTo>
                  <a:lnTo>
                    <a:pt x="1252538" y="304800"/>
                  </a:lnTo>
                  <a:lnTo>
                    <a:pt x="1100138" y="323850"/>
                  </a:lnTo>
                  <a:lnTo>
                    <a:pt x="995363" y="338137"/>
                  </a:lnTo>
                  <a:lnTo>
                    <a:pt x="742950" y="381000"/>
                  </a:lnTo>
                  <a:lnTo>
                    <a:pt x="611981" y="407194"/>
                  </a:lnTo>
                  <a:lnTo>
                    <a:pt x="469106" y="435769"/>
                  </a:lnTo>
                  <a:lnTo>
                    <a:pt x="414338" y="445294"/>
                  </a:lnTo>
                  <a:lnTo>
                    <a:pt x="383381" y="445294"/>
                  </a:lnTo>
                  <a:lnTo>
                    <a:pt x="340519" y="440531"/>
                  </a:lnTo>
                  <a:lnTo>
                    <a:pt x="288131" y="426244"/>
                  </a:lnTo>
                  <a:lnTo>
                    <a:pt x="228600" y="400050"/>
                  </a:lnTo>
                  <a:lnTo>
                    <a:pt x="178594" y="366712"/>
                  </a:lnTo>
                  <a:lnTo>
                    <a:pt x="130969" y="326231"/>
                  </a:lnTo>
                  <a:lnTo>
                    <a:pt x="88106" y="285750"/>
                  </a:lnTo>
                  <a:lnTo>
                    <a:pt x="42863" y="240506"/>
                  </a:lnTo>
                  <a:lnTo>
                    <a:pt x="4763" y="192881"/>
                  </a:lnTo>
                  <a:lnTo>
                    <a:pt x="0" y="176212"/>
                  </a:lnTo>
                  <a:lnTo>
                    <a:pt x="4763" y="159544"/>
                  </a:lnTo>
                  <a:lnTo>
                    <a:pt x="14288" y="157162"/>
                  </a:lnTo>
                  <a:lnTo>
                    <a:pt x="52388" y="171450"/>
                  </a:lnTo>
                  <a:lnTo>
                    <a:pt x="100013" y="192881"/>
                  </a:lnTo>
                  <a:lnTo>
                    <a:pt x="161925" y="219075"/>
                  </a:lnTo>
                  <a:lnTo>
                    <a:pt x="235744" y="245269"/>
                  </a:lnTo>
                  <a:lnTo>
                    <a:pt x="321469" y="245269"/>
                  </a:lnTo>
                  <a:lnTo>
                    <a:pt x="442913" y="242887"/>
                  </a:lnTo>
                  <a:lnTo>
                    <a:pt x="590550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7F6F4E6C-73B1-45A0-B216-D0A582F48D9C}"/>
                </a:ext>
              </a:extLst>
            </p:cNvPr>
            <p:cNvSpPr/>
            <p:nvPr/>
          </p:nvSpPr>
          <p:spPr>
            <a:xfrm>
              <a:off x="4305300" y="1711325"/>
              <a:ext cx="1668463" cy="2928938"/>
            </a:xfrm>
            <a:custGeom>
              <a:avLst/>
              <a:gdLst>
                <a:gd name="connsiteX0" fmla="*/ 1268730 w 1668780"/>
                <a:gd name="connsiteY0" fmla="*/ 784860 h 2929890"/>
                <a:gd name="connsiteX1" fmla="*/ 1283970 w 1668780"/>
                <a:gd name="connsiteY1" fmla="*/ 624840 h 2929890"/>
                <a:gd name="connsiteX2" fmla="*/ 1299210 w 1668780"/>
                <a:gd name="connsiteY2" fmla="*/ 453390 h 2929890"/>
                <a:gd name="connsiteX3" fmla="*/ 1306830 w 1668780"/>
                <a:gd name="connsiteY3" fmla="*/ 297180 h 2929890"/>
                <a:gd name="connsiteX4" fmla="*/ 1306830 w 1668780"/>
                <a:gd name="connsiteY4" fmla="*/ 247650 h 2929890"/>
                <a:gd name="connsiteX5" fmla="*/ 1299210 w 1668780"/>
                <a:gd name="connsiteY5" fmla="*/ 213360 h 2929890"/>
                <a:gd name="connsiteX6" fmla="*/ 1272540 w 1668780"/>
                <a:gd name="connsiteY6" fmla="*/ 160020 h 2929890"/>
                <a:gd name="connsiteX7" fmla="*/ 1242060 w 1668780"/>
                <a:gd name="connsiteY7" fmla="*/ 110490 h 2929890"/>
                <a:gd name="connsiteX8" fmla="*/ 1211580 w 1668780"/>
                <a:gd name="connsiteY8" fmla="*/ 76200 h 2929890"/>
                <a:gd name="connsiteX9" fmla="*/ 1188720 w 1668780"/>
                <a:gd name="connsiteY9" fmla="*/ 60960 h 2929890"/>
                <a:gd name="connsiteX10" fmla="*/ 1154430 w 1668780"/>
                <a:gd name="connsiteY10" fmla="*/ 49530 h 2929890"/>
                <a:gd name="connsiteX11" fmla="*/ 1143000 w 1668780"/>
                <a:gd name="connsiteY11" fmla="*/ 30480 h 2929890"/>
                <a:gd name="connsiteX12" fmla="*/ 1143000 w 1668780"/>
                <a:gd name="connsiteY12" fmla="*/ 19050 h 2929890"/>
                <a:gd name="connsiteX13" fmla="*/ 1150620 w 1668780"/>
                <a:gd name="connsiteY13" fmla="*/ 7620 h 2929890"/>
                <a:gd name="connsiteX14" fmla="*/ 1162050 w 1668780"/>
                <a:gd name="connsiteY14" fmla="*/ 0 h 2929890"/>
                <a:gd name="connsiteX15" fmla="*/ 1181100 w 1668780"/>
                <a:gd name="connsiteY15" fmla="*/ 0 h 2929890"/>
                <a:gd name="connsiteX16" fmla="*/ 1242060 w 1668780"/>
                <a:gd name="connsiteY16" fmla="*/ 11430 h 2929890"/>
                <a:gd name="connsiteX17" fmla="*/ 1325880 w 1668780"/>
                <a:gd name="connsiteY17" fmla="*/ 34290 h 2929890"/>
                <a:gd name="connsiteX18" fmla="*/ 1417320 w 1668780"/>
                <a:gd name="connsiteY18" fmla="*/ 64770 h 2929890"/>
                <a:gd name="connsiteX19" fmla="*/ 1504950 w 1668780"/>
                <a:gd name="connsiteY19" fmla="*/ 102870 h 2929890"/>
                <a:gd name="connsiteX20" fmla="*/ 1562100 w 1668780"/>
                <a:gd name="connsiteY20" fmla="*/ 133350 h 2929890"/>
                <a:gd name="connsiteX21" fmla="*/ 1615440 w 1668780"/>
                <a:gd name="connsiteY21" fmla="*/ 171450 h 2929890"/>
                <a:gd name="connsiteX22" fmla="*/ 1638300 w 1668780"/>
                <a:gd name="connsiteY22" fmla="*/ 190500 h 2929890"/>
                <a:gd name="connsiteX23" fmla="*/ 1657350 w 1668780"/>
                <a:gd name="connsiteY23" fmla="*/ 201930 h 2929890"/>
                <a:gd name="connsiteX24" fmla="*/ 1664970 w 1668780"/>
                <a:gd name="connsiteY24" fmla="*/ 209550 h 2929890"/>
                <a:gd name="connsiteX25" fmla="*/ 1668780 w 1668780"/>
                <a:gd name="connsiteY25" fmla="*/ 224790 h 2929890"/>
                <a:gd name="connsiteX26" fmla="*/ 1661160 w 1668780"/>
                <a:gd name="connsiteY26" fmla="*/ 247650 h 2929890"/>
                <a:gd name="connsiteX27" fmla="*/ 1649730 w 1668780"/>
                <a:gd name="connsiteY27" fmla="*/ 270510 h 2929890"/>
                <a:gd name="connsiteX28" fmla="*/ 1623060 w 1668780"/>
                <a:gd name="connsiteY28" fmla="*/ 304800 h 2929890"/>
                <a:gd name="connsiteX29" fmla="*/ 1611630 w 1668780"/>
                <a:gd name="connsiteY29" fmla="*/ 323850 h 2929890"/>
                <a:gd name="connsiteX30" fmla="*/ 1596390 w 1668780"/>
                <a:gd name="connsiteY30" fmla="*/ 381000 h 2929890"/>
                <a:gd name="connsiteX31" fmla="*/ 1565910 w 1668780"/>
                <a:gd name="connsiteY31" fmla="*/ 537210 h 2929890"/>
                <a:gd name="connsiteX32" fmla="*/ 1546860 w 1668780"/>
                <a:gd name="connsiteY32" fmla="*/ 674370 h 2929890"/>
                <a:gd name="connsiteX33" fmla="*/ 1531620 w 1668780"/>
                <a:gd name="connsiteY33" fmla="*/ 796290 h 2929890"/>
                <a:gd name="connsiteX34" fmla="*/ 1516380 w 1668780"/>
                <a:gd name="connsiteY34" fmla="*/ 975360 h 2929890"/>
                <a:gd name="connsiteX35" fmla="*/ 1504950 w 1668780"/>
                <a:gd name="connsiteY35" fmla="*/ 1131570 h 2929890"/>
                <a:gd name="connsiteX36" fmla="*/ 1440180 w 1668780"/>
                <a:gd name="connsiteY36" fmla="*/ 1398270 h 2929890"/>
                <a:gd name="connsiteX37" fmla="*/ 1398270 w 1668780"/>
                <a:gd name="connsiteY37" fmla="*/ 1524000 h 2929890"/>
                <a:gd name="connsiteX38" fmla="*/ 1348740 w 1668780"/>
                <a:gd name="connsiteY38" fmla="*/ 1649730 h 2929890"/>
                <a:gd name="connsiteX39" fmla="*/ 1303020 w 1668780"/>
                <a:gd name="connsiteY39" fmla="*/ 1752600 h 2929890"/>
                <a:gd name="connsiteX40" fmla="*/ 1238250 w 1668780"/>
                <a:gd name="connsiteY40" fmla="*/ 1882140 h 2929890"/>
                <a:gd name="connsiteX41" fmla="*/ 1143000 w 1668780"/>
                <a:gd name="connsiteY41" fmla="*/ 2038350 h 2929890"/>
                <a:gd name="connsiteX42" fmla="*/ 1085850 w 1668780"/>
                <a:gd name="connsiteY42" fmla="*/ 2122170 h 2929890"/>
                <a:gd name="connsiteX43" fmla="*/ 963930 w 1668780"/>
                <a:gd name="connsiteY43" fmla="*/ 2274570 h 2929890"/>
                <a:gd name="connsiteX44" fmla="*/ 853440 w 1668780"/>
                <a:gd name="connsiteY44" fmla="*/ 2396490 h 2929890"/>
                <a:gd name="connsiteX45" fmla="*/ 746760 w 1668780"/>
                <a:gd name="connsiteY45" fmla="*/ 2499360 h 2929890"/>
                <a:gd name="connsiteX46" fmla="*/ 659130 w 1668780"/>
                <a:gd name="connsiteY46" fmla="*/ 2575560 h 2929890"/>
                <a:gd name="connsiteX47" fmla="*/ 525780 w 1668780"/>
                <a:gd name="connsiteY47" fmla="*/ 2670810 h 2929890"/>
                <a:gd name="connsiteX48" fmla="*/ 430530 w 1668780"/>
                <a:gd name="connsiteY48" fmla="*/ 2735580 h 2929890"/>
                <a:gd name="connsiteX49" fmla="*/ 300990 w 1668780"/>
                <a:gd name="connsiteY49" fmla="*/ 2811780 h 2929890"/>
                <a:gd name="connsiteX50" fmla="*/ 201930 w 1668780"/>
                <a:gd name="connsiteY50" fmla="*/ 2861310 h 2929890"/>
                <a:gd name="connsiteX51" fmla="*/ 80010 w 1668780"/>
                <a:gd name="connsiteY51" fmla="*/ 2914650 h 2929890"/>
                <a:gd name="connsiteX52" fmla="*/ 34290 w 1668780"/>
                <a:gd name="connsiteY52" fmla="*/ 2926080 h 2929890"/>
                <a:gd name="connsiteX53" fmla="*/ 19050 w 1668780"/>
                <a:gd name="connsiteY53" fmla="*/ 2929890 h 2929890"/>
                <a:gd name="connsiteX54" fmla="*/ 3810 w 1668780"/>
                <a:gd name="connsiteY54" fmla="*/ 2926080 h 2929890"/>
                <a:gd name="connsiteX55" fmla="*/ 0 w 1668780"/>
                <a:gd name="connsiteY55" fmla="*/ 2918460 h 2929890"/>
                <a:gd name="connsiteX56" fmla="*/ 0 w 1668780"/>
                <a:gd name="connsiteY56" fmla="*/ 2903220 h 2929890"/>
                <a:gd name="connsiteX57" fmla="*/ 7620 w 1668780"/>
                <a:gd name="connsiteY57" fmla="*/ 2880360 h 2929890"/>
                <a:gd name="connsiteX58" fmla="*/ 72390 w 1668780"/>
                <a:gd name="connsiteY58" fmla="*/ 2838450 h 2929890"/>
                <a:gd name="connsiteX59" fmla="*/ 186690 w 1668780"/>
                <a:gd name="connsiteY59" fmla="*/ 2766060 h 2929890"/>
                <a:gd name="connsiteX60" fmla="*/ 316230 w 1668780"/>
                <a:gd name="connsiteY60" fmla="*/ 2678430 h 2929890"/>
                <a:gd name="connsiteX61" fmla="*/ 434340 w 1668780"/>
                <a:gd name="connsiteY61" fmla="*/ 2586990 h 2929890"/>
                <a:gd name="connsiteX62" fmla="*/ 560070 w 1668780"/>
                <a:gd name="connsiteY62" fmla="*/ 2476500 h 2929890"/>
                <a:gd name="connsiteX63" fmla="*/ 681990 w 1668780"/>
                <a:gd name="connsiteY63" fmla="*/ 2346960 h 2929890"/>
                <a:gd name="connsiteX64" fmla="*/ 796290 w 1668780"/>
                <a:gd name="connsiteY64" fmla="*/ 2190750 h 2929890"/>
                <a:gd name="connsiteX65" fmla="*/ 899160 w 1668780"/>
                <a:gd name="connsiteY65" fmla="*/ 2045970 h 2929890"/>
                <a:gd name="connsiteX66" fmla="*/ 979170 w 1668780"/>
                <a:gd name="connsiteY66" fmla="*/ 1901190 h 2929890"/>
                <a:gd name="connsiteX67" fmla="*/ 1028700 w 1668780"/>
                <a:gd name="connsiteY67" fmla="*/ 1805940 h 2929890"/>
                <a:gd name="connsiteX68" fmla="*/ 1074420 w 1668780"/>
                <a:gd name="connsiteY68" fmla="*/ 1699260 h 2929890"/>
                <a:gd name="connsiteX69" fmla="*/ 1108710 w 1668780"/>
                <a:gd name="connsiteY69" fmla="*/ 1607820 h 2929890"/>
                <a:gd name="connsiteX70" fmla="*/ 1143000 w 1668780"/>
                <a:gd name="connsiteY70" fmla="*/ 1516380 h 2929890"/>
                <a:gd name="connsiteX71" fmla="*/ 1158240 w 1668780"/>
                <a:gd name="connsiteY71" fmla="*/ 1455420 h 2929890"/>
                <a:gd name="connsiteX72" fmla="*/ 1188720 w 1668780"/>
                <a:gd name="connsiteY72" fmla="*/ 1341120 h 2929890"/>
                <a:gd name="connsiteX73" fmla="*/ 1203960 w 1668780"/>
                <a:gd name="connsiteY73" fmla="*/ 1283970 h 2929890"/>
                <a:gd name="connsiteX74" fmla="*/ 1238250 w 1668780"/>
                <a:gd name="connsiteY74" fmla="*/ 1143000 h 2929890"/>
                <a:gd name="connsiteX75" fmla="*/ 1268730 w 1668780"/>
                <a:gd name="connsiteY75" fmla="*/ 784860 h 292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68780" h="2929890">
                  <a:moveTo>
                    <a:pt x="1268730" y="784860"/>
                  </a:moveTo>
                  <a:lnTo>
                    <a:pt x="1283970" y="624840"/>
                  </a:lnTo>
                  <a:lnTo>
                    <a:pt x="1299210" y="453390"/>
                  </a:lnTo>
                  <a:lnTo>
                    <a:pt x="1306830" y="297180"/>
                  </a:lnTo>
                  <a:lnTo>
                    <a:pt x="1306830" y="247650"/>
                  </a:lnTo>
                  <a:lnTo>
                    <a:pt x="1299210" y="213360"/>
                  </a:lnTo>
                  <a:lnTo>
                    <a:pt x="1272540" y="160020"/>
                  </a:lnTo>
                  <a:lnTo>
                    <a:pt x="1242060" y="110490"/>
                  </a:lnTo>
                  <a:lnTo>
                    <a:pt x="1211580" y="76200"/>
                  </a:lnTo>
                  <a:lnTo>
                    <a:pt x="1188720" y="60960"/>
                  </a:lnTo>
                  <a:lnTo>
                    <a:pt x="1154430" y="49530"/>
                  </a:lnTo>
                  <a:lnTo>
                    <a:pt x="1143000" y="30480"/>
                  </a:lnTo>
                  <a:lnTo>
                    <a:pt x="1143000" y="19050"/>
                  </a:lnTo>
                  <a:lnTo>
                    <a:pt x="1150620" y="7620"/>
                  </a:lnTo>
                  <a:lnTo>
                    <a:pt x="1162050" y="0"/>
                  </a:lnTo>
                  <a:lnTo>
                    <a:pt x="1181100" y="0"/>
                  </a:lnTo>
                  <a:lnTo>
                    <a:pt x="1242060" y="11430"/>
                  </a:lnTo>
                  <a:lnTo>
                    <a:pt x="1325880" y="34290"/>
                  </a:lnTo>
                  <a:lnTo>
                    <a:pt x="1417320" y="64770"/>
                  </a:lnTo>
                  <a:lnTo>
                    <a:pt x="1504950" y="102870"/>
                  </a:lnTo>
                  <a:lnTo>
                    <a:pt x="1562100" y="133350"/>
                  </a:lnTo>
                  <a:lnTo>
                    <a:pt x="1615440" y="171450"/>
                  </a:lnTo>
                  <a:lnTo>
                    <a:pt x="1638300" y="190500"/>
                  </a:lnTo>
                  <a:lnTo>
                    <a:pt x="1657350" y="201930"/>
                  </a:lnTo>
                  <a:lnTo>
                    <a:pt x="1664970" y="209550"/>
                  </a:lnTo>
                  <a:lnTo>
                    <a:pt x="1668780" y="224790"/>
                  </a:lnTo>
                  <a:lnTo>
                    <a:pt x="1661160" y="247650"/>
                  </a:lnTo>
                  <a:lnTo>
                    <a:pt x="1649730" y="270510"/>
                  </a:lnTo>
                  <a:lnTo>
                    <a:pt x="1623060" y="304800"/>
                  </a:lnTo>
                  <a:lnTo>
                    <a:pt x="1611630" y="323850"/>
                  </a:lnTo>
                  <a:lnTo>
                    <a:pt x="1596390" y="381000"/>
                  </a:lnTo>
                  <a:lnTo>
                    <a:pt x="1565910" y="537210"/>
                  </a:lnTo>
                  <a:lnTo>
                    <a:pt x="1546860" y="674370"/>
                  </a:lnTo>
                  <a:lnTo>
                    <a:pt x="1531620" y="796290"/>
                  </a:lnTo>
                  <a:lnTo>
                    <a:pt x="1516380" y="975360"/>
                  </a:lnTo>
                  <a:lnTo>
                    <a:pt x="1504950" y="1131570"/>
                  </a:lnTo>
                  <a:lnTo>
                    <a:pt x="1440180" y="1398270"/>
                  </a:lnTo>
                  <a:lnTo>
                    <a:pt x="1398270" y="1524000"/>
                  </a:lnTo>
                  <a:lnTo>
                    <a:pt x="1348740" y="1649730"/>
                  </a:lnTo>
                  <a:lnTo>
                    <a:pt x="1303020" y="1752600"/>
                  </a:lnTo>
                  <a:lnTo>
                    <a:pt x="1238250" y="1882140"/>
                  </a:lnTo>
                  <a:lnTo>
                    <a:pt x="1143000" y="2038350"/>
                  </a:lnTo>
                  <a:lnTo>
                    <a:pt x="1085850" y="2122170"/>
                  </a:lnTo>
                  <a:lnTo>
                    <a:pt x="963930" y="2274570"/>
                  </a:lnTo>
                  <a:lnTo>
                    <a:pt x="853440" y="2396490"/>
                  </a:lnTo>
                  <a:lnTo>
                    <a:pt x="746760" y="2499360"/>
                  </a:lnTo>
                  <a:lnTo>
                    <a:pt x="659130" y="2575560"/>
                  </a:lnTo>
                  <a:lnTo>
                    <a:pt x="525780" y="2670810"/>
                  </a:lnTo>
                  <a:lnTo>
                    <a:pt x="430530" y="2735580"/>
                  </a:lnTo>
                  <a:lnTo>
                    <a:pt x="300990" y="2811780"/>
                  </a:lnTo>
                  <a:lnTo>
                    <a:pt x="201930" y="2861310"/>
                  </a:lnTo>
                  <a:lnTo>
                    <a:pt x="80010" y="2914650"/>
                  </a:lnTo>
                  <a:lnTo>
                    <a:pt x="34290" y="2926080"/>
                  </a:lnTo>
                  <a:lnTo>
                    <a:pt x="19050" y="2929890"/>
                  </a:lnTo>
                  <a:lnTo>
                    <a:pt x="3810" y="2926080"/>
                  </a:lnTo>
                  <a:lnTo>
                    <a:pt x="0" y="2918460"/>
                  </a:lnTo>
                  <a:lnTo>
                    <a:pt x="0" y="2903220"/>
                  </a:lnTo>
                  <a:lnTo>
                    <a:pt x="7620" y="2880360"/>
                  </a:lnTo>
                  <a:lnTo>
                    <a:pt x="72390" y="2838450"/>
                  </a:lnTo>
                  <a:lnTo>
                    <a:pt x="186690" y="2766060"/>
                  </a:lnTo>
                  <a:lnTo>
                    <a:pt x="316230" y="2678430"/>
                  </a:lnTo>
                  <a:lnTo>
                    <a:pt x="434340" y="2586990"/>
                  </a:lnTo>
                  <a:lnTo>
                    <a:pt x="560070" y="2476500"/>
                  </a:lnTo>
                  <a:lnTo>
                    <a:pt x="681990" y="2346960"/>
                  </a:lnTo>
                  <a:lnTo>
                    <a:pt x="796290" y="2190750"/>
                  </a:lnTo>
                  <a:lnTo>
                    <a:pt x="899160" y="2045970"/>
                  </a:lnTo>
                  <a:lnTo>
                    <a:pt x="979170" y="1901190"/>
                  </a:lnTo>
                  <a:lnTo>
                    <a:pt x="1028700" y="1805940"/>
                  </a:lnTo>
                  <a:lnTo>
                    <a:pt x="1074420" y="1699260"/>
                  </a:lnTo>
                  <a:lnTo>
                    <a:pt x="1108710" y="1607820"/>
                  </a:lnTo>
                  <a:lnTo>
                    <a:pt x="1143000" y="1516380"/>
                  </a:lnTo>
                  <a:lnTo>
                    <a:pt x="1158240" y="1455420"/>
                  </a:lnTo>
                  <a:lnTo>
                    <a:pt x="1188720" y="1341120"/>
                  </a:lnTo>
                  <a:lnTo>
                    <a:pt x="1203960" y="1283970"/>
                  </a:lnTo>
                  <a:lnTo>
                    <a:pt x="1238250" y="1143000"/>
                  </a:lnTo>
                  <a:lnTo>
                    <a:pt x="1268730" y="7848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4">
              <a:extLst>
                <a:ext uri="{FF2B5EF4-FFF2-40B4-BE49-F238E27FC236}">
                  <a16:creationId xmlns:a16="http://schemas.microsoft.com/office/drawing/2014/main" id="{22259F53-7C18-4F21-B4F1-21AA7E7BB444}"/>
                </a:ext>
              </a:extLst>
            </p:cNvPr>
            <p:cNvSpPr/>
            <p:nvPr/>
          </p:nvSpPr>
          <p:spPr>
            <a:xfrm>
              <a:off x="5694363" y="2941638"/>
              <a:ext cx="1835150" cy="1555750"/>
            </a:xfrm>
            <a:custGeom>
              <a:avLst/>
              <a:gdLst>
                <a:gd name="connsiteX0" fmla="*/ 342900 w 1835944"/>
                <a:gd name="connsiteY0" fmla="*/ 554831 h 1557337"/>
                <a:gd name="connsiteX1" fmla="*/ 204787 w 1835944"/>
                <a:gd name="connsiteY1" fmla="*/ 371475 h 1557337"/>
                <a:gd name="connsiteX2" fmla="*/ 90487 w 1835944"/>
                <a:gd name="connsiteY2" fmla="*/ 223837 h 1557337"/>
                <a:gd name="connsiteX3" fmla="*/ 0 w 1835944"/>
                <a:gd name="connsiteY3" fmla="*/ 107156 h 1557337"/>
                <a:gd name="connsiteX4" fmla="*/ 54769 w 1835944"/>
                <a:gd name="connsiteY4" fmla="*/ 0 h 1557337"/>
                <a:gd name="connsiteX5" fmla="*/ 111919 w 1835944"/>
                <a:gd name="connsiteY5" fmla="*/ 78581 h 1557337"/>
                <a:gd name="connsiteX6" fmla="*/ 211931 w 1835944"/>
                <a:gd name="connsiteY6" fmla="*/ 192881 h 1557337"/>
                <a:gd name="connsiteX7" fmla="*/ 309562 w 1835944"/>
                <a:gd name="connsiteY7" fmla="*/ 300037 h 1557337"/>
                <a:gd name="connsiteX8" fmla="*/ 433387 w 1835944"/>
                <a:gd name="connsiteY8" fmla="*/ 435769 h 1557337"/>
                <a:gd name="connsiteX9" fmla="*/ 581025 w 1835944"/>
                <a:gd name="connsiteY9" fmla="*/ 590550 h 1557337"/>
                <a:gd name="connsiteX10" fmla="*/ 723900 w 1835944"/>
                <a:gd name="connsiteY10" fmla="*/ 738187 h 1557337"/>
                <a:gd name="connsiteX11" fmla="*/ 864394 w 1835944"/>
                <a:gd name="connsiteY11" fmla="*/ 876300 h 1557337"/>
                <a:gd name="connsiteX12" fmla="*/ 995362 w 1835944"/>
                <a:gd name="connsiteY12" fmla="*/ 995362 h 1557337"/>
                <a:gd name="connsiteX13" fmla="*/ 1128712 w 1835944"/>
                <a:gd name="connsiteY13" fmla="*/ 1097756 h 1557337"/>
                <a:gd name="connsiteX14" fmla="*/ 1288256 w 1835944"/>
                <a:gd name="connsiteY14" fmla="*/ 1207294 h 1557337"/>
                <a:gd name="connsiteX15" fmla="*/ 1459706 w 1835944"/>
                <a:gd name="connsiteY15" fmla="*/ 1309687 h 1557337"/>
                <a:gd name="connsiteX16" fmla="*/ 1602581 w 1835944"/>
                <a:gd name="connsiteY16" fmla="*/ 1385887 h 1557337"/>
                <a:gd name="connsiteX17" fmla="*/ 1788319 w 1835944"/>
                <a:gd name="connsiteY17" fmla="*/ 1473994 h 1557337"/>
                <a:gd name="connsiteX18" fmla="*/ 1828800 w 1835944"/>
                <a:gd name="connsiteY18" fmla="*/ 1495425 h 1557337"/>
                <a:gd name="connsiteX19" fmla="*/ 1833562 w 1835944"/>
                <a:gd name="connsiteY19" fmla="*/ 1500187 h 1557337"/>
                <a:gd name="connsiteX20" fmla="*/ 1835944 w 1835944"/>
                <a:gd name="connsiteY20" fmla="*/ 1507331 h 1557337"/>
                <a:gd name="connsiteX21" fmla="*/ 1833562 w 1835944"/>
                <a:gd name="connsiteY21" fmla="*/ 1516856 h 1557337"/>
                <a:gd name="connsiteX22" fmla="*/ 1821656 w 1835944"/>
                <a:gd name="connsiteY22" fmla="*/ 1528762 h 1557337"/>
                <a:gd name="connsiteX23" fmla="*/ 1778794 w 1835944"/>
                <a:gd name="connsiteY23" fmla="*/ 1535906 h 1557337"/>
                <a:gd name="connsiteX24" fmla="*/ 1669256 w 1835944"/>
                <a:gd name="connsiteY24" fmla="*/ 1538287 h 1557337"/>
                <a:gd name="connsiteX25" fmla="*/ 1490662 w 1835944"/>
                <a:gd name="connsiteY25" fmla="*/ 1545431 h 1557337"/>
                <a:gd name="connsiteX26" fmla="*/ 1257300 w 1835944"/>
                <a:gd name="connsiteY26" fmla="*/ 1552575 h 1557337"/>
                <a:gd name="connsiteX27" fmla="*/ 1128712 w 1835944"/>
                <a:gd name="connsiteY27" fmla="*/ 1557337 h 1557337"/>
                <a:gd name="connsiteX28" fmla="*/ 1092994 w 1835944"/>
                <a:gd name="connsiteY28" fmla="*/ 1545431 h 1557337"/>
                <a:gd name="connsiteX29" fmla="*/ 1047750 w 1835944"/>
                <a:gd name="connsiteY29" fmla="*/ 1524000 h 1557337"/>
                <a:gd name="connsiteX30" fmla="*/ 1014412 w 1835944"/>
                <a:gd name="connsiteY30" fmla="*/ 1497806 h 1557337"/>
                <a:gd name="connsiteX31" fmla="*/ 983456 w 1835944"/>
                <a:gd name="connsiteY31" fmla="*/ 1469231 h 1557337"/>
                <a:gd name="connsiteX32" fmla="*/ 931069 w 1835944"/>
                <a:gd name="connsiteY32" fmla="*/ 1397794 h 1557337"/>
                <a:gd name="connsiteX33" fmla="*/ 821531 w 1835944"/>
                <a:gd name="connsiteY33" fmla="*/ 1243012 h 1557337"/>
                <a:gd name="connsiteX34" fmla="*/ 669131 w 1835944"/>
                <a:gd name="connsiteY34" fmla="*/ 1012031 h 1557337"/>
                <a:gd name="connsiteX35" fmla="*/ 569119 w 1835944"/>
                <a:gd name="connsiteY35" fmla="*/ 869156 h 1557337"/>
                <a:gd name="connsiteX36" fmla="*/ 421481 w 1835944"/>
                <a:gd name="connsiteY36" fmla="*/ 661987 h 1557337"/>
                <a:gd name="connsiteX37" fmla="*/ 342900 w 1835944"/>
                <a:gd name="connsiteY37" fmla="*/ 554831 h 155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5944" h="1557337">
                  <a:moveTo>
                    <a:pt x="342900" y="554831"/>
                  </a:moveTo>
                  <a:lnTo>
                    <a:pt x="204787" y="371475"/>
                  </a:lnTo>
                  <a:lnTo>
                    <a:pt x="90487" y="223837"/>
                  </a:lnTo>
                  <a:lnTo>
                    <a:pt x="0" y="107156"/>
                  </a:lnTo>
                  <a:lnTo>
                    <a:pt x="54769" y="0"/>
                  </a:lnTo>
                  <a:lnTo>
                    <a:pt x="111919" y="78581"/>
                  </a:lnTo>
                  <a:lnTo>
                    <a:pt x="211931" y="192881"/>
                  </a:lnTo>
                  <a:lnTo>
                    <a:pt x="309562" y="300037"/>
                  </a:lnTo>
                  <a:lnTo>
                    <a:pt x="433387" y="435769"/>
                  </a:lnTo>
                  <a:lnTo>
                    <a:pt x="581025" y="590550"/>
                  </a:lnTo>
                  <a:lnTo>
                    <a:pt x="723900" y="738187"/>
                  </a:lnTo>
                  <a:lnTo>
                    <a:pt x="864394" y="876300"/>
                  </a:lnTo>
                  <a:lnTo>
                    <a:pt x="995362" y="995362"/>
                  </a:lnTo>
                  <a:lnTo>
                    <a:pt x="1128712" y="1097756"/>
                  </a:lnTo>
                  <a:lnTo>
                    <a:pt x="1288256" y="1207294"/>
                  </a:lnTo>
                  <a:lnTo>
                    <a:pt x="1459706" y="1309687"/>
                  </a:lnTo>
                  <a:lnTo>
                    <a:pt x="1602581" y="1385887"/>
                  </a:lnTo>
                  <a:lnTo>
                    <a:pt x="1788319" y="1473994"/>
                  </a:lnTo>
                  <a:lnTo>
                    <a:pt x="1828800" y="1495425"/>
                  </a:lnTo>
                  <a:lnTo>
                    <a:pt x="1833562" y="1500187"/>
                  </a:lnTo>
                  <a:lnTo>
                    <a:pt x="1835944" y="1507331"/>
                  </a:lnTo>
                  <a:lnTo>
                    <a:pt x="1833562" y="1516856"/>
                  </a:lnTo>
                  <a:lnTo>
                    <a:pt x="1821656" y="1528762"/>
                  </a:lnTo>
                  <a:lnTo>
                    <a:pt x="1778794" y="1535906"/>
                  </a:lnTo>
                  <a:lnTo>
                    <a:pt x="1669256" y="1538287"/>
                  </a:lnTo>
                  <a:lnTo>
                    <a:pt x="1490662" y="1545431"/>
                  </a:lnTo>
                  <a:lnTo>
                    <a:pt x="1257300" y="1552575"/>
                  </a:lnTo>
                  <a:lnTo>
                    <a:pt x="1128712" y="1557337"/>
                  </a:lnTo>
                  <a:lnTo>
                    <a:pt x="1092994" y="1545431"/>
                  </a:lnTo>
                  <a:lnTo>
                    <a:pt x="1047750" y="1524000"/>
                  </a:lnTo>
                  <a:lnTo>
                    <a:pt x="1014412" y="1497806"/>
                  </a:lnTo>
                  <a:lnTo>
                    <a:pt x="983456" y="1469231"/>
                  </a:lnTo>
                  <a:lnTo>
                    <a:pt x="931069" y="1397794"/>
                  </a:lnTo>
                  <a:lnTo>
                    <a:pt x="821531" y="1243012"/>
                  </a:lnTo>
                  <a:lnTo>
                    <a:pt x="669131" y="1012031"/>
                  </a:lnTo>
                  <a:lnTo>
                    <a:pt x="569119" y="869156"/>
                  </a:lnTo>
                  <a:lnTo>
                    <a:pt x="421481" y="661987"/>
                  </a:lnTo>
                  <a:lnTo>
                    <a:pt x="342900" y="554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7B1EEDD7-B5EA-4D3A-8E0F-45196F5D992D}"/>
              </a:ext>
            </a:extLst>
          </p:cNvPr>
          <p:cNvGrpSpPr/>
          <p:nvPr/>
        </p:nvGrpSpPr>
        <p:grpSpPr>
          <a:xfrm>
            <a:off x="2611438" y="1537586"/>
            <a:ext cx="4765675" cy="4298950"/>
            <a:chOff x="2611438" y="1558925"/>
            <a:chExt cx="4765675" cy="4298950"/>
          </a:xfrm>
        </p:grpSpPr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551AC2CC-D284-4D24-B0A0-4DF2F05D9B3A}"/>
                </a:ext>
              </a:extLst>
            </p:cNvPr>
            <p:cNvSpPr/>
            <p:nvPr/>
          </p:nvSpPr>
          <p:spPr>
            <a:xfrm>
              <a:off x="2613025" y="2047875"/>
              <a:ext cx="2244725" cy="2378075"/>
            </a:xfrm>
            <a:custGeom>
              <a:avLst/>
              <a:gdLst>
                <a:gd name="connsiteX0" fmla="*/ 1800225 w 2244725"/>
                <a:gd name="connsiteY0" fmla="*/ 768350 h 2378075"/>
                <a:gd name="connsiteX1" fmla="*/ 1873250 w 2244725"/>
                <a:gd name="connsiteY1" fmla="*/ 654050 h 2378075"/>
                <a:gd name="connsiteX2" fmla="*/ 1943100 w 2244725"/>
                <a:gd name="connsiteY2" fmla="*/ 536575 h 2378075"/>
                <a:gd name="connsiteX3" fmla="*/ 2035175 w 2244725"/>
                <a:gd name="connsiteY3" fmla="*/ 374650 h 2378075"/>
                <a:gd name="connsiteX4" fmla="*/ 2111375 w 2244725"/>
                <a:gd name="connsiteY4" fmla="*/ 250825 h 2378075"/>
                <a:gd name="connsiteX5" fmla="*/ 2162175 w 2244725"/>
                <a:gd name="connsiteY5" fmla="*/ 177800 h 2378075"/>
                <a:gd name="connsiteX6" fmla="*/ 2200275 w 2244725"/>
                <a:gd name="connsiteY6" fmla="*/ 123825 h 2378075"/>
                <a:gd name="connsiteX7" fmla="*/ 2216150 w 2244725"/>
                <a:gd name="connsiteY7" fmla="*/ 107950 h 2378075"/>
                <a:gd name="connsiteX8" fmla="*/ 2244725 w 2244725"/>
                <a:gd name="connsiteY8" fmla="*/ 79375 h 2378075"/>
                <a:gd name="connsiteX9" fmla="*/ 1876425 w 2244725"/>
                <a:gd name="connsiteY9" fmla="*/ 0 h 2378075"/>
                <a:gd name="connsiteX10" fmla="*/ 1898650 w 2244725"/>
                <a:gd name="connsiteY10" fmla="*/ 15875 h 2378075"/>
                <a:gd name="connsiteX11" fmla="*/ 1905000 w 2244725"/>
                <a:gd name="connsiteY11" fmla="*/ 25400 h 2378075"/>
                <a:gd name="connsiteX12" fmla="*/ 1908175 w 2244725"/>
                <a:gd name="connsiteY12" fmla="*/ 44450 h 2378075"/>
                <a:gd name="connsiteX13" fmla="*/ 1901825 w 2244725"/>
                <a:gd name="connsiteY13" fmla="*/ 73025 h 2378075"/>
                <a:gd name="connsiteX14" fmla="*/ 1873250 w 2244725"/>
                <a:gd name="connsiteY14" fmla="*/ 136525 h 2378075"/>
                <a:gd name="connsiteX15" fmla="*/ 1803400 w 2244725"/>
                <a:gd name="connsiteY15" fmla="*/ 276225 h 2378075"/>
                <a:gd name="connsiteX16" fmla="*/ 1689100 w 2244725"/>
                <a:gd name="connsiteY16" fmla="*/ 488950 h 2378075"/>
                <a:gd name="connsiteX17" fmla="*/ 1546225 w 2244725"/>
                <a:gd name="connsiteY17" fmla="*/ 717550 h 2378075"/>
                <a:gd name="connsiteX18" fmla="*/ 1444625 w 2244725"/>
                <a:gd name="connsiteY18" fmla="*/ 857250 h 2378075"/>
                <a:gd name="connsiteX19" fmla="*/ 1374775 w 2244725"/>
                <a:gd name="connsiteY19" fmla="*/ 965200 h 2378075"/>
                <a:gd name="connsiteX20" fmla="*/ 1292225 w 2244725"/>
                <a:gd name="connsiteY20" fmla="*/ 1085850 h 2378075"/>
                <a:gd name="connsiteX21" fmla="*/ 1209675 w 2244725"/>
                <a:gd name="connsiteY21" fmla="*/ 1203325 h 2378075"/>
                <a:gd name="connsiteX22" fmla="*/ 1127125 w 2244725"/>
                <a:gd name="connsiteY22" fmla="*/ 1311275 h 2378075"/>
                <a:gd name="connsiteX23" fmla="*/ 996950 w 2244725"/>
                <a:gd name="connsiteY23" fmla="*/ 1470025 h 2378075"/>
                <a:gd name="connsiteX24" fmla="*/ 892175 w 2244725"/>
                <a:gd name="connsiteY24" fmla="*/ 1590675 h 2378075"/>
                <a:gd name="connsiteX25" fmla="*/ 793750 w 2244725"/>
                <a:gd name="connsiteY25" fmla="*/ 1695450 h 2378075"/>
                <a:gd name="connsiteX26" fmla="*/ 708025 w 2244725"/>
                <a:gd name="connsiteY26" fmla="*/ 1781175 h 2378075"/>
                <a:gd name="connsiteX27" fmla="*/ 593725 w 2244725"/>
                <a:gd name="connsiteY27" fmla="*/ 1882775 h 2378075"/>
                <a:gd name="connsiteX28" fmla="*/ 482600 w 2244725"/>
                <a:gd name="connsiteY28" fmla="*/ 1978025 h 2378075"/>
                <a:gd name="connsiteX29" fmla="*/ 346075 w 2244725"/>
                <a:gd name="connsiteY29" fmla="*/ 2085975 h 2378075"/>
                <a:gd name="connsiteX30" fmla="*/ 215900 w 2244725"/>
                <a:gd name="connsiteY30" fmla="*/ 2181225 h 2378075"/>
                <a:gd name="connsiteX31" fmla="*/ 107950 w 2244725"/>
                <a:gd name="connsiteY31" fmla="*/ 2254250 h 2378075"/>
                <a:gd name="connsiteX32" fmla="*/ 44450 w 2244725"/>
                <a:gd name="connsiteY32" fmla="*/ 2295525 h 2378075"/>
                <a:gd name="connsiteX33" fmla="*/ 19050 w 2244725"/>
                <a:gd name="connsiteY33" fmla="*/ 2311400 h 2378075"/>
                <a:gd name="connsiteX34" fmla="*/ 9525 w 2244725"/>
                <a:gd name="connsiteY34" fmla="*/ 2320925 h 2378075"/>
                <a:gd name="connsiteX35" fmla="*/ 0 w 2244725"/>
                <a:gd name="connsiteY35" fmla="*/ 2343150 h 2378075"/>
                <a:gd name="connsiteX36" fmla="*/ 0 w 2244725"/>
                <a:gd name="connsiteY36" fmla="*/ 2352675 h 2378075"/>
                <a:gd name="connsiteX37" fmla="*/ 0 w 2244725"/>
                <a:gd name="connsiteY37" fmla="*/ 2365375 h 2378075"/>
                <a:gd name="connsiteX38" fmla="*/ 3175 w 2244725"/>
                <a:gd name="connsiteY38" fmla="*/ 2371725 h 2378075"/>
                <a:gd name="connsiteX39" fmla="*/ 19050 w 2244725"/>
                <a:gd name="connsiteY39" fmla="*/ 2378075 h 2378075"/>
                <a:gd name="connsiteX40" fmla="*/ 66675 w 2244725"/>
                <a:gd name="connsiteY40" fmla="*/ 2362200 h 2378075"/>
                <a:gd name="connsiteX41" fmla="*/ 127000 w 2244725"/>
                <a:gd name="connsiteY41" fmla="*/ 2327275 h 2378075"/>
                <a:gd name="connsiteX42" fmla="*/ 269875 w 2244725"/>
                <a:gd name="connsiteY42" fmla="*/ 2254250 h 2378075"/>
                <a:gd name="connsiteX43" fmla="*/ 444500 w 2244725"/>
                <a:gd name="connsiteY43" fmla="*/ 2152650 h 2378075"/>
                <a:gd name="connsiteX44" fmla="*/ 584200 w 2244725"/>
                <a:gd name="connsiteY44" fmla="*/ 2063750 h 2378075"/>
                <a:gd name="connsiteX45" fmla="*/ 742950 w 2244725"/>
                <a:gd name="connsiteY45" fmla="*/ 1949450 h 2378075"/>
                <a:gd name="connsiteX46" fmla="*/ 917575 w 2244725"/>
                <a:gd name="connsiteY46" fmla="*/ 1819275 h 2378075"/>
                <a:gd name="connsiteX47" fmla="*/ 1050925 w 2244725"/>
                <a:gd name="connsiteY47" fmla="*/ 1704975 h 2378075"/>
                <a:gd name="connsiteX48" fmla="*/ 1177925 w 2244725"/>
                <a:gd name="connsiteY48" fmla="*/ 1577975 h 2378075"/>
                <a:gd name="connsiteX49" fmla="*/ 1295400 w 2244725"/>
                <a:gd name="connsiteY49" fmla="*/ 1444625 h 2378075"/>
                <a:gd name="connsiteX50" fmla="*/ 1457325 w 2244725"/>
                <a:gd name="connsiteY50" fmla="*/ 1250950 h 2378075"/>
                <a:gd name="connsiteX51" fmla="*/ 1647825 w 2244725"/>
                <a:gd name="connsiteY51" fmla="*/ 990600 h 2378075"/>
                <a:gd name="connsiteX52" fmla="*/ 1800225 w 2244725"/>
                <a:gd name="connsiteY52" fmla="*/ 76835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44725" h="2378075">
                  <a:moveTo>
                    <a:pt x="1800225" y="768350"/>
                  </a:moveTo>
                  <a:lnTo>
                    <a:pt x="1873250" y="654050"/>
                  </a:lnTo>
                  <a:lnTo>
                    <a:pt x="1943100" y="536575"/>
                  </a:lnTo>
                  <a:lnTo>
                    <a:pt x="2035175" y="374650"/>
                  </a:lnTo>
                  <a:lnTo>
                    <a:pt x="2111375" y="250825"/>
                  </a:lnTo>
                  <a:lnTo>
                    <a:pt x="2162175" y="177800"/>
                  </a:lnTo>
                  <a:lnTo>
                    <a:pt x="2200275" y="123825"/>
                  </a:lnTo>
                  <a:lnTo>
                    <a:pt x="2216150" y="107950"/>
                  </a:lnTo>
                  <a:lnTo>
                    <a:pt x="2244725" y="79375"/>
                  </a:lnTo>
                  <a:lnTo>
                    <a:pt x="1876425" y="0"/>
                  </a:lnTo>
                  <a:lnTo>
                    <a:pt x="1898650" y="15875"/>
                  </a:lnTo>
                  <a:lnTo>
                    <a:pt x="1905000" y="25400"/>
                  </a:lnTo>
                  <a:lnTo>
                    <a:pt x="1908175" y="44450"/>
                  </a:lnTo>
                  <a:lnTo>
                    <a:pt x="1901825" y="73025"/>
                  </a:lnTo>
                  <a:lnTo>
                    <a:pt x="1873250" y="136525"/>
                  </a:lnTo>
                  <a:lnTo>
                    <a:pt x="1803400" y="276225"/>
                  </a:lnTo>
                  <a:lnTo>
                    <a:pt x="1689100" y="488950"/>
                  </a:lnTo>
                  <a:lnTo>
                    <a:pt x="1546225" y="717550"/>
                  </a:lnTo>
                  <a:lnTo>
                    <a:pt x="1444625" y="857250"/>
                  </a:lnTo>
                  <a:lnTo>
                    <a:pt x="1374775" y="965200"/>
                  </a:lnTo>
                  <a:lnTo>
                    <a:pt x="1292225" y="1085850"/>
                  </a:lnTo>
                  <a:lnTo>
                    <a:pt x="1209675" y="1203325"/>
                  </a:lnTo>
                  <a:lnTo>
                    <a:pt x="1127125" y="1311275"/>
                  </a:lnTo>
                  <a:lnTo>
                    <a:pt x="996950" y="1470025"/>
                  </a:lnTo>
                  <a:lnTo>
                    <a:pt x="892175" y="1590675"/>
                  </a:lnTo>
                  <a:lnTo>
                    <a:pt x="793750" y="1695450"/>
                  </a:lnTo>
                  <a:lnTo>
                    <a:pt x="708025" y="1781175"/>
                  </a:lnTo>
                  <a:lnTo>
                    <a:pt x="593725" y="1882775"/>
                  </a:lnTo>
                  <a:lnTo>
                    <a:pt x="482600" y="1978025"/>
                  </a:lnTo>
                  <a:lnTo>
                    <a:pt x="346075" y="2085975"/>
                  </a:lnTo>
                  <a:lnTo>
                    <a:pt x="215900" y="2181225"/>
                  </a:lnTo>
                  <a:lnTo>
                    <a:pt x="107950" y="2254250"/>
                  </a:lnTo>
                  <a:lnTo>
                    <a:pt x="44450" y="2295525"/>
                  </a:lnTo>
                  <a:lnTo>
                    <a:pt x="19050" y="2311400"/>
                  </a:lnTo>
                  <a:lnTo>
                    <a:pt x="9525" y="2320925"/>
                  </a:lnTo>
                  <a:lnTo>
                    <a:pt x="0" y="2343150"/>
                  </a:lnTo>
                  <a:lnTo>
                    <a:pt x="0" y="2352675"/>
                  </a:lnTo>
                  <a:lnTo>
                    <a:pt x="0" y="2365375"/>
                  </a:lnTo>
                  <a:lnTo>
                    <a:pt x="3175" y="2371725"/>
                  </a:lnTo>
                  <a:lnTo>
                    <a:pt x="19050" y="2378075"/>
                  </a:lnTo>
                  <a:lnTo>
                    <a:pt x="66675" y="2362200"/>
                  </a:lnTo>
                  <a:lnTo>
                    <a:pt x="127000" y="2327275"/>
                  </a:lnTo>
                  <a:lnTo>
                    <a:pt x="269875" y="2254250"/>
                  </a:lnTo>
                  <a:lnTo>
                    <a:pt x="444500" y="2152650"/>
                  </a:lnTo>
                  <a:lnTo>
                    <a:pt x="584200" y="2063750"/>
                  </a:lnTo>
                  <a:lnTo>
                    <a:pt x="742950" y="1949450"/>
                  </a:lnTo>
                  <a:lnTo>
                    <a:pt x="917575" y="1819275"/>
                  </a:lnTo>
                  <a:lnTo>
                    <a:pt x="1050925" y="1704975"/>
                  </a:lnTo>
                  <a:lnTo>
                    <a:pt x="1177925" y="1577975"/>
                  </a:lnTo>
                  <a:lnTo>
                    <a:pt x="1295400" y="1444625"/>
                  </a:lnTo>
                  <a:lnTo>
                    <a:pt x="1457325" y="1250950"/>
                  </a:lnTo>
                  <a:lnTo>
                    <a:pt x="1647825" y="990600"/>
                  </a:lnTo>
                  <a:lnTo>
                    <a:pt x="1800225" y="768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5">
              <a:extLst>
                <a:ext uri="{FF2B5EF4-FFF2-40B4-BE49-F238E27FC236}">
                  <a16:creationId xmlns:a16="http://schemas.microsoft.com/office/drawing/2014/main" id="{C6C3B508-1462-4C8B-A8F4-9AD4D07EBCB1}"/>
                </a:ext>
              </a:extLst>
            </p:cNvPr>
            <p:cNvSpPr/>
            <p:nvPr/>
          </p:nvSpPr>
          <p:spPr>
            <a:xfrm>
              <a:off x="2611438" y="1614488"/>
              <a:ext cx="1350962" cy="1738312"/>
            </a:xfrm>
            <a:custGeom>
              <a:avLst/>
              <a:gdLst>
                <a:gd name="connsiteX0" fmla="*/ 826294 w 1350169"/>
                <a:gd name="connsiteY0" fmla="*/ 647700 h 1738312"/>
                <a:gd name="connsiteX1" fmla="*/ 869157 w 1350169"/>
                <a:gd name="connsiteY1" fmla="*/ 564356 h 1738312"/>
                <a:gd name="connsiteX2" fmla="*/ 907257 w 1350169"/>
                <a:gd name="connsiteY2" fmla="*/ 485775 h 1738312"/>
                <a:gd name="connsiteX3" fmla="*/ 938213 w 1350169"/>
                <a:gd name="connsiteY3" fmla="*/ 419100 h 1738312"/>
                <a:gd name="connsiteX4" fmla="*/ 966788 w 1350169"/>
                <a:gd name="connsiteY4" fmla="*/ 350043 h 1738312"/>
                <a:gd name="connsiteX5" fmla="*/ 981075 w 1350169"/>
                <a:gd name="connsiteY5" fmla="*/ 302418 h 1738312"/>
                <a:gd name="connsiteX6" fmla="*/ 988219 w 1350169"/>
                <a:gd name="connsiteY6" fmla="*/ 269081 h 1738312"/>
                <a:gd name="connsiteX7" fmla="*/ 990600 w 1350169"/>
                <a:gd name="connsiteY7" fmla="*/ 238125 h 1738312"/>
                <a:gd name="connsiteX8" fmla="*/ 990600 w 1350169"/>
                <a:gd name="connsiteY8" fmla="*/ 214312 h 1738312"/>
                <a:gd name="connsiteX9" fmla="*/ 985838 w 1350169"/>
                <a:gd name="connsiteY9" fmla="*/ 188118 h 1738312"/>
                <a:gd name="connsiteX10" fmla="*/ 976313 w 1350169"/>
                <a:gd name="connsiteY10" fmla="*/ 161925 h 1738312"/>
                <a:gd name="connsiteX11" fmla="*/ 962025 w 1350169"/>
                <a:gd name="connsiteY11" fmla="*/ 138112 h 1738312"/>
                <a:gd name="connsiteX12" fmla="*/ 938213 w 1350169"/>
                <a:gd name="connsiteY12" fmla="*/ 114300 h 1738312"/>
                <a:gd name="connsiteX13" fmla="*/ 907257 w 1350169"/>
                <a:gd name="connsiteY13" fmla="*/ 92868 h 1738312"/>
                <a:gd name="connsiteX14" fmla="*/ 890588 w 1350169"/>
                <a:gd name="connsiteY14" fmla="*/ 80962 h 1738312"/>
                <a:gd name="connsiteX15" fmla="*/ 881063 w 1350169"/>
                <a:gd name="connsiteY15" fmla="*/ 69056 h 1738312"/>
                <a:gd name="connsiteX16" fmla="*/ 871538 w 1350169"/>
                <a:gd name="connsiteY16" fmla="*/ 47625 h 1738312"/>
                <a:gd name="connsiteX17" fmla="*/ 866775 w 1350169"/>
                <a:gd name="connsiteY17" fmla="*/ 21431 h 1738312"/>
                <a:gd name="connsiteX18" fmla="*/ 873919 w 1350169"/>
                <a:gd name="connsiteY18" fmla="*/ 4762 h 1738312"/>
                <a:gd name="connsiteX19" fmla="*/ 890588 w 1350169"/>
                <a:gd name="connsiteY19" fmla="*/ 0 h 1738312"/>
                <a:gd name="connsiteX20" fmla="*/ 928688 w 1350169"/>
                <a:gd name="connsiteY20" fmla="*/ 4762 h 1738312"/>
                <a:gd name="connsiteX21" fmla="*/ 992982 w 1350169"/>
                <a:gd name="connsiteY21" fmla="*/ 21431 h 1738312"/>
                <a:gd name="connsiteX22" fmla="*/ 1064419 w 1350169"/>
                <a:gd name="connsiteY22" fmla="*/ 45243 h 1738312"/>
                <a:gd name="connsiteX23" fmla="*/ 1135857 w 1350169"/>
                <a:gd name="connsiteY23" fmla="*/ 78581 h 1738312"/>
                <a:gd name="connsiteX24" fmla="*/ 1178719 w 1350169"/>
                <a:gd name="connsiteY24" fmla="*/ 102393 h 1738312"/>
                <a:gd name="connsiteX25" fmla="*/ 1219200 w 1350169"/>
                <a:gd name="connsiteY25" fmla="*/ 128587 h 1738312"/>
                <a:gd name="connsiteX26" fmla="*/ 1254919 w 1350169"/>
                <a:gd name="connsiteY26" fmla="*/ 157162 h 1738312"/>
                <a:gd name="connsiteX27" fmla="*/ 1285875 w 1350169"/>
                <a:gd name="connsiteY27" fmla="*/ 183356 h 1738312"/>
                <a:gd name="connsiteX28" fmla="*/ 1312069 w 1350169"/>
                <a:gd name="connsiteY28" fmla="*/ 211931 h 1738312"/>
                <a:gd name="connsiteX29" fmla="*/ 1331119 w 1350169"/>
                <a:gd name="connsiteY29" fmla="*/ 238125 h 1738312"/>
                <a:gd name="connsiteX30" fmla="*/ 1340644 w 1350169"/>
                <a:gd name="connsiteY30" fmla="*/ 261937 h 1738312"/>
                <a:gd name="connsiteX31" fmla="*/ 1347788 w 1350169"/>
                <a:gd name="connsiteY31" fmla="*/ 290512 h 1738312"/>
                <a:gd name="connsiteX32" fmla="*/ 1350169 w 1350169"/>
                <a:gd name="connsiteY32" fmla="*/ 316706 h 1738312"/>
                <a:gd name="connsiteX33" fmla="*/ 1345407 w 1350169"/>
                <a:gd name="connsiteY33" fmla="*/ 340518 h 1738312"/>
                <a:gd name="connsiteX34" fmla="*/ 1231107 w 1350169"/>
                <a:gd name="connsiteY34" fmla="*/ 431006 h 1738312"/>
                <a:gd name="connsiteX35" fmla="*/ 1128713 w 1350169"/>
                <a:gd name="connsiteY35" fmla="*/ 595312 h 1738312"/>
                <a:gd name="connsiteX36" fmla="*/ 1014413 w 1350169"/>
                <a:gd name="connsiteY36" fmla="*/ 769143 h 1738312"/>
                <a:gd name="connsiteX37" fmla="*/ 959644 w 1350169"/>
                <a:gd name="connsiteY37" fmla="*/ 854868 h 1738312"/>
                <a:gd name="connsiteX38" fmla="*/ 909638 w 1350169"/>
                <a:gd name="connsiteY38" fmla="*/ 919162 h 1738312"/>
                <a:gd name="connsiteX39" fmla="*/ 788194 w 1350169"/>
                <a:gd name="connsiteY39" fmla="*/ 1069181 h 1738312"/>
                <a:gd name="connsiteX40" fmla="*/ 642938 w 1350169"/>
                <a:gd name="connsiteY40" fmla="*/ 1226343 h 1738312"/>
                <a:gd name="connsiteX41" fmla="*/ 569119 w 1350169"/>
                <a:gd name="connsiteY41" fmla="*/ 1307306 h 1738312"/>
                <a:gd name="connsiteX42" fmla="*/ 535782 w 1350169"/>
                <a:gd name="connsiteY42" fmla="*/ 1350168 h 1738312"/>
                <a:gd name="connsiteX43" fmla="*/ 509588 w 1350169"/>
                <a:gd name="connsiteY43" fmla="*/ 1378743 h 1738312"/>
                <a:gd name="connsiteX44" fmla="*/ 371475 w 1350169"/>
                <a:gd name="connsiteY44" fmla="*/ 1483518 h 1738312"/>
                <a:gd name="connsiteX45" fmla="*/ 247650 w 1350169"/>
                <a:gd name="connsiteY45" fmla="*/ 1578768 h 1738312"/>
                <a:gd name="connsiteX46" fmla="*/ 154782 w 1350169"/>
                <a:gd name="connsiteY46" fmla="*/ 1650206 h 1738312"/>
                <a:gd name="connsiteX47" fmla="*/ 90488 w 1350169"/>
                <a:gd name="connsiteY47" fmla="*/ 1697831 h 1738312"/>
                <a:gd name="connsiteX48" fmla="*/ 59532 w 1350169"/>
                <a:gd name="connsiteY48" fmla="*/ 1724025 h 1738312"/>
                <a:gd name="connsiteX49" fmla="*/ 38100 w 1350169"/>
                <a:gd name="connsiteY49" fmla="*/ 1733550 h 1738312"/>
                <a:gd name="connsiteX50" fmla="*/ 14288 w 1350169"/>
                <a:gd name="connsiteY50" fmla="*/ 1738312 h 1738312"/>
                <a:gd name="connsiteX51" fmla="*/ 7144 w 1350169"/>
                <a:gd name="connsiteY51" fmla="*/ 1733550 h 1738312"/>
                <a:gd name="connsiteX52" fmla="*/ 0 w 1350169"/>
                <a:gd name="connsiteY52" fmla="*/ 1724025 h 1738312"/>
                <a:gd name="connsiteX53" fmla="*/ 0 w 1350169"/>
                <a:gd name="connsiteY53" fmla="*/ 1707356 h 1738312"/>
                <a:gd name="connsiteX54" fmla="*/ 11907 w 1350169"/>
                <a:gd name="connsiteY54" fmla="*/ 1678781 h 1738312"/>
                <a:gd name="connsiteX55" fmla="*/ 59532 w 1350169"/>
                <a:gd name="connsiteY55" fmla="*/ 1631156 h 1738312"/>
                <a:gd name="connsiteX56" fmla="*/ 152400 w 1350169"/>
                <a:gd name="connsiteY56" fmla="*/ 1535906 h 1738312"/>
                <a:gd name="connsiteX57" fmla="*/ 266700 w 1350169"/>
                <a:gd name="connsiteY57" fmla="*/ 1412081 h 1738312"/>
                <a:gd name="connsiteX58" fmla="*/ 390525 w 1350169"/>
                <a:gd name="connsiteY58" fmla="*/ 1271587 h 1738312"/>
                <a:gd name="connsiteX59" fmla="*/ 511969 w 1350169"/>
                <a:gd name="connsiteY59" fmla="*/ 1121568 h 1738312"/>
                <a:gd name="connsiteX60" fmla="*/ 600075 w 1350169"/>
                <a:gd name="connsiteY60" fmla="*/ 1004887 h 1738312"/>
                <a:gd name="connsiteX61" fmla="*/ 723900 w 1350169"/>
                <a:gd name="connsiteY61" fmla="*/ 828675 h 1738312"/>
                <a:gd name="connsiteX62" fmla="*/ 826294 w 1350169"/>
                <a:gd name="connsiteY62" fmla="*/ 647700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50169" h="1738312">
                  <a:moveTo>
                    <a:pt x="826294" y="647700"/>
                  </a:moveTo>
                  <a:lnTo>
                    <a:pt x="869157" y="564356"/>
                  </a:lnTo>
                  <a:lnTo>
                    <a:pt x="907257" y="485775"/>
                  </a:lnTo>
                  <a:lnTo>
                    <a:pt x="938213" y="419100"/>
                  </a:lnTo>
                  <a:lnTo>
                    <a:pt x="966788" y="350043"/>
                  </a:lnTo>
                  <a:lnTo>
                    <a:pt x="981075" y="302418"/>
                  </a:lnTo>
                  <a:lnTo>
                    <a:pt x="988219" y="269081"/>
                  </a:lnTo>
                  <a:lnTo>
                    <a:pt x="990600" y="238125"/>
                  </a:lnTo>
                  <a:lnTo>
                    <a:pt x="990600" y="214312"/>
                  </a:lnTo>
                  <a:lnTo>
                    <a:pt x="985838" y="188118"/>
                  </a:lnTo>
                  <a:lnTo>
                    <a:pt x="976313" y="161925"/>
                  </a:lnTo>
                  <a:lnTo>
                    <a:pt x="962025" y="138112"/>
                  </a:lnTo>
                  <a:lnTo>
                    <a:pt x="938213" y="114300"/>
                  </a:lnTo>
                  <a:lnTo>
                    <a:pt x="907257" y="92868"/>
                  </a:lnTo>
                  <a:lnTo>
                    <a:pt x="890588" y="80962"/>
                  </a:lnTo>
                  <a:lnTo>
                    <a:pt x="881063" y="69056"/>
                  </a:lnTo>
                  <a:lnTo>
                    <a:pt x="871538" y="47625"/>
                  </a:lnTo>
                  <a:lnTo>
                    <a:pt x="866775" y="21431"/>
                  </a:lnTo>
                  <a:lnTo>
                    <a:pt x="873919" y="4762"/>
                  </a:lnTo>
                  <a:lnTo>
                    <a:pt x="890588" y="0"/>
                  </a:lnTo>
                  <a:lnTo>
                    <a:pt x="928688" y="4762"/>
                  </a:lnTo>
                  <a:lnTo>
                    <a:pt x="992982" y="21431"/>
                  </a:lnTo>
                  <a:lnTo>
                    <a:pt x="1064419" y="45243"/>
                  </a:lnTo>
                  <a:lnTo>
                    <a:pt x="1135857" y="78581"/>
                  </a:lnTo>
                  <a:lnTo>
                    <a:pt x="1178719" y="102393"/>
                  </a:lnTo>
                  <a:lnTo>
                    <a:pt x="1219200" y="128587"/>
                  </a:lnTo>
                  <a:lnTo>
                    <a:pt x="1254919" y="157162"/>
                  </a:lnTo>
                  <a:lnTo>
                    <a:pt x="1285875" y="183356"/>
                  </a:lnTo>
                  <a:lnTo>
                    <a:pt x="1312069" y="211931"/>
                  </a:lnTo>
                  <a:lnTo>
                    <a:pt x="1331119" y="238125"/>
                  </a:lnTo>
                  <a:lnTo>
                    <a:pt x="1340644" y="261937"/>
                  </a:lnTo>
                  <a:lnTo>
                    <a:pt x="1347788" y="290512"/>
                  </a:lnTo>
                  <a:lnTo>
                    <a:pt x="1350169" y="316706"/>
                  </a:lnTo>
                  <a:lnTo>
                    <a:pt x="1345407" y="340518"/>
                  </a:lnTo>
                  <a:lnTo>
                    <a:pt x="1231107" y="431006"/>
                  </a:lnTo>
                  <a:lnTo>
                    <a:pt x="1128713" y="595312"/>
                  </a:lnTo>
                  <a:lnTo>
                    <a:pt x="1014413" y="769143"/>
                  </a:lnTo>
                  <a:lnTo>
                    <a:pt x="959644" y="854868"/>
                  </a:lnTo>
                  <a:lnTo>
                    <a:pt x="909638" y="919162"/>
                  </a:lnTo>
                  <a:lnTo>
                    <a:pt x="788194" y="1069181"/>
                  </a:lnTo>
                  <a:lnTo>
                    <a:pt x="642938" y="1226343"/>
                  </a:lnTo>
                  <a:lnTo>
                    <a:pt x="569119" y="1307306"/>
                  </a:lnTo>
                  <a:lnTo>
                    <a:pt x="535782" y="1350168"/>
                  </a:lnTo>
                  <a:lnTo>
                    <a:pt x="509588" y="1378743"/>
                  </a:lnTo>
                  <a:lnTo>
                    <a:pt x="371475" y="1483518"/>
                  </a:lnTo>
                  <a:lnTo>
                    <a:pt x="247650" y="1578768"/>
                  </a:lnTo>
                  <a:lnTo>
                    <a:pt x="154782" y="1650206"/>
                  </a:lnTo>
                  <a:lnTo>
                    <a:pt x="90488" y="1697831"/>
                  </a:lnTo>
                  <a:lnTo>
                    <a:pt x="59532" y="1724025"/>
                  </a:lnTo>
                  <a:lnTo>
                    <a:pt x="38100" y="1733550"/>
                  </a:lnTo>
                  <a:lnTo>
                    <a:pt x="14288" y="1738312"/>
                  </a:lnTo>
                  <a:lnTo>
                    <a:pt x="7144" y="1733550"/>
                  </a:lnTo>
                  <a:lnTo>
                    <a:pt x="0" y="1724025"/>
                  </a:lnTo>
                  <a:lnTo>
                    <a:pt x="0" y="1707356"/>
                  </a:lnTo>
                  <a:lnTo>
                    <a:pt x="11907" y="1678781"/>
                  </a:lnTo>
                  <a:lnTo>
                    <a:pt x="59532" y="1631156"/>
                  </a:lnTo>
                  <a:lnTo>
                    <a:pt x="152400" y="1535906"/>
                  </a:lnTo>
                  <a:lnTo>
                    <a:pt x="266700" y="1412081"/>
                  </a:lnTo>
                  <a:lnTo>
                    <a:pt x="390525" y="1271587"/>
                  </a:lnTo>
                  <a:lnTo>
                    <a:pt x="511969" y="1121568"/>
                  </a:lnTo>
                  <a:lnTo>
                    <a:pt x="600075" y="1004887"/>
                  </a:lnTo>
                  <a:lnTo>
                    <a:pt x="723900" y="828675"/>
                  </a:lnTo>
                  <a:lnTo>
                    <a:pt x="826294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68354291-296E-4BB4-B6F2-664201162DB6}"/>
                </a:ext>
              </a:extLst>
            </p:cNvPr>
            <p:cNvSpPr/>
            <p:nvPr/>
          </p:nvSpPr>
          <p:spPr>
            <a:xfrm>
              <a:off x="6078538" y="1581150"/>
              <a:ext cx="733425" cy="706438"/>
            </a:xfrm>
            <a:custGeom>
              <a:avLst/>
              <a:gdLst>
                <a:gd name="connsiteX0" fmla="*/ 261938 w 733425"/>
                <a:gd name="connsiteY0" fmla="*/ 88106 h 707231"/>
                <a:gd name="connsiteX1" fmla="*/ 138113 w 733425"/>
                <a:gd name="connsiteY1" fmla="*/ 38100 h 707231"/>
                <a:gd name="connsiteX2" fmla="*/ 35719 w 733425"/>
                <a:gd name="connsiteY2" fmla="*/ 0 h 707231"/>
                <a:gd name="connsiteX3" fmla="*/ 19050 w 733425"/>
                <a:gd name="connsiteY3" fmla="*/ 0 h 707231"/>
                <a:gd name="connsiteX4" fmla="*/ 4763 w 733425"/>
                <a:gd name="connsiteY4" fmla="*/ 4763 h 707231"/>
                <a:gd name="connsiteX5" fmla="*/ 0 w 733425"/>
                <a:gd name="connsiteY5" fmla="*/ 16669 h 707231"/>
                <a:gd name="connsiteX6" fmla="*/ 2382 w 733425"/>
                <a:gd name="connsiteY6" fmla="*/ 33338 h 707231"/>
                <a:gd name="connsiteX7" fmla="*/ 19050 w 733425"/>
                <a:gd name="connsiteY7" fmla="*/ 57150 h 707231"/>
                <a:gd name="connsiteX8" fmla="*/ 69057 w 733425"/>
                <a:gd name="connsiteY8" fmla="*/ 100013 h 707231"/>
                <a:gd name="connsiteX9" fmla="*/ 150019 w 733425"/>
                <a:gd name="connsiteY9" fmla="*/ 183356 h 707231"/>
                <a:gd name="connsiteX10" fmla="*/ 230982 w 733425"/>
                <a:gd name="connsiteY10" fmla="*/ 269081 h 707231"/>
                <a:gd name="connsiteX11" fmla="*/ 290513 w 733425"/>
                <a:gd name="connsiteY11" fmla="*/ 338138 h 707231"/>
                <a:gd name="connsiteX12" fmla="*/ 354807 w 733425"/>
                <a:gd name="connsiteY12" fmla="*/ 421481 h 707231"/>
                <a:gd name="connsiteX13" fmla="*/ 409575 w 733425"/>
                <a:gd name="connsiteY13" fmla="*/ 495300 h 707231"/>
                <a:gd name="connsiteX14" fmla="*/ 450057 w 733425"/>
                <a:gd name="connsiteY14" fmla="*/ 559594 h 707231"/>
                <a:gd name="connsiteX15" fmla="*/ 488157 w 733425"/>
                <a:gd name="connsiteY15" fmla="*/ 616744 h 707231"/>
                <a:gd name="connsiteX16" fmla="*/ 516732 w 733425"/>
                <a:gd name="connsiteY16" fmla="*/ 647700 h 707231"/>
                <a:gd name="connsiteX17" fmla="*/ 550069 w 733425"/>
                <a:gd name="connsiteY17" fmla="*/ 676275 h 707231"/>
                <a:gd name="connsiteX18" fmla="*/ 573882 w 733425"/>
                <a:gd name="connsiteY18" fmla="*/ 690563 h 707231"/>
                <a:gd name="connsiteX19" fmla="*/ 602457 w 733425"/>
                <a:gd name="connsiteY19" fmla="*/ 702469 h 707231"/>
                <a:gd name="connsiteX20" fmla="*/ 626269 w 733425"/>
                <a:gd name="connsiteY20" fmla="*/ 707231 h 707231"/>
                <a:gd name="connsiteX21" fmla="*/ 652463 w 733425"/>
                <a:gd name="connsiteY21" fmla="*/ 707231 h 707231"/>
                <a:gd name="connsiteX22" fmla="*/ 678657 w 733425"/>
                <a:gd name="connsiteY22" fmla="*/ 697706 h 707231"/>
                <a:gd name="connsiteX23" fmla="*/ 702469 w 733425"/>
                <a:gd name="connsiteY23" fmla="*/ 681038 h 707231"/>
                <a:gd name="connsiteX24" fmla="*/ 714375 w 733425"/>
                <a:gd name="connsiteY24" fmla="*/ 664369 h 707231"/>
                <a:gd name="connsiteX25" fmla="*/ 726282 w 733425"/>
                <a:gd name="connsiteY25" fmla="*/ 635794 h 707231"/>
                <a:gd name="connsiteX26" fmla="*/ 728663 w 733425"/>
                <a:gd name="connsiteY26" fmla="*/ 616744 h 707231"/>
                <a:gd name="connsiteX27" fmla="*/ 733425 w 733425"/>
                <a:gd name="connsiteY27" fmla="*/ 581025 h 707231"/>
                <a:gd name="connsiteX28" fmla="*/ 728663 w 733425"/>
                <a:gd name="connsiteY28" fmla="*/ 526256 h 707231"/>
                <a:gd name="connsiteX29" fmla="*/ 716757 w 733425"/>
                <a:gd name="connsiteY29" fmla="*/ 459581 h 707231"/>
                <a:gd name="connsiteX30" fmla="*/ 697707 w 733425"/>
                <a:gd name="connsiteY30" fmla="*/ 402431 h 707231"/>
                <a:gd name="connsiteX31" fmla="*/ 669132 w 733425"/>
                <a:gd name="connsiteY31" fmla="*/ 340519 h 707231"/>
                <a:gd name="connsiteX32" fmla="*/ 635794 w 733425"/>
                <a:gd name="connsiteY32" fmla="*/ 288131 h 707231"/>
                <a:gd name="connsiteX33" fmla="*/ 602457 w 733425"/>
                <a:gd name="connsiteY33" fmla="*/ 254794 h 707231"/>
                <a:gd name="connsiteX34" fmla="*/ 566738 w 733425"/>
                <a:gd name="connsiteY34" fmla="*/ 228600 h 707231"/>
                <a:gd name="connsiteX35" fmla="*/ 504825 w 733425"/>
                <a:gd name="connsiteY35" fmla="*/ 195263 h 707231"/>
                <a:gd name="connsiteX36" fmla="*/ 366713 w 733425"/>
                <a:gd name="connsiteY36" fmla="*/ 130969 h 707231"/>
                <a:gd name="connsiteX37" fmla="*/ 261938 w 733425"/>
                <a:gd name="connsiteY37" fmla="*/ 88106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33425" h="707231">
                  <a:moveTo>
                    <a:pt x="261938" y="88106"/>
                  </a:moveTo>
                  <a:lnTo>
                    <a:pt x="138113" y="38100"/>
                  </a:lnTo>
                  <a:lnTo>
                    <a:pt x="35719" y="0"/>
                  </a:lnTo>
                  <a:lnTo>
                    <a:pt x="19050" y="0"/>
                  </a:lnTo>
                  <a:lnTo>
                    <a:pt x="4763" y="4763"/>
                  </a:lnTo>
                  <a:lnTo>
                    <a:pt x="0" y="16669"/>
                  </a:lnTo>
                  <a:lnTo>
                    <a:pt x="2382" y="33338"/>
                  </a:lnTo>
                  <a:lnTo>
                    <a:pt x="19050" y="57150"/>
                  </a:lnTo>
                  <a:lnTo>
                    <a:pt x="69057" y="100013"/>
                  </a:lnTo>
                  <a:lnTo>
                    <a:pt x="150019" y="183356"/>
                  </a:lnTo>
                  <a:lnTo>
                    <a:pt x="230982" y="269081"/>
                  </a:lnTo>
                  <a:lnTo>
                    <a:pt x="290513" y="338138"/>
                  </a:lnTo>
                  <a:lnTo>
                    <a:pt x="354807" y="421481"/>
                  </a:lnTo>
                  <a:lnTo>
                    <a:pt x="409575" y="495300"/>
                  </a:lnTo>
                  <a:lnTo>
                    <a:pt x="450057" y="559594"/>
                  </a:lnTo>
                  <a:lnTo>
                    <a:pt x="488157" y="616744"/>
                  </a:lnTo>
                  <a:lnTo>
                    <a:pt x="516732" y="647700"/>
                  </a:lnTo>
                  <a:lnTo>
                    <a:pt x="550069" y="676275"/>
                  </a:lnTo>
                  <a:lnTo>
                    <a:pt x="573882" y="690563"/>
                  </a:lnTo>
                  <a:lnTo>
                    <a:pt x="602457" y="702469"/>
                  </a:lnTo>
                  <a:lnTo>
                    <a:pt x="626269" y="707231"/>
                  </a:lnTo>
                  <a:lnTo>
                    <a:pt x="652463" y="707231"/>
                  </a:lnTo>
                  <a:lnTo>
                    <a:pt x="678657" y="697706"/>
                  </a:lnTo>
                  <a:lnTo>
                    <a:pt x="702469" y="681038"/>
                  </a:lnTo>
                  <a:lnTo>
                    <a:pt x="714375" y="664369"/>
                  </a:lnTo>
                  <a:lnTo>
                    <a:pt x="726282" y="635794"/>
                  </a:lnTo>
                  <a:lnTo>
                    <a:pt x="728663" y="616744"/>
                  </a:lnTo>
                  <a:lnTo>
                    <a:pt x="733425" y="581025"/>
                  </a:lnTo>
                  <a:lnTo>
                    <a:pt x="728663" y="526256"/>
                  </a:lnTo>
                  <a:lnTo>
                    <a:pt x="716757" y="459581"/>
                  </a:lnTo>
                  <a:lnTo>
                    <a:pt x="697707" y="402431"/>
                  </a:lnTo>
                  <a:lnTo>
                    <a:pt x="669132" y="340519"/>
                  </a:lnTo>
                  <a:lnTo>
                    <a:pt x="635794" y="288131"/>
                  </a:lnTo>
                  <a:lnTo>
                    <a:pt x="602457" y="254794"/>
                  </a:lnTo>
                  <a:lnTo>
                    <a:pt x="566738" y="228600"/>
                  </a:lnTo>
                  <a:lnTo>
                    <a:pt x="504825" y="195263"/>
                  </a:lnTo>
                  <a:lnTo>
                    <a:pt x="366713" y="130969"/>
                  </a:lnTo>
                  <a:lnTo>
                    <a:pt x="261938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CC975358-B07F-48E7-854B-056383F788E9}"/>
                </a:ext>
              </a:extLst>
            </p:cNvPr>
            <p:cNvSpPr/>
            <p:nvPr/>
          </p:nvSpPr>
          <p:spPr>
            <a:xfrm>
              <a:off x="4122738" y="4695825"/>
              <a:ext cx="400050" cy="1055688"/>
            </a:xfrm>
            <a:custGeom>
              <a:avLst/>
              <a:gdLst>
                <a:gd name="connsiteX0" fmla="*/ 107156 w 400050"/>
                <a:gd name="connsiteY0" fmla="*/ 483394 h 1054894"/>
                <a:gd name="connsiteX1" fmla="*/ 97631 w 400050"/>
                <a:gd name="connsiteY1" fmla="*/ 400050 h 1054894"/>
                <a:gd name="connsiteX2" fmla="*/ 78581 w 400050"/>
                <a:gd name="connsiteY2" fmla="*/ 304800 h 1054894"/>
                <a:gd name="connsiteX3" fmla="*/ 50006 w 400050"/>
                <a:gd name="connsiteY3" fmla="*/ 192881 h 1054894"/>
                <a:gd name="connsiteX4" fmla="*/ 19050 w 400050"/>
                <a:gd name="connsiteY4" fmla="*/ 97631 h 1054894"/>
                <a:gd name="connsiteX5" fmla="*/ 0 w 400050"/>
                <a:gd name="connsiteY5" fmla="*/ 35719 h 1054894"/>
                <a:gd name="connsiteX6" fmla="*/ 0 w 400050"/>
                <a:gd name="connsiteY6" fmla="*/ 16669 h 1054894"/>
                <a:gd name="connsiteX7" fmla="*/ 4762 w 400050"/>
                <a:gd name="connsiteY7" fmla="*/ 4763 h 1054894"/>
                <a:gd name="connsiteX8" fmla="*/ 16669 w 400050"/>
                <a:gd name="connsiteY8" fmla="*/ 0 h 1054894"/>
                <a:gd name="connsiteX9" fmla="*/ 28575 w 400050"/>
                <a:gd name="connsiteY9" fmla="*/ 0 h 1054894"/>
                <a:gd name="connsiteX10" fmla="*/ 47625 w 400050"/>
                <a:gd name="connsiteY10" fmla="*/ 9525 h 1054894"/>
                <a:gd name="connsiteX11" fmla="*/ 88106 w 400050"/>
                <a:gd name="connsiteY11" fmla="*/ 52388 h 1054894"/>
                <a:gd name="connsiteX12" fmla="*/ 152400 w 400050"/>
                <a:gd name="connsiteY12" fmla="*/ 133350 h 1054894"/>
                <a:gd name="connsiteX13" fmla="*/ 207169 w 400050"/>
                <a:gd name="connsiteY13" fmla="*/ 204788 h 1054894"/>
                <a:gd name="connsiteX14" fmla="*/ 247650 w 400050"/>
                <a:gd name="connsiteY14" fmla="*/ 264319 h 1054894"/>
                <a:gd name="connsiteX15" fmla="*/ 290512 w 400050"/>
                <a:gd name="connsiteY15" fmla="*/ 328613 h 1054894"/>
                <a:gd name="connsiteX16" fmla="*/ 321469 w 400050"/>
                <a:gd name="connsiteY16" fmla="*/ 383381 h 1054894"/>
                <a:gd name="connsiteX17" fmla="*/ 340519 w 400050"/>
                <a:gd name="connsiteY17" fmla="*/ 423863 h 1054894"/>
                <a:gd name="connsiteX18" fmla="*/ 364331 w 400050"/>
                <a:gd name="connsiteY18" fmla="*/ 490538 h 1054894"/>
                <a:gd name="connsiteX19" fmla="*/ 378619 w 400050"/>
                <a:gd name="connsiteY19" fmla="*/ 545306 h 1054894"/>
                <a:gd name="connsiteX20" fmla="*/ 392906 w 400050"/>
                <a:gd name="connsiteY20" fmla="*/ 621506 h 1054894"/>
                <a:gd name="connsiteX21" fmla="*/ 397669 w 400050"/>
                <a:gd name="connsiteY21" fmla="*/ 685800 h 1054894"/>
                <a:gd name="connsiteX22" fmla="*/ 400050 w 400050"/>
                <a:gd name="connsiteY22" fmla="*/ 752475 h 1054894"/>
                <a:gd name="connsiteX23" fmla="*/ 392906 w 400050"/>
                <a:gd name="connsiteY23" fmla="*/ 804863 h 1054894"/>
                <a:gd name="connsiteX24" fmla="*/ 383381 w 400050"/>
                <a:gd name="connsiteY24" fmla="*/ 847725 h 1054894"/>
                <a:gd name="connsiteX25" fmla="*/ 371475 w 400050"/>
                <a:gd name="connsiteY25" fmla="*/ 888206 h 1054894"/>
                <a:gd name="connsiteX26" fmla="*/ 342900 w 400050"/>
                <a:gd name="connsiteY26" fmla="*/ 959644 h 1054894"/>
                <a:gd name="connsiteX27" fmla="*/ 314325 w 400050"/>
                <a:gd name="connsiteY27" fmla="*/ 1007269 h 1054894"/>
                <a:gd name="connsiteX28" fmla="*/ 288131 w 400050"/>
                <a:gd name="connsiteY28" fmla="*/ 1026319 h 1054894"/>
                <a:gd name="connsiteX29" fmla="*/ 233362 w 400050"/>
                <a:gd name="connsiteY29" fmla="*/ 1045369 h 1054894"/>
                <a:gd name="connsiteX30" fmla="*/ 207169 w 400050"/>
                <a:gd name="connsiteY30" fmla="*/ 1050131 h 1054894"/>
                <a:gd name="connsiteX31" fmla="*/ 180975 w 400050"/>
                <a:gd name="connsiteY31" fmla="*/ 1054894 h 1054894"/>
                <a:gd name="connsiteX32" fmla="*/ 154781 w 400050"/>
                <a:gd name="connsiteY32" fmla="*/ 1045369 h 1054894"/>
                <a:gd name="connsiteX33" fmla="*/ 128587 w 400050"/>
                <a:gd name="connsiteY33" fmla="*/ 1028700 h 1054894"/>
                <a:gd name="connsiteX34" fmla="*/ 114300 w 400050"/>
                <a:gd name="connsiteY34" fmla="*/ 1012031 h 1054894"/>
                <a:gd name="connsiteX35" fmla="*/ 100012 w 400050"/>
                <a:gd name="connsiteY35" fmla="*/ 976313 h 1054894"/>
                <a:gd name="connsiteX36" fmla="*/ 92869 w 400050"/>
                <a:gd name="connsiteY36" fmla="*/ 933450 h 1054894"/>
                <a:gd name="connsiteX37" fmla="*/ 85725 w 400050"/>
                <a:gd name="connsiteY37" fmla="*/ 871538 h 1054894"/>
                <a:gd name="connsiteX38" fmla="*/ 90487 w 400050"/>
                <a:gd name="connsiteY38" fmla="*/ 812006 h 1054894"/>
                <a:gd name="connsiteX39" fmla="*/ 107156 w 400050"/>
                <a:gd name="connsiteY39" fmla="*/ 623888 h 1054894"/>
                <a:gd name="connsiteX40" fmla="*/ 107156 w 400050"/>
                <a:gd name="connsiteY40" fmla="*/ 483394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0050" h="1054894">
                  <a:moveTo>
                    <a:pt x="107156" y="483394"/>
                  </a:moveTo>
                  <a:lnTo>
                    <a:pt x="97631" y="400050"/>
                  </a:lnTo>
                  <a:lnTo>
                    <a:pt x="78581" y="304800"/>
                  </a:lnTo>
                  <a:lnTo>
                    <a:pt x="50006" y="192881"/>
                  </a:lnTo>
                  <a:lnTo>
                    <a:pt x="19050" y="976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8106" y="52388"/>
                  </a:lnTo>
                  <a:lnTo>
                    <a:pt x="152400" y="133350"/>
                  </a:lnTo>
                  <a:lnTo>
                    <a:pt x="207169" y="204788"/>
                  </a:lnTo>
                  <a:lnTo>
                    <a:pt x="247650" y="264319"/>
                  </a:lnTo>
                  <a:lnTo>
                    <a:pt x="290512" y="328613"/>
                  </a:lnTo>
                  <a:lnTo>
                    <a:pt x="321469" y="383381"/>
                  </a:lnTo>
                  <a:lnTo>
                    <a:pt x="340519" y="423863"/>
                  </a:lnTo>
                  <a:lnTo>
                    <a:pt x="364331" y="490538"/>
                  </a:lnTo>
                  <a:lnTo>
                    <a:pt x="378619" y="545306"/>
                  </a:lnTo>
                  <a:lnTo>
                    <a:pt x="392906" y="621506"/>
                  </a:lnTo>
                  <a:lnTo>
                    <a:pt x="397669" y="685800"/>
                  </a:lnTo>
                  <a:cubicBezTo>
                    <a:pt x="398463" y="708025"/>
                    <a:pt x="399256" y="730250"/>
                    <a:pt x="400050" y="752475"/>
                  </a:cubicBezTo>
                  <a:lnTo>
                    <a:pt x="392906" y="804863"/>
                  </a:lnTo>
                  <a:lnTo>
                    <a:pt x="383381" y="847725"/>
                  </a:lnTo>
                  <a:lnTo>
                    <a:pt x="371475" y="888206"/>
                  </a:lnTo>
                  <a:lnTo>
                    <a:pt x="342900" y="959644"/>
                  </a:lnTo>
                  <a:lnTo>
                    <a:pt x="314325" y="1007269"/>
                  </a:lnTo>
                  <a:lnTo>
                    <a:pt x="288131" y="1026319"/>
                  </a:lnTo>
                  <a:lnTo>
                    <a:pt x="233362" y="1045369"/>
                  </a:lnTo>
                  <a:lnTo>
                    <a:pt x="207169" y="1050131"/>
                  </a:lnTo>
                  <a:lnTo>
                    <a:pt x="180975" y="1054894"/>
                  </a:lnTo>
                  <a:lnTo>
                    <a:pt x="154781" y="1045369"/>
                  </a:lnTo>
                  <a:lnTo>
                    <a:pt x="128587" y="1028700"/>
                  </a:lnTo>
                  <a:lnTo>
                    <a:pt x="114300" y="1012031"/>
                  </a:lnTo>
                  <a:lnTo>
                    <a:pt x="100012" y="976313"/>
                  </a:lnTo>
                  <a:lnTo>
                    <a:pt x="92869" y="933450"/>
                  </a:lnTo>
                  <a:lnTo>
                    <a:pt x="85725" y="871538"/>
                  </a:lnTo>
                  <a:lnTo>
                    <a:pt x="90487" y="812006"/>
                  </a:lnTo>
                  <a:lnTo>
                    <a:pt x="107156" y="623888"/>
                  </a:lnTo>
                  <a:lnTo>
                    <a:pt x="10715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86A88491-78D4-44E5-A8CE-A5689A39F295}"/>
                </a:ext>
              </a:extLst>
            </p:cNvPr>
            <p:cNvSpPr/>
            <p:nvPr/>
          </p:nvSpPr>
          <p:spPr>
            <a:xfrm>
              <a:off x="5145088" y="4725988"/>
              <a:ext cx="627062" cy="1016000"/>
            </a:xfrm>
            <a:custGeom>
              <a:avLst/>
              <a:gdLst>
                <a:gd name="connsiteX0" fmla="*/ 169069 w 626269"/>
                <a:gd name="connsiteY0" fmla="*/ 338138 h 1014413"/>
                <a:gd name="connsiteX1" fmla="*/ 90488 w 626269"/>
                <a:gd name="connsiteY1" fmla="*/ 190500 h 1014413"/>
                <a:gd name="connsiteX2" fmla="*/ 9525 w 626269"/>
                <a:gd name="connsiteY2" fmla="*/ 59532 h 1014413"/>
                <a:gd name="connsiteX3" fmla="*/ 0 w 626269"/>
                <a:gd name="connsiteY3" fmla="*/ 30957 h 1014413"/>
                <a:gd name="connsiteX4" fmla="*/ 0 w 626269"/>
                <a:gd name="connsiteY4" fmla="*/ 7144 h 1014413"/>
                <a:gd name="connsiteX5" fmla="*/ 4763 w 626269"/>
                <a:gd name="connsiteY5" fmla="*/ 0 h 1014413"/>
                <a:gd name="connsiteX6" fmla="*/ 14288 w 626269"/>
                <a:gd name="connsiteY6" fmla="*/ 0 h 1014413"/>
                <a:gd name="connsiteX7" fmla="*/ 30957 w 626269"/>
                <a:gd name="connsiteY7" fmla="*/ 4763 h 1014413"/>
                <a:gd name="connsiteX8" fmla="*/ 73819 w 626269"/>
                <a:gd name="connsiteY8" fmla="*/ 40482 h 1014413"/>
                <a:gd name="connsiteX9" fmla="*/ 142875 w 626269"/>
                <a:gd name="connsiteY9" fmla="*/ 88107 h 1014413"/>
                <a:gd name="connsiteX10" fmla="*/ 247650 w 626269"/>
                <a:gd name="connsiteY10" fmla="*/ 169069 h 1014413"/>
                <a:gd name="connsiteX11" fmla="*/ 338138 w 626269"/>
                <a:gd name="connsiteY11" fmla="*/ 238125 h 1014413"/>
                <a:gd name="connsiteX12" fmla="*/ 421482 w 626269"/>
                <a:gd name="connsiteY12" fmla="*/ 309563 h 1014413"/>
                <a:gd name="connsiteX13" fmla="*/ 478632 w 626269"/>
                <a:gd name="connsiteY13" fmla="*/ 357188 h 1014413"/>
                <a:gd name="connsiteX14" fmla="*/ 521494 w 626269"/>
                <a:gd name="connsiteY14" fmla="*/ 402432 h 1014413"/>
                <a:gd name="connsiteX15" fmla="*/ 554832 w 626269"/>
                <a:gd name="connsiteY15" fmla="*/ 445294 h 1014413"/>
                <a:gd name="connsiteX16" fmla="*/ 573882 w 626269"/>
                <a:gd name="connsiteY16" fmla="*/ 478632 h 1014413"/>
                <a:gd name="connsiteX17" fmla="*/ 590550 w 626269"/>
                <a:gd name="connsiteY17" fmla="*/ 511969 h 1014413"/>
                <a:gd name="connsiteX18" fmla="*/ 600075 w 626269"/>
                <a:gd name="connsiteY18" fmla="*/ 540544 h 1014413"/>
                <a:gd name="connsiteX19" fmla="*/ 614363 w 626269"/>
                <a:gd name="connsiteY19" fmla="*/ 597694 h 1014413"/>
                <a:gd name="connsiteX20" fmla="*/ 621507 w 626269"/>
                <a:gd name="connsiteY20" fmla="*/ 647700 h 1014413"/>
                <a:gd name="connsiteX21" fmla="*/ 623888 w 626269"/>
                <a:gd name="connsiteY21" fmla="*/ 711994 h 1014413"/>
                <a:gd name="connsiteX22" fmla="*/ 626269 w 626269"/>
                <a:gd name="connsiteY22" fmla="*/ 759619 h 1014413"/>
                <a:gd name="connsiteX23" fmla="*/ 621507 w 626269"/>
                <a:gd name="connsiteY23" fmla="*/ 804863 h 1014413"/>
                <a:gd name="connsiteX24" fmla="*/ 607219 w 626269"/>
                <a:gd name="connsiteY24" fmla="*/ 862013 h 1014413"/>
                <a:gd name="connsiteX25" fmla="*/ 588169 w 626269"/>
                <a:gd name="connsiteY25" fmla="*/ 909638 h 1014413"/>
                <a:gd name="connsiteX26" fmla="*/ 564357 w 626269"/>
                <a:gd name="connsiteY26" fmla="*/ 947738 h 1014413"/>
                <a:gd name="connsiteX27" fmla="*/ 535782 w 626269"/>
                <a:gd name="connsiteY27" fmla="*/ 983457 h 1014413"/>
                <a:gd name="connsiteX28" fmla="*/ 497682 w 626269"/>
                <a:gd name="connsiteY28" fmla="*/ 1009650 h 1014413"/>
                <a:gd name="connsiteX29" fmla="*/ 481013 w 626269"/>
                <a:gd name="connsiteY29" fmla="*/ 1014413 h 1014413"/>
                <a:gd name="connsiteX30" fmla="*/ 452438 w 626269"/>
                <a:gd name="connsiteY30" fmla="*/ 1012032 h 1014413"/>
                <a:gd name="connsiteX31" fmla="*/ 426244 w 626269"/>
                <a:gd name="connsiteY31" fmla="*/ 1000125 h 1014413"/>
                <a:gd name="connsiteX32" fmla="*/ 400050 w 626269"/>
                <a:gd name="connsiteY32" fmla="*/ 976313 h 1014413"/>
                <a:gd name="connsiteX33" fmla="*/ 378619 w 626269"/>
                <a:gd name="connsiteY33" fmla="*/ 945357 h 1014413"/>
                <a:gd name="connsiteX34" fmla="*/ 357188 w 626269"/>
                <a:gd name="connsiteY34" fmla="*/ 904875 h 1014413"/>
                <a:gd name="connsiteX35" fmla="*/ 333375 w 626269"/>
                <a:gd name="connsiteY35" fmla="*/ 840582 h 1014413"/>
                <a:gd name="connsiteX36" fmla="*/ 307182 w 626269"/>
                <a:gd name="connsiteY36" fmla="*/ 738188 h 1014413"/>
                <a:gd name="connsiteX37" fmla="*/ 285750 w 626269"/>
                <a:gd name="connsiteY37" fmla="*/ 623888 h 1014413"/>
                <a:gd name="connsiteX38" fmla="*/ 252413 w 626269"/>
                <a:gd name="connsiteY38" fmla="*/ 516732 h 1014413"/>
                <a:gd name="connsiteX39" fmla="*/ 169069 w 626269"/>
                <a:gd name="connsiteY39" fmla="*/ 338138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014413">
                  <a:moveTo>
                    <a:pt x="169069" y="338138"/>
                  </a:moveTo>
                  <a:lnTo>
                    <a:pt x="90488" y="190500"/>
                  </a:lnTo>
                  <a:lnTo>
                    <a:pt x="9525" y="59532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30957" y="4763"/>
                  </a:lnTo>
                  <a:lnTo>
                    <a:pt x="73819" y="40482"/>
                  </a:lnTo>
                  <a:lnTo>
                    <a:pt x="142875" y="88107"/>
                  </a:lnTo>
                  <a:lnTo>
                    <a:pt x="247650" y="169069"/>
                  </a:lnTo>
                  <a:lnTo>
                    <a:pt x="338138" y="238125"/>
                  </a:lnTo>
                  <a:lnTo>
                    <a:pt x="421482" y="309563"/>
                  </a:lnTo>
                  <a:lnTo>
                    <a:pt x="478632" y="357188"/>
                  </a:lnTo>
                  <a:lnTo>
                    <a:pt x="521494" y="402432"/>
                  </a:lnTo>
                  <a:lnTo>
                    <a:pt x="554832" y="445294"/>
                  </a:lnTo>
                  <a:lnTo>
                    <a:pt x="573882" y="478632"/>
                  </a:lnTo>
                  <a:lnTo>
                    <a:pt x="590550" y="511969"/>
                  </a:lnTo>
                  <a:lnTo>
                    <a:pt x="600075" y="540544"/>
                  </a:lnTo>
                  <a:lnTo>
                    <a:pt x="614363" y="597694"/>
                  </a:lnTo>
                  <a:lnTo>
                    <a:pt x="621507" y="647700"/>
                  </a:lnTo>
                  <a:cubicBezTo>
                    <a:pt x="622301" y="669131"/>
                    <a:pt x="623094" y="690563"/>
                    <a:pt x="623888" y="711994"/>
                  </a:cubicBezTo>
                  <a:lnTo>
                    <a:pt x="626269" y="759619"/>
                  </a:lnTo>
                  <a:lnTo>
                    <a:pt x="621507" y="804863"/>
                  </a:lnTo>
                  <a:lnTo>
                    <a:pt x="607219" y="862013"/>
                  </a:lnTo>
                  <a:lnTo>
                    <a:pt x="588169" y="909638"/>
                  </a:lnTo>
                  <a:lnTo>
                    <a:pt x="564357" y="947738"/>
                  </a:lnTo>
                  <a:lnTo>
                    <a:pt x="535782" y="983457"/>
                  </a:lnTo>
                  <a:lnTo>
                    <a:pt x="497682" y="1009650"/>
                  </a:lnTo>
                  <a:lnTo>
                    <a:pt x="481013" y="1014413"/>
                  </a:lnTo>
                  <a:lnTo>
                    <a:pt x="452438" y="1012032"/>
                  </a:lnTo>
                  <a:lnTo>
                    <a:pt x="426244" y="1000125"/>
                  </a:lnTo>
                  <a:lnTo>
                    <a:pt x="400050" y="976313"/>
                  </a:lnTo>
                  <a:lnTo>
                    <a:pt x="378619" y="945357"/>
                  </a:lnTo>
                  <a:lnTo>
                    <a:pt x="357188" y="904875"/>
                  </a:lnTo>
                  <a:lnTo>
                    <a:pt x="333375" y="840582"/>
                  </a:lnTo>
                  <a:lnTo>
                    <a:pt x="307182" y="738188"/>
                  </a:lnTo>
                  <a:lnTo>
                    <a:pt x="285750" y="623888"/>
                  </a:lnTo>
                  <a:lnTo>
                    <a:pt x="252413" y="516732"/>
                  </a:lnTo>
                  <a:lnTo>
                    <a:pt x="169069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86B20090-3AC6-40AA-9E64-79FF3D3E65B0}"/>
                </a:ext>
              </a:extLst>
            </p:cNvPr>
            <p:cNvSpPr/>
            <p:nvPr/>
          </p:nvSpPr>
          <p:spPr>
            <a:xfrm>
              <a:off x="6246813" y="4656138"/>
              <a:ext cx="754062" cy="1030287"/>
            </a:xfrm>
            <a:custGeom>
              <a:avLst/>
              <a:gdLst>
                <a:gd name="connsiteX0" fmla="*/ 209550 w 754856"/>
                <a:gd name="connsiteY0" fmla="*/ 347662 h 1031081"/>
                <a:gd name="connsiteX1" fmla="*/ 259556 w 754856"/>
                <a:gd name="connsiteY1" fmla="*/ 426244 h 1031081"/>
                <a:gd name="connsiteX2" fmla="*/ 295275 w 754856"/>
                <a:gd name="connsiteY2" fmla="*/ 483394 h 1031081"/>
                <a:gd name="connsiteX3" fmla="*/ 323850 w 754856"/>
                <a:gd name="connsiteY3" fmla="*/ 535781 h 1031081"/>
                <a:gd name="connsiteX4" fmla="*/ 359569 w 754856"/>
                <a:gd name="connsiteY4" fmla="*/ 619125 h 1031081"/>
                <a:gd name="connsiteX5" fmla="*/ 402431 w 754856"/>
                <a:gd name="connsiteY5" fmla="*/ 714375 h 1031081"/>
                <a:gd name="connsiteX6" fmla="*/ 459581 w 754856"/>
                <a:gd name="connsiteY6" fmla="*/ 826294 h 1031081"/>
                <a:gd name="connsiteX7" fmla="*/ 507206 w 754856"/>
                <a:gd name="connsiteY7" fmla="*/ 919162 h 1031081"/>
                <a:gd name="connsiteX8" fmla="*/ 533400 w 754856"/>
                <a:gd name="connsiteY8" fmla="*/ 964406 h 1031081"/>
                <a:gd name="connsiteX9" fmla="*/ 554831 w 754856"/>
                <a:gd name="connsiteY9" fmla="*/ 985837 h 1031081"/>
                <a:gd name="connsiteX10" fmla="*/ 583406 w 754856"/>
                <a:gd name="connsiteY10" fmla="*/ 1007269 h 1031081"/>
                <a:gd name="connsiteX11" fmla="*/ 602456 w 754856"/>
                <a:gd name="connsiteY11" fmla="*/ 1019175 h 1031081"/>
                <a:gd name="connsiteX12" fmla="*/ 623887 w 754856"/>
                <a:gd name="connsiteY12" fmla="*/ 1026319 h 1031081"/>
                <a:gd name="connsiteX13" fmla="*/ 640556 w 754856"/>
                <a:gd name="connsiteY13" fmla="*/ 1031081 h 1031081"/>
                <a:gd name="connsiteX14" fmla="*/ 652462 w 754856"/>
                <a:gd name="connsiteY14" fmla="*/ 1031081 h 1031081"/>
                <a:gd name="connsiteX15" fmla="*/ 666750 w 754856"/>
                <a:gd name="connsiteY15" fmla="*/ 1026319 h 1031081"/>
                <a:gd name="connsiteX16" fmla="*/ 685800 w 754856"/>
                <a:gd name="connsiteY16" fmla="*/ 1007269 h 1031081"/>
                <a:gd name="connsiteX17" fmla="*/ 714375 w 754856"/>
                <a:gd name="connsiteY17" fmla="*/ 966787 h 1031081"/>
                <a:gd name="connsiteX18" fmla="*/ 733425 w 754856"/>
                <a:gd name="connsiteY18" fmla="*/ 928687 h 1031081"/>
                <a:gd name="connsiteX19" fmla="*/ 747712 w 754856"/>
                <a:gd name="connsiteY19" fmla="*/ 888206 h 1031081"/>
                <a:gd name="connsiteX20" fmla="*/ 752475 w 754856"/>
                <a:gd name="connsiteY20" fmla="*/ 873919 h 1031081"/>
                <a:gd name="connsiteX21" fmla="*/ 754856 w 754856"/>
                <a:gd name="connsiteY21" fmla="*/ 852487 h 1031081"/>
                <a:gd name="connsiteX22" fmla="*/ 752475 w 754856"/>
                <a:gd name="connsiteY22" fmla="*/ 776287 h 1031081"/>
                <a:gd name="connsiteX23" fmla="*/ 735806 w 754856"/>
                <a:gd name="connsiteY23" fmla="*/ 664369 h 1031081"/>
                <a:gd name="connsiteX24" fmla="*/ 709612 w 754856"/>
                <a:gd name="connsiteY24" fmla="*/ 552450 h 1031081"/>
                <a:gd name="connsiteX25" fmla="*/ 690562 w 754856"/>
                <a:gd name="connsiteY25" fmla="*/ 478631 h 1031081"/>
                <a:gd name="connsiteX26" fmla="*/ 669131 w 754856"/>
                <a:gd name="connsiteY26" fmla="*/ 447675 h 1031081"/>
                <a:gd name="connsiteX27" fmla="*/ 576262 w 754856"/>
                <a:gd name="connsiteY27" fmla="*/ 366712 h 1031081"/>
                <a:gd name="connsiteX28" fmla="*/ 464344 w 754856"/>
                <a:gd name="connsiteY28" fmla="*/ 273844 h 1031081"/>
                <a:gd name="connsiteX29" fmla="*/ 326231 w 754856"/>
                <a:gd name="connsiteY29" fmla="*/ 173831 h 1031081"/>
                <a:gd name="connsiteX30" fmla="*/ 202406 w 754856"/>
                <a:gd name="connsiteY30" fmla="*/ 95250 h 1031081"/>
                <a:gd name="connsiteX31" fmla="*/ 78581 w 754856"/>
                <a:gd name="connsiteY31" fmla="*/ 23812 h 1031081"/>
                <a:gd name="connsiteX32" fmla="*/ 40481 w 754856"/>
                <a:gd name="connsiteY32" fmla="*/ 2381 h 1031081"/>
                <a:gd name="connsiteX33" fmla="*/ 28575 w 754856"/>
                <a:gd name="connsiteY33" fmla="*/ 0 h 1031081"/>
                <a:gd name="connsiteX34" fmla="*/ 9525 w 754856"/>
                <a:gd name="connsiteY34" fmla="*/ 4762 h 1031081"/>
                <a:gd name="connsiteX35" fmla="*/ 0 w 754856"/>
                <a:gd name="connsiteY35" fmla="*/ 19050 h 1031081"/>
                <a:gd name="connsiteX36" fmla="*/ 0 w 754856"/>
                <a:gd name="connsiteY36" fmla="*/ 35719 h 1031081"/>
                <a:gd name="connsiteX37" fmla="*/ 14287 w 754856"/>
                <a:gd name="connsiteY37" fmla="*/ 64294 h 1031081"/>
                <a:gd name="connsiteX38" fmla="*/ 61912 w 754856"/>
                <a:gd name="connsiteY38" fmla="*/ 133350 h 1031081"/>
                <a:gd name="connsiteX39" fmla="*/ 111919 w 754856"/>
                <a:gd name="connsiteY39" fmla="*/ 202406 h 1031081"/>
                <a:gd name="connsiteX40" fmla="*/ 178594 w 754856"/>
                <a:gd name="connsiteY40" fmla="*/ 302419 h 1031081"/>
                <a:gd name="connsiteX41" fmla="*/ 209550 w 754856"/>
                <a:gd name="connsiteY41" fmla="*/ 34766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4856" h="1031081">
                  <a:moveTo>
                    <a:pt x="209550" y="347662"/>
                  </a:moveTo>
                  <a:lnTo>
                    <a:pt x="259556" y="426244"/>
                  </a:lnTo>
                  <a:lnTo>
                    <a:pt x="295275" y="483394"/>
                  </a:lnTo>
                  <a:lnTo>
                    <a:pt x="323850" y="535781"/>
                  </a:lnTo>
                  <a:lnTo>
                    <a:pt x="359569" y="619125"/>
                  </a:lnTo>
                  <a:lnTo>
                    <a:pt x="402431" y="714375"/>
                  </a:lnTo>
                  <a:lnTo>
                    <a:pt x="459581" y="826294"/>
                  </a:lnTo>
                  <a:lnTo>
                    <a:pt x="507206" y="919162"/>
                  </a:lnTo>
                  <a:lnTo>
                    <a:pt x="533400" y="964406"/>
                  </a:lnTo>
                  <a:lnTo>
                    <a:pt x="554831" y="985837"/>
                  </a:lnTo>
                  <a:lnTo>
                    <a:pt x="583406" y="1007269"/>
                  </a:lnTo>
                  <a:lnTo>
                    <a:pt x="602456" y="1019175"/>
                  </a:lnTo>
                  <a:lnTo>
                    <a:pt x="623887" y="1026319"/>
                  </a:lnTo>
                  <a:lnTo>
                    <a:pt x="640556" y="1031081"/>
                  </a:lnTo>
                  <a:lnTo>
                    <a:pt x="652462" y="1031081"/>
                  </a:lnTo>
                  <a:lnTo>
                    <a:pt x="666750" y="1026319"/>
                  </a:lnTo>
                  <a:lnTo>
                    <a:pt x="685800" y="1007269"/>
                  </a:lnTo>
                  <a:lnTo>
                    <a:pt x="714375" y="966787"/>
                  </a:lnTo>
                  <a:lnTo>
                    <a:pt x="733425" y="928687"/>
                  </a:lnTo>
                  <a:lnTo>
                    <a:pt x="747712" y="888206"/>
                  </a:lnTo>
                  <a:lnTo>
                    <a:pt x="752475" y="873919"/>
                  </a:lnTo>
                  <a:lnTo>
                    <a:pt x="754856" y="852487"/>
                  </a:lnTo>
                  <a:cubicBezTo>
                    <a:pt x="754062" y="827087"/>
                    <a:pt x="753269" y="801687"/>
                    <a:pt x="752475" y="776287"/>
                  </a:cubicBezTo>
                  <a:lnTo>
                    <a:pt x="735806" y="664369"/>
                  </a:lnTo>
                  <a:lnTo>
                    <a:pt x="709612" y="552450"/>
                  </a:lnTo>
                  <a:lnTo>
                    <a:pt x="690562" y="478631"/>
                  </a:lnTo>
                  <a:lnTo>
                    <a:pt x="669131" y="447675"/>
                  </a:lnTo>
                  <a:lnTo>
                    <a:pt x="576262" y="366712"/>
                  </a:lnTo>
                  <a:lnTo>
                    <a:pt x="464344" y="273844"/>
                  </a:lnTo>
                  <a:lnTo>
                    <a:pt x="326231" y="173831"/>
                  </a:lnTo>
                  <a:lnTo>
                    <a:pt x="202406" y="95250"/>
                  </a:lnTo>
                  <a:lnTo>
                    <a:pt x="78581" y="23812"/>
                  </a:lnTo>
                  <a:lnTo>
                    <a:pt x="40481" y="2381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19050"/>
                  </a:lnTo>
                  <a:lnTo>
                    <a:pt x="0" y="35719"/>
                  </a:lnTo>
                  <a:lnTo>
                    <a:pt x="14287" y="64294"/>
                  </a:lnTo>
                  <a:lnTo>
                    <a:pt x="61912" y="133350"/>
                  </a:lnTo>
                  <a:lnTo>
                    <a:pt x="111919" y="202406"/>
                  </a:lnTo>
                  <a:lnTo>
                    <a:pt x="178594" y="302419"/>
                  </a:lnTo>
                  <a:lnTo>
                    <a:pt x="209550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A6DC0C8C-1D5D-49AE-B08F-3069412A375B}"/>
                </a:ext>
              </a:extLst>
            </p:cNvPr>
            <p:cNvSpPr/>
            <p:nvPr/>
          </p:nvSpPr>
          <p:spPr>
            <a:xfrm>
              <a:off x="2754313" y="4687888"/>
              <a:ext cx="560387" cy="1169987"/>
            </a:xfrm>
            <a:custGeom>
              <a:avLst/>
              <a:gdLst>
                <a:gd name="connsiteX0" fmla="*/ 469107 w 559594"/>
                <a:gd name="connsiteY0" fmla="*/ 640557 h 1169194"/>
                <a:gd name="connsiteX1" fmla="*/ 490538 w 559594"/>
                <a:gd name="connsiteY1" fmla="*/ 576263 h 1169194"/>
                <a:gd name="connsiteX2" fmla="*/ 504825 w 559594"/>
                <a:gd name="connsiteY2" fmla="*/ 528638 h 1169194"/>
                <a:gd name="connsiteX3" fmla="*/ 519113 w 559594"/>
                <a:gd name="connsiteY3" fmla="*/ 473869 h 1169194"/>
                <a:gd name="connsiteX4" fmla="*/ 531019 w 559594"/>
                <a:gd name="connsiteY4" fmla="*/ 414338 h 1169194"/>
                <a:gd name="connsiteX5" fmla="*/ 542925 w 559594"/>
                <a:gd name="connsiteY5" fmla="*/ 347663 h 1169194"/>
                <a:gd name="connsiteX6" fmla="*/ 550069 w 559594"/>
                <a:gd name="connsiteY6" fmla="*/ 278607 h 1169194"/>
                <a:gd name="connsiteX7" fmla="*/ 557213 w 559594"/>
                <a:gd name="connsiteY7" fmla="*/ 185738 h 1169194"/>
                <a:gd name="connsiteX8" fmla="*/ 559594 w 559594"/>
                <a:gd name="connsiteY8" fmla="*/ 66675 h 1169194"/>
                <a:gd name="connsiteX9" fmla="*/ 559594 w 559594"/>
                <a:gd name="connsiteY9" fmla="*/ 28575 h 1169194"/>
                <a:gd name="connsiteX10" fmla="*/ 557213 w 559594"/>
                <a:gd name="connsiteY10" fmla="*/ 11907 h 1169194"/>
                <a:gd name="connsiteX11" fmla="*/ 547688 w 559594"/>
                <a:gd name="connsiteY11" fmla="*/ 0 h 1169194"/>
                <a:gd name="connsiteX12" fmla="*/ 538163 w 559594"/>
                <a:gd name="connsiteY12" fmla="*/ 0 h 1169194"/>
                <a:gd name="connsiteX13" fmla="*/ 521494 w 559594"/>
                <a:gd name="connsiteY13" fmla="*/ 2382 h 1169194"/>
                <a:gd name="connsiteX14" fmla="*/ 514350 w 559594"/>
                <a:gd name="connsiteY14" fmla="*/ 11907 h 1169194"/>
                <a:gd name="connsiteX15" fmla="*/ 500063 w 559594"/>
                <a:gd name="connsiteY15" fmla="*/ 66675 h 1169194"/>
                <a:gd name="connsiteX16" fmla="*/ 464344 w 559594"/>
                <a:gd name="connsiteY16" fmla="*/ 176213 h 1169194"/>
                <a:gd name="connsiteX17" fmla="*/ 426244 w 559594"/>
                <a:gd name="connsiteY17" fmla="*/ 273844 h 1169194"/>
                <a:gd name="connsiteX18" fmla="*/ 383382 w 559594"/>
                <a:gd name="connsiteY18" fmla="*/ 350044 h 1169194"/>
                <a:gd name="connsiteX19" fmla="*/ 326232 w 559594"/>
                <a:gd name="connsiteY19" fmla="*/ 431007 h 1169194"/>
                <a:gd name="connsiteX20" fmla="*/ 304800 w 559594"/>
                <a:gd name="connsiteY20" fmla="*/ 476250 h 1169194"/>
                <a:gd name="connsiteX21" fmla="*/ 259557 w 559594"/>
                <a:gd name="connsiteY21" fmla="*/ 542925 h 1169194"/>
                <a:gd name="connsiteX22" fmla="*/ 183357 w 559594"/>
                <a:gd name="connsiteY22" fmla="*/ 631032 h 1169194"/>
                <a:gd name="connsiteX23" fmla="*/ 80963 w 559594"/>
                <a:gd name="connsiteY23" fmla="*/ 726282 h 1169194"/>
                <a:gd name="connsiteX24" fmla="*/ 23813 w 559594"/>
                <a:gd name="connsiteY24" fmla="*/ 773907 h 1169194"/>
                <a:gd name="connsiteX25" fmla="*/ 11907 w 559594"/>
                <a:gd name="connsiteY25" fmla="*/ 816769 h 1169194"/>
                <a:gd name="connsiteX26" fmla="*/ 4763 w 559594"/>
                <a:gd name="connsiteY26" fmla="*/ 869157 h 1169194"/>
                <a:gd name="connsiteX27" fmla="*/ 0 w 559594"/>
                <a:gd name="connsiteY27" fmla="*/ 938213 h 1169194"/>
                <a:gd name="connsiteX28" fmla="*/ 2382 w 559594"/>
                <a:gd name="connsiteY28" fmla="*/ 969169 h 1169194"/>
                <a:gd name="connsiteX29" fmla="*/ 9525 w 559594"/>
                <a:gd name="connsiteY29" fmla="*/ 1014413 h 1169194"/>
                <a:gd name="connsiteX30" fmla="*/ 21432 w 559594"/>
                <a:gd name="connsiteY30" fmla="*/ 1047750 h 1169194"/>
                <a:gd name="connsiteX31" fmla="*/ 42863 w 559594"/>
                <a:gd name="connsiteY31" fmla="*/ 1090613 h 1169194"/>
                <a:gd name="connsiteX32" fmla="*/ 73819 w 559594"/>
                <a:gd name="connsiteY32" fmla="*/ 1133475 h 1169194"/>
                <a:gd name="connsiteX33" fmla="*/ 97632 w 559594"/>
                <a:gd name="connsiteY33" fmla="*/ 1157288 h 1169194"/>
                <a:gd name="connsiteX34" fmla="*/ 111919 w 559594"/>
                <a:gd name="connsiteY34" fmla="*/ 1166813 h 1169194"/>
                <a:gd name="connsiteX35" fmla="*/ 123825 w 559594"/>
                <a:gd name="connsiteY35" fmla="*/ 1169194 h 1169194"/>
                <a:gd name="connsiteX36" fmla="*/ 142875 w 559594"/>
                <a:gd name="connsiteY36" fmla="*/ 1169194 h 1169194"/>
                <a:gd name="connsiteX37" fmla="*/ 171450 w 559594"/>
                <a:gd name="connsiteY37" fmla="*/ 1157288 h 1169194"/>
                <a:gd name="connsiteX38" fmla="*/ 192882 w 559594"/>
                <a:gd name="connsiteY38" fmla="*/ 1143000 h 1169194"/>
                <a:gd name="connsiteX39" fmla="*/ 226219 w 559594"/>
                <a:gd name="connsiteY39" fmla="*/ 1116807 h 1169194"/>
                <a:gd name="connsiteX40" fmla="*/ 276225 w 559594"/>
                <a:gd name="connsiteY40" fmla="*/ 1064419 h 1169194"/>
                <a:gd name="connsiteX41" fmla="*/ 292894 w 559594"/>
                <a:gd name="connsiteY41" fmla="*/ 1040607 h 1169194"/>
                <a:gd name="connsiteX42" fmla="*/ 335757 w 559594"/>
                <a:gd name="connsiteY42" fmla="*/ 952500 h 1169194"/>
                <a:gd name="connsiteX43" fmla="*/ 388144 w 559594"/>
                <a:gd name="connsiteY43" fmla="*/ 845344 h 1169194"/>
                <a:gd name="connsiteX44" fmla="*/ 428625 w 559594"/>
                <a:gd name="connsiteY44" fmla="*/ 752475 h 1169194"/>
                <a:gd name="connsiteX45" fmla="*/ 469107 w 559594"/>
                <a:gd name="connsiteY45" fmla="*/ 640557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169194">
                  <a:moveTo>
                    <a:pt x="469107" y="640557"/>
                  </a:moveTo>
                  <a:lnTo>
                    <a:pt x="490538" y="576263"/>
                  </a:lnTo>
                  <a:lnTo>
                    <a:pt x="504825" y="528638"/>
                  </a:lnTo>
                  <a:lnTo>
                    <a:pt x="519113" y="473869"/>
                  </a:lnTo>
                  <a:lnTo>
                    <a:pt x="531019" y="414338"/>
                  </a:lnTo>
                  <a:lnTo>
                    <a:pt x="542925" y="347663"/>
                  </a:lnTo>
                  <a:lnTo>
                    <a:pt x="550069" y="278607"/>
                  </a:lnTo>
                  <a:lnTo>
                    <a:pt x="557213" y="185738"/>
                  </a:lnTo>
                  <a:cubicBezTo>
                    <a:pt x="558007" y="146050"/>
                    <a:pt x="558800" y="106363"/>
                    <a:pt x="559594" y="66675"/>
                  </a:cubicBezTo>
                  <a:lnTo>
                    <a:pt x="559594" y="28575"/>
                  </a:lnTo>
                  <a:lnTo>
                    <a:pt x="557213" y="11907"/>
                  </a:lnTo>
                  <a:lnTo>
                    <a:pt x="547688" y="0"/>
                  </a:lnTo>
                  <a:lnTo>
                    <a:pt x="538163" y="0"/>
                  </a:lnTo>
                  <a:lnTo>
                    <a:pt x="521494" y="2382"/>
                  </a:lnTo>
                  <a:lnTo>
                    <a:pt x="514350" y="11907"/>
                  </a:lnTo>
                  <a:lnTo>
                    <a:pt x="500063" y="66675"/>
                  </a:lnTo>
                  <a:lnTo>
                    <a:pt x="464344" y="176213"/>
                  </a:lnTo>
                  <a:lnTo>
                    <a:pt x="426244" y="273844"/>
                  </a:lnTo>
                  <a:lnTo>
                    <a:pt x="383382" y="350044"/>
                  </a:lnTo>
                  <a:lnTo>
                    <a:pt x="326232" y="431007"/>
                  </a:lnTo>
                  <a:lnTo>
                    <a:pt x="304800" y="476250"/>
                  </a:lnTo>
                  <a:lnTo>
                    <a:pt x="259557" y="542925"/>
                  </a:lnTo>
                  <a:lnTo>
                    <a:pt x="183357" y="631032"/>
                  </a:lnTo>
                  <a:lnTo>
                    <a:pt x="80963" y="726282"/>
                  </a:lnTo>
                  <a:lnTo>
                    <a:pt x="23813" y="773907"/>
                  </a:lnTo>
                  <a:lnTo>
                    <a:pt x="11907" y="816769"/>
                  </a:lnTo>
                  <a:lnTo>
                    <a:pt x="4763" y="869157"/>
                  </a:lnTo>
                  <a:lnTo>
                    <a:pt x="0" y="938213"/>
                  </a:lnTo>
                  <a:lnTo>
                    <a:pt x="2382" y="969169"/>
                  </a:lnTo>
                  <a:lnTo>
                    <a:pt x="9525" y="1014413"/>
                  </a:lnTo>
                  <a:lnTo>
                    <a:pt x="21432" y="1047750"/>
                  </a:lnTo>
                  <a:lnTo>
                    <a:pt x="42863" y="1090613"/>
                  </a:lnTo>
                  <a:lnTo>
                    <a:pt x="73819" y="1133475"/>
                  </a:lnTo>
                  <a:lnTo>
                    <a:pt x="97632" y="1157288"/>
                  </a:lnTo>
                  <a:lnTo>
                    <a:pt x="111919" y="1166813"/>
                  </a:lnTo>
                  <a:lnTo>
                    <a:pt x="123825" y="1169194"/>
                  </a:lnTo>
                  <a:lnTo>
                    <a:pt x="142875" y="1169194"/>
                  </a:lnTo>
                  <a:lnTo>
                    <a:pt x="171450" y="1157288"/>
                  </a:lnTo>
                  <a:lnTo>
                    <a:pt x="192882" y="1143000"/>
                  </a:lnTo>
                  <a:lnTo>
                    <a:pt x="226219" y="1116807"/>
                  </a:lnTo>
                  <a:lnTo>
                    <a:pt x="276225" y="1064419"/>
                  </a:lnTo>
                  <a:lnTo>
                    <a:pt x="292894" y="1040607"/>
                  </a:lnTo>
                  <a:lnTo>
                    <a:pt x="335757" y="952500"/>
                  </a:lnTo>
                  <a:lnTo>
                    <a:pt x="388144" y="845344"/>
                  </a:lnTo>
                  <a:lnTo>
                    <a:pt x="428625" y="752475"/>
                  </a:lnTo>
                  <a:lnTo>
                    <a:pt x="469107" y="64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F8D83B4C-A2B2-46E9-ADA3-FC6084F206E4}"/>
                </a:ext>
              </a:extLst>
            </p:cNvPr>
            <p:cNvSpPr/>
            <p:nvPr/>
          </p:nvSpPr>
          <p:spPr>
            <a:xfrm>
              <a:off x="3773488" y="1847850"/>
              <a:ext cx="1095375" cy="312738"/>
            </a:xfrm>
            <a:custGeom>
              <a:avLst/>
              <a:gdLst>
                <a:gd name="connsiteX0" fmla="*/ 323850 w 1095375"/>
                <a:gd name="connsiteY0" fmla="*/ 221456 h 311944"/>
                <a:gd name="connsiteX1" fmla="*/ 159544 w 1095375"/>
                <a:gd name="connsiteY1" fmla="*/ 221456 h 311944"/>
                <a:gd name="connsiteX2" fmla="*/ 16669 w 1095375"/>
                <a:gd name="connsiteY2" fmla="*/ 216694 h 311944"/>
                <a:gd name="connsiteX3" fmla="*/ 0 w 1095375"/>
                <a:gd name="connsiteY3" fmla="*/ 216694 h 311944"/>
                <a:gd name="connsiteX4" fmla="*/ 69057 w 1095375"/>
                <a:gd name="connsiteY4" fmla="*/ 78581 h 311944"/>
                <a:gd name="connsiteX5" fmla="*/ 204788 w 1095375"/>
                <a:gd name="connsiteY5" fmla="*/ 83344 h 311944"/>
                <a:gd name="connsiteX6" fmla="*/ 366713 w 1095375"/>
                <a:gd name="connsiteY6" fmla="*/ 73819 h 311944"/>
                <a:gd name="connsiteX7" fmla="*/ 511969 w 1095375"/>
                <a:gd name="connsiteY7" fmla="*/ 64294 h 311944"/>
                <a:gd name="connsiteX8" fmla="*/ 597694 w 1095375"/>
                <a:gd name="connsiteY8" fmla="*/ 47625 h 311944"/>
                <a:gd name="connsiteX9" fmla="*/ 728663 w 1095375"/>
                <a:gd name="connsiteY9" fmla="*/ 11906 h 311944"/>
                <a:gd name="connsiteX10" fmla="*/ 764382 w 1095375"/>
                <a:gd name="connsiteY10" fmla="*/ 0 h 311944"/>
                <a:gd name="connsiteX11" fmla="*/ 785813 w 1095375"/>
                <a:gd name="connsiteY11" fmla="*/ 2381 h 311944"/>
                <a:gd name="connsiteX12" fmla="*/ 807244 w 1095375"/>
                <a:gd name="connsiteY12" fmla="*/ 9525 h 311944"/>
                <a:gd name="connsiteX13" fmla="*/ 852488 w 1095375"/>
                <a:gd name="connsiteY13" fmla="*/ 28575 h 311944"/>
                <a:gd name="connsiteX14" fmla="*/ 926307 w 1095375"/>
                <a:gd name="connsiteY14" fmla="*/ 66675 h 311944"/>
                <a:gd name="connsiteX15" fmla="*/ 978694 w 1095375"/>
                <a:gd name="connsiteY15" fmla="*/ 95250 h 311944"/>
                <a:gd name="connsiteX16" fmla="*/ 1038225 w 1095375"/>
                <a:gd name="connsiteY16" fmla="*/ 133350 h 311944"/>
                <a:gd name="connsiteX17" fmla="*/ 1062038 w 1095375"/>
                <a:gd name="connsiteY17" fmla="*/ 152400 h 311944"/>
                <a:gd name="connsiteX18" fmla="*/ 1073944 w 1095375"/>
                <a:gd name="connsiteY18" fmla="*/ 169069 h 311944"/>
                <a:gd name="connsiteX19" fmla="*/ 1083469 w 1095375"/>
                <a:gd name="connsiteY19" fmla="*/ 190500 h 311944"/>
                <a:gd name="connsiteX20" fmla="*/ 1092994 w 1095375"/>
                <a:gd name="connsiteY20" fmla="*/ 228600 h 311944"/>
                <a:gd name="connsiteX21" fmla="*/ 1095375 w 1095375"/>
                <a:gd name="connsiteY21" fmla="*/ 245269 h 311944"/>
                <a:gd name="connsiteX22" fmla="*/ 1092994 w 1095375"/>
                <a:gd name="connsiteY22" fmla="*/ 261938 h 311944"/>
                <a:gd name="connsiteX23" fmla="*/ 1085850 w 1095375"/>
                <a:gd name="connsiteY23" fmla="*/ 283369 h 311944"/>
                <a:gd name="connsiteX24" fmla="*/ 1073944 w 1095375"/>
                <a:gd name="connsiteY24" fmla="*/ 297656 h 311944"/>
                <a:gd name="connsiteX25" fmla="*/ 1052513 w 1095375"/>
                <a:gd name="connsiteY25" fmla="*/ 311944 h 311944"/>
                <a:gd name="connsiteX26" fmla="*/ 723900 w 1095375"/>
                <a:gd name="connsiteY26" fmla="*/ 209550 h 311944"/>
                <a:gd name="connsiteX27" fmla="*/ 692944 w 1095375"/>
                <a:gd name="connsiteY27" fmla="*/ 202406 h 311944"/>
                <a:gd name="connsiteX28" fmla="*/ 650082 w 1095375"/>
                <a:gd name="connsiteY28" fmla="*/ 200025 h 311944"/>
                <a:gd name="connsiteX29" fmla="*/ 590550 w 1095375"/>
                <a:gd name="connsiteY29" fmla="*/ 204788 h 311944"/>
                <a:gd name="connsiteX30" fmla="*/ 402432 w 1095375"/>
                <a:gd name="connsiteY30" fmla="*/ 216694 h 311944"/>
                <a:gd name="connsiteX31" fmla="*/ 323850 w 1095375"/>
                <a:gd name="connsiteY31" fmla="*/ 221456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95375" h="311944">
                  <a:moveTo>
                    <a:pt x="323850" y="221456"/>
                  </a:moveTo>
                  <a:lnTo>
                    <a:pt x="159544" y="221456"/>
                  </a:lnTo>
                  <a:lnTo>
                    <a:pt x="16669" y="216694"/>
                  </a:lnTo>
                  <a:lnTo>
                    <a:pt x="0" y="216694"/>
                  </a:lnTo>
                  <a:lnTo>
                    <a:pt x="69057" y="78581"/>
                  </a:lnTo>
                  <a:lnTo>
                    <a:pt x="204788" y="83344"/>
                  </a:lnTo>
                  <a:lnTo>
                    <a:pt x="366713" y="73819"/>
                  </a:lnTo>
                  <a:lnTo>
                    <a:pt x="511969" y="64294"/>
                  </a:lnTo>
                  <a:lnTo>
                    <a:pt x="597694" y="47625"/>
                  </a:lnTo>
                  <a:lnTo>
                    <a:pt x="728663" y="11906"/>
                  </a:lnTo>
                  <a:lnTo>
                    <a:pt x="764382" y="0"/>
                  </a:lnTo>
                  <a:lnTo>
                    <a:pt x="785813" y="2381"/>
                  </a:lnTo>
                  <a:lnTo>
                    <a:pt x="807244" y="9525"/>
                  </a:lnTo>
                  <a:lnTo>
                    <a:pt x="852488" y="28575"/>
                  </a:lnTo>
                  <a:lnTo>
                    <a:pt x="926307" y="66675"/>
                  </a:lnTo>
                  <a:lnTo>
                    <a:pt x="978694" y="95250"/>
                  </a:lnTo>
                  <a:lnTo>
                    <a:pt x="1038225" y="133350"/>
                  </a:lnTo>
                  <a:lnTo>
                    <a:pt x="1062038" y="152400"/>
                  </a:lnTo>
                  <a:lnTo>
                    <a:pt x="1073944" y="169069"/>
                  </a:lnTo>
                  <a:lnTo>
                    <a:pt x="1083469" y="190500"/>
                  </a:lnTo>
                  <a:lnTo>
                    <a:pt x="1092994" y="228600"/>
                  </a:lnTo>
                  <a:lnTo>
                    <a:pt x="1095375" y="245269"/>
                  </a:lnTo>
                  <a:lnTo>
                    <a:pt x="1092994" y="261938"/>
                  </a:lnTo>
                  <a:lnTo>
                    <a:pt x="1085850" y="283369"/>
                  </a:lnTo>
                  <a:lnTo>
                    <a:pt x="1073944" y="297656"/>
                  </a:lnTo>
                  <a:lnTo>
                    <a:pt x="1052513" y="311944"/>
                  </a:lnTo>
                  <a:lnTo>
                    <a:pt x="723900" y="209550"/>
                  </a:lnTo>
                  <a:lnTo>
                    <a:pt x="692944" y="202406"/>
                  </a:lnTo>
                  <a:lnTo>
                    <a:pt x="650082" y="200025"/>
                  </a:lnTo>
                  <a:lnTo>
                    <a:pt x="590550" y="204788"/>
                  </a:lnTo>
                  <a:lnTo>
                    <a:pt x="402432" y="216694"/>
                  </a:lnTo>
                  <a:lnTo>
                    <a:pt x="32385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34F65D02-70D8-454E-81CE-D3DDF3FBB457}"/>
                </a:ext>
              </a:extLst>
            </p:cNvPr>
            <p:cNvSpPr/>
            <p:nvPr/>
          </p:nvSpPr>
          <p:spPr>
            <a:xfrm>
              <a:off x="3494088" y="2436813"/>
              <a:ext cx="669925" cy="488950"/>
            </a:xfrm>
            <a:custGeom>
              <a:avLst/>
              <a:gdLst>
                <a:gd name="connsiteX0" fmla="*/ 350044 w 671512"/>
                <a:gd name="connsiteY0" fmla="*/ 273844 h 490537"/>
                <a:gd name="connsiteX1" fmla="*/ 297656 w 671512"/>
                <a:gd name="connsiteY1" fmla="*/ 219075 h 490537"/>
                <a:gd name="connsiteX2" fmla="*/ 266700 w 671512"/>
                <a:gd name="connsiteY2" fmla="*/ 190500 h 490537"/>
                <a:gd name="connsiteX3" fmla="*/ 211931 w 671512"/>
                <a:gd name="connsiteY3" fmla="*/ 157162 h 490537"/>
                <a:gd name="connsiteX4" fmla="*/ 154781 w 671512"/>
                <a:gd name="connsiteY4" fmla="*/ 123825 h 490537"/>
                <a:gd name="connsiteX5" fmla="*/ 97631 w 671512"/>
                <a:gd name="connsiteY5" fmla="*/ 97631 h 490537"/>
                <a:gd name="connsiteX6" fmla="*/ 0 w 671512"/>
                <a:gd name="connsiteY6" fmla="*/ 59531 h 490537"/>
                <a:gd name="connsiteX7" fmla="*/ 42862 w 671512"/>
                <a:gd name="connsiteY7" fmla="*/ 0 h 490537"/>
                <a:gd name="connsiteX8" fmla="*/ 164306 w 671512"/>
                <a:gd name="connsiteY8" fmla="*/ 21431 h 490537"/>
                <a:gd name="connsiteX9" fmla="*/ 278606 w 671512"/>
                <a:gd name="connsiteY9" fmla="*/ 40481 h 490537"/>
                <a:gd name="connsiteX10" fmla="*/ 385762 w 671512"/>
                <a:gd name="connsiteY10" fmla="*/ 64294 h 490537"/>
                <a:gd name="connsiteX11" fmla="*/ 450056 w 671512"/>
                <a:gd name="connsiteY11" fmla="*/ 83344 h 490537"/>
                <a:gd name="connsiteX12" fmla="*/ 511969 w 671512"/>
                <a:gd name="connsiteY12" fmla="*/ 107156 h 490537"/>
                <a:gd name="connsiteX13" fmla="*/ 540544 w 671512"/>
                <a:gd name="connsiteY13" fmla="*/ 121444 h 490537"/>
                <a:gd name="connsiteX14" fmla="*/ 552450 w 671512"/>
                <a:gd name="connsiteY14" fmla="*/ 128587 h 490537"/>
                <a:gd name="connsiteX15" fmla="*/ 564356 w 671512"/>
                <a:gd name="connsiteY15" fmla="*/ 140494 h 490537"/>
                <a:gd name="connsiteX16" fmla="*/ 578644 w 671512"/>
                <a:gd name="connsiteY16" fmla="*/ 169069 h 490537"/>
                <a:gd name="connsiteX17" fmla="*/ 607219 w 671512"/>
                <a:gd name="connsiteY17" fmla="*/ 228600 h 490537"/>
                <a:gd name="connsiteX18" fmla="*/ 638175 w 671512"/>
                <a:gd name="connsiteY18" fmla="*/ 304800 h 490537"/>
                <a:gd name="connsiteX19" fmla="*/ 671512 w 671512"/>
                <a:gd name="connsiteY19" fmla="*/ 395287 h 490537"/>
                <a:gd name="connsiteX20" fmla="*/ 590550 w 671512"/>
                <a:gd name="connsiteY20" fmla="*/ 490537 h 490537"/>
                <a:gd name="connsiteX21" fmla="*/ 528637 w 671512"/>
                <a:gd name="connsiteY21" fmla="*/ 464344 h 490537"/>
                <a:gd name="connsiteX22" fmla="*/ 509587 w 671512"/>
                <a:gd name="connsiteY22" fmla="*/ 452437 h 490537"/>
                <a:gd name="connsiteX23" fmla="*/ 476250 w 671512"/>
                <a:gd name="connsiteY23" fmla="*/ 414337 h 490537"/>
                <a:gd name="connsiteX24" fmla="*/ 421481 w 671512"/>
                <a:gd name="connsiteY24" fmla="*/ 352425 h 490537"/>
                <a:gd name="connsiteX25" fmla="*/ 350044 w 671512"/>
                <a:gd name="connsiteY25" fmla="*/ 273844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2" h="490537">
                  <a:moveTo>
                    <a:pt x="350044" y="273844"/>
                  </a:moveTo>
                  <a:lnTo>
                    <a:pt x="297656" y="219075"/>
                  </a:lnTo>
                  <a:lnTo>
                    <a:pt x="266700" y="190500"/>
                  </a:lnTo>
                  <a:lnTo>
                    <a:pt x="211931" y="157162"/>
                  </a:lnTo>
                  <a:lnTo>
                    <a:pt x="154781" y="123825"/>
                  </a:lnTo>
                  <a:lnTo>
                    <a:pt x="97631" y="97631"/>
                  </a:lnTo>
                  <a:lnTo>
                    <a:pt x="0" y="59531"/>
                  </a:lnTo>
                  <a:lnTo>
                    <a:pt x="42862" y="0"/>
                  </a:lnTo>
                  <a:lnTo>
                    <a:pt x="164306" y="21431"/>
                  </a:lnTo>
                  <a:lnTo>
                    <a:pt x="278606" y="40481"/>
                  </a:lnTo>
                  <a:lnTo>
                    <a:pt x="385762" y="64294"/>
                  </a:lnTo>
                  <a:lnTo>
                    <a:pt x="450056" y="83344"/>
                  </a:lnTo>
                  <a:lnTo>
                    <a:pt x="511969" y="107156"/>
                  </a:lnTo>
                  <a:lnTo>
                    <a:pt x="540544" y="121444"/>
                  </a:lnTo>
                  <a:lnTo>
                    <a:pt x="552450" y="128587"/>
                  </a:lnTo>
                  <a:lnTo>
                    <a:pt x="564356" y="140494"/>
                  </a:lnTo>
                  <a:lnTo>
                    <a:pt x="578644" y="169069"/>
                  </a:lnTo>
                  <a:lnTo>
                    <a:pt x="607219" y="228600"/>
                  </a:lnTo>
                  <a:lnTo>
                    <a:pt x="638175" y="304800"/>
                  </a:lnTo>
                  <a:lnTo>
                    <a:pt x="671512" y="395287"/>
                  </a:lnTo>
                  <a:lnTo>
                    <a:pt x="590550" y="490537"/>
                  </a:lnTo>
                  <a:lnTo>
                    <a:pt x="528637" y="464344"/>
                  </a:lnTo>
                  <a:lnTo>
                    <a:pt x="509587" y="452437"/>
                  </a:lnTo>
                  <a:lnTo>
                    <a:pt x="476250" y="414337"/>
                  </a:lnTo>
                  <a:lnTo>
                    <a:pt x="421481" y="352425"/>
                  </a:lnTo>
                  <a:lnTo>
                    <a:pt x="35004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76FF8514-181F-47E9-B867-CBB396975F79}"/>
                </a:ext>
              </a:extLst>
            </p:cNvPr>
            <p:cNvSpPr/>
            <p:nvPr/>
          </p:nvSpPr>
          <p:spPr>
            <a:xfrm>
              <a:off x="3095625" y="2905125"/>
              <a:ext cx="668338" cy="620713"/>
            </a:xfrm>
            <a:custGeom>
              <a:avLst/>
              <a:gdLst>
                <a:gd name="connsiteX0" fmla="*/ 359569 w 669131"/>
                <a:gd name="connsiteY0" fmla="*/ 342900 h 621506"/>
                <a:gd name="connsiteX1" fmla="*/ 307181 w 669131"/>
                <a:gd name="connsiteY1" fmla="*/ 269081 h 621506"/>
                <a:gd name="connsiteX2" fmla="*/ 288131 w 669131"/>
                <a:gd name="connsiteY2" fmla="*/ 238125 h 621506"/>
                <a:gd name="connsiteX3" fmla="*/ 266700 w 669131"/>
                <a:gd name="connsiteY3" fmla="*/ 216694 h 621506"/>
                <a:gd name="connsiteX4" fmla="*/ 204788 w 669131"/>
                <a:gd name="connsiteY4" fmla="*/ 169069 h 621506"/>
                <a:gd name="connsiteX5" fmla="*/ 157163 w 669131"/>
                <a:gd name="connsiteY5" fmla="*/ 138113 h 621506"/>
                <a:gd name="connsiteX6" fmla="*/ 100013 w 669131"/>
                <a:gd name="connsiteY6" fmla="*/ 104775 h 621506"/>
                <a:gd name="connsiteX7" fmla="*/ 0 w 669131"/>
                <a:gd name="connsiteY7" fmla="*/ 59531 h 621506"/>
                <a:gd name="connsiteX8" fmla="*/ 57150 w 669131"/>
                <a:gd name="connsiteY8" fmla="*/ 0 h 621506"/>
                <a:gd name="connsiteX9" fmla="*/ 173831 w 669131"/>
                <a:gd name="connsiteY9" fmla="*/ 35719 h 621506"/>
                <a:gd name="connsiteX10" fmla="*/ 292894 w 669131"/>
                <a:gd name="connsiteY10" fmla="*/ 71438 h 621506"/>
                <a:gd name="connsiteX11" fmla="*/ 400050 w 669131"/>
                <a:gd name="connsiteY11" fmla="*/ 109538 h 621506"/>
                <a:gd name="connsiteX12" fmla="*/ 473869 w 669131"/>
                <a:gd name="connsiteY12" fmla="*/ 142875 h 621506"/>
                <a:gd name="connsiteX13" fmla="*/ 511969 w 669131"/>
                <a:gd name="connsiteY13" fmla="*/ 161925 h 621506"/>
                <a:gd name="connsiteX14" fmla="*/ 531019 w 669131"/>
                <a:gd name="connsiteY14" fmla="*/ 180975 h 621506"/>
                <a:gd name="connsiteX15" fmla="*/ 547688 w 669131"/>
                <a:gd name="connsiteY15" fmla="*/ 204788 h 621506"/>
                <a:gd name="connsiteX16" fmla="*/ 569119 w 669131"/>
                <a:gd name="connsiteY16" fmla="*/ 245269 h 621506"/>
                <a:gd name="connsiteX17" fmla="*/ 592931 w 669131"/>
                <a:gd name="connsiteY17" fmla="*/ 300038 h 621506"/>
                <a:gd name="connsiteX18" fmla="*/ 628650 w 669131"/>
                <a:gd name="connsiteY18" fmla="*/ 397669 h 621506"/>
                <a:gd name="connsiteX19" fmla="*/ 669131 w 669131"/>
                <a:gd name="connsiteY19" fmla="*/ 526256 h 621506"/>
                <a:gd name="connsiteX20" fmla="*/ 557213 w 669131"/>
                <a:gd name="connsiteY20" fmla="*/ 621506 h 621506"/>
                <a:gd name="connsiteX21" fmla="*/ 500063 w 669131"/>
                <a:gd name="connsiteY21" fmla="*/ 545306 h 621506"/>
                <a:gd name="connsiteX22" fmla="*/ 416719 w 669131"/>
                <a:gd name="connsiteY22" fmla="*/ 428625 h 621506"/>
                <a:gd name="connsiteX23" fmla="*/ 359569 w 669131"/>
                <a:gd name="connsiteY23" fmla="*/ 3429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9131" h="621506">
                  <a:moveTo>
                    <a:pt x="359569" y="342900"/>
                  </a:moveTo>
                  <a:lnTo>
                    <a:pt x="307181" y="269081"/>
                  </a:lnTo>
                  <a:lnTo>
                    <a:pt x="288131" y="238125"/>
                  </a:lnTo>
                  <a:lnTo>
                    <a:pt x="266700" y="216694"/>
                  </a:lnTo>
                  <a:lnTo>
                    <a:pt x="204788" y="169069"/>
                  </a:lnTo>
                  <a:lnTo>
                    <a:pt x="157163" y="138113"/>
                  </a:lnTo>
                  <a:lnTo>
                    <a:pt x="100013" y="104775"/>
                  </a:lnTo>
                  <a:lnTo>
                    <a:pt x="0" y="59531"/>
                  </a:lnTo>
                  <a:lnTo>
                    <a:pt x="57150" y="0"/>
                  </a:lnTo>
                  <a:lnTo>
                    <a:pt x="173831" y="35719"/>
                  </a:lnTo>
                  <a:lnTo>
                    <a:pt x="292894" y="71438"/>
                  </a:lnTo>
                  <a:lnTo>
                    <a:pt x="400050" y="109538"/>
                  </a:lnTo>
                  <a:lnTo>
                    <a:pt x="473869" y="142875"/>
                  </a:lnTo>
                  <a:lnTo>
                    <a:pt x="511969" y="161925"/>
                  </a:lnTo>
                  <a:lnTo>
                    <a:pt x="531019" y="180975"/>
                  </a:lnTo>
                  <a:lnTo>
                    <a:pt x="547688" y="204788"/>
                  </a:lnTo>
                  <a:lnTo>
                    <a:pt x="569119" y="245269"/>
                  </a:lnTo>
                  <a:lnTo>
                    <a:pt x="592931" y="300038"/>
                  </a:lnTo>
                  <a:lnTo>
                    <a:pt x="628650" y="397669"/>
                  </a:lnTo>
                  <a:lnTo>
                    <a:pt x="669131" y="526256"/>
                  </a:lnTo>
                  <a:lnTo>
                    <a:pt x="557213" y="621506"/>
                  </a:lnTo>
                  <a:lnTo>
                    <a:pt x="500063" y="545306"/>
                  </a:lnTo>
                  <a:lnTo>
                    <a:pt x="416719" y="428625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557E33A8-C9DB-46D8-A90C-BB323B3C78DD}"/>
                </a:ext>
              </a:extLst>
            </p:cNvPr>
            <p:cNvSpPr/>
            <p:nvPr/>
          </p:nvSpPr>
          <p:spPr>
            <a:xfrm>
              <a:off x="4591050" y="2493963"/>
              <a:ext cx="2020888" cy="444500"/>
            </a:xfrm>
            <a:custGeom>
              <a:avLst/>
              <a:gdLst>
                <a:gd name="connsiteX0" fmla="*/ 590550 w 2021681"/>
                <a:gd name="connsiteY0" fmla="*/ 228600 h 445294"/>
                <a:gd name="connsiteX1" fmla="*/ 747713 w 2021681"/>
                <a:gd name="connsiteY1" fmla="*/ 209550 h 445294"/>
                <a:gd name="connsiteX2" fmla="*/ 840581 w 2021681"/>
                <a:gd name="connsiteY2" fmla="*/ 195262 h 445294"/>
                <a:gd name="connsiteX3" fmla="*/ 1083469 w 2021681"/>
                <a:gd name="connsiteY3" fmla="*/ 154781 h 445294"/>
                <a:gd name="connsiteX4" fmla="*/ 1276350 w 2021681"/>
                <a:gd name="connsiteY4" fmla="*/ 116681 h 445294"/>
                <a:gd name="connsiteX5" fmla="*/ 1378744 w 2021681"/>
                <a:gd name="connsiteY5" fmla="*/ 97631 h 445294"/>
                <a:gd name="connsiteX6" fmla="*/ 1445419 w 2021681"/>
                <a:gd name="connsiteY6" fmla="*/ 83344 h 445294"/>
                <a:gd name="connsiteX7" fmla="*/ 1538288 w 2021681"/>
                <a:gd name="connsiteY7" fmla="*/ 50006 h 445294"/>
                <a:gd name="connsiteX8" fmla="*/ 1588294 w 2021681"/>
                <a:gd name="connsiteY8" fmla="*/ 30956 h 445294"/>
                <a:gd name="connsiteX9" fmla="*/ 1643063 w 2021681"/>
                <a:gd name="connsiteY9" fmla="*/ 4762 h 445294"/>
                <a:gd name="connsiteX10" fmla="*/ 1664494 w 2021681"/>
                <a:gd name="connsiteY10" fmla="*/ 0 h 445294"/>
                <a:gd name="connsiteX11" fmla="*/ 1733550 w 2021681"/>
                <a:gd name="connsiteY11" fmla="*/ 2381 h 445294"/>
                <a:gd name="connsiteX12" fmla="*/ 1843088 w 2021681"/>
                <a:gd name="connsiteY12" fmla="*/ 14287 h 445294"/>
                <a:gd name="connsiteX13" fmla="*/ 1912144 w 2021681"/>
                <a:gd name="connsiteY13" fmla="*/ 28575 h 445294"/>
                <a:gd name="connsiteX14" fmla="*/ 1981200 w 2021681"/>
                <a:gd name="connsiteY14" fmla="*/ 50006 h 445294"/>
                <a:gd name="connsiteX15" fmla="*/ 2000250 w 2021681"/>
                <a:gd name="connsiteY15" fmla="*/ 59531 h 445294"/>
                <a:gd name="connsiteX16" fmla="*/ 2012156 w 2021681"/>
                <a:gd name="connsiteY16" fmla="*/ 71437 h 445294"/>
                <a:gd name="connsiteX17" fmla="*/ 2019300 w 2021681"/>
                <a:gd name="connsiteY17" fmla="*/ 83344 h 445294"/>
                <a:gd name="connsiteX18" fmla="*/ 2021681 w 2021681"/>
                <a:gd name="connsiteY18" fmla="*/ 100012 h 445294"/>
                <a:gd name="connsiteX19" fmla="*/ 2016919 w 2021681"/>
                <a:gd name="connsiteY19" fmla="*/ 135731 h 445294"/>
                <a:gd name="connsiteX20" fmla="*/ 2005013 w 2021681"/>
                <a:gd name="connsiteY20" fmla="*/ 157162 h 445294"/>
                <a:gd name="connsiteX21" fmla="*/ 1988344 w 2021681"/>
                <a:gd name="connsiteY21" fmla="*/ 169069 h 445294"/>
                <a:gd name="connsiteX22" fmla="*/ 1938338 w 2021681"/>
                <a:gd name="connsiteY22" fmla="*/ 188119 h 445294"/>
                <a:gd name="connsiteX23" fmla="*/ 1847850 w 2021681"/>
                <a:gd name="connsiteY23" fmla="*/ 209550 h 445294"/>
                <a:gd name="connsiteX24" fmla="*/ 1766888 w 2021681"/>
                <a:gd name="connsiteY24" fmla="*/ 226219 h 445294"/>
                <a:gd name="connsiteX25" fmla="*/ 1650206 w 2021681"/>
                <a:gd name="connsiteY25" fmla="*/ 245269 h 445294"/>
                <a:gd name="connsiteX26" fmla="*/ 1512094 w 2021681"/>
                <a:gd name="connsiteY26" fmla="*/ 266700 h 445294"/>
                <a:gd name="connsiteX27" fmla="*/ 1366838 w 2021681"/>
                <a:gd name="connsiteY27" fmla="*/ 288131 h 445294"/>
                <a:gd name="connsiteX28" fmla="*/ 1252538 w 2021681"/>
                <a:gd name="connsiteY28" fmla="*/ 304800 h 445294"/>
                <a:gd name="connsiteX29" fmla="*/ 1100138 w 2021681"/>
                <a:gd name="connsiteY29" fmla="*/ 323850 h 445294"/>
                <a:gd name="connsiteX30" fmla="*/ 995363 w 2021681"/>
                <a:gd name="connsiteY30" fmla="*/ 338137 h 445294"/>
                <a:gd name="connsiteX31" fmla="*/ 742950 w 2021681"/>
                <a:gd name="connsiteY31" fmla="*/ 381000 h 445294"/>
                <a:gd name="connsiteX32" fmla="*/ 611981 w 2021681"/>
                <a:gd name="connsiteY32" fmla="*/ 407194 h 445294"/>
                <a:gd name="connsiteX33" fmla="*/ 469106 w 2021681"/>
                <a:gd name="connsiteY33" fmla="*/ 435769 h 445294"/>
                <a:gd name="connsiteX34" fmla="*/ 414338 w 2021681"/>
                <a:gd name="connsiteY34" fmla="*/ 445294 h 445294"/>
                <a:gd name="connsiteX35" fmla="*/ 383381 w 2021681"/>
                <a:gd name="connsiteY35" fmla="*/ 445294 h 445294"/>
                <a:gd name="connsiteX36" fmla="*/ 340519 w 2021681"/>
                <a:gd name="connsiteY36" fmla="*/ 440531 h 445294"/>
                <a:gd name="connsiteX37" fmla="*/ 288131 w 2021681"/>
                <a:gd name="connsiteY37" fmla="*/ 426244 h 445294"/>
                <a:gd name="connsiteX38" fmla="*/ 228600 w 2021681"/>
                <a:gd name="connsiteY38" fmla="*/ 400050 h 445294"/>
                <a:gd name="connsiteX39" fmla="*/ 178594 w 2021681"/>
                <a:gd name="connsiteY39" fmla="*/ 366712 h 445294"/>
                <a:gd name="connsiteX40" fmla="*/ 130969 w 2021681"/>
                <a:gd name="connsiteY40" fmla="*/ 326231 h 445294"/>
                <a:gd name="connsiteX41" fmla="*/ 88106 w 2021681"/>
                <a:gd name="connsiteY41" fmla="*/ 285750 h 445294"/>
                <a:gd name="connsiteX42" fmla="*/ 42863 w 2021681"/>
                <a:gd name="connsiteY42" fmla="*/ 240506 h 445294"/>
                <a:gd name="connsiteX43" fmla="*/ 4763 w 2021681"/>
                <a:gd name="connsiteY43" fmla="*/ 192881 h 445294"/>
                <a:gd name="connsiteX44" fmla="*/ 0 w 2021681"/>
                <a:gd name="connsiteY44" fmla="*/ 176212 h 445294"/>
                <a:gd name="connsiteX45" fmla="*/ 4763 w 2021681"/>
                <a:gd name="connsiteY45" fmla="*/ 159544 h 445294"/>
                <a:gd name="connsiteX46" fmla="*/ 14288 w 2021681"/>
                <a:gd name="connsiteY46" fmla="*/ 157162 h 445294"/>
                <a:gd name="connsiteX47" fmla="*/ 52388 w 2021681"/>
                <a:gd name="connsiteY47" fmla="*/ 171450 h 445294"/>
                <a:gd name="connsiteX48" fmla="*/ 100013 w 2021681"/>
                <a:gd name="connsiteY48" fmla="*/ 192881 h 445294"/>
                <a:gd name="connsiteX49" fmla="*/ 161925 w 2021681"/>
                <a:gd name="connsiteY49" fmla="*/ 219075 h 445294"/>
                <a:gd name="connsiteX50" fmla="*/ 235744 w 2021681"/>
                <a:gd name="connsiteY50" fmla="*/ 245269 h 445294"/>
                <a:gd name="connsiteX51" fmla="*/ 321469 w 2021681"/>
                <a:gd name="connsiteY51" fmla="*/ 245269 h 445294"/>
                <a:gd name="connsiteX52" fmla="*/ 442913 w 2021681"/>
                <a:gd name="connsiteY52" fmla="*/ 242887 h 445294"/>
                <a:gd name="connsiteX53" fmla="*/ 590550 w 2021681"/>
                <a:gd name="connsiteY53" fmla="*/ 228600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21681" h="445294">
                  <a:moveTo>
                    <a:pt x="590550" y="228600"/>
                  </a:moveTo>
                  <a:lnTo>
                    <a:pt x="747713" y="209550"/>
                  </a:lnTo>
                  <a:lnTo>
                    <a:pt x="840581" y="195262"/>
                  </a:lnTo>
                  <a:lnTo>
                    <a:pt x="1083469" y="154781"/>
                  </a:lnTo>
                  <a:lnTo>
                    <a:pt x="1276350" y="116681"/>
                  </a:lnTo>
                  <a:lnTo>
                    <a:pt x="1378744" y="97631"/>
                  </a:lnTo>
                  <a:lnTo>
                    <a:pt x="1445419" y="83344"/>
                  </a:lnTo>
                  <a:lnTo>
                    <a:pt x="1538288" y="50006"/>
                  </a:lnTo>
                  <a:lnTo>
                    <a:pt x="1588294" y="30956"/>
                  </a:lnTo>
                  <a:lnTo>
                    <a:pt x="1643063" y="4762"/>
                  </a:lnTo>
                  <a:lnTo>
                    <a:pt x="1664494" y="0"/>
                  </a:lnTo>
                  <a:lnTo>
                    <a:pt x="1733550" y="2381"/>
                  </a:lnTo>
                  <a:lnTo>
                    <a:pt x="1843088" y="14287"/>
                  </a:lnTo>
                  <a:lnTo>
                    <a:pt x="1912144" y="28575"/>
                  </a:lnTo>
                  <a:lnTo>
                    <a:pt x="1981200" y="50006"/>
                  </a:lnTo>
                  <a:lnTo>
                    <a:pt x="2000250" y="59531"/>
                  </a:lnTo>
                  <a:lnTo>
                    <a:pt x="2012156" y="71437"/>
                  </a:lnTo>
                  <a:lnTo>
                    <a:pt x="2019300" y="83344"/>
                  </a:lnTo>
                  <a:lnTo>
                    <a:pt x="2021681" y="100012"/>
                  </a:lnTo>
                  <a:lnTo>
                    <a:pt x="2016919" y="135731"/>
                  </a:lnTo>
                  <a:lnTo>
                    <a:pt x="2005013" y="157162"/>
                  </a:lnTo>
                  <a:lnTo>
                    <a:pt x="1988344" y="169069"/>
                  </a:lnTo>
                  <a:lnTo>
                    <a:pt x="1938338" y="188119"/>
                  </a:lnTo>
                  <a:lnTo>
                    <a:pt x="1847850" y="209550"/>
                  </a:lnTo>
                  <a:lnTo>
                    <a:pt x="1766888" y="226219"/>
                  </a:lnTo>
                  <a:lnTo>
                    <a:pt x="1650206" y="245269"/>
                  </a:lnTo>
                  <a:lnTo>
                    <a:pt x="1512094" y="266700"/>
                  </a:lnTo>
                  <a:lnTo>
                    <a:pt x="1366838" y="288131"/>
                  </a:lnTo>
                  <a:lnTo>
                    <a:pt x="1252538" y="304800"/>
                  </a:lnTo>
                  <a:lnTo>
                    <a:pt x="1100138" y="323850"/>
                  </a:lnTo>
                  <a:lnTo>
                    <a:pt x="995363" y="338137"/>
                  </a:lnTo>
                  <a:lnTo>
                    <a:pt x="742950" y="381000"/>
                  </a:lnTo>
                  <a:lnTo>
                    <a:pt x="611981" y="407194"/>
                  </a:lnTo>
                  <a:lnTo>
                    <a:pt x="469106" y="435769"/>
                  </a:lnTo>
                  <a:lnTo>
                    <a:pt x="414338" y="445294"/>
                  </a:lnTo>
                  <a:lnTo>
                    <a:pt x="383381" y="445294"/>
                  </a:lnTo>
                  <a:lnTo>
                    <a:pt x="340519" y="440531"/>
                  </a:lnTo>
                  <a:lnTo>
                    <a:pt x="288131" y="426244"/>
                  </a:lnTo>
                  <a:lnTo>
                    <a:pt x="228600" y="400050"/>
                  </a:lnTo>
                  <a:lnTo>
                    <a:pt x="178594" y="366712"/>
                  </a:lnTo>
                  <a:lnTo>
                    <a:pt x="130969" y="326231"/>
                  </a:lnTo>
                  <a:lnTo>
                    <a:pt x="88106" y="285750"/>
                  </a:lnTo>
                  <a:lnTo>
                    <a:pt x="42863" y="240506"/>
                  </a:lnTo>
                  <a:lnTo>
                    <a:pt x="4763" y="192881"/>
                  </a:lnTo>
                  <a:lnTo>
                    <a:pt x="0" y="176212"/>
                  </a:lnTo>
                  <a:lnTo>
                    <a:pt x="4763" y="159544"/>
                  </a:lnTo>
                  <a:lnTo>
                    <a:pt x="14288" y="157162"/>
                  </a:lnTo>
                  <a:lnTo>
                    <a:pt x="52388" y="171450"/>
                  </a:lnTo>
                  <a:lnTo>
                    <a:pt x="100013" y="192881"/>
                  </a:lnTo>
                  <a:lnTo>
                    <a:pt x="161925" y="219075"/>
                  </a:lnTo>
                  <a:lnTo>
                    <a:pt x="235744" y="245269"/>
                  </a:lnTo>
                  <a:lnTo>
                    <a:pt x="321469" y="245269"/>
                  </a:lnTo>
                  <a:lnTo>
                    <a:pt x="442913" y="242887"/>
                  </a:lnTo>
                  <a:lnTo>
                    <a:pt x="5905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8B36524E-A525-4120-B808-2B130660F8A5}"/>
                </a:ext>
              </a:extLst>
            </p:cNvPr>
            <p:cNvSpPr/>
            <p:nvPr/>
          </p:nvSpPr>
          <p:spPr>
            <a:xfrm>
              <a:off x="4152900" y="1558925"/>
              <a:ext cx="1668463" cy="2928938"/>
            </a:xfrm>
            <a:custGeom>
              <a:avLst/>
              <a:gdLst>
                <a:gd name="connsiteX0" fmla="*/ 1268730 w 1668780"/>
                <a:gd name="connsiteY0" fmla="*/ 784860 h 2929890"/>
                <a:gd name="connsiteX1" fmla="*/ 1283970 w 1668780"/>
                <a:gd name="connsiteY1" fmla="*/ 624840 h 2929890"/>
                <a:gd name="connsiteX2" fmla="*/ 1299210 w 1668780"/>
                <a:gd name="connsiteY2" fmla="*/ 453390 h 2929890"/>
                <a:gd name="connsiteX3" fmla="*/ 1306830 w 1668780"/>
                <a:gd name="connsiteY3" fmla="*/ 297180 h 2929890"/>
                <a:gd name="connsiteX4" fmla="*/ 1306830 w 1668780"/>
                <a:gd name="connsiteY4" fmla="*/ 247650 h 2929890"/>
                <a:gd name="connsiteX5" fmla="*/ 1299210 w 1668780"/>
                <a:gd name="connsiteY5" fmla="*/ 213360 h 2929890"/>
                <a:gd name="connsiteX6" fmla="*/ 1272540 w 1668780"/>
                <a:gd name="connsiteY6" fmla="*/ 160020 h 2929890"/>
                <a:gd name="connsiteX7" fmla="*/ 1242060 w 1668780"/>
                <a:gd name="connsiteY7" fmla="*/ 110490 h 2929890"/>
                <a:gd name="connsiteX8" fmla="*/ 1211580 w 1668780"/>
                <a:gd name="connsiteY8" fmla="*/ 76200 h 2929890"/>
                <a:gd name="connsiteX9" fmla="*/ 1188720 w 1668780"/>
                <a:gd name="connsiteY9" fmla="*/ 60960 h 2929890"/>
                <a:gd name="connsiteX10" fmla="*/ 1154430 w 1668780"/>
                <a:gd name="connsiteY10" fmla="*/ 49530 h 2929890"/>
                <a:gd name="connsiteX11" fmla="*/ 1143000 w 1668780"/>
                <a:gd name="connsiteY11" fmla="*/ 30480 h 2929890"/>
                <a:gd name="connsiteX12" fmla="*/ 1143000 w 1668780"/>
                <a:gd name="connsiteY12" fmla="*/ 19050 h 2929890"/>
                <a:gd name="connsiteX13" fmla="*/ 1150620 w 1668780"/>
                <a:gd name="connsiteY13" fmla="*/ 7620 h 2929890"/>
                <a:gd name="connsiteX14" fmla="*/ 1162050 w 1668780"/>
                <a:gd name="connsiteY14" fmla="*/ 0 h 2929890"/>
                <a:gd name="connsiteX15" fmla="*/ 1181100 w 1668780"/>
                <a:gd name="connsiteY15" fmla="*/ 0 h 2929890"/>
                <a:gd name="connsiteX16" fmla="*/ 1242060 w 1668780"/>
                <a:gd name="connsiteY16" fmla="*/ 11430 h 2929890"/>
                <a:gd name="connsiteX17" fmla="*/ 1325880 w 1668780"/>
                <a:gd name="connsiteY17" fmla="*/ 34290 h 2929890"/>
                <a:gd name="connsiteX18" fmla="*/ 1417320 w 1668780"/>
                <a:gd name="connsiteY18" fmla="*/ 64770 h 2929890"/>
                <a:gd name="connsiteX19" fmla="*/ 1504950 w 1668780"/>
                <a:gd name="connsiteY19" fmla="*/ 102870 h 2929890"/>
                <a:gd name="connsiteX20" fmla="*/ 1562100 w 1668780"/>
                <a:gd name="connsiteY20" fmla="*/ 133350 h 2929890"/>
                <a:gd name="connsiteX21" fmla="*/ 1615440 w 1668780"/>
                <a:gd name="connsiteY21" fmla="*/ 171450 h 2929890"/>
                <a:gd name="connsiteX22" fmla="*/ 1638300 w 1668780"/>
                <a:gd name="connsiteY22" fmla="*/ 190500 h 2929890"/>
                <a:gd name="connsiteX23" fmla="*/ 1657350 w 1668780"/>
                <a:gd name="connsiteY23" fmla="*/ 201930 h 2929890"/>
                <a:gd name="connsiteX24" fmla="*/ 1664970 w 1668780"/>
                <a:gd name="connsiteY24" fmla="*/ 209550 h 2929890"/>
                <a:gd name="connsiteX25" fmla="*/ 1668780 w 1668780"/>
                <a:gd name="connsiteY25" fmla="*/ 224790 h 2929890"/>
                <a:gd name="connsiteX26" fmla="*/ 1661160 w 1668780"/>
                <a:gd name="connsiteY26" fmla="*/ 247650 h 2929890"/>
                <a:gd name="connsiteX27" fmla="*/ 1649730 w 1668780"/>
                <a:gd name="connsiteY27" fmla="*/ 270510 h 2929890"/>
                <a:gd name="connsiteX28" fmla="*/ 1623060 w 1668780"/>
                <a:gd name="connsiteY28" fmla="*/ 304800 h 2929890"/>
                <a:gd name="connsiteX29" fmla="*/ 1611630 w 1668780"/>
                <a:gd name="connsiteY29" fmla="*/ 323850 h 2929890"/>
                <a:gd name="connsiteX30" fmla="*/ 1596390 w 1668780"/>
                <a:gd name="connsiteY30" fmla="*/ 381000 h 2929890"/>
                <a:gd name="connsiteX31" fmla="*/ 1565910 w 1668780"/>
                <a:gd name="connsiteY31" fmla="*/ 537210 h 2929890"/>
                <a:gd name="connsiteX32" fmla="*/ 1546860 w 1668780"/>
                <a:gd name="connsiteY32" fmla="*/ 674370 h 2929890"/>
                <a:gd name="connsiteX33" fmla="*/ 1531620 w 1668780"/>
                <a:gd name="connsiteY33" fmla="*/ 796290 h 2929890"/>
                <a:gd name="connsiteX34" fmla="*/ 1516380 w 1668780"/>
                <a:gd name="connsiteY34" fmla="*/ 975360 h 2929890"/>
                <a:gd name="connsiteX35" fmla="*/ 1504950 w 1668780"/>
                <a:gd name="connsiteY35" fmla="*/ 1131570 h 2929890"/>
                <a:gd name="connsiteX36" fmla="*/ 1440180 w 1668780"/>
                <a:gd name="connsiteY36" fmla="*/ 1398270 h 2929890"/>
                <a:gd name="connsiteX37" fmla="*/ 1398270 w 1668780"/>
                <a:gd name="connsiteY37" fmla="*/ 1524000 h 2929890"/>
                <a:gd name="connsiteX38" fmla="*/ 1348740 w 1668780"/>
                <a:gd name="connsiteY38" fmla="*/ 1649730 h 2929890"/>
                <a:gd name="connsiteX39" fmla="*/ 1303020 w 1668780"/>
                <a:gd name="connsiteY39" fmla="*/ 1752600 h 2929890"/>
                <a:gd name="connsiteX40" fmla="*/ 1238250 w 1668780"/>
                <a:gd name="connsiteY40" fmla="*/ 1882140 h 2929890"/>
                <a:gd name="connsiteX41" fmla="*/ 1143000 w 1668780"/>
                <a:gd name="connsiteY41" fmla="*/ 2038350 h 2929890"/>
                <a:gd name="connsiteX42" fmla="*/ 1085850 w 1668780"/>
                <a:gd name="connsiteY42" fmla="*/ 2122170 h 2929890"/>
                <a:gd name="connsiteX43" fmla="*/ 963930 w 1668780"/>
                <a:gd name="connsiteY43" fmla="*/ 2274570 h 2929890"/>
                <a:gd name="connsiteX44" fmla="*/ 853440 w 1668780"/>
                <a:gd name="connsiteY44" fmla="*/ 2396490 h 2929890"/>
                <a:gd name="connsiteX45" fmla="*/ 746760 w 1668780"/>
                <a:gd name="connsiteY45" fmla="*/ 2499360 h 2929890"/>
                <a:gd name="connsiteX46" fmla="*/ 659130 w 1668780"/>
                <a:gd name="connsiteY46" fmla="*/ 2575560 h 2929890"/>
                <a:gd name="connsiteX47" fmla="*/ 525780 w 1668780"/>
                <a:gd name="connsiteY47" fmla="*/ 2670810 h 2929890"/>
                <a:gd name="connsiteX48" fmla="*/ 430530 w 1668780"/>
                <a:gd name="connsiteY48" fmla="*/ 2735580 h 2929890"/>
                <a:gd name="connsiteX49" fmla="*/ 300990 w 1668780"/>
                <a:gd name="connsiteY49" fmla="*/ 2811780 h 2929890"/>
                <a:gd name="connsiteX50" fmla="*/ 201930 w 1668780"/>
                <a:gd name="connsiteY50" fmla="*/ 2861310 h 2929890"/>
                <a:gd name="connsiteX51" fmla="*/ 80010 w 1668780"/>
                <a:gd name="connsiteY51" fmla="*/ 2914650 h 2929890"/>
                <a:gd name="connsiteX52" fmla="*/ 34290 w 1668780"/>
                <a:gd name="connsiteY52" fmla="*/ 2926080 h 2929890"/>
                <a:gd name="connsiteX53" fmla="*/ 19050 w 1668780"/>
                <a:gd name="connsiteY53" fmla="*/ 2929890 h 2929890"/>
                <a:gd name="connsiteX54" fmla="*/ 3810 w 1668780"/>
                <a:gd name="connsiteY54" fmla="*/ 2926080 h 2929890"/>
                <a:gd name="connsiteX55" fmla="*/ 0 w 1668780"/>
                <a:gd name="connsiteY55" fmla="*/ 2918460 h 2929890"/>
                <a:gd name="connsiteX56" fmla="*/ 0 w 1668780"/>
                <a:gd name="connsiteY56" fmla="*/ 2903220 h 2929890"/>
                <a:gd name="connsiteX57" fmla="*/ 7620 w 1668780"/>
                <a:gd name="connsiteY57" fmla="*/ 2880360 h 2929890"/>
                <a:gd name="connsiteX58" fmla="*/ 72390 w 1668780"/>
                <a:gd name="connsiteY58" fmla="*/ 2838450 h 2929890"/>
                <a:gd name="connsiteX59" fmla="*/ 186690 w 1668780"/>
                <a:gd name="connsiteY59" fmla="*/ 2766060 h 2929890"/>
                <a:gd name="connsiteX60" fmla="*/ 316230 w 1668780"/>
                <a:gd name="connsiteY60" fmla="*/ 2678430 h 2929890"/>
                <a:gd name="connsiteX61" fmla="*/ 434340 w 1668780"/>
                <a:gd name="connsiteY61" fmla="*/ 2586990 h 2929890"/>
                <a:gd name="connsiteX62" fmla="*/ 560070 w 1668780"/>
                <a:gd name="connsiteY62" fmla="*/ 2476500 h 2929890"/>
                <a:gd name="connsiteX63" fmla="*/ 681990 w 1668780"/>
                <a:gd name="connsiteY63" fmla="*/ 2346960 h 2929890"/>
                <a:gd name="connsiteX64" fmla="*/ 796290 w 1668780"/>
                <a:gd name="connsiteY64" fmla="*/ 2190750 h 2929890"/>
                <a:gd name="connsiteX65" fmla="*/ 899160 w 1668780"/>
                <a:gd name="connsiteY65" fmla="*/ 2045970 h 2929890"/>
                <a:gd name="connsiteX66" fmla="*/ 979170 w 1668780"/>
                <a:gd name="connsiteY66" fmla="*/ 1901190 h 2929890"/>
                <a:gd name="connsiteX67" fmla="*/ 1028700 w 1668780"/>
                <a:gd name="connsiteY67" fmla="*/ 1805940 h 2929890"/>
                <a:gd name="connsiteX68" fmla="*/ 1074420 w 1668780"/>
                <a:gd name="connsiteY68" fmla="*/ 1699260 h 2929890"/>
                <a:gd name="connsiteX69" fmla="*/ 1108710 w 1668780"/>
                <a:gd name="connsiteY69" fmla="*/ 1607820 h 2929890"/>
                <a:gd name="connsiteX70" fmla="*/ 1143000 w 1668780"/>
                <a:gd name="connsiteY70" fmla="*/ 1516380 h 2929890"/>
                <a:gd name="connsiteX71" fmla="*/ 1158240 w 1668780"/>
                <a:gd name="connsiteY71" fmla="*/ 1455420 h 2929890"/>
                <a:gd name="connsiteX72" fmla="*/ 1188720 w 1668780"/>
                <a:gd name="connsiteY72" fmla="*/ 1341120 h 2929890"/>
                <a:gd name="connsiteX73" fmla="*/ 1203960 w 1668780"/>
                <a:gd name="connsiteY73" fmla="*/ 1283970 h 2929890"/>
                <a:gd name="connsiteX74" fmla="*/ 1238250 w 1668780"/>
                <a:gd name="connsiteY74" fmla="*/ 1143000 h 2929890"/>
                <a:gd name="connsiteX75" fmla="*/ 1268730 w 1668780"/>
                <a:gd name="connsiteY75" fmla="*/ 784860 h 292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68780" h="2929890">
                  <a:moveTo>
                    <a:pt x="1268730" y="784860"/>
                  </a:moveTo>
                  <a:lnTo>
                    <a:pt x="1283970" y="624840"/>
                  </a:lnTo>
                  <a:lnTo>
                    <a:pt x="1299210" y="453390"/>
                  </a:lnTo>
                  <a:lnTo>
                    <a:pt x="1306830" y="297180"/>
                  </a:lnTo>
                  <a:lnTo>
                    <a:pt x="1306830" y="247650"/>
                  </a:lnTo>
                  <a:lnTo>
                    <a:pt x="1299210" y="213360"/>
                  </a:lnTo>
                  <a:lnTo>
                    <a:pt x="1272540" y="160020"/>
                  </a:lnTo>
                  <a:lnTo>
                    <a:pt x="1242060" y="110490"/>
                  </a:lnTo>
                  <a:lnTo>
                    <a:pt x="1211580" y="76200"/>
                  </a:lnTo>
                  <a:lnTo>
                    <a:pt x="1188720" y="60960"/>
                  </a:lnTo>
                  <a:lnTo>
                    <a:pt x="1154430" y="49530"/>
                  </a:lnTo>
                  <a:lnTo>
                    <a:pt x="1143000" y="30480"/>
                  </a:lnTo>
                  <a:lnTo>
                    <a:pt x="1143000" y="19050"/>
                  </a:lnTo>
                  <a:lnTo>
                    <a:pt x="1150620" y="7620"/>
                  </a:lnTo>
                  <a:lnTo>
                    <a:pt x="1162050" y="0"/>
                  </a:lnTo>
                  <a:lnTo>
                    <a:pt x="1181100" y="0"/>
                  </a:lnTo>
                  <a:lnTo>
                    <a:pt x="1242060" y="11430"/>
                  </a:lnTo>
                  <a:lnTo>
                    <a:pt x="1325880" y="34290"/>
                  </a:lnTo>
                  <a:lnTo>
                    <a:pt x="1417320" y="64770"/>
                  </a:lnTo>
                  <a:lnTo>
                    <a:pt x="1504950" y="102870"/>
                  </a:lnTo>
                  <a:lnTo>
                    <a:pt x="1562100" y="133350"/>
                  </a:lnTo>
                  <a:lnTo>
                    <a:pt x="1615440" y="171450"/>
                  </a:lnTo>
                  <a:lnTo>
                    <a:pt x="1638300" y="190500"/>
                  </a:lnTo>
                  <a:lnTo>
                    <a:pt x="1657350" y="201930"/>
                  </a:lnTo>
                  <a:lnTo>
                    <a:pt x="1664970" y="209550"/>
                  </a:lnTo>
                  <a:lnTo>
                    <a:pt x="1668780" y="224790"/>
                  </a:lnTo>
                  <a:lnTo>
                    <a:pt x="1661160" y="247650"/>
                  </a:lnTo>
                  <a:lnTo>
                    <a:pt x="1649730" y="270510"/>
                  </a:lnTo>
                  <a:lnTo>
                    <a:pt x="1623060" y="304800"/>
                  </a:lnTo>
                  <a:lnTo>
                    <a:pt x="1611630" y="323850"/>
                  </a:lnTo>
                  <a:lnTo>
                    <a:pt x="1596390" y="381000"/>
                  </a:lnTo>
                  <a:lnTo>
                    <a:pt x="1565910" y="537210"/>
                  </a:lnTo>
                  <a:lnTo>
                    <a:pt x="1546860" y="674370"/>
                  </a:lnTo>
                  <a:lnTo>
                    <a:pt x="1531620" y="796290"/>
                  </a:lnTo>
                  <a:lnTo>
                    <a:pt x="1516380" y="975360"/>
                  </a:lnTo>
                  <a:lnTo>
                    <a:pt x="1504950" y="1131570"/>
                  </a:lnTo>
                  <a:lnTo>
                    <a:pt x="1440180" y="1398270"/>
                  </a:lnTo>
                  <a:lnTo>
                    <a:pt x="1398270" y="1524000"/>
                  </a:lnTo>
                  <a:lnTo>
                    <a:pt x="1348740" y="1649730"/>
                  </a:lnTo>
                  <a:lnTo>
                    <a:pt x="1303020" y="1752600"/>
                  </a:lnTo>
                  <a:lnTo>
                    <a:pt x="1238250" y="1882140"/>
                  </a:lnTo>
                  <a:lnTo>
                    <a:pt x="1143000" y="2038350"/>
                  </a:lnTo>
                  <a:lnTo>
                    <a:pt x="1085850" y="2122170"/>
                  </a:lnTo>
                  <a:lnTo>
                    <a:pt x="963930" y="2274570"/>
                  </a:lnTo>
                  <a:lnTo>
                    <a:pt x="853440" y="2396490"/>
                  </a:lnTo>
                  <a:lnTo>
                    <a:pt x="746760" y="2499360"/>
                  </a:lnTo>
                  <a:lnTo>
                    <a:pt x="659130" y="2575560"/>
                  </a:lnTo>
                  <a:lnTo>
                    <a:pt x="525780" y="2670810"/>
                  </a:lnTo>
                  <a:lnTo>
                    <a:pt x="430530" y="2735580"/>
                  </a:lnTo>
                  <a:lnTo>
                    <a:pt x="300990" y="2811780"/>
                  </a:lnTo>
                  <a:lnTo>
                    <a:pt x="201930" y="2861310"/>
                  </a:lnTo>
                  <a:lnTo>
                    <a:pt x="80010" y="2914650"/>
                  </a:lnTo>
                  <a:lnTo>
                    <a:pt x="34290" y="2926080"/>
                  </a:lnTo>
                  <a:lnTo>
                    <a:pt x="19050" y="2929890"/>
                  </a:lnTo>
                  <a:lnTo>
                    <a:pt x="3810" y="2926080"/>
                  </a:lnTo>
                  <a:lnTo>
                    <a:pt x="0" y="2918460"/>
                  </a:lnTo>
                  <a:lnTo>
                    <a:pt x="0" y="2903220"/>
                  </a:lnTo>
                  <a:lnTo>
                    <a:pt x="7620" y="2880360"/>
                  </a:lnTo>
                  <a:lnTo>
                    <a:pt x="72390" y="2838450"/>
                  </a:lnTo>
                  <a:lnTo>
                    <a:pt x="186690" y="2766060"/>
                  </a:lnTo>
                  <a:lnTo>
                    <a:pt x="316230" y="2678430"/>
                  </a:lnTo>
                  <a:lnTo>
                    <a:pt x="434340" y="2586990"/>
                  </a:lnTo>
                  <a:lnTo>
                    <a:pt x="560070" y="2476500"/>
                  </a:lnTo>
                  <a:lnTo>
                    <a:pt x="681990" y="2346960"/>
                  </a:lnTo>
                  <a:lnTo>
                    <a:pt x="796290" y="2190750"/>
                  </a:lnTo>
                  <a:lnTo>
                    <a:pt x="899160" y="2045970"/>
                  </a:lnTo>
                  <a:lnTo>
                    <a:pt x="979170" y="1901190"/>
                  </a:lnTo>
                  <a:lnTo>
                    <a:pt x="1028700" y="1805940"/>
                  </a:lnTo>
                  <a:lnTo>
                    <a:pt x="1074420" y="1699260"/>
                  </a:lnTo>
                  <a:lnTo>
                    <a:pt x="1108710" y="1607820"/>
                  </a:lnTo>
                  <a:lnTo>
                    <a:pt x="1143000" y="1516380"/>
                  </a:lnTo>
                  <a:lnTo>
                    <a:pt x="1158240" y="1455420"/>
                  </a:lnTo>
                  <a:lnTo>
                    <a:pt x="1188720" y="1341120"/>
                  </a:lnTo>
                  <a:lnTo>
                    <a:pt x="1203960" y="1283970"/>
                  </a:lnTo>
                  <a:lnTo>
                    <a:pt x="1238250" y="1143000"/>
                  </a:lnTo>
                  <a:lnTo>
                    <a:pt x="126873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6D621BF9-DBE6-42A7-BE18-10EABFB3AF88}"/>
                </a:ext>
              </a:extLst>
            </p:cNvPr>
            <p:cNvSpPr/>
            <p:nvPr/>
          </p:nvSpPr>
          <p:spPr>
            <a:xfrm>
              <a:off x="5541963" y="2789238"/>
              <a:ext cx="1835150" cy="1555750"/>
            </a:xfrm>
            <a:custGeom>
              <a:avLst/>
              <a:gdLst>
                <a:gd name="connsiteX0" fmla="*/ 342900 w 1835944"/>
                <a:gd name="connsiteY0" fmla="*/ 554831 h 1557337"/>
                <a:gd name="connsiteX1" fmla="*/ 204787 w 1835944"/>
                <a:gd name="connsiteY1" fmla="*/ 371475 h 1557337"/>
                <a:gd name="connsiteX2" fmla="*/ 90487 w 1835944"/>
                <a:gd name="connsiteY2" fmla="*/ 223837 h 1557337"/>
                <a:gd name="connsiteX3" fmla="*/ 0 w 1835944"/>
                <a:gd name="connsiteY3" fmla="*/ 107156 h 1557337"/>
                <a:gd name="connsiteX4" fmla="*/ 54769 w 1835944"/>
                <a:gd name="connsiteY4" fmla="*/ 0 h 1557337"/>
                <a:gd name="connsiteX5" fmla="*/ 111919 w 1835944"/>
                <a:gd name="connsiteY5" fmla="*/ 78581 h 1557337"/>
                <a:gd name="connsiteX6" fmla="*/ 211931 w 1835944"/>
                <a:gd name="connsiteY6" fmla="*/ 192881 h 1557337"/>
                <a:gd name="connsiteX7" fmla="*/ 309562 w 1835944"/>
                <a:gd name="connsiteY7" fmla="*/ 300037 h 1557337"/>
                <a:gd name="connsiteX8" fmla="*/ 433387 w 1835944"/>
                <a:gd name="connsiteY8" fmla="*/ 435769 h 1557337"/>
                <a:gd name="connsiteX9" fmla="*/ 581025 w 1835944"/>
                <a:gd name="connsiteY9" fmla="*/ 590550 h 1557337"/>
                <a:gd name="connsiteX10" fmla="*/ 723900 w 1835944"/>
                <a:gd name="connsiteY10" fmla="*/ 738187 h 1557337"/>
                <a:gd name="connsiteX11" fmla="*/ 864394 w 1835944"/>
                <a:gd name="connsiteY11" fmla="*/ 876300 h 1557337"/>
                <a:gd name="connsiteX12" fmla="*/ 995362 w 1835944"/>
                <a:gd name="connsiteY12" fmla="*/ 995362 h 1557337"/>
                <a:gd name="connsiteX13" fmla="*/ 1128712 w 1835944"/>
                <a:gd name="connsiteY13" fmla="*/ 1097756 h 1557337"/>
                <a:gd name="connsiteX14" fmla="*/ 1288256 w 1835944"/>
                <a:gd name="connsiteY14" fmla="*/ 1207294 h 1557337"/>
                <a:gd name="connsiteX15" fmla="*/ 1459706 w 1835944"/>
                <a:gd name="connsiteY15" fmla="*/ 1309687 h 1557337"/>
                <a:gd name="connsiteX16" fmla="*/ 1602581 w 1835944"/>
                <a:gd name="connsiteY16" fmla="*/ 1385887 h 1557337"/>
                <a:gd name="connsiteX17" fmla="*/ 1788319 w 1835944"/>
                <a:gd name="connsiteY17" fmla="*/ 1473994 h 1557337"/>
                <a:gd name="connsiteX18" fmla="*/ 1828800 w 1835944"/>
                <a:gd name="connsiteY18" fmla="*/ 1495425 h 1557337"/>
                <a:gd name="connsiteX19" fmla="*/ 1833562 w 1835944"/>
                <a:gd name="connsiteY19" fmla="*/ 1500187 h 1557337"/>
                <a:gd name="connsiteX20" fmla="*/ 1835944 w 1835944"/>
                <a:gd name="connsiteY20" fmla="*/ 1507331 h 1557337"/>
                <a:gd name="connsiteX21" fmla="*/ 1833562 w 1835944"/>
                <a:gd name="connsiteY21" fmla="*/ 1516856 h 1557337"/>
                <a:gd name="connsiteX22" fmla="*/ 1821656 w 1835944"/>
                <a:gd name="connsiteY22" fmla="*/ 1528762 h 1557337"/>
                <a:gd name="connsiteX23" fmla="*/ 1778794 w 1835944"/>
                <a:gd name="connsiteY23" fmla="*/ 1535906 h 1557337"/>
                <a:gd name="connsiteX24" fmla="*/ 1669256 w 1835944"/>
                <a:gd name="connsiteY24" fmla="*/ 1538287 h 1557337"/>
                <a:gd name="connsiteX25" fmla="*/ 1490662 w 1835944"/>
                <a:gd name="connsiteY25" fmla="*/ 1545431 h 1557337"/>
                <a:gd name="connsiteX26" fmla="*/ 1257300 w 1835944"/>
                <a:gd name="connsiteY26" fmla="*/ 1552575 h 1557337"/>
                <a:gd name="connsiteX27" fmla="*/ 1128712 w 1835944"/>
                <a:gd name="connsiteY27" fmla="*/ 1557337 h 1557337"/>
                <a:gd name="connsiteX28" fmla="*/ 1092994 w 1835944"/>
                <a:gd name="connsiteY28" fmla="*/ 1545431 h 1557337"/>
                <a:gd name="connsiteX29" fmla="*/ 1047750 w 1835944"/>
                <a:gd name="connsiteY29" fmla="*/ 1524000 h 1557337"/>
                <a:gd name="connsiteX30" fmla="*/ 1014412 w 1835944"/>
                <a:gd name="connsiteY30" fmla="*/ 1497806 h 1557337"/>
                <a:gd name="connsiteX31" fmla="*/ 983456 w 1835944"/>
                <a:gd name="connsiteY31" fmla="*/ 1469231 h 1557337"/>
                <a:gd name="connsiteX32" fmla="*/ 931069 w 1835944"/>
                <a:gd name="connsiteY32" fmla="*/ 1397794 h 1557337"/>
                <a:gd name="connsiteX33" fmla="*/ 821531 w 1835944"/>
                <a:gd name="connsiteY33" fmla="*/ 1243012 h 1557337"/>
                <a:gd name="connsiteX34" fmla="*/ 669131 w 1835944"/>
                <a:gd name="connsiteY34" fmla="*/ 1012031 h 1557337"/>
                <a:gd name="connsiteX35" fmla="*/ 569119 w 1835944"/>
                <a:gd name="connsiteY35" fmla="*/ 869156 h 1557337"/>
                <a:gd name="connsiteX36" fmla="*/ 421481 w 1835944"/>
                <a:gd name="connsiteY36" fmla="*/ 661987 h 1557337"/>
                <a:gd name="connsiteX37" fmla="*/ 342900 w 1835944"/>
                <a:gd name="connsiteY37" fmla="*/ 554831 h 155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5944" h="1557337">
                  <a:moveTo>
                    <a:pt x="342900" y="554831"/>
                  </a:moveTo>
                  <a:lnTo>
                    <a:pt x="204787" y="371475"/>
                  </a:lnTo>
                  <a:lnTo>
                    <a:pt x="90487" y="223837"/>
                  </a:lnTo>
                  <a:lnTo>
                    <a:pt x="0" y="107156"/>
                  </a:lnTo>
                  <a:lnTo>
                    <a:pt x="54769" y="0"/>
                  </a:lnTo>
                  <a:lnTo>
                    <a:pt x="111919" y="78581"/>
                  </a:lnTo>
                  <a:lnTo>
                    <a:pt x="211931" y="192881"/>
                  </a:lnTo>
                  <a:lnTo>
                    <a:pt x="309562" y="300037"/>
                  </a:lnTo>
                  <a:lnTo>
                    <a:pt x="433387" y="435769"/>
                  </a:lnTo>
                  <a:lnTo>
                    <a:pt x="581025" y="590550"/>
                  </a:lnTo>
                  <a:lnTo>
                    <a:pt x="723900" y="738187"/>
                  </a:lnTo>
                  <a:lnTo>
                    <a:pt x="864394" y="876300"/>
                  </a:lnTo>
                  <a:lnTo>
                    <a:pt x="995362" y="995362"/>
                  </a:lnTo>
                  <a:lnTo>
                    <a:pt x="1128712" y="1097756"/>
                  </a:lnTo>
                  <a:lnTo>
                    <a:pt x="1288256" y="1207294"/>
                  </a:lnTo>
                  <a:lnTo>
                    <a:pt x="1459706" y="1309687"/>
                  </a:lnTo>
                  <a:lnTo>
                    <a:pt x="1602581" y="1385887"/>
                  </a:lnTo>
                  <a:lnTo>
                    <a:pt x="1788319" y="1473994"/>
                  </a:lnTo>
                  <a:lnTo>
                    <a:pt x="1828800" y="1495425"/>
                  </a:lnTo>
                  <a:lnTo>
                    <a:pt x="1833562" y="1500187"/>
                  </a:lnTo>
                  <a:lnTo>
                    <a:pt x="1835944" y="1507331"/>
                  </a:lnTo>
                  <a:lnTo>
                    <a:pt x="1833562" y="1516856"/>
                  </a:lnTo>
                  <a:lnTo>
                    <a:pt x="1821656" y="1528762"/>
                  </a:lnTo>
                  <a:lnTo>
                    <a:pt x="1778794" y="1535906"/>
                  </a:lnTo>
                  <a:lnTo>
                    <a:pt x="1669256" y="1538287"/>
                  </a:lnTo>
                  <a:lnTo>
                    <a:pt x="1490662" y="1545431"/>
                  </a:lnTo>
                  <a:lnTo>
                    <a:pt x="1257300" y="1552575"/>
                  </a:lnTo>
                  <a:lnTo>
                    <a:pt x="1128712" y="1557337"/>
                  </a:lnTo>
                  <a:lnTo>
                    <a:pt x="1092994" y="1545431"/>
                  </a:lnTo>
                  <a:lnTo>
                    <a:pt x="1047750" y="1524000"/>
                  </a:lnTo>
                  <a:lnTo>
                    <a:pt x="1014412" y="1497806"/>
                  </a:lnTo>
                  <a:lnTo>
                    <a:pt x="983456" y="1469231"/>
                  </a:lnTo>
                  <a:lnTo>
                    <a:pt x="931069" y="1397794"/>
                  </a:lnTo>
                  <a:lnTo>
                    <a:pt x="821531" y="1243012"/>
                  </a:lnTo>
                  <a:lnTo>
                    <a:pt x="669131" y="1012031"/>
                  </a:lnTo>
                  <a:lnTo>
                    <a:pt x="569119" y="869156"/>
                  </a:lnTo>
                  <a:lnTo>
                    <a:pt x="421481" y="661987"/>
                  </a:lnTo>
                  <a:lnTo>
                    <a:pt x="34290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79735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2F78D455-CBCF-4C4C-95C4-61D37D73A8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4D4984A-0BF5-4CAE-8676-D03489B3D6E9}"/>
              </a:ext>
            </a:extLst>
          </p:cNvPr>
          <p:cNvGrpSpPr/>
          <p:nvPr/>
        </p:nvGrpSpPr>
        <p:grpSpPr>
          <a:xfrm>
            <a:off x="2611438" y="1558925"/>
            <a:ext cx="4765675" cy="4298950"/>
            <a:chOff x="2611438" y="1558925"/>
            <a:chExt cx="4765675" cy="4298950"/>
          </a:xfrm>
        </p:grpSpPr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FC3B8CA-953F-5847-BF49-1345EF2CFE64}"/>
                </a:ext>
              </a:extLst>
            </p:cNvPr>
            <p:cNvSpPr/>
            <p:nvPr/>
          </p:nvSpPr>
          <p:spPr>
            <a:xfrm>
              <a:off x="2613025" y="2047875"/>
              <a:ext cx="2244725" cy="2378075"/>
            </a:xfrm>
            <a:custGeom>
              <a:avLst/>
              <a:gdLst>
                <a:gd name="connsiteX0" fmla="*/ 1800225 w 2244725"/>
                <a:gd name="connsiteY0" fmla="*/ 768350 h 2378075"/>
                <a:gd name="connsiteX1" fmla="*/ 1873250 w 2244725"/>
                <a:gd name="connsiteY1" fmla="*/ 654050 h 2378075"/>
                <a:gd name="connsiteX2" fmla="*/ 1943100 w 2244725"/>
                <a:gd name="connsiteY2" fmla="*/ 536575 h 2378075"/>
                <a:gd name="connsiteX3" fmla="*/ 2035175 w 2244725"/>
                <a:gd name="connsiteY3" fmla="*/ 374650 h 2378075"/>
                <a:gd name="connsiteX4" fmla="*/ 2111375 w 2244725"/>
                <a:gd name="connsiteY4" fmla="*/ 250825 h 2378075"/>
                <a:gd name="connsiteX5" fmla="*/ 2162175 w 2244725"/>
                <a:gd name="connsiteY5" fmla="*/ 177800 h 2378075"/>
                <a:gd name="connsiteX6" fmla="*/ 2200275 w 2244725"/>
                <a:gd name="connsiteY6" fmla="*/ 123825 h 2378075"/>
                <a:gd name="connsiteX7" fmla="*/ 2216150 w 2244725"/>
                <a:gd name="connsiteY7" fmla="*/ 107950 h 2378075"/>
                <a:gd name="connsiteX8" fmla="*/ 2244725 w 2244725"/>
                <a:gd name="connsiteY8" fmla="*/ 79375 h 2378075"/>
                <a:gd name="connsiteX9" fmla="*/ 1876425 w 2244725"/>
                <a:gd name="connsiteY9" fmla="*/ 0 h 2378075"/>
                <a:gd name="connsiteX10" fmla="*/ 1898650 w 2244725"/>
                <a:gd name="connsiteY10" fmla="*/ 15875 h 2378075"/>
                <a:gd name="connsiteX11" fmla="*/ 1905000 w 2244725"/>
                <a:gd name="connsiteY11" fmla="*/ 25400 h 2378075"/>
                <a:gd name="connsiteX12" fmla="*/ 1908175 w 2244725"/>
                <a:gd name="connsiteY12" fmla="*/ 44450 h 2378075"/>
                <a:gd name="connsiteX13" fmla="*/ 1901825 w 2244725"/>
                <a:gd name="connsiteY13" fmla="*/ 73025 h 2378075"/>
                <a:gd name="connsiteX14" fmla="*/ 1873250 w 2244725"/>
                <a:gd name="connsiteY14" fmla="*/ 136525 h 2378075"/>
                <a:gd name="connsiteX15" fmla="*/ 1803400 w 2244725"/>
                <a:gd name="connsiteY15" fmla="*/ 276225 h 2378075"/>
                <a:gd name="connsiteX16" fmla="*/ 1689100 w 2244725"/>
                <a:gd name="connsiteY16" fmla="*/ 488950 h 2378075"/>
                <a:gd name="connsiteX17" fmla="*/ 1546225 w 2244725"/>
                <a:gd name="connsiteY17" fmla="*/ 717550 h 2378075"/>
                <a:gd name="connsiteX18" fmla="*/ 1444625 w 2244725"/>
                <a:gd name="connsiteY18" fmla="*/ 857250 h 2378075"/>
                <a:gd name="connsiteX19" fmla="*/ 1374775 w 2244725"/>
                <a:gd name="connsiteY19" fmla="*/ 965200 h 2378075"/>
                <a:gd name="connsiteX20" fmla="*/ 1292225 w 2244725"/>
                <a:gd name="connsiteY20" fmla="*/ 1085850 h 2378075"/>
                <a:gd name="connsiteX21" fmla="*/ 1209675 w 2244725"/>
                <a:gd name="connsiteY21" fmla="*/ 1203325 h 2378075"/>
                <a:gd name="connsiteX22" fmla="*/ 1127125 w 2244725"/>
                <a:gd name="connsiteY22" fmla="*/ 1311275 h 2378075"/>
                <a:gd name="connsiteX23" fmla="*/ 996950 w 2244725"/>
                <a:gd name="connsiteY23" fmla="*/ 1470025 h 2378075"/>
                <a:gd name="connsiteX24" fmla="*/ 892175 w 2244725"/>
                <a:gd name="connsiteY24" fmla="*/ 1590675 h 2378075"/>
                <a:gd name="connsiteX25" fmla="*/ 793750 w 2244725"/>
                <a:gd name="connsiteY25" fmla="*/ 1695450 h 2378075"/>
                <a:gd name="connsiteX26" fmla="*/ 708025 w 2244725"/>
                <a:gd name="connsiteY26" fmla="*/ 1781175 h 2378075"/>
                <a:gd name="connsiteX27" fmla="*/ 593725 w 2244725"/>
                <a:gd name="connsiteY27" fmla="*/ 1882775 h 2378075"/>
                <a:gd name="connsiteX28" fmla="*/ 482600 w 2244725"/>
                <a:gd name="connsiteY28" fmla="*/ 1978025 h 2378075"/>
                <a:gd name="connsiteX29" fmla="*/ 346075 w 2244725"/>
                <a:gd name="connsiteY29" fmla="*/ 2085975 h 2378075"/>
                <a:gd name="connsiteX30" fmla="*/ 215900 w 2244725"/>
                <a:gd name="connsiteY30" fmla="*/ 2181225 h 2378075"/>
                <a:gd name="connsiteX31" fmla="*/ 107950 w 2244725"/>
                <a:gd name="connsiteY31" fmla="*/ 2254250 h 2378075"/>
                <a:gd name="connsiteX32" fmla="*/ 44450 w 2244725"/>
                <a:gd name="connsiteY32" fmla="*/ 2295525 h 2378075"/>
                <a:gd name="connsiteX33" fmla="*/ 19050 w 2244725"/>
                <a:gd name="connsiteY33" fmla="*/ 2311400 h 2378075"/>
                <a:gd name="connsiteX34" fmla="*/ 9525 w 2244725"/>
                <a:gd name="connsiteY34" fmla="*/ 2320925 h 2378075"/>
                <a:gd name="connsiteX35" fmla="*/ 0 w 2244725"/>
                <a:gd name="connsiteY35" fmla="*/ 2343150 h 2378075"/>
                <a:gd name="connsiteX36" fmla="*/ 0 w 2244725"/>
                <a:gd name="connsiteY36" fmla="*/ 2352675 h 2378075"/>
                <a:gd name="connsiteX37" fmla="*/ 0 w 2244725"/>
                <a:gd name="connsiteY37" fmla="*/ 2365375 h 2378075"/>
                <a:gd name="connsiteX38" fmla="*/ 3175 w 2244725"/>
                <a:gd name="connsiteY38" fmla="*/ 2371725 h 2378075"/>
                <a:gd name="connsiteX39" fmla="*/ 19050 w 2244725"/>
                <a:gd name="connsiteY39" fmla="*/ 2378075 h 2378075"/>
                <a:gd name="connsiteX40" fmla="*/ 66675 w 2244725"/>
                <a:gd name="connsiteY40" fmla="*/ 2362200 h 2378075"/>
                <a:gd name="connsiteX41" fmla="*/ 127000 w 2244725"/>
                <a:gd name="connsiteY41" fmla="*/ 2327275 h 2378075"/>
                <a:gd name="connsiteX42" fmla="*/ 269875 w 2244725"/>
                <a:gd name="connsiteY42" fmla="*/ 2254250 h 2378075"/>
                <a:gd name="connsiteX43" fmla="*/ 444500 w 2244725"/>
                <a:gd name="connsiteY43" fmla="*/ 2152650 h 2378075"/>
                <a:gd name="connsiteX44" fmla="*/ 584200 w 2244725"/>
                <a:gd name="connsiteY44" fmla="*/ 2063750 h 2378075"/>
                <a:gd name="connsiteX45" fmla="*/ 742950 w 2244725"/>
                <a:gd name="connsiteY45" fmla="*/ 1949450 h 2378075"/>
                <a:gd name="connsiteX46" fmla="*/ 917575 w 2244725"/>
                <a:gd name="connsiteY46" fmla="*/ 1819275 h 2378075"/>
                <a:gd name="connsiteX47" fmla="*/ 1050925 w 2244725"/>
                <a:gd name="connsiteY47" fmla="*/ 1704975 h 2378075"/>
                <a:gd name="connsiteX48" fmla="*/ 1177925 w 2244725"/>
                <a:gd name="connsiteY48" fmla="*/ 1577975 h 2378075"/>
                <a:gd name="connsiteX49" fmla="*/ 1295400 w 2244725"/>
                <a:gd name="connsiteY49" fmla="*/ 1444625 h 2378075"/>
                <a:gd name="connsiteX50" fmla="*/ 1457325 w 2244725"/>
                <a:gd name="connsiteY50" fmla="*/ 1250950 h 2378075"/>
                <a:gd name="connsiteX51" fmla="*/ 1647825 w 2244725"/>
                <a:gd name="connsiteY51" fmla="*/ 990600 h 2378075"/>
                <a:gd name="connsiteX52" fmla="*/ 1800225 w 2244725"/>
                <a:gd name="connsiteY52" fmla="*/ 76835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44725" h="2378075">
                  <a:moveTo>
                    <a:pt x="1800225" y="768350"/>
                  </a:moveTo>
                  <a:lnTo>
                    <a:pt x="1873250" y="654050"/>
                  </a:lnTo>
                  <a:lnTo>
                    <a:pt x="1943100" y="536575"/>
                  </a:lnTo>
                  <a:lnTo>
                    <a:pt x="2035175" y="374650"/>
                  </a:lnTo>
                  <a:lnTo>
                    <a:pt x="2111375" y="250825"/>
                  </a:lnTo>
                  <a:lnTo>
                    <a:pt x="2162175" y="177800"/>
                  </a:lnTo>
                  <a:lnTo>
                    <a:pt x="2200275" y="123825"/>
                  </a:lnTo>
                  <a:lnTo>
                    <a:pt x="2216150" y="107950"/>
                  </a:lnTo>
                  <a:lnTo>
                    <a:pt x="2244725" y="79375"/>
                  </a:lnTo>
                  <a:lnTo>
                    <a:pt x="1876425" y="0"/>
                  </a:lnTo>
                  <a:lnTo>
                    <a:pt x="1898650" y="15875"/>
                  </a:lnTo>
                  <a:lnTo>
                    <a:pt x="1905000" y="25400"/>
                  </a:lnTo>
                  <a:lnTo>
                    <a:pt x="1908175" y="44450"/>
                  </a:lnTo>
                  <a:lnTo>
                    <a:pt x="1901825" y="73025"/>
                  </a:lnTo>
                  <a:lnTo>
                    <a:pt x="1873250" y="136525"/>
                  </a:lnTo>
                  <a:lnTo>
                    <a:pt x="1803400" y="276225"/>
                  </a:lnTo>
                  <a:lnTo>
                    <a:pt x="1689100" y="488950"/>
                  </a:lnTo>
                  <a:lnTo>
                    <a:pt x="1546225" y="717550"/>
                  </a:lnTo>
                  <a:lnTo>
                    <a:pt x="1444625" y="857250"/>
                  </a:lnTo>
                  <a:lnTo>
                    <a:pt x="1374775" y="965200"/>
                  </a:lnTo>
                  <a:lnTo>
                    <a:pt x="1292225" y="1085850"/>
                  </a:lnTo>
                  <a:lnTo>
                    <a:pt x="1209675" y="1203325"/>
                  </a:lnTo>
                  <a:lnTo>
                    <a:pt x="1127125" y="1311275"/>
                  </a:lnTo>
                  <a:lnTo>
                    <a:pt x="996950" y="1470025"/>
                  </a:lnTo>
                  <a:lnTo>
                    <a:pt x="892175" y="1590675"/>
                  </a:lnTo>
                  <a:lnTo>
                    <a:pt x="793750" y="1695450"/>
                  </a:lnTo>
                  <a:lnTo>
                    <a:pt x="708025" y="1781175"/>
                  </a:lnTo>
                  <a:lnTo>
                    <a:pt x="593725" y="1882775"/>
                  </a:lnTo>
                  <a:lnTo>
                    <a:pt x="482600" y="1978025"/>
                  </a:lnTo>
                  <a:lnTo>
                    <a:pt x="346075" y="2085975"/>
                  </a:lnTo>
                  <a:lnTo>
                    <a:pt x="215900" y="2181225"/>
                  </a:lnTo>
                  <a:lnTo>
                    <a:pt x="107950" y="2254250"/>
                  </a:lnTo>
                  <a:lnTo>
                    <a:pt x="44450" y="2295525"/>
                  </a:lnTo>
                  <a:lnTo>
                    <a:pt x="19050" y="2311400"/>
                  </a:lnTo>
                  <a:lnTo>
                    <a:pt x="9525" y="2320925"/>
                  </a:lnTo>
                  <a:lnTo>
                    <a:pt x="0" y="2343150"/>
                  </a:lnTo>
                  <a:lnTo>
                    <a:pt x="0" y="2352675"/>
                  </a:lnTo>
                  <a:lnTo>
                    <a:pt x="0" y="2365375"/>
                  </a:lnTo>
                  <a:lnTo>
                    <a:pt x="3175" y="2371725"/>
                  </a:lnTo>
                  <a:lnTo>
                    <a:pt x="19050" y="2378075"/>
                  </a:lnTo>
                  <a:lnTo>
                    <a:pt x="66675" y="2362200"/>
                  </a:lnTo>
                  <a:lnTo>
                    <a:pt x="127000" y="2327275"/>
                  </a:lnTo>
                  <a:lnTo>
                    <a:pt x="269875" y="2254250"/>
                  </a:lnTo>
                  <a:lnTo>
                    <a:pt x="444500" y="2152650"/>
                  </a:lnTo>
                  <a:lnTo>
                    <a:pt x="584200" y="2063750"/>
                  </a:lnTo>
                  <a:lnTo>
                    <a:pt x="742950" y="1949450"/>
                  </a:lnTo>
                  <a:lnTo>
                    <a:pt x="917575" y="1819275"/>
                  </a:lnTo>
                  <a:lnTo>
                    <a:pt x="1050925" y="1704975"/>
                  </a:lnTo>
                  <a:lnTo>
                    <a:pt x="1177925" y="1577975"/>
                  </a:lnTo>
                  <a:lnTo>
                    <a:pt x="1295400" y="1444625"/>
                  </a:lnTo>
                  <a:lnTo>
                    <a:pt x="1457325" y="1250950"/>
                  </a:lnTo>
                  <a:lnTo>
                    <a:pt x="1647825" y="990600"/>
                  </a:lnTo>
                  <a:lnTo>
                    <a:pt x="1800225" y="768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8480F249-2A74-B549-BEE4-2A8B6905E826}"/>
                </a:ext>
              </a:extLst>
            </p:cNvPr>
            <p:cNvSpPr/>
            <p:nvPr/>
          </p:nvSpPr>
          <p:spPr>
            <a:xfrm>
              <a:off x="2611438" y="1614488"/>
              <a:ext cx="1350962" cy="1738312"/>
            </a:xfrm>
            <a:custGeom>
              <a:avLst/>
              <a:gdLst>
                <a:gd name="connsiteX0" fmla="*/ 826294 w 1350169"/>
                <a:gd name="connsiteY0" fmla="*/ 647700 h 1738312"/>
                <a:gd name="connsiteX1" fmla="*/ 869157 w 1350169"/>
                <a:gd name="connsiteY1" fmla="*/ 564356 h 1738312"/>
                <a:gd name="connsiteX2" fmla="*/ 907257 w 1350169"/>
                <a:gd name="connsiteY2" fmla="*/ 485775 h 1738312"/>
                <a:gd name="connsiteX3" fmla="*/ 938213 w 1350169"/>
                <a:gd name="connsiteY3" fmla="*/ 419100 h 1738312"/>
                <a:gd name="connsiteX4" fmla="*/ 966788 w 1350169"/>
                <a:gd name="connsiteY4" fmla="*/ 350043 h 1738312"/>
                <a:gd name="connsiteX5" fmla="*/ 981075 w 1350169"/>
                <a:gd name="connsiteY5" fmla="*/ 302418 h 1738312"/>
                <a:gd name="connsiteX6" fmla="*/ 988219 w 1350169"/>
                <a:gd name="connsiteY6" fmla="*/ 269081 h 1738312"/>
                <a:gd name="connsiteX7" fmla="*/ 990600 w 1350169"/>
                <a:gd name="connsiteY7" fmla="*/ 238125 h 1738312"/>
                <a:gd name="connsiteX8" fmla="*/ 990600 w 1350169"/>
                <a:gd name="connsiteY8" fmla="*/ 214312 h 1738312"/>
                <a:gd name="connsiteX9" fmla="*/ 985838 w 1350169"/>
                <a:gd name="connsiteY9" fmla="*/ 188118 h 1738312"/>
                <a:gd name="connsiteX10" fmla="*/ 976313 w 1350169"/>
                <a:gd name="connsiteY10" fmla="*/ 161925 h 1738312"/>
                <a:gd name="connsiteX11" fmla="*/ 962025 w 1350169"/>
                <a:gd name="connsiteY11" fmla="*/ 138112 h 1738312"/>
                <a:gd name="connsiteX12" fmla="*/ 938213 w 1350169"/>
                <a:gd name="connsiteY12" fmla="*/ 114300 h 1738312"/>
                <a:gd name="connsiteX13" fmla="*/ 907257 w 1350169"/>
                <a:gd name="connsiteY13" fmla="*/ 92868 h 1738312"/>
                <a:gd name="connsiteX14" fmla="*/ 890588 w 1350169"/>
                <a:gd name="connsiteY14" fmla="*/ 80962 h 1738312"/>
                <a:gd name="connsiteX15" fmla="*/ 881063 w 1350169"/>
                <a:gd name="connsiteY15" fmla="*/ 69056 h 1738312"/>
                <a:gd name="connsiteX16" fmla="*/ 871538 w 1350169"/>
                <a:gd name="connsiteY16" fmla="*/ 47625 h 1738312"/>
                <a:gd name="connsiteX17" fmla="*/ 866775 w 1350169"/>
                <a:gd name="connsiteY17" fmla="*/ 21431 h 1738312"/>
                <a:gd name="connsiteX18" fmla="*/ 873919 w 1350169"/>
                <a:gd name="connsiteY18" fmla="*/ 4762 h 1738312"/>
                <a:gd name="connsiteX19" fmla="*/ 890588 w 1350169"/>
                <a:gd name="connsiteY19" fmla="*/ 0 h 1738312"/>
                <a:gd name="connsiteX20" fmla="*/ 928688 w 1350169"/>
                <a:gd name="connsiteY20" fmla="*/ 4762 h 1738312"/>
                <a:gd name="connsiteX21" fmla="*/ 992982 w 1350169"/>
                <a:gd name="connsiteY21" fmla="*/ 21431 h 1738312"/>
                <a:gd name="connsiteX22" fmla="*/ 1064419 w 1350169"/>
                <a:gd name="connsiteY22" fmla="*/ 45243 h 1738312"/>
                <a:gd name="connsiteX23" fmla="*/ 1135857 w 1350169"/>
                <a:gd name="connsiteY23" fmla="*/ 78581 h 1738312"/>
                <a:gd name="connsiteX24" fmla="*/ 1178719 w 1350169"/>
                <a:gd name="connsiteY24" fmla="*/ 102393 h 1738312"/>
                <a:gd name="connsiteX25" fmla="*/ 1219200 w 1350169"/>
                <a:gd name="connsiteY25" fmla="*/ 128587 h 1738312"/>
                <a:gd name="connsiteX26" fmla="*/ 1254919 w 1350169"/>
                <a:gd name="connsiteY26" fmla="*/ 157162 h 1738312"/>
                <a:gd name="connsiteX27" fmla="*/ 1285875 w 1350169"/>
                <a:gd name="connsiteY27" fmla="*/ 183356 h 1738312"/>
                <a:gd name="connsiteX28" fmla="*/ 1312069 w 1350169"/>
                <a:gd name="connsiteY28" fmla="*/ 211931 h 1738312"/>
                <a:gd name="connsiteX29" fmla="*/ 1331119 w 1350169"/>
                <a:gd name="connsiteY29" fmla="*/ 238125 h 1738312"/>
                <a:gd name="connsiteX30" fmla="*/ 1340644 w 1350169"/>
                <a:gd name="connsiteY30" fmla="*/ 261937 h 1738312"/>
                <a:gd name="connsiteX31" fmla="*/ 1347788 w 1350169"/>
                <a:gd name="connsiteY31" fmla="*/ 290512 h 1738312"/>
                <a:gd name="connsiteX32" fmla="*/ 1350169 w 1350169"/>
                <a:gd name="connsiteY32" fmla="*/ 316706 h 1738312"/>
                <a:gd name="connsiteX33" fmla="*/ 1345407 w 1350169"/>
                <a:gd name="connsiteY33" fmla="*/ 340518 h 1738312"/>
                <a:gd name="connsiteX34" fmla="*/ 1231107 w 1350169"/>
                <a:gd name="connsiteY34" fmla="*/ 431006 h 1738312"/>
                <a:gd name="connsiteX35" fmla="*/ 1128713 w 1350169"/>
                <a:gd name="connsiteY35" fmla="*/ 595312 h 1738312"/>
                <a:gd name="connsiteX36" fmla="*/ 1014413 w 1350169"/>
                <a:gd name="connsiteY36" fmla="*/ 769143 h 1738312"/>
                <a:gd name="connsiteX37" fmla="*/ 959644 w 1350169"/>
                <a:gd name="connsiteY37" fmla="*/ 854868 h 1738312"/>
                <a:gd name="connsiteX38" fmla="*/ 909638 w 1350169"/>
                <a:gd name="connsiteY38" fmla="*/ 919162 h 1738312"/>
                <a:gd name="connsiteX39" fmla="*/ 788194 w 1350169"/>
                <a:gd name="connsiteY39" fmla="*/ 1069181 h 1738312"/>
                <a:gd name="connsiteX40" fmla="*/ 642938 w 1350169"/>
                <a:gd name="connsiteY40" fmla="*/ 1226343 h 1738312"/>
                <a:gd name="connsiteX41" fmla="*/ 569119 w 1350169"/>
                <a:gd name="connsiteY41" fmla="*/ 1307306 h 1738312"/>
                <a:gd name="connsiteX42" fmla="*/ 535782 w 1350169"/>
                <a:gd name="connsiteY42" fmla="*/ 1350168 h 1738312"/>
                <a:gd name="connsiteX43" fmla="*/ 509588 w 1350169"/>
                <a:gd name="connsiteY43" fmla="*/ 1378743 h 1738312"/>
                <a:gd name="connsiteX44" fmla="*/ 371475 w 1350169"/>
                <a:gd name="connsiteY44" fmla="*/ 1483518 h 1738312"/>
                <a:gd name="connsiteX45" fmla="*/ 247650 w 1350169"/>
                <a:gd name="connsiteY45" fmla="*/ 1578768 h 1738312"/>
                <a:gd name="connsiteX46" fmla="*/ 154782 w 1350169"/>
                <a:gd name="connsiteY46" fmla="*/ 1650206 h 1738312"/>
                <a:gd name="connsiteX47" fmla="*/ 90488 w 1350169"/>
                <a:gd name="connsiteY47" fmla="*/ 1697831 h 1738312"/>
                <a:gd name="connsiteX48" fmla="*/ 59532 w 1350169"/>
                <a:gd name="connsiteY48" fmla="*/ 1724025 h 1738312"/>
                <a:gd name="connsiteX49" fmla="*/ 38100 w 1350169"/>
                <a:gd name="connsiteY49" fmla="*/ 1733550 h 1738312"/>
                <a:gd name="connsiteX50" fmla="*/ 14288 w 1350169"/>
                <a:gd name="connsiteY50" fmla="*/ 1738312 h 1738312"/>
                <a:gd name="connsiteX51" fmla="*/ 7144 w 1350169"/>
                <a:gd name="connsiteY51" fmla="*/ 1733550 h 1738312"/>
                <a:gd name="connsiteX52" fmla="*/ 0 w 1350169"/>
                <a:gd name="connsiteY52" fmla="*/ 1724025 h 1738312"/>
                <a:gd name="connsiteX53" fmla="*/ 0 w 1350169"/>
                <a:gd name="connsiteY53" fmla="*/ 1707356 h 1738312"/>
                <a:gd name="connsiteX54" fmla="*/ 11907 w 1350169"/>
                <a:gd name="connsiteY54" fmla="*/ 1678781 h 1738312"/>
                <a:gd name="connsiteX55" fmla="*/ 59532 w 1350169"/>
                <a:gd name="connsiteY55" fmla="*/ 1631156 h 1738312"/>
                <a:gd name="connsiteX56" fmla="*/ 152400 w 1350169"/>
                <a:gd name="connsiteY56" fmla="*/ 1535906 h 1738312"/>
                <a:gd name="connsiteX57" fmla="*/ 266700 w 1350169"/>
                <a:gd name="connsiteY57" fmla="*/ 1412081 h 1738312"/>
                <a:gd name="connsiteX58" fmla="*/ 390525 w 1350169"/>
                <a:gd name="connsiteY58" fmla="*/ 1271587 h 1738312"/>
                <a:gd name="connsiteX59" fmla="*/ 511969 w 1350169"/>
                <a:gd name="connsiteY59" fmla="*/ 1121568 h 1738312"/>
                <a:gd name="connsiteX60" fmla="*/ 600075 w 1350169"/>
                <a:gd name="connsiteY60" fmla="*/ 1004887 h 1738312"/>
                <a:gd name="connsiteX61" fmla="*/ 723900 w 1350169"/>
                <a:gd name="connsiteY61" fmla="*/ 828675 h 1738312"/>
                <a:gd name="connsiteX62" fmla="*/ 826294 w 1350169"/>
                <a:gd name="connsiteY62" fmla="*/ 647700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50169" h="1738312">
                  <a:moveTo>
                    <a:pt x="826294" y="647700"/>
                  </a:moveTo>
                  <a:lnTo>
                    <a:pt x="869157" y="564356"/>
                  </a:lnTo>
                  <a:lnTo>
                    <a:pt x="907257" y="485775"/>
                  </a:lnTo>
                  <a:lnTo>
                    <a:pt x="938213" y="419100"/>
                  </a:lnTo>
                  <a:lnTo>
                    <a:pt x="966788" y="350043"/>
                  </a:lnTo>
                  <a:lnTo>
                    <a:pt x="981075" y="302418"/>
                  </a:lnTo>
                  <a:lnTo>
                    <a:pt x="988219" y="269081"/>
                  </a:lnTo>
                  <a:lnTo>
                    <a:pt x="990600" y="238125"/>
                  </a:lnTo>
                  <a:lnTo>
                    <a:pt x="990600" y="214312"/>
                  </a:lnTo>
                  <a:lnTo>
                    <a:pt x="985838" y="188118"/>
                  </a:lnTo>
                  <a:lnTo>
                    <a:pt x="976313" y="161925"/>
                  </a:lnTo>
                  <a:lnTo>
                    <a:pt x="962025" y="138112"/>
                  </a:lnTo>
                  <a:lnTo>
                    <a:pt x="938213" y="114300"/>
                  </a:lnTo>
                  <a:lnTo>
                    <a:pt x="907257" y="92868"/>
                  </a:lnTo>
                  <a:lnTo>
                    <a:pt x="890588" y="80962"/>
                  </a:lnTo>
                  <a:lnTo>
                    <a:pt x="881063" y="69056"/>
                  </a:lnTo>
                  <a:lnTo>
                    <a:pt x="871538" y="47625"/>
                  </a:lnTo>
                  <a:lnTo>
                    <a:pt x="866775" y="21431"/>
                  </a:lnTo>
                  <a:lnTo>
                    <a:pt x="873919" y="4762"/>
                  </a:lnTo>
                  <a:lnTo>
                    <a:pt x="890588" y="0"/>
                  </a:lnTo>
                  <a:lnTo>
                    <a:pt x="928688" y="4762"/>
                  </a:lnTo>
                  <a:lnTo>
                    <a:pt x="992982" y="21431"/>
                  </a:lnTo>
                  <a:lnTo>
                    <a:pt x="1064419" y="45243"/>
                  </a:lnTo>
                  <a:lnTo>
                    <a:pt x="1135857" y="78581"/>
                  </a:lnTo>
                  <a:lnTo>
                    <a:pt x="1178719" y="102393"/>
                  </a:lnTo>
                  <a:lnTo>
                    <a:pt x="1219200" y="128587"/>
                  </a:lnTo>
                  <a:lnTo>
                    <a:pt x="1254919" y="157162"/>
                  </a:lnTo>
                  <a:lnTo>
                    <a:pt x="1285875" y="183356"/>
                  </a:lnTo>
                  <a:lnTo>
                    <a:pt x="1312069" y="211931"/>
                  </a:lnTo>
                  <a:lnTo>
                    <a:pt x="1331119" y="238125"/>
                  </a:lnTo>
                  <a:lnTo>
                    <a:pt x="1340644" y="261937"/>
                  </a:lnTo>
                  <a:lnTo>
                    <a:pt x="1347788" y="290512"/>
                  </a:lnTo>
                  <a:lnTo>
                    <a:pt x="1350169" y="316706"/>
                  </a:lnTo>
                  <a:lnTo>
                    <a:pt x="1345407" y="340518"/>
                  </a:lnTo>
                  <a:lnTo>
                    <a:pt x="1231107" y="431006"/>
                  </a:lnTo>
                  <a:lnTo>
                    <a:pt x="1128713" y="595312"/>
                  </a:lnTo>
                  <a:lnTo>
                    <a:pt x="1014413" y="769143"/>
                  </a:lnTo>
                  <a:lnTo>
                    <a:pt x="959644" y="854868"/>
                  </a:lnTo>
                  <a:lnTo>
                    <a:pt x="909638" y="919162"/>
                  </a:lnTo>
                  <a:lnTo>
                    <a:pt x="788194" y="1069181"/>
                  </a:lnTo>
                  <a:lnTo>
                    <a:pt x="642938" y="1226343"/>
                  </a:lnTo>
                  <a:lnTo>
                    <a:pt x="569119" y="1307306"/>
                  </a:lnTo>
                  <a:lnTo>
                    <a:pt x="535782" y="1350168"/>
                  </a:lnTo>
                  <a:lnTo>
                    <a:pt x="509588" y="1378743"/>
                  </a:lnTo>
                  <a:lnTo>
                    <a:pt x="371475" y="1483518"/>
                  </a:lnTo>
                  <a:lnTo>
                    <a:pt x="247650" y="1578768"/>
                  </a:lnTo>
                  <a:lnTo>
                    <a:pt x="154782" y="1650206"/>
                  </a:lnTo>
                  <a:lnTo>
                    <a:pt x="90488" y="1697831"/>
                  </a:lnTo>
                  <a:lnTo>
                    <a:pt x="59532" y="1724025"/>
                  </a:lnTo>
                  <a:lnTo>
                    <a:pt x="38100" y="1733550"/>
                  </a:lnTo>
                  <a:lnTo>
                    <a:pt x="14288" y="1738312"/>
                  </a:lnTo>
                  <a:lnTo>
                    <a:pt x="7144" y="1733550"/>
                  </a:lnTo>
                  <a:lnTo>
                    <a:pt x="0" y="1724025"/>
                  </a:lnTo>
                  <a:lnTo>
                    <a:pt x="0" y="1707356"/>
                  </a:lnTo>
                  <a:lnTo>
                    <a:pt x="11907" y="1678781"/>
                  </a:lnTo>
                  <a:lnTo>
                    <a:pt x="59532" y="1631156"/>
                  </a:lnTo>
                  <a:lnTo>
                    <a:pt x="152400" y="1535906"/>
                  </a:lnTo>
                  <a:lnTo>
                    <a:pt x="266700" y="1412081"/>
                  </a:lnTo>
                  <a:lnTo>
                    <a:pt x="390525" y="1271587"/>
                  </a:lnTo>
                  <a:lnTo>
                    <a:pt x="511969" y="1121568"/>
                  </a:lnTo>
                  <a:lnTo>
                    <a:pt x="600075" y="1004887"/>
                  </a:lnTo>
                  <a:lnTo>
                    <a:pt x="723900" y="828675"/>
                  </a:lnTo>
                  <a:lnTo>
                    <a:pt x="826294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5047DE9-782C-3D4E-AA0F-AE9736C3069F}"/>
                </a:ext>
              </a:extLst>
            </p:cNvPr>
            <p:cNvSpPr/>
            <p:nvPr/>
          </p:nvSpPr>
          <p:spPr>
            <a:xfrm>
              <a:off x="6078538" y="1581150"/>
              <a:ext cx="733425" cy="706438"/>
            </a:xfrm>
            <a:custGeom>
              <a:avLst/>
              <a:gdLst>
                <a:gd name="connsiteX0" fmla="*/ 261938 w 733425"/>
                <a:gd name="connsiteY0" fmla="*/ 88106 h 707231"/>
                <a:gd name="connsiteX1" fmla="*/ 138113 w 733425"/>
                <a:gd name="connsiteY1" fmla="*/ 38100 h 707231"/>
                <a:gd name="connsiteX2" fmla="*/ 35719 w 733425"/>
                <a:gd name="connsiteY2" fmla="*/ 0 h 707231"/>
                <a:gd name="connsiteX3" fmla="*/ 19050 w 733425"/>
                <a:gd name="connsiteY3" fmla="*/ 0 h 707231"/>
                <a:gd name="connsiteX4" fmla="*/ 4763 w 733425"/>
                <a:gd name="connsiteY4" fmla="*/ 4763 h 707231"/>
                <a:gd name="connsiteX5" fmla="*/ 0 w 733425"/>
                <a:gd name="connsiteY5" fmla="*/ 16669 h 707231"/>
                <a:gd name="connsiteX6" fmla="*/ 2382 w 733425"/>
                <a:gd name="connsiteY6" fmla="*/ 33338 h 707231"/>
                <a:gd name="connsiteX7" fmla="*/ 19050 w 733425"/>
                <a:gd name="connsiteY7" fmla="*/ 57150 h 707231"/>
                <a:gd name="connsiteX8" fmla="*/ 69057 w 733425"/>
                <a:gd name="connsiteY8" fmla="*/ 100013 h 707231"/>
                <a:gd name="connsiteX9" fmla="*/ 150019 w 733425"/>
                <a:gd name="connsiteY9" fmla="*/ 183356 h 707231"/>
                <a:gd name="connsiteX10" fmla="*/ 230982 w 733425"/>
                <a:gd name="connsiteY10" fmla="*/ 269081 h 707231"/>
                <a:gd name="connsiteX11" fmla="*/ 290513 w 733425"/>
                <a:gd name="connsiteY11" fmla="*/ 338138 h 707231"/>
                <a:gd name="connsiteX12" fmla="*/ 354807 w 733425"/>
                <a:gd name="connsiteY12" fmla="*/ 421481 h 707231"/>
                <a:gd name="connsiteX13" fmla="*/ 409575 w 733425"/>
                <a:gd name="connsiteY13" fmla="*/ 495300 h 707231"/>
                <a:gd name="connsiteX14" fmla="*/ 450057 w 733425"/>
                <a:gd name="connsiteY14" fmla="*/ 559594 h 707231"/>
                <a:gd name="connsiteX15" fmla="*/ 488157 w 733425"/>
                <a:gd name="connsiteY15" fmla="*/ 616744 h 707231"/>
                <a:gd name="connsiteX16" fmla="*/ 516732 w 733425"/>
                <a:gd name="connsiteY16" fmla="*/ 647700 h 707231"/>
                <a:gd name="connsiteX17" fmla="*/ 550069 w 733425"/>
                <a:gd name="connsiteY17" fmla="*/ 676275 h 707231"/>
                <a:gd name="connsiteX18" fmla="*/ 573882 w 733425"/>
                <a:gd name="connsiteY18" fmla="*/ 690563 h 707231"/>
                <a:gd name="connsiteX19" fmla="*/ 602457 w 733425"/>
                <a:gd name="connsiteY19" fmla="*/ 702469 h 707231"/>
                <a:gd name="connsiteX20" fmla="*/ 626269 w 733425"/>
                <a:gd name="connsiteY20" fmla="*/ 707231 h 707231"/>
                <a:gd name="connsiteX21" fmla="*/ 652463 w 733425"/>
                <a:gd name="connsiteY21" fmla="*/ 707231 h 707231"/>
                <a:gd name="connsiteX22" fmla="*/ 678657 w 733425"/>
                <a:gd name="connsiteY22" fmla="*/ 697706 h 707231"/>
                <a:gd name="connsiteX23" fmla="*/ 702469 w 733425"/>
                <a:gd name="connsiteY23" fmla="*/ 681038 h 707231"/>
                <a:gd name="connsiteX24" fmla="*/ 714375 w 733425"/>
                <a:gd name="connsiteY24" fmla="*/ 664369 h 707231"/>
                <a:gd name="connsiteX25" fmla="*/ 726282 w 733425"/>
                <a:gd name="connsiteY25" fmla="*/ 635794 h 707231"/>
                <a:gd name="connsiteX26" fmla="*/ 728663 w 733425"/>
                <a:gd name="connsiteY26" fmla="*/ 616744 h 707231"/>
                <a:gd name="connsiteX27" fmla="*/ 733425 w 733425"/>
                <a:gd name="connsiteY27" fmla="*/ 581025 h 707231"/>
                <a:gd name="connsiteX28" fmla="*/ 728663 w 733425"/>
                <a:gd name="connsiteY28" fmla="*/ 526256 h 707231"/>
                <a:gd name="connsiteX29" fmla="*/ 716757 w 733425"/>
                <a:gd name="connsiteY29" fmla="*/ 459581 h 707231"/>
                <a:gd name="connsiteX30" fmla="*/ 697707 w 733425"/>
                <a:gd name="connsiteY30" fmla="*/ 402431 h 707231"/>
                <a:gd name="connsiteX31" fmla="*/ 669132 w 733425"/>
                <a:gd name="connsiteY31" fmla="*/ 340519 h 707231"/>
                <a:gd name="connsiteX32" fmla="*/ 635794 w 733425"/>
                <a:gd name="connsiteY32" fmla="*/ 288131 h 707231"/>
                <a:gd name="connsiteX33" fmla="*/ 602457 w 733425"/>
                <a:gd name="connsiteY33" fmla="*/ 254794 h 707231"/>
                <a:gd name="connsiteX34" fmla="*/ 566738 w 733425"/>
                <a:gd name="connsiteY34" fmla="*/ 228600 h 707231"/>
                <a:gd name="connsiteX35" fmla="*/ 504825 w 733425"/>
                <a:gd name="connsiteY35" fmla="*/ 195263 h 707231"/>
                <a:gd name="connsiteX36" fmla="*/ 366713 w 733425"/>
                <a:gd name="connsiteY36" fmla="*/ 130969 h 707231"/>
                <a:gd name="connsiteX37" fmla="*/ 261938 w 733425"/>
                <a:gd name="connsiteY37" fmla="*/ 88106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33425" h="707231">
                  <a:moveTo>
                    <a:pt x="261938" y="88106"/>
                  </a:moveTo>
                  <a:lnTo>
                    <a:pt x="138113" y="38100"/>
                  </a:lnTo>
                  <a:lnTo>
                    <a:pt x="35719" y="0"/>
                  </a:lnTo>
                  <a:lnTo>
                    <a:pt x="19050" y="0"/>
                  </a:lnTo>
                  <a:lnTo>
                    <a:pt x="4763" y="4763"/>
                  </a:lnTo>
                  <a:lnTo>
                    <a:pt x="0" y="16669"/>
                  </a:lnTo>
                  <a:lnTo>
                    <a:pt x="2382" y="33338"/>
                  </a:lnTo>
                  <a:lnTo>
                    <a:pt x="19050" y="57150"/>
                  </a:lnTo>
                  <a:lnTo>
                    <a:pt x="69057" y="100013"/>
                  </a:lnTo>
                  <a:lnTo>
                    <a:pt x="150019" y="183356"/>
                  </a:lnTo>
                  <a:lnTo>
                    <a:pt x="230982" y="269081"/>
                  </a:lnTo>
                  <a:lnTo>
                    <a:pt x="290513" y="338138"/>
                  </a:lnTo>
                  <a:lnTo>
                    <a:pt x="354807" y="421481"/>
                  </a:lnTo>
                  <a:lnTo>
                    <a:pt x="409575" y="495300"/>
                  </a:lnTo>
                  <a:lnTo>
                    <a:pt x="450057" y="559594"/>
                  </a:lnTo>
                  <a:lnTo>
                    <a:pt x="488157" y="616744"/>
                  </a:lnTo>
                  <a:lnTo>
                    <a:pt x="516732" y="647700"/>
                  </a:lnTo>
                  <a:lnTo>
                    <a:pt x="550069" y="676275"/>
                  </a:lnTo>
                  <a:lnTo>
                    <a:pt x="573882" y="690563"/>
                  </a:lnTo>
                  <a:lnTo>
                    <a:pt x="602457" y="702469"/>
                  </a:lnTo>
                  <a:lnTo>
                    <a:pt x="626269" y="707231"/>
                  </a:lnTo>
                  <a:lnTo>
                    <a:pt x="652463" y="707231"/>
                  </a:lnTo>
                  <a:lnTo>
                    <a:pt x="678657" y="697706"/>
                  </a:lnTo>
                  <a:lnTo>
                    <a:pt x="702469" y="681038"/>
                  </a:lnTo>
                  <a:lnTo>
                    <a:pt x="714375" y="664369"/>
                  </a:lnTo>
                  <a:lnTo>
                    <a:pt x="726282" y="635794"/>
                  </a:lnTo>
                  <a:lnTo>
                    <a:pt x="728663" y="616744"/>
                  </a:lnTo>
                  <a:lnTo>
                    <a:pt x="733425" y="581025"/>
                  </a:lnTo>
                  <a:lnTo>
                    <a:pt x="728663" y="526256"/>
                  </a:lnTo>
                  <a:lnTo>
                    <a:pt x="716757" y="459581"/>
                  </a:lnTo>
                  <a:lnTo>
                    <a:pt x="697707" y="402431"/>
                  </a:lnTo>
                  <a:lnTo>
                    <a:pt x="669132" y="340519"/>
                  </a:lnTo>
                  <a:lnTo>
                    <a:pt x="635794" y="288131"/>
                  </a:lnTo>
                  <a:lnTo>
                    <a:pt x="602457" y="254794"/>
                  </a:lnTo>
                  <a:lnTo>
                    <a:pt x="566738" y="228600"/>
                  </a:lnTo>
                  <a:lnTo>
                    <a:pt x="504825" y="195263"/>
                  </a:lnTo>
                  <a:lnTo>
                    <a:pt x="366713" y="130969"/>
                  </a:lnTo>
                  <a:lnTo>
                    <a:pt x="261938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6AD9D00F-D566-2F48-8D75-3899A88D01BE}"/>
                </a:ext>
              </a:extLst>
            </p:cNvPr>
            <p:cNvSpPr/>
            <p:nvPr/>
          </p:nvSpPr>
          <p:spPr>
            <a:xfrm>
              <a:off x="4122738" y="4695825"/>
              <a:ext cx="400050" cy="1055688"/>
            </a:xfrm>
            <a:custGeom>
              <a:avLst/>
              <a:gdLst>
                <a:gd name="connsiteX0" fmla="*/ 107156 w 400050"/>
                <a:gd name="connsiteY0" fmla="*/ 483394 h 1054894"/>
                <a:gd name="connsiteX1" fmla="*/ 97631 w 400050"/>
                <a:gd name="connsiteY1" fmla="*/ 400050 h 1054894"/>
                <a:gd name="connsiteX2" fmla="*/ 78581 w 400050"/>
                <a:gd name="connsiteY2" fmla="*/ 304800 h 1054894"/>
                <a:gd name="connsiteX3" fmla="*/ 50006 w 400050"/>
                <a:gd name="connsiteY3" fmla="*/ 192881 h 1054894"/>
                <a:gd name="connsiteX4" fmla="*/ 19050 w 400050"/>
                <a:gd name="connsiteY4" fmla="*/ 97631 h 1054894"/>
                <a:gd name="connsiteX5" fmla="*/ 0 w 400050"/>
                <a:gd name="connsiteY5" fmla="*/ 35719 h 1054894"/>
                <a:gd name="connsiteX6" fmla="*/ 0 w 400050"/>
                <a:gd name="connsiteY6" fmla="*/ 16669 h 1054894"/>
                <a:gd name="connsiteX7" fmla="*/ 4762 w 400050"/>
                <a:gd name="connsiteY7" fmla="*/ 4763 h 1054894"/>
                <a:gd name="connsiteX8" fmla="*/ 16669 w 400050"/>
                <a:gd name="connsiteY8" fmla="*/ 0 h 1054894"/>
                <a:gd name="connsiteX9" fmla="*/ 28575 w 400050"/>
                <a:gd name="connsiteY9" fmla="*/ 0 h 1054894"/>
                <a:gd name="connsiteX10" fmla="*/ 47625 w 400050"/>
                <a:gd name="connsiteY10" fmla="*/ 9525 h 1054894"/>
                <a:gd name="connsiteX11" fmla="*/ 88106 w 400050"/>
                <a:gd name="connsiteY11" fmla="*/ 52388 h 1054894"/>
                <a:gd name="connsiteX12" fmla="*/ 152400 w 400050"/>
                <a:gd name="connsiteY12" fmla="*/ 133350 h 1054894"/>
                <a:gd name="connsiteX13" fmla="*/ 207169 w 400050"/>
                <a:gd name="connsiteY13" fmla="*/ 204788 h 1054894"/>
                <a:gd name="connsiteX14" fmla="*/ 247650 w 400050"/>
                <a:gd name="connsiteY14" fmla="*/ 264319 h 1054894"/>
                <a:gd name="connsiteX15" fmla="*/ 290512 w 400050"/>
                <a:gd name="connsiteY15" fmla="*/ 328613 h 1054894"/>
                <a:gd name="connsiteX16" fmla="*/ 321469 w 400050"/>
                <a:gd name="connsiteY16" fmla="*/ 383381 h 1054894"/>
                <a:gd name="connsiteX17" fmla="*/ 340519 w 400050"/>
                <a:gd name="connsiteY17" fmla="*/ 423863 h 1054894"/>
                <a:gd name="connsiteX18" fmla="*/ 364331 w 400050"/>
                <a:gd name="connsiteY18" fmla="*/ 490538 h 1054894"/>
                <a:gd name="connsiteX19" fmla="*/ 378619 w 400050"/>
                <a:gd name="connsiteY19" fmla="*/ 545306 h 1054894"/>
                <a:gd name="connsiteX20" fmla="*/ 392906 w 400050"/>
                <a:gd name="connsiteY20" fmla="*/ 621506 h 1054894"/>
                <a:gd name="connsiteX21" fmla="*/ 397669 w 400050"/>
                <a:gd name="connsiteY21" fmla="*/ 685800 h 1054894"/>
                <a:gd name="connsiteX22" fmla="*/ 400050 w 400050"/>
                <a:gd name="connsiteY22" fmla="*/ 752475 h 1054894"/>
                <a:gd name="connsiteX23" fmla="*/ 392906 w 400050"/>
                <a:gd name="connsiteY23" fmla="*/ 804863 h 1054894"/>
                <a:gd name="connsiteX24" fmla="*/ 383381 w 400050"/>
                <a:gd name="connsiteY24" fmla="*/ 847725 h 1054894"/>
                <a:gd name="connsiteX25" fmla="*/ 371475 w 400050"/>
                <a:gd name="connsiteY25" fmla="*/ 888206 h 1054894"/>
                <a:gd name="connsiteX26" fmla="*/ 342900 w 400050"/>
                <a:gd name="connsiteY26" fmla="*/ 959644 h 1054894"/>
                <a:gd name="connsiteX27" fmla="*/ 314325 w 400050"/>
                <a:gd name="connsiteY27" fmla="*/ 1007269 h 1054894"/>
                <a:gd name="connsiteX28" fmla="*/ 288131 w 400050"/>
                <a:gd name="connsiteY28" fmla="*/ 1026319 h 1054894"/>
                <a:gd name="connsiteX29" fmla="*/ 233362 w 400050"/>
                <a:gd name="connsiteY29" fmla="*/ 1045369 h 1054894"/>
                <a:gd name="connsiteX30" fmla="*/ 207169 w 400050"/>
                <a:gd name="connsiteY30" fmla="*/ 1050131 h 1054894"/>
                <a:gd name="connsiteX31" fmla="*/ 180975 w 400050"/>
                <a:gd name="connsiteY31" fmla="*/ 1054894 h 1054894"/>
                <a:gd name="connsiteX32" fmla="*/ 154781 w 400050"/>
                <a:gd name="connsiteY32" fmla="*/ 1045369 h 1054894"/>
                <a:gd name="connsiteX33" fmla="*/ 128587 w 400050"/>
                <a:gd name="connsiteY33" fmla="*/ 1028700 h 1054894"/>
                <a:gd name="connsiteX34" fmla="*/ 114300 w 400050"/>
                <a:gd name="connsiteY34" fmla="*/ 1012031 h 1054894"/>
                <a:gd name="connsiteX35" fmla="*/ 100012 w 400050"/>
                <a:gd name="connsiteY35" fmla="*/ 976313 h 1054894"/>
                <a:gd name="connsiteX36" fmla="*/ 92869 w 400050"/>
                <a:gd name="connsiteY36" fmla="*/ 933450 h 1054894"/>
                <a:gd name="connsiteX37" fmla="*/ 85725 w 400050"/>
                <a:gd name="connsiteY37" fmla="*/ 871538 h 1054894"/>
                <a:gd name="connsiteX38" fmla="*/ 90487 w 400050"/>
                <a:gd name="connsiteY38" fmla="*/ 812006 h 1054894"/>
                <a:gd name="connsiteX39" fmla="*/ 107156 w 400050"/>
                <a:gd name="connsiteY39" fmla="*/ 623888 h 1054894"/>
                <a:gd name="connsiteX40" fmla="*/ 107156 w 400050"/>
                <a:gd name="connsiteY40" fmla="*/ 483394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0050" h="1054894">
                  <a:moveTo>
                    <a:pt x="107156" y="483394"/>
                  </a:moveTo>
                  <a:lnTo>
                    <a:pt x="97631" y="400050"/>
                  </a:lnTo>
                  <a:lnTo>
                    <a:pt x="78581" y="304800"/>
                  </a:lnTo>
                  <a:lnTo>
                    <a:pt x="50006" y="192881"/>
                  </a:lnTo>
                  <a:lnTo>
                    <a:pt x="19050" y="976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8106" y="52388"/>
                  </a:lnTo>
                  <a:lnTo>
                    <a:pt x="152400" y="133350"/>
                  </a:lnTo>
                  <a:lnTo>
                    <a:pt x="207169" y="204788"/>
                  </a:lnTo>
                  <a:lnTo>
                    <a:pt x="247650" y="264319"/>
                  </a:lnTo>
                  <a:lnTo>
                    <a:pt x="290512" y="328613"/>
                  </a:lnTo>
                  <a:lnTo>
                    <a:pt x="321469" y="383381"/>
                  </a:lnTo>
                  <a:lnTo>
                    <a:pt x="340519" y="423863"/>
                  </a:lnTo>
                  <a:lnTo>
                    <a:pt x="364331" y="490538"/>
                  </a:lnTo>
                  <a:lnTo>
                    <a:pt x="378619" y="545306"/>
                  </a:lnTo>
                  <a:lnTo>
                    <a:pt x="392906" y="621506"/>
                  </a:lnTo>
                  <a:lnTo>
                    <a:pt x="397669" y="685800"/>
                  </a:lnTo>
                  <a:cubicBezTo>
                    <a:pt x="398463" y="708025"/>
                    <a:pt x="399256" y="730250"/>
                    <a:pt x="400050" y="752475"/>
                  </a:cubicBezTo>
                  <a:lnTo>
                    <a:pt x="392906" y="804863"/>
                  </a:lnTo>
                  <a:lnTo>
                    <a:pt x="383381" y="847725"/>
                  </a:lnTo>
                  <a:lnTo>
                    <a:pt x="371475" y="888206"/>
                  </a:lnTo>
                  <a:lnTo>
                    <a:pt x="342900" y="959644"/>
                  </a:lnTo>
                  <a:lnTo>
                    <a:pt x="314325" y="1007269"/>
                  </a:lnTo>
                  <a:lnTo>
                    <a:pt x="288131" y="1026319"/>
                  </a:lnTo>
                  <a:lnTo>
                    <a:pt x="233362" y="1045369"/>
                  </a:lnTo>
                  <a:lnTo>
                    <a:pt x="207169" y="1050131"/>
                  </a:lnTo>
                  <a:lnTo>
                    <a:pt x="180975" y="1054894"/>
                  </a:lnTo>
                  <a:lnTo>
                    <a:pt x="154781" y="1045369"/>
                  </a:lnTo>
                  <a:lnTo>
                    <a:pt x="128587" y="1028700"/>
                  </a:lnTo>
                  <a:lnTo>
                    <a:pt x="114300" y="1012031"/>
                  </a:lnTo>
                  <a:lnTo>
                    <a:pt x="100012" y="976313"/>
                  </a:lnTo>
                  <a:lnTo>
                    <a:pt x="92869" y="933450"/>
                  </a:lnTo>
                  <a:lnTo>
                    <a:pt x="85725" y="871538"/>
                  </a:lnTo>
                  <a:lnTo>
                    <a:pt x="90487" y="812006"/>
                  </a:lnTo>
                  <a:lnTo>
                    <a:pt x="107156" y="623888"/>
                  </a:lnTo>
                  <a:lnTo>
                    <a:pt x="10715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DB25A1FA-ABAC-344B-A8A3-D8DBA1C80E89}"/>
                </a:ext>
              </a:extLst>
            </p:cNvPr>
            <p:cNvSpPr/>
            <p:nvPr/>
          </p:nvSpPr>
          <p:spPr>
            <a:xfrm>
              <a:off x="5145088" y="4725988"/>
              <a:ext cx="627062" cy="1016000"/>
            </a:xfrm>
            <a:custGeom>
              <a:avLst/>
              <a:gdLst>
                <a:gd name="connsiteX0" fmla="*/ 169069 w 626269"/>
                <a:gd name="connsiteY0" fmla="*/ 338138 h 1014413"/>
                <a:gd name="connsiteX1" fmla="*/ 90488 w 626269"/>
                <a:gd name="connsiteY1" fmla="*/ 190500 h 1014413"/>
                <a:gd name="connsiteX2" fmla="*/ 9525 w 626269"/>
                <a:gd name="connsiteY2" fmla="*/ 59532 h 1014413"/>
                <a:gd name="connsiteX3" fmla="*/ 0 w 626269"/>
                <a:gd name="connsiteY3" fmla="*/ 30957 h 1014413"/>
                <a:gd name="connsiteX4" fmla="*/ 0 w 626269"/>
                <a:gd name="connsiteY4" fmla="*/ 7144 h 1014413"/>
                <a:gd name="connsiteX5" fmla="*/ 4763 w 626269"/>
                <a:gd name="connsiteY5" fmla="*/ 0 h 1014413"/>
                <a:gd name="connsiteX6" fmla="*/ 14288 w 626269"/>
                <a:gd name="connsiteY6" fmla="*/ 0 h 1014413"/>
                <a:gd name="connsiteX7" fmla="*/ 30957 w 626269"/>
                <a:gd name="connsiteY7" fmla="*/ 4763 h 1014413"/>
                <a:gd name="connsiteX8" fmla="*/ 73819 w 626269"/>
                <a:gd name="connsiteY8" fmla="*/ 40482 h 1014413"/>
                <a:gd name="connsiteX9" fmla="*/ 142875 w 626269"/>
                <a:gd name="connsiteY9" fmla="*/ 88107 h 1014413"/>
                <a:gd name="connsiteX10" fmla="*/ 247650 w 626269"/>
                <a:gd name="connsiteY10" fmla="*/ 169069 h 1014413"/>
                <a:gd name="connsiteX11" fmla="*/ 338138 w 626269"/>
                <a:gd name="connsiteY11" fmla="*/ 238125 h 1014413"/>
                <a:gd name="connsiteX12" fmla="*/ 421482 w 626269"/>
                <a:gd name="connsiteY12" fmla="*/ 309563 h 1014413"/>
                <a:gd name="connsiteX13" fmla="*/ 478632 w 626269"/>
                <a:gd name="connsiteY13" fmla="*/ 357188 h 1014413"/>
                <a:gd name="connsiteX14" fmla="*/ 521494 w 626269"/>
                <a:gd name="connsiteY14" fmla="*/ 402432 h 1014413"/>
                <a:gd name="connsiteX15" fmla="*/ 554832 w 626269"/>
                <a:gd name="connsiteY15" fmla="*/ 445294 h 1014413"/>
                <a:gd name="connsiteX16" fmla="*/ 573882 w 626269"/>
                <a:gd name="connsiteY16" fmla="*/ 478632 h 1014413"/>
                <a:gd name="connsiteX17" fmla="*/ 590550 w 626269"/>
                <a:gd name="connsiteY17" fmla="*/ 511969 h 1014413"/>
                <a:gd name="connsiteX18" fmla="*/ 600075 w 626269"/>
                <a:gd name="connsiteY18" fmla="*/ 540544 h 1014413"/>
                <a:gd name="connsiteX19" fmla="*/ 614363 w 626269"/>
                <a:gd name="connsiteY19" fmla="*/ 597694 h 1014413"/>
                <a:gd name="connsiteX20" fmla="*/ 621507 w 626269"/>
                <a:gd name="connsiteY20" fmla="*/ 647700 h 1014413"/>
                <a:gd name="connsiteX21" fmla="*/ 623888 w 626269"/>
                <a:gd name="connsiteY21" fmla="*/ 711994 h 1014413"/>
                <a:gd name="connsiteX22" fmla="*/ 626269 w 626269"/>
                <a:gd name="connsiteY22" fmla="*/ 759619 h 1014413"/>
                <a:gd name="connsiteX23" fmla="*/ 621507 w 626269"/>
                <a:gd name="connsiteY23" fmla="*/ 804863 h 1014413"/>
                <a:gd name="connsiteX24" fmla="*/ 607219 w 626269"/>
                <a:gd name="connsiteY24" fmla="*/ 862013 h 1014413"/>
                <a:gd name="connsiteX25" fmla="*/ 588169 w 626269"/>
                <a:gd name="connsiteY25" fmla="*/ 909638 h 1014413"/>
                <a:gd name="connsiteX26" fmla="*/ 564357 w 626269"/>
                <a:gd name="connsiteY26" fmla="*/ 947738 h 1014413"/>
                <a:gd name="connsiteX27" fmla="*/ 535782 w 626269"/>
                <a:gd name="connsiteY27" fmla="*/ 983457 h 1014413"/>
                <a:gd name="connsiteX28" fmla="*/ 497682 w 626269"/>
                <a:gd name="connsiteY28" fmla="*/ 1009650 h 1014413"/>
                <a:gd name="connsiteX29" fmla="*/ 481013 w 626269"/>
                <a:gd name="connsiteY29" fmla="*/ 1014413 h 1014413"/>
                <a:gd name="connsiteX30" fmla="*/ 452438 w 626269"/>
                <a:gd name="connsiteY30" fmla="*/ 1012032 h 1014413"/>
                <a:gd name="connsiteX31" fmla="*/ 426244 w 626269"/>
                <a:gd name="connsiteY31" fmla="*/ 1000125 h 1014413"/>
                <a:gd name="connsiteX32" fmla="*/ 400050 w 626269"/>
                <a:gd name="connsiteY32" fmla="*/ 976313 h 1014413"/>
                <a:gd name="connsiteX33" fmla="*/ 378619 w 626269"/>
                <a:gd name="connsiteY33" fmla="*/ 945357 h 1014413"/>
                <a:gd name="connsiteX34" fmla="*/ 357188 w 626269"/>
                <a:gd name="connsiteY34" fmla="*/ 904875 h 1014413"/>
                <a:gd name="connsiteX35" fmla="*/ 333375 w 626269"/>
                <a:gd name="connsiteY35" fmla="*/ 840582 h 1014413"/>
                <a:gd name="connsiteX36" fmla="*/ 307182 w 626269"/>
                <a:gd name="connsiteY36" fmla="*/ 738188 h 1014413"/>
                <a:gd name="connsiteX37" fmla="*/ 285750 w 626269"/>
                <a:gd name="connsiteY37" fmla="*/ 623888 h 1014413"/>
                <a:gd name="connsiteX38" fmla="*/ 252413 w 626269"/>
                <a:gd name="connsiteY38" fmla="*/ 516732 h 1014413"/>
                <a:gd name="connsiteX39" fmla="*/ 169069 w 626269"/>
                <a:gd name="connsiteY39" fmla="*/ 338138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014413">
                  <a:moveTo>
                    <a:pt x="169069" y="338138"/>
                  </a:moveTo>
                  <a:lnTo>
                    <a:pt x="90488" y="190500"/>
                  </a:lnTo>
                  <a:lnTo>
                    <a:pt x="9525" y="59532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30957" y="4763"/>
                  </a:lnTo>
                  <a:lnTo>
                    <a:pt x="73819" y="40482"/>
                  </a:lnTo>
                  <a:lnTo>
                    <a:pt x="142875" y="88107"/>
                  </a:lnTo>
                  <a:lnTo>
                    <a:pt x="247650" y="169069"/>
                  </a:lnTo>
                  <a:lnTo>
                    <a:pt x="338138" y="238125"/>
                  </a:lnTo>
                  <a:lnTo>
                    <a:pt x="421482" y="309563"/>
                  </a:lnTo>
                  <a:lnTo>
                    <a:pt x="478632" y="357188"/>
                  </a:lnTo>
                  <a:lnTo>
                    <a:pt x="521494" y="402432"/>
                  </a:lnTo>
                  <a:lnTo>
                    <a:pt x="554832" y="445294"/>
                  </a:lnTo>
                  <a:lnTo>
                    <a:pt x="573882" y="478632"/>
                  </a:lnTo>
                  <a:lnTo>
                    <a:pt x="590550" y="511969"/>
                  </a:lnTo>
                  <a:lnTo>
                    <a:pt x="600075" y="540544"/>
                  </a:lnTo>
                  <a:lnTo>
                    <a:pt x="614363" y="597694"/>
                  </a:lnTo>
                  <a:lnTo>
                    <a:pt x="621507" y="647700"/>
                  </a:lnTo>
                  <a:cubicBezTo>
                    <a:pt x="622301" y="669131"/>
                    <a:pt x="623094" y="690563"/>
                    <a:pt x="623888" y="711994"/>
                  </a:cubicBezTo>
                  <a:lnTo>
                    <a:pt x="626269" y="759619"/>
                  </a:lnTo>
                  <a:lnTo>
                    <a:pt x="621507" y="804863"/>
                  </a:lnTo>
                  <a:lnTo>
                    <a:pt x="607219" y="862013"/>
                  </a:lnTo>
                  <a:lnTo>
                    <a:pt x="588169" y="909638"/>
                  </a:lnTo>
                  <a:lnTo>
                    <a:pt x="564357" y="947738"/>
                  </a:lnTo>
                  <a:lnTo>
                    <a:pt x="535782" y="983457"/>
                  </a:lnTo>
                  <a:lnTo>
                    <a:pt x="497682" y="1009650"/>
                  </a:lnTo>
                  <a:lnTo>
                    <a:pt x="481013" y="1014413"/>
                  </a:lnTo>
                  <a:lnTo>
                    <a:pt x="452438" y="1012032"/>
                  </a:lnTo>
                  <a:lnTo>
                    <a:pt x="426244" y="1000125"/>
                  </a:lnTo>
                  <a:lnTo>
                    <a:pt x="400050" y="976313"/>
                  </a:lnTo>
                  <a:lnTo>
                    <a:pt x="378619" y="945357"/>
                  </a:lnTo>
                  <a:lnTo>
                    <a:pt x="357188" y="904875"/>
                  </a:lnTo>
                  <a:lnTo>
                    <a:pt x="333375" y="840582"/>
                  </a:lnTo>
                  <a:lnTo>
                    <a:pt x="307182" y="738188"/>
                  </a:lnTo>
                  <a:lnTo>
                    <a:pt x="285750" y="623888"/>
                  </a:lnTo>
                  <a:lnTo>
                    <a:pt x="252413" y="516732"/>
                  </a:lnTo>
                  <a:lnTo>
                    <a:pt x="169069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7230BE4-14F2-3946-B4D2-C6D00536350E}"/>
                </a:ext>
              </a:extLst>
            </p:cNvPr>
            <p:cNvSpPr/>
            <p:nvPr/>
          </p:nvSpPr>
          <p:spPr>
            <a:xfrm>
              <a:off x="6246813" y="4656138"/>
              <a:ext cx="754062" cy="1030287"/>
            </a:xfrm>
            <a:custGeom>
              <a:avLst/>
              <a:gdLst>
                <a:gd name="connsiteX0" fmla="*/ 209550 w 754856"/>
                <a:gd name="connsiteY0" fmla="*/ 347662 h 1031081"/>
                <a:gd name="connsiteX1" fmla="*/ 259556 w 754856"/>
                <a:gd name="connsiteY1" fmla="*/ 426244 h 1031081"/>
                <a:gd name="connsiteX2" fmla="*/ 295275 w 754856"/>
                <a:gd name="connsiteY2" fmla="*/ 483394 h 1031081"/>
                <a:gd name="connsiteX3" fmla="*/ 323850 w 754856"/>
                <a:gd name="connsiteY3" fmla="*/ 535781 h 1031081"/>
                <a:gd name="connsiteX4" fmla="*/ 359569 w 754856"/>
                <a:gd name="connsiteY4" fmla="*/ 619125 h 1031081"/>
                <a:gd name="connsiteX5" fmla="*/ 402431 w 754856"/>
                <a:gd name="connsiteY5" fmla="*/ 714375 h 1031081"/>
                <a:gd name="connsiteX6" fmla="*/ 459581 w 754856"/>
                <a:gd name="connsiteY6" fmla="*/ 826294 h 1031081"/>
                <a:gd name="connsiteX7" fmla="*/ 507206 w 754856"/>
                <a:gd name="connsiteY7" fmla="*/ 919162 h 1031081"/>
                <a:gd name="connsiteX8" fmla="*/ 533400 w 754856"/>
                <a:gd name="connsiteY8" fmla="*/ 964406 h 1031081"/>
                <a:gd name="connsiteX9" fmla="*/ 554831 w 754856"/>
                <a:gd name="connsiteY9" fmla="*/ 985837 h 1031081"/>
                <a:gd name="connsiteX10" fmla="*/ 583406 w 754856"/>
                <a:gd name="connsiteY10" fmla="*/ 1007269 h 1031081"/>
                <a:gd name="connsiteX11" fmla="*/ 602456 w 754856"/>
                <a:gd name="connsiteY11" fmla="*/ 1019175 h 1031081"/>
                <a:gd name="connsiteX12" fmla="*/ 623887 w 754856"/>
                <a:gd name="connsiteY12" fmla="*/ 1026319 h 1031081"/>
                <a:gd name="connsiteX13" fmla="*/ 640556 w 754856"/>
                <a:gd name="connsiteY13" fmla="*/ 1031081 h 1031081"/>
                <a:gd name="connsiteX14" fmla="*/ 652462 w 754856"/>
                <a:gd name="connsiteY14" fmla="*/ 1031081 h 1031081"/>
                <a:gd name="connsiteX15" fmla="*/ 666750 w 754856"/>
                <a:gd name="connsiteY15" fmla="*/ 1026319 h 1031081"/>
                <a:gd name="connsiteX16" fmla="*/ 685800 w 754856"/>
                <a:gd name="connsiteY16" fmla="*/ 1007269 h 1031081"/>
                <a:gd name="connsiteX17" fmla="*/ 714375 w 754856"/>
                <a:gd name="connsiteY17" fmla="*/ 966787 h 1031081"/>
                <a:gd name="connsiteX18" fmla="*/ 733425 w 754856"/>
                <a:gd name="connsiteY18" fmla="*/ 928687 h 1031081"/>
                <a:gd name="connsiteX19" fmla="*/ 747712 w 754856"/>
                <a:gd name="connsiteY19" fmla="*/ 888206 h 1031081"/>
                <a:gd name="connsiteX20" fmla="*/ 752475 w 754856"/>
                <a:gd name="connsiteY20" fmla="*/ 873919 h 1031081"/>
                <a:gd name="connsiteX21" fmla="*/ 754856 w 754856"/>
                <a:gd name="connsiteY21" fmla="*/ 852487 h 1031081"/>
                <a:gd name="connsiteX22" fmla="*/ 752475 w 754856"/>
                <a:gd name="connsiteY22" fmla="*/ 776287 h 1031081"/>
                <a:gd name="connsiteX23" fmla="*/ 735806 w 754856"/>
                <a:gd name="connsiteY23" fmla="*/ 664369 h 1031081"/>
                <a:gd name="connsiteX24" fmla="*/ 709612 w 754856"/>
                <a:gd name="connsiteY24" fmla="*/ 552450 h 1031081"/>
                <a:gd name="connsiteX25" fmla="*/ 690562 w 754856"/>
                <a:gd name="connsiteY25" fmla="*/ 478631 h 1031081"/>
                <a:gd name="connsiteX26" fmla="*/ 669131 w 754856"/>
                <a:gd name="connsiteY26" fmla="*/ 447675 h 1031081"/>
                <a:gd name="connsiteX27" fmla="*/ 576262 w 754856"/>
                <a:gd name="connsiteY27" fmla="*/ 366712 h 1031081"/>
                <a:gd name="connsiteX28" fmla="*/ 464344 w 754856"/>
                <a:gd name="connsiteY28" fmla="*/ 273844 h 1031081"/>
                <a:gd name="connsiteX29" fmla="*/ 326231 w 754856"/>
                <a:gd name="connsiteY29" fmla="*/ 173831 h 1031081"/>
                <a:gd name="connsiteX30" fmla="*/ 202406 w 754856"/>
                <a:gd name="connsiteY30" fmla="*/ 95250 h 1031081"/>
                <a:gd name="connsiteX31" fmla="*/ 78581 w 754856"/>
                <a:gd name="connsiteY31" fmla="*/ 23812 h 1031081"/>
                <a:gd name="connsiteX32" fmla="*/ 40481 w 754856"/>
                <a:gd name="connsiteY32" fmla="*/ 2381 h 1031081"/>
                <a:gd name="connsiteX33" fmla="*/ 28575 w 754856"/>
                <a:gd name="connsiteY33" fmla="*/ 0 h 1031081"/>
                <a:gd name="connsiteX34" fmla="*/ 9525 w 754856"/>
                <a:gd name="connsiteY34" fmla="*/ 4762 h 1031081"/>
                <a:gd name="connsiteX35" fmla="*/ 0 w 754856"/>
                <a:gd name="connsiteY35" fmla="*/ 19050 h 1031081"/>
                <a:gd name="connsiteX36" fmla="*/ 0 w 754856"/>
                <a:gd name="connsiteY36" fmla="*/ 35719 h 1031081"/>
                <a:gd name="connsiteX37" fmla="*/ 14287 w 754856"/>
                <a:gd name="connsiteY37" fmla="*/ 64294 h 1031081"/>
                <a:gd name="connsiteX38" fmla="*/ 61912 w 754856"/>
                <a:gd name="connsiteY38" fmla="*/ 133350 h 1031081"/>
                <a:gd name="connsiteX39" fmla="*/ 111919 w 754856"/>
                <a:gd name="connsiteY39" fmla="*/ 202406 h 1031081"/>
                <a:gd name="connsiteX40" fmla="*/ 178594 w 754856"/>
                <a:gd name="connsiteY40" fmla="*/ 302419 h 1031081"/>
                <a:gd name="connsiteX41" fmla="*/ 209550 w 754856"/>
                <a:gd name="connsiteY41" fmla="*/ 34766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4856" h="1031081">
                  <a:moveTo>
                    <a:pt x="209550" y="347662"/>
                  </a:moveTo>
                  <a:lnTo>
                    <a:pt x="259556" y="426244"/>
                  </a:lnTo>
                  <a:lnTo>
                    <a:pt x="295275" y="483394"/>
                  </a:lnTo>
                  <a:lnTo>
                    <a:pt x="323850" y="535781"/>
                  </a:lnTo>
                  <a:lnTo>
                    <a:pt x="359569" y="619125"/>
                  </a:lnTo>
                  <a:lnTo>
                    <a:pt x="402431" y="714375"/>
                  </a:lnTo>
                  <a:lnTo>
                    <a:pt x="459581" y="826294"/>
                  </a:lnTo>
                  <a:lnTo>
                    <a:pt x="507206" y="919162"/>
                  </a:lnTo>
                  <a:lnTo>
                    <a:pt x="533400" y="964406"/>
                  </a:lnTo>
                  <a:lnTo>
                    <a:pt x="554831" y="985837"/>
                  </a:lnTo>
                  <a:lnTo>
                    <a:pt x="583406" y="1007269"/>
                  </a:lnTo>
                  <a:lnTo>
                    <a:pt x="602456" y="1019175"/>
                  </a:lnTo>
                  <a:lnTo>
                    <a:pt x="623887" y="1026319"/>
                  </a:lnTo>
                  <a:lnTo>
                    <a:pt x="640556" y="1031081"/>
                  </a:lnTo>
                  <a:lnTo>
                    <a:pt x="652462" y="1031081"/>
                  </a:lnTo>
                  <a:lnTo>
                    <a:pt x="666750" y="1026319"/>
                  </a:lnTo>
                  <a:lnTo>
                    <a:pt x="685800" y="1007269"/>
                  </a:lnTo>
                  <a:lnTo>
                    <a:pt x="714375" y="966787"/>
                  </a:lnTo>
                  <a:lnTo>
                    <a:pt x="733425" y="928687"/>
                  </a:lnTo>
                  <a:lnTo>
                    <a:pt x="747712" y="888206"/>
                  </a:lnTo>
                  <a:lnTo>
                    <a:pt x="752475" y="873919"/>
                  </a:lnTo>
                  <a:lnTo>
                    <a:pt x="754856" y="852487"/>
                  </a:lnTo>
                  <a:cubicBezTo>
                    <a:pt x="754062" y="827087"/>
                    <a:pt x="753269" y="801687"/>
                    <a:pt x="752475" y="776287"/>
                  </a:cubicBezTo>
                  <a:lnTo>
                    <a:pt x="735806" y="664369"/>
                  </a:lnTo>
                  <a:lnTo>
                    <a:pt x="709612" y="552450"/>
                  </a:lnTo>
                  <a:lnTo>
                    <a:pt x="690562" y="478631"/>
                  </a:lnTo>
                  <a:lnTo>
                    <a:pt x="669131" y="447675"/>
                  </a:lnTo>
                  <a:lnTo>
                    <a:pt x="576262" y="366712"/>
                  </a:lnTo>
                  <a:lnTo>
                    <a:pt x="464344" y="273844"/>
                  </a:lnTo>
                  <a:lnTo>
                    <a:pt x="326231" y="173831"/>
                  </a:lnTo>
                  <a:lnTo>
                    <a:pt x="202406" y="95250"/>
                  </a:lnTo>
                  <a:lnTo>
                    <a:pt x="78581" y="23812"/>
                  </a:lnTo>
                  <a:lnTo>
                    <a:pt x="40481" y="2381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19050"/>
                  </a:lnTo>
                  <a:lnTo>
                    <a:pt x="0" y="35719"/>
                  </a:lnTo>
                  <a:lnTo>
                    <a:pt x="14287" y="64294"/>
                  </a:lnTo>
                  <a:lnTo>
                    <a:pt x="61912" y="133350"/>
                  </a:lnTo>
                  <a:lnTo>
                    <a:pt x="111919" y="202406"/>
                  </a:lnTo>
                  <a:lnTo>
                    <a:pt x="178594" y="302419"/>
                  </a:lnTo>
                  <a:lnTo>
                    <a:pt x="209550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9B21CF46-0DD2-BC46-99AB-C4324AA3C83F}"/>
                </a:ext>
              </a:extLst>
            </p:cNvPr>
            <p:cNvSpPr/>
            <p:nvPr/>
          </p:nvSpPr>
          <p:spPr>
            <a:xfrm>
              <a:off x="2754313" y="4687888"/>
              <a:ext cx="560387" cy="1169987"/>
            </a:xfrm>
            <a:custGeom>
              <a:avLst/>
              <a:gdLst>
                <a:gd name="connsiteX0" fmla="*/ 469107 w 559594"/>
                <a:gd name="connsiteY0" fmla="*/ 640557 h 1169194"/>
                <a:gd name="connsiteX1" fmla="*/ 490538 w 559594"/>
                <a:gd name="connsiteY1" fmla="*/ 576263 h 1169194"/>
                <a:gd name="connsiteX2" fmla="*/ 504825 w 559594"/>
                <a:gd name="connsiteY2" fmla="*/ 528638 h 1169194"/>
                <a:gd name="connsiteX3" fmla="*/ 519113 w 559594"/>
                <a:gd name="connsiteY3" fmla="*/ 473869 h 1169194"/>
                <a:gd name="connsiteX4" fmla="*/ 531019 w 559594"/>
                <a:gd name="connsiteY4" fmla="*/ 414338 h 1169194"/>
                <a:gd name="connsiteX5" fmla="*/ 542925 w 559594"/>
                <a:gd name="connsiteY5" fmla="*/ 347663 h 1169194"/>
                <a:gd name="connsiteX6" fmla="*/ 550069 w 559594"/>
                <a:gd name="connsiteY6" fmla="*/ 278607 h 1169194"/>
                <a:gd name="connsiteX7" fmla="*/ 557213 w 559594"/>
                <a:gd name="connsiteY7" fmla="*/ 185738 h 1169194"/>
                <a:gd name="connsiteX8" fmla="*/ 559594 w 559594"/>
                <a:gd name="connsiteY8" fmla="*/ 66675 h 1169194"/>
                <a:gd name="connsiteX9" fmla="*/ 559594 w 559594"/>
                <a:gd name="connsiteY9" fmla="*/ 28575 h 1169194"/>
                <a:gd name="connsiteX10" fmla="*/ 557213 w 559594"/>
                <a:gd name="connsiteY10" fmla="*/ 11907 h 1169194"/>
                <a:gd name="connsiteX11" fmla="*/ 547688 w 559594"/>
                <a:gd name="connsiteY11" fmla="*/ 0 h 1169194"/>
                <a:gd name="connsiteX12" fmla="*/ 538163 w 559594"/>
                <a:gd name="connsiteY12" fmla="*/ 0 h 1169194"/>
                <a:gd name="connsiteX13" fmla="*/ 521494 w 559594"/>
                <a:gd name="connsiteY13" fmla="*/ 2382 h 1169194"/>
                <a:gd name="connsiteX14" fmla="*/ 514350 w 559594"/>
                <a:gd name="connsiteY14" fmla="*/ 11907 h 1169194"/>
                <a:gd name="connsiteX15" fmla="*/ 500063 w 559594"/>
                <a:gd name="connsiteY15" fmla="*/ 66675 h 1169194"/>
                <a:gd name="connsiteX16" fmla="*/ 464344 w 559594"/>
                <a:gd name="connsiteY16" fmla="*/ 176213 h 1169194"/>
                <a:gd name="connsiteX17" fmla="*/ 426244 w 559594"/>
                <a:gd name="connsiteY17" fmla="*/ 273844 h 1169194"/>
                <a:gd name="connsiteX18" fmla="*/ 383382 w 559594"/>
                <a:gd name="connsiteY18" fmla="*/ 350044 h 1169194"/>
                <a:gd name="connsiteX19" fmla="*/ 326232 w 559594"/>
                <a:gd name="connsiteY19" fmla="*/ 431007 h 1169194"/>
                <a:gd name="connsiteX20" fmla="*/ 304800 w 559594"/>
                <a:gd name="connsiteY20" fmla="*/ 476250 h 1169194"/>
                <a:gd name="connsiteX21" fmla="*/ 259557 w 559594"/>
                <a:gd name="connsiteY21" fmla="*/ 542925 h 1169194"/>
                <a:gd name="connsiteX22" fmla="*/ 183357 w 559594"/>
                <a:gd name="connsiteY22" fmla="*/ 631032 h 1169194"/>
                <a:gd name="connsiteX23" fmla="*/ 80963 w 559594"/>
                <a:gd name="connsiteY23" fmla="*/ 726282 h 1169194"/>
                <a:gd name="connsiteX24" fmla="*/ 23813 w 559594"/>
                <a:gd name="connsiteY24" fmla="*/ 773907 h 1169194"/>
                <a:gd name="connsiteX25" fmla="*/ 11907 w 559594"/>
                <a:gd name="connsiteY25" fmla="*/ 816769 h 1169194"/>
                <a:gd name="connsiteX26" fmla="*/ 4763 w 559594"/>
                <a:gd name="connsiteY26" fmla="*/ 869157 h 1169194"/>
                <a:gd name="connsiteX27" fmla="*/ 0 w 559594"/>
                <a:gd name="connsiteY27" fmla="*/ 938213 h 1169194"/>
                <a:gd name="connsiteX28" fmla="*/ 2382 w 559594"/>
                <a:gd name="connsiteY28" fmla="*/ 969169 h 1169194"/>
                <a:gd name="connsiteX29" fmla="*/ 9525 w 559594"/>
                <a:gd name="connsiteY29" fmla="*/ 1014413 h 1169194"/>
                <a:gd name="connsiteX30" fmla="*/ 21432 w 559594"/>
                <a:gd name="connsiteY30" fmla="*/ 1047750 h 1169194"/>
                <a:gd name="connsiteX31" fmla="*/ 42863 w 559594"/>
                <a:gd name="connsiteY31" fmla="*/ 1090613 h 1169194"/>
                <a:gd name="connsiteX32" fmla="*/ 73819 w 559594"/>
                <a:gd name="connsiteY32" fmla="*/ 1133475 h 1169194"/>
                <a:gd name="connsiteX33" fmla="*/ 97632 w 559594"/>
                <a:gd name="connsiteY33" fmla="*/ 1157288 h 1169194"/>
                <a:gd name="connsiteX34" fmla="*/ 111919 w 559594"/>
                <a:gd name="connsiteY34" fmla="*/ 1166813 h 1169194"/>
                <a:gd name="connsiteX35" fmla="*/ 123825 w 559594"/>
                <a:gd name="connsiteY35" fmla="*/ 1169194 h 1169194"/>
                <a:gd name="connsiteX36" fmla="*/ 142875 w 559594"/>
                <a:gd name="connsiteY36" fmla="*/ 1169194 h 1169194"/>
                <a:gd name="connsiteX37" fmla="*/ 171450 w 559594"/>
                <a:gd name="connsiteY37" fmla="*/ 1157288 h 1169194"/>
                <a:gd name="connsiteX38" fmla="*/ 192882 w 559594"/>
                <a:gd name="connsiteY38" fmla="*/ 1143000 h 1169194"/>
                <a:gd name="connsiteX39" fmla="*/ 226219 w 559594"/>
                <a:gd name="connsiteY39" fmla="*/ 1116807 h 1169194"/>
                <a:gd name="connsiteX40" fmla="*/ 276225 w 559594"/>
                <a:gd name="connsiteY40" fmla="*/ 1064419 h 1169194"/>
                <a:gd name="connsiteX41" fmla="*/ 292894 w 559594"/>
                <a:gd name="connsiteY41" fmla="*/ 1040607 h 1169194"/>
                <a:gd name="connsiteX42" fmla="*/ 335757 w 559594"/>
                <a:gd name="connsiteY42" fmla="*/ 952500 h 1169194"/>
                <a:gd name="connsiteX43" fmla="*/ 388144 w 559594"/>
                <a:gd name="connsiteY43" fmla="*/ 845344 h 1169194"/>
                <a:gd name="connsiteX44" fmla="*/ 428625 w 559594"/>
                <a:gd name="connsiteY44" fmla="*/ 752475 h 1169194"/>
                <a:gd name="connsiteX45" fmla="*/ 469107 w 559594"/>
                <a:gd name="connsiteY45" fmla="*/ 640557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169194">
                  <a:moveTo>
                    <a:pt x="469107" y="640557"/>
                  </a:moveTo>
                  <a:lnTo>
                    <a:pt x="490538" y="576263"/>
                  </a:lnTo>
                  <a:lnTo>
                    <a:pt x="504825" y="528638"/>
                  </a:lnTo>
                  <a:lnTo>
                    <a:pt x="519113" y="473869"/>
                  </a:lnTo>
                  <a:lnTo>
                    <a:pt x="531019" y="414338"/>
                  </a:lnTo>
                  <a:lnTo>
                    <a:pt x="542925" y="347663"/>
                  </a:lnTo>
                  <a:lnTo>
                    <a:pt x="550069" y="278607"/>
                  </a:lnTo>
                  <a:lnTo>
                    <a:pt x="557213" y="185738"/>
                  </a:lnTo>
                  <a:cubicBezTo>
                    <a:pt x="558007" y="146050"/>
                    <a:pt x="558800" y="106363"/>
                    <a:pt x="559594" y="66675"/>
                  </a:cubicBezTo>
                  <a:lnTo>
                    <a:pt x="559594" y="28575"/>
                  </a:lnTo>
                  <a:lnTo>
                    <a:pt x="557213" y="11907"/>
                  </a:lnTo>
                  <a:lnTo>
                    <a:pt x="547688" y="0"/>
                  </a:lnTo>
                  <a:lnTo>
                    <a:pt x="538163" y="0"/>
                  </a:lnTo>
                  <a:lnTo>
                    <a:pt x="521494" y="2382"/>
                  </a:lnTo>
                  <a:lnTo>
                    <a:pt x="514350" y="11907"/>
                  </a:lnTo>
                  <a:lnTo>
                    <a:pt x="500063" y="66675"/>
                  </a:lnTo>
                  <a:lnTo>
                    <a:pt x="464344" y="176213"/>
                  </a:lnTo>
                  <a:lnTo>
                    <a:pt x="426244" y="273844"/>
                  </a:lnTo>
                  <a:lnTo>
                    <a:pt x="383382" y="350044"/>
                  </a:lnTo>
                  <a:lnTo>
                    <a:pt x="326232" y="431007"/>
                  </a:lnTo>
                  <a:lnTo>
                    <a:pt x="304800" y="476250"/>
                  </a:lnTo>
                  <a:lnTo>
                    <a:pt x="259557" y="542925"/>
                  </a:lnTo>
                  <a:lnTo>
                    <a:pt x="183357" y="631032"/>
                  </a:lnTo>
                  <a:lnTo>
                    <a:pt x="80963" y="726282"/>
                  </a:lnTo>
                  <a:lnTo>
                    <a:pt x="23813" y="773907"/>
                  </a:lnTo>
                  <a:lnTo>
                    <a:pt x="11907" y="816769"/>
                  </a:lnTo>
                  <a:lnTo>
                    <a:pt x="4763" y="869157"/>
                  </a:lnTo>
                  <a:lnTo>
                    <a:pt x="0" y="938213"/>
                  </a:lnTo>
                  <a:lnTo>
                    <a:pt x="2382" y="969169"/>
                  </a:lnTo>
                  <a:lnTo>
                    <a:pt x="9525" y="1014413"/>
                  </a:lnTo>
                  <a:lnTo>
                    <a:pt x="21432" y="1047750"/>
                  </a:lnTo>
                  <a:lnTo>
                    <a:pt x="42863" y="1090613"/>
                  </a:lnTo>
                  <a:lnTo>
                    <a:pt x="73819" y="1133475"/>
                  </a:lnTo>
                  <a:lnTo>
                    <a:pt x="97632" y="1157288"/>
                  </a:lnTo>
                  <a:lnTo>
                    <a:pt x="111919" y="1166813"/>
                  </a:lnTo>
                  <a:lnTo>
                    <a:pt x="123825" y="1169194"/>
                  </a:lnTo>
                  <a:lnTo>
                    <a:pt x="142875" y="1169194"/>
                  </a:lnTo>
                  <a:lnTo>
                    <a:pt x="171450" y="1157288"/>
                  </a:lnTo>
                  <a:lnTo>
                    <a:pt x="192882" y="1143000"/>
                  </a:lnTo>
                  <a:lnTo>
                    <a:pt x="226219" y="1116807"/>
                  </a:lnTo>
                  <a:lnTo>
                    <a:pt x="276225" y="1064419"/>
                  </a:lnTo>
                  <a:lnTo>
                    <a:pt x="292894" y="1040607"/>
                  </a:lnTo>
                  <a:lnTo>
                    <a:pt x="335757" y="952500"/>
                  </a:lnTo>
                  <a:lnTo>
                    <a:pt x="388144" y="845344"/>
                  </a:lnTo>
                  <a:lnTo>
                    <a:pt x="428625" y="752475"/>
                  </a:lnTo>
                  <a:lnTo>
                    <a:pt x="469107" y="64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E7668F40-A22D-D74E-8134-864A1EDE3322}"/>
                </a:ext>
              </a:extLst>
            </p:cNvPr>
            <p:cNvSpPr/>
            <p:nvPr/>
          </p:nvSpPr>
          <p:spPr>
            <a:xfrm>
              <a:off x="3773488" y="1847850"/>
              <a:ext cx="1095375" cy="312738"/>
            </a:xfrm>
            <a:custGeom>
              <a:avLst/>
              <a:gdLst>
                <a:gd name="connsiteX0" fmla="*/ 323850 w 1095375"/>
                <a:gd name="connsiteY0" fmla="*/ 221456 h 311944"/>
                <a:gd name="connsiteX1" fmla="*/ 159544 w 1095375"/>
                <a:gd name="connsiteY1" fmla="*/ 221456 h 311944"/>
                <a:gd name="connsiteX2" fmla="*/ 16669 w 1095375"/>
                <a:gd name="connsiteY2" fmla="*/ 216694 h 311944"/>
                <a:gd name="connsiteX3" fmla="*/ 0 w 1095375"/>
                <a:gd name="connsiteY3" fmla="*/ 216694 h 311944"/>
                <a:gd name="connsiteX4" fmla="*/ 69057 w 1095375"/>
                <a:gd name="connsiteY4" fmla="*/ 78581 h 311944"/>
                <a:gd name="connsiteX5" fmla="*/ 204788 w 1095375"/>
                <a:gd name="connsiteY5" fmla="*/ 83344 h 311944"/>
                <a:gd name="connsiteX6" fmla="*/ 366713 w 1095375"/>
                <a:gd name="connsiteY6" fmla="*/ 73819 h 311944"/>
                <a:gd name="connsiteX7" fmla="*/ 511969 w 1095375"/>
                <a:gd name="connsiteY7" fmla="*/ 64294 h 311944"/>
                <a:gd name="connsiteX8" fmla="*/ 597694 w 1095375"/>
                <a:gd name="connsiteY8" fmla="*/ 47625 h 311944"/>
                <a:gd name="connsiteX9" fmla="*/ 728663 w 1095375"/>
                <a:gd name="connsiteY9" fmla="*/ 11906 h 311944"/>
                <a:gd name="connsiteX10" fmla="*/ 764382 w 1095375"/>
                <a:gd name="connsiteY10" fmla="*/ 0 h 311944"/>
                <a:gd name="connsiteX11" fmla="*/ 785813 w 1095375"/>
                <a:gd name="connsiteY11" fmla="*/ 2381 h 311944"/>
                <a:gd name="connsiteX12" fmla="*/ 807244 w 1095375"/>
                <a:gd name="connsiteY12" fmla="*/ 9525 h 311944"/>
                <a:gd name="connsiteX13" fmla="*/ 852488 w 1095375"/>
                <a:gd name="connsiteY13" fmla="*/ 28575 h 311944"/>
                <a:gd name="connsiteX14" fmla="*/ 926307 w 1095375"/>
                <a:gd name="connsiteY14" fmla="*/ 66675 h 311944"/>
                <a:gd name="connsiteX15" fmla="*/ 978694 w 1095375"/>
                <a:gd name="connsiteY15" fmla="*/ 95250 h 311944"/>
                <a:gd name="connsiteX16" fmla="*/ 1038225 w 1095375"/>
                <a:gd name="connsiteY16" fmla="*/ 133350 h 311944"/>
                <a:gd name="connsiteX17" fmla="*/ 1062038 w 1095375"/>
                <a:gd name="connsiteY17" fmla="*/ 152400 h 311944"/>
                <a:gd name="connsiteX18" fmla="*/ 1073944 w 1095375"/>
                <a:gd name="connsiteY18" fmla="*/ 169069 h 311944"/>
                <a:gd name="connsiteX19" fmla="*/ 1083469 w 1095375"/>
                <a:gd name="connsiteY19" fmla="*/ 190500 h 311944"/>
                <a:gd name="connsiteX20" fmla="*/ 1092994 w 1095375"/>
                <a:gd name="connsiteY20" fmla="*/ 228600 h 311944"/>
                <a:gd name="connsiteX21" fmla="*/ 1095375 w 1095375"/>
                <a:gd name="connsiteY21" fmla="*/ 245269 h 311944"/>
                <a:gd name="connsiteX22" fmla="*/ 1092994 w 1095375"/>
                <a:gd name="connsiteY22" fmla="*/ 261938 h 311944"/>
                <a:gd name="connsiteX23" fmla="*/ 1085850 w 1095375"/>
                <a:gd name="connsiteY23" fmla="*/ 283369 h 311944"/>
                <a:gd name="connsiteX24" fmla="*/ 1073944 w 1095375"/>
                <a:gd name="connsiteY24" fmla="*/ 297656 h 311944"/>
                <a:gd name="connsiteX25" fmla="*/ 1052513 w 1095375"/>
                <a:gd name="connsiteY25" fmla="*/ 311944 h 311944"/>
                <a:gd name="connsiteX26" fmla="*/ 723900 w 1095375"/>
                <a:gd name="connsiteY26" fmla="*/ 209550 h 311944"/>
                <a:gd name="connsiteX27" fmla="*/ 692944 w 1095375"/>
                <a:gd name="connsiteY27" fmla="*/ 202406 h 311944"/>
                <a:gd name="connsiteX28" fmla="*/ 650082 w 1095375"/>
                <a:gd name="connsiteY28" fmla="*/ 200025 h 311944"/>
                <a:gd name="connsiteX29" fmla="*/ 590550 w 1095375"/>
                <a:gd name="connsiteY29" fmla="*/ 204788 h 311944"/>
                <a:gd name="connsiteX30" fmla="*/ 402432 w 1095375"/>
                <a:gd name="connsiteY30" fmla="*/ 216694 h 311944"/>
                <a:gd name="connsiteX31" fmla="*/ 323850 w 1095375"/>
                <a:gd name="connsiteY31" fmla="*/ 221456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95375" h="311944">
                  <a:moveTo>
                    <a:pt x="323850" y="221456"/>
                  </a:moveTo>
                  <a:lnTo>
                    <a:pt x="159544" y="221456"/>
                  </a:lnTo>
                  <a:lnTo>
                    <a:pt x="16669" y="216694"/>
                  </a:lnTo>
                  <a:lnTo>
                    <a:pt x="0" y="216694"/>
                  </a:lnTo>
                  <a:lnTo>
                    <a:pt x="69057" y="78581"/>
                  </a:lnTo>
                  <a:lnTo>
                    <a:pt x="204788" y="83344"/>
                  </a:lnTo>
                  <a:lnTo>
                    <a:pt x="366713" y="73819"/>
                  </a:lnTo>
                  <a:lnTo>
                    <a:pt x="511969" y="64294"/>
                  </a:lnTo>
                  <a:lnTo>
                    <a:pt x="597694" y="47625"/>
                  </a:lnTo>
                  <a:lnTo>
                    <a:pt x="728663" y="11906"/>
                  </a:lnTo>
                  <a:lnTo>
                    <a:pt x="764382" y="0"/>
                  </a:lnTo>
                  <a:lnTo>
                    <a:pt x="785813" y="2381"/>
                  </a:lnTo>
                  <a:lnTo>
                    <a:pt x="807244" y="9525"/>
                  </a:lnTo>
                  <a:lnTo>
                    <a:pt x="852488" y="28575"/>
                  </a:lnTo>
                  <a:lnTo>
                    <a:pt x="926307" y="66675"/>
                  </a:lnTo>
                  <a:lnTo>
                    <a:pt x="978694" y="95250"/>
                  </a:lnTo>
                  <a:lnTo>
                    <a:pt x="1038225" y="133350"/>
                  </a:lnTo>
                  <a:lnTo>
                    <a:pt x="1062038" y="152400"/>
                  </a:lnTo>
                  <a:lnTo>
                    <a:pt x="1073944" y="169069"/>
                  </a:lnTo>
                  <a:lnTo>
                    <a:pt x="1083469" y="190500"/>
                  </a:lnTo>
                  <a:lnTo>
                    <a:pt x="1092994" y="228600"/>
                  </a:lnTo>
                  <a:lnTo>
                    <a:pt x="1095375" y="245269"/>
                  </a:lnTo>
                  <a:lnTo>
                    <a:pt x="1092994" y="261938"/>
                  </a:lnTo>
                  <a:lnTo>
                    <a:pt x="1085850" y="283369"/>
                  </a:lnTo>
                  <a:lnTo>
                    <a:pt x="1073944" y="297656"/>
                  </a:lnTo>
                  <a:lnTo>
                    <a:pt x="1052513" y="311944"/>
                  </a:lnTo>
                  <a:lnTo>
                    <a:pt x="723900" y="209550"/>
                  </a:lnTo>
                  <a:lnTo>
                    <a:pt x="692944" y="202406"/>
                  </a:lnTo>
                  <a:lnTo>
                    <a:pt x="650082" y="200025"/>
                  </a:lnTo>
                  <a:lnTo>
                    <a:pt x="590550" y="204788"/>
                  </a:lnTo>
                  <a:lnTo>
                    <a:pt x="402432" y="216694"/>
                  </a:lnTo>
                  <a:lnTo>
                    <a:pt x="32385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CFDFB85-507F-814E-BD78-0141CCCE4A7F}"/>
                </a:ext>
              </a:extLst>
            </p:cNvPr>
            <p:cNvSpPr/>
            <p:nvPr/>
          </p:nvSpPr>
          <p:spPr>
            <a:xfrm>
              <a:off x="3494088" y="2436813"/>
              <a:ext cx="669925" cy="488950"/>
            </a:xfrm>
            <a:custGeom>
              <a:avLst/>
              <a:gdLst>
                <a:gd name="connsiteX0" fmla="*/ 350044 w 671512"/>
                <a:gd name="connsiteY0" fmla="*/ 273844 h 490537"/>
                <a:gd name="connsiteX1" fmla="*/ 297656 w 671512"/>
                <a:gd name="connsiteY1" fmla="*/ 219075 h 490537"/>
                <a:gd name="connsiteX2" fmla="*/ 266700 w 671512"/>
                <a:gd name="connsiteY2" fmla="*/ 190500 h 490537"/>
                <a:gd name="connsiteX3" fmla="*/ 211931 w 671512"/>
                <a:gd name="connsiteY3" fmla="*/ 157162 h 490537"/>
                <a:gd name="connsiteX4" fmla="*/ 154781 w 671512"/>
                <a:gd name="connsiteY4" fmla="*/ 123825 h 490537"/>
                <a:gd name="connsiteX5" fmla="*/ 97631 w 671512"/>
                <a:gd name="connsiteY5" fmla="*/ 97631 h 490537"/>
                <a:gd name="connsiteX6" fmla="*/ 0 w 671512"/>
                <a:gd name="connsiteY6" fmla="*/ 59531 h 490537"/>
                <a:gd name="connsiteX7" fmla="*/ 42862 w 671512"/>
                <a:gd name="connsiteY7" fmla="*/ 0 h 490537"/>
                <a:gd name="connsiteX8" fmla="*/ 164306 w 671512"/>
                <a:gd name="connsiteY8" fmla="*/ 21431 h 490537"/>
                <a:gd name="connsiteX9" fmla="*/ 278606 w 671512"/>
                <a:gd name="connsiteY9" fmla="*/ 40481 h 490537"/>
                <a:gd name="connsiteX10" fmla="*/ 385762 w 671512"/>
                <a:gd name="connsiteY10" fmla="*/ 64294 h 490537"/>
                <a:gd name="connsiteX11" fmla="*/ 450056 w 671512"/>
                <a:gd name="connsiteY11" fmla="*/ 83344 h 490537"/>
                <a:gd name="connsiteX12" fmla="*/ 511969 w 671512"/>
                <a:gd name="connsiteY12" fmla="*/ 107156 h 490537"/>
                <a:gd name="connsiteX13" fmla="*/ 540544 w 671512"/>
                <a:gd name="connsiteY13" fmla="*/ 121444 h 490537"/>
                <a:gd name="connsiteX14" fmla="*/ 552450 w 671512"/>
                <a:gd name="connsiteY14" fmla="*/ 128587 h 490537"/>
                <a:gd name="connsiteX15" fmla="*/ 564356 w 671512"/>
                <a:gd name="connsiteY15" fmla="*/ 140494 h 490537"/>
                <a:gd name="connsiteX16" fmla="*/ 578644 w 671512"/>
                <a:gd name="connsiteY16" fmla="*/ 169069 h 490537"/>
                <a:gd name="connsiteX17" fmla="*/ 607219 w 671512"/>
                <a:gd name="connsiteY17" fmla="*/ 228600 h 490537"/>
                <a:gd name="connsiteX18" fmla="*/ 638175 w 671512"/>
                <a:gd name="connsiteY18" fmla="*/ 304800 h 490537"/>
                <a:gd name="connsiteX19" fmla="*/ 671512 w 671512"/>
                <a:gd name="connsiteY19" fmla="*/ 395287 h 490537"/>
                <a:gd name="connsiteX20" fmla="*/ 590550 w 671512"/>
                <a:gd name="connsiteY20" fmla="*/ 490537 h 490537"/>
                <a:gd name="connsiteX21" fmla="*/ 528637 w 671512"/>
                <a:gd name="connsiteY21" fmla="*/ 464344 h 490537"/>
                <a:gd name="connsiteX22" fmla="*/ 509587 w 671512"/>
                <a:gd name="connsiteY22" fmla="*/ 452437 h 490537"/>
                <a:gd name="connsiteX23" fmla="*/ 476250 w 671512"/>
                <a:gd name="connsiteY23" fmla="*/ 414337 h 490537"/>
                <a:gd name="connsiteX24" fmla="*/ 421481 w 671512"/>
                <a:gd name="connsiteY24" fmla="*/ 352425 h 490537"/>
                <a:gd name="connsiteX25" fmla="*/ 350044 w 671512"/>
                <a:gd name="connsiteY25" fmla="*/ 273844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2" h="490537">
                  <a:moveTo>
                    <a:pt x="350044" y="273844"/>
                  </a:moveTo>
                  <a:lnTo>
                    <a:pt x="297656" y="219075"/>
                  </a:lnTo>
                  <a:lnTo>
                    <a:pt x="266700" y="190500"/>
                  </a:lnTo>
                  <a:lnTo>
                    <a:pt x="211931" y="157162"/>
                  </a:lnTo>
                  <a:lnTo>
                    <a:pt x="154781" y="123825"/>
                  </a:lnTo>
                  <a:lnTo>
                    <a:pt x="97631" y="97631"/>
                  </a:lnTo>
                  <a:lnTo>
                    <a:pt x="0" y="59531"/>
                  </a:lnTo>
                  <a:lnTo>
                    <a:pt x="42862" y="0"/>
                  </a:lnTo>
                  <a:lnTo>
                    <a:pt x="164306" y="21431"/>
                  </a:lnTo>
                  <a:lnTo>
                    <a:pt x="278606" y="40481"/>
                  </a:lnTo>
                  <a:lnTo>
                    <a:pt x="385762" y="64294"/>
                  </a:lnTo>
                  <a:lnTo>
                    <a:pt x="450056" y="83344"/>
                  </a:lnTo>
                  <a:lnTo>
                    <a:pt x="511969" y="107156"/>
                  </a:lnTo>
                  <a:lnTo>
                    <a:pt x="540544" y="121444"/>
                  </a:lnTo>
                  <a:lnTo>
                    <a:pt x="552450" y="128587"/>
                  </a:lnTo>
                  <a:lnTo>
                    <a:pt x="564356" y="140494"/>
                  </a:lnTo>
                  <a:lnTo>
                    <a:pt x="578644" y="169069"/>
                  </a:lnTo>
                  <a:lnTo>
                    <a:pt x="607219" y="228600"/>
                  </a:lnTo>
                  <a:lnTo>
                    <a:pt x="638175" y="304800"/>
                  </a:lnTo>
                  <a:lnTo>
                    <a:pt x="671512" y="395287"/>
                  </a:lnTo>
                  <a:lnTo>
                    <a:pt x="590550" y="490537"/>
                  </a:lnTo>
                  <a:lnTo>
                    <a:pt x="528637" y="464344"/>
                  </a:lnTo>
                  <a:lnTo>
                    <a:pt x="509587" y="452437"/>
                  </a:lnTo>
                  <a:lnTo>
                    <a:pt x="476250" y="414337"/>
                  </a:lnTo>
                  <a:lnTo>
                    <a:pt x="421481" y="352425"/>
                  </a:lnTo>
                  <a:lnTo>
                    <a:pt x="35004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4BE54F7-E4F3-8448-B008-167E029AF717}"/>
                </a:ext>
              </a:extLst>
            </p:cNvPr>
            <p:cNvSpPr/>
            <p:nvPr/>
          </p:nvSpPr>
          <p:spPr>
            <a:xfrm>
              <a:off x="3095625" y="2905125"/>
              <a:ext cx="668338" cy="620713"/>
            </a:xfrm>
            <a:custGeom>
              <a:avLst/>
              <a:gdLst>
                <a:gd name="connsiteX0" fmla="*/ 359569 w 669131"/>
                <a:gd name="connsiteY0" fmla="*/ 342900 h 621506"/>
                <a:gd name="connsiteX1" fmla="*/ 307181 w 669131"/>
                <a:gd name="connsiteY1" fmla="*/ 269081 h 621506"/>
                <a:gd name="connsiteX2" fmla="*/ 288131 w 669131"/>
                <a:gd name="connsiteY2" fmla="*/ 238125 h 621506"/>
                <a:gd name="connsiteX3" fmla="*/ 266700 w 669131"/>
                <a:gd name="connsiteY3" fmla="*/ 216694 h 621506"/>
                <a:gd name="connsiteX4" fmla="*/ 204788 w 669131"/>
                <a:gd name="connsiteY4" fmla="*/ 169069 h 621506"/>
                <a:gd name="connsiteX5" fmla="*/ 157163 w 669131"/>
                <a:gd name="connsiteY5" fmla="*/ 138113 h 621506"/>
                <a:gd name="connsiteX6" fmla="*/ 100013 w 669131"/>
                <a:gd name="connsiteY6" fmla="*/ 104775 h 621506"/>
                <a:gd name="connsiteX7" fmla="*/ 0 w 669131"/>
                <a:gd name="connsiteY7" fmla="*/ 59531 h 621506"/>
                <a:gd name="connsiteX8" fmla="*/ 57150 w 669131"/>
                <a:gd name="connsiteY8" fmla="*/ 0 h 621506"/>
                <a:gd name="connsiteX9" fmla="*/ 173831 w 669131"/>
                <a:gd name="connsiteY9" fmla="*/ 35719 h 621506"/>
                <a:gd name="connsiteX10" fmla="*/ 292894 w 669131"/>
                <a:gd name="connsiteY10" fmla="*/ 71438 h 621506"/>
                <a:gd name="connsiteX11" fmla="*/ 400050 w 669131"/>
                <a:gd name="connsiteY11" fmla="*/ 109538 h 621506"/>
                <a:gd name="connsiteX12" fmla="*/ 473869 w 669131"/>
                <a:gd name="connsiteY12" fmla="*/ 142875 h 621506"/>
                <a:gd name="connsiteX13" fmla="*/ 511969 w 669131"/>
                <a:gd name="connsiteY13" fmla="*/ 161925 h 621506"/>
                <a:gd name="connsiteX14" fmla="*/ 531019 w 669131"/>
                <a:gd name="connsiteY14" fmla="*/ 180975 h 621506"/>
                <a:gd name="connsiteX15" fmla="*/ 547688 w 669131"/>
                <a:gd name="connsiteY15" fmla="*/ 204788 h 621506"/>
                <a:gd name="connsiteX16" fmla="*/ 569119 w 669131"/>
                <a:gd name="connsiteY16" fmla="*/ 245269 h 621506"/>
                <a:gd name="connsiteX17" fmla="*/ 592931 w 669131"/>
                <a:gd name="connsiteY17" fmla="*/ 300038 h 621506"/>
                <a:gd name="connsiteX18" fmla="*/ 628650 w 669131"/>
                <a:gd name="connsiteY18" fmla="*/ 397669 h 621506"/>
                <a:gd name="connsiteX19" fmla="*/ 669131 w 669131"/>
                <a:gd name="connsiteY19" fmla="*/ 526256 h 621506"/>
                <a:gd name="connsiteX20" fmla="*/ 557213 w 669131"/>
                <a:gd name="connsiteY20" fmla="*/ 621506 h 621506"/>
                <a:gd name="connsiteX21" fmla="*/ 500063 w 669131"/>
                <a:gd name="connsiteY21" fmla="*/ 545306 h 621506"/>
                <a:gd name="connsiteX22" fmla="*/ 416719 w 669131"/>
                <a:gd name="connsiteY22" fmla="*/ 428625 h 621506"/>
                <a:gd name="connsiteX23" fmla="*/ 359569 w 669131"/>
                <a:gd name="connsiteY23" fmla="*/ 3429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9131" h="621506">
                  <a:moveTo>
                    <a:pt x="359569" y="342900"/>
                  </a:moveTo>
                  <a:lnTo>
                    <a:pt x="307181" y="269081"/>
                  </a:lnTo>
                  <a:lnTo>
                    <a:pt x="288131" y="238125"/>
                  </a:lnTo>
                  <a:lnTo>
                    <a:pt x="266700" y="216694"/>
                  </a:lnTo>
                  <a:lnTo>
                    <a:pt x="204788" y="169069"/>
                  </a:lnTo>
                  <a:lnTo>
                    <a:pt x="157163" y="138113"/>
                  </a:lnTo>
                  <a:lnTo>
                    <a:pt x="100013" y="104775"/>
                  </a:lnTo>
                  <a:lnTo>
                    <a:pt x="0" y="59531"/>
                  </a:lnTo>
                  <a:lnTo>
                    <a:pt x="57150" y="0"/>
                  </a:lnTo>
                  <a:lnTo>
                    <a:pt x="173831" y="35719"/>
                  </a:lnTo>
                  <a:lnTo>
                    <a:pt x="292894" y="71438"/>
                  </a:lnTo>
                  <a:lnTo>
                    <a:pt x="400050" y="109538"/>
                  </a:lnTo>
                  <a:lnTo>
                    <a:pt x="473869" y="142875"/>
                  </a:lnTo>
                  <a:lnTo>
                    <a:pt x="511969" y="161925"/>
                  </a:lnTo>
                  <a:lnTo>
                    <a:pt x="531019" y="180975"/>
                  </a:lnTo>
                  <a:lnTo>
                    <a:pt x="547688" y="204788"/>
                  </a:lnTo>
                  <a:lnTo>
                    <a:pt x="569119" y="245269"/>
                  </a:lnTo>
                  <a:lnTo>
                    <a:pt x="592931" y="300038"/>
                  </a:lnTo>
                  <a:lnTo>
                    <a:pt x="628650" y="397669"/>
                  </a:lnTo>
                  <a:lnTo>
                    <a:pt x="669131" y="526256"/>
                  </a:lnTo>
                  <a:lnTo>
                    <a:pt x="557213" y="621506"/>
                  </a:lnTo>
                  <a:lnTo>
                    <a:pt x="500063" y="545306"/>
                  </a:lnTo>
                  <a:lnTo>
                    <a:pt x="416719" y="428625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86EDA9A-3128-9E4B-98FA-057EC823C2B7}"/>
                </a:ext>
              </a:extLst>
            </p:cNvPr>
            <p:cNvSpPr/>
            <p:nvPr/>
          </p:nvSpPr>
          <p:spPr>
            <a:xfrm>
              <a:off x="4591050" y="2493963"/>
              <a:ext cx="2020888" cy="444500"/>
            </a:xfrm>
            <a:custGeom>
              <a:avLst/>
              <a:gdLst>
                <a:gd name="connsiteX0" fmla="*/ 590550 w 2021681"/>
                <a:gd name="connsiteY0" fmla="*/ 228600 h 445294"/>
                <a:gd name="connsiteX1" fmla="*/ 747713 w 2021681"/>
                <a:gd name="connsiteY1" fmla="*/ 209550 h 445294"/>
                <a:gd name="connsiteX2" fmla="*/ 840581 w 2021681"/>
                <a:gd name="connsiteY2" fmla="*/ 195262 h 445294"/>
                <a:gd name="connsiteX3" fmla="*/ 1083469 w 2021681"/>
                <a:gd name="connsiteY3" fmla="*/ 154781 h 445294"/>
                <a:gd name="connsiteX4" fmla="*/ 1276350 w 2021681"/>
                <a:gd name="connsiteY4" fmla="*/ 116681 h 445294"/>
                <a:gd name="connsiteX5" fmla="*/ 1378744 w 2021681"/>
                <a:gd name="connsiteY5" fmla="*/ 97631 h 445294"/>
                <a:gd name="connsiteX6" fmla="*/ 1445419 w 2021681"/>
                <a:gd name="connsiteY6" fmla="*/ 83344 h 445294"/>
                <a:gd name="connsiteX7" fmla="*/ 1538288 w 2021681"/>
                <a:gd name="connsiteY7" fmla="*/ 50006 h 445294"/>
                <a:gd name="connsiteX8" fmla="*/ 1588294 w 2021681"/>
                <a:gd name="connsiteY8" fmla="*/ 30956 h 445294"/>
                <a:gd name="connsiteX9" fmla="*/ 1643063 w 2021681"/>
                <a:gd name="connsiteY9" fmla="*/ 4762 h 445294"/>
                <a:gd name="connsiteX10" fmla="*/ 1664494 w 2021681"/>
                <a:gd name="connsiteY10" fmla="*/ 0 h 445294"/>
                <a:gd name="connsiteX11" fmla="*/ 1733550 w 2021681"/>
                <a:gd name="connsiteY11" fmla="*/ 2381 h 445294"/>
                <a:gd name="connsiteX12" fmla="*/ 1843088 w 2021681"/>
                <a:gd name="connsiteY12" fmla="*/ 14287 h 445294"/>
                <a:gd name="connsiteX13" fmla="*/ 1912144 w 2021681"/>
                <a:gd name="connsiteY13" fmla="*/ 28575 h 445294"/>
                <a:gd name="connsiteX14" fmla="*/ 1981200 w 2021681"/>
                <a:gd name="connsiteY14" fmla="*/ 50006 h 445294"/>
                <a:gd name="connsiteX15" fmla="*/ 2000250 w 2021681"/>
                <a:gd name="connsiteY15" fmla="*/ 59531 h 445294"/>
                <a:gd name="connsiteX16" fmla="*/ 2012156 w 2021681"/>
                <a:gd name="connsiteY16" fmla="*/ 71437 h 445294"/>
                <a:gd name="connsiteX17" fmla="*/ 2019300 w 2021681"/>
                <a:gd name="connsiteY17" fmla="*/ 83344 h 445294"/>
                <a:gd name="connsiteX18" fmla="*/ 2021681 w 2021681"/>
                <a:gd name="connsiteY18" fmla="*/ 100012 h 445294"/>
                <a:gd name="connsiteX19" fmla="*/ 2016919 w 2021681"/>
                <a:gd name="connsiteY19" fmla="*/ 135731 h 445294"/>
                <a:gd name="connsiteX20" fmla="*/ 2005013 w 2021681"/>
                <a:gd name="connsiteY20" fmla="*/ 157162 h 445294"/>
                <a:gd name="connsiteX21" fmla="*/ 1988344 w 2021681"/>
                <a:gd name="connsiteY21" fmla="*/ 169069 h 445294"/>
                <a:gd name="connsiteX22" fmla="*/ 1938338 w 2021681"/>
                <a:gd name="connsiteY22" fmla="*/ 188119 h 445294"/>
                <a:gd name="connsiteX23" fmla="*/ 1847850 w 2021681"/>
                <a:gd name="connsiteY23" fmla="*/ 209550 h 445294"/>
                <a:gd name="connsiteX24" fmla="*/ 1766888 w 2021681"/>
                <a:gd name="connsiteY24" fmla="*/ 226219 h 445294"/>
                <a:gd name="connsiteX25" fmla="*/ 1650206 w 2021681"/>
                <a:gd name="connsiteY25" fmla="*/ 245269 h 445294"/>
                <a:gd name="connsiteX26" fmla="*/ 1512094 w 2021681"/>
                <a:gd name="connsiteY26" fmla="*/ 266700 h 445294"/>
                <a:gd name="connsiteX27" fmla="*/ 1366838 w 2021681"/>
                <a:gd name="connsiteY27" fmla="*/ 288131 h 445294"/>
                <a:gd name="connsiteX28" fmla="*/ 1252538 w 2021681"/>
                <a:gd name="connsiteY28" fmla="*/ 304800 h 445294"/>
                <a:gd name="connsiteX29" fmla="*/ 1100138 w 2021681"/>
                <a:gd name="connsiteY29" fmla="*/ 323850 h 445294"/>
                <a:gd name="connsiteX30" fmla="*/ 995363 w 2021681"/>
                <a:gd name="connsiteY30" fmla="*/ 338137 h 445294"/>
                <a:gd name="connsiteX31" fmla="*/ 742950 w 2021681"/>
                <a:gd name="connsiteY31" fmla="*/ 381000 h 445294"/>
                <a:gd name="connsiteX32" fmla="*/ 611981 w 2021681"/>
                <a:gd name="connsiteY32" fmla="*/ 407194 h 445294"/>
                <a:gd name="connsiteX33" fmla="*/ 469106 w 2021681"/>
                <a:gd name="connsiteY33" fmla="*/ 435769 h 445294"/>
                <a:gd name="connsiteX34" fmla="*/ 414338 w 2021681"/>
                <a:gd name="connsiteY34" fmla="*/ 445294 h 445294"/>
                <a:gd name="connsiteX35" fmla="*/ 383381 w 2021681"/>
                <a:gd name="connsiteY35" fmla="*/ 445294 h 445294"/>
                <a:gd name="connsiteX36" fmla="*/ 340519 w 2021681"/>
                <a:gd name="connsiteY36" fmla="*/ 440531 h 445294"/>
                <a:gd name="connsiteX37" fmla="*/ 288131 w 2021681"/>
                <a:gd name="connsiteY37" fmla="*/ 426244 h 445294"/>
                <a:gd name="connsiteX38" fmla="*/ 228600 w 2021681"/>
                <a:gd name="connsiteY38" fmla="*/ 400050 h 445294"/>
                <a:gd name="connsiteX39" fmla="*/ 178594 w 2021681"/>
                <a:gd name="connsiteY39" fmla="*/ 366712 h 445294"/>
                <a:gd name="connsiteX40" fmla="*/ 130969 w 2021681"/>
                <a:gd name="connsiteY40" fmla="*/ 326231 h 445294"/>
                <a:gd name="connsiteX41" fmla="*/ 88106 w 2021681"/>
                <a:gd name="connsiteY41" fmla="*/ 285750 h 445294"/>
                <a:gd name="connsiteX42" fmla="*/ 42863 w 2021681"/>
                <a:gd name="connsiteY42" fmla="*/ 240506 h 445294"/>
                <a:gd name="connsiteX43" fmla="*/ 4763 w 2021681"/>
                <a:gd name="connsiteY43" fmla="*/ 192881 h 445294"/>
                <a:gd name="connsiteX44" fmla="*/ 0 w 2021681"/>
                <a:gd name="connsiteY44" fmla="*/ 176212 h 445294"/>
                <a:gd name="connsiteX45" fmla="*/ 4763 w 2021681"/>
                <a:gd name="connsiteY45" fmla="*/ 159544 h 445294"/>
                <a:gd name="connsiteX46" fmla="*/ 14288 w 2021681"/>
                <a:gd name="connsiteY46" fmla="*/ 157162 h 445294"/>
                <a:gd name="connsiteX47" fmla="*/ 52388 w 2021681"/>
                <a:gd name="connsiteY47" fmla="*/ 171450 h 445294"/>
                <a:gd name="connsiteX48" fmla="*/ 100013 w 2021681"/>
                <a:gd name="connsiteY48" fmla="*/ 192881 h 445294"/>
                <a:gd name="connsiteX49" fmla="*/ 161925 w 2021681"/>
                <a:gd name="connsiteY49" fmla="*/ 219075 h 445294"/>
                <a:gd name="connsiteX50" fmla="*/ 235744 w 2021681"/>
                <a:gd name="connsiteY50" fmla="*/ 245269 h 445294"/>
                <a:gd name="connsiteX51" fmla="*/ 321469 w 2021681"/>
                <a:gd name="connsiteY51" fmla="*/ 245269 h 445294"/>
                <a:gd name="connsiteX52" fmla="*/ 442913 w 2021681"/>
                <a:gd name="connsiteY52" fmla="*/ 242887 h 445294"/>
                <a:gd name="connsiteX53" fmla="*/ 590550 w 2021681"/>
                <a:gd name="connsiteY53" fmla="*/ 228600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21681" h="445294">
                  <a:moveTo>
                    <a:pt x="590550" y="228600"/>
                  </a:moveTo>
                  <a:lnTo>
                    <a:pt x="747713" y="209550"/>
                  </a:lnTo>
                  <a:lnTo>
                    <a:pt x="840581" y="195262"/>
                  </a:lnTo>
                  <a:lnTo>
                    <a:pt x="1083469" y="154781"/>
                  </a:lnTo>
                  <a:lnTo>
                    <a:pt x="1276350" y="116681"/>
                  </a:lnTo>
                  <a:lnTo>
                    <a:pt x="1378744" y="97631"/>
                  </a:lnTo>
                  <a:lnTo>
                    <a:pt x="1445419" y="83344"/>
                  </a:lnTo>
                  <a:lnTo>
                    <a:pt x="1538288" y="50006"/>
                  </a:lnTo>
                  <a:lnTo>
                    <a:pt x="1588294" y="30956"/>
                  </a:lnTo>
                  <a:lnTo>
                    <a:pt x="1643063" y="4762"/>
                  </a:lnTo>
                  <a:lnTo>
                    <a:pt x="1664494" y="0"/>
                  </a:lnTo>
                  <a:lnTo>
                    <a:pt x="1733550" y="2381"/>
                  </a:lnTo>
                  <a:lnTo>
                    <a:pt x="1843088" y="14287"/>
                  </a:lnTo>
                  <a:lnTo>
                    <a:pt x="1912144" y="28575"/>
                  </a:lnTo>
                  <a:lnTo>
                    <a:pt x="1981200" y="50006"/>
                  </a:lnTo>
                  <a:lnTo>
                    <a:pt x="2000250" y="59531"/>
                  </a:lnTo>
                  <a:lnTo>
                    <a:pt x="2012156" y="71437"/>
                  </a:lnTo>
                  <a:lnTo>
                    <a:pt x="2019300" y="83344"/>
                  </a:lnTo>
                  <a:lnTo>
                    <a:pt x="2021681" y="100012"/>
                  </a:lnTo>
                  <a:lnTo>
                    <a:pt x="2016919" y="135731"/>
                  </a:lnTo>
                  <a:lnTo>
                    <a:pt x="2005013" y="157162"/>
                  </a:lnTo>
                  <a:lnTo>
                    <a:pt x="1988344" y="169069"/>
                  </a:lnTo>
                  <a:lnTo>
                    <a:pt x="1938338" y="188119"/>
                  </a:lnTo>
                  <a:lnTo>
                    <a:pt x="1847850" y="209550"/>
                  </a:lnTo>
                  <a:lnTo>
                    <a:pt x="1766888" y="226219"/>
                  </a:lnTo>
                  <a:lnTo>
                    <a:pt x="1650206" y="245269"/>
                  </a:lnTo>
                  <a:lnTo>
                    <a:pt x="1512094" y="266700"/>
                  </a:lnTo>
                  <a:lnTo>
                    <a:pt x="1366838" y="288131"/>
                  </a:lnTo>
                  <a:lnTo>
                    <a:pt x="1252538" y="304800"/>
                  </a:lnTo>
                  <a:lnTo>
                    <a:pt x="1100138" y="323850"/>
                  </a:lnTo>
                  <a:lnTo>
                    <a:pt x="995363" y="338137"/>
                  </a:lnTo>
                  <a:lnTo>
                    <a:pt x="742950" y="381000"/>
                  </a:lnTo>
                  <a:lnTo>
                    <a:pt x="611981" y="407194"/>
                  </a:lnTo>
                  <a:lnTo>
                    <a:pt x="469106" y="435769"/>
                  </a:lnTo>
                  <a:lnTo>
                    <a:pt x="414338" y="445294"/>
                  </a:lnTo>
                  <a:lnTo>
                    <a:pt x="383381" y="445294"/>
                  </a:lnTo>
                  <a:lnTo>
                    <a:pt x="340519" y="440531"/>
                  </a:lnTo>
                  <a:lnTo>
                    <a:pt x="288131" y="426244"/>
                  </a:lnTo>
                  <a:lnTo>
                    <a:pt x="228600" y="400050"/>
                  </a:lnTo>
                  <a:lnTo>
                    <a:pt x="178594" y="366712"/>
                  </a:lnTo>
                  <a:lnTo>
                    <a:pt x="130969" y="326231"/>
                  </a:lnTo>
                  <a:lnTo>
                    <a:pt x="88106" y="285750"/>
                  </a:lnTo>
                  <a:lnTo>
                    <a:pt x="42863" y="240506"/>
                  </a:lnTo>
                  <a:lnTo>
                    <a:pt x="4763" y="192881"/>
                  </a:lnTo>
                  <a:lnTo>
                    <a:pt x="0" y="176212"/>
                  </a:lnTo>
                  <a:lnTo>
                    <a:pt x="4763" y="159544"/>
                  </a:lnTo>
                  <a:lnTo>
                    <a:pt x="14288" y="157162"/>
                  </a:lnTo>
                  <a:lnTo>
                    <a:pt x="52388" y="171450"/>
                  </a:lnTo>
                  <a:lnTo>
                    <a:pt x="100013" y="192881"/>
                  </a:lnTo>
                  <a:lnTo>
                    <a:pt x="161925" y="219075"/>
                  </a:lnTo>
                  <a:lnTo>
                    <a:pt x="235744" y="245269"/>
                  </a:lnTo>
                  <a:lnTo>
                    <a:pt x="321469" y="245269"/>
                  </a:lnTo>
                  <a:lnTo>
                    <a:pt x="442913" y="242887"/>
                  </a:lnTo>
                  <a:lnTo>
                    <a:pt x="5905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47194E9-3EED-D941-B7E1-6589993E23D5}"/>
                </a:ext>
              </a:extLst>
            </p:cNvPr>
            <p:cNvSpPr/>
            <p:nvPr/>
          </p:nvSpPr>
          <p:spPr>
            <a:xfrm>
              <a:off x="4152900" y="1558925"/>
              <a:ext cx="1668463" cy="2928938"/>
            </a:xfrm>
            <a:custGeom>
              <a:avLst/>
              <a:gdLst>
                <a:gd name="connsiteX0" fmla="*/ 1268730 w 1668780"/>
                <a:gd name="connsiteY0" fmla="*/ 784860 h 2929890"/>
                <a:gd name="connsiteX1" fmla="*/ 1283970 w 1668780"/>
                <a:gd name="connsiteY1" fmla="*/ 624840 h 2929890"/>
                <a:gd name="connsiteX2" fmla="*/ 1299210 w 1668780"/>
                <a:gd name="connsiteY2" fmla="*/ 453390 h 2929890"/>
                <a:gd name="connsiteX3" fmla="*/ 1306830 w 1668780"/>
                <a:gd name="connsiteY3" fmla="*/ 297180 h 2929890"/>
                <a:gd name="connsiteX4" fmla="*/ 1306830 w 1668780"/>
                <a:gd name="connsiteY4" fmla="*/ 247650 h 2929890"/>
                <a:gd name="connsiteX5" fmla="*/ 1299210 w 1668780"/>
                <a:gd name="connsiteY5" fmla="*/ 213360 h 2929890"/>
                <a:gd name="connsiteX6" fmla="*/ 1272540 w 1668780"/>
                <a:gd name="connsiteY6" fmla="*/ 160020 h 2929890"/>
                <a:gd name="connsiteX7" fmla="*/ 1242060 w 1668780"/>
                <a:gd name="connsiteY7" fmla="*/ 110490 h 2929890"/>
                <a:gd name="connsiteX8" fmla="*/ 1211580 w 1668780"/>
                <a:gd name="connsiteY8" fmla="*/ 76200 h 2929890"/>
                <a:gd name="connsiteX9" fmla="*/ 1188720 w 1668780"/>
                <a:gd name="connsiteY9" fmla="*/ 60960 h 2929890"/>
                <a:gd name="connsiteX10" fmla="*/ 1154430 w 1668780"/>
                <a:gd name="connsiteY10" fmla="*/ 49530 h 2929890"/>
                <a:gd name="connsiteX11" fmla="*/ 1143000 w 1668780"/>
                <a:gd name="connsiteY11" fmla="*/ 30480 h 2929890"/>
                <a:gd name="connsiteX12" fmla="*/ 1143000 w 1668780"/>
                <a:gd name="connsiteY12" fmla="*/ 19050 h 2929890"/>
                <a:gd name="connsiteX13" fmla="*/ 1150620 w 1668780"/>
                <a:gd name="connsiteY13" fmla="*/ 7620 h 2929890"/>
                <a:gd name="connsiteX14" fmla="*/ 1162050 w 1668780"/>
                <a:gd name="connsiteY14" fmla="*/ 0 h 2929890"/>
                <a:gd name="connsiteX15" fmla="*/ 1181100 w 1668780"/>
                <a:gd name="connsiteY15" fmla="*/ 0 h 2929890"/>
                <a:gd name="connsiteX16" fmla="*/ 1242060 w 1668780"/>
                <a:gd name="connsiteY16" fmla="*/ 11430 h 2929890"/>
                <a:gd name="connsiteX17" fmla="*/ 1325880 w 1668780"/>
                <a:gd name="connsiteY17" fmla="*/ 34290 h 2929890"/>
                <a:gd name="connsiteX18" fmla="*/ 1417320 w 1668780"/>
                <a:gd name="connsiteY18" fmla="*/ 64770 h 2929890"/>
                <a:gd name="connsiteX19" fmla="*/ 1504950 w 1668780"/>
                <a:gd name="connsiteY19" fmla="*/ 102870 h 2929890"/>
                <a:gd name="connsiteX20" fmla="*/ 1562100 w 1668780"/>
                <a:gd name="connsiteY20" fmla="*/ 133350 h 2929890"/>
                <a:gd name="connsiteX21" fmla="*/ 1615440 w 1668780"/>
                <a:gd name="connsiteY21" fmla="*/ 171450 h 2929890"/>
                <a:gd name="connsiteX22" fmla="*/ 1638300 w 1668780"/>
                <a:gd name="connsiteY22" fmla="*/ 190500 h 2929890"/>
                <a:gd name="connsiteX23" fmla="*/ 1657350 w 1668780"/>
                <a:gd name="connsiteY23" fmla="*/ 201930 h 2929890"/>
                <a:gd name="connsiteX24" fmla="*/ 1664970 w 1668780"/>
                <a:gd name="connsiteY24" fmla="*/ 209550 h 2929890"/>
                <a:gd name="connsiteX25" fmla="*/ 1668780 w 1668780"/>
                <a:gd name="connsiteY25" fmla="*/ 224790 h 2929890"/>
                <a:gd name="connsiteX26" fmla="*/ 1661160 w 1668780"/>
                <a:gd name="connsiteY26" fmla="*/ 247650 h 2929890"/>
                <a:gd name="connsiteX27" fmla="*/ 1649730 w 1668780"/>
                <a:gd name="connsiteY27" fmla="*/ 270510 h 2929890"/>
                <a:gd name="connsiteX28" fmla="*/ 1623060 w 1668780"/>
                <a:gd name="connsiteY28" fmla="*/ 304800 h 2929890"/>
                <a:gd name="connsiteX29" fmla="*/ 1611630 w 1668780"/>
                <a:gd name="connsiteY29" fmla="*/ 323850 h 2929890"/>
                <a:gd name="connsiteX30" fmla="*/ 1596390 w 1668780"/>
                <a:gd name="connsiteY30" fmla="*/ 381000 h 2929890"/>
                <a:gd name="connsiteX31" fmla="*/ 1565910 w 1668780"/>
                <a:gd name="connsiteY31" fmla="*/ 537210 h 2929890"/>
                <a:gd name="connsiteX32" fmla="*/ 1546860 w 1668780"/>
                <a:gd name="connsiteY32" fmla="*/ 674370 h 2929890"/>
                <a:gd name="connsiteX33" fmla="*/ 1531620 w 1668780"/>
                <a:gd name="connsiteY33" fmla="*/ 796290 h 2929890"/>
                <a:gd name="connsiteX34" fmla="*/ 1516380 w 1668780"/>
                <a:gd name="connsiteY34" fmla="*/ 975360 h 2929890"/>
                <a:gd name="connsiteX35" fmla="*/ 1504950 w 1668780"/>
                <a:gd name="connsiteY35" fmla="*/ 1131570 h 2929890"/>
                <a:gd name="connsiteX36" fmla="*/ 1440180 w 1668780"/>
                <a:gd name="connsiteY36" fmla="*/ 1398270 h 2929890"/>
                <a:gd name="connsiteX37" fmla="*/ 1398270 w 1668780"/>
                <a:gd name="connsiteY37" fmla="*/ 1524000 h 2929890"/>
                <a:gd name="connsiteX38" fmla="*/ 1348740 w 1668780"/>
                <a:gd name="connsiteY38" fmla="*/ 1649730 h 2929890"/>
                <a:gd name="connsiteX39" fmla="*/ 1303020 w 1668780"/>
                <a:gd name="connsiteY39" fmla="*/ 1752600 h 2929890"/>
                <a:gd name="connsiteX40" fmla="*/ 1238250 w 1668780"/>
                <a:gd name="connsiteY40" fmla="*/ 1882140 h 2929890"/>
                <a:gd name="connsiteX41" fmla="*/ 1143000 w 1668780"/>
                <a:gd name="connsiteY41" fmla="*/ 2038350 h 2929890"/>
                <a:gd name="connsiteX42" fmla="*/ 1085850 w 1668780"/>
                <a:gd name="connsiteY42" fmla="*/ 2122170 h 2929890"/>
                <a:gd name="connsiteX43" fmla="*/ 963930 w 1668780"/>
                <a:gd name="connsiteY43" fmla="*/ 2274570 h 2929890"/>
                <a:gd name="connsiteX44" fmla="*/ 853440 w 1668780"/>
                <a:gd name="connsiteY44" fmla="*/ 2396490 h 2929890"/>
                <a:gd name="connsiteX45" fmla="*/ 746760 w 1668780"/>
                <a:gd name="connsiteY45" fmla="*/ 2499360 h 2929890"/>
                <a:gd name="connsiteX46" fmla="*/ 659130 w 1668780"/>
                <a:gd name="connsiteY46" fmla="*/ 2575560 h 2929890"/>
                <a:gd name="connsiteX47" fmla="*/ 525780 w 1668780"/>
                <a:gd name="connsiteY47" fmla="*/ 2670810 h 2929890"/>
                <a:gd name="connsiteX48" fmla="*/ 430530 w 1668780"/>
                <a:gd name="connsiteY48" fmla="*/ 2735580 h 2929890"/>
                <a:gd name="connsiteX49" fmla="*/ 300990 w 1668780"/>
                <a:gd name="connsiteY49" fmla="*/ 2811780 h 2929890"/>
                <a:gd name="connsiteX50" fmla="*/ 201930 w 1668780"/>
                <a:gd name="connsiteY50" fmla="*/ 2861310 h 2929890"/>
                <a:gd name="connsiteX51" fmla="*/ 80010 w 1668780"/>
                <a:gd name="connsiteY51" fmla="*/ 2914650 h 2929890"/>
                <a:gd name="connsiteX52" fmla="*/ 34290 w 1668780"/>
                <a:gd name="connsiteY52" fmla="*/ 2926080 h 2929890"/>
                <a:gd name="connsiteX53" fmla="*/ 19050 w 1668780"/>
                <a:gd name="connsiteY53" fmla="*/ 2929890 h 2929890"/>
                <a:gd name="connsiteX54" fmla="*/ 3810 w 1668780"/>
                <a:gd name="connsiteY54" fmla="*/ 2926080 h 2929890"/>
                <a:gd name="connsiteX55" fmla="*/ 0 w 1668780"/>
                <a:gd name="connsiteY55" fmla="*/ 2918460 h 2929890"/>
                <a:gd name="connsiteX56" fmla="*/ 0 w 1668780"/>
                <a:gd name="connsiteY56" fmla="*/ 2903220 h 2929890"/>
                <a:gd name="connsiteX57" fmla="*/ 7620 w 1668780"/>
                <a:gd name="connsiteY57" fmla="*/ 2880360 h 2929890"/>
                <a:gd name="connsiteX58" fmla="*/ 72390 w 1668780"/>
                <a:gd name="connsiteY58" fmla="*/ 2838450 h 2929890"/>
                <a:gd name="connsiteX59" fmla="*/ 186690 w 1668780"/>
                <a:gd name="connsiteY59" fmla="*/ 2766060 h 2929890"/>
                <a:gd name="connsiteX60" fmla="*/ 316230 w 1668780"/>
                <a:gd name="connsiteY60" fmla="*/ 2678430 h 2929890"/>
                <a:gd name="connsiteX61" fmla="*/ 434340 w 1668780"/>
                <a:gd name="connsiteY61" fmla="*/ 2586990 h 2929890"/>
                <a:gd name="connsiteX62" fmla="*/ 560070 w 1668780"/>
                <a:gd name="connsiteY62" fmla="*/ 2476500 h 2929890"/>
                <a:gd name="connsiteX63" fmla="*/ 681990 w 1668780"/>
                <a:gd name="connsiteY63" fmla="*/ 2346960 h 2929890"/>
                <a:gd name="connsiteX64" fmla="*/ 796290 w 1668780"/>
                <a:gd name="connsiteY64" fmla="*/ 2190750 h 2929890"/>
                <a:gd name="connsiteX65" fmla="*/ 899160 w 1668780"/>
                <a:gd name="connsiteY65" fmla="*/ 2045970 h 2929890"/>
                <a:gd name="connsiteX66" fmla="*/ 979170 w 1668780"/>
                <a:gd name="connsiteY66" fmla="*/ 1901190 h 2929890"/>
                <a:gd name="connsiteX67" fmla="*/ 1028700 w 1668780"/>
                <a:gd name="connsiteY67" fmla="*/ 1805940 h 2929890"/>
                <a:gd name="connsiteX68" fmla="*/ 1074420 w 1668780"/>
                <a:gd name="connsiteY68" fmla="*/ 1699260 h 2929890"/>
                <a:gd name="connsiteX69" fmla="*/ 1108710 w 1668780"/>
                <a:gd name="connsiteY69" fmla="*/ 1607820 h 2929890"/>
                <a:gd name="connsiteX70" fmla="*/ 1143000 w 1668780"/>
                <a:gd name="connsiteY70" fmla="*/ 1516380 h 2929890"/>
                <a:gd name="connsiteX71" fmla="*/ 1158240 w 1668780"/>
                <a:gd name="connsiteY71" fmla="*/ 1455420 h 2929890"/>
                <a:gd name="connsiteX72" fmla="*/ 1188720 w 1668780"/>
                <a:gd name="connsiteY72" fmla="*/ 1341120 h 2929890"/>
                <a:gd name="connsiteX73" fmla="*/ 1203960 w 1668780"/>
                <a:gd name="connsiteY73" fmla="*/ 1283970 h 2929890"/>
                <a:gd name="connsiteX74" fmla="*/ 1238250 w 1668780"/>
                <a:gd name="connsiteY74" fmla="*/ 1143000 h 2929890"/>
                <a:gd name="connsiteX75" fmla="*/ 1268730 w 1668780"/>
                <a:gd name="connsiteY75" fmla="*/ 784860 h 292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68780" h="2929890">
                  <a:moveTo>
                    <a:pt x="1268730" y="784860"/>
                  </a:moveTo>
                  <a:lnTo>
                    <a:pt x="1283970" y="624840"/>
                  </a:lnTo>
                  <a:lnTo>
                    <a:pt x="1299210" y="453390"/>
                  </a:lnTo>
                  <a:lnTo>
                    <a:pt x="1306830" y="297180"/>
                  </a:lnTo>
                  <a:lnTo>
                    <a:pt x="1306830" y="247650"/>
                  </a:lnTo>
                  <a:lnTo>
                    <a:pt x="1299210" y="213360"/>
                  </a:lnTo>
                  <a:lnTo>
                    <a:pt x="1272540" y="160020"/>
                  </a:lnTo>
                  <a:lnTo>
                    <a:pt x="1242060" y="110490"/>
                  </a:lnTo>
                  <a:lnTo>
                    <a:pt x="1211580" y="76200"/>
                  </a:lnTo>
                  <a:lnTo>
                    <a:pt x="1188720" y="60960"/>
                  </a:lnTo>
                  <a:lnTo>
                    <a:pt x="1154430" y="49530"/>
                  </a:lnTo>
                  <a:lnTo>
                    <a:pt x="1143000" y="30480"/>
                  </a:lnTo>
                  <a:lnTo>
                    <a:pt x="1143000" y="19050"/>
                  </a:lnTo>
                  <a:lnTo>
                    <a:pt x="1150620" y="7620"/>
                  </a:lnTo>
                  <a:lnTo>
                    <a:pt x="1162050" y="0"/>
                  </a:lnTo>
                  <a:lnTo>
                    <a:pt x="1181100" y="0"/>
                  </a:lnTo>
                  <a:lnTo>
                    <a:pt x="1242060" y="11430"/>
                  </a:lnTo>
                  <a:lnTo>
                    <a:pt x="1325880" y="34290"/>
                  </a:lnTo>
                  <a:lnTo>
                    <a:pt x="1417320" y="64770"/>
                  </a:lnTo>
                  <a:lnTo>
                    <a:pt x="1504950" y="102870"/>
                  </a:lnTo>
                  <a:lnTo>
                    <a:pt x="1562100" y="133350"/>
                  </a:lnTo>
                  <a:lnTo>
                    <a:pt x="1615440" y="171450"/>
                  </a:lnTo>
                  <a:lnTo>
                    <a:pt x="1638300" y="190500"/>
                  </a:lnTo>
                  <a:lnTo>
                    <a:pt x="1657350" y="201930"/>
                  </a:lnTo>
                  <a:lnTo>
                    <a:pt x="1664970" y="209550"/>
                  </a:lnTo>
                  <a:lnTo>
                    <a:pt x="1668780" y="224790"/>
                  </a:lnTo>
                  <a:lnTo>
                    <a:pt x="1661160" y="247650"/>
                  </a:lnTo>
                  <a:lnTo>
                    <a:pt x="1649730" y="270510"/>
                  </a:lnTo>
                  <a:lnTo>
                    <a:pt x="1623060" y="304800"/>
                  </a:lnTo>
                  <a:lnTo>
                    <a:pt x="1611630" y="323850"/>
                  </a:lnTo>
                  <a:lnTo>
                    <a:pt x="1596390" y="381000"/>
                  </a:lnTo>
                  <a:lnTo>
                    <a:pt x="1565910" y="537210"/>
                  </a:lnTo>
                  <a:lnTo>
                    <a:pt x="1546860" y="674370"/>
                  </a:lnTo>
                  <a:lnTo>
                    <a:pt x="1531620" y="796290"/>
                  </a:lnTo>
                  <a:lnTo>
                    <a:pt x="1516380" y="975360"/>
                  </a:lnTo>
                  <a:lnTo>
                    <a:pt x="1504950" y="1131570"/>
                  </a:lnTo>
                  <a:lnTo>
                    <a:pt x="1440180" y="1398270"/>
                  </a:lnTo>
                  <a:lnTo>
                    <a:pt x="1398270" y="1524000"/>
                  </a:lnTo>
                  <a:lnTo>
                    <a:pt x="1348740" y="1649730"/>
                  </a:lnTo>
                  <a:lnTo>
                    <a:pt x="1303020" y="1752600"/>
                  </a:lnTo>
                  <a:lnTo>
                    <a:pt x="1238250" y="1882140"/>
                  </a:lnTo>
                  <a:lnTo>
                    <a:pt x="1143000" y="2038350"/>
                  </a:lnTo>
                  <a:lnTo>
                    <a:pt x="1085850" y="2122170"/>
                  </a:lnTo>
                  <a:lnTo>
                    <a:pt x="963930" y="2274570"/>
                  </a:lnTo>
                  <a:lnTo>
                    <a:pt x="853440" y="2396490"/>
                  </a:lnTo>
                  <a:lnTo>
                    <a:pt x="746760" y="2499360"/>
                  </a:lnTo>
                  <a:lnTo>
                    <a:pt x="659130" y="2575560"/>
                  </a:lnTo>
                  <a:lnTo>
                    <a:pt x="525780" y="2670810"/>
                  </a:lnTo>
                  <a:lnTo>
                    <a:pt x="430530" y="2735580"/>
                  </a:lnTo>
                  <a:lnTo>
                    <a:pt x="300990" y="2811780"/>
                  </a:lnTo>
                  <a:lnTo>
                    <a:pt x="201930" y="2861310"/>
                  </a:lnTo>
                  <a:lnTo>
                    <a:pt x="80010" y="2914650"/>
                  </a:lnTo>
                  <a:lnTo>
                    <a:pt x="34290" y="2926080"/>
                  </a:lnTo>
                  <a:lnTo>
                    <a:pt x="19050" y="2929890"/>
                  </a:lnTo>
                  <a:lnTo>
                    <a:pt x="3810" y="2926080"/>
                  </a:lnTo>
                  <a:lnTo>
                    <a:pt x="0" y="2918460"/>
                  </a:lnTo>
                  <a:lnTo>
                    <a:pt x="0" y="2903220"/>
                  </a:lnTo>
                  <a:lnTo>
                    <a:pt x="7620" y="2880360"/>
                  </a:lnTo>
                  <a:lnTo>
                    <a:pt x="72390" y="2838450"/>
                  </a:lnTo>
                  <a:lnTo>
                    <a:pt x="186690" y="2766060"/>
                  </a:lnTo>
                  <a:lnTo>
                    <a:pt x="316230" y="2678430"/>
                  </a:lnTo>
                  <a:lnTo>
                    <a:pt x="434340" y="2586990"/>
                  </a:lnTo>
                  <a:lnTo>
                    <a:pt x="560070" y="2476500"/>
                  </a:lnTo>
                  <a:lnTo>
                    <a:pt x="681990" y="2346960"/>
                  </a:lnTo>
                  <a:lnTo>
                    <a:pt x="796290" y="2190750"/>
                  </a:lnTo>
                  <a:lnTo>
                    <a:pt x="899160" y="2045970"/>
                  </a:lnTo>
                  <a:lnTo>
                    <a:pt x="979170" y="1901190"/>
                  </a:lnTo>
                  <a:lnTo>
                    <a:pt x="1028700" y="1805940"/>
                  </a:lnTo>
                  <a:lnTo>
                    <a:pt x="1074420" y="1699260"/>
                  </a:lnTo>
                  <a:lnTo>
                    <a:pt x="1108710" y="1607820"/>
                  </a:lnTo>
                  <a:lnTo>
                    <a:pt x="1143000" y="1516380"/>
                  </a:lnTo>
                  <a:lnTo>
                    <a:pt x="1158240" y="1455420"/>
                  </a:lnTo>
                  <a:lnTo>
                    <a:pt x="1188720" y="1341120"/>
                  </a:lnTo>
                  <a:lnTo>
                    <a:pt x="1203960" y="1283970"/>
                  </a:lnTo>
                  <a:lnTo>
                    <a:pt x="1238250" y="1143000"/>
                  </a:lnTo>
                  <a:lnTo>
                    <a:pt x="126873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2E7BBD0-3E95-7B4D-81BC-E03218AFBC0A}"/>
                </a:ext>
              </a:extLst>
            </p:cNvPr>
            <p:cNvSpPr/>
            <p:nvPr/>
          </p:nvSpPr>
          <p:spPr>
            <a:xfrm>
              <a:off x="5541963" y="2789238"/>
              <a:ext cx="1835150" cy="1555750"/>
            </a:xfrm>
            <a:custGeom>
              <a:avLst/>
              <a:gdLst>
                <a:gd name="connsiteX0" fmla="*/ 342900 w 1835944"/>
                <a:gd name="connsiteY0" fmla="*/ 554831 h 1557337"/>
                <a:gd name="connsiteX1" fmla="*/ 204787 w 1835944"/>
                <a:gd name="connsiteY1" fmla="*/ 371475 h 1557337"/>
                <a:gd name="connsiteX2" fmla="*/ 90487 w 1835944"/>
                <a:gd name="connsiteY2" fmla="*/ 223837 h 1557337"/>
                <a:gd name="connsiteX3" fmla="*/ 0 w 1835944"/>
                <a:gd name="connsiteY3" fmla="*/ 107156 h 1557337"/>
                <a:gd name="connsiteX4" fmla="*/ 54769 w 1835944"/>
                <a:gd name="connsiteY4" fmla="*/ 0 h 1557337"/>
                <a:gd name="connsiteX5" fmla="*/ 111919 w 1835944"/>
                <a:gd name="connsiteY5" fmla="*/ 78581 h 1557337"/>
                <a:gd name="connsiteX6" fmla="*/ 211931 w 1835944"/>
                <a:gd name="connsiteY6" fmla="*/ 192881 h 1557337"/>
                <a:gd name="connsiteX7" fmla="*/ 309562 w 1835944"/>
                <a:gd name="connsiteY7" fmla="*/ 300037 h 1557337"/>
                <a:gd name="connsiteX8" fmla="*/ 433387 w 1835944"/>
                <a:gd name="connsiteY8" fmla="*/ 435769 h 1557337"/>
                <a:gd name="connsiteX9" fmla="*/ 581025 w 1835944"/>
                <a:gd name="connsiteY9" fmla="*/ 590550 h 1557337"/>
                <a:gd name="connsiteX10" fmla="*/ 723900 w 1835944"/>
                <a:gd name="connsiteY10" fmla="*/ 738187 h 1557337"/>
                <a:gd name="connsiteX11" fmla="*/ 864394 w 1835944"/>
                <a:gd name="connsiteY11" fmla="*/ 876300 h 1557337"/>
                <a:gd name="connsiteX12" fmla="*/ 995362 w 1835944"/>
                <a:gd name="connsiteY12" fmla="*/ 995362 h 1557337"/>
                <a:gd name="connsiteX13" fmla="*/ 1128712 w 1835944"/>
                <a:gd name="connsiteY13" fmla="*/ 1097756 h 1557337"/>
                <a:gd name="connsiteX14" fmla="*/ 1288256 w 1835944"/>
                <a:gd name="connsiteY14" fmla="*/ 1207294 h 1557337"/>
                <a:gd name="connsiteX15" fmla="*/ 1459706 w 1835944"/>
                <a:gd name="connsiteY15" fmla="*/ 1309687 h 1557337"/>
                <a:gd name="connsiteX16" fmla="*/ 1602581 w 1835944"/>
                <a:gd name="connsiteY16" fmla="*/ 1385887 h 1557337"/>
                <a:gd name="connsiteX17" fmla="*/ 1788319 w 1835944"/>
                <a:gd name="connsiteY17" fmla="*/ 1473994 h 1557337"/>
                <a:gd name="connsiteX18" fmla="*/ 1828800 w 1835944"/>
                <a:gd name="connsiteY18" fmla="*/ 1495425 h 1557337"/>
                <a:gd name="connsiteX19" fmla="*/ 1833562 w 1835944"/>
                <a:gd name="connsiteY19" fmla="*/ 1500187 h 1557337"/>
                <a:gd name="connsiteX20" fmla="*/ 1835944 w 1835944"/>
                <a:gd name="connsiteY20" fmla="*/ 1507331 h 1557337"/>
                <a:gd name="connsiteX21" fmla="*/ 1833562 w 1835944"/>
                <a:gd name="connsiteY21" fmla="*/ 1516856 h 1557337"/>
                <a:gd name="connsiteX22" fmla="*/ 1821656 w 1835944"/>
                <a:gd name="connsiteY22" fmla="*/ 1528762 h 1557337"/>
                <a:gd name="connsiteX23" fmla="*/ 1778794 w 1835944"/>
                <a:gd name="connsiteY23" fmla="*/ 1535906 h 1557337"/>
                <a:gd name="connsiteX24" fmla="*/ 1669256 w 1835944"/>
                <a:gd name="connsiteY24" fmla="*/ 1538287 h 1557337"/>
                <a:gd name="connsiteX25" fmla="*/ 1490662 w 1835944"/>
                <a:gd name="connsiteY25" fmla="*/ 1545431 h 1557337"/>
                <a:gd name="connsiteX26" fmla="*/ 1257300 w 1835944"/>
                <a:gd name="connsiteY26" fmla="*/ 1552575 h 1557337"/>
                <a:gd name="connsiteX27" fmla="*/ 1128712 w 1835944"/>
                <a:gd name="connsiteY27" fmla="*/ 1557337 h 1557337"/>
                <a:gd name="connsiteX28" fmla="*/ 1092994 w 1835944"/>
                <a:gd name="connsiteY28" fmla="*/ 1545431 h 1557337"/>
                <a:gd name="connsiteX29" fmla="*/ 1047750 w 1835944"/>
                <a:gd name="connsiteY29" fmla="*/ 1524000 h 1557337"/>
                <a:gd name="connsiteX30" fmla="*/ 1014412 w 1835944"/>
                <a:gd name="connsiteY30" fmla="*/ 1497806 h 1557337"/>
                <a:gd name="connsiteX31" fmla="*/ 983456 w 1835944"/>
                <a:gd name="connsiteY31" fmla="*/ 1469231 h 1557337"/>
                <a:gd name="connsiteX32" fmla="*/ 931069 w 1835944"/>
                <a:gd name="connsiteY32" fmla="*/ 1397794 h 1557337"/>
                <a:gd name="connsiteX33" fmla="*/ 821531 w 1835944"/>
                <a:gd name="connsiteY33" fmla="*/ 1243012 h 1557337"/>
                <a:gd name="connsiteX34" fmla="*/ 669131 w 1835944"/>
                <a:gd name="connsiteY34" fmla="*/ 1012031 h 1557337"/>
                <a:gd name="connsiteX35" fmla="*/ 569119 w 1835944"/>
                <a:gd name="connsiteY35" fmla="*/ 869156 h 1557337"/>
                <a:gd name="connsiteX36" fmla="*/ 421481 w 1835944"/>
                <a:gd name="connsiteY36" fmla="*/ 661987 h 1557337"/>
                <a:gd name="connsiteX37" fmla="*/ 342900 w 1835944"/>
                <a:gd name="connsiteY37" fmla="*/ 554831 h 155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5944" h="1557337">
                  <a:moveTo>
                    <a:pt x="342900" y="554831"/>
                  </a:moveTo>
                  <a:lnTo>
                    <a:pt x="204787" y="371475"/>
                  </a:lnTo>
                  <a:lnTo>
                    <a:pt x="90487" y="223837"/>
                  </a:lnTo>
                  <a:lnTo>
                    <a:pt x="0" y="107156"/>
                  </a:lnTo>
                  <a:lnTo>
                    <a:pt x="54769" y="0"/>
                  </a:lnTo>
                  <a:lnTo>
                    <a:pt x="111919" y="78581"/>
                  </a:lnTo>
                  <a:lnTo>
                    <a:pt x="211931" y="192881"/>
                  </a:lnTo>
                  <a:lnTo>
                    <a:pt x="309562" y="300037"/>
                  </a:lnTo>
                  <a:lnTo>
                    <a:pt x="433387" y="435769"/>
                  </a:lnTo>
                  <a:lnTo>
                    <a:pt x="581025" y="590550"/>
                  </a:lnTo>
                  <a:lnTo>
                    <a:pt x="723900" y="738187"/>
                  </a:lnTo>
                  <a:lnTo>
                    <a:pt x="864394" y="876300"/>
                  </a:lnTo>
                  <a:lnTo>
                    <a:pt x="995362" y="995362"/>
                  </a:lnTo>
                  <a:lnTo>
                    <a:pt x="1128712" y="1097756"/>
                  </a:lnTo>
                  <a:lnTo>
                    <a:pt x="1288256" y="1207294"/>
                  </a:lnTo>
                  <a:lnTo>
                    <a:pt x="1459706" y="1309687"/>
                  </a:lnTo>
                  <a:lnTo>
                    <a:pt x="1602581" y="1385887"/>
                  </a:lnTo>
                  <a:lnTo>
                    <a:pt x="1788319" y="1473994"/>
                  </a:lnTo>
                  <a:lnTo>
                    <a:pt x="1828800" y="1495425"/>
                  </a:lnTo>
                  <a:lnTo>
                    <a:pt x="1833562" y="1500187"/>
                  </a:lnTo>
                  <a:lnTo>
                    <a:pt x="1835944" y="1507331"/>
                  </a:lnTo>
                  <a:lnTo>
                    <a:pt x="1833562" y="1516856"/>
                  </a:lnTo>
                  <a:lnTo>
                    <a:pt x="1821656" y="1528762"/>
                  </a:lnTo>
                  <a:lnTo>
                    <a:pt x="1778794" y="1535906"/>
                  </a:lnTo>
                  <a:lnTo>
                    <a:pt x="1669256" y="1538287"/>
                  </a:lnTo>
                  <a:lnTo>
                    <a:pt x="1490662" y="1545431"/>
                  </a:lnTo>
                  <a:lnTo>
                    <a:pt x="1257300" y="1552575"/>
                  </a:lnTo>
                  <a:lnTo>
                    <a:pt x="1128712" y="1557337"/>
                  </a:lnTo>
                  <a:lnTo>
                    <a:pt x="1092994" y="1545431"/>
                  </a:lnTo>
                  <a:lnTo>
                    <a:pt x="1047750" y="1524000"/>
                  </a:lnTo>
                  <a:lnTo>
                    <a:pt x="1014412" y="1497806"/>
                  </a:lnTo>
                  <a:lnTo>
                    <a:pt x="983456" y="1469231"/>
                  </a:lnTo>
                  <a:lnTo>
                    <a:pt x="931069" y="1397794"/>
                  </a:lnTo>
                  <a:lnTo>
                    <a:pt x="821531" y="1243012"/>
                  </a:lnTo>
                  <a:lnTo>
                    <a:pt x="669131" y="1012031"/>
                  </a:lnTo>
                  <a:lnTo>
                    <a:pt x="569119" y="869156"/>
                  </a:lnTo>
                  <a:lnTo>
                    <a:pt x="421481" y="661987"/>
                  </a:lnTo>
                  <a:lnTo>
                    <a:pt x="34290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287071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D3E9774-D4D3-4E42-A038-4BBDDE55DC59}"/>
              </a:ext>
            </a:extLst>
          </p:cNvPr>
          <p:cNvSpPr/>
          <p:nvPr/>
        </p:nvSpPr>
        <p:spPr bwMode="auto">
          <a:xfrm>
            <a:off x="4648200" y="1282700"/>
            <a:ext cx="539750" cy="738188"/>
          </a:xfrm>
          <a:custGeom>
            <a:avLst/>
            <a:gdLst>
              <a:gd name="connsiteX0" fmla="*/ 207169 w 540544"/>
              <a:gd name="connsiteY0" fmla="*/ 492919 h 738187"/>
              <a:gd name="connsiteX1" fmla="*/ 202406 w 540544"/>
              <a:gd name="connsiteY1" fmla="*/ 342900 h 738187"/>
              <a:gd name="connsiteX2" fmla="*/ 190500 w 540544"/>
              <a:gd name="connsiteY2" fmla="*/ 257175 h 738187"/>
              <a:gd name="connsiteX3" fmla="*/ 173831 w 540544"/>
              <a:gd name="connsiteY3" fmla="*/ 183356 h 738187"/>
              <a:gd name="connsiteX4" fmla="*/ 154781 w 540544"/>
              <a:gd name="connsiteY4" fmla="*/ 152400 h 738187"/>
              <a:gd name="connsiteX5" fmla="*/ 130969 w 540544"/>
              <a:gd name="connsiteY5" fmla="*/ 126206 h 738187"/>
              <a:gd name="connsiteX6" fmla="*/ 102394 w 540544"/>
              <a:gd name="connsiteY6" fmla="*/ 104775 h 738187"/>
              <a:gd name="connsiteX7" fmla="*/ 69056 w 540544"/>
              <a:gd name="connsiteY7" fmla="*/ 88106 h 738187"/>
              <a:gd name="connsiteX8" fmla="*/ 45244 w 540544"/>
              <a:gd name="connsiteY8" fmla="*/ 78581 h 738187"/>
              <a:gd name="connsiteX9" fmla="*/ 21431 w 540544"/>
              <a:gd name="connsiteY9" fmla="*/ 66675 h 738187"/>
              <a:gd name="connsiteX10" fmla="*/ 4763 w 540544"/>
              <a:gd name="connsiteY10" fmla="*/ 47625 h 738187"/>
              <a:gd name="connsiteX11" fmla="*/ 0 w 540544"/>
              <a:gd name="connsiteY11" fmla="*/ 30956 h 738187"/>
              <a:gd name="connsiteX12" fmla="*/ 0 w 540544"/>
              <a:gd name="connsiteY12" fmla="*/ 19050 h 738187"/>
              <a:gd name="connsiteX13" fmla="*/ 7144 w 540544"/>
              <a:gd name="connsiteY13" fmla="*/ 7144 h 738187"/>
              <a:gd name="connsiteX14" fmla="*/ 28575 w 540544"/>
              <a:gd name="connsiteY14" fmla="*/ 0 h 738187"/>
              <a:gd name="connsiteX15" fmla="*/ 76200 w 540544"/>
              <a:gd name="connsiteY15" fmla="*/ 2381 h 738187"/>
              <a:gd name="connsiteX16" fmla="*/ 145256 w 540544"/>
              <a:gd name="connsiteY16" fmla="*/ 14287 h 738187"/>
              <a:gd name="connsiteX17" fmla="*/ 238125 w 540544"/>
              <a:gd name="connsiteY17" fmla="*/ 38100 h 738187"/>
              <a:gd name="connsiteX18" fmla="*/ 311944 w 540544"/>
              <a:gd name="connsiteY18" fmla="*/ 57150 h 738187"/>
              <a:gd name="connsiteX19" fmla="*/ 381000 w 540544"/>
              <a:gd name="connsiteY19" fmla="*/ 83344 h 738187"/>
              <a:gd name="connsiteX20" fmla="*/ 438150 w 540544"/>
              <a:gd name="connsiteY20" fmla="*/ 111919 h 738187"/>
              <a:gd name="connsiteX21" fmla="*/ 490538 w 540544"/>
              <a:gd name="connsiteY21" fmla="*/ 152400 h 738187"/>
              <a:gd name="connsiteX22" fmla="*/ 519113 w 540544"/>
              <a:gd name="connsiteY22" fmla="*/ 178594 h 738187"/>
              <a:gd name="connsiteX23" fmla="*/ 533400 w 540544"/>
              <a:gd name="connsiteY23" fmla="*/ 197644 h 738187"/>
              <a:gd name="connsiteX24" fmla="*/ 540544 w 540544"/>
              <a:gd name="connsiteY24" fmla="*/ 221456 h 738187"/>
              <a:gd name="connsiteX25" fmla="*/ 540544 w 540544"/>
              <a:gd name="connsiteY25" fmla="*/ 254794 h 738187"/>
              <a:gd name="connsiteX26" fmla="*/ 533400 w 540544"/>
              <a:gd name="connsiteY26" fmla="*/ 292894 h 738187"/>
              <a:gd name="connsiteX27" fmla="*/ 516731 w 540544"/>
              <a:gd name="connsiteY27" fmla="*/ 321469 h 738187"/>
              <a:gd name="connsiteX28" fmla="*/ 500063 w 540544"/>
              <a:gd name="connsiteY28" fmla="*/ 342900 h 738187"/>
              <a:gd name="connsiteX29" fmla="*/ 483394 w 540544"/>
              <a:gd name="connsiteY29" fmla="*/ 371475 h 738187"/>
              <a:gd name="connsiteX30" fmla="*/ 469106 w 540544"/>
              <a:gd name="connsiteY30" fmla="*/ 419100 h 738187"/>
              <a:gd name="connsiteX31" fmla="*/ 457200 w 540544"/>
              <a:gd name="connsiteY31" fmla="*/ 495300 h 738187"/>
              <a:gd name="connsiteX32" fmla="*/ 454819 w 540544"/>
              <a:gd name="connsiteY32" fmla="*/ 683419 h 738187"/>
              <a:gd name="connsiteX33" fmla="*/ 207169 w 540544"/>
              <a:gd name="connsiteY33" fmla="*/ 738187 h 738187"/>
              <a:gd name="connsiteX34" fmla="*/ 207169 w 540544"/>
              <a:gd name="connsiteY34" fmla="*/ 492919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0544" h="738187">
                <a:moveTo>
                  <a:pt x="207169" y="492919"/>
                </a:moveTo>
                <a:lnTo>
                  <a:pt x="202406" y="342900"/>
                </a:lnTo>
                <a:lnTo>
                  <a:pt x="190500" y="257175"/>
                </a:lnTo>
                <a:lnTo>
                  <a:pt x="173831" y="183356"/>
                </a:lnTo>
                <a:lnTo>
                  <a:pt x="154781" y="152400"/>
                </a:lnTo>
                <a:lnTo>
                  <a:pt x="130969" y="126206"/>
                </a:lnTo>
                <a:lnTo>
                  <a:pt x="102394" y="104775"/>
                </a:lnTo>
                <a:lnTo>
                  <a:pt x="69056" y="88106"/>
                </a:lnTo>
                <a:lnTo>
                  <a:pt x="45244" y="78581"/>
                </a:lnTo>
                <a:lnTo>
                  <a:pt x="21431" y="66675"/>
                </a:lnTo>
                <a:lnTo>
                  <a:pt x="4763" y="47625"/>
                </a:lnTo>
                <a:lnTo>
                  <a:pt x="0" y="30956"/>
                </a:lnTo>
                <a:lnTo>
                  <a:pt x="0" y="19050"/>
                </a:lnTo>
                <a:lnTo>
                  <a:pt x="7144" y="7144"/>
                </a:lnTo>
                <a:lnTo>
                  <a:pt x="28575" y="0"/>
                </a:lnTo>
                <a:lnTo>
                  <a:pt x="76200" y="2381"/>
                </a:lnTo>
                <a:lnTo>
                  <a:pt x="145256" y="14287"/>
                </a:lnTo>
                <a:lnTo>
                  <a:pt x="238125" y="38100"/>
                </a:lnTo>
                <a:lnTo>
                  <a:pt x="311944" y="57150"/>
                </a:lnTo>
                <a:lnTo>
                  <a:pt x="381000" y="83344"/>
                </a:lnTo>
                <a:lnTo>
                  <a:pt x="438150" y="111919"/>
                </a:lnTo>
                <a:lnTo>
                  <a:pt x="490538" y="152400"/>
                </a:lnTo>
                <a:lnTo>
                  <a:pt x="519113" y="178594"/>
                </a:lnTo>
                <a:lnTo>
                  <a:pt x="533400" y="197644"/>
                </a:lnTo>
                <a:lnTo>
                  <a:pt x="540544" y="221456"/>
                </a:lnTo>
                <a:lnTo>
                  <a:pt x="540544" y="254794"/>
                </a:lnTo>
                <a:lnTo>
                  <a:pt x="533400" y="292894"/>
                </a:lnTo>
                <a:lnTo>
                  <a:pt x="516731" y="321469"/>
                </a:lnTo>
                <a:lnTo>
                  <a:pt x="500063" y="342900"/>
                </a:lnTo>
                <a:lnTo>
                  <a:pt x="483394" y="371475"/>
                </a:lnTo>
                <a:lnTo>
                  <a:pt x="469106" y="419100"/>
                </a:lnTo>
                <a:lnTo>
                  <a:pt x="457200" y="495300"/>
                </a:lnTo>
                <a:cubicBezTo>
                  <a:pt x="456406" y="558006"/>
                  <a:pt x="455613" y="620713"/>
                  <a:pt x="454819" y="683419"/>
                </a:cubicBezTo>
                <a:lnTo>
                  <a:pt x="207169" y="738187"/>
                </a:lnTo>
                <a:lnTo>
                  <a:pt x="207169" y="4929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7FB1164-A65D-C646-A4B2-ADE22C59CC51}"/>
              </a:ext>
            </a:extLst>
          </p:cNvPr>
          <p:cNvSpPr/>
          <p:nvPr/>
        </p:nvSpPr>
        <p:spPr bwMode="auto">
          <a:xfrm>
            <a:off x="3567113" y="3535363"/>
            <a:ext cx="1066800" cy="1447800"/>
          </a:xfrm>
          <a:custGeom>
            <a:avLst/>
            <a:gdLst>
              <a:gd name="connsiteX0" fmla="*/ 750093 w 1066800"/>
              <a:gd name="connsiteY0" fmla="*/ 804863 h 1447800"/>
              <a:gd name="connsiteX1" fmla="*/ 673893 w 1066800"/>
              <a:gd name="connsiteY1" fmla="*/ 897732 h 1447800"/>
              <a:gd name="connsiteX2" fmla="*/ 588168 w 1066800"/>
              <a:gd name="connsiteY2" fmla="*/ 992982 h 1447800"/>
              <a:gd name="connsiteX3" fmla="*/ 502443 w 1066800"/>
              <a:gd name="connsiteY3" fmla="*/ 1081088 h 1447800"/>
              <a:gd name="connsiteX4" fmla="*/ 340518 w 1066800"/>
              <a:gd name="connsiteY4" fmla="*/ 1226344 h 1447800"/>
              <a:gd name="connsiteX5" fmla="*/ 228600 w 1066800"/>
              <a:gd name="connsiteY5" fmla="*/ 1323975 h 1447800"/>
              <a:gd name="connsiteX6" fmla="*/ 88106 w 1066800"/>
              <a:gd name="connsiteY6" fmla="*/ 1433513 h 1447800"/>
              <a:gd name="connsiteX7" fmla="*/ 66675 w 1066800"/>
              <a:gd name="connsiteY7" fmla="*/ 1440657 h 1447800"/>
              <a:gd name="connsiteX8" fmla="*/ 38100 w 1066800"/>
              <a:gd name="connsiteY8" fmla="*/ 1447800 h 1447800"/>
              <a:gd name="connsiteX9" fmla="*/ 11906 w 1066800"/>
              <a:gd name="connsiteY9" fmla="*/ 1445419 h 1447800"/>
              <a:gd name="connsiteX10" fmla="*/ 0 w 1066800"/>
              <a:gd name="connsiteY10" fmla="*/ 1435894 h 1447800"/>
              <a:gd name="connsiteX11" fmla="*/ 2381 w 1066800"/>
              <a:gd name="connsiteY11" fmla="*/ 1412082 h 1447800"/>
              <a:gd name="connsiteX12" fmla="*/ 19050 w 1066800"/>
              <a:gd name="connsiteY12" fmla="*/ 1385888 h 1447800"/>
              <a:gd name="connsiteX13" fmla="*/ 88106 w 1066800"/>
              <a:gd name="connsiteY13" fmla="*/ 1312069 h 1447800"/>
              <a:gd name="connsiteX14" fmla="*/ 235743 w 1066800"/>
              <a:gd name="connsiteY14" fmla="*/ 1138238 h 1447800"/>
              <a:gd name="connsiteX15" fmla="*/ 385762 w 1066800"/>
              <a:gd name="connsiteY15" fmla="*/ 945357 h 1447800"/>
              <a:gd name="connsiteX16" fmla="*/ 514350 w 1066800"/>
              <a:gd name="connsiteY16" fmla="*/ 766763 h 1447800"/>
              <a:gd name="connsiteX17" fmla="*/ 616743 w 1066800"/>
              <a:gd name="connsiteY17" fmla="*/ 600075 h 1447800"/>
              <a:gd name="connsiteX18" fmla="*/ 685800 w 1066800"/>
              <a:gd name="connsiteY18" fmla="*/ 466725 h 1447800"/>
              <a:gd name="connsiteX19" fmla="*/ 723900 w 1066800"/>
              <a:gd name="connsiteY19" fmla="*/ 376238 h 1447800"/>
              <a:gd name="connsiteX20" fmla="*/ 750093 w 1066800"/>
              <a:gd name="connsiteY20" fmla="*/ 288132 h 1447800"/>
              <a:gd name="connsiteX21" fmla="*/ 752475 w 1066800"/>
              <a:gd name="connsiteY21" fmla="*/ 238125 h 1447800"/>
              <a:gd name="connsiteX22" fmla="*/ 740568 w 1066800"/>
              <a:gd name="connsiteY22" fmla="*/ 209550 h 1447800"/>
              <a:gd name="connsiteX23" fmla="*/ 688181 w 1066800"/>
              <a:gd name="connsiteY23" fmla="*/ 157163 h 1447800"/>
              <a:gd name="connsiteX24" fmla="*/ 647700 w 1066800"/>
              <a:gd name="connsiteY24" fmla="*/ 116682 h 1447800"/>
              <a:gd name="connsiteX25" fmla="*/ 590550 w 1066800"/>
              <a:gd name="connsiteY25" fmla="*/ 71438 h 1447800"/>
              <a:gd name="connsiteX26" fmla="*/ 573881 w 1066800"/>
              <a:gd name="connsiteY26" fmla="*/ 52388 h 1447800"/>
              <a:gd name="connsiteX27" fmla="*/ 566737 w 1066800"/>
              <a:gd name="connsiteY27" fmla="*/ 38100 h 1447800"/>
              <a:gd name="connsiteX28" fmla="*/ 566737 w 1066800"/>
              <a:gd name="connsiteY28" fmla="*/ 21432 h 1447800"/>
              <a:gd name="connsiteX29" fmla="*/ 573881 w 1066800"/>
              <a:gd name="connsiteY29" fmla="*/ 9525 h 1447800"/>
              <a:gd name="connsiteX30" fmla="*/ 602456 w 1066800"/>
              <a:gd name="connsiteY30" fmla="*/ 0 h 1447800"/>
              <a:gd name="connsiteX31" fmla="*/ 642937 w 1066800"/>
              <a:gd name="connsiteY31" fmla="*/ 4763 h 1447800"/>
              <a:gd name="connsiteX32" fmla="*/ 769143 w 1066800"/>
              <a:gd name="connsiteY32" fmla="*/ 42863 h 1447800"/>
              <a:gd name="connsiteX33" fmla="*/ 876300 w 1066800"/>
              <a:gd name="connsiteY33" fmla="*/ 85725 h 1447800"/>
              <a:gd name="connsiteX34" fmla="*/ 940593 w 1066800"/>
              <a:gd name="connsiteY34" fmla="*/ 119063 h 1447800"/>
              <a:gd name="connsiteX35" fmla="*/ 990600 w 1066800"/>
              <a:gd name="connsiteY35" fmla="*/ 154782 h 1447800"/>
              <a:gd name="connsiteX36" fmla="*/ 1026318 w 1066800"/>
              <a:gd name="connsiteY36" fmla="*/ 190500 h 1447800"/>
              <a:gd name="connsiteX37" fmla="*/ 1047750 w 1066800"/>
              <a:gd name="connsiteY37" fmla="*/ 221457 h 1447800"/>
              <a:gd name="connsiteX38" fmla="*/ 1059656 w 1066800"/>
              <a:gd name="connsiteY38" fmla="*/ 250032 h 1447800"/>
              <a:gd name="connsiteX39" fmla="*/ 1066800 w 1066800"/>
              <a:gd name="connsiteY39" fmla="*/ 280988 h 1447800"/>
              <a:gd name="connsiteX40" fmla="*/ 1064418 w 1066800"/>
              <a:gd name="connsiteY40" fmla="*/ 311944 h 1447800"/>
              <a:gd name="connsiteX41" fmla="*/ 1059656 w 1066800"/>
              <a:gd name="connsiteY41" fmla="*/ 340519 h 1447800"/>
              <a:gd name="connsiteX42" fmla="*/ 1042987 w 1066800"/>
              <a:gd name="connsiteY42" fmla="*/ 381000 h 1447800"/>
              <a:gd name="connsiteX43" fmla="*/ 931068 w 1066800"/>
              <a:gd name="connsiteY43" fmla="*/ 545307 h 1447800"/>
              <a:gd name="connsiteX44" fmla="*/ 831056 w 1066800"/>
              <a:gd name="connsiteY44" fmla="*/ 692944 h 1447800"/>
              <a:gd name="connsiteX45" fmla="*/ 750093 w 1066800"/>
              <a:gd name="connsiteY45" fmla="*/ 804863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66800" h="1447800">
                <a:moveTo>
                  <a:pt x="750093" y="804863"/>
                </a:moveTo>
                <a:lnTo>
                  <a:pt x="673893" y="897732"/>
                </a:lnTo>
                <a:lnTo>
                  <a:pt x="588168" y="992982"/>
                </a:lnTo>
                <a:lnTo>
                  <a:pt x="502443" y="1081088"/>
                </a:lnTo>
                <a:lnTo>
                  <a:pt x="340518" y="1226344"/>
                </a:lnTo>
                <a:lnTo>
                  <a:pt x="228600" y="1323975"/>
                </a:lnTo>
                <a:lnTo>
                  <a:pt x="88106" y="1433513"/>
                </a:lnTo>
                <a:lnTo>
                  <a:pt x="66675" y="1440657"/>
                </a:lnTo>
                <a:lnTo>
                  <a:pt x="38100" y="1447800"/>
                </a:lnTo>
                <a:lnTo>
                  <a:pt x="11906" y="1445419"/>
                </a:lnTo>
                <a:lnTo>
                  <a:pt x="0" y="1435894"/>
                </a:lnTo>
                <a:lnTo>
                  <a:pt x="2381" y="1412082"/>
                </a:lnTo>
                <a:lnTo>
                  <a:pt x="19050" y="1385888"/>
                </a:lnTo>
                <a:lnTo>
                  <a:pt x="88106" y="1312069"/>
                </a:lnTo>
                <a:lnTo>
                  <a:pt x="235743" y="1138238"/>
                </a:lnTo>
                <a:lnTo>
                  <a:pt x="385762" y="945357"/>
                </a:lnTo>
                <a:lnTo>
                  <a:pt x="514350" y="766763"/>
                </a:lnTo>
                <a:lnTo>
                  <a:pt x="616743" y="600075"/>
                </a:lnTo>
                <a:lnTo>
                  <a:pt x="685800" y="466725"/>
                </a:lnTo>
                <a:lnTo>
                  <a:pt x="723900" y="376238"/>
                </a:lnTo>
                <a:lnTo>
                  <a:pt x="750093" y="288132"/>
                </a:lnTo>
                <a:lnTo>
                  <a:pt x="752475" y="238125"/>
                </a:lnTo>
                <a:lnTo>
                  <a:pt x="740568" y="209550"/>
                </a:lnTo>
                <a:lnTo>
                  <a:pt x="688181" y="157163"/>
                </a:lnTo>
                <a:lnTo>
                  <a:pt x="647700" y="116682"/>
                </a:lnTo>
                <a:lnTo>
                  <a:pt x="590550" y="71438"/>
                </a:lnTo>
                <a:lnTo>
                  <a:pt x="573881" y="52388"/>
                </a:lnTo>
                <a:lnTo>
                  <a:pt x="566737" y="38100"/>
                </a:lnTo>
                <a:lnTo>
                  <a:pt x="566737" y="21432"/>
                </a:lnTo>
                <a:lnTo>
                  <a:pt x="573881" y="9525"/>
                </a:lnTo>
                <a:lnTo>
                  <a:pt x="602456" y="0"/>
                </a:lnTo>
                <a:lnTo>
                  <a:pt x="642937" y="4763"/>
                </a:lnTo>
                <a:lnTo>
                  <a:pt x="769143" y="42863"/>
                </a:lnTo>
                <a:lnTo>
                  <a:pt x="876300" y="85725"/>
                </a:lnTo>
                <a:lnTo>
                  <a:pt x="940593" y="119063"/>
                </a:lnTo>
                <a:lnTo>
                  <a:pt x="990600" y="154782"/>
                </a:lnTo>
                <a:lnTo>
                  <a:pt x="1026318" y="190500"/>
                </a:lnTo>
                <a:lnTo>
                  <a:pt x="1047750" y="221457"/>
                </a:lnTo>
                <a:lnTo>
                  <a:pt x="1059656" y="250032"/>
                </a:lnTo>
                <a:lnTo>
                  <a:pt x="1066800" y="280988"/>
                </a:lnTo>
                <a:lnTo>
                  <a:pt x="1064418" y="311944"/>
                </a:lnTo>
                <a:lnTo>
                  <a:pt x="1059656" y="340519"/>
                </a:lnTo>
                <a:lnTo>
                  <a:pt x="1042987" y="381000"/>
                </a:lnTo>
                <a:lnTo>
                  <a:pt x="931068" y="545307"/>
                </a:lnTo>
                <a:lnTo>
                  <a:pt x="831056" y="692944"/>
                </a:lnTo>
                <a:lnTo>
                  <a:pt x="750093" y="8048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2282BCA-1C3E-924C-9422-EE752A6266FE}"/>
              </a:ext>
            </a:extLst>
          </p:cNvPr>
          <p:cNvSpPr/>
          <p:nvPr/>
        </p:nvSpPr>
        <p:spPr bwMode="auto">
          <a:xfrm>
            <a:off x="3544888" y="1781175"/>
            <a:ext cx="2978150" cy="533400"/>
          </a:xfrm>
          <a:custGeom>
            <a:avLst/>
            <a:gdLst>
              <a:gd name="connsiteX0" fmla="*/ 1791222 w 2978689"/>
              <a:gd name="connsiteY0" fmla="*/ 275573 h 533609"/>
              <a:gd name="connsiteX1" fmla="*/ 1588300 w 2978689"/>
              <a:gd name="connsiteY1" fmla="*/ 290604 h 533609"/>
              <a:gd name="connsiteX2" fmla="*/ 1448009 w 2978689"/>
              <a:gd name="connsiteY2" fmla="*/ 310646 h 533609"/>
              <a:gd name="connsiteX3" fmla="*/ 1220035 w 2978689"/>
              <a:gd name="connsiteY3" fmla="*/ 350729 h 533609"/>
              <a:gd name="connsiteX4" fmla="*/ 979535 w 2978689"/>
              <a:gd name="connsiteY4" fmla="*/ 403338 h 533609"/>
              <a:gd name="connsiteX5" fmla="*/ 688931 w 2978689"/>
              <a:gd name="connsiteY5" fmla="*/ 470979 h 533609"/>
              <a:gd name="connsiteX6" fmla="*/ 516072 w 2978689"/>
              <a:gd name="connsiteY6" fmla="*/ 511062 h 533609"/>
              <a:gd name="connsiteX7" fmla="*/ 463463 w 2978689"/>
              <a:gd name="connsiteY7" fmla="*/ 523588 h 533609"/>
              <a:gd name="connsiteX8" fmla="*/ 390812 w 2978689"/>
              <a:gd name="connsiteY8" fmla="*/ 533609 h 533609"/>
              <a:gd name="connsiteX9" fmla="*/ 353234 w 2978689"/>
              <a:gd name="connsiteY9" fmla="*/ 531104 h 533609"/>
              <a:gd name="connsiteX10" fmla="*/ 320666 w 2978689"/>
              <a:gd name="connsiteY10" fmla="*/ 518578 h 533609"/>
              <a:gd name="connsiteX11" fmla="*/ 220458 w 2978689"/>
              <a:gd name="connsiteY11" fmla="*/ 455947 h 533609"/>
              <a:gd name="connsiteX12" fmla="*/ 135281 w 2978689"/>
              <a:gd name="connsiteY12" fmla="*/ 390812 h 533609"/>
              <a:gd name="connsiteX13" fmla="*/ 95198 w 2978689"/>
              <a:gd name="connsiteY13" fmla="*/ 355739 h 533609"/>
              <a:gd name="connsiteX14" fmla="*/ 60125 w 2978689"/>
              <a:gd name="connsiteY14" fmla="*/ 320666 h 533609"/>
              <a:gd name="connsiteX15" fmla="*/ 32567 w 2978689"/>
              <a:gd name="connsiteY15" fmla="*/ 280583 h 533609"/>
              <a:gd name="connsiteX16" fmla="*/ 15031 w 2978689"/>
              <a:gd name="connsiteY16" fmla="*/ 245510 h 533609"/>
              <a:gd name="connsiteX17" fmla="*/ 2505 w 2978689"/>
              <a:gd name="connsiteY17" fmla="*/ 217953 h 533609"/>
              <a:gd name="connsiteX18" fmla="*/ 0 w 2978689"/>
              <a:gd name="connsiteY18" fmla="*/ 197911 h 533609"/>
              <a:gd name="connsiteX19" fmla="*/ 5010 w 2978689"/>
              <a:gd name="connsiteY19" fmla="*/ 185385 h 533609"/>
              <a:gd name="connsiteX20" fmla="*/ 22547 w 2978689"/>
              <a:gd name="connsiteY20" fmla="*/ 180375 h 533609"/>
              <a:gd name="connsiteX21" fmla="*/ 47599 w 2978689"/>
              <a:gd name="connsiteY21" fmla="*/ 187891 h 533609"/>
              <a:gd name="connsiteX22" fmla="*/ 75156 w 2978689"/>
              <a:gd name="connsiteY22" fmla="*/ 205427 h 533609"/>
              <a:gd name="connsiteX23" fmla="*/ 97703 w 2978689"/>
              <a:gd name="connsiteY23" fmla="*/ 222963 h 533609"/>
              <a:gd name="connsiteX24" fmla="*/ 132776 w 2978689"/>
              <a:gd name="connsiteY24" fmla="*/ 245510 h 533609"/>
              <a:gd name="connsiteX25" fmla="*/ 160333 w 2978689"/>
              <a:gd name="connsiteY25" fmla="*/ 258036 h 533609"/>
              <a:gd name="connsiteX26" fmla="*/ 195406 w 2978689"/>
              <a:gd name="connsiteY26" fmla="*/ 270562 h 533609"/>
              <a:gd name="connsiteX27" fmla="*/ 230479 w 2978689"/>
              <a:gd name="connsiteY27" fmla="*/ 278078 h 533609"/>
              <a:gd name="connsiteX28" fmla="*/ 288098 w 2978689"/>
              <a:gd name="connsiteY28" fmla="*/ 285594 h 533609"/>
              <a:gd name="connsiteX29" fmla="*/ 353234 w 2978689"/>
              <a:gd name="connsiteY29" fmla="*/ 285594 h 533609"/>
              <a:gd name="connsiteX30" fmla="*/ 511062 w 2978689"/>
              <a:gd name="connsiteY30" fmla="*/ 288099 h 533609"/>
              <a:gd name="connsiteX31" fmla="*/ 646343 w 2978689"/>
              <a:gd name="connsiteY31" fmla="*/ 268057 h 533609"/>
              <a:gd name="connsiteX32" fmla="*/ 1024629 w 2978689"/>
              <a:gd name="connsiteY32" fmla="*/ 215448 h 533609"/>
              <a:gd name="connsiteX33" fmla="*/ 1312727 w 2978689"/>
              <a:gd name="connsiteY33" fmla="*/ 175364 h 533609"/>
              <a:gd name="connsiteX34" fmla="*/ 1553227 w 2978689"/>
              <a:gd name="connsiteY34" fmla="*/ 132776 h 533609"/>
              <a:gd name="connsiteX35" fmla="*/ 1726086 w 2978689"/>
              <a:gd name="connsiteY35" fmla="*/ 115240 h 533609"/>
              <a:gd name="connsiteX36" fmla="*/ 2019195 w 2978689"/>
              <a:gd name="connsiteY36" fmla="*/ 87682 h 533609"/>
              <a:gd name="connsiteX37" fmla="*/ 2076815 w 2978689"/>
              <a:gd name="connsiteY37" fmla="*/ 87682 h 533609"/>
              <a:gd name="connsiteX38" fmla="*/ 2169508 w 2978689"/>
              <a:gd name="connsiteY38" fmla="*/ 82672 h 533609"/>
              <a:gd name="connsiteX39" fmla="*/ 2267211 w 2978689"/>
              <a:gd name="connsiteY39" fmla="*/ 75156 h 533609"/>
              <a:gd name="connsiteX40" fmla="*/ 2344872 w 2978689"/>
              <a:gd name="connsiteY40" fmla="*/ 60125 h 533609"/>
              <a:gd name="connsiteX41" fmla="*/ 2410007 w 2978689"/>
              <a:gd name="connsiteY41" fmla="*/ 45094 h 533609"/>
              <a:gd name="connsiteX42" fmla="*/ 2475143 w 2978689"/>
              <a:gd name="connsiteY42" fmla="*/ 27557 h 533609"/>
              <a:gd name="connsiteX43" fmla="*/ 2542783 w 2978689"/>
              <a:gd name="connsiteY43" fmla="*/ 0 h 533609"/>
              <a:gd name="connsiteX44" fmla="*/ 2595393 w 2978689"/>
              <a:gd name="connsiteY44" fmla="*/ 5011 h 533609"/>
              <a:gd name="connsiteX45" fmla="*/ 2678064 w 2978689"/>
              <a:gd name="connsiteY45" fmla="*/ 22547 h 533609"/>
              <a:gd name="connsiteX46" fmla="*/ 2755726 w 2978689"/>
              <a:gd name="connsiteY46" fmla="*/ 45094 h 533609"/>
              <a:gd name="connsiteX47" fmla="*/ 2815851 w 2978689"/>
              <a:gd name="connsiteY47" fmla="*/ 67641 h 533609"/>
              <a:gd name="connsiteX48" fmla="*/ 2863450 w 2978689"/>
              <a:gd name="connsiteY48" fmla="*/ 90187 h 533609"/>
              <a:gd name="connsiteX49" fmla="*/ 2898522 w 2978689"/>
              <a:gd name="connsiteY49" fmla="*/ 112734 h 533609"/>
              <a:gd name="connsiteX50" fmla="*/ 2928585 w 2978689"/>
              <a:gd name="connsiteY50" fmla="*/ 137786 h 533609"/>
              <a:gd name="connsiteX51" fmla="*/ 2951132 w 2978689"/>
              <a:gd name="connsiteY51" fmla="*/ 165344 h 533609"/>
              <a:gd name="connsiteX52" fmla="*/ 2971173 w 2978689"/>
              <a:gd name="connsiteY52" fmla="*/ 195406 h 533609"/>
              <a:gd name="connsiteX53" fmla="*/ 2978689 w 2978689"/>
              <a:gd name="connsiteY53" fmla="*/ 220458 h 533609"/>
              <a:gd name="connsiteX54" fmla="*/ 2978689 w 2978689"/>
              <a:gd name="connsiteY54" fmla="*/ 245510 h 533609"/>
              <a:gd name="connsiteX55" fmla="*/ 2963658 w 2978689"/>
              <a:gd name="connsiteY55" fmla="*/ 263047 h 533609"/>
              <a:gd name="connsiteX56" fmla="*/ 2941111 w 2978689"/>
              <a:gd name="connsiteY56" fmla="*/ 278078 h 533609"/>
              <a:gd name="connsiteX57" fmla="*/ 2906038 w 2978689"/>
              <a:gd name="connsiteY57" fmla="*/ 285594 h 533609"/>
              <a:gd name="connsiteX58" fmla="*/ 2828377 w 2978689"/>
              <a:gd name="connsiteY58" fmla="*/ 285594 h 533609"/>
              <a:gd name="connsiteX59" fmla="*/ 2720653 w 2978689"/>
              <a:gd name="connsiteY59" fmla="*/ 268057 h 533609"/>
              <a:gd name="connsiteX60" fmla="*/ 2550299 w 2978689"/>
              <a:gd name="connsiteY60" fmla="*/ 253026 h 533609"/>
              <a:gd name="connsiteX61" fmla="*/ 2374935 w 2978689"/>
              <a:gd name="connsiteY61" fmla="*/ 243005 h 533609"/>
              <a:gd name="connsiteX62" fmla="*/ 2262200 w 2978689"/>
              <a:gd name="connsiteY62" fmla="*/ 243005 h 533609"/>
              <a:gd name="connsiteX63" fmla="*/ 2161992 w 2978689"/>
              <a:gd name="connsiteY63" fmla="*/ 248015 h 533609"/>
              <a:gd name="connsiteX64" fmla="*/ 1791222 w 2978689"/>
              <a:gd name="connsiteY64" fmla="*/ 275573 h 53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978689" h="533609">
                <a:moveTo>
                  <a:pt x="1791222" y="275573"/>
                </a:moveTo>
                <a:lnTo>
                  <a:pt x="1588300" y="290604"/>
                </a:lnTo>
                <a:lnTo>
                  <a:pt x="1448009" y="310646"/>
                </a:lnTo>
                <a:lnTo>
                  <a:pt x="1220035" y="350729"/>
                </a:lnTo>
                <a:lnTo>
                  <a:pt x="979535" y="403338"/>
                </a:lnTo>
                <a:lnTo>
                  <a:pt x="688931" y="470979"/>
                </a:lnTo>
                <a:lnTo>
                  <a:pt x="516072" y="511062"/>
                </a:lnTo>
                <a:lnTo>
                  <a:pt x="463463" y="523588"/>
                </a:lnTo>
                <a:lnTo>
                  <a:pt x="390812" y="533609"/>
                </a:lnTo>
                <a:cubicBezTo>
                  <a:pt x="354906" y="531045"/>
                  <a:pt x="367460" y="531104"/>
                  <a:pt x="353234" y="531104"/>
                </a:cubicBezTo>
                <a:lnTo>
                  <a:pt x="320666" y="518578"/>
                </a:lnTo>
                <a:lnTo>
                  <a:pt x="220458" y="455947"/>
                </a:lnTo>
                <a:lnTo>
                  <a:pt x="135281" y="390812"/>
                </a:lnTo>
                <a:lnTo>
                  <a:pt x="95198" y="355739"/>
                </a:lnTo>
                <a:lnTo>
                  <a:pt x="60125" y="320666"/>
                </a:lnTo>
                <a:lnTo>
                  <a:pt x="32567" y="280583"/>
                </a:lnTo>
                <a:lnTo>
                  <a:pt x="15031" y="245510"/>
                </a:lnTo>
                <a:lnTo>
                  <a:pt x="2505" y="217953"/>
                </a:lnTo>
                <a:lnTo>
                  <a:pt x="0" y="197911"/>
                </a:lnTo>
                <a:lnTo>
                  <a:pt x="5010" y="185385"/>
                </a:lnTo>
                <a:lnTo>
                  <a:pt x="22547" y="180375"/>
                </a:lnTo>
                <a:lnTo>
                  <a:pt x="47599" y="187891"/>
                </a:lnTo>
                <a:lnTo>
                  <a:pt x="75156" y="205427"/>
                </a:lnTo>
                <a:lnTo>
                  <a:pt x="97703" y="222963"/>
                </a:lnTo>
                <a:lnTo>
                  <a:pt x="132776" y="245510"/>
                </a:lnTo>
                <a:lnTo>
                  <a:pt x="160333" y="258036"/>
                </a:lnTo>
                <a:lnTo>
                  <a:pt x="195406" y="270562"/>
                </a:lnTo>
                <a:lnTo>
                  <a:pt x="230479" y="278078"/>
                </a:lnTo>
                <a:lnTo>
                  <a:pt x="288098" y="285594"/>
                </a:lnTo>
                <a:lnTo>
                  <a:pt x="353234" y="285594"/>
                </a:lnTo>
                <a:lnTo>
                  <a:pt x="511062" y="288099"/>
                </a:lnTo>
                <a:lnTo>
                  <a:pt x="646343" y="268057"/>
                </a:lnTo>
                <a:lnTo>
                  <a:pt x="1024629" y="215448"/>
                </a:lnTo>
                <a:lnTo>
                  <a:pt x="1312727" y="175364"/>
                </a:lnTo>
                <a:lnTo>
                  <a:pt x="1553227" y="132776"/>
                </a:lnTo>
                <a:lnTo>
                  <a:pt x="1726086" y="115240"/>
                </a:lnTo>
                <a:lnTo>
                  <a:pt x="2019195" y="87682"/>
                </a:lnTo>
                <a:lnTo>
                  <a:pt x="2076815" y="87682"/>
                </a:lnTo>
                <a:lnTo>
                  <a:pt x="2169508" y="82672"/>
                </a:lnTo>
                <a:lnTo>
                  <a:pt x="2267211" y="75156"/>
                </a:lnTo>
                <a:lnTo>
                  <a:pt x="2344872" y="60125"/>
                </a:lnTo>
                <a:lnTo>
                  <a:pt x="2410007" y="45094"/>
                </a:lnTo>
                <a:lnTo>
                  <a:pt x="2475143" y="27557"/>
                </a:lnTo>
                <a:lnTo>
                  <a:pt x="2542783" y="0"/>
                </a:lnTo>
                <a:lnTo>
                  <a:pt x="2595393" y="5011"/>
                </a:lnTo>
                <a:lnTo>
                  <a:pt x="2678064" y="22547"/>
                </a:lnTo>
                <a:lnTo>
                  <a:pt x="2755726" y="45094"/>
                </a:lnTo>
                <a:lnTo>
                  <a:pt x="2815851" y="67641"/>
                </a:lnTo>
                <a:lnTo>
                  <a:pt x="2863450" y="90187"/>
                </a:lnTo>
                <a:lnTo>
                  <a:pt x="2898522" y="112734"/>
                </a:lnTo>
                <a:lnTo>
                  <a:pt x="2928585" y="137786"/>
                </a:lnTo>
                <a:lnTo>
                  <a:pt x="2951132" y="165344"/>
                </a:lnTo>
                <a:lnTo>
                  <a:pt x="2971173" y="195406"/>
                </a:lnTo>
                <a:lnTo>
                  <a:pt x="2978689" y="220458"/>
                </a:lnTo>
                <a:lnTo>
                  <a:pt x="2978689" y="245510"/>
                </a:lnTo>
                <a:lnTo>
                  <a:pt x="2963658" y="263047"/>
                </a:lnTo>
                <a:lnTo>
                  <a:pt x="2941111" y="278078"/>
                </a:lnTo>
                <a:lnTo>
                  <a:pt x="2906038" y="285594"/>
                </a:lnTo>
                <a:lnTo>
                  <a:pt x="2828377" y="285594"/>
                </a:lnTo>
                <a:lnTo>
                  <a:pt x="2720653" y="268057"/>
                </a:lnTo>
                <a:lnTo>
                  <a:pt x="2550299" y="253026"/>
                </a:lnTo>
                <a:lnTo>
                  <a:pt x="2374935" y="243005"/>
                </a:lnTo>
                <a:lnTo>
                  <a:pt x="2262200" y="243005"/>
                </a:lnTo>
                <a:lnTo>
                  <a:pt x="2161992" y="248015"/>
                </a:lnTo>
                <a:lnTo>
                  <a:pt x="1791222" y="27557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07A5643-601D-B041-B624-1D73C9A2E133}"/>
              </a:ext>
            </a:extLst>
          </p:cNvPr>
          <p:cNvSpPr/>
          <p:nvPr/>
        </p:nvSpPr>
        <p:spPr bwMode="auto">
          <a:xfrm>
            <a:off x="3967163" y="2386013"/>
            <a:ext cx="592137" cy="806450"/>
          </a:xfrm>
          <a:custGeom>
            <a:avLst/>
            <a:gdLst>
              <a:gd name="connsiteX0" fmla="*/ 300037 w 592931"/>
              <a:gd name="connsiteY0" fmla="*/ 552450 h 807243"/>
              <a:gd name="connsiteX1" fmla="*/ 283368 w 592931"/>
              <a:gd name="connsiteY1" fmla="*/ 485775 h 807243"/>
              <a:gd name="connsiteX2" fmla="*/ 273843 w 592931"/>
              <a:gd name="connsiteY2" fmla="*/ 431006 h 807243"/>
              <a:gd name="connsiteX3" fmla="*/ 261937 w 592931"/>
              <a:gd name="connsiteY3" fmla="*/ 369093 h 807243"/>
              <a:gd name="connsiteX4" fmla="*/ 245268 w 592931"/>
              <a:gd name="connsiteY4" fmla="*/ 321468 h 807243"/>
              <a:gd name="connsiteX5" fmla="*/ 221456 w 592931"/>
              <a:gd name="connsiteY5" fmla="*/ 273843 h 807243"/>
              <a:gd name="connsiteX6" fmla="*/ 190500 w 592931"/>
              <a:gd name="connsiteY6" fmla="*/ 235743 h 807243"/>
              <a:gd name="connsiteX7" fmla="*/ 157162 w 592931"/>
              <a:gd name="connsiteY7" fmla="*/ 190500 h 807243"/>
              <a:gd name="connsiteX8" fmla="*/ 121443 w 592931"/>
              <a:gd name="connsiteY8" fmla="*/ 152400 h 807243"/>
              <a:gd name="connsiteX9" fmla="*/ 78581 w 592931"/>
              <a:gd name="connsiteY9" fmla="*/ 114300 h 807243"/>
              <a:gd name="connsiteX10" fmla="*/ 23812 w 592931"/>
              <a:gd name="connsiteY10" fmla="*/ 71437 h 807243"/>
              <a:gd name="connsiteX11" fmla="*/ 9525 w 592931"/>
              <a:gd name="connsiteY11" fmla="*/ 54768 h 807243"/>
              <a:gd name="connsiteX12" fmla="*/ 0 w 592931"/>
              <a:gd name="connsiteY12" fmla="*/ 28575 h 807243"/>
              <a:gd name="connsiteX13" fmla="*/ 0 w 592931"/>
              <a:gd name="connsiteY13" fmla="*/ 9525 h 807243"/>
              <a:gd name="connsiteX14" fmla="*/ 9525 w 592931"/>
              <a:gd name="connsiteY14" fmla="*/ 0 h 807243"/>
              <a:gd name="connsiteX15" fmla="*/ 35718 w 592931"/>
              <a:gd name="connsiteY15" fmla="*/ 2381 h 807243"/>
              <a:gd name="connsiteX16" fmla="*/ 73818 w 592931"/>
              <a:gd name="connsiteY16" fmla="*/ 16668 h 807243"/>
              <a:gd name="connsiteX17" fmla="*/ 154781 w 592931"/>
              <a:gd name="connsiteY17" fmla="*/ 61912 h 807243"/>
              <a:gd name="connsiteX18" fmla="*/ 247650 w 592931"/>
              <a:gd name="connsiteY18" fmla="*/ 116681 h 807243"/>
              <a:gd name="connsiteX19" fmla="*/ 345281 w 592931"/>
              <a:gd name="connsiteY19" fmla="*/ 173831 h 807243"/>
              <a:gd name="connsiteX20" fmla="*/ 421481 w 592931"/>
              <a:gd name="connsiteY20" fmla="*/ 221456 h 807243"/>
              <a:gd name="connsiteX21" fmla="*/ 461962 w 592931"/>
              <a:gd name="connsiteY21" fmla="*/ 250031 h 807243"/>
              <a:gd name="connsiteX22" fmla="*/ 511968 w 592931"/>
              <a:gd name="connsiteY22" fmla="*/ 304800 h 807243"/>
              <a:gd name="connsiteX23" fmla="*/ 557212 w 592931"/>
              <a:gd name="connsiteY23" fmla="*/ 352425 h 807243"/>
              <a:gd name="connsiteX24" fmla="*/ 566737 w 592931"/>
              <a:gd name="connsiteY24" fmla="*/ 371475 h 807243"/>
              <a:gd name="connsiteX25" fmla="*/ 583406 w 592931"/>
              <a:gd name="connsiteY25" fmla="*/ 426243 h 807243"/>
              <a:gd name="connsiteX26" fmla="*/ 592931 w 592931"/>
              <a:gd name="connsiteY26" fmla="*/ 488156 h 807243"/>
              <a:gd name="connsiteX27" fmla="*/ 592931 w 592931"/>
              <a:gd name="connsiteY27" fmla="*/ 531018 h 807243"/>
              <a:gd name="connsiteX28" fmla="*/ 588168 w 592931"/>
              <a:gd name="connsiteY28" fmla="*/ 578643 h 807243"/>
              <a:gd name="connsiteX29" fmla="*/ 576262 w 592931"/>
              <a:gd name="connsiteY29" fmla="*/ 626268 h 807243"/>
              <a:gd name="connsiteX30" fmla="*/ 552450 w 592931"/>
              <a:gd name="connsiteY30" fmla="*/ 681037 h 807243"/>
              <a:gd name="connsiteX31" fmla="*/ 497681 w 592931"/>
              <a:gd name="connsiteY31" fmla="*/ 800100 h 807243"/>
              <a:gd name="connsiteX32" fmla="*/ 423862 w 592931"/>
              <a:gd name="connsiteY32" fmla="*/ 807243 h 807243"/>
              <a:gd name="connsiteX33" fmla="*/ 359568 w 592931"/>
              <a:gd name="connsiteY33" fmla="*/ 709612 h 807243"/>
              <a:gd name="connsiteX34" fmla="*/ 338137 w 592931"/>
              <a:gd name="connsiteY34" fmla="*/ 666750 h 807243"/>
              <a:gd name="connsiteX35" fmla="*/ 300037 w 592931"/>
              <a:gd name="connsiteY35" fmla="*/ 552450 h 80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2931" h="807243">
                <a:moveTo>
                  <a:pt x="300037" y="552450"/>
                </a:moveTo>
                <a:lnTo>
                  <a:pt x="283368" y="485775"/>
                </a:lnTo>
                <a:lnTo>
                  <a:pt x="273843" y="431006"/>
                </a:lnTo>
                <a:lnTo>
                  <a:pt x="261937" y="369093"/>
                </a:lnTo>
                <a:lnTo>
                  <a:pt x="245268" y="321468"/>
                </a:lnTo>
                <a:lnTo>
                  <a:pt x="221456" y="273843"/>
                </a:lnTo>
                <a:lnTo>
                  <a:pt x="190500" y="235743"/>
                </a:lnTo>
                <a:lnTo>
                  <a:pt x="157162" y="190500"/>
                </a:lnTo>
                <a:lnTo>
                  <a:pt x="121443" y="152400"/>
                </a:lnTo>
                <a:lnTo>
                  <a:pt x="78581" y="114300"/>
                </a:lnTo>
                <a:lnTo>
                  <a:pt x="23812" y="71437"/>
                </a:lnTo>
                <a:lnTo>
                  <a:pt x="9525" y="54768"/>
                </a:lnTo>
                <a:lnTo>
                  <a:pt x="0" y="28575"/>
                </a:lnTo>
                <a:lnTo>
                  <a:pt x="0" y="9525"/>
                </a:lnTo>
                <a:lnTo>
                  <a:pt x="9525" y="0"/>
                </a:lnTo>
                <a:lnTo>
                  <a:pt x="35718" y="2381"/>
                </a:lnTo>
                <a:lnTo>
                  <a:pt x="73818" y="16668"/>
                </a:lnTo>
                <a:lnTo>
                  <a:pt x="154781" y="61912"/>
                </a:lnTo>
                <a:lnTo>
                  <a:pt x="247650" y="116681"/>
                </a:lnTo>
                <a:lnTo>
                  <a:pt x="345281" y="173831"/>
                </a:lnTo>
                <a:lnTo>
                  <a:pt x="421481" y="221456"/>
                </a:lnTo>
                <a:lnTo>
                  <a:pt x="461962" y="250031"/>
                </a:lnTo>
                <a:lnTo>
                  <a:pt x="511968" y="304800"/>
                </a:lnTo>
                <a:lnTo>
                  <a:pt x="557212" y="352425"/>
                </a:lnTo>
                <a:lnTo>
                  <a:pt x="566737" y="371475"/>
                </a:lnTo>
                <a:lnTo>
                  <a:pt x="583406" y="426243"/>
                </a:lnTo>
                <a:lnTo>
                  <a:pt x="592931" y="488156"/>
                </a:lnTo>
                <a:lnTo>
                  <a:pt x="592931" y="531018"/>
                </a:lnTo>
                <a:lnTo>
                  <a:pt x="588168" y="578643"/>
                </a:lnTo>
                <a:lnTo>
                  <a:pt x="576262" y="626268"/>
                </a:lnTo>
                <a:lnTo>
                  <a:pt x="552450" y="681037"/>
                </a:lnTo>
                <a:lnTo>
                  <a:pt x="497681" y="800100"/>
                </a:lnTo>
                <a:lnTo>
                  <a:pt x="423862" y="807243"/>
                </a:lnTo>
                <a:lnTo>
                  <a:pt x="359568" y="709612"/>
                </a:lnTo>
                <a:lnTo>
                  <a:pt x="338137" y="666750"/>
                </a:lnTo>
                <a:lnTo>
                  <a:pt x="300037" y="552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EA7AC44-8CAD-DE4E-AA8A-BAC406CB1975}"/>
              </a:ext>
            </a:extLst>
          </p:cNvPr>
          <p:cNvSpPr/>
          <p:nvPr/>
        </p:nvSpPr>
        <p:spPr bwMode="auto">
          <a:xfrm>
            <a:off x="5119688" y="2111375"/>
            <a:ext cx="695325" cy="1014413"/>
          </a:xfrm>
          <a:custGeom>
            <a:avLst/>
            <a:gdLst>
              <a:gd name="connsiteX0" fmla="*/ 183356 w 695325"/>
              <a:gd name="connsiteY0" fmla="*/ 664369 h 1014412"/>
              <a:gd name="connsiteX1" fmla="*/ 245268 w 695325"/>
              <a:gd name="connsiteY1" fmla="*/ 547687 h 1014412"/>
              <a:gd name="connsiteX2" fmla="*/ 271462 w 695325"/>
              <a:gd name="connsiteY2" fmla="*/ 495300 h 1014412"/>
              <a:gd name="connsiteX3" fmla="*/ 283368 w 695325"/>
              <a:gd name="connsiteY3" fmla="*/ 464344 h 1014412"/>
              <a:gd name="connsiteX4" fmla="*/ 300037 w 695325"/>
              <a:gd name="connsiteY4" fmla="*/ 409575 h 1014412"/>
              <a:gd name="connsiteX5" fmla="*/ 311943 w 695325"/>
              <a:gd name="connsiteY5" fmla="*/ 321469 h 1014412"/>
              <a:gd name="connsiteX6" fmla="*/ 316706 w 695325"/>
              <a:gd name="connsiteY6" fmla="*/ 250031 h 1014412"/>
              <a:gd name="connsiteX7" fmla="*/ 309562 w 695325"/>
              <a:gd name="connsiteY7" fmla="*/ 204787 h 1014412"/>
              <a:gd name="connsiteX8" fmla="*/ 292893 w 695325"/>
              <a:gd name="connsiteY8" fmla="*/ 164306 h 1014412"/>
              <a:gd name="connsiteX9" fmla="*/ 261937 w 695325"/>
              <a:gd name="connsiteY9" fmla="*/ 123825 h 1014412"/>
              <a:gd name="connsiteX10" fmla="*/ 211931 w 695325"/>
              <a:gd name="connsiteY10" fmla="*/ 78581 h 1014412"/>
              <a:gd name="connsiteX11" fmla="*/ 190500 w 695325"/>
              <a:gd name="connsiteY11" fmla="*/ 59531 h 1014412"/>
              <a:gd name="connsiteX12" fmla="*/ 180975 w 695325"/>
              <a:gd name="connsiteY12" fmla="*/ 42862 h 1014412"/>
              <a:gd name="connsiteX13" fmla="*/ 180975 w 695325"/>
              <a:gd name="connsiteY13" fmla="*/ 23812 h 1014412"/>
              <a:gd name="connsiteX14" fmla="*/ 188118 w 695325"/>
              <a:gd name="connsiteY14" fmla="*/ 9525 h 1014412"/>
              <a:gd name="connsiteX15" fmla="*/ 211931 w 695325"/>
              <a:gd name="connsiteY15" fmla="*/ 0 h 1014412"/>
              <a:gd name="connsiteX16" fmla="*/ 252412 w 695325"/>
              <a:gd name="connsiteY16" fmla="*/ 4762 h 1014412"/>
              <a:gd name="connsiteX17" fmla="*/ 352425 w 695325"/>
              <a:gd name="connsiteY17" fmla="*/ 30956 h 1014412"/>
              <a:gd name="connsiteX18" fmla="*/ 416718 w 695325"/>
              <a:gd name="connsiteY18" fmla="*/ 50006 h 1014412"/>
              <a:gd name="connsiteX19" fmla="*/ 516731 w 695325"/>
              <a:gd name="connsiteY19" fmla="*/ 92869 h 1014412"/>
              <a:gd name="connsiteX20" fmla="*/ 576262 w 695325"/>
              <a:gd name="connsiteY20" fmla="*/ 128587 h 1014412"/>
              <a:gd name="connsiteX21" fmla="*/ 619125 w 695325"/>
              <a:gd name="connsiteY21" fmla="*/ 157162 h 1014412"/>
              <a:gd name="connsiteX22" fmla="*/ 657225 w 695325"/>
              <a:gd name="connsiteY22" fmla="*/ 197644 h 1014412"/>
              <a:gd name="connsiteX23" fmla="*/ 685800 w 695325"/>
              <a:gd name="connsiteY23" fmla="*/ 242887 h 1014412"/>
              <a:gd name="connsiteX24" fmla="*/ 695325 w 695325"/>
              <a:gd name="connsiteY24" fmla="*/ 278606 h 1014412"/>
              <a:gd name="connsiteX25" fmla="*/ 692943 w 695325"/>
              <a:gd name="connsiteY25" fmla="*/ 307181 h 1014412"/>
              <a:gd name="connsiteX26" fmla="*/ 681037 w 695325"/>
              <a:gd name="connsiteY26" fmla="*/ 335756 h 1014412"/>
              <a:gd name="connsiteX27" fmla="*/ 647700 w 695325"/>
              <a:gd name="connsiteY27" fmla="*/ 361950 h 1014412"/>
              <a:gd name="connsiteX28" fmla="*/ 631031 w 695325"/>
              <a:gd name="connsiteY28" fmla="*/ 373856 h 1014412"/>
              <a:gd name="connsiteX29" fmla="*/ 578643 w 695325"/>
              <a:gd name="connsiteY29" fmla="*/ 433387 h 1014412"/>
              <a:gd name="connsiteX30" fmla="*/ 397668 w 695325"/>
              <a:gd name="connsiteY30" fmla="*/ 652462 h 1014412"/>
              <a:gd name="connsiteX31" fmla="*/ 111918 w 695325"/>
              <a:gd name="connsiteY31" fmla="*/ 1007269 h 1014412"/>
              <a:gd name="connsiteX32" fmla="*/ 0 w 695325"/>
              <a:gd name="connsiteY32" fmla="*/ 1014412 h 1014412"/>
              <a:gd name="connsiteX33" fmla="*/ 183356 w 695325"/>
              <a:gd name="connsiteY33" fmla="*/ 664369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95325" h="1014412">
                <a:moveTo>
                  <a:pt x="183356" y="664369"/>
                </a:moveTo>
                <a:lnTo>
                  <a:pt x="245268" y="547687"/>
                </a:lnTo>
                <a:lnTo>
                  <a:pt x="271462" y="495300"/>
                </a:lnTo>
                <a:lnTo>
                  <a:pt x="283368" y="464344"/>
                </a:lnTo>
                <a:lnTo>
                  <a:pt x="300037" y="409575"/>
                </a:lnTo>
                <a:lnTo>
                  <a:pt x="311943" y="321469"/>
                </a:lnTo>
                <a:lnTo>
                  <a:pt x="316706" y="250031"/>
                </a:lnTo>
                <a:lnTo>
                  <a:pt x="309562" y="204787"/>
                </a:lnTo>
                <a:lnTo>
                  <a:pt x="292893" y="164306"/>
                </a:lnTo>
                <a:lnTo>
                  <a:pt x="261937" y="123825"/>
                </a:lnTo>
                <a:lnTo>
                  <a:pt x="211931" y="78581"/>
                </a:lnTo>
                <a:lnTo>
                  <a:pt x="190500" y="59531"/>
                </a:lnTo>
                <a:lnTo>
                  <a:pt x="180975" y="42862"/>
                </a:lnTo>
                <a:lnTo>
                  <a:pt x="180975" y="23812"/>
                </a:lnTo>
                <a:lnTo>
                  <a:pt x="188118" y="9525"/>
                </a:lnTo>
                <a:lnTo>
                  <a:pt x="211931" y="0"/>
                </a:lnTo>
                <a:lnTo>
                  <a:pt x="252412" y="4762"/>
                </a:lnTo>
                <a:lnTo>
                  <a:pt x="352425" y="30956"/>
                </a:lnTo>
                <a:lnTo>
                  <a:pt x="416718" y="50006"/>
                </a:lnTo>
                <a:lnTo>
                  <a:pt x="516731" y="92869"/>
                </a:lnTo>
                <a:lnTo>
                  <a:pt x="576262" y="128587"/>
                </a:lnTo>
                <a:lnTo>
                  <a:pt x="619125" y="157162"/>
                </a:lnTo>
                <a:lnTo>
                  <a:pt x="657225" y="197644"/>
                </a:lnTo>
                <a:lnTo>
                  <a:pt x="685800" y="242887"/>
                </a:lnTo>
                <a:lnTo>
                  <a:pt x="695325" y="278606"/>
                </a:lnTo>
                <a:lnTo>
                  <a:pt x="692943" y="307181"/>
                </a:lnTo>
                <a:lnTo>
                  <a:pt x="681037" y="335756"/>
                </a:lnTo>
                <a:lnTo>
                  <a:pt x="647700" y="361950"/>
                </a:lnTo>
                <a:lnTo>
                  <a:pt x="631031" y="373856"/>
                </a:lnTo>
                <a:lnTo>
                  <a:pt x="578643" y="433387"/>
                </a:lnTo>
                <a:lnTo>
                  <a:pt x="397668" y="652462"/>
                </a:lnTo>
                <a:lnTo>
                  <a:pt x="111918" y="1007269"/>
                </a:lnTo>
                <a:lnTo>
                  <a:pt x="0" y="1014412"/>
                </a:lnTo>
                <a:lnTo>
                  <a:pt x="183356" y="664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3EFFCA6-AE69-D442-AA24-5D3656CB7242}"/>
              </a:ext>
            </a:extLst>
          </p:cNvPr>
          <p:cNvSpPr/>
          <p:nvPr/>
        </p:nvSpPr>
        <p:spPr bwMode="auto">
          <a:xfrm>
            <a:off x="3241675" y="2870200"/>
            <a:ext cx="3502025" cy="581025"/>
          </a:xfrm>
          <a:custGeom>
            <a:avLst/>
            <a:gdLst>
              <a:gd name="connsiteX0" fmla="*/ 1609725 w 3502025"/>
              <a:gd name="connsiteY0" fmla="*/ 349250 h 581025"/>
              <a:gd name="connsiteX1" fmla="*/ 1235075 w 3502025"/>
              <a:gd name="connsiteY1" fmla="*/ 396875 h 581025"/>
              <a:gd name="connsiteX2" fmla="*/ 866775 w 3502025"/>
              <a:gd name="connsiteY2" fmla="*/ 450850 h 581025"/>
              <a:gd name="connsiteX3" fmla="*/ 552450 w 3502025"/>
              <a:gd name="connsiteY3" fmla="*/ 504825 h 581025"/>
              <a:gd name="connsiteX4" fmla="*/ 327025 w 3502025"/>
              <a:gd name="connsiteY4" fmla="*/ 555625 h 581025"/>
              <a:gd name="connsiteX5" fmla="*/ 196850 w 3502025"/>
              <a:gd name="connsiteY5" fmla="*/ 581025 h 581025"/>
              <a:gd name="connsiteX6" fmla="*/ 168275 w 3502025"/>
              <a:gd name="connsiteY6" fmla="*/ 520700 h 581025"/>
              <a:gd name="connsiteX7" fmla="*/ 133350 w 3502025"/>
              <a:gd name="connsiteY7" fmla="*/ 469900 h 581025"/>
              <a:gd name="connsiteX8" fmla="*/ 85725 w 3502025"/>
              <a:gd name="connsiteY8" fmla="*/ 415925 h 581025"/>
              <a:gd name="connsiteX9" fmla="*/ 38100 w 3502025"/>
              <a:gd name="connsiteY9" fmla="*/ 374650 h 581025"/>
              <a:gd name="connsiteX10" fmla="*/ 12700 w 3502025"/>
              <a:gd name="connsiteY10" fmla="*/ 346075 h 581025"/>
              <a:gd name="connsiteX11" fmla="*/ 0 w 3502025"/>
              <a:gd name="connsiteY11" fmla="*/ 323850 h 581025"/>
              <a:gd name="connsiteX12" fmla="*/ 0 w 3502025"/>
              <a:gd name="connsiteY12" fmla="*/ 307975 h 581025"/>
              <a:gd name="connsiteX13" fmla="*/ 12700 w 3502025"/>
              <a:gd name="connsiteY13" fmla="*/ 295275 h 581025"/>
              <a:gd name="connsiteX14" fmla="*/ 44450 w 3502025"/>
              <a:gd name="connsiteY14" fmla="*/ 288925 h 581025"/>
              <a:gd name="connsiteX15" fmla="*/ 79375 w 3502025"/>
              <a:gd name="connsiteY15" fmla="*/ 295275 h 581025"/>
              <a:gd name="connsiteX16" fmla="*/ 136525 w 3502025"/>
              <a:gd name="connsiteY16" fmla="*/ 311150 h 581025"/>
              <a:gd name="connsiteX17" fmla="*/ 196850 w 3502025"/>
              <a:gd name="connsiteY17" fmla="*/ 327025 h 581025"/>
              <a:gd name="connsiteX18" fmla="*/ 250825 w 3502025"/>
              <a:gd name="connsiteY18" fmla="*/ 333375 h 581025"/>
              <a:gd name="connsiteX19" fmla="*/ 323850 w 3502025"/>
              <a:gd name="connsiteY19" fmla="*/ 336550 h 581025"/>
              <a:gd name="connsiteX20" fmla="*/ 454025 w 3502025"/>
              <a:gd name="connsiteY20" fmla="*/ 327025 h 581025"/>
              <a:gd name="connsiteX21" fmla="*/ 647700 w 3502025"/>
              <a:gd name="connsiteY21" fmla="*/ 311150 h 581025"/>
              <a:gd name="connsiteX22" fmla="*/ 803275 w 3502025"/>
              <a:gd name="connsiteY22" fmla="*/ 292100 h 581025"/>
              <a:gd name="connsiteX23" fmla="*/ 1035050 w 3502025"/>
              <a:gd name="connsiteY23" fmla="*/ 257175 h 581025"/>
              <a:gd name="connsiteX24" fmla="*/ 1298575 w 3502025"/>
              <a:gd name="connsiteY24" fmla="*/ 222250 h 581025"/>
              <a:gd name="connsiteX25" fmla="*/ 1520825 w 3502025"/>
              <a:gd name="connsiteY25" fmla="*/ 200025 h 581025"/>
              <a:gd name="connsiteX26" fmla="*/ 1930400 w 3502025"/>
              <a:gd name="connsiteY26" fmla="*/ 155575 h 581025"/>
              <a:gd name="connsiteX27" fmla="*/ 2082800 w 3502025"/>
              <a:gd name="connsiteY27" fmla="*/ 139700 h 581025"/>
              <a:gd name="connsiteX28" fmla="*/ 2371725 w 3502025"/>
              <a:gd name="connsiteY28" fmla="*/ 117475 h 581025"/>
              <a:gd name="connsiteX29" fmla="*/ 2841625 w 3502025"/>
              <a:gd name="connsiteY29" fmla="*/ 76200 h 581025"/>
              <a:gd name="connsiteX30" fmla="*/ 2917825 w 3502025"/>
              <a:gd name="connsiteY30" fmla="*/ 66675 h 581025"/>
              <a:gd name="connsiteX31" fmla="*/ 2968625 w 3502025"/>
              <a:gd name="connsiteY31" fmla="*/ 53975 h 581025"/>
              <a:gd name="connsiteX32" fmla="*/ 3044825 w 3502025"/>
              <a:gd name="connsiteY32" fmla="*/ 15875 h 581025"/>
              <a:gd name="connsiteX33" fmla="*/ 3076575 w 3502025"/>
              <a:gd name="connsiteY33" fmla="*/ 0 h 581025"/>
              <a:gd name="connsiteX34" fmla="*/ 3171825 w 3502025"/>
              <a:gd name="connsiteY34" fmla="*/ 25400 h 581025"/>
              <a:gd name="connsiteX35" fmla="*/ 3295650 w 3502025"/>
              <a:gd name="connsiteY35" fmla="*/ 73025 h 581025"/>
              <a:gd name="connsiteX36" fmla="*/ 3384550 w 3502025"/>
              <a:gd name="connsiteY36" fmla="*/ 114300 h 581025"/>
              <a:gd name="connsiteX37" fmla="*/ 3422650 w 3502025"/>
              <a:gd name="connsiteY37" fmla="*/ 139700 h 581025"/>
              <a:gd name="connsiteX38" fmla="*/ 3460750 w 3502025"/>
              <a:gd name="connsiteY38" fmla="*/ 168275 h 581025"/>
              <a:gd name="connsiteX39" fmla="*/ 3489325 w 3502025"/>
              <a:gd name="connsiteY39" fmla="*/ 203200 h 581025"/>
              <a:gd name="connsiteX40" fmla="*/ 3502025 w 3502025"/>
              <a:gd name="connsiteY40" fmla="*/ 234950 h 581025"/>
              <a:gd name="connsiteX41" fmla="*/ 3495675 w 3502025"/>
              <a:gd name="connsiteY41" fmla="*/ 266700 h 581025"/>
              <a:gd name="connsiteX42" fmla="*/ 3479800 w 3502025"/>
              <a:gd name="connsiteY42" fmla="*/ 285750 h 581025"/>
              <a:gd name="connsiteX43" fmla="*/ 3444875 w 3502025"/>
              <a:gd name="connsiteY43" fmla="*/ 304800 h 581025"/>
              <a:gd name="connsiteX44" fmla="*/ 3324225 w 3502025"/>
              <a:gd name="connsiteY44" fmla="*/ 314325 h 581025"/>
              <a:gd name="connsiteX45" fmla="*/ 3044825 w 3502025"/>
              <a:gd name="connsiteY45" fmla="*/ 298450 h 581025"/>
              <a:gd name="connsiteX46" fmla="*/ 2622550 w 3502025"/>
              <a:gd name="connsiteY46" fmla="*/ 288925 h 581025"/>
              <a:gd name="connsiteX47" fmla="*/ 2273300 w 3502025"/>
              <a:gd name="connsiteY47" fmla="*/ 298450 h 581025"/>
              <a:gd name="connsiteX48" fmla="*/ 1965325 w 3502025"/>
              <a:gd name="connsiteY48" fmla="*/ 317500 h 581025"/>
              <a:gd name="connsiteX49" fmla="*/ 1609725 w 3502025"/>
              <a:gd name="connsiteY49" fmla="*/ 34925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502025" h="581025">
                <a:moveTo>
                  <a:pt x="1609725" y="349250"/>
                </a:moveTo>
                <a:lnTo>
                  <a:pt x="1235075" y="396875"/>
                </a:lnTo>
                <a:lnTo>
                  <a:pt x="866775" y="450850"/>
                </a:lnTo>
                <a:lnTo>
                  <a:pt x="552450" y="504825"/>
                </a:lnTo>
                <a:lnTo>
                  <a:pt x="327025" y="555625"/>
                </a:lnTo>
                <a:lnTo>
                  <a:pt x="196850" y="581025"/>
                </a:lnTo>
                <a:lnTo>
                  <a:pt x="168275" y="520700"/>
                </a:lnTo>
                <a:lnTo>
                  <a:pt x="133350" y="469900"/>
                </a:lnTo>
                <a:lnTo>
                  <a:pt x="85725" y="415925"/>
                </a:lnTo>
                <a:lnTo>
                  <a:pt x="38100" y="374650"/>
                </a:lnTo>
                <a:lnTo>
                  <a:pt x="12700" y="346075"/>
                </a:lnTo>
                <a:lnTo>
                  <a:pt x="0" y="323850"/>
                </a:lnTo>
                <a:lnTo>
                  <a:pt x="0" y="307975"/>
                </a:lnTo>
                <a:lnTo>
                  <a:pt x="12700" y="295275"/>
                </a:lnTo>
                <a:lnTo>
                  <a:pt x="44450" y="288925"/>
                </a:lnTo>
                <a:lnTo>
                  <a:pt x="79375" y="295275"/>
                </a:lnTo>
                <a:lnTo>
                  <a:pt x="136525" y="311150"/>
                </a:lnTo>
                <a:lnTo>
                  <a:pt x="196850" y="327025"/>
                </a:lnTo>
                <a:lnTo>
                  <a:pt x="250825" y="333375"/>
                </a:lnTo>
                <a:lnTo>
                  <a:pt x="323850" y="336550"/>
                </a:lnTo>
                <a:lnTo>
                  <a:pt x="454025" y="327025"/>
                </a:lnTo>
                <a:lnTo>
                  <a:pt x="647700" y="311150"/>
                </a:lnTo>
                <a:lnTo>
                  <a:pt x="803275" y="292100"/>
                </a:lnTo>
                <a:lnTo>
                  <a:pt x="1035050" y="257175"/>
                </a:lnTo>
                <a:lnTo>
                  <a:pt x="1298575" y="222250"/>
                </a:lnTo>
                <a:lnTo>
                  <a:pt x="1520825" y="200025"/>
                </a:lnTo>
                <a:lnTo>
                  <a:pt x="1930400" y="155575"/>
                </a:lnTo>
                <a:lnTo>
                  <a:pt x="2082800" y="139700"/>
                </a:lnTo>
                <a:lnTo>
                  <a:pt x="2371725" y="117475"/>
                </a:lnTo>
                <a:lnTo>
                  <a:pt x="2841625" y="76200"/>
                </a:lnTo>
                <a:lnTo>
                  <a:pt x="2917825" y="66675"/>
                </a:lnTo>
                <a:lnTo>
                  <a:pt x="2968625" y="53975"/>
                </a:lnTo>
                <a:lnTo>
                  <a:pt x="3044825" y="15875"/>
                </a:lnTo>
                <a:lnTo>
                  <a:pt x="3076575" y="0"/>
                </a:lnTo>
                <a:lnTo>
                  <a:pt x="3171825" y="25400"/>
                </a:lnTo>
                <a:lnTo>
                  <a:pt x="3295650" y="73025"/>
                </a:lnTo>
                <a:lnTo>
                  <a:pt x="3384550" y="114300"/>
                </a:lnTo>
                <a:lnTo>
                  <a:pt x="3422650" y="139700"/>
                </a:lnTo>
                <a:lnTo>
                  <a:pt x="3460750" y="168275"/>
                </a:lnTo>
                <a:lnTo>
                  <a:pt x="3489325" y="203200"/>
                </a:lnTo>
                <a:lnTo>
                  <a:pt x="3502025" y="234950"/>
                </a:lnTo>
                <a:lnTo>
                  <a:pt x="3495675" y="266700"/>
                </a:lnTo>
                <a:lnTo>
                  <a:pt x="3479800" y="285750"/>
                </a:lnTo>
                <a:lnTo>
                  <a:pt x="3444875" y="304800"/>
                </a:lnTo>
                <a:lnTo>
                  <a:pt x="3324225" y="314325"/>
                </a:lnTo>
                <a:lnTo>
                  <a:pt x="3044825" y="298450"/>
                </a:lnTo>
                <a:lnTo>
                  <a:pt x="2622550" y="288925"/>
                </a:lnTo>
                <a:lnTo>
                  <a:pt x="2273300" y="298450"/>
                </a:lnTo>
                <a:lnTo>
                  <a:pt x="1965325" y="317500"/>
                </a:lnTo>
                <a:lnTo>
                  <a:pt x="1609725" y="349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E1087D0-0838-624A-80C0-9CB2EE9A1BA9}"/>
              </a:ext>
            </a:extLst>
          </p:cNvPr>
          <p:cNvSpPr/>
          <p:nvPr/>
        </p:nvSpPr>
        <p:spPr bwMode="auto">
          <a:xfrm rot="16200000">
            <a:off x="2016919" y="3994944"/>
            <a:ext cx="2406650" cy="1138238"/>
          </a:xfrm>
          <a:custGeom>
            <a:avLst/>
            <a:gdLst>
              <a:gd name="connsiteX0" fmla="*/ 895350 w 2407444"/>
              <a:gd name="connsiteY0" fmla="*/ 709612 h 1138237"/>
              <a:gd name="connsiteX1" fmla="*/ 676275 w 2407444"/>
              <a:gd name="connsiteY1" fmla="*/ 578643 h 1138237"/>
              <a:gd name="connsiteX2" fmla="*/ 569119 w 2407444"/>
              <a:gd name="connsiteY2" fmla="*/ 509587 h 1138237"/>
              <a:gd name="connsiteX3" fmla="*/ 411956 w 2407444"/>
              <a:gd name="connsiteY3" fmla="*/ 397668 h 1138237"/>
              <a:gd name="connsiteX4" fmla="*/ 273844 w 2407444"/>
              <a:gd name="connsiteY4" fmla="*/ 288131 h 1138237"/>
              <a:gd name="connsiteX5" fmla="*/ 164306 w 2407444"/>
              <a:gd name="connsiteY5" fmla="*/ 200025 h 1138237"/>
              <a:gd name="connsiteX6" fmla="*/ 59531 w 2407444"/>
              <a:gd name="connsiteY6" fmla="*/ 107156 h 1138237"/>
              <a:gd name="connsiteX7" fmla="*/ 14288 w 2407444"/>
              <a:gd name="connsiteY7" fmla="*/ 66675 h 1138237"/>
              <a:gd name="connsiteX8" fmla="*/ 2381 w 2407444"/>
              <a:gd name="connsiteY8" fmla="*/ 47625 h 1138237"/>
              <a:gd name="connsiteX9" fmla="*/ 0 w 2407444"/>
              <a:gd name="connsiteY9" fmla="*/ 28575 h 1138237"/>
              <a:gd name="connsiteX10" fmla="*/ 0 w 2407444"/>
              <a:gd name="connsiteY10" fmla="*/ 14287 h 1138237"/>
              <a:gd name="connsiteX11" fmla="*/ 4763 w 2407444"/>
              <a:gd name="connsiteY11" fmla="*/ 2381 h 1138237"/>
              <a:gd name="connsiteX12" fmla="*/ 19050 w 2407444"/>
              <a:gd name="connsiteY12" fmla="*/ 0 h 1138237"/>
              <a:gd name="connsiteX13" fmla="*/ 42863 w 2407444"/>
              <a:gd name="connsiteY13" fmla="*/ 7143 h 1138237"/>
              <a:gd name="connsiteX14" fmla="*/ 100013 w 2407444"/>
              <a:gd name="connsiteY14" fmla="*/ 42862 h 1138237"/>
              <a:gd name="connsiteX15" fmla="*/ 221456 w 2407444"/>
              <a:gd name="connsiteY15" fmla="*/ 126206 h 1138237"/>
              <a:gd name="connsiteX16" fmla="*/ 369094 w 2407444"/>
              <a:gd name="connsiteY16" fmla="*/ 221456 h 1138237"/>
              <a:gd name="connsiteX17" fmla="*/ 521494 w 2407444"/>
              <a:gd name="connsiteY17" fmla="*/ 316706 h 1138237"/>
              <a:gd name="connsiteX18" fmla="*/ 673894 w 2407444"/>
              <a:gd name="connsiteY18" fmla="*/ 402431 h 1138237"/>
              <a:gd name="connsiteX19" fmla="*/ 809625 w 2407444"/>
              <a:gd name="connsiteY19" fmla="*/ 471487 h 1138237"/>
              <a:gd name="connsiteX20" fmla="*/ 966788 w 2407444"/>
              <a:gd name="connsiteY20" fmla="*/ 547687 h 1138237"/>
              <a:gd name="connsiteX21" fmla="*/ 1076325 w 2407444"/>
              <a:gd name="connsiteY21" fmla="*/ 597693 h 1138237"/>
              <a:gd name="connsiteX22" fmla="*/ 1176338 w 2407444"/>
              <a:gd name="connsiteY22" fmla="*/ 638175 h 1138237"/>
              <a:gd name="connsiteX23" fmla="*/ 1273969 w 2407444"/>
              <a:gd name="connsiteY23" fmla="*/ 673893 h 1138237"/>
              <a:gd name="connsiteX24" fmla="*/ 1338263 w 2407444"/>
              <a:gd name="connsiteY24" fmla="*/ 695325 h 1138237"/>
              <a:gd name="connsiteX25" fmla="*/ 1466850 w 2407444"/>
              <a:gd name="connsiteY25" fmla="*/ 740568 h 1138237"/>
              <a:gd name="connsiteX26" fmla="*/ 1578769 w 2407444"/>
              <a:gd name="connsiteY26" fmla="*/ 771525 h 1138237"/>
              <a:gd name="connsiteX27" fmla="*/ 1693069 w 2407444"/>
              <a:gd name="connsiteY27" fmla="*/ 800100 h 1138237"/>
              <a:gd name="connsiteX28" fmla="*/ 1783556 w 2407444"/>
              <a:gd name="connsiteY28" fmla="*/ 819150 h 1138237"/>
              <a:gd name="connsiteX29" fmla="*/ 1902619 w 2407444"/>
              <a:gd name="connsiteY29" fmla="*/ 838200 h 1138237"/>
              <a:gd name="connsiteX30" fmla="*/ 2016919 w 2407444"/>
              <a:gd name="connsiteY30" fmla="*/ 845343 h 1138237"/>
              <a:gd name="connsiteX31" fmla="*/ 2090738 w 2407444"/>
              <a:gd name="connsiteY31" fmla="*/ 845343 h 1138237"/>
              <a:gd name="connsiteX32" fmla="*/ 2188369 w 2407444"/>
              <a:gd name="connsiteY32" fmla="*/ 833437 h 1138237"/>
              <a:gd name="connsiteX33" fmla="*/ 2259806 w 2407444"/>
              <a:gd name="connsiteY33" fmla="*/ 814387 h 1138237"/>
              <a:gd name="connsiteX34" fmla="*/ 2319338 w 2407444"/>
              <a:gd name="connsiteY34" fmla="*/ 788193 h 1138237"/>
              <a:gd name="connsiteX35" fmla="*/ 2381250 w 2407444"/>
              <a:gd name="connsiteY35" fmla="*/ 778668 h 1138237"/>
              <a:gd name="connsiteX36" fmla="*/ 2407444 w 2407444"/>
              <a:gd name="connsiteY36" fmla="*/ 947737 h 1138237"/>
              <a:gd name="connsiteX37" fmla="*/ 2357438 w 2407444"/>
              <a:gd name="connsiteY37" fmla="*/ 1002506 h 1138237"/>
              <a:gd name="connsiteX38" fmla="*/ 2300288 w 2407444"/>
              <a:gd name="connsiteY38" fmla="*/ 1050131 h 1138237"/>
              <a:gd name="connsiteX39" fmla="*/ 2243138 w 2407444"/>
              <a:gd name="connsiteY39" fmla="*/ 1090612 h 1138237"/>
              <a:gd name="connsiteX40" fmla="*/ 2195513 w 2407444"/>
              <a:gd name="connsiteY40" fmla="*/ 1116806 h 1138237"/>
              <a:gd name="connsiteX41" fmla="*/ 2152650 w 2407444"/>
              <a:gd name="connsiteY41" fmla="*/ 1133475 h 1138237"/>
              <a:gd name="connsiteX42" fmla="*/ 2112169 w 2407444"/>
              <a:gd name="connsiteY42" fmla="*/ 1138237 h 1138237"/>
              <a:gd name="connsiteX43" fmla="*/ 2026444 w 2407444"/>
              <a:gd name="connsiteY43" fmla="*/ 1126331 h 1138237"/>
              <a:gd name="connsiteX44" fmla="*/ 1919288 w 2407444"/>
              <a:gd name="connsiteY44" fmla="*/ 1109662 h 1138237"/>
              <a:gd name="connsiteX45" fmla="*/ 1781175 w 2407444"/>
              <a:gd name="connsiteY45" fmla="*/ 1071562 h 1138237"/>
              <a:gd name="connsiteX46" fmla="*/ 1597819 w 2407444"/>
              <a:gd name="connsiteY46" fmla="*/ 1016793 h 1138237"/>
              <a:gd name="connsiteX47" fmla="*/ 1457325 w 2407444"/>
              <a:gd name="connsiteY47" fmla="*/ 966787 h 1138237"/>
              <a:gd name="connsiteX48" fmla="*/ 1312069 w 2407444"/>
              <a:gd name="connsiteY48" fmla="*/ 909637 h 1138237"/>
              <a:gd name="connsiteX49" fmla="*/ 1128713 w 2407444"/>
              <a:gd name="connsiteY49" fmla="*/ 826293 h 1138237"/>
              <a:gd name="connsiteX50" fmla="*/ 895350 w 2407444"/>
              <a:gd name="connsiteY50" fmla="*/ 709612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07444" h="1138237">
                <a:moveTo>
                  <a:pt x="895350" y="709612"/>
                </a:moveTo>
                <a:lnTo>
                  <a:pt x="676275" y="578643"/>
                </a:lnTo>
                <a:lnTo>
                  <a:pt x="569119" y="509587"/>
                </a:lnTo>
                <a:lnTo>
                  <a:pt x="411956" y="397668"/>
                </a:lnTo>
                <a:lnTo>
                  <a:pt x="273844" y="288131"/>
                </a:lnTo>
                <a:lnTo>
                  <a:pt x="164306" y="200025"/>
                </a:lnTo>
                <a:lnTo>
                  <a:pt x="59531" y="107156"/>
                </a:lnTo>
                <a:lnTo>
                  <a:pt x="14288" y="66675"/>
                </a:lnTo>
                <a:lnTo>
                  <a:pt x="2381" y="47625"/>
                </a:lnTo>
                <a:lnTo>
                  <a:pt x="0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19050" y="0"/>
                </a:lnTo>
                <a:lnTo>
                  <a:pt x="42863" y="7143"/>
                </a:lnTo>
                <a:lnTo>
                  <a:pt x="100013" y="42862"/>
                </a:lnTo>
                <a:lnTo>
                  <a:pt x="221456" y="126206"/>
                </a:lnTo>
                <a:lnTo>
                  <a:pt x="369094" y="221456"/>
                </a:lnTo>
                <a:lnTo>
                  <a:pt x="521494" y="316706"/>
                </a:lnTo>
                <a:lnTo>
                  <a:pt x="673894" y="402431"/>
                </a:lnTo>
                <a:lnTo>
                  <a:pt x="809625" y="471487"/>
                </a:lnTo>
                <a:lnTo>
                  <a:pt x="966788" y="547687"/>
                </a:lnTo>
                <a:lnTo>
                  <a:pt x="1076325" y="597693"/>
                </a:lnTo>
                <a:lnTo>
                  <a:pt x="1176338" y="638175"/>
                </a:lnTo>
                <a:lnTo>
                  <a:pt x="1273969" y="673893"/>
                </a:lnTo>
                <a:lnTo>
                  <a:pt x="1338263" y="695325"/>
                </a:lnTo>
                <a:lnTo>
                  <a:pt x="1466850" y="740568"/>
                </a:lnTo>
                <a:lnTo>
                  <a:pt x="1578769" y="771525"/>
                </a:lnTo>
                <a:lnTo>
                  <a:pt x="1693069" y="800100"/>
                </a:lnTo>
                <a:lnTo>
                  <a:pt x="1783556" y="819150"/>
                </a:lnTo>
                <a:lnTo>
                  <a:pt x="1902619" y="838200"/>
                </a:lnTo>
                <a:lnTo>
                  <a:pt x="2016919" y="845343"/>
                </a:lnTo>
                <a:lnTo>
                  <a:pt x="2090738" y="845343"/>
                </a:lnTo>
                <a:lnTo>
                  <a:pt x="2188369" y="833437"/>
                </a:lnTo>
                <a:lnTo>
                  <a:pt x="2259806" y="814387"/>
                </a:lnTo>
                <a:lnTo>
                  <a:pt x="2319338" y="788193"/>
                </a:lnTo>
                <a:lnTo>
                  <a:pt x="2381250" y="778668"/>
                </a:lnTo>
                <a:lnTo>
                  <a:pt x="2407444" y="947737"/>
                </a:lnTo>
                <a:lnTo>
                  <a:pt x="2357438" y="1002506"/>
                </a:lnTo>
                <a:lnTo>
                  <a:pt x="2300288" y="1050131"/>
                </a:lnTo>
                <a:lnTo>
                  <a:pt x="2243138" y="1090612"/>
                </a:lnTo>
                <a:lnTo>
                  <a:pt x="2195513" y="1116806"/>
                </a:lnTo>
                <a:lnTo>
                  <a:pt x="2152650" y="1133475"/>
                </a:lnTo>
                <a:lnTo>
                  <a:pt x="2112169" y="1138237"/>
                </a:lnTo>
                <a:lnTo>
                  <a:pt x="2026444" y="1126331"/>
                </a:lnTo>
                <a:lnTo>
                  <a:pt x="1919288" y="1109662"/>
                </a:lnTo>
                <a:lnTo>
                  <a:pt x="1781175" y="1071562"/>
                </a:lnTo>
                <a:lnTo>
                  <a:pt x="1597819" y="1016793"/>
                </a:lnTo>
                <a:lnTo>
                  <a:pt x="1457325" y="966787"/>
                </a:lnTo>
                <a:lnTo>
                  <a:pt x="1312069" y="909637"/>
                </a:lnTo>
                <a:lnTo>
                  <a:pt x="1128713" y="826293"/>
                </a:lnTo>
                <a:lnTo>
                  <a:pt x="895350" y="709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9F49791-5274-7D47-84D8-CEA9E3AC2066}"/>
              </a:ext>
            </a:extLst>
          </p:cNvPr>
          <p:cNvSpPr/>
          <p:nvPr/>
        </p:nvSpPr>
        <p:spPr bwMode="auto">
          <a:xfrm>
            <a:off x="4338638" y="3854450"/>
            <a:ext cx="2051050" cy="403225"/>
          </a:xfrm>
          <a:custGeom>
            <a:avLst/>
            <a:gdLst>
              <a:gd name="connsiteX0" fmla="*/ 1307306 w 2050507"/>
              <a:gd name="connsiteY0" fmla="*/ 333375 h 402431"/>
              <a:gd name="connsiteX1" fmla="*/ 1038225 w 2050507"/>
              <a:gd name="connsiteY1" fmla="*/ 359569 h 402431"/>
              <a:gd name="connsiteX2" fmla="*/ 814387 w 2050507"/>
              <a:gd name="connsiteY2" fmla="*/ 381000 h 402431"/>
              <a:gd name="connsiteX3" fmla="*/ 619125 w 2050507"/>
              <a:gd name="connsiteY3" fmla="*/ 392906 h 402431"/>
              <a:gd name="connsiteX4" fmla="*/ 483393 w 2050507"/>
              <a:gd name="connsiteY4" fmla="*/ 400050 h 402431"/>
              <a:gd name="connsiteX5" fmla="*/ 342900 w 2050507"/>
              <a:gd name="connsiteY5" fmla="*/ 402431 h 402431"/>
              <a:gd name="connsiteX6" fmla="*/ 276225 w 2050507"/>
              <a:gd name="connsiteY6" fmla="*/ 400050 h 402431"/>
              <a:gd name="connsiteX7" fmla="*/ 223837 w 2050507"/>
              <a:gd name="connsiteY7" fmla="*/ 395287 h 402431"/>
              <a:gd name="connsiteX8" fmla="*/ 133350 w 2050507"/>
              <a:gd name="connsiteY8" fmla="*/ 381000 h 402431"/>
              <a:gd name="connsiteX9" fmla="*/ 0 w 2050507"/>
              <a:gd name="connsiteY9" fmla="*/ 335756 h 402431"/>
              <a:gd name="connsiteX10" fmla="*/ 88106 w 2050507"/>
              <a:gd name="connsiteY10" fmla="*/ 192881 h 402431"/>
              <a:gd name="connsiteX11" fmla="*/ 192881 w 2050507"/>
              <a:gd name="connsiteY11" fmla="*/ 230981 h 402431"/>
              <a:gd name="connsiteX12" fmla="*/ 226218 w 2050507"/>
              <a:gd name="connsiteY12" fmla="*/ 238125 h 402431"/>
              <a:gd name="connsiteX13" fmla="*/ 276225 w 2050507"/>
              <a:gd name="connsiteY13" fmla="*/ 242887 h 402431"/>
              <a:gd name="connsiteX14" fmla="*/ 342900 w 2050507"/>
              <a:gd name="connsiteY14" fmla="*/ 245269 h 402431"/>
              <a:gd name="connsiteX15" fmla="*/ 426243 w 2050507"/>
              <a:gd name="connsiteY15" fmla="*/ 240506 h 402431"/>
              <a:gd name="connsiteX16" fmla="*/ 607218 w 2050507"/>
              <a:gd name="connsiteY16" fmla="*/ 223837 h 402431"/>
              <a:gd name="connsiteX17" fmla="*/ 833437 w 2050507"/>
              <a:gd name="connsiteY17" fmla="*/ 200025 h 402431"/>
              <a:gd name="connsiteX18" fmla="*/ 1085850 w 2050507"/>
              <a:gd name="connsiteY18" fmla="*/ 152400 h 402431"/>
              <a:gd name="connsiteX19" fmla="*/ 1245393 w 2050507"/>
              <a:gd name="connsiteY19" fmla="*/ 130969 h 402431"/>
              <a:gd name="connsiteX20" fmla="*/ 1395412 w 2050507"/>
              <a:gd name="connsiteY20" fmla="*/ 104775 h 402431"/>
              <a:gd name="connsiteX21" fmla="*/ 1540668 w 2050507"/>
              <a:gd name="connsiteY21" fmla="*/ 73819 h 402431"/>
              <a:gd name="connsiteX22" fmla="*/ 1621631 w 2050507"/>
              <a:gd name="connsiteY22" fmla="*/ 50006 h 402431"/>
              <a:gd name="connsiteX23" fmla="*/ 1697831 w 2050507"/>
              <a:gd name="connsiteY23" fmla="*/ 19050 h 402431"/>
              <a:gd name="connsiteX24" fmla="*/ 1724025 w 2050507"/>
              <a:gd name="connsiteY24" fmla="*/ 0 h 402431"/>
              <a:gd name="connsiteX25" fmla="*/ 1771650 w 2050507"/>
              <a:gd name="connsiteY25" fmla="*/ 4762 h 402431"/>
              <a:gd name="connsiteX26" fmla="*/ 1845468 w 2050507"/>
              <a:gd name="connsiteY26" fmla="*/ 23812 h 402431"/>
              <a:gd name="connsiteX27" fmla="*/ 1905000 w 2050507"/>
              <a:gd name="connsiteY27" fmla="*/ 45244 h 402431"/>
              <a:gd name="connsiteX28" fmla="*/ 1971675 w 2050507"/>
              <a:gd name="connsiteY28" fmla="*/ 76200 h 402431"/>
              <a:gd name="connsiteX29" fmla="*/ 2024062 w 2050507"/>
              <a:gd name="connsiteY29" fmla="*/ 114300 h 402431"/>
              <a:gd name="connsiteX30" fmla="*/ 2043112 w 2050507"/>
              <a:gd name="connsiteY30" fmla="*/ 133350 h 402431"/>
              <a:gd name="connsiteX31" fmla="*/ 2050256 w 2050507"/>
              <a:gd name="connsiteY31" fmla="*/ 157162 h 402431"/>
              <a:gd name="connsiteX32" fmla="*/ 2043112 w 2050507"/>
              <a:gd name="connsiteY32" fmla="*/ 176212 h 402431"/>
              <a:gd name="connsiteX33" fmla="*/ 2014537 w 2050507"/>
              <a:gd name="connsiteY33" fmla="*/ 197644 h 402431"/>
              <a:gd name="connsiteX34" fmla="*/ 1940718 w 2050507"/>
              <a:gd name="connsiteY34" fmla="*/ 221456 h 402431"/>
              <a:gd name="connsiteX35" fmla="*/ 1790700 w 2050507"/>
              <a:gd name="connsiteY35" fmla="*/ 250031 h 402431"/>
              <a:gd name="connsiteX36" fmla="*/ 1571625 w 2050507"/>
              <a:gd name="connsiteY36" fmla="*/ 295275 h 402431"/>
              <a:gd name="connsiteX37" fmla="*/ 1307306 w 2050507"/>
              <a:gd name="connsiteY37" fmla="*/ 333375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50507" h="402431">
                <a:moveTo>
                  <a:pt x="1307306" y="333375"/>
                </a:moveTo>
                <a:lnTo>
                  <a:pt x="1038225" y="359569"/>
                </a:lnTo>
                <a:lnTo>
                  <a:pt x="814387" y="381000"/>
                </a:lnTo>
                <a:lnTo>
                  <a:pt x="619125" y="392906"/>
                </a:lnTo>
                <a:lnTo>
                  <a:pt x="483393" y="400050"/>
                </a:lnTo>
                <a:lnTo>
                  <a:pt x="342900" y="402431"/>
                </a:lnTo>
                <a:lnTo>
                  <a:pt x="276225" y="400050"/>
                </a:lnTo>
                <a:lnTo>
                  <a:pt x="223837" y="395287"/>
                </a:lnTo>
                <a:lnTo>
                  <a:pt x="133350" y="381000"/>
                </a:lnTo>
                <a:lnTo>
                  <a:pt x="0" y="335756"/>
                </a:lnTo>
                <a:lnTo>
                  <a:pt x="88106" y="192881"/>
                </a:lnTo>
                <a:lnTo>
                  <a:pt x="192881" y="230981"/>
                </a:lnTo>
                <a:lnTo>
                  <a:pt x="226218" y="238125"/>
                </a:lnTo>
                <a:lnTo>
                  <a:pt x="276225" y="242887"/>
                </a:lnTo>
                <a:lnTo>
                  <a:pt x="342900" y="245269"/>
                </a:lnTo>
                <a:lnTo>
                  <a:pt x="426243" y="240506"/>
                </a:lnTo>
                <a:lnTo>
                  <a:pt x="607218" y="223837"/>
                </a:lnTo>
                <a:lnTo>
                  <a:pt x="833437" y="200025"/>
                </a:lnTo>
                <a:lnTo>
                  <a:pt x="1085850" y="152400"/>
                </a:lnTo>
                <a:lnTo>
                  <a:pt x="1245393" y="130969"/>
                </a:lnTo>
                <a:lnTo>
                  <a:pt x="1395412" y="104775"/>
                </a:lnTo>
                <a:lnTo>
                  <a:pt x="1540668" y="73819"/>
                </a:lnTo>
                <a:lnTo>
                  <a:pt x="1621631" y="50006"/>
                </a:lnTo>
                <a:lnTo>
                  <a:pt x="1697831" y="19050"/>
                </a:lnTo>
                <a:lnTo>
                  <a:pt x="1724025" y="0"/>
                </a:lnTo>
                <a:lnTo>
                  <a:pt x="1771650" y="4762"/>
                </a:lnTo>
                <a:lnTo>
                  <a:pt x="1845468" y="23812"/>
                </a:lnTo>
                <a:lnTo>
                  <a:pt x="1905000" y="45244"/>
                </a:lnTo>
                <a:lnTo>
                  <a:pt x="1971675" y="76200"/>
                </a:lnTo>
                <a:lnTo>
                  <a:pt x="2024062" y="114300"/>
                </a:lnTo>
                <a:lnTo>
                  <a:pt x="2043112" y="133350"/>
                </a:lnTo>
                <a:cubicBezTo>
                  <a:pt x="2050507" y="155534"/>
                  <a:pt x="2050256" y="147251"/>
                  <a:pt x="2050256" y="157162"/>
                </a:cubicBezTo>
                <a:lnTo>
                  <a:pt x="2043112" y="176212"/>
                </a:lnTo>
                <a:lnTo>
                  <a:pt x="2014537" y="197644"/>
                </a:lnTo>
                <a:lnTo>
                  <a:pt x="1940718" y="221456"/>
                </a:lnTo>
                <a:lnTo>
                  <a:pt x="1790700" y="250031"/>
                </a:lnTo>
                <a:lnTo>
                  <a:pt x="1571625" y="295275"/>
                </a:lnTo>
                <a:lnTo>
                  <a:pt x="1307306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BA0860E-6C86-CE41-B6E6-BBC8A6D82DB3}"/>
              </a:ext>
            </a:extLst>
          </p:cNvPr>
          <p:cNvSpPr/>
          <p:nvPr/>
        </p:nvSpPr>
        <p:spPr bwMode="auto">
          <a:xfrm rot="16200000">
            <a:off x="4125119" y="4187032"/>
            <a:ext cx="2211387" cy="508000"/>
          </a:xfrm>
          <a:custGeom>
            <a:avLst/>
            <a:gdLst>
              <a:gd name="connsiteX0" fmla="*/ 352425 w 2212181"/>
              <a:gd name="connsiteY0" fmla="*/ 414337 h 507206"/>
              <a:gd name="connsiteX1" fmla="*/ 4763 w 2212181"/>
              <a:gd name="connsiteY1" fmla="*/ 416719 h 507206"/>
              <a:gd name="connsiteX2" fmla="*/ 0 w 2212181"/>
              <a:gd name="connsiteY2" fmla="*/ 188119 h 507206"/>
              <a:gd name="connsiteX3" fmla="*/ 600075 w 2212181"/>
              <a:gd name="connsiteY3" fmla="*/ 192881 h 507206"/>
              <a:gd name="connsiteX4" fmla="*/ 773906 w 2212181"/>
              <a:gd name="connsiteY4" fmla="*/ 192881 h 507206"/>
              <a:gd name="connsiteX5" fmla="*/ 1319213 w 2212181"/>
              <a:gd name="connsiteY5" fmla="*/ 190500 h 507206"/>
              <a:gd name="connsiteX6" fmla="*/ 1490663 w 2212181"/>
              <a:gd name="connsiteY6" fmla="*/ 192881 h 507206"/>
              <a:gd name="connsiteX7" fmla="*/ 1800225 w 2212181"/>
              <a:gd name="connsiteY7" fmla="*/ 192881 h 507206"/>
              <a:gd name="connsiteX8" fmla="*/ 1926431 w 2212181"/>
              <a:gd name="connsiteY8" fmla="*/ 190500 h 507206"/>
              <a:gd name="connsiteX9" fmla="*/ 2009775 w 2212181"/>
              <a:gd name="connsiteY9" fmla="*/ 183356 h 507206"/>
              <a:gd name="connsiteX10" fmla="*/ 2043113 w 2212181"/>
              <a:gd name="connsiteY10" fmla="*/ 176212 h 507206"/>
              <a:gd name="connsiteX11" fmla="*/ 2066925 w 2212181"/>
              <a:gd name="connsiteY11" fmla="*/ 164306 h 507206"/>
              <a:gd name="connsiteX12" fmla="*/ 2088356 w 2212181"/>
              <a:gd name="connsiteY12" fmla="*/ 140494 h 507206"/>
              <a:gd name="connsiteX13" fmla="*/ 2116931 w 2212181"/>
              <a:gd name="connsiteY13" fmla="*/ 90487 h 507206"/>
              <a:gd name="connsiteX14" fmla="*/ 2135981 w 2212181"/>
              <a:gd name="connsiteY14" fmla="*/ 42862 h 507206"/>
              <a:gd name="connsiteX15" fmla="*/ 2150269 w 2212181"/>
              <a:gd name="connsiteY15" fmla="*/ 21431 h 507206"/>
              <a:gd name="connsiteX16" fmla="*/ 2166938 w 2212181"/>
              <a:gd name="connsiteY16" fmla="*/ 4762 h 507206"/>
              <a:gd name="connsiteX17" fmla="*/ 2181225 w 2212181"/>
              <a:gd name="connsiteY17" fmla="*/ 0 h 507206"/>
              <a:gd name="connsiteX18" fmla="*/ 2200275 w 2212181"/>
              <a:gd name="connsiteY18" fmla="*/ 2381 h 507206"/>
              <a:gd name="connsiteX19" fmla="*/ 2209800 w 2212181"/>
              <a:gd name="connsiteY19" fmla="*/ 9525 h 507206"/>
              <a:gd name="connsiteX20" fmla="*/ 2212181 w 2212181"/>
              <a:gd name="connsiteY20" fmla="*/ 40481 h 507206"/>
              <a:gd name="connsiteX21" fmla="*/ 2205038 w 2212181"/>
              <a:gd name="connsiteY21" fmla="*/ 95250 h 507206"/>
              <a:gd name="connsiteX22" fmla="*/ 2193131 w 2212181"/>
              <a:gd name="connsiteY22" fmla="*/ 173831 h 507206"/>
              <a:gd name="connsiteX23" fmla="*/ 2181225 w 2212181"/>
              <a:gd name="connsiteY23" fmla="*/ 228600 h 507206"/>
              <a:gd name="connsiteX24" fmla="*/ 2162175 w 2212181"/>
              <a:gd name="connsiteY24" fmla="*/ 292894 h 507206"/>
              <a:gd name="connsiteX25" fmla="*/ 2131219 w 2212181"/>
              <a:gd name="connsiteY25" fmla="*/ 373856 h 507206"/>
              <a:gd name="connsiteX26" fmla="*/ 2116931 w 2212181"/>
              <a:gd name="connsiteY26" fmla="*/ 397669 h 507206"/>
              <a:gd name="connsiteX27" fmla="*/ 2081213 w 2212181"/>
              <a:gd name="connsiteY27" fmla="*/ 440531 h 507206"/>
              <a:gd name="connsiteX28" fmla="*/ 2035969 w 2212181"/>
              <a:gd name="connsiteY28" fmla="*/ 478631 h 507206"/>
              <a:gd name="connsiteX29" fmla="*/ 1993106 w 2212181"/>
              <a:gd name="connsiteY29" fmla="*/ 500062 h 507206"/>
              <a:gd name="connsiteX30" fmla="*/ 1966913 w 2212181"/>
              <a:gd name="connsiteY30" fmla="*/ 507206 h 507206"/>
              <a:gd name="connsiteX31" fmla="*/ 1935956 w 2212181"/>
              <a:gd name="connsiteY31" fmla="*/ 504825 h 507206"/>
              <a:gd name="connsiteX32" fmla="*/ 1912144 w 2212181"/>
              <a:gd name="connsiteY32" fmla="*/ 492919 h 507206"/>
              <a:gd name="connsiteX33" fmla="*/ 1883569 w 2212181"/>
              <a:gd name="connsiteY33" fmla="*/ 469106 h 507206"/>
              <a:gd name="connsiteX34" fmla="*/ 1859756 w 2212181"/>
              <a:gd name="connsiteY34" fmla="*/ 457200 h 507206"/>
              <a:gd name="connsiteX35" fmla="*/ 1766888 w 2212181"/>
              <a:gd name="connsiteY35" fmla="*/ 442912 h 507206"/>
              <a:gd name="connsiteX36" fmla="*/ 1647825 w 2212181"/>
              <a:gd name="connsiteY36" fmla="*/ 438150 h 507206"/>
              <a:gd name="connsiteX37" fmla="*/ 1524000 w 2212181"/>
              <a:gd name="connsiteY37" fmla="*/ 435769 h 507206"/>
              <a:gd name="connsiteX38" fmla="*/ 1345406 w 2212181"/>
              <a:gd name="connsiteY38" fmla="*/ 411956 h 507206"/>
              <a:gd name="connsiteX39" fmla="*/ 792956 w 2212181"/>
              <a:gd name="connsiteY39" fmla="*/ 414337 h 507206"/>
              <a:gd name="connsiteX40" fmla="*/ 631031 w 2212181"/>
              <a:gd name="connsiteY40" fmla="*/ 414337 h 507206"/>
              <a:gd name="connsiteX41" fmla="*/ 352425 w 2212181"/>
              <a:gd name="connsiteY41" fmla="*/ 414337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12181" h="507206">
                <a:moveTo>
                  <a:pt x="352425" y="414337"/>
                </a:moveTo>
                <a:lnTo>
                  <a:pt x="4763" y="416719"/>
                </a:lnTo>
                <a:cubicBezTo>
                  <a:pt x="3175" y="340519"/>
                  <a:pt x="1588" y="264319"/>
                  <a:pt x="0" y="188119"/>
                </a:cubicBezTo>
                <a:lnTo>
                  <a:pt x="600075" y="192881"/>
                </a:lnTo>
                <a:lnTo>
                  <a:pt x="773906" y="192881"/>
                </a:lnTo>
                <a:lnTo>
                  <a:pt x="1319213" y="190500"/>
                </a:lnTo>
                <a:lnTo>
                  <a:pt x="1490663" y="192881"/>
                </a:lnTo>
                <a:lnTo>
                  <a:pt x="1800225" y="192881"/>
                </a:lnTo>
                <a:lnTo>
                  <a:pt x="1926431" y="190500"/>
                </a:lnTo>
                <a:lnTo>
                  <a:pt x="2009775" y="183356"/>
                </a:lnTo>
                <a:lnTo>
                  <a:pt x="2043113" y="176212"/>
                </a:lnTo>
                <a:lnTo>
                  <a:pt x="2066925" y="164306"/>
                </a:lnTo>
                <a:lnTo>
                  <a:pt x="2088356" y="140494"/>
                </a:lnTo>
                <a:lnTo>
                  <a:pt x="2116931" y="90487"/>
                </a:lnTo>
                <a:lnTo>
                  <a:pt x="2135981" y="42862"/>
                </a:lnTo>
                <a:lnTo>
                  <a:pt x="2150269" y="21431"/>
                </a:lnTo>
                <a:lnTo>
                  <a:pt x="2166938" y="4762"/>
                </a:lnTo>
                <a:lnTo>
                  <a:pt x="2181225" y="0"/>
                </a:lnTo>
                <a:lnTo>
                  <a:pt x="2200275" y="2381"/>
                </a:lnTo>
                <a:lnTo>
                  <a:pt x="2209800" y="9525"/>
                </a:lnTo>
                <a:lnTo>
                  <a:pt x="2212181" y="40481"/>
                </a:lnTo>
                <a:lnTo>
                  <a:pt x="2205038" y="95250"/>
                </a:lnTo>
                <a:lnTo>
                  <a:pt x="2193131" y="173831"/>
                </a:lnTo>
                <a:lnTo>
                  <a:pt x="2181225" y="228600"/>
                </a:lnTo>
                <a:lnTo>
                  <a:pt x="2162175" y="292894"/>
                </a:lnTo>
                <a:lnTo>
                  <a:pt x="2131219" y="373856"/>
                </a:lnTo>
                <a:lnTo>
                  <a:pt x="2116931" y="397669"/>
                </a:lnTo>
                <a:lnTo>
                  <a:pt x="2081213" y="440531"/>
                </a:lnTo>
                <a:lnTo>
                  <a:pt x="2035969" y="478631"/>
                </a:lnTo>
                <a:lnTo>
                  <a:pt x="1993106" y="500062"/>
                </a:lnTo>
                <a:lnTo>
                  <a:pt x="1966913" y="507206"/>
                </a:lnTo>
                <a:lnTo>
                  <a:pt x="1935956" y="504825"/>
                </a:lnTo>
                <a:lnTo>
                  <a:pt x="1912144" y="492919"/>
                </a:lnTo>
                <a:lnTo>
                  <a:pt x="1883569" y="469106"/>
                </a:lnTo>
                <a:lnTo>
                  <a:pt x="1859756" y="457200"/>
                </a:lnTo>
                <a:lnTo>
                  <a:pt x="1766888" y="442912"/>
                </a:lnTo>
                <a:lnTo>
                  <a:pt x="1647825" y="438150"/>
                </a:lnTo>
                <a:lnTo>
                  <a:pt x="1524000" y="435769"/>
                </a:lnTo>
                <a:lnTo>
                  <a:pt x="1345406" y="411956"/>
                </a:lnTo>
                <a:lnTo>
                  <a:pt x="792956" y="414337"/>
                </a:lnTo>
                <a:lnTo>
                  <a:pt x="631031" y="414337"/>
                </a:lnTo>
                <a:lnTo>
                  <a:pt x="352425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EB5CE06-B820-6242-A5BF-15B6FAD30471}"/>
              </a:ext>
            </a:extLst>
          </p:cNvPr>
          <p:cNvSpPr/>
          <p:nvPr/>
        </p:nvSpPr>
        <p:spPr bwMode="auto">
          <a:xfrm>
            <a:off x="4302125" y="4611688"/>
            <a:ext cx="2024063" cy="422275"/>
          </a:xfrm>
          <a:custGeom>
            <a:avLst/>
            <a:gdLst>
              <a:gd name="connsiteX0" fmla="*/ 1490662 w 2024062"/>
              <a:gd name="connsiteY0" fmla="*/ 250032 h 421482"/>
              <a:gd name="connsiteX1" fmla="*/ 1259681 w 2024062"/>
              <a:gd name="connsiteY1" fmla="*/ 278607 h 421482"/>
              <a:gd name="connsiteX2" fmla="*/ 1073944 w 2024062"/>
              <a:gd name="connsiteY2" fmla="*/ 311944 h 421482"/>
              <a:gd name="connsiteX3" fmla="*/ 838200 w 2024062"/>
              <a:gd name="connsiteY3" fmla="*/ 338138 h 421482"/>
              <a:gd name="connsiteX4" fmla="*/ 633412 w 2024062"/>
              <a:gd name="connsiteY4" fmla="*/ 373857 h 421482"/>
              <a:gd name="connsiteX5" fmla="*/ 481012 w 2024062"/>
              <a:gd name="connsiteY5" fmla="*/ 400050 h 421482"/>
              <a:gd name="connsiteX6" fmla="*/ 376237 w 2024062"/>
              <a:gd name="connsiteY6" fmla="*/ 421482 h 421482"/>
              <a:gd name="connsiteX7" fmla="*/ 319087 w 2024062"/>
              <a:gd name="connsiteY7" fmla="*/ 404813 h 421482"/>
              <a:gd name="connsiteX8" fmla="*/ 228600 w 2024062"/>
              <a:gd name="connsiteY8" fmla="*/ 364332 h 421482"/>
              <a:gd name="connsiteX9" fmla="*/ 157162 w 2024062"/>
              <a:gd name="connsiteY9" fmla="*/ 330994 h 421482"/>
              <a:gd name="connsiteX10" fmla="*/ 71437 w 2024062"/>
              <a:gd name="connsiteY10" fmla="*/ 276225 h 421482"/>
              <a:gd name="connsiteX11" fmla="*/ 26194 w 2024062"/>
              <a:gd name="connsiteY11" fmla="*/ 240507 h 421482"/>
              <a:gd name="connsiteX12" fmla="*/ 14287 w 2024062"/>
              <a:gd name="connsiteY12" fmla="*/ 221457 h 421482"/>
              <a:gd name="connsiteX13" fmla="*/ 4762 w 2024062"/>
              <a:gd name="connsiteY13" fmla="*/ 200025 h 421482"/>
              <a:gd name="connsiteX14" fmla="*/ 0 w 2024062"/>
              <a:gd name="connsiteY14" fmla="*/ 176213 h 421482"/>
              <a:gd name="connsiteX15" fmla="*/ 0 w 2024062"/>
              <a:gd name="connsiteY15" fmla="*/ 159544 h 421482"/>
              <a:gd name="connsiteX16" fmla="*/ 7144 w 2024062"/>
              <a:gd name="connsiteY16" fmla="*/ 150019 h 421482"/>
              <a:gd name="connsiteX17" fmla="*/ 26194 w 2024062"/>
              <a:gd name="connsiteY17" fmla="*/ 142875 h 421482"/>
              <a:gd name="connsiteX18" fmla="*/ 54769 w 2024062"/>
              <a:gd name="connsiteY18" fmla="*/ 150019 h 421482"/>
              <a:gd name="connsiteX19" fmla="*/ 104775 w 2024062"/>
              <a:gd name="connsiteY19" fmla="*/ 171450 h 421482"/>
              <a:gd name="connsiteX20" fmla="*/ 161925 w 2024062"/>
              <a:gd name="connsiteY20" fmla="*/ 188119 h 421482"/>
              <a:gd name="connsiteX21" fmla="*/ 235744 w 2024062"/>
              <a:gd name="connsiteY21" fmla="*/ 197644 h 421482"/>
              <a:gd name="connsiteX22" fmla="*/ 319087 w 2024062"/>
              <a:gd name="connsiteY22" fmla="*/ 200025 h 421482"/>
              <a:gd name="connsiteX23" fmla="*/ 409575 w 2024062"/>
              <a:gd name="connsiteY23" fmla="*/ 197644 h 421482"/>
              <a:gd name="connsiteX24" fmla="*/ 583406 w 2024062"/>
              <a:gd name="connsiteY24" fmla="*/ 180975 h 421482"/>
              <a:gd name="connsiteX25" fmla="*/ 873919 w 2024062"/>
              <a:gd name="connsiteY25" fmla="*/ 157163 h 421482"/>
              <a:gd name="connsiteX26" fmla="*/ 1095375 w 2024062"/>
              <a:gd name="connsiteY26" fmla="*/ 133350 h 421482"/>
              <a:gd name="connsiteX27" fmla="*/ 1350169 w 2024062"/>
              <a:gd name="connsiteY27" fmla="*/ 95250 h 421482"/>
              <a:gd name="connsiteX28" fmla="*/ 1566862 w 2024062"/>
              <a:gd name="connsiteY28" fmla="*/ 64294 h 421482"/>
              <a:gd name="connsiteX29" fmla="*/ 1650206 w 2024062"/>
              <a:gd name="connsiteY29" fmla="*/ 28575 h 421482"/>
              <a:gd name="connsiteX30" fmla="*/ 1731169 w 2024062"/>
              <a:gd name="connsiteY30" fmla="*/ 0 h 421482"/>
              <a:gd name="connsiteX31" fmla="*/ 1759744 w 2024062"/>
              <a:gd name="connsiteY31" fmla="*/ 4763 h 421482"/>
              <a:gd name="connsiteX32" fmla="*/ 1833562 w 2024062"/>
              <a:gd name="connsiteY32" fmla="*/ 28575 h 421482"/>
              <a:gd name="connsiteX33" fmla="*/ 1905000 w 2024062"/>
              <a:gd name="connsiteY33" fmla="*/ 61913 h 421482"/>
              <a:gd name="connsiteX34" fmla="*/ 1964531 w 2024062"/>
              <a:gd name="connsiteY34" fmla="*/ 97632 h 421482"/>
              <a:gd name="connsiteX35" fmla="*/ 1993106 w 2024062"/>
              <a:gd name="connsiteY35" fmla="*/ 123825 h 421482"/>
              <a:gd name="connsiteX36" fmla="*/ 2012156 w 2024062"/>
              <a:gd name="connsiteY36" fmla="*/ 145257 h 421482"/>
              <a:gd name="connsiteX37" fmla="*/ 2024062 w 2024062"/>
              <a:gd name="connsiteY37" fmla="*/ 178594 h 421482"/>
              <a:gd name="connsiteX38" fmla="*/ 2024062 w 2024062"/>
              <a:gd name="connsiteY38" fmla="*/ 207169 h 421482"/>
              <a:gd name="connsiteX39" fmla="*/ 2014537 w 2024062"/>
              <a:gd name="connsiteY39" fmla="*/ 223838 h 421482"/>
              <a:gd name="connsiteX40" fmla="*/ 2005012 w 2024062"/>
              <a:gd name="connsiteY40" fmla="*/ 235744 h 421482"/>
              <a:gd name="connsiteX41" fmla="*/ 1971675 w 2024062"/>
              <a:gd name="connsiteY41" fmla="*/ 242888 h 421482"/>
              <a:gd name="connsiteX42" fmla="*/ 1874044 w 2024062"/>
              <a:gd name="connsiteY42" fmla="*/ 242888 h 421482"/>
              <a:gd name="connsiteX43" fmla="*/ 1712119 w 2024062"/>
              <a:gd name="connsiteY43" fmla="*/ 242888 h 421482"/>
              <a:gd name="connsiteX44" fmla="*/ 1490662 w 2024062"/>
              <a:gd name="connsiteY44" fmla="*/ 250032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24062" h="421482">
                <a:moveTo>
                  <a:pt x="1490662" y="250032"/>
                </a:moveTo>
                <a:lnTo>
                  <a:pt x="1259681" y="278607"/>
                </a:lnTo>
                <a:lnTo>
                  <a:pt x="1073944" y="311944"/>
                </a:lnTo>
                <a:lnTo>
                  <a:pt x="838200" y="338138"/>
                </a:lnTo>
                <a:lnTo>
                  <a:pt x="633412" y="373857"/>
                </a:lnTo>
                <a:lnTo>
                  <a:pt x="481012" y="400050"/>
                </a:lnTo>
                <a:lnTo>
                  <a:pt x="376237" y="421482"/>
                </a:lnTo>
                <a:lnTo>
                  <a:pt x="319087" y="404813"/>
                </a:lnTo>
                <a:lnTo>
                  <a:pt x="228600" y="364332"/>
                </a:lnTo>
                <a:lnTo>
                  <a:pt x="157162" y="330994"/>
                </a:lnTo>
                <a:lnTo>
                  <a:pt x="71437" y="276225"/>
                </a:lnTo>
                <a:lnTo>
                  <a:pt x="26194" y="240507"/>
                </a:lnTo>
                <a:lnTo>
                  <a:pt x="14287" y="221457"/>
                </a:lnTo>
                <a:lnTo>
                  <a:pt x="4762" y="200025"/>
                </a:lnTo>
                <a:lnTo>
                  <a:pt x="0" y="176213"/>
                </a:lnTo>
                <a:lnTo>
                  <a:pt x="0" y="159544"/>
                </a:lnTo>
                <a:lnTo>
                  <a:pt x="7144" y="150019"/>
                </a:lnTo>
                <a:lnTo>
                  <a:pt x="26194" y="142875"/>
                </a:lnTo>
                <a:lnTo>
                  <a:pt x="54769" y="150019"/>
                </a:lnTo>
                <a:lnTo>
                  <a:pt x="104775" y="171450"/>
                </a:lnTo>
                <a:lnTo>
                  <a:pt x="161925" y="188119"/>
                </a:lnTo>
                <a:lnTo>
                  <a:pt x="235744" y="197644"/>
                </a:lnTo>
                <a:lnTo>
                  <a:pt x="319087" y="200025"/>
                </a:lnTo>
                <a:lnTo>
                  <a:pt x="409575" y="197644"/>
                </a:lnTo>
                <a:lnTo>
                  <a:pt x="583406" y="180975"/>
                </a:lnTo>
                <a:lnTo>
                  <a:pt x="873919" y="157163"/>
                </a:lnTo>
                <a:lnTo>
                  <a:pt x="1095375" y="133350"/>
                </a:lnTo>
                <a:lnTo>
                  <a:pt x="1350169" y="95250"/>
                </a:lnTo>
                <a:lnTo>
                  <a:pt x="1566862" y="64294"/>
                </a:lnTo>
                <a:lnTo>
                  <a:pt x="1650206" y="28575"/>
                </a:lnTo>
                <a:lnTo>
                  <a:pt x="1731169" y="0"/>
                </a:lnTo>
                <a:lnTo>
                  <a:pt x="1759744" y="4763"/>
                </a:lnTo>
                <a:lnTo>
                  <a:pt x="1833562" y="28575"/>
                </a:lnTo>
                <a:lnTo>
                  <a:pt x="1905000" y="61913"/>
                </a:lnTo>
                <a:lnTo>
                  <a:pt x="1964531" y="97632"/>
                </a:lnTo>
                <a:lnTo>
                  <a:pt x="1993106" y="123825"/>
                </a:lnTo>
                <a:lnTo>
                  <a:pt x="2012156" y="145257"/>
                </a:lnTo>
                <a:lnTo>
                  <a:pt x="2024062" y="178594"/>
                </a:lnTo>
                <a:lnTo>
                  <a:pt x="2024062" y="207169"/>
                </a:lnTo>
                <a:lnTo>
                  <a:pt x="2014537" y="223838"/>
                </a:lnTo>
                <a:lnTo>
                  <a:pt x="2005012" y="235744"/>
                </a:lnTo>
                <a:lnTo>
                  <a:pt x="1971675" y="242888"/>
                </a:lnTo>
                <a:lnTo>
                  <a:pt x="1874044" y="242888"/>
                </a:lnTo>
                <a:lnTo>
                  <a:pt x="1712119" y="242888"/>
                </a:lnTo>
                <a:lnTo>
                  <a:pt x="1490662" y="2500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5E711B5-0C72-3A4E-8502-7F98DD8788D6}"/>
              </a:ext>
            </a:extLst>
          </p:cNvPr>
          <p:cNvSpPr/>
          <p:nvPr/>
        </p:nvSpPr>
        <p:spPr bwMode="auto">
          <a:xfrm>
            <a:off x="3552825" y="5368925"/>
            <a:ext cx="3479800" cy="539750"/>
          </a:xfrm>
          <a:custGeom>
            <a:avLst/>
            <a:gdLst>
              <a:gd name="connsiteX0" fmla="*/ 1879600 w 3479800"/>
              <a:gd name="connsiteY0" fmla="*/ 288925 h 539750"/>
              <a:gd name="connsiteX1" fmla="*/ 1555750 w 3479800"/>
              <a:gd name="connsiteY1" fmla="*/ 327025 h 539750"/>
              <a:gd name="connsiteX2" fmla="*/ 1298575 w 3479800"/>
              <a:gd name="connsiteY2" fmla="*/ 371475 h 539750"/>
              <a:gd name="connsiteX3" fmla="*/ 974725 w 3479800"/>
              <a:gd name="connsiteY3" fmla="*/ 434975 h 539750"/>
              <a:gd name="connsiteX4" fmla="*/ 727075 w 3479800"/>
              <a:gd name="connsiteY4" fmla="*/ 485775 h 539750"/>
              <a:gd name="connsiteX5" fmla="*/ 628650 w 3479800"/>
              <a:gd name="connsiteY5" fmla="*/ 511175 h 539750"/>
              <a:gd name="connsiteX6" fmla="*/ 542925 w 3479800"/>
              <a:gd name="connsiteY6" fmla="*/ 530225 h 539750"/>
              <a:gd name="connsiteX7" fmla="*/ 473075 w 3479800"/>
              <a:gd name="connsiteY7" fmla="*/ 539750 h 539750"/>
              <a:gd name="connsiteX8" fmla="*/ 434975 w 3479800"/>
              <a:gd name="connsiteY8" fmla="*/ 536575 h 539750"/>
              <a:gd name="connsiteX9" fmla="*/ 400050 w 3479800"/>
              <a:gd name="connsiteY9" fmla="*/ 527050 h 539750"/>
              <a:gd name="connsiteX10" fmla="*/ 301625 w 3479800"/>
              <a:gd name="connsiteY10" fmla="*/ 473075 h 539750"/>
              <a:gd name="connsiteX11" fmla="*/ 180975 w 3479800"/>
              <a:gd name="connsiteY11" fmla="*/ 403225 h 539750"/>
              <a:gd name="connsiteX12" fmla="*/ 57150 w 3479800"/>
              <a:gd name="connsiteY12" fmla="*/ 317500 h 539750"/>
              <a:gd name="connsiteX13" fmla="*/ 22225 w 3479800"/>
              <a:gd name="connsiteY13" fmla="*/ 295275 h 539750"/>
              <a:gd name="connsiteX14" fmla="*/ 6350 w 3479800"/>
              <a:gd name="connsiteY14" fmla="*/ 266700 h 539750"/>
              <a:gd name="connsiteX15" fmla="*/ 0 w 3479800"/>
              <a:gd name="connsiteY15" fmla="*/ 238125 h 539750"/>
              <a:gd name="connsiteX16" fmla="*/ 12700 w 3479800"/>
              <a:gd name="connsiteY16" fmla="*/ 215900 h 539750"/>
              <a:gd name="connsiteX17" fmla="*/ 41275 w 3479800"/>
              <a:gd name="connsiteY17" fmla="*/ 203200 h 539750"/>
              <a:gd name="connsiteX18" fmla="*/ 69850 w 3479800"/>
              <a:gd name="connsiteY18" fmla="*/ 203200 h 539750"/>
              <a:gd name="connsiteX19" fmla="*/ 114300 w 3479800"/>
              <a:gd name="connsiteY19" fmla="*/ 222250 h 539750"/>
              <a:gd name="connsiteX20" fmla="*/ 174625 w 3479800"/>
              <a:gd name="connsiteY20" fmla="*/ 244475 h 539750"/>
              <a:gd name="connsiteX21" fmla="*/ 228600 w 3479800"/>
              <a:gd name="connsiteY21" fmla="*/ 263525 h 539750"/>
              <a:gd name="connsiteX22" fmla="*/ 298450 w 3479800"/>
              <a:gd name="connsiteY22" fmla="*/ 276225 h 539750"/>
              <a:gd name="connsiteX23" fmla="*/ 355600 w 3479800"/>
              <a:gd name="connsiteY23" fmla="*/ 282575 h 539750"/>
              <a:gd name="connsiteX24" fmla="*/ 422275 w 3479800"/>
              <a:gd name="connsiteY24" fmla="*/ 282575 h 539750"/>
              <a:gd name="connsiteX25" fmla="*/ 523875 w 3479800"/>
              <a:gd name="connsiteY25" fmla="*/ 276225 h 539750"/>
              <a:gd name="connsiteX26" fmla="*/ 790575 w 3479800"/>
              <a:gd name="connsiteY26" fmla="*/ 234950 h 539750"/>
              <a:gd name="connsiteX27" fmla="*/ 1250950 w 3479800"/>
              <a:gd name="connsiteY27" fmla="*/ 165100 h 539750"/>
              <a:gd name="connsiteX28" fmla="*/ 1622425 w 3479800"/>
              <a:gd name="connsiteY28" fmla="*/ 114300 h 539750"/>
              <a:gd name="connsiteX29" fmla="*/ 1844675 w 3479800"/>
              <a:gd name="connsiteY29" fmla="*/ 88900 h 539750"/>
              <a:gd name="connsiteX30" fmla="*/ 2273300 w 3479800"/>
              <a:gd name="connsiteY30" fmla="*/ 69850 h 539750"/>
              <a:gd name="connsiteX31" fmla="*/ 2736850 w 3479800"/>
              <a:gd name="connsiteY31" fmla="*/ 50800 h 539750"/>
              <a:gd name="connsiteX32" fmla="*/ 2898775 w 3479800"/>
              <a:gd name="connsiteY32" fmla="*/ 44450 h 539750"/>
              <a:gd name="connsiteX33" fmla="*/ 3041650 w 3479800"/>
              <a:gd name="connsiteY33" fmla="*/ 0 h 539750"/>
              <a:gd name="connsiteX34" fmla="*/ 3111500 w 3479800"/>
              <a:gd name="connsiteY34" fmla="*/ 19050 h 539750"/>
              <a:gd name="connsiteX35" fmla="*/ 3222625 w 3479800"/>
              <a:gd name="connsiteY35" fmla="*/ 60325 h 539750"/>
              <a:gd name="connsiteX36" fmla="*/ 3365500 w 3479800"/>
              <a:gd name="connsiteY36" fmla="*/ 133350 h 539750"/>
              <a:gd name="connsiteX37" fmla="*/ 3403600 w 3479800"/>
              <a:gd name="connsiteY37" fmla="*/ 158750 h 539750"/>
              <a:gd name="connsiteX38" fmla="*/ 3444875 w 3479800"/>
              <a:gd name="connsiteY38" fmla="*/ 190500 h 539750"/>
              <a:gd name="connsiteX39" fmla="*/ 3463925 w 3479800"/>
              <a:gd name="connsiteY39" fmla="*/ 215900 h 539750"/>
              <a:gd name="connsiteX40" fmla="*/ 3476625 w 3479800"/>
              <a:gd name="connsiteY40" fmla="*/ 244475 h 539750"/>
              <a:gd name="connsiteX41" fmla="*/ 3479800 w 3479800"/>
              <a:gd name="connsiteY41" fmla="*/ 263525 h 539750"/>
              <a:gd name="connsiteX42" fmla="*/ 3470275 w 3479800"/>
              <a:gd name="connsiteY42" fmla="*/ 288925 h 539750"/>
              <a:gd name="connsiteX43" fmla="*/ 3438525 w 3479800"/>
              <a:gd name="connsiteY43" fmla="*/ 314325 h 539750"/>
              <a:gd name="connsiteX44" fmla="*/ 3400425 w 3479800"/>
              <a:gd name="connsiteY44" fmla="*/ 330200 h 539750"/>
              <a:gd name="connsiteX45" fmla="*/ 3333750 w 3479800"/>
              <a:gd name="connsiteY45" fmla="*/ 342900 h 539750"/>
              <a:gd name="connsiteX46" fmla="*/ 3289300 w 3479800"/>
              <a:gd name="connsiteY46" fmla="*/ 342900 h 539750"/>
              <a:gd name="connsiteX47" fmla="*/ 3197225 w 3479800"/>
              <a:gd name="connsiteY47" fmla="*/ 336550 h 539750"/>
              <a:gd name="connsiteX48" fmla="*/ 3009900 w 3479800"/>
              <a:gd name="connsiteY48" fmla="*/ 307975 h 539750"/>
              <a:gd name="connsiteX49" fmla="*/ 2790825 w 3479800"/>
              <a:gd name="connsiteY49" fmla="*/ 285750 h 539750"/>
              <a:gd name="connsiteX50" fmla="*/ 2590800 w 3479800"/>
              <a:gd name="connsiteY50" fmla="*/ 273050 h 539750"/>
              <a:gd name="connsiteX51" fmla="*/ 2349500 w 3479800"/>
              <a:gd name="connsiteY51" fmla="*/ 266700 h 539750"/>
              <a:gd name="connsiteX52" fmla="*/ 1879600 w 3479800"/>
              <a:gd name="connsiteY52" fmla="*/ 288925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479800" h="539750">
                <a:moveTo>
                  <a:pt x="1879600" y="288925"/>
                </a:moveTo>
                <a:lnTo>
                  <a:pt x="1555750" y="327025"/>
                </a:lnTo>
                <a:lnTo>
                  <a:pt x="1298575" y="371475"/>
                </a:lnTo>
                <a:lnTo>
                  <a:pt x="974725" y="434975"/>
                </a:lnTo>
                <a:lnTo>
                  <a:pt x="727075" y="485775"/>
                </a:lnTo>
                <a:lnTo>
                  <a:pt x="628650" y="511175"/>
                </a:lnTo>
                <a:lnTo>
                  <a:pt x="542925" y="530225"/>
                </a:lnTo>
                <a:lnTo>
                  <a:pt x="473075" y="539750"/>
                </a:lnTo>
                <a:lnTo>
                  <a:pt x="434975" y="536575"/>
                </a:lnTo>
                <a:lnTo>
                  <a:pt x="400050" y="527050"/>
                </a:lnTo>
                <a:lnTo>
                  <a:pt x="301625" y="473075"/>
                </a:lnTo>
                <a:lnTo>
                  <a:pt x="180975" y="403225"/>
                </a:lnTo>
                <a:lnTo>
                  <a:pt x="57150" y="317500"/>
                </a:lnTo>
                <a:lnTo>
                  <a:pt x="22225" y="295275"/>
                </a:lnTo>
                <a:lnTo>
                  <a:pt x="6350" y="266700"/>
                </a:lnTo>
                <a:lnTo>
                  <a:pt x="0" y="238125"/>
                </a:lnTo>
                <a:lnTo>
                  <a:pt x="12700" y="215900"/>
                </a:lnTo>
                <a:lnTo>
                  <a:pt x="41275" y="203200"/>
                </a:lnTo>
                <a:lnTo>
                  <a:pt x="69850" y="203200"/>
                </a:lnTo>
                <a:lnTo>
                  <a:pt x="114300" y="222250"/>
                </a:lnTo>
                <a:lnTo>
                  <a:pt x="174625" y="244475"/>
                </a:lnTo>
                <a:lnTo>
                  <a:pt x="228600" y="263525"/>
                </a:lnTo>
                <a:lnTo>
                  <a:pt x="298450" y="276225"/>
                </a:lnTo>
                <a:lnTo>
                  <a:pt x="355600" y="282575"/>
                </a:lnTo>
                <a:lnTo>
                  <a:pt x="422275" y="282575"/>
                </a:lnTo>
                <a:lnTo>
                  <a:pt x="523875" y="276225"/>
                </a:lnTo>
                <a:lnTo>
                  <a:pt x="790575" y="234950"/>
                </a:lnTo>
                <a:lnTo>
                  <a:pt x="1250950" y="165100"/>
                </a:lnTo>
                <a:lnTo>
                  <a:pt x="1622425" y="114300"/>
                </a:lnTo>
                <a:lnTo>
                  <a:pt x="1844675" y="88900"/>
                </a:lnTo>
                <a:lnTo>
                  <a:pt x="2273300" y="69850"/>
                </a:lnTo>
                <a:lnTo>
                  <a:pt x="2736850" y="50800"/>
                </a:lnTo>
                <a:lnTo>
                  <a:pt x="2898775" y="44450"/>
                </a:lnTo>
                <a:lnTo>
                  <a:pt x="3041650" y="0"/>
                </a:lnTo>
                <a:lnTo>
                  <a:pt x="3111500" y="19050"/>
                </a:lnTo>
                <a:lnTo>
                  <a:pt x="3222625" y="60325"/>
                </a:lnTo>
                <a:lnTo>
                  <a:pt x="3365500" y="133350"/>
                </a:lnTo>
                <a:lnTo>
                  <a:pt x="3403600" y="158750"/>
                </a:lnTo>
                <a:lnTo>
                  <a:pt x="3444875" y="190500"/>
                </a:lnTo>
                <a:lnTo>
                  <a:pt x="3463925" y="215900"/>
                </a:lnTo>
                <a:lnTo>
                  <a:pt x="3476625" y="244475"/>
                </a:lnTo>
                <a:lnTo>
                  <a:pt x="3479800" y="263525"/>
                </a:lnTo>
                <a:lnTo>
                  <a:pt x="3470275" y="288925"/>
                </a:lnTo>
                <a:lnTo>
                  <a:pt x="3438525" y="314325"/>
                </a:lnTo>
                <a:lnTo>
                  <a:pt x="3400425" y="330200"/>
                </a:lnTo>
                <a:lnTo>
                  <a:pt x="3333750" y="342900"/>
                </a:lnTo>
                <a:lnTo>
                  <a:pt x="3289300" y="342900"/>
                </a:lnTo>
                <a:lnTo>
                  <a:pt x="3197225" y="336550"/>
                </a:lnTo>
                <a:lnTo>
                  <a:pt x="3009900" y="307975"/>
                </a:lnTo>
                <a:lnTo>
                  <a:pt x="2790825" y="285750"/>
                </a:lnTo>
                <a:lnTo>
                  <a:pt x="2590800" y="273050"/>
                </a:lnTo>
                <a:lnTo>
                  <a:pt x="2349500" y="266700"/>
                </a:lnTo>
                <a:lnTo>
                  <a:pt x="1879600" y="288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8EC043-7F65-4608-A148-6FB91D246255}"/>
              </a:ext>
            </a:extLst>
          </p:cNvPr>
          <p:cNvGrpSpPr/>
          <p:nvPr/>
        </p:nvGrpSpPr>
        <p:grpSpPr>
          <a:xfrm>
            <a:off x="2651125" y="1282700"/>
            <a:ext cx="4381500" cy="4625975"/>
            <a:chOff x="2803525" y="1435100"/>
            <a:chExt cx="4381500" cy="4625975"/>
          </a:xfrm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93A6676E-9F4D-4712-8D9E-B2B141FF563D}"/>
                </a:ext>
              </a:extLst>
            </p:cNvPr>
            <p:cNvSpPr/>
            <p:nvPr/>
          </p:nvSpPr>
          <p:spPr bwMode="auto">
            <a:xfrm>
              <a:off x="4800600" y="1435100"/>
              <a:ext cx="539750" cy="738188"/>
            </a:xfrm>
            <a:custGeom>
              <a:avLst/>
              <a:gdLst>
                <a:gd name="connsiteX0" fmla="*/ 207169 w 540544"/>
                <a:gd name="connsiteY0" fmla="*/ 492919 h 738187"/>
                <a:gd name="connsiteX1" fmla="*/ 202406 w 540544"/>
                <a:gd name="connsiteY1" fmla="*/ 342900 h 738187"/>
                <a:gd name="connsiteX2" fmla="*/ 190500 w 540544"/>
                <a:gd name="connsiteY2" fmla="*/ 257175 h 738187"/>
                <a:gd name="connsiteX3" fmla="*/ 173831 w 540544"/>
                <a:gd name="connsiteY3" fmla="*/ 183356 h 738187"/>
                <a:gd name="connsiteX4" fmla="*/ 154781 w 540544"/>
                <a:gd name="connsiteY4" fmla="*/ 152400 h 738187"/>
                <a:gd name="connsiteX5" fmla="*/ 130969 w 540544"/>
                <a:gd name="connsiteY5" fmla="*/ 126206 h 738187"/>
                <a:gd name="connsiteX6" fmla="*/ 102394 w 540544"/>
                <a:gd name="connsiteY6" fmla="*/ 104775 h 738187"/>
                <a:gd name="connsiteX7" fmla="*/ 69056 w 540544"/>
                <a:gd name="connsiteY7" fmla="*/ 88106 h 738187"/>
                <a:gd name="connsiteX8" fmla="*/ 45244 w 540544"/>
                <a:gd name="connsiteY8" fmla="*/ 78581 h 738187"/>
                <a:gd name="connsiteX9" fmla="*/ 21431 w 540544"/>
                <a:gd name="connsiteY9" fmla="*/ 66675 h 738187"/>
                <a:gd name="connsiteX10" fmla="*/ 4763 w 540544"/>
                <a:gd name="connsiteY10" fmla="*/ 47625 h 738187"/>
                <a:gd name="connsiteX11" fmla="*/ 0 w 540544"/>
                <a:gd name="connsiteY11" fmla="*/ 30956 h 738187"/>
                <a:gd name="connsiteX12" fmla="*/ 0 w 540544"/>
                <a:gd name="connsiteY12" fmla="*/ 19050 h 738187"/>
                <a:gd name="connsiteX13" fmla="*/ 7144 w 540544"/>
                <a:gd name="connsiteY13" fmla="*/ 7144 h 738187"/>
                <a:gd name="connsiteX14" fmla="*/ 28575 w 540544"/>
                <a:gd name="connsiteY14" fmla="*/ 0 h 738187"/>
                <a:gd name="connsiteX15" fmla="*/ 76200 w 540544"/>
                <a:gd name="connsiteY15" fmla="*/ 2381 h 738187"/>
                <a:gd name="connsiteX16" fmla="*/ 145256 w 540544"/>
                <a:gd name="connsiteY16" fmla="*/ 14287 h 738187"/>
                <a:gd name="connsiteX17" fmla="*/ 238125 w 540544"/>
                <a:gd name="connsiteY17" fmla="*/ 38100 h 738187"/>
                <a:gd name="connsiteX18" fmla="*/ 311944 w 540544"/>
                <a:gd name="connsiteY18" fmla="*/ 57150 h 738187"/>
                <a:gd name="connsiteX19" fmla="*/ 381000 w 540544"/>
                <a:gd name="connsiteY19" fmla="*/ 83344 h 738187"/>
                <a:gd name="connsiteX20" fmla="*/ 438150 w 540544"/>
                <a:gd name="connsiteY20" fmla="*/ 111919 h 738187"/>
                <a:gd name="connsiteX21" fmla="*/ 490538 w 540544"/>
                <a:gd name="connsiteY21" fmla="*/ 152400 h 738187"/>
                <a:gd name="connsiteX22" fmla="*/ 519113 w 540544"/>
                <a:gd name="connsiteY22" fmla="*/ 178594 h 738187"/>
                <a:gd name="connsiteX23" fmla="*/ 533400 w 540544"/>
                <a:gd name="connsiteY23" fmla="*/ 197644 h 738187"/>
                <a:gd name="connsiteX24" fmla="*/ 540544 w 540544"/>
                <a:gd name="connsiteY24" fmla="*/ 221456 h 738187"/>
                <a:gd name="connsiteX25" fmla="*/ 540544 w 540544"/>
                <a:gd name="connsiteY25" fmla="*/ 254794 h 738187"/>
                <a:gd name="connsiteX26" fmla="*/ 533400 w 540544"/>
                <a:gd name="connsiteY26" fmla="*/ 292894 h 738187"/>
                <a:gd name="connsiteX27" fmla="*/ 516731 w 540544"/>
                <a:gd name="connsiteY27" fmla="*/ 321469 h 738187"/>
                <a:gd name="connsiteX28" fmla="*/ 500063 w 540544"/>
                <a:gd name="connsiteY28" fmla="*/ 342900 h 738187"/>
                <a:gd name="connsiteX29" fmla="*/ 483394 w 540544"/>
                <a:gd name="connsiteY29" fmla="*/ 371475 h 738187"/>
                <a:gd name="connsiteX30" fmla="*/ 469106 w 540544"/>
                <a:gd name="connsiteY30" fmla="*/ 419100 h 738187"/>
                <a:gd name="connsiteX31" fmla="*/ 457200 w 540544"/>
                <a:gd name="connsiteY31" fmla="*/ 495300 h 738187"/>
                <a:gd name="connsiteX32" fmla="*/ 454819 w 540544"/>
                <a:gd name="connsiteY32" fmla="*/ 683419 h 738187"/>
                <a:gd name="connsiteX33" fmla="*/ 207169 w 540544"/>
                <a:gd name="connsiteY33" fmla="*/ 738187 h 738187"/>
                <a:gd name="connsiteX34" fmla="*/ 207169 w 540544"/>
                <a:gd name="connsiteY34" fmla="*/ 492919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738187">
                  <a:moveTo>
                    <a:pt x="207169" y="492919"/>
                  </a:moveTo>
                  <a:lnTo>
                    <a:pt x="202406" y="342900"/>
                  </a:lnTo>
                  <a:lnTo>
                    <a:pt x="190500" y="257175"/>
                  </a:lnTo>
                  <a:lnTo>
                    <a:pt x="173831" y="183356"/>
                  </a:lnTo>
                  <a:lnTo>
                    <a:pt x="154781" y="152400"/>
                  </a:lnTo>
                  <a:lnTo>
                    <a:pt x="130969" y="126206"/>
                  </a:lnTo>
                  <a:lnTo>
                    <a:pt x="102394" y="104775"/>
                  </a:lnTo>
                  <a:lnTo>
                    <a:pt x="69056" y="88106"/>
                  </a:lnTo>
                  <a:lnTo>
                    <a:pt x="45244" y="78581"/>
                  </a:lnTo>
                  <a:lnTo>
                    <a:pt x="21431" y="66675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76200" y="2381"/>
                  </a:lnTo>
                  <a:lnTo>
                    <a:pt x="145256" y="14287"/>
                  </a:lnTo>
                  <a:lnTo>
                    <a:pt x="238125" y="38100"/>
                  </a:lnTo>
                  <a:lnTo>
                    <a:pt x="311944" y="57150"/>
                  </a:lnTo>
                  <a:lnTo>
                    <a:pt x="381000" y="83344"/>
                  </a:lnTo>
                  <a:lnTo>
                    <a:pt x="438150" y="111919"/>
                  </a:lnTo>
                  <a:lnTo>
                    <a:pt x="490538" y="152400"/>
                  </a:lnTo>
                  <a:lnTo>
                    <a:pt x="519113" y="178594"/>
                  </a:lnTo>
                  <a:lnTo>
                    <a:pt x="533400" y="197644"/>
                  </a:lnTo>
                  <a:lnTo>
                    <a:pt x="540544" y="221456"/>
                  </a:lnTo>
                  <a:lnTo>
                    <a:pt x="540544" y="254794"/>
                  </a:lnTo>
                  <a:lnTo>
                    <a:pt x="533400" y="292894"/>
                  </a:lnTo>
                  <a:lnTo>
                    <a:pt x="516731" y="321469"/>
                  </a:lnTo>
                  <a:lnTo>
                    <a:pt x="500063" y="342900"/>
                  </a:lnTo>
                  <a:lnTo>
                    <a:pt x="483394" y="371475"/>
                  </a:lnTo>
                  <a:lnTo>
                    <a:pt x="469106" y="419100"/>
                  </a:lnTo>
                  <a:lnTo>
                    <a:pt x="457200" y="495300"/>
                  </a:lnTo>
                  <a:cubicBezTo>
                    <a:pt x="456406" y="558006"/>
                    <a:pt x="455613" y="620713"/>
                    <a:pt x="454819" y="683419"/>
                  </a:cubicBezTo>
                  <a:lnTo>
                    <a:pt x="207169" y="738187"/>
                  </a:lnTo>
                  <a:lnTo>
                    <a:pt x="207169" y="4929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147A1E60-A3D9-44F3-AE9E-AE0832D1B691}"/>
                </a:ext>
              </a:extLst>
            </p:cNvPr>
            <p:cNvSpPr/>
            <p:nvPr/>
          </p:nvSpPr>
          <p:spPr bwMode="auto">
            <a:xfrm>
              <a:off x="3719513" y="3687763"/>
              <a:ext cx="1066800" cy="1447800"/>
            </a:xfrm>
            <a:custGeom>
              <a:avLst/>
              <a:gdLst>
                <a:gd name="connsiteX0" fmla="*/ 750093 w 1066800"/>
                <a:gd name="connsiteY0" fmla="*/ 804863 h 1447800"/>
                <a:gd name="connsiteX1" fmla="*/ 673893 w 1066800"/>
                <a:gd name="connsiteY1" fmla="*/ 897732 h 1447800"/>
                <a:gd name="connsiteX2" fmla="*/ 588168 w 1066800"/>
                <a:gd name="connsiteY2" fmla="*/ 992982 h 1447800"/>
                <a:gd name="connsiteX3" fmla="*/ 502443 w 1066800"/>
                <a:gd name="connsiteY3" fmla="*/ 1081088 h 1447800"/>
                <a:gd name="connsiteX4" fmla="*/ 340518 w 1066800"/>
                <a:gd name="connsiteY4" fmla="*/ 1226344 h 1447800"/>
                <a:gd name="connsiteX5" fmla="*/ 228600 w 1066800"/>
                <a:gd name="connsiteY5" fmla="*/ 1323975 h 1447800"/>
                <a:gd name="connsiteX6" fmla="*/ 88106 w 1066800"/>
                <a:gd name="connsiteY6" fmla="*/ 1433513 h 1447800"/>
                <a:gd name="connsiteX7" fmla="*/ 66675 w 1066800"/>
                <a:gd name="connsiteY7" fmla="*/ 1440657 h 1447800"/>
                <a:gd name="connsiteX8" fmla="*/ 38100 w 1066800"/>
                <a:gd name="connsiteY8" fmla="*/ 1447800 h 1447800"/>
                <a:gd name="connsiteX9" fmla="*/ 11906 w 1066800"/>
                <a:gd name="connsiteY9" fmla="*/ 1445419 h 1447800"/>
                <a:gd name="connsiteX10" fmla="*/ 0 w 1066800"/>
                <a:gd name="connsiteY10" fmla="*/ 1435894 h 1447800"/>
                <a:gd name="connsiteX11" fmla="*/ 2381 w 1066800"/>
                <a:gd name="connsiteY11" fmla="*/ 1412082 h 1447800"/>
                <a:gd name="connsiteX12" fmla="*/ 19050 w 1066800"/>
                <a:gd name="connsiteY12" fmla="*/ 1385888 h 1447800"/>
                <a:gd name="connsiteX13" fmla="*/ 88106 w 1066800"/>
                <a:gd name="connsiteY13" fmla="*/ 1312069 h 1447800"/>
                <a:gd name="connsiteX14" fmla="*/ 235743 w 1066800"/>
                <a:gd name="connsiteY14" fmla="*/ 1138238 h 1447800"/>
                <a:gd name="connsiteX15" fmla="*/ 385762 w 1066800"/>
                <a:gd name="connsiteY15" fmla="*/ 945357 h 1447800"/>
                <a:gd name="connsiteX16" fmla="*/ 514350 w 1066800"/>
                <a:gd name="connsiteY16" fmla="*/ 766763 h 1447800"/>
                <a:gd name="connsiteX17" fmla="*/ 616743 w 1066800"/>
                <a:gd name="connsiteY17" fmla="*/ 600075 h 1447800"/>
                <a:gd name="connsiteX18" fmla="*/ 685800 w 1066800"/>
                <a:gd name="connsiteY18" fmla="*/ 466725 h 1447800"/>
                <a:gd name="connsiteX19" fmla="*/ 723900 w 1066800"/>
                <a:gd name="connsiteY19" fmla="*/ 376238 h 1447800"/>
                <a:gd name="connsiteX20" fmla="*/ 750093 w 1066800"/>
                <a:gd name="connsiteY20" fmla="*/ 288132 h 1447800"/>
                <a:gd name="connsiteX21" fmla="*/ 752475 w 1066800"/>
                <a:gd name="connsiteY21" fmla="*/ 238125 h 1447800"/>
                <a:gd name="connsiteX22" fmla="*/ 740568 w 1066800"/>
                <a:gd name="connsiteY22" fmla="*/ 209550 h 1447800"/>
                <a:gd name="connsiteX23" fmla="*/ 688181 w 1066800"/>
                <a:gd name="connsiteY23" fmla="*/ 157163 h 1447800"/>
                <a:gd name="connsiteX24" fmla="*/ 647700 w 1066800"/>
                <a:gd name="connsiteY24" fmla="*/ 116682 h 1447800"/>
                <a:gd name="connsiteX25" fmla="*/ 590550 w 1066800"/>
                <a:gd name="connsiteY25" fmla="*/ 71438 h 1447800"/>
                <a:gd name="connsiteX26" fmla="*/ 573881 w 1066800"/>
                <a:gd name="connsiteY26" fmla="*/ 52388 h 1447800"/>
                <a:gd name="connsiteX27" fmla="*/ 566737 w 1066800"/>
                <a:gd name="connsiteY27" fmla="*/ 38100 h 1447800"/>
                <a:gd name="connsiteX28" fmla="*/ 566737 w 1066800"/>
                <a:gd name="connsiteY28" fmla="*/ 21432 h 1447800"/>
                <a:gd name="connsiteX29" fmla="*/ 573881 w 1066800"/>
                <a:gd name="connsiteY29" fmla="*/ 9525 h 1447800"/>
                <a:gd name="connsiteX30" fmla="*/ 602456 w 1066800"/>
                <a:gd name="connsiteY30" fmla="*/ 0 h 1447800"/>
                <a:gd name="connsiteX31" fmla="*/ 642937 w 1066800"/>
                <a:gd name="connsiteY31" fmla="*/ 4763 h 1447800"/>
                <a:gd name="connsiteX32" fmla="*/ 769143 w 1066800"/>
                <a:gd name="connsiteY32" fmla="*/ 42863 h 1447800"/>
                <a:gd name="connsiteX33" fmla="*/ 876300 w 1066800"/>
                <a:gd name="connsiteY33" fmla="*/ 85725 h 1447800"/>
                <a:gd name="connsiteX34" fmla="*/ 940593 w 1066800"/>
                <a:gd name="connsiteY34" fmla="*/ 119063 h 1447800"/>
                <a:gd name="connsiteX35" fmla="*/ 990600 w 1066800"/>
                <a:gd name="connsiteY35" fmla="*/ 154782 h 1447800"/>
                <a:gd name="connsiteX36" fmla="*/ 1026318 w 1066800"/>
                <a:gd name="connsiteY36" fmla="*/ 190500 h 1447800"/>
                <a:gd name="connsiteX37" fmla="*/ 1047750 w 1066800"/>
                <a:gd name="connsiteY37" fmla="*/ 221457 h 1447800"/>
                <a:gd name="connsiteX38" fmla="*/ 1059656 w 1066800"/>
                <a:gd name="connsiteY38" fmla="*/ 250032 h 1447800"/>
                <a:gd name="connsiteX39" fmla="*/ 1066800 w 1066800"/>
                <a:gd name="connsiteY39" fmla="*/ 280988 h 1447800"/>
                <a:gd name="connsiteX40" fmla="*/ 1064418 w 1066800"/>
                <a:gd name="connsiteY40" fmla="*/ 311944 h 1447800"/>
                <a:gd name="connsiteX41" fmla="*/ 1059656 w 1066800"/>
                <a:gd name="connsiteY41" fmla="*/ 340519 h 1447800"/>
                <a:gd name="connsiteX42" fmla="*/ 1042987 w 1066800"/>
                <a:gd name="connsiteY42" fmla="*/ 381000 h 1447800"/>
                <a:gd name="connsiteX43" fmla="*/ 931068 w 1066800"/>
                <a:gd name="connsiteY43" fmla="*/ 545307 h 1447800"/>
                <a:gd name="connsiteX44" fmla="*/ 831056 w 1066800"/>
                <a:gd name="connsiteY44" fmla="*/ 692944 h 1447800"/>
                <a:gd name="connsiteX45" fmla="*/ 750093 w 1066800"/>
                <a:gd name="connsiteY45" fmla="*/ 804863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66800" h="1447800">
                  <a:moveTo>
                    <a:pt x="750093" y="804863"/>
                  </a:moveTo>
                  <a:lnTo>
                    <a:pt x="673893" y="897732"/>
                  </a:lnTo>
                  <a:lnTo>
                    <a:pt x="588168" y="992982"/>
                  </a:lnTo>
                  <a:lnTo>
                    <a:pt x="502443" y="1081088"/>
                  </a:lnTo>
                  <a:lnTo>
                    <a:pt x="340518" y="1226344"/>
                  </a:lnTo>
                  <a:lnTo>
                    <a:pt x="228600" y="1323975"/>
                  </a:lnTo>
                  <a:lnTo>
                    <a:pt x="88106" y="1433513"/>
                  </a:lnTo>
                  <a:lnTo>
                    <a:pt x="66675" y="1440657"/>
                  </a:lnTo>
                  <a:lnTo>
                    <a:pt x="38100" y="1447800"/>
                  </a:lnTo>
                  <a:lnTo>
                    <a:pt x="11906" y="1445419"/>
                  </a:lnTo>
                  <a:lnTo>
                    <a:pt x="0" y="1435894"/>
                  </a:lnTo>
                  <a:lnTo>
                    <a:pt x="2381" y="1412082"/>
                  </a:lnTo>
                  <a:lnTo>
                    <a:pt x="19050" y="1385888"/>
                  </a:lnTo>
                  <a:lnTo>
                    <a:pt x="88106" y="1312069"/>
                  </a:lnTo>
                  <a:lnTo>
                    <a:pt x="235743" y="1138238"/>
                  </a:lnTo>
                  <a:lnTo>
                    <a:pt x="385762" y="945357"/>
                  </a:lnTo>
                  <a:lnTo>
                    <a:pt x="514350" y="766763"/>
                  </a:lnTo>
                  <a:lnTo>
                    <a:pt x="616743" y="600075"/>
                  </a:lnTo>
                  <a:lnTo>
                    <a:pt x="685800" y="466725"/>
                  </a:lnTo>
                  <a:lnTo>
                    <a:pt x="723900" y="376238"/>
                  </a:lnTo>
                  <a:lnTo>
                    <a:pt x="750093" y="288132"/>
                  </a:lnTo>
                  <a:lnTo>
                    <a:pt x="752475" y="238125"/>
                  </a:lnTo>
                  <a:lnTo>
                    <a:pt x="740568" y="209550"/>
                  </a:lnTo>
                  <a:lnTo>
                    <a:pt x="688181" y="157163"/>
                  </a:lnTo>
                  <a:lnTo>
                    <a:pt x="647700" y="116682"/>
                  </a:lnTo>
                  <a:lnTo>
                    <a:pt x="590550" y="71438"/>
                  </a:lnTo>
                  <a:lnTo>
                    <a:pt x="573881" y="52388"/>
                  </a:lnTo>
                  <a:lnTo>
                    <a:pt x="566737" y="38100"/>
                  </a:lnTo>
                  <a:lnTo>
                    <a:pt x="566737" y="21432"/>
                  </a:lnTo>
                  <a:lnTo>
                    <a:pt x="573881" y="9525"/>
                  </a:lnTo>
                  <a:lnTo>
                    <a:pt x="602456" y="0"/>
                  </a:lnTo>
                  <a:lnTo>
                    <a:pt x="642937" y="4763"/>
                  </a:lnTo>
                  <a:lnTo>
                    <a:pt x="769143" y="42863"/>
                  </a:lnTo>
                  <a:lnTo>
                    <a:pt x="876300" y="85725"/>
                  </a:lnTo>
                  <a:lnTo>
                    <a:pt x="940593" y="119063"/>
                  </a:lnTo>
                  <a:lnTo>
                    <a:pt x="990600" y="154782"/>
                  </a:lnTo>
                  <a:lnTo>
                    <a:pt x="1026318" y="190500"/>
                  </a:lnTo>
                  <a:lnTo>
                    <a:pt x="1047750" y="221457"/>
                  </a:lnTo>
                  <a:lnTo>
                    <a:pt x="1059656" y="250032"/>
                  </a:lnTo>
                  <a:lnTo>
                    <a:pt x="1066800" y="280988"/>
                  </a:lnTo>
                  <a:lnTo>
                    <a:pt x="1064418" y="311944"/>
                  </a:lnTo>
                  <a:lnTo>
                    <a:pt x="1059656" y="340519"/>
                  </a:lnTo>
                  <a:lnTo>
                    <a:pt x="1042987" y="381000"/>
                  </a:lnTo>
                  <a:lnTo>
                    <a:pt x="931068" y="545307"/>
                  </a:lnTo>
                  <a:lnTo>
                    <a:pt x="831056" y="692944"/>
                  </a:lnTo>
                  <a:lnTo>
                    <a:pt x="750093" y="8048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D271D767-E89F-47C1-A6C7-9D0344B6E626}"/>
                </a:ext>
              </a:extLst>
            </p:cNvPr>
            <p:cNvSpPr/>
            <p:nvPr/>
          </p:nvSpPr>
          <p:spPr bwMode="auto">
            <a:xfrm>
              <a:off x="3697288" y="1933575"/>
              <a:ext cx="2978150" cy="533400"/>
            </a:xfrm>
            <a:custGeom>
              <a:avLst/>
              <a:gdLst>
                <a:gd name="connsiteX0" fmla="*/ 1791222 w 2978689"/>
                <a:gd name="connsiteY0" fmla="*/ 275573 h 533609"/>
                <a:gd name="connsiteX1" fmla="*/ 1588300 w 2978689"/>
                <a:gd name="connsiteY1" fmla="*/ 290604 h 533609"/>
                <a:gd name="connsiteX2" fmla="*/ 1448009 w 2978689"/>
                <a:gd name="connsiteY2" fmla="*/ 310646 h 533609"/>
                <a:gd name="connsiteX3" fmla="*/ 1220035 w 2978689"/>
                <a:gd name="connsiteY3" fmla="*/ 350729 h 533609"/>
                <a:gd name="connsiteX4" fmla="*/ 979535 w 2978689"/>
                <a:gd name="connsiteY4" fmla="*/ 403338 h 533609"/>
                <a:gd name="connsiteX5" fmla="*/ 688931 w 2978689"/>
                <a:gd name="connsiteY5" fmla="*/ 470979 h 533609"/>
                <a:gd name="connsiteX6" fmla="*/ 516072 w 2978689"/>
                <a:gd name="connsiteY6" fmla="*/ 511062 h 533609"/>
                <a:gd name="connsiteX7" fmla="*/ 463463 w 2978689"/>
                <a:gd name="connsiteY7" fmla="*/ 523588 h 533609"/>
                <a:gd name="connsiteX8" fmla="*/ 390812 w 2978689"/>
                <a:gd name="connsiteY8" fmla="*/ 533609 h 533609"/>
                <a:gd name="connsiteX9" fmla="*/ 353234 w 2978689"/>
                <a:gd name="connsiteY9" fmla="*/ 531104 h 533609"/>
                <a:gd name="connsiteX10" fmla="*/ 320666 w 2978689"/>
                <a:gd name="connsiteY10" fmla="*/ 518578 h 533609"/>
                <a:gd name="connsiteX11" fmla="*/ 220458 w 2978689"/>
                <a:gd name="connsiteY11" fmla="*/ 455947 h 533609"/>
                <a:gd name="connsiteX12" fmla="*/ 135281 w 2978689"/>
                <a:gd name="connsiteY12" fmla="*/ 390812 h 533609"/>
                <a:gd name="connsiteX13" fmla="*/ 95198 w 2978689"/>
                <a:gd name="connsiteY13" fmla="*/ 355739 h 533609"/>
                <a:gd name="connsiteX14" fmla="*/ 60125 w 2978689"/>
                <a:gd name="connsiteY14" fmla="*/ 320666 h 533609"/>
                <a:gd name="connsiteX15" fmla="*/ 32567 w 2978689"/>
                <a:gd name="connsiteY15" fmla="*/ 280583 h 533609"/>
                <a:gd name="connsiteX16" fmla="*/ 15031 w 2978689"/>
                <a:gd name="connsiteY16" fmla="*/ 245510 h 533609"/>
                <a:gd name="connsiteX17" fmla="*/ 2505 w 2978689"/>
                <a:gd name="connsiteY17" fmla="*/ 217953 h 533609"/>
                <a:gd name="connsiteX18" fmla="*/ 0 w 2978689"/>
                <a:gd name="connsiteY18" fmla="*/ 197911 h 533609"/>
                <a:gd name="connsiteX19" fmla="*/ 5010 w 2978689"/>
                <a:gd name="connsiteY19" fmla="*/ 185385 h 533609"/>
                <a:gd name="connsiteX20" fmla="*/ 22547 w 2978689"/>
                <a:gd name="connsiteY20" fmla="*/ 180375 h 533609"/>
                <a:gd name="connsiteX21" fmla="*/ 47599 w 2978689"/>
                <a:gd name="connsiteY21" fmla="*/ 187891 h 533609"/>
                <a:gd name="connsiteX22" fmla="*/ 75156 w 2978689"/>
                <a:gd name="connsiteY22" fmla="*/ 205427 h 533609"/>
                <a:gd name="connsiteX23" fmla="*/ 97703 w 2978689"/>
                <a:gd name="connsiteY23" fmla="*/ 222963 h 533609"/>
                <a:gd name="connsiteX24" fmla="*/ 132776 w 2978689"/>
                <a:gd name="connsiteY24" fmla="*/ 245510 h 533609"/>
                <a:gd name="connsiteX25" fmla="*/ 160333 w 2978689"/>
                <a:gd name="connsiteY25" fmla="*/ 258036 h 533609"/>
                <a:gd name="connsiteX26" fmla="*/ 195406 w 2978689"/>
                <a:gd name="connsiteY26" fmla="*/ 270562 h 533609"/>
                <a:gd name="connsiteX27" fmla="*/ 230479 w 2978689"/>
                <a:gd name="connsiteY27" fmla="*/ 278078 h 533609"/>
                <a:gd name="connsiteX28" fmla="*/ 288098 w 2978689"/>
                <a:gd name="connsiteY28" fmla="*/ 285594 h 533609"/>
                <a:gd name="connsiteX29" fmla="*/ 353234 w 2978689"/>
                <a:gd name="connsiteY29" fmla="*/ 285594 h 533609"/>
                <a:gd name="connsiteX30" fmla="*/ 511062 w 2978689"/>
                <a:gd name="connsiteY30" fmla="*/ 288099 h 533609"/>
                <a:gd name="connsiteX31" fmla="*/ 646343 w 2978689"/>
                <a:gd name="connsiteY31" fmla="*/ 268057 h 533609"/>
                <a:gd name="connsiteX32" fmla="*/ 1024629 w 2978689"/>
                <a:gd name="connsiteY32" fmla="*/ 215448 h 533609"/>
                <a:gd name="connsiteX33" fmla="*/ 1312727 w 2978689"/>
                <a:gd name="connsiteY33" fmla="*/ 175364 h 533609"/>
                <a:gd name="connsiteX34" fmla="*/ 1553227 w 2978689"/>
                <a:gd name="connsiteY34" fmla="*/ 132776 h 533609"/>
                <a:gd name="connsiteX35" fmla="*/ 1726086 w 2978689"/>
                <a:gd name="connsiteY35" fmla="*/ 115240 h 533609"/>
                <a:gd name="connsiteX36" fmla="*/ 2019195 w 2978689"/>
                <a:gd name="connsiteY36" fmla="*/ 87682 h 533609"/>
                <a:gd name="connsiteX37" fmla="*/ 2076815 w 2978689"/>
                <a:gd name="connsiteY37" fmla="*/ 87682 h 533609"/>
                <a:gd name="connsiteX38" fmla="*/ 2169508 w 2978689"/>
                <a:gd name="connsiteY38" fmla="*/ 82672 h 533609"/>
                <a:gd name="connsiteX39" fmla="*/ 2267211 w 2978689"/>
                <a:gd name="connsiteY39" fmla="*/ 75156 h 533609"/>
                <a:gd name="connsiteX40" fmla="*/ 2344872 w 2978689"/>
                <a:gd name="connsiteY40" fmla="*/ 60125 h 533609"/>
                <a:gd name="connsiteX41" fmla="*/ 2410007 w 2978689"/>
                <a:gd name="connsiteY41" fmla="*/ 45094 h 533609"/>
                <a:gd name="connsiteX42" fmla="*/ 2475143 w 2978689"/>
                <a:gd name="connsiteY42" fmla="*/ 27557 h 533609"/>
                <a:gd name="connsiteX43" fmla="*/ 2542783 w 2978689"/>
                <a:gd name="connsiteY43" fmla="*/ 0 h 533609"/>
                <a:gd name="connsiteX44" fmla="*/ 2595393 w 2978689"/>
                <a:gd name="connsiteY44" fmla="*/ 5011 h 533609"/>
                <a:gd name="connsiteX45" fmla="*/ 2678064 w 2978689"/>
                <a:gd name="connsiteY45" fmla="*/ 22547 h 533609"/>
                <a:gd name="connsiteX46" fmla="*/ 2755726 w 2978689"/>
                <a:gd name="connsiteY46" fmla="*/ 45094 h 533609"/>
                <a:gd name="connsiteX47" fmla="*/ 2815851 w 2978689"/>
                <a:gd name="connsiteY47" fmla="*/ 67641 h 533609"/>
                <a:gd name="connsiteX48" fmla="*/ 2863450 w 2978689"/>
                <a:gd name="connsiteY48" fmla="*/ 90187 h 533609"/>
                <a:gd name="connsiteX49" fmla="*/ 2898522 w 2978689"/>
                <a:gd name="connsiteY49" fmla="*/ 112734 h 533609"/>
                <a:gd name="connsiteX50" fmla="*/ 2928585 w 2978689"/>
                <a:gd name="connsiteY50" fmla="*/ 137786 h 533609"/>
                <a:gd name="connsiteX51" fmla="*/ 2951132 w 2978689"/>
                <a:gd name="connsiteY51" fmla="*/ 165344 h 533609"/>
                <a:gd name="connsiteX52" fmla="*/ 2971173 w 2978689"/>
                <a:gd name="connsiteY52" fmla="*/ 195406 h 533609"/>
                <a:gd name="connsiteX53" fmla="*/ 2978689 w 2978689"/>
                <a:gd name="connsiteY53" fmla="*/ 220458 h 533609"/>
                <a:gd name="connsiteX54" fmla="*/ 2978689 w 2978689"/>
                <a:gd name="connsiteY54" fmla="*/ 245510 h 533609"/>
                <a:gd name="connsiteX55" fmla="*/ 2963658 w 2978689"/>
                <a:gd name="connsiteY55" fmla="*/ 263047 h 533609"/>
                <a:gd name="connsiteX56" fmla="*/ 2941111 w 2978689"/>
                <a:gd name="connsiteY56" fmla="*/ 278078 h 533609"/>
                <a:gd name="connsiteX57" fmla="*/ 2906038 w 2978689"/>
                <a:gd name="connsiteY57" fmla="*/ 285594 h 533609"/>
                <a:gd name="connsiteX58" fmla="*/ 2828377 w 2978689"/>
                <a:gd name="connsiteY58" fmla="*/ 285594 h 533609"/>
                <a:gd name="connsiteX59" fmla="*/ 2720653 w 2978689"/>
                <a:gd name="connsiteY59" fmla="*/ 268057 h 533609"/>
                <a:gd name="connsiteX60" fmla="*/ 2550299 w 2978689"/>
                <a:gd name="connsiteY60" fmla="*/ 253026 h 533609"/>
                <a:gd name="connsiteX61" fmla="*/ 2374935 w 2978689"/>
                <a:gd name="connsiteY61" fmla="*/ 243005 h 533609"/>
                <a:gd name="connsiteX62" fmla="*/ 2262200 w 2978689"/>
                <a:gd name="connsiteY62" fmla="*/ 243005 h 533609"/>
                <a:gd name="connsiteX63" fmla="*/ 2161992 w 2978689"/>
                <a:gd name="connsiteY63" fmla="*/ 248015 h 533609"/>
                <a:gd name="connsiteX64" fmla="*/ 1791222 w 2978689"/>
                <a:gd name="connsiteY64" fmla="*/ 275573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8689" h="533609">
                  <a:moveTo>
                    <a:pt x="1791222" y="275573"/>
                  </a:moveTo>
                  <a:lnTo>
                    <a:pt x="1588300" y="290604"/>
                  </a:lnTo>
                  <a:lnTo>
                    <a:pt x="1448009" y="310646"/>
                  </a:lnTo>
                  <a:lnTo>
                    <a:pt x="1220035" y="350729"/>
                  </a:lnTo>
                  <a:lnTo>
                    <a:pt x="979535" y="403338"/>
                  </a:lnTo>
                  <a:lnTo>
                    <a:pt x="688931" y="470979"/>
                  </a:lnTo>
                  <a:lnTo>
                    <a:pt x="516072" y="511062"/>
                  </a:lnTo>
                  <a:lnTo>
                    <a:pt x="463463" y="523588"/>
                  </a:lnTo>
                  <a:lnTo>
                    <a:pt x="390812" y="533609"/>
                  </a:lnTo>
                  <a:cubicBezTo>
                    <a:pt x="354906" y="531045"/>
                    <a:pt x="367460" y="531104"/>
                    <a:pt x="353234" y="531104"/>
                  </a:cubicBezTo>
                  <a:lnTo>
                    <a:pt x="320666" y="518578"/>
                  </a:lnTo>
                  <a:lnTo>
                    <a:pt x="220458" y="455947"/>
                  </a:lnTo>
                  <a:lnTo>
                    <a:pt x="135281" y="390812"/>
                  </a:lnTo>
                  <a:lnTo>
                    <a:pt x="95198" y="355739"/>
                  </a:lnTo>
                  <a:lnTo>
                    <a:pt x="60125" y="320666"/>
                  </a:lnTo>
                  <a:lnTo>
                    <a:pt x="32567" y="280583"/>
                  </a:lnTo>
                  <a:lnTo>
                    <a:pt x="15031" y="245510"/>
                  </a:lnTo>
                  <a:lnTo>
                    <a:pt x="2505" y="217953"/>
                  </a:lnTo>
                  <a:lnTo>
                    <a:pt x="0" y="197911"/>
                  </a:lnTo>
                  <a:lnTo>
                    <a:pt x="5010" y="185385"/>
                  </a:lnTo>
                  <a:lnTo>
                    <a:pt x="22547" y="180375"/>
                  </a:lnTo>
                  <a:lnTo>
                    <a:pt x="47599" y="187891"/>
                  </a:lnTo>
                  <a:lnTo>
                    <a:pt x="75156" y="205427"/>
                  </a:lnTo>
                  <a:lnTo>
                    <a:pt x="97703" y="222963"/>
                  </a:lnTo>
                  <a:lnTo>
                    <a:pt x="132776" y="245510"/>
                  </a:lnTo>
                  <a:lnTo>
                    <a:pt x="160333" y="258036"/>
                  </a:lnTo>
                  <a:lnTo>
                    <a:pt x="195406" y="270562"/>
                  </a:lnTo>
                  <a:lnTo>
                    <a:pt x="230479" y="278078"/>
                  </a:lnTo>
                  <a:lnTo>
                    <a:pt x="288098" y="285594"/>
                  </a:lnTo>
                  <a:lnTo>
                    <a:pt x="353234" y="285594"/>
                  </a:lnTo>
                  <a:lnTo>
                    <a:pt x="511062" y="288099"/>
                  </a:lnTo>
                  <a:lnTo>
                    <a:pt x="646343" y="268057"/>
                  </a:lnTo>
                  <a:lnTo>
                    <a:pt x="1024629" y="215448"/>
                  </a:lnTo>
                  <a:lnTo>
                    <a:pt x="1312727" y="175364"/>
                  </a:lnTo>
                  <a:lnTo>
                    <a:pt x="1553227" y="132776"/>
                  </a:lnTo>
                  <a:lnTo>
                    <a:pt x="1726086" y="115240"/>
                  </a:lnTo>
                  <a:lnTo>
                    <a:pt x="2019195" y="87682"/>
                  </a:lnTo>
                  <a:lnTo>
                    <a:pt x="2076815" y="87682"/>
                  </a:lnTo>
                  <a:lnTo>
                    <a:pt x="2169508" y="82672"/>
                  </a:lnTo>
                  <a:lnTo>
                    <a:pt x="2267211" y="75156"/>
                  </a:lnTo>
                  <a:lnTo>
                    <a:pt x="2344872" y="60125"/>
                  </a:lnTo>
                  <a:lnTo>
                    <a:pt x="2410007" y="45094"/>
                  </a:lnTo>
                  <a:lnTo>
                    <a:pt x="2475143" y="27557"/>
                  </a:lnTo>
                  <a:lnTo>
                    <a:pt x="2542783" y="0"/>
                  </a:lnTo>
                  <a:lnTo>
                    <a:pt x="2595393" y="5011"/>
                  </a:lnTo>
                  <a:lnTo>
                    <a:pt x="2678064" y="22547"/>
                  </a:lnTo>
                  <a:lnTo>
                    <a:pt x="2755726" y="45094"/>
                  </a:lnTo>
                  <a:lnTo>
                    <a:pt x="2815851" y="67641"/>
                  </a:lnTo>
                  <a:lnTo>
                    <a:pt x="2863450" y="90187"/>
                  </a:lnTo>
                  <a:lnTo>
                    <a:pt x="2898522" y="112734"/>
                  </a:lnTo>
                  <a:lnTo>
                    <a:pt x="2928585" y="137786"/>
                  </a:lnTo>
                  <a:lnTo>
                    <a:pt x="2951132" y="165344"/>
                  </a:lnTo>
                  <a:lnTo>
                    <a:pt x="2971173" y="195406"/>
                  </a:lnTo>
                  <a:lnTo>
                    <a:pt x="2978689" y="220458"/>
                  </a:lnTo>
                  <a:lnTo>
                    <a:pt x="2978689" y="245510"/>
                  </a:lnTo>
                  <a:lnTo>
                    <a:pt x="2963658" y="263047"/>
                  </a:lnTo>
                  <a:lnTo>
                    <a:pt x="2941111" y="278078"/>
                  </a:lnTo>
                  <a:lnTo>
                    <a:pt x="2906038" y="285594"/>
                  </a:lnTo>
                  <a:lnTo>
                    <a:pt x="2828377" y="285594"/>
                  </a:lnTo>
                  <a:lnTo>
                    <a:pt x="2720653" y="268057"/>
                  </a:lnTo>
                  <a:lnTo>
                    <a:pt x="2550299" y="253026"/>
                  </a:lnTo>
                  <a:lnTo>
                    <a:pt x="2374935" y="243005"/>
                  </a:lnTo>
                  <a:lnTo>
                    <a:pt x="2262200" y="243005"/>
                  </a:lnTo>
                  <a:lnTo>
                    <a:pt x="2161992" y="248015"/>
                  </a:lnTo>
                  <a:lnTo>
                    <a:pt x="1791222" y="27557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A7B9AA5F-FE19-4263-A453-ED85FD83E0DC}"/>
                </a:ext>
              </a:extLst>
            </p:cNvPr>
            <p:cNvSpPr/>
            <p:nvPr/>
          </p:nvSpPr>
          <p:spPr bwMode="auto">
            <a:xfrm>
              <a:off x="4119563" y="2538413"/>
              <a:ext cx="592137" cy="806450"/>
            </a:xfrm>
            <a:custGeom>
              <a:avLst/>
              <a:gdLst>
                <a:gd name="connsiteX0" fmla="*/ 300037 w 592931"/>
                <a:gd name="connsiteY0" fmla="*/ 552450 h 807243"/>
                <a:gd name="connsiteX1" fmla="*/ 283368 w 592931"/>
                <a:gd name="connsiteY1" fmla="*/ 485775 h 807243"/>
                <a:gd name="connsiteX2" fmla="*/ 273843 w 592931"/>
                <a:gd name="connsiteY2" fmla="*/ 431006 h 807243"/>
                <a:gd name="connsiteX3" fmla="*/ 261937 w 592931"/>
                <a:gd name="connsiteY3" fmla="*/ 369093 h 807243"/>
                <a:gd name="connsiteX4" fmla="*/ 245268 w 592931"/>
                <a:gd name="connsiteY4" fmla="*/ 321468 h 807243"/>
                <a:gd name="connsiteX5" fmla="*/ 221456 w 592931"/>
                <a:gd name="connsiteY5" fmla="*/ 273843 h 807243"/>
                <a:gd name="connsiteX6" fmla="*/ 190500 w 592931"/>
                <a:gd name="connsiteY6" fmla="*/ 235743 h 807243"/>
                <a:gd name="connsiteX7" fmla="*/ 157162 w 592931"/>
                <a:gd name="connsiteY7" fmla="*/ 190500 h 807243"/>
                <a:gd name="connsiteX8" fmla="*/ 121443 w 592931"/>
                <a:gd name="connsiteY8" fmla="*/ 152400 h 807243"/>
                <a:gd name="connsiteX9" fmla="*/ 78581 w 592931"/>
                <a:gd name="connsiteY9" fmla="*/ 114300 h 807243"/>
                <a:gd name="connsiteX10" fmla="*/ 23812 w 592931"/>
                <a:gd name="connsiteY10" fmla="*/ 71437 h 807243"/>
                <a:gd name="connsiteX11" fmla="*/ 9525 w 592931"/>
                <a:gd name="connsiteY11" fmla="*/ 54768 h 807243"/>
                <a:gd name="connsiteX12" fmla="*/ 0 w 592931"/>
                <a:gd name="connsiteY12" fmla="*/ 28575 h 807243"/>
                <a:gd name="connsiteX13" fmla="*/ 0 w 592931"/>
                <a:gd name="connsiteY13" fmla="*/ 9525 h 807243"/>
                <a:gd name="connsiteX14" fmla="*/ 9525 w 592931"/>
                <a:gd name="connsiteY14" fmla="*/ 0 h 807243"/>
                <a:gd name="connsiteX15" fmla="*/ 35718 w 592931"/>
                <a:gd name="connsiteY15" fmla="*/ 2381 h 807243"/>
                <a:gd name="connsiteX16" fmla="*/ 73818 w 592931"/>
                <a:gd name="connsiteY16" fmla="*/ 16668 h 807243"/>
                <a:gd name="connsiteX17" fmla="*/ 154781 w 592931"/>
                <a:gd name="connsiteY17" fmla="*/ 61912 h 807243"/>
                <a:gd name="connsiteX18" fmla="*/ 247650 w 592931"/>
                <a:gd name="connsiteY18" fmla="*/ 116681 h 807243"/>
                <a:gd name="connsiteX19" fmla="*/ 345281 w 592931"/>
                <a:gd name="connsiteY19" fmla="*/ 173831 h 807243"/>
                <a:gd name="connsiteX20" fmla="*/ 421481 w 592931"/>
                <a:gd name="connsiteY20" fmla="*/ 221456 h 807243"/>
                <a:gd name="connsiteX21" fmla="*/ 461962 w 592931"/>
                <a:gd name="connsiteY21" fmla="*/ 250031 h 807243"/>
                <a:gd name="connsiteX22" fmla="*/ 511968 w 592931"/>
                <a:gd name="connsiteY22" fmla="*/ 304800 h 807243"/>
                <a:gd name="connsiteX23" fmla="*/ 557212 w 592931"/>
                <a:gd name="connsiteY23" fmla="*/ 352425 h 807243"/>
                <a:gd name="connsiteX24" fmla="*/ 566737 w 592931"/>
                <a:gd name="connsiteY24" fmla="*/ 371475 h 807243"/>
                <a:gd name="connsiteX25" fmla="*/ 583406 w 592931"/>
                <a:gd name="connsiteY25" fmla="*/ 426243 h 807243"/>
                <a:gd name="connsiteX26" fmla="*/ 592931 w 592931"/>
                <a:gd name="connsiteY26" fmla="*/ 488156 h 807243"/>
                <a:gd name="connsiteX27" fmla="*/ 592931 w 592931"/>
                <a:gd name="connsiteY27" fmla="*/ 531018 h 807243"/>
                <a:gd name="connsiteX28" fmla="*/ 588168 w 592931"/>
                <a:gd name="connsiteY28" fmla="*/ 578643 h 807243"/>
                <a:gd name="connsiteX29" fmla="*/ 576262 w 592931"/>
                <a:gd name="connsiteY29" fmla="*/ 626268 h 807243"/>
                <a:gd name="connsiteX30" fmla="*/ 552450 w 592931"/>
                <a:gd name="connsiteY30" fmla="*/ 681037 h 807243"/>
                <a:gd name="connsiteX31" fmla="*/ 497681 w 592931"/>
                <a:gd name="connsiteY31" fmla="*/ 800100 h 807243"/>
                <a:gd name="connsiteX32" fmla="*/ 423862 w 592931"/>
                <a:gd name="connsiteY32" fmla="*/ 807243 h 807243"/>
                <a:gd name="connsiteX33" fmla="*/ 359568 w 592931"/>
                <a:gd name="connsiteY33" fmla="*/ 709612 h 807243"/>
                <a:gd name="connsiteX34" fmla="*/ 338137 w 592931"/>
                <a:gd name="connsiteY34" fmla="*/ 666750 h 807243"/>
                <a:gd name="connsiteX35" fmla="*/ 300037 w 592931"/>
                <a:gd name="connsiteY35" fmla="*/ 552450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2931" h="807243">
                  <a:moveTo>
                    <a:pt x="300037" y="552450"/>
                  </a:moveTo>
                  <a:lnTo>
                    <a:pt x="283368" y="485775"/>
                  </a:lnTo>
                  <a:lnTo>
                    <a:pt x="273843" y="431006"/>
                  </a:lnTo>
                  <a:lnTo>
                    <a:pt x="261937" y="369093"/>
                  </a:lnTo>
                  <a:lnTo>
                    <a:pt x="245268" y="321468"/>
                  </a:lnTo>
                  <a:lnTo>
                    <a:pt x="221456" y="273843"/>
                  </a:lnTo>
                  <a:lnTo>
                    <a:pt x="190500" y="235743"/>
                  </a:lnTo>
                  <a:lnTo>
                    <a:pt x="157162" y="190500"/>
                  </a:lnTo>
                  <a:lnTo>
                    <a:pt x="121443" y="152400"/>
                  </a:lnTo>
                  <a:lnTo>
                    <a:pt x="78581" y="114300"/>
                  </a:lnTo>
                  <a:lnTo>
                    <a:pt x="23812" y="71437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8" y="2381"/>
                  </a:lnTo>
                  <a:lnTo>
                    <a:pt x="73818" y="16668"/>
                  </a:lnTo>
                  <a:lnTo>
                    <a:pt x="154781" y="61912"/>
                  </a:lnTo>
                  <a:lnTo>
                    <a:pt x="247650" y="116681"/>
                  </a:lnTo>
                  <a:lnTo>
                    <a:pt x="345281" y="173831"/>
                  </a:lnTo>
                  <a:lnTo>
                    <a:pt x="421481" y="221456"/>
                  </a:lnTo>
                  <a:lnTo>
                    <a:pt x="461962" y="250031"/>
                  </a:lnTo>
                  <a:lnTo>
                    <a:pt x="511968" y="304800"/>
                  </a:lnTo>
                  <a:lnTo>
                    <a:pt x="557212" y="352425"/>
                  </a:lnTo>
                  <a:lnTo>
                    <a:pt x="566737" y="371475"/>
                  </a:lnTo>
                  <a:lnTo>
                    <a:pt x="583406" y="426243"/>
                  </a:lnTo>
                  <a:lnTo>
                    <a:pt x="592931" y="488156"/>
                  </a:lnTo>
                  <a:lnTo>
                    <a:pt x="592931" y="531018"/>
                  </a:lnTo>
                  <a:lnTo>
                    <a:pt x="588168" y="578643"/>
                  </a:lnTo>
                  <a:lnTo>
                    <a:pt x="576262" y="626268"/>
                  </a:lnTo>
                  <a:lnTo>
                    <a:pt x="552450" y="681037"/>
                  </a:lnTo>
                  <a:lnTo>
                    <a:pt x="497681" y="800100"/>
                  </a:lnTo>
                  <a:lnTo>
                    <a:pt x="423862" y="807243"/>
                  </a:lnTo>
                  <a:lnTo>
                    <a:pt x="359568" y="709612"/>
                  </a:lnTo>
                  <a:lnTo>
                    <a:pt x="338137" y="666750"/>
                  </a:lnTo>
                  <a:lnTo>
                    <a:pt x="300037" y="552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F0FE5614-ED5E-46A7-B48B-19C4346941E7}"/>
                </a:ext>
              </a:extLst>
            </p:cNvPr>
            <p:cNvSpPr/>
            <p:nvPr/>
          </p:nvSpPr>
          <p:spPr bwMode="auto">
            <a:xfrm>
              <a:off x="5272088" y="2263775"/>
              <a:ext cx="695325" cy="1014413"/>
            </a:xfrm>
            <a:custGeom>
              <a:avLst/>
              <a:gdLst>
                <a:gd name="connsiteX0" fmla="*/ 183356 w 695325"/>
                <a:gd name="connsiteY0" fmla="*/ 664369 h 1014412"/>
                <a:gd name="connsiteX1" fmla="*/ 245268 w 695325"/>
                <a:gd name="connsiteY1" fmla="*/ 547687 h 1014412"/>
                <a:gd name="connsiteX2" fmla="*/ 271462 w 695325"/>
                <a:gd name="connsiteY2" fmla="*/ 495300 h 1014412"/>
                <a:gd name="connsiteX3" fmla="*/ 283368 w 695325"/>
                <a:gd name="connsiteY3" fmla="*/ 464344 h 1014412"/>
                <a:gd name="connsiteX4" fmla="*/ 300037 w 695325"/>
                <a:gd name="connsiteY4" fmla="*/ 409575 h 1014412"/>
                <a:gd name="connsiteX5" fmla="*/ 311943 w 695325"/>
                <a:gd name="connsiteY5" fmla="*/ 321469 h 1014412"/>
                <a:gd name="connsiteX6" fmla="*/ 316706 w 695325"/>
                <a:gd name="connsiteY6" fmla="*/ 250031 h 1014412"/>
                <a:gd name="connsiteX7" fmla="*/ 309562 w 695325"/>
                <a:gd name="connsiteY7" fmla="*/ 204787 h 1014412"/>
                <a:gd name="connsiteX8" fmla="*/ 292893 w 695325"/>
                <a:gd name="connsiteY8" fmla="*/ 164306 h 1014412"/>
                <a:gd name="connsiteX9" fmla="*/ 261937 w 695325"/>
                <a:gd name="connsiteY9" fmla="*/ 123825 h 1014412"/>
                <a:gd name="connsiteX10" fmla="*/ 211931 w 695325"/>
                <a:gd name="connsiteY10" fmla="*/ 78581 h 1014412"/>
                <a:gd name="connsiteX11" fmla="*/ 190500 w 695325"/>
                <a:gd name="connsiteY11" fmla="*/ 59531 h 1014412"/>
                <a:gd name="connsiteX12" fmla="*/ 180975 w 695325"/>
                <a:gd name="connsiteY12" fmla="*/ 42862 h 1014412"/>
                <a:gd name="connsiteX13" fmla="*/ 180975 w 695325"/>
                <a:gd name="connsiteY13" fmla="*/ 23812 h 1014412"/>
                <a:gd name="connsiteX14" fmla="*/ 188118 w 695325"/>
                <a:gd name="connsiteY14" fmla="*/ 9525 h 1014412"/>
                <a:gd name="connsiteX15" fmla="*/ 211931 w 695325"/>
                <a:gd name="connsiteY15" fmla="*/ 0 h 1014412"/>
                <a:gd name="connsiteX16" fmla="*/ 252412 w 695325"/>
                <a:gd name="connsiteY16" fmla="*/ 4762 h 1014412"/>
                <a:gd name="connsiteX17" fmla="*/ 352425 w 695325"/>
                <a:gd name="connsiteY17" fmla="*/ 30956 h 1014412"/>
                <a:gd name="connsiteX18" fmla="*/ 416718 w 695325"/>
                <a:gd name="connsiteY18" fmla="*/ 50006 h 1014412"/>
                <a:gd name="connsiteX19" fmla="*/ 516731 w 695325"/>
                <a:gd name="connsiteY19" fmla="*/ 92869 h 1014412"/>
                <a:gd name="connsiteX20" fmla="*/ 576262 w 695325"/>
                <a:gd name="connsiteY20" fmla="*/ 128587 h 1014412"/>
                <a:gd name="connsiteX21" fmla="*/ 619125 w 695325"/>
                <a:gd name="connsiteY21" fmla="*/ 157162 h 1014412"/>
                <a:gd name="connsiteX22" fmla="*/ 657225 w 695325"/>
                <a:gd name="connsiteY22" fmla="*/ 197644 h 1014412"/>
                <a:gd name="connsiteX23" fmla="*/ 685800 w 695325"/>
                <a:gd name="connsiteY23" fmla="*/ 242887 h 1014412"/>
                <a:gd name="connsiteX24" fmla="*/ 695325 w 695325"/>
                <a:gd name="connsiteY24" fmla="*/ 278606 h 1014412"/>
                <a:gd name="connsiteX25" fmla="*/ 692943 w 695325"/>
                <a:gd name="connsiteY25" fmla="*/ 307181 h 1014412"/>
                <a:gd name="connsiteX26" fmla="*/ 681037 w 695325"/>
                <a:gd name="connsiteY26" fmla="*/ 335756 h 1014412"/>
                <a:gd name="connsiteX27" fmla="*/ 647700 w 695325"/>
                <a:gd name="connsiteY27" fmla="*/ 361950 h 1014412"/>
                <a:gd name="connsiteX28" fmla="*/ 631031 w 695325"/>
                <a:gd name="connsiteY28" fmla="*/ 373856 h 1014412"/>
                <a:gd name="connsiteX29" fmla="*/ 578643 w 695325"/>
                <a:gd name="connsiteY29" fmla="*/ 433387 h 1014412"/>
                <a:gd name="connsiteX30" fmla="*/ 397668 w 695325"/>
                <a:gd name="connsiteY30" fmla="*/ 652462 h 1014412"/>
                <a:gd name="connsiteX31" fmla="*/ 111918 w 695325"/>
                <a:gd name="connsiteY31" fmla="*/ 1007269 h 1014412"/>
                <a:gd name="connsiteX32" fmla="*/ 0 w 695325"/>
                <a:gd name="connsiteY32" fmla="*/ 1014412 h 1014412"/>
                <a:gd name="connsiteX33" fmla="*/ 183356 w 695325"/>
                <a:gd name="connsiteY33" fmla="*/ 664369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5325" h="1014412">
                  <a:moveTo>
                    <a:pt x="183356" y="664369"/>
                  </a:moveTo>
                  <a:lnTo>
                    <a:pt x="245268" y="547687"/>
                  </a:lnTo>
                  <a:lnTo>
                    <a:pt x="271462" y="495300"/>
                  </a:lnTo>
                  <a:lnTo>
                    <a:pt x="283368" y="464344"/>
                  </a:lnTo>
                  <a:lnTo>
                    <a:pt x="300037" y="409575"/>
                  </a:lnTo>
                  <a:lnTo>
                    <a:pt x="311943" y="321469"/>
                  </a:lnTo>
                  <a:lnTo>
                    <a:pt x="316706" y="250031"/>
                  </a:lnTo>
                  <a:lnTo>
                    <a:pt x="309562" y="204787"/>
                  </a:lnTo>
                  <a:lnTo>
                    <a:pt x="292893" y="164306"/>
                  </a:lnTo>
                  <a:lnTo>
                    <a:pt x="261937" y="123825"/>
                  </a:lnTo>
                  <a:lnTo>
                    <a:pt x="211931" y="78581"/>
                  </a:lnTo>
                  <a:lnTo>
                    <a:pt x="190500" y="59531"/>
                  </a:lnTo>
                  <a:lnTo>
                    <a:pt x="180975" y="42862"/>
                  </a:lnTo>
                  <a:lnTo>
                    <a:pt x="180975" y="23812"/>
                  </a:lnTo>
                  <a:lnTo>
                    <a:pt x="188118" y="9525"/>
                  </a:lnTo>
                  <a:lnTo>
                    <a:pt x="211931" y="0"/>
                  </a:lnTo>
                  <a:lnTo>
                    <a:pt x="252412" y="4762"/>
                  </a:lnTo>
                  <a:lnTo>
                    <a:pt x="352425" y="30956"/>
                  </a:lnTo>
                  <a:lnTo>
                    <a:pt x="416718" y="50006"/>
                  </a:lnTo>
                  <a:lnTo>
                    <a:pt x="516731" y="92869"/>
                  </a:lnTo>
                  <a:lnTo>
                    <a:pt x="576262" y="128587"/>
                  </a:lnTo>
                  <a:lnTo>
                    <a:pt x="619125" y="157162"/>
                  </a:lnTo>
                  <a:lnTo>
                    <a:pt x="657225" y="197644"/>
                  </a:lnTo>
                  <a:lnTo>
                    <a:pt x="685800" y="242887"/>
                  </a:lnTo>
                  <a:lnTo>
                    <a:pt x="695325" y="278606"/>
                  </a:lnTo>
                  <a:lnTo>
                    <a:pt x="692943" y="307181"/>
                  </a:lnTo>
                  <a:lnTo>
                    <a:pt x="681037" y="335756"/>
                  </a:lnTo>
                  <a:lnTo>
                    <a:pt x="647700" y="361950"/>
                  </a:lnTo>
                  <a:lnTo>
                    <a:pt x="631031" y="373856"/>
                  </a:lnTo>
                  <a:lnTo>
                    <a:pt x="578643" y="433387"/>
                  </a:lnTo>
                  <a:lnTo>
                    <a:pt x="397668" y="652462"/>
                  </a:lnTo>
                  <a:lnTo>
                    <a:pt x="111918" y="1007269"/>
                  </a:lnTo>
                  <a:lnTo>
                    <a:pt x="0" y="1014412"/>
                  </a:lnTo>
                  <a:lnTo>
                    <a:pt x="183356" y="664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F101C243-7235-4109-90AC-9AA9E71CAC0A}"/>
                </a:ext>
              </a:extLst>
            </p:cNvPr>
            <p:cNvSpPr/>
            <p:nvPr/>
          </p:nvSpPr>
          <p:spPr bwMode="auto">
            <a:xfrm>
              <a:off x="3394075" y="3022600"/>
              <a:ext cx="3502025" cy="581025"/>
            </a:xfrm>
            <a:custGeom>
              <a:avLst/>
              <a:gdLst>
                <a:gd name="connsiteX0" fmla="*/ 1609725 w 3502025"/>
                <a:gd name="connsiteY0" fmla="*/ 349250 h 581025"/>
                <a:gd name="connsiteX1" fmla="*/ 1235075 w 3502025"/>
                <a:gd name="connsiteY1" fmla="*/ 396875 h 581025"/>
                <a:gd name="connsiteX2" fmla="*/ 866775 w 3502025"/>
                <a:gd name="connsiteY2" fmla="*/ 450850 h 581025"/>
                <a:gd name="connsiteX3" fmla="*/ 552450 w 3502025"/>
                <a:gd name="connsiteY3" fmla="*/ 504825 h 581025"/>
                <a:gd name="connsiteX4" fmla="*/ 327025 w 3502025"/>
                <a:gd name="connsiteY4" fmla="*/ 555625 h 581025"/>
                <a:gd name="connsiteX5" fmla="*/ 196850 w 3502025"/>
                <a:gd name="connsiteY5" fmla="*/ 581025 h 581025"/>
                <a:gd name="connsiteX6" fmla="*/ 168275 w 3502025"/>
                <a:gd name="connsiteY6" fmla="*/ 520700 h 581025"/>
                <a:gd name="connsiteX7" fmla="*/ 133350 w 3502025"/>
                <a:gd name="connsiteY7" fmla="*/ 469900 h 581025"/>
                <a:gd name="connsiteX8" fmla="*/ 85725 w 3502025"/>
                <a:gd name="connsiteY8" fmla="*/ 415925 h 581025"/>
                <a:gd name="connsiteX9" fmla="*/ 38100 w 3502025"/>
                <a:gd name="connsiteY9" fmla="*/ 374650 h 581025"/>
                <a:gd name="connsiteX10" fmla="*/ 12700 w 3502025"/>
                <a:gd name="connsiteY10" fmla="*/ 346075 h 581025"/>
                <a:gd name="connsiteX11" fmla="*/ 0 w 3502025"/>
                <a:gd name="connsiteY11" fmla="*/ 323850 h 581025"/>
                <a:gd name="connsiteX12" fmla="*/ 0 w 3502025"/>
                <a:gd name="connsiteY12" fmla="*/ 307975 h 581025"/>
                <a:gd name="connsiteX13" fmla="*/ 12700 w 3502025"/>
                <a:gd name="connsiteY13" fmla="*/ 295275 h 581025"/>
                <a:gd name="connsiteX14" fmla="*/ 44450 w 3502025"/>
                <a:gd name="connsiteY14" fmla="*/ 288925 h 581025"/>
                <a:gd name="connsiteX15" fmla="*/ 79375 w 3502025"/>
                <a:gd name="connsiteY15" fmla="*/ 295275 h 581025"/>
                <a:gd name="connsiteX16" fmla="*/ 136525 w 3502025"/>
                <a:gd name="connsiteY16" fmla="*/ 311150 h 581025"/>
                <a:gd name="connsiteX17" fmla="*/ 196850 w 3502025"/>
                <a:gd name="connsiteY17" fmla="*/ 327025 h 581025"/>
                <a:gd name="connsiteX18" fmla="*/ 250825 w 3502025"/>
                <a:gd name="connsiteY18" fmla="*/ 333375 h 581025"/>
                <a:gd name="connsiteX19" fmla="*/ 323850 w 3502025"/>
                <a:gd name="connsiteY19" fmla="*/ 336550 h 581025"/>
                <a:gd name="connsiteX20" fmla="*/ 454025 w 3502025"/>
                <a:gd name="connsiteY20" fmla="*/ 327025 h 581025"/>
                <a:gd name="connsiteX21" fmla="*/ 647700 w 3502025"/>
                <a:gd name="connsiteY21" fmla="*/ 311150 h 581025"/>
                <a:gd name="connsiteX22" fmla="*/ 803275 w 3502025"/>
                <a:gd name="connsiteY22" fmla="*/ 292100 h 581025"/>
                <a:gd name="connsiteX23" fmla="*/ 1035050 w 3502025"/>
                <a:gd name="connsiteY23" fmla="*/ 257175 h 581025"/>
                <a:gd name="connsiteX24" fmla="*/ 1298575 w 3502025"/>
                <a:gd name="connsiteY24" fmla="*/ 222250 h 581025"/>
                <a:gd name="connsiteX25" fmla="*/ 1520825 w 3502025"/>
                <a:gd name="connsiteY25" fmla="*/ 200025 h 581025"/>
                <a:gd name="connsiteX26" fmla="*/ 1930400 w 3502025"/>
                <a:gd name="connsiteY26" fmla="*/ 155575 h 581025"/>
                <a:gd name="connsiteX27" fmla="*/ 2082800 w 3502025"/>
                <a:gd name="connsiteY27" fmla="*/ 139700 h 581025"/>
                <a:gd name="connsiteX28" fmla="*/ 2371725 w 3502025"/>
                <a:gd name="connsiteY28" fmla="*/ 117475 h 581025"/>
                <a:gd name="connsiteX29" fmla="*/ 2841625 w 3502025"/>
                <a:gd name="connsiteY29" fmla="*/ 76200 h 581025"/>
                <a:gd name="connsiteX30" fmla="*/ 2917825 w 3502025"/>
                <a:gd name="connsiteY30" fmla="*/ 66675 h 581025"/>
                <a:gd name="connsiteX31" fmla="*/ 2968625 w 3502025"/>
                <a:gd name="connsiteY31" fmla="*/ 53975 h 581025"/>
                <a:gd name="connsiteX32" fmla="*/ 3044825 w 3502025"/>
                <a:gd name="connsiteY32" fmla="*/ 15875 h 581025"/>
                <a:gd name="connsiteX33" fmla="*/ 3076575 w 3502025"/>
                <a:gd name="connsiteY33" fmla="*/ 0 h 581025"/>
                <a:gd name="connsiteX34" fmla="*/ 3171825 w 3502025"/>
                <a:gd name="connsiteY34" fmla="*/ 25400 h 581025"/>
                <a:gd name="connsiteX35" fmla="*/ 3295650 w 3502025"/>
                <a:gd name="connsiteY35" fmla="*/ 73025 h 581025"/>
                <a:gd name="connsiteX36" fmla="*/ 3384550 w 3502025"/>
                <a:gd name="connsiteY36" fmla="*/ 114300 h 581025"/>
                <a:gd name="connsiteX37" fmla="*/ 3422650 w 3502025"/>
                <a:gd name="connsiteY37" fmla="*/ 139700 h 581025"/>
                <a:gd name="connsiteX38" fmla="*/ 3460750 w 3502025"/>
                <a:gd name="connsiteY38" fmla="*/ 168275 h 581025"/>
                <a:gd name="connsiteX39" fmla="*/ 3489325 w 3502025"/>
                <a:gd name="connsiteY39" fmla="*/ 203200 h 581025"/>
                <a:gd name="connsiteX40" fmla="*/ 3502025 w 3502025"/>
                <a:gd name="connsiteY40" fmla="*/ 234950 h 581025"/>
                <a:gd name="connsiteX41" fmla="*/ 3495675 w 3502025"/>
                <a:gd name="connsiteY41" fmla="*/ 266700 h 581025"/>
                <a:gd name="connsiteX42" fmla="*/ 3479800 w 3502025"/>
                <a:gd name="connsiteY42" fmla="*/ 285750 h 581025"/>
                <a:gd name="connsiteX43" fmla="*/ 3444875 w 3502025"/>
                <a:gd name="connsiteY43" fmla="*/ 304800 h 581025"/>
                <a:gd name="connsiteX44" fmla="*/ 3324225 w 3502025"/>
                <a:gd name="connsiteY44" fmla="*/ 314325 h 581025"/>
                <a:gd name="connsiteX45" fmla="*/ 3044825 w 3502025"/>
                <a:gd name="connsiteY45" fmla="*/ 298450 h 581025"/>
                <a:gd name="connsiteX46" fmla="*/ 2622550 w 3502025"/>
                <a:gd name="connsiteY46" fmla="*/ 288925 h 581025"/>
                <a:gd name="connsiteX47" fmla="*/ 2273300 w 3502025"/>
                <a:gd name="connsiteY47" fmla="*/ 298450 h 581025"/>
                <a:gd name="connsiteX48" fmla="*/ 1965325 w 3502025"/>
                <a:gd name="connsiteY48" fmla="*/ 317500 h 581025"/>
                <a:gd name="connsiteX49" fmla="*/ 1609725 w 3502025"/>
                <a:gd name="connsiteY49" fmla="*/ 3492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02025" h="581025">
                  <a:moveTo>
                    <a:pt x="1609725" y="349250"/>
                  </a:moveTo>
                  <a:lnTo>
                    <a:pt x="1235075" y="396875"/>
                  </a:lnTo>
                  <a:lnTo>
                    <a:pt x="866775" y="450850"/>
                  </a:lnTo>
                  <a:lnTo>
                    <a:pt x="552450" y="504825"/>
                  </a:lnTo>
                  <a:lnTo>
                    <a:pt x="327025" y="555625"/>
                  </a:lnTo>
                  <a:lnTo>
                    <a:pt x="196850" y="581025"/>
                  </a:lnTo>
                  <a:lnTo>
                    <a:pt x="168275" y="520700"/>
                  </a:lnTo>
                  <a:lnTo>
                    <a:pt x="133350" y="469900"/>
                  </a:lnTo>
                  <a:lnTo>
                    <a:pt x="85725" y="415925"/>
                  </a:lnTo>
                  <a:lnTo>
                    <a:pt x="38100" y="374650"/>
                  </a:lnTo>
                  <a:lnTo>
                    <a:pt x="12700" y="346075"/>
                  </a:lnTo>
                  <a:lnTo>
                    <a:pt x="0" y="323850"/>
                  </a:lnTo>
                  <a:lnTo>
                    <a:pt x="0" y="307975"/>
                  </a:lnTo>
                  <a:lnTo>
                    <a:pt x="12700" y="295275"/>
                  </a:lnTo>
                  <a:lnTo>
                    <a:pt x="44450" y="288925"/>
                  </a:lnTo>
                  <a:lnTo>
                    <a:pt x="79375" y="295275"/>
                  </a:lnTo>
                  <a:lnTo>
                    <a:pt x="136525" y="311150"/>
                  </a:lnTo>
                  <a:lnTo>
                    <a:pt x="196850" y="327025"/>
                  </a:lnTo>
                  <a:lnTo>
                    <a:pt x="250825" y="333375"/>
                  </a:lnTo>
                  <a:lnTo>
                    <a:pt x="323850" y="336550"/>
                  </a:lnTo>
                  <a:lnTo>
                    <a:pt x="454025" y="327025"/>
                  </a:lnTo>
                  <a:lnTo>
                    <a:pt x="647700" y="311150"/>
                  </a:lnTo>
                  <a:lnTo>
                    <a:pt x="803275" y="292100"/>
                  </a:lnTo>
                  <a:lnTo>
                    <a:pt x="1035050" y="257175"/>
                  </a:lnTo>
                  <a:lnTo>
                    <a:pt x="1298575" y="222250"/>
                  </a:lnTo>
                  <a:lnTo>
                    <a:pt x="1520825" y="200025"/>
                  </a:lnTo>
                  <a:lnTo>
                    <a:pt x="1930400" y="155575"/>
                  </a:lnTo>
                  <a:lnTo>
                    <a:pt x="2082800" y="139700"/>
                  </a:lnTo>
                  <a:lnTo>
                    <a:pt x="2371725" y="117475"/>
                  </a:lnTo>
                  <a:lnTo>
                    <a:pt x="2841625" y="76200"/>
                  </a:lnTo>
                  <a:lnTo>
                    <a:pt x="2917825" y="66675"/>
                  </a:lnTo>
                  <a:lnTo>
                    <a:pt x="2968625" y="53975"/>
                  </a:lnTo>
                  <a:lnTo>
                    <a:pt x="3044825" y="15875"/>
                  </a:lnTo>
                  <a:lnTo>
                    <a:pt x="3076575" y="0"/>
                  </a:lnTo>
                  <a:lnTo>
                    <a:pt x="3171825" y="25400"/>
                  </a:lnTo>
                  <a:lnTo>
                    <a:pt x="3295650" y="73025"/>
                  </a:lnTo>
                  <a:lnTo>
                    <a:pt x="3384550" y="114300"/>
                  </a:lnTo>
                  <a:lnTo>
                    <a:pt x="3422650" y="139700"/>
                  </a:lnTo>
                  <a:lnTo>
                    <a:pt x="3460750" y="168275"/>
                  </a:lnTo>
                  <a:lnTo>
                    <a:pt x="3489325" y="203200"/>
                  </a:lnTo>
                  <a:lnTo>
                    <a:pt x="3502025" y="234950"/>
                  </a:lnTo>
                  <a:lnTo>
                    <a:pt x="3495675" y="266700"/>
                  </a:lnTo>
                  <a:lnTo>
                    <a:pt x="3479800" y="285750"/>
                  </a:lnTo>
                  <a:lnTo>
                    <a:pt x="3444875" y="304800"/>
                  </a:lnTo>
                  <a:lnTo>
                    <a:pt x="3324225" y="314325"/>
                  </a:lnTo>
                  <a:lnTo>
                    <a:pt x="3044825" y="298450"/>
                  </a:lnTo>
                  <a:lnTo>
                    <a:pt x="2622550" y="288925"/>
                  </a:lnTo>
                  <a:lnTo>
                    <a:pt x="2273300" y="298450"/>
                  </a:lnTo>
                  <a:lnTo>
                    <a:pt x="1965325" y="317500"/>
                  </a:lnTo>
                  <a:lnTo>
                    <a:pt x="1609725" y="349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F9B72AE5-524E-4FC3-87DD-2EC357348BC8}"/>
                </a:ext>
              </a:extLst>
            </p:cNvPr>
            <p:cNvSpPr/>
            <p:nvPr/>
          </p:nvSpPr>
          <p:spPr bwMode="auto">
            <a:xfrm rot="16200000">
              <a:off x="2169319" y="4147344"/>
              <a:ext cx="2406650" cy="1138238"/>
            </a:xfrm>
            <a:custGeom>
              <a:avLst/>
              <a:gdLst>
                <a:gd name="connsiteX0" fmla="*/ 895350 w 2407444"/>
                <a:gd name="connsiteY0" fmla="*/ 709612 h 1138237"/>
                <a:gd name="connsiteX1" fmla="*/ 676275 w 2407444"/>
                <a:gd name="connsiteY1" fmla="*/ 578643 h 1138237"/>
                <a:gd name="connsiteX2" fmla="*/ 569119 w 2407444"/>
                <a:gd name="connsiteY2" fmla="*/ 509587 h 1138237"/>
                <a:gd name="connsiteX3" fmla="*/ 411956 w 2407444"/>
                <a:gd name="connsiteY3" fmla="*/ 397668 h 1138237"/>
                <a:gd name="connsiteX4" fmla="*/ 273844 w 2407444"/>
                <a:gd name="connsiteY4" fmla="*/ 288131 h 1138237"/>
                <a:gd name="connsiteX5" fmla="*/ 164306 w 2407444"/>
                <a:gd name="connsiteY5" fmla="*/ 200025 h 1138237"/>
                <a:gd name="connsiteX6" fmla="*/ 59531 w 2407444"/>
                <a:gd name="connsiteY6" fmla="*/ 107156 h 1138237"/>
                <a:gd name="connsiteX7" fmla="*/ 14288 w 2407444"/>
                <a:gd name="connsiteY7" fmla="*/ 66675 h 1138237"/>
                <a:gd name="connsiteX8" fmla="*/ 2381 w 2407444"/>
                <a:gd name="connsiteY8" fmla="*/ 47625 h 1138237"/>
                <a:gd name="connsiteX9" fmla="*/ 0 w 2407444"/>
                <a:gd name="connsiteY9" fmla="*/ 28575 h 1138237"/>
                <a:gd name="connsiteX10" fmla="*/ 0 w 2407444"/>
                <a:gd name="connsiteY10" fmla="*/ 14287 h 1138237"/>
                <a:gd name="connsiteX11" fmla="*/ 4763 w 2407444"/>
                <a:gd name="connsiteY11" fmla="*/ 2381 h 1138237"/>
                <a:gd name="connsiteX12" fmla="*/ 19050 w 2407444"/>
                <a:gd name="connsiteY12" fmla="*/ 0 h 1138237"/>
                <a:gd name="connsiteX13" fmla="*/ 42863 w 2407444"/>
                <a:gd name="connsiteY13" fmla="*/ 7143 h 1138237"/>
                <a:gd name="connsiteX14" fmla="*/ 100013 w 2407444"/>
                <a:gd name="connsiteY14" fmla="*/ 42862 h 1138237"/>
                <a:gd name="connsiteX15" fmla="*/ 221456 w 2407444"/>
                <a:gd name="connsiteY15" fmla="*/ 126206 h 1138237"/>
                <a:gd name="connsiteX16" fmla="*/ 369094 w 2407444"/>
                <a:gd name="connsiteY16" fmla="*/ 221456 h 1138237"/>
                <a:gd name="connsiteX17" fmla="*/ 521494 w 2407444"/>
                <a:gd name="connsiteY17" fmla="*/ 316706 h 1138237"/>
                <a:gd name="connsiteX18" fmla="*/ 673894 w 2407444"/>
                <a:gd name="connsiteY18" fmla="*/ 402431 h 1138237"/>
                <a:gd name="connsiteX19" fmla="*/ 809625 w 2407444"/>
                <a:gd name="connsiteY19" fmla="*/ 471487 h 1138237"/>
                <a:gd name="connsiteX20" fmla="*/ 966788 w 2407444"/>
                <a:gd name="connsiteY20" fmla="*/ 547687 h 1138237"/>
                <a:gd name="connsiteX21" fmla="*/ 1076325 w 2407444"/>
                <a:gd name="connsiteY21" fmla="*/ 597693 h 1138237"/>
                <a:gd name="connsiteX22" fmla="*/ 1176338 w 2407444"/>
                <a:gd name="connsiteY22" fmla="*/ 638175 h 1138237"/>
                <a:gd name="connsiteX23" fmla="*/ 1273969 w 2407444"/>
                <a:gd name="connsiteY23" fmla="*/ 673893 h 1138237"/>
                <a:gd name="connsiteX24" fmla="*/ 1338263 w 2407444"/>
                <a:gd name="connsiteY24" fmla="*/ 695325 h 1138237"/>
                <a:gd name="connsiteX25" fmla="*/ 1466850 w 2407444"/>
                <a:gd name="connsiteY25" fmla="*/ 740568 h 1138237"/>
                <a:gd name="connsiteX26" fmla="*/ 1578769 w 2407444"/>
                <a:gd name="connsiteY26" fmla="*/ 771525 h 1138237"/>
                <a:gd name="connsiteX27" fmla="*/ 1693069 w 2407444"/>
                <a:gd name="connsiteY27" fmla="*/ 800100 h 1138237"/>
                <a:gd name="connsiteX28" fmla="*/ 1783556 w 2407444"/>
                <a:gd name="connsiteY28" fmla="*/ 819150 h 1138237"/>
                <a:gd name="connsiteX29" fmla="*/ 1902619 w 2407444"/>
                <a:gd name="connsiteY29" fmla="*/ 838200 h 1138237"/>
                <a:gd name="connsiteX30" fmla="*/ 2016919 w 2407444"/>
                <a:gd name="connsiteY30" fmla="*/ 845343 h 1138237"/>
                <a:gd name="connsiteX31" fmla="*/ 2090738 w 2407444"/>
                <a:gd name="connsiteY31" fmla="*/ 845343 h 1138237"/>
                <a:gd name="connsiteX32" fmla="*/ 2188369 w 2407444"/>
                <a:gd name="connsiteY32" fmla="*/ 833437 h 1138237"/>
                <a:gd name="connsiteX33" fmla="*/ 2259806 w 2407444"/>
                <a:gd name="connsiteY33" fmla="*/ 814387 h 1138237"/>
                <a:gd name="connsiteX34" fmla="*/ 2319338 w 2407444"/>
                <a:gd name="connsiteY34" fmla="*/ 788193 h 1138237"/>
                <a:gd name="connsiteX35" fmla="*/ 2381250 w 2407444"/>
                <a:gd name="connsiteY35" fmla="*/ 778668 h 1138237"/>
                <a:gd name="connsiteX36" fmla="*/ 2407444 w 2407444"/>
                <a:gd name="connsiteY36" fmla="*/ 947737 h 1138237"/>
                <a:gd name="connsiteX37" fmla="*/ 2357438 w 2407444"/>
                <a:gd name="connsiteY37" fmla="*/ 1002506 h 1138237"/>
                <a:gd name="connsiteX38" fmla="*/ 2300288 w 2407444"/>
                <a:gd name="connsiteY38" fmla="*/ 1050131 h 1138237"/>
                <a:gd name="connsiteX39" fmla="*/ 2243138 w 2407444"/>
                <a:gd name="connsiteY39" fmla="*/ 1090612 h 1138237"/>
                <a:gd name="connsiteX40" fmla="*/ 2195513 w 2407444"/>
                <a:gd name="connsiteY40" fmla="*/ 1116806 h 1138237"/>
                <a:gd name="connsiteX41" fmla="*/ 2152650 w 2407444"/>
                <a:gd name="connsiteY41" fmla="*/ 1133475 h 1138237"/>
                <a:gd name="connsiteX42" fmla="*/ 2112169 w 2407444"/>
                <a:gd name="connsiteY42" fmla="*/ 1138237 h 1138237"/>
                <a:gd name="connsiteX43" fmla="*/ 2026444 w 2407444"/>
                <a:gd name="connsiteY43" fmla="*/ 1126331 h 1138237"/>
                <a:gd name="connsiteX44" fmla="*/ 1919288 w 2407444"/>
                <a:gd name="connsiteY44" fmla="*/ 1109662 h 1138237"/>
                <a:gd name="connsiteX45" fmla="*/ 1781175 w 2407444"/>
                <a:gd name="connsiteY45" fmla="*/ 1071562 h 1138237"/>
                <a:gd name="connsiteX46" fmla="*/ 1597819 w 2407444"/>
                <a:gd name="connsiteY46" fmla="*/ 1016793 h 1138237"/>
                <a:gd name="connsiteX47" fmla="*/ 1457325 w 2407444"/>
                <a:gd name="connsiteY47" fmla="*/ 966787 h 1138237"/>
                <a:gd name="connsiteX48" fmla="*/ 1312069 w 2407444"/>
                <a:gd name="connsiteY48" fmla="*/ 909637 h 1138237"/>
                <a:gd name="connsiteX49" fmla="*/ 1128713 w 2407444"/>
                <a:gd name="connsiteY49" fmla="*/ 826293 h 1138237"/>
                <a:gd name="connsiteX50" fmla="*/ 895350 w 2407444"/>
                <a:gd name="connsiteY50" fmla="*/ 709612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1138237">
                  <a:moveTo>
                    <a:pt x="895350" y="709612"/>
                  </a:moveTo>
                  <a:lnTo>
                    <a:pt x="676275" y="578643"/>
                  </a:lnTo>
                  <a:lnTo>
                    <a:pt x="569119" y="509587"/>
                  </a:lnTo>
                  <a:lnTo>
                    <a:pt x="411956" y="397668"/>
                  </a:lnTo>
                  <a:lnTo>
                    <a:pt x="273844" y="288131"/>
                  </a:lnTo>
                  <a:lnTo>
                    <a:pt x="164306" y="200025"/>
                  </a:lnTo>
                  <a:lnTo>
                    <a:pt x="59531" y="107156"/>
                  </a:lnTo>
                  <a:lnTo>
                    <a:pt x="14288" y="66675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100013" y="42862"/>
                  </a:lnTo>
                  <a:lnTo>
                    <a:pt x="221456" y="126206"/>
                  </a:lnTo>
                  <a:lnTo>
                    <a:pt x="369094" y="221456"/>
                  </a:lnTo>
                  <a:lnTo>
                    <a:pt x="521494" y="316706"/>
                  </a:lnTo>
                  <a:lnTo>
                    <a:pt x="673894" y="402431"/>
                  </a:lnTo>
                  <a:lnTo>
                    <a:pt x="809625" y="471487"/>
                  </a:lnTo>
                  <a:lnTo>
                    <a:pt x="966788" y="547687"/>
                  </a:lnTo>
                  <a:lnTo>
                    <a:pt x="1076325" y="597693"/>
                  </a:lnTo>
                  <a:lnTo>
                    <a:pt x="1176338" y="638175"/>
                  </a:lnTo>
                  <a:lnTo>
                    <a:pt x="1273969" y="673893"/>
                  </a:lnTo>
                  <a:lnTo>
                    <a:pt x="1338263" y="695325"/>
                  </a:lnTo>
                  <a:lnTo>
                    <a:pt x="1466850" y="740568"/>
                  </a:lnTo>
                  <a:lnTo>
                    <a:pt x="1578769" y="771525"/>
                  </a:lnTo>
                  <a:lnTo>
                    <a:pt x="1693069" y="800100"/>
                  </a:lnTo>
                  <a:lnTo>
                    <a:pt x="1783556" y="819150"/>
                  </a:lnTo>
                  <a:lnTo>
                    <a:pt x="1902619" y="838200"/>
                  </a:lnTo>
                  <a:lnTo>
                    <a:pt x="2016919" y="845343"/>
                  </a:lnTo>
                  <a:lnTo>
                    <a:pt x="2090738" y="845343"/>
                  </a:lnTo>
                  <a:lnTo>
                    <a:pt x="2188369" y="833437"/>
                  </a:lnTo>
                  <a:lnTo>
                    <a:pt x="2259806" y="814387"/>
                  </a:lnTo>
                  <a:lnTo>
                    <a:pt x="2319338" y="788193"/>
                  </a:lnTo>
                  <a:lnTo>
                    <a:pt x="2381250" y="778668"/>
                  </a:lnTo>
                  <a:lnTo>
                    <a:pt x="2407444" y="947737"/>
                  </a:lnTo>
                  <a:lnTo>
                    <a:pt x="2357438" y="1002506"/>
                  </a:lnTo>
                  <a:lnTo>
                    <a:pt x="2300288" y="1050131"/>
                  </a:lnTo>
                  <a:lnTo>
                    <a:pt x="2243138" y="1090612"/>
                  </a:lnTo>
                  <a:lnTo>
                    <a:pt x="2195513" y="1116806"/>
                  </a:lnTo>
                  <a:lnTo>
                    <a:pt x="2152650" y="1133475"/>
                  </a:lnTo>
                  <a:lnTo>
                    <a:pt x="2112169" y="1138237"/>
                  </a:lnTo>
                  <a:lnTo>
                    <a:pt x="2026444" y="1126331"/>
                  </a:lnTo>
                  <a:lnTo>
                    <a:pt x="1919288" y="1109662"/>
                  </a:lnTo>
                  <a:lnTo>
                    <a:pt x="1781175" y="1071562"/>
                  </a:lnTo>
                  <a:lnTo>
                    <a:pt x="1597819" y="1016793"/>
                  </a:lnTo>
                  <a:lnTo>
                    <a:pt x="1457325" y="966787"/>
                  </a:lnTo>
                  <a:lnTo>
                    <a:pt x="1312069" y="909637"/>
                  </a:lnTo>
                  <a:lnTo>
                    <a:pt x="1128713" y="826293"/>
                  </a:lnTo>
                  <a:lnTo>
                    <a:pt x="895350" y="709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DD5E6470-E1AB-462D-BA1C-4359E3AA6C5D}"/>
                </a:ext>
              </a:extLst>
            </p:cNvPr>
            <p:cNvSpPr/>
            <p:nvPr/>
          </p:nvSpPr>
          <p:spPr bwMode="auto">
            <a:xfrm>
              <a:off x="4491038" y="4006850"/>
              <a:ext cx="2051050" cy="403225"/>
            </a:xfrm>
            <a:custGeom>
              <a:avLst/>
              <a:gdLst>
                <a:gd name="connsiteX0" fmla="*/ 1307306 w 2050507"/>
                <a:gd name="connsiteY0" fmla="*/ 333375 h 402431"/>
                <a:gd name="connsiteX1" fmla="*/ 1038225 w 2050507"/>
                <a:gd name="connsiteY1" fmla="*/ 359569 h 402431"/>
                <a:gd name="connsiteX2" fmla="*/ 814387 w 2050507"/>
                <a:gd name="connsiteY2" fmla="*/ 381000 h 402431"/>
                <a:gd name="connsiteX3" fmla="*/ 619125 w 2050507"/>
                <a:gd name="connsiteY3" fmla="*/ 392906 h 402431"/>
                <a:gd name="connsiteX4" fmla="*/ 483393 w 2050507"/>
                <a:gd name="connsiteY4" fmla="*/ 400050 h 402431"/>
                <a:gd name="connsiteX5" fmla="*/ 342900 w 2050507"/>
                <a:gd name="connsiteY5" fmla="*/ 402431 h 402431"/>
                <a:gd name="connsiteX6" fmla="*/ 276225 w 2050507"/>
                <a:gd name="connsiteY6" fmla="*/ 400050 h 402431"/>
                <a:gd name="connsiteX7" fmla="*/ 223837 w 2050507"/>
                <a:gd name="connsiteY7" fmla="*/ 395287 h 402431"/>
                <a:gd name="connsiteX8" fmla="*/ 133350 w 2050507"/>
                <a:gd name="connsiteY8" fmla="*/ 381000 h 402431"/>
                <a:gd name="connsiteX9" fmla="*/ 0 w 2050507"/>
                <a:gd name="connsiteY9" fmla="*/ 335756 h 402431"/>
                <a:gd name="connsiteX10" fmla="*/ 88106 w 2050507"/>
                <a:gd name="connsiteY10" fmla="*/ 192881 h 402431"/>
                <a:gd name="connsiteX11" fmla="*/ 192881 w 2050507"/>
                <a:gd name="connsiteY11" fmla="*/ 230981 h 402431"/>
                <a:gd name="connsiteX12" fmla="*/ 226218 w 2050507"/>
                <a:gd name="connsiteY12" fmla="*/ 238125 h 402431"/>
                <a:gd name="connsiteX13" fmla="*/ 276225 w 2050507"/>
                <a:gd name="connsiteY13" fmla="*/ 242887 h 402431"/>
                <a:gd name="connsiteX14" fmla="*/ 342900 w 2050507"/>
                <a:gd name="connsiteY14" fmla="*/ 245269 h 402431"/>
                <a:gd name="connsiteX15" fmla="*/ 426243 w 2050507"/>
                <a:gd name="connsiteY15" fmla="*/ 240506 h 402431"/>
                <a:gd name="connsiteX16" fmla="*/ 607218 w 2050507"/>
                <a:gd name="connsiteY16" fmla="*/ 223837 h 402431"/>
                <a:gd name="connsiteX17" fmla="*/ 833437 w 2050507"/>
                <a:gd name="connsiteY17" fmla="*/ 200025 h 402431"/>
                <a:gd name="connsiteX18" fmla="*/ 1085850 w 2050507"/>
                <a:gd name="connsiteY18" fmla="*/ 152400 h 402431"/>
                <a:gd name="connsiteX19" fmla="*/ 1245393 w 2050507"/>
                <a:gd name="connsiteY19" fmla="*/ 130969 h 402431"/>
                <a:gd name="connsiteX20" fmla="*/ 1395412 w 2050507"/>
                <a:gd name="connsiteY20" fmla="*/ 104775 h 402431"/>
                <a:gd name="connsiteX21" fmla="*/ 1540668 w 2050507"/>
                <a:gd name="connsiteY21" fmla="*/ 73819 h 402431"/>
                <a:gd name="connsiteX22" fmla="*/ 1621631 w 2050507"/>
                <a:gd name="connsiteY22" fmla="*/ 50006 h 402431"/>
                <a:gd name="connsiteX23" fmla="*/ 1697831 w 2050507"/>
                <a:gd name="connsiteY23" fmla="*/ 19050 h 402431"/>
                <a:gd name="connsiteX24" fmla="*/ 1724025 w 2050507"/>
                <a:gd name="connsiteY24" fmla="*/ 0 h 402431"/>
                <a:gd name="connsiteX25" fmla="*/ 1771650 w 2050507"/>
                <a:gd name="connsiteY25" fmla="*/ 4762 h 402431"/>
                <a:gd name="connsiteX26" fmla="*/ 1845468 w 2050507"/>
                <a:gd name="connsiteY26" fmla="*/ 23812 h 402431"/>
                <a:gd name="connsiteX27" fmla="*/ 1905000 w 2050507"/>
                <a:gd name="connsiteY27" fmla="*/ 45244 h 402431"/>
                <a:gd name="connsiteX28" fmla="*/ 1971675 w 2050507"/>
                <a:gd name="connsiteY28" fmla="*/ 76200 h 402431"/>
                <a:gd name="connsiteX29" fmla="*/ 2024062 w 2050507"/>
                <a:gd name="connsiteY29" fmla="*/ 114300 h 402431"/>
                <a:gd name="connsiteX30" fmla="*/ 2043112 w 2050507"/>
                <a:gd name="connsiteY30" fmla="*/ 133350 h 402431"/>
                <a:gd name="connsiteX31" fmla="*/ 2050256 w 2050507"/>
                <a:gd name="connsiteY31" fmla="*/ 157162 h 402431"/>
                <a:gd name="connsiteX32" fmla="*/ 2043112 w 2050507"/>
                <a:gd name="connsiteY32" fmla="*/ 176212 h 402431"/>
                <a:gd name="connsiteX33" fmla="*/ 2014537 w 2050507"/>
                <a:gd name="connsiteY33" fmla="*/ 197644 h 402431"/>
                <a:gd name="connsiteX34" fmla="*/ 1940718 w 2050507"/>
                <a:gd name="connsiteY34" fmla="*/ 221456 h 402431"/>
                <a:gd name="connsiteX35" fmla="*/ 1790700 w 2050507"/>
                <a:gd name="connsiteY35" fmla="*/ 250031 h 402431"/>
                <a:gd name="connsiteX36" fmla="*/ 1571625 w 2050507"/>
                <a:gd name="connsiteY36" fmla="*/ 295275 h 402431"/>
                <a:gd name="connsiteX37" fmla="*/ 1307306 w 2050507"/>
                <a:gd name="connsiteY37" fmla="*/ 33337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50507" h="402431">
                  <a:moveTo>
                    <a:pt x="1307306" y="333375"/>
                  </a:moveTo>
                  <a:lnTo>
                    <a:pt x="1038225" y="359569"/>
                  </a:lnTo>
                  <a:lnTo>
                    <a:pt x="814387" y="381000"/>
                  </a:lnTo>
                  <a:lnTo>
                    <a:pt x="619125" y="392906"/>
                  </a:lnTo>
                  <a:lnTo>
                    <a:pt x="483393" y="400050"/>
                  </a:lnTo>
                  <a:lnTo>
                    <a:pt x="342900" y="402431"/>
                  </a:lnTo>
                  <a:lnTo>
                    <a:pt x="276225" y="400050"/>
                  </a:lnTo>
                  <a:lnTo>
                    <a:pt x="223837" y="395287"/>
                  </a:lnTo>
                  <a:lnTo>
                    <a:pt x="133350" y="381000"/>
                  </a:lnTo>
                  <a:lnTo>
                    <a:pt x="0" y="335756"/>
                  </a:lnTo>
                  <a:lnTo>
                    <a:pt x="88106" y="192881"/>
                  </a:lnTo>
                  <a:lnTo>
                    <a:pt x="192881" y="230981"/>
                  </a:lnTo>
                  <a:lnTo>
                    <a:pt x="226218" y="238125"/>
                  </a:lnTo>
                  <a:lnTo>
                    <a:pt x="276225" y="242887"/>
                  </a:lnTo>
                  <a:lnTo>
                    <a:pt x="342900" y="245269"/>
                  </a:lnTo>
                  <a:lnTo>
                    <a:pt x="426243" y="240506"/>
                  </a:lnTo>
                  <a:lnTo>
                    <a:pt x="607218" y="223837"/>
                  </a:lnTo>
                  <a:lnTo>
                    <a:pt x="833437" y="200025"/>
                  </a:lnTo>
                  <a:lnTo>
                    <a:pt x="1085850" y="152400"/>
                  </a:lnTo>
                  <a:lnTo>
                    <a:pt x="1245393" y="130969"/>
                  </a:lnTo>
                  <a:lnTo>
                    <a:pt x="1395412" y="104775"/>
                  </a:lnTo>
                  <a:lnTo>
                    <a:pt x="1540668" y="73819"/>
                  </a:lnTo>
                  <a:lnTo>
                    <a:pt x="1621631" y="50006"/>
                  </a:lnTo>
                  <a:lnTo>
                    <a:pt x="1697831" y="19050"/>
                  </a:lnTo>
                  <a:lnTo>
                    <a:pt x="1724025" y="0"/>
                  </a:lnTo>
                  <a:lnTo>
                    <a:pt x="1771650" y="4762"/>
                  </a:lnTo>
                  <a:lnTo>
                    <a:pt x="1845468" y="23812"/>
                  </a:lnTo>
                  <a:lnTo>
                    <a:pt x="1905000" y="45244"/>
                  </a:lnTo>
                  <a:lnTo>
                    <a:pt x="1971675" y="76200"/>
                  </a:lnTo>
                  <a:lnTo>
                    <a:pt x="2024062" y="114300"/>
                  </a:lnTo>
                  <a:lnTo>
                    <a:pt x="2043112" y="133350"/>
                  </a:lnTo>
                  <a:cubicBezTo>
                    <a:pt x="2050507" y="155534"/>
                    <a:pt x="2050256" y="147251"/>
                    <a:pt x="2050256" y="157162"/>
                  </a:cubicBezTo>
                  <a:lnTo>
                    <a:pt x="2043112" y="176212"/>
                  </a:lnTo>
                  <a:lnTo>
                    <a:pt x="2014537" y="197644"/>
                  </a:lnTo>
                  <a:lnTo>
                    <a:pt x="1940718" y="221456"/>
                  </a:lnTo>
                  <a:lnTo>
                    <a:pt x="1790700" y="250031"/>
                  </a:lnTo>
                  <a:lnTo>
                    <a:pt x="1571625" y="295275"/>
                  </a:lnTo>
                  <a:lnTo>
                    <a:pt x="1307306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1B058EB0-B735-4973-82EC-49A84C73BA8F}"/>
                </a:ext>
              </a:extLst>
            </p:cNvPr>
            <p:cNvSpPr/>
            <p:nvPr/>
          </p:nvSpPr>
          <p:spPr bwMode="auto">
            <a:xfrm rot="16200000">
              <a:off x="4277519" y="4339432"/>
              <a:ext cx="2211387" cy="508000"/>
            </a:xfrm>
            <a:custGeom>
              <a:avLst/>
              <a:gdLst>
                <a:gd name="connsiteX0" fmla="*/ 352425 w 2212181"/>
                <a:gd name="connsiteY0" fmla="*/ 414337 h 507206"/>
                <a:gd name="connsiteX1" fmla="*/ 4763 w 2212181"/>
                <a:gd name="connsiteY1" fmla="*/ 416719 h 507206"/>
                <a:gd name="connsiteX2" fmla="*/ 0 w 2212181"/>
                <a:gd name="connsiteY2" fmla="*/ 188119 h 507206"/>
                <a:gd name="connsiteX3" fmla="*/ 600075 w 2212181"/>
                <a:gd name="connsiteY3" fmla="*/ 192881 h 507206"/>
                <a:gd name="connsiteX4" fmla="*/ 773906 w 2212181"/>
                <a:gd name="connsiteY4" fmla="*/ 192881 h 507206"/>
                <a:gd name="connsiteX5" fmla="*/ 1319213 w 2212181"/>
                <a:gd name="connsiteY5" fmla="*/ 190500 h 507206"/>
                <a:gd name="connsiteX6" fmla="*/ 1490663 w 2212181"/>
                <a:gd name="connsiteY6" fmla="*/ 192881 h 507206"/>
                <a:gd name="connsiteX7" fmla="*/ 1800225 w 2212181"/>
                <a:gd name="connsiteY7" fmla="*/ 192881 h 507206"/>
                <a:gd name="connsiteX8" fmla="*/ 1926431 w 2212181"/>
                <a:gd name="connsiteY8" fmla="*/ 190500 h 507206"/>
                <a:gd name="connsiteX9" fmla="*/ 2009775 w 2212181"/>
                <a:gd name="connsiteY9" fmla="*/ 183356 h 507206"/>
                <a:gd name="connsiteX10" fmla="*/ 2043113 w 2212181"/>
                <a:gd name="connsiteY10" fmla="*/ 176212 h 507206"/>
                <a:gd name="connsiteX11" fmla="*/ 2066925 w 2212181"/>
                <a:gd name="connsiteY11" fmla="*/ 164306 h 507206"/>
                <a:gd name="connsiteX12" fmla="*/ 2088356 w 2212181"/>
                <a:gd name="connsiteY12" fmla="*/ 140494 h 507206"/>
                <a:gd name="connsiteX13" fmla="*/ 2116931 w 2212181"/>
                <a:gd name="connsiteY13" fmla="*/ 90487 h 507206"/>
                <a:gd name="connsiteX14" fmla="*/ 2135981 w 2212181"/>
                <a:gd name="connsiteY14" fmla="*/ 42862 h 507206"/>
                <a:gd name="connsiteX15" fmla="*/ 2150269 w 2212181"/>
                <a:gd name="connsiteY15" fmla="*/ 21431 h 507206"/>
                <a:gd name="connsiteX16" fmla="*/ 2166938 w 2212181"/>
                <a:gd name="connsiteY16" fmla="*/ 4762 h 507206"/>
                <a:gd name="connsiteX17" fmla="*/ 2181225 w 2212181"/>
                <a:gd name="connsiteY17" fmla="*/ 0 h 507206"/>
                <a:gd name="connsiteX18" fmla="*/ 2200275 w 2212181"/>
                <a:gd name="connsiteY18" fmla="*/ 2381 h 507206"/>
                <a:gd name="connsiteX19" fmla="*/ 2209800 w 2212181"/>
                <a:gd name="connsiteY19" fmla="*/ 9525 h 507206"/>
                <a:gd name="connsiteX20" fmla="*/ 2212181 w 2212181"/>
                <a:gd name="connsiteY20" fmla="*/ 40481 h 507206"/>
                <a:gd name="connsiteX21" fmla="*/ 2205038 w 2212181"/>
                <a:gd name="connsiteY21" fmla="*/ 95250 h 507206"/>
                <a:gd name="connsiteX22" fmla="*/ 2193131 w 2212181"/>
                <a:gd name="connsiteY22" fmla="*/ 173831 h 507206"/>
                <a:gd name="connsiteX23" fmla="*/ 2181225 w 2212181"/>
                <a:gd name="connsiteY23" fmla="*/ 228600 h 507206"/>
                <a:gd name="connsiteX24" fmla="*/ 2162175 w 2212181"/>
                <a:gd name="connsiteY24" fmla="*/ 292894 h 507206"/>
                <a:gd name="connsiteX25" fmla="*/ 2131219 w 2212181"/>
                <a:gd name="connsiteY25" fmla="*/ 373856 h 507206"/>
                <a:gd name="connsiteX26" fmla="*/ 2116931 w 2212181"/>
                <a:gd name="connsiteY26" fmla="*/ 397669 h 507206"/>
                <a:gd name="connsiteX27" fmla="*/ 2081213 w 2212181"/>
                <a:gd name="connsiteY27" fmla="*/ 440531 h 507206"/>
                <a:gd name="connsiteX28" fmla="*/ 2035969 w 2212181"/>
                <a:gd name="connsiteY28" fmla="*/ 478631 h 507206"/>
                <a:gd name="connsiteX29" fmla="*/ 1993106 w 2212181"/>
                <a:gd name="connsiteY29" fmla="*/ 500062 h 507206"/>
                <a:gd name="connsiteX30" fmla="*/ 1966913 w 2212181"/>
                <a:gd name="connsiteY30" fmla="*/ 507206 h 507206"/>
                <a:gd name="connsiteX31" fmla="*/ 1935956 w 2212181"/>
                <a:gd name="connsiteY31" fmla="*/ 504825 h 507206"/>
                <a:gd name="connsiteX32" fmla="*/ 1912144 w 2212181"/>
                <a:gd name="connsiteY32" fmla="*/ 492919 h 507206"/>
                <a:gd name="connsiteX33" fmla="*/ 1883569 w 2212181"/>
                <a:gd name="connsiteY33" fmla="*/ 469106 h 507206"/>
                <a:gd name="connsiteX34" fmla="*/ 1859756 w 2212181"/>
                <a:gd name="connsiteY34" fmla="*/ 457200 h 507206"/>
                <a:gd name="connsiteX35" fmla="*/ 1766888 w 2212181"/>
                <a:gd name="connsiteY35" fmla="*/ 442912 h 507206"/>
                <a:gd name="connsiteX36" fmla="*/ 1647825 w 2212181"/>
                <a:gd name="connsiteY36" fmla="*/ 438150 h 507206"/>
                <a:gd name="connsiteX37" fmla="*/ 1524000 w 2212181"/>
                <a:gd name="connsiteY37" fmla="*/ 435769 h 507206"/>
                <a:gd name="connsiteX38" fmla="*/ 1345406 w 2212181"/>
                <a:gd name="connsiteY38" fmla="*/ 411956 h 507206"/>
                <a:gd name="connsiteX39" fmla="*/ 792956 w 2212181"/>
                <a:gd name="connsiteY39" fmla="*/ 414337 h 507206"/>
                <a:gd name="connsiteX40" fmla="*/ 631031 w 2212181"/>
                <a:gd name="connsiteY40" fmla="*/ 414337 h 507206"/>
                <a:gd name="connsiteX41" fmla="*/ 352425 w 2212181"/>
                <a:gd name="connsiteY41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07206">
                  <a:moveTo>
                    <a:pt x="352425" y="414337"/>
                  </a:moveTo>
                  <a:lnTo>
                    <a:pt x="4763" y="416719"/>
                  </a:lnTo>
                  <a:cubicBezTo>
                    <a:pt x="3175" y="340519"/>
                    <a:pt x="1588" y="264319"/>
                    <a:pt x="0" y="188119"/>
                  </a:cubicBezTo>
                  <a:lnTo>
                    <a:pt x="600075" y="192881"/>
                  </a:lnTo>
                  <a:lnTo>
                    <a:pt x="773906" y="192881"/>
                  </a:lnTo>
                  <a:lnTo>
                    <a:pt x="1319213" y="190500"/>
                  </a:lnTo>
                  <a:lnTo>
                    <a:pt x="1490663" y="192881"/>
                  </a:lnTo>
                  <a:lnTo>
                    <a:pt x="1800225" y="192881"/>
                  </a:lnTo>
                  <a:lnTo>
                    <a:pt x="1926431" y="190500"/>
                  </a:lnTo>
                  <a:lnTo>
                    <a:pt x="2009775" y="183356"/>
                  </a:lnTo>
                  <a:lnTo>
                    <a:pt x="2043113" y="176212"/>
                  </a:lnTo>
                  <a:lnTo>
                    <a:pt x="2066925" y="164306"/>
                  </a:lnTo>
                  <a:lnTo>
                    <a:pt x="2088356" y="140494"/>
                  </a:lnTo>
                  <a:lnTo>
                    <a:pt x="2116931" y="90487"/>
                  </a:lnTo>
                  <a:lnTo>
                    <a:pt x="2135981" y="42862"/>
                  </a:lnTo>
                  <a:lnTo>
                    <a:pt x="2150269" y="21431"/>
                  </a:lnTo>
                  <a:lnTo>
                    <a:pt x="2166938" y="4762"/>
                  </a:lnTo>
                  <a:lnTo>
                    <a:pt x="2181225" y="0"/>
                  </a:lnTo>
                  <a:lnTo>
                    <a:pt x="2200275" y="2381"/>
                  </a:lnTo>
                  <a:lnTo>
                    <a:pt x="2209800" y="9525"/>
                  </a:lnTo>
                  <a:lnTo>
                    <a:pt x="2212181" y="40481"/>
                  </a:lnTo>
                  <a:lnTo>
                    <a:pt x="2205038" y="95250"/>
                  </a:lnTo>
                  <a:lnTo>
                    <a:pt x="2193131" y="173831"/>
                  </a:lnTo>
                  <a:lnTo>
                    <a:pt x="2181225" y="228600"/>
                  </a:lnTo>
                  <a:lnTo>
                    <a:pt x="2162175" y="292894"/>
                  </a:lnTo>
                  <a:lnTo>
                    <a:pt x="2131219" y="373856"/>
                  </a:lnTo>
                  <a:lnTo>
                    <a:pt x="2116931" y="397669"/>
                  </a:lnTo>
                  <a:lnTo>
                    <a:pt x="2081213" y="440531"/>
                  </a:lnTo>
                  <a:lnTo>
                    <a:pt x="2035969" y="478631"/>
                  </a:lnTo>
                  <a:lnTo>
                    <a:pt x="1993106" y="500062"/>
                  </a:lnTo>
                  <a:lnTo>
                    <a:pt x="1966913" y="507206"/>
                  </a:lnTo>
                  <a:lnTo>
                    <a:pt x="1935956" y="504825"/>
                  </a:lnTo>
                  <a:lnTo>
                    <a:pt x="1912144" y="492919"/>
                  </a:lnTo>
                  <a:lnTo>
                    <a:pt x="1883569" y="469106"/>
                  </a:lnTo>
                  <a:lnTo>
                    <a:pt x="1859756" y="457200"/>
                  </a:lnTo>
                  <a:lnTo>
                    <a:pt x="1766888" y="442912"/>
                  </a:lnTo>
                  <a:lnTo>
                    <a:pt x="1647825" y="438150"/>
                  </a:lnTo>
                  <a:lnTo>
                    <a:pt x="1524000" y="435769"/>
                  </a:lnTo>
                  <a:lnTo>
                    <a:pt x="1345406" y="411956"/>
                  </a:lnTo>
                  <a:lnTo>
                    <a:pt x="792956" y="414337"/>
                  </a:lnTo>
                  <a:lnTo>
                    <a:pt x="631031" y="414337"/>
                  </a:lnTo>
                  <a:lnTo>
                    <a:pt x="352425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E8A47C99-BC67-4465-A8A5-E50BC473323F}"/>
                </a:ext>
              </a:extLst>
            </p:cNvPr>
            <p:cNvSpPr/>
            <p:nvPr/>
          </p:nvSpPr>
          <p:spPr bwMode="auto">
            <a:xfrm>
              <a:off x="4454525" y="4764088"/>
              <a:ext cx="2024063" cy="422275"/>
            </a:xfrm>
            <a:custGeom>
              <a:avLst/>
              <a:gdLst>
                <a:gd name="connsiteX0" fmla="*/ 1490662 w 2024062"/>
                <a:gd name="connsiteY0" fmla="*/ 250032 h 421482"/>
                <a:gd name="connsiteX1" fmla="*/ 1259681 w 2024062"/>
                <a:gd name="connsiteY1" fmla="*/ 278607 h 421482"/>
                <a:gd name="connsiteX2" fmla="*/ 1073944 w 2024062"/>
                <a:gd name="connsiteY2" fmla="*/ 311944 h 421482"/>
                <a:gd name="connsiteX3" fmla="*/ 838200 w 2024062"/>
                <a:gd name="connsiteY3" fmla="*/ 338138 h 421482"/>
                <a:gd name="connsiteX4" fmla="*/ 633412 w 2024062"/>
                <a:gd name="connsiteY4" fmla="*/ 373857 h 421482"/>
                <a:gd name="connsiteX5" fmla="*/ 481012 w 2024062"/>
                <a:gd name="connsiteY5" fmla="*/ 400050 h 421482"/>
                <a:gd name="connsiteX6" fmla="*/ 376237 w 2024062"/>
                <a:gd name="connsiteY6" fmla="*/ 421482 h 421482"/>
                <a:gd name="connsiteX7" fmla="*/ 319087 w 2024062"/>
                <a:gd name="connsiteY7" fmla="*/ 404813 h 421482"/>
                <a:gd name="connsiteX8" fmla="*/ 228600 w 2024062"/>
                <a:gd name="connsiteY8" fmla="*/ 364332 h 421482"/>
                <a:gd name="connsiteX9" fmla="*/ 157162 w 2024062"/>
                <a:gd name="connsiteY9" fmla="*/ 330994 h 421482"/>
                <a:gd name="connsiteX10" fmla="*/ 71437 w 2024062"/>
                <a:gd name="connsiteY10" fmla="*/ 276225 h 421482"/>
                <a:gd name="connsiteX11" fmla="*/ 26194 w 2024062"/>
                <a:gd name="connsiteY11" fmla="*/ 240507 h 421482"/>
                <a:gd name="connsiteX12" fmla="*/ 14287 w 2024062"/>
                <a:gd name="connsiteY12" fmla="*/ 221457 h 421482"/>
                <a:gd name="connsiteX13" fmla="*/ 4762 w 2024062"/>
                <a:gd name="connsiteY13" fmla="*/ 200025 h 421482"/>
                <a:gd name="connsiteX14" fmla="*/ 0 w 2024062"/>
                <a:gd name="connsiteY14" fmla="*/ 176213 h 421482"/>
                <a:gd name="connsiteX15" fmla="*/ 0 w 2024062"/>
                <a:gd name="connsiteY15" fmla="*/ 159544 h 421482"/>
                <a:gd name="connsiteX16" fmla="*/ 7144 w 2024062"/>
                <a:gd name="connsiteY16" fmla="*/ 150019 h 421482"/>
                <a:gd name="connsiteX17" fmla="*/ 26194 w 2024062"/>
                <a:gd name="connsiteY17" fmla="*/ 142875 h 421482"/>
                <a:gd name="connsiteX18" fmla="*/ 54769 w 2024062"/>
                <a:gd name="connsiteY18" fmla="*/ 150019 h 421482"/>
                <a:gd name="connsiteX19" fmla="*/ 104775 w 2024062"/>
                <a:gd name="connsiteY19" fmla="*/ 171450 h 421482"/>
                <a:gd name="connsiteX20" fmla="*/ 161925 w 2024062"/>
                <a:gd name="connsiteY20" fmla="*/ 188119 h 421482"/>
                <a:gd name="connsiteX21" fmla="*/ 235744 w 2024062"/>
                <a:gd name="connsiteY21" fmla="*/ 197644 h 421482"/>
                <a:gd name="connsiteX22" fmla="*/ 319087 w 2024062"/>
                <a:gd name="connsiteY22" fmla="*/ 200025 h 421482"/>
                <a:gd name="connsiteX23" fmla="*/ 409575 w 2024062"/>
                <a:gd name="connsiteY23" fmla="*/ 197644 h 421482"/>
                <a:gd name="connsiteX24" fmla="*/ 583406 w 2024062"/>
                <a:gd name="connsiteY24" fmla="*/ 180975 h 421482"/>
                <a:gd name="connsiteX25" fmla="*/ 873919 w 2024062"/>
                <a:gd name="connsiteY25" fmla="*/ 157163 h 421482"/>
                <a:gd name="connsiteX26" fmla="*/ 1095375 w 2024062"/>
                <a:gd name="connsiteY26" fmla="*/ 133350 h 421482"/>
                <a:gd name="connsiteX27" fmla="*/ 1350169 w 2024062"/>
                <a:gd name="connsiteY27" fmla="*/ 95250 h 421482"/>
                <a:gd name="connsiteX28" fmla="*/ 1566862 w 2024062"/>
                <a:gd name="connsiteY28" fmla="*/ 64294 h 421482"/>
                <a:gd name="connsiteX29" fmla="*/ 1650206 w 2024062"/>
                <a:gd name="connsiteY29" fmla="*/ 28575 h 421482"/>
                <a:gd name="connsiteX30" fmla="*/ 1731169 w 2024062"/>
                <a:gd name="connsiteY30" fmla="*/ 0 h 421482"/>
                <a:gd name="connsiteX31" fmla="*/ 1759744 w 2024062"/>
                <a:gd name="connsiteY31" fmla="*/ 4763 h 421482"/>
                <a:gd name="connsiteX32" fmla="*/ 1833562 w 2024062"/>
                <a:gd name="connsiteY32" fmla="*/ 28575 h 421482"/>
                <a:gd name="connsiteX33" fmla="*/ 1905000 w 2024062"/>
                <a:gd name="connsiteY33" fmla="*/ 61913 h 421482"/>
                <a:gd name="connsiteX34" fmla="*/ 1964531 w 2024062"/>
                <a:gd name="connsiteY34" fmla="*/ 97632 h 421482"/>
                <a:gd name="connsiteX35" fmla="*/ 1993106 w 2024062"/>
                <a:gd name="connsiteY35" fmla="*/ 123825 h 421482"/>
                <a:gd name="connsiteX36" fmla="*/ 2012156 w 2024062"/>
                <a:gd name="connsiteY36" fmla="*/ 145257 h 421482"/>
                <a:gd name="connsiteX37" fmla="*/ 2024062 w 2024062"/>
                <a:gd name="connsiteY37" fmla="*/ 178594 h 421482"/>
                <a:gd name="connsiteX38" fmla="*/ 2024062 w 2024062"/>
                <a:gd name="connsiteY38" fmla="*/ 207169 h 421482"/>
                <a:gd name="connsiteX39" fmla="*/ 2014537 w 2024062"/>
                <a:gd name="connsiteY39" fmla="*/ 223838 h 421482"/>
                <a:gd name="connsiteX40" fmla="*/ 2005012 w 2024062"/>
                <a:gd name="connsiteY40" fmla="*/ 235744 h 421482"/>
                <a:gd name="connsiteX41" fmla="*/ 1971675 w 2024062"/>
                <a:gd name="connsiteY41" fmla="*/ 242888 h 421482"/>
                <a:gd name="connsiteX42" fmla="*/ 1874044 w 2024062"/>
                <a:gd name="connsiteY42" fmla="*/ 242888 h 421482"/>
                <a:gd name="connsiteX43" fmla="*/ 1712119 w 2024062"/>
                <a:gd name="connsiteY43" fmla="*/ 242888 h 421482"/>
                <a:gd name="connsiteX44" fmla="*/ 1490662 w 2024062"/>
                <a:gd name="connsiteY44" fmla="*/ 250032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4062" h="421482">
                  <a:moveTo>
                    <a:pt x="1490662" y="250032"/>
                  </a:moveTo>
                  <a:lnTo>
                    <a:pt x="1259681" y="278607"/>
                  </a:lnTo>
                  <a:lnTo>
                    <a:pt x="1073944" y="311944"/>
                  </a:lnTo>
                  <a:lnTo>
                    <a:pt x="838200" y="338138"/>
                  </a:lnTo>
                  <a:lnTo>
                    <a:pt x="633412" y="373857"/>
                  </a:lnTo>
                  <a:lnTo>
                    <a:pt x="481012" y="400050"/>
                  </a:lnTo>
                  <a:lnTo>
                    <a:pt x="376237" y="421482"/>
                  </a:lnTo>
                  <a:lnTo>
                    <a:pt x="319087" y="404813"/>
                  </a:lnTo>
                  <a:lnTo>
                    <a:pt x="228600" y="364332"/>
                  </a:lnTo>
                  <a:lnTo>
                    <a:pt x="157162" y="330994"/>
                  </a:lnTo>
                  <a:lnTo>
                    <a:pt x="71437" y="276225"/>
                  </a:lnTo>
                  <a:lnTo>
                    <a:pt x="26194" y="240507"/>
                  </a:lnTo>
                  <a:lnTo>
                    <a:pt x="14287" y="221457"/>
                  </a:lnTo>
                  <a:lnTo>
                    <a:pt x="4762" y="200025"/>
                  </a:lnTo>
                  <a:lnTo>
                    <a:pt x="0" y="176213"/>
                  </a:lnTo>
                  <a:lnTo>
                    <a:pt x="0" y="159544"/>
                  </a:lnTo>
                  <a:lnTo>
                    <a:pt x="7144" y="150019"/>
                  </a:lnTo>
                  <a:lnTo>
                    <a:pt x="26194" y="142875"/>
                  </a:lnTo>
                  <a:lnTo>
                    <a:pt x="54769" y="150019"/>
                  </a:lnTo>
                  <a:lnTo>
                    <a:pt x="104775" y="171450"/>
                  </a:lnTo>
                  <a:lnTo>
                    <a:pt x="161925" y="188119"/>
                  </a:lnTo>
                  <a:lnTo>
                    <a:pt x="235744" y="197644"/>
                  </a:lnTo>
                  <a:lnTo>
                    <a:pt x="319087" y="200025"/>
                  </a:lnTo>
                  <a:lnTo>
                    <a:pt x="409575" y="197644"/>
                  </a:lnTo>
                  <a:lnTo>
                    <a:pt x="583406" y="180975"/>
                  </a:lnTo>
                  <a:lnTo>
                    <a:pt x="873919" y="157163"/>
                  </a:lnTo>
                  <a:lnTo>
                    <a:pt x="1095375" y="133350"/>
                  </a:lnTo>
                  <a:lnTo>
                    <a:pt x="1350169" y="95250"/>
                  </a:lnTo>
                  <a:lnTo>
                    <a:pt x="1566862" y="64294"/>
                  </a:lnTo>
                  <a:lnTo>
                    <a:pt x="1650206" y="28575"/>
                  </a:lnTo>
                  <a:lnTo>
                    <a:pt x="1731169" y="0"/>
                  </a:lnTo>
                  <a:lnTo>
                    <a:pt x="1759744" y="4763"/>
                  </a:lnTo>
                  <a:lnTo>
                    <a:pt x="1833562" y="28575"/>
                  </a:lnTo>
                  <a:lnTo>
                    <a:pt x="1905000" y="61913"/>
                  </a:lnTo>
                  <a:lnTo>
                    <a:pt x="1964531" y="97632"/>
                  </a:lnTo>
                  <a:lnTo>
                    <a:pt x="1993106" y="123825"/>
                  </a:lnTo>
                  <a:lnTo>
                    <a:pt x="2012156" y="145257"/>
                  </a:lnTo>
                  <a:lnTo>
                    <a:pt x="2024062" y="178594"/>
                  </a:lnTo>
                  <a:lnTo>
                    <a:pt x="2024062" y="207169"/>
                  </a:lnTo>
                  <a:lnTo>
                    <a:pt x="2014537" y="223838"/>
                  </a:lnTo>
                  <a:lnTo>
                    <a:pt x="2005012" y="235744"/>
                  </a:lnTo>
                  <a:lnTo>
                    <a:pt x="1971675" y="242888"/>
                  </a:lnTo>
                  <a:lnTo>
                    <a:pt x="1874044" y="242888"/>
                  </a:lnTo>
                  <a:lnTo>
                    <a:pt x="1712119" y="242888"/>
                  </a:lnTo>
                  <a:lnTo>
                    <a:pt x="1490662" y="2500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7CCB26F4-64EA-4EE5-AE3C-51E0F54ADA45}"/>
                </a:ext>
              </a:extLst>
            </p:cNvPr>
            <p:cNvSpPr/>
            <p:nvPr/>
          </p:nvSpPr>
          <p:spPr bwMode="auto">
            <a:xfrm>
              <a:off x="3705225" y="5521325"/>
              <a:ext cx="3479800" cy="539750"/>
            </a:xfrm>
            <a:custGeom>
              <a:avLst/>
              <a:gdLst>
                <a:gd name="connsiteX0" fmla="*/ 1879600 w 3479800"/>
                <a:gd name="connsiteY0" fmla="*/ 288925 h 539750"/>
                <a:gd name="connsiteX1" fmla="*/ 1555750 w 3479800"/>
                <a:gd name="connsiteY1" fmla="*/ 327025 h 539750"/>
                <a:gd name="connsiteX2" fmla="*/ 1298575 w 3479800"/>
                <a:gd name="connsiteY2" fmla="*/ 371475 h 539750"/>
                <a:gd name="connsiteX3" fmla="*/ 974725 w 3479800"/>
                <a:gd name="connsiteY3" fmla="*/ 434975 h 539750"/>
                <a:gd name="connsiteX4" fmla="*/ 727075 w 3479800"/>
                <a:gd name="connsiteY4" fmla="*/ 485775 h 539750"/>
                <a:gd name="connsiteX5" fmla="*/ 628650 w 3479800"/>
                <a:gd name="connsiteY5" fmla="*/ 511175 h 539750"/>
                <a:gd name="connsiteX6" fmla="*/ 542925 w 3479800"/>
                <a:gd name="connsiteY6" fmla="*/ 530225 h 539750"/>
                <a:gd name="connsiteX7" fmla="*/ 473075 w 3479800"/>
                <a:gd name="connsiteY7" fmla="*/ 539750 h 539750"/>
                <a:gd name="connsiteX8" fmla="*/ 434975 w 3479800"/>
                <a:gd name="connsiteY8" fmla="*/ 536575 h 539750"/>
                <a:gd name="connsiteX9" fmla="*/ 400050 w 3479800"/>
                <a:gd name="connsiteY9" fmla="*/ 527050 h 539750"/>
                <a:gd name="connsiteX10" fmla="*/ 301625 w 3479800"/>
                <a:gd name="connsiteY10" fmla="*/ 473075 h 539750"/>
                <a:gd name="connsiteX11" fmla="*/ 180975 w 3479800"/>
                <a:gd name="connsiteY11" fmla="*/ 403225 h 539750"/>
                <a:gd name="connsiteX12" fmla="*/ 57150 w 3479800"/>
                <a:gd name="connsiteY12" fmla="*/ 317500 h 539750"/>
                <a:gd name="connsiteX13" fmla="*/ 22225 w 3479800"/>
                <a:gd name="connsiteY13" fmla="*/ 295275 h 539750"/>
                <a:gd name="connsiteX14" fmla="*/ 6350 w 3479800"/>
                <a:gd name="connsiteY14" fmla="*/ 266700 h 539750"/>
                <a:gd name="connsiteX15" fmla="*/ 0 w 3479800"/>
                <a:gd name="connsiteY15" fmla="*/ 238125 h 539750"/>
                <a:gd name="connsiteX16" fmla="*/ 12700 w 3479800"/>
                <a:gd name="connsiteY16" fmla="*/ 215900 h 539750"/>
                <a:gd name="connsiteX17" fmla="*/ 41275 w 3479800"/>
                <a:gd name="connsiteY17" fmla="*/ 203200 h 539750"/>
                <a:gd name="connsiteX18" fmla="*/ 69850 w 3479800"/>
                <a:gd name="connsiteY18" fmla="*/ 203200 h 539750"/>
                <a:gd name="connsiteX19" fmla="*/ 114300 w 3479800"/>
                <a:gd name="connsiteY19" fmla="*/ 222250 h 539750"/>
                <a:gd name="connsiteX20" fmla="*/ 174625 w 3479800"/>
                <a:gd name="connsiteY20" fmla="*/ 244475 h 539750"/>
                <a:gd name="connsiteX21" fmla="*/ 228600 w 3479800"/>
                <a:gd name="connsiteY21" fmla="*/ 263525 h 539750"/>
                <a:gd name="connsiteX22" fmla="*/ 298450 w 3479800"/>
                <a:gd name="connsiteY22" fmla="*/ 276225 h 539750"/>
                <a:gd name="connsiteX23" fmla="*/ 355600 w 3479800"/>
                <a:gd name="connsiteY23" fmla="*/ 282575 h 539750"/>
                <a:gd name="connsiteX24" fmla="*/ 422275 w 3479800"/>
                <a:gd name="connsiteY24" fmla="*/ 282575 h 539750"/>
                <a:gd name="connsiteX25" fmla="*/ 523875 w 3479800"/>
                <a:gd name="connsiteY25" fmla="*/ 276225 h 539750"/>
                <a:gd name="connsiteX26" fmla="*/ 790575 w 3479800"/>
                <a:gd name="connsiteY26" fmla="*/ 234950 h 539750"/>
                <a:gd name="connsiteX27" fmla="*/ 1250950 w 3479800"/>
                <a:gd name="connsiteY27" fmla="*/ 165100 h 539750"/>
                <a:gd name="connsiteX28" fmla="*/ 1622425 w 3479800"/>
                <a:gd name="connsiteY28" fmla="*/ 114300 h 539750"/>
                <a:gd name="connsiteX29" fmla="*/ 1844675 w 3479800"/>
                <a:gd name="connsiteY29" fmla="*/ 88900 h 539750"/>
                <a:gd name="connsiteX30" fmla="*/ 2273300 w 3479800"/>
                <a:gd name="connsiteY30" fmla="*/ 69850 h 539750"/>
                <a:gd name="connsiteX31" fmla="*/ 2736850 w 3479800"/>
                <a:gd name="connsiteY31" fmla="*/ 50800 h 539750"/>
                <a:gd name="connsiteX32" fmla="*/ 2898775 w 3479800"/>
                <a:gd name="connsiteY32" fmla="*/ 44450 h 539750"/>
                <a:gd name="connsiteX33" fmla="*/ 3041650 w 3479800"/>
                <a:gd name="connsiteY33" fmla="*/ 0 h 539750"/>
                <a:gd name="connsiteX34" fmla="*/ 3111500 w 3479800"/>
                <a:gd name="connsiteY34" fmla="*/ 19050 h 539750"/>
                <a:gd name="connsiteX35" fmla="*/ 3222625 w 3479800"/>
                <a:gd name="connsiteY35" fmla="*/ 60325 h 539750"/>
                <a:gd name="connsiteX36" fmla="*/ 3365500 w 3479800"/>
                <a:gd name="connsiteY36" fmla="*/ 133350 h 539750"/>
                <a:gd name="connsiteX37" fmla="*/ 3403600 w 3479800"/>
                <a:gd name="connsiteY37" fmla="*/ 158750 h 539750"/>
                <a:gd name="connsiteX38" fmla="*/ 3444875 w 3479800"/>
                <a:gd name="connsiteY38" fmla="*/ 190500 h 539750"/>
                <a:gd name="connsiteX39" fmla="*/ 3463925 w 3479800"/>
                <a:gd name="connsiteY39" fmla="*/ 215900 h 539750"/>
                <a:gd name="connsiteX40" fmla="*/ 3476625 w 3479800"/>
                <a:gd name="connsiteY40" fmla="*/ 244475 h 539750"/>
                <a:gd name="connsiteX41" fmla="*/ 3479800 w 3479800"/>
                <a:gd name="connsiteY41" fmla="*/ 263525 h 539750"/>
                <a:gd name="connsiteX42" fmla="*/ 3470275 w 3479800"/>
                <a:gd name="connsiteY42" fmla="*/ 288925 h 539750"/>
                <a:gd name="connsiteX43" fmla="*/ 3438525 w 3479800"/>
                <a:gd name="connsiteY43" fmla="*/ 314325 h 539750"/>
                <a:gd name="connsiteX44" fmla="*/ 3400425 w 3479800"/>
                <a:gd name="connsiteY44" fmla="*/ 330200 h 539750"/>
                <a:gd name="connsiteX45" fmla="*/ 3333750 w 3479800"/>
                <a:gd name="connsiteY45" fmla="*/ 342900 h 539750"/>
                <a:gd name="connsiteX46" fmla="*/ 3289300 w 3479800"/>
                <a:gd name="connsiteY46" fmla="*/ 342900 h 539750"/>
                <a:gd name="connsiteX47" fmla="*/ 3197225 w 3479800"/>
                <a:gd name="connsiteY47" fmla="*/ 336550 h 539750"/>
                <a:gd name="connsiteX48" fmla="*/ 3009900 w 3479800"/>
                <a:gd name="connsiteY48" fmla="*/ 307975 h 539750"/>
                <a:gd name="connsiteX49" fmla="*/ 2790825 w 3479800"/>
                <a:gd name="connsiteY49" fmla="*/ 285750 h 539750"/>
                <a:gd name="connsiteX50" fmla="*/ 2590800 w 3479800"/>
                <a:gd name="connsiteY50" fmla="*/ 273050 h 539750"/>
                <a:gd name="connsiteX51" fmla="*/ 2349500 w 3479800"/>
                <a:gd name="connsiteY51" fmla="*/ 266700 h 539750"/>
                <a:gd name="connsiteX52" fmla="*/ 1879600 w 3479800"/>
                <a:gd name="connsiteY52" fmla="*/ 2889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79800" h="539750">
                  <a:moveTo>
                    <a:pt x="1879600" y="288925"/>
                  </a:moveTo>
                  <a:lnTo>
                    <a:pt x="1555750" y="327025"/>
                  </a:lnTo>
                  <a:lnTo>
                    <a:pt x="1298575" y="371475"/>
                  </a:lnTo>
                  <a:lnTo>
                    <a:pt x="974725" y="434975"/>
                  </a:lnTo>
                  <a:lnTo>
                    <a:pt x="727075" y="485775"/>
                  </a:lnTo>
                  <a:lnTo>
                    <a:pt x="628650" y="511175"/>
                  </a:lnTo>
                  <a:lnTo>
                    <a:pt x="542925" y="530225"/>
                  </a:lnTo>
                  <a:lnTo>
                    <a:pt x="473075" y="539750"/>
                  </a:lnTo>
                  <a:lnTo>
                    <a:pt x="434975" y="536575"/>
                  </a:lnTo>
                  <a:lnTo>
                    <a:pt x="400050" y="527050"/>
                  </a:lnTo>
                  <a:lnTo>
                    <a:pt x="301625" y="473075"/>
                  </a:lnTo>
                  <a:lnTo>
                    <a:pt x="180975" y="403225"/>
                  </a:lnTo>
                  <a:lnTo>
                    <a:pt x="57150" y="317500"/>
                  </a:lnTo>
                  <a:lnTo>
                    <a:pt x="22225" y="295275"/>
                  </a:lnTo>
                  <a:lnTo>
                    <a:pt x="6350" y="266700"/>
                  </a:lnTo>
                  <a:lnTo>
                    <a:pt x="0" y="238125"/>
                  </a:lnTo>
                  <a:lnTo>
                    <a:pt x="12700" y="215900"/>
                  </a:lnTo>
                  <a:lnTo>
                    <a:pt x="41275" y="203200"/>
                  </a:lnTo>
                  <a:lnTo>
                    <a:pt x="69850" y="203200"/>
                  </a:lnTo>
                  <a:lnTo>
                    <a:pt x="114300" y="222250"/>
                  </a:lnTo>
                  <a:lnTo>
                    <a:pt x="174625" y="244475"/>
                  </a:lnTo>
                  <a:lnTo>
                    <a:pt x="228600" y="263525"/>
                  </a:lnTo>
                  <a:lnTo>
                    <a:pt x="298450" y="276225"/>
                  </a:lnTo>
                  <a:lnTo>
                    <a:pt x="355600" y="282575"/>
                  </a:lnTo>
                  <a:lnTo>
                    <a:pt x="422275" y="282575"/>
                  </a:lnTo>
                  <a:lnTo>
                    <a:pt x="523875" y="276225"/>
                  </a:lnTo>
                  <a:lnTo>
                    <a:pt x="790575" y="234950"/>
                  </a:lnTo>
                  <a:lnTo>
                    <a:pt x="1250950" y="165100"/>
                  </a:lnTo>
                  <a:lnTo>
                    <a:pt x="1622425" y="114300"/>
                  </a:lnTo>
                  <a:lnTo>
                    <a:pt x="1844675" y="88900"/>
                  </a:lnTo>
                  <a:lnTo>
                    <a:pt x="2273300" y="69850"/>
                  </a:lnTo>
                  <a:lnTo>
                    <a:pt x="2736850" y="50800"/>
                  </a:lnTo>
                  <a:lnTo>
                    <a:pt x="2898775" y="44450"/>
                  </a:lnTo>
                  <a:lnTo>
                    <a:pt x="3041650" y="0"/>
                  </a:lnTo>
                  <a:lnTo>
                    <a:pt x="3111500" y="19050"/>
                  </a:lnTo>
                  <a:lnTo>
                    <a:pt x="3222625" y="60325"/>
                  </a:lnTo>
                  <a:lnTo>
                    <a:pt x="3365500" y="133350"/>
                  </a:lnTo>
                  <a:lnTo>
                    <a:pt x="3403600" y="158750"/>
                  </a:lnTo>
                  <a:lnTo>
                    <a:pt x="3444875" y="190500"/>
                  </a:lnTo>
                  <a:lnTo>
                    <a:pt x="3463925" y="215900"/>
                  </a:lnTo>
                  <a:lnTo>
                    <a:pt x="3476625" y="244475"/>
                  </a:lnTo>
                  <a:lnTo>
                    <a:pt x="3479800" y="263525"/>
                  </a:lnTo>
                  <a:lnTo>
                    <a:pt x="3470275" y="288925"/>
                  </a:lnTo>
                  <a:lnTo>
                    <a:pt x="3438525" y="314325"/>
                  </a:lnTo>
                  <a:lnTo>
                    <a:pt x="3400425" y="330200"/>
                  </a:lnTo>
                  <a:lnTo>
                    <a:pt x="3333750" y="342900"/>
                  </a:lnTo>
                  <a:lnTo>
                    <a:pt x="3289300" y="342900"/>
                  </a:lnTo>
                  <a:lnTo>
                    <a:pt x="3197225" y="336550"/>
                  </a:lnTo>
                  <a:lnTo>
                    <a:pt x="3009900" y="307975"/>
                  </a:lnTo>
                  <a:lnTo>
                    <a:pt x="2790825" y="285750"/>
                  </a:lnTo>
                  <a:lnTo>
                    <a:pt x="2590800" y="273050"/>
                  </a:lnTo>
                  <a:lnTo>
                    <a:pt x="2349500" y="266700"/>
                  </a:lnTo>
                  <a:lnTo>
                    <a:pt x="1879600" y="288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B3CE1891-E072-4454-9067-D2E2FFB51587}"/>
              </a:ext>
            </a:extLst>
          </p:cNvPr>
          <p:cNvGrpSpPr/>
          <p:nvPr/>
        </p:nvGrpSpPr>
        <p:grpSpPr>
          <a:xfrm>
            <a:off x="2651125" y="1282700"/>
            <a:ext cx="4381500" cy="4625975"/>
            <a:chOff x="2651125" y="1282700"/>
            <a:chExt cx="4381500" cy="4625975"/>
          </a:xfrm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5B3D7493-2F57-480A-AF5D-9325243B8F7D}"/>
                </a:ext>
              </a:extLst>
            </p:cNvPr>
            <p:cNvSpPr/>
            <p:nvPr/>
          </p:nvSpPr>
          <p:spPr bwMode="auto">
            <a:xfrm>
              <a:off x="4648200" y="1282700"/>
              <a:ext cx="539750" cy="738188"/>
            </a:xfrm>
            <a:custGeom>
              <a:avLst/>
              <a:gdLst>
                <a:gd name="connsiteX0" fmla="*/ 207169 w 540544"/>
                <a:gd name="connsiteY0" fmla="*/ 492919 h 738187"/>
                <a:gd name="connsiteX1" fmla="*/ 202406 w 540544"/>
                <a:gd name="connsiteY1" fmla="*/ 342900 h 738187"/>
                <a:gd name="connsiteX2" fmla="*/ 190500 w 540544"/>
                <a:gd name="connsiteY2" fmla="*/ 257175 h 738187"/>
                <a:gd name="connsiteX3" fmla="*/ 173831 w 540544"/>
                <a:gd name="connsiteY3" fmla="*/ 183356 h 738187"/>
                <a:gd name="connsiteX4" fmla="*/ 154781 w 540544"/>
                <a:gd name="connsiteY4" fmla="*/ 152400 h 738187"/>
                <a:gd name="connsiteX5" fmla="*/ 130969 w 540544"/>
                <a:gd name="connsiteY5" fmla="*/ 126206 h 738187"/>
                <a:gd name="connsiteX6" fmla="*/ 102394 w 540544"/>
                <a:gd name="connsiteY6" fmla="*/ 104775 h 738187"/>
                <a:gd name="connsiteX7" fmla="*/ 69056 w 540544"/>
                <a:gd name="connsiteY7" fmla="*/ 88106 h 738187"/>
                <a:gd name="connsiteX8" fmla="*/ 45244 w 540544"/>
                <a:gd name="connsiteY8" fmla="*/ 78581 h 738187"/>
                <a:gd name="connsiteX9" fmla="*/ 21431 w 540544"/>
                <a:gd name="connsiteY9" fmla="*/ 66675 h 738187"/>
                <a:gd name="connsiteX10" fmla="*/ 4763 w 540544"/>
                <a:gd name="connsiteY10" fmla="*/ 47625 h 738187"/>
                <a:gd name="connsiteX11" fmla="*/ 0 w 540544"/>
                <a:gd name="connsiteY11" fmla="*/ 30956 h 738187"/>
                <a:gd name="connsiteX12" fmla="*/ 0 w 540544"/>
                <a:gd name="connsiteY12" fmla="*/ 19050 h 738187"/>
                <a:gd name="connsiteX13" fmla="*/ 7144 w 540544"/>
                <a:gd name="connsiteY13" fmla="*/ 7144 h 738187"/>
                <a:gd name="connsiteX14" fmla="*/ 28575 w 540544"/>
                <a:gd name="connsiteY14" fmla="*/ 0 h 738187"/>
                <a:gd name="connsiteX15" fmla="*/ 76200 w 540544"/>
                <a:gd name="connsiteY15" fmla="*/ 2381 h 738187"/>
                <a:gd name="connsiteX16" fmla="*/ 145256 w 540544"/>
                <a:gd name="connsiteY16" fmla="*/ 14287 h 738187"/>
                <a:gd name="connsiteX17" fmla="*/ 238125 w 540544"/>
                <a:gd name="connsiteY17" fmla="*/ 38100 h 738187"/>
                <a:gd name="connsiteX18" fmla="*/ 311944 w 540544"/>
                <a:gd name="connsiteY18" fmla="*/ 57150 h 738187"/>
                <a:gd name="connsiteX19" fmla="*/ 381000 w 540544"/>
                <a:gd name="connsiteY19" fmla="*/ 83344 h 738187"/>
                <a:gd name="connsiteX20" fmla="*/ 438150 w 540544"/>
                <a:gd name="connsiteY20" fmla="*/ 111919 h 738187"/>
                <a:gd name="connsiteX21" fmla="*/ 490538 w 540544"/>
                <a:gd name="connsiteY21" fmla="*/ 152400 h 738187"/>
                <a:gd name="connsiteX22" fmla="*/ 519113 w 540544"/>
                <a:gd name="connsiteY22" fmla="*/ 178594 h 738187"/>
                <a:gd name="connsiteX23" fmla="*/ 533400 w 540544"/>
                <a:gd name="connsiteY23" fmla="*/ 197644 h 738187"/>
                <a:gd name="connsiteX24" fmla="*/ 540544 w 540544"/>
                <a:gd name="connsiteY24" fmla="*/ 221456 h 738187"/>
                <a:gd name="connsiteX25" fmla="*/ 540544 w 540544"/>
                <a:gd name="connsiteY25" fmla="*/ 254794 h 738187"/>
                <a:gd name="connsiteX26" fmla="*/ 533400 w 540544"/>
                <a:gd name="connsiteY26" fmla="*/ 292894 h 738187"/>
                <a:gd name="connsiteX27" fmla="*/ 516731 w 540544"/>
                <a:gd name="connsiteY27" fmla="*/ 321469 h 738187"/>
                <a:gd name="connsiteX28" fmla="*/ 500063 w 540544"/>
                <a:gd name="connsiteY28" fmla="*/ 342900 h 738187"/>
                <a:gd name="connsiteX29" fmla="*/ 483394 w 540544"/>
                <a:gd name="connsiteY29" fmla="*/ 371475 h 738187"/>
                <a:gd name="connsiteX30" fmla="*/ 469106 w 540544"/>
                <a:gd name="connsiteY30" fmla="*/ 419100 h 738187"/>
                <a:gd name="connsiteX31" fmla="*/ 457200 w 540544"/>
                <a:gd name="connsiteY31" fmla="*/ 495300 h 738187"/>
                <a:gd name="connsiteX32" fmla="*/ 454819 w 540544"/>
                <a:gd name="connsiteY32" fmla="*/ 683419 h 738187"/>
                <a:gd name="connsiteX33" fmla="*/ 207169 w 540544"/>
                <a:gd name="connsiteY33" fmla="*/ 738187 h 738187"/>
                <a:gd name="connsiteX34" fmla="*/ 207169 w 540544"/>
                <a:gd name="connsiteY34" fmla="*/ 492919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738187">
                  <a:moveTo>
                    <a:pt x="207169" y="492919"/>
                  </a:moveTo>
                  <a:lnTo>
                    <a:pt x="202406" y="342900"/>
                  </a:lnTo>
                  <a:lnTo>
                    <a:pt x="190500" y="257175"/>
                  </a:lnTo>
                  <a:lnTo>
                    <a:pt x="173831" y="183356"/>
                  </a:lnTo>
                  <a:lnTo>
                    <a:pt x="154781" y="152400"/>
                  </a:lnTo>
                  <a:lnTo>
                    <a:pt x="130969" y="126206"/>
                  </a:lnTo>
                  <a:lnTo>
                    <a:pt x="102394" y="104775"/>
                  </a:lnTo>
                  <a:lnTo>
                    <a:pt x="69056" y="88106"/>
                  </a:lnTo>
                  <a:lnTo>
                    <a:pt x="45244" y="78581"/>
                  </a:lnTo>
                  <a:lnTo>
                    <a:pt x="21431" y="66675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76200" y="2381"/>
                  </a:lnTo>
                  <a:lnTo>
                    <a:pt x="145256" y="14287"/>
                  </a:lnTo>
                  <a:lnTo>
                    <a:pt x="238125" y="38100"/>
                  </a:lnTo>
                  <a:lnTo>
                    <a:pt x="311944" y="57150"/>
                  </a:lnTo>
                  <a:lnTo>
                    <a:pt x="381000" y="83344"/>
                  </a:lnTo>
                  <a:lnTo>
                    <a:pt x="438150" y="111919"/>
                  </a:lnTo>
                  <a:lnTo>
                    <a:pt x="490538" y="152400"/>
                  </a:lnTo>
                  <a:lnTo>
                    <a:pt x="519113" y="178594"/>
                  </a:lnTo>
                  <a:lnTo>
                    <a:pt x="533400" y="197644"/>
                  </a:lnTo>
                  <a:lnTo>
                    <a:pt x="540544" y="221456"/>
                  </a:lnTo>
                  <a:lnTo>
                    <a:pt x="540544" y="254794"/>
                  </a:lnTo>
                  <a:lnTo>
                    <a:pt x="533400" y="292894"/>
                  </a:lnTo>
                  <a:lnTo>
                    <a:pt x="516731" y="321469"/>
                  </a:lnTo>
                  <a:lnTo>
                    <a:pt x="500063" y="342900"/>
                  </a:lnTo>
                  <a:lnTo>
                    <a:pt x="483394" y="371475"/>
                  </a:lnTo>
                  <a:lnTo>
                    <a:pt x="469106" y="419100"/>
                  </a:lnTo>
                  <a:lnTo>
                    <a:pt x="457200" y="495300"/>
                  </a:lnTo>
                  <a:cubicBezTo>
                    <a:pt x="456406" y="558006"/>
                    <a:pt x="455613" y="620713"/>
                    <a:pt x="454819" y="683419"/>
                  </a:cubicBezTo>
                  <a:lnTo>
                    <a:pt x="207169" y="738187"/>
                  </a:lnTo>
                  <a:lnTo>
                    <a:pt x="207169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DD607CD8-D634-4984-9F1B-33BDE9D5037B}"/>
                </a:ext>
              </a:extLst>
            </p:cNvPr>
            <p:cNvSpPr/>
            <p:nvPr/>
          </p:nvSpPr>
          <p:spPr bwMode="auto">
            <a:xfrm>
              <a:off x="3567113" y="3535363"/>
              <a:ext cx="1066800" cy="1447800"/>
            </a:xfrm>
            <a:custGeom>
              <a:avLst/>
              <a:gdLst>
                <a:gd name="connsiteX0" fmla="*/ 750093 w 1066800"/>
                <a:gd name="connsiteY0" fmla="*/ 804863 h 1447800"/>
                <a:gd name="connsiteX1" fmla="*/ 673893 w 1066800"/>
                <a:gd name="connsiteY1" fmla="*/ 897732 h 1447800"/>
                <a:gd name="connsiteX2" fmla="*/ 588168 w 1066800"/>
                <a:gd name="connsiteY2" fmla="*/ 992982 h 1447800"/>
                <a:gd name="connsiteX3" fmla="*/ 502443 w 1066800"/>
                <a:gd name="connsiteY3" fmla="*/ 1081088 h 1447800"/>
                <a:gd name="connsiteX4" fmla="*/ 340518 w 1066800"/>
                <a:gd name="connsiteY4" fmla="*/ 1226344 h 1447800"/>
                <a:gd name="connsiteX5" fmla="*/ 228600 w 1066800"/>
                <a:gd name="connsiteY5" fmla="*/ 1323975 h 1447800"/>
                <a:gd name="connsiteX6" fmla="*/ 88106 w 1066800"/>
                <a:gd name="connsiteY6" fmla="*/ 1433513 h 1447800"/>
                <a:gd name="connsiteX7" fmla="*/ 66675 w 1066800"/>
                <a:gd name="connsiteY7" fmla="*/ 1440657 h 1447800"/>
                <a:gd name="connsiteX8" fmla="*/ 38100 w 1066800"/>
                <a:gd name="connsiteY8" fmla="*/ 1447800 h 1447800"/>
                <a:gd name="connsiteX9" fmla="*/ 11906 w 1066800"/>
                <a:gd name="connsiteY9" fmla="*/ 1445419 h 1447800"/>
                <a:gd name="connsiteX10" fmla="*/ 0 w 1066800"/>
                <a:gd name="connsiteY10" fmla="*/ 1435894 h 1447800"/>
                <a:gd name="connsiteX11" fmla="*/ 2381 w 1066800"/>
                <a:gd name="connsiteY11" fmla="*/ 1412082 h 1447800"/>
                <a:gd name="connsiteX12" fmla="*/ 19050 w 1066800"/>
                <a:gd name="connsiteY12" fmla="*/ 1385888 h 1447800"/>
                <a:gd name="connsiteX13" fmla="*/ 88106 w 1066800"/>
                <a:gd name="connsiteY13" fmla="*/ 1312069 h 1447800"/>
                <a:gd name="connsiteX14" fmla="*/ 235743 w 1066800"/>
                <a:gd name="connsiteY14" fmla="*/ 1138238 h 1447800"/>
                <a:gd name="connsiteX15" fmla="*/ 385762 w 1066800"/>
                <a:gd name="connsiteY15" fmla="*/ 945357 h 1447800"/>
                <a:gd name="connsiteX16" fmla="*/ 514350 w 1066800"/>
                <a:gd name="connsiteY16" fmla="*/ 766763 h 1447800"/>
                <a:gd name="connsiteX17" fmla="*/ 616743 w 1066800"/>
                <a:gd name="connsiteY17" fmla="*/ 600075 h 1447800"/>
                <a:gd name="connsiteX18" fmla="*/ 685800 w 1066800"/>
                <a:gd name="connsiteY18" fmla="*/ 466725 h 1447800"/>
                <a:gd name="connsiteX19" fmla="*/ 723900 w 1066800"/>
                <a:gd name="connsiteY19" fmla="*/ 376238 h 1447800"/>
                <a:gd name="connsiteX20" fmla="*/ 750093 w 1066800"/>
                <a:gd name="connsiteY20" fmla="*/ 288132 h 1447800"/>
                <a:gd name="connsiteX21" fmla="*/ 752475 w 1066800"/>
                <a:gd name="connsiteY21" fmla="*/ 238125 h 1447800"/>
                <a:gd name="connsiteX22" fmla="*/ 740568 w 1066800"/>
                <a:gd name="connsiteY22" fmla="*/ 209550 h 1447800"/>
                <a:gd name="connsiteX23" fmla="*/ 688181 w 1066800"/>
                <a:gd name="connsiteY23" fmla="*/ 157163 h 1447800"/>
                <a:gd name="connsiteX24" fmla="*/ 647700 w 1066800"/>
                <a:gd name="connsiteY24" fmla="*/ 116682 h 1447800"/>
                <a:gd name="connsiteX25" fmla="*/ 590550 w 1066800"/>
                <a:gd name="connsiteY25" fmla="*/ 71438 h 1447800"/>
                <a:gd name="connsiteX26" fmla="*/ 573881 w 1066800"/>
                <a:gd name="connsiteY26" fmla="*/ 52388 h 1447800"/>
                <a:gd name="connsiteX27" fmla="*/ 566737 w 1066800"/>
                <a:gd name="connsiteY27" fmla="*/ 38100 h 1447800"/>
                <a:gd name="connsiteX28" fmla="*/ 566737 w 1066800"/>
                <a:gd name="connsiteY28" fmla="*/ 21432 h 1447800"/>
                <a:gd name="connsiteX29" fmla="*/ 573881 w 1066800"/>
                <a:gd name="connsiteY29" fmla="*/ 9525 h 1447800"/>
                <a:gd name="connsiteX30" fmla="*/ 602456 w 1066800"/>
                <a:gd name="connsiteY30" fmla="*/ 0 h 1447800"/>
                <a:gd name="connsiteX31" fmla="*/ 642937 w 1066800"/>
                <a:gd name="connsiteY31" fmla="*/ 4763 h 1447800"/>
                <a:gd name="connsiteX32" fmla="*/ 769143 w 1066800"/>
                <a:gd name="connsiteY32" fmla="*/ 42863 h 1447800"/>
                <a:gd name="connsiteX33" fmla="*/ 876300 w 1066800"/>
                <a:gd name="connsiteY33" fmla="*/ 85725 h 1447800"/>
                <a:gd name="connsiteX34" fmla="*/ 940593 w 1066800"/>
                <a:gd name="connsiteY34" fmla="*/ 119063 h 1447800"/>
                <a:gd name="connsiteX35" fmla="*/ 990600 w 1066800"/>
                <a:gd name="connsiteY35" fmla="*/ 154782 h 1447800"/>
                <a:gd name="connsiteX36" fmla="*/ 1026318 w 1066800"/>
                <a:gd name="connsiteY36" fmla="*/ 190500 h 1447800"/>
                <a:gd name="connsiteX37" fmla="*/ 1047750 w 1066800"/>
                <a:gd name="connsiteY37" fmla="*/ 221457 h 1447800"/>
                <a:gd name="connsiteX38" fmla="*/ 1059656 w 1066800"/>
                <a:gd name="connsiteY38" fmla="*/ 250032 h 1447800"/>
                <a:gd name="connsiteX39" fmla="*/ 1066800 w 1066800"/>
                <a:gd name="connsiteY39" fmla="*/ 280988 h 1447800"/>
                <a:gd name="connsiteX40" fmla="*/ 1064418 w 1066800"/>
                <a:gd name="connsiteY40" fmla="*/ 311944 h 1447800"/>
                <a:gd name="connsiteX41" fmla="*/ 1059656 w 1066800"/>
                <a:gd name="connsiteY41" fmla="*/ 340519 h 1447800"/>
                <a:gd name="connsiteX42" fmla="*/ 1042987 w 1066800"/>
                <a:gd name="connsiteY42" fmla="*/ 381000 h 1447800"/>
                <a:gd name="connsiteX43" fmla="*/ 931068 w 1066800"/>
                <a:gd name="connsiteY43" fmla="*/ 545307 h 1447800"/>
                <a:gd name="connsiteX44" fmla="*/ 831056 w 1066800"/>
                <a:gd name="connsiteY44" fmla="*/ 692944 h 1447800"/>
                <a:gd name="connsiteX45" fmla="*/ 750093 w 1066800"/>
                <a:gd name="connsiteY45" fmla="*/ 804863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66800" h="1447800">
                  <a:moveTo>
                    <a:pt x="750093" y="804863"/>
                  </a:moveTo>
                  <a:lnTo>
                    <a:pt x="673893" y="897732"/>
                  </a:lnTo>
                  <a:lnTo>
                    <a:pt x="588168" y="992982"/>
                  </a:lnTo>
                  <a:lnTo>
                    <a:pt x="502443" y="1081088"/>
                  </a:lnTo>
                  <a:lnTo>
                    <a:pt x="340518" y="1226344"/>
                  </a:lnTo>
                  <a:lnTo>
                    <a:pt x="228600" y="1323975"/>
                  </a:lnTo>
                  <a:lnTo>
                    <a:pt x="88106" y="1433513"/>
                  </a:lnTo>
                  <a:lnTo>
                    <a:pt x="66675" y="1440657"/>
                  </a:lnTo>
                  <a:lnTo>
                    <a:pt x="38100" y="1447800"/>
                  </a:lnTo>
                  <a:lnTo>
                    <a:pt x="11906" y="1445419"/>
                  </a:lnTo>
                  <a:lnTo>
                    <a:pt x="0" y="1435894"/>
                  </a:lnTo>
                  <a:lnTo>
                    <a:pt x="2381" y="1412082"/>
                  </a:lnTo>
                  <a:lnTo>
                    <a:pt x="19050" y="1385888"/>
                  </a:lnTo>
                  <a:lnTo>
                    <a:pt x="88106" y="1312069"/>
                  </a:lnTo>
                  <a:lnTo>
                    <a:pt x="235743" y="1138238"/>
                  </a:lnTo>
                  <a:lnTo>
                    <a:pt x="385762" y="945357"/>
                  </a:lnTo>
                  <a:lnTo>
                    <a:pt x="514350" y="766763"/>
                  </a:lnTo>
                  <a:lnTo>
                    <a:pt x="616743" y="600075"/>
                  </a:lnTo>
                  <a:lnTo>
                    <a:pt x="685800" y="466725"/>
                  </a:lnTo>
                  <a:lnTo>
                    <a:pt x="723900" y="376238"/>
                  </a:lnTo>
                  <a:lnTo>
                    <a:pt x="750093" y="288132"/>
                  </a:lnTo>
                  <a:lnTo>
                    <a:pt x="752475" y="238125"/>
                  </a:lnTo>
                  <a:lnTo>
                    <a:pt x="740568" y="209550"/>
                  </a:lnTo>
                  <a:lnTo>
                    <a:pt x="688181" y="157163"/>
                  </a:lnTo>
                  <a:lnTo>
                    <a:pt x="647700" y="116682"/>
                  </a:lnTo>
                  <a:lnTo>
                    <a:pt x="590550" y="71438"/>
                  </a:lnTo>
                  <a:lnTo>
                    <a:pt x="573881" y="52388"/>
                  </a:lnTo>
                  <a:lnTo>
                    <a:pt x="566737" y="38100"/>
                  </a:lnTo>
                  <a:lnTo>
                    <a:pt x="566737" y="21432"/>
                  </a:lnTo>
                  <a:lnTo>
                    <a:pt x="573881" y="9525"/>
                  </a:lnTo>
                  <a:lnTo>
                    <a:pt x="602456" y="0"/>
                  </a:lnTo>
                  <a:lnTo>
                    <a:pt x="642937" y="4763"/>
                  </a:lnTo>
                  <a:lnTo>
                    <a:pt x="769143" y="42863"/>
                  </a:lnTo>
                  <a:lnTo>
                    <a:pt x="876300" y="85725"/>
                  </a:lnTo>
                  <a:lnTo>
                    <a:pt x="940593" y="119063"/>
                  </a:lnTo>
                  <a:lnTo>
                    <a:pt x="990600" y="154782"/>
                  </a:lnTo>
                  <a:lnTo>
                    <a:pt x="1026318" y="190500"/>
                  </a:lnTo>
                  <a:lnTo>
                    <a:pt x="1047750" y="221457"/>
                  </a:lnTo>
                  <a:lnTo>
                    <a:pt x="1059656" y="250032"/>
                  </a:lnTo>
                  <a:lnTo>
                    <a:pt x="1066800" y="280988"/>
                  </a:lnTo>
                  <a:lnTo>
                    <a:pt x="1064418" y="311944"/>
                  </a:lnTo>
                  <a:lnTo>
                    <a:pt x="1059656" y="340519"/>
                  </a:lnTo>
                  <a:lnTo>
                    <a:pt x="1042987" y="381000"/>
                  </a:lnTo>
                  <a:lnTo>
                    <a:pt x="931068" y="545307"/>
                  </a:lnTo>
                  <a:lnTo>
                    <a:pt x="831056" y="692944"/>
                  </a:lnTo>
                  <a:lnTo>
                    <a:pt x="750093" y="804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AF48382E-0A48-4B65-8506-10E6D83B1022}"/>
                </a:ext>
              </a:extLst>
            </p:cNvPr>
            <p:cNvSpPr/>
            <p:nvPr/>
          </p:nvSpPr>
          <p:spPr bwMode="auto">
            <a:xfrm>
              <a:off x="3544888" y="1781175"/>
              <a:ext cx="2978150" cy="533400"/>
            </a:xfrm>
            <a:custGeom>
              <a:avLst/>
              <a:gdLst>
                <a:gd name="connsiteX0" fmla="*/ 1791222 w 2978689"/>
                <a:gd name="connsiteY0" fmla="*/ 275573 h 533609"/>
                <a:gd name="connsiteX1" fmla="*/ 1588300 w 2978689"/>
                <a:gd name="connsiteY1" fmla="*/ 290604 h 533609"/>
                <a:gd name="connsiteX2" fmla="*/ 1448009 w 2978689"/>
                <a:gd name="connsiteY2" fmla="*/ 310646 h 533609"/>
                <a:gd name="connsiteX3" fmla="*/ 1220035 w 2978689"/>
                <a:gd name="connsiteY3" fmla="*/ 350729 h 533609"/>
                <a:gd name="connsiteX4" fmla="*/ 979535 w 2978689"/>
                <a:gd name="connsiteY4" fmla="*/ 403338 h 533609"/>
                <a:gd name="connsiteX5" fmla="*/ 688931 w 2978689"/>
                <a:gd name="connsiteY5" fmla="*/ 470979 h 533609"/>
                <a:gd name="connsiteX6" fmla="*/ 516072 w 2978689"/>
                <a:gd name="connsiteY6" fmla="*/ 511062 h 533609"/>
                <a:gd name="connsiteX7" fmla="*/ 463463 w 2978689"/>
                <a:gd name="connsiteY7" fmla="*/ 523588 h 533609"/>
                <a:gd name="connsiteX8" fmla="*/ 390812 w 2978689"/>
                <a:gd name="connsiteY8" fmla="*/ 533609 h 533609"/>
                <a:gd name="connsiteX9" fmla="*/ 353234 w 2978689"/>
                <a:gd name="connsiteY9" fmla="*/ 531104 h 533609"/>
                <a:gd name="connsiteX10" fmla="*/ 320666 w 2978689"/>
                <a:gd name="connsiteY10" fmla="*/ 518578 h 533609"/>
                <a:gd name="connsiteX11" fmla="*/ 220458 w 2978689"/>
                <a:gd name="connsiteY11" fmla="*/ 455947 h 533609"/>
                <a:gd name="connsiteX12" fmla="*/ 135281 w 2978689"/>
                <a:gd name="connsiteY12" fmla="*/ 390812 h 533609"/>
                <a:gd name="connsiteX13" fmla="*/ 95198 w 2978689"/>
                <a:gd name="connsiteY13" fmla="*/ 355739 h 533609"/>
                <a:gd name="connsiteX14" fmla="*/ 60125 w 2978689"/>
                <a:gd name="connsiteY14" fmla="*/ 320666 h 533609"/>
                <a:gd name="connsiteX15" fmla="*/ 32567 w 2978689"/>
                <a:gd name="connsiteY15" fmla="*/ 280583 h 533609"/>
                <a:gd name="connsiteX16" fmla="*/ 15031 w 2978689"/>
                <a:gd name="connsiteY16" fmla="*/ 245510 h 533609"/>
                <a:gd name="connsiteX17" fmla="*/ 2505 w 2978689"/>
                <a:gd name="connsiteY17" fmla="*/ 217953 h 533609"/>
                <a:gd name="connsiteX18" fmla="*/ 0 w 2978689"/>
                <a:gd name="connsiteY18" fmla="*/ 197911 h 533609"/>
                <a:gd name="connsiteX19" fmla="*/ 5010 w 2978689"/>
                <a:gd name="connsiteY19" fmla="*/ 185385 h 533609"/>
                <a:gd name="connsiteX20" fmla="*/ 22547 w 2978689"/>
                <a:gd name="connsiteY20" fmla="*/ 180375 h 533609"/>
                <a:gd name="connsiteX21" fmla="*/ 47599 w 2978689"/>
                <a:gd name="connsiteY21" fmla="*/ 187891 h 533609"/>
                <a:gd name="connsiteX22" fmla="*/ 75156 w 2978689"/>
                <a:gd name="connsiteY22" fmla="*/ 205427 h 533609"/>
                <a:gd name="connsiteX23" fmla="*/ 97703 w 2978689"/>
                <a:gd name="connsiteY23" fmla="*/ 222963 h 533609"/>
                <a:gd name="connsiteX24" fmla="*/ 132776 w 2978689"/>
                <a:gd name="connsiteY24" fmla="*/ 245510 h 533609"/>
                <a:gd name="connsiteX25" fmla="*/ 160333 w 2978689"/>
                <a:gd name="connsiteY25" fmla="*/ 258036 h 533609"/>
                <a:gd name="connsiteX26" fmla="*/ 195406 w 2978689"/>
                <a:gd name="connsiteY26" fmla="*/ 270562 h 533609"/>
                <a:gd name="connsiteX27" fmla="*/ 230479 w 2978689"/>
                <a:gd name="connsiteY27" fmla="*/ 278078 h 533609"/>
                <a:gd name="connsiteX28" fmla="*/ 288098 w 2978689"/>
                <a:gd name="connsiteY28" fmla="*/ 285594 h 533609"/>
                <a:gd name="connsiteX29" fmla="*/ 353234 w 2978689"/>
                <a:gd name="connsiteY29" fmla="*/ 285594 h 533609"/>
                <a:gd name="connsiteX30" fmla="*/ 511062 w 2978689"/>
                <a:gd name="connsiteY30" fmla="*/ 288099 h 533609"/>
                <a:gd name="connsiteX31" fmla="*/ 646343 w 2978689"/>
                <a:gd name="connsiteY31" fmla="*/ 268057 h 533609"/>
                <a:gd name="connsiteX32" fmla="*/ 1024629 w 2978689"/>
                <a:gd name="connsiteY32" fmla="*/ 215448 h 533609"/>
                <a:gd name="connsiteX33" fmla="*/ 1312727 w 2978689"/>
                <a:gd name="connsiteY33" fmla="*/ 175364 h 533609"/>
                <a:gd name="connsiteX34" fmla="*/ 1553227 w 2978689"/>
                <a:gd name="connsiteY34" fmla="*/ 132776 h 533609"/>
                <a:gd name="connsiteX35" fmla="*/ 1726086 w 2978689"/>
                <a:gd name="connsiteY35" fmla="*/ 115240 h 533609"/>
                <a:gd name="connsiteX36" fmla="*/ 2019195 w 2978689"/>
                <a:gd name="connsiteY36" fmla="*/ 87682 h 533609"/>
                <a:gd name="connsiteX37" fmla="*/ 2076815 w 2978689"/>
                <a:gd name="connsiteY37" fmla="*/ 87682 h 533609"/>
                <a:gd name="connsiteX38" fmla="*/ 2169508 w 2978689"/>
                <a:gd name="connsiteY38" fmla="*/ 82672 h 533609"/>
                <a:gd name="connsiteX39" fmla="*/ 2267211 w 2978689"/>
                <a:gd name="connsiteY39" fmla="*/ 75156 h 533609"/>
                <a:gd name="connsiteX40" fmla="*/ 2344872 w 2978689"/>
                <a:gd name="connsiteY40" fmla="*/ 60125 h 533609"/>
                <a:gd name="connsiteX41" fmla="*/ 2410007 w 2978689"/>
                <a:gd name="connsiteY41" fmla="*/ 45094 h 533609"/>
                <a:gd name="connsiteX42" fmla="*/ 2475143 w 2978689"/>
                <a:gd name="connsiteY42" fmla="*/ 27557 h 533609"/>
                <a:gd name="connsiteX43" fmla="*/ 2542783 w 2978689"/>
                <a:gd name="connsiteY43" fmla="*/ 0 h 533609"/>
                <a:gd name="connsiteX44" fmla="*/ 2595393 w 2978689"/>
                <a:gd name="connsiteY44" fmla="*/ 5011 h 533609"/>
                <a:gd name="connsiteX45" fmla="*/ 2678064 w 2978689"/>
                <a:gd name="connsiteY45" fmla="*/ 22547 h 533609"/>
                <a:gd name="connsiteX46" fmla="*/ 2755726 w 2978689"/>
                <a:gd name="connsiteY46" fmla="*/ 45094 h 533609"/>
                <a:gd name="connsiteX47" fmla="*/ 2815851 w 2978689"/>
                <a:gd name="connsiteY47" fmla="*/ 67641 h 533609"/>
                <a:gd name="connsiteX48" fmla="*/ 2863450 w 2978689"/>
                <a:gd name="connsiteY48" fmla="*/ 90187 h 533609"/>
                <a:gd name="connsiteX49" fmla="*/ 2898522 w 2978689"/>
                <a:gd name="connsiteY49" fmla="*/ 112734 h 533609"/>
                <a:gd name="connsiteX50" fmla="*/ 2928585 w 2978689"/>
                <a:gd name="connsiteY50" fmla="*/ 137786 h 533609"/>
                <a:gd name="connsiteX51" fmla="*/ 2951132 w 2978689"/>
                <a:gd name="connsiteY51" fmla="*/ 165344 h 533609"/>
                <a:gd name="connsiteX52" fmla="*/ 2971173 w 2978689"/>
                <a:gd name="connsiteY52" fmla="*/ 195406 h 533609"/>
                <a:gd name="connsiteX53" fmla="*/ 2978689 w 2978689"/>
                <a:gd name="connsiteY53" fmla="*/ 220458 h 533609"/>
                <a:gd name="connsiteX54" fmla="*/ 2978689 w 2978689"/>
                <a:gd name="connsiteY54" fmla="*/ 245510 h 533609"/>
                <a:gd name="connsiteX55" fmla="*/ 2963658 w 2978689"/>
                <a:gd name="connsiteY55" fmla="*/ 263047 h 533609"/>
                <a:gd name="connsiteX56" fmla="*/ 2941111 w 2978689"/>
                <a:gd name="connsiteY56" fmla="*/ 278078 h 533609"/>
                <a:gd name="connsiteX57" fmla="*/ 2906038 w 2978689"/>
                <a:gd name="connsiteY57" fmla="*/ 285594 h 533609"/>
                <a:gd name="connsiteX58" fmla="*/ 2828377 w 2978689"/>
                <a:gd name="connsiteY58" fmla="*/ 285594 h 533609"/>
                <a:gd name="connsiteX59" fmla="*/ 2720653 w 2978689"/>
                <a:gd name="connsiteY59" fmla="*/ 268057 h 533609"/>
                <a:gd name="connsiteX60" fmla="*/ 2550299 w 2978689"/>
                <a:gd name="connsiteY60" fmla="*/ 253026 h 533609"/>
                <a:gd name="connsiteX61" fmla="*/ 2374935 w 2978689"/>
                <a:gd name="connsiteY61" fmla="*/ 243005 h 533609"/>
                <a:gd name="connsiteX62" fmla="*/ 2262200 w 2978689"/>
                <a:gd name="connsiteY62" fmla="*/ 243005 h 533609"/>
                <a:gd name="connsiteX63" fmla="*/ 2161992 w 2978689"/>
                <a:gd name="connsiteY63" fmla="*/ 248015 h 533609"/>
                <a:gd name="connsiteX64" fmla="*/ 1791222 w 2978689"/>
                <a:gd name="connsiteY64" fmla="*/ 275573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8689" h="533609">
                  <a:moveTo>
                    <a:pt x="1791222" y="275573"/>
                  </a:moveTo>
                  <a:lnTo>
                    <a:pt x="1588300" y="290604"/>
                  </a:lnTo>
                  <a:lnTo>
                    <a:pt x="1448009" y="310646"/>
                  </a:lnTo>
                  <a:lnTo>
                    <a:pt x="1220035" y="350729"/>
                  </a:lnTo>
                  <a:lnTo>
                    <a:pt x="979535" y="403338"/>
                  </a:lnTo>
                  <a:lnTo>
                    <a:pt x="688931" y="470979"/>
                  </a:lnTo>
                  <a:lnTo>
                    <a:pt x="516072" y="511062"/>
                  </a:lnTo>
                  <a:lnTo>
                    <a:pt x="463463" y="523588"/>
                  </a:lnTo>
                  <a:lnTo>
                    <a:pt x="390812" y="533609"/>
                  </a:lnTo>
                  <a:cubicBezTo>
                    <a:pt x="354906" y="531045"/>
                    <a:pt x="367460" y="531104"/>
                    <a:pt x="353234" y="531104"/>
                  </a:cubicBezTo>
                  <a:lnTo>
                    <a:pt x="320666" y="518578"/>
                  </a:lnTo>
                  <a:lnTo>
                    <a:pt x="220458" y="455947"/>
                  </a:lnTo>
                  <a:lnTo>
                    <a:pt x="135281" y="390812"/>
                  </a:lnTo>
                  <a:lnTo>
                    <a:pt x="95198" y="355739"/>
                  </a:lnTo>
                  <a:lnTo>
                    <a:pt x="60125" y="320666"/>
                  </a:lnTo>
                  <a:lnTo>
                    <a:pt x="32567" y="280583"/>
                  </a:lnTo>
                  <a:lnTo>
                    <a:pt x="15031" y="245510"/>
                  </a:lnTo>
                  <a:lnTo>
                    <a:pt x="2505" y="217953"/>
                  </a:lnTo>
                  <a:lnTo>
                    <a:pt x="0" y="197911"/>
                  </a:lnTo>
                  <a:lnTo>
                    <a:pt x="5010" y="185385"/>
                  </a:lnTo>
                  <a:lnTo>
                    <a:pt x="22547" y="180375"/>
                  </a:lnTo>
                  <a:lnTo>
                    <a:pt x="47599" y="187891"/>
                  </a:lnTo>
                  <a:lnTo>
                    <a:pt x="75156" y="205427"/>
                  </a:lnTo>
                  <a:lnTo>
                    <a:pt x="97703" y="222963"/>
                  </a:lnTo>
                  <a:lnTo>
                    <a:pt x="132776" y="245510"/>
                  </a:lnTo>
                  <a:lnTo>
                    <a:pt x="160333" y="258036"/>
                  </a:lnTo>
                  <a:lnTo>
                    <a:pt x="195406" y="270562"/>
                  </a:lnTo>
                  <a:lnTo>
                    <a:pt x="230479" y="278078"/>
                  </a:lnTo>
                  <a:lnTo>
                    <a:pt x="288098" y="285594"/>
                  </a:lnTo>
                  <a:lnTo>
                    <a:pt x="353234" y="285594"/>
                  </a:lnTo>
                  <a:lnTo>
                    <a:pt x="511062" y="288099"/>
                  </a:lnTo>
                  <a:lnTo>
                    <a:pt x="646343" y="268057"/>
                  </a:lnTo>
                  <a:lnTo>
                    <a:pt x="1024629" y="215448"/>
                  </a:lnTo>
                  <a:lnTo>
                    <a:pt x="1312727" y="175364"/>
                  </a:lnTo>
                  <a:lnTo>
                    <a:pt x="1553227" y="132776"/>
                  </a:lnTo>
                  <a:lnTo>
                    <a:pt x="1726086" y="115240"/>
                  </a:lnTo>
                  <a:lnTo>
                    <a:pt x="2019195" y="87682"/>
                  </a:lnTo>
                  <a:lnTo>
                    <a:pt x="2076815" y="87682"/>
                  </a:lnTo>
                  <a:lnTo>
                    <a:pt x="2169508" y="82672"/>
                  </a:lnTo>
                  <a:lnTo>
                    <a:pt x="2267211" y="75156"/>
                  </a:lnTo>
                  <a:lnTo>
                    <a:pt x="2344872" y="60125"/>
                  </a:lnTo>
                  <a:lnTo>
                    <a:pt x="2410007" y="45094"/>
                  </a:lnTo>
                  <a:lnTo>
                    <a:pt x="2475143" y="27557"/>
                  </a:lnTo>
                  <a:lnTo>
                    <a:pt x="2542783" y="0"/>
                  </a:lnTo>
                  <a:lnTo>
                    <a:pt x="2595393" y="5011"/>
                  </a:lnTo>
                  <a:lnTo>
                    <a:pt x="2678064" y="22547"/>
                  </a:lnTo>
                  <a:lnTo>
                    <a:pt x="2755726" y="45094"/>
                  </a:lnTo>
                  <a:lnTo>
                    <a:pt x="2815851" y="67641"/>
                  </a:lnTo>
                  <a:lnTo>
                    <a:pt x="2863450" y="90187"/>
                  </a:lnTo>
                  <a:lnTo>
                    <a:pt x="2898522" y="112734"/>
                  </a:lnTo>
                  <a:lnTo>
                    <a:pt x="2928585" y="137786"/>
                  </a:lnTo>
                  <a:lnTo>
                    <a:pt x="2951132" y="165344"/>
                  </a:lnTo>
                  <a:lnTo>
                    <a:pt x="2971173" y="195406"/>
                  </a:lnTo>
                  <a:lnTo>
                    <a:pt x="2978689" y="220458"/>
                  </a:lnTo>
                  <a:lnTo>
                    <a:pt x="2978689" y="245510"/>
                  </a:lnTo>
                  <a:lnTo>
                    <a:pt x="2963658" y="263047"/>
                  </a:lnTo>
                  <a:lnTo>
                    <a:pt x="2941111" y="278078"/>
                  </a:lnTo>
                  <a:lnTo>
                    <a:pt x="2906038" y="285594"/>
                  </a:lnTo>
                  <a:lnTo>
                    <a:pt x="2828377" y="285594"/>
                  </a:lnTo>
                  <a:lnTo>
                    <a:pt x="2720653" y="268057"/>
                  </a:lnTo>
                  <a:lnTo>
                    <a:pt x="2550299" y="253026"/>
                  </a:lnTo>
                  <a:lnTo>
                    <a:pt x="2374935" y="243005"/>
                  </a:lnTo>
                  <a:lnTo>
                    <a:pt x="2262200" y="243005"/>
                  </a:lnTo>
                  <a:lnTo>
                    <a:pt x="2161992" y="248015"/>
                  </a:lnTo>
                  <a:lnTo>
                    <a:pt x="1791222" y="275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DE671917-BC90-47BD-AAF7-F4A82E0861E0}"/>
                </a:ext>
              </a:extLst>
            </p:cNvPr>
            <p:cNvSpPr/>
            <p:nvPr/>
          </p:nvSpPr>
          <p:spPr bwMode="auto">
            <a:xfrm>
              <a:off x="3967163" y="2386013"/>
              <a:ext cx="592137" cy="806450"/>
            </a:xfrm>
            <a:custGeom>
              <a:avLst/>
              <a:gdLst>
                <a:gd name="connsiteX0" fmla="*/ 300037 w 592931"/>
                <a:gd name="connsiteY0" fmla="*/ 552450 h 807243"/>
                <a:gd name="connsiteX1" fmla="*/ 283368 w 592931"/>
                <a:gd name="connsiteY1" fmla="*/ 485775 h 807243"/>
                <a:gd name="connsiteX2" fmla="*/ 273843 w 592931"/>
                <a:gd name="connsiteY2" fmla="*/ 431006 h 807243"/>
                <a:gd name="connsiteX3" fmla="*/ 261937 w 592931"/>
                <a:gd name="connsiteY3" fmla="*/ 369093 h 807243"/>
                <a:gd name="connsiteX4" fmla="*/ 245268 w 592931"/>
                <a:gd name="connsiteY4" fmla="*/ 321468 h 807243"/>
                <a:gd name="connsiteX5" fmla="*/ 221456 w 592931"/>
                <a:gd name="connsiteY5" fmla="*/ 273843 h 807243"/>
                <a:gd name="connsiteX6" fmla="*/ 190500 w 592931"/>
                <a:gd name="connsiteY6" fmla="*/ 235743 h 807243"/>
                <a:gd name="connsiteX7" fmla="*/ 157162 w 592931"/>
                <a:gd name="connsiteY7" fmla="*/ 190500 h 807243"/>
                <a:gd name="connsiteX8" fmla="*/ 121443 w 592931"/>
                <a:gd name="connsiteY8" fmla="*/ 152400 h 807243"/>
                <a:gd name="connsiteX9" fmla="*/ 78581 w 592931"/>
                <a:gd name="connsiteY9" fmla="*/ 114300 h 807243"/>
                <a:gd name="connsiteX10" fmla="*/ 23812 w 592931"/>
                <a:gd name="connsiteY10" fmla="*/ 71437 h 807243"/>
                <a:gd name="connsiteX11" fmla="*/ 9525 w 592931"/>
                <a:gd name="connsiteY11" fmla="*/ 54768 h 807243"/>
                <a:gd name="connsiteX12" fmla="*/ 0 w 592931"/>
                <a:gd name="connsiteY12" fmla="*/ 28575 h 807243"/>
                <a:gd name="connsiteX13" fmla="*/ 0 w 592931"/>
                <a:gd name="connsiteY13" fmla="*/ 9525 h 807243"/>
                <a:gd name="connsiteX14" fmla="*/ 9525 w 592931"/>
                <a:gd name="connsiteY14" fmla="*/ 0 h 807243"/>
                <a:gd name="connsiteX15" fmla="*/ 35718 w 592931"/>
                <a:gd name="connsiteY15" fmla="*/ 2381 h 807243"/>
                <a:gd name="connsiteX16" fmla="*/ 73818 w 592931"/>
                <a:gd name="connsiteY16" fmla="*/ 16668 h 807243"/>
                <a:gd name="connsiteX17" fmla="*/ 154781 w 592931"/>
                <a:gd name="connsiteY17" fmla="*/ 61912 h 807243"/>
                <a:gd name="connsiteX18" fmla="*/ 247650 w 592931"/>
                <a:gd name="connsiteY18" fmla="*/ 116681 h 807243"/>
                <a:gd name="connsiteX19" fmla="*/ 345281 w 592931"/>
                <a:gd name="connsiteY19" fmla="*/ 173831 h 807243"/>
                <a:gd name="connsiteX20" fmla="*/ 421481 w 592931"/>
                <a:gd name="connsiteY20" fmla="*/ 221456 h 807243"/>
                <a:gd name="connsiteX21" fmla="*/ 461962 w 592931"/>
                <a:gd name="connsiteY21" fmla="*/ 250031 h 807243"/>
                <a:gd name="connsiteX22" fmla="*/ 511968 w 592931"/>
                <a:gd name="connsiteY22" fmla="*/ 304800 h 807243"/>
                <a:gd name="connsiteX23" fmla="*/ 557212 w 592931"/>
                <a:gd name="connsiteY23" fmla="*/ 352425 h 807243"/>
                <a:gd name="connsiteX24" fmla="*/ 566737 w 592931"/>
                <a:gd name="connsiteY24" fmla="*/ 371475 h 807243"/>
                <a:gd name="connsiteX25" fmla="*/ 583406 w 592931"/>
                <a:gd name="connsiteY25" fmla="*/ 426243 h 807243"/>
                <a:gd name="connsiteX26" fmla="*/ 592931 w 592931"/>
                <a:gd name="connsiteY26" fmla="*/ 488156 h 807243"/>
                <a:gd name="connsiteX27" fmla="*/ 592931 w 592931"/>
                <a:gd name="connsiteY27" fmla="*/ 531018 h 807243"/>
                <a:gd name="connsiteX28" fmla="*/ 588168 w 592931"/>
                <a:gd name="connsiteY28" fmla="*/ 578643 h 807243"/>
                <a:gd name="connsiteX29" fmla="*/ 576262 w 592931"/>
                <a:gd name="connsiteY29" fmla="*/ 626268 h 807243"/>
                <a:gd name="connsiteX30" fmla="*/ 552450 w 592931"/>
                <a:gd name="connsiteY30" fmla="*/ 681037 h 807243"/>
                <a:gd name="connsiteX31" fmla="*/ 497681 w 592931"/>
                <a:gd name="connsiteY31" fmla="*/ 800100 h 807243"/>
                <a:gd name="connsiteX32" fmla="*/ 423862 w 592931"/>
                <a:gd name="connsiteY32" fmla="*/ 807243 h 807243"/>
                <a:gd name="connsiteX33" fmla="*/ 359568 w 592931"/>
                <a:gd name="connsiteY33" fmla="*/ 709612 h 807243"/>
                <a:gd name="connsiteX34" fmla="*/ 338137 w 592931"/>
                <a:gd name="connsiteY34" fmla="*/ 666750 h 807243"/>
                <a:gd name="connsiteX35" fmla="*/ 300037 w 592931"/>
                <a:gd name="connsiteY35" fmla="*/ 552450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2931" h="807243">
                  <a:moveTo>
                    <a:pt x="300037" y="552450"/>
                  </a:moveTo>
                  <a:lnTo>
                    <a:pt x="283368" y="485775"/>
                  </a:lnTo>
                  <a:lnTo>
                    <a:pt x="273843" y="431006"/>
                  </a:lnTo>
                  <a:lnTo>
                    <a:pt x="261937" y="369093"/>
                  </a:lnTo>
                  <a:lnTo>
                    <a:pt x="245268" y="321468"/>
                  </a:lnTo>
                  <a:lnTo>
                    <a:pt x="221456" y="273843"/>
                  </a:lnTo>
                  <a:lnTo>
                    <a:pt x="190500" y="235743"/>
                  </a:lnTo>
                  <a:lnTo>
                    <a:pt x="157162" y="190500"/>
                  </a:lnTo>
                  <a:lnTo>
                    <a:pt x="121443" y="152400"/>
                  </a:lnTo>
                  <a:lnTo>
                    <a:pt x="78581" y="114300"/>
                  </a:lnTo>
                  <a:lnTo>
                    <a:pt x="23812" y="71437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8" y="2381"/>
                  </a:lnTo>
                  <a:lnTo>
                    <a:pt x="73818" y="16668"/>
                  </a:lnTo>
                  <a:lnTo>
                    <a:pt x="154781" y="61912"/>
                  </a:lnTo>
                  <a:lnTo>
                    <a:pt x="247650" y="116681"/>
                  </a:lnTo>
                  <a:lnTo>
                    <a:pt x="345281" y="173831"/>
                  </a:lnTo>
                  <a:lnTo>
                    <a:pt x="421481" y="221456"/>
                  </a:lnTo>
                  <a:lnTo>
                    <a:pt x="461962" y="250031"/>
                  </a:lnTo>
                  <a:lnTo>
                    <a:pt x="511968" y="304800"/>
                  </a:lnTo>
                  <a:lnTo>
                    <a:pt x="557212" y="352425"/>
                  </a:lnTo>
                  <a:lnTo>
                    <a:pt x="566737" y="371475"/>
                  </a:lnTo>
                  <a:lnTo>
                    <a:pt x="583406" y="426243"/>
                  </a:lnTo>
                  <a:lnTo>
                    <a:pt x="592931" y="488156"/>
                  </a:lnTo>
                  <a:lnTo>
                    <a:pt x="592931" y="531018"/>
                  </a:lnTo>
                  <a:lnTo>
                    <a:pt x="588168" y="578643"/>
                  </a:lnTo>
                  <a:lnTo>
                    <a:pt x="576262" y="626268"/>
                  </a:lnTo>
                  <a:lnTo>
                    <a:pt x="552450" y="681037"/>
                  </a:lnTo>
                  <a:lnTo>
                    <a:pt x="497681" y="800100"/>
                  </a:lnTo>
                  <a:lnTo>
                    <a:pt x="423862" y="807243"/>
                  </a:lnTo>
                  <a:lnTo>
                    <a:pt x="359568" y="709612"/>
                  </a:lnTo>
                  <a:lnTo>
                    <a:pt x="338137" y="666750"/>
                  </a:lnTo>
                  <a:lnTo>
                    <a:pt x="3000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63DC9A07-C4A4-4CA8-BEA0-84274FAFF461}"/>
                </a:ext>
              </a:extLst>
            </p:cNvPr>
            <p:cNvSpPr/>
            <p:nvPr/>
          </p:nvSpPr>
          <p:spPr bwMode="auto">
            <a:xfrm>
              <a:off x="5119688" y="2111375"/>
              <a:ext cx="695325" cy="1014413"/>
            </a:xfrm>
            <a:custGeom>
              <a:avLst/>
              <a:gdLst>
                <a:gd name="connsiteX0" fmla="*/ 183356 w 695325"/>
                <a:gd name="connsiteY0" fmla="*/ 664369 h 1014412"/>
                <a:gd name="connsiteX1" fmla="*/ 245268 w 695325"/>
                <a:gd name="connsiteY1" fmla="*/ 547687 h 1014412"/>
                <a:gd name="connsiteX2" fmla="*/ 271462 w 695325"/>
                <a:gd name="connsiteY2" fmla="*/ 495300 h 1014412"/>
                <a:gd name="connsiteX3" fmla="*/ 283368 w 695325"/>
                <a:gd name="connsiteY3" fmla="*/ 464344 h 1014412"/>
                <a:gd name="connsiteX4" fmla="*/ 300037 w 695325"/>
                <a:gd name="connsiteY4" fmla="*/ 409575 h 1014412"/>
                <a:gd name="connsiteX5" fmla="*/ 311943 w 695325"/>
                <a:gd name="connsiteY5" fmla="*/ 321469 h 1014412"/>
                <a:gd name="connsiteX6" fmla="*/ 316706 w 695325"/>
                <a:gd name="connsiteY6" fmla="*/ 250031 h 1014412"/>
                <a:gd name="connsiteX7" fmla="*/ 309562 w 695325"/>
                <a:gd name="connsiteY7" fmla="*/ 204787 h 1014412"/>
                <a:gd name="connsiteX8" fmla="*/ 292893 w 695325"/>
                <a:gd name="connsiteY8" fmla="*/ 164306 h 1014412"/>
                <a:gd name="connsiteX9" fmla="*/ 261937 w 695325"/>
                <a:gd name="connsiteY9" fmla="*/ 123825 h 1014412"/>
                <a:gd name="connsiteX10" fmla="*/ 211931 w 695325"/>
                <a:gd name="connsiteY10" fmla="*/ 78581 h 1014412"/>
                <a:gd name="connsiteX11" fmla="*/ 190500 w 695325"/>
                <a:gd name="connsiteY11" fmla="*/ 59531 h 1014412"/>
                <a:gd name="connsiteX12" fmla="*/ 180975 w 695325"/>
                <a:gd name="connsiteY12" fmla="*/ 42862 h 1014412"/>
                <a:gd name="connsiteX13" fmla="*/ 180975 w 695325"/>
                <a:gd name="connsiteY13" fmla="*/ 23812 h 1014412"/>
                <a:gd name="connsiteX14" fmla="*/ 188118 w 695325"/>
                <a:gd name="connsiteY14" fmla="*/ 9525 h 1014412"/>
                <a:gd name="connsiteX15" fmla="*/ 211931 w 695325"/>
                <a:gd name="connsiteY15" fmla="*/ 0 h 1014412"/>
                <a:gd name="connsiteX16" fmla="*/ 252412 w 695325"/>
                <a:gd name="connsiteY16" fmla="*/ 4762 h 1014412"/>
                <a:gd name="connsiteX17" fmla="*/ 352425 w 695325"/>
                <a:gd name="connsiteY17" fmla="*/ 30956 h 1014412"/>
                <a:gd name="connsiteX18" fmla="*/ 416718 w 695325"/>
                <a:gd name="connsiteY18" fmla="*/ 50006 h 1014412"/>
                <a:gd name="connsiteX19" fmla="*/ 516731 w 695325"/>
                <a:gd name="connsiteY19" fmla="*/ 92869 h 1014412"/>
                <a:gd name="connsiteX20" fmla="*/ 576262 w 695325"/>
                <a:gd name="connsiteY20" fmla="*/ 128587 h 1014412"/>
                <a:gd name="connsiteX21" fmla="*/ 619125 w 695325"/>
                <a:gd name="connsiteY21" fmla="*/ 157162 h 1014412"/>
                <a:gd name="connsiteX22" fmla="*/ 657225 w 695325"/>
                <a:gd name="connsiteY22" fmla="*/ 197644 h 1014412"/>
                <a:gd name="connsiteX23" fmla="*/ 685800 w 695325"/>
                <a:gd name="connsiteY23" fmla="*/ 242887 h 1014412"/>
                <a:gd name="connsiteX24" fmla="*/ 695325 w 695325"/>
                <a:gd name="connsiteY24" fmla="*/ 278606 h 1014412"/>
                <a:gd name="connsiteX25" fmla="*/ 692943 w 695325"/>
                <a:gd name="connsiteY25" fmla="*/ 307181 h 1014412"/>
                <a:gd name="connsiteX26" fmla="*/ 681037 w 695325"/>
                <a:gd name="connsiteY26" fmla="*/ 335756 h 1014412"/>
                <a:gd name="connsiteX27" fmla="*/ 647700 w 695325"/>
                <a:gd name="connsiteY27" fmla="*/ 361950 h 1014412"/>
                <a:gd name="connsiteX28" fmla="*/ 631031 w 695325"/>
                <a:gd name="connsiteY28" fmla="*/ 373856 h 1014412"/>
                <a:gd name="connsiteX29" fmla="*/ 578643 w 695325"/>
                <a:gd name="connsiteY29" fmla="*/ 433387 h 1014412"/>
                <a:gd name="connsiteX30" fmla="*/ 397668 w 695325"/>
                <a:gd name="connsiteY30" fmla="*/ 652462 h 1014412"/>
                <a:gd name="connsiteX31" fmla="*/ 111918 w 695325"/>
                <a:gd name="connsiteY31" fmla="*/ 1007269 h 1014412"/>
                <a:gd name="connsiteX32" fmla="*/ 0 w 695325"/>
                <a:gd name="connsiteY32" fmla="*/ 1014412 h 1014412"/>
                <a:gd name="connsiteX33" fmla="*/ 183356 w 695325"/>
                <a:gd name="connsiteY33" fmla="*/ 664369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5325" h="1014412">
                  <a:moveTo>
                    <a:pt x="183356" y="664369"/>
                  </a:moveTo>
                  <a:lnTo>
                    <a:pt x="245268" y="547687"/>
                  </a:lnTo>
                  <a:lnTo>
                    <a:pt x="271462" y="495300"/>
                  </a:lnTo>
                  <a:lnTo>
                    <a:pt x="283368" y="464344"/>
                  </a:lnTo>
                  <a:lnTo>
                    <a:pt x="300037" y="409575"/>
                  </a:lnTo>
                  <a:lnTo>
                    <a:pt x="311943" y="321469"/>
                  </a:lnTo>
                  <a:lnTo>
                    <a:pt x="316706" y="250031"/>
                  </a:lnTo>
                  <a:lnTo>
                    <a:pt x="309562" y="204787"/>
                  </a:lnTo>
                  <a:lnTo>
                    <a:pt x="292893" y="164306"/>
                  </a:lnTo>
                  <a:lnTo>
                    <a:pt x="261937" y="123825"/>
                  </a:lnTo>
                  <a:lnTo>
                    <a:pt x="211931" y="78581"/>
                  </a:lnTo>
                  <a:lnTo>
                    <a:pt x="190500" y="59531"/>
                  </a:lnTo>
                  <a:lnTo>
                    <a:pt x="180975" y="42862"/>
                  </a:lnTo>
                  <a:lnTo>
                    <a:pt x="180975" y="23812"/>
                  </a:lnTo>
                  <a:lnTo>
                    <a:pt x="188118" y="9525"/>
                  </a:lnTo>
                  <a:lnTo>
                    <a:pt x="211931" y="0"/>
                  </a:lnTo>
                  <a:lnTo>
                    <a:pt x="252412" y="4762"/>
                  </a:lnTo>
                  <a:lnTo>
                    <a:pt x="352425" y="30956"/>
                  </a:lnTo>
                  <a:lnTo>
                    <a:pt x="416718" y="50006"/>
                  </a:lnTo>
                  <a:lnTo>
                    <a:pt x="516731" y="92869"/>
                  </a:lnTo>
                  <a:lnTo>
                    <a:pt x="576262" y="128587"/>
                  </a:lnTo>
                  <a:lnTo>
                    <a:pt x="619125" y="157162"/>
                  </a:lnTo>
                  <a:lnTo>
                    <a:pt x="657225" y="197644"/>
                  </a:lnTo>
                  <a:lnTo>
                    <a:pt x="685800" y="242887"/>
                  </a:lnTo>
                  <a:lnTo>
                    <a:pt x="695325" y="278606"/>
                  </a:lnTo>
                  <a:lnTo>
                    <a:pt x="692943" y="307181"/>
                  </a:lnTo>
                  <a:lnTo>
                    <a:pt x="681037" y="335756"/>
                  </a:lnTo>
                  <a:lnTo>
                    <a:pt x="647700" y="361950"/>
                  </a:lnTo>
                  <a:lnTo>
                    <a:pt x="631031" y="373856"/>
                  </a:lnTo>
                  <a:lnTo>
                    <a:pt x="578643" y="433387"/>
                  </a:lnTo>
                  <a:lnTo>
                    <a:pt x="397668" y="652462"/>
                  </a:lnTo>
                  <a:lnTo>
                    <a:pt x="111918" y="1007269"/>
                  </a:lnTo>
                  <a:lnTo>
                    <a:pt x="0" y="1014412"/>
                  </a:lnTo>
                  <a:lnTo>
                    <a:pt x="183356" y="664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3631A2A1-58B5-4BB8-8706-1AD24C61A51A}"/>
                </a:ext>
              </a:extLst>
            </p:cNvPr>
            <p:cNvSpPr/>
            <p:nvPr/>
          </p:nvSpPr>
          <p:spPr bwMode="auto">
            <a:xfrm>
              <a:off x="3241675" y="2870200"/>
              <a:ext cx="3502025" cy="581025"/>
            </a:xfrm>
            <a:custGeom>
              <a:avLst/>
              <a:gdLst>
                <a:gd name="connsiteX0" fmla="*/ 1609725 w 3502025"/>
                <a:gd name="connsiteY0" fmla="*/ 349250 h 581025"/>
                <a:gd name="connsiteX1" fmla="*/ 1235075 w 3502025"/>
                <a:gd name="connsiteY1" fmla="*/ 396875 h 581025"/>
                <a:gd name="connsiteX2" fmla="*/ 866775 w 3502025"/>
                <a:gd name="connsiteY2" fmla="*/ 450850 h 581025"/>
                <a:gd name="connsiteX3" fmla="*/ 552450 w 3502025"/>
                <a:gd name="connsiteY3" fmla="*/ 504825 h 581025"/>
                <a:gd name="connsiteX4" fmla="*/ 327025 w 3502025"/>
                <a:gd name="connsiteY4" fmla="*/ 555625 h 581025"/>
                <a:gd name="connsiteX5" fmla="*/ 196850 w 3502025"/>
                <a:gd name="connsiteY5" fmla="*/ 581025 h 581025"/>
                <a:gd name="connsiteX6" fmla="*/ 168275 w 3502025"/>
                <a:gd name="connsiteY6" fmla="*/ 520700 h 581025"/>
                <a:gd name="connsiteX7" fmla="*/ 133350 w 3502025"/>
                <a:gd name="connsiteY7" fmla="*/ 469900 h 581025"/>
                <a:gd name="connsiteX8" fmla="*/ 85725 w 3502025"/>
                <a:gd name="connsiteY8" fmla="*/ 415925 h 581025"/>
                <a:gd name="connsiteX9" fmla="*/ 38100 w 3502025"/>
                <a:gd name="connsiteY9" fmla="*/ 374650 h 581025"/>
                <a:gd name="connsiteX10" fmla="*/ 12700 w 3502025"/>
                <a:gd name="connsiteY10" fmla="*/ 346075 h 581025"/>
                <a:gd name="connsiteX11" fmla="*/ 0 w 3502025"/>
                <a:gd name="connsiteY11" fmla="*/ 323850 h 581025"/>
                <a:gd name="connsiteX12" fmla="*/ 0 w 3502025"/>
                <a:gd name="connsiteY12" fmla="*/ 307975 h 581025"/>
                <a:gd name="connsiteX13" fmla="*/ 12700 w 3502025"/>
                <a:gd name="connsiteY13" fmla="*/ 295275 h 581025"/>
                <a:gd name="connsiteX14" fmla="*/ 44450 w 3502025"/>
                <a:gd name="connsiteY14" fmla="*/ 288925 h 581025"/>
                <a:gd name="connsiteX15" fmla="*/ 79375 w 3502025"/>
                <a:gd name="connsiteY15" fmla="*/ 295275 h 581025"/>
                <a:gd name="connsiteX16" fmla="*/ 136525 w 3502025"/>
                <a:gd name="connsiteY16" fmla="*/ 311150 h 581025"/>
                <a:gd name="connsiteX17" fmla="*/ 196850 w 3502025"/>
                <a:gd name="connsiteY17" fmla="*/ 327025 h 581025"/>
                <a:gd name="connsiteX18" fmla="*/ 250825 w 3502025"/>
                <a:gd name="connsiteY18" fmla="*/ 333375 h 581025"/>
                <a:gd name="connsiteX19" fmla="*/ 323850 w 3502025"/>
                <a:gd name="connsiteY19" fmla="*/ 336550 h 581025"/>
                <a:gd name="connsiteX20" fmla="*/ 454025 w 3502025"/>
                <a:gd name="connsiteY20" fmla="*/ 327025 h 581025"/>
                <a:gd name="connsiteX21" fmla="*/ 647700 w 3502025"/>
                <a:gd name="connsiteY21" fmla="*/ 311150 h 581025"/>
                <a:gd name="connsiteX22" fmla="*/ 803275 w 3502025"/>
                <a:gd name="connsiteY22" fmla="*/ 292100 h 581025"/>
                <a:gd name="connsiteX23" fmla="*/ 1035050 w 3502025"/>
                <a:gd name="connsiteY23" fmla="*/ 257175 h 581025"/>
                <a:gd name="connsiteX24" fmla="*/ 1298575 w 3502025"/>
                <a:gd name="connsiteY24" fmla="*/ 222250 h 581025"/>
                <a:gd name="connsiteX25" fmla="*/ 1520825 w 3502025"/>
                <a:gd name="connsiteY25" fmla="*/ 200025 h 581025"/>
                <a:gd name="connsiteX26" fmla="*/ 1930400 w 3502025"/>
                <a:gd name="connsiteY26" fmla="*/ 155575 h 581025"/>
                <a:gd name="connsiteX27" fmla="*/ 2082800 w 3502025"/>
                <a:gd name="connsiteY27" fmla="*/ 139700 h 581025"/>
                <a:gd name="connsiteX28" fmla="*/ 2371725 w 3502025"/>
                <a:gd name="connsiteY28" fmla="*/ 117475 h 581025"/>
                <a:gd name="connsiteX29" fmla="*/ 2841625 w 3502025"/>
                <a:gd name="connsiteY29" fmla="*/ 76200 h 581025"/>
                <a:gd name="connsiteX30" fmla="*/ 2917825 w 3502025"/>
                <a:gd name="connsiteY30" fmla="*/ 66675 h 581025"/>
                <a:gd name="connsiteX31" fmla="*/ 2968625 w 3502025"/>
                <a:gd name="connsiteY31" fmla="*/ 53975 h 581025"/>
                <a:gd name="connsiteX32" fmla="*/ 3044825 w 3502025"/>
                <a:gd name="connsiteY32" fmla="*/ 15875 h 581025"/>
                <a:gd name="connsiteX33" fmla="*/ 3076575 w 3502025"/>
                <a:gd name="connsiteY33" fmla="*/ 0 h 581025"/>
                <a:gd name="connsiteX34" fmla="*/ 3171825 w 3502025"/>
                <a:gd name="connsiteY34" fmla="*/ 25400 h 581025"/>
                <a:gd name="connsiteX35" fmla="*/ 3295650 w 3502025"/>
                <a:gd name="connsiteY35" fmla="*/ 73025 h 581025"/>
                <a:gd name="connsiteX36" fmla="*/ 3384550 w 3502025"/>
                <a:gd name="connsiteY36" fmla="*/ 114300 h 581025"/>
                <a:gd name="connsiteX37" fmla="*/ 3422650 w 3502025"/>
                <a:gd name="connsiteY37" fmla="*/ 139700 h 581025"/>
                <a:gd name="connsiteX38" fmla="*/ 3460750 w 3502025"/>
                <a:gd name="connsiteY38" fmla="*/ 168275 h 581025"/>
                <a:gd name="connsiteX39" fmla="*/ 3489325 w 3502025"/>
                <a:gd name="connsiteY39" fmla="*/ 203200 h 581025"/>
                <a:gd name="connsiteX40" fmla="*/ 3502025 w 3502025"/>
                <a:gd name="connsiteY40" fmla="*/ 234950 h 581025"/>
                <a:gd name="connsiteX41" fmla="*/ 3495675 w 3502025"/>
                <a:gd name="connsiteY41" fmla="*/ 266700 h 581025"/>
                <a:gd name="connsiteX42" fmla="*/ 3479800 w 3502025"/>
                <a:gd name="connsiteY42" fmla="*/ 285750 h 581025"/>
                <a:gd name="connsiteX43" fmla="*/ 3444875 w 3502025"/>
                <a:gd name="connsiteY43" fmla="*/ 304800 h 581025"/>
                <a:gd name="connsiteX44" fmla="*/ 3324225 w 3502025"/>
                <a:gd name="connsiteY44" fmla="*/ 314325 h 581025"/>
                <a:gd name="connsiteX45" fmla="*/ 3044825 w 3502025"/>
                <a:gd name="connsiteY45" fmla="*/ 298450 h 581025"/>
                <a:gd name="connsiteX46" fmla="*/ 2622550 w 3502025"/>
                <a:gd name="connsiteY46" fmla="*/ 288925 h 581025"/>
                <a:gd name="connsiteX47" fmla="*/ 2273300 w 3502025"/>
                <a:gd name="connsiteY47" fmla="*/ 298450 h 581025"/>
                <a:gd name="connsiteX48" fmla="*/ 1965325 w 3502025"/>
                <a:gd name="connsiteY48" fmla="*/ 317500 h 581025"/>
                <a:gd name="connsiteX49" fmla="*/ 1609725 w 3502025"/>
                <a:gd name="connsiteY49" fmla="*/ 3492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02025" h="581025">
                  <a:moveTo>
                    <a:pt x="1609725" y="349250"/>
                  </a:moveTo>
                  <a:lnTo>
                    <a:pt x="1235075" y="396875"/>
                  </a:lnTo>
                  <a:lnTo>
                    <a:pt x="866775" y="450850"/>
                  </a:lnTo>
                  <a:lnTo>
                    <a:pt x="552450" y="504825"/>
                  </a:lnTo>
                  <a:lnTo>
                    <a:pt x="327025" y="555625"/>
                  </a:lnTo>
                  <a:lnTo>
                    <a:pt x="196850" y="581025"/>
                  </a:lnTo>
                  <a:lnTo>
                    <a:pt x="168275" y="520700"/>
                  </a:lnTo>
                  <a:lnTo>
                    <a:pt x="133350" y="469900"/>
                  </a:lnTo>
                  <a:lnTo>
                    <a:pt x="85725" y="415925"/>
                  </a:lnTo>
                  <a:lnTo>
                    <a:pt x="38100" y="374650"/>
                  </a:lnTo>
                  <a:lnTo>
                    <a:pt x="12700" y="346075"/>
                  </a:lnTo>
                  <a:lnTo>
                    <a:pt x="0" y="323850"/>
                  </a:lnTo>
                  <a:lnTo>
                    <a:pt x="0" y="307975"/>
                  </a:lnTo>
                  <a:lnTo>
                    <a:pt x="12700" y="295275"/>
                  </a:lnTo>
                  <a:lnTo>
                    <a:pt x="44450" y="288925"/>
                  </a:lnTo>
                  <a:lnTo>
                    <a:pt x="79375" y="295275"/>
                  </a:lnTo>
                  <a:lnTo>
                    <a:pt x="136525" y="311150"/>
                  </a:lnTo>
                  <a:lnTo>
                    <a:pt x="196850" y="327025"/>
                  </a:lnTo>
                  <a:lnTo>
                    <a:pt x="250825" y="333375"/>
                  </a:lnTo>
                  <a:lnTo>
                    <a:pt x="323850" y="336550"/>
                  </a:lnTo>
                  <a:lnTo>
                    <a:pt x="454025" y="327025"/>
                  </a:lnTo>
                  <a:lnTo>
                    <a:pt x="647700" y="311150"/>
                  </a:lnTo>
                  <a:lnTo>
                    <a:pt x="803275" y="292100"/>
                  </a:lnTo>
                  <a:lnTo>
                    <a:pt x="1035050" y="257175"/>
                  </a:lnTo>
                  <a:lnTo>
                    <a:pt x="1298575" y="222250"/>
                  </a:lnTo>
                  <a:lnTo>
                    <a:pt x="1520825" y="200025"/>
                  </a:lnTo>
                  <a:lnTo>
                    <a:pt x="1930400" y="155575"/>
                  </a:lnTo>
                  <a:lnTo>
                    <a:pt x="2082800" y="139700"/>
                  </a:lnTo>
                  <a:lnTo>
                    <a:pt x="2371725" y="117475"/>
                  </a:lnTo>
                  <a:lnTo>
                    <a:pt x="2841625" y="76200"/>
                  </a:lnTo>
                  <a:lnTo>
                    <a:pt x="2917825" y="66675"/>
                  </a:lnTo>
                  <a:lnTo>
                    <a:pt x="2968625" y="53975"/>
                  </a:lnTo>
                  <a:lnTo>
                    <a:pt x="3044825" y="15875"/>
                  </a:lnTo>
                  <a:lnTo>
                    <a:pt x="3076575" y="0"/>
                  </a:lnTo>
                  <a:lnTo>
                    <a:pt x="3171825" y="25400"/>
                  </a:lnTo>
                  <a:lnTo>
                    <a:pt x="3295650" y="73025"/>
                  </a:lnTo>
                  <a:lnTo>
                    <a:pt x="3384550" y="114300"/>
                  </a:lnTo>
                  <a:lnTo>
                    <a:pt x="3422650" y="139700"/>
                  </a:lnTo>
                  <a:lnTo>
                    <a:pt x="3460750" y="168275"/>
                  </a:lnTo>
                  <a:lnTo>
                    <a:pt x="3489325" y="203200"/>
                  </a:lnTo>
                  <a:lnTo>
                    <a:pt x="3502025" y="234950"/>
                  </a:lnTo>
                  <a:lnTo>
                    <a:pt x="3495675" y="266700"/>
                  </a:lnTo>
                  <a:lnTo>
                    <a:pt x="3479800" y="285750"/>
                  </a:lnTo>
                  <a:lnTo>
                    <a:pt x="3444875" y="304800"/>
                  </a:lnTo>
                  <a:lnTo>
                    <a:pt x="3324225" y="314325"/>
                  </a:lnTo>
                  <a:lnTo>
                    <a:pt x="3044825" y="298450"/>
                  </a:lnTo>
                  <a:lnTo>
                    <a:pt x="2622550" y="288925"/>
                  </a:lnTo>
                  <a:lnTo>
                    <a:pt x="2273300" y="298450"/>
                  </a:lnTo>
                  <a:lnTo>
                    <a:pt x="1965325" y="317500"/>
                  </a:lnTo>
                  <a:lnTo>
                    <a:pt x="16097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9B901511-6135-49B4-A514-6357442FA70E}"/>
                </a:ext>
              </a:extLst>
            </p:cNvPr>
            <p:cNvSpPr/>
            <p:nvPr/>
          </p:nvSpPr>
          <p:spPr bwMode="auto">
            <a:xfrm rot="16200000">
              <a:off x="2016919" y="3994944"/>
              <a:ext cx="2406650" cy="1138238"/>
            </a:xfrm>
            <a:custGeom>
              <a:avLst/>
              <a:gdLst>
                <a:gd name="connsiteX0" fmla="*/ 895350 w 2407444"/>
                <a:gd name="connsiteY0" fmla="*/ 709612 h 1138237"/>
                <a:gd name="connsiteX1" fmla="*/ 676275 w 2407444"/>
                <a:gd name="connsiteY1" fmla="*/ 578643 h 1138237"/>
                <a:gd name="connsiteX2" fmla="*/ 569119 w 2407444"/>
                <a:gd name="connsiteY2" fmla="*/ 509587 h 1138237"/>
                <a:gd name="connsiteX3" fmla="*/ 411956 w 2407444"/>
                <a:gd name="connsiteY3" fmla="*/ 397668 h 1138237"/>
                <a:gd name="connsiteX4" fmla="*/ 273844 w 2407444"/>
                <a:gd name="connsiteY4" fmla="*/ 288131 h 1138237"/>
                <a:gd name="connsiteX5" fmla="*/ 164306 w 2407444"/>
                <a:gd name="connsiteY5" fmla="*/ 200025 h 1138237"/>
                <a:gd name="connsiteX6" fmla="*/ 59531 w 2407444"/>
                <a:gd name="connsiteY6" fmla="*/ 107156 h 1138237"/>
                <a:gd name="connsiteX7" fmla="*/ 14288 w 2407444"/>
                <a:gd name="connsiteY7" fmla="*/ 66675 h 1138237"/>
                <a:gd name="connsiteX8" fmla="*/ 2381 w 2407444"/>
                <a:gd name="connsiteY8" fmla="*/ 47625 h 1138237"/>
                <a:gd name="connsiteX9" fmla="*/ 0 w 2407444"/>
                <a:gd name="connsiteY9" fmla="*/ 28575 h 1138237"/>
                <a:gd name="connsiteX10" fmla="*/ 0 w 2407444"/>
                <a:gd name="connsiteY10" fmla="*/ 14287 h 1138237"/>
                <a:gd name="connsiteX11" fmla="*/ 4763 w 2407444"/>
                <a:gd name="connsiteY11" fmla="*/ 2381 h 1138237"/>
                <a:gd name="connsiteX12" fmla="*/ 19050 w 2407444"/>
                <a:gd name="connsiteY12" fmla="*/ 0 h 1138237"/>
                <a:gd name="connsiteX13" fmla="*/ 42863 w 2407444"/>
                <a:gd name="connsiteY13" fmla="*/ 7143 h 1138237"/>
                <a:gd name="connsiteX14" fmla="*/ 100013 w 2407444"/>
                <a:gd name="connsiteY14" fmla="*/ 42862 h 1138237"/>
                <a:gd name="connsiteX15" fmla="*/ 221456 w 2407444"/>
                <a:gd name="connsiteY15" fmla="*/ 126206 h 1138237"/>
                <a:gd name="connsiteX16" fmla="*/ 369094 w 2407444"/>
                <a:gd name="connsiteY16" fmla="*/ 221456 h 1138237"/>
                <a:gd name="connsiteX17" fmla="*/ 521494 w 2407444"/>
                <a:gd name="connsiteY17" fmla="*/ 316706 h 1138237"/>
                <a:gd name="connsiteX18" fmla="*/ 673894 w 2407444"/>
                <a:gd name="connsiteY18" fmla="*/ 402431 h 1138237"/>
                <a:gd name="connsiteX19" fmla="*/ 809625 w 2407444"/>
                <a:gd name="connsiteY19" fmla="*/ 471487 h 1138237"/>
                <a:gd name="connsiteX20" fmla="*/ 966788 w 2407444"/>
                <a:gd name="connsiteY20" fmla="*/ 547687 h 1138237"/>
                <a:gd name="connsiteX21" fmla="*/ 1076325 w 2407444"/>
                <a:gd name="connsiteY21" fmla="*/ 597693 h 1138237"/>
                <a:gd name="connsiteX22" fmla="*/ 1176338 w 2407444"/>
                <a:gd name="connsiteY22" fmla="*/ 638175 h 1138237"/>
                <a:gd name="connsiteX23" fmla="*/ 1273969 w 2407444"/>
                <a:gd name="connsiteY23" fmla="*/ 673893 h 1138237"/>
                <a:gd name="connsiteX24" fmla="*/ 1338263 w 2407444"/>
                <a:gd name="connsiteY24" fmla="*/ 695325 h 1138237"/>
                <a:gd name="connsiteX25" fmla="*/ 1466850 w 2407444"/>
                <a:gd name="connsiteY25" fmla="*/ 740568 h 1138237"/>
                <a:gd name="connsiteX26" fmla="*/ 1578769 w 2407444"/>
                <a:gd name="connsiteY26" fmla="*/ 771525 h 1138237"/>
                <a:gd name="connsiteX27" fmla="*/ 1693069 w 2407444"/>
                <a:gd name="connsiteY27" fmla="*/ 800100 h 1138237"/>
                <a:gd name="connsiteX28" fmla="*/ 1783556 w 2407444"/>
                <a:gd name="connsiteY28" fmla="*/ 819150 h 1138237"/>
                <a:gd name="connsiteX29" fmla="*/ 1902619 w 2407444"/>
                <a:gd name="connsiteY29" fmla="*/ 838200 h 1138237"/>
                <a:gd name="connsiteX30" fmla="*/ 2016919 w 2407444"/>
                <a:gd name="connsiteY30" fmla="*/ 845343 h 1138237"/>
                <a:gd name="connsiteX31" fmla="*/ 2090738 w 2407444"/>
                <a:gd name="connsiteY31" fmla="*/ 845343 h 1138237"/>
                <a:gd name="connsiteX32" fmla="*/ 2188369 w 2407444"/>
                <a:gd name="connsiteY32" fmla="*/ 833437 h 1138237"/>
                <a:gd name="connsiteX33" fmla="*/ 2259806 w 2407444"/>
                <a:gd name="connsiteY33" fmla="*/ 814387 h 1138237"/>
                <a:gd name="connsiteX34" fmla="*/ 2319338 w 2407444"/>
                <a:gd name="connsiteY34" fmla="*/ 788193 h 1138237"/>
                <a:gd name="connsiteX35" fmla="*/ 2381250 w 2407444"/>
                <a:gd name="connsiteY35" fmla="*/ 778668 h 1138237"/>
                <a:gd name="connsiteX36" fmla="*/ 2407444 w 2407444"/>
                <a:gd name="connsiteY36" fmla="*/ 947737 h 1138237"/>
                <a:gd name="connsiteX37" fmla="*/ 2357438 w 2407444"/>
                <a:gd name="connsiteY37" fmla="*/ 1002506 h 1138237"/>
                <a:gd name="connsiteX38" fmla="*/ 2300288 w 2407444"/>
                <a:gd name="connsiteY38" fmla="*/ 1050131 h 1138237"/>
                <a:gd name="connsiteX39" fmla="*/ 2243138 w 2407444"/>
                <a:gd name="connsiteY39" fmla="*/ 1090612 h 1138237"/>
                <a:gd name="connsiteX40" fmla="*/ 2195513 w 2407444"/>
                <a:gd name="connsiteY40" fmla="*/ 1116806 h 1138237"/>
                <a:gd name="connsiteX41" fmla="*/ 2152650 w 2407444"/>
                <a:gd name="connsiteY41" fmla="*/ 1133475 h 1138237"/>
                <a:gd name="connsiteX42" fmla="*/ 2112169 w 2407444"/>
                <a:gd name="connsiteY42" fmla="*/ 1138237 h 1138237"/>
                <a:gd name="connsiteX43" fmla="*/ 2026444 w 2407444"/>
                <a:gd name="connsiteY43" fmla="*/ 1126331 h 1138237"/>
                <a:gd name="connsiteX44" fmla="*/ 1919288 w 2407444"/>
                <a:gd name="connsiteY44" fmla="*/ 1109662 h 1138237"/>
                <a:gd name="connsiteX45" fmla="*/ 1781175 w 2407444"/>
                <a:gd name="connsiteY45" fmla="*/ 1071562 h 1138237"/>
                <a:gd name="connsiteX46" fmla="*/ 1597819 w 2407444"/>
                <a:gd name="connsiteY46" fmla="*/ 1016793 h 1138237"/>
                <a:gd name="connsiteX47" fmla="*/ 1457325 w 2407444"/>
                <a:gd name="connsiteY47" fmla="*/ 966787 h 1138237"/>
                <a:gd name="connsiteX48" fmla="*/ 1312069 w 2407444"/>
                <a:gd name="connsiteY48" fmla="*/ 909637 h 1138237"/>
                <a:gd name="connsiteX49" fmla="*/ 1128713 w 2407444"/>
                <a:gd name="connsiteY49" fmla="*/ 826293 h 1138237"/>
                <a:gd name="connsiteX50" fmla="*/ 895350 w 2407444"/>
                <a:gd name="connsiteY50" fmla="*/ 709612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1138237">
                  <a:moveTo>
                    <a:pt x="895350" y="709612"/>
                  </a:moveTo>
                  <a:lnTo>
                    <a:pt x="676275" y="578643"/>
                  </a:lnTo>
                  <a:lnTo>
                    <a:pt x="569119" y="509587"/>
                  </a:lnTo>
                  <a:lnTo>
                    <a:pt x="411956" y="397668"/>
                  </a:lnTo>
                  <a:lnTo>
                    <a:pt x="273844" y="288131"/>
                  </a:lnTo>
                  <a:lnTo>
                    <a:pt x="164306" y="200025"/>
                  </a:lnTo>
                  <a:lnTo>
                    <a:pt x="59531" y="107156"/>
                  </a:lnTo>
                  <a:lnTo>
                    <a:pt x="14288" y="66675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100013" y="42862"/>
                  </a:lnTo>
                  <a:lnTo>
                    <a:pt x="221456" y="126206"/>
                  </a:lnTo>
                  <a:lnTo>
                    <a:pt x="369094" y="221456"/>
                  </a:lnTo>
                  <a:lnTo>
                    <a:pt x="521494" y="316706"/>
                  </a:lnTo>
                  <a:lnTo>
                    <a:pt x="673894" y="402431"/>
                  </a:lnTo>
                  <a:lnTo>
                    <a:pt x="809625" y="471487"/>
                  </a:lnTo>
                  <a:lnTo>
                    <a:pt x="966788" y="547687"/>
                  </a:lnTo>
                  <a:lnTo>
                    <a:pt x="1076325" y="597693"/>
                  </a:lnTo>
                  <a:lnTo>
                    <a:pt x="1176338" y="638175"/>
                  </a:lnTo>
                  <a:lnTo>
                    <a:pt x="1273969" y="673893"/>
                  </a:lnTo>
                  <a:lnTo>
                    <a:pt x="1338263" y="695325"/>
                  </a:lnTo>
                  <a:lnTo>
                    <a:pt x="1466850" y="740568"/>
                  </a:lnTo>
                  <a:lnTo>
                    <a:pt x="1578769" y="771525"/>
                  </a:lnTo>
                  <a:lnTo>
                    <a:pt x="1693069" y="800100"/>
                  </a:lnTo>
                  <a:lnTo>
                    <a:pt x="1783556" y="819150"/>
                  </a:lnTo>
                  <a:lnTo>
                    <a:pt x="1902619" y="838200"/>
                  </a:lnTo>
                  <a:lnTo>
                    <a:pt x="2016919" y="845343"/>
                  </a:lnTo>
                  <a:lnTo>
                    <a:pt x="2090738" y="845343"/>
                  </a:lnTo>
                  <a:lnTo>
                    <a:pt x="2188369" y="833437"/>
                  </a:lnTo>
                  <a:lnTo>
                    <a:pt x="2259806" y="814387"/>
                  </a:lnTo>
                  <a:lnTo>
                    <a:pt x="2319338" y="788193"/>
                  </a:lnTo>
                  <a:lnTo>
                    <a:pt x="2381250" y="778668"/>
                  </a:lnTo>
                  <a:lnTo>
                    <a:pt x="2407444" y="947737"/>
                  </a:lnTo>
                  <a:lnTo>
                    <a:pt x="2357438" y="1002506"/>
                  </a:lnTo>
                  <a:lnTo>
                    <a:pt x="2300288" y="1050131"/>
                  </a:lnTo>
                  <a:lnTo>
                    <a:pt x="2243138" y="1090612"/>
                  </a:lnTo>
                  <a:lnTo>
                    <a:pt x="2195513" y="1116806"/>
                  </a:lnTo>
                  <a:lnTo>
                    <a:pt x="2152650" y="1133475"/>
                  </a:lnTo>
                  <a:lnTo>
                    <a:pt x="2112169" y="1138237"/>
                  </a:lnTo>
                  <a:lnTo>
                    <a:pt x="2026444" y="1126331"/>
                  </a:lnTo>
                  <a:lnTo>
                    <a:pt x="1919288" y="1109662"/>
                  </a:lnTo>
                  <a:lnTo>
                    <a:pt x="1781175" y="1071562"/>
                  </a:lnTo>
                  <a:lnTo>
                    <a:pt x="1597819" y="1016793"/>
                  </a:lnTo>
                  <a:lnTo>
                    <a:pt x="1457325" y="966787"/>
                  </a:lnTo>
                  <a:lnTo>
                    <a:pt x="1312069" y="909637"/>
                  </a:lnTo>
                  <a:lnTo>
                    <a:pt x="1128713" y="826293"/>
                  </a:lnTo>
                  <a:lnTo>
                    <a:pt x="895350" y="709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F3BE15DC-8168-4D6C-AC9F-4B203017DEC3}"/>
                </a:ext>
              </a:extLst>
            </p:cNvPr>
            <p:cNvSpPr/>
            <p:nvPr/>
          </p:nvSpPr>
          <p:spPr bwMode="auto">
            <a:xfrm>
              <a:off x="4338638" y="3854450"/>
              <a:ext cx="2051050" cy="403225"/>
            </a:xfrm>
            <a:custGeom>
              <a:avLst/>
              <a:gdLst>
                <a:gd name="connsiteX0" fmla="*/ 1307306 w 2050507"/>
                <a:gd name="connsiteY0" fmla="*/ 333375 h 402431"/>
                <a:gd name="connsiteX1" fmla="*/ 1038225 w 2050507"/>
                <a:gd name="connsiteY1" fmla="*/ 359569 h 402431"/>
                <a:gd name="connsiteX2" fmla="*/ 814387 w 2050507"/>
                <a:gd name="connsiteY2" fmla="*/ 381000 h 402431"/>
                <a:gd name="connsiteX3" fmla="*/ 619125 w 2050507"/>
                <a:gd name="connsiteY3" fmla="*/ 392906 h 402431"/>
                <a:gd name="connsiteX4" fmla="*/ 483393 w 2050507"/>
                <a:gd name="connsiteY4" fmla="*/ 400050 h 402431"/>
                <a:gd name="connsiteX5" fmla="*/ 342900 w 2050507"/>
                <a:gd name="connsiteY5" fmla="*/ 402431 h 402431"/>
                <a:gd name="connsiteX6" fmla="*/ 276225 w 2050507"/>
                <a:gd name="connsiteY6" fmla="*/ 400050 h 402431"/>
                <a:gd name="connsiteX7" fmla="*/ 223837 w 2050507"/>
                <a:gd name="connsiteY7" fmla="*/ 395287 h 402431"/>
                <a:gd name="connsiteX8" fmla="*/ 133350 w 2050507"/>
                <a:gd name="connsiteY8" fmla="*/ 381000 h 402431"/>
                <a:gd name="connsiteX9" fmla="*/ 0 w 2050507"/>
                <a:gd name="connsiteY9" fmla="*/ 335756 h 402431"/>
                <a:gd name="connsiteX10" fmla="*/ 88106 w 2050507"/>
                <a:gd name="connsiteY10" fmla="*/ 192881 h 402431"/>
                <a:gd name="connsiteX11" fmla="*/ 192881 w 2050507"/>
                <a:gd name="connsiteY11" fmla="*/ 230981 h 402431"/>
                <a:gd name="connsiteX12" fmla="*/ 226218 w 2050507"/>
                <a:gd name="connsiteY12" fmla="*/ 238125 h 402431"/>
                <a:gd name="connsiteX13" fmla="*/ 276225 w 2050507"/>
                <a:gd name="connsiteY13" fmla="*/ 242887 h 402431"/>
                <a:gd name="connsiteX14" fmla="*/ 342900 w 2050507"/>
                <a:gd name="connsiteY14" fmla="*/ 245269 h 402431"/>
                <a:gd name="connsiteX15" fmla="*/ 426243 w 2050507"/>
                <a:gd name="connsiteY15" fmla="*/ 240506 h 402431"/>
                <a:gd name="connsiteX16" fmla="*/ 607218 w 2050507"/>
                <a:gd name="connsiteY16" fmla="*/ 223837 h 402431"/>
                <a:gd name="connsiteX17" fmla="*/ 833437 w 2050507"/>
                <a:gd name="connsiteY17" fmla="*/ 200025 h 402431"/>
                <a:gd name="connsiteX18" fmla="*/ 1085850 w 2050507"/>
                <a:gd name="connsiteY18" fmla="*/ 152400 h 402431"/>
                <a:gd name="connsiteX19" fmla="*/ 1245393 w 2050507"/>
                <a:gd name="connsiteY19" fmla="*/ 130969 h 402431"/>
                <a:gd name="connsiteX20" fmla="*/ 1395412 w 2050507"/>
                <a:gd name="connsiteY20" fmla="*/ 104775 h 402431"/>
                <a:gd name="connsiteX21" fmla="*/ 1540668 w 2050507"/>
                <a:gd name="connsiteY21" fmla="*/ 73819 h 402431"/>
                <a:gd name="connsiteX22" fmla="*/ 1621631 w 2050507"/>
                <a:gd name="connsiteY22" fmla="*/ 50006 h 402431"/>
                <a:gd name="connsiteX23" fmla="*/ 1697831 w 2050507"/>
                <a:gd name="connsiteY23" fmla="*/ 19050 h 402431"/>
                <a:gd name="connsiteX24" fmla="*/ 1724025 w 2050507"/>
                <a:gd name="connsiteY24" fmla="*/ 0 h 402431"/>
                <a:gd name="connsiteX25" fmla="*/ 1771650 w 2050507"/>
                <a:gd name="connsiteY25" fmla="*/ 4762 h 402431"/>
                <a:gd name="connsiteX26" fmla="*/ 1845468 w 2050507"/>
                <a:gd name="connsiteY26" fmla="*/ 23812 h 402431"/>
                <a:gd name="connsiteX27" fmla="*/ 1905000 w 2050507"/>
                <a:gd name="connsiteY27" fmla="*/ 45244 h 402431"/>
                <a:gd name="connsiteX28" fmla="*/ 1971675 w 2050507"/>
                <a:gd name="connsiteY28" fmla="*/ 76200 h 402431"/>
                <a:gd name="connsiteX29" fmla="*/ 2024062 w 2050507"/>
                <a:gd name="connsiteY29" fmla="*/ 114300 h 402431"/>
                <a:gd name="connsiteX30" fmla="*/ 2043112 w 2050507"/>
                <a:gd name="connsiteY30" fmla="*/ 133350 h 402431"/>
                <a:gd name="connsiteX31" fmla="*/ 2050256 w 2050507"/>
                <a:gd name="connsiteY31" fmla="*/ 157162 h 402431"/>
                <a:gd name="connsiteX32" fmla="*/ 2043112 w 2050507"/>
                <a:gd name="connsiteY32" fmla="*/ 176212 h 402431"/>
                <a:gd name="connsiteX33" fmla="*/ 2014537 w 2050507"/>
                <a:gd name="connsiteY33" fmla="*/ 197644 h 402431"/>
                <a:gd name="connsiteX34" fmla="*/ 1940718 w 2050507"/>
                <a:gd name="connsiteY34" fmla="*/ 221456 h 402431"/>
                <a:gd name="connsiteX35" fmla="*/ 1790700 w 2050507"/>
                <a:gd name="connsiteY35" fmla="*/ 250031 h 402431"/>
                <a:gd name="connsiteX36" fmla="*/ 1571625 w 2050507"/>
                <a:gd name="connsiteY36" fmla="*/ 295275 h 402431"/>
                <a:gd name="connsiteX37" fmla="*/ 1307306 w 2050507"/>
                <a:gd name="connsiteY37" fmla="*/ 33337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50507" h="402431">
                  <a:moveTo>
                    <a:pt x="1307306" y="333375"/>
                  </a:moveTo>
                  <a:lnTo>
                    <a:pt x="1038225" y="359569"/>
                  </a:lnTo>
                  <a:lnTo>
                    <a:pt x="814387" y="381000"/>
                  </a:lnTo>
                  <a:lnTo>
                    <a:pt x="619125" y="392906"/>
                  </a:lnTo>
                  <a:lnTo>
                    <a:pt x="483393" y="400050"/>
                  </a:lnTo>
                  <a:lnTo>
                    <a:pt x="342900" y="402431"/>
                  </a:lnTo>
                  <a:lnTo>
                    <a:pt x="276225" y="400050"/>
                  </a:lnTo>
                  <a:lnTo>
                    <a:pt x="223837" y="395287"/>
                  </a:lnTo>
                  <a:lnTo>
                    <a:pt x="133350" y="381000"/>
                  </a:lnTo>
                  <a:lnTo>
                    <a:pt x="0" y="335756"/>
                  </a:lnTo>
                  <a:lnTo>
                    <a:pt x="88106" y="192881"/>
                  </a:lnTo>
                  <a:lnTo>
                    <a:pt x="192881" y="230981"/>
                  </a:lnTo>
                  <a:lnTo>
                    <a:pt x="226218" y="238125"/>
                  </a:lnTo>
                  <a:lnTo>
                    <a:pt x="276225" y="242887"/>
                  </a:lnTo>
                  <a:lnTo>
                    <a:pt x="342900" y="245269"/>
                  </a:lnTo>
                  <a:lnTo>
                    <a:pt x="426243" y="240506"/>
                  </a:lnTo>
                  <a:lnTo>
                    <a:pt x="607218" y="223837"/>
                  </a:lnTo>
                  <a:lnTo>
                    <a:pt x="833437" y="200025"/>
                  </a:lnTo>
                  <a:lnTo>
                    <a:pt x="1085850" y="152400"/>
                  </a:lnTo>
                  <a:lnTo>
                    <a:pt x="1245393" y="130969"/>
                  </a:lnTo>
                  <a:lnTo>
                    <a:pt x="1395412" y="104775"/>
                  </a:lnTo>
                  <a:lnTo>
                    <a:pt x="1540668" y="73819"/>
                  </a:lnTo>
                  <a:lnTo>
                    <a:pt x="1621631" y="50006"/>
                  </a:lnTo>
                  <a:lnTo>
                    <a:pt x="1697831" y="19050"/>
                  </a:lnTo>
                  <a:lnTo>
                    <a:pt x="1724025" y="0"/>
                  </a:lnTo>
                  <a:lnTo>
                    <a:pt x="1771650" y="4762"/>
                  </a:lnTo>
                  <a:lnTo>
                    <a:pt x="1845468" y="23812"/>
                  </a:lnTo>
                  <a:lnTo>
                    <a:pt x="1905000" y="45244"/>
                  </a:lnTo>
                  <a:lnTo>
                    <a:pt x="1971675" y="76200"/>
                  </a:lnTo>
                  <a:lnTo>
                    <a:pt x="2024062" y="114300"/>
                  </a:lnTo>
                  <a:lnTo>
                    <a:pt x="2043112" y="133350"/>
                  </a:lnTo>
                  <a:cubicBezTo>
                    <a:pt x="2050507" y="155534"/>
                    <a:pt x="2050256" y="147251"/>
                    <a:pt x="2050256" y="157162"/>
                  </a:cubicBezTo>
                  <a:lnTo>
                    <a:pt x="2043112" y="176212"/>
                  </a:lnTo>
                  <a:lnTo>
                    <a:pt x="2014537" y="197644"/>
                  </a:lnTo>
                  <a:lnTo>
                    <a:pt x="1940718" y="221456"/>
                  </a:lnTo>
                  <a:lnTo>
                    <a:pt x="1790700" y="250031"/>
                  </a:lnTo>
                  <a:lnTo>
                    <a:pt x="1571625" y="295275"/>
                  </a:lnTo>
                  <a:lnTo>
                    <a:pt x="130730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5C3445EF-338D-4FAE-8426-C7BF9FE28821}"/>
                </a:ext>
              </a:extLst>
            </p:cNvPr>
            <p:cNvSpPr/>
            <p:nvPr/>
          </p:nvSpPr>
          <p:spPr bwMode="auto">
            <a:xfrm rot="16200000">
              <a:off x="4125119" y="4187032"/>
              <a:ext cx="2211387" cy="508000"/>
            </a:xfrm>
            <a:custGeom>
              <a:avLst/>
              <a:gdLst>
                <a:gd name="connsiteX0" fmla="*/ 352425 w 2212181"/>
                <a:gd name="connsiteY0" fmla="*/ 414337 h 507206"/>
                <a:gd name="connsiteX1" fmla="*/ 4763 w 2212181"/>
                <a:gd name="connsiteY1" fmla="*/ 416719 h 507206"/>
                <a:gd name="connsiteX2" fmla="*/ 0 w 2212181"/>
                <a:gd name="connsiteY2" fmla="*/ 188119 h 507206"/>
                <a:gd name="connsiteX3" fmla="*/ 600075 w 2212181"/>
                <a:gd name="connsiteY3" fmla="*/ 192881 h 507206"/>
                <a:gd name="connsiteX4" fmla="*/ 773906 w 2212181"/>
                <a:gd name="connsiteY4" fmla="*/ 192881 h 507206"/>
                <a:gd name="connsiteX5" fmla="*/ 1319213 w 2212181"/>
                <a:gd name="connsiteY5" fmla="*/ 190500 h 507206"/>
                <a:gd name="connsiteX6" fmla="*/ 1490663 w 2212181"/>
                <a:gd name="connsiteY6" fmla="*/ 192881 h 507206"/>
                <a:gd name="connsiteX7" fmla="*/ 1800225 w 2212181"/>
                <a:gd name="connsiteY7" fmla="*/ 192881 h 507206"/>
                <a:gd name="connsiteX8" fmla="*/ 1926431 w 2212181"/>
                <a:gd name="connsiteY8" fmla="*/ 190500 h 507206"/>
                <a:gd name="connsiteX9" fmla="*/ 2009775 w 2212181"/>
                <a:gd name="connsiteY9" fmla="*/ 183356 h 507206"/>
                <a:gd name="connsiteX10" fmla="*/ 2043113 w 2212181"/>
                <a:gd name="connsiteY10" fmla="*/ 176212 h 507206"/>
                <a:gd name="connsiteX11" fmla="*/ 2066925 w 2212181"/>
                <a:gd name="connsiteY11" fmla="*/ 164306 h 507206"/>
                <a:gd name="connsiteX12" fmla="*/ 2088356 w 2212181"/>
                <a:gd name="connsiteY12" fmla="*/ 140494 h 507206"/>
                <a:gd name="connsiteX13" fmla="*/ 2116931 w 2212181"/>
                <a:gd name="connsiteY13" fmla="*/ 90487 h 507206"/>
                <a:gd name="connsiteX14" fmla="*/ 2135981 w 2212181"/>
                <a:gd name="connsiteY14" fmla="*/ 42862 h 507206"/>
                <a:gd name="connsiteX15" fmla="*/ 2150269 w 2212181"/>
                <a:gd name="connsiteY15" fmla="*/ 21431 h 507206"/>
                <a:gd name="connsiteX16" fmla="*/ 2166938 w 2212181"/>
                <a:gd name="connsiteY16" fmla="*/ 4762 h 507206"/>
                <a:gd name="connsiteX17" fmla="*/ 2181225 w 2212181"/>
                <a:gd name="connsiteY17" fmla="*/ 0 h 507206"/>
                <a:gd name="connsiteX18" fmla="*/ 2200275 w 2212181"/>
                <a:gd name="connsiteY18" fmla="*/ 2381 h 507206"/>
                <a:gd name="connsiteX19" fmla="*/ 2209800 w 2212181"/>
                <a:gd name="connsiteY19" fmla="*/ 9525 h 507206"/>
                <a:gd name="connsiteX20" fmla="*/ 2212181 w 2212181"/>
                <a:gd name="connsiteY20" fmla="*/ 40481 h 507206"/>
                <a:gd name="connsiteX21" fmla="*/ 2205038 w 2212181"/>
                <a:gd name="connsiteY21" fmla="*/ 95250 h 507206"/>
                <a:gd name="connsiteX22" fmla="*/ 2193131 w 2212181"/>
                <a:gd name="connsiteY22" fmla="*/ 173831 h 507206"/>
                <a:gd name="connsiteX23" fmla="*/ 2181225 w 2212181"/>
                <a:gd name="connsiteY23" fmla="*/ 228600 h 507206"/>
                <a:gd name="connsiteX24" fmla="*/ 2162175 w 2212181"/>
                <a:gd name="connsiteY24" fmla="*/ 292894 h 507206"/>
                <a:gd name="connsiteX25" fmla="*/ 2131219 w 2212181"/>
                <a:gd name="connsiteY25" fmla="*/ 373856 h 507206"/>
                <a:gd name="connsiteX26" fmla="*/ 2116931 w 2212181"/>
                <a:gd name="connsiteY26" fmla="*/ 397669 h 507206"/>
                <a:gd name="connsiteX27" fmla="*/ 2081213 w 2212181"/>
                <a:gd name="connsiteY27" fmla="*/ 440531 h 507206"/>
                <a:gd name="connsiteX28" fmla="*/ 2035969 w 2212181"/>
                <a:gd name="connsiteY28" fmla="*/ 478631 h 507206"/>
                <a:gd name="connsiteX29" fmla="*/ 1993106 w 2212181"/>
                <a:gd name="connsiteY29" fmla="*/ 500062 h 507206"/>
                <a:gd name="connsiteX30" fmla="*/ 1966913 w 2212181"/>
                <a:gd name="connsiteY30" fmla="*/ 507206 h 507206"/>
                <a:gd name="connsiteX31" fmla="*/ 1935956 w 2212181"/>
                <a:gd name="connsiteY31" fmla="*/ 504825 h 507206"/>
                <a:gd name="connsiteX32" fmla="*/ 1912144 w 2212181"/>
                <a:gd name="connsiteY32" fmla="*/ 492919 h 507206"/>
                <a:gd name="connsiteX33" fmla="*/ 1883569 w 2212181"/>
                <a:gd name="connsiteY33" fmla="*/ 469106 h 507206"/>
                <a:gd name="connsiteX34" fmla="*/ 1859756 w 2212181"/>
                <a:gd name="connsiteY34" fmla="*/ 457200 h 507206"/>
                <a:gd name="connsiteX35" fmla="*/ 1766888 w 2212181"/>
                <a:gd name="connsiteY35" fmla="*/ 442912 h 507206"/>
                <a:gd name="connsiteX36" fmla="*/ 1647825 w 2212181"/>
                <a:gd name="connsiteY36" fmla="*/ 438150 h 507206"/>
                <a:gd name="connsiteX37" fmla="*/ 1524000 w 2212181"/>
                <a:gd name="connsiteY37" fmla="*/ 435769 h 507206"/>
                <a:gd name="connsiteX38" fmla="*/ 1345406 w 2212181"/>
                <a:gd name="connsiteY38" fmla="*/ 411956 h 507206"/>
                <a:gd name="connsiteX39" fmla="*/ 792956 w 2212181"/>
                <a:gd name="connsiteY39" fmla="*/ 414337 h 507206"/>
                <a:gd name="connsiteX40" fmla="*/ 631031 w 2212181"/>
                <a:gd name="connsiteY40" fmla="*/ 414337 h 507206"/>
                <a:gd name="connsiteX41" fmla="*/ 352425 w 2212181"/>
                <a:gd name="connsiteY41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07206">
                  <a:moveTo>
                    <a:pt x="352425" y="414337"/>
                  </a:moveTo>
                  <a:lnTo>
                    <a:pt x="4763" y="416719"/>
                  </a:lnTo>
                  <a:cubicBezTo>
                    <a:pt x="3175" y="340519"/>
                    <a:pt x="1588" y="264319"/>
                    <a:pt x="0" y="188119"/>
                  </a:cubicBezTo>
                  <a:lnTo>
                    <a:pt x="600075" y="192881"/>
                  </a:lnTo>
                  <a:lnTo>
                    <a:pt x="773906" y="192881"/>
                  </a:lnTo>
                  <a:lnTo>
                    <a:pt x="1319213" y="190500"/>
                  </a:lnTo>
                  <a:lnTo>
                    <a:pt x="1490663" y="192881"/>
                  </a:lnTo>
                  <a:lnTo>
                    <a:pt x="1800225" y="192881"/>
                  </a:lnTo>
                  <a:lnTo>
                    <a:pt x="1926431" y="190500"/>
                  </a:lnTo>
                  <a:lnTo>
                    <a:pt x="2009775" y="183356"/>
                  </a:lnTo>
                  <a:lnTo>
                    <a:pt x="2043113" y="176212"/>
                  </a:lnTo>
                  <a:lnTo>
                    <a:pt x="2066925" y="164306"/>
                  </a:lnTo>
                  <a:lnTo>
                    <a:pt x="2088356" y="140494"/>
                  </a:lnTo>
                  <a:lnTo>
                    <a:pt x="2116931" y="90487"/>
                  </a:lnTo>
                  <a:lnTo>
                    <a:pt x="2135981" y="42862"/>
                  </a:lnTo>
                  <a:lnTo>
                    <a:pt x="2150269" y="21431"/>
                  </a:lnTo>
                  <a:lnTo>
                    <a:pt x="2166938" y="4762"/>
                  </a:lnTo>
                  <a:lnTo>
                    <a:pt x="2181225" y="0"/>
                  </a:lnTo>
                  <a:lnTo>
                    <a:pt x="2200275" y="2381"/>
                  </a:lnTo>
                  <a:lnTo>
                    <a:pt x="2209800" y="9525"/>
                  </a:lnTo>
                  <a:lnTo>
                    <a:pt x="2212181" y="40481"/>
                  </a:lnTo>
                  <a:lnTo>
                    <a:pt x="2205038" y="95250"/>
                  </a:lnTo>
                  <a:lnTo>
                    <a:pt x="2193131" y="173831"/>
                  </a:lnTo>
                  <a:lnTo>
                    <a:pt x="2181225" y="228600"/>
                  </a:lnTo>
                  <a:lnTo>
                    <a:pt x="2162175" y="292894"/>
                  </a:lnTo>
                  <a:lnTo>
                    <a:pt x="2131219" y="373856"/>
                  </a:lnTo>
                  <a:lnTo>
                    <a:pt x="2116931" y="397669"/>
                  </a:lnTo>
                  <a:lnTo>
                    <a:pt x="2081213" y="440531"/>
                  </a:lnTo>
                  <a:lnTo>
                    <a:pt x="2035969" y="478631"/>
                  </a:lnTo>
                  <a:lnTo>
                    <a:pt x="1993106" y="500062"/>
                  </a:lnTo>
                  <a:lnTo>
                    <a:pt x="1966913" y="507206"/>
                  </a:lnTo>
                  <a:lnTo>
                    <a:pt x="1935956" y="504825"/>
                  </a:lnTo>
                  <a:lnTo>
                    <a:pt x="1912144" y="492919"/>
                  </a:lnTo>
                  <a:lnTo>
                    <a:pt x="1883569" y="469106"/>
                  </a:lnTo>
                  <a:lnTo>
                    <a:pt x="1859756" y="457200"/>
                  </a:lnTo>
                  <a:lnTo>
                    <a:pt x="1766888" y="442912"/>
                  </a:lnTo>
                  <a:lnTo>
                    <a:pt x="1647825" y="438150"/>
                  </a:lnTo>
                  <a:lnTo>
                    <a:pt x="1524000" y="435769"/>
                  </a:lnTo>
                  <a:lnTo>
                    <a:pt x="1345406" y="411956"/>
                  </a:lnTo>
                  <a:lnTo>
                    <a:pt x="792956" y="414337"/>
                  </a:lnTo>
                  <a:lnTo>
                    <a:pt x="631031" y="414337"/>
                  </a:lnTo>
                  <a:lnTo>
                    <a:pt x="352425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E84ECD2A-CB9F-4340-9FF7-19C2C7359C4F}"/>
                </a:ext>
              </a:extLst>
            </p:cNvPr>
            <p:cNvSpPr/>
            <p:nvPr/>
          </p:nvSpPr>
          <p:spPr bwMode="auto">
            <a:xfrm>
              <a:off x="4302125" y="4611688"/>
              <a:ext cx="2024063" cy="422275"/>
            </a:xfrm>
            <a:custGeom>
              <a:avLst/>
              <a:gdLst>
                <a:gd name="connsiteX0" fmla="*/ 1490662 w 2024062"/>
                <a:gd name="connsiteY0" fmla="*/ 250032 h 421482"/>
                <a:gd name="connsiteX1" fmla="*/ 1259681 w 2024062"/>
                <a:gd name="connsiteY1" fmla="*/ 278607 h 421482"/>
                <a:gd name="connsiteX2" fmla="*/ 1073944 w 2024062"/>
                <a:gd name="connsiteY2" fmla="*/ 311944 h 421482"/>
                <a:gd name="connsiteX3" fmla="*/ 838200 w 2024062"/>
                <a:gd name="connsiteY3" fmla="*/ 338138 h 421482"/>
                <a:gd name="connsiteX4" fmla="*/ 633412 w 2024062"/>
                <a:gd name="connsiteY4" fmla="*/ 373857 h 421482"/>
                <a:gd name="connsiteX5" fmla="*/ 481012 w 2024062"/>
                <a:gd name="connsiteY5" fmla="*/ 400050 h 421482"/>
                <a:gd name="connsiteX6" fmla="*/ 376237 w 2024062"/>
                <a:gd name="connsiteY6" fmla="*/ 421482 h 421482"/>
                <a:gd name="connsiteX7" fmla="*/ 319087 w 2024062"/>
                <a:gd name="connsiteY7" fmla="*/ 404813 h 421482"/>
                <a:gd name="connsiteX8" fmla="*/ 228600 w 2024062"/>
                <a:gd name="connsiteY8" fmla="*/ 364332 h 421482"/>
                <a:gd name="connsiteX9" fmla="*/ 157162 w 2024062"/>
                <a:gd name="connsiteY9" fmla="*/ 330994 h 421482"/>
                <a:gd name="connsiteX10" fmla="*/ 71437 w 2024062"/>
                <a:gd name="connsiteY10" fmla="*/ 276225 h 421482"/>
                <a:gd name="connsiteX11" fmla="*/ 26194 w 2024062"/>
                <a:gd name="connsiteY11" fmla="*/ 240507 h 421482"/>
                <a:gd name="connsiteX12" fmla="*/ 14287 w 2024062"/>
                <a:gd name="connsiteY12" fmla="*/ 221457 h 421482"/>
                <a:gd name="connsiteX13" fmla="*/ 4762 w 2024062"/>
                <a:gd name="connsiteY13" fmla="*/ 200025 h 421482"/>
                <a:gd name="connsiteX14" fmla="*/ 0 w 2024062"/>
                <a:gd name="connsiteY14" fmla="*/ 176213 h 421482"/>
                <a:gd name="connsiteX15" fmla="*/ 0 w 2024062"/>
                <a:gd name="connsiteY15" fmla="*/ 159544 h 421482"/>
                <a:gd name="connsiteX16" fmla="*/ 7144 w 2024062"/>
                <a:gd name="connsiteY16" fmla="*/ 150019 h 421482"/>
                <a:gd name="connsiteX17" fmla="*/ 26194 w 2024062"/>
                <a:gd name="connsiteY17" fmla="*/ 142875 h 421482"/>
                <a:gd name="connsiteX18" fmla="*/ 54769 w 2024062"/>
                <a:gd name="connsiteY18" fmla="*/ 150019 h 421482"/>
                <a:gd name="connsiteX19" fmla="*/ 104775 w 2024062"/>
                <a:gd name="connsiteY19" fmla="*/ 171450 h 421482"/>
                <a:gd name="connsiteX20" fmla="*/ 161925 w 2024062"/>
                <a:gd name="connsiteY20" fmla="*/ 188119 h 421482"/>
                <a:gd name="connsiteX21" fmla="*/ 235744 w 2024062"/>
                <a:gd name="connsiteY21" fmla="*/ 197644 h 421482"/>
                <a:gd name="connsiteX22" fmla="*/ 319087 w 2024062"/>
                <a:gd name="connsiteY22" fmla="*/ 200025 h 421482"/>
                <a:gd name="connsiteX23" fmla="*/ 409575 w 2024062"/>
                <a:gd name="connsiteY23" fmla="*/ 197644 h 421482"/>
                <a:gd name="connsiteX24" fmla="*/ 583406 w 2024062"/>
                <a:gd name="connsiteY24" fmla="*/ 180975 h 421482"/>
                <a:gd name="connsiteX25" fmla="*/ 873919 w 2024062"/>
                <a:gd name="connsiteY25" fmla="*/ 157163 h 421482"/>
                <a:gd name="connsiteX26" fmla="*/ 1095375 w 2024062"/>
                <a:gd name="connsiteY26" fmla="*/ 133350 h 421482"/>
                <a:gd name="connsiteX27" fmla="*/ 1350169 w 2024062"/>
                <a:gd name="connsiteY27" fmla="*/ 95250 h 421482"/>
                <a:gd name="connsiteX28" fmla="*/ 1566862 w 2024062"/>
                <a:gd name="connsiteY28" fmla="*/ 64294 h 421482"/>
                <a:gd name="connsiteX29" fmla="*/ 1650206 w 2024062"/>
                <a:gd name="connsiteY29" fmla="*/ 28575 h 421482"/>
                <a:gd name="connsiteX30" fmla="*/ 1731169 w 2024062"/>
                <a:gd name="connsiteY30" fmla="*/ 0 h 421482"/>
                <a:gd name="connsiteX31" fmla="*/ 1759744 w 2024062"/>
                <a:gd name="connsiteY31" fmla="*/ 4763 h 421482"/>
                <a:gd name="connsiteX32" fmla="*/ 1833562 w 2024062"/>
                <a:gd name="connsiteY32" fmla="*/ 28575 h 421482"/>
                <a:gd name="connsiteX33" fmla="*/ 1905000 w 2024062"/>
                <a:gd name="connsiteY33" fmla="*/ 61913 h 421482"/>
                <a:gd name="connsiteX34" fmla="*/ 1964531 w 2024062"/>
                <a:gd name="connsiteY34" fmla="*/ 97632 h 421482"/>
                <a:gd name="connsiteX35" fmla="*/ 1993106 w 2024062"/>
                <a:gd name="connsiteY35" fmla="*/ 123825 h 421482"/>
                <a:gd name="connsiteX36" fmla="*/ 2012156 w 2024062"/>
                <a:gd name="connsiteY36" fmla="*/ 145257 h 421482"/>
                <a:gd name="connsiteX37" fmla="*/ 2024062 w 2024062"/>
                <a:gd name="connsiteY37" fmla="*/ 178594 h 421482"/>
                <a:gd name="connsiteX38" fmla="*/ 2024062 w 2024062"/>
                <a:gd name="connsiteY38" fmla="*/ 207169 h 421482"/>
                <a:gd name="connsiteX39" fmla="*/ 2014537 w 2024062"/>
                <a:gd name="connsiteY39" fmla="*/ 223838 h 421482"/>
                <a:gd name="connsiteX40" fmla="*/ 2005012 w 2024062"/>
                <a:gd name="connsiteY40" fmla="*/ 235744 h 421482"/>
                <a:gd name="connsiteX41" fmla="*/ 1971675 w 2024062"/>
                <a:gd name="connsiteY41" fmla="*/ 242888 h 421482"/>
                <a:gd name="connsiteX42" fmla="*/ 1874044 w 2024062"/>
                <a:gd name="connsiteY42" fmla="*/ 242888 h 421482"/>
                <a:gd name="connsiteX43" fmla="*/ 1712119 w 2024062"/>
                <a:gd name="connsiteY43" fmla="*/ 242888 h 421482"/>
                <a:gd name="connsiteX44" fmla="*/ 1490662 w 2024062"/>
                <a:gd name="connsiteY44" fmla="*/ 250032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4062" h="421482">
                  <a:moveTo>
                    <a:pt x="1490662" y="250032"/>
                  </a:moveTo>
                  <a:lnTo>
                    <a:pt x="1259681" y="278607"/>
                  </a:lnTo>
                  <a:lnTo>
                    <a:pt x="1073944" y="311944"/>
                  </a:lnTo>
                  <a:lnTo>
                    <a:pt x="838200" y="338138"/>
                  </a:lnTo>
                  <a:lnTo>
                    <a:pt x="633412" y="373857"/>
                  </a:lnTo>
                  <a:lnTo>
                    <a:pt x="481012" y="400050"/>
                  </a:lnTo>
                  <a:lnTo>
                    <a:pt x="376237" y="421482"/>
                  </a:lnTo>
                  <a:lnTo>
                    <a:pt x="319087" y="404813"/>
                  </a:lnTo>
                  <a:lnTo>
                    <a:pt x="228600" y="364332"/>
                  </a:lnTo>
                  <a:lnTo>
                    <a:pt x="157162" y="330994"/>
                  </a:lnTo>
                  <a:lnTo>
                    <a:pt x="71437" y="276225"/>
                  </a:lnTo>
                  <a:lnTo>
                    <a:pt x="26194" y="240507"/>
                  </a:lnTo>
                  <a:lnTo>
                    <a:pt x="14287" y="221457"/>
                  </a:lnTo>
                  <a:lnTo>
                    <a:pt x="4762" y="200025"/>
                  </a:lnTo>
                  <a:lnTo>
                    <a:pt x="0" y="176213"/>
                  </a:lnTo>
                  <a:lnTo>
                    <a:pt x="0" y="159544"/>
                  </a:lnTo>
                  <a:lnTo>
                    <a:pt x="7144" y="150019"/>
                  </a:lnTo>
                  <a:lnTo>
                    <a:pt x="26194" y="142875"/>
                  </a:lnTo>
                  <a:lnTo>
                    <a:pt x="54769" y="150019"/>
                  </a:lnTo>
                  <a:lnTo>
                    <a:pt x="104775" y="171450"/>
                  </a:lnTo>
                  <a:lnTo>
                    <a:pt x="161925" y="188119"/>
                  </a:lnTo>
                  <a:lnTo>
                    <a:pt x="235744" y="197644"/>
                  </a:lnTo>
                  <a:lnTo>
                    <a:pt x="319087" y="200025"/>
                  </a:lnTo>
                  <a:lnTo>
                    <a:pt x="409575" y="197644"/>
                  </a:lnTo>
                  <a:lnTo>
                    <a:pt x="583406" y="180975"/>
                  </a:lnTo>
                  <a:lnTo>
                    <a:pt x="873919" y="157163"/>
                  </a:lnTo>
                  <a:lnTo>
                    <a:pt x="1095375" y="133350"/>
                  </a:lnTo>
                  <a:lnTo>
                    <a:pt x="1350169" y="95250"/>
                  </a:lnTo>
                  <a:lnTo>
                    <a:pt x="1566862" y="64294"/>
                  </a:lnTo>
                  <a:lnTo>
                    <a:pt x="1650206" y="28575"/>
                  </a:lnTo>
                  <a:lnTo>
                    <a:pt x="1731169" y="0"/>
                  </a:lnTo>
                  <a:lnTo>
                    <a:pt x="1759744" y="4763"/>
                  </a:lnTo>
                  <a:lnTo>
                    <a:pt x="1833562" y="28575"/>
                  </a:lnTo>
                  <a:lnTo>
                    <a:pt x="1905000" y="61913"/>
                  </a:lnTo>
                  <a:lnTo>
                    <a:pt x="1964531" y="97632"/>
                  </a:lnTo>
                  <a:lnTo>
                    <a:pt x="1993106" y="123825"/>
                  </a:lnTo>
                  <a:lnTo>
                    <a:pt x="2012156" y="145257"/>
                  </a:lnTo>
                  <a:lnTo>
                    <a:pt x="2024062" y="178594"/>
                  </a:lnTo>
                  <a:lnTo>
                    <a:pt x="2024062" y="207169"/>
                  </a:lnTo>
                  <a:lnTo>
                    <a:pt x="2014537" y="223838"/>
                  </a:lnTo>
                  <a:lnTo>
                    <a:pt x="2005012" y="235744"/>
                  </a:lnTo>
                  <a:lnTo>
                    <a:pt x="1971675" y="242888"/>
                  </a:lnTo>
                  <a:lnTo>
                    <a:pt x="1874044" y="242888"/>
                  </a:lnTo>
                  <a:lnTo>
                    <a:pt x="1712119" y="242888"/>
                  </a:lnTo>
                  <a:lnTo>
                    <a:pt x="1490662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16DC9F25-56A6-43E1-B878-BCCD5C312D3A}"/>
                </a:ext>
              </a:extLst>
            </p:cNvPr>
            <p:cNvSpPr/>
            <p:nvPr/>
          </p:nvSpPr>
          <p:spPr bwMode="auto">
            <a:xfrm>
              <a:off x="3552825" y="5368925"/>
              <a:ext cx="3479800" cy="539750"/>
            </a:xfrm>
            <a:custGeom>
              <a:avLst/>
              <a:gdLst>
                <a:gd name="connsiteX0" fmla="*/ 1879600 w 3479800"/>
                <a:gd name="connsiteY0" fmla="*/ 288925 h 539750"/>
                <a:gd name="connsiteX1" fmla="*/ 1555750 w 3479800"/>
                <a:gd name="connsiteY1" fmla="*/ 327025 h 539750"/>
                <a:gd name="connsiteX2" fmla="*/ 1298575 w 3479800"/>
                <a:gd name="connsiteY2" fmla="*/ 371475 h 539750"/>
                <a:gd name="connsiteX3" fmla="*/ 974725 w 3479800"/>
                <a:gd name="connsiteY3" fmla="*/ 434975 h 539750"/>
                <a:gd name="connsiteX4" fmla="*/ 727075 w 3479800"/>
                <a:gd name="connsiteY4" fmla="*/ 485775 h 539750"/>
                <a:gd name="connsiteX5" fmla="*/ 628650 w 3479800"/>
                <a:gd name="connsiteY5" fmla="*/ 511175 h 539750"/>
                <a:gd name="connsiteX6" fmla="*/ 542925 w 3479800"/>
                <a:gd name="connsiteY6" fmla="*/ 530225 h 539750"/>
                <a:gd name="connsiteX7" fmla="*/ 473075 w 3479800"/>
                <a:gd name="connsiteY7" fmla="*/ 539750 h 539750"/>
                <a:gd name="connsiteX8" fmla="*/ 434975 w 3479800"/>
                <a:gd name="connsiteY8" fmla="*/ 536575 h 539750"/>
                <a:gd name="connsiteX9" fmla="*/ 400050 w 3479800"/>
                <a:gd name="connsiteY9" fmla="*/ 527050 h 539750"/>
                <a:gd name="connsiteX10" fmla="*/ 301625 w 3479800"/>
                <a:gd name="connsiteY10" fmla="*/ 473075 h 539750"/>
                <a:gd name="connsiteX11" fmla="*/ 180975 w 3479800"/>
                <a:gd name="connsiteY11" fmla="*/ 403225 h 539750"/>
                <a:gd name="connsiteX12" fmla="*/ 57150 w 3479800"/>
                <a:gd name="connsiteY12" fmla="*/ 317500 h 539750"/>
                <a:gd name="connsiteX13" fmla="*/ 22225 w 3479800"/>
                <a:gd name="connsiteY13" fmla="*/ 295275 h 539750"/>
                <a:gd name="connsiteX14" fmla="*/ 6350 w 3479800"/>
                <a:gd name="connsiteY14" fmla="*/ 266700 h 539750"/>
                <a:gd name="connsiteX15" fmla="*/ 0 w 3479800"/>
                <a:gd name="connsiteY15" fmla="*/ 238125 h 539750"/>
                <a:gd name="connsiteX16" fmla="*/ 12700 w 3479800"/>
                <a:gd name="connsiteY16" fmla="*/ 215900 h 539750"/>
                <a:gd name="connsiteX17" fmla="*/ 41275 w 3479800"/>
                <a:gd name="connsiteY17" fmla="*/ 203200 h 539750"/>
                <a:gd name="connsiteX18" fmla="*/ 69850 w 3479800"/>
                <a:gd name="connsiteY18" fmla="*/ 203200 h 539750"/>
                <a:gd name="connsiteX19" fmla="*/ 114300 w 3479800"/>
                <a:gd name="connsiteY19" fmla="*/ 222250 h 539750"/>
                <a:gd name="connsiteX20" fmla="*/ 174625 w 3479800"/>
                <a:gd name="connsiteY20" fmla="*/ 244475 h 539750"/>
                <a:gd name="connsiteX21" fmla="*/ 228600 w 3479800"/>
                <a:gd name="connsiteY21" fmla="*/ 263525 h 539750"/>
                <a:gd name="connsiteX22" fmla="*/ 298450 w 3479800"/>
                <a:gd name="connsiteY22" fmla="*/ 276225 h 539750"/>
                <a:gd name="connsiteX23" fmla="*/ 355600 w 3479800"/>
                <a:gd name="connsiteY23" fmla="*/ 282575 h 539750"/>
                <a:gd name="connsiteX24" fmla="*/ 422275 w 3479800"/>
                <a:gd name="connsiteY24" fmla="*/ 282575 h 539750"/>
                <a:gd name="connsiteX25" fmla="*/ 523875 w 3479800"/>
                <a:gd name="connsiteY25" fmla="*/ 276225 h 539750"/>
                <a:gd name="connsiteX26" fmla="*/ 790575 w 3479800"/>
                <a:gd name="connsiteY26" fmla="*/ 234950 h 539750"/>
                <a:gd name="connsiteX27" fmla="*/ 1250950 w 3479800"/>
                <a:gd name="connsiteY27" fmla="*/ 165100 h 539750"/>
                <a:gd name="connsiteX28" fmla="*/ 1622425 w 3479800"/>
                <a:gd name="connsiteY28" fmla="*/ 114300 h 539750"/>
                <a:gd name="connsiteX29" fmla="*/ 1844675 w 3479800"/>
                <a:gd name="connsiteY29" fmla="*/ 88900 h 539750"/>
                <a:gd name="connsiteX30" fmla="*/ 2273300 w 3479800"/>
                <a:gd name="connsiteY30" fmla="*/ 69850 h 539750"/>
                <a:gd name="connsiteX31" fmla="*/ 2736850 w 3479800"/>
                <a:gd name="connsiteY31" fmla="*/ 50800 h 539750"/>
                <a:gd name="connsiteX32" fmla="*/ 2898775 w 3479800"/>
                <a:gd name="connsiteY32" fmla="*/ 44450 h 539750"/>
                <a:gd name="connsiteX33" fmla="*/ 3041650 w 3479800"/>
                <a:gd name="connsiteY33" fmla="*/ 0 h 539750"/>
                <a:gd name="connsiteX34" fmla="*/ 3111500 w 3479800"/>
                <a:gd name="connsiteY34" fmla="*/ 19050 h 539750"/>
                <a:gd name="connsiteX35" fmla="*/ 3222625 w 3479800"/>
                <a:gd name="connsiteY35" fmla="*/ 60325 h 539750"/>
                <a:gd name="connsiteX36" fmla="*/ 3365500 w 3479800"/>
                <a:gd name="connsiteY36" fmla="*/ 133350 h 539750"/>
                <a:gd name="connsiteX37" fmla="*/ 3403600 w 3479800"/>
                <a:gd name="connsiteY37" fmla="*/ 158750 h 539750"/>
                <a:gd name="connsiteX38" fmla="*/ 3444875 w 3479800"/>
                <a:gd name="connsiteY38" fmla="*/ 190500 h 539750"/>
                <a:gd name="connsiteX39" fmla="*/ 3463925 w 3479800"/>
                <a:gd name="connsiteY39" fmla="*/ 215900 h 539750"/>
                <a:gd name="connsiteX40" fmla="*/ 3476625 w 3479800"/>
                <a:gd name="connsiteY40" fmla="*/ 244475 h 539750"/>
                <a:gd name="connsiteX41" fmla="*/ 3479800 w 3479800"/>
                <a:gd name="connsiteY41" fmla="*/ 263525 h 539750"/>
                <a:gd name="connsiteX42" fmla="*/ 3470275 w 3479800"/>
                <a:gd name="connsiteY42" fmla="*/ 288925 h 539750"/>
                <a:gd name="connsiteX43" fmla="*/ 3438525 w 3479800"/>
                <a:gd name="connsiteY43" fmla="*/ 314325 h 539750"/>
                <a:gd name="connsiteX44" fmla="*/ 3400425 w 3479800"/>
                <a:gd name="connsiteY44" fmla="*/ 330200 h 539750"/>
                <a:gd name="connsiteX45" fmla="*/ 3333750 w 3479800"/>
                <a:gd name="connsiteY45" fmla="*/ 342900 h 539750"/>
                <a:gd name="connsiteX46" fmla="*/ 3289300 w 3479800"/>
                <a:gd name="connsiteY46" fmla="*/ 342900 h 539750"/>
                <a:gd name="connsiteX47" fmla="*/ 3197225 w 3479800"/>
                <a:gd name="connsiteY47" fmla="*/ 336550 h 539750"/>
                <a:gd name="connsiteX48" fmla="*/ 3009900 w 3479800"/>
                <a:gd name="connsiteY48" fmla="*/ 307975 h 539750"/>
                <a:gd name="connsiteX49" fmla="*/ 2790825 w 3479800"/>
                <a:gd name="connsiteY49" fmla="*/ 285750 h 539750"/>
                <a:gd name="connsiteX50" fmla="*/ 2590800 w 3479800"/>
                <a:gd name="connsiteY50" fmla="*/ 273050 h 539750"/>
                <a:gd name="connsiteX51" fmla="*/ 2349500 w 3479800"/>
                <a:gd name="connsiteY51" fmla="*/ 266700 h 539750"/>
                <a:gd name="connsiteX52" fmla="*/ 1879600 w 3479800"/>
                <a:gd name="connsiteY52" fmla="*/ 2889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79800" h="539750">
                  <a:moveTo>
                    <a:pt x="1879600" y="288925"/>
                  </a:moveTo>
                  <a:lnTo>
                    <a:pt x="1555750" y="327025"/>
                  </a:lnTo>
                  <a:lnTo>
                    <a:pt x="1298575" y="371475"/>
                  </a:lnTo>
                  <a:lnTo>
                    <a:pt x="974725" y="434975"/>
                  </a:lnTo>
                  <a:lnTo>
                    <a:pt x="727075" y="485775"/>
                  </a:lnTo>
                  <a:lnTo>
                    <a:pt x="628650" y="511175"/>
                  </a:lnTo>
                  <a:lnTo>
                    <a:pt x="542925" y="530225"/>
                  </a:lnTo>
                  <a:lnTo>
                    <a:pt x="473075" y="539750"/>
                  </a:lnTo>
                  <a:lnTo>
                    <a:pt x="434975" y="536575"/>
                  </a:lnTo>
                  <a:lnTo>
                    <a:pt x="400050" y="527050"/>
                  </a:lnTo>
                  <a:lnTo>
                    <a:pt x="301625" y="473075"/>
                  </a:lnTo>
                  <a:lnTo>
                    <a:pt x="180975" y="403225"/>
                  </a:lnTo>
                  <a:lnTo>
                    <a:pt x="57150" y="317500"/>
                  </a:lnTo>
                  <a:lnTo>
                    <a:pt x="22225" y="295275"/>
                  </a:lnTo>
                  <a:lnTo>
                    <a:pt x="6350" y="266700"/>
                  </a:lnTo>
                  <a:lnTo>
                    <a:pt x="0" y="238125"/>
                  </a:lnTo>
                  <a:lnTo>
                    <a:pt x="12700" y="215900"/>
                  </a:lnTo>
                  <a:lnTo>
                    <a:pt x="41275" y="203200"/>
                  </a:lnTo>
                  <a:lnTo>
                    <a:pt x="69850" y="203200"/>
                  </a:lnTo>
                  <a:lnTo>
                    <a:pt x="114300" y="222250"/>
                  </a:lnTo>
                  <a:lnTo>
                    <a:pt x="174625" y="244475"/>
                  </a:lnTo>
                  <a:lnTo>
                    <a:pt x="228600" y="263525"/>
                  </a:lnTo>
                  <a:lnTo>
                    <a:pt x="298450" y="276225"/>
                  </a:lnTo>
                  <a:lnTo>
                    <a:pt x="355600" y="282575"/>
                  </a:lnTo>
                  <a:lnTo>
                    <a:pt x="422275" y="282575"/>
                  </a:lnTo>
                  <a:lnTo>
                    <a:pt x="523875" y="276225"/>
                  </a:lnTo>
                  <a:lnTo>
                    <a:pt x="790575" y="234950"/>
                  </a:lnTo>
                  <a:lnTo>
                    <a:pt x="1250950" y="165100"/>
                  </a:lnTo>
                  <a:lnTo>
                    <a:pt x="1622425" y="114300"/>
                  </a:lnTo>
                  <a:lnTo>
                    <a:pt x="1844675" y="88900"/>
                  </a:lnTo>
                  <a:lnTo>
                    <a:pt x="2273300" y="69850"/>
                  </a:lnTo>
                  <a:lnTo>
                    <a:pt x="2736850" y="50800"/>
                  </a:lnTo>
                  <a:lnTo>
                    <a:pt x="2898775" y="44450"/>
                  </a:lnTo>
                  <a:lnTo>
                    <a:pt x="3041650" y="0"/>
                  </a:lnTo>
                  <a:lnTo>
                    <a:pt x="3111500" y="19050"/>
                  </a:lnTo>
                  <a:lnTo>
                    <a:pt x="3222625" y="60325"/>
                  </a:lnTo>
                  <a:lnTo>
                    <a:pt x="3365500" y="133350"/>
                  </a:lnTo>
                  <a:lnTo>
                    <a:pt x="3403600" y="158750"/>
                  </a:lnTo>
                  <a:lnTo>
                    <a:pt x="3444875" y="190500"/>
                  </a:lnTo>
                  <a:lnTo>
                    <a:pt x="3463925" y="215900"/>
                  </a:lnTo>
                  <a:lnTo>
                    <a:pt x="3476625" y="244475"/>
                  </a:lnTo>
                  <a:lnTo>
                    <a:pt x="3479800" y="263525"/>
                  </a:lnTo>
                  <a:lnTo>
                    <a:pt x="3470275" y="288925"/>
                  </a:lnTo>
                  <a:lnTo>
                    <a:pt x="3438525" y="314325"/>
                  </a:lnTo>
                  <a:lnTo>
                    <a:pt x="3400425" y="330200"/>
                  </a:lnTo>
                  <a:lnTo>
                    <a:pt x="3333750" y="342900"/>
                  </a:lnTo>
                  <a:lnTo>
                    <a:pt x="3289300" y="342900"/>
                  </a:lnTo>
                  <a:lnTo>
                    <a:pt x="3197225" y="336550"/>
                  </a:lnTo>
                  <a:lnTo>
                    <a:pt x="3009900" y="307975"/>
                  </a:lnTo>
                  <a:lnTo>
                    <a:pt x="2790825" y="285750"/>
                  </a:lnTo>
                  <a:lnTo>
                    <a:pt x="2590800" y="273050"/>
                  </a:lnTo>
                  <a:lnTo>
                    <a:pt x="2349500" y="266700"/>
                  </a:lnTo>
                  <a:lnTo>
                    <a:pt x="1879600" y="288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34633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3B3C5AA-340F-430E-AB47-9EE9A42C3F0C}"/>
              </a:ext>
            </a:extLst>
          </p:cNvPr>
          <p:cNvGrpSpPr/>
          <p:nvPr/>
        </p:nvGrpSpPr>
        <p:grpSpPr>
          <a:xfrm>
            <a:off x="2651125" y="1282700"/>
            <a:ext cx="4381500" cy="4625975"/>
            <a:chOff x="2651125" y="1282700"/>
            <a:chExt cx="4381500" cy="46259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156ACE3-44A4-544D-97D1-57802890E748}"/>
                </a:ext>
              </a:extLst>
            </p:cNvPr>
            <p:cNvSpPr/>
            <p:nvPr/>
          </p:nvSpPr>
          <p:spPr bwMode="auto">
            <a:xfrm>
              <a:off x="4648200" y="1282700"/>
              <a:ext cx="539750" cy="738188"/>
            </a:xfrm>
            <a:custGeom>
              <a:avLst/>
              <a:gdLst>
                <a:gd name="connsiteX0" fmla="*/ 207169 w 540544"/>
                <a:gd name="connsiteY0" fmla="*/ 492919 h 738187"/>
                <a:gd name="connsiteX1" fmla="*/ 202406 w 540544"/>
                <a:gd name="connsiteY1" fmla="*/ 342900 h 738187"/>
                <a:gd name="connsiteX2" fmla="*/ 190500 w 540544"/>
                <a:gd name="connsiteY2" fmla="*/ 257175 h 738187"/>
                <a:gd name="connsiteX3" fmla="*/ 173831 w 540544"/>
                <a:gd name="connsiteY3" fmla="*/ 183356 h 738187"/>
                <a:gd name="connsiteX4" fmla="*/ 154781 w 540544"/>
                <a:gd name="connsiteY4" fmla="*/ 152400 h 738187"/>
                <a:gd name="connsiteX5" fmla="*/ 130969 w 540544"/>
                <a:gd name="connsiteY5" fmla="*/ 126206 h 738187"/>
                <a:gd name="connsiteX6" fmla="*/ 102394 w 540544"/>
                <a:gd name="connsiteY6" fmla="*/ 104775 h 738187"/>
                <a:gd name="connsiteX7" fmla="*/ 69056 w 540544"/>
                <a:gd name="connsiteY7" fmla="*/ 88106 h 738187"/>
                <a:gd name="connsiteX8" fmla="*/ 45244 w 540544"/>
                <a:gd name="connsiteY8" fmla="*/ 78581 h 738187"/>
                <a:gd name="connsiteX9" fmla="*/ 21431 w 540544"/>
                <a:gd name="connsiteY9" fmla="*/ 66675 h 738187"/>
                <a:gd name="connsiteX10" fmla="*/ 4763 w 540544"/>
                <a:gd name="connsiteY10" fmla="*/ 47625 h 738187"/>
                <a:gd name="connsiteX11" fmla="*/ 0 w 540544"/>
                <a:gd name="connsiteY11" fmla="*/ 30956 h 738187"/>
                <a:gd name="connsiteX12" fmla="*/ 0 w 540544"/>
                <a:gd name="connsiteY12" fmla="*/ 19050 h 738187"/>
                <a:gd name="connsiteX13" fmla="*/ 7144 w 540544"/>
                <a:gd name="connsiteY13" fmla="*/ 7144 h 738187"/>
                <a:gd name="connsiteX14" fmla="*/ 28575 w 540544"/>
                <a:gd name="connsiteY14" fmla="*/ 0 h 738187"/>
                <a:gd name="connsiteX15" fmla="*/ 76200 w 540544"/>
                <a:gd name="connsiteY15" fmla="*/ 2381 h 738187"/>
                <a:gd name="connsiteX16" fmla="*/ 145256 w 540544"/>
                <a:gd name="connsiteY16" fmla="*/ 14287 h 738187"/>
                <a:gd name="connsiteX17" fmla="*/ 238125 w 540544"/>
                <a:gd name="connsiteY17" fmla="*/ 38100 h 738187"/>
                <a:gd name="connsiteX18" fmla="*/ 311944 w 540544"/>
                <a:gd name="connsiteY18" fmla="*/ 57150 h 738187"/>
                <a:gd name="connsiteX19" fmla="*/ 381000 w 540544"/>
                <a:gd name="connsiteY19" fmla="*/ 83344 h 738187"/>
                <a:gd name="connsiteX20" fmla="*/ 438150 w 540544"/>
                <a:gd name="connsiteY20" fmla="*/ 111919 h 738187"/>
                <a:gd name="connsiteX21" fmla="*/ 490538 w 540544"/>
                <a:gd name="connsiteY21" fmla="*/ 152400 h 738187"/>
                <a:gd name="connsiteX22" fmla="*/ 519113 w 540544"/>
                <a:gd name="connsiteY22" fmla="*/ 178594 h 738187"/>
                <a:gd name="connsiteX23" fmla="*/ 533400 w 540544"/>
                <a:gd name="connsiteY23" fmla="*/ 197644 h 738187"/>
                <a:gd name="connsiteX24" fmla="*/ 540544 w 540544"/>
                <a:gd name="connsiteY24" fmla="*/ 221456 h 738187"/>
                <a:gd name="connsiteX25" fmla="*/ 540544 w 540544"/>
                <a:gd name="connsiteY25" fmla="*/ 254794 h 738187"/>
                <a:gd name="connsiteX26" fmla="*/ 533400 w 540544"/>
                <a:gd name="connsiteY26" fmla="*/ 292894 h 738187"/>
                <a:gd name="connsiteX27" fmla="*/ 516731 w 540544"/>
                <a:gd name="connsiteY27" fmla="*/ 321469 h 738187"/>
                <a:gd name="connsiteX28" fmla="*/ 500063 w 540544"/>
                <a:gd name="connsiteY28" fmla="*/ 342900 h 738187"/>
                <a:gd name="connsiteX29" fmla="*/ 483394 w 540544"/>
                <a:gd name="connsiteY29" fmla="*/ 371475 h 738187"/>
                <a:gd name="connsiteX30" fmla="*/ 469106 w 540544"/>
                <a:gd name="connsiteY30" fmla="*/ 419100 h 738187"/>
                <a:gd name="connsiteX31" fmla="*/ 457200 w 540544"/>
                <a:gd name="connsiteY31" fmla="*/ 495300 h 738187"/>
                <a:gd name="connsiteX32" fmla="*/ 454819 w 540544"/>
                <a:gd name="connsiteY32" fmla="*/ 683419 h 738187"/>
                <a:gd name="connsiteX33" fmla="*/ 207169 w 540544"/>
                <a:gd name="connsiteY33" fmla="*/ 738187 h 738187"/>
                <a:gd name="connsiteX34" fmla="*/ 207169 w 540544"/>
                <a:gd name="connsiteY34" fmla="*/ 492919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738187">
                  <a:moveTo>
                    <a:pt x="207169" y="492919"/>
                  </a:moveTo>
                  <a:lnTo>
                    <a:pt x="202406" y="342900"/>
                  </a:lnTo>
                  <a:lnTo>
                    <a:pt x="190500" y="257175"/>
                  </a:lnTo>
                  <a:lnTo>
                    <a:pt x="173831" y="183356"/>
                  </a:lnTo>
                  <a:lnTo>
                    <a:pt x="154781" y="152400"/>
                  </a:lnTo>
                  <a:lnTo>
                    <a:pt x="130969" y="126206"/>
                  </a:lnTo>
                  <a:lnTo>
                    <a:pt x="102394" y="104775"/>
                  </a:lnTo>
                  <a:lnTo>
                    <a:pt x="69056" y="88106"/>
                  </a:lnTo>
                  <a:lnTo>
                    <a:pt x="45244" y="78581"/>
                  </a:lnTo>
                  <a:lnTo>
                    <a:pt x="21431" y="66675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76200" y="2381"/>
                  </a:lnTo>
                  <a:lnTo>
                    <a:pt x="145256" y="14287"/>
                  </a:lnTo>
                  <a:lnTo>
                    <a:pt x="238125" y="38100"/>
                  </a:lnTo>
                  <a:lnTo>
                    <a:pt x="311944" y="57150"/>
                  </a:lnTo>
                  <a:lnTo>
                    <a:pt x="381000" y="83344"/>
                  </a:lnTo>
                  <a:lnTo>
                    <a:pt x="438150" y="111919"/>
                  </a:lnTo>
                  <a:lnTo>
                    <a:pt x="490538" y="152400"/>
                  </a:lnTo>
                  <a:lnTo>
                    <a:pt x="519113" y="178594"/>
                  </a:lnTo>
                  <a:lnTo>
                    <a:pt x="533400" y="197644"/>
                  </a:lnTo>
                  <a:lnTo>
                    <a:pt x="540544" y="221456"/>
                  </a:lnTo>
                  <a:lnTo>
                    <a:pt x="540544" y="254794"/>
                  </a:lnTo>
                  <a:lnTo>
                    <a:pt x="533400" y="292894"/>
                  </a:lnTo>
                  <a:lnTo>
                    <a:pt x="516731" y="321469"/>
                  </a:lnTo>
                  <a:lnTo>
                    <a:pt x="500063" y="342900"/>
                  </a:lnTo>
                  <a:lnTo>
                    <a:pt x="483394" y="371475"/>
                  </a:lnTo>
                  <a:lnTo>
                    <a:pt x="469106" y="419100"/>
                  </a:lnTo>
                  <a:lnTo>
                    <a:pt x="457200" y="495300"/>
                  </a:lnTo>
                  <a:cubicBezTo>
                    <a:pt x="456406" y="558006"/>
                    <a:pt x="455613" y="620713"/>
                    <a:pt x="454819" y="683419"/>
                  </a:cubicBezTo>
                  <a:lnTo>
                    <a:pt x="207169" y="738187"/>
                  </a:lnTo>
                  <a:lnTo>
                    <a:pt x="207169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3F9DFB8-9B34-9749-AED7-307ECA28F00A}"/>
                </a:ext>
              </a:extLst>
            </p:cNvPr>
            <p:cNvSpPr/>
            <p:nvPr/>
          </p:nvSpPr>
          <p:spPr bwMode="auto">
            <a:xfrm>
              <a:off x="3567113" y="3535363"/>
              <a:ext cx="1066800" cy="1447800"/>
            </a:xfrm>
            <a:custGeom>
              <a:avLst/>
              <a:gdLst>
                <a:gd name="connsiteX0" fmla="*/ 750093 w 1066800"/>
                <a:gd name="connsiteY0" fmla="*/ 804863 h 1447800"/>
                <a:gd name="connsiteX1" fmla="*/ 673893 w 1066800"/>
                <a:gd name="connsiteY1" fmla="*/ 897732 h 1447800"/>
                <a:gd name="connsiteX2" fmla="*/ 588168 w 1066800"/>
                <a:gd name="connsiteY2" fmla="*/ 992982 h 1447800"/>
                <a:gd name="connsiteX3" fmla="*/ 502443 w 1066800"/>
                <a:gd name="connsiteY3" fmla="*/ 1081088 h 1447800"/>
                <a:gd name="connsiteX4" fmla="*/ 340518 w 1066800"/>
                <a:gd name="connsiteY4" fmla="*/ 1226344 h 1447800"/>
                <a:gd name="connsiteX5" fmla="*/ 228600 w 1066800"/>
                <a:gd name="connsiteY5" fmla="*/ 1323975 h 1447800"/>
                <a:gd name="connsiteX6" fmla="*/ 88106 w 1066800"/>
                <a:gd name="connsiteY6" fmla="*/ 1433513 h 1447800"/>
                <a:gd name="connsiteX7" fmla="*/ 66675 w 1066800"/>
                <a:gd name="connsiteY7" fmla="*/ 1440657 h 1447800"/>
                <a:gd name="connsiteX8" fmla="*/ 38100 w 1066800"/>
                <a:gd name="connsiteY8" fmla="*/ 1447800 h 1447800"/>
                <a:gd name="connsiteX9" fmla="*/ 11906 w 1066800"/>
                <a:gd name="connsiteY9" fmla="*/ 1445419 h 1447800"/>
                <a:gd name="connsiteX10" fmla="*/ 0 w 1066800"/>
                <a:gd name="connsiteY10" fmla="*/ 1435894 h 1447800"/>
                <a:gd name="connsiteX11" fmla="*/ 2381 w 1066800"/>
                <a:gd name="connsiteY11" fmla="*/ 1412082 h 1447800"/>
                <a:gd name="connsiteX12" fmla="*/ 19050 w 1066800"/>
                <a:gd name="connsiteY12" fmla="*/ 1385888 h 1447800"/>
                <a:gd name="connsiteX13" fmla="*/ 88106 w 1066800"/>
                <a:gd name="connsiteY13" fmla="*/ 1312069 h 1447800"/>
                <a:gd name="connsiteX14" fmla="*/ 235743 w 1066800"/>
                <a:gd name="connsiteY14" fmla="*/ 1138238 h 1447800"/>
                <a:gd name="connsiteX15" fmla="*/ 385762 w 1066800"/>
                <a:gd name="connsiteY15" fmla="*/ 945357 h 1447800"/>
                <a:gd name="connsiteX16" fmla="*/ 514350 w 1066800"/>
                <a:gd name="connsiteY16" fmla="*/ 766763 h 1447800"/>
                <a:gd name="connsiteX17" fmla="*/ 616743 w 1066800"/>
                <a:gd name="connsiteY17" fmla="*/ 600075 h 1447800"/>
                <a:gd name="connsiteX18" fmla="*/ 685800 w 1066800"/>
                <a:gd name="connsiteY18" fmla="*/ 466725 h 1447800"/>
                <a:gd name="connsiteX19" fmla="*/ 723900 w 1066800"/>
                <a:gd name="connsiteY19" fmla="*/ 376238 h 1447800"/>
                <a:gd name="connsiteX20" fmla="*/ 750093 w 1066800"/>
                <a:gd name="connsiteY20" fmla="*/ 288132 h 1447800"/>
                <a:gd name="connsiteX21" fmla="*/ 752475 w 1066800"/>
                <a:gd name="connsiteY21" fmla="*/ 238125 h 1447800"/>
                <a:gd name="connsiteX22" fmla="*/ 740568 w 1066800"/>
                <a:gd name="connsiteY22" fmla="*/ 209550 h 1447800"/>
                <a:gd name="connsiteX23" fmla="*/ 688181 w 1066800"/>
                <a:gd name="connsiteY23" fmla="*/ 157163 h 1447800"/>
                <a:gd name="connsiteX24" fmla="*/ 647700 w 1066800"/>
                <a:gd name="connsiteY24" fmla="*/ 116682 h 1447800"/>
                <a:gd name="connsiteX25" fmla="*/ 590550 w 1066800"/>
                <a:gd name="connsiteY25" fmla="*/ 71438 h 1447800"/>
                <a:gd name="connsiteX26" fmla="*/ 573881 w 1066800"/>
                <a:gd name="connsiteY26" fmla="*/ 52388 h 1447800"/>
                <a:gd name="connsiteX27" fmla="*/ 566737 w 1066800"/>
                <a:gd name="connsiteY27" fmla="*/ 38100 h 1447800"/>
                <a:gd name="connsiteX28" fmla="*/ 566737 w 1066800"/>
                <a:gd name="connsiteY28" fmla="*/ 21432 h 1447800"/>
                <a:gd name="connsiteX29" fmla="*/ 573881 w 1066800"/>
                <a:gd name="connsiteY29" fmla="*/ 9525 h 1447800"/>
                <a:gd name="connsiteX30" fmla="*/ 602456 w 1066800"/>
                <a:gd name="connsiteY30" fmla="*/ 0 h 1447800"/>
                <a:gd name="connsiteX31" fmla="*/ 642937 w 1066800"/>
                <a:gd name="connsiteY31" fmla="*/ 4763 h 1447800"/>
                <a:gd name="connsiteX32" fmla="*/ 769143 w 1066800"/>
                <a:gd name="connsiteY32" fmla="*/ 42863 h 1447800"/>
                <a:gd name="connsiteX33" fmla="*/ 876300 w 1066800"/>
                <a:gd name="connsiteY33" fmla="*/ 85725 h 1447800"/>
                <a:gd name="connsiteX34" fmla="*/ 940593 w 1066800"/>
                <a:gd name="connsiteY34" fmla="*/ 119063 h 1447800"/>
                <a:gd name="connsiteX35" fmla="*/ 990600 w 1066800"/>
                <a:gd name="connsiteY35" fmla="*/ 154782 h 1447800"/>
                <a:gd name="connsiteX36" fmla="*/ 1026318 w 1066800"/>
                <a:gd name="connsiteY36" fmla="*/ 190500 h 1447800"/>
                <a:gd name="connsiteX37" fmla="*/ 1047750 w 1066800"/>
                <a:gd name="connsiteY37" fmla="*/ 221457 h 1447800"/>
                <a:gd name="connsiteX38" fmla="*/ 1059656 w 1066800"/>
                <a:gd name="connsiteY38" fmla="*/ 250032 h 1447800"/>
                <a:gd name="connsiteX39" fmla="*/ 1066800 w 1066800"/>
                <a:gd name="connsiteY39" fmla="*/ 280988 h 1447800"/>
                <a:gd name="connsiteX40" fmla="*/ 1064418 w 1066800"/>
                <a:gd name="connsiteY40" fmla="*/ 311944 h 1447800"/>
                <a:gd name="connsiteX41" fmla="*/ 1059656 w 1066800"/>
                <a:gd name="connsiteY41" fmla="*/ 340519 h 1447800"/>
                <a:gd name="connsiteX42" fmla="*/ 1042987 w 1066800"/>
                <a:gd name="connsiteY42" fmla="*/ 381000 h 1447800"/>
                <a:gd name="connsiteX43" fmla="*/ 931068 w 1066800"/>
                <a:gd name="connsiteY43" fmla="*/ 545307 h 1447800"/>
                <a:gd name="connsiteX44" fmla="*/ 831056 w 1066800"/>
                <a:gd name="connsiteY44" fmla="*/ 692944 h 1447800"/>
                <a:gd name="connsiteX45" fmla="*/ 750093 w 1066800"/>
                <a:gd name="connsiteY45" fmla="*/ 804863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66800" h="1447800">
                  <a:moveTo>
                    <a:pt x="750093" y="804863"/>
                  </a:moveTo>
                  <a:lnTo>
                    <a:pt x="673893" y="897732"/>
                  </a:lnTo>
                  <a:lnTo>
                    <a:pt x="588168" y="992982"/>
                  </a:lnTo>
                  <a:lnTo>
                    <a:pt x="502443" y="1081088"/>
                  </a:lnTo>
                  <a:lnTo>
                    <a:pt x="340518" y="1226344"/>
                  </a:lnTo>
                  <a:lnTo>
                    <a:pt x="228600" y="1323975"/>
                  </a:lnTo>
                  <a:lnTo>
                    <a:pt x="88106" y="1433513"/>
                  </a:lnTo>
                  <a:lnTo>
                    <a:pt x="66675" y="1440657"/>
                  </a:lnTo>
                  <a:lnTo>
                    <a:pt x="38100" y="1447800"/>
                  </a:lnTo>
                  <a:lnTo>
                    <a:pt x="11906" y="1445419"/>
                  </a:lnTo>
                  <a:lnTo>
                    <a:pt x="0" y="1435894"/>
                  </a:lnTo>
                  <a:lnTo>
                    <a:pt x="2381" y="1412082"/>
                  </a:lnTo>
                  <a:lnTo>
                    <a:pt x="19050" y="1385888"/>
                  </a:lnTo>
                  <a:lnTo>
                    <a:pt x="88106" y="1312069"/>
                  </a:lnTo>
                  <a:lnTo>
                    <a:pt x="235743" y="1138238"/>
                  </a:lnTo>
                  <a:lnTo>
                    <a:pt x="385762" y="945357"/>
                  </a:lnTo>
                  <a:lnTo>
                    <a:pt x="514350" y="766763"/>
                  </a:lnTo>
                  <a:lnTo>
                    <a:pt x="616743" y="600075"/>
                  </a:lnTo>
                  <a:lnTo>
                    <a:pt x="685800" y="466725"/>
                  </a:lnTo>
                  <a:lnTo>
                    <a:pt x="723900" y="376238"/>
                  </a:lnTo>
                  <a:lnTo>
                    <a:pt x="750093" y="288132"/>
                  </a:lnTo>
                  <a:lnTo>
                    <a:pt x="752475" y="238125"/>
                  </a:lnTo>
                  <a:lnTo>
                    <a:pt x="740568" y="209550"/>
                  </a:lnTo>
                  <a:lnTo>
                    <a:pt x="688181" y="157163"/>
                  </a:lnTo>
                  <a:lnTo>
                    <a:pt x="647700" y="116682"/>
                  </a:lnTo>
                  <a:lnTo>
                    <a:pt x="590550" y="71438"/>
                  </a:lnTo>
                  <a:lnTo>
                    <a:pt x="573881" y="52388"/>
                  </a:lnTo>
                  <a:lnTo>
                    <a:pt x="566737" y="38100"/>
                  </a:lnTo>
                  <a:lnTo>
                    <a:pt x="566737" y="21432"/>
                  </a:lnTo>
                  <a:lnTo>
                    <a:pt x="573881" y="9525"/>
                  </a:lnTo>
                  <a:lnTo>
                    <a:pt x="602456" y="0"/>
                  </a:lnTo>
                  <a:lnTo>
                    <a:pt x="642937" y="4763"/>
                  </a:lnTo>
                  <a:lnTo>
                    <a:pt x="769143" y="42863"/>
                  </a:lnTo>
                  <a:lnTo>
                    <a:pt x="876300" y="85725"/>
                  </a:lnTo>
                  <a:lnTo>
                    <a:pt x="940593" y="119063"/>
                  </a:lnTo>
                  <a:lnTo>
                    <a:pt x="990600" y="154782"/>
                  </a:lnTo>
                  <a:lnTo>
                    <a:pt x="1026318" y="190500"/>
                  </a:lnTo>
                  <a:lnTo>
                    <a:pt x="1047750" y="221457"/>
                  </a:lnTo>
                  <a:lnTo>
                    <a:pt x="1059656" y="250032"/>
                  </a:lnTo>
                  <a:lnTo>
                    <a:pt x="1066800" y="280988"/>
                  </a:lnTo>
                  <a:lnTo>
                    <a:pt x="1064418" y="311944"/>
                  </a:lnTo>
                  <a:lnTo>
                    <a:pt x="1059656" y="340519"/>
                  </a:lnTo>
                  <a:lnTo>
                    <a:pt x="1042987" y="381000"/>
                  </a:lnTo>
                  <a:lnTo>
                    <a:pt x="931068" y="545307"/>
                  </a:lnTo>
                  <a:lnTo>
                    <a:pt x="831056" y="692944"/>
                  </a:lnTo>
                  <a:lnTo>
                    <a:pt x="750093" y="804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74B4C5B-22CB-8840-BCD3-42BC4151F338}"/>
                </a:ext>
              </a:extLst>
            </p:cNvPr>
            <p:cNvSpPr/>
            <p:nvPr/>
          </p:nvSpPr>
          <p:spPr bwMode="auto">
            <a:xfrm>
              <a:off x="3544888" y="1781175"/>
              <a:ext cx="2978150" cy="533400"/>
            </a:xfrm>
            <a:custGeom>
              <a:avLst/>
              <a:gdLst>
                <a:gd name="connsiteX0" fmla="*/ 1791222 w 2978689"/>
                <a:gd name="connsiteY0" fmla="*/ 275573 h 533609"/>
                <a:gd name="connsiteX1" fmla="*/ 1588300 w 2978689"/>
                <a:gd name="connsiteY1" fmla="*/ 290604 h 533609"/>
                <a:gd name="connsiteX2" fmla="*/ 1448009 w 2978689"/>
                <a:gd name="connsiteY2" fmla="*/ 310646 h 533609"/>
                <a:gd name="connsiteX3" fmla="*/ 1220035 w 2978689"/>
                <a:gd name="connsiteY3" fmla="*/ 350729 h 533609"/>
                <a:gd name="connsiteX4" fmla="*/ 979535 w 2978689"/>
                <a:gd name="connsiteY4" fmla="*/ 403338 h 533609"/>
                <a:gd name="connsiteX5" fmla="*/ 688931 w 2978689"/>
                <a:gd name="connsiteY5" fmla="*/ 470979 h 533609"/>
                <a:gd name="connsiteX6" fmla="*/ 516072 w 2978689"/>
                <a:gd name="connsiteY6" fmla="*/ 511062 h 533609"/>
                <a:gd name="connsiteX7" fmla="*/ 463463 w 2978689"/>
                <a:gd name="connsiteY7" fmla="*/ 523588 h 533609"/>
                <a:gd name="connsiteX8" fmla="*/ 390812 w 2978689"/>
                <a:gd name="connsiteY8" fmla="*/ 533609 h 533609"/>
                <a:gd name="connsiteX9" fmla="*/ 353234 w 2978689"/>
                <a:gd name="connsiteY9" fmla="*/ 531104 h 533609"/>
                <a:gd name="connsiteX10" fmla="*/ 320666 w 2978689"/>
                <a:gd name="connsiteY10" fmla="*/ 518578 h 533609"/>
                <a:gd name="connsiteX11" fmla="*/ 220458 w 2978689"/>
                <a:gd name="connsiteY11" fmla="*/ 455947 h 533609"/>
                <a:gd name="connsiteX12" fmla="*/ 135281 w 2978689"/>
                <a:gd name="connsiteY12" fmla="*/ 390812 h 533609"/>
                <a:gd name="connsiteX13" fmla="*/ 95198 w 2978689"/>
                <a:gd name="connsiteY13" fmla="*/ 355739 h 533609"/>
                <a:gd name="connsiteX14" fmla="*/ 60125 w 2978689"/>
                <a:gd name="connsiteY14" fmla="*/ 320666 h 533609"/>
                <a:gd name="connsiteX15" fmla="*/ 32567 w 2978689"/>
                <a:gd name="connsiteY15" fmla="*/ 280583 h 533609"/>
                <a:gd name="connsiteX16" fmla="*/ 15031 w 2978689"/>
                <a:gd name="connsiteY16" fmla="*/ 245510 h 533609"/>
                <a:gd name="connsiteX17" fmla="*/ 2505 w 2978689"/>
                <a:gd name="connsiteY17" fmla="*/ 217953 h 533609"/>
                <a:gd name="connsiteX18" fmla="*/ 0 w 2978689"/>
                <a:gd name="connsiteY18" fmla="*/ 197911 h 533609"/>
                <a:gd name="connsiteX19" fmla="*/ 5010 w 2978689"/>
                <a:gd name="connsiteY19" fmla="*/ 185385 h 533609"/>
                <a:gd name="connsiteX20" fmla="*/ 22547 w 2978689"/>
                <a:gd name="connsiteY20" fmla="*/ 180375 h 533609"/>
                <a:gd name="connsiteX21" fmla="*/ 47599 w 2978689"/>
                <a:gd name="connsiteY21" fmla="*/ 187891 h 533609"/>
                <a:gd name="connsiteX22" fmla="*/ 75156 w 2978689"/>
                <a:gd name="connsiteY22" fmla="*/ 205427 h 533609"/>
                <a:gd name="connsiteX23" fmla="*/ 97703 w 2978689"/>
                <a:gd name="connsiteY23" fmla="*/ 222963 h 533609"/>
                <a:gd name="connsiteX24" fmla="*/ 132776 w 2978689"/>
                <a:gd name="connsiteY24" fmla="*/ 245510 h 533609"/>
                <a:gd name="connsiteX25" fmla="*/ 160333 w 2978689"/>
                <a:gd name="connsiteY25" fmla="*/ 258036 h 533609"/>
                <a:gd name="connsiteX26" fmla="*/ 195406 w 2978689"/>
                <a:gd name="connsiteY26" fmla="*/ 270562 h 533609"/>
                <a:gd name="connsiteX27" fmla="*/ 230479 w 2978689"/>
                <a:gd name="connsiteY27" fmla="*/ 278078 h 533609"/>
                <a:gd name="connsiteX28" fmla="*/ 288098 w 2978689"/>
                <a:gd name="connsiteY28" fmla="*/ 285594 h 533609"/>
                <a:gd name="connsiteX29" fmla="*/ 353234 w 2978689"/>
                <a:gd name="connsiteY29" fmla="*/ 285594 h 533609"/>
                <a:gd name="connsiteX30" fmla="*/ 511062 w 2978689"/>
                <a:gd name="connsiteY30" fmla="*/ 288099 h 533609"/>
                <a:gd name="connsiteX31" fmla="*/ 646343 w 2978689"/>
                <a:gd name="connsiteY31" fmla="*/ 268057 h 533609"/>
                <a:gd name="connsiteX32" fmla="*/ 1024629 w 2978689"/>
                <a:gd name="connsiteY32" fmla="*/ 215448 h 533609"/>
                <a:gd name="connsiteX33" fmla="*/ 1312727 w 2978689"/>
                <a:gd name="connsiteY33" fmla="*/ 175364 h 533609"/>
                <a:gd name="connsiteX34" fmla="*/ 1553227 w 2978689"/>
                <a:gd name="connsiteY34" fmla="*/ 132776 h 533609"/>
                <a:gd name="connsiteX35" fmla="*/ 1726086 w 2978689"/>
                <a:gd name="connsiteY35" fmla="*/ 115240 h 533609"/>
                <a:gd name="connsiteX36" fmla="*/ 2019195 w 2978689"/>
                <a:gd name="connsiteY36" fmla="*/ 87682 h 533609"/>
                <a:gd name="connsiteX37" fmla="*/ 2076815 w 2978689"/>
                <a:gd name="connsiteY37" fmla="*/ 87682 h 533609"/>
                <a:gd name="connsiteX38" fmla="*/ 2169508 w 2978689"/>
                <a:gd name="connsiteY38" fmla="*/ 82672 h 533609"/>
                <a:gd name="connsiteX39" fmla="*/ 2267211 w 2978689"/>
                <a:gd name="connsiteY39" fmla="*/ 75156 h 533609"/>
                <a:gd name="connsiteX40" fmla="*/ 2344872 w 2978689"/>
                <a:gd name="connsiteY40" fmla="*/ 60125 h 533609"/>
                <a:gd name="connsiteX41" fmla="*/ 2410007 w 2978689"/>
                <a:gd name="connsiteY41" fmla="*/ 45094 h 533609"/>
                <a:gd name="connsiteX42" fmla="*/ 2475143 w 2978689"/>
                <a:gd name="connsiteY42" fmla="*/ 27557 h 533609"/>
                <a:gd name="connsiteX43" fmla="*/ 2542783 w 2978689"/>
                <a:gd name="connsiteY43" fmla="*/ 0 h 533609"/>
                <a:gd name="connsiteX44" fmla="*/ 2595393 w 2978689"/>
                <a:gd name="connsiteY44" fmla="*/ 5011 h 533609"/>
                <a:gd name="connsiteX45" fmla="*/ 2678064 w 2978689"/>
                <a:gd name="connsiteY45" fmla="*/ 22547 h 533609"/>
                <a:gd name="connsiteX46" fmla="*/ 2755726 w 2978689"/>
                <a:gd name="connsiteY46" fmla="*/ 45094 h 533609"/>
                <a:gd name="connsiteX47" fmla="*/ 2815851 w 2978689"/>
                <a:gd name="connsiteY47" fmla="*/ 67641 h 533609"/>
                <a:gd name="connsiteX48" fmla="*/ 2863450 w 2978689"/>
                <a:gd name="connsiteY48" fmla="*/ 90187 h 533609"/>
                <a:gd name="connsiteX49" fmla="*/ 2898522 w 2978689"/>
                <a:gd name="connsiteY49" fmla="*/ 112734 h 533609"/>
                <a:gd name="connsiteX50" fmla="*/ 2928585 w 2978689"/>
                <a:gd name="connsiteY50" fmla="*/ 137786 h 533609"/>
                <a:gd name="connsiteX51" fmla="*/ 2951132 w 2978689"/>
                <a:gd name="connsiteY51" fmla="*/ 165344 h 533609"/>
                <a:gd name="connsiteX52" fmla="*/ 2971173 w 2978689"/>
                <a:gd name="connsiteY52" fmla="*/ 195406 h 533609"/>
                <a:gd name="connsiteX53" fmla="*/ 2978689 w 2978689"/>
                <a:gd name="connsiteY53" fmla="*/ 220458 h 533609"/>
                <a:gd name="connsiteX54" fmla="*/ 2978689 w 2978689"/>
                <a:gd name="connsiteY54" fmla="*/ 245510 h 533609"/>
                <a:gd name="connsiteX55" fmla="*/ 2963658 w 2978689"/>
                <a:gd name="connsiteY55" fmla="*/ 263047 h 533609"/>
                <a:gd name="connsiteX56" fmla="*/ 2941111 w 2978689"/>
                <a:gd name="connsiteY56" fmla="*/ 278078 h 533609"/>
                <a:gd name="connsiteX57" fmla="*/ 2906038 w 2978689"/>
                <a:gd name="connsiteY57" fmla="*/ 285594 h 533609"/>
                <a:gd name="connsiteX58" fmla="*/ 2828377 w 2978689"/>
                <a:gd name="connsiteY58" fmla="*/ 285594 h 533609"/>
                <a:gd name="connsiteX59" fmla="*/ 2720653 w 2978689"/>
                <a:gd name="connsiteY59" fmla="*/ 268057 h 533609"/>
                <a:gd name="connsiteX60" fmla="*/ 2550299 w 2978689"/>
                <a:gd name="connsiteY60" fmla="*/ 253026 h 533609"/>
                <a:gd name="connsiteX61" fmla="*/ 2374935 w 2978689"/>
                <a:gd name="connsiteY61" fmla="*/ 243005 h 533609"/>
                <a:gd name="connsiteX62" fmla="*/ 2262200 w 2978689"/>
                <a:gd name="connsiteY62" fmla="*/ 243005 h 533609"/>
                <a:gd name="connsiteX63" fmla="*/ 2161992 w 2978689"/>
                <a:gd name="connsiteY63" fmla="*/ 248015 h 533609"/>
                <a:gd name="connsiteX64" fmla="*/ 1791222 w 2978689"/>
                <a:gd name="connsiteY64" fmla="*/ 275573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8689" h="533609">
                  <a:moveTo>
                    <a:pt x="1791222" y="275573"/>
                  </a:moveTo>
                  <a:lnTo>
                    <a:pt x="1588300" y="290604"/>
                  </a:lnTo>
                  <a:lnTo>
                    <a:pt x="1448009" y="310646"/>
                  </a:lnTo>
                  <a:lnTo>
                    <a:pt x="1220035" y="350729"/>
                  </a:lnTo>
                  <a:lnTo>
                    <a:pt x="979535" y="403338"/>
                  </a:lnTo>
                  <a:lnTo>
                    <a:pt x="688931" y="470979"/>
                  </a:lnTo>
                  <a:lnTo>
                    <a:pt x="516072" y="511062"/>
                  </a:lnTo>
                  <a:lnTo>
                    <a:pt x="463463" y="523588"/>
                  </a:lnTo>
                  <a:lnTo>
                    <a:pt x="390812" y="533609"/>
                  </a:lnTo>
                  <a:cubicBezTo>
                    <a:pt x="354906" y="531045"/>
                    <a:pt x="367460" y="531104"/>
                    <a:pt x="353234" y="531104"/>
                  </a:cubicBezTo>
                  <a:lnTo>
                    <a:pt x="320666" y="518578"/>
                  </a:lnTo>
                  <a:lnTo>
                    <a:pt x="220458" y="455947"/>
                  </a:lnTo>
                  <a:lnTo>
                    <a:pt x="135281" y="390812"/>
                  </a:lnTo>
                  <a:lnTo>
                    <a:pt x="95198" y="355739"/>
                  </a:lnTo>
                  <a:lnTo>
                    <a:pt x="60125" y="320666"/>
                  </a:lnTo>
                  <a:lnTo>
                    <a:pt x="32567" y="280583"/>
                  </a:lnTo>
                  <a:lnTo>
                    <a:pt x="15031" y="245510"/>
                  </a:lnTo>
                  <a:lnTo>
                    <a:pt x="2505" y="217953"/>
                  </a:lnTo>
                  <a:lnTo>
                    <a:pt x="0" y="197911"/>
                  </a:lnTo>
                  <a:lnTo>
                    <a:pt x="5010" y="185385"/>
                  </a:lnTo>
                  <a:lnTo>
                    <a:pt x="22547" y="180375"/>
                  </a:lnTo>
                  <a:lnTo>
                    <a:pt x="47599" y="187891"/>
                  </a:lnTo>
                  <a:lnTo>
                    <a:pt x="75156" y="205427"/>
                  </a:lnTo>
                  <a:lnTo>
                    <a:pt x="97703" y="222963"/>
                  </a:lnTo>
                  <a:lnTo>
                    <a:pt x="132776" y="245510"/>
                  </a:lnTo>
                  <a:lnTo>
                    <a:pt x="160333" y="258036"/>
                  </a:lnTo>
                  <a:lnTo>
                    <a:pt x="195406" y="270562"/>
                  </a:lnTo>
                  <a:lnTo>
                    <a:pt x="230479" y="278078"/>
                  </a:lnTo>
                  <a:lnTo>
                    <a:pt x="288098" y="285594"/>
                  </a:lnTo>
                  <a:lnTo>
                    <a:pt x="353234" y="285594"/>
                  </a:lnTo>
                  <a:lnTo>
                    <a:pt x="511062" y="288099"/>
                  </a:lnTo>
                  <a:lnTo>
                    <a:pt x="646343" y="268057"/>
                  </a:lnTo>
                  <a:lnTo>
                    <a:pt x="1024629" y="215448"/>
                  </a:lnTo>
                  <a:lnTo>
                    <a:pt x="1312727" y="175364"/>
                  </a:lnTo>
                  <a:lnTo>
                    <a:pt x="1553227" y="132776"/>
                  </a:lnTo>
                  <a:lnTo>
                    <a:pt x="1726086" y="115240"/>
                  </a:lnTo>
                  <a:lnTo>
                    <a:pt x="2019195" y="87682"/>
                  </a:lnTo>
                  <a:lnTo>
                    <a:pt x="2076815" y="87682"/>
                  </a:lnTo>
                  <a:lnTo>
                    <a:pt x="2169508" y="82672"/>
                  </a:lnTo>
                  <a:lnTo>
                    <a:pt x="2267211" y="75156"/>
                  </a:lnTo>
                  <a:lnTo>
                    <a:pt x="2344872" y="60125"/>
                  </a:lnTo>
                  <a:lnTo>
                    <a:pt x="2410007" y="45094"/>
                  </a:lnTo>
                  <a:lnTo>
                    <a:pt x="2475143" y="27557"/>
                  </a:lnTo>
                  <a:lnTo>
                    <a:pt x="2542783" y="0"/>
                  </a:lnTo>
                  <a:lnTo>
                    <a:pt x="2595393" y="5011"/>
                  </a:lnTo>
                  <a:lnTo>
                    <a:pt x="2678064" y="22547"/>
                  </a:lnTo>
                  <a:lnTo>
                    <a:pt x="2755726" y="45094"/>
                  </a:lnTo>
                  <a:lnTo>
                    <a:pt x="2815851" y="67641"/>
                  </a:lnTo>
                  <a:lnTo>
                    <a:pt x="2863450" y="90187"/>
                  </a:lnTo>
                  <a:lnTo>
                    <a:pt x="2898522" y="112734"/>
                  </a:lnTo>
                  <a:lnTo>
                    <a:pt x="2928585" y="137786"/>
                  </a:lnTo>
                  <a:lnTo>
                    <a:pt x="2951132" y="165344"/>
                  </a:lnTo>
                  <a:lnTo>
                    <a:pt x="2971173" y="195406"/>
                  </a:lnTo>
                  <a:lnTo>
                    <a:pt x="2978689" y="220458"/>
                  </a:lnTo>
                  <a:lnTo>
                    <a:pt x="2978689" y="245510"/>
                  </a:lnTo>
                  <a:lnTo>
                    <a:pt x="2963658" y="263047"/>
                  </a:lnTo>
                  <a:lnTo>
                    <a:pt x="2941111" y="278078"/>
                  </a:lnTo>
                  <a:lnTo>
                    <a:pt x="2906038" y="285594"/>
                  </a:lnTo>
                  <a:lnTo>
                    <a:pt x="2828377" y="285594"/>
                  </a:lnTo>
                  <a:lnTo>
                    <a:pt x="2720653" y="268057"/>
                  </a:lnTo>
                  <a:lnTo>
                    <a:pt x="2550299" y="253026"/>
                  </a:lnTo>
                  <a:lnTo>
                    <a:pt x="2374935" y="243005"/>
                  </a:lnTo>
                  <a:lnTo>
                    <a:pt x="2262200" y="243005"/>
                  </a:lnTo>
                  <a:lnTo>
                    <a:pt x="2161992" y="248015"/>
                  </a:lnTo>
                  <a:lnTo>
                    <a:pt x="1791222" y="275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BA32B8D-8032-3249-96A3-07F019F53605}"/>
                </a:ext>
              </a:extLst>
            </p:cNvPr>
            <p:cNvSpPr/>
            <p:nvPr/>
          </p:nvSpPr>
          <p:spPr bwMode="auto">
            <a:xfrm>
              <a:off x="3967163" y="2386013"/>
              <a:ext cx="592137" cy="806450"/>
            </a:xfrm>
            <a:custGeom>
              <a:avLst/>
              <a:gdLst>
                <a:gd name="connsiteX0" fmla="*/ 300037 w 592931"/>
                <a:gd name="connsiteY0" fmla="*/ 552450 h 807243"/>
                <a:gd name="connsiteX1" fmla="*/ 283368 w 592931"/>
                <a:gd name="connsiteY1" fmla="*/ 485775 h 807243"/>
                <a:gd name="connsiteX2" fmla="*/ 273843 w 592931"/>
                <a:gd name="connsiteY2" fmla="*/ 431006 h 807243"/>
                <a:gd name="connsiteX3" fmla="*/ 261937 w 592931"/>
                <a:gd name="connsiteY3" fmla="*/ 369093 h 807243"/>
                <a:gd name="connsiteX4" fmla="*/ 245268 w 592931"/>
                <a:gd name="connsiteY4" fmla="*/ 321468 h 807243"/>
                <a:gd name="connsiteX5" fmla="*/ 221456 w 592931"/>
                <a:gd name="connsiteY5" fmla="*/ 273843 h 807243"/>
                <a:gd name="connsiteX6" fmla="*/ 190500 w 592931"/>
                <a:gd name="connsiteY6" fmla="*/ 235743 h 807243"/>
                <a:gd name="connsiteX7" fmla="*/ 157162 w 592931"/>
                <a:gd name="connsiteY7" fmla="*/ 190500 h 807243"/>
                <a:gd name="connsiteX8" fmla="*/ 121443 w 592931"/>
                <a:gd name="connsiteY8" fmla="*/ 152400 h 807243"/>
                <a:gd name="connsiteX9" fmla="*/ 78581 w 592931"/>
                <a:gd name="connsiteY9" fmla="*/ 114300 h 807243"/>
                <a:gd name="connsiteX10" fmla="*/ 23812 w 592931"/>
                <a:gd name="connsiteY10" fmla="*/ 71437 h 807243"/>
                <a:gd name="connsiteX11" fmla="*/ 9525 w 592931"/>
                <a:gd name="connsiteY11" fmla="*/ 54768 h 807243"/>
                <a:gd name="connsiteX12" fmla="*/ 0 w 592931"/>
                <a:gd name="connsiteY12" fmla="*/ 28575 h 807243"/>
                <a:gd name="connsiteX13" fmla="*/ 0 w 592931"/>
                <a:gd name="connsiteY13" fmla="*/ 9525 h 807243"/>
                <a:gd name="connsiteX14" fmla="*/ 9525 w 592931"/>
                <a:gd name="connsiteY14" fmla="*/ 0 h 807243"/>
                <a:gd name="connsiteX15" fmla="*/ 35718 w 592931"/>
                <a:gd name="connsiteY15" fmla="*/ 2381 h 807243"/>
                <a:gd name="connsiteX16" fmla="*/ 73818 w 592931"/>
                <a:gd name="connsiteY16" fmla="*/ 16668 h 807243"/>
                <a:gd name="connsiteX17" fmla="*/ 154781 w 592931"/>
                <a:gd name="connsiteY17" fmla="*/ 61912 h 807243"/>
                <a:gd name="connsiteX18" fmla="*/ 247650 w 592931"/>
                <a:gd name="connsiteY18" fmla="*/ 116681 h 807243"/>
                <a:gd name="connsiteX19" fmla="*/ 345281 w 592931"/>
                <a:gd name="connsiteY19" fmla="*/ 173831 h 807243"/>
                <a:gd name="connsiteX20" fmla="*/ 421481 w 592931"/>
                <a:gd name="connsiteY20" fmla="*/ 221456 h 807243"/>
                <a:gd name="connsiteX21" fmla="*/ 461962 w 592931"/>
                <a:gd name="connsiteY21" fmla="*/ 250031 h 807243"/>
                <a:gd name="connsiteX22" fmla="*/ 511968 w 592931"/>
                <a:gd name="connsiteY22" fmla="*/ 304800 h 807243"/>
                <a:gd name="connsiteX23" fmla="*/ 557212 w 592931"/>
                <a:gd name="connsiteY23" fmla="*/ 352425 h 807243"/>
                <a:gd name="connsiteX24" fmla="*/ 566737 w 592931"/>
                <a:gd name="connsiteY24" fmla="*/ 371475 h 807243"/>
                <a:gd name="connsiteX25" fmla="*/ 583406 w 592931"/>
                <a:gd name="connsiteY25" fmla="*/ 426243 h 807243"/>
                <a:gd name="connsiteX26" fmla="*/ 592931 w 592931"/>
                <a:gd name="connsiteY26" fmla="*/ 488156 h 807243"/>
                <a:gd name="connsiteX27" fmla="*/ 592931 w 592931"/>
                <a:gd name="connsiteY27" fmla="*/ 531018 h 807243"/>
                <a:gd name="connsiteX28" fmla="*/ 588168 w 592931"/>
                <a:gd name="connsiteY28" fmla="*/ 578643 h 807243"/>
                <a:gd name="connsiteX29" fmla="*/ 576262 w 592931"/>
                <a:gd name="connsiteY29" fmla="*/ 626268 h 807243"/>
                <a:gd name="connsiteX30" fmla="*/ 552450 w 592931"/>
                <a:gd name="connsiteY30" fmla="*/ 681037 h 807243"/>
                <a:gd name="connsiteX31" fmla="*/ 497681 w 592931"/>
                <a:gd name="connsiteY31" fmla="*/ 800100 h 807243"/>
                <a:gd name="connsiteX32" fmla="*/ 423862 w 592931"/>
                <a:gd name="connsiteY32" fmla="*/ 807243 h 807243"/>
                <a:gd name="connsiteX33" fmla="*/ 359568 w 592931"/>
                <a:gd name="connsiteY33" fmla="*/ 709612 h 807243"/>
                <a:gd name="connsiteX34" fmla="*/ 338137 w 592931"/>
                <a:gd name="connsiteY34" fmla="*/ 666750 h 807243"/>
                <a:gd name="connsiteX35" fmla="*/ 300037 w 592931"/>
                <a:gd name="connsiteY35" fmla="*/ 552450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2931" h="807243">
                  <a:moveTo>
                    <a:pt x="300037" y="552450"/>
                  </a:moveTo>
                  <a:lnTo>
                    <a:pt x="283368" y="485775"/>
                  </a:lnTo>
                  <a:lnTo>
                    <a:pt x="273843" y="431006"/>
                  </a:lnTo>
                  <a:lnTo>
                    <a:pt x="261937" y="369093"/>
                  </a:lnTo>
                  <a:lnTo>
                    <a:pt x="245268" y="321468"/>
                  </a:lnTo>
                  <a:lnTo>
                    <a:pt x="221456" y="273843"/>
                  </a:lnTo>
                  <a:lnTo>
                    <a:pt x="190500" y="235743"/>
                  </a:lnTo>
                  <a:lnTo>
                    <a:pt x="157162" y="190500"/>
                  </a:lnTo>
                  <a:lnTo>
                    <a:pt x="121443" y="152400"/>
                  </a:lnTo>
                  <a:lnTo>
                    <a:pt x="78581" y="114300"/>
                  </a:lnTo>
                  <a:lnTo>
                    <a:pt x="23812" y="71437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8" y="2381"/>
                  </a:lnTo>
                  <a:lnTo>
                    <a:pt x="73818" y="16668"/>
                  </a:lnTo>
                  <a:lnTo>
                    <a:pt x="154781" y="61912"/>
                  </a:lnTo>
                  <a:lnTo>
                    <a:pt x="247650" y="116681"/>
                  </a:lnTo>
                  <a:lnTo>
                    <a:pt x="345281" y="173831"/>
                  </a:lnTo>
                  <a:lnTo>
                    <a:pt x="421481" y="221456"/>
                  </a:lnTo>
                  <a:lnTo>
                    <a:pt x="461962" y="250031"/>
                  </a:lnTo>
                  <a:lnTo>
                    <a:pt x="511968" y="304800"/>
                  </a:lnTo>
                  <a:lnTo>
                    <a:pt x="557212" y="352425"/>
                  </a:lnTo>
                  <a:lnTo>
                    <a:pt x="566737" y="371475"/>
                  </a:lnTo>
                  <a:lnTo>
                    <a:pt x="583406" y="426243"/>
                  </a:lnTo>
                  <a:lnTo>
                    <a:pt x="592931" y="488156"/>
                  </a:lnTo>
                  <a:lnTo>
                    <a:pt x="592931" y="531018"/>
                  </a:lnTo>
                  <a:lnTo>
                    <a:pt x="588168" y="578643"/>
                  </a:lnTo>
                  <a:lnTo>
                    <a:pt x="576262" y="626268"/>
                  </a:lnTo>
                  <a:lnTo>
                    <a:pt x="552450" y="681037"/>
                  </a:lnTo>
                  <a:lnTo>
                    <a:pt x="497681" y="800100"/>
                  </a:lnTo>
                  <a:lnTo>
                    <a:pt x="423862" y="807243"/>
                  </a:lnTo>
                  <a:lnTo>
                    <a:pt x="359568" y="709612"/>
                  </a:lnTo>
                  <a:lnTo>
                    <a:pt x="338137" y="666750"/>
                  </a:lnTo>
                  <a:lnTo>
                    <a:pt x="3000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6FEB3DE-8680-8C42-BFD3-145DD2E1E6ED}"/>
                </a:ext>
              </a:extLst>
            </p:cNvPr>
            <p:cNvSpPr/>
            <p:nvPr/>
          </p:nvSpPr>
          <p:spPr bwMode="auto">
            <a:xfrm>
              <a:off x="5119688" y="2111375"/>
              <a:ext cx="695325" cy="1014413"/>
            </a:xfrm>
            <a:custGeom>
              <a:avLst/>
              <a:gdLst>
                <a:gd name="connsiteX0" fmla="*/ 183356 w 695325"/>
                <a:gd name="connsiteY0" fmla="*/ 664369 h 1014412"/>
                <a:gd name="connsiteX1" fmla="*/ 245268 w 695325"/>
                <a:gd name="connsiteY1" fmla="*/ 547687 h 1014412"/>
                <a:gd name="connsiteX2" fmla="*/ 271462 w 695325"/>
                <a:gd name="connsiteY2" fmla="*/ 495300 h 1014412"/>
                <a:gd name="connsiteX3" fmla="*/ 283368 w 695325"/>
                <a:gd name="connsiteY3" fmla="*/ 464344 h 1014412"/>
                <a:gd name="connsiteX4" fmla="*/ 300037 w 695325"/>
                <a:gd name="connsiteY4" fmla="*/ 409575 h 1014412"/>
                <a:gd name="connsiteX5" fmla="*/ 311943 w 695325"/>
                <a:gd name="connsiteY5" fmla="*/ 321469 h 1014412"/>
                <a:gd name="connsiteX6" fmla="*/ 316706 w 695325"/>
                <a:gd name="connsiteY6" fmla="*/ 250031 h 1014412"/>
                <a:gd name="connsiteX7" fmla="*/ 309562 w 695325"/>
                <a:gd name="connsiteY7" fmla="*/ 204787 h 1014412"/>
                <a:gd name="connsiteX8" fmla="*/ 292893 w 695325"/>
                <a:gd name="connsiteY8" fmla="*/ 164306 h 1014412"/>
                <a:gd name="connsiteX9" fmla="*/ 261937 w 695325"/>
                <a:gd name="connsiteY9" fmla="*/ 123825 h 1014412"/>
                <a:gd name="connsiteX10" fmla="*/ 211931 w 695325"/>
                <a:gd name="connsiteY10" fmla="*/ 78581 h 1014412"/>
                <a:gd name="connsiteX11" fmla="*/ 190500 w 695325"/>
                <a:gd name="connsiteY11" fmla="*/ 59531 h 1014412"/>
                <a:gd name="connsiteX12" fmla="*/ 180975 w 695325"/>
                <a:gd name="connsiteY12" fmla="*/ 42862 h 1014412"/>
                <a:gd name="connsiteX13" fmla="*/ 180975 w 695325"/>
                <a:gd name="connsiteY13" fmla="*/ 23812 h 1014412"/>
                <a:gd name="connsiteX14" fmla="*/ 188118 w 695325"/>
                <a:gd name="connsiteY14" fmla="*/ 9525 h 1014412"/>
                <a:gd name="connsiteX15" fmla="*/ 211931 w 695325"/>
                <a:gd name="connsiteY15" fmla="*/ 0 h 1014412"/>
                <a:gd name="connsiteX16" fmla="*/ 252412 w 695325"/>
                <a:gd name="connsiteY16" fmla="*/ 4762 h 1014412"/>
                <a:gd name="connsiteX17" fmla="*/ 352425 w 695325"/>
                <a:gd name="connsiteY17" fmla="*/ 30956 h 1014412"/>
                <a:gd name="connsiteX18" fmla="*/ 416718 w 695325"/>
                <a:gd name="connsiteY18" fmla="*/ 50006 h 1014412"/>
                <a:gd name="connsiteX19" fmla="*/ 516731 w 695325"/>
                <a:gd name="connsiteY19" fmla="*/ 92869 h 1014412"/>
                <a:gd name="connsiteX20" fmla="*/ 576262 w 695325"/>
                <a:gd name="connsiteY20" fmla="*/ 128587 h 1014412"/>
                <a:gd name="connsiteX21" fmla="*/ 619125 w 695325"/>
                <a:gd name="connsiteY21" fmla="*/ 157162 h 1014412"/>
                <a:gd name="connsiteX22" fmla="*/ 657225 w 695325"/>
                <a:gd name="connsiteY22" fmla="*/ 197644 h 1014412"/>
                <a:gd name="connsiteX23" fmla="*/ 685800 w 695325"/>
                <a:gd name="connsiteY23" fmla="*/ 242887 h 1014412"/>
                <a:gd name="connsiteX24" fmla="*/ 695325 w 695325"/>
                <a:gd name="connsiteY24" fmla="*/ 278606 h 1014412"/>
                <a:gd name="connsiteX25" fmla="*/ 692943 w 695325"/>
                <a:gd name="connsiteY25" fmla="*/ 307181 h 1014412"/>
                <a:gd name="connsiteX26" fmla="*/ 681037 w 695325"/>
                <a:gd name="connsiteY26" fmla="*/ 335756 h 1014412"/>
                <a:gd name="connsiteX27" fmla="*/ 647700 w 695325"/>
                <a:gd name="connsiteY27" fmla="*/ 361950 h 1014412"/>
                <a:gd name="connsiteX28" fmla="*/ 631031 w 695325"/>
                <a:gd name="connsiteY28" fmla="*/ 373856 h 1014412"/>
                <a:gd name="connsiteX29" fmla="*/ 578643 w 695325"/>
                <a:gd name="connsiteY29" fmla="*/ 433387 h 1014412"/>
                <a:gd name="connsiteX30" fmla="*/ 397668 w 695325"/>
                <a:gd name="connsiteY30" fmla="*/ 652462 h 1014412"/>
                <a:gd name="connsiteX31" fmla="*/ 111918 w 695325"/>
                <a:gd name="connsiteY31" fmla="*/ 1007269 h 1014412"/>
                <a:gd name="connsiteX32" fmla="*/ 0 w 695325"/>
                <a:gd name="connsiteY32" fmla="*/ 1014412 h 1014412"/>
                <a:gd name="connsiteX33" fmla="*/ 183356 w 695325"/>
                <a:gd name="connsiteY33" fmla="*/ 664369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5325" h="1014412">
                  <a:moveTo>
                    <a:pt x="183356" y="664369"/>
                  </a:moveTo>
                  <a:lnTo>
                    <a:pt x="245268" y="547687"/>
                  </a:lnTo>
                  <a:lnTo>
                    <a:pt x="271462" y="495300"/>
                  </a:lnTo>
                  <a:lnTo>
                    <a:pt x="283368" y="464344"/>
                  </a:lnTo>
                  <a:lnTo>
                    <a:pt x="300037" y="409575"/>
                  </a:lnTo>
                  <a:lnTo>
                    <a:pt x="311943" y="321469"/>
                  </a:lnTo>
                  <a:lnTo>
                    <a:pt x="316706" y="250031"/>
                  </a:lnTo>
                  <a:lnTo>
                    <a:pt x="309562" y="204787"/>
                  </a:lnTo>
                  <a:lnTo>
                    <a:pt x="292893" y="164306"/>
                  </a:lnTo>
                  <a:lnTo>
                    <a:pt x="261937" y="123825"/>
                  </a:lnTo>
                  <a:lnTo>
                    <a:pt x="211931" y="78581"/>
                  </a:lnTo>
                  <a:lnTo>
                    <a:pt x="190500" y="59531"/>
                  </a:lnTo>
                  <a:lnTo>
                    <a:pt x="180975" y="42862"/>
                  </a:lnTo>
                  <a:lnTo>
                    <a:pt x="180975" y="23812"/>
                  </a:lnTo>
                  <a:lnTo>
                    <a:pt x="188118" y="9525"/>
                  </a:lnTo>
                  <a:lnTo>
                    <a:pt x="211931" y="0"/>
                  </a:lnTo>
                  <a:lnTo>
                    <a:pt x="252412" y="4762"/>
                  </a:lnTo>
                  <a:lnTo>
                    <a:pt x="352425" y="30956"/>
                  </a:lnTo>
                  <a:lnTo>
                    <a:pt x="416718" y="50006"/>
                  </a:lnTo>
                  <a:lnTo>
                    <a:pt x="516731" y="92869"/>
                  </a:lnTo>
                  <a:lnTo>
                    <a:pt x="576262" y="128587"/>
                  </a:lnTo>
                  <a:lnTo>
                    <a:pt x="619125" y="157162"/>
                  </a:lnTo>
                  <a:lnTo>
                    <a:pt x="657225" y="197644"/>
                  </a:lnTo>
                  <a:lnTo>
                    <a:pt x="685800" y="242887"/>
                  </a:lnTo>
                  <a:lnTo>
                    <a:pt x="695325" y="278606"/>
                  </a:lnTo>
                  <a:lnTo>
                    <a:pt x="692943" y="307181"/>
                  </a:lnTo>
                  <a:lnTo>
                    <a:pt x="681037" y="335756"/>
                  </a:lnTo>
                  <a:lnTo>
                    <a:pt x="647700" y="361950"/>
                  </a:lnTo>
                  <a:lnTo>
                    <a:pt x="631031" y="373856"/>
                  </a:lnTo>
                  <a:lnTo>
                    <a:pt x="578643" y="433387"/>
                  </a:lnTo>
                  <a:lnTo>
                    <a:pt x="397668" y="652462"/>
                  </a:lnTo>
                  <a:lnTo>
                    <a:pt x="111918" y="1007269"/>
                  </a:lnTo>
                  <a:lnTo>
                    <a:pt x="0" y="1014412"/>
                  </a:lnTo>
                  <a:lnTo>
                    <a:pt x="183356" y="664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BAB331F-51C8-AE4A-B9AF-AA16B9EDF4ED}"/>
                </a:ext>
              </a:extLst>
            </p:cNvPr>
            <p:cNvSpPr/>
            <p:nvPr/>
          </p:nvSpPr>
          <p:spPr bwMode="auto">
            <a:xfrm>
              <a:off x="3241675" y="2870200"/>
              <a:ext cx="3502025" cy="581025"/>
            </a:xfrm>
            <a:custGeom>
              <a:avLst/>
              <a:gdLst>
                <a:gd name="connsiteX0" fmla="*/ 1609725 w 3502025"/>
                <a:gd name="connsiteY0" fmla="*/ 349250 h 581025"/>
                <a:gd name="connsiteX1" fmla="*/ 1235075 w 3502025"/>
                <a:gd name="connsiteY1" fmla="*/ 396875 h 581025"/>
                <a:gd name="connsiteX2" fmla="*/ 866775 w 3502025"/>
                <a:gd name="connsiteY2" fmla="*/ 450850 h 581025"/>
                <a:gd name="connsiteX3" fmla="*/ 552450 w 3502025"/>
                <a:gd name="connsiteY3" fmla="*/ 504825 h 581025"/>
                <a:gd name="connsiteX4" fmla="*/ 327025 w 3502025"/>
                <a:gd name="connsiteY4" fmla="*/ 555625 h 581025"/>
                <a:gd name="connsiteX5" fmla="*/ 196850 w 3502025"/>
                <a:gd name="connsiteY5" fmla="*/ 581025 h 581025"/>
                <a:gd name="connsiteX6" fmla="*/ 168275 w 3502025"/>
                <a:gd name="connsiteY6" fmla="*/ 520700 h 581025"/>
                <a:gd name="connsiteX7" fmla="*/ 133350 w 3502025"/>
                <a:gd name="connsiteY7" fmla="*/ 469900 h 581025"/>
                <a:gd name="connsiteX8" fmla="*/ 85725 w 3502025"/>
                <a:gd name="connsiteY8" fmla="*/ 415925 h 581025"/>
                <a:gd name="connsiteX9" fmla="*/ 38100 w 3502025"/>
                <a:gd name="connsiteY9" fmla="*/ 374650 h 581025"/>
                <a:gd name="connsiteX10" fmla="*/ 12700 w 3502025"/>
                <a:gd name="connsiteY10" fmla="*/ 346075 h 581025"/>
                <a:gd name="connsiteX11" fmla="*/ 0 w 3502025"/>
                <a:gd name="connsiteY11" fmla="*/ 323850 h 581025"/>
                <a:gd name="connsiteX12" fmla="*/ 0 w 3502025"/>
                <a:gd name="connsiteY12" fmla="*/ 307975 h 581025"/>
                <a:gd name="connsiteX13" fmla="*/ 12700 w 3502025"/>
                <a:gd name="connsiteY13" fmla="*/ 295275 h 581025"/>
                <a:gd name="connsiteX14" fmla="*/ 44450 w 3502025"/>
                <a:gd name="connsiteY14" fmla="*/ 288925 h 581025"/>
                <a:gd name="connsiteX15" fmla="*/ 79375 w 3502025"/>
                <a:gd name="connsiteY15" fmla="*/ 295275 h 581025"/>
                <a:gd name="connsiteX16" fmla="*/ 136525 w 3502025"/>
                <a:gd name="connsiteY16" fmla="*/ 311150 h 581025"/>
                <a:gd name="connsiteX17" fmla="*/ 196850 w 3502025"/>
                <a:gd name="connsiteY17" fmla="*/ 327025 h 581025"/>
                <a:gd name="connsiteX18" fmla="*/ 250825 w 3502025"/>
                <a:gd name="connsiteY18" fmla="*/ 333375 h 581025"/>
                <a:gd name="connsiteX19" fmla="*/ 323850 w 3502025"/>
                <a:gd name="connsiteY19" fmla="*/ 336550 h 581025"/>
                <a:gd name="connsiteX20" fmla="*/ 454025 w 3502025"/>
                <a:gd name="connsiteY20" fmla="*/ 327025 h 581025"/>
                <a:gd name="connsiteX21" fmla="*/ 647700 w 3502025"/>
                <a:gd name="connsiteY21" fmla="*/ 311150 h 581025"/>
                <a:gd name="connsiteX22" fmla="*/ 803275 w 3502025"/>
                <a:gd name="connsiteY22" fmla="*/ 292100 h 581025"/>
                <a:gd name="connsiteX23" fmla="*/ 1035050 w 3502025"/>
                <a:gd name="connsiteY23" fmla="*/ 257175 h 581025"/>
                <a:gd name="connsiteX24" fmla="*/ 1298575 w 3502025"/>
                <a:gd name="connsiteY24" fmla="*/ 222250 h 581025"/>
                <a:gd name="connsiteX25" fmla="*/ 1520825 w 3502025"/>
                <a:gd name="connsiteY25" fmla="*/ 200025 h 581025"/>
                <a:gd name="connsiteX26" fmla="*/ 1930400 w 3502025"/>
                <a:gd name="connsiteY26" fmla="*/ 155575 h 581025"/>
                <a:gd name="connsiteX27" fmla="*/ 2082800 w 3502025"/>
                <a:gd name="connsiteY27" fmla="*/ 139700 h 581025"/>
                <a:gd name="connsiteX28" fmla="*/ 2371725 w 3502025"/>
                <a:gd name="connsiteY28" fmla="*/ 117475 h 581025"/>
                <a:gd name="connsiteX29" fmla="*/ 2841625 w 3502025"/>
                <a:gd name="connsiteY29" fmla="*/ 76200 h 581025"/>
                <a:gd name="connsiteX30" fmla="*/ 2917825 w 3502025"/>
                <a:gd name="connsiteY30" fmla="*/ 66675 h 581025"/>
                <a:gd name="connsiteX31" fmla="*/ 2968625 w 3502025"/>
                <a:gd name="connsiteY31" fmla="*/ 53975 h 581025"/>
                <a:gd name="connsiteX32" fmla="*/ 3044825 w 3502025"/>
                <a:gd name="connsiteY32" fmla="*/ 15875 h 581025"/>
                <a:gd name="connsiteX33" fmla="*/ 3076575 w 3502025"/>
                <a:gd name="connsiteY33" fmla="*/ 0 h 581025"/>
                <a:gd name="connsiteX34" fmla="*/ 3171825 w 3502025"/>
                <a:gd name="connsiteY34" fmla="*/ 25400 h 581025"/>
                <a:gd name="connsiteX35" fmla="*/ 3295650 w 3502025"/>
                <a:gd name="connsiteY35" fmla="*/ 73025 h 581025"/>
                <a:gd name="connsiteX36" fmla="*/ 3384550 w 3502025"/>
                <a:gd name="connsiteY36" fmla="*/ 114300 h 581025"/>
                <a:gd name="connsiteX37" fmla="*/ 3422650 w 3502025"/>
                <a:gd name="connsiteY37" fmla="*/ 139700 h 581025"/>
                <a:gd name="connsiteX38" fmla="*/ 3460750 w 3502025"/>
                <a:gd name="connsiteY38" fmla="*/ 168275 h 581025"/>
                <a:gd name="connsiteX39" fmla="*/ 3489325 w 3502025"/>
                <a:gd name="connsiteY39" fmla="*/ 203200 h 581025"/>
                <a:gd name="connsiteX40" fmla="*/ 3502025 w 3502025"/>
                <a:gd name="connsiteY40" fmla="*/ 234950 h 581025"/>
                <a:gd name="connsiteX41" fmla="*/ 3495675 w 3502025"/>
                <a:gd name="connsiteY41" fmla="*/ 266700 h 581025"/>
                <a:gd name="connsiteX42" fmla="*/ 3479800 w 3502025"/>
                <a:gd name="connsiteY42" fmla="*/ 285750 h 581025"/>
                <a:gd name="connsiteX43" fmla="*/ 3444875 w 3502025"/>
                <a:gd name="connsiteY43" fmla="*/ 304800 h 581025"/>
                <a:gd name="connsiteX44" fmla="*/ 3324225 w 3502025"/>
                <a:gd name="connsiteY44" fmla="*/ 314325 h 581025"/>
                <a:gd name="connsiteX45" fmla="*/ 3044825 w 3502025"/>
                <a:gd name="connsiteY45" fmla="*/ 298450 h 581025"/>
                <a:gd name="connsiteX46" fmla="*/ 2622550 w 3502025"/>
                <a:gd name="connsiteY46" fmla="*/ 288925 h 581025"/>
                <a:gd name="connsiteX47" fmla="*/ 2273300 w 3502025"/>
                <a:gd name="connsiteY47" fmla="*/ 298450 h 581025"/>
                <a:gd name="connsiteX48" fmla="*/ 1965325 w 3502025"/>
                <a:gd name="connsiteY48" fmla="*/ 317500 h 581025"/>
                <a:gd name="connsiteX49" fmla="*/ 1609725 w 3502025"/>
                <a:gd name="connsiteY49" fmla="*/ 3492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02025" h="581025">
                  <a:moveTo>
                    <a:pt x="1609725" y="349250"/>
                  </a:moveTo>
                  <a:lnTo>
                    <a:pt x="1235075" y="396875"/>
                  </a:lnTo>
                  <a:lnTo>
                    <a:pt x="866775" y="450850"/>
                  </a:lnTo>
                  <a:lnTo>
                    <a:pt x="552450" y="504825"/>
                  </a:lnTo>
                  <a:lnTo>
                    <a:pt x="327025" y="555625"/>
                  </a:lnTo>
                  <a:lnTo>
                    <a:pt x="196850" y="581025"/>
                  </a:lnTo>
                  <a:lnTo>
                    <a:pt x="168275" y="520700"/>
                  </a:lnTo>
                  <a:lnTo>
                    <a:pt x="133350" y="469900"/>
                  </a:lnTo>
                  <a:lnTo>
                    <a:pt x="85725" y="415925"/>
                  </a:lnTo>
                  <a:lnTo>
                    <a:pt x="38100" y="374650"/>
                  </a:lnTo>
                  <a:lnTo>
                    <a:pt x="12700" y="346075"/>
                  </a:lnTo>
                  <a:lnTo>
                    <a:pt x="0" y="323850"/>
                  </a:lnTo>
                  <a:lnTo>
                    <a:pt x="0" y="307975"/>
                  </a:lnTo>
                  <a:lnTo>
                    <a:pt x="12700" y="295275"/>
                  </a:lnTo>
                  <a:lnTo>
                    <a:pt x="44450" y="288925"/>
                  </a:lnTo>
                  <a:lnTo>
                    <a:pt x="79375" y="295275"/>
                  </a:lnTo>
                  <a:lnTo>
                    <a:pt x="136525" y="311150"/>
                  </a:lnTo>
                  <a:lnTo>
                    <a:pt x="196850" y="327025"/>
                  </a:lnTo>
                  <a:lnTo>
                    <a:pt x="250825" y="333375"/>
                  </a:lnTo>
                  <a:lnTo>
                    <a:pt x="323850" y="336550"/>
                  </a:lnTo>
                  <a:lnTo>
                    <a:pt x="454025" y="327025"/>
                  </a:lnTo>
                  <a:lnTo>
                    <a:pt x="647700" y="311150"/>
                  </a:lnTo>
                  <a:lnTo>
                    <a:pt x="803275" y="292100"/>
                  </a:lnTo>
                  <a:lnTo>
                    <a:pt x="1035050" y="257175"/>
                  </a:lnTo>
                  <a:lnTo>
                    <a:pt x="1298575" y="222250"/>
                  </a:lnTo>
                  <a:lnTo>
                    <a:pt x="1520825" y="200025"/>
                  </a:lnTo>
                  <a:lnTo>
                    <a:pt x="1930400" y="155575"/>
                  </a:lnTo>
                  <a:lnTo>
                    <a:pt x="2082800" y="139700"/>
                  </a:lnTo>
                  <a:lnTo>
                    <a:pt x="2371725" y="117475"/>
                  </a:lnTo>
                  <a:lnTo>
                    <a:pt x="2841625" y="76200"/>
                  </a:lnTo>
                  <a:lnTo>
                    <a:pt x="2917825" y="66675"/>
                  </a:lnTo>
                  <a:lnTo>
                    <a:pt x="2968625" y="53975"/>
                  </a:lnTo>
                  <a:lnTo>
                    <a:pt x="3044825" y="15875"/>
                  </a:lnTo>
                  <a:lnTo>
                    <a:pt x="3076575" y="0"/>
                  </a:lnTo>
                  <a:lnTo>
                    <a:pt x="3171825" y="25400"/>
                  </a:lnTo>
                  <a:lnTo>
                    <a:pt x="3295650" y="73025"/>
                  </a:lnTo>
                  <a:lnTo>
                    <a:pt x="3384550" y="114300"/>
                  </a:lnTo>
                  <a:lnTo>
                    <a:pt x="3422650" y="139700"/>
                  </a:lnTo>
                  <a:lnTo>
                    <a:pt x="3460750" y="168275"/>
                  </a:lnTo>
                  <a:lnTo>
                    <a:pt x="3489325" y="203200"/>
                  </a:lnTo>
                  <a:lnTo>
                    <a:pt x="3502025" y="234950"/>
                  </a:lnTo>
                  <a:lnTo>
                    <a:pt x="3495675" y="266700"/>
                  </a:lnTo>
                  <a:lnTo>
                    <a:pt x="3479800" y="285750"/>
                  </a:lnTo>
                  <a:lnTo>
                    <a:pt x="3444875" y="304800"/>
                  </a:lnTo>
                  <a:lnTo>
                    <a:pt x="3324225" y="314325"/>
                  </a:lnTo>
                  <a:lnTo>
                    <a:pt x="3044825" y="298450"/>
                  </a:lnTo>
                  <a:lnTo>
                    <a:pt x="2622550" y="288925"/>
                  </a:lnTo>
                  <a:lnTo>
                    <a:pt x="2273300" y="298450"/>
                  </a:lnTo>
                  <a:lnTo>
                    <a:pt x="1965325" y="317500"/>
                  </a:lnTo>
                  <a:lnTo>
                    <a:pt x="16097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C853C0A-CFAE-EC40-8DD2-E26A25039D09}"/>
                </a:ext>
              </a:extLst>
            </p:cNvPr>
            <p:cNvSpPr/>
            <p:nvPr/>
          </p:nvSpPr>
          <p:spPr bwMode="auto">
            <a:xfrm rot="16200000">
              <a:off x="2016919" y="3994944"/>
              <a:ext cx="2406650" cy="1138238"/>
            </a:xfrm>
            <a:custGeom>
              <a:avLst/>
              <a:gdLst>
                <a:gd name="connsiteX0" fmla="*/ 895350 w 2407444"/>
                <a:gd name="connsiteY0" fmla="*/ 709612 h 1138237"/>
                <a:gd name="connsiteX1" fmla="*/ 676275 w 2407444"/>
                <a:gd name="connsiteY1" fmla="*/ 578643 h 1138237"/>
                <a:gd name="connsiteX2" fmla="*/ 569119 w 2407444"/>
                <a:gd name="connsiteY2" fmla="*/ 509587 h 1138237"/>
                <a:gd name="connsiteX3" fmla="*/ 411956 w 2407444"/>
                <a:gd name="connsiteY3" fmla="*/ 397668 h 1138237"/>
                <a:gd name="connsiteX4" fmla="*/ 273844 w 2407444"/>
                <a:gd name="connsiteY4" fmla="*/ 288131 h 1138237"/>
                <a:gd name="connsiteX5" fmla="*/ 164306 w 2407444"/>
                <a:gd name="connsiteY5" fmla="*/ 200025 h 1138237"/>
                <a:gd name="connsiteX6" fmla="*/ 59531 w 2407444"/>
                <a:gd name="connsiteY6" fmla="*/ 107156 h 1138237"/>
                <a:gd name="connsiteX7" fmla="*/ 14288 w 2407444"/>
                <a:gd name="connsiteY7" fmla="*/ 66675 h 1138237"/>
                <a:gd name="connsiteX8" fmla="*/ 2381 w 2407444"/>
                <a:gd name="connsiteY8" fmla="*/ 47625 h 1138237"/>
                <a:gd name="connsiteX9" fmla="*/ 0 w 2407444"/>
                <a:gd name="connsiteY9" fmla="*/ 28575 h 1138237"/>
                <a:gd name="connsiteX10" fmla="*/ 0 w 2407444"/>
                <a:gd name="connsiteY10" fmla="*/ 14287 h 1138237"/>
                <a:gd name="connsiteX11" fmla="*/ 4763 w 2407444"/>
                <a:gd name="connsiteY11" fmla="*/ 2381 h 1138237"/>
                <a:gd name="connsiteX12" fmla="*/ 19050 w 2407444"/>
                <a:gd name="connsiteY12" fmla="*/ 0 h 1138237"/>
                <a:gd name="connsiteX13" fmla="*/ 42863 w 2407444"/>
                <a:gd name="connsiteY13" fmla="*/ 7143 h 1138237"/>
                <a:gd name="connsiteX14" fmla="*/ 100013 w 2407444"/>
                <a:gd name="connsiteY14" fmla="*/ 42862 h 1138237"/>
                <a:gd name="connsiteX15" fmla="*/ 221456 w 2407444"/>
                <a:gd name="connsiteY15" fmla="*/ 126206 h 1138237"/>
                <a:gd name="connsiteX16" fmla="*/ 369094 w 2407444"/>
                <a:gd name="connsiteY16" fmla="*/ 221456 h 1138237"/>
                <a:gd name="connsiteX17" fmla="*/ 521494 w 2407444"/>
                <a:gd name="connsiteY17" fmla="*/ 316706 h 1138237"/>
                <a:gd name="connsiteX18" fmla="*/ 673894 w 2407444"/>
                <a:gd name="connsiteY18" fmla="*/ 402431 h 1138237"/>
                <a:gd name="connsiteX19" fmla="*/ 809625 w 2407444"/>
                <a:gd name="connsiteY19" fmla="*/ 471487 h 1138237"/>
                <a:gd name="connsiteX20" fmla="*/ 966788 w 2407444"/>
                <a:gd name="connsiteY20" fmla="*/ 547687 h 1138237"/>
                <a:gd name="connsiteX21" fmla="*/ 1076325 w 2407444"/>
                <a:gd name="connsiteY21" fmla="*/ 597693 h 1138237"/>
                <a:gd name="connsiteX22" fmla="*/ 1176338 w 2407444"/>
                <a:gd name="connsiteY22" fmla="*/ 638175 h 1138237"/>
                <a:gd name="connsiteX23" fmla="*/ 1273969 w 2407444"/>
                <a:gd name="connsiteY23" fmla="*/ 673893 h 1138237"/>
                <a:gd name="connsiteX24" fmla="*/ 1338263 w 2407444"/>
                <a:gd name="connsiteY24" fmla="*/ 695325 h 1138237"/>
                <a:gd name="connsiteX25" fmla="*/ 1466850 w 2407444"/>
                <a:gd name="connsiteY25" fmla="*/ 740568 h 1138237"/>
                <a:gd name="connsiteX26" fmla="*/ 1578769 w 2407444"/>
                <a:gd name="connsiteY26" fmla="*/ 771525 h 1138237"/>
                <a:gd name="connsiteX27" fmla="*/ 1693069 w 2407444"/>
                <a:gd name="connsiteY27" fmla="*/ 800100 h 1138237"/>
                <a:gd name="connsiteX28" fmla="*/ 1783556 w 2407444"/>
                <a:gd name="connsiteY28" fmla="*/ 819150 h 1138237"/>
                <a:gd name="connsiteX29" fmla="*/ 1902619 w 2407444"/>
                <a:gd name="connsiteY29" fmla="*/ 838200 h 1138237"/>
                <a:gd name="connsiteX30" fmla="*/ 2016919 w 2407444"/>
                <a:gd name="connsiteY30" fmla="*/ 845343 h 1138237"/>
                <a:gd name="connsiteX31" fmla="*/ 2090738 w 2407444"/>
                <a:gd name="connsiteY31" fmla="*/ 845343 h 1138237"/>
                <a:gd name="connsiteX32" fmla="*/ 2188369 w 2407444"/>
                <a:gd name="connsiteY32" fmla="*/ 833437 h 1138237"/>
                <a:gd name="connsiteX33" fmla="*/ 2259806 w 2407444"/>
                <a:gd name="connsiteY33" fmla="*/ 814387 h 1138237"/>
                <a:gd name="connsiteX34" fmla="*/ 2319338 w 2407444"/>
                <a:gd name="connsiteY34" fmla="*/ 788193 h 1138237"/>
                <a:gd name="connsiteX35" fmla="*/ 2381250 w 2407444"/>
                <a:gd name="connsiteY35" fmla="*/ 778668 h 1138237"/>
                <a:gd name="connsiteX36" fmla="*/ 2407444 w 2407444"/>
                <a:gd name="connsiteY36" fmla="*/ 947737 h 1138237"/>
                <a:gd name="connsiteX37" fmla="*/ 2357438 w 2407444"/>
                <a:gd name="connsiteY37" fmla="*/ 1002506 h 1138237"/>
                <a:gd name="connsiteX38" fmla="*/ 2300288 w 2407444"/>
                <a:gd name="connsiteY38" fmla="*/ 1050131 h 1138237"/>
                <a:gd name="connsiteX39" fmla="*/ 2243138 w 2407444"/>
                <a:gd name="connsiteY39" fmla="*/ 1090612 h 1138237"/>
                <a:gd name="connsiteX40" fmla="*/ 2195513 w 2407444"/>
                <a:gd name="connsiteY40" fmla="*/ 1116806 h 1138237"/>
                <a:gd name="connsiteX41" fmla="*/ 2152650 w 2407444"/>
                <a:gd name="connsiteY41" fmla="*/ 1133475 h 1138237"/>
                <a:gd name="connsiteX42" fmla="*/ 2112169 w 2407444"/>
                <a:gd name="connsiteY42" fmla="*/ 1138237 h 1138237"/>
                <a:gd name="connsiteX43" fmla="*/ 2026444 w 2407444"/>
                <a:gd name="connsiteY43" fmla="*/ 1126331 h 1138237"/>
                <a:gd name="connsiteX44" fmla="*/ 1919288 w 2407444"/>
                <a:gd name="connsiteY44" fmla="*/ 1109662 h 1138237"/>
                <a:gd name="connsiteX45" fmla="*/ 1781175 w 2407444"/>
                <a:gd name="connsiteY45" fmla="*/ 1071562 h 1138237"/>
                <a:gd name="connsiteX46" fmla="*/ 1597819 w 2407444"/>
                <a:gd name="connsiteY46" fmla="*/ 1016793 h 1138237"/>
                <a:gd name="connsiteX47" fmla="*/ 1457325 w 2407444"/>
                <a:gd name="connsiteY47" fmla="*/ 966787 h 1138237"/>
                <a:gd name="connsiteX48" fmla="*/ 1312069 w 2407444"/>
                <a:gd name="connsiteY48" fmla="*/ 909637 h 1138237"/>
                <a:gd name="connsiteX49" fmla="*/ 1128713 w 2407444"/>
                <a:gd name="connsiteY49" fmla="*/ 826293 h 1138237"/>
                <a:gd name="connsiteX50" fmla="*/ 895350 w 2407444"/>
                <a:gd name="connsiteY50" fmla="*/ 709612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1138237">
                  <a:moveTo>
                    <a:pt x="895350" y="709612"/>
                  </a:moveTo>
                  <a:lnTo>
                    <a:pt x="676275" y="578643"/>
                  </a:lnTo>
                  <a:lnTo>
                    <a:pt x="569119" y="509587"/>
                  </a:lnTo>
                  <a:lnTo>
                    <a:pt x="411956" y="397668"/>
                  </a:lnTo>
                  <a:lnTo>
                    <a:pt x="273844" y="288131"/>
                  </a:lnTo>
                  <a:lnTo>
                    <a:pt x="164306" y="200025"/>
                  </a:lnTo>
                  <a:lnTo>
                    <a:pt x="59531" y="107156"/>
                  </a:lnTo>
                  <a:lnTo>
                    <a:pt x="14288" y="66675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100013" y="42862"/>
                  </a:lnTo>
                  <a:lnTo>
                    <a:pt x="221456" y="126206"/>
                  </a:lnTo>
                  <a:lnTo>
                    <a:pt x="369094" y="221456"/>
                  </a:lnTo>
                  <a:lnTo>
                    <a:pt x="521494" y="316706"/>
                  </a:lnTo>
                  <a:lnTo>
                    <a:pt x="673894" y="402431"/>
                  </a:lnTo>
                  <a:lnTo>
                    <a:pt x="809625" y="471487"/>
                  </a:lnTo>
                  <a:lnTo>
                    <a:pt x="966788" y="547687"/>
                  </a:lnTo>
                  <a:lnTo>
                    <a:pt x="1076325" y="597693"/>
                  </a:lnTo>
                  <a:lnTo>
                    <a:pt x="1176338" y="638175"/>
                  </a:lnTo>
                  <a:lnTo>
                    <a:pt x="1273969" y="673893"/>
                  </a:lnTo>
                  <a:lnTo>
                    <a:pt x="1338263" y="695325"/>
                  </a:lnTo>
                  <a:lnTo>
                    <a:pt x="1466850" y="740568"/>
                  </a:lnTo>
                  <a:lnTo>
                    <a:pt x="1578769" y="771525"/>
                  </a:lnTo>
                  <a:lnTo>
                    <a:pt x="1693069" y="800100"/>
                  </a:lnTo>
                  <a:lnTo>
                    <a:pt x="1783556" y="819150"/>
                  </a:lnTo>
                  <a:lnTo>
                    <a:pt x="1902619" y="838200"/>
                  </a:lnTo>
                  <a:lnTo>
                    <a:pt x="2016919" y="845343"/>
                  </a:lnTo>
                  <a:lnTo>
                    <a:pt x="2090738" y="845343"/>
                  </a:lnTo>
                  <a:lnTo>
                    <a:pt x="2188369" y="833437"/>
                  </a:lnTo>
                  <a:lnTo>
                    <a:pt x="2259806" y="814387"/>
                  </a:lnTo>
                  <a:lnTo>
                    <a:pt x="2319338" y="788193"/>
                  </a:lnTo>
                  <a:lnTo>
                    <a:pt x="2381250" y="778668"/>
                  </a:lnTo>
                  <a:lnTo>
                    <a:pt x="2407444" y="947737"/>
                  </a:lnTo>
                  <a:lnTo>
                    <a:pt x="2357438" y="1002506"/>
                  </a:lnTo>
                  <a:lnTo>
                    <a:pt x="2300288" y="1050131"/>
                  </a:lnTo>
                  <a:lnTo>
                    <a:pt x="2243138" y="1090612"/>
                  </a:lnTo>
                  <a:lnTo>
                    <a:pt x="2195513" y="1116806"/>
                  </a:lnTo>
                  <a:lnTo>
                    <a:pt x="2152650" y="1133475"/>
                  </a:lnTo>
                  <a:lnTo>
                    <a:pt x="2112169" y="1138237"/>
                  </a:lnTo>
                  <a:lnTo>
                    <a:pt x="2026444" y="1126331"/>
                  </a:lnTo>
                  <a:lnTo>
                    <a:pt x="1919288" y="1109662"/>
                  </a:lnTo>
                  <a:lnTo>
                    <a:pt x="1781175" y="1071562"/>
                  </a:lnTo>
                  <a:lnTo>
                    <a:pt x="1597819" y="1016793"/>
                  </a:lnTo>
                  <a:lnTo>
                    <a:pt x="1457325" y="966787"/>
                  </a:lnTo>
                  <a:lnTo>
                    <a:pt x="1312069" y="909637"/>
                  </a:lnTo>
                  <a:lnTo>
                    <a:pt x="1128713" y="826293"/>
                  </a:lnTo>
                  <a:lnTo>
                    <a:pt x="895350" y="709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0061A0F-DF6F-824F-A996-FBF4A183AA58}"/>
                </a:ext>
              </a:extLst>
            </p:cNvPr>
            <p:cNvSpPr/>
            <p:nvPr/>
          </p:nvSpPr>
          <p:spPr bwMode="auto">
            <a:xfrm>
              <a:off x="4338638" y="3854450"/>
              <a:ext cx="2051050" cy="403225"/>
            </a:xfrm>
            <a:custGeom>
              <a:avLst/>
              <a:gdLst>
                <a:gd name="connsiteX0" fmla="*/ 1307306 w 2050507"/>
                <a:gd name="connsiteY0" fmla="*/ 333375 h 402431"/>
                <a:gd name="connsiteX1" fmla="*/ 1038225 w 2050507"/>
                <a:gd name="connsiteY1" fmla="*/ 359569 h 402431"/>
                <a:gd name="connsiteX2" fmla="*/ 814387 w 2050507"/>
                <a:gd name="connsiteY2" fmla="*/ 381000 h 402431"/>
                <a:gd name="connsiteX3" fmla="*/ 619125 w 2050507"/>
                <a:gd name="connsiteY3" fmla="*/ 392906 h 402431"/>
                <a:gd name="connsiteX4" fmla="*/ 483393 w 2050507"/>
                <a:gd name="connsiteY4" fmla="*/ 400050 h 402431"/>
                <a:gd name="connsiteX5" fmla="*/ 342900 w 2050507"/>
                <a:gd name="connsiteY5" fmla="*/ 402431 h 402431"/>
                <a:gd name="connsiteX6" fmla="*/ 276225 w 2050507"/>
                <a:gd name="connsiteY6" fmla="*/ 400050 h 402431"/>
                <a:gd name="connsiteX7" fmla="*/ 223837 w 2050507"/>
                <a:gd name="connsiteY7" fmla="*/ 395287 h 402431"/>
                <a:gd name="connsiteX8" fmla="*/ 133350 w 2050507"/>
                <a:gd name="connsiteY8" fmla="*/ 381000 h 402431"/>
                <a:gd name="connsiteX9" fmla="*/ 0 w 2050507"/>
                <a:gd name="connsiteY9" fmla="*/ 335756 h 402431"/>
                <a:gd name="connsiteX10" fmla="*/ 88106 w 2050507"/>
                <a:gd name="connsiteY10" fmla="*/ 192881 h 402431"/>
                <a:gd name="connsiteX11" fmla="*/ 192881 w 2050507"/>
                <a:gd name="connsiteY11" fmla="*/ 230981 h 402431"/>
                <a:gd name="connsiteX12" fmla="*/ 226218 w 2050507"/>
                <a:gd name="connsiteY12" fmla="*/ 238125 h 402431"/>
                <a:gd name="connsiteX13" fmla="*/ 276225 w 2050507"/>
                <a:gd name="connsiteY13" fmla="*/ 242887 h 402431"/>
                <a:gd name="connsiteX14" fmla="*/ 342900 w 2050507"/>
                <a:gd name="connsiteY14" fmla="*/ 245269 h 402431"/>
                <a:gd name="connsiteX15" fmla="*/ 426243 w 2050507"/>
                <a:gd name="connsiteY15" fmla="*/ 240506 h 402431"/>
                <a:gd name="connsiteX16" fmla="*/ 607218 w 2050507"/>
                <a:gd name="connsiteY16" fmla="*/ 223837 h 402431"/>
                <a:gd name="connsiteX17" fmla="*/ 833437 w 2050507"/>
                <a:gd name="connsiteY17" fmla="*/ 200025 h 402431"/>
                <a:gd name="connsiteX18" fmla="*/ 1085850 w 2050507"/>
                <a:gd name="connsiteY18" fmla="*/ 152400 h 402431"/>
                <a:gd name="connsiteX19" fmla="*/ 1245393 w 2050507"/>
                <a:gd name="connsiteY19" fmla="*/ 130969 h 402431"/>
                <a:gd name="connsiteX20" fmla="*/ 1395412 w 2050507"/>
                <a:gd name="connsiteY20" fmla="*/ 104775 h 402431"/>
                <a:gd name="connsiteX21" fmla="*/ 1540668 w 2050507"/>
                <a:gd name="connsiteY21" fmla="*/ 73819 h 402431"/>
                <a:gd name="connsiteX22" fmla="*/ 1621631 w 2050507"/>
                <a:gd name="connsiteY22" fmla="*/ 50006 h 402431"/>
                <a:gd name="connsiteX23" fmla="*/ 1697831 w 2050507"/>
                <a:gd name="connsiteY23" fmla="*/ 19050 h 402431"/>
                <a:gd name="connsiteX24" fmla="*/ 1724025 w 2050507"/>
                <a:gd name="connsiteY24" fmla="*/ 0 h 402431"/>
                <a:gd name="connsiteX25" fmla="*/ 1771650 w 2050507"/>
                <a:gd name="connsiteY25" fmla="*/ 4762 h 402431"/>
                <a:gd name="connsiteX26" fmla="*/ 1845468 w 2050507"/>
                <a:gd name="connsiteY26" fmla="*/ 23812 h 402431"/>
                <a:gd name="connsiteX27" fmla="*/ 1905000 w 2050507"/>
                <a:gd name="connsiteY27" fmla="*/ 45244 h 402431"/>
                <a:gd name="connsiteX28" fmla="*/ 1971675 w 2050507"/>
                <a:gd name="connsiteY28" fmla="*/ 76200 h 402431"/>
                <a:gd name="connsiteX29" fmla="*/ 2024062 w 2050507"/>
                <a:gd name="connsiteY29" fmla="*/ 114300 h 402431"/>
                <a:gd name="connsiteX30" fmla="*/ 2043112 w 2050507"/>
                <a:gd name="connsiteY30" fmla="*/ 133350 h 402431"/>
                <a:gd name="connsiteX31" fmla="*/ 2050256 w 2050507"/>
                <a:gd name="connsiteY31" fmla="*/ 157162 h 402431"/>
                <a:gd name="connsiteX32" fmla="*/ 2043112 w 2050507"/>
                <a:gd name="connsiteY32" fmla="*/ 176212 h 402431"/>
                <a:gd name="connsiteX33" fmla="*/ 2014537 w 2050507"/>
                <a:gd name="connsiteY33" fmla="*/ 197644 h 402431"/>
                <a:gd name="connsiteX34" fmla="*/ 1940718 w 2050507"/>
                <a:gd name="connsiteY34" fmla="*/ 221456 h 402431"/>
                <a:gd name="connsiteX35" fmla="*/ 1790700 w 2050507"/>
                <a:gd name="connsiteY35" fmla="*/ 250031 h 402431"/>
                <a:gd name="connsiteX36" fmla="*/ 1571625 w 2050507"/>
                <a:gd name="connsiteY36" fmla="*/ 295275 h 402431"/>
                <a:gd name="connsiteX37" fmla="*/ 1307306 w 2050507"/>
                <a:gd name="connsiteY37" fmla="*/ 33337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50507" h="402431">
                  <a:moveTo>
                    <a:pt x="1307306" y="333375"/>
                  </a:moveTo>
                  <a:lnTo>
                    <a:pt x="1038225" y="359569"/>
                  </a:lnTo>
                  <a:lnTo>
                    <a:pt x="814387" y="381000"/>
                  </a:lnTo>
                  <a:lnTo>
                    <a:pt x="619125" y="392906"/>
                  </a:lnTo>
                  <a:lnTo>
                    <a:pt x="483393" y="400050"/>
                  </a:lnTo>
                  <a:lnTo>
                    <a:pt x="342900" y="402431"/>
                  </a:lnTo>
                  <a:lnTo>
                    <a:pt x="276225" y="400050"/>
                  </a:lnTo>
                  <a:lnTo>
                    <a:pt x="223837" y="395287"/>
                  </a:lnTo>
                  <a:lnTo>
                    <a:pt x="133350" y="381000"/>
                  </a:lnTo>
                  <a:lnTo>
                    <a:pt x="0" y="335756"/>
                  </a:lnTo>
                  <a:lnTo>
                    <a:pt x="88106" y="192881"/>
                  </a:lnTo>
                  <a:lnTo>
                    <a:pt x="192881" y="230981"/>
                  </a:lnTo>
                  <a:lnTo>
                    <a:pt x="226218" y="238125"/>
                  </a:lnTo>
                  <a:lnTo>
                    <a:pt x="276225" y="242887"/>
                  </a:lnTo>
                  <a:lnTo>
                    <a:pt x="342900" y="245269"/>
                  </a:lnTo>
                  <a:lnTo>
                    <a:pt x="426243" y="240506"/>
                  </a:lnTo>
                  <a:lnTo>
                    <a:pt x="607218" y="223837"/>
                  </a:lnTo>
                  <a:lnTo>
                    <a:pt x="833437" y="200025"/>
                  </a:lnTo>
                  <a:lnTo>
                    <a:pt x="1085850" y="152400"/>
                  </a:lnTo>
                  <a:lnTo>
                    <a:pt x="1245393" y="130969"/>
                  </a:lnTo>
                  <a:lnTo>
                    <a:pt x="1395412" y="104775"/>
                  </a:lnTo>
                  <a:lnTo>
                    <a:pt x="1540668" y="73819"/>
                  </a:lnTo>
                  <a:lnTo>
                    <a:pt x="1621631" y="50006"/>
                  </a:lnTo>
                  <a:lnTo>
                    <a:pt x="1697831" y="19050"/>
                  </a:lnTo>
                  <a:lnTo>
                    <a:pt x="1724025" y="0"/>
                  </a:lnTo>
                  <a:lnTo>
                    <a:pt x="1771650" y="4762"/>
                  </a:lnTo>
                  <a:lnTo>
                    <a:pt x="1845468" y="23812"/>
                  </a:lnTo>
                  <a:lnTo>
                    <a:pt x="1905000" y="45244"/>
                  </a:lnTo>
                  <a:lnTo>
                    <a:pt x="1971675" y="76200"/>
                  </a:lnTo>
                  <a:lnTo>
                    <a:pt x="2024062" y="114300"/>
                  </a:lnTo>
                  <a:lnTo>
                    <a:pt x="2043112" y="133350"/>
                  </a:lnTo>
                  <a:cubicBezTo>
                    <a:pt x="2050507" y="155534"/>
                    <a:pt x="2050256" y="147251"/>
                    <a:pt x="2050256" y="157162"/>
                  </a:cubicBezTo>
                  <a:lnTo>
                    <a:pt x="2043112" y="176212"/>
                  </a:lnTo>
                  <a:lnTo>
                    <a:pt x="2014537" y="197644"/>
                  </a:lnTo>
                  <a:lnTo>
                    <a:pt x="1940718" y="221456"/>
                  </a:lnTo>
                  <a:lnTo>
                    <a:pt x="1790700" y="250031"/>
                  </a:lnTo>
                  <a:lnTo>
                    <a:pt x="1571625" y="295275"/>
                  </a:lnTo>
                  <a:lnTo>
                    <a:pt x="130730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06E1F46-3D13-384B-B607-667EBA7FFCE3}"/>
                </a:ext>
              </a:extLst>
            </p:cNvPr>
            <p:cNvSpPr/>
            <p:nvPr/>
          </p:nvSpPr>
          <p:spPr bwMode="auto">
            <a:xfrm rot="16200000">
              <a:off x="4125119" y="4187032"/>
              <a:ext cx="2211387" cy="508000"/>
            </a:xfrm>
            <a:custGeom>
              <a:avLst/>
              <a:gdLst>
                <a:gd name="connsiteX0" fmla="*/ 352425 w 2212181"/>
                <a:gd name="connsiteY0" fmla="*/ 414337 h 507206"/>
                <a:gd name="connsiteX1" fmla="*/ 4763 w 2212181"/>
                <a:gd name="connsiteY1" fmla="*/ 416719 h 507206"/>
                <a:gd name="connsiteX2" fmla="*/ 0 w 2212181"/>
                <a:gd name="connsiteY2" fmla="*/ 188119 h 507206"/>
                <a:gd name="connsiteX3" fmla="*/ 600075 w 2212181"/>
                <a:gd name="connsiteY3" fmla="*/ 192881 h 507206"/>
                <a:gd name="connsiteX4" fmla="*/ 773906 w 2212181"/>
                <a:gd name="connsiteY4" fmla="*/ 192881 h 507206"/>
                <a:gd name="connsiteX5" fmla="*/ 1319213 w 2212181"/>
                <a:gd name="connsiteY5" fmla="*/ 190500 h 507206"/>
                <a:gd name="connsiteX6" fmla="*/ 1490663 w 2212181"/>
                <a:gd name="connsiteY6" fmla="*/ 192881 h 507206"/>
                <a:gd name="connsiteX7" fmla="*/ 1800225 w 2212181"/>
                <a:gd name="connsiteY7" fmla="*/ 192881 h 507206"/>
                <a:gd name="connsiteX8" fmla="*/ 1926431 w 2212181"/>
                <a:gd name="connsiteY8" fmla="*/ 190500 h 507206"/>
                <a:gd name="connsiteX9" fmla="*/ 2009775 w 2212181"/>
                <a:gd name="connsiteY9" fmla="*/ 183356 h 507206"/>
                <a:gd name="connsiteX10" fmla="*/ 2043113 w 2212181"/>
                <a:gd name="connsiteY10" fmla="*/ 176212 h 507206"/>
                <a:gd name="connsiteX11" fmla="*/ 2066925 w 2212181"/>
                <a:gd name="connsiteY11" fmla="*/ 164306 h 507206"/>
                <a:gd name="connsiteX12" fmla="*/ 2088356 w 2212181"/>
                <a:gd name="connsiteY12" fmla="*/ 140494 h 507206"/>
                <a:gd name="connsiteX13" fmla="*/ 2116931 w 2212181"/>
                <a:gd name="connsiteY13" fmla="*/ 90487 h 507206"/>
                <a:gd name="connsiteX14" fmla="*/ 2135981 w 2212181"/>
                <a:gd name="connsiteY14" fmla="*/ 42862 h 507206"/>
                <a:gd name="connsiteX15" fmla="*/ 2150269 w 2212181"/>
                <a:gd name="connsiteY15" fmla="*/ 21431 h 507206"/>
                <a:gd name="connsiteX16" fmla="*/ 2166938 w 2212181"/>
                <a:gd name="connsiteY16" fmla="*/ 4762 h 507206"/>
                <a:gd name="connsiteX17" fmla="*/ 2181225 w 2212181"/>
                <a:gd name="connsiteY17" fmla="*/ 0 h 507206"/>
                <a:gd name="connsiteX18" fmla="*/ 2200275 w 2212181"/>
                <a:gd name="connsiteY18" fmla="*/ 2381 h 507206"/>
                <a:gd name="connsiteX19" fmla="*/ 2209800 w 2212181"/>
                <a:gd name="connsiteY19" fmla="*/ 9525 h 507206"/>
                <a:gd name="connsiteX20" fmla="*/ 2212181 w 2212181"/>
                <a:gd name="connsiteY20" fmla="*/ 40481 h 507206"/>
                <a:gd name="connsiteX21" fmla="*/ 2205038 w 2212181"/>
                <a:gd name="connsiteY21" fmla="*/ 95250 h 507206"/>
                <a:gd name="connsiteX22" fmla="*/ 2193131 w 2212181"/>
                <a:gd name="connsiteY22" fmla="*/ 173831 h 507206"/>
                <a:gd name="connsiteX23" fmla="*/ 2181225 w 2212181"/>
                <a:gd name="connsiteY23" fmla="*/ 228600 h 507206"/>
                <a:gd name="connsiteX24" fmla="*/ 2162175 w 2212181"/>
                <a:gd name="connsiteY24" fmla="*/ 292894 h 507206"/>
                <a:gd name="connsiteX25" fmla="*/ 2131219 w 2212181"/>
                <a:gd name="connsiteY25" fmla="*/ 373856 h 507206"/>
                <a:gd name="connsiteX26" fmla="*/ 2116931 w 2212181"/>
                <a:gd name="connsiteY26" fmla="*/ 397669 h 507206"/>
                <a:gd name="connsiteX27" fmla="*/ 2081213 w 2212181"/>
                <a:gd name="connsiteY27" fmla="*/ 440531 h 507206"/>
                <a:gd name="connsiteX28" fmla="*/ 2035969 w 2212181"/>
                <a:gd name="connsiteY28" fmla="*/ 478631 h 507206"/>
                <a:gd name="connsiteX29" fmla="*/ 1993106 w 2212181"/>
                <a:gd name="connsiteY29" fmla="*/ 500062 h 507206"/>
                <a:gd name="connsiteX30" fmla="*/ 1966913 w 2212181"/>
                <a:gd name="connsiteY30" fmla="*/ 507206 h 507206"/>
                <a:gd name="connsiteX31" fmla="*/ 1935956 w 2212181"/>
                <a:gd name="connsiteY31" fmla="*/ 504825 h 507206"/>
                <a:gd name="connsiteX32" fmla="*/ 1912144 w 2212181"/>
                <a:gd name="connsiteY32" fmla="*/ 492919 h 507206"/>
                <a:gd name="connsiteX33" fmla="*/ 1883569 w 2212181"/>
                <a:gd name="connsiteY33" fmla="*/ 469106 h 507206"/>
                <a:gd name="connsiteX34" fmla="*/ 1859756 w 2212181"/>
                <a:gd name="connsiteY34" fmla="*/ 457200 h 507206"/>
                <a:gd name="connsiteX35" fmla="*/ 1766888 w 2212181"/>
                <a:gd name="connsiteY35" fmla="*/ 442912 h 507206"/>
                <a:gd name="connsiteX36" fmla="*/ 1647825 w 2212181"/>
                <a:gd name="connsiteY36" fmla="*/ 438150 h 507206"/>
                <a:gd name="connsiteX37" fmla="*/ 1524000 w 2212181"/>
                <a:gd name="connsiteY37" fmla="*/ 435769 h 507206"/>
                <a:gd name="connsiteX38" fmla="*/ 1345406 w 2212181"/>
                <a:gd name="connsiteY38" fmla="*/ 411956 h 507206"/>
                <a:gd name="connsiteX39" fmla="*/ 792956 w 2212181"/>
                <a:gd name="connsiteY39" fmla="*/ 414337 h 507206"/>
                <a:gd name="connsiteX40" fmla="*/ 631031 w 2212181"/>
                <a:gd name="connsiteY40" fmla="*/ 414337 h 507206"/>
                <a:gd name="connsiteX41" fmla="*/ 352425 w 2212181"/>
                <a:gd name="connsiteY41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07206">
                  <a:moveTo>
                    <a:pt x="352425" y="414337"/>
                  </a:moveTo>
                  <a:lnTo>
                    <a:pt x="4763" y="416719"/>
                  </a:lnTo>
                  <a:cubicBezTo>
                    <a:pt x="3175" y="340519"/>
                    <a:pt x="1588" y="264319"/>
                    <a:pt x="0" y="188119"/>
                  </a:cubicBezTo>
                  <a:lnTo>
                    <a:pt x="600075" y="192881"/>
                  </a:lnTo>
                  <a:lnTo>
                    <a:pt x="773906" y="192881"/>
                  </a:lnTo>
                  <a:lnTo>
                    <a:pt x="1319213" y="190500"/>
                  </a:lnTo>
                  <a:lnTo>
                    <a:pt x="1490663" y="192881"/>
                  </a:lnTo>
                  <a:lnTo>
                    <a:pt x="1800225" y="192881"/>
                  </a:lnTo>
                  <a:lnTo>
                    <a:pt x="1926431" y="190500"/>
                  </a:lnTo>
                  <a:lnTo>
                    <a:pt x="2009775" y="183356"/>
                  </a:lnTo>
                  <a:lnTo>
                    <a:pt x="2043113" y="176212"/>
                  </a:lnTo>
                  <a:lnTo>
                    <a:pt x="2066925" y="164306"/>
                  </a:lnTo>
                  <a:lnTo>
                    <a:pt x="2088356" y="140494"/>
                  </a:lnTo>
                  <a:lnTo>
                    <a:pt x="2116931" y="90487"/>
                  </a:lnTo>
                  <a:lnTo>
                    <a:pt x="2135981" y="42862"/>
                  </a:lnTo>
                  <a:lnTo>
                    <a:pt x="2150269" y="21431"/>
                  </a:lnTo>
                  <a:lnTo>
                    <a:pt x="2166938" y="4762"/>
                  </a:lnTo>
                  <a:lnTo>
                    <a:pt x="2181225" y="0"/>
                  </a:lnTo>
                  <a:lnTo>
                    <a:pt x="2200275" y="2381"/>
                  </a:lnTo>
                  <a:lnTo>
                    <a:pt x="2209800" y="9525"/>
                  </a:lnTo>
                  <a:lnTo>
                    <a:pt x="2212181" y="40481"/>
                  </a:lnTo>
                  <a:lnTo>
                    <a:pt x="2205038" y="95250"/>
                  </a:lnTo>
                  <a:lnTo>
                    <a:pt x="2193131" y="173831"/>
                  </a:lnTo>
                  <a:lnTo>
                    <a:pt x="2181225" y="228600"/>
                  </a:lnTo>
                  <a:lnTo>
                    <a:pt x="2162175" y="292894"/>
                  </a:lnTo>
                  <a:lnTo>
                    <a:pt x="2131219" y="373856"/>
                  </a:lnTo>
                  <a:lnTo>
                    <a:pt x="2116931" y="397669"/>
                  </a:lnTo>
                  <a:lnTo>
                    <a:pt x="2081213" y="440531"/>
                  </a:lnTo>
                  <a:lnTo>
                    <a:pt x="2035969" y="478631"/>
                  </a:lnTo>
                  <a:lnTo>
                    <a:pt x="1993106" y="500062"/>
                  </a:lnTo>
                  <a:lnTo>
                    <a:pt x="1966913" y="507206"/>
                  </a:lnTo>
                  <a:lnTo>
                    <a:pt x="1935956" y="504825"/>
                  </a:lnTo>
                  <a:lnTo>
                    <a:pt x="1912144" y="492919"/>
                  </a:lnTo>
                  <a:lnTo>
                    <a:pt x="1883569" y="469106"/>
                  </a:lnTo>
                  <a:lnTo>
                    <a:pt x="1859756" y="457200"/>
                  </a:lnTo>
                  <a:lnTo>
                    <a:pt x="1766888" y="442912"/>
                  </a:lnTo>
                  <a:lnTo>
                    <a:pt x="1647825" y="438150"/>
                  </a:lnTo>
                  <a:lnTo>
                    <a:pt x="1524000" y="435769"/>
                  </a:lnTo>
                  <a:lnTo>
                    <a:pt x="1345406" y="411956"/>
                  </a:lnTo>
                  <a:lnTo>
                    <a:pt x="792956" y="414337"/>
                  </a:lnTo>
                  <a:lnTo>
                    <a:pt x="631031" y="414337"/>
                  </a:lnTo>
                  <a:lnTo>
                    <a:pt x="352425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50E6F39-EAF8-064C-8A30-014ABEE81A96}"/>
                </a:ext>
              </a:extLst>
            </p:cNvPr>
            <p:cNvSpPr/>
            <p:nvPr/>
          </p:nvSpPr>
          <p:spPr bwMode="auto">
            <a:xfrm>
              <a:off x="4302125" y="4611688"/>
              <a:ext cx="2024063" cy="422275"/>
            </a:xfrm>
            <a:custGeom>
              <a:avLst/>
              <a:gdLst>
                <a:gd name="connsiteX0" fmla="*/ 1490662 w 2024062"/>
                <a:gd name="connsiteY0" fmla="*/ 250032 h 421482"/>
                <a:gd name="connsiteX1" fmla="*/ 1259681 w 2024062"/>
                <a:gd name="connsiteY1" fmla="*/ 278607 h 421482"/>
                <a:gd name="connsiteX2" fmla="*/ 1073944 w 2024062"/>
                <a:gd name="connsiteY2" fmla="*/ 311944 h 421482"/>
                <a:gd name="connsiteX3" fmla="*/ 838200 w 2024062"/>
                <a:gd name="connsiteY3" fmla="*/ 338138 h 421482"/>
                <a:gd name="connsiteX4" fmla="*/ 633412 w 2024062"/>
                <a:gd name="connsiteY4" fmla="*/ 373857 h 421482"/>
                <a:gd name="connsiteX5" fmla="*/ 481012 w 2024062"/>
                <a:gd name="connsiteY5" fmla="*/ 400050 h 421482"/>
                <a:gd name="connsiteX6" fmla="*/ 376237 w 2024062"/>
                <a:gd name="connsiteY6" fmla="*/ 421482 h 421482"/>
                <a:gd name="connsiteX7" fmla="*/ 319087 w 2024062"/>
                <a:gd name="connsiteY7" fmla="*/ 404813 h 421482"/>
                <a:gd name="connsiteX8" fmla="*/ 228600 w 2024062"/>
                <a:gd name="connsiteY8" fmla="*/ 364332 h 421482"/>
                <a:gd name="connsiteX9" fmla="*/ 157162 w 2024062"/>
                <a:gd name="connsiteY9" fmla="*/ 330994 h 421482"/>
                <a:gd name="connsiteX10" fmla="*/ 71437 w 2024062"/>
                <a:gd name="connsiteY10" fmla="*/ 276225 h 421482"/>
                <a:gd name="connsiteX11" fmla="*/ 26194 w 2024062"/>
                <a:gd name="connsiteY11" fmla="*/ 240507 h 421482"/>
                <a:gd name="connsiteX12" fmla="*/ 14287 w 2024062"/>
                <a:gd name="connsiteY12" fmla="*/ 221457 h 421482"/>
                <a:gd name="connsiteX13" fmla="*/ 4762 w 2024062"/>
                <a:gd name="connsiteY13" fmla="*/ 200025 h 421482"/>
                <a:gd name="connsiteX14" fmla="*/ 0 w 2024062"/>
                <a:gd name="connsiteY14" fmla="*/ 176213 h 421482"/>
                <a:gd name="connsiteX15" fmla="*/ 0 w 2024062"/>
                <a:gd name="connsiteY15" fmla="*/ 159544 h 421482"/>
                <a:gd name="connsiteX16" fmla="*/ 7144 w 2024062"/>
                <a:gd name="connsiteY16" fmla="*/ 150019 h 421482"/>
                <a:gd name="connsiteX17" fmla="*/ 26194 w 2024062"/>
                <a:gd name="connsiteY17" fmla="*/ 142875 h 421482"/>
                <a:gd name="connsiteX18" fmla="*/ 54769 w 2024062"/>
                <a:gd name="connsiteY18" fmla="*/ 150019 h 421482"/>
                <a:gd name="connsiteX19" fmla="*/ 104775 w 2024062"/>
                <a:gd name="connsiteY19" fmla="*/ 171450 h 421482"/>
                <a:gd name="connsiteX20" fmla="*/ 161925 w 2024062"/>
                <a:gd name="connsiteY20" fmla="*/ 188119 h 421482"/>
                <a:gd name="connsiteX21" fmla="*/ 235744 w 2024062"/>
                <a:gd name="connsiteY21" fmla="*/ 197644 h 421482"/>
                <a:gd name="connsiteX22" fmla="*/ 319087 w 2024062"/>
                <a:gd name="connsiteY22" fmla="*/ 200025 h 421482"/>
                <a:gd name="connsiteX23" fmla="*/ 409575 w 2024062"/>
                <a:gd name="connsiteY23" fmla="*/ 197644 h 421482"/>
                <a:gd name="connsiteX24" fmla="*/ 583406 w 2024062"/>
                <a:gd name="connsiteY24" fmla="*/ 180975 h 421482"/>
                <a:gd name="connsiteX25" fmla="*/ 873919 w 2024062"/>
                <a:gd name="connsiteY25" fmla="*/ 157163 h 421482"/>
                <a:gd name="connsiteX26" fmla="*/ 1095375 w 2024062"/>
                <a:gd name="connsiteY26" fmla="*/ 133350 h 421482"/>
                <a:gd name="connsiteX27" fmla="*/ 1350169 w 2024062"/>
                <a:gd name="connsiteY27" fmla="*/ 95250 h 421482"/>
                <a:gd name="connsiteX28" fmla="*/ 1566862 w 2024062"/>
                <a:gd name="connsiteY28" fmla="*/ 64294 h 421482"/>
                <a:gd name="connsiteX29" fmla="*/ 1650206 w 2024062"/>
                <a:gd name="connsiteY29" fmla="*/ 28575 h 421482"/>
                <a:gd name="connsiteX30" fmla="*/ 1731169 w 2024062"/>
                <a:gd name="connsiteY30" fmla="*/ 0 h 421482"/>
                <a:gd name="connsiteX31" fmla="*/ 1759744 w 2024062"/>
                <a:gd name="connsiteY31" fmla="*/ 4763 h 421482"/>
                <a:gd name="connsiteX32" fmla="*/ 1833562 w 2024062"/>
                <a:gd name="connsiteY32" fmla="*/ 28575 h 421482"/>
                <a:gd name="connsiteX33" fmla="*/ 1905000 w 2024062"/>
                <a:gd name="connsiteY33" fmla="*/ 61913 h 421482"/>
                <a:gd name="connsiteX34" fmla="*/ 1964531 w 2024062"/>
                <a:gd name="connsiteY34" fmla="*/ 97632 h 421482"/>
                <a:gd name="connsiteX35" fmla="*/ 1993106 w 2024062"/>
                <a:gd name="connsiteY35" fmla="*/ 123825 h 421482"/>
                <a:gd name="connsiteX36" fmla="*/ 2012156 w 2024062"/>
                <a:gd name="connsiteY36" fmla="*/ 145257 h 421482"/>
                <a:gd name="connsiteX37" fmla="*/ 2024062 w 2024062"/>
                <a:gd name="connsiteY37" fmla="*/ 178594 h 421482"/>
                <a:gd name="connsiteX38" fmla="*/ 2024062 w 2024062"/>
                <a:gd name="connsiteY38" fmla="*/ 207169 h 421482"/>
                <a:gd name="connsiteX39" fmla="*/ 2014537 w 2024062"/>
                <a:gd name="connsiteY39" fmla="*/ 223838 h 421482"/>
                <a:gd name="connsiteX40" fmla="*/ 2005012 w 2024062"/>
                <a:gd name="connsiteY40" fmla="*/ 235744 h 421482"/>
                <a:gd name="connsiteX41" fmla="*/ 1971675 w 2024062"/>
                <a:gd name="connsiteY41" fmla="*/ 242888 h 421482"/>
                <a:gd name="connsiteX42" fmla="*/ 1874044 w 2024062"/>
                <a:gd name="connsiteY42" fmla="*/ 242888 h 421482"/>
                <a:gd name="connsiteX43" fmla="*/ 1712119 w 2024062"/>
                <a:gd name="connsiteY43" fmla="*/ 242888 h 421482"/>
                <a:gd name="connsiteX44" fmla="*/ 1490662 w 2024062"/>
                <a:gd name="connsiteY44" fmla="*/ 250032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4062" h="421482">
                  <a:moveTo>
                    <a:pt x="1490662" y="250032"/>
                  </a:moveTo>
                  <a:lnTo>
                    <a:pt x="1259681" y="278607"/>
                  </a:lnTo>
                  <a:lnTo>
                    <a:pt x="1073944" y="311944"/>
                  </a:lnTo>
                  <a:lnTo>
                    <a:pt x="838200" y="338138"/>
                  </a:lnTo>
                  <a:lnTo>
                    <a:pt x="633412" y="373857"/>
                  </a:lnTo>
                  <a:lnTo>
                    <a:pt x="481012" y="400050"/>
                  </a:lnTo>
                  <a:lnTo>
                    <a:pt x="376237" y="421482"/>
                  </a:lnTo>
                  <a:lnTo>
                    <a:pt x="319087" y="404813"/>
                  </a:lnTo>
                  <a:lnTo>
                    <a:pt x="228600" y="364332"/>
                  </a:lnTo>
                  <a:lnTo>
                    <a:pt x="157162" y="330994"/>
                  </a:lnTo>
                  <a:lnTo>
                    <a:pt x="71437" y="276225"/>
                  </a:lnTo>
                  <a:lnTo>
                    <a:pt x="26194" y="240507"/>
                  </a:lnTo>
                  <a:lnTo>
                    <a:pt x="14287" y="221457"/>
                  </a:lnTo>
                  <a:lnTo>
                    <a:pt x="4762" y="200025"/>
                  </a:lnTo>
                  <a:lnTo>
                    <a:pt x="0" y="176213"/>
                  </a:lnTo>
                  <a:lnTo>
                    <a:pt x="0" y="159544"/>
                  </a:lnTo>
                  <a:lnTo>
                    <a:pt x="7144" y="150019"/>
                  </a:lnTo>
                  <a:lnTo>
                    <a:pt x="26194" y="142875"/>
                  </a:lnTo>
                  <a:lnTo>
                    <a:pt x="54769" y="150019"/>
                  </a:lnTo>
                  <a:lnTo>
                    <a:pt x="104775" y="171450"/>
                  </a:lnTo>
                  <a:lnTo>
                    <a:pt x="161925" y="188119"/>
                  </a:lnTo>
                  <a:lnTo>
                    <a:pt x="235744" y="197644"/>
                  </a:lnTo>
                  <a:lnTo>
                    <a:pt x="319087" y="200025"/>
                  </a:lnTo>
                  <a:lnTo>
                    <a:pt x="409575" y="197644"/>
                  </a:lnTo>
                  <a:lnTo>
                    <a:pt x="583406" y="180975"/>
                  </a:lnTo>
                  <a:lnTo>
                    <a:pt x="873919" y="157163"/>
                  </a:lnTo>
                  <a:lnTo>
                    <a:pt x="1095375" y="133350"/>
                  </a:lnTo>
                  <a:lnTo>
                    <a:pt x="1350169" y="95250"/>
                  </a:lnTo>
                  <a:lnTo>
                    <a:pt x="1566862" y="64294"/>
                  </a:lnTo>
                  <a:lnTo>
                    <a:pt x="1650206" y="28575"/>
                  </a:lnTo>
                  <a:lnTo>
                    <a:pt x="1731169" y="0"/>
                  </a:lnTo>
                  <a:lnTo>
                    <a:pt x="1759744" y="4763"/>
                  </a:lnTo>
                  <a:lnTo>
                    <a:pt x="1833562" y="28575"/>
                  </a:lnTo>
                  <a:lnTo>
                    <a:pt x="1905000" y="61913"/>
                  </a:lnTo>
                  <a:lnTo>
                    <a:pt x="1964531" y="97632"/>
                  </a:lnTo>
                  <a:lnTo>
                    <a:pt x="1993106" y="123825"/>
                  </a:lnTo>
                  <a:lnTo>
                    <a:pt x="2012156" y="145257"/>
                  </a:lnTo>
                  <a:lnTo>
                    <a:pt x="2024062" y="178594"/>
                  </a:lnTo>
                  <a:lnTo>
                    <a:pt x="2024062" y="207169"/>
                  </a:lnTo>
                  <a:lnTo>
                    <a:pt x="2014537" y="223838"/>
                  </a:lnTo>
                  <a:lnTo>
                    <a:pt x="2005012" y="235744"/>
                  </a:lnTo>
                  <a:lnTo>
                    <a:pt x="1971675" y="242888"/>
                  </a:lnTo>
                  <a:lnTo>
                    <a:pt x="1874044" y="242888"/>
                  </a:lnTo>
                  <a:lnTo>
                    <a:pt x="1712119" y="242888"/>
                  </a:lnTo>
                  <a:lnTo>
                    <a:pt x="1490662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92AFC5C-FEF6-2941-9841-CDC6F39A2598}"/>
                </a:ext>
              </a:extLst>
            </p:cNvPr>
            <p:cNvSpPr/>
            <p:nvPr/>
          </p:nvSpPr>
          <p:spPr bwMode="auto">
            <a:xfrm>
              <a:off x="3552825" y="5368925"/>
              <a:ext cx="3479800" cy="539750"/>
            </a:xfrm>
            <a:custGeom>
              <a:avLst/>
              <a:gdLst>
                <a:gd name="connsiteX0" fmla="*/ 1879600 w 3479800"/>
                <a:gd name="connsiteY0" fmla="*/ 288925 h 539750"/>
                <a:gd name="connsiteX1" fmla="*/ 1555750 w 3479800"/>
                <a:gd name="connsiteY1" fmla="*/ 327025 h 539750"/>
                <a:gd name="connsiteX2" fmla="*/ 1298575 w 3479800"/>
                <a:gd name="connsiteY2" fmla="*/ 371475 h 539750"/>
                <a:gd name="connsiteX3" fmla="*/ 974725 w 3479800"/>
                <a:gd name="connsiteY3" fmla="*/ 434975 h 539750"/>
                <a:gd name="connsiteX4" fmla="*/ 727075 w 3479800"/>
                <a:gd name="connsiteY4" fmla="*/ 485775 h 539750"/>
                <a:gd name="connsiteX5" fmla="*/ 628650 w 3479800"/>
                <a:gd name="connsiteY5" fmla="*/ 511175 h 539750"/>
                <a:gd name="connsiteX6" fmla="*/ 542925 w 3479800"/>
                <a:gd name="connsiteY6" fmla="*/ 530225 h 539750"/>
                <a:gd name="connsiteX7" fmla="*/ 473075 w 3479800"/>
                <a:gd name="connsiteY7" fmla="*/ 539750 h 539750"/>
                <a:gd name="connsiteX8" fmla="*/ 434975 w 3479800"/>
                <a:gd name="connsiteY8" fmla="*/ 536575 h 539750"/>
                <a:gd name="connsiteX9" fmla="*/ 400050 w 3479800"/>
                <a:gd name="connsiteY9" fmla="*/ 527050 h 539750"/>
                <a:gd name="connsiteX10" fmla="*/ 301625 w 3479800"/>
                <a:gd name="connsiteY10" fmla="*/ 473075 h 539750"/>
                <a:gd name="connsiteX11" fmla="*/ 180975 w 3479800"/>
                <a:gd name="connsiteY11" fmla="*/ 403225 h 539750"/>
                <a:gd name="connsiteX12" fmla="*/ 57150 w 3479800"/>
                <a:gd name="connsiteY12" fmla="*/ 317500 h 539750"/>
                <a:gd name="connsiteX13" fmla="*/ 22225 w 3479800"/>
                <a:gd name="connsiteY13" fmla="*/ 295275 h 539750"/>
                <a:gd name="connsiteX14" fmla="*/ 6350 w 3479800"/>
                <a:gd name="connsiteY14" fmla="*/ 266700 h 539750"/>
                <a:gd name="connsiteX15" fmla="*/ 0 w 3479800"/>
                <a:gd name="connsiteY15" fmla="*/ 238125 h 539750"/>
                <a:gd name="connsiteX16" fmla="*/ 12700 w 3479800"/>
                <a:gd name="connsiteY16" fmla="*/ 215900 h 539750"/>
                <a:gd name="connsiteX17" fmla="*/ 41275 w 3479800"/>
                <a:gd name="connsiteY17" fmla="*/ 203200 h 539750"/>
                <a:gd name="connsiteX18" fmla="*/ 69850 w 3479800"/>
                <a:gd name="connsiteY18" fmla="*/ 203200 h 539750"/>
                <a:gd name="connsiteX19" fmla="*/ 114300 w 3479800"/>
                <a:gd name="connsiteY19" fmla="*/ 222250 h 539750"/>
                <a:gd name="connsiteX20" fmla="*/ 174625 w 3479800"/>
                <a:gd name="connsiteY20" fmla="*/ 244475 h 539750"/>
                <a:gd name="connsiteX21" fmla="*/ 228600 w 3479800"/>
                <a:gd name="connsiteY21" fmla="*/ 263525 h 539750"/>
                <a:gd name="connsiteX22" fmla="*/ 298450 w 3479800"/>
                <a:gd name="connsiteY22" fmla="*/ 276225 h 539750"/>
                <a:gd name="connsiteX23" fmla="*/ 355600 w 3479800"/>
                <a:gd name="connsiteY23" fmla="*/ 282575 h 539750"/>
                <a:gd name="connsiteX24" fmla="*/ 422275 w 3479800"/>
                <a:gd name="connsiteY24" fmla="*/ 282575 h 539750"/>
                <a:gd name="connsiteX25" fmla="*/ 523875 w 3479800"/>
                <a:gd name="connsiteY25" fmla="*/ 276225 h 539750"/>
                <a:gd name="connsiteX26" fmla="*/ 790575 w 3479800"/>
                <a:gd name="connsiteY26" fmla="*/ 234950 h 539750"/>
                <a:gd name="connsiteX27" fmla="*/ 1250950 w 3479800"/>
                <a:gd name="connsiteY27" fmla="*/ 165100 h 539750"/>
                <a:gd name="connsiteX28" fmla="*/ 1622425 w 3479800"/>
                <a:gd name="connsiteY28" fmla="*/ 114300 h 539750"/>
                <a:gd name="connsiteX29" fmla="*/ 1844675 w 3479800"/>
                <a:gd name="connsiteY29" fmla="*/ 88900 h 539750"/>
                <a:gd name="connsiteX30" fmla="*/ 2273300 w 3479800"/>
                <a:gd name="connsiteY30" fmla="*/ 69850 h 539750"/>
                <a:gd name="connsiteX31" fmla="*/ 2736850 w 3479800"/>
                <a:gd name="connsiteY31" fmla="*/ 50800 h 539750"/>
                <a:gd name="connsiteX32" fmla="*/ 2898775 w 3479800"/>
                <a:gd name="connsiteY32" fmla="*/ 44450 h 539750"/>
                <a:gd name="connsiteX33" fmla="*/ 3041650 w 3479800"/>
                <a:gd name="connsiteY33" fmla="*/ 0 h 539750"/>
                <a:gd name="connsiteX34" fmla="*/ 3111500 w 3479800"/>
                <a:gd name="connsiteY34" fmla="*/ 19050 h 539750"/>
                <a:gd name="connsiteX35" fmla="*/ 3222625 w 3479800"/>
                <a:gd name="connsiteY35" fmla="*/ 60325 h 539750"/>
                <a:gd name="connsiteX36" fmla="*/ 3365500 w 3479800"/>
                <a:gd name="connsiteY36" fmla="*/ 133350 h 539750"/>
                <a:gd name="connsiteX37" fmla="*/ 3403600 w 3479800"/>
                <a:gd name="connsiteY37" fmla="*/ 158750 h 539750"/>
                <a:gd name="connsiteX38" fmla="*/ 3444875 w 3479800"/>
                <a:gd name="connsiteY38" fmla="*/ 190500 h 539750"/>
                <a:gd name="connsiteX39" fmla="*/ 3463925 w 3479800"/>
                <a:gd name="connsiteY39" fmla="*/ 215900 h 539750"/>
                <a:gd name="connsiteX40" fmla="*/ 3476625 w 3479800"/>
                <a:gd name="connsiteY40" fmla="*/ 244475 h 539750"/>
                <a:gd name="connsiteX41" fmla="*/ 3479800 w 3479800"/>
                <a:gd name="connsiteY41" fmla="*/ 263525 h 539750"/>
                <a:gd name="connsiteX42" fmla="*/ 3470275 w 3479800"/>
                <a:gd name="connsiteY42" fmla="*/ 288925 h 539750"/>
                <a:gd name="connsiteX43" fmla="*/ 3438525 w 3479800"/>
                <a:gd name="connsiteY43" fmla="*/ 314325 h 539750"/>
                <a:gd name="connsiteX44" fmla="*/ 3400425 w 3479800"/>
                <a:gd name="connsiteY44" fmla="*/ 330200 h 539750"/>
                <a:gd name="connsiteX45" fmla="*/ 3333750 w 3479800"/>
                <a:gd name="connsiteY45" fmla="*/ 342900 h 539750"/>
                <a:gd name="connsiteX46" fmla="*/ 3289300 w 3479800"/>
                <a:gd name="connsiteY46" fmla="*/ 342900 h 539750"/>
                <a:gd name="connsiteX47" fmla="*/ 3197225 w 3479800"/>
                <a:gd name="connsiteY47" fmla="*/ 336550 h 539750"/>
                <a:gd name="connsiteX48" fmla="*/ 3009900 w 3479800"/>
                <a:gd name="connsiteY48" fmla="*/ 307975 h 539750"/>
                <a:gd name="connsiteX49" fmla="*/ 2790825 w 3479800"/>
                <a:gd name="connsiteY49" fmla="*/ 285750 h 539750"/>
                <a:gd name="connsiteX50" fmla="*/ 2590800 w 3479800"/>
                <a:gd name="connsiteY50" fmla="*/ 273050 h 539750"/>
                <a:gd name="connsiteX51" fmla="*/ 2349500 w 3479800"/>
                <a:gd name="connsiteY51" fmla="*/ 266700 h 539750"/>
                <a:gd name="connsiteX52" fmla="*/ 1879600 w 3479800"/>
                <a:gd name="connsiteY52" fmla="*/ 2889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79800" h="539750">
                  <a:moveTo>
                    <a:pt x="1879600" y="288925"/>
                  </a:moveTo>
                  <a:lnTo>
                    <a:pt x="1555750" y="327025"/>
                  </a:lnTo>
                  <a:lnTo>
                    <a:pt x="1298575" y="371475"/>
                  </a:lnTo>
                  <a:lnTo>
                    <a:pt x="974725" y="434975"/>
                  </a:lnTo>
                  <a:lnTo>
                    <a:pt x="727075" y="485775"/>
                  </a:lnTo>
                  <a:lnTo>
                    <a:pt x="628650" y="511175"/>
                  </a:lnTo>
                  <a:lnTo>
                    <a:pt x="542925" y="530225"/>
                  </a:lnTo>
                  <a:lnTo>
                    <a:pt x="473075" y="539750"/>
                  </a:lnTo>
                  <a:lnTo>
                    <a:pt x="434975" y="536575"/>
                  </a:lnTo>
                  <a:lnTo>
                    <a:pt x="400050" y="527050"/>
                  </a:lnTo>
                  <a:lnTo>
                    <a:pt x="301625" y="473075"/>
                  </a:lnTo>
                  <a:lnTo>
                    <a:pt x="180975" y="403225"/>
                  </a:lnTo>
                  <a:lnTo>
                    <a:pt x="57150" y="317500"/>
                  </a:lnTo>
                  <a:lnTo>
                    <a:pt x="22225" y="295275"/>
                  </a:lnTo>
                  <a:lnTo>
                    <a:pt x="6350" y="266700"/>
                  </a:lnTo>
                  <a:lnTo>
                    <a:pt x="0" y="238125"/>
                  </a:lnTo>
                  <a:lnTo>
                    <a:pt x="12700" y="215900"/>
                  </a:lnTo>
                  <a:lnTo>
                    <a:pt x="41275" y="203200"/>
                  </a:lnTo>
                  <a:lnTo>
                    <a:pt x="69850" y="203200"/>
                  </a:lnTo>
                  <a:lnTo>
                    <a:pt x="114300" y="222250"/>
                  </a:lnTo>
                  <a:lnTo>
                    <a:pt x="174625" y="244475"/>
                  </a:lnTo>
                  <a:lnTo>
                    <a:pt x="228600" y="263525"/>
                  </a:lnTo>
                  <a:lnTo>
                    <a:pt x="298450" y="276225"/>
                  </a:lnTo>
                  <a:lnTo>
                    <a:pt x="355600" y="282575"/>
                  </a:lnTo>
                  <a:lnTo>
                    <a:pt x="422275" y="282575"/>
                  </a:lnTo>
                  <a:lnTo>
                    <a:pt x="523875" y="276225"/>
                  </a:lnTo>
                  <a:lnTo>
                    <a:pt x="790575" y="234950"/>
                  </a:lnTo>
                  <a:lnTo>
                    <a:pt x="1250950" y="165100"/>
                  </a:lnTo>
                  <a:lnTo>
                    <a:pt x="1622425" y="114300"/>
                  </a:lnTo>
                  <a:lnTo>
                    <a:pt x="1844675" y="88900"/>
                  </a:lnTo>
                  <a:lnTo>
                    <a:pt x="2273300" y="69850"/>
                  </a:lnTo>
                  <a:lnTo>
                    <a:pt x="2736850" y="50800"/>
                  </a:lnTo>
                  <a:lnTo>
                    <a:pt x="2898775" y="44450"/>
                  </a:lnTo>
                  <a:lnTo>
                    <a:pt x="3041650" y="0"/>
                  </a:lnTo>
                  <a:lnTo>
                    <a:pt x="3111500" y="19050"/>
                  </a:lnTo>
                  <a:lnTo>
                    <a:pt x="3222625" y="60325"/>
                  </a:lnTo>
                  <a:lnTo>
                    <a:pt x="3365500" y="133350"/>
                  </a:lnTo>
                  <a:lnTo>
                    <a:pt x="3403600" y="158750"/>
                  </a:lnTo>
                  <a:lnTo>
                    <a:pt x="3444875" y="190500"/>
                  </a:lnTo>
                  <a:lnTo>
                    <a:pt x="3463925" y="215900"/>
                  </a:lnTo>
                  <a:lnTo>
                    <a:pt x="3476625" y="244475"/>
                  </a:lnTo>
                  <a:lnTo>
                    <a:pt x="3479800" y="263525"/>
                  </a:lnTo>
                  <a:lnTo>
                    <a:pt x="3470275" y="288925"/>
                  </a:lnTo>
                  <a:lnTo>
                    <a:pt x="3438525" y="314325"/>
                  </a:lnTo>
                  <a:lnTo>
                    <a:pt x="3400425" y="330200"/>
                  </a:lnTo>
                  <a:lnTo>
                    <a:pt x="3333750" y="342900"/>
                  </a:lnTo>
                  <a:lnTo>
                    <a:pt x="3289300" y="342900"/>
                  </a:lnTo>
                  <a:lnTo>
                    <a:pt x="3197225" y="336550"/>
                  </a:lnTo>
                  <a:lnTo>
                    <a:pt x="3009900" y="307975"/>
                  </a:lnTo>
                  <a:lnTo>
                    <a:pt x="2790825" y="285750"/>
                  </a:lnTo>
                  <a:lnTo>
                    <a:pt x="2590800" y="273050"/>
                  </a:lnTo>
                  <a:lnTo>
                    <a:pt x="2349500" y="266700"/>
                  </a:lnTo>
                  <a:lnTo>
                    <a:pt x="1879600" y="288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384254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BEF8700-5FBA-D344-B04A-BDAF043DF285}"/>
              </a:ext>
            </a:extLst>
          </p:cNvPr>
          <p:cNvSpPr/>
          <p:nvPr/>
        </p:nvSpPr>
        <p:spPr>
          <a:xfrm>
            <a:off x="2901950" y="1927225"/>
            <a:ext cx="3876675" cy="685800"/>
          </a:xfrm>
          <a:custGeom>
            <a:avLst/>
            <a:gdLst>
              <a:gd name="connsiteX0" fmla="*/ 1863725 w 3876675"/>
              <a:gd name="connsiteY0" fmla="*/ 371475 h 685800"/>
              <a:gd name="connsiteX1" fmla="*/ 1593850 w 3876675"/>
              <a:gd name="connsiteY1" fmla="*/ 406400 h 685800"/>
              <a:gd name="connsiteX2" fmla="*/ 1295400 w 3876675"/>
              <a:gd name="connsiteY2" fmla="*/ 454025 h 685800"/>
              <a:gd name="connsiteX3" fmla="*/ 1050925 w 3876675"/>
              <a:gd name="connsiteY3" fmla="*/ 495300 h 685800"/>
              <a:gd name="connsiteX4" fmla="*/ 869950 w 3876675"/>
              <a:gd name="connsiteY4" fmla="*/ 546100 h 685800"/>
              <a:gd name="connsiteX5" fmla="*/ 676275 w 3876675"/>
              <a:gd name="connsiteY5" fmla="*/ 606425 h 685800"/>
              <a:gd name="connsiteX6" fmla="*/ 552450 w 3876675"/>
              <a:gd name="connsiteY6" fmla="*/ 650875 h 685800"/>
              <a:gd name="connsiteX7" fmla="*/ 482600 w 3876675"/>
              <a:gd name="connsiteY7" fmla="*/ 682625 h 685800"/>
              <a:gd name="connsiteX8" fmla="*/ 438150 w 3876675"/>
              <a:gd name="connsiteY8" fmla="*/ 685800 h 685800"/>
              <a:gd name="connsiteX9" fmla="*/ 393700 w 3876675"/>
              <a:gd name="connsiteY9" fmla="*/ 676275 h 685800"/>
              <a:gd name="connsiteX10" fmla="*/ 346075 w 3876675"/>
              <a:gd name="connsiteY10" fmla="*/ 657225 h 685800"/>
              <a:gd name="connsiteX11" fmla="*/ 285750 w 3876675"/>
              <a:gd name="connsiteY11" fmla="*/ 619125 h 685800"/>
              <a:gd name="connsiteX12" fmla="*/ 180975 w 3876675"/>
              <a:gd name="connsiteY12" fmla="*/ 536575 h 685800"/>
              <a:gd name="connsiteX13" fmla="*/ 98425 w 3876675"/>
              <a:gd name="connsiteY13" fmla="*/ 457200 h 685800"/>
              <a:gd name="connsiteX14" fmla="*/ 50800 w 3876675"/>
              <a:gd name="connsiteY14" fmla="*/ 406400 h 685800"/>
              <a:gd name="connsiteX15" fmla="*/ 22225 w 3876675"/>
              <a:gd name="connsiteY15" fmla="*/ 358775 h 685800"/>
              <a:gd name="connsiteX16" fmla="*/ 3175 w 3876675"/>
              <a:gd name="connsiteY16" fmla="*/ 307975 h 685800"/>
              <a:gd name="connsiteX17" fmla="*/ 0 w 3876675"/>
              <a:gd name="connsiteY17" fmla="*/ 288925 h 685800"/>
              <a:gd name="connsiteX18" fmla="*/ 9525 w 3876675"/>
              <a:gd name="connsiteY18" fmla="*/ 269875 h 685800"/>
              <a:gd name="connsiteX19" fmla="*/ 25400 w 3876675"/>
              <a:gd name="connsiteY19" fmla="*/ 266700 h 685800"/>
              <a:gd name="connsiteX20" fmla="*/ 66675 w 3876675"/>
              <a:gd name="connsiteY20" fmla="*/ 273050 h 685800"/>
              <a:gd name="connsiteX21" fmla="*/ 120650 w 3876675"/>
              <a:gd name="connsiteY21" fmla="*/ 288925 h 685800"/>
              <a:gd name="connsiteX22" fmla="*/ 158750 w 3876675"/>
              <a:gd name="connsiteY22" fmla="*/ 320675 h 685800"/>
              <a:gd name="connsiteX23" fmla="*/ 200025 w 3876675"/>
              <a:gd name="connsiteY23" fmla="*/ 352425 h 685800"/>
              <a:gd name="connsiteX24" fmla="*/ 228600 w 3876675"/>
              <a:gd name="connsiteY24" fmla="*/ 368300 h 685800"/>
              <a:gd name="connsiteX25" fmla="*/ 282575 w 3876675"/>
              <a:gd name="connsiteY25" fmla="*/ 387350 h 685800"/>
              <a:gd name="connsiteX26" fmla="*/ 339725 w 3876675"/>
              <a:gd name="connsiteY26" fmla="*/ 400050 h 685800"/>
              <a:gd name="connsiteX27" fmla="*/ 444500 w 3876675"/>
              <a:gd name="connsiteY27" fmla="*/ 409575 h 685800"/>
              <a:gd name="connsiteX28" fmla="*/ 495300 w 3876675"/>
              <a:gd name="connsiteY28" fmla="*/ 412750 h 685800"/>
              <a:gd name="connsiteX29" fmla="*/ 565150 w 3876675"/>
              <a:gd name="connsiteY29" fmla="*/ 409575 h 685800"/>
              <a:gd name="connsiteX30" fmla="*/ 768350 w 3876675"/>
              <a:gd name="connsiteY30" fmla="*/ 374650 h 685800"/>
              <a:gd name="connsiteX31" fmla="*/ 1028700 w 3876675"/>
              <a:gd name="connsiteY31" fmla="*/ 314325 h 685800"/>
              <a:gd name="connsiteX32" fmla="*/ 1276350 w 3876675"/>
              <a:gd name="connsiteY32" fmla="*/ 273050 h 685800"/>
              <a:gd name="connsiteX33" fmla="*/ 1670050 w 3876675"/>
              <a:gd name="connsiteY33" fmla="*/ 222250 h 685800"/>
              <a:gd name="connsiteX34" fmla="*/ 2054225 w 3876675"/>
              <a:gd name="connsiteY34" fmla="*/ 177800 h 685800"/>
              <a:gd name="connsiteX35" fmla="*/ 2381250 w 3876675"/>
              <a:gd name="connsiteY35" fmla="*/ 142875 h 685800"/>
              <a:gd name="connsiteX36" fmla="*/ 2654300 w 3876675"/>
              <a:gd name="connsiteY36" fmla="*/ 114300 h 685800"/>
              <a:gd name="connsiteX37" fmla="*/ 2908300 w 3876675"/>
              <a:gd name="connsiteY37" fmla="*/ 98425 h 685800"/>
              <a:gd name="connsiteX38" fmla="*/ 3105150 w 3876675"/>
              <a:gd name="connsiteY38" fmla="*/ 88900 h 685800"/>
              <a:gd name="connsiteX39" fmla="*/ 3273425 w 3876675"/>
              <a:gd name="connsiteY39" fmla="*/ 69850 h 685800"/>
              <a:gd name="connsiteX40" fmla="*/ 3355975 w 3876675"/>
              <a:gd name="connsiteY40" fmla="*/ 53975 h 685800"/>
              <a:gd name="connsiteX41" fmla="*/ 3419475 w 3876675"/>
              <a:gd name="connsiteY41" fmla="*/ 34925 h 685800"/>
              <a:gd name="connsiteX42" fmla="*/ 3476625 w 3876675"/>
              <a:gd name="connsiteY42" fmla="*/ 6350 h 685800"/>
              <a:gd name="connsiteX43" fmla="*/ 3498850 w 3876675"/>
              <a:gd name="connsiteY43" fmla="*/ 0 h 685800"/>
              <a:gd name="connsiteX44" fmla="*/ 3546475 w 3876675"/>
              <a:gd name="connsiteY44" fmla="*/ 6350 h 685800"/>
              <a:gd name="connsiteX45" fmla="*/ 3654425 w 3876675"/>
              <a:gd name="connsiteY45" fmla="*/ 47625 h 685800"/>
              <a:gd name="connsiteX46" fmla="*/ 3813175 w 3876675"/>
              <a:gd name="connsiteY46" fmla="*/ 117475 h 685800"/>
              <a:gd name="connsiteX47" fmla="*/ 3841750 w 3876675"/>
              <a:gd name="connsiteY47" fmla="*/ 142875 h 685800"/>
              <a:gd name="connsiteX48" fmla="*/ 3867150 w 3876675"/>
              <a:gd name="connsiteY48" fmla="*/ 177800 h 685800"/>
              <a:gd name="connsiteX49" fmla="*/ 3876675 w 3876675"/>
              <a:gd name="connsiteY49" fmla="*/ 203200 h 685800"/>
              <a:gd name="connsiteX50" fmla="*/ 3873500 w 3876675"/>
              <a:gd name="connsiteY50" fmla="*/ 219075 h 685800"/>
              <a:gd name="connsiteX51" fmla="*/ 3860800 w 3876675"/>
              <a:gd name="connsiteY51" fmla="*/ 244475 h 685800"/>
              <a:gd name="connsiteX52" fmla="*/ 3841750 w 3876675"/>
              <a:gd name="connsiteY52" fmla="*/ 263525 h 685800"/>
              <a:gd name="connsiteX53" fmla="*/ 3778250 w 3876675"/>
              <a:gd name="connsiteY53" fmla="*/ 273050 h 685800"/>
              <a:gd name="connsiteX54" fmla="*/ 3435350 w 3876675"/>
              <a:gd name="connsiteY54" fmla="*/ 273050 h 685800"/>
              <a:gd name="connsiteX55" fmla="*/ 2822575 w 3876675"/>
              <a:gd name="connsiteY55" fmla="*/ 298450 h 685800"/>
              <a:gd name="connsiteX56" fmla="*/ 2625725 w 3876675"/>
              <a:gd name="connsiteY56" fmla="*/ 320675 h 685800"/>
              <a:gd name="connsiteX57" fmla="*/ 2390775 w 3876675"/>
              <a:gd name="connsiteY57" fmla="*/ 330200 h 685800"/>
              <a:gd name="connsiteX58" fmla="*/ 2124075 w 3876675"/>
              <a:gd name="connsiteY58" fmla="*/ 349250 h 685800"/>
              <a:gd name="connsiteX59" fmla="*/ 1863725 w 3876675"/>
              <a:gd name="connsiteY59" fmla="*/ 371475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76675" h="685800">
                <a:moveTo>
                  <a:pt x="1863725" y="371475"/>
                </a:moveTo>
                <a:lnTo>
                  <a:pt x="1593850" y="406400"/>
                </a:lnTo>
                <a:lnTo>
                  <a:pt x="1295400" y="454025"/>
                </a:lnTo>
                <a:lnTo>
                  <a:pt x="1050925" y="495300"/>
                </a:lnTo>
                <a:lnTo>
                  <a:pt x="869950" y="546100"/>
                </a:lnTo>
                <a:lnTo>
                  <a:pt x="676275" y="606425"/>
                </a:lnTo>
                <a:lnTo>
                  <a:pt x="552450" y="650875"/>
                </a:lnTo>
                <a:lnTo>
                  <a:pt x="482600" y="682625"/>
                </a:lnTo>
                <a:lnTo>
                  <a:pt x="438150" y="685800"/>
                </a:lnTo>
                <a:lnTo>
                  <a:pt x="393700" y="676275"/>
                </a:lnTo>
                <a:lnTo>
                  <a:pt x="346075" y="657225"/>
                </a:lnTo>
                <a:lnTo>
                  <a:pt x="285750" y="619125"/>
                </a:lnTo>
                <a:lnTo>
                  <a:pt x="180975" y="536575"/>
                </a:lnTo>
                <a:lnTo>
                  <a:pt x="98425" y="457200"/>
                </a:lnTo>
                <a:lnTo>
                  <a:pt x="50800" y="406400"/>
                </a:lnTo>
                <a:lnTo>
                  <a:pt x="22225" y="358775"/>
                </a:lnTo>
                <a:lnTo>
                  <a:pt x="3175" y="307975"/>
                </a:lnTo>
                <a:lnTo>
                  <a:pt x="0" y="288925"/>
                </a:lnTo>
                <a:lnTo>
                  <a:pt x="9525" y="269875"/>
                </a:lnTo>
                <a:lnTo>
                  <a:pt x="25400" y="266700"/>
                </a:lnTo>
                <a:lnTo>
                  <a:pt x="66675" y="273050"/>
                </a:lnTo>
                <a:lnTo>
                  <a:pt x="120650" y="288925"/>
                </a:lnTo>
                <a:lnTo>
                  <a:pt x="158750" y="320675"/>
                </a:lnTo>
                <a:lnTo>
                  <a:pt x="200025" y="352425"/>
                </a:lnTo>
                <a:lnTo>
                  <a:pt x="228600" y="368300"/>
                </a:lnTo>
                <a:lnTo>
                  <a:pt x="282575" y="387350"/>
                </a:lnTo>
                <a:lnTo>
                  <a:pt x="339725" y="400050"/>
                </a:lnTo>
                <a:lnTo>
                  <a:pt x="444500" y="409575"/>
                </a:lnTo>
                <a:lnTo>
                  <a:pt x="495300" y="412750"/>
                </a:lnTo>
                <a:lnTo>
                  <a:pt x="565150" y="409575"/>
                </a:lnTo>
                <a:lnTo>
                  <a:pt x="768350" y="374650"/>
                </a:lnTo>
                <a:lnTo>
                  <a:pt x="1028700" y="314325"/>
                </a:lnTo>
                <a:lnTo>
                  <a:pt x="1276350" y="273050"/>
                </a:lnTo>
                <a:lnTo>
                  <a:pt x="1670050" y="222250"/>
                </a:lnTo>
                <a:lnTo>
                  <a:pt x="2054225" y="177800"/>
                </a:lnTo>
                <a:lnTo>
                  <a:pt x="2381250" y="142875"/>
                </a:lnTo>
                <a:lnTo>
                  <a:pt x="2654300" y="114300"/>
                </a:lnTo>
                <a:lnTo>
                  <a:pt x="2908300" y="98425"/>
                </a:lnTo>
                <a:lnTo>
                  <a:pt x="3105150" y="88900"/>
                </a:lnTo>
                <a:lnTo>
                  <a:pt x="3273425" y="69850"/>
                </a:lnTo>
                <a:lnTo>
                  <a:pt x="3355975" y="53975"/>
                </a:lnTo>
                <a:lnTo>
                  <a:pt x="3419475" y="34925"/>
                </a:lnTo>
                <a:lnTo>
                  <a:pt x="3476625" y="6350"/>
                </a:lnTo>
                <a:lnTo>
                  <a:pt x="3498850" y="0"/>
                </a:lnTo>
                <a:lnTo>
                  <a:pt x="3546475" y="6350"/>
                </a:lnTo>
                <a:lnTo>
                  <a:pt x="3654425" y="47625"/>
                </a:lnTo>
                <a:lnTo>
                  <a:pt x="3813175" y="117475"/>
                </a:lnTo>
                <a:lnTo>
                  <a:pt x="3841750" y="142875"/>
                </a:lnTo>
                <a:lnTo>
                  <a:pt x="3867150" y="177800"/>
                </a:lnTo>
                <a:lnTo>
                  <a:pt x="3876675" y="203200"/>
                </a:lnTo>
                <a:lnTo>
                  <a:pt x="3873500" y="219075"/>
                </a:lnTo>
                <a:lnTo>
                  <a:pt x="3860800" y="244475"/>
                </a:lnTo>
                <a:lnTo>
                  <a:pt x="3841750" y="263525"/>
                </a:lnTo>
                <a:lnTo>
                  <a:pt x="3778250" y="273050"/>
                </a:lnTo>
                <a:lnTo>
                  <a:pt x="3435350" y="273050"/>
                </a:lnTo>
                <a:lnTo>
                  <a:pt x="2822575" y="298450"/>
                </a:lnTo>
                <a:lnTo>
                  <a:pt x="2625725" y="320675"/>
                </a:lnTo>
                <a:lnTo>
                  <a:pt x="2390775" y="330200"/>
                </a:lnTo>
                <a:lnTo>
                  <a:pt x="2124075" y="349250"/>
                </a:lnTo>
                <a:lnTo>
                  <a:pt x="1863725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E3CC87C-9015-0745-AFEE-AA05ACED9B32}"/>
              </a:ext>
            </a:extLst>
          </p:cNvPr>
          <p:cNvSpPr/>
          <p:nvPr/>
        </p:nvSpPr>
        <p:spPr>
          <a:xfrm>
            <a:off x="3459163" y="2954338"/>
            <a:ext cx="2638425" cy="488950"/>
          </a:xfrm>
          <a:custGeom>
            <a:avLst/>
            <a:gdLst>
              <a:gd name="connsiteX0" fmla="*/ 1400175 w 2638425"/>
              <a:gd name="connsiteY0" fmla="*/ 323850 h 488157"/>
              <a:gd name="connsiteX1" fmla="*/ 1090613 w 2638425"/>
              <a:gd name="connsiteY1" fmla="*/ 359569 h 488157"/>
              <a:gd name="connsiteX2" fmla="*/ 845344 w 2638425"/>
              <a:gd name="connsiteY2" fmla="*/ 397669 h 488157"/>
              <a:gd name="connsiteX3" fmla="*/ 614363 w 2638425"/>
              <a:gd name="connsiteY3" fmla="*/ 442913 h 488157"/>
              <a:gd name="connsiteX4" fmla="*/ 469107 w 2638425"/>
              <a:gd name="connsiteY4" fmla="*/ 478632 h 488157"/>
              <a:gd name="connsiteX5" fmla="*/ 450057 w 2638425"/>
              <a:gd name="connsiteY5" fmla="*/ 485775 h 488157"/>
              <a:gd name="connsiteX6" fmla="*/ 435769 w 2638425"/>
              <a:gd name="connsiteY6" fmla="*/ 488157 h 488157"/>
              <a:gd name="connsiteX7" fmla="*/ 414338 w 2638425"/>
              <a:gd name="connsiteY7" fmla="*/ 488157 h 488157"/>
              <a:gd name="connsiteX8" fmla="*/ 378619 w 2638425"/>
              <a:gd name="connsiteY8" fmla="*/ 483394 h 488157"/>
              <a:gd name="connsiteX9" fmla="*/ 335757 w 2638425"/>
              <a:gd name="connsiteY9" fmla="*/ 464344 h 488157"/>
              <a:gd name="connsiteX10" fmla="*/ 259557 w 2638425"/>
              <a:gd name="connsiteY10" fmla="*/ 416719 h 488157"/>
              <a:gd name="connsiteX11" fmla="*/ 197644 w 2638425"/>
              <a:gd name="connsiteY11" fmla="*/ 366713 h 488157"/>
              <a:gd name="connsiteX12" fmla="*/ 100013 w 2638425"/>
              <a:gd name="connsiteY12" fmla="*/ 278607 h 488157"/>
              <a:gd name="connsiteX13" fmla="*/ 57150 w 2638425"/>
              <a:gd name="connsiteY13" fmla="*/ 228600 h 488157"/>
              <a:gd name="connsiteX14" fmla="*/ 28575 w 2638425"/>
              <a:gd name="connsiteY14" fmla="*/ 185738 h 488157"/>
              <a:gd name="connsiteX15" fmla="*/ 16669 w 2638425"/>
              <a:gd name="connsiteY15" fmla="*/ 157163 h 488157"/>
              <a:gd name="connsiteX16" fmla="*/ 4763 w 2638425"/>
              <a:gd name="connsiteY16" fmla="*/ 121444 h 488157"/>
              <a:gd name="connsiteX17" fmla="*/ 0 w 2638425"/>
              <a:gd name="connsiteY17" fmla="*/ 90488 h 488157"/>
              <a:gd name="connsiteX18" fmla="*/ 4763 w 2638425"/>
              <a:gd name="connsiteY18" fmla="*/ 73819 h 488157"/>
              <a:gd name="connsiteX19" fmla="*/ 14288 w 2638425"/>
              <a:gd name="connsiteY19" fmla="*/ 69057 h 488157"/>
              <a:gd name="connsiteX20" fmla="*/ 42863 w 2638425"/>
              <a:gd name="connsiteY20" fmla="*/ 69057 h 488157"/>
              <a:gd name="connsiteX21" fmla="*/ 80963 w 2638425"/>
              <a:gd name="connsiteY21" fmla="*/ 80963 h 488157"/>
              <a:gd name="connsiteX22" fmla="*/ 119063 w 2638425"/>
              <a:gd name="connsiteY22" fmla="*/ 107157 h 488157"/>
              <a:gd name="connsiteX23" fmla="*/ 154782 w 2638425"/>
              <a:gd name="connsiteY23" fmla="*/ 128588 h 488157"/>
              <a:gd name="connsiteX24" fmla="*/ 226219 w 2638425"/>
              <a:gd name="connsiteY24" fmla="*/ 166688 h 488157"/>
              <a:gd name="connsiteX25" fmla="*/ 283369 w 2638425"/>
              <a:gd name="connsiteY25" fmla="*/ 190500 h 488157"/>
              <a:gd name="connsiteX26" fmla="*/ 369094 w 2638425"/>
              <a:gd name="connsiteY26" fmla="*/ 211932 h 488157"/>
              <a:gd name="connsiteX27" fmla="*/ 428625 w 2638425"/>
              <a:gd name="connsiteY27" fmla="*/ 223838 h 488157"/>
              <a:gd name="connsiteX28" fmla="*/ 488157 w 2638425"/>
              <a:gd name="connsiteY28" fmla="*/ 230982 h 488157"/>
              <a:gd name="connsiteX29" fmla="*/ 564357 w 2638425"/>
              <a:gd name="connsiteY29" fmla="*/ 228600 h 488157"/>
              <a:gd name="connsiteX30" fmla="*/ 862013 w 2638425"/>
              <a:gd name="connsiteY30" fmla="*/ 188119 h 488157"/>
              <a:gd name="connsiteX31" fmla="*/ 1297782 w 2638425"/>
              <a:gd name="connsiteY31" fmla="*/ 133350 h 488157"/>
              <a:gd name="connsiteX32" fmla="*/ 1726407 w 2638425"/>
              <a:gd name="connsiteY32" fmla="*/ 76200 h 488157"/>
              <a:gd name="connsiteX33" fmla="*/ 2059782 w 2638425"/>
              <a:gd name="connsiteY33" fmla="*/ 33338 h 488157"/>
              <a:gd name="connsiteX34" fmla="*/ 2221707 w 2638425"/>
              <a:gd name="connsiteY34" fmla="*/ 4763 h 488157"/>
              <a:gd name="connsiteX35" fmla="*/ 2266950 w 2638425"/>
              <a:gd name="connsiteY35" fmla="*/ 0 h 488157"/>
              <a:gd name="connsiteX36" fmla="*/ 2331244 w 2638425"/>
              <a:gd name="connsiteY36" fmla="*/ 11907 h 488157"/>
              <a:gd name="connsiteX37" fmla="*/ 2440782 w 2638425"/>
              <a:gd name="connsiteY37" fmla="*/ 52388 h 488157"/>
              <a:gd name="connsiteX38" fmla="*/ 2550319 w 2638425"/>
              <a:gd name="connsiteY38" fmla="*/ 102394 h 488157"/>
              <a:gd name="connsiteX39" fmla="*/ 2593182 w 2638425"/>
              <a:gd name="connsiteY39" fmla="*/ 128588 h 488157"/>
              <a:gd name="connsiteX40" fmla="*/ 2616994 w 2638425"/>
              <a:gd name="connsiteY40" fmla="*/ 152400 h 488157"/>
              <a:gd name="connsiteX41" fmla="*/ 2631282 w 2638425"/>
              <a:gd name="connsiteY41" fmla="*/ 171450 h 488157"/>
              <a:gd name="connsiteX42" fmla="*/ 2638425 w 2638425"/>
              <a:gd name="connsiteY42" fmla="*/ 192882 h 488157"/>
              <a:gd name="connsiteX43" fmla="*/ 2633663 w 2638425"/>
              <a:gd name="connsiteY43" fmla="*/ 216694 h 488157"/>
              <a:gd name="connsiteX44" fmla="*/ 2609850 w 2638425"/>
              <a:gd name="connsiteY44" fmla="*/ 235744 h 488157"/>
              <a:gd name="connsiteX45" fmla="*/ 2566988 w 2638425"/>
              <a:gd name="connsiteY45" fmla="*/ 252413 h 488157"/>
              <a:gd name="connsiteX46" fmla="*/ 2512219 w 2638425"/>
              <a:gd name="connsiteY46" fmla="*/ 261938 h 488157"/>
              <a:gd name="connsiteX47" fmla="*/ 2414588 w 2638425"/>
              <a:gd name="connsiteY47" fmla="*/ 269082 h 488157"/>
              <a:gd name="connsiteX48" fmla="*/ 2147888 w 2638425"/>
              <a:gd name="connsiteY48" fmla="*/ 278607 h 488157"/>
              <a:gd name="connsiteX49" fmla="*/ 1819275 w 2638425"/>
              <a:gd name="connsiteY49" fmla="*/ 292894 h 488157"/>
              <a:gd name="connsiteX50" fmla="*/ 1400175 w 2638425"/>
              <a:gd name="connsiteY50" fmla="*/ 323850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38425" h="488157">
                <a:moveTo>
                  <a:pt x="1400175" y="323850"/>
                </a:moveTo>
                <a:lnTo>
                  <a:pt x="1090613" y="359569"/>
                </a:lnTo>
                <a:lnTo>
                  <a:pt x="845344" y="397669"/>
                </a:lnTo>
                <a:lnTo>
                  <a:pt x="614363" y="442913"/>
                </a:lnTo>
                <a:lnTo>
                  <a:pt x="469107" y="478632"/>
                </a:lnTo>
                <a:lnTo>
                  <a:pt x="450057" y="485775"/>
                </a:lnTo>
                <a:lnTo>
                  <a:pt x="435769" y="488157"/>
                </a:lnTo>
                <a:lnTo>
                  <a:pt x="414338" y="488157"/>
                </a:lnTo>
                <a:lnTo>
                  <a:pt x="378619" y="483394"/>
                </a:lnTo>
                <a:lnTo>
                  <a:pt x="335757" y="464344"/>
                </a:lnTo>
                <a:lnTo>
                  <a:pt x="259557" y="416719"/>
                </a:lnTo>
                <a:lnTo>
                  <a:pt x="197644" y="366713"/>
                </a:lnTo>
                <a:lnTo>
                  <a:pt x="100013" y="278607"/>
                </a:lnTo>
                <a:lnTo>
                  <a:pt x="57150" y="228600"/>
                </a:lnTo>
                <a:lnTo>
                  <a:pt x="28575" y="185738"/>
                </a:lnTo>
                <a:lnTo>
                  <a:pt x="16669" y="157163"/>
                </a:lnTo>
                <a:lnTo>
                  <a:pt x="4763" y="121444"/>
                </a:lnTo>
                <a:lnTo>
                  <a:pt x="0" y="90488"/>
                </a:lnTo>
                <a:lnTo>
                  <a:pt x="4763" y="73819"/>
                </a:lnTo>
                <a:lnTo>
                  <a:pt x="14288" y="69057"/>
                </a:lnTo>
                <a:lnTo>
                  <a:pt x="42863" y="69057"/>
                </a:lnTo>
                <a:lnTo>
                  <a:pt x="80963" y="80963"/>
                </a:lnTo>
                <a:lnTo>
                  <a:pt x="119063" y="107157"/>
                </a:lnTo>
                <a:lnTo>
                  <a:pt x="154782" y="128588"/>
                </a:lnTo>
                <a:lnTo>
                  <a:pt x="226219" y="166688"/>
                </a:lnTo>
                <a:lnTo>
                  <a:pt x="283369" y="190500"/>
                </a:lnTo>
                <a:lnTo>
                  <a:pt x="369094" y="211932"/>
                </a:lnTo>
                <a:lnTo>
                  <a:pt x="428625" y="223838"/>
                </a:lnTo>
                <a:lnTo>
                  <a:pt x="488157" y="230982"/>
                </a:lnTo>
                <a:lnTo>
                  <a:pt x="564357" y="228600"/>
                </a:lnTo>
                <a:lnTo>
                  <a:pt x="862013" y="188119"/>
                </a:lnTo>
                <a:lnTo>
                  <a:pt x="1297782" y="133350"/>
                </a:lnTo>
                <a:lnTo>
                  <a:pt x="1726407" y="76200"/>
                </a:lnTo>
                <a:lnTo>
                  <a:pt x="2059782" y="33338"/>
                </a:lnTo>
                <a:lnTo>
                  <a:pt x="2221707" y="4763"/>
                </a:lnTo>
                <a:lnTo>
                  <a:pt x="2266950" y="0"/>
                </a:lnTo>
                <a:lnTo>
                  <a:pt x="2331244" y="11907"/>
                </a:lnTo>
                <a:lnTo>
                  <a:pt x="2440782" y="52388"/>
                </a:lnTo>
                <a:lnTo>
                  <a:pt x="2550319" y="102394"/>
                </a:lnTo>
                <a:lnTo>
                  <a:pt x="2593182" y="128588"/>
                </a:lnTo>
                <a:lnTo>
                  <a:pt x="2616994" y="152400"/>
                </a:lnTo>
                <a:lnTo>
                  <a:pt x="2631282" y="171450"/>
                </a:lnTo>
                <a:lnTo>
                  <a:pt x="2638425" y="192882"/>
                </a:lnTo>
                <a:lnTo>
                  <a:pt x="2633663" y="216694"/>
                </a:lnTo>
                <a:lnTo>
                  <a:pt x="2609850" y="235744"/>
                </a:lnTo>
                <a:lnTo>
                  <a:pt x="2566988" y="252413"/>
                </a:lnTo>
                <a:lnTo>
                  <a:pt x="2512219" y="261938"/>
                </a:lnTo>
                <a:lnTo>
                  <a:pt x="2414588" y="269082"/>
                </a:lnTo>
                <a:lnTo>
                  <a:pt x="2147888" y="278607"/>
                </a:lnTo>
                <a:lnTo>
                  <a:pt x="1819275" y="292894"/>
                </a:lnTo>
                <a:lnTo>
                  <a:pt x="1400175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E9CA304-57D4-D745-B28E-4F304AD2212A}"/>
              </a:ext>
            </a:extLst>
          </p:cNvPr>
          <p:cNvSpPr/>
          <p:nvPr/>
        </p:nvSpPr>
        <p:spPr>
          <a:xfrm>
            <a:off x="3595688" y="1547813"/>
            <a:ext cx="657225" cy="1327150"/>
          </a:xfrm>
          <a:custGeom>
            <a:avLst/>
            <a:gdLst>
              <a:gd name="connsiteX0" fmla="*/ 309562 w 657225"/>
              <a:gd name="connsiteY0" fmla="*/ 590550 h 1326356"/>
              <a:gd name="connsiteX1" fmla="*/ 280987 w 657225"/>
              <a:gd name="connsiteY1" fmla="*/ 442912 h 1326356"/>
              <a:gd name="connsiteX2" fmla="*/ 242887 w 657225"/>
              <a:gd name="connsiteY2" fmla="*/ 335756 h 1326356"/>
              <a:gd name="connsiteX3" fmla="*/ 202406 w 657225"/>
              <a:gd name="connsiteY3" fmla="*/ 247650 h 1326356"/>
              <a:gd name="connsiteX4" fmla="*/ 147637 w 657225"/>
              <a:gd name="connsiteY4" fmla="*/ 164306 h 1326356"/>
              <a:gd name="connsiteX5" fmla="*/ 100012 w 657225"/>
              <a:gd name="connsiteY5" fmla="*/ 111918 h 1326356"/>
              <a:gd name="connsiteX6" fmla="*/ 35718 w 657225"/>
              <a:gd name="connsiteY6" fmla="*/ 57150 h 1326356"/>
              <a:gd name="connsiteX7" fmla="*/ 16668 w 657225"/>
              <a:gd name="connsiteY7" fmla="*/ 45243 h 1326356"/>
              <a:gd name="connsiteX8" fmla="*/ 4762 w 657225"/>
              <a:gd name="connsiteY8" fmla="*/ 33337 h 1326356"/>
              <a:gd name="connsiteX9" fmla="*/ 0 w 657225"/>
              <a:gd name="connsiteY9" fmla="*/ 19050 h 1326356"/>
              <a:gd name="connsiteX10" fmla="*/ 7143 w 657225"/>
              <a:gd name="connsiteY10" fmla="*/ 4762 h 1326356"/>
              <a:gd name="connsiteX11" fmla="*/ 35718 w 657225"/>
              <a:gd name="connsiteY11" fmla="*/ 0 h 1326356"/>
              <a:gd name="connsiteX12" fmla="*/ 97631 w 657225"/>
              <a:gd name="connsiteY12" fmla="*/ 7143 h 1326356"/>
              <a:gd name="connsiteX13" fmla="*/ 219075 w 657225"/>
              <a:gd name="connsiteY13" fmla="*/ 28575 h 1326356"/>
              <a:gd name="connsiteX14" fmla="*/ 326231 w 657225"/>
              <a:gd name="connsiteY14" fmla="*/ 54768 h 1326356"/>
              <a:gd name="connsiteX15" fmla="*/ 392906 w 657225"/>
              <a:gd name="connsiteY15" fmla="*/ 78581 h 1326356"/>
              <a:gd name="connsiteX16" fmla="*/ 428625 w 657225"/>
              <a:gd name="connsiteY16" fmla="*/ 95250 h 1326356"/>
              <a:gd name="connsiteX17" fmla="*/ 464343 w 657225"/>
              <a:gd name="connsiteY17" fmla="*/ 116681 h 1326356"/>
              <a:gd name="connsiteX18" fmla="*/ 488156 w 657225"/>
              <a:gd name="connsiteY18" fmla="*/ 138112 h 1326356"/>
              <a:gd name="connsiteX19" fmla="*/ 509587 w 657225"/>
              <a:gd name="connsiteY19" fmla="*/ 173831 h 1326356"/>
              <a:gd name="connsiteX20" fmla="*/ 535781 w 657225"/>
              <a:gd name="connsiteY20" fmla="*/ 233362 h 1326356"/>
              <a:gd name="connsiteX21" fmla="*/ 554831 w 657225"/>
              <a:gd name="connsiteY21" fmla="*/ 338137 h 1326356"/>
              <a:gd name="connsiteX22" fmla="*/ 590550 w 657225"/>
              <a:gd name="connsiteY22" fmla="*/ 647700 h 1326356"/>
              <a:gd name="connsiteX23" fmla="*/ 614362 w 657225"/>
              <a:gd name="connsiteY23" fmla="*/ 845343 h 1326356"/>
              <a:gd name="connsiteX24" fmla="*/ 631031 w 657225"/>
              <a:gd name="connsiteY24" fmla="*/ 964406 h 1326356"/>
              <a:gd name="connsiteX25" fmla="*/ 647700 w 657225"/>
              <a:gd name="connsiteY25" fmla="*/ 1121568 h 1326356"/>
              <a:gd name="connsiteX26" fmla="*/ 657225 w 657225"/>
              <a:gd name="connsiteY26" fmla="*/ 1216818 h 1326356"/>
              <a:gd name="connsiteX27" fmla="*/ 652462 w 657225"/>
              <a:gd name="connsiteY27" fmla="*/ 1262062 h 1326356"/>
              <a:gd name="connsiteX28" fmla="*/ 642937 w 657225"/>
              <a:gd name="connsiteY28" fmla="*/ 1295400 h 1326356"/>
              <a:gd name="connsiteX29" fmla="*/ 633412 w 657225"/>
              <a:gd name="connsiteY29" fmla="*/ 1312068 h 1326356"/>
              <a:gd name="connsiteX30" fmla="*/ 619125 w 657225"/>
              <a:gd name="connsiteY30" fmla="*/ 1323975 h 1326356"/>
              <a:gd name="connsiteX31" fmla="*/ 604837 w 657225"/>
              <a:gd name="connsiteY31" fmla="*/ 1326356 h 1326356"/>
              <a:gd name="connsiteX32" fmla="*/ 581025 w 657225"/>
              <a:gd name="connsiteY32" fmla="*/ 1326356 h 1326356"/>
              <a:gd name="connsiteX33" fmla="*/ 542925 w 657225"/>
              <a:gd name="connsiteY33" fmla="*/ 1316831 h 1326356"/>
              <a:gd name="connsiteX34" fmla="*/ 514350 w 657225"/>
              <a:gd name="connsiteY34" fmla="*/ 1304925 h 1326356"/>
              <a:gd name="connsiteX35" fmla="*/ 495300 w 657225"/>
              <a:gd name="connsiteY35" fmla="*/ 1290637 h 1326356"/>
              <a:gd name="connsiteX36" fmla="*/ 476250 w 657225"/>
              <a:gd name="connsiteY36" fmla="*/ 1271587 h 1326356"/>
              <a:gd name="connsiteX37" fmla="*/ 452437 w 657225"/>
              <a:gd name="connsiteY37" fmla="*/ 1231106 h 1326356"/>
              <a:gd name="connsiteX38" fmla="*/ 423862 w 657225"/>
              <a:gd name="connsiteY38" fmla="*/ 1154906 h 1326356"/>
              <a:gd name="connsiteX39" fmla="*/ 390525 w 657225"/>
              <a:gd name="connsiteY39" fmla="*/ 1047750 h 1326356"/>
              <a:gd name="connsiteX40" fmla="*/ 373856 w 657225"/>
              <a:gd name="connsiteY40" fmla="*/ 962025 h 1326356"/>
              <a:gd name="connsiteX41" fmla="*/ 361950 w 657225"/>
              <a:gd name="connsiteY41" fmla="*/ 881062 h 1326356"/>
              <a:gd name="connsiteX42" fmla="*/ 323850 w 657225"/>
              <a:gd name="connsiteY42" fmla="*/ 697706 h 1326356"/>
              <a:gd name="connsiteX43" fmla="*/ 309562 w 657225"/>
              <a:gd name="connsiteY43" fmla="*/ 590550 h 132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57225" h="1326356">
                <a:moveTo>
                  <a:pt x="309562" y="590550"/>
                </a:moveTo>
                <a:lnTo>
                  <a:pt x="280987" y="442912"/>
                </a:lnTo>
                <a:lnTo>
                  <a:pt x="242887" y="335756"/>
                </a:lnTo>
                <a:lnTo>
                  <a:pt x="202406" y="247650"/>
                </a:lnTo>
                <a:lnTo>
                  <a:pt x="147637" y="164306"/>
                </a:lnTo>
                <a:lnTo>
                  <a:pt x="100012" y="111918"/>
                </a:lnTo>
                <a:lnTo>
                  <a:pt x="35718" y="57150"/>
                </a:lnTo>
                <a:lnTo>
                  <a:pt x="16668" y="45243"/>
                </a:lnTo>
                <a:lnTo>
                  <a:pt x="4762" y="33337"/>
                </a:lnTo>
                <a:lnTo>
                  <a:pt x="0" y="19050"/>
                </a:lnTo>
                <a:lnTo>
                  <a:pt x="7143" y="4762"/>
                </a:lnTo>
                <a:lnTo>
                  <a:pt x="35718" y="0"/>
                </a:lnTo>
                <a:lnTo>
                  <a:pt x="97631" y="7143"/>
                </a:lnTo>
                <a:lnTo>
                  <a:pt x="219075" y="28575"/>
                </a:lnTo>
                <a:lnTo>
                  <a:pt x="326231" y="54768"/>
                </a:lnTo>
                <a:lnTo>
                  <a:pt x="392906" y="78581"/>
                </a:lnTo>
                <a:lnTo>
                  <a:pt x="428625" y="95250"/>
                </a:lnTo>
                <a:lnTo>
                  <a:pt x="464343" y="116681"/>
                </a:lnTo>
                <a:lnTo>
                  <a:pt x="488156" y="138112"/>
                </a:lnTo>
                <a:lnTo>
                  <a:pt x="509587" y="173831"/>
                </a:lnTo>
                <a:lnTo>
                  <a:pt x="535781" y="233362"/>
                </a:lnTo>
                <a:lnTo>
                  <a:pt x="554831" y="338137"/>
                </a:lnTo>
                <a:lnTo>
                  <a:pt x="590550" y="647700"/>
                </a:lnTo>
                <a:lnTo>
                  <a:pt x="614362" y="845343"/>
                </a:lnTo>
                <a:lnTo>
                  <a:pt x="631031" y="964406"/>
                </a:lnTo>
                <a:lnTo>
                  <a:pt x="647700" y="1121568"/>
                </a:lnTo>
                <a:lnTo>
                  <a:pt x="657225" y="1216818"/>
                </a:lnTo>
                <a:lnTo>
                  <a:pt x="652462" y="1262062"/>
                </a:lnTo>
                <a:lnTo>
                  <a:pt x="642937" y="1295400"/>
                </a:lnTo>
                <a:lnTo>
                  <a:pt x="633412" y="1312068"/>
                </a:lnTo>
                <a:lnTo>
                  <a:pt x="619125" y="1323975"/>
                </a:lnTo>
                <a:lnTo>
                  <a:pt x="604837" y="1326356"/>
                </a:lnTo>
                <a:lnTo>
                  <a:pt x="581025" y="1326356"/>
                </a:lnTo>
                <a:lnTo>
                  <a:pt x="542925" y="1316831"/>
                </a:lnTo>
                <a:lnTo>
                  <a:pt x="514350" y="1304925"/>
                </a:lnTo>
                <a:lnTo>
                  <a:pt x="495300" y="1290637"/>
                </a:lnTo>
                <a:lnTo>
                  <a:pt x="476250" y="1271587"/>
                </a:lnTo>
                <a:lnTo>
                  <a:pt x="452437" y="1231106"/>
                </a:lnTo>
                <a:lnTo>
                  <a:pt x="423862" y="1154906"/>
                </a:lnTo>
                <a:lnTo>
                  <a:pt x="390525" y="1047750"/>
                </a:lnTo>
                <a:lnTo>
                  <a:pt x="373856" y="962025"/>
                </a:lnTo>
                <a:lnTo>
                  <a:pt x="361950" y="881062"/>
                </a:lnTo>
                <a:lnTo>
                  <a:pt x="323850" y="697706"/>
                </a:lnTo>
                <a:lnTo>
                  <a:pt x="309562" y="590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0CE6132-7C2F-684B-9CFD-4C0CC4B7B693}"/>
              </a:ext>
            </a:extLst>
          </p:cNvPr>
          <p:cNvSpPr/>
          <p:nvPr/>
        </p:nvSpPr>
        <p:spPr>
          <a:xfrm>
            <a:off x="5392738" y="1485900"/>
            <a:ext cx="549275" cy="1331913"/>
          </a:xfrm>
          <a:custGeom>
            <a:avLst/>
            <a:gdLst>
              <a:gd name="connsiteX0" fmla="*/ 333375 w 547688"/>
              <a:gd name="connsiteY0" fmla="*/ 885825 h 1331119"/>
              <a:gd name="connsiteX1" fmla="*/ 278607 w 547688"/>
              <a:gd name="connsiteY1" fmla="*/ 1047750 h 1331119"/>
              <a:gd name="connsiteX2" fmla="*/ 200025 w 547688"/>
              <a:gd name="connsiteY2" fmla="*/ 1269206 h 1331119"/>
              <a:gd name="connsiteX3" fmla="*/ 180975 w 547688"/>
              <a:gd name="connsiteY3" fmla="*/ 1288256 h 1331119"/>
              <a:gd name="connsiteX4" fmla="*/ 142875 w 547688"/>
              <a:gd name="connsiteY4" fmla="*/ 1312069 h 1331119"/>
              <a:gd name="connsiteX5" fmla="*/ 109538 w 547688"/>
              <a:gd name="connsiteY5" fmla="*/ 1326356 h 1331119"/>
              <a:gd name="connsiteX6" fmla="*/ 78582 w 547688"/>
              <a:gd name="connsiteY6" fmla="*/ 1331119 h 1331119"/>
              <a:gd name="connsiteX7" fmla="*/ 66675 w 547688"/>
              <a:gd name="connsiteY7" fmla="*/ 1326356 h 1331119"/>
              <a:gd name="connsiteX8" fmla="*/ 54769 w 547688"/>
              <a:gd name="connsiteY8" fmla="*/ 1304925 h 1331119"/>
              <a:gd name="connsiteX9" fmla="*/ 54769 w 547688"/>
              <a:gd name="connsiteY9" fmla="*/ 1254919 h 1331119"/>
              <a:gd name="connsiteX10" fmla="*/ 71438 w 547688"/>
              <a:gd name="connsiteY10" fmla="*/ 1181100 h 1331119"/>
              <a:gd name="connsiteX11" fmla="*/ 97632 w 547688"/>
              <a:gd name="connsiteY11" fmla="*/ 1031081 h 1331119"/>
              <a:gd name="connsiteX12" fmla="*/ 130969 w 547688"/>
              <a:gd name="connsiteY12" fmla="*/ 766763 h 1331119"/>
              <a:gd name="connsiteX13" fmla="*/ 157163 w 547688"/>
              <a:gd name="connsiteY13" fmla="*/ 557213 h 1331119"/>
              <a:gd name="connsiteX14" fmla="*/ 178594 w 547688"/>
              <a:gd name="connsiteY14" fmla="*/ 330994 h 1331119"/>
              <a:gd name="connsiteX15" fmla="*/ 176213 w 547688"/>
              <a:gd name="connsiteY15" fmla="*/ 266700 h 1331119"/>
              <a:gd name="connsiteX16" fmla="*/ 159544 w 547688"/>
              <a:gd name="connsiteY16" fmla="*/ 211931 h 1331119"/>
              <a:gd name="connsiteX17" fmla="*/ 135732 w 547688"/>
              <a:gd name="connsiteY17" fmla="*/ 176213 h 1331119"/>
              <a:gd name="connsiteX18" fmla="*/ 92869 w 547688"/>
              <a:gd name="connsiteY18" fmla="*/ 133350 h 1331119"/>
              <a:gd name="connsiteX19" fmla="*/ 47625 w 547688"/>
              <a:gd name="connsiteY19" fmla="*/ 92869 h 1331119"/>
              <a:gd name="connsiteX20" fmla="*/ 14288 w 547688"/>
              <a:gd name="connsiteY20" fmla="*/ 66675 h 1331119"/>
              <a:gd name="connsiteX21" fmla="*/ 0 w 547688"/>
              <a:gd name="connsiteY21" fmla="*/ 45244 h 1331119"/>
              <a:gd name="connsiteX22" fmla="*/ 0 w 547688"/>
              <a:gd name="connsiteY22" fmla="*/ 33338 h 1331119"/>
              <a:gd name="connsiteX23" fmla="*/ 0 w 547688"/>
              <a:gd name="connsiteY23" fmla="*/ 19050 h 1331119"/>
              <a:gd name="connsiteX24" fmla="*/ 9525 w 547688"/>
              <a:gd name="connsiteY24" fmla="*/ 9525 h 1331119"/>
              <a:gd name="connsiteX25" fmla="*/ 33338 w 547688"/>
              <a:gd name="connsiteY25" fmla="*/ 2381 h 1331119"/>
              <a:gd name="connsiteX26" fmla="*/ 83344 w 547688"/>
              <a:gd name="connsiteY26" fmla="*/ 0 h 1331119"/>
              <a:gd name="connsiteX27" fmla="*/ 159544 w 547688"/>
              <a:gd name="connsiteY27" fmla="*/ 4763 h 1331119"/>
              <a:gd name="connsiteX28" fmla="*/ 240507 w 547688"/>
              <a:gd name="connsiteY28" fmla="*/ 16669 h 1331119"/>
              <a:gd name="connsiteX29" fmla="*/ 330994 w 547688"/>
              <a:gd name="connsiteY29" fmla="*/ 42863 h 1331119"/>
              <a:gd name="connsiteX30" fmla="*/ 397669 w 547688"/>
              <a:gd name="connsiteY30" fmla="*/ 69056 h 1331119"/>
              <a:gd name="connsiteX31" fmla="*/ 457200 w 547688"/>
              <a:gd name="connsiteY31" fmla="*/ 100013 h 1331119"/>
              <a:gd name="connsiteX32" fmla="*/ 502444 w 547688"/>
              <a:gd name="connsiteY32" fmla="*/ 133350 h 1331119"/>
              <a:gd name="connsiteX33" fmla="*/ 526257 w 547688"/>
              <a:gd name="connsiteY33" fmla="*/ 161925 h 1331119"/>
              <a:gd name="connsiteX34" fmla="*/ 542925 w 547688"/>
              <a:gd name="connsiteY34" fmla="*/ 180975 h 1331119"/>
              <a:gd name="connsiteX35" fmla="*/ 547688 w 547688"/>
              <a:gd name="connsiteY35" fmla="*/ 211931 h 1331119"/>
              <a:gd name="connsiteX36" fmla="*/ 540544 w 547688"/>
              <a:gd name="connsiteY36" fmla="*/ 238125 h 1331119"/>
              <a:gd name="connsiteX37" fmla="*/ 528638 w 547688"/>
              <a:gd name="connsiteY37" fmla="*/ 252413 h 1331119"/>
              <a:gd name="connsiteX38" fmla="*/ 500063 w 547688"/>
              <a:gd name="connsiteY38" fmla="*/ 273844 h 1331119"/>
              <a:gd name="connsiteX39" fmla="*/ 476250 w 547688"/>
              <a:gd name="connsiteY39" fmla="*/ 304800 h 1331119"/>
              <a:gd name="connsiteX40" fmla="*/ 450057 w 547688"/>
              <a:gd name="connsiteY40" fmla="*/ 376238 h 1331119"/>
              <a:gd name="connsiteX41" fmla="*/ 438150 w 547688"/>
              <a:gd name="connsiteY41" fmla="*/ 426244 h 1331119"/>
              <a:gd name="connsiteX42" fmla="*/ 421482 w 547688"/>
              <a:gd name="connsiteY42" fmla="*/ 542925 h 1331119"/>
              <a:gd name="connsiteX43" fmla="*/ 373857 w 547688"/>
              <a:gd name="connsiteY43" fmla="*/ 742950 h 1331119"/>
              <a:gd name="connsiteX44" fmla="*/ 333375 w 547688"/>
              <a:gd name="connsiteY44" fmla="*/ 885825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47688" h="1331119">
                <a:moveTo>
                  <a:pt x="333375" y="885825"/>
                </a:moveTo>
                <a:lnTo>
                  <a:pt x="278607" y="1047750"/>
                </a:lnTo>
                <a:lnTo>
                  <a:pt x="200025" y="1269206"/>
                </a:lnTo>
                <a:lnTo>
                  <a:pt x="180975" y="1288256"/>
                </a:lnTo>
                <a:lnTo>
                  <a:pt x="142875" y="1312069"/>
                </a:lnTo>
                <a:lnTo>
                  <a:pt x="109538" y="1326356"/>
                </a:lnTo>
                <a:lnTo>
                  <a:pt x="78582" y="1331119"/>
                </a:lnTo>
                <a:lnTo>
                  <a:pt x="66675" y="1326356"/>
                </a:lnTo>
                <a:lnTo>
                  <a:pt x="54769" y="1304925"/>
                </a:lnTo>
                <a:lnTo>
                  <a:pt x="54769" y="1254919"/>
                </a:lnTo>
                <a:lnTo>
                  <a:pt x="71438" y="1181100"/>
                </a:lnTo>
                <a:lnTo>
                  <a:pt x="97632" y="1031081"/>
                </a:lnTo>
                <a:lnTo>
                  <a:pt x="130969" y="766763"/>
                </a:lnTo>
                <a:lnTo>
                  <a:pt x="157163" y="557213"/>
                </a:lnTo>
                <a:lnTo>
                  <a:pt x="178594" y="330994"/>
                </a:lnTo>
                <a:cubicBezTo>
                  <a:pt x="177800" y="309563"/>
                  <a:pt x="181372" y="288925"/>
                  <a:pt x="176213" y="266700"/>
                </a:cubicBezTo>
                <a:lnTo>
                  <a:pt x="159544" y="211931"/>
                </a:lnTo>
                <a:lnTo>
                  <a:pt x="135732" y="176213"/>
                </a:lnTo>
                <a:lnTo>
                  <a:pt x="92869" y="133350"/>
                </a:lnTo>
                <a:lnTo>
                  <a:pt x="47625" y="92869"/>
                </a:lnTo>
                <a:lnTo>
                  <a:pt x="14288" y="66675"/>
                </a:lnTo>
                <a:lnTo>
                  <a:pt x="0" y="45244"/>
                </a:lnTo>
                <a:lnTo>
                  <a:pt x="0" y="33338"/>
                </a:lnTo>
                <a:lnTo>
                  <a:pt x="0" y="19050"/>
                </a:lnTo>
                <a:lnTo>
                  <a:pt x="9525" y="9525"/>
                </a:lnTo>
                <a:lnTo>
                  <a:pt x="33338" y="2381"/>
                </a:lnTo>
                <a:lnTo>
                  <a:pt x="83344" y="0"/>
                </a:lnTo>
                <a:lnTo>
                  <a:pt x="159544" y="4763"/>
                </a:lnTo>
                <a:lnTo>
                  <a:pt x="240507" y="16669"/>
                </a:lnTo>
                <a:lnTo>
                  <a:pt x="330994" y="42863"/>
                </a:lnTo>
                <a:lnTo>
                  <a:pt x="397669" y="69056"/>
                </a:lnTo>
                <a:lnTo>
                  <a:pt x="457200" y="100013"/>
                </a:lnTo>
                <a:lnTo>
                  <a:pt x="502444" y="133350"/>
                </a:lnTo>
                <a:lnTo>
                  <a:pt x="526257" y="161925"/>
                </a:lnTo>
                <a:lnTo>
                  <a:pt x="542925" y="180975"/>
                </a:lnTo>
                <a:lnTo>
                  <a:pt x="547688" y="211931"/>
                </a:lnTo>
                <a:lnTo>
                  <a:pt x="540544" y="238125"/>
                </a:lnTo>
                <a:lnTo>
                  <a:pt x="528638" y="252413"/>
                </a:lnTo>
                <a:lnTo>
                  <a:pt x="500063" y="273844"/>
                </a:lnTo>
                <a:lnTo>
                  <a:pt x="476250" y="304800"/>
                </a:lnTo>
                <a:lnTo>
                  <a:pt x="450057" y="376238"/>
                </a:lnTo>
                <a:lnTo>
                  <a:pt x="438150" y="426244"/>
                </a:lnTo>
                <a:lnTo>
                  <a:pt x="421482" y="542925"/>
                </a:lnTo>
                <a:lnTo>
                  <a:pt x="373857" y="742950"/>
                </a:lnTo>
                <a:lnTo>
                  <a:pt x="333375" y="885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636AEA2-470F-7A43-A994-8F1EEF3A3753}"/>
              </a:ext>
            </a:extLst>
          </p:cNvPr>
          <p:cNvSpPr/>
          <p:nvPr/>
        </p:nvSpPr>
        <p:spPr>
          <a:xfrm>
            <a:off x="2690813" y="3717925"/>
            <a:ext cx="4286250" cy="655638"/>
          </a:xfrm>
          <a:custGeom>
            <a:avLst/>
            <a:gdLst>
              <a:gd name="connsiteX0" fmla="*/ 2496065 w 4286030"/>
              <a:gd name="connsiteY0" fmla="*/ 356580 h 656673"/>
              <a:gd name="connsiteX1" fmla="*/ 1931185 w 4286030"/>
              <a:gd name="connsiteY1" fmla="*/ 402477 h 656673"/>
              <a:gd name="connsiteX2" fmla="*/ 1599318 w 4286030"/>
              <a:gd name="connsiteY2" fmla="*/ 430721 h 656673"/>
              <a:gd name="connsiteX3" fmla="*/ 1369835 w 4286030"/>
              <a:gd name="connsiteY3" fmla="*/ 455434 h 656673"/>
              <a:gd name="connsiteX4" fmla="*/ 1133292 w 4286030"/>
              <a:gd name="connsiteY4" fmla="*/ 490739 h 656673"/>
              <a:gd name="connsiteX5" fmla="*/ 882626 w 4286030"/>
              <a:gd name="connsiteY5" fmla="*/ 547227 h 656673"/>
              <a:gd name="connsiteX6" fmla="*/ 649613 w 4286030"/>
              <a:gd name="connsiteY6" fmla="*/ 607246 h 656673"/>
              <a:gd name="connsiteX7" fmla="*/ 515454 w 4286030"/>
              <a:gd name="connsiteY7" fmla="*/ 656673 h 656673"/>
              <a:gd name="connsiteX8" fmla="*/ 466027 w 4286030"/>
              <a:gd name="connsiteY8" fmla="*/ 656673 h 656673"/>
              <a:gd name="connsiteX9" fmla="*/ 416600 w 4286030"/>
              <a:gd name="connsiteY9" fmla="*/ 646081 h 656673"/>
              <a:gd name="connsiteX10" fmla="*/ 349520 w 4286030"/>
              <a:gd name="connsiteY10" fmla="*/ 614307 h 656673"/>
              <a:gd name="connsiteX11" fmla="*/ 225953 w 4286030"/>
              <a:gd name="connsiteY11" fmla="*/ 533105 h 656673"/>
              <a:gd name="connsiteX12" fmla="*/ 109446 w 4286030"/>
              <a:gd name="connsiteY12" fmla="*/ 430721 h 656673"/>
              <a:gd name="connsiteX13" fmla="*/ 35305 w 4286030"/>
              <a:gd name="connsiteY13" fmla="*/ 356580 h 656673"/>
              <a:gd name="connsiteX14" fmla="*/ 10592 w 4286030"/>
              <a:gd name="connsiteY14" fmla="*/ 324806 h 656673"/>
              <a:gd name="connsiteX15" fmla="*/ 0 w 4286030"/>
              <a:gd name="connsiteY15" fmla="*/ 293031 h 656673"/>
              <a:gd name="connsiteX16" fmla="*/ 7061 w 4286030"/>
              <a:gd name="connsiteY16" fmla="*/ 271848 h 656673"/>
              <a:gd name="connsiteX17" fmla="*/ 24714 w 4286030"/>
              <a:gd name="connsiteY17" fmla="*/ 264787 h 656673"/>
              <a:gd name="connsiteX18" fmla="*/ 56489 w 4286030"/>
              <a:gd name="connsiteY18" fmla="*/ 268318 h 656673"/>
              <a:gd name="connsiteX19" fmla="*/ 109446 w 4286030"/>
              <a:gd name="connsiteY19" fmla="*/ 289501 h 656673"/>
              <a:gd name="connsiteX20" fmla="*/ 180056 w 4286030"/>
              <a:gd name="connsiteY20" fmla="*/ 324806 h 656673"/>
              <a:gd name="connsiteX21" fmla="*/ 225953 w 4286030"/>
              <a:gd name="connsiteY21" fmla="*/ 345989 h 656673"/>
              <a:gd name="connsiteX22" fmla="*/ 307154 w 4286030"/>
              <a:gd name="connsiteY22" fmla="*/ 381294 h 656673"/>
              <a:gd name="connsiteX23" fmla="*/ 356581 w 4286030"/>
              <a:gd name="connsiteY23" fmla="*/ 398946 h 656673"/>
              <a:gd name="connsiteX24" fmla="*/ 398947 w 4286030"/>
              <a:gd name="connsiteY24" fmla="*/ 406007 h 656673"/>
              <a:gd name="connsiteX25" fmla="*/ 458966 w 4286030"/>
              <a:gd name="connsiteY25" fmla="*/ 402477 h 656673"/>
              <a:gd name="connsiteX26" fmla="*/ 600186 w 4286030"/>
              <a:gd name="connsiteY26" fmla="*/ 377763 h 656673"/>
              <a:gd name="connsiteX27" fmla="*/ 963827 w 4286030"/>
              <a:gd name="connsiteY27" fmla="*/ 314214 h 656673"/>
              <a:gd name="connsiteX28" fmla="*/ 1373366 w 4286030"/>
              <a:gd name="connsiteY28" fmla="*/ 257726 h 656673"/>
              <a:gd name="connsiteX29" fmla="*/ 1825270 w 4286030"/>
              <a:gd name="connsiteY29" fmla="*/ 211830 h 656673"/>
              <a:gd name="connsiteX30" fmla="*/ 2291296 w 4286030"/>
              <a:gd name="connsiteY30" fmla="*/ 169464 h 656673"/>
              <a:gd name="connsiteX31" fmla="*/ 2955031 w 4286030"/>
              <a:gd name="connsiteY31" fmla="*/ 123567 h 656673"/>
              <a:gd name="connsiteX32" fmla="*/ 3410465 w 4286030"/>
              <a:gd name="connsiteY32" fmla="*/ 95323 h 656673"/>
              <a:gd name="connsiteX33" fmla="*/ 3526972 w 4286030"/>
              <a:gd name="connsiteY33" fmla="*/ 84732 h 656673"/>
              <a:gd name="connsiteX34" fmla="*/ 3650539 w 4286030"/>
              <a:gd name="connsiteY34" fmla="*/ 52957 h 656673"/>
              <a:gd name="connsiteX35" fmla="*/ 3830595 w 4286030"/>
              <a:gd name="connsiteY35" fmla="*/ 3530 h 656673"/>
              <a:gd name="connsiteX36" fmla="*/ 3880022 w 4286030"/>
              <a:gd name="connsiteY36" fmla="*/ 0 h 656673"/>
              <a:gd name="connsiteX37" fmla="*/ 3957693 w 4286030"/>
              <a:gd name="connsiteY37" fmla="*/ 14122 h 656673"/>
              <a:gd name="connsiteX38" fmla="*/ 4042425 w 4286030"/>
              <a:gd name="connsiteY38" fmla="*/ 49427 h 656673"/>
              <a:gd name="connsiteX39" fmla="*/ 4134218 w 4286030"/>
              <a:gd name="connsiteY39" fmla="*/ 98854 h 656673"/>
              <a:gd name="connsiteX40" fmla="*/ 4201298 w 4286030"/>
              <a:gd name="connsiteY40" fmla="*/ 155342 h 656673"/>
              <a:gd name="connsiteX41" fmla="*/ 4254255 w 4286030"/>
              <a:gd name="connsiteY41" fmla="*/ 222421 h 656673"/>
              <a:gd name="connsiteX42" fmla="*/ 4278969 w 4286030"/>
              <a:gd name="connsiteY42" fmla="*/ 254196 h 656673"/>
              <a:gd name="connsiteX43" fmla="*/ 4286030 w 4286030"/>
              <a:gd name="connsiteY43" fmla="*/ 278909 h 656673"/>
              <a:gd name="connsiteX44" fmla="*/ 4282499 w 4286030"/>
              <a:gd name="connsiteY44" fmla="*/ 303623 h 656673"/>
              <a:gd name="connsiteX45" fmla="*/ 4271908 w 4286030"/>
              <a:gd name="connsiteY45" fmla="*/ 335397 h 656673"/>
              <a:gd name="connsiteX46" fmla="*/ 4229542 w 4286030"/>
              <a:gd name="connsiteY46" fmla="*/ 349519 h 656673"/>
              <a:gd name="connsiteX47" fmla="*/ 4123627 w 4286030"/>
              <a:gd name="connsiteY47" fmla="*/ 360111 h 656673"/>
              <a:gd name="connsiteX48" fmla="*/ 3915327 w 4286030"/>
              <a:gd name="connsiteY48" fmla="*/ 342458 h 656673"/>
              <a:gd name="connsiteX49" fmla="*/ 3558746 w 4286030"/>
              <a:gd name="connsiteY49" fmla="*/ 331867 h 656673"/>
              <a:gd name="connsiteX50" fmla="*/ 3124495 w 4286030"/>
              <a:gd name="connsiteY50" fmla="*/ 335397 h 656673"/>
              <a:gd name="connsiteX51" fmla="*/ 2722017 w 4286030"/>
              <a:gd name="connsiteY51" fmla="*/ 345989 h 656673"/>
              <a:gd name="connsiteX52" fmla="*/ 2496065 w 4286030"/>
              <a:gd name="connsiteY52" fmla="*/ 356580 h 65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286030" h="656673">
                <a:moveTo>
                  <a:pt x="2496065" y="356580"/>
                </a:moveTo>
                <a:lnTo>
                  <a:pt x="1931185" y="402477"/>
                </a:lnTo>
                <a:lnTo>
                  <a:pt x="1599318" y="430721"/>
                </a:lnTo>
                <a:lnTo>
                  <a:pt x="1369835" y="455434"/>
                </a:lnTo>
                <a:lnTo>
                  <a:pt x="1133292" y="490739"/>
                </a:lnTo>
                <a:lnTo>
                  <a:pt x="882626" y="547227"/>
                </a:lnTo>
                <a:lnTo>
                  <a:pt x="649613" y="607246"/>
                </a:lnTo>
                <a:lnTo>
                  <a:pt x="515454" y="656673"/>
                </a:lnTo>
                <a:lnTo>
                  <a:pt x="466027" y="656673"/>
                </a:lnTo>
                <a:lnTo>
                  <a:pt x="416600" y="646081"/>
                </a:lnTo>
                <a:lnTo>
                  <a:pt x="349520" y="614307"/>
                </a:lnTo>
                <a:lnTo>
                  <a:pt x="225953" y="533105"/>
                </a:lnTo>
                <a:lnTo>
                  <a:pt x="109446" y="430721"/>
                </a:lnTo>
                <a:lnTo>
                  <a:pt x="35305" y="356580"/>
                </a:lnTo>
                <a:lnTo>
                  <a:pt x="10592" y="324806"/>
                </a:lnTo>
                <a:lnTo>
                  <a:pt x="0" y="293031"/>
                </a:lnTo>
                <a:lnTo>
                  <a:pt x="7061" y="271848"/>
                </a:lnTo>
                <a:lnTo>
                  <a:pt x="24714" y="264787"/>
                </a:lnTo>
                <a:lnTo>
                  <a:pt x="56489" y="268318"/>
                </a:lnTo>
                <a:lnTo>
                  <a:pt x="109446" y="289501"/>
                </a:lnTo>
                <a:lnTo>
                  <a:pt x="180056" y="324806"/>
                </a:lnTo>
                <a:lnTo>
                  <a:pt x="225953" y="345989"/>
                </a:lnTo>
                <a:lnTo>
                  <a:pt x="307154" y="381294"/>
                </a:lnTo>
                <a:lnTo>
                  <a:pt x="356581" y="398946"/>
                </a:lnTo>
                <a:cubicBezTo>
                  <a:pt x="396575" y="406217"/>
                  <a:pt x="382259" y="406007"/>
                  <a:pt x="398947" y="406007"/>
                </a:cubicBezTo>
                <a:lnTo>
                  <a:pt x="458966" y="402477"/>
                </a:lnTo>
                <a:lnTo>
                  <a:pt x="600186" y="377763"/>
                </a:lnTo>
                <a:lnTo>
                  <a:pt x="963827" y="314214"/>
                </a:lnTo>
                <a:lnTo>
                  <a:pt x="1373366" y="257726"/>
                </a:lnTo>
                <a:lnTo>
                  <a:pt x="1825270" y="211830"/>
                </a:lnTo>
                <a:lnTo>
                  <a:pt x="2291296" y="169464"/>
                </a:lnTo>
                <a:lnTo>
                  <a:pt x="2955031" y="123567"/>
                </a:lnTo>
                <a:lnTo>
                  <a:pt x="3410465" y="95323"/>
                </a:lnTo>
                <a:lnTo>
                  <a:pt x="3526972" y="84732"/>
                </a:lnTo>
                <a:lnTo>
                  <a:pt x="3650539" y="52957"/>
                </a:lnTo>
                <a:lnTo>
                  <a:pt x="3830595" y="3530"/>
                </a:lnTo>
                <a:lnTo>
                  <a:pt x="3880022" y="0"/>
                </a:lnTo>
                <a:lnTo>
                  <a:pt x="3957693" y="14122"/>
                </a:lnTo>
                <a:lnTo>
                  <a:pt x="4042425" y="49427"/>
                </a:lnTo>
                <a:lnTo>
                  <a:pt x="4134218" y="98854"/>
                </a:lnTo>
                <a:lnTo>
                  <a:pt x="4201298" y="155342"/>
                </a:lnTo>
                <a:lnTo>
                  <a:pt x="4254255" y="222421"/>
                </a:lnTo>
                <a:lnTo>
                  <a:pt x="4278969" y="254196"/>
                </a:lnTo>
                <a:lnTo>
                  <a:pt x="4286030" y="278909"/>
                </a:lnTo>
                <a:lnTo>
                  <a:pt x="4282499" y="303623"/>
                </a:lnTo>
                <a:lnTo>
                  <a:pt x="4271908" y="335397"/>
                </a:lnTo>
                <a:lnTo>
                  <a:pt x="4229542" y="349519"/>
                </a:lnTo>
                <a:cubicBezTo>
                  <a:pt x="4194249" y="353170"/>
                  <a:pt x="4159108" y="360111"/>
                  <a:pt x="4123627" y="360111"/>
                </a:cubicBezTo>
                <a:lnTo>
                  <a:pt x="3915327" y="342458"/>
                </a:lnTo>
                <a:lnTo>
                  <a:pt x="3558746" y="331867"/>
                </a:lnTo>
                <a:lnTo>
                  <a:pt x="3124495" y="335397"/>
                </a:lnTo>
                <a:lnTo>
                  <a:pt x="2722017" y="345989"/>
                </a:lnTo>
                <a:lnTo>
                  <a:pt x="2496065" y="3565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A09ACDF-33F1-0440-849A-2D6461E532E0}"/>
              </a:ext>
            </a:extLst>
          </p:cNvPr>
          <p:cNvSpPr/>
          <p:nvPr/>
        </p:nvSpPr>
        <p:spPr>
          <a:xfrm>
            <a:off x="3590925" y="4046538"/>
            <a:ext cx="1322388" cy="1536700"/>
          </a:xfrm>
          <a:custGeom>
            <a:avLst/>
            <a:gdLst>
              <a:gd name="connsiteX0" fmla="*/ 633413 w 1321594"/>
              <a:gd name="connsiteY0" fmla="*/ 666750 h 1538287"/>
              <a:gd name="connsiteX1" fmla="*/ 733425 w 1321594"/>
              <a:gd name="connsiteY1" fmla="*/ 483394 h 1538287"/>
              <a:gd name="connsiteX2" fmla="*/ 809625 w 1321594"/>
              <a:gd name="connsiteY2" fmla="*/ 321469 h 1538287"/>
              <a:gd name="connsiteX3" fmla="*/ 835819 w 1321594"/>
              <a:gd name="connsiteY3" fmla="*/ 264319 h 1538287"/>
              <a:gd name="connsiteX4" fmla="*/ 840581 w 1321594"/>
              <a:gd name="connsiteY4" fmla="*/ 240506 h 1538287"/>
              <a:gd name="connsiteX5" fmla="*/ 845344 w 1321594"/>
              <a:gd name="connsiteY5" fmla="*/ 221456 h 1538287"/>
              <a:gd name="connsiteX6" fmla="*/ 845344 w 1321594"/>
              <a:gd name="connsiteY6" fmla="*/ 197644 h 1538287"/>
              <a:gd name="connsiteX7" fmla="*/ 840581 w 1321594"/>
              <a:gd name="connsiteY7" fmla="*/ 171450 h 1538287"/>
              <a:gd name="connsiteX8" fmla="*/ 831056 w 1321594"/>
              <a:gd name="connsiteY8" fmla="*/ 147637 h 1538287"/>
              <a:gd name="connsiteX9" fmla="*/ 735806 w 1321594"/>
              <a:gd name="connsiteY9" fmla="*/ 52387 h 1538287"/>
              <a:gd name="connsiteX10" fmla="*/ 862013 w 1321594"/>
              <a:gd name="connsiteY10" fmla="*/ 0 h 1538287"/>
              <a:gd name="connsiteX11" fmla="*/ 1140619 w 1321594"/>
              <a:gd name="connsiteY11" fmla="*/ 111919 h 1538287"/>
              <a:gd name="connsiteX12" fmla="*/ 1216819 w 1321594"/>
              <a:gd name="connsiteY12" fmla="*/ 147637 h 1538287"/>
              <a:gd name="connsiteX13" fmla="*/ 1273969 w 1321594"/>
              <a:gd name="connsiteY13" fmla="*/ 183356 h 1538287"/>
              <a:gd name="connsiteX14" fmla="*/ 1302544 w 1321594"/>
              <a:gd name="connsiteY14" fmla="*/ 207169 h 1538287"/>
              <a:gd name="connsiteX15" fmla="*/ 1316831 w 1321594"/>
              <a:gd name="connsiteY15" fmla="*/ 226219 h 1538287"/>
              <a:gd name="connsiteX16" fmla="*/ 1321594 w 1321594"/>
              <a:gd name="connsiteY16" fmla="*/ 245269 h 1538287"/>
              <a:gd name="connsiteX17" fmla="*/ 1314450 w 1321594"/>
              <a:gd name="connsiteY17" fmla="*/ 269081 h 1538287"/>
              <a:gd name="connsiteX18" fmla="*/ 1293019 w 1321594"/>
              <a:gd name="connsiteY18" fmla="*/ 290512 h 1538287"/>
              <a:gd name="connsiteX19" fmla="*/ 1243013 w 1321594"/>
              <a:gd name="connsiteY19" fmla="*/ 309562 h 1538287"/>
              <a:gd name="connsiteX20" fmla="*/ 1181100 w 1321594"/>
              <a:gd name="connsiteY20" fmla="*/ 323850 h 1538287"/>
              <a:gd name="connsiteX21" fmla="*/ 1135856 w 1321594"/>
              <a:gd name="connsiteY21" fmla="*/ 340519 h 1538287"/>
              <a:gd name="connsiteX22" fmla="*/ 1095375 w 1321594"/>
              <a:gd name="connsiteY22" fmla="*/ 361950 h 1538287"/>
              <a:gd name="connsiteX23" fmla="*/ 1045369 w 1321594"/>
              <a:gd name="connsiteY23" fmla="*/ 404812 h 1538287"/>
              <a:gd name="connsiteX24" fmla="*/ 933450 w 1321594"/>
              <a:gd name="connsiteY24" fmla="*/ 569119 h 1538287"/>
              <a:gd name="connsiteX25" fmla="*/ 769144 w 1321594"/>
              <a:gd name="connsiteY25" fmla="*/ 804862 h 1538287"/>
              <a:gd name="connsiteX26" fmla="*/ 602456 w 1321594"/>
              <a:gd name="connsiteY26" fmla="*/ 1035844 h 1538287"/>
              <a:gd name="connsiteX27" fmla="*/ 419100 w 1321594"/>
              <a:gd name="connsiteY27" fmla="*/ 1276350 h 1538287"/>
              <a:gd name="connsiteX28" fmla="*/ 226219 w 1321594"/>
              <a:gd name="connsiteY28" fmla="*/ 1538287 h 1538287"/>
              <a:gd name="connsiteX29" fmla="*/ 0 w 1321594"/>
              <a:gd name="connsiteY29" fmla="*/ 1452562 h 1538287"/>
              <a:gd name="connsiteX30" fmla="*/ 90488 w 1321594"/>
              <a:gd name="connsiteY30" fmla="*/ 1404937 h 1538287"/>
              <a:gd name="connsiteX31" fmla="*/ 166688 w 1321594"/>
              <a:gd name="connsiteY31" fmla="*/ 1345406 h 1538287"/>
              <a:gd name="connsiteX32" fmla="*/ 230981 w 1321594"/>
              <a:gd name="connsiteY32" fmla="*/ 1276350 h 1538287"/>
              <a:gd name="connsiteX33" fmla="*/ 302419 w 1321594"/>
              <a:gd name="connsiteY33" fmla="*/ 1176337 h 1538287"/>
              <a:gd name="connsiteX34" fmla="*/ 433388 w 1321594"/>
              <a:gd name="connsiteY34" fmla="*/ 992981 h 1538287"/>
              <a:gd name="connsiteX35" fmla="*/ 545306 w 1321594"/>
              <a:gd name="connsiteY35" fmla="*/ 814387 h 1538287"/>
              <a:gd name="connsiteX36" fmla="*/ 633413 w 1321594"/>
              <a:gd name="connsiteY36" fmla="*/ 666750 h 153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21594" h="1538287">
                <a:moveTo>
                  <a:pt x="633413" y="666750"/>
                </a:moveTo>
                <a:lnTo>
                  <a:pt x="733425" y="483394"/>
                </a:lnTo>
                <a:lnTo>
                  <a:pt x="809625" y="321469"/>
                </a:lnTo>
                <a:lnTo>
                  <a:pt x="835819" y="264319"/>
                </a:lnTo>
                <a:lnTo>
                  <a:pt x="840581" y="240506"/>
                </a:lnTo>
                <a:lnTo>
                  <a:pt x="845344" y="221456"/>
                </a:lnTo>
                <a:lnTo>
                  <a:pt x="845344" y="197644"/>
                </a:lnTo>
                <a:lnTo>
                  <a:pt x="840581" y="171450"/>
                </a:lnTo>
                <a:lnTo>
                  <a:pt x="831056" y="147637"/>
                </a:lnTo>
                <a:lnTo>
                  <a:pt x="735806" y="52387"/>
                </a:lnTo>
                <a:lnTo>
                  <a:pt x="862013" y="0"/>
                </a:lnTo>
                <a:lnTo>
                  <a:pt x="1140619" y="111919"/>
                </a:lnTo>
                <a:lnTo>
                  <a:pt x="1216819" y="147637"/>
                </a:lnTo>
                <a:lnTo>
                  <a:pt x="1273969" y="183356"/>
                </a:lnTo>
                <a:lnTo>
                  <a:pt x="1302544" y="207169"/>
                </a:lnTo>
                <a:lnTo>
                  <a:pt x="1316831" y="226219"/>
                </a:lnTo>
                <a:lnTo>
                  <a:pt x="1321594" y="245269"/>
                </a:lnTo>
                <a:lnTo>
                  <a:pt x="1314450" y="269081"/>
                </a:lnTo>
                <a:lnTo>
                  <a:pt x="1293019" y="290512"/>
                </a:lnTo>
                <a:lnTo>
                  <a:pt x="1243013" y="309562"/>
                </a:lnTo>
                <a:lnTo>
                  <a:pt x="1181100" y="323850"/>
                </a:lnTo>
                <a:lnTo>
                  <a:pt x="1135856" y="340519"/>
                </a:lnTo>
                <a:lnTo>
                  <a:pt x="1095375" y="361950"/>
                </a:lnTo>
                <a:lnTo>
                  <a:pt x="1045369" y="404812"/>
                </a:lnTo>
                <a:lnTo>
                  <a:pt x="933450" y="569119"/>
                </a:lnTo>
                <a:lnTo>
                  <a:pt x="769144" y="804862"/>
                </a:lnTo>
                <a:lnTo>
                  <a:pt x="602456" y="1035844"/>
                </a:lnTo>
                <a:lnTo>
                  <a:pt x="419100" y="1276350"/>
                </a:lnTo>
                <a:lnTo>
                  <a:pt x="226219" y="1538287"/>
                </a:lnTo>
                <a:lnTo>
                  <a:pt x="0" y="1452562"/>
                </a:lnTo>
                <a:lnTo>
                  <a:pt x="90488" y="1404937"/>
                </a:lnTo>
                <a:lnTo>
                  <a:pt x="166688" y="1345406"/>
                </a:lnTo>
                <a:lnTo>
                  <a:pt x="230981" y="1276350"/>
                </a:lnTo>
                <a:lnTo>
                  <a:pt x="302419" y="1176337"/>
                </a:lnTo>
                <a:lnTo>
                  <a:pt x="433388" y="992981"/>
                </a:lnTo>
                <a:lnTo>
                  <a:pt x="545306" y="814387"/>
                </a:lnTo>
                <a:lnTo>
                  <a:pt x="633413" y="666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8358502-B200-0545-A5C5-9E878E21B0E1}"/>
              </a:ext>
            </a:extLst>
          </p:cNvPr>
          <p:cNvSpPr/>
          <p:nvPr/>
        </p:nvSpPr>
        <p:spPr>
          <a:xfrm>
            <a:off x="3316288" y="5199063"/>
            <a:ext cx="2625725" cy="682625"/>
          </a:xfrm>
          <a:custGeom>
            <a:avLst/>
            <a:gdLst>
              <a:gd name="connsiteX0" fmla="*/ 1231107 w 2624138"/>
              <a:gd name="connsiteY0" fmla="*/ 428625 h 683419"/>
              <a:gd name="connsiteX1" fmla="*/ 823913 w 2624138"/>
              <a:gd name="connsiteY1" fmla="*/ 507206 h 683419"/>
              <a:gd name="connsiteX2" fmla="*/ 578644 w 2624138"/>
              <a:gd name="connsiteY2" fmla="*/ 554831 h 683419"/>
              <a:gd name="connsiteX3" fmla="*/ 535782 w 2624138"/>
              <a:gd name="connsiteY3" fmla="*/ 564356 h 683419"/>
              <a:gd name="connsiteX4" fmla="*/ 450057 w 2624138"/>
              <a:gd name="connsiteY4" fmla="*/ 602456 h 683419"/>
              <a:gd name="connsiteX5" fmla="*/ 330994 w 2624138"/>
              <a:gd name="connsiteY5" fmla="*/ 666750 h 683419"/>
              <a:gd name="connsiteX6" fmla="*/ 297657 w 2624138"/>
              <a:gd name="connsiteY6" fmla="*/ 683419 h 683419"/>
              <a:gd name="connsiteX7" fmla="*/ 273844 w 2624138"/>
              <a:gd name="connsiteY7" fmla="*/ 683419 h 683419"/>
              <a:gd name="connsiteX8" fmla="*/ 254794 w 2624138"/>
              <a:gd name="connsiteY8" fmla="*/ 678656 h 683419"/>
              <a:gd name="connsiteX9" fmla="*/ 223838 w 2624138"/>
              <a:gd name="connsiteY9" fmla="*/ 659606 h 683419"/>
              <a:gd name="connsiteX10" fmla="*/ 188119 w 2624138"/>
              <a:gd name="connsiteY10" fmla="*/ 631031 h 683419"/>
              <a:gd name="connsiteX11" fmla="*/ 130969 w 2624138"/>
              <a:gd name="connsiteY11" fmla="*/ 559594 h 683419"/>
              <a:gd name="connsiteX12" fmla="*/ 76200 w 2624138"/>
              <a:gd name="connsiteY12" fmla="*/ 481012 h 683419"/>
              <a:gd name="connsiteX13" fmla="*/ 28575 w 2624138"/>
              <a:gd name="connsiteY13" fmla="*/ 395287 h 683419"/>
              <a:gd name="connsiteX14" fmla="*/ 16669 w 2624138"/>
              <a:gd name="connsiteY14" fmla="*/ 371475 h 683419"/>
              <a:gd name="connsiteX15" fmla="*/ 2382 w 2624138"/>
              <a:gd name="connsiteY15" fmla="*/ 342900 h 683419"/>
              <a:gd name="connsiteX16" fmla="*/ 0 w 2624138"/>
              <a:gd name="connsiteY16" fmla="*/ 321469 h 683419"/>
              <a:gd name="connsiteX17" fmla="*/ 7144 w 2624138"/>
              <a:gd name="connsiteY17" fmla="*/ 304800 h 683419"/>
              <a:gd name="connsiteX18" fmla="*/ 42863 w 2624138"/>
              <a:gd name="connsiteY18" fmla="*/ 292894 h 683419"/>
              <a:gd name="connsiteX19" fmla="*/ 88107 w 2624138"/>
              <a:gd name="connsiteY19" fmla="*/ 292894 h 683419"/>
              <a:gd name="connsiteX20" fmla="*/ 147638 w 2624138"/>
              <a:gd name="connsiteY20" fmla="*/ 302419 h 683419"/>
              <a:gd name="connsiteX21" fmla="*/ 204788 w 2624138"/>
              <a:gd name="connsiteY21" fmla="*/ 307181 h 683419"/>
              <a:gd name="connsiteX22" fmla="*/ 250032 w 2624138"/>
              <a:gd name="connsiteY22" fmla="*/ 302419 h 683419"/>
              <a:gd name="connsiteX23" fmla="*/ 419100 w 2624138"/>
              <a:gd name="connsiteY23" fmla="*/ 242887 h 683419"/>
              <a:gd name="connsiteX24" fmla="*/ 569119 w 2624138"/>
              <a:gd name="connsiteY24" fmla="*/ 290512 h 683419"/>
              <a:gd name="connsiteX25" fmla="*/ 838200 w 2624138"/>
              <a:gd name="connsiteY25" fmla="*/ 254794 h 683419"/>
              <a:gd name="connsiteX26" fmla="*/ 1343025 w 2624138"/>
              <a:gd name="connsiteY26" fmla="*/ 185737 h 683419"/>
              <a:gd name="connsiteX27" fmla="*/ 1964532 w 2624138"/>
              <a:gd name="connsiteY27" fmla="*/ 100012 h 683419"/>
              <a:gd name="connsiteX28" fmla="*/ 2528888 w 2624138"/>
              <a:gd name="connsiteY28" fmla="*/ 0 h 683419"/>
              <a:gd name="connsiteX29" fmla="*/ 2624138 w 2624138"/>
              <a:gd name="connsiteY29" fmla="*/ 150019 h 683419"/>
              <a:gd name="connsiteX30" fmla="*/ 2345532 w 2624138"/>
              <a:gd name="connsiteY30" fmla="*/ 211931 h 683419"/>
              <a:gd name="connsiteX31" fmla="*/ 1933575 w 2624138"/>
              <a:gd name="connsiteY31" fmla="*/ 297656 h 683419"/>
              <a:gd name="connsiteX32" fmla="*/ 1543050 w 2624138"/>
              <a:gd name="connsiteY32" fmla="*/ 371475 h 683419"/>
              <a:gd name="connsiteX33" fmla="*/ 1231107 w 2624138"/>
              <a:gd name="connsiteY33" fmla="*/ 428625 h 68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24138" h="683419">
                <a:moveTo>
                  <a:pt x="1231107" y="428625"/>
                </a:moveTo>
                <a:lnTo>
                  <a:pt x="823913" y="507206"/>
                </a:lnTo>
                <a:lnTo>
                  <a:pt x="578644" y="554831"/>
                </a:lnTo>
                <a:lnTo>
                  <a:pt x="535782" y="564356"/>
                </a:lnTo>
                <a:lnTo>
                  <a:pt x="450057" y="602456"/>
                </a:lnTo>
                <a:lnTo>
                  <a:pt x="330994" y="666750"/>
                </a:lnTo>
                <a:lnTo>
                  <a:pt x="297657" y="683419"/>
                </a:lnTo>
                <a:lnTo>
                  <a:pt x="273844" y="683419"/>
                </a:lnTo>
                <a:lnTo>
                  <a:pt x="254794" y="678656"/>
                </a:lnTo>
                <a:lnTo>
                  <a:pt x="223838" y="659606"/>
                </a:lnTo>
                <a:lnTo>
                  <a:pt x="188119" y="631031"/>
                </a:lnTo>
                <a:lnTo>
                  <a:pt x="130969" y="559594"/>
                </a:lnTo>
                <a:lnTo>
                  <a:pt x="76200" y="481012"/>
                </a:lnTo>
                <a:lnTo>
                  <a:pt x="28575" y="395287"/>
                </a:lnTo>
                <a:lnTo>
                  <a:pt x="16669" y="371475"/>
                </a:lnTo>
                <a:lnTo>
                  <a:pt x="2382" y="342900"/>
                </a:lnTo>
                <a:lnTo>
                  <a:pt x="0" y="321469"/>
                </a:lnTo>
                <a:lnTo>
                  <a:pt x="7144" y="304800"/>
                </a:lnTo>
                <a:lnTo>
                  <a:pt x="42863" y="292894"/>
                </a:lnTo>
                <a:lnTo>
                  <a:pt x="88107" y="292894"/>
                </a:lnTo>
                <a:lnTo>
                  <a:pt x="147638" y="302419"/>
                </a:lnTo>
                <a:lnTo>
                  <a:pt x="204788" y="307181"/>
                </a:lnTo>
                <a:lnTo>
                  <a:pt x="250032" y="302419"/>
                </a:lnTo>
                <a:lnTo>
                  <a:pt x="419100" y="242887"/>
                </a:lnTo>
                <a:lnTo>
                  <a:pt x="569119" y="290512"/>
                </a:lnTo>
                <a:lnTo>
                  <a:pt x="838200" y="254794"/>
                </a:lnTo>
                <a:lnTo>
                  <a:pt x="1343025" y="185737"/>
                </a:lnTo>
                <a:lnTo>
                  <a:pt x="1964532" y="100012"/>
                </a:lnTo>
                <a:lnTo>
                  <a:pt x="2528888" y="0"/>
                </a:lnTo>
                <a:lnTo>
                  <a:pt x="2624138" y="150019"/>
                </a:lnTo>
                <a:lnTo>
                  <a:pt x="2345532" y="211931"/>
                </a:lnTo>
                <a:lnTo>
                  <a:pt x="1933575" y="297656"/>
                </a:lnTo>
                <a:lnTo>
                  <a:pt x="1543050" y="371475"/>
                </a:lnTo>
                <a:lnTo>
                  <a:pt x="1231107" y="428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6B0BBCD-67D2-FA4C-9993-E95C640AE64F}"/>
              </a:ext>
            </a:extLst>
          </p:cNvPr>
          <p:cNvSpPr/>
          <p:nvPr/>
        </p:nvSpPr>
        <p:spPr>
          <a:xfrm>
            <a:off x="5286375" y="4598988"/>
            <a:ext cx="1131888" cy="1352550"/>
          </a:xfrm>
          <a:custGeom>
            <a:avLst/>
            <a:gdLst>
              <a:gd name="connsiteX0" fmla="*/ 683419 w 1131094"/>
              <a:gd name="connsiteY0" fmla="*/ 940594 h 1352550"/>
              <a:gd name="connsiteX1" fmla="*/ 561975 w 1131094"/>
              <a:gd name="connsiteY1" fmla="*/ 759619 h 1352550"/>
              <a:gd name="connsiteX2" fmla="*/ 483394 w 1131094"/>
              <a:gd name="connsiteY2" fmla="*/ 611981 h 1352550"/>
              <a:gd name="connsiteX3" fmla="*/ 381000 w 1131094"/>
              <a:gd name="connsiteY3" fmla="*/ 481012 h 1352550"/>
              <a:gd name="connsiteX4" fmla="*/ 219075 w 1131094"/>
              <a:gd name="connsiteY4" fmla="*/ 288131 h 1352550"/>
              <a:gd name="connsiteX5" fmla="*/ 69056 w 1131094"/>
              <a:gd name="connsiteY5" fmla="*/ 121444 h 1352550"/>
              <a:gd name="connsiteX6" fmla="*/ 16669 w 1131094"/>
              <a:gd name="connsiteY6" fmla="*/ 64294 h 1352550"/>
              <a:gd name="connsiteX7" fmla="*/ 7144 w 1131094"/>
              <a:gd name="connsiteY7" fmla="*/ 50006 h 1352550"/>
              <a:gd name="connsiteX8" fmla="*/ 0 w 1131094"/>
              <a:gd name="connsiteY8" fmla="*/ 30956 h 1352550"/>
              <a:gd name="connsiteX9" fmla="*/ 2381 w 1131094"/>
              <a:gd name="connsiteY9" fmla="*/ 9525 h 1352550"/>
              <a:gd name="connsiteX10" fmla="*/ 11906 w 1131094"/>
              <a:gd name="connsiteY10" fmla="*/ 0 h 1352550"/>
              <a:gd name="connsiteX11" fmla="*/ 40481 w 1131094"/>
              <a:gd name="connsiteY11" fmla="*/ 0 h 1352550"/>
              <a:gd name="connsiteX12" fmla="*/ 85725 w 1131094"/>
              <a:gd name="connsiteY12" fmla="*/ 11906 h 1352550"/>
              <a:gd name="connsiteX13" fmla="*/ 195263 w 1131094"/>
              <a:gd name="connsiteY13" fmla="*/ 76200 h 1352550"/>
              <a:gd name="connsiteX14" fmla="*/ 373856 w 1131094"/>
              <a:gd name="connsiteY14" fmla="*/ 192881 h 1352550"/>
              <a:gd name="connsiteX15" fmla="*/ 561975 w 1131094"/>
              <a:gd name="connsiteY15" fmla="*/ 323850 h 1352550"/>
              <a:gd name="connsiteX16" fmla="*/ 766763 w 1131094"/>
              <a:gd name="connsiteY16" fmla="*/ 483394 h 1352550"/>
              <a:gd name="connsiteX17" fmla="*/ 954881 w 1131094"/>
              <a:gd name="connsiteY17" fmla="*/ 640556 h 1352550"/>
              <a:gd name="connsiteX18" fmla="*/ 973931 w 1131094"/>
              <a:gd name="connsiteY18" fmla="*/ 659606 h 1352550"/>
              <a:gd name="connsiteX19" fmla="*/ 1009650 w 1131094"/>
              <a:gd name="connsiteY19" fmla="*/ 714375 h 1352550"/>
              <a:gd name="connsiteX20" fmla="*/ 1059656 w 1131094"/>
              <a:gd name="connsiteY20" fmla="*/ 809625 h 1352550"/>
              <a:gd name="connsiteX21" fmla="*/ 1083469 w 1131094"/>
              <a:gd name="connsiteY21" fmla="*/ 878681 h 1352550"/>
              <a:gd name="connsiteX22" fmla="*/ 1112044 w 1131094"/>
              <a:gd name="connsiteY22" fmla="*/ 992981 h 1352550"/>
              <a:gd name="connsiteX23" fmla="*/ 1121569 w 1131094"/>
              <a:gd name="connsiteY23" fmla="*/ 1052512 h 1352550"/>
              <a:gd name="connsiteX24" fmla="*/ 1128713 w 1131094"/>
              <a:gd name="connsiteY24" fmla="*/ 1114425 h 1352550"/>
              <a:gd name="connsiteX25" fmla="*/ 1131094 w 1131094"/>
              <a:gd name="connsiteY25" fmla="*/ 1185862 h 1352550"/>
              <a:gd name="connsiteX26" fmla="*/ 1128713 w 1131094"/>
              <a:gd name="connsiteY26" fmla="*/ 1240631 h 1352550"/>
              <a:gd name="connsiteX27" fmla="*/ 1119188 w 1131094"/>
              <a:gd name="connsiteY27" fmla="*/ 1283494 h 1352550"/>
              <a:gd name="connsiteX28" fmla="*/ 1095375 w 1131094"/>
              <a:gd name="connsiteY28" fmla="*/ 1321594 h 1352550"/>
              <a:gd name="connsiteX29" fmla="*/ 1062038 w 1131094"/>
              <a:gd name="connsiteY29" fmla="*/ 1340644 h 1352550"/>
              <a:gd name="connsiteX30" fmla="*/ 1028700 w 1131094"/>
              <a:gd name="connsiteY30" fmla="*/ 1352550 h 1352550"/>
              <a:gd name="connsiteX31" fmla="*/ 990600 w 1131094"/>
              <a:gd name="connsiteY31" fmla="*/ 1350169 h 1352550"/>
              <a:gd name="connsiteX32" fmla="*/ 940594 w 1131094"/>
              <a:gd name="connsiteY32" fmla="*/ 1335881 h 1352550"/>
              <a:gd name="connsiteX33" fmla="*/ 914400 w 1131094"/>
              <a:gd name="connsiteY33" fmla="*/ 1302544 h 1352550"/>
              <a:gd name="connsiteX34" fmla="*/ 788194 w 1131094"/>
              <a:gd name="connsiteY34" fmla="*/ 1104900 h 1352550"/>
              <a:gd name="connsiteX35" fmla="*/ 683419 w 1131094"/>
              <a:gd name="connsiteY35" fmla="*/ 940594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31094" h="1352550">
                <a:moveTo>
                  <a:pt x="683419" y="940594"/>
                </a:moveTo>
                <a:lnTo>
                  <a:pt x="561975" y="759619"/>
                </a:lnTo>
                <a:lnTo>
                  <a:pt x="483394" y="611981"/>
                </a:lnTo>
                <a:lnTo>
                  <a:pt x="381000" y="481012"/>
                </a:lnTo>
                <a:lnTo>
                  <a:pt x="219075" y="288131"/>
                </a:lnTo>
                <a:lnTo>
                  <a:pt x="69056" y="121444"/>
                </a:lnTo>
                <a:lnTo>
                  <a:pt x="16669" y="64294"/>
                </a:lnTo>
                <a:lnTo>
                  <a:pt x="7144" y="50006"/>
                </a:lnTo>
                <a:lnTo>
                  <a:pt x="0" y="30956"/>
                </a:lnTo>
                <a:lnTo>
                  <a:pt x="2381" y="9525"/>
                </a:lnTo>
                <a:lnTo>
                  <a:pt x="11906" y="0"/>
                </a:lnTo>
                <a:lnTo>
                  <a:pt x="40481" y="0"/>
                </a:lnTo>
                <a:lnTo>
                  <a:pt x="85725" y="11906"/>
                </a:lnTo>
                <a:lnTo>
                  <a:pt x="195263" y="76200"/>
                </a:lnTo>
                <a:lnTo>
                  <a:pt x="373856" y="192881"/>
                </a:lnTo>
                <a:lnTo>
                  <a:pt x="561975" y="323850"/>
                </a:lnTo>
                <a:lnTo>
                  <a:pt x="766763" y="483394"/>
                </a:lnTo>
                <a:lnTo>
                  <a:pt x="954881" y="640556"/>
                </a:lnTo>
                <a:lnTo>
                  <a:pt x="973931" y="659606"/>
                </a:lnTo>
                <a:lnTo>
                  <a:pt x="1009650" y="714375"/>
                </a:lnTo>
                <a:lnTo>
                  <a:pt x="1059656" y="809625"/>
                </a:lnTo>
                <a:lnTo>
                  <a:pt x="1083469" y="878681"/>
                </a:lnTo>
                <a:lnTo>
                  <a:pt x="1112044" y="992981"/>
                </a:lnTo>
                <a:lnTo>
                  <a:pt x="1121569" y="1052512"/>
                </a:lnTo>
                <a:lnTo>
                  <a:pt x="1128713" y="1114425"/>
                </a:lnTo>
                <a:cubicBezTo>
                  <a:pt x="1129507" y="1138237"/>
                  <a:pt x="1130300" y="1162050"/>
                  <a:pt x="1131094" y="1185862"/>
                </a:cubicBezTo>
                <a:cubicBezTo>
                  <a:pt x="1130300" y="1204118"/>
                  <a:pt x="1129507" y="1222375"/>
                  <a:pt x="1128713" y="1240631"/>
                </a:cubicBezTo>
                <a:lnTo>
                  <a:pt x="1119188" y="1283494"/>
                </a:lnTo>
                <a:lnTo>
                  <a:pt x="1095375" y="1321594"/>
                </a:lnTo>
                <a:lnTo>
                  <a:pt x="1062038" y="1340644"/>
                </a:lnTo>
                <a:lnTo>
                  <a:pt x="1028700" y="1352550"/>
                </a:lnTo>
                <a:lnTo>
                  <a:pt x="990600" y="1350169"/>
                </a:lnTo>
                <a:lnTo>
                  <a:pt x="940594" y="1335881"/>
                </a:lnTo>
                <a:lnTo>
                  <a:pt x="914400" y="1302544"/>
                </a:lnTo>
                <a:lnTo>
                  <a:pt x="788194" y="1104900"/>
                </a:lnTo>
                <a:lnTo>
                  <a:pt x="683419" y="9405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91F69EB-7163-4E14-A9A0-8267221491C5}"/>
              </a:ext>
            </a:extLst>
          </p:cNvPr>
          <p:cNvGrpSpPr/>
          <p:nvPr/>
        </p:nvGrpSpPr>
        <p:grpSpPr>
          <a:xfrm>
            <a:off x="2690813" y="1484046"/>
            <a:ext cx="4286250" cy="4465638"/>
            <a:chOff x="2843213" y="1638300"/>
            <a:chExt cx="4286250" cy="4465638"/>
          </a:xfrm>
        </p:grpSpPr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8A1D179E-F7FE-4CD2-9D0D-C9DD5FAFDF2B}"/>
                </a:ext>
              </a:extLst>
            </p:cNvPr>
            <p:cNvSpPr/>
            <p:nvPr/>
          </p:nvSpPr>
          <p:spPr>
            <a:xfrm>
              <a:off x="3054350" y="2079625"/>
              <a:ext cx="3876675" cy="685800"/>
            </a:xfrm>
            <a:custGeom>
              <a:avLst/>
              <a:gdLst>
                <a:gd name="connsiteX0" fmla="*/ 1863725 w 3876675"/>
                <a:gd name="connsiteY0" fmla="*/ 371475 h 685800"/>
                <a:gd name="connsiteX1" fmla="*/ 1593850 w 3876675"/>
                <a:gd name="connsiteY1" fmla="*/ 406400 h 685800"/>
                <a:gd name="connsiteX2" fmla="*/ 1295400 w 3876675"/>
                <a:gd name="connsiteY2" fmla="*/ 454025 h 685800"/>
                <a:gd name="connsiteX3" fmla="*/ 1050925 w 3876675"/>
                <a:gd name="connsiteY3" fmla="*/ 495300 h 685800"/>
                <a:gd name="connsiteX4" fmla="*/ 869950 w 3876675"/>
                <a:gd name="connsiteY4" fmla="*/ 546100 h 685800"/>
                <a:gd name="connsiteX5" fmla="*/ 676275 w 3876675"/>
                <a:gd name="connsiteY5" fmla="*/ 606425 h 685800"/>
                <a:gd name="connsiteX6" fmla="*/ 552450 w 3876675"/>
                <a:gd name="connsiteY6" fmla="*/ 650875 h 685800"/>
                <a:gd name="connsiteX7" fmla="*/ 482600 w 3876675"/>
                <a:gd name="connsiteY7" fmla="*/ 682625 h 685800"/>
                <a:gd name="connsiteX8" fmla="*/ 438150 w 3876675"/>
                <a:gd name="connsiteY8" fmla="*/ 685800 h 685800"/>
                <a:gd name="connsiteX9" fmla="*/ 393700 w 3876675"/>
                <a:gd name="connsiteY9" fmla="*/ 676275 h 685800"/>
                <a:gd name="connsiteX10" fmla="*/ 346075 w 3876675"/>
                <a:gd name="connsiteY10" fmla="*/ 657225 h 685800"/>
                <a:gd name="connsiteX11" fmla="*/ 285750 w 3876675"/>
                <a:gd name="connsiteY11" fmla="*/ 619125 h 685800"/>
                <a:gd name="connsiteX12" fmla="*/ 180975 w 3876675"/>
                <a:gd name="connsiteY12" fmla="*/ 536575 h 685800"/>
                <a:gd name="connsiteX13" fmla="*/ 98425 w 3876675"/>
                <a:gd name="connsiteY13" fmla="*/ 457200 h 685800"/>
                <a:gd name="connsiteX14" fmla="*/ 50800 w 3876675"/>
                <a:gd name="connsiteY14" fmla="*/ 406400 h 685800"/>
                <a:gd name="connsiteX15" fmla="*/ 22225 w 3876675"/>
                <a:gd name="connsiteY15" fmla="*/ 358775 h 685800"/>
                <a:gd name="connsiteX16" fmla="*/ 3175 w 3876675"/>
                <a:gd name="connsiteY16" fmla="*/ 307975 h 685800"/>
                <a:gd name="connsiteX17" fmla="*/ 0 w 3876675"/>
                <a:gd name="connsiteY17" fmla="*/ 288925 h 685800"/>
                <a:gd name="connsiteX18" fmla="*/ 9525 w 3876675"/>
                <a:gd name="connsiteY18" fmla="*/ 269875 h 685800"/>
                <a:gd name="connsiteX19" fmla="*/ 25400 w 3876675"/>
                <a:gd name="connsiteY19" fmla="*/ 266700 h 685800"/>
                <a:gd name="connsiteX20" fmla="*/ 66675 w 3876675"/>
                <a:gd name="connsiteY20" fmla="*/ 273050 h 685800"/>
                <a:gd name="connsiteX21" fmla="*/ 120650 w 3876675"/>
                <a:gd name="connsiteY21" fmla="*/ 288925 h 685800"/>
                <a:gd name="connsiteX22" fmla="*/ 158750 w 3876675"/>
                <a:gd name="connsiteY22" fmla="*/ 320675 h 685800"/>
                <a:gd name="connsiteX23" fmla="*/ 200025 w 3876675"/>
                <a:gd name="connsiteY23" fmla="*/ 352425 h 685800"/>
                <a:gd name="connsiteX24" fmla="*/ 228600 w 3876675"/>
                <a:gd name="connsiteY24" fmla="*/ 368300 h 685800"/>
                <a:gd name="connsiteX25" fmla="*/ 282575 w 3876675"/>
                <a:gd name="connsiteY25" fmla="*/ 387350 h 685800"/>
                <a:gd name="connsiteX26" fmla="*/ 339725 w 3876675"/>
                <a:gd name="connsiteY26" fmla="*/ 400050 h 685800"/>
                <a:gd name="connsiteX27" fmla="*/ 444500 w 3876675"/>
                <a:gd name="connsiteY27" fmla="*/ 409575 h 685800"/>
                <a:gd name="connsiteX28" fmla="*/ 495300 w 3876675"/>
                <a:gd name="connsiteY28" fmla="*/ 412750 h 685800"/>
                <a:gd name="connsiteX29" fmla="*/ 565150 w 3876675"/>
                <a:gd name="connsiteY29" fmla="*/ 409575 h 685800"/>
                <a:gd name="connsiteX30" fmla="*/ 768350 w 3876675"/>
                <a:gd name="connsiteY30" fmla="*/ 374650 h 685800"/>
                <a:gd name="connsiteX31" fmla="*/ 1028700 w 3876675"/>
                <a:gd name="connsiteY31" fmla="*/ 314325 h 685800"/>
                <a:gd name="connsiteX32" fmla="*/ 1276350 w 3876675"/>
                <a:gd name="connsiteY32" fmla="*/ 273050 h 685800"/>
                <a:gd name="connsiteX33" fmla="*/ 1670050 w 3876675"/>
                <a:gd name="connsiteY33" fmla="*/ 222250 h 685800"/>
                <a:gd name="connsiteX34" fmla="*/ 2054225 w 3876675"/>
                <a:gd name="connsiteY34" fmla="*/ 177800 h 685800"/>
                <a:gd name="connsiteX35" fmla="*/ 2381250 w 3876675"/>
                <a:gd name="connsiteY35" fmla="*/ 142875 h 685800"/>
                <a:gd name="connsiteX36" fmla="*/ 2654300 w 3876675"/>
                <a:gd name="connsiteY36" fmla="*/ 114300 h 685800"/>
                <a:gd name="connsiteX37" fmla="*/ 2908300 w 3876675"/>
                <a:gd name="connsiteY37" fmla="*/ 98425 h 685800"/>
                <a:gd name="connsiteX38" fmla="*/ 3105150 w 3876675"/>
                <a:gd name="connsiteY38" fmla="*/ 88900 h 685800"/>
                <a:gd name="connsiteX39" fmla="*/ 3273425 w 3876675"/>
                <a:gd name="connsiteY39" fmla="*/ 69850 h 685800"/>
                <a:gd name="connsiteX40" fmla="*/ 3355975 w 3876675"/>
                <a:gd name="connsiteY40" fmla="*/ 53975 h 685800"/>
                <a:gd name="connsiteX41" fmla="*/ 3419475 w 3876675"/>
                <a:gd name="connsiteY41" fmla="*/ 34925 h 685800"/>
                <a:gd name="connsiteX42" fmla="*/ 3476625 w 3876675"/>
                <a:gd name="connsiteY42" fmla="*/ 6350 h 685800"/>
                <a:gd name="connsiteX43" fmla="*/ 3498850 w 3876675"/>
                <a:gd name="connsiteY43" fmla="*/ 0 h 685800"/>
                <a:gd name="connsiteX44" fmla="*/ 3546475 w 3876675"/>
                <a:gd name="connsiteY44" fmla="*/ 6350 h 685800"/>
                <a:gd name="connsiteX45" fmla="*/ 3654425 w 3876675"/>
                <a:gd name="connsiteY45" fmla="*/ 47625 h 685800"/>
                <a:gd name="connsiteX46" fmla="*/ 3813175 w 3876675"/>
                <a:gd name="connsiteY46" fmla="*/ 117475 h 685800"/>
                <a:gd name="connsiteX47" fmla="*/ 3841750 w 3876675"/>
                <a:gd name="connsiteY47" fmla="*/ 142875 h 685800"/>
                <a:gd name="connsiteX48" fmla="*/ 3867150 w 3876675"/>
                <a:gd name="connsiteY48" fmla="*/ 177800 h 685800"/>
                <a:gd name="connsiteX49" fmla="*/ 3876675 w 3876675"/>
                <a:gd name="connsiteY49" fmla="*/ 203200 h 685800"/>
                <a:gd name="connsiteX50" fmla="*/ 3873500 w 3876675"/>
                <a:gd name="connsiteY50" fmla="*/ 219075 h 685800"/>
                <a:gd name="connsiteX51" fmla="*/ 3860800 w 3876675"/>
                <a:gd name="connsiteY51" fmla="*/ 244475 h 685800"/>
                <a:gd name="connsiteX52" fmla="*/ 3841750 w 3876675"/>
                <a:gd name="connsiteY52" fmla="*/ 263525 h 685800"/>
                <a:gd name="connsiteX53" fmla="*/ 3778250 w 3876675"/>
                <a:gd name="connsiteY53" fmla="*/ 273050 h 685800"/>
                <a:gd name="connsiteX54" fmla="*/ 3435350 w 3876675"/>
                <a:gd name="connsiteY54" fmla="*/ 273050 h 685800"/>
                <a:gd name="connsiteX55" fmla="*/ 2822575 w 3876675"/>
                <a:gd name="connsiteY55" fmla="*/ 298450 h 685800"/>
                <a:gd name="connsiteX56" fmla="*/ 2625725 w 3876675"/>
                <a:gd name="connsiteY56" fmla="*/ 320675 h 685800"/>
                <a:gd name="connsiteX57" fmla="*/ 2390775 w 3876675"/>
                <a:gd name="connsiteY57" fmla="*/ 330200 h 685800"/>
                <a:gd name="connsiteX58" fmla="*/ 2124075 w 3876675"/>
                <a:gd name="connsiteY58" fmla="*/ 349250 h 685800"/>
                <a:gd name="connsiteX59" fmla="*/ 1863725 w 3876675"/>
                <a:gd name="connsiteY59" fmla="*/ 3714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76675" h="685800">
                  <a:moveTo>
                    <a:pt x="1863725" y="371475"/>
                  </a:moveTo>
                  <a:lnTo>
                    <a:pt x="1593850" y="406400"/>
                  </a:lnTo>
                  <a:lnTo>
                    <a:pt x="1295400" y="454025"/>
                  </a:lnTo>
                  <a:lnTo>
                    <a:pt x="1050925" y="495300"/>
                  </a:lnTo>
                  <a:lnTo>
                    <a:pt x="869950" y="546100"/>
                  </a:lnTo>
                  <a:lnTo>
                    <a:pt x="676275" y="606425"/>
                  </a:lnTo>
                  <a:lnTo>
                    <a:pt x="552450" y="650875"/>
                  </a:lnTo>
                  <a:lnTo>
                    <a:pt x="482600" y="682625"/>
                  </a:lnTo>
                  <a:lnTo>
                    <a:pt x="438150" y="685800"/>
                  </a:lnTo>
                  <a:lnTo>
                    <a:pt x="393700" y="676275"/>
                  </a:lnTo>
                  <a:lnTo>
                    <a:pt x="346075" y="657225"/>
                  </a:lnTo>
                  <a:lnTo>
                    <a:pt x="285750" y="619125"/>
                  </a:lnTo>
                  <a:lnTo>
                    <a:pt x="180975" y="536575"/>
                  </a:lnTo>
                  <a:lnTo>
                    <a:pt x="98425" y="457200"/>
                  </a:lnTo>
                  <a:lnTo>
                    <a:pt x="50800" y="406400"/>
                  </a:lnTo>
                  <a:lnTo>
                    <a:pt x="22225" y="358775"/>
                  </a:lnTo>
                  <a:lnTo>
                    <a:pt x="3175" y="307975"/>
                  </a:lnTo>
                  <a:lnTo>
                    <a:pt x="0" y="288925"/>
                  </a:lnTo>
                  <a:lnTo>
                    <a:pt x="9525" y="269875"/>
                  </a:lnTo>
                  <a:lnTo>
                    <a:pt x="25400" y="266700"/>
                  </a:lnTo>
                  <a:lnTo>
                    <a:pt x="66675" y="273050"/>
                  </a:lnTo>
                  <a:lnTo>
                    <a:pt x="120650" y="288925"/>
                  </a:lnTo>
                  <a:lnTo>
                    <a:pt x="158750" y="320675"/>
                  </a:lnTo>
                  <a:lnTo>
                    <a:pt x="200025" y="352425"/>
                  </a:lnTo>
                  <a:lnTo>
                    <a:pt x="228600" y="368300"/>
                  </a:lnTo>
                  <a:lnTo>
                    <a:pt x="282575" y="387350"/>
                  </a:lnTo>
                  <a:lnTo>
                    <a:pt x="339725" y="400050"/>
                  </a:lnTo>
                  <a:lnTo>
                    <a:pt x="444500" y="409575"/>
                  </a:lnTo>
                  <a:lnTo>
                    <a:pt x="495300" y="412750"/>
                  </a:lnTo>
                  <a:lnTo>
                    <a:pt x="565150" y="409575"/>
                  </a:lnTo>
                  <a:lnTo>
                    <a:pt x="768350" y="374650"/>
                  </a:lnTo>
                  <a:lnTo>
                    <a:pt x="1028700" y="314325"/>
                  </a:lnTo>
                  <a:lnTo>
                    <a:pt x="1276350" y="273050"/>
                  </a:lnTo>
                  <a:lnTo>
                    <a:pt x="1670050" y="222250"/>
                  </a:lnTo>
                  <a:lnTo>
                    <a:pt x="2054225" y="177800"/>
                  </a:lnTo>
                  <a:lnTo>
                    <a:pt x="2381250" y="142875"/>
                  </a:lnTo>
                  <a:lnTo>
                    <a:pt x="2654300" y="114300"/>
                  </a:lnTo>
                  <a:lnTo>
                    <a:pt x="2908300" y="98425"/>
                  </a:lnTo>
                  <a:lnTo>
                    <a:pt x="3105150" y="88900"/>
                  </a:lnTo>
                  <a:lnTo>
                    <a:pt x="3273425" y="69850"/>
                  </a:lnTo>
                  <a:lnTo>
                    <a:pt x="3355975" y="53975"/>
                  </a:lnTo>
                  <a:lnTo>
                    <a:pt x="3419475" y="34925"/>
                  </a:lnTo>
                  <a:lnTo>
                    <a:pt x="3476625" y="6350"/>
                  </a:lnTo>
                  <a:lnTo>
                    <a:pt x="3498850" y="0"/>
                  </a:lnTo>
                  <a:lnTo>
                    <a:pt x="3546475" y="6350"/>
                  </a:lnTo>
                  <a:lnTo>
                    <a:pt x="3654425" y="47625"/>
                  </a:lnTo>
                  <a:lnTo>
                    <a:pt x="3813175" y="117475"/>
                  </a:lnTo>
                  <a:lnTo>
                    <a:pt x="3841750" y="142875"/>
                  </a:lnTo>
                  <a:lnTo>
                    <a:pt x="3867150" y="177800"/>
                  </a:lnTo>
                  <a:lnTo>
                    <a:pt x="3876675" y="203200"/>
                  </a:lnTo>
                  <a:lnTo>
                    <a:pt x="3873500" y="219075"/>
                  </a:lnTo>
                  <a:lnTo>
                    <a:pt x="3860800" y="244475"/>
                  </a:lnTo>
                  <a:lnTo>
                    <a:pt x="3841750" y="263525"/>
                  </a:lnTo>
                  <a:lnTo>
                    <a:pt x="3778250" y="273050"/>
                  </a:lnTo>
                  <a:lnTo>
                    <a:pt x="3435350" y="273050"/>
                  </a:lnTo>
                  <a:lnTo>
                    <a:pt x="2822575" y="298450"/>
                  </a:lnTo>
                  <a:lnTo>
                    <a:pt x="2625725" y="320675"/>
                  </a:lnTo>
                  <a:lnTo>
                    <a:pt x="2390775" y="330200"/>
                  </a:lnTo>
                  <a:lnTo>
                    <a:pt x="2124075" y="349250"/>
                  </a:lnTo>
                  <a:lnTo>
                    <a:pt x="1863725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DDBAD5A7-2EA8-482E-A5C0-00821A9BB2A7}"/>
                </a:ext>
              </a:extLst>
            </p:cNvPr>
            <p:cNvSpPr/>
            <p:nvPr/>
          </p:nvSpPr>
          <p:spPr>
            <a:xfrm>
              <a:off x="3611563" y="3106738"/>
              <a:ext cx="2638425" cy="488950"/>
            </a:xfrm>
            <a:custGeom>
              <a:avLst/>
              <a:gdLst>
                <a:gd name="connsiteX0" fmla="*/ 1400175 w 2638425"/>
                <a:gd name="connsiteY0" fmla="*/ 323850 h 488157"/>
                <a:gd name="connsiteX1" fmla="*/ 1090613 w 2638425"/>
                <a:gd name="connsiteY1" fmla="*/ 359569 h 488157"/>
                <a:gd name="connsiteX2" fmla="*/ 845344 w 2638425"/>
                <a:gd name="connsiteY2" fmla="*/ 397669 h 488157"/>
                <a:gd name="connsiteX3" fmla="*/ 614363 w 2638425"/>
                <a:gd name="connsiteY3" fmla="*/ 442913 h 488157"/>
                <a:gd name="connsiteX4" fmla="*/ 469107 w 2638425"/>
                <a:gd name="connsiteY4" fmla="*/ 478632 h 488157"/>
                <a:gd name="connsiteX5" fmla="*/ 450057 w 2638425"/>
                <a:gd name="connsiteY5" fmla="*/ 485775 h 488157"/>
                <a:gd name="connsiteX6" fmla="*/ 435769 w 2638425"/>
                <a:gd name="connsiteY6" fmla="*/ 488157 h 488157"/>
                <a:gd name="connsiteX7" fmla="*/ 414338 w 2638425"/>
                <a:gd name="connsiteY7" fmla="*/ 488157 h 488157"/>
                <a:gd name="connsiteX8" fmla="*/ 378619 w 2638425"/>
                <a:gd name="connsiteY8" fmla="*/ 483394 h 488157"/>
                <a:gd name="connsiteX9" fmla="*/ 335757 w 2638425"/>
                <a:gd name="connsiteY9" fmla="*/ 464344 h 488157"/>
                <a:gd name="connsiteX10" fmla="*/ 259557 w 2638425"/>
                <a:gd name="connsiteY10" fmla="*/ 416719 h 488157"/>
                <a:gd name="connsiteX11" fmla="*/ 197644 w 2638425"/>
                <a:gd name="connsiteY11" fmla="*/ 366713 h 488157"/>
                <a:gd name="connsiteX12" fmla="*/ 100013 w 2638425"/>
                <a:gd name="connsiteY12" fmla="*/ 278607 h 488157"/>
                <a:gd name="connsiteX13" fmla="*/ 57150 w 2638425"/>
                <a:gd name="connsiteY13" fmla="*/ 228600 h 488157"/>
                <a:gd name="connsiteX14" fmla="*/ 28575 w 2638425"/>
                <a:gd name="connsiteY14" fmla="*/ 185738 h 488157"/>
                <a:gd name="connsiteX15" fmla="*/ 16669 w 2638425"/>
                <a:gd name="connsiteY15" fmla="*/ 157163 h 488157"/>
                <a:gd name="connsiteX16" fmla="*/ 4763 w 2638425"/>
                <a:gd name="connsiteY16" fmla="*/ 121444 h 488157"/>
                <a:gd name="connsiteX17" fmla="*/ 0 w 2638425"/>
                <a:gd name="connsiteY17" fmla="*/ 90488 h 488157"/>
                <a:gd name="connsiteX18" fmla="*/ 4763 w 2638425"/>
                <a:gd name="connsiteY18" fmla="*/ 73819 h 488157"/>
                <a:gd name="connsiteX19" fmla="*/ 14288 w 2638425"/>
                <a:gd name="connsiteY19" fmla="*/ 69057 h 488157"/>
                <a:gd name="connsiteX20" fmla="*/ 42863 w 2638425"/>
                <a:gd name="connsiteY20" fmla="*/ 69057 h 488157"/>
                <a:gd name="connsiteX21" fmla="*/ 80963 w 2638425"/>
                <a:gd name="connsiteY21" fmla="*/ 80963 h 488157"/>
                <a:gd name="connsiteX22" fmla="*/ 119063 w 2638425"/>
                <a:gd name="connsiteY22" fmla="*/ 107157 h 488157"/>
                <a:gd name="connsiteX23" fmla="*/ 154782 w 2638425"/>
                <a:gd name="connsiteY23" fmla="*/ 128588 h 488157"/>
                <a:gd name="connsiteX24" fmla="*/ 226219 w 2638425"/>
                <a:gd name="connsiteY24" fmla="*/ 166688 h 488157"/>
                <a:gd name="connsiteX25" fmla="*/ 283369 w 2638425"/>
                <a:gd name="connsiteY25" fmla="*/ 190500 h 488157"/>
                <a:gd name="connsiteX26" fmla="*/ 369094 w 2638425"/>
                <a:gd name="connsiteY26" fmla="*/ 211932 h 488157"/>
                <a:gd name="connsiteX27" fmla="*/ 428625 w 2638425"/>
                <a:gd name="connsiteY27" fmla="*/ 223838 h 488157"/>
                <a:gd name="connsiteX28" fmla="*/ 488157 w 2638425"/>
                <a:gd name="connsiteY28" fmla="*/ 230982 h 488157"/>
                <a:gd name="connsiteX29" fmla="*/ 564357 w 2638425"/>
                <a:gd name="connsiteY29" fmla="*/ 228600 h 488157"/>
                <a:gd name="connsiteX30" fmla="*/ 862013 w 2638425"/>
                <a:gd name="connsiteY30" fmla="*/ 188119 h 488157"/>
                <a:gd name="connsiteX31" fmla="*/ 1297782 w 2638425"/>
                <a:gd name="connsiteY31" fmla="*/ 133350 h 488157"/>
                <a:gd name="connsiteX32" fmla="*/ 1726407 w 2638425"/>
                <a:gd name="connsiteY32" fmla="*/ 76200 h 488157"/>
                <a:gd name="connsiteX33" fmla="*/ 2059782 w 2638425"/>
                <a:gd name="connsiteY33" fmla="*/ 33338 h 488157"/>
                <a:gd name="connsiteX34" fmla="*/ 2221707 w 2638425"/>
                <a:gd name="connsiteY34" fmla="*/ 4763 h 488157"/>
                <a:gd name="connsiteX35" fmla="*/ 2266950 w 2638425"/>
                <a:gd name="connsiteY35" fmla="*/ 0 h 488157"/>
                <a:gd name="connsiteX36" fmla="*/ 2331244 w 2638425"/>
                <a:gd name="connsiteY36" fmla="*/ 11907 h 488157"/>
                <a:gd name="connsiteX37" fmla="*/ 2440782 w 2638425"/>
                <a:gd name="connsiteY37" fmla="*/ 52388 h 488157"/>
                <a:gd name="connsiteX38" fmla="*/ 2550319 w 2638425"/>
                <a:gd name="connsiteY38" fmla="*/ 102394 h 488157"/>
                <a:gd name="connsiteX39" fmla="*/ 2593182 w 2638425"/>
                <a:gd name="connsiteY39" fmla="*/ 128588 h 488157"/>
                <a:gd name="connsiteX40" fmla="*/ 2616994 w 2638425"/>
                <a:gd name="connsiteY40" fmla="*/ 152400 h 488157"/>
                <a:gd name="connsiteX41" fmla="*/ 2631282 w 2638425"/>
                <a:gd name="connsiteY41" fmla="*/ 171450 h 488157"/>
                <a:gd name="connsiteX42" fmla="*/ 2638425 w 2638425"/>
                <a:gd name="connsiteY42" fmla="*/ 192882 h 488157"/>
                <a:gd name="connsiteX43" fmla="*/ 2633663 w 2638425"/>
                <a:gd name="connsiteY43" fmla="*/ 216694 h 488157"/>
                <a:gd name="connsiteX44" fmla="*/ 2609850 w 2638425"/>
                <a:gd name="connsiteY44" fmla="*/ 235744 h 488157"/>
                <a:gd name="connsiteX45" fmla="*/ 2566988 w 2638425"/>
                <a:gd name="connsiteY45" fmla="*/ 252413 h 488157"/>
                <a:gd name="connsiteX46" fmla="*/ 2512219 w 2638425"/>
                <a:gd name="connsiteY46" fmla="*/ 261938 h 488157"/>
                <a:gd name="connsiteX47" fmla="*/ 2414588 w 2638425"/>
                <a:gd name="connsiteY47" fmla="*/ 269082 h 488157"/>
                <a:gd name="connsiteX48" fmla="*/ 2147888 w 2638425"/>
                <a:gd name="connsiteY48" fmla="*/ 278607 h 488157"/>
                <a:gd name="connsiteX49" fmla="*/ 1819275 w 2638425"/>
                <a:gd name="connsiteY49" fmla="*/ 292894 h 488157"/>
                <a:gd name="connsiteX50" fmla="*/ 1400175 w 2638425"/>
                <a:gd name="connsiteY50" fmla="*/ 323850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38425" h="488157">
                  <a:moveTo>
                    <a:pt x="1400175" y="323850"/>
                  </a:moveTo>
                  <a:lnTo>
                    <a:pt x="1090613" y="359569"/>
                  </a:lnTo>
                  <a:lnTo>
                    <a:pt x="845344" y="397669"/>
                  </a:lnTo>
                  <a:lnTo>
                    <a:pt x="614363" y="442913"/>
                  </a:lnTo>
                  <a:lnTo>
                    <a:pt x="469107" y="478632"/>
                  </a:lnTo>
                  <a:lnTo>
                    <a:pt x="450057" y="485775"/>
                  </a:lnTo>
                  <a:lnTo>
                    <a:pt x="435769" y="488157"/>
                  </a:lnTo>
                  <a:lnTo>
                    <a:pt x="414338" y="488157"/>
                  </a:lnTo>
                  <a:lnTo>
                    <a:pt x="378619" y="483394"/>
                  </a:lnTo>
                  <a:lnTo>
                    <a:pt x="335757" y="464344"/>
                  </a:lnTo>
                  <a:lnTo>
                    <a:pt x="259557" y="416719"/>
                  </a:lnTo>
                  <a:lnTo>
                    <a:pt x="197644" y="366713"/>
                  </a:lnTo>
                  <a:lnTo>
                    <a:pt x="100013" y="278607"/>
                  </a:lnTo>
                  <a:lnTo>
                    <a:pt x="57150" y="228600"/>
                  </a:lnTo>
                  <a:lnTo>
                    <a:pt x="28575" y="185738"/>
                  </a:lnTo>
                  <a:lnTo>
                    <a:pt x="16669" y="157163"/>
                  </a:lnTo>
                  <a:lnTo>
                    <a:pt x="4763" y="121444"/>
                  </a:lnTo>
                  <a:lnTo>
                    <a:pt x="0" y="90488"/>
                  </a:lnTo>
                  <a:lnTo>
                    <a:pt x="4763" y="73819"/>
                  </a:lnTo>
                  <a:lnTo>
                    <a:pt x="14288" y="69057"/>
                  </a:lnTo>
                  <a:lnTo>
                    <a:pt x="42863" y="69057"/>
                  </a:lnTo>
                  <a:lnTo>
                    <a:pt x="80963" y="80963"/>
                  </a:lnTo>
                  <a:lnTo>
                    <a:pt x="119063" y="107157"/>
                  </a:lnTo>
                  <a:lnTo>
                    <a:pt x="154782" y="128588"/>
                  </a:lnTo>
                  <a:lnTo>
                    <a:pt x="226219" y="166688"/>
                  </a:lnTo>
                  <a:lnTo>
                    <a:pt x="283369" y="190500"/>
                  </a:lnTo>
                  <a:lnTo>
                    <a:pt x="369094" y="211932"/>
                  </a:lnTo>
                  <a:lnTo>
                    <a:pt x="428625" y="223838"/>
                  </a:lnTo>
                  <a:lnTo>
                    <a:pt x="488157" y="230982"/>
                  </a:lnTo>
                  <a:lnTo>
                    <a:pt x="564357" y="228600"/>
                  </a:lnTo>
                  <a:lnTo>
                    <a:pt x="862013" y="188119"/>
                  </a:lnTo>
                  <a:lnTo>
                    <a:pt x="1297782" y="133350"/>
                  </a:lnTo>
                  <a:lnTo>
                    <a:pt x="1726407" y="76200"/>
                  </a:lnTo>
                  <a:lnTo>
                    <a:pt x="2059782" y="33338"/>
                  </a:lnTo>
                  <a:lnTo>
                    <a:pt x="2221707" y="4763"/>
                  </a:lnTo>
                  <a:lnTo>
                    <a:pt x="2266950" y="0"/>
                  </a:lnTo>
                  <a:lnTo>
                    <a:pt x="2331244" y="11907"/>
                  </a:lnTo>
                  <a:lnTo>
                    <a:pt x="2440782" y="52388"/>
                  </a:lnTo>
                  <a:lnTo>
                    <a:pt x="2550319" y="102394"/>
                  </a:lnTo>
                  <a:lnTo>
                    <a:pt x="2593182" y="128588"/>
                  </a:lnTo>
                  <a:lnTo>
                    <a:pt x="2616994" y="152400"/>
                  </a:lnTo>
                  <a:lnTo>
                    <a:pt x="2631282" y="171450"/>
                  </a:lnTo>
                  <a:lnTo>
                    <a:pt x="2638425" y="192882"/>
                  </a:lnTo>
                  <a:lnTo>
                    <a:pt x="2633663" y="216694"/>
                  </a:lnTo>
                  <a:lnTo>
                    <a:pt x="2609850" y="235744"/>
                  </a:lnTo>
                  <a:lnTo>
                    <a:pt x="2566988" y="252413"/>
                  </a:lnTo>
                  <a:lnTo>
                    <a:pt x="2512219" y="261938"/>
                  </a:lnTo>
                  <a:lnTo>
                    <a:pt x="2414588" y="269082"/>
                  </a:lnTo>
                  <a:lnTo>
                    <a:pt x="2147888" y="278607"/>
                  </a:lnTo>
                  <a:lnTo>
                    <a:pt x="1819275" y="292894"/>
                  </a:lnTo>
                  <a:lnTo>
                    <a:pt x="1400175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9C37182E-2B51-4635-A44F-6D4226383873}"/>
                </a:ext>
              </a:extLst>
            </p:cNvPr>
            <p:cNvSpPr/>
            <p:nvPr/>
          </p:nvSpPr>
          <p:spPr>
            <a:xfrm>
              <a:off x="3748088" y="1700213"/>
              <a:ext cx="657225" cy="1327150"/>
            </a:xfrm>
            <a:custGeom>
              <a:avLst/>
              <a:gdLst>
                <a:gd name="connsiteX0" fmla="*/ 309562 w 657225"/>
                <a:gd name="connsiteY0" fmla="*/ 590550 h 1326356"/>
                <a:gd name="connsiteX1" fmla="*/ 280987 w 657225"/>
                <a:gd name="connsiteY1" fmla="*/ 442912 h 1326356"/>
                <a:gd name="connsiteX2" fmla="*/ 242887 w 657225"/>
                <a:gd name="connsiteY2" fmla="*/ 335756 h 1326356"/>
                <a:gd name="connsiteX3" fmla="*/ 202406 w 657225"/>
                <a:gd name="connsiteY3" fmla="*/ 247650 h 1326356"/>
                <a:gd name="connsiteX4" fmla="*/ 147637 w 657225"/>
                <a:gd name="connsiteY4" fmla="*/ 164306 h 1326356"/>
                <a:gd name="connsiteX5" fmla="*/ 100012 w 657225"/>
                <a:gd name="connsiteY5" fmla="*/ 111918 h 1326356"/>
                <a:gd name="connsiteX6" fmla="*/ 35718 w 657225"/>
                <a:gd name="connsiteY6" fmla="*/ 57150 h 1326356"/>
                <a:gd name="connsiteX7" fmla="*/ 16668 w 657225"/>
                <a:gd name="connsiteY7" fmla="*/ 45243 h 1326356"/>
                <a:gd name="connsiteX8" fmla="*/ 4762 w 657225"/>
                <a:gd name="connsiteY8" fmla="*/ 33337 h 1326356"/>
                <a:gd name="connsiteX9" fmla="*/ 0 w 657225"/>
                <a:gd name="connsiteY9" fmla="*/ 19050 h 1326356"/>
                <a:gd name="connsiteX10" fmla="*/ 7143 w 657225"/>
                <a:gd name="connsiteY10" fmla="*/ 4762 h 1326356"/>
                <a:gd name="connsiteX11" fmla="*/ 35718 w 657225"/>
                <a:gd name="connsiteY11" fmla="*/ 0 h 1326356"/>
                <a:gd name="connsiteX12" fmla="*/ 97631 w 657225"/>
                <a:gd name="connsiteY12" fmla="*/ 7143 h 1326356"/>
                <a:gd name="connsiteX13" fmla="*/ 219075 w 657225"/>
                <a:gd name="connsiteY13" fmla="*/ 28575 h 1326356"/>
                <a:gd name="connsiteX14" fmla="*/ 326231 w 657225"/>
                <a:gd name="connsiteY14" fmla="*/ 54768 h 1326356"/>
                <a:gd name="connsiteX15" fmla="*/ 392906 w 657225"/>
                <a:gd name="connsiteY15" fmla="*/ 78581 h 1326356"/>
                <a:gd name="connsiteX16" fmla="*/ 428625 w 657225"/>
                <a:gd name="connsiteY16" fmla="*/ 95250 h 1326356"/>
                <a:gd name="connsiteX17" fmla="*/ 464343 w 657225"/>
                <a:gd name="connsiteY17" fmla="*/ 116681 h 1326356"/>
                <a:gd name="connsiteX18" fmla="*/ 488156 w 657225"/>
                <a:gd name="connsiteY18" fmla="*/ 138112 h 1326356"/>
                <a:gd name="connsiteX19" fmla="*/ 509587 w 657225"/>
                <a:gd name="connsiteY19" fmla="*/ 173831 h 1326356"/>
                <a:gd name="connsiteX20" fmla="*/ 535781 w 657225"/>
                <a:gd name="connsiteY20" fmla="*/ 233362 h 1326356"/>
                <a:gd name="connsiteX21" fmla="*/ 554831 w 657225"/>
                <a:gd name="connsiteY21" fmla="*/ 338137 h 1326356"/>
                <a:gd name="connsiteX22" fmla="*/ 590550 w 657225"/>
                <a:gd name="connsiteY22" fmla="*/ 647700 h 1326356"/>
                <a:gd name="connsiteX23" fmla="*/ 614362 w 657225"/>
                <a:gd name="connsiteY23" fmla="*/ 845343 h 1326356"/>
                <a:gd name="connsiteX24" fmla="*/ 631031 w 657225"/>
                <a:gd name="connsiteY24" fmla="*/ 964406 h 1326356"/>
                <a:gd name="connsiteX25" fmla="*/ 647700 w 657225"/>
                <a:gd name="connsiteY25" fmla="*/ 1121568 h 1326356"/>
                <a:gd name="connsiteX26" fmla="*/ 657225 w 657225"/>
                <a:gd name="connsiteY26" fmla="*/ 1216818 h 1326356"/>
                <a:gd name="connsiteX27" fmla="*/ 652462 w 657225"/>
                <a:gd name="connsiteY27" fmla="*/ 1262062 h 1326356"/>
                <a:gd name="connsiteX28" fmla="*/ 642937 w 657225"/>
                <a:gd name="connsiteY28" fmla="*/ 1295400 h 1326356"/>
                <a:gd name="connsiteX29" fmla="*/ 633412 w 657225"/>
                <a:gd name="connsiteY29" fmla="*/ 1312068 h 1326356"/>
                <a:gd name="connsiteX30" fmla="*/ 619125 w 657225"/>
                <a:gd name="connsiteY30" fmla="*/ 1323975 h 1326356"/>
                <a:gd name="connsiteX31" fmla="*/ 604837 w 657225"/>
                <a:gd name="connsiteY31" fmla="*/ 1326356 h 1326356"/>
                <a:gd name="connsiteX32" fmla="*/ 581025 w 657225"/>
                <a:gd name="connsiteY32" fmla="*/ 1326356 h 1326356"/>
                <a:gd name="connsiteX33" fmla="*/ 542925 w 657225"/>
                <a:gd name="connsiteY33" fmla="*/ 1316831 h 1326356"/>
                <a:gd name="connsiteX34" fmla="*/ 514350 w 657225"/>
                <a:gd name="connsiteY34" fmla="*/ 1304925 h 1326356"/>
                <a:gd name="connsiteX35" fmla="*/ 495300 w 657225"/>
                <a:gd name="connsiteY35" fmla="*/ 1290637 h 1326356"/>
                <a:gd name="connsiteX36" fmla="*/ 476250 w 657225"/>
                <a:gd name="connsiteY36" fmla="*/ 1271587 h 1326356"/>
                <a:gd name="connsiteX37" fmla="*/ 452437 w 657225"/>
                <a:gd name="connsiteY37" fmla="*/ 1231106 h 1326356"/>
                <a:gd name="connsiteX38" fmla="*/ 423862 w 657225"/>
                <a:gd name="connsiteY38" fmla="*/ 1154906 h 1326356"/>
                <a:gd name="connsiteX39" fmla="*/ 390525 w 657225"/>
                <a:gd name="connsiteY39" fmla="*/ 1047750 h 1326356"/>
                <a:gd name="connsiteX40" fmla="*/ 373856 w 657225"/>
                <a:gd name="connsiteY40" fmla="*/ 962025 h 1326356"/>
                <a:gd name="connsiteX41" fmla="*/ 361950 w 657225"/>
                <a:gd name="connsiteY41" fmla="*/ 881062 h 1326356"/>
                <a:gd name="connsiteX42" fmla="*/ 323850 w 657225"/>
                <a:gd name="connsiteY42" fmla="*/ 697706 h 1326356"/>
                <a:gd name="connsiteX43" fmla="*/ 309562 w 657225"/>
                <a:gd name="connsiteY43" fmla="*/ 590550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57225" h="1326356">
                  <a:moveTo>
                    <a:pt x="309562" y="590550"/>
                  </a:moveTo>
                  <a:lnTo>
                    <a:pt x="280987" y="442912"/>
                  </a:lnTo>
                  <a:lnTo>
                    <a:pt x="242887" y="335756"/>
                  </a:lnTo>
                  <a:lnTo>
                    <a:pt x="202406" y="247650"/>
                  </a:lnTo>
                  <a:lnTo>
                    <a:pt x="147637" y="164306"/>
                  </a:lnTo>
                  <a:lnTo>
                    <a:pt x="100012" y="111918"/>
                  </a:lnTo>
                  <a:lnTo>
                    <a:pt x="35718" y="57150"/>
                  </a:lnTo>
                  <a:lnTo>
                    <a:pt x="16668" y="45243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7631" y="7143"/>
                  </a:lnTo>
                  <a:lnTo>
                    <a:pt x="219075" y="28575"/>
                  </a:lnTo>
                  <a:lnTo>
                    <a:pt x="326231" y="54768"/>
                  </a:lnTo>
                  <a:lnTo>
                    <a:pt x="392906" y="78581"/>
                  </a:lnTo>
                  <a:lnTo>
                    <a:pt x="428625" y="95250"/>
                  </a:lnTo>
                  <a:lnTo>
                    <a:pt x="464343" y="116681"/>
                  </a:lnTo>
                  <a:lnTo>
                    <a:pt x="488156" y="138112"/>
                  </a:lnTo>
                  <a:lnTo>
                    <a:pt x="509587" y="173831"/>
                  </a:lnTo>
                  <a:lnTo>
                    <a:pt x="535781" y="233362"/>
                  </a:lnTo>
                  <a:lnTo>
                    <a:pt x="554831" y="338137"/>
                  </a:lnTo>
                  <a:lnTo>
                    <a:pt x="590550" y="647700"/>
                  </a:lnTo>
                  <a:lnTo>
                    <a:pt x="614362" y="845343"/>
                  </a:lnTo>
                  <a:lnTo>
                    <a:pt x="631031" y="964406"/>
                  </a:lnTo>
                  <a:lnTo>
                    <a:pt x="647700" y="1121568"/>
                  </a:lnTo>
                  <a:lnTo>
                    <a:pt x="657225" y="1216818"/>
                  </a:lnTo>
                  <a:lnTo>
                    <a:pt x="652462" y="1262062"/>
                  </a:lnTo>
                  <a:lnTo>
                    <a:pt x="642937" y="1295400"/>
                  </a:lnTo>
                  <a:lnTo>
                    <a:pt x="633412" y="1312068"/>
                  </a:lnTo>
                  <a:lnTo>
                    <a:pt x="619125" y="1323975"/>
                  </a:lnTo>
                  <a:lnTo>
                    <a:pt x="604837" y="1326356"/>
                  </a:lnTo>
                  <a:lnTo>
                    <a:pt x="581025" y="1326356"/>
                  </a:lnTo>
                  <a:lnTo>
                    <a:pt x="542925" y="1316831"/>
                  </a:lnTo>
                  <a:lnTo>
                    <a:pt x="514350" y="1304925"/>
                  </a:lnTo>
                  <a:lnTo>
                    <a:pt x="495300" y="1290637"/>
                  </a:lnTo>
                  <a:lnTo>
                    <a:pt x="476250" y="1271587"/>
                  </a:lnTo>
                  <a:lnTo>
                    <a:pt x="452437" y="1231106"/>
                  </a:lnTo>
                  <a:lnTo>
                    <a:pt x="423862" y="1154906"/>
                  </a:lnTo>
                  <a:lnTo>
                    <a:pt x="390525" y="1047750"/>
                  </a:lnTo>
                  <a:lnTo>
                    <a:pt x="373856" y="962025"/>
                  </a:lnTo>
                  <a:lnTo>
                    <a:pt x="361950" y="881062"/>
                  </a:lnTo>
                  <a:lnTo>
                    <a:pt x="323850" y="697706"/>
                  </a:lnTo>
                  <a:lnTo>
                    <a:pt x="309562" y="590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3A794A36-EFFA-431F-A83F-866E02CC28CC}"/>
                </a:ext>
              </a:extLst>
            </p:cNvPr>
            <p:cNvSpPr/>
            <p:nvPr/>
          </p:nvSpPr>
          <p:spPr>
            <a:xfrm>
              <a:off x="5545138" y="1638300"/>
              <a:ext cx="549275" cy="1331913"/>
            </a:xfrm>
            <a:custGeom>
              <a:avLst/>
              <a:gdLst>
                <a:gd name="connsiteX0" fmla="*/ 333375 w 547688"/>
                <a:gd name="connsiteY0" fmla="*/ 885825 h 1331119"/>
                <a:gd name="connsiteX1" fmla="*/ 278607 w 547688"/>
                <a:gd name="connsiteY1" fmla="*/ 1047750 h 1331119"/>
                <a:gd name="connsiteX2" fmla="*/ 200025 w 547688"/>
                <a:gd name="connsiteY2" fmla="*/ 1269206 h 1331119"/>
                <a:gd name="connsiteX3" fmla="*/ 180975 w 547688"/>
                <a:gd name="connsiteY3" fmla="*/ 1288256 h 1331119"/>
                <a:gd name="connsiteX4" fmla="*/ 142875 w 547688"/>
                <a:gd name="connsiteY4" fmla="*/ 1312069 h 1331119"/>
                <a:gd name="connsiteX5" fmla="*/ 109538 w 547688"/>
                <a:gd name="connsiteY5" fmla="*/ 1326356 h 1331119"/>
                <a:gd name="connsiteX6" fmla="*/ 78582 w 547688"/>
                <a:gd name="connsiteY6" fmla="*/ 1331119 h 1331119"/>
                <a:gd name="connsiteX7" fmla="*/ 66675 w 547688"/>
                <a:gd name="connsiteY7" fmla="*/ 1326356 h 1331119"/>
                <a:gd name="connsiteX8" fmla="*/ 54769 w 547688"/>
                <a:gd name="connsiteY8" fmla="*/ 1304925 h 1331119"/>
                <a:gd name="connsiteX9" fmla="*/ 54769 w 547688"/>
                <a:gd name="connsiteY9" fmla="*/ 1254919 h 1331119"/>
                <a:gd name="connsiteX10" fmla="*/ 71438 w 547688"/>
                <a:gd name="connsiteY10" fmla="*/ 1181100 h 1331119"/>
                <a:gd name="connsiteX11" fmla="*/ 97632 w 547688"/>
                <a:gd name="connsiteY11" fmla="*/ 1031081 h 1331119"/>
                <a:gd name="connsiteX12" fmla="*/ 130969 w 547688"/>
                <a:gd name="connsiteY12" fmla="*/ 766763 h 1331119"/>
                <a:gd name="connsiteX13" fmla="*/ 157163 w 547688"/>
                <a:gd name="connsiteY13" fmla="*/ 557213 h 1331119"/>
                <a:gd name="connsiteX14" fmla="*/ 178594 w 547688"/>
                <a:gd name="connsiteY14" fmla="*/ 330994 h 1331119"/>
                <a:gd name="connsiteX15" fmla="*/ 176213 w 547688"/>
                <a:gd name="connsiteY15" fmla="*/ 266700 h 1331119"/>
                <a:gd name="connsiteX16" fmla="*/ 159544 w 547688"/>
                <a:gd name="connsiteY16" fmla="*/ 211931 h 1331119"/>
                <a:gd name="connsiteX17" fmla="*/ 135732 w 547688"/>
                <a:gd name="connsiteY17" fmla="*/ 176213 h 1331119"/>
                <a:gd name="connsiteX18" fmla="*/ 92869 w 547688"/>
                <a:gd name="connsiteY18" fmla="*/ 133350 h 1331119"/>
                <a:gd name="connsiteX19" fmla="*/ 47625 w 547688"/>
                <a:gd name="connsiteY19" fmla="*/ 92869 h 1331119"/>
                <a:gd name="connsiteX20" fmla="*/ 14288 w 547688"/>
                <a:gd name="connsiteY20" fmla="*/ 66675 h 1331119"/>
                <a:gd name="connsiteX21" fmla="*/ 0 w 547688"/>
                <a:gd name="connsiteY21" fmla="*/ 45244 h 1331119"/>
                <a:gd name="connsiteX22" fmla="*/ 0 w 547688"/>
                <a:gd name="connsiteY22" fmla="*/ 33338 h 1331119"/>
                <a:gd name="connsiteX23" fmla="*/ 0 w 547688"/>
                <a:gd name="connsiteY23" fmla="*/ 19050 h 1331119"/>
                <a:gd name="connsiteX24" fmla="*/ 9525 w 547688"/>
                <a:gd name="connsiteY24" fmla="*/ 9525 h 1331119"/>
                <a:gd name="connsiteX25" fmla="*/ 33338 w 547688"/>
                <a:gd name="connsiteY25" fmla="*/ 2381 h 1331119"/>
                <a:gd name="connsiteX26" fmla="*/ 83344 w 547688"/>
                <a:gd name="connsiteY26" fmla="*/ 0 h 1331119"/>
                <a:gd name="connsiteX27" fmla="*/ 159544 w 547688"/>
                <a:gd name="connsiteY27" fmla="*/ 4763 h 1331119"/>
                <a:gd name="connsiteX28" fmla="*/ 240507 w 547688"/>
                <a:gd name="connsiteY28" fmla="*/ 16669 h 1331119"/>
                <a:gd name="connsiteX29" fmla="*/ 330994 w 547688"/>
                <a:gd name="connsiteY29" fmla="*/ 42863 h 1331119"/>
                <a:gd name="connsiteX30" fmla="*/ 397669 w 547688"/>
                <a:gd name="connsiteY30" fmla="*/ 69056 h 1331119"/>
                <a:gd name="connsiteX31" fmla="*/ 457200 w 547688"/>
                <a:gd name="connsiteY31" fmla="*/ 100013 h 1331119"/>
                <a:gd name="connsiteX32" fmla="*/ 502444 w 547688"/>
                <a:gd name="connsiteY32" fmla="*/ 133350 h 1331119"/>
                <a:gd name="connsiteX33" fmla="*/ 526257 w 547688"/>
                <a:gd name="connsiteY33" fmla="*/ 161925 h 1331119"/>
                <a:gd name="connsiteX34" fmla="*/ 542925 w 547688"/>
                <a:gd name="connsiteY34" fmla="*/ 180975 h 1331119"/>
                <a:gd name="connsiteX35" fmla="*/ 547688 w 547688"/>
                <a:gd name="connsiteY35" fmla="*/ 211931 h 1331119"/>
                <a:gd name="connsiteX36" fmla="*/ 540544 w 547688"/>
                <a:gd name="connsiteY36" fmla="*/ 238125 h 1331119"/>
                <a:gd name="connsiteX37" fmla="*/ 528638 w 547688"/>
                <a:gd name="connsiteY37" fmla="*/ 252413 h 1331119"/>
                <a:gd name="connsiteX38" fmla="*/ 500063 w 547688"/>
                <a:gd name="connsiteY38" fmla="*/ 273844 h 1331119"/>
                <a:gd name="connsiteX39" fmla="*/ 476250 w 547688"/>
                <a:gd name="connsiteY39" fmla="*/ 304800 h 1331119"/>
                <a:gd name="connsiteX40" fmla="*/ 450057 w 547688"/>
                <a:gd name="connsiteY40" fmla="*/ 376238 h 1331119"/>
                <a:gd name="connsiteX41" fmla="*/ 438150 w 547688"/>
                <a:gd name="connsiteY41" fmla="*/ 426244 h 1331119"/>
                <a:gd name="connsiteX42" fmla="*/ 421482 w 547688"/>
                <a:gd name="connsiteY42" fmla="*/ 542925 h 1331119"/>
                <a:gd name="connsiteX43" fmla="*/ 373857 w 547688"/>
                <a:gd name="connsiteY43" fmla="*/ 742950 h 1331119"/>
                <a:gd name="connsiteX44" fmla="*/ 333375 w 547688"/>
                <a:gd name="connsiteY44" fmla="*/ 88582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47688" h="1331119">
                  <a:moveTo>
                    <a:pt x="333375" y="885825"/>
                  </a:moveTo>
                  <a:lnTo>
                    <a:pt x="278607" y="1047750"/>
                  </a:lnTo>
                  <a:lnTo>
                    <a:pt x="200025" y="1269206"/>
                  </a:lnTo>
                  <a:lnTo>
                    <a:pt x="180975" y="1288256"/>
                  </a:lnTo>
                  <a:lnTo>
                    <a:pt x="142875" y="1312069"/>
                  </a:lnTo>
                  <a:lnTo>
                    <a:pt x="109538" y="1326356"/>
                  </a:lnTo>
                  <a:lnTo>
                    <a:pt x="78582" y="1331119"/>
                  </a:lnTo>
                  <a:lnTo>
                    <a:pt x="66675" y="1326356"/>
                  </a:lnTo>
                  <a:lnTo>
                    <a:pt x="54769" y="1304925"/>
                  </a:lnTo>
                  <a:lnTo>
                    <a:pt x="54769" y="1254919"/>
                  </a:lnTo>
                  <a:lnTo>
                    <a:pt x="71438" y="1181100"/>
                  </a:lnTo>
                  <a:lnTo>
                    <a:pt x="97632" y="1031081"/>
                  </a:lnTo>
                  <a:lnTo>
                    <a:pt x="130969" y="766763"/>
                  </a:lnTo>
                  <a:lnTo>
                    <a:pt x="157163" y="557213"/>
                  </a:lnTo>
                  <a:lnTo>
                    <a:pt x="178594" y="330994"/>
                  </a:lnTo>
                  <a:cubicBezTo>
                    <a:pt x="177800" y="309563"/>
                    <a:pt x="181372" y="288925"/>
                    <a:pt x="176213" y="266700"/>
                  </a:cubicBezTo>
                  <a:lnTo>
                    <a:pt x="159544" y="211931"/>
                  </a:lnTo>
                  <a:lnTo>
                    <a:pt x="135732" y="176213"/>
                  </a:lnTo>
                  <a:lnTo>
                    <a:pt x="92869" y="133350"/>
                  </a:lnTo>
                  <a:lnTo>
                    <a:pt x="47625" y="92869"/>
                  </a:lnTo>
                  <a:lnTo>
                    <a:pt x="14288" y="66675"/>
                  </a:lnTo>
                  <a:lnTo>
                    <a:pt x="0" y="45244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9525" y="9525"/>
                  </a:lnTo>
                  <a:lnTo>
                    <a:pt x="33338" y="2381"/>
                  </a:lnTo>
                  <a:lnTo>
                    <a:pt x="83344" y="0"/>
                  </a:lnTo>
                  <a:lnTo>
                    <a:pt x="159544" y="4763"/>
                  </a:lnTo>
                  <a:lnTo>
                    <a:pt x="240507" y="16669"/>
                  </a:lnTo>
                  <a:lnTo>
                    <a:pt x="330994" y="42863"/>
                  </a:lnTo>
                  <a:lnTo>
                    <a:pt x="397669" y="69056"/>
                  </a:lnTo>
                  <a:lnTo>
                    <a:pt x="457200" y="100013"/>
                  </a:lnTo>
                  <a:lnTo>
                    <a:pt x="502444" y="133350"/>
                  </a:lnTo>
                  <a:lnTo>
                    <a:pt x="526257" y="161925"/>
                  </a:lnTo>
                  <a:lnTo>
                    <a:pt x="542925" y="180975"/>
                  </a:lnTo>
                  <a:lnTo>
                    <a:pt x="547688" y="211931"/>
                  </a:lnTo>
                  <a:lnTo>
                    <a:pt x="540544" y="238125"/>
                  </a:lnTo>
                  <a:lnTo>
                    <a:pt x="528638" y="252413"/>
                  </a:lnTo>
                  <a:lnTo>
                    <a:pt x="500063" y="273844"/>
                  </a:lnTo>
                  <a:lnTo>
                    <a:pt x="476250" y="304800"/>
                  </a:lnTo>
                  <a:lnTo>
                    <a:pt x="450057" y="376238"/>
                  </a:lnTo>
                  <a:lnTo>
                    <a:pt x="438150" y="426244"/>
                  </a:lnTo>
                  <a:lnTo>
                    <a:pt x="421482" y="542925"/>
                  </a:lnTo>
                  <a:lnTo>
                    <a:pt x="373857" y="742950"/>
                  </a:lnTo>
                  <a:lnTo>
                    <a:pt x="333375" y="885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70C3CFF7-4E56-4F13-A679-EE27E169010F}"/>
                </a:ext>
              </a:extLst>
            </p:cNvPr>
            <p:cNvSpPr/>
            <p:nvPr/>
          </p:nvSpPr>
          <p:spPr>
            <a:xfrm>
              <a:off x="2843213" y="3870325"/>
              <a:ext cx="4286250" cy="655638"/>
            </a:xfrm>
            <a:custGeom>
              <a:avLst/>
              <a:gdLst>
                <a:gd name="connsiteX0" fmla="*/ 2496065 w 4286030"/>
                <a:gd name="connsiteY0" fmla="*/ 356580 h 656673"/>
                <a:gd name="connsiteX1" fmla="*/ 1931185 w 4286030"/>
                <a:gd name="connsiteY1" fmla="*/ 402477 h 656673"/>
                <a:gd name="connsiteX2" fmla="*/ 1599318 w 4286030"/>
                <a:gd name="connsiteY2" fmla="*/ 430721 h 656673"/>
                <a:gd name="connsiteX3" fmla="*/ 1369835 w 4286030"/>
                <a:gd name="connsiteY3" fmla="*/ 455434 h 656673"/>
                <a:gd name="connsiteX4" fmla="*/ 1133292 w 4286030"/>
                <a:gd name="connsiteY4" fmla="*/ 490739 h 656673"/>
                <a:gd name="connsiteX5" fmla="*/ 882626 w 4286030"/>
                <a:gd name="connsiteY5" fmla="*/ 547227 h 656673"/>
                <a:gd name="connsiteX6" fmla="*/ 649613 w 4286030"/>
                <a:gd name="connsiteY6" fmla="*/ 607246 h 656673"/>
                <a:gd name="connsiteX7" fmla="*/ 515454 w 4286030"/>
                <a:gd name="connsiteY7" fmla="*/ 656673 h 656673"/>
                <a:gd name="connsiteX8" fmla="*/ 466027 w 4286030"/>
                <a:gd name="connsiteY8" fmla="*/ 656673 h 656673"/>
                <a:gd name="connsiteX9" fmla="*/ 416600 w 4286030"/>
                <a:gd name="connsiteY9" fmla="*/ 646081 h 656673"/>
                <a:gd name="connsiteX10" fmla="*/ 349520 w 4286030"/>
                <a:gd name="connsiteY10" fmla="*/ 614307 h 656673"/>
                <a:gd name="connsiteX11" fmla="*/ 225953 w 4286030"/>
                <a:gd name="connsiteY11" fmla="*/ 533105 h 656673"/>
                <a:gd name="connsiteX12" fmla="*/ 109446 w 4286030"/>
                <a:gd name="connsiteY12" fmla="*/ 430721 h 656673"/>
                <a:gd name="connsiteX13" fmla="*/ 35305 w 4286030"/>
                <a:gd name="connsiteY13" fmla="*/ 356580 h 656673"/>
                <a:gd name="connsiteX14" fmla="*/ 10592 w 4286030"/>
                <a:gd name="connsiteY14" fmla="*/ 324806 h 656673"/>
                <a:gd name="connsiteX15" fmla="*/ 0 w 4286030"/>
                <a:gd name="connsiteY15" fmla="*/ 293031 h 656673"/>
                <a:gd name="connsiteX16" fmla="*/ 7061 w 4286030"/>
                <a:gd name="connsiteY16" fmla="*/ 271848 h 656673"/>
                <a:gd name="connsiteX17" fmla="*/ 24714 w 4286030"/>
                <a:gd name="connsiteY17" fmla="*/ 264787 h 656673"/>
                <a:gd name="connsiteX18" fmla="*/ 56489 w 4286030"/>
                <a:gd name="connsiteY18" fmla="*/ 268318 h 656673"/>
                <a:gd name="connsiteX19" fmla="*/ 109446 w 4286030"/>
                <a:gd name="connsiteY19" fmla="*/ 289501 h 656673"/>
                <a:gd name="connsiteX20" fmla="*/ 180056 w 4286030"/>
                <a:gd name="connsiteY20" fmla="*/ 324806 h 656673"/>
                <a:gd name="connsiteX21" fmla="*/ 225953 w 4286030"/>
                <a:gd name="connsiteY21" fmla="*/ 345989 h 656673"/>
                <a:gd name="connsiteX22" fmla="*/ 307154 w 4286030"/>
                <a:gd name="connsiteY22" fmla="*/ 381294 h 656673"/>
                <a:gd name="connsiteX23" fmla="*/ 356581 w 4286030"/>
                <a:gd name="connsiteY23" fmla="*/ 398946 h 656673"/>
                <a:gd name="connsiteX24" fmla="*/ 398947 w 4286030"/>
                <a:gd name="connsiteY24" fmla="*/ 406007 h 656673"/>
                <a:gd name="connsiteX25" fmla="*/ 458966 w 4286030"/>
                <a:gd name="connsiteY25" fmla="*/ 402477 h 656673"/>
                <a:gd name="connsiteX26" fmla="*/ 600186 w 4286030"/>
                <a:gd name="connsiteY26" fmla="*/ 377763 h 656673"/>
                <a:gd name="connsiteX27" fmla="*/ 963827 w 4286030"/>
                <a:gd name="connsiteY27" fmla="*/ 314214 h 656673"/>
                <a:gd name="connsiteX28" fmla="*/ 1373366 w 4286030"/>
                <a:gd name="connsiteY28" fmla="*/ 257726 h 656673"/>
                <a:gd name="connsiteX29" fmla="*/ 1825270 w 4286030"/>
                <a:gd name="connsiteY29" fmla="*/ 211830 h 656673"/>
                <a:gd name="connsiteX30" fmla="*/ 2291296 w 4286030"/>
                <a:gd name="connsiteY30" fmla="*/ 169464 h 656673"/>
                <a:gd name="connsiteX31" fmla="*/ 2955031 w 4286030"/>
                <a:gd name="connsiteY31" fmla="*/ 123567 h 656673"/>
                <a:gd name="connsiteX32" fmla="*/ 3410465 w 4286030"/>
                <a:gd name="connsiteY32" fmla="*/ 95323 h 656673"/>
                <a:gd name="connsiteX33" fmla="*/ 3526972 w 4286030"/>
                <a:gd name="connsiteY33" fmla="*/ 84732 h 656673"/>
                <a:gd name="connsiteX34" fmla="*/ 3650539 w 4286030"/>
                <a:gd name="connsiteY34" fmla="*/ 52957 h 656673"/>
                <a:gd name="connsiteX35" fmla="*/ 3830595 w 4286030"/>
                <a:gd name="connsiteY35" fmla="*/ 3530 h 656673"/>
                <a:gd name="connsiteX36" fmla="*/ 3880022 w 4286030"/>
                <a:gd name="connsiteY36" fmla="*/ 0 h 656673"/>
                <a:gd name="connsiteX37" fmla="*/ 3957693 w 4286030"/>
                <a:gd name="connsiteY37" fmla="*/ 14122 h 656673"/>
                <a:gd name="connsiteX38" fmla="*/ 4042425 w 4286030"/>
                <a:gd name="connsiteY38" fmla="*/ 49427 h 656673"/>
                <a:gd name="connsiteX39" fmla="*/ 4134218 w 4286030"/>
                <a:gd name="connsiteY39" fmla="*/ 98854 h 656673"/>
                <a:gd name="connsiteX40" fmla="*/ 4201298 w 4286030"/>
                <a:gd name="connsiteY40" fmla="*/ 155342 h 656673"/>
                <a:gd name="connsiteX41" fmla="*/ 4254255 w 4286030"/>
                <a:gd name="connsiteY41" fmla="*/ 222421 h 656673"/>
                <a:gd name="connsiteX42" fmla="*/ 4278969 w 4286030"/>
                <a:gd name="connsiteY42" fmla="*/ 254196 h 656673"/>
                <a:gd name="connsiteX43" fmla="*/ 4286030 w 4286030"/>
                <a:gd name="connsiteY43" fmla="*/ 278909 h 656673"/>
                <a:gd name="connsiteX44" fmla="*/ 4282499 w 4286030"/>
                <a:gd name="connsiteY44" fmla="*/ 303623 h 656673"/>
                <a:gd name="connsiteX45" fmla="*/ 4271908 w 4286030"/>
                <a:gd name="connsiteY45" fmla="*/ 335397 h 656673"/>
                <a:gd name="connsiteX46" fmla="*/ 4229542 w 4286030"/>
                <a:gd name="connsiteY46" fmla="*/ 349519 h 656673"/>
                <a:gd name="connsiteX47" fmla="*/ 4123627 w 4286030"/>
                <a:gd name="connsiteY47" fmla="*/ 360111 h 656673"/>
                <a:gd name="connsiteX48" fmla="*/ 3915327 w 4286030"/>
                <a:gd name="connsiteY48" fmla="*/ 342458 h 656673"/>
                <a:gd name="connsiteX49" fmla="*/ 3558746 w 4286030"/>
                <a:gd name="connsiteY49" fmla="*/ 331867 h 656673"/>
                <a:gd name="connsiteX50" fmla="*/ 3124495 w 4286030"/>
                <a:gd name="connsiteY50" fmla="*/ 335397 h 656673"/>
                <a:gd name="connsiteX51" fmla="*/ 2722017 w 4286030"/>
                <a:gd name="connsiteY51" fmla="*/ 345989 h 656673"/>
                <a:gd name="connsiteX52" fmla="*/ 2496065 w 4286030"/>
                <a:gd name="connsiteY52" fmla="*/ 356580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030" h="656673">
                  <a:moveTo>
                    <a:pt x="2496065" y="356580"/>
                  </a:moveTo>
                  <a:lnTo>
                    <a:pt x="1931185" y="402477"/>
                  </a:lnTo>
                  <a:lnTo>
                    <a:pt x="1599318" y="430721"/>
                  </a:lnTo>
                  <a:lnTo>
                    <a:pt x="1369835" y="455434"/>
                  </a:lnTo>
                  <a:lnTo>
                    <a:pt x="1133292" y="490739"/>
                  </a:lnTo>
                  <a:lnTo>
                    <a:pt x="882626" y="547227"/>
                  </a:lnTo>
                  <a:lnTo>
                    <a:pt x="649613" y="607246"/>
                  </a:lnTo>
                  <a:lnTo>
                    <a:pt x="515454" y="656673"/>
                  </a:lnTo>
                  <a:lnTo>
                    <a:pt x="466027" y="656673"/>
                  </a:lnTo>
                  <a:lnTo>
                    <a:pt x="416600" y="646081"/>
                  </a:lnTo>
                  <a:lnTo>
                    <a:pt x="349520" y="614307"/>
                  </a:lnTo>
                  <a:lnTo>
                    <a:pt x="225953" y="533105"/>
                  </a:lnTo>
                  <a:lnTo>
                    <a:pt x="109446" y="430721"/>
                  </a:lnTo>
                  <a:lnTo>
                    <a:pt x="35305" y="356580"/>
                  </a:lnTo>
                  <a:lnTo>
                    <a:pt x="10592" y="324806"/>
                  </a:lnTo>
                  <a:lnTo>
                    <a:pt x="0" y="293031"/>
                  </a:lnTo>
                  <a:lnTo>
                    <a:pt x="7061" y="271848"/>
                  </a:lnTo>
                  <a:lnTo>
                    <a:pt x="24714" y="264787"/>
                  </a:lnTo>
                  <a:lnTo>
                    <a:pt x="56489" y="268318"/>
                  </a:lnTo>
                  <a:lnTo>
                    <a:pt x="109446" y="289501"/>
                  </a:lnTo>
                  <a:lnTo>
                    <a:pt x="180056" y="324806"/>
                  </a:lnTo>
                  <a:lnTo>
                    <a:pt x="225953" y="345989"/>
                  </a:lnTo>
                  <a:lnTo>
                    <a:pt x="307154" y="381294"/>
                  </a:lnTo>
                  <a:lnTo>
                    <a:pt x="356581" y="398946"/>
                  </a:lnTo>
                  <a:cubicBezTo>
                    <a:pt x="396575" y="406217"/>
                    <a:pt x="382259" y="406007"/>
                    <a:pt x="398947" y="406007"/>
                  </a:cubicBezTo>
                  <a:lnTo>
                    <a:pt x="458966" y="402477"/>
                  </a:lnTo>
                  <a:lnTo>
                    <a:pt x="600186" y="377763"/>
                  </a:lnTo>
                  <a:lnTo>
                    <a:pt x="963827" y="314214"/>
                  </a:lnTo>
                  <a:lnTo>
                    <a:pt x="1373366" y="257726"/>
                  </a:lnTo>
                  <a:lnTo>
                    <a:pt x="1825270" y="211830"/>
                  </a:lnTo>
                  <a:lnTo>
                    <a:pt x="2291296" y="169464"/>
                  </a:lnTo>
                  <a:lnTo>
                    <a:pt x="2955031" y="123567"/>
                  </a:lnTo>
                  <a:lnTo>
                    <a:pt x="3410465" y="95323"/>
                  </a:lnTo>
                  <a:lnTo>
                    <a:pt x="3526972" y="84732"/>
                  </a:lnTo>
                  <a:lnTo>
                    <a:pt x="3650539" y="52957"/>
                  </a:lnTo>
                  <a:lnTo>
                    <a:pt x="3830595" y="3530"/>
                  </a:lnTo>
                  <a:lnTo>
                    <a:pt x="3880022" y="0"/>
                  </a:lnTo>
                  <a:lnTo>
                    <a:pt x="3957693" y="14122"/>
                  </a:lnTo>
                  <a:lnTo>
                    <a:pt x="4042425" y="49427"/>
                  </a:lnTo>
                  <a:lnTo>
                    <a:pt x="4134218" y="98854"/>
                  </a:lnTo>
                  <a:lnTo>
                    <a:pt x="4201298" y="155342"/>
                  </a:lnTo>
                  <a:lnTo>
                    <a:pt x="4254255" y="222421"/>
                  </a:lnTo>
                  <a:lnTo>
                    <a:pt x="4278969" y="254196"/>
                  </a:lnTo>
                  <a:lnTo>
                    <a:pt x="4286030" y="278909"/>
                  </a:lnTo>
                  <a:lnTo>
                    <a:pt x="4282499" y="303623"/>
                  </a:lnTo>
                  <a:lnTo>
                    <a:pt x="4271908" y="335397"/>
                  </a:lnTo>
                  <a:lnTo>
                    <a:pt x="4229542" y="349519"/>
                  </a:lnTo>
                  <a:cubicBezTo>
                    <a:pt x="4194249" y="353170"/>
                    <a:pt x="4159108" y="360111"/>
                    <a:pt x="4123627" y="360111"/>
                  </a:cubicBezTo>
                  <a:lnTo>
                    <a:pt x="3915327" y="342458"/>
                  </a:lnTo>
                  <a:lnTo>
                    <a:pt x="3558746" y="331867"/>
                  </a:lnTo>
                  <a:lnTo>
                    <a:pt x="3124495" y="335397"/>
                  </a:lnTo>
                  <a:lnTo>
                    <a:pt x="2722017" y="345989"/>
                  </a:lnTo>
                  <a:lnTo>
                    <a:pt x="2496065" y="3565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0C198B67-3D23-422F-A18B-701E42F945B2}"/>
                </a:ext>
              </a:extLst>
            </p:cNvPr>
            <p:cNvSpPr/>
            <p:nvPr/>
          </p:nvSpPr>
          <p:spPr>
            <a:xfrm>
              <a:off x="3743325" y="4198938"/>
              <a:ext cx="1322388" cy="1536700"/>
            </a:xfrm>
            <a:custGeom>
              <a:avLst/>
              <a:gdLst>
                <a:gd name="connsiteX0" fmla="*/ 633413 w 1321594"/>
                <a:gd name="connsiteY0" fmla="*/ 666750 h 1538287"/>
                <a:gd name="connsiteX1" fmla="*/ 733425 w 1321594"/>
                <a:gd name="connsiteY1" fmla="*/ 483394 h 1538287"/>
                <a:gd name="connsiteX2" fmla="*/ 809625 w 1321594"/>
                <a:gd name="connsiteY2" fmla="*/ 321469 h 1538287"/>
                <a:gd name="connsiteX3" fmla="*/ 835819 w 1321594"/>
                <a:gd name="connsiteY3" fmla="*/ 264319 h 1538287"/>
                <a:gd name="connsiteX4" fmla="*/ 840581 w 1321594"/>
                <a:gd name="connsiteY4" fmla="*/ 240506 h 1538287"/>
                <a:gd name="connsiteX5" fmla="*/ 845344 w 1321594"/>
                <a:gd name="connsiteY5" fmla="*/ 221456 h 1538287"/>
                <a:gd name="connsiteX6" fmla="*/ 845344 w 1321594"/>
                <a:gd name="connsiteY6" fmla="*/ 197644 h 1538287"/>
                <a:gd name="connsiteX7" fmla="*/ 840581 w 1321594"/>
                <a:gd name="connsiteY7" fmla="*/ 171450 h 1538287"/>
                <a:gd name="connsiteX8" fmla="*/ 831056 w 1321594"/>
                <a:gd name="connsiteY8" fmla="*/ 147637 h 1538287"/>
                <a:gd name="connsiteX9" fmla="*/ 735806 w 1321594"/>
                <a:gd name="connsiteY9" fmla="*/ 52387 h 1538287"/>
                <a:gd name="connsiteX10" fmla="*/ 862013 w 1321594"/>
                <a:gd name="connsiteY10" fmla="*/ 0 h 1538287"/>
                <a:gd name="connsiteX11" fmla="*/ 1140619 w 1321594"/>
                <a:gd name="connsiteY11" fmla="*/ 111919 h 1538287"/>
                <a:gd name="connsiteX12" fmla="*/ 1216819 w 1321594"/>
                <a:gd name="connsiteY12" fmla="*/ 147637 h 1538287"/>
                <a:gd name="connsiteX13" fmla="*/ 1273969 w 1321594"/>
                <a:gd name="connsiteY13" fmla="*/ 183356 h 1538287"/>
                <a:gd name="connsiteX14" fmla="*/ 1302544 w 1321594"/>
                <a:gd name="connsiteY14" fmla="*/ 207169 h 1538287"/>
                <a:gd name="connsiteX15" fmla="*/ 1316831 w 1321594"/>
                <a:gd name="connsiteY15" fmla="*/ 226219 h 1538287"/>
                <a:gd name="connsiteX16" fmla="*/ 1321594 w 1321594"/>
                <a:gd name="connsiteY16" fmla="*/ 245269 h 1538287"/>
                <a:gd name="connsiteX17" fmla="*/ 1314450 w 1321594"/>
                <a:gd name="connsiteY17" fmla="*/ 269081 h 1538287"/>
                <a:gd name="connsiteX18" fmla="*/ 1293019 w 1321594"/>
                <a:gd name="connsiteY18" fmla="*/ 290512 h 1538287"/>
                <a:gd name="connsiteX19" fmla="*/ 1243013 w 1321594"/>
                <a:gd name="connsiteY19" fmla="*/ 309562 h 1538287"/>
                <a:gd name="connsiteX20" fmla="*/ 1181100 w 1321594"/>
                <a:gd name="connsiteY20" fmla="*/ 323850 h 1538287"/>
                <a:gd name="connsiteX21" fmla="*/ 1135856 w 1321594"/>
                <a:gd name="connsiteY21" fmla="*/ 340519 h 1538287"/>
                <a:gd name="connsiteX22" fmla="*/ 1095375 w 1321594"/>
                <a:gd name="connsiteY22" fmla="*/ 361950 h 1538287"/>
                <a:gd name="connsiteX23" fmla="*/ 1045369 w 1321594"/>
                <a:gd name="connsiteY23" fmla="*/ 404812 h 1538287"/>
                <a:gd name="connsiteX24" fmla="*/ 933450 w 1321594"/>
                <a:gd name="connsiteY24" fmla="*/ 569119 h 1538287"/>
                <a:gd name="connsiteX25" fmla="*/ 769144 w 1321594"/>
                <a:gd name="connsiteY25" fmla="*/ 804862 h 1538287"/>
                <a:gd name="connsiteX26" fmla="*/ 602456 w 1321594"/>
                <a:gd name="connsiteY26" fmla="*/ 1035844 h 1538287"/>
                <a:gd name="connsiteX27" fmla="*/ 419100 w 1321594"/>
                <a:gd name="connsiteY27" fmla="*/ 1276350 h 1538287"/>
                <a:gd name="connsiteX28" fmla="*/ 226219 w 1321594"/>
                <a:gd name="connsiteY28" fmla="*/ 1538287 h 1538287"/>
                <a:gd name="connsiteX29" fmla="*/ 0 w 1321594"/>
                <a:gd name="connsiteY29" fmla="*/ 1452562 h 1538287"/>
                <a:gd name="connsiteX30" fmla="*/ 90488 w 1321594"/>
                <a:gd name="connsiteY30" fmla="*/ 1404937 h 1538287"/>
                <a:gd name="connsiteX31" fmla="*/ 166688 w 1321594"/>
                <a:gd name="connsiteY31" fmla="*/ 1345406 h 1538287"/>
                <a:gd name="connsiteX32" fmla="*/ 230981 w 1321594"/>
                <a:gd name="connsiteY32" fmla="*/ 1276350 h 1538287"/>
                <a:gd name="connsiteX33" fmla="*/ 302419 w 1321594"/>
                <a:gd name="connsiteY33" fmla="*/ 1176337 h 1538287"/>
                <a:gd name="connsiteX34" fmla="*/ 433388 w 1321594"/>
                <a:gd name="connsiteY34" fmla="*/ 992981 h 1538287"/>
                <a:gd name="connsiteX35" fmla="*/ 545306 w 1321594"/>
                <a:gd name="connsiteY35" fmla="*/ 814387 h 1538287"/>
                <a:gd name="connsiteX36" fmla="*/ 633413 w 1321594"/>
                <a:gd name="connsiteY36" fmla="*/ 666750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1594" h="1538287">
                  <a:moveTo>
                    <a:pt x="633413" y="666750"/>
                  </a:moveTo>
                  <a:lnTo>
                    <a:pt x="733425" y="483394"/>
                  </a:lnTo>
                  <a:lnTo>
                    <a:pt x="809625" y="321469"/>
                  </a:lnTo>
                  <a:lnTo>
                    <a:pt x="835819" y="264319"/>
                  </a:lnTo>
                  <a:lnTo>
                    <a:pt x="840581" y="240506"/>
                  </a:lnTo>
                  <a:lnTo>
                    <a:pt x="845344" y="221456"/>
                  </a:lnTo>
                  <a:lnTo>
                    <a:pt x="845344" y="197644"/>
                  </a:lnTo>
                  <a:lnTo>
                    <a:pt x="840581" y="171450"/>
                  </a:lnTo>
                  <a:lnTo>
                    <a:pt x="831056" y="147637"/>
                  </a:lnTo>
                  <a:lnTo>
                    <a:pt x="735806" y="52387"/>
                  </a:lnTo>
                  <a:lnTo>
                    <a:pt x="862013" y="0"/>
                  </a:lnTo>
                  <a:lnTo>
                    <a:pt x="1140619" y="111919"/>
                  </a:lnTo>
                  <a:lnTo>
                    <a:pt x="1216819" y="147637"/>
                  </a:lnTo>
                  <a:lnTo>
                    <a:pt x="1273969" y="183356"/>
                  </a:lnTo>
                  <a:lnTo>
                    <a:pt x="1302544" y="207169"/>
                  </a:lnTo>
                  <a:lnTo>
                    <a:pt x="1316831" y="226219"/>
                  </a:lnTo>
                  <a:lnTo>
                    <a:pt x="1321594" y="245269"/>
                  </a:lnTo>
                  <a:lnTo>
                    <a:pt x="1314450" y="269081"/>
                  </a:lnTo>
                  <a:lnTo>
                    <a:pt x="1293019" y="290512"/>
                  </a:lnTo>
                  <a:lnTo>
                    <a:pt x="1243013" y="309562"/>
                  </a:lnTo>
                  <a:lnTo>
                    <a:pt x="1181100" y="323850"/>
                  </a:lnTo>
                  <a:lnTo>
                    <a:pt x="1135856" y="340519"/>
                  </a:lnTo>
                  <a:lnTo>
                    <a:pt x="1095375" y="361950"/>
                  </a:lnTo>
                  <a:lnTo>
                    <a:pt x="1045369" y="404812"/>
                  </a:lnTo>
                  <a:lnTo>
                    <a:pt x="933450" y="569119"/>
                  </a:lnTo>
                  <a:lnTo>
                    <a:pt x="769144" y="804862"/>
                  </a:lnTo>
                  <a:lnTo>
                    <a:pt x="602456" y="1035844"/>
                  </a:lnTo>
                  <a:lnTo>
                    <a:pt x="419100" y="1276350"/>
                  </a:lnTo>
                  <a:lnTo>
                    <a:pt x="226219" y="1538287"/>
                  </a:lnTo>
                  <a:lnTo>
                    <a:pt x="0" y="1452562"/>
                  </a:lnTo>
                  <a:lnTo>
                    <a:pt x="90488" y="1404937"/>
                  </a:lnTo>
                  <a:lnTo>
                    <a:pt x="166688" y="1345406"/>
                  </a:lnTo>
                  <a:lnTo>
                    <a:pt x="230981" y="1276350"/>
                  </a:lnTo>
                  <a:lnTo>
                    <a:pt x="302419" y="1176337"/>
                  </a:lnTo>
                  <a:lnTo>
                    <a:pt x="433388" y="992981"/>
                  </a:lnTo>
                  <a:lnTo>
                    <a:pt x="545306" y="814387"/>
                  </a:lnTo>
                  <a:lnTo>
                    <a:pt x="633413" y="666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23365F20-A874-4509-8FAB-F9C758C31A11}"/>
                </a:ext>
              </a:extLst>
            </p:cNvPr>
            <p:cNvSpPr/>
            <p:nvPr/>
          </p:nvSpPr>
          <p:spPr>
            <a:xfrm>
              <a:off x="3468688" y="5351463"/>
              <a:ext cx="2625725" cy="682625"/>
            </a:xfrm>
            <a:custGeom>
              <a:avLst/>
              <a:gdLst>
                <a:gd name="connsiteX0" fmla="*/ 1231107 w 2624138"/>
                <a:gd name="connsiteY0" fmla="*/ 428625 h 683419"/>
                <a:gd name="connsiteX1" fmla="*/ 823913 w 2624138"/>
                <a:gd name="connsiteY1" fmla="*/ 507206 h 683419"/>
                <a:gd name="connsiteX2" fmla="*/ 578644 w 2624138"/>
                <a:gd name="connsiteY2" fmla="*/ 554831 h 683419"/>
                <a:gd name="connsiteX3" fmla="*/ 535782 w 2624138"/>
                <a:gd name="connsiteY3" fmla="*/ 564356 h 683419"/>
                <a:gd name="connsiteX4" fmla="*/ 450057 w 2624138"/>
                <a:gd name="connsiteY4" fmla="*/ 602456 h 683419"/>
                <a:gd name="connsiteX5" fmla="*/ 330994 w 2624138"/>
                <a:gd name="connsiteY5" fmla="*/ 666750 h 683419"/>
                <a:gd name="connsiteX6" fmla="*/ 297657 w 2624138"/>
                <a:gd name="connsiteY6" fmla="*/ 683419 h 683419"/>
                <a:gd name="connsiteX7" fmla="*/ 273844 w 2624138"/>
                <a:gd name="connsiteY7" fmla="*/ 683419 h 683419"/>
                <a:gd name="connsiteX8" fmla="*/ 254794 w 2624138"/>
                <a:gd name="connsiteY8" fmla="*/ 678656 h 683419"/>
                <a:gd name="connsiteX9" fmla="*/ 223838 w 2624138"/>
                <a:gd name="connsiteY9" fmla="*/ 659606 h 683419"/>
                <a:gd name="connsiteX10" fmla="*/ 188119 w 2624138"/>
                <a:gd name="connsiteY10" fmla="*/ 631031 h 683419"/>
                <a:gd name="connsiteX11" fmla="*/ 130969 w 2624138"/>
                <a:gd name="connsiteY11" fmla="*/ 559594 h 683419"/>
                <a:gd name="connsiteX12" fmla="*/ 76200 w 2624138"/>
                <a:gd name="connsiteY12" fmla="*/ 481012 h 683419"/>
                <a:gd name="connsiteX13" fmla="*/ 28575 w 2624138"/>
                <a:gd name="connsiteY13" fmla="*/ 395287 h 683419"/>
                <a:gd name="connsiteX14" fmla="*/ 16669 w 2624138"/>
                <a:gd name="connsiteY14" fmla="*/ 371475 h 683419"/>
                <a:gd name="connsiteX15" fmla="*/ 2382 w 2624138"/>
                <a:gd name="connsiteY15" fmla="*/ 342900 h 683419"/>
                <a:gd name="connsiteX16" fmla="*/ 0 w 2624138"/>
                <a:gd name="connsiteY16" fmla="*/ 321469 h 683419"/>
                <a:gd name="connsiteX17" fmla="*/ 7144 w 2624138"/>
                <a:gd name="connsiteY17" fmla="*/ 304800 h 683419"/>
                <a:gd name="connsiteX18" fmla="*/ 42863 w 2624138"/>
                <a:gd name="connsiteY18" fmla="*/ 292894 h 683419"/>
                <a:gd name="connsiteX19" fmla="*/ 88107 w 2624138"/>
                <a:gd name="connsiteY19" fmla="*/ 292894 h 683419"/>
                <a:gd name="connsiteX20" fmla="*/ 147638 w 2624138"/>
                <a:gd name="connsiteY20" fmla="*/ 302419 h 683419"/>
                <a:gd name="connsiteX21" fmla="*/ 204788 w 2624138"/>
                <a:gd name="connsiteY21" fmla="*/ 307181 h 683419"/>
                <a:gd name="connsiteX22" fmla="*/ 250032 w 2624138"/>
                <a:gd name="connsiteY22" fmla="*/ 302419 h 683419"/>
                <a:gd name="connsiteX23" fmla="*/ 419100 w 2624138"/>
                <a:gd name="connsiteY23" fmla="*/ 242887 h 683419"/>
                <a:gd name="connsiteX24" fmla="*/ 569119 w 2624138"/>
                <a:gd name="connsiteY24" fmla="*/ 290512 h 683419"/>
                <a:gd name="connsiteX25" fmla="*/ 838200 w 2624138"/>
                <a:gd name="connsiteY25" fmla="*/ 254794 h 683419"/>
                <a:gd name="connsiteX26" fmla="*/ 1343025 w 2624138"/>
                <a:gd name="connsiteY26" fmla="*/ 185737 h 683419"/>
                <a:gd name="connsiteX27" fmla="*/ 1964532 w 2624138"/>
                <a:gd name="connsiteY27" fmla="*/ 100012 h 683419"/>
                <a:gd name="connsiteX28" fmla="*/ 2528888 w 2624138"/>
                <a:gd name="connsiteY28" fmla="*/ 0 h 683419"/>
                <a:gd name="connsiteX29" fmla="*/ 2624138 w 2624138"/>
                <a:gd name="connsiteY29" fmla="*/ 150019 h 683419"/>
                <a:gd name="connsiteX30" fmla="*/ 2345532 w 2624138"/>
                <a:gd name="connsiteY30" fmla="*/ 211931 h 683419"/>
                <a:gd name="connsiteX31" fmla="*/ 1933575 w 2624138"/>
                <a:gd name="connsiteY31" fmla="*/ 297656 h 683419"/>
                <a:gd name="connsiteX32" fmla="*/ 1543050 w 2624138"/>
                <a:gd name="connsiteY32" fmla="*/ 371475 h 683419"/>
                <a:gd name="connsiteX33" fmla="*/ 1231107 w 2624138"/>
                <a:gd name="connsiteY33" fmla="*/ 428625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24138" h="683419">
                  <a:moveTo>
                    <a:pt x="1231107" y="428625"/>
                  </a:moveTo>
                  <a:lnTo>
                    <a:pt x="823913" y="507206"/>
                  </a:lnTo>
                  <a:lnTo>
                    <a:pt x="578644" y="554831"/>
                  </a:lnTo>
                  <a:lnTo>
                    <a:pt x="535782" y="564356"/>
                  </a:lnTo>
                  <a:lnTo>
                    <a:pt x="450057" y="602456"/>
                  </a:lnTo>
                  <a:lnTo>
                    <a:pt x="330994" y="666750"/>
                  </a:lnTo>
                  <a:lnTo>
                    <a:pt x="297657" y="683419"/>
                  </a:lnTo>
                  <a:lnTo>
                    <a:pt x="273844" y="683419"/>
                  </a:lnTo>
                  <a:lnTo>
                    <a:pt x="254794" y="678656"/>
                  </a:lnTo>
                  <a:lnTo>
                    <a:pt x="223838" y="659606"/>
                  </a:lnTo>
                  <a:lnTo>
                    <a:pt x="188119" y="631031"/>
                  </a:lnTo>
                  <a:lnTo>
                    <a:pt x="130969" y="559594"/>
                  </a:lnTo>
                  <a:lnTo>
                    <a:pt x="76200" y="481012"/>
                  </a:lnTo>
                  <a:lnTo>
                    <a:pt x="28575" y="395287"/>
                  </a:lnTo>
                  <a:lnTo>
                    <a:pt x="16669" y="371475"/>
                  </a:lnTo>
                  <a:lnTo>
                    <a:pt x="2382" y="342900"/>
                  </a:lnTo>
                  <a:lnTo>
                    <a:pt x="0" y="321469"/>
                  </a:lnTo>
                  <a:lnTo>
                    <a:pt x="7144" y="304800"/>
                  </a:lnTo>
                  <a:lnTo>
                    <a:pt x="42863" y="292894"/>
                  </a:lnTo>
                  <a:lnTo>
                    <a:pt x="88107" y="292894"/>
                  </a:lnTo>
                  <a:lnTo>
                    <a:pt x="147638" y="302419"/>
                  </a:lnTo>
                  <a:lnTo>
                    <a:pt x="204788" y="307181"/>
                  </a:lnTo>
                  <a:lnTo>
                    <a:pt x="250032" y="302419"/>
                  </a:lnTo>
                  <a:lnTo>
                    <a:pt x="419100" y="242887"/>
                  </a:lnTo>
                  <a:lnTo>
                    <a:pt x="569119" y="290512"/>
                  </a:lnTo>
                  <a:lnTo>
                    <a:pt x="838200" y="254794"/>
                  </a:lnTo>
                  <a:lnTo>
                    <a:pt x="1343025" y="185737"/>
                  </a:lnTo>
                  <a:lnTo>
                    <a:pt x="1964532" y="100012"/>
                  </a:lnTo>
                  <a:lnTo>
                    <a:pt x="2528888" y="0"/>
                  </a:lnTo>
                  <a:lnTo>
                    <a:pt x="2624138" y="150019"/>
                  </a:lnTo>
                  <a:lnTo>
                    <a:pt x="2345532" y="211931"/>
                  </a:lnTo>
                  <a:lnTo>
                    <a:pt x="1933575" y="297656"/>
                  </a:lnTo>
                  <a:lnTo>
                    <a:pt x="1543050" y="371475"/>
                  </a:lnTo>
                  <a:lnTo>
                    <a:pt x="1231107" y="428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42326584-A86B-402E-A76C-C0B05EB8D41E}"/>
                </a:ext>
              </a:extLst>
            </p:cNvPr>
            <p:cNvSpPr/>
            <p:nvPr/>
          </p:nvSpPr>
          <p:spPr>
            <a:xfrm>
              <a:off x="5438775" y="4751388"/>
              <a:ext cx="1131888" cy="1352550"/>
            </a:xfrm>
            <a:custGeom>
              <a:avLst/>
              <a:gdLst>
                <a:gd name="connsiteX0" fmla="*/ 683419 w 1131094"/>
                <a:gd name="connsiteY0" fmla="*/ 940594 h 1352550"/>
                <a:gd name="connsiteX1" fmla="*/ 561975 w 1131094"/>
                <a:gd name="connsiteY1" fmla="*/ 759619 h 1352550"/>
                <a:gd name="connsiteX2" fmla="*/ 483394 w 1131094"/>
                <a:gd name="connsiteY2" fmla="*/ 611981 h 1352550"/>
                <a:gd name="connsiteX3" fmla="*/ 381000 w 1131094"/>
                <a:gd name="connsiteY3" fmla="*/ 481012 h 1352550"/>
                <a:gd name="connsiteX4" fmla="*/ 219075 w 1131094"/>
                <a:gd name="connsiteY4" fmla="*/ 288131 h 1352550"/>
                <a:gd name="connsiteX5" fmla="*/ 69056 w 1131094"/>
                <a:gd name="connsiteY5" fmla="*/ 121444 h 1352550"/>
                <a:gd name="connsiteX6" fmla="*/ 16669 w 1131094"/>
                <a:gd name="connsiteY6" fmla="*/ 64294 h 1352550"/>
                <a:gd name="connsiteX7" fmla="*/ 7144 w 1131094"/>
                <a:gd name="connsiteY7" fmla="*/ 50006 h 1352550"/>
                <a:gd name="connsiteX8" fmla="*/ 0 w 1131094"/>
                <a:gd name="connsiteY8" fmla="*/ 30956 h 1352550"/>
                <a:gd name="connsiteX9" fmla="*/ 2381 w 1131094"/>
                <a:gd name="connsiteY9" fmla="*/ 9525 h 1352550"/>
                <a:gd name="connsiteX10" fmla="*/ 11906 w 1131094"/>
                <a:gd name="connsiteY10" fmla="*/ 0 h 1352550"/>
                <a:gd name="connsiteX11" fmla="*/ 40481 w 1131094"/>
                <a:gd name="connsiteY11" fmla="*/ 0 h 1352550"/>
                <a:gd name="connsiteX12" fmla="*/ 85725 w 1131094"/>
                <a:gd name="connsiteY12" fmla="*/ 11906 h 1352550"/>
                <a:gd name="connsiteX13" fmla="*/ 195263 w 1131094"/>
                <a:gd name="connsiteY13" fmla="*/ 76200 h 1352550"/>
                <a:gd name="connsiteX14" fmla="*/ 373856 w 1131094"/>
                <a:gd name="connsiteY14" fmla="*/ 192881 h 1352550"/>
                <a:gd name="connsiteX15" fmla="*/ 561975 w 1131094"/>
                <a:gd name="connsiteY15" fmla="*/ 323850 h 1352550"/>
                <a:gd name="connsiteX16" fmla="*/ 766763 w 1131094"/>
                <a:gd name="connsiteY16" fmla="*/ 483394 h 1352550"/>
                <a:gd name="connsiteX17" fmla="*/ 954881 w 1131094"/>
                <a:gd name="connsiteY17" fmla="*/ 640556 h 1352550"/>
                <a:gd name="connsiteX18" fmla="*/ 973931 w 1131094"/>
                <a:gd name="connsiteY18" fmla="*/ 659606 h 1352550"/>
                <a:gd name="connsiteX19" fmla="*/ 1009650 w 1131094"/>
                <a:gd name="connsiteY19" fmla="*/ 714375 h 1352550"/>
                <a:gd name="connsiteX20" fmla="*/ 1059656 w 1131094"/>
                <a:gd name="connsiteY20" fmla="*/ 809625 h 1352550"/>
                <a:gd name="connsiteX21" fmla="*/ 1083469 w 1131094"/>
                <a:gd name="connsiteY21" fmla="*/ 878681 h 1352550"/>
                <a:gd name="connsiteX22" fmla="*/ 1112044 w 1131094"/>
                <a:gd name="connsiteY22" fmla="*/ 992981 h 1352550"/>
                <a:gd name="connsiteX23" fmla="*/ 1121569 w 1131094"/>
                <a:gd name="connsiteY23" fmla="*/ 1052512 h 1352550"/>
                <a:gd name="connsiteX24" fmla="*/ 1128713 w 1131094"/>
                <a:gd name="connsiteY24" fmla="*/ 1114425 h 1352550"/>
                <a:gd name="connsiteX25" fmla="*/ 1131094 w 1131094"/>
                <a:gd name="connsiteY25" fmla="*/ 1185862 h 1352550"/>
                <a:gd name="connsiteX26" fmla="*/ 1128713 w 1131094"/>
                <a:gd name="connsiteY26" fmla="*/ 1240631 h 1352550"/>
                <a:gd name="connsiteX27" fmla="*/ 1119188 w 1131094"/>
                <a:gd name="connsiteY27" fmla="*/ 1283494 h 1352550"/>
                <a:gd name="connsiteX28" fmla="*/ 1095375 w 1131094"/>
                <a:gd name="connsiteY28" fmla="*/ 1321594 h 1352550"/>
                <a:gd name="connsiteX29" fmla="*/ 1062038 w 1131094"/>
                <a:gd name="connsiteY29" fmla="*/ 1340644 h 1352550"/>
                <a:gd name="connsiteX30" fmla="*/ 1028700 w 1131094"/>
                <a:gd name="connsiteY30" fmla="*/ 1352550 h 1352550"/>
                <a:gd name="connsiteX31" fmla="*/ 990600 w 1131094"/>
                <a:gd name="connsiteY31" fmla="*/ 1350169 h 1352550"/>
                <a:gd name="connsiteX32" fmla="*/ 940594 w 1131094"/>
                <a:gd name="connsiteY32" fmla="*/ 1335881 h 1352550"/>
                <a:gd name="connsiteX33" fmla="*/ 914400 w 1131094"/>
                <a:gd name="connsiteY33" fmla="*/ 1302544 h 1352550"/>
                <a:gd name="connsiteX34" fmla="*/ 788194 w 1131094"/>
                <a:gd name="connsiteY34" fmla="*/ 1104900 h 1352550"/>
                <a:gd name="connsiteX35" fmla="*/ 683419 w 1131094"/>
                <a:gd name="connsiteY35" fmla="*/ 940594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1094" h="1352550">
                  <a:moveTo>
                    <a:pt x="683419" y="940594"/>
                  </a:moveTo>
                  <a:lnTo>
                    <a:pt x="561975" y="759619"/>
                  </a:lnTo>
                  <a:lnTo>
                    <a:pt x="483394" y="611981"/>
                  </a:lnTo>
                  <a:lnTo>
                    <a:pt x="381000" y="481012"/>
                  </a:lnTo>
                  <a:lnTo>
                    <a:pt x="219075" y="288131"/>
                  </a:lnTo>
                  <a:lnTo>
                    <a:pt x="69056" y="121444"/>
                  </a:lnTo>
                  <a:lnTo>
                    <a:pt x="16669" y="64294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0481" y="0"/>
                  </a:lnTo>
                  <a:lnTo>
                    <a:pt x="85725" y="11906"/>
                  </a:lnTo>
                  <a:lnTo>
                    <a:pt x="195263" y="76200"/>
                  </a:lnTo>
                  <a:lnTo>
                    <a:pt x="373856" y="192881"/>
                  </a:lnTo>
                  <a:lnTo>
                    <a:pt x="561975" y="323850"/>
                  </a:lnTo>
                  <a:lnTo>
                    <a:pt x="766763" y="483394"/>
                  </a:lnTo>
                  <a:lnTo>
                    <a:pt x="954881" y="640556"/>
                  </a:lnTo>
                  <a:lnTo>
                    <a:pt x="973931" y="659606"/>
                  </a:lnTo>
                  <a:lnTo>
                    <a:pt x="1009650" y="714375"/>
                  </a:lnTo>
                  <a:lnTo>
                    <a:pt x="1059656" y="809625"/>
                  </a:lnTo>
                  <a:lnTo>
                    <a:pt x="1083469" y="878681"/>
                  </a:lnTo>
                  <a:lnTo>
                    <a:pt x="1112044" y="992981"/>
                  </a:lnTo>
                  <a:lnTo>
                    <a:pt x="1121569" y="1052512"/>
                  </a:lnTo>
                  <a:lnTo>
                    <a:pt x="1128713" y="1114425"/>
                  </a:lnTo>
                  <a:cubicBezTo>
                    <a:pt x="1129507" y="1138237"/>
                    <a:pt x="1130300" y="1162050"/>
                    <a:pt x="1131094" y="1185862"/>
                  </a:cubicBezTo>
                  <a:cubicBezTo>
                    <a:pt x="1130300" y="1204118"/>
                    <a:pt x="1129507" y="1222375"/>
                    <a:pt x="1128713" y="1240631"/>
                  </a:cubicBezTo>
                  <a:lnTo>
                    <a:pt x="1119188" y="1283494"/>
                  </a:lnTo>
                  <a:lnTo>
                    <a:pt x="1095375" y="1321594"/>
                  </a:lnTo>
                  <a:lnTo>
                    <a:pt x="1062038" y="1340644"/>
                  </a:lnTo>
                  <a:lnTo>
                    <a:pt x="1028700" y="1352550"/>
                  </a:lnTo>
                  <a:lnTo>
                    <a:pt x="990600" y="1350169"/>
                  </a:lnTo>
                  <a:lnTo>
                    <a:pt x="940594" y="1335881"/>
                  </a:lnTo>
                  <a:lnTo>
                    <a:pt x="914400" y="1302544"/>
                  </a:lnTo>
                  <a:lnTo>
                    <a:pt x="788194" y="1104900"/>
                  </a:lnTo>
                  <a:lnTo>
                    <a:pt x="683419" y="9405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B97EAB4A-239F-4AC5-BEA6-581D0EFCFEBC}"/>
              </a:ext>
            </a:extLst>
          </p:cNvPr>
          <p:cNvGrpSpPr/>
          <p:nvPr/>
        </p:nvGrpSpPr>
        <p:grpSpPr>
          <a:xfrm>
            <a:off x="2690813" y="1485900"/>
            <a:ext cx="4286250" cy="4465638"/>
            <a:chOff x="2690813" y="1485900"/>
            <a:chExt cx="4286250" cy="4465638"/>
          </a:xfrm>
        </p:grpSpPr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7092C8B6-C245-48D0-BB74-9626E3B130F8}"/>
                </a:ext>
              </a:extLst>
            </p:cNvPr>
            <p:cNvSpPr/>
            <p:nvPr/>
          </p:nvSpPr>
          <p:spPr>
            <a:xfrm>
              <a:off x="2901950" y="1927225"/>
              <a:ext cx="3876675" cy="685800"/>
            </a:xfrm>
            <a:custGeom>
              <a:avLst/>
              <a:gdLst>
                <a:gd name="connsiteX0" fmla="*/ 1863725 w 3876675"/>
                <a:gd name="connsiteY0" fmla="*/ 371475 h 685800"/>
                <a:gd name="connsiteX1" fmla="*/ 1593850 w 3876675"/>
                <a:gd name="connsiteY1" fmla="*/ 406400 h 685800"/>
                <a:gd name="connsiteX2" fmla="*/ 1295400 w 3876675"/>
                <a:gd name="connsiteY2" fmla="*/ 454025 h 685800"/>
                <a:gd name="connsiteX3" fmla="*/ 1050925 w 3876675"/>
                <a:gd name="connsiteY3" fmla="*/ 495300 h 685800"/>
                <a:gd name="connsiteX4" fmla="*/ 869950 w 3876675"/>
                <a:gd name="connsiteY4" fmla="*/ 546100 h 685800"/>
                <a:gd name="connsiteX5" fmla="*/ 676275 w 3876675"/>
                <a:gd name="connsiteY5" fmla="*/ 606425 h 685800"/>
                <a:gd name="connsiteX6" fmla="*/ 552450 w 3876675"/>
                <a:gd name="connsiteY6" fmla="*/ 650875 h 685800"/>
                <a:gd name="connsiteX7" fmla="*/ 482600 w 3876675"/>
                <a:gd name="connsiteY7" fmla="*/ 682625 h 685800"/>
                <a:gd name="connsiteX8" fmla="*/ 438150 w 3876675"/>
                <a:gd name="connsiteY8" fmla="*/ 685800 h 685800"/>
                <a:gd name="connsiteX9" fmla="*/ 393700 w 3876675"/>
                <a:gd name="connsiteY9" fmla="*/ 676275 h 685800"/>
                <a:gd name="connsiteX10" fmla="*/ 346075 w 3876675"/>
                <a:gd name="connsiteY10" fmla="*/ 657225 h 685800"/>
                <a:gd name="connsiteX11" fmla="*/ 285750 w 3876675"/>
                <a:gd name="connsiteY11" fmla="*/ 619125 h 685800"/>
                <a:gd name="connsiteX12" fmla="*/ 180975 w 3876675"/>
                <a:gd name="connsiteY12" fmla="*/ 536575 h 685800"/>
                <a:gd name="connsiteX13" fmla="*/ 98425 w 3876675"/>
                <a:gd name="connsiteY13" fmla="*/ 457200 h 685800"/>
                <a:gd name="connsiteX14" fmla="*/ 50800 w 3876675"/>
                <a:gd name="connsiteY14" fmla="*/ 406400 h 685800"/>
                <a:gd name="connsiteX15" fmla="*/ 22225 w 3876675"/>
                <a:gd name="connsiteY15" fmla="*/ 358775 h 685800"/>
                <a:gd name="connsiteX16" fmla="*/ 3175 w 3876675"/>
                <a:gd name="connsiteY16" fmla="*/ 307975 h 685800"/>
                <a:gd name="connsiteX17" fmla="*/ 0 w 3876675"/>
                <a:gd name="connsiteY17" fmla="*/ 288925 h 685800"/>
                <a:gd name="connsiteX18" fmla="*/ 9525 w 3876675"/>
                <a:gd name="connsiteY18" fmla="*/ 269875 h 685800"/>
                <a:gd name="connsiteX19" fmla="*/ 25400 w 3876675"/>
                <a:gd name="connsiteY19" fmla="*/ 266700 h 685800"/>
                <a:gd name="connsiteX20" fmla="*/ 66675 w 3876675"/>
                <a:gd name="connsiteY20" fmla="*/ 273050 h 685800"/>
                <a:gd name="connsiteX21" fmla="*/ 120650 w 3876675"/>
                <a:gd name="connsiteY21" fmla="*/ 288925 h 685800"/>
                <a:gd name="connsiteX22" fmla="*/ 158750 w 3876675"/>
                <a:gd name="connsiteY22" fmla="*/ 320675 h 685800"/>
                <a:gd name="connsiteX23" fmla="*/ 200025 w 3876675"/>
                <a:gd name="connsiteY23" fmla="*/ 352425 h 685800"/>
                <a:gd name="connsiteX24" fmla="*/ 228600 w 3876675"/>
                <a:gd name="connsiteY24" fmla="*/ 368300 h 685800"/>
                <a:gd name="connsiteX25" fmla="*/ 282575 w 3876675"/>
                <a:gd name="connsiteY25" fmla="*/ 387350 h 685800"/>
                <a:gd name="connsiteX26" fmla="*/ 339725 w 3876675"/>
                <a:gd name="connsiteY26" fmla="*/ 400050 h 685800"/>
                <a:gd name="connsiteX27" fmla="*/ 444500 w 3876675"/>
                <a:gd name="connsiteY27" fmla="*/ 409575 h 685800"/>
                <a:gd name="connsiteX28" fmla="*/ 495300 w 3876675"/>
                <a:gd name="connsiteY28" fmla="*/ 412750 h 685800"/>
                <a:gd name="connsiteX29" fmla="*/ 565150 w 3876675"/>
                <a:gd name="connsiteY29" fmla="*/ 409575 h 685800"/>
                <a:gd name="connsiteX30" fmla="*/ 768350 w 3876675"/>
                <a:gd name="connsiteY30" fmla="*/ 374650 h 685800"/>
                <a:gd name="connsiteX31" fmla="*/ 1028700 w 3876675"/>
                <a:gd name="connsiteY31" fmla="*/ 314325 h 685800"/>
                <a:gd name="connsiteX32" fmla="*/ 1276350 w 3876675"/>
                <a:gd name="connsiteY32" fmla="*/ 273050 h 685800"/>
                <a:gd name="connsiteX33" fmla="*/ 1670050 w 3876675"/>
                <a:gd name="connsiteY33" fmla="*/ 222250 h 685800"/>
                <a:gd name="connsiteX34" fmla="*/ 2054225 w 3876675"/>
                <a:gd name="connsiteY34" fmla="*/ 177800 h 685800"/>
                <a:gd name="connsiteX35" fmla="*/ 2381250 w 3876675"/>
                <a:gd name="connsiteY35" fmla="*/ 142875 h 685800"/>
                <a:gd name="connsiteX36" fmla="*/ 2654300 w 3876675"/>
                <a:gd name="connsiteY36" fmla="*/ 114300 h 685800"/>
                <a:gd name="connsiteX37" fmla="*/ 2908300 w 3876675"/>
                <a:gd name="connsiteY37" fmla="*/ 98425 h 685800"/>
                <a:gd name="connsiteX38" fmla="*/ 3105150 w 3876675"/>
                <a:gd name="connsiteY38" fmla="*/ 88900 h 685800"/>
                <a:gd name="connsiteX39" fmla="*/ 3273425 w 3876675"/>
                <a:gd name="connsiteY39" fmla="*/ 69850 h 685800"/>
                <a:gd name="connsiteX40" fmla="*/ 3355975 w 3876675"/>
                <a:gd name="connsiteY40" fmla="*/ 53975 h 685800"/>
                <a:gd name="connsiteX41" fmla="*/ 3419475 w 3876675"/>
                <a:gd name="connsiteY41" fmla="*/ 34925 h 685800"/>
                <a:gd name="connsiteX42" fmla="*/ 3476625 w 3876675"/>
                <a:gd name="connsiteY42" fmla="*/ 6350 h 685800"/>
                <a:gd name="connsiteX43" fmla="*/ 3498850 w 3876675"/>
                <a:gd name="connsiteY43" fmla="*/ 0 h 685800"/>
                <a:gd name="connsiteX44" fmla="*/ 3546475 w 3876675"/>
                <a:gd name="connsiteY44" fmla="*/ 6350 h 685800"/>
                <a:gd name="connsiteX45" fmla="*/ 3654425 w 3876675"/>
                <a:gd name="connsiteY45" fmla="*/ 47625 h 685800"/>
                <a:gd name="connsiteX46" fmla="*/ 3813175 w 3876675"/>
                <a:gd name="connsiteY46" fmla="*/ 117475 h 685800"/>
                <a:gd name="connsiteX47" fmla="*/ 3841750 w 3876675"/>
                <a:gd name="connsiteY47" fmla="*/ 142875 h 685800"/>
                <a:gd name="connsiteX48" fmla="*/ 3867150 w 3876675"/>
                <a:gd name="connsiteY48" fmla="*/ 177800 h 685800"/>
                <a:gd name="connsiteX49" fmla="*/ 3876675 w 3876675"/>
                <a:gd name="connsiteY49" fmla="*/ 203200 h 685800"/>
                <a:gd name="connsiteX50" fmla="*/ 3873500 w 3876675"/>
                <a:gd name="connsiteY50" fmla="*/ 219075 h 685800"/>
                <a:gd name="connsiteX51" fmla="*/ 3860800 w 3876675"/>
                <a:gd name="connsiteY51" fmla="*/ 244475 h 685800"/>
                <a:gd name="connsiteX52" fmla="*/ 3841750 w 3876675"/>
                <a:gd name="connsiteY52" fmla="*/ 263525 h 685800"/>
                <a:gd name="connsiteX53" fmla="*/ 3778250 w 3876675"/>
                <a:gd name="connsiteY53" fmla="*/ 273050 h 685800"/>
                <a:gd name="connsiteX54" fmla="*/ 3435350 w 3876675"/>
                <a:gd name="connsiteY54" fmla="*/ 273050 h 685800"/>
                <a:gd name="connsiteX55" fmla="*/ 2822575 w 3876675"/>
                <a:gd name="connsiteY55" fmla="*/ 298450 h 685800"/>
                <a:gd name="connsiteX56" fmla="*/ 2625725 w 3876675"/>
                <a:gd name="connsiteY56" fmla="*/ 320675 h 685800"/>
                <a:gd name="connsiteX57" fmla="*/ 2390775 w 3876675"/>
                <a:gd name="connsiteY57" fmla="*/ 330200 h 685800"/>
                <a:gd name="connsiteX58" fmla="*/ 2124075 w 3876675"/>
                <a:gd name="connsiteY58" fmla="*/ 349250 h 685800"/>
                <a:gd name="connsiteX59" fmla="*/ 1863725 w 3876675"/>
                <a:gd name="connsiteY59" fmla="*/ 3714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76675" h="685800">
                  <a:moveTo>
                    <a:pt x="1863725" y="371475"/>
                  </a:moveTo>
                  <a:lnTo>
                    <a:pt x="1593850" y="406400"/>
                  </a:lnTo>
                  <a:lnTo>
                    <a:pt x="1295400" y="454025"/>
                  </a:lnTo>
                  <a:lnTo>
                    <a:pt x="1050925" y="495300"/>
                  </a:lnTo>
                  <a:lnTo>
                    <a:pt x="869950" y="546100"/>
                  </a:lnTo>
                  <a:lnTo>
                    <a:pt x="676275" y="606425"/>
                  </a:lnTo>
                  <a:lnTo>
                    <a:pt x="552450" y="650875"/>
                  </a:lnTo>
                  <a:lnTo>
                    <a:pt x="482600" y="682625"/>
                  </a:lnTo>
                  <a:lnTo>
                    <a:pt x="438150" y="685800"/>
                  </a:lnTo>
                  <a:lnTo>
                    <a:pt x="393700" y="676275"/>
                  </a:lnTo>
                  <a:lnTo>
                    <a:pt x="346075" y="657225"/>
                  </a:lnTo>
                  <a:lnTo>
                    <a:pt x="285750" y="619125"/>
                  </a:lnTo>
                  <a:lnTo>
                    <a:pt x="180975" y="536575"/>
                  </a:lnTo>
                  <a:lnTo>
                    <a:pt x="98425" y="457200"/>
                  </a:lnTo>
                  <a:lnTo>
                    <a:pt x="50800" y="406400"/>
                  </a:lnTo>
                  <a:lnTo>
                    <a:pt x="22225" y="358775"/>
                  </a:lnTo>
                  <a:lnTo>
                    <a:pt x="3175" y="307975"/>
                  </a:lnTo>
                  <a:lnTo>
                    <a:pt x="0" y="288925"/>
                  </a:lnTo>
                  <a:lnTo>
                    <a:pt x="9525" y="269875"/>
                  </a:lnTo>
                  <a:lnTo>
                    <a:pt x="25400" y="266700"/>
                  </a:lnTo>
                  <a:lnTo>
                    <a:pt x="66675" y="273050"/>
                  </a:lnTo>
                  <a:lnTo>
                    <a:pt x="120650" y="288925"/>
                  </a:lnTo>
                  <a:lnTo>
                    <a:pt x="158750" y="320675"/>
                  </a:lnTo>
                  <a:lnTo>
                    <a:pt x="200025" y="352425"/>
                  </a:lnTo>
                  <a:lnTo>
                    <a:pt x="228600" y="368300"/>
                  </a:lnTo>
                  <a:lnTo>
                    <a:pt x="282575" y="387350"/>
                  </a:lnTo>
                  <a:lnTo>
                    <a:pt x="339725" y="400050"/>
                  </a:lnTo>
                  <a:lnTo>
                    <a:pt x="444500" y="409575"/>
                  </a:lnTo>
                  <a:lnTo>
                    <a:pt x="495300" y="412750"/>
                  </a:lnTo>
                  <a:lnTo>
                    <a:pt x="565150" y="409575"/>
                  </a:lnTo>
                  <a:lnTo>
                    <a:pt x="768350" y="374650"/>
                  </a:lnTo>
                  <a:lnTo>
                    <a:pt x="1028700" y="314325"/>
                  </a:lnTo>
                  <a:lnTo>
                    <a:pt x="1276350" y="273050"/>
                  </a:lnTo>
                  <a:lnTo>
                    <a:pt x="1670050" y="222250"/>
                  </a:lnTo>
                  <a:lnTo>
                    <a:pt x="2054225" y="177800"/>
                  </a:lnTo>
                  <a:lnTo>
                    <a:pt x="2381250" y="142875"/>
                  </a:lnTo>
                  <a:lnTo>
                    <a:pt x="2654300" y="114300"/>
                  </a:lnTo>
                  <a:lnTo>
                    <a:pt x="2908300" y="98425"/>
                  </a:lnTo>
                  <a:lnTo>
                    <a:pt x="3105150" y="88900"/>
                  </a:lnTo>
                  <a:lnTo>
                    <a:pt x="3273425" y="69850"/>
                  </a:lnTo>
                  <a:lnTo>
                    <a:pt x="3355975" y="53975"/>
                  </a:lnTo>
                  <a:lnTo>
                    <a:pt x="3419475" y="34925"/>
                  </a:lnTo>
                  <a:lnTo>
                    <a:pt x="3476625" y="6350"/>
                  </a:lnTo>
                  <a:lnTo>
                    <a:pt x="3498850" y="0"/>
                  </a:lnTo>
                  <a:lnTo>
                    <a:pt x="3546475" y="6350"/>
                  </a:lnTo>
                  <a:lnTo>
                    <a:pt x="3654425" y="47625"/>
                  </a:lnTo>
                  <a:lnTo>
                    <a:pt x="3813175" y="117475"/>
                  </a:lnTo>
                  <a:lnTo>
                    <a:pt x="3841750" y="142875"/>
                  </a:lnTo>
                  <a:lnTo>
                    <a:pt x="3867150" y="177800"/>
                  </a:lnTo>
                  <a:lnTo>
                    <a:pt x="3876675" y="203200"/>
                  </a:lnTo>
                  <a:lnTo>
                    <a:pt x="3873500" y="219075"/>
                  </a:lnTo>
                  <a:lnTo>
                    <a:pt x="3860800" y="244475"/>
                  </a:lnTo>
                  <a:lnTo>
                    <a:pt x="3841750" y="263525"/>
                  </a:lnTo>
                  <a:lnTo>
                    <a:pt x="3778250" y="273050"/>
                  </a:lnTo>
                  <a:lnTo>
                    <a:pt x="3435350" y="273050"/>
                  </a:lnTo>
                  <a:lnTo>
                    <a:pt x="2822575" y="298450"/>
                  </a:lnTo>
                  <a:lnTo>
                    <a:pt x="2625725" y="320675"/>
                  </a:lnTo>
                  <a:lnTo>
                    <a:pt x="2390775" y="330200"/>
                  </a:lnTo>
                  <a:lnTo>
                    <a:pt x="2124075" y="349250"/>
                  </a:lnTo>
                  <a:lnTo>
                    <a:pt x="1863725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8C425641-298A-4465-A901-BA579BB84AB5}"/>
                </a:ext>
              </a:extLst>
            </p:cNvPr>
            <p:cNvSpPr/>
            <p:nvPr/>
          </p:nvSpPr>
          <p:spPr>
            <a:xfrm>
              <a:off x="3459163" y="2954338"/>
              <a:ext cx="2638425" cy="488950"/>
            </a:xfrm>
            <a:custGeom>
              <a:avLst/>
              <a:gdLst>
                <a:gd name="connsiteX0" fmla="*/ 1400175 w 2638425"/>
                <a:gd name="connsiteY0" fmla="*/ 323850 h 488157"/>
                <a:gd name="connsiteX1" fmla="*/ 1090613 w 2638425"/>
                <a:gd name="connsiteY1" fmla="*/ 359569 h 488157"/>
                <a:gd name="connsiteX2" fmla="*/ 845344 w 2638425"/>
                <a:gd name="connsiteY2" fmla="*/ 397669 h 488157"/>
                <a:gd name="connsiteX3" fmla="*/ 614363 w 2638425"/>
                <a:gd name="connsiteY3" fmla="*/ 442913 h 488157"/>
                <a:gd name="connsiteX4" fmla="*/ 469107 w 2638425"/>
                <a:gd name="connsiteY4" fmla="*/ 478632 h 488157"/>
                <a:gd name="connsiteX5" fmla="*/ 450057 w 2638425"/>
                <a:gd name="connsiteY5" fmla="*/ 485775 h 488157"/>
                <a:gd name="connsiteX6" fmla="*/ 435769 w 2638425"/>
                <a:gd name="connsiteY6" fmla="*/ 488157 h 488157"/>
                <a:gd name="connsiteX7" fmla="*/ 414338 w 2638425"/>
                <a:gd name="connsiteY7" fmla="*/ 488157 h 488157"/>
                <a:gd name="connsiteX8" fmla="*/ 378619 w 2638425"/>
                <a:gd name="connsiteY8" fmla="*/ 483394 h 488157"/>
                <a:gd name="connsiteX9" fmla="*/ 335757 w 2638425"/>
                <a:gd name="connsiteY9" fmla="*/ 464344 h 488157"/>
                <a:gd name="connsiteX10" fmla="*/ 259557 w 2638425"/>
                <a:gd name="connsiteY10" fmla="*/ 416719 h 488157"/>
                <a:gd name="connsiteX11" fmla="*/ 197644 w 2638425"/>
                <a:gd name="connsiteY11" fmla="*/ 366713 h 488157"/>
                <a:gd name="connsiteX12" fmla="*/ 100013 w 2638425"/>
                <a:gd name="connsiteY12" fmla="*/ 278607 h 488157"/>
                <a:gd name="connsiteX13" fmla="*/ 57150 w 2638425"/>
                <a:gd name="connsiteY13" fmla="*/ 228600 h 488157"/>
                <a:gd name="connsiteX14" fmla="*/ 28575 w 2638425"/>
                <a:gd name="connsiteY14" fmla="*/ 185738 h 488157"/>
                <a:gd name="connsiteX15" fmla="*/ 16669 w 2638425"/>
                <a:gd name="connsiteY15" fmla="*/ 157163 h 488157"/>
                <a:gd name="connsiteX16" fmla="*/ 4763 w 2638425"/>
                <a:gd name="connsiteY16" fmla="*/ 121444 h 488157"/>
                <a:gd name="connsiteX17" fmla="*/ 0 w 2638425"/>
                <a:gd name="connsiteY17" fmla="*/ 90488 h 488157"/>
                <a:gd name="connsiteX18" fmla="*/ 4763 w 2638425"/>
                <a:gd name="connsiteY18" fmla="*/ 73819 h 488157"/>
                <a:gd name="connsiteX19" fmla="*/ 14288 w 2638425"/>
                <a:gd name="connsiteY19" fmla="*/ 69057 h 488157"/>
                <a:gd name="connsiteX20" fmla="*/ 42863 w 2638425"/>
                <a:gd name="connsiteY20" fmla="*/ 69057 h 488157"/>
                <a:gd name="connsiteX21" fmla="*/ 80963 w 2638425"/>
                <a:gd name="connsiteY21" fmla="*/ 80963 h 488157"/>
                <a:gd name="connsiteX22" fmla="*/ 119063 w 2638425"/>
                <a:gd name="connsiteY22" fmla="*/ 107157 h 488157"/>
                <a:gd name="connsiteX23" fmla="*/ 154782 w 2638425"/>
                <a:gd name="connsiteY23" fmla="*/ 128588 h 488157"/>
                <a:gd name="connsiteX24" fmla="*/ 226219 w 2638425"/>
                <a:gd name="connsiteY24" fmla="*/ 166688 h 488157"/>
                <a:gd name="connsiteX25" fmla="*/ 283369 w 2638425"/>
                <a:gd name="connsiteY25" fmla="*/ 190500 h 488157"/>
                <a:gd name="connsiteX26" fmla="*/ 369094 w 2638425"/>
                <a:gd name="connsiteY26" fmla="*/ 211932 h 488157"/>
                <a:gd name="connsiteX27" fmla="*/ 428625 w 2638425"/>
                <a:gd name="connsiteY27" fmla="*/ 223838 h 488157"/>
                <a:gd name="connsiteX28" fmla="*/ 488157 w 2638425"/>
                <a:gd name="connsiteY28" fmla="*/ 230982 h 488157"/>
                <a:gd name="connsiteX29" fmla="*/ 564357 w 2638425"/>
                <a:gd name="connsiteY29" fmla="*/ 228600 h 488157"/>
                <a:gd name="connsiteX30" fmla="*/ 862013 w 2638425"/>
                <a:gd name="connsiteY30" fmla="*/ 188119 h 488157"/>
                <a:gd name="connsiteX31" fmla="*/ 1297782 w 2638425"/>
                <a:gd name="connsiteY31" fmla="*/ 133350 h 488157"/>
                <a:gd name="connsiteX32" fmla="*/ 1726407 w 2638425"/>
                <a:gd name="connsiteY32" fmla="*/ 76200 h 488157"/>
                <a:gd name="connsiteX33" fmla="*/ 2059782 w 2638425"/>
                <a:gd name="connsiteY33" fmla="*/ 33338 h 488157"/>
                <a:gd name="connsiteX34" fmla="*/ 2221707 w 2638425"/>
                <a:gd name="connsiteY34" fmla="*/ 4763 h 488157"/>
                <a:gd name="connsiteX35" fmla="*/ 2266950 w 2638425"/>
                <a:gd name="connsiteY35" fmla="*/ 0 h 488157"/>
                <a:gd name="connsiteX36" fmla="*/ 2331244 w 2638425"/>
                <a:gd name="connsiteY36" fmla="*/ 11907 h 488157"/>
                <a:gd name="connsiteX37" fmla="*/ 2440782 w 2638425"/>
                <a:gd name="connsiteY37" fmla="*/ 52388 h 488157"/>
                <a:gd name="connsiteX38" fmla="*/ 2550319 w 2638425"/>
                <a:gd name="connsiteY38" fmla="*/ 102394 h 488157"/>
                <a:gd name="connsiteX39" fmla="*/ 2593182 w 2638425"/>
                <a:gd name="connsiteY39" fmla="*/ 128588 h 488157"/>
                <a:gd name="connsiteX40" fmla="*/ 2616994 w 2638425"/>
                <a:gd name="connsiteY40" fmla="*/ 152400 h 488157"/>
                <a:gd name="connsiteX41" fmla="*/ 2631282 w 2638425"/>
                <a:gd name="connsiteY41" fmla="*/ 171450 h 488157"/>
                <a:gd name="connsiteX42" fmla="*/ 2638425 w 2638425"/>
                <a:gd name="connsiteY42" fmla="*/ 192882 h 488157"/>
                <a:gd name="connsiteX43" fmla="*/ 2633663 w 2638425"/>
                <a:gd name="connsiteY43" fmla="*/ 216694 h 488157"/>
                <a:gd name="connsiteX44" fmla="*/ 2609850 w 2638425"/>
                <a:gd name="connsiteY44" fmla="*/ 235744 h 488157"/>
                <a:gd name="connsiteX45" fmla="*/ 2566988 w 2638425"/>
                <a:gd name="connsiteY45" fmla="*/ 252413 h 488157"/>
                <a:gd name="connsiteX46" fmla="*/ 2512219 w 2638425"/>
                <a:gd name="connsiteY46" fmla="*/ 261938 h 488157"/>
                <a:gd name="connsiteX47" fmla="*/ 2414588 w 2638425"/>
                <a:gd name="connsiteY47" fmla="*/ 269082 h 488157"/>
                <a:gd name="connsiteX48" fmla="*/ 2147888 w 2638425"/>
                <a:gd name="connsiteY48" fmla="*/ 278607 h 488157"/>
                <a:gd name="connsiteX49" fmla="*/ 1819275 w 2638425"/>
                <a:gd name="connsiteY49" fmla="*/ 292894 h 488157"/>
                <a:gd name="connsiteX50" fmla="*/ 1400175 w 2638425"/>
                <a:gd name="connsiteY50" fmla="*/ 323850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38425" h="488157">
                  <a:moveTo>
                    <a:pt x="1400175" y="323850"/>
                  </a:moveTo>
                  <a:lnTo>
                    <a:pt x="1090613" y="359569"/>
                  </a:lnTo>
                  <a:lnTo>
                    <a:pt x="845344" y="397669"/>
                  </a:lnTo>
                  <a:lnTo>
                    <a:pt x="614363" y="442913"/>
                  </a:lnTo>
                  <a:lnTo>
                    <a:pt x="469107" y="478632"/>
                  </a:lnTo>
                  <a:lnTo>
                    <a:pt x="450057" y="485775"/>
                  </a:lnTo>
                  <a:lnTo>
                    <a:pt x="435769" y="488157"/>
                  </a:lnTo>
                  <a:lnTo>
                    <a:pt x="414338" y="488157"/>
                  </a:lnTo>
                  <a:lnTo>
                    <a:pt x="378619" y="483394"/>
                  </a:lnTo>
                  <a:lnTo>
                    <a:pt x="335757" y="464344"/>
                  </a:lnTo>
                  <a:lnTo>
                    <a:pt x="259557" y="416719"/>
                  </a:lnTo>
                  <a:lnTo>
                    <a:pt x="197644" y="366713"/>
                  </a:lnTo>
                  <a:lnTo>
                    <a:pt x="100013" y="278607"/>
                  </a:lnTo>
                  <a:lnTo>
                    <a:pt x="57150" y="228600"/>
                  </a:lnTo>
                  <a:lnTo>
                    <a:pt x="28575" y="185738"/>
                  </a:lnTo>
                  <a:lnTo>
                    <a:pt x="16669" y="157163"/>
                  </a:lnTo>
                  <a:lnTo>
                    <a:pt x="4763" y="121444"/>
                  </a:lnTo>
                  <a:lnTo>
                    <a:pt x="0" y="90488"/>
                  </a:lnTo>
                  <a:lnTo>
                    <a:pt x="4763" y="73819"/>
                  </a:lnTo>
                  <a:lnTo>
                    <a:pt x="14288" y="69057"/>
                  </a:lnTo>
                  <a:lnTo>
                    <a:pt x="42863" y="69057"/>
                  </a:lnTo>
                  <a:lnTo>
                    <a:pt x="80963" y="80963"/>
                  </a:lnTo>
                  <a:lnTo>
                    <a:pt x="119063" y="107157"/>
                  </a:lnTo>
                  <a:lnTo>
                    <a:pt x="154782" y="128588"/>
                  </a:lnTo>
                  <a:lnTo>
                    <a:pt x="226219" y="166688"/>
                  </a:lnTo>
                  <a:lnTo>
                    <a:pt x="283369" y="190500"/>
                  </a:lnTo>
                  <a:lnTo>
                    <a:pt x="369094" y="211932"/>
                  </a:lnTo>
                  <a:lnTo>
                    <a:pt x="428625" y="223838"/>
                  </a:lnTo>
                  <a:lnTo>
                    <a:pt x="488157" y="230982"/>
                  </a:lnTo>
                  <a:lnTo>
                    <a:pt x="564357" y="228600"/>
                  </a:lnTo>
                  <a:lnTo>
                    <a:pt x="862013" y="188119"/>
                  </a:lnTo>
                  <a:lnTo>
                    <a:pt x="1297782" y="133350"/>
                  </a:lnTo>
                  <a:lnTo>
                    <a:pt x="1726407" y="76200"/>
                  </a:lnTo>
                  <a:lnTo>
                    <a:pt x="2059782" y="33338"/>
                  </a:lnTo>
                  <a:lnTo>
                    <a:pt x="2221707" y="4763"/>
                  </a:lnTo>
                  <a:lnTo>
                    <a:pt x="2266950" y="0"/>
                  </a:lnTo>
                  <a:lnTo>
                    <a:pt x="2331244" y="11907"/>
                  </a:lnTo>
                  <a:lnTo>
                    <a:pt x="2440782" y="52388"/>
                  </a:lnTo>
                  <a:lnTo>
                    <a:pt x="2550319" y="102394"/>
                  </a:lnTo>
                  <a:lnTo>
                    <a:pt x="2593182" y="128588"/>
                  </a:lnTo>
                  <a:lnTo>
                    <a:pt x="2616994" y="152400"/>
                  </a:lnTo>
                  <a:lnTo>
                    <a:pt x="2631282" y="171450"/>
                  </a:lnTo>
                  <a:lnTo>
                    <a:pt x="2638425" y="192882"/>
                  </a:lnTo>
                  <a:lnTo>
                    <a:pt x="2633663" y="216694"/>
                  </a:lnTo>
                  <a:lnTo>
                    <a:pt x="2609850" y="235744"/>
                  </a:lnTo>
                  <a:lnTo>
                    <a:pt x="2566988" y="252413"/>
                  </a:lnTo>
                  <a:lnTo>
                    <a:pt x="2512219" y="261938"/>
                  </a:lnTo>
                  <a:lnTo>
                    <a:pt x="2414588" y="269082"/>
                  </a:lnTo>
                  <a:lnTo>
                    <a:pt x="2147888" y="278607"/>
                  </a:lnTo>
                  <a:lnTo>
                    <a:pt x="1819275" y="292894"/>
                  </a:lnTo>
                  <a:lnTo>
                    <a:pt x="14001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CADA1735-9C8F-4512-8781-F169701F8338}"/>
                </a:ext>
              </a:extLst>
            </p:cNvPr>
            <p:cNvSpPr/>
            <p:nvPr/>
          </p:nvSpPr>
          <p:spPr>
            <a:xfrm>
              <a:off x="3595688" y="1547813"/>
              <a:ext cx="657225" cy="1327150"/>
            </a:xfrm>
            <a:custGeom>
              <a:avLst/>
              <a:gdLst>
                <a:gd name="connsiteX0" fmla="*/ 309562 w 657225"/>
                <a:gd name="connsiteY0" fmla="*/ 590550 h 1326356"/>
                <a:gd name="connsiteX1" fmla="*/ 280987 w 657225"/>
                <a:gd name="connsiteY1" fmla="*/ 442912 h 1326356"/>
                <a:gd name="connsiteX2" fmla="*/ 242887 w 657225"/>
                <a:gd name="connsiteY2" fmla="*/ 335756 h 1326356"/>
                <a:gd name="connsiteX3" fmla="*/ 202406 w 657225"/>
                <a:gd name="connsiteY3" fmla="*/ 247650 h 1326356"/>
                <a:gd name="connsiteX4" fmla="*/ 147637 w 657225"/>
                <a:gd name="connsiteY4" fmla="*/ 164306 h 1326356"/>
                <a:gd name="connsiteX5" fmla="*/ 100012 w 657225"/>
                <a:gd name="connsiteY5" fmla="*/ 111918 h 1326356"/>
                <a:gd name="connsiteX6" fmla="*/ 35718 w 657225"/>
                <a:gd name="connsiteY6" fmla="*/ 57150 h 1326356"/>
                <a:gd name="connsiteX7" fmla="*/ 16668 w 657225"/>
                <a:gd name="connsiteY7" fmla="*/ 45243 h 1326356"/>
                <a:gd name="connsiteX8" fmla="*/ 4762 w 657225"/>
                <a:gd name="connsiteY8" fmla="*/ 33337 h 1326356"/>
                <a:gd name="connsiteX9" fmla="*/ 0 w 657225"/>
                <a:gd name="connsiteY9" fmla="*/ 19050 h 1326356"/>
                <a:gd name="connsiteX10" fmla="*/ 7143 w 657225"/>
                <a:gd name="connsiteY10" fmla="*/ 4762 h 1326356"/>
                <a:gd name="connsiteX11" fmla="*/ 35718 w 657225"/>
                <a:gd name="connsiteY11" fmla="*/ 0 h 1326356"/>
                <a:gd name="connsiteX12" fmla="*/ 97631 w 657225"/>
                <a:gd name="connsiteY12" fmla="*/ 7143 h 1326356"/>
                <a:gd name="connsiteX13" fmla="*/ 219075 w 657225"/>
                <a:gd name="connsiteY13" fmla="*/ 28575 h 1326356"/>
                <a:gd name="connsiteX14" fmla="*/ 326231 w 657225"/>
                <a:gd name="connsiteY14" fmla="*/ 54768 h 1326356"/>
                <a:gd name="connsiteX15" fmla="*/ 392906 w 657225"/>
                <a:gd name="connsiteY15" fmla="*/ 78581 h 1326356"/>
                <a:gd name="connsiteX16" fmla="*/ 428625 w 657225"/>
                <a:gd name="connsiteY16" fmla="*/ 95250 h 1326356"/>
                <a:gd name="connsiteX17" fmla="*/ 464343 w 657225"/>
                <a:gd name="connsiteY17" fmla="*/ 116681 h 1326356"/>
                <a:gd name="connsiteX18" fmla="*/ 488156 w 657225"/>
                <a:gd name="connsiteY18" fmla="*/ 138112 h 1326356"/>
                <a:gd name="connsiteX19" fmla="*/ 509587 w 657225"/>
                <a:gd name="connsiteY19" fmla="*/ 173831 h 1326356"/>
                <a:gd name="connsiteX20" fmla="*/ 535781 w 657225"/>
                <a:gd name="connsiteY20" fmla="*/ 233362 h 1326356"/>
                <a:gd name="connsiteX21" fmla="*/ 554831 w 657225"/>
                <a:gd name="connsiteY21" fmla="*/ 338137 h 1326356"/>
                <a:gd name="connsiteX22" fmla="*/ 590550 w 657225"/>
                <a:gd name="connsiteY22" fmla="*/ 647700 h 1326356"/>
                <a:gd name="connsiteX23" fmla="*/ 614362 w 657225"/>
                <a:gd name="connsiteY23" fmla="*/ 845343 h 1326356"/>
                <a:gd name="connsiteX24" fmla="*/ 631031 w 657225"/>
                <a:gd name="connsiteY24" fmla="*/ 964406 h 1326356"/>
                <a:gd name="connsiteX25" fmla="*/ 647700 w 657225"/>
                <a:gd name="connsiteY25" fmla="*/ 1121568 h 1326356"/>
                <a:gd name="connsiteX26" fmla="*/ 657225 w 657225"/>
                <a:gd name="connsiteY26" fmla="*/ 1216818 h 1326356"/>
                <a:gd name="connsiteX27" fmla="*/ 652462 w 657225"/>
                <a:gd name="connsiteY27" fmla="*/ 1262062 h 1326356"/>
                <a:gd name="connsiteX28" fmla="*/ 642937 w 657225"/>
                <a:gd name="connsiteY28" fmla="*/ 1295400 h 1326356"/>
                <a:gd name="connsiteX29" fmla="*/ 633412 w 657225"/>
                <a:gd name="connsiteY29" fmla="*/ 1312068 h 1326356"/>
                <a:gd name="connsiteX30" fmla="*/ 619125 w 657225"/>
                <a:gd name="connsiteY30" fmla="*/ 1323975 h 1326356"/>
                <a:gd name="connsiteX31" fmla="*/ 604837 w 657225"/>
                <a:gd name="connsiteY31" fmla="*/ 1326356 h 1326356"/>
                <a:gd name="connsiteX32" fmla="*/ 581025 w 657225"/>
                <a:gd name="connsiteY32" fmla="*/ 1326356 h 1326356"/>
                <a:gd name="connsiteX33" fmla="*/ 542925 w 657225"/>
                <a:gd name="connsiteY33" fmla="*/ 1316831 h 1326356"/>
                <a:gd name="connsiteX34" fmla="*/ 514350 w 657225"/>
                <a:gd name="connsiteY34" fmla="*/ 1304925 h 1326356"/>
                <a:gd name="connsiteX35" fmla="*/ 495300 w 657225"/>
                <a:gd name="connsiteY35" fmla="*/ 1290637 h 1326356"/>
                <a:gd name="connsiteX36" fmla="*/ 476250 w 657225"/>
                <a:gd name="connsiteY36" fmla="*/ 1271587 h 1326356"/>
                <a:gd name="connsiteX37" fmla="*/ 452437 w 657225"/>
                <a:gd name="connsiteY37" fmla="*/ 1231106 h 1326356"/>
                <a:gd name="connsiteX38" fmla="*/ 423862 w 657225"/>
                <a:gd name="connsiteY38" fmla="*/ 1154906 h 1326356"/>
                <a:gd name="connsiteX39" fmla="*/ 390525 w 657225"/>
                <a:gd name="connsiteY39" fmla="*/ 1047750 h 1326356"/>
                <a:gd name="connsiteX40" fmla="*/ 373856 w 657225"/>
                <a:gd name="connsiteY40" fmla="*/ 962025 h 1326356"/>
                <a:gd name="connsiteX41" fmla="*/ 361950 w 657225"/>
                <a:gd name="connsiteY41" fmla="*/ 881062 h 1326356"/>
                <a:gd name="connsiteX42" fmla="*/ 323850 w 657225"/>
                <a:gd name="connsiteY42" fmla="*/ 697706 h 1326356"/>
                <a:gd name="connsiteX43" fmla="*/ 309562 w 657225"/>
                <a:gd name="connsiteY43" fmla="*/ 590550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57225" h="1326356">
                  <a:moveTo>
                    <a:pt x="309562" y="590550"/>
                  </a:moveTo>
                  <a:lnTo>
                    <a:pt x="280987" y="442912"/>
                  </a:lnTo>
                  <a:lnTo>
                    <a:pt x="242887" y="335756"/>
                  </a:lnTo>
                  <a:lnTo>
                    <a:pt x="202406" y="247650"/>
                  </a:lnTo>
                  <a:lnTo>
                    <a:pt x="147637" y="164306"/>
                  </a:lnTo>
                  <a:lnTo>
                    <a:pt x="100012" y="111918"/>
                  </a:lnTo>
                  <a:lnTo>
                    <a:pt x="35718" y="57150"/>
                  </a:lnTo>
                  <a:lnTo>
                    <a:pt x="16668" y="45243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7631" y="7143"/>
                  </a:lnTo>
                  <a:lnTo>
                    <a:pt x="219075" y="28575"/>
                  </a:lnTo>
                  <a:lnTo>
                    <a:pt x="326231" y="54768"/>
                  </a:lnTo>
                  <a:lnTo>
                    <a:pt x="392906" y="78581"/>
                  </a:lnTo>
                  <a:lnTo>
                    <a:pt x="428625" y="95250"/>
                  </a:lnTo>
                  <a:lnTo>
                    <a:pt x="464343" y="116681"/>
                  </a:lnTo>
                  <a:lnTo>
                    <a:pt x="488156" y="138112"/>
                  </a:lnTo>
                  <a:lnTo>
                    <a:pt x="509587" y="173831"/>
                  </a:lnTo>
                  <a:lnTo>
                    <a:pt x="535781" y="233362"/>
                  </a:lnTo>
                  <a:lnTo>
                    <a:pt x="554831" y="338137"/>
                  </a:lnTo>
                  <a:lnTo>
                    <a:pt x="590550" y="647700"/>
                  </a:lnTo>
                  <a:lnTo>
                    <a:pt x="614362" y="845343"/>
                  </a:lnTo>
                  <a:lnTo>
                    <a:pt x="631031" y="964406"/>
                  </a:lnTo>
                  <a:lnTo>
                    <a:pt x="647700" y="1121568"/>
                  </a:lnTo>
                  <a:lnTo>
                    <a:pt x="657225" y="1216818"/>
                  </a:lnTo>
                  <a:lnTo>
                    <a:pt x="652462" y="1262062"/>
                  </a:lnTo>
                  <a:lnTo>
                    <a:pt x="642937" y="1295400"/>
                  </a:lnTo>
                  <a:lnTo>
                    <a:pt x="633412" y="1312068"/>
                  </a:lnTo>
                  <a:lnTo>
                    <a:pt x="619125" y="1323975"/>
                  </a:lnTo>
                  <a:lnTo>
                    <a:pt x="604837" y="1326356"/>
                  </a:lnTo>
                  <a:lnTo>
                    <a:pt x="581025" y="1326356"/>
                  </a:lnTo>
                  <a:lnTo>
                    <a:pt x="542925" y="1316831"/>
                  </a:lnTo>
                  <a:lnTo>
                    <a:pt x="514350" y="1304925"/>
                  </a:lnTo>
                  <a:lnTo>
                    <a:pt x="495300" y="1290637"/>
                  </a:lnTo>
                  <a:lnTo>
                    <a:pt x="476250" y="1271587"/>
                  </a:lnTo>
                  <a:lnTo>
                    <a:pt x="452437" y="1231106"/>
                  </a:lnTo>
                  <a:lnTo>
                    <a:pt x="423862" y="1154906"/>
                  </a:lnTo>
                  <a:lnTo>
                    <a:pt x="390525" y="1047750"/>
                  </a:lnTo>
                  <a:lnTo>
                    <a:pt x="373856" y="962025"/>
                  </a:lnTo>
                  <a:lnTo>
                    <a:pt x="361950" y="881062"/>
                  </a:lnTo>
                  <a:lnTo>
                    <a:pt x="323850" y="697706"/>
                  </a:lnTo>
                  <a:lnTo>
                    <a:pt x="309562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4311EB62-5F07-415C-9014-946E1B390BFC}"/>
                </a:ext>
              </a:extLst>
            </p:cNvPr>
            <p:cNvSpPr/>
            <p:nvPr/>
          </p:nvSpPr>
          <p:spPr>
            <a:xfrm>
              <a:off x="5392738" y="1485900"/>
              <a:ext cx="549275" cy="1331913"/>
            </a:xfrm>
            <a:custGeom>
              <a:avLst/>
              <a:gdLst>
                <a:gd name="connsiteX0" fmla="*/ 333375 w 547688"/>
                <a:gd name="connsiteY0" fmla="*/ 885825 h 1331119"/>
                <a:gd name="connsiteX1" fmla="*/ 278607 w 547688"/>
                <a:gd name="connsiteY1" fmla="*/ 1047750 h 1331119"/>
                <a:gd name="connsiteX2" fmla="*/ 200025 w 547688"/>
                <a:gd name="connsiteY2" fmla="*/ 1269206 h 1331119"/>
                <a:gd name="connsiteX3" fmla="*/ 180975 w 547688"/>
                <a:gd name="connsiteY3" fmla="*/ 1288256 h 1331119"/>
                <a:gd name="connsiteX4" fmla="*/ 142875 w 547688"/>
                <a:gd name="connsiteY4" fmla="*/ 1312069 h 1331119"/>
                <a:gd name="connsiteX5" fmla="*/ 109538 w 547688"/>
                <a:gd name="connsiteY5" fmla="*/ 1326356 h 1331119"/>
                <a:gd name="connsiteX6" fmla="*/ 78582 w 547688"/>
                <a:gd name="connsiteY6" fmla="*/ 1331119 h 1331119"/>
                <a:gd name="connsiteX7" fmla="*/ 66675 w 547688"/>
                <a:gd name="connsiteY7" fmla="*/ 1326356 h 1331119"/>
                <a:gd name="connsiteX8" fmla="*/ 54769 w 547688"/>
                <a:gd name="connsiteY8" fmla="*/ 1304925 h 1331119"/>
                <a:gd name="connsiteX9" fmla="*/ 54769 w 547688"/>
                <a:gd name="connsiteY9" fmla="*/ 1254919 h 1331119"/>
                <a:gd name="connsiteX10" fmla="*/ 71438 w 547688"/>
                <a:gd name="connsiteY10" fmla="*/ 1181100 h 1331119"/>
                <a:gd name="connsiteX11" fmla="*/ 97632 w 547688"/>
                <a:gd name="connsiteY11" fmla="*/ 1031081 h 1331119"/>
                <a:gd name="connsiteX12" fmla="*/ 130969 w 547688"/>
                <a:gd name="connsiteY12" fmla="*/ 766763 h 1331119"/>
                <a:gd name="connsiteX13" fmla="*/ 157163 w 547688"/>
                <a:gd name="connsiteY13" fmla="*/ 557213 h 1331119"/>
                <a:gd name="connsiteX14" fmla="*/ 178594 w 547688"/>
                <a:gd name="connsiteY14" fmla="*/ 330994 h 1331119"/>
                <a:gd name="connsiteX15" fmla="*/ 176213 w 547688"/>
                <a:gd name="connsiteY15" fmla="*/ 266700 h 1331119"/>
                <a:gd name="connsiteX16" fmla="*/ 159544 w 547688"/>
                <a:gd name="connsiteY16" fmla="*/ 211931 h 1331119"/>
                <a:gd name="connsiteX17" fmla="*/ 135732 w 547688"/>
                <a:gd name="connsiteY17" fmla="*/ 176213 h 1331119"/>
                <a:gd name="connsiteX18" fmla="*/ 92869 w 547688"/>
                <a:gd name="connsiteY18" fmla="*/ 133350 h 1331119"/>
                <a:gd name="connsiteX19" fmla="*/ 47625 w 547688"/>
                <a:gd name="connsiteY19" fmla="*/ 92869 h 1331119"/>
                <a:gd name="connsiteX20" fmla="*/ 14288 w 547688"/>
                <a:gd name="connsiteY20" fmla="*/ 66675 h 1331119"/>
                <a:gd name="connsiteX21" fmla="*/ 0 w 547688"/>
                <a:gd name="connsiteY21" fmla="*/ 45244 h 1331119"/>
                <a:gd name="connsiteX22" fmla="*/ 0 w 547688"/>
                <a:gd name="connsiteY22" fmla="*/ 33338 h 1331119"/>
                <a:gd name="connsiteX23" fmla="*/ 0 w 547688"/>
                <a:gd name="connsiteY23" fmla="*/ 19050 h 1331119"/>
                <a:gd name="connsiteX24" fmla="*/ 9525 w 547688"/>
                <a:gd name="connsiteY24" fmla="*/ 9525 h 1331119"/>
                <a:gd name="connsiteX25" fmla="*/ 33338 w 547688"/>
                <a:gd name="connsiteY25" fmla="*/ 2381 h 1331119"/>
                <a:gd name="connsiteX26" fmla="*/ 83344 w 547688"/>
                <a:gd name="connsiteY26" fmla="*/ 0 h 1331119"/>
                <a:gd name="connsiteX27" fmla="*/ 159544 w 547688"/>
                <a:gd name="connsiteY27" fmla="*/ 4763 h 1331119"/>
                <a:gd name="connsiteX28" fmla="*/ 240507 w 547688"/>
                <a:gd name="connsiteY28" fmla="*/ 16669 h 1331119"/>
                <a:gd name="connsiteX29" fmla="*/ 330994 w 547688"/>
                <a:gd name="connsiteY29" fmla="*/ 42863 h 1331119"/>
                <a:gd name="connsiteX30" fmla="*/ 397669 w 547688"/>
                <a:gd name="connsiteY30" fmla="*/ 69056 h 1331119"/>
                <a:gd name="connsiteX31" fmla="*/ 457200 w 547688"/>
                <a:gd name="connsiteY31" fmla="*/ 100013 h 1331119"/>
                <a:gd name="connsiteX32" fmla="*/ 502444 w 547688"/>
                <a:gd name="connsiteY32" fmla="*/ 133350 h 1331119"/>
                <a:gd name="connsiteX33" fmla="*/ 526257 w 547688"/>
                <a:gd name="connsiteY33" fmla="*/ 161925 h 1331119"/>
                <a:gd name="connsiteX34" fmla="*/ 542925 w 547688"/>
                <a:gd name="connsiteY34" fmla="*/ 180975 h 1331119"/>
                <a:gd name="connsiteX35" fmla="*/ 547688 w 547688"/>
                <a:gd name="connsiteY35" fmla="*/ 211931 h 1331119"/>
                <a:gd name="connsiteX36" fmla="*/ 540544 w 547688"/>
                <a:gd name="connsiteY36" fmla="*/ 238125 h 1331119"/>
                <a:gd name="connsiteX37" fmla="*/ 528638 w 547688"/>
                <a:gd name="connsiteY37" fmla="*/ 252413 h 1331119"/>
                <a:gd name="connsiteX38" fmla="*/ 500063 w 547688"/>
                <a:gd name="connsiteY38" fmla="*/ 273844 h 1331119"/>
                <a:gd name="connsiteX39" fmla="*/ 476250 w 547688"/>
                <a:gd name="connsiteY39" fmla="*/ 304800 h 1331119"/>
                <a:gd name="connsiteX40" fmla="*/ 450057 w 547688"/>
                <a:gd name="connsiteY40" fmla="*/ 376238 h 1331119"/>
                <a:gd name="connsiteX41" fmla="*/ 438150 w 547688"/>
                <a:gd name="connsiteY41" fmla="*/ 426244 h 1331119"/>
                <a:gd name="connsiteX42" fmla="*/ 421482 w 547688"/>
                <a:gd name="connsiteY42" fmla="*/ 542925 h 1331119"/>
                <a:gd name="connsiteX43" fmla="*/ 373857 w 547688"/>
                <a:gd name="connsiteY43" fmla="*/ 742950 h 1331119"/>
                <a:gd name="connsiteX44" fmla="*/ 333375 w 547688"/>
                <a:gd name="connsiteY44" fmla="*/ 88582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47688" h="1331119">
                  <a:moveTo>
                    <a:pt x="333375" y="885825"/>
                  </a:moveTo>
                  <a:lnTo>
                    <a:pt x="278607" y="1047750"/>
                  </a:lnTo>
                  <a:lnTo>
                    <a:pt x="200025" y="1269206"/>
                  </a:lnTo>
                  <a:lnTo>
                    <a:pt x="180975" y="1288256"/>
                  </a:lnTo>
                  <a:lnTo>
                    <a:pt x="142875" y="1312069"/>
                  </a:lnTo>
                  <a:lnTo>
                    <a:pt x="109538" y="1326356"/>
                  </a:lnTo>
                  <a:lnTo>
                    <a:pt x="78582" y="1331119"/>
                  </a:lnTo>
                  <a:lnTo>
                    <a:pt x="66675" y="1326356"/>
                  </a:lnTo>
                  <a:lnTo>
                    <a:pt x="54769" y="1304925"/>
                  </a:lnTo>
                  <a:lnTo>
                    <a:pt x="54769" y="1254919"/>
                  </a:lnTo>
                  <a:lnTo>
                    <a:pt x="71438" y="1181100"/>
                  </a:lnTo>
                  <a:lnTo>
                    <a:pt x="97632" y="1031081"/>
                  </a:lnTo>
                  <a:lnTo>
                    <a:pt x="130969" y="766763"/>
                  </a:lnTo>
                  <a:lnTo>
                    <a:pt x="157163" y="557213"/>
                  </a:lnTo>
                  <a:lnTo>
                    <a:pt x="178594" y="330994"/>
                  </a:lnTo>
                  <a:cubicBezTo>
                    <a:pt x="177800" y="309563"/>
                    <a:pt x="181372" y="288925"/>
                    <a:pt x="176213" y="266700"/>
                  </a:cubicBezTo>
                  <a:lnTo>
                    <a:pt x="159544" y="211931"/>
                  </a:lnTo>
                  <a:lnTo>
                    <a:pt x="135732" y="176213"/>
                  </a:lnTo>
                  <a:lnTo>
                    <a:pt x="92869" y="133350"/>
                  </a:lnTo>
                  <a:lnTo>
                    <a:pt x="47625" y="92869"/>
                  </a:lnTo>
                  <a:lnTo>
                    <a:pt x="14288" y="66675"/>
                  </a:lnTo>
                  <a:lnTo>
                    <a:pt x="0" y="45244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9525" y="9525"/>
                  </a:lnTo>
                  <a:lnTo>
                    <a:pt x="33338" y="2381"/>
                  </a:lnTo>
                  <a:lnTo>
                    <a:pt x="83344" y="0"/>
                  </a:lnTo>
                  <a:lnTo>
                    <a:pt x="159544" y="4763"/>
                  </a:lnTo>
                  <a:lnTo>
                    <a:pt x="240507" y="16669"/>
                  </a:lnTo>
                  <a:lnTo>
                    <a:pt x="330994" y="42863"/>
                  </a:lnTo>
                  <a:lnTo>
                    <a:pt x="397669" y="69056"/>
                  </a:lnTo>
                  <a:lnTo>
                    <a:pt x="457200" y="100013"/>
                  </a:lnTo>
                  <a:lnTo>
                    <a:pt x="502444" y="133350"/>
                  </a:lnTo>
                  <a:lnTo>
                    <a:pt x="526257" y="161925"/>
                  </a:lnTo>
                  <a:lnTo>
                    <a:pt x="542925" y="180975"/>
                  </a:lnTo>
                  <a:lnTo>
                    <a:pt x="547688" y="211931"/>
                  </a:lnTo>
                  <a:lnTo>
                    <a:pt x="540544" y="238125"/>
                  </a:lnTo>
                  <a:lnTo>
                    <a:pt x="528638" y="252413"/>
                  </a:lnTo>
                  <a:lnTo>
                    <a:pt x="500063" y="273844"/>
                  </a:lnTo>
                  <a:lnTo>
                    <a:pt x="476250" y="304800"/>
                  </a:lnTo>
                  <a:lnTo>
                    <a:pt x="450057" y="376238"/>
                  </a:lnTo>
                  <a:lnTo>
                    <a:pt x="438150" y="426244"/>
                  </a:lnTo>
                  <a:lnTo>
                    <a:pt x="421482" y="542925"/>
                  </a:lnTo>
                  <a:lnTo>
                    <a:pt x="373857" y="742950"/>
                  </a:lnTo>
                  <a:lnTo>
                    <a:pt x="33337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9E1DFD14-85A0-4A91-841D-1094DA876B0C}"/>
                </a:ext>
              </a:extLst>
            </p:cNvPr>
            <p:cNvSpPr/>
            <p:nvPr/>
          </p:nvSpPr>
          <p:spPr>
            <a:xfrm>
              <a:off x="2690813" y="3717925"/>
              <a:ext cx="4286250" cy="655638"/>
            </a:xfrm>
            <a:custGeom>
              <a:avLst/>
              <a:gdLst>
                <a:gd name="connsiteX0" fmla="*/ 2496065 w 4286030"/>
                <a:gd name="connsiteY0" fmla="*/ 356580 h 656673"/>
                <a:gd name="connsiteX1" fmla="*/ 1931185 w 4286030"/>
                <a:gd name="connsiteY1" fmla="*/ 402477 h 656673"/>
                <a:gd name="connsiteX2" fmla="*/ 1599318 w 4286030"/>
                <a:gd name="connsiteY2" fmla="*/ 430721 h 656673"/>
                <a:gd name="connsiteX3" fmla="*/ 1369835 w 4286030"/>
                <a:gd name="connsiteY3" fmla="*/ 455434 h 656673"/>
                <a:gd name="connsiteX4" fmla="*/ 1133292 w 4286030"/>
                <a:gd name="connsiteY4" fmla="*/ 490739 h 656673"/>
                <a:gd name="connsiteX5" fmla="*/ 882626 w 4286030"/>
                <a:gd name="connsiteY5" fmla="*/ 547227 h 656673"/>
                <a:gd name="connsiteX6" fmla="*/ 649613 w 4286030"/>
                <a:gd name="connsiteY6" fmla="*/ 607246 h 656673"/>
                <a:gd name="connsiteX7" fmla="*/ 515454 w 4286030"/>
                <a:gd name="connsiteY7" fmla="*/ 656673 h 656673"/>
                <a:gd name="connsiteX8" fmla="*/ 466027 w 4286030"/>
                <a:gd name="connsiteY8" fmla="*/ 656673 h 656673"/>
                <a:gd name="connsiteX9" fmla="*/ 416600 w 4286030"/>
                <a:gd name="connsiteY9" fmla="*/ 646081 h 656673"/>
                <a:gd name="connsiteX10" fmla="*/ 349520 w 4286030"/>
                <a:gd name="connsiteY10" fmla="*/ 614307 h 656673"/>
                <a:gd name="connsiteX11" fmla="*/ 225953 w 4286030"/>
                <a:gd name="connsiteY11" fmla="*/ 533105 h 656673"/>
                <a:gd name="connsiteX12" fmla="*/ 109446 w 4286030"/>
                <a:gd name="connsiteY12" fmla="*/ 430721 h 656673"/>
                <a:gd name="connsiteX13" fmla="*/ 35305 w 4286030"/>
                <a:gd name="connsiteY13" fmla="*/ 356580 h 656673"/>
                <a:gd name="connsiteX14" fmla="*/ 10592 w 4286030"/>
                <a:gd name="connsiteY14" fmla="*/ 324806 h 656673"/>
                <a:gd name="connsiteX15" fmla="*/ 0 w 4286030"/>
                <a:gd name="connsiteY15" fmla="*/ 293031 h 656673"/>
                <a:gd name="connsiteX16" fmla="*/ 7061 w 4286030"/>
                <a:gd name="connsiteY16" fmla="*/ 271848 h 656673"/>
                <a:gd name="connsiteX17" fmla="*/ 24714 w 4286030"/>
                <a:gd name="connsiteY17" fmla="*/ 264787 h 656673"/>
                <a:gd name="connsiteX18" fmla="*/ 56489 w 4286030"/>
                <a:gd name="connsiteY18" fmla="*/ 268318 h 656673"/>
                <a:gd name="connsiteX19" fmla="*/ 109446 w 4286030"/>
                <a:gd name="connsiteY19" fmla="*/ 289501 h 656673"/>
                <a:gd name="connsiteX20" fmla="*/ 180056 w 4286030"/>
                <a:gd name="connsiteY20" fmla="*/ 324806 h 656673"/>
                <a:gd name="connsiteX21" fmla="*/ 225953 w 4286030"/>
                <a:gd name="connsiteY21" fmla="*/ 345989 h 656673"/>
                <a:gd name="connsiteX22" fmla="*/ 307154 w 4286030"/>
                <a:gd name="connsiteY22" fmla="*/ 381294 h 656673"/>
                <a:gd name="connsiteX23" fmla="*/ 356581 w 4286030"/>
                <a:gd name="connsiteY23" fmla="*/ 398946 h 656673"/>
                <a:gd name="connsiteX24" fmla="*/ 398947 w 4286030"/>
                <a:gd name="connsiteY24" fmla="*/ 406007 h 656673"/>
                <a:gd name="connsiteX25" fmla="*/ 458966 w 4286030"/>
                <a:gd name="connsiteY25" fmla="*/ 402477 h 656673"/>
                <a:gd name="connsiteX26" fmla="*/ 600186 w 4286030"/>
                <a:gd name="connsiteY26" fmla="*/ 377763 h 656673"/>
                <a:gd name="connsiteX27" fmla="*/ 963827 w 4286030"/>
                <a:gd name="connsiteY27" fmla="*/ 314214 h 656673"/>
                <a:gd name="connsiteX28" fmla="*/ 1373366 w 4286030"/>
                <a:gd name="connsiteY28" fmla="*/ 257726 h 656673"/>
                <a:gd name="connsiteX29" fmla="*/ 1825270 w 4286030"/>
                <a:gd name="connsiteY29" fmla="*/ 211830 h 656673"/>
                <a:gd name="connsiteX30" fmla="*/ 2291296 w 4286030"/>
                <a:gd name="connsiteY30" fmla="*/ 169464 h 656673"/>
                <a:gd name="connsiteX31" fmla="*/ 2955031 w 4286030"/>
                <a:gd name="connsiteY31" fmla="*/ 123567 h 656673"/>
                <a:gd name="connsiteX32" fmla="*/ 3410465 w 4286030"/>
                <a:gd name="connsiteY32" fmla="*/ 95323 h 656673"/>
                <a:gd name="connsiteX33" fmla="*/ 3526972 w 4286030"/>
                <a:gd name="connsiteY33" fmla="*/ 84732 h 656673"/>
                <a:gd name="connsiteX34" fmla="*/ 3650539 w 4286030"/>
                <a:gd name="connsiteY34" fmla="*/ 52957 h 656673"/>
                <a:gd name="connsiteX35" fmla="*/ 3830595 w 4286030"/>
                <a:gd name="connsiteY35" fmla="*/ 3530 h 656673"/>
                <a:gd name="connsiteX36" fmla="*/ 3880022 w 4286030"/>
                <a:gd name="connsiteY36" fmla="*/ 0 h 656673"/>
                <a:gd name="connsiteX37" fmla="*/ 3957693 w 4286030"/>
                <a:gd name="connsiteY37" fmla="*/ 14122 h 656673"/>
                <a:gd name="connsiteX38" fmla="*/ 4042425 w 4286030"/>
                <a:gd name="connsiteY38" fmla="*/ 49427 h 656673"/>
                <a:gd name="connsiteX39" fmla="*/ 4134218 w 4286030"/>
                <a:gd name="connsiteY39" fmla="*/ 98854 h 656673"/>
                <a:gd name="connsiteX40" fmla="*/ 4201298 w 4286030"/>
                <a:gd name="connsiteY40" fmla="*/ 155342 h 656673"/>
                <a:gd name="connsiteX41" fmla="*/ 4254255 w 4286030"/>
                <a:gd name="connsiteY41" fmla="*/ 222421 h 656673"/>
                <a:gd name="connsiteX42" fmla="*/ 4278969 w 4286030"/>
                <a:gd name="connsiteY42" fmla="*/ 254196 h 656673"/>
                <a:gd name="connsiteX43" fmla="*/ 4286030 w 4286030"/>
                <a:gd name="connsiteY43" fmla="*/ 278909 h 656673"/>
                <a:gd name="connsiteX44" fmla="*/ 4282499 w 4286030"/>
                <a:gd name="connsiteY44" fmla="*/ 303623 h 656673"/>
                <a:gd name="connsiteX45" fmla="*/ 4271908 w 4286030"/>
                <a:gd name="connsiteY45" fmla="*/ 335397 h 656673"/>
                <a:gd name="connsiteX46" fmla="*/ 4229542 w 4286030"/>
                <a:gd name="connsiteY46" fmla="*/ 349519 h 656673"/>
                <a:gd name="connsiteX47" fmla="*/ 4123627 w 4286030"/>
                <a:gd name="connsiteY47" fmla="*/ 360111 h 656673"/>
                <a:gd name="connsiteX48" fmla="*/ 3915327 w 4286030"/>
                <a:gd name="connsiteY48" fmla="*/ 342458 h 656673"/>
                <a:gd name="connsiteX49" fmla="*/ 3558746 w 4286030"/>
                <a:gd name="connsiteY49" fmla="*/ 331867 h 656673"/>
                <a:gd name="connsiteX50" fmla="*/ 3124495 w 4286030"/>
                <a:gd name="connsiteY50" fmla="*/ 335397 h 656673"/>
                <a:gd name="connsiteX51" fmla="*/ 2722017 w 4286030"/>
                <a:gd name="connsiteY51" fmla="*/ 345989 h 656673"/>
                <a:gd name="connsiteX52" fmla="*/ 2496065 w 4286030"/>
                <a:gd name="connsiteY52" fmla="*/ 356580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030" h="656673">
                  <a:moveTo>
                    <a:pt x="2496065" y="356580"/>
                  </a:moveTo>
                  <a:lnTo>
                    <a:pt x="1931185" y="402477"/>
                  </a:lnTo>
                  <a:lnTo>
                    <a:pt x="1599318" y="430721"/>
                  </a:lnTo>
                  <a:lnTo>
                    <a:pt x="1369835" y="455434"/>
                  </a:lnTo>
                  <a:lnTo>
                    <a:pt x="1133292" y="490739"/>
                  </a:lnTo>
                  <a:lnTo>
                    <a:pt x="882626" y="547227"/>
                  </a:lnTo>
                  <a:lnTo>
                    <a:pt x="649613" y="607246"/>
                  </a:lnTo>
                  <a:lnTo>
                    <a:pt x="515454" y="656673"/>
                  </a:lnTo>
                  <a:lnTo>
                    <a:pt x="466027" y="656673"/>
                  </a:lnTo>
                  <a:lnTo>
                    <a:pt x="416600" y="646081"/>
                  </a:lnTo>
                  <a:lnTo>
                    <a:pt x="349520" y="614307"/>
                  </a:lnTo>
                  <a:lnTo>
                    <a:pt x="225953" y="533105"/>
                  </a:lnTo>
                  <a:lnTo>
                    <a:pt x="109446" y="430721"/>
                  </a:lnTo>
                  <a:lnTo>
                    <a:pt x="35305" y="356580"/>
                  </a:lnTo>
                  <a:lnTo>
                    <a:pt x="10592" y="324806"/>
                  </a:lnTo>
                  <a:lnTo>
                    <a:pt x="0" y="293031"/>
                  </a:lnTo>
                  <a:lnTo>
                    <a:pt x="7061" y="271848"/>
                  </a:lnTo>
                  <a:lnTo>
                    <a:pt x="24714" y="264787"/>
                  </a:lnTo>
                  <a:lnTo>
                    <a:pt x="56489" y="268318"/>
                  </a:lnTo>
                  <a:lnTo>
                    <a:pt x="109446" y="289501"/>
                  </a:lnTo>
                  <a:lnTo>
                    <a:pt x="180056" y="324806"/>
                  </a:lnTo>
                  <a:lnTo>
                    <a:pt x="225953" y="345989"/>
                  </a:lnTo>
                  <a:lnTo>
                    <a:pt x="307154" y="381294"/>
                  </a:lnTo>
                  <a:lnTo>
                    <a:pt x="356581" y="398946"/>
                  </a:lnTo>
                  <a:cubicBezTo>
                    <a:pt x="396575" y="406217"/>
                    <a:pt x="382259" y="406007"/>
                    <a:pt x="398947" y="406007"/>
                  </a:cubicBezTo>
                  <a:lnTo>
                    <a:pt x="458966" y="402477"/>
                  </a:lnTo>
                  <a:lnTo>
                    <a:pt x="600186" y="377763"/>
                  </a:lnTo>
                  <a:lnTo>
                    <a:pt x="963827" y="314214"/>
                  </a:lnTo>
                  <a:lnTo>
                    <a:pt x="1373366" y="257726"/>
                  </a:lnTo>
                  <a:lnTo>
                    <a:pt x="1825270" y="211830"/>
                  </a:lnTo>
                  <a:lnTo>
                    <a:pt x="2291296" y="169464"/>
                  </a:lnTo>
                  <a:lnTo>
                    <a:pt x="2955031" y="123567"/>
                  </a:lnTo>
                  <a:lnTo>
                    <a:pt x="3410465" y="95323"/>
                  </a:lnTo>
                  <a:lnTo>
                    <a:pt x="3526972" y="84732"/>
                  </a:lnTo>
                  <a:lnTo>
                    <a:pt x="3650539" y="52957"/>
                  </a:lnTo>
                  <a:lnTo>
                    <a:pt x="3830595" y="3530"/>
                  </a:lnTo>
                  <a:lnTo>
                    <a:pt x="3880022" y="0"/>
                  </a:lnTo>
                  <a:lnTo>
                    <a:pt x="3957693" y="14122"/>
                  </a:lnTo>
                  <a:lnTo>
                    <a:pt x="4042425" y="49427"/>
                  </a:lnTo>
                  <a:lnTo>
                    <a:pt x="4134218" y="98854"/>
                  </a:lnTo>
                  <a:lnTo>
                    <a:pt x="4201298" y="155342"/>
                  </a:lnTo>
                  <a:lnTo>
                    <a:pt x="4254255" y="222421"/>
                  </a:lnTo>
                  <a:lnTo>
                    <a:pt x="4278969" y="254196"/>
                  </a:lnTo>
                  <a:lnTo>
                    <a:pt x="4286030" y="278909"/>
                  </a:lnTo>
                  <a:lnTo>
                    <a:pt x="4282499" y="303623"/>
                  </a:lnTo>
                  <a:lnTo>
                    <a:pt x="4271908" y="335397"/>
                  </a:lnTo>
                  <a:lnTo>
                    <a:pt x="4229542" y="349519"/>
                  </a:lnTo>
                  <a:cubicBezTo>
                    <a:pt x="4194249" y="353170"/>
                    <a:pt x="4159108" y="360111"/>
                    <a:pt x="4123627" y="360111"/>
                  </a:cubicBezTo>
                  <a:lnTo>
                    <a:pt x="3915327" y="342458"/>
                  </a:lnTo>
                  <a:lnTo>
                    <a:pt x="3558746" y="331867"/>
                  </a:lnTo>
                  <a:lnTo>
                    <a:pt x="3124495" y="335397"/>
                  </a:lnTo>
                  <a:lnTo>
                    <a:pt x="2722017" y="345989"/>
                  </a:lnTo>
                  <a:lnTo>
                    <a:pt x="2496065" y="356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48B815D3-F484-4658-841B-425FEAB0F81A}"/>
                </a:ext>
              </a:extLst>
            </p:cNvPr>
            <p:cNvSpPr/>
            <p:nvPr/>
          </p:nvSpPr>
          <p:spPr>
            <a:xfrm>
              <a:off x="3590925" y="4046538"/>
              <a:ext cx="1322388" cy="1536700"/>
            </a:xfrm>
            <a:custGeom>
              <a:avLst/>
              <a:gdLst>
                <a:gd name="connsiteX0" fmla="*/ 633413 w 1321594"/>
                <a:gd name="connsiteY0" fmla="*/ 666750 h 1538287"/>
                <a:gd name="connsiteX1" fmla="*/ 733425 w 1321594"/>
                <a:gd name="connsiteY1" fmla="*/ 483394 h 1538287"/>
                <a:gd name="connsiteX2" fmla="*/ 809625 w 1321594"/>
                <a:gd name="connsiteY2" fmla="*/ 321469 h 1538287"/>
                <a:gd name="connsiteX3" fmla="*/ 835819 w 1321594"/>
                <a:gd name="connsiteY3" fmla="*/ 264319 h 1538287"/>
                <a:gd name="connsiteX4" fmla="*/ 840581 w 1321594"/>
                <a:gd name="connsiteY4" fmla="*/ 240506 h 1538287"/>
                <a:gd name="connsiteX5" fmla="*/ 845344 w 1321594"/>
                <a:gd name="connsiteY5" fmla="*/ 221456 h 1538287"/>
                <a:gd name="connsiteX6" fmla="*/ 845344 w 1321594"/>
                <a:gd name="connsiteY6" fmla="*/ 197644 h 1538287"/>
                <a:gd name="connsiteX7" fmla="*/ 840581 w 1321594"/>
                <a:gd name="connsiteY7" fmla="*/ 171450 h 1538287"/>
                <a:gd name="connsiteX8" fmla="*/ 831056 w 1321594"/>
                <a:gd name="connsiteY8" fmla="*/ 147637 h 1538287"/>
                <a:gd name="connsiteX9" fmla="*/ 735806 w 1321594"/>
                <a:gd name="connsiteY9" fmla="*/ 52387 h 1538287"/>
                <a:gd name="connsiteX10" fmla="*/ 862013 w 1321594"/>
                <a:gd name="connsiteY10" fmla="*/ 0 h 1538287"/>
                <a:gd name="connsiteX11" fmla="*/ 1140619 w 1321594"/>
                <a:gd name="connsiteY11" fmla="*/ 111919 h 1538287"/>
                <a:gd name="connsiteX12" fmla="*/ 1216819 w 1321594"/>
                <a:gd name="connsiteY12" fmla="*/ 147637 h 1538287"/>
                <a:gd name="connsiteX13" fmla="*/ 1273969 w 1321594"/>
                <a:gd name="connsiteY13" fmla="*/ 183356 h 1538287"/>
                <a:gd name="connsiteX14" fmla="*/ 1302544 w 1321594"/>
                <a:gd name="connsiteY14" fmla="*/ 207169 h 1538287"/>
                <a:gd name="connsiteX15" fmla="*/ 1316831 w 1321594"/>
                <a:gd name="connsiteY15" fmla="*/ 226219 h 1538287"/>
                <a:gd name="connsiteX16" fmla="*/ 1321594 w 1321594"/>
                <a:gd name="connsiteY16" fmla="*/ 245269 h 1538287"/>
                <a:gd name="connsiteX17" fmla="*/ 1314450 w 1321594"/>
                <a:gd name="connsiteY17" fmla="*/ 269081 h 1538287"/>
                <a:gd name="connsiteX18" fmla="*/ 1293019 w 1321594"/>
                <a:gd name="connsiteY18" fmla="*/ 290512 h 1538287"/>
                <a:gd name="connsiteX19" fmla="*/ 1243013 w 1321594"/>
                <a:gd name="connsiteY19" fmla="*/ 309562 h 1538287"/>
                <a:gd name="connsiteX20" fmla="*/ 1181100 w 1321594"/>
                <a:gd name="connsiteY20" fmla="*/ 323850 h 1538287"/>
                <a:gd name="connsiteX21" fmla="*/ 1135856 w 1321594"/>
                <a:gd name="connsiteY21" fmla="*/ 340519 h 1538287"/>
                <a:gd name="connsiteX22" fmla="*/ 1095375 w 1321594"/>
                <a:gd name="connsiteY22" fmla="*/ 361950 h 1538287"/>
                <a:gd name="connsiteX23" fmla="*/ 1045369 w 1321594"/>
                <a:gd name="connsiteY23" fmla="*/ 404812 h 1538287"/>
                <a:gd name="connsiteX24" fmla="*/ 933450 w 1321594"/>
                <a:gd name="connsiteY24" fmla="*/ 569119 h 1538287"/>
                <a:gd name="connsiteX25" fmla="*/ 769144 w 1321594"/>
                <a:gd name="connsiteY25" fmla="*/ 804862 h 1538287"/>
                <a:gd name="connsiteX26" fmla="*/ 602456 w 1321594"/>
                <a:gd name="connsiteY26" fmla="*/ 1035844 h 1538287"/>
                <a:gd name="connsiteX27" fmla="*/ 419100 w 1321594"/>
                <a:gd name="connsiteY27" fmla="*/ 1276350 h 1538287"/>
                <a:gd name="connsiteX28" fmla="*/ 226219 w 1321594"/>
                <a:gd name="connsiteY28" fmla="*/ 1538287 h 1538287"/>
                <a:gd name="connsiteX29" fmla="*/ 0 w 1321594"/>
                <a:gd name="connsiteY29" fmla="*/ 1452562 h 1538287"/>
                <a:gd name="connsiteX30" fmla="*/ 90488 w 1321594"/>
                <a:gd name="connsiteY30" fmla="*/ 1404937 h 1538287"/>
                <a:gd name="connsiteX31" fmla="*/ 166688 w 1321594"/>
                <a:gd name="connsiteY31" fmla="*/ 1345406 h 1538287"/>
                <a:gd name="connsiteX32" fmla="*/ 230981 w 1321594"/>
                <a:gd name="connsiteY32" fmla="*/ 1276350 h 1538287"/>
                <a:gd name="connsiteX33" fmla="*/ 302419 w 1321594"/>
                <a:gd name="connsiteY33" fmla="*/ 1176337 h 1538287"/>
                <a:gd name="connsiteX34" fmla="*/ 433388 w 1321594"/>
                <a:gd name="connsiteY34" fmla="*/ 992981 h 1538287"/>
                <a:gd name="connsiteX35" fmla="*/ 545306 w 1321594"/>
                <a:gd name="connsiteY35" fmla="*/ 814387 h 1538287"/>
                <a:gd name="connsiteX36" fmla="*/ 633413 w 1321594"/>
                <a:gd name="connsiteY36" fmla="*/ 666750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1594" h="1538287">
                  <a:moveTo>
                    <a:pt x="633413" y="666750"/>
                  </a:moveTo>
                  <a:lnTo>
                    <a:pt x="733425" y="483394"/>
                  </a:lnTo>
                  <a:lnTo>
                    <a:pt x="809625" y="321469"/>
                  </a:lnTo>
                  <a:lnTo>
                    <a:pt x="835819" y="264319"/>
                  </a:lnTo>
                  <a:lnTo>
                    <a:pt x="840581" y="240506"/>
                  </a:lnTo>
                  <a:lnTo>
                    <a:pt x="845344" y="221456"/>
                  </a:lnTo>
                  <a:lnTo>
                    <a:pt x="845344" y="197644"/>
                  </a:lnTo>
                  <a:lnTo>
                    <a:pt x="840581" y="171450"/>
                  </a:lnTo>
                  <a:lnTo>
                    <a:pt x="831056" y="147637"/>
                  </a:lnTo>
                  <a:lnTo>
                    <a:pt x="735806" y="52387"/>
                  </a:lnTo>
                  <a:lnTo>
                    <a:pt x="862013" y="0"/>
                  </a:lnTo>
                  <a:lnTo>
                    <a:pt x="1140619" y="111919"/>
                  </a:lnTo>
                  <a:lnTo>
                    <a:pt x="1216819" y="147637"/>
                  </a:lnTo>
                  <a:lnTo>
                    <a:pt x="1273969" y="183356"/>
                  </a:lnTo>
                  <a:lnTo>
                    <a:pt x="1302544" y="207169"/>
                  </a:lnTo>
                  <a:lnTo>
                    <a:pt x="1316831" y="226219"/>
                  </a:lnTo>
                  <a:lnTo>
                    <a:pt x="1321594" y="245269"/>
                  </a:lnTo>
                  <a:lnTo>
                    <a:pt x="1314450" y="269081"/>
                  </a:lnTo>
                  <a:lnTo>
                    <a:pt x="1293019" y="290512"/>
                  </a:lnTo>
                  <a:lnTo>
                    <a:pt x="1243013" y="309562"/>
                  </a:lnTo>
                  <a:lnTo>
                    <a:pt x="1181100" y="323850"/>
                  </a:lnTo>
                  <a:lnTo>
                    <a:pt x="1135856" y="340519"/>
                  </a:lnTo>
                  <a:lnTo>
                    <a:pt x="1095375" y="361950"/>
                  </a:lnTo>
                  <a:lnTo>
                    <a:pt x="1045369" y="404812"/>
                  </a:lnTo>
                  <a:lnTo>
                    <a:pt x="933450" y="569119"/>
                  </a:lnTo>
                  <a:lnTo>
                    <a:pt x="769144" y="804862"/>
                  </a:lnTo>
                  <a:lnTo>
                    <a:pt x="602456" y="1035844"/>
                  </a:lnTo>
                  <a:lnTo>
                    <a:pt x="419100" y="1276350"/>
                  </a:lnTo>
                  <a:lnTo>
                    <a:pt x="226219" y="1538287"/>
                  </a:lnTo>
                  <a:lnTo>
                    <a:pt x="0" y="1452562"/>
                  </a:lnTo>
                  <a:lnTo>
                    <a:pt x="90488" y="1404937"/>
                  </a:lnTo>
                  <a:lnTo>
                    <a:pt x="166688" y="1345406"/>
                  </a:lnTo>
                  <a:lnTo>
                    <a:pt x="230981" y="1276350"/>
                  </a:lnTo>
                  <a:lnTo>
                    <a:pt x="302419" y="1176337"/>
                  </a:lnTo>
                  <a:lnTo>
                    <a:pt x="433388" y="992981"/>
                  </a:lnTo>
                  <a:lnTo>
                    <a:pt x="545306" y="814387"/>
                  </a:lnTo>
                  <a:lnTo>
                    <a:pt x="633413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F049235D-1C33-4C3E-82E7-05D7FB13A60D}"/>
                </a:ext>
              </a:extLst>
            </p:cNvPr>
            <p:cNvSpPr/>
            <p:nvPr/>
          </p:nvSpPr>
          <p:spPr>
            <a:xfrm>
              <a:off x="3316288" y="5199063"/>
              <a:ext cx="2625725" cy="682625"/>
            </a:xfrm>
            <a:custGeom>
              <a:avLst/>
              <a:gdLst>
                <a:gd name="connsiteX0" fmla="*/ 1231107 w 2624138"/>
                <a:gd name="connsiteY0" fmla="*/ 428625 h 683419"/>
                <a:gd name="connsiteX1" fmla="*/ 823913 w 2624138"/>
                <a:gd name="connsiteY1" fmla="*/ 507206 h 683419"/>
                <a:gd name="connsiteX2" fmla="*/ 578644 w 2624138"/>
                <a:gd name="connsiteY2" fmla="*/ 554831 h 683419"/>
                <a:gd name="connsiteX3" fmla="*/ 535782 w 2624138"/>
                <a:gd name="connsiteY3" fmla="*/ 564356 h 683419"/>
                <a:gd name="connsiteX4" fmla="*/ 450057 w 2624138"/>
                <a:gd name="connsiteY4" fmla="*/ 602456 h 683419"/>
                <a:gd name="connsiteX5" fmla="*/ 330994 w 2624138"/>
                <a:gd name="connsiteY5" fmla="*/ 666750 h 683419"/>
                <a:gd name="connsiteX6" fmla="*/ 297657 w 2624138"/>
                <a:gd name="connsiteY6" fmla="*/ 683419 h 683419"/>
                <a:gd name="connsiteX7" fmla="*/ 273844 w 2624138"/>
                <a:gd name="connsiteY7" fmla="*/ 683419 h 683419"/>
                <a:gd name="connsiteX8" fmla="*/ 254794 w 2624138"/>
                <a:gd name="connsiteY8" fmla="*/ 678656 h 683419"/>
                <a:gd name="connsiteX9" fmla="*/ 223838 w 2624138"/>
                <a:gd name="connsiteY9" fmla="*/ 659606 h 683419"/>
                <a:gd name="connsiteX10" fmla="*/ 188119 w 2624138"/>
                <a:gd name="connsiteY10" fmla="*/ 631031 h 683419"/>
                <a:gd name="connsiteX11" fmla="*/ 130969 w 2624138"/>
                <a:gd name="connsiteY11" fmla="*/ 559594 h 683419"/>
                <a:gd name="connsiteX12" fmla="*/ 76200 w 2624138"/>
                <a:gd name="connsiteY12" fmla="*/ 481012 h 683419"/>
                <a:gd name="connsiteX13" fmla="*/ 28575 w 2624138"/>
                <a:gd name="connsiteY13" fmla="*/ 395287 h 683419"/>
                <a:gd name="connsiteX14" fmla="*/ 16669 w 2624138"/>
                <a:gd name="connsiteY14" fmla="*/ 371475 h 683419"/>
                <a:gd name="connsiteX15" fmla="*/ 2382 w 2624138"/>
                <a:gd name="connsiteY15" fmla="*/ 342900 h 683419"/>
                <a:gd name="connsiteX16" fmla="*/ 0 w 2624138"/>
                <a:gd name="connsiteY16" fmla="*/ 321469 h 683419"/>
                <a:gd name="connsiteX17" fmla="*/ 7144 w 2624138"/>
                <a:gd name="connsiteY17" fmla="*/ 304800 h 683419"/>
                <a:gd name="connsiteX18" fmla="*/ 42863 w 2624138"/>
                <a:gd name="connsiteY18" fmla="*/ 292894 h 683419"/>
                <a:gd name="connsiteX19" fmla="*/ 88107 w 2624138"/>
                <a:gd name="connsiteY19" fmla="*/ 292894 h 683419"/>
                <a:gd name="connsiteX20" fmla="*/ 147638 w 2624138"/>
                <a:gd name="connsiteY20" fmla="*/ 302419 h 683419"/>
                <a:gd name="connsiteX21" fmla="*/ 204788 w 2624138"/>
                <a:gd name="connsiteY21" fmla="*/ 307181 h 683419"/>
                <a:gd name="connsiteX22" fmla="*/ 250032 w 2624138"/>
                <a:gd name="connsiteY22" fmla="*/ 302419 h 683419"/>
                <a:gd name="connsiteX23" fmla="*/ 419100 w 2624138"/>
                <a:gd name="connsiteY23" fmla="*/ 242887 h 683419"/>
                <a:gd name="connsiteX24" fmla="*/ 569119 w 2624138"/>
                <a:gd name="connsiteY24" fmla="*/ 290512 h 683419"/>
                <a:gd name="connsiteX25" fmla="*/ 838200 w 2624138"/>
                <a:gd name="connsiteY25" fmla="*/ 254794 h 683419"/>
                <a:gd name="connsiteX26" fmla="*/ 1343025 w 2624138"/>
                <a:gd name="connsiteY26" fmla="*/ 185737 h 683419"/>
                <a:gd name="connsiteX27" fmla="*/ 1964532 w 2624138"/>
                <a:gd name="connsiteY27" fmla="*/ 100012 h 683419"/>
                <a:gd name="connsiteX28" fmla="*/ 2528888 w 2624138"/>
                <a:gd name="connsiteY28" fmla="*/ 0 h 683419"/>
                <a:gd name="connsiteX29" fmla="*/ 2624138 w 2624138"/>
                <a:gd name="connsiteY29" fmla="*/ 150019 h 683419"/>
                <a:gd name="connsiteX30" fmla="*/ 2345532 w 2624138"/>
                <a:gd name="connsiteY30" fmla="*/ 211931 h 683419"/>
                <a:gd name="connsiteX31" fmla="*/ 1933575 w 2624138"/>
                <a:gd name="connsiteY31" fmla="*/ 297656 h 683419"/>
                <a:gd name="connsiteX32" fmla="*/ 1543050 w 2624138"/>
                <a:gd name="connsiteY32" fmla="*/ 371475 h 683419"/>
                <a:gd name="connsiteX33" fmla="*/ 1231107 w 2624138"/>
                <a:gd name="connsiteY33" fmla="*/ 428625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24138" h="683419">
                  <a:moveTo>
                    <a:pt x="1231107" y="428625"/>
                  </a:moveTo>
                  <a:lnTo>
                    <a:pt x="823913" y="507206"/>
                  </a:lnTo>
                  <a:lnTo>
                    <a:pt x="578644" y="554831"/>
                  </a:lnTo>
                  <a:lnTo>
                    <a:pt x="535782" y="564356"/>
                  </a:lnTo>
                  <a:lnTo>
                    <a:pt x="450057" y="602456"/>
                  </a:lnTo>
                  <a:lnTo>
                    <a:pt x="330994" y="666750"/>
                  </a:lnTo>
                  <a:lnTo>
                    <a:pt x="297657" y="683419"/>
                  </a:lnTo>
                  <a:lnTo>
                    <a:pt x="273844" y="683419"/>
                  </a:lnTo>
                  <a:lnTo>
                    <a:pt x="254794" y="678656"/>
                  </a:lnTo>
                  <a:lnTo>
                    <a:pt x="223838" y="659606"/>
                  </a:lnTo>
                  <a:lnTo>
                    <a:pt x="188119" y="631031"/>
                  </a:lnTo>
                  <a:lnTo>
                    <a:pt x="130969" y="559594"/>
                  </a:lnTo>
                  <a:lnTo>
                    <a:pt x="76200" y="481012"/>
                  </a:lnTo>
                  <a:lnTo>
                    <a:pt x="28575" y="395287"/>
                  </a:lnTo>
                  <a:lnTo>
                    <a:pt x="16669" y="371475"/>
                  </a:lnTo>
                  <a:lnTo>
                    <a:pt x="2382" y="342900"/>
                  </a:lnTo>
                  <a:lnTo>
                    <a:pt x="0" y="321469"/>
                  </a:lnTo>
                  <a:lnTo>
                    <a:pt x="7144" y="304800"/>
                  </a:lnTo>
                  <a:lnTo>
                    <a:pt x="42863" y="292894"/>
                  </a:lnTo>
                  <a:lnTo>
                    <a:pt x="88107" y="292894"/>
                  </a:lnTo>
                  <a:lnTo>
                    <a:pt x="147638" y="302419"/>
                  </a:lnTo>
                  <a:lnTo>
                    <a:pt x="204788" y="307181"/>
                  </a:lnTo>
                  <a:lnTo>
                    <a:pt x="250032" y="302419"/>
                  </a:lnTo>
                  <a:lnTo>
                    <a:pt x="419100" y="242887"/>
                  </a:lnTo>
                  <a:lnTo>
                    <a:pt x="569119" y="290512"/>
                  </a:lnTo>
                  <a:lnTo>
                    <a:pt x="838200" y="254794"/>
                  </a:lnTo>
                  <a:lnTo>
                    <a:pt x="1343025" y="185737"/>
                  </a:lnTo>
                  <a:lnTo>
                    <a:pt x="1964532" y="100012"/>
                  </a:lnTo>
                  <a:lnTo>
                    <a:pt x="2528888" y="0"/>
                  </a:lnTo>
                  <a:lnTo>
                    <a:pt x="2624138" y="150019"/>
                  </a:lnTo>
                  <a:lnTo>
                    <a:pt x="2345532" y="211931"/>
                  </a:lnTo>
                  <a:lnTo>
                    <a:pt x="1933575" y="297656"/>
                  </a:lnTo>
                  <a:lnTo>
                    <a:pt x="1543050" y="371475"/>
                  </a:lnTo>
                  <a:lnTo>
                    <a:pt x="1231107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AF9BA62A-61DF-4160-81F7-7389CC05632C}"/>
                </a:ext>
              </a:extLst>
            </p:cNvPr>
            <p:cNvSpPr/>
            <p:nvPr/>
          </p:nvSpPr>
          <p:spPr>
            <a:xfrm>
              <a:off x="5286375" y="4598988"/>
              <a:ext cx="1131888" cy="1352550"/>
            </a:xfrm>
            <a:custGeom>
              <a:avLst/>
              <a:gdLst>
                <a:gd name="connsiteX0" fmla="*/ 683419 w 1131094"/>
                <a:gd name="connsiteY0" fmla="*/ 940594 h 1352550"/>
                <a:gd name="connsiteX1" fmla="*/ 561975 w 1131094"/>
                <a:gd name="connsiteY1" fmla="*/ 759619 h 1352550"/>
                <a:gd name="connsiteX2" fmla="*/ 483394 w 1131094"/>
                <a:gd name="connsiteY2" fmla="*/ 611981 h 1352550"/>
                <a:gd name="connsiteX3" fmla="*/ 381000 w 1131094"/>
                <a:gd name="connsiteY3" fmla="*/ 481012 h 1352550"/>
                <a:gd name="connsiteX4" fmla="*/ 219075 w 1131094"/>
                <a:gd name="connsiteY4" fmla="*/ 288131 h 1352550"/>
                <a:gd name="connsiteX5" fmla="*/ 69056 w 1131094"/>
                <a:gd name="connsiteY5" fmla="*/ 121444 h 1352550"/>
                <a:gd name="connsiteX6" fmla="*/ 16669 w 1131094"/>
                <a:gd name="connsiteY6" fmla="*/ 64294 h 1352550"/>
                <a:gd name="connsiteX7" fmla="*/ 7144 w 1131094"/>
                <a:gd name="connsiteY7" fmla="*/ 50006 h 1352550"/>
                <a:gd name="connsiteX8" fmla="*/ 0 w 1131094"/>
                <a:gd name="connsiteY8" fmla="*/ 30956 h 1352550"/>
                <a:gd name="connsiteX9" fmla="*/ 2381 w 1131094"/>
                <a:gd name="connsiteY9" fmla="*/ 9525 h 1352550"/>
                <a:gd name="connsiteX10" fmla="*/ 11906 w 1131094"/>
                <a:gd name="connsiteY10" fmla="*/ 0 h 1352550"/>
                <a:gd name="connsiteX11" fmla="*/ 40481 w 1131094"/>
                <a:gd name="connsiteY11" fmla="*/ 0 h 1352550"/>
                <a:gd name="connsiteX12" fmla="*/ 85725 w 1131094"/>
                <a:gd name="connsiteY12" fmla="*/ 11906 h 1352550"/>
                <a:gd name="connsiteX13" fmla="*/ 195263 w 1131094"/>
                <a:gd name="connsiteY13" fmla="*/ 76200 h 1352550"/>
                <a:gd name="connsiteX14" fmla="*/ 373856 w 1131094"/>
                <a:gd name="connsiteY14" fmla="*/ 192881 h 1352550"/>
                <a:gd name="connsiteX15" fmla="*/ 561975 w 1131094"/>
                <a:gd name="connsiteY15" fmla="*/ 323850 h 1352550"/>
                <a:gd name="connsiteX16" fmla="*/ 766763 w 1131094"/>
                <a:gd name="connsiteY16" fmla="*/ 483394 h 1352550"/>
                <a:gd name="connsiteX17" fmla="*/ 954881 w 1131094"/>
                <a:gd name="connsiteY17" fmla="*/ 640556 h 1352550"/>
                <a:gd name="connsiteX18" fmla="*/ 973931 w 1131094"/>
                <a:gd name="connsiteY18" fmla="*/ 659606 h 1352550"/>
                <a:gd name="connsiteX19" fmla="*/ 1009650 w 1131094"/>
                <a:gd name="connsiteY19" fmla="*/ 714375 h 1352550"/>
                <a:gd name="connsiteX20" fmla="*/ 1059656 w 1131094"/>
                <a:gd name="connsiteY20" fmla="*/ 809625 h 1352550"/>
                <a:gd name="connsiteX21" fmla="*/ 1083469 w 1131094"/>
                <a:gd name="connsiteY21" fmla="*/ 878681 h 1352550"/>
                <a:gd name="connsiteX22" fmla="*/ 1112044 w 1131094"/>
                <a:gd name="connsiteY22" fmla="*/ 992981 h 1352550"/>
                <a:gd name="connsiteX23" fmla="*/ 1121569 w 1131094"/>
                <a:gd name="connsiteY23" fmla="*/ 1052512 h 1352550"/>
                <a:gd name="connsiteX24" fmla="*/ 1128713 w 1131094"/>
                <a:gd name="connsiteY24" fmla="*/ 1114425 h 1352550"/>
                <a:gd name="connsiteX25" fmla="*/ 1131094 w 1131094"/>
                <a:gd name="connsiteY25" fmla="*/ 1185862 h 1352550"/>
                <a:gd name="connsiteX26" fmla="*/ 1128713 w 1131094"/>
                <a:gd name="connsiteY26" fmla="*/ 1240631 h 1352550"/>
                <a:gd name="connsiteX27" fmla="*/ 1119188 w 1131094"/>
                <a:gd name="connsiteY27" fmla="*/ 1283494 h 1352550"/>
                <a:gd name="connsiteX28" fmla="*/ 1095375 w 1131094"/>
                <a:gd name="connsiteY28" fmla="*/ 1321594 h 1352550"/>
                <a:gd name="connsiteX29" fmla="*/ 1062038 w 1131094"/>
                <a:gd name="connsiteY29" fmla="*/ 1340644 h 1352550"/>
                <a:gd name="connsiteX30" fmla="*/ 1028700 w 1131094"/>
                <a:gd name="connsiteY30" fmla="*/ 1352550 h 1352550"/>
                <a:gd name="connsiteX31" fmla="*/ 990600 w 1131094"/>
                <a:gd name="connsiteY31" fmla="*/ 1350169 h 1352550"/>
                <a:gd name="connsiteX32" fmla="*/ 940594 w 1131094"/>
                <a:gd name="connsiteY32" fmla="*/ 1335881 h 1352550"/>
                <a:gd name="connsiteX33" fmla="*/ 914400 w 1131094"/>
                <a:gd name="connsiteY33" fmla="*/ 1302544 h 1352550"/>
                <a:gd name="connsiteX34" fmla="*/ 788194 w 1131094"/>
                <a:gd name="connsiteY34" fmla="*/ 1104900 h 1352550"/>
                <a:gd name="connsiteX35" fmla="*/ 683419 w 1131094"/>
                <a:gd name="connsiteY35" fmla="*/ 940594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1094" h="1352550">
                  <a:moveTo>
                    <a:pt x="683419" y="940594"/>
                  </a:moveTo>
                  <a:lnTo>
                    <a:pt x="561975" y="759619"/>
                  </a:lnTo>
                  <a:lnTo>
                    <a:pt x="483394" y="611981"/>
                  </a:lnTo>
                  <a:lnTo>
                    <a:pt x="381000" y="481012"/>
                  </a:lnTo>
                  <a:lnTo>
                    <a:pt x="219075" y="288131"/>
                  </a:lnTo>
                  <a:lnTo>
                    <a:pt x="69056" y="121444"/>
                  </a:lnTo>
                  <a:lnTo>
                    <a:pt x="16669" y="64294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0481" y="0"/>
                  </a:lnTo>
                  <a:lnTo>
                    <a:pt x="85725" y="11906"/>
                  </a:lnTo>
                  <a:lnTo>
                    <a:pt x="195263" y="76200"/>
                  </a:lnTo>
                  <a:lnTo>
                    <a:pt x="373856" y="192881"/>
                  </a:lnTo>
                  <a:lnTo>
                    <a:pt x="561975" y="323850"/>
                  </a:lnTo>
                  <a:lnTo>
                    <a:pt x="766763" y="483394"/>
                  </a:lnTo>
                  <a:lnTo>
                    <a:pt x="954881" y="640556"/>
                  </a:lnTo>
                  <a:lnTo>
                    <a:pt x="973931" y="659606"/>
                  </a:lnTo>
                  <a:lnTo>
                    <a:pt x="1009650" y="714375"/>
                  </a:lnTo>
                  <a:lnTo>
                    <a:pt x="1059656" y="809625"/>
                  </a:lnTo>
                  <a:lnTo>
                    <a:pt x="1083469" y="878681"/>
                  </a:lnTo>
                  <a:lnTo>
                    <a:pt x="1112044" y="992981"/>
                  </a:lnTo>
                  <a:lnTo>
                    <a:pt x="1121569" y="1052512"/>
                  </a:lnTo>
                  <a:lnTo>
                    <a:pt x="1128713" y="1114425"/>
                  </a:lnTo>
                  <a:cubicBezTo>
                    <a:pt x="1129507" y="1138237"/>
                    <a:pt x="1130300" y="1162050"/>
                    <a:pt x="1131094" y="1185862"/>
                  </a:cubicBezTo>
                  <a:cubicBezTo>
                    <a:pt x="1130300" y="1204118"/>
                    <a:pt x="1129507" y="1222375"/>
                    <a:pt x="1128713" y="1240631"/>
                  </a:cubicBezTo>
                  <a:lnTo>
                    <a:pt x="1119188" y="1283494"/>
                  </a:lnTo>
                  <a:lnTo>
                    <a:pt x="1095375" y="1321594"/>
                  </a:lnTo>
                  <a:lnTo>
                    <a:pt x="1062038" y="1340644"/>
                  </a:lnTo>
                  <a:lnTo>
                    <a:pt x="1028700" y="1352550"/>
                  </a:lnTo>
                  <a:lnTo>
                    <a:pt x="990600" y="1350169"/>
                  </a:lnTo>
                  <a:lnTo>
                    <a:pt x="940594" y="1335881"/>
                  </a:lnTo>
                  <a:lnTo>
                    <a:pt x="914400" y="1302544"/>
                  </a:lnTo>
                  <a:lnTo>
                    <a:pt x="788194" y="1104900"/>
                  </a:lnTo>
                  <a:lnTo>
                    <a:pt x="683419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6799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326B1EC-3195-4F38-8E96-66140EFBFE7B}"/>
              </a:ext>
            </a:extLst>
          </p:cNvPr>
          <p:cNvGrpSpPr/>
          <p:nvPr/>
        </p:nvGrpSpPr>
        <p:grpSpPr>
          <a:xfrm>
            <a:off x="2690813" y="1485900"/>
            <a:ext cx="4286250" cy="4465638"/>
            <a:chOff x="2690813" y="1485900"/>
            <a:chExt cx="4286250" cy="446563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3814BB8-517C-7C44-A4D0-1163CAAE1352}"/>
                </a:ext>
              </a:extLst>
            </p:cNvPr>
            <p:cNvSpPr/>
            <p:nvPr/>
          </p:nvSpPr>
          <p:spPr>
            <a:xfrm>
              <a:off x="2901950" y="1927225"/>
              <a:ext cx="3876675" cy="685800"/>
            </a:xfrm>
            <a:custGeom>
              <a:avLst/>
              <a:gdLst>
                <a:gd name="connsiteX0" fmla="*/ 1863725 w 3876675"/>
                <a:gd name="connsiteY0" fmla="*/ 371475 h 685800"/>
                <a:gd name="connsiteX1" fmla="*/ 1593850 w 3876675"/>
                <a:gd name="connsiteY1" fmla="*/ 406400 h 685800"/>
                <a:gd name="connsiteX2" fmla="*/ 1295400 w 3876675"/>
                <a:gd name="connsiteY2" fmla="*/ 454025 h 685800"/>
                <a:gd name="connsiteX3" fmla="*/ 1050925 w 3876675"/>
                <a:gd name="connsiteY3" fmla="*/ 495300 h 685800"/>
                <a:gd name="connsiteX4" fmla="*/ 869950 w 3876675"/>
                <a:gd name="connsiteY4" fmla="*/ 546100 h 685800"/>
                <a:gd name="connsiteX5" fmla="*/ 676275 w 3876675"/>
                <a:gd name="connsiteY5" fmla="*/ 606425 h 685800"/>
                <a:gd name="connsiteX6" fmla="*/ 552450 w 3876675"/>
                <a:gd name="connsiteY6" fmla="*/ 650875 h 685800"/>
                <a:gd name="connsiteX7" fmla="*/ 482600 w 3876675"/>
                <a:gd name="connsiteY7" fmla="*/ 682625 h 685800"/>
                <a:gd name="connsiteX8" fmla="*/ 438150 w 3876675"/>
                <a:gd name="connsiteY8" fmla="*/ 685800 h 685800"/>
                <a:gd name="connsiteX9" fmla="*/ 393700 w 3876675"/>
                <a:gd name="connsiteY9" fmla="*/ 676275 h 685800"/>
                <a:gd name="connsiteX10" fmla="*/ 346075 w 3876675"/>
                <a:gd name="connsiteY10" fmla="*/ 657225 h 685800"/>
                <a:gd name="connsiteX11" fmla="*/ 285750 w 3876675"/>
                <a:gd name="connsiteY11" fmla="*/ 619125 h 685800"/>
                <a:gd name="connsiteX12" fmla="*/ 180975 w 3876675"/>
                <a:gd name="connsiteY12" fmla="*/ 536575 h 685800"/>
                <a:gd name="connsiteX13" fmla="*/ 98425 w 3876675"/>
                <a:gd name="connsiteY13" fmla="*/ 457200 h 685800"/>
                <a:gd name="connsiteX14" fmla="*/ 50800 w 3876675"/>
                <a:gd name="connsiteY14" fmla="*/ 406400 h 685800"/>
                <a:gd name="connsiteX15" fmla="*/ 22225 w 3876675"/>
                <a:gd name="connsiteY15" fmla="*/ 358775 h 685800"/>
                <a:gd name="connsiteX16" fmla="*/ 3175 w 3876675"/>
                <a:gd name="connsiteY16" fmla="*/ 307975 h 685800"/>
                <a:gd name="connsiteX17" fmla="*/ 0 w 3876675"/>
                <a:gd name="connsiteY17" fmla="*/ 288925 h 685800"/>
                <a:gd name="connsiteX18" fmla="*/ 9525 w 3876675"/>
                <a:gd name="connsiteY18" fmla="*/ 269875 h 685800"/>
                <a:gd name="connsiteX19" fmla="*/ 25400 w 3876675"/>
                <a:gd name="connsiteY19" fmla="*/ 266700 h 685800"/>
                <a:gd name="connsiteX20" fmla="*/ 66675 w 3876675"/>
                <a:gd name="connsiteY20" fmla="*/ 273050 h 685800"/>
                <a:gd name="connsiteX21" fmla="*/ 120650 w 3876675"/>
                <a:gd name="connsiteY21" fmla="*/ 288925 h 685800"/>
                <a:gd name="connsiteX22" fmla="*/ 158750 w 3876675"/>
                <a:gd name="connsiteY22" fmla="*/ 320675 h 685800"/>
                <a:gd name="connsiteX23" fmla="*/ 200025 w 3876675"/>
                <a:gd name="connsiteY23" fmla="*/ 352425 h 685800"/>
                <a:gd name="connsiteX24" fmla="*/ 228600 w 3876675"/>
                <a:gd name="connsiteY24" fmla="*/ 368300 h 685800"/>
                <a:gd name="connsiteX25" fmla="*/ 282575 w 3876675"/>
                <a:gd name="connsiteY25" fmla="*/ 387350 h 685800"/>
                <a:gd name="connsiteX26" fmla="*/ 339725 w 3876675"/>
                <a:gd name="connsiteY26" fmla="*/ 400050 h 685800"/>
                <a:gd name="connsiteX27" fmla="*/ 444500 w 3876675"/>
                <a:gd name="connsiteY27" fmla="*/ 409575 h 685800"/>
                <a:gd name="connsiteX28" fmla="*/ 495300 w 3876675"/>
                <a:gd name="connsiteY28" fmla="*/ 412750 h 685800"/>
                <a:gd name="connsiteX29" fmla="*/ 565150 w 3876675"/>
                <a:gd name="connsiteY29" fmla="*/ 409575 h 685800"/>
                <a:gd name="connsiteX30" fmla="*/ 768350 w 3876675"/>
                <a:gd name="connsiteY30" fmla="*/ 374650 h 685800"/>
                <a:gd name="connsiteX31" fmla="*/ 1028700 w 3876675"/>
                <a:gd name="connsiteY31" fmla="*/ 314325 h 685800"/>
                <a:gd name="connsiteX32" fmla="*/ 1276350 w 3876675"/>
                <a:gd name="connsiteY32" fmla="*/ 273050 h 685800"/>
                <a:gd name="connsiteX33" fmla="*/ 1670050 w 3876675"/>
                <a:gd name="connsiteY33" fmla="*/ 222250 h 685800"/>
                <a:gd name="connsiteX34" fmla="*/ 2054225 w 3876675"/>
                <a:gd name="connsiteY34" fmla="*/ 177800 h 685800"/>
                <a:gd name="connsiteX35" fmla="*/ 2381250 w 3876675"/>
                <a:gd name="connsiteY35" fmla="*/ 142875 h 685800"/>
                <a:gd name="connsiteX36" fmla="*/ 2654300 w 3876675"/>
                <a:gd name="connsiteY36" fmla="*/ 114300 h 685800"/>
                <a:gd name="connsiteX37" fmla="*/ 2908300 w 3876675"/>
                <a:gd name="connsiteY37" fmla="*/ 98425 h 685800"/>
                <a:gd name="connsiteX38" fmla="*/ 3105150 w 3876675"/>
                <a:gd name="connsiteY38" fmla="*/ 88900 h 685800"/>
                <a:gd name="connsiteX39" fmla="*/ 3273425 w 3876675"/>
                <a:gd name="connsiteY39" fmla="*/ 69850 h 685800"/>
                <a:gd name="connsiteX40" fmla="*/ 3355975 w 3876675"/>
                <a:gd name="connsiteY40" fmla="*/ 53975 h 685800"/>
                <a:gd name="connsiteX41" fmla="*/ 3419475 w 3876675"/>
                <a:gd name="connsiteY41" fmla="*/ 34925 h 685800"/>
                <a:gd name="connsiteX42" fmla="*/ 3476625 w 3876675"/>
                <a:gd name="connsiteY42" fmla="*/ 6350 h 685800"/>
                <a:gd name="connsiteX43" fmla="*/ 3498850 w 3876675"/>
                <a:gd name="connsiteY43" fmla="*/ 0 h 685800"/>
                <a:gd name="connsiteX44" fmla="*/ 3546475 w 3876675"/>
                <a:gd name="connsiteY44" fmla="*/ 6350 h 685800"/>
                <a:gd name="connsiteX45" fmla="*/ 3654425 w 3876675"/>
                <a:gd name="connsiteY45" fmla="*/ 47625 h 685800"/>
                <a:gd name="connsiteX46" fmla="*/ 3813175 w 3876675"/>
                <a:gd name="connsiteY46" fmla="*/ 117475 h 685800"/>
                <a:gd name="connsiteX47" fmla="*/ 3841750 w 3876675"/>
                <a:gd name="connsiteY47" fmla="*/ 142875 h 685800"/>
                <a:gd name="connsiteX48" fmla="*/ 3867150 w 3876675"/>
                <a:gd name="connsiteY48" fmla="*/ 177800 h 685800"/>
                <a:gd name="connsiteX49" fmla="*/ 3876675 w 3876675"/>
                <a:gd name="connsiteY49" fmla="*/ 203200 h 685800"/>
                <a:gd name="connsiteX50" fmla="*/ 3873500 w 3876675"/>
                <a:gd name="connsiteY50" fmla="*/ 219075 h 685800"/>
                <a:gd name="connsiteX51" fmla="*/ 3860800 w 3876675"/>
                <a:gd name="connsiteY51" fmla="*/ 244475 h 685800"/>
                <a:gd name="connsiteX52" fmla="*/ 3841750 w 3876675"/>
                <a:gd name="connsiteY52" fmla="*/ 263525 h 685800"/>
                <a:gd name="connsiteX53" fmla="*/ 3778250 w 3876675"/>
                <a:gd name="connsiteY53" fmla="*/ 273050 h 685800"/>
                <a:gd name="connsiteX54" fmla="*/ 3435350 w 3876675"/>
                <a:gd name="connsiteY54" fmla="*/ 273050 h 685800"/>
                <a:gd name="connsiteX55" fmla="*/ 2822575 w 3876675"/>
                <a:gd name="connsiteY55" fmla="*/ 298450 h 685800"/>
                <a:gd name="connsiteX56" fmla="*/ 2625725 w 3876675"/>
                <a:gd name="connsiteY56" fmla="*/ 320675 h 685800"/>
                <a:gd name="connsiteX57" fmla="*/ 2390775 w 3876675"/>
                <a:gd name="connsiteY57" fmla="*/ 330200 h 685800"/>
                <a:gd name="connsiteX58" fmla="*/ 2124075 w 3876675"/>
                <a:gd name="connsiteY58" fmla="*/ 349250 h 685800"/>
                <a:gd name="connsiteX59" fmla="*/ 1863725 w 3876675"/>
                <a:gd name="connsiteY59" fmla="*/ 3714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76675" h="685800">
                  <a:moveTo>
                    <a:pt x="1863725" y="371475"/>
                  </a:moveTo>
                  <a:lnTo>
                    <a:pt x="1593850" y="406400"/>
                  </a:lnTo>
                  <a:lnTo>
                    <a:pt x="1295400" y="454025"/>
                  </a:lnTo>
                  <a:lnTo>
                    <a:pt x="1050925" y="495300"/>
                  </a:lnTo>
                  <a:lnTo>
                    <a:pt x="869950" y="546100"/>
                  </a:lnTo>
                  <a:lnTo>
                    <a:pt x="676275" y="606425"/>
                  </a:lnTo>
                  <a:lnTo>
                    <a:pt x="552450" y="650875"/>
                  </a:lnTo>
                  <a:lnTo>
                    <a:pt x="482600" y="682625"/>
                  </a:lnTo>
                  <a:lnTo>
                    <a:pt x="438150" y="685800"/>
                  </a:lnTo>
                  <a:lnTo>
                    <a:pt x="393700" y="676275"/>
                  </a:lnTo>
                  <a:lnTo>
                    <a:pt x="346075" y="657225"/>
                  </a:lnTo>
                  <a:lnTo>
                    <a:pt x="285750" y="619125"/>
                  </a:lnTo>
                  <a:lnTo>
                    <a:pt x="180975" y="536575"/>
                  </a:lnTo>
                  <a:lnTo>
                    <a:pt x="98425" y="457200"/>
                  </a:lnTo>
                  <a:lnTo>
                    <a:pt x="50800" y="406400"/>
                  </a:lnTo>
                  <a:lnTo>
                    <a:pt x="22225" y="358775"/>
                  </a:lnTo>
                  <a:lnTo>
                    <a:pt x="3175" y="307975"/>
                  </a:lnTo>
                  <a:lnTo>
                    <a:pt x="0" y="288925"/>
                  </a:lnTo>
                  <a:lnTo>
                    <a:pt x="9525" y="269875"/>
                  </a:lnTo>
                  <a:lnTo>
                    <a:pt x="25400" y="266700"/>
                  </a:lnTo>
                  <a:lnTo>
                    <a:pt x="66675" y="273050"/>
                  </a:lnTo>
                  <a:lnTo>
                    <a:pt x="120650" y="288925"/>
                  </a:lnTo>
                  <a:lnTo>
                    <a:pt x="158750" y="320675"/>
                  </a:lnTo>
                  <a:lnTo>
                    <a:pt x="200025" y="352425"/>
                  </a:lnTo>
                  <a:lnTo>
                    <a:pt x="228600" y="368300"/>
                  </a:lnTo>
                  <a:lnTo>
                    <a:pt x="282575" y="387350"/>
                  </a:lnTo>
                  <a:lnTo>
                    <a:pt x="339725" y="400050"/>
                  </a:lnTo>
                  <a:lnTo>
                    <a:pt x="444500" y="409575"/>
                  </a:lnTo>
                  <a:lnTo>
                    <a:pt x="495300" y="412750"/>
                  </a:lnTo>
                  <a:lnTo>
                    <a:pt x="565150" y="409575"/>
                  </a:lnTo>
                  <a:lnTo>
                    <a:pt x="768350" y="374650"/>
                  </a:lnTo>
                  <a:lnTo>
                    <a:pt x="1028700" y="314325"/>
                  </a:lnTo>
                  <a:lnTo>
                    <a:pt x="1276350" y="273050"/>
                  </a:lnTo>
                  <a:lnTo>
                    <a:pt x="1670050" y="222250"/>
                  </a:lnTo>
                  <a:lnTo>
                    <a:pt x="2054225" y="177800"/>
                  </a:lnTo>
                  <a:lnTo>
                    <a:pt x="2381250" y="142875"/>
                  </a:lnTo>
                  <a:lnTo>
                    <a:pt x="2654300" y="114300"/>
                  </a:lnTo>
                  <a:lnTo>
                    <a:pt x="2908300" y="98425"/>
                  </a:lnTo>
                  <a:lnTo>
                    <a:pt x="3105150" y="88900"/>
                  </a:lnTo>
                  <a:lnTo>
                    <a:pt x="3273425" y="69850"/>
                  </a:lnTo>
                  <a:lnTo>
                    <a:pt x="3355975" y="53975"/>
                  </a:lnTo>
                  <a:lnTo>
                    <a:pt x="3419475" y="34925"/>
                  </a:lnTo>
                  <a:lnTo>
                    <a:pt x="3476625" y="6350"/>
                  </a:lnTo>
                  <a:lnTo>
                    <a:pt x="3498850" y="0"/>
                  </a:lnTo>
                  <a:lnTo>
                    <a:pt x="3546475" y="6350"/>
                  </a:lnTo>
                  <a:lnTo>
                    <a:pt x="3654425" y="47625"/>
                  </a:lnTo>
                  <a:lnTo>
                    <a:pt x="3813175" y="117475"/>
                  </a:lnTo>
                  <a:lnTo>
                    <a:pt x="3841750" y="142875"/>
                  </a:lnTo>
                  <a:lnTo>
                    <a:pt x="3867150" y="177800"/>
                  </a:lnTo>
                  <a:lnTo>
                    <a:pt x="3876675" y="203200"/>
                  </a:lnTo>
                  <a:lnTo>
                    <a:pt x="3873500" y="219075"/>
                  </a:lnTo>
                  <a:lnTo>
                    <a:pt x="3860800" y="244475"/>
                  </a:lnTo>
                  <a:lnTo>
                    <a:pt x="3841750" y="263525"/>
                  </a:lnTo>
                  <a:lnTo>
                    <a:pt x="3778250" y="273050"/>
                  </a:lnTo>
                  <a:lnTo>
                    <a:pt x="3435350" y="273050"/>
                  </a:lnTo>
                  <a:lnTo>
                    <a:pt x="2822575" y="298450"/>
                  </a:lnTo>
                  <a:lnTo>
                    <a:pt x="2625725" y="320675"/>
                  </a:lnTo>
                  <a:lnTo>
                    <a:pt x="2390775" y="330200"/>
                  </a:lnTo>
                  <a:lnTo>
                    <a:pt x="2124075" y="349250"/>
                  </a:lnTo>
                  <a:lnTo>
                    <a:pt x="1863725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B15F22F-CBE5-D24E-A25E-B28760ABBE02}"/>
                </a:ext>
              </a:extLst>
            </p:cNvPr>
            <p:cNvSpPr/>
            <p:nvPr/>
          </p:nvSpPr>
          <p:spPr>
            <a:xfrm>
              <a:off x="3459163" y="2954338"/>
              <a:ext cx="2638425" cy="488950"/>
            </a:xfrm>
            <a:custGeom>
              <a:avLst/>
              <a:gdLst>
                <a:gd name="connsiteX0" fmla="*/ 1400175 w 2638425"/>
                <a:gd name="connsiteY0" fmla="*/ 323850 h 488157"/>
                <a:gd name="connsiteX1" fmla="*/ 1090613 w 2638425"/>
                <a:gd name="connsiteY1" fmla="*/ 359569 h 488157"/>
                <a:gd name="connsiteX2" fmla="*/ 845344 w 2638425"/>
                <a:gd name="connsiteY2" fmla="*/ 397669 h 488157"/>
                <a:gd name="connsiteX3" fmla="*/ 614363 w 2638425"/>
                <a:gd name="connsiteY3" fmla="*/ 442913 h 488157"/>
                <a:gd name="connsiteX4" fmla="*/ 469107 w 2638425"/>
                <a:gd name="connsiteY4" fmla="*/ 478632 h 488157"/>
                <a:gd name="connsiteX5" fmla="*/ 450057 w 2638425"/>
                <a:gd name="connsiteY5" fmla="*/ 485775 h 488157"/>
                <a:gd name="connsiteX6" fmla="*/ 435769 w 2638425"/>
                <a:gd name="connsiteY6" fmla="*/ 488157 h 488157"/>
                <a:gd name="connsiteX7" fmla="*/ 414338 w 2638425"/>
                <a:gd name="connsiteY7" fmla="*/ 488157 h 488157"/>
                <a:gd name="connsiteX8" fmla="*/ 378619 w 2638425"/>
                <a:gd name="connsiteY8" fmla="*/ 483394 h 488157"/>
                <a:gd name="connsiteX9" fmla="*/ 335757 w 2638425"/>
                <a:gd name="connsiteY9" fmla="*/ 464344 h 488157"/>
                <a:gd name="connsiteX10" fmla="*/ 259557 w 2638425"/>
                <a:gd name="connsiteY10" fmla="*/ 416719 h 488157"/>
                <a:gd name="connsiteX11" fmla="*/ 197644 w 2638425"/>
                <a:gd name="connsiteY11" fmla="*/ 366713 h 488157"/>
                <a:gd name="connsiteX12" fmla="*/ 100013 w 2638425"/>
                <a:gd name="connsiteY12" fmla="*/ 278607 h 488157"/>
                <a:gd name="connsiteX13" fmla="*/ 57150 w 2638425"/>
                <a:gd name="connsiteY13" fmla="*/ 228600 h 488157"/>
                <a:gd name="connsiteX14" fmla="*/ 28575 w 2638425"/>
                <a:gd name="connsiteY14" fmla="*/ 185738 h 488157"/>
                <a:gd name="connsiteX15" fmla="*/ 16669 w 2638425"/>
                <a:gd name="connsiteY15" fmla="*/ 157163 h 488157"/>
                <a:gd name="connsiteX16" fmla="*/ 4763 w 2638425"/>
                <a:gd name="connsiteY16" fmla="*/ 121444 h 488157"/>
                <a:gd name="connsiteX17" fmla="*/ 0 w 2638425"/>
                <a:gd name="connsiteY17" fmla="*/ 90488 h 488157"/>
                <a:gd name="connsiteX18" fmla="*/ 4763 w 2638425"/>
                <a:gd name="connsiteY18" fmla="*/ 73819 h 488157"/>
                <a:gd name="connsiteX19" fmla="*/ 14288 w 2638425"/>
                <a:gd name="connsiteY19" fmla="*/ 69057 h 488157"/>
                <a:gd name="connsiteX20" fmla="*/ 42863 w 2638425"/>
                <a:gd name="connsiteY20" fmla="*/ 69057 h 488157"/>
                <a:gd name="connsiteX21" fmla="*/ 80963 w 2638425"/>
                <a:gd name="connsiteY21" fmla="*/ 80963 h 488157"/>
                <a:gd name="connsiteX22" fmla="*/ 119063 w 2638425"/>
                <a:gd name="connsiteY22" fmla="*/ 107157 h 488157"/>
                <a:gd name="connsiteX23" fmla="*/ 154782 w 2638425"/>
                <a:gd name="connsiteY23" fmla="*/ 128588 h 488157"/>
                <a:gd name="connsiteX24" fmla="*/ 226219 w 2638425"/>
                <a:gd name="connsiteY24" fmla="*/ 166688 h 488157"/>
                <a:gd name="connsiteX25" fmla="*/ 283369 w 2638425"/>
                <a:gd name="connsiteY25" fmla="*/ 190500 h 488157"/>
                <a:gd name="connsiteX26" fmla="*/ 369094 w 2638425"/>
                <a:gd name="connsiteY26" fmla="*/ 211932 h 488157"/>
                <a:gd name="connsiteX27" fmla="*/ 428625 w 2638425"/>
                <a:gd name="connsiteY27" fmla="*/ 223838 h 488157"/>
                <a:gd name="connsiteX28" fmla="*/ 488157 w 2638425"/>
                <a:gd name="connsiteY28" fmla="*/ 230982 h 488157"/>
                <a:gd name="connsiteX29" fmla="*/ 564357 w 2638425"/>
                <a:gd name="connsiteY29" fmla="*/ 228600 h 488157"/>
                <a:gd name="connsiteX30" fmla="*/ 862013 w 2638425"/>
                <a:gd name="connsiteY30" fmla="*/ 188119 h 488157"/>
                <a:gd name="connsiteX31" fmla="*/ 1297782 w 2638425"/>
                <a:gd name="connsiteY31" fmla="*/ 133350 h 488157"/>
                <a:gd name="connsiteX32" fmla="*/ 1726407 w 2638425"/>
                <a:gd name="connsiteY32" fmla="*/ 76200 h 488157"/>
                <a:gd name="connsiteX33" fmla="*/ 2059782 w 2638425"/>
                <a:gd name="connsiteY33" fmla="*/ 33338 h 488157"/>
                <a:gd name="connsiteX34" fmla="*/ 2221707 w 2638425"/>
                <a:gd name="connsiteY34" fmla="*/ 4763 h 488157"/>
                <a:gd name="connsiteX35" fmla="*/ 2266950 w 2638425"/>
                <a:gd name="connsiteY35" fmla="*/ 0 h 488157"/>
                <a:gd name="connsiteX36" fmla="*/ 2331244 w 2638425"/>
                <a:gd name="connsiteY36" fmla="*/ 11907 h 488157"/>
                <a:gd name="connsiteX37" fmla="*/ 2440782 w 2638425"/>
                <a:gd name="connsiteY37" fmla="*/ 52388 h 488157"/>
                <a:gd name="connsiteX38" fmla="*/ 2550319 w 2638425"/>
                <a:gd name="connsiteY38" fmla="*/ 102394 h 488157"/>
                <a:gd name="connsiteX39" fmla="*/ 2593182 w 2638425"/>
                <a:gd name="connsiteY39" fmla="*/ 128588 h 488157"/>
                <a:gd name="connsiteX40" fmla="*/ 2616994 w 2638425"/>
                <a:gd name="connsiteY40" fmla="*/ 152400 h 488157"/>
                <a:gd name="connsiteX41" fmla="*/ 2631282 w 2638425"/>
                <a:gd name="connsiteY41" fmla="*/ 171450 h 488157"/>
                <a:gd name="connsiteX42" fmla="*/ 2638425 w 2638425"/>
                <a:gd name="connsiteY42" fmla="*/ 192882 h 488157"/>
                <a:gd name="connsiteX43" fmla="*/ 2633663 w 2638425"/>
                <a:gd name="connsiteY43" fmla="*/ 216694 h 488157"/>
                <a:gd name="connsiteX44" fmla="*/ 2609850 w 2638425"/>
                <a:gd name="connsiteY44" fmla="*/ 235744 h 488157"/>
                <a:gd name="connsiteX45" fmla="*/ 2566988 w 2638425"/>
                <a:gd name="connsiteY45" fmla="*/ 252413 h 488157"/>
                <a:gd name="connsiteX46" fmla="*/ 2512219 w 2638425"/>
                <a:gd name="connsiteY46" fmla="*/ 261938 h 488157"/>
                <a:gd name="connsiteX47" fmla="*/ 2414588 w 2638425"/>
                <a:gd name="connsiteY47" fmla="*/ 269082 h 488157"/>
                <a:gd name="connsiteX48" fmla="*/ 2147888 w 2638425"/>
                <a:gd name="connsiteY48" fmla="*/ 278607 h 488157"/>
                <a:gd name="connsiteX49" fmla="*/ 1819275 w 2638425"/>
                <a:gd name="connsiteY49" fmla="*/ 292894 h 488157"/>
                <a:gd name="connsiteX50" fmla="*/ 1400175 w 2638425"/>
                <a:gd name="connsiteY50" fmla="*/ 323850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38425" h="488157">
                  <a:moveTo>
                    <a:pt x="1400175" y="323850"/>
                  </a:moveTo>
                  <a:lnTo>
                    <a:pt x="1090613" y="359569"/>
                  </a:lnTo>
                  <a:lnTo>
                    <a:pt x="845344" y="397669"/>
                  </a:lnTo>
                  <a:lnTo>
                    <a:pt x="614363" y="442913"/>
                  </a:lnTo>
                  <a:lnTo>
                    <a:pt x="469107" y="478632"/>
                  </a:lnTo>
                  <a:lnTo>
                    <a:pt x="450057" y="485775"/>
                  </a:lnTo>
                  <a:lnTo>
                    <a:pt x="435769" y="488157"/>
                  </a:lnTo>
                  <a:lnTo>
                    <a:pt x="414338" y="488157"/>
                  </a:lnTo>
                  <a:lnTo>
                    <a:pt x="378619" y="483394"/>
                  </a:lnTo>
                  <a:lnTo>
                    <a:pt x="335757" y="464344"/>
                  </a:lnTo>
                  <a:lnTo>
                    <a:pt x="259557" y="416719"/>
                  </a:lnTo>
                  <a:lnTo>
                    <a:pt x="197644" y="366713"/>
                  </a:lnTo>
                  <a:lnTo>
                    <a:pt x="100013" y="278607"/>
                  </a:lnTo>
                  <a:lnTo>
                    <a:pt x="57150" y="228600"/>
                  </a:lnTo>
                  <a:lnTo>
                    <a:pt x="28575" y="185738"/>
                  </a:lnTo>
                  <a:lnTo>
                    <a:pt x="16669" y="157163"/>
                  </a:lnTo>
                  <a:lnTo>
                    <a:pt x="4763" y="121444"/>
                  </a:lnTo>
                  <a:lnTo>
                    <a:pt x="0" y="90488"/>
                  </a:lnTo>
                  <a:lnTo>
                    <a:pt x="4763" y="73819"/>
                  </a:lnTo>
                  <a:lnTo>
                    <a:pt x="14288" y="69057"/>
                  </a:lnTo>
                  <a:lnTo>
                    <a:pt x="42863" y="69057"/>
                  </a:lnTo>
                  <a:lnTo>
                    <a:pt x="80963" y="80963"/>
                  </a:lnTo>
                  <a:lnTo>
                    <a:pt x="119063" y="107157"/>
                  </a:lnTo>
                  <a:lnTo>
                    <a:pt x="154782" y="128588"/>
                  </a:lnTo>
                  <a:lnTo>
                    <a:pt x="226219" y="166688"/>
                  </a:lnTo>
                  <a:lnTo>
                    <a:pt x="283369" y="190500"/>
                  </a:lnTo>
                  <a:lnTo>
                    <a:pt x="369094" y="211932"/>
                  </a:lnTo>
                  <a:lnTo>
                    <a:pt x="428625" y="223838"/>
                  </a:lnTo>
                  <a:lnTo>
                    <a:pt x="488157" y="230982"/>
                  </a:lnTo>
                  <a:lnTo>
                    <a:pt x="564357" y="228600"/>
                  </a:lnTo>
                  <a:lnTo>
                    <a:pt x="862013" y="188119"/>
                  </a:lnTo>
                  <a:lnTo>
                    <a:pt x="1297782" y="133350"/>
                  </a:lnTo>
                  <a:lnTo>
                    <a:pt x="1726407" y="76200"/>
                  </a:lnTo>
                  <a:lnTo>
                    <a:pt x="2059782" y="33338"/>
                  </a:lnTo>
                  <a:lnTo>
                    <a:pt x="2221707" y="4763"/>
                  </a:lnTo>
                  <a:lnTo>
                    <a:pt x="2266950" y="0"/>
                  </a:lnTo>
                  <a:lnTo>
                    <a:pt x="2331244" y="11907"/>
                  </a:lnTo>
                  <a:lnTo>
                    <a:pt x="2440782" y="52388"/>
                  </a:lnTo>
                  <a:lnTo>
                    <a:pt x="2550319" y="102394"/>
                  </a:lnTo>
                  <a:lnTo>
                    <a:pt x="2593182" y="128588"/>
                  </a:lnTo>
                  <a:lnTo>
                    <a:pt x="2616994" y="152400"/>
                  </a:lnTo>
                  <a:lnTo>
                    <a:pt x="2631282" y="171450"/>
                  </a:lnTo>
                  <a:lnTo>
                    <a:pt x="2638425" y="192882"/>
                  </a:lnTo>
                  <a:lnTo>
                    <a:pt x="2633663" y="216694"/>
                  </a:lnTo>
                  <a:lnTo>
                    <a:pt x="2609850" y="235744"/>
                  </a:lnTo>
                  <a:lnTo>
                    <a:pt x="2566988" y="252413"/>
                  </a:lnTo>
                  <a:lnTo>
                    <a:pt x="2512219" y="261938"/>
                  </a:lnTo>
                  <a:lnTo>
                    <a:pt x="2414588" y="269082"/>
                  </a:lnTo>
                  <a:lnTo>
                    <a:pt x="2147888" y="278607"/>
                  </a:lnTo>
                  <a:lnTo>
                    <a:pt x="1819275" y="292894"/>
                  </a:lnTo>
                  <a:lnTo>
                    <a:pt x="14001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E6A4B75-8CE4-9947-963E-5039110BE3EE}"/>
                </a:ext>
              </a:extLst>
            </p:cNvPr>
            <p:cNvSpPr/>
            <p:nvPr/>
          </p:nvSpPr>
          <p:spPr>
            <a:xfrm>
              <a:off x="3595688" y="1547813"/>
              <a:ext cx="657225" cy="1327150"/>
            </a:xfrm>
            <a:custGeom>
              <a:avLst/>
              <a:gdLst>
                <a:gd name="connsiteX0" fmla="*/ 309562 w 657225"/>
                <a:gd name="connsiteY0" fmla="*/ 590550 h 1326356"/>
                <a:gd name="connsiteX1" fmla="*/ 280987 w 657225"/>
                <a:gd name="connsiteY1" fmla="*/ 442912 h 1326356"/>
                <a:gd name="connsiteX2" fmla="*/ 242887 w 657225"/>
                <a:gd name="connsiteY2" fmla="*/ 335756 h 1326356"/>
                <a:gd name="connsiteX3" fmla="*/ 202406 w 657225"/>
                <a:gd name="connsiteY3" fmla="*/ 247650 h 1326356"/>
                <a:gd name="connsiteX4" fmla="*/ 147637 w 657225"/>
                <a:gd name="connsiteY4" fmla="*/ 164306 h 1326356"/>
                <a:gd name="connsiteX5" fmla="*/ 100012 w 657225"/>
                <a:gd name="connsiteY5" fmla="*/ 111918 h 1326356"/>
                <a:gd name="connsiteX6" fmla="*/ 35718 w 657225"/>
                <a:gd name="connsiteY6" fmla="*/ 57150 h 1326356"/>
                <a:gd name="connsiteX7" fmla="*/ 16668 w 657225"/>
                <a:gd name="connsiteY7" fmla="*/ 45243 h 1326356"/>
                <a:gd name="connsiteX8" fmla="*/ 4762 w 657225"/>
                <a:gd name="connsiteY8" fmla="*/ 33337 h 1326356"/>
                <a:gd name="connsiteX9" fmla="*/ 0 w 657225"/>
                <a:gd name="connsiteY9" fmla="*/ 19050 h 1326356"/>
                <a:gd name="connsiteX10" fmla="*/ 7143 w 657225"/>
                <a:gd name="connsiteY10" fmla="*/ 4762 h 1326356"/>
                <a:gd name="connsiteX11" fmla="*/ 35718 w 657225"/>
                <a:gd name="connsiteY11" fmla="*/ 0 h 1326356"/>
                <a:gd name="connsiteX12" fmla="*/ 97631 w 657225"/>
                <a:gd name="connsiteY12" fmla="*/ 7143 h 1326356"/>
                <a:gd name="connsiteX13" fmla="*/ 219075 w 657225"/>
                <a:gd name="connsiteY13" fmla="*/ 28575 h 1326356"/>
                <a:gd name="connsiteX14" fmla="*/ 326231 w 657225"/>
                <a:gd name="connsiteY14" fmla="*/ 54768 h 1326356"/>
                <a:gd name="connsiteX15" fmla="*/ 392906 w 657225"/>
                <a:gd name="connsiteY15" fmla="*/ 78581 h 1326356"/>
                <a:gd name="connsiteX16" fmla="*/ 428625 w 657225"/>
                <a:gd name="connsiteY16" fmla="*/ 95250 h 1326356"/>
                <a:gd name="connsiteX17" fmla="*/ 464343 w 657225"/>
                <a:gd name="connsiteY17" fmla="*/ 116681 h 1326356"/>
                <a:gd name="connsiteX18" fmla="*/ 488156 w 657225"/>
                <a:gd name="connsiteY18" fmla="*/ 138112 h 1326356"/>
                <a:gd name="connsiteX19" fmla="*/ 509587 w 657225"/>
                <a:gd name="connsiteY19" fmla="*/ 173831 h 1326356"/>
                <a:gd name="connsiteX20" fmla="*/ 535781 w 657225"/>
                <a:gd name="connsiteY20" fmla="*/ 233362 h 1326356"/>
                <a:gd name="connsiteX21" fmla="*/ 554831 w 657225"/>
                <a:gd name="connsiteY21" fmla="*/ 338137 h 1326356"/>
                <a:gd name="connsiteX22" fmla="*/ 590550 w 657225"/>
                <a:gd name="connsiteY22" fmla="*/ 647700 h 1326356"/>
                <a:gd name="connsiteX23" fmla="*/ 614362 w 657225"/>
                <a:gd name="connsiteY23" fmla="*/ 845343 h 1326356"/>
                <a:gd name="connsiteX24" fmla="*/ 631031 w 657225"/>
                <a:gd name="connsiteY24" fmla="*/ 964406 h 1326356"/>
                <a:gd name="connsiteX25" fmla="*/ 647700 w 657225"/>
                <a:gd name="connsiteY25" fmla="*/ 1121568 h 1326356"/>
                <a:gd name="connsiteX26" fmla="*/ 657225 w 657225"/>
                <a:gd name="connsiteY26" fmla="*/ 1216818 h 1326356"/>
                <a:gd name="connsiteX27" fmla="*/ 652462 w 657225"/>
                <a:gd name="connsiteY27" fmla="*/ 1262062 h 1326356"/>
                <a:gd name="connsiteX28" fmla="*/ 642937 w 657225"/>
                <a:gd name="connsiteY28" fmla="*/ 1295400 h 1326356"/>
                <a:gd name="connsiteX29" fmla="*/ 633412 w 657225"/>
                <a:gd name="connsiteY29" fmla="*/ 1312068 h 1326356"/>
                <a:gd name="connsiteX30" fmla="*/ 619125 w 657225"/>
                <a:gd name="connsiteY30" fmla="*/ 1323975 h 1326356"/>
                <a:gd name="connsiteX31" fmla="*/ 604837 w 657225"/>
                <a:gd name="connsiteY31" fmla="*/ 1326356 h 1326356"/>
                <a:gd name="connsiteX32" fmla="*/ 581025 w 657225"/>
                <a:gd name="connsiteY32" fmla="*/ 1326356 h 1326356"/>
                <a:gd name="connsiteX33" fmla="*/ 542925 w 657225"/>
                <a:gd name="connsiteY33" fmla="*/ 1316831 h 1326356"/>
                <a:gd name="connsiteX34" fmla="*/ 514350 w 657225"/>
                <a:gd name="connsiteY34" fmla="*/ 1304925 h 1326356"/>
                <a:gd name="connsiteX35" fmla="*/ 495300 w 657225"/>
                <a:gd name="connsiteY35" fmla="*/ 1290637 h 1326356"/>
                <a:gd name="connsiteX36" fmla="*/ 476250 w 657225"/>
                <a:gd name="connsiteY36" fmla="*/ 1271587 h 1326356"/>
                <a:gd name="connsiteX37" fmla="*/ 452437 w 657225"/>
                <a:gd name="connsiteY37" fmla="*/ 1231106 h 1326356"/>
                <a:gd name="connsiteX38" fmla="*/ 423862 w 657225"/>
                <a:gd name="connsiteY38" fmla="*/ 1154906 h 1326356"/>
                <a:gd name="connsiteX39" fmla="*/ 390525 w 657225"/>
                <a:gd name="connsiteY39" fmla="*/ 1047750 h 1326356"/>
                <a:gd name="connsiteX40" fmla="*/ 373856 w 657225"/>
                <a:gd name="connsiteY40" fmla="*/ 962025 h 1326356"/>
                <a:gd name="connsiteX41" fmla="*/ 361950 w 657225"/>
                <a:gd name="connsiteY41" fmla="*/ 881062 h 1326356"/>
                <a:gd name="connsiteX42" fmla="*/ 323850 w 657225"/>
                <a:gd name="connsiteY42" fmla="*/ 697706 h 1326356"/>
                <a:gd name="connsiteX43" fmla="*/ 309562 w 657225"/>
                <a:gd name="connsiteY43" fmla="*/ 590550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57225" h="1326356">
                  <a:moveTo>
                    <a:pt x="309562" y="590550"/>
                  </a:moveTo>
                  <a:lnTo>
                    <a:pt x="280987" y="442912"/>
                  </a:lnTo>
                  <a:lnTo>
                    <a:pt x="242887" y="335756"/>
                  </a:lnTo>
                  <a:lnTo>
                    <a:pt x="202406" y="247650"/>
                  </a:lnTo>
                  <a:lnTo>
                    <a:pt x="147637" y="164306"/>
                  </a:lnTo>
                  <a:lnTo>
                    <a:pt x="100012" y="111918"/>
                  </a:lnTo>
                  <a:lnTo>
                    <a:pt x="35718" y="57150"/>
                  </a:lnTo>
                  <a:lnTo>
                    <a:pt x="16668" y="45243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7631" y="7143"/>
                  </a:lnTo>
                  <a:lnTo>
                    <a:pt x="219075" y="28575"/>
                  </a:lnTo>
                  <a:lnTo>
                    <a:pt x="326231" y="54768"/>
                  </a:lnTo>
                  <a:lnTo>
                    <a:pt x="392906" y="78581"/>
                  </a:lnTo>
                  <a:lnTo>
                    <a:pt x="428625" y="95250"/>
                  </a:lnTo>
                  <a:lnTo>
                    <a:pt x="464343" y="116681"/>
                  </a:lnTo>
                  <a:lnTo>
                    <a:pt x="488156" y="138112"/>
                  </a:lnTo>
                  <a:lnTo>
                    <a:pt x="509587" y="173831"/>
                  </a:lnTo>
                  <a:lnTo>
                    <a:pt x="535781" y="233362"/>
                  </a:lnTo>
                  <a:lnTo>
                    <a:pt x="554831" y="338137"/>
                  </a:lnTo>
                  <a:lnTo>
                    <a:pt x="590550" y="647700"/>
                  </a:lnTo>
                  <a:lnTo>
                    <a:pt x="614362" y="845343"/>
                  </a:lnTo>
                  <a:lnTo>
                    <a:pt x="631031" y="964406"/>
                  </a:lnTo>
                  <a:lnTo>
                    <a:pt x="647700" y="1121568"/>
                  </a:lnTo>
                  <a:lnTo>
                    <a:pt x="657225" y="1216818"/>
                  </a:lnTo>
                  <a:lnTo>
                    <a:pt x="652462" y="1262062"/>
                  </a:lnTo>
                  <a:lnTo>
                    <a:pt x="642937" y="1295400"/>
                  </a:lnTo>
                  <a:lnTo>
                    <a:pt x="633412" y="1312068"/>
                  </a:lnTo>
                  <a:lnTo>
                    <a:pt x="619125" y="1323975"/>
                  </a:lnTo>
                  <a:lnTo>
                    <a:pt x="604837" y="1326356"/>
                  </a:lnTo>
                  <a:lnTo>
                    <a:pt x="581025" y="1326356"/>
                  </a:lnTo>
                  <a:lnTo>
                    <a:pt x="542925" y="1316831"/>
                  </a:lnTo>
                  <a:lnTo>
                    <a:pt x="514350" y="1304925"/>
                  </a:lnTo>
                  <a:lnTo>
                    <a:pt x="495300" y="1290637"/>
                  </a:lnTo>
                  <a:lnTo>
                    <a:pt x="476250" y="1271587"/>
                  </a:lnTo>
                  <a:lnTo>
                    <a:pt x="452437" y="1231106"/>
                  </a:lnTo>
                  <a:lnTo>
                    <a:pt x="423862" y="1154906"/>
                  </a:lnTo>
                  <a:lnTo>
                    <a:pt x="390525" y="1047750"/>
                  </a:lnTo>
                  <a:lnTo>
                    <a:pt x="373856" y="962025"/>
                  </a:lnTo>
                  <a:lnTo>
                    <a:pt x="361950" y="881062"/>
                  </a:lnTo>
                  <a:lnTo>
                    <a:pt x="323850" y="697706"/>
                  </a:lnTo>
                  <a:lnTo>
                    <a:pt x="309562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FB65925-A361-BF4B-A862-6AE1F04B2B43}"/>
                </a:ext>
              </a:extLst>
            </p:cNvPr>
            <p:cNvSpPr/>
            <p:nvPr/>
          </p:nvSpPr>
          <p:spPr>
            <a:xfrm>
              <a:off x="5392738" y="1485900"/>
              <a:ext cx="549275" cy="1331913"/>
            </a:xfrm>
            <a:custGeom>
              <a:avLst/>
              <a:gdLst>
                <a:gd name="connsiteX0" fmla="*/ 333375 w 547688"/>
                <a:gd name="connsiteY0" fmla="*/ 885825 h 1331119"/>
                <a:gd name="connsiteX1" fmla="*/ 278607 w 547688"/>
                <a:gd name="connsiteY1" fmla="*/ 1047750 h 1331119"/>
                <a:gd name="connsiteX2" fmla="*/ 200025 w 547688"/>
                <a:gd name="connsiteY2" fmla="*/ 1269206 h 1331119"/>
                <a:gd name="connsiteX3" fmla="*/ 180975 w 547688"/>
                <a:gd name="connsiteY3" fmla="*/ 1288256 h 1331119"/>
                <a:gd name="connsiteX4" fmla="*/ 142875 w 547688"/>
                <a:gd name="connsiteY4" fmla="*/ 1312069 h 1331119"/>
                <a:gd name="connsiteX5" fmla="*/ 109538 w 547688"/>
                <a:gd name="connsiteY5" fmla="*/ 1326356 h 1331119"/>
                <a:gd name="connsiteX6" fmla="*/ 78582 w 547688"/>
                <a:gd name="connsiteY6" fmla="*/ 1331119 h 1331119"/>
                <a:gd name="connsiteX7" fmla="*/ 66675 w 547688"/>
                <a:gd name="connsiteY7" fmla="*/ 1326356 h 1331119"/>
                <a:gd name="connsiteX8" fmla="*/ 54769 w 547688"/>
                <a:gd name="connsiteY8" fmla="*/ 1304925 h 1331119"/>
                <a:gd name="connsiteX9" fmla="*/ 54769 w 547688"/>
                <a:gd name="connsiteY9" fmla="*/ 1254919 h 1331119"/>
                <a:gd name="connsiteX10" fmla="*/ 71438 w 547688"/>
                <a:gd name="connsiteY10" fmla="*/ 1181100 h 1331119"/>
                <a:gd name="connsiteX11" fmla="*/ 97632 w 547688"/>
                <a:gd name="connsiteY11" fmla="*/ 1031081 h 1331119"/>
                <a:gd name="connsiteX12" fmla="*/ 130969 w 547688"/>
                <a:gd name="connsiteY12" fmla="*/ 766763 h 1331119"/>
                <a:gd name="connsiteX13" fmla="*/ 157163 w 547688"/>
                <a:gd name="connsiteY13" fmla="*/ 557213 h 1331119"/>
                <a:gd name="connsiteX14" fmla="*/ 178594 w 547688"/>
                <a:gd name="connsiteY14" fmla="*/ 330994 h 1331119"/>
                <a:gd name="connsiteX15" fmla="*/ 176213 w 547688"/>
                <a:gd name="connsiteY15" fmla="*/ 266700 h 1331119"/>
                <a:gd name="connsiteX16" fmla="*/ 159544 w 547688"/>
                <a:gd name="connsiteY16" fmla="*/ 211931 h 1331119"/>
                <a:gd name="connsiteX17" fmla="*/ 135732 w 547688"/>
                <a:gd name="connsiteY17" fmla="*/ 176213 h 1331119"/>
                <a:gd name="connsiteX18" fmla="*/ 92869 w 547688"/>
                <a:gd name="connsiteY18" fmla="*/ 133350 h 1331119"/>
                <a:gd name="connsiteX19" fmla="*/ 47625 w 547688"/>
                <a:gd name="connsiteY19" fmla="*/ 92869 h 1331119"/>
                <a:gd name="connsiteX20" fmla="*/ 14288 w 547688"/>
                <a:gd name="connsiteY20" fmla="*/ 66675 h 1331119"/>
                <a:gd name="connsiteX21" fmla="*/ 0 w 547688"/>
                <a:gd name="connsiteY21" fmla="*/ 45244 h 1331119"/>
                <a:gd name="connsiteX22" fmla="*/ 0 w 547688"/>
                <a:gd name="connsiteY22" fmla="*/ 33338 h 1331119"/>
                <a:gd name="connsiteX23" fmla="*/ 0 w 547688"/>
                <a:gd name="connsiteY23" fmla="*/ 19050 h 1331119"/>
                <a:gd name="connsiteX24" fmla="*/ 9525 w 547688"/>
                <a:gd name="connsiteY24" fmla="*/ 9525 h 1331119"/>
                <a:gd name="connsiteX25" fmla="*/ 33338 w 547688"/>
                <a:gd name="connsiteY25" fmla="*/ 2381 h 1331119"/>
                <a:gd name="connsiteX26" fmla="*/ 83344 w 547688"/>
                <a:gd name="connsiteY26" fmla="*/ 0 h 1331119"/>
                <a:gd name="connsiteX27" fmla="*/ 159544 w 547688"/>
                <a:gd name="connsiteY27" fmla="*/ 4763 h 1331119"/>
                <a:gd name="connsiteX28" fmla="*/ 240507 w 547688"/>
                <a:gd name="connsiteY28" fmla="*/ 16669 h 1331119"/>
                <a:gd name="connsiteX29" fmla="*/ 330994 w 547688"/>
                <a:gd name="connsiteY29" fmla="*/ 42863 h 1331119"/>
                <a:gd name="connsiteX30" fmla="*/ 397669 w 547688"/>
                <a:gd name="connsiteY30" fmla="*/ 69056 h 1331119"/>
                <a:gd name="connsiteX31" fmla="*/ 457200 w 547688"/>
                <a:gd name="connsiteY31" fmla="*/ 100013 h 1331119"/>
                <a:gd name="connsiteX32" fmla="*/ 502444 w 547688"/>
                <a:gd name="connsiteY32" fmla="*/ 133350 h 1331119"/>
                <a:gd name="connsiteX33" fmla="*/ 526257 w 547688"/>
                <a:gd name="connsiteY33" fmla="*/ 161925 h 1331119"/>
                <a:gd name="connsiteX34" fmla="*/ 542925 w 547688"/>
                <a:gd name="connsiteY34" fmla="*/ 180975 h 1331119"/>
                <a:gd name="connsiteX35" fmla="*/ 547688 w 547688"/>
                <a:gd name="connsiteY35" fmla="*/ 211931 h 1331119"/>
                <a:gd name="connsiteX36" fmla="*/ 540544 w 547688"/>
                <a:gd name="connsiteY36" fmla="*/ 238125 h 1331119"/>
                <a:gd name="connsiteX37" fmla="*/ 528638 w 547688"/>
                <a:gd name="connsiteY37" fmla="*/ 252413 h 1331119"/>
                <a:gd name="connsiteX38" fmla="*/ 500063 w 547688"/>
                <a:gd name="connsiteY38" fmla="*/ 273844 h 1331119"/>
                <a:gd name="connsiteX39" fmla="*/ 476250 w 547688"/>
                <a:gd name="connsiteY39" fmla="*/ 304800 h 1331119"/>
                <a:gd name="connsiteX40" fmla="*/ 450057 w 547688"/>
                <a:gd name="connsiteY40" fmla="*/ 376238 h 1331119"/>
                <a:gd name="connsiteX41" fmla="*/ 438150 w 547688"/>
                <a:gd name="connsiteY41" fmla="*/ 426244 h 1331119"/>
                <a:gd name="connsiteX42" fmla="*/ 421482 w 547688"/>
                <a:gd name="connsiteY42" fmla="*/ 542925 h 1331119"/>
                <a:gd name="connsiteX43" fmla="*/ 373857 w 547688"/>
                <a:gd name="connsiteY43" fmla="*/ 742950 h 1331119"/>
                <a:gd name="connsiteX44" fmla="*/ 333375 w 547688"/>
                <a:gd name="connsiteY44" fmla="*/ 88582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47688" h="1331119">
                  <a:moveTo>
                    <a:pt x="333375" y="885825"/>
                  </a:moveTo>
                  <a:lnTo>
                    <a:pt x="278607" y="1047750"/>
                  </a:lnTo>
                  <a:lnTo>
                    <a:pt x="200025" y="1269206"/>
                  </a:lnTo>
                  <a:lnTo>
                    <a:pt x="180975" y="1288256"/>
                  </a:lnTo>
                  <a:lnTo>
                    <a:pt x="142875" y="1312069"/>
                  </a:lnTo>
                  <a:lnTo>
                    <a:pt x="109538" y="1326356"/>
                  </a:lnTo>
                  <a:lnTo>
                    <a:pt x="78582" y="1331119"/>
                  </a:lnTo>
                  <a:lnTo>
                    <a:pt x="66675" y="1326356"/>
                  </a:lnTo>
                  <a:lnTo>
                    <a:pt x="54769" y="1304925"/>
                  </a:lnTo>
                  <a:lnTo>
                    <a:pt x="54769" y="1254919"/>
                  </a:lnTo>
                  <a:lnTo>
                    <a:pt x="71438" y="1181100"/>
                  </a:lnTo>
                  <a:lnTo>
                    <a:pt x="97632" y="1031081"/>
                  </a:lnTo>
                  <a:lnTo>
                    <a:pt x="130969" y="766763"/>
                  </a:lnTo>
                  <a:lnTo>
                    <a:pt x="157163" y="557213"/>
                  </a:lnTo>
                  <a:lnTo>
                    <a:pt x="178594" y="330994"/>
                  </a:lnTo>
                  <a:cubicBezTo>
                    <a:pt x="177800" y="309563"/>
                    <a:pt x="181372" y="288925"/>
                    <a:pt x="176213" y="266700"/>
                  </a:cubicBezTo>
                  <a:lnTo>
                    <a:pt x="159544" y="211931"/>
                  </a:lnTo>
                  <a:lnTo>
                    <a:pt x="135732" y="176213"/>
                  </a:lnTo>
                  <a:lnTo>
                    <a:pt x="92869" y="133350"/>
                  </a:lnTo>
                  <a:lnTo>
                    <a:pt x="47625" y="92869"/>
                  </a:lnTo>
                  <a:lnTo>
                    <a:pt x="14288" y="66675"/>
                  </a:lnTo>
                  <a:lnTo>
                    <a:pt x="0" y="45244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9525" y="9525"/>
                  </a:lnTo>
                  <a:lnTo>
                    <a:pt x="33338" y="2381"/>
                  </a:lnTo>
                  <a:lnTo>
                    <a:pt x="83344" y="0"/>
                  </a:lnTo>
                  <a:lnTo>
                    <a:pt x="159544" y="4763"/>
                  </a:lnTo>
                  <a:lnTo>
                    <a:pt x="240507" y="16669"/>
                  </a:lnTo>
                  <a:lnTo>
                    <a:pt x="330994" y="42863"/>
                  </a:lnTo>
                  <a:lnTo>
                    <a:pt x="397669" y="69056"/>
                  </a:lnTo>
                  <a:lnTo>
                    <a:pt x="457200" y="100013"/>
                  </a:lnTo>
                  <a:lnTo>
                    <a:pt x="502444" y="133350"/>
                  </a:lnTo>
                  <a:lnTo>
                    <a:pt x="526257" y="161925"/>
                  </a:lnTo>
                  <a:lnTo>
                    <a:pt x="542925" y="180975"/>
                  </a:lnTo>
                  <a:lnTo>
                    <a:pt x="547688" y="211931"/>
                  </a:lnTo>
                  <a:lnTo>
                    <a:pt x="540544" y="238125"/>
                  </a:lnTo>
                  <a:lnTo>
                    <a:pt x="528638" y="252413"/>
                  </a:lnTo>
                  <a:lnTo>
                    <a:pt x="500063" y="273844"/>
                  </a:lnTo>
                  <a:lnTo>
                    <a:pt x="476250" y="304800"/>
                  </a:lnTo>
                  <a:lnTo>
                    <a:pt x="450057" y="376238"/>
                  </a:lnTo>
                  <a:lnTo>
                    <a:pt x="438150" y="426244"/>
                  </a:lnTo>
                  <a:lnTo>
                    <a:pt x="421482" y="542925"/>
                  </a:lnTo>
                  <a:lnTo>
                    <a:pt x="373857" y="742950"/>
                  </a:lnTo>
                  <a:lnTo>
                    <a:pt x="33337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F640CA4-517E-D34E-812B-47B3A13F340B}"/>
                </a:ext>
              </a:extLst>
            </p:cNvPr>
            <p:cNvSpPr/>
            <p:nvPr/>
          </p:nvSpPr>
          <p:spPr>
            <a:xfrm>
              <a:off x="2690813" y="3717925"/>
              <a:ext cx="4286250" cy="655638"/>
            </a:xfrm>
            <a:custGeom>
              <a:avLst/>
              <a:gdLst>
                <a:gd name="connsiteX0" fmla="*/ 2496065 w 4286030"/>
                <a:gd name="connsiteY0" fmla="*/ 356580 h 656673"/>
                <a:gd name="connsiteX1" fmla="*/ 1931185 w 4286030"/>
                <a:gd name="connsiteY1" fmla="*/ 402477 h 656673"/>
                <a:gd name="connsiteX2" fmla="*/ 1599318 w 4286030"/>
                <a:gd name="connsiteY2" fmla="*/ 430721 h 656673"/>
                <a:gd name="connsiteX3" fmla="*/ 1369835 w 4286030"/>
                <a:gd name="connsiteY3" fmla="*/ 455434 h 656673"/>
                <a:gd name="connsiteX4" fmla="*/ 1133292 w 4286030"/>
                <a:gd name="connsiteY4" fmla="*/ 490739 h 656673"/>
                <a:gd name="connsiteX5" fmla="*/ 882626 w 4286030"/>
                <a:gd name="connsiteY5" fmla="*/ 547227 h 656673"/>
                <a:gd name="connsiteX6" fmla="*/ 649613 w 4286030"/>
                <a:gd name="connsiteY6" fmla="*/ 607246 h 656673"/>
                <a:gd name="connsiteX7" fmla="*/ 515454 w 4286030"/>
                <a:gd name="connsiteY7" fmla="*/ 656673 h 656673"/>
                <a:gd name="connsiteX8" fmla="*/ 466027 w 4286030"/>
                <a:gd name="connsiteY8" fmla="*/ 656673 h 656673"/>
                <a:gd name="connsiteX9" fmla="*/ 416600 w 4286030"/>
                <a:gd name="connsiteY9" fmla="*/ 646081 h 656673"/>
                <a:gd name="connsiteX10" fmla="*/ 349520 w 4286030"/>
                <a:gd name="connsiteY10" fmla="*/ 614307 h 656673"/>
                <a:gd name="connsiteX11" fmla="*/ 225953 w 4286030"/>
                <a:gd name="connsiteY11" fmla="*/ 533105 h 656673"/>
                <a:gd name="connsiteX12" fmla="*/ 109446 w 4286030"/>
                <a:gd name="connsiteY12" fmla="*/ 430721 h 656673"/>
                <a:gd name="connsiteX13" fmla="*/ 35305 w 4286030"/>
                <a:gd name="connsiteY13" fmla="*/ 356580 h 656673"/>
                <a:gd name="connsiteX14" fmla="*/ 10592 w 4286030"/>
                <a:gd name="connsiteY14" fmla="*/ 324806 h 656673"/>
                <a:gd name="connsiteX15" fmla="*/ 0 w 4286030"/>
                <a:gd name="connsiteY15" fmla="*/ 293031 h 656673"/>
                <a:gd name="connsiteX16" fmla="*/ 7061 w 4286030"/>
                <a:gd name="connsiteY16" fmla="*/ 271848 h 656673"/>
                <a:gd name="connsiteX17" fmla="*/ 24714 w 4286030"/>
                <a:gd name="connsiteY17" fmla="*/ 264787 h 656673"/>
                <a:gd name="connsiteX18" fmla="*/ 56489 w 4286030"/>
                <a:gd name="connsiteY18" fmla="*/ 268318 h 656673"/>
                <a:gd name="connsiteX19" fmla="*/ 109446 w 4286030"/>
                <a:gd name="connsiteY19" fmla="*/ 289501 h 656673"/>
                <a:gd name="connsiteX20" fmla="*/ 180056 w 4286030"/>
                <a:gd name="connsiteY20" fmla="*/ 324806 h 656673"/>
                <a:gd name="connsiteX21" fmla="*/ 225953 w 4286030"/>
                <a:gd name="connsiteY21" fmla="*/ 345989 h 656673"/>
                <a:gd name="connsiteX22" fmla="*/ 307154 w 4286030"/>
                <a:gd name="connsiteY22" fmla="*/ 381294 h 656673"/>
                <a:gd name="connsiteX23" fmla="*/ 356581 w 4286030"/>
                <a:gd name="connsiteY23" fmla="*/ 398946 h 656673"/>
                <a:gd name="connsiteX24" fmla="*/ 398947 w 4286030"/>
                <a:gd name="connsiteY24" fmla="*/ 406007 h 656673"/>
                <a:gd name="connsiteX25" fmla="*/ 458966 w 4286030"/>
                <a:gd name="connsiteY25" fmla="*/ 402477 h 656673"/>
                <a:gd name="connsiteX26" fmla="*/ 600186 w 4286030"/>
                <a:gd name="connsiteY26" fmla="*/ 377763 h 656673"/>
                <a:gd name="connsiteX27" fmla="*/ 963827 w 4286030"/>
                <a:gd name="connsiteY27" fmla="*/ 314214 h 656673"/>
                <a:gd name="connsiteX28" fmla="*/ 1373366 w 4286030"/>
                <a:gd name="connsiteY28" fmla="*/ 257726 h 656673"/>
                <a:gd name="connsiteX29" fmla="*/ 1825270 w 4286030"/>
                <a:gd name="connsiteY29" fmla="*/ 211830 h 656673"/>
                <a:gd name="connsiteX30" fmla="*/ 2291296 w 4286030"/>
                <a:gd name="connsiteY30" fmla="*/ 169464 h 656673"/>
                <a:gd name="connsiteX31" fmla="*/ 2955031 w 4286030"/>
                <a:gd name="connsiteY31" fmla="*/ 123567 h 656673"/>
                <a:gd name="connsiteX32" fmla="*/ 3410465 w 4286030"/>
                <a:gd name="connsiteY32" fmla="*/ 95323 h 656673"/>
                <a:gd name="connsiteX33" fmla="*/ 3526972 w 4286030"/>
                <a:gd name="connsiteY33" fmla="*/ 84732 h 656673"/>
                <a:gd name="connsiteX34" fmla="*/ 3650539 w 4286030"/>
                <a:gd name="connsiteY34" fmla="*/ 52957 h 656673"/>
                <a:gd name="connsiteX35" fmla="*/ 3830595 w 4286030"/>
                <a:gd name="connsiteY35" fmla="*/ 3530 h 656673"/>
                <a:gd name="connsiteX36" fmla="*/ 3880022 w 4286030"/>
                <a:gd name="connsiteY36" fmla="*/ 0 h 656673"/>
                <a:gd name="connsiteX37" fmla="*/ 3957693 w 4286030"/>
                <a:gd name="connsiteY37" fmla="*/ 14122 h 656673"/>
                <a:gd name="connsiteX38" fmla="*/ 4042425 w 4286030"/>
                <a:gd name="connsiteY38" fmla="*/ 49427 h 656673"/>
                <a:gd name="connsiteX39" fmla="*/ 4134218 w 4286030"/>
                <a:gd name="connsiteY39" fmla="*/ 98854 h 656673"/>
                <a:gd name="connsiteX40" fmla="*/ 4201298 w 4286030"/>
                <a:gd name="connsiteY40" fmla="*/ 155342 h 656673"/>
                <a:gd name="connsiteX41" fmla="*/ 4254255 w 4286030"/>
                <a:gd name="connsiteY41" fmla="*/ 222421 h 656673"/>
                <a:gd name="connsiteX42" fmla="*/ 4278969 w 4286030"/>
                <a:gd name="connsiteY42" fmla="*/ 254196 h 656673"/>
                <a:gd name="connsiteX43" fmla="*/ 4286030 w 4286030"/>
                <a:gd name="connsiteY43" fmla="*/ 278909 h 656673"/>
                <a:gd name="connsiteX44" fmla="*/ 4282499 w 4286030"/>
                <a:gd name="connsiteY44" fmla="*/ 303623 h 656673"/>
                <a:gd name="connsiteX45" fmla="*/ 4271908 w 4286030"/>
                <a:gd name="connsiteY45" fmla="*/ 335397 h 656673"/>
                <a:gd name="connsiteX46" fmla="*/ 4229542 w 4286030"/>
                <a:gd name="connsiteY46" fmla="*/ 349519 h 656673"/>
                <a:gd name="connsiteX47" fmla="*/ 4123627 w 4286030"/>
                <a:gd name="connsiteY47" fmla="*/ 360111 h 656673"/>
                <a:gd name="connsiteX48" fmla="*/ 3915327 w 4286030"/>
                <a:gd name="connsiteY48" fmla="*/ 342458 h 656673"/>
                <a:gd name="connsiteX49" fmla="*/ 3558746 w 4286030"/>
                <a:gd name="connsiteY49" fmla="*/ 331867 h 656673"/>
                <a:gd name="connsiteX50" fmla="*/ 3124495 w 4286030"/>
                <a:gd name="connsiteY50" fmla="*/ 335397 h 656673"/>
                <a:gd name="connsiteX51" fmla="*/ 2722017 w 4286030"/>
                <a:gd name="connsiteY51" fmla="*/ 345989 h 656673"/>
                <a:gd name="connsiteX52" fmla="*/ 2496065 w 4286030"/>
                <a:gd name="connsiteY52" fmla="*/ 356580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030" h="656673">
                  <a:moveTo>
                    <a:pt x="2496065" y="356580"/>
                  </a:moveTo>
                  <a:lnTo>
                    <a:pt x="1931185" y="402477"/>
                  </a:lnTo>
                  <a:lnTo>
                    <a:pt x="1599318" y="430721"/>
                  </a:lnTo>
                  <a:lnTo>
                    <a:pt x="1369835" y="455434"/>
                  </a:lnTo>
                  <a:lnTo>
                    <a:pt x="1133292" y="490739"/>
                  </a:lnTo>
                  <a:lnTo>
                    <a:pt x="882626" y="547227"/>
                  </a:lnTo>
                  <a:lnTo>
                    <a:pt x="649613" y="607246"/>
                  </a:lnTo>
                  <a:lnTo>
                    <a:pt x="515454" y="656673"/>
                  </a:lnTo>
                  <a:lnTo>
                    <a:pt x="466027" y="656673"/>
                  </a:lnTo>
                  <a:lnTo>
                    <a:pt x="416600" y="646081"/>
                  </a:lnTo>
                  <a:lnTo>
                    <a:pt x="349520" y="614307"/>
                  </a:lnTo>
                  <a:lnTo>
                    <a:pt x="225953" y="533105"/>
                  </a:lnTo>
                  <a:lnTo>
                    <a:pt x="109446" y="430721"/>
                  </a:lnTo>
                  <a:lnTo>
                    <a:pt x="35305" y="356580"/>
                  </a:lnTo>
                  <a:lnTo>
                    <a:pt x="10592" y="324806"/>
                  </a:lnTo>
                  <a:lnTo>
                    <a:pt x="0" y="293031"/>
                  </a:lnTo>
                  <a:lnTo>
                    <a:pt x="7061" y="271848"/>
                  </a:lnTo>
                  <a:lnTo>
                    <a:pt x="24714" y="264787"/>
                  </a:lnTo>
                  <a:lnTo>
                    <a:pt x="56489" y="268318"/>
                  </a:lnTo>
                  <a:lnTo>
                    <a:pt x="109446" y="289501"/>
                  </a:lnTo>
                  <a:lnTo>
                    <a:pt x="180056" y="324806"/>
                  </a:lnTo>
                  <a:lnTo>
                    <a:pt x="225953" y="345989"/>
                  </a:lnTo>
                  <a:lnTo>
                    <a:pt x="307154" y="381294"/>
                  </a:lnTo>
                  <a:lnTo>
                    <a:pt x="356581" y="398946"/>
                  </a:lnTo>
                  <a:cubicBezTo>
                    <a:pt x="396575" y="406217"/>
                    <a:pt x="382259" y="406007"/>
                    <a:pt x="398947" y="406007"/>
                  </a:cubicBezTo>
                  <a:lnTo>
                    <a:pt x="458966" y="402477"/>
                  </a:lnTo>
                  <a:lnTo>
                    <a:pt x="600186" y="377763"/>
                  </a:lnTo>
                  <a:lnTo>
                    <a:pt x="963827" y="314214"/>
                  </a:lnTo>
                  <a:lnTo>
                    <a:pt x="1373366" y="257726"/>
                  </a:lnTo>
                  <a:lnTo>
                    <a:pt x="1825270" y="211830"/>
                  </a:lnTo>
                  <a:lnTo>
                    <a:pt x="2291296" y="169464"/>
                  </a:lnTo>
                  <a:lnTo>
                    <a:pt x="2955031" y="123567"/>
                  </a:lnTo>
                  <a:lnTo>
                    <a:pt x="3410465" y="95323"/>
                  </a:lnTo>
                  <a:lnTo>
                    <a:pt x="3526972" y="84732"/>
                  </a:lnTo>
                  <a:lnTo>
                    <a:pt x="3650539" y="52957"/>
                  </a:lnTo>
                  <a:lnTo>
                    <a:pt x="3830595" y="3530"/>
                  </a:lnTo>
                  <a:lnTo>
                    <a:pt x="3880022" y="0"/>
                  </a:lnTo>
                  <a:lnTo>
                    <a:pt x="3957693" y="14122"/>
                  </a:lnTo>
                  <a:lnTo>
                    <a:pt x="4042425" y="49427"/>
                  </a:lnTo>
                  <a:lnTo>
                    <a:pt x="4134218" y="98854"/>
                  </a:lnTo>
                  <a:lnTo>
                    <a:pt x="4201298" y="155342"/>
                  </a:lnTo>
                  <a:lnTo>
                    <a:pt x="4254255" y="222421"/>
                  </a:lnTo>
                  <a:lnTo>
                    <a:pt x="4278969" y="254196"/>
                  </a:lnTo>
                  <a:lnTo>
                    <a:pt x="4286030" y="278909"/>
                  </a:lnTo>
                  <a:lnTo>
                    <a:pt x="4282499" y="303623"/>
                  </a:lnTo>
                  <a:lnTo>
                    <a:pt x="4271908" y="335397"/>
                  </a:lnTo>
                  <a:lnTo>
                    <a:pt x="4229542" y="349519"/>
                  </a:lnTo>
                  <a:cubicBezTo>
                    <a:pt x="4194249" y="353170"/>
                    <a:pt x="4159108" y="360111"/>
                    <a:pt x="4123627" y="360111"/>
                  </a:cubicBezTo>
                  <a:lnTo>
                    <a:pt x="3915327" y="342458"/>
                  </a:lnTo>
                  <a:lnTo>
                    <a:pt x="3558746" y="331867"/>
                  </a:lnTo>
                  <a:lnTo>
                    <a:pt x="3124495" y="335397"/>
                  </a:lnTo>
                  <a:lnTo>
                    <a:pt x="2722017" y="345989"/>
                  </a:lnTo>
                  <a:lnTo>
                    <a:pt x="2496065" y="356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E08F139-2496-4843-88FB-1144367290D1}"/>
                </a:ext>
              </a:extLst>
            </p:cNvPr>
            <p:cNvSpPr/>
            <p:nvPr/>
          </p:nvSpPr>
          <p:spPr>
            <a:xfrm>
              <a:off x="3590925" y="4046538"/>
              <a:ext cx="1322388" cy="1536700"/>
            </a:xfrm>
            <a:custGeom>
              <a:avLst/>
              <a:gdLst>
                <a:gd name="connsiteX0" fmla="*/ 633413 w 1321594"/>
                <a:gd name="connsiteY0" fmla="*/ 666750 h 1538287"/>
                <a:gd name="connsiteX1" fmla="*/ 733425 w 1321594"/>
                <a:gd name="connsiteY1" fmla="*/ 483394 h 1538287"/>
                <a:gd name="connsiteX2" fmla="*/ 809625 w 1321594"/>
                <a:gd name="connsiteY2" fmla="*/ 321469 h 1538287"/>
                <a:gd name="connsiteX3" fmla="*/ 835819 w 1321594"/>
                <a:gd name="connsiteY3" fmla="*/ 264319 h 1538287"/>
                <a:gd name="connsiteX4" fmla="*/ 840581 w 1321594"/>
                <a:gd name="connsiteY4" fmla="*/ 240506 h 1538287"/>
                <a:gd name="connsiteX5" fmla="*/ 845344 w 1321594"/>
                <a:gd name="connsiteY5" fmla="*/ 221456 h 1538287"/>
                <a:gd name="connsiteX6" fmla="*/ 845344 w 1321594"/>
                <a:gd name="connsiteY6" fmla="*/ 197644 h 1538287"/>
                <a:gd name="connsiteX7" fmla="*/ 840581 w 1321594"/>
                <a:gd name="connsiteY7" fmla="*/ 171450 h 1538287"/>
                <a:gd name="connsiteX8" fmla="*/ 831056 w 1321594"/>
                <a:gd name="connsiteY8" fmla="*/ 147637 h 1538287"/>
                <a:gd name="connsiteX9" fmla="*/ 735806 w 1321594"/>
                <a:gd name="connsiteY9" fmla="*/ 52387 h 1538287"/>
                <a:gd name="connsiteX10" fmla="*/ 862013 w 1321594"/>
                <a:gd name="connsiteY10" fmla="*/ 0 h 1538287"/>
                <a:gd name="connsiteX11" fmla="*/ 1140619 w 1321594"/>
                <a:gd name="connsiteY11" fmla="*/ 111919 h 1538287"/>
                <a:gd name="connsiteX12" fmla="*/ 1216819 w 1321594"/>
                <a:gd name="connsiteY12" fmla="*/ 147637 h 1538287"/>
                <a:gd name="connsiteX13" fmla="*/ 1273969 w 1321594"/>
                <a:gd name="connsiteY13" fmla="*/ 183356 h 1538287"/>
                <a:gd name="connsiteX14" fmla="*/ 1302544 w 1321594"/>
                <a:gd name="connsiteY14" fmla="*/ 207169 h 1538287"/>
                <a:gd name="connsiteX15" fmla="*/ 1316831 w 1321594"/>
                <a:gd name="connsiteY15" fmla="*/ 226219 h 1538287"/>
                <a:gd name="connsiteX16" fmla="*/ 1321594 w 1321594"/>
                <a:gd name="connsiteY16" fmla="*/ 245269 h 1538287"/>
                <a:gd name="connsiteX17" fmla="*/ 1314450 w 1321594"/>
                <a:gd name="connsiteY17" fmla="*/ 269081 h 1538287"/>
                <a:gd name="connsiteX18" fmla="*/ 1293019 w 1321594"/>
                <a:gd name="connsiteY18" fmla="*/ 290512 h 1538287"/>
                <a:gd name="connsiteX19" fmla="*/ 1243013 w 1321594"/>
                <a:gd name="connsiteY19" fmla="*/ 309562 h 1538287"/>
                <a:gd name="connsiteX20" fmla="*/ 1181100 w 1321594"/>
                <a:gd name="connsiteY20" fmla="*/ 323850 h 1538287"/>
                <a:gd name="connsiteX21" fmla="*/ 1135856 w 1321594"/>
                <a:gd name="connsiteY21" fmla="*/ 340519 h 1538287"/>
                <a:gd name="connsiteX22" fmla="*/ 1095375 w 1321594"/>
                <a:gd name="connsiteY22" fmla="*/ 361950 h 1538287"/>
                <a:gd name="connsiteX23" fmla="*/ 1045369 w 1321594"/>
                <a:gd name="connsiteY23" fmla="*/ 404812 h 1538287"/>
                <a:gd name="connsiteX24" fmla="*/ 933450 w 1321594"/>
                <a:gd name="connsiteY24" fmla="*/ 569119 h 1538287"/>
                <a:gd name="connsiteX25" fmla="*/ 769144 w 1321594"/>
                <a:gd name="connsiteY25" fmla="*/ 804862 h 1538287"/>
                <a:gd name="connsiteX26" fmla="*/ 602456 w 1321594"/>
                <a:gd name="connsiteY26" fmla="*/ 1035844 h 1538287"/>
                <a:gd name="connsiteX27" fmla="*/ 419100 w 1321594"/>
                <a:gd name="connsiteY27" fmla="*/ 1276350 h 1538287"/>
                <a:gd name="connsiteX28" fmla="*/ 226219 w 1321594"/>
                <a:gd name="connsiteY28" fmla="*/ 1538287 h 1538287"/>
                <a:gd name="connsiteX29" fmla="*/ 0 w 1321594"/>
                <a:gd name="connsiteY29" fmla="*/ 1452562 h 1538287"/>
                <a:gd name="connsiteX30" fmla="*/ 90488 w 1321594"/>
                <a:gd name="connsiteY30" fmla="*/ 1404937 h 1538287"/>
                <a:gd name="connsiteX31" fmla="*/ 166688 w 1321594"/>
                <a:gd name="connsiteY31" fmla="*/ 1345406 h 1538287"/>
                <a:gd name="connsiteX32" fmla="*/ 230981 w 1321594"/>
                <a:gd name="connsiteY32" fmla="*/ 1276350 h 1538287"/>
                <a:gd name="connsiteX33" fmla="*/ 302419 w 1321594"/>
                <a:gd name="connsiteY33" fmla="*/ 1176337 h 1538287"/>
                <a:gd name="connsiteX34" fmla="*/ 433388 w 1321594"/>
                <a:gd name="connsiteY34" fmla="*/ 992981 h 1538287"/>
                <a:gd name="connsiteX35" fmla="*/ 545306 w 1321594"/>
                <a:gd name="connsiteY35" fmla="*/ 814387 h 1538287"/>
                <a:gd name="connsiteX36" fmla="*/ 633413 w 1321594"/>
                <a:gd name="connsiteY36" fmla="*/ 666750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1594" h="1538287">
                  <a:moveTo>
                    <a:pt x="633413" y="666750"/>
                  </a:moveTo>
                  <a:lnTo>
                    <a:pt x="733425" y="483394"/>
                  </a:lnTo>
                  <a:lnTo>
                    <a:pt x="809625" y="321469"/>
                  </a:lnTo>
                  <a:lnTo>
                    <a:pt x="835819" y="264319"/>
                  </a:lnTo>
                  <a:lnTo>
                    <a:pt x="840581" y="240506"/>
                  </a:lnTo>
                  <a:lnTo>
                    <a:pt x="845344" y="221456"/>
                  </a:lnTo>
                  <a:lnTo>
                    <a:pt x="845344" y="197644"/>
                  </a:lnTo>
                  <a:lnTo>
                    <a:pt x="840581" y="171450"/>
                  </a:lnTo>
                  <a:lnTo>
                    <a:pt x="831056" y="147637"/>
                  </a:lnTo>
                  <a:lnTo>
                    <a:pt x="735806" y="52387"/>
                  </a:lnTo>
                  <a:lnTo>
                    <a:pt x="862013" y="0"/>
                  </a:lnTo>
                  <a:lnTo>
                    <a:pt x="1140619" y="111919"/>
                  </a:lnTo>
                  <a:lnTo>
                    <a:pt x="1216819" y="147637"/>
                  </a:lnTo>
                  <a:lnTo>
                    <a:pt x="1273969" y="183356"/>
                  </a:lnTo>
                  <a:lnTo>
                    <a:pt x="1302544" y="207169"/>
                  </a:lnTo>
                  <a:lnTo>
                    <a:pt x="1316831" y="226219"/>
                  </a:lnTo>
                  <a:lnTo>
                    <a:pt x="1321594" y="245269"/>
                  </a:lnTo>
                  <a:lnTo>
                    <a:pt x="1314450" y="269081"/>
                  </a:lnTo>
                  <a:lnTo>
                    <a:pt x="1293019" y="290512"/>
                  </a:lnTo>
                  <a:lnTo>
                    <a:pt x="1243013" y="309562"/>
                  </a:lnTo>
                  <a:lnTo>
                    <a:pt x="1181100" y="323850"/>
                  </a:lnTo>
                  <a:lnTo>
                    <a:pt x="1135856" y="340519"/>
                  </a:lnTo>
                  <a:lnTo>
                    <a:pt x="1095375" y="361950"/>
                  </a:lnTo>
                  <a:lnTo>
                    <a:pt x="1045369" y="404812"/>
                  </a:lnTo>
                  <a:lnTo>
                    <a:pt x="933450" y="569119"/>
                  </a:lnTo>
                  <a:lnTo>
                    <a:pt x="769144" y="804862"/>
                  </a:lnTo>
                  <a:lnTo>
                    <a:pt x="602456" y="1035844"/>
                  </a:lnTo>
                  <a:lnTo>
                    <a:pt x="419100" y="1276350"/>
                  </a:lnTo>
                  <a:lnTo>
                    <a:pt x="226219" y="1538287"/>
                  </a:lnTo>
                  <a:lnTo>
                    <a:pt x="0" y="1452562"/>
                  </a:lnTo>
                  <a:lnTo>
                    <a:pt x="90488" y="1404937"/>
                  </a:lnTo>
                  <a:lnTo>
                    <a:pt x="166688" y="1345406"/>
                  </a:lnTo>
                  <a:lnTo>
                    <a:pt x="230981" y="1276350"/>
                  </a:lnTo>
                  <a:lnTo>
                    <a:pt x="302419" y="1176337"/>
                  </a:lnTo>
                  <a:lnTo>
                    <a:pt x="433388" y="992981"/>
                  </a:lnTo>
                  <a:lnTo>
                    <a:pt x="545306" y="814387"/>
                  </a:lnTo>
                  <a:lnTo>
                    <a:pt x="633413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3E574D-B1AC-D946-A614-EAC0070E7F5B}"/>
                </a:ext>
              </a:extLst>
            </p:cNvPr>
            <p:cNvSpPr/>
            <p:nvPr/>
          </p:nvSpPr>
          <p:spPr>
            <a:xfrm>
              <a:off x="3316288" y="5199063"/>
              <a:ext cx="2625725" cy="682625"/>
            </a:xfrm>
            <a:custGeom>
              <a:avLst/>
              <a:gdLst>
                <a:gd name="connsiteX0" fmla="*/ 1231107 w 2624138"/>
                <a:gd name="connsiteY0" fmla="*/ 428625 h 683419"/>
                <a:gd name="connsiteX1" fmla="*/ 823913 w 2624138"/>
                <a:gd name="connsiteY1" fmla="*/ 507206 h 683419"/>
                <a:gd name="connsiteX2" fmla="*/ 578644 w 2624138"/>
                <a:gd name="connsiteY2" fmla="*/ 554831 h 683419"/>
                <a:gd name="connsiteX3" fmla="*/ 535782 w 2624138"/>
                <a:gd name="connsiteY3" fmla="*/ 564356 h 683419"/>
                <a:gd name="connsiteX4" fmla="*/ 450057 w 2624138"/>
                <a:gd name="connsiteY4" fmla="*/ 602456 h 683419"/>
                <a:gd name="connsiteX5" fmla="*/ 330994 w 2624138"/>
                <a:gd name="connsiteY5" fmla="*/ 666750 h 683419"/>
                <a:gd name="connsiteX6" fmla="*/ 297657 w 2624138"/>
                <a:gd name="connsiteY6" fmla="*/ 683419 h 683419"/>
                <a:gd name="connsiteX7" fmla="*/ 273844 w 2624138"/>
                <a:gd name="connsiteY7" fmla="*/ 683419 h 683419"/>
                <a:gd name="connsiteX8" fmla="*/ 254794 w 2624138"/>
                <a:gd name="connsiteY8" fmla="*/ 678656 h 683419"/>
                <a:gd name="connsiteX9" fmla="*/ 223838 w 2624138"/>
                <a:gd name="connsiteY9" fmla="*/ 659606 h 683419"/>
                <a:gd name="connsiteX10" fmla="*/ 188119 w 2624138"/>
                <a:gd name="connsiteY10" fmla="*/ 631031 h 683419"/>
                <a:gd name="connsiteX11" fmla="*/ 130969 w 2624138"/>
                <a:gd name="connsiteY11" fmla="*/ 559594 h 683419"/>
                <a:gd name="connsiteX12" fmla="*/ 76200 w 2624138"/>
                <a:gd name="connsiteY12" fmla="*/ 481012 h 683419"/>
                <a:gd name="connsiteX13" fmla="*/ 28575 w 2624138"/>
                <a:gd name="connsiteY13" fmla="*/ 395287 h 683419"/>
                <a:gd name="connsiteX14" fmla="*/ 16669 w 2624138"/>
                <a:gd name="connsiteY14" fmla="*/ 371475 h 683419"/>
                <a:gd name="connsiteX15" fmla="*/ 2382 w 2624138"/>
                <a:gd name="connsiteY15" fmla="*/ 342900 h 683419"/>
                <a:gd name="connsiteX16" fmla="*/ 0 w 2624138"/>
                <a:gd name="connsiteY16" fmla="*/ 321469 h 683419"/>
                <a:gd name="connsiteX17" fmla="*/ 7144 w 2624138"/>
                <a:gd name="connsiteY17" fmla="*/ 304800 h 683419"/>
                <a:gd name="connsiteX18" fmla="*/ 42863 w 2624138"/>
                <a:gd name="connsiteY18" fmla="*/ 292894 h 683419"/>
                <a:gd name="connsiteX19" fmla="*/ 88107 w 2624138"/>
                <a:gd name="connsiteY19" fmla="*/ 292894 h 683419"/>
                <a:gd name="connsiteX20" fmla="*/ 147638 w 2624138"/>
                <a:gd name="connsiteY20" fmla="*/ 302419 h 683419"/>
                <a:gd name="connsiteX21" fmla="*/ 204788 w 2624138"/>
                <a:gd name="connsiteY21" fmla="*/ 307181 h 683419"/>
                <a:gd name="connsiteX22" fmla="*/ 250032 w 2624138"/>
                <a:gd name="connsiteY22" fmla="*/ 302419 h 683419"/>
                <a:gd name="connsiteX23" fmla="*/ 419100 w 2624138"/>
                <a:gd name="connsiteY23" fmla="*/ 242887 h 683419"/>
                <a:gd name="connsiteX24" fmla="*/ 569119 w 2624138"/>
                <a:gd name="connsiteY24" fmla="*/ 290512 h 683419"/>
                <a:gd name="connsiteX25" fmla="*/ 838200 w 2624138"/>
                <a:gd name="connsiteY25" fmla="*/ 254794 h 683419"/>
                <a:gd name="connsiteX26" fmla="*/ 1343025 w 2624138"/>
                <a:gd name="connsiteY26" fmla="*/ 185737 h 683419"/>
                <a:gd name="connsiteX27" fmla="*/ 1964532 w 2624138"/>
                <a:gd name="connsiteY27" fmla="*/ 100012 h 683419"/>
                <a:gd name="connsiteX28" fmla="*/ 2528888 w 2624138"/>
                <a:gd name="connsiteY28" fmla="*/ 0 h 683419"/>
                <a:gd name="connsiteX29" fmla="*/ 2624138 w 2624138"/>
                <a:gd name="connsiteY29" fmla="*/ 150019 h 683419"/>
                <a:gd name="connsiteX30" fmla="*/ 2345532 w 2624138"/>
                <a:gd name="connsiteY30" fmla="*/ 211931 h 683419"/>
                <a:gd name="connsiteX31" fmla="*/ 1933575 w 2624138"/>
                <a:gd name="connsiteY31" fmla="*/ 297656 h 683419"/>
                <a:gd name="connsiteX32" fmla="*/ 1543050 w 2624138"/>
                <a:gd name="connsiteY32" fmla="*/ 371475 h 683419"/>
                <a:gd name="connsiteX33" fmla="*/ 1231107 w 2624138"/>
                <a:gd name="connsiteY33" fmla="*/ 428625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24138" h="683419">
                  <a:moveTo>
                    <a:pt x="1231107" y="428625"/>
                  </a:moveTo>
                  <a:lnTo>
                    <a:pt x="823913" y="507206"/>
                  </a:lnTo>
                  <a:lnTo>
                    <a:pt x="578644" y="554831"/>
                  </a:lnTo>
                  <a:lnTo>
                    <a:pt x="535782" y="564356"/>
                  </a:lnTo>
                  <a:lnTo>
                    <a:pt x="450057" y="602456"/>
                  </a:lnTo>
                  <a:lnTo>
                    <a:pt x="330994" y="666750"/>
                  </a:lnTo>
                  <a:lnTo>
                    <a:pt x="297657" y="683419"/>
                  </a:lnTo>
                  <a:lnTo>
                    <a:pt x="273844" y="683419"/>
                  </a:lnTo>
                  <a:lnTo>
                    <a:pt x="254794" y="678656"/>
                  </a:lnTo>
                  <a:lnTo>
                    <a:pt x="223838" y="659606"/>
                  </a:lnTo>
                  <a:lnTo>
                    <a:pt x="188119" y="631031"/>
                  </a:lnTo>
                  <a:lnTo>
                    <a:pt x="130969" y="559594"/>
                  </a:lnTo>
                  <a:lnTo>
                    <a:pt x="76200" y="481012"/>
                  </a:lnTo>
                  <a:lnTo>
                    <a:pt x="28575" y="395287"/>
                  </a:lnTo>
                  <a:lnTo>
                    <a:pt x="16669" y="371475"/>
                  </a:lnTo>
                  <a:lnTo>
                    <a:pt x="2382" y="342900"/>
                  </a:lnTo>
                  <a:lnTo>
                    <a:pt x="0" y="321469"/>
                  </a:lnTo>
                  <a:lnTo>
                    <a:pt x="7144" y="304800"/>
                  </a:lnTo>
                  <a:lnTo>
                    <a:pt x="42863" y="292894"/>
                  </a:lnTo>
                  <a:lnTo>
                    <a:pt x="88107" y="292894"/>
                  </a:lnTo>
                  <a:lnTo>
                    <a:pt x="147638" y="302419"/>
                  </a:lnTo>
                  <a:lnTo>
                    <a:pt x="204788" y="307181"/>
                  </a:lnTo>
                  <a:lnTo>
                    <a:pt x="250032" y="302419"/>
                  </a:lnTo>
                  <a:lnTo>
                    <a:pt x="419100" y="242887"/>
                  </a:lnTo>
                  <a:lnTo>
                    <a:pt x="569119" y="290512"/>
                  </a:lnTo>
                  <a:lnTo>
                    <a:pt x="838200" y="254794"/>
                  </a:lnTo>
                  <a:lnTo>
                    <a:pt x="1343025" y="185737"/>
                  </a:lnTo>
                  <a:lnTo>
                    <a:pt x="1964532" y="100012"/>
                  </a:lnTo>
                  <a:lnTo>
                    <a:pt x="2528888" y="0"/>
                  </a:lnTo>
                  <a:lnTo>
                    <a:pt x="2624138" y="150019"/>
                  </a:lnTo>
                  <a:lnTo>
                    <a:pt x="2345532" y="211931"/>
                  </a:lnTo>
                  <a:lnTo>
                    <a:pt x="1933575" y="297656"/>
                  </a:lnTo>
                  <a:lnTo>
                    <a:pt x="1543050" y="371475"/>
                  </a:lnTo>
                  <a:lnTo>
                    <a:pt x="1231107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B94FEB8-5CF3-6547-A3A4-446704B0A8B7}"/>
                </a:ext>
              </a:extLst>
            </p:cNvPr>
            <p:cNvSpPr/>
            <p:nvPr/>
          </p:nvSpPr>
          <p:spPr>
            <a:xfrm>
              <a:off x="5286375" y="4598988"/>
              <a:ext cx="1131888" cy="1352550"/>
            </a:xfrm>
            <a:custGeom>
              <a:avLst/>
              <a:gdLst>
                <a:gd name="connsiteX0" fmla="*/ 683419 w 1131094"/>
                <a:gd name="connsiteY0" fmla="*/ 940594 h 1352550"/>
                <a:gd name="connsiteX1" fmla="*/ 561975 w 1131094"/>
                <a:gd name="connsiteY1" fmla="*/ 759619 h 1352550"/>
                <a:gd name="connsiteX2" fmla="*/ 483394 w 1131094"/>
                <a:gd name="connsiteY2" fmla="*/ 611981 h 1352550"/>
                <a:gd name="connsiteX3" fmla="*/ 381000 w 1131094"/>
                <a:gd name="connsiteY3" fmla="*/ 481012 h 1352550"/>
                <a:gd name="connsiteX4" fmla="*/ 219075 w 1131094"/>
                <a:gd name="connsiteY4" fmla="*/ 288131 h 1352550"/>
                <a:gd name="connsiteX5" fmla="*/ 69056 w 1131094"/>
                <a:gd name="connsiteY5" fmla="*/ 121444 h 1352550"/>
                <a:gd name="connsiteX6" fmla="*/ 16669 w 1131094"/>
                <a:gd name="connsiteY6" fmla="*/ 64294 h 1352550"/>
                <a:gd name="connsiteX7" fmla="*/ 7144 w 1131094"/>
                <a:gd name="connsiteY7" fmla="*/ 50006 h 1352550"/>
                <a:gd name="connsiteX8" fmla="*/ 0 w 1131094"/>
                <a:gd name="connsiteY8" fmla="*/ 30956 h 1352550"/>
                <a:gd name="connsiteX9" fmla="*/ 2381 w 1131094"/>
                <a:gd name="connsiteY9" fmla="*/ 9525 h 1352550"/>
                <a:gd name="connsiteX10" fmla="*/ 11906 w 1131094"/>
                <a:gd name="connsiteY10" fmla="*/ 0 h 1352550"/>
                <a:gd name="connsiteX11" fmla="*/ 40481 w 1131094"/>
                <a:gd name="connsiteY11" fmla="*/ 0 h 1352550"/>
                <a:gd name="connsiteX12" fmla="*/ 85725 w 1131094"/>
                <a:gd name="connsiteY12" fmla="*/ 11906 h 1352550"/>
                <a:gd name="connsiteX13" fmla="*/ 195263 w 1131094"/>
                <a:gd name="connsiteY13" fmla="*/ 76200 h 1352550"/>
                <a:gd name="connsiteX14" fmla="*/ 373856 w 1131094"/>
                <a:gd name="connsiteY14" fmla="*/ 192881 h 1352550"/>
                <a:gd name="connsiteX15" fmla="*/ 561975 w 1131094"/>
                <a:gd name="connsiteY15" fmla="*/ 323850 h 1352550"/>
                <a:gd name="connsiteX16" fmla="*/ 766763 w 1131094"/>
                <a:gd name="connsiteY16" fmla="*/ 483394 h 1352550"/>
                <a:gd name="connsiteX17" fmla="*/ 954881 w 1131094"/>
                <a:gd name="connsiteY17" fmla="*/ 640556 h 1352550"/>
                <a:gd name="connsiteX18" fmla="*/ 973931 w 1131094"/>
                <a:gd name="connsiteY18" fmla="*/ 659606 h 1352550"/>
                <a:gd name="connsiteX19" fmla="*/ 1009650 w 1131094"/>
                <a:gd name="connsiteY19" fmla="*/ 714375 h 1352550"/>
                <a:gd name="connsiteX20" fmla="*/ 1059656 w 1131094"/>
                <a:gd name="connsiteY20" fmla="*/ 809625 h 1352550"/>
                <a:gd name="connsiteX21" fmla="*/ 1083469 w 1131094"/>
                <a:gd name="connsiteY21" fmla="*/ 878681 h 1352550"/>
                <a:gd name="connsiteX22" fmla="*/ 1112044 w 1131094"/>
                <a:gd name="connsiteY22" fmla="*/ 992981 h 1352550"/>
                <a:gd name="connsiteX23" fmla="*/ 1121569 w 1131094"/>
                <a:gd name="connsiteY23" fmla="*/ 1052512 h 1352550"/>
                <a:gd name="connsiteX24" fmla="*/ 1128713 w 1131094"/>
                <a:gd name="connsiteY24" fmla="*/ 1114425 h 1352550"/>
                <a:gd name="connsiteX25" fmla="*/ 1131094 w 1131094"/>
                <a:gd name="connsiteY25" fmla="*/ 1185862 h 1352550"/>
                <a:gd name="connsiteX26" fmla="*/ 1128713 w 1131094"/>
                <a:gd name="connsiteY26" fmla="*/ 1240631 h 1352550"/>
                <a:gd name="connsiteX27" fmla="*/ 1119188 w 1131094"/>
                <a:gd name="connsiteY27" fmla="*/ 1283494 h 1352550"/>
                <a:gd name="connsiteX28" fmla="*/ 1095375 w 1131094"/>
                <a:gd name="connsiteY28" fmla="*/ 1321594 h 1352550"/>
                <a:gd name="connsiteX29" fmla="*/ 1062038 w 1131094"/>
                <a:gd name="connsiteY29" fmla="*/ 1340644 h 1352550"/>
                <a:gd name="connsiteX30" fmla="*/ 1028700 w 1131094"/>
                <a:gd name="connsiteY30" fmla="*/ 1352550 h 1352550"/>
                <a:gd name="connsiteX31" fmla="*/ 990600 w 1131094"/>
                <a:gd name="connsiteY31" fmla="*/ 1350169 h 1352550"/>
                <a:gd name="connsiteX32" fmla="*/ 940594 w 1131094"/>
                <a:gd name="connsiteY32" fmla="*/ 1335881 h 1352550"/>
                <a:gd name="connsiteX33" fmla="*/ 914400 w 1131094"/>
                <a:gd name="connsiteY33" fmla="*/ 1302544 h 1352550"/>
                <a:gd name="connsiteX34" fmla="*/ 788194 w 1131094"/>
                <a:gd name="connsiteY34" fmla="*/ 1104900 h 1352550"/>
                <a:gd name="connsiteX35" fmla="*/ 683419 w 1131094"/>
                <a:gd name="connsiteY35" fmla="*/ 940594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1094" h="1352550">
                  <a:moveTo>
                    <a:pt x="683419" y="940594"/>
                  </a:moveTo>
                  <a:lnTo>
                    <a:pt x="561975" y="759619"/>
                  </a:lnTo>
                  <a:lnTo>
                    <a:pt x="483394" y="611981"/>
                  </a:lnTo>
                  <a:lnTo>
                    <a:pt x="381000" y="481012"/>
                  </a:lnTo>
                  <a:lnTo>
                    <a:pt x="219075" y="288131"/>
                  </a:lnTo>
                  <a:lnTo>
                    <a:pt x="69056" y="121444"/>
                  </a:lnTo>
                  <a:lnTo>
                    <a:pt x="16669" y="64294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0481" y="0"/>
                  </a:lnTo>
                  <a:lnTo>
                    <a:pt x="85725" y="11906"/>
                  </a:lnTo>
                  <a:lnTo>
                    <a:pt x="195263" y="76200"/>
                  </a:lnTo>
                  <a:lnTo>
                    <a:pt x="373856" y="192881"/>
                  </a:lnTo>
                  <a:lnTo>
                    <a:pt x="561975" y="323850"/>
                  </a:lnTo>
                  <a:lnTo>
                    <a:pt x="766763" y="483394"/>
                  </a:lnTo>
                  <a:lnTo>
                    <a:pt x="954881" y="640556"/>
                  </a:lnTo>
                  <a:lnTo>
                    <a:pt x="973931" y="659606"/>
                  </a:lnTo>
                  <a:lnTo>
                    <a:pt x="1009650" y="714375"/>
                  </a:lnTo>
                  <a:lnTo>
                    <a:pt x="1059656" y="809625"/>
                  </a:lnTo>
                  <a:lnTo>
                    <a:pt x="1083469" y="878681"/>
                  </a:lnTo>
                  <a:lnTo>
                    <a:pt x="1112044" y="992981"/>
                  </a:lnTo>
                  <a:lnTo>
                    <a:pt x="1121569" y="1052512"/>
                  </a:lnTo>
                  <a:lnTo>
                    <a:pt x="1128713" y="1114425"/>
                  </a:lnTo>
                  <a:cubicBezTo>
                    <a:pt x="1129507" y="1138237"/>
                    <a:pt x="1130300" y="1162050"/>
                    <a:pt x="1131094" y="1185862"/>
                  </a:cubicBezTo>
                  <a:cubicBezTo>
                    <a:pt x="1130300" y="1204118"/>
                    <a:pt x="1129507" y="1222375"/>
                    <a:pt x="1128713" y="1240631"/>
                  </a:cubicBezTo>
                  <a:lnTo>
                    <a:pt x="1119188" y="1283494"/>
                  </a:lnTo>
                  <a:lnTo>
                    <a:pt x="1095375" y="1321594"/>
                  </a:lnTo>
                  <a:lnTo>
                    <a:pt x="1062038" y="1340644"/>
                  </a:lnTo>
                  <a:lnTo>
                    <a:pt x="1028700" y="1352550"/>
                  </a:lnTo>
                  <a:lnTo>
                    <a:pt x="990600" y="1350169"/>
                  </a:lnTo>
                  <a:lnTo>
                    <a:pt x="940594" y="1335881"/>
                  </a:lnTo>
                  <a:lnTo>
                    <a:pt x="914400" y="1302544"/>
                  </a:lnTo>
                  <a:lnTo>
                    <a:pt x="788194" y="1104900"/>
                  </a:lnTo>
                  <a:lnTo>
                    <a:pt x="683419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46534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5F34F4F-A989-452B-88B9-1F09AF2E80FA}"/>
              </a:ext>
            </a:extLst>
          </p:cNvPr>
          <p:cNvGrpSpPr/>
          <p:nvPr/>
        </p:nvGrpSpPr>
        <p:grpSpPr>
          <a:xfrm>
            <a:off x="2495550" y="1390650"/>
            <a:ext cx="4641850" cy="4491038"/>
            <a:chOff x="2495550" y="1390650"/>
            <a:chExt cx="4641850" cy="44910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8AA5CEC-DECE-0B4B-BD55-E02E68A10D01}"/>
                </a:ext>
              </a:extLst>
            </p:cNvPr>
            <p:cNvSpPr/>
            <p:nvPr/>
          </p:nvSpPr>
          <p:spPr>
            <a:xfrm>
              <a:off x="3309938" y="1390650"/>
              <a:ext cx="714375" cy="769938"/>
            </a:xfrm>
            <a:custGeom>
              <a:avLst/>
              <a:gdLst>
                <a:gd name="connsiteX0" fmla="*/ 316706 w 714375"/>
                <a:gd name="connsiteY0" fmla="*/ 547688 h 769144"/>
                <a:gd name="connsiteX1" fmla="*/ 242887 w 714375"/>
                <a:gd name="connsiteY1" fmla="*/ 445294 h 769144"/>
                <a:gd name="connsiteX2" fmla="*/ 185737 w 714375"/>
                <a:gd name="connsiteY2" fmla="*/ 366713 h 769144"/>
                <a:gd name="connsiteX3" fmla="*/ 130968 w 714375"/>
                <a:gd name="connsiteY3" fmla="*/ 276225 h 769144"/>
                <a:gd name="connsiteX4" fmla="*/ 85725 w 714375"/>
                <a:gd name="connsiteY4" fmla="*/ 207169 h 769144"/>
                <a:gd name="connsiteX5" fmla="*/ 52387 w 714375"/>
                <a:gd name="connsiteY5" fmla="*/ 147638 h 769144"/>
                <a:gd name="connsiteX6" fmla="*/ 28575 w 714375"/>
                <a:gd name="connsiteY6" fmla="*/ 102394 h 769144"/>
                <a:gd name="connsiteX7" fmla="*/ 9525 w 714375"/>
                <a:gd name="connsiteY7" fmla="*/ 64294 h 769144"/>
                <a:gd name="connsiteX8" fmla="*/ 2381 w 714375"/>
                <a:gd name="connsiteY8" fmla="*/ 38100 h 769144"/>
                <a:gd name="connsiteX9" fmla="*/ 0 w 714375"/>
                <a:gd name="connsiteY9" fmla="*/ 19050 h 769144"/>
                <a:gd name="connsiteX10" fmla="*/ 4762 w 714375"/>
                <a:gd name="connsiteY10" fmla="*/ 4763 h 769144"/>
                <a:gd name="connsiteX11" fmla="*/ 19050 w 714375"/>
                <a:gd name="connsiteY11" fmla="*/ 0 h 769144"/>
                <a:gd name="connsiteX12" fmla="*/ 61912 w 714375"/>
                <a:gd name="connsiteY12" fmla="*/ 33338 h 769144"/>
                <a:gd name="connsiteX13" fmla="*/ 183356 w 714375"/>
                <a:gd name="connsiteY13" fmla="*/ 119063 h 769144"/>
                <a:gd name="connsiteX14" fmla="*/ 371475 w 714375"/>
                <a:gd name="connsiteY14" fmla="*/ 242888 h 769144"/>
                <a:gd name="connsiteX15" fmla="*/ 569118 w 714375"/>
                <a:gd name="connsiteY15" fmla="*/ 369094 h 769144"/>
                <a:gd name="connsiteX16" fmla="*/ 600075 w 714375"/>
                <a:gd name="connsiteY16" fmla="*/ 414338 h 769144"/>
                <a:gd name="connsiteX17" fmla="*/ 650081 w 714375"/>
                <a:gd name="connsiteY17" fmla="*/ 507206 h 769144"/>
                <a:gd name="connsiteX18" fmla="*/ 676275 w 714375"/>
                <a:gd name="connsiteY18" fmla="*/ 561975 h 769144"/>
                <a:gd name="connsiteX19" fmla="*/ 697706 w 714375"/>
                <a:gd name="connsiteY19" fmla="*/ 609600 h 769144"/>
                <a:gd name="connsiteX20" fmla="*/ 709612 w 714375"/>
                <a:gd name="connsiteY20" fmla="*/ 642938 h 769144"/>
                <a:gd name="connsiteX21" fmla="*/ 714375 w 714375"/>
                <a:gd name="connsiteY21" fmla="*/ 678656 h 769144"/>
                <a:gd name="connsiteX22" fmla="*/ 714375 w 714375"/>
                <a:gd name="connsiteY22" fmla="*/ 721519 h 769144"/>
                <a:gd name="connsiteX23" fmla="*/ 702468 w 714375"/>
                <a:gd name="connsiteY23" fmla="*/ 754856 h 769144"/>
                <a:gd name="connsiteX24" fmla="*/ 685800 w 714375"/>
                <a:gd name="connsiteY24" fmla="*/ 764381 h 769144"/>
                <a:gd name="connsiteX25" fmla="*/ 657225 w 714375"/>
                <a:gd name="connsiteY25" fmla="*/ 769144 h 769144"/>
                <a:gd name="connsiteX26" fmla="*/ 623887 w 714375"/>
                <a:gd name="connsiteY26" fmla="*/ 764381 h 769144"/>
                <a:gd name="connsiteX27" fmla="*/ 576262 w 714375"/>
                <a:gd name="connsiteY27" fmla="*/ 750094 h 769144"/>
                <a:gd name="connsiteX28" fmla="*/ 538162 w 714375"/>
                <a:gd name="connsiteY28" fmla="*/ 733425 h 769144"/>
                <a:gd name="connsiteX29" fmla="*/ 488156 w 714375"/>
                <a:gd name="connsiteY29" fmla="*/ 700088 h 769144"/>
                <a:gd name="connsiteX30" fmla="*/ 438150 w 714375"/>
                <a:gd name="connsiteY30" fmla="*/ 659606 h 769144"/>
                <a:gd name="connsiteX31" fmla="*/ 373856 w 714375"/>
                <a:gd name="connsiteY31" fmla="*/ 604838 h 769144"/>
                <a:gd name="connsiteX32" fmla="*/ 316706 w 714375"/>
                <a:gd name="connsiteY32" fmla="*/ 547688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769144">
                  <a:moveTo>
                    <a:pt x="316706" y="547688"/>
                  </a:moveTo>
                  <a:lnTo>
                    <a:pt x="242887" y="445294"/>
                  </a:lnTo>
                  <a:lnTo>
                    <a:pt x="185737" y="366713"/>
                  </a:lnTo>
                  <a:lnTo>
                    <a:pt x="130968" y="276225"/>
                  </a:lnTo>
                  <a:lnTo>
                    <a:pt x="85725" y="207169"/>
                  </a:lnTo>
                  <a:lnTo>
                    <a:pt x="52387" y="147638"/>
                  </a:lnTo>
                  <a:lnTo>
                    <a:pt x="28575" y="102394"/>
                  </a:lnTo>
                  <a:lnTo>
                    <a:pt x="9525" y="64294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1912" y="33338"/>
                  </a:lnTo>
                  <a:lnTo>
                    <a:pt x="183356" y="119063"/>
                  </a:lnTo>
                  <a:lnTo>
                    <a:pt x="371475" y="242888"/>
                  </a:lnTo>
                  <a:lnTo>
                    <a:pt x="569118" y="369094"/>
                  </a:lnTo>
                  <a:lnTo>
                    <a:pt x="600075" y="414338"/>
                  </a:lnTo>
                  <a:lnTo>
                    <a:pt x="650081" y="507206"/>
                  </a:lnTo>
                  <a:lnTo>
                    <a:pt x="676275" y="561975"/>
                  </a:lnTo>
                  <a:lnTo>
                    <a:pt x="697706" y="609600"/>
                  </a:lnTo>
                  <a:lnTo>
                    <a:pt x="709612" y="642938"/>
                  </a:lnTo>
                  <a:lnTo>
                    <a:pt x="714375" y="678656"/>
                  </a:lnTo>
                  <a:lnTo>
                    <a:pt x="714375" y="721519"/>
                  </a:lnTo>
                  <a:lnTo>
                    <a:pt x="702468" y="754856"/>
                  </a:lnTo>
                  <a:lnTo>
                    <a:pt x="685800" y="764381"/>
                  </a:lnTo>
                  <a:lnTo>
                    <a:pt x="657225" y="769144"/>
                  </a:lnTo>
                  <a:lnTo>
                    <a:pt x="623887" y="764381"/>
                  </a:lnTo>
                  <a:lnTo>
                    <a:pt x="576262" y="750094"/>
                  </a:lnTo>
                  <a:lnTo>
                    <a:pt x="538162" y="733425"/>
                  </a:lnTo>
                  <a:lnTo>
                    <a:pt x="488156" y="700088"/>
                  </a:lnTo>
                  <a:lnTo>
                    <a:pt x="438150" y="659606"/>
                  </a:lnTo>
                  <a:lnTo>
                    <a:pt x="373856" y="604838"/>
                  </a:lnTo>
                  <a:lnTo>
                    <a:pt x="316706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744A80A-F305-844D-8DA1-1E00DAF2AC1B}"/>
                </a:ext>
              </a:extLst>
            </p:cNvPr>
            <p:cNvSpPr/>
            <p:nvPr/>
          </p:nvSpPr>
          <p:spPr>
            <a:xfrm>
              <a:off x="2676525" y="2247900"/>
              <a:ext cx="1865313" cy="642938"/>
            </a:xfrm>
            <a:custGeom>
              <a:avLst/>
              <a:gdLst>
                <a:gd name="connsiteX0" fmla="*/ 1052513 w 1864519"/>
                <a:gd name="connsiteY0" fmla="*/ 347663 h 642938"/>
                <a:gd name="connsiteX1" fmla="*/ 742950 w 1864519"/>
                <a:gd name="connsiteY1" fmla="*/ 459581 h 642938"/>
                <a:gd name="connsiteX2" fmla="*/ 607219 w 1864519"/>
                <a:gd name="connsiteY2" fmla="*/ 514350 h 642938"/>
                <a:gd name="connsiteX3" fmla="*/ 578644 w 1864519"/>
                <a:gd name="connsiteY3" fmla="*/ 535781 h 642938"/>
                <a:gd name="connsiteX4" fmla="*/ 471488 w 1864519"/>
                <a:gd name="connsiteY4" fmla="*/ 604838 h 642938"/>
                <a:gd name="connsiteX5" fmla="*/ 426244 w 1864519"/>
                <a:gd name="connsiteY5" fmla="*/ 640556 h 642938"/>
                <a:gd name="connsiteX6" fmla="*/ 407194 w 1864519"/>
                <a:gd name="connsiteY6" fmla="*/ 642938 h 642938"/>
                <a:gd name="connsiteX7" fmla="*/ 366713 w 1864519"/>
                <a:gd name="connsiteY7" fmla="*/ 623888 h 642938"/>
                <a:gd name="connsiteX8" fmla="*/ 283369 w 1864519"/>
                <a:gd name="connsiteY8" fmla="*/ 573881 h 642938"/>
                <a:gd name="connsiteX9" fmla="*/ 207169 w 1864519"/>
                <a:gd name="connsiteY9" fmla="*/ 521494 h 642938"/>
                <a:gd name="connsiteX10" fmla="*/ 138113 w 1864519"/>
                <a:gd name="connsiteY10" fmla="*/ 469106 h 642938"/>
                <a:gd name="connsiteX11" fmla="*/ 102394 w 1864519"/>
                <a:gd name="connsiteY11" fmla="*/ 435769 h 642938"/>
                <a:gd name="connsiteX12" fmla="*/ 54769 w 1864519"/>
                <a:gd name="connsiteY12" fmla="*/ 388144 h 642938"/>
                <a:gd name="connsiteX13" fmla="*/ 16669 w 1864519"/>
                <a:gd name="connsiteY13" fmla="*/ 340519 h 642938"/>
                <a:gd name="connsiteX14" fmla="*/ 4763 w 1864519"/>
                <a:gd name="connsiteY14" fmla="*/ 316706 h 642938"/>
                <a:gd name="connsiteX15" fmla="*/ 0 w 1864519"/>
                <a:gd name="connsiteY15" fmla="*/ 295275 h 642938"/>
                <a:gd name="connsiteX16" fmla="*/ 0 w 1864519"/>
                <a:gd name="connsiteY16" fmla="*/ 285750 h 642938"/>
                <a:gd name="connsiteX17" fmla="*/ 4763 w 1864519"/>
                <a:gd name="connsiteY17" fmla="*/ 273844 h 642938"/>
                <a:gd name="connsiteX18" fmla="*/ 19050 w 1864519"/>
                <a:gd name="connsiteY18" fmla="*/ 271463 h 642938"/>
                <a:gd name="connsiteX19" fmla="*/ 42863 w 1864519"/>
                <a:gd name="connsiteY19" fmla="*/ 278606 h 642938"/>
                <a:gd name="connsiteX20" fmla="*/ 78581 w 1864519"/>
                <a:gd name="connsiteY20" fmla="*/ 300038 h 642938"/>
                <a:gd name="connsiteX21" fmla="*/ 128588 w 1864519"/>
                <a:gd name="connsiteY21" fmla="*/ 326231 h 642938"/>
                <a:gd name="connsiteX22" fmla="*/ 183356 w 1864519"/>
                <a:gd name="connsiteY22" fmla="*/ 350044 h 642938"/>
                <a:gd name="connsiteX23" fmla="*/ 233363 w 1864519"/>
                <a:gd name="connsiteY23" fmla="*/ 366713 h 642938"/>
                <a:gd name="connsiteX24" fmla="*/ 288131 w 1864519"/>
                <a:gd name="connsiteY24" fmla="*/ 378619 h 642938"/>
                <a:gd name="connsiteX25" fmla="*/ 328613 w 1864519"/>
                <a:gd name="connsiteY25" fmla="*/ 376238 h 642938"/>
                <a:gd name="connsiteX26" fmla="*/ 492919 w 1864519"/>
                <a:gd name="connsiteY26" fmla="*/ 340519 h 642938"/>
                <a:gd name="connsiteX27" fmla="*/ 797719 w 1864519"/>
                <a:gd name="connsiteY27" fmla="*/ 252413 h 642938"/>
                <a:gd name="connsiteX28" fmla="*/ 1081088 w 1864519"/>
                <a:gd name="connsiteY28" fmla="*/ 169069 h 642938"/>
                <a:gd name="connsiteX29" fmla="*/ 1393031 w 1864519"/>
                <a:gd name="connsiteY29" fmla="*/ 80963 h 642938"/>
                <a:gd name="connsiteX30" fmla="*/ 1597819 w 1864519"/>
                <a:gd name="connsiteY30" fmla="*/ 0 h 642938"/>
                <a:gd name="connsiteX31" fmla="*/ 1621631 w 1864519"/>
                <a:gd name="connsiteY31" fmla="*/ 7144 h 642938"/>
                <a:gd name="connsiteX32" fmla="*/ 1704975 w 1864519"/>
                <a:gd name="connsiteY32" fmla="*/ 57150 h 642938"/>
                <a:gd name="connsiteX33" fmla="*/ 1778794 w 1864519"/>
                <a:gd name="connsiteY33" fmla="*/ 107156 h 642938"/>
                <a:gd name="connsiteX34" fmla="*/ 1831181 w 1864519"/>
                <a:gd name="connsiteY34" fmla="*/ 150019 h 642938"/>
                <a:gd name="connsiteX35" fmla="*/ 1847850 w 1864519"/>
                <a:gd name="connsiteY35" fmla="*/ 171450 h 642938"/>
                <a:gd name="connsiteX36" fmla="*/ 1857375 w 1864519"/>
                <a:gd name="connsiteY36" fmla="*/ 190500 h 642938"/>
                <a:gd name="connsiteX37" fmla="*/ 1864519 w 1864519"/>
                <a:gd name="connsiteY37" fmla="*/ 211931 h 642938"/>
                <a:gd name="connsiteX38" fmla="*/ 1859756 w 1864519"/>
                <a:gd name="connsiteY38" fmla="*/ 228600 h 642938"/>
                <a:gd name="connsiteX39" fmla="*/ 1843088 w 1864519"/>
                <a:gd name="connsiteY39" fmla="*/ 247650 h 642938"/>
                <a:gd name="connsiteX40" fmla="*/ 1804988 w 1864519"/>
                <a:gd name="connsiteY40" fmla="*/ 261938 h 642938"/>
                <a:gd name="connsiteX41" fmla="*/ 1445419 w 1864519"/>
                <a:gd name="connsiteY41" fmla="*/ 230981 h 642938"/>
                <a:gd name="connsiteX42" fmla="*/ 1052513 w 1864519"/>
                <a:gd name="connsiteY42" fmla="*/ 347663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4519" h="642938">
                  <a:moveTo>
                    <a:pt x="1052513" y="347663"/>
                  </a:moveTo>
                  <a:lnTo>
                    <a:pt x="742950" y="459581"/>
                  </a:lnTo>
                  <a:lnTo>
                    <a:pt x="607219" y="514350"/>
                  </a:lnTo>
                  <a:lnTo>
                    <a:pt x="578644" y="535781"/>
                  </a:lnTo>
                  <a:lnTo>
                    <a:pt x="471488" y="604838"/>
                  </a:lnTo>
                  <a:lnTo>
                    <a:pt x="426244" y="640556"/>
                  </a:lnTo>
                  <a:lnTo>
                    <a:pt x="407194" y="642938"/>
                  </a:lnTo>
                  <a:lnTo>
                    <a:pt x="366713" y="623888"/>
                  </a:lnTo>
                  <a:lnTo>
                    <a:pt x="283369" y="573881"/>
                  </a:lnTo>
                  <a:lnTo>
                    <a:pt x="207169" y="521494"/>
                  </a:lnTo>
                  <a:lnTo>
                    <a:pt x="138113" y="469106"/>
                  </a:lnTo>
                  <a:lnTo>
                    <a:pt x="102394" y="435769"/>
                  </a:lnTo>
                  <a:lnTo>
                    <a:pt x="54769" y="388144"/>
                  </a:lnTo>
                  <a:lnTo>
                    <a:pt x="16669" y="340519"/>
                  </a:lnTo>
                  <a:lnTo>
                    <a:pt x="4763" y="316706"/>
                  </a:lnTo>
                  <a:lnTo>
                    <a:pt x="0" y="295275"/>
                  </a:lnTo>
                  <a:lnTo>
                    <a:pt x="0" y="285750"/>
                  </a:lnTo>
                  <a:lnTo>
                    <a:pt x="4763" y="273844"/>
                  </a:lnTo>
                  <a:lnTo>
                    <a:pt x="19050" y="271463"/>
                  </a:lnTo>
                  <a:lnTo>
                    <a:pt x="42863" y="278606"/>
                  </a:lnTo>
                  <a:lnTo>
                    <a:pt x="78581" y="300038"/>
                  </a:lnTo>
                  <a:lnTo>
                    <a:pt x="128588" y="326231"/>
                  </a:lnTo>
                  <a:lnTo>
                    <a:pt x="183356" y="350044"/>
                  </a:lnTo>
                  <a:lnTo>
                    <a:pt x="233363" y="366713"/>
                  </a:lnTo>
                  <a:lnTo>
                    <a:pt x="288131" y="378619"/>
                  </a:lnTo>
                  <a:lnTo>
                    <a:pt x="328613" y="376238"/>
                  </a:lnTo>
                  <a:lnTo>
                    <a:pt x="492919" y="340519"/>
                  </a:lnTo>
                  <a:lnTo>
                    <a:pt x="797719" y="252413"/>
                  </a:lnTo>
                  <a:lnTo>
                    <a:pt x="1081088" y="169069"/>
                  </a:lnTo>
                  <a:lnTo>
                    <a:pt x="1393031" y="80963"/>
                  </a:lnTo>
                  <a:lnTo>
                    <a:pt x="1597819" y="0"/>
                  </a:lnTo>
                  <a:lnTo>
                    <a:pt x="1621631" y="7144"/>
                  </a:lnTo>
                  <a:lnTo>
                    <a:pt x="1704975" y="57150"/>
                  </a:lnTo>
                  <a:lnTo>
                    <a:pt x="1778794" y="107156"/>
                  </a:lnTo>
                  <a:lnTo>
                    <a:pt x="1831181" y="150019"/>
                  </a:lnTo>
                  <a:lnTo>
                    <a:pt x="1847850" y="171450"/>
                  </a:lnTo>
                  <a:lnTo>
                    <a:pt x="1857375" y="190500"/>
                  </a:lnTo>
                  <a:lnTo>
                    <a:pt x="1864519" y="211931"/>
                  </a:lnTo>
                  <a:lnTo>
                    <a:pt x="1859756" y="228600"/>
                  </a:lnTo>
                  <a:lnTo>
                    <a:pt x="1843088" y="247650"/>
                  </a:lnTo>
                  <a:lnTo>
                    <a:pt x="1804988" y="261938"/>
                  </a:lnTo>
                  <a:lnTo>
                    <a:pt x="1445419" y="230981"/>
                  </a:lnTo>
                  <a:lnTo>
                    <a:pt x="105251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862217A-DA0C-A947-9D0D-E480DF71DD51}"/>
                </a:ext>
              </a:extLst>
            </p:cNvPr>
            <p:cNvSpPr/>
            <p:nvPr/>
          </p:nvSpPr>
          <p:spPr>
            <a:xfrm>
              <a:off x="4024313" y="3033713"/>
              <a:ext cx="712787" cy="790575"/>
            </a:xfrm>
            <a:custGeom>
              <a:avLst/>
              <a:gdLst>
                <a:gd name="connsiteX0" fmla="*/ 397668 w 711993"/>
                <a:gd name="connsiteY0" fmla="*/ 535781 h 790575"/>
                <a:gd name="connsiteX1" fmla="*/ 219075 w 711993"/>
                <a:gd name="connsiteY1" fmla="*/ 666750 h 790575"/>
                <a:gd name="connsiteX2" fmla="*/ 52387 w 711993"/>
                <a:gd name="connsiteY2" fmla="*/ 790575 h 790575"/>
                <a:gd name="connsiteX3" fmla="*/ 0 w 711993"/>
                <a:gd name="connsiteY3" fmla="*/ 776287 h 790575"/>
                <a:gd name="connsiteX4" fmla="*/ 128587 w 711993"/>
                <a:gd name="connsiteY4" fmla="*/ 595312 h 790575"/>
                <a:gd name="connsiteX5" fmla="*/ 261937 w 711993"/>
                <a:gd name="connsiteY5" fmla="*/ 409575 h 790575"/>
                <a:gd name="connsiteX6" fmla="*/ 333375 w 711993"/>
                <a:gd name="connsiteY6" fmla="*/ 311943 h 790575"/>
                <a:gd name="connsiteX7" fmla="*/ 378618 w 711993"/>
                <a:gd name="connsiteY7" fmla="*/ 247650 h 790575"/>
                <a:gd name="connsiteX8" fmla="*/ 392906 w 711993"/>
                <a:gd name="connsiteY8" fmla="*/ 223837 h 790575"/>
                <a:gd name="connsiteX9" fmla="*/ 395287 w 711993"/>
                <a:gd name="connsiteY9" fmla="*/ 204787 h 790575"/>
                <a:gd name="connsiteX10" fmla="*/ 395287 w 711993"/>
                <a:gd name="connsiteY10" fmla="*/ 183356 h 790575"/>
                <a:gd name="connsiteX11" fmla="*/ 388143 w 711993"/>
                <a:gd name="connsiteY11" fmla="*/ 145256 h 790575"/>
                <a:gd name="connsiteX12" fmla="*/ 373856 w 711993"/>
                <a:gd name="connsiteY12" fmla="*/ 121443 h 790575"/>
                <a:gd name="connsiteX13" fmla="*/ 352425 w 711993"/>
                <a:gd name="connsiteY13" fmla="*/ 95250 h 790575"/>
                <a:gd name="connsiteX14" fmla="*/ 326231 w 711993"/>
                <a:gd name="connsiteY14" fmla="*/ 71437 h 790575"/>
                <a:gd name="connsiteX15" fmla="*/ 311943 w 711993"/>
                <a:gd name="connsiteY15" fmla="*/ 57150 h 790575"/>
                <a:gd name="connsiteX16" fmla="*/ 302418 w 711993"/>
                <a:gd name="connsiteY16" fmla="*/ 30956 h 790575"/>
                <a:gd name="connsiteX17" fmla="*/ 302418 w 711993"/>
                <a:gd name="connsiteY17" fmla="*/ 16668 h 790575"/>
                <a:gd name="connsiteX18" fmla="*/ 307181 w 711993"/>
                <a:gd name="connsiteY18" fmla="*/ 2381 h 790575"/>
                <a:gd name="connsiteX19" fmla="*/ 323850 w 711993"/>
                <a:gd name="connsiteY19" fmla="*/ 0 h 790575"/>
                <a:gd name="connsiteX20" fmla="*/ 352425 w 711993"/>
                <a:gd name="connsiteY20" fmla="*/ 7143 h 790575"/>
                <a:gd name="connsiteX21" fmla="*/ 373856 w 711993"/>
                <a:gd name="connsiteY21" fmla="*/ 16668 h 790575"/>
                <a:gd name="connsiteX22" fmla="*/ 442912 w 711993"/>
                <a:gd name="connsiteY22" fmla="*/ 38100 h 790575"/>
                <a:gd name="connsiteX23" fmla="*/ 490537 w 711993"/>
                <a:gd name="connsiteY23" fmla="*/ 57150 h 790575"/>
                <a:gd name="connsiteX24" fmla="*/ 540543 w 711993"/>
                <a:gd name="connsiteY24" fmla="*/ 78581 h 790575"/>
                <a:gd name="connsiteX25" fmla="*/ 585787 w 711993"/>
                <a:gd name="connsiteY25" fmla="*/ 107156 h 790575"/>
                <a:gd name="connsiteX26" fmla="*/ 616743 w 711993"/>
                <a:gd name="connsiteY26" fmla="*/ 133350 h 790575"/>
                <a:gd name="connsiteX27" fmla="*/ 642937 w 711993"/>
                <a:gd name="connsiteY27" fmla="*/ 159543 h 790575"/>
                <a:gd name="connsiteX28" fmla="*/ 666750 w 711993"/>
                <a:gd name="connsiteY28" fmla="*/ 192881 h 790575"/>
                <a:gd name="connsiteX29" fmla="*/ 688181 w 711993"/>
                <a:gd name="connsiteY29" fmla="*/ 226218 h 790575"/>
                <a:gd name="connsiteX30" fmla="*/ 700087 w 711993"/>
                <a:gd name="connsiteY30" fmla="*/ 257175 h 790575"/>
                <a:gd name="connsiteX31" fmla="*/ 707231 w 711993"/>
                <a:gd name="connsiteY31" fmla="*/ 285750 h 790575"/>
                <a:gd name="connsiteX32" fmla="*/ 711993 w 711993"/>
                <a:gd name="connsiteY32" fmla="*/ 311943 h 790575"/>
                <a:gd name="connsiteX33" fmla="*/ 707231 w 711993"/>
                <a:gd name="connsiteY33" fmla="*/ 340518 h 790575"/>
                <a:gd name="connsiteX34" fmla="*/ 697706 w 711993"/>
                <a:gd name="connsiteY34" fmla="*/ 354806 h 790575"/>
                <a:gd name="connsiteX35" fmla="*/ 681037 w 711993"/>
                <a:gd name="connsiteY35" fmla="*/ 364331 h 790575"/>
                <a:gd name="connsiteX36" fmla="*/ 647700 w 711993"/>
                <a:gd name="connsiteY36" fmla="*/ 371475 h 790575"/>
                <a:gd name="connsiteX37" fmla="*/ 604837 w 711993"/>
                <a:gd name="connsiteY37" fmla="*/ 371475 h 790575"/>
                <a:gd name="connsiteX38" fmla="*/ 542925 w 711993"/>
                <a:gd name="connsiteY38" fmla="*/ 423862 h 790575"/>
                <a:gd name="connsiteX39" fmla="*/ 397668 w 711993"/>
                <a:gd name="connsiteY39" fmla="*/ 535781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1993" h="790575">
                  <a:moveTo>
                    <a:pt x="397668" y="535781"/>
                  </a:moveTo>
                  <a:lnTo>
                    <a:pt x="219075" y="666750"/>
                  </a:lnTo>
                  <a:lnTo>
                    <a:pt x="52387" y="790575"/>
                  </a:lnTo>
                  <a:lnTo>
                    <a:pt x="0" y="776287"/>
                  </a:lnTo>
                  <a:lnTo>
                    <a:pt x="128587" y="595312"/>
                  </a:lnTo>
                  <a:lnTo>
                    <a:pt x="261937" y="409575"/>
                  </a:lnTo>
                  <a:lnTo>
                    <a:pt x="333375" y="311943"/>
                  </a:lnTo>
                  <a:lnTo>
                    <a:pt x="378618" y="247650"/>
                  </a:lnTo>
                  <a:lnTo>
                    <a:pt x="392906" y="223837"/>
                  </a:lnTo>
                  <a:cubicBezTo>
                    <a:pt x="395399" y="206382"/>
                    <a:pt x="395287" y="212781"/>
                    <a:pt x="395287" y="204787"/>
                  </a:cubicBezTo>
                  <a:lnTo>
                    <a:pt x="395287" y="183356"/>
                  </a:lnTo>
                  <a:lnTo>
                    <a:pt x="388143" y="145256"/>
                  </a:lnTo>
                  <a:lnTo>
                    <a:pt x="373856" y="121443"/>
                  </a:lnTo>
                  <a:lnTo>
                    <a:pt x="352425" y="95250"/>
                  </a:lnTo>
                  <a:lnTo>
                    <a:pt x="326231" y="71437"/>
                  </a:lnTo>
                  <a:lnTo>
                    <a:pt x="311943" y="57150"/>
                  </a:lnTo>
                  <a:lnTo>
                    <a:pt x="302418" y="30956"/>
                  </a:lnTo>
                  <a:lnTo>
                    <a:pt x="302418" y="16668"/>
                  </a:lnTo>
                  <a:lnTo>
                    <a:pt x="307181" y="2381"/>
                  </a:lnTo>
                  <a:lnTo>
                    <a:pt x="323850" y="0"/>
                  </a:lnTo>
                  <a:lnTo>
                    <a:pt x="352425" y="7143"/>
                  </a:lnTo>
                  <a:lnTo>
                    <a:pt x="373856" y="16668"/>
                  </a:lnTo>
                  <a:lnTo>
                    <a:pt x="442912" y="38100"/>
                  </a:lnTo>
                  <a:lnTo>
                    <a:pt x="490537" y="57150"/>
                  </a:lnTo>
                  <a:lnTo>
                    <a:pt x="540543" y="78581"/>
                  </a:lnTo>
                  <a:lnTo>
                    <a:pt x="585787" y="107156"/>
                  </a:lnTo>
                  <a:lnTo>
                    <a:pt x="616743" y="133350"/>
                  </a:lnTo>
                  <a:lnTo>
                    <a:pt x="642937" y="159543"/>
                  </a:lnTo>
                  <a:lnTo>
                    <a:pt x="666750" y="192881"/>
                  </a:lnTo>
                  <a:lnTo>
                    <a:pt x="688181" y="226218"/>
                  </a:lnTo>
                  <a:lnTo>
                    <a:pt x="700087" y="257175"/>
                  </a:lnTo>
                  <a:lnTo>
                    <a:pt x="707231" y="285750"/>
                  </a:lnTo>
                  <a:lnTo>
                    <a:pt x="711993" y="311943"/>
                  </a:lnTo>
                  <a:lnTo>
                    <a:pt x="707231" y="340518"/>
                  </a:lnTo>
                  <a:lnTo>
                    <a:pt x="697706" y="354806"/>
                  </a:lnTo>
                  <a:lnTo>
                    <a:pt x="681037" y="364331"/>
                  </a:lnTo>
                  <a:lnTo>
                    <a:pt x="647700" y="371475"/>
                  </a:lnTo>
                  <a:lnTo>
                    <a:pt x="604837" y="371475"/>
                  </a:lnTo>
                  <a:lnTo>
                    <a:pt x="542925" y="423862"/>
                  </a:lnTo>
                  <a:lnTo>
                    <a:pt x="39766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247039D-2F38-464B-86FB-C8C23CBC4387}"/>
                </a:ext>
              </a:extLst>
            </p:cNvPr>
            <p:cNvSpPr/>
            <p:nvPr/>
          </p:nvSpPr>
          <p:spPr>
            <a:xfrm>
              <a:off x="4775200" y="2468563"/>
              <a:ext cx="2362200" cy="647700"/>
            </a:xfrm>
            <a:custGeom>
              <a:avLst/>
              <a:gdLst>
                <a:gd name="connsiteX0" fmla="*/ 1493044 w 2362200"/>
                <a:gd name="connsiteY0" fmla="*/ 307182 h 647700"/>
                <a:gd name="connsiteX1" fmla="*/ 907257 w 2362200"/>
                <a:gd name="connsiteY1" fmla="*/ 450057 h 647700"/>
                <a:gd name="connsiteX2" fmla="*/ 740569 w 2362200"/>
                <a:gd name="connsiteY2" fmla="*/ 500063 h 647700"/>
                <a:gd name="connsiteX3" fmla="*/ 614363 w 2362200"/>
                <a:gd name="connsiteY3" fmla="*/ 535782 h 647700"/>
                <a:gd name="connsiteX4" fmla="*/ 540544 w 2362200"/>
                <a:gd name="connsiteY4" fmla="*/ 564357 h 647700"/>
                <a:gd name="connsiteX5" fmla="*/ 445294 w 2362200"/>
                <a:gd name="connsiteY5" fmla="*/ 602457 h 647700"/>
                <a:gd name="connsiteX6" fmla="*/ 352425 w 2362200"/>
                <a:gd name="connsiteY6" fmla="*/ 647700 h 647700"/>
                <a:gd name="connsiteX7" fmla="*/ 333375 w 2362200"/>
                <a:gd name="connsiteY7" fmla="*/ 645319 h 647700"/>
                <a:gd name="connsiteX8" fmla="*/ 288132 w 2362200"/>
                <a:gd name="connsiteY8" fmla="*/ 626269 h 647700"/>
                <a:gd name="connsiteX9" fmla="*/ 250032 w 2362200"/>
                <a:gd name="connsiteY9" fmla="*/ 597694 h 647700"/>
                <a:gd name="connsiteX10" fmla="*/ 219075 w 2362200"/>
                <a:gd name="connsiteY10" fmla="*/ 566738 h 647700"/>
                <a:gd name="connsiteX11" fmla="*/ 188119 w 2362200"/>
                <a:gd name="connsiteY11" fmla="*/ 528638 h 647700"/>
                <a:gd name="connsiteX12" fmla="*/ 150019 w 2362200"/>
                <a:gd name="connsiteY12" fmla="*/ 485775 h 647700"/>
                <a:gd name="connsiteX13" fmla="*/ 116682 w 2362200"/>
                <a:gd name="connsiteY13" fmla="*/ 442913 h 647700"/>
                <a:gd name="connsiteX14" fmla="*/ 85725 w 2362200"/>
                <a:gd name="connsiteY14" fmla="*/ 395288 h 647700"/>
                <a:gd name="connsiteX15" fmla="*/ 47625 w 2362200"/>
                <a:gd name="connsiteY15" fmla="*/ 328613 h 647700"/>
                <a:gd name="connsiteX16" fmla="*/ 23813 w 2362200"/>
                <a:gd name="connsiteY16" fmla="*/ 273844 h 647700"/>
                <a:gd name="connsiteX17" fmla="*/ 9525 w 2362200"/>
                <a:gd name="connsiteY17" fmla="*/ 240507 h 647700"/>
                <a:gd name="connsiteX18" fmla="*/ 0 w 2362200"/>
                <a:gd name="connsiteY18" fmla="*/ 214313 h 647700"/>
                <a:gd name="connsiteX19" fmla="*/ 0 w 2362200"/>
                <a:gd name="connsiteY19" fmla="*/ 195263 h 647700"/>
                <a:gd name="connsiteX20" fmla="*/ 2382 w 2362200"/>
                <a:gd name="connsiteY20" fmla="*/ 188119 h 647700"/>
                <a:gd name="connsiteX21" fmla="*/ 11907 w 2362200"/>
                <a:gd name="connsiteY21" fmla="*/ 183357 h 647700"/>
                <a:gd name="connsiteX22" fmla="*/ 45244 w 2362200"/>
                <a:gd name="connsiteY22" fmla="*/ 190500 h 647700"/>
                <a:gd name="connsiteX23" fmla="*/ 64294 w 2362200"/>
                <a:gd name="connsiteY23" fmla="*/ 202407 h 647700"/>
                <a:gd name="connsiteX24" fmla="*/ 102394 w 2362200"/>
                <a:gd name="connsiteY24" fmla="*/ 240507 h 647700"/>
                <a:gd name="connsiteX25" fmla="*/ 128588 w 2362200"/>
                <a:gd name="connsiteY25" fmla="*/ 266700 h 647700"/>
                <a:gd name="connsiteX26" fmla="*/ 169069 w 2362200"/>
                <a:gd name="connsiteY26" fmla="*/ 297657 h 647700"/>
                <a:gd name="connsiteX27" fmla="*/ 204788 w 2362200"/>
                <a:gd name="connsiteY27" fmla="*/ 319088 h 647700"/>
                <a:gd name="connsiteX28" fmla="*/ 240507 w 2362200"/>
                <a:gd name="connsiteY28" fmla="*/ 340519 h 647700"/>
                <a:gd name="connsiteX29" fmla="*/ 276225 w 2362200"/>
                <a:gd name="connsiteY29" fmla="*/ 354807 h 647700"/>
                <a:gd name="connsiteX30" fmla="*/ 314325 w 2362200"/>
                <a:gd name="connsiteY30" fmla="*/ 359569 h 647700"/>
                <a:gd name="connsiteX31" fmla="*/ 388144 w 2362200"/>
                <a:gd name="connsiteY31" fmla="*/ 354807 h 647700"/>
                <a:gd name="connsiteX32" fmla="*/ 502444 w 2362200"/>
                <a:gd name="connsiteY32" fmla="*/ 338138 h 647700"/>
                <a:gd name="connsiteX33" fmla="*/ 735807 w 2362200"/>
                <a:gd name="connsiteY33" fmla="*/ 288132 h 647700"/>
                <a:gd name="connsiteX34" fmla="*/ 1016794 w 2362200"/>
                <a:gd name="connsiteY34" fmla="*/ 230982 h 647700"/>
                <a:gd name="connsiteX35" fmla="*/ 1407319 w 2362200"/>
                <a:gd name="connsiteY35" fmla="*/ 147638 h 647700"/>
                <a:gd name="connsiteX36" fmla="*/ 1826419 w 2362200"/>
                <a:gd name="connsiteY36" fmla="*/ 66675 h 647700"/>
                <a:gd name="connsiteX37" fmla="*/ 1893094 w 2362200"/>
                <a:gd name="connsiteY37" fmla="*/ 33338 h 647700"/>
                <a:gd name="connsiteX38" fmla="*/ 1978819 w 2362200"/>
                <a:gd name="connsiteY38" fmla="*/ 0 h 647700"/>
                <a:gd name="connsiteX39" fmla="*/ 1995488 w 2362200"/>
                <a:gd name="connsiteY39" fmla="*/ 2382 h 647700"/>
                <a:gd name="connsiteX40" fmla="*/ 2081213 w 2362200"/>
                <a:gd name="connsiteY40" fmla="*/ 42863 h 647700"/>
                <a:gd name="connsiteX41" fmla="*/ 2197894 w 2362200"/>
                <a:gd name="connsiteY41" fmla="*/ 97632 h 647700"/>
                <a:gd name="connsiteX42" fmla="*/ 2247900 w 2362200"/>
                <a:gd name="connsiteY42" fmla="*/ 123825 h 647700"/>
                <a:gd name="connsiteX43" fmla="*/ 2283619 w 2362200"/>
                <a:gd name="connsiteY43" fmla="*/ 150019 h 647700"/>
                <a:gd name="connsiteX44" fmla="*/ 2321719 w 2362200"/>
                <a:gd name="connsiteY44" fmla="*/ 180975 h 647700"/>
                <a:gd name="connsiteX45" fmla="*/ 2345532 w 2362200"/>
                <a:gd name="connsiteY45" fmla="*/ 207169 h 647700"/>
                <a:gd name="connsiteX46" fmla="*/ 2362200 w 2362200"/>
                <a:gd name="connsiteY46" fmla="*/ 240507 h 647700"/>
                <a:gd name="connsiteX47" fmla="*/ 2362200 w 2362200"/>
                <a:gd name="connsiteY47" fmla="*/ 271463 h 647700"/>
                <a:gd name="connsiteX48" fmla="*/ 2350294 w 2362200"/>
                <a:gd name="connsiteY48" fmla="*/ 307182 h 647700"/>
                <a:gd name="connsiteX49" fmla="*/ 2314575 w 2362200"/>
                <a:gd name="connsiteY49" fmla="*/ 354807 h 647700"/>
                <a:gd name="connsiteX50" fmla="*/ 2050257 w 2362200"/>
                <a:gd name="connsiteY50" fmla="*/ 283369 h 647700"/>
                <a:gd name="connsiteX51" fmla="*/ 2035969 w 2362200"/>
                <a:gd name="connsiteY51" fmla="*/ 266700 h 647700"/>
                <a:gd name="connsiteX52" fmla="*/ 2019300 w 2362200"/>
                <a:gd name="connsiteY52" fmla="*/ 250032 h 647700"/>
                <a:gd name="connsiteX53" fmla="*/ 1995488 w 2362200"/>
                <a:gd name="connsiteY53" fmla="*/ 235744 h 647700"/>
                <a:gd name="connsiteX54" fmla="*/ 1957388 w 2362200"/>
                <a:gd name="connsiteY54" fmla="*/ 226219 h 647700"/>
                <a:gd name="connsiteX55" fmla="*/ 1914525 w 2362200"/>
                <a:gd name="connsiteY55" fmla="*/ 226219 h 647700"/>
                <a:gd name="connsiteX56" fmla="*/ 1828800 w 2362200"/>
                <a:gd name="connsiteY56" fmla="*/ 240507 h 647700"/>
                <a:gd name="connsiteX57" fmla="*/ 1493044 w 2362200"/>
                <a:gd name="connsiteY57" fmla="*/ 30718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2200" h="647700">
                  <a:moveTo>
                    <a:pt x="1493044" y="307182"/>
                  </a:moveTo>
                  <a:lnTo>
                    <a:pt x="907257" y="450057"/>
                  </a:lnTo>
                  <a:lnTo>
                    <a:pt x="740569" y="500063"/>
                  </a:lnTo>
                  <a:lnTo>
                    <a:pt x="614363" y="535782"/>
                  </a:lnTo>
                  <a:lnTo>
                    <a:pt x="540544" y="564357"/>
                  </a:lnTo>
                  <a:lnTo>
                    <a:pt x="445294" y="602457"/>
                  </a:lnTo>
                  <a:lnTo>
                    <a:pt x="352425" y="647700"/>
                  </a:lnTo>
                  <a:lnTo>
                    <a:pt x="333375" y="645319"/>
                  </a:lnTo>
                  <a:lnTo>
                    <a:pt x="288132" y="626269"/>
                  </a:lnTo>
                  <a:lnTo>
                    <a:pt x="250032" y="597694"/>
                  </a:lnTo>
                  <a:lnTo>
                    <a:pt x="219075" y="566738"/>
                  </a:lnTo>
                  <a:lnTo>
                    <a:pt x="188119" y="528638"/>
                  </a:lnTo>
                  <a:lnTo>
                    <a:pt x="150019" y="485775"/>
                  </a:lnTo>
                  <a:lnTo>
                    <a:pt x="116682" y="442913"/>
                  </a:lnTo>
                  <a:lnTo>
                    <a:pt x="85725" y="395288"/>
                  </a:lnTo>
                  <a:lnTo>
                    <a:pt x="47625" y="328613"/>
                  </a:lnTo>
                  <a:lnTo>
                    <a:pt x="23813" y="273844"/>
                  </a:lnTo>
                  <a:lnTo>
                    <a:pt x="9525" y="240507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2" y="188119"/>
                  </a:lnTo>
                  <a:lnTo>
                    <a:pt x="11907" y="183357"/>
                  </a:lnTo>
                  <a:lnTo>
                    <a:pt x="45244" y="190500"/>
                  </a:lnTo>
                  <a:lnTo>
                    <a:pt x="64294" y="202407"/>
                  </a:lnTo>
                  <a:lnTo>
                    <a:pt x="102394" y="240507"/>
                  </a:lnTo>
                  <a:lnTo>
                    <a:pt x="128588" y="266700"/>
                  </a:lnTo>
                  <a:lnTo>
                    <a:pt x="169069" y="297657"/>
                  </a:lnTo>
                  <a:lnTo>
                    <a:pt x="204788" y="319088"/>
                  </a:lnTo>
                  <a:lnTo>
                    <a:pt x="240507" y="340519"/>
                  </a:lnTo>
                  <a:lnTo>
                    <a:pt x="276225" y="354807"/>
                  </a:lnTo>
                  <a:lnTo>
                    <a:pt x="314325" y="359569"/>
                  </a:lnTo>
                  <a:lnTo>
                    <a:pt x="388144" y="354807"/>
                  </a:lnTo>
                  <a:lnTo>
                    <a:pt x="502444" y="338138"/>
                  </a:lnTo>
                  <a:lnTo>
                    <a:pt x="735807" y="288132"/>
                  </a:lnTo>
                  <a:lnTo>
                    <a:pt x="1016794" y="230982"/>
                  </a:lnTo>
                  <a:lnTo>
                    <a:pt x="1407319" y="147638"/>
                  </a:lnTo>
                  <a:lnTo>
                    <a:pt x="1826419" y="66675"/>
                  </a:lnTo>
                  <a:lnTo>
                    <a:pt x="1893094" y="33338"/>
                  </a:lnTo>
                  <a:lnTo>
                    <a:pt x="1978819" y="0"/>
                  </a:lnTo>
                  <a:lnTo>
                    <a:pt x="1995488" y="2382"/>
                  </a:lnTo>
                  <a:lnTo>
                    <a:pt x="2081213" y="42863"/>
                  </a:lnTo>
                  <a:lnTo>
                    <a:pt x="2197894" y="97632"/>
                  </a:lnTo>
                  <a:lnTo>
                    <a:pt x="2247900" y="123825"/>
                  </a:lnTo>
                  <a:lnTo>
                    <a:pt x="2283619" y="150019"/>
                  </a:lnTo>
                  <a:lnTo>
                    <a:pt x="2321719" y="180975"/>
                  </a:lnTo>
                  <a:lnTo>
                    <a:pt x="2345532" y="207169"/>
                  </a:lnTo>
                  <a:lnTo>
                    <a:pt x="2362200" y="240507"/>
                  </a:lnTo>
                  <a:lnTo>
                    <a:pt x="2362200" y="271463"/>
                  </a:lnTo>
                  <a:lnTo>
                    <a:pt x="2350294" y="307182"/>
                  </a:lnTo>
                  <a:lnTo>
                    <a:pt x="2314575" y="354807"/>
                  </a:lnTo>
                  <a:lnTo>
                    <a:pt x="2050257" y="283369"/>
                  </a:lnTo>
                  <a:lnTo>
                    <a:pt x="2035969" y="266700"/>
                  </a:lnTo>
                  <a:lnTo>
                    <a:pt x="2019300" y="250032"/>
                  </a:lnTo>
                  <a:lnTo>
                    <a:pt x="1995488" y="235744"/>
                  </a:lnTo>
                  <a:lnTo>
                    <a:pt x="1957388" y="226219"/>
                  </a:lnTo>
                  <a:lnTo>
                    <a:pt x="1914525" y="226219"/>
                  </a:lnTo>
                  <a:lnTo>
                    <a:pt x="1828800" y="240507"/>
                  </a:lnTo>
                  <a:lnTo>
                    <a:pt x="14930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A20B89D-AC13-5F47-BAC8-AB916B4E524E}"/>
                </a:ext>
              </a:extLst>
            </p:cNvPr>
            <p:cNvSpPr/>
            <p:nvPr/>
          </p:nvSpPr>
          <p:spPr>
            <a:xfrm>
              <a:off x="2495550" y="2439988"/>
              <a:ext cx="2005013" cy="1897062"/>
            </a:xfrm>
            <a:custGeom>
              <a:avLst/>
              <a:gdLst>
                <a:gd name="connsiteX0" fmla="*/ 1434706 w 2003952"/>
                <a:gd name="connsiteY0" fmla="*/ 713489 h 1898346"/>
                <a:gd name="connsiteX1" fmla="*/ 1190008 w 2003952"/>
                <a:gd name="connsiteY1" fmla="*/ 994249 h 1898346"/>
                <a:gd name="connsiteX2" fmla="*/ 1038037 w 2003952"/>
                <a:gd name="connsiteY2" fmla="*/ 1143644 h 1898346"/>
                <a:gd name="connsiteX3" fmla="*/ 922127 w 2003952"/>
                <a:gd name="connsiteY3" fmla="*/ 1254402 h 1898346"/>
                <a:gd name="connsiteX4" fmla="*/ 767580 w 2003952"/>
                <a:gd name="connsiteY4" fmla="*/ 1388342 h 1898346"/>
                <a:gd name="connsiteX5" fmla="*/ 620761 w 2003952"/>
                <a:gd name="connsiteY5" fmla="*/ 1506828 h 1898346"/>
                <a:gd name="connsiteX6" fmla="*/ 453336 w 2003952"/>
                <a:gd name="connsiteY6" fmla="*/ 1625313 h 1898346"/>
                <a:gd name="connsiteX7" fmla="*/ 239547 w 2003952"/>
                <a:gd name="connsiteY7" fmla="*/ 1766981 h 1898346"/>
                <a:gd name="connsiteX8" fmla="*/ 100455 w 2003952"/>
                <a:gd name="connsiteY8" fmla="*/ 1859709 h 1898346"/>
                <a:gd name="connsiteX9" fmla="*/ 43788 w 2003952"/>
                <a:gd name="connsiteY9" fmla="*/ 1893194 h 1898346"/>
                <a:gd name="connsiteX10" fmla="*/ 25757 w 2003952"/>
                <a:gd name="connsiteY10" fmla="*/ 1898346 h 1898346"/>
                <a:gd name="connsiteX11" fmla="*/ 5151 w 2003952"/>
                <a:gd name="connsiteY11" fmla="*/ 1893194 h 1898346"/>
                <a:gd name="connsiteX12" fmla="*/ 0 w 2003952"/>
                <a:gd name="connsiteY12" fmla="*/ 1882891 h 1898346"/>
                <a:gd name="connsiteX13" fmla="*/ 2575 w 2003952"/>
                <a:gd name="connsiteY13" fmla="*/ 1862285 h 1898346"/>
                <a:gd name="connsiteX14" fmla="*/ 18030 w 2003952"/>
                <a:gd name="connsiteY14" fmla="*/ 1833951 h 1898346"/>
                <a:gd name="connsiteX15" fmla="*/ 128788 w 2003952"/>
                <a:gd name="connsiteY15" fmla="*/ 1746375 h 1898346"/>
                <a:gd name="connsiteX16" fmla="*/ 306517 w 2003952"/>
                <a:gd name="connsiteY16" fmla="*/ 1602131 h 1898346"/>
                <a:gd name="connsiteX17" fmla="*/ 489397 w 2003952"/>
                <a:gd name="connsiteY17" fmla="*/ 1445009 h 1898346"/>
                <a:gd name="connsiteX18" fmla="*/ 716065 w 2003952"/>
                <a:gd name="connsiteY18" fmla="*/ 1236371 h 1898346"/>
                <a:gd name="connsiteX19" fmla="*/ 888642 w 2003952"/>
                <a:gd name="connsiteY19" fmla="*/ 1066370 h 1898346"/>
                <a:gd name="connsiteX20" fmla="*/ 991673 w 2003952"/>
                <a:gd name="connsiteY20" fmla="*/ 955612 h 1898346"/>
                <a:gd name="connsiteX21" fmla="*/ 1184856 w 2003952"/>
                <a:gd name="connsiteY21" fmla="*/ 721216 h 1898346"/>
                <a:gd name="connsiteX22" fmla="*/ 1357433 w 2003952"/>
                <a:gd name="connsiteY22" fmla="*/ 489397 h 1898346"/>
                <a:gd name="connsiteX23" fmla="*/ 1511979 w 2003952"/>
                <a:gd name="connsiteY23" fmla="*/ 267880 h 1898346"/>
                <a:gd name="connsiteX24" fmla="*/ 1599556 w 2003952"/>
                <a:gd name="connsiteY24" fmla="*/ 141667 h 1898346"/>
                <a:gd name="connsiteX25" fmla="*/ 1630465 w 2003952"/>
                <a:gd name="connsiteY25" fmla="*/ 90152 h 1898346"/>
                <a:gd name="connsiteX26" fmla="*/ 1638192 w 2003952"/>
                <a:gd name="connsiteY26" fmla="*/ 64394 h 1898346"/>
                <a:gd name="connsiteX27" fmla="*/ 1638192 w 2003952"/>
                <a:gd name="connsiteY27" fmla="*/ 51515 h 1898346"/>
                <a:gd name="connsiteX28" fmla="*/ 1576374 w 2003952"/>
                <a:gd name="connsiteY28" fmla="*/ 0 h 1898346"/>
                <a:gd name="connsiteX29" fmla="*/ 2003952 w 2003952"/>
                <a:gd name="connsiteY29" fmla="*/ 38636 h 1898346"/>
                <a:gd name="connsiteX30" fmla="*/ 1983346 w 2003952"/>
                <a:gd name="connsiteY30" fmla="*/ 69546 h 1898346"/>
                <a:gd name="connsiteX31" fmla="*/ 1885467 w 2003952"/>
                <a:gd name="connsiteY31" fmla="*/ 177728 h 1898346"/>
                <a:gd name="connsiteX32" fmla="*/ 1669102 w 2003952"/>
                <a:gd name="connsiteY32" fmla="*/ 435306 h 1898346"/>
                <a:gd name="connsiteX33" fmla="*/ 1434706 w 2003952"/>
                <a:gd name="connsiteY33" fmla="*/ 713489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3952" h="1898346">
                  <a:moveTo>
                    <a:pt x="1434706" y="713489"/>
                  </a:moveTo>
                  <a:lnTo>
                    <a:pt x="1190008" y="994249"/>
                  </a:lnTo>
                  <a:lnTo>
                    <a:pt x="1038037" y="1143644"/>
                  </a:lnTo>
                  <a:lnTo>
                    <a:pt x="922127" y="1254402"/>
                  </a:lnTo>
                  <a:lnTo>
                    <a:pt x="767580" y="1388342"/>
                  </a:lnTo>
                  <a:lnTo>
                    <a:pt x="620761" y="1506828"/>
                  </a:lnTo>
                  <a:lnTo>
                    <a:pt x="453336" y="1625313"/>
                  </a:lnTo>
                  <a:lnTo>
                    <a:pt x="239547" y="1766981"/>
                  </a:lnTo>
                  <a:lnTo>
                    <a:pt x="100455" y="1859709"/>
                  </a:lnTo>
                  <a:lnTo>
                    <a:pt x="43788" y="1893194"/>
                  </a:lnTo>
                  <a:lnTo>
                    <a:pt x="25757" y="1898346"/>
                  </a:lnTo>
                  <a:lnTo>
                    <a:pt x="5151" y="1893194"/>
                  </a:lnTo>
                  <a:lnTo>
                    <a:pt x="0" y="1882891"/>
                  </a:lnTo>
                  <a:lnTo>
                    <a:pt x="2575" y="1862285"/>
                  </a:lnTo>
                  <a:lnTo>
                    <a:pt x="18030" y="1833951"/>
                  </a:lnTo>
                  <a:lnTo>
                    <a:pt x="128788" y="1746375"/>
                  </a:lnTo>
                  <a:lnTo>
                    <a:pt x="306517" y="1602131"/>
                  </a:lnTo>
                  <a:lnTo>
                    <a:pt x="489397" y="1445009"/>
                  </a:lnTo>
                  <a:lnTo>
                    <a:pt x="716065" y="1236371"/>
                  </a:lnTo>
                  <a:lnTo>
                    <a:pt x="888642" y="1066370"/>
                  </a:lnTo>
                  <a:lnTo>
                    <a:pt x="991673" y="955612"/>
                  </a:lnTo>
                  <a:lnTo>
                    <a:pt x="1184856" y="721216"/>
                  </a:lnTo>
                  <a:lnTo>
                    <a:pt x="1357433" y="489397"/>
                  </a:lnTo>
                  <a:lnTo>
                    <a:pt x="1511979" y="267880"/>
                  </a:lnTo>
                  <a:lnTo>
                    <a:pt x="1599556" y="141667"/>
                  </a:lnTo>
                  <a:lnTo>
                    <a:pt x="1630465" y="90152"/>
                  </a:lnTo>
                  <a:lnTo>
                    <a:pt x="1638192" y="64394"/>
                  </a:lnTo>
                  <a:lnTo>
                    <a:pt x="1638192" y="51515"/>
                  </a:lnTo>
                  <a:lnTo>
                    <a:pt x="1576374" y="0"/>
                  </a:lnTo>
                  <a:lnTo>
                    <a:pt x="2003952" y="38636"/>
                  </a:lnTo>
                  <a:lnTo>
                    <a:pt x="1983346" y="69546"/>
                  </a:lnTo>
                  <a:lnTo>
                    <a:pt x="1885467" y="177728"/>
                  </a:lnTo>
                  <a:lnTo>
                    <a:pt x="1669102" y="435306"/>
                  </a:lnTo>
                  <a:lnTo>
                    <a:pt x="1434706" y="7134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4359C72-D91E-774E-9E66-96A56324025C}"/>
                </a:ext>
              </a:extLst>
            </p:cNvPr>
            <p:cNvSpPr/>
            <p:nvPr/>
          </p:nvSpPr>
          <p:spPr>
            <a:xfrm rot="16200000">
              <a:off x="2388394" y="4463257"/>
              <a:ext cx="2524125" cy="312737"/>
            </a:xfrm>
            <a:custGeom>
              <a:avLst/>
              <a:gdLst>
                <a:gd name="connsiteX0" fmla="*/ 857250 w 2524125"/>
                <a:gd name="connsiteY0" fmla="*/ 304800 h 311944"/>
                <a:gd name="connsiteX1" fmla="*/ 431006 w 2524125"/>
                <a:gd name="connsiteY1" fmla="*/ 295275 h 311944"/>
                <a:gd name="connsiteX2" fmla="*/ 223838 w 2524125"/>
                <a:gd name="connsiteY2" fmla="*/ 292894 h 311944"/>
                <a:gd name="connsiteX3" fmla="*/ 164306 w 2524125"/>
                <a:gd name="connsiteY3" fmla="*/ 288131 h 311944"/>
                <a:gd name="connsiteX4" fmla="*/ 116681 w 2524125"/>
                <a:gd name="connsiteY4" fmla="*/ 280988 h 311944"/>
                <a:gd name="connsiteX5" fmla="*/ 73819 w 2524125"/>
                <a:gd name="connsiteY5" fmla="*/ 266700 h 311944"/>
                <a:gd name="connsiteX6" fmla="*/ 42863 w 2524125"/>
                <a:gd name="connsiteY6" fmla="*/ 250031 h 311944"/>
                <a:gd name="connsiteX7" fmla="*/ 14288 w 2524125"/>
                <a:gd name="connsiteY7" fmla="*/ 228600 h 311944"/>
                <a:gd name="connsiteX8" fmla="*/ 0 w 2524125"/>
                <a:gd name="connsiteY8" fmla="*/ 202406 h 311944"/>
                <a:gd name="connsiteX9" fmla="*/ 2381 w 2524125"/>
                <a:gd name="connsiteY9" fmla="*/ 173831 h 311944"/>
                <a:gd name="connsiteX10" fmla="*/ 14288 w 2524125"/>
                <a:gd name="connsiteY10" fmla="*/ 152400 h 311944"/>
                <a:gd name="connsiteX11" fmla="*/ 47625 w 2524125"/>
                <a:gd name="connsiteY11" fmla="*/ 126206 h 311944"/>
                <a:gd name="connsiteX12" fmla="*/ 114300 w 2524125"/>
                <a:gd name="connsiteY12" fmla="*/ 97631 h 311944"/>
                <a:gd name="connsiteX13" fmla="*/ 211931 w 2524125"/>
                <a:gd name="connsiteY13" fmla="*/ 66675 h 311944"/>
                <a:gd name="connsiteX14" fmla="*/ 333375 w 2524125"/>
                <a:gd name="connsiteY14" fmla="*/ 35719 h 311944"/>
                <a:gd name="connsiteX15" fmla="*/ 490538 w 2524125"/>
                <a:gd name="connsiteY15" fmla="*/ 0 h 311944"/>
                <a:gd name="connsiteX16" fmla="*/ 564356 w 2524125"/>
                <a:gd name="connsiteY16" fmla="*/ 14288 h 311944"/>
                <a:gd name="connsiteX17" fmla="*/ 673894 w 2524125"/>
                <a:gd name="connsiteY17" fmla="*/ 35719 h 311944"/>
                <a:gd name="connsiteX18" fmla="*/ 778669 w 2524125"/>
                <a:gd name="connsiteY18" fmla="*/ 54769 h 311944"/>
                <a:gd name="connsiteX19" fmla="*/ 866775 w 2524125"/>
                <a:gd name="connsiteY19" fmla="*/ 66675 h 311944"/>
                <a:gd name="connsiteX20" fmla="*/ 1059656 w 2524125"/>
                <a:gd name="connsiteY20" fmla="*/ 80963 h 311944"/>
                <a:gd name="connsiteX21" fmla="*/ 1528763 w 2524125"/>
                <a:gd name="connsiteY21" fmla="*/ 102394 h 311944"/>
                <a:gd name="connsiteX22" fmla="*/ 2021681 w 2524125"/>
                <a:gd name="connsiteY22" fmla="*/ 111919 h 311944"/>
                <a:gd name="connsiteX23" fmla="*/ 2147888 w 2524125"/>
                <a:gd name="connsiteY23" fmla="*/ 109538 h 311944"/>
                <a:gd name="connsiteX24" fmla="*/ 2207419 w 2524125"/>
                <a:gd name="connsiteY24" fmla="*/ 104775 h 311944"/>
                <a:gd name="connsiteX25" fmla="*/ 2255044 w 2524125"/>
                <a:gd name="connsiteY25" fmla="*/ 95250 h 311944"/>
                <a:gd name="connsiteX26" fmla="*/ 2371725 w 2524125"/>
                <a:gd name="connsiteY26" fmla="*/ 35719 h 311944"/>
                <a:gd name="connsiteX27" fmla="*/ 2524125 w 2524125"/>
                <a:gd name="connsiteY27" fmla="*/ 138113 h 311944"/>
                <a:gd name="connsiteX28" fmla="*/ 2457450 w 2524125"/>
                <a:gd name="connsiteY28" fmla="*/ 192881 h 311944"/>
                <a:gd name="connsiteX29" fmla="*/ 2397919 w 2524125"/>
                <a:gd name="connsiteY29" fmla="*/ 233363 h 311944"/>
                <a:gd name="connsiteX30" fmla="*/ 2312194 w 2524125"/>
                <a:gd name="connsiteY30" fmla="*/ 276225 h 311944"/>
                <a:gd name="connsiteX31" fmla="*/ 2257425 w 2524125"/>
                <a:gd name="connsiteY31" fmla="*/ 292894 h 311944"/>
                <a:gd name="connsiteX32" fmla="*/ 2169319 w 2524125"/>
                <a:gd name="connsiteY32" fmla="*/ 311944 h 311944"/>
                <a:gd name="connsiteX33" fmla="*/ 1921669 w 2524125"/>
                <a:gd name="connsiteY33" fmla="*/ 309563 h 311944"/>
                <a:gd name="connsiteX34" fmla="*/ 1373981 w 2524125"/>
                <a:gd name="connsiteY34" fmla="*/ 309563 h 311944"/>
                <a:gd name="connsiteX35" fmla="*/ 857250 w 2524125"/>
                <a:gd name="connsiteY35" fmla="*/ 30480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4125" h="311944">
                  <a:moveTo>
                    <a:pt x="857250" y="304800"/>
                  </a:moveTo>
                  <a:lnTo>
                    <a:pt x="431006" y="295275"/>
                  </a:lnTo>
                  <a:lnTo>
                    <a:pt x="223838" y="292894"/>
                  </a:lnTo>
                  <a:lnTo>
                    <a:pt x="164306" y="288131"/>
                  </a:lnTo>
                  <a:lnTo>
                    <a:pt x="116681" y="280988"/>
                  </a:lnTo>
                  <a:lnTo>
                    <a:pt x="73819" y="266700"/>
                  </a:lnTo>
                  <a:lnTo>
                    <a:pt x="42863" y="250031"/>
                  </a:lnTo>
                  <a:lnTo>
                    <a:pt x="14288" y="228600"/>
                  </a:lnTo>
                  <a:lnTo>
                    <a:pt x="0" y="202406"/>
                  </a:lnTo>
                  <a:lnTo>
                    <a:pt x="2381" y="173831"/>
                  </a:lnTo>
                  <a:lnTo>
                    <a:pt x="14288" y="152400"/>
                  </a:lnTo>
                  <a:lnTo>
                    <a:pt x="47625" y="126206"/>
                  </a:lnTo>
                  <a:lnTo>
                    <a:pt x="114300" y="97631"/>
                  </a:lnTo>
                  <a:lnTo>
                    <a:pt x="211931" y="66675"/>
                  </a:lnTo>
                  <a:lnTo>
                    <a:pt x="333375" y="35719"/>
                  </a:lnTo>
                  <a:lnTo>
                    <a:pt x="490538" y="0"/>
                  </a:lnTo>
                  <a:lnTo>
                    <a:pt x="564356" y="14288"/>
                  </a:lnTo>
                  <a:lnTo>
                    <a:pt x="673894" y="35719"/>
                  </a:lnTo>
                  <a:lnTo>
                    <a:pt x="778669" y="54769"/>
                  </a:lnTo>
                  <a:lnTo>
                    <a:pt x="866775" y="66675"/>
                  </a:lnTo>
                  <a:lnTo>
                    <a:pt x="1059656" y="80963"/>
                  </a:lnTo>
                  <a:cubicBezTo>
                    <a:pt x="1216023" y="88143"/>
                    <a:pt x="1372231" y="102394"/>
                    <a:pt x="1528763" y="102394"/>
                  </a:cubicBezTo>
                  <a:lnTo>
                    <a:pt x="2021681" y="111919"/>
                  </a:lnTo>
                  <a:lnTo>
                    <a:pt x="2147888" y="109538"/>
                  </a:lnTo>
                  <a:lnTo>
                    <a:pt x="2207419" y="104775"/>
                  </a:lnTo>
                  <a:lnTo>
                    <a:pt x="2255044" y="95250"/>
                  </a:lnTo>
                  <a:lnTo>
                    <a:pt x="2371725" y="35719"/>
                  </a:lnTo>
                  <a:lnTo>
                    <a:pt x="2524125" y="138113"/>
                  </a:lnTo>
                  <a:lnTo>
                    <a:pt x="2457450" y="192881"/>
                  </a:lnTo>
                  <a:lnTo>
                    <a:pt x="2397919" y="233363"/>
                  </a:lnTo>
                  <a:lnTo>
                    <a:pt x="2312194" y="276225"/>
                  </a:lnTo>
                  <a:lnTo>
                    <a:pt x="2257425" y="292894"/>
                  </a:lnTo>
                  <a:lnTo>
                    <a:pt x="2169319" y="311944"/>
                  </a:lnTo>
                  <a:lnTo>
                    <a:pt x="1921669" y="309563"/>
                  </a:lnTo>
                  <a:lnTo>
                    <a:pt x="1373981" y="309563"/>
                  </a:lnTo>
                  <a:lnTo>
                    <a:pt x="8572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54BFDED-70F7-D142-9EDC-903D49B3EA2E}"/>
                </a:ext>
              </a:extLst>
            </p:cNvPr>
            <p:cNvSpPr/>
            <p:nvPr/>
          </p:nvSpPr>
          <p:spPr>
            <a:xfrm>
              <a:off x="3756025" y="3703638"/>
              <a:ext cx="949325" cy="755650"/>
            </a:xfrm>
            <a:custGeom>
              <a:avLst/>
              <a:gdLst>
                <a:gd name="connsiteX0" fmla="*/ 478632 w 950119"/>
                <a:gd name="connsiteY0" fmla="*/ 388144 h 757237"/>
                <a:gd name="connsiteX1" fmla="*/ 311944 w 950119"/>
                <a:gd name="connsiteY1" fmla="*/ 242887 h 757237"/>
                <a:gd name="connsiteX2" fmla="*/ 180975 w 950119"/>
                <a:gd name="connsiteY2" fmla="*/ 140494 h 757237"/>
                <a:gd name="connsiteX3" fmla="*/ 66675 w 950119"/>
                <a:gd name="connsiteY3" fmla="*/ 54769 h 757237"/>
                <a:gd name="connsiteX4" fmla="*/ 0 w 950119"/>
                <a:gd name="connsiteY4" fmla="*/ 33337 h 757237"/>
                <a:gd name="connsiteX5" fmla="*/ 0 w 950119"/>
                <a:gd name="connsiteY5" fmla="*/ 0 h 757237"/>
                <a:gd name="connsiteX6" fmla="*/ 61913 w 950119"/>
                <a:gd name="connsiteY6" fmla="*/ 2381 h 757237"/>
                <a:gd name="connsiteX7" fmla="*/ 111919 w 950119"/>
                <a:gd name="connsiteY7" fmla="*/ 11906 h 757237"/>
                <a:gd name="connsiteX8" fmla="*/ 211932 w 950119"/>
                <a:gd name="connsiteY8" fmla="*/ 40481 h 757237"/>
                <a:gd name="connsiteX9" fmla="*/ 314325 w 950119"/>
                <a:gd name="connsiteY9" fmla="*/ 64294 h 757237"/>
                <a:gd name="connsiteX10" fmla="*/ 447675 w 950119"/>
                <a:gd name="connsiteY10" fmla="*/ 114300 h 757237"/>
                <a:gd name="connsiteX11" fmla="*/ 538163 w 950119"/>
                <a:gd name="connsiteY11" fmla="*/ 150019 h 757237"/>
                <a:gd name="connsiteX12" fmla="*/ 597694 w 950119"/>
                <a:gd name="connsiteY12" fmla="*/ 173831 h 757237"/>
                <a:gd name="connsiteX13" fmla="*/ 654844 w 950119"/>
                <a:gd name="connsiteY13" fmla="*/ 202406 h 757237"/>
                <a:gd name="connsiteX14" fmla="*/ 697707 w 950119"/>
                <a:gd name="connsiteY14" fmla="*/ 223837 h 757237"/>
                <a:gd name="connsiteX15" fmla="*/ 731044 w 950119"/>
                <a:gd name="connsiteY15" fmla="*/ 242887 h 757237"/>
                <a:gd name="connsiteX16" fmla="*/ 754857 w 950119"/>
                <a:gd name="connsiteY16" fmla="*/ 261937 h 757237"/>
                <a:gd name="connsiteX17" fmla="*/ 795338 w 950119"/>
                <a:gd name="connsiteY17" fmla="*/ 297656 h 757237"/>
                <a:gd name="connsiteX18" fmla="*/ 842963 w 950119"/>
                <a:gd name="connsiteY18" fmla="*/ 345281 h 757237"/>
                <a:gd name="connsiteX19" fmla="*/ 873919 w 950119"/>
                <a:gd name="connsiteY19" fmla="*/ 383381 h 757237"/>
                <a:gd name="connsiteX20" fmla="*/ 904875 w 950119"/>
                <a:gd name="connsiteY20" fmla="*/ 433387 h 757237"/>
                <a:gd name="connsiteX21" fmla="*/ 921544 w 950119"/>
                <a:gd name="connsiteY21" fmla="*/ 469106 h 757237"/>
                <a:gd name="connsiteX22" fmla="*/ 933450 w 950119"/>
                <a:gd name="connsiteY22" fmla="*/ 504825 h 757237"/>
                <a:gd name="connsiteX23" fmla="*/ 942975 w 950119"/>
                <a:gd name="connsiteY23" fmla="*/ 540544 h 757237"/>
                <a:gd name="connsiteX24" fmla="*/ 947738 w 950119"/>
                <a:gd name="connsiteY24" fmla="*/ 590550 h 757237"/>
                <a:gd name="connsiteX25" fmla="*/ 950119 w 950119"/>
                <a:gd name="connsiteY25" fmla="*/ 645319 h 757237"/>
                <a:gd name="connsiteX26" fmla="*/ 945357 w 950119"/>
                <a:gd name="connsiteY26" fmla="*/ 700087 h 757237"/>
                <a:gd name="connsiteX27" fmla="*/ 935832 w 950119"/>
                <a:gd name="connsiteY27" fmla="*/ 719137 h 757237"/>
                <a:gd name="connsiteX28" fmla="*/ 907257 w 950119"/>
                <a:gd name="connsiteY28" fmla="*/ 742950 h 757237"/>
                <a:gd name="connsiteX29" fmla="*/ 885825 w 950119"/>
                <a:gd name="connsiteY29" fmla="*/ 754856 h 757237"/>
                <a:gd name="connsiteX30" fmla="*/ 866775 w 950119"/>
                <a:gd name="connsiteY30" fmla="*/ 757237 h 757237"/>
                <a:gd name="connsiteX31" fmla="*/ 842963 w 950119"/>
                <a:gd name="connsiteY31" fmla="*/ 752475 h 757237"/>
                <a:gd name="connsiteX32" fmla="*/ 814388 w 950119"/>
                <a:gd name="connsiteY32" fmla="*/ 733425 h 757237"/>
                <a:gd name="connsiteX33" fmla="*/ 792957 w 950119"/>
                <a:gd name="connsiteY33" fmla="*/ 709612 h 757237"/>
                <a:gd name="connsiteX34" fmla="*/ 769144 w 950119"/>
                <a:gd name="connsiteY34" fmla="*/ 669131 h 757237"/>
                <a:gd name="connsiteX35" fmla="*/ 700088 w 950119"/>
                <a:gd name="connsiteY35" fmla="*/ 597694 h 757237"/>
                <a:gd name="connsiteX36" fmla="*/ 478632 w 950119"/>
                <a:gd name="connsiteY36" fmla="*/ 388144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0119" h="757237">
                  <a:moveTo>
                    <a:pt x="478632" y="388144"/>
                  </a:moveTo>
                  <a:lnTo>
                    <a:pt x="311944" y="242887"/>
                  </a:lnTo>
                  <a:lnTo>
                    <a:pt x="180975" y="140494"/>
                  </a:lnTo>
                  <a:lnTo>
                    <a:pt x="66675" y="54769"/>
                  </a:lnTo>
                  <a:lnTo>
                    <a:pt x="0" y="33337"/>
                  </a:lnTo>
                  <a:lnTo>
                    <a:pt x="0" y="0"/>
                  </a:lnTo>
                  <a:lnTo>
                    <a:pt x="61913" y="2381"/>
                  </a:lnTo>
                  <a:lnTo>
                    <a:pt x="111919" y="11906"/>
                  </a:lnTo>
                  <a:lnTo>
                    <a:pt x="211932" y="40481"/>
                  </a:lnTo>
                  <a:lnTo>
                    <a:pt x="314325" y="64294"/>
                  </a:lnTo>
                  <a:lnTo>
                    <a:pt x="447675" y="114300"/>
                  </a:lnTo>
                  <a:lnTo>
                    <a:pt x="538163" y="150019"/>
                  </a:lnTo>
                  <a:lnTo>
                    <a:pt x="597694" y="173831"/>
                  </a:lnTo>
                  <a:lnTo>
                    <a:pt x="654844" y="202406"/>
                  </a:lnTo>
                  <a:lnTo>
                    <a:pt x="697707" y="223837"/>
                  </a:lnTo>
                  <a:lnTo>
                    <a:pt x="731044" y="242887"/>
                  </a:lnTo>
                  <a:lnTo>
                    <a:pt x="754857" y="261937"/>
                  </a:lnTo>
                  <a:lnTo>
                    <a:pt x="795338" y="297656"/>
                  </a:lnTo>
                  <a:lnTo>
                    <a:pt x="842963" y="345281"/>
                  </a:lnTo>
                  <a:lnTo>
                    <a:pt x="873919" y="383381"/>
                  </a:lnTo>
                  <a:lnTo>
                    <a:pt x="904875" y="433387"/>
                  </a:lnTo>
                  <a:lnTo>
                    <a:pt x="921544" y="469106"/>
                  </a:lnTo>
                  <a:lnTo>
                    <a:pt x="933450" y="504825"/>
                  </a:lnTo>
                  <a:lnTo>
                    <a:pt x="942975" y="540544"/>
                  </a:lnTo>
                  <a:lnTo>
                    <a:pt x="947738" y="590550"/>
                  </a:lnTo>
                  <a:cubicBezTo>
                    <a:pt x="948532" y="608806"/>
                    <a:pt x="949325" y="627063"/>
                    <a:pt x="950119" y="645319"/>
                  </a:cubicBezTo>
                  <a:lnTo>
                    <a:pt x="945357" y="700087"/>
                  </a:lnTo>
                  <a:lnTo>
                    <a:pt x="935832" y="719137"/>
                  </a:lnTo>
                  <a:lnTo>
                    <a:pt x="907257" y="742950"/>
                  </a:lnTo>
                  <a:lnTo>
                    <a:pt x="885825" y="754856"/>
                  </a:lnTo>
                  <a:lnTo>
                    <a:pt x="866775" y="757237"/>
                  </a:lnTo>
                  <a:lnTo>
                    <a:pt x="842963" y="752475"/>
                  </a:lnTo>
                  <a:lnTo>
                    <a:pt x="814388" y="733425"/>
                  </a:lnTo>
                  <a:lnTo>
                    <a:pt x="792957" y="709612"/>
                  </a:lnTo>
                  <a:lnTo>
                    <a:pt x="769144" y="669131"/>
                  </a:lnTo>
                  <a:lnTo>
                    <a:pt x="700088" y="597694"/>
                  </a:lnTo>
                  <a:lnTo>
                    <a:pt x="47863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1C24F80-5EEE-7D46-93CA-D5672535D056}"/>
                </a:ext>
              </a:extLst>
            </p:cNvPr>
            <p:cNvSpPr/>
            <p:nvPr/>
          </p:nvSpPr>
          <p:spPr>
            <a:xfrm rot="16200000">
              <a:off x="5054600" y="3713163"/>
              <a:ext cx="3076575" cy="1025525"/>
            </a:xfrm>
            <a:custGeom>
              <a:avLst/>
              <a:gdLst>
                <a:gd name="connsiteX0" fmla="*/ 1791801 w 3076190"/>
                <a:gd name="connsiteY0" fmla="*/ 835116 h 1025396"/>
                <a:gd name="connsiteX1" fmla="*/ 1453526 w 3076190"/>
                <a:gd name="connsiteY1" fmla="*/ 761119 h 1025396"/>
                <a:gd name="connsiteX2" fmla="*/ 1120537 w 3076190"/>
                <a:gd name="connsiteY2" fmla="*/ 676550 h 1025396"/>
                <a:gd name="connsiteX3" fmla="*/ 935542 w 3076190"/>
                <a:gd name="connsiteY3" fmla="*/ 626337 h 1025396"/>
                <a:gd name="connsiteX4" fmla="*/ 779619 w 3076190"/>
                <a:gd name="connsiteY4" fmla="*/ 578767 h 1025396"/>
                <a:gd name="connsiteX5" fmla="*/ 658051 w 3076190"/>
                <a:gd name="connsiteY5" fmla="*/ 533840 h 1025396"/>
                <a:gd name="connsiteX6" fmla="*/ 539126 w 3076190"/>
                <a:gd name="connsiteY6" fmla="*/ 480985 h 1025396"/>
                <a:gd name="connsiteX7" fmla="*/ 428130 w 3076190"/>
                <a:gd name="connsiteY7" fmla="*/ 425486 h 1025396"/>
                <a:gd name="connsiteX8" fmla="*/ 232564 w 3076190"/>
                <a:gd name="connsiteY8" fmla="*/ 303919 h 1025396"/>
                <a:gd name="connsiteX9" fmla="*/ 113639 w 3076190"/>
                <a:gd name="connsiteY9" fmla="*/ 214064 h 1025396"/>
                <a:gd name="connsiteX10" fmla="*/ 39642 w 3076190"/>
                <a:gd name="connsiteY10" fmla="*/ 150638 h 1025396"/>
                <a:gd name="connsiteX11" fmla="*/ 13214 w 3076190"/>
                <a:gd name="connsiteY11" fmla="*/ 121567 h 1025396"/>
                <a:gd name="connsiteX12" fmla="*/ 0 w 3076190"/>
                <a:gd name="connsiteY12" fmla="*/ 97782 h 1025396"/>
                <a:gd name="connsiteX13" fmla="*/ 2643 w 3076190"/>
                <a:gd name="connsiteY13" fmla="*/ 73997 h 1025396"/>
                <a:gd name="connsiteX14" fmla="*/ 13214 w 3076190"/>
                <a:gd name="connsiteY14" fmla="*/ 52855 h 1025396"/>
                <a:gd name="connsiteX15" fmla="*/ 34356 w 3076190"/>
                <a:gd name="connsiteY15" fmla="*/ 36999 h 1025396"/>
                <a:gd name="connsiteX16" fmla="*/ 81926 w 3076190"/>
                <a:gd name="connsiteY16" fmla="*/ 18499 h 1025396"/>
                <a:gd name="connsiteX17" fmla="*/ 211422 w 3076190"/>
                <a:gd name="connsiteY17" fmla="*/ 0 h 1025396"/>
                <a:gd name="connsiteX18" fmla="*/ 586696 w 3076190"/>
                <a:gd name="connsiteY18" fmla="*/ 216707 h 1025396"/>
                <a:gd name="connsiteX19" fmla="*/ 766405 w 3076190"/>
                <a:gd name="connsiteY19" fmla="*/ 301276 h 1025396"/>
                <a:gd name="connsiteX20" fmla="*/ 882687 w 3076190"/>
                <a:gd name="connsiteY20" fmla="*/ 351489 h 1025396"/>
                <a:gd name="connsiteX21" fmla="*/ 1004254 w 3076190"/>
                <a:gd name="connsiteY21" fmla="*/ 396416 h 1025396"/>
                <a:gd name="connsiteX22" fmla="*/ 1128465 w 3076190"/>
                <a:gd name="connsiteY22" fmla="*/ 436057 h 1025396"/>
                <a:gd name="connsiteX23" fmla="*/ 1308174 w 3076190"/>
                <a:gd name="connsiteY23" fmla="*/ 488913 h 1025396"/>
                <a:gd name="connsiteX24" fmla="*/ 1472026 w 3076190"/>
                <a:gd name="connsiteY24" fmla="*/ 525912 h 1025396"/>
                <a:gd name="connsiteX25" fmla="*/ 1620021 w 3076190"/>
                <a:gd name="connsiteY25" fmla="*/ 557625 h 1025396"/>
                <a:gd name="connsiteX26" fmla="*/ 1823515 w 3076190"/>
                <a:gd name="connsiteY26" fmla="*/ 597267 h 1025396"/>
                <a:gd name="connsiteX27" fmla="*/ 2246358 w 3076190"/>
                <a:gd name="connsiteY27" fmla="*/ 668622 h 1025396"/>
                <a:gd name="connsiteX28" fmla="*/ 2613704 w 3076190"/>
                <a:gd name="connsiteY28" fmla="*/ 729405 h 1025396"/>
                <a:gd name="connsiteX29" fmla="*/ 2830412 w 3076190"/>
                <a:gd name="connsiteY29" fmla="*/ 758476 h 1025396"/>
                <a:gd name="connsiteX30" fmla="*/ 2899124 w 3076190"/>
                <a:gd name="connsiteY30" fmla="*/ 763762 h 1025396"/>
                <a:gd name="connsiteX31" fmla="*/ 2920266 w 3076190"/>
                <a:gd name="connsiteY31" fmla="*/ 763762 h 1025396"/>
                <a:gd name="connsiteX32" fmla="*/ 2957265 w 3076190"/>
                <a:gd name="connsiteY32" fmla="*/ 758476 h 1025396"/>
                <a:gd name="connsiteX33" fmla="*/ 3076190 w 3076190"/>
                <a:gd name="connsiteY33" fmla="*/ 724120 h 1025396"/>
                <a:gd name="connsiteX34" fmla="*/ 3010120 w 3076190"/>
                <a:gd name="connsiteY34" fmla="*/ 1025396 h 1025396"/>
                <a:gd name="connsiteX35" fmla="*/ 2936123 w 3076190"/>
                <a:gd name="connsiteY35" fmla="*/ 1006897 h 1025396"/>
                <a:gd name="connsiteX36" fmla="*/ 2679774 w 3076190"/>
                <a:gd name="connsiteY36" fmla="*/ 980469 h 1025396"/>
                <a:gd name="connsiteX37" fmla="*/ 2428710 w 3076190"/>
                <a:gd name="connsiteY37" fmla="*/ 948756 h 1025396"/>
                <a:gd name="connsiteX38" fmla="*/ 2196146 w 3076190"/>
                <a:gd name="connsiteY38" fmla="*/ 914400 h 1025396"/>
                <a:gd name="connsiteX39" fmla="*/ 1955653 w 3076190"/>
                <a:gd name="connsiteY39" fmla="*/ 872115 h 1025396"/>
                <a:gd name="connsiteX40" fmla="*/ 1791801 w 3076190"/>
                <a:gd name="connsiteY40" fmla="*/ 835116 h 102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76190" h="1025396">
                  <a:moveTo>
                    <a:pt x="1791801" y="835116"/>
                  </a:moveTo>
                  <a:lnTo>
                    <a:pt x="1453526" y="761119"/>
                  </a:lnTo>
                  <a:lnTo>
                    <a:pt x="1120537" y="676550"/>
                  </a:lnTo>
                  <a:lnTo>
                    <a:pt x="935542" y="626337"/>
                  </a:lnTo>
                  <a:lnTo>
                    <a:pt x="779619" y="578767"/>
                  </a:lnTo>
                  <a:lnTo>
                    <a:pt x="658051" y="533840"/>
                  </a:lnTo>
                  <a:lnTo>
                    <a:pt x="539126" y="480985"/>
                  </a:lnTo>
                  <a:lnTo>
                    <a:pt x="428130" y="425486"/>
                  </a:lnTo>
                  <a:lnTo>
                    <a:pt x="232564" y="303919"/>
                  </a:lnTo>
                  <a:lnTo>
                    <a:pt x="113639" y="214064"/>
                  </a:lnTo>
                  <a:lnTo>
                    <a:pt x="39642" y="150638"/>
                  </a:lnTo>
                  <a:lnTo>
                    <a:pt x="13214" y="121567"/>
                  </a:lnTo>
                  <a:lnTo>
                    <a:pt x="0" y="97782"/>
                  </a:lnTo>
                  <a:lnTo>
                    <a:pt x="2643" y="73997"/>
                  </a:lnTo>
                  <a:lnTo>
                    <a:pt x="13214" y="52855"/>
                  </a:lnTo>
                  <a:lnTo>
                    <a:pt x="34356" y="36999"/>
                  </a:lnTo>
                  <a:lnTo>
                    <a:pt x="81926" y="18499"/>
                  </a:lnTo>
                  <a:lnTo>
                    <a:pt x="211422" y="0"/>
                  </a:lnTo>
                  <a:lnTo>
                    <a:pt x="586696" y="216707"/>
                  </a:lnTo>
                  <a:lnTo>
                    <a:pt x="766405" y="301276"/>
                  </a:lnTo>
                  <a:lnTo>
                    <a:pt x="882687" y="351489"/>
                  </a:lnTo>
                  <a:lnTo>
                    <a:pt x="1004254" y="396416"/>
                  </a:lnTo>
                  <a:lnTo>
                    <a:pt x="1128465" y="436057"/>
                  </a:lnTo>
                  <a:lnTo>
                    <a:pt x="1308174" y="488913"/>
                  </a:lnTo>
                  <a:lnTo>
                    <a:pt x="1472026" y="525912"/>
                  </a:lnTo>
                  <a:lnTo>
                    <a:pt x="1620021" y="557625"/>
                  </a:lnTo>
                  <a:lnTo>
                    <a:pt x="1823515" y="597267"/>
                  </a:lnTo>
                  <a:lnTo>
                    <a:pt x="2246358" y="668622"/>
                  </a:lnTo>
                  <a:lnTo>
                    <a:pt x="2613704" y="729405"/>
                  </a:lnTo>
                  <a:lnTo>
                    <a:pt x="2830412" y="758476"/>
                  </a:lnTo>
                  <a:lnTo>
                    <a:pt x="2899124" y="763762"/>
                  </a:lnTo>
                  <a:lnTo>
                    <a:pt x="2920266" y="763762"/>
                  </a:lnTo>
                  <a:lnTo>
                    <a:pt x="2957265" y="758476"/>
                  </a:lnTo>
                  <a:lnTo>
                    <a:pt x="3076190" y="724120"/>
                  </a:lnTo>
                  <a:lnTo>
                    <a:pt x="3010120" y="1025396"/>
                  </a:lnTo>
                  <a:lnTo>
                    <a:pt x="2936123" y="1006897"/>
                  </a:lnTo>
                  <a:lnTo>
                    <a:pt x="2679774" y="980469"/>
                  </a:lnTo>
                  <a:lnTo>
                    <a:pt x="2428710" y="948756"/>
                  </a:lnTo>
                  <a:lnTo>
                    <a:pt x="2196146" y="914400"/>
                  </a:lnTo>
                  <a:lnTo>
                    <a:pt x="1955653" y="872115"/>
                  </a:lnTo>
                  <a:lnTo>
                    <a:pt x="1791801" y="8351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529067D-F3DA-124B-A323-A6B9ABD88EE2}"/>
                </a:ext>
              </a:extLst>
            </p:cNvPr>
            <p:cNvSpPr/>
            <p:nvPr/>
          </p:nvSpPr>
          <p:spPr>
            <a:xfrm>
              <a:off x="5710238" y="5019675"/>
              <a:ext cx="688975" cy="592138"/>
            </a:xfrm>
            <a:custGeom>
              <a:avLst/>
              <a:gdLst>
                <a:gd name="connsiteX0" fmla="*/ 147637 w 688181"/>
                <a:gd name="connsiteY0" fmla="*/ 64294 h 592931"/>
                <a:gd name="connsiteX1" fmla="*/ 228600 w 688181"/>
                <a:gd name="connsiteY1" fmla="*/ 109538 h 592931"/>
                <a:gd name="connsiteX2" fmla="*/ 271462 w 688181"/>
                <a:gd name="connsiteY2" fmla="*/ 140494 h 592931"/>
                <a:gd name="connsiteX3" fmla="*/ 295275 w 688181"/>
                <a:gd name="connsiteY3" fmla="*/ 157163 h 592931"/>
                <a:gd name="connsiteX4" fmla="*/ 400050 w 688181"/>
                <a:gd name="connsiteY4" fmla="*/ 202406 h 592931"/>
                <a:gd name="connsiteX5" fmla="*/ 452437 w 688181"/>
                <a:gd name="connsiteY5" fmla="*/ 221456 h 592931"/>
                <a:gd name="connsiteX6" fmla="*/ 481012 w 688181"/>
                <a:gd name="connsiteY6" fmla="*/ 226219 h 592931"/>
                <a:gd name="connsiteX7" fmla="*/ 533400 w 688181"/>
                <a:gd name="connsiteY7" fmla="*/ 214313 h 592931"/>
                <a:gd name="connsiteX8" fmla="*/ 688181 w 688181"/>
                <a:gd name="connsiteY8" fmla="*/ 114300 h 592931"/>
                <a:gd name="connsiteX9" fmla="*/ 400050 w 688181"/>
                <a:gd name="connsiteY9" fmla="*/ 592931 h 592931"/>
                <a:gd name="connsiteX10" fmla="*/ 371475 w 688181"/>
                <a:gd name="connsiteY10" fmla="*/ 528638 h 592931"/>
                <a:gd name="connsiteX11" fmla="*/ 350043 w 688181"/>
                <a:gd name="connsiteY11" fmla="*/ 457200 h 592931"/>
                <a:gd name="connsiteX12" fmla="*/ 328612 w 688181"/>
                <a:gd name="connsiteY12" fmla="*/ 409575 h 592931"/>
                <a:gd name="connsiteX13" fmla="*/ 309562 w 688181"/>
                <a:gd name="connsiteY13" fmla="*/ 373856 h 592931"/>
                <a:gd name="connsiteX14" fmla="*/ 269081 w 688181"/>
                <a:gd name="connsiteY14" fmla="*/ 323850 h 592931"/>
                <a:gd name="connsiteX15" fmla="*/ 135731 w 688181"/>
                <a:gd name="connsiteY15" fmla="*/ 183356 h 592931"/>
                <a:gd name="connsiteX16" fmla="*/ 57150 w 688181"/>
                <a:gd name="connsiteY16" fmla="*/ 104775 h 592931"/>
                <a:gd name="connsiteX17" fmla="*/ 21431 w 688181"/>
                <a:gd name="connsiteY17" fmla="*/ 69056 h 592931"/>
                <a:gd name="connsiteX18" fmla="*/ 9525 w 688181"/>
                <a:gd name="connsiteY18" fmla="*/ 50006 h 592931"/>
                <a:gd name="connsiteX19" fmla="*/ 0 w 688181"/>
                <a:gd name="connsiteY19" fmla="*/ 28575 h 592931"/>
                <a:gd name="connsiteX20" fmla="*/ 0 w 688181"/>
                <a:gd name="connsiteY20" fmla="*/ 14288 h 592931"/>
                <a:gd name="connsiteX21" fmla="*/ 7143 w 688181"/>
                <a:gd name="connsiteY21" fmla="*/ 4763 h 592931"/>
                <a:gd name="connsiteX22" fmla="*/ 26193 w 688181"/>
                <a:gd name="connsiteY22" fmla="*/ 0 h 592931"/>
                <a:gd name="connsiteX23" fmla="*/ 50006 w 688181"/>
                <a:gd name="connsiteY23" fmla="*/ 9525 h 592931"/>
                <a:gd name="connsiteX24" fmla="*/ 147637 w 688181"/>
                <a:gd name="connsiteY24" fmla="*/ 64294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8181" h="592931">
                  <a:moveTo>
                    <a:pt x="147637" y="64294"/>
                  </a:moveTo>
                  <a:lnTo>
                    <a:pt x="228600" y="109538"/>
                  </a:lnTo>
                  <a:lnTo>
                    <a:pt x="271462" y="140494"/>
                  </a:lnTo>
                  <a:lnTo>
                    <a:pt x="295275" y="157163"/>
                  </a:lnTo>
                  <a:lnTo>
                    <a:pt x="400050" y="202406"/>
                  </a:lnTo>
                  <a:lnTo>
                    <a:pt x="452437" y="221456"/>
                  </a:lnTo>
                  <a:lnTo>
                    <a:pt x="481012" y="226219"/>
                  </a:lnTo>
                  <a:lnTo>
                    <a:pt x="533400" y="214313"/>
                  </a:lnTo>
                  <a:lnTo>
                    <a:pt x="688181" y="114300"/>
                  </a:lnTo>
                  <a:lnTo>
                    <a:pt x="400050" y="592931"/>
                  </a:lnTo>
                  <a:lnTo>
                    <a:pt x="371475" y="528638"/>
                  </a:lnTo>
                  <a:lnTo>
                    <a:pt x="350043" y="457200"/>
                  </a:lnTo>
                  <a:lnTo>
                    <a:pt x="328612" y="409575"/>
                  </a:lnTo>
                  <a:lnTo>
                    <a:pt x="309562" y="373856"/>
                  </a:lnTo>
                  <a:lnTo>
                    <a:pt x="269081" y="323850"/>
                  </a:lnTo>
                  <a:lnTo>
                    <a:pt x="135731" y="183356"/>
                  </a:lnTo>
                  <a:lnTo>
                    <a:pt x="57150" y="104775"/>
                  </a:lnTo>
                  <a:lnTo>
                    <a:pt x="21431" y="69056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9525"/>
                  </a:lnTo>
                  <a:lnTo>
                    <a:pt x="1476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15A2ABC-8C4F-F44F-9E3C-72ADD54C7068}"/>
                </a:ext>
              </a:extLst>
            </p:cNvPr>
            <p:cNvSpPr/>
            <p:nvPr/>
          </p:nvSpPr>
          <p:spPr>
            <a:xfrm rot="16200000">
              <a:off x="3719513" y="3349625"/>
              <a:ext cx="2708275" cy="1724025"/>
            </a:xfrm>
            <a:custGeom>
              <a:avLst/>
              <a:gdLst>
                <a:gd name="connsiteX0" fmla="*/ 1257300 w 2707482"/>
                <a:gd name="connsiteY0" fmla="*/ 1181100 h 1724025"/>
                <a:gd name="connsiteX1" fmla="*/ 1014413 w 2707482"/>
                <a:gd name="connsiteY1" fmla="*/ 1038225 h 1724025"/>
                <a:gd name="connsiteX2" fmla="*/ 890588 w 2707482"/>
                <a:gd name="connsiteY2" fmla="*/ 952500 h 1724025"/>
                <a:gd name="connsiteX3" fmla="*/ 747713 w 2707482"/>
                <a:gd name="connsiteY3" fmla="*/ 840582 h 1724025"/>
                <a:gd name="connsiteX4" fmla="*/ 616744 w 2707482"/>
                <a:gd name="connsiteY4" fmla="*/ 726282 h 1724025"/>
                <a:gd name="connsiteX5" fmla="*/ 466725 w 2707482"/>
                <a:gd name="connsiteY5" fmla="*/ 581025 h 1724025"/>
                <a:gd name="connsiteX6" fmla="*/ 338138 w 2707482"/>
                <a:gd name="connsiteY6" fmla="*/ 447675 h 1724025"/>
                <a:gd name="connsiteX7" fmla="*/ 190500 w 2707482"/>
                <a:gd name="connsiteY7" fmla="*/ 283369 h 1724025"/>
                <a:gd name="connsiteX8" fmla="*/ 52388 w 2707482"/>
                <a:gd name="connsiteY8" fmla="*/ 116682 h 1724025"/>
                <a:gd name="connsiteX9" fmla="*/ 23813 w 2707482"/>
                <a:gd name="connsiteY9" fmla="*/ 88107 h 1724025"/>
                <a:gd name="connsiteX10" fmla="*/ 4763 w 2707482"/>
                <a:gd name="connsiteY10" fmla="*/ 57150 h 1724025"/>
                <a:gd name="connsiteX11" fmla="*/ 0 w 2707482"/>
                <a:gd name="connsiteY11" fmla="*/ 35719 h 1724025"/>
                <a:gd name="connsiteX12" fmla="*/ 0 w 2707482"/>
                <a:gd name="connsiteY12" fmla="*/ 21432 h 1724025"/>
                <a:gd name="connsiteX13" fmla="*/ 4763 w 2707482"/>
                <a:gd name="connsiteY13" fmla="*/ 4763 h 1724025"/>
                <a:gd name="connsiteX14" fmla="*/ 16669 w 2707482"/>
                <a:gd name="connsiteY14" fmla="*/ 0 h 1724025"/>
                <a:gd name="connsiteX15" fmla="*/ 42863 w 2707482"/>
                <a:gd name="connsiteY15" fmla="*/ 7144 h 1724025"/>
                <a:gd name="connsiteX16" fmla="*/ 76200 w 2707482"/>
                <a:gd name="connsiteY16" fmla="*/ 33338 h 1724025"/>
                <a:gd name="connsiteX17" fmla="*/ 183357 w 2707482"/>
                <a:gd name="connsiteY17" fmla="*/ 152400 h 1724025"/>
                <a:gd name="connsiteX18" fmla="*/ 333375 w 2707482"/>
                <a:gd name="connsiteY18" fmla="*/ 295275 h 1724025"/>
                <a:gd name="connsiteX19" fmla="*/ 469107 w 2707482"/>
                <a:gd name="connsiteY19" fmla="*/ 416719 h 1724025"/>
                <a:gd name="connsiteX20" fmla="*/ 590550 w 2707482"/>
                <a:gd name="connsiteY20" fmla="*/ 516732 h 1724025"/>
                <a:gd name="connsiteX21" fmla="*/ 671513 w 2707482"/>
                <a:gd name="connsiteY21" fmla="*/ 578644 h 1724025"/>
                <a:gd name="connsiteX22" fmla="*/ 866775 w 2707482"/>
                <a:gd name="connsiteY22" fmla="*/ 723900 h 1724025"/>
                <a:gd name="connsiteX23" fmla="*/ 995363 w 2707482"/>
                <a:gd name="connsiteY23" fmla="*/ 809625 h 1724025"/>
                <a:gd name="connsiteX24" fmla="*/ 1114425 w 2707482"/>
                <a:gd name="connsiteY24" fmla="*/ 883444 h 1724025"/>
                <a:gd name="connsiteX25" fmla="*/ 1264444 w 2707482"/>
                <a:gd name="connsiteY25" fmla="*/ 969169 h 1724025"/>
                <a:gd name="connsiteX26" fmla="*/ 1385888 w 2707482"/>
                <a:gd name="connsiteY26" fmla="*/ 1031082 h 1724025"/>
                <a:gd name="connsiteX27" fmla="*/ 1585913 w 2707482"/>
                <a:gd name="connsiteY27" fmla="*/ 1126332 h 1724025"/>
                <a:gd name="connsiteX28" fmla="*/ 1759744 w 2707482"/>
                <a:gd name="connsiteY28" fmla="*/ 1204913 h 1724025"/>
                <a:gd name="connsiteX29" fmla="*/ 2000250 w 2707482"/>
                <a:gd name="connsiteY29" fmla="*/ 1300163 h 1724025"/>
                <a:gd name="connsiteX30" fmla="*/ 2126457 w 2707482"/>
                <a:gd name="connsiteY30" fmla="*/ 1343025 h 1724025"/>
                <a:gd name="connsiteX31" fmla="*/ 2226469 w 2707482"/>
                <a:gd name="connsiteY31" fmla="*/ 1371600 h 1724025"/>
                <a:gd name="connsiteX32" fmla="*/ 2316957 w 2707482"/>
                <a:gd name="connsiteY32" fmla="*/ 1390650 h 1724025"/>
                <a:gd name="connsiteX33" fmla="*/ 2388394 w 2707482"/>
                <a:gd name="connsiteY33" fmla="*/ 1400175 h 1724025"/>
                <a:gd name="connsiteX34" fmla="*/ 2450307 w 2707482"/>
                <a:gd name="connsiteY34" fmla="*/ 1402557 h 1724025"/>
                <a:gd name="connsiteX35" fmla="*/ 2505075 w 2707482"/>
                <a:gd name="connsiteY35" fmla="*/ 1397794 h 1724025"/>
                <a:gd name="connsiteX36" fmla="*/ 2550319 w 2707482"/>
                <a:gd name="connsiteY36" fmla="*/ 1381125 h 1724025"/>
                <a:gd name="connsiteX37" fmla="*/ 2659857 w 2707482"/>
                <a:gd name="connsiteY37" fmla="*/ 1302544 h 1724025"/>
                <a:gd name="connsiteX38" fmla="*/ 2707482 w 2707482"/>
                <a:gd name="connsiteY38" fmla="*/ 1464469 h 1724025"/>
                <a:gd name="connsiteX39" fmla="*/ 2595563 w 2707482"/>
                <a:gd name="connsiteY39" fmla="*/ 1524000 h 1724025"/>
                <a:gd name="connsiteX40" fmla="*/ 2543175 w 2707482"/>
                <a:gd name="connsiteY40" fmla="*/ 1569244 h 1724025"/>
                <a:gd name="connsiteX41" fmla="*/ 2474119 w 2707482"/>
                <a:gd name="connsiteY41" fmla="*/ 1635919 h 1724025"/>
                <a:gd name="connsiteX42" fmla="*/ 2438400 w 2707482"/>
                <a:gd name="connsiteY42" fmla="*/ 1678782 h 1724025"/>
                <a:gd name="connsiteX43" fmla="*/ 2409825 w 2707482"/>
                <a:gd name="connsiteY43" fmla="*/ 1712119 h 1724025"/>
                <a:gd name="connsiteX44" fmla="*/ 2386013 w 2707482"/>
                <a:gd name="connsiteY44" fmla="*/ 1724025 h 1724025"/>
                <a:gd name="connsiteX45" fmla="*/ 2355057 w 2707482"/>
                <a:gd name="connsiteY45" fmla="*/ 1716882 h 1724025"/>
                <a:gd name="connsiteX46" fmla="*/ 2331244 w 2707482"/>
                <a:gd name="connsiteY46" fmla="*/ 1700213 h 1724025"/>
                <a:gd name="connsiteX47" fmla="*/ 2314575 w 2707482"/>
                <a:gd name="connsiteY47" fmla="*/ 1674019 h 1724025"/>
                <a:gd name="connsiteX48" fmla="*/ 2009775 w 2707482"/>
                <a:gd name="connsiteY48" fmla="*/ 1547813 h 1724025"/>
                <a:gd name="connsiteX49" fmla="*/ 1674019 w 2707482"/>
                <a:gd name="connsiteY49" fmla="*/ 1397794 h 1724025"/>
                <a:gd name="connsiteX50" fmla="*/ 1373982 w 2707482"/>
                <a:gd name="connsiteY50" fmla="*/ 1245394 h 1724025"/>
                <a:gd name="connsiteX51" fmla="*/ 1257300 w 2707482"/>
                <a:gd name="connsiteY51" fmla="*/ 1181100 h 17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07482" h="1724025">
                  <a:moveTo>
                    <a:pt x="1257300" y="1181100"/>
                  </a:moveTo>
                  <a:lnTo>
                    <a:pt x="1014413" y="1038225"/>
                  </a:lnTo>
                  <a:lnTo>
                    <a:pt x="890588" y="952500"/>
                  </a:lnTo>
                  <a:lnTo>
                    <a:pt x="747713" y="840582"/>
                  </a:lnTo>
                  <a:lnTo>
                    <a:pt x="616744" y="726282"/>
                  </a:lnTo>
                  <a:lnTo>
                    <a:pt x="466725" y="581025"/>
                  </a:lnTo>
                  <a:lnTo>
                    <a:pt x="338138" y="447675"/>
                  </a:lnTo>
                  <a:lnTo>
                    <a:pt x="190500" y="283369"/>
                  </a:lnTo>
                  <a:lnTo>
                    <a:pt x="52388" y="116682"/>
                  </a:lnTo>
                  <a:lnTo>
                    <a:pt x="23813" y="88107"/>
                  </a:lnTo>
                  <a:lnTo>
                    <a:pt x="4763" y="57150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2863" y="7144"/>
                  </a:lnTo>
                  <a:lnTo>
                    <a:pt x="76200" y="33338"/>
                  </a:lnTo>
                  <a:lnTo>
                    <a:pt x="183357" y="152400"/>
                  </a:lnTo>
                  <a:lnTo>
                    <a:pt x="333375" y="295275"/>
                  </a:lnTo>
                  <a:lnTo>
                    <a:pt x="469107" y="416719"/>
                  </a:lnTo>
                  <a:lnTo>
                    <a:pt x="590550" y="516732"/>
                  </a:lnTo>
                  <a:lnTo>
                    <a:pt x="671513" y="578644"/>
                  </a:lnTo>
                  <a:lnTo>
                    <a:pt x="866775" y="723900"/>
                  </a:lnTo>
                  <a:lnTo>
                    <a:pt x="995363" y="809625"/>
                  </a:lnTo>
                  <a:lnTo>
                    <a:pt x="1114425" y="883444"/>
                  </a:lnTo>
                  <a:lnTo>
                    <a:pt x="1264444" y="969169"/>
                  </a:lnTo>
                  <a:lnTo>
                    <a:pt x="1385888" y="1031082"/>
                  </a:lnTo>
                  <a:lnTo>
                    <a:pt x="1585913" y="1126332"/>
                  </a:lnTo>
                  <a:lnTo>
                    <a:pt x="1759744" y="1204913"/>
                  </a:lnTo>
                  <a:lnTo>
                    <a:pt x="2000250" y="1300163"/>
                  </a:lnTo>
                  <a:lnTo>
                    <a:pt x="2126457" y="1343025"/>
                  </a:lnTo>
                  <a:lnTo>
                    <a:pt x="2226469" y="1371600"/>
                  </a:lnTo>
                  <a:lnTo>
                    <a:pt x="2316957" y="1390650"/>
                  </a:lnTo>
                  <a:lnTo>
                    <a:pt x="2388394" y="1400175"/>
                  </a:lnTo>
                  <a:cubicBezTo>
                    <a:pt x="2409030" y="1401001"/>
                    <a:pt x="2429654" y="1402557"/>
                    <a:pt x="2450307" y="1402557"/>
                  </a:cubicBezTo>
                  <a:lnTo>
                    <a:pt x="2505075" y="1397794"/>
                  </a:lnTo>
                  <a:lnTo>
                    <a:pt x="2550319" y="1381125"/>
                  </a:lnTo>
                  <a:lnTo>
                    <a:pt x="2659857" y="1302544"/>
                  </a:lnTo>
                  <a:lnTo>
                    <a:pt x="2707482" y="1464469"/>
                  </a:lnTo>
                  <a:lnTo>
                    <a:pt x="2595563" y="1524000"/>
                  </a:lnTo>
                  <a:lnTo>
                    <a:pt x="2543175" y="1569244"/>
                  </a:lnTo>
                  <a:lnTo>
                    <a:pt x="2474119" y="1635919"/>
                  </a:lnTo>
                  <a:lnTo>
                    <a:pt x="2438400" y="1678782"/>
                  </a:lnTo>
                  <a:lnTo>
                    <a:pt x="2409825" y="1712119"/>
                  </a:lnTo>
                  <a:lnTo>
                    <a:pt x="2386013" y="1724025"/>
                  </a:lnTo>
                  <a:lnTo>
                    <a:pt x="2355057" y="1716882"/>
                  </a:lnTo>
                  <a:lnTo>
                    <a:pt x="2331244" y="1700213"/>
                  </a:lnTo>
                  <a:lnTo>
                    <a:pt x="2314575" y="1674019"/>
                  </a:lnTo>
                  <a:lnTo>
                    <a:pt x="2009775" y="1547813"/>
                  </a:lnTo>
                  <a:lnTo>
                    <a:pt x="1674019" y="1397794"/>
                  </a:lnTo>
                  <a:lnTo>
                    <a:pt x="1373982" y="1245394"/>
                  </a:lnTo>
                  <a:lnTo>
                    <a:pt x="1257300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4832693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FEF73A4-4886-D24E-9BFA-C8979670FA73}"/>
              </a:ext>
            </a:extLst>
          </p:cNvPr>
          <p:cNvSpPr/>
          <p:nvPr/>
        </p:nvSpPr>
        <p:spPr>
          <a:xfrm>
            <a:off x="3297238" y="1471613"/>
            <a:ext cx="774700" cy="955675"/>
          </a:xfrm>
          <a:custGeom>
            <a:avLst/>
            <a:gdLst>
              <a:gd name="connsiteX0" fmla="*/ 319088 w 773907"/>
              <a:gd name="connsiteY0" fmla="*/ 433387 h 954881"/>
              <a:gd name="connsiteX1" fmla="*/ 352425 w 773907"/>
              <a:gd name="connsiteY1" fmla="*/ 483393 h 954881"/>
              <a:gd name="connsiteX2" fmla="*/ 378619 w 773907"/>
              <a:gd name="connsiteY2" fmla="*/ 523875 h 954881"/>
              <a:gd name="connsiteX3" fmla="*/ 416719 w 773907"/>
              <a:gd name="connsiteY3" fmla="*/ 592931 h 954881"/>
              <a:gd name="connsiteX4" fmla="*/ 454819 w 773907"/>
              <a:gd name="connsiteY4" fmla="*/ 683418 h 954881"/>
              <a:gd name="connsiteX5" fmla="*/ 485775 w 773907"/>
              <a:gd name="connsiteY5" fmla="*/ 766762 h 954881"/>
              <a:gd name="connsiteX6" fmla="*/ 500063 w 773907"/>
              <a:gd name="connsiteY6" fmla="*/ 814387 h 954881"/>
              <a:gd name="connsiteX7" fmla="*/ 514350 w 773907"/>
              <a:gd name="connsiteY7" fmla="*/ 850106 h 954881"/>
              <a:gd name="connsiteX8" fmla="*/ 540544 w 773907"/>
              <a:gd name="connsiteY8" fmla="*/ 885825 h 954881"/>
              <a:gd name="connsiteX9" fmla="*/ 571500 w 773907"/>
              <a:gd name="connsiteY9" fmla="*/ 914400 h 954881"/>
              <a:gd name="connsiteX10" fmla="*/ 602457 w 773907"/>
              <a:gd name="connsiteY10" fmla="*/ 935831 h 954881"/>
              <a:gd name="connsiteX11" fmla="*/ 640557 w 773907"/>
              <a:gd name="connsiteY11" fmla="*/ 947737 h 954881"/>
              <a:gd name="connsiteX12" fmla="*/ 661988 w 773907"/>
              <a:gd name="connsiteY12" fmla="*/ 952500 h 954881"/>
              <a:gd name="connsiteX13" fmla="*/ 690563 w 773907"/>
              <a:gd name="connsiteY13" fmla="*/ 954881 h 954881"/>
              <a:gd name="connsiteX14" fmla="*/ 726282 w 773907"/>
              <a:gd name="connsiteY14" fmla="*/ 947737 h 954881"/>
              <a:gd name="connsiteX15" fmla="*/ 742950 w 773907"/>
              <a:gd name="connsiteY15" fmla="*/ 933450 h 954881"/>
              <a:gd name="connsiteX16" fmla="*/ 757238 w 773907"/>
              <a:gd name="connsiteY16" fmla="*/ 912018 h 954881"/>
              <a:gd name="connsiteX17" fmla="*/ 769144 w 773907"/>
              <a:gd name="connsiteY17" fmla="*/ 883443 h 954881"/>
              <a:gd name="connsiteX18" fmla="*/ 773907 w 773907"/>
              <a:gd name="connsiteY18" fmla="*/ 840581 h 954881"/>
              <a:gd name="connsiteX19" fmla="*/ 773907 w 773907"/>
              <a:gd name="connsiteY19" fmla="*/ 790575 h 954881"/>
              <a:gd name="connsiteX20" fmla="*/ 766763 w 773907"/>
              <a:gd name="connsiteY20" fmla="*/ 742950 h 954881"/>
              <a:gd name="connsiteX21" fmla="*/ 747713 w 773907"/>
              <a:gd name="connsiteY21" fmla="*/ 678656 h 954881"/>
              <a:gd name="connsiteX22" fmla="*/ 719138 w 773907"/>
              <a:gd name="connsiteY22" fmla="*/ 607218 h 954881"/>
              <a:gd name="connsiteX23" fmla="*/ 692944 w 773907"/>
              <a:gd name="connsiteY23" fmla="*/ 554831 h 954881"/>
              <a:gd name="connsiteX24" fmla="*/ 657225 w 773907"/>
              <a:gd name="connsiteY24" fmla="*/ 485775 h 954881"/>
              <a:gd name="connsiteX25" fmla="*/ 621507 w 773907"/>
              <a:gd name="connsiteY25" fmla="*/ 431006 h 954881"/>
              <a:gd name="connsiteX26" fmla="*/ 581025 w 773907"/>
              <a:gd name="connsiteY26" fmla="*/ 378618 h 954881"/>
              <a:gd name="connsiteX27" fmla="*/ 533400 w 773907"/>
              <a:gd name="connsiteY27" fmla="*/ 328612 h 954881"/>
              <a:gd name="connsiteX28" fmla="*/ 490538 w 773907"/>
              <a:gd name="connsiteY28" fmla="*/ 285750 h 954881"/>
              <a:gd name="connsiteX29" fmla="*/ 435769 w 773907"/>
              <a:gd name="connsiteY29" fmla="*/ 245268 h 954881"/>
              <a:gd name="connsiteX30" fmla="*/ 359569 w 773907"/>
              <a:gd name="connsiteY30" fmla="*/ 190500 h 954881"/>
              <a:gd name="connsiteX31" fmla="*/ 259557 w 773907"/>
              <a:gd name="connsiteY31" fmla="*/ 123825 h 954881"/>
              <a:gd name="connsiteX32" fmla="*/ 171450 w 773907"/>
              <a:gd name="connsiteY32" fmla="*/ 71437 h 954881"/>
              <a:gd name="connsiteX33" fmla="*/ 71438 w 773907"/>
              <a:gd name="connsiteY33" fmla="*/ 19050 h 954881"/>
              <a:gd name="connsiteX34" fmla="*/ 26194 w 773907"/>
              <a:gd name="connsiteY34" fmla="*/ 0 h 954881"/>
              <a:gd name="connsiteX35" fmla="*/ 14288 w 773907"/>
              <a:gd name="connsiteY35" fmla="*/ 0 h 954881"/>
              <a:gd name="connsiteX36" fmla="*/ 2382 w 773907"/>
              <a:gd name="connsiteY36" fmla="*/ 7143 h 954881"/>
              <a:gd name="connsiteX37" fmla="*/ 0 w 773907"/>
              <a:gd name="connsiteY37" fmla="*/ 23812 h 954881"/>
              <a:gd name="connsiteX38" fmla="*/ 11907 w 773907"/>
              <a:gd name="connsiteY38" fmla="*/ 54768 h 954881"/>
              <a:gd name="connsiteX39" fmla="*/ 33338 w 773907"/>
              <a:gd name="connsiteY39" fmla="*/ 80962 h 954881"/>
              <a:gd name="connsiteX40" fmla="*/ 88107 w 773907"/>
              <a:gd name="connsiteY40" fmla="*/ 138112 h 954881"/>
              <a:gd name="connsiteX41" fmla="*/ 164307 w 773907"/>
              <a:gd name="connsiteY41" fmla="*/ 226218 h 954881"/>
              <a:gd name="connsiteX42" fmla="*/ 261938 w 773907"/>
              <a:gd name="connsiteY42" fmla="*/ 347662 h 954881"/>
              <a:gd name="connsiteX43" fmla="*/ 319088 w 773907"/>
              <a:gd name="connsiteY43" fmla="*/ 433387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73907" h="954881">
                <a:moveTo>
                  <a:pt x="319088" y="433387"/>
                </a:moveTo>
                <a:lnTo>
                  <a:pt x="352425" y="483393"/>
                </a:lnTo>
                <a:lnTo>
                  <a:pt x="378619" y="523875"/>
                </a:lnTo>
                <a:lnTo>
                  <a:pt x="416719" y="592931"/>
                </a:lnTo>
                <a:lnTo>
                  <a:pt x="454819" y="683418"/>
                </a:lnTo>
                <a:lnTo>
                  <a:pt x="485775" y="766762"/>
                </a:lnTo>
                <a:lnTo>
                  <a:pt x="500063" y="814387"/>
                </a:lnTo>
                <a:lnTo>
                  <a:pt x="514350" y="850106"/>
                </a:lnTo>
                <a:lnTo>
                  <a:pt x="540544" y="885825"/>
                </a:lnTo>
                <a:lnTo>
                  <a:pt x="571500" y="914400"/>
                </a:lnTo>
                <a:lnTo>
                  <a:pt x="602457" y="935831"/>
                </a:lnTo>
                <a:lnTo>
                  <a:pt x="640557" y="947737"/>
                </a:lnTo>
                <a:lnTo>
                  <a:pt x="661988" y="952500"/>
                </a:lnTo>
                <a:lnTo>
                  <a:pt x="690563" y="954881"/>
                </a:lnTo>
                <a:lnTo>
                  <a:pt x="726282" y="947737"/>
                </a:lnTo>
                <a:lnTo>
                  <a:pt x="742950" y="933450"/>
                </a:lnTo>
                <a:lnTo>
                  <a:pt x="757238" y="912018"/>
                </a:lnTo>
                <a:lnTo>
                  <a:pt x="769144" y="883443"/>
                </a:lnTo>
                <a:lnTo>
                  <a:pt x="773907" y="840581"/>
                </a:lnTo>
                <a:lnTo>
                  <a:pt x="773907" y="790575"/>
                </a:lnTo>
                <a:lnTo>
                  <a:pt x="766763" y="742950"/>
                </a:lnTo>
                <a:lnTo>
                  <a:pt x="747713" y="678656"/>
                </a:lnTo>
                <a:lnTo>
                  <a:pt x="719138" y="607218"/>
                </a:lnTo>
                <a:lnTo>
                  <a:pt x="692944" y="554831"/>
                </a:lnTo>
                <a:lnTo>
                  <a:pt x="657225" y="485775"/>
                </a:lnTo>
                <a:lnTo>
                  <a:pt x="621507" y="431006"/>
                </a:lnTo>
                <a:lnTo>
                  <a:pt x="581025" y="378618"/>
                </a:lnTo>
                <a:lnTo>
                  <a:pt x="533400" y="328612"/>
                </a:lnTo>
                <a:lnTo>
                  <a:pt x="490538" y="285750"/>
                </a:lnTo>
                <a:lnTo>
                  <a:pt x="435769" y="245268"/>
                </a:lnTo>
                <a:lnTo>
                  <a:pt x="359569" y="190500"/>
                </a:lnTo>
                <a:lnTo>
                  <a:pt x="259557" y="123825"/>
                </a:lnTo>
                <a:lnTo>
                  <a:pt x="171450" y="71437"/>
                </a:lnTo>
                <a:lnTo>
                  <a:pt x="71438" y="19050"/>
                </a:lnTo>
                <a:lnTo>
                  <a:pt x="26194" y="0"/>
                </a:lnTo>
                <a:lnTo>
                  <a:pt x="14288" y="0"/>
                </a:lnTo>
                <a:cubicBezTo>
                  <a:pt x="1645" y="5057"/>
                  <a:pt x="2382" y="488"/>
                  <a:pt x="2382" y="7143"/>
                </a:cubicBezTo>
                <a:lnTo>
                  <a:pt x="0" y="23812"/>
                </a:lnTo>
                <a:lnTo>
                  <a:pt x="11907" y="54768"/>
                </a:lnTo>
                <a:lnTo>
                  <a:pt x="33338" y="80962"/>
                </a:lnTo>
                <a:lnTo>
                  <a:pt x="88107" y="138112"/>
                </a:lnTo>
                <a:lnTo>
                  <a:pt x="164307" y="226218"/>
                </a:lnTo>
                <a:lnTo>
                  <a:pt x="261938" y="347662"/>
                </a:lnTo>
                <a:lnTo>
                  <a:pt x="319088" y="4333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1AB232-FA37-0244-B9A5-BED74EE9A4DF}"/>
              </a:ext>
            </a:extLst>
          </p:cNvPr>
          <p:cNvSpPr/>
          <p:nvPr/>
        </p:nvSpPr>
        <p:spPr>
          <a:xfrm>
            <a:off x="4352925" y="1341438"/>
            <a:ext cx="636588" cy="973137"/>
          </a:xfrm>
          <a:custGeom>
            <a:avLst/>
            <a:gdLst>
              <a:gd name="connsiteX0" fmla="*/ 266700 w 635794"/>
              <a:gd name="connsiteY0" fmla="*/ 531019 h 973931"/>
              <a:gd name="connsiteX1" fmla="*/ 242888 w 635794"/>
              <a:gd name="connsiteY1" fmla="*/ 469106 h 973931"/>
              <a:gd name="connsiteX2" fmla="*/ 209550 w 635794"/>
              <a:gd name="connsiteY2" fmla="*/ 395287 h 973931"/>
              <a:gd name="connsiteX3" fmla="*/ 152400 w 635794"/>
              <a:gd name="connsiteY3" fmla="*/ 283369 h 973931"/>
              <a:gd name="connsiteX4" fmla="*/ 83344 w 635794"/>
              <a:gd name="connsiteY4" fmla="*/ 169069 h 973931"/>
              <a:gd name="connsiteX5" fmla="*/ 30956 w 635794"/>
              <a:gd name="connsiteY5" fmla="*/ 85725 h 973931"/>
              <a:gd name="connsiteX6" fmla="*/ 7144 w 635794"/>
              <a:gd name="connsiteY6" fmla="*/ 45244 h 973931"/>
              <a:gd name="connsiteX7" fmla="*/ 0 w 635794"/>
              <a:gd name="connsiteY7" fmla="*/ 23812 h 973931"/>
              <a:gd name="connsiteX8" fmla="*/ 0 w 635794"/>
              <a:gd name="connsiteY8" fmla="*/ 14287 h 973931"/>
              <a:gd name="connsiteX9" fmla="*/ 2381 w 635794"/>
              <a:gd name="connsiteY9" fmla="*/ 2381 h 973931"/>
              <a:gd name="connsiteX10" fmla="*/ 9525 w 635794"/>
              <a:gd name="connsiteY10" fmla="*/ 0 h 973931"/>
              <a:gd name="connsiteX11" fmla="*/ 28575 w 635794"/>
              <a:gd name="connsiteY11" fmla="*/ 0 h 973931"/>
              <a:gd name="connsiteX12" fmla="*/ 54769 w 635794"/>
              <a:gd name="connsiteY12" fmla="*/ 14287 h 973931"/>
              <a:gd name="connsiteX13" fmla="*/ 100013 w 635794"/>
              <a:gd name="connsiteY13" fmla="*/ 47625 h 973931"/>
              <a:gd name="connsiteX14" fmla="*/ 130969 w 635794"/>
              <a:gd name="connsiteY14" fmla="*/ 69056 h 973931"/>
              <a:gd name="connsiteX15" fmla="*/ 202406 w 635794"/>
              <a:gd name="connsiteY15" fmla="*/ 126206 h 973931"/>
              <a:gd name="connsiteX16" fmla="*/ 273844 w 635794"/>
              <a:gd name="connsiteY16" fmla="*/ 185737 h 973931"/>
              <a:gd name="connsiteX17" fmla="*/ 366713 w 635794"/>
              <a:gd name="connsiteY17" fmla="*/ 261937 h 973931"/>
              <a:gd name="connsiteX18" fmla="*/ 407194 w 635794"/>
              <a:gd name="connsiteY18" fmla="*/ 300037 h 973931"/>
              <a:gd name="connsiteX19" fmla="*/ 466725 w 635794"/>
              <a:gd name="connsiteY19" fmla="*/ 361950 h 973931"/>
              <a:gd name="connsiteX20" fmla="*/ 523875 w 635794"/>
              <a:gd name="connsiteY20" fmla="*/ 426244 h 973931"/>
              <a:gd name="connsiteX21" fmla="*/ 564356 w 635794"/>
              <a:gd name="connsiteY21" fmla="*/ 481012 h 973931"/>
              <a:gd name="connsiteX22" fmla="*/ 585788 w 635794"/>
              <a:gd name="connsiteY22" fmla="*/ 519112 h 973931"/>
              <a:gd name="connsiteX23" fmla="*/ 609600 w 635794"/>
              <a:gd name="connsiteY23" fmla="*/ 573881 h 973931"/>
              <a:gd name="connsiteX24" fmla="*/ 628650 w 635794"/>
              <a:gd name="connsiteY24" fmla="*/ 638175 h 973931"/>
              <a:gd name="connsiteX25" fmla="*/ 635794 w 635794"/>
              <a:gd name="connsiteY25" fmla="*/ 678656 h 973931"/>
              <a:gd name="connsiteX26" fmla="*/ 635794 w 635794"/>
              <a:gd name="connsiteY26" fmla="*/ 721519 h 973931"/>
              <a:gd name="connsiteX27" fmla="*/ 621506 w 635794"/>
              <a:gd name="connsiteY27" fmla="*/ 809625 h 973931"/>
              <a:gd name="connsiteX28" fmla="*/ 609600 w 635794"/>
              <a:gd name="connsiteY28" fmla="*/ 862012 h 973931"/>
              <a:gd name="connsiteX29" fmla="*/ 597694 w 635794"/>
              <a:gd name="connsiteY29" fmla="*/ 900112 h 973931"/>
              <a:gd name="connsiteX30" fmla="*/ 578644 w 635794"/>
              <a:gd name="connsiteY30" fmla="*/ 935831 h 973931"/>
              <a:gd name="connsiteX31" fmla="*/ 554831 w 635794"/>
              <a:gd name="connsiteY31" fmla="*/ 962025 h 973931"/>
              <a:gd name="connsiteX32" fmla="*/ 535781 w 635794"/>
              <a:gd name="connsiteY32" fmla="*/ 973931 h 973931"/>
              <a:gd name="connsiteX33" fmla="*/ 509588 w 635794"/>
              <a:gd name="connsiteY33" fmla="*/ 973931 h 973931"/>
              <a:gd name="connsiteX34" fmla="*/ 461963 w 635794"/>
              <a:gd name="connsiteY34" fmla="*/ 962025 h 973931"/>
              <a:gd name="connsiteX35" fmla="*/ 419100 w 635794"/>
              <a:gd name="connsiteY35" fmla="*/ 940594 h 973931"/>
              <a:gd name="connsiteX36" fmla="*/ 388144 w 635794"/>
              <a:gd name="connsiteY36" fmla="*/ 909637 h 973931"/>
              <a:gd name="connsiteX37" fmla="*/ 359569 w 635794"/>
              <a:gd name="connsiteY37" fmla="*/ 862012 h 973931"/>
              <a:gd name="connsiteX38" fmla="*/ 342900 w 635794"/>
              <a:gd name="connsiteY38" fmla="*/ 804862 h 973931"/>
              <a:gd name="connsiteX39" fmla="*/ 321469 w 635794"/>
              <a:gd name="connsiteY39" fmla="*/ 709612 h 973931"/>
              <a:gd name="connsiteX40" fmla="*/ 266700 w 635794"/>
              <a:gd name="connsiteY40" fmla="*/ 531019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5794" h="973931">
                <a:moveTo>
                  <a:pt x="266700" y="531019"/>
                </a:moveTo>
                <a:lnTo>
                  <a:pt x="242888" y="469106"/>
                </a:lnTo>
                <a:lnTo>
                  <a:pt x="209550" y="395287"/>
                </a:lnTo>
                <a:lnTo>
                  <a:pt x="152400" y="283369"/>
                </a:lnTo>
                <a:lnTo>
                  <a:pt x="83344" y="169069"/>
                </a:lnTo>
                <a:lnTo>
                  <a:pt x="30956" y="85725"/>
                </a:lnTo>
                <a:lnTo>
                  <a:pt x="7144" y="45244"/>
                </a:lnTo>
                <a:lnTo>
                  <a:pt x="0" y="23812"/>
                </a:lnTo>
                <a:lnTo>
                  <a:pt x="0" y="14287"/>
                </a:lnTo>
                <a:lnTo>
                  <a:pt x="2381" y="2381"/>
                </a:lnTo>
                <a:lnTo>
                  <a:pt x="9525" y="0"/>
                </a:lnTo>
                <a:lnTo>
                  <a:pt x="28575" y="0"/>
                </a:lnTo>
                <a:lnTo>
                  <a:pt x="54769" y="14287"/>
                </a:lnTo>
                <a:lnTo>
                  <a:pt x="100013" y="47625"/>
                </a:lnTo>
                <a:lnTo>
                  <a:pt x="130969" y="69056"/>
                </a:lnTo>
                <a:lnTo>
                  <a:pt x="202406" y="126206"/>
                </a:lnTo>
                <a:lnTo>
                  <a:pt x="273844" y="185737"/>
                </a:lnTo>
                <a:lnTo>
                  <a:pt x="366713" y="261937"/>
                </a:lnTo>
                <a:lnTo>
                  <a:pt x="407194" y="300037"/>
                </a:lnTo>
                <a:lnTo>
                  <a:pt x="466725" y="361950"/>
                </a:lnTo>
                <a:lnTo>
                  <a:pt x="523875" y="426244"/>
                </a:lnTo>
                <a:lnTo>
                  <a:pt x="564356" y="481012"/>
                </a:lnTo>
                <a:lnTo>
                  <a:pt x="585788" y="519112"/>
                </a:lnTo>
                <a:lnTo>
                  <a:pt x="609600" y="573881"/>
                </a:lnTo>
                <a:lnTo>
                  <a:pt x="628650" y="638175"/>
                </a:lnTo>
                <a:lnTo>
                  <a:pt x="635794" y="678656"/>
                </a:lnTo>
                <a:lnTo>
                  <a:pt x="635794" y="721519"/>
                </a:lnTo>
                <a:lnTo>
                  <a:pt x="621506" y="809625"/>
                </a:lnTo>
                <a:lnTo>
                  <a:pt x="609600" y="862012"/>
                </a:lnTo>
                <a:lnTo>
                  <a:pt x="597694" y="900112"/>
                </a:lnTo>
                <a:lnTo>
                  <a:pt x="578644" y="935831"/>
                </a:lnTo>
                <a:lnTo>
                  <a:pt x="554831" y="962025"/>
                </a:lnTo>
                <a:lnTo>
                  <a:pt x="535781" y="973931"/>
                </a:lnTo>
                <a:lnTo>
                  <a:pt x="509588" y="973931"/>
                </a:lnTo>
                <a:lnTo>
                  <a:pt x="461963" y="962025"/>
                </a:lnTo>
                <a:lnTo>
                  <a:pt x="419100" y="940594"/>
                </a:lnTo>
                <a:lnTo>
                  <a:pt x="388144" y="909637"/>
                </a:lnTo>
                <a:lnTo>
                  <a:pt x="359569" y="862012"/>
                </a:lnTo>
                <a:lnTo>
                  <a:pt x="342900" y="804862"/>
                </a:lnTo>
                <a:lnTo>
                  <a:pt x="321469" y="709612"/>
                </a:lnTo>
                <a:lnTo>
                  <a:pt x="266700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30FD368-FAA2-3446-B6B4-54336524CC92}"/>
              </a:ext>
            </a:extLst>
          </p:cNvPr>
          <p:cNvSpPr/>
          <p:nvPr/>
        </p:nvSpPr>
        <p:spPr>
          <a:xfrm>
            <a:off x="5291138" y="1303338"/>
            <a:ext cx="1085850" cy="1304925"/>
          </a:xfrm>
          <a:custGeom>
            <a:avLst/>
            <a:gdLst>
              <a:gd name="connsiteX0" fmla="*/ 283368 w 1085850"/>
              <a:gd name="connsiteY0" fmla="*/ 921544 h 1304925"/>
              <a:gd name="connsiteX1" fmla="*/ 369093 w 1085850"/>
              <a:gd name="connsiteY1" fmla="*/ 807244 h 1304925"/>
              <a:gd name="connsiteX2" fmla="*/ 445293 w 1085850"/>
              <a:gd name="connsiteY2" fmla="*/ 700087 h 1304925"/>
              <a:gd name="connsiteX3" fmla="*/ 526256 w 1085850"/>
              <a:gd name="connsiteY3" fmla="*/ 583406 h 1304925"/>
              <a:gd name="connsiteX4" fmla="*/ 623887 w 1085850"/>
              <a:gd name="connsiteY4" fmla="*/ 421481 h 1304925"/>
              <a:gd name="connsiteX5" fmla="*/ 681037 w 1085850"/>
              <a:gd name="connsiteY5" fmla="*/ 321469 h 1304925"/>
              <a:gd name="connsiteX6" fmla="*/ 719137 w 1085850"/>
              <a:gd name="connsiteY6" fmla="*/ 245269 h 1304925"/>
              <a:gd name="connsiteX7" fmla="*/ 728662 w 1085850"/>
              <a:gd name="connsiteY7" fmla="*/ 216694 h 1304925"/>
              <a:gd name="connsiteX8" fmla="*/ 731043 w 1085850"/>
              <a:gd name="connsiteY8" fmla="*/ 197644 h 1304925"/>
              <a:gd name="connsiteX9" fmla="*/ 733425 w 1085850"/>
              <a:gd name="connsiteY9" fmla="*/ 183356 h 1304925"/>
              <a:gd name="connsiteX10" fmla="*/ 731043 w 1085850"/>
              <a:gd name="connsiteY10" fmla="*/ 154781 h 1304925"/>
              <a:gd name="connsiteX11" fmla="*/ 723900 w 1085850"/>
              <a:gd name="connsiteY11" fmla="*/ 126206 h 1304925"/>
              <a:gd name="connsiteX12" fmla="*/ 707231 w 1085850"/>
              <a:gd name="connsiteY12" fmla="*/ 97631 h 1304925"/>
              <a:gd name="connsiteX13" fmla="*/ 685800 w 1085850"/>
              <a:gd name="connsiteY13" fmla="*/ 71437 h 1304925"/>
              <a:gd name="connsiteX14" fmla="*/ 666750 w 1085850"/>
              <a:gd name="connsiteY14" fmla="*/ 52387 h 1304925"/>
              <a:gd name="connsiteX15" fmla="*/ 661987 w 1085850"/>
              <a:gd name="connsiteY15" fmla="*/ 30956 h 1304925"/>
              <a:gd name="connsiteX16" fmla="*/ 666750 w 1085850"/>
              <a:gd name="connsiteY16" fmla="*/ 14287 h 1304925"/>
              <a:gd name="connsiteX17" fmla="*/ 683418 w 1085850"/>
              <a:gd name="connsiteY17" fmla="*/ 0 h 1304925"/>
              <a:gd name="connsiteX18" fmla="*/ 695325 w 1085850"/>
              <a:gd name="connsiteY18" fmla="*/ 0 h 1304925"/>
              <a:gd name="connsiteX19" fmla="*/ 733425 w 1085850"/>
              <a:gd name="connsiteY19" fmla="*/ 7144 h 1304925"/>
              <a:gd name="connsiteX20" fmla="*/ 785812 w 1085850"/>
              <a:gd name="connsiteY20" fmla="*/ 30956 h 1304925"/>
              <a:gd name="connsiteX21" fmla="*/ 852487 w 1085850"/>
              <a:gd name="connsiteY21" fmla="*/ 69056 h 1304925"/>
              <a:gd name="connsiteX22" fmla="*/ 892968 w 1085850"/>
              <a:gd name="connsiteY22" fmla="*/ 100012 h 1304925"/>
              <a:gd name="connsiteX23" fmla="*/ 933450 w 1085850"/>
              <a:gd name="connsiteY23" fmla="*/ 135731 h 1304925"/>
              <a:gd name="connsiteX24" fmla="*/ 988218 w 1085850"/>
              <a:gd name="connsiteY24" fmla="*/ 188119 h 1304925"/>
              <a:gd name="connsiteX25" fmla="*/ 1016793 w 1085850"/>
              <a:gd name="connsiteY25" fmla="*/ 219075 h 1304925"/>
              <a:gd name="connsiteX26" fmla="*/ 1040606 w 1085850"/>
              <a:gd name="connsiteY26" fmla="*/ 245269 h 1304925"/>
              <a:gd name="connsiteX27" fmla="*/ 1071562 w 1085850"/>
              <a:gd name="connsiteY27" fmla="*/ 280987 h 1304925"/>
              <a:gd name="connsiteX28" fmla="*/ 1078706 w 1085850"/>
              <a:gd name="connsiteY28" fmla="*/ 292894 h 1304925"/>
              <a:gd name="connsiteX29" fmla="*/ 1083468 w 1085850"/>
              <a:gd name="connsiteY29" fmla="*/ 307181 h 1304925"/>
              <a:gd name="connsiteX30" fmla="*/ 1085850 w 1085850"/>
              <a:gd name="connsiteY30" fmla="*/ 328612 h 1304925"/>
              <a:gd name="connsiteX31" fmla="*/ 1081087 w 1085850"/>
              <a:gd name="connsiteY31" fmla="*/ 347662 h 1304925"/>
              <a:gd name="connsiteX32" fmla="*/ 1066800 w 1085850"/>
              <a:gd name="connsiteY32" fmla="*/ 366712 h 1304925"/>
              <a:gd name="connsiteX33" fmla="*/ 1042987 w 1085850"/>
              <a:gd name="connsiteY33" fmla="*/ 390525 h 1304925"/>
              <a:gd name="connsiteX34" fmla="*/ 1019175 w 1085850"/>
              <a:gd name="connsiteY34" fmla="*/ 407194 h 1304925"/>
              <a:gd name="connsiteX35" fmla="*/ 992981 w 1085850"/>
              <a:gd name="connsiteY35" fmla="*/ 414337 h 1304925"/>
              <a:gd name="connsiteX36" fmla="*/ 964406 w 1085850"/>
              <a:gd name="connsiteY36" fmla="*/ 426244 h 1304925"/>
              <a:gd name="connsiteX37" fmla="*/ 921543 w 1085850"/>
              <a:gd name="connsiteY37" fmla="*/ 454819 h 1304925"/>
              <a:gd name="connsiteX38" fmla="*/ 890587 w 1085850"/>
              <a:gd name="connsiteY38" fmla="*/ 483394 h 1304925"/>
              <a:gd name="connsiteX39" fmla="*/ 842962 w 1085850"/>
              <a:gd name="connsiteY39" fmla="*/ 535781 h 1304925"/>
              <a:gd name="connsiteX40" fmla="*/ 792956 w 1085850"/>
              <a:gd name="connsiteY40" fmla="*/ 600075 h 1304925"/>
              <a:gd name="connsiteX41" fmla="*/ 628650 w 1085850"/>
              <a:gd name="connsiteY41" fmla="*/ 788194 h 1304925"/>
              <a:gd name="connsiteX42" fmla="*/ 390525 w 1085850"/>
              <a:gd name="connsiteY42" fmla="*/ 1026319 h 1304925"/>
              <a:gd name="connsiteX43" fmla="*/ 257175 w 1085850"/>
              <a:gd name="connsiteY43" fmla="*/ 1152525 h 1304925"/>
              <a:gd name="connsiteX44" fmla="*/ 83343 w 1085850"/>
              <a:gd name="connsiteY44" fmla="*/ 1304925 h 1304925"/>
              <a:gd name="connsiteX45" fmla="*/ 0 w 1085850"/>
              <a:gd name="connsiteY45" fmla="*/ 1297781 h 1304925"/>
              <a:gd name="connsiteX46" fmla="*/ 57150 w 1085850"/>
              <a:gd name="connsiteY46" fmla="*/ 1214437 h 1304925"/>
              <a:gd name="connsiteX47" fmla="*/ 161925 w 1085850"/>
              <a:gd name="connsiteY47" fmla="*/ 1081087 h 1304925"/>
              <a:gd name="connsiteX48" fmla="*/ 283368 w 1085850"/>
              <a:gd name="connsiteY48" fmla="*/ 921544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85850" h="1304925">
                <a:moveTo>
                  <a:pt x="283368" y="921544"/>
                </a:moveTo>
                <a:lnTo>
                  <a:pt x="369093" y="807244"/>
                </a:lnTo>
                <a:lnTo>
                  <a:pt x="445293" y="700087"/>
                </a:lnTo>
                <a:lnTo>
                  <a:pt x="526256" y="583406"/>
                </a:lnTo>
                <a:lnTo>
                  <a:pt x="623887" y="421481"/>
                </a:lnTo>
                <a:lnTo>
                  <a:pt x="681037" y="321469"/>
                </a:lnTo>
                <a:lnTo>
                  <a:pt x="719137" y="245269"/>
                </a:lnTo>
                <a:lnTo>
                  <a:pt x="728662" y="216694"/>
                </a:lnTo>
                <a:lnTo>
                  <a:pt x="731043" y="197644"/>
                </a:lnTo>
                <a:lnTo>
                  <a:pt x="733425" y="183356"/>
                </a:lnTo>
                <a:lnTo>
                  <a:pt x="731043" y="154781"/>
                </a:lnTo>
                <a:lnTo>
                  <a:pt x="723900" y="126206"/>
                </a:lnTo>
                <a:lnTo>
                  <a:pt x="707231" y="97631"/>
                </a:lnTo>
                <a:lnTo>
                  <a:pt x="685800" y="71437"/>
                </a:lnTo>
                <a:lnTo>
                  <a:pt x="666750" y="52387"/>
                </a:lnTo>
                <a:lnTo>
                  <a:pt x="661987" y="30956"/>
                </a:lnTo>
                <a:lnTo>
                  <a:pt x="666750" y="14287"/>
                </a:lnTo>
                <a:lnTo>
                  <a:pt x="683418" y="0"/>
                </a:lnTo>
                <a:lnTo>
                  <a:pt x="695325" y="0"/>
                </a:lnTo>
                <a:lnTo>
                  <a:pt x="733425" y="7144"/>
                </a:lnTo>
                <a:lnTo>
                  <a:pt x="785812" y="30956"/>
                </a:lnTo>
                <a:lnTo>
                  <a:pt x="852487" y="69056"/>
                </a:lnTo>
                <a:lnTo>
                  <a:pt x="892968" y="100012"/>
                </a:lnTo>
                <a:lnTo>
                  <a:pt x="933450" y="135731"/>
                </a:lnTo>
                <a:lnTo>
                  <a:pt x="988218" y="188119"/>
                </a:lnTo>
                <a:lnTo>
                  <a:pt x="1016793" y="219075"/>
                </a:lnTo>
                <a:lnTo>
                  <a:pt x="1040606" y="245269"/>
                </a:lnTo>
                <a:lnTo>
                  <a:pt x="1071562" y="280987"/>
                </a:lnTo>
                <a:lnTo>
                  <a:pt x="1078706" y="292894"/>
                </a:lnTo>
                <a:lnTo>
                  <a:pt x="1083468" y="307181"/>
                </a:lnTo>
                <a:lnTo>
                  <a:pt x="1085850" y="328612"/>
                </a:lnTo>
                <a:lnTo>
                  <a:pt x="1081087" y="347662"/>
                </a:lnTo>
                <a:lnTo>
                  <a:pt x="1066800" y="366712"/>
                </a:lnTo>
                <a:lnTo>
                  <a:pt x="1042987" y="390525"/>
                </a:lnTo>
                <a:lnTo>
                  <a:pt x="1019175" y="407194"/>
                </a:lnTo>
                <a:lnTo>
                  <a:pt x="992981" y="414337"/>
                </a:lnTo>
                <a:lnTo>
                  <a:pt x="964406" y="426244"/>
                </a:lnTo>
                <a:lnTo>
                  <a:pt x="921543" y="454819"/>
                </a:lnTo>
                <a:lnTo>
                  <a:pt x="890587" y="483394"/>
                </a:lnTo>
                <a:lnTo>
                  <a:pt x="842962" y="535781"/>
                </a:lnTo>
                <a:lnTo>
                  <a:pt x="792956" y="600075"/>
                </a:lnTo>
                <a:lnTo>
                  <a:pt x="628650" y="788194"/>
                </a:lnTo>
                <a:lnTo>
                  <a:pt x="390525" y="1026319"/>
                </a:lnTo>
                <a:lnTo>
                  <a:pt x="257175" y="1152525"/>
                </a:lnTo>
                <a:lnTo>
                  <a:pt x="83343" y="1304925"/>
                </a:lnTo>
                <a:lnTo>
                  <a:pt x="0" y="1297781"/>
                </a:lnTo>
                <a:lnTo>
                  <a:pt x="57150" y="1214437"/>
                </a:lnTo>
                <a:lnTo>
                  <a:pt x="161925" y="1081087"/>
                </a:lnTo>
                <a:lnTo>
                  <a:pt x="283368" y="921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62F33FA-7451-FF47-A43C-A7934433AC12}"/>
              </a:ext>
            </a:extLst>
          </p:cNvPr>
          <p:cNvSpPr/>
          <p:nvPr/>
        </p:nvSpPr>
        <p:spPr>
          <a:xfrm>
            <a:off x="3414713" y="2576513"/>
            <a:ext cx="596900" cy="1501775"/>
          </a:xfrm>
          <a:custGeom>
            <a:avLst/>
            <a:gdLst>
              <a:gd name="connsiteX0" fmla="*/ 442912 w 597693"/>
              <a:gd name="connsiteY0" fmla="*/ 419100 h 1502568"/>
              <a:gd name="connsiteX1" fmla="*/ 409575 w 597693"/>
              <a:gd name="connsiteY1" fmla="*/ 216693 h 1502568"/>
              <a:gd name="connsiteX2" fmla="*/ 369093 w 597693"/>
              <a:gd name="connsiteY2" fmla="*/ 69056 h 1502568"/>
              <a:gd name="connsiteX3" fmla="*/ 309562 w 597693"/>
              <a:gd name="connsiteY3" fmla="*/ 50006 h 1502568"/>
              <a:gd name="connsiteX4" fmla="*/ 250031 w 597693"/>
              <a:gd name="connsiteY4" fmla="*/ 33337 h 1502568"/>
              <a:gd name="connsiteX5" fmla="*/ 166687 w 597693"/>
              <a:gd name="connsiteY5" fmla="*/ 14287 h 1502568"/>
              <a:gd name="connsiteX6" fmla="*/ 90487 w 597693"/>
              <a:gd name="connsiteY6" fmla="*/ 4762 h 1502568"/>
              <a:gd name="connsiteX7" fmla="*/ 47625 w 597693"/>
              <a:gd name="connsiteY7" fmla="*/ 2381 h 1502568"/>
              <a:gd name="connsiteX8" fmla="*/ 23812 w 597693"/>
              <a:gd name="connsiteY8" fmla="*/ 0 h 1502568"/>
              <a:gd name="connsiteX9" fmla="*/ 7143 w 597693"/>
              <a:gd name="connsiteY9" fmla="*/ 4762 h 1502568"/>
              <a:gd name="connsiteX10" fmla="*/ 0 w 597693"/>
              <a:gd name="connsiteY10" fmla="*/ 16668 h 1502568"/>
              <a:gd name="connsiteX11" fmla="*/ 4762 w 597693"/>
              <a:gd name="connsiteY11" fmla="*/ 35718 h 1502568"/>
              <a:gd name="connsiteX12" fmla="*/ 14287 w 597693"/>
              <a:gd name="connsiteY12" fmla="*/ 50006 h 1502568"/>
              <a:gd name="connsiteX13" fmla="*/ 33337 w 597693"/>
              <a:gd name="connsiteY13" fmla="*/ 61912 h 1502568"/>
              <a:gd name="connsiteX14" fmla="*/ 109537 w 597693"/>
              <a:gd name="connsiteY14" fmla="*/ 109537 h 1502568"/>
              <a:gd name="connsiteX15" fmla="*/ 159543 w 597693"/>
              <a:gd name="connsiteY15" fmla="*/ 147637 h 1502568"/>
              <a:gd name="connsiteX16" fmla="*/ 176212 w 597693"/>
              <a:gd name="connsiteY16" fmla="*/ 164306 h 1502568"/>
              <a:gd name="connsiteX17" fmla="*/ 183356 w 597693"/>
              <a:gd name="connsiteY17" fmla="*/ 173831 h 1502568"/>
              <a:gd name="connsiteX18" fmla="*/ 192881 w 597693"/>
              <a:gd name="connsiteY18" fmla="*/ 192881 h 1502568"/>
              <a:gd name="connsiteX19" fmla="*/ 202406 w 597693"/>
              <a:gd name="connsiteY19" fmla="*/ 216693 h 1502568"/>
              <a:gd name="connsiteX20" fmla="*/ 221456 w 597693"/>
              <a:gd name="connsiteY20" fmla="*/ 283368 h 1502568"/>
              <a:gd name="connsiteX21" fmla="*/ 230981 w 597693"/>
              <a:gd name="connsiteY21" fmla="*/ 338137 h 1502568"/>
              <a:gd name="connsiteX22" fmla="*/ 259556 w 597693"/>
              <a:gd name="connsiteY22" fmla="*/ 557212 h 1502568"/>
              <a:gd name="connsiteX23" fmla="*/ 285750 w 597693"/>
              <a:gd name="connsiteY23" fmla="*/ 783431 h 1502568"/>
              <a:gd name="connsiteX24" fmla="*/ 309562 w 597693"/>
              <a:gd name="connsiteY24" fmla="*/ 997743 h 1502568"/>
              <a:gd name="connsiteX25" fmla="*/ 319087 w 597693"/>
              <a:gd name="connsiteY25" fmla="*/ 1119187 h 1502568"/>
              <a:gd name="connsiteX26" fmla="*/ 323850 w 597693"/>
              <a:gd name="connsiteY26" fmla="*/ 1214437 h 1502568"/>
              <a:gd name="connsiteX27" fmla="*/ 333375 w 597693"/>
              <a:gd name="connsiteY27" fmla="*/ 1257300 h 1502568"/>
              <a:gd name="connsiteX28" fmla="*/ 357187 w 597693"/>
              <a:gd name="connsiteY28" fmla="*/ 1335881 h 1502568"/>
              <a:gd name="connsiteX29" fmla="*/ 385762 w 597693"/>
              <a:gd name="connsiteY29" fmla="*/ 1400175 h 1502568"/>
              <a:gd name="connsiteX30" fmla="*/ 402431 w 597693"/>
              <a:gd name="connsiteY30" fmla="*/ 1433512 h 1502568"/>
              <a:gd name="connsiteX31" fmla="*/ 423862 w 597693"/>
              <a:gd name="connsiteY31" fmla="*/ 1466850 h 1502568"/>
              <a:gd name="connsiteX32" fmla="*/ 442912 w 597693"/>
              <a:gd name="connsiteY32" fmla="*/ 1488281 h 1502568"/>
              <a:gd name="connsiteX33" fmla="*/ 464343 w 597693"/>
              <a:gd name="connsiteY33" fmla="*/ 1497806 h 1502568"/>
              <a:gd name="connsiteX34" fmla="*/ 483393 w 597693"/>
              <a:gd name="connsiteY34" fmla="*/ 1502568 h 1502568"/>
              <a:gd name="connsiteX35" fmla="*/ 502443 w 597693"/>
              <a:gd name="connsiteY35" fmla="*/ 1500187 h 1502568"/>
              <a:gd name="connsiteX36" fmla="*/ 531018 w 597693"/>
              <a:gd name="connsiteY36" fmla="*/ 1488281 h 1502568"/>
              <a:gd name="connsiteX37" fmla="*/ 557212 w 597693"/>
              <a:gd name="connsiteY37" fmla="*/ 1466850 h 1502568"/>
              <a:gd name="connsiteX38" fmla="*/ 573881 w 597693"/>
              <a:gd name="connsiteY38" fmla="*/ 1447800 h 1502568"/>
              <a:gd name="connsiteX39" fmla="*/ 585787 w 597693"/>
              <a:gd name="connsiteY39" fmla="*/ 1423987 h 1502568"/>
              <a:gd name="connsiteX40" fmla="*/ 597693 w 597693"/>
              <a:gd name="connsiteY40" fmla="*/ 1381125 h 1502568"/>
              <a:gd name="connsiteX41" fmla="*/ 597693 w 597693"/>
              <a:gd name="connsiteY41" fmla="*/ 1366837 h 1502568"/>
              <a:gd name="connsiteX42" fmla="*/ 571500 w 597693"/>
              <a:gd name="connsiteY42" fmla="*/ 1200150 h 1502568"/>
              <a:gd name="connsiteX43" fmla="*/ 547687 w 597693"/>
              <a:gd name="connsiteY43" fmla="*/ 1038225 h 1502568"/>
              <a:gd name="connsiteX44" fmla="*/ 500062 w 597693"/>
              <a:gd name="connsiteY44" fmla="*/ 733425 h 1502568"/>
              <a:gd name="connsiteX45" fmla="*/ 442912 w 597693"/>
              <a:gd name="connsiteY45" fmla="*/ 419100 h 15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7693" h="1502568">
                <a:moveTo>
                  <a:pt x="442912" y="419100"/>
                </a:moveTo>
                <a:lnTo>
                  <a:pt x="409575" y="216693"/>
                </a:lnTo>
                <a:lnTo>
                  <a:pt x="369093" y="69056"/>
                </a:lnTo>
                <a:lnTo>
                  <a:pt x="309562" y="50006"/>
                </a:lnTo>
                <a:lnTo>
                  <a:pt x="250031" y="33337"/>
                </a:lnTo>
                <a:lnTo>
                  <a:pt x="166687" y="14287"/>
                </a:lnTo>
                <a:lnTo>
                  <a:pt x="90487" y="4762"/>
                </a:lnTo>
                <a:lnTo>
                  <a:pt x="47625" y="2381"/>
                </a:lnTo>
                <a:lnTo>
                  <a:pt x="23812" y="0"/>
                </a:lnTo>
                <a:lnTo>
                  <a:pt x="7143" y="4762"/>
                </a:lnTo>
                <a:lnTo>
                  <a:pt x="0" y="16668"/>
                </a:lnTo>
                <a:lnTo>
                  <a:pt x="4762" y="35718"/>
                </a:lnTo>
                <a:lnTo>
                  <a:pt x="14287" y="50006"/>
                </a:lnTo>
                <a:lnTo>
                  <a:pt x="33337" y="61912"/>
                </a:lnTo>
                <a:lnTo>
                  <a:pt x="109537" y="109537"/>
                </a:lnTo>
                <a:lnTo>
                  <a:pt x="159543" y="147637"/>
                </a:lnTo>
                <a:lnTo>
                  <a:pt x="176212" y="164306"/>
                </a:lnTo>
                <a:lnTo>
                  <a:pt x="183356" y="173831"/>
                </a:lnTo>
                <a:lnTo>
                  <a:pt x="192881" y="192881"/>
                </a:lnTo>
                <a:lnTo>
                  <a:pt x="202406" y="216693"/>
                </a:lnTo>
                <a:lnTo>
                  <a:pt x="221456" y="283368"/>
                </a:lnTo>
                <a:lnTo>
                  <a:pt x="230981" y="338137"/>
                </a:lnTo>
                <a:lnTo>
                  <a:pt x="259556" y="557212"/>
                </a:lnTo>
                <a:lnTo>
                  <a:pt x="285750" y="783431"/>
                </a:lnTo>
                <a:lnTo>
                  <a:pt x="309562" y="997743"/>
                </a:lnTo>
                <a:lnTo>
                  <a:pt x="319087" y="1119187"/>
                </a:lnTo>
                <a:lnTo>
                  <a:pt x="323850" y="1214437"/>
                </a:lnTo>
                <a:lnTo>
                  <a:pt x="333375" y="1257300"/>
                </a:lnTo>
                <a:lnTo>
                  <a:pt x="357187" y="1335881"/>
                </a:lnTo>
                <a:lnTo>
                  <a:pt x="385762" y="1400175"/>
                </a:lnTo>
                <a:lnTo>
                  <a:pt x="402431" y="1433512"/>
                </a:lnTo>
                <a:lnTo>
                  <a:pt x="423862" y="1466850"/>
                </a:lnTo>
                <a:lnTo>
                  <a:pt x="442912" y="1488281"/>
                </a:lnTo>
                <a:lnTo>
                  <a:pt x="464343" y="1497806"/>
                </a:lnTo>
                <a:lnTo>
                  <a:pt x="483393" y="1502568"/>
                </a:lnTo>
                <a:lnTo>
                  <a:pt x="502443" y="1500187"/>
                </a:lnTo>
                <a:lnTo>
                  <a:pt x="531018" y="1488281"/>
                </a:lnTo>
                <a:lnTo>
                  <a:pt x="557212" y="1466850"/>
                </a:lnTo>
                <a:lnTo>
                  <a:pt x="573881" y="1447800"/>
                </a:lnTo>
                <a:lnTo>
                  <a:pt x="585787" y="1423987"/>
                </a:lnTo>
                <a:lnTo>
                  <a:pt x="597693" y="1381125"/>
                </a:lnTo>
                <a:lnTo>
                  <a:pt x="597693" y="1366837"/>
                </a:lnTo>
                <a:lnTo>
                  <a:pt x="571500" y="1200150"/>
                </a:lnTo>
                <a:lnTo>
                  <a:pt x="547687" y="1038225"/>
                </a:lnTo>
                <a:lnTo>
                  <a:pt x="500062" y="733425"/>
                </a:lnTo>
                <a:lnTo>
                  <a:pt x="442912" y="419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88FD9C21-807C-514C-BF46-B4D0FCECFD1F}"/>
              </a:ext>
            </a:extLst>
          </p:cNvPr>
          <p:cNvSpPr/>
          <p:nvPr/>
        </p:nvSpPr>
        <p:spPr>
          <a:xfrm>
            <a:off x="3713163" y="2447925"/>
            <a:ext cx="2682875" cy="1462088"/>
          </a:xfrm>
          <a:custGeom>
            <a:avLst/>
            <a:gdLst>
              <a:gd name="connsiteX0" fmla="*/ 835819 w 2683669"/>
              <a:gd name="connsiteY0" fmla="*/ 135731 h 1462088"/>
              <a:gd name="connsiteX1" fmla="*/ 647700 w 2683669"/>
              <a:gd name="connsiteY1" fmla="*/ 152400 h 1462088"/>
              <a:gd name="connsiteX2" fmla="*/ 433387 w 2683669"/>
              <a:gd name="connsiteY2" fmla="*/ 171450 h 1462088"/>
              <a:gd name="connsiteX3" fmla="*/ 176212 w 2683669"/>
              <a:gd name="connsiteY3" fmla="*/ 192881 h 1462088"/>
              <a:gd name="connsiteX4" fmla="*/ 0 w 2683669"/>
              <a:gd name="connsiteY4" fmla="*/ 204788 h 1462088"/>
              <a:gd name="connsiteX5" fmla="*/ 66675 w 2683669"/>
              <a:gd name="connsiteY5" fmla="*/ 392906 h 1462088"/>
              <a:gd name="connsiteX6" fmla="*/ 178594 w 2683669"/>
              <a:gd name="connsiteY6" fmla="*/ 366713 h 1462088"/>
              <a:gd name="connsiteX7" fmla="*/ 330994 w 2683669"/>
              <a:gd name="connsiteY7" fmla="*/ 340519 h 1462088"/>
              <a:gd name="connsiteX8" fmla="*/ 497681 w 2683669"/>
              <a:gd name="connsiteY8" fmla="*/ 316706 h 1462088"/>
              <a:gd name="connsiteX9" fmla="*/ 657225 w 2683669"/>
              <a:gd name="connsiteY9" fmla="*/ 297656 h 1462088"/>
              <a:gd name="connsiteX10" fmla="*/ 845344 w 2683669"/>
              <a:gd name="connsiteY10" fmla="*/ 280988 h 1462088"/>
              <a:gd name="connsiteX11" fmla="*/ 1062037 w 2683669"/>
              <a:gd name="connsiteY11" fmla="*/ 264319 h 1462088"/>
              <a:gd name="connsiteX12" fmla="*/ 1247775 w 2683669"/>
              <a:gd name="connsiteY12" fmla="*/ 242888 h 1462088"/>
              <a:gd name="connsiteX13" fmla="*/ 1423987 w 2683669"/>
              <a:gd name="connsiteY13" fmla="*/ 235744 h 1462088"/>
              <a:gd name="connsiteX14" fmla="*/ 1645444 w 2683669"/>
              <a:gd name="connsiteY14" fmla="*/ 228600 h 1462088"/>
              <a:gd name="connsiteX15" fmla="*/ 1947862 w 2683669"/>
              <a:gd name="connsiteY15" fmla="*/ 214313 h 1462088"/>
              <a:gd name="connsiteX16" fmla="*/ 2162175 w 2683669"/>
              <a:gd name="connsiteY16" fmla="*/ 202406 h 1462088"/>
              <a:gd name="connsiteX17" fmla="*/ 2259806 w 2683669"/>
              <a:gd name="connsiteY17" fmla="*/ 202406 h 1462088"/>
              <a:gd name="connsiteX18" fmla="*/ 2276475 w 2683669"/>
              <a:gd name="connsiteY18" fmla="*/ 204788 h 1462088"/>
              <a:gd name="connsiteX19" fmla="*/ 2293144 w 2683669"/>
              <a:gd name="connsiteY19" fmla="*/ 219075 h 1462088"/>
              <a:gd name="connsiteX20" fmla="*/ 2300287 w 2683669"/>
              <a:gd name="connsiteY20" fmla="*/ 238125 h 1462088"/>
              <a:gd name="connsiteX21" fmla="*/ 2302669 w 2683669"/>
              <a:gd name="connsiteY21" fmla="*/ 261938 h 1462088"/>
              <a:gd name="connsiteX22" fmla="*/ 2295525 w 2683669"/>
              <a:gd name="connsiteY22" fmla="*/ 335756 h 1462088"/>
              <a:gd name="connsiteX23" fmla="*/ 2255044 w 2683669"/>
              <a:gd name="connsiteY23" fmla="*/ 616744 h 1462088"/>
              <a:gd name="connsiteX24" fmla="*/ 2238375 w 2683669"/>
              <a:gd name="connsiteY24" fmla="*/ 740569 h 1462088"/>
              <a:gd name="connsiteX25" fmla="*/ 2207419 w 2683669"/>
              <a:gd name="connsiteY25" fmla="*/ 1059656 h 1462088"/>
              <a:gd name="connsiteX26" fmla="*/ 2190750 w 2683669"/>
              <a:gd name="connsiteY26" fmla="*/ 1238250 h 1462088"/>
              <a:gd name="connsiteX27" fmla="*/ 2176462 w 2683669"/>
              <a:gd name="connsiteY27" fmla="*/ 1393031 h 1462088"/>
              <a:gd name="connsiteX28" fmla="*/ 2193131 w 2683669"/>
              <a:gd name="connsiteY28" fmla="*/ 1426369 h 1462088"/>
              <a:gd name="connsiteX29" fmla="*/ 2212181 w 2683669"/>
              <a:gd name="connsiteY29" fmla="*/ 1443038 h 1462088"/>
              <a:gd name="connsiteX30" fmla="*/ 2231231 w 2683669"/>
              <a:gd name="connsiteY30" fmla="*/ 1457325 h 1462088"/>
              <a:gd name="connsiteX31" fmla="*/ 2250281 w 2683669"/>
              <a:gd name="connsiteY31" fmla="*/ 1462088 h 1462088"/>
              <a:gd name="connsiteX32" fmla="*/ 2271712 w 2683669"/>
              <a:gd name="connsiteY32" fmla="*/ 1459706 h 1462088"/>
              <a:gd name="connsiteX33" fmla="*/ 2300287 w 2683669"/>
              <a:gd name="connsiteY33" fmla="*/ 1452563 h 1462088"/>
              <a:gd name="connsiteX34" fmla="*/ 2328862 w 2683669"/>
              <a:gd name="connsiteY34" fmla="*/ 1433513 h 1462088"/>
              <a:gd name="connsiteX35" fmla="*/ 2371725 w 2683669"/>
              <a:gd name="connsiteY35" fmla="*/ 1388269 h 1462088"/>
              <a:gd name="connsiteX36" fmla="*/ 2386012 w 2683669"/>
              <a:gd name="connsiteY36" fmla="*/ 1364456 h 1462088"/>
              <a:gd name="connsiteX37" fmla="*/ 2407444 w 2683669"/>
              <a:gd name="connsiteY37" fmla="*/ 1328738 h 1462088"/>
              <a:gd name="connsiteX38" fmla="*/ 2419350 w 2683669"/>
              <a:gd name="connsiteY38" fmla="*/ 1290638 h 1462088"/>
              <a:gd name="connsiteX39" fmla="*/ 2452687 w 2683669"/>
              <a:gd name="connsiteY39" fmla="*/ 1114425 h 1462088"/>
              <a:gd name="connsiteX40" fmla="*/ 2516981 w 2683669"/>
              <a:gd name="connsiteY40" fmla="*/ 804863 h 1462088"/>
              <a:gd name="connsiteX41" fmla="*/ 2566987 w 2683669"/>
              <a:gd name="connsiteY41" fmla="*/ 561975 h 1462088"/>
              <a:gd name="connsiteX42" fmla="*/ 2595562 w 2683669"/>
              <a:gd name="connsiteY42" fmla="*/ 419100 h 1462088"/>
              <a:gd name="connsiteX43" fmla="*/ 2605087 w 2683669"/>
              <a:gd name="connsiteY43" fmla="*/ 395288 h 1462088"/>
              <a:gd name="connsiteX44" fmla="*/ 2619375 w 2683669"/>
              <a:gd name="connsiteY44" fmla="*/ 371475 h 1462088"/>
              <a:gd name="connsiteX45" fmla="*/ 2640806 w 2683669"/>
              <a:gd name="connsiteY45" fmla="*/ 347663 h 1462088"/>
              <a:gd name="connsiteX46" fmla="*/ 2669381 w 2683669"/>
              <a:gd name="connsiteY46" fmla="*/ 323850 h 1462088"/>
              <a:gd name="connsiteX47" fmla="*/ 2681287 w 2683669"/>
              <a:gd name="connsiteY47" fmla="*/ 314325 h 1462088"/>
              <a:gd name="connsiteX48" fmla="*/ 2683669 w 2683669"/>
              <a:gd name="connsiteY48" fmla="*/ 304800 h 1462088"/>
              <a:gd name="connsiteX49" fmla="*/ 2681287 w 2683669"/>
              <a:gd name="connsiteY49" fmla="*/ 276225 h 1462088"/>
              <a:gd name="connsiteX50" fmla="*/ 2671762 w 2683669"/>
              <a:gd name="connsiteY50" fmla="*/ 247650 h 1462088"/>
              <a:gd name="connsiteX51" fmla="*/ 2647950 w 2683669"/>
              <a:gd name="connsiteY51" fmla="*/ 207169 h 1462088"/>
              <a:gd name="connsiteX52" fmla="*/ 2614612 w 2683669"/>
              <a:gd name="connsiteY52" fmla="*/ 173831 h 1462088"/>
              <a:gd name="connsiteX53" fmla="*/ 2519362 w 2683669"/>
              <a:gd name="connsiteY53" fmla="*/ 100013 h 1462088"/>
              <a:gd name="connsiteX54" fmla="*/ 2414587 w 2683669"/>
              <a:gd name="connsiteY54" fmla="*/ 23813 h 1462088"/>
              <a:gd name="connsiteX55" fmla="*/ 2374106 w 2683669"/>
              <a:gd name="connsiteY55" fmla="*/ 0 h 1462088"/>
              <a:gd name="connsiteX56" fmla="*/ 2352675 w 2683669"/>
              <a:gd name="connsiteY56" fmla="*/ 2381 h 1462088"/>
              <a:gd name="connsiteX57" fmla="*/ 2231231 w 2683669"/>
              <a:gd name="connsiteY57" fmla="*/ 28575 h 1462088"/>
              <a:gd name="connsiteX58" fmla="*/ 2131219 w 2683669"/>
              <a:gd name="connsiteY58" fmla="*/ 45244 h 1462088"/>
              <a:gd name="connsiteX59" fmla="*/ 1969294 w 2683669"/>
              <a:gd name="connsiteY59" fmla="*/ 52388 h 1462088"/>
              <a:gd name="connsiteX60" fmla="*/ 1759744 w 2683669"/>
              <a:gd name="connsiteY60" fmla="*/ 61913 h 1462088"/>
              <a:gd name="connsiteX61" fmla="*/ 1614487 w 2683669"/>
              <a:gd name="connsiteY61" fmla="*/ 69056 h 1462088"/>
              <a:gd name="connsiteX62" fmla="*/ 1371600 w 2683669"/>
              <a:gd name="connsiteY62" fmla="*/ 90488 h 1462088"/>
              <a:gd name="connsiteX63" fmla="*/ 835819 w 2683669"/>
              <a:gd name="connsiteY63" fmla="*/ 135731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83669" h="1462088">
                <a:moveTo>
                  <a:pt x="835819" y="135731"/>
                </a:moveTo>
                <a:lnTo>
                  <a:pt x="647700" y="152400"/>
                </a:lnTo>
                <a:lnTo>
                  <a:pt x="433387" y="171450"/>
                </a:lnTo>
                <a:lnTo>
                  <a:pt x="176212" y="192881"/>
                </a:lnTo>
                <a:lnTo>
                  <a:pt x="0" y="204788"/>
                </a:lnTo>
                <a:lnTo>
                  <a:pt x="66675" y="392906"/>
                </a:lnTo>
                <a:lnTo>
                  <a:pt x="178594" y="366713"/>
                </a:lnTo>
                <a:lnTo>
                  <a:pt x="330994" y="340519"/>
                </a:lnTo>
                <a:lnTo>
                  <a:pt x="497681" y="316706"/>
                </a:lnTo>
                <a:lnTo>
                  <a:pt x="657225" y="297656"/>
                </a:lnTo>
                <a:lnTo>
                  <a:pt x="845344" y="280988"/>
                </a:lnTo>
                <a:lnTo>
                  <a:pt x="1062037" y="264319"/>
                </a:lnTo>
                <a:lnTo>
                  <a:pt x="1247775" y="242888"/>
                </a:lnTo>
                <a:lnTo>
                  <a:pt x="1423987" y="235744"/>
                </a:lnTo>
                <a:lnTo>
                  <a:pt x="1645444" y="228600"/>
                </a:lnTo>
                <a:lnTo>
                  <a:pt x="1947862" y="214313"/>
                </a:lnTo>
                <a:lnTo>
                  <a:pt x="2162175" y="202406"/>
                </a:lnTo>
                <a:lnTo>
                  <a:pt x="2259806" y="202406"/>
                </a:lnTo>
                <a:lnTo>
                  <a:pt x="2276475" y="204788"/>
                </a:lnTo>
                <a:lnTo>
                  <a:pt x="2293144" y="219075"/>
                </a:lnTo>
                <a:lnTo>
                  <a:pt x="2300287" y="238125"/>
                </a:lnTo>
                <a:lnTo>
                  <a:pt x="2302669" y="261938"/>
                </a:lnTo>
                <a:lnTo>
                  <a:pt x="2295525" y="335756"/>
                </a:lnTo>
                <a:lnTo>
                  <a:pt x="2255044" y="616744"/>
                </a:lnTo>
                <a:lnTo>
                  <a:pt x="2238375" y="740569"/>
                </a:lnTo>
                <a:lnTo>
                  <a:pt x="2207419" y="1059656"/>
                </a:lnTo>
                <a:lnTo>
                  <a:pt x="2190750" y="1238250"/>
                </a:lnTo>
                <a:lnTo>
                  <a:pt x="2176462" y="1393031"/>
                </a:lnTo>
                <a:lnTo>
                  <a:pt x="2193131" y="1426369"/>
                </a:lnTo>
                <a:lnTo>
                  <a:pt x="2212181" y="1443038"/>
                </a:lnTo>
                <a:lnTo>
                  <a:pt x="2231231" y="1457325"/>
                </a:lnTo>
                <a:lnTo>
                  <a:pt x="2250281" y="1462088"/>
                </a:lnTo>
                <a:lnTo>
                  <a:pt x="2271712" y="1459706"/>
                </a:lnTo>
                <a:lnTo>
                  <a:pt x="2300287" y="1452563"/>
                </a:lnTo>
                <a:lnTo>
                  <a:pt x="2328862" y="1433513"/>
                </a:lnTo>
                <a:lnTo>
                  <a:pt x="2371725" y="1388269"/>
                </a:lnTo>
                <a:lnTo>
                  <a:pt x="2386012" y="1364456"/>
                </a:lnTo>
                <a:lnTo>
                  <a:pt x="2407444" y="1328738"/>
                </a:lnTo>
                <a:lnTo>
                  <a:pt x="2419350" y="1290638"/>
                </a:lnTo>
                <a:lnTo>
                  <a:pt x="2452687" y="1114425"/>
                </a:lnTo>
                <a:lnTo>
                  <a:pt x="2516981" y="804863"/>
                </a:lnTo>
                <a:lnTo>
                  <a:pt x="2566987" y="561975"/>
                </a:lnTo>
                <a:lnTo>
                  <a:pt x="2595562" y="419100"/>
                </a:lnTo>
                <a:lnTo>
                  <a:pt x="2605087" y="395288"/>
                </a:lnTo>
                <a:lnTo>
                  <a:pt x="2619375" y="371475"/>
                </a:lnTo>
                <a:lnTo>
                  <a:pt x="2640806" y="347663"/>
                </a:lnTo>
                <a:lnTo>
                  <a:pt x="2669381" y="323850"/>
                </a:lnTo>
                <a:lnTo>
                  <a:pt x="2681287" y="314325"/>
                </a:lnTo>
                <a:lnTo>
                  <a:pt x="2683669" y="304800"/>
                </a:lnTo>
                <a:lnTo>
                  <a:pt x="2681287" y="276225"/>
                </a:lnTo>
                <a:lnTo>
                  <a:pt x="2671762" y="247650"/>
                </a:lnTo>
                <a:lnTo>
                  <a:pt x="2647950" y="207169"/>
                </a:lnTo>
                <a:lnTo>
                  <a:pt x="2614612" y="173831"/>
                </a:lnTo>
                <a:lnTo>
                  <a:pt x="2519362" y="100013"/>
                </a:lnTo>
                <a:lnTo>
                  <a:pt x="2414587" y="23813"/>
                </a:lnTo>
                <a:lnTo>
                  <a:pt x="2374106" y="0"/>
                </a:lnTo>
                <a:lnTo>
                  <a:pt x="2352675" y="2381"/>
                </a:lnTo>
                <a:lnTo>
                  <a:pt x="2231231" y="28575"/>
                </a:lnTo>
                <a:lnTo>
                  <a:pt x="2131219" y="45244"/>
                </a:lnTo>
                <a:lnTo>
                  <a:pt x="1969294" y="52388"/>
                </a:lnTo>
                <a:lnTo>
                  <a:pt x="1759744" y="61913"/>
                </a:lnTo>
                <a:lnTo>
                  <a:pt x="1614487" y="69056"/>
                </a:lnTo>
                <a:lnTo>
                  <a:pt x="1371600" y="90488"/>
                </a:lnTo>
                <a:lnTo>
                  <a:pt x="835819" y="135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53CA84C-8073-D84D-8F18-D160205D8A2E}"/>
              </a:ext>
            </a:extLst>
          </p:cNvPr>
          <p:cNvSpPr/>
          <p:nvPr/>
        </p:nvSpPr>
        <p:spPr>
          <a:xfrm>
            <a:off x="3856038" y="3021013"/>
            <a:ext cx="2203450" cy="361950"/>
          </a:xfrm>
          <a:custGeom>
            <a:avLst/>
            <a:gdLst>
              <a:gd name="connsiteX0" fmla="*/ 688181 w 2205037"/>
              <a:gd name="connsiteY0" fmla="*/ 116682 h 361950"/>
              <a:gd name="connsiteX1" fmla="*/ 840581 w 2205037"/>
              <a:gd name="connsiteY1" fmla="*/ 95250 h 361950"/>
              <a:gd name="connsiteX2" fmla="*/ 1007269 w 2205037"/>
              <a:gd name="connsiteY2" fmla="*/ 69057 h 361950"/>
              <a:gd name="connsiteX3" fmla="*/ 1178719 w 2205037"/>
              <a:gd name="connsiteY3" fmla="*/ 50007 h 361950"/>
              <a:gd name="connsiteX4" fmla="*/ 1338262 w 2205037"/>
              <a:gd name="connsiteY4" fmla="*/ 42863 h 361950"/>
              <a:gd name="connsiteX5" fmla="*/ 1585912 w 2205037"/>
              <a:gd name="connsiteY5" fmla="*/ 28575 h 361950"/>
              <a:gd name="connsiteX6" fmla="*/ 1895475 w 2205037"/>
              <a:gd name="connsiteY6" fmla="*/ 14288 h 361950"/>
              <a:gd name="connsiteX7" fmla="*/ 2205037 w 2205037"/>
              <a:gd name="connsiteY7" fmla="*/ 0 h 361950"/>
              <a:gd name="connsiteX8" fmla="*/ 2166937 w 2205037"/>
              <a:gd name="connsiteY8" fmla="*/ 178594 h 361950"/>
              <a:gd name="connsiteX9" fmla="*/ 1931194 w 2205037"/>
              <a:gd name="connsiteY9" fmla="*/ 195263 h 361950"/>
              <a:gd name="connsiteX10" fmla="*/ 1702594 w 2205037"/>
              <a:gd name="connsiteY10" fmla="*/ 204788 h 361950"/>
              <a:gd name="connsiteX11" fmla="*/ 1404937 w 2205037"/>
              <a:gd name="connsiteY11" fmla="*/ 219075 h 361950"/>
              <a:gd name="connsiteX12" fmla="*/ 1173956 w 2205037"/>
              <a:gd name="connsiteY12" fmla="*/ 230982 h 361950"/>
              <a:gd name="connsiteX13" fmla="*/ 983456 w 2205037"/>
              <a:gd name="connsiteY13" fmla="*/ 252413 h 361950"/>
              <a:gd name="connsiteX14" fmla="*/ 726281 w 2205037"/>
              <a:gd name="connsiteY14" fmla="*/ 288132 h 361950"/>
              <a:gd name="connsiteX15" fmla="*/ 497681 w 2205037"/>
              <a:gd name="connsiteY15" fmla="*/ 323850 h 361950"/>
              <a:gd name="connsiteX16" fmla="*/ 261937 w 2205037"/>
              <a:gd name="connsiteY16" fmla="*/ 359569 h 361950"/>
              <a:gd name="connsiteX17" fmla="*/ 240506 w 2205037"/>
              <a:gd name="connsiteY17" fmla="*/ 361950 h 361950"/>
              <a:gd name="connsiteX18" fmla="*/ 197644 w 2205037"/>
              <a:gd name="connsiteY18" fmla="*/ 354807 h 361950"/>
              <a:gd name="connsiteX19" fmla="*/ 90487 w 2205037"/>
              <a:gd name="connsiteY19" fmla="*/ 330994 h 361950"/>
              <a:gd name="connsiteX20" fmla="*/ 9525 w 2205037"/>
              <a:gd name="connsiteY20" fmla="*/ 309563 h 361950"/>
              <a:gd name="connsiteX21" fmla="*/ 0 w 2205037"/>
              <a:gd name="connsiteY21" fmla="*/ 188119 h 361950"/>
              <a:gd name="connsiteX22" fmla="*/ 247650 w 2205037"/>
              <a:gd name="connsiteY22" fmla="*/ 169069 h 361950"/>
              <a:gd name="connsiteX23" fmla="*/ 459581 w 2205037"/>
              <a:gd name="connsiteY23" fmla="*/ 147638 h 361950"/>
              <a:gd name="connsiteX24" fmla="*/ 688181 w 2205037"/>
              <a:gd name="connsiteY24" fmla="*/ 116682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205037" h="361950">
                <a:moveTo>
                  <a:pt x="688181" y="116682"/>
                </a:moveTo>
                <a:lnTo>
                  <a:pt x="840581" y="95250"/>
                </a:lnTo>
                <a:lnTo>
                  <a:pt x="1007269" y="69057"/>
                </a:lnTo>
                <a:lnTo>
                  <a:pt x="1178719" y="50007"/>
                </a:lnTo>
                <a:lnTo>
                  <a:pt x="1338262" y="42863"/>
                </a:lnTo>
                <a:lnTo>
                  <a:pt x="1585912" y="28575"/>
                </a:lnTo>
                <a:lnTo>
                  <a:pt x="1895475" y="14288"/>
                </a:lnTo>
                <a:lnTo>
                  <a:pt x="2205037" y="0"/>
                </a:lnTo>
                <a:lnTo>
                  <a:pt x="2166937" y="178594"/>
                </a:lnTo>
                <a:lnTo>
                  <a:pt x="1931194" y="195263"/>
                </a:lnTo>
                <a:lnTo>
                  <a:pt x="1702594" y="204788"/>
                </a:lnTo>
                <a:lnTo>
                  <a:pt x="1404937" y="219075"/>
                </a:lnTo>
                <a:lnTo>
                  <a:pt x="1173956" y="230982"/>
                </a:lnTo>
                <a:lnTo>
                  <a:pt x="983456" y="252413"/>
                </a:lnTo>
                <a:lnTo>
                  <a:pt x="726281" y="288132"/>
                </a:lnTo>
                <a:lnTo>
                  <a:pt x="497681" y="323850"/>
                </a:lnTo>
                <a:lnTo>
                  <a:pt x="261937" y="359569"/>
                </a:lnTo>
                <a:lnTo>
                  <a:pt x="240506" y="361950"/>
                </a:lnTo>
                <a:lnTo>
                  <a:pt x="197644" y="354807"/>
                </a:lnTo>
                <a:lnTo>
                  <a:pt x="90487" y="330994"/>
                </a:lnTo>
                <a:lnTo>
                  <a:pt x="9525" y="309563"/>
                </a:lnTo>
                <a:lnTo>
                  <a:pt x="0" y="188119"/>
                </a:lnTo>
                <a:lnTo>
                  <a:pt x="247650" y="169069"/>
                </a:lnTo>
                <a:lnTo>
                  <a:pt x="459581" y="147638"/>
                </a:lnTo>
                <a:lnTo>
                  <a:pt x="688181" y="116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B8DC3DD9-2B63-054D-ACE2-9C7BBCDE59C5}"/>
              </a:ext>
            </a:extLst>
          </p:cNvPr>
          <p:cNvSpPr/>
          <p:nvPr/>
        </p:nvSpPr>
        <p:spPr>
          <a:xfrm>
            <a:off x="3938588" y="3652838"/>
            <a:ext cx="2024062" cy="319087"/>
          </a:xfrm>
          <a:custGeom>
            <a:avLst/>
            <a:gdLst>
              <a:gd name="connsiteX0" fmla="*/ 521493 w 2024062"/>
              <a:gd name="connsiteY0" fmla="*/ 80962 h 319087"/>
              <a:gd name="connsiteX1" fmla="*/ 754856 w 2024062"/>
              <a:gd name="connsiteY1" fmla="*/ 57150 h 319087"/>
              <a:gd name="connsiteX2" fmla="*/ 909637 w 2024062"/>
              <a:gd name="connsiteY2" fmla="*/ 42862 h 319087"/>
              <a:gd name="connsiteX3" fmla="*/ 1109662 w 2024062"/>
              <a:gd name="connsiteY3" fmla="*/ 21431 h 319087"/>
              <a:gd name="connsiteX4" fmla="*/ 1343025 w 2024062"/>
              <a:gd name="connsiteY4" fmla="*/ 9525 h 319087"/>
              <a:gd name="connsiteX5" fmla="*/ 1590675 w 2024062"/>
              <a:gd name="connsiteY5" fmla="*/ 0 h 319087"/>
              <a:gd name="connsiteX6" fmla="*/ 1881187 w 2024062"/>
              <a:gd name="connsiteY6" fmla="*/ 0 h 319087"/>
              <a:gd name="connsiteX7" fmla="*/ 2024062 w 2024062"/>
              <a:gd name="connsiteY7" fmla="*/ 0 h 319087"/>
              <a:gd name="connsiteX8" fmla="*/ 2019300 w 2024062"/>
              <a:gd name="connsiteY8" fmla="*/ 183356 h 319087"/>
              <a:gd name="connsiteX9" fmla="*/ 1850231 w 2024062"/>
              <a:gd name="connsiteY9" fmla="*/ 178593 h 319087"/>
              <a:gd name="connsiteX10" fmla="*/ 1659731 w 2024062"/>
              <a:gd name="connsiteY10" fmla="*/ 178593 h 319087"/>
              <a:gd name="connsiteX11" fmla="*/ 1459706 w 2024062"/>
              <a:gd name="connsiteY11" fmla="*/ 178593 h 319087"/>
              <a:gd name="connsiteX12" fmla="*/ 1347787 w 2024062"/>
              <a:gd name="connsiteY12" fmla="*/ 180975 h 319087"/>
              <a:gd name="connsiteX13" fmla="*/ 1250156 w 2024062"/>
              <a:gd name="connsiteY13" fmla="*/ 185737 h 319087"/>
              <a:gd name="connsiteX14" fmla="*/ 1181100 w 2024062"/>
              <a:gd name="connsiteY14" fmla="*/ 192881 h 319087"/>
              <a:gd name="connsiteX15" fmla="*/ 1085850 w 2024062"/>
              <a:gd name="connsiteY15" fmla="*/ 207168 h 319087"/>
              <a:gd name="connsiteX16" fmla="*/ 916781 w 2024062"/>
              <a:gd name="connsiteY16" fmla="*/ 200025 h 319087"/>
              <a:gd name="connsiteX17" fmla="*/ 750093 w 2024062"/>
              <a:gd name="connsiteY17" fmla="*/ 221456 h 319087"/>
              <a:gd name="connsiteX18" fmla="*/ 497681 w 2024062"/>
              <a:gd name="connsiteY18" fmla="*/ 254793 h 319087"/>
              <a:gd name="connsiteX19" fmla="*/ 340518 w 2024062"/>
              <a:gd name="connsiteY19" fmla="*/ 276225 h 319087"/>
              <a:gd name="connsiteX20" fmla="*/ 16668 w 2024062"/>
              <a:gd name="connsiteY20" fmla="*/ 319087 h 319087"/>
              <a:gd name="connsiteX21" fmla="*/ 0 w 2024062"/>
              <a:gd name="connsiteY21" fmla="*/ 140493 h 319087"/>
              <a:gd name="connsiteX22" fmla="*/ 190500 w 2024062"/>
              <a:gd name="connsiteY22" fmla="*/ 119062 h 319087"/>
              <a:gd name="connsiteX23" fmla="*/ 454818 w 2024062"/>
              <a:gd name="connsiteY23" fmla="*/ 88106 h 319087"/>
              <a:gd name="connsiteX24" fmla="*/ 521493 w 2024062"/>
              <a:gd name="connsiteY24" fmla="*/ 80962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024062" h="319087">
                <a:moveTo>
                  <a:pt x="521493" y="80962"/>
                </a:moveTo>
                <a:lnTo>
                  <a:pt x="754856" y="57150"/>
                </a:lnTo>
                <a:lnTo>
                  <a:pt x="909637" y="42862"/>
                </a:lnTo>
                <a:lnTo>
                  <a:pt x="1109662" y="21431"/>
                </a:lnTo>
                <a:lnTo>
                  <a:pt x="1343025" y="9525"/>
                </a:lnTo>
                <a:lnTo>
                  <a:pt x="1590675" y="0"/>
                </a:lnTo>
                <a:lnTo>
                  <a:pt x="1881187" y="0"/>
                </a:lnTo>
                <a:lnTo>
                  <a:pt x="2024062" y="0"/>
                </a:lnTo>
                <a:lnTo>
                  <a:pt x="2019300" y="183356"/>
                </a:lnTo>
                <a:lnTo>
                  <a:pt x="1850231" y="178593"/>
                </a:lnTo>
                <a:lnTo>
                  <a:pt x="1659731" y="178593"/>
                </a:lnTo>
                <a:lnTo>
                  <a:pt x="1459706" y="178593"/>
                </a:lnTo>
                <a:lnTo>
                  <a:pt x="1347787" y="180975"/>
                </a:lnTo>
                <a:lnTo>
                  <a:pt x="1250156" y="185737"/>
                </a:lnTo>
                <a:lnTo>
                  <a:pt x="1181100" y="192881"/>
                </a:lnTo>
                <a:lnTo>
                  <a:pt x="1085850" y="207168"/>
                </a:lnTo>
                <a:lnTo>
                  <a:pt x="916781" y="200025"/>
                </a:lnTo>
                <a:lnTo>
                  <a:pt x="750093" y="221456"/>
                </a:lnTo>
                <a:lnTo>
                  <a:pt x="497681" y="254793"/>
                </a:lnTo>
                <a:lnTo>
                  <a:pt x="340518" y="276225"/>
                </a:lnTo>
                <a:lnTo>
                  <a:pt x="16668" y="319087"/>
                </a:lnTo>
                <a:lnTo>
                  <a:pt x="0" y="140493"/>
                </a:lnTo>
                <a:lnTo>
                  <a:pt x="190500" y="119062"/>
                </a:lnTo>
                <a:lnTo>
                  <a:pt x="454818" y="88106"/>
                </a:lnTo>
                <a:lnTo>
                  <a:pt x="521493" y="809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8D9B36CE-4032-4F47-AC35-7B4EC4B6A6DB}"/>
              </a:ext>
            </a:extLst>
          </p:cNvPr>
          <p:cNvSpPr/>
          <p:nvPr/>
        </p:nvSpPr>
        <p:spPr>
          <a:xfrm>
            <a:off x="2986088" y="4102100"/>
            <a:ext cx="3798887" cy="627063"/>
          </a:xfrm>
          <a:custGeom>
            <a:avLst/>
            <a:gdLst>
              <a:gd name="connsiteX0" fmla="*/ 1297957 w 3798749"/>
              <a:gd name="connsiteY0" fmla="*/ 251614 h 625965"/>
              <a:gd name="connsiteX1" fmla="*/ 1709130 w 3798749"/>
              <a:gd name="connsiteY1" fmla="*/ 196381 h 625965"/>
              <a:gd name="connsiteX2" fmla="*/ 1874827 w 3798749"/>
              <a:gd name="connsiteY2" fmla="*/ 174902 h 625965"/>
              <a:gd name="connsiteX3" fmla="*/ 2068140 w 3798749"/>
              <a:gd name="connsiteY3" fmla="*/ 156491 h 625965"/>
              <a:gd name="connsiteX4" fmla="*/ 2255315 w 3798749"/>
              <a:gd name="connsiteY4" fmla="*/ 147286 h 625965"/>
              <a:gd name="connsiteX5" fmla="*/ 2540682 w 3798749"/>
              <a:gd name="connsiteY5" fmla="*/ 128875 h 625965"/>
              <a:gd name="connsiteX6" fmla="*/ 2810706 w 3798749"/>
              <a:gd name="connsiteY6" fmla="*/ 113533 h 625965"/>
              <a:gd name="connsiteX7" fmla="*/ 3016293 w 3798749"/>
              <a:gd name="connsiteY7" fmla="*/ 98191 h 625965"/>
              <a:gd name="connsiteX8" fmla="*/ 3126757 w 3798749"/>
              <a:gd name="connsiteY8" fmla="*/ 88985 h 625965"/>
              <a:gd name="connsiteX9" fmla="*/ 3163579 w 3798749"/>
              <a:gd name="connsiteY9" fmla="*/ 82848 h 625965"/>
              <a:gd name="connsiteX10" fmla="*/ 3218811 w 3798749"/>
              <a:gd name="connsiteY10" fmla="*/ 64438 h 625965"/>
              <a:gd name="connsiteX11" fmla="*/ 3292454 w 3798749"/>
              <a:gd name="connsiteY11" fmla="*/ 27616 h 625965"/>
              <a:gd name="connsiteX12" fmla="*/ 3344618 w 3798749"/>
              <a:gd name="connsiteY12" fmla="*/ 0 h 625965"/>
              <a:gd name="connsiteX13" fmla="*/ 3378371 w 3798749"/>
              <a:gd name="connsiteY13" fmla="*/ 0 h 625965"/>
              <a:gd name="connsiteX14" fmla="*/ 3439740 w 3798749"/>
              <a:gd name="connsiteY14" fmla="*/ 9206 h 625965"/>
              <a:gd name="connsiteX15" fmla="*/ 3501109 w 3798749"/>
              <a:gd name="connsiteY15" fmla="*/ 27616 h 625965"/>
              <a:gd name="connsiteX16" fmla="*/ 3580889 w 3798749"/>
              <a:gd name="connsiteY16" fmla="*/ 61369 h 625965"/>
              <a:gd name="connsiteX17" fmla="*/ 3660669 w 3798749"/>
              <a:gd name="connsiteY17" fmla="*/ 104328 h 625965"/>
              <a:gd name="connsiteX18" fmla="*/ 3737380 w 3798749"/>
              <a:gd name="connsiteY18" fmla="*/ 153423 h 625965"/>
              <a:gd name="connsiteX19" fmla="*/ 3764996 w 3798749"/>
              <a:gd name="connsiteY19" fmla="*/ 174902 h 625965"/>
              <a:gd name="connsiteX20" fmla="*/ 3774201 w 3798749"/>
              <a:gd name="connsiteY20" fmla="*/ 187176 h 625965"/>
              <a:gd name="connsiteX21" fmla="*/ 3786475 w 3798749"/>
              <a:gd name="connsiteY21" fmla="*/ 205587 h 625965"/>
              <a:gd name="connsiteX22" fmla="*/ 3792612 w 3798749"/>
              <a:gd name="connsiteY22" fmla="*/ 230134 h 625965"/>
              <a:gd name="connsiteX23" fmla="*/ 3798749 w 3798749"/>
              <a:gd name="connsiteY23" fmla="*/ 254682 h 625965"/>
              <a:gd name="connsiteX24" fmla="*/ 3798749 w 3798749"/>
              <a:gd name="connsiteY24" fmla="*/ 276161 h 625965"/>
              <a:gd name="connsiteX25" fmla="*/ 3783407 w 3798749"/>
              <a:gd name="connsiteY25" fmla="*/ 306846 h 625965"/>
              <a:gd name="connsiteX26" fmla="*/ 3761928 w 3798749"/>
              <a:gd name="connsiteY26" fmla="*/ 319120 h 625965"/>
              <a:gd name="connsiteX27" fmla="*/ 3731243 w 3798749"/>
              <a:gd name="connsiteY27" fmla="*/ 331393 h 625965"/>
              <a:gd name="connsiteX28" fmla="*/ 3669874 w 3798749"/>
              <a:gd name="connsiteY28" fmla="*/ 337530 h 625965"/>
              <a:gd name="connsiteX29" fmla="*/ 3568615 w 3798749"/>
              <a:gd name="connsiteY29" fmla="*/ 331393 h 625965"/>
              <a:gd name="connsiteX30" fmla="*/ 3418260 w 3798749"/>
              <a:gd name="connsiteY30" fmla="*/ 312983 h 625965"/>
              <a:gd name="connsiteX31" fmla="*/ 3160510 w 3798749"/>
              <a:gd name="connsiteY31" fmla="*/ 297640 h 625965"/>
              <a:gd name="connsiteX32" fmla="*/ 2859801 w 3798749"/>
              <a:gd name="connsiteY32" fmla="*/ 288435 h 625965"/>
              <a:gd name="connsiteX33" fmla="*/ 2638873 w 3798749"/>
              <a:gd name="connsiteY33" fmla="*/ 291504 h 625965"/>
              <a:gd name="connsiteX34" fmla="*/ 2430218 w 3798749"/>
              <a:gd name="connsiteY34" fmla="*/ 297640 h 625965"/>
              <a:gd name="connsiteX35" fmla="*/ 2233836 w 3798749"/>
              <a:gd name="connsiteY35" fmla="*/ 303777 h 625965"/>
              <a:gd name="connsiteX36" fmla="*/ 2132577 w 3798749"/>
              <a:gd name="connsiteY36" fmla="*/ 309914 h 625965"/>
              <a:gd name="connsiteX37" fmla="*/ 1712199 w 3798749"/>
              <a:gd name="connsiteY37" fmla="*/ 349804 h 625965"/>
              <a:gd name="connsiteX38" fmla="*/ 1497407 w 3798749"/>
              <a:gd name="connsiteY38" fmla="*/ 389694 h 625965"/>
              <a:gd name="connsiteX39" fmla="*/ 1135329 w 3798749"/>
              <a:gd name="connsiteY39" fmla="*/ 469474 h 625965"/>
              <a:gd name="connsiteX40" fmla="*/ 929742 w 3798749"/>
              <a:gd name="connsiteY40" fmla="*/ 518569 h 625965"/>
              <a:gd name="connsiteX41" fmla="*/ 721087 w 3798749"/>
              <a:gd name="connsiteY41" fmla="*/ 573802 h 625965"/>
              <a:gd name="connsiteX42" fmla="*/ 653581 w 3798749"/>
              <a:gd name="connsiteY42" fmla="*/ 595281 h 625965"/>
              <a:gd name="connsiteX43" fmla="*/ 610623 w 3798749"/>
              <a:gd name="connsiteY43" fmla="*/ 610623 h 625965"/>
              <a:gd name="connsiteX44" fmla="*/ 558459 w 3798749"/>
              <a:gd name="connsiteY44" fmla="*/ 619828 h 625965"/>
              <a:gd name="connsiteX45" fmla="*/ 521638 w 3798749"/>
              <a:gd name="connsiteY45" fmla="*/ 625965 h 625965"/>
              <a:gd name="connsiteX46" fmla="*/ 469474 w 3798749"/>
              <a:gd name="connsiteY46" fmla="*/ 619828 h 625965"/>
              <a:gd name="connsiteX47" fmla="*/ 420379 w 3798749"/>
              <a:gd name="connsiteY47" fmla="*/ 607555 h 625965"/>
              <a:gd name="connsiteX48" fmla="*/ 383557 w 3798749"/>
              <a:gd name="connsiteY48" fmla="*/ 592212 h 625965"/>
              <a:gd name="connsiteX49" fmla="*/ 334462 w 3798749"/>
              <a:gd name="connsiteY49" fmla="*/ 564596 h 625965"/>
              <a:gd name="connsiteX50" fmla="*/ 270024 w 3798749"/>
              <a:gd name="connsiteY50" fmla="*/ 518569 h 625965"/>
              <a:gd name="connsiteX51" fmla="*/ 196381 w 3798749"/>
              <a:gd name="connsiteY51" fmla="*/ 454132 h 625965"/>
              <a:gd name="connsiteX52" fmla="*/ 104328 w 3798749"/>
              <a:gd name="connsiteY52" fmla="*/ 355941 h 625965"/>
              <a:gd name="connsiteX53" fmla="*/ 39890 w 3798749"/>
              <a:gd name="connsiteY53" fmla="*/ 276161 h 625965"/>
              <a:gd name="connsiteX54" fmla="*/ 6137 w 3798749"/>
              <a:gd name="connsiteY54" fmla="*/ 223997 h 625965"/>
              <a:gd name="connsiteX55" fmla="*/ 0 w 3798749"/>
              <a:gd name="connsiteY55" fmla="*/ 205587 h 625965"/>
              <a:gd name="connsiteX56" fmla="*/ 3069 w 3798749"/>
              <a:gd name="connsiteY56" fmla="*/ 187176 h 625965"/>
              <a:gd name="connsiteX57" fmla="*/ 18411 w 3798749"/>
              <a:gd name="connsiteY57" fmla="*/ 181039 h 625965"/>
              <a:gd name="connsiteX58" fmla="*/ 33753 w 3798749"/>
              <a:gd name="connsiteY58" fmla="*/ 187176 h 625965"/>
              <a:gd name="connsiteX59" fmla="*/ 76711 w 3798749"/>
              <a:gd name="connsiteY59" fmla="*/ 208655 h 625965"/>
              <a:gd name="connsiteX60" fmla="*/ 153423 w 3798749"/>
              <a:gd name="connsiteY60" fmla="*/ 254682 h 625965"/>
              <a:gd name="connsiteX61" fmla="*/ 217860 w 3798749"/>
              <a:gd name="connsiteY61" fmla="*/ 294572 h 625965"/>
              <a:gd name="connsiteX62" fmla="*/ 260819 w 3798749"/>
              <a:gd name="connsiteY62" fmla="*/ 312983 h 625965"/>
              <a:gd name="connsiteX63" fmla="*/ 322188 w 3798749"/>
              <a:gd name="connsiteY63" fmla="*/ 337530 h 625965"/>
              <a:gd name="connsiteX64" fmla="*/ 377420 w 3798749"/>
              <a:gd name="connsiteY64" fmla="*/ 352873 h 625965"/>
              <a:gd name="connsiteX65" fmla="*/ 438789 w 3798749"/>
              <a:gd name="connsiteY65" fmla="*/ 359010 h 625965"/>
              <a:gd name="connsiteX66" fmla="*/ 595281 w 3798749"/>
              <a:gd name="connsiteY66" fmla="*/ 340599 h 625965"/>
              <a:gd name="connsiteX67" fmla="*/ 846894 w 3798749"/>
              <a:gd name="connsiteY67" fmla="*/ 306846 h 625965"/>
              <a:gd name="connsiteX68" fmla="*/ 1233520 w 3798749"/>
              <a:gd name="connsiteY68" fmla="*/ 260819 h 625965"/>
              <a:gd name="connsiteX69" fmla="*/ 1297957 w 3798749"/>
              <a:gd name="connsiteY69" fmla="*/ 251614 h 62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798749" h="625965">
                <a:moveTo>
                  <a:pt x="1297957" y="251614"/>
                </a:moveTo>
                <a:lnTo>
                  <a:pt x="1709130" y="196381"/>
                </a:lnTo>
                <a:lnTo>
                  <a:pt x="1874827" y="174902"/>
                </a:lnTo>
                <a:lnTo>
                  <a:pt x="2068140" y="156491"/>
                </a:lnTo>
                <a:lnTo>
                  <a:pt x="2255315" y="147286"/>
                </a:lnTo>
                <a:lnTo>
                  <a:pt x="2540682" y="128875"/>
                </a:lnTo>
                <a:lnTo>
                  <a:pt x="2810706" y="113533"/>
                </a:lnTo>
                <a:lnTo>
                  <a:pt x="3016293" y="98191"/>
                </a:lnTo>
                <a:lnTo>
                  <a:pt x="3126757" y="88985"/>
                </a:lnTo>
                <a:lnTo>
                  <a:pt x="3163579" y="82848"/>
                </a:lnTo>
                <a:lnTo>
                  <a:pt x="3218811" y="64438"/>
                </a:lnTo>
                <a:lnTo>
                  <a:pt x="3292454" y="27616"/>
                </a:lnTo>
                <a:lnTo>
                  <a:pt x="3344618" y="0"/>
                </a:lnTo>
                <a:lnTo>
                  <a:pt x="3378371" y="0"/>
                </a:lnTo>
                <a:lnTo>
                  <a:pt x="3439740" y="9206"/>
                </a:lnTo>
                <a:lnTo>
                  <a:pt x="3501109" y="27616"/>
                </a:lnTo>
                <a:lnTo>
                  <a:pt x="3580889" y="61369"/>
                </a:lnTo>
                <a:lnTo>
                  <a:pt x="3660669" y="104328"/>
                </a:lnTo>
                <a:lnTo>
                  <a:pt x="3737380" y="153423"/>
                </a:lnTo>
                <a:lnTo>
                  <a:pt x="3764996" y="174902"/>
                </a:lnTo>
                <a:lnTo>
                  <a:pt x="3774201" y="187176"/>
                </a:lnTo>
                <a:lnTo>
                  <a:pt x="3786475" y="205587"/>
                </a:lnTo>
                <a:lnTo>
                  <a:pt x="3792612" y="230134"/>
                </a:lnTo>
                <a:lnTo>
                  <a:pt x="3798749" y="254682"/>
                </a:lnTo>
                <a:lnTo>
                  <a:pt x="3798749" y="276161"/>
                </a:lnTo>
                <a:lnTo>
                  <a:pt x="3783407" y="306846"/>
                </a:lnTo>
                <a:lnTo>
                  <a:pt x="3761928" y="319120"/>
                </a:lnTo>
                <a:lnTo>
                  <a:pt x="3731243" y="331393"/>
                </a:lnTo>
                <a:lnTo>
                  <a:pt x="3669874" y="337530"/>
                </a:lnTo>
                <a:cubicBezTo>
                  <a:pt x="3636125" y="335421"/>
                  <a:pt x="3602430" y="331393"/>
                  <a:pt x="3568615" y="331393"/>
                </a:cubicBezTo>
                <a:lnTo>
                  <a:pt x="3418260" y="312983"/>
                </a:lnTo>
                <a:lnTo>
                  <a:pt x="3160510" y="297640"/>
                </a:lnTo>
                <a:lnTo>
                  <a:pt x="2859801" y="288435"/>
                </a:lnTo>
                <a:lnTo>
                  <a:pt x="2638873" y="291504"/>
                </a:lnTo>
                <a:lnTo>
                  <a:pt x="2430218" y="297640"/>
                </a:lnTo>
                <a:lnTo>
                  <a:pt x="2233836" y="303777"/>
                </a:lnTo>
                <a:lnTo>
                  <a:pt x="2132577" y="309914"/>
                </a:lnTo>
                <a:lnTo>
                  <a:pt x="1712199" y="349804"/>
                </a:lnTo>
                <a:lnTo>
                  <a:pt x="1497407" y="389694"/>
                </a:lnTo>
                <a:lnTo>
                  <a:pt x="1135329" y="469474"/>
                </a:lnTo>
                <a:lnTo>
                  <a:pt x="929742" y="518569"/>
                </a:lnTo>
                <a:lnTo>
                  <a:pt x="721087" y="573802"/>
                </a:lnTo>
                <a:lnTo>
                  <a:pt x="653581" y="595281"/>
                </a:lnTo>
                <a:lnTo>
                  <a:pt x="610623" y="610623"/>
                </a:lnTo>
                <a:lnTo>
                  <a:pt x="558459" y="619828"/>
                </a:lnTo>
                <a:lnTo>
                  <a:pt x="521638" y="625965"/>
                </a:lnTo>
                <a:lnTo>
                  <a:pt x="469474" y="619828"/>
                </a:lnTo>
                <a:lnTo>
                  <a:pt x="420379" y="607555"/>
                </a:lnTo>
                <a:lnTo>
                  <a:pt x="383557" y="592212"/>
                </a:lnTo>
                <a:lnTo>
                  <a:pt x="334462" y="564596"/>
                </a:lnTo>
                <a:lnTo>
                  <a:pt x="270024" y="518569"/>
                </a:lnTo>
                <a:lnTo>
                  <a:pt x="196381" y="454132"/>
                </a:lnTo>
                <a:lnTo>
                  <a:pt x="104328" y="355941"/>
                </a:lnTo>
                <a:lnTo>
                  <a:pt x="39890" y="276161"/>
                </a:lnTo>
                <a:lnTo>
                  <a:pt x="6137" y="223997"/>
                </a:lnTo>
                <a:lnTo>
                  <a:pt x="0" y="205587"/>
                </a:lnTo>
                <a:lnTo>
                  <a:pt x="3069" y="187176"/>
                </a:lnTo>
                <a:lnTo>
                  <a:pt x="18411" y="181039"/>
                </a:lnTo>
                <a:lnTo>
                  <a:pt x="33753" y="187176"/>
                </a:lnTo>
                <a:lnTo>
                  <a:pt x="76711" y="208655"/>
                </a:lnTo>
                <a:lnTo>
                  <a:pt x="153423" y="254682"/>
                </a:lnTo>
                <a:lnTo>
                  <a:pt x="217860" y="294572"/>
                </a:lnTo>
                <a:lnTo>
                  <a:pt x="260819" y="312983"/>
                </a:lnTo>
                <a:lnTo>
                  <a:pt x="322188" y="337530"/>
                </a:lnTo>
                <a:lnTo>
                  <a:pt x="377420" y="352873"/>
                </a:lnTo>
                <a:lnTo>
                  <a:pt x="438789" y="359010"/>
                </a:lnTo>
                <a:lnTo>
                  <a:pt x="595281" y="340599"/>
                </a:lnTo>
                <a:lnTo>
                  <a:pt x="846894" y="306846"/>
                </a:lnTo>
                <a:lnTo>
                  <a:pt x="1233520" y="260819"/>
                </a:lnTo>
                <a:lnTo>
                  <a:pt x="1297957" y="2516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812A2790-3F4A-BB49-B748-F9A21080B462}"/>
              </a:ext>
            </a:extLst>
          </p:cNvPr>
          <p:cNvSpPr/>
          <p:nvPr/>
        </p:nvSpPr>
        <p:spPr>
          <a:xfrm>
            <a:off x="4697413" y="2655888"/>
            <a:ext cx="403225" cy="3368675"/>
          </a:xfrm>
          <a:custGeom>
            <a:avLst/>
            <a:gdLst>
              <a:gd name="connsiteX0" fmla="*/ 134343 w 403029"/>
              <a:gd name="connsiteY0" fmla="*/ 819060 h 3367246"/>
              <a:gd name="connsiteX1" fmla="*/ 138677 w 403029"/>
              <a:gd name="connsiteY1" fmla="*/ 169012 h 3367246"/>
              <a:gd name="connsiteX2" fmla="*/ 134343 w 403029"/>
              <a:gd name="connsiteY2" fmla="*/ 134343 h 3367246"/>
              <a:gd name="connsiteX3" fmla="*/ 121342 w 403029"/>
              <a:gd name="connsiteY3" fmla="*/ 99674 h 3367246"/>
              <a:gd name="connsiteX4" fmla="*/ 95340 w 403029"/>
              <a:gd name="connsiteY4" fmla="*/ 73672 h 3367246"/>
              <a:gd name="connsiteX5" fmla="*/ 13001 w 403029"/>
              <a:gd name="connsiteY5" fmla="*/ 34669 h 3367246"/>
              <a:gd name="connsiteX6" fmla="*/ 0 w 403029"/>
              <a:gd name="connsiteY6" fmla="*/ 21668 h 3367246"/>
              <a:gd name="connsiteX7" fmla="*/ 221016 w 403029"/>
              <a:gd name="connsiteY7" fmla="*/ 0 h 3367246"/>
              <a:gd name="connsiteX8" fmla="*/ 303355 w 403029"/>
              <a:gd name="connsiteY8" fmla="*/ 47670 h 3367246"/>
              <a:gd name="connsiteX9" fmla="*/ 342358 w 403029"/>
              <a:gd name="connsiteY9" fmla="*/ 65005 h 3367246"/>
              <a:gd name="connsiteX10" fmla="*/ 368360 w 403029"/>
              <a:gd name="connsiteY10" fmla="*/ 86673 h 3367246"/>
              <a:gd name="connsiteX11" fmla="*/ 390028 w 403029"/>
              <a:gd name="connsiteY11" fmla="*/ 112675 h 3367246"/>
              <a:gd name="connsiteX12" fmla="*/ 403029 w 403029"/>
              <a:gd name="connsiteY12" fmla="*/ 143010 h 3367246"/>
              <a:gd name="connsiteX13" fmla="*/ 403029 w 403029"/>
              <a:gd name="connsiteY13" fmla="*/ 173346 h 3367246"/>
              <a:gd name="connsiteX14" fmla="*/ 394362 w 403029"/>
              <a:gd name="connsiteY14" fmla="*/ 208015 h 3367246"/>
              <a:gd name="connsiteX15" fmla="*/ 377027 w 403029"/>
              <a:gd name="connsiteY15" fmla="*/ 264353 h 3367246"/>
              <a:gd name="connsiteX16" fmla="*/ 364026 w 403029"/>
              <a:gd name="connsiteY16" fmla="*/ 338025 h 3367246"/>
              <a:gd name="connsiteX17" fmla="*/ 364026 w 403029"/>
              <a:gd name="connsiteY17" fmla="*/ 424698 h 3367246"/>
              <a:gd name="connsiteX18" fmla="*/ 355359 w 403029"/>
              <a:gd name="connsiteY18" fmla="*/ 1027075 h 3367246"/>
              <a:gd name="connsiteX19" fmla="*/ 359693 w 403029"/>
              <a:gd name="connsiteY19" fmla="*/ 1629452 h 3367246"/>
              <a:gd name="connsiteX20" fmla="*/ 359693 w 403029"/>
              <a:gd name="connsiteY20" fmla="*/ 2084485 h 3367246"/>
              <a:gd name="connsiteX21" fmla="*/ 359693 w 403029"/>
              <a:gd name="connsiteY21" fmla="*/ 2808205 h 3367246"/>
              <a:gd name="connsiteX22" fmla="*/ 359693 w 403029"/>
              <a:gd name="connsiteY22" fmla="*/ 3050889 h 3367246"/>
              <a:gd name="connsiteX23" fmla="*/ 359693 w 403029"/>
              <a:gd name="connsiteY23" fmla="*/ 3137562 h 3367246"/>
              <a:gd name="connsiteX24" fmla="*/ 351025 w 403029"/>
              <a:gd name="connsiteY24" fmla="*/ 3202567 h 3367246"/>
              <a:gd name="connsiteX25" fmla="*/ 329357 w 403029"/>
              <a:gd name="connsiteY25" fmla="*/ 3267572 h 3367246"/>
              <a:gd name="connsiteX26" fmla="*/ 307689 w 403029"/>
              <a:gd name="connsiteY26" fmla="*/ 3315242 h 3367246"/>
              <a:gd name="connsiteX27" fmla="*/ 277353 w 403029"/>
              <a:gd name="connsiteY27" fmla="*/ 3349911 h 3367246"/>
              <a:gd name="connsiteX28" fmla="*/ 251351 w 403029"/>
              <a:gd name="connsiteY28" fmla="*/ 3367246 h 3367246"/>
              <a:gd name="connsiteX29" fmla="*/ 225350 w 403029"/>
              <a:gd name="connsiteY29" fmla="*/ 3358578 h 3367246"/>
              <a:gd name="connsiteX30" fmla="*/ 190680 w 403029"/>
              <a:gd name="connsiteY30" fmla="*/ 3315242 h 3367246"/>
              <a:gd name="connsiteX31" fmla="*/ 156011 w 403029"/>
              <a:gd name="connsiteY31" fmla="*/ 3245903 h 3367246"/>
              <a:gd name="connsiteX32" fmla="*/ 121342 w 403029"/>
              <a:gd name="connsiteY32" fmla="*/ 3154897 h 3367246"/>
              <a:gd name="connsiteX33" fmla="*/ 95340 w 403029"/>
              <a:gd name="connsiteY33" fmla="*/ 3068224 h 3367246"/>
              <a:gd name="connsiteX34" fmla="*/ 73672 w 403029"/>
              <a:gd name="connsiteY34" fmla="*/ 2946882 h 3367246"/>
              <a:gd name="connsiteX35" fmla="*/ 73672 w 403029"/>
              <a:gd name="connsiteY35" fmla="*/ 2894878 h 3367246"/>
              <a:gd name="connsiteX36" fmla="*/ 82339 w 403029"/>
              <a:gd name="connsiteY36" fmla="*/ 2803871 h 3367246"/>
              <a:gd name="connsiteX37" fmla="*/ 99674 w 403029"/>
              <a:gd name="connsiteY37" fmla="*/ 2678195 h 3367246"/>
              <a:gd name="connsiteX38" fmla="*/ 112675 w 403029"/>
              <a:gd name="connsiteY38" fmla="*/ 2539518 h 3367246"/>
              <a:gd name="connsiteX39" fmla="*/ 117008 w 403029"/>
              <a:gd name="connsiteY39" fmla="*/ 2431177 h 3367246"/>
              <a:gd name="connsiteX40" fmla="*/ 117008 w 403029"/>
              <a:gd name="connsiteY40" fmla="*/ 2019481 h 3367246"/>
              <a:gd name="connsiteX41" fmla="*/ 138677 w 403029"/>
              <a:gd name="connsiteY41" fmla="*/ 1638119 h 3367246"/>
              <a:gd name="connsiteX42" fmla="*/ 134343 w 403029"/>
              <a:gd name="connsiteY42" fmla="*/ 819060 h 336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3029" h="3367246">
                <a:moveTo>
                  <a:pt x="134343" y="819060"/>
                </a:moveTo>
                <a:cubicBezTo>
                  <a:pt x="135788" y="602377"/>
                  <a:pt x="137232" y="385695"/>
                  <a:pt x="138677" y="169012"/>
                </a:cubicBezTo>
                <a:lnTo>
                  <a:pt x="134343" y="134343"/>
                </a:lnTo>
                <a:lnTo>
                  <a:pt x="121342" y="99674"/>
                </a:lnTo>
                <a:lnTo>
                  <a:pt x="95340" y="73672"/>
                </a:lnTo>
                <a:lnTo>
                  <a:pt x="13001" y="34669"/>
                </a:lnTo>
                <a:lnTo>
                  <a:pt x="0" y="21668"/>
                </a:lnTo>
                <a:lnTo>
                  <a:pt x="221016" y="0"/>
                </a:lnTo>
                <a:lnTo>
                  <a:pt x="303355" y="47670"/>
                </a:lnTo>
                <a:lnTo>
                  <a:pt x="342358" y="65005"/>
                </a:lnTo>
                <a:lnTo>
                  <a:pt x="368360" y="86673"/>
                </a:lnTo>
                <a:lnTo>
                  <a:pt x="390028" y="112675"/>
                </a:lnTo>
                <a:lnTo>
                  <a:pt x="403029" y="143010"/>
                </a:lnTo>
                <a:lnTo>
                  <a:pt x="403029" y="173346"/>
                </a:lnTo>
                <a:lnTo>
                  <a:pt x="394362" y="208015"/>
                </a:lnTo>
                <a:lnTo>
                  <a:pt x="377027" y="264353"/>
                </a:lnTo>
                <a:lnTo>
                  <a:pt x="364026" y="338025"/>
                </a:lnTo>
                <a:lnTo>
                  <a:pt x="364026" y="424698"/>
                </a:lnTo>
                <a:lnTo>
                  <a:pt x="355359" y="1027075"/>
                </a:lnTo>
                <a:cubicBezTo>
                  <a:pt x="356804" y="1227867"/>
                  <a:pt x="358248" y="1428660"/>
                  <a:pt x="359693" y="1629452"/>
                </a:cubicBezTo>
                <a:lnTo>
                  <a:pt x="359693" y="2084485"/>
                </a:lnTo>
                <a:lnTo>
                  <a:pt x="359693" y="2808205"/>
                </a:lnTo>
                <a:lnTo>
                  <a:pt x="359693" y="3050889"/>
                </a:lnTo>
                <a:lnTo>
                  <a:pt x="359693" y="3137562"/>
                </a:lnTo>
                <a:lnTo>
                  <a:pt x="351025" y="3202567"/>
                </a:lnTo>
                <a:lnTo>
                  <a:pt x="329357" y="3267572"/>
                </a:lnTo>
                <a:lnTo>
                  <a:pt x="307689" y="3315242"/>
                </a:lnTo>
                <a:lnTo>
                  <a:pt x="277353" y="3349911"/>
                </a:lnTo>
                <a:lnTo>
                  <a:pt x="251351" y="3367246"/>
                </a:lnTo>
                <a:lnTo>
                  <a:pt x="225350" y="3358578"/>
                </a:lnTo>
                <a:lnTo>
                  <a:pt x="190680" y="3315242"/>
                </a:lnTo>
                <a:lnTo>
                  <a:pt x="156011" y="3245903"/>
                </a:lnTo>
                <a:lnTo>
                  <a:pt x="121342" y="3154897"/>
                </a:lnTo>
                <a:lnTo>
                  <a:pt x="95340" y="3068224"/>
                </a:lnTo>
                <a:lnTo>
                  <a:pt x="73672" y="2946882"/>
                </a:lnTo>
                <a:lnTo>
                  <a:pt x="73672" y="2894878"/>
                </a:lnTo>
                <a:lnTo>
                  <a:pt x="82339" y="2803871"/>
                </a:lnTo>
                <a:lnTo>
                  <a:pt x="99674" y="2678195"/>
                </a:lnTo>
                <a:lnTo>
                  <a:pt x="112675" y="2539518"/>
                </a:lnTo>
                <a:lnTo>
                  <a:pt x="117008" y="2431177"/>
                </a:lnTo>
                <a:lnTo>
                  <a:pt x="117008" y="2019481"/>
                </a:lnTo>
                <a:lnTo>
                  <a:pt x="138677" y="1638119"/>
                </a:lnTo>
                <a:cubicBezTo>
                  <a:pt x="137232" y="1370877"/>
                  <a:pt x="135788" y="1103636"/>
                  <a:pt x="134343" y="81906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153EF8A7-1C1D-564D-A612-CE217063DDA7}"/>
              </a:ext>
            </a:extLst>
          </p:cNvPr>
          <p:cNvSpPr/>
          <p:nvPr/>
        </p:nvSpPr>
        <p:spPr>
          <a:xfrm>
            <a:off x="2871788" y="4391025"/>
            <a:ext cx="1997075" cy="1411288"/>
          </a:xfrm>
          <a:custGeom>
            <a:avLst/>
            <a:gdLst>
              <a:gd name="connsiteX0" fmla="*/ 1509712 w 1997868"/>
              <a:gd name="connsiteY0" fmla="*/ 383381 h 1412081"/>
              <a:gd name="connsiteX1" fmla="*/ 1624012 w 1997868"/>
              <a:gd name="connsiteY1" fmla="*/ 269081 h 1412081"/>
              <a:gd name="connsiteX2" fmla="*/ 1728787 w 1997868"/>
              <a:gd name="connsiteY2" fmla="*/ 154781 h 1412081"/>
              <a:gd name="connsiteX3" fmla="*/ 1790700 w 1997868"/>
              <a:gd name="connsiteY3" fmla="*/ 78581 h 1412081"/>
              <a:gd name="connsiteX4" fmla="*/ 1840706 w 1997868"/>
              <a:gd name="connsiteY4" fmla="*/ 7144 h 1412081"/>
              <a:gd name="connsiteX5" fmla="*/ 1997868 w 1997868"/>
              <a:gd name="connsiteY5" fmla="*/ 0 h 1412081"/>
              <a:gd name="connsiteX6" fmla="*/ 1981200 w 1997868"/>
              <a:gd name="connsiteY6" fmla="*/ 280988 h 1412081"/>
              <a:gd name="connsiteX7" fmla="*/ 1869281 w 1997868"/>
              <a:gd name="connsiteY7" fmla="*/ 373856 h 1412081"/>
              <a:gd name="connsiteX8" fmla="*/ 1712118 w 1997868"/>
              <a:gd name="connsiteY8" fmla="*/ 507206 h 1412081"/>
              <a:gd name="connsiteX9" fmla="*/ 1550193 w 1997868"/>
              <a:gd name="connsiteY9" fmla="*/ 635794 h 1412081"/>
              <a:gd name="connsiteX10" fmla="*/ 1345406 w 1997868"/>
              <a:gd name="connsiteY10" fmla="*/ 785813 h 1412081"/>
              <a:gd name="connsiteX11" fmla="*/ 1197768 w 1997868"/>
              <a:gd name="connsiteY11" fmla="*/ 883444 h 1412081"/>
              <a:gd name="connsiteX12" fmla="*/ 1035843 w 1997868"/>
              <a:gd name="connsiteY12" fmla="*/ 983456 h 1412081"/>
              <a:gd name="connsiteX13" fmla="*/ 852487 w 1997868"/>
              <a:gd name="connsiteY13" fmla="*/ 1081088 h 1412081"/>
              <a:gd name="connsiteX14" fmla="*/ 681037 w 1997868"/>
              <a:gd name="connsiteY14" fmla="*/ 1164431 h 1412081"/>
              <a:gd name="connsiteX15" fmla="*/ 533400 w 1997868"/>
              <a:gd name="connsiteY15" fmla="*/ 1228725 h 1412081"/>
              <a:gd name="connsiteX16" fmla="*/ 361950 w 1997868"/>
              <a:gd name="connsiteY16" fmla="*/ 1300163 h 1412081"/>
              <a:gd name="connsiteX17" fmla="*/ 126206 w 1997868"/>
              <a:gd name="connsiteY17" fmla="*/ 1385888 h 1412081"/>
              <a:gd name="connsiteX18" fmla="*/ 54768 w 1997868"/>
              <a:gd name="connsiteY18" fmla="*/ 1407319 h 1412081"/>
              <a:gd name="connsiteX19" fmla="*/ 16668 w 1997868"/>
              <a:gd name="connsiteY19" fmla="*/ 1412081 h 1412081"/>
              <a:gd name="connsiteX20" fmla="*/ 2381 w 1997868"/>
              <a:gd name="connsiteY20" fmla="*/ 1407319 h 1412081"/>
              <a:gd name="connsiteX21" fmla="*/ 0 w 1997868"/>
              <a:gd name="connsiteY21" fmla="*/ 1397794 h 1412081"/>
              <a:gd name="connsiteX22" fmla="*/ 2381 w 1997868"/>
              <a:gd name="connsiteY22" fmla="*/ 1383506 h 1412081"/>
              <a:gd name="connsiteX23" fmla="*/ 16668 w 1997868"/>
              <a:gd name="connsiteY23" fmla="*/ 1362075 h 1412081"/>
              <a:gd name="connsiteX24" fmla="*/ 83343 w 1997868"/>
              <a:gd name="connsiteY24" fmla="*/ 1328738 h 1412081"/>
              <a:gd name="connsiteX25" fmla="*/ 292893 w 1997868"/>
              <a:gd name="connsiteY25" fmla="*/ 1221581 h 1412081"/>
              <a:gd name="connsiteX26" fmla="*/ 500062 w 1997868"/>
              <a:gd name="connsiteY26" fmla="*/ 1112044 h 1412081"/>
              <a:gd name="connsiteX27" fmla="*/ 671512 w 1997868"/>
              <a:gd name="connsiteY27" fmla="*/ 1014413 h 1412081"/>
              <a:gd name="connsiteX28" fmla="*/ 895350 w 1997868"/>
              <a:gd name="connsiteY28" fmla="*/ 878681 h 1412081"/>
              <a:gd name="connsiteX29" fmla="*/ 1045368 w 1997868"/>
              <a:gd name="connsiteY29" fmla="*/ 769144 h 1412081"/>
              <a:gd name="connsiteX30" fmla="*/ 1233487 w 1997868"/>
              <a:gd name="connsiteY30" fmla="*/ 623888 h 1412081"/>
              <a:gd name="connsiteX31" fmla="*/ 1347787 w 1997868"/>
              <a:gd name="connsiteY31" fmla="*/ 526256 h 1412081"/>
              <a:gd name="connsiteX32" fmla="*/ 1509712 w 1997868"/>
              <a:gd name="connsiteY32" fmla="*/ 383381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97868" h="1412081">
                <a:moveTo>
                  <a:pt x="1509712" y="383381"/>
                </a:moveTo>
                <a:lnTo>
                  <a:pt x="1624012" y="269081"/>
                </a:lnTo>
                <a:lnTo>
                  <a:pt x="1728787" y="154781"/>
                </a:lnTo>
                <a:lnTo>
                  <a:pt x="1790700" y="78581"/>
                </a:lnTo>
                <a:lnTo>
                  <a:pt x="1840706" y="7144"/>
                </a:lnTo>
                <a:lnTo>
                  <a:pt x="1997868" y="0"/>
                </a:lnTo>
                <a:lnTo>
                  <a:pt x="1981200" y="280988"/>
                </a:lnTo>
                <a:lnTo>
                  <a:pt x="1869281" y="373856"/>
                </a:lnTo>
                <a:lnTo>
                  <a:pt x="1712118" y="507206"/>
                </a:lnTo>
                <a:lnTo>
                  <a:pt x="1550193" y="635794"/>
                </a:lnTo>
                <a:lnTo>
                  <a:pt x="1345406" y="785813"/>
                </a:lnTo>
                <a:lnTo>
                  <a:pt x="1197768" y="883444"/>
                </a:lnTo>
                <a:lnTo>
                  <a:pt x="1035843" y="983456"/>
                </a:lnTo>
                <a:lnTo>
                  <a:pt x="852487" y="1081088"/>
                </a:lnTo>
                <a:lnTo>
                  <a:pt x="681037" y="1164431"/>
                </a:lnTo>
                <a:lnTo>
                  <a:pt x="533400" y="1228725"/>
                </a:lnTo>
                <a:lnTo>
                  <a:pt x="361950" y="1300163"/>
                </a:lnTo>
                <a:lnTo>
                  <a:pt x="126206" y="1385888"/>
                </a:lnTo>
                <a:lnTo>
                  <a:pt x="54768" y="1407319"/>
                </a:lnTo>
                <a:lnTo>
                  <a:pt x="16668" y="1412081"/>
                </a:lnTo>
                <a:lnTo>
                  <a:pt x="2381" y="1407319"/>
                </a:lnTo>
                <a:lnTo>
                  <a:pt x="0" y="1397794"/>
                </a:lnTo>
                <a:lnTo>
                  <a:pt x="2381" y="1383506"/>
                </a:lnTo>
                <a:lnTo>
                  <a:pt x="16668" y="1362075"/>
                </a:lnTo>
                <a:lnTo>
                  <a:pt x="83343" y="1328738"/>
                </a:lnTo>
                <a:lnTo>
                  <a:pt x="292893" y="1221581"/>
                </a:lnTo>
                <a:lnTo>
                  <a:pt x="500062" y="1112044"/>
                </a:lnTo>
                <a:lnTo>
                  <a:pt x="671512" y="1014413"/>
                </a:lnTo>
                <a:lnTo>
                  <a:pt x="895350" y="878681"/>
                </a:lnTo>
                <a:lnTo>
                  <a:pt x="1045368" y="769144"/>
                </a:lnTo>
                <a:lnTo>
                  <a:pt x="1233487" y="623888"/>
                </a:lnTo>
                <a:lnTo>
                  <a:pt x="1347787" y="526256"/>
                </a:lnTo>
                <a:lnTo>
                  <a:pt x="1509712" y="3833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E7CF92EF-7672-2641-9FB2-B0A0DC0EFDA9}"/>
              </a:ext>
            </a:extLst>
          </p:cNvPr>
          <p:cNvSpPr/>
          <p:nvPr/>
        </p:nvSpPr>
        <p:spPr>
          <a:xfrm>
            <a:off x="5018088" y="4373563"/>
            <a:ext cx="2171700" cy="1379537"/>
          </a:xfrm>
          <a:custGeom>
            <a:avLst/>
            <a:gdLst>
              <a:gd name="connsiteX0" fmla="*/ 342900 w 2171700"/>
              <a:gd name="connsiteY0" fmla="*/ 221457 h 1378744"/>
              <a:gd name="connsiteX1" fmla="*/ 252412 w 2171700"/>
              <a:gd name="connsiteY1" fmla="*/ 147638 h 1378744"/>
              <a:gd name="connsiteX2" fmla="*/ 169069 w 2171700"/>
              <a:gd name="connsiteY2" fmla="*/ 73819 h 1378744"/>
              <a:gd name="connsiteX3" fmla="*/ 88106 w 2171700"/>
              <a:gd name="connsiteY3" fmla="*/ 0 h 1378744"/>
              <a:gd name="connsiteX4" fmla="*/ 2381 w 2171700"/>
              <a:gd name="connsiteY4" fmla="*/ 4763 h 1378744"/>
              <a:gd name="connsiteX5" fmla="*/ 0 w 2171700"/>
              <a:gd name="connsiteY5" fmla="*/ 114300 h 1378744"/>
              <a:gd name="connsiteX6" fmla="*/ 66675 w 2171700"/>
              <a:gd name="connsiteY6" fmla="*/ 145257 h 1378744"/>
              <a:gd name="connsiteX7" fmla="*/ 109537 w 2171700"/>
              <a:gd name="connsiteY7" fmla="*/ 173832 h 1378744"/>
              <a:gd name="connsiteX8" fmla="*/ 176212 w 2171700"/>
              <a:gd name="connsiteY8" fmla="*/ 230982 h 1378744"/>
              <a:gd name="connsiteX9" fmla="*/ 250031 w 2171700"/>
              <a:gd name="connsiteY9" fmla="*/ 307182 h 1378744"/>
              <a:gd name="connsiteX10" fmla="*/ 438150 w 2171700"/>
              <a:gd name="connsiteY10" fmla="*/ 511969 h 1378744"/>
              <a:gd name="connsiteX11" fmla="*/ 554831 w 2171700"/>
              <a:gd name="connsiteY11" fmla="*/ 640557 h 1378744"/>
              <a:gd name="connsiteX12" fmla="*/ 657225 w 2171700"/>
              <a:gd name="connsiteY12" fmla="*/ 759619 h 1378744"/>
              <a:gd name="connsiteX13" fmla="*/ 785812 w 2171700"/>
              <a:gd name="connsiteY13" fmla="*/ 904875 h 1378744"/>
              <a:gd name="connsiteX14" fmla="*/ 876300 w 2171700"/>
              <a:gd name="connsiteY14" fmla="*/ 1009650 h 1378744"/>
              <a:gd name="connsiteX15" fmla="*/ 969169 w 2171700"/>
              <a:gd name="connsiteY15" fmla="*/ 1112044 h 1378744"/>
              <a:gd name="connsiteX16" fmla="*/ 1047750 w 2171700"/>
              <a:gd name="connsiteY16" fmla="*/ 1195388 h 1378744"/>
              <a:gd name="connsiteX17" fmla="*/ 1104900 w 2171700"/>
              <a:gd name="connsiteY17" fmla="*/ 1247775 h 1378744"/>
              <a:gd name="connsiteX18" fmla="*/ 1150144 w 2171700"/>
              <a:gd name="connsiteY18" fmla="*/ 1288257 h 1378744"/>
              <a:gd name="connsiteX19" fmla="*/ 1193006 w 2171700"/>
              <a:gd name="connsiteY19" fmla="*/ 1321594 h 1378744"/>
              <a:gd name="connsiteX20" fmla="*/ 1223962 w 2171700"/>
              <a:gd name="connsiteY20" fmla="*/ 1345407 h 1378744"/>
              <a:gd name="connsiteX21" fmla="*/ 1247775 w 2171700"/>
              <a:gd name="connsiteY21" fmla="*/ 1359694 h 1378744"/>
              <a:gd name="connsiteX22" fmla="*/ 1285875 w 2171700"/>
              <a:gd name="connsiteY22" fmla="*/ 1373982 h 1378744"/>
              <a:gd name="connsiteX23" fmla="*/ 1319212 w 2171700"/>
              <a:gd name="connsiteY23" fmla="*/ 1378744 h 1378744"/>
              <a:gd name="connsiteX24" fmla="*/ 1504950 w 2171700"/>
              <a:gd name="connsiteY24" fmla="*/ 1373982 h 1378744"/>
              <a:gd name="connsiteX25" fmla="*/ 1781175 w 2171700"/>
              <a:gd name="connsiteY25" fmla="*/ 1364457 h 1378744"/>
              <a:gd name="connsiteX26" fmla="*/ 2019300 w 2171700"/>
              <a:gd name="connsiteY26" fmla="*/ 1359694 h 1378744"/>
              <a:gd name="connsiteX27" fmla="*/ 2133600 w 2171700"/>
              <a:gd name="connsiteY27" fmla="*/ 1352550 h 1378744"/>
              <a:gd name="connsiteX28" fmla="*/ 2150269 w 2171700"/>
              <a:gd name="connsiteY28" fmla="*/ 1345407 h 1378744"/>
              <a:gd name="connsiteX29" fmla="*/ 2166937 w 2171700"/>
              <a:gd name="connsiteY29" fmla="*/ 1331119 h 1378744"/>
              <a:gd name="connsiteX30" fmla="*/ 2171700 w 2171700"/>
              <a:gd name="connsiteY30" fmla="*/ 1321594 h 1378744"/>
              <a:gd name="connsiteX31" fmla="*/ 2171700 w 2171700"/>
              <a:gd name="connsiteY31" fmla="*/ 1309688 h 1378744"/>
              <a:gd name="connsiteX32" fmla="*/ 2166937 w 2171700"/>
              <a:gd name="connsiteY32" fmla="*/ 1300163 h 1378744"/>
              <a:gd name="connsiteX33" fmla="*/ 2140744 w 2171700"/>
              <a:gd name="connsiteY33" fmla="*/ 1285875 h 1378744"/>
              <a:gd name="connsiteX34" fmla="*/ 2055019 w 2171700"/>
              <a:gd name="connsiteY34" fmla="*/ 1252538 h 1378744"/>
              <a:gd name="connsiteX35" fmla="*/ 1897856 w 2171700"/>
              <a:gd name="connsiteY35" fmla="*/ 1190625 h 1378744"/>
              <a:gd name="connsiteX36" fmla="*/ 1733550 w 2171700"/>
              <a:gd name="connsiteY36" fmla="*/ 1119188 h 1378744"/>
              <a:gd name="connsiteX37" fmla="*/ 1435894 w 2171700"/>
              <a:gd name="connsiteY37" fmla="*/ 983457 h 1378744"/>
              <a:gd name="connsiteX38" fmla="*/ 1300162 w 2171700"/>
              <a:gd name="connsiteY38" fmla="*/ 909638 h 1378744"/>
              <a:gd name="connsiteX39" fmla="*/ 1126331 w 2171700"/>
              <a:gd name="connsiteY39" fmla="*/ 807244 h 1378744"/>
              <a:gd name="connsiteX40" fmla="*/ 921544 w 2171700"/>
              <a:gd name="connsiteY40" fmla="*/ 676275 h 1378744"/>
              <a:gd name="connsiteX41" fmla="*/ 752475 w 2171700"/>
              <a:gd name="connsiteY41" fmla="*/ 554832 h 1378744"/>
              <a:gd name="connsiteX42" fmla="*/ 573881 w 2171700"/>
              <a:gd name="connsiteY42" fmla="*/ 416719 h 1378744"/>
              <a:gd name="connsiteX43" fmla="*/ 342900 w 2171700"/>
              <a:gd name="connsiteY43" fmla="*/ 221457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71700" h="1378744">
                <a:moveTo>
                  <a:pt x="342900" y="221457"/>
                </a:moveTo>
                <a:lnTo>
                  <a:pt x="252412" y="147638"/>
                </a:lnTo>
                <a:lnTo>
                  <a:pt x="169069" y="73819"/>
                </a:lnTo>
                <a:lnTo>
                  <a:pt x="88106" y="0"/>
                </a:lnTo>
                <a:lnTo>
                  <a:pt x="2381" y="4763"/>
                </a:lnTo>
                <a:cubicBezTo>
                  <a:pt x="1587" y="41275"/>
                  <a:pt x="794" y="77788"/>
                  <a:pt x="0" y="114300"/>
                </a:cubicBezTo>
                <a:lnTo>
                  <a:pt x="66675" y="145257"/>
                </a:lnTo>
                <a:lnTo>
                  <a:pt x="109537" y="173832"/>
                </a:lnTo>
                <a:lnTo>
                  <a:pt x="176212" y="230982"/>
                </a:lnTo>
                <a:lnTo>
                  <a:pt x="250031" y="307182"/>
                </a:lnTo>
                <a:lnTo>
                  <a:pt x="438150" y="511969"/>
                </a:lnTo>
                <a:lnTo>
                  <a:pt x="554831" y="640557"/>
                </a:lnTo>
                <a:lnTo>
                  <a:pt x="657225" y="759619"/>
                </a:lnTo>
                <a:lnTo>
                  <a:pt x="785812" y="904875"/>
                </a:lnTo>
                <a:lnTo>
                  <a:pt x="876300" y="1009650"/>
                </a:lnTo>
                <a:lnTo>
                  <a:pt x="969169" y="1112044"/>
                </a:lnTo>
                <a:lnTo>
                  <a:pt x="1047750" y="1195388"/>
                </a:lnTo>
                <a:lnTo>
                  <a:pt x="1104900" y="1247775"/>
                </a:lnTo>
                <a:lnTo>
                  <a:pt x="1150144" y="1288257"/>
                </a:lnTo>
                <a:lnTo>
                  <a:pt x="1193006" y="1321594"/>
                </a:lnTo>
                <a:lnTo>
                  <a:pt x="1223962" y="1345407"/>
                </a:lnTo>
                <a:lnTo>
                  <a:pt x="1247775" y="1359694"/>
                </a:lnTo>
                <a:lnTo>
                  <a:pt x="1285875" y="1373982"/>
                </a:lnTo>
                <a:lnTo>
                  <a:pt x="1319212" y="1378744"/>
                </a:lnTo>
                <a:lnTo>
                  <a:pt x="1504950" y="1373982"/>
                </a:lnTo>
                <a:lnTo>
                  <a:pt x="1781175" y="1364457"/>
                </a:lnTo>
                <a:lnTo>
                  <a:pt x="2019300" y="1359694"/>
                </a:lnTo>
                <a:lnTo>
                  <a:pt x="2133600" y="1352550"/>
                </a:lnTo>
                <a:lnTo>
                  <a:pt x="2150269" y="1345407"/>
                </a:lnTo>
                <a:lnTo>
                  <a:pt x="2166937" y="1331119"/>
                </a:lnTo>
                <a:lnTo>
                  <a:pt x="2171700" y="1321594"/>
                </a:lnTo>
                <a:lnTo>
                  <a:pt x="2171700" y="1309688"/>
                </a:lnTo>
                <a:lnTo>
                  <a:pt x="2166937" y="1300163"/>
                </a:lnTo>
                <a:lnTo>
                  <a:pt x="2140744" y="1285875"/>
                </a:lnTo>
                <a:lnTo>
                  <a:pt x="2055019" y="1252538"/>
                </a:lnTo>
                <a:lnTo>
                  <a:pt x="1897856" y="1190625"/>
                </a:lnTo>
                <a:lnTo>
                  <a:pt x="1733550" y="1119188"/>
                </a:lnTo>
                <a:lnTo>
                  <a:pt x="1435894" y="983457"/>
                </a:lnTo>
                <a:lnTo>
                  <a:pt x="1300162" y="909638"/>
                </a:lnTo>
                <a:lnTo>
                  <a:pt x="1126331" y="807244"/>
                </a:lnTo>
                <a:lnTo>
                  <a:pt x="921544" y="676275"/>
                </a:lnTo>
                <a:lnTo>
                  <a:pt x="752475" y="554832"/>
                </a:lnTo>
                <a:lnTo>
                  <a:pt x="573881" y="416719"/>
                </a:lnTo>
                <a:lnTo>
                  <a:pt x="342900" y="2214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231E030-E963-48D1-B447-85EFDB6242E2}"/>
              </a:ext>
            </a:extLst>
          </p:cNvPr>
          <p:cNvGrpSpPr/>
          <p:nvPr/>
        </p:nvGrpSpPr>
        <p:grpSpPr>
          <a:xfrm>
            <a:off x="2895600" y="1292225"/>
            <a:ext cx="4318000" cy="4721225"/>
            <a:chOff x="3024188" y="1455738"/>
            <a:chExt cx="4318000" cy="4721225"/>
          </a:xfrm>
        </p:grpSpPr>
        <p:sp>
          <p:nvSpPr>
            <p:cNvPr id="13" name="フリーフォーム 32">
              <a:extLst>
                <a:ext uri="{FF2B5EF4-FFF2-40B4-BE49-F238E27FC236}">
                  <a16:creationId xmlns:a16="http://schemas.microsoft.com/office/drawing/2014/main" id="{4B61A298-9DE9-4876-9397-77FFB972C580}"/>
                </a:ext>
              </a:extLst>
            </p:cNvPr>
            <p:cNvSpPr/>
            <p:nvPr/>
          </p:nvSpPr>
          <p:spPr>
            <a:xfrm>
              <a:off x="3449638" y="1624013"/>
              <a:ext cx="774700" cy="955675"/>
            </a:xfrm>
            <a:custGeom>
              <a:avLst/>
              <a:gdLst>
                <a:gd name="connsiteX0" fmla="*/ 319088 w 773907"/>
                <a:gd name="connsiteY0" fmla="*/ 433387 h 954881"/>
                <a:gd name="connsiteX1" fmla="*/ 352425 w 773907"/>
                <a:gd name="connsiteY1" fmla="*/ 483393 h 954881"/>
                <a:gd name="connsiteX2" fmla="*/ 378619 w 773907"/>
                <a:gd name="connsiteY2" fmla="*/ 523875 h 954881"/>
                <a:gd name="connsiteX3" fmla="*/ 416719 w 773907"/>
                <a:gd name="connsiteY3" fmla="*/ 592931 h 954881"/>
                <a:gd name="connsiteX4" fmla="*/ 454819 w 773907"/>
                <a:gd name="connsiteY4" fmla="*/ 683418 h 954881"/>
                <a:gd name="connsiteX5" fmla="*/ 485775 w 773907"/>
                <a:gd name="connsiteY5" fmla="*/ 766762 h 954881"/>
                <a:gd name="connsiteX6" fmla="*/ 500063 w 773907"/>
                <a:gd name="connsiteY6" fmla="*/ 814387 h 954881"/>
                <a:gd name="connsiteX7" fmla="*/ 514350 w 773907"/>
                <a:gd name="connsiteY7" fmla="*/ 850106 h 954881"/>
                <a:gd name="connsiteX8" fmla="*/ 540544 w 773907"/>
                <a:gd name="connsiteY8" fmla="*/ 885825 h 954881"/>
                <a:gd name="connsiteX9" fmla="*/ 571500 w 773907"/>
                <a:gd name="connsiteY9" fmla="*/ 914400 h 954881"/>
                <a:gd name="connsiteX10" fmla="*/ 602457 w 773907"/>
                <a:gd name="connsiteY10" fmla="*/ 935831 h 954881"/>
                <a:gd name="connsiteX11" fmla="*/ 640557 w 773907"/>
                <a:gd name="connsiteY11" fmla="*/ 947737 h 954881"/>
                <a:gd name="connsiteX12" fmla="*/ 661988 w 773907"/>
                <a:gd name="connsiteY12" fmla="*/ 952500 h 954881"/>
                <a:gd name="connsiteX13" fmla="*/ 690563 w 773907"/>
                <a:gd name="connsiteY13" fmla="*/ 954881 h 954881"/>
                <a:gd name="connsiteX14" fmla="*/ 726282 w 773907"/>
                <a:gd name="connsiteY14" fmla="*/ 947737 h 954881"/>
                <a:gd name="connsiteX15" fmla="*/ 742950 w 773907"/>
                <a:gd name="connsiteY15" fmla="*/ 933450 h 954881"/>
                <a:gd name="connsiteX16" fmla="*/ 757238 w 773907"/>
                <a:gd name="connsiteY16" fmla="*/ 912018 h 954881"/>
                <a:gd name="connsiteX17" fmla="*/ 769144 w 773907"/>
                <a:gd name="connsiteY17" fmla="*/ 883443 h 954881"/>
                <a:gd name="connsiteX18" fmla="*/ 773907 w 773907"/>
                <a:gd name="connsiteY18" fmla="*/ 840581 h 954881"/>
                <a:gd name="connsiteX19" fmla="*/ 773907 w 773907"/>
                <a:gd name="connsiteY19" fmla="*/ 790575 h 954881"/>
                <a:gd name="connsiteX20" fmla="*/ 766763 w 773907"/>
                <a:gd name="connsiteY20" fmla="*/ 742950 h 954881"/>
                <a:gd name="connsiteX21" fmla="*/ 747713 w 773907"/>
                <a:gd name="connsiteY21" fmla="*/ 678656 h 954881"/>
                <a:gd name="connsiteX22" fmla="*/ 719138 w 773907"/>
                <a:gd name="connsiteY22" fmla="*/ 607218 h 954881"/>
                <a:gd name="connsiteX23" fmla="*/ 692944 w 773907"/>
                <a:gd name="connsiteY23" fmla="*/ 554831 h 954881"/>
                <a:gd name="connsiteX24" fmla="*/ 657225 w 773907"/>
                <a:gd name="connsiteY24" fmla="*/ 485775 h 954881"/>
                <a:gd name="connsiteX25" fmla="*/ 621507 w 773907"/>
                <a:gd name="connsiteY25" fmla="*/ 431006 h 954881"/>
                <a:gd name="connsiteX26" fmla="*/ 581025 w 773907"/>
                <a:gd name="connsiteY26" fmla="*/ 378618 h 954881"/>
                <a:gd name="connsiteX27" fmla="*/ 533400 w 773907"/>
                <a:gd name="connsiteY27" fmla="*/ 328612 h 954881"/>
                <a:gd name="connsiteX28" fmla="*/ 490538 w 773907"/>
                <a:gd name="connsiteY28" fmla="*/ 285750 h 954881"/>
                <a:gd name="connsiteX29" fmla="*/ 435769 w 773907"/>
                <a:gd name="connsiteY29" fmla="*/ 245268 h 954881"/>
                <a:gd name="connsiteX30" fmla="*/ 359569 w 773907"/>
                <a:gd name="connsiteY30" fmla="*/ 190500 h 954881"/>
                <a:gd name="connsiteX31" fmla="*/ 259557 w 773907"/>
                <a:gd name="connsiteY31" fmla="*/ 123825 h 954881"/>
                <a:gd name="connsiteX32" fmla="*/ 171450 w 773907"/>
                <a:gd name="connsiteY32" fmla="*/ 71437 h 954881"/>
                <a:gd name="connsiteX33" fmla="*/ 71438 w 773907"/>
                <a:gd name="connsiteY33" fmla="*/ 19050 h 954881"/>
                <a:gd name="connsiteX34" fmla="*/ 26194 w 773907"/>
                <a:gd name="connsiteY34" fmla="*/ 0 h 954881"/>
                <a:gd name="connsiteX35" fmla="*/ 14288 w 773907"/>
                <a:gd name="connsiteY35" fmla="*/ 0 h 954881"/>
                <a:gd name="connsiteX36" fmla="*/ 2382 w 773907"/>
                <a:gd name="connsiteY36" fmla="*/ 7143 h 954881"/>
                <a:gd name="connsiteX37" fmla="*/ 0 w 773907"/>
                <a:gd name="connsiteY37" fmla="*/ 23812 h 954881"/>
                <a:gd name="connsiteX38" fmla="*/ 11907 w 773907"/>
                <a:gd name="connsiteY38" fmla="*/ 54768 h 954881"/>
                <a:gd name="connsiteX39" fmla="*/ 33338 w 773907"/>
                <a:gd name="connsiteY39" fmla="*/ 80962 h 954881"/>
                <a:gd name="connsiteX40" fmla="*/ 88107 w 773907"/>
                <a:gd name="connsiteY40" fmla="*/ 138112 h 954881"/>
                <a:gd name="connsiteX41" fmla="*/ 164307 w 773907"/>
                <a:gd name="connsiteY41" fmla="*/ 226218 h 954881"/>
                <a:gd name="connsiteX42" fmla="*/ 261938 w 773907"/>
                <a:gd name="connsiteY42" fmla="*/ 347662 h 954881"/>
                <a:gd name="connsiteX43" fmla="*/ 319088 w 773907"/>
                <a:gd name="connsiteY43" fmla="*/ 43338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7" h="954881">
                  <a:moveTo>
                    <a:pt x="319088" y="433387"/>
                  </a:moveTo>
                  <a:lnTo>
                    <a:pt x="352425" y="483393"/>
                  </a:lnTo>
                  <a:lnTo>
                    <a:pt x="378619" y="523875"/>
                  </a:lnTo>
                  <a:lnTo>
                    <a:pt x="416719" y="592931"/>
                  </a:lnTo>
                  <a:lnTo>
                    <a:pt x="454819" y="683418"/>
                  </a:lnTo>
                  <a:lnTo>
                    <a:pt x="485775" y="766762"/>
                  </a:lnTo>
                  <a:lnTo>
                    <a:pt x="500063" y="814387"/>
                  </a:lnTo>
                  <a:lnTo>
                    <a:pt x="514350" y="850106"/>
                  </a:lnTo>
                  <a:lnTo>
                    <a:pt x="540544" y="885825"/>
                  </a:lnTo>
                  <a:lnTo>
                    <a:pt x="571500" y="914400"/>
                  </a:lnTo>
                  <a:lnTo>
                    <a:pt x="602457" y="935831"/>
                  </a:lnTo>
                  <a:lnTo>
                    <a:pt x="640557" y="947737"/>
                  </a:lnTo>
                  <a:lnTo>
                    <a:pt x="661988" y="952500"/>
                  </a:lnTo>
                  <a:lnTo>
                    <a:pt x="690563" y="954881"/>
                  </a:lnTo>
                  <a:lnTo>
                    <a:pt x="726282" y="947737"/>
                  </a:lnTo>
                  <a:lnTo>
                    <a:pt x="742950" y="933450"/>
                  </a:lnTo>
                  <a:lnTo>
                    <a:pt x="757238" y="912018"/>
                  </a:lnTo>
                  <a:lnTo>
                    <a:pt x="769144" y="883443"/>
                  </a:lnTo>
                  <a:lnTo>
                    <a:pt x="773907" y="840581"/>
                  </a:lnTo>
                  <a:lnTo>
                    <a:pt x="773907" y="790575"/>
                  </a:lnTo>
                  <a:lnTo>
                    <a:pt x="766763" y="742950"/>
                  </a:lnTo>
                  <a:lnTo>
                    <a:pt x="747713" y="678656"/>
                  </a:lnTo>
                  <a:lnTo>
                    <a:pt x="719138" y="607218"/>
                  </a:lnTo>
                  <a:lnTo>
                    <a:pt x="692944" y="554831"/>
                  </a:lnTo>
                  <a:lnTo>
                    <a:pt x="657225" y="485775"/>
                  </a:lnTo>
                  <a:lnTo>
                    <a:pt x="621507" y="431006"/>
                  </a:lnTo>
                  <a:lnTo>
                    <a:pt x="581025" y="378618"/>
                  </a:lnTo>
                  <a:lnTo>
                    <a:pt x="533400" y="328612"/>
                  </a:lnTo>
                  <a:lnTo>
                    <a:pt x="490538" y="285750"/>
                  </a:lnTo>
                  <a:lnTo>
                    <a:pt x="435769" y="245268"/>
                  </a:lnTo>
                  <a:lnTo>
                    <a:pt x="359569" y="190500"/>
                  </a:lnTo>
                  <a:lnTo>
                    <a:pt x="259557" y="123825"/>
                  </a:lnTo>
                  <a:lnTo>
                    <a:pt x="171450" y="71437"/>
                  </a:lnTo>
                  <a:lnTo>
                    <a:pt x="71438" y="19050"/>
                  </a:lnTo>
                  <a:lnTo>
                    <a:pt x="26194" y="0"/>
                  </a:lnTo>
                  <a:lnTo>
                    <a:pt x="14288" y="0"/>
                  </a:lnTo>
                  <a:cubicBezTo>
                    <a:pt x="1645" y="5057"/>
                    <a:pt x="2382" y="488"/>
                    <a:pt x="2382" y="7143"/>
                  </a:cubicBezTo>
                  <a:lnTo>
                    <a:pt x="0" y="23812"/>
                  </a:lnTo>
                  <a:lnTo>
                    <a:pt x="11907" y="54768"/>
                  </a:lnTo>
                  <a:lnTo>
                    <a:pt x="33338" y="80962"/>
                  </a:lnTo>
                  <a:lnTo>
                    <a:pt x="88107" y="138112"/>
                  </a:lnTo>
                  <a:lnTo>
                    <a:pt x="164307" y="226218"/>
                  </a:lnTo>
                  <a:lnTo>
                    <a:pt x="261938" y="347662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3">
              <a:extLst>
                <a:ext uri="{FF2B5EF4-FFF2-40B4-BE49-F238E27FC236}">
                  <a16:creationId xmlns:a16="http://schemas.microsoft.com/office/drawing/2014/main" id="{D8733492-658B-4DB2-BF06-26EDB929DB81}"/>
                </a:ext>
              </a:extLst>
            </p:cNvPr>
            <p:cNvSpPr/>
            <p:nvPr/>
          </p:nvSpPr>
          <p:spPr>
            <a:xfrm>
              <a:off x="4505325" y="1493838"/>
              <a:ext cx="636588" cy="973137"/>
            </a:xfrm>
            <a:custGeom>
              <a:avLst/>
              <a:gdLst>
                <a:gd name="connsiteX0" fmla="*/ 266700 w 635794"/>
                <a:gd name="connsiteY0" fmla="*/ 531019 h 973931"/>
                <a:gd name="connsiteX1" fmla="*/ 242888 w 635794"/>
                <a:gd name="connsiteY1" fmla="*/ 469106 h 973931"/>
                <a:gd name="connsiteX2" fmla="*/ 209550 w 635794"/>
                <a:gd name="connsiteY2" fmla="*/ 395287 h 973931"/>
                <a:gd name="connsiteX3" fmla="*/ 152400 w 635794"/>
                <a:gd name="connsiteY3" fmla="*/ 283369 h 973931"/>
                <a:gd name="connsiteX4" fmla="*/ 83344 w 635794"/>
                <a:gd name="connsiteY4" fmla="*/ 169069 h 973931"/>
                <a:gd name="connsiteX5" fmla="*/ 30956 w 635794"/>
                <a:gd name="connsiteY5" fmla="*/ 85725 h 973931"/>
                <a:gd name="connsiteX6" fmla="*/ 7144 w 635794"/>
                <a:gd name="connsiteY6" fmla="*/ 45244 h 973931"/>
                <a:gd name="connsiteX7" fmla="*/ 0 w 635794"/>
                <a:gd name="connsiteY7" fmla="*/ 23812 h 973931"/>
                <a:gd name="connsiteX8" fmla="*/ 0 w 635794"/>
                <a:gd name="connsiteY8" fmla="*/ 14287 h 973931"/>
                <a:gd name="connsiteX9" fmla="*/ 2381 w 635794"/>
                <a:gd name="connsiteY9" fmla="*/ 2381 h 973931"/>
                <a:gd name="connsiteX10" fmla="*/ 9525 w 635794"/>
                <a:gd name="connsiteY10" fmla="*/ 0 h 973931"/>
                <a:gd name="connsiteX11" fmla="*/ 28575 w 635794"/>
                <a:gd name="connsiteY11" fmla="*/ 0 h 973931"/>
                <a:gd name="connsiteX12" fmla="*/ 54769 w 635794"/>
                <a:gd name="connsiteY12" fmla="*/ 14287 h 973931"/>
                <a:gd name="connsiteX13" fmla="*/ 100013 w 635794"/>
                <a:gd name="connsiteY13" fmla="*/ 47625 h 973931"/>
                <a:gd name="connsiteX14" fmla="*/ 130969 w 635794"/>
                <a:gd name="connsiteY14" fmla="*/ 69056 h 973931"/>
                <a:gd name="connsiteX15" fmla="*/ 202406 w 635794"/>
                <a:gd name="connsiteY15" fmla="*/ 126206 h 973931"/>
                <a:gd name="connsiteX16" fmla="*/ 273844 w 635794"/>
                <a:gd name="connsiteY16" fmla="*/ 185737 h 973931"/>
                <a:gd name="connsiteX17" fmla="*/ 366713 w 635794"/>
                <a:gd name="connsiteY17" fmla="*/ 261937 h 973931"/>
                <a:gd name="connsiteX18" fmla="*/ 407194 w 635794"/>
                <a:gd name="connsiteY18" fmla="*/ 300037 h 973931"/>
                <a:gd name="connsiteX19" fmla="*/ 466725 w 635794"/>
                <a:gd name="connsiteY19" fmla="*/ 361950 h 973931"/>
                <a:gd name="connsiteX20" fmla="*/ 523875 w 635794"/>
                <a:gd name="connsiteY20" fmla="*/ 426244 h 973931"/>
                <a:gd name="connsiteX21" fmla="*/ 564356 w 635794"/>
                <a:gd name="connsiteY21" fmla="*/ 481012 h 973931"/>
                <a:gd name="connsiteX22" fmla="*/ 585788 w 635794"/>
                <a:gd name="connsiteY22" fmla="*/ 519112 h 973931"/>
                <a:gd name="connsiteX23" fmla="*/ 609600 w 635794"/>
                <a:gd name="connsiteY23" fmla="*/ 573881 h 973931"/>
                <a:gd name="connsiteX24" fmla="*/ 628650 w 635794"/>
                <a:gd name="connsiteY24" fmla="*/ 638175 h 973931"/>
                <a:gd name="connsiteX25" fmla="*/ 635794 w 635794"/>
                <a:gd name="connsiteY25" fmla="*/ 678656 h 973931"/>
                <a:gd name="connsiteX26" fmla="*/ 635794 w 635794"/>
                <a:gd name="connsiteY26" fmla="*/ 721519 h 973931"/>
                <a:gd name="connsiteX27" fmla="*/ 621506 w 635794"/>
                <a:gd name="connsiteY27" fmla="*/ 809625 h 973931"/>
                <a:gd name="connsiteX28" fmla="*/ 609600 w 635794"/>
                <a:gd name="connsiteY28" fmla="*/ 862012 h 973931"/>
                <a:gd name="connsiteX29" fmla="*/ 597694 w 635794"/>
                <a:gd name="connsiteY29" fmla="*/ 900112 h 973931"/>
                <a:gd name="connsiteX30" fmla="*/ 578644 w 635794"/>
                <a:gd name="connsiteY30" fmla="*/ 935831 h 973931"/>
                <a:gd name="connsiteX31" fmla="*/ 554831 w 635794"/>
                <a:gd name="connsiteY31" fmla="*/ 962025 h 973931"/>
                <a:gd name="connsiteX32" fmla="*/ 535781 w 635794"/>
                <a:gd name="connsiteY32" fmla="*/ 973931 h 973931"/>
                <a:gd name="connsiteX33" fmla="*/ 509588 w 635794"/>
                <a:gd name="connsiteY33" fmla="*/ 973931 h 973931"/>
                <a:gd name="connsiteX34" fmla="*/ 461963 w 635794"/>
                <a:gd name="connsiteY34" fmla="*/ 962025 h 973931"/>
                <a:gd name="connsiteX35" fmla="*/ 419100 w 635794"/>
                <a:gd name="connsiteY35" fmla="*/ 940594 h 973931"/>
                <a:gd name="connsiteX36" fmla="*/ 388144 w 635794"/>
                <a:gd name="connsiteY36" fmla="*/ 909637 h 973931"/>
                <a:gd name="connsiteX37" fmla="*/ 359569 w 635794"/>
                <a:gd name="connsiteY37" fmla="*/ 862012 h 973931"/>
                <a:gd name="connsiteX38" fmla="*/ 342900 w 635794"/>
                <a:gd name="connsiteY38" fmla="*/ 804862 h 973931"/>
                <a:gd name="connsiteX39" fmla="*/ 321469 w 635794"/>
                <a:gd name="connsiteY39" fmla="*/ 709612 h 973931"/>
                <a:gd name="connsiteX40" fmla="*/ 266700 w 635794"/>
                <a:gd name="connsiteY40" fmla="*/ 531019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5794" h="973931">
                  <a:moveTo>
                    <a:pt x="266700" y="531019"/>
                  </a:moveTo>
                  <a:lnTo>
                    <a:pt x="242888" y="469106"/>
                  </a:lnTo>
                  <a:lnTo>
                    <a:pt x="209550" y="395287"/>
                  </a:lnTo>
                  <a:lnTo>
                    <a:pt x="152400" y="283369"/>
                  </a:lnTo>
                  <a:lnTo>
                    <a:pt x="83344" y="169069"/>
                  </a:lnTo>
                  <a:lnTo>
                    <a:pt x="30956" y="85725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14287"/>
                  </a:lnTo>
                  <a:lnTo>
                    <a:pt x="100013" y="47625"/>
                  </a:lnTo>
                  <a:lnTo>
                    <a:pt x="130969" y="69056"/>
                  </a:lnTo>
                  <a:lnTo>
                    <a:pt x="202406" y="126206"/>
                  </a:lnTo>
                  <a:lnTo>
                    <a:pt x="273844" y="185737"/>
                  </a:lnTo>
                  <a:lnTo>
                    <a:pt x="366713" y="261937"/>
                  </a:lnTo>
                  <a:lnTo>
                    <a:pt x="407194" y="300037"/>
                  </a:lnTo>
                  <a:lnTo>
                    <a:pt x="466725" y="361950"/>
                  </a:lnTo>
                  <a:lnTo>
                    <a:pt x="523875" y="426244"/>
                  </a:lnTo>
                  <a:lnTo>
                    <a:pt x="564356" y="481012"/>
                  </a:lnTo>
                  <a:lnTo>
                    <a:pt x="585788" y="519112"/>
                  </a:lnTo>
                  <a:lnTo>
                    <a:pt x="609600" y="573881"/>
                  </a:lnTo>
                  <a:lnTo>
                    <a:pt x="628650" y="638175"/>
                  </a:lnTo>
                  <a:lnTo>
                    <a:pt x="635794" y="678656"/>
                  </a:lnTo>
                  <a:lnTo>
                    <a:pt x="635794" y="721519"/>
                  </a:lnTo>
                  <a:lnTo>
                    <a:pt x="621506" y="809625"/>
                  </a:lnTo>
                  <a:lnTo>
                    <a:pt x="609600" y="862012"/>
                  </a:lnTo>
                  <a:lnTo>
                    <a:pt x="597694" y="900112"/>
                  </a:lnTo>
                  <a:lnTo>
                    <a:pt x="578644" y="935831"/>
                  </a:lnTo>
                  <a:lnTo>
                    <a:pt x="554831" y="962025"/>
                  </a:lnTo>
                  <a:lnTo>
                    <a:pt x="535781" y="973931"/>
                  </a:lnTo>
                  <a:lnTo>
                    <a:pt x="509588" y="973931"/>
                  </a:lnTo>
                  <a:lnTo>
                    <a:pt x="461963" y="962025"/>
                  </a:lnTo>
                  <a:lnTo>
                    <a:pt x="419100" y="940594"/>
                  </a:lnTo>
                  <a:lnTo>
                    <a:pt x="388144" y="909637"/>
                  </a:lnTo>
                  <a:lnTo>
                    <a:pt x="359569" y="862012"/>
                  </a:lnTo>
                  <a:lnTo>
                    <a:pt x="342900" y="804862"/>
                  </a:lnTo>
                  <a:lnTo>
                    <a:pt x="321469" y="709612"/>
                  </a:lnTo>
                  <a:lnTo>
                    <a:pt x="266700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4">
              <a:extLst>
                <a:ext uri="{FF2B5EF4-FFF2-40B4-BE49-F238E27FC236}">
                  <a16:creationId xmlns:a16="http://schemas.microsoft.com/office/drawing/2014/main" id="{49FE5D28-490D-4AB2-81AE-894291599E43}"/>
                </a:ext>
              </a:extLst>
            </p:cNvPr>
            <p:cNvSpPr/>
            <p:nvPr/>
          </p:nvSpPr>
          <p:spPr>
            <a:xfrm>
              <a:off x="5443538" y="1455738"/>
              <a:ext cx="1085850" cy="1304925"/>
            </a:xfrm>
            <a:custGeom>
              <a:avLst/>
              <a:gdLst>
                <a:gd name="connsiteX0" fmla="*/ 283368 w 1085850"/>
                <a:gd name="connsiteY0" fmla="*/ 921544 h 1304925"/>
                <a:gd name="connsiteX1" fmla="*/ 369093 w 1085850"/>
                <a:gd name="connsiteY1" fmla="*/ 807244 h 1304925"/>
                <a:gd name="connsiteX2" fmla="*/ 445293 w 1085850"/>
                <a:gd name="connsiteY2" fmla="*/ 700087 h 1304925"/>
                <a:gd name="connsiteX3" fmla="*/ 526256 w 1085850"/>
                <a:gd name="connsiteY3" fmla="*/ 583406 h 1304925"/>
                <a:gd name="connsiteX4" fmla="*/ 623887 w 1085850"/>
                <a:gd name="connsiteY4" fmla="*/ 421481 h 1304925"/>
                <a:gd name="connsiteX5" fmla="*/ 681037 w 1085850"/>
                <a:gd name="connsiteY5" fmla="*/ 321469 h 1304925"/>
                <a:gd name="connsiteX6" fmla="*/ 719137 w 1085850"/>
                <a:gd name="connsiteY6" fmla="*/ 245269 h 1304925"/>
                <a:gd name="connsiteX7" fmla="*/ 728662 w 1085850"/>
                <a:gd name="connsiteY7" fmla="*/ 216694 h 1304925"/>
                <a:gd name="connsiteX8" fmla="*/ 731043 w 1085850"/>
                <a:gd name="connsiteY8" fmla="*/ 197644 h 1304925"/>
                <a:gd name="connsiteX9" fmla="*/ 733425 w 1085850"/>
                <a:gd name="connsiteY9" fmla="*/ 183356 h 1304925"/>
                <a:gd name="connsiteX10" fmla="*/ 731043 w 1085850"/>
                <a:gd name="connsiteY10" fmla="*/ 154781 h 1304925"/>
                <a:gd name="connsiteX11" fmla="*/ 723900 w 1085850"/>
                <a:gd name="connsiteY11" fmla="*/ 126206 h 1304925"/>
                <a:gd name="connsiteX12" fmla="*/ 707231 w 1085850"/>
                <a:gd name="connsiteY12" fmla="*/ 97631 h 1304925"/>
                <a:gd name="connsiteX13" fmla="*/ 685800 w 1085850"/>
                <a:gd name="connsiteY13" fmla="*/ 71437 h 1304925"/>
                <a:gd name="connsiteX14" fmla="*/ 666750 w 1085850"/>
                <a:gd name="connsiteY14" fmla="*/ 52387 h 1304925"/>
                <a:gd name="connsiteX15" fmla="*/ 661987 w 1085850"/>
                <a:gd name="connsiteY15" fmla="*/ 30956 h 1304925"/>
                <a:gd name="connsiteX16" fmla="*/ 666750 w 1085850"/>
                <a:gd name="connsiteY16" fmla="*/ 14287 h 1304925"/>
                <a:gd name="connsiteX17" fmla="*/ 683418 w 1085850"/>
                <a:gd name="connsiteY17" fmla="*/ 0 h 1304925"/>
                <a:gd name="connsiteX18" fmla="*/ 695325 w 1085850"/>
                <a:gd name="connsiteY18" fmla="*/ 0 h 1304925"/>
                <a:gd name="connsiteX19" fmla="*/ 733425 w 1085850"/>
                <a:gd name="connsiteY19" fmla="*/ 7144 h 1304925"/>
                <a:gd name="connsiteX20" fmla="*/ 785812 w 1085850"/>
                <a:gd name="connsiteY20" fmla="*/ 30956 h 1304925"/>
                <a:gd name="connsiteX21" fmla="*/ 852487 w 1085850"/>
                <a:gd name="connsiteY21" fmla="*/ 69056 h 1304925"/>
                <a:gd name="connsiteX22" fmla="*/ 892968 w 1085850"/>
                <a:gd name="connsiteY22" fmla="*/ 100012 h 1304925"/>
                <a:gd name="connsiteX23" fmla="*/ 933450 w 1085850"/>
                <a:gd name="connsiteY23" fmla="*/ 135731 h 1304925"/>
                <a:gd name="connsiteX24" fmla="*/ 988218 w 1085850"/>
                <a:gd name="connsiteY24" fmla="*/ 188119 h 1304925"/>
                <a:gd name="connsiteX25" fmla="*/ 1016793 w 1085850"/>
                <a:gd name="connsiteY25" fmla="*/ 219075 h 1304925"/>
                <a:gd name="connsiteX26" fmla="*/ 1040606 w 1085850"/>
                <a:gd name="connsiteY26" fmla="*/ 245269 h 1304925"/>
                <a:gd name="connsiteX27" fmla="*/ 1071562 w 1085850"/>
                <a:gd name="connsiteY27" fmla="*/ 280987 h 1304925"/>
                <a:gd name="connsiteX28" fmla="*/ 1078706 w 1085850"/>
                <a:gd name="connsiteY28" fmla="*/ 292894 h 1304925"/>
                <a:gd name="connsiteX29" fmla="*/ 1083468 w 1085850"/>
                <a:gd name="connsiteY29" fmla="*/ 307181 h 1304925"/>
                <a:gd name="connsiteX30" fmla="*/ 1085850 w 1085850"/>
                <a:gd name="connsiteY30" fmla="*/ 328612 h 1304925"/>
                <a:gd name="connsiteX31" fmla="*/ 1081087 w 1085850"/>
                <a:gd name="connsiteY31" fmla="*/ 347662 h 1304925"/>
                <a:gd name="connsiteX32" fmla="*/ 1066800 w 1085850"/>
                <a:gd name="connsiteY32" fmla="*/ 366712 h 1304925"/>
                <a:gd name="connsiteX33" fmla="*/ 1042987 w 1085850"/>
                <a:gd name="connsiteY33" fmla="*/ 390525 h 1304925"/>
                <a:gd name="connsiteX34" fmla="*/ 1019175 w 1085850"/>
                <a:gd name="connsiteY34" fmla="*/ 407194 h 1304925"/>
                <a:gd name="connsiteX35" fmla="*/ 992981 w 1085850"/>
                <a:gd name="connsiteY35" fmla="*/ 414337 h 1304925"/>
                <a:gd name="connsiteX36" fmla="*/ 964406 w 1085850"/>
                <a:gd name="connsiteY36" fmla="*/ 426244 h 1304925"/>
                <a:gd name="connsiteX37" fmla="*/ 921543 w 1085850"/>
                <a:gd name="connsiteY37" fmla="*/ 454819 h 1304925"/>
                <a:gd name="connsiteX38" fmla="*/ 890587 w 1085850"/>
                <a:gd name="connsiteY38" fmla="*/ 483394 h 1304925"/>
                <a:gd name="connsiteX39" fmla="*/ 842962 w 1085850"/>
                <a:gd name="connsiteY39" fmla="*/ 535781 h 1304925"/>
                <a:gd name="connsiteX40" fmla="*/ 792956 w 1085850"/>
                <a:gd name="connsiteY40" fmla="*/ 600075 h 1304925"/>
                <a:gd name="connsiteX41" fmla="*/ 628650 w 1085850"/>
                <a:gd name="connsiteY41" fmla="*/ 788194 h 1304925"/>
                <a:gd name="connsiteX42" fmla="*/ 390525 w 1085850"/>
                <a:gd name="connsiteY42" fmla="*/ 1026319 h 1304925"/>
                <a:gd name="connsiteX43" fmla="*/ 257175 w 1085850"/>
                <a:gd name="connsiteY43" fmla="*/ 1152525 h 1304925"/>
                <a:gd name="connsiteX44" fmla="*/ 83343 w 1085850"/>
                <a:gd name="connsiteY44" fmla="*/ 1304925 h 1304925"/>
                <a:gd name="connsiteX45" fmla="*/ 0 w 1085850"/>
                <a:gd name="connsiteY45" fmla="*/ 1297781 h 1304925"/>
                <a:gd name="connsiteX46" fmla="*/ 57150 w 1085850"/>
                <a:gd name="connsiteY46" fmla="*/ 1214437 h 1304925"/>
                <a:gd name="connsiteX47" fmla="*/ 161925 w 1085850"/>
                <a:gd name="connsiteY47" fmla="*/ 1081087 h 1304925"/>
                <a:gd name="connsiteX48" fmla="*/ 283368 w 1085850"/>
                <a:gd name="connsiteY48" fmla="*/ 9215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304925">
                  <a:moveTo>
                    <a:pt x="283368" y="921544"/>
                  </a:moveTo>
                  <a:lnTo>
                    <a:pt x="369093" y="807244"/>
                  </a:lnTo>
                  <a:lnTo>
                    <a:pt x="445293" y="700087"/>
                  </a:lnTo>
                  <a:lnTo>
                    <a:pt x="526256" y="583406"/>
                  </a:lnTo>
                  <a:lnTo>
                    <a:pt x="623887" y="421481"/>
                  </a:lnTo>
                  <a:lnTo>
                    <a:pt x="681037" y="321469"/>
                  </a:lnTo>
                  <a:lnTo>
                    <a:pt x="719137" y="245269"/>
                  </a:lnTo>
                  <a:lnTo>
                    <a:pt x="728662" y="216694"/>
                  </a:lnTo>
                  <a:lnTo>
                    <a:pt x="731043" y="197644"/>
                  </a:lnTo>
                  <a:lnTo>
                    <a:pt x="733425" y="183356"/>
                  </a:lnTo>
                  <a:lnTo>
                    <a:pt x="731043" y="154781"/>
                  </a:lnTo>
                  <a:lnTo>
                    <a:pt x="723900" y="126206"/>
                  </a:lnTo>
                  <a:lnTo>
                    <a:pt x="707231" y="97631"/>
                  </a:lnTo>
                  <a:lnTo>
                    <a:pt x="685800" y="71437"/>
                  </a:lnTo>
                  <a:lnTo>
                    <a:pt x="666750" y="52387"/>
                  </a:lnTo>
                  <a:lnTo>
                    <a:pt x="661987" y="30956"/>
                  </a:lnTo>
                  <a:lnTo>
                    <a:pt x="666750" y="14287"/>
                  </a:lnTo>
                  <a:lnTo>
                    <a:pt x="683418" y="0"/>
                  </a:lnTo>
                  <a:lnTo>
                    <a:pt x="695325" y="0"/>
                  </a:lnTo>
                  <a:lnTo>
                    <a:pt x="733425" y="7144"/>
                  </a:lnTo>
                  <a:lnTo>
                    <a:pt x="785812" y="30956"/>
                  </a:lnTo>
                  <a:lnTo>
                    <a:pt x="852487" y="69056"/>
                  </a:lnTo>
                  <a:lnTo>
                    <a:pt x="892968" y="100012"/>
                  </a:lnTo>
                  <a:lnTo>
                    <a:pt x="933450" y="135731"/>
                  </a:lnTo>
                  <a:lnTo>
                    <a:pt x="988218" y="188119"/>
                  </a:lnTo>
                  <a:lnTo>
                    <a:pt x="1016793" y="219075"/>
                  </a:lnTo>
                  <a:lnTo>
                    <a:pt x="1040606" y="245269"/>
                  </a:lnTo>
                  <a:lnTo>
                    <a:pt x="1071562" y="280987"/>
                  </a:lnTo>
                  <a:lnTo>
                    <a:pt x="1078706" y="292894"/>
                  </a:lnTo>
                  <a:lnTo>
                    <a:pt x="1083468" y="307181"/>
                  </a:lnTo>
                  <a:lnTo>
                    <a:pt x="1085850" y="328612"/>
                  </a:lnTo>
                  <a:lnTo>
                    <a:pt x="1081087" y="347662"/>
                  </a:lnTo>
                  <a:lnTo>
                    <a:pt x="1066800" y="366712"/>
                  </a:lnTo>
                  <a:lnTo>
                    <a:pt x="1042987" y="390525"/>
                  </a:lnTo>
                  <a:lnTo>
                    <a:pt x="1019175" y="407194"/>
                  </a:lnTo>
                  <a:lnTo>
                    <a:pt x="992981" y="414337"/>
                  </a:lnTo>
                  <a:lnTo>
                    <a:pt x="964406" y="426244"/>
                  </a:lnTo>
                  <a:lnTo>
                    <a:pt x="921543" y="454819"/>
                  </a:lnTo>
                  <a:lnTo>
                    <a:pt x="890587" y="483394"/>
                  </a:lnTo>
                  <a:lnTo>
                    <a:pt x="842962" y="535781"/>
                  </a:lnTo>
                  <a:lnTo>
                    <a:pt x="792956" y="600075"/>
                  </a:lnTo>
                  <a:lnTo>
                    <a:pt x="628650" y="788194"/>
                  </a:lnTo>
                  <a:lnTo>
                    <a:pt x="390525" y="1026319"/>
                  </a:lnTo>
                  <a:lnTo>
                    <a:pt x="257175" y="1152525"/>
                  </a:lnTo>
                  <a:lnTo>
                    <a:pt x="83343" y="1304925"/>
                  </a:lnTo>
                  <a:lnTo>
                    <a:pt x="0" y="1297781"/>
                  </a:lnTo>
                  <a:lnTo>
                    <a:pt x="57150" y="1214437"/>
                  </a:lnTo>
                  <a:lnTo>
                    <a:pt x="161925" y="1081087"/>
                  </a:lnTo>
                  <a:lnTo>
                    <a:pt x="283368" y="921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AEC40938-D590-4011-9B37-BE8D7BE93FC9}"/>
                </a:ext>
              </a:extLst>
            </p:cNvPr>
            <p:cNvSpPr/>
            <p:nvPr/>
          </p:nvSpPr>
          <p:spPr>
            <a:xfrm>
              <a:off x="3567113" y="2728913"/>
              <a:ext cx="596900" cy="1501775"/>
            </a:xfrm>
            <a:custGeom>
              <a:avLst/>
              <a:gdLst>
                <a:gd name="connsiteX0" fmla="*/ 442912 w 597693"/>
                <a:gd name="connsiteY0" fmla="*/ 419100 h 1502568"/>
                <a:gd name="connsiteX1" fmla="*/ 409575 w 597693"/>
                <a:gd name="connsiteY1" fmla="*/ 216693 h 1502568"/>
                <a:gd name="connsiteX2" fmla="*/ 369093 w 597693"/>
                <a:gd name="connsiteY2" fmla="*/ 69056 h 1502568"/>
                <a:gd name="connsiteX3" fmla="*/ 309562 w 597693"/>
                <a:gd name="connsiteY3" fmla="*/ 50006 h 1502568"/>
                <a:gd name="connsiteX4" fmla="*/ 250031 w 597693"/>
                <a:gd name="connsiteY4" fmla="*/ 33337 h 1502568"/>
                <a:gd name="connsiteX5" fmla="*/ 166687 w 597693"/>
                <a:gd name="connsiteY5" fmla="*/ 14287 h 1502568"/>
                <a:gd name="connsiteX6" fmla="*/ 90487 w 597693"/>
                <a:gd name="connsiteY6" fmla="*/ 4762 h 1502568"/>
                <a:gd name="connsiteX7" fmla="*/ 47625 w 597693"/>
                <a:gd name="connsiteY7" fmla="*/ 2381 h 1502568"/>
                <a:gd name="connsiteX8" fmla="*/ 23812 w 597693"/>
                <a:gd name="connsiteY8" fmla="*/ 0 h 1502568"/>
                <a:gd name="connsiteX9" fmla="*/ 7143 w 597693"/>
                <a:gd name="connsiteY9" fmla="*/ 4762 h 1502568"/>
                <a:gd name="connsiteX10" fmla="*/ 0 w 597693"/>
                <a:gd name="connsiteY10" fmla="*/ 16668 h 1502568"/>
                <a:gd name="connsiteX11" fmla="*/ 4762 w 597693"/>
                <a:gd name="connsiteY11" fmla="*/ 35718 h 1502568"/>
                <a:gd name="connsiteX12" fmla="*/ 14287 w 597693"/>
                <a:gd name="connsiteY12" fmla="*/ 50006 h 1502568"/>
                <a:gd name="connsiteX13" fmla="*/ 33337 w 597693"/>
                <a:gd name="connsiteY13" fmla="*/ 61912 h 1502568"/>
                <a:gd name="connsiteX14" fmla="*/ 109537 w 597693"/>
                <a:gd name="connsiteY14" fmla="*/ 109537 h 1502568"/>
                <a:gd name="connsiteX15" fmla="*/ 159543 w 597693"/>
                <a:gd name="connsiteY15" fmla="*/ 147637 h 1502568"/>
                <a:gd name="connsiteX16" fmla="*/ 176212 w 597693"/>
                <a:gd name="connsiteY16" fmla="*/ 164306 h 1502568"/>
                <a:gd name="connsiteX17" fmla="*/ 183356 w 597693"/>
                <a:gd name="connsiteY17" fmla="*/ 173831 h 1502568"/>
                <a:gd name="connsiteX18" fmla="*/ 192881 w 597693"/>
                <a:gd name="connsiteY18" fmla="*/ 192881 h 1502568"/>
                <a:gd name="connsiteX19" fmla="*/ 202406 w 597693"/>
                <a:gd name="connsiteY19" fmla="*/ 216693 h 1502568"/>
                <a:gd name="connsiteX20" fmla="*/ 221456 w 597693"/>
                <a:gd name="connsiteY20" fmla="*/ 283368 h 1502568"/>
                <a:gd name="connsiteX21" fmla="*/ 230981 w 597693"/>
                <a:gd name="connsiteY21" fmla="*/ 338137 h 1502568"/>
                <a:gd name="connsiteX22" fmla="*/ 259556 w 597693"/>
                <a:gd name="connsiteY22" fmla="*/ 557212 h 1502568"/>
                <a:gd name="connsiteX23" fmla="*/ 285750 w 597693"/>
                <a:gd name="connsiteY23" fmla="*/ 783431 h 1502568"/>
                <a:gd name="connsiteX24" fmla="*/ 309562 w 597693"/>
                <a:gd name="connsiteY24" fmla="*/ 997743 h 1502568"/>
                <a:gd name="connsiteX25" fmla="*/ 319087 w 597693"/>
                <a:gd name="connsiteY25" fmla="*/ 1119187 h 1502568"/>
                <a:gd name="connsiteX26" fmla="*/ 323850 w 597693"/>
                <a:gd name="connsiteY26" fmla="*/ 1214437 h 1502568"/>
                <a:gd name="connsiteX27" fmla="*/ 333375 w 597693"/>
                <a:gd name="connsiteY27" fmla="*/ 1257300 h 1502568"/>
                <a:gd name="connsiteX28" fmla="*/ 357187 w 597693"/>
                <a:gd name="connsiteY28" fmla="*/ 1335881 h 1502568"/>
                <a:gd name="connsiteX29" fmla="*/ 385762 w 597693"/>
                <a:gd name="connsiteY29" fmla="*/ 1400175 h 1502568"/>
                <a:gd name="connsiteX30" fmla="*/ 402431 w 597693"/>
                <a:gd name="connsiteY30" fmla="*/ 1433512 h 1502568"/>
                <a:gd name="connsiteX31" fmla="*/ 423862 w 597693"/>
                <a:gd name="connsiteY31" fmla="*/ 1466850 h 1502568"/>
                <a:gd name="connsiteX32" fmla="*/ 442912 w 597693"/>
                <a:gd name="connsiteY32" fmla="*/ 1488281 h 1502568"/>
                <a:gd name="connsiteX33" fmla="*/ 464343 w 597693"/>
                <a:gd name="connsiteY33" fmla="*/ 1497806 h 1502568"/>
                <a:gd name="connsiteX34" fmla="*/ 483393 w 597693"/>
                <a:gd name="connsiteY34" fmla="*/ 1502568 h 1502568"/>
                <a:gd name="connsiteX35" fmla="*/ 502443 w 597693"/>
                <a:gd name="connsiteY35" fmla="*/ 1500187 h 1502568"/>
                <a:gd name="connsiteX36" fmla="*/ 531018 w 597693"/>
                <a:gd name="connsiteY36" fmla="*/ 1488281 h 1502568"/>
                <a:gd name="connsiteX37" fmla="*/ 557212 w 597693"/>
                <a:gd name="connsiteY37" fmla="*/ 1466850 h 1502568"/>
                <a:gd name="connsiteX38" fmla="*/ 573881 w 597693"/>
                <a:gd name="connsiteY38" fmla="*/ 1447800 h 1502568"/>
                <a:gd name="connsiteX39" fmla="*/ 585787 w 597693"/>
                <a:gd name="connsiteY39" fmla="*/ 1423987 h 1502568"/>
                <a:gd name="connsiteX40" fmla="*/ 597693 w 597693"/>
                <a:gd name="connsiteY40" fmla="*/ 1381125 h 1502568"/>
                <a:gd name="connsiteX41" fmla="*/ 597693 w 597693"/>
                <a:gd name="connsiteY41" fmla="*/ 1366837 h 1502568"/>
                <a:gd name="connsiteX42" fmla="*/ 571500 w 597693"/>
                <a:gd name="connsiteY42" fmla="*/ 1200150 h 1502568"/>
                <a:gd name="connsiteX43" fmla="*/ 547687 w 597693"/>
                <a:gd name="connsiteY43" fmla="*/ 1038225 h 1502568"/>
                <a:gd name="connsiteX44" fmla="*/ 500062 w 597693"/>
                <a:gd name="connsiteY44" fmla="*/ 733425 h 1502568"/>
                <a:gd name="connsiteX45" fmla="*/ 442912 w 597693"/>
                <a:gd name="connsiteY45" fmla="*/ 419100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3" h="1502568">
                  <a:moveTo>
                    <a:pt x="442912" y="419100"/>
                  </a:moveTo>
                  <a:lnTo>
                    <a:pt x="409575" y="216693"/>
                  </a:lnTo>
                  <a:lnTo>
                    <a:pt x="369093" y="69056"/>
                  </a:lnTo>
                  <a:lnTo>
                    <a:pt x="309562" y="50006"/>
                  </a:lnTo>
                  <a:lnTo>
                    <a:pt x="250031" y="33337"/>
                  </a:lnTo>
                  <a:lnTo>
                    <a:pt x="166687" y="14287"/>
                  </a:lnTo>
                  <a:lnTo>
                    <a:pt x="90487" y="4762"/>
                  </a:lnTo>
                  <a:lnTo>
                    <a:pt x="47625" y="2381"/>
                  </a:lnTo>
                  <a:lnTo>
                    <a:pt x="23812" y="0"/>
                  </a:lnTo>
                  <a:lnTo>
                    <a:pt x="7143" y="4762"/>
                  </a:lnTo>
                  <a:lnTo>
                    <a:pt x="0" y="16668"/>
                  </a:lnTo>
                  <a:lnTo>
                    <a:pt x="4762" y="35718"/>
                  </a:lnTo>
                  <a:lnTo>
                    <a:pt x="14287" y="50006"/>
                  </a:lnTo>
                  <a:lnTo>
                    <a:pt x="33337" y="61912"/>
                  </a:lnTo>
                  <a:lnTo>
                    <a:pt x="109537" y="109537"/>
                  </a:lnTo>
                  <a:lnTo>
                    <a:pt x="159543" y="147637"/>
                  </a:lnTo>
                  <a:lnTo>
                    <a:pt x="176212" y="164306"/>
                  </a:lnTo>
                  <a:lnTo>
                    <a:pt x="183356" y="173831"/>
                  </a:lnTo>
                  <a:lnTo>
                    <a:pt x="192881" y="192881"/>
                  </a:lnTo>
                  <a:lnTo>
                    <a:pt x="202406" y="216693"/>
                  </a:lnTo>
                  <a:lnTo>
                    <a:pt x="221456" y="283368"/>
                  </a:lnTo>
                  <a:lnTo>
                    <a:pt x="230981" y="338137"/>
                  </a:lnTo>
                  <a:lnTo>
                    <a:pt x="259556" y="557212"/>
                  </a:lnTo>
                  <a:lnTo>
                    <a:pt x="285750" y="783431"/>
                  </a:lnTo>
                  <a:lnTo>
                    <a:pt x="309562" y="997743"/>
                  </a:lnTo>
                  <a:lnTo>
                    <a:pt x="319087" y="1119187"/>
                  </a:lnTo>
                  <a:lnTo>
                    <a:pt x="323850" y="1214437"/>
                  </a:lnTo>
                  <a:lnTo>
                    <a:pt x="333375" y="1257300"/>
                  </a:lnTo>
                  <a:lnTo>
                    <a:pt x="357187" y="1335881"/>
                  </a:lnTo>
                  <a:lnTo>
                    <a:pt x="385762" y="1400175"/>
                  </a:lnTo>
                  <a:lnTo>
                    <a:pt x="402431" y="1433512"/>
                  </a:lnTo>
                  <a:lnTo>
                    <a:pt x="423862" y="1466850"/>
                  </a:lnTo>
                  <a:lnTo>
                    <a:pt x="442912" y="1488281"/>
                  </a:lnTo>
                  <a:lnTo>
                    <a:pt x="464343" y="1497806"/>
                  </a:lnTo>
                  <a:lnTo>
                    <a:pt x="483393" y="1502568"/>
                  </a:lnTo>
                  <a:lnTo>
                    <a:pt x="502443" y="1500187"/>
                  </a:lnTo>
                  <a:lnTo>
                    <a:pt x="531018" y="1488281"/>
                  </a:lnTo>
                  <a:lnTo>
                    <a:pt x="557212" y="1466850"/>
                  </a:lnTo>
                  <a:lnTo>
                    <a:pt x="573881" y="1447800"/>
                  </a:lnTo>
                  <a:lnTo>
                    <a:pt x="585787" y="1423987"/>
                  </a:lnTo>
                  <a:lnTo>
                    <a:pt x="597693" y="1381125"/>
                  </a:lnTo>
                  <a:lnTo>
                    <a:pt x="597693" y="1366837"/>
                  </a:lnTo>
                  <a:lnTo>
                    <a:pt x="571500" y="1200150"/>
                  </a:lnTo>
                  <a:lnTo>
                    <a:pt x="547687" y="1038225"/>
                  </a:lnTo>
                  <a:lnTo>
                    <a:pt x="500062" y="733425"/>
                  </a:lnTo>
                  <a:lnTo>
                    <a:pt x="442912" y="419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691578A9-22BA-4250-9639-56BC6CD00617}"/>
                </a:ext>
              </a:extLst>
            </p:cNvPr>
            <p:cNvSpPr/>
            <p:nvPr/>
          </p:nvSpPr>
          <p:spPr>
            <a:xfrm>
              <a:off x="3865563" y="2600325"/>
              <a:ext cx="2682875" cy="1462088"/>
            </a:xfrm>
            <a:custGeom>
              <a:avLst/>
              <a:gdLst>
                <a:gd name="connsiteX0" fmla="*/ 835819 w 2683669"/>
                <a:gd name="connsiteY0" fmla="*/ 135731 h 1462088"/>
                <a:gd name="connsiteX1" fmla="*/ 647700 w 2683669"/>
                <a:gd name="connsiteY1" fmla="*/ 152400 h 1462088"/>
                <a:gd name="connsiteX2" fmla="*/ 433387 w 2683669"/>
                <a:gd name="connsiteY2" fmla="*/ 171450 h 1462088"/>
                <a:gd name="connsiteX3" fmla="*/ 176212 w 2683669"/>
                <a:gd name="connsiteY3" fmla="*/ 192881 h 1462088"/>
                <a:gd name="connsiteX4" fmla="*/ 0 w 2683669"/>
                <a:gd name="connsiteY4" fmla="*/ 204788 h 1462088"/>
                <a:gd name="connsiteX5" fmla="*/ 66675 w 2683669"/>
                <a:gd name="connsiteY5" fmla="*/ 392906 h 1462088"/>
                <a:gd name="connsiteX6" fmla="*/ 178594 w 2683669"/>
                <a:gd name="connsiteY6" fmla="*/ 366713 h 1462088"/>
                <a:gd name="connsiteX7" fmla="*/ 330994 w 2683669"/>
                <a:gd name="connsiteY7" fmla="*/ 340519 h 1462088"/>
                <a:gd name="connsiteX8" fmla="*/ 497681 w 2683669"/>
                <a:gd name="connsiteY8" fmla="*/ 316706 h 1462088"/>
                <a:gd name="connsiteX9" fmla="*/ 657225 w 2683669"/>
                <a:gd name="connsiteY9" fmla="*/ 297656 h 1462088"/>
                <a:gd name="connsiteX10" fmla="*/ 845344 w 2683669"/>
                <a:gd name="connsiteY10" fmla="*/ 280988 h 1462088"/>
                <a:gd name="connsiteX11" fmla="*/ 1062037 w 2683669"/>
                <a:gd name="connsiteY11" fmla="*/ 264319 h 1462088"/>
                <a:gd name="connsiteX12" fmla="*/ 1247775 w 2683669"/>
                <a:gd name="connsiteY12" fmla="*/ 242888 h 1462088"/>
                <a:gd name="connsiteX13" fmla="*/ 1423987 w 2683669"/>
                <a:gd name="connsiteY13" fmla="*/ 235744 h 1462088"/>
                <a:gd name="connsiteX14" fmla="*/ 1645444 w 2683669"/>
                <a:gd name="connsiteY14" fmla="*/ 228600 h 1462088"/>
                <a:gd name="connsiteX15" fmla="*/ 1947862 w 2683669"/>
                <a:gd name="connsiteY15" fmla="*/ 214313 h 1462088"/>
                <a:gd name="connsiteX16" fmla="*/ 2162175 w 2683669"/>
                <a:gd name="connsiteY16" fmla="*/ 202406 h 1462088"/>
                <a:gd name="connsiteX17" fmla="*/ 2259806 w 2683669"/>
                <a:gd name="connsiteY17" fmla="*/ 202406 h 1462088"/>
                <a:gd name="connsiteX18" fmla="*/ 2276475 w 2683669"/>
                <a:gd name="connsiteY18" fmla="*/ 204788 h 1462088"/>
                <a:gd name="connsiteX19" fmla="*/ 2293144 w 2683669"/>
                <a:gd name="connsiteY19" fmla="*/ 219075 h 1462088"/>
                <a:gd name="connsiteX20" fmla="*/ 2300287 w 2683669"/>
                <a:gd name="connsiteY20" fmla="*/ 238125 h 1462088"/>
                <a:gd name="connsiteX21" fmla="*/ 2302669 w 2683669"/>
                <a:gd name="connsiteY21" fmla="*/ 261938 h 1462088"/>
                <a:gd name="connsiteX22" fmla="*/ 2295525 w 2683669"/>
                <a:gd name="connsiteY22" fmla="*/ 335756 h 1462088"/>
                <a:gd name="connsiteX23" fmla="*/ 2255044 w 2683669"/>
                <a:gd name="connsiteY23" fmla="*/ 616744 h 1462088"/>
                <a:gd name="connsiteX24" fmla="*/ 2238375 w 2683669"/>
                <a:gd name="connsiteY24" fmla="*/ 740569 h 1462088"/>
                <a:gd name="connsiteX25" fmla="*/ 2207419 w 2683669"/>
                <a:gd name="connsiteY25" fmla="*/ 1059656 h 1462088"/>
                <a:gd name="connsiteX26" fmla="*/ 2190750 w 2683669"/>
                <a:gd name="connsiteY26" fmla="*/ 1238250 h 1462088"/>
                <a:gd name="connsiteX27" fmla="*/ 2176462 w 2683669"/>
                <a:gd name="connsiteY27" fmla="*/ 1393031 h 1462088"/>
                <a:gd name="connsiteX28" fmla="*/ 2193131 w 2683669"/>
                <a:gd name="connsiteY28" fmla="*/ 1426369 h 1462088"/>
                <a:gd name="connsiteX29" fmla="*/ 2212181 w 2683669"/>
                <a:gd name="connsiteY29" fmla="*/ 1443038 h 1462088"/>
                <a:gd name="connsiteX30" fmla="*/ 2231231 w 2683669"/>
                <a:gd name="connsiteY30" fmla="*/ 1457325 h 1462088"/>
                <a:gd name="connsiteX31" fmla="*/ 2250281 w 2683669"/>
                <a:gd name="connsiteY31" fmla="*/ 1462088 h 1462088"/>
                <a:gd name="connsiteX32" fmla="*/ 2271712 w 2683669"/>
                <a:gd name="connsiteY32" fmla="*/ 1459706 h 1462088"/>
                <a:gd name="connsiteX33" fmla="*/ 2300287 w 2683669"/>
                <a:gd name="connsiteY33" fmla="*/ 1452563 h 1462088"/>
                <a:gd name="connsiteX34" fmla="*/ 2328862 w 2683669"/>
                <a:gd name="connsiteY34" fmla="*/ 1433513 h 1462088"/>
                <a:gd name="connsiteX35" fmla="*/ 2371725 w 2683669"/>
                <a:gd name="connsiteY35" fmla="*/ 1388269 h 1462088"/>
                <a:gd name="connsiteX36" fmla="*/ 2386012 w 2683669"/>
                <a:gd name="connsiteY36" fmla="*/ 1364456 h 1462088"/>
                <a:gd name="connsiteX37" fmla="*/ 2407444 w 2683669"/>
                <a:gd name="connsiteY37" fmla="*/ 1328738 h 1462088"/>
                <a:gd name="connsiteX38" fmla="*/ 2419350 w 2683669"/>
                <a:gd name="connsiteY38" fmla="*/ 1290638 h 1462088"/>
                <a:gd name="connsiteX39" fmla="*/ 2452687 w 2683669"/>
                <a:gd name="connsiteY39" fmla="*/ 1114425 h 1462088"/>
                <a:gd name="connsiteX40" fmla="*/ 2516981 w 2683669"/>
                <a:gd name="connsiteY40" fmla="*/ 804863 h 1462088"/>
                <a:gd name="connsiteX41" fmla="*/ 2566987 w 2683669"/>
                <a:gd name="connsiteY41" fmla="*/ 561975 h 1462088"/>
                <a:gd name="connsiteX42" fmla="*/ 2595562 w 2683669"/>
                <a:gd name="connsiteY42" fmla="*/ 419100 h 1462088"/>
                <a:gd name="connsiteX43" fmla="*/ 2605087 w 2683669"/>
                <a:gd name="connsiteY43" fmla="*/ 395288 h 1462088"/>
                <a:gd name="connsiteX44" fmla="*/ 2619375 w 2683669"/>
                <a:gd name="connsiteY44" fmla="*/ 371475 h 1462088"/>
                <a:gd name="connsiteX45" fmla="*/ 2640806 w 2683669"/>
                <a:gd name="connsiteY45" fmla="*/ 347663 h 1462088"/>
                <a:gd name="connsiteX46" fmla="*/ 2669381 w 2683669"/>
                <a:gd name="connsiteY46" fmla="*/ 323850 h 1462088"/>
                <a:gd name="connsiteX47" fmla="*/ 2681287 w 2683669"/>
                <a:gd name="connsiteY47" fmla="*/ 314325 h 1462088"/>
                <a:gd name="connsiteX48" fmla="*/ 2683669 w 2683669"/>
                <a:gd name="connsiteY48" fmla="*/ 304800 h 1462088"/>
                <a:gd name="connsiteX49" fmla="*/ 2681287 w 2683669"/>
                <a:gd name="connsiteY49" fmla="*/ 276225 h 1462088"/>
                <a:gd name="connsiteX50" fmla="*/ 2671762 w 2683669"/>
                <a:gd name="connsiteY50" fmla="*/ 247650 h 1462088"/>
                <a:gd name="connsiteX51" fmla="*/ 2647950 w 2683669"/>
                <a:gd name="connsiteY51" fmla="*/ 207169 h 1462088"/>
                <a:gd name="connsiteX52" fmla="*/ 2614612 w 2683669"/>
                <a:gd name="connsiteY52" fmla="*/ 173831 h 1462088"/>
                <a:gd name="connsiteX53" fmla="*/ 2519362 w 2683669"/>
                <a:gd name="connsiteY53" fmla="*/ 100013 h 1462088"/>
                <a:gd name="connsiteX54" fmla="*/ 2414587 w 2683669"/>
                <a:gd name="connsiteY54" fmla="*/ 23813 h 1462088"/>
                <a:gd name="connsiteX55" fmla="*/ 2374106 w 2683669"/>
                <a:gd name="connsiteY55" fmla="*/ 0 h 1462088"/>
                <a:gd name="connsiteX56" fmla="*/ 2352675 w 2683669"/>
                <a:gd name="connsiteY56" fmla="*/ 2381 h 1462088"/>
                <a:gd name="connsiteX57" fmla="*/ 2231231 w 2683669"/>
                <a:gd name="connsiteY57" fmla="*/ 28575 h 1462088"/>
                <a:gd name="connsiteX58" fmla="*/ 2131219 w 2683669"/>
                <a:gd name="connsiteY58" fmla="*/ 45244 h 1462088"/>
                <a:gd name="connsiteX59" fmla="*/ 1969294 w 2683669"/>
                <a:gd name="connsiteY59" fmla="*/ 52388 h 1462088"/>
                <a:gd name="connsiteX60" fmla="*/ 1759744 w 2683669"/>
                <a:gd name="connsiteY60" fmla="*/ 61913 h 1462088"/>
                <a:gd name="connsiteX61" fmla="*/ 1614487 w 2683669"/>
                <a:gd name="connsiteY61" fmla="*/ 69056 h 1462088"/>
                <a:gd name="connsiteX62" fmla="*/ 1371600 w 2683669"/>
                <a:gd name="connsiteY62" fmla="*/ 90488 h 1462088"/>
                <a:gd name="connsiteX63" fmla="*/ 835819 w 2683669"/>
                <a:gd name="connsiteY63" fmla="*/ 135731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83669" h="1462088">
                  <a:moveTo>
                    <a:pt x="835819" y="135731"/>
                  </a:moveTo>
                  <a:lnTo>
                    <a:pt x="647700" y="152400"/>
                  </a:lnTo>
                  <a:lnTo>
                    <a:pt x="433387" y="171450"/>
                  </a:lnTo>
                  <a:lnTo>
                    <a:pt x="176212" y="192881"/>
                  </a:lnTo>
                  <a:lnTo>
                    <a:pt x="0" y="204788"/>
                  </a:lnTo>
                  <a:lnTo>
                    <a:pt x="66675" y="392906"/>
                  </a:lnTo>
                  <a:lnTo>
                    <a:pt x="178594" y="366713"/>
                  </a:lnTo>
                  <a:lnTo>
                    <a:pt x="330994" y="340519"/>
                  </a:lnTo>
                  <a:lnTo>
                    <a:pt x="497681" y="316706"/>
                  </a:lnTo>
                  <a:lnTo>
                    <a:pt x="657225" y="297656"/>
                  </a:lnTo>
                  <a:lnTo>
                    <a:pt x="845344" y="280988"/>
                  </a:lnTo>
                  <a:lnTo>
                    <a:pt x="1062037" y="264319"/>
                  </a:lnTo>
                  <a:lnTo>
                    <a:pt x="1247775" y="242888"/>
                  </a:lnTo>
                  <a:lnTo>
                    <a:pt x="1423987" y="235744"/>
                  </a:lnTo>
                  <a:lnTo>
                    <a:pt x="1645444" y="228600"/>
                  </a:lnTo>
                  <a:lnTo>
                    <a:pt x="1947862" y="214313"/>
                  </a:lnTo>
                  <a:lnTo>
                    <a:pt x="2162175" y="202406"/>
                  </a:lnTo>
                  <a:lnTo>
                    <a:pt x="2259806" y="202406"/>
                  </a:lnTo>
                  <a:lnTo>
                    <a:pt x="2276475" y="204788"/>
                  </a:lnTo>
                  <a:lnTo>
                    <a:pt x="2293144" y="219075"/>
                  </a:lnTo>
                  <a:lnTo>
                    <a:pt x="2300287" y="238125"/>
                  </a:lnTo>
                  <a:lnTo>
                    <a:pt x="2302669" y="261938"/>
                  </a:lnTo>
                  <a:lnTo>
                    <a:pt x="2295525" y="335756"/>
                  </a:lnTo>
                  <a:lnTo>
                    <a:pt x="2255044" y="616744"/>
                  </a:lnTo>
                  <a:lnTo>
                    <a:pt x="2238375" y="740569"/>
                  </a:lnTo>
                  <a:lnTo>
                    <a:pt x="2207419" y="1059656"/>
                  </a:lnTo>
                  <a:lnTo>
                    <a:pt x="2190750" y="1238250"/>
                  </a:lnTo>
                  <a:lnTo>
                    <a:pt x="2176462" y="1393031"/>
                  </a:lnTo>
                  <a:lnTo>
                    <a:pt x="2193131" y="1426369"/>
                  </a:lnTo>
                  <a:lnTo>
                    <a:pt x="2212181" y="1443038"/>
                  </a:lnTo>
                  <a:lnTo>
                    <a:pt x="2231231" y="1457325"/>
                  </a:lnTo>
                  <a:lnTo>
                    <a:pt x="2250281" y="1462088"/>
                  </a:lnTo>
                  <a:lnTo>
                    <a:pt x="2271712" y="1459706"/>
                  </a:lnTo>
                  <a:lnTo>
                    <a:pt x="2300287" y="1452563"/>
                  </a:lnTo>
                  <a:lnTo>
                    <a:pt x="2328862" y="1433513"/>
                  </a:lnTo>
                  <a:lnTo>
                    <a:pt x="2371725" y="1388269"/>
                  </a:lnTo>
                  <a:lnTo>
                    <a:pt x="2386012" y="1364456"/>
                  </a:lnTo>
                  <a:lnTo>
                    <a:pt x="2407444" y="1328738"/>
                  </a:lnTo>
                  <a:lnTo>
                    <a:pt x="2419350" y="1290638"/>
                  </a:lnTo>
                  <a:lnTo>
                    <a:pt x="2452687" y="1114425"/>
                  </a:lnTo>
                  <a:lnTo>
                    <a:pt x="2516981" y="804863"/>
                  </a:lnTo>
                  <a:lnTo>
                    <a:pt x="2566987" y="561975"/>
                  </a:lnTo>
                  <a:lnTo>
                    <a:pt x="2595562" y="419100"/>
                  </a:lnTo>
                  <a:lnTo>
                    <a:pt x="2605087" y="395288"/>
                  </a:lnTo>
                  <a:lnTo>
                    <a:pt x="2619375" y="371475"/>
                  </a:lnTo>
                  <a:lnTo>
                    <a:pt x="2640806" y="347663"/>
                  </a:lnTo>
                  <a:lnTo>
                    <a:pt x="2669381" y="323850"/>
                  </a:lnTo>
                  <a:lnTo>
                    <a:pt x="2681287" y="314325"/>
                  </a:lnTo>
                  <a:lnTo>
                    <a:pt x="2683669" y="304800"/>
                  </a:lnTo>
                  <a:lnTo>
                    <a:pt x="2681287" y="276225"/>
                  </a:lnTo>
                  <a:lnTo>
                    <a:pt x="2671762" y="247650"/>
                  </a:lnTo>
                  <a:lnTo>
                    <a:pt x="2647950" y="207169"/>
                  </a:lnTo>
                  <a:lnTo>
                    <a:pt x="2614612" y="173831"/>
                  </a:lnTo>
                  <a:lnTo>
                    <a:pt x="2519362" y="100013"/>
                  </a:lnTo>
                  <a:lnTo>
                    <a:pt x="2414587" y="23813"/>
                  </a:lnTo>
                  <a:lnTo>
                    <a:pt x="2374106" y="0"/>
                  </a:lnTo>
                  <a:lnTo>
                    <a:pt x="2352675" y="2381"/>
                  </a:lnTo>
                  <a:lnTo>
                    <a:pt x="2231231" y="28575"/>
                  </a:lnTo>
                  <a:lnTo>
                    <a:pt x="2131219" y="45244"/>
                  </a:lnTo>
                  <a:lnTo>
                    <a:pt x="1969294" y="52388"/>
                  </a:lnTo>
                  <a:lnTo>
                    <a:pt x="1759744" y="61913"/>
                  </a:lnTo>
                  <a:lnTo>
                    <a:pt x="1614487" y="69056"/>
                  </a:lnTo>
                  <a:lnTo>
                    <a:pt x="1371600" y="90488"/>
                  </a:lnTo>
                  <a:lnTo>
                    <a:pt x="835819" y="135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9AF9F280-73A1-4264-BD70-EB2CD29A6B13}"/>
                </a:ext>
              </a:extLst>
            </p:cNvPr>
            <p:cNvSpPr/>
            <p:nvPr/>
          </p:nvSpPr>
          <p:spPr>
            <a:xfrm>
              <a:off x="4008438" y="3173413"/>
              <a:ext cx="2203450" cy="361950"/>
            </a:xfrm>
            <a:custGeom>
              <a:avLst/>
              <a:gdLst>
                <a:gd name="connsiteX0" fmla="*/ 688181 w 2205037"/>
                <a:gd name="connsiteY0" fmla="*/ 116682 h 361950"/>
                <a:gd name="connsiteX1" fmla="*/ 840581 w 2205037"/>
                <a:gd name="connsiteY1" fmla="*/ 95250 h 361950"/>
                <a:gd name="connsiteX2" fmla="*/ 1007269 w 2205037"/>
                <a:gd name="connsiteY2" fmla="*/ 69057 h 361950"/>
                <a:gd name="connsiteX3" fmla="*/ 1178719 w 2205037"/>
                <a:gd name="connsiteY3" fmla="*/ 50007 h 361950"/>
                <a:gd name="connsiteX4" fmla="*/ 1338262 w 2205037"/>
                <a:gd name="connsiteY4" fmla="*/ 42863 h 361950"/>
                <a:gd name="connsiteX5" fmla="*/ 1585912 w 2205037"/>
                <a:gd name="connsiteY5" fmla="*/ 28575 h 361950"/>
                <a:gd name="connsiteX6" fmla="*/ 1895475 w 2205037"/>
                <a:gd name="connsiteY6" fmla="*/ 14288 h 361950"/>
                <a:gd name="connsiteX7" fmla="*/ 2205037 w 2205037"/>
                <a:gd name="connsiteY7" fmla="*/ 0 h 361950"/>
                <a:gd name="connsiteX8" fmla="*/ 2166937 w 2205037"/>
                <a:gd name="connsiteY8" fmla="*/ 178594 h 361950"/>
                <a:gd name="connsiteX9" fmla="*/ 1931194 w 2205037"/>
                <a:gd name="connsiteY9" fmla="*/ 195263 h 361950"/>
                <a:gd name="connsiteX10" fmla="*/ 1702594 w 2205037"/>
                <a:gd name="connsiteY10" fmla="*/ 204788 h 361950"/>
                <a:gd name="connsiteX11" fmla="*/ 1404937 w 2205037"/>
                <a:gd name="connsiteY11" fmla="*/ 219075 h 361950"/>
                <a:gd name="connsiteX12" fmla="*/ 1173956 w 2205037"/>
                <a:gd name="connsiteY12" fmla="*/ 230982 h 361950"/>
                <a:gd name="connsiteX13" fmla="*/ 983456 w 2205037"/>
                <a:gd name="connsiteY13" fmla="*/ 252413 h 361950"/>
                <a:gd name="connsiteX14" fmla="*/ 726281 w 2205037"/>
                <a:gd name="connsiteY14" fmla="*/ 288132 h 361950"/>
                <a:gd name="connsiteX15" fmla="*/ 497681 w 2205037"/>
                <a:gd name="connsiteY15" fmla="*/ 323850 h 361950"/>
                <a:gd name="connsiteX16" fmla="*/ 261937 w 2205037"/>
                <a:gd name="connsiteY16" fmla="*/ 359569 h 361950"/>
                <a:gd name="connsiteX17" fmla="*/ 240506 w 2205037"/>
                <a:gd name="connsiteY17" fmla="*/ 361950 h 361950"/>
                <a:gd name="connsiteX18" fmla="*/ 197644 w 2205037"/>
                <a:gd name="connsiteY18" fmla="*/ 354807 h 361950"/>
                <a:gd name="connsiteX19" fmla="*/ 90487 w 2205037"/>
                <a:gd name="connsiteY19" fmla="*/ 330994 h 361950"/>
                <a:gd name="connsiteX20" fmla="*/ 9525 w 2205037"/>
                <a:gd name="connsiteY20" fmla="*/ 309563 h 361950"/>
                <a:gd name="connsiteX21" fmla="*/ 0 w 2205037"/>
                <a:gd name="connsiteY21" fmla="*/ 188119 h 361950"/>
                <a:gd name="connsiteX22" fmla="*/ 247650 w 2205037"/>
                <a:gd name="connsiteY22" fmla="*/ 169069 h 361950"/>
                <a:gd name="connsiteX23" fmla="*/ 459581 w 2205037"/>
                <a:gd name="connsiteY23" fmla="*/ 147638 h 361950"/>
                <a:gd name="connsiteX24" fmla="*/ 688181 w 2205037"/>
                <a:gd name="connsiteY24" fmla="*/ 11668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05037" h="361950">
                  <a:moveTo>
                    <a:pt x="688181" y="116682"/>
                  </a:moveTo>
                  <a:lnTo>
                    <a:pt x="840581" y="95250"/>
                  </a:lnTo>
                  <a:lnTo>
                    <a:pt x="1007269" y="69057"/>
                  </a:lnTo>
                  <a:lnTo>
                    <a:pt x="1178719" y="50007"/>
                  </a:lnTo>
                  <a:lnTo>
                    <a:pt x="1338262" y="42863"/>
                  </a:lnTo>
                  <a:lnTo>
                    <a:pt x="1585912" y="28575"/>
                  </a:lnTo>
                  <a:lnTo>
                    <a:pt x="1895475" y="14288"/>
                  </a:lnTo>
                  <a:lnTo>
                    <a:pt x="2205037" y="0"/>
                  </a:lnTo>
                  <a:lnTo>
                    <a:pt x="2166937" y="178594"/>
                  </a:lnTo>
                  <a:lnTo>
                    <a:pt x="1931194" y="195263"/>
                  </a:lnTo>
                  <a:lnTo>
                    <a:pt x="1702594" y="204788"/>
                  </a:lnTo>
                  <a:lnTo>
                    <a:pt x="1404937" y="219075"/>
                  </a:lnTo>
                  <a:lnTo>
                    <a:pt x="1173956" y="230982"/>
                  </a:lnTo>
                  <a:lnTo>
                    <a:pt x="983456" y="252413"/>
                  </a:lnTo>
                  <a:lnTo>
                    <a:pt x="726281" y="288132"/>
                  </a:lnTo>
                  <a:lnTo>
                    <a:pt x="497681" y="323850"/>
                  </a:lnTo>
                  <a:lnTo>
                    <a:pt x="261937" y="359569"/>
                  </a:lnTo>
                  <a:lnTo>
                    <a:pt x="240506" y="361950"/>
                  </a:lnTo>
                  <a:lnTo>
                    <a:pt x="197644" y="354807"/>
                  </a:lnTo>
                  <a:lnTo>
                    <a:pt x="90487" y="330994"/>
                  </a:lnTo>
                  <a:lnTo>
                    <a:pt x="9525" y="309563"/>
                  </a:lnTo>
                  <a:lnTo>
                    <a:pt x="0" y="188119"/>
                  </a:lnTo>
                  <a:lnTo>
                    <a:pt x="247650" y="169069"/>
                  </a:lnTo>
                  <a:lnTo>
                    <a:pt x="459581" y="147638"/>
                  </a:lnTo>
                  <a:lnTo>
                    <a:pt x="688181" y="116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8">
              <a:extLst>
                <a:ext uri="{FF2B5EF4-FFF2-40B4-BE49-F238E27FC236}">
                  <a16:creationId xmlns:a16="http://schemas.microsoft.com/office/drawing/2014/main" id="{4B5577F8-FCA4-4164-9FC4-E3320B1790B6}"/>
                </a:ext>
              </a:extLst>
            </p:cNvPr>
            <p:cNvSpPr/>
            <p:nvPr/>
          </p:nvSpPr>
          <p:spPr>
            <a:xfrm>
              <a:off x="4090988" y="3805238"/>
              <a:ext cx="2024062" cy="319087"/>
            </a:xfrm>
            <a:custGeom>
              <a:avLst/>
              <a:gdLst>
                <a:gd name="connsiteX0" fmla="*/ 521493 w 2024062"/>
                <a:gd name="connsiteY0" fmla="*/ 80962 h 319087"/>
                <a:gd name="connsiteX1" fmla="*/ 754856 w 2024062"/>
                <a:gd name="connsiteY1" fmla="*/ 57150 h 319087"/>
                <a:gd name="connsiteX2" fmla="*/ 909637 w 2024062"/>
                <a:gd name="connsiteY2" fmla="*/ 42862 h 319087"/>
                <a:gd name="connsiteX3" fmla="*/ 1109662 w 2024062"/>
                <a:gd name="connsiteY3" fmla="*/ 21431 h 319087"/>
                <a:gd name="connsiteX4" fmla="*/ 1343025 w 2024062"/>
                <a:gd name="connsiteY4" fmla="*/ 9525 h 319087"/>
                <a:gd name="connsiteX5" fmla="*/ 1590675 w 2024062"/>
                <a:gd name="connsiteY5" fmla="*/ 0 h 319087"/>
                <a:gd name="connsiteX6" fmla="*/ 1881187 w 2024062"/>
                <a:gd name="connsiteY6" fmla="*/ 0 h 319087"/>
                <a:gd name="connsiteX7" fmla="*/ 2024062 w 2024062"/>
                <a:gd name="connsiteY7" fmla="*/ 0 h 319087"/>
                <a:gd name="connsiteX8" fmla="*/ 2019300 w 2024062"/>
                <a:gd name="connsiteY8" fmla="*/ 183356 h 319087"/>
                <a:gd name="connsiteX9" fmla="*/ 1850231 w 2024062"/>
                <a:gd name="connsiteY9" fmla="*/ 178593 h 319087"/>
                <a:gd name="connsiteX10" fmla="*/ 1659731 w 2024062"/>
                <a:gd name="connsiteY10" fmla="*/ 178593 h 319087"/>
                <a:gd name="connsiteX11" fmla="*/ 1459706 w 2024062"/>
                <a:gd name="connsiteY11" fmla="*/ 178593 h 319087"/>
                <a:gd name="connsiteX12" fmla="*/ 1347787 w 2024062"/>
                <a:gd name="connsiteY12" fmla="*/ 180975 h 319087"/>
                <a:gd name="connsiteX13" fmla="*/ 1250156 w 2024062"/>
                <a:gd name="connsiteY13" fmla="*/ 185737 h 319087"/>
                <a:gd name="connsiteX14" fmla="*/ 1181100 w 2024062"/>
                <a:gd name="connsiteY14" fmla="*/ 192881 h 319087"/>
                <a:gd name="connsiteX15" fmla="*/ 1085850 w 2024062"/>
                <a:gd name="connsiteY15" fmla="*/ 207168 h 319087"/>
                <a:gd name="connsiteX16" fmla="*/ 916781 w 2024062"/>
                <a:gd name="connsiteY16" fmla="*/ 200025 h 319087"/>
                <a:gd name="connsiteX17" fmla="*/ 750093 w 2024062"/>
                <a:gd name="connsiteY17" fmla="*/ 221456 h 319087"/>
                <a:gd name="connsiteX18" fmla="*/ 497681 w 2024062"/>
                <a:gd name="connsiteY18" fmla="*/ 254793 h 319087"/>
                <a:gd name="connsiteX19" fmla="*/ 340518 w 2024062"/>
                <a:gd name="connsiteY19" fmla="*/ 276225 h 319087"/>
                <a:gd name="connsiteX20" fmla="*/ 16668 w 2024062"/>
                <a:gd name="connsiteY20" fmla="*/ 319087 h 319087"/>
                <a:gd name="connsiteX21" fmla="*/ 0 w 2024062"/>
                <a:gd name="connsiteY21" fmla="*/ 140493 h 319087"/>
                <a:gd name="connsiteX22" fmla="*/ 190500 w 2024062"/>
                <a:gd name="connsiteY22" fmla="*/ 119062 h 319087"/>
                <a:gd name="connsiteX23" fmla="*/ 454818 w 2024062"/>
                <a:gd name="connsiteY23" fmla="*/ 88106 h 319087"/>
                <a:gd name="connsiteX24" fmla="*/ 521493 w 2024062"/>
                <a:gd name="connsiteY24" fmla="*/ 809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4062" h="319087">
                  <a:moveTo>
                    <a:pt x="521493" y="80962"/>
                  </a:moveTo>
                  <a:lnTo>
                    <a:pt x="754856" y="57150"/>
                  </a:lnTo>
                  <a:lnTo>
                    <a:pt x="909637" y="42862"/>
                  </a:lnTo>
                  <a:lnTo>
                    <a:pt x="1109662" y="21431"/>
                  </a:lnTo>
                  <a:lnTo>
                    <a:pt x="1343025" y="9525"/>
                  </a:lnTo>
                  <a:lnTo>
                    <a:pt x="1590675" y="0"/>
                  </a:lnTo>
                  <a:lnTo>
                    <a:pt x="1881187" y="0"/>
                  </a:lnTo>
                  <a:lnTo>
                    <a:pt x="2024062" y="0"/>
                  </a:lnTo>
                  <a:lnTo>
                    <a:pt x="2019300" y="183356"/>
                  </a:lnTo>
                  <a:lnTo>
                    <a:pt x="1850231" y="178593"/>
                  </a:lnTo>
                  <a:lnTo>
                    <a:pt x="1659731" y="178593"/>
                  </a:lnTo>
                  <a:lnTo>
                    <a:pt x="1459706" y="178593"/>
                  </a:lnTo>
                  <a:lnTo>
                    <a:pt x="1347787" y="180975"/>
                  </a:lnTo>
                  <a:lnTo>
                    <a:pt x="1250156" y="185737"/>
                  </a:lnTo>
                  <a:lnTo>
                    <a:pt x="1181100" y="192881"/>
                  </a:lnTo>
                  <a:lnTo>
                    <a:pt x="1085850" y="207168"/>
                  </a:lnTo>
                  <a:lnTo>
                    <a:pt x="916781" y="200025"/>
                  </a:lnTo>
                  <a:lnTo>
                    <a:pt x="750093" y="221456"/>
                  </a:lnTo>
                  <a:lnTo>
                    <a:pt x="497681" y="254793"/>
                  </a:lnTo>
                  <a:lnTo>
                    <a:pt x="340518" y="276225"/>
                  </a:lnTo>
                  <a:lnTo>
                    <a:pt x="16668" y="319087"/>
                  </a:lnTo>
                  <a:lnTo>
                    <a:pt x="0" y="140493"/>
                  </a:lnTo>
                  <a:lnTo>
                    <a:pt x="190500" y="119062"/>
                  </a:lnTo>
                  <a:lnTo>
                    <a:pt x="454818" y="88106"/>
                  </a:lnTo>
                  <a:lnTo>
                    <a:pt x="521493" y="809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752C76FC-C37F-4456-88A6-318A67F64F5C}"/>
                </a:ext>
              </a:extLst>
            </p:cNvPr>
            <p:cNvSpPr/>
            <p:nvPr/>
          </p:nvSpPr>
          <p:spPr>
            <a:xfrm>
              <a:off x="3138488" y="4254500"/>
              <a:ext cx="3798887" cy="627063"/>
            </a:xfrm>
            <a:custGeom>
              <a:avLst/>
              <a:gdLst>
                <a:gd name="connsiteX0" fmla="*/ 1297957 w 3798749"/>
                <a:gd name="connsiteY0" fmla="*/ 251614 h 625965"/>
                <a:gd name="connsiteX1" fmla="*/ 1709130 w 3798749"/>
                <a:gd name="connsiteY1" fmla="*/ 196381 h 625965"/>
                <a:gd name="connsiteX2" fmla="*/ 1874827 w 3798749"/>
                <a:gd name="connsiteY2" fmla="*/ 174902 h 625965"/>
                <a:gd name="connsiteX3" fmla="*/ 2068140 w 3798749"/>
                <a:gd name="connsiteY3" fmla="*/ 156491 h 625965"/>
                <a:gd name="connsiteX4" fmla="*/ 2255315 w 3798749"/>
                <a:gd name="connsiteY4" fmla="*/ 147286 h 625965"/>
                <a:gd name="connsiteX5" fmla="*/ 2540682 w 3798749"/>
                <a:gd name="connsiteY5" fmla="*/ 128875 h 625965"/>
                <a:gd name="connsiteX6" fmla="*/ 2810706 w 3798749"/>
                <a:gd name="connsiteY6" fmla="*/ 113533 h 625965"/>
                <a:gd name="connsiteX7" fmla="*/ 3016293 w 3798749"/>
                <a:gd name="connsiteY7" fmla="*/ 98191 h 625965"/>
                <a:gd name="connsiteX8" fmla="*/ 3126757 w 3798749"/>
                <a:gd name="connsiteY8" fmla="*/ 88985 h 625965"/>
                <a:gd name="connsiteX9" fmla="*/ 3163579 w 3798749"/>
                <a:gd name="connsiteY9" fmla="*/ 82848 h 625965"/>
                <a:gd name="connsiteX10" fmla="*/ 3218811 w 3798749"/>
                <a:gd name="connsiteY10" fmla="*/ 64438 h 625965"/>
                <a:gd name="connsiteX11" fmla="*/ 3292454 w 3798749"/>
                <a:gd name="connsiteY11" fmla="*/ 27616 h 625965"/>
                <a:gd name="connsiteX12" fmla="*/ 3344618 w 3798749"/>
                <a:gd name="connsiteY12" fmla="*/ 0 h 625965"/>
                <a:gd name="connsiteX13" fmla="*/ 3378371 w 3798749"/>
                <a:gd name="connsiteY13" fmla="*/ 0 h 625965"/>
                <a:gd name="connsiteX14" fmla="*/ 3439740 w 3798749"/>
                <a:gd name="connsiteY14" fmla="*/ 9206 h 625965"/>
                <a:gd name="connsiteX15" fmla="*/ 3501109 w 3798749"/>
                <a:gd name="connsiteY15" fmla="*/ 27616 h 625965"/>
                <a:gd name="connsiteX16" fmla="*/ 3580889 w 3798749"/>
                <a:gd name="connsiteY16" fmla="*/ 61369 h 625965"/>
                <a:gd name="connsiteX17" fmla="*/ 3660669 w 3798749"/>
                <a:gd name="connsiteY17" fmla="*/ 104328 h 625965"/>
                <a:gd name="connsiteX18" fmla="*/ 3737380 w 3798749"/>
                <a:gd name="connsiteY18" fmla="*/ 153423 h 625965"/>
                <a:gd name="connsiteX19" fmla="*/ 3764996 w 3798749"/>
                <a:gd name="connsiteY19" fmla="*/ 174902 h 625965"/>
                <a:gd name="connsiteX20" fmla="*/ 3774201 w 3798749"/>
                <a:gd name="connsiteY20" fmla="*/ 187176 h 625965"/>
                <a:gd name="connsiteX21" fmla="*/ 3786475 w 3798749"/>
                <a:gd name="connsiteY21" fmla="*/ 205587 h 625965"/>
                <a:gd name="connsiteX22" fmla="*/ 3792612 w 3798749"/>
                <a:gd name="connsiteY22" fmla="*/ 230134 h 625965"/>
                <a:gd name="connsiteX23" fmla="*/ 3798749 w 3798749"/>
                <a:gd name="connsiteY23" fmla="*/ 254682 h 625965"/>
                <a:gd name="connsiteX24" fmla="*/ 3798749 w 3798749"/>
                <a:gd name="connsiteY24" fmla="*/ 276161 h 625965"/>
                <a:gd name="connsiteX25" fmla="*/ 3783407 w 3798749"/>
                <a:gd name="connsiteY25" fmla="*/ 306846 h 625965"/>
                <a:gd name="connsiteX26" fmla="*/ 3761928 w 3798749"/>
                <a:gd name="connsiteY26" fmla="*/ 319120 h 625965"/>
                <a:gd name="connsiteX27" fmla="*/ 3731243 w 3798749"/>
                <a:gd name="connsiteY27" fmla="*/ 331393 h 625965"/>
                <a:gd name="connsiteX28" fmla="*/ 3669874 w 3798749"/>
                <a:gd name="connsiteY28" fmla="*/ 337530 h 625965"/>
                <a:gd name="connsiteX29" fmla="*/ 3568615 w 3798749"/>
                <a:gd name="connsiteY29" fmla="*/ 331393 h 625965"/>
                <a:gd name="connsiteX30" fmla="*/ 3418260 w 3798749"/>
                <a:gd name="connsiteY30" fmla="*/ 312983 h 625965"/>
                <a:gd name="connsiteX31" fmla="*/ 3160510 w 3798749"/>
                <a:gd name="connsiteY31" fmla="*/ 297640 h 625965"/>
                <a:gd name="connsiteX32" fmla="*/ 2859801 w 3798749"/>
                <a:gd name="connsiteY32" fmla="*/ 288435 h 625965"/>
                <a:gd name="connsiteX33" fmla="*/ 2638873 w 3798749"/>
                <a:gd name="connsiteY33" fmla="*/ 291504 h 625965"/>
                <a:gd name="connsiteX34" fmla="*/ 2430218 w 3798749"/>
                <a:gd name="connsiteY34" fmla="*/ 297640 h 625965"/>
                <a:gd name="connsiteX35" fmla="*/ 2233836 w 3798749"/>
                <a:gd name="connsiteY35" fmla="*/ 303777 h 625965"/>
                <a:gd name="connsiteX36" fmla="*/ 2132577 w 3798749"/>
                <a:gd name="connsiteY36" fmla="*/ 309914 h 625965"/>
                <a:gd name="connsiteX37" fmla="*/ 1712199 w 3798749"/>
                <a:gd name="connsiteY37" fmla="*/ 349804 h 625965"/>
                <a:gd name="connsiteX38" fmla="*/ 1497407 w 3798749"/>
                <a:gd name="connsiteY38" fmla="*/ 389694 h 625965"/>
                <a:gd name="connsiteX39" fmla="*/ 1135329 w 3798749"/>
                <a:gd name="connsiteY39" fmla="*/ 469474 h 625965"/>
                <a:gd name="connsiteX40" fmla="*/ 929742 w 3798749"/>
                <a:gd name="connsiteY40" fmla="*/ 518569 h 625965"/>
                <a:gd name="connsiteX41" fmla="*/ 721087 w 3798749"/>
                <a:gd name="connsiteY41" fmla="*/ 573802 h 625965"/>
                <a:gd name="connsiteX42" fmla="*/ 653581 w 3798749"/>
                <a:gd name="connsiteY42" fmla="*/ 595281 h 625965"/>
                <a:gd name="connsiteX43" fmla="*/ 610623 w 3798749"/>
                <a:gd name="connsiteY43" fmla="*/ 610623 h 625965"/>
                <a:gd name="connsiteX44" fmla="*/ 558459 w 3798749"/>
                <a:gd name="connsiteY44" fmla="*/ 619828 h 625965"/>
                <a:gd name="connsiteX45" fmla="*/ 521638 w 3798749"/>
                <a:gd name="connsiteY45" fmla="*/ 625965 h 625965"/>
                <a:gd name="connsiteX46" fmla="*/ 469474 w 3798749"/>
                <a:gd name="connsiteY46" fmla="*/ 619828 h 625965"/>
                <a:gd name="connsiteX47" fmla="*/ 420379 w 3798749"/>
                <a:gd name="connsiteY47" fmla="*/ 607555 h 625965"/>
                <a:gd name="connsiteX48" fmla="*/ 383557 w 3798749"/>
                <a:gd name="connsiteY48" fmla="*/ 592212 h 625965"/>
                <a:gd name="connsiteX49" fmla="*/ 334462 w 3798749"/>
                <a:gd name="connsiteY49" fmla="*/ 564596 h 625965"/>
                <a:gd name="connsiteX50" fmla="*/ 270024 w 3798749"/>
                <a:gd name="connsiteY50" fmla="*/ 518569 h 625965"/>
                <a:gd name="connsiteX51" fmla="*/ 196381 w 3798749"/>
                <a:gd name="connsiteY51" fmla="*/ 454132 h 625965"/>
                <a:gd name="connsiteX52" fmla="*/ 104328 w 3798749"/>
                <a:gd name="connsiteY52" fmla="*/ 355941 h 625965"/>
                <a:gd name="connsiteX53" fmla="*/ 39890 w 3798749"/>
                <a:gd name="connsiteY53" fmla="*/ 276161 h 625965"/>
                <a:gd name="connsiteX54" fmla="*/ 6137 w 3798749"/>
                <a:gd name="connsiteY54" fmla="*/ 223997 h 625965"/>
                <a:gd name="connsiteX55" fmla="*/ 0 w 3798749"/>
                <a:gd name="connsiteY55" fmla="*/ 205587 h 625965"/>
                <a:gd name="connsiteX56" fmla="*/ 3069 w 3798749"/>
                <a:gd name="connsiteY56" fmla="*/ 187176 h 625965"/>
                <a:gd name="connsiteX57" fmla="*/ 18411 w 3798749"/>
                <a:gd name="connsiteY57" fmla="*/ 181039 h 625965"/>
                <a:gd name="connsiteX58" fmla="*/ 33753 w 3798749"/>
                <a:gd name="connsiteY58" fmla="*/ 187176 h 625965"/>
                <a:gd name="connsiteX59" fmla="*/ 76711 w 3798749"/>
                <a:gd name="connsiteY59" fmla="*/ 208655 h 625965"/>
                <a:gd name="connsiteX60" fmla="*/ 153423 w 3798749"/>
                <a:gd name="connsiteY60" fmla="*/ 254682 h 625965"/>
                <a:gd name="connsiteX61" fmla="*/ 217860 w 3798749"/>
                <a:gd name="connsiteY61" fmla="*/ 294572 h 625965"/>
                <a:gd name="connsiteX62" fmla="*/ 260819 w 3798749"/>
                <a:gd name="connsiteY62" fmla="*/ 312983 h 625965"/>
                <a:gd name="connsiteX63" fmla="*/ 322188 w 3798749"/>
                <a:gd name="connsiteY63" fmla="*/ 337530 h 625965"/>
                <a:gd name="connsiteX64" fmla="*/ 377420 w 3798749"/>
                <a:gd name="connsiteY64" fmla="*/ 352873 h 625965"/>
                <a:gd name="connsiteX65" fmla="*/ 438789 w 3798749"/>
                <a:gd name="connsiteY65" fmla="*/ 359010 h 625965"/>
                <a:gd name="connsiteX66" fmla="*/ 595281 w 3798749"/>
                <a:gd name="connsiteY66" fmla="*/ 340599 h 625965"/>
                <a:gd name="connsiteX67" fmla="*/ 846894 w 3798749"/>
                <a:gd name="connsiteY67" fmla="*/ 306846 h 625965"/>
                <a:gd name="connsiteX68" fmla="*/ 1233520 w 3798749"/>
                <a:gd name="connsiteY68" fmla="*/ 260819 h 625965"/>
                <a:gd name="connsiteX69" fmla="*/ 1297957 w 3798749"/>
                <a:gd name="connsiteY69" fmla="*/ 251614 h 62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798749" h="625965">
                  <a:moveTo>
                    <a:pt x="1297957" y="251614"/>
                  </a:moveTo>
                  <a:lnTo>
                    <a:pt x="1709130" y="196381"/>
                  </a:lnTo>
                  <a:lnTo>
                    <a:pt x="1874827" y="174902"/>
                  </a:lnTo>
                  <a:lnTo>
                    <a:pt x="2068140" y="156491"/>
                  </a:lnTo>
                  <a:lnTo>
                    <a:pt x="2255315" y="147286"/>
                  </a:lnTo>
                  <a:lnTo>
                    <a:pt x="2540682" y="128875"/>
                  </a:lnTo>
                  <a:lnTo>
                    <a:pt x="2810706" y="113533"/>
                  </a:lnTo>
                  <a:lnTo>
                    <a:pt x="3016293" y="98191"/>
                  </a:lnTo>
                  <a:lnTo>
                    <a:pt x="3126757" y="88985"/>
                  </a:lnTo>
                  <a:lnTo>
                    <a:pt x="3163579" y="82848"/>
                  </a:lnTo>
                  <a:lnTo>
                    <a:pt x="3218811" y="64438"/>
                  </a:lnTo>
                  <a:lnTo>
                    <a:pt x="3292454" y="27616"/>
                  </a:lnTo>
                  <a:lnTo>
                    <a:pt x="3344618" y="0"/>
                  </a:lnTo>
                  <a:lnTo>
                    <a:pt x="3378371" y="0"/>
                  </a:lnTo>
                  <a:lnTo>
                    <a:pt x="3439740" y="9206"/>
                  </a:lnTo>
                  <a:lnTo>
                    <a:pt x="3501109" y="27616"/>
                  </a:lnTo>
                  <a:lnTo>
                    <a:pt x="3580889" y="61369"/>
                  </a:lnTo>
                  <a:lnTo>
                    <a:pt x="3660669" y="104328"/>
                  </a:lnTo>
                  <a:lnTo>
                    <a:pt x="3737380" y="153423"/>
                  </a:lnTo>
                  <a:lnTo>
                    <a:pt x="3764996" y="174902"/>
                  </a:lnTo>
                  <a:lnTo>
                    <a:pt x="3774201" y="187176"/>
                  </a:lnTo>
                  <a:lnTo>
                    <a:pt x="3786475" y="205587"/>
                  </a:lnTo>
                  <a:lnTo>
                    <a:pt x="3792612" y="230134"/>
                  </a:lnTo>
                  <a:lnTo>
                    <a:pt x="3798749" y="254682"/>
                  </a:lnTo>
                  <a:lnTo>
                    <a:pt x="3798749" y="276161"/>
                  </a:lnTo>
                  <a:lnTo>
                    <a:pt x="3783407" y="306846"/>
                  </a:lnTo>
                  <a:lnTo>
                    <a:pt x="3761928" y="319120"/>
                  </a:lnTo>
                  <a:lnTo>
                    <a:pt x="3731243" y="331393"/>
                  </a:lnTo>
                  <a:lnTo>
                    <a:pt x="3669874" y="337530"/>
                  </a:lnTo>
                  <a:cubicBezTo>
                    <a:pt x="3636125" y="335421"/>
                    <a:pt x="3602430" y="331393"/>
                    <a:pt x="3568615" y="331393"/>
                  </a:cubicBezTo>
                  <a:lnTo>
                    <a:pt x="3418260" y="312983"/>
                  </a:lnTo>
                  <a:lnTo>
                    <a:pt x="3160510" y="297640"/>
                  </a:lnTo>
                  <a:lnTo>
                    <a:pt x="2859801" y="288435"/>
                  </a:lnTo>
                  <a:lnTo>
                    <a:pt x="2638873" y="291504"/>
                  </a:lnTo>
                  <a:lnTo>
                    <a:pt x="2430218" y="297640"/>
                  </a:lnTo>
                  <a:lnTo>
                    <a:pt x="2233836" y="303777"/>
                  </a:lnTo>
                  <a:lnTo>
                    <a:pt x="2132577" y="309914"/>
                  </a:lnTo>
                  <a:lnTo>
                    <a:pt x="1712199" y="349804"/>
                  </a:lnTo>
                  <a:lnTo>
                    <a:pt x="1497407" y="389694"/>
                  </a:lnTo>
                  <a:lnTo>
                    <a:pt x="1135329" y="469474"/>
                  </a:lnTo>
                  <a:lnTo>
                    <a:pt x="929742" y="518569"/>
                  </a:lnTo>
                  <a:lnTo>
                    <a:pt x="721087" y="573802"/>
                  </a:lnTo>
                  <a:lnTo>
                    <a:pt x="653581" y="595281"/>
                  </a:lnTo>
                  <a:lnTo>
                    <a:pt x="610623" y="610623"/>
                  </a:lnTo>
                  <a:lnTo>
                    <a:pt x="558459" y="619828"/>
                  </a:lnTo>
                  <a:lnTo>
                    <a:pt x="521638" y="625965"/>
                  </a:lnTo>
                  <a:lnTo>
                    <a:pt x="469474" y="619828"/>
                  </a:lnTo>
                  <a:lnTo>
                    <a:pt x="420379" y="607555"/>
                  </a:lnTo>
                  <a:lnTo>
                    <a:pt x="383557" y="592212"/>
                  </a:lnTo>
                  <a:lnTo>
                    <a:pt x="334462" y="564596"/>
                  </a:lnTo>
                  <a:lnTo>
                    <a:pt x="270024" y="518569"/>
                  </a:lnTo>
                  <a:lnTo>
                    <a:pt x="196381" y="454132"/>
                  </a:lnTo>
                  <a:lnTo>
                    <a:pt x="104328" y="355941"/>
                  </a:lnTo>
                  <a:lnTo>
                    <a:pt x="39890" y="276161"/>
                  </a:lnTo>
                  <a:lnTo>
                    <a:pt x="6137" y="223997"/>
                  </a:lnTo>
                  <a:lnTo>
                    <a:pt x="0" y="205587"/>
                  </a:lnTo>
                  <a:lnTo>
                    <a:pt x="3069" y="187176"/>
                  </a:lnTo>
                  <a:lnTo>
                    <a:pt x="18411" y="181039"/>
                  </a:lnTo>
                  <a:lnTo>
                    <a:pt x="33753" y="187176"/>
                  </a:lnTo>
                  <a:lnTo>
                    <a:pt x="76711" y="208655"/>
                  </a:lnTo>
                  <a:lnTo>
                    <a:pt x="153423" y="254682"/>
                  </a:lnTo>
                  <a:lnTo>
                    <a:pt x="217860" y="294572"/>
                  </a:lnTo>
                  <a:lnTo>
                    <a:pt x="260819" y="312983"/>
                  </a:lnTo>
                  <a:lnTo>
                    <a:pt x="322188" y="337530"/>
                  </a:lnTo>
                  <a:lnTo>
                    <a:pt x="377420" y="352873"/>
                  </a:lnTo>
                  <a:lnTo>
                    <a:pt x="438789" y="359010"/>
                  </a:lnTo>
                  <a:lnTo>
                    <a:pt x="595281" y="340599"/>
                  </a:lnTo>
                  <a:lnTo>
                    <a:pt x="846894" y="306846"/>
                  </a:lnTo>
                  <a:lnTo>
                    <a:pt x="1233520" y="260819"/>
                  </a:lnTo>
                  <a:lnTo>
                    <a:pt x="1297957" y="2516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1C1D27F8-15D3-4CF0-BD09-58A453D0958F}"/>
                </a:ext>
              </a:extLst>
            </p:cNvPr>
            <p:cNvSpPr/>
            <p:nvPr/>
          </p:nvSpPr>
          <p:spPr>
            <a:xfrm>
              <a:off x="4849813" y="2808288"/>
              <a:ext cx="403225" cy="3368675"/>
            </a:xfrm>
            <a:custGeom>
              <a:avLst/>
              <a:gdLst>
                <a:gd name="connsiteX0" fmla="*/ 134343 w 403029"/>
                <a:gd name="connsiteY0" fmla="*/ 819060 h 3367246"/>
                <a:gd name="connsiteX1" fmla="*/ 138677 w 403029"/>
                <a:gd name="connsiteY1" fmla="*/ 169012 h 3367246"/>
                <a:gd name="connsiteX2" fmla="*/ 134343 w 403029"/>
                <a:gd name="connsiteY2" fmla="*/ 134343 h 3367246"/>
                <a:gd name="connsiteX3" fmla="*/ 121342 w 403029"/>
                <a:gd name="connsiteY3" fmla="*/ 99674 h 3367246"/>
                <a:gd name="connsiteX4" fmla="*/ 95340 w 403029"/>
                <a:gd name="connsiteY4" fmla="*/ 73672 h 3367246"/>
                <a:gd name="connsiteX5" fmla="*/ 13001 w 403029"/>
                <a:gd name="connsiteY5" fmla="*/ 34669 h 3367246"/>
                <a:gd name="connsiteX6" fmla="*/ 0 w 403029"/>
                <a:gd name="connsiteY6" fmla="*/ 21668 h 3367246"/>
                <a:gd name="connsiteX7" fmla="*/ 221016 w 403029"/>
                <a:gd name="connsiteY7" fmla="*/ 0 h 3367246"/>
                <a:gd name="connsiteX8" fmla="*/ 303355 w 403029"/>
                <a:gd name="connsiteY8" fmla="*/ 47670 h 3367246"/>
                <a:gd name="connsiteX9" fmla="*/ 342358 w 403029"/>
                <a:gd name="connsiteY9" fmla="*/ 65005 h 3367246"/>
                <a:gd name="connsiteX10" fmla="*/ 368360 w 403029"/>
                <a:gd name="connsiteY10" fmla="*/ 86673 h 3367246"/>
                <a:gd name="connsiteX11" fmla="*/ 390028 w 403029"/>
                <a:gd name="connsiteY11" fmla="*/ 112675 h 3367246"/>
                <a:gd name="connsiteX12" fmla="*/ 403029 w 403029"/>
                <a:gd name="connsiteY12" fmla="*/ 143010 h 3367246"/>
                <a:gd name="connsiteX13" fmla="*/ 403029 w 403029"/>
                <a:gd name="connsiteY13" fmla="*/ 173346 h 3367246"/>
                <a:gd name="connsiteX14" fmla="*/ 394362 w 403029"/>
                <a:gd name="connsiteY14" fmla="*/ 208015 h 3367246"/>
                <a:gd name="connsiteX15" fmla="*/ 377027 w 403029"/>
                <a:gd name="connsiteY15" fmla="*/ 264353 h 3367246"/>
                <a:gd name="connsiteX16" fmla="*/ 364026 w 403029"/>
                <a:gd name="connsiteY16" fmla="*/ 338025 h 3367246"/>
                <a:gd name="connsiteX17" fmla="*/ 364026 w 403029"/>
                <a:gd name="connsiteY17" fmla="*/ 424698 h 3367246"/>
                <a:gd name="connsiteX18" fmla="*/ 355359 w 403029"/>
                <a:gd name="connsiteY18" fmla="*/ 1027075 h 3367246"/>
                <a:gd name="connsiteX19" fmla="*/ 359693 w 403029"/>
                <a:gd name="connsiteY19" fmla="*/ 1629452 h 3367246"/>
                <a:gd name="connsiteX20" fmla="*/ 359693 w 403029"/>
                <a:gd name="connsiteY20" fmla="*/ 2084485 h 3367246"/>
                <a:gd name="connsiteX21" fmla="*/ 359693 w 403029"/>
                <a:gd name="connsiteY21" fmla="*/ 2808205 h 3367246"/>
                <a:gd name="connsiteX22" fmla="*/ 359693 w 403029"/>
                <a:gd name="connsiteY22" fmla="*/ 3050889 h 3367246"/>
                <a:gd name="connsiteX23" fmla="*/ 359693 w 403029"/>
                <a:gd name="connsiteY23" fmla="*/ 3137562 h 3367246"/>
                <a:gd name="connsiteX24" fmla="*/ 351025 w 403029"/>
                <a:gd name="connsiteY24" fmla="*/ 3202567 h 3367246"/>
                <a:gd name="connsiteX25" fmla="*/ 329357 w 403029"/>
                <a:gd name="connsiteY25" fmla="*/ 3267572 h 3367246"/>
                <a:gd name="connsiteX26" fmla="*/ 307689 w 403029"/>
                <a:gd name="connsiteY26" fmla="*/ 3315242 h 3367246"/>
                <a:gd name="connsiteX27" fmla="*/ 277353 w 403029"/>
                <a:gd name="connsiteY27" fmla="*/ 3349911 h 3367246"/>
                <a:gd name="connsiteX28" fmla="*/ 251351 w 403029"/>
                <a:gd name="connsiteY28" fmla="*/ 3367246 h 3367246"/>
                <a:gd name="connsiteX29" fmla="*/ 225350 w 403029"/>
                <a:gd name="connsiteY29" fmla="*/ 3358578 h 3367246"/>
                <a:gd name="connsiteX30" fmla="*/ 190680 w 403029"/>
                <a:gd name="connsiteY30" fmla="*/ 3315242 h 3367246"/>
                <a:gd name="connsiteX31" fmla="*/ 156011 w 403029"/>
                <a:gd name="connsiteY31" fmla="*/ 3245903 h 3367246"/>
                <a:gd name="connsiteX32" fmla="*/ 121342 w 403029"/>
                <a:gd name="connsiteY32" fmla="*/ 3154897 h 3367246"/>
                <a:gd name="connsiteX33" fmla="*/ 95340 w 403029"/>
                <a:gd name="connsiteY33" fmla="*/ 3068224 h 3367246"/>
                <a:gd name="connsiteX34" fmla="*/ 73672 w 403029"/>
                <a:gd name="connsiteY34" fmla="*/ 2946882 h 3367246"/>
                <a:gd name="connsiteX35" fmla="*/ 73672 w 403029"/>
                <a:gd name="connsiteY35" fmla="*/ 2894878 h 3367246"/>
                <a:gd name="connsiteX36" fmla="*/ 82339 w 403029"/>
                <a:gd name="connsiteY36" fmla="*/ 2803871 h 3367246"/>
                <a:gd name="connsiteX37" fmla="*/ 99674 w 403029"/>
                <a:gd name="connsiteY37" fmla="*/ 2678195 h 3367246"/>
                <a:gd name="connsiteX38" fmla="*/ 112675 w 403029"/>
                <a:gd name="connsiteY38" fmla="*/ 2539518 h 3367246"/>
                <a:gd name="connsiteX39" fmla="*/ 117008 w 403029"/>
                <a:gd name="connsiteY39" fmla="*/ 2431177 h 3367246"/>
                <a:gd name="connsiteX40" fmla="*/ 117008 w 403029"/>
                <a:gd name="connsiteY40" fmla="*/ 2019481 h 3367246"/>
                <a:gd name="connsiteX41" fmla="*/ 138677 w 403029"/>
                <a:gd name="connsiteY41" fmla="*/ 1638119 h 3367246"/>
                <a:gd name="connsiteX42" fmla="*/ 134343 w 403029"/>
                <a:gd name="connsiteY42" fmla="*/ 819060 h 33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3029" h="3367246">
                  <a:moveTo>
                    <a:pt x="134343" y="819060"/>
                  </a:moveTo>
                  <a:cubicBezTo>
                    <a:pt x="135788" y="602377"/>
                    <a:pt x="137232" y="385695"/>
                    <a:pt x="138677" y="169012"/>
                  </a:cubicBezTo>
                  <a:lnTo>
                    <a:pt x="134343" y="134343"/>
                  </a:lnTo>
                  <a:lnTo>
                    <a:pt x="121342" y="99674"/>
                  </a:lnTo>
                  <a:lnTo>
                    <a:pt x="95340" y="73672"/>
                  </a:lnTo>
                  <a:lnTo>
                    <a:pt x="13001" y="34669"/>
                  </a:lnTo>
                  <a:lnTo>
                    <a:pt x="0" y="21668"/>
                  </a:lnTo>
                  <a:lnTo>
                    <a:pt x="221016" y="0"/>
                  </a:lnTo>
                  <a:lnTo>
                    <a:pt x="303355" y="47670"/>
                  </a:lnTo>
                  <a:lnTo>
                    <a:pt x="342358" y="65005"/>
                  </a:lnTo>
                  <a:lnTo>
                    <a:pt x="368360" y="86673"/>
                  </a:lnTo>
                  <a:lnTo>
                    <a:pt x="390028" y="112675"/>
                  </a:lnTo>
                  <a:lnTo>
                    <a:pt x="403029" y="143010"/>
                  </a:lnTo>
                  <a:lnTo>
                    <a:pt x="403029" y="173346"/>
                  </a:lnTo>
                  <a:lnTo>
                    <a:pt x="394362" y="208015"/>
                  </a:lnTo>
                  <a:lnTo>
                    <a:pt x="377027" y="264353"/>
                  </a:lnTo>
                  <a:lnTo>
                    <a:pt x="364026" y="338025"/>
                  </a:lnTo>
                  <a:lnTo>
                    <a:pt x="364026" y="424698"/>
                  </a:lnTo>
                  <a:lnTo>
                    <a:pt x="355359" y="1027075"/>
                  </a:lnTo>
                  <a:cubicBezTo>
                    <a:pt x="356804" y="1227867"/>
                    <a:pt x="358248" y="1428660"/>
                    <a:pt x="359693" y="1629452"/>
                  </a:cubicBezTo>
                  <a:lnTo>
                    <a:pt x="359693" y="2084485"/>
                  </a:lnTo>
                  <a:lnTo>
                    <a:pt x="359693" y="2808205"/>
                  </a:lnTo>
                  <a:lnTo>
                    <a:pt x="359693" y="3050889"/>
                  </a:lnTo>
                  <a:lnTo>
                    <a:pt x="359693" y="3137562"/>
                  </a:lnTo>
                  <a:lnTo>
                    <a:pt x="351025" y="3202567"/>
                  </a:lnTo>
                  <a:lnTo>
                    <a:pt x="329357" y="3267572"/>
                  </a:lnTo>
                  <a:lnTo>
                    <a:pt x="307689" y="3315242"/>
                  </a:lnTo>
                  <a:lnTo>
                    <a:pt x="277353" y="3349911"/>
                  </a:lnTo>
                  <a:lnTo>
                    <a:pt x="251351" y="3367246"/>
                  </a:lnTo>
                  <a:lnTo>
                    <a:pt x="225350" y="3358578"/>
                  </a:lnTo>
                  <a:lnTo>
                    <a:pt x="190680" y="3315242"/>
                  </a:lnTo>
                  <a:lnTo>
                    <a:pt x="156011" y="3245903"/>
                  </a:lnTo>
                  <a:lnTo>
                    <a:pt x="121342" y="3154897"/>
                  </a:lnTo>
                  <a:lnTo>
                    <a:pt x="95340" y="3068224"/>
                  </a:lnTo>
                  <a:lnTo>
                    <a:pt x="73672" y="2946882"/>
                  </a:lnTo>
                  <a:lnTo>
                    <a:pt x="73672" y="2894878"/>
                  </a:lnTo>
                  <a:lnTo>
                    <a:pt x="82339" y="2803871"/>
                  </a:lnTo>
                  <a:lnTo>
                    <a:pt x="99674" y="2678195"/>
                  </a:lnTo>
                  <a:lnTo>
                    <a:pt x="112675" y="2539518"/>
                  </a:lnTo>
                  <a:lnTo>
                    <a:pt x="117008" y="2431177"/>
                  </a:lnTo>
                  <a:lnTo>
                    <a:pt x="117008" y="2019481"/>
                  </a:lnTo>
                  <a:lnTo>
                    <a:pt x="138677" y="1638119"/>
                  </a:lnTo>
                  <a:cubicBezTo>
                    <a:pt x="137232" y="1370877"/>
                    <a:pt x="135788" y="1103636"/>
                    <a:pt x="134343" y="81906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2">
              <a:extLst>
                <a:ext uri="{FF2B5EF4-FFF2-40B4-BE49-F238E27FC236}">
                  <a16:creationId xmlns:a16="http://schemas.microsoft.com/office/drawing/2014/main" id="{A98C744E-6160-4155-A379-81B62BAD6FE2}"/>
                </a:ext>
              </a:extLst>
            </p:cNvPr>
            <p:cNvSpPr/>
            <p:nvPr/>
          </p:nvSpPr>
          <p:spPr>
            <a:xfrm>
              <a:off x="3024188" y="4543425"/>
              <a:ext cx="1997075" cy="1411288"/>
            </a:xfrm>
            <a:custGeom>
              <a:avLst/>
              <a:gdLst>
                <a:gd name="connsiteX0" fmla="*/ 1509712 w 1997868"/>
                <a:gd name="connsiteY0" fmla="*/ 383381 h 1412081"/>
                <a:gd name="connsiteX1" fmla="*/ 1624012 w 1997868"/>
                <a:gd name="connsiteY1" fmla="*/ 269081 h 1412081"/>
                <a:gd name="connsiteX2" fmla="*/ 1728787 w 1997868"/>
                <a:gd name="connsiteY2" fmla="*/ 154781 h 1412081"/>
                <a:gd name="connsiteX3" fmla="*/ 1790700 w 1997868"/>
                <a:gd name="connsiteY3" fmla="*/ 78581 h 1412081"/>
                <a:gd name="connsiteX4" fmla="*/ 1840706 w 1997868"/>
                <a:gd name="connsiteY4" fmla="*/ 7144 h 1412081"/>
                <a:gd name="connsiteX5" fmla="*/ 1997868 w 1997868"/>
                <a:gd name="connsiteY5" fmla="*/ 0 h 1412081"/>
                <a:gd name="connsiteX6" fmla="*/ 1981200 w 1997868"/>
                <a:gd name="connsiteY6" fmla="*/ 280988 h 1412081"/>
                <a:gd name="connsiteX7" fmla="*/ 1869281 w 1997868"/>
                <a:gd name="connsiteY7" fmla="*/ 373856 h 1412081"/>
                <a:gd name="connsiteX8" fmla="*/ 1712118 w 1997868"/>
                <a:gd name="connsiteY8" fmla="*/ 507206 h 1412081"/>
                <a:gd name="connsiteX9" fmla="*/ 1550193 w 1997868"/>
                <a:gd name="connsiteY9" fmla="*/ 635794 h 1412081"/>
                <a:gd name="connsiteX10" fmla="*/ 1345406 w 1997868"/>
                <a:gd name="connsiteY10" fmla="*/ 785813 h 1412081"/>
                <a:gd name="connsiteX11" fmla="*/ 1197768 w 1997868"/>
                <a:gd name="connsiteY11" fmla="*/ 883444 h 1412081"/>
                <a:gd name="connsiteX12" fmla="*/ 1035843 w 1997868"/>
                <a:gd name="connsiteY12" fmla="*/ 983456 h 1412081"/>
                <a:gd name="connsiteX13" fmla="*/ 852487 w 1997868"/>
                <a:gd name="connsiteY13" fmla="*/ 1081088 h 1412081"/>
                <a:gd name="connsiteX14" fmla="*/ 681037 w 1997868"/>
                <a:gd name="connsiteY14" fmla="*/ 1164431 h 1412081"/>
                <a:gd name="connsiteX15" fmla="*/ 533400 w 1997868"/>
                <a:gd name="connsiteY15" fmla="*/ 1228725 h 1412081"/>
                <a:gd name="connsiteX16" fmla="*/ 361950 w 1997868"/>
                <a:gd name="connsiteY16" fmla="*/ 1300163 h 1412081"/>
                <a:gd name="connsiteX17" fmla="*/ 126206 w 1997868"/>
                <a:gd name="connsiteY17" fmla="*/ 1385888 h 1412081"/>
                <a:gd name="connsiteX18" fmla="*/ 54768 w 1997868"/>
                <a:gd name="connsiteY18" fmla="*/ 1407319 h 1412081"/>
                <a:gd name="connsiteX19" fmla="*/ 16668 w 1997868"/>
                <a:gd name="connsiteY19" fmla="*/ 1412081 h 1412081"/>
                <a:gd name="connsiteX20" fmla="*/ 2381 w 1997868"/>
                <a:gd name="connsiteY20" fmla="*/ 1407319 h 1412081"/>
                <a:gd name="connsiteX21" fmla="*/ 0 w 1997868"/>
                <a:gd name="connsiteY21" fmla="*/ 1397794 h 1412081"/>
                <a:gd name="connsiteX22" fmla="*/ 2381 w 1997868"/>
                <a:gd name="connsiteY22" fmla="*/ 1383506 h 1412081"/>
                <a:gd name="connsiteX23" fmla="*/ 16668 w 1997868"/>
                <a:gd name="connsiteY23" fmla="*/ 1362075 h 1412081"/>
                <a:gd name="connsiteX24" fmla="*/ 83343 w 1997868"/>
                <a:gd name="connsiteY24" fmla="*/ 1328738 h 1412081"/>
                <a:gd name="connsiteX25" fmla="*/ 292893 w 1997868"/>
                <a:gd name="connsiteY25" fmla="*/ 1221581 h 1412081"/>
                <a:gd name="connsiteX26" fmla="*/ 500062 w 1997868"/>
                <a:gd name="connsiteY26" fmla="*/ 1112044 h 1412081"/>
                <a:gd name="connsiteX27" fmla="*/ 671512 w 1997868"/>
                <a:gd name="connsiteY27" fmla="*/ 1014413 h 1412081"/>
                <a:gd name="connsiteX28" fmla="*/ 895350 w 1997868"/>
                <a:gd name="connsiteY28" fmla="*/ 878681 h 1412081"/>
                <a:gd name="connsiteX29" fmla="*/ 1045368 w 1997868"/>
                <a:gd name="connsiteY29" fmla="*/ 769144 h 1412081"/>
                <a:gd name="connsiteX30" fmla="*/ 1233487 w 1997868"/>
                <a:gd name="connsiteY30" fmla="*/ 623888 h 1412081"/>
                <a:gd name="connsiteX31" fmla="*/ 1347787 w 1997868"/>
                <a:gd name="connsiteY31" fmla="*/ 526256 h 1412081"/>
                <a:gd name="connsiteX32" fmla="*/ 1509712 w 1997868"/>
                <a:gd name="connsiteY32" fmla="*/ 383381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7868" h="1412081">
                  <a:moveTo>
                    <a:pt x="1509712" y="383381"/>
                  </a:moveTo>
                  <a:lnTo>
                    <a:pt x="1624012" y="269081"/>
                  </a:lnTo>
                  <a:lnTo>
                    <a:pt x="1728787" y="154781"/>
                  </a:lnTo>
                  <a:lnTo>
                    <a:pt x="1790700" y="78581"/>
                  </a:lnTo>
                  <a:lnTo>
                    <a:pt x="1840706" y="7144"/>
                  </a:lnTo>
                  <a:lnTo>
                    <a:pt x="1997868" y="0"/>
                  </a:lnTo>
                  <a:lnTo>
                    <a:pt x="1981200" y="280988"/>
                  </a:lnTo>
                  <a:lnTo>
                    <a:pt x="1869281" y="373856"/>
                  </a:lnTo>
                  <a:lnTo>
                    <a:pt x="1712118" y="507206"/>
                  </a:lnTo>
                  <a:lnTo>
                    <a:pt x="1550193" y="635794"/>
                  </a:lnTo>
                  <a:lnTo>
                    <a:pt x="1345406" y="785813"/>
                  </a:lnTo>
                  <a:lnTo>
                    <a:pt x="1197768" y="883444"/>
                  </a:lnTo>
                  <a:lnTo>
                    <a:pt x="1035843" y="983456"/>
                  </a:lnTo>
                  <a:lnTo>
                    <a:pt x="852487" y="1081088"/>
                  </a:lnTo>
                  <a:lnTo>
                    <a:pt x="681037" y="1164431"/>
                  </a:lnTo>
                  <a:lnTo>
                    <a:pt x="533400" y="1228725"/>
                  </a:lnTo>
                  <a:lnTo>
                    <a:pt x="361950" y="1300163"/>
                  </a:lnTo>
                  <a:lnTo>
                    <a:pt x="126206" y="1385888"/>
                  </a:lnTo>
                  <a:lnTo>
                    <a:pt x="54768" y="1407319"/>
                  </a:lnTo>
                  <a:lnTo>
                    <a:pt x="16668" y="1412081"/>
                  </a:lnTo>
                  <a:lnTo>
                    <a:pt x="2381" y="1407319"/>
                  </a:lnTo>
                  <a:lnTo>
                    <a:pt x="0" y="1397794"/>
                  </a:lnTo>
                  <a:lnTo>
                    <a:pt x="2381" y="1383506"/>
                  </a:lnTo>
                  <a:lnTo>
                    <a:pt x="16668" y="1362075"/>
                  </a:lnTo>
                  <a:lnTo>
                    <a:pt x="83343" y="1328738"/>
                  </a:lnTo>
                  <a:lnTo>
                    <a:pt x="292893" y="1221581"/>
                  </a:lnTo>
                  <a:lnTo>
                    <a:pt x="500062" y="1112044"/>
                  </a:lnTo>
                  <a:lnTo>
                    <a:pt x="671512" y="1014413"/>
                  </a:lnTo>
                  <a:lnTo>
                    <a:pt x="895350" y="878681"/>
                  </a:lnTo>
                  <a:lnTo>
                    <a:pt x="1045368" y="769144"/>
                  </a:lnTo>
                  <a:lnTo>
                    <a:pt x="1233487" y="623888"/>
                  </a:lnTo>
                  <a:lnTo>
                    <a:pt x="1347787" y="526256"/>
                  </a:lnTo>
                  <a:lnTo>
                    <a:pt x="1509712" y="3833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1">
              <a:extLst>
                <a:ext uri="{FF2B5EF4-FFF2-40B4-BE49-F238E27FC236}">
                  <a16:creationId xmlns:a16="http://schemas.microsoft.com/office/drawing/2014/main" id="{6655D709-22BA-4CAC-9259-31E93E3781F0}"/>
                </a:ext>
              </a:extLst>
            </p:cNvPr>
            <p:cNvSpPr/>
            <p:nvPr/>
          </p:nvSpPr>
          <p:spPr>
            <a:xfrm>
              <a:off x="5170488" y="4525963"/>
              <a:ext cx="2171700" cy="1379537"/>
            </a:xfrm>
            <a:custGeom>
              <a:avLst/>
              <a:gdLst>
                <a:gd name="connsiteX0" fmla="*/ 342900 w 2171700"/>
                <a:gd name="connsiteY0" fmla="*/ 221457 h 1378744"/>
                <a:gd name="connsiteX1" fmla="*/ 252412 w 2171700"/>
                <a:gd name="connsiteY1" fmla="*/ 147638 h 1378744"/>
                <a:gd name="connsiteX2" fmla="*/ 169069 w 2171700"/>
                <a:gd name="connsiteY2" fmla="*/ 73819 h 1378744"/>
                <a:gd name="connsiteX3" fmla="*/ 88106 w 2171700"/>
                <a:gd name="connsiteY3" fmla="*/ 0 h 1378744"/>
                <a:gd name="connsiteX4" fmla="*/ 2381 w 2171700"/>
                <a:gd name="connsiteY4" fmla="*/ 4763 h 1378744"/>
                <a:gd name="connsiteX5" fmla="*/ 0 w 2171700"/>
                <a:gd name="connsiteY5" fmla="*/ 114300 h 1378744"/>
                <a:gd name="connsiteX6" fmla="*/ 66675 w 2171700"/>
                <a:gd name="connsiteY6" fmla="*/ 145257 h 1378744"/>
                <a:gd name="connsiteX7" fmla="*/ 109537 w 2171700"/>
                <a:gd name="connsiteY7" fmla="*/ 173832 h 1378744"/>
                <a:gd name="connsiteX8" fmla="*/ 176212 w 2171700"/>
                <a:gd name="connsiteY8" fmla="*/ 230982 h 1378744"/>
                <a:gd name="connsiteX9" fmla="*/ 250031 w 2171700"/>
                <a:gd name="connsiteY9" fmla="*/ 307182 h 1378744"/>
                <a:gd name="connsiteX10" fmla="*/ 438150 w 2171700"/>
                <a:gd name="connsiteY10" fmla="*/ 511969 h 1378744"/>
                <a:gd name="connsiteX11" fmla="*/ 554831 w 2171700"/>
                <a:gd name="connsiteY11" fmla="*/ 640557 h 1378744"/>
                <a:gd name="connsiteX12" fmla="*/ 657225 w 2171700"/>
                <a:gd name="connsiteY12" fmla="*/ 759619 h 1378744"/>
                <a:gd name="connsiteX13" fmla="*/ 785812 w 2171700"/>
                <a:gd name="connsiteY13" fmla="*/ 904875 h 1378744"/>
                <a:gd name="connsiteX14" fmla="*/ 876300 w 2171700"/>
                <a:gd name="connsiteY14" fmla="*/ 1009650 h 1378744"/>
                <a:gd name="connsiteX15" fmla="*/ 969169 w 2171700"/>
                <a:gd name="connsiteY15" fmla="*/ 1112044 h 1378744"/>
                <a:gd name="connsiteX16" fmla="*/ 1047750 w 2171700"/>
                <a:gd name="connsiteY16" fmla="*/ 1195388 h 1378744"/>
                <a:gd name="connsiteX17" fmla="*/ 1104900 w 2171700"/>
                <a:gd name="connsiteY17" fmla="*/ 1247775 h 1378744"/>
                <a:gd name="connsiteX18" fmla="*/ 1150144 w 2171700"/>
                <a:gd name="connsiteY18" fmla="*/ 1288257 h 1378744"/>
                <a:gd name="connsiteX19" fmla="*/ 1193006 w 2171700"/>
                <a:gd name="connsiteY19" fmla="*/ 1321594 h 1378744"/>
                <a:gd name="connsiteX20" fmla="*/ 1223962 w 2171700"/>
                <a:gd name="connsiteY20" fmla="*/ 1345407 h 1378744"/>
                <a:gd name="connsiteX21" fmla="*/ 1247775 w 2171700"/>
                <a:gd name="connsiteY21" fmla="*/ 1359694 h 1378744"/>
                <a:gd name="connsiteX22" fmla="*/ 1285875 w 2171700"/>
                <a:gd name="connsiteY22" fmla="*/ 1373982 h 1378744"/>
                <a:gd name="connsiteX23" fmla="*/ 1319212 w 2171700"/>
                <a:gd name="connsiteY23" fmla="*/ 1378744 h 1378744"/>
                <a:gd name="connsiteX24" fmla="*/ 1504950 w 2171700"/>
                <a:gd name="connsiteY24" fmla="*/ 1373982 h 1378744"/>
                <a:gd name="connsiteX25" fmla="*/ 1781175 w 2171700"/>
                <a:gd name="connsiteY25" fmla="*/ 1364457 h 1378744"/>
                <a:gd name="connsiteX26" fmla="*/ 2019300 w 2171700"/>
                <a:gd name="connsiteY26" fmla="*/ 1359694 h 1378744"/>
                <a:gd name="connsiteX27" fmla="*/ 2133600 w 2171700"/>
                <a:gd name="connsiteY27" fmla="*/ 1352550 h 1378744"/>
                <a:gd name="connsiteX28" fmla="*/ 2150269 w 2171700"/>
                <a:gd name="connsiteY28" fmla="*/ 1345407 h 1378744"/>
                <a:gd name="connsiteX29" fmla="*/ 2166937 w 2171700"/>
                <a:gd name="connsiteY29" fmla="*/ 1331119 h 1378744"/>
                <a:gd name="connsiteX30" fmla="*/ 2171700 w 2171700"/>
                <a:gd name="connsiteY30" fmla="*/ 1321594 h 1378744"/>
                <a:gd name="connsiteX31" fmla="*/ 2171700 w 2171700"/>
                <a:gd name="connsiteY31" fmla="*/ 1309688 h 1378744"/>
                <a:gd name="connsiteX32" fmla="*/ 2166937 w 2171700"/>
                <a:gd name="connsiteY32" fmla="*/ 1300163 h 1378744"/>
                <a:gd name="connsiteX33" fmla="*/ 2140744 w 2171700"/>
                <a:gd name="connsiteY33" fmla="*/ 1285875 h 1378744"/>
                <a:gd name="connsiteX34" fmla="*/ 2055019 w 2171700"/>
                <a:gd name="connsiteY34" fmla="*/ 1252538 h 1378744"/>
                <a:gd name="connsiteX35" fmla="*/ 1897856 w 2171700"/>
                <a:gd name="connsiteY35" fmla="*/ 1190625 h 1378744"/>
                <a:gd name="connsiteX36" fmla="*/ 1733550 w 2171700"/>
                <a:gd name="connsiteY36" fmla="*/ 1119188 h 1378744"/>
                <a:gd name="connsiteX37" fmla="*/ 1435894 w 2171700"/>
                <a:gd name="connsiteY37" fmla="*/ 983457 h 1378744"/>
                <a:gd name="connsiteX38" fmla="*/ 1300162 w 2171700"/>
                <a:gd name="connsiteY38" fmla="*/ 909638 h 1378744"/>
                <a:gd name="connsiteX39" fmla="*/ 1126331 w 2171700"/>
                <a:gd name="connsiteY39" fmla="*/ 807244 h 1378744"/>
                <a:gd name="connsiteX40" fmla="*/ 921544 w 2171700"/>
                <a:gd name="connsiteY40" fmla="*/ 676275 h 1378744"/>
                <a:gd name="connsiteX41" fmla="*/ 752475 w 2171700"/>
                <a:gd name="connsiteY41" fmla="*/ 554832 h 1378744"/>
                <a:gd name="connsiteX42" fmla="*/ 573881 w 2171700"/>
                <a:gd name="connsiteY42" fmla="*/ 416719 h 1378744"/>
                <a:gd name="connsiteX43" fmla="*/ 342900 w 2171700"/>
                <a:gd name="connsiteY43" fmla="*/ 22145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1700" h="1378744">
                  <a:moveTo>
                    <a:pt x="342900" y="221457"/>
                  </a:moveTo>
                  <a:lnTo>
                    <a:pt x="252412" y="147638"/>
                  </a:lnTo>
                  <a:lnTo>
                    <a:pt x="169069" y="73819"/>
                  </a:lnTo>
                  <a:lnTo>
                    <a:pt x="88106" y="0"/>
                  </a:lnTo>
                  <a:lnTo>
                    <a:pt x="2381" y="4763"/>
                  </a:lnTo>
                  <a:cubicBezTo>
                    <a:pt x="1587" y="41275"/>
                    <a:pt x="794" y="77788"/>
                    <a:pt x="0" y="114300"/>
                  </a:cubicBezTo>
                  <a:lnTo>
                    <a:pt x="66675" y="145257"/>
                  </a:lnTo>
                  <a:lnTo>
                    <a:pt x="109537" y="173832"/>
                  </a:lnTo>
                  <a:lnTo>
                    <a:pt x="176212" y="230982"/>
                  </a:lnTo>
                  <a:lnTo>
                    <a:pt x="250031" y="307182"/>
                  </a:lnTo>
                  <a:lnTo>
                    <a:pt x="438150" y="511969"/>
                  </a:lnTo>
                  <a:lnTo>
                    <a:pt x="554831" y="640557"/>
                  </a:lnTo>
                  <a:lnTo>
                    <a:pt x="657225" y="759619"/>
                  </a:lnTo>
                  <a:lnTo>
                    <a:pt x="785812" y="904875"/>
                  </a:lnTo>
                  <a:lnTo>
                    <a:pt x="876300" y="1009650"/>
                  </a:lnTo>
                  <a:lnTo>
                    <a:pt x="969169" y="1112044"/>
                  </a:lnTo>
                  <a:lnTo>
                    <a:pt x="1047750" y="1195388"/>
                  </a:lnTo>
                  <a:lnTo>
                    <a:pt x="1104900" y="1247775"/>
                  </a:lnTo>
                  <a:lnTo>
                    <a:pt x="1150144" y="1288257"/>
                  </a:lnTo>
                  <a:lnTo>
                    <a:pt x="1193006" y="1321594"/>
                  </a:lnTo>
                  <a:lnTo>
                    <a:pt x="1223962" y="1345407"/>
                  </a:lnTo>
                  <a:lnTo>
                    <a:pt x="1247775" y="1359694"/>
                  </a:lnTo>
                  <a:lnTo>
                    <a:pt x="1285875" y="1373982"/>
                  </a:lnTo>
                  <a:lnTo>
                    <a:pt x="1319212" y="1378744"/>
                  </a:lnTo>
                  <a:lnTo>
                    <a:pt x="1504950" y="1373982"/>
                  </a:lnTo>
                  <a:lnTo>
                    <a:pt x="1781175" y="1364457"/>
                  </a:lnTo>
                  <a:lnTo>
                    <a:pt x="2019300" y="1359694"/>
                  </a:lnTo>
                  <a:lnTo>
                    <a:pt x="2133600" y="1352550"/>
                  </a:lnTo>
                  <a:lnTo>
                    <a:pt x="2150269" y="1345407"/>
                  </a:lnTo>
                  <a:lnTo>
                    <a:pt x="2166937" y="1331119"/>
                  </a:lnTo>
                  <a:lnTo>
                    <a:pt x="2171700" y="1321594"/>
                  </a:lnTo>
                  <a:lnTo>
                    <a:pt x="2171700" y="1309688"/>
                  </a:lnTo>
                  <a:lnTo>
                    <a:pt x="2166937" y="1300163"/>
                  </a:lnTo>
                  <a:lnTo>
                    <a:pt x="2140744" y="1285875"/>
                  </a:lnTo>
                  <a:lnTo>
                    <a:pt x="2055019" y="1252538"/>
                  </a:lnTo>
                  <a:lnTo>
                    <a:pt x="1897856" y="1190625"/>
                  </a:lnTo>
                  <a:lnTo>
                    <a:pt x="1733550" y="1119188"/>
                  </a:lnTo>
                  <a:lnTo>
                    <a:pt x="1435894" y="983457"/>
                  </a:lnTo>
                  <a:lnTo>
                    <a:pt x="1300162" y="909638"/>
                  </a:lnTo>
                  <a:lnTo>
                    <a:pt x="1126331" y="807244"/>
                  </a:lnTo>
                  <a:lnTo>
                    <a:pt x="921544" y="676275"/>
                  </a:lnTo>
                  <a:lnTo>
                    <a:pt x="752475" y="554832"/>
                  </a:lnTo>
                  <a:lnTo>
                    <a:pt x="573881" y="416719"/>
                  </a:lnTo>
                  <a:lnTo>
                    <a:pt x="342900" y="2214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704AA4B-2155-4DC4-8BAF-897E04F28C83}"/>
              </a:ext>
            </a:extLst>
          </p:cNvPr>
          <p:cNvGrpSpPr/>
          <p:nvPr/>
        </p:nvGrpSpPr>
        <p:grpSpPr>
          <a:xfrm>
            <a:off x="2871788" y="1303338"/>
            <a:ext cx="4318000" cy="4721225"/>
            <a:chOff x="2871788" y="1303338"/>
            <a:chExt cx="4318000" cy="4721225"/>
          </a:xfrm>
        </p:grpSpPr>
        <p:sp>
          <p:nvSpPr>
            <p:cNvPr id="26" name="フリーフォーム 32">
              <a:extLst>
                <a:ext uri="{FF2B5EF4-FFF2-40B4-BE49-F238E27FC236}">
                  <a16:creationId xmlns:a16="http://schemas.microsoft.com/office/drawing/2014/main" id="{8C9B5DC3-0B99-4BA1-862E-88EB50F23D93}"/>
                </a:ext>
              </a:extLst>
            </p:cNvPr>
            <p:cNvSpPr/>
            <p:nvPr/>
          </p:nvSpPr>
          <p:spPr>
            <a:xfrm>
              <a:off x="3297238" y="1471613"/>
              <a:ext cx="774700" cy="955675"/>
            </a:xfrm>
            <a:custGeom>
              <a:avLst/>
              <a:gdLst>
                <a:gd name="connsiteX0" fmla="*/ 319088 w 773907"/>
                <a:gd name="connsiteY0" fmla="*/ 433387 h 954881"/>
                <a:gd name="connsiteX1" fmla="*/ 352425 w 773907"/>
                <a:gd name="connsiteY1" fmla="*/ 483393 h 954881"/>
                <a:gd name="connsiteX2" fmla="*/ 378619 w 773907"/>
                <a:gd name="connsiteY2" fmla="*/ 523875 h 954881"/>
                <a:gd name="connsiteX3" fmla="*/ 416719 w 773907"/>
                <a:gd name="connsiteY3" fmla="*/ 592931 h 954881"/>
                <a:gd name="connsiteX4" fmla="*/ 454819 w 773907"/>
                <a:gd name="connsiteY4" fmla="*/ 683418 h 954881"/>
                <a:gd name="connsiteX5" fmla="*/ 485775 w 773907"/>
                <a:gd name="connsiteY5" fmla="*/ 766762 h 954881"/>
                <a:gd name="connsiteX6" fmla="*/ 500063 w 773907"/>
                <a:gd name="connsiteY6" fmla="*/ 814387 h 954881"/>
                <a:gd name="connsiteX7" fmla="*/ 514350 w 773907"/>
                <a:gd name="connsiteY7" fmla="*/ 850106 h 954881"/>
                <a:gd name="connsiteX8" fmla="*/ 540544 w 773907"/>
                <a:gd name="connsiteY8" fmla="*/ 885825 h 954881"/>
                <a:gd name="connsiteX9" fmla="*/ 571500 w 773907"/>
                <a:gd name="connsiteY9" fmla="*/ 914400 h 954881"/>
                <a:gd name="connsiteX10" fmla="*/ 602457 w 773907"/>
                <a:gd name="connsiteY10" fmla="*/ 935831 h 954881"/>
                <a:gd name="connsiteX11" fmla="*/ 640557 w 773907"/>
                <a:gd name="connsiteY11" fmla="*/ 947737 h 954881"/>
                <a:gd name="connsiteX12" fmla="*/ 661988 w 773907"/>
                <a:gd name="connsiteY12" fmla="*/ 952500 h 954881"/>
                <a:gd name="connsiteX13" fmla="*/ 690563 w 773907"/>
                <a:gd name="connsiteY13" fmla="*/ 954881 h 954881"/>
                <a:gd name="connsiteX14" fmla="*/ 726282 w 773907"/>
                <a:gd name="connsiteY14" fmla="*/ 947737 h 954881"/>
                <a:gd name="connsiteX15" fmla="*/ 742950 w 773907"/>
                <a:gd name="connsiteY15" fmla="*/ 933450 h 954881"/>
                <a:gd name="connsiteX16" fmla="*/ 757238 w 773907"/>
                <a:gd name="connsiteY16" fmla="*/ 912018 h 954881"/>
                <a:gd name="connsiteX17" fmla="*/ 769144 w 773907"/>
                <a:gd name="connsiteY17" fmla="*/ 883443 h 954881"/>
                <a:gd name="connsiteX18" fmla="*/ 773907 w 773907"/>
                <a:gd name="connsiteY18" fmla="*/ 840581 h 954881"/>
                <a:gd name="connsiteX19" fmla="*/ 773907 w 773907"/>
                <a:gd name="connsiteY19" fmla="*/ 790575 h 954881"/>
                <a:gd name="connsiteX20" fmla="*/ 766763 w 773907"/>
                <a:gd name="connsiteY20" fmla="*/ 742950 h 954881"/>
                <a:gd name="connsiteX21" fmla="*/ 747713 w 773907"/>
                <a:gd name="connsiteY21" fmla="*/ 678656 h 954881"/>
                <a:gd name="connsiteX22" fmla="*/ 719138 w 773907"/>
                <a:gd name="connsiteY22" fmla="*/ 607218 h 954881"/>
                <a:gd name="connsiteX23" fmla="*/ 692944 w 773907"/>
                <a:gd name="connsiteY23" fmla="*/ 554831 h 954881"/>
                <a:gd name="connsiteX24" fmla="*/ 657225 w 773907"/>
                <a:gd name="connsiteY24" fmla="*/ 485775 h 954881"/>
                <a:gd name="connsiteX25" fmla="*/ 621507 w 773907"/>
                <a:gd name="connsiteY25" fmla="*/ 431006 h 954881"/>
                <a:gd name="connsiteX26" fmla="*/ 581025 w 773907"/>
                <a:gd name="connsiteY26" fmla="*/ 378618 h 954881"/>
                <a:gd name="connsiteX27" fmla="*/ 533400 w 773907"/>
                <a:gd name="connsiteY27" fmla="*/ 328612 h 954881"/>
                <a:gd name="connsiteX28" fmla="*/ 490538 w 773907"/>
                <a:gd name="connsiteY28" fmla="*/ 285750 h 954881"/>
                <a:gd name="connsiteX29" fmla="*/ 435769 w 773907"/>
                <a:gd name="connsiteY29" fmla="*/ 245268 h 954881"/>
                <a:gd name="connsiteX30" fmla="*/ 359569 w 773907"/>
                <a:gd name="connsiteY30" fmla="*/ 190500 h 954881"/>
                <a:gd name="connsiteX31" fmla="*/ 259557 w 773907"/>
                <a:gd name="connsiteY31" fmla="*/ 123825 h 954881"/>
                <a:gd name="connsiteX32" fmla="*/ 171450 w 773907"/>
                <a:gd name="connsiteY32" fmla="*/ 71437 h 954881"/>
                <a:gd name="connsiteX33" fmla="*/ 71438 w 773907"/>
                <a:gd name="connsiteY33" fmla="*/ 19050 h 954881"/>
                <a:gd name="connsiteX34" fmla="*/ 26194 w 773907"/>
                <a:gd name="connsiteY34" fmla="*/ 0 h 954881"/>
                <a:gd name="connsiteX35" fmla="*/ 14288 w 773907"/>
                <a:gd name="connsiteY35" fmla="*/ 0 h 954881"/>
                <a:gd name="connsiteX36" fmla="*/ 2382 w 773907"/>
                <a:gd name="connsiteY36" fmla="*/ 7143 h 954881"/>
                <a:gd name="connsiteX37" fmla="*/ 0 w 773907"/>
                <a:gd name="connsiteY37" fmla="*/ 23812 h 954881"/>
                <a:gd name="connsiteX38" fmla="*/ 11907 w 773907"/>
                <a:gd name="connsiteY38" fmla="*/ 54768 h 954881"/>
                <a:gd name="connsiteX39" fmla="*/ 33338 w 773907"/>
                <a:gd name="connsiteY39" fmla="*/ 80962 h 954881"/>
                <a:gd name="connsiteX40" fmla="*/ 88107 w 773907"/>
                <a:gd name="connsiteY40" fmla="*/ 138112 h 954881"/>
                <a:gd name="connsiteX41" fmla="*/ 164307 w 773907"/>
                <a:gd name="connsiteY41" fmla="*/ 226218 h 954881"/>
                <a:gd name="connsiteX42" fmla="*/ 261938 w 773907"/>
                <a:gd name="connsiteY42" fmla="*/ 347662 h 954881"/>
                <a:gd name="connsiteX43" fmla="*/ 319088 w 773907"/>
                <a:gd name="connsiteY43" fmla="*/ 43338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7" h="954881">
                  <a:moveTo>
                    <a:pt x="319088" y="433387"/>
                  </a:moveTo>
                  <a:lnTo>
                    <a:pt x="352425" y="483393"/>
                  </a:lnTo>
                  <a:lnTo>
                    <a:pt x="378619" y="523875"/>
                  </a:lnTo>
                  <a:lnTo>
                    <a:pt x="416719" y="592931"/>
                  </a:lnTo>
                  <a:lnTo>
                    <a:pt x="454819" y="683418"/>
                  </a:lnTo>
                  <a:lnTo>
                    <a:pt x="485775" y="766762"/>
                  </a:lnTo>
                  <a:lnTo>
                    <a:pt x="500063" y="814387"/>
                  </a:lnTo>
                  <a:lnTo>
                    <a:pt x="514350" y="850106"/>
                  </a:lnTo>
                  <a:lnTo>
                    <a:pt x="540544" y="885825"/>
                  </a:lnTo>
                  <a:lnTo>
                    <a:pt x="571500" y="914400"/>
                  </a:lnTo>
                  <a:lnTo>
                    <a:pt x="602457" y="935831"/>
                  </a:lnTo>
                  <a:lnTo>
                    <a:pt x="640557" y="947737"/>
                  </a:lnTo>
                  <a:lnTo>
                    <a:pt x="661988" y="952500"/>
                  </a:lnTo>
                  <a:lnTo>
                    <a:pt x="690563" y="954881"/>
                  </a:lnTo>
                  <a:lnTo>
                    <a:pt x="726282" y="947737"/>
                  </a:lnTo>
                  <a:lnTo>
                    <a:pt x="742950" y="933450"/>
                  </a:lnTo>
                  <a:lnTo>
                    <a:pt x="757238" y="912018"/>
                  </a:lnTo>
                  <a:lnTo>
                    <a:pt x="769144" y="883443"/>
                  </a:lnTo>
                  <a:lnTo>
                    <a:pt x="773907" y="840581"/>
                  </a:lnTo>
                  <a:lnTo>
                    <a:pt x="773907" y="790575"/>
                  </a:lnTo>
                  <a:lnTo>
                    <a:pt x="766763" y="742950"/>
                  </a:lnTo>
                  <a:lnTo>
                    <a:pt x="747713" y="678656"/>
                  </a:lnTo>
                  <a:lnTo>
                    <a:pt x="719138" y="607218"/>
                  </a:lnTo>
                  <a:lnTo>
                    <a:pt x="692944" y="554831"/>
                  </a:lnTo>
                  <a:lnTo>
                    <a:pt x="657225" y="485775"/>
                  </a:lnTo>
                  <a:lnTo>
                    <a:pt x="621507" y="431006"/>
                  </a:lnTo>
                  <a:lnTo>
                    <a:pt x="581025" y="378618"/>
                  </a:lnTo>
                  <a:lnTo>
                    <a:pt x="533400" y="328612"/>
                  </a:lnTo>
                  <a:lnTo>
                    <a:pt x="490538" y="285750"/>
                  </a:lnTo>
                  <a:lnTo>
                    <a:pt x="435769" y="245268"/>
                  </a:lnTo>
                  <a:lnTo>
                    <a:pt x="359569" y="190500"/>
                  </a:lnTo>
                  <a:lnTo>
                    <a:pt x="259557" y="123825"/>
                  </a:lnTo>
                  <a:lnTo>
                    <a:pt x="171450" y="71437"/>
                  </a:lnTo>
                  <a:lnTo>
                    <a:pt x="71438" y="19050"/>
                  </a:lnTo>
                  <a:lnTo>
                    <a:pt x="26194" y="0"/>
                  </a:lnTo>
                  <a:lnTo>
                    <a:pt x="14288" y="0"/>
                  </a:lnTo>
                  <a:cubicBezTo>
                    <a:pt x="1645" y="5057"/>
                    <a:pt x="2382" y="488"/>
                    <a:pt x="2382" y="7143"/>
                  </a:cubicBezTo>
                  <a:lnTo>
                    <a:pt x="0" y="23812"/>
                  </a:lnTo>
                  <a:lnTo>
                    <a:pt x="11907" y="54768"/>
                  </a:lnTo>
                  <a:lnTo>
                    <a:pt x="33338" y="80962"/>
                  </a:lnTo>
                  <a:lnTo>
                    <a:pt x="88107" y="138112"/>
                  </a:lnTo>
                  <a:lnTo>
                    <a:pt x="164307" y="226218"/>
                  </a:lnTo>
                  <a:lnTo>
                    <a:pt x="261938" y="347662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3">
              <a:extLst>
                <a:ext uri="{FF2B5EF4-FFF2-40B4-BE49-F238E27FC236}">
                  <a16:creationId xmlns:a16="http://schemas.microsoft.com/office/drawing/2014/main" id="{055E1DEF-0F18-4ADB-ACAB-97F3240BBC6C}"/>
                </a:ext>
              </a:extLst>
            </p:cNvPr>
            <p:cNvSpPr/>
            <p:nvPr/>
          </p:nvSpPr>
          <p:spPr>
            <a:xfrm>
              <a:off x="4352925" y="1341438"/>
              <a:ext cx="636588" cy="973137"/>
            </a:xfrm>
            <a:custGeom>
              <a:avLst/>
              <a:gdLst>
                <a:gd name="connsiteX0" fmla="*/ 266700 w 635794"/>
                <a:gd name="connsiteY0" fmla="*/ 531019 h 973931"/>
                <a:gd name="connsiteX1" fmla="*/ 242888 w 635794"/>
                <a:gd name="connsiteY1" fmla="*/ 469106 h 973931"/>
                <a:gd name="connsiteX2" fmla="*/ 209550 w 635794"/>
                <a:gd name="connsiteY2" fmla="*/ 395287 h 973931"/>
                <a:gd name="connsiteX3" fmla="*/ 152400 w 635794"/>
                <a:gd name="connsiteY3" fmla="*/ 283369 h 973931"/>
                <a:gd name="connsiteX4" fmla="*/ 83344 w 635794"/>
                <a:gd name="connsiteY4" fmla="*/ 169069 h 973931"/>
                <a:gd name="connsiteX5" fmla="*/ 30956 w 635794"/>
                <a:gd name="connsiteY5" fmla="*/ 85725 h 973931"/>
                <a:gd name="connsiteX6" fmla="*/ 7144 w 635794"/>
                <a:gd name="connsiteY6" fmla="*/ 45244 h 973931"/>
                <a:gd name="connsiteX7" fmla="*/ 0 w 635794"/>
                <a:gd name="connsiteY7" fmla="*/ 23812 h 973931"/>
                <a:gd name="connsiteX8" fmla="*/ 0 w 635794"/>
                <a:gd name="connsiteY8" fmla="*/ 14287 h 973931"/>
                <a:gd name="connsiteX9" fmla="*/ 2381 w 635794"/>
                <a:gd name="connsiteY9" fmla="*/ 2381 h 973931"/>
                <a:gd name="connsiteX10" fmla="*/ 9525 w 635794"/>
                <a:gd name="connsiteY10" fmla="*/ 0 h 973931"/>
                <a:gd name="connsiteX11" fmla="*/ 28575 w 635794"/>
                <a:gd name="connsiteY11" fmla="*/ 0 h 973931"/>
                <a:gd name="connsiteX12" fmla="*/ 54769 w 635794"/>
                <a:gd name="connsiteY12" fmla="*/ 14287 h 973931"/>
                <a:gd name="connsiteX13" fmla="*/ 100013 w 635794"/>
                <a:gd name="connsiteY13" fmla="*/ 47625 h 973931"/>
                <a:gd name="connsiteX14" fmla="*/ 130969 w 635794"/>
                <a:gd name="connsiteY14" fmla="*/ 69056 h 973931"/>
                <a:gd name="connsiteX15" fmla="*/ 202406 w 635794"/>
                <a:gd name="connsiteY15" fmla="*/ 126206 h 973931"/>
                <a:gd name="connsiteX16" fmla="*/ 273844 w 635794"/>
                <a:gd name="connsiteY16" fmla="*/ 185737 h 973931"/>
                <a:gd name="connsiteX17" fmla="*/ 366713 w 635794"/>
                <a:gd name="connsiteY17" fmla="*/ 261937 h 973931"/>
                <a:gd name="connsiteX18" fmla="*/ 407194 w 635794"/>
                <a:gd name="connsiteY18" fmla="*/ 300037 h 973931"/>
                <a:gd name="connsiteX19" fmla="*/ 466725 w 635794"/>
                <a:gd name="connsiteY19" fmla="*/ 361950 h 973931"/>
                <a:gd name="connsiteX20" fmla="*/ 523875 w 635794"/>
                <a:gd name="connsiteY20" fmla="*/ 426244 h 973931"/>
                <a:gd name="connsiteX21" fmla="*/ 564356 w 635794"/>
                <a:gd name="connsiteY21" fmla="*/ 481012 h 973931"/>
                <a:gd name="connsiteX22" fmla="*/ 585788 w 635794"/>
                <a:gd name="connsiteY22" fmla="*/ 519112 h 973931"/>
                <a:gd name="connsiteX23" fmla="*/ 609600 w 635794"/>
                <a:gd name="connsiteY23" fmla="*/ 573881 h 973931"/>
                <a:gd name="connsiteX24" fmla="*/ 628650 w 635794"/>
                <a:gd name="connsiteY24" fmla="*/ 638175 h 973931"/>
                <a:gd name="connsiteX25" fmla="*/ 635794 w 635794"/>
                <a:gd name="connsiteY25" fmla="*/ 678656 h 973931"/>
                <a:gd name="connsiteX26" fmla="*/ 635794 w 635794"/>
                <a:gd name="connsiteY26" fmla="*/ 721519 h 973931"/>
                <a:gd name="connsiteX27" fmla="*/ 621506 w 635794"/>
                <a:gd name="connsiteY27" fmla="*/ 809625 h 973931"/>
                <a:gd name="connsiteX28" fmla="*/ 609600 w 635794"/>
                <a:gd name="connsiteY28" fmla="*/ 862012 h 973931"/>
                <a:gd name="connsiteX29" fmla="*/ 597694 w 635794"/>
                <a:gd name="connsiteY29" fmla="*/ 900112 h 973931"/>
                <a:gd name="connsiteX30" fmla="*/ 578644 w 635794"/>
                <a:gd name="connsiteY30" fmla="*/ 935831 h 973931"/>
                <a:gd name="connsiteX31" fmla="*/ 554831 w 635794"/>
                <a:gd name="connsiteY31" fmla="*/ 962025 h 973931"/>
                <a:gd name="connsiteX32" fmla="*/ 535781 w 635794"/>
                <a:gd name="connsiteY32" fmla="*/ 973931 h 973931"/>
                <a:gd name="connsiteX33" fmla="*/ 509588 w 635794"/>
                <a:gd name="connsiteY33" fmla="*/ 973931 h 973931"/>
                <a:gd name="connsiteX34" fmla="*/ 461963 w 635794"/>
                <a:gd name="connsiteY34" fmla="*/ 962025 h 973931"/>
                <a:gd name="connsiteX35" fmla="*/ 419100 w 635794"/>
                <a:gd name="connsiteY35" fmla="*/ 940594 h 973931"/>
                <a:gd name="connsiteX36" fmla="*/ 388144 w 635794"/>
                <a:gd name="connsiteY36" fmla="*/ 909637 h 973931"/>
                <a:gd name="connsiteX37" fmla="*/ 359569 w 635794"/>
                <a:gd name="connsiteY37" fmla="*/ 862012 h 973931"/>
                <a:gd name="connsiteX38" fmla="*/ 342900 w 635794"/>
                <a:gd name="connsiteY38" fmla="*/ 804862 h 973931"/>
                <a:gd name="connsiteX39" fmla="*/ 321469 w 635794"/>
                <a:gd name="connsiteY39" fmla="*/ 709612 h 973931"/>
                <a:gd name="connsiteX40" fmla="*/ 266700 w 635794"/>
                <a:gd name="connsiteY40" fmla="*/ 531019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5794" h="973931">
                  <a:moveTo>
                    <a:pt x="266700" y="531019"/>
                  </a:moveTo>
                  <a:lnTo>
                    <a:pt x="242888" y="469106"/>
                  </a:lnTo>
                  <a:lnTo>
                    <a:pt x="209550" y="395287"/>
                  </a:lnTo>
                  <a:lnTo>
                    <a:pt x="152400" y="283369"/>
                  </a:lnTo>
                  <a:lnTo>
                    <a:pt x="83344" y="169069"/>
                  </a:lnTo>
                  <a:lnTo>
                    <a:pt x="30956" y="85725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14287"/>
                  </a:lnTo>
                  <a:lnTo>
                    <a:pt x="100013" y="47625"/>
                  </a:lnTo>
                  <a:lnTo>
                    <a:pt x="130969" y="69056"/>
                  </a:lnTo>
                  <a:lnTo>
                    <a:pt x="202406" y="126206"/>
                  </a:lnTo>
                  <a:lnTo>
                    <a:pt x="273844" y="185737"/>
                  </a:lnTo>
                  <a:lnTo>
                    <a:pt x="366713" y="261937"/>
                  </a:lnTo>
                  <a:lnTo>
                    <a:pt x="407194" y="300037"/>
                  </a:lnTo>
                  <a:lnTo>
                    <a:pt x="466725" y="361950"/>
                  </a:lnTo>
                  <a:lnTo>
                    <a:pt x="523875" y="426244"/>
                  </a:lnTo>
                  <a:lnTo>
                    <a:pt x="564356" y="481012"/>
                  </a:lnTo>
                  <a:lnTo>
                    <a:pt x="585788" y="519112"/>
                  </a:lnTo>
                  <a:lnTo>
                    <a:pt x="609600" y="573881"/>
                  </a:lnTo>
                  <a:lnTo>
                    <a:pt x="628650" y="638175"/>
                  </a:lnTo>
                  <a:lnTo>
                    <a:pt x="635794" y="678656"/>
                  </a:lnTo>
                  <a:lnTo>
                    <a:pt x="635794" y="721519"/>
                  </a:lnTo>
                  <a:lnTo>
                    <a:pt x="621506" y="809625"/>
                  </a:lnTo>
                  <a:lnTo>
                    <a:pt x="609600" y="862012"/>
                  </a:lnTo>
                  <a:lnTo>
                    <a:pt x="597694" y="900112"/>
                  </a:lnTo>
                  <a:lnTo>
                    <a:pt x="578644" y="935831"/>
                  </a:lnTo>
                  <a:lnTo>
                    <a:pt x="554831" y="962025"/>
                  </a:lnTo>
                  <a:lnTo>
                    <a:pt x="535781" y="973931"/>
                  </a:lnTo>
                  <a:lnTo>
                    <a:pt x="509588" y="973931"/>
                  </a:lnTo>
                  <a:lnTo>
                    <a:pt x="461963" y="962025"/>
                  </a:lnTo>
                  <a:lnTo>
                    <a:pt x="419100" y="940594"/>
                  </a:lnTo>
                  <a:lnTo>
                    <a:pt x="388144" y="909637"/>
                  </a:lnTo>
                  <a:lnTo>
                    <a:pt x="359569" y="862012"/>
                  </a:lnTo>
                  <a:lnTo>
                    <a:pt x="342900" y="804862"/>
                  </a:lnTo>
                  <a:lnTo>
                    <a:pt x="321469" y="709612"/>
                  </a:lnTo>
                  <a:lnTo>
                    <a:pt x="26670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4">
              <a:extLst>
                <a:ext uri="{FF2B5EF4-FFF2-40B4-BE49-F238E27FC236}">
                  <a16:creationId xmlns:a16="http://schemas.microsoft.com/office/drawing/2014/main" id="{FDCE3C10-ACF9-441D-8EF3-A3D89D8297EA}"/>
                </a:ext>
              </a:extLst>
            </p:cNvPr>
            <p:cNvSpPr/>
            <p:nvPr/>
          </p:nvSpPr>
          <p:spPr>
            <a:xfrm>
              <a:off x="5291138" y="1303338"/>
              <a:ext cx="1085850" cy="1304925"/>
            </a:xfrm>
            <a:custGeom>
              <a:avLst/>
              <a:gdLst>
                <a:gd name="connsiteX0" fmla="*/ 283368 w 1085850"/>
                <a:gd name="connsiteY0" fmla="*/ 921544 h 1304925"/>
                <a:gd name="connsiteX1" fmla="*/ 369093 w 1085850"/>
                <a:gd name="connsiteY1" fmla="*/ 807244 h 1304925"/>
                <a:gd name="connsiteX2" fmla="*/ 445293 w 1085850"/>
                <a:gd name="connsiteY2" fmla="*/ 700087 h 1304925"/>
                <a:gd name="connsiteX3" fmla="*/ 526256 w 1085850"/>
                <a:gd name="connsiteY3" fmla="*/ 583406 h 1304925"/>
                <a:gd name="connsiteX4" fmla="*/ 623887 w 1085850"/>
                <a:gd name="connsiteY4" fmla="*/ 421481 h 1304925"/>
                <a:gd name="connsiteX5" fmla="*/ 681037 w 1085850"/>
                <a:gd name="connsiteY5" fmla="*/ 321469 h 1304925"/>
                <a:gd name="connsiteX6" fmla="*/ 719137 w 1085850"/>
                <a:gd name="connsiteY6" fmla="*/ 245269 h 1304925"/>
                <a:gd name="connsiteX7" fmla="*/ 728662 w 1085850"/>
                <a:gd name="connsiteY7" fmla="*/ 216694 h 1304925"/>
                <a:gd name="connsiteX8" fmla="*/ 731043 w 1085850"/>
                <a:gd name="connsiteY8" fmla="*/ 197644 h 1304925"/>
                <a:gd name="connsiteX9" fmla="*/ 733425 w 1085850"/>
                <a:gd name="connsiteY9" fmla="*/ 183356 h 1304925"/>
                <a:gd name="connsiteX10" fmla="*/ 731043 w 1085850"/>
                <a:gd name="connsiteY10" fmla="*/ 154781 h 1304925"/>
                <a:gd name="connsiteX11" fmla="*/ 723900 w 1085850"/>
                <a:gd name="connsiteY11" fmla="*/ 126206 h 1304925"/>
                <a:gd name="connsiteX12" fmla="*/ 707231 w 1085850"/>
                <a:gd name="connsiteY12" fmla="*/ 97631 h 1304925"/>
                <a:gd name="connsiteX13" fmla="*/ 685800 w 1085850"/>
                <a:gd name="connsiteY13" fmla="*/ 71437 h 1304925"/>
                <a:gd name="connsiteX14" fmla="*/ 666750 w 1085850"/>
                <a:gd name="connsiteY14" fmla="*/ 52387 h 1304925"/>
                <a:gd name="connsiteX15" fmla="*/ 661987 w 1085850"/>
                <a:gd name="connsiteY15" fmla="*/ 30956 h 1304925"/>
                <a:gd name="connsiteX16" fmla="*/ 666750 w 1085850"/>
                <a:gd name="connsiteY16" fmla="*/ 14287 h 1304925"/>
                <a:gd name="connsiteX17" fmla="*/ 683418 w 1085850"/>
                <a:gd name="connsiteY17" fmla="*/ 0 h 1304925"/>
                <a:gd name="connsiteX18" fmla="*/ 695325 w 1085850"/>
                <a:gd name="connsiteY18" fmla="*/ 0 h 1304925"/>
                <a:gd name="connsiteX19" fmla="*/ 733425 w 1085850"/>
                <a:gd name="connsiteY19" fmla="*/ 7144 h 1304925"/>
                <a:gd name="connsiteX20" fmla="*/ 785812 w 1085850"/>
                <a:gd name="connsiteY20" fmla="*/ 30956 h 1304925"/>
                <a:gd name="connsiteX21" fmla="*/ 852487 w 1085850"/>
                <a:gd name="connsiteY21" fmla="*/ 69056 h 1304925"/>
                <a:gd name="connsiteX22" fmla="*/ 892968 w 1085850"/>
                <a:gd name="connsiteY22" fmla="*/ 100012 h 1304925"/>
                <a:gd name="connsiteX23" fmla="*/ 933450 w 1085850"/>
                <a:gd name="connsiteY23" fmla="*/ 135731 h 1304925"/>
                <a:gd name="connsiteX24" fmla="*/ 988218 w 1085850"/>
                <a:gd name="connsiteY24" fmla="*/ 188119 h 1304925"/>
                <a:gd name="connsiteX25" fmla="*/ 1016793 w 1085850"/>
                <a:gd name="connsiteY25" fmla="*/ 219075 h 1304925"/>
                <a:gd name="connsiteX26" fmla="*/ 1040606 w 1085850"/>
                <a:gd name="connsiteY26" fmla="*/ 245269 h 1304925"/>
                <a:gd name="connsiteX27" fmla="*/ 1071562 w 1085850"/>
                <a:gd name="connsiteY27" fmla="*/ 280987 h 1304925"/>
                <a:gd name="connsiteX28" fmla="*/ 1078706 w 1085850"/>
                <a:gd name="connsiteY28" fmla="*/ 292894 h 1304925"/>
                <a:gd name="connsiteX29" fmla="*/ 1083468 w 1085850"/>
                <a:gd name="connsiteY29" fmla="*/ 307181 h 1304925"/>
                <a:gd name="connsiteX30" fmla="*/ 1085850 w 1085850"/>
                <a:gd name="connsiteY30" fmla="*/ 328612 h 1304925"/>
                <a:gd name="connsiteX31" fmla="*/ 1081087 w 1085850"/>
                <a:gd name="connsiteY31" fmla="*/ 347662 h 1304925"/>
                <a:gd name="connsiteX32" fmla="*/ 1066800 w 1085850"/>
                <a:gd name="connsiteY32" fmla="*/ 366712 h 1304925"/>
                <a:gd name="connsiteX33" fmla="*/ 1042987 w 1085850"/>
                <a:gd name="connsiteY33" fmla="*/ 390525 h 1304925"/>
                <a:gd name="connsiteX34" fmla="*/ 1019175 w 1085850"/>
                <a:gd name="connsiteY34" fmla="*/ 407194 h 1304925"/>
                <a:gd name="connsiteX35" fmla="*/ 992981 w 1085850"/>
                <a:gd name="connsiteY35" fmla="*/ 414337 h 1304925"/>
                <a:gd name="connsiteX36" fmla="*/ 964406 w 1085850"/>
                <a:gd name="connsiteY36" fmla="*/ 426244 h 1304925"/>
                <a:gd name="connsiteX37" fmla="*/ 921543 w 1085850"/>
                <a:gd name="connsiteY37" fmla="*/ 454819 h 1304925"/>
                <a:gd name="connsiteX38" fmla="*/ 890587 w 1085850"/>
                <a:gd name="connsiteY38" fmla="*/ 483394 h 1304925"/>
                <a:gd name="connsiteX39" fmla="*/ 842962 w 1085850"/>
                <a:gd name="connsiteY39" fmla="*/ 535781 h 1304925"/>
                <a:gd name="connsiteX40" fmla="*/ 792956 w 1085850"/>
                <a:gd name="connsiteY40" fmla="*/ 600075 h 1304925"/>
                <a:gd name="connsiteX41" fmla="*/ 628650 w 1085850"/>
                <a:gd name="connsiteY41" fmla="*/ 788194 h 1304925"/>
                <a:gd name="connsiteX42" fmla="*/ 390525 w 1085850"/>
                <a:gd name="connsiteY42" fmla="*/ 1026319 h 1304925"/>
                <a:gd name="connsiteX43" fmla="*/ 257175 w 1085850"/>
                <a:gd name="connsiteY43" fmla="*/ 1152525 h 1304925"/>
                <a:gd name="connsiteX44" fmla="*/ 83343 w 1085850"/>
                <a:gd name="connsiteY44" fmla="*/ 1304925 h 1304925"/>
                <a:gd name="connsiteX45" fmla="*/ 0 w 1085850"/>
                <a:gd name="connsiteY45" fmla="*/ 1297781 h 1304925"/>
                <a:gd name="connsiteX46" fmla="*/ 57150 w 1085850"/>
                <a:gd name="connsiteY46" fmla="*/ 1214437 h 1304925"/>
                <a:gd name="connsiteX47" fmla="*/ 161925 w 1085850"/>
                <a:gd name="connsiteY47" fmla="*/ 1081087 h 1304925"/>
                <a:gd name="connsiteX48" fmla="*/ 283368 w 1085850"/>
                <a:gd name="connsiteY48" fmla="*/ 9215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304925">
                  <a:moveTo>
                    <a:pt x="283368" y="921544"/>
                  </a:moveTo>
                  <a:lnTo>
                    <a:pt x="369093" y="807244"/>
                  </a:lnTo>
                  <a:lnTo>
                    <a:pt x="445293" y="700087"/>
                  </a:lnTo>
                  <a:lnTo>
                    <a:pt x="526256" y="583406"/>
                  </a:lnTo>
                  <a:lnTo>
                    <a:pt x="623887" y="421481"/>
                  </a:lnTo>
                  <a:lnTo>
                    <a:pt x="681037" y="321469"/>
                  </a:lnTo>
                  <a:lnTo>
                    <a:pt x="719137" y="245269"/>
                  </a:lnTo>
                  <a:lnTo>
                    <a:pt x="728662" y="216694"/>
                  </a:lnTo>
                  <a:lnTo>
                    <a:pt x="731043" y="197644"/>
                  </a:lnTo>
                  <a:lnTo>
                    <a:pt x="733425" y="183356"/>
                  </a:lnTo>
                  <a:lnTo>
                    <a:pt x="731043" y="154781"/>
                  </a:lnTo>
                  <a:lnTo>
                    <a:pt x="723900" y="126206"/>
                  </a:lnTo>
                  <a:lnTo>
                    <a:pt x="707231" y="97631"/>
                  </a:lnTo>
                  <a:lnTo>
                    <a:pt x="685800" y="71437"/>
                  </a:lnTo>
                  <a:lnTo>
                    <a:pt x="666750" y="52387"/>
                  </a:lnTo>
                  <a:lnTo>
                    <a:pt x="661987" y="30956"/>
                  </a:lnTo>
                  <a:lnTo>
                    <a:pt x="666750" y="14287"/>
                  </a:lnTo>
                  <a:lnTo>
                    <a:pt x="683418" y="0"/>
                  </a:lnTo>
                  <a:lnTo>
                    <a:pt x="695325" y="0"/>
                  </a:lnTo>
                  <a:lnTo>
                    <a:pt x="733425" y="7144"/>
                  </a:lnTo>
                  <a:lnTo>
                    <a:pt x="785812" y="30956"/>
                  </a:lnTo>
                  <a:lnTo>
                    <a:pt x="852487" y="69056"/>
                  </a:lnTo>
                  <a:lnTo>
                    <a:pt x="892968" y="100012"/>
                  </a:lnTo>
                  <a:lnTo>
                    <a:pt x="933450" y="135731"/>
                  </a:lnTo>
                  <a:lnTo>
                    <a:pt x="988218" y="188119"/>
                  </a:lnTo>
                  <a:lnTo>
                    <a:pt x="1016793" y="219075"/>
                  </a:lnTo>
                  <a:lnTo>
                    <a:pt x="1040606" y="245269"/>
                  </a:lnTo>
                  <a:lnTo>
                    <a:pt x="1071562" y="280987"/>
                  </a:lnTo>
                  <a:lnTo>
                    <a:pt x="1078706" y="292894"/>
                  </a:lnTo>
                  <a:lnTo>
                    <a:pt x="1083468" y="307181"/>
                  </a:lnTo>
                  <a:lnTo>
                    <a:pt x="1085850" y="328612"/>
                  </a:lnTo>
                  <a:lnTo>
                    <a:pt x="1081087" y="347662"/>
                  </a:lnTo>
                  <a:lnTo>
                    <a:pt x="1066800" y="366712"/>
                  </a:lnTo>
                  <a:lnTo>
                    <a:pt x="1042987" y="390525"/>
                  </a:lnTo>
                  <a:lnTo>
                    <a:pt x="1019175" y="407194"/>
                  </a:lnTo>
                  <a:lnTo>
                    <a:pt x="992981" y="414337"/>
                  </a:lnTo>
                  <a:lnTo>
                    <a:pt x="964406" y="426244"/>
                  </a:lnTo>
                  <a:lnTo>
                    <a:pt x="921543" y="454819"/>
                  </a:lnTo>
                  <a:lnTo>
                    <a:pt x="890587" y="483394"/>
                  </a:lnTo>
                  <a:lnTo>
                    <a:pt x="842962" y="535781"/>
                  </a:lnTo>
                  <a:lnTo>
                    <a:pt x="792956" y="600075"/>
                  </a:lnTo>
                  <a:lnTo>
                    <a:pt x="628650" y="788194"/>
                  </a:lnTo>
                  <a:lnTo>
                    <a:pt x="390525" y="1026319"/>
                  </a:lnTo>
                  <a:lnTo>
                    <a:pt x="257175" y="1152525"/>
                  </a:lnTo>
                  <a:lnTo>
                    <a:pt x="83343" y="1304925"/>
                  </a:lnTo>
                  <a:lnTo>
                    <a:pt x="0" y="1297781"/>
                  </a:lnTo>
                  <a:lnTo>
                    <a:pt x="57150" y="1214437"/>
                  </a:lnTo>
                  <a:lnTo>
                    <a:pt x="161925" y="1081087"/>
                  </a:lnTo>
                  <a:lnTo>
                    <a:pt x="283368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5">
              <a:extLst>
                <a:ext uri="{FF2B5EF4-FFF2-40B4-BE49-F238E27FC236}">
                  <a16:creationId xmlns:a16="http://schemas.microsoft.com/office/drawing/2014/main" id="{10091681-5AF5-4A32-A2D3-A68C611CD3DE}"/>
                </a:ext>
              </a:extLst>
            </p:cNvPr>
            <p:cNvSpPr/>
            <p:nvPr/>
          </p:nvSpPr>
          <p:spPr>
            <a:xfrm>
              <a:off x="3414713" y="2576513"/>
              <a:ext cx="596900" cy="1501775"/>
            </a:xfrm>
            <a:custGeom>
              <a:avLst/>
              <a:gdLst>
                <a:gd name="connsiteX0" fmla="*/ 442912 w 597693"/>
                <a:gd name="connsiteY0" fmla="*/ 419100 h 1502568"/>
                <a:gd name="connsiteX1" fmla="*/ 409575 w 597693"/>
                <a:gd name="connsiteY1" fmla="*/ 216693 h 1502568"/>
                <a:gd name="connsiteX2" fmla="*/ 369093 w 597693"/>
                <a:gd name="connsiteY2" fmla="*/ 69056 h 1502568"/>
                <a:gd name="connsiteX3" fmla="*/ 309562 w 597693"/>
                <a:gd name="connsiteY3" fmla="*/ 50006 h 1502568"/>
                <a:gd name="connsiteX4" fmla="*/ 250031 w 597693"/>
                <a:gd name="connsiteY4" fmla="*/ 33337 h 1502568"/>
                <a:gd name="connsiteX5" fmla="*/ 166687 w 597693"/>
                <a:gd name="connsiteY5" fmla="*/ 14287 h 1502568"/>
                <a:gd name="connsiteX6" fmla="*/ 90487 w 597693"/>
                <a:gd name="connsiteY6" fmla="*/ 4762 h 1502568"/>
                <a:gd name="connsiteX7" fmla="*/ 47625 w 597693"/>
                <a:gd name="connsiteY7" fmla="*/ 2381 h 1502568"/>
                <a:gd name="connsiteX8" fmla="*/ 23812 w 597693"/>
                <a:gd name="connsiteY8" fmla="*/ 0 h 1502568"/>
                <a:gd name="connsiteX9" fmla="*/ 7143 w 597693"/>
                <a:gd name="connsiteY9" fmla="*/ 4762 h 1502568"/>
                <a:gd name="connsiteX10" fmla="*/ 0 w 597693"/>
                <a:gd name="connsiteY10" fmla="*/ 16668 h 1502568"/>
                <a:gd name="connsiteX11" fmla="*/ 4762 w 597693"/>
                <a:gd name="connsiteY11" fmla="*/ 35718 h 1502568"/>
                <a:gd name="connsiteX12" fmla="*/ 14287 w 597693"/>
                <a:gd name="connsiteY12" fmla="*/ 50006 h 1502568"/>
                <a:gd name="connsiteX13" fmla="*/ 33337 w 597693"/>
                <a:gd name="connsiteY13" fmla="*/ 61912 h 1502568"/>
                <a:gd name="connsiteX14" fmla="*/ 109537 w 597693"/>
                <a:gd name="connsiteY14" fmla="*/ 109537 h 1502568"/>
                <a:gd name="connsiteX15" fmla="*/ 159543 w 597693"/>
                <a:gd name="connsiteY15" fmla="*/ 147637 h 1502568"/>
                <a:gd name="connsiteX16" fmla="*/ 176212 w 597693"/>
                <a:gd name="connsiteY16" fmla="*/ 164306 h 1502568"/>
                <a:gd name="connsiteX17" fmla="*/ 183356 w 597693"/>
                <a:gd name="connsiteY17" fmla="*/ 173831 h 1502568"/>
                <a:gd name="connsiteX18" fmla="*/ 192881 w 597693"/>
                <a:gd name="connsiteY18" fmla="*/ 192881 h 1502568"/>
                <a:gd name="connsiteX19" fmla="*/ 202406 w 597693"/>
                <a:gd name="connsiteY19" fmla="*/ 216693 h 1502568"/>
                <a:gd name="connsiteX20" fmla="*/ 221456 w 597693"/>
                <a:gd name="connsiteY20" fmla="*/ 283368 h 1502568"/>
                <a:gd name="connsiteX21" fmla="*/ 230981 w 597693"/>
                <a:gd name="connsiteY21" fmla="*/ 338137 h 1502568"/>
                <a:gd name="connsiteX22" fmla="*/ 259556 w 597693"/>
                <a:gd name="connsiteY22" fmla="*/ 557212 h 1502568"/>
                <a:gd name="connsiteX23" fmla="*/ 285750 w 597693"/>
                <a:gd name="connsiteY23" fmla="*/ 783431 h 1502568"/>
                <a:gd name="connsiteX24" fmla="*/ 309562 w 597693"/>
                <a:gd name="connsiteY24" fmla="*/ 997743 h 1502568"/>
                <a:gd name="connsiteX25" fmla="*/ 319087 w 597693"/>
                <a:gd name="connsiteY25" fmla="*/ 1119187 h 1502568"/>
                <a:gd name="connsiteX26" fmla="*/ 323850 w 597693"/>
                <a:gd name="connsiteY26" fmla="*/ 1214437 h 1502568"/>
                <a:gd name="connsiteX27" fmla="*/ 333375 w 597693"/>
                <a:gd name="connsiteY27" fmla="*/ 1257300 h 1502568"/>
                <a:gd name="connsiteX28" fmla="*/ 357187 w 597693"/>
                <a:gd name="connsiteY28" fmla="*/ 1335881 h 1502568"/>
                <a:gd name="connsiteX29" fmla="*/ 385762 w 597693"/>
                <a:gd name="connsiteY29" fmla="*/ 1400175 h 1502568"/>
                <a:gd name="connsiteX30" fmla="*/ 402431 w 597693"/>
                <a:gd name="connsiteY30" fmla="*/ 1433512 h 1502568"/>
                <a:gd name="connsiteX31" fmla="*/ 423862 w 597693"/>
                <a:gd name="connsiteY31" fmla="*/ 1466850 h 1502568"/>
                <a:gd name="connsiteX32" fmla="*/ 442912 w 597693"/>
                <a:gd name="connsiteY32" fmla="*/ 1488281 h 1502568"/>
                <a:gd name="connsiteX33" fmla="*/ 464343 w 597693"/>
                <a:gd name="connsiteY33" fmla="*/ 1497806 h 1502568"/>
                <a:gd name="connsiteX34" fmla="*/ 483393 w 597693"/>
                <a:gd name="connsiteY34" fmla="*/ 1502568 h 1502568"/>
                <a:gd name="connsiteX35" fmla="*/ 502443 w 597693"/>
                <a:gd name="connsiteY35" fmla="*/ 1500187 h 1502568"/>
                <a:gd name="connsiteX36" fmla="*/ 531018 w 597693"/>
                <a:gd name="connsiteY36" fmla="*/ 1488281 h 1502568"/>
                <a:gd name="connsiteX37" fmla="*/ 557212 w 597693"/>
                <a:gd name="connsiteY37" fmla="*/ 1466850 h 1502568"/>
                <a:gd name="connsiteX38" fmla="*/ 573881 w 597693"/>
                <a:gd name="connsiteY38" fmla="*/ 1447800 h 1502568"/>
                <a:gd name="connsiteX39" fmla="*/ 585787 w 597693"/>
                <a:gd name="connsiteY39" fmla="*/ 1423987 h 1502568"/>
                <a:gd name="connsiteX40" fmla="*/ 597693 w 597693"/>
                <a:gd name="connsiteY40" fmla="*/ 1381125 h 1502568"/>
                <a:gd name="connsiteX41" fmla="*/ 597693 w 597693"/>
                <a:gd name="connsiteY41" fmla="*/ 1366837 h 1502568"/>
                <a:gd name="connsiteX42" fmla="*/ 571500 w 597693"/>
                <a:gd name="connsiteY42" fmla="*/ 1200150 h 1502568"/>
                <a:gd name="connsiteX43" fmla="*/ 547687 w 597693"/>
                <a:gd name="connsiteY43" fmla="*/ 1038225 h 1502568"/>
                <a:gd name="connsiteX44" fmla="*/ 500062 w 597693"/>
                <a:gd name="connsiteY44" fmla="*/ 733425 h 1502568"/>
                <a:gd name="connsiteX45" fmla="*/ 442912 w 597693"/>
                <a:gd name="connsiteY45" fmla="*/ 419100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3" h="1502568">
                  <a:moveTo>
                    <a:pt x="442912" y="419100"/>
                  </a:moveTo>
                  <a:lnTo>
                    <a:pt x="409575" y="216693"/>
                  </a:lnTo>
                  <a:lnTo>
                    <a:pt x="369093" y="69056"/>
                  </a:lnTo>
                  <a:lnTo>
                    <a:pt x="309562" y="50006"/>
                  </a:lnTo>
                  <a:lnTo>
                    <a:pt x="250031" y="33337"/>
                  </a:lnTo>
                  <a:lnTo>
                    <a:pt x="166687" y="14287"/>
                  </a:lnTo>
                  <a:lnTo>
                    <a:pt x="90487" y="4762"/>
                  </a:lnTo>
                  <a:lnTo>
                    <a:pt x="47625" y="2381"/>
                  </a:lnTo>
                  <a:lnTo>
                    <a:pt x="23812" y="0"/>
                  </a:lnTo>
                  <a:lnTo>
                    <a:pt x="7143" y="4762"/>
                  </a:lnTo>
                  <a:lnTo>
                    <a:pt x="0" y="16668"/>
                  </a:lnTo>
                  <a:lnTo>
                    <a:pt x="4762" y="35718"/>
                  </a:lnTo>
                  <a:lnTo>
                    <a:pt x="14287" y="50006"/>
                  </a:lnTo>
                  <a:lnTo>
                    <a:pt x="33337" y="61912"/>
                  </a:lnTo>
                  <a:lnTo>
                    <a:pt x="109537" y="109537"/>
                  </a:lnTo>
                  <a:lnTo>
                    <a:pt x="159543" y="147637"/>
                  </a:lnTo>
                  <a:lnTo>
                    <a:pt x="176212" y="164306"/>
                  </a:lnTo>
                  <a:lnTo>
                    <a:pt x="183356" y="173831"/>
                  </a:lnTo>
                  <a:lnTo>
                    <a:pt x="192881" y="192881"/>
                  </a:lnTo>
                  <a:lnTo>
                    <a:pt x="202406" y="216693"/>
                  </a:lnTo>
                  <a:lnTo>
                    <a:pt x="221456" y="283368"/>
                  </a:lnTo>
                  <a:lnTo>
                    <a:pt x="230981" y="338137"/>
                  </a:lnTo>
                  <a:lnTo>
                    <a:pt x="259556" y="557212"/>
                  </a:lnTo>
                  <a:lnTo>
                    <a:pt x="285750" y="783431"/>
                  </a:lnTo>
                  <a:lnTo>
                    <a:pt x="309562" y="997743"/>
                  </a:lnTo>
                  <a:lnTo>
                    <a:pt x="319087" y="1119187"/>
                  </a:lnTo>
                  <a:lnTo>
                    <a:pt x="323850" y="1214437"/>
                  </a:lnTo>
                  <a:lnTo>
                    <a:pt x="333375" y="1257300"/>
                  </a:lnTo>
                  <a:lnTo>
                    <a:pt x="357187" y="1335881"/>
                  </a:lnTo>
                  <a:lnTo>
                    <a:pt x="385762" y="1400175"/>
                  </a:lnTo>
                  <a:lnTo>
                    <a:pt x="402431" y="1433512"/>
                  </a:lnTo>
                  <a:lnTo>
                    <a:pt x="423862" y="1466850"/>
                  </a:lnTo>
                  <a:lnTo>
                    <a:pt x="442912" y="1488281"/>
                  </a:lnTo>
                  <a:lnTo>
                    <a:pt x="464343" y="1497806"/>
                  </a:lnTo>
                  <a:lnTo>
                    <a:pt x="483393" y="1502568"/>
                  </a:lnTo>
                  <a:lnTo>
                    <a:pt x="502443" y="1500187"/>
                  </a:lnTo>
                  <a:lnTo>
                    <a:pt x="531018" y="1488281"/>
                  </a:lnTo>
                  <a:lnTo>
                    <a:pt x="557212" y="1466850"/>
                  </a:lnTo>
                  <a:lnTo>
                    <a:pt x="573881" y="1447800"/>
                  </a:lnTo>
                  <a:lnTo>
                    <a:pt x="585787" y="1423987"/>
                  </a:lnTo>
                  <a:lnTo>
                    <a:pt x="597693" y="1381125"/>
                  </a:lnTo>
                  <a:lnTo>
                    <a:pt x="597693" y="1366837"/>
                  </a:lnTo>
                  <a:lnTo>
                    <a:pt x="571500" y="1200150"/>
                  </a:lnTo>
                  <a:lnTo>
                    <a:pt x="547687" y="1038225"/>
                  </a:lnTo>
                  <a:lnTo>
                    <a:pt x="500062" y="733425"/>
                  </a:lnTo>
                  <a:lnTo>
                    <a:pt x="442912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6">
              <a:extLst>
                <a:ext uri="{FF2B5EF4-FFF2-40B4-BE49-F238E27FC236}">
                  <a16:creationId xmlns:a16="http://schemas.microsoft.com/office/drawing/2014/main" id="{DFC156F6-5E8E-47D7-B83C-131A973D21D4}"/>
                </a:ext>
              </a:extLst>
            </p:cNvPr>
            <p:cNvSpPr/>
            <p:nvPr/>
          </p:nvSpPr>
          <p:spPr>
            <a:xfrm>
              <a:off x="3713163" y="2447925"/>
              <a:ext cx="2682875" cy="1462088"/>
            </a:xfrm>
            <a:custGeom>
              <a:avLst/>
              <a:gdLst>
                <a:gd name="connsiteX0" fmla="*/ 835819 w 2683669"/>
                <a:gd name="connsiteY0" fmla="*/ 135731 h 1462088"/>
                <a:gd name="connsiteX1" fmla="*/ 647700 w 2683669"/>
                <a:gd name="connsiteY1" fmla="*/ 152400 h 1462088"/>
                <a:gd name="connsiteX2" fmla="*/ 433387 w 2683669"/>
                <a:gd name="connsiteY2" fmla="*/ 171450 h 1462088"/>
                <a:gd name="connsiteX3" fmla="*/ 176212 w 2683669"/>
                <a:gd name="connsiteY3" fmla="*/ 192881 h 1462088"/>
                <a:gd name="connsiteX4" fmla="*/ 0 w 2683669"/>
                <a:gd name="connsiteY4" fmla="*/ 204788 h 1462088"/>
                <a:gd name="connsiteX5" fmla="*/ 66675 w 2683669"/>
                <a:gd name="connsiteY5" fmla="*/ 392906 h 1462088"/>
                <a:gd name="connsiteX6" fmla="*/ 178594 w 2683669"/>
                <a:gd name="connsiteY6" fmla="*/ 366713 h 1462088"/>
                <a:gd name="connsiteX7" fmla="*/ 330994 w 2683669"/>
                <a:gd name="connsiteY7" fmla="*/ 340519 h 1462088"/>
                <a:gd name="connsiteX8" fmla="*/ 497681 w 2683669"/>
                <a:gd name="connsiteY8" fmla="*/ 316706 h 1462088"/>
                <a:gd name="connsiteX9" fmla="*/ 657225 w 2683669"/>
                <a:gd name="connsiteY9" fmla="*/ 297656 h 1462088"/>
                <a:gd name="connsiteX10" fmla="*/ 845344 w 2683669"/>
                <a:gd name="connsiteY10" fmla="*/ 280988 h 1462088"/>
                <a:gd name="connsiteX11" fmla="*/ 1062037 w 2683669"/>
                <a:gd name="connsiteY11" fmla="*/ 264319 h 1462088"/>
                <a:gd name="connsiteX12" fmla="*/ 1247775 w 2683669"/>
                <a:gd name="connsiteY12" fmla="*/ 242888 h 1462088"/>
                <a:gd name="connsiteX13" fmla="*/ 1423987 w 2683669"/>
                <a:gd name="connsiteY13" fmla="*/ 235744 h 1462088"/>
                <a:gd name="connsiteX14" fmla="*/ 1645444 w 2683669"/>
                <a:gd name="connsiteY14" fmla="*/ 228600 h 1462088"/>
                <a:gd name="connsiteX15" fmla="*/ 1947862 w 2683669"/>
                <a:gd name="connsiteY15" fmla="*/ 214313 h 1462088"/>
                <a:gd name="connsiteX16" fmla="*/ 2162175 w 2683669"/>
                <a:gd name="connsiteY16" fmla="*/ 202406 h 1462088"/>
                <a:gd name="connsiteX17" fmla="*/ 2259806 w 2683669"/>
                <a:gd name="connsiteY17" fmla="*/ 202406 h 1462088"/>
                <a:gd name="connsiteX18" fmla="*/ 2276475 w 2683669"/>
                <a:gd name="connsiteY18" fmla="*/ 204788 h 1462088"/>
                <a:gd name="connsiteX19" fmla="*/ 2293144 w 2683669"/>
                <a:gd name="connsiteY19" fmla="*/ 219075 h 1462088"/>
                <a:gd name="connsiteX20" fmla="*/ 2300287 w 2683669"/>
                <a:gd name="connsiteY20" fmla="*/ 238125 h 1462088"/>
                <a:gd name="connsiteX21" fmla="*/ 2302669 w 2683669"/>
                <a:gd name="connsiteY21" fmla="*/ 261938 h 1462088"/>
                <a:gd name="connsiteX22" fmla="*/ 2295525 w 2683669"/>
                <a:gd name="connsiteY22" fmla="*/ 335756 h 1462088"/>
                <a:gd name="connsiteX23" fmla="*/ 2255044 w 2683669"/>
                <a:gd name="connsiteY23" fmla="*/ 616744 h 1462088"/>
                <a:gd name="connsiteX24" fmla="*/ 2238375 w 2683669"/>
                <a:gd name="connsiteY24" fmla="*/ 740569 h 1462088"/>
                <a:gd name="connsiteX25" fmla="*/ 2207419 w 2683669"/>
                <a:gd name="connsiteY25" fmla="*/ 1059656 h 1462088"/>
                <a:gd name="connsiteX26" fmla="*/ 2190750 w 2683669"/>
                <a:gd name="connsiteY26" fmla="*/ 1238250 h 1462088"/>
                <a:gd name="connsiteX27" fmla="*/ 2176462 w 2683669"/>
                <a:gd name="connsiteY27" fmla="*/ 1393031 h 1462088"/>
                <a:gd name="connsiteX28" fmla="*/ 2193131 w 2683669"/>
                <a:gd name="connsiteY28" fmla="*/ 1426369 h 1462088"/>
                <a:gd name="connsiteX29" fmla="*/ 2212181 w 2683669"/>
                <a:gd name="connsiteY29" fmla="*/ 1443038 h 1462088"/>
                <a:gd name="connsiteX30" fmla="*/ 2231231 w 2683669"/>
                <a:gd name="connsiteY30" fmla="*/ 1457325 h 1462088"/>
                <a:gd name="connsiteX31" fmla="*/ 2250281 w 2683669"/>
                <a:gd name="connsiteY31" fmla="*/ 1462088 h 1462088"/>
                <a:gd name="connsiteX32" fmla="*/ 2271712 w 2683669"/>
                <a:gd name="connsiteY32" fmla="*/ 1459706 h 1462088"/>
                <a:gd name="connsiteX33" fmla="*/ 2300287 w 2683669"/>
                <a:gd name="connsiteY33" fmla="*/ 1452563 h 1462088"/>
                <a:gd name="connsiteX34" fmla="*/ 2328862 w 2683669"/>
                <a:gd name="connsiteY34" fmla="*/ 1433513 h 1462088"/>
                <a:gd name="connsiteX35" fmla="*/ 2371725 w 2683669"/>
                <a:gd name="connsiteY35" fmla="*/ 1388269 h 1462088"/>
                <a:gd name="connsiteX36" fmla="*/ 2386012 w 2683669"/>
                <a:gd name="connsiteY36" fmla="*/ 1364456 h 1462088"/>
                <a:gd name="connsiteX37" fmla="*/ 2407444 w 2683669"/>
                <a:gd name="connsiteY37" fmla="*/ 1328738 h 1462088"/>
                <a:gd name="connsiteX38" fmla="*/ 2419350 w 2683669"/>
                <a:gd name="connsiteY38" fmla="*/ 1290638 h 1462088"/>
                <a:gd name="connsiteX39" fmla="*/ 2452687 w 2683669"/>
                <a:gd name="connsiteY39" fmla="*/ 1114425 h 1462088"/>
                <a:gd name="connsiteX40" fmla="*/ 2516981 w 2683669"/>
                <a:gd name="connsiteY40" fmla="*/ 804863 h 1462088"/>
                <a:gd name="connsiteX41" fmla="*/ 2566987 w 2683669"/>
                <a:gd name="connsiteY41" fmla="*/ 561975 h 1462088"/>
                <a:gd name="connsiteX42" fmla="*/ 2595562 w 2683669"/>
                <a:gd name="connsiteY42" fmla="*/ 419100 h 1462088"/>
                <a:gd name="connsiteX43" fmla="*/ 2605087 w 2683669"/>
                <a:gd name="connsiteY43" fmla="*/ 395288 h 1462088"/>
                <a:gd name="connsiteX44" fmla="*/ 2619375 w 2683669"/>
                <a:gd name="connsiteY44" fmla="*/ 371475 h 1462088"/>
                <a:gd name="connsiteX45" fmla="*/ 2640806 w 2683669"/>
                <a:gd name="connsiteY45" fmla="*/ 347663 h 1462088"/>
                <a:gd name="connsiteX46" fmla="*/ 2669381 w 2683669"/>
                <a:gd name="connsiteY46" fmla="*/ 323850 h 1462088"/>
                <a:gd name="connsiteX47" fmla="*/ 2681287 w 2683669"/>
                <a:gd name="connsiteY47" fmla="*/ 314325 h 1462088"/>
                <a:gd name="connsiteX48" fmla="*/ 2683669 w 2683669"/>
                <a:gd name="connsiteY48" fmla="*/ 304800 h 1462088"/>
                <a:gd name="connsiteX49" fmla="*/ 2681287 w 2683669"/>
                <a:gd name="connsiteY49" fmla="*/ 276225 h 1462088"/>
                <a:gd name="connsiteX50" fmla="*/ 2671762 w 2683669"/>
                <a:gd name="connsiteY50" fmla="*/ 247650 h 1462088"/>
                <a:gd name="connsiteX51" fmla="*/ 2647950 w 2683669"/>
                <a:gd name="connsiteY51" fmla="*/ 207169 h 1462088"/>
                <a:gd name="connsiteX52" fmla="*/ 2614612 w 2683669"/>
                <a:gd name="connsiteY52" fmla="*/ 173831 h 1462088"/>
                <a:gd name="connsiteX53" fmla="*/ 2519362 w 2683669"/>
                <a:gd name="connsiteY53" fmla="*/ 100013 h 1462088"/>
                <a:gd name="connsiteX54" fmla="*/ 2414587 w 2683669"/>
                <a:gd name="connsiteY54" fmla="*/ 23813 h 1462088"/>
                <a:gd name="connsiteX55" fmla="*/ 2374106 w 2683669"/>
                <a:gd name="connsiteY55" fmla="*/ 0 h 1462088"/>
                <a:gd name="connsiteX56" fmla="*/ 2352675 w 2683669"/>
                <a:gd name="connsiteY56" fmla="*/ 2381 h 1462088"/>
                <a:gd name="connsiteX57" fmla="*/ 2231231 w 2683669"/>
                <a:gd name="connsiteY57" fmla="*/ 28575 h 1462088"/>
                <a:gd name="connsiteX58" fmla="*/ 2131219 w 2683669"/>
                <a:gd name="connsiteY58" fmla="*/ 45244 h 1462088"/>
                <a:gd name="connsiteX59" fmla="*/ 1969294 w 2683669"/>
                <a:gd name="connsiteY59" fmla="*/ 52388 h 1462088"/>
                <a:gd name="connsiteX60" fmla="*/ 1759744 w 2683669"/>
                <a:gd name="connsiteY60" fmla="*/ 61913 h 1462088"/>
                <a:gd name="connsiteX61" fmla="*/ 1614487 w 2683669"/>
                <a:gd name="connsiteY61" fmla="*/ 69056 h 1462088"/>
                <a:gd name="connsiteX62" fmla="*/ 1371600 w 2683669"/>
                <a:gd name="connsiteY62" fmla="*/ 90488 h 1462088"/>
                <a:gd name="connsiteX63" fmla="*/ 835819 w 2683669"/>
                <a:gd name="connsiteY63" fmla="*/ 135731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83669" h="1462088">
                  <a:moveTo>
                    <a:pt x="835819" y="135731"/>
                  </a:moveTo>
                  <a:lnTo>
                    <a:pt x="647700" y="152400"/>
                  </a:lnTo>
                  <a:lnTo>
                    <a:pt x="433387" y="171450"/>
                  </a:lnTo>
                  <a:lnTo>
                    <a:pt x="176212" y="192881"/>
                  </a:lnTo>
                  <a:lnTo>
                    <a:pt x="0" y="204788"/>
                  </a:lnTo>
                  <a:lnTo>
                    <a:pt x="66675" y="392906"/>
                  </a:lnTo>
                  <a:lnTo>
                    <a:pt x="178594" y="366713"/>
                  </a:lnTo>
                  <a:lnTo>
                    <a:pt x="330994" y="340519"/>
                  </a:lnTo>
                  <a:lnTo>
                    <a:pt x="497681" y="316706"/>
                  </a:lnTo>
                  <a:lnTo>
                    <a:pt x="657225" y="297656"/>
                  </a:lnTo>
                  <a:lnTo>
                    <a:pt x="845344" y="280988"/>
                  </a:lnTo>
                  <a:lnTo>
                    <a:pt x="1062037" y="264319"/>
                  </a:lnTo>
                  <a:lnTo>
                    <a:pt x="1247775" y="242888"/>
                  </a:lnTo>
                  <a:lnTo>
                    <a:pt x="1423987" y="235744"/>
                  </a:lnTo>
                  <a:lnTo>
                    <a:pt x="1645444" y="228600"/>
                  </a:lnTo>
                  <a:lnTo>
                    <a:pt x="1947862" y="214313"/>
                  </a:lnTo>
                  <a:lnTo>
                    <a:pt x="2162175" y="202406"/>
                  </a:lnTo>
                  <a:lnTo>
                    <a:pt x="2259806" y="202406"/>
                  </a:lnTo>
                  <a:lnTo>
                    <a:pt x="2276475" y="204788"/>
                  </a:lnTo>
                  <a:lnTo>
                    <a:pt x="2293144" y="219075"/>
                  </a:lnTo>
                  <a:lnTo>
                    <a:pt x="2300287" y="238125"/>
                  </a:lnTo>
                  <a:lnTo>
                    <a:pt x="2302669" y="261938"/>
                  </a:lnTo>
                  <a:lnTo>
                    <a:pt x="2295525" y="335756"/>
                  </a:lnTo>
                  <a:lnTo>
                    <a:pt x="2255044" y="616744"/>
                  </a:lnTo>
                  <a:lnTo>
                    <a:pt x="2238375" y="740569"/>
                  </a:lnTo>
                  <a:lnTo>
                    <a:pt x="2207419" y="1059656"/>
                  </a:lnTo>
                  <a:lnTo>
                    <a:pt x="2190750" y="1238250"/>
                  </a:lnTo>
                  <a:lnTo>
                    <a:pt x="2176462" y="1393031"/>
                  </a:lnTo>
                  <a:lnTo>
                    <a:pt x="2193131" y="1426369"/>
                  </a:lnTo>
                  <a:lnTo>
                    <a:pt x="2212181" y="1443038"/>
                  </a:lnTo>
                  <a:lnTo>
                    <a:pt x="2231231" y="1457325"/>
                  </a:lnTo>
                  <a:lnTo>
                    <a:pt x="2250281" y="1462088"/>
                  </a:lnTo>
                  <a:lnTo>
                    <a:pt x="2271712" y="1459706"/>
                  </a:lnTo>
                  <a:lnTo>
                    <a:pt x="2300287" y="1452563"/>
                  </a:lnTo>
                  <a:lnTo>
                    <a:pt x="2328862" y="1433513"/>
                  </a:lnTo>
                  <a:lnTo>
                    <a:pt x="2371725" y="1388269"/>
                  </a:lnTo>
                  <a:lnTo>
                    <a:pt x="2386012" y="1364456"/>
                  </a:lnTo>
                  <a:lnTo>
                    <a:pt x="2407444" y="1328738"/>
                  </a:lnTo>
                  <a:lnTo>
                    <a:pt x="2419350" y="1290638"/>
                  </a:lnTo>
                  <a:lnTo>
                    <a:pt x="2452687" y="1114425"/>
                  </a:lnTo>
                  <a:lnTo>
                    <a:pt x="2516981" y="804863"/>
                  </a:lnTo>
                  <a:lnTo>
                    <a:pt x="2566987" y="561975"/>
                  </a:lnTo>
                  <a:lnTo>
                    <a:pt x="2595562" y="419100"/>
                  </a:lnTo>
                  <a:lnTo>
                    <a:pt x="2605087" y="395288"/>
                  </a:lnTo>
                  <a:lnTo>
                    <a:pt x="2619375" y="371475"/>
                  </a:lnTo>
                  <a:lnTo>
                    <a:pt x="2640806" y="347663"/>
                  </a:lnTo>
                  <a:lnTo>
                    <a:pt x="2669381" y="323850"/>
                  </a:lnTo>
                  <a:lnTo>
                    <a:pt x="2681287" y="314325"/>
                  </a:lnTo>
                  <a:lnTo>
                    <a:pt x="2683669" y="304800"/>
                  </a:lnTo>
                  <a:lnTo>
                    <a:pt x="2681287" y="276225"/>
                  </a:lnTo>
                  <a:lnTo>
                    <a:pt x="2671762" y="247650"/>
                  </a:lnTo>
                  <a:lnTo>
                    <a:pt x="2647950" y="207169"/>
                  </a:lnTo>
                  <a:lnTo>
                    <a:pt x="2614612" y="173831"/>
                  </a:lnTo>
                  <a:lnTo>
                    <a:pt x="2519362" y="100013"/>
                  </a:lnTo>
                  <a:lnTo>
                    <a:pt x="2414587" y="23813"/>
                  </a:lnTo>
                  <a:lnTo>
                    <a:pt x="2374106" y="0"/>
                  </a:lnTo>
                  <a:lnTo>
                    <a:pt x="2352675" y="2381"/>
                  </a:lnTo>
                  <a:lnTo>
                    <a:pt x="2231231" y="28575"/>
                  </a:lnTo>
                  <a:lnTo>
                    <a:pt x="2131219" y="45244"/>
                  </a:lnTo>
                  <a:lnTo>
                    <a:pt x="1969294" y="52388"/>
                  </a:lnTo>
                  <a:lnTo>
                    <a:pt x="1759744" y="61913"/>
                  </a:lnTo>
                  <a:lnTo>
                    <a:pt x="1614487" y="69056"/>
                  </a:lnTo>
                  <a:lnTo>
                    <a:pt x="1371600" y="90488"/>
                  </a:lnTo>
                  <a:lnTo>
                    <a:pt x="835819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7">
              <a:extLst>
                <a:ext uri="{FF2B5EF4-FFF2-40B4-BE49-F238E27FC236}">
                  <a16:creationId xmlns:a16="http://schemas.microsoft.com/office/drawing/2014/main" id="{080CEAD0-521D-4E20-8857-CEDB8C7E1B21}"/>
                </a:ext>
              </a:extLst>
            </p:cNvPr>
            <p:cNvSpPr/>
            <p:nvPr/>
          </p:nvSpPr>
          <p:spPr>
            <a:xfrm>
              <a:off x="3856038" y="3021013"/>
              <a:ext cx="2203450" cy="361950"/>
            </a:xfrm>
            <a:custGeom>
              <a:avLst/>
              <a:gdLst>
                <a:gd name="connsiteX0" fmla="*/ 688181 w 2205037"/>
                <a:gd name="connsiteY0" fmla="*/ 116682 h 361950"/>
                <a:gd name="connsiteX1" fmla="*/ 840581 w 2205037"/>
                <a:gd name="connsiteY1" fmla="*/ 95250 h 361950"/>
                <a:gd name="connsiteX2" fmla="*/ 1007269 w 2205037"/>
                <a:gd name="connsiteY2" fmla="*/ 69057 h 361950"/>
                <a:gd name="connsiteX3" fmla="*/ 1178719 w 2205037"/>
                <a:gd name="connsiteY3" fmla="*/ 50007 h 361950"/>
                <a:gd name="connsiteX4" fmla="*/ 1338262 w 2205037"/>
                <a:gd name="connsiteY4" fmla="*/ 42863 h 361950"/>
                <a:gd name="connsiteX5" fmla="*/ 1585912 w 2205037"/>
                <a:gd name="connsiteY5" fmla="*/ 28575 h 361950"/>
                <a:gd name="connsiteX6" fmla="*/ 1895475 w 2205037"/>
                <a:gd name="connsiteY6" fmla="*/ 14288 h 361950"/>
                <a:gd name="connsiteX7" fmla="*/ 2205037 w 2205037"/>
                <a:gd name="connsiteY7" fmla="*/ 0 h 361950"/>
                <a:gd name="connsiteX8" fmla="*/ 2166937 w 2205037"/>
                <a:gd name="connsiteY8" fmla="*/ 178594 h 361950"/>
                <a:gd name="connsiteX9" fmla="*/ 1931194 w 2205037"/>
                <a:gd name="connsiteY9" fmla="*/ 195263 h 361950"/>
                <a:gd name="connsiteX10" fmla="*/ 1702594 w 2205037"/>
                <a:gd name="connsiteY10" fmla="*/ 204788 h 361950"/>
                <a:gd name="connsiteX11" fmla="*/ 1404937 w 2205037"/>
                <a:gd name="connsiteY11" fmla="*/ 219075 h 361950"/>
                <a:gd name="connsiteX12" fmla="*/ 1173956 w 2205037"/>
                <a:gd name="connsiteY12" fmla="*/ 230982 h 361950"/>
                <a:gd name="connsiteX13" fmla="*/ 983456 w 2205037"/>
                <a:gd name="connsiteY13" fmla="*/ 252413 h 361950"/>
                <a:gd name="connsiteX14" fmla="*/ 726281 w 2205037"/>
                <a:gd name="connsiteY14" fmla="*/ 288132 h 361950"/>
                <a:gd name="connsiteX15" fmla="*/ 497681 w 2205037"/>
                <a:gd name="connsiteY15" fmla="*/ 323850 h 361950"/>
                <a:gd name="connsiteX16" fmla="*/ 261937 w 2205037"/>
                <a:gd name="connsiteY16" fmla="*/ 359569 h 361950"/>
                <a:gd name="connsiteX17" fmla="*/ 240506 w 2205037"/>
                <a:gd name="connsiteY17" fmla="*/ 361950 h 361950"/>
                <a:gd name="connsiteX18" fmla="*/ 197644 w 2205037"/>
                <a:gd name="connsiteY18" fmla="*/ 354807 h 361950"/>
                <a:gd name="connsiteX19" fmla="*/ 90487 w 2205037"/>
                <a:gd name="connsiteY19" fmla="*/ 330994 h 361950"/>
                <a:gd name="connsiteX20" fmla="*/ 9525 w 2205037"/>
                <a:gd name="connsiteY20" fmla="*/ 309563 h 361950"/>
                <a:gd name="connsiteX21" fmla="*/ 0 w 2205037"/>
                <a:gd name="connsiteY21" fmla="*/ 188119 h 361950"/>
                <a:gd name="connsiteX22" fmla="*/ 247650 w 2205037"/>
                <a:gd name="connsiteY22" fmla="*/ 169069 h 361950"/>
                <a:gd name="connsiteX23" fmla="*/ 459581 w 2205037"/>
                <a:gd name="connsiteY23" fmla="*/ 147638 h 361950"/>
                <a:gd name="connsiteX24" fmla="*/ 688181 w 2205037"/>
                <a:gd name="connsiteY24" fmla="*/ 11668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05037" h="361950">
                  <a:moveTo>
                    <a:pt x="688181" y="116682"/>
                  </a:moveTo>
                  <a:lnTo>
                    <a:pt x="840581" y="95250"/>
                  </a:lnTo>
                  <a:lnTo>
                    <a:pt x="1007269" y="69057"/>
                  </a:lnTo>
                  <a:lnTo>
                    <a:pt x="1178719" y="50007"/>
                  </a:lnTo>
                  <a:lnTo>
                    <a:pt x="1338262" y="42863"/>
                  </a:lnTo>
                  <a:lnTo>
                    <a:pt x="1585912" y="28575"/>
                  </a:lnTo>
                  <a:lnTo>
                    <a:pt x="1895475" y="14288"/>
                  </a:lnTo>
                  <a:lnTo>
                    <a:pt x="2205037" y="0"/>
                  </a:lnTo>
                  <a:lnTo>
                    <a:pt x="2166937" y="178594"/>
                  </a:lnTo>
                  <a:lnTo>
                    <a:pt x="1931194" y="195263"/>
                  </a:lnTo>
                  <a:lnTo>
                    <a:pt x="1702594" y="204788"/>
                  </a:lnTo>
                  <a:lnTo>
                    <a:pt x="1404937" y="219075"/>
                  </a:lnTo>
                  <a:lnTo>
                    <a:pt x="1173956" y="230982"/>
                  </a:lnTo>
                  <a:lnTo>
                    <a:pt x="983456" y="252413"/>
                  </a:lnTo>
                  <a:lnTo>
                    <a:pt x="726281" y="288132"/>
                  </a:lnTo>
                  <a:lnTo>
                    <a:pt x="497681" y="323850"/>
                  </a:lnTo>
                  <a:lnTo>
                    <a:pt x="261937" y="359569"/>
                  </a:lnTo>
                  <a:lnTo>
                    <a:pt x="240506" y="361950"/>
                  </a:lnTo>
                  <a:lnTo>
                    <a:pt x="197644" y="354807"/>
                  </a:lnTo>
                  <a:lnTo>
                    <a:pt x="90487" y="330994"/>
                  </a:lnTo>
                  <a:lnTo>
                    <a:pt x="9525" y="309563"/>
                  </a:lnTo>
                  <a:lnTo>
                    <a:pt x="0" y="188119"/>
                  </a:lnTo>
                  <a:lnTo>
                    <a:pt x="247650" y="169069"/>
                  </a:lnTo>
                  <a:lnTo>
                    <a:pt x="459581" y="147638"/>
                  </a:lnTo>
                  <a:lnTo>
                    <a:pt x="688181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8">
              <a:extLst>
                <a:ext uri="{FF2B5EF4-FFF2-40B4-BE49-F238E27FC236}">
                  <a16:creationId xmlns:a16="http://schemas.microsoft.com/office/drawing/2014/main" id="{29DEEFD4-FA6C-4DF8-921D-1186CCA71194}"/>
                </a:ext>
              </a:extLst>
            </p:cNvPr>
            <p:cNvSpPr/>
            <p:nvPr/>
          </p:nvSpPr>
          <p:spPr>
            <a:xfrm>
              <a:off x="3938588" y="3652838"/>
              <a:ext cx="2024062" cy="319087"/>
            </a:xfrm>
            <a:custGeom>
              <a:avLst/>
              <a:gdLst>
                <a:gd name="connsiteX0" fmla="*/ 521493 w 2024062"/>
                <a:gd name="connsiteY0" fmla="*/ 80962 h 319087"/>
                <a:gd name="connsiteX1" fmla="*/ 754856 w 2024062"/>
                <a:gd name="connsiteY1" fmla="*/ 57150 h 319087"/>
                <a:gd name="connsiteX2" fmla="*/ 909637 w 2024062"/>
                <a:gd name="connsiteY2" fmla="*/ 42862 h 319087"/>
                <a:gd name="connsiteX3" fmla="*/ 1109662 w 2024062"/>
                <a:gd name="connsiteY3" fmla="*/ 21431 h 319087"/>
                <a:gd name="connsiteX4" fmla="*/ 1343025 w 2024062"/>
                <a:gd name="connsiteY4" fmla="*/ 9525 h 319087"/>
                <a:gd name="connsiteX5" fmla="*/ 1590675 w 2024062"/>
                <a:gd name="connsiteY5" fmla="*/ 0 h 319087"/>
                <a:gd name="connsiteX6" fmla="*/ 1881187 w 2024062"/>
                <a:gd name="connsiteY6" fmla="*/ 0 h 319087"/>
                <a:gd name="connsiteX7" fmla="*/ 2024062 w 2024062"/>
                <a:gd name="connsiteY7" fmla="*/ 0 h 319087"/>
                <a:gd name="connsiteX8" fmla="*/ 2019300 w 2024062"/>
                <a:gd name="connsiteY8" fmla="*/ 183356 h 319087"/>
                <a:gd name="connsiteX9" fmla="*/ 1850231 w 2024062"/>
                <a:gd name="connsiteY9" fmla="*/ 178593 h 319087"/>
                <a:gd name="connsiteX10" fmla="*/ 1659731 w 2024062"/>
                <a:gd name="connsiteY10" fmla="*/ 178593 h 319087"/>
                <a:gd name="connsiteX11" fmla="*/ 1459706 w 2024062"/>
                <a:gd name="connsiteY11" fmla="*/ 178593 h 319087"/>
                <a:gd name="connsiteX12" fmla="*/ 1347787 w 2024062"/>
                <a:gd name="connsiteY12" fmla="*/ 180975 h 319087"/>
                <a:gd name="connsiteX13" fmla="*/ 1250156 w 2024062"/>
                <a:gd name="connsiteY13" fmla="*/ 185737 h 319087"/>
                <a:gd name="connsiteX14" fmla="*/ 1181100 w 2024062"/>
                <a:gd name="connsiteY14" fmla="*/ 192881 h 319087"/>
                <a:gd name="connsiteX15" fmla="*/ 1085850 w 2024062"/>
                <a:gd name="connsiteY15" fmla="*/ 207168 h 319087"/>
                <a:gd name="connsiteX16" fmla="*/ 916781 w 2024062"/>
                <a:gd name="connsiteY16" fmla="*/ 200025 h 319087"/>
                <a:gd name="connsiteX17" fmla="*/ 750093 w 2024062"/>
                <a:gd name="connsiteY17" fmla="*/ 221456 h 319087"/>
                <a:gd name="connsiteX18" fmla="*/ 497681 w 2024062"/>
                <a:gd name="connsiteY18" fmla="*/ 254793 h 319087"/>
                <a:gd name="connsiteX19" fmla="*/ 340518 w 2024062"/>
                <a:gd name="connsiteY19" fmla="*/ 276225 h 319087"/>
                <a:gd name="connsiteX20" fmla="*/ 16668 w 2024062"/>
                <a:gd name="connsiteY20" fmla="*/ 319087 h 319087"/>
                <a:gd name="connsiteX21" fmla="*/ 0 w 2024062"/>
                <a:gd name="connsiteY21" fmla="*/ 140493 h 319087"/>
                <a:gd name="connsiteX22" fmla="*/ 190500 w 2024062"/>
                <a:gd name="connsiteY22" fmla="*/ 119062 h 319087"/>
                <a:gd name="connsiteX23" fmla="*/ 454818 w 2024062"/>
                <a:gd name="connsiteY23" fmla="*/ 88106 h 319087"/>
                <a:gd name="connsiteX24" fmla="*/ 521493 w 2024062"/>
                <a:gd name="connsiteY24" fmla="*/ 809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4062" h="319087">
                  <a:moveTo>
                    <a:pt x="521493" y="80962"/>
                  </a:moveTo>
                  <a:lnTo>
                    <a:pt x="754856" y="57150"/>
                  </a:lnTo>
                  <a:lnTo>
                    <a:pt x="909637" y="42862"/>
                  </a:lnTo>
                  <a:lnTo>
                    <a:pt x="1109662" y="21431"/>
                  </a:lnTo>
                  <a:lnTo>
                    <a:pt x="1343025" y="9525"/>
                  </a:lnTo>
                  <a:lnTo>
                    <a:pt x="1590675" y="0"/>
                  </a:lnTo>
                  <a:lnTo>
                    <a:pt x="1881187" y="0"/>
                  </a:lnTo>
                  <a:lnTo>
                    <a:pt x="2024062" y="0"/>
                  </a:lnTo>
                  <a:lnTo>
                    <a:pt x="2019300" y="183356"/>
                  </a:lnTo>
                  <a:lnTo>
                    <a:pt x="1850231" y="178593"/>
                  </a:lnTo>
                  <a:lnTo>
                    <a:pt x="1659731" y="178593"/>
                  </a:lnTo>
                  <a:lnTo>
                    <a:pt x="1459706" y="178593"/>
                  </a:lnTo>
                  <a:lnTo>
                    <a:pt x="1347787" y="180975"/>
                  </a:lnTo>
                  <a:lnTo>
                    <a:pt x="1250156" y="185737"/>
                  </a:lnTo>
                  <a:lnTo>
                    <a:pt x="1181100" y="192881"/>
                  </a:lnTo>
                  <a:lnTo>
                    <a:pt x="1085850" y="207168"/>
                  </a:lnTo>
                  <a:lnTo>
                    <a:pt x="916781" y="200025"/>
                  </a:lnTo>
                  <a:lnTo>
                    <a:pt x="750093" y="221456"/>
                  </a:lnTo>
                  <a:lnTo>
                    <a:pt x="497681" y="254793"/>
                  </a:lnTo>
                  <a:lnTo>
                    <a:pt x="340518" y="276225"/>
                  </a:lnTo>
                  <a:lnTo>
                    <a:pt x="16668" y="319087"/>
                  </a:lnTo>
                  <a:lnTo>
                    <a:pt x="0" y="140493"/>
                  </a:lnTo>
                  <a:lnTo>
                    <a:pt x="190500" y="119062"/>
                  </a:lnTo>
                  <a:lnTo>
                    <a:pt x="454818" y="88106"/>
                  </a:lnTo>
                  <a:lnTo>
                    <a:pt x="521493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9">
              <a:extLst>
                <a:ext uri="{FF2B5EF4-FFF2-40B4-BE49-F238E27FC236}">
                  <a16:creationId xmlns:a16="http://schemas.microsoft.com/office/drawing/2014/main" id="{A7FC63D8-B280-42E0-86EA-45DEFEE8E752}"/>
                </a:ext>
              </a:extLst>
            </p:cNvPr>
            <p:cNvSpPr/>
            <p:nvPr/>
          </p:nvSpPr>
          <p:spPr>
            <a:xfrm>
              <a:off x="2986088" y="4102100"/>
              <a:ext cx="3798887" cy="627063"/>
            </a:xfrm>
            <a:custGeom>
              <a:avLst/>
              <a:gdLst>
                <a:gd name="connsiteX0" fmla="*/ 1297957 w 3798749"/>
                <a:gd name="connsiteY0" fmla="*/ 251614 h 625965"/>
                <a:gd name="connsiteX1" fmla="*/ 1709130 w 3798749"/>
                <a:gd name="connsiteY1" fmla="*/ 196381 h 625965"/>
                <a:gd name="connsiteX2" fmla="*/ 1874827 w 3798749"/>
                <a:gd name="connsiteY2" fmla="*/ 174902 h 625965"/>
                <a:gd name="connsiteX3" fmla="*/ 2068140 w 3798749"/>
                <a:gd name="connsiteY3" fmla="*/ 156491 h 625965"/>
                <a:gd name="connsiteX4" fmla="*/ 2255315 w 3798749"/>
                <a:gd name="connsiteY4" fmla="*/ 147286 h 625965"/>
                <a:gd name="connsiteX5" fmla="*/ 2540682 w 3798749"/>
                <a:gd name="connsiteY5" fmla="*/ 128875 h 625965"/>
                <a:gd name="connsiteX6" fmla="*/ 2810706 w 3798749"/>
                <a:gd name="connsiteY6" fmla="*/ 113533 h 625965"/>
                <a:gd name="connsiteX7" fmla="*/ 3016293 w 3798749"/>
                <a:gd name="connsiteY7" fmla="*/ 98191 h 625965"/>
                <a:gd name="connsiteX8" fmla="*/ 3126757 w 3798749"/>
                <a:gd name="connsiteY8" fmla="*/ 88985 h 625965"/>
                <a:gd name="connsiteX9" fmla="*/ 3163579 w 3798749"/>
                <a:gd name="connsiteY9" fmla="*/ 82848 h 625965"/>
                <a:gd name="connsiteX10" fmla="*/ 3218811 w 3798749"/>
                <a:gd name="connsiteY10" fmla="*/ 64438 h 625965"/>
                <a:gd name="connsiteX11" fmla="*/ 3292454 w 3798749"/>
                <a:gd name="connsiteY11" fmla="*/ 27616 h 625965"/>
                <a:gd name="connsiteX12" fmla="*/ 3344618 w 3798749"/>
                <a:gd name="connsiteY12" fmla="*/ 0 h 625965"/>
                <a:gd name="connsiteX13" fmla="*/ 3378371 w 3798749"/>
                <a:gd name="connsiteY13" fmla="*/ 0 h 625965"/>
                <a:gd name="connsiteX14" fmla="*/ 3439740 w 3798749"/>
                <a:gd name="connsiteY14" fmla="*/ 9206 h 625965"/>
                <a:gd name="connsiteX15" fmla="*/ 3501109 w 3798749"/>
                <a:gd name="connsiteY15" fmla="*/ 27616 h 625965"/>
                <a:gd name="connsiteX16" fmla="*/ 3580889 w 3798749"/>
                <a:gd name="connsiteY16" fmla="*/ 61369 h 625965"/>
                <a:gd name="connsiteX17" fmla="*/ 3660669 w 3798749"/>
                <a:gd name="connsiteY17" fmla="*/ 104328 h 625965"/>
                <a:gd name="connsiteX18" fmla="*/ 3737380 w 3798749"/>
                <a:gd name="connsiteY18" fmla="*/ 153423 h 625965"/>
                <a:gd name="connsiteX19" fmla="*/ 3764996 w 3798749"/>
                <a:gd name="connsiteY19" fmla="*/ 174902 h 625965"/>
                <a:gd name="connsiteX20" fmla="*/ 3774201 w 3798749"/>
                <a:gd name="connsiteY20" fmla="*/ 187176 h 625965"/>
                <a:gd name="connsiteX21" fmla="*/ 3786475 w 3798749"/>
                <a:gd name="connsiteY21" fmla="*/ 205587 h 625965"/>
                <a:gd name="connsiteX22" fmla="*/ 3792612 w 3798749"/>
                <a:gd name="connsiteY22" fmla="*/ 230134 h 625965"/>
                <a:gd name="connsiteX23" fmla="*/ 3798749 w 3798749"/>
                <a:gd name="connsiteY23" fmla="*/ 254682 h 625965"/>
                <a:gd name="connsiteX24" fmla="*/ 3798749 w 3798749"/>
                <a:gd name="connsiteY24" fmla="*/ 276161 h 625965"/>
                <a:gd name="connsiteX25" fmla="*/ 3783407 w 3798749"/>
                <a:gd name="connsiteY25" fmla="*/ 306846 h 625965"/>
                <a:gd name="connsiteX26" fmla="*/ 3761928 w 3798749"/>
                <a:gd name="connsiteY26" fmla="*/ 319120 h 625965"/>
                <a:gd name="connsiteX27" fmla="*/ 3731243 w 3798749"/>
                <a:gd name="connsiteY27" fmla="*/ 331393 h 625965"/>
                <a:gd name="connsiteX28" fmla="*/ 3669874 w 3798749"/>
                <a:gd name="connsiteY28" fmla="*/ 337530 h 625965"/>
                <a:gd name="connsiteX29" fmla="*/ 3568615 w 3798749"/>
                <a:gd name="connsiteY29" fmla="*/ 331393 h 625965"/>
                <a:gd name="connsiteX30" fmla="*/ 3418260 w 3798749"/>
                <a:gd name="connsiteY30" fmla="*/ 312983 h 625965"/>
                <a:gd name="connsiteX31" fmla="*/ 3160510 w 3798749"/>
                <a:gd name="connsiteY31" fmla="*/ 297640 h 625965"/>
                <a:gd name="connsiteX32" fmla="*/ 2859801 w 3798749"/>
                <a:gd name="connsiteY32" fmla="*/ 288435 h 625965"/>
                <a:gd name="connsiteX33" fmla="*/ 2638873 w 3798749"/>
                <a:gd name="connsiteY33" fmla="*/ 291504 h 625965"/>
                <a:gd name="connsiteX34" fmla="*/ 2430218 w 3798749"/>
                <a:gd name="connsiteY34" fmla="*/ 297640 h 625965"/>
                <a:gd name="connsiteX35" fmla="*/ 2233836 w 3798749"/>
                <a:gd name="connsiteY35" fmla="*/ 303777 h 625965"/>
                <a:gd name="connsiteX36" fmla="*/ 2132577 w 3798749"/>
                <a:gd name="connsiteY36" fmla="*/ 309914 h 625965"/>
                <a:gd name="connsiteX37" fmla="*/ 1712199 w 3798749"/>
                <a:gd name="connsiteY37" fmla="*/ 349804 h 625965"/>
                <a:gd name="connsiteX38" fmla="*/ 1497407 w 3798749"/>
                <a:gd name="connsiteY38" fmla="*/ 389694 h 625965"/>
                <a:gd name="connsiteX39" fmla="*/ 1135329 w 3798749"/>
                <a:gd name="connsiteY39" fmla="*/ 469474 h 625965"/>
                <a:gd name="connsiteX40" fmla="*/ 929742 w 3798749"/>
                <a:gd name="connsiteY40" fmla="*/ 518569 h 625965"/>
                <a:gd name="connsiteX41" fmla="*/ 721087 w 3798749"/>
                <a:gd name="connsiteY41" fmla="*/ 573802 h 625965"/>
                <a:gd name="connsiteX42" fmla="*/ 653581 w 3798749"/>
                <a:gd name="connsiteY42" fmla="*/ 595281 h 625965"/>
                <a:gd name="connsiteX43" fmla="*/ 610623 w 3798749"/>
                <a:gd name="connsiteY43" fmla="*/ 610623 h 625965"/>
                <a:gd name="connsiteX44" fmla="*/ 558459 w 3798749"/>
                <a:gd name="connsiteY44" fmla="*/ 619828 h 625965"/>
                <a:gd name="connsiteX45" fmla="*/ 521638 w 3798749"/>
                <a:gd name="connsiteY45" fmla="*/ 625965 h 625965"/>
                <a:gd name="connsiteX46" fmla="*/ 469474 w 3798749"/>
                <a:gd name="connsiteY46" fmla="*/ 619828 h 625965"/>
                <a:gd name="connsiteX47" fmla="*/ 420379 w 3798749"/>
                <a:gd name="connsiteY47" fmla="*/ 607555 h 625965"/>
                <a:gd name="connsiteX48" fmla="*/ 383557 w 3798749"/>
                <a:gd name="connsiteY48" fmla="*/ 592212 h 625965"/>
                <a:gd name="connsiteX49" fmla="*/ 334462 w 3798749"/>
                <a:gd name="connsiteY49" fmla="*/ 564596 h 625965"/>
                <a:gd name="connsiteX50" fmla="*/ 270024 w 3798749"/>
                <a:gd name="connsiteY50" fmla="*/ 518569 h 625965"/>
                <a:gd name="connsiteX51" fmla="*/ 196381 w 3798749"/>
                <a:gd name="connsiteY51" fmla="*/ 454132 h 625965"/>
                <a:gd name="connsiteX52" fmla="*/ 104328 w 3798749"/>
                <a:gd name="connsiteY52" fmla="*/ 355941 h 625965"/>
                <a:gd name="connsiteX53" fmla="*/ 39890 w 3798749"/>
                <a:gd name="connsiteY53" fmla="*/ 276161 h 625965"/>
                <a:gd name="connsiteX54" fmla="*/ 6137 w 3798749"/>
                <a:gd name="connsiteY54" fmla="*/ 223997 h 625965"/>
                <a:gd name="connsiteX55" fmla="*/ 0 w 3798749"/>
                <a:gd name="connsiteY55" fmla="*/ 205587 h 625965"/>
                <a:gd name="connsiteX56" fmla="*/ 3069 w 3798749"/>
                <a:gd name="connsiteY56" fmla="*/ 187176 h 625965"/>
                <a:gd name="connsiteX57" fmla="*/ 18411 w 3798749"/>
                <a:gd name="connsiteY57" fmla="*/ 181039 h 625965"/>
                <a:gd name="connsiteX58" fmla="*/ 33753 w 3798749"/>
                <a:gd name="connsiteY58" fmla="*/ 187176 h 625965"/>
                <a:gd name="connsiteX59" fmla="*/ 76711 w 3798749"/>
                <a:gd name="connsiteY59" fmla="*/ 208655 h 625965"/>
                <a:gd name="connsiteX60" fmla="*/ 153423 w 3798749"/>
                <a:gd name="connsiteY60" fmla="*/ 254682 h 625965"/>
                <a:gd name="connsiteX61" fmla="*/ 217860 w 3798749"/>
                <a:gd name="connsiteY61" fmla="*/ 294572 h 625965"/>
                <a:gd name="connsiteX62" fmla="*/ 260819 w 3798749"/>
                <a:gd name="connsiteY62" fmla="*/ 312983 h 625965"/>
                <a:gd name="connsiteX63" fmla="*/ 322188 w 3798749"/>
                <a:gd name="connsiteY63" fmla="*/ 337530 h 625965"/>
                <a:gd name="connsiteX64" fmla="*/ 377420 w 3798749"/>
                <a:gd name="connsiteY64" fmla="*/ 352873 h 625965"/>
                <a:gd name="connsiteX65" fmla="*/ 438789 w 3798749"/>
                <a:gd name="connsiteY65" fmla="*/ 359010 h 625965"/>
                <a:gd name="connsiteX66" fmla="*/ 595281 w 3798749"/>
                <a:gd name="connsiteY66" fmla="*/ 340599 h 625965"/>
                <a:gd name="connsiteX67" fmla="*/ 846894 w 3798749"/>
                <a:gd name="connsiteY67" fmla="*/ 306846 h 625965"/>
                <a:gd name="connsiteX68" fmla="*/ 1233520 w 3798749"/>
                <a:gd name="connsiteY68" fmla="*/ 260819 h 625965"/>
                <a:gd name="connsiteX69" fmla="*/ 1297957 w 3798749"/>
                <a:gd name="connsiteY69" fmla="*/ 251614 h 62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798749" h="625965">
                  <a:moveTo>
                    <a:pt x="1297957" y="251614"/>
                  </a:moveTo>
                  <a:lnTo>
                    <a:pt x="1709130" y="196381"/>
                  </a:lnTo>
                  <a:lnTo>
                    <a:pt x="1874827" y="174902"/>
                  </a:lnTo>
                  <a:lnTo>
                    <a:pt x="2068140" y="156491"/>
                  </a:lnTo>
                  <a:lnTo>
                    <a:pt x="2255315" y="147286"/>
                  </a:lnTo>
                  <a:lnTo>
                    <a:pt x="2540682" y="128875"/>
                  </a:lnTo>
                  <a:lnTo>
                    <a:pt x="2810706" y="113533"/>
                  </a:lnTo>
                  <a:lnTo>
                    <a:pt x="3016293" y="98191"/>
                  </a:lnTo>
                  <a:lnTo>
                    <a:pt x="3126757" y="88985"/>
                  </a:lnTo>
                  <a:lnTo>
                    <a:pt x="3163579" y="82848"/>
                  </a:lnTo>
                  <a:lnTo>
                    <a:pt x="3218811" y="64438"/>
                  </a:lnTo>
                  <a:lnTo>
                    <a:pt x="3292454" y="27616"/>
                  </a:lnTo>
                  <a:lnTo>
                    <a:pt x="3344618" y="0"/>
                  </a:lnTo>
                  <a:lnTo>
                    <a:pt x="3378371" y="0"/>
                  </a:lnTo>
                  <a:lnTo>
                    <a:pt x="3439740" y="9206"/>
                  </a:lnTo>
                  <a:lnTo>
                    <a:pt x="3501109" y="27616"/>
                  </a:lnTo>
                  <a:lnTo>
                    <a:pt x="3580889" y="61369"/>
                  </a:lnTo>
                  <a:lnTo>
                    <a:pt x="3660669" y="104328"/>
                  </a:lnTo>
                  <a:lnTo>
                    <a:pt x="3737380" y="153423"/>
                  </a:lnTo>
                  <a:lnTo>
                    <a:pt x="3764996" y="174902"/>
                  </a:lnTo>
                  <a:lnTo>
                    <a:pt x="3774201" y="187176"/>
                  </a:lnTo>
                  <a:lnTo>
                    <a:pt x="3786475" y="205587"/>
                  </a:lnTo>
                  <a:lnTo>
                    <a:pt x="3792612" y="230134"/>
                  </a:lnTo>
                  <a:lnTo>
                    <a:pt x="3798749" y="254682"/>
                  </a:lnTo>
                  <a:lnTo>
                    <a:pt x="3798749" y="276161"/>
                  </a:lnTo>
                  <a:lnTo>
                    <a:pt x="3783407" y="306846"/>
                  </a:lnTo>
                  <a:lnTo>
                    <a:pt x="3761928" y="319120"/>
                  </a:lnTo>
                  <a:lnTo>
                    <a:pt x="3731243" y="331393"/>
                  </a:lnTo>
                  <a:lnTo>
                    <a:pt x="3669874" y="337530"/>
                  </a:lnTo>
                  <a:cubicBezTo>
                    <a:pt x="3636125" y="335421"/>
                    <a:pt x="3602430" y="331393"/>
                    <a:pt x="3568615" y="331393"/>
                  </a:cubicBezTo>
                  <a:lnTo>
                    <a:pt x="3418260" y="312983"/>
                  </a:lnTo>
                  <a:lnTo>
                    <a:pt x="3160510" y="297640"/>
                  </a:lnTo>
                  <a:lnTo>
                    <a:pt x="2859801" y="288435"/>
                  </a:lnTo>
                  <a:lnTo>
                    <a:pt x="2638873" y="291504"/>
                  </a:lnTo>
                  <a:lnTo>
                    <a:pt x="2430218" y="297640"/>
                  </a:lnTo>
                  <a:lnTo>
                    <a:pt x="2233836" y="303777"/>
                  </a:lnTo>
                  <a:lnTo>
                    <a:pt x="2132577" y="309914"/>
                  </a:lnTo>
                  <a:lnTo>
                    <a:pt x="1712199" y="349804"/>
                  </a:lnTo>
                  <a:lnTo>
                    <a:pt x="1497407" y="389694"/>
                  </a:lnTo>
                  <a:lnTo>
                    <a:pt x="1135329" y="469474"/>
                  </a:lnTo>
                  <a:lnTo>
                    <a:pt x="929742" y="518569"/>
                  </a:lnTo>
                  <a:lnTo>
                    <a:pt x="721087" y="573802"/>
                  </a:lnTo>
                  <a:lnTo>
                    <a:pt x="653581" y="595281"/>
                  </a:lnTo>
                  <a:lnTo>
                    <a:pt x="610623" y="610623"/>
                  </a:lnTo>
                  <a:lnTo>
                    <a:pt x="558459" y="619828"/>
                  </a:lnTo>
                  <a:lnTo>
                    <a:pt x="521638" y="625965"/>
                  </a:lnTo>
                  <a:lnTo>
                    <a:pt x="469474" y="619828"/>
                  </a:lnTo>
                  <a:lnTo>
                    <a:pt x="420379" y="607555"/>
                  </a:lnTo>
                  <a:lnTo>
                    <a:pt x="383557" y="592212"/>
                  </a:lnTo>
                  <a:lnTo>
                    <a:pt x="334462" y="564596"/>
                  </a:lnTo>
                  <a:lnTo>
                    <a:pt x="270024" y="518569"/>
                  </a:lnTo>
                  <a:lnTo>
                    <a:pt x="196381" y="454132"/>
                  </a:lnTo>
                  <a:lnTo>
                    <a:pt x="104328" y="355941"/>
                  </a:lnTo>
                  <a:lnTo>
                    <a:pt x="39890" y="276161"/>
                  </a:lnTo>
                  <a:lnTo>
                    <a:pt x="6137" y="223997"/>
                  </a:lnTo>
                  <a:lnTo>
                    <a:pt x="0" y="205587"/>
                  </a:lnTo>
                  <a:lnTo>
                    <a:pt x="3069" y="187176"/>
                  </a:lnTo>
                  <a:lnTo>
                    <a:pt x="18411" y="181039"/>
                  </a:lnTo>
                  <a:lnTo>
                    <a:pt x="33753" y="187176"/>
                  </a:lnTo>
                  <a:lnTo>
                    <a:pt x="76711" y="208655"/>
                  </a:lnTo>
                  <a:lnTo>
                    <a:pt x="153423" y="254682"/>
                  </a:lnTo>
                  <a:lnTo>
                    <a:pt x="217860" y="294572"/>
                  </a:lnTo>
                  <a:lnTo>
                    <a:pt x="260819" y="312983"/>
                  </a:lnTo>
                  <a:lnTo>
                    <a:pt x="322188" y="337530"/>
                  </a:lnTo>
                  <a:lnTo>
                    <a:pt x="377420" y="352873"/>
                  </a:lnTo>
                  <a:lnTo>
                    <a:pt x="438789" y="359010"/>
                  </a:lnTo>
                  <a:lnTo>
                    <a:pt x="595281" y="340599"/>
                  </a:lnTo>
                  <a:lnTo>
                    <a:pt x="846894" y="306846"/>
                  </a:lnTo>
                  <a:lnTo>
                    <a:pt x="1233520" y="260819"/>
                  </a:lnTo>
                  <a:lnTo>
                    <a:pt x="1297957" y="251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0">
              <a:extLst>
                <a:ext uri="{FF2B5EF4-FFF2-40B4-BE49-F238E27FC236}">
                  <a16:creationId xmlns:a16="http://schemas.microsoft.com/office/drawing/2014/main" id="{5690CF87-36CF-4F36-8970-E64F345A9C4C}"/>
                </a:ext>
              </a:extLst>
            </p:cNvPr>
            <p:cNvSpPr/>
            <p:nvPr/>
          </p:nvSpPr>
          <p:spPr>
            <a:xfrm>
              <a:off x="4697413" y="2655888"/>
              <a:ext cx="403225" cy="3368675"/>
            </a:xfrm>
            <a:custGeom>
              <a:avLst/>
              <a:gdLst>
                <a:gd name="connsiteX0" fmla="*/ 134343 w 403029"/>
                <a:gd name="connsiteY0" fmla="*/ 819060 h 3367246"/>
                <a:gd name="connsiteX1" fmla="*/ 138677 w 403029"/>
                <a:gd name="connsiteY1" fmla="*/ 169012 h 3367246"/>
                <a:gd name="connsiteX2" fmla="*/ 134343 w 403029"/>
                <a:gd name="connsiteY2" fmla="*/ 134343 h 3367246"/>
                <a:gd name="connsiteX3" fmla="*/ 121342 w 403029"/>
                <a:gd name="connsiteY3" fmla="*/ 99674 h 3367246"/>
                <a:gd name="connsiteX4" fmla="*/ 95340 w 403029"/>
                <a:gd name="connsiteY4" fmla="*/ 73672 h 3367246"/>
                <a:gd name="connsiteX5" fmla="*/ 13001 w 403029"/>
                <a:gd name="connsiteY5" fmla="*/ 34669 h 3367246"/>
                <a:gd name="connsiteX6" fmla="*/ 0 w 403029"/>
                <a:gd name="connsiteY6" fmla="*/ 21668 h 3367246"/>
                <a:gd name="connsiteX7" fmla="*/ 221016 w 403029"/>
                <a:gd name="connsiteY7" fmla="*/ 0 h 3367246"/>
                <a:gd name="connsiteX8" fmla="*/ 303355 w 403029"/>
                <a:gd name="connsiteY8" fmla="*/ 47670 h 3367246"/>
                <a:gd name="connsiteX9" fmla="*/ 342358 w 403029"/>
                <a:gd name="connsiteY9" fmla="*/ 65005 h 3367246"/>
                <a:gd name="connsiteX10" fmla="*/ 368360 w 403029"/>
                <a:gd name="connsiteY10" fmla="*/ 86673 h 3367246"/>
                <a:gd name="connsiteX11" fmla="*/ 390028 w 403029"/>
                <a:gd name="connsiteY11" fmla="*/ 112675 h 3367246"/>
                <a:gd name="connsiteX12" fmla="*/ 403029 w 403029"/>
                <a:gd name="connsiteY12" fmla="*/ 143010 h 3367246"/>
                <a:gd name="connsiteX13" fmla="*/ 403029 w 403029"/>
                <a:gd name="connsiteY13" fmla="*/ 173346 h 3367246"/>
                <a:gd name="connsiteX14" fmla="*/ 394362 w 403029"/>
                <a:gd name="connsiteY14" fmla="*/ 208015 h 3367246"/>
                <a:gd name="connsiteX15" fmla="*/ 377027 w 403029"/>
                <a:gd name="connsiteY15" fmla="*/ 264353 h 3367246"/>
                <a:gd name="connsiteX16" fmla="*/ 364026 w 403029"/>
                <a:gd name="connsiteY16" fmla="*/ 338025 h 3367246"/>
                <a:gd name="connsiteX17" fmla="*/ 364026 w 403029"/>
                <a:gd name="connsiteY17" fmla="*/ 424698 h 3367246"/>
                <a:gd name="connsiteX18" fmla="*/ 355359 w 403029"/>
                <a:gd name="connsiteY18" fmla="*/ 1027075 h 3367246"/>
                <a:gd name="connsiteX19" fmla="*/ 359693 w 403029"/>
                <a:gd name="connsiteY19" fmla="*/ 1629452 h 3367246"/>
                <a:gd name="connsiteX20" fmla="*/ 359693 w 403029"/>
                <a:gd name="connsiteY20" fmla="*/ 2084485 h 3367246"/>
                <a:gd name="connsiteX21" fmla="*/ 359693 w 403029"/>
                <a:gd name="connsiteY21" fmla="*/ 2808205 h 3367246"/>
                <a:gd name="connsiteX22" fmla="*/ 359693 w 403029"/>
                <a:gd name="connsiteY22" fmla="*/ 3050889 h 3367246"/>
                <a:gd name="connsiteX23" fmla="*/ 359693 w 403029"/>
                <a:gd name="connsiteY23" fmla="*/ 3137562 h 3367246"/>
                <a:gd name="connsiteX24" fmla="*/ 351025 w 403029"/>
                <a:gd name="connsiteY24" fmla="*/ 3202567 h 3367246"/>
                <a:gd name="connsiteX25" fmla="*/ 329357 w 403029"/>
                <a:gd name="connsiteY25" fmla="*/ 3267572 h 3367246"/>
                <a:gd name="connsiteX26" fmla="*/ 307689 w 403029"/>
                <a:gd name="connsiteY26" fmla="*/ 3315242 h 3367246"/>
                <a:gd name="connsiteX27" fmla="*/ 277353 w 403029"/>
                <a:gd name="connsiteY27" fmla="*/ 3349911 h 3367246"/>
                <a:gd name="connsiteX28" fmla="*/ 251351 w 403029"/>
                <a:gd name="connsiteY28" fmla="*/ 3367246 h 3367246"/>
                <a:gd name="connsiteX29" fmla="*/ 225350 w 403029"/>
                <a:gd name="connsiteY29" fmla="*/ 3358578 h 3367246"/>
                <a:gd name="connsiteX30" fmla="*/ 190680 w 403029"/>
                <a:gd name="connsiteY30" fmla="*/ 3315242 h 3367246"/>
                <a:gd name="connsiteX31" fmla="*/ 156011 w 403029"/>
                <a:gd name="connsiteY31" fmla="*/ 3245903 h 3367246"/>
                <a:gd name="connsiteX32" fmla="*/ 121342 w 403029"/>
                <a:gd name="connsiteY32" fmla="*/ 3154897 h 3367246"/>
                <a:gd name="connsiteX33" fmla="*/ 95340 w 403029"/>
                <a:gd name="connsiteY33" fmla="*/ 3068224 h 3367246"/>
                <a:gd name="connsiteX34" fmla="*/ 73672 w 403029"/>
                <a:gd name="connsiteY34" fmla="*/ 2946882 h 3367246"/>
                <a:gd name="connsiteX35" fmla="*/ 73672 w 403029"/>
                <a:gd name="connsiteY35" fmla="*/ 2894878 h 3367246"/>
                <a:gd name="connsiteX36" fmla="*/ 82339 w 403029"/>
                <a:gd name="connsiteY36" fmla="*/ 2803871 h 3367246"/>
                <a:gd name="connsiteX37" fmla="*/ 99674 w 403029"/>
                <a:gd name="connsiteY37" fmla="*/ 2678195 h 3367246"/>
                <a:gd name="connsiteX38" fmla="*/ 112675 w 403029"/>
                <a:gd name="connsiteY38" fmla="*/ 2539518 h 3367246"/>
                <a:gd name="connsiteX39" fmla="*/ 117008 w 403029"/>
                <a:gd name="connsiteY39" fmla="*/ 2431177 h 3367246"/>
                <a:gd name="connsiteX40" fmla="*/ 117008 w 403029"/>
                <a:gd name="connsiteY40" fmla="*/ 2019481 h 3367246"/>
                <a:gd name="connsiteX41" fmla="*/ 138677 w 403029"/>
                <a:gd name="connsiteY41" fmla="*/ 1638119 h 3367246"/>
                <a:gd name="connsiteX42" fmla="*/ 134343 w 403029"/>
                <a:gd name="connsiteY42" fmla="*/ 819060 h 33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3029" h="3367246">
                  <a:moveTo>
                    <a:pt x="134343" y="819060"/>
                  </a:moveTo>
                  <a:cubicBezTo>
                    <a:pt x="135788" y="602377"/>
                    <a:pt x="137232" y="385695"/>
                    <a:pt x="138677" y="169012"/>
                  </a:cubicBezTo>
                  <a:lnTo>
                    <a:pt x="134343" y="134343"/>
                  </a:lnTo>
                  <a:lnTo>
                    <a:pt x="121342" y="99674"/>
                  </a:lnTo>
                  <a:lnTo>
                    <a:pt x="95340" y="73672"/>
                  </a:lnTo>
                  <a:lnTo>
                    <a:pt x="13001" y="34669"/>
                  </a:lnTo>
                  <a:lnTo>
                    <a:pt x="0" y="21668"/>
                  </a:lnTo>
                  <a:lnTo>
                    <a:pt x="221016" y="0"/>
                  </a:lnTo>
                  <a:lnTo>
                    <a:pt x="303355" y="47670"/>
                  </a:lnTo>
                  <a:lnTo>
                    <a:pt x="342358" y="65005"/>
                  </a:lnTo>
                  <a:lnTo>
                    <a:pt x="368360" y="86673"/>
                  </a:lnTo>
                  <a:lnTo>
                    <a:pt x="390028" y="112675"/>
                  </a:lnTo>
                  <a:lnTo>
                    <a:pt x="403029" y="143010"/>
                  </a:lnTo>
                  <a:lnTo>
                    <a:pt x="403029" y="173346"/>
                  </a:lnTo>
                  <a:lnTo>
                    <a:pt x="394362" y="208015"/>
                  </a:lnTo>
                  <a:lnTo>
                    <a:pt x="377027" y="264353"/>
                  </a:lnTo>
                  <a:lnTo>
                    <a:pt x="364026" y="338025"/>
                  </a:lnTo>
                  <a:lnTo>
                    <a:pt x="364026" y="424698"/>
                  </a:lnTo>
                  <a:lnTo>
                    <a:pt x="355359" y="1027075"/>
                  </a:lnTo>
                  <a:cubicBezTo>
                    <a:pt x="356804" y="1227867"/>
                    <a:pt x="358248" y="1428660"/>
                    <a:pt x="359693" y="1629452"/>
                  </a:cubicBezTo>
                  <a:lnTo>
                    <a:pt x="359693" y="2084485"/>
                  </a:lnTo>
                  <a:lnTo>
                    <a:pt x="359693" y="2808205"/>
                  </a:lnTo>
                  <a:lnTo>
                    <a:pt x="359693" y="3050889"/>
                  </a:lnTo>
                  <a:lnTo>
                    <a:pt x="359693" y="3137562"/>
                  </a:lnTo>
                  <a:lnTo>
                    <a:pt x="351025" y="3202567"/>
                  </a:lnTo>
                  <a:lnTo>
                    <a:pt x="329357" y="3267572"/>
                  </a:lnTo>
                  <a:lnTo>
                    <a:pt x="307689" y="3315242"/>
                  </a:lnTo>
                  <a:lnTo>
                    <a:pt x="277353" y="3349911"/>
                  </a:lnTo>
                  <a:lnTo>
                    <a:pt x="251351" y="3367246"/>
                  </a:lnTo>
                  <a:lnTo>
                    <a:pt x="225350" y="3358578"/>
                  </a:lnTo>
                  <a:lnTo>
                    <a:pt x="190680" y="3315242"/>
                  </a:lnTo>
                  <a:lnTo>
                    <a:pt x="156011" y="3245903"/>
                  </a:lnTo>
                  <a:lnTo>
                    <a:pt x="121342" y="3154897"/>
                  </a:lnTo>
                  <a:lnTo>
                    <a:pt x="95340" y="3068224"/>
                  </a:lnTo>
                  <a:lnTo>
                    <a:pt x="73672" y="2946882"/>
                  </a:lnTo>
                  <a:lnTo>
                    <a:pt x="73672" y="2894878"/>
                  </a:lnTo>
                  <a:lnTo>
                    <a:pt x="82339" y="2803871"/>
                  </a:lnTo>
                  <a:lnTo>
                    <a:pt x="99674" y="2678195"/>
                  </a:lnTo>
                  <a:lnTo>
                    <a:pt x="112675" y="2539518"/>
                  </a:lnTo>
                  <a:lnTo>
                    <a:pt x="117008" y="2431177"/>
                  </a:lnTo>
                  <a:lnTo>
                    <a:pt x="117008" y="2019481"/>
                  </a:lnTo>
                  <a:lnTo>
                    <a:pt x="138677" y="1638119"/>
                  </a:lnTo>
                  <a:cubicBezTo>
                    <a:pt x="137232" y="1370877"/>
                    <a:pt x="135788" y="1103636"/>
                    <a:pt x="134343" y="8190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2">
              <a:extLst>
                <a:ext uri="{FF2B5EF4-FFF2-40B4-BE49-F238E27FC236}">
                  <a16:creationId xmlns:a16="http://schemas.microsoft.com/office/drawing/2014/main" id="{1EABBEBA-C555-4F80-B5CF-67D4DC578960}"/>
                </a:ext>
              </a:extLst>
            </p:cNvPr>
            <p:cNvSpPr/>
            <p:nvPr/>
          </p:nvSpPr>
          <p:spPr>
            <a:xfrm>
              <a:off x="2871788" y="4391025"/>
              <a:ext cx="1997075" cy="1411288"/>
            </a:xfrm>
            <a:custGeom>
              <a:avLst/>
              <a:gdLst>
                <a:gd name="connsiteX0" fmla="*/ 1509712 w 1997868"/>
                <a:gd name="connsiteY0" fmla="*/ 383381 h 1412081"/>
                <a:gd name="connsiteX1" fmla="*/ 1624012 w 1997868"/>
                <a:gd name="connsiteY1" fmla="*/ 269081 h 1412081"/>
                <a:gd name="connsiteX2" fmla="*/ 1728787 w 1997868"/>
                <a:gd name="connsiteY2" fmla="*/ 154781 h 1412081"/>
                <a:gd name="connsiteX3" fmla="*/ 1790700 w 1997868"/>
                <a:gd name="connsiteY3" fmla="*/ 78581 h 1412081"/>
                <a:gd name="connsiteX4" fmla="*/ 1840706 w 1997868"/>
                <a:gd name="connsiteY4" fmla="*/ 7144 h 1412081"/>
                <a:gd name="connsiteX5" fmla="*/ 1997868 w 1997868"/>
                <a:gd name="connsiteY5" fmla="*/ 0 h 1412081"/>
                <a:gd name="connsiteX6" fmla="*/ 1981200 w 1997868"/>
                <a:gd name="connsiteY6" fmla="*/ 280988 h 1412081"/>
                <a:gd name="connsiteX7" fmla="*/ 1869281 w 1997868"/>
                <a:gd name="connsiteY7" fmla="*/ 373856 h 1412081"/>
                <a:gd name="connsiteX8" fmla="*/ 1712118 w 1997868"/>
                <a:gd name="connsiteY8" fmla="*/ 507206 h 1412081"/>
                <a:gd name="connsiteX9" fmla="*/ 1550193 w 1997868"/>
                <a:gd name="connsiteY9" fmla="*/ 635794 h 1412081"/>
                <a:gd name="connsiteX10" fmla="*/ 1345406 w 1997868"/>
                <a:gd name="connsiteY10" fmla="*/ 785813 h 1412081"/>
                <a:gd name="connsiteX11" fmla="*/ 1197768 w 1997868"/>
                <a:gd name="connsiteY11" fmla="*/ 883444 h 1412081"/>
                <a:gd name="connsiteX12" fmla="*/ 1035843 w 1997868"/>
                <a:gd name="connsiteY12" fmla="*/ 983456 h 1412081"/>
                <a:gd name="connsiteX13" fmla="*/ 852487 w 1997868"/>
                <a:gd name="connsiteY13" fmla="*/ 1081088 h 1412081"/>
                <a:gd name="connsiteX14" fmla="*/ 681037 w 1997868"/>
                <a:gd name="connsiteY14" fmla="*/ 1164431 h 1412081"/>
                <a:gd name="connsiteX15" fmla="*/ 533400 w 1997868"/>
                <a:gd name="connsiteY15" fmla="*/ 1228725 h 1412081"/>
                <a:gd name="connsiteX16" fmla="*/ 361950 w 1997868"/>
                <a:gd name="connsiteY16" fmla="*/ 1300163 h 1412081"/>
                <a:gd name="connsiteX17" fmla="*/ 126206 w 1997868"/>
                <a:gd name="connsiteY17" fmla="*/ 1385888 h 1412081"/>
                <a:gd name="connsiteX18" fmla="*/ 54768 w 1997868"/>
                <a:gd name="connsiteY18" fmla="*/ 1407319 h 1412081"/>
                <a:gd name="connsiteX19" fmla="*/ 16668 w 1997868"/>
                <a:gd name="connsiteY19" fmla="*/ 1412081 h 1412081"/>
                <a:gd name="connsiteX20" fmla="*/ 2381 w 1997868"/>
                <a:gd name="connsiteY20" fmla="*/ 1407319 h 1412081"/>
                <a:gd name="connsiteX21" fmla="*/ 0 w 1997868"/>
                <a:gd name="connsiteY21" fmla="*/ 1397794 h 1412081"/>
                <a:gd name="connsiteX22" fmla="*/ 2381 w 1997868"/>
                <a:gd name="connsiteY22" fmla="*/ 1383506 h 1412081"/>
                <a:gd name="connsiteX23" fmla="*/ 16668 w 1997868"/>
                <a:gd name="connsiteY23" fmla="*/ 1362075 h 1412081"/>
                <a:gd name="connsiteX24" fmla="*/ 83343 w 1997868"/>
                <a:gd name="connsiteY24" fmla="*/ 1328738 h 1412081"/>
                <a:gd name="connsiteX25" fmla="*/ 292893 w 1997868"/>
                <a:gd name="connsiteY25" fmla="*/ 1221581 h 1412081"/>
                <a:gd name="connsiteX26" fmla="*/ 500062 w 1997868"/>
                <a:gd name="connsiteY26" fmla="*/ 1112044 h 1412081"/>
                <a:gd name="connsiteX27" fmla="*/ 671512 w 1997868"/>
                <a:gd name="connsiteY27" fmla="*/ 1014413 h 1412081"/>
                <a:gd name="connsiteX28" fmla="*/ 895350 w 1997868"/>
                <a:gd name="connsiteY28" fmla="*/ 878681 h 1412081"/>
                <a:gd name="connsiteX29" fmla="*/ 1045368 w 1997868"/>
                <a:gd name="connsiteY29" fmla="*/ 769144 h 1412081"/>
                <a:gd name="connsiteX30" fmla="*/ 1233487 w 1997868"/>
                <a:gd name="connsiteY30" fmla="*/ 623888 h 1412081"/>
                <a:gd name="connsiteX31" fmla="*/ 1347787 w 1997868"/>
                <a:gd name="connsiteY31" fmla="*/ 526256 h 1412081"/>
                <a:gd name="connsiteX32" fmla="*/ 1509712 w 1997868"/>
                <a:gd name="connsiteY32" fmla="*/ 383381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7868" h="1412081">
                  <a:moveTo>
                    <a:pt x="1509712" y="383381"/>
                  </a:moveTo>
                  <a:lnTo>
                    <a:pt x="1624012" y="269081"/>
                  </a:lnTo>
                  <a:lnTo>
                    <a:pt x="1728787" y="154781"/>
                  </a:lnTo>
                  <a:lnTo>
                    <a:pt x="1790700" y="78581"/>
                  </a:lnTo>
                  <a:lnTo>
                    <a:pt x="1840706" y="7144"/>
                  </a:lnTo>
                  <a:lnTo>
                    <a:pt x="1997868" y="0"/>
                  </a:lnTo>
                  <a:lnTo>
                    <a:pt x="1981200" y="280988"/>
                  </a:lnTo>
                  <a:lnTo>
                    <a:pt x="1869281" y="373856"/>
                  </a:lnTo>
                  <a:lnTo>
                    <a:pt x="1712118" y="507206"/>
                  </a:lnTo>
                  <a:lnTo>
                    <a:pt x="1550193" y="635794"/>
                  </a:lnTo>
                  <a:lnTo>
                    <a:pt x="1345406" y="785813"/>
                  </a:lnTo>
                  <a:lnTo>
                    <a:pt x="1197768" y="883444"/>
                  </a:lnTo>
                  <a:lnTo>
                    <a:pt x="1035843" y="983456"/>
                  </a:lnTo>
                  <a:lnTo>
                    <a:pt x="852487" y="1081088"/>
                  </a:lnTo>
                  <a:lnTo>
                    <a:pt x="681037" y="1164431"/>
                  </a:lnTo>
                  <a:lnTo>
                    <a:pt x="533400" y="1228725"/>
                  </a:lnTo>
                  <a:lnTo>
                    <a:pt x="361950" y="1300163"/>
                  </a:lnTo>
                  <a:lnTo>
                    <a:pt x="126206" y="1385888"/>
                  </a:lnTo>
                  <a:lnTo>
                    <a:pt x="54768" y="1407319"/>
                  </a:lnTo>
                  <a:lnTo>
                    <a:pt x="16668" y="1412081"/>
                  </a:lnTo>
                  <a:lnTo>
                    <a:pt x="2381" y="1407319"/>
                  </a:lnTo>
                  <a:lnTo>
                    <a:pt x="0" y="1397794"/>
                  </a:lnTo>
                  <a:lnTo>
                    <a:pt x="2381" y="1383506"/>
                  </a:lnTo>
                  <a:lnTo>
                    <a:pt x="16668" y="1362075"/>
                  </a:lnTo>
                  <a:lnTo>
                    <a:pt x="83343" y="1328738"/>
                  </a:lnTo>
                  <a:lnTo>
                    <a:pt x="292893" y="1221581"/>
                  </a:lnTo>
                  <a:lnTo>
                    <a:pt x="500062" y="1112044"/>
                  </a:lnTo>
                  <a:lnTo>
                    <a:pt x="671512" y="1014413"/>
                  </a:lnTo>
                  <a:lnTo>
                    <a:pt x="895350" y="878681"/>
                  </a:lnTo>
                  <a:lnTo>
                    <a:pt x="1045368" y="769144"/>
                  </a:lnTo>
                  <a:lnTo>
                    <a:pt x="1233487" y="623888"/>
                  </a:lnTo>
                  <a:lnTo>
                    <a:pt x="1347787" y="526256"/>
                  </a:lnTo>
                  <a:lnTo>
                    <a:pt x="1509712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1">
              <a:extLst>
                <a:ext uri="{FF2B5EF4-FFF2-40B4-BE49-F238E27FC236}">
                  <a16:creationId xmlns:a16="http://schemas.microsoft.com/office/drawing/2014/main" id="{36512041-502A-4B49-8106-20AFCF103C4C}"/>
                </a:ext>
              </a:extLst>
            </p:cNvPr>
            <p:cNvSpPr/>
            <p:nvPr/>
          </p:nvSpPr>
          <p:spPr>
            <a:xfrm>
              <a:off x="5018088" y="4373563"/>
              <a:ext cx="2171700" cy="1379537"/>
            </a:xfrm>
            <a:custGeom>
              <a:avLst/>
              <a:gdLst>
                <a:gd name="connsiteX0" fmla="*/ 342900 w 2171700"/>
                <a:gd name="connsiteY0" fmla="*/ 221457 h 1378744"/>
                <a:gd name="connsiteX1" fmla="*/ 252412 w 2171700"/>
                <a:gd name="connsiteY1" fmla="*/ 147638 h 1378744"/>
                <a:gd name="connsiteX2" fmla="*/ 169069 w 2171700"/>
                <a:gd name="connsiteY2" fmla="*/ 73819 h 1378744"/>
                <a:gd name="connsiteX3" fmla="*/ 88106 w 2171700"/>
                <a:gd name="connsiteY3" fmla="*/ 0 h 1378744"/>
                <a:gd name="connsiteX4" fmla="*/ 2381 w 2171700"/>
                <a:gd name="connsiteY4" fmla="*/ 4763 h 1378744"/>
                <a:gd name="connsiteX5" fmla="*/ 0 w 2171700"/>
                <a:gd name="connsiteY5" fmla="*/ 114300 h 1378744"/>
                <a:gd name="connsiteX6" fmla="*/ 66675 w 2171700"/>
                <a:gd name="connsiteY6" fmla="*/ 145257 h 1378744"/>
                <a:gd name="connsiteX7" fmla="*/ 109537 w 2171700"/>
                <a:gd name="connsiteY7" fmla="*/ 173832 h 1378744"/>
                <a:gd name="connsiteX8" fmla="*/ 176212 w 2171700"/>
                <a:gd name="connsiteY8" fmla="*/ 230982 h 1378744"/>
                <a:gd name="connsiteX9" fmla="*/ 250031 w 2171700"/>
                <a:gd name="connsiteY9" fmla="*/ 307182 h 1378744"/>
                <a:gd name="connsiteX10" fmla="*/ 438150 w 2171700"/>
                <a:gd name="connsiteY10" fmla="*/ 511969 h 1378744"/>
                <a:gd name="connsiteX11" fmla="*/ 554831 w 2171700"/>
                <a:gd name="connsiteY11" fmla="*/ 640557 h 1378744"/>
                <a:gd name="connsiteX12" fmla="*/ 657225 w 2171700"/>
                <a:gd name="connsiteY12" fmla="*/ 759619 h 1378744"/>
                <a:gd name="connsiteX13" fmla="*/ 785812 w 2171700"/>
                <a:gd name="connsiteY13" fmla="*/ 904875 h 1378744"/>
                <a:gd name="connsiteX14" fmla="*/ 876300 w 2171700"/>
                <a:gd name="connsiteY14" fmla="*/ 1009650 h 1378744"/>
                <a:gd name="connsiteX15" fmla="*/ 969169 w 2171700"/>
                <a:gd name="connsiteY15" fmla="*/ 1112044 h 1378744"/>
                <a:gd name="connsiteX16" fmla="*/ 1047750 w 2171700"/>
                <a:gd name="connsiteY16" fmla="*/ 1195388 h 1378744"/>
                <a:gd name="connsiteX17" fmla="*/ 1104900 w 2171700"/>
                <a:gd name="connsiteY17" fmla="*/ 1247775 h 1378744"/>
                <a:gd name="connsiteX18" fmla="*/ 1150144 w 2171700"/>
                <a:gd name="connsiteY18" fmla="*/ 1288257 h 1378744"/>
                <a:gd name="connsiteX19" fmla="*/ 1193006 w 2171700"/>
                <a:gd name="connsiteY19" fmla="*/ 1321594 h 1378744"/>
                <a:gd name="connsiteX20" fmla="*/ 1223962 w 2171700"/>
                <a:gd name="connsiteY20" fmla="*/ 1345407 h 1378744"/>
                <a:gd name="connsiteX21" fmla="*/ 1247775 w 2171700"/>
                <a:gd name="connsiteY21" fmla="*/ 1359694 h 1378744"/>
                <a:gd name="connsiteX22" fmla="*/ 1285875 w 2171700"/>
                <a:gd name="connsiteY22" fmla="*/ 1373982 h 1378744"/>
                <a:gd name="connsiteX23" fmla="*/ 1319212 w 2171700"/>
                <a:gd name="connsiteY23" fmla="*/ 1378744 h 1378744"/>
                <a:gd name="connsiteX24" fmla="*/ 1504950 w 2171700"/>
                <a:gd name="connsiteY24" fmla="*/ 1373982 h 1378744"/>
                <a:gd name="connsiteX25" fmla="*/ 1781175 w 2171700"/>
                <a:gd name="connsiteY25" fmla="*/ 1364457 h 1378744"/>
                <a:gd name="connsiteX26" fmla="*/ 2019300 w 2171700"/>
                <a:gd name="connsiteY26" fmla="*/ 1359694 h 1378744"/>
                <a:gd name="connsiteX27" fmla="*/ 2133600 w 2171700"/>
                <a:gd name="connsiteY27" fmla="*/ 1352550 h 1378744"/>
                <a:gd name="connsiteX28" fmla="*/ 2150269 w 2171700"/>
                <a:gd name="connsiteY28" fmla="*/ 1345407 h 1378744"/>
                <a:gd name="connsiteX29" fmla="*/ 2166937 w 2171700"/>
                <a:gd name="connsiteY29" fmla="*/ 1331119 h 1378744"/>
                <a:gd name="connsiteX30" fmla="*/ 2171700 w 2171700"/>
                <a:gd name="connsiteY30" fmla="*/ 1321594 h 1378744"/>
                <a:gd name="connsiteX31" fmla="*/ 2171700 w 2171700"/>
                <a:gd name="connsiteY31" fmla="*/ 1309688 h 1378744"/>
                <a:gd name="connsiteX32" fmla="*/ 2166937 w 2171700"/>
                <a:gd name="connsiteY32" fmla="*/ 1300163 h 1378744"/>
                <a:gd name="connsiteX33" fmla="*/ 2140744 w 2171700"/>
                <a:gd name="connsiteY33" fmla="*/ 1285875 h 1378744"/>
                <a:gd name="connsiteX34" fmla="*/ 2055019 w 2171700"/>
                <a:gd name="connsiteY34" fmla="*/ 1252538 h 1378744"/>
                <a:gd name="connsiteX35" fmla="*/ 1897856 w 2171700"/>
                <a:gd name="connsiteY35" fmla="*/ 1190625 h 1378744"/>
                <a:gd name="connsiteX36" fmla="*/ 1733550 w 2171700"/>
                <a:gd name="connsiteY36" fmla="*/ 1119188 h 1378744"/>
                <a:gd name="connsiteX37" fmla="*/ 1435894 w 2171700"/>
                <a:gd name="connsiteY37" fmla="*/ 983457 h 1378744"/>
                <a:gd name="connsiteX38" fmla="*/ 1300162 w 2171700"/>
                <a:gd name="connsiteY38" fmla="*/ 909638 h 1378744"/>
                <a:gd name="connsiteX39" fmla="*/ 1126331 w 2171700"/>
                <a:gd name="connsiteY39" fmla="*/ 807244 h 1378744"/>
                <a:gd name="connsiteX40" fmla="*/ 921544 w 2171700"/>
                <a:gd name="connsiteY40" fmla="*/ 676275 h 1378744"/>
                <a:gd name="connsiteX41" fmla="*/ 752475 w 2171700"/>
                <a:gd name="connsiteY41" fmla="*/ 554832 h 1378744"/>
                <a:gd name="connsiteX42" fmla="*/ 573881 w 2171700"/>
                <a:gd name="connsiteY42" fmla="*/ 416719 h 1378744"/>
                <a:gd name="connsiteX43" fmla="*/ 342900 w 2171700"/>
                <a:gd name="connsiteY43" fmla="*/ 22145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1700" h="1378744">
                  <a:moveTo>
                    <a:pt x="342900" y="221457"/>
                  </a:moveTo>
                  <a:lnTo>
                    <a:pt x="252412" y="147638"/>
                  </a:lnTo>
                  <a:lnTo>
                    <a:pt x="169069" y="73819"/>
                  </a:lnTo>
                  <a:lnTo>
                    <a:pt x="88106" y="0"/>
                  </a:lnTo>
                  <a:lnTo>
                    <a:pt x="2381" y="4763"/>
                  </a:lnTo>
                  <a:cubicBezTo>
                    <a:pt x="1587" y="41275"/>
                    <a:pt x="794" y="77788"/>
                    <a:pt x="0" y="114300"/>
                  </a:cubicBezTo>
                  <a:lnTo>
                    <a:pt x="66675" y="145257"/>
                  </a:lnTo>
                  <a:lnTo>
                    <a:pt x="109537" y="173832"/>
                  </a:lnTo>
                  <a:lnTo>
                    <a:pt x="176212" y="230982"/>
                  </a:lnTo>
                  <a:lnTo>
                    <a:pt x="250031" y="307182"/>
                  </a:lnTo>
                  <a:lnTo>
                    <a:pt x="438150" y="511969"/>
                  </a:lnTo>
                  <a:lnTo>
                    <a:pt x="554831" y="640557"/>
                  </a:lnTo>
                  <a:lnTo>
                    <a:pt x="657225" y="759619"/>
                  </a:lnTo>
                  <a:lnTo>
                    <a:pt x="785812" y="904875"/>
                  </a:lnTo>
                  <a:lnTo>
                    <a:pt x="876300" y="1009650"/>
                  </a:lnTo>
                  <a:lnTo>
                    <a:pt x="969169" y="1112044"/>
                  </a:lnTo>
                  <a:lnTo>
                    <a:pt x="1047750" y="1195388"/>
                  </a:lnTo>
                  <a:lnTo>
                    <a:pt x="1104900" y="1247775"/>
                  </a:lnTo>
                  <a:lnTo>
                    <a:pt x="1150144" y="1288257"/>
                  </a:lnTo>
                  <a:lnTo>
                    <a:pt x="1193006" y="1321594"/>
                  </a:lnTo>
                  <a:lnTo>
                    <a:pt x="1223962" y="1345407"/>
                  </a:lnTo>
                  <a:lnTo>
                    <a:pt x="1247775" y="1359694"/>
                  </a:lnTo>
                  <a:lnTo>
                    <a:pt x="1285875" y="1373982"/>
                  </a:lnTo>
                  <a:lnTo>
                    <a:pt x="1319212" y="1378744"/>
                  </a:lnTo>
                  <a:lnTo>
                    <a:pt x="1504950" y="1373982"/>
                  </a:lnTo>
                  <a:lnTo>
                    <a:pt x="1781175" y="1364457"/>
                  </a:lnTo>
                  <a:lnTo>
                    <a:pt x="2019300" y="1359694"/>
                  </a:lnTo>
                  <a:lnTo>
                    <a:pt x="2133600" y="1352550"/>
                  </a:lnTo>
                  <a:lnTo>
                    <a:pt x="2150269" y="1345407"/>
                  </a:lnTo>
                  <a:lnTo>
                    <a:pt x="2166937" y="1331119"/>
                  </a:lnTo>
                  <a:lnTo>
                    <a:pt x="2171700" y="1321594"/>
                  </a:lnTo>
                  <a:lnTo>
                    <a:pt x="2171700" y="1309688"/>
                  </a:lnTo>
                  <a:lnTo>
                    <a:pt x="2166937" y="1300163"/>
                  </a:lnTo>
                  <a:lnTo>
                    <a:pt x="2140744" y="1285875"/>
                  </a:lnTo>
                  <a:lnTo>
                    <a:pt x="2055019" y="1252538"/>
                  </a:lnTo>
                  <a:lnTo>
                    <a:pt x="1897856" y="1190625"/>
                  </a:lnTo>
                  <a:lnTo>
                    <a:pt x="1733550" y="1119188"/>
                  </a:lnTo>
                  <a:lnTo>
                    <a:pt x="1435894" y="983457"/>
                  </a:lnTo>
                  <a:lnTo>
                    <a:pt x="1300162" y="909638"/>
                  </a:lnTo>
                  <a:lnTo>
                    <a:pt x="1126331" y="807244"/>
                  </a:lnTo>
                  <a:lnTo>
                    <a:pt x="921544" y="676275"/>
                  </a:lnTo>
                  <a:lnTo>
                    <a:pt x="752475" y="554832"/>
                  </a:lnTo>
                  <a:lnTo>
                    <a:pt x="573881" y="416719"/>
                  </a:lnTo>
                  <a:lnTo>
                    <a:pt x="342900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5593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F6B061AC-06AF-6D41-B6D1-D43DBADFE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08B31DD-64BB-4545-917D-EF385FBFF197}"/>
              </a:ext>
            </a:extLst>
          </p:cNvPr>
          <p:cNvGrpSpPr/>
          <p:nvPr/>
        </p:nvGrpSpPr>
        <p:grpSpPr>
          <a:xfrm>
            <a:off x="2871788" y="1303338"/>
            <a:ext cx="4318000" cy="4721225"/>
            <a:chOff x="2871788" y="1303338"/>
            <a:chExt cx="4318000" cy="4721225"/>
          </a:xfrm>
        </p:grpSpPr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32888C46-10D1-3E40-9E97-0FAEA7AB22CD}"/>
                </a:ext>
              </a:extLst>
            </p:cNvPr>
            <p:cNvSpPr/>
            <p:nvPr/>
          </p:nvSpPr>
          <p:spPr>
            <a:xfrm>
              <a:off x="3297238" y="1471613"/>
              <a:ext cx="774700" cy="955675"/>
            </a:xfrm>
            <a:custGeom>
              <a:avLst/>
              <a:gdLst>
                <a:gd name="connsiteX0" fmla="*/ 319088 w 773907"/>
                <a:gd name="connsiteY0" fmla="*/ 433387 h 954881"/>
                <a:gd name="connsiteX1" fmla="*/ 352425 w 773907"/>
                <a:gd name="connsiteY1" fmla="*/ 483393 h 954881"/>
                <a:gd name="connsiteX2" fmla="*/ 378619 w 773907"/>
                <a:gd name="connsiteY2" fmla="*/ 523875 h 954881"/>
                <a:gd name="connsiteX3" fmla="*/ 416719 w 773907"/>
                <a:gd name="connsiteY3" fmla="*/ 592931 h 954881"/>
                <a:gd name="connsiteX4" fmla="*/ 454819 w 773907"/>
                <a:gd name="connsiteY4" fmla="*/ 683418 h 954881"/>
                <a:gd name="connsiteX5" fmla="*/ 485775 w 773907"/>
                <a:gd name="connsiteY5" fmla="*/ 766762 h 954881"/>
                <a:gd name="connsiteX6" fmla="*/ 500063 w 773907"/>
                <a:gd name="connsiteY6" fmla="*/ 814387 h 954881"/>
                <a:gd name="connsiteX7" fmla="*/ 514350 w 773907"/>
                <a:gd name="connsiteY7" fmla="*/ 850106 h 954881"/>
                <a:gd name="connsiteX8" fmla="*/ 540544 w 773907"/>
                <a:gd name="connsiteY8" fmla="*/ 885825 h 954881"/>
                <a:gd name="connsiteX9" fmla="*/ 571500 w 773907"/>
                <a:gd name="connsiteY9" fmla="*/ 914400 h 954881"/>
                <a:gd name="connsiteX10" fmla="*/ 602457 w 773907"/>
                <a:gd name="connsiteY10" fmla="*/ 935831 h 954881"/>
                <a:gd name="connsiteX11" fmla="*/ 640557 w 773907"/>
                <a:gd name="connsiteY11" fmla="*/ 947737 h 954881"/>
                <a:gd name="connsiteX12" fmla="*/ 661988 w 773907"/>
                <a:gd name="connsiteY12" fmla="*/ 952500 h 954881"/>
                <a:gd name="connsiteX13" fmla="*/ 690563 w 773907"/>
                <a:gd name="connsiteY13" fmla="*/ 954881 h 954881"/>
                <a:gd name="connsiteX14" fmla="*/ 726282 w 773907"/>
                <a:gd name="connsiteY14" fmla="*/ 947737 h 954881"/>
                <a:gd name="connsiteX15" fmla="*/ 742950 w 773907"/>
                <a:gd name="connsiteY15" fmla="*/ 933450 h 954881"/>
                <a:gd name="connsiteX16" fmla="*/ 757238 w 773907"/>
                <a:gd name="connsiteY16" fmla="*/ 912018 h 954881"/>
                <a:gd name="connsiteX17" fmla="*/ 769144 w 773907"/>
                <a:gd name="connsiteY17" fmla="*/ 883443 h 954881"/>
                <a:gd name="connsiteX18" fmla="*/ 773907 w 773907"/>
                <a:gd name="connsiteY18" fmla="*/ 840581 h 954881"/>
                <a:gd name="connsiteX19" fmla="*/ 773907 w 773907"/>
                <a:gd name="connsiteY19" fmla="*/ 790575 h 954881"/>
                <a:gd name="connsiteX20" fmla="*/ 766763 w 773907"/>
                <a:gd name="connsiteY20" fmla="*/ 742950 h 954881"/>
                <a:gd name="connsiteX21" fmla="*/ 747713 w 773907"/>
                <a:gd name="connsiteY21" fmla="*/ 678656 h 954881"/>
                <a:gd name="connsiteX22" fmla="*/ 719138 w 773907"/>
                <a:gd name="connsiteY22" fmla="*/ 607218 h 954881"/>
                <a:gd name="connsiteX23" fmla="*/ 692944 w 773907"/>
                <a:gd name="connsiteY23" fmla="*/ 554831 h 954881"/>
                <a:gd name="connsiteX24" fmla="*/ 657225 w 773907"/>
                <a:gd name="connsiteY24" fmla="*/ 485775 h 954881"/>
                <a:gd name="connsiteX25" fmla="*/ 621507 w 773907"/>
                <a:gd name="connsiteY25" fmla="*/ 431006 h 954881"/>
                <a:gd name="connsiteX26" fmla="*/ 581025 w 773907"/>
                <a:gd name="connsiteY26" fmla="*/ 378618 h 954881"/>
                <a:gd name="connsiteX27" fmla="*/ 533400 w 773907"/>
                <a:gd name="connsiteY27" fmla="*/ 328612 h 954881"/>
                <a:gd name="connsiteX28" fmla="*/ 490538 w 773907"/>
                <a:gd name="connsiteY28" fmla="*/ 285750 h 954881"/>
                <a:gd name="connsiteX29" fmla="*/ 435769 w 773907"/>
                <a:gd name="connsiteY29" fmla="*/ 245268 h 954881"/>
                <a:gd name="connsiteX30" fmla="*/ 359569 w 773907"/>
                <a:gd name="connsiteY30" fmla="*/ 190500 h 954881"/>
                <a:gd name="connsiteX31" fmla="*/ 259557 w 773907"/>
                <a:gd name="connsiteY31" fmla="*/ 123825 h 954881"/>
                <a:gd name="connsiteX32" fmla="*/ 171450 w 773907"/>
                <a:gd name="connsiteY32" fmla="*/ 71437 h 954881"/>
                <a:gd name="connsiteX33" fmla="*/ 71438 w 773907"/>
                <a:gd name="connsiteY33" fmla="*/ 19050 h 954881"/>
                <a:gd name="connsiteX34" fmla="*/ 26194 w 773907"/>
                <a:gd name="connsiteY34" fmla="*/ 0 h 954881"/>
                <a:gd name="connsiteX35" fmla="*/ 14288 w 773907"/>
                <a:gd name="connsiteY35" fmla="*/ 0 h 954881"/>
                <a:gd name="connsiteX36" fmla="*/ 2382 w 773907"/>
                <a:gd name="connsiteY36" fmla="*/ 7143 h 954881"/>
                <a:gd name="connsiteX37" fmla="*/ 0 w 773907"/>
                <a:gd name="connsiteY37" fmla="*/ 23812 h 954881"/>
                <a:gd name="connsiteX38" fmla="*/ 11907 w 773907"/>
                <a:gd name="connsiteY38" fmla="*/ 54768 h 954881"/>
                <a:gd name="connsiteX39" fmla="*/ 33338 w 773907"/>
                <a:gd name="connsiteY39" fmla="*/ 80962 h 954881"/>
                <a:gd name="connsiteX40" fmla="*/ 88107 w 773907"/>
                <a:gd name="connsiteY40" fmla="*/ 138112 h 954881"/>
                <a:gd name="connsiteX41" fmla="*/ 164307 w 773907"/>
                <a:gd name="connsiteY41" fmla="*/ 226218 h 954881"/>
                <a:gd name="connsiteX42" fmla="*/ 261938 w 773907"/>
                <a:gd name="connsiteY42" fmla="*/ 347662 h 954881"/>
                <a:gd name="connsiteX43" fmla="*/ 319088 w 773907"/>
                <a:gd name="connsiteY43" fmla="*/ 43338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7" h="954881">
                  <a:moveTo>
                    <a:pt x="319088" y="433387"/>
                  </a:moveTo>
                  <a:lnTo>
                    <a:pt x="352425" y="483393"/>
                  </a:lnTo>
                  <a:lnTo>
                    <a:pt x="378619" y="523875"/>
                  </a:lnTo>
                  <a:lnTo>
                    <a:pt x="416719" y="592931"/>
                  </a:lnTo>
                  <a:lnTo>
                    <a:pt x="454819" y="683418"/>
                  </a:lnTo>
                  <a:lnTo>
                    <a:pt x="485775" y="766762"/>
                  </a:lnTo>
                  <a:lnTo>
                    <a:pt x="500063" y="814387"/>
                  </a:lnTo>
                  <a:lnTo>
                    <a:pt x="514350" y="850106"/>
                  </a:lnTo>
                  <a:lnTo>
                    <a:pt x="540544" y="885825"/>
                  </a:lnTo>
                  <a:lnTo>
                    <a:pt x="571500" y="914400"/>
                  </a:lnTo>
                  <a:lnTo>
                    <a:pt x="602457" y="935831"/>
                  </a:lnTo>
                  <a:lnTo>
                    <a:pt x="640557" y="947737"/>
                  </a:lnTo>
                  <a:lnTo>
                    <a:pt x="661988" y="952500"/>
                  </a:lnTo>
                  <a:lnTo>
                    <a:pt x="690563" y="954881"/>
                  </a:lnTo>
                  <a:lnTo>
                    <a:pt x="726282" y="947737"/>
                  </a:lnTo>
                  <a:lnTo>
                    <a:pt x="742950" y="933450"/>
                  </a:lnTo>
                  <a:lnTo>
                    <a:pt x="757238" y="912018"/>
                  </a:lnTo>
                  <a:lnTo>
                    <a:pt x="769144" y="883443"/>
                  </a:lnTo>
                  <a:lnTo>
                    <a:pt x="773907" y="840581"/>
                  </a:lnTo>
                  <a:lnTo>
                    <a:pt x="773907" y="790575"/>
                  </a:lnTo>
                  <a:lnTo>
                    <a:pt x="766763" y="742950"/>
                  </a:lnTo>
                  <a:lnTo>
                    <a:pt x="747713" y="678656"/>
                  </a:lnTo>
                  <a:lnTo>
                    <a:pt x="719138" y="607218"/>
                  </a:lnTo>
                  <a:lnTo>
                    <a:pt x="692944" y="554831"/>
                  </a:lnTo>
                  <a:lnTo>
                    <a:pt x="657225" y="485775"/>
                  </a:lnTo>
                  <a:lnTo>
                    <a:pt x="621507" y="431006"/>
                  </a:lnTo>
                  <a:lnTo>
                    <a:pt x="581025" y="378618"/>
                  </a:lnTo>
                  <a:lnTo>
                    <a:pt x="533400" y="328612"/>
                  </a:lnTo>
                  <a:lnTo>
                    <a:pt x="490538" y="285750"/>
                  </a:lnTo>
                  <a:lnTo>
                    <a:pt x="435769" y="245268"/>
                  </a:lnTo>
                  <a:lnTo>
                    <a:pt x="359569" y="190500"/>
                  </a:lnTo>
                  <a:lnTo>
                    <a:pt x="259557" y="123825"/>
                  </a:lnTo>
                  <a:lnTo>
                    <a:pt x="171450" y="71437"/>
                  </a:lnTo>
                  <a:lnTo>
                    <a:pt x="71438" y="19050"/>
                  </a:lnTo>
                  <a:lnTo>
                    <a:pt x="26194" y="0"/>
                  </a:lnTo>
                  <a:lnTo>
                    <a:pt x="14288" y="0"/>
                  </a:lnTo>
                  <a:cubicBezTo>
                    <a:pt x="1645" y="5057"/>
                    <a:pt x="2382" y="488"/>
                    <a:pt x="2382" y="7143"/>
                  </a:cubicBezTo>
                  <a:lnTo>
                    <a:pt x="0" y="23812"/>
                  </a:lnTo>
                  <a:lnTo>
                    <a:pt x="11907" y="54768"/>
                  </a:lnTo>
                  <a:lnTo>
                    <a:pt x="33338" y="80962"/>
                  </a:lnTo>
                  <a:lnTo>
                    <a:pt x="88107" y="138112"/>
                  </a:lnTo>
                  <a:lnTo>
                    <a:pt x="164307" y="226218"/>
                  </a:lnTo>
                  <a:lnTo>
                    <a:pt x="261938" y="347662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5404A85-3C96-9B46-BCF0-890D82473D2B}"/>
                </a:ext>
              </a:extLst>
            </p:cNvPr>
            <p:cNvSpPr/>
            <p:nvPr/>
          </p:nvSpPr>
          <p:spPr>
            <a:xfrm>
              <a:off x="4352925" y="1341438"/>
              <a:ext cx="636588" cy="973137"/>
            </a:xfrm>
            <a:custGeom>
              <a:avLst/>
              <a:gdLst>
                <a:gd name="connsiteX0" fmla="*/ 266700 w 635794"/>
                <a:gd name="connsiteY0" fmla="*/ 531019 h 973931"/>
                <a:gd name="connsiteX1" fmla="*/ 242888 w 635794"/>
                <a:gd name="connsiteY1" fmla="*/ 469106 h 973931"/>
                <a:gd name="connsiteX2" fmla="*/ 209550 w 635794"/>
                <a:gd name="connsiteY2" fmla="*/ 395287 h 973931"/>
                <a:gd name="connsiteX3" fmla="*/ 152400 w 635794"/>
                <a:gd name="connsiteY3" fmla="*/ 283369 h 973931"/>
                <a:gd name="connsiteX4" fmla="*/ 83344 w 635794"/>
                <a:gd name="connsiteY4" fmla="*/ 169069 h 973931"/>
                <a:gd name="connsiteX5" fmla="*/ 30956 w 635794"/>
                <a:gd name="connsiteY5" fmla="*/ 85725 h 973931"/>
                <a:gd name="connsiteX6" fmla="*/ 7144 w 635794"/>
                <a:gd name="connsiteY6" fmla="*/ 45244 h 973931"/>
                <a:gd name="connsiteX7" fmla="*/ 0 w 635794"/>
                <a:gd name="connsiteY7" fmla="*/ 23812 h 973931"/>
                <a:gd name="connsiteX8" fmla="*/ 0 w 635794"/>
                <a:gd name="connsiteY8" fmla="*/ 14287 h 973931"/>
                <a:gd name="connsiteX9" fmla="*/ 2381 w 635794"/>
                <a:gd name="connsiteY9" fmla="*/ 2381 h 973931"/>
                <a:gd name="connsiteX10" fmla="*/ 9525 w 635794"/>
                <a:gd name="connsiteY10" fmla="*/ 0 h 973931"/>
                <a:gd name="connsiteX11" fmla="*/ 28575 w 635794"/>
                <a:gd name="connsiteY11" fmla="*/ 0 h 973931"/>
                <a:gd name="connsiteX12" fmla="*/ 54769 w 635794"/>
                <a:gd name="connsiteY12" fmla="*/ 14287 h 973931"/>
                <a:gd name="connsiteX13" fmla="*/ 100013 w 635794"/>
                <a:gd name="connsiteY13" fmla="*/ 47625 h 973931"/>
                <a:gd name="connsiteX14" fmla="*/ 130969 w 635794"/>
                <a:gd name="connsiteY14" fmla="*/ 69056 h 973931"/>
                <a:gd name="connsiteX15" fmla="*/ 202406 w 635794"/>
                <a:gd name="connsiteY15" fmla="*/ 126206 h 973931"/>
                <a:gd name="connsiteX16" fmla="*/ 273844 w 635794"/>
                <a:gd name="connsiteY16" fmla="*/ 185737 h 973931"/>
                <a:gd name="connsiteX17" fmla="*/ 366713 w 635794"/>
                <a:gd name="connsiteY17" fmla="*/ 261937 h 973931"/>
                <a:gd name="connsiteX18" fmla="*/ 407194 w 635794"/>
                <a:gd name="connsiteY18" fmla="*/ 300037 h 973931"/>
                <a:gd name="connsiteX19" fmla="*/ 466725 w 635794"/>
                <a:gd name="connsiteY19" fmla="*/ 361950 h 973931"/>
                <a:gd name="connsiteX20" fmla="*/ 523875 w 635794"/>
                <a:gd name="connsiteY20" fmla="*/ 426244 h 973931"/>
                <a:gd name="connsiteX21" fmla="*/ 564356 w 635794"/>
                <a:gd name="connsiteY21" fmla="*/ 481012 h 973931"/>
                <a:gd name="connsiteX22" fmla="*/ 585788 w 635794"/>
                <a:gd name="connsiteY22" fmla="*/ 519112 h 973931"/>
                <a:gd name="connsiteX23" fmla="*/ 609600 w 635794"/>
                <a:gd name="connsiteY23" fmla="*/ 573881 h 973931"/>
                <a:gd name="connsiteX24" fmla="*/ 628650 w 635794"/>
                <a:gd name="connsiteY24" fmla="*/ 638175 h 973931"/>
                <a:gd name="connsiteX25" fmla="*/ 635794 w 635794"/>
                <a:gd name="connsiteY25" fmla="*/ 678656 h 973931"/>
                <a:gd name="connsiteX26" fmla="*/ 635794 w 635794"/>
                <a:gd name="connsiteY26" fmla="*/ 721519 h 973931"/>
                <a:gd name="connsiteX27" fmla="*/ 621506 w 635794"/>
                <a:gd name="connsiteY27" fmla="*/ 809625 h 973931"/>
                <a:gd name="connsiteX28" fmla="*/ 609600 w 635794"/>
                <a:gd name="connsiteY28" fmla="*/ 862012 h 973931"/>
                <a:gd name="connsiteX29" fmla="*/ 597694 w 635794"/>
                <a:gd name="connsiteY29" fmla="*/ 900112 h 973931"/>
                <a:gd name="connsiteX30" fmla="*/ 578644 w 635794"/>
                <a:gd name="connsiteY30" fmla="*/ 935831 h 973931"/>
                <a:gd name="connsiteX31" fmla="*/ 554831 w 635794"/>
                <a:gd name="connsiteY31" fmla="*/ 962025 h 973931"/>
                <a:gd name="connsiteX32" fmla="*/ 535781 w 635794"/>
                <a:gd name="connsiteY32" fmla="*/ 973931 h 973931"/>
                <a:gd name="connsiteX33" fmla="*/ 509588 w 635794"/>
                <a:gd name="connsiteY33" fmla="*/ 973931 h 973931"/>
                <a:gd name="connsiteX34" fmla="*/ 461963 w 635794"/>
                <a:gd name="connsiteY34" fmla="*/ 962025 h 973931"/>
                <a:gd name="connsiteX35" fmla="*/ 419100 w 635794"/>
                <a:gd name="connsiteY35" fmla="*/ 940594 h 973931"/>
                <a:gd name="connsiteX36" fmla="*/ 388144 w 635794"/>
                <a:gd name="connsiteY36" fmla="*/ 909637 h 973931"/>
                <a:gd name="connsiteX37" fmla="*/ 359569 w 635794"/>
                <a:gd name="connsiteY37" fmla="*/ 862012 h 973931"/>
                <a:gd name="connsiteX38" fmla="*/ 342900 w 635794"/>
                <a:gd name="connsiteY38" fmla="*/ 804862 h 973931"/>
                <a:gd name="connsiteX39" fmla="*/ 321469 w 635794"/>
                <a:gd name="connsiteY39" fmla="*/ 709612 h 973931"/>
                <a:gd name="connsiteX40" fmla="*/ 266700 w 635794"/>
                <a:gd name="connsiteY40" fmla="*/ 531019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5794" h="973931">
                  <a:moveTo>
                    <a:pt x="266700" y="531019"/>
                  </a:moveTo>
                  <a:lnTo>
                    <a:pt x="242888" y="469106"/>
                  </a:lnTo>
                  <a:lnTo>
                    <a:pt x="209550" y="395287"/>
                  </a:lnTo>
                  <a:lnTo>
                    <a:pt x="152400" y="283369"/>
                  </a:lnTo>
                  <a:lnTo>
                    <a:pt x="83344" y="169069"/>
                  </a:lnTo>
                  <a:lnTo>
                    <a:pt x="30956" y="85725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14287"/>
                  </a:lnTo>
                  <a:lnTo>
                    <a:pt x="100013" y="47625"/>
                  </a:lnTo>
                  <a:lnTo>
                    <a:pt x="130969" y="69056"/>
                  </a:lnTo>
                  <a:lnTo>
                    <a:pt x="202406" y="126206"/>
                  </a:lnTo>
                  <a:lnTo>
                    <a:pt x="273844" y="185737"/>
                  </a:lnTo>
                  <a:lnTo>
                    <a:pt x="366713" y="261937"/>
                  </a:lnTo>
                  <a:lnTo>
                    <a:pt x="407194" y="300037"/>
                  </a:lnTo>
                  <a:lnTo>
                    <a:pt x="466725" y="361950"/>
                  </a:lnTo>
                  <a:lnTo>
                    <a:pt x="523875" y="426244"/>
                  </a:lnTo>
                  <a:lnTo>
                    <a:pt x="564356" y="481012"/>
                  </a:lnTo>
                  <a:lnTo>
                    <a:pt x="585788" y="519112"/>
                  </a:lnTo>
                  <a:lnTo>
                    <a:pt x="609600" y="573881"/>
                  </a:lnTo>
                  <a:lnTo>
                    <a:pt x="628650" y="638175"/>
                  </a:lnTo>
                  <a:lnTo>
                    <a:pt x="635794" y="678656"/>
                  </a:lnTo>
                  <a:lnTo>
                    <a:pt x="635794" y="721519"/>
                  </a:lnTo>
                  <a:lnTo>
                    <a:pt x="621506" y="809625"/>
                  </a:lnTo>
                  <a:lnTo>
                    <a:pt x="609600" y="862012"/>
                  </a:lnTo>
                  <a:lnTo>
                    <a:pt x="597694" y="900112"/>
                  </a:lnTo>
                  <a:lnTo>
                    <a:pt x="578644" y="935831"/>
                  </a:lnTo>
                  <a:lnTo>
                    <a:pt x="554831" y="962025"/>
                  </a:lnTo>
                  <a:lnTo>
                    <a:pt x="535781" y="973931"/>
                  </a:lnTo>
                  <a:lnTo>
                    <a:pt x="509588" y="973931"/>
                  </a:lnTo>
                  <a:lnTo>
                    <a:pt x="461963" y="962025"/>
                  </a:lnTo>
                  <a:lnTo>
                    <a:pt x="419100" y="940594"/>
                  </a:lnTo>
                  <a:lnTo>
                    <a:pt x="388144" y="909637"/>
                  </a:lnTo>
                  <a:lnTo>
                    <a:pt x="359569" y="862012"/>
                  </a:lnTo>
                  <a:lnTo>
                    <a:pt x="342900" y="804862"/>
                  </a:lnTo>
                  <a:lnTo>
                    <a:pt x="321469" y="709612"/>
                  </a:lnTo>
                  <a:lnTo>
                    <a:pt x="26670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E024FB93-AD51-7746-81D3-9F3B925A9899}"/>
                </a:ext>
              </a:extLst>
            </p:cNvPr>
            <p:cNvSpPr/>
            <p:nvPr/>
          </p:nvSpPr>
          <p:spPr>
            <a:xfrm>
              <a:off x="5291138" y="1303338"/>
              <a:ext cx="1085850" cy="1304925"/>
            </a:xfrm>
            <a:custGeom>
              <a:avLst/>
              <a:gdLst>
                <a:gd name="connsiteX0" fmla="*/ 283368 w 1085850"/>
                <a:gd name="connsiteY0" fmla="*/ 921544 h 1304925"/>
                <a:gd name="connsiteX1" fmla="*/ 369093 w 1085850"/>
                <a:gd name="connsiteY1" fmla="*/ 807244 h 1304925"/>
                <a:gd name="connsiteX2" fmla="*/ 445293 w 1085850"/>
                <a:gd name="connsiteY2" fmla="*/ 700087 h 1304925"/>
                <a:gd name="connsiteX3" fmla="*/ 526256 w 1085850"/>
                <a:gd name="connsiteY3" fmla="*/ 583406 h 1304925"/>
                <a:gd name="connsiteX4" fmla="*/ 623887 w 1085850"/>
                <a:gd name="connsiteY4" fmla="*/ 421481 h 1304925"/>
                <a:gd name="connsiteX5" fmla="*/ 681037 w 1085850"/>
                <a:gd name="connsiteY5" fmla="*/ 321469 h 1304925"/>
                <a:gd name="connsiteX6" fmla="*/ 719137 w 1085850"/>
                <a:gd name="connsiteY6" fmla="*/ 245269 h 1304925"/>
                <a:gd name="connsiteX7" fmla="*/ 728662 w 1085850"/>
                <a:gd name="connsiteY7" fmla="*/ 216694 h 1304925"/>
                <a:gd name="connsiteX8" fmla="*/ 731043 w 1085850"/>
                <a:gd name="connsiteY8" fmla="*/ 197644 h 1304925"/>
                <a:gd name="connsiteX9" fmla="*/ 733425 w 1085850"/>
                <a:gd name="connsiteY9" fmla="*/ 183356 h 1304925"/>
                <a:gd name="connsiteX10" fmla="*/ 731043 w 1085850"/>
                <a:gd name="connsiteY10" fmla="*/ 154781 h 1304925"/>
                <a:gd name="connsiteX11" fmla="*/ 723900 w 1085850"/>
                <a:gd name="connsiteY11" fmla="*/ 126206 h 1304925"/>
                <a:gd name="connsiteX12" fmla="*/ 707231 w 1085850"/>
                <a:gd name="connsiteY12" fmla="*/ 97631 h 1304925"/>
                <a:gd name="connsiteX13" fmla="*/ 685800 w 1085850"/>
                <a:gd name="connsiteY13" fmla="*/ 71437 h 1304925"/>
                <a:gd name="connsiteX14" fmla="*/ 666750 w 1085850"/>
                <a:gd name="connsiteY14" fmla="*/ 52387 h 1304925"/>
                <a:gd name="connsiteX15" fmla="*/ 661987 w 1085850"/>
                <a:gd name="connsiteY15" fmla="*/ 30956 h 1304925"/>
                <a:gd name="connsiteX16" fmla="*/ 666750 w 1085850"/>
                <a:gd name="connsiteY16" fmla="*/ 14287 h 1304925"/>
                <a:gd name="connsiteX17" fmla="*/ 683418 w 1085850"/>
                <a:gd name="connsiteY17" fmla="*/ 0 h 1304925"/>
                <a:gd name="connsiteX18" fmla="*/ 695325 w 1085850"/>
                <a:gd name="connsiteY18" fmla="*/ 0 h 1304925"/>
                <a:gd name="connsiteX19" fmla="*/ 733425 w 1085850"/>
                <a:gd name="connsiteY19" fmla="*/ 7144 h 1304925"/>
                <a:gd name="connsiteX20" fmla="*/ 785812 w 1085850"/>
                <a:gd name="connsiteY20" fmla="*/ 30956 h 1304925"/>
                <a:gd name="connsiteX21" fmla="*/ 852487 w 1085850"/>
                <a:gd name="connsiteY21" fmla="*/ 69056 h 1304925"/>
                <a:gd name="connsiteX22" fmla="*/ 892968 w 1085850"/>
                <a:gd name="connsiteY22" fmla="*/ 100012 h 1304925"/>
                <a:gd name="connsiteX23" fmla="*/ 933450 w 1085850"/>
                <a:gd name="connsiteY23" fmla="*/ 135731 h 1304925"/>
                <a:gd name="connsiteX24" fmla="*/ 988218 w 1085850"/>
                <a:gd name="connsiteY24" fmla="*/ 188119 h 1304925"/>
                <a:gd name="connsiteX25" fmla="*/ 1016793 w 1085850"/>
                <a:gd name="connsiteY25" fmla="*/ 219075 h 1304925"/>
                <a:gd name="connsiteX26" fmla="*/ 1040606 w 1085850"/>
                <a:gd name="connsiteY26" fmla="*/ 245269 h 1304925"/>
                <a:gd name="connsiteX27" fmla="*/ 1071562 w 1085850"/>
                <a:gd name="connsiteY27" fmla="*/ 280987 h 1304925"/>
                <a:gd name="connsiteX28" fmla="*/ 1078706 w 1085850"/>
                <a:gd name="connsiteY28" fmla="*/ 292894 h 1304925"/>
                <a:gd name="connsiteX29" fmla="*/ 1083468 w 1085850"/>
                <a:gd name="connsiteY29" fmla="*/ 307181 h 1304925"/>
                <a:gd name="connsiteX30" fmla="*/ 1085850 w 1085850"/>
                <a:gd name="connsiteY30" fmla="*/ 328612 h 1304925"/>
                <a:gd name="connsiteX31" fmla="*/ 1081087 w 1085850"/>
                <a:gd name="connsiteY31" fmla="*/ 347662 h 1304925"/>
                <a:gd name="connsiteX32" fmla="*/ 1066800 w 1085850"/>
                <a:gd name="connsiteY32" fmla="*/ 366712 h 1304925"/>
                <a:gd name="connsiteX33" fmla="*/ 1042987 w 1085850"/>
                <a:gd name="connsiteY33" fmla="*/ 390525 h 1304925"/>
                <a:gd name="connsiteX34" fmla="*/ 1019175 w 1085850"/>
                <a:gd name="connsiteY34" fmla="*/ 407194 h 1304925"/>
                <a:gd name="connsiteX35" fmla="*/ 992981 w 1085850"/>
                <a:gd name="connsiteY35" fmla="*/ 414337 h 1304925"/>
                <a:gd name="connsiteX36" fmla="*/ 964406 w 1085850"/>
                <a:gd name="connsiteY36" fmla="*/ 426244 h 1304925"/>
                <a:gd name="connsiteX37" fmla="*/ 921543 w 1085850"/>
                <a:gd name="connsiteY37" fmla="*/ 454819 h 1304925"/>
                <a:gd name="connsiteX38" fmla="*/ 890587 w 1085850"/>
                <a:gd name="connsiteY38" fmla="*/ 483394 h 1304925"/>
                <a:gd name="connsiteX39" fmla="*/ 842962 w 1085850"/>
                <a:gd name="connsiteY39" fmla="*/ 535781 h 1304925"/>
                <a:gd name="connsiteX40" fmla="*/ 792956 w 1085850"/>
                <a:gd name="connsiteY40" fmla="*/ 600075 h 1304925"/>
                <a:gd name="connsiteX41" fmla="*/ 628650 w 1085850"/>
                <a:gd name="connsiteY41" fmla="*/ 788194 h 1304925"/>
                <a:gd name="connsiteX42" fmla="*/ 390525 w 1085850"/>
                <a:gd name="connsiteY42" fmla="*/ 1026319 h 1304925"/>
                <a:gd name="connsiteX43" fmla="*/ 257175 w 1085850"/>
                <a:gd name="connsiteY43" fmla="*/ 1152525 h 1304925"/>
                <a:gd name="connsiteX44" fmla="*/ 83343 w 1085850"/>
                <a:gd name="connsiteY44" fmla="*/ 1304925 h 1304925"/>
                <a:gd name="connsiteX45" fmla="*/ 0 w 1085850"/>
                <a:gd name="connsiteY45" fmla="*/ 1297781 h 1304925"/>
                <a:gd name="connsiteX46" fmla="*/ 57150 w 1085850"/>
                <a:gd name="connsiteY46" fmla="*/ 1214437 h 1304925"/>
                <a:gd name="connsiteX47" fmla="*/ 161925 w 1085850"/>
                <a:gd name="connsiteY47" fmla="*/ 1081087 h 1304925"/>
                <a:gd name="connsiteX48" fmla="*/ 283368 w 1085850"/>
                <a:gd name="connsiteY48" fmla="*/ 9215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304925">
                  <a:moveTo>
                    <a:pt x="283368" y="921544"/>
                  </a:moveTo>
                  <a:lnTo>
                    <a:pt x="369093" y="807244"/>
                  </a:lnTo>
                  <a:lnTo>
                    <a:pt x="445293" y="700087"/>
                  </a:lnTo>
                  <a:lnTo>
                    <a:pt x="526256" y="583406"/>
                  </a:lnTo>
                  <a:lnTo>
                    <a:pt x="623887" y="421481"/>
                  </a:lnTo>
                  <a:lnTo>
                    <a:pt x="681037" y="321469"/>
                  </a:lnTo>
                  <a:lnTo>
                    <a:pt x="719137" y="245269"/>
                  </a:lnTo>
                  <a:lnTo>
                    <a:pt x="728662" y="216694"/>
                  </a:lnTo>
                  <a:lnTo>
                    <a:pt x="731043" y="197644"/>
                  </a:lnTo>
                  <a:lnTo>
                    <a:pt x="733425" y="183356"/>
                  </a:lnTo>
                  <a:lnTo>
                    <a:pt x="731043" y="154781"/>
                  </a:lnTo>
                  <a:lnTo>
                    <a:pt x="723900" y="126206"/>
                  </a:lnTo>
                  <a:lnTo>
                    <a:pt x="707231" y="97631"/>
                  </a:lnTo>
                  <a:lnTo>
                    <a:pt x="685800" y="71437"/>
                  </a:lnTo>
                  <a:lnTo>
                    <a:pt x="666750" y="52387"/>
                  </a:lnTo>
                  <a:lnTo>
                    <a:pt x="661987" y="30956"/>
                  </a:lnTo>
                  <a:lnTo>
                    <a:pt x="666750" y="14287"/>
                  </a:lnTo>
                  <a:lnTo>
                    <a:pt x="683418" y="0"/>
                  </a:lnTo>
                  <a:lnTo>
                    <a:pt x="695325" y="0"/>
                  </a:lnTo>
                  <a:lnTo>
                    <a:pt x="733425" y="7144"/>
                  </a:lnTo>
                  <a:lnTo>
                    <a:pt x="785812" y="30956"/>
                  </a:lnTo>
                  <a:lnTo>
                    <a:pt x="852487" y="69056"/>
                  </a:lnTo>
                  <a:lnTo>
                    <a:pt x="892968" y="100012"/>
                  </a:lnTo>
                  <a:lnTo>
                    <a:pt x="933450" y="135731"/>
                  </a:lnTo>
                  <a:lnTo>
                    <a:pt x="988218" y="188119"/>
                  </a:lnTo>
                  <a:lnTo>
                    <a:pt x="1016793" y="219075"/>
                  </a:lnTo>
                  <a:lnTo>
                    <a:pt x="1040606" y="245269"/>
                  </a:lnTo>
                  <a:lnTo>
                    <a:pt x="1071562" y="280987"/>
                  </a:lnTo>
                  <a:lnTo>
                    <a:pt x="1078706" y="292894"/>
                  </a:lnTo>
                  <a:lnTo>
                    <a:pt x="1083468" y="307181"/>
                  </a:lnTo>
                  <a:lnTo>
                    <a:pt x="1085850" y="328612"/>
                  </a:lnTo>
                  <a:lnTo>
                    <a:pt x="1081087" y="347662"/>
                  </a:lnTo>
                  <a:lnTo>
                    <a:pt x="1066800" y="366712"/>
                  </a:lnTo>
                  <a:lnTo>
                    <a:pt x="1042987" y="390525"/>
                  </a:lnTo>
                  <a:lnTo>
                    <a:pt x="1019175" y="407194"/>
                  </a:lnTo>
                  <a:lnTo>
                    <a:pt x="992981" y="414337"/>
                  </a:lnTo>
                  <a:lnTo>
                    <a:pt x="964406" y="426244"/>
                  </a:lnTo>
                  <a:lnTo>
                    <a:pt x="921543" y="454819"/>
                  </a:lnTo>
                  <a:lnTo>
                    <a:pt x="890587" y="483394"/>
                  </a:lnTo>
                  <a:lnTo>
                    <a:pt x="842962" y="535781"/>
                  </a:lnTo>
                  <a:lnTo>
                    <a:pt x="792956" y="600075"/>
                  </a:lnTo>
                  <a:lnTo>
                    <a:pt x="628650" y="788194"/>
                  </a:lnTo>
                  <a:lnTo>
                    <a:pt x="390525" y="1026319"/>
                  </a:lnTo>
                  <a:lnTo>
                    <a:pt x="257175" y="1152525"/>
                  </a:lnTo>
                  <a:lnTo>
                    <a:pt x="83343" y="1304925"/>
                  </a:lnTo>
                  <a:lnTo>
                    <a:pt x="0" y="1297781"/>
                  </a:lnTo>
                  <a:lnTo>
                    <a:pt x="57150" y="1214437"/>
                  </a:lnTo>
                  <a:lnTo>
                    <a:pt x="161925" y="1081087"/>
                  </a:lnTo>
                  <a:lnTo>
                    <a:pt x="283368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3667811C-C8B2-4B47-BE1A-2D41245995E7}"/>
                </a:ext>
              </a:extLst>
            </p:cNvPr>
            <p:cNvSpPr/>
            <p:nvPr/>
          </p:nvSpPr>
          <p:spPr>
            <a:xfrm>
              <a:off x="3414713" y="2576513"/>
              <a:ext cx="596900" cy="1501775"/>
            </a:xfrm>
            <a:custGeom>
              <a:avLst/>
              <a:gdLst>
                <a:gd name="connsiteX0" fmla="*/ 442912 w 597693"/>
                <a:gd name="connsiteY0" fmla="*/ 419100 h 1502568"/>
                <a:gd name="connsiteX1" fmla="*/ 409575 w 597693"/>
                <a:gd name="connsiteY1" fmla="*/ 216693 h 1502568"/>
                <a:gd name="connsiteX2" fmla="*/ 369093 w 597693"/>
                <a:gd name="connsiteY2" fmla="*/ 69056 h 1502568"/>
                <a:gd name="connsiteX3" fmla="*/ 309562 w 597693"/>
                <a:gd name="connsiteY3" fmla="*/ 50006 h 1502568"/>
                <a:gd name="connsiteX4" fmla="*/ 250031 w 597693"/>
                <a:gd name="connsiteY4" fmla="*/ 33337 h 1502568"/>
                <a:gd name="connsiteX5" fmla="*/ 166687 w 597693"/>
                <a:gd name="connsiteY5" fmla="*/ 14287 h 1502568"/>
                <a:gd name="connsiteX6" fmla="*/ 90487 w 597693"/>
                <a:gd name="connsiteY6" fmla="*/ 4762 h 1502568"/>
                <a:gd name="connsiteX7" fmla="*/ 47625 w 597693"/>
                <a:gd name="connsiteY7" fmla="*/ 2381 h 1502568"/>
                <a:gd name="connsiteX8" fmla="*/ 23812 w 597693"/>
                <a:gd name="connsiteY8" fmla="*/ 0 h 1502568"/>
                <a:gd name="connsiteX9" fmla="*/ 7143 w 597693"/>
                <a:gd name="connsiteY9" fmla="*/ 4762 h 1502568"/>
                <a:gd name="connsiteX10" fmla="*/ 0 w 597693"/>
                <a:gd name="connsiteY10" fmla="*/ 16668 h 1502568"/>
                <a:gd name="connsiteX11" fmla="*/ 4762 w 597693"/>
                <a:gd name="connsiteY11" fmla="*/ 35718 h 1502568"/>
                <a:gd name="connsiteX12" fmla="*/ 14287 w 597693"/>
                <a:gd name="connsiteY12" fmla="*/ 50006 h 1502568"/>
                <a:gd name="connsiteX13" fmla="*/ 33337 w 597693"/>
                <a:gd name="connsiteY13" fmla="*/ 61912 h 1502568"/>
                <a:gd name="connsiteX14" fmla="*/ 109537 w 597693"/>
                <a:gd name="connsiteY14" fmla="*/ 109537 h 1502568"/>
                <a:gd name="connsiteX15" fmla="*/ 159543 w 597693"/>
                <a:gd name="connsiteY15" fmla="*/ 147637 h 1502568"/>
                <a:gd name="connsiteX16" fmla="*/ 176212 w 597693"/>
                <a:gd name="connsiteY16" fmla="*/ 164306 h 1502568"/>
                <a:gd name="connsiteX17" fmla="*/ 183356 w 597693"/>
                <a:gd name="connsiteY17" fmla="*/ 173831 h 1502568"/>
                <a:gd name="connsiteX18" fmla="*/ 192881 w 597693"/>
                <a:gd name="connsiteY18" fmla="*/ 192881 h 1502568"/>
                <a:gd name="connsiteX19" fmla="*/ 202406 w 597693"/>
                <a:gd name="connsiteY19" fmla="*/ 216693 h 1502568"/>
                <a:gd name="connsiteX20" fmla="*/ 221456 w 597693"/>
                <a:gd name="connsiteY20" fmla="*/ 283368 h 1502568"/>
                <a:gd name="connsiteX21" fmla="*/ 230981 w 597693"/>
                <a:gd name="connsiteY21" fmla="*/ 338137 h 1502568"/>
                <a:gd name="connsiteX22" fmla="*/ 259556 w 597693"/>
                <a:gd name="connsiteY22" fmla="*/ 557212 h 1502568"/>
                <a:gd name="connsiteX23" fmla="*/ 285750 w 597693"/>
                <a:gd name="connsiteY23" fmla="*/ 783431 h 1502568"/>
                <a:gd name="connsiteX24" fmla="*/ 309562 w 597693"/>
                <a:gd name="connsiteY24" fmla="*/ 997743 h 1502568"/>
                <a:gd name="connsiteX25" fmla="*/ 319087 w 597693"/>
                <a:gd name="connsiteY25" fmla="*/ 1119187 h 1502568"/>
                <a:gd name="connsiteX26" fmla="*/ 323850 w 597693"/>
                <a:gd name="connsiteY26" fmla="*/ 1214437 h 1502568"/>
                <a:gd name="connsiteX27" fmla="*/ 333375 w 597693"/>
                <a:gd name="connsiteY27" fmla="*/ 1257300 h 1502568"/>
                <a:gd name="connsiteX28" fmla="*/ 357187 w 597693"/>
                <a:gd name="connsiteY28" fmla="*/ 1335881 h 1502568"/>
                <a:gd name="connsiteX29" fmla="*/ 385762 w 597693"/>
                <a:gd name="connsiteY29" fmla="*/ 1400175 h 1502568"/>
                <a:gd name="connsiteX30" fmla="*/ 402431 w 597693"/>
                <a:gd name="connsiteY30" fmla="*/ 1433512 h 1502568"/>
                <a:gd name="connsiteX31" fmla="*/ 423862 w 597693"/>
                <a:gd name="connsiteY31" fmla="*/ 1466850 h 1502568"/>
                <a:gd name="connsiteX32" fmla="*/ 442912 w 597693"/>
                <a:gd name="connsiteY32" fmla="*/ 1488281 h 1502568"/>
                <a:gd name="connsiteX33" fmla="*/ 464343 w 597693"/>
                <a:gd name="connsiteY33" fmla="*/ 1497806 h 1502568"/>
                <a:gd name="connsiteX34" fmla="*/ 483393 w 597693"/>
                <a:gd name="connsiteY34" fmla="*/ 1502568 h 1502568"/>
                <a:gd name="connsiteX35" fmla="*/ 502443 w 597693"/>
                <a:gd name="connsiteY35" fmla="*/ 1500187 h 1502568"/>
                <a:gd name="connsiteX36" fmla="*/ 531018 w 597693"/>
                <a:gd name="connsiteY36" fmla="*/ 1488281 h 1502568"/>
                <a:gd name="connsiteX37" fmla="*/ 557212 w 597693"/>
                <a:gd name="connsiteY37" fmla="*/ 1466850 h 1502568"/>
                <a:gd name="connsiteX38" fmla="*/ 573881 w 597693"/>
                <a:gd name="connsiteY38" fmla="*/ 1447800 h 1502568"/>
                <a:gd name="connsiteX39" fmla="*/ 585787 w 597693"/>
                <a:gd name="connsiteY39" fmla="*/ 1423987 h 1502568"/>
                <a:gd name="connsiteX40" fmla="*/ 597693 w 597693"/>
                <a:gd name="connsiteY40" fmla="*/ 1381125 h 1502568"/>
                <a:gd name="connsiteX41" fmla="*/ 597693 w 597693"/>
                <a:gd name="connsiteY41" fmla="*/ 1366837 h 1502568"/>
                <a:gd name="connsiteX42" fmla="*/ 571500 w 597693"/>
                <a:gd name="connsiteY42" fmla="*/ 1200150 h 1502568"/>
                <a:gd name="connsiteX43" fmla="*/ 547687 w 597693"/>
                <a:gd name="connsiteY43" fmla="*/ 1038225 h 1502568"/>
                <a:gd name="connsiteX44" fmla="*/ 500062 w 597693"/>
                <a:gd name="connsiteY44" fmla="*/ 733425 h 1502568"/>
                <a:gd name="connsiteX45" fmla="*/ 442912 w 597693"/>
                <a:gd name="connsiteY45" fmla="*/ 419100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3" h="1502568">
                  <a:moveTo>
                    <a:pt x="442912" y="419100"/>
                  </a:moveTo>
                  <a:lnTo>
                    <a:pt x="409575" y="216693"/>
                  </a:lnTo>
                  <a:lnTo>
                    <a:pt x="369093" y="69056"/>
                  </a:lnTo>
                  <a:lnTo>
                    <a:pt x="309562" y="50006"/>
                  </a:lnTo>
                  <a:lnTo>
                    <a:pt x="250031" y="33337"/>
                  </a:lnTo>
                  <a:lnTo>
                    <a:pt x="166687" y="14287"/>
                  </a:lnTo>
                  <a:lnTo>
                    <a:pt x="90487" y="4762"/>
                  </a:lnTo>
                  <a:lnTo>
                    <a:pt x="47625" y="2381"/>
                  </a:lnTo>
                  <a:lnTo>
                    <a:pt x="23812" y="0"/>
                  </a:lnTo>
                  <a:lnTo>
                    <a:pt x="7143" y="4762"/>
                  </a:lnTo>
                  <a:lnTo>
                    <a:pt x="0" y="16668"/>
                  </a:lnTo>
                  <a:lnTo>
                    <a:pt x="4762" y="35718"/>
                  </a:lnTo>
                  <a:lnTo>
                    <a:pt x="14287" y="50006"/>
                  </a:lnTo>
                  <a:lnTo>
                    <a:pt x="33337" y="61912"/>
                  </a:lnTo>
                  <a:lnTo>
                    <a:pt x="109537" y="109537"/>
                  </a:lnTo>
                  <a:lnTo>
                    <a:pt x="159543" y="147637"/>
                  </a:lnTo>
                  <a:lnTo>
                    <a:pt x="176212" y="164306"/>
                  </a:lnTo>
                  <a:lnTo>
                    <a:pt x="183356" y="173831"/>
                  </a:lnTo>
                  <a:lnTo>
                    <a:pt x="192881" y="192881"/>
                  </a:lnTo>
                  <a:lnTo>
                    <a:pt x="202406" y="216693"/>
                  </a:lnTo>
                  <a:lnTo>
                    <a:pt x="221456" y="283368"/>
                  </a:lnTo>
                  <a:lnTo>
                    <a:pt x="230981" y="338137"/>
                  </a:lnTo>
                  <a:lnTo>
                    <a:pt x="259556" y="557212"/>
                  </a:lnTo>
                  <a:lnTo>
                    <a:pt x="285750" y="783431"/>
                  </a:lnTo>
                  <a:lnTo>
                    <a:pt x="309562" y="997743"/>
                  </a:lnTo>
                  <a:lnTo>
                    <a:pt x="319087" y="1119187"/>
                  </a:lnTo>
                  <a:lnTo>
                    <a:pt x="323850" y="1214437"/>
                  </a:lnTo>
                  <a:lnTo>
                    <a:pt x="333375" y="1257300"/>
                  </a:lnTo>
                  <a:lnTo>
                    <a:pt x="357187" y="1335881"/>
                  </a:lnTo>
                  <a:lnTo>
                    <a:pt x="385762" y="1400175"/>
                  </a:lnTo>
                  <a:lnTo>
                    <a:pt x="402431" y="1433512"/>
                  </a:lnTo>
                  <a:lnTo>
                    <a:pt x="423862" y="1466850"/>
                  </a:lnTo>
                  <a:lnTo>
                    <a:pt x="442912" y="1488281"/>
                  </a:lnTo>
                  <a:lnTo>
                    <a:pt x="464343" y="1497806"/>
                  </a:lnTo>
                  <a:lnTo>
                    <a:pt x="483393" y="1502568"/>
                  </a:lnTo>
                  <a:lnTo>
                    <a:pt x="502443" y="1500187"/>
                  </a:lnTo>
                  <a:lnTo>
                    <a:pt x="531018" y="1488281"/>
                  </a:lnTo>
                  <a:lnTo>
                    <a:pt x="557212" y="1466850"/>
                  </a:lnTo>
                  <a:lnTo>
                    <a:pt x="573881" y="1447800"/>
                  </a:lnTo>
                  <a:lnTo>
                    <a:pt x="585787" y="1423987"/>
                  </a:lnTo>
                  <a:lnTo>
                    <a:pt x="597693" y="1381125"/>
                  </a:lnTo>
                  <a:lnTo>
                    <a:pt x="597693" y="1366837"/>
                  </a:lnTo>
                  <a:lnTo>
                    <a:pt x="571500" y="1200150"/>
                  </a:lnTo>
                  <a:lnTo>
                    <a:pt x="547687" y="1038225"/>
                  </a:lnTo>
                  <a:lnTo>
                    <a:pt x="500062" y="733425"/>
                  </a:lnTo>
                  <a:lnTo>
                    <a:pt x="442912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E0E3BF9C-48DE-A547-AB15-0C3421FE9786}"/>
                </a:ext>
              </a:extLst>
            </p:cNvPr>
            <p:cNvSpPr/>
            <p:nvPr/>
          </p:nvSpPr>
          <p:spPr>
            <a:xfrm>
              <a:off x="3713163" y="2447925"/>
              <a:ext cx="2682875" cy="1462088"/>
            </a:xfrm>
            <a:custGeom>
              <a:avLst/>
              <a:gdLst>
                <a:gd name="connsiteX0" fmla="*/ 835819 w 2683669"/>
                <a:gd name="connsiteY0" fmla="*/ 135731 h 1462088"/>
                <a:gd name="connsiteX1" fmla="*/ 647700 w 2683669"/>
                <a:gd name="connsiteY1" fmla="*/ 152400 h 1462088"/>
                <a:gd name="connsiteX2" fmla="*/ 433387 w 2683669"/>
                <a:gd name="connsiteY2" fmla="*/ 171450 h 1462088"/>
                <a:gd name="connsiteX3" fmla="*/ 176212 w 2683669"/>
                <a:gd name="connsiteY3" fmla="*/ 192881 h 1462088"/>
                <a:gd name="connsiteX4" fmla="*/ 0 w 2683669"/>
                <a:gd name="connsiteY4" fmla="*/ 204788 h 1462088"/>
                <a:gd name="connsiteX5" fmla="*/ 66675 w 2683669"/>
                <a:gd name="connsiteY5" fmla="*/ 392906 h 1462088"/>
                <a:gd name="connsiteX6" fmla="*/ 178594 w 2683669"/>
                <a:gd name="connsiteY6" fmla="*/ 366713 h 1462088"/>
                <a:gd name="connsiteX7" fmla="*/ 330994 w 2683669"/>
                <a:gd name="connsiteY7" fmla="*/ 340519 h 1462088"/>
                <a:gd name="connsiteX8" fmla="*/ 497681 w 2683669"/>
                <a:gd name="connsiteY8" fmla="*/ 316706 h 1462088"/>
                <a:gd name="connsiteX9" fmla="*/ 657225 w 2683669"/>
                <a:gd name="connsiteY9" fmla="*/ 297656 h 1462088"/>
                <a:gd name="connsiteX10" fmla="*/ 845344 w 2683669"/>
                <a:gd name="connsiteY10" fmla="*/ 280988 h 1462088"/>
                <a:gd name="connsiteX11" fmla="*/ 1062037 w 2683669"/>
                <a:gd name="connsiteY11" fmla="*/ 264319 h 1462088"/>
                <a:gd name="connsiteX12" fmla="*/ 1247775 w 2683669"/>
                <a:gd name="connsiteY12" fmla="*/ 242888 h 1462088"/>
                <a:gd name="connsiteX13" fmla="*/ 1423987 w 2683669"/>
                <a:gd name="connsiteY13" fmla="*/ 235744 h 1462088"/>
                <a:gd name="connsiteX14" fmla="*/ 1645444 w 2683669"/>
                <a:gd name="connsiteY14" fmla="*/ 228600 h 1462088"/>
                <a:gd name="connsiteX15" fmla="*/ 1947862 w 2683669"/>
                <a:gd name="connsiteY15" fmla="*/ 214313 h 1462088"/>
                <a:gd name="connsiteX16" fmla="*/ 2162175 w 2683669"/>
                <a:gd name="connsiteY16" fmla="*/ 202406 h 1462088"/>
                <a:gd name="connsiteX17" fmla="*/ 2259806 w 2683669"/>
                <a:gd name="connsiteY17" fmla="*/ 202406 h 1462088"/>
                <a:gd name="connsiteX18" fmla="*/ 2276475 w 2683669"/>
                <a:gd name="connsiteY18" fmla="*/ 204788 h 1462088"/>
                <a:gd name="connsiteX19" fmla="*/ 2293144 w 2683669"/>
                <a:gd name="connsiteY19" fmla="*/ 219075 h 1462088"/>
                <a:gd name="connsiteX20" fmla="*/ 2300287 w 2683669"/>
                <a:gd name="connsiteY20" fmla="*/ 238125 h 1462088"/>
                <a:gd name="connsiteX21" fmla="*/ 2302669 w 2683669"/>
                <a:gd name="connsiteY21" fmla="*/ 261938 h 1462088"/>
                <a:gd name="connsiteX22" fmla="*/ 2295525 w 2683669"/>
                <a:gd name="connsiteY22" fmla="*/ 335756 h 1462088"/>
                <a:gd name="connsiteX23" fmla="*/ 2255044 w 2683669"/>
                <a:gd name="connsiteY23" fmla="*/ 616744 h 1462088"/>
                <a:gd name="connsiteX24" fmla="*/ 2238375 w 2683669"/>
                <a:gd name="connsiteY24" fmla="*/ 740569 h 1462088"/>
                <a:gd name="connsiteX25" fmla="*/ 2207419 w 2683669"/>
                <a:gd name="connsiteY25" fmla="*/ 1059656 h 1462088"/>
                <a:gd name="connsiteX26" fmla="*/ 2190750 w 2683669"/>
                <a:gd name="connsiteY26" fmla="*/ 1238250 h 1462088"/>
                <a:gd name="connsiteX27" fmla="*/ 2176462 w 2683669"/>
                <a:gd name="connsiteY27" fmla="*/ 1393031 h 1462088"/>
                <a:gd name="connsiteX28" fmla="*/ 2193131 w 2683669"/>
                <a:gd name="connsiteY28" fmla="*/ 1426369 h 1462088"/>
                <a:gd name="connsiteX29" fmla="*/ 2212181 w 2683669"/>
                <a:gd name="connsiteY29" fmla="*/ 1443038 h 1462088"/>
                <a:gd name="connsiteX30" fmla="*/ 2231231 w 2683669"/>
                <a:gd name="connsiteY30" fmla="*/ 1457325 h 1462088"/>
                <a:gd name="connsiteX31" fmla="*/ 2250281 w 2683669"/>
                <a:gd name="connsiteY31" fmla="*/ 1462088 h 1462088"/>
                <a:gd name="connsiteX32" fmla="*/ 2271712 w 2683669"/>
                <a:gd name="connsiteY32" fmla="*/ 1459706 h 1462088"/>
                <a:gd name="connsiteX33" fmla="*/ 2300287 w 2683669"/>
                <a:gd name="connsiteY33" fmla="*/ 1452563 h 1462088"/>
                <a:gd name="connsiteX34" fmla="*/ 2328862 w 2683669"/>
                <a:gd name="connsiteY34" fmla="*/ 1433513 h 1462088"/>
                <a:gd name="connsiteX35" fmla="*/ 2371725 w 2683669"/>
                <a:gd name="connsiteY35" fmla="*/ 1388269 h 1462088"/>
                <a:gd name="connsiteX36" fmla="*/ 2386012 w 2683669"/>
                <a:gd name="connsiteY36" fmla="*/ 1364456 h 1462088"/>
                <a:gd name="connsiteX37" fmla="*/ 2407444 w 2683669"/>
                <a:gd name="connsiteY37" fmla="*/ 1328738 h 1462088"/>
                <a:gd name="connsiteX38" fmla="*/ 2419350 w 2683669"/>
                <a:gd name="connsiteY38" fmla="*/ 1290638 h 1462088"/>
                <a:gd name="connsiteX39" fmla="*/ 2452687 w 2683669"/>
                <a:gd name="connsiteY39" fmla="*/ 1114425 h 1462088"/>
                <a:gd name="connsiteX40" fmla="*/ 2516981 w 2683669"/>
                <a:gd name="connsiteY40" fmla="*/ 804863 h 1462088"/>
                <a:gd name="connsiteX41" fmla="*/ 2566987 w 2683669"/>
                <a:gd name="connsiteY41" fmla="*/ 561975 h 1462088"/>
                <a:gd name="connsiteX42" fmla="*/ 2595562 w 2683669"/>
                <a:gd name="connsiteY42" fmla="*/ 419100 h 1462088"/>
                <a:gd name="connsiteX43" fmla="*/ 2605087 w 2683669"/>
                <a:gd name="connsiteY43" fmla="*/ 395288 h 1462088"/>
                <a:gd name="connsiteX44" fmla="*/ 2619375 w 2683669"/>
                <a:gd name="connsiteY44" fmla="*/ 371475 h 1462088"/>
                <a:gd name="connsiteX45" fmla="*/ 2640806 w 2683669"/>
                <a:gd name="connsiteY45" fmla="*/ 347663 h 1462088"/>
                <a:gd name="connsiteX46" fmla="*/ 2669381 w 2683669"/>
                <a:gd name="connsiteY46" fmla="*/ 323850 h 1462088"/>
                <a:gd name="connsiteX47" fmla="*/ 2681287 w 2683669"/>
                <a:gd name="connsiteY47" fmla="*/ 314325 h 1462088"/>
                <a:gd name="connsiteX48" fmla="*/ 2683669 w 2683669"/>
                <a:gd name="connsiteY48" fmla="*/ 304800 h 1462088"/>
                <a:gd name="connsiteX49" fmla="*/ 2681287 w 2683669"/>
                <a:gd name="connsiteY49" fmla="*/ 276225 h 1462088"/>
                <a:gd name="connsiteX50" fmla="*/ 2671762 w 2683669"/>
                <a:gd name="connsiteY50" fmla="*/ 247650 h 1462088"/>
                <a:gd name="connsiteX51" fmla="*/ 2647950 w 2683669"/>
                <a:gd name="connsiteY51" fmla="*/ 207169 h 1462088"/>
                <a:gd name="connsiteX52" fmla="*/ 2614612 w 2683669"/>
                <a:gd name="connsiteY52" fmla="*/ 173831 h 1462088"/>
                <a:gd name="connsiteX53" fmla="*/ 2519362 w 2683669"/>
                <a:gd name="connsiteY53" fmla="*/ 100013 h 1462088"/>
                <a:gd name="connsiteX54" fmla="*/ 2414587 w 2683669"/>
                <a:gd name="connsiteY54" fmla="*/ 23813 h 1462088"/>
                <a:gd name="connsiteX55" fmla="*/ 2374106 w 2683669"/>
                <a:gd name="connsiteY55" fmla="*/ 0 h 1462088"/>
                <a:gd name="connsiteX56" fmla="*/ 2352675 w 2683669"/>
                <a:gd name="connsiteY56" fmla="*/ 2381 h 1462088"/>
                <a:gd name="connsiteX57" fmla="*/ 2231231 w 2683669"/>
                <a:gd name="connsiteY57" fmla="*/ 28575 h 1462088"/>
                <a:gd name="connsiteX58" fmla="*/ 2131219 w 2683669"/>
                <a:gd name="connsiteY58" fmla="*/ 45244 h 1462088"/>
                <a:gd name="connsiteX59" fmla="*/ 1969294 w 2683669"/>
                <a:gd name="connsiteY59" fmla="*/ 52388 h 1462088"/>
                <a:gd name="connsiteX60" fmla="*/ 1759744 w 2683669"/>
                <a:gd name="connsiteY60" fmla="*/ 61913 h 1462088"/>
                <a:gd name="connsiteX61" fmla="*/ 1614487 w 2683669"/>
                <a:gd name="connsiteY61" fmla="*/ 69056 h 1462088"/>
                <a:gd name="connsiteX62" fmla="*/ 1371600 w 2683669"/>
                <a:gd name="connsiteY62" fmla="*/ 90488 h 1462088"/>
                <a:gd name="connsiteX63" fmla="*/ 835819 w 2683669"/>
                <a:gd name="connsiteY63" fmla="*/ 135731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83669" h="1462088">
                  <a:moveTo>
                    <a:pt x="835819" y="135731"/>
                  </a:moveTo>
                  <a:lnTo>
                    <a:pt x="647700" y="152400"/>
                  </a:lnTo>
                  <a:lnTo>
                    <a:pt x="433387" y="171450"/>
                  </a:lnTo>
                  <a:lnTo>
                    <a:pt x="176212" y="192881"/>
                  </a:lnTo>
                  <a:lnTo>
                    <a:pt x="0" y="204788"/>
                  </a:lnTo>
                  <a:lnTo>
                    <a:pt x="66675" y="392906"/>
                  </a:lnTo>
                  <a:lnTo>
                    <a:pt x="178594" y="366713"/>
                  </a:lnTo>
                  <a:lnTo>
                    <a:pt x="330994" y="340519"/>
                  </a:lnTo>
                  <a:lnTo>
                    <a:pt x="497681" y="316706"/>
                  </a:lnTo>
                  <a:lnTo>
                    <a:pt x="657225" y="297656"/>
                  </a:lnTo>
                  <a:lnTo>
                    <a:pt x="845344" y="280988"/>
                  </a:lnTo>
                  <a:lnTo>
                    <a:pt x="1062037" y="264319"/>
                  </a:lnTo>
                  <a:lnTo>
                    <a:pt x="1247775" y="242888"/>
                  </a:lnTo>
                  <a:lnTo>
                    <a:pt x="1423987" y="235744"/>
                  </a:lnTo>
                  <a:lnTo>
                    <a:pt x="1645444" y="228600"/>
                  </a:lnTo>
                  <a:lnTo>
                    <a:pt x="1947862" y="214313"/>
                  </a:lnTo>
                  <a:lnTo>
                    <a:pt x="2162175" y="202406"/>
                  </a:lnTo>
                  <a:lnTo>
                    <a:pt x="2259806" y="202406"/>
                  </a:lnTo>
                  <a:lnTo>
                    <a:pt x="2276475" y="204788"/>
                  </a:lnTo>
                  <a:lnTo>
                    <a:pt x="2293144" y="219075"/>
                  </a:lnTo>
                  <a:lnTo>
                    <a:pt x="2300287" y="238125"/>
                  </a:lnTo>
                  <a:lnTo>
                    <a:pt x="2302669" y="261938"/>
                  </a:lnTo>
                  <a:lnTo>
                    <a:pt x="2295525" y="335756"/>
                  </a:lnTo>
                  <a:lnTo>
                    <a:pt x="2255044" y="616744"/>
                  </a:lnTo>
                  <a:lnTo>
                    <a:pt x="2238375" y="740569"/>
                  </a:lnTo>
                  <a:lnTo>
                    <a:pt x="2207419" y="1059656"/>
                  </a:lnTo>
                  <a:lnTo>
                    <a:pt x="2190750" y="1238250"/>
                  </a:lnTo>
                  <a:lnTo>
                    <a:pt x="2176462" y="1393031"/>
                  </a:lnTo>
                  <a:lnTo>
                    <a:pt x="2193131" y="1426369"/>
                  </a:lnTo>
                  <a:lnTo>
                    <a:pt x="2212181" y="1443038"/>
                  </a:lnTo>
                  <a:lnTo>
                    <a:pt x="2231231" y="1457325"/>
                  </a:lnTo>
                  <a:lnTo>
                    <a:pt x="2250281" y="1462088"/>
                  </a:lnTo>
                  <a:lnTo>
                    <a:pt x="2271712" y="1459706"/>
                  </a:lnTo>
                  <a:lnTo>
                    <a:pt x="2300287" y="1452563"/>
                  </a:lnTo>
                  <a:lnTo>
                    <a:pt x="2328862" y="1433513"/>
                  </a:lnTo>
                  <a:lnTo>
                    <a:pt x="2371725" y="1388269"/>
                  </a:lnTo>
                  <a:lnTo>
                    <a:pt x="2386012" y="1364456"/>
                  </a:lnTo>
                  <a:lnTo>
                    <a:pt x="2407444" y="1328738"/>
                  </a:lnTo>
                  <a:lnTo>
                    <a:pt x="2419350" y="1290638"/>
                  </a:lnTo>
                  <a:lnTo>
                    <a:pt x="2452687" y="1114425"/>
                  </a:lnTo>
                  <a:lnTo>
                    <a:pt x="2516981" y="804863"/>
                  </a:lnTo>
                  <a:lnTo>
                    <a:pt x="2566987" y="561975"/>
                  </a:lnTo>
                  <a:lnTo>
                    <a:pt x="2595562" y="419100"/>
                  </a:lnTo>
                  <a:lnTo>
                    <a:pt x="2605087" y="395288"/>
                  </a:lnTo>
                  <a:lnTo>
                    <a:pt x="2619375" y="371475"/>
                  </a:lnTo>
                  <a:lnTo>
                    <a:pt x="2640806" y="347663"/>
                  </a:lnTo>
                  <a:lnTo>
                    <a:pt x="2669381" y="323850"/>
                  </a:lnTo>
                  <a:lnTo>
                    <a:pt x="2681287" y="314325"/>
                  </a:lnTo>
                  <a:lnTo>
                    <a:pt x="2683669" y="304800"/>
                  </a:lnTo>
                  <a:lnTo>
                    <a:pt x="2681287" y="276225"/>
                  </a:lnTo>
                  <a:lnTo>
                    <a:pt x="2671762" y="247650"/>
                  </a:lnTo>
                  <a:lnTo>
                    <a:pt x="2647950" y="207169"/>
                  </a:lnTo>
                  <a:lnTo>
                    <a:pt x="2614612" y="173831"/>
                  </a:lnTo>
                  <a:lnTo>
                    <a:pt x="2519362" y="100013"/>
                  </a:lnTo>
                  <a:lnTo>
                    <a:pt x="2414587" y="23813"/>
                  </a:lnTo>
                  <a:lnTo>
                    <a:pt x="2374106" y="0"/>
                  </a:lnTo>
                  <a:lnTo>
                    <a:pt x="2352675" y="2381"/>
                  </a:lnTo>
                  <a:lnTo>
                    <a:pt x="2231231" y="28575"/>
                  </a:lnTo>
                  <a:lnTo>
                    <a:pt x="2131219" y="45244"/>
                  </a:lnTo>
                  <a:lnTo>
                    <a:pt x="1969294" y="52388"/>
                  </a:lnTo>
                  <a:lnTo>
                    <a:pt x="1759744" y="61913"/>
                  </a:lnTo>
                  <a:lnTo>
                    <a:pt x="1614487" y="69056"/>
                  </a:lnTo>
                  <a:lnTo>
                    <a:pt x="1371600" y="90488"/>
                  </a:lnTo>
                  <a:lnTo>
                    <a:pt x="835819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D7A3436B-29DB-3F41-9366-B61DF7E72991}"/>
                </a:ext>
              </a:extLst>
            </p:cNvPr>
            <p:cNvSpPr/>
            <p:nvPr/>
          </p:nvSpPr>
          <p:spPr>
            <a:xfrm>
              <a:off x="3856038" y="3021013"/>
              <a:ext cx="2203450" cy="361950"/>
            </a:xfrm>
            <a:custGeom>
              <a:avLst/>
              <a:gdLst>
                <a:gd name="connsiteX0" fmla="*/ 688181 w 2205037"/>
                <a:gd name="connsiteY0" fmla="*/ 116682 h 361950"/>
                <a:gd name="connsiteX1" fmla="*/ 840581 w 2205037"/>
                <a:gd name="connsiteY1" fmla="*/ 95250 h 361950"/>
                <a:gd name="connsiteX2" fmla="*/ 1007269 w 2205037"/>
                <a:gd name="connsiteY2" fmla="*/ 69057 h 361950"/>
                <a:gd name="connsiteX3" fmla="*/ 1178719 w 2205037"/>
                <a:gd name="connsiteY3" fmla="*/ 50007 h 361950"/>
                <a:gd name="connsiteX4" fmla="*/ 1338262 w 2205037"/>
                <a:gd name="connsiteY4" fmla="*/ 42863 h 361950"/>
                <a:gd name="connsiteX5" fmla="*/ 1585912 w 2205037"/>
                <a:gd name="connsiteY5" fmla="*/ 28575 h 361950"/>
                <a:gd name="connsiteX6" fmla="*/ 1895475 w 2205037"/>
                <a:gd name="connsiteY6" fmla="*/ 14288 h 361950"/>
                <a:gd name="connsiteX7" fmla="*/ 2205037 w 2205037"/>
                <a:gd name="connsiteY7" fmla="*/ 0 h 361950"/>
                <a:gd name="connsiteX8" fmla="*/ 2166937 w 2205037"/>
                <a:gd name="connsiteY8" fmla="*/ 178594 h 361950"/>
                <a:gd name="connsiteX9" fmla="*/ 1931194 w 2205037"/>
                <a:gd name="connsiteY9" fmla="*/ 195263 h 361950"/>
                <a:gd name="connsiteX10" fmla="*/ 1702594 w 2205037"/>
                <a:gd name="connsiteY10" fmla="*/ 204788 h 361950"/>
                <a:gd name="connsiteX11" fmla="*/ 1404937 w 2205037"/>
                <a:gd name="connsiteY11" fmla="*/ 219075 h 361950"/>
                <a:gd name="connsiteX12" fmla="*/ 1173956 w 2205037"/>
                <a:gd name="connsiteY12" fmla="*/ 230982 h 361950"/>
                <a:gd name="connsiteX13" fmla="*/ 983456 w 2205037"/>
                <a:gd name="connsiteY13" fmla="*/ 252413 h 361950"/>
                <a:gd name="connsiteX14" fmla="*/ 726281 w 2205037"/>
                <a:gd name="connsiteY14" fmla="*/ 288132 h 361950"/>
                <a:gd name="connsiteX15" fmla="*/ 497681 w 2205037"/>
                <a:gd name="connsiteY15" fmla="*/ 323850 h 361950"/>
                <a:gd name="connsiteX16" fmla="*/ 261937 w 2205037"/>
                <a:gd name="connsiteY16" fmla="*/ 359569 h 361950"/>
                <a:gd name="connsiteX17" fmla="*/ 240506 w 2205037"/>
                <a:gd name="connsiteY17" fmla="*/ 361950 h 361950"/>
                <a:gd name="connsiteX18" fmla="*/ 197644 w 2205037"/>
                <a:gd name="connsiteY18" fmla="*/ 354807 h 361950"/>
                <a:gd name="connsiteX19" fmla="*/ 90487 w 2205037"/>
                <a:gd name="connsiteY19" fmla="*/ 330994 h 361950"/>
                <a:gd name="connsiteX20" fmla="*/ 9525 w 2205037"/>
                <a:gd name="connsiteY20" fmla="*/ 309563 h 361950"/>
                <a:gd name="connsiteX21" fmla="*/ 0 w 2205037"/>
                <a:gd name="connsiteY21" fmla="*/ 188119 h 361950"/>
                <a:gd name="connsiteX22" fmla="*/ 247650 w 2205037"/>
                <a:gd name="connsiteY22" fmla="*/ 169069 h 361950"/>
                <a:gd name="connsiteX23" fmla="*/ 459581 w 2205037"/>
                <a:gd name="connsiteY23" fmla="*/ 147638 h 361950"/>
                <a:gd name="connsiteX24" fmla="*/ 688181 w 2205037"/>
                <a:gd name="connsiteY24" fmla="*/ 11668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05037" h="361950">
                  <a:moveTo>
                    <a:pt x="688181" y="116682"/>
                  </a:moveTo>
                  <a:lnTo>
                    <a:pt x="840581" y="95250"/>
                  </a:lnTo>
                  <a:lnTo>
                    <a:pt x="1007269" y="69057"/>
                  </a:lnTo>
                  <a:lnTo>
                    <a:pt x="1178719" y="50007"/>
                  </a:lnTo>
                  <a:lnTo>
                    <a:pt x="1338262" y="42863"/>
                  </a:lnTo>
                  <a:lnTo>
                    <a:pt x="1585912" y="28575"/>
                  </a:lnTo>
                  <a:lnTo>
                    <a:pt x="1895475" y="14288"/>
                  </a:lnTo>
                  <a:lnTo>
                    <a:pt x="2205037" y="0"/>
                  </a:lnTo>
                  <a:lnTo>
                    <a:pt x="2166937" y="178594"/>
                  </a:lnTo>
                  <a:lnTo>
                    <a:pt x="1931194" y="195263"/>
                  </a:lnTo>
                  <a:lnTo>
                    <a:pt x="1702594" y="204788"/>
                  </a:lnTo>
                  <a:lnTo>
                    <a:pt x="1404937" y="219075"/>
                  </a:lnTo>
                  <a:lnTo>
                    <a:pt x="1173956" y="230982"/>
                  </a:lnTo>
                  <a:lnTo>
                    <a:pt x="983456" y="252413"/>
                  </a:lnTo>
                  <a:lnTo>
                    <a:pt x="726281" y="288132"/>
                  </a:lnTo>
                  <a:lnTo>
                    <a:pt x="497681" y="323850"/>
                  </a:lnTo>
                  <a:lnTo>
                    <a:pt x="261937" y="359569"/>
                  </a:lnTo>
                  <a:lnTo>
                    <a:pt x="240506" y="361950"/>
                  </a:lnTo>
                  <a:lnTo>
                    <a:pt x="197644" y="354807"/>
                  </a:lnTo>
                  <a:lnTo>
                    <a:pt x="90487" y="330994"/>
                  </a:lnTo>
                  <a:lnTo>
                    <a:pt x="9525" y="309563"/>
                  </a:lnTo>
                  <a:lnTo>
                    <a:pt x="0" y="188119"/>
                  </a:lnTo>
                  <a:lnTo>
                    <a:pt x="247650" y="169069"/>
                  </a:lnTo>
                  <a:lnTo>
                    <a:pt x="459581" y="147638"/>
                  </a:lnTo>
                  <a:lnTo>
                    <a:pt x="688181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790B7CDB-5E09-FE4B-B695-9FC49DA733F7}"/>
                </a:ext>
              </a:extLst>
            </p:cNvPr>
            <p:cNvSpPr/>
            <p:nvPr/>
          </p:nvSpPr>
          <p:spPr>
            <a:xfrm>
              <a:off x="3938588" y="3652838"/>
              <a:ext cx="2024062" cy="319087"/>
            </a:xfrm>
            <a:custGeom>
              <a:avLst/>
              <a:gdLst>
                <a:gd name="connsiteX0" fmla="*/ 521493 w 2024062"/>
                <a:gd name="connsiteY0" fmla="*/ 80962 h 319087"/>
                <a:gd name="connsiteX1" fmla="*/ 754856 w 2024062"/>
                <a:gd name="connsiteY1" fmla="*/ 57150 h 319087"/>
                <a:gd name="connsiteX2" fmla="*/ 909637 w 2024062"/>
                <a:gd name="connsiteY2" fmla="*/ 42862 h 319087"/>
                <a:gd name="connsiteX3" fmla="*/ 1109662 w 2024062"/>
                <a:gd name="connsiteY3" fmla="*/ 21431 h 319087"/>
                <a:gd name="connsiteX4" fmla="*/ 1343025 w 2024062"/>
                <a:gd name="connsiteY4" fmla="*/ 9525 h 319087"/>
                <a:gd name="connsiteX5" fmla="*/ 1590675 w 2024062"/>
                <a:gd name="connsiteY5" fmla="*/ 0 h 319087"/>
                <a:gd name="connsiteX6" fmla="*/ 1881187 w 2024062"/>
                <a:gd name="connsiteY6" fmla="*/ 0 h 319087"/>
                <a:gd name="connsiteX7" fmla="*/ 2024062 w 2024062"/>
                <a:gd name="connsiteY7" fmla="*/ 0 h 319087"/>
                <a:gd name="connsiteX8" fmla="*/ 2019300 w 2024062"/>
                <a:gd name="connsiteY8" fmla="*/ 183356 h 319087"/>
                <a:gd name="connsiteX9" fmla="*/ 1850231 w 2024062"/>
                <a:gd name="connsiteY9" fmla="*/ 178593 h 319087"/>
                <a:gd name="connsiteX10" fmla="*/ 1659731 w 2024062"/>
                <a:gd name="connsiteY10" fmla="*/ 178593 h 319087"/>
                <a:gd name="connsiteX11" fmla="*/ 1459706 w 2024062"/>
                <a:gd name="connsiteY11" fmla="*/ 178593 h 319087"/>
                <a:gd name="connsiteX12" fmla="*/ 1347787 w 2024062"/>
                <a:gd name="connsiteY12" fmla="*/ 180975 h 319087"/>
                <a:gd name="connsiteX13" fmla="*/ 1250156 w 2024062"/>
                <a:gd name="connsiteY13" fmla="*/ 185737 h 319087"/>
                <a:gd name="connsiteX14" fmla="*/ 1181100 w 2024062"/>
                <a:gd name="connsiteY14" fmla="*/ 192881 h 319087"/>
                <a:gd name="connsiteX15" fmla="*/ 1085850 w 2024062"/>
                <a:gd name="connsiteY15" fmla="*/ 207168 h 319087"/>
                <a:gd name="connsiteX16" fmla="*/ 916781 w 2024062"/>
                <a:gd name="connsiteY16" fmla="*/ 200025 h 319087"/>
                <a:gd name="connsiteX17" fmla="*/ 750093 w 2024062"/>
                <a:gd name="connsiteY17" fmla="*/ 221456 h 319087"/>
                <a:gd name="connsiteX18" fmla="*/ 497681 w 2024062"/>
                <a:gd name="connsiteY18" fmla="*/ 254793 h 319087"/>
                <a:gd name="connsiteX19" fmla="*/ 340518 w 2024062"/>
                <a:gd name="connsiteY19" fmla="*/ 276225 h 319087"/>
                <a:gd name="connsiteX20" fmla="*/ 16668 w 2024062"/>
                <a:gd name="connsiteY20" fmla="*/ 319087 h 319087"/>
                <a:gd name="connsiteX21" fmla="*/ 0 w 2024062"/>
                <a:gd name="connsiteY21" fmla="*/ 140493 h 319087"/>
                <a:gd name="connsiteX22" fmla="*/ 190500 w 2024062"/>
                <a:gd name="connsiteY22" fmla="*/ 119062 h 319087"/>
                <a:gd name="connsiteX23" fmla="*/ 454818 w 2024062"/>
                <a:gd name="connsiteY23" fmla="*/ 88106 h 319087"/>
                <a:gd name="connsiteX24" fmla="*/ 521493 w 2024062"/>
                <a:gd name="connsiteY24" fmla="*/ 809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4062" h="319087">
                  <a:moveTo>
                    <a:pt x="521493" y="80962"/>
                  </a:moveTo>
                  <a:lnTo>
                    <a:pt x="754856" y="57150"/>
                  </a:lnTo>
                  <a:lnTo>
                    <a:pt x="909637" y="42862"/>
                  </a:lnTo>
                  <a:lnTo>
                    <a:pt x="1109662" y="21431"/>
                  </a:lnTo>
                  <a:lnTo>
                    <a:pt x="1343025" y="9525"/>
                  </a:lnTo>
                  <a:lnTo>
                    <a:pt x="1590675" y="0"/>
                  </a:lnTo>
                  <a:lnTo>
                    <a:pt x="1881187" y="0"/>
                  </a:lnTo>
                  <a:lnTo>
                    <a:pt x="2024062" y="0"/>
                  </a:lnTo>
                  <a:lnTo>
                    <a:pt x="2019300" y="183356"/>
                  </a:lnTo>
                  <a:lnTo>
                    <a:pt x="1850231" y="178593"/>
                  </a:lnTo>
                  <a:lnTo>
                    <a:pt x="1659731" y="178593"/>
                  </a:lnTo>
                  <a:lnTo>
                    <a:pt x="1459706" y="178593"/>
                  </a:lnTo>
                  <a:lnTo>
                    <a:pt x="1347787" y="180975"/>
                  </a:lnTo>
                  <a:lnTo>
                    <a:pt x="1250156" y="185737"/>
                  </a:lnTo>
                  <a:lnTo>
                    <a:pt x="1181100" y="192881"/>
                  </a:lnTo>
                  <a:lnTo>
                    <a:pt x="1085850" y="207168"/>
                  </a:lnTo>
                  <a:lnTo>
                    <a:pt x="916781" y="200025"/>
                  </a:lnTo>
                  <a:lnTo>
                    <a:pt x="750093" y="221456"/>
                  </a:lnTo>
                  <a:lnTo>
                    <a:pt x="497681" y="254793"/>
                  </a:lnTo>
                  <a:lnTo>
                    <a:pt x="340518" y="276225"/>
                  </a:lnTo>
                  <a:lnTo>
                    <a:pt x="16668" y="319087"/>
                  </a:lnTo>
                  <a:lnTo>
                    <a:pt x="0" y="140493"/>
                  </a:lnTo>
                  <a:lnTo>
                    <a:pt x="190500" y="119062"/>
                  </a:lnTo>
                  <a:lnTo>
                    <a:pt x="454818" y="88106"/>
                  </a:lnTo>
                  <a:lnTo>
                    <a:pt x="521493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465D0353-2CFD-884F-B490-21DFE2688633}"/>
                </a:ext>
              </a:extLst>
            </p:cNvPr>
            <p:cNvSpPr/>
            <p:nvPr/>
          </p:nvSpPr>
          <p:spPr>
            <a:xfrm>
              <a:off x="2986088" y="4102100"/>
              <a:ext cx="3798887" cy="627063"/>
            </a:xfrm>
            <a:custGeom>
              <a:avLst/>
              <a:gdLst>
                <a:gd name="connsiteX0" fmla="*/ 1297957 w 3798749"/>
                <a:gd name="connsiteY0" fmla="*/ 251614 h 625965"/>
                <a:gd name="connsiteX1" fmla="*/ 1709130 w 3798749"/>
                <a:gd name="connsiteY1" fmla="*/ 196381 h 625965"/>
                <a:gd name="connsiteX2" fmla="*/ 1874827 w 3798749"/>
                <a:gd name="connsiteY2" fmla="*/ 174902 h 625965"/>
                <a:gd name="connsiteX3" fmla="*/ 2068140 w 3798749"/>
                <a:gd name="connsiteY3" fmla="*/ 156491 h 625965"/>
                <a:gd name="connsiteX4" fmla="*/ 2255315 w 3798749"/>
                <a:gd name="connsiteY4" fmla="*/ 147286 h 625965"/>
                <a:gd name="connsiteX5" fmla="*/ 2540682 w 3798749"/>
                <a:gd name="connsiteY5" fmla="*/ 128875 h 625965"/>
                <a:gd name="connsiteX6" fmla="*/ 2810706 w 3798749"/>
                <a:gd name="connsiteY6" fmla="*/ 113533 h 625965"/>
                <a:gd name="connsiteX7" fmla="*/ 3016293 w 3798749"/>
                <a:gd name="connsiteY7" fmla="*/ 98191 h 625965"/>
                <a:gd name="connsiteX8" fmla="*/ 3126757 w 3798749"/>
                <a:gd name="connsiteY8" fmla="*/ 88985 h 625965"/>
                <a:gd name="connsiteX9" fmla="*/ 3163579 w 3798749"/>
                <a:gd name="connsiteY9" fmla="*/ 82848 h 625965"/>
                <a:gd name="connsiteX10" fmla="*/ 3218811 w 3798749"/>
                <a:gd name="connsiteY10" fmla="*/ 64438 h 625965"/>
                <a:gd name="connsiteX11" fmla="*/ 3292454 w 3798749"/>
                <a:gd name="connsiteY11" fmla="*/ 27616 h 625965"/>
                <a:gd name="connsiteX12" fmla="*/ 3344618 w 3798749"/>
                <a:gd name="connsiteY12" fmla="*/ 0 h 625965"/>
                <a:gd name="connsiteX13" fmla="*/ 3378371 w 3798749"/>
                <a:gd name="connsiteY13" fmla="*/ 0 h 625965"/>
                <a:gd name="connsiteX14" fmla="*/ 3439740 w 3798749"/>
                <a:gd name="connsiteY14" fmla="*/ 9206 h 625965"/>
                <a:gd name="connsiteX15" fmla="*/ 3501109 w 3798749"/>
                <a:gd name="connsiteY15" fmla="*/ 27616 h 625965"/>
                <a:gd name="connsiteX16" fmla="*/ 3580889 w 3798749"/>
                <a:gd name="connsiteY16" fmla="*/ 61369 h 625965"/>
                <a:gd name="connsiteX17" fmla="*/ 3660669 w 3798749"/>
                <a:gd name="connsiteY17" fmla="*/ 104328 h 625965"/>
                <a:gd name="connsiteX18" fmla="*/ 3737380 w 3798749"/>
                <a:gd name="connsiteY18" fmla="*/ 153423 h 625965"/>
                <a:gd name="connsiteX19" fmla="*/ 3764996 w 3798749"/>
                <a:gd name="connsiteY19" fmla="*/ 174902 h 625965"/>
                <a:gd name="connsiteX20" fmla="*/ 3774201 w 3798749"/>
                <a:gd name="connsiteY20" fmla="*/ 187176 h 625965"/>
                <a:gd name="connsiteX21" fmla="*/ 3786475 w 3798749"/>
                <a:gd name="connsiteY21" fmla="*/ 205587 h 625965"/>
                <a:gd name="connsiteX22" fmla="*/ 3792612 w 3798749"/>
                <a:gd name="connsiteY22" fmla="*/ 230134 h 625965"/>
                <a:gd name="connsiteX23" fmla="*/ 3798749 w 3798749"/>
                <a:gd name="connsiteY23" fmla="*/ 254682 h 625965"/>
                <a:gd name="connsiteX24" fmla="*/ 3798749 w 3798749"/>
                <a:gd name="connsiteY24" fmla="*/ 276161 h 625965"/>
                <a:gd name="connsiteX25" fmla="*/ 3783407 w 3798749"/>
                <a:gd name="connsiteY25" fmla="*/ 306846 h 625965"/>
                <a:gd name="connsiteX26" fmla="*/ 3761928 w 3798749"/>
                <a:gd name="connsiteY26" fmla="*/ 319120 h 625965"/>
                <a:gd name="connsiteX27" fmla="*/ 3731243 w 3798749"/>
                <a:gd name="connsiteY27" fmla="*/ 331393 h 625965"/>
                <a:gd name="connsiteX28" fmla="*/ 3669874 w 3798749"/>
                <a:gd name="connsiteY28" fmla="*/ 337530 h 625965"/>
                <a:gd name="connsiteX29" fmla="*/ 3568615 w 3798749"/>
                <a:gd name="connsiteY29" fmla="*/ 331393 h 625965"/>
                <a:gd name="connsiteX30" fmla="*/ 3418260 w 3798749"/>
                <a:gd name="connsiteY30" fmla="*/ 312983 h 625965"/>
                <a:gd name="connsiteX31" fmla="*/ 3160510 w 3798749"/>
                <a:gd name="connsiteY31" fmla="*/ 297640 h 625965"/>
                <a:gd name="connsiteX32" fmla="*/ 2859801 w 3798749"/>
                <a:gd name="connsiteY32" fmla="*/ 288435 h 625965"/>
                <a:gd name="connsiteX33" fmla="*/ 2638873 w 3798749"/>
                <a:gd name="connsiteY33" fmla="*/ 291504 h 625965"/>
                <a:gd name="connsiteX34" fmla="*/ 2430218 w 3798749"/>
                <a:gd name="connsiteY34" fmla="*/ 297640 h 625965"/>
                <a:gd name="connsiteX35" fmla="*/ 2233836 w 3798749"/>
                <a:gd name="connsiteY35" fmla="*/ 303777 h 625965"/>
                <a:gd name="connsiteX36" fmla="*/ 2132577 w 3798749"/>
                <a:gd name="connsiteY36" fmla="*/ 309914 h 625965"/>
                <a:gd name="connsiteX37" fmla="*/ 1712199 w 3798749"/>
                <a:gd name="connsiteY37" fmla="*/ 349804 h 625965"/>
                <a:gd name="connsiteX38" fmla="*/ 1497407 w 3798749"/>
                <a:gd name="connsiteY38" fmla="*/ 389694 h 625965"/>
                <a:gd name="connsiteX39" fmla="*/ 1135329 w 3798749"/>
                <a:gd name="connsiteY39" fmla="*/ 469474 h 625965"/>
                <a:gd name="connsiteX40" fmla="*/ 929742 w 3798749"/>
                <a:gd name="connsiteY40" fmla="*/ 518569 h 625965"/>
                <a:gd name="connsiteX41" fmla="*/ 721087 w 3798749"/>
                <a:gd name="connsiteY41" fmla="*/ 573802 h 625965"/>
                <a:gd name="connsiteX42" fmla="*/ 653581 w 3798749"/>
                <a:gd name="connsiteY42" fmla="*/ 595281 h 625965"/>
                <a:gd name="connsiteX43" fmla="*/ 610623 w 3798749"/>
                <a:gd name="connsiteY43" fmla="*/ 610623 h 625965"/>
                <a:gd name="connsiteX44" fmla="*/ 558459 w 3798749"/>
                <a:gd name="connsiteY44" fmla="*/ 619828 h 625965"/>
                <a:gd name="connsiteX45" fmla="*/ 521638 w 3798749"/>
                <a:gd name="connsiteY45" fmla="*/ 625965 h 625965"/>
                <a:gd name="connsiteX46" fmla="*/ 469474 w 3798749"/>
                <a:gd name="connsiteY46" fmla="*/ 619828 h 625965"/>
                <a:gd name="connsiteX47" fmla="*/ 420379 w 3798749"/>
                <a:gd name="connsiteY47" fmla="*/ 607555 h 625965"/>
                <a:gd name="connsiteX48" fmla="*/ 383557 w 3798749"/>
                <a:gd name="connsiteY48" fmla="*/ 592212 h 625965"/>
                <a:gd name="connsiteX49" fmla="*/ 334462 w 3798749"/>
                <a:gd name="connsiteY49" fmla="*/ 564596 h 625965"/>
                <a:gd name="connsiteX50" fmla="*/ 270024 w 3798749"/>
                <a:gd name="connsiteY50" fmla="*/ 518569 h 625965"/>
                <a:gd name="connsiteX51" fmla="*/ 196381 w 3798749"/>
                <a:gd name="connsiteY51" fmla="*/ 454132 h 625965"/>
                <a:gd name="connsiteX52" fmla="*/ 104328 w 3798749"/>
                <a:gd name="connsiteY52" fmla="*/ 355941 h 625965"/>
                <a:gd name="connsiteX53" fmla="*/ 39890 w 3798749"/>
                <a:gd name="connsiteY53" fmla="*/ 276161 h 625965"/>
                <a:gd name="connsiteX54" fmla="*/ 6137 w 3798749"/>
                <a:gd name="connsiteY54" fmla="*/ 223997 h 625965"/>
                <a:gd name="connsiteX55" fmla="*/ 0 w 3798749"/>
                <a:gd name="connsiteY55" fmla="*/ 205587 h 625965"/>
                <a:gd name="connsiteX56" fmla="*/ 3069 w 3798749"/>
                <a:gd name="connsiteY56" fmla="*/ 187176 h 625965"/>
                <a:gd name="connsiteX57" fmla="*/ 18411 w 3798749"/>
                <a:gd name="connsiteY57" fmla="*/ 181039 h 625965"/>
                <a:gd name="connsiteX58" fmla="*/ 33753 w 3798749"/>
                <a:gd name="connsiteY58" fmla="*/ 187176 h 625965"/>
                <a:gd name="connsiteX59" fmla="*/ 76711 w 3798749"/>
                <a:gd name="connsiteY59" fmla="*/ 208655 h 625965"/>
                <a:gd name="connsiteX60" fmla="*/ 153423 w 3798749"/>
                <a:gd name="connsiteY60" fmla="*/ 254682 h 625965"/>
                <a:gd name="connsiteX61" fmla="*/ 217860 w 3798749"/>
                <a:gd name="connsiteY61" fmla="*/ 294572 h 625965"/>
                <a:gd name="connsiteX62" fmla="*/ 260819 w 3798749"/>
                <a:gd name="connsiteY62" fmla="*/ 312983 h 625965"/>
                <a:gd name="connsiteX63" fmla="*/ 322188 w 3798749"/>
                <a:gd name="connsiteY63" fmla="*/ 337530 h 625965"/>
                <a:gd name="connsiteX64" fmla="*/ 377420 w 3798749"/>
                <a:gd name="connsiteY64" fmla="*/ 352873 h 625965"/>
                <a:gd name="connsiteX65" fmla="*/ 438789 w 3798749"/>
                <a:gd name="connsiteY65" fmla="*/ 359010 h 625965"/>
                <a:gd name="connsiteX66" fmla="*/ 595281 w 3798749"/>
                <a:gd name="connsiteY66" fmla="*/ 340599 h 625965"/>
                <a:gd name="connsiteX67" fmla="*/ 846894 w 3798749"/>
                <a:gd name="connsiteY67" fmla="*/ 306846 h 625965"/>
                <a:gd name="connsiteX68" fmla="*/ 1233520 w 3798749"/>
                <a:gd name="connsiteY68" fmla="*/ 260819 h 625965"/>
                <a:gd name="connsiteX69" fmla="*/ 1297957 w 3798749"/>
                <a:gd name="connsiteY69" fmla="*/ 251614 h 62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798749" h="625965">
                  <a:moveTo>
                    <a:pt x="1297957" y="251614"/>
                  </a:moveTo>
                  <a:lnTo>
                    <a:pt x="1709130" y="196381"/>
                  </a:lnTo>
                  <a:lnTo>
                    <a:pt x="1874827" y="174902"/>
                  </a:lnTo>
                  <a:lnTo>
                    <a:pt x="2068140" y="156491"/>
                  </a:lnTo>
                  <a:lnTo>
                    <a:pt x="2255315" y="147286"/>
                  </a:lnTo>
                  <a:lnTo>
                    <a:pt x="2540682" y="128875"/>
                  </a:lnTo>
                  <a:lnTo>
                    <a:pt x="2810706" y="113533"/>
                  </a:lnTo>
                  <a:lnTo>
                    <a:pt x="3016293" y="98191"/>
                  </a:lnTo>
                  <a:lnTo>
                    <a:pt x="3126757" y="88985"/>
                  </a:lnTo>
                  <a:lnTo>
                    <a:pt x="3163579" y="82848"/>
                  </a:lnTo>
                  <a:lnTo>
                    <a:pt x="3218811" y="64438"/>
                  </a:lnTo>
                  <a:lnTo>
                    <a:pt x="3292454" y="27616"/>
                  </a:lnTo>
                  <a:lnTo>
                    <a:pt x="3344618" y="0"/>
                  </a:lnTo>
                  <a:lnTo>
                    <a:pt x="3378371" y="0"/>
                  </a:lnTo>
                  <a:lnTo>
                    <a:pt x="3439740" y="9206"/>
                  </a:lnTo>
                  <a:lnTo>
                    <a:pt x="3501109" y="27616"/>
                  </a:lnTo>
                  <a:lnTo>
                    <a:pt x="3580889" y="61369"/>
                  </a:lnTo>
                  <a:lnTo>
                    <a:pt x="3660669" y="104328"/>
                  </a:lnTo>
                  <a:lnTo>
                    <a:pt x="3737380" y="153423"/>
                  </a:lnTo>
                  <a:lnTo>
                    <a:pt x="3764996" y="174902"/>
                  </a:lnTo>
                  <a:lnTo>
                    <a:pt x="3774201" y="187176"/>
                  </a:lnTo>
                  <a:lnTo>
                    <a:pt x="3786475" y="205587"/>
                  </a:lnTo>
                  <a:lnTo>
                    <a:pt x="3792612" y="230134"/>
                  </a:lnTo>
                  <a:lnTo>
                    <a:pt x="3798749" y="254682"/>
                  </a:lnTo>
                  <a:lnTo>
                    <a:pt x="3798749" y="276161"/>
                  </a:lnTo>
                  <a:lnTo>
                    <a:pt x="3783407" y="306846"/>
                  </a:lnTo>
                  <a:lnTo>
                    <a:pt x="3761928" y="319120"/>
                  </a:lnTo>
                  <a:lnTo>
                    <a:pt x="3731243" y="331393"/>
                  </a:lnTo>
                  <a:lnTo>
                    <a:pt x="3669874" y="337530"/>
                  </a:lnTo>
                  <a:cubicBezTo>
                    <a:pt x="3636125" y="335421"/>
                    <a:pt x="3602430" y="331393"/>
                    <a:pt x="3568615" y="331393"/>
                  </a:cubicBezTo>
                  <a:lnTo>
                    <a:pt x="3418260" y="312983"/>
                  </a:lnTo>
                  <a:lnTo>
                    <a:pt x="3160510" y="297640"/>
                  </a:lnTo>
                  <a:lnTo>
                    <a:pt x="2859801" y="288435"/>
                  </a:lnTo>
                  <a:lnTo>
                    <a:pt x="2638873" y="291504"/>
                  </a:lnTo>
                  <a:lnTo>
                    <a:pt x="2430218" y="297640"/>
                  </a:lnTo>
                  <a:lnTo>
                    <a:pt x="2233836" y="303777"/>
                  </a:lnTo>
                  <a:lnTo>
                    <a:pt x="2132577" y="309914"/>
                  </a:lnTo>
                  <a:lnTo>
                    <a:pt x="1712199" y="349804"/>
                  </a:lnTo>
                  <a:lnTo>
                    <a:pt x="1497407" y="389694"/>
                  </a:lnTo>
                  <a:lnTo>
                    <a:pt x="1135329" y="469474"/>
                  </a:lnTo>
                  <a:lnTo>
                    <a:pt x="929742" y="518569"/>
                  </a:lnTo>
                  <a:lnTo>
                    <a:pt x="721087" y="573802"/>
                  </a:lnTo>
                  <a:lnTo>
                    <a:pt x="653581" y="595281"/>
                  </a:lnTo>
                  <a:lnTo>
                    <a:pt x="610623" y="610623"/>
                  </a:lnTo>
                  <a:lnTo>
                    <a:pt x="558459" y="619828"/>
                  </a:lnTo>
                  <a:lnTo>
                    <a:pt x="521638" y="625965"/>
                  </a:lnTo>
                  <a:lnTo>
                    <a:pt x="469474" y="619828"/>
                  </a:lnTo>
                  <a:lnTo>
                    <a:pt x="420379" y="607555"/>
                  </a:lnTo>
                  <a:lnTo>
                    <a:pt x="383557" y="592212"/>
                  </a:lnTo>
                  <a:lnTo>
                    <a:pt x="334462" y="564596"/>
                  </a:lnTo>
                  <a:lnTo>
                    <a:pt x="270024" y="518569"/>
                  </a:lnTo>
                  <a:lnTo>
                    <a:pt x="196381" y="454132"/>
                  </a:lnTo>
                  <a:lnTo>
                    <a:pt x="104328" y="355941"/>
                  </a:lnTo>
                  <a:lnTo>
                    <a:pt x="39890" y="276161"/>
                  </a:lnTo>
                  <a:lnTo>
                    <a:pt x="6137" y="223997"/>
                  </a:lnTo>
                  <a:lnTo>
                    <a:pt x="0" y="205587"/>
                  </a:lnTo>
                  <a:lnTo>
                    <a:pt x="3069" y="187176"/>
                  </a:lnTo>
                  <a:lnTo>
                    <a:pt x="18411" y="181039"/>
                  </a:lnTo>
                  <a:lnTo>
                    <a:pt x="33753" y="187176"/>
                  </a:lnTo>
                  <a:lnTo>
                    <a:pt x="76711" y="208655"/>
                  </a:lnTo>
                  <a:lnTo>
                    <a:pt x="153423" y="254682"/>
                  </a:lnTo>
                  <a:lnTo>
                    <a:pt x="217860" y="294572"/>
                  </a:lnTo>
                  <a:lnTo>
                    <a:pt x="260819" y="312983"/>
                  </a:lnTo>
                  <a:lnTo>
                    <a:pt x="322188" y="337530"/>
                  </a:lnTo>
                  <a:lnTo>
                    <a:pt x="377420" y="352873"/>
                  </a:lnTo>
                  <a:lnTo>
                    <a:pt x="438789" y="359010"/>
                  </a:lnTo>
                  <a:lnTo>
                    <a:pt x="595281" y="340599"/>
                  </a:lnTo>
                  <a:lnTo>
                    <a:pt x="846894" y="306846"/>
                  </a:lnTo>
                  <a:lnTo>
                    <a:pt x="1233520" y="260819"/>
                  </a:lnTo>
                  <a:lnTo>
                    <a:pt x="1297957" y="251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14B9397A-8998-2B41-8B5D-B0323FBECF28}"/>
                </a:ext>
              </a:extLst>
            </p:cNvPr>
            <p:cNvSpPr/>
            <p:nvPr/>
          </p:nvSpPr>
          <p:spPr>
            <a:xfrm>
              <a:off x="4697413" y="2655888"/>
              <a:ext cx="403225" cy="3368675"/>
            </a:xfrm>
            <a:custGeom>
              <a:avLst/>
              <a:gdLst>
                <a:gd name="connsiteX0" fmla="*/ 134343 w 403029"/>
                <a:gd name="connsiteY0" fmla="*/ 819060 h 3367246"/>
                <a:gd name="connsiteX1" fmla="*/ 138677 w 403029"/>
                <a:gd name="connsiteY1" fmla="*/ 169012 h 3367246"/>
                <a:gd name="connsiteX2" fmla="*/ 134343 w 403029"/>
                <a:gd name="connsiteY2" fmla="*/ 134343 h 3367246"/>
                <a:gd name="connsiteX3" fmla="*/ 121342 w 403029"/>
                <a:gd name="connsiteY3" fmla="*/ 99674 h 3367246"/>
                <a:gd name="connsiteX4" fmla="*/ 95340 w 403029"/>
                <a:gd name="connsiteY4" fmla="*/ 73672 h 3367246"/>
                <a:gd name="connsiteX5" fmla="*/ 13001 w 403029"/>
                <a:gd name="connsiteY5" fmla="*/ 34669 h 3367246"/>
                <a:gd name="connsiteX6" fmla="*/ 0 w 403029"/>
                <a:gd name="connsiteY6" fmla="*/ 21668 h 3367246"/>
                <a:gd name="connsiteX7" fmla="*/ 221016 w 403029"/>
                <a:gd name="connsiteY7" fmla="*/ 0 h 3367246"/>
                <a:gd name="connsiteX8" fmla="*/ 303355 w 403029"/>
                <a:gd name="connsiteY8" fmla="*/ 47670 h 3367246"/>
                <a:gd name="connsiteX9" fmla="*/ 342358 w 403029"/>
                <a:gd name="connsiteY9" fmla="*/ 65005 h 3367246"/>
                <a:gd name="connsiteX10" fmla="*/ 368360 w 403029"/>
                <a:gd name="connsiteY10" fmla="*/ 86673 h 3367246"/>
                <a:gd name="connsiteX11" fmla="*/ 390028 w 403029"/>
                <a:gd name="connsiteY11" fmla="*/ 112675 h 3367246"/>
                <a:gd name="connsiteX12" fmla="*/ 403029 w 403029"/>
                <a:gd name="connsiteY12" fmla="*/ 143010 h 3367246"/>
                <a:gd name="connsiteX13" fmla="*/ 403029 w 403029"/>
                <a:gd name="connsiteY13" fmla="*/ 173346 h 3367246"/>
                <a:gd name="connsiteX14" fmla="*/ 394362 w 403029"/>
                <a:gd name="connsiteY14" fmla="*/ 208015 h 3367246"/>
                <a:gd name="connsiteX15" fmla="*/ 377027 w 403029"/>
                <a:gd name="connsiteY15" fmla="*/ 264353 h 3367246"/>
                <a:gd name="connsiteX16" fmla="*/ 364026 w 403029"/>
                <a:gd name="connsiteY16" fmla="*/ 338025 h 3367246"/>
                <a:gd name="connsiteX17" fmla="*/ 364026 w 403029"/>
                <a:gd name="connsiteY17" fmla="*/ 424698 h 3367246"/>
                <a:gd name="connsiteX18" fmla="*/ 355359 w 403029"/>
                <a:gd name="connsiteY18" fmla="*/ 1027075 h 3367246"/>
                <a:gd name="connsiteX19" fmla="*/ 359693 w 403029"/>
                <a:gd name="connsiteY19" fmla="*/ 1629452 h 3367246"/>
                <a:gd name="connsiteX20" fmla="*/ 359693 w 403029"/>
                <a:gd name="connsiteY20" fmla="*/ 2084485 h 3367246"/>
                <a:gd name="connsiteX21" fmla="*/ 359693 w 403029"/>
                <a:gd name="connsiteY21" fmla="*/ 2808205 h 3367246"/>
                <a:gd name="connsiteX22" fmla="*/ 359693 w 403029"/>
                <a:gd name="connsiteY22" fmla="*/ 3050889 h 3367246"/>
                <a:gd name="connsiteX23" fmla="*/ 359693 w 403029"/>
                <a:gd name="connsiteY23" fmla="*/ 3137562 h 3367246"/>
                <a:gd name="connsiteX24" fmla="*/ 351025 w 403029"/>
                <a:gd name="connsiteY24" fmla="*/ 3202567 h 3367246"/>
                <a:gd name="connsiteX25" fmla="*/ 329357 w 403029"/>
                <a:gd name="connsiteY25" fmla="*/ 3267572 h 3367246"/>
                <a:gd name="connsiteX26" fmla="*/ 307689 w 403029"/>
                <a:gd name="connsiteY26" fmla="*/ 3315242 h 3367246"/>
                <a:gd name="connsiteX27" fmla="*/ 277353 w 403029"/>
                <a:gd name="connsiteY27" fmla="*/ 3349911 h 3367246"/>
                <a:gd name="connsiteX28" fmla="*/ 251351 w 403029"/>
                <a:gd name="connsiteY28" fmla="*/ 3367246 h 3367246"/>
                <a:gd name="connsiteX29" fmla="*/ 225350 w 403029"/>
                <a:gd name="connsiteY29" fmla="*/ 3358578 h 3367246"/>
                <a:gd name="connsiteX30" fmla="*/ 190680 w 403029"/>
                <a:gd name="connsiteY30" fmla="*/ 3315242 h 3367246"/>
                <a:gd name="connsiteX31" fmla="*/ 156011 w 403029"/>
                <a:gd name="connsiteY31" fmla="*/ 3245903 h 3367246"/>
                <a:gd name="connsiteX32" fmla="*/ 121342 w 403029"/>
                <a:gd name="connsiteY32" fmla="*/ 3154897 h 3367246"/>
                <a:gd name="connsiteX33" fmla="*/ 95340 w 403029"/>
                <a:gd name="connsiteY33" fmla="*/ 3068224 h 3367246"/>
                <a:gd name="connsiteX34" fmla="*/ 73672 w 403029"/>
                <a:gd name="connsiteY34" fmla="*/ 2946882 h 3367246"/>
                <a:gd name="connsiteX35" fmla="*/ 73672 w 403029"/>
                <a:gd name="connsiteY35" fmla="*/ 2894878 h 3367246"/>
                <a:gd name="connsiteX36" fmla="*/ 82339 w 403029"/>
                <a:gd name="connsiteY36" fmla="*/ 2803871 h 3367246"/>
                <a:gd name="connsiteX37" fmla="*/ 99674 w 403029"/>
                <a:gd name="connsiteY37" fmla="*/ 2678195 h 3367246"/>
                <a:gd name="connsiteX38" fmla="*/ 112675 w 403029"/>
                <a:gd name="connsiteY38" fmla="*/ 2539518 h 3367246"/>
                <a:gd name="connsiteX39" fmla="*/ 117008 w 403029"/>
                <a:gd name="connsiteY39" fmla="*/ 2431177 h 3367246"/>
                <a:gd name="connsiteX40" fmla="*/ 117008 w 403029"/>
                <a:gd name="connsiteY40" fmla="*/ 2019481 h 3367246"/>
                <a:gd name="connsiteX41" fmla="*/ 138677 w 403029"/>
                <a:gd name="connsiteY41" fmla="*/ 1638119 h 3367246"/>
                <a:gd name="connsiteX42" fmla="*/ 134343 w 403029"/>
                <a:gd name="connsiteY42" fmla="*/ 819060 h 33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3029" h="3367246">
                  <a:moveTo>
                    <a:pt x="134343" y="819060"/>
                  </a:moveTo>
                  <a:cubicBezTo>
                    <a:pt x="135788" y="602377"/>
                    <a:pt x="137232" y="385695"/>
                    <a:pt x="138677" y="169012"/>
                  </a:cubicBezTo>
                  <a:lnTo>
                    <a:pt x="134343" y="134343"/>
                  </a:lnTo>
                  <a:lnTo>
                    <a:pt x="121342" y="99674"/>
                  </a:lnTo>
                  <a:lnTo>
                    <a:pt x="95340" y="73672"/>
                  </a:lnTo>
                  <a:lnTo>
                    <a:pt x="13001" y="34669"/>
                  </a:lnTo>
                  <a:lnTo>
                    <a:pt x="0" y="21668"/>
                  </a:lnTo>
                  <a:lnTo>
                    <a:pt x="221016" y="0"/>
                  </a:lnTo>
                  <a:lnTo>
                    <a:pt x="303355" y="47670"/>
                  </a:lnTo>
                  <a:lnTo>
                    <a:pt x="342358" y="65005"/>
                  </a:lnTo>
                  <a:lnTo>
                    <a:pt x="368360" y="86673"/>
                  </a:lnTo>
                  <a:lnTo>
                    <a:pt x="390028" y="112675"/>
                  </a:lnTo>
                  <a:lnTo>
                    <a:pt x="403029" y="143010"/>
                  </a:lnTo>
                  <a:lnTo>
                    <a:pt x="403029" y="173346"/>
                  </a:lnTo>
                  <a:lnTo>
                    <a:pt x="394362" y="208015"/>
                  </a:lnTo>
                  <a:lnTo>
                    <a:pt x="377027" y="264353"/>
                  </a:lnTo>
                  <a:lnTo>
                    <a:pt x="364026" y="338025"/>
                  </a:lnTo>
                  <a:lnTo>
                    <a:pt x="364026" y="424698"/>
                  </a:lnTo>
                  <a:lnTo>
                    <a:pt x="355359" y="1027075"/>
                  </a:lnTo>
                  <a:cubicBezTo>
                    <a:pt x="356804" y="1227867"/>
                    <a:pt x="358248" y="1428660"/>
                    <a:pt x="359693" y="1629452"/>
                  </a:cubicBezTo>
                  <a:lnTo>
                    <a:pt x="359693" y="2084485"/>
                  </a:lnTo>
                  <a:lnTo>
                    <a:pt x="359693" y="2808205"/>
                  </a:lnTo>
                  <a:lnTo>
                    <a:pt x="359693" y="3050889"/>
                  </a:lnTo>
                  <a:lnTo>
                    <a:pt x="359693" y="3137562"/>
                  </a:lnTo>
                  <a:lnTo>
                    <a:pt x="351025" y="3202567"/>
                  </a:lnTo>
                  <a:lnTo>
                    <a:pt x="329357" y="3267572"/>
                  </a:lnTo>
                  <a:lnTo>
                    <a:pt x="307689" y="3315242"/>
                  </a:lnTo>
                  <a:lnTo>
                    <a:pt x="277353" y="3349911"/>
                  </a:lnTo>
                  <a:lnTo>
                    <a:pt x="251351" y="3367246"/>
                  </a:lnTo>
                  <a:lnTo>
                    <a:pt x="225350" y="3358578"/>
                  </a:lnTo>
                  <a:lnTo>
                    <a:pt x="190680" y="3315242"/>
                  </a:lnTo>
                  <a:lnTo>
                    <a:pt x="156011" y="3245903"/>
                  </a:lnTo>
                  <a:lnTo>
                    <a:pt x="121342" y="3154897"/>
                  </a:lnTo>
                  <a:lnTo>
                    <a:pt x="95340" y="3068224"/>
                  </a:lnTo>
                  <a:lnTo>
                    <a:pt x="73672" y="2946882"/>
                  </a:lnTo>
                  <a:lnTo>
                    <a:pt x="73672" y="2894878"/>
                  </a:lnTo>
                  <a:lnTo>
                    <a:pt x="82339" y="2803871"/>
                  </a:lnTo>
                  <a:lnTo>
                    <a:pt x="99674" y="2678195"/>
                  </a:lnTo>
                  <a:lnTo>
                    <a:pt x="112675" y="2539518"/>
                  </a:lnTo>
                  <a:lnTo>
                    <a:pt x="117008" y="2431177"/>
                  </a:lnTo>
                  <a:lnTo>
                    <a:pt x="117008" y="2019481"/>
                  </a:lnTo>
                  <a:lnTo>
                    <a:pt x="138677" y="1638119"/>
                  </a:lnTo>
                  <a:cubicBezTo>
                    <a:pt x="137232" y="1370877"/>
                    <a:pt x="135788" y="1103636"/>
                    <a:pt x="134343" y="8190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C79721FD-5CFE-B14C-A1C1-DA8928CE176F}"/>
                </a:ext>
              </a:extLst>
            </p:cNvPr>
            <p:cNvSpPr/>
            <p:nvPr/>
          </p:nvSpPr>
          <p:spPr>
            <a:xfrm>
              <a:off x="2871788" y="4391025"/>
              <a:ext cx="1997075" cy="1411288"/>
            </a:xfrm>
            <a:custGeom>
              <a:avLst/>
              <a:gdLst>
                <a:gd name="connsiteX0" fmla="*/ 1509712 w 1997868"/>
                <a:gd name="connsiteY0" fmla="*/ 383381 h 1412081"/>
                <a:gd name="connsiteX1" fmla="*/ 1624012 w 1997868"/>
                <a:gd name="connsiteY1" fmla="*/ 269081 h 1412081"/>
                <a:gd name="connsiteX2" fmla="*/ 1728787 w 1997868"/>
                <a:gd name="connsiteY2" fmla="*/ 154781 h 1412081"/>
                <a:gd name="connsiteX3" fmla="*/ 1790700 w 1997868"/>
                <a:gd name="connsiteY3" fmla="*/ 78581 h 1412081"/>
                <a:gd name="connsiteX4" fmla="*/ 1840706 w 1997868"/>
                <a:gd name="connsiteY4" fmla="*/ 7144 h 1412081"/>
                <a:gd name="connsiteX5" fmla="*/ 1997868 w 1997868"/>
                <a:gd name="connsiteY5" fmla="*/ 0 h 1412081"/>
                <a:gd name="connsiteX6" fmla="*/ 1981200 w 1997868"/>
                <a:gd name="connsiteY6" fmla="*/ 280988 h 1412081"/>
                <a:gd name="connsiteX7" fmla="*/ 1869281 w 1997868"/>
                <a:gd name="connsiteY7" fmla="*/ 373856 h 1412081"/>
                <a:gd name="connsiteX8" fmla="*/ 1712118 w 1997868"/>
                <a:gd name="connsiteY8" fmla="*/ 507206 h 1412081"/>
                <a:gd name="connsiteX9" fmla="*/ 1550193 w 1997868"/>
                <a:gd name="connsiteY9" fmla="*/ 635794 h 1412081"/>
                <a:gd name="connsiteX10" fmla="*/ 1345406 w 1997868"/>
                <a:gd name="connsiteY10" fmla="*/ 785813 h 1412081"/>
                <a:gd name="connsiteX11" fmla="*/ 1197768 w 1997868"/>
                <a:gd name="connsiteY11" fmla="*/ 883444 h 1412081"/>
                <a:gd name="connsiteX12" fmla="*/ 1035843 w 1997868"/>
                <a:gd name="connsiteY12" fmla="*/ 983456 h 1412081"/>
                <a:gd name="connsiteX13" fmla="*/ 852487 w 1997868"/>
                <a:gd name="connsiteY13" fmla="*/ 1081088 h 1412081"/>
                <a:gd name="connsiteX14" fmla="*/ 681037 w 1997868"/>
                <a:gd name="connsiteY14" fmla="*/ 1164431 h 1412081"/>
                <a:gd name="connsiteX15" fmla="*/ 533400 w 1997868"/>
                <a:gd name="connsiteY15" fmla="*/ 1228725 h 1412081"/>
                <a:gd name="connsiteX16" fmla="*/ 361950 w 1997868"/>
                <a:gd name="connsiteY16" fmla="*/ 1300163 h 1412081"/>
                <a:gd name="connsiteX17" fmla="*/ 126206 w 1997868"/>
                <a:gd name="connsiteY17" fmla="*/ 1385888 h 1412081"/>
                <a:gd name="connsiteX18" fmla="*/ 54768 w 1997868"/>
                <a:gd name="connsiteY18" fmla="*/ 1407319 h 1412081"/>
                <a:gd name="connsiteX19" fmla="*/ 16668 w 1997868"/>
                <a:gd name="connsiteY19" fmla="*/ 1412081 h 1412081"/>
                <a:gd name="connsiteX20" fmla="*/ 2381 w 1997868"/>
                <a:gd name="connsiteY20" fmla="*/ 1407319 h 1412081"/>
                <a:gd name="connsiteX21" fmla="*/ 0 w 1997868"/>
                <a:gd name="connsiteY21" fmla="*/ 1397794 h 1412081"/>
                <a:gd name="connsiteX22" fmla="*/ 2381 w 1997868"/>
                <a:gd name="connsiteY22" fmla="*/ 1383506 h 1412081"/>
                <a:gd name="connsiteX23" fmla="*/ 16668 w 1997868"/>
                <a:gd name="connsiteY23" fmla="*/ 1362075 h 1412081"/>
                <a:gd name="connsiteX24" fmla="*/ 83343 w 1997868"/>
                <a:gd name="connsiteY24" fmla="*/ 1328738 h 1412081"/>
                <a:gd name="connsiteX25" fmla="*/ 292893 w 1997868"/>
                <a:gd name="connsiteY25" fmla="*/ 1221581 h 1412081"/>
                <a:gd name="connsiteX26" fmla="*/ 500062 w 1997868"/>
                <a:gd name="connsiteY26" fmla="*/ 1112044 h 1412081"/>
                <a:gd name="connsiteX27" fmla="*/ 671512 w 1997868"/>
                <a:gd name="connsiteY27" fmla="*/ 1014413 h 1412081"/>
                <a:gd name="connsiteX28" fmla="*/ 895350 w 1997868"/>
                <a:gd name="connsiteY28" fmla="*/ 878681 h 1412081"/>
                <a:gd name="connsiteX29" fmla="*/ 1045368 w 1997868"/>
                <a:gd name="connsiteY29" fmla="*/ 769144 h 1412081"/>
                <a:gd name="connsiteX30" fmla="*/ 1233487 w 1997868"/>
                <a:gd name="connsiteY30" fmla="*/ 623888 h 1412081"/>
                <a:gd name="connsiteX31" fmla="*/ 1347787 w 1997868"/>
                <a:gd name="connsiteY31" fmla="*/ 526256 h 1412081"/>
                <a:gd name="connsiteX32" fmla="*/ 1509712 w 1997868"/>
                <a:gd name="connsiteY32" fmla="*/ 383381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7868" h="1412081">
                  <a:moveTo>
                    <a:pt x="1509712" y="383381"/>
                  </a:moveTo>
                  <a:lnTo>
                    <a:pt x="1624012" y="269081"/>
                  </a:lnTo>
                  <a:lnTo>
                    <a:pt x="1728787" y="154781"/>
                  </a:lnTo>
                  <a:lnTo>
                    <a:pt x="1790700" y="78581"/>
                  </a:lnTo>
                  <a:lnTo>
                    <a:pt x="1840706" y="7144"/>
                  </a:lnTo>
                  <a:lnTo>
                    <a:pt x="1997868" y="0"/>
                  </a:lnTo>
                  <a:lnTo>
                    <a:pt x="1981200" y="280988"/>
                  </a:lnTo>
                  <a:lnTo>
                    <a:pt x="1869281" y="373856"/>
                  </a:lnTo>
                  <a:lnTo>
                    <a:pt x="1712118" y="507206"/>
                  </a:lnTo>
                  <a:lnTo>
                    <a:pt x="1550193" y="635794"/>
                  </a:lnTo>
                  <a:lnTo>
                    <a:pt x="1345406" y="785813"/>
                  </a:lnTo>
                  <a:lnTo>
                    <a:pt x="1197768" y="883444"/>
                  </a:lnTo>
                  <a:lnTo>
                    <a:pt x="1035843" y="983456"/>
                  </a:lnTo>
                  <a:lnTo>
                    <a:pt x="852487" y="1081088"/>
                  </a:lnTo>
                  <a:lnTo>
                    <a:pt x="681037" y="1164431"/>
                  </a:lnTo>
                  <a:lnTo>
                    <a:pt x="533400" y="1228725"/>
                  </a:lnTo>
                  <a:lnTo>
                    <a:pt x="361950" y="1300163"/>
                  </a:lnTo>
                  <a:lnTo>
                    <a:pt x="126206" y="1385888"/>
                  </a:lnTo>
                  <a:lnTo>
                    <a:pt x="54768" y="1407319"/>
                  </a:lnTo>
                  <a:lnTo>
                    <a:pt x="16668" y="1412081"/>
                  </a:lnTo>
                  <a:lnTo>
                    <a:pt x="2381" y="1407319"/>
                  </a:lnTo>
                  <a:lnTo>
                    <a:pt x="0" y="1397794"/>
                  </a:lnTo>
                  <a:lnTo>
                    <a:pt x="2381" y="1383506"/>
                  </a:lnTo>
                  <a:lnTo>
                    <a:pt x="16668" y="1362075"/>
                  </a:lnTo>
                  <a:lnTo>
                    <a:pt x="83343" y="1328738"/>
                  </a:lnTo>
                  <a:lnTo>
                    <a:pt x="292893" y="1221581"/>
                  </a:lnTo>
                  <a:lnTo>
                    <a:pt x="500062" y="1112044"/>
                  </a:lnTo>
                  <a:lnTo>
                    <a:pt x="671512" y="1014413"/>
                  </a:lnTo>
                  <a:lnTo>
                    <a:pt x="895350" y="878681"/>
                  </a:lnTo>
                  <a:lnTo>
                    <a:pt x="1045368" y="769144"/>
                  </a:lnTo>
                  <a:lnTo>
                    <a:pt x="1233487" y="623888"/>
                  </a:lnTo>
                  <a:lnTo>
                    <a:pt x="1347787" y="526256"/>
                  </a:lnTo>
                  <a:lnTo>
                    <a:pt x="1509712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1FDD49DE-F239-4C4A-8CF8-2B99EBBEC858}"/>
                </a:ext>
              </a:extLst>
            </p:cNvPr>
            <p:cNvSpPr/>
            <p:nvPr/>
          </p:nvSpPr>
          <p:spPr>
            <a:xfrm>
              <a:off x="5018088" y="4373563"/>
              <a:ext cx="2171700" cy="1379537"/>
            </a:xfrm>
            <a:custGeom>
              <a:avLst/>
              <a:gdLst>
                <a:gd name="connsiteX0" fmla="*/ 342900 w 2171700"/>
                <a:gd name="connsiteY0" fmla="*/ 221457 h 1378744"/>
                <a:gd name="connsiteX1" fmla="*/ 252412 w 2171700"/>
                <a:gd name="connsiteY1" fmla="*/ 147638 h 1378744"/>
                <a:gd name="connsiteX2" fmla="*/ 169069 w 2171700"/>
                <a:gd name="connsiteY2" fmla="*/ 73819 h 1378744"/>
                <a:gd name="connsiteX3" fmla="*/ 88106 w 2171700"/>
                <a:gd name="connsiteY3" fmla="*/ 0 h 1378744"/>
                <a:gd name="connsiteX4" fmla="*/ 2381 w 2171700"/>
                <a:gd name="connsiteY4" fmla="*/ 4763 h 1378744"/>
                <a:gd name="connsiteX5" fmla="*/ 0 w 2171700"/>
                <a:gd name="connsiteY5" fmla="*/ 114300 h 1378744"/>
                <a:gd name="connsiteX6" fmla="*/ 66675 w 2171700"/>
                <a:gd name="connsiteY6" fmla="*/ 145257 h 1378744"/>
                <a:gd name="connsiteX7" fmla="*/ 109537 w 2171700"/>
                <a:gd name="connsiteY7" fmla="*/ 173832 h 1378744"/>
                <a:gd name="connsiteX8" fmla="*/ 176212 w 2171700"/>
                <a:gd name="connsiteY8" fmla="*/ 230982 h 1378744"/>
                <a:gd name="connsiteX9" fmla="*/ 250031 w 2171700"/>
                <a:gd name="connsiteY9" fmla="*/ 307182 h 1378744"/>
                <a:gd name="connsiteX10" fmla="*/ 438150 w 2171700"/>
                <a:gd name="connsiteY10" fmla="*/ 511969 h 1378744"/>
                <a:gd name="connsiteX11" fmla="*/ 554831 w 2171700"/>
                <a:gd name="connsiteY11" fmla="*/ 640557 h 1378744"/>
                <a:gd name="connsiteX12" fmla="*/ 657225 w 2171700"/>
                <a:gd name="connsiteY12" fmla="*/ 759619 h 1378744"/>
                <a:gd name="connsiteX13" fmla="*/ 785812 w 2171700"/>
                <a:gd name="connsiteY13" fmla="*/ 904875 h 1378744"/>
                <a:gd name="connsiteX14" fmla="*/ 876300 w 2171700"/>
                <a:gd name="connsiteY14" fmla="*/ 1009650 h 1378744"/>
                <a:gd name="connsiteX15" fmla="*/ 969169 w 2171700"/>
                <a:gd name="connsiteY15" fmla="*/ 1112044 h 1378744"/>
                <a:gd name="connsiteX16" fmla="*/ 1047750 w 2171700"/>
                <a:gd name="connsiteY16" fmla="*/ 1195388 h 1378744"/>
                <a:gd name="connsiteX17" fmla="*/ 1104900 w 2171700"/>
                <a:gd name="connsiteY17" fmla="*/ 1247775 h 1378744"/>
                <a:gd name="connsiteX18" fmla="*/ 1150144 w 2171700"/>
                <a:gd name="connsiteY18" fmla="*/ 1288257 h 1378744"/>
                <a:gd name="connsiteX19" fmla="*/ 1193006 w 2171700"/>
                <a:gd name="connsiteY19" fmla="*/ 1321594 h 1378744"/>
                <a:gd name="connsiteX20" fmla="*/ 1223962 w 2171700"/>
                <a:gd name="connsiteY20" fmla="*/ 1345407 h 1378744"/>
                <a:gd name="connsiteX21" fmla="*/ 1247775 w 2171700"/>
                <a:gd name="connsiteY21" fmla="*/ 1359694 h 1378744"/>
                <a:gd name="connsiteX22" fmla="*/ 1285875 w 2171700"/>
                <a:gd name="connsiteY22" fmla="*/ 1373982 h 1378744"/>
                <a:gd name="connsiteX23" fmla="*/ 1319212 w 2171700"/>
                <a:gd name="connsiteY23" fmla="*/ 1378744 h 1378744"/>
                <a:gd name="connsiteX24" fmla="*/ 1504950 w 2171700"/>
                <a:gd name="connsiteY24" fmla="*/ 1373982 h 1378744"/>
                <a:gd name="connsiteX25" fmla="*/ 1781175 w 2171700"/>
                <a:gd name="connsiteY25" fmla="*/ 1364457 h 1378744"/>
                <a:gd name="connsiteX26" fmla="*/ 2019300 w 2171700"/>
                <a:gd name="connsiteY26" fmla="*/ 1359694 h 1378744"/>
                <a:gd name="connsiteX27" fmla="*/ 2133600 w 2171700"/>
                <a:gd name="connsiteY27" fmla="*/ 1352550 h 1378744"/>
                <a:gd name="connsiteX28" fmla="*/ 2150269 w 2171700"/>
                <a:gd name="connsiteY28" fmla="*/ 1345407 h 1378744"/>
                <a:gd name="connsiteX29" fmla="*/ 2166937 w 2171700"/>
                <a:gd name="connsiteY29" fmla="*/ 1331119 h 1378744"/>
                <a:gd name="connsiteX30" fmla="*/ 2171700 w 2171700"/>
                <a:gd name="connsiteY30" fmla="*/ 1321594 h 1378744"/>
                <a:gd name="connsiteX31" fmla="*/ 2171700 w 2171700"/>
                <a:gd name="connsiteY31" fmla="*/ 1309688 h 1378744"/>
                <a:gd name="connsiteX32" fmla="*/ 2166937 w 2171700"/>
                <a:gd name="connsiteY32" fmla="*/ 1300163 h 1378744"/>
                <a:gd name="connsiteX33" fmla="*/ 2140744 w 2171700"/>
                <a:gd name="connsiteY33" fmla="*/ 1285875 h 1378744"/>
                <a:gd name="connsiteX34" fmla="*/ 2055019 w 2171700"/>
                <a:gd name="connsiteY34" fmla="*/ 1252538 h 1378744"/>
                <a:gd name="connsiteX35" fmla="*/ 1897856 w 2171700"/>
                <a:gd name="connsiteY35" fmla="*/ 1190625 h 1378744"/>
                <a:gd name="connsiteX36" fmla="*/ 1733550 w 2171700"/>
                <a:gd name="connsiteY36" fmla="*/ 1119188 h 1378744"/>
                <a:gd name="connsiteX37" fmla="*/ 1435894 w 2171700"/>
                <a:gd name="connsiteY37" fmla="*/ 983457 h 1378744"/>
                <a:gd name="connsiteX38" fmla="*/ 1300162 w 2171700"/>
                <a:gd name="connsiteY38" fmla="*/ 909638 h 1378744"/>
                <a:gd name="connsiteX39" fmla="*/ 1126331 w 2171700"/>
                <a:gd name="connsiteY39" fmla="*/ 807244 h 1378744"/>
                <a:gd name="connsiteX40" fmla="*/ 921544 w 2171700"/>
                <a:gd name="connsiteY40" fmla="*/ 676275 h 1378744"/>
                <a:gd name="connsiteX41" fmla="*/ 752475 w 2171700"/>
                <a:gd name="connsiteY41" fmla="*/ 554832 h 1378744"/>
                <a:gd name="connsiteX42" fmla="*/ 573881 w 2171700"/>
                <a:gd name="connsiteY42" fmla="*/ 416719 h 1378744"/>
                <a:gd name="connsiteX43" fmla="*/ 342900 w 2171700"/>
                <a:gd name="connsiteY43" fmla="*/ 22145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1700" h="1378744">
                  <a:moveTo>
                    <a:pt x="342900" y="221457"/>
                  </a:moveTo>
                  <a:lnTo>
                    <a:pt x="252412" y="147638"/>
                  </a:lnTo>
                  <a:lnTo>
                    <a:pt x="169069" y="73819"/>
                  </a:lnTo>
                  <a:lnTo>
                    <a:pt x="88106" y="0"/>
                  </a:lnTo>
                  <a:lnTo>
                    <a:pt x="2381" y="4763"/>
                  </a:lnTo>
                  <a:cubicBezTo>
                    <a:pt x="1587" y="41275"/>
                    <a:pt x="794" y="77788"/>
                    <a:pt x="0" y="114300"/>
                  </a:cubicBezTo>
                  <a:lnTo>
                    <a:pt x="66675" y="145257"/>
                  </a:lnTo>
                  <a:lnTo>
                    <a:pt x="109537" y="173832"/>
                  </a:lnTo>
                  <a:lnTo>
                    <a:pt x="176212" y="230982"/>
                  </a:lnTo>
                  <a:lnTo>
                    <a:pt x="250031" y="307182"/>
                  </a:lnTo>
                  <a:lnTo>
                    <a:pt x="438150" y="511969"/>
                  </a:lnTo>
                  <a:lnTo>
                    <a:pt x="554831" y="640557"/>
                  </a:lnTo>
                  <a:lnTo>
                    <a:pt x="657225" y="759619"/>
                  </a:lnTo>
                  <a:lnTo>
                    <a:pt x="785812" y="904875"/>
                  </a:lnTo>
                  <a:lnTo>
                    <a:pt x="876300" y="1009650"/>
                  </a:lnTo>
                  <a:lnTo>
                    <a:pt x="969169" y="1112044"/>
                  </a:lnTo>
                  <a:lnTo>
                    <a:pt x="1047750" y="1195388"/>
                  </a:lnTo>
                  <a:lnTo>
                    <a:pt x="1104900" y="1247775"/>
                  </a:lnTo>
                  <a:lnTo>
                    <a:pt x="1150144" y="1288257"/>
                  </a:lnTo>
                  <a:lnTo>
                    <a:pt x="1193006" y="1321594"/>
                  </a:lnTo>
                  <a:lnTo>
                    <a:pt x="1223962" y="1345407"/>
                  </a:lnTo>
                  <a:lnTo>
                    <a:pt x="1247775" y="1359694"/>
                  </a:lnTo>
                  <a:lnTo>
                    <a:pt x="1285875" y="1373982"/>
                  </a:lnTo>
                  <a:lnTo>
                    <a:pt x="1319212" y="1378744"/>
                  </a:lnTo>
                  <a:lnTo>
                    <a:pt x="1504950" y="1373982"/>
                  </a:lnTo>
                  <a:lnTo>
                    <a:pt x="1781175" y="1364457"/>
                  </a:lnTo>
                  <a:lnTo>
                    <a:pt x="2019300" y="1359694"/>
                  </a:lnTo>
                  <a:lnTo>
                    <a:pt x="2133600" y="1352550"/>
                  </a:lnTo>
                  <a:lnTo>
                    <a:pt x="2150269" y="1345407"/>
                  </a:lnTo>
                  <a:lnTo>
                    <a:pt x="2166937" y="1331119"/>
                  </a:lnTo>
                  <a:lnTo>
                    <a:pt x="2171700" y="1321594"/>
                  </a:lnTo>
                  <a:lnTo>
                    <a:pt x="2171700" y="1309688"/>
                  </a:lnTo>
                  <a:lnTo>
                    <a:pt x="2166937" y="1300163"/>
                  </a:lnTo>
                  <a:lnTo>
                    <a:pt x="2140744" y="1285875"/>
                  </a:lnTo>
                  <a:lnTo>
                    <a:pt x="2055019" y="1252538"/>
                  </a:lnTo>
                  <a:lnTo>
                    <a:pt x="1897856" y="1190625"/>
                  </a:lnTo>
                  <a:lnTo>
                    <a:pt x="1733550" y="1119188"/>
                  </a:lnTo>
                  <a:lnTo>
                    <a:pt x="1435894" y="983457"/>
                  </a:lnTo>
                  <a:lnTo>
                    <a:pt x="1300162" y="909638"/>
                  </a:lnTo>
                  <a:lnTo>
                    <a:pt x="1126331" y="807244"/>
                  </a:lnTo>
                  <a:lnTo>
                    <a:pt x="921544" y="676275"/>
                  </a:lnTo>
                  <a:lnTo>
                    <a:pt x="752475" y="554832"/>
                  </a:lnTo>
                  <a:lnTo>
                    <a:pt x="573881" y="416719"/>
                  </a:lnTo>
                  <a:lnTo>
                    <a:pt x="342900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609848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01472" y="2747963"/>
            <a:ext cx="10188321" cy="681037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480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メモの取り方をくふうして聞こう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的 周 卒 愛 未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4836817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F5AC5B83-1F1D-3E45-85FA-9B3A602E57AB}"/>
              </a:ext>
            </a:extLst>
          </p:cNvPr>
          <p:cNvSpPr/>
          <p:nvPr/>
        </p:nvSpPr>
        <p:spPr>
          <a:xfrm>
            <a:off x="4686300" y="1554163"/>
            <a:ext cx="993775" cy="1685925"/>
          </a:xfrm>
          <a:custGeom>
            <a:avLst/>
            <a:gdLst>
              <a:gd name="connsiteX0" fmla="*/ 533400 w 992981"/>
              <a:gd name="connsiteY0" fmla="*/ 633413 h 1685925"/>
              <a:gd name="connsiteX1" fmla="*/ 585788 w 992981"/>
              <a:gd name="connsiteY1" fmla="*/ 495300 h 1685925"/>
              <a:gd name="connsiteX2" fmla="*/ 621506 w 992981"/>
              <a:gd name="connsiteY2" fmla="*/ 390525 h 1685925"/>
              <a:gd name="connsiteX3" fmla="*/ 647700 w 992981"/>
              <a:gd name="connsiteY3" fmla="*/ 307182 h 1685925"/>
              <a:gd name="connsiteX4" fmla="*/ 669131 w 992981"/>
              <a:gd name="connsiteY4" fmla="*/ 242888 h 1685925"/>
              <a:gd name="connsiteX5" fmla="*/ 673894 w 992981"/>
              <a:gd name="connsiteY5" fmla="*/ 216694 h 1685925"/>
              <a:gd name="connsiteX6" fmla="*/ 673894 w 992981"/>
              <a:gd name="connsiteY6" fmla="*/ 195263 h 1685925"/>
              <a:gd name="connsiteX7" fmla="*/ 669131 w 992981"/>
              <a:gd name="connsiteY7" fmla="*/ 166688 h 1685925"/>
              <a:gd name="connsiteX8" fmla="*/ 654844 w 992981"/>
              <a:gd name="connsiteY8" fmla="*/ 138113 h 1685925"/>
              <a:gd name="connsiteX9" fmla="*/ 638175 w 992981"/>
              <a:gd name="connsiteY9" fmla="*/ 119063 h 1685925"/>
              <a:gd name="connsiteX10" fmla="*/ 597694 w 992981"/>
              <a:gd name="connsiteY10" fmla="*/ 88107 h 1685925"/>
              <a:gd name="connsiteX11" fmla="*/ 545306 w 992981"/>
              <a:gd name="connsiteY11" fmla="*/ 59532 h 1685925"/>
              <a:gd name="connsiteX12" fmla="*/ 523875 w 992981"/>
              <a:gd name="connsiteY12" fmla="*/ 40482 h 1685925"/>
              <a:gd name="connsiteX13" fmla="*/ 516731 w 992981"/>
              <a:gd name="connsiteY13" fmla="*/ 26194 h 1685925"/>
              <a:gd name="connsiteX14" fmla="*/ 519113 w 992981"/>
              <a:gd name="connsiteY14" fmla="*/ 14288 h 1685925"/>
              <a:gd name="connsiteX15" fmla="*/ 535781 w 992981"/>
              <a:gd name="connsiteY15" fmla="*/ 2382 h 1685925"/>
              <a:gd name="connsiteX16" fmla="*/ 585788 w 992981"/>
              <a:gd name="connsiteY16" fmla="*/ 0 h 1685925"/>
              <a:gd name="connsiteX17" fmla="*/ 638175 w 992981"/>
              <a:gd name="connsiteY17" fmla="*/ 2382 h 1685925"/>
              <a:gd name="connsiteX18" fmla="*/ 683419 w 992981"/>
              <a:gd name="connsiteY18" fmla="*/ 11907 h 1685925"/>
              <a:gd name="connsiteX19" fmla="*/ 733425 w 992981"/>
              <a:gd name="connsiteY19" fmla="*/ 28575 h 1685925"/>
              <a:gd name="connsiteX20" fmla="*/ 773906 w 992981"/>
              <a:gd name="connsiteY20" fmla="*/ 47625 h 1685925"/>
              <a:gd name="connsiteX21" fmla="*/ 821531 w 992981"/>
              <a:gd name="connsiteY21" fmla="*/ 80963 h 1685925"/>
              <a:gd name="connsiteX22" fmla="*/ 878681 w 992981"/>
              <a:gd name="connsiteY22" fmla="*/ 123825 h 1685925"/>
              <a:gd name="connsiteX23" fmla="*/ 919163 w 992981"/>
              <a:gd name="connsiteY23" fmla="*/ 164307 h 1685925"/>
              <a:gd name="connsiteX24" fmla="*/ 959644 w 992981"/>
              <a:gd name="connsiteY24" fmla="*/ 209550 h 1685925"/>
              <a:gd name="connsiteX25" fmla="*/ 983456 w 992981"/>
              <a:gd name="connsiteY25" fmla="*/ 250032 h 1685925"/>
              <a:gd name="connsiteX26" fmla="*/ 990600 w 992981"/>
              <a:gd name="connsiteY26" fmla="*/ 276225 h 1685925"/>
              <a:gd name="connsiteX27" fmla="*/ 992981 w 992981"/>
              <a:gd name="connsiteY27" fmla="*/ 297657 h 1685925"/>
              <a:gd name="connsiteX28" fmla="*/ 988219 w 992981"/>
              <a:gd name="connsiteY28" fmla="*/ 316707 h 1685925"/>
              <a:gd name="connsiteX29" fmla="*/ 971550 w 992981"/>
              <a:gd name="connsiteY29" fmla="*/ 338138 h 1685925"/>
              <a:gd name="connsiteX30" fmla="*/ 950119 w 992981"/>
              <a:gd name="connsiteY30" fmla="*/ 357188 h 1685925"/>
              <a:gd name="connsiteX31" fmla="*/ 897731 w 992981"/>
              <a:gd name="connsiteY31" fmla="*/ 445294 h 1685925"/>
              <a:gd name="connsiteX32" fmla="*/ 854869 w 992981"/>
              <a:gd name="connsiteY32" fmla="*/ 526257 h 1685925"/>
              <a:gd name="connsiteX33" fmla="*/ 792956 w 992981"/>
              <a:gd name="connsiteY33" fmla="*/ 669132 h 1685925"/>
              <a:gd name="connsiteX34" fmla="*/ 731044 w 992981"/>
              <a:gd name="connsiteY34" fmla="*/ 795338 h 1685925"/>
              <a:gd name="connsiteX35" fmla="*/ 673894 w 992981"/>
              <a:gd name="connsiteY35" fmla="*/ 890588 h 1685925"/>
              <a:gd name="connsiteX36" fmla="*/ 576263 w 992981"/>
              <a:gd name="connsiteY36" fmla="*/ 1059657 h 1685925"/>
              <a:gd name="connsiteX37" fmla="*/ 492919 w 992981"/>
              <a:gd name="connsiteY37" fmla="*/ 1183482 h 1685925"/>
              <a:gd name="connsiteX38" fmla="*/ 411956 w 992981"/>
              <a:gd name="connsiteY38" fmla="*/ 1288257 h 1685925"/>
              <a:gd name="connsiteX39" fmla="*/ 326231 w 992981"/>
              <a:gd name="connsiteY39" fmla="*/ 1395413 h 1685925"/>
              <a:gd name="connsiteX40" fmla="*/ 204788 w 992981"/>
              <a:gd name="connsiteY40" fmla="*/ 1531144 h 1685925"/>
              <a:gd name="connsiteX41" fmla="*/ 119063 w 992981"/>
              <a:gd name="connsiteY41" fmla="*/ 1616869 h 1685925"/>
              <a:gd name="connsiteX42" fmla="*/ 52388 w 992981"/>
              <a:gd name="connsiteY42" fmla="*/ 1674019 h 1685925"/>
              <a:gd name="connsiteX43" fmla="*/ 23813 w 992981"/>
              <a:gd name="connsiteY43" fmla="*/ 1685925 h 1685925"/>
              <a:gd name="connsiteX44" fmla="*/ 7144 w 992981"/>
              <a:gd name="connsiteY44" fmla="*/ 1683544 h 1685925"/>
              <a:gd name="connsiteX45" fmla="*/ 0 w 992981"/>
              <a:gd name="connsiteY45" fmla="*/ 1674019 h 1685925"/>
              <a:gd name="connsiteX46" fmla="*/ 2381 w 992981"/>
              <a:gd name="connsiteY46" fmla="*/ 1647825 h 1685925"/>
              <a:gd name="connsiteX47" fmla="*/ 23813 w 992981"/>
              <a:gd name="connsiteY47" fmla="*/ 1609725 h 1685925"/>
              <a:gd name="connsiteX48" fmla="*/ 76200 w 992981"/>
              <a:gd name="connsiteY48" fmla="*/ 1528763 h 1685925"/>
              <a:gd name="connsiteX49" fmla="*/ 130969 w 992981"/>
              <a:gd name="connsiteY49" fmla="*/ 1438275 h 1685925"/>
              <a:gd name="connsiteX50" fmla="*/ 169069 w 992981"/>
              <a:gd name="connsiteY50" fmla="*/ 1376363 h 1685925"/>
              <a:gd name="connsiteX51" fmla="*/ 216694 w 992981"/>
              <a:gd name="connsiteY51" fmla="*/ 1293019 h 1685925"/>
              <a:gd name="connsiteX52" fmla="*/ 278606 w 992981"/>
              <a:gd name="connsiteY52" fmla="*/ 1178719 h 1685925"/>
              <a:gd name="connsiteX53" fmla="*/ 328613 w 992981"/>
              <a:gd name="connsiteY53" fmla="*/ 1085850 h 1685925"/>
              <a:gd name="connsiteX54" fmla="*/ 376238 w 992981"/>
              <a:gd name="connsiteY54" fmla="*/ 990600 h 1685925"/>
              <a:gd name="connsiteX55" fmla="*/ 419100 w 992981"/>
              <a:gd name="connsiteY55" fmla="*/ 900113 h 1685925"/>
              <a:gd name="connsiteX56" fmla="*/ 471488 w 992981"/>
              <a:gd name="connsiteY56" fmla="*/ 783432 h 1685925"/>
              <a:gd name="connsiteX57" fmla="*/ 533400 w 992981"/>
              <a:gd name="connsiteY57" fmla="*/ 633413 h 168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992981" h="1685925">
                <a:moveTo>
                  <a:pt x="533400" y="633413"/>
                </a:moveTo>
                <a:lnTo>
                  <a:pt x="585788" y="495300"/>
                </a:lnTo>
                <a:lnTo>
                  <a:pt x="621506" y="390525"/>
                </a:lnTo>
                <a:lnTo>
                  <a:pt x="647700" y="307182"/>
                </a:lnTo>
                <a:lnTo>
                  <a:pt x="669131" y="242888"/>
                </a:lnTo>
                <a:lnTo>
                  <a:pt x="673894" y="216694"/>
                </a:lnTo>
                <a:lnTo>
                  <a:pt x="673894" y="195263"/>
                </a:lnTo>
                <a:lnTo>
                  <a:pt x="669131" y="166688"/>
                </a:lnTo>
                <a:lnTo>
                  <a:pt x="654844" y="138113"/>
                </a:lnTo>
                <a:lnTo>
                  <a:pt x="638175" y="119063"/>
                </a:lnTo>
                <a:lnTo>
                  <a:pt x="597694" y="88107"/>
                </a:lnTo>
                <a:lnTo>
                  <a:pt x="545306" y="59532"/>
                </a:lnTo>
                <a:lnTo>
                  <a:pt x="523875" y="40482"/>
                </a:lnTo>
                <a:lnTo>
                  <a:pt x="516731" y="26194"/>
                </a:lnTo>
                <a:lnTo>
                  <a:pt x="519113" y="14288"/>
                </a:lnTo>
                <a:lnTo>
                  <a:pt x="535781" y="2382"/>
                </a:lnTo>
                <a:lnTo>
                  <a:pt x="585788" y="0"/>
                </a:lnTo>
                <a:lnTo>
                  <a:pt x="638175" y="2382"/>
                </a:lnTo>
                <a:lnTo>
                  <a:pt x="683419" y="11907"/>
                </a:lnTo>
                <a:lnTo>
                  <a:pt x="733425" y="28575"/>
                </a:lnTo>
                <a:lnTo>
                  <a:pt x="773906" y="47625"/>
                </a:lnTo>
                <a:lnTo>
                  <a:pt x="821531" y="80963"/>
                </a:lnTo>
                <a:lnTo>
                  <a:pt x="878681" y="123825"/>
                </a:lnTo>
                <a:lnTo>
                  <a:pt x="919163" y="164307"/>
                </a:lnTo>
                <a:lnTo>
                  <a:pt x="959644" y="209550"/>
                </a:lnTo>
                <a:lnTo>
                  <a:pt x="983456" y="250032"/>
                </a:lnTo>
                <a:lnTo>
                  <a:pt x="990600" y="276225"/>
                </a:lnTo>
                <a:lnTo>
                  <a:pt x="992981" y="297657"/>
                </a:lnTo>
                <a:lnTo>
                  <a:pt x="988219" y="316707"/>
                </a:lnTo>
                <a:lnTo>
                  <a:pt x="971550" y="338138"/>
                </a:lnTo>
                <a:lnTo>
                  <a:pt x="950119" y="357188"/>
                </a:lnTo>
                <a:lnTo>
                  <a:pt x="897731" y="445294"/>
                </a:lnTo>
                <a:lnTo>
                  <a:pt x="854869" y="526257"/>
                </a:lnTo>
                <a:lnTo>
                  <a:pt x="792956" y="669132"/>
                </a:lnTo>
                <a:lnTo>
                  <a:pt x="731044" y="795338"/>
                </a:lnTo>
                <a:lnTo>
                  <a:pt x="673894" y="890588"/>
                </a:lnTo>
                <a:lnTo>
                  <a:pt x="576263" y="1059657"/>
                </a:lnTo>
                <a:lnTo>
                  <a:pt x="492919" y="1183482"/>
                </a:lnTo>
                <a:lnTo>
                  <a:pt x="411956" y="1288257"/>
                </a:lnTo>
                <a:lnTo>
                  <a:pt x="326231" y="1395413"/>
                </a:lnTo>
                <a:lnTo>
                  <a:pt x="204788" y="1531144"/>
                </a:lnTo>
                <a:lnTo>
                  <a:pt x="119063" y="1616869"/>
                </a:lnTo>
                <a:lnTo>
                  <a:pt x="52388" y="1674019"/>
                </a:lnTo>
                <a:lnTo>
                  <a:pt x="23813" y="1685925"/>
                </a:lnTo>
                <a:lnTo>
                  <a:pt x="7144" y="1683544"/>
                </a:lnTo>
                <a:lnTo>
                  <a:pt x="0" y="1674019"/>
                </a:lnTo>
                <a:lnTo>
                  <a:pt x="2381" y="1647825"/>
                </a:lnTo>
                <a:lnTo>
                  <a:pt x="23813" y="1609725"/>
                </a:lnTo>
                <a:lnTo>
                  <a:pt x="76200" y="1528763"/>
                </a:lnTo>
                <a:lnTo>
                  <a:pt x="130969" y="1438275"/>
                </a:lnTo>
                <a:lnTo>
                  <a:pt x="169069" y="1376363"/>
                </a:lnTo>
                <a:lnTo>
                  <a:pt x="216694" y="1293019"/>
                </a:lnTo>
                <a:lnTo>
                  <a:pt x="278606" y="1178719"/>
                </a:lnTo>
                <a:lnTo>
                  <a:pt x="328613" y="1085850"/>
                </a:lnTo>
                <a:lnTo>
                  <a:pt x="376238" y="990600"/>
                </a:lnTo>
                <a:lnTo>
                  <a:pt x="419100" y="900113"/>
                </a:lnTo>
                <a:lnTo>
                  <a:pt x="471488" y="783432"/>
                </a:lnTo>
                <a:lnTo>
                  <a:pt x="533400" y="633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8BAAE8DD-AA18-AD47-BF51-A9F719269908}"/>
              </a:ext>
            </a:extLst>
          </p:cNvPr>
          <p:cNvSpPr/>
          <p:nvPr/>
        </p:nvSpPr>
        <p:spPr>
          <a:xfrm>
            <a:off x="3033713" y="1547813"/>
            <a:ext cx="984250" cy="1257300"/>
          </a:xfrm>
          <a:custGeom>
            <a:avLst/>
            <a:gdLst>
              <a:gd name="connsiteX0" fmla="*/ 590550 w 983456"/>
              <a:gd name="connsiteY0" fmla="*/ 702468 h 1257300"/>
              <a:gd name="connsiteX1" fmla="*/ 735806 w 983456"/>
              <a:gd name="connsiteY1" fmla="*/ 533400 h 1257300"/>
              <a:gd name="connsiteX2" fmla="*/ 819150 w 983456"/>
              <a:gd name="connsiteY2" fmla="*/ 435768 h 1257300"/>
              <a:gd name="connsiteX3" fmla="*/ 842962 w 983456"/>
              <a:gd name="connsiteY3" fmla="*/ 409575 h 1257300"/>
              <a:gd name="connsiteX4" fmla="*/ 852487 w 983456"/>
              <a:gd name="connsiteY4" fmla="*/ 400050 h 1257300"/>
              <a:gd name="connsiteX5" fmla="*/ 909637 w 983456"/>
              <a:gd name="connsiteY5" fmla="*/ 364331 h 1257300"/>
              <a:gd name="connsiteX6" fmla="*/ 962025 w 983456"/>
              <a:gd name="connsiteY6" fmla="*/ 335756 h 1257300"/>
              <a:gd name="connsiteX7" fmla="*/ 978693 w 983456"/>
              <a:gd name="connsiteY7" fmla="*/ 321468 h 1257300"/>
              <a:gd name="connsiteX8" fmla="*/ 983456 w 983456"/>
              <a:gd name="connsiteY8" fmla="*/ 311943 h 1257300"/>
              <a:gd name="connsiteX9" fmla="*/ 983456 w 983456"/>
              <a:gd name="connsiteY9" fmla="*/ 300037 h 1257300"/>
              <a:gd name="connsiteX10" fmla="*/ 978693 w 983456"/>
              <a:gd name="connsiteY10" fmla="*/ 273843 h 1257300"/>
              <a:gd name="connsiteX11" fmla="*/ 957262 w 983456"/>
              <a:gd name="connsiteY11" fmla="*/ 233362 h 1257300"/>
              <a:gd name="connsiteX12" fmla="*/ 904875 w 983456"/>
              <a:gd name="connsiteY12" fmla="*/ 178593 h 1257300"/>
              <a:gd name="connsiteX13" fmla="*/ 847725 w 983456"/>
              <a:gd name="connsiteY13" fmla="*/ 130968 h 1257300"/>
              <a:gd name="connsiteX14" fmla="*/ 778668 w 983456"/>
              <a:gd name="connsiteY14" fmla="*/ 83343 h 1257300"/>
              <a:gd name="connsiteX15" fmla="*/ 716756 w 983456"/>
              <a:gd name="connsiteY15" fmla="*/ 50006 h 1257300"/>
              <a:gd name="connsiteX16" fmla="*/ 659606 w 983456"/>
              <a:gd name="connsiteY16" fmla="*/ 26193 h 1257300"/>
              <a:gd name="connsiteX17" fmla="*/ 600075 w 983456"/>
              <a:gd name="connsiteY17" fmla="*/ 9525 h 1257300"/>
              <a:gd name="connsiteX18" fmla="*/ 533400 w 983456"/>
              <a:gd name="connsiteY18" fmla="*/ 0 h 1257300"/>
              <a:gd name="connsiteX19" fmla="*/ 485775 w 983456"/>
              <a:gd name="connsiteY19" fmla="*/ 0 h 1257300"/>
              <a:gd name="connsiteX20" fmla="*/ 454818 w 983456"/>
              <a:gd name="connsiteY20" fmla="*/ 4762 h 1257300"/>
              <a:gd name="connsiteX21" fmla="*/ 445293 w 983456"/>
              <a:gd name="connsiteY21" fmla="*/ 16668 h 1257300"/>
              <a:gd name="connsiteX22" fmla="*/ 447675 w 983456"/>
              <a:gd name="connsiteY22" fmla="*/ 35718 h 1257300"/>
              <a:gd name="connsiteX23" fmla="*/ 466725 w 983456"/>
              <a:gd name="connsiteY23" fmla="*/ 57150 h 1257300"/>
              <a:gd name="connsiteX24" fmla="*/ 511968 w 983456"/>
              <a:gd name="connsiteY24" fmla="*/ 92868 h 1257300"/>
              <a:gd name="connsiteX25" fmla="*/ 538162 w 983456"/>
              <a:gd name="connsiteY25" fmla="*/ 114300 h 1257300"/>
              <a:gd name="connsiteX26" fmla="*/ 554831 w 983456"/>
              <a:gd name="connsiteY26" fmla="*/ 133350 h 1257300"/>
              <a:gd name="connsiteX27" fmla="*/ 566737 w 983456"/>
              <a:gd name="connsiteY27" fmla="*/ 159543 h 1257300"/>
              <a:gd name="connsiteX28" fmla="*/ 573881 w 983456"/>
              <a:gd name="connsiteY28" fmla="*/ 188118 h 1257300"/>
              <a:gd name="connsiteX29" fmla="*/ 571500 w 983456"/>
              <a:gd name="connsiteY29" fmla="*/ 228600 h 1257300"/>
              <a:gd name="connsiteX30" fmla="*/ 538162 w 983456"/>
              <a:gd name="connsiteY30" fmla="*/ 330993 h 1257300"/>
              <a:gd name="connsiteX31" fmla="*/ 461962 w 983456"/>
              <a:gd name="connsiteY31" fmla="*/ 511968 h 1257300"/>
              <a:gd name="connsiteX32" fmla="*/ 395287 w 983456"/>
              <a:gd name="connsiteY32" fmla="*/ 650081 h 1257300"/>
              <a:gd name="connsiteX33" fmla="*/ 319087 w 983456"/>
              <a:gd name="connsiteY33" fmla="*/ 790575 h 1257300"/>
              <a:gd name="connsiteX34" fmla="*/ 202406 w 983456"/>
              <a:gd name="connsiteY34" fmla="*/ 981075 h 1257300"/>
              <a:gd name="connsiteX35" fmla="*/ 107156 w 983456"/>
              <a:gd name="connsiteY35" fmla="*/ 1107281 h 1257300"/>
              <a:gd name="connsiteX36" fmla="*/ 40481 w 983456"/>
              <a:gd name="connsiteY36" fmla="*/ 1197768 h 1257300"/>
              <a:gd name="connsiteX37" fmla="*/ 0 w 983456"/>
              <a:gd name="connsiteY37" fmla="*/ 1257300 h 1257300"/>
              <a:gd name="connsiteX38" fmla="*/ 154781 w 983456"/>
              <a:gd name="connsiteY38" fmla="*/ 1159668 h 1257300"/>
              <a:gd name="connsiteX39" fmla="*/ 257175 w 983456"/>
              <a:gd name="connsiteY39" fmla="*/ 1066800 h 1257300"/>
              <a:gd name="connsiteX40" fmla="*/ 357187 w 983456"/>
              <a:gd name="connsiteY40" fmla="*/ 971550 h 1257300"/>
              <a:gd name="connsiteX41" fmla="*/ 459581 w 983456"/>
              <a:gd name="connsiteY41" fmla="*/ 857250 h 1257300"/>
              <a:gd name="connsiteX42" fmla="*/ 590550 w 983456"/>
              <a:gd name="connsiteY42" fmla="*/ 702468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83456" h="1257300">
                <a:moveTo>
                  <a:pt x="590550" y="702468"/>
                </a:moveTo>
                <a:lnTo>
                  <a:pt x="735806" y="533400"/>
                </a:lnTo>
                <a:lnTo>
                  <a:pt x="819150" y="435768"/>
                </a:lnTo>
                <a:lnTo>
                  <a:pt x="842962" y="409575"/>
                </a:lnTo>
                <a:lnTo>
                  <a:pt x="852487" y="400050"/>
                </a:lnTo>
                <a:lnTo>
                  <a:pt x="909637" y="364331"/>
                </a:lnTo>
                <a:lnTo>
                  <a:pt x="962025" y="335756"/>
                </a:lnTo>
                <a:lnTo>
                  <a:pt x="978693" y="321468"/>
                </a:lnTo>
                <a:lnTo>
                  <a:pt x="983456" y="311943"/>
                </a:lnTo>
                <a:lnTo>
                  <a:pt x="983456" y="300037"/>
                </a:lnTo>
                <a:lnTo>
                  <a:pt x="978693" y="273843"/>
                </a:lnTo>
                <a:lnTo>
                  <a:pt x="957262" y="233362"/>
                </a:lnTo>
                <a:lnTo>
                  <a:pt x="904875" y="178593"/>
                </a:lnTo>
                <a:lnTo>
                  <a:pt x="847725" y="130968"/>
                </a:lnTo>
                <a:lnTo>
                  <a:pt x="778668" y="83343"/>
                </a:lnTo>
                <a:lnTo>
                  <a:pt x="716756" y="50006"/>
                </a:lnTo>
                <a:lnTo>
                  <a:pt x="659606" y="26193"/>
                </a:lnTo>
                <a:lnTo>
                  <a:pt x="600075" y="9525"/>
                </a:lnTo>
                <a:lnTo>
                  <a:pt x="533400" y="0"/>
                </a:lnTo>
                <a:lnTo>
                  <a:pt x="485775" y="0"/>
                </a:lnTo>
                <a:lnTo>
                  <a:pt x="454818" y="4762"/>
                </a:lnTo>
                <a:lnTo>
                  <a:pt x="445293" y="16668"/>
                </a:lnTo>
                <a:lnTo>
                  <a:pt x="447675" y="35718"/>
                </a:lnTo>
                <a:lnTo>
                  <a:pt x="466725" y="57150"/>
                </a:lnTo>
                <a:lnTo>
                  <a:pt x="511968" y="92868"/>
                </a:lnTo>
                <a:lnTo>
                  <a:pt x="538162" y="114300"/>
                </a:lnTo>
                <a:lnTo>
                  <a:pt x="554831" y="133350"/>
                </a:lnTo>
                <a:lnTo>
                  <a:pt x="566737" y="159543"/>
                </a:lnTo>
                <a:lnTo>
                  <a:pt x="573881" y="188118"/>
                </a:lnTo>
                <a:lnTo>
                  <a:pt x="571500" y="228600"/>
                </a:lnTo>
                <a:lnTo>
                  <a:pt x="538162" y="330993"/>
                </a:lnTo>
                <a:lnTo>
                  <a:pt x="461962" y="511968"/>
                </a:lnTo>
                <a:lnTo>
                  <a:pt x="395287" y="650081"/>
                </a:lnTo>
                <a:lnTo>
                  <a:pt x="319087" y="790575"/>
                </a:lnTo>
                <a:lnTo>
                  <a:pt x="202406" y="981075"/>
                </a:lnTo>
                <a:lnTo>
                  <a:pt x="107156" y="1107281"/>
                </a:lnTo>
                <a:lnTo>
                  <a:pt x="40481" y="1197768"/>
                </a:lnTo>
                <a:lnTo>
                  <a:pt x="0" y="1257300"/>
                </a:lnTo>
                <a:lnTo>
                  <a:pt x="154781" y="1159668"/>
                </a:lnTo>
                <a:lnTo>
                  <a:pt x="257175" y="1066800"/>
                </a:lnTo>
                <a:lnTo>
                  <a:pt x="357187" y="971550"/>
                </a:lnTo>
                <a:lnTo>
                  <a:pt x="459581" y="857250"/>
                </a:lnTo>
                <a:lnTo>
                  <a:pt x="590550" y="7024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CF9647BF-EA92-D541-8E71-21213D47B22E}"/>
              </a:ext>
            </a:extLst>
          </p:cNvPr>
          <p:cNvSpPr/>
          <p:nvPr/>
        </p:nvSpPr>
        <p:spPr>
          <a:xfrm>
            <a:off x="5153025" y="3433763"/>
            <a:ext cx="736600" cy="784225"/>
          </a:xfrm>
          <a:custGeom>
            <a:avLst/>
            <a:gdLst>
              <a:gd name="connsiteX0" fmla="*/ 319088 w 735806"/>
              <a:gd name="connsiteY0" fmla="*/ 433387 h 783431"/>
              <a:gd name="connsiteX1" fmla="*/ 207169 w 735806"/>
              <a:gd name="connsiteY1" fmla="*/ 292893 h 783431"/>
              <a:gd name="connsiteX2" fmla="*/ 111919 w 735806"/>
              <a:gd name="connsiteY2" fmla="*/ 171450 h 783431"/>
              <a:gd name="connsiteX3" fmla="*/ 4763 w 735806"/>
              <a:gd name="connsiteY3" fmla="*/ 33337 h 783431"/>
              <a:gd name="connsiteX4" fmla="*/ 0 w 735806"/>
              <a:gd name="connsiteY4" fmla="*/ 19050 h 783431"/>
              <a:gd name="connsiteX5" fmla="*/ 2381 w 735806"/>
              <a:gd name="connsiteY5" fmla="*/ 4762 h 783431"/>
              <a:gd name="connsiteX6" fmla="*/ 14288 w 735806"/>
              <a:gd name="connsiteY6" fmla="*/ 0 h 783431"/>
              <a:gd name="connsiteX7" fmla="*/ 54769 w 735806"/>
              <a:gd name="connsiteY7" fmla="*/ 16668 h 783431"/>
              <a:gd name="connsiteX8" fmla="*/ 145256 w 735806"/>
              <a:gd name="connsiteY8" fmla="*/ 61912 h 783431"/>
              <a:gd name="connsiteX9" fmla="*/ 269081 w 735806"/>
              <a:gd name="connsiteY9" fmla="*/ 128587 h 783431"/>
              <a:gd name="connsiteX10" fmla="*/ 361950 w 735806"/>
              <a:gd name="connsiteY10" fmla="*/ 185737 h 783431"/>
              <a:gd name="connsiteX11" fmla="*/ 440531 w 735806"/>
              <a:gd name="connsiteY11" fmla="*/ 233362 h 783431"/>
              <a:gd name="connsiteX12" fmla="*/ 519113 w 735806"/>
              <a:gd name="connsiteY12" fmla="*/ 290512 h 783431"/>
              <a:gd name="connsiteX13" fmla="*/ 578644 w 735806"/>
              <a:gd name="connsiteY13" fmla="*/ 335756 h 783431"/>
              <a:gd name="connsiteX14" fmla="*/ 614363 w 735806"/>
              <a:gd name="connsiteY14" fmla="*/ 366712 h 783431"/>
              <a:gd name="connsiteX15" fmla="*/ 645319 w 735806"/>
              <a:gd name="connsiteY15" fmla="*/ 397668 h 783431"/>
              <a:gd name="connsiteX16" fmla="*/ 671513 w 735806"/>
              <a:gd name="connsiteY16" fmla="*/ 431006 h 783431"/>
              <a:gd name="connsiteX17" fmla="*/ 695325 w 735806"/>
              <a:gd name="connsiteY17" fmla="*/ 466725 h 783431"/>
              <a:gd name="connsiteX18" fmla="*/ 711994 w 735806"/>
              <a:gd name="connsiteY18" fmla="*/ 502443 h 783431"/>
              <a:gd name="connsiteX19" fmla="*/ 726281 w 735806"/>
              <a:gd name="connsiteY19" fmla="*/ 542925 h 783431"/>
              <a:gd name="connsiteX20" fmla="*/ 733425 w 735806"/>
              <a:gd name="connsiteY20" fmla="*/ 585787 h 783431"/>
              <a:gd name="connsiteX21" fmla="*/ 735806 w 735806"/>
              <a:gd name="connsiteY21" fmla="*/ 633412 h 783431"/>
              <a:gd name="connsiteX22" fmla="*/ 731044 w 735806"/>
              <a:gd name="connsiteY22" fmla="*/ 671512 h 783431"/>
              <a:gd name="connsiteX23" fmla="*/ 711994 w 735806"/>
              <a:gd name="connsiteY23" fmla="*/ 726281 h 783431"/>
              <a:gd name="connsiteX24" fmla="*/ 688181 w 735806"/>
              <a:gd name="connsiteY24" fmla="*/ 764381 h 783431"/>
              <a:gd name="connsiteX25" fmla="*/ 671513 w 735806"/>
              <a:gd name="connsiteY25" fmla="*/ 778668 h 783431"/>
              <a:gd name="connsiteX26" fmla="*/ 652463 w 735806"/>
              <a:gd name="connsiteY26" fmla="*/ 783431 h 783431"/>
              <a:gd name="connsiteX27" fmla="*/ 621506 w 735806"/>
              <a:gd name="connsiteY27" fmla="*/ 781050 h 783431"/>
              <a:gd name="connsiteX28" fmla="*/ 600075 w 735806"/>
              <a:gd name="connsiteY28" fmla="*/ 771525 h 783431"/>
              <a:gd name="connsiteX29" fmla="*/ 569119 w 735806"/>
              <a:gd name="connsiteY29" fmla="*/ 750093 h 783431"/>
              <a:gd name="connsiteX30" fmla="*/ 502444 w 735806"/>
              <a:gd name="connsiteY30" fmla="*/ 664368 h 783431"/>
              <a:gd name="connsiteX31" fmla="*/ 319088 w 735806"/>
              <a:gd name="connsiteY31" fmla="*/ 433387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35806" h="783431">
                <a:moveTo>
                  <a:pt x="319088" y="433387"/>
                </a:moveTo>
                <a:lnTo>
                  <a:pt x="207169" y="292893"/>
                </a:lnTo>
                <a:lnTo>
                  <a:pt x="111919" y="171450"/>
                </a:lnTo>
                <a:lnTo>
                  <a:pt x="4763" y="33337"/>
                </a:lnTo>
                <a:lnTo>
                  <a:pt x="0" y="19050"/>
                </a:lnTo>
                <a:lnTo>
                  <a:pt x="2381" y="4762"/>
                </a:lnTo>
                <a:lnTo>
                  <a:pt x="14288" y="0"/>
                </a:lnTo>
                <a:lnTo>
                  <a:pt x="54769" y="16668"/>
                </a:lnTo>
                <a:lnTo>
                  <a:pt x="145256" y="61912"/>
                </a:lnTo>
                <a:lnTo>
                  <a:pt x="269081" y="128587"/>
                </a:lnTo>
                <a:lnTo>
                  <a:pt x="361950" y="185737"/>
                </a:lnTo>
                <a:lnTo>
                  <a:pt x="440531" y="233362"/>
                </a:lnTo>
                <a:lnTo>
                  <a:pt x="519113" y="290512"/>
                </a:lnTo>
                <a:lnTo>
                  <a:pt x="578644" y="335756"/>
                </a:lnTo>
                <a:lnTo>
                  <a:pt x="614363" y="366712"/>
                </a:lnTo>
                <a:lnTo>
                  <a:pt x="645319" y="397668"/>
                </a:lnTo>
                <a:lnTo>
                  <a:pt x="671513" y="431006"/>
                </a:lnTo>
                <a:lnTo>
                  <a:pt x="695325" y="466725"/>
                </a:lnTo>
                <a:lnTo>
                  <a:pt x="711994" y="502443"/>
                </a:lnTo>
                <a:lnTo>
                  <a:pt x="726281" y="542925"/>
                </a:lnTo>
                <a:lnTo>
                  <a:pt x="733425" y="585787"/>
                </a:lnTo>
                <a:lnTo>
                  <a:pt x="735806" y="633412"/>
                </a:lnTo>
                <a:lnTo>
                  <a:pt x="731044" y="671512"/>
                </a:lnTo>
                <a:lnTo>
                  <a:pt x="711994" y="726281"/>
                </a:lnTo>
                <a:lnTo>
                  <a:pt x="688181" y="764381"/>
                </a:lnTo>
                <a:lnTo>
                  <a:pt x="671513" y="778668"/>
                </a:lnTo>
                <a:lnTo>
                  <a:pt x="652463" y="783431"/>
                </a:lnTo>
                <a:lnTo>
                  <a:pt x="621506" y="781050"/>
                </a:lnTo>
                <a:lnTo>
                  <a:pt x="600075" y="771525"/>
                </a:lnTo>
                <a:lnTo>
                  <a:pt x="569119" y="750093"/>
                </a:lnTo>
                <a:lnTo>
                  <a:pt x="502444" y="664368"/>
                </a:lnTo>
                <a:lnTo>
                  <a:pt x="319088" y="4333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EE547A8B-8CBC-094A-AEAE-70F7BFAB57E9}"/>
              </a:ext>
            </a:extLst>
          </p:cNvPr>
          <p:cNvSpPr/>
          <p:nvPr/>
        </p:nvSpPr>
        <p:spPr>
          <a:xfrm>
            <a:off x="2644775" y="2603500"/>
            <a:ext cx="428625" cy="2422525"/>
          </a:xfrm>
          <a:custGeom>
            <a:avLst/>
            <a:gdLst>
              <a:gd name="connsiteX0" fmla="*/ 171450 w 428625"/>
              <a:gd name="connsiteY0" fmla="*/ 596900 h 2422525"/>
              <a:gd name="connsiteX1" fmla="*/ 171450 w 428625"/>
              <a:gd name="connsiteY1" fmla="*/ 476250 h 2422525"/>
              <a:gd name="connsiteX2" fmla="*/ 161925 w 428625"/>
              <a:gd name="connsiteY2" fmla="*/ 266700 h 2422525"/>
              <a:gd name="connsiteX3" fmla="*/ 155575 w 428625"/>
              <a:gd name="connsiteY3" fmla="*/ 180975 h 2422525"/>
              <a:gd name="connsiteX4" fmla="*/ 142875 w 428625"/>
              <a:gd name="connsiteY4" fmla="*/ 149225 h 2422525"/>
              <a:gd name="connsiteX5" fmla="*/ 114300 w 428625"/>
              <a:gd name="connsiteY5" fmla="*/ 114300 h 2422525"/>
              <a:gd name="connsiteX6" fmla="*/ 79375 w 428625"/>
              <a:gd name="connsiteY6" fmla="*/ 79375 h 2422525"/>
              <a:gd name="connsiteX7" fmla="*/ 44450 w 428625"/>
              <a:gd name="connsiteY7" fmla="*/ 57150 h 2422525"/>
              <a:gd name="connsiteX8" fmla="*/ 15875 w 428625"/>
              <a:gd name="connsiteY8" fmla="*/ 38100 h 2422525"/>
              <a:gd name="connsiteX9" fmla="*/ 3175 w 428625"/>
              <a:gd name="connsiteY9" fmla="*/ 28575 h 2422525"/>
              <a:gd name="connsiteX10" fmla="*/ 0 w 428625"/>
              <a:gd name="connsiteY10" fmla="*/ 19050 h 2422525"/>
              <a:gd name="connsiteX11" fmla="*/ 3175 w 428625"/>
              <a:gd name="connsiteY11" fmla="*/ 6350 h 2422525"/>
              <a:gd name="connsiteX12" fmla="*/ 31750 w 428625"/>
              <a:gd name="connsiteY12" fmla="*/ 0 h 2422525"/>
              <a:gd name="connsiteX13" fmla="*/ 69850 w 428625"/>
              <a:gd name="connsiteY13" fmla="*/ 0 h 2422525"/>
              <a:gd name="connsiteX14" fmla="*/ 114300 w 428625"/>
              <a:gd name="connsiteY14" fmla="*/ 3175 h 2422525"/>
              <a:gd name="connsiteX15" fmla="*/ 146050 w 428625"/>
              <a:gd name="connsiteY15" fmla="*/ 12700 h 2422525"/>
              <a:gd name="connsiteX16" fmla="*/ 190500 w 428625"/>
              <a:gd name="connsiteY16" fmla="*/ 28575 h 2422525"/>
              <a:gd name="connsiteX17" fmla="*/ 234950 w 428625"/>
              <a:gd name="connsiteY17" fmla="*/ 47625 h 2422525"/>
              <a:gd name="connsiteX18" fmla="*/ 301625 w 428625"/>
              <a:gd name="connsiteY18" fmla="*/ 85725 h 2422525"/>
              <a:gd name="connsiteX19" fmla="*/ 333375 w 428625"/>
              <a:gd name="connsiteY19" fmla="*/ 107950 h 2422525"/>
              <a:gd name="connsiteX20" fmla="*/ 346075 w 428625"/>
              <a:gd name="connsiteY20" fmla="*/ 117475 h 2422525"/>
              <a:gd name="connsiteX21" fmla="*/ 377825 w 428625"/>
              <a:gd name="connsiteY21" fmla="*/ 225425 h 2422525"/>
              <a:gd name="connsiteX22" fmla="*/ 390525 w 428625"/>
              <a:gd name="connsiteY22" fmla="*/ 368300 h 2422525"/>
              <a:gd name="connsiteX23" fmla="*/ 400050 w 428625"/>
              <a:gd name="connsiteY23" fmla="*/ 536575 h 2422525"/>
              <a:gd name="connsiteX24" fmla="*/ 403225 w 428625"/>
              <a:gd name="connsiteY24" fmla="*/ 666750 h 2422525"/>
              <a:gd name="connsiteX25" fmla="*/ 403225 w 428625"/>
              <a:gd name="connsiteY25" fmla="*/ 762000 h 2422525"/>
              <a:gd name="connsiteX26" fmla="*/ 409575 w 428625"/>
              <a:gd name="connsiteY26" fmla="*/ 873125 h 2422525"/>
              <a:gd name="connsiteX27" fmla="*/ 422275 w 428625"/>
              <a:gd name="connsiteY27" fmla="*/ 987425 h 2422525"/>
              <a:gd name="connsiteX28" fmla="*/ 428625 w 428625"/>
              <a:gd name="connsiteY28" fmla="*/ 1050925 h 2422525"/>
              <a:gd name="connsiteX29" fmla="*/ 425450 w 428625"/>
              <a:gd name="connsiteY29" fmla="*/ 1241425 h 2422525"/>
              <a:gd name="connsiteX30" fmla="*/ 415925 w 428625"/>
              <a:gd name="connsiteY30" fmla="*/ 1463675 h 2422525"/>
              <a:gd name="connsiteX31" fmla="*/ 412750 w 428625"/>
              <a:gd name="connsiteY31" fmla="*/ 1638300 h 2422525"/>
              <a:gd name="connsiteX32" fmla="*/ 415925 w 428625"/>
              <a:gd name="connsiteY32" fmla="*/ 1866900 h 2422525"/>
              <a:gd name="connsiteX33" fmla="*/ 425450 w 428625"/>
              <a:gd name="connsiteY33" fmla="*/ 2133600 h 2422525"/>
              <a:gd name="connsiteX34" fmla="*/ 425450 w 428625"/>
              <a:gd name="connsiteY34" fmla="*/ 2301875 h 2422525"/>
              <a:gd name="connsiteX35" fmla="*/ 409575 w 428625"/>
              <a:gd name="connsiteY35" fmla="*/ 2339975 h 2422525"/>
              <a:gd name="connsiteX36" fmla="*/ 384175 w 428625"/>
              <a:gd name="connsiteY36" fmla="*/ 2384425 h 2422525"/>
              <a:gd name="connsiteX37" fmla="*/ 365125 w 428625"/>
              <a:gd name="connsiteY37" fmla="*/ 2403475 h 2422525"/>
              <a:gd name="connsiteX38" fmla="*/ 346075 w 428625"/>
              <a:gd name="connsiteY38" fmla="*/ 2416175 h 2422525"/>
              <a:gd name="connsiteX39" fmla="*/ 323850 w 428625"/>
              <a:gd name="connsiteY39" fmla="*/ 2422525 h 2422525"/>
              <a:gd name="connsiteX40" fmla="*/ 301625 w 428625"/>
              <a:gd name="connsiteY40" fmla="*/ 2419350 h 2422525"/>
              <a:gd name="connsiteX41" fmla="*/ 260350 w 428625"/>
              <a:gd name="connsiteY41" fmla="*/ 2400300 h 2422525"/>
              <a:gd name="connsiteX42" fmla="*/ 238125 w 428625"/>
              <a:gd name="connsiteY42" fmla="*/ 2381250 h 2422525"/>
              <a:gd name="connsiteX43" fmla="*/ 215900 w 428625"/>
              <a:gd name="connsiteY43" fmla="*/ 2355850 h 2422525"/>
              <a:gd name="connsiteX44" fmla="*/ 193675 w 428625"/>
              <a:gd name="connsiteY44" fmla="*/ 2314575 h 2422525"/>
              <a:gd name="connsiteX45" fmla="*/ 177800 w 428625"/>
              <a:gd name="connsiteY45" fmla="*/ 2266950 h 2422525"/>
              <a:gd name="connsiteX46" fmla="*/ 165100 w 428625"/>
              <a:gd name="connsiteY46" fmla="*/ 2193925 h 2422525"/>
              <a:gd name="connsiteX47" fmla="*/ 158750 w 428625"/>
              <a:gd name="connsiteY47" fmla="*/ 2108200 h 2422525"/>
              <a:gd name="connsiteX48" fmla="*/ 161925 w 428625"/>
              <a:gd name="connsiteY48" fmla="*/ 2000250 h 2422525"/>
              <a:gd name="connsiteX49" fmla="*/ 171450 w 428625"/>
              <a:gd name="connsiteY49" fmla="*/ 1730375 h 2422525"/>
              <a:gd name="connsiteX50" fmla="*/ 180975 w 428625"/>
              <a:gd name="connsiteY50" fmla="*/ 1466850 h 2422525"/>
              <a:gd name="connsiteX51" fmla="*/ 180975 w 428625"/>
              <a:gd name="connsiteY51" fmla="*/ 1146175 h 2422525"/>
              <a:gd name="connsiteX52" fmla="*/ 171450 w 428625"/>
              <a:gd name="connsiteY52" fmla="*/ 596900 h 242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28625" h="2422525">
                <a:moveTo>
                  <a:pt x="171450" y="596900"/>
                </a:moveTo>
                <a:lnTo>
                  <a:pt x="171450" y="476250"/>
                </a:lnTo>
                <a:lnTo>
                  <a:pt x="161925" y="266700"/>
                </a:lnTo>
                <a:lnTo>
                  <a:pt x="155575" y="180975"/>
                </a:lnTo>
                <a:lnTo>
                  <a:pt x="142875" y="149225"/>
                </a:lnTo>
                <a:lnTo>
                  <a:pt x="114300" y="114300"/>
                </a:lnTo>
                <a:lnTo>
                  <a:pt x="79375" y="79375"/>
                </a:lnTo>
                <a:lnTo>
                  <a:pt x="44450" y="57150"/>
                </a:lnTo>
                <a:lnTo>
                  <a:pt x="15875" y="38100"/>
                </a:lnTo>
                <a:lnTo>
                  <a:pt x="3175" y="28575"/>
                </a:lnTo>
                <a:lnTo>
                  <a:pt x="0" y="19050"/>
                </a:lnTo>
                <a:lnTo>
                  <a:pt x="3175" y="6350"/>
                </a:lnTo>
                <a:lnTo>
                  <a:pt x="31750" y="0"/>
                </a:lnTo>
                <a:lnTo>
                  <a:pt x="69850" y="0"/>
                </a:lnTo>
                <a:lnTo>
                  <a:pt x="114300" y="3175"/>
                </a:lnTo>
                <a:lnTo>
                  <a:pt x="146050" y="12700"/>
                </a:lnTo>
                <a:lnTo>
                  <a:pt x="190500" y="28575"/>
                </a:lnTo>
                <a:lnTo>
                  <a:pt x="234950" y="47625"/>
                </a:lnTo>
                <a:lnTo>
                  <a:pt x="301625" y="85725"/>
                </a:lnTo>
                <a:lnTo>
                  <a:pt x="333375" y="107950"/>
                </a:lnTo>
                <a:lnTo>
                  <a:pt x="346075" y="117475"/>
                </a:lnTo>
                <a:lnTo>
                  <a:pt x="377825" y="225425"/>
                </a:lnTo>
                <a:lnTo>
                  <a:pt x="390525" y="368300"/>
                </a:lnTo>
                <a:lnTo>
                  <a:pt x="400050" y="536575"/>
                </a:lnTo>
                <a:cubicBezTo>
                  <a:pt x="401108" y="579967"/>
                  <a:pt x="402167" y="623358"/>
                  <a:pt x="403225" y="666750"/>
                </a:cubicBezTo>
                <a:lnTo>
                  <a:pt x="403225" y="762000"/>
                </a:lnTo>
                <a:lnTo>
                  <a:pt x="409575" y="873125"/>
                </a:lnTo>
                <a:lnTo>
                  <a:pt x="422275" y="987425"/>
                </a:lnTo>
                <a:lnTo>
                  <a:pt x="428625" y="1050925"/>
                </a:lnTo>
                <a:cubicBezTo>
                  <a:pt x="427567" y="1114425"/>
                  <a:pt x="428096" y="1159933"/>
                  <a:pt x="425450" y="1241425"/>
                </a:cubicBezTo>
                <a:lnTo>
                  <a:pt x="415925" y="1463675"/>
                </a:lnTo>
                <a:cubicBezTo>
                  <a:pt x="414867" y="1521883"/>
                  <a:pt x="412221" y="1571625"/>
                  <a:pt x="412750" y="1638300"/>
                </a:cubicBezTo>
                <a:cubicBezTo>
                  <a:pt x="413808" y="1714500"/>
                  <a:pt x="414867" y="1790700"/>
                  <a:pt x="415925" y="1866900"/>
                </a:cubicBezTo>
                <a:lnTo>
                  <a:pt x="425450" y="2133600"/>
                </a:lnTo>
                <a:lnTo>
                  <a:pt x="425450" y="2301875"/>
                </a:lnTo>
                <a:lnTo>
                  <a:pt x="409575" y="2339975"/>
                </a:lnTo>
                <a:lnTo>
                  <a:pt x="384175" y="2384425"/>
                </a:lnTo>
                <a:lnTo>
                  <a:pt x="365125" y="2403475"/>
                </a:lnTo>
                <a:lnTo>
                  <a:pt x="346075" y="2416175"/>
                </a:lnTo>
                <a:lnTo>
                  <a:pt x="323850" y="2422525"/>
                </a:lnTo>
                <a:lnTo>
                  <a:pt x="301625" y="2419350"/>
                </a:lnTo>
                <a:lnTo>
                  <a:pt x="260350" y="2400300"/>
                </a:lnTo>
                <a:lnTo>
                  <a:pt x="238125" y="2381250"/>
                </a:lnTo>
                <a:lnTo>
                  <a:pt x="215900" y="2355850"/>
                </a:lnTo>
                <a:lnTo>
                  <a:pt x="193675" y="2314575"/>
                </a:lnTo>
                <a:lnTo>
                  <a:pt x="177800" y="2266950"/>
                </a:lnTo>
                <a:lnTo>
                  <a:pt x="165100" y="2193925"/>
                </a:lnTo>
                <a:lnTo>
                  <a:pt x="158750" y="2108200"/>
                </a:lnTo>
                <a:cubicBezTo>
                  <a:pt x="159808" y="2072217"/>
                  <a:pt x="160867" y="2036233"/>
                  <a:pt x="161925" y="2000250"/>
                </a:cubicBezTo>
                <a:lnTo>
                  <a:pt x="171450" y="1730375"/>
                </a:lnTo>
                <a:lnTo>
                  <a:pt x="180975" y="1466850"/>
                </a:lnTo>
                <a:lnTo>
                  <a:pt x="180975" y="1146175"/>
                </a:lnTo>
                <a:cubicBezTo>
                  <a:pt x="178858" y="971550"/>
                  <a:pt x="176742" y="796925"/>
                  <a:pt x="171450" y="5969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F6BE997F-8F9F-CB46-8B51-7775FF5790A9}"/>
              </a:ext>
            </a:extLst>
          </p:cNvPr>
          <p:cNvSpPr/>
          <p:nvPr/>
        </p:nvSpPr>
        <p:spPr>
          <a:xfrm>
            <a:off x="2933700" y="2425700"/>
            <a:ext cx="1682750" cy="2444750"/>
          </a:xfrm>
          <a:custGeom>
            <a:avLst/>
            <a:gdLst>
              <a:gd name="connsiteX0" fmla="*/ 536575 w 1682750"/>
              <a:gd name="connsiteY0" fmla="*/ 203200 h 2444750"/>
              <a:gd name="connsiteX1" fmla="*/ 365125 w 1682750"/>
              <a:gd name="connsiteY1" fmla="*/ 241300 h 2444750"/>
              <a:gd name="connsiteX2" fmla="*/ 254000 w 1682750"/>
              <a:gd name="connsiteY2" fmla="*/ 269875 h 2444750"/>
              <a:gd name="connsiteX3" fmla="*/ 171450 w 1682750"/>
              <a:gd name="connsiteY3" fmla="*/ 285750 h 2444750"/>
              <a:gd name="connsiteX4" fmla="*/ 0 w 1682750"/>
              <a:gd name="connsiteY4" fmla="*/ 292100 h 2444750"/>
              <a:gd name="connsiteX5" fmla="*/ 22225 w 1682750"/>
              <a:gd name="connsiteY5" fmla="*/ 415925 h 2444750"/>
              <a:gd name="connsiteX6" fmla="*/ 142875 w 1682750"/>
              <a:gd name="connsiteY6" fmla="*/ 431800 h 2444750"/>
              <a:gd name="connsiteX7" fmla="*/ 177800 w 1682750"/>
              <a:gd name="connsiteY7" fmla="*/ 431800 h 2444750"/>
              <a:gd name="connsiteX8" fmla="*/ 215900 w 1682750"/>
              <a:gd name="connsiteY8" fmla="*/ 428625 h 2444750"/>
              <a:gd name="connsiteX9" fmla="*/ 339725 w 1682750"/>
              <a:gd name="connsiteY9" fmla="*/ 400050 h 2444750"/>
              <a:gd name="connsiteX10" fmla="*/ 476250 w 1682750"/>
              <a:gd name="connsiteY10" fmla="*/ 368300 h 2444750"/>
              <a:gd name="connsiteX11" fmla="*/ 673100 w 1682750"/>
              <a:gd name="connsiteY11" fmla="*/ 327025 h 2444750"/>
              <a:gd name="connsiteX12" fmla="*/ 857250 w 1682750"/>
              <a:gd name="connsiteY12" fmla="*/ 292100 h 2444750"/>
              <a:gd name="connsiteX13" fmla="*/ 1054100 w 1682750"/>
              <a:gd name="connsiteY13" fmla="*/ 260350 h 2444750"/>
              <a:gd name="connsiteX14" fmla="*/ 1231900 w 1682750"/>
              <a:gd name="connsiteY14" fmla="*/ 238125 h 2444750"/>
              <a:gd name="connsiteX15" fmla="*/ 1270000 w 1682750"/>
              <a:gd name="connsiteY15" fmla="*/ 241300 h 2444750"/>
              <a:gd name="connsiteX16" fmla="*/ 1298575 w 1682750"/>
              <a:gd name="connsiteY16" fmla="*/ 250825 h 2444750"/>
              <a:gd name="connsiteX17" fmla="*/ 1320800 w 1682750"/>
              <a:gd name="connsiteY17" fmla="*/ 266700 h 2444750"/>
              <a:gd name="connsiteX18" fmla="*/ 1333500 w 1682750"/>
              <a:gd name="connsiteY18" fmla="*/ 282575 h 2444750"/>
              <a:gd name="connsiteX19" fmla="*/ 1339850 w 1682750"/>
              <a:gd name="connsiteY19" fmla="*/ 307975 h 2444750"/>
              <a:gd name="connsiteX20" fmla="*/ 1339850 w 1682750"/>
              <a:gd name="connsiteY20" fmla="*/ 355600 h 2444750"/>
              <a:gd name="connsiteX21" fmla="*/ 1339850 w 1682750"/>
              <a:gd name="connsiteY21" fmla="*/ 927100 h 2444750"/>
              <a:gd name="connsiteX22" fmla="*/ 1339850 w 1682750"/>
              <a:gd name="connsiteY22" fmla="*/ 1111250 h 2444750"/>
              <a:gd name="connsiteX23" fmla="*/ 1349375 w 1682750"/>
              <a:gd name="connsiteY23" fmla="*/ 1431925 h 2444750"/>
              <a:gd name="connsiteX24" fmla="*/ 1352550 w 1682750"/>
              <a:gd name="connsiteY24" fmla="*/ 1606550 h 2444750"/>
              <a:gd name="connsiteX25" fmla="*/ 1349375 w 1682750"/>
              <a:gd name="connsiteY25" fmla="*/ 1857375 h 2444750"/>
              <a:gd name="connsiteX26" fmla="*/ 1343025 w 1682750"/>
              <a:gd name="connsiteY26" fmla="*/ 2111375 h 2444750"/>
              <a:gd name="connsiteX27" fmla="*/ 1346200 w 1682750"/>
              <a:gd name="connsiteY27" fmla="*/ 2257425 h 2444750"/>
              <a:gd name="connsiteX28" fmla="*/ 1358900 w 1682750"/>
              <a:gd name="connsiteY28" fmla="*/ 2301875 h 2444750"/>
              <a:gd name="connsiteX29" fmla="*/ 1384300 w 1682750"/>
              <a:gd name="connsiteY29" fmla="*/ 2362200 h 2444750"/>
              <a:gd name="connsiteX30" fmla="*/ 1406525 w 1682750"/>
              <a:gd name="connsiteY30" fmla="*/ 2390775 h 2444750"/>
              <a:gd name="connsiteX31" fmla="*/ 1431925 w 1682750"/>
              <a:gd name="connsiteY31" fmla="*/ 2416175 h 2444750"/>
              <a:gd name="connsiteX32" fmla="*/ 1450975 w 1682750"/>
              <a:gd name="connsiteY32" fmla="*/ 2428875 h 2444750"/>
              <a:gd name="connsiteX33" fmla="*/ 1479550 w 1682750"/>
              <a:gd name="connsiteY33" fmla="*/ 2444750 h 2444750"/>
              <a:gd name="connsiteX34" fmla="*/ 1498600 w 1682750"/>
              <a:gd name="connsiteY34" fmla="*/ 2441575 h 2444750"/>
              <a:gd name="connsiteX35" fmla="*/ 1524000 w 1682750"/>
              <a:gd name="connsiteY35" fmla="*/ 2435225 h 2444750"/>
              <a:gd name="connsiteX36" fmla="*/ 1539875 w 1682750"/>
              <a:gd name="connsiteY36" fmla="*/ 2416175 h 2444750"/>
              <a:gd name="connsiteX37" fmla="*/ 1555750 w 1682750"/>
              <a:gd name="connsiteY37" fmla="*/ 2387600 h 2444750"/>
              <a:gd name="connsiteX38" fmla="*/ 1577975 w 1682750"/>
              <a:gd name="connsiteY38" fmla="*/ 2336800 h 2444750"/>
              <a:gd name="connsiteX39" fmla="*/ 1587500 w 1682750"/>
              <a:gd name="connsiteY39" fmla="*/ 2298700 h 2444750"/>
              <a:gd name="connsiteX40" fmla="*/ 1587500 w 1682750"/>
              <a:gd name="connsiteY40" fmla="*/ 2181225 h 2444750"/>
              <a:gd name="connsiteX41" fmla="*/ 1587500 w 1682750"/>
              <a:gd name="connsiteY41" fmla="*/ 1908175 h 2444750"/>
              <a:gd name="connsiteX42" fmla="*/ 1587500 w 1682750"/>
              <a:gd name="connsiteY42" fmla="*/ 1616075 h 2444750"/>
              <a:gd name="connsiteX43" fmla="*/ 1587500 w 1682750"/>
              <a:gd name="connsiteY43" fmla="*/ 1384300 h 2444750"/>
              <a:gd name="connsiteX44" fmla="*/ 1587500 w 1682750"/>
              <a:gd name="connsiteY44" fmla="*/ 987425 h 2444750"/>
              <a:gd name="connsiteX45" fmla="*/ 1587500 w 1682750"/>
              <a:gd name="connsiteY45" fmla="*/ 688975 h 2444750"/>
              <a:gd name="connsiteX46" fmla="*/ 1587500 w 1682750"/>
              <a:gd name="connsiteY46" fmla="*/ 555625 h 2444750"/>
              <a:gd name="connsiteX47" fmla="*/ 1587500 w 1682750"/>
              <a:gd name="connsiteY47" fmla="*/ 482600 h 2444750"/>
              <a:gd name="connsiteX48" fmla="*/ 1593850 w 1682750"/>
              <a:gd name="connsiteY48" fmla="*/ 441325 h 2444750"/>
              <a:gd name="connsiteX49" fmla="*/ 1606550 w 1682750"/>
              <a:gd name="connsiteY49" fmla="*/ 406400 h 2444750"/>
              <a:gd name="connsiteX50" fmla="*/ 1622425 w 1682750"/>
              <a:gd name="connsiteY50" fmla="*/ 377825 h 2444750"/>
              <a:gd name="connsiteX51" fmla="*/ 1635125 w 1682750"/>
              <a:gd name="connsiteY51" fmla="*/ 355600 h 2444750"/>
              <a:gd name="connsiteX52" fmla="*/ 1657350 w 1682750"/>
              <a:gd name="connsiteY52" fmla="*/ 330200 h 2444750"/>
              <a:gd name="connsiteX53" fmla="*/ 1670050 w 1682750"/>
              <a:gd name="connsiteY53" fmla="*/ 317500 h 2444750"/>
              <a:gd name="connsiteX54" fmla="*/ 1679575 w 1682750"/>
              <a:gd name="connsiteY54" fmla="*/ 304800 h 2444750"/>
              <a:gd name="connsiteX55" fmla="*/ 1682750 w 1682750"/>
              <a:gd name="connsiteY55" fmla="*/ 279400 h 2444750"/>
              <a:gd name="connsiteX56" fmla="*/ 1676400 w 1682750"/>
              <a:gd name="connsiteY56" fmla="*/ 250825 h 2444750"/>
              <a:gd name="connsiteX57" fmla="*/ 1644650 w 1682750"/>
              <a:gd name="connsiteY57" fmla="*/ 209550 h 2444750"/>
              <a:gd name="connsiteX58" fmla="*/ 1558925 w 1682750"/>
              <a:gd name="connsiteY58" fmla="*/ 142875 h 2444750"/>
              <a:gd name="connsiteX59" fmla="*/ 1447800 w 1682750"/>
              <a:gd name="connsiteY59" fmla="*/ 66675 h 2444750"/>
              <a:gd name="connsiteX60" fmla="*/ 1343025 w 1682750"/>
              <a:gd name="connsiteY60" fmla="*/ 15875 h 2444750"/>
              <a:gd name="connsiteX61" fmla="*/ 1282700 w 1682750"/>
              <a:gd name="connsiteY61" fmla="*/ 0 h 2444750"/>
              <a:gd name="connsiteX62" fmla="*/ 1266825 w 1682750"/>
              <a:gd name="connsiteY62" fmla="*/ 6350 h 2444750"/>
              <a:gd name="connsiteX63" fmla="*/ 1190625 w 1682750"/>
              <a:gd name="connsiteY63" fmla="*/ 47625 h 2444750"/>
              <a:gd name="connsiteX64" fmla="*/ 1050925 w 1682750"/>
              <a:gd name="connsiteY64" fmla="*/ 95250 h 2444750"/>
              <a:gd name="connsiteX65" fmla="*/ 901700 w 1682750"/>
              <a:gd name="connsiteY65" fmla="*/ 133350 h 2444750"/>
              <a:gd name="connsiteX66" fmla="*/ 663575 w 1682750"/>
              <a:gd name="connsiteY66" fmla="*/ 177800 h 2444750"/>
              <a:gd name="connsiteX67" fmla="*/ 536575 w 1682750"/>
              <a:gd name="connsiteY67" fmla="*/ 203200 h 2444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82750" h="2444750">
                <a:moveTo>
                  <a:pt x="536575" y="203200"/>
                </a:moveTo>
                <a:lnTo>
                  <a:pt x="365125" y="241300"/>
                </a:lnTo>
                <a:lnTo>
                  <a:pt x="254000" y="269875"/>
                </a:lnTo>
                <a:lnTo>
                  <a:pt x="171450" y="285750"/>
                </a:lnTo>
                <a:lnTo>
                  <a:pt x="0" y="292100"/>
                </a:lnTo>
                <a:lnTo>
                  <a:pt x="22225" y="415925"/>
                </a:lnTo>
                <a:lnTo>
                  <a:pt x="142875" y="431800"/>
                </a:lnTo>
                <a:lnTo>
                  <a:pt x="177800" y="431800"/>
                </a:lnTo>
                <a:lnTo>
                  <a:pt x="215900" y="428625"/>
                </a:lnTo>
                <a:lnTo>
                  <a:pt x="339725" y="400050"/>
                </a:lnTo>
                <a:lnTo>
                  <a:pt x="476250" y="368300"/>
                </a:lnTo>
                <a:lnTo>
                  <a:pt x="673100" y="327025"/>
                </a:lnTo>
                <a:lnTo>
                  <a:pt x="857250" y="292100"/>
                </a:lnTo>
                <a:lnTo>
                  <a:pt x="1054100" y="260350"/>
                </a:lnTo>
                <a:lnTo>
                  <a:pt x="1231900" y="238125"/>
                </a:lnTo>
                <a:lnTo>
                  <a:pt x="1270000" y="241300"/>
                </a:lnTo>
                <a:lnTo>
                  <a:pt x="1298575" y="250825"/>
                </a:lnTo>
                <a:lnTo>
                  <a:pt x="1320800" y="266700"/>
                </a:lnTo>
                <a:lnTo>
                  <a:pt x="1333500" y="282575"/>
                </a:lnTo>
                <a:lnTo>
                  <a:pt x="1339850" y="307975"/>
                </a:lnTo>
                <a:lnTo>
                  <a:pt x="1339850" y="355600"/>
                </a:lnTo>
                <a:lnTo>
                  <a:pt x="1339850" y="927100"/>
                </a:lnTo>
                <a:lnTo>
                  <a:pt x="1339850" y="1111250"/>
                </a:lnTo>
                <a:lnTo>
                  <a:pt x="1349375" y="1431925"/>
                </a:lnTo>
                <a:cubicBezTo>
                  <a:pt x="1350433" y="1490133"/>
                  <a:pt x="1351492" y="1548342"/>
                  <a:pt x="1352550" y="1606550"/>
                </a:cubicBezTo>
                <a:cubicBezTo>
                  <a:pt x="1351492" y="1690158"/>
                  <a:pt x="1350433" y="1773767"/>
                  <a:pt x="1349375" y="1857375"/>
                </a:cubicBezTo>
                <a:lnTo>
                  <a:pt x="1343025" y="2111375"/>
                </a:lnTo>
                <a:cubicBezTo>
                  <a:pt x="1344083" y="2160058"/>
                  <a:pt x="1345142" y="2208742"/>
                  <a:pt x="1346200" y="2257425"/>
                </a:cubicBezTo>
                <a:lnTo>
                  <a:pt x="1358900" y="2301875"/>
                </a:lnTo>
                <a:lnTo>
                  <a:pt x="1384300" y="2362200"/>
                </a:lnTo>
                <a:lnTo>
                  <a:pt x="1406525" y="2390775"/>
                </a:lnTo>
                <a:lnTo>
                  <a:pt x="1431925" y="2416175"/>
                </a:lnTo>
                <a:lnTo>
                  <a:pt x="1450975" y="2428875"/>
                </a:lnTo>
                <a:lnTo>
                  <a:pt x="1479550" y="2444750"/>
                </a:lnTo>
                <a:lnTo>
                  <a:pt x="1498600" y="2441575"/>
                </a:lnTo>
                <a:lnTo>
                  <a:pt x="1524000" y="2435225"/>
                </a:lnTo>
                <a:lnTo>
                  <a:pt x="1539875" y="2416175"/>
                </a:lnTo>
                <a:lnTo>
                  <a:pt x="1555750" y="2387600"/>
                </a:lnTo>
                <a:lnTo>
                  <a:pt x="1577975" y="2336800"/>
                </a:lnTo>
                <a:lnTo>
                  <a:pt x="1587500" y="2298700"/>
                </a:lnTo>
                <a:lnTo>
                  <a:pt x="1587500" y="2181225"/>
                </a:lnTo>
                <a:lnTo>
                  <a:pt x="1587500" y="1908175"/>
                </a:lnTo>
                <a:lnTo>
                  <a:pt x="1587500" y="1616075"/>
                </a:lnTo>
                <a:lnTo>
                  <a:pt x="1587500" y="1384300"/>
                </a:lnTo>
                <a:lnTo>
                  <a:pt x="1587500" y="987425"/>
                </a:lnTo>
                <a:lnTo>
                  <a:pt x="1587500" y="688975"/>
                </a:lnTo>
                <a:lnTo>
                  <a:pt x="1587500" y="555625"/>
                </a:lnTo>
                <a:lnTo>
                  <a:pt x="1587500" y="482600"/>
                </a:lnTo>
                <a:lnTo>
                  <a:pt x="1593850" y="441325"/>
                </a:lnTo>
                <a:lnTo>
                  <a:pt x="1606550" y="406400"/>
                </a:lnTo>
                <a:lnTo>
                  <a:pt x="1622425" y="377825"/>
                </a:lnTo>
                <a:lnTo>
                  <a:pt x="1635125" y="355600"/>
                </a:lnTo>
                <a:lnTo>
                  <a:pt x="1657350" y="330200"/>
                </a:lnTo>
                <a:lnTo>
                  <a:pt x="1670050" y="317500"/>
                </a:lnTo>
                <a:lnTo>
                  <a:pt x="1679575" y="304800"/>
                </a:lnTo>
                <a:lnTo>
                  <a:pt x="1682750" y="279400"/>
                </a:lnTo>
                <a:lnTo>
                  <a:pt x="1676400" y="250825"/>
                </a:lnTo>
                <a:lnTo>
                  <a:pt x="1644650" y="209550"/>
                </a:lnTo>
                <a:lnTo>
                  <a:pt x="1558925" y="142875"/>
                </a:lnTo>
                <a:lnTo>
                  <a:pt x="1447800" y="66675"/>
                </a:lnTo>
                <a:lnTo>
                  <a:pt x="1343025" y="15875"/>
                </a:lnTo>
                <a:lnTo>
                  <a:pt x="1282700" y="0"/>
                </a:lnTo>
                <a:lnTo>
                  <a:pt x="1266825" y="6350"/>
                </a:lnTo>
                <a:lnTo>
                  <a:pt x="1190625" y="47625"/>
                </a:lnTo>
                <a:lnTo>
                  <a:pt x="1050925" y="95250"/>
                </a:lnTo>
                <a:lnTo>
                  <a:pt x="901700" y="133350"/>
                </a:lnTo>
                <a:lnTo>
                  <a:pt x="663575" y="177800"/>
                </a:lnTo>
                <a:lnTo>
                  <a:pt x="536575" y="203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57A25DE2-38C3-5B4C-8FCF-DE858582B27E}"/>
              </a:ext>
            </a:extLst>
          </p:cNvPr>
          <p:cNvSpPr/>
          <p:nvPr/>
        </p:nvSpPr>
        <p:spPr>
          <a:xfrm>
            <a:off x="3014663" y="3475038"/>
            <a:ext cx="1322387" cy="344487"/>
          </a:xfrm>
          <a:custGeom>
            <a:avLst/>
            <a:gdLst>
              <a:gd name="connsiteX0" fmla="*/ 454818 w 1321593"/>
              <a:gd name="connsiteY0" fmla="*/ 95250 h 345281"/>
              <a:gd name="connsiteX1" fmla="*/ 704850 w 1321593"/>
              <a:gd name="connsiteY1" fmla="*/ 52387 h 345281"/>
              <a:gd name="connsiteX2" fmla="*/ 926306 w 1321593"/>
              <a:gd name="connsiteY2" fmla="*/ 11906 h 345281"/>
              <a:gd name="connsiteX3" fmla="*/ 990600 w 1321593"/>
              <a:gd name="connsiteY3" fmla="*/ 0 h 345281"/>
              <a:gd name="connsiteX4" fmla="*/ 1081087 w 1321593"/>
              <a:gd name="connsiteY4" fmla="*/ 2381 h 345281"/>
              <a:gd name="connsiteX5" fmla="*/ 1185862 w 1321593"/>
              <a:gd name="connsiteY5" fmla="*/ 11906 h 345281"/>
              <a:gd name="connsiteX6" fmla="*/ 1321593 w 1321593"/>
              <a:gd name="connsiteY6" fmla="*/ 30956 h 345281"/>
              <a:gd name="connsiteX7" fmla="*/ 1319212 w 1321593"/>
              <a:gd name="connsiteY7" fmla="*/ 180975 h 345281"/>
              <a:gd name="connsiteX8" fmla="*/ 1176337 w 1321593"/>
              <a:gd name="connsiteY8" fmla="*/ 180975 h 345281"/>
              <a:gd name="connsiteX9" fmla="*/ 1028700 w 1321593"/>
              <a:gd name="connsiteY9" fmla="*/ 188119 h 345281"/>
              <a:gd name="connsiteX10" fmla="*/ 847725 w 1321593"/>
              <a:gd name="connsiteY10" fmla="*/ 209550 h 345281"/>
              <a:gd name="connsiteX11" fmla="*/ 695325 w 1321593"/>
              <a:gd name="connsiteY11" fmla="*/ 230981 h 345281"/>
              <a:gd name="connsiteX12" fmla="*/ 511968 w 1321593"/>
              <a:gd name="connsiteY12" fmla="*/ 266700 h 345281"/>
              <a:gd name="connsiteX13" fmla="*/ 414337 w 1321593"/>
              <a:gd name="connsiteY13" fmla="*/ 280987 h 345281"/>
              <a:gd name="connsiteX14" fmla="*/ 185737 w 1321593"/>
              <a:gd name="connsiteY14" fmla="*/ 314325 h 345281"/>
              <a:gd name="connsiteX15" fmla="*/ 4762 w 1321593"/>
              <a:gd name="connsiteY15" fmla="*/ 345281 h 345281"/>
              <a:gd name="connsiteX16" fmla="*/ 0 w 1321593"/>
              <a:gd name="connsiteY16" fmla="*/ 164306 h 345281"/>
              <a:gd name="connsiteX17" fmla="*/ 209550 w 1321593"/>
              <a:gd name="connsiteY17" fmla="*/ 133350 h 345281"/>
              <a:gd name="connsiteX18" fmla="*/ 454818 w 1321593"/>
              <a:gd name="connsiteY18" fmla="*/ 95250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21593" h="345281">
                <a:moveTo>
                  <a:pt x="454818" y="95250"/>
                </a:moveTo>
                <a:lnTo>
                  <a:pt x="704850" y="52387"/>
                </a:lnTo>
                <a:lnTo>
                  <a:pt x="926306" y="11906"/>
                </a:lnTo>
                <a:lnTo>
                  <a:pt x="990600" y="0"/>
                </a:lnTo>
                <a:lnTo>
                  <a:pt x="1081087" y="2381"/>
                </a:lnTo>
                <a:lnTo>
                  <a:pt x="1185862" y="11906"/>
                </a:lnTo>
                <a:lnTo>
                  <a:pt x="1321593" y="30956"/>
                </a:lnTo>
                <a:cubicBezTo>
                  <a:pt x="1320799" y="80962"/>
                  <a:pt x="1320006" y="130969"/>
                  <a:pt x="1319212" y="180975"/>
                </a:cubicBezTo>
                <a:lnTo>
                  <a:pt x="1176337" y="180975"/>
                </a:lnTo>
                <a:lnTo>
                  <a:pt x="1028700" y="188119"/>
                </a:lnTo>
                <a:lnTo>
                  <a:pt x="847725" y="209550"/>
                </a:lnTo>
                <a:lnTo>
                  <a:pt x="695325" y="230981"/>
                </a:lnTo>
                <a:lnTo>
                  <a:pt x="511968" y="266700"/>
                </a:lnTo>
                <a:lnTo>
                  <a:pt x="414337" y="280987"/>
                </a:lnTo>
                <a:lnTo>
                  <a:pt x="185737" y="314325"/>
                </a:lnTo>
                <a:lnTo>
                  <a:pt x="4762" y="345281"/>
                </a:lnTo>
                <a:lnTo>
                  <a:pt x="0" y="164306"/>
                </a:lnTo>
                <a:lnTo>
                  <a:pt x="209550" y="133350"/>
                </a:lnTo>
                <a:lnTo>
                  <a:pt x="454818" y="9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F925D29D-EDE8-5B4E-A5A4-5C823FB1D788}"/>
              </a:ext>
            </a:extLst>
          </p:cNvPr>
          <p:cNvSpPr/>
          <p:nvPr/>
        </p:nvSpPr>
        <p:spPr>
          <a:xfrm>
            <a:off x="3024188" y="4487863"/>
            <a:ext cx="1322387" cy="422275"/>
          </a:xfrm>
          <a:custGeom>
            <a:avLst/>
            <a:gdLst>
              <a:gd name="connsiteX0" fmla="*/ 509587 w 1321593"/>
              <a:gd name="connsiteY0" fmla="*/ 169069 h 421482"/>
              <a:gd name="connsiteX1" fmla="*/ 638175 w 1321593"/>
              <a:gd name="connsiteY1" fmla="*/ 145257 h 421482"/>
              <a:gd name="connsiteX2" fmla="*/ 897731 w 1321593"/>
              <a:gd name="connsiteY2" fmla="*/ 90488 h 421482"/>
              <a:gd name="connsiteX3" fmla="*/ 1164431 w 1321593"/>
              <a:gd name="connsiteY3" fmla="*/ 30957 h 421482"/>
              <a:gd name="connsiteX4" fmla="*/ 1314450 w 1321593"/>
              <a:gd name="connsiteY4" fmla="*/ 0 h 421482"/>
              <a:gd name="connsiteX5" fmla="*/ 1321593 w 1321593"/>
              <a:gd name="connsiteY5" fmla="*/ 176213 h 421482"/>
              <a:gd name="connsiteX6" fmla="*/ 1083468 w 1321593"/>
              <a:gd name="connsiteY6" fmla="*/ 226219 h 421482"/>
              <a:gd name="connsiteX7" fmla="*/ 809625 w 1321593"/>
              <a:gd name="connsiteY7" fmla="*/ 288132 h 421482"/>
              <a:gd name="connsiteX8" fmla="*/ 704850 w 1321593"/>
              <a:gd name="connsiteY8" fmla="*/ 309563 h 421482"/>
              <a:gd name="connsiteX9" fmla="*/ 600075 w 1321593"/>
              <a:gd name="connsiteY9" fmla="*/ 326232 h 421482"/>
              <a:gd name="connsiteX10" fmla="*/ 330993 w 1321593"/>
              <a:gd name="connsiteY10" fmla="*/ 371475 h 421482"/>
              <a:gd name="connsiteX11" fmla="*/ 2381 w 1321593"/>
              <a:gd name="connsiteY11" fmla="*/ 421482 h 421482"/>
              <a:gd name="connsiteX12" fmla="*/ 0 w 1321593"/>
              <a:gd name="connsiteY12" fmla="*/ 242888 h 421482"/>
              <a:gd name="connsiteX13" fmla="*/ 509587 w 1321593"/>
              <a:gd name="connsiteY13" fmla="*/ 169069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21593" h="421482">
                <a:moveTo>
                  <a:pt x="509587" y="169069"/>
                </a:moveTo>
                <a:lnTo>
                  <a:pt x="638175" y="145257"/>
                </a:lnTo>
                <a:lnTo>
                  <a:pt x="897731" y="90488"/>
                </a:lnTo>
                <a:lnTo>
                  <a:pt x="1164431" y="30957"/>
                </a:lnTo>
                <a:lnTo>
                  <a:pt x="1314450" y="0"/>
                </a:lnTo>
                <a:lnTo>
                  <a:pt x="1321593" y="176213"/>
                </a:lnTo>
                <a:lnTo>
                  <a:pt x="1083468" y="226219"/>
                </a:lnTo>
                <a:lnTo>
                  <a:pt x="809625" y="288132"/>
                </a:lnTo>
                <a:lnTo>
                  <a:pt x="704850" y="309563"/>
                </a:lnTo>
                <a:lnTo>
                  <a:pt x="600075" y="326232"/>
                </a:lnTo>
                <a:lnTo>
                  <a:pt x="330993" y="371475"/>
                </a:lnTo>
                <a:lnTo>
                  <a:pt x="2381" y="421482"/>
                </a:lnTo>
                <a:cubicBezTo>
                  <a:pt x="1587" y="361951"/>
                  <a:pt x="794" y="302419"/>
                  <a:pt x="0" y="242888"/>
                </a:cubicBezTo>
                <a:lnTo>
                  <a:pt x="509587" y="169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35FD5284-F073-1B48-A284-530F22572D5B}"/>
              </a:ext>
            </a:extLst>
          </p:cNvPr>
          <p:cNvSpPr/>
          <p:nvPr/>
        </p:nvSpPr>
        <p:spPr>
          <a:xfrm>
            <a:off x="5199063" y="2290763"/>
            <a:ext cx="1966912" cy="403225"/>
          </a:xfrm>
          <a:custGeom>
            <a:avLst/>
            <a:gdLst>
              <a:gd name="connsiteX0" fmla="*/ 507206 w 1966912"/>
              <a:gd name="connsiteY0" fmla="*/ 364331 h 402431"/>
              <a:gd name="connsiteX1" fmla="*/ 338137 w 1966912"/>
              <a:gd name="connsiteY1" fmla="*/ 392906 h 402431"/>
              <a:gd name="connsiteX2" fmla="*/ 276225 w 1966912"/>
              <a:gd name="connsiteY2" fmla="*/ 402431 h 402431"/>
              <a:gd name="connsiteX3" fmla="*/ 216694 w 1966912"/>
              <a:gd name="connsiteY3" fmla="*/ 388143 h 402431"/>
              <a:gd name="connsiteX4" fmla="*/ 157162 w 1966912"/>
              <a:gd name="connsiteY4" fmla="*/ 369093 h 402431"/>
              <a:gd name="connsiteX5" fmla="*/ 0 w 1966912"/>
              <a:gd name="connsiteY5" fmla="*/ 314325 h 402431"/>
              <a:gd name="connsiteX6" fmla="*/ 88106 w 1966912"/>
              <a:gd name="connsiteY6" fmla="*/ 183356 h 402431"/>
              <a:gd name="connsiteX7" fmla="*/ 164306 w 1966912"/>
              <a:gd name="connsiteY7" fmla="*/ 214312 h 402431"/>
              <a:gd name="connsiteX8" fmla="*/ 223837 w 1966912"/>
              <a:gd name="connsiteY8" fmla="*/ 228600 h 402431"/>
              <a:gd name="connsiteX9" fmla="*/ 283369 w 1966912"/>
              <a:gd name="connsiteY9" fmla="*/ 235743 h 402431"/>
              <a:gd name="connsiteX10" fmla="*/ 357187 w 1966912"/>
              <a:gd name="connsiteY10" fmla="*/ 235743 h 402431"/>
              <a:gd name="connsiteX11" fmla="*/ 452437 w 1966912"/>
              <a:gd name="connsiteY11" fmla="*/ 228600 h 402431"/>
              <a:gd name="connsiteX12" fmla="*/ 550069 w 1966912"/>
              <a:gd name="connsiteY12" fmla="*/ 209550 h 402431"/>
              <a:gd name="connsiteX13" fmla="*/ 714375 w 1966912"/>
              <a:gd name="connsiteY13" fmla="*/ 176212 h 402431"/>
              <a:gd name="connsiteX14" fmla="*/ 897731 w 1966912"/>
              <a:gd name="connsiteY14" fmla="*/ 142875 h 402431"/>
              <a:gd name="connsiteX15" fmla="*/ 1088231 w 1966912"/>
              <a:gd name="connsiteY15" fmla="*/ 109537 h 402431"/>
              <a:gd name="connsiteX16" fmla="*/ 1250156 w 1966912"/>
              <a:gd name="connsiteY16" fmla="*/ 83343 h 402431"/>
              <a:gd name="connsiteX17" fmla="*/ 1426369 w 1966912"/>
              <a:gd name="connsiteY17" fmla="*/ 42862 h 402431"/>
              <a:gd name="connsiteX18" fmla="*/ 1562100 w 1966912"/>
              <a:gd name="connsiteY18" fmla="*/ 2381 h 402431"/>
              <a:gd name="connsiteX19" fmla="*/ 1576387 w 1966912"/>
              <a:gd name="connsiteY19" fmla="*/ 0 h 402431"/>
              <a:gd name="connsiteX20" fmla="*/ 1616869 w 1966912"/>
              <a:gd name="connsiteY20" fmla="*/ 14287 h 402431"/>
              <a:gd name="connsiteX21" fmla="*/ 1671637 w 1966912"/>
              <a:gd name="connsiteY21" fmla="*/ 40481 h 402431"/>
              <a:gd name="connsiteX22" fmla="*/ 1728787 w 1966912"/>
              <a:gd name="connsiteY22" fmla="*/ 71437 h 402431"/>
              <a:gd name="connsiteX23" fmla="*/ 1781175 w 1966912"/>
              <a:gd name="connsiteY23" fmla="*/ 104775 h 402431"/>
              <a:gd name="connsiteX24" fmla="*/ 1838325 w 1966912"/>
              <a:gd name="connsiteY24" fmla="*/ 147637 h 402431"/>
              <a:gd name="connsiteX25" fmla="*/ 1869281 w 1966912"/>
              <a:gd name="connsiteY25" fmla="*/ 176212 h 402431"/>
              <a:gd name="connsiteX26" fmla="*/ 1914525 w 1966912"/>
              <a:gd name="connsiteY26" fmla="*/ 219075 h 402431"/>
              <a:gd name="connsiteX27" fmla="*/ 1943100 w 1966912"/>
              <a:gd name="connsiteY27" fmla="*/ 252412 h 402431"/>
              <a:gd name="connsiteX28" fmla="*/ 1957387 w 1966912"/>
              <a:gd name="connsiteY28" fmla="*/ 269081 h 402431"/>
              <a:gd name="connsiteX29" fmla="*/ 1966912 w 1966912"/>
              <a:gd name="connsiteY29" fmla="*/ 290512 h 402431"/>
              <a:gd name="connsiteX30" fmla="*/ 1966912 w 1966912"/>
              <a:gd name="connsiteY30" fmla="*/ 302418 h 402431"/>
              <a:gd name="connsiteX31" fmla="*/ 1959769 w 1966912"/>
              <a:gd name="connsiteY31" fmla="*/ 323850 h 402431"/>
              <a:gd name="connsiteX32" fmla="*/ 1943100 w 1966912"/>
              <a:gd name="connsiteY32" fmla="*/ 347662 h 402431"/>
              <a:gd name="connsiteX33" fmla="*/ 1926431 w 1966912"/>
              <a:gd name="connsiteY33" fmla="*/ 366712 h 402431"/>
              <a:gd name="connsiteX34" fmla="*/ 1909762 w 1966912"/>
              <a:gd name="connsiteY34" fmla="*/ 383381 h 402431"/>
              <a:gd name="connsiteX35" fmla="*/ 1643062 w 1966912"/>
              <a:gd name="connsiteY35" fmla="*/ 330993 h 402431"/>
              <a:gd name="connsiteX36" fmla="*/ 1626394 w 1966912"/>
              <a:gd name="connsiteY36" fmla="*/ 304800 h 402431"/>
              <a:gd name="connsiteX37" fmla="*/ 1602581 w 1966912"/>
              <a:gd name="connsiteY37" fmla="*/ 280987 h 402431"/>
              <a:gd name="connsiteX38" fmla="*/ 1569244 w 1966912"/>
              <a:gd name="connsiteY38" fmla="*/ 257175 h 402431"/>
              <a:gd name="connsiteX39" fmla="*/ 1521619 w 1966912"/>
              <a:gd name="connsiteY39" fmla="*/ 235743 h 402431"/>
              <a:gd name="connsiteX40" fmla="*/ 1462087 w 1966912"/>
              <a:gd name="connsiteY40" fmla="*/ 226218 h 402431"/>
              <a:gd name="connsiteX41" fmla="*/ 1319212 w 1966912"/>
              <a:gd name="connsiteY41" fmla="*/ 242887 h 402431"/>
              <a:gd name="connsiteX42" fmla="*/ 988219 w 1966912"/>
              <a:gd name="connsiteY42" fmla="*/ 290512 h 402431"/>
              <a:gd name="connsiteX43" fmla="*/ 507206 w 1966912"/>
              <a:gd name="connsiteY43" fmla="*/ 3643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66912" h="402431">
                <a:moveTo>
                  <a:pt x="507206" y="364331"/>
                </a:moveTo>
                <a:lnTo>
                  <a:pt x="338137" y="392906"/>
                </a:lnTo>
                <a:lnTo>
                  <a:pt x="276225" y="402431"/>
                </a:lnTo>
                <a:lnTo>
                  <a:pt x="216694" y="388143"/>
                </a:lnTo>
                <a:lnTo>
                  <a:pt x="157162" y="369093"/>
                </a:lnTo>
                <a:lnTo>
                  <a:pt x="0" y="314325"/>
                </a:lnTo>
                <a:lnTo>
                  <a:pt x="88106" y="183356"/>
                </a:lnTo>
                <a:lnTo>
                  <a:pt x="164306" y="214312"/>
                </a:lnTo>
                <a:lnTo>
                  <a:pt x="223837" y="228600"/>
                </a:lnTo>
                <a:lnTo>
                  <a:pt x="283369" y="235743"/>
                </a:lnTo>
                <a:lnTo>
                  <a:pt x="357187" y="235743"/>
                </a:lnTo>
                <a:lnTo>
                  <a:pt x="452437" y="228600"/>
                </a:lnTo>
                <a:lnTo>
                  <a:pt x="550069" y="209550"/>
                </a:lnTo>
                <a:lnTo>
                  <a:pt x="714375" y="176212"/>
                </a:lnTo>
                <a:lnTo>
                  <a:pt x="897731" y="142875"/>
                </a:lnTo>
                <a:lnTo>
                  <a:pt x="1088231" y="109537"/>
                </a:lnTo>
                <a:lnTo>
                  <a:pt x="1250156" y="83343"/>
                </a:lnTo>
                <a:lnTo>
                  <a:pt x="1426369" y="42862"/>
                </a:lnTo>
                <a:lnTo>
                  <a:pt x="1562100" y="2381"/>
                </a:lnTo>
                <a:lnTo>
                  <a:pt x="1576387" y="0"/>
                </a:lnTo>
                <a:lnTo>
                  <a:pt x="1616869" y="14287"/>
                </a:lnTo>
                <a:lnTo>
                  <a:pt x="1671637" y="40481"/>
                </a:lnTo>
                <a:lnTo>
                  <a:pt x="1728787" y="71437"/>
                </a:lnTo>
                <a:lnTo>
                  <a:pt x="1781175" y="104775"/>
                </a:lnTo>
                <a:lnTo>
                  <a:pt x="1838325" y="147637"/>
                </a:lnTo>
                <a:lnTo>
                  <a:pt x="1869281" y="176212"/>
                </a:lnTo>
                <a:lnTo>
                  <a:pt x="1914525" y="219075"/>
                </a:lnTo>
                <a:lnTo>
                  <a:pt x="1943100" y="252412"/>
                </a:lnTo>
                <a:lnTo>
                  <a:pt x="1957387" y="269081"/>
                </a:lnTo>
                <a:lnTo>
                  <a:pt x="1966912" y="290512"/>
                </a:lnTo>
                <a:lnTo>
                  <a:pt x="1966912" y="302418"/>
                </a:lnTo>
                <a:lnTo>
                  <a:pt x="1959769" y="323850"/>
                </a:lnTo>
                <a:lnTo>
                  <a:pt x="1943100" y="347662"/>
                </a:lnTo>
                <a:lnTo>
                  <a:pt x="1926431" y="366712"/>
                </a:lnTo>
                <a:lnTo>
                  <a:pt x="1909762" y="383381"/>
                </a:lnTo>
                <a:lnTo>
                  <a:pt x="1643062" y="330993"/>
                </a:lnTo>
                <a:lnTo>
                  <a:pt x="1626394" y="304800"/>
                </a:lnTo>
                <a:lnTo>
                  <a:pt x="1602581" y="280987"/>
                </a:lnTo>
                <a:lnTo>
                  <a:pt x="1569244" y="257175"/>
                </a:lnTo>
                <a:lnTo>
                  <a:pt x="1521619" y="235743"/>
                </a:lnTo>
                <a:lnTo>
                  <a:pt x="1462087" y="226218"/>
                </a:lnTo>
                <a:lnTo>
                  <a:pt x="1319212" y="242887"/>
                </a:lnTo>
                <a:lnTo>
                  <a:pt x="988219" y="290512"/>
                </a:lnTo>
                <a:lnTo>
                  <a:pt x="507206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0E241785-B546-2844-9EBF-036A4681E5F9}"/>
              </a:ext>
            </a:extLst>
          </p:cNvPr>
          <p:cNvSpPr/>
          <p:nvPr/>
        </p:nvSpPr>
        <p:spPr>
          <a:xfrm rot="16200000">
            <a:off x="4824413" y="3586163"/>
            <a:ext cx="3340100" cy="1295400"/>
          </a:xfrm>
          <a:custGeom>
            <a:avLst/>
            <a:gdLst>
              <a:gd name="connsiteX0" fmla="*/ 1416311 w 3340301"/>
              <a:gd name="connsiteY0" fmla="*/ 654791 h 1295160"/>
              <a:gd name="connsiteX1" fmla="*/ 1257661 w 3340301"/>
              <a:gd name="connsiteY1" fmla="*/ 608639 h 1295160"/>
              <a:gd name="connsiteX2" fmla="*/ 1116318 w 3340301"/>
              <a:gd name="connsiteY2" fmla="*/ 556717 h 1295160"/>
              <a:gd name="connsiteX3" fmla="*/ 998052 w 3340301"/>
              <a:gd name="connsiteY3" fmla="*/ 510564 h 1295160"/>
              <a:gd name="connsiteX4" fmla="*/ 862479 w 3340301"/>
              <a:gd name="connsiteY4" fmla="*/ 449989 h 1295160"/>
              <a:gd name="connsiteX5" fmla="*/ 732674 w 3340301"/>
              <a:gd name="connsiteY5" fmla="*/ 377875 h 1295160"/>
              <a:gd name="connsiteX6" fmla="*/ 660561 w 3340301"/>
              <a:gd name="connsiteY6" fmla="*/ 328838 h 1295160"/>
              <a:gd name="connsiteX7" fmla="*/ 588447 w 3340301"/>
              <a:gd name="connsiteY7" fmla="*/ 274032 h 1295160"/>
              <a:gd name="connsiteX8" fmla="*/ 542294 w 3340301"/>
              <a:gd name="connsiteY8" fmla="*/ 233648 h 1295160"/>
              <a:gd name="connsiteX9" fmla="*/ 501911 w 3340301"/>
              <a:gd name="connsiteY9" fmla="*/ 193265 h 1295160"/>
              <a:gd name="connsiteX10" fmla="*/ 473065 w 3340301"/>
              <a:gd name="connsiteY10" fmla="*/ 158650 h 1295160"/>
              <a:gd name="connsiteX11" fmla="*/ 51922 w 3340301"/>
              <a:gd name="connsiteY11" fmla="*/ 0 h 1295160"/>
              <a:gd name="connsiteX12" fmla="*/ 25961 w 3340301"/>
              <a:gd name="connsiteY12" fmla="*/ 17307 h 1295160"/>
              <a:gd name="connsiteX13" fmla="*/ 11538 w 3340301"/>
              <a:gd name="connsiteY13" fmla="*/ 34615 h 1295160"/>
              <a:gd name="connsiteX14" fmla="*/ 2885 w 3340301"/>
              <a:gd name="connsiteY14" fmla="*/ 54807 h 1295160"/>
              <a:gd name="connsiteX15" fmla="*/ 0 w 3340301"/>
              <a:gd name="connsiteY15" fmla="*/ 86537 h 1295160"/>
              <a:gd name="connsiteX16" fmla="*/ 2885 w 3340301"/>
              <a:gd name="connsiteY16" fmla="*/ 115382 h 1295160"/>
              <a:gd name="connsiteX17" fmla="*/ 14423 w 3340301"/>
              <a:gd name="connsiteY17" fmla="*/ 149996 h 1295160"/>
              <a:gd name="connsiteX18" fmla="*/ 43268 w 3340301"/>
              <a:gd name="connsiteY18" fmla="*/ 201918 h 1295160"/>
              <a:gd name="connsiteX19" fmla="*/ 86537 w 3340301"/>
              <a:gd name="connsiteY19" fmla="*/ 259609 h 1295160"/>
              <a:gd name="connsiteX20" fmla="*/ 158650 w 3340301"/>
              <a:gd name="connsiteY20" fmla="*/ 334607 h 1295160"/>
              <a:gd name="connsiteX21" fmla="*/ 222110 w 3340301"/>
              <a:gd name="connsiteY21" fmla="*/ 392298 h 1295160"/>
              <a:gd name="connsiteX22" fmla="*/ 317300 w 3340301"/>
              <a:gd name="connsiteY22" fmla="*/ 467296 h 1295160"/>
              <a:gd name="connsiteX23" fmla="*/ 435566 w 3340301"/>
              <a:gd name="connsiteY23" fmla="*/ 542294 h 1295160"/>
              <a:gd name="connsiteX24" fmla="*/ 536525 w 3340301"/>
              <a:gd name="connsiteY24" fmla="*/ 602870 h 1295160"/>
              <a:gd name="connsiteX25" fmla="*/ 649022 w 3340301"/>
              <a:gd name="connsiteY25" fmla="*/ 663445 h 1295160"/>
              <a:gd name="connsiteX26" fmla="*/ 761520 w 3340301"/>
              <a:gd name="connsiteY26" fmla="*/ 715367 h 1295160"/>
              <a:gd name="connsiteX27" fmla="*/ 891324 w 3340301"/>
              <a:gd name="connsiteY27" fmla="*/ 770173 h 1295160"/>
              <a:gd name="connsiteX28" fmla="*/ 1032667 w 3340301"/>
              <a:gd name="connsiteY28" fmla="*/ 822095 h 1295160"/>
              <a:gd name="connsiteX29" fmla="*/ 1185547 w 3340301"/>
              <a:gd name="connsiteY29" fmla="*/ 868248 h 1295160"/>
              <a:gd name="connsiteX30" fmla="*/ 1399003 w 3340301"/>
              <a:gd name="connsiteY30" fmla="*/ 923054 h 1295160"/>
              <a:gd name="connsiteX31" fmla="*/ 1603806 w 3340301"/>
              <a:gd name="connsiteY31" fmla="*/ 972091 h 1295160"/>
              <a:gd name="connsiteX32" fmla="*/ 1831685 w 3340301"/>
              <a:gd name="connsiteY32" fmla="*/ 1021128 h 1295160"/>
              <a:gd name="connsiteX33" fmla="*/ 2048026 w 3340301"/>
              <a:gd name="connsiteY33" fmla="*/ 1067281 h 1295160"/>
              <a:gd name="connsiteX34" fmla="*/ 2301865 w 3340301"/>
              <a:gd name="connsiteY34" fmla="*/ 1116318 h 1295160"/>
              <a:gd name="connsiteX35" fmla="*/ 2460515 w 3340301"/>
              <a:gd name="connsiteY35" fmla="*/ 1145164 h 1295160"/>
              <a:gd name="connsiteX36" fmla="*/ 2697048 w 3340301"/>
              <a:gd name="connsiteY36" fmla="*/ 1188432 h 1295160"/>
              <a:gd name="connsiteX37" fmla="*/ 2867236 w 3340301"/>
              <a:gd name="connsiteY37" fmla="*/ 1217277 h 1295160"/>
              <a:gd name="connsiteX38" fmla="*/ 2982617 w 3340301"/>
              <a:gd name="connsiteY38" fmla="*/ 1225931 h 1295160"/>
              <a:gd name="connsiteX39" fmla="*/ 3144152 w 3340301"/>
              <a:gd name="connsiteY39" fmla="*/ 1243238 h 1295160"/>
              <a:gd name="connsiteX40" fmla="*/ 3230688 w 3340301"/>
              <a:gd name="connsiteY40" fmla="*/ 1260545 h 1295160"/>
              <a:gd name="connsiteX41" fmla="*/ 3273956 w 3340301"/>
              <a:gd name="connsiteY41" fmla="*/ 1295160 h 1295160"/>
              <a:gd name="connsiteX42" fmla="*/ 3340301 w 3340301"/>
              <a:gd name="connsiteY42" fmla="*/ 949015 h 1295160"/>
              <a:gd name="connsiteX43" fmla="*/ 3317224 w 3340301"/>
              <a:gd name="connsiteY43" fmla="*/ 974976 h 1295160"/>
              <a:gd name="connsiteX44" fmla="*/ 3279725 w 3340301"/>
              <a:gd name="connsiteY44" fmla="*/ 992283 h 1295160"/>
              <a:gd name="connsiteX45" fmla="*/ 3242226 w 3340301"/>
              <a:gd name="connsiteY45" fmla="*/ 992283 h 1295160"/>
              <a:gd name="connsiteX46" fmla="*/ 3043193 w 3340301"/>
              <a:gd name="connsiteY46" fmla="*/ 969207 h 1295160"/>
              <a:gd name="connsiteX47" fmla="*/ 2760508 w 3340301"/>
              <a:gd name="connsiteY47" fmla="*/ 931707 h 1295160"/>
              <a:gd name="connsiteX48" fmla="*/ 2425901 w 3340301"/>
              <a:gd name="connsiteY48" fmla="*/ 882670 h 1295160"/>
              <a:gd name="connsiteX49" fmla="*/ 1967258 w 3340301"/>
              <a:gd name="connsiteY49" fmla="*/ 793249 h 1295160"/>
              <a:gd name="connsiteX50" fmla="*/ 1560538 w 3340301"/>
              <a:gd name="connsiteY50" fmla="*/ 698060 h 1295160"/>
              <a:gd name="connsiteX51" fmla="*/ 1416311 w 3340301"/>
              <a:gd name="connsiteY51" fmla="*/ 654791 h 1295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40301" h="1295160">
                <a:moveTo>
                  <a:pt x="1416311" y="654791"/>
                </a:moveTo>
                <a:lnTo>
                  <a:pt x="1257661" y="608639"/>
                </a:lnTo>
                <a:lnTo>
                  <a:pt x="1116318" y="556717"/>
                </a:lnTo>
                <a:lnTo>
                  <a:pt x="998052" y="510564"/>
                </a:lnTo>
                <a:lnTo>
                  <a:pt x="862479" y="449989"/>
                </a:lnTo>
                <a:lnTo>
                  <a:pt x="732674" y="377875"/>
                </a:lnTo>
                <a:lnTo>
                  <a:pt x="660561" y="328838"/>
                </a:lnTo>
                <a:lnTo>
                  <a:pt x="588447" y="274032"/>
                </a:lnTo>
                <a:lnTo>
                  <a:pt x="542294" y="233648"/>
                </a:lnTo>
                <a:lnTo>
                  <a:pt x="501911" y="193265"/>
                </a:lnTo>
                <a:lnTo>
                  <a:pt x="473065" y="158650"/>
                </a:lnTo>
                <a:lnTo>
                  <a:pt x="51922" y="0"/>
                </a:lnTo>
                <a:lnTo>
                  <a:pt x="25961" y="17307"/>
                </a:lnTo>
                <a:lnTo>
                  <a:pt x="11538" y="34615"/>
                </a:lnTo>
                <a:lnTo>
                  <a:pt x="2885" y="54807"/>
                </a:lnTo>
                <a:lnTo>
                  <a:pt x="0" y="86537"/>
                </a:lnTo>
                <a:lnTo>
                  <a:pt x="2885" y="115382"/>
                </a:lnTo>
                <a:lnTo>
                  <a:pt x="14423" y="149996"/>
                </a:lnTo>
                <a:lnTo>
                  <a:pt x="43268" y="201918"/>
                </a:lnTo>
                <a:lnTo>
                  <a:pt x="86537" y="259609"/>
                </a:lnTo>
                <a:lnTo>
                  <a:pt x="158650" y="334607"/>
                </a:lnTo>
                <a:lnTo>
                  <a:pt x="222110" y="392298"/>
                </a:lnTo>
                <a:lnTo>
                  <a:pt x="317300" y="467296"/>
                </a:lnTo>
                <a:lnTo>
                  <a:pt x="435566" y="542294"/>
                </a:lnTo>
                <a:lnTo>
                  <a:pt x="536525" y="602870"/>
                </a:lnTo>
                <a:lnTo>
                  <a:pt x="649022" y="663445"/>
                </a:lnTo>
                <a:lnTo>
                  <a:pt x="761520" y="715367"/>
                </a:lnTo>
                <a:lnTo>
                  <a:pt x="891324" y="770173"/>
                </a:lnTo>
                <a:lnTo>
                  <a:pt x="1032667" y="822095"/>
                </a:lnTo>
                <a:lnTo>
                  <a:pt x="1185547" y="868248"/>
                </a:lnTo>
                <a:lnTo>
                  <a:pt x="1399003" y="923054"/>
                </a:lnTo>
                <a:lnTo>
                  <a:pt x="1603806" y="972091"/>
                </a:lnTo>
                <a:lnTo>
                  <a:pt x="1831685" y="1021128"/>
                </a:lnTo>
                <a:lnTo>
                  <a:pt x="2048026" y="1067281"/>
                </a:lnTo>
                <a:lnTo>
                  <a:pt x="2301865" y="1116318"/>
                </a:lnTo>
                <a:lnTo>
                  <a:pt x="2460515" y="1145164"/>
                </a:lnTo>
                <a:lnTo>
                  <a:pt x="2697048" y="1188432"/>
                </a:lnTo>
                <a:lnTo>
                  <a:pt x="2867236" y="1217277"/>
                </a:lnTo>
                <a:lnTo>
                  <a:pt x="2982617" y="1225931"/>
                </a:lnTo>
                <a:lnTo>
                  <a:pt x="3144152" y="1243238"/>
                </a:lnTo>
                <a:lnTo>
                  <a:pt x="3230688" y="1260545"/>
                </a:lnTo>
                <a:lnTo>
                  <a:pt x="3273956" y="1295160"/>
                </a:lnTo>
                <a:lnTo>
                  <a:pt x="3340301" y="949015"/>
                </a:lnTo>
                <a:lnTo>
                  <a:pt x="3317224" y="974976"/>
                </a:lnTo>
                <a:lnTo>
                  <a:pt x="3279725" y="992283"/>
                </a:lnTo>
                <a:lnTo>
                  <a:pt x="3242226" y="992283"/>
                </a:lnTo>
                <a:lnTo>
                  <a:pt x="3043193" y="969207"/>
                </a:lnTo>
                <a:lnTo>
                  <a:pt x="2760508" y="931707"/>
                </a:lnTo>
                <a:lnTo>
                  <a:pt x="2425901" y="882670"/>
                </a:lnTo>
                <a:lnTo>
                  <a:pt x="1967258" y="793249"/>
                </a:lnTo>
                <a:lnTo>
                  <a:pt x="1560538" y="698060"/>
                </a:lnTo>
                <a:lnTo>
                  <a:pt x="1416311" y="6547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89AB5574-9BBD-EF42-8ABD-35B7A8748234}"/>
              </a:ext>
            </a:extLst>
          </p:cNvPr>
          <p:cNvSpPr/>
          <p:nvPr/>
        </p:nvSpPr>
        <p:spPr>
          <a:xfrm rot="16200000">
            <a:off x="5377657" y="5225256"/>
            <a:ext cx="595312" cy="752475"/>
          </a:xfrm>
          <a:custGeom>
            <a:avLst/>
            <a:gdLst>
              <a:gd name="connsiteX0" fmla="*/ 545307 w 595313"/>
              <a:gd name="connsiteY0" fmla="*/ 188118 h 752475"/>
              <a:gd name="connsiteX1" fmla="*/ 583407 w 595313"/>
              <a:gd name="connsiteY1" fmla="*/ 73818 h 752475"/>
              <a:gd name="connsiteX2" fmla="*/ 592932 w 595313"/>
              <a:gd name="connsiteY2" fmla="*/ 35718 h 752475"/>
              <a:gd name="connsiteX3" fmla="*/ 595313 w 595313"/>
              <a:gd name="connsiteY3" fmla="*/ 19050 h 752475"/>
              <a:gd name="connsiteX4" fmla="*/ 592932 w 595313"/>
              <a:gd name="connsiteY4" fmla="*/ 4762 h 752475"/>
              <a:gd name="connsiteX5" fmla="*/ 583407 w 595313"/>
              <a:gd name="connsiteY5" fmla="*/ 0 h 752475"/>
              <a:gd name="connsiteX6" fmla="*/ 564357 w 595313"/>
              <a:gd name="connsiteY6" fmla="*/ 7143 h 752475"/>
              <a:gd name="connsiteX7" fmla="*/ 538163 w 595313"/>
              <a:gd name="connsiteY7" fmla="*/ 47625 h 752475"/>
              <a:gd name="connsiteX8" fmla="*/ 485775 w 595313"/>
              <a:gd name="connsiteY8" fmla="*/ 128587 h 752475"/>
              <a:gd name="connsiteX9" fmla="*/ 421482 w 595313"/>
              <a:gd name="connsiteY9" fmla="*/ 228600 h 752475"/>
              <a:gd name="connsiteX10" fmla="*/ 352425 w 595313"/>
              <a:gd name="connsiteY10" fmla="*/ 321468 h 752475"/>
              <a:gd name="connsiteX11" fmla="*/ 292894 w 595313"/>
              <a:gd name="connsiteY11" fmla="*/ 395287 h 752475"/>
              <a:gd name="connsiteX12" fmla="*/ 238125 w 595313"/>
              <a:gd name="connsiteY12" fmla="*/ 450056 h 752475"/>
              <a:gd name="connsiteX13" fmla="*/ 202407 w 595313"/>
              <a:gd name="connsiteY13" fmla="*/ 473868 h 752475"/>
              <a:gd name="connsiteX14" fmla="*/ 145257 w 595313"/>
              <a:gd name="connsiteY14" fmla="*/ 500062 h 752475"/>
              <a:gd name="connsiteX15" fmla="*/ 102394 w 595313"/>
              <a:gd name="connsiteY15" fmla="*/ 519112 h 752475"/>
              <a:gd name="connsiteX16" fmla="*/ 73819 w 595313"/>
              <a:gd name="connsiteY16" fmla="*/ 531018 h 752475"/>
              <a:gd name="connsiteX17" fmla="*/ 40482 w 595313"/>
              <a:gd name="connsiteY17" fmla="*/ 550068 h 752475"/>
              <a:gd name="connsiteX18" fmla="*/ 9525 w 595313"/>
              <a:gd name="connsiteY18" fmla="*/ 585787 h 752475"/>
              <a:gd name="connsiteX19" fmla="*/ 0 w 595313"/>
              <a:gd name="connsiteY19" fmla="*/ 628650 h 752475"/>
              <a:gd name="connsiteX20" fmla="*/ 502444 w 595313"/>
              <a:gd name="connsiteY20" fmla="*/ 752475 h 752475"/>
              <a:gd name="connsiteX21" fmla="*/ 464344 w 595313"/>
              <a:gd name="connsiteY21" fmla="*/ 700087 h 752475"/>
              <a:gd name="connsiteX22" fmla="*/ 442913 w 595313"/>
              <a:gd name="connsiteY22" fmla="*/ 669131 h 752475"/>
              <a:gd name="connsiteX23" fmla="*/ 428625 w 595313"/>
              <a:gd name="connsiteY23" fmla="*/ 633412 h 752475"/>
              <a:gd name="connsiteX24" fmla="*/ 419100 w 595313"/>
              <a:gd name="connsiteY24" fmla="*/ 600075 h 752475"/>
              <a:gd name="connsiteX25" fmla="*/ 419100 w 595313"/>
              <a:gd name="connsiteY25" fmla="*/ 566737 h 752475"/>
              <a:gd name="connsiteX26" fmla="*/ 423863 w 595313"/>
              <a:gd name="connsiteY26" fmla="*/ 531018 h 752475"/>
              <a:gd name="connsiteX27" fmla="*/ 459582 w 595313"/>
              <a:gd name="connsiteY27" fmla="*/ 435768 h 752475"/>
              <a:gd name="connsiteX28" fmla="*/ 545307 w 595313"/>
              <a:gd name="connsiteY28" fmla="*/ 188118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95313" h="752475">
                <a:moveTo>
                  <a:pt x="545307" y="188118"/>
                </a:moveTo>
                <a:lnTo>
                  <a:pt x="583407" y="73818"/>
                </a:lnTo>
                <a:lnTo>
                  <a:pt x="592932" y="35718"/>
                </a:lnTo>
                <a:lnTo>
                  <a:pt x="595313" y="19050"/>
                </a:lnTo>
                <a:lnTo>
                  <a:pt x="592932" y="4762"/>
                </a:lnTo>
                <a:lnTo>
                  <a:pt x="583407" y="0"/>
                </a:lnTo>
                <a:lnTo>
                  <a:pt x="564357" y="7143"/>
                </a:lnTo>
                <a:lnTo>
                  <a:pt x="538163" y="47625"/>
                </a:lnTo>
                <a:lnTo>
                  <a:pt x="485775" y="128587"/>
                </a:lnTo>
                <a:lnTo>
                  <a:pt x="421482" y="228600"/>
                </a:lnTo>
                <a:lnTo>
                  <a:pt x="352425" y="321468"/>
                </a:lnTo>
                <a:lnTo>
                  <a:pt x="292894" y="395287"/>
                </a:lnTo>
                <a:lnTo>
                  <a:pt x="238125" y="450056"/>
                </a:lnTo>
                <a:lnTo>
                  <a:pt x="202407" y="473868"/>
                </a:lnTo>
                <a:lnTo>
                  <a:pt x="145257" y="500062"/>
                </a:lnTo>
                <a:lnTo>
                  <a:pt x="102394" y="519112"/>
                </a:lnTo>
                <a:lnTo>
                  <a:pt x="73819" y="531018"/>
                </a:lnTo>
                <a:lnTo>
                  <a:pt x="40482" y="550068"/>
                </a:lnTo>
                <a:lnTo>
                  <a:pt x="9525" y="585787"/>
                </a:lnTo>
                <a:lnTo>
                  <a:pt x="0" y="628650"/>
                </a:lnTo>
                <a:lnTo>
                  <a:pt x="502444" y="752475"/>
                </a:lnTo>
                <a:lnTo>
                  <a:pt x="464344" y="700087"/>
                </a:lnTo>
                <a:lnTo>
                  <a:pt x="442913" y="669131"/>
                </a:lnTo>
                <a:lnTo>
                  <a:pt x="428625" y="633412"/>
                </a:lnTo>
                <a:lnTo>
                  <a:pt x="419100" y="600075"/>
                </a:lnTo>
                <a:lnTo>
                  <a:pt x="419100" y="566737"/>
                </a:lnTo>
                <a:lnTo>
                  <a:pt x="423863" y="531018"/>
                </a:lnTo>
                <a:lnTo>
                  <a:pt x="459582" y="435768"/>
                </a:lnTo>
                <a:lnTo>
                  <a:pt x="545307" y="188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E415912-9157-454F-AC25-A4A437D4CFA0}"/>
              </a:ext>
            </a:extLst>
          </p:cNvPr>
          <p:cNvGrpSpPr/>
          <p:nvPr/>
        </p:nvGrpSpPr>
        <p:grpSpPr>
          <a:xfrm>
            <a:off x="2644775" y="1554163"/>
            <a:ext cx="4521200" cy="4356100"/>
            <a:chOff x="2797175" y="1700213"/>
            <a:chExt cx="4521200" cy="4356100"/>
          </a:xfrm>
        </p:grpSpPr>
        <p:sp>
          <p:nvSpPr>
            <p:cNvPr id="12" name="フリーフォーム 97">
              <a:extLst>
                <a:ext uri="{FF2B5EF4-FFF2-40B4-BE49-F238E27FC236}">
                  <a16:creationId xmlns:a16="http://schemas.microsoft.com/office/drawing/2014/main" id="{B61DDEE6-16A7-45EE-AC77-B354447140C6}"/>
                </a:ext>
              </a:extLst>
            </p:cNvPr>
            <p:cNvSpPr/>
            <p:nvPr/>
          </p:nvSpPr>
          <p:spPr>
            <a:xfrm>
              <a:off x="4838700" y="1706563"/>
              <a:ext cx="993775" cy="1685925"/>
            </a:xfrm>
            <a:custGeom>
              <a:avLst/>
              <a:gdLst>
                <a:gd name="connsiteX0" fmla="*/ 533400 w 992981"/>
                <a:gd name="connsiteY0" fmla="*/ 633413 h 1685925"/>
                <a:gd name="connsiteX1" fmla="*/ 585788 w 992981"/>
                <a:gd name="connsiteY1" fmla="*/ 495300 h 1685925"/>
                <a:gd name="connsiteX2" fmla="*/ 621506 w 992981"/>
                <a:gd name="connsiteY2" fmla="*/ 390525 h 1685925"/>
                <a:gd name="connsiteX3" fmla="*/ 647700 w 992981"/>
                <a:gd name="connsiteY3" fmla="*/ 307182 h 1685925"/>
                <a:gd name="connsiteX4" fmla="*/ 669131 w 992981"/>
                <a:gd name="connsiteY4" fmla="*/ 242888 h 1685925"/>
                <a:gd name="connsiteX5" fmla="*/ 673894 w 992981"/>
                <a:gd name="connsiteY5" fmla="*/ 216694 h 1685925"/>
                <a:gd name="connsiteX6" fmla="*/ 673894 w 992981"/>
                <a:gd name="connsiteY6" fmla="*/ 195263 h 1685925"/>
                <a:gd name="connsiteX7" fmla="*/ 669131 w 992981"/>
                <a:gd name="connsiteY7" fmla="*/ 166688 h 1685925"/>
                <a:gd name="connsiteX8" fmla="*/ 654844 w 992981"/>
                <a:gd name="connsiteY8" fmla="*/ 138113 h 1685925"/>
                <a:gd name="connsiteX9" fmla="*/ 638175 w 992981"/>
                <a:gd name="connsiteY9" fmla="*/ 119063 h 1685925"/>
                <a:gd name="connsiteX10" fmla="*/ 597694 w 992981"/>
                <a:gd name="connsiteY10" fmla="*/ 88107 h 1685925"/>
                <a:gd name="connsiteX11" fmla="*/ 545306 w 992981"/>
                <a:gd name="connsiteY11" fmla="*/ 59532 h 1685925"/>
                <a:gd name="connsiteX12" fmla="*/ 523875 w 992981"/>
                <a:gd name="connsiteY12" fmla="*/ 40482 h 1685925"/>
                <a:gd name="connsiteX13" fmla="*/ 516731 w 992981"/>
                <a:gd name="connsiteY13" fmla="*/ 26194 h 1685925"/>
                <a:gd name="connsiteX14" fmla="*/ 519113 w 992981"/>
                <a:gd name="connsiteY14" fmla="*/ 14288 h 1685925"/>
                <a:gd name="connsiteX15" fmla="*/ 535781 w 992981"/>
                <a:gd name="connsiteY15" fmla="*/ 2382 h 1685925"/>
                <a:gd name="connsiteX16" fmla="*/ 585788 w 992981"/>
                <a:gd name="connsiteY16" fmla="*/ 0 h 1685925"/>
                <a:gd name="connsiteX17" fmla="*/ 638175 w 992981"/>
                <a:gd name="connsiteY17" fmla="*/ 2382 h 1685925"/>
                <a:gd name="connsiteX18" fmla="*/ 683419 w 992981"/>
                <a:gd name="connsiteY18" fmla="*/ 11907 h 1685925"/>
                <a:gd name="connsiteX19" fmla="*/ 733425 w 992981"/>
                <a:gd name="connsiteY19" fmla="*/ 28575 h 1685925"/>
                <a:gd name="connsiteX20" fmla="*/ 773906 w 992981"/>
                <a:gd name="connsiteY20" fmla="*/ 47625 h 1685925"/>
                <a:gd name="connsiteX21" fmla="*/ 821531 w 992981"/>
                <a:gd name="connsiteY21" fmla="*/ 80963 h 1685925"/>
                <a:gd name="connsiteX22" fmla="*/ 878681 w 992981"/>
                <a:gd name="connsiteY22" fmla="*/ 123825 h 1685925"/>
                <a:gd name="connsiteX23" fmla="*/ 919163 w 992981"/>
                <a:gd name="connsiteY23" fmla="*/ 164307 h 1685925"/>
                <a:gd name="connsiteX24" fmla="*/ 959644 w 992981"/>
                <a:gd name="connsiteY24" fmla="*/ 209550 h 1685925"/>
                <a:gd name="connsiteX25" fmla="*/ 983456 w 992981"/>
                <a:gd name="connsiteY25" fmla="*/ 250032 h 1685925"/>
                <a:gd name="connsiteX26" fmla="*/ 990600 w 992981"/>
                <a:gd name="connsiteY26" fmla="*/ 276225 h 1685925"/>
                <a:gd name="connsiteX27" fmla="*/ 992981 w 992981"/>
                <a:gd name="connsiteY27" fmla="*/ 297657 h 1685925"/>
                <a:gd name="connsiteX28" fmla="*/ 988219 w 992981"/>
                <a:gd name="connsiteY28" fmla="*/ 316707 h 1685925"/>
                <a:gd name="connsiteX29" fmla="*/ 971550 w 992981"/>
                <a:gd name="connsiteY29" fmla="*/ 338138 h 1685925"/>
                <a:gd name="connsiteX30" fmla="*/ 950119 w 992981"/>
                <a:gd name="connsiteY30" fmla="*/ 357188 h 1685925"/>
                <a:gd name="connsiteX31" fmla="*/ 897731 w 992981"/>
                <a:gd name="connsiteY31" fmla="*/ 445294 h 1685925"/>
                <a:gd name="connsiteX32" fmla="*/ 854869 w 992981"/>
                <a:gd name="connsiteY32" fmla="*/ 526257 h 1685925"/>
                <a:gd name="connsiteX33" fmla="*/ 792956 w 992981"/>
                <a:gd name="connsiteY33" fmla="*/ 669132 h 1685925"/>
                <a:gd name="connsiteX34" fmla="*/ 731044 w 992981"/>
                <a:gd name="connsiteY34" fmla="*/ 795338 h 1685925"/>
                <a:gd name="connsiteX35" fmla="*/ 673894 w 992981"/>
                <a:gd name="connsiteY35" fmla="*/ 890588 h 1685925"/>
                <a:gd name="connsiteX36" fmla="*/ 576263 w 992981"/>
                <a:gd name="connsiteY36" fmla="*/ 1059657 h 1685925"/>
                <a:gd name="connsiteX37" fmla="*/ 492919 w 992981"/>
                <a:gd name="connsiteY37" fmla="*/ 1183482 h 1685925"/>
                <a:gd name="connsiteX38" fmla="*/ 411956 w 992981"/>
                <a:gd name="connsiteY38" fmla="*/ 1288257 h 1685925"/>
                <a:gd name="connsiteX39" fmla="*/ 326231 w 992981"/>
                <a:gd name="connsiteY39" fmla="*/ 1395413 h 1685925"/>
                <a:gd name="connsiteX40" fmla="*/ 204788 w 992981"/>
                <a:gd name="connsiteY40" fmla="*/ 1531144 h 1685925"/>
                <a:gd name="connsiteX41" fmla="*/ 119063 w 992981"/>
                <a:gd name="connsiteY41" fmla="*/ 1616869 h 1685925"/>
                <a:gd name="connsiteX42" fmla="*/ 52388 w 992981"/>
                <a:gd name="connsiteY42" fmla="*/ 1674019 h 1685925"/>
                <a:gd name="connsiteX43" fmla="*/ 23813 w 992981"/>
                <a:gd name="connsiteY43" fmla="*/ 1685925 h 1685925"/>
                <a:gd name="connsiteX44" fmla="*/ 7144 w 992981"/>
                <a:gd name="connsiteY44" fmla="*/ 1683544 h 1685925"/>
                <a:gd name="connsiteX45" fmla="*/ 0 w 992981"/>
                <a:gd name="connsiteY45" fmla="*/ 1674019 h 1685925"/>
                <a:gd name="connsiteX46" fmla="*/ 2381 w 992981"/>
                <a:gd name="connsiteY46" fmla="*/ 1647825 h 1685925"/>
                <a:gd name="connsiteX47" fmla="*/ 23813 w 992981"/>
                <a:gd name="connsiteY47" fmla="*/ 1609725 h 1685925"/>
                <a:gd name="connsiteX48" fmla="*/ 76200 w 992981"/>
                <a:gd name="connsiteY48" fmla="*/ 1528763 h 1685925"/>
                <a:gd name="connsiteX49" fmla="*/ 130969 w 992981"/>
                <a:gd name="connsiteY49" fmla="*/ 1438275 h 1685925"/>
                <a:gd name="connsiteX50" fmla="*/ 169069 w 992981"/>
                <a:gd name="connsiteY50" fmla="*/ 1376363 h 1685925"/>
                <a:gd name="connsiteX51" fmla="*/ 216694 w 992981"/>
                <a:gd name="connsiteY51" fmla="*/ 1293019 h 1685925"/>
                <a:gd name="connsiteX52" fmla="*/ 278606 w 992981"/>
                <a:gd name="connsiteY52" fmla="*/ 1178719 h 1685925"/>
                <a:gd name="connsiteX53" fmla="*/ 328613 w 992981"/>
                <a:gd name="connsiteY53" fmla="*/ 1085850 h 1685925"/>
                <a:gd name="connsiteX54" fmla="*/ 376238 w 992981"/>
                <a:gd name="connsiteY54" fmla="*/ 990600 h 1685925"/>
                <a:gd name="connsiteX55" fmla="*/ 419100 w 992981"/>
                <a:gd name="connsiteY55" fmla="*/ 900113 h 1685925"/>
                <a:gd name="connsiteX56" fmla="*/ 471488 w 992981"/>
                <a:gd name="connsiteY56" fmla="*/ 783432 h 1685925"/>
                <a:gd name="connsiteX57" fmla="*/ 533400 w 992981"/>
                <a:gd name="connsiteY57" fmla="*/ 633413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2981" h="1685925">
                  <a:moveTo>
                    <a:pt x="533400" y="633413"/>
                  </a:moveTo>
                  <a:lnTo>
                    <a:pt x="585788" y="495300"/>
                  </a:lnTo>
                  <a:lnTo>
                    <a:pt x="621506" y="390525"/>
                  </a:lnTo>
                  <a:lnTo>
                    <a:pt x="647700" y="307182"/>
                  </a:lnTo>
                  <a:lnTo>
                    <a:pt x="669131" y="242888"/>
                  </a:lnTo>
                  <a:lnTo>
                    <a:pt x="673894" y="216694"/>
                  </a:lnTo>
                  <a:lnTo>
                    <a:pt x="673894" y="195263"/>
                  </a:lnTo>
                  <a:lnTo>
                    <a:pt x="669131" y="166688"/>
                  </a:lnTo>
                  <a:lnTo>
                    <a:pt x="654844" y="138113"/>
                  </a:lnTo>
                  <a:lnTo>
                    <a:pt x="638175" y="119063"/>
                  </a:lnTo>
                  <a:lnTo>
                    <a:pt x="597694" y="88107"/>
                  </a:lnTo>
                  <a:lnTo>
                    <a:pt x="545306" y="59532"/>
                  </a:lnTo>
                  <a:lnTo>
                    <a:pt x="523875" y="40482"/>
                  </a:lnTo>
                  <a:lnTo>
                    <a:pt x="516731" y="26194"/>
                  </a:lnTo>
                  <a:lnTo>
                    <a:pt x="519113" y="14288"/>
                  </a:lnTo>
                  <a:lnTo>
                    <a:pt x="535781" y="2382"/>
                  </a:lnTo>
                  <a:lnTo>
                    <a:pt x="585788" y="0"/>
                  </a:lnTo>
                  <a:lnTo>
                    <a:pt x="638175" y="2382"/>
                  </a:lnTo>
                  <a:lnTo>
                    <a:pt x="683419" y="11907"/>
                  </a:lnTo>
                  <a:lnTo>
                    <a:pt x="733425" y="28575"/>
                  </a:lnTo>
                  <a:lnTo>
                    <a:pt x="773906" y="47625"/>
                  </a:lnTo>
                  <a:lnTo>
                    <a:pt x="821531" y="80963"/>
                  </a:lnTo>
                  <a:lnTo>
                    <a:pt x="878681" y="123825"/>
                  </a:lnTo>
                  <a:lnTo>
                    <a:pt x="919163" y="164307"/>
                  </a:lnTo>
                  <a:lnTo>
                    <a:pt x="959644" y="209550"/>
                  </a:lnTo>
                  <a:lnTo>
                    <a:pt x="983456" y="250032"/>
                  </a:lnTo>
                  <a:lnTo>
                    <a:pt x="990600" y="276225"/>
                  </a:lnTo>
                  <a:lnTo>
                    <a:pt x="992981" y="297657"/>
                  </a:lnTo>
                  <a:lnTo>
                    <a:pt x="988219" y="316707"/>
                  </a:lnTo>
                  <a:lnTo>
                    <a:pt x="971550" y="338138"/>
                  </a:lnTo>
                  <a:lnTo>
                    <a:pt x="950119" y="357188"/>
                  </a:lnTo>
                  <a:lnTo>
                    <a:pt x="897731" y="445294"/>
                  </a:lnTo>
                  <a:lnTo>
                    <a:pt x="854869" y="526257"/>
                  </a:lnTo>
                  <a:lnTo>
                    <a:pt x="792956" y="669132"/>
                  </a:lnTo>
                  <a:lnTo>
                    <a:pt x="731044" y="795338"/>
                  </a:lnTo>
                  <a:lnTo>
                    <a:pt x="673894" y="890588"/>
                  </a:lnTo>
                  <a:lnTo>
                    <a:pt x="576263" y="1059657"/>
                  </a:lnTo>
                  <a:lnTo>
                    <a:pt x="492919" y="1183482"/>
                  </a:lnTo>
                  <a:lnTo>
                    <a:pt x="411956" y="1288257"/>
                  </a:lnTo>
                  <a:lnTo>
                    <a:pt x="326231" y="1395413"/>
                  </a:lnTo>
                  <a:lnTo>
                    <a:pt x="204788" y="1531144"/>
                  </a:lnTo>
                  <a:lnTo>
                    <a:pt x="119063" y="1616869"/>
                  </a:lnTo>
                  <a:lnTo>
                    <a:pt x="52388" y="1674019"/>
                  </a:lnTo>
                  <a:lnTo>
                    <a:pt x="23813" y="1685925"/>
                  </a:lnTo>
                  <a:lnTo>
                    <a:pt x="7144" y="1683544"/>
                  </a:lnTo>
                  <a:lnTo>
                    <a:pt x="0" y="1674019"/>
                  </a:lnTo>
                  <a:lnTo>
                    <a:pt x="2381" y="1647825"/>
                  </a:lnTo>
                  <a:lnTo>
                    <a:pt x="23813" y="1609725"/>
                  </a:lnTo>
                  <a:lnTo>
                    <a:pt x="76200" y="1528763"/>
                  </a:lnTo>
                  <a:lnTo>
                    <a:pt x="130969" y="1438275"/>
                  </a:lnTo>
                  <a:lnTo>
                    <a:pt x="169069" y="1376363"/>
                  </a:lnTo>
                  <a:lnTo>
                    <a:pt x="216694" y="1293019"/>
                  </a:lnTo>
                  <a:lnTo>
                    <a:pt x="278606" y="1178719"/>
                  </a:lnTo>
                  <a:lnTo>
                    <a:pt x="328613" y="1085850"/>
                  </a:lnTo>
                  <a:lnTo>
                    <a:pt x="376238" y="990600"/>
                  </a:lnTo>
                  <a:lnTo>
                    <a:pt x="419100" y="900113"/>
                  </a:lnTo>
                  <a:lnTo>
                    <a:pt x="471488" y="783432"/>
                  </a:lnTo>
                  <a:lnTo>
                    <a:pt x="533400" y="633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8">
              <a:extLst>
                <a:ext uri="{FF2B5EF4-FFF2-40B4-BE49-F238E27FC236}">
                  <a16:creationId xmlns:a16="http://schemas.microsoft.com/office/drawing/2014/main" id="{90F6AFCC-7972-4952-AE60-6AB530616F0B}"/>
                </a:ext>
              </a:extLst>
            </p:cNvPr>
            <p:cNvSpPr/>
            <p:nvPr/>
          </p:nvSpPr>
          <p:spPr>
            <a:xfrm>
              <a:off x="3186113" y="1700213"/>
              <a:ext cx="984250" cy="1257300"/>
            </a:xfrm>
            <a:custGeom>
              <a:avLst/>
              <a:gdLst>
                <a:gd name="connsiteX0" fmla="*/ 590550 w 983456"/>
                <a:gd name="connsiteY0" fmla="*/ 702468 h 1257300"/>
                <a:gd name="connsiteX1" fmla="*/ 735806 w 983456"/>
                <a:gd name="connsiteY1" fmla="*/ 533400 h 1257300"/>
                <a:gd name="connsiteX2" fmla="*/ 819150 w 983456"/>
                <a:gd name="connsiteY2" fmla="*/ 435768 h 1257300"/>
                <a:gd name="connsiteX3" fmla="*/ 842962 w 983456"/>
                <a:gd name="connsiteY3" fmla="*/ 409575 h 1257300"/>
                <a:gd name="connsiteX4" fmla="*/ 852487 w 983456"/>
                <a:gd name="connsiteY4" fmla="*/ 400050 h 1257300"/>
                <a:gd name="connsiteX5" fmla="*/ 909637 w 983456"/>
                <a:gd name="connsiteY5" fmla="*/ 364331 h 1257300"/>
                <a:gd name="connsiteX6" fmla="*/ 962025 w 983456"/>
                <a:gd name="connsiteY6" fmla="*/ 335756 h 1257300"/>
                <a:gd name="connsiteX7" fmla="*/ 978693 w 983456"/>
                <a:gd name="connsiteY7" fmla="*/ 321468 h 1257300"/>
                <a:gd name="connsiteX8" fmla="*/ 983456 w 983456"/>
                <a:gd name="connsiteY8" fmla="*/ 311943 h 1257300"/>
                <a:gd name="connsiteX9" fmla="*/ 983456 w 983456"/>
                <a:gd name="connsiteY9" fmla="*/ 300037 h 1257300"/>
                <a:gd name="connsiteX10" fmla="*/ 978693 w 983456"/>
                <a:gd name="connsiteY10" fmla="*/ 273843 h 1257300"/>
                <a:gd name="connsiteX11" fmla="*/ 957262 w 983456"/>
                <a:gd name="connsiteY11" fmla="*/ 233362 h 1257300"/>
                <a:gd name="connsiteX12" fmla="*/ 904875 w 983456"/>
                <a:gd name="connsiteY12" fmla="*/ 178593 h 1257300"/>
                <a:gd name="connsiteX13" fmla="*/ 847725 w 983456"/>
                <a:gd name="connsiteY13" fmla="*/ 130968 h 1257300"/>
                <a:gd name="connsiteX14" fmla="*/ 778668 w 983456"/>
                <a:gd name="connsiteY14" fmla="*/ 83343 h 1257300"/>
                <a:gd name="connsiteX15" fmla="*/ 716756 w 983456"/>
                <a:gd name="connsiteY15" fmla="*/ 50006 h 1257300"/>
                <a:gd name="connsiteX16" fmla="*/ 659606 w 983456"/>
                <a:gd name="connsiteY16" fmla="*/ 26193 h 1257300"/>
                <a:gd name="connsiteX17" fmla="*/ 600075 w 983456"/>
                <a:gd name="connsiteY17" fmla="*/ 9525 h 1257300"/>
                <a:gd name="connsiteX18" fmla="*/ 533400 w 983456"/>
                <a:gd name="connsiteY18" fmla="*/ 0 h 1257300"/>
                <a:gd name="connsiteX19" fmla="*/ 485775 w 983456"/>
                <a:gd name="connsiteY19" fmla="*/ 0 h 1257300"/>
                <a:gd name="connsiteX20" fmla="*/ 454818 w 983456"/>
                <a:gd name="connsiteY20" fmla="*/ 4762 h 1257300"/>
                <a:gd name="connsiteX21" fmla="*/ 445293 w 983456"/>
                <a:gd name="connsiteY21" fmla="*/ 16668 h 1257300"/>
                <a:gd name="connsiteX22" fmla="*/ 447675 w 983456"/>
                <a:gd name="connsiteY22" fmla="*/ 35718 h 1257300"/>
                <a:gd name="connsiteX23" fmla="*/ 466725 w 983456"/>
                <a:gd name="connsiteY23" fmla="*/ 57150 h 1257300"/>
                <a:gd name="connsiteX24" fmla="*/ 511968 w 983456"/>
                <a:gd name="connsiteY24" fmla="*/ 92868 h 1257300"/>
                <a:gd name="connsiteX25" fmla="*/ 538162 w 983456"/>
                <a:gd name="connsiteY25" fmla="*/ 114300 h 1257300"/>
                <a:gd name="connsiteX26" fmla="*/ 554831 w 983456"/>
                <a:gd name="connsiteY26" fmla="*/ 133350 h 1257300"/>
                <a:gd name="connsiteX27" fmla="*/ 566737 w 983456"/>
                <a:gd name="connsiteY27" fmla="*/ 159543 h 1257300"/>
                <a:gd name="connsiteX28" fmla="*/ 573881 w 983456"/>
                <a:gd name="connsiteY28" fmla="*/ 188118 h 1257300"/>
                <a:gd name="connsiteX29" fmla="*/ 571500 w 983456"/>
                <a:gd name="connsiteY29" fmla="*/ 228600 h 1257300"/>
                <a:gd name="connsiteX30" fmla="*/ 538162 w 983456"/>
                <a:gd name="connsiteY30" fmla="*/ 330993 h 1257300"/>
                <a:gd name="connsiteX31" fmla="*/ 461962 w 983456"/>
                <a:gd name="connsiteY31" fmla="*/ 511968 h 1257300"/>
                <a:gd name="connsiteX32" fmla="*/ 395287 w 983456"/>
                <a:gd name="connsiteY32" fmla="*/ 650081 h 1257300"/>
                <a:gd name="connsiteX33" fmla="*/ 319087 w 983456"/>
                <a:gd name="connsiteY33" fmla="*/ 790575 h 1257300"/>
                <a:gd name="connsiteX34" fmla="*/ 202406 w 983456"/>
                <a:gd name="connsiteY34" fmla="*/ 981075 h 1257300"/>
                <a:gd name="connsiteX35" fmla="*/ 107156 w 983456"/>
                <a:gd name="connsiteY35" fmla="*/ 1107281 h 1257300"/>
                <a:gd name="connsiteX36" fmla="*/ 40481 w 983456"/>
                <a:gd name="connsiteY36" fmla="*/ 1197768 h 1257300"/>
                <a:gd name="connsiteX37" fmla="*/ 0 w 983456"/>
                <a:gd name="connsiteY37" fmla="*/ 1257300 h 1257300"/>
                <a:gd name="connsiteX38" fmla="*/ 154781 w 983456"/>
                <a:gd name="connsiteY38" fmla="*/ 1159668 h 1257300"/>
                <a:gd name="connsiteX39" fmla="*/ 257175 w 983456"/>
                <a:gd name="connsiteY39" fmla="*/ 1066800 h 1257300"/>
                <a:gd name="connsiteX40" fmla="*/ 357187 w 983456"/>
                <a:gd name="connsiteY40" fmla="*/ 971550 h 1257300"/>
                <a:gd name="connsiteX41" fmla="*/ 459581 w 983456"/>
                <a:gd name="connsiteY41" fmla="*/ 857250 h 1257300"/>
                <a:gd name="connsiteX42" fmla="*/ 590550 w 983456"/>
                <a:gd name="connsiteY42" fmla="*/ 702468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3456" h="1257300">
                  <a:moveTo>
                    <a:pt x="590550" y="702468"/>
                  </a:moveTo>
                  <a:lnTo>
                    <a:pt x="735806" y="533400"/>
                  </a:lnTo>
                  <a:lnTo>
                    <a:pt x="819150" y="435768"/>
                  </a:lnTo>
                  <a:lnTo>
                    <a:pt x="842962" y="409575"/>
                  </a:lnTo>
                  <a:lnTo>
                    <a:pt x="852487" y="400050"/>
                  </a:lnTo>
                  <a:lnTo>
                    <a:pt x="909637" y="364331"/>
                  </a:lnTo>
                  <a:lnTo>
                    <a:pt x="962025" y="335756"/>
                  </a:lnTo>
                  <a:lnTo>
                    <a:pt x="978693" y="321468"/>
                  </a:lnTo>
                  <a:lnTo>
                    <a:pt x="983456" y="311943"/>
                  </a:lnTo>
                  <a:lnTo>
                    <a:pt x="983456" y="300037"/>
                  </a:lnTo>
                  <a:lnTo>
                    <a:pt x="978693" y="273843"/>
                  </a:lnTo>
                  <a:lnTo>
                    <a:pt x="957262" y="233362"/>
                  </a:lnTo>
                  <a:lnTo>
                    <a:pt x="904875" y="178593"/>
                  </a:lnTo>
                  <a:lnTo>
                    <a:pt x="847725" y="130968"/>
                  </a:lnTo>
                  <a:lnTo>
                    <a:pt x="778668" y="83343"/>
                  </a:lnTo>
                  <a:lnTo>
                    <a:pt x="716756" y="50006"/>
                  </a:lnTo>
                  <a:lnTo>
                    <a:pt x="659606" y="26193"/>
                  </a:lnTo>
                  <a:lnTo>
                    <a:pt x="600075" y="9525"/>
                  </a:lnTo>
                  <a:lnTo>
                    <a:pt x="533400" y="0"/>
                  </a:lnTo>
                  <a:lnTo>
                    <a:pt x="485775" y="0"/>
                  </a:lnTo>
                  <a:lnTo>
                    <a:pt x="454818" y="4762"/>
                  </a:lnTo>
                  <a:lnTo>
                    <a:pt x="445293" y="16668"/>
                  </a:lnTo>
                  <a:lnTo>
                    <a:pt x="447675" y="35718"/>
                  </a:lnTo>
                  <a:lnTo>
                    <a:pt x="466725" y="57150"/>
                  </a:lnTo>
                  <a:lnTo>
                    <a:pt x="511968" y="92868"/>
                  </a:lnTo>
                  <a:lnTo>
                    <a:pt x="538162" y="114300"/>
                  </a:lnTo>
                  <a:lnTo>
                    <a:pt x="554831" y="133350"/>
                  </a:lnTo>
                  <a:lnTo>
                    <a:pt x="566737" y="159543"/>
                  </a:lnTo>
                  <a:lnTo>
                    <a:pt x="573881" y="188118"/>
                  </a:lnTo>
                  <a:lnTo>
                    <a:pt x="571500" y="228600"/>
                  </a:lnTo>
                  <a:lnTo>
                    <a:pt x="538162" y="330993"/>
                  </a:lnTo>
                  <a:lnTo>
                    <a:pt x="461962" y="511968"/>
                  </a:lnTo>
                  <a:lnTo>
                    <a:pt x="395287" y="650081"/>
                  </a:lnTo>
                  <a:lnTo>
                    <a:pt x="319087" y="790575"/>
                  </a:lnTo>
                  <a:lnTo>
                    <a:pt x="202406" y="981075"/>
                  </a:lnTo>
                  <a:lnTo>
                    <a:pt x="107156" y="1107281"/>
                  </a:lnTo>
                  <a:lnTo>
                    <a:pt x="40481" y="1197768"/>
                  </a:lnTo>
                  <a:lnTo>
                    <a:pt x="0" y="1257300"/>
                  </a:lnTo>
                  <a:lnTo>
                    <a:pt x="154781" y="1159668"/>
                  </a:lnTo>
                  <a:lnTo>
                    <a:pt x="257175" y="1066800"/>
                  </a:lnTo>
                  <a:lnTo>
                    <a:pt x="357187" y="971550"/>
                  </a:lnTo>
                  <a:lnTo>
                    <a:pt x="459581" y="857250"/>
                  </a:lnTo>
                  <a:lnTo>
                    <a:pt x="590550" y="7024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5">
              <a:extLst>
                <a:ext uri="{FF2B5EF4-FFF2-40B4-BE49-F238E27FC236}">
                  <a16:creationId xmlns:a16="http://schemas.microsoft.com/office/drawing/2014/main" id="{C2CA9F81-A6F3-4B12-817A-8A170B17FF5E}"/>
                </a:ext>
              </a:extLst>
            </p:cNvPr>
            <p:cNvSpPr/>
            <p:nvPr/>
          </p:nvSpPr>
          <p:spPr>
            <a:xfrm>
              <a:off x="5305425" y="3586163"/>
              <a:ext cx="736600" cy="784225"/>
            </a:xfrm>
            <a:custGeom>
              <a:avLst/>
              <a:gdLst>
                <a:gd name="connsiteX0" fmla="*/ 319088 w 735806"/>
                <a:gd name="connsiteY0" fmla="*/ 433387 h 783431"/>
                <a:gd name="connsiteX1" fmla="*/ 207169 w 735806"/>
                <a:gd name="connsiteY1" fmla="*/ 292893 h 783431"/>
                <a:gd name="connsiteX2" fmla="*/ 111919 w 735806"/>
                <a:gd name="connsiteY2" fmla="*/ 171450 h 783431"/>
                <a:gd name="connsiteX3" fmla="*/ 4763 w 735806"/>
                <a:gd name="connsiteY3" fmla="*/ 33337 h 783431"/>
                <a:gd name="connsiteX4" fmla="*/ 0 w 735806"/>
                <a:gd name="connsiteY4" fmla="*/ 19050 h 783431"/>
                <a:gd name="connsiteX5" fmla="*/ 2381 w 735806"/>
                <a:gd name="connsiteY5" fmla="*/ 4762 h 783431"/>
                <a:gd name="connsiteX6" fmla="*/ 14288 w 735806"/>
                <a:gd name="connsiteY6" fmla="*/ 0 h 783431"/>
                <a:gd name="connsiteX7" fmla="*/ 54769 w 735806"/>
                <a:gd name="connsiteY7" fmla="*/ 16668 h 783431"/>
                <a:gd name="connsiteX8" fmla="*/ 145256 w 735806"/>
                <a:gd name="connsiteY8" fmla="*/ 61912 h 783431"/>
                <a:gd name="connsiteX9" fmla="*/ 269081 w 735806"/>
                <a:gd name="connsiteY9" fmla="*/ 128587 h 783431"/>
                <a:gd name="connsiteX10" fmla="*/ 361950 w 735806"/>
                <a:gd name="connsiteY10" fmla="*/ 185737 h 783431"/>
                <a:gd name="connsiteX11" fmla="*/ 440531 w 735806"/>
                <a:gd name="connsiteY11" fmla="*/ 233362 h 783431"/>
                <a:gd name="connsiteX12" fmla="*/ 519113 w 735806"/>
                <a:gd name="connsiteY12" fmla="*/ 290512 h 783431"/>
                <a:gd name="connsiteX13" fmla="*/ 578644 w 735806"/>
                <a:gd name="connsiteY13" fmla="*/ 335756 h 783431"/>
                <a:gd name="connsiteX14" fmla="*/ 614363 w 735806"/>
                <a:gd name="connsiteY14" fmla="*/ 366712 h 783431"/>
                <a:gd name="connsiteX15" fmla="*/ 645319 w 735806"/>
                <a:gd name="connsiteY15" fmla="*/ 397668 h 783431"/>
                <a:gd name="connsiteX16" fmla="*/ 671513 w 735806"/>
                <a:gd name="connsiteY16" fmla="*/ 431006 h 783431"/>
                <a:gd name="connsiteX17" fmla="*/ 695325 w 735806"/>
                <a:gd name="connsiteY17" fmla="*/ 466725 h 783431"/>
                <a:gd name="connsiteX18" fmla="*/ 711994 w 735806"/>
                <a:gd name="connsiteY18" fmla="*/ 502443 h 783431"/>
                <a:gd name="connsiteX19" fmla="*/ 726281 w 735806"/>
                <a:gd name="connsiteY19" fmla="*/ 542925 h 783431"/>
                <a:gd name="connsiteX20" fmla="*/ 733425 w 735806"/>
                <a:gd name="connsiteY20" fmla="*/ 585787 h 783431"/>
                <a:gd name="connsiteX21" fmla="*/ 735806 w 735806"/>
                <a:gd name="connsiteY21" fmla="*/ 633412 h 783431"/>
                <a:gd name="connsiteX22" fmla="*/ 731044 w 735806"/>
                <a:gd name="connsiteY22" fmla="*/ 671512 h 783431"/>
                <a:gd name="connsiteX23" fmla="*/ 711994 w 735806"/>
                <a:gd name="connsiteY23" fmla="*/ 726281 h 783431"/>
                <a:gd name="connsiteX24" fmla="*/ 688181 w 735806"/>
                <a:gd name="connsiteY24" fmla="*/ 764381 h 783431"/>
                <a:gd name="connsiteX25" fmla="*/ 671513 w 735806"/>
                <a:gd name="connsiteY25" fmla="*/ 778668 h 783431"/>
                <a:gd name="connsiteX26" fmla="*/ 652463 w 735806"/>
                <a:gd name="connsiteY26" fmla="*/ 783431 h 783431"/>
                <a:gd name="connsiteX27" fmla="*/ 621506 w 735806"/>
                <a:gd name="connsiteY27" fmla="*/ 781050 h 783431"/>
                <a:gd name="connsiteX28" fmla="*/ 600075 w 735806"/>
                <a:gd name="connsiteY28" fmla="*/ 771525 h 783431"/>
                <a:gd name="connsiteX29" fmla="*/ 569119 w 735806"/>
                <a:gd name="connsiteY29" fmla="*/ 750093 h 783431"/>
                <a:gd name="connsiteX30" fmla="*/ 502444 w 735806"/>
                <a:gd name="connsiteY30" fmla="*/ 664368 h 783431"/>
                <a:gd name="connsiteX31" fmla="*/ 319088 w 735806"/>
                <a:gd name="connsiteY31" fmla="*/ 433387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35806" h="783431">
                  <a:moveTo>
                    <a:pt x="319088" y="433387"/>
                  </a:moveTo>
                  <a:lnTo>
                    <a:pt x="207169" y="292893"/>
                  </a:lnTo>
                  <a:lnTo>
                    <a:pt x="111919" y="171450"/>
                  </a:lnTo>
                  <a:lnTo>
                    <a:pt x="4763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4288" y="0"/>
                  </a:lnTo>
                  <a:lnTo>
                    <a:pt x="54769" y="16668"/>
                  </a:lnTo>
                  <a:lnTo>
                    <a:pt x="145256" y="61912"/>
                  </a:lnTo>
                  <a:lnTo>
                    <a:pt x="269081" y="128587"/>
                  </a:lnTo>
                  <a:lnTo>
                    <a:pt x="361950" y="185737"/>
                  </a:lnTo>
                  <a:lnTo>
                    <a:pt x="440531" y="233362"/>
                  </a:lnTo>
                  <a:lnTo>
                    <a:pt x="519113" y="290512"/>
                  </a:lnTo>
                  <a:lnTo>
                    <a:pt x="578644" y="335756"/>
                  </a:lnTo>
                  <a:lnTo>
                    <a:pt x="614363" y="366712"/>
                  </a:lnTo>
                  <a:lnTo>
                    <a:pt x="645319" y="397668"/>
                  </a:lnTo>
                  <a:lnTo>
                    <a:pt x="671513" y="431006"/>
                  </a:lnTo>
                  <a:lnTo>
                    <a:pt x="695325" y="466725"/>
                  </a:lnTo>
                  <a:lnTo>
                    <a:pt x="711994" y="502443"/>
                  </a:lnTo>
                  <a:lnTo>
                    <a:pt x="726281" y="542925"/>
                  </a:lnTo>
                  <a:lnTo>
                    <a:pt x="733425" y="585787"/>
                  </a:lnTo>
                  <a:lnTo>
                    <a:pt x="735806" y="633412"/>
                  </a:lnTo>
                  <a:lnTo>
                    <a:pt x="731044" y="671512"/>
                  </a:lnTo>
                  <a:lnTo>
                    <a:pt x="711994" y="726281"/>
                  </a:lnTo>
                  <a:lnTo>
                    <a:pt x="688181" y="764381"/>
                  </a:lnTo>
                  <a:lnTo>
                    <a:pt x="671513" y="778668"/>
                  </a:lnTo>
                  <a:lnTo>
                    <a:pt x="652463" y="783431"/>
                  </a:lnTo>
                  <a:lnTo>
                    <a:pt x="621506" y="781050"/>
                  </a:lnTo>
                  <a:lnTo>
                    <a:pt x="600075" y="771525"/>
                  </a:lnTo>
                  <a:lnTo>
                    <a:pt x="569119" y="750093"/>
                  </a:lnTo>
                  <a:lnTo>
                    <a:pt x="502444" y="664368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9">
              <a:extLst>
                <a:ext uri="{FF2B5EF4-FFF2-40B4-BE49-F238E27FC236}">
                  <a16:creationId xmlns:a16="http://schemas.microsoft.com/office/drawing/2014/main" id="{47E8499A-C67D-4FA5-96CB-FFC697F5FAE2}"/>
                </a:ext>
              </a:extLst>
            </p:cNvPr>
            <p:cNvSpPr/>
            <p:nvPr/>
          </p:nvSpPr>
          <p:spPr>
            <a:xfrm>
              <a:off x="2797175" y="2755900"/>
              <a:ext cx="428625" cy="2422525"/>
            </a:xfrm>
            <a:custGeom>
              <a:avLst/>
              <a:gdLst>
                <a:gd name="connsiteX0" fmla="*/ 171450 w 428625"/>
                <a:gd name="connsiteY0" fmla="*/ 596900 h 2422525"/>
                <a:gd name="connsiteX1" fmla="*/ 171450 w 428625"/>
                <a:gd name="connsiteY1" fmla="*/ 476250 h 2422525"/>
                <a:gd name="connsiteX2" fmla="*/ 161925 w 428625"/>
                <a:gd name="connsiteY2" fmla="*/ 266700 h 2422525"/>
                <a:gd name="connsiteX3" fmla="*/ 155575 w 428625"/>
                <a:gd name="connsiteY3" fmla="*/ 180975 h 2422525"/>
                <a:gd name="connsiteX4" fmla="*/ 142875 w 428625"/>
                <a:gd name="connsiteY4" fmla="*/ 149225 h 2422525"/>
                <a:gd name="connsiteX5" fmla="*/ 114300 w 428625"/>
                <a:gd name="connsiteY5" fmla="*/ 114300 h 2422525"/>
                <a:gd name="connsiteX6" fmla="*/ 79375 w 428625"/>
                <a:gd name="connsiteY6" fmla="*/ 79375 h 2422525"/>
                <a:gd name="connsiteX7" fmla="*/ 44450 w 428625"/>
                <a:gd name="connsiteY7" fmla="*/ 57150 h 2422525"/>
                <a:gd name="connsiteX8" fmla="*/ 15875 w 428625"/>
                <a:gd name="connsiteY8" fmla="*/ 38100 h 2422525"/>
                <a:gd name="connsiteX9" fmla="*/ 3175 w 428625"/>
                <a:gd name="connsiteY9" fmla="*/ 28575 h 2422525"/>
                <a:gd name="connsiteX10" fmla="*/ 0 w 428625"/>
                <a:gd name="connsiteY10" fmla="*/ 19050 h 2422525"/>
                <a:gd name="connsiteX11" fmla="*/ 3175 w 428625"/>
                <a:gd name="connsiteY11" fmla="*/ 6350 h 2422525"/>
                <a:gd name="connsiteX12" fmla="*/ 31750 w 428625"/>
                <a:gd name="connsiteY12" fmla="*/ 0 h 2422525"/>
                <a:gd name="connsiteX13" fmla="*/ 69850 w 428625"/>
                <a:gd name="connsiteY13" fmla="*/ 0 h 2422525"/>
                <a:gd name="connsiteX14" fmla="*/ 114300 w 428625"/>
                <a:gd name="connsiteY14" fmla="*/ 3175 h 2422525"/>
                <a:gd name="connsiteX15" fmla="*/ 146050 w 428625"/>
                <a:gd name="connsiteY15" fmla="*/ 12700 h 2422525"/>
                <a:gd name="connsiteX16" fmla="*/ 190500 w 428625"/>
                <a:gd name="connsiteY16" fmla="*/ 28575 h 2422525"/>
                <a:gd name="connsiteX17" fmla="*/ 234950 w 428625"/>
                <a:gd name="connsiteY17" fmla="*/ 47625 h 2422525"/>
                <a:gd name="connsiteX18" fmla="*/ 301625 w 428625"/>
                <a:gd name="connsiteY18" fmla="*/ 85725 h 2422525"/>
                <a:gd name="connsiteX19" fmla="*/ 333375 w 428625"/>
                <a:gd name="connsiteY19" fmla="*/ 107950 h 2422525"/>
                <a:gd name="connsiteX20" fmla="*/ 346075 w 428625"/>
                <a:gd name="connsiteY20" fmla="*/ 117475 h 2422525"/>
                <a:gd name="connsiteX21" fmla="*/ 377825 w 428625"/>
                <a:gd name="connsiteY21" fmla="*/ 225425 h 2422525"/>
                <a:gd name="connsiteX22" fmla="*/ 390525 w 428625"/>
                <a:gd name="connsiteY22" fmla="*/ 368300 h 2422525"/>
                <a:gd name="connsiteX23" fmla="*/ 400050 w 428625"/>
                <a:gd name="connsiteY23" fmla="*/ 536575 h 2422525"/>
                <a:gd name="connsiteX24" fmla="*/ 403225 w 428625"/>
                <a:gd name="connsiteY24" fmla="*/ 666750 h 2422525"/>
                <a:gd name="connsiteX25" fmla="*/ 403225 w 428625"/>
                <a:gd name="connsiteY25" fmla="*/ 762000 h 2422525"/>
                <a:gd name="connsiteX26" fmla="*/ 409575 w 428625"/>
                <a:gd name="connsiteY26" fmla="*/ 873125 h 2422525"/>
                <a:gd name="connsiteX27" fmla="*/ 422275 w 428625"/>
                <a:gd name="connsiteY27" fmla="*/ 987425 h 2422525"/>
                <a:gd name="connsiteX28" fmla="*/ 428625 w 428625"/>
                <a:gd name="connsiteY28" fmla="*/ 1050925 h 2422525"/>
                <a:gd name="connsiteX29" fmla="*/ 425450 w 428625"/>
                <a:gd name="connsiteY29" fmla="*/ 1241425 h 2422525"/>
                <a:gd name="connsiteX30" fmla="*/ 415925 w 428625"/>
                <a:gd name="connsiteY30" fmla="*/ 1463675 h 2422525"/>
                <a:gd name="connsiteX31" fmla="*/ 412750 w 428625"/>
                <a:gd name="connsiteY31" fmla="*/ 1638300 h 2422525"/>
                <a:gd name="connsiteX32" fmla="*/ 415925 w 428625"/>
                <a:gd name="connsiteY32" fmla="*/ 1866900 h 2422525"/>
                <a:gd name="connsiteX33" fmla="*/ 425450 w 428625"/>
                <a:gd name="connsiteY33" fmla="*/ 2133600 h 2422525"/>
                <a:gd name="connsiteX34" fmla="*/ 425450 w 428625"/>
                <a:gd name="connsiteY34" fmla="*/ 2301875 h 2422525"/>
                <a:gd name="connsiteX35" fmla="*/ 409575 w 428625"/>
                <a:gd name="connsiteY35" fmla="*/ 2339975 h 2422525"/>
                <a:gd name="connsiteX36" fmla="*/ 384175 w 428625"/>
                <a:gd name="connsiteY36" fmla="*/ 2384425 h 2422525"/>
                <a:gd name="connsiteX37" fmla="*/ 365125 w 428625"/>
                <a:gd name="connsiteY37" fmla="*/ 2403475 h 2422525"/>
                <a:gd name="connsiteX38" fmla="*/ 346075 w 428625"/>
                <a:gd name="connsiteY38" fmla="*/ 2416175 h 2422525"/>
                <a:gd name="connsiteX39" fmla="*/ 323850 w 428625"/>
                <a:gd name="connsiteY39" fmla="*/ 2422525 h 2422525"/>
                <a:gd name="connsiteX40" fmla="*/ 301625 w 428625"/>
                <a:gd name="connsiteY40" fmla="*/ 2419350 h 2422525"/>
                <a:gd name="connsiteX41" fmla="*/ 260350 w 428625"/>
                <a:gd name="connsiteY41" fmla="*/ 2400300 h 2422525"/>
                <a:gd name="connsiteX42" fmla="*/ 238125 w 428625"/>
                <a:gd name="connsiteY42" fmla="*/ 2381250 h 2422525"/>
                <a:gd name="connsiteX43" fmla="*/ 215900 w 428625"/>
                <a:gd name="connsiteY43" fmla="*/ 2355850 h 2422525"/>
                <a:gd name="connsiteX44" fmla="*/ 193675 w 428625"/>
                <a:gd name="connsiteY44" fmla="*/ 2314575 h 2422525"/>
                <a:gd name="connsiteX45" fmla="*/ 177800 w 428625"/>
                <a:gd name="connsiteY45" fmla="*/ 2266950 h 2422525"/>
                <a:gd name="connsiteX46" fmla="*/ 165100 w 428625"/>
                <a:gd name="connsiteY46" fmla="*/ 2193925 h 2422525"/>
                <a:gd name="connsiteX47" fmla="*/ 158750 w 428625"/>
                <a:gd name="connsiteY47" fmla="*/ 2108200 h 2422525"/>
                <a:gd name="connsiteX48" fmla="*/ 161925 w 428625"/>
                <a:gd name="connsiteY48" fmla="*/ 2000250 h 2422525"/>
                <a:gd name="connsiteX49" fmla="*/ 171450 w 428625"/>
                <a:gd name="connsiteY49" fmla="*/ 1730375 h 2422525"/>
                <a:gd name="connsiteX50" fmla="*/ 180975 w 428625"/>
                <a:gd name="connsiteY50" fmla="*/ 1466850 h 2422525"/>
                <a:gd name="connsiteX51" fmla="*/ 180975 w 428625"/>
                <a:gd name="connsiteY51" fmla="*/ 1146175 h 2422525"/>
                <a:gd name="connsiteX52" fmla="*/ 171450 w 428625"/>
                <a:gd name="connsiteY52" fmla="*/ 59690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25" h="2422525">
                  <a:moveTo>
                    <a:pt x="171450" y="596900"/>
                  </a:moveTo>
                  <a:lnTo>
                    <a:pt x="171450" y="476250"/>
                  </a:lnTo>
                  <a:lnTo>
                    <a:pt x="161925" y="266700"/>
                  </a:lnTo>
                  <a:lnTo>
                    <a:pt x="155575" y="180975"/>
                  </a:lnTo>
                  <a:lnTo>
                    <a:pt x="142875" y="149225"/>
                  </a:lnTo>
                  <a:lnTo>
                    <a:pt x="114300" y="114300"/>
                  </a:lnTo>
                  <a:lnTo>
                    <a:pt x="79375" y="79375"/>
                  </a:lnTo>
                  <a:lnTo>
                    <a:pt x="44450" y="57150"/>
                  </a:lnTo>
                  <a:lnTo>
                    <a:pt x="15875" y="38100"/>
                  </a:lnTo>
                  <a:lnTo>
                    <a:pt x="3175" y="28575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31750" y="0"/>
                  </a:lnTo>
                  <a:lnTo>
                    <a:pt x="69850" y="0"/>
                  </a:lnTo>
                  <a:lnTo>
                    <a:pt x="114300" y="3175"/>
                  </a:lnTo>
                  <a:lnTo>
                    <a:pt x="146050" y="12700"/>
                  </a:lnTo>
                  <a:lnTo>
                    <a:pt x="190500" y="28575"/>
                  </a:lnTo>
                  <a:lnTo>
                    <a:pt x="234950" y="47625"/>
                  </a:lnTo>
                  <a:lnTo>
                    <a:pt x="301625" y="85725"/>
                  </a:lnTo>
                  <a:lnTo>
                    <a:pt x="333375" y="107950"/>
                  </a:lnTo>
                  <a:lnTo>
                    <a:pt x="346075" y="117475"/>
                  </a:lnTo>
                  <a:lnTo>
                    <a:pt x="377825" y="225425"/>
                  </a:lnTo>
                  <a:lnTo>
                    <a:pt x="390525" y="368300"/>
                  </a:lnTo>
                  <a:lnTo>
                    <a:pt x="400050" y="536575"/>
                  </a:lnTo>
                  <a:cubicBezTo>
                    <a:pt x="401108" y="579967"/>
                    <a:pt x="402167" y="623358"/>
                    <a:pt x="403225" y="666750"/>
                  </a:cubicBezTo>
                  <a:lnTo>
                    <a:pt x="403225" y="762000"/>
                  </a:lnTo>
                  <a:lnTo>
                    <a:pt x="409575" y="873125"/>
                  </a:lnTo>
                  <a:lnTo>
                    <a:pt x="422275" y="987425"/>
                  </a:lnTo>
                  <a:lnTo>
                    <a:pt x="428625" y="1050925"/>
                  </a:lnTo>
                  <a:cubicBezTo>
                    <a:pt x="427567" y="1114425"/>
                    <a:pt x="428096" y="1159933"/>
                    <a:pt x="425450" y="1241425"/>
                  </a:cubicBezTo>
                  <a:lnTo>
                    <a:pt x="415925" y="1463675"/>
                  </a:lnTo>
                  <a:cubicBezTo>
                    <a:pt x="414867" y="1521883"/>
                    <a:pt x="412221" y="1571625"/>
                    <a:pt x="412750" y="1638300"/>
                  </a:cubicBezTo>
                  <a:cubicBezTo>
                    <a:pt x="413808" y="1714500"/>
                    <a:pt x="414867" y="1790700"/>
                    <a:pt x="415925" y="1866900"/>
                  </a:cubicBezTo>
                  <a:lnTo>
                    <a:pt x="425450" y="2133600"/>
                  </a:lnTo>
                  <a:lnTo>
                    <a:pt x="425450" y="2301875"/>
                  </a:lnTo>
                  <a:lnTo>
                    <a:pt x="409575" y="2339975"/>
                  </a:lnTo>
                  <a:lnTo>
                    <a:pt x="384175" y="2384425"/>
                  </a:lnTo>
                  <a:lnTo>
                    <a:pt x="365125" y="2403475"/>
                  </a:lnTo>
                  <a:lnTo>
                    <a:pt x="346075" y="2416175"/>
                  </a:lnTo>
                  <a:lnTo>
                    <a:pt x="323850" y="2422525"/>
                  </a:lnTo>
                  <a:lnTo>
                    <a:pt x="301625" y="2419350"/>
                  </a:lnTo>
                  <a:lnTo>
                    <a:pt x="260350" y="2400300"/>
                  </a:lnTo>
                  <a:lnTo>
                    <a:pt x="238125" y="2381250"/>
                  </a:lnTo>
                  <a:lnTo>
                    <a:pt x="215900" y="2355850"/>
                  </a:lnTo>
                  <a:lnTo>
                    <a:pt x="193675" y="2314575"/>
                  </a:lnTo>
                  <a:lnTo>
                    <a:pt x="177800" y="2266950"/>
                  </a:lnTo>
                  <a:lnTo>
                    <a:pt x="165100" y="2193925"/>
                  </a:lnTo>
                  <a:lnTo>
                    <a:pt x="158750" y="2108200"/>
                  </a:lnTo>
                  <a:cubicBezTo>
                    <a:pt x="159808" y="2072217"/>
                    <a:pt x="160867" y="2036233"/>
                    <a:pt x="161925" y="2000250"/>
                  </a:cubicBezTo>
                  <a:lnTo>
                    <a:pt x="171450" y="1730375"/>
                  </a:lnTo>
                  <a:lnTo>
                    <a:pt x="180975" y="1466850"/>
                  </a:lnTo>
                  <a:lnTo>
                    <a:pt x="180975" y="1146175"/>
                  </a:lnTo>
                  <a:cubicBezTo>
                    <a:pt x="178858" y="971550"/>
                    <a:pt x="176742" y="796925"/>
                    <a:pt x="171450" y="5969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0">
              <a:extLst>
                <a:ext uri="{FF2B5EF4-FFF2-40B4-BE49-F238E27FC236}">
                  <a16:creationId xmlns:a16="http://schemas.microsoft.com/office/drawing/2014/main" id="{5C27312E-AFF7-4007-B853-2D8DDC62F044}"/>
                </a:ext>
              </a:extLst>
            </p:cNvPr>
            <p:cNvSpPr/>
            <p:nvPr/>
          </p:nvSpPr>
          <p:spPr>
            <a:xfrm>
              <a:off x="3086100" y="2578100"/>
              <a:ext cx="1682750" cy="2444750"/>
            </a:xfrm>
            <a:custGeom>
              <a:avLst/>
              <a:gdLst>
                <a:gd name="connsiteX0" fmla="*/ 536575 w 1682750"/>
                <a:gd name="connsiteY0" fmla="*/ 203200 h 2444750"/>
                <a:gd name="connsiteX1" fmla="*/ 365125 w 1682750"/>
                <a:gd name="connsiteY1" fmla="*/ 241300 h 2444750"/>
                <a:gd name="connsiteX2" fmla="*/ 254000 w 1682750"/>
                <a:gd name="connsiteY2" fmla="*/ 269875 h 2444750"/>
                <a:gd name="connsiteX3" fmla="*/ 171450 w 1682750"/>
                <a:gd name="connsiteY3" fmla="*/ 285750 h 2444750"/>
                <a:gd name="connsiteX4" fmla="*/ 0 w 1682750"/>
                <a:gd name="connsiteY4" fmla="*/ 292100 h 2444750"/>
                <a:gd name="connsiteX5" fmla="*/ 22225 w 1682750"/>
                <a:gd name="connsiteY5" fmla="*/ 415925 h 2444750"/>
                <a:gd name="connsiteX6" fmla="*/ 142875 w 1682750"/>
                <a:gd name="connsiteY6" fmla="*/ 431800 h 2444750"/>
                <a:gd name="connsiteX7" fmla="*/ 177800 w 1682750"/>
                <a:gd name="connsiteY7" fmla="*/ 431800 h 2444750"/>
                <a:gd name="connsiteX8" fmla="*/ 215900 w 1682750"/>
                <a:gd name="connsiteY8" fmla="*/ 428625 h 2444750"/>
                <a:gd name="connsiteX9" fmla="*/ 339725 w 1682750"/>
                <a:gd name="connsiteY9" fmla="*/ 400050 h 2444750"/>
                <a:gd name="connsiteX10" fmla="*/ 476250 w 1682750"/>
                <a:gd name="connsiteY10" fmla="*/ 368300 h 2444750"/>
                <a:gd name="connsiteX11" fmla="*/ 673100 w 1682750"/>
                <a:gd name="connsiteY11" fmla="*/ 327025 h 2444750"/>
                <a:gd name="connsiteX12" fmla="*/ 857250 w 1682750"/>
                <a:gd name="connsiteY12" fmla="*/ 292100 h 2444750"/>
                <a:gd name="connsiteX13" fmla="*/ 1054100 w 1682750"/>
                <a:gd name="connsiteY13" fmla="*/ 260350 h 2444750"/>
                <a:gd name="connsiteX14" fmla="*/ 1231900 w 1682750"/>
                <a:gd name="connsiteY14" fmla="*/ 238125 h 2444750"/>
                <a:gd name="connsiteX15" fmla="*/ 1270000 w 1682750"/>
                <a:gd name="connsiteY15" fmla="*/ 241300 h 2444750"/>
                <a:gd name="connsiteX16" fmla="*/ 1298575 w 1682750"/>
                <a:gd name="connsiteY16" fmla="*/ 250825 h 2444750"/>
                <a:gd name="connsiteX17" fmla="*/ 1320800 w 1682750"/>
                <a:gd name="connsiteY17" fmla="*/ 266700 h 2444750"/>
                <a:gd name="connsiteX18" fmla="*/ 1333500 w 1682750"/>
                <a:gd name="connsiteY18" fmla="*/ 282575 h 2444750"/>
                <a:gd name="connsiteX19" fmla="*/ 1339850 w 1682750"/>
                <a:gd name="connsiteY19" fmla="*/ 307975 h 2444750"/>
                <a:gd name="connsiteX20" fmla="*/ 1339850 w 1682750"/>
                <a:gd name="connsiteY20" fmla="*/ 355600 h 2444750"/>
                <a:gd name="connsiteX21" fmla="*/ 1339850 w 1682750"/>
                <a:gd name="connsiteY21" fmla="*/ 927100 h 2444750"/>
                <a:gd name="connsiteX22" fmla="*/ 1339850 w 1682750"/>
                <a:gd name="connsiteY22" fmla="*/ 1111250 h 2444750"/>
                <a:gd name="connsiteX23" fmla="*/ 1349375 w 1682750"/>
                <a:gd name="connsiteY23" fmla="*/ 1431925 h 2444750"/>
                <a:gd name="connsiteX24" fmla="*/ 1352550 w 1682750"/>
                <a:gd name="connsiteY24" fmla="*/ 1606550 h 2444750"/>
                <a:gd name="connsiteX25" fmla="*/ 1349375 w 1682750"/>
                <a:gd name="connsiteY25" fmla="*/ 1857375 h 2444750"/>
                <a:gd name="connsiteX26" fmla="*/ 1343025 w 1682750"/>
                <a:gd name="connsiteY26" fmla="*/ 2111375 h 2444750"/>
                <a:gd name="connsiteX27" fmla="*/ 1346200 w 1682750"/>
                <a:gd name="connsiteY27" fmla="*/ 2257425 h 2444750"/>
                <a:gd name="connsiteX28" fmla="*/ 1358900 w 1682750"/>
                <a:gd name="connsiteY28" fmla="*/ 2301875 h 2444750"/>
                <a:gd name="connsiteX29" fmla="*/ 1384300 w 1682750"/>
                <a:gd name="connsiteY29" fmla="*/ 2362200 h 2444750"/>
                <a:gd name="connsiteX30" fmla="*/ 1406525 w 1682750"/>
                <a:gd name="connsiteY30" fmla="*/ 2390775 h 2444750"/>
                <a:gd name="connsiteX31" fmla="*/ 1431925 w 1682750"/>
                <a:gd name="connsiteY31" fmla="*/ 2416175 h 2444750"/>
                <a:gd name="connsiteX32" fmla="*/ 1450975 w 1682750"/>
                <a:gd name="connsiteY32" fmla="*/ 2428875 h 2444750"/>
                <a:gd name="connsiteX33" fmla="*/ 1479550 w 1682750"/>
                <a:gd name="connsiteY33" fmla="*/ 2444750 h 2444750"/>
                <a:gd name="connsiteX34" fmla="*/ 1498600 w 1682750"/>
                <a:gd name="connsiteY34" fmla="*/ 2441575 h 2444750"/>
                <a:gd name="connsiteX35" fmla="*/ 1524000 w 1682750"/>
                <a:gd name="connsiteY35" fmla="*/ 2435225 h 2444750"/>
                <a:gd name="connsiteX36" fmla="*/ 1539875 w 1682750"/>
                <a:gd name="connsiteY36" fmla="*/ 2416175 h 2444750"/>
                <a:gd name="connsiteX37" fmla="*/ 1555750 w 1682750"/>
                <a:gd name="connsiteY37" fmla="*/ 2387600 h 2444750"/>
                <a:gd name="connsiteX38" fmla="*/ 1577975 w 1682750"/>
                <a:gd name="connsiteY38" fmla="*/ 2336800 h 2444750"/>
                <a:gd name="connsiteX39" fmla="*/ 1587500 w 1682750"/>
                <a:gd name="connsiteY39" fmla="*/ 2298700 h 2444750"/>
                <a:gd name="connsiteX40" fmla="*/ 1587500 w 1682750"/>
                <a:gd name="connsiteY40" fmla="*/ 2181225 h 2444750"/>
                <a:gd name="connsiteX41" fmla="*/ 1587500 w 1682750"/>
                <a:gd name="connsiteY41" fmla="*/ 1908175 h 2444750"/>
                <a:gd name="connsiteX42" fmla="*/ 1587500 w 1682750"/>
                <a:gd name="connsiteY42" fmla="*/ 1616075 h 2444750"/>
                <a:gd name="connsiteX43" fmla="*/ 1587500 w 1682750"/>
                <a:gd name="connsiteY43" fmla="*/ 1384300 h 2444750"/>
                <a:gd name="connsiteX44" fmla="*/ 1587500 w 1682750"/>
                <a:gd name="connsiteY44" fmla="*/ 987425 h 2444750"/>
                <a:gd name="connsiteX45" fmla="*/ 1587500 w 1682750"/>
                <a:gd name="connsiteY45" fmla="*/ 688975 h 2444750"/>
                <a:gd name="connsiteX46" fmla="*/ 1587500 w 1682750"/>
                <a:gd name="connsiteY46" fmla="*/ 555625 h 2444750"/>
                <a:gd name="connsiteX47" fmla="*/ 1587500 w 1682750"/>
                <a:gd name="connsiteY47" fmla="*/ 482600 h 2444750"/>
                <a:gd name="connsiteX48" fmla="*/ 1593850 w 1682750"/>
                <a:gd name="connsiteY48" fmla="*/ 441325 h 2444750"/>
                <a:gd name="connsiteX49" fmla="*/ 1606550 w 1682750"/>
                <a:gd name="connsiteY49" fmla="*/ 406400 h 2444750"/>
                <a:gd name="connsiteX50" fmla="*/ 1622425 w 1682750"/>
                <a:gd name="connsiteY50" fmla="*/ 377825 h 2444750"/>
                <a:gd name="connsiteX51" fmla="*/ 1635125 w 1682750"/>
                <a:gd name="connsiteY51" fmla="*/ 355600 h 2444750"/>
                <a:gd name="connsiteX52" fmla="*/ 1657350 w 1682750"/>
                <a:gd name="connsiteY52" fmla="*/ 330200 h 2444750"/>
                <a:gd name="connsiteX53" fmla="*/ 1670050 w 1682750"/>
                <a:gd name="connsiteY53" fmla="*/ 317500 h 2444750"/>
                <a:gd name="connsiteX54" fmla="*/ 1679575 w 1682750"/>
                <a:gd name="connsiteY54" fmla="*/ 304800 h 2444750"/>
                <a:gd name="connsiteX55" fmla="*/ 1682750 w 1682750"/>
                <a:gd name="connsiteY55" fmla="*/ 279400 h 2444750"/>
                <a:gd name="connsiteX56" fmla="*/ 1676400 w 1682750"/>
                <a:gd name="connsiteY56" fmla="*/ 250825 h 2444750"/>
                <a:gd name="connsiteX57" fmla="*/ 1644650 w 1682750"/>
                <a:gd name="connsiteY57" fmla="*/ 209550 h 2444750"/>
                <a:gd name="connsiteX58" fmla="*/ 1558925 w 1682750"/>
                <a:gd name="connsiteY58" fmla="*/ 142875 h 2444750"/>
                <a:gd name="connsiteX59" fmla="*/ 1447800 w 1682750"/>
                <a:gd name="connsiteY59" fmla="*/ 66675 h 2444750"/>
                <a:gd name="connsiteX60" fmla="*/ 1343025 w 1682750"/>
                <a:gd name="connsiteY60" fmla="*/ 15875 h 2444750"/>
                <a:gd name="connsiteX61" fmla="*/ 1282700 w 1682750"/>
                <a:gd name="connsiteY61" fmla="*/ 0 h 2444750"/>
                <a:gd name="connsiteX62" fmla="*/ 1266825 w 1682750"/>
                <a:gd name="connsiteY62" fmla="*/ 6350 h 2444750"/>
                <a:gd name="connsiteX63" fmla="*/ 1190625 w 1682750"/>
                <a:gd name="connsiteY63" fmla="*/ 47625 h 2444750"/>
                <a:gd name="connsiteX64" fmla="*/ 1050925 w 1682750"/>
                <a:gd name="connsiteY64" fmla="*/ 95250 h 2444750"/>
                <a:gd name="connsiteX65" fmla="*/ 901700 w 1682750"/>
                <a:gd name="connsiteY65" fmla="*/ 133350 h 2444750"/>
                <a:gd name="connsiteX66" fmla="*/ 663575 w 1682750"/>
                <a:gd name="connsiteY66" fmla="*/ 177800 h 2444750"/>
                <a:gd name="connsiteX67" fmla="*/ 536575 w 1682750"/>
                <a:gd name="connsiteY67" fmla="*/ 203200 h 24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82750" h="2444750">
                  <a:moveTo>
                    <a:pt x="536575" y="203200"/>
                  </a:moveTo>
                  <a:lnTo>
                    <a:pt x="365125" y="241300"/>
                  </a:lnTo>
                  <a:lnTo>
                    <a:pt x="254000" y="269875"/>
                  </a:lnTo>
                  <a:lnTo>
                    <a:pt x="171450" y="285750"/>
                  </a:lnTo>
                  <a:lnTo>
                    <a:pt x="0" y="292100"/>
                  </a:lnTo>
                  <a:lnTo>
                    <a:pt x="22225" y="415925"/>
                  </a:lnTo>
                  <a:lnTo>
                    <a:pt x="142875" y="431800"/>
                  </a:lnTo>
                  <a:lnTo>
                    <a:pt x="177800" y="431800"/>
                  </a:lnTo>
                  <a:lnTo>
                    <a:pt x="215900" y="428625"/>
                  </a:lnTo>
                  <a:lnTo>
                    <a:pt x="339725" y="400050"/>
                  </a:lnTo>
                  <a:lnTo>
                    <a:pt x="476250" y="368300"/>
                  </a:lnTo>
                  <a:lnTo>
                    <a:pt x="673100" y="327025"/>
                  </a:lnTo>
                  <a:lnTo>
                    <a:pt x="857250" y="292100"/>
                  </a:lnTo>
                  <a:lnTo>
                    <a:pt x="1054100" y="260350"/>
                  </a:lnTo>
                  <a:lnTo>
                    <a:pt x="1231900" y="238125"/>
                  </a:lnTo>
                  <a:lnTo>
                    <a:pt x="1270000" y="241300"/>
                  </a:lnTo>
                  <a:lnTo>
                    <a:pt x="1298575" y="250825"/>
                  </a:lnTo>
                  <a:lnTo>
                    <a:pt x="1320800" y="266700"/>
                  </a:lnTo>
                  <a:lnTo>
                    <a:pt x="1333500" y="282575"/>
                  </a:lnTo>
                  <a:lnTo>
                    <a:pt x="1339850" y="307975"/>
                  </a:lnTo>
                  <a:lnTo>
                    <a:pt x="1339850" y="355600"/>
                  </a:lnTo>
                  <a:lnTo>
                    <a:pt x="1339850" y="927100"/>
                  </a:lnTo>
                  <a:lnTo>
                    <a:pt x="1339850" y="1111250"/>
                  </a:lnTo>
                  <a:lnTo>
                    <a:pt x="1349375" y="1431925"/>
                  </a:lnTo>
                  <a:cubicBezTo>
                    <a:pt x="1350433" y="1490133"/>
                    <a:pt x="1351492" y="1548342"/>
                    <a:pt x="1352550" y="1606550"/>
                  </a:cubicBezTo>
                  <a:cubicBezTo>
                    <a:pt x="1351492" y="1690158"/>
                    <a:pt x="1350433" y="1773767"/>
                    <a:pt x="1349375" y="1857375"/>
                  </a:cubicBezTo>
                  <a:lnTo>
                    <a:pt x="1343025" y="2111375"/>
                  </a:lnTo>
                  <a:cubicBezTo>
                    <a:pt x="1344083" y="2160058"/>
                    <a:pt x="1345142" y="2208742"/>
                    <a:pt x="1346200" y="2257425"/>
                  </a:cubicBezTo>
                  <a:lnTo>
                    <a:pt x="1358900" y="2301875"/>
                  </a:lnTo>
                  <a:lnTo>
                    <a:pt x="1384300" y="2362200"/>
                  </a:lnTo>
                  <a:lnTo>
                    <a:pt x="1406525" y="2390775"/>
                  </a:lnTo>
                  <a:lnTo>
                    <a:pt x="1431925" y="2416175"/>
                  </a:lnTo>
                  <a:lnTo>
                    <a:pt x="1450975" y="2428875"/>
                  </a:lnTo>
                  <a:lnTo>
                    <a:pt x="1479550" y="2444750"/>
                  </a:lnTo>
                  <a:lnTo>
                    <a:pt x="1498600" y="2441575"/>
                  </a:lnTo>
                  <a:lnTo>
                    <a:pt x="1524000" y="2435225"/>
                  </a:lnTo>
                  <a:lnTo>
                    <a:pt x="1539875" y="2416175"/>
                  </a:lnTo>
                  <a:lnTo>
                    <a:pt x="1555750" y="2387600"/>
                  </a:lnTo>
                  <a:lnTo>
                    <a:pt x="1577975" y="2336800"/>
                  </a:lnTo>
                  <a:lnTo>
                    <a:pt x="1587500" y="2298700"/>
                  </a:lnTo>
                  <a:lnTo>
                    <a:pt x="1587500" y="2181225"/>
                  </a:lnTo>
                  <a:lnTo>
                    <a:pt x="1587500" y="1908175"/>
                  </a:lnTo>
                  <a:lnTo>
                    <a:pt x="1587500" y="1616075"/>
                  </a:lnTo>
                  <a:lnTo>
                    <a:pt x="1587500" y="1384300"/>
                  </a:lnTo>
                  <a:lnTo>
                    <a:pt x="1587500" y="987425"/>
                  </a:lnTo>
                  <a:lnTo>
                    <a:pt x="1587500" y="688975"/>
                  </a:lnTo>
                  <a:lnTo>
                    <a:pt x="1587500" y="555625"/>
                  </a:lnTo>
                  <a:lnTo>
                    <a:pt x="1587500" y="482600"/>
                  </a:lnTo>
                  <a:lnTo>
                    <a:pt x="1593850" y="441325"/>
                  </a:lnTo>
                  <a:lnTo>
                    <a:pt x="1606550" y="406400"/>
                  </a:lnTo>
                  <a:lnTo>
                    <a:pt x="1622425" y="377825"/>
                  </a:lnTo>
                  <a:lnTo>
                    <a:pt x="1635125" y="355600"/>
                  </a:lnTo>
                  <a:lnTo>
                    <a:pt x="1657350" y="330200"/>
                  </a:lnTo>
                  <a:lnTo>
                    <a:pt x="1670050" y="317500"/>
                  </a:lnTo>
                  <a:lnTo>
                    <a:pt x="1679575" y="304800"/>
                  </a:lnTo>
                  <a:lnTo>
                    <a:pt x="1682750" y="279400"/>
                  </a:lnTo>
                  <a:lnTo>
                    <a:pt x="1676400" y="250825"/>
                  </a:lnTo>
                  <a:lnTo>
                    <a:pt x="1644650" y="209550"/>
                  </a:lnTo>
                  <a:lnTo>
                    <a:pt x="1558925" y="142875"/>
                  </a:lnTo>
                  <a:lnTo>
                    <a:pt x="1447800" y="66675"/>
                  </a:lnTo>
                  <a:lnTo>
                    <a:pt x="1343025" y="15875"/>
                  </a:lnTo>
                  <a:lnTo>
                    <a:pt x="1282700" y="0"/>
                  </a:lnTo>
                  <a:lnTo>
                    <a:pt x="1266825" y="6350"/>
                  </a:lnTo>
                  <a:lnTo>
                    <a:pt x="1190625" y="47625"/>
                  </a:lnTo>
                  <a:lnTo>
                    <a:pt x="1050925" y="95250"/>
                  </a:lnTo>
                  <a:lnTo>
                    <a:pt x="901700" y="133350"/>
                  </a:lnTo>
                  <a:lnTo>
                    <a:pt x="663575" y="177800"/>
                  </a:lnTo>
                  <a:lnTo>
                    <a:pt x="536575" y="203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1">
              <a:extLst>
                <a:ext uri="{FF2B5EF4-FFF2-40B4-BE49-F238E27FC236}">
                  <a16:creationId xmlns:a16="http://schemas.microsoft.com/office/drawing/2014/main" id="{91B6C9C9-8829-42C4-9ADF-284232E89607}"/>
                </a:ext>
              </a:extLst>
            </p:cNvPr>
            <p:cNvSpPr/>
            <p:nvPr/>
          </p:nvSpPr>
          <p:spPr>
            <a:xfrm>
              <a:off x="3167063" y="3627438"/>
              <a:ext cx="1322387" cy="344487"/>
            </a:xfrm>
            <a:custGeom>
              <a:avLst/>
              <a:gdLst>
                <a:gd name="connsiteX0" fmla="*/ 454818 w 1321593"/>
                <a:gd name="connsiteY0" fmla="*/ 95250 h 345281"/>
                <a:gd name="connsiteX1" fmla="*/ 704850 w 1321593"/>
                <a:gd name="connsiteY1" fmla="*/ 52387 h 345281"/>
                <a:gd name="connsiteX2" fmla="*/ 926306 w 1321593"/>
                <a:gd name="connsiteY2" fmla="*/ 11906 h 345281"/>
                <a:gd name="connsiteX3" fmla="*/ 990600 w 1321593"/>
                <a:gd name="connsiteY3" fmla="*/ 0 h 345281"/>
                <a:gd name="connsiteX4" fmla="*/ 1081087 w 1321593"/>
                <a:gd name="connsiteY4" fmla="*/ 2381 h 345281"/>
                <a:gd name="connsiteX5" fmla="*/ 1185862 w 1321593"/>
                <a:gd name="connsiteY5" fmla="*/ 11906 h 345281"/>
                <a:gd name="connsiteX6" fmla="*/ 1321593 w 1321593"/>
                <a:gd name="connsiteY6" fmla="*/ 30956 h 345281"/>
                <a:gd name="connsiteX7" fmla="*/ 1319212 w 1321593"/>
                <a:gd name="connsiteY7" fmla="*/ 180975 h 345281"/>
                <a:gd name="connsiteX8" fmla="*/ 1176337 w 1321593"/>
                <a:gd name="connsiteY8" fmla="*/ 180975 h 345281"/>
                <a:gd name="connsiteX9" fmla="*/ 1028700 w 1321593"/>
                <a:gd name="connsiteY9" fmla="*/ 188119 h 345281"/>
                <a:gd name="connsiteX10" fmla="*/ 847725 w 1321593"/>
                <a:gd name="connsiteY10" fmla="*/ 209550 h 345281"/>
                <a:gd name="connsiteX11" fmla="*/ 695325 w 1321593"/>
                <a:gd name="connsiteY11" fmla="*/ 230981 h 345281"/>
                <a:gd name="connsiteX12" fmla="*/ 511968 w 1321593"/>
                <a:gd name="connsiteY12" fmla="*/ 266700 h 345281"/>
                <a:gd name="connsiteX13" fmla="*/ 414337 w 1321593"/>
                <a:gd name="connsiteY13" fmla="*/ 280987 h 345281"/>
                <a:gd name="connsiteX14" fmla="*/ 185737 w 1321593"/>
                <a:gd name="connsiteY14" fmla="*/ 314325 h 345281"/>
                <a:gd name="connsiteX15" fmla="*/ 4762 w 1321593"/>
                <a:gd name="connsiteY15" fmla="*/ 345281 h 345281"/>
                <a:gd name="connsiteX16" fmla="*/ 0 w 1321593"/>
                <a:gd name="connsiteY16" fmla="*/ 164306 h 345281"/>
                <a:gd name="connsiteX17" fmla="*/ 209550 w 1321593"/>
                <a:gd name="connsiteY17" fmla="*/ 133350 h 345281"/>
                <a:gd name="connsiteX18" fmla="*/ 454818 w 1321593"/>
                <a:gd name="connsiteY18" fmla="*/ 95250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1593" h="345281">
                  <a:moveTo>
                    <a:pt x="454818" y="95250"/>
                  </a:moveTo>
                  <a:lnTo>
                    <a:pt x="704850" y="52387"/>
                  </a:lnTo>
                  <a:lnTo>
                    <a:pt x="926306" y="11906"/>
                  </a:lnTo>
                  <a:lnTo>
                    <a:pt x="990600" y="0"/>
                  </a:lnTo>
                  <a:lnTo>
                    <a:pt x="1081087" y="2381"/>
                  </a:lnTo>
                  <a:lnTo>
                    <a:pt x="1185862" y="11906"/>
                  </a:lnTo>
                  <a:lnTo>
                    <a:pt x="1321593" y="30956"/>
                  </a:lnTo>
                  <a:cubicBezTo>
                    <a:pt x="1320799" y="80962"/>
                    <a:pt x="1320006" y="130969"/>
                    <a:pt x="1319212" y="180975"/>
                  </a:cubicBezTo>
                  <a:lnTo>
                    <a:pt x="1176337" y="180975"/>
                  </a:lnTo>
                  <a:lnTo>
                    <a:pt x="1028700" y="188119"/>
                  </a:lnTo>
                  <a:lnTo>
                    <a:pt x="847725" y="209550"/>
                  </a:lnTo>
                  <a:lnTo>
                    <a:pt x="695325" y="230981"/>
                  </a:lnTo>
                  <a:lnTo>
                    <a:pt x="511968" y="266700"/>
                  </a:lnTo>
                  <a:lnTo>
                    <a:pt x="414337" y="280987"/>
                  </a:lnTo>
                  <a:lnTo>
                    <a:pt x="185737" y="314325"/>
                  </a:lnTo>
                  <a:lnTo>
                    <a:pt x="4762" y="345281"/>
                  </a:lnTo>
                  <a:lnTo>
                    <a:pt x="0" y="164306"/>
                  </a:lnTo>
                  <a:lnTo>
                    <a:pt x="209550" y="133350"/>
                  </a:lnTo>
                  <a:lnTo>
                    <a:pt x="454818" y="9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2">
              <a:extLst>
                <a:ext uri="{FF2B5EF4-FFF2-40B4-BE49-F238E27FC236}">
                  <a16:creationId xmlns:a16="http://schemas.microsoft.com/office/drawing/2014/main" id="{C3325AE2-E7E3-45DD-9637-79A48009D331}"/>
                </a:ext>
              </a:extLst>
            </p:cNvPr>
            <p:cNvSpPr/>
            <p:nvPr/>
          </p:nvSpPr>
          <p:spPr>
            <a:xfrm>
              <a:off x="3176588" y="4640263"/>
              <a:ext cx="1322387" cy="422275"/>
            </a:xfrm>
            <a:custGeom>
              <a:avLst/>
              <a:gdLst>
                <a:gd name="connsiteX0" fmla="*/ 509587 w 1321593"/>
                <a:gd name="connsiteY0" fmla="*/ 169069 h 421482"/>
                <a:gd name="connsiteX1" fmla="*/ 638175 w 1321593"/>
                <a:gd name="connsiteY1" fmla="*/ 145257 h 421482"/>
                <a:gd name="connsiteX2" fmla="*/ 897731 w 1321593"/>
                <a:gd name="connsiteY2" fmla="*/ 90488 h 421482"/>
                <a:gd name="connsiteX3" fmla="*/ 1164431 w 1321593"/>
                <a:gd name="connsiteY3" fmla="*/ 30957 h 421482"/>
                <a:gd name="connsiteX4" fmla="*/ 1314450 w 1321593"/>
                <a:gd name="connsiteY4" fmla="*/ 0 h 421482"/>
                <a:gd name="connsiteX5" fmla="*/ 1321593 w 1321593"/>
                <a:gd name="connsiteY5" fmla="*/ 176213 h 421482"/>
                <a:gd name="connsiteX6" fmla="*/ 1083468 w 1321593"/>
                <a:gd name="connsiteY6" fmla="*/ 226219 h 421482"/>
                <a:gd name="connsiteX7" fmla="*/ 809625 w 1321593"/>
                <a:gd name="connsiteY7" fmla="*/ 288132 h 421482"/>
                <a:gd name="connsiteX8" fmla="*/ 704850 w 1321593"/>
                <a:gd name="connsiteY8" fmla="*/ 309563 h 421482"/>
                <a:gd name="connsiteX9" fmla="*/ 600075 w 1321593"/>
                <a:gd name="connsiteY9" fmla="*/ 326232 h 421482"/>
                <a:gd name="connsiteX10" fmla="*/ 330993 w 1321593"/>
                <a:gd name="connsiteY10" fmla="*/ 371475 h 421482"/>
                <a:gd name="connsiteX11" fmla="*/ 2381 w 1321593"/>
                <a:gd name="connsiteY11" fmla="*/ 421482 h 421482"/>
                <a:gd name="connsiteX12" fmla="*/ 0 w 1321593"/>
                <a:gd name="connsiteY12" fmla="*/ 242888 h 421482"/>
                <a:gd name="connsiteX13" fmla="*/ 509587 w 1321593"/>
                <a:gd name="connsiteY13" fmla="*/ 1690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3" h="421482">
                  <a:moveTo>
                    <a:pt x="509587" y="169069"/>
                  </a:moveTo>
                  <a:lnTo>
                    <a:pt x="638175" y="145257"/>
                  </a:lnTo>
                  <a:lnTo>
                    <a:pt x="897731" y="90488"/>
                  </a:lnTo>
                  <a:lnTo>
                    <a:pt x="1164431" y="30957"/>
                  </a:lnTo>
                  <a:lnTo>
                    <a:pt x="1314450" y="0"/>
                  </a:lnTo>
                  <a:lnTo>
                    <a:pt x="1321593" y="176213"/>
                  </a:lnTo>
                  <a:lnTo>
                    <a:pt x="1083468" y="226219"/>
                  </a:lnTo>
                  <a:lnTo>
                    <a:pt x="809625" y="288132"/>
                  </a:lnTo>
                  <a:lnTo>
                    <a:pt x="704850" y="309563"/>
                  </a:lnTo>
                  <a:lnTo>
                    <a:pt x="600075" y="326232"/>
                  </a:lnTo>
                  <a:lnTo>
                    <a:pt x="330993" y="371475"/>
                  </a:lnTo>
                  <a:lnTo>
                    <a:pt x="2381" y="421482"/>
                  </a:lnTo>
                  <a:cubicBezTo>
                    <a:pt x="1587" y="361951"/>
                    <a:pt x="794" y="302419"/>
                    <a:pt x="0" y="242888"/>
                  </a:cubicBezTo>
                  <a:lnTo>
                    <a:pt x="509587" y="169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3">
              <a:extLst>
                <a:ext uri="{FF2B5EF4-FFF2-40B4-BE49-F238E27FC236}">
                  <a16:creationId xmlns:a16="http://schemas.microsoft.com/office/drawing/2014/main" id="{8B5C9068-A300-463F-A9B0-5E2EAFB061D4}"/>
                </a:ext>
              </a:extLst>
            </p:cNvPr>
            <p:cNvSpPr/>
            <p:nvPr/>
          </p:nvSpPr>
          <p:spPr>
            <a:xfrm>
              <a:off x="5351463" y="2443163"/>
              <a:ext cx="1966912" cy="403225"/>
            </a:xfrm>
            <a:custGeom>
              <a:avLst/>
              <a:gdLst>
                <a:gd name="connsiteX0" fmla="*/ 507206 w 1966912"/>
                <a:gd name="connsiteY0" fmla="*/ 364331 h 402431"/>
                <a:gd name="connsiteX1" fmla="*/ 338137 w 1966912"/>
                <a:gd name="connsiteY1" fmla="*/ 392906 h 402431"/>
                <a:gd name="connsiteX2" fmla="*/ 276225 w 1966912"/>
                <a:gd name="connsiteY2" fmla="*/ 402431 h 402431"/>
                <a:gd name="connsiteX3" fmla="*/ 216694 w 1966912"/>
                <a:gd name="connsiteY3" fmla="*/ 388143 h 402431"/>
                <a:gd name="connsiteX4" fmla="*/ 157162 w 1966912"/>
                <a:gd name="connsiteY4" fmla="*/ 369093 h 402431"/>
                <a:gd name="connsiteX5" fmla="*/ 0 w 1966912"/>
                <a:gd name="connsiteY5" fmla="*/ 314325 h 402431"/>
                <a:gd name="connsiteX6" fmla="*/ 88106 w 1966912"/>
                <a:gd name="connsiteY6" fmla="*/ 183356 h 402431"/>
                <a:gd name="connsiteX7" fmla="*/ 164306 w 1966912"/>
                <a:gd name="connsiteY7" fmla="*/ 214312 h 402431"/>
                <a:gd name="connsiteX8" fmla="*/ 223837 w 1966912"/>
                <a:gd name="connsiteY8" fmla="*/ 228600 h 402431"/>
                <a:gd name="connsiteX9" fmla="*/ 283369 w 1966912"/>
                <a:gd name="connsiteY9" fmla="*/ 235743 h 402431"/>
                <a:gd name="connsiteX10" fmla="*/ 357187 w 1966912"/>
                <a:gd name="connsiteY10" fmla="*/ 235743 h 402431"/>
                <a:gd name="connsiteX11" fmla="*/ 452437 w 1966912"/>
                <a:gd name="connsiteY11" fmla="*/ 228600 h 402431"/>
                <a:gd name="connsiteX12" fmla="*/ 550069 w 1966912"/>
                <a:gd name="connsiteY12" fmla="*/ 209550 h 402431"/>
                <a:gd name="connsiteX13" fmla="*/ 714375 w 1966912"/>
                <a:gd name="connsiteY13" fmla="*/ 176212 h 402431"/>
                <a:gd name="connsiteX14" fmla="*/ 897731 w 1966912"/>
                <a:gd name="connsiteY14" fmla="*/ 142875 h 402431"/>
                <a:gd name="connsiteX15" fmla="*/ 1088231 w 1966912"/>
                <a:gd name="connsiteY15" fmla="*/ 109537 h 402431"/>
                <a:gd name="connsiteX16" fmla="*/ 1250156 w 1966912"/>
                <a:gd name="connsiteY16" fmla="*/ 83343 h 402431"/>
                <a:gd name="connsiteX17" fmla="*/ 1426369 w 1966912"/>
                <a:gd name="connsiteY17" fmla="*/ 42862 h 402431"/>
                <a:gd name="connsiteX18" fmla="*/ 1562100 w 1966912"/>
                <a:gd name="connsiteY18" fmla="*/ 2381 h 402431"/>
                <a:gd name="connsiteX19" fmla="*/ 1576387 w 1966912"/>
                <a:gd name="connsiteY19" fmla="*/ 0 h 402431"/>
                <a:gd name="connsiteX20" fmla="*/ 1616869 w 1966912"/>
                <a:gd name="connsiteY20" fmla="*/ 14287 h 402431"/>
                <a:gd name="connsiteX21" fmla="*/ 1671637 w 1966912"/>
                <a:gd name="connsiteY21" fmla="*/ 40481 h 402431"/>
                <a:gd name="connsiteX22" fmla="*/ 1728787 w 1966912"/>
                <a:gd name="connsiteY22" fmla="*/ 71437 h 402431"/>
                <a:gd name="connsiteX23" fmla="*/ 1781175 w 1966912"/>
                <a:gd name="connsiteY23" fmla="*/ 104775 h 402431"/>
                <a:gd name="connsiteX24" fmla="*/ 1838325 w 1966912"/>
                <a:gd name="connsiteY24" fmla="*/ 147637 h 402431"/>
                <a:gd name="connsiteX25" fmla="*/ 1869281 w 1966912"/>
                <a:gd name="connsiteY25" fmla="*/ 176212 h 402431"/>
                <a:gd name="connsiteX26" fmla="*/ 1914525 w 1966912"/>
                <a:gd name="connsiteY26" fmla="*/ 219075 h 402431"/>
                <a:gd name="connsiteX27" fmla="*/ 1943100 w 1966912"/>
                <a:gd name="connsiteY27" fmla="*/ 252412 h 402431"/>
                <a:gd name="connsiteX28" fmla="*/ 1957387 w 1966912"/>
                <a:gd name="connsiteY28" fmla="*/ 269081 h 402431"/>
                <a:gd name="connsiteX29" fmla="*/ 1966912 w 1966912"/>
                <a:gd name="connsiteY29" fmla="*/ 290512 h 402431"/>
                <a:gd name="connsiteX30" fmla="*/ 1966912 w 1966912"/>
                <a:gd name="connsiteY30" fmla="*/ 302418 h 402431"/>
                <a:gd name="connsiteX31" fmla="*/ 1959769 w 1966912"/>
                <a:gd name="connsiteY31" fmla="*/ 323850 h 402431"/>
                <a:gd name="connsiteX32" fmla="*/ 1943100 w 1966912"/>
                <a:gd name="connsiteY32" fmla="*/ 347662 h 402431"/>
                <a:gd name="connsiteX33" fmla="*/ 1926431 w 1966912"/>
                <a:gd name="connsiteY33" fmla="*/ 366712 h 402431"/>
                <a:gd name="connsiteX34" fmla="*/ 1909762 w 1966912"/>
                <a:gd name="connsiteY34" fmla="*/ 383381 h 402431"/>
                <a:gd name="connsiteX35" fmla="*/ 1643062 w 1966912"/>
                <a:gd name="connsiteY35" fmla="*/ 330993 h 402431"/>
                <a:gd name="connsiteX36" fmla="*/ 1626394 w 1966912"/>
                <a:gd name="connsiteY36" fmla="*/ 304800 h 402431"/>
                <a:gd name="connsiteX37" fmla="*/ 1602581 w 1966912"/>
                <a:gd name="connsiteY37" fmla="*/ 280987 h 402431"/>
                <a:gd name="connsiteX38" fmla="*/ 1569244 w 1966912"/>
                <a:gd name="connsiteY38" fmla="*/ 257175 h 402431"/>
                <a:gd name="connsiteX39" fmla="*/ 1521619 w 1966912"/>
                <a:gd name="connsiteY39" fmla="*/ 235743 h 402431"/>
                <a:gd name="connsiteX40" fmla="*/ 1462087 w 1966912"/>
                <a:gd name="connsiteY40" fmla="*/ 226218 h 402431"/>
                <a:gd name="connsiteX41" fmla="*/ 1319212 w 1966912"/>
                <a:gd name="connsiteY41" fmla="*/ 242887 h 402431"/>
                <a:gd name="connsiteX42" fmla="*/ 988219 w 1966912"/>
                <a:gd name="connsiteY42" fmla="*/ 290512 h 402431"/>
                <a:gd name="connsiteX43" fmla="*/ 507206 w 1966912"/>
                <a:gd name="connsiteY43" fmla="*/ 3643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66912" h="402431">
                  <a:moveTo>
                    <a:pt x="507206" y="364331"/>
                  </a:moveTo>
                  <a:lnTo>
                    <a:pt x="338137" y="392906"/>
                  </a:lnTo>
                  <a:lnTo>
                    <a:pt x="276225" y="402431"/>
                  </a:lnTo>
                  <a:lnTo>
                    <a:pt x="216694" y="388143"/>
                  </a:lnTo>
                  <a:lnTo>
                    <a:pt x="157162" y="369093"/>
                  </a:lnTo>
                  <a:lnTo>
                    <a:pt x="0" y="314325"/>
                  </a:lnTo>
                  <a:lnTo>
                    <a:pt x="88106" y="183356"/>
                  </a:lnTo>
                  <a:lnTo>
                    <a:pt x="164306" y="214312"/>
                  </a:lnTo>
                  <a:lnTo>
                    <a:pt x="223837" y="228600"/>
                  </a:lnTo>
                  <a:lnTo>
                    <a:pt x="283369" y="235743"/>
                  </a:lnTo>
                  <a:lnTo>
                    <a:pt x="357187" y="235743"/>
                  </a:lnTo>
                  <a:lnTo>
                    <a:pt x="452437" y="228600"/>
                  </a:lnTo>
                  <a:lnTo>
                    <a:pt x="550069" y="209550"/>
                  </a:lnTo>
                  <a:lnTo>
                    <a:pt x="714375" y="176212"/>
                  </a:lnTo>
                  <a:lnTo>
                    <a:pt x="897731" y="142875"/>
                  </a:lnTo>
                  <a:lnTo>
                    <a:pt x="1088231" y="109537"/>
                  </a:lnTo>
                  <a:lnTo>
                    <a:pt x="1250156" y="83343"/>
                  </a:lnTo>
                  <a:lnTo>
                    <a:pt x="1426369" y="42862"/>
                  </a:lnTo>
                  <a:lnTo>
                    <a:pt x="1562100" y="2381"/>
                  </a:lnTo>
                  <a:lnTo>
                    <a:pt x="1576387" y="0"/>
                  </a:lnTo>
                  <a:lnTo>
                    <a:pt x="1616869" y="14287"/>
                  </a:lnTo>
                  <a:lnTo>
                    <a:pt x="1671637" y="40481"/>
                  </a:lnTo>
                  <a:lnTo>
                    <a:pt x="1728787" y="71437"/>
                  </a:lnTo>
                  <a:lnTo>
                    <a:pt x="1781175" y="104775"/>
                  </a:lnTo>
                  <a:lnTo>
                    <a:pt x="1838325" y="147637"/>
                  </a:lnTo>
                  <a:lnTo>
                    <a:pt x="1869281" y="176212"/>
                  </a:lnTo>
                  <a:lnTo>
                    <a:pt x="1914525" y="219075"/>
                  </a:lnTo>
                  <a:lnTo>
                    <a:pt x="1943100" y="252412"/>
                  </a:lnTo>
                  <a:lnTo>
                    <a:pt x="1957387" y="269081"/>
                  </a:lnTo>
                  <a:lnTo>
                    <a:pt x="1966912" y="290512"/>
                  </a:lnTo>
                  <a:lnTo>
                    <a:pt x="1966912" y="302418"/>
                  </a:lnTo>
                  <a:lnTo>
                    <a:pt x="1959769" y="323850"/>
                  </a:lnTo>
                  <a:lnTo>
                    <a:pt x="1943100" y="347662"/>
                  </a:lnTo>
                  <a:lnTo>
                    <a:pt x="1926431" y="366712"/>
                  </a:lnTo>
                  <a:lnTo>
                    <a:pt x="1909762" y="383381"/>
                  </a:lnTo>
                  <a:lnTo>
                    <a:pt x="1643062" y="330993"/>
                  </a:lnTo>
                  <a:lnTo>
                    <a:pt x="1626394" y="304800"/>
                  </a:lnTo>
                  <a:lnTo>
                    <a:pt x="1602581" y="280987"/>
                  </a:lnTo>
                  <a:lnTo>
                    <a:pt x="1569244" y="257175"/>
                  </a:lnTo>
                  <a:lnTo>
                    <a:pt x="1521619" y="235743"/>
                  </a:lnTo>
                  <a:lnTo>
                    <a:pt x="1462087" y="226218"/>
                  </a:lnTo>
                  <a:lnTo>
                    <a:pt x="1319212" y="242887"/>
                  </a:lnTo>
                  <a:lnTo>
                    <a:pt x="988219" y="290512"/>
                  </a:lnTo>
                  <a:lnTo>
                    <a:pt x="507206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7">
              <a:extLst>
                <a:ext uri="{FF2B5EF4-FFF2-40B4-BE49-F238E27FC236}">
                  <a16:creationId xmlns:a16="http://schemas.microsoft.com/office/drawing/2014/main" id="{015106D8-25A6-4BC1-8F90-AA5456DB4EDC}"/>
                </a:ext>
              </a:extLst>
            </p:cNvPr>
            <p:cNvSpPr/>
            <p:nvPr/>
          </p:nvSpPr>
          <p:spPr>
            <a:xfrm rot="16200000">
              <a:off x="4976813" y="3738563"/>
              <a:ext cx="3340100" cy="1295400"/>
            </a:xfrm>
            <a:custGeom>
              <a:avLst/>
              <a:gdLst>
                <a:gd name="connsiteX0" fmla="*/ 1416311 w 3340301"/>
                <a:gd name="connsiteY0" fmla="*/ 654791 h 1295160"/>
                <a:gd name="connsiteX1" fmla="*/ 1257661 w 3340301"/>
                <a:gd name="connsiteY1" fmla="*/ 608639 h 1295160"/>
                <a:gd name="connsiteX2" fmla="*/ 1116318 w 3340301"/>
                <a:gd name="connsiteY2" fmla="*/ 556717 h 1295160"/>
                <a:gd name="connsiteX3" fmla="*/ 998052 w 3340301"/>
                <a:gd name="connsiteY3" fmla="*/ 510564 h 1295160"/>
                <a:gd name="connsiteX4" fmla="*/ 862479 w 3340301"/>
                <a:gd name="connsiteY4" fmla="*/ 449989 h 1295160"/>
                <a:gd name="connsiteX5" fmla="*/ 732674 w 3340301"/>
                <a:gd name="connsiteY5" fmla="*/ 377875 h 1295160"/>
                <a:gd name="connsiteX6" fmla="*/ 660561 w 3340301"/>
                <a:gd name="connsiteY6" fmla="*/ 328838 h 1295160"/>
                <a:gd name="connsiteX7" fmla="*/ 588447 w 3340301"/>
                <a:gd name="connsiteY7" fmla="*/ 274032 h 1295160"/>
                <a:gd name="connsiteX8" fmla="*/ 542294 w 3340301"/>
                <a:gd name="connsiteY8" fmla="*/ 233648 h 1295160"/>
                <a:gd name="connsiteX9" fmla="*/ 501911 w 3340301"/>
                <a:gd name="connsiteY9" fmla="*/ 193265 h 1295160"/>
                <a:gd name="connsiteX10" fmla="*/ 473065 w 3340301"/>
                <a:gd name="connsiteY10" fmla="*/ 158650 h 1295160"/>
                <a:gd name="connsiteX11" fmla="*/ 51922 w 3340301"/>
                <a:gd name="connsiteY11" fmla="*/ 0 h 1295160"/>
                <a:gd name="connsiteX12" fmla="*/ 25961 w 3340301"/>
                <a:gd name="connsiteY12" fmla="*/ 17307 h 1295160"/>
                <a:gd name="connsiteX13" fmla="*/ 11538 w 3340301"/>
                <a:gd name="connsiteY13" fmla="*/ 34615 h 1295160"/>
                <a:gd name="connsiteX14" fmla="*/ 2885 w 3340301"/>
                <a:gd name="connsiteY14" fmla="*/ 54807 h 1295160"/>
                <a:gd name="connsiteX15" fmla="*/ 0 w 3340301"/>
                <a:gd name="connsiteY15" fmla="*/ 86537 h 1295160"/>
                <a:gd name="connsiteX16" fmla="*/ 2885 w 3340301"/>
                <a:gd name="connsiteY16" fmla="*/ 115382 h 1295160"/>
                <a:gd name="connsiteX17" fmla="*/ 14423 w 3340301"/>
                <a:gd name="connsiteY17" fmla="*/ 149996 h 1295160"/>
                <a:gd name="connsiteX18" fmla="*/ 43268 w 3340301"/>
                <a:gd name="connsiteY18" fmla="*/ 201918 h 1295160"/>
                <a:gd name="connsiteX19" fmla="*/ 86537 w 3340301"/>
                <a:gd name="connsiteY19" fmla="*/ 259609 h 1295160"/>
                <a:gd name="connsiteX20" fmla="*/ 158650 w 3340301"/>
                <a:gd name="connsiteY20" fmla="*/ 334607 h 1295160"/>
                <a:gd name="connsiteX21" fmla="*/ 222110 w 3340301"/>
                <a:gd name="connsiteY21" fmla="*/ 392298 h 1295160"/>
                <a:gd name="connsiteX22" fmla="*/ 317300 w 3340301"/>
                <a:gd name="connsiteY22" fmla="*/ 467296 h 1295160"/>
                <a:gd name="connsiteX23" fmla="*/ 435566 w 3340301"/>
                <a:gd name="connsiteY23" fmla="*/ 542294 h 1295160"/>
                <a:gd name="connsiteX24" fmla="*/ 536525 w 3340301"/>
                <a:gd name="connsiteY24" fmla="*/ 602870 h 1295160"/>
                <a:gd name="connsiteX25" fmla="*/ 649022 w 3340301"/>
                <a:gd name="connsiteY25" fmla="*/ 663445 h 1295160"/>
                <a:gd name="connsiteX26" fmla="*/ 761520 w 3340301"/>
                <a:gd name="connsiteY26" fmla="*/ 715367 h 1295160"/>
                <a:gd name="connsiteX27" fmla="*/ 891324 w 3340301"/>
                <a:gd name="connsiteY27" fmla="*/ 770173 h 1295160"/>
                <a:gd name="connsiteX28" fmla="*/ 1032667 w 3340301"/>
                <a:gd name="connsiteY28" fmla="*/ 822095 h 1295160"/>
                <a:gd name="connsiteX29" fmla="*/ 1185547 w 3340301"/>
                <a:gd name="connsiteY29" fmla="*/ 868248 h 1295160"/>
                <a:gd name="connsiteX30" fmla="*/ 1399003 w 3340301"/>
                <a:gd name="connsiteY30" fmla="*/ 923054 h 1295160"/>
                <a:gd name="connsiteX31" fmla="*/ 1603806 w 3340301"/>
                <a:gd name="connsiteY31" fmla="*/ 972091 h 1295160"/>
                <a:gd name="connsiteX32" fmla="*/ 1831685 w 3340301"/>
                <a:gd name="connsiteY32" fmla="*/ 1021128 h 1295160"/>
                <a:gd name="connsiteX33" fmla="*/ 2048026 w 3340301"/>
                <a:gd name="connsiteY33" fmla="*/ 1067281 h 1295160"/>
                <a:gd name="connsiteX34" fmla="*/ 2301865 w 3340301"/>
                <a:gd name="connsiteY34" fmla="*/ 1116318 h 1295160"/>
                <a:gd name="connsiteX35" fmla="*/ 2460515 w 3340301"/>
                <a:gd name="connsiteY35" fmla="*/ 1145164 h 1295160"/>
                <a:gd name="connsiteX36" fmla="*/ 2697048 w 3340301"/>
                <a:gd name="connsiteY36" fmla="*/ 1188432 h 1295160"/>
                <a:gd name="connsiteX37" fmla="*/ 2867236 w 3340301"/>
                <a:gd name="connsiteY37" fmla="*/ 1217277 h 1295160"/>
                <a:gd name="connsiteX38" fmla="*/ 2982617 w 3340301"/>
                <a:gd name="connsiteY38" fmla="*/ 1225931 h 1295160"/>
                <a:gd name="connsiteX39" fmla="*/ 3144152 w 3340301"/>
                <a:gd name="connsiteY39" fmla="*/ 1243238 h 1295160"/>
                <a:gd name="connsiteX40" fmla="*/ 3230688 w 3340301"/>
                <a:gd name="connsiteY40" fmla="*/ 1260545 h 1295160"/>
                <a:gd name="connsiteX41" fmla="*/ 3273956 w 3340301"/>
                <a:gd name="connsiteY41" fmla="*/ 1295160 h 1295160"/>
                <a:gd name="connsiteX42" fmla="*/ 3340301 w 3340301"/>
                <a:gd name="connsiteY42" fmla="*/ 949015 h 1295160"/>
                <a:gd name="connsiteX43" fmla="*/ 3317224 w 3340301"/>
                <a:gd name="connsiteY43" fmla="*/ 974976 h 1295160"/>
                <a:gd name="connsiteX44" fmla="*/ 3279725 w 3340301"/>
                <a:gd name="connsiteY44" fmla="*/ 992283 h 1295160"/>
                <a:gd name="connsiteX45" fmla="*/ 3242226 w 3340301"/>
                <a:gd name="connsiteY45" fmla="*/ 992283 h 1295160"/>
                <a:gd name="connsiteX46" fmla="*/ 3043193 w 3340301"/>
                <a:gd name="connsiteY46" fmla="*/ 969207 h 1295160"/>
                <a:gd name="connsiteX47" fmla="*/ 2760508 w 3340301"/>
                <a:gd name="connsiteY47" fmla="*/ 931707 h 1295160"/>
                <a:gd name="connsiteX48" fmla="*/ 2425901 w 3340301"/>
                <a:gd name="connsiteY48" fmla="*/ 882670 h 1295160"/>
                <a:gd name="connsiteX49" fmla="*/ 1967258 w 3340301"/>
                <a:gd name="connsiteY49" fmla="*/ 793249 h 1295160"/>
                <a:gd name="connsiteX50" fmla="*/ 1560538 w 3340301"/>
                <a:gd name="connsiteY50" fmla="*/ 698060 h 1295160"/>
                <a:gd name="connsiteX51" fmla="*/ 1416311 w 3340301"/>
                <a:gd name="connsiteY51" fmla="*/ 654791 h 1295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40301" h="1295160">
                  <a:moveTo>
                    <a:pt x="1416311" y="654791"/>
                  </a:moveTo>
                  <a:lnTo>
                    <a:pt x="1257661" y="608639"/>
                  </a:lnTo>
                  <a:lnTo>
                    <a:pt x="1116318" y="556717"/>
                  </a:lnTo>
                  <a:lnTo>
                    <a:pt x="998052" y="510564"/>
                  </a:lnTo>
                  <a:lnTo>
                    <a:pt x="862479" y="449989"/>
                  </a:lnTo>
                  <a:lnTo>
                    <a:pt x="732674" y="377875"/>
                  </a:lnTo>
                  <a:lnTo>
                    <a:pt x="660561" y="328838"/>
                  </a:lnTo>
                  <a:lnTo>
                    <a:pt x="588447" y="274032"/>
                  </a:lnTo>
                  <a:lnTo>
                    <a:pt x="542294" y="233648"/>
                  </a:lnTo>
                  <a:lnTo>
                    <a:pt x="501911" y="193265"/>
                  </a:lnTo>
                  <a:lnTo>
                    <a:pt x="473065" y="158650"/>
                  </a:lnTo>
                  <a:lnTo>
                    <a:pt x="51922" y="0"/>
                  </a:lnTo>
                  <a:lnTo>
                    <a:pt x="25961" y="17307"/>
                  </a:lnTo>
                  <a:lnTo>
                    <a:pt x="11538" y="34615"/>
                  </a:lnTo>
                  <a:lnTo>
                    <a:pt x="2885" y="54807"/>
                  </a:lnTo>
                  <a:lnTo>
                    <a:pt x="0" y="86537"/>
                  </a:lnTo>
                  <a:lnTo>
                    <a:pt x="2885" y="115382"/>
                  </a:lnTo>
                  <a:lnTo>
                    <a:pt x="14423" y="149996"/>
                  </a:lnTo>
                  <a:lnTo>
                    <a:pt x="43268" y="201918"/>
                  </a:lnTo>
                  <a:lnTo>
                    <a:pt x="86537" y="259609"/>
                  </a:lnTo>
                  <a:lnTo>
                    <a:pt x="158650" y="334607"/>
                  </a:lnTo>
                  <a:lnTo>
                    <a:pt x="222110" y="392298"/>
                  </a:lnTo>
                  <a:lnTo>
                    <a:pt x="317300" y="467296"/>
                  </a:lnTo>
                  <a:lnTo>
                    <a:pt x="435566" y="542294"/>
                  </a:lnTo>
                  <a:lnTo>
                    <a:pt x="536525" y="602870"/>
                  </a:lnTo>
                  <a:lnTo>
                    <a:pt x="649022" y="663445"/>
                  </a:lnTo>
                  <a:lnTo>
                    <a:pt x="761520" y="715367"/>
                  </a:lnTo>
                  <a:lnTo>
                    <a:pt x="891324" y="770173"/>
                  </a:lnTo>
                  <a:lnTo>
                    <a:pt x="1032667" y="822095"/>
                  </a:lnTo>
                  <a:lnTo>
                    <a:pt x="1185547" y="868248"/>
                  </a:lnTo>
                  <a:lnTo>
                    <a:pt x="1399003" y="923054"/>
                  </a:lnTo>
                  <a:lnTo>
                    <a:pt x="1603806" y="972091"/>
                  </a:lnTo>
                  <a:lnTo>
                    <a:pt x="1831685" y="1021128"/>
                  </a:lnTo>
                  <a:lnTo>
                    <a:pt x="2048026" y="1067281"/>
                  </a:lnTo>
                  <a:lnTo>
                    <a:pt x="2301865" y="1116318"/>
                  </a:lnTo>
                  <a:lnTo>
                    <a:pt x="2460515" y="1145164"/>
                  </a:lnTo>
                  <a:lnTo>
                    <a:pt x="2697048" y="1188432"/>
                  </a:lnTo>
                  <a:lnTo>
                    <a:pt x="2867236" y="1217277"/>
                  </a:lnTo>
                  <a:lnTo>
                    <a:pt x="2982617" y="1225931"/>
                  </a:lnTo>
                  <a:lnTo>
                    <a:pt x="3144152" y="1243238"/>
                  </a:lnTo>
                  <a:lnTo>
                    <a:pt x="3230688" y="1260545"/>
                  </a:lnTo>
                  <a:lnTo>
                    <a:pt x="3273956" y="1295160"/>
                  </a:lnTo>
                  <a:lnTo>
                    <a:pt x="3340301" y="949015"/>
                  </a:lnTo>
                  <a:lnTo>
                    <a:pt x="3317224" y="974976"/>
                  </a:lnTo>
                  <a:lnTo>
                    <a:pt x="3279725" y="992283"/>
                  </a:lnTo>
                  <a:lnTo>
                    <a:pt x="3242226" y="992283"/>
                  </a:lnTo>
                  <a:lnTo>
                    <a:pt x="3043193" y="969207"/>
                  </a:lnTo>
                  <a:lnTo>
                    <a:pt x="2760508" y="931707"/>
                  </a:lnTo>
                  <a:lnTo>
                    <a:pt x="2425901" y="882670"/>
                  </a:lnTo>
                  <a:lnTo>
                    <a:pt x="1967258" y="793249"/>
                  </a:lnTo>
                  <a:lnTo>
                    <a:pt x="1560538" y="698060"/>
                  </a:lnTo>
                  <a:lnTo>
                    <a:pt x="1416311" y="6547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8">
              <a:extLst>
                <a:ext uri="{FF2B5EF4-FFF2-40B4-BE49-F238E27FC236}">
                  <a16:creationId xmlns:a16="http://schemas.microsoft.com/office/drawing/2014/main" id="{1C9602D4-85F0-41E4-92C8-C117C2DE38BA}"/>
                </a:ext>
              </a:extLst>
            </p:cNvPr>
            <p:cNvSpPr/>
            <p:nvPr/>
          </p:nvSpPr>
          <p:spPr>
            <a:xfrm rot="16200000">
              <a:off x="5530057" y="5377656"/>
              <a:ext cx="595312" cy="752475"/>
            </a:xfrm>
            <a:custGeom>
              <a:avLst/>
              <a:gdLst>
                <a:gd name="connsiteX0" fmla="*/ 545307 w 595313"/>
                <a:gd name="connsiteY0" fmla="*/ 188118 h 752475"/>
                <a:gd name="connsiteX1" fmla="*/ 583407 w 595313"/>
                <a:gd name="connsiteY1" fmla="*/ 73818 h 752475"/>
                <a:gd name="connsiteX2" fmla="*/ 592932 w 595313"/>
                <a:gd name="connsiteY2" fmla="*/ 35718 h 752475"/>
                <a:gd name="connsiteX3" fmla="*/ 595313 w 595313"/>
                <a:gd name="connsiteY3" fmla="*/ 19050 h 752475"/>
                <a:gd name="connsiteX4" fmla="*/ 592932 w 595313"/>
                <a:gd name="connsiteY4" fmla="*/ 4762 h 752475"/>
                <a:gd name="connsiteX5" fmla="*/ 583407 w 595313"/>
                <a:gd name="connsiteY5" fmla="*/ 0 h 752475"/>
                <a:gd name="connsiteX6" fmla="*/ 564357 w 595313"/>
                <a:gd name="connsiteY6" fmla="*/ 7143 h 752475"/>
                <a:gd name="connsiteX7" fmla="*/ 538163 w 595313"/>
                <a:gd name="connsiteY7" fmla="*/ 47625 h 752475"/>
                <a:gd name="connsiteX8" fmla="*/ 485775 w 595313"/>
                <a:gd name="connsiteY8" fmla="*/ 128587 h 752475"/>
                <a:gd name="connsiteX9" fmla="*/ 421482 w 595313"/>
                <a:gd name="connsiteY9" fmla="*/ 228600 h 752475"/>
                <a:gd name="connsiteX10" fmla="*/ 352425 w 595313"/>
                <a:gd name="connsiteY10" fmla="*/ 321468 h 752475"/>
                <a:gd name="connsiteX11" fmla="*/ 292894 w 595313"/>
                <a:gd name="connsiteY11" fmla="*/ 395287 h 752475"/>
                <a:gd name="connsiteX12" fmla="*/ 238125 w 595313"/>
                <a:gd name="connsiteY12" fmla="*/ 450056 h 752475"/>
                <a:gd name="connsiteX13" fmla="*/ 202407 w 595313"/>
                <a:gd name="connsiteY13" fmla="*/ 473868 h 752475"/>
                <a:gd name="connsiteX14" fmla="*/ 145257 w 595313"/>
                <a:gd name="connsiteY14" fmla="*/ 500062 h 752475"/>
                <a:gd name="connsiteX15" fmla="*/ 102394 w 595313"/>
                <a:gd name="connsiteY15" fmla="*/ 519112 h 752475"/>
                <a:gd name="connsiteX16" fmla="*/ 73819 w 595313"/>
                <a:gd name="connsiteY16" fmla="*/ 531018 h 752475"/>
                <a:gd name="connsiteX17" fmla="*/ 40482 w 595313"/>
                <a:gd name="connsiteY17" fmla="*/ 550068 h 752475"/>
                <a:gd name="connsiteX18" fmla="*/ 9525 w 595313"/>
                <a:gd name="connsiteY18" fmla="*/ 585787 h 752475"/>
                <a:gd name="connsiteX19" fmla="*/ 0 w 595313"/>
                <a:gd name="connsiteY19" fmla="*/ 628650 h 752475"/>
                <a:gd name="connsiteX20" fmla="*/ 502444 w 595313"/>
                <a:gd name="connsiteY20" fmla="*/ 752475 h 752475"/>
                <a:gd name="connsiteX21" fmla="*/ 464344 w 595313"/>
                <a:gd name="connsiteY21" fmla="*/ 700087 h 752475"/>
                <a:gd name="connsiteX22" fmla="*/ 442913 w 595313"/>
                <a:gd name="connsiteY22" fmla="*/ 669131 h 752475"/>
                <a:gd name="connsiteX23" fmla="*/ 428625 w 595313"/>
                <a:gd name="connsiteY23" fmla="*/ 633412 h 752475"/>
                <a:gd name="connsiteX24" fmla="*/ 419100 w 595313"/>
                <a:gd name="connsiteY24" fmla="*/ 600075 h 752475"/>
                <a:gd name="connsiteX25" fmla="*/ 419100 w 595313"/>
                <a:gd name="connsiteY25" fmla="*/ 566737 h 752475"/>
                <a:gd name="connsiteX26" fmla="*/ 423863 w 595313"/>
                <a:gd name="connsiteY26" fmla="*/ 531018 h 752475"/>
                <a:gd name="connsiteX27" fmla="*/ 459582 w 595313"/>
                <a:gd name="connsiteY27" fmla="*/ 435768 h 752475"/>
                <a:gd name="connsiteX28" fmla="*/ 545307 w 595313"/>
                <a:gd name="connsiteY28" fmla="*/ 18811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95313" h="752475">
                  <a:moveTo>
                    <a:pt x="545307" y="188118"/>
                  </a:moveTo>
                  <a:lnTo>
                    <a:pt x="583407" y="73818"/>
                  </a:lnTo>
                  <a:lnTo>
                    <a:pt x="592932" y="35718"/>
                  </a:lnTo>
                  <a:lnTo>
                    <a:pt x="595313" y="19050"/>
                  </a:lnTo>
                  <a:lnTo>
                    <a:pt x="592932" y="4762"/>
                  </a:lnTo>
                  <a:lnTo>
                    <a:pt x="583407" y="0"/>
                  </a:lnTo>
                  <a:lnTo>
                    <a:pt x="564357" y="7143"/>
                  </a:lnTo>
                  <a:lnTo>
                    <a:pt x="538163" y="47625"/>
                  </a:lnTo>
                  <a:lnTo>
                    <a:pt x="485775" y="128587"/>
                  </a:lnTo>
                  <a:lnTo>
                    <a:pt x="421482" y="228600"/>
                  </a:lnTo>
                  <a:lnTo>
                    <a:pt x="352425" y="321468"/>
                  </a:lnTo>
                  <a:lnTo>
                    <a:pt x="292894" y="395287"/>
                  </a:lnTo>
                  <a:lnTo>
                    <a:pt x="238125" y="450056"/>
                  </a:lnTo>
                  <a:lnTo>
                    <a:pt x="202407" y="473868"/>
                  </a:lnTo>
                  <a:lnTo>
                    <a:pt x="145257" y="500062"/>
                  </a:lnTo>
                  <a:lnTo>
                    <a:pt x="102394" y="519112"/>
                  </a:lnTo>
                  <a:lnTo>
                    <a:pt x="73819" y="531018"/>
                  </a:lnTo>
                  <a:lnTo>
                    <a:pt x="40482" y="550068"/>
                  </a:lnTo>
                  <a:lnTo>
                    <a:pt x="9525" y="585787"/>
                  </a:lnTo>
                  <a:lnTo>
                    <a:pt x="0" y="628650"/>
                  </a:lnTo>
                  <a:lnTo>
                    <a:pt x="502444" y="752475"/>
                  </a:lnTo>
                  <a:lnTo>
                    <a:pt x="464344" y="700087"/>
                  </a:lnTo>
                  <a:lnTo>
                    <a:pt x="442913" y="669131"/>
                  </a:lnTo>
                  <a:lnTo>
                    <a:pt x="428625" y="633412"/>
                  </a:lnTo>
                  <a:lnTo>
                    <a:pt x="419100" y="600075"/>
                  </a:lnTo>
                  <a:lnTo>
                    <a:pt x="419100" y="566737"/>
                  </a:lnTo>
                  <a:lnTo>
                    <a:pt x="423863" y="531018"/>
                  </a:lnTo>
                  <a:lnTo>
                    <a:pt x="459582" y="435768"/>
                  </a:lnTo>
                  <a:lnTo>
                    <a:pt x="545307" y="188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11268A15-5152-4993-B1F5-CDCE149404BE}"/>
              </a:ext>
            </a:extLst>
          </p:cNvPr>
          <p:cNvGrpSpPr/>
          <p:nvPr/>
        </p:nvGrpSpPr>
        <p:grpSpPr>
          <a:xfrm>
            <a:off x="2644775" y="1547813"/>
            <a:ext cx="4521200" cy="4356100"/>
            <a:chOff x="2644775" y="1547813"/>
            <a:chExt cx="4521200" cy="4356100"/>
          </a:xfrm>
        </p:grpSpPr>
        <p:sp>
          <p:nvSpPr>
            <p:cNvPr id="24" name="フリーフォーム 97">
              <a:extLst>
                <a:ext uri="{FF2B5EF4-FFF2-40B4-BE49-F238E27FC236}">
                  <a16:creationId xmlns:a16="http://schemas.microsoft.com/office/drawing/2014/main" id="{A18AFEE9-CAE5-402C-B21E-7F3A0C555285}"/>
                </a:ext>
              </a:extLst>
            </p:cNvPr>
            <p:cNvSpPr/>
            <p:nvPr/>
          </p:nvSpPr>
          <p:spPr>
            <a:xfrm>
              <a:off x="4686300" y="1554163"/>
              <a:ext cx="993775" cy="1685925"/>
            </a:xfrm>
            <a:custGeom>
              <a:avLst/>
              <a:gdLst>
                <a:gd name="connsiteX0" fmla="*/ 533400 w 992981"/>
                <a:gd name="connsiteY0" fmla="*/ 633413 h 1685925"/>
                <a:gd name="connsiteX1" fmla="*/ 585788 w 992981"/>
                <a:gd name="connsiteY1" fmla="*/ 495300 h 1685925"/>
                <a:gd name="connsiteX2" fmla="*/ 621506 w 992981"/>
                <a:gd name="connsiteY2" fmla="*/ 390525 h 1685925"/>
                <a:gd name="connsiteX3" fmla="*/ 647700 w 992981"/>
                <a:gd name="connsiteY3" fmla="*/ 307182 h 1685925"/>
                <a:gd name="connsiteX4" fmla="*/ 669131 w 992981"/>
                <a:gd name="connsiteY4" fmla="*/ 242888 h 1685925"/>
                <a:gd name="connsiteX5" fmla="*/ 673894 w 992981"/>
                <a:gd name="connsiteY5" fmla="*/ 216694 h 1685925"/>
                <a:gd name="connsiteX6" fmla="*/ 673894 w 992981"/>
                <a:gd name="connsiteY6" fmla="*/ 195263 h 1685925"/>
                <a:gd name="connsiteX7" fmla="*/ 669131 w 992981"/>
                <a:gd name="connsiteY7" fmla="*/ 166688 h 1685925"/>
                <a:gd name="connsiteX8" fmla="*/ 654844 w 992981"/>
                <a:gd name="connsiteY8" fmla="*/ 138113 h 1685925"/>
                <a:gd name="connsiteX9" fmla="*/ 638175 w 992981"/>
                <a:gd name="connsiteY9" fmla="*/ 119063 h 1685925"/>
                <a:gd name="connsiteX10" fmla="*/ 597694 w 992981"/>
                <a:gd name="connsiteY10" fmla="*/ 88107 h 1685925"/>
                <a:gd name="connsiteX11" fmla="*/ 545306 w 992981"/>
                <a:gd name="connsiteY11" fmla="*/ 59532 h 1685925"/>
                <a:gd name="connsiteX12" fmla="*/ 523875 w 992981"/>
                <a:gd name="connsiteY12" fmla="*/ 40482 h 1685925"/>
                <a:gd name="connsiteX13" fmla="*/ 516731 w 992981"/>
                <a:gd name="connsiteY13" fmla="*/ 26194 h 1685925"/>
                <a:gd name="connsiteX14" fmla="*/ 519113 w 992981"/>
                <a:gd name="connsiteY14" fmla="*/ 14288 h 1685925"/>
                <a:gd name="connsiteX15" fmla="*/ 535781 w 992981"/>
                <a:gd name="connsiteY15" fmla="*/ 2382 h 1685925"/>
                <a:gd name="connsiteX16" fmla="*/ 585788 w 992981"/>
                <a:gd name="connsiteY16" fmla="*/ 0 h 1685925"/>
                <a:gd name="connsiteX17" fmla="*/ 638175 w 992981"/>
                <a:gd name="connsiteY17" fmla="*/ 2382 h 1685925"/>
                <a:gd name="connsiteX18" fmla="*/ 683419 w 992981"/>
                <a:gd name="connsiteY18" fmla="*/ 11907 h 1685925"/>
                <a:gd name="connsiteX19" fmla="*/ 733425 w 992981"/>
                <a:gd name="connsiteY19" fmla="*/ 28575 h 1685925"/>
                <a:gd name="connsiteX20" fmla="*/ 773906 w 992981"/>
                <a:gd name="connsiteY20" fmla="*/ 47625 h 1685925"/>
                <a:gd name="connsiteX21" fmla="*/ 821531 w 992981"/>
                <a:gd name="connsiteY21" fmla="*/ 80963 h 1685925"/>
                <a:gd name="connsiteX22" fmla="*/ 878681 w 992981"/>
                <a:gd name="connsiteY22" fmla="*/ 123825 h 1685925"/>
                <a:gd name="connsiteX23" fmla="*/ 919163 w 992981"/>
                <a:gd name="connsiteY23" fmla="*/ 164307 h 1685925"/>
                <a:gd name="connsiteX24" fmla="*/ 959644 w 992981"/>
                <a:gd name="connsiteY24" fmla="*/ 209550 h 1685925"/>
                <a:gd name="connsiteX25" fmla="*/ 983456 w 992981"/>
                <a:gd name="connsiteY25" fmla="*/ 250032 h 1685925"/>
                <a:gd name="connsiteX26" fmla="*/ 990600 w 992981"/>
                <a:gd name="connsiteY26" fmla="*/ 276225 h 1685925"/>
                <a:gd name="connsiteX27" fmla="*/ 992981 w 992981"/>
                <a:gd name="connsiteY27" fmla="*/ 297657 h 1685925"/>
                <a:gd name="connsiteX28" fmla="*/ 988219 w 992981"/>
                <a:gd name="connsiteY28" fmla="*/ 316707 h 1685925"/>
                <a:gd name="connsiteX29" fmla="*/ 971550 w 992981"/>
                <a:gd name="connsiteY29" fmla="*/ 338138 h 1685925"/>
                <a:gd name="connsiteX30" fmla="*/ 950119 w 992981"/>
                <a:gd name="connsiteY30" fmla="*/ 357188 h 1685925"/>
                <a:gd name="connsiteX31" fmla="*/ 897731 w 992981"/>
                <a:gd name="connsiteY31" fmla="*/ 445294 h 1685925"/>
                <a:gd name="connsiteX32" fmla="*/ 854869 w 992981"/>
                <a:gd name="connsiteY32" fmla="*/ 526257 h 1685925"/>
                <a:gd name="connsiteX33" fmla="*/ 792956 w 992981"/>
                <a:gd name="connsiteY33" fmla="*/ 669132 h 1685925"/>
                <a:gd name="connsiteX34" fmla="*/ 731044 w 992981"/>
                <a:gd name="connsiteY34" fmla="*/ 795338 h 1685925"/>
                <a:gd name="connsiteX35" fmla="*/ 673894 w 992981"/>
                <a:gd name="connsiteY35" fmla="*/ 890588 h 1685925"/>
                <a:gd name="connsiteX36" fmla="*/ 576263 w 992981"/>
                <a:gd name="connsiteY36" fmla="*/ 1059657 h 1685925"/>
                <a:gd name="connsiteX37" fmla="*/ 492919 w 992981"/>
                <a:gd name="connsiteY37" fmla="*/ 1183482 h 1685925"/>
                <a:gd name="connsiteX38" fmla="*/ 411956 w 992981"/>
                <a:gd name="connsiteY38" fmla="*/ 1288257 h 1685925"/>
                <a:gd name="connsiteX39" fmla="*/ 326231 w 992981"/>
                <a:gd name="connsiteY39" fmla="*/ 1395413 h 1685925"/>
                <a:gd name="connsiteX40" fmla="*/ 204788 w 992981"/>
                <a:gd name="connsiteY40" fmla="*/ 1531144 h 1685925"/>
                <a:gd name="connsiteX41" fmla="*/ 119063 w 992981"/>
                <a:gd name="connsiteY41" fmla="*/ 1616869 h 1685925"/>
                <a:gd name="connsiteX42" fmla="*/ 52388 w 992981"/>
                <a:gd name="connsiteY42" fmla="*/ 1674019 h 1685925"/>
                <a:gd name="connsiteX43" fmla="*/ 23813 w 992981"/>
                <a:gd name="connsiteY43" fmla="*/ 1685925 h 1685925"/>
                <a:gd name="connsiteX44" fmla="*/ 7144 w 992981"/>
                <a:gd name="connsiteY44" fmla="*/ 1683544 h 1685925"/>
                <a:gd name="connsiteX45" fmla="*/ 0 w 992981"/>
                <a:gd name="connsiteY45" fmla="*/ 1674019 h 1685925"/>
                <a:gd name="connsiteX46" fmla="*/ 2381 w 992981"/>
                <a:gd name="connsiteY46" fmla="*/ 1647825 h 1685925"/>
                <a:gd name="connsiteX47" fmla="*/ 23813 w 992981"/>
                <a:gd name="connsiteY47" fmla="*/ 1609725 h 1685925"/>
                <a:gd name="connsiteX48" fmla="*/ 76200 w 992981"/>
                <a:gd name="connsiteY48" fmla="*/ 1528763 h 1685925"/>
                <a:gd name="connsiteX49" fmla="*/ 130969 w 992981"/>
                <a:gd name="connsiteY49" fmla="*/ 1438275 h 1685925"/>
                <a:gd name="connsiteX50" fmla="*/ 169069 w 992981"/>
                <a:gd name="connsiteY50" fmla="*/ 1376363 h 1685925"/>
                <a:gd name="connsiteX51" fmla="*/ 216694 w 992981"/>
                <a:gd name="connsiteY51" fmla="*/ 1293019 h 1685925"/>
                <a:gd name="connsiteX52" fmla="*/ 278606 w 992981"/>
                <a:gd name="connsiteY52" fmla="*/ 1178719 h 1685925"/>
                <a:gd name="connsiteX53" fmla="*/ 328613 w 992981"/>
                <a:gd name="connsiteY53" fmla="*/ 1085850 h 1685925"/>
                <a:gd name="connsiteX54" fmla="*/ 376238 w 992981"/>
                <a:gd name="connsiteY54" fmla="*/ 990600 h 1685925"/>
                <a:gd name="connsiteX55" fmla="*/ 419100 w 992981"/>
                <a:gd name="connsiteY55" fmla="*/ 900113 h 1685925"/>
                <a:gd name="connsiteX56" fmla="*/ 471488 w 992981"/>
                <a:gd name="connsiteY56" fmla="*/ 783432 h 1685925"/>
                <a:gd name="connsiteX57" fmla="*/ 533400 w 992981"/>
                <a:gd name="connsiteY57" fmla="*/ 633413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2981" h="1685925">
                  <a:moveTo>
                    <a:pt x="533400" y="633413"/>
                  </a:moveTo>
                  <a:lnTo>
                    <a:pt x="585788" y="495300"/>
                  </a:lnTo>
                  <a:lnTo>
                    <a:pt x="621506" y="390525"/>
                  </a:lnTo>
                  <a:lnTo>
                    <a:pt x="647700" y="307182"/>
                  </a:lnTo>
                  <a:lnTo>
                    <a:pt x="669131" y="242888"/>
                  </a:lnTo>
                  <a:lnTo>
                    <a:pt x="673894" y="216694"/>
                  </a:lnTo>
                  <a:lnTo>
                    <a:pt x="673894" y="195263"/>
                  </a:lnTo>
                  <a:lnTo>
                    <a:pt x="669131" y="166688"/>
                  </a:lnTo>
                  <a:lnTo>
                    <a:pt x="654844" y="138113"/>
                  </a:lnTo>
                  <a:lnTo>
                    <a:pt x="638175" y="119063"/>
                  </a:lnTo>
                  <a:lnTo>
                    <a:pt x="597694" y="88107"/>
                  </a:lnTo>
                  <a:lnTo>
                    <a:pt x="545306" y="59532"/>
                  </a:lnTo>
                  <a:lnTo>
                    <a:pt x="523875" y="40482"/>
                  </a:lnTo>
                  <a:lnTo>
                    <a:pt x="516731" y="26194"/>
                  </a:lnTo>
                  <a:lnTo>
                    <a:pt x="519113" y="14288"/>
                  </a:lnTo>
                  <a:lnTo>
                    <a:pt x="535781" y="2382"/>
                  </a:lnTo>
                  <a:lnTo>
                    <a:pt x="585788" y="0"/>
                  </a:lnTo>
                  <a:lnTo>
                    <a:pt x="638175" y="2382"/>
                  </a:lnTo>
                  <a:lnTo>
                    <a:pt x="683419" y="11907"/>
                  </a:lnTo>
                  <a:lnTo>
                    <a:pt x="733425" y="28575"/>
                  </a:lnTo>
                  <a:lnTo>
                    <a:pt x="773906" y="47625"/>
                  </a:lnTo>
                  <a:lnTo>
                    <a:pt x="821531" y="80963"/>
                  </a:lnTo>
                  <a:lnTo>
                    <a:pt x="878681" y="123825"/>
                  </a:lnTo>
                  <a:lnTo>
                    <a:pt x="919163" y="164307"/>
                  </a:lnTo>
                  <a:lnTo>
                    <a:pt x="959644" y="209550"/>
                  </a:lnTo>
                  <a:lnTo>
                    <a:pt x="983456" y="250032"/>
                  </a:lnTo>
                  <a:lnTo>
                    <a:pt x="990600" y="276225"/>
                  </a:lnTo>
                  <a:lnTo>
                    <a:pt x="992981" y="297657"/>
                  </a:lnTo>
                  <a:lnTo>
                    <a:pt x="988219" y="316707"/>
                  </a:lnTo>
                  <a:lnTo>
                    <a:pt x="971550" y="338138"/>
                  </a:lnTo>
                  <a:lnTo>
                    <a:pt x="950119" y="357188"/>
                  </a:lnTo>
                  <a:lnTo>
                    <a:pt x="897731" y="445294"/>
                  </a:lnTo>
                  <a:lnTo>
                    <a:pt x="854869" y="526257"/>
                  </a:lnTo>
                  <a:lnTo>
                    <a:pt x="792956" y="669132"/>
                  </a:lnTo>
                  <a:lnTo>
                    <a:pt x="731044" y="795338"/>
                  </a:lnTo>
                  <a:lnTo>
                    <a:pt x="673894" y="890588"/>
                  </a:lnTo>
                  <a:lnTo>
                    <a:pt x="576263" y="1059657"/>
                  </a:lnTo>
                  <a:lnTo>
                    <a:pt x="492919" y="1183482"/>
                  </a:lnTo>
                  <a:lnTo>
                    <a:pt x="411956" y="1288257"/>
                  </a:lnTo>
                  <a:lnTo>
                    <a:pt x="326231" y="1395413"/>
                  </a:lnTo>
                  <a:lnTo>
                    <a:pt x="204788" y="1531144"/>
                  </a:lnTo>
                  <a:lnTo>
                    <a:pt x="119063" y="1616869"/>
                  </a:lnTo>
                  <a:lnTo>
                    <a:pt x="52388" y="1674019"/>
                  </a:lnTo>
                  <a:lnTo>
                    <a:pt x="23813" y="1685925"/>
                  </a:lnTo>
                  <a:lnTo>
                    <a:pt x="7144" y="1683544"/>
                  </a:lnTo>
                  <a:lnTo>
                    <a:pt x="0" y="1674019"/>
                  </a:lnTo>
                  <a:lnTo>
                    <a:pt x="2381" y="1647825"/>
                  </a:lnTo>
                  <a:lnTo>
                    <a:pt x="23813" y="1609725"/>
                  </a:lnTo>
                  <a:lnTo>
                    <a:pt x="76200" y="1528763"/>
                  </a:lnTo>
                  <a:lnTo>
                    <a:pt x="130969" y="1438275"/>
                  </a:lnTo>
                  <a:lnTo>
                    <a:pt x="169069" y="1376363"/>
                  </a:lnTo>
                  <a:lnTo>
                    <a:pt x="216694" y="1293019"/>
                  </a:lnTo>
                  <a:lnTo>
                    <a:pt x="278606" y="1178719"/>
                  </a:lnTo>
                  <a:lnTo>
                    <a:pt x="328613" y="1085850"/>
                  </a:lnTo>
                  <a:lnTo>
                    <a:pt x="376238" y="990600"/>
                  </a:lnTo>
                  <a:lnTo>
                    <a:pt x="419100" y="900113"/>
                  </a:lnTo>
                  <a:lnTo>
                    <a:pt x="471488" y="783432"/>
                  </a:lnTo>
                  <a:lnTo>
                    <a:pt x="5334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8">
              <a:extLst>
                <a:ext uri="{FF2B5EF4-FFF2-40B4-BE49-F238E27FC236}">
                  <a16:creationId xmlns:a16="http://schemas.microsoft.com/office/drawing/2014/main" id="{2230BB88-609B-47C9-B89E-E0F3B4D6401A}"/>
                </a:ext>
              </a:extLst>
            </p:cNvPr>
            <p:cNvSpPr/>
            <p:nvPr/>
          </p:nvSpPr>
          <p:spPr>
            <a:xfrm>
              <a:off x="3033713" y="1547813"/>
              <a:ext cx="984250" cy="1257300"/>
            </a:xfrm>
            <a:custGeom>
              <a:avLst/>
              <a:gdLst>
                <a:gd name="connsiteX0" fmla="*/ 590550 w 983456"/>
                <a:gd name="connsiteY0" fmla="*/ 702468 h 1257300"/>
                <a:gd name="connsiteX1" fmla="*/ 735806 w 983456"/>
                <a:gd name="connsiteY1" fmla="*/ 533400 h 1257300"/>
                <a:gd name="connsiteX2" fmla="*/ 819150 w 983456"/>
                <a:gd name="connsiteY2" fmla="*/ 435768 h 1257300"/>
                <a:gd name="connsiteX3" fmla="*/ 842962 w 983456"/>
                <a:gd name="connsiteY3" fmla="*/ 409575 h 1257300"/>
                <a:gd name="connsiteX4" fmla="*/ 852487 w 983456"/>
                <a:gd name="connsiteY4" fmla="*/ 400050 h 1257300"/>
                <a:gd name="connsiteX5" fmla="*/ 909637 w 983456"/>
                <a:gd name="connsiteY5" fmla="*/ 364331 h 1257300"/>
                <a:gd name="connsiteX6" fmla="*/ 962025 w 983456"/>
                <a:gd name="connsiteY6" fmla="*/ 335756 h 1257300"/>
                <a:gd name="connsiteX7" fmla="*/ 978693 w 983456"/>
                <a:gd name="connsiteY7" fmla="*/ 321468 h 1257300"/>
                <a:gd name="connsiteX8" fmla="*/ 983456 w 983456"/>
                <a:gd name="connsiteY8" fmla="*/ 311943 h 1257300"/>
                <a:gd name="connsiteX9" fmla="*/ 983456 w 983456"/>
                <a:gd name="connsiteY9" fmla="*/ 300037 h 1257300"/>
                <a:gd name="connsiteX10" fmla="*/ 978693 w 983456"/>
                <a:gd name="connsiteY10" fmla="*/ 273843 h 1257300"/>
                <a:gd name="connsiteX11" fmla="*/ 957262 w 983456"/>
                <a:gd name="connsiteY11" fmla="*/ 233362 h 1257300"/>
                <a:gd name="connsiteX12" fmla="*/ 904875 w 983456"/>
                <a:gd name="connsiteY12" fmla="*/ 178593 h 1257300"/>
                <a:gd name="connsiteX13" fmla="*/ 847725 w 983456"/>
                <a:gd name="connsiteY13" fmla="*/ 130968 h 1257300"/>
                <a:gd name="connsiteX14" fmla="*/ 778668 w 983456"/>
                <a:gd name="connsiteY14" fmla="*/ 83343 h 1257300"/>
                <a:gd name="connsiteX15" fmla="*/ 716756 w 983456"/>
                <a:gd name="connsiteY15" fmla="*/ 50006 h 1257300"/>
                <a:gd name="connsiteX16" fmla="*/ 659606 w 983456"/>
                <a:gd name="connsiteY16" fmla="*/ 26193 h 1257300"/>
                <a:gd name="connsiteX17" fmla="*/ 600075 w 983456"/>
                <a:gd name="connsiteY17" fmla="*/ 9525 h 1257300"/>
                <a:gd name="connsiteX18" fmla="*/ 533400 w 983456"/>
                <a:gd name="connsiteY18" fmla="*/ 0 h 1257300"/>
                <a:gd name="connsiteX19" fmla="*/ 485775 w 983456"/>
                <a:gd name="connsiteY19" fmla="*/ 0 h 1257300"/>
                <a:gd name="connsiteX20" fmla="*/ 454818 w 983456"/>
                <a:gd name="connsiteY20" fmla="*/ 4762 h 1257300"/>
                <a:gd name="connsiteX21" fmla="*/ 445293 w 983456"/>
                <a:gd name="connsiteY21" fmla="*/ 16668 h 1257300"/>
                <a:gd name="connsiteX22" fmla="*/ 447675 w 983456"/>
                <a:gd name="connsiteY22" fmla="*/ 35718 h 1257300"/>
                <a:gd name="connsiteX23" fmla="*/ 466725 w 983456"/>
                <a:gd name="connsiteY23" fmla="*/ 57150 h 1257300"/>
                <a:gd name="connsiteX24" fmla="*/ 511968 w 983456"/>
                <a:gd name="connsiteY24" fmla="*/ 92868 h 1257300"/>
                <a:gd name="connsiteX25" fmla="*/ 538162 w 983456"/>
                <a:gd name="connsiteY25" fmla="*/ 114300 h 1257300"/>
                <a:gd name="connsiteX26" fmla="*/ 554831 w 983456"/>
                <a:gd name="connsiteY26" fmla="*/ 133350 h 1257300"/>
                <a:gd name="connsiteX27" fmla="*/ 566737 w 983456"/>
                <a:gd name="connsiteY27" fmla="*/ 159543 h 1257300"/>
                <a:gd name="connsiteX28" fmla="*/ 573881 w 983456"/>
                <a:gd name="connsiteY28" fmla="*/ 188118 h 1257300"/>
                <a:gd name="connsiteX29" fmla="*/ 571500 w 983456"/>
                <a:gd name="connsiteY29" fmla="*/ 228600 h 1257300"/>
                <a:gd name="connsiteX30" fmla="*/ 538162 w 983456"/>
                <a:gd name="connsiteY30" fmla="*/ 330993 h 1257300"/>
                <a:gd name="connsiteX31" fmla="*/ 461962 w 983456"/>
                <a:gd name="connsiteY31" fmla="*/ 511968 h 1257300"/>
                <a:gd name="connsiteX32" fmla="*/ 395287 w 983456"/>
                <a:gd name="connsiteY32" fmla="*/ 650081 h 1257300"/>
                <a:gd name="connsiteX33" fmla="*/ 319087 w 983456"/>
                <a:gd name="connsiteY33" fmla="*/ 790575 h 1257300"/>
                <a:gd name="connsiteX34" fmla="*/ 202406 w 983456"/>
                <a:gd name="connsiteY34" fmla="*/ 981075 h 1257300"/>
                <a:gd name="connsiteX35" fmla="*/ 107156 w 983456"/>
                <a:gd name="connsiteY35" fmla="*/ 1107281 h 1257300"/>
                <a:gd name="connsiteX36" fmla="*/ 40481 w 983456"/>
                <a:gd name="connsiteY36" fmla="*/ 1197768 h 1257300"/>
                <a:gd name="connsiteX37" fmla="*/ 0 w 983456"/>
                <a:gd name="connsiteY37" fmla="*/ 1257300 h 1257300"/>
                <a:gd name="connsiteX38" fmla="*/ 154781 w 983456"/>
                <a:gd name="connsiteY38" fmla="*/ 1159668 h 1257300"/>
                <a:gd name="connsiteX39" fmla="*/ 257175 w 983456"/>
                <a:gd name="connsiteY39" fmla="*/ 1066800 h 1257300"/>
                <a:gd name="connsiteX40" fmla="*/ 357187 w 983456"/>
                <a:gd name="connsiteY40" fmla="*/ 971550 h 1257300"/>
                <a:gd name="connsiteX41" fmla="*/ 459581 w 983456"/>
                <a:gd name="connsiteY41" fmla="*/ 857250 h 1257300"/>
                <a:gd name="connsiteX42" fmla="*/ 590550 w 983456"/>
                <a:gd name="connsiteY42" fmla="*/ 702468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3456" h="1257300">
                  <a:moveTo>
                    <a:pt x="590550" y="702468"/>
                  </a:moveTo>
                  <a:lnTo>
                    <a:pt x="735806" y="533400"/>
                  </a:lnTo>
                  <a:lnTo>
                    <a:pt x="819150" y="435768"/>
                  </a:lnTo>
                  <a:lnTo>
                    <a:pt x="842962" y="409575"/>
                  </a:lnTo>
                  <a:lnTo>
                    <a:pt x="852487" y="400050"/>
                  </a:lnTo>
                  <a:lnTo>
                    <a:pt x="909637" y="364331"/>
                  </a:lnTo>
                  <a:lnTo>
                    <a:pt x="962025" y="335756"/>
                  </a:lnTo>
                  <a:lnTo>
                    <a:pt x="978693" y="321468"/>
                  </a:lnTo>
                  <a:lnTo>
                    <a:pt x="983456" y="311943"/>
                  </a:lnTo>
                  <a:lnTo>
                    <a:pt x="983456" y="300037"/>
                  </a:lnTo>
                  <a:lnTo>
                    <a:pt x="978693" y="273843"/>
                  </a:lnTo>
                  <a:lnTo>
                    <a:pt x="957262" y="233362"/>
                  </a:lnTo>
                  <a:lnTo>
                    <a:pt x="904875" y="178593"/>
                  </a:lnTo>
                  <a:lnTo>
                    <a:pt x="847725" y="130968"/>
                  </a:lnTo>
                  <a:lnTo>
                    <a:pt x="778668" y="83343"/>
                  </a:lnTo>
                  <a:lnTo>
                    <a:pt x="716756" y="50006"/>
                  </a:lnTo>
                  <a:lnTo>
                    <a:pt x="659606" y="26193"/>
                  </a:lnTo>
                  <a:lnTo>
                    <a:pt x="600075" y="9525"/>
                  </a:lnTo>
                  <a:lnTo>
                    <a:pt x="533400" y="0"/>
                  </a:lnTo>
                  <a:lnTo>
                    <a:pt x="485775" y="0"/>
                  </a:lnTo>
                  <a:lnTo>
                    <a:pt x="454818" y="4762"/>
                  </a:lnTo>
                  <a:lnTo>
                    <a:pt x="445293" y="16668"/>
                  </a:lnTo>
                  <a:lnTo>
                    <a:pt x="447675" y="35718"/>
                  </a:lnTo>
                  <a:lnTo>
                    <a:pt x="466725" y="57150"/>
                  </a:lnTo>
                  <a:lnTo>
                    <a:pt x="511968" y="92868"/>
                  </a:lnTo>
                  <a:lnTo>
                    <a:pt x="538162" y="114300"/>
                  </a:lnTo>
                  <a:lnTo>
                    <a:pt x="554831" y="133350"/>
                  </a:lnTo>
                  <a:lnTo>
                    <a:pt x="566737" y="159543"/>
                  </a:lnTo>
                  <a:lnTo>
                    <a:pt x="573881" y="188118"/>
                  </a:lnTo>
                  <a:lnTo>
                    <a:pt x="571500" y="228600"/>
                  </a:lnTo>
                  <a:lnTo>
                    <a:pt x="538162" y="330993"/>
                  </a:lnTo>
                  <a:lnTo>
                    <a:pt x="461962" y="511968"/>
                  </a:lnTo>
                  <a:lnTo>
                    <a:pt x="395287" y="650081"/>
                  </a:lnTo>
                  <a:lnTo>
                    <a:pt x="319087" y="790575"/>
                  </a:lnTo>
                  <a:lnTo>
                    <a:pt x="202406" y="981075"/>
                  </a:lnTo>
                  <a:lnTo>
                    <a:pt x="107156" y="1107281"/>
                  </a:lnTo>
                  <a:lnTo>
                    <a:pt x="40481" y="1197768"/>
                  </a:lnTo>
                  <a:lnTo>
                    <a:pt x="0" y="1257300"/>
                  </a:lnTo>
                  <a:lnTo>
                    <a:pt x="154781" y="1159668"/>
                  </a:lnTo>
                  <a:lnTo>
                    <a:pt x="257175" y="1066800"/>
                  </a:lnTo>
                  <a:lnTo>
                    <a:pt x="357187" y="971550"/>
                  </a:lnTo>
                  <a:lnTo>
                    <a:pt x="459581" y="857250"/>
                  </a:lnTo>
                  <a:lnTo>
                    <a:pt x="590550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5">
              <a:extLst>
                <a:ext uri="{FF2B5EF4-FFF2-40B4-BE49-F238E27FC236}">
                  <a16:creationId xmlns:a16="http://schemas.microsoft.com/office/drawing/2014/main" id="{114BF105-2B11-491D-B00A-2D3770439E63}"/>
                </a:ext>
              </a:extLst>
            </p:cNvPr>
            <p:cNvSpPr/>
            <p:nvPr/>
          </p:nvSpPr>
          <p:spPr>
            <a:xfrm>
              <a:off x="5153025" y="3433763"/>
              <a:ext cx="736600" cy="784225"/>
            </a:xfrm>
            <a:custGeom>
              <a:avLst/>
              <a:gdLst>
                <a:gd name="connsiteX0" fmla="*/ 319088 w 735806"/>
                <a:gd name="connsiteY0" fmla="*/ 433387 h 783431"/>
                <a:gd name="connsiteX1" fmla="*/ 207169 w 735806"/>
                <a:gd name="connsiteY1" fmla="*/ 292893 h 783431"/>
                <a:gd name="connsiteX2" fmla="*/ 111919 w 735806"/>
                <a:gd name="connsiteY2" fmla="*/ 171450 h 783431"/>
                <a:gd name="connsiteX3" fmla="*/ 4763 w 735806"/>
                <a:gd name="connsiteY3" fmla="*/ 33337 h 783431"/>
                <a:gd name="connsiteX4" fmla="*/ 0 w 735806"/>
                <a:gd name="connsiteY4" fmla="*/ 19050 h 783431"/>
                <a:gd name="connsiteX5" fmla="*/ 2381 w 735806"/>
                <a:gd name="connsiteY5" fmla="*/ 4762 h 783431"/>
                <a:gd name="connsiteX6" fmla="*/ 14288 w 735806"/>
                <a:gd name="connsiteY6" fmla="*/ 0 h 783431"/>
                <a:gd name="connsiteX7" fmla="*/ 54769 w 735806"/>
                <a:gd name="connsiteY7" fmla="*/ 16668 h 783431"/>
                <a:gd name="connsiteX8" fmla="*/ 145256 w 735806"/>
                <a:gd name="connsiteY8" fmla="*/ 61912 h 783431"/>
                <a:gd name="connsiteX9" fmla="*/ 269081 w 735806"/>
                <a:gd name="connsiteY9" fmla="*/ 128587 h 783431"/>
                <a:gd name="connsiteX10" fmla="*/ 361950 w 735806"/>
                <a:gd name="connsiteY10" fmla="*/ 185737 h 783431"/>
                <a:gd name="connsiteX11" fmla="*/ 440531 w 735806"/>
                <a:gd name="connsiteY11" fmla="*/ 233362 h 783431"/>
                <a:gd name="connsiteX12" fmla="*/ 519113 w 735806"/>
                <a:gd name="connsiteY12" fmla="*/ 290512 h 783431"/>
                <a:gd name="connsiteX13" fmla="*/ 578644 w 735806"/>
                <a:gd name="connsiteY13" fmla="*/ 335756 h 783431"/>
                <a:gd name="connsiteX14" fmla="*/ 614363 w 735806"/>
                <a:gd name="connsiteY14" fmla="*/ 366712 h 783431"/>
                <a:gd name="connsiteX15" fmla="*/ 645319 w 735806"/>
                <a:gd name="connsiteY15" fmla="*/ 397668 h 783431"/>
                <a:gd name="connsiteX16" fmla="*/ 671513 w 735806"/>
                <a:gd name="connsiteY16" fmla="*/ 431006 h 783431"/>
                <a:gd name="connsiteX17" fmla="*/ 695325 w 735806"/>
                <a:gd name="connsiteY17" fmla="*/ 466725 h 783431"/>
                <a:gd name="connsiteX18" fmla="*/ 711994 w 735806"/>
                <a:gd name="connsiteY18" fmla="*/ 502443 h 783431"/>
                <a:gd name="connsiteX19" fmla="*/ 726281 w 735806"/>
                <a:gd name="connsiteY19" fmla="*/ 542925 h 783431"/>
                <a:gd name="connsiteX20" fmla="*/ 733425 w 735806"/>
                <a:gd name="connsiteY20" fmla="*/ 585787 h 783431"/>
                <a:gd name="connsiteX21" fmla="*/ 735806 w 735806"/>
                <a:gd name="connsiteY21" fmla="*/ 633412 h 783431"/>
                <a:gd name="connsiteX22" fmla="*/ 731044 w 735806"/>
                <a:gd name="connsiteY22" fmla="*/ 671512 h 783431"/>
                <a:gd name="connsiteX23" fmla="*/ 711994 w 735806"/>
                <a:gd name="connsiteY23" fmla="*/ 726281 h 783431"/>
                <a:gd name="connsiteX24" fmla="*/ 688181 w 735806"/>
                <a:gd name="connsiteY24" fmla="*/ 764381 h 783431"/>
                <a:gd name="connsiteX25" fmla="*/ 671513 w 735806"/>
                <a:gd name="connsiteY25" fmla="*/ 778668 h 783431"/>
                <a:gd name="connsiteX26" fmla="*/ 652463 w 735806"/>
                <a:gd name="connsiteY26" fmla="*/ 783431 h 783431"/>
                <a:gd name="connsiteX27" fmla="*/ 621506 w 735806"/>
                <a:gd name="connsiteY27" fmla="*/ 781050 h 783431"/>
                <a:gd name="connsiteX28" fmla="*/ 600075 w 735806"/>
                <a:gd name="connsiteY28" fmla="*/ 771525 h 783431"/>
                <a:gd name="connsiteX29" fmla="*/ 569119 w 735806"/>
                <a:gd name="connsiteY29" fmla="*/ 750093 h 783431"/>
                <a:gd name="connsiteX30" fmla="*/ 502444 w 735806"/>
                <a:gd name="connsiteY30" fmla="*/ 664368 h 783431"/>
                <a:gd name="connsiteX31" fmla="*/ 319088 w 735806"/>
                <a:gd name="connsiteY31" fmla="*/ 433387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35806" h="783431">
                  <a:moveTo>
                    <a:pt x="319088" y="433387"/>
                  </a:moveTo>
                  <a:lnTo>
                    <a:pt x="207169" y="292893"/>
                  </a:lnTo>
                  <a:lnTo>
                    <a:pt x="111919" y="171450"/>
                  </a:lnTo>
                  <a:lnTo>
                    <a:pt x="4763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4288" y="0"/>
                  </a:lnTo>
                  <a:lnTo>
                    <a:pt x="54769" y="16668"/>
                  </a:lnTo>
                  <a:lnTo>
                    <a:pt x="145256" y="61912"/>
                  </a:lnTo>
                  <a:lnTo>
                    <a:pt x="269081" y="128587"/>
                  </a:lnTo>
                  <a:lnTo>
                    <a:pt x="361950" y="185737"/>
                  </a:lnTo>
                  <a:lnTo>
                    <a:pt x="440531" y="233362"/>
                  </a:lnTo>
                  <a:lnTo>
                    <a:pt x="519113" y="290512"/>
                  </a:lnTo>
                  <a:lnTo>
                    <a:pt x="578644" y="335756"/>
                  </a:lnTo>
                  <a:lnTo>
                    <a:pt x="614363" y="366712"/>
                  </a:lnTo>
                  <a:lnTo>
                    <a:pt x="645319" y="397668"/>
                  </a:lnTo>
                  <a:lnTo>
                    <a:pt x="671513" y="431006"/>
                  </a:lnTo>
                  <a:lnTo>
                    <a:pt x="695325" y="466725"/>
                  </a:lnTo>
                  <a:lnTo>
                    <a:pt x="711994" y="502443"/>
                  </a:lnTo>
                  <a:lnTo>
                    <a:pt x="726281" y="542925"/>
                  </a:lnTo>
                  <a:lnTo>
                    <a:pt x="733425" y="585787"/>
                  </a:lnTo>
                  <a:lnTo>
                    <a:pt x="735806" y="633412"/>
                  </a:lnTo>
                  <a:lnTo>
                    <a:pt x="731044" y="671512"/>
                  </a:lnTo>
                  <a:lnTo>
                    <a:pt x="711994" y="726281"/>
                  </a:lnTo>
                  <a:lnTo>
                    <a:pt x="688181" y="764381"/>
                  </a:lnTo>
                  <a:lnTo>
                    <a:pt x="671513" y="778668"/>
                  </a:lnTo>
                  <a:lnTo>
                    <a:pt x="652463" y="783431"/>
                  </a:lnTo>
                  <a:lnTo>
                    <a:pt x="621506" y="781050"/>
                  </a:lnTo>
                  <a:lnTo>
                    <a:pt x="600075" y="771525"/>
                  </a:lnTo>
                  <a:lnTo>
                    <a:pt x="569119" y="750093"/>
                  </a:lnTo>
                  <a:lnTo>
                    <a:pt x="502444" y="664368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9">
              <a:extLst>
                <a:ext uri="{FF2B5EF4-FFF2-40B4-BE49-F238E27FC236}">
                  <a16:creationId xmlns:a16="http://schemas.microsoft.com/office/drawing/2014/main" id="{F36DC344-3176-4B2D-B39D-1D57D5951639}"/>
                </a:ext>
              </a:extLst>
            </p:cNvPr>
            <p:cNvSpPr/>
            <p:nvPr/>
          </p:nvSpPr>
          <p:spPr>
            <a:xfrm>
              <a:off x="2644775" y="2603500"/>
              <a:ext cx="428625" cy="2422525"/>
            </a:xfrm>
            <a:custGeom>
              <a:avLst/>
              <a:gdLst>
                <a:gd name="connsiteX0" fmla="*/ 171450 w 428625"/>
                <a:gd name="connsiteY0" fmla="*/ 596900 h 2422525"/>
                <a:gd name="connsiteX1" fmla="*/ 171450 w 428625"/>
                <a:gd name="connsiteY1" fmla="*/ 476250 h 2422525"/>
                <a:gd name="connsiteX2" fmla="*/ 161925 w 428625"/>
                <a:gd name="connsiteY2" fmla="*/ 266700 h 2422525"/>
                <a:gd name="connsiteX3" fmla="*/ 155575 w 428625"/>
                <a:gd name="connsiteY3" fmla="*/ 180975 h 2422525"/>
                <a:gd name="connsiteX4" fmla="*/ 142875 w 428625"/>
                <a:gd name="connsiteY4" fmla="*/ 149225 h 2422525"/>
                <a:gd name="connsiteX5" fmla="*/ 114300 w 428625"/>
                <a:gd name="connsiteY5" fmla="*/ 114300 h 2422525"/>
                <a:gd name="connsiteX6" fmla="*/ 79375 w 428625"/>
                <a:gd name="connsiteY6" fmla="*/ 79375 h 2422525"/>
                <a:gd name="connsiteX7" fmla="*/ 44450 w 428625"/>
                <a:gd name="connsiteY7" fmla="*/ 57150 h 2422525"/>
                <a:gd name="connsiteX8" fmla="*/ 15875 w 428625"/>
                <a:gd name="connsiteY8" fmla="*/ 38100 h 2422525"/>
                <a:gd name="connsiteX9" fmla="*/ 3175 w 428625"/>
                <a:gd name="connsiteY9" fmla="*/ 28575 h 2422525"/>
                <a:gd name="connsiteX10" fmla="*/ 0 w 428625"/>
                <a:gd name="connsiteY10" fmla="*/ 19050 h 2422525"/>
                <a:gd name="connsiteX11" fmla="*/ 3175 w 428625"/>
                <a:gd name="connsiteY11" fmla="*/ 6350 h 2422525"/>
                <a:gd name="connsiteX12" fmla="*/ 31750 w 428625"/>
                <a:gd name="connsiteY12" fmla="*/ 0 h 2422525"/>
                <a:gd name="connsiteX13" fmla="*/ 69850 w 428625"/>
                <a:gd name="connsiteY13" fmla="*/ 0 h 2422525"/>
                <a:gd name="connsiteX14" fmla="*/ 114300 w 428625"/>
                <a:gd name="connsiteY14" fmla="*/ 3175 h 2422525"/>
                <a:gd name="connsiteX15" fmla="*/ 146050 w 428625"/>
                <a:gd name="connsiteY15" fmla="*/ 12700 h 2422525"/>
                <a:gd name="connsiteX16" fmla="*/ 190500 w 428625"/>
                <a:gd name="connsiteY16" fmla="*/ 28575 h 2422525"/>
                <a:gd name="connsiteX17" fmla="*/ 234950 w 428625"/>
                <a:gd name="connsiteY17" fmla="*/ 47625 h 2422525"/>
                <a:gd name="connsiteX18" fmla="*/ 301625 w 428625"/>
                <a:gd name="connsiteY18" fmla="*/ 85725 h 2422525"/>
                <a:gd name="connsiteX19" fmla="*/ 333375 w 428625"/>
                <a:gd name="connsiteY19" fmla="*/ 107950 h 2422525"/>
                <a:gd name="connsiteX20" fmla="*/ 346075 w 428625"/>
                <a:gd name="connsiteY20" fmla="*/ 117475 h 2422525"/>
                <a:gd name="connsiteX21" fmla="*/ 377825 w 428625"/>
                <a:gd name="connsiteY21" fmla="*/ 225425 h 2422525"/>
                <a:gd name="connsiteX22" fmla="*/ 390525 w 428625"/>
                <a:gd name="connsiteY22" fmla="*/ 368300 h 2422525"/>
                <a:gd name="connsiteX23" fmla="*/ 400050 w 428625"/>
                <a:gd name="connsiteY23" fmla="*/ 536575 h 2422525"/>
                <a:gd name="connsiteX24" fmla="*/ 403225 w 428625"/>
                <a:gd name="connsiteY24" fmla="*/ 666750 h 2422525"/>
                <a:gd name="connsiteX25" fmla="*/ 403225 w 428625"/>
                <a:gd name="connsiteY25" fmla="*/ 762000 h 2422525"/>
                <a:gd name="connsiteX26" fmla="*/ 409575 w 428625"/>
                <a:gd name="connsiteY26" fmla="*/ 873125 h 2422525"/>
                <a:gd name="connsiteX27" fmla="*/ 422275 w 428625"/>
                <a:gd name="connsiteY27" fmla="*/ 987425 h 2422525"/>
                <a:gd name="connsiteX28" fmla="*/ 428625 w 428625"/>
                <a:gd name="connsiteY28" fmla="*/ 1050925 h 2422525"/>
                <a:gd name="connsiteX29" fmla="*/ 425450 w 428625"/>
                <a:gd name="connsiteY29" fmla="*/ 1241425 h 2422525"/>
                <a:gd name="connsiteX30" fmla="*/ 415925 w 428625"/>
                <a:gd name="connsiteY30" fmla="*/ 1463675 h 2422525"/>
                <a:gd name="connsiteX31" fmla="*/ 412750 w 428625"/>
                <a:gd name="connsiteY31" fmla="*/ 1638300 h 2422525"/>
                <a:gd name="connsiteX32" fmla="*/ 415925 w 428625"/>
                <a:gd name="connsiteY32" fmla="*/ 1866900 h 2422525"/>
                <a:gd name="connsiteX33" fmla="*/ 425450 w 428625"/>
                <a:gd name="connsiteY33" fmla="*/ 2133600 h 2422525"/>
                <a:gd name="connsiteX34" fmla="*/ 425450 w 428625"/>
                <a:gd name="connsiteY34" fmla="*/ 2301875 h 2422525"/>
                <a:gd name="connsiteX35" fmla="*/ 409575 w 428625"/>
                <a:gd name="connsiteY35" fmla="*/ 2339975 h 2422525"/>
                <a:gd name="connsiteX36" fmla="*/ 384175 w 428625"/>
                <a:gd name="connsiteY36" fmla="*/ 2384425 h 2422525"/>
                <a:gd name="connsiteX37" fmla="*/ 365125 w 428625"/>
                <a:gd name="connsiteY37" fmla="*/ 2403475 h 2422525"/>
                <a:gd name="connsiteX38" fmla="*/ 346075 w 428625"/>
                <a:gd name="connsiteY38" fmla="*/ 2416175 h 2422525"/>
                <a:gd name="connsiteX39" fmla="*/ 323850 w 428625"/>
                <a:gd name="connsiteY39" fmla="*/ 2422525 h 2422525"/>
                <a:gd name="connsiteX40" fmla="*/ 301625 w 428625"/>
                <a:gd name="connsiteY40" fmla="*/ 2419350 h 2422525"/>
                <a:gd name="connsiteX41" fmla="*/ 260350 w 428625"/>
                <a:gd name="connsiteY41" fmla="*/ 2400300 h 2422525"/>
                <a:gd name="connsiteX42" fmla="*/ 238125 w 428625"/>
                <a:gd name="connsiteY42" fmla="*/ 2381250 h 2422525"/>
                <a:gd name="connsiteX43" fmla="*/ 215900 w 428625"/>
                <a:gd name="connsiteY43" fmla="*/ 2355850 h 2422525"/>
                <a:gd name="connsiteX44" fmla="*/ 193675 w 428625"/>
                <a:gd name="connsiteY44" fmla="*/ 2314575 h 2422525"/>
                <a:gd name="connsiteX45" fmla="*/ 177800 w 428625"/>
                <a:gd name="connsiteY45" fmla="*/ 2266950 h 2422525"/>
                <a:gd name="connsiteX46" fmla="*/ 165100 w 428625"/>
                <a:gd name="connsiteY46" fmla="*/ 2193925 h 2422525"/>
                <a:gd name="connsiteX47" fmla="*/ 158750 w 428625"/>
                <a:gd name="connsiteY47" fmla="*/ 2108200 h 2422525"/>
                <a:gd name="connsiteX48" fmla="*/ 161925 w 428625"/>
                <a:gd name="connsiteY48" fmla="*/ 2000250 h 2422525"/>
                <a:gd name="connsiteX49" fmla="*/ 171450 w 428625"/>
                <a:gd name="connsiteY49" fmla="*/ 1730375 h 2422525"/>
                <a:gd name="connsiteX50" fmla="*/ 180975 w 428625"/>
                <a:gd name="connsiteY50" fmla="*/ 1466850 h 2422525"/>
                <a:gd name="connsiteX51" fmla="*/ 180975 w 428625"/>
                <a:gd name="connsiteY51" fmla="*/ 1146175 h 2422525"/>
                <a:gd name="connsiteX52" fmla="*/ 171450 w 428625"/>
                <a:gd name="connsiteY52" fmla="*/ 59690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25" h="2422525">
                  <a:moveTo>
                    <a:pt x="171450" y="596900"/>
                  </a:moveTo>
                  <a:lnTo>
                    <a:pt x="171450" y="476250"/>
                  </a:lnTo>
                  <a:lnTo>
                    <a:pt x="161925" y="266700"/>
                  </a:lnTo>
                  <a:lnTo>
                    <a:pt x="155575" y="180975"/>
                  </a:lnTo>
                  <a:lnTo>
                    <a:pt x="142875" y="149225"/>
                  </a:lnTo>
                  <a:lnTo>
                    <a:pt x="114300" y="114300"/>
                  </a:lnTo>
                  <a:lnTo>
                    <a:pt x="79375" y="79375"/>
                  </a:lnTo>
                  <a:lnTo>
                    <a:pt x="44450" y="57150"/>
                  </a:lnTo>
                  <a:lnTo>
                    <a:pt x="15875" y="38100"/>
                  </a:lnTo>
                  <a:lnTo>
                    <a:pt x="3175" y="28575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31750" y="0"/>
                  </a:lnTo>
                  <a:lnTo>
                    <a:pt x="69850" y="0"/>
                  </a:lnTo>
                  <a:lnTo>
                    <a:pt x="114300" y="3175"/>
                  </a:lnTo>
                  <a:lnTo>
                    <a:pt x="146050" y="12700"/>
                  </a:lnTo>
                  <a:lnTo>
                    <a:pt x="190500" y="28575"/>
                  </a:lnTo>
                  <a:lnTo>
                    <a:pt x="234950" y="47625"/>
                  </a:lnTo>
                  <a:lnTo>
                    <a:pt x="301625" y="85725"/>
                  </a:lnTo>
                  <a:lnTo>
                    <a:pt x="333375" y="107950"/>
                  </a:lnTo>
                  <a:lnTo>
                    <a:pt x="346075" y="117475"/>
                  </a:lnTo>
                  <a:lnTo>
                    <a:pt x="377825" y="225425"/>
                  </a:lnTo>
                  <a:lnTo>
                    <a:pt x="390525" y="368300"/>
                  </a:lnTo>
                  <a:lnTo>
                    <a:pt x="400050" y="536575"/>
                  </a:lnTo>
                  <a:cubicBezTo>
                    <a:pt x="401108" y="579967"/>
                    <a:pt x="402167" y="623358"/>
                    <a:pt x="403225" y="666750"/>
                  </a:cubicBezTo>
                  <a:lnTo>
                    <a:pt x="403225" y="762000"/>
                  </a:lnTo>
                  <a:lnTo>
                    <a:pt x="409575" y="873125"/>
                  </a:lnTo>
                  <a:lnTo>
                    <a:pt x="422275" y="987425"/>
                  </a:lnTo>
                  <a:lnTo>
                    <a:pt x="428625" y="1050925"/>
                  </a:lnTo>
                  <a:cubicBezTo>
                    <a:pt x="427567" y="1114425"/>
                    <a:pt x="428096" y="1159933"/>
                    <a:pt x="425450" y="1241425"/>
                  </a:cubicBezTo>
                  <a:lnTo>
                    <a:pt x="415925" y="1463675"/>
                  </a:lnTo>
                  <a:cubicBezTo>
                    <a:pt x="414867" y="1521883"/>
                    <a:pt x="412221" y="1571625"/>
                    <a:pt x="412750" y="1638300"/>
                  </a:cubicBezTo>
                  <a:cubicBezTo>
                    <a:pt x="413808" y="1714500"/>
                    <a:pt x="414867" y="1790700"/>
                    <a:pt x="415925" y="1866900"/>
                  </a:cubicBezTo>
                  <a:lnTo>
                    <a:pt x="425450" y="2133600"/>
                  </a:lnTo>
                  <a:lnTo>
                    <a:pt x="425450" y="2301875"/>
                  </a:lnTo>
                  <a:lnTo>
                    <a:pt x="409575" y="2339975"/>
                  </a:lnTo>
                  <a:lnTo>
                    <a:pt x="384175" y="2384425"/>
                  </a:lnTo>
                  <a:lnTo>
                    <a:pt x="365125" y="2403475"/>
                  </a:lnTo>
                  <a:lnTo>
                    <a:pt x="346075" y="2416175"/>
                  </a:lnTo>
                  <a:lnTo>
                    <a:pt x="323850" y="2422525"/>
                  </a:lnTo>
                  <a:lnTo>
                    <a:pt x="301625" y="2419350"/>
                  </a:lnTo>
                  <a:lnTo>
                    <a:pt x="260350" y="2400300"/>
                  </a:lnTo>
                  <a:lnTo>
                    <a:pt x="238125" y="2381250"/>
                  </a:lnTo>
                  <a:lnTo>
                    <a:pt x="215900" y="2355850"/>
                  </a:lnTo>
                  <a:lnTo>
                    <a:pt x="193675" y="2314575"/>
                  </a:lnTo>
                  <a:lnTo>
                    <a:pt x="177800" y="2266950"/>
                  </a:lnTo>
                  <a:lnTo>
                    <a:pt x="165100" y="2193925"/>
                  </a:lnTo>
                  <a:lnTo>
                    <a:pt x="158750" y="2108200"/>
                  </a:lnTo>
                  <a:cubicBezTo>
                    <a:pt x="159808" y="2072217"/>
                    <a:pt x="160867" y="2036233"/>
                    <a:pt x="161925" y="2000250"/>
                  </a:cubicBezTo>
                  <a:lnTo>
                    <a:pt x="171450" y="1730375"/>
                  </a:lnTo>
                  <a:lnTo>
                    <a:pt x="180975" y="1466850"/>
                  </a:lnTo>
                  <a:lnTo>
                    <a:pt x="180975" y="1146175"/>
                  </a:lnTo>
                  <a:cubicBezTo>
                    <a:pt x="178858" y="971550"/>
                    <a:pt x="176742" y="796925"/>
                    <a:pt x="171450" y="596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43154730-8E23-4A6D-8690-78725E18D0BE}"/>
                </a:ext>
              </a:extLst>
            </p:cNvPr>
            <p:cNvSpPr/>
            <p:nvPr/>
          </p:nvSpPr>
          <p:spPr>
            <a:xfrm>
              <a:off x="2933700" y="2425700"/>
              <a:ext cx="1682750" cy="2444750"/>
            </a:xfrm>
            <a:custGeom>
              <a:avLst/>
              <a:gdLst>
                <a:gd name="connsiteX0" fmla="*/ 536575 w 1682750"/>
                <a:gd name="connsiteY0" fmla="*/ 203200 h 2444750"/>
                <a:gd name="connsiteX1" fmla="*/ 365125 w 1682750"/>
                <a:gd name="connsiteY1" fmla="*/ 241300 h 2444750"/>
                <a:gd name="connsiteX2" fmla="*/ 254000 w 1682750"/>
                <a:gd name="connsiteY2" fmla="*/ 269875 h 2444750"/>
                <a:gd name="connsiteX3" fmla="*/ 171450 w 1682750"/>
                <a:gd name="connsiteY3" fmla="*/ 285750 h 2444750"/>
                <a:gd name="connsiteX4" fmla="*/ 0 w 1682750"/>
                <a:gd name="connsiteY4" fmla="*/ 292100 h 2444750"/>
                <a:gd name="connsiteX5" fmla="*/ 22225 w 1682750"/>
                <a:gd name="connsiteY5" fmla="*/ 415925 h 2444750"/>
                <a:gd name="connsiteX6" fmla="*/ 142875 w 1682750"/>
                <a:gd name="connsiteY6" fmla="*/ 431800 h 2444750"/>
                <a:gd name="connsiteX7" fmla="*/ 177800 w 1682750"/>
                <a:gd name="connsiteY7" fmla="*/ 431800 h 2444750"/>
                <a:gd name="connsiteX8" fmla="*/ 215900 w 1682750"/>
                <a:gd name="connsiteY8" fmla="*/ 428625 h 2444750"/>
                <a:gd name="connsiteX9" fmla="*/ 339725 w 1682750"/>
                <a:gd name="connsiteY9" fmla="*/ 400050 h 2444750"/>
                <a:gd name="connsiteX10" fmla="*/ 476250 w 1682750"/>
                <a:gd name="connsiteY10" fmla="*/ 368300 h 2444750"/>
                <a:gd name="connsiteX11" fmla="*/ 673100 w 1682750"/>
                <a:gd name="connsiteY11" fmla="*/ 327025 h 2444750"/>
                <a:gd name="connsiteX12" fmla="*/ 857250 w 1682750"/>
                <a:gd name="connsiteY12" fmla="*/ 292100 h 2444750"/>
                <a:gd name="connsiteX13" fmla="*/ 1054100 w 1682750"/>
                <a:gd name="connsiteY13" fmla="*/ 260350 h 2444750"/>
                <a:gd name="connsiteX14" fmla="*/ 1231900 w 1682750"/>
                <a:gd name="connsiteY14" fmla="*/ 238125 h 2444750"/>
                <a:gd name="connsiteX15" fmla="*/ 1270000 w 1682750"/>
                <a:gd name="connsiteY15" fmla="*/ 241300 h 2444750"/>
                <a:gd name="connsiteX16" fmla="*/ 1298575 w 1682750"/>
                <a:gd name="connsiteY16" fmla="*/ 250825 h 2444750"/>
                <a:gd name="connsiteX17" fmla="*/ 1320800 w 1682750"/>
                <a:gd name="connsiteY17" fmla="*/ 266700 h 2444750"/>
                <a:gd name="connsiteX18" fmla="*/ 1333500 w 1682750"/>
                <a:gd name="connsiteY18" fmla="*/ 282575 h 2444750"/>
                <a:gd name="connsiteX19" fmla="*/ 1339850 w 1682750"/>
                <a:gd name="connsiteY19" fmla="*/ 307975 h 2444750"/>
                <a:gd name="connsiteX20" fmla="*/ 1339850 w 1682750"/>
                <a:gd name="connsiteY20" fmla="*/ 355600 h 2444750"/>
                <a:gd name="connsiteX21" fmla="*/ 1339850 w 1682750"/>
                <a:gd name="connsiteY21" fmla="*/ 927100 h 2444750"/>
                <a:gd name="connsiteX22" fmla="*/ 1339850 w 1682750"/>
                <a:gd name="connsiteY22" fmla="*/ 1111250 h 2444750"/>
                <a:gd name="connsiteX23" fmla="*/ 1349375 w 1682750"/>
                <a:gd name="connsiteY23" fmla="*/ 1431925 h 2444750"/>
                <a:gd name="connsiteX24" fmla="*/ 1352550 w 1682750"/>
                <a:gd name="connsiteY24" fmla="*/ 1606550 h 2444750"/>
                <a:gd name="connsiteX25" fmla="*/ 1349375 w 1682750"/>
                <a:gd name="connsiteY25" fmla="*/ 1857375 h 2444750"/>
                <a:gd name="connsiteX26" fmla="*/ 1343025 w 1682750"/>
                <a:gd name="connsiteY26" fmla="*/ 2111375 h 2444750"/>
                <a:gd name="connsiteX27" fmla="*/ 1346200 w 1682750"/>
                <a:gd name="connsiteY27" fmla="*/ 2257425 h 2444750"/>
                <a:gd name="connsiteX28" fmla="*/ 1358900 w 1682750"/>
                <a:gd name="connsiteY28" fmla="*/ 2301875 h 2444750"/>
                <a:gd name="connsiteX29" fmla="*/ 1384300 w 1682750"/>
                <a:gd name="connsiteY29" fmla="*/ 2362200 h 2444750"/>
                <a:gd name="connsiteX30" fmla="*/ 1406525 w 1682750"/>
                <a:gd name="connsiteY30" fmla="*/ 2390775 h 2444750"/>
                <a:gd name="connsiteX31" fmla="*/ 1431925 w 1682750"/>
                <a:gd name="connsiteY31" fmla="*/ 2416175 h 2444750"/>
                <a:gd name="connsiteX32" fmla="*/ 1450975 w 1682750"/>
                <a:gd name="connsiteY32" fmla="*/ 2428875 h 2444750"/>
                <a:gd name="connsiteX33" fmla="*/ 1479550 w 1682750"/>
                <a:gd name="connsiteY33" fmla="*/ 2444750 h 2444750"/>
                <a:gd name="connsiteX34" fmla="*/ 1498600 w 1682750"/>
                <a:gd name="connsiteY34" fmla="*/ 2441575 h 2444750"/>
                <a:gd name="connsiteX35" fmla="*/ 1524000 w 1682750"/>
                <a:gd name="connsiteY35" fmla="*/ 2435225 h 2444750"/>
                <a:gd name="connsiteX36" fmla="*/ 1539875 w 1682750"/>
                <a:gd name="connsiteY36" fmla="*/ 2416175 h 2444750"/>
                <a:gd name="connsiteX37" fmla="*/ 1555750 w 1682750"/>
                <a:gd name="connsiteY37" fmla="*/ 2387600 h 2444750"/>
                <a:gd name="connsiteX38" fmla="*/ 1577975 w 1682750"/>
                <a:gd name="connsiteY38" fmla="*/ 2336800 h 2444750"/>
                <a:gd name="connsiteX39" fmla="*/ 1587500 w 1682750"/>
                <a:gd name="connsiteY39" fmla="*/ 2298700 h 2444750"/>
                <a:gd name="connsiteX40" fmla="*/ 1587500 w 1682750"/>
                <a:gd name="connsiteY40" fmla="*/ 2181225 h 2444750"/>
                <a:gd name="connsiteX41" fmla="*/ 1587500 w 1682750"/>
                <a:gd name="connsiteY41" fmla="*/ 1908175 h 2444750"/>
                <a:gd name="connsiteX42" fmla="*/ 1587500 w 1682750"/>
                <a:gd name="connsiteY42" fmla="*/ 1616075 h 2444750"/>
                <a:gd name="connsiteX43" fmla="*/ 1587500 w 1682750"/>
                <a:gd name="connsiteY43" fmla="*/ 1384300 h 2444750"/>
                <a:gd name="connsiteX44" fmla="*/ 1587500 w 1682750"/>
                <a:gd name="connsiteY44" fmla="*/ 987425 h 2444750"/>
                <a:gd name="connsiteX45" fmla="*/ 1587500 w 1682750"/>
                <a:gd name="connsiteY45" fmla="*/ 688975 h 2444750"/>
                <a:gd name="connsiteX46" fmla="*/ 1587500 w 1682750"/>
                <a:gd name="connsiteY46" fmla="*/ 555625 h 2444750"/>
                <a:gd name="connsiteX47" fmla="*/ 1587500 w 1682750"/>
                <a:gd name="connsiteY47" fmla="*/ 482600 h 2444750"/>
                <a:gd name="connsiteX48" fmla="*/ 1593850 w 1682750"/>
                <a:gd name="connsiteY48" fmla="*/ 441325 h 2444750"/>
                <a:gd name="connsiteX49" fmla="*/ 1606550 w 1682750"/>
                <a:gd name="connsiteY49" fmla="*/ 406400 h 2444750"/>
                <a:gd name="connsiteX50" fmla="*/ 1622425 w 1682750"/>
                <a:gd name="connsiteY50" fmla="*/ 377825 h 2444750"/>
                <a:gd name="connsiteX51" fmla="*/ 1635125 w 1682750"/>
                <a:gd name="connsiteY51" fmla="*/ 355600 h 2444750"/>
                <a:gd name="connsiteX52" fmla="*/ 1657350 w 1682750"/>
                <a:gd name="connsiteY52" fmla="*/ 330200 h 2444750"/>
                <a:gd name="connsiteX53" fmla="*/ 1670050 w 1682750"/>
                <a:gd name="connsiteY53" fmla="*/ 317500 h 2444750"/>
                <a:gd name="connsiteX54" fmla="*/ 1679575 w 1682750"/>
                <a:gd name="connsiteY54" fmla="*/ 304800 h 2444750"/>
                <a:gd name="connsiteX55" fmla="*/ 1682750 w 1682750"/>
                <a:gd name="connsiteY55" fmla="*/ 279400 h 2444750"/>
                <a:gd name="connsiteX56" fmla="*/ 1676400 w 1682750"/>
                <a:gd name="connsiteY56" fmla="*/ 250825 h 2444750"/>
                <a:gd name="connsiteX57" fmla="*/ 1644650 w 1682750"/>
                <a:gd name="connsiteY57" fmla="*/ 209550 h 2444750"/>
                <a:gd name="connsiteX58" fmla="*/ 1558925 w 1682750"/>
                <a:gd name="connsiteY58" fmla="*/ 142875 h 2444750"/>
                <a:gd name="connsiteX59" fmla="*/ 1447800 w 1682750"/>
                <a:gd name="connsiteY59" fmla="*/ 66675 h 2444750"/>
                <a:gd name="connsiteX60" fmla="*/ 1343025 w 1682750"/>
                <a:gd name="connsiteY60" fmla="*/ 15875 h 2444750"/>
                <a:gd name="connsiteX61" fmla="*/ 1282700 w 1682750"/>
                <a:gd name="connsiteY61" fmla="*/ 0 h 2444750"/>
                <a:gd name="connsiteX62" fmla="*/ 1266825 w 1682750"/>
                <a:gd name="connsiteY62" fmla="*/ 6350 h 2444750"/>
                <a:gd name="connsiteX63" fmla="*/ 1190625 w 1682750"/>
                <a:gd name="connsiteY63" fmla="*/ 47625 h 2444750"/>
                <a:gd name="connsiteX64" fmla="*/ 1050925 w 1682750"/>
                <a:gd name="connsiteY64" fmla="*/ 95250 h 2444750"/>
                <a:gd name="connsiteX65" fmla="*/ 901700 w 1682750"/>
                <a:gd name="connsiteY65" fmla="*/ 133350 h 2444750"/>
                <a:gd name="connsiteX66" fmla="*/ 663575 w 1682750"/>
                <a:gd name="connsiteY66" fmla="*/ 177800 h 2444750"/>
                <a:gd name="connsiteX67" fmla="*/ 536575 w 1682750"/>
                <a:gd name="connsiteY67" fmla="*/ 203200 h 24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82750" h="2444750">
                  <a:moveTo>
                    <a:pt x="536575" y="203200"/>
                  </a:moveTo>
                  <a:lnTo>
                    <a:pt x="365125" y="241300"/>
                  </a:lnTo>
                  <a:lnTo>
                    <a:pt x="254000" y="269875"/>
                  </a:lnTo>
                  <a:lnTo>
                    <a:pt x="171450" y="285750"/>
                  </a:lnTo>
                  <a:lnTo>
                    <a:pt x="0" y="292100"/>
                  </a:lnTo>
                  <a:lnTo>
                    <a:pt x="22225" y="415925"/>
                  </a:lnTo>
                  <a:lnTo>
                    <a:pt x="142875" y="431800"/>
                  </a:lnTo>
                  <a:lnTo>
                    <a:pt x="177800" y="431800"/>
                  </a:lnTo>
                  <a:lnTo>
                    <a:pt x="215900" y="428625"/>
                  </a:lnTo>
                  <a:lnTo>
                    <a:pt x="339725" y="400050"/>
                  </a:lnTo>
                  <a:lnTo>
                    <a:pt x="476250" y="368300"/>
                  </a:lnTo>
                  <a:lnTo>
                    <a:pt x="673100" y="327025"/>
                  </a:lnTo>
                  <a:lnTo>
                    <a:pt x="857250" y="292100"/>
                  </a:lnTo>
                  <a:lnTo>
                    <a:pt x="1054100" y="260350"/>
                  </a:lnTo>
                  <a:lnTo>
                    <a:pt x="1231900" y="238125"/>
                  </a:lnTo>
                  <a:lnTo>
                    <a:pt x="1270000" y="241300"/>
                  </a:lnTo>
                  <a:lnTo>
                    <a:pt x="1298575" y="250825"/>
                  </a:lnTo>
                  <a:lnTo>
                    <a:pt x="1320800" y="266700"/>
                  </a:lnTo>
                  <a:lnTo>
                    <a:pt x="1333500" y="282575"/>
                  </a:lnTo>
                  <a:lnTo>
                    <a:pt x="1339850" y="307975"/>
                  </a:lnTo>
                  <a:lnTo>
                    <a:pt x="1339850" y="355600"/>
                  </a:lnTo>
                  <a:lnTo>
                    <a:pt x="1339850" y="927100"/>
                  </a:lnTo>
                  <a:lnTo>
                    <a:pt x="1339850" y="1111250"/>
                  </a:lnTo>
                  <a:lnTo>
                    <a:pt x="1349375" y="1431925"/>
                  </a:lnTo>
                  <a:cubicBezTo>
                    <a:pt x="1350433" y="1490133"/>
                    <a:pt x="1351492" y="1548342"/>
                    <a:pt x="1352550" y="1606550"/>
                  </a:cubicBezTo>
                  <a:cubicBezTo>
                    <a:pt x="1351492" y="1690158"/>
                    <a:pt x="1350433" y="1773767"/>
                    <a:pt x="1349375" y="1857375"/>
                  </a:cubicBezTo>
                  <a:lnTo>
                    <a:pt x="1343025" y="2111375"/>
                  </a:lnTo>
                  <a:cubicBezTo>
                    <a:pt x="1344083" y="2160058"/>
                    <a:pt x="1345142" y="2208742"/>
                    <a:pt x="1346200" y="2257425"/>
                  </a:cubicBezTo>
                  <a:lnTo>
                    <a:pt x="1358900" y="2301875"/>
                  </a:lnTo>
                  <a:lnTo>
                    <a:pt x="1384300" y="2362200"/>
                  </a:lnTo>
                  <a:lnTo>
                    <a:pt x="1406525" y="2390775"/>
                  </a:lnTo>
                  <a:lnTo>
                    <a:pt x="1431925" y="2416175"/>
                  </a:lnTo>
                  <a:lnTo>
                    <a:pt x="1450975" y="2428875"/>
                  </a:lnTo>
                  <a:lnTo>
                    <a:pt x="1479550" y="2444750"/>
                  </a:lnTo>
                  <a:lnTo>
                    <a:pt x="1498600" y="2441575"/>
                  </a:lnTo>
                  <a:lnTo>
                    <a:pt x="1524000" y="2435225"/>
                  </a:lnTo>
                  <a:lnTo>
                    <a:pt x="1539875" y="2416175"/>
                  </a:lnTo>
                  <a:lnTo>
                    <a:pt x="1555750" y="2387600"/>
                  </a:lnTo>
                  <a:lnTo>
                    <a:pt x="1577975" y="2336800"/>
                  </a:lnTo>
                  <a:lnTo>
                    <a:pt x="1587500" y="2298700"/>
                  </a:lnTo>
                  <a:lnTo>
                    <a:pt x="1587500" y="2181225"/>
                  </a:lnTo>
                  <a:lnTo>
                    <a:pt x="1587500" y="1908175"/>
                  </a:lnTo>
                  <a:lnTo>
                    <a:pt x="1587500" y="1616075"/>
                  </a:lnTo>
                  <a:lnTo>
                    <a:pt x="1587500" y="1384300"/>
                  </a:lnTo>
                  <a:lnTo>
                    <a:pt x="1587500" y="987425"/>
                  </a:lnTo>
                  <a:lnTo>
                    <a:pt x="1587500" y="688975"/>
                  </a:lnTo>
                  <a:lnTo>
                    <a:pt x="1587500" y="555625"/>
                  </a:lnTo>
                  <a:lnTo>
                    <a:pt x="1587500" y="482600"/>
                  </a:lnTo>
                  <a:lnTo>
                    <a:pt x="1593850" y="441325"/>
                  </a:lnTo>
                  <a:lnTo>
                    <a:pt x="1606550" y="406400"/>
                  </a:lnTo>
                  <a:lnTo>
                    <a:pt x="1622425" y="377825"/>
                  </a:lnTo>
                  <a:lnTo>
                    <a:pt x="1635125" y="355600"/>
                  </a:lnTo>
                  <a:lnTo>
                    <a:pt x="1657350" y="330200"/>
                  </a:lnTo>
                  <a:lnTo>
                    <a:pt x="1670050" y="317500"/>
                  </a:lnTo>
                  <a:lnTo>
                    <a:pt x="1679575" y="304800"/>
                  </a:lnTo>
                  <a:lnTo>
                    <a:pt x="1682750" y="279400"/>
                  </a:lnTo>
                  <a:lnTo>
                    <a:pt x="1676400" y="250825"/>
                  </a:lnTo>
                  <a:lnTo>
                    <a:pt x="1644650" y="209550"/>
                  </a:lnTo>
                  <a:lnTo>
                    <a:pt x="1558925" y="142875"/>
                  </a:lnTo>
                  <a:lnTo>
                    <a:pt x="1447800" y="66675"/>
                  </a:lnTo>
                  <a:lnTo>
                    <a:pt x="1343025" y="15875"/>
                  </a:lnTo>
                  <a:lnTo>
                    <a:pt x="1282700" y="0"/>
                  </a:lnTo>
                  <a:lnTo>
                    <a:pt x="1266825" y="6350"/>
                  </a:lnTo>
                  <a:lnTo>
                    <a:pt x="1190625" y="47625"/>
                  </a:lnTo>
                  <a:lnTo>
                    <a:pt x="1050925" y="95250"/>
                  </a:lnTo>
                  <a:lnTo>
                    <a:pt x="901700" y="133350"/>
                  </a:lnTo>
                  <a:lnTo>
                    <a:pt x="663575" y="177800"/>
                  </a:lnTo>
                  <a:lnTo>
                    <a:pt x="536575" y="203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1">
              <a:extLst>
                <a:ext uri="{FF2B5EF4-FFF2-40B4-BE49-F238E27FC236}">
                  <a16:creationId xmlns:a16="http://schemas.microsoft.com/office/drawing/2014/main" id="{B7AF6D3D-40D8-434B-9123-5F5D863AD286}"/>
                </a:ext>
              </a:extLst>
            </p:cNvPr>
            <p:cNvSpPr/>
            <p:nvPr/>
          </p:nvSpPr>
          <p:spPr>
            <a:xfrm>
              <a:off x="3014663" y="3475038"/>
              <a:ext cx="1322387" cy="344487"/>
            </a:xfrm>
            <a:custGeom>
              <a:avLst/>
              <a:gdLst>
                <a:gd name="connsiteX0" fmla="*/ 454818 w 1321593"/>
                <a:gd name="connsiteY0" fmla="*/ 95250 h 345281"/>
                <a:gd name="connsiteX1" fmla="*/ 704850 w 1321593"/>
                <a:gd name="connsiteY1" fmla="*/ 52387 h 345281"/>
                <a:gd name="connsiteX2" fmla="*/ 926306 w 1321593"/>
                <a:gd name="connsiteY2" fmla="*/ 11906 h 345281"/>
                <a:gd name="connsiteX3" fmla="*/ 990600 w 1321593"/>
                <a:gd name="connsiteY3" fmla="*/ 0 h 345281"/>
                <a:gd name="connsiteX4" fmla="*/ 1081087 w 1321593"/>
                <a:gd name="connsiteY4" fmla="*/ 2381 h 345281"/>
                <a:gd name="connsiteX5" fmla="*/ 1185862 w 1321593"/>
                <a:gd name="connsiteY5" fmla="*/ 11906 h 345281"/>
                <a:gd name="connsiteX6" fmla="*/ 1321593 w 1321593"/>
                <a:gd name="connsiteY6" fmla="*/ 30956 h 345281"/>
                <a:gd name="connsiteX7" fmla="*/ 1319212 w 1321593"/>
                <a:gd name="connsiteY7" fmla="*/ 180975 h 345281"/>
                <a:gd name="connsiteX8" fmla="*/ 1176337 w 1321593"/>
                <a:gd name="connsiteY8" fmla="*/ 180975 h 345281"/>
                <a:gd name="connsiteX9" fmla="*/ 1028700 w 1321593"/>
                <a:gd name="connsiteY9" fmla="*/ 188119 h 345281"/>
                <a:gd name="connsiteX10" fmla="*/ 847725 w 1321593"/>
                <a:gd name="connsiteY10" fmla="*/ 209550 h 345281"/>
                <a:gd name="connsiteX11" fmla="*/ 695325 w 1321593"/>
                <a:gd name="connsiteY11" fmla="*/ 230981 h 345281"/>
                <a:gd name="connsiteX12" fmla="*/ 511968 w 1321593"/>
                <a:gd name="connsiteY12" fmla="*/ 266700 h 345281"/>
                <a:gd name="connsiteX13" fmla="*/ 414337 w 1321593"/>
                <a:gd name="connsiteY13" fmla="*/ 280987 h 345281"/>
                <a:gd name="connsiteX14" fmla="*/ 185737 w 1321593"/>
                <a:gd name="connsiteY14" fmla="*/ 314325 h 345281"/>
                <a:gd name="connsiteX15" fmla="*/ 4762 w 1321593"/>
                <a:gd name="connsiteY15" fmla="*/ 345281 h 345281"/>
                <a:gd name="connsiteX16" fmla="*/ 0 w 1321593"/>
                <a:gd name="connsiteY16" fmla="*/ 164306 h 345281"/>
                <a:gd name="connsiteX17" fmla="*/ 209550 w 1321593"/>
                <a:gd name="connsiteY17" fmla="*/ 133350 h 345281"/>
                <a:gd name="connsiteX18" fmla="*/ 454818 w 1321593"/>
                <a:gd name="connsiteY18" fmla="*/ 95250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1593" h="345281">
                  <a:moveTo>
                    <a:pt x="454818" y="95250"/>
                  </a:moveTo>
                  <a:lnTo>
                    <a:pt x="704850" y="52387"/>
                  </a:lnTo>
                  <a:lnTo>
                    <a:pt x="926306" y="11906"/>
                  </a:lnTo>
                  <a:lnTo>
                    <a:pt x="990600" y="0"/>
                  </a:lnTo>
                  <a:lnTo>
                    <a:pt x="1081087" y="2381"/>
                  </a:lnTo>
                  <a:lnTo>
                    <a:pt x="1185862" y="11906"/>
                  </a:lnTo>
                  <a:lnTo>
                    <a:pt x="1321593" y="30956"/>
                  </a:lnTo>
                  <a:cubicBezTo>
                    <a:pt x="1320799" y="80962"/>
                    <a:pt x="1320006" y="130969"/>
                    <a:pt x="1319212" y="180975"/>
                  </a:cubicBezTo>
                  <a:lnTo>
                    <a:pt x="1176337" y="180975"/>
                  </a:lnTo>
                  <a:lnTo>
                    <a:pt x="1028700" y="188119"/>
                  </a:lnTo>
                  <a:lnTo>
                    <a:pt x="847725" y="209550"/>
                  </a:lnTo>
                  <a:lnTo>
                    <a:pt x="695325" y="230981"/>
                  </a:lnTo>
                  <a:lnTo>
                    <a:pt x="511968" y="266700"/>
                  </a:lnTo>
                  <a:lnTo>
                    <a:pt x="414337" y="280987"/>
                  </a:lnTo>
                  <a:lnTo>
                    <a:pt x="185737" y="314325"/>
                  </a:lnTo>
                  <a:lnTo>
                    <a:pt x="4762" y="345281"/>
                  </a:lnTo>
                  <a:lnTo>
                    <a:pt x="0" y="164306"/>
                  </a:lnTo>
                  <a:lnTo>
                    <a:pt x="209550" y="133350"/>
                  </a:lnTo>
                  <a:lnTo>
                    <a:pt x="45481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2">
              <a:extLst>
                <a:ext uri="{FF2B5EF4-FFF2-40B4-BE49-F238E27FC236}">
                  <a16:creationId xmlns:a16="http://schemas.microsoft.com/office/drawing/2014/main" id="{7EB5BF39-B480-4D7D-8D47-AF5D50C1C7A1}"/>
                </a:ext>
              </a:extLst>
            </p:cNvPr>
            <p:cNvSpPr/>
            <p:nvPr/>
          </p:nvSpPr>
          <p:spPr>
            <a:xfrm>
              <a:off x="3024188" y="4487863"/>
              <a:ext cx="1322387" cy="422275"/>
            </a:xfrm>
            <a:custGeom>
              <a:avLst/>
              <a:gdLst>
                <a:gd name="connsiteX0" fmla="*/ 509587 w 1321593"/>
                <a:gd name="connsiteY0" fmla="*/ 169069 h 421482"/>
                <a:gd name="connsiteX1" fmla="*/ 638175 w 1321593"/>
                <a:gd name="connsiteY1" fmla="*/ 145257 h 421482"/>
                <a:gd name="connsiteX2" fmla="*/ 897731 w 1321593"/>
                <a:gd name="connsiteY2" fmla="*/ 90488 h 421482"/>
                <a:gd name="connsiteX3" fmla="*/ 1164431 w 1321593"/>
                <a:gd name="connsiteY3" fmla="*/ 30957 h 421482"/>
                <a:gd name="connsiteX4" fmla="*/ 1314450 w 1321593"/>
                <a:gd name="connsiteY4" fmla="*/ 0 h 421482"/>
                <a:gd name="connsiteX5" fmla="*/ 1321593 w 1321593"/>
                <a:gd name="connsiteY5" fmla="*/ 176213 h 421482"/>
                <a:gd name="connsiteX6" fmla="*/ 1083468 w 1321593"/>
                <a:gd name="connsiteY6" fmla="*/ 226219 h 421482"/>
                <a:gd name="connsiteX7" fmla="*/ 809625 w 1321593"/>
                <a:gd name="connsiteY7" fmla="*/ 288132 h 421482"/>
                <a:gd name="connsiteX8" fmla="*/ 704850 w 1321593"/>
                <a:gd name="connsiteY8" fmla="*/ 309563 h 421482"/>
                <a:gd name="connsiteX9" fmla="*/ 600075 w 1321593"/>
                <a:gd name="connsiteY9" fmla="*/ 326232 h 421482"/>
                <a:gd name="connsiteX10" fmla="*/ 330993 w 1321593"/>
                <a:gd name="connsiteY10" fmla="*/ 371475 h 421482"/>
                <a:gd name="connsiteX11" fmla="*/ 2381 w 1321593"/>
                <a:gd name="connsiteY11" fmla="*/ 421482 h 421482"/>
                <a:gd name="connsiteX12" fmla="*/ 0 w 1321593"/>
                <a:gd name="connsiteY12" fmla="*/ 242888 h 421482"/>
                <a:gd name="connsiteX13" fmla="*/ 509587 w 1321593"/>
                <a:gd name="connsiteY13" fmla="*/ 1690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3" h="421482">
                  <a:moveTo>
                    <a:pt x="509587" y="169069"/>
                  </a:moveTo>
                  <a:lnTo>
                    <a:pt x="638175" y="145257"/>
                  </a:lnTo>
                  <a:lnTo>
                    <a:pt x="897731" y="90488"/>
                  </a:lnTo>
                  <a:lnTo>
                    <a:pt x="1164431" y="30957"/>
                  </a:lnTo>
                  <a:lnTo>
                    <a:pt x="1314450" y="0"/>
                  </a:lnTo>
                  <a:lnTo>
                    <a:pt x="1321593" y="176213"/>
                  </a:lnTo>
                  <a:lnTo>
                    <a:pt x="1083468" y="226219"/>
                  </a:lnTo>
                  <a:lnTo>
                    <a:pt x="809625" y="288132"/>
                  </a:lnTo>
                  <a:lnTo>
                    <a:pt x="704850" y="309563"/>
                  </a:lnTo>
                  <a:lnTo>
                    <a:pt x="600075" y="326232"/>
                  </a:lnTo>
                  <a:lnTo>
                    <a:pt x="330993" y="371475"/>
                  </a:lnTo>
                  <a:lnTo>
                    <a:pt x="2381" y="421482"/>
                  </a:lnTo>
                  <a:cubicBezTo>
                    <a:pt x="1587" y="361951"/>
                    <a:pt x="794" y="302419"/>
                    <a:pt x="0" y="242888"/>
                  </a:cubicBezTo>
                  <a:lnTo>
                    <a:pt x="5095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3">
              <a:extLst>
                <a:ext uri="{FF2B5EF4-FFF2-40B4-BE49-F238E27FC236}">
                  <a16:creationId xmlns:a16="http://schemas.microsoft.com/office/drawing/2014/main" id="{86848923-A649-48C9-AA3A-7558F8BE26BB}"/>
                </a:ext>
              </a:extLst>
            </p:cNvPr>
            <p:cNvSpPr/>
            <p:nvPr/>
          </p:nvSpPr>
          <p:spPr>
            <a:xfrm>
              <a:off x="5199063" y="2290763"/>
              <a:ext cx="1966912" cy="403225"/>
            </a:xfrm>
            <a:custGeom>
              <a:avLst/>
              <a:gdLst>
                <a:gd name="connsiteX0" fmla="*/ 507206 w 1966912"/>
                <a:gd name="connsiteY0" fmla="*/ 364331 h 402431"/>
                <a:gd name="connsiteX1" fmla="*/ 338137 w 1966912"/>
                <a:gd name="connsiteY1" fmla="*/ 392906 h 402431"/>
                <a:gd name="connsiteX2" fmla="*/ 276225 w 1966912"/>
                <a:gd name="connsiteY2" fmla="*/ 402431 h 402431"/>
                <a:gd name="connsiteX3" fmla="*/ 216694 w 1966912"/>
                <a:gd name="connsiteY3" fmla="*/ 388143 h 402431"/>
                <a:gd name="connsiteX4" fmla="*/ 157162 w 1966912"/>
                <a:gd name="connsiteY4" fmla="*/ 369093 h 402431"/>
                <a:gd name="connsiteX5" fmla="*/ 0 w 1966912"/>
                <a:gd name="connsiteY5" fmla="*/ 314325 h 402431"/>
                <a:gd name="connsiteX6" fmla="*/ 88106 w 1966912"/>
                <a:gd name="connsiteY6" fmla="*/ 183356 h 402431"/>
                <a:gd name="connsiteX7" fmla="*/ 164306 w 1966912"/>
                <a:gd name="connsiteY7" fmla="*/ 214312 h 402431"/>
                <a:gd name="connsiteX8" fmla="*/ 223837 w 1966912"/>
                <a:gd name="connsiteY8" fmla="*/ 228600 h 402431"/>
                <a:gd name="connsiteX9" fmla="*/ 283369 w 1966912"/>
                <a:gd name="connsiteY9" fmla="*/ 235743 h 402431"/>
                <a:gd name="connsiteX10" fmla="*/ 357187 w 1966912"/>
                <a:gd name="connsiteY10" fmla="*/ 235743 h 402431"/>
                <a:gd name="connsiteX11" fmla="*/ 452437 w 1966912"/>
                <a:gd name="connsiteY11" fmla="*/ 228600 h 402431"/>
                <a:gd name="connsiteX12" fmla="*/ 550069 w 1966912"/>
                <a:gd name="connsiteY12" fmla="*/ 209550 h 402431"/>
                <a:gd name="connsiteX13" fmla="*/ 714375 w 1966912"/>
                <a:gd name="connsiteY13" fmla="*/ 176212 h 402431"/>
                <a:gd name="connsiteX14" fmla="*/ 897731 w 1966912"/>
                <a:gd name="connsiteY14" fmla="*/ 142875 h 402431"/>
                <a:gd name="connsiteX15" fmla="*/ 1088231 w 1966912"/>
                <a:gd name="connsiteY15" fmla="*/ 109537 h 402431"/>
                <a:gd name="connsiteX16" fmla="*/ 1250156 w 1966912"/>
                <a:gd name="connsiteY16" fmla="*/ 83343 h 402431"/>
                <a:gd name="connsiteX17" fmla="*/ 1426369 w 1966912"/>
                <a:gd name="connsiteY17" fmla="*/ 42862 h 402431"/>
                <a:gd name="connsiteX18" fmla="*/ 1562100 w 1966912"/>
                <a:gd name="connsiteY18" fmla="*/ 2381 h 402431"/>
                <a:gd name="connsiteX19" fmla="*/ 1576387 w 1966912"/>
                <a:gd name="connsiteY19" fmla="*/ 0 h 402431"/>
                <a:gd name="connsiteX20" fmla="*/ 1616869 w 1966912"/>
                <a:gd name="connsiteY20" fmla="*/ 14287 h 402431"/>
                <a:gd name="connsiteX21" fmla="*/ 1671637 w 1966912"/>
                <a:gd name="connsiteY21" fmla="*/ 40481 h 402431"/>
                <a:gd name="connsiteX22" fmla="*/ 1728787 w 1966912"/>
                <a:gd name="connsiteY22" fmla="*/ 71437 h 402431"/>
                <a:gd name="connsiteX23" fmla="*/ 1781175 w 1966912"/>
                <a:gd name="connsiteY23" fmla="*/ 104775 h 402431"/>
                <a:gd name="connsiteX24" fmla="*/ 1838325 w 1966912"/>
                <a:gd name="connsiteY24" fmla="*/ 147637 h 402431"/>
                <a:gd name="connsiteX25" fmla="*/ 1869281 w 1966912"/>
                <a:gd name="connsiteY25" fmla="*/ 176212 h 402431"/>
                <a:gd name="connsiteX26" fmla="*/ 1914525 w 1966912"/>
                <a:gd name="connsiteY26" fmla="*/ 219075 h 402431"/>
                <a:gd name="connsiteX27" fmla="*/ 1943100 w 1966912"/>
                <a:gd name="connsiteY27" fmla="*/ 252412 h 402431"/>
                <a:gd name="connsiteX28" fmla="*/ 1957387 w 1966912"/>
                <a:gd name="connsiteY28" fmla="*/ 269081 h 402431"/>
                <a:gd name="connsiteX29" fmla="*/ 1966912 w 1966912"/>
                <a:gd name="connsiteY29" fmla="*/ 290512 h 402431"/>
                <a:gd name="connsiteX30" fmla="*/ 1966912 w 1966912"/>
                <a:gd name="connsiteY30" fmla="*/ 302418 h 402431"/>
                <a:gd name="connsiteX31" fmla="*/ 1959769 w 1966912"/>
                <a:gd name="connsiteY31" fmla="*/ 323850 h 402431"/>
                <a:gd name="connsiteX32" fmla="*/ 1943100 w 1966912"/>
                <a:gd name="connsiteY32" fmla="*/ 347662 h 402431"/>
                <a:gd name="connsiteX33" fmla="*/ 1926431 w 1966912"/>
                <a:gd name="connsiteY33" fmla="*/ 366712 h 402431"/>
                <a:gd name="connsiteX34" fmla="*/ 1909762 w 1966912"/>
                <a:gd name="connsiteY34" fmla="*/ 383381 h 402431"/>
                <a:gd name="connsiteX35" fmla="*/ 1643062 w 1966912"/>
                <a:gd name="connsiteY35" fmla="*/ 330993 h 402431"/>
                <a:gd name="connsiteX36" fmla="*/ 1626394 w 1966912"/>
                <a:gd name="connsiteY36" fmla="*/ 304800 h 402431"/>
                <a:gd name="connsiteX37" fmla="*/ 1602581 w 1966912"/>
                <a:gd name="connsiteY37" fmla="*/ 280987 h 402431"/>
                <a:gd name="connsiteX38" fmla="*/ 1569244 w 1966912"/>
                <a:gd name="connsiteY38" fmla="*/ 257175 h 402431"/>
                <a:gd name="connsiteX39" fmla="*/ 1521619 w 1966912"/>
                <a:gd name="connsiteY39" fmla="*/ 235743 h 402431"/>
                <a:gd name="connsiteX40" fmla="*/ 1462087 w 1966912"/>
                <a:gd name="connsiteY40" fmla="*/ 226218 h 402431"/>
                <a:gd name="connsiteX41" fmla="*/ 1319212 w 1966912"/>
                <a:gd name="connsiteY41" fmla="*/ 242887 h 402431"/>
                <a:gd name="connsiteX42" fmla="*/ 988219 w 1966912"/>
                <a:gd name="connsiteY42" fmla="*/ 290512 h 402431"/>
                <a:gd name="connsiteX43" fmla="*/ 507206 w 1966912"/>
                <a:gd name="connsiteY43" fmla="*/ 3643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66912" h="402431">
                  <a:moveTo>
                    <a:pt x="507206" y="364331"/>
                  </a:moveTo>
                  <a:lnTo>
                    <a:pt x="338137" y="392906"/>
                  </a:lnTo>
                  <a:lnTo>
                    <a:pt x="276225" y="402431"/>
                  </a:lnTo>
                  <a:lnTo>
                    <a:pt x="216694" y="388143"/>
                  </a:lnTo>
                  <a:lnTo>
                    <a:pt x="157162" y="369093"/>
                  </a:lnTo>
                  <a:lnTo>
                    <a:pt x="0" y="314325"/>
                  </a:lnTo>
                  <a:lnTo>
                    <a:pt x="88106" y="183356"/>
                  </a:lnTo>
                  <a:lnTo>
                    <a:pt x="164306" y="214312"/>
                  </a:lnTo>
                  <a:lnTo>
                    <a:pt x="223837" y="228600"/>
                  </a:lnTo>
                  <a:lnTo>
                    <a:pt x="283369" y="235743"/>
                  </a:lnTo>
                  <a:lnTo>
                    <a:pt x="357187" y="235743"/>
                  </a:lnTo>
                  <a:lnTo>
                    <a:pt x="452437" y="228600"/>
                  </a:lnTo>
                  <a:lnTo>
                    <a:pt x="550069" y="209550"/>
                  </a:lnTo>
                  <a:lnTo>
                    <a:pt x="714375" y="176212"/>
                  </a:lnTo>
                  <a:lnTo>
                    <a:pt x="897731" y="142875"/>
                  </a:lnTo>
                  <a:lnTo>
                    <a:pt x="1088231" y="109537"/>
                  </a:lnTo>
                  <a:lnTo>
                    <a:pt x="1250156" y="83343"/>
                  </a:lnTo>
                  <a:lnTo>
                    <a:pt x="1426369" y="42862"/>
                  </a:lnTo>
                  <a:lnTo>
                    <a:pt x="1562100" y="2381"/>
                  </a:lnTo>
                  <a:lnTo>
                    <a:pt x="1576387" y="0"/>
                  </a:lnTo>
                  <a:lnTo>
                    <a:pt x="1616869" y="14287"/>
                  </a:lnTo>
                  <a:lnTo>
                    <a:pt x="1671637" y="40481"/>
                  </a:lnTo>
                  <a:lnTo>
                    <a:pt x="1728787" y="71437"/>
                  </a:lnTo>
                  <a:lnTo>
                    <a:pt x="1781175" y="104775"/>
                  </a:lnTo>
                  <a:lnTo>
                    <a:pt x="1838325" y="147637"/>
                  </a:lnTo>
                  <a:lnTo>
                    <a:pt x="1869281" y="176212"/>
                  </a:lnTo>
                  <a:lnTo>
                    <a:pt x="1914525" y="219075"/>
                  </a:lnTo>
                  <a:lnTo>
                    <a:pt x="1943100" y="252412"/>
                  </a:lnTo>
                  <a:lnTo>
                    <a:pt x="1957387" y="269081"/>
                  </a:lnTo>
                  <a:lnTo>
                    <a:pt x="1966912" y="290512"/>
                  </a:lnTo>
                  <a:lnTo>
                    <a:pt x="1966912" y="302418"/>
                  </a:lnTo>
                  <a:lnTo>
                    <a:pt x="1959769" y="323850"/>
                  </a:lnTo>
                  <a:lnTo>
                    <a:pt x="1943100" y="347662"/>
                  </a:lnTo>
                  <a:lnTo>
                    <a:pt x="1926431" y="366712"/>
                  </a:lnTo>
                  <a:lnTo>
                    <a:pt x="1909762" y="383381"/>
                  </a:lnTo>
                  <a:lnTo>
                    <a:pt x="1643062" y="330993"/>
                  </a:lnTo>
                  <a:lnTo>
                    <a:pt x="1626394" y="304800"/>
                  </a:lnTo>
                  <a:lnTo>
                    <a:pt x="1602581" y="280987"/>
                  </a:lnTo>
                  <a:lnTo>
                    <a:pt x="1569244" y="257175"/>
                  </a:lnTo>
                  <a:lnTo>
                    <a:pt x="1521619" y="235743"/>
                  </a:lnTo>
                  <a:lnTo>
                    <a:pt x="1462087" y="226218"/>
                  </a:lnTo>
                  <a:lnTo>
                    <a:pt x="1319212" y="242887"/>
                  </a:lnTo>
                  <a:lnTo>
                    <a:pt x="988219" y="290512"/>
                  </a:lnTo>
                  <a:lnTo>
                    <a:pt x="507206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7">
              <a:extLst>
                <a:ext uri="{FF2B5EF4-FFF2-40B4-BE49-F238E27FC236}">
                  <a16:creationId xmlns:a16="http://schemas.microsoft.com/office/drawing/2014/main" id="{7BF1880E-3D11-4293-9692-37E9BC778791}"/>
                </a:ext>
              </a:extLst>
            </p:cNvPr>
            <p:cNvSpPr/>
            <p:nvPr/>
          </p:nvSpPr>
          <p:spPr>
            <a:xfrm rot="16200000">
              <a:off x="4824413" y="3586163"/>
              <a:ext cx="3340100" cy="1295400"/>
            </a:xfrm>
            <a:custGeom>
              <a:avLst/>
              <a:gdLst>
                <a:gd name="connsiteX0" fmla="*/ 1416311 w 3340301"/>
                <a:gd name="connsiteY0" fmla="*/ 654791 h 1295160"/>
                <a:gd name="connsiteX1" fmla="*/ 1257661 w 3340301"/>
                <a:gd name="connsiteY1" fmla="*/ 608639 h 1295160"/>
                <a:gd name="connsiteX2" fmla="*/ 1116318 w 3340301"/>
                <a:gd name="connsiteY2" fmla="*/ 556717 h 1295160"/>
                <a:gd name="connsiteX3" fmla="*/ 998052 w 3340301"/>
                <a:gd name="connsiteY3" fmla="*/ 510564 h 1295160"/>
                <a:gd name="connsiteX4" fmla="*/ 862479 w 3340301"/>
                <a:gd name="connsiteY4" fmla="*/ 449989 h 1295160"/>
                <a:gd name="connsiteX5" fmla="*/ 732674 w 3340301"/>
                <a:gd name="connsiteY5" fmla="*/ 377875 h 1295160"/>
                <a:gd name="connsiteX6" fmla="*/ 660561 w 3340301"/>
                <a:gd name="connsiteY6" fmla="*/ 328838 h 1295160"/>
                <a:gd name="connsiteX7" fmla="*/ 588447 w 3340301"/>
                <a:gd name="connsiteY7" fmla="*/ 274032 h 1295160"/>
                <a:gd name="connsiteX8" fmla="*/ 542294 w 3340301"/>
                <a:gd name="connsiteY8" fmla="*/ 233648 h 1295160"/>
                <a:gd name="connsiteX9" fmla="*/ 501911 w 3340301"/>
                <a:gd name="connsiteY9" fmla="*/ 193265 h 1295160"/>
                <a:gd name="connsiteX10" fmla="*/ 473065 w 3340301"/>
                <a:gd name="connsiteY10" fmla="*/ 158650 h 1295160"/>
                <a:gd name="connsiteX11" fmla="*/ 51922 w 3340301"/>
                <a:gd name="connsiteY11" fmla="*/ 0 h 1295160"/>
                <a:gd name="connsiteX12" fmla="*/ 25961 w 3340301"/>
                <a:gd name="connsiteY12" fmla="*/ 17307 h 1295160"/>
                <a:gd name="connsiteX13" fmla="*/ 11538 w 3340301"/>
                <a:gd name="connsiteY13" fmla="*/ 34615 h 1295160"/>
                <a:gd name="connsiteX14" fmla="*/ 2885 w 3340301"/>
                <a:gd name="connsiteY14" fmla="*/ 54807 h 1295160"/>
                <a:gd name="connsiteX15" fmla="*/ 0 w 3340301"/>
                <a:gd name="connsiteY15" fmla="*/ 86537 h 1295160"/>
                <a:gd name="connsiteX16" fmla="*/ 2885 w 3340301"/>
                <a:gd name="connsiteY16" fmla="*/ 115382 h 1295160"/>
                <a:gd name="connsiteX17" fmla="*/ 14423 w 3340301"/>
                <a:gd name="connsiteY17" fmla="*/ 149996 h 1295160"/>
                <a:gd name="connsiteX18" fmla="*/ 43268 w 3340301"/>
                <a:gd name="connsiteY18" fmla="*/ 201918 h 1295160"/>
                <a:gd name="connsiteX19" fmla="*/ 86537 w 3340301"/>
                <a:gd name="connsiteY19" fmla="*/ 259609 h 1295160"/>
                <a:gd name="connsiteX20" fmla="*/ 158650 w 3340301"/>
                <a:gd name="connsiteY20" fmla="*/ 334607 h 1295160"/>
                <a:gd name="connsiteX21" fmla="*/ 222110 w 3340301"/>
                <a:gd name="connsiteY21" fmla="*/ 392298 h 1295160"/>
                <a:gd name="connsiteX22" fmla="*/ 317300 w 3340301"/>
                <a:gd name="connsiteY22" fmla="*/ 467296 h 1295160"/>
                <a:gd name="connsiteX23" fmla="*/ 435566 w 3340301"/>
                <a:gd name="connsiteY23" fmla="*/ 542294 h 1295160"/>
                <a:gd name="connsiteX24" fmla="*/ 536525 w 3340301"/>
                <a:gd name="connsiteY24" fmla="*/ 602870 h 1295160"/>
                <a:gd name="connsiteX25" fmla="*/ 649022 w 3340301"/>
                <a:gd name="connsiteY25" fmla="*/ 663445 h 1295160"/>
                <a:gd name="connsiteX26" fmla="*/ 761520 w 3340301"/>
                <a:gd name="connsiteY26" fmla="*/ 715367 h 1295160"/>
                <a:gd name="connsiteX27" fmla="*/ 891324 w 3340301"/>
                <a:gd name="connsiteY27" fmla="*/ 770173 h 1295160"/>
                <a:gd name="connsiteX28" fmla="*/ 1032667 w 3340301"/>
                <a:gd name="connsiteY28" fmla="*/ 822095 h 1295160"/>
                <a:gd name="connsiteX29" fmla="*/ 1185547 w 3340301"/>
                <a:gd name="connsiteY29" fmla="*/ 868248 h 1295160"/>
                <a:gd name="connsiteX30" fmla="*/ 1399003 w 3340301"/>
                <a:gd name="connsiteY30" fmla="*/ 923054 h 1295160"/>
                <a:gd name="connsiteX31" fmla="*/ 1603806 w 3340301"/>
                <a:gd name="connsiteY31" fmla="*/ 972091 h 1295160"/>
                <a:gd name="connsiteX32" fmla="*/ 1831685 w 3340301"/>
                <a:gd name="connsiteY32" fmla="*/ 1021128 h 1295160"/>
                <a:gd name="connsiteX33" fmla="*/ 2048026 w 3340301"/>
                <a:gd name="connsiteY33" fmla="*/ 1067281 h 1295160"/>
                <a:gd name="connsiteX34" fmla="*/ 2301865 w 3340301"/>
                <a:gd name="connsiteY34" fmla="*/ 1116318 h 1295160"/>
                <a:gd name="connsiteX35" fmla="*/ 2460515 w 3340301"/>
                <a:gd name="connsiteY35" fmla="*/ 1145164 h 1295160"/>
                <a:gd name="connsiteX36" fmla="*/ 2697048 w 3340301"/>
                <a:gd name="connsiteY36" fmla="*/ 1188432 h 1295160"/>
                <a:gd name="connsiteX37" fmla="*/ 2867236 w 3340301"/>
                <a:gd name="connsiteY37" fmla="*/ 1217277 h 1295160"/>
                <a:gd name="connsiteX38" fmla="*/ 2982617 w 3340301"/>
                <a:gd name="connsiteY38" fmla="*/ 1225931 h 1295160"/>
                <a:gd name="connsiteX39" fmla="*/ 3144152 w 3340301"/>
                <a:gd name="connsiteY39" fmla="*/ 1243238 h 1295160"/>
                <a:gd name="connsiteX40" fmla="*/ 3230688 w 3340301"/>
                <a:gd name="connsiteY40" fmla="*/ 1260545 h 1295160"/>
                <a:gd name="connsiteX41" fmla="*/ 3273956 w 3340301"/>
                <a:gd name="connsiteY41" fmla="*/ 1295160 h 1295160"/>
                <a:gd name="connsiteX42" fmla="*/ 3340301 w 3340301"/>
                <a:gd name="connsiteY42" fmla="*/ 949015 h 1295160"/>
                <a:gd name="connsiteX43" fmla="*/ 3317224 w 3340301"/>
                <a:gd name="connsiteY43" fmla="*/ 974976 h 1295160"/>
                <a:gd name="connsiteX44" fmla="*/ 3279725 w 3340301"/>
                <a:gd name="connsiteY44" fmla="*/ 992283 h 1295160"/>
                <a:gd name="connsiteX45" fmla="*/ 3242226 w 3340301"/>
                <a:gd name="connsiteY45" fmla="*/ 992283 h 1295160"/>
                <a:gd name="connsiteX46" fmla="*/ 3043193 w 3340301"/>
                <a:gd name="connsiteY46" fmla="*/ 969207 h 1295160"/>
                <a:gd name="connsiteX47" fmla="*/ 2760508 w 3340301"/>
                <a:gd name="connsiteY47" fmla="*/ 931707 h 1295160"/>
                <a:gd name="connsiteX48" fmla="*/ 2425901 w 3340301"/>
                <a:gd name="connsiteY48" fmla="*/ 882670 h 1295160"/>
                <a:gd name="connsiteX49" fmla="*/ 1967258 w 3340301"/>
                <a:gd name="connsiteY49" fmla="*/ 793249 h 1295160"/>
                <a:gd name="connsiteX50" fmla="*/ 1560538 w 3340301"/>
                <a:gd name="connsiteY50" fmla="*/ 698060 h 1295160"/>
                <a:gd name="connsiteX51" fmla="*/ 1416311 w 3340301"/>
                <a:gd name="connsiteY51" fmla="*/ 654791 h 1295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40301" h="1295160">
                  <a:moveTo>
                    <a:pt x="1416311" y="654791"/>
                  </a:moveTo>
                  <a:lnTo>
                    <a:pt x="1257661" y="608639"/>
                  </a:lnTo>
                  <a:lnTo>
                    <a:pt x="1116318" y="556717"/>
                  </a:lnTo>
                  <a:lnTo>
                    <a:pt x="998052" y="510564"/>
                  </a:lnTo>
                  <a:lnTo>
                    <a:pt x="862479" y="449989"/>
                  </a:lnTo>
                  <a:lnTo>
                    <a:pt x="732674" y="377875"/>
                  </a:lnTo>
                  <a:lnTo>
                    <a:pt x="660561" y="328838"/>
                  </a:lnTo>
                  <a:lnTo>
                    <a:pt x="588447" y="274032"/>
                  </a:lnTo>
                  <a:lnTo>
                    <a:pt x="542294" y="233648"/>
                  </a:lnTo>
                  <a:lnTo>
                    <a:pt x="501911" y="193265"/>
                  </a:lnTo>
                  <a:lnTo>
                    <a:pt x="473065" y="158650"/>
                  </a:lnTo>
                  <a:lnTo>
                    <a:pt x="51922" y="0"/>
                  </a:lnTo>
                  <a:lnTo>
                    <a:pt x="25961" y="17307"/>
                  </a:lnTo>
                  <a:lnTo>
                    <a:pt x="11538" y="34615"/>
                  </a:lnTo>
                  <a:lnTo>
                    <a:pt x="2885" y="54807"/>
                  </a:lnTo>
                  <a:lnTo>
                    <a:pt x="0" y="86537"/>
                  </a:lnTo>
                  <a:lnTo>
                    <a:pt x="2885" y="115382"/>
                  </a:lnTo>
                  <a:lnTo>
                    <a:pt x="14423" y="149996"/>
                  </a:lnTo>
                  <a:lnTo>
                    <a:pt x="43268" y="201918"/>
                  </a:lnTo>
                  <a:lnTo>
                    <a:pt x="86537" y="259609"/>
                  </a:lnTo>
                  <a:lnTo>
                    <a:pt x="158650" y="334607"/>
                  </a:lnTo>
                  <a:lnTo>
                    <a:pt x="222110" y="392298"/>
                  </a:lnTo>
                  <a:lnTo>
                    <a:pt x="317300" y="467296"/>
                  </a:lnTo>
                  <a:lnTo>
                    <a:pt x="435566" y="542294"/>
                  </a:lnTo>
                  <a:lnTo>
                    <a:pt x="536525" y="602870"/>
                  </a:lnTo>
                  <a:lnTo>
                    <a:pt x="649022" y="663445"/>
                  </a:lnTo>
                  <a:lnTo>
                    <a:pt x="761520" y="715367"/>
                  </a:lnTo>
                  <a:lnTo>
                    <a:pt x="891324" y="770173"/>
                  </a:lnTo>
                  <a:lnTo>
                    <a:pt x="1032667" y="822095"/>
                  </a:lnTo>
                  <a:lnTo>
                    <a:pt x="1185547" y="868248"/>
                  </a:lnTo>
                  <a:lnTo>
                    <a:pt x="1399003" y="923054"/>
                  </a:lnTo>
                  <a:lnTo>
                    <a:pt x="1603806" y="972091"/>
                  </a:lnTo>
                  <a:lnTo>
                    <a:pt x="1831685" y="1021128"/>
                  </a:lnTo>
                  <a:lnTo>
                    <a:pt x="2048026" y="1067281"/>
                  </a:lnTo>
                  <a:lnTo>
                    <a:pt x="2301865" y="1116318"/>
                  </a:lnTo>
                  <a:lnTo>
                    <a:pt x="2460515" y="1145164"/>
                  </a:lnTo>
                  <a:lnTo>
                    <a:pt x="2697048" y="1188432"/>
                  </a:lnTo>
                  <a:lnTo>
                    <a:pt x="2867236" y="1217277"/>
                  </a:lnTo>
                  <a:lnTo>
                    <a:pt x="2982617" y="1225931"/>
                  </a:lnTo>
                  <a:lnTo>
                    <a:pt x="3144152" y="1243238"/>
                  </a:lnTo>
                  <a:lnTo>
                    <a:pt x="3230688" y="1260545"/>
                  </a:lnTo>
                  <a:lnTo>
                    <a:pt x="3273956" y="1295160"/>
                  </a:lnTo>
                  <a:lnTo>
                    <a:pt x="3340301" y="949015"/>
                  </a:lnTo>
                  <a:lnTo>
                    <a:pt x="3317224" y="974976"/>
                  </a:lnTo>
                  <a:lnTo>
                    <a:pt x="3279725" y="992283"/>
                  </a:lnTo>
                  <a:lnTo>
                    <a:pt x="3242226" y="992283"/>
                  </a:lnTo>
                  <a:lnTo>
                    <a:pt x="3043193" y="969207"/>
                  </a:lnTo>
                  <a:lnTo>
                    <a:pt x="2760508" y="931707"/>
                  </a:lnTo>
                  <a:lnTo>
                    <a:pt x="2425901" y="882670"/>
                  </a:lnTo>
                  <a:lnTo>
                    <a:pt x="1967258" y="793249"/>
                  </a:lnTo>
                  <a:lnTo>
                    <a:pt x="1560538" y="698060"/>
                  </a:lnTo>
                  <a:lnTo>
                    <a:pt x="1416311" y="6547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390B9E46-0D02-4259-8518-FDEC7BD62A06}"/>
                </a:ext>
              </a:extLst>
            </p:cNvPr>
            <p:cNvSpPr/>
            <p:nvPr/>
          </p:nvSpPr>
          <p:spPr>
            <a:xfrm rot="16200000">
              <a:off x="5377657" y="5225256"/>
              <a:ext cx="595312" cy="752475"/>
            </a:xfrm>
            <a:custGeom>
              <a:avLst/>
              <a:gdLst>
                <a:gd name="connsiteX0" fmla="*/ 545307 w 595313"/>
                <a:gd name="connsiteY0" fmla="*/ 188118 h 752475"/>
                <a:gd name="connsiteX1" fmla="*/ 583407 w 595313"/>
                <a:gd name="connsiteY1" fmla="*/ 73818 h 752475"/>
                <a:gd name="connsiteX2" fmla="*/ 592932 w 595313"/>
                <a:gd name="connsiteY2" fmla="*/ 35718 h 752475"/>
                <a:gd name="connsiteX3" fmla="*/ 595313 w 595313"/>
                <a:gd name="connsiteY3" fmla="*/ 19050 h 752475"/>
                <a:gd name="connsiteX4" fmla="*/ 592932 w 595313"/>
                <a:gd name="connsiteY4" fmla="*/ 4762 h 752475"/>
                <a:gd name="connsiteX5" fmla="*/ 583407 w 595313"/>
                <a:gd name="connsiteY5" fmla="*/ 0 h 752475"/>
                <a:gd name="connsiteX6" fmla="*/ 564357 w 595313"/>
                <a:gd name="connsiteY6" fmla="*/ 7143 h 752475"/>
                <a:gd name="connsiteX7" fmla="*/ 538163 w 595313"/>
                <a:gd name="connsiteY7" fmla="*/ 47625 h 752475"/>
                <a:gd name="connsiteX8" fmla="*/ 485775 w 595313"/>
                <a:gd name="connsiteY8" fmla="*/ 128587 h 752475"/>
                <a:gd name="connsiteX9" fmla="*/ 421482 w 595313"/>
                <a:gd name="connsiteY9" fmla="*/ 228600 h 752475"/>
                <a:gd name="connsiteX10" fmla="*/ 352425 w 595313"/>
                <a:gd name="connsiteY10" fmla="*/ 321468 h 752475"/>
                <a:gd name="connsiteX11" fmla="*/ 292894 w 595313"/>
                <a:gd name="connsiteY11" fmla="*/ 395287 h 752475"/>
                <a:gd name="connsiteX12" fmla="*/ 238125 w 595313"/>
                <a:gd name="connsiteY12" fmla="*/ 450056 h 752475"/>
                <a:gd name="connsiteX13" fmla="*/ 202407 w 595313"/>
                <a:gd name="connsiteY13" fmla="*/ 473868 h 752475"/>
                <a:gd name="connsiteX14" fmla="*/ 145257 w 595313"/>
                <a:gd name="connsiteY14" fmla="*/ 500062 h 752475"/>
                <a:gd name="connsiteX15" fmla="*/ 102394 w 595313"/>
                <a:gd name="connsiteY15" fmla="*/ 519112 h 752475"/>
                <a:gd name="connsiteX16" fmla="*/ 73819 w 595313"/>
                <a:gd name="connsiteY16" fmla="*/ 531018 h 752475"/>
                <a:gd name="connsiteX17" fmla="*/ 40482 w 595313"/>
                <a:gd name="connsiteY17" fmla="*/ 550068 h 752475"/>
                <a:gd name="connsiteX18" fmla="*/ 9525 w 595313"/>
                <a:gd name="connsiteY18" fmla="*/ 585787 h 752475"/>
                <a:gd name="connsiteX19" fmla="*/ 0 w 595313"/>
                <a:gd name="connsiteY19" fmla="*/ 628650 h 752475"/>
                <a:gd name="connsiteX20" fmla="*/ 502444 w 595313"/>
                <a:gd name="connsiteY20" fmla="*/ 752475 h 752475"/>
                <a:gd name="connsiteX21" fmla="*/ 464344 w 595313"/>
                <a:gd name="connsiteY21" fmla="*/ 700087 h 752475"/>
                <a:gd name="connsiteX22" fmla="*/ 442913 w 595313"/>
                <a:gd name="connsiteY22" fmla="*/ 669131 h 752475"/>
                <a:gd name="connsiteX23" fmla="*/ 428625 w 595313"/>
                <a:gd name="connsiteY23" fmla="*/ 633412 h 752475"/>
                <a:gd name="connsiteX24" fmla="*/ 419100 w 595313"/>
                <a:gd name="connsiteY24" fmla="*/ 600075 h 752475"/>
                <a:gd name="connsiteX25" fmla="*/ 419100 w 595313"/>
                <a:gd name="connsiteY25" fmla="*/ 566737 h 752475"/>
                <a:gd name="connsiteX26" fmla="*/ 423863 w 595313"/>
                <a:gd name="connsiteY26" fmla="*/ 531018 h 752475"/>
                <a:gd name="connsiteX27" fmla="*/ 459582 w 595313"/>
                <a:gd name="connsiteY27" fmla="*/ 435768 h 752475"/>
                <a:gd name="connsiteX28" fmla="*/ 545307 w 595313"/>
                <a:gd name="connsiteY28" fmla="*/ 18811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95313" h="752475">
                  <a:moveTo>
                    <a:pt x="545307" y="188118"/>
                  </a:moveTo>
                  <a:lnTo>
                    <a:pt x="583407" y="73818"/>
                  </a:lnTo>
                  <a:lnTo>
                    <a:pt x="592932" y="35718"/>
                  </a:lnTo>
                  <a:lnTo>
                    <a:pt x="595313" y="19050"/>
                  </a:lnTo>
                  <a:lnTo>
                    <a:pt x="592932" y="4762"/>
                  </a:lnTo>
                  <a:lnTo>
                    <a:pt x="583407" y="0"/>
                  </a:lnTo>
                  <a:lnTo>
                    <a:pt x="564357" y="7143"/>
                  </a:lnTo>
                  <a:lnTo>
                    <a:pt x="538163" y="47625"/>
                  </a:lnTo>
                  <a:lnTo>
                    <a:pt x="485775" y="128587"/>
                  </a:lnTo>
                  <a:lnTo>
                    <a:pt x="421482" y="228600"/>
                  </a:lnTo>
                  <a:lnTo>
                    <a:pt x="352425" y="321468"/>
                  </a:lnTo>
                  <a:lnTo>
                    <a:pt x="292894" y="395287"/>
                  </a:lnTo>
                  <a:lnTo>
                    <a:pt x="238125" y="450056"/>
                  </a:lnTo>
                  <a:lnTo>
                    <a:pt x="202407" y="473868"/>
                  </a:lnTo>
                  <a:lnTo>
                    <a:pt x="145257" y="500062"/>
                  </a:lnTo>
                  <a:lnTo>
                    <a:pt x="102394" y="519112"/>
                  </a:lnTo>
                  <a:lnTo>
                    <a:pt x="73819" y="531018"/>
                  </a:lnTo>
                  <a:lnTo>
                    <a:pt x="40482" y="550068"/>
                  </a:lnTo>
                  <a:lnTo>
                    <a:pt x="9525" y="585787"/>
                  </a:lnTo>
                  <a:lnTo>
                    <a:pt x="0" y="628650"/>
                  </a:lnTo>
                  <a:lnTo>
                    <a:pt x="502444" y="752475"/>
                  </a:lnTo>
                  <a:lnTo>
                    <a:pt x="464344" y="700087"/>
                  </a:lnTo>
                  <a:lnTo>
                    <a:pt x="442913" y="669131"/>
                  </a:lnTo>
                  <a:lnTo>
                    <a:pt x="428625" y="633412"/>
                  </a:lnTo>
                  <a:lnTo>
                    <a:pt x="419100" y="600075"/>
                  </a:lnTo>
                  <a:lnTo>
                    <a:pt x="419100" y="566737"/>
                  </a:lnTo>
                  <a:lnTo>
                    <a:pt x="423863" y="531018"/>
                  </a:lnTo>
                  <a:lnTo>
                    <a:pt x="459582" y="435768"/>
                  </a:lnTo>
                  <a:lnTo>
                    <a:pt x="545307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28939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D2A3BB8-3DB1-4BFB-871A-76EBB72E11DC}"/>
              </a:ext>
            </a:extLst>
          </p:cNvPr>
          <p:cNvGrpSpPr/>
          <p:nvPr/>
        </p:nvGrpSpPr>
        <p:grpSpPr>
          <a:xfrm>
            <a:off x="2644775" y="1547813"/>
            <a:ext cx="4521200" cy="4356100"/>
            <a:chOff x="2644775" y="1547813"/>
            <a:chExt cx="4521200" cy="4356100"/>
          </a:xfrm>
        </p:grpSpPr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614D7430-6C30-6E4A-88A8-71BCE122D8D8}"/>
                </a:ext>
              </a:extLst>
            </p:cNvPr>
            <p:cNvSpPr/>
            <p:nvPr/>
          </p:nvSpPr>
          <p:spPr>
            <a:xfrm>
              <a:off x="4686300" y="1554163"/>
              <a:ext cx="993775" cy="1685925"/>
            </a:xfrm>
            <a:custGeom>
              <a:avLst/>
              <a:gdLst>
                <a:gd name="connsiteX0" fmla="*/ 533400 w 992981"/>
                <a:gd name="connsiteY0" fmla="*/ 633413 h 1685925"/>
                <a:gd name="connsiteX1" fmla="*/ 585788 w 992981"/>
                <a:gd name="connsiteY1" fmla="*/ 495300 h 1685925"/>
                <a:gd name="connsiteX2" fmla="*/ 621506 w 992981"/>
                <a:gd name="connsiteY2" fmla="*/ 390525 h 1685925"/>
                <a:gd name="connsiteX3" fmla="*/ 647700 w 992981"/>
                <a:gd name="connsiteY3" fmla="*/ 307182 h 1685925"/>
                <a:gd name="connsiteX4" fmla="*/ 669131 w 992981"/>
                <a:gd name="connsiteY4" fmla="*/ 242888 h 1685925"/>
                <a:gd name="connsiteX5" fmla="*/ 673894 w 992981"/>
                <a:gd name="connsiteY5" fmla="*/ 216694 h 1685925"/>
                <a:gd name="connsiteX6" fmla="*/ 673894 w 992981"/>
                <a:gd name="connsiteY6" fmla="*/ 195263 h 1685925"/>
                <a:gd name="connsiteX7" fmla="*/ 669131 w 992981"/>
                <a:gd name="connsiteY7" fmla="*/ 166688 h 1685925"/>
                <a:gd name="connsiteX8" fmla="*/ 654844 w 992981"/>
                <a:gd name="connsiteY8" fmla="*/ 138113 h 1685925"/>
                <a:gd name="connsiteX9" fmla="*/ 638175 w 992981"/>
                <a:gd name="connsiteY9" fmla="*/ 119063 h 1685925"/>
                <a:gd name="connsiteX10" fmla="*/ 597694 w 992981"/>
                <a:gd name="connsiteY10" fmla="*/ 88107 h 1685925"/>
                <a:gd name="connsiteX11" fmla="*/ 545306 w 992981"/>
                <a:gd name="connsiteY11" fmla="*/ 59532 h 1685925"/>
                <a:gd name="connsiteX12" fmla="*/ 523875 w 992981"/>
                <a:gd name="connsiteY12" fmla="*/ 40482 h 1685925"/>
                <a:gd name="connsiteX13" fmla="*/ 516731 w 992981"/>
                <a:gd name="connsiteY13" fmla="*/ 26194 h 1685925"/>
                <a:gd name="connsiteX14" fmla="*/ 519113 w 992981"/>
                <a:gd name="connsiteY14" fmla="*/ 14288 h 1685925"/>
                <a:gd name="connsiteX15" fmla="*/ 535781 w 992981"/>
                <a:gd name="connsiteY15" fmla="*/ 2382 h 1685925"/>
                <a:gd name="connsiteX16" fmla="*/ 585788 w 992981"/>
                <a:gd name="connsiteY16" fmla="*/ 0 h 1685925"/>
                <a:gd name="connsiteX17" fmla="*/ 638175 w 992981"/>
                <a:gd name="connsiteY17" fmla="*/ 2382 h 1685925"/>
                <a:gd name="connsiteX18" fmla="*/ 683419 w 992981"/>
                <a:gd name="connsiteY18" fmla="*/ 11907 h 1685925"/>
                <a:gd name="connsiteX19" fmla="*/ 733425 w 992981"/>
                <a:gd name="connsiteY19" fmla="*/ 28575 h 1685925"/>
                <a:gd name="connsiteX20" fmla="*/ 773906 w 992981"/>
                <a:gd name="connsiteY20" fmla="*/ 47625 h 1685925"/>
                <a:gd name="connsiteX21" fmla="*/ 821531 w 992981"/>
                <a:gd name="connsiteY21" fmla="*/ 80963 h 1685925"/>
                <a:gd name="connsiteX22" fmla="*/ 878681 w 992981"/>
                <a:gd name="connsiteY22" fmla="*/ 123825 h 1685925"/>
                <a:gd name="connsiteX23" fmla="*/ 919163 w 992981"/>
                <a:gd name="connsiteY23" fmla="*/ 164307 h 1685925"/>
                <a:gd name="connsiteX24" fmla="*/ 959644 w 992981"/>
                <a:gd name="connsiteY24" fmla="*/ 209550 h 1685925"/>
                <a:gd name="connsiteX25" fmla="*/ 983456 w 992981"/>
                <a:gd name="connsiteY25" fmla="*/ 250032 h 1685925"/>
                <a:gd name="connsiteX26" fmla="*/ 990600 w 992981"/>
                <a:gd name="connsiteY26" fmla="*/ 276225 h 1685925"/>
                <a:gd name="connsiteX27" fmla="*/ 992981 w 992981"/>
                <a:gd name="connsiteY27" fmla="*/ 297657 h 1685925"/>
                <a:gd name="connsiteX28" fmla="*/ 988219 w 992981"/>
                <a:gd name="connsiteY28" fmla="*/ 316707 h 1685925"/>
                <a:gd name="connsiteX29" fmla="*/ 971550 w 992981"/>
                <a:gd name="connsiteY29" fmla="*/ 338138 h 1685925"/>
                <a:gd name="connsiteX30" fmla="*/ 950119 w 992981"/>
                <a:gd name="connsiteY30" fmla="*/ 357188 h 1685925"/>
                <a:gd name="connsiteX31" fmla="*/ 897731 w 992981"/>
                <a:gd name="connsiteY31" fmla="*/ 445294 h 1685925"/>
                <a:gd name="connsiteX32" fmla="*/ 854869 w 992981"/>
                <a:gd name="connsiteY32" fmla="*/ 526257 h 1685925"/>
                <a:gd name="connsiteX33" fmla="*/ 792956 w 992981"/>
                <a:gd name="connsiteY33" fmla="*/ 669132 h 1685925"/>
                <a:gd name="connsiteX34" fmla="*/ 731044 w 992981"/>
                <a:gd name="connsiteY34" fmla="*/ 795338 h 1685925"/>
                <a:gd name="connsiteX35" fmla="*/ 673894 w 992981"/>
                <a:gd name="connsiteY35" fmla="*/ 890588 h 1685925"/>
                <a:gd name="connsiteX36" fmla="*/ 576263 w 992981"/>
                <a:gd name="connsiteY36" fmla="*/ 1059657 h 1685925"/>
                <a:gd name="connsiteX37" fmla="*/ 492919 w 992981"/>
                <a:gd name="connsiteY37" fmla="*/ 1183482 h 1685925"/>
                <a:gd name="connsiteX38" fmla="*/ 411956 w 992981"/>
                <a:gd name="connsiteY38" fmla="*/ 1288257 h 1685925"/>
                <a:gd name="connsiteX39" fmla="*/ 326231 w 992981"/>
                <a:gd name="connsiteY39" fmla="*/ 1395413 h 1685925"/>
                <a:gd name="connsiteX40" fmla="*/ 204788 w 992981"/>
                <a:gd name="connsiteY40" fmla="*/ 1531144 h 1685925"/>
                <a:gd name="connsiteX41" fmla="*/ 119063 w 992981"/>
                <a:gd name="connsiteY41" fmla="*/ 1616869 h 1685925"/>
                <a:gd name="connsiteX42" fmla="*/ 52388 w 992981"/>
                <a:gd name="connsiteY42" fmla="*/ 1674019 h 1685925"/>
                <a:gd name="connsiteX43" fmla="*/ 23813 w 992981"/>
                <a:gd name="connsiteY43" fmla="*/ 1685925 h 1685925"/>
                <a:gd name="connsiteX44" fmla="*/ 7144 w 992981"/>
                <a:gd name="connsiteY44" fmla="*/ 1683544 h 1685925"/>
                <a:gd name="connsiteX45" fmla="*/ 0 w 992981"/>
                <a:gd name="connsiteY45" fmla="*/ 1674019 h 1685925"/>
                <a:gd name="connsiteX46" fmla="*/ 2381 w 992981"/>
                <a:gd name="connsiteY46" fmla="*/ 1647825 h 1685925"/>
                <a:gd name="connsiteX47" fmla="*/ 23813 w 992981"/>
                <a:gd name="connsiteY47" fmla="*/ 1609725 h 1685925"/>
                <a:gd name="connsiteX48" fmla="*/ 76200 w 992981"/>
                <a:gd name="connsiteY48" fmla="*/ 1528763 h 1685925"/>
                <a:gd name="connsiteX49" fmla="*/ 130969 w 992981"/>
                <a:gd name="connsiteY49" fmla="*/ 1438275 h 1685925"/>
                <a:gd name="connsiteX50" fmla="*/ 169069 w 992981"/>
                <a:gd name="connsiteY50" fmla="*/ 1376363 h 1685925"/>
                <a:gd name="connsiteX51" fmla="*/ 216694 w 992981"/>
                <a:gd name="connsiteY51" fmla="*/ 1293019 h 1685925"/>
                <a:gd name="connsiteX52" fmla="*/ 278606 w 992981"/>
                <a:gd name="connsiteY52" fmla="*/ 1178719 h 1685925"/>
                <a:gd name="connsiteX53" fmla="*/ 328613 w 992981"/>
                <a:gd name="connsiteY53" fmla="*/ 1085850 h 1685925"/>
                <a:gd name="connsiteX54" fmla="*/ 376238 w 992981"/>
                <a:gd name="connsiteY54" fmla="*/ 990600 h 1685925"/>
                <a:gd name="connsiteX55" fmla="*/ 419100 w 992981"/>
                <a:gd name="connsiteY55" fmla="*/ 900113 h 1685925"/>
                <a:gd name="connsiteX56" fmla="*/ 471488 w 992981"/>
                <a:gd name="connsiteY56" fmla="*/ 783432 h 1685925"/>
                <a:gd name="connsiteX57" fmla="*/ 533400 w 992981"/>
                <a:gd name="connsiteY57" fmla="*/ 633413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2981" h="1685925">
                  <a:moveTo>
                    <a:pt x="533400" y="633413"/>
                  </a:moveTo>
                  <a:lnTo>
                    <a:pt x="585788" y="495300"/>
                  </a:lnTo>
                  <a:lnTo>
                    <a:pt x="621506" y="390525"/>
                  </a:lnTo>
                  <a:lnTo>
                    <a:pt x="647700" y="307182"/>
                  </a:lnTo>
                  <a:lnTo>
                    <a:pt x="669131" y="242888"/>
                  </a:lnTo>
                  <a:lnTo>
                    <a:pt x="673894" y="216694"/>
                  </a:lnTo>
                  <a:lnTo>
                    <a:pt x="673894" y="195263"/>
                  </a:lnTo>
                  <a:lnTo>
                    <a:pt x="669131" y="166688"/>
                  </a:lnTo>
                  <a:lnTo>
                    <a:pt x="654844" y="138113"/>
                  </a:lnTo>
                  <a:lnTo>
                    <a:pt x="638175" y="119063"/>
                  </a:lnTo>
                  <a:lnTo>
                    <a:pt x="597694" y="88107"/>
                  </a:lnTo>
                  <a:lnTo>
                    <a:pt x="545306" y="59532"/>
                  </a:lnTo>
                  <a:lnTo>
                    <a:pt x="523875" y="40482"/>
                  </a:lnTo>
                  <a:lnTo>
                    <a:pt x="516731" y="26194"/>
                  </a:lnTo>
                  <a:lnTo>
                    <a:pt x="519113" y="14288"/>
                  </a:lnTo>
                  <a:lnTo>
                    <a:pt x="535781" y="2382"/>
                  </a:lnTo>
                  <a:lnTo>
                    <a:pt x="585788" y="0"/>
                  </a:lnTo>
                  <a:lnTo>
                    <a:pt x="638175" y="2382"/>
                  </a:lnTo>
                  <a:lnTo>
                    <a:pt x="683419" y="11907"/>
                  </a:lnTo>
                  <a:lnTo>
                    <a:pt x="733425" y="28575"/>
                  </a:lnTo>
                  <a:lnTo>
                    <a:pt x="773906" y="47625"/>
                  </a:lnTo>
                  <a:lnTo>
                    <a:pt x="821531" y="80963"/>
                  </a:lnTo>
                  <a:lnTo>
                    <a:pt x="878681" y="123825"/>
                  </a:lnTo>
                  <a:lnTo>
                    <a:pt x="919163" y="164307"/>
                  </a:lnTo>
                  <a:lnTo>
                    <a:pt x="959644" y="209550"/>
                  </a:lnTo>
                  <a:lnTo>
                    <a:pt x="983456" y="250032"/>
                  </a:lnTo>
                  <a:lnTo>
                    <a:pt x="990600" y="276225"/>
                  </a:lnTo>
                  <a:lnTo>
                    <a:pt x="992981" y="297657"/>
                  </a:lnTo>
                  <a:lnTo>
                    <a:pt x="988219" y="316707"/>
                  </a:lnTo>
                  <a:lnTo>
                    <a:pt x="971550" y="338138"/>
                  </a:lnTo>
                  <a:lnTo>
                    <a:pt x="950119" y="357188"/>
                  </a:lnTo>
                  <a:lnTo>
                    <a:pt x="897731" y="445294"/>
                  </a:lnTo>
                  <a:lnTo>
                    <a:pt x="854869" y="526257"/>
                  </a:lnTo>
                  <a:lnTo>
                    <a:pt x="792956" y="669132"/>
                  </a:lnTo>
                  <a:lnTo>
                    <a:pt x="731044" y="795338"/>
                  </a:lnTo>
                  <a:lnTo>
                    <a:pt x="673894" y="890588"/>
                  </a:lnTo>
                  <a:lnTo>
                    <a:pt x="576263" y="1059657"/>
                  </a:lnTo>
                  <a:lnTo>
                    <a:pt x="492919" y="1183482"/>
                  </a:lnTo>
                  <a:lnTo>
                    <a:pt x="411956" y="1288257"/>
                  </a:lnTo>
                  <a:lnTo>
                    <a:pt x="326231" y="1395413"/>
                  </a:lnTo>
                  <a:lnTo>
                    <a:pt x="204788" y="1531144"/>
                  </a:lnTo>
                  <a:lnTo>
                    <a:pt x="119063" y="1616869"/>
                  </a:lnTo>
                  <a:lnTo>
                    <a:pt x="52388" y="1674019"/>
                  </a:lnTo>
                  <a:lnTo>
                    <a:pt x="23813" y="1685925"/>
                  </a:lnTo>
                  <a:lnTo>
                    <a:pt x="7144" y="1683544"/>
                  </a:lnTo>
                  <a:lnTo>
                    <a:pt x="0" y="1674019"/>
                  </a:lnTo>
                  <a:lnTo>
                    <a:pt x="2381" y="1647825"/>
                  </a:lnTo>
                  <a:lnTo>
                    <a:pt x="23813" y="1609725"/>
                  </a:lnTo>
                  <a:lnTo>
                    <a:pt x="76200" y="1528763"/>
                  </a:lnTo>
                  <a:lnTo>
                    <a:pt x="130969" y="1438275"/>
                  </a:lnTo>
                  <a:lnTo>
                    <a:pt x="169069" y="1376363"/>
                  </a:lnTo>
                  <a:lnTo>
                    <a:pt x="216694" y="1293019"/>
                  </a:lnTo>
                  <a:lnTo>
                    <a:pt x="278606" y="1178719"/>
                  </a:lnTo>
                  <a:lnTo>
                    <a:pt x="328613" y="1085850"/>
                  </a:lnTo>
                  <a:lnTo>
                    <a:pt x="376238" y="990600"/>
                  </a:lnTo>
                  <a:lnTo>
                    <a:pt x="419100" y="900113"/>
                  </a:lnTo>
                  <a:lnTo>
                    <a:pt x="471488" y="783432"/>
                  </a:lnTo>
                  <a:lnTo>
                    <a:pt x="5334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29AF8B85-3356-3A4D-978E-28857F2C19DA}"/>
                </a:ext>
              </a:extLst>
            </p:cNvPr>
            <p:cNvSpPr/>
            <p:nvPr/>
          </p:nvSpPr>
          <p:spPr>
            <a:xfrm>
              <a:off x="3033713" y="1547813"/>
              <a:ext cx="984250" cy="1257300"/>
            </a:xfrm>
            <a:custGeom>
              <a:avLst/>
              <a:gdLst>
                <a:gd name="connsiteX0" fmla="*/ 590550 w 983456"/>
                <a:gd name="connsiteY0" fmla="*/ 702468 h 1257300"/>
                <a:gd name="connsiteX1" fmla="*/ 735806 w 983456"/>
                <a:gd name="connsiteY1" fmla="*/ 533400 h 1257300"/>
                <a:gd name="connsiteX2" fmla="*/ 819150 w 983456"/>
                <a:gd name="connsiteY2" fmla="*/ 435768 h 1257300"/>
                <a:gd name="connsiteX3" fmla="*/ 842962 w 983456"/>
                <a:gd name="connsiteY3" fmla="*/ 409575 h 1257300"/>
                <a:gd name="connsiteX4" fmla="*/ 852487 w 983456"/>
                <a:gd name="connsiteY4" fmla="*/ 400050 h 1257300"/>
                <a:gd name="connsiteX5" fmla="*/ 909637 w 983456"/>
                <a:gd name="connsiteY5" fmla="*/ 364331 h 1257300"/>
                <a:gd name="connsiteX6" fmla="*/ 962025 w 983456"/>
                <a:gd name="connsiteY6" fmla="*/ 335756 h 1257300"/>
                <a:gd name="connsiteX7" fmla="*/ 978693 w 983456"/>
                <a:gd name="connsiteY7" fmla="*/ 321468 h 1257300"/>
                <a:gd name="connsiteX8" fmla="*/ 983456 w 983456"/>
                <a:gd name="connsiteY8" fmla="*/ 311943 h 1257300"/>
                <a:gd name="connsiteX9" fmla="*/ 983456 w 983456"/>
                <a:gd name="connsiteY9" fmla="*/ 300037 h 1257300"/>
                <a:gd name="connsiteX10" fmla="*/ 978693 w 983456"/>
                <a:gd name="connsiteY10" fmla="*/ 273843 h 1257300"/>
                <a:gd name="connsiteX11" fmla="*/ 957262 w 983456"/>
                <a:gd name="connsiteY11" fmla="*/ 233362 h 1257300"/>
                <a:gd name="connsiteX12" fmla="*/ 904875 w 983456"/>
                <a:gd name="connsiteY12" fmla="*/ 178593 h 1257300"/>
                <a:gd name="connsiteX13" fmla="*/ 847725 w 983456"/>
                <a:gd name="connsiteY13" fmla="*/ 130968 h 1257300"/>
                <a:gd name="connsiteX14" fmla="*/ 778668 w 983456"/>
                <a:gd name="connsiteY14" fmla="*/ 83343 h 1257300"/>
                <a:gd name="connsiteX15" fmla="*/ 716756 w 983456"/>
                <a:gd name="connsiteY15" fmla="*/ 50006 h 1257300"/>
                <a:gd name="connsiteX16" fmla="*/ 659606 w 983456"/>
                <a:gd name="connsiteY16" fmla="*/ 26193 h 1257300"/>
                <a:gd name="connsiteX17" fmla="*/ 600075 w 983456"/>
                <a:gd name="connsiteY17" fmla="*/ 9525 h 1257300"/>
                <a:gd name="connsiteX18" fmla="*/ 533400 w 983456"/>
                <a:gd name="connsiteY18" fmla="*/ 0 h 1257300"/>
                <a:gd name="connsiteX19" fmla="*/ 485775 w 983456"/>
                <a:gd name="connsiteY19" fmla="*/ 0 h 1257300"/>
                <a:gd name="connsiteX20" fmla="*/ 454818 w 983456"/>
                <a:gd name="connsiteY20" fmla="*/ 4762 h 1257300"/>
                <a:gd name="connsiteX21" fmla="*/ 445293 w 983456"/>
                <a:gd name="connsiteY21" fmla="*/ 16668 h 1257300"/>
                <a:gd name="connsiteX22" fmla="*/ 447675 w 983456"/>
                <a:gd name="connsiteY22" fmla="*/ 35718 h 1257300"/>
                <a:gd name="connsiteX23" fmla="*/ 466725 w 983456"/>
                <a:gd name="connsiteY23" fmla="*/ 57150 h 1257300"/>
                <a:gd name="connsiteX24" fmla="*/ 511968 w 983456"/>
                <a:gd name="connsiteY24" fmla="*/ 92868 h 1257300"/>
                <a:gd name="connsiteX25" fmla="*/ 538162 w 983456"/>
                <a:gd name="connsiteY25" fmla="*/ 114300 h 1257300"/>
                <a:gd name="connsiteX26" fmla="*/ 554831 w 983456"/>
                <a:gd name="connsiteY26" fmla="*/ 133350 h 1257300"/>
                <a:gd name="connsiteX27" fmla="*/ 566737 w 983456"/>
                <a:gd name="connsiteY27" fmla="*/ 159543 h 1257300"/>
                <a:gd name="connsiteX28" fmla="*/ 573881 w 983456"/>
                <a:gd name="connsiteY28" fmla="*/ 188118 h 1257300"/>
                <a:gd name="connsiteX29" fmla="*/ 571500 w 983456"/>
                <a:gd name="connsiteY29" fmla="*/ 228600 h 1257300"/>
                <a:gd name="connsiteX30" fmla="*/ 538162 w 983456"/>
                <a:gd name="connsiteY30" fmla="*/ 330993 h 1257300"/>
                <a:gd name="connsiteX31" fmla="*/ 461962 w 983456"/>
                <a:gd name="connsiteY31" fmla="*/ 511968 h 1257300"/>
                <a:gd name="connsiteX32" fmla="*/ 395287 w 983456"/>
                <a:gd name="connsiteY32" fmla="*/ 650081 h 1257300"/>
                <a:gd name="connsiteX33" fmla="*/ 319087 w 983456"/>
                <a:gd name="connsiteY33" fmla="*/ 790575 h 1257300"/>
                <a:gd name="connsiteX34" fmla="*/ 202406 w 983456"/>
                <a:gd name="connsiteY34" fmla="*/ 981075 h 1257300"/>
                <a:gd name="connsiteX35" fmla="*/ 107156 w 983456"/>
                <a:gd name="connsiteY35" fmla="*/ 1107281 h 1257300"/>
                <a:gd name="connsiteX36" fmla="*/ 40481 w 983456"/>
                <a:gd name="connsiteY36" fmla="*/ 1197768 h 1257300"/>
                <a:gd name="connsiteX37" fmla="*/ 0 w 983456"/>
                <a:gd name="connsiteY37" fmla="*/ 1257300 h 1257300"/>
                <a:gd name="connsiteX38" fmla="*/ 154781 w 983456"/>
                <a:gd name="connsiteY38" fmla="*/ 1159668 h 1257300"/>
                <a:gd name="connsiteX39" fmla="*/ 257175 w 983456"/>
                <a:gd name="connsiteY39" fmla="*/ 1066800 h 1257300"/>
                <a:gd name="connsiteX40" fmla="*/ 357187 w 983456"/>
                <a:gd name="connsiteY40" fmla="*/ 971550 h 1257300"/>
                <a:gd name="connsiteX41" fmla="*/ 459581 w 983456"/>
                <a:gd name="connsiteY41" fmla="*/ 857250 h 1257300"/>
                <a:gd name="connsiteX42" fmla="*/ 590550 w 983456"/>
                <a:gd name="connsiteY42" fmla="*/ 702468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3456" h="1257300">
                  <a:moveTo>
                    <a:pt x="590550" y="702468"/>
                  </a:moveTo>
                  <a:lnTo>
                    <a:pt x="735806" y="533400"/>
                  </a:lnTo>
                  <a:lnTo>
                    <a:pt x="819150" y="435768"/>
                  </a:lnTo>
                  <a:lnTo>
                    <a:pt x="842962" y="409575"/>
                  </a:lnTo>
                  <a:lnTo>
                    <a:pt x="852487" y="400050"/>
                  </a:lnTo>
                  <a:lnTo>
                    <a:pt x="909637" y="364331"/>
                  </a:lnTo>
                  <a:lnTo>
                    <a:pt x="962025" y="335756"/>
                  </a:lnTo>
                  <a:lnTo>
                    <a:pt x="978693" y="321468"/>
                  </a:lnTo>
                  <a:lnTo>
                    <a:pt x="983456" y="311943"/>
                  </a:lnTo>
                  <a:lnTo>
                    <a:pt x="983456" y="300037"/>
                  </a:lnTo>
                  <a:lnTo>
                    <a:pt x="978693" y="273843"/>
                  </a:lnTo>
                  <a:lnTo>
                    <a:pt x="957262" y="233362"/>
                  </a:lnTo>
                  <a:lnTo>
                    <a:pt x="904875" y="178593"/>
                  </a:lnTo>
                  <a:lnTo>
                    <a:pt x="847725" y="130968"/>
                  </a:lnTo>
                  <a:lnTo>
                    <a:pt x="778668" y="83343"/>
                  </a:lnTo>
                  <a:lnTo>
                    <a:pt x="716756" y="50006"/>
                  </a:lnTo>
                  <a:lnTo>
                    <a:pt x="659606" y="26193"/>
                  </a:lnTo>
                  <a:lnTo>
                    <a:pt x="600075" y="9525"/>
                  </a:lnTo>
                  <a:lnTo>
                    <a:pt x="533400" y="0"/>
                  </a:lnTo>
                  <a:lnTo>
                    <a:pt x="485775" y="0"/>
                  </a:lnTo>
                  <a:lnTo>
                    <a:pt x="454818" y="4762"/>
                  </a:lnTo>
                  <a:lnTo>
                    <a:pt x="445293" y="16668"/>
                  </a:lnTo>
                  <a:lnTo>
                    <a:pt x="447675" y="35718"/>
                  </a:lnTo>
                  <a:lnTo>
                    <a:pt x="466725" y="57150"/>
                  </a:lnTo>
                  <a:lnTo>
                    <a:pt x="511968" y="92868"/>
                  </a:lnTo>
                  <a:lnTo>
                    <a:pt x="538162" y="114300"/>
                  </a:lnTo>
                  <a:lnTo>
                    <a:pt x="554831" y="133350"/>
                  </a:lnTo>
                  <a:lnTo>
                    <a:pt x="566737" y="159543"/>
                  </a:lnTo>
                  <a:lnTo>
                    <a:pt x="573881" y="188118"/>
                  </a:lnTo>
                  <a:lnTo>
                    <a:pt x="571500" y="228600"/>
                  </a:lnTo>
                  <a:lnTo>
                    <a:pt x="538162" y="330993"/>
                  </a:lnTo>
                  <a:lnTo>
                    <a:pt x="461962" y="511968"/>
                  </a:lnTo>
                  <a:lnTo>
                    <a:pt x="395287" y="650081"/>
                  </a:lnTo>
                  <a:lnTo>
                    <a:pt x="319087" y="790575"/>
                  </a:lnTo>
                  <a:lnTo>
                    <a:pt x="202406" y="981075"/>
                  </a:lnTo>
                  <a:lnTo>
                    <a:pt x="107156" y="1107281"/>
                  </a:lnTo>
                  <a:lnTo>
                    <a:pt x="40481" y="1197768"/>
                  </a:lnTo>
                  <a:lnTo>
                    <a:pt x="0" y="1257300"/>
                  </a:lnTo>
                  <a:lnTo>
                    <a:pt x="154781" y="1159668"/>
                  </a:lnTo>
                  <a:lnTo>
                    <a:pt x="257175" y="1066800"/>
                  </a:lnTo>
                  <a:lnTo>
                    <a:pt x="357187" y="971550"/>
                  </a:lnTo>
                  <a:lnTo>
                    <a:pt x="459581" y="857250"/>
                  </a:lnTo>
                  <a:lnTo>
                    <a:pt x="590550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0980D3D3-CC97-2149-A946-996C41D85127}"/>
                </a:ext>
              </a:extLst>
            </p:cNvPr>
            <p:cNvSpPr/>
            <p:nvPr/>
          </p:nvSpPr>
          <p:spPr>
            <a:xfrm>
              <a:off x="5153025" y="3433763"/>
              <a:ext cx="736600" cy="784225"/>
            </a:xfrm>
            <a:custGeom>
              <a:avLst/>
              <a:gdLst>
                <a:gd name="connsiteX0" fmla="*/ 319088 w 735806"/>
                <a:gd name="connsiteY0" fmla="*/ 433387 h 783431"/>
                <a:gd name="connsiteX1" fmla="*/ 207169 w 735806"/>
                <a:gd name="connsiteY1" fmla="*/ 292893 h 783431"/>
                <a:gd name="connsiteX2" fmla="*/ 111919 w 735806"/>
                <a:gd name="connsiteY2" fmla="*/ 171450 h 783431"/>
                <a:gd name="connsiteX3" fmla="*/ 4763 w 735806"/>
                <a:gd name="connsiteY3" fmla="*/ 33337 h 783431"/>
                <a:gd name="connsiteX4" fmla="*/ 0 w 735806"/>
                <a:gd name="connsiteY4" fmla="*/ 19050 h 783431"/>
                <a:gd name="connsiteX5" fmla="*/ 2381 w 735806"/>
                <a:gd name="connsiteY5" fmla="*/ 4762 h 783431"/>
                <a:gd name="connsiteX6" fmla="*/ 14288 w 735806"/>
                <a:gd name="connsiteY6" fmla="*/ 0 h 783431"/>
                <a:gd name="connsiteX7" fmla="*/ 54769 w 735806"/>
                <a:gd name="connsiteY7" fmla="*/ 16668 h 783431"/>
                <a:gd name="connsiteX8" fmla="*/ 145256 w 735806"/>
                <a:gd name="connsiteY8" fmla="*/ 61912 h 783431"/>
                <a:gd name="connsiteX9" fmla="*/ 269081 w 735806"/>
                <a:gd name="connsiteY9" fmla="*/ 128587 h 783431"/>
                <a:gd name="connsiteX10" fmla="*/ 361950 w 735806"/>
                <a:gd name="connsiteY10" fmla="*/ 185737 h 783431"/>
                <a:gd name="connsiteX11" fmla="*/ 440531 w 735806"/>
                <a:gd name="connsiteY11" fmla="*/ 233362 h 783431"/>
                <a:gd name="connsiteX12" fmla="*/ 519113 w 735806"/>
                <a:gd name="connsiteY12" fmla="*/ 290512 h 783431"/>
                <a:gd name="connsiteX13" fmla="*/ 578644 w 735806"/>
                <a:gd name="connsiteY13" fmla="*/ 335756 h 783431"/>
                <a:gd name="connsiteX14" fmla="*/ 614363 w 735806"/>
                <a:gd name="connsiteY14" fmla="*/ 366712 h 783431"/>
                <a:gd name="connsiteX15" fmla="*/ 645319 w 735806"/>
                <a:gd name="connsiteY15" fmla="*/ 397668 h 783431"/>
                <a:gd name="connsiteX16" fmla="*/ 671513 w 735806"/>
                <a:gd name="connsiteY16" fmla="*/ 431006 h 783431"/>
                <a:gd name="connsiteX17" fmla="*/ 695325 w 735806"/>
                <a:gd name="connsiteY17" fmla="*/ 466725 h 783431"/>
                <a:gd name="connsiteX18" fmla="*/ 711994 w 735806"/>
                <a:gd name="connsiteY18" fmla="*/ 502443 h 783431"/>
                <a:gd name="connsiteX19" fmla="*/ 726281 w 735806"/>
                <a:gd name="connsiteY19" fmla="*/ 542925 h 783431"/>
                <a:gd name="connsiteX20" fmla="*/ 733425 w 735806"/>
                <a:gd name="connsiteY20" fmla="*/ 585787 h 783431"/>
                <a:gd name="connsiteX21" fmla="*/ 735806 w 735806"/>
                <a:gd name="connsiteY21" fmla="*/ 633412 h 783431"/>
                <a:gd name="connsiteX22" fmla="*/ 731044 w 735806"/>
                <a:gd name="connsiteY22" fmla="*/ 671512 h 783431"/>
                <a:gd name="connsiteX23" fmla="*/ 711994 w 735806"/>
                <a:gd name="connsiteY23" fmla="*/ 726281 h 783431"/>
                <a:gd name="connsiteX24" fmla="*/ 688181 w 735806"/>
                <a:gd name="connsiteY24" fmla="*/ 764381 h 783431"/>
                <a:gd name="connsiteX25" fmla="*/ 671513 w 735806"/>
                <a:gd name="connsiteY25" fmla="*/ 778668 h 783431"/>
                <a:gd name="connsiteX26" fmla="*/ 652463 w 735806"/>
                <a:gd name="connsiteY26" fmla="*/ 783431 h 783431"/>
                <a:gd name="connsiteX27" fmla="*/ 621506 w 735806"/>
                <a:gd name="connsiteY27" fmla="*/ 781050 h 783431"/>
                <a:gd name="connsiteX28" fmla="*/ 600075 w 735806"/>
                <a:gd name="connsiteY28" fmla="*/ 771525 h 783431"/>
                <a:gd name="connsiteX29" fmla="*/ 569119 w 735806"/>
                <a:gd name="connsiteY29" fmla="*/ 750093 h 783431"/>
                <a:gd name="connsiteX30" fmla="*/ 502444 w 735806"/>
                <a:gd name="connsiteY30" fmla="*/ 664368 h 783431"/>
                <a:gd name="connsiteX31" fmla="*/ 319088 w 735806"/>
                <a:gd name="connsiteY31" fmla="*/ 433387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35806" h="783431">
                  <a:moveTo>
                    <a:pt x="319088" y="433387"/>
                  </a:moveTo>
                  <a:lnTo>
                    <a:pt x="207169" y="292893"/>
                  </a:lnTo>
                  <a:lnTo>
                    <a:pt x="111919" y="171450"/>
                  </a:lnTo>
                  <a:lnTo>
                    <a:pt x="4763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4288" y="0"/>
                  </a:lnTo>
                  <a:lnTo>
                    <a:pt x="54769" y="16668"/>
                  </a:lnTo>
                  <a:lnTo>
                    <a:pt x="145256" y="61912"/>
                  </a:lnTo>
                  <a:lnTo>
                    <a:pt x="269081" y="128587"/>
                  </a:lnTo>
                  <a:lnTo>
                    <a:pt x="361950" y="185737"/>
                  </a:lnTo>
                  <a:lnTo>
                    <a:pt x="440531" y="233362"/>
                  </a:lnTo>
                  <a:lnTo>
                    <a:pt x="519113" y="290512"/>
                  </a:lnTo>
                  <a:lnTo>
                    <a:pt x="578644" y="335756"/>
                  </a:lnTo>
                  <a:lnTo>
                    <a:pt x="614363" y="366712"/>
                  </a:lnTo>
                  <a:lnTo>
                    <a:pt x="645319" y="397668"/>
                  </a:lnTo>
                  <a:lnTo>
                    <a:pt x="671513" y="431006"/>
                  </a:lnTo>
                  <a:lnTo>
                    <a:pt x="695325" y="466725"/>
                  </a:lnTo>
                  <a:lnTo>
                    <a:pt x="711994" y="502443"/>
                  </a:lnTo>
                  <a:lnTo>
                    <a:pt x="726281" y="542925"/>
                  </a:lnTo>
                  <a:lnTo>
                    <a:pt x="733425" y="585787"/>
                  </a:lnTo>
                  <a:lnTo>
                    <a:pt x="735806" y="633412"/>
                  </a:lnTo>
                  <a:lnTo>
                    <a:pt x="731044" y="671512"/>
                  </a:lnTo>
                  <a:lnTo>
                    <a:pt x="711994" y="726281"/>
                  </a:lnTo>
                  <a:lnTo>
                    <a:pt x="688181" y="764381"/>
                  </a:lnTo>
                  <a:lnTo>
                    <a:pt x="671513" y="778668"/>
                  </a:lnTo>
                  <a:lnTo>
                    <a:pt x="652463" y="783431"/>
                  </a:lnTo>
                  <a:lnTo>
                    <a:pt x="621506" y="781050"/>
                  </a:lnTo>
                  <a:lnTo>
                    <a:pt x="600075" y="771525"/>
                  </a:lnTo>
                  <a:lnTo>
                    <a:pt x="569119" y="750093"/>
                  </a:lnTo>
                  <a:lnTo>
                    <a:pt x="502444" y="664368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0A04EAA0-D0EA-194D-9EFA-CB231E1CC19A}"/>
                </a:ext>
              </a:extLst>
            </p:cNvPr>
            <p:cNvSpPr/>
            <p:nvPr/>
          </p:nvSpPr>
          <p:spPr>
            <a:xfrm>
              <a:off x="2644775" y="2603500"/>
              <a:ext cx="428625" cy="2422525"/>
            </a:xfrm>
            <a:custGeom>
              <a:avLst/>
              <a:gdLst>
                <a:gd name="connsiteX0" fmla="*/ 171450 w 428625"/>
                <a:gd name="connsiteY0" fmla="*/ 596900 h 2422525"/>
                <a:gd name="connsiteX1" fmla="*/ 171450 w 428625"/>
                <a:gd name="connsiteY1" fmla="*/ 476250 h 2422525"/>
                <a:gd name="connsiteX2" fmla="*/ 161925 w 428625"/>
                <a:gd name="connsiteY2" fmla="*/ 266700 h 2422525"/>
                <a:gd name="connsiteX3" fmla="*/ 155575 w 428625"/>
                <a:gd name="connsiteY3" fmla="*/ 180975 h 2422525"/>
                <a:gd name="connsiteX4" fmla="*/ 142875 w 428625"/>
                <a:gd name="connsiteY4" fmla="*/ 149225 h 2422525"/>
                <a:gd name="connsiteX5" fmla="*/ 114300 w 428625"/>
                <a:gd name="connsiteY5" fmla="*/ 114300 h 2422525"/>
                <a:gd name="connsiteX6" fmla="*/ 79375 w 428625"/>
                <a:gd name="connsiteY6" fmla="*/ 79375 h 2422525"/>
                <a:gd name="connsiteX7" fmla="*/ 44450 w 428625"/>
                <a:gd name="connsiteY7" fmla="*/ 57150 h 2422525"/>
                <a:gd name="connsiteX8" fmla="*/ 15875 w 428625"/>
                <a:gd name="connsiteY8" fmla="*/ 38100 h 2422525"/>
                <a:gd name="connsiteX9" fmla="*/ 3175 w 428625"/>
                <a:gd name="connsiteY9" fmla="*/ 28575 h 2422525"/>
                <a:gd name="connsiteX10" fmla="*/ 0 w 428625"/>
                <a:gd name="connsiteY10" fmla="*/ 19050 h 2422525"/>
                <a:gd name="connsiteX11" fmla="*/ 3175 w 428625"/>
                <a:gd name="connsiteY11" fmla="*/ 6350 h 2422525"/>
                <a:gd name="connsiteX12" fmla="*/ 31750 w 428625"/>
                <a:gd name="connsiteY12" fmla="*/ 0 h 2422525"/>
                <a:gd name="connsiteX13" fmla="*/ 69850 w 428625"/>
                <a:gd name="connsiteY13" fmla="*/ 0 h 2422525"/>
                <a:gd name="connsiteX14" fmla="*/ 114300 w 428625"/>
                <a:gd name="connsiteY14" fmla="*/ 3175 h 2422525"/>
                <a:gd name="connsiteX15" fmla="*/ 146050 w 428625"/>
                <a:gd name="connsiteY15" fmla="*/ 12700 h 2422525"/>
                <a:gd name="connsiteX16" fmla="*/ 190500 w 428625"/>
                <a:gd name="connsiteY16" fmla="*/ 28575 h 2422525"/>
                <a:gd name="connsiteX17" fmla="*/ 234950 w 428625"/>
                <a:gd name="connsiteY17" fmla="*/ 47625 h 2422525"/>
                <a:gd name="connsiteX18" fmla="*/ 301625 w 428625"/>
                <a:gd name="connsiteY18" fmla="*/ 85725 h 2422525"/>
                <a:gd name="connsiteX19" fmla="*/ 333375 w 428625"/>
                <a:gd name="connsiteY19" fmla="*/ 107950 h 2422525"/>
                <a:gd name="connsiteX20" fmla="*/ 346075 w 428625"/>
                <a:gd name="connsiteY20" fmla="*/ 117475 h 2422525"/>
                <a:gd name="connsiteX21" fmla="*/ 377825 w 428625"/>
                <a:gd name="connsiteY21" fmla="*/ 225425 h 2422525"/>
                <a:gd name="connsiteX22" fmla="*/ 390525 w 428625"/>
                <a:gd name="connsiteY22" fmla="*/ 368300 h 2422525"/>
                <a:gd name="connsiteX23" fmla="*/ 400050 w 428625"/>
                <a:gd name="connsiteY23" fmla="*/ 536575 h 2422525"/>
                <a:gd name="connsiteX24" fmla="*/ 403225 w 428625"/>
                <a:gd name="connsiteY24" fmla="*/ 666750 h 2422525"/>
                <a:gd name="connsiteX25" fmla="*/ 403225 w 428625"/>
                <a:gd name="connsiteY25" fmla="*/ 762000 h 2422525"/>
                <a:gd name="connsiteX26" fmla="*/ 409575 w 428625"/>
                <a:gd name="connsiteY26" fmla="*/ 873125 h 2422525"/>
                <a:gd name="connsiteX27" fmla="*/ 422275 w 428625"/>
                <a:gd name="connsiteY27" fmla="*/ 987425 h 2422525"/>
                <a:gd name="connsiteX28" fmla="*/ 428625 w 428625"/>
                <a:gd name="connsiteY28" fmla="*/ 1050925 h 2422525"/>
                <a:gd name="connsiteX29" fmla="*/ 425450 w 428625"/>
                <a:gd name="connsiteY29" fmla="*/ 1241425 h 2422525"/>
                <a:gd name="connsiteX30" fmla="*/ 415925 w 428625"/>
                <a:gd name="connsiteY30" fmla="*/ 1463675 h 2422525"/>
                <a:gd name="connsiteX31" fmla="*/ 412750 w 428625"/>
                <a:gd name="connsiteY31" fmla="*/ 1638300 h 2422525"/>
                <a:gd name="connsiteX32" fmla="*/ 415925 w 428625"/>
                <a:gd name="connsiteY32" fmla="*/ 1866900 h 2422525"/>
                <a:gd name="connsiteX33" fmla="*/ 425450 w 428625"/>
                <a:gd name="connsiteY33" fmla="*/ 2133600 h 2422525"/>
                <a:gd name="connsiteX34" fmla="*/ 425450 w 428625"/>
                <a:gd name="connsiteY34" fmla="*/ 2301875 h 2422525"/>
                <a:gd name="connsiteX35" fmla="*/ 409575 w 428625"/>
                <a:gd name="connsiteY35" fmla="*/ 2339975 h 2422525"/>
                <a:gd name="connsiteX36" fmla="*/ 384175 w 428625"/>
                <a:gd name="connsiteY36" fmla="*/ 2384425 h 2422525"/>
                <a:gd name="connsiteX37" fmla="*/ 365125 w 428625"/>
                <a:gd name="connsiteY37" fmla="*/ 2403475 h 2422525"/>
                <a:gd name="connsiteX38" fmla="*/ 346075 w 428625"/>
                <a:gd name="connsiteY38" fmla="*/ 2416175 h 2422525"/>
                <a:gd name="connsiteX39" fmla="*/ 323850 w 428625"/>
                <a:gd name="connsiteY39" fmla="*/ 2422525 h 2422525"/>
                <a:gd name="connsiteX40" fmla="*/ 301625 w 428625"/>
                <a:gd name="connsiteY40" fmla="*/ 2419350 h 2422525"/>
                <a:gd name="connsiteX41" fmla="*/ 260350 w 428625"/>
                <a:gd name="connsiteY41" fmla="*/ 2400300 h 2422525"/>
                <a:gd name="connsiteX42" fmla="*/ 238125 w 428625"/>
                <a:gd name="connsiteY42" fmla="*/ 2381250 h 2422525"/>
                <a:gd name="connsiteX43" fmla="*/ 215900 w 428625"/>
                <a:gd name="connsiteY43" fmla="*/ 2355850 h 2422525"/>
                <a:gd name="connsiteX44" fmla="*/ 193675 w 428625"/>
                <a:gd name="connsiteY44" fmla="*/ 2314575 h 2422525"/>
                <a:gd name="connsiteX45" fmla="*/ 177800 w 428625"/>
                <a:gd name="connsiteY45" fmla="*/ 2266950 h 2422525"/>
                <a:gd name="connsiteX46" fmla="*/ 165100 w 428625"/>
                <a:gd name="connsiteY46" fmla="*/ 2193925 h 2422525"/>
                <a:gd name="connsiteX47" fmla="*/ 158750 w 428625"/>
                <a:gd name="connsiteY47" fmla="*/ 2108200 h 2422525"/>
                <a:gd name="connsiteX48" fmla="*/ 161925 w 428625"/>
                <a:gd name="connsiteY48" fmla="*/ 2000250 h 2422525"/>
                <a:gd name="connsiteX49" fmla="*/ 171450 w 428625"/>
                <a:gd name="connsiteY49" fmla="*/ 1730375 h 2422525"/>
                <a:gd name="connsiteX50" fmla="*/ 180975 w 428625"/>
                <a:gd name="connsiteY50" fmla="*/ 1466850 h 2422525"/>
                <a:gd name="connsiteX51" fmla="*/ 180975 w 428625"/>
                <a:gd name="connsiteY51" fmla="*/ 1146175 h 2422525"/>
                <a:gd name="connsiteX52" fmla="*/ 171450 w 428625"/>
                <a:gd name="connsiteY52" fmla="*/ 59690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25" h="2422525">
                  <a:moveTo>
                    <a:pt x="171450" y="596900"/>
                  </a:moveTo>
                  <a:lnTo>
                    <a:pt x="171450" y="476250"/>
                  </a:lnTo>
                  <a:lnTo>
                    <a:pt x="161925" y="266700"/>
                  </a:lnTo>
                  <a:lnTo>
                    <a:pt x="155575" y="180975"/>
                  </a:lnTo>
                  <a:lnTo>
                    <a:pt x="142875" y="149225"/>
                  </a:lnTo>
                  <a:lnTo>
                    <a:pt x="114300" y="114300"/>
                  </a:lnTo>
                  <a:lnTo>
                    <a:pt x="79375" y="79375"/>
                  </a:lnTo>
                  <a:lnTo>
                    <a:pt x="44450" y="57150"/>
                  </a:lnTo>
                  <a:lnTo>
                    <a:pt x="15875" y="38100"/>
                  </a:lnTo>
                  <a:lnTo>
                    <a:pt x="3175" y="28575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31750" y="0"/>
                  </a:lnTo>
                  <a:lnTo>
                    <a:pt x="69850" y="0"/>
                  </a:lnTo>
                  <a:lnTo>
                    <a:pt x="114300" y="3175"/>
                  </a:lnTo>
                  <a:lnTo>
                    <a:pt x="146050" y="12700"/>
                  </a:lnTo>
                  <a:lnTo>
                    <a:pt x="190500" y="28575"/>
                  </a:lnTo>
                  <a:lnTo>
                    <a:pt x="234950" y="47625"/>
                  </a:lnTo>
                  <a:lnTo>
                    <a:pt x="301625" y="85725"/>
                  </a:lnTo>
                  <a:lnTo>
                    <a:pt x="333375" y="107950"/>
                  </a:lnTo>
                  <a:lnTo>
                    <a:pt x="346075" y="117475"/>
                  </a:lnTo>
                  <a:lnTo>
                    <a:pt x="377825" y="225425"/>
                  </a:lnTo>
                  <a:lnTo>
                    <a:pt x="390525" y="368300"/>
                  </a:lnTo>
                  <a:lnTo>
                    <a:pt x="400050" y="536575"/>
                  </a:lnTo>
                  <a:cubicBezTo>
                    <a:pt x="401108" y="579967"/>
                    <a:pt x="402167" y="623358"/>
                    <a:pt x="403225" y="666750"/>
                  </a:cubicBezTo>
                  <a:lnTo>
                    <a:pt x="403225" y="762000"/>
                  </a:lnTo>
                  <a:lnTo>
                    <a:pt x="409575" y="873125"/>
                  </a:lnTo>
                  <a:lnTo>
                    <a:pt x="422275" y="987425"/>
                  </a:lnTo>
                  <a:lnTo>
                    <a:pt x="428625" y="1050925"/>
                  </a:lnTo>
                  <a:cubicBezTo>
                    <a:pt x="427567" y="1114425"/>
                    <a:pt x="428096" y="1159933"/>
                    <a:pt x="425450" y="1241425"/>
                  </a:cubicBezTo>
                  <a:lnTo>
                    <a:pt x="415925" y="1463675"/>
                  </a:lnTo>
                  <a:cubicBezTo>
                    <a:pt x="414867" y="1521883"/>
                    <a:pt x="412221" y="1571625"/>
                    <a:pt x="412750" y="1638300"/>
                  </a:cubicBezTo>
                  <a:cubicBezTo>
                    <a:pt x="413808" y="1714500"/>
                    <a:pt x="414867" y="1790700"/>
                    <a:pt x="415925" y="1866900"/>
                  </a:cubicBezTo>
                  <a:lnTo>
                    <a:pt x="425450" y="2133600"/>
                  </a:lnTo>
                  <a:lnTo>
                    <a:pt x="425450" y="2301875"/>
                  </a:lnTo>
                  <a:lnTo>
                    <a:pt x="409575" y="2339975"/>
                  </a:lnTo>
                  <a:lnTo>
                    <a:pt x="384175" y="2384425"/>
                  </a:lnTo>
                  <a:lnTo>
                    <a:pt x="365125" y="2403475"/>
                  </a:lnTo>
                  <a:lnTo>
                    <a:pt x="346075" y="2416175"/>
                  </a:lnTo>
                  <a:lnTo>
                    <a:pt x="323850" y="2422525"/>
                  </a:lnTo>
                  <a:lnTo>
                    <a:pt x="301625" y="2419350"/>
                  </a:lnTo>
                  <a:lnTo>
                    <a:pt x="260350" y="2400300"/>
                  </a:lnTo>
                  <a:lnTo>
                    <a:pt x="238125" y="2381250"/>
                  </a:lnTo>
                  <a:lnTo>
                    <a:pt x="215900" y="2355850"/>
                  </a:lnTo>
                  <a:lnTo>
                    <a:pt x="193675" y="2314575"/>
                  </a:lnTo>
                  <a:lnTo>
                    <a:pt x="177800" y="2266950"/>
                  </a:lnTo>
                  <a:lnTo>
                    <a:pt x="165100" y="2193925"/>
                  </a:lnTo>
                  <a:lnTo>
                    <a:pt x="158750" y="2108200"/>
                  </a:lnTo>
                  <a:cubicBezTo>
                    <a:pt x="159808" y="2072217"/>
                    <a:pt x="160867" y="2036233"/>
                    <a:pt x="161925" y="2000250"/>
                  </a:cubicBezTo>
                  <a:lnTo>
                    <a:pt x="171450" y="1730375"/>
                  </a:lnTo>
                  <a:lnTo>
                    <a:pt x="180975" y="1466850"/>
                  </a:lnTo>
                  <a:lnTo>
                    <a:pt x="180975" y="1146175"/>
                  </a:lnTo>
                  <a:cubicBezTo>
                    <a:pt x="178858" y="971550"/>
                    <a:pt x="176742" y="796925"/>
                    <a:pt x="171450" y="596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DAE8F2DB-8FF3-024D-A314-CF013E2ACC33}"/>
                </a:ext>
              </a:extLst>
            </p:cNvPr>
            <p:cNvSpPr/>
            <p:nvPr/>
          </p:nvSpPr>
          <p:spPr>
            <a:xfrm>
              <a:off x="2933700" y="2425700"/>
              <a:ext cx="1682750" cy="2444750"/>
            </a:xfrm>
            <a:custGeom>
              <a:avLst/>
              <a:gdLst>
                <a:gd name="connsiteX0" fmla="*/ 536575 w 1682750"/>
                <a:gd name="connsiteY0" fmla="*/ 203200 h 2444750"/>
                <a:gd name="connsiteX1" fmla="*/ 365125 w 1682750"/>
                <a:gd name="connsiteY1" fmla="*/ 241300 h 2444750"/>
                <a:gd name="connsiteX2" fmla="*/ 254000 w 1682750"/>
                <a:gd name="connsiteY2" fmla="*/ 269875 h 2444750"/>
                <a:gd name="connsiteX3" fmla="*/ 171450 w 1682750"/>
                <a:gd name="connsiteY3" fmla="*/ 285750 h 2444750"/>
                <a:gd name="connsiteX4" fmla="*/ 0 w 1682750"/>
                <a:gd name="connsiteY4" fmla="*/ 292100 h 2444750"/>
                <a:gd name="connsiteX5" fmla="*/ 22225 w 1682750"/>
                <a:gd name="connsiteY5" fmla="*/ 415925 h 2444750"/>
                <a:gd name="connsiteX6" fmla="*/ 142875 w 1682750"/>
                <a:gd name="connsiteY6" fmla="*/ 431800 h 2444750"/>
                <a:gd name="connsiteX7" fmla="*/ 177800 w 1682750"/>
                <a:gd name="connsiteY7" fmla="*/ 431800 h 2444750"/>
                <a:gd name="connsiteX8" fmla="*/ 215900 w 1682750"/>
                <a:gd name="connsiteY8" fmla="*/ 428625 h 2444750"/>
                <a:gd name="connsiteX9" fmla="*/ 339725 w 1682750"/>
                <a:gd name="connsiteY9" fmla="*/ 400050 h 2444750"/>
                <a:gd name="connsiteX10" fmla="*/ 476250 w 1682750"/>
                <a:gd name="connsiteY10" fmla="*/ 368300 h 2444750"/>
                <a:gd name="connsiteX11" fmla="*/ 673100 w 1682750"/>
                <a:gd name="connsiteY11" fmla="*/ 327025 h 2444750"/>
                <a:gd name="connsiteX12" fmla="*/ 857250 w 1682750"/>
                <a:gd name="connsiteY12" fmla="*/ 292100 h 2444750"/>
                <a:gd name="connsiteX13" fmla="*/ 1054100 w 1682750"/>
                <a:gd name="connsiteY13" fmla="*/ 260350 h 2444750"/>
                <a:gd name="connsiteX14" fmla="*/ 1231900 w 1682750"/>
                <a:gd name="connsiteY14" fmla="*/ 238125 h 2444750"/>
                <a:gd name="connsiteX15" fmla="*/ 1270000 w 1682750"/>
                <a:gd name="connsiteY15" fmla="*/ 241300 h 2444750"/>
                <a:gd name="connsiteX16" fmla="*/ 1298575 w 1682750"/>
                <a:gd name="connsiteY16" fmla="*/ 250825 h 2444750"/>
                <a:gd name="connsiteX17" fmla="*/ 1320800 w 1682750"/>
                <a:gd name="connsiteY17" fmla="*/ 266700 h 2444750"/>
                <a:gd name="connsiteX18" fmla="*/ 1333500 w 1682750"/>
                <a:gd name="connsiteY18" fmla="*/ 282575 h 2444750"/>
                <a:gd name="connsiteX19" fmla="*/ 1339850 w 1682750"/>
                <a:gd name="connsiteY19" fmla="*/ 307975 h 2444750"/>
                <a:gd name="connsiteX20" fmla="*/ 1339850 w 1682750"/>
                <a:gd name="connsiteY20" fmla="*/ 355600 h 2444750"/>
                <a:gd name="connsiteX21" fmla="*/ 1339850 w 1682750"/>
                <a:gd name="connsiteY21" fmla="*/ 927100 h 2444750"/>
                <a:gd name="connsiteX22" fmla="*/ 1339850 w 1682750"/>
                <a:gd name="connsiteY22" fmla="*/ 1111250 h 2444750"/>
                <a:gd name="connsiteX23" fmla="*/ 1349375 w 1682750"/>
                <a:gd name="connsiteY23" fmla="*/ 1431925 h 2444750"/>
                <a:gd name="connsiteX24" fmla="*/ 1352550 w 1682750"/>
                <a:gd name="connsiteY24" fmla="*/ 1606550 h 2444750"/>
                <a:gd name="connsiteX25" fmla="*/ 1349375 w 1682750"/>
                <a:gd name="connsiteY25" fmla="*/ 1857375 h 2444750"/>
                <a:gd name="connsiteX26" fmla="*/ 1343025 w 1682750"/>
                <a:gd name="connsiteY26" fmla="*/ 2111375 h 2444750"/>
                <a:gd name="connsiteX27" fmla="*/ 1346200 w 1682750"/>
                <a:gd name="connsiteY27" fmla="*/ 2257425 h 2444750"/>
                <a:gd name="connsiteX28" fmla="*/ 1358900 w 1682750"/>
                <a:gd name="connsiteY28" fmla="*/ 2301875 h 2444750"/>
                <a:gd name="connsiteX29" fmla="*/ 1384300 w 1682750"/>
                <a:gd name="connsiteY29" fmla="*/ 2362200 h 2444750"/>
                <a:gd name="connsiteX30" fmla="*/ 1406525 w 1682750"/>
                <a:gd name="connsiteY30" fmla="*/ 2390775 h 2444750"/>
                <a:gd name="connsiteX31" fmla="*/ 1431925 w 1682750"/>
                <a:gd name="connsiteY31" fmla="*/ 2416175 h 2444750"/>
                <a:gd name="connsiteX32" fmla="*/ 1450975 w 1682750"/>
                <a:gd name="connsiteY32" fmla="*/ 2428875 h 2444750"/>
                <a:gd name="connsiteX33" fmla="*/ 1479550 w 1682750"/>
                <a:gd name="connsiteY33" fmla="*/ 2444750 h 2444750"/>
                <a:gd name="connsiteX34" fmla="*/ 1498600 w 1682750"/>
                <a:gd name="connsiteY34" fmla="*/ 2441575 h 2444750"/>
                <a:gd name="connsiteX35" fmla="*/ 1524000 w 1682750"/>
                <a:gd name="connsiteY35" fmla="*/ 2435225 h 2444750"/>
                <a:gd name="connsiteX36" fmla="*/ 1539875 w 1682750"/>
                <a:gd name="connsiteY36" fmla="*/ 2416175 h 2444750"/>
                <a:gd name="connsiteX37" fmla="*/ 1555750 w 1682750"/>
                <a:gd name="connsiteY37" fmla="*/ 2387600 h 2444750"/>
                <a:gd name="connsiteX38" fmla="*/ 1577975 w 1682750"/>
                <a:gd name="connsiteY38" fmla="*/ 2336800 h 2444750"/>
                <a:gd name="connsiteX39" fmla="*/ 1587500 w 1682750"/>
                <a:gd name="connsiteY39" fmla="*/ 2298700 h 2444750"/>
                <a:gd name="connsiteX40" fmla="*/ 1587500 w 1682750"/>
                <a:gd name="connsiteY40" fmla="*/ 2181225 h 2444750"/>
                <a:gd name="connsiteX41" fmla="*/ 1587500 w 1682750"/>
                <a:gd name="connsiteY41" fmla="*/ 1908175 h 2444750"/>
                <a:gd name="connsiteX42" fmla="*/ 1587500 w 1682750"/>
                <a:gd name="connsiteY42" fmla="*/ 1616075 h 2444750"/>
                <a:gd name="connsiteX43" fmla="*/ 1587500 w 1682750"/>
                <a:gd name="connsiteY43" fmla="*/ 1384300 h 2444750"/>
                <a:gd name="connsiteX44" fmla="*/ 1587500 w 1682750"/>
                <a:gd name="connsiteY44" fmla="*/ 987425 h 2444750"/>
                <a:gd name="connsiteX45" fmla="*/ 1587500 w 1682750"/>
                <a:gd name="connsiteY45" fmla="*/ 688975 h 2444750"/>
                <a:gd name="connsiteX46" fmla="*/ 1587500 w 1682750"/>
                <a:gd name="connsiteY46" fmla="*/ 555625 h 2444750"/>
                <a:gd name="connsiteX47" fmla="*/ 1587500 w 1682750"/>
                <a:gd name="connsiteY47" fmla="*/ 482600 h 2444750"/>
                <a:gd name="connsiteX48" fmla="*/ 1593850 w 1682750"/>
                <a:gd name="connsiteY48" fmla="*/ 441325 h 2444750"/>
                <a:gd name="connsiteX49" fmla="*/ 1606550 w 1682750"/>
                <a:gd name="connsiteY49" fmla="*/ 406400 h 2444750"/>
                <a:gd name="connsiteX50" fmla="*/ 1622425 w 1682750"/>
                <a:gd name="connsiteY50" fmla="*/ 377825 h 2444750"/>
                <a:gd name="connsiteX51" fmla="*/ 1635125 w 1682750"/>
                <a:gd name="connsiteY51" fmla="*/ 355600 h 2444750"/>
                <a:gd name="connsiteX52" fmla="*/ 1657350 w 1682750"/>
                <a:gd name="connsiteY52" fmla="*/ 330200 h 2444750"/>
                <a:gd name="connsiteX53" fmla="*/ 1670050 w 1682750"/>
                <a:gd name="connsiteY53" fmla="*/ 317500 h 2444750"/>
                <a:gd name="connsiteX54" fmla="*/ 1679575 w 1682750"/>
                <a:gd name="connsiteY54" fmla="*/ 304800 h 2444750"/>
                <a:gd name="connsiteX55" fmla="*/ 1682750 w 1682750"/>
                <a:gd name="connsiteY55" fmla="*/ 279400 h 2444750"/>
                <a:gd name="connsiteX56" fmla="*/ 1676400 w 1682750"/>
                <a:gd name="connsiteY56" fmla="*/ 250825 h 2444750"/>
                <a:gd name="connsiteX57" fmla="*/ 1644650 w 1682750"/>
                <a:gd name="connsiteY57" fmla="*/ 209550 h 2444750"/>
                <a:gd name="connsiteX58" fmla="*/ 1558925 w 1682750"/>
                <a:gd name="connsiteY58" fmla="*/ 142875 h 2444750"/>
                <a:gd name="connsiteX59" fmla="*/ 1447800 w 1682750"/>
                <a:gd name="connsiteY59" fmla="*/ 66675 h 2444750"/>
                <a:gd name="connsiteX60" fmla="*/ 1343025 w 1682750"/>
                <a:gd name="connsiteY60" fmla="*/ 15875 h 2444750"/>
                <a:gd name="connsiteX61" fmla="*/ 1282700 w 1682750"/>
                <a:gd name="connsiteY61" fmla="*/ 0 h 2444750"/>
                <a:gd name="connsiteX62" fmla="*/ 1266825 w 1682750"/>
                <a:gd name="connsiteY62" fmla="*/ 6350 h 2444750"/>
                <a:gd name="connsiteX63" fmla="*/ 1190625 w 1682750"/>
                <a:gd name="connsiteY63" fmla="*/ 47625 h 2444750"/>
                <a:gd name="connsiteX64" fmla="*/ 1050925 w 1682750"/>
                <a:gd name="connsiteY64" fmla="*/ 95250 h 2444750"/>
                <a:gd name="connsiteX65" fmla="*/ 901700 w 1682750"/>
                <a:gd name="connsiteY65" fmla="*/ 133350 h 2444750"/>
                <a:gd name="connsiteX66" fmla="*/ 663575 w 1682750"/>
                <a:gd name="connsiteY66" fmla="*/ 177800 h 2444750"/>
                <a:gd name="connsiteX67" fmla="*/ 536575 w 1682750"/>
                <a:gd name="connsiteY67" fmla="*/ 203200 h 24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82750" h="2444750">
                  <a:moveTo>
                    <a:pt x="536575" y="203200"/>
                  </a:moveTo>
                  <a:lnTo>
                    <a:pt x="365125" y="241300"/>
                  </a:lnTo>
                  <a:lnTo>
                    <a:pt x="254000" y="269875"/>
                  </a:lnTo>
                  <a:lnTo>
                    <a:pt x="171450" y="285750"/>
                  </a:lnTo>
                  <a:lnTo>
                    <a:pt x="0" y="292100"/>
                  </a:lnTo>
                  <a:lnTo>
                    <a:pt x="22225" y="415925"/>
                  </a:lnTo>
                  <a:lnTo>
                    <a:pt x="142875" y="431800"/>
                  </a:lnTo>
                  <a:lnTo>
                    <a:pt x="177800" y="431800"/>
                  </a:lnTo>
                  <a:lnTo>
                    <a:pt x="215900" y="428625"/>
                  </a:lnTo>
                  <a:lnTo>
                    <a:pt x="339725" y="400050"/>
                  </a:lnTo>
                  <a:lnTo>
                    <a:pt x="476250" y="368300"/>
                  </a:lnTo>
                  <a:lnTo>
                    <a:pt x="673100" y="327025"/>
                  </a:lnTo>
                  <a:lnTo>
                    <a:pt x="857250" y="292100"/>
                  </a:lnTo>
                  <a:lnTo>
                    <a:pt x="1054100" y="260350"/>
                  </a:lnTo>
                  <a:lnTo>
                    <a:pt x="1231900" y="238125"/>
                  </a:lnTo>
                  <a:lnTo>
                    <a:pt x="1270000" y="241300"/>
                  </a:lnTo>
                  <a:lnTo>
                    <a:pt x="1298575" y="250825"/>
                  </a:lnTo>
                  <a:lnTo>
                    <a:pt x="1320800" y="266700"/>
                  </a:lnTo>
                  <a:lnTo>
                    <a:pt x="1333500" y="282575"/>
                  </a:lnTo>
                  <a:lnTo>
                    <a:pt x="1339850" y="307975"/>
                  </a:lnTo>
                  <a:lnTo>
                    <a:pt x="1339850" y="355600"/>
                  </a:lnTo>
                  <a:lnTo>
                    <a:pt x="1339850" y="927100"/>
                  </a:lnTo>
                  <a:lnTo>
                    <a:pt x="1339850" y="1111250"/>
                  </a:lnTo>
                  <a:lnTo>
                    <a:pt x="1349375" y="1431925"/>
                  </a:lnTo>
                  <a:cubicBezTo>
                    <a:pt x="1350433" y="1490133"/>
                    <a:pt x="1351492" y="1548342"/>
                    <a:pt x="1352550" y="1606550"/>
                  </a:cubicBezTo>
                  <a:cubicBezTo>
                    <a:pt x="1351492" y="1690158"/>
                    <a:pt x="1350433" y="1773767"/>
                    <a:pt x="1349375" y="1857375"/>
                  </a:cubicBezTo>
                  <a:lnTo>
                    <a:pt x="1343025" y="2111375"/>
                  </a:lnTo>
                  <a:cubicBezTo>
                    <a:pt x="1344083" y="2160058"/>
                    <a:pt x="1345142" y="2208742"/>
                    <a:pt x="1346200" y="2257425"/>
                  </a:cubicBezTo>
                  <a:lnTo>
                    <a:pt x="1358900" y="2301875"/>
                  </a:lnTo>
                  <a:lnTo>
                    <a:pt x="1384300" y="2362200"/>
                  </a:lnTo>
                  <a:lnTo>
                    <a:pt x="1406525" y="2390775"/>
                  </a:lnTo>
                  <a:lnTo>
                    <a:pt x="1431925" y="2416175"/>
                  </a:lnTo>
                  <a:lnTo>
                    <a:pt x="1450975" y="2428875"/>
                  </a:lnTo>
                  <a:lnTo>
                    <a:pt x="1479550" y="2444750"/>
                  </a:lnTo>
                  <a:lnTo>
                    <a:pt x="1498600" y="2441575"/>
                  </a:lnTo>
                  <a:lnTo>
                    <a:pt x="1524000" y="2435225"/>
                  </a:lnTo>
                  <a:lnTo>
                    <a:pt x="1539875" y="2416175"/>
                  </a:lnTo>
                  <a:lnTo>
                    <a:pt x="1555750" y="2387600"/>
                  </a:lnTo>
                  <a:lnTo>
                    <a:pt x="1577975" y="2336800"/>
                  </a:lnTo>
                  <a:lnTo>
                    <a:pt x="1587500" y="2298700"/>
                  </a:lnTo>
                  <a:lnTo>
                    <a:pt x="1587500" y="2181225"/>
                  </a:lnTo>
                  <a:lnTo>
                    <a:pt x="1587500" y="1908175"/>
                  </a:lnTo>
                  <a:lnTo>
                    <a:pt x="1587500" y="1616075"/>
                  </a:lnTo>
                  <a:lnTo>
                    <a:pt x="1587500" y="1384300"/>
                  </a:lnTo>
                  <a:lnTo>
                    <a:pt x="1587500" y="987425"/>
                  </a:lnTo>
                  <a:lnTo>
                    <a:pt x="1587500" y="688975"/>
                  </a:lnTo>
                  <a:lnTo>
                    <a:pt x="1587500" y="555625"/>
                  </a:lnTo>
                  <a:lnTo>
                    <a:pt x="1587500" y="482600"/>
                  </a:lnTo>
                  <a:lnTo>
                    <a:pt x="1593850" y="441325"/>
                  </a:lnTo>
                  <a:lnTo>
                    <a:pt x="1606550" y="406400"/>
                  </a:lnTo>
                  <a:lnTo>
                    <a:pt x="1622425" y="377825"/>
                  </a:lnTo>
                  <a:lnTo>
                    <a:pt x="1635125" y="355600"/>
                  </a:lnTo>
                  <a:lnTo>
                    <a:pt x="1657350" y="330200"/>
                  </a:lnTo>
                  <a:lnTo>
                    <a:pt x="1670050" y="317500"/>
                  </a:lnTo>
                  <a:lnTo>
                    <a:pt x="1679575" y="304800"/>
                  </a:lnTo>
                  <a:lnTo>
                    <a:pt x="1682750" y="279400"/>
                  </a:lnTo>
                  <a:lnTo>
                    <a:pt x="1676400" y="250825"/>
                  </a:lnTo>
                  <a:lnTo>
                    <a:pt x="1644650" y="209550"/>
                  </a:lnTo>
                  <a:lnTo>
                    <a:pt x="1558925" y="142875"/>
                  </a:lnTo>
                  <a:lnTo>
                    <a:pt x="1447800" y="66675"/>
                  </a:lnTo>
                  <a:lnTo>
                    <a:pt x="1343025" y="15875"/>
                  </a:lnTo>
                  <a:lnTo>
                    <a:pt x="1282700" y="0"/>
                  </a:lnTo>
                  <a:lnTo>
                    <a:pt x="1266825" y="6350"/>
                  </a:lnTo>
                  <a:lnTo>
                    <a:pt x="1190625" y="47625"/>
                  </a:lnTo>
                  <a:lnTo>
                    <a:pt x="1050925" y="95250"/>
                  </a:lnTo>
                  <a:lnTo>
                    <a:pt x="901700" y="133350"/>
                  </a:lnTo>
                  <a:lnTo>
                    <a:pt x="663575" y="177800"/>
                  </a:lnTo>
                  <a:lnTo>
                    <a:pt x="536575" y="203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1A1E4D2D-B6F1-D340-ADFF-AC31DC8DA4FD}"/>
                </a:ext>
              </a:extLst>
            </p:cNvPr>
            <p:cNvSpPr/>
            <p:nvPr/>
          </p:nvSpPr>
          <p:spPr>
            <a:xfrm>
              <a:off x="3014663" y="3475038"/>
              <a:ext cx="1322387" cy="344487"/>
            </a:xfrm>
            <a:custGeom>
              <a:avLst/>
              <a:gdLst>
                <a:gd name="connsiteX0" fmla="*/ 454818 w 1321593"/>
                <a:gd name="connsiteY0" fmla="*/ 95250 h 345281"/>
                <a:gd name="connsiteX1" fmla="*/ 704850 w 1321593"/>
                <a:gd name="connsiteY1" fmla="*/ 52387 h 345281"/>
                <a:gd name="connsiteX2" fmla="*/ 926306 w 1321593"/>
                <a:gd name="connsiteY2" fmla="*/ 11906 h 345281"/>
                <a:gd name="connsiteX3" fmla="*/ 990600 w 1321593"/>
                <a:gd name="connsiteY3" fmla="*/ 0 h 345281"/>
                <a:gd name="connsiteX4" fmla="*/ 1081087 w 1321593"/>
                <a:gd name="connsiteY4" fmla="*/ 2381 h 345281"/>
                <a:gd name="connsiteX5" fmla="*/ 1185862 w 1321593"/>
                <a:gd name="connsiteY5" fmla="*/ 11906 h 345281"/>
                <a:gd name="connsiteX6" fmla="*/ 1321593 w 1321593"/>
                <a:gd name="connsiteY6" fmla="*/ 30956 h 345281"/>
                <a:gd name="connsiteX7" fmla="*/ 1319212 w 1321593"/>
                <a:gd name="connsiteY7" fmla="*/ 180975 h 345281"/>
                <a:gd name="connsiteX8" fmla="*/ 1176337 w 1321593"/>
                <a:gd name="connsiteY8" fmla="*/ 180975 h 345281"/>
                <a:gd name="connsiteX9" fmla="*/ 1028700 w 1321593"/>
                <a:gd name="connsiteY9" fmla="*/ 188119 h 345281"/>
                <a:gd name="connsiteX10" fmla="*/ 847725 w 1321593"/>
                <a:gd name="connsiteY10" fmla="*/ 209550 h 345281"/>
                <a:gd name="connsiteX11" fmla="*/ 695325 w 1321593"/>
                <a:gd name="connsiteY11" fmla="*/ 230981 h 345281"/>
                <a:gd name="connsiteX12" fmla="*/ 511968 w 1321593"/>
                <a:gd name="connsiteY12" fmla="*/ 266700 h 345281"/>
                <a:gd name="connsiteX13" fmla="*/ 414337 w 1321593"/>
                <a:gd name="connsiteY13" fmla="*/ 280987 h 345281"/>
                <a:gd name="connsiteX14" fmla="*/ 185737 w 1321593"/>
                <a:gd name="connsiteY14" fmla="*/ 314325 h 345281"/>
                <a:gd name="connsiteX15" fmla="*/ 4762 w 1321593"/>
                <a:gd name="connsiteY15" fmla="*/ 345281 h 345281"/>
                <a:gd name="connsiteX16" fmla="*/ 0 w 1321593"/>
                <a:gd name="connsiteY16" fmla="*/ 164306 h 345281"/>
                <a:gd name="connsiteX17" fmla="*/ 209550 w 1321593"/>
                <a:gd name="connsiteY17" fmla="*/ 133350 h 345281"/>
                <a:gd name="connsiteX18" fmla="*/ 454818 w 1321593"/>
                <a:gd name="connsiteY18" fmla="*/ 95250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1593" h="345281">
                  <a:moveTo>
                    <a:pt x="454818" y="95250"/>
                  </a:moveTo>
                  <a:lnTo>
                    <a:pt x="704850" y="52387"/>
                  </a:lnTo>
                  <a:lnTo>
                    <a:pt x="926306" y="11906"/>
                  </a:lnTo>
                  <a:lnTo>
                    <a:pt x="990600" y="0"/>
                  </a:lnTo>
                  <a:lnTo>
                    <a:pt x="1081087" y="2381"/>
                  </a:lnTo>
                  <a:lnTo>
                    <a:pt x="1185862" y="11906"/>
                  </a:lnTo>
                  <a:lnTo>
                    <a:pt x="1321593" y="30956"/>
                  </a:lnTo>
                  <a:cubicBezTo>
                    <a:pt x="1320799" y="80962"/>
                    <a:pt x="1320006" y="130969"/>
                    <a:pt x="1319212" y="180975"/>
                  </a:cubicBezTo>
                  <a:lnTo>
                    <a:pt x="1176337" y="180975"/>
                  </a:lnTo>
                  <a:lnTo>
                    <a:pt x="1028700" y="188119"/>
                  </a:lnTo>
                  <a:lnTo>
                    <a:pt x="847725" y="209550"/>
                  </a:lnTo>
                  <a:lnTo>
                    <a:pt x="695325" y="230981"/>
                  </a:lnTo>
                  <a:lnTo>
                    <a:pt x="511968" y="266700"/>
                  </a:lnTo>
                  <a:lnTo>
                    <a:pt x="414337" y="280987"/>
                  </a:lnTo>
                  <a:lnTo>
                    <a:pt x="185737" y="314325"/>
                  </a:lnTo>
                  <a:lnTo>
                    <a:pt x="4762" y="345281"/>
                  </a:lnTo>
                  <a:lnTo>
                    <a:pt x="0" y="164306"/>
                  </a:lnTo>
                  <a:lnTo>
                    <a:pt x="209550" y="133350"/>
                  </a:lnTo>
                  <a:lnTo>
                    <a:pt x="45481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E4F53510-BA07-7C4D-A38A-7E076BD9A588}"/>
                </a:ext>
              </a:extLst>
            </p:cNvPr>
            <p:cNvSpPr/>
            <p:nvPr/>
          </p:nvSpPr>
          <p:spPr>
            <a:xfrm>
              <a:off x="3024188" y="4487863"/>
              <a:ext cx="1322387" cy="422275"/>
            </a:xfrm>
            <a:custGeom>
              <a:avLst/>
              <a:gdLst>
                <a:gd name="connsiteX0" fmla="*/ 509587 w 1321593"/>
                <a:gd name="connsiteY0" fmla="*/ 169069 h 421482"/>
                <a:gd name="connsiteX1" fmla="*/ 638175 w 1321593"/>
                <a:gd name="connsiteY1" fmla="*/ 145257 h 421482"/>
                <a:gd name="connsiteX2" fmla="*/ 897731 w 1321593"/>
                <a:gd name="connsiteY2" fmla="*/ 90488 h 421482"/>
                <a:gd name="connsiteX3" fmla="*/ 1164431 w 1321593"/>
                <a:gd name="connsiteY3" fmla="*/ 30957 h 421482"/>
                <a:gd name="connsiteX4" fmla="*/ 1314450 w 1321593"/>
                <a:gd name="connsiteY4" fmla="*/ 0 h 421482"/>
                <a:gd name="connsiteX5" fmla="*/ 1321593 w 1321593"/>
                <a:gd name="connsiteY5" fmla="*/ 176213 h 421482"/>
                <a:gd name="connsiteX6" fmla="*/ 1083468 w 1321593"/>
                <a:gd name="connsiteY6" fmla="*/ 226219 h 421482"/>
                <a:gd name="connsiteX7" fmla="*/ 809625 w 1321593"/>
                <a:gd name="connsiteY7" fmla="*/ 288132 h 421482"/>
                <a:gd name="connsiteX8" fmla="*/ 704850 w 1321593"/>
                <a:gd name="connsiteY8" fmla="*/ 309563 h 421482"/>
                <a:gd name="connsiteX9" fmla="*/ 600075 w 1321593"/>
                <a:gd name="connsiteY9" fmla="*/ 326232 h 421482"/>
                <a:gd name="connsiteX10" fmla="*/ 330993 w 1321593"/>
                <a:gd name="connsiteY10" fmla="*/ 371475 h 421482"/>
                <a:gd name="connsiteX11" fmla="*/ 2381 w 1321593"/>
                <a:gd name="connsiteY11" fmla="*/ 421482 h 421482"/>
                <a:gd name="connsiteX12" fmla="*/ 0 w 1321593"/>
                <a:gd name="connsiteY12" fmla="*/ 242888 h 421482"/>
                <a:gd name="connsiteX13" fmla="*/ 509587 w 1321593"/>
                <a:gd name="connsiteY13" fmla="*/ 1690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3" h="421482">
                  <a:moveTo>
                    <a:pt x="509587" y="169069"/>
                  </a:moveTo>
                  <a:lnTo>
                    <a:pt x="638175" y="145257"/>
                  </a:lnTo>
                  <a:lnTo>
                    <a:pt x="897731" y="90488"/>
                  </a:lnTo>
                  <a:lnTo>
                    <a:pt x="1164431" y="30957"/>
                  </a:lnTo>
                  <a:lnTo>
                    <a:pt x="1314450" y="0"/>
                  </a:lnTo>
                  <a:lnTo>
                    <a:pt x="1321593" y="176213"/>
                  </a:lnTo>
                  <a:lnTo>
                    <a:pt x="1083468" y="226219"/>
                  </a:lnTo>
                  <a:lnTo>
                    <a:pt x="809625" y="288132"/>
                  </a:lnTo>
                  <a:lnTo>
                    <a:pt x="704850" y="309563"/>
                  </a:lnTo>
                  <a:lnTo>
                    <a:pt x="600075" y="326232"/>
                  </a:lnTo>
                  <a:lnTo>
                    <a:pt x="330993" y="371475"/>
                  </a:lnTo>
                  <a:lnTo>
                    <a:pt x="2381" y="421482"/>
                  </a:lnTo>
                  <a:cubicBezTo>
                    <a:pt x="1587" y="361951"/>
                    <a:pt x="794" y="302419"/>
                    <a:pt x="0" y="242888"/>
                  </a:cubicBezTo>
                  <a:lnTo>
                    <a:pt x="5095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AE89A666-3073-354F-8CCA-82BD8EA3FA00}"/>
                </a:ext>
              </a:extLst>
            </p:cNvPr>
            <p:cNvSpPr/>
            <p:nvPr/>
          </p:nvSpPr>
          <p:spPr>
            <a:xfrm>
              <a:off x="5199063" y="2290763"/>
              <a:ext cx="1966912" cy="403225"/>
            </a:xfrm>
            <a:custGeom>
              <a:avLst/>
              <a:gdLst>
                <a:gd name="connsiteX0" fmla="*/ 507206 w 1966912"/>
                <a:gd name="connsiteY0" fmla="*/ 364331 h 402431"/>
                <a:gd name="connsiteX1" fmla="*/ 338137 w 1966912"/>
                <a:gd name="connsiteY1" fmla="*/ 392906 h 402431"/>
                <a:gd name="connsiteX2" fmla="*/ 276225 w 1966912"/>
                <a:gd name="connsiteY2" fmla="*/ 402431 h 402431"/>
                <a:gd name="connsiteX3" fmla="*/ 216694 w 1966912"/>
                <a:gd name="connsiteY3" fmla="*/ 388143 h 402431"/>
                <a:gd name="connsiteX4" fmla="*/ 157162 w 1966912"/>
                <a:gd name="connsiteY4" fmla="*/ 369093 h 402431"/>
                <a:gd name="connsiteX5" fmla="*/ 0 w 1966912"/>
                <a:gd name="connsiteY5" fmla="*/ 314325 h 402431"/>
                <a:gd name="connsiteX6" fmla="*/ 88106 w 1966912"/>
                <a:gd name="connsiteY6" fmla="*/ 183356 h 402431"/>
                <a:gd name="connsiteX7" fmla="*/ 164306 w 1966912"/>
                <a:gd name="connsiteY7" fmla="*/ 214312 h 402431"/>
                <a:gd name="connsiteX8" fmla="*/ 223837 w 1966912"/>
                <a:gd name="connsiteY8" fmla="*/ 228600 h 402431"/>
                <a:gd name="connsiteX9" fmla="*/ 283369 w 1966912"/>
                <a:gd name="connsiteY9" fmla="*/ 235743 h 402431"/>
                <a:gd name="connsiteX10" fmla="*/ 357187 w 1966912"/>
                <a:gd name="connsiteY10" fmla="*/ 235743 h 402431"/>
                <a:gd name="connsiteX11" fmla="*/ 452437 w 1966912"/>
                <a:gd name="connsiteY11" fmla="*/ 228600 h 402431"/>
                <a:gd name="connsiteX12" fmla="*/ 550069 w 1966912"/>
                <a:gd name="connsiteY12" fmla="*/ 209550 h 402431"/>
                <a:gd name="connsiteX13" fmla="*/ 714375 w 1966912"/>
                <a:gd name="connsiteY13" fmla="*/ 176212 h 402431"/>
                <a:gd name="connsiteX14" fmla="*/ 897731 w 1966912"/>
                <a:gd name="connsiteY14" fmla="*/ 142875 h 402431"/>
                <a:gd name="connsiteX15" fmla="*/ 1088231 w 1966912"/>
                <a:gd name="connsiteY15" fmla="*/ 109537 h 402431"/>
                <a:gd name="connsiteX16" fmla="*/ 1250156 w 1966912"/>
                <a:gd name="connsiteY16" fmla="*/ 83343 h 402431"/>
                <a:gd name="connsiteX17" fmla="*/ 1426369 w 1966912"/>
                <a:gd name="connsiteY17" fmla="*/ 42862 h 402431"/>
                <a:gd name="connsiteX18" fmla="*/ 1562100 w 1966912"/>
                <a:gd name="connsiteY18" fmla="*/ 2381 h 402431"/>
                <a:gd name="connsiteX19" fmla="*/ 1576387 w 1966912"/>
                <a:gd name="connsiteY19" fmla="*/ 0 h 402431"/>
                <a:gd name="connsiteX20" fmla="*/ 1616869 w 1966912"/>
                <a:gd name="connsiteY20" fmla="*/ 14287 h 402431"/>
                <a:gd name="connsiteX21" fmla="*/ 1671637 w 1966912"/>
                <a:gd name="connsiteY21" fmla="*/ 40481 h 402431"/>
                <a:gd name="connsiteX22" fmla="*/ 1728787 w 1966912"/>
                <a:gd name="connsiteY22" fmla="*/ 71437 h 402431"/>
                <a:gd name="connsiteX23" fmla="*/ 1781175 w 1966912"/>
                <a:gd name="connsiteY23" fmla="*/ 104775 h 402431"/>
                <a:gd name="connsiteX24" fmla="*/ 1838325 w 1966912"/>
                <a:gd name="connsiteY24" fmla="*/ 147637 h 402431"/>
                <a:gd name="connsiteX25" fmla="*/ 1869281 w 1966912"/>
                <a:gd name="connsiteY25" fmla="*/ 176212 h 402431"/>
                <a:gd name="connsiteX26" fmla="*/ 1914525 w 1966912"/>
                <a:gd name="connsiteY26" fmla="*/ 219075 h 402431"/>
                <a:gd name="connsiteX27" fmla="*/ 1943100 w 1966912"/>
                <a:gd name="connsiteY27" fmla="*/ 252412 h 402431"/>
                <a:gd name="connsiteX28" fmla="*/ 1957387 w 1966912"/>
                <a:gd name="connsiteY28" fmla="*/ 269081 h 402431"/>
                <a:gd name="connsiteX29" fmla="*/ 1966912 w 1966912"/>
                <a:gd name="connsiteY29" fmla="*/ 290512 h 402431"/>
                <a:gd name="connsiteX30" fmla="*/ 1966912 w 1966912"/>
                <a:gd name="connsiteY30" fmla="*/ 302418 h 402431"/>
                <a:gd name="connsiteX31" fmla="*/ 1959769 w 1966912"/>
                <a:gd name="connsiteY31" fmla="*/ 323850 h 402431"/>
                <a:gd name="connsiteX32" fmla="*/ 1943100 w 1966912"/>
                <a:gd name="connsiteY32" fmla="*/ 347662 h 402431"/>
                <a:gd name="connsiteX33" fmla="*/ 1926431 w 1966912"/>
                <a:gd name="connsiteY33" fmla="*/ 366712 h 402431"/>
                <a:gd name="connsiteX34" fmla="*/ 1909762 w 1966912"/>
                <a:gd name="connsiteY34" fmla="*/ 383381 h 402431"/>
                <a:gd name="connsiteX35" fmla="*/ 1643062 w 1966912"/>
                <a:gd name="connsiteY35" fmla="*/ 330993 h 402431"/>
                <a:gd name="connsiteX36" fmla="*/ 1626394 w 1966912"/>
                <a:gd name="connsiteY36" fmla="*/ 304800 h 402431"/>
                <a:gd name="connsiteX37" fmla="*/ 1602581 w 1966912"/>
                <a:gd name="connsiteY37" fmla="*/ 280987 h 402431"/>
                <a:gd name="connsiteX38" fmla="*/ 1569244 w 1966912"/>
                <a:gd name="connsiteY38" fmla="*/ 257175 h 402431"/>
                <a:gd name="connsiteX39" fmla="*/ 1521619 w 1966912"/>
                <a:gd name="connsiteY39" fmla="*/ 235743 h 402431"/>
                <a:gd name="connsiteX40" fmla="*/ 1462087 w 1966912"/>
                <a:gd name="connsiteY40" fmla="*/ 226218 h 402431"/>
                <a:gd name="connsiteX41" fmla="*/ 1319212 w 1966912"/>
                <a:gd name="connsiteY41" fmla="*/ 242887 h 402431"/>
                <a:gd name="connsiteX42" fmla="*/ 988219 w 1966912"/>
                <a:gd name="connsiteY42" fmla="*/ 290512 h 402431"/>
                <a:gd name="connsiteX43" fmla="*/ 507206 w 1966912"/>
                <a:gd name="connsiteY43" fmla="*/ 3643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66912" h="402431">
                  <a:moveTo>
                    <a:pt x="507206" y="364331"/>
                  </a:moveTo>
                  <a:lnTo>
                    <a:pt x="338137" y="392906"/>
                  </a:lnTo>
                  <a:lnTo>
                    <a:pt x="276225" y="402431"/>
                  </a:lnTo>
                  <a:lnTo>
                    <a:pt x="216694" y="388143"/>
                  </a:lnTo>
                  <a:lnTo>
                    <a:pt x="157162" y="369093"/>
                  </a:lnTo>
                  <a:lnTo>
                    <a:pt x="0" y="314325"/>
                  </a:lnTo>
                  <a:lnTo>
                    <a:pt x="88106" y="183356"/>
                  </a:lnTo>
                  <a:lnTo>
                    <a:pt x="164306" y="214312"/>
                  </a:lnTo>
                  <a:lnTo>
                    <a:pt x="223837" y="228600"/>
                  </a:lnTo>
                  <a:lnTo>
                    <a:pt x="283369" y="235743"/>
                  </a:lnTo>
                  <a:lnTo>
                    <a:pt x="357187" y="235743"/>
                  </a:lnTo>
                  <a:lnTo>
                    <a:pt x="452437" y="228600"/>
                  </a:lnTo>
                  <a:lnTo>
                    <a:pt x="550069" y="209550"/>
                  </a:lnTo>
                  <a:lnTo>
                    <a:pt x="714375" y="176212"/>
                  </a:lnTo>
                  <a:lnTo>
                    <a:pt x="897731" y="142875"/>
                  </a:lnTo>
                  <a:lnTo>
                    <a:pt x="1088231" y="109537"/>
                  </a:lnTo>
                  <a:lnTo>
                    <a:pt x="1250156" y="83343"/>
                  </a:lnTo>
                  <a:lnTo>
                    <a:pt x="1426369" y="42862"/>
                  </a:lnTo>
                  <a:lnTo>
                    <a:pt x="1562100" y="2381"/>
                  </a:lnTo>
                  <a:lnTo>
                    <a:pt x="1576387" y="0"/>
                  </a:lnTo>
                  <a:lnTo>
                    <a:pt x="1616869" y="14287"/>
                  </a:lnTo>
                  <a:lnTo>
                    <a:pt x="1671637" y="40481"/>
                  </a:lnTo>
                  <a:lnTo>
                    <a:pt x="1728787" y="71437"/>
                  </a:lnTo>
                  <a:lnTo>
                    <a:pt x="1781175" y="104775"/>
                  </a:lnTo>
                  <a:lnTo>
                    <a:pt x="1838325" y="147637"/>
                  </a:lnTo>
                  <a:lnTo>
                    <a:pt x="1869281" y="176212"/>
                  </a:lnTo>
                  <a:lnTo>
                    <a:pt x="1914525" y="219075"/>
                  </a:lnTo>
                  <a:lnTo>
                    <a:pt x="1943100" y="252412"/>
                  </a:lnTo>
                  <a:lnTo>
                    <a:pt x="1957387" y="269081"/>
                  </a:lnTo>
                  <a:lnTo>
                    <a:pt x="1966912" y="290512"/>
                  </a:lnTo>
                  <a:lnTo>
                    <a:pt x="1966912" y="302418"/>
                  </a:lnTo>
                  <a:lnTo>
                    <a:pt x="1959769" y="323850"/>
                  </a:lnTo>
                  <a:lnTo>
                    <a:pt x="1943100" y="347662"/>
                  </a:lnTo>
                  <a:lnTo>
                    <a:pt x="1926431" y="366712"/>
                  </a:lnTo>
                  <a:lnTo>
                    <a:pt x="1909762" y="383381"/>
                  </a:lnTo>
                  <a:lnTo>
                    <a:pt x="1643062" y="330993"/>
                  </a:lnTo>
                  <a:lnTo>
                    <a:pt x="1626394" y="304800"/>
                  </a:lnTo>
                  <a:lnTo>
                    <a:pt x="1602581" y="280987"/>
                  </a:lnTo>
                  <a:lnTo>
                    <a:pt x="1569244" y="257175"/>
                  </a:lnTo>
                  <a:lnTo>
                    <a:pt x="1521619" y="235743"/>
                  </a:lnTo>
                  <a:lnTo>
                    <a:pt x="1462087" y="226218"/>
                  </a:lnTo>
                  <a:lnTo>
                    <a:pt x="1319212" y="242887"/>
                  </a:lnTo>
                  <a:lnTo>
                    <a:pt x="988219" y="290512"/>
                  </a:lnTo>
                  <a:lnTo>
                    <a:pt x="507206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F419F483-4F85-944E-A6B1-F4477756DEF8}"/>
                </a:ext>
              </a:extLst>
            </p:cNvPr>
            <p:cNvSpPr/>
            <p:nvPr/>
          </p:nvSpPr>
          <p:spPr>
            <a:xfrm rot="16200000">
              <a:off x="4824413" y="3586163"/>
              <a:ext cx="3340100" cy="1295400"/>
            </a:xfrm>
            <a:custGeom>
              <a:avLst/>
              <a:gdLst>
                <a:gd name="connsiteX0" fmla="*/ 1416311 w 3340301"/>
                <a:gd name="connsiteY0" fmla="*/ 654791 h 1295160"/>
                <a:gd name="connsiteX1" fmla="*/ 1257661 w 3340301"/>
                <a:gd name="connsiteY1" fmla="*/ 608639 h 1295160"/>
                <a:gd name="connsiteX2" fmla="*/ 1116318 w 3340301"/>
                <a:gd name="connsiteY2" fmla="*/ 556717 h 1295160"/>
                <a:gd name="connsiteX3" fmla="*/ 998052 w 3340301"/>
                <a:gd name="connsiteY3" fmla="*/ 510564 h 1295160"/>
                <a:gd name="connsiteX4" fmla="*/ 862479 w 3340301"/>
                <a:gd name="connsiteY4" fmla="*/ 449989 h 1295160"/>
                <a:gd name="connsiteX5" fmla="*/ 732674 w 3340301"/>
                <a:gd name="connsiteY5" fmla="*/ 377875 h 1295160"/>
                <a:gd name="connsiteX6" fmla="*/ 660561 w 3340301"/>
                <a:gd name="connsiteY6" fmla="*/ 328838 h 1295160"/>
                <a:gd name="connsiteX7" fmla="*/ 588447 w 3340301"/>
                <a:gd name="connsiteY7" fmla="*/ 274032 h 1295160"/>
                <a:gd name="connsiteX8" fmla="*/ 542294 w 3340301"/>
                <a:gd name="connsiteY8" fmla="*/ 233648 h 1295160"/>
                <a:gd name="connsiteX9" fmla="*/ 501911 w 3340301"/>
                <a:gd name="connsiteY9" fmla="*/ 193265 h 1295160"/>
                <a:gd name="connsiteX10" fmla="*/ 473065 w 3340301"/>
                <a:gd name="connsiteY10" fmla="*/ 158650 h 1295160"/>
                <a:gd name="connsiteX11" fmla="*/ 51922 w 3340301"/>
                <a:gd name="connsiteY11" fmla="*/ 0 h 1295160"/>
                <a:gd name="connsiteX12" fmla="*/ 25961 w 3340301"/>
                <a:gd name="connsiteY12" fmla="*/ 17307 h 1295160"/>
                <a:gd name="connsiteX13" fmla="*/ 11538 w 3340301"/>
                <a:gd name="connsiteY13" fmla="*/ 34615 h 1295160"/>
                <a:gd name="connsiteX14" fmla="*/ 2885 w 3340301"/>
                <a:gd name="connsiteY14" fmla="*/ 54807 h 1295160"/>
                <a:gd name="connsiteX15" fmla="*/ 0 w 3340301"/>
                <a:gd name="connsiteY15" fmla="*/ 86537 h 1295160"/>
                <a:gd name="connsiteX16" fmla="*/ 2885 w 3340301"/>
                <a:gd name="connsiteY16" fmla="*/ 115382 h 1295160"/>
                <a:gd name="connsiteX17" fmla="*/ 14423 w 3340301"/>
                <a:gd name="connsiteY17" fmla="*/ 149996 h 1295160"/>
                <a:gd name="connsiteX18" fmla="*/ 43268 w 3340301"/>
                <a:gd name="connsiteY18" fmla="*/ 201918 h 1295160"/>
                <a:gd name="connsiteX19" fmla="*/ 86537 w 3340301"/>
                <a:gd name="connsiteY19" fmla="*/ 259609 h 1295160"/>
                <a:gd name="connsiteX20" fmla="*/ 158650 w 3340301"/>
                <a:gd name="connsiteY20" fmla="*/ 334607 h 1295160"/>
                <a:gd name="connsiteX21" fmla="*/ 222110 w 3340301"/>
                <a:gd name="connsiteY21" fmla="*/ 392298 h 1295160"/>
                <a:gd name="connsiteX22" fmla="*/ 317300 w 3340301"/>
                <a:gd name="connsiteY22" fmla="*/ 467296 h 1295160"/>
                <a:gd name="connsiteX23" fmla="*/ 435566 w 3340301"/>
                <a:gd name="connsiteY23" fmla="*/ 542294 h 1295160"/>
                <a:gd name="connsiteX24" fmla="*/ 536525 w 3340301"/>
                <a:gd name="connsiteY24" fmla="*/ 602870 h 1295160"/>
                <a:gd name="connsiteX25" fmla="*/ 649022 w 3340301"/>
                <a:gd name="connsiteY25" fmla="*/ 663445 h 1295160"/>
                <a:gd name="connsiteX26" fmla="*/ 761520 w 3340301"/>
                <a:gd name="connsiteY26" fmla="*/ 715367 h 1295160"/>
                <a:gd name="connsiteX27" fmla="*/ 891324 w 3340301"/>
                <a:gd name="connsiteY27" fmla="*/ 770173 h 1295160"/>
                <a:gd name="connsiteX28" fmla="*/ 1032667 w 3340301"/>
                <a:gd name="connsiteY28" fmla="*/ 822095 h 1295160"/>
                <a:gd name="connsiteX29" fmla="*/ 1185547 w 3340301"/>
                <a:gd name="connsiteY29" fmla="*/ 868248 h 1295160"/>
                <a:gd name="connsiteX30" fmla="*/ 1399003 w 3340301"/>
                <a:gd name="connsiteY30" fmla="*/ 923054 h 1295160"/>
                <a:gd name="connsiteX31" fmla="*/ 1603806 w 3340301"/>
                <a:gd name="connsiteY31" fmla="*/ 972091 h 1295160"/>
                <a:gd name="connsiteX32" fmla="*/ 1831685 w 3340301"/>
                <a:gd name="connsiteY32" fmla="*/ 1021128 h 1295160"/>
                <a:gd name="connsiteX33" fmla="*/ 2048026 w 3340301"/>
                <a:gd name="connsiteY33" fmla="*/ 1067281 h 1295160"/>
                <a:gd name="connsiteX34" fmla="*/ 2301865 w 3340301"/>
                <a:gd name="connsiteY34" fmla="*/ 1116318 h 1295160"/>
                <a:gd name="connsiteX35" fmla="*/ 2460515 w 3340301"/>
                <a:gd name="connsiteY35" fmla="*/ 1145164 h 1295160"/>
                <a:gd name="connsiteX36" fmla="*/ 2697048 w 3340301"/>
                <a:gd name="connsiteY36" fmla="*/ 1188432 h 1295160"/>
                <a:gd name="connsiteX37" fmla="*/ 2867236 w 3340301"/>
                <a:gd name="connsiteY37" fmla="*/ 1217277 h 1295160"/>
                <a:gd name="connsiteX38" fmla="*/ 2982617 w 3340301"/>
                <a:gd name="connsiteY38" fmla="*/ 1225931 h 1295160"/>
                <a:gd name="connsiteX39" fmla="*/ 3144152 w 3340301"/>
                <a:gd name="connsiteY39" fmla="*/ 1243238 h 1295160"/>
                <a:gd name="connsiteX40" fmla="*/ 3230688 w 3340301"/>
                <a:gd name="connsiteY40" fmla="*/ 1260545 h 1295160"/>
                <a:gd name="connsiteX41" fmla="*/ 3273956 w 3340301"/>
                <a:gd name="connsiteY41" fmla="*/ 1295160 h 1295160"/>
                <a:gd name="connsiteX42" fmla="*/ 3340301 w 3340301"/>
                <a:gd name="connsiteY42" fmla="*/ 949015 h 1295160"/>
                <a:gd name="connsiteX43" fmla="*/ 3317224 w 3340301"/>
                <a:gd name="connsiteY43" fmla="*/ 974976 h 1295160"/>
                <a:gd name="connsiteX44" fmla="*/ 3279725 w 3340301"/>
                <a:gd name="connsiteY44" fmla="*/ 992283 h 1295160"/>
                <a:gd name="connsiteX45" fmla="*/ 3242226 w 3340301"/>
                <a:gd name="connsiteY45" fmla="*/ 992283 h 1295160"/>
                <a:gd name="connsiteX46" fmla="*/ 3043193 w 3340301"/>
                <a:gd name="connsiteY46" fmla="*/ 969207 h 1295160"/>
                <a:gd name="connsiteX47" fmla="*/ 2760508 w 3340301"/>
                <a:gd name="connsiteY47" fmla="*/ 931707 h 1295160"/>
                <a:gd name="connsiteX48" fmla="*/ 2425901 w 3340301"/>
                <a:gd name="connsiteY48" fmla="*/ 882670 h 1295160"/>
                <a:gd name="connsiteX49" fmla="*/ 1967258 w 3340301"/>
                <a:gd name="connsiteY49" fmla="*/ 793249 h 1295160"/>
                <a:gd name="connsiteX50" fmla="*/ 1560538 w 3340301"/>
                <a:gd name="connsiteY50" fmla="*/ 698060 h 1295160"/>
                <a:gd name="connsiteX51" fmla="*/ 1416311 w 3340301"/>
                <a:gd name="connsiteY51" fmla="*/ 654791 h 1295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40301" h="1295160">
                  <a:moveTo>
                    <a:pt x="1416311" y="654791"/>
                  </a:moveTo>
                  <a:lnTo>
                    <a:pt x="1257661" y="608639"/>
                  </a:lnTo>
                  <a:lnTo>
                    <a:pt x="1116318" y="556717"/>
                  </a:lnTo>
                  <a:lnTo>
                    <a:pt x="998052" y="510564"/>
                  </a:lnTo>
                  <a:lnTo>
                    <a:pt x="862479" y="449989"/>
                  </a:lnTo>
                  <a:lnTo>
                    <a:pt x="732674" y="377875"/>
                  </a:lnTo>
                  <a:lnTo>
                    <a:pt x="660561" y="328838"/>
                  </a:lnTo>
                  <a:lnTo>
                    <a:pt x="588447" y="274032"/>
                  </a:lnTo>
                  <a:lnTo>
                    <a:pt x="542294" y="233648"/>
                  </a:lnTo>
                  <a:lnTo>
                    <a:pt x="501911" y="193265"/>
                  </a:lnTo>
                  <a:lnTo>
                    <a:pt x="473065" y="158650"/>
                  </a:lnTo>
                  <a:lnTo>
                    <a:pt x="51922" y="0"/>
                  </a:lnTo>
                  <a:lnTo>
                    <a:pt x="25961" y="17307"/>
                  </a:lnTo>
                  <a:lnTo>
                    <a:pt x="11538" y="34615"/>
                  </a:lnTo>
                  <a:lnTo>
                    <a:pt x="2885" y="54807"/>
                  </a:lnTo>
                  <a:lnTo>
                    <a:pt x="0" y="86537"/>
                  </a:lnTo>
                  <a:lnTo>
                    <a:pt x="2885" y="115382"/>
                  </a:lnTo>
                  <a:lnTo>
                    <a:pt x="14423" y="149996"/>
                  </a:lnTo>
                  <a:lnTo>
                    <a:pt x="43268" y="201918"/>
                  </a:lnTo>
                  <a:lnTo>
                    <a:pt x="86537" y="259609"/>
                  </a:lnTo>
                  <a:lnTo>
                    <a:pt x="158650" y="334607"/>
                  </a:lnTo>
                  <a:lnTo>
                    <a:pt x="222110" y="392298"/>
                  </a:lnTo>
                  <a:lnTo>
                    <a:pt x="317300" y="467296"/>
                  </a:lnTo>
                  <a:lnTo>
                    <a:pt x="435566" y="542294"/>
                  </a:lnTo>
                  <a:lnTo>
                    <a:pt x="536525" y="602870"/>
                  </a:lnTo>
                  <a:lnTo>
                    <a:pt x="649022" y="663445"/>
                  </a:lnTo>
                  <a:lnTo>
                    <a:pt x="761520" y="715367"/>
                  </a:lnTo>
                  <a:lnTo>
                    <a:pt x="891324" y="770173"/>
                  </a:lnTo>
                  <a:lnTo>
                    <a:pt x="1032667" y="822095"/>
                  </a:lnTo>
                  <a:lnTo>
                    <a:pt x="1185547" y="868248"/>
                  </a:lnTo>
                  <a:lnTo>
                    <a:pt x="1399003" y="923054"/>
                  </a:lnTo>
                  <a:lnTo>
                    <a:pt x="1603806" y="972091"/>
                  </a:lnTo>
                  <a:lnTo>
                    <a:pt x="1831685" y="1021128"/>
                  </a:lnTo>
                  <a:lnTo>
                    <a:pt x="2048026" y="1067281"/>
                  </a:lnTo>
                  <a:lnTo>
                    <a:pt x="2301865" y="1116318"/>
                  </a:lnTo>
                  <a:lnTo>
                    <a:pt x="2460515" y="1145164"/>
                  </a:lnTo>
                  <a:lnTo>
                    <a:pt x="2697048" y="1188432"/>
                  </a:lnTo>
                  <a:lnTo>
                    <a:pt x="2867236" y="1217277"/>
                  </a:lnTo>
                  <a:lnTo>
                    <a:pt x="2982617" y="1225931"/>
                  </a:lnTo>
                  <a:lnTo>
                    <a:pt x="3144152" y="1243238"/>
                  </a:lnTo>
                  <a:lnTo>
                    <a:pt x="3230688" y="1260545"/>
                  </a:lnTo>
                  <a:lnTo>
                    <a:pt x="3273956" y="1295160"/>
                  </a:lnTo>
                  <a:lnTo>
                    <a:pt x="3340301" y="949015"/>
                  </a:lnTo>
                  <a:lnTo>
                    <a:pt x="3317224" y="974976"/>
                  </a:lnTo>
                  <a:lnTo>
                    <a:pt x="3279725" y="992283"/>
                  </a:lnTo>
                  <a:lnTo>
                    <a:pt x="3242226" y="992283"/>
                  </a:lnTo>
                  <a:lnTo>
                    <a:pt x="3043193" y="969207"/>
                  </a:lnTo>
                  <a:lnTo>
                    <a:pt x="2760508" y="931707"/>
                  </a:lnTo>
                  <a:lnTo>
                    <a:pt x="2425901" y="882670"/>
                  </a:lnTo>
                  <a:lnTo>
                    <a:pt x="1967258" y="793249"/>
                  </a:lnTo>
                  <a:lnTo>
                    <a:pt x="1560538" y="698060"/>
                  </a:lnTo>
                  <a:lnTo>
                    <a:pt x="1416311" y="6547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40C30D91-9691-AF44-A255-080C867F7FEE}"/>
                </a:ext>
              </a:extLst>
            </p:cNvPr>
            <p:cNvSpPr/>
            <p:nvPr/>
          </p:nvSpPr>
          <p:spPr>
            <a:xfrm rot="16200000">
              <a:off x="5377657" y="5225256"/>
              <a:ext cx="595312" cy="752475"/>
            </a:xfrm>
            <a:custGeom>
              <a:avLst/>
              <a:gdLst>
                <a:gd name="connsiteX0" fmla="*/ 545307 w 595313"/>
                <a:gd name="connsiteY0" fmla="*/ 188118 h 752475"/>
                <a:gd name="connsiteX1" fmla="*/ 583407 w 595313"/>
                <a:gd name="connsiteY1" fmla="*/ 73818 h 752475"/>
                <a:gd name="connsiteX2" fmla="*/ 592932 w 595313"/>
                <a:gd name="connsiteY2" fmla="*/ 35718 h 752475"/>
                <a:gd name="connsiteX3" fmla="*/ 595313 w 595313"/>
                <a:gd name="connsiteY3" fmla="*/ 19050 h 752475"/>
                <a:gd name="connsiteX4" fmla="*/ 592932 w 595313"/>
                <a:gd name="connsiteY4" fmla="*/ 4762 h 752475"/>
                <a:gd name="connsiteX5" fmla="*/ 583407 w 595313"/>
                <a:gd name="connsiteY5" fmla="*/ 0 h 752475"/>
                <a:gd name="connsiteX6" fmla="*/ 564357 w 595313"/>
                <a:gd name="connsiteY6" fmla="*/ 7143 h 752475"/>
                <a:gd name="connsiteX7" fmla="*/ 538163 w 595313"/>
                <a:gd name="connsiteY7" fmla="*/ 47625 h 752475"/>
                <a:gd name="connsiteX8" fmla="*/ 485775 w 595313"/>
                <a:gd name="connsiteY8" fmla="*/ 128587 h 752475"/>
                <a:gd name="connsiteX9" fmla="*/ 421482 w 595313"/>
                <a:gd name="connsiteY9" fmla="*/ 228600 h 752475"/>
                <a:gd name="connsiteX10" fmla="*/ 352425 w 595313"/>
                <a:gd name="connsiteY10" fmla="*/ 321468 h 752475"/>
                <a:gd name="connsiteX11" fmla="*/ 292894 w 595313"/>
                <a:gd name="connsiteY11" fmla="*/ 395287 h 752475"/>
                <a:gd name="connsiteX12" fmla="*/ 238125 w 595313"/>
                <a:gd name="connsiteY12" fmla="*/ 450056 h 752475"/>
                <a:gd name="connsiteX13" fmla="*/ 202407 w 595313"/>
                <a:gd name="connsiteY13" fmla="*/ 473868 h 752475"/>
                <a:gd name="connsiteX14" fmla="*/ 145257 w 595313"/>
                <a:gd name="connsiteY14" fmla="*/ 500062 h 752475"/>
                <a:gd name="connsiteX15" fmla="*/ 102394 w 595313"/>
                <a:gd name="connsiteY15" fmla="*/ 519112 h 752475"/>
                <a:gd name="connsiteX16" fmla="*/ 73819 w 595313"/>
                <a:gd name="connsiteY16" fmla="*/ 531018 h 752475"/>
                <a:gd name="connsiteX17" fmla="*/ 40482 w 595313"/>
                <a:gd name="connsiteY17" fmla="*/ 550068 h 752475"/>
                <a:gd name="connsiteX18" fmla="*/ 9525 w 595313"/>
                <a:gd name="connsiteY18" fmla="*/ 585787 h 752475"/>
                <a:gd name="connsiteX19" fmla="*/ 0 w 595313"/>
                <a:gd name="connsiteY19" fmla="*/ 628650 h 752475"/>
                <a:gd name="connsiteX20" fmla="*/ 502444 w 595313"/>
                <a:gd name="connsiteY20" fmla="*/ 752475 h 752475"/>
                <a:gd name="connsiteX21" fmla="*/ 464344 w 595313"/>
                <a:gd name="connsiteY21" fmla="*/ 700087 h 752475"/>
                <a:gd name="connsiteX22" fmla="*/ 442913 w 595313"/>
                <a:gd name="connsiteY22" fmla="*/ 669131 h 752475"/>
                <a:gd name="connsiteX23" fmla="*/ 428625 w 595313"/>
                <a:gd name="connsiteY23" fmla="*/ 633412 h 752475"/>
                <a:gd name="connsiteX24" fmla="*/ 419100 w 595313"/>
                <a:gd name="connsiteY24" fmla="*/ 600075 h 752475"/>
                <a:gd name="connsiteX25" fmla="*/ 419100 w 595313"/>
                <a:gd name="connsiteY25" fmla="*/ 566737 h 752475"/>
                <a:gd name="connsiteX26" fmla="*/ 423863 w 595313"/>
                <a:gd name="connsiteY26" fmla="*/ 531018 h 752475"/>
                <a:gd name="connsiteX27" fmla="*/ 459582 w 595313"/>
                <a:gd name="connsiteY27" fmla="*/ 435768 h 752475"/>
                <a:gd name="connsiteX28" fmla="*/ 545307 w 595313"/>
                <a:gd name="connsiteY28" fmla="*/ 18811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95313" h="752475">
                  <a:moveTo>
                    <a:pt x="545307" y="188118"/>
                  </a:moveTo>
                  <a:lnTo>
                    <a:pt x="583407" y="73818"/>
                  </a:lnTo>
                  <a:lnTo>
                    <a:pt x="592932" y="35718"/>
                  </a:lnTo>
                  <a:lnTo>
                    <a:pt x="595313" y="19050"/>
                  </a:lnTo>
                  <a:lnTo>
                    <a:pt x="592932" y="4762"/>
                  </a:lnTo>
                  <a:lnTo>
                    <a:pt x="583407" y="0"/>
                  </a:lnTo>
                  <a:lnTo>
                    <a:pt x="564357" y="7143"/>
                  </a:lnTo>
                  <a:lnTo>
                    <a:pt x="538163" y="47625"/>
                  </a:lnTo>
                  <a:lnTo>
                    <a:pt x="485775" y="128587"/>
                  </a:lnTo>
                  <a:lnTo>
                    <a:pt x="421482" y="228600"/>
                  </a:lnTo>
                  <a:lnTo>
                    <a:pt x="352425" y="321468"/>
                  </a:lnTo>
                  <a:lnTo>
                    <a:pt x="292894" y="395287"/>
                  </a:lnTo>
                  <a:lnTo>
                    <a:pt x="238125" y="450056"/>
                  </a:lnTo>
                  <a:lnTo>
                    <a:pt x="202407" y="473868"/>
                  </a:lnTo>
                  <a:lnTo>
                    <a:pt x="145257" y="500062"/>
                  </a:lnTo>
                  <a:lnTo>
                    <a:pt x="102394" y="519112"/>
                  </a:lnTo>
                  <a:lnTo>
                    <a:pt x="73819" y="531018"/>
                  </a:lnTo>
                  <a:lnTo>
                    <a:pt x="40482" y="550068"/>
                  </a:lnTo>
                  <a:lnTo>
                    <a:pt x="9525" y="585787"/>
                  </a:lnTo>
                  <a:lnTo>
                    <a:pt x="0" y="628650"/>
                  </a:lnTo>
                  <a:lnTo>
                    <a:pt x="502444" y="752475"/>
                  </a:lnTo>
                  <a:lnTo>
                    <a:pt x="464344" y="700087"/>
                  </a:lnTo>
                  <a:lnTo>
                    <a:pt x="442913" y="669131"/>
                  </a:lnTo>
                  <a:lnTo>
                    <a:pt x="428625" y="633412"/>
                  </a:lnTo>
                  <a:lnTo>
                    <a:pt x="419100" y="600075"/>
                  </a:lnTo>
                  <a:lnTo>
                    <a:pt x="419100" y="566737"/>
                  </a:lnTo>
                  <a:lnTo>
                    <a:pt x="423863" y="531018"/>
                  </a:lnTo>
                  <a:lnTo>
                    <a:pt x="459582" y="435768"/>
                  </a:lnTo>
                  <a:lnTo>
                    <a:pt x="545307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999996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D2891FE-ABD8-5C41-A17F-6AB2F2FCCEC2}"/>
              </a:ext>
            </a:extLst>
          </p:cNvPr>
          <p:cNvSpPr/>
          <p:nvPr/>
        </p:nvSpPr>
        <p:spPr>
          <a:xfrm>
            <a:off x="3995738" y="2601913"/>
            <a:ext cx="1955800" cy="454025"/>
          </a:xfrm>
          <a:custGeom>
            <a:avLst/>
            <a:gdLst>
              <a:gd name="connsiteX0" fmla="*/ 1304925 w 1955006"/>
              <a:gd name="connsiteY0" fmla="*/ 280988 h 452438"/>
              <a:gd name="connsiteX1" fmla="*/ 1090612 w 1955006"/>
              <a:gd name="connsiteY1" fmla="*/ 316707 h 452438"/>
              <a:gd name="connsiteX2" fmla="*/ 823912 w 1955006"/>
              <a:gd name="connsiteY2" fmla="*/ 359569 h 452438"/>
              <a:gd name="connsiteX3" fmla="*/ 664368 w 1955006"/>
              <a:gd name="connsiteY3" fmla="*/ 404813 h 452438"/>
              <a:gd name="connsiteX4" fmla="*/ 538162 w 1955006"/>
              <a:gd name="connsiteY4" fmla="*/ 438150 h 452438"/>
              <a:gd name="connsiteX5" fmla="*/ 492918 w 1955006"/>
              <a:gd name="connsiteY5" fmla="*/ 447675 h 452438"/>
              <a:gd name="connsiteX6" fmla="*/ 454818 w 1955006"/>
              <a:gd name="connsiteY6" fmla="*/ 452438 h 452438"/>
              <a:gd name="connsiteX7" fmla="*/ 402431 w 1955006"/>
              <a:gd name="connsiteY7" fmla="*/ 450057 h 452438"/>
              <a:gd name="connsiteX8" fmla="*/ 352425 w 1955006"/>
              <a:gd name="connsiteY8" fmla="*/ 442913 h 452438"/>
              <a:gd name="connsiteX9" fmla="*/ 292893 w 1955006"/>
              <a:gd name="connsiteY9" fmla="*/ 426244 h 452438"/>
              <a:gd name="connsiteX10" fmla="*/ 238125 w 1955006"/>
              <a:gd name="connsiteY10" fmla="*/ 404813 h 452438"/>
              <a:gd name="connsiteX11" fmla="*/ 171450 w 1955006"/>
              <a:gd name="connsiteY11" fmla="*/ 366713 h 452438"/>
              <a:gd name="connsiteX12" fmla="*/ 107156 w 1955006"/>
              <a:gd name="connsiteY12" fmla="*/ 319088 h 452438"/>
              <a:gd name="connsiteX13" fmla="*/ 45243 w 1955006"/>
              <a:gd name="connsiteY13" fmla="*/ 264319 h 452438"/>
              <a:gd name="connsiteX14" fmla="*/ 16668 w 1955006"/>
              <a:gd name="connsiteY14" fmla="*/ 235744 h 452438"/>
              <a:gd name="connsiteX15" fmla="*/ 4762 w 1955006"/>
              <a:gd name="connsiteY15" fmla="*/ 216694 h 452438"/>
              <a:gd name="connsiteX16" fmla="*/ 0 w 1955006"/>
              <a:gd name="connsiteY16" fmla="*/ 195263 h 452438"/>
              <a:gd name="connsiteX17" fmla="*/ 2381 w 1955006"/>
              <a:gd name="connsiteY17" fmla="*/ 176213 h 452438"/>
              <a:gd name="connsiteX18" fmla="*/ 11906 w 1955006"/>
              <a:gd name="connsiteY18" fmla="*/ 166688 h 452438"/>
              <a:gd name="connsiteX19" fmla="*/ 30956 w 1955006"/>
              <a:gd name="connsiteY19" fmla="*/ 166688 h 452438"/>
              <a:gd name="connsiteX20" fmla="*/ 54768 w 1955006"/>
              <a:gd name="connsiteY20" fmla="*/ 176213 h 452438"/>
              <a:gd name="connsiteX21" fmla="*/ 85725 w 1955006"/>
              <a:gd name="connsiteY21" fmla="*/ 195263 h 452438"/>
              <a:gd name="connsiteX22" fmla="*/ 126206 w 1955006"/>
              <a:gd name="connsiteY22" fmla="*/ 214313 h 452438"/>
              <a:gd name="connsiteX23" fmla="*/ 176212 w 1955006"/>
              <a:gd name="connsiteY23" fmla="*/ 230982 h 452438"/>
              <a:gd name="connsiteX24" fmla="*/ 240506 w 1955006"/>
              <a:gd name="connsiteY24" fmla="*/ 240507 h 452438"/>
              <a:gd name="connsiteX25" fmla="*/ 330993 w 1955006"/>
              <a:gd name="connsiteY25" fmla="*/ 245269 h 452438"/>
              <a:gd name="connsiteX26" fmla="*/ 385762 w 1955006"/>
              <a:gd name="connsiteY26" fmla="*/ 247650 h 452438"/>
              <a:gd name="connsiteX27" fmla="*/ 457200 w 1955006"/>
              <a:gd name="connsiteY27" fmla="*/ 242888 h 452438"/>
              <a:gd name="connsiteX28" fmla="*/ 645318 w 1955006"/>
              <a:gd name="connsiteY28" fmla="*/ 207169 h 452438"/>
              <a:gd name="connsiteX29" fmla="*/ 847725 w 1955006"/>
              <a:gd name="connsiteY29" fmla="*/ 154782 h 452438"/>
              <a:gd name="connsiteX30" fmla="*/ 1119187 w 1955006"/>
              <a:gd name="connsiteY30" fmla="*/ 109538 h 452438"/>
              <a:gd name="connsiteX31" fmla="*/ 1328737 w 1955006"/>
              <a:gd name="connsiteY31" fmla="*/ 66675 h 452438"/>
              <a:gd name="connsiteX32" fmla="*/ 1431131 w 1955006"/>
              <a:gd name="connsiteY32" fmla="*/ 50007 h 452438"/>
              <a:gd name="connsiteX33" fmla="*/ 1509712 w 1955006"/>
              <a:gd name="connsiteY33" fmla="*/ 38100 h 452438"/>
              <a:gd name="connsiteX34" fmla="*/ 1557337 w 1955006"/>
              <a:gd name="connsiteY34" fmla="*/ 26194 h 452438"/>
              <a:gd name="connsiteX35" fmla="*/ 1626393 w 1955006"/>
              <a:gd name="connsiteY35" fmla="*/ 0 h 452438"/>
              <a:gd name="connsiteX36" fmla="*/ 1666875 w 1955006"/>
              <a:gd name="connsiteY36" fmla="*/ 4763 h 452438"/>
              <a:gd name="connsiteX37" fmla="*/ 1731168 w 1955006"/>
              <a:gd name="connsiteY37" fmla="*/ 23813 h 452438"/>
              <a:gd name="connsiteX38" fmla="*/ 1795462 w 1955006"/>
              <a:gd name="connsiteY38" fmla="*/ 54769 h 452438"/>
              <a:gd name="connsiteX39" fmla="*/ 1864518 w 1955006"/>
              <a:gd name="connsiteY39" fmla="*/ 85725 h 452438"/>
              <a:gd name="connsiteX40" fmla="*/ 1897856 w 1955006"/>
              <a:gd name="connsiteY40" fmla="*/ 114300 h 452438"/>
              <a:gd name="connsiteX41" fmla="*/ 1931193 w 1955006"/>
              <a:gd name="connsiteY41" fmla="*/ 154782 h 452438"/>
              <a:gd name="connsiteX42" fmla="*/ 1945481 w 1955006"/>
              <a:gd name="connsiteY42" fmla="*/ 180975 h 452438"/>
              <a:gd name="connsiteX43" fmla="*/ 1955006 w 1955006"/>
              <a:gd name="connsiteY43" fmla="*/ 207169 h 452438"/>
              <a:gd name="connsiteX44" fmla="*/ 1955006 w 1955006"/>
              <a:gd name="connsiteY44" fmla="*/ 223838 h 452438"/>
              <a:gd name="connsiteX45" fmla="*/ 1945481 w 1955006"/>
              <a:gd name="connsiteY45" fmla="*/ 247650 h 452438"/>
              <a:gd name="connsiteX46" fmla="*/ 1919287 w 1955006"/>
              <a:gd name="connsiteY46" fmla="*/ 271463 h 452438"/>
              <a:gd name="connsiteX47" fmla="*/ 1874043 w 1955006"/>
              <a:gd name="connsiteY47" fmla="*/ 292894 h 452438"/>
              <a:gd name="connsiteX48" fmla="*/ 1831181 w 1955006"/>
              <a:gd name="connsiteY48" fmla="*/ 290513 h 452438"/>
              <a:gd name="connsiteX49" fmla="*/ 1774031 w 1955006"/>
              <a:gd name="connsiteY49" fmla="*/ 283369 h 452438"/>
              <a:gd name="connsiteX50" fmla="*/ 1640681 w 1955006"/>
              <a:gd name="connsiteY50" fmla="*/ 269082 h 452438"/>
              <a:gd name="connsiteX51" fmla="*/ 1473993 w 1955006"/>
              <a:gd name="connsiteY51" fmla="*/ 271463 h 452438"/>
              <a:gd name="connsiteX52" fmla="*/ 1304925 w 1955006"/>
              <a:gd name="connsiteY52" fmla="*/ 2809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955006" h="452438">
                <a:moveTo>
                  <a:pt x="1304925" y="280988"/>
                </a:moveTo>
                <a:lnTo>
                  <a:pt x="1090612" y="316707"/>
                </a:lnTo>
                <a:lnTo>
                  <a:pt x="823912" y="359569"/>
                </a:lnTo>
                <a:lnTo>
                  <a:pt x="664368" y="404813"/>
                </a:lnTo>
                <a:lnTo>
                  <a:pt x="538162" y="438150"/>
                </a:lnTo>
                <a:lnTo>
                  <a:pt x="492918" y="447675"/>
                </a:lnTo>
                <a:lnTo>
                  <a:pt x="454818" y="452438"/>
                </a:lnTo>
                <a:lnTo>
                  <a:pt x="402431" y="450057"/>
                </a:lnTo>
                <a:lnTo>
                  <a:pt x="352425" y="442913"/>
                </a:lnTo>
                <a:lnTo>
                  <a:pt x="292893" y="426244"/>
                </a:lnTo>
                <a:lnTo>
                  <a:pt x="238125" y="404813"/>
                </a:lnTo>
                <a:lnTo>
                  <a:pt x="171450" y="366713"/>
                </a:lnTo>
                <a:lnTo>
                  <a:pt x="107156" y="319088"/>
                </a:lnTo>
                <a:lnTo>
                  <a:pt x="45243" y="264319"/>
                </a:lnTo>
                <a:lnTo>
                  <a:pt x="16668" y="235744"/>
                </a:lnTo>
                <a:lnTo>
                  <a:pt x="4762" y="216694"/>
                </a:lnTo>
                <a:lnTo>
                  <a:pt x="0" y="195263"/>
                </a:lnTo>
                <a:lnTo>
                  <a:pt x="2381" y="176213"/>
                </a:lnTo>
                <a:lnTo>
                  <a:pt x="11906" y="166688"/>
                </a:lnTo>
                <a:lnTo>
                  <a:pt x="30956" y="166688"/>
                </a:lnTo>
                <a:lnTo>
                  <a:pt x="54768" y="176213"/>
                </a:lnTo>
                <a:lnTo>
                  <a:pt x="85725" y="195263"/>
                </a:lnTo>
                <a:lnTo>
                  <a:pt x="126206" y="214313"/>
                </a:lnTo>
                <a:lnTo>
                  <a:pt x="176212" y="230982"/>
                </a:lnTo>
                <a:lnTo>
                  <a:pt x="240506" y="240507"/>
                </a:lnTo>
                <a:lnTo>
                  <a:pt x="330993" y="245269"/>
                </a:lnTo>
                <a:lnTo>
                  <a:pt x="385762" y="247650"/>
                </a:lnTo>
                <a:lnTo>
                  <a:pt x="457200" y="242888"/>
                </a:lnTo>
                <a:lnTo>
                  <a:pt x="645318" y="207169"/>
                </a:lnTo>
                <a:lnTo>
                  <a:pt x="847725" y="154782"/>
                </a:lnTo>
                <a:lnTo>
                  <a:pt x="1119187" y="109538"/>
                </a:lnTo>
                <a:lnTo>
                  <a:pt x="1328737" y="66675"/>
                </a:lnTo>
                <a:lnTo>
                  <a:pt x="1431131" y="50007"/>
                </a:lnTo>
                <a:lnTo>
                  <a:pt x="1509712" y="38100"/>
                </a:lnTo>
                <a:lnTo>
                  <a:pt x="1557337" y="26194"/>
                </a:lnTo>
                <a:lnTo>
                  <a:pt x="1626393" y="0"/>
                </a:lnTo>
                <a:lnTo>
                  <a:pt x="1666875" y="4763"/>
                </a:lnTo>
                <a:lnTo>
                  <a:pt x="1731168" y="23813"/>
                </a:lnTo>
                <a:lnTo>
                  <a:pt x="1795462" y="54769"/>
                </a:lnTo>
                <a:lnTo>
                  <a:pt x="1864518" y="85725"/>
                </a:lnTo>
                <a:lnTo>
                  <a:pt x="1897856" y="114300"/>
                </a:lnTo>
                <a:lnTo>
                  <a:pt x="1931193" y="154782"/>
                </a:lnTo>
                <a:lnTo>
                  <a:pt x="1945481" y="180975"/>
                </a:lnTo>
                <a:lnTo>
                  <a:pt x="1955006" y="207169"/>
                </a:lnTo>
                <a:lnTo>
                  <a:pt x="1955006" y="223838"/>
                </a:lnTo>
                <a:lnTo>
                  <a:pt x="1945481" y="247650"/>
                </a:lnTo>
                <a:lnTo>
                  <a:pt x="1919287" y="271463"/>
                </a:lnTo>
                <a:lnTo>
                  <a:pt x="1874043" y="292894"/>
                </a:lnTo>
                <a:lnTo>
                  <a:pt x="1831181" y="290513"/>
                </a:lnTo>
                <a:lnTo>
                  <a:pt x="1774031" y="283369"/>
                </a:lnTo>
                <a:lnTo>
                  <a:pt x="1640681" y="269082"/>
                </a:lnTo>
                <a:lnTo>
                  <a:pt x="1473993" y="271463"/>
                </a:lnTo>
                <a:lnTo>
                  <a:pt x="1304925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0A29AF2-7B46-6141-8F03-48193BCE2B71}"/>
              </a:ext>
            </a:extLst>
          </p:cNvPr>
          <p:cNvSpPr/>
          <p:nvPr/>
        </p:nvSpPr>
        <p:spPr>
          <a:xfrm>
            <a:off x="3894138" y="4248150"/>
            <a:ext cx="515937" cy="1147763"/>
          </a:xfrm>
          <a:custGeom>
            <a:avLst/>
            <a:gdLst>
              <a:gd name="connsiteX0" fmla="*/ 242887 w 516731"/>
              <a:gd name="connsiteY0" fmla="*/ 750094 h 1147763"/>
              <a:gd name="connsiteX1" fmla="*/ 180975 w 516731"/>
              <a:gd name="connsiteY1" fmla="*/ 307181 h 1147763"/>
              <a:gd name="connsiteX2" fmla="*/ 173831 w 516731"/>
              <a:gd name="connsiteY2" fmla="*/ 276225 h 1147763"/>
              <a:gd name="connsiteX3" fmla="*/ 159544 w 516731"/>
              <a:gd name="connsiteY3" fmla="*/ 233363 h 1147763"/>
              <a:gd name="connsiteX4" fmla="*/ 128587 w 516731"/>
              <a:gd name="connsiteY4" fmla="*/ 180975 h 1147763"/>
              <a:gd name="connsiteX5" fmla="*/ 92869 w 516731"/>
              <a:gd name="connsiteY5" fmla="*/ 133350 h 1147763"/>
              <a:gd name="connsiteX6" fmla="*/ 57150 w 516731"/>
              <a:gd name="connsiteY6" fmla="*/ 88106 h 1147763"/>
              <a:gd name="connsiteX7" fmla="*/ 9525 w 516731"/>
              <a:gd name="connsiteY7" fmla="*/ 45244 h 1147763"/>
              <a:gd name="connsiteX8" fmla="*/ 0 w 516731"/>
              <a:gd name="connsiteY8" fmla="*/ 30956 h 1147763"/>
              <a:gd name="connsiteX9" fmla="*/ 2381 w 516731"/>
              <a:gd name="connsiteY9" fmla="*/ 16669 h 1147763"/>
              <a:gd name="connsiteX10" fmla="*/ 11906 w 516731"/>
              <a:gd name="connsiteY10" fmla="*/ 4763 h 1147763"/>
              <a:gd name="connsiteX11" fmla="*/ 30956 w 516731"/>
              <a:gd name="connsiteY11" fmla="*/ 0 h 1147763"/>
              <a:gd name="connsiteX12" fmla="*/ 59531 w 516731"/>
              <a:gd name="connsiteY12" fmla="*/ 0 h 1147763"/>
              <a:gd name="connsiteX13" fmla="*/ 104775 w 516731"/>
              <a:gd name="connsiteY13" fmla="*/ 4763 h 1147763"/>
              <a:gd name="connsiteX14" fmla="*/ 159544 w 516731"/>
              <a:gd name="connsiteY14" fmla="*/ 23813 h 1147763"/>
              <a:gd name="connsiteX15" fmla="*/ 214312 w 516731"/>
              <a:gd name="connsiteY15" fmla="*/ 50006 h 1147763"/>
              <a:gd name="connsiteX16" fmla="*/ 304800 w 516731"/>
              <a:gd name="connsiteY16" fmla="*/ 97631 h 1147763"/>
              <a:gd name="connsiteX17" fmla="*/ 333375 w 516731"/>
              <a:gd name="connsiteY17" fmla="*/ 114300 h 1147763"/>
              <a:gd name="connsiteX18" fmla="*/ 383381 w 516731"/>
              <a:gd name="connsiteY18" fmla="*/ 278606 h 1147763"/>
              <a:gd name="connsiteX19" fmla="*/ 428625 w 516731"/>
              <a:gd name="connsiteY19" fmla="*/ 481013 h 1147763"/>
              <a:gd name="connsiteX20" fmla="*/ 464344 w 516731"/>
              <a:gd name="connsiteY20" fmla="*/ 671513 h 1147763"/>
              <a:gd name="connsiteX21" fmla="*/ 500062 w 516731"/>
              <a:gd name="connsiteY21" fmla="*/ 831056 h 1147763"/>
              <a:gd name="connsiteX22" fmla="*/ 516731 w 516731"/>
              <a:gd name="connsiteY22" fmla="*/ 971550 h 1147763"/>
              <a:gd name="connsiteX23" fmla="*/ 516731 w 516731"/>
              <a:gd name="connsiteY23" fmla="*/ 1035844 h 1147763"/>
              <a:gd name="connsiteX24" fmla="*/ 507206 w 516731"/>
              <a:gd name="connsiteY24" fmla="*/ 1085850 h 1147763"/>
              <a:gd name="connsiteX25" fmla="*/ 488156 w 516731"/>
              <a:gd name="connsiteY25" fmla="*/ 1119188 h 1147763"/>
              <a:gd name="connsiteX26" fmla="*/ 471487 w 516731"/>
              <a:gd name="connsiteY26" fmla="*/ 1135856 h 1147763"/>
              <a:gd name="connsiteX27" fmla="*/ 452437 w 516731"/>
              <a:gd name="connsiteY27" fmla="*/ 1145381 h 1147763"/>
              <a:gd name="connsiteX28" fmla="*/ 433387 w 516731"/>
              <a:gd name="connsiteY28" fmla="*/ 1147763 h 1147763"/>
              <a:gd name="connsiteX29" fmla="*/ 402431 w 516731"/>
              <a:gd name="connsiteY29" fmla="*/ 1145381 h 1147763"/>
              <a:gd name="connsiteX30" fmla="*/ 378619 w 516731"/>
              <a:gd name="connsiteY30" fmla="*/ 1135856 h 1147763"/>
              <a:gd name="connsiteX31" fmla="*/ 359569 w 516731"/>
              <a:gd name="connsiteY31" fmla="*/ 1123950 h 1147763"/>
              <a:gd name="connsiteX32" fmla="*/ 338137 w 516731"/>
              <a:gd name="connsiteY32" fmla="*/ 1102519 h 1147763"/>
              <a:gd name="connsiteX33" fmla="*/ 292894 w 516731"/>
              <a:gd name="connsiteY33" fmla="*/ 1031081 h 1147763"/>
              <a:gd name="connsiteX34" fmla="*/ 269081 w 516731"/>
              <a:gd name="connsiteY34" fmla="*/ 978694 h 1147763"/>
              <a:gd name="connsiteX35" fmla="*/ 257175 w 516731"/>
              <a:gd name="connsiteY35" fmla="*/ 931069 h 1147763"/>
              <a:gd name="connsiteX36" fmla="*/ 252412 w 516731"/>
              <a:gd name="connsiteY36" fmla="*/ 885825 h 1147763"/>
              <a:gd name="connsiteX37" fmla="*/ 242887 w 516731"/>
              <a:gd name="connsiteY37" fmla="*/ 750094 h 1147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6731" h="1147763">
                <a:moveTo>
                  <a:pt x="242887" y="750094"/>
                </a:moveTo>
                <a:lnTo>
                  <a:pt x="180975" y="307181"/>
                </a:lnTo>
                <a:lnTo>
                  <a:pt x="173831" y="276225"/>
                </a:lnTo>
                <a:lnTo>
                  <a:pt x="159544" y="233363"/>
                </a:lnTo>
                <a:lnTo>
                  <a:pt x="128587" y="180975"/>
                </a:lnTo>
                <a:lnTo>
                  <a:pt x="92869" y="133350"/>
                </a:lnTo>
                <a:lnTo>
                  <a:pt x="57150" y="88106"/>
                </a:lnTo>
                <a:lnTo>
                  <a:pt x="9525" y="45244"/>
                </a:lnTo>
                <a:lnTo>
                  <a:pt x="0" y="30956"/>
                </a:lnTo>
                <a:lnTo>
                  <a:pt x="2381" y="16669"/>
                </a:lnTo>
                <a:lnTo>
                  <a:pt x="11906" y="4763"/>
                </a:lnTo>
                <a:lnTo>
                  <a:pt x="30956" y="0"/>
                </a:lnTo>
                <a:lnTo>
                  <a:pt x="59531" y="0"/>
                </a:lnTo>
                <a:lnTo>
                  <a:pt x="104775" y="4763"/>
                </a:lnTo>
                <a:lnTo>
                  <a:pt x="159544" y="23813"/>
                </a:lnTo>
                <a:lnTo>
                  <a:pt x="214312" y="50006"/>
                </a:lnTo>
                <a:lnTo>
                  <a:pt x="304800" y="97631"/>
                </a:lnTo>
                <a:lnTo>
                  <a:pt x="333375" y="114300"/>
                </a:lnTo>
                <a:lnTo>
                  <a:pt x="383381" y="278606"/>
                </a:lnTo>
                <a:lnTo>
                  <a:pt x="428625" y="481013"/>
                </a:lnTo>
                <a:lnTo>
                  <a:pt x="464344" y="671513"/>
                </a:lnTo>
                <a:lnTo>
                  <a:pt x="500062" y="831056"/>
                </a:lnTo>
                <a:lnTo>
                  <a:pt x="516731" y="971550"/>
                </a:lnTo>
                <a:lnTo>
                  <a:pt x="516731" y="1035844"/>
                </a:lnTo>
                <a:lnTo>
                  <a:pt x="507206" y="1085850"/>
                </a:lnTo>
                <a:lnTo>
                  <a:pt x="488156" y="1119188"/>
                </a:lnTo>
                <a:lnTo>
                  <a:pt x="471487" y="1135856"/>
                </a:lnTo>
                <a:lnTo>
                  <a:pt x="452437" y="1145381"/>
                </a:lnTo>
                <a:lnTo>
                  <a:pt x="433387" y="1147763"/>
                </a:lnTo>
                <a:lnTo>
                  <a:pt x="402431" y="1145381"/>
                </a:lnTo>
                <a:lnTo>
                  <a:pt x="378619" y="1135856"/>
                </a:lnTo>
                <a:lnTo>
                  <a:pt x="359569" y="1123950"/>
                </a:lnTo>
                <a:lnTo>
                  <a:pt x="338137" y="1102519"/>
                </a:lnTo>
                <a:lnTo>
                  <a:pt x="292894" y="1031081"/>
                </a:lnTo>
                <a:lnTo>
                  <a:pt x="269081" y="978694"/>
                </a:lnTo>
                <a:lnTo>
                  <a:pt x="257175" y="931069"/>
                </a:lnTo>
                <a:lnTo>
                  <a:pt x="252412" y="885825"/>
                </a:lnTo>
                <a:lnTo>
                  <a:pt x="242887" y="750094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2689AEC-8440-664A-8382-087B2F95BCDD}"/>
              </a:ext>
            </a:extLst>
          </p:cNvPr>
          <p:cNvSpPr/>
          <p:nvPr/>
        </p:nvSpPr>
        <p:spPr>
          <a:xfrm rot="16200000">
            <a:off x="1082675" y="3402013"/>
            <a:ext cx="4219575" cy="920750"/>
          </a:xfrm>
          <a:custGeom>
            <a:avLst/>
            <a:gdLst>
              <a:gd name="connsiteX0" fmla="*/ 2626694 w 4218950"/>
              <a:gd name="connsiteY0" fmla="*/ 896748 h 921461"/>
              <a:gd name="connsiteX1" fmla="*/ 2312479 w 4218950"/>
              <a:gd name="connsiteY1" fmla="*/ 879095 h 921461"/>
              <a:gd name="connsiteX2" fmla="*/ 2054752 w 4218950"/>
              <a:gd name="connsiteY2" fmla="*/ 854382 h 921461"/>
              <a:gd name="connsiteX3" fmla="*/ 1811148 w 4218950"/>
              <a:gd name="connsiteY3" fmla="*/ 822607 h 921461"/>
              <a:gd name="connsiteX4" fmla="*/ 1652275 w 4218950"/>
              <a:gd name="connsiteY4" fmla="*/ 794363 h 921461"/>
              <a:gd name="connsiteX5" fmla="*/ 1475750 w 4218950"/>
              <a:gd name="connsiteY5" fmla="*/ 755528 h 921461"/>
              <a:gd name="connsiteX6" fmla="*/ 1331000 w 4218950"/>
              <a:gd name="connsiteY6" fmla="*/ 713162 h 921461"/>
              <a:gd name="connsiteX7" fmla="*/ 1196840 w 4218950"/>
              <a:gd name="connsiteY7" fmla="*/ 670795 h 921461"/>
              <a:gd name="connsiteX8" fmla="*/ 995602 w 4218950"/>
              <a:gd name="connsiteY8" fmla="*/ 600185 h 921461"/>
              <a:gd name="connsiteX9" fmla="*/ 847321 w 4218950"/>
              <a:gd name="connsiteY9" fmla="*/ 540167 h 921461"/>
              <a:gd name="connsiteX10" fmla="*/ 691979 w 4218950"/>
              <a:gd name="connsiteY10" fmla="*/ 473087 h 921461"/>
              <a:gd name="connsiteX11" fmla="*/ 540167 w 4218950"/>
              <a:gd name="connsiteY11" fmla="*/ 395416 h 921461"/>
              <a:gd name="connsiteX12" fmla="*/ 420130 w 4218950"/>
              <a:gd name="connsiteY12" fmla="*/ 328337 h 921461"/>
              <a:gd name="connsiteX13" fmla="*/ 243605 w 4218950"/>
              <a:gd name="connsiteY13" fmla="*/ 218891 h 921461"/>
              <a:gd name="connsiteX14" fmla="*/ 84732 w 4218950"/>
              <a:gd name="connsiteY14" fmla="*/ 105915 h 921461"/>
              <a:gd name="connsiteX15" fmla="*/ 14122 w 4218950"/>
              <a:gd name="connsiteY15" fmla="*/ 52958 h 921461"/>
              <a:gd name="connsiteX16" fmla="*/ 0 w 4218950"/>
              <a:gd name="connsiteY16" fmla="*/ 28244 h 921461"/>
              <a:gd name="connsiteX17" fmla="*/ 3531 w 4218950"/>
              <a:gd name="connsiteY17" fmla="*/ 7061 h 921461"/>
              <a:gd name="connsiteX18" fmla="*/ 14122 w 4218950"/>
              <a:gd name="connsiteY18" fmla="*/ 0 h 921461"/>
              <a:gd name="connsiteX19" fmla="*/ 45897 w 4218950"/>
              <a:gd name="connsiteY19" fmla="*/ 7061 h 921461"/>
              <a:gd name="connsiteX20" fmla="*/ 197708 w 4218950"/>
              <a:gd name="connsiteY20" fmla="*/ 84732 h 921461"/>
              <a:gd name="connsiteX21" fmla="*/ 391886 w 4218950"/>
              <a:gd name="connsiteY21" fmla="*/ 172995 h 921461"/>
              <a:gd name="connsiteX22" fmla="*/ 610777 w 4218950"/>
              <a:gd name="connsiteY22" fmla="*/ 264788 h 921461"/>
              <a:gd name="connsiteX23" fmla="*/ 734345 w 4218950"/>
              <a:gd name="connsiteY23" fmla="*/ 310684 h 921461"/>
              <a:gd name="connsiteX24" fmla="*/ 903809 w 4218950"/>
              <a:gd name="connsiteY24" fmla="*/ 363642 h 921461"/>
              <a:gd name="connsiteX25" fmla="*/ 1090925 w 4218950"/>
              <a:gd name="connsiteY25" fmla="*/ 416599 h 921461"/>
              <a:gd name="connsiteX26" fmla="*/ 1281572 w 4218950"/>
              <a:gd name="connsiteY26" fmla="*/ 458965 h 921461"/>
              <a:gd name="connsiteX27" fmla="*/ 1503994 w 4218950"/>
              <a:gd name="connsiteY27" fmla="*/ 497801 h 921461"/>
              <a:gd name="connsiteX28" fmla="*/ 1818209 w 4218950"/>
              <a:gd name="connsiteY28" fmla="*/ 540167 h 921461"/>
              <a:gd name="connsiteX29" fmla="*/ 2181850 w 4218950"/>
              <a:gd name="connsiteY29" fmla="*/ 575472 h 921461"/>
              <a:gd name="connsiteX30" fmla="*/ 2654938 w 4218950"/>
              <a:gd name="connsiteY30" fmla="*/ 607246 h 921461"/>
              <a:gd name="connsiteX31" fmla="*/ 3152739 w 4218950"/>
              <a:gd name="connsiteY31" fmla="*/ 624899 h 921461"/>
              <a:gd name="connsiteX32" fmla="*/ 3590521 w 4218950"/>
              <a:gd name="connsiteY32" fmla="*/ 628429 h 921461"/>
              <a:gd name="connsiteX33" fmla="*/ 3820003 w 4218950"/>
              <a:gd name="connsiteY33" fmla="*/ 631960 h 921461"/>
              <a:gd name="connsiteX34" fmla="*/ 3862369 w 4218950"/>
              <a:gd name="connsiteY34" fmla="*/ 624899 h 921461"/>
              <a:gd name="connsiteX35" fmla="*/ 3925918 w 4218950"/>
              <a:gd name="connsiteY35" fmla="*/ 607246 h 921461"/>
              <a:gd name="connsiteX36" fmla="*/ 3982406 w 4218950"/>
              <a:gd name="connsiteY36" fmla="*/ 579002 h 921461"/>
              <a:gd name="connsiteX37" fmla="*/ 4031833 w 4218950"/>
              <a:gd name="connsiteY37" fmla="*/ 543697 h 921461"/>
              <a:gd name="connsiteX38" fmla="*/ 4084791 w 4218950"/>
              <a:gd name="connsiteY38" fmla="*/ 494270 h 921461"/>
              <a:gd name="connsiteX39" fmla="*/ 4130688 w 4218950"/>
              <a:gd name="connsiteY39" fmla="*/ 448374 h 921461"/>
              <a:gd name="connsiteX40" fmla="*/ 4165993 w 4218950"/>
              <a:gd name="connsiteY40" fmla="*/ 423660 h 921461"/>
              <a:gd name="connsiteX41" fmla="*/ 4190706 w 4218950"/>
              <a:gd name="connsiteY41" fmla="*/ 413069 h 921461"/>
              <a:gd name="connsiteX42" fmla="*/ 4201298 w 4218950"/>
              <a:gd name="connsiteY42" fmla="*/ 413069 h 921461"/>
              <a:gd name="connsiteX43" fmla="*/ 4211889 w 4218950"/>
              <a:gd name="connsiteY43" fmla="*/ 420130 h 921461"/>
              <a:gd name="connsiteX44" fmla="*/ 4218950 w 4218950"/>
              <a:gd name="connsiteY44" fmla="*/ 437782 h 921461"/>
              <a:gd name="connsiteX45" fmla="*/ 4218950 w 4218950"/>
              <a:gd name="connsiteY45" fmla="*/ 494270 h 921461"/>
              <a:gd name="connsiteX46" fmla="*/ 4208359 w 4218950"/>
              <a:gd name="connsiteY46" fmla="*/ 543697 h 921461"/>
              <a:gd name="connsiteX47" fmla="*/ 4187176 w 4218950"/>
              <a:gd name="connsiteY47" fmla="*/ 603716 h 921461"/>
              <a:gd name="connsiteX48" fmla="*/ 4134218 w 4218950"/>
              <a:gd name="connsiteY48" fmla="*/ 709631 h 921461"/>
              <a:gd name="connsiteX49" fmla="*/ 4017711 w 4218950"/>
              <a:gd name="connsiteY49" fmla="*/ 907339 h 921461"/>
              <a:gd name="connsiteX50" fmla="*/ 3759985 w 4218950"/>
              <a:gd name="connsiteY50" fmla="*/ 921461 h 921461"/>
              <a:gd name="connsiteX51" fmla="*/ 3353977 w 4218950"/>
              <a:gd name="connsiteY51" fmla="*/ 921461 h 921461"/>
              <a:gd name="connsiteX52" fmla="*/ 3046823 w 4218950"/>
              <a:gd name="connsiteY52" fmla="*/ 917931 h 921461"/>
              <a:gd name="connsiteX53" fmla="*/ 2898542 w 4218950"/>
              <a:gd name="connsiteY53" fmla="*/ 914400 h 921461"/>
              <a:gd name="connsiteX54" fmla="*/ 2626694 w 4218950"/>
              <a:gd name="connsiteY54" fmla="*/ 896748 h 92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18950" h="921461">
                <a:moveTo>
                  <a:pt x="2626694" y="896748"/>
                </a:moveTo>
                <a:lnTo>
                  <a:pt x="2312479" y="879095"/>
                </a:lnTo>
                <a:lnTo>
                  <a:pt x="2054752" y="854382"/>
                </a:lnTo>
                <a:lnTo>
                  <a:pt x="1811148" y="822607"/>
                </a:lnTo>
                <a:lnTo>
                  <a:pt x="1652275" y="794363"/>
                </a:lnTo>
                <a:lnTo>
                  <a:pt x="1475750" y="755528"/>
                </a:lnTo>
                <a:lnTo>
                  <a:pt x="1331000" y="713162"/>
                </a:lnTo>
                <a:lnTo>
                  <a:pt x="1196840" y="670795"/>
                </a:lnTo>
                <a:lnTo>
                  <a:pt x="995602" y="600185"/>
                </a:lnTo>
                <a:lnTo>
                  <a:pt x="847321" y="540167"/>
                </a:lnTo>
                <a:lnTo>
                  <a:pt x="691979" y="473087"/>
                </a:lnTo>
                <a:lnTo>
                  <a:pt x="540167" y="395416"/>
                </a:lnTo>
                <a:lnTo>
                  <a:pt x="420130" y="328337"/>
                </a:lnTo>
                <a:lnTo>
                  <a:pt x="243605" y="218891"/>
                </a:lnTo>
                <a:lnTo>
                  <a:pt x="84732" y="105915"/>
                </a:lnTo>
                <a:lnTo>
                  <a:pt x="14122" y="52958"/>
                </a:lnTo>
                <a:lnTo>
                  <a:pt x="0" y="28244"/>
                </a:lnTo>
                <a:lnTo>
                  <a:pt x="3531" y="7061"/>
                </a:lnTo>
                <a:lnTo>
                  <a:pt x="14122" y="0"/>
                </a:lnTo>
                <a:lnTo>
                  <a:pt x="45897" y="7061"/>
                </a:lnTo>
                <a:lnTo>
                  <a:pt x="197708" y="84732"/>
                </a:lnTo>
                <a:lnTo>
                  <a:pt x="391886" y="172995"/>
                </a:lnTo>
                <a:lnTo>
                  <a:pt x="610777" y="264788"/>
                </a:lnTo>
                <a:lnTo>
                  <a:pt x="734345" y="310684"/>
                </a:lnTo>
                <a:lnTo>
                  <a:pt x="903809" y="363642"/>
                </a:lnTo>
                <a:lnTo>
                  <a:pt x="1090925" y="416599"/>
                </a:lnTo>
                <a:lnTo>
                  <a:pt x="1281572" y="458965"/>
                </a:lnTo>
                <a:lnTo>
                  <a:pt x="1503994" y="497801"/>
                </a:lnTo>
                <a:lnTo>
                  <a:pt x="1818209" y="540167"/>
                </a:lnTo>
                <a:lnTo>
                  <a:pt x="2181850" y="575472"/>
                </a:lnTo>
                <a:lnTo>
                  <a:pt x="2654938" y="607246"/>
                </a:lnTo>
                <a:lnTo>
                  <a:pt x="3152739" y="624899"/>
                </a:lnTo>
                <a:lnTo>
                  <a:pt x="3590521" y="628429"/>
                </a:lnTo>
                <a:lnTo>
                  <a:pt x="3820003" y="631960"/>
                </a:lnTo>
                <a:lnTo>
                  <a:pt x="3862369" y="624899"/>
                </a:lnTo>
                <a:lnTo>
                  <a:pt x="3925918" y="607246"/>
                </a:lnTo>
                <a:lnTo>
                  <a:pt x="3982406" y="579002"/>
                </a:lnTo>
                <a:lnTo>
                  <a:pt x="4031833" y="543697"/>
                </a:lnTo>
                <a:lnTo>
                  <a:pt x="4084791" y="494270"/>
                </a:lnTo>
                <a:lnTo>
                  <a:pt x="4130688" y="448374"/>
                </a:lnTo>
                <a:lnTo>
                  <a:pt x="4165993" y="423660"/>
                </a:lnTo>
                <a:lnTo>
                  <a:pt x="4190706" y="413069"/>
                </a:lnTo>
                <a:lnTo>
                  <a:pt x="4201298" y="413069"/>
                </a:lnTo>
                <a:lnTo>
                  <a:pt x="4211889" y="420130"/>
                </a:lnTo>
                <a:lnTo>
                  <a:pt x="4218950" y="437782"/>
                </a:lnTo>
                <a:lnTo>
                  <a:pt x="4218950" y="494270"/>
                </a:lnTo>
                <a:lnTo>
                  <a:pt x="4208359" y="543697"/>
                </a:lnTo>
                <a:lnTo>
                  <a:pt x="4187176" y="603716"/>
                </a:lnTo>
                <a:lnTo>
                  <a:pt x="4134218" y="709631"/>
                </a:lnTo>
                <a:lnTo>
                  <a:pt x="4017711" y="907339"/>
                </a:lnTo>
                <a:lnTo>
                  <a:pt x="3759985" y="921461"/>
                </a:lnTo>
                <a:lnTo>
                  <a:pt x="3353977" y="921461"/>
                </a:lnTo>
                <a:lnTo>
                  <a:pt x="3046823" y="917931"/>
                </a:lnTo>
                <a:lnTo>
                  <a:pt x="2898542" y="914400"/>
                </a:lnTo>
                <a:lnTo>
                  <a:pt x="2626694" y="89674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EB2D97A-A348-2948-B4D7-70ACBFFB822A}"/>
              </a:ext>
            </a:extLst>
          </p:cNvPr>
          <p:cNvSpPr/>
          <p:nvPr/>
        </p:nvSpPr>
        <p:spPr>
          <a:xfrm rot="16200000">
            <a:off x="2846388" y="2282825"/>
            <a:ext cx="4518025" cy="3222625"/>
          </a:xfrm>
          <a:custGeom>
            <a:avLst/>
            <a:gdLst>
              <a:gd name="connsiteX0" fmla="*/ 1874313 w 4518212"/>
              <a:gd name="connsiteY0" fmla="*/ 3127993 h 3223156"/>
              <a:gd name="connsiteX1" fmla="*/ 1477107 w 4518212"/>
              <a:gd name="connsiteY1" fmla="*/ 3140405 h 3223156"/>
              <a:gd name="connsiteX2" fmla="*/ 1179203 w 4518212"/>
              <a:gd name="connsiteY2" fmla="*/ 3152818 h 3223156"/>
              <a:gd name="connsiteX3" fmla="*/ 1005426 w 4518212"/>
              <a:gd name="connsiteY3" fmla="*/ 3161093 h 3223156"/>
              <a:gd name="connsiteX4" fmla="*/ 860612 w 4518212"/>
              <a:gd name="connsiteY4" fmla="*/ 3169368 h 3223156"/>
              <a:gd name="connsiteX5" fmla="*/ 728210 w 4518212"/>
              <a:gd name="connsiteY5" fmla="*/ 3177643 h 3223156"/>
              <a:gd name="connsiteX6" fmla="*/ 608221 w 4518212"/>
              <a:gd name="connsiteY6" fmla="*/ 3194194 h 3223156"/>
              <a:gd name="connsiteX7" fmla="*/ 517194 w 4518212"/>
              <a:gd name="connsiteY7" fmla="*/ 3177643 h 3223156"/>
              <a:gd name="connsiteX8" fmla="*/ 397205 w 4518212"/>
              <a:gd name="connsiteY8" fmla="*/ 3152818 h 3223156"/>
              <a:gd name="connsiteX9" fmla="*/ 310316 w 4518212"/>
              <a:gd name="connsiteY9" fmla="*/ 3123855 h 3223156"/>
              <a:gd name="connsiteX10" fmla="*/ 153089 w 4518212"/>
              <a:gd name="connsiteY10" fmla="*/ 3065929 h 3223156"/>
              <a:gd name="connsiteX11" fmla="*/ 70338 w 4518212"/>
              <a:gd name="connsiteY11" fmla="*/ 3028691 h 3223156"/>
              <a:gd name="connsiteX12" fmla="*/ 33100 w 4518212"/>
              <a:gd name="connsiteY12" fmla="*/ 3012141 h 3223156"/>
              <a:gd name="connsiteX13" fmla="*/ 16550 w 4518212"/>
              <a:gd name="connsiteY13" fmla="*/ 2999728 h 3223156"/>
              <a:gd name="connsiteX14" fmla="*/ 0 w 4518212"/>
              <a:gd name="connsiteY14" fmla="*/ 2974903 h 3223156"/>
              <a:gd name="connsiteX15" fmla="*/ 0 w 4518212"/>
              <a:gd name="connsiteY15" fmla="*/ 2941803 h 3223156"/>
              <a:gd name="connsiteX16" fmla="*/ 8275 w 4518212"/>
              <a:gd name="connsiteY16" fmla="*/ 2916977 h 3223156"/>
              <a:gd name="connsiteX17" fmla="*/ 33100 w 4518212"/>
              <a:gd name="connsiteY17" fmla="*/ 2888014 h 3223156"/>
              <a:gd name="connsiteX18" fmla="*/ 124126 w 4518212"/>
              <a:gd name="connsiteY18" fmla="*/ 2842501 h 3223156"/>
              <a:gd name="connsiteX19" fmla="*/ 231703 w 4518212"/>
              <a:gd name="connsiteY19" fmla="*/ 2788713 h 3223156"/>
              <a:gd name="connsiteX20" fmla="*/ 711659 w 4518212"/>
              <a:gd name="connsiteY20" fmla="*/ 2900427 h 3223156"/>
              <a:gd name="connsiteX21" fmla="*/ 790273 w 4518212"/>
              <a:gd name="connsiteY21" fmla="*/ 2904565 h 3223156"/>
              <a:gd name="connsiteX22" fmla="*/ 1369531 w 4518212"/>
              <a:gd name="connsiteY22" fmla="*/ 2896289 h 3223156"/>
              <a:gd name="connsiteX23" fmla="*/ 2283931 w 4518212"/>
              <a:gd name="connsiteY23" fmla="*/ 2879739 h 3223156"/>
              <a:gd name="connsiteX24" fmla="*/ 3127993 w 4518212"/>
              <a:gd name="connsiteY24" fmla="*/ 2871464 h 3223156"/>
              <a:gd name="connsiteX25" fmla="*/ 3682425 w 4518212"/>
              <a:gd name="connsiteY25" fmla="*/ 2863189 h 3223156"/>
              <a:gd name="connsiteX26" fmla="*/ 4100318 w 4518212"/>
              <a:gd name="connsiteY26" fmla="*/ 2859051 h 3223156"/>
              <a:gd name="connsiteX27" fmla="*/ 4158244 w 4518212"/>
              <a:gd name="connsiteY27" fmla="*/ 2854914 h 3223156"/>
              <a:gd name="connsiteX28" fmla="*/ 4203757 w 4518212"/>
              <a:gd name="connsiteY28" fmla="*/ 2842501 h 3223156"/>
              <a:gd name="connsiteX29" fmla="*/ 4228583 w 4518212"/>
              <a:gd name="connsiteY29" fmla="*/ 2821813 h 3223156"/>
              <a:gd name="connsiteX30" fmla="*/ 4257545 w 4518212"/>
              <a:gd name="connsiteY30" fmla="*/ 2784575 h 3223156"/>
              <a:gd name="connsiteX31" fmla="*/ 4269958 w 4518212"/>
              <a:gd name="connsiteY31" fmla="*/ 2743200 h 3223156"/>
              <a:gd name="connsiteX32" fmla="*/ 4269958 w 4518212"/>
              <a:gd name="connsiteY32" fmla="*/ 2660449 h 3223156"/>
              <a:gd name="connsiteX33" fmla="*/ 4232720 w 4518212"/>
              <a:gd name="connsiteY33" fmla="*/ 2416333 h 3223156"/>
              <a:gd name="connsiteX34" fmla="*/ 4170657 w 4518212"/>
              <a:gd name="connsiteY34" fmla="*/ 1899138 h 3223156"/>
              <a:gd name="connsiteX35" fmla="*/ 4096181 w 4518212"/>
              <a:gd name="connsiteY35" fmla="*/ 1228854 h 3223156"/>
              <a:gd name="connsiteX36" fmla="*/ 4058943 w 4518212"/>
              <a:gd name="connsiteY36" fmla="*/ 699247 h 3223156"/>
              <a:gd name="connsiteX37" fmla="*/ 4038255 w 4518212"/>
              <a:gd name="connsiteY37" fmla="*/ 314454 h 3223156"/>
              <a:gd name="connsiteX38" fmla="*/ 4042393 w 4518212"/>
              <a:gd name="connsiteY38" fmla="*/ 103439 h 3223156"/>
              <a:gd name="connsiteX39" fmla="*/ 4216170 w 4518212"/>
              <a:gd name="connsiteY39" fmla="*/ 0 h 3223156"/>
              <a:gd name="connsiteX40" fmla="*/ 4224445 w 4518212"/>
              <a:gd name="connsiteY40" fmla="*/ 297904 h 3223156"/>
              <a:gd name="connsiteX41" fmla="*/ 4236858 w 4518212"/>
              <a:gd name="connsiteY41" fmla="*/ 587533 h 3223156"/>
              <a:gd name="connsiteX42" fmla="*/ 4261683 w 4518212"/>
              <a:gd name="connsiteY42" fmla="*/ 877162 h 3223156"/>
              <a:gd name="connsiteX43" fmla="*/ 4303059 w 4518212"/>
              <a:gd name="connsiteY43" fmla="*/ 1328156 h 3223156"/>
              <a:gd name="connsiteX44" fmla="*/ 4344434 w 4518212"/>
              <a:gd name="connsiteY44" fmla="*/ 1692261 h 3223156"/>
              <a:gd name="connsiteX45" fmla="*/ 4381672 w 4518212"/>
              <a:gd name="connsiteY45" fmla="*/ 2014990 h 3223156"/>
              <a:gd name="connsiteX46" fmla="*/ 4414773 w 4518212"/>
              <a:gd name="connsiteY46" fmla="*/ 2292206 h 3223156"/>
              <a:gd name="connsiteX47" fmla="*/ 4460286 w 4518212"/>
              <a:gd name="connsiteY47" fmla="*/ 2681137 h 3223156"/>
              <a:gd name="connsiteX48" fmla="*/ 4480974 w 4518212"/>
              <a:gd name="connsiteY48" fmla="*/ 2730787 h 3223156"/>
              <a:gd name="connsiteX49" fmla="*/ 4514074 w 4518212"/>
              <a:gd name="connsiteY49" fmla="*/ 2796988 h 3223156"/>
              <a:gd name="connsiteX50" fmla="*/ 4518212 w 4518212"/>
              <a:gd name="connsiteY50" fmla="*/ 2821813 h 3223156"/>
              <a:gd name="connsiteX51" fmla="*/ 4505799 w 4518212"/>
              <a:gd name="connsiteY51" fmla="*/ 2875602 h 3223156"/>
              <a:gd name="connsiteX52" fmla="*/ 4435460 w 4518212"/>
              <a:gd name="connsiteY52" fmla="*/ 3003866 h 3223156"/>
              <a:gd name="connsiteX53" fmla="*/ 4365122 w 4518212"/>
              <a:gd name="connsiteY53" fmla="*/ 3115580 h 3223156"/>
              <a:gd name="connsiteX54" fmla="*/ 4323746 w 4518212"/>
              <a:gd name="connsiteY54" fmla="*/ 3165231 h 3223156"/>
              <a:gd name="connsiteX55" fmla="*/ 4282371 w 4518212"/>
              <a:gd name="connsiteY55" fmla="*/ 3202469 h 3223156"/>
              <a:gd name="connsiteX56" fmla="*/ 4240995 w 4518212"/>
              <a:gd name="connsiteY56" fmla="*/ 3223156 h 3223156"/>
              <a:gd name="connsiteX57" fmla="*/ 4216170 w 4518212"/>
              <a:gd name="connsiteY57" fmla="*/ 3223156 h 3223156"/>
              <a:gd name="connsiteX58" fmla="*/ 4174794 w 4518212"/>
              <a:gd name="connsiteY58" fmla="*/ 3210744 h 3223156"/>
              <a:gd name="connsiteX59" fmla="*/ 4145831 w 4518212"/>
              <a:gd name="connsiteY59" fmla="*/ 3190056 h 3223156"/>
              <a:gd name="connsiteX60" fmla="*/ 4092043 w 4518212"/>
              <a:gd name="connsiteY60" fmla="*/ 3148680 h 3223156"/>
              <a:gd name="connsiteX61" fmla="*/ 4038255 w 4518212"/>
              <a:gd name="connsiteY61" fmla="*/ 3132130 h 3223156"/>
              <a:gd name="connsiteX62" fmla="*/ 3876890 w 4518212"/>
              <a:gd name="connsiteY62" fmla="*/ 3119718 h 3223156"/>
              <a:gd name="connsiteX63" fmla="*/ 3570711 w 4518212"/>
              <a:gd name="connsiteY63" fmla="*/ 3103167 h 3223156"/>
              <a:gd name="connsiteX64" fmla="*/ 3198331 w 4518212"/>
              <a:gd name="connsiteY64" fmla="*/ 3103167 h 3223156"/>
              <a:gd name="connsiteX65" fmla="*/ 2685274 w 4518212"/>
              <a:gd name="connsiteY65" fmla="*/ 3115580 h 3223156"/>
              <a:gd name="connsiteX66" fmla="*/ 1874313 w 4518212"/>
              <a:gd name="connsiteY66" fmla="*/ 3127993 h 322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18212" h="3223156">
                <a:moveTo>
                  <a:pt x="1874313" y="3127993"/>
                </a:moveTo>
                <a:lnTo>
                  <a:pt x="1477107" y="3140405"/>
                </a:lnTo>
                <a:lnTo>
                  <a:pt x="1179203" y="3152818"/>
                </a:lnTo>
                <a:lnTo>
                  <a:pt x="1005426" y="3161093"/>
                </a:lnTo>
                <a:lnTo>
                  <a:pt x="860612" y="3169368"/>
                </a:lnTo>
                <a:lnTo>
                  <a:pt x="728210" y="3177643"/>
                </a:lnTo>
                <a:lnTo>
                  <a:pt x="608221" y="3194194"/>
                </a:lnTo>
                <a:lnTo>
                  <a:pt x="517194" y="3177643"/>
                </a:lnTo>
                <a:lnTo>
                  <a:pt x="397205" y="3152818"/>
                </a:lnTo>
                <a:lnTo>
                  <a:pt x="310316" y="3123855"/>
                </a:lnTo>
                <a:lnTo>
                  <a:pt x="153089" y="3065929"/>
                </a:lnTo>
                <a:lnTo>
                  <a:pt x="70338" y="3028691"/>
                </a:lnTo>
                <a:lnTo>
                  <a:pt x="33100" y="3012141"/>
                </a:lnTo>
                <a:lnTo>
                  <a:pt x="16550" y="2999728"/>
                </a:lnTo>
                <a:lnTo>
                  <a:pt x="0" y="2974903"/>
                </a:lnTo>
                <a:lnTo>
                  <a:pt x="0" y="2941803"/>
                </a:lnTo>
                <a:lnTo>
                  <a:pt x="8275" y="2916977"/>
                </a:lnTo>
                <a:lnTo>
                  <a:pt x="33100" y="2888014"/>
                </a:lnTo>
                <a:lnTo>
                  <a:pt x="124126" y="2842501"/>
                </a:lnTo>
                <a:lnTo>
                  <a:pt x="231703" y="2788713"/>
                </a:lnTo>
                <a:lnTo>
                  <a:pt x="711659" y="2900427"/>
                </a:lnTo>
                <a:lnTo>
                  <a:pt x="790273" y="2904565"/>
                </a:lnTo>
                <a:lnTo>
                  <a:pt x="1369531" y="2896289"/>
                </a:lnTo>
                <a:lnTo>
                  <a:pt x="2283931" y="2879739"/>
                </a:lnTo>
                <a:lnTo>
                  <a:pt x="3127993" y="2871464"/>
                </a:lnTo>
                <a:lnTo>
                  <a:pt x="3682425" y="2863189"/>
                </a:lnTo>
                <a:lnTo>
                  <a:pt x="4100318" y="2859051"/>
                </a:lnTo>
                <a:lnTo>
                  <a:pt x="4158244" y="2854914"/>
                </a:lnTo>
                <a:lnTo>
                  <a:pt x="4203757" y="2842501"/>
                </a:lnTo>
                <a:lnTo>
                  <a:pt x="4228583" y="2821813"/>
                </a:lnTo>
                <a:lnTo>
                  <a:pt x="4257545" y="2784575"/>
                </a:lnTo>
                <a:lnTo>
                  <a:pt x="4269958" y="2743200"/>
                </a:lnTo>
                <a:lnTo>
                  <a:pt x="4269958" y="2660449"/>
                </a:lnTo>
                <a:lnTo>
                  <a:pt x="4232720" y="2416333"/>
                </a:lnTo>
                <a:lnTo>
                  <a:pt x="4170657" y="1899138"/>
                </a:lnTo>
                <a:lnTo>
                  <a:pt x="4096181" y="1228854"/>
                </a:lnTo>
                <a:lnTo>
                  <a:pt x="4058943" y="699247"/>
                </a:lnTo>
                <a:lnTo>
                  <a:pt x="4038255" y="314454"/>
                </a:lnTo>
                <a:cubicBezTo>
                  <a:pt x="4039634" y="244116"/>
                  <a:pt x="4041014" y="173777"/>
                  <a:pt x="4042393" y="103439"/>
                </a:cubicBezTo>
                <a:lnTo>
                  <a:pt x="4216170" y="0"/>
                </a:lnTo>
                <a:lnTo>
                  <a:pt x="4224445" y="297904"/>
                </a:lnTo>
                <a:lnTo>
                  <a:pt x="4236858" y="587533"/>
                </a:lnTo>
                <a:lnTo>
                  <a:pt x="4261683" y="877162"/>
                </a:lnTo>
                <a:lnTo>
                  <a:pt x="4303059" y="1328156"/>
                </a:lnTo>
                <a:lnTo>
                  <a:pt x="4344434" y="1692261"/>
                </a:lnTo>
                <a:lnTo>
                  <a:pt x="4381672" y="2014990"/>
                </a:lnTo>
                <a:lnTo>
                  <a:pt x="4414773" y="2292206"/>
                </a:lnTo>
                <a:lnTo>
                  <a:pt x="4460286" y="2681137"/>
                </a:lnTo>
                <a:lnTo>
                  <a:pt x="4480974" y="2730787"/>
                </a:lnTo>
                <a:lnTo>
                  <a:pt x="4514074" y="2796988"/>
                </a:lnTo>
                <a:lnTo>
                  <a:pt x="4518212" y="2821813"/>
                </a:lnTo>
                <a:lnTo>
                  <a:pt x="4505799" y="2875602"/>
                </a:lnTo>
                <a:lnTo>
                  <a:pt x="4435460" y="3003866"/>
                </a:lnTo>
                <a:lnTo>
                  <a:pt x="4365122" y="3115580"/>
                </a:lnTo>
                <a:lnTo>
                  <a:pt x="4323746" y="3165231"/>
                </a:lnTo>
                <a:lnTo>
                  <a:pt x="4282371" y="3202469"/>
                </a:lnTo>
                <a:lnTo>
                  <a:pt x="4240995" y="3223156"/>
                </a:lnTo>
                <a:lnTo>
                  <a:pt x="4216170" y="3223156"/>
                </a:lnTo>
                <a:lnTo>
                  <a:pt x="4174794" y="3210744"/>
                </a:lnTo>
                <a:lnTo>
                  <a:pt x="4145831" y="3190056"/>
                </a:lnTo>
                <a:lnTo>
                  <a:pt x="4092043" y="3148680"/>
                </a:lnTo>
                <a:lnTo>
                  <a:pt x="4038255" y="3132130"/>
                </a:lnTo>
                <a:lnTo>
                  <a:pt x="3876890" y="3119718"/>
                </a:lnTo>
                <a:lnTo>
                  <a:pt x="3570711" y="3103167"/>
                </a:lnTo>
                <a:lnTo>
                  <a:pt x="3198331" y="3103167"/>
                </a:lnTo>
                <a:lnTo>
                  <a:pt x="2685274" y="3115580"/>
                </a:lnTo>
                <a:lnTo>
                  <a:pt x="1874313" y="31279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5ADC1F2-A812-334F-B761-9F7C902DB335}"/>
              </a:ext>
            </a:extLst>
          </p:cNvPr>
          <p:cNvSpPr/>
          <p:nvPr/>
        </p:nvSpPr>
        <p:spPr>
          <a:xfrm>
            <a:off x="5753100" y="5373688"/>
            <a:ext cx="676275" cy="593725"/>
          </a:xfrm>
          <a:custGeom>
            <a:avLst/>
            <a:gdLst>
              <a:gd name="connsiteX0" fmla="*/ 292894 w 676275"/>
              <a:gd name="connsiteY0" fmla="*/ 100013 h 592932"/>
              <a:gd name="connsiteX1" fmla="*/ 476250 w 676275"/>
              <a:gd name="connsiteY1" fmla="*/ 147638 h 592932"/>
              <a:gd name="connsiteX2" fmla="*/ 521494 w 676275"/>
              <a:gd name="connsiteY2" fmla="*/ 152400 h 592932"/>
              <a:gd name="connsiteX3" fmla="*/ 561975 w 676275"/>
              <a:gd name="connsiteY3" fmla="*/ 152400 h 592932"/>
              <a:gd name="connsiteX4" fmla="*/ 600075 w 676275"/>
              <a:gd name="connsiteY4" fmla="*/ 140494 h 592932"/>
              <a:gd name="connsiteX5" fmla="*/ 621506 w 676275"/>
              <a:gd name="connsiteY5" fmla="*/ 114300 h 592932"/>
              <a:gd name="connsiteX6" fmla="*/ 676275 w 676275"/>
              <a:gd name="connsiteY6" fmla="*/ 14288 h 592932"/>
              <a:gd name="connsiteX7" fmla="*/ 588169 w 676275"/>
              <a:gd name="connsiteY7" fmla="*/ 592932 h 592932"/>
              <a:gd name="connsiteX8" fmla="*/ 528638 w 676275"/>
              <a:gd name="connsiteY8" fmla="*/ 545307 h 592932"/>
              <a:gd name="connsiteX9" fmla="*/ 483394 w 676275"/>
              <a:gd name="connsiteY9" fmla="*/ 481013 h 592932"/>
              <a:gd name="connsiteX10" fmla="*/ 445294 w 676275"/>
              <a:gd name="connsiteY10" fmla="*/ 433388 h 592932"/>
              <a:gd name="connsiteX11" fmla="*/ 378619 w 676275"/>
              <a:gd name="connsiteY11" fmla="*/ 361950 h 592932"/>
              <a:gd name="connsiteX12" fmla="*/ 307181 w 676275"/>
              <a:gd name="connsiteY12" fmla="*/ 290513 h 592932"/>
              <a:gd name="connsiteX13" fmla="*/ 221456 w 676275"/>
              <a:gd name="connsiteY13" fmla="*/ 214313 h 592932"/>
              <a:gd name="connsiteX14" fmla="*/ 138113 w 676275"/>
              <a:gd name="connsiteY14" fmla="*/ 145257 h 592932"/>
              <a:gd name="connsiteX15" fmla="*/ 40481 w 676275"/>
              <a:gd name="connsiteY15" fmla="*/ 69057 h 592932"/>
              <a:gd name="connsiteX16" fmla="*/ 14288 w 676275"/>
              <a:gd name="connsiteY16" fmla="*/ 45244 h 592932"/>
              <a:gd name="connsiteX17" fmla="*/ 4763 w 676275"/>
              <a:gd name="connsiteY17" fmla="*/ 33338 h 592932"/>
              <a:gd name="connsiteX18" fmla="*/ 0 w 676275"/>
              <a:gd name="connsiteY18" fmla="*/ 16669 h 592932"/>
              <a:gd name="connsiteX19" fmla="*/ 7144 w 676275"/>
              <a:gd name="connsiteY19" fmla="*/ 4763 h 592932"/>
              <a:gd name="connsiteX20" fmla="*/ 30956 w 676275"/>
              <a:gd name="connsiteY20" fmla="*/ 0 h 592932"/>
              <a:gd name="connsiteX21" fmla="*/ 135731 w 676275"/>
              <a:gd name="connsiteY21" fmla="*/ 40482 h 592932"/>
              <a:gd name="connsiteX22" fmla="*/ 292894 w 676275"/>
              <a:gd name="connsiteY22" fmla="*/ 100013 h 59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6275" h="592932">
                <a:moveTo>
                  <a:pt x="292894" y="100013"/>
                </a:moveTo>
                <a:lnTo>
                  <a:pt x="476250" y="147638"/>
                </a:lnTo>
                <a:lnTo>
                  <a:pt x="521494" y="152400"/>
                </a:lnTo>
                <a:lnTo>
                  <a:pt x="561975" y="152400"/>
                </a:lnTo>
                <a:lnTo>
                  <a:pt x="600075" y="140494"/>
                </a:lnTo>
                <a:lnTo>
                  <a:pt x="621506" y="114300"/>
                </a:lnTo>
                <a:lnTo>
                  <a:pt x="676275" y="14288"/>
                </a:lnTo>
                <a:lnTo>
                  <a:pt x="588169" y="592932"/>
                </a:lnTo>
                <a:lnTo>
                  <a:pt x="528638" y="545307"/>
                </a:lnTo>
                <a:lnTo>
                  <a:pt x="483394" y="481013"/>
                </a:lnTo>
                <a:lnTo>
                  <a:pt x="445294" y="433388"/>
                </a:lnTo>
                <a:lnTo>
                  <a:pt x="378619" y="361950"/>
                </a:lnTo>
                <a:lnTo>
                  <a:pt x="307181" y="290513"/>
                </a:lnTo>
                <a:lnTo>
                  <a:pt x="221456" y="214313"/>
                </a:lnTo>
                <a:lnTo>
                  <a:pt x="138113" y="145257"/>
                </a:lnTo>
                <a:lnTo>
                  <a:pt x="40481" y="69057"/>
                </a:lnTo>
                <a:lnTo>
                  <a:pt x="14288" y="45244"/>
                </a:lnTo>
                <a:lnTo>
                  <a:pt x="4763" y="33338"/>
                </a:lnTo>
                <a:lnTo>
                  <a:pt x="0" y="16669"/>
                </a:lnTo>
                <a:lnTo>
                  <a:pt x="7144" y="4763"/>
                </a:lnTo>
                <a:lnTo>
                  <a:pt x="30956" y="0"/>
                </a:lnTo>
                <a:lnTo>
                  <a:pt x="135731" y="40482"/>
                </a:lnTo>
                <a:lnTo>
                  <a:pt x="292894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AC9CFB5-66DA-8E47-B0C1-D887F78046B7}"/>
              </a:ext>
            </a:extLst>
          </p:cNvPr>
          <p:cNvSpPr/>
          <p:nvPr/>
        </p:nvSpPr>
        <p:spPr>
          <a:xfrm>
            <a:off x="4632325" y="2087563"/>
            <a:ext cx="514350" cy="1508125"/>
          </a:xfrm>
          <a:custGeom>
            <a:avLst/>
            <a:gdLst>
              <a:gd name="connsiteX0" fmla="*/ 204788 w 514350"/>
              <a:gd name="connsiteY0" fmla="*/ 997744 h 1507332"/>
              <a:gd name="connsiteX1" fmla="*/ 204788 w 514350"/>
              <a:gd name="connsiteY1" fmla="*/ 385763 h 1507332"/>
              <a:gd name="connsiteX2" fmla="*/ 197644 w 514350"/>
              <a:gd name="connsiteY2" fmla="*/ 316707 h 1507332"/>
              <a:gd name="connsiteX3" fmla="*/ 190500 w 514350"/>
              <a:gd name="connsiteY3" fmla="*/ 276225 h 1507332"/>
              <a:gd name="connsiteX4" fmla="*/ 180975 w 514350"/>
              <a:gd name="connsiteY4" fmla="*/ 238125 h 1507332"/>
              <a:gd name="connsiteX5" fmla="*/ 164307 w 514350"/>
              <a:gd name="connsiteY5" fmla="*/ 197644 h 1507332"/>
              <a:gd name="connsiteX6" fmla="*/ 150019 w 514350"/>
              <a:gd name="connsiteY6" fmla="*/ 169069 h 1507332"/>
              <a:gd name="connsiteX7" fmla="*/ 130969 w 514350"/>
              <a:gd name="connsiteY7" fmla="*/ 145257 h 1507332"/>
              <a:gd name="connsiteX8" fmla="*/ 109538 w 514350"/>
              <a:gd name="connsiteY8" fmla="*/ 123825 h 1507332"/>
              <a:gd name="connsiteX9" fmla="*/ 85725 w 514350"/>
              <a:gd name="connsiteY9" fmla="*/ 104775 h 1507332"/>
              <a:gd name="connsiteX10" fmla="*/ 69057 w 514350"/>
              <a:gd name="connsiteY10" fmla="*/ 92869 h 1507332"/>
              <a:gd name="connsiteX11" fmla="*/ 35719 w 514350"/>
              <a:gd name="connsiteY11" fmla="*/ 76200 h 1507332"/>
              <a:gd name="connsiteX12" fmla="*/ 11907 w 514350"/>
              <a:gd name="connsiteY12" fmla="*/ 59532 h 1507332"/>
              <a:gd name="connsiteX13" fmla="*/ 0 w 514350"/>
              <a:gd name="connsiteY13" fmla="*/ 40482 h 1507332"/>
              <a:gd name="connsiteX14" fmla="*/ 0 w 514350"/>
              <a:gd name="connsiteY14" fmla="*/ 23813 h 1507332"/>
              <a:gd name="connsiteX15" fmla="*/ 4763 w 514350"/>
              <a:gd name="connsiteY15" fmla="*/ 7144 h 1507332"/>
              <a:gd name="connsiteX16" fmla="*/ 23813 w 514350"/>
              <a:gd name="connsiteY16" fmla="*/ 0 h 1507332"/>
              <a:gd name="connsiteX17" fmla="*/ 85725 w 514350"/>
              <a:gd name="connsiteY17" fmla="*/ 0 h 1507332"/>
              <a:gd name="connsiteX18" fmla="*/ 159544 w 514350"/>
              <a:gd name="connsiteY18" fmla="*/ 7144 h 1507332"/>
              <a:gd name="connsiteX19" fmla="*/ 216694 w 514350"/>
              <a:gd name="connsiteY19" fmla="*/ 16669 h 1507332"/>
              <a:gd name="connsiteX20" fmla="*/ 261938 w 514350"/>
              <a:gd name="connsiteY20" fmla="*/ 26194 h 1507332"/>
              <a:gd name="connsiteX21" fmla="*/ 309563 w 514350"/>
              <a:gd name="connsiteY21" fmla="*/ 42863 h 1507332"/>
              <a:gd name="connsiteX22" fmla="*/ 364332 w 514350"/>
              <a:gd name="connsiteY22" fmla="*/ 71438 h 1507332"/>
              <a:gd name="connsiteX23" fmla="*/ 416719 w 514350"/>
              <a:gd name="connsiteY23" fmla="*/ 104775 h 1507332"/>
              <a:gd name="connsiteX24" fmla="*/ 447675 w 514350"/>
              <a:gd name="connsiteY24" fmla="*/ 128588 h 1507332"/>
              <a:gd name="connsiteX25" fmla="*/ 476250 w 514350"/>
              <a:gd name="connsiteY25" fmla="*/ 154782 h 1507332"/>
              <a:gd name="connsiteX26" fmla="*/ 497682 w 514350"/>
              <a:gd name="connsiteY26" fmla="*/ 180975 h 1507332"/>
              <a:gd name="connsiteX27" fmla="*/ 511969 w 514350"/>
              <a:gd name="connsiteY27" fmla="*/ 214313 h 1507332"/>
              <a:gd name="connsiteX28" fmla="*/ 514350 w 514350"/>
              <a:gd name="connsiteY28" fmla="*/ 238125 h 1507332"/>
              <a:gd name="connsiteX29" fmla="*/ 509588 w 514350"/>
              <a:gd name="connsiteY29" fmla="*/ 278607 h 1507332"/>
              <a:gd name="connsiteX30" fmla="*/ 495300 w 514350"/>
              <a:gd name="connsiteY30" fmla="*/ 314325 h 1507332"/>
              <a:gd name="connsiteX31" fmla="*/ 481013 w 514350"/>
              <a:gd name="connsiteY31" fmla="*/ 345282 h 1507332"/>
              <a:gd name="connsiteX32" fmla="*/ 473869 w 514350"/>
              <a:gd name="connsiteY32" fmla="*/ 428625 h 1507332"/>
              <a:gd name="connsiteX33" fmla="*/ 471488 w 514350"/>
              <a:gd name="connsiteY33" fmla="*/ 647700 h 1507332"/>
              <a:gd name="connsiteX34" fmla="*/ 466725 w 514350"/>
              <a:gd name="connsiteY34" fmla="*/ 847725 h 1507332"/>
              <a:gd name="connsiteX35" fmla="*/ 457200 w 514350"/>
              <a:gd name="connsiteY35" fmla="*/ 1140619 h 1507332"/>
              <a:gd name="connsiteX36" fmla="*/ 440532 w 514350"/>
              <a:gd name="connsiteY36" fmla="*/ 1457325 h 1507332"/>
              <a:gd name="connsiteX37" fmla="*/ 197644 w 514350"/>
              <a:gd name="connsiteY37" fmla="*/ 1507332 h 1507332"/>
              <a:gd name="connsiteX38" fmla="*/ 204788 w 514350"/>
              <a:gd name="connsiteY38" fmla="*/ 997744 h 1507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14350" h="1507332">
                <a:moveTo>
                  <a:pt x="204788" y="997744"/>
                </a:moveTo>
                <a:lnTo>
                  <a:pt x="204788" y="385763"/>
                </a:lnTo>
                <a:lnTo>
                  <a:pt x="197644" y="316707"/>
                </a:lnTo>
                <a:lnTo>
                  <a:pt x="190500" y="276225"/>
                </a:lnTo>
                <a:lnTo>
                  <a:pt x="180975" y="238125"/>
                </a:lnTo>
                <a:lnTo>
                  <a:pt x="164307" y="197644"/>
                </a:lnTo>
                <a:lnTo>
                  <a:pt x="150019" y="169069"/>
                </a:lnTo>
                <a:lnTo>
                  <a:pt x="130969" y="145257"/>
                </a:lnTo>
                <a:lnTo>
                  <a:pt x="109538" y="123825"/>
                </a:lnTo>
                <a:lnTo>
                  <a:pt x="85725" y="104775"/>
                </a:lnTo>
                <a:lnTo>
                  <a:pt x="69057" y="92869"/>
                </a:lnTo>
                <a:lnTo>
                  <a:pt x="35719" y="76200"/>
                </a:lnTo>
                <a:lnTo>
                  <a:pt x="11907" y="59532"/>
                </a:lnTo>
                <a:lnTo>
                  <a:pt x="0" y="40482"/>
                </a:lnTo>
                <a:lnTo>
                  <a:pt x="0" y="23813"/>
                </a:lnTo>
                <a:lnTo>
                  <a:pt x="4763" y="7144"/>
                </a:lnTo>
                <a:lnTo>
                  <a:pt x="23813" y="0"/>
                </a:lnTo>
                <a:lnTo>
                  <a:pt x="85725" y="0"/>
                </a:lnTo>
                <a:lnTo>
                  <a:pt x="159544" y="7144"/>
                </a:lnTo>
                <a:lnTo>
                  <a:pt x="216694" y="16669"/>
                </a:lnTo>
                <a:lnTo>
                  <a:pt x="261938" y="26194"/>
                </a:lnTo>
                <a:lnTo>
                  <a:pt x="309563" y="42863"/>
                </a:lnTo>
                <a:lnTo>
                  <a:pt x="364332" y="71438"/>
                </a:lnTo>
                <a:lnTo>
                  <a:pt x="416719" y="104775"/>
                </a:lnTo>
                <a:lnTo>
                  <a:pt x="447675" y="128588"/>
                </a:lnTo>
                <a:lnTo>
                  <a:pt x="476250" y="154782"/>
                </a:lnTo>
                <a:lnTo>
                  <a:pt x="497682" y="180975"/>
                </a:lnTo>
                <a:lnTo>
                  <a:pt x="511969" y="214313"/>
                </a:lnTo>
                <a:lnTo>
                  <a:pt x="514350" y="238125"/>
                </a:lnTo>
                <a:lnTo>
                  <a:pt x="509588" y="278607"/>
                </a:lnTo>
                <a:lnTo>
                  <a:pt x="495300" y="314325"/>
                </a:lnTo>
                <a:lnTo>
                  <a:pt x="481013" y="345282"/>
                </a:lnTo>
                <a:lnTo>
                  <a:pt x="473869" y="428625"/>
                </a:lnTo>
                <a:cubicBezTo>
                  <a:pt x="473075" y="501650"/>
                  <a:pt x="472282" y="574675"/>
                  <a:pt x="471488" y="647700"/>
                </a:cubicBezTo>
                <a:lnTo>
                  <a:pt x="466725" y="847725"/>
                </a:lnTo>
                <a:lnTo>
                  <a:pt x="457200" y="1140619"/>
                </a:lnTo>
                <a:lnTo>
                  <a:pt x="440532" y="1457325"/>
                </a:lnTo>
                <a:lnTo>
                  <a:pt x="197644" y="1507332"/>
                </a:lnTo>
                <a:cubicBezTo>
                  <a:pt x="200025" y="1337469"/>
                  <a:pt x="202407" y="1167607"/>
                  <a:pt x="204788" y="9977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7C91262-EB98-054B-A26E-73CD29184F26}"/>
              </a:ext>
            </a:extLst>
          </p:cNvPr>
          <p:cNvSpPr/>
          <p:nvPr/>
        </p:nvSpPr>
        <p:spPr>
          <a:xfrm>
            <a:off x="3814763" y="3360738"/>
            <a:ext cx="2343150" cy="439737"/>
          </a:xfrm>
          <a:custGeom>
            <a:avLst/>
            <a:gdLst>
              <a:gd name="connsiteX0" fmla="*/ 1383506 w 2343150"/>
              <a:gd name="connsiteY0" fmla="*/ 266700 h 440531"/>
              <a:gd name="connsiteX1" fmla="*/ 997743 w 2343150"/>
              <a:gd name="connsiteY1" fmla="*/ 321469 h 440531"/>
              <a:gd name="connsiteX2" fmla="*/ 783431 w 2343150"/>
              <a:gd name="connsiteY2" fmla="*/ 357187 h 440531"/>
              <a:gd name="connsiteX3" fmla="*/ 595312 w 2343150"/>
              <a:gd name="connsiteY3" fmla="*/ 395287 h 440531"/>
              <a:gd name="connsiteX4" fmla="*/ 492918 w 2343150"/>
              <a:gd name="connsiteY4" fmla="*/ 423862 h 440531"/>
              <a:gd name="connsiteX5" fmla="*/ 447675 w 2343150"/>
              <a:gd name="connsiteY5" fmla="*/ 435769 h 440531"/>
              <a:gd name="connsiteX6" fmla="*/ 416718 w 2343150"/>
              <a:gd name="connsiteY6" fmla="*/ 438150 h 440531"/>
              <a:gd name="connsiteX7" fmla="*/ 381000 w 2343150"/>
              <a:gd name="connsiteY7" fmla="*/ 440531 h 440531"/>
              <a:gd name="connsiteX8" fmla="*/ 333375 w 2343150"/>
              <a:gd name="connsiteY8" fmla="*/ 433387 h 440531"/>
              <a:gd name="connsiteX9" fmla="*/ 288131 w 2343150"/>
              <a:gd name="connsiteY9" fmla="*/ 419100 h 440531"/>
              <a:gd name="connsiteX10" fmla="*/ 240506 w 2343150"/>
              <a:gd name="connsiteY10" fmla="*/ 397669 h 440531"/>
              <a:gd name="connsiteX11" fmla="*/ 190500 w 2343150"/>
              <a:gd name="connsiteY11" fmla="*/ 364331 h 440531"/>
              <a:gd name="connsiteX12" fmla="*/ 135731 w 2343150"/>
              <a:gd name="connsiteY12" fmla="*/ 316706 h 440531"/>
              <a:gd name="connsiteX13" fmla="*/ 69056 w 2343150"/>
              <a:gd name="connsiteY13" fmla="*/ 252412 h 440531"/>
              <a:gd name="connsiteX14" fmla="*/ 28575 w 2343150"/>
              <a:gd name="connsiteY14" fmla="*/ 204787 h 440531"/>
              <a:gd name="connsiteX15" fmla="*/ 7143 w 2343150"/>
              <a:gd name="connsiteY15" fmla="*/ 171450 h 440531"/>
              <a:gd name="connsiteX16" fmla="*/ 0 w 2343150"/>
              <a:gd name="connsiteY16" fmla="*/ 154781 h 440531"/>
              <a:gd name="connsiteX17" fmla="*/ 0 w 2343150"/>
              <a:gd name="connsiteY17" fmla="*/ 140494 h 440531"/>
              <a:gd name="connsiteX18" fmla="*/ 2381 w 2343150"/>
              <a:gd name="connsiteY18" fmla="*/ 126206 h 440531"/>
              <a:gd name="connsiteX19" fmla="*/ 14287 w 2343150"/>
              <a:gd name="connsiteY19" fmla="*/ 116681 h 440531"/>
              <a:gd name="connsiteX20" fmla="*/ 35718 w 2343150"/>
              <a:gd name="connsiteY20" fmla="*/ 121444 h 440531"/>
              <a:gd name="connsiteX21" fmla="*/ 61912 w 2343150"/>
              <a:gd name="connsiteY21" fmla="*/ 138112 h 440531"/>
              <a:gd name="connsiteX22" fmla="*/ 95250 w 2343150"/>
              <a:gd name="connsiteY22" fmla="*/ 161925 h 440531"/>
              <a:gd name="connsiteX23" fmla="*/ 138112 w 2343150"/>
              <a:gd name="connsiteY23" fmla="*/ 185737 h 440531"/>
              <a:gd name="connsiteX24" fmla="*/ 188118 w 2343150"/>
              <a:gd name="connsiteY24" fmla="*/ 209550 h 440531"/>
              <a:gd name="connsiteX25" fmla="*/ 226218 w 2343150"/>
              <a:gd name="connsiteY25" fmla="*/ 221456 h 440531"/>
              <a:gd name="connsiteX26" fmla="*/ 269081 w 2343150"/>
              <a:gd name="connsiteY26" fmla="*/ 230981 h 440531"/>
              <a:gd name="connsiteX27" fmla="*/ 321468 w 2343150"/>
              <a:gd name="connsiteY27" fmla="*/ 235744 h 440531"/>
              <a:gd name="connsiteX28" fmla="*/ 371475 w 2343150"/>
              <a:gd name="connsiteY28" fmla="*/ 238125 h 440531"/>
              <a:gd name="connsiteX29" fmla="*/ 428625 w 2343150"/>
              <a:gd name="connsiteY29" fmla="*/ 228600 h 440531"/>
              <a:gd name="connsiteX30" fmla="*/ 650081 w 2343150"/>
              <a:gd name="connsiteY30" fmla="*/ 197644 h 440531"/>
              <a:gd name="connsiteX31" fmla="*/ 1026318 w 2343150"/>
              <a:gd name="connsiteY31" fmla="*/ 135731 h 440531"/>
              <a:gd name="connsiteX32" fmla="*/ 1252537 w 2343150"/>
              <a:gd name="connsiteY32" fmla="*/ 95250 h 440531"/>
              <a:gd name="connsiteX33" fmla="*/ 1562100 w 2343150"/>
              <a:gd name="connsiteY33" fmla="*/ 54769 h 440531"/>
              <a:gd name="connsiteX34" fmla="*/ 1874043 w 2343150"/>
              <a:gd name="connsiteY34" fmla="*/ 23812 h 440531"/>
              <a:gd name="connsiteX35" fmla="*/ 1921668 w 2343150"/>
              <a:gd name="connsiteY35" fmla="*/ 9525 h 440531"/>
              <a:gd name="connsiteX36" fmla="*/ 1964531 w 2343150"/>
              <a:gd name="connsiteY36" fmla="*/ 0 h 440531"/>
              <a:gd name="connsiteX37" fmla="*/ 2012156 w 2343150"/>
              <a:gd name="connsiteY37" fmla="*/ 0 h 440531"/>
              <a:gd name="connsiteX38" fmla="*/ 2069306 w 2343150"/>
              <a:gd name="connsiteY38" fmla="*/ 11906 h 440531"/>
              <a:gd name="connsiteX39" fmla="*/ 2135981 w 2343150"/>
              <a:gd name="connsiteY39" fmla="*/ 35719 h 440531"/>
              <a:gd name="connsiteX40" fmla="*/ 2205037 w 2343150"/>
              <a:gd name="connsiteY40" fmla="*/ 69056 h 440531"/>
              <a:gd name="connsiteX41" fmla="*/ 2264568 w 2343150"/>
              <a:gd name="connsiteY41" fmla="*/ 102394 h 440531"/>
              <a:gd name="connsiteX42" fmla="*/ 2314575 w 2343150"/>
              <a:gd name="connsiteY42" fmla="*/ 138112 h 440531"/>
              <a:gd name="connsiteX43" fmla="*/ 2324100 w 2343150"/>
              <a:gd name="connsiteY43" fmla="*/ 147637 h 440531"/>
              <a:gd name="connsiteX44" fmla="*/ 2333625 w 2343150"/>
              <a:gd name="connsiteY44" fmla="*/ 161925 h 440531"/>
              <a:gd name="connsiteX45" fmla="*/ 2343150 w 2343150"/>
              <a:gd name="connsiteY45" fmla="*/ 195262 h 440531"/>
              <a:gd name="connsiteX46" fmla="*/ 2338387 w 2343150"/>
              <a:gd name="connsiteY46" fmla="*/ 219075 h 440531"/>
              <a:gd name="connsiteX47" fmla="*/ 2319337 w 2343150"/>
              <a:gd name="connsiteY47" fmla="*/ 235744 h 440531"/>
              <a:gd name="connsiteX48" fmla="*/ 2281237 w 2343150"/>
              <a:gd name="connsiteY48" fmla="*/ 245269 h 440531"/>
              <a:gd name="connsiteX49" fmla="*/ 2238375 w 2343150"/>
              <a:gd name="connsiteY49" fmla="*/ 250031 h 440531"/>
              <a:gd name="connsiteX50" fmla="*/ 2069306 w 2343150"/>
              <a:gd name="connsiteY50" fmla="*/ 240506 h 440531"/>
              <a:gd name="connsiteX51" fmla="*/ 1924050 w 2343150"/>
              <a:gd name="connsiteY51" fmla="*/ 233362 h 440531"/>
              <a:gd name="connsiteX52" fmla="*/ 1745456 w 2343150"/>
              <a:gd name="connsiteY52" fmla="*/ 235744 h 440531"/>
              <a:gd name="connsiteX53" fmla="*/ 1576387 w 2343150"/>
              <a:gd name="connsiteY53" fmla="*/ 245269 h 440531"/>
              <a:gd name="connsiteX54" fmla="*/ 1383506 w 2343150"/>
              <a:gd name="connsiteY54" fmla="*/ 266700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43150" h="440531">
                <a:moveTo>
                  <a:pt x="1383506" y="266700"/>
                </a:moveTo>
                <a:lnTo>
                  <a:pt x="997743" y="321469"/>
                </a:lnTo>
                <a:lnTo>
                  <a:pt x="783431" y="357187"/>
                </a:lnTo>
                <a:lnTo>
                  <a:pt x="595312" y="395287"/>
                </a:lnTo>
                <a:lnTo>
                  <a:pt x="492918" y="423862"/>
                </a:lnTo>
                <a:lnTo>
                  <a:pt x="447675" y="435769"/>
                </a:lnTo>
                <a:lnTo>
                  <a:pt x="416718" y="438150"/>
                </a:lnTo>
                <a:lnTo>
                  <a:pt x="381000" y="440531"/>
                </a:lnTo>
                <a:lnTo>
                  <a:pt x="333375" y="433387"/>
                </a:lnTo>
                <a:lnTo>
                  <a:pt x="288131" y="419100"/>
                </a:lnTo>
                <a:lnTo>
                  <a:pt x="240506" y="397669"/>
                </a:lnTo>
                <a:lnTo>
                  <a:pt x="190500" y="364331"/>
                </a:lnTo>
                <a:lnTo>
                  <a:pt x="135731" y="316706"/>
                </a:lnTo>
                <a:lnTo>
                  <a:pt x="69056" y="252412"/>
                </a:lnTo>
                <a:lnTo>
                  <a:pt x="28575" y="204787"/>
                </a:lnTo>
                <a:lnTo>
                  <a:pt x="7143" y="171450"/>
                </a:lnTo>
                <a:lnTo>
                  <a:pt x="0" y="154781"/>
                </a:lnTo>
                <a:lnTo>
                  <a:pt x="0" y="140494"/>
                </a:lnTo>
                <a:lnTo>
                  <a:pt x="2381" y="126206"/>
                </a:lnTo>
                <a:lnTo>
                  <a:pt x="14287" y="116681"/>
                </a:lnTo>
                <a:lnTo>
                  <a:pt x="35718" y="121444"/>
                </a:lnTo>
                <a:lnTo>
                  <a:pt x="61912" y="138112"/>
                </a:lnTo>
                <a:lnTo>
                  <a:pt x="95250" y="161925"/>
                </a:lnTo>
                <a:lnTo>
                  <a:pt x="138112" y="185737"/>
                </a:lnTo>
                <a:lnTo>
                  <a:pt x="188118" y="209550"/>
                </a:lnTo>
                <a:lnTo>
                  <a:pt x="226218" y="221456"/>
                </a:lnTo>
                <a:lnTo>
                  <a:pt x="269081" y="230981"/>
                </a:lnTo>
                <a:lnTo>
                  <a:pt x="321468" y="235744"/>
                </a:lnTo>
                <a:lnTo>
                  <a:pt x="371475" y="238125"/>
                </a:lnTo>
                <a:lnTo>
                  <a:pt x="428625" y="228600"/>
                </a:lnTo>
                <a:lnTo>
                  <a:pt x="650081" y="197644"/>
                </a:lnTo>
                <a:lnTo>
                  <a:pt x="1026318" y="135731"/>
                </a:lnTo>
                <a:lnTo>
                  <a:pt x="1252537" y="95250"/>
                </a:lnTo>
                <a:lnTo>
                  <a:pt x="1562100" y="54769"/>
                </a:lnTo>
                <a:lnTo>
                  <a:pt x="1874043" y="23812"/>
                </a:lnTo>
                <a:lnTo>
                  <a:pt x="1921668" y="9525"/>
                </a:lnTo>
                <a:lnTo>
                  <a:pt x="1964531" y="0"/>
                </a:lnTo>
                <a:lnTo>
                  <a:pt x="2012156" y="0"/>
                </a:lnTo>
                <a:lnTo>
                  <a:pt x="2069306" y="11906"/>
                </a:lnTo>
                <a:lnTo>
                  <a:pt x="2135981" y="35719"/>
                </a:lnTo>
                <a:lnTo>
                  <a:pt x="2205037" y="69056"/>
                </a:lnTo>
                <a:lnTo>
                  <a:pt x="2264568" y="102394"/>
                </a:lnTo>
                <a:lnTo>
                  <a:pt x="2314575" y="138112"/>
                </a:lnTo>
                <a:lnTo>
                  <a:pt x="2324100" y="147637"/>
                </a:lnTo>
                <a:lnTo>
                  <a:pt x="2333625" y="161925"/>
                </a:lnTo>
                <a:lnTo>
                  <a:pt x="2343150" y="195262"/>
                </a:lnTo>
                <a:lnTo>
                  <a:pt x="2338387" y="219075"/>
                </a:lnTo>
                <a:lnTo>
                  <a:pt x="2319337" y="235744"/>
                </a:lnTo>
                <a:lnTo>
                  <a:pt x="2281237" y="245269"/>
                </a:lnTo>
                <a:lnTo>
                  <a:pt x="2238375" y="250031"/>
                </a:lnTo>
                <a:lnTo>
                  <a:pt x="2069306" y="240506"/>
                </a:lnTo>
                <a:lnTo>
                  <a:pt x="1924050" y="233362"/>
                </a:lnTo>
                <a:lnTo>
                  <a:pt x="1745456" y="235744"/>
                </a:lnTo>
                <a:lnTo>
                  <a:pt x="1576387" y="245269"/>
                </a:lnTo>
                <a:lnTo>
                  <a:pt x="1383506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860336A-7029-2E48-B8E5-0DB3E89363E7}"/>
              </a:ext>
            </a:extLst>
          </p:cNvPr>
          <p:cNvSpPr/>
          <p:nvPr/>
        </p:nvSpPr>
        <p:spPr>
          <a:xfrm>
            <a:off x="4141788" y="4122738"/>
            <a:ext cx="1844675" cy="1087437"/>
          </a:xfrm>
          <a:custGeom>
            <a:avLst/>
            <a:gdLst>
              <a:gd name="connsiteX0" fmla="*/ 581025 w 1845469"/>
              <a:gd name="connsiteY0" fmla="*/ 316706 h 1088231"/>
              <a:gd name="connsiteX1" fmla="*/ 76200 w 1845469"/>
              <a:gd name="connsiteY1" fmla="*/ 411956 h 1088231"/>
              <a:gd name="connsiteX2" fmla="*/ 0 w 1845469"/>
              <a:gd name="connsiteY2" fmla="*/ 228600 h 1088231"/>
              <a:gd name="connsiteX3" fmla="*/ 376237 w 1845469"/>
              <a:gd name="connsiteY3" fmla="*/ 171450 h 1088231"/>
              <a:gd name="connsiteX4" fmla="*/ 866775 w 1845469"/>
              <a:gd name="connsiteY4" fmla="*/ 102394 h 1088231"/>
              <a:gd name="connsiteX5" fmla="*/ 1312069 w 1845469"/>
              <a:gd name="connsiteY5" fmla="*/ 45244 h 1088231"/>
              <a:gd name="connsiteX6" fmla="*/ 1347787 w 1845469"/>
              <a:gd name="connsiteY6" fmla="*/ 38100 h 1088231"/>
              <a:gd name="connsiteX7" fmla="*/ 1390650 w 1845469"/>
              <a:gd name="connsiteY7" fmla="*/ 19050 h 1088231"/>
              <a:gd name="connsiteX8" fmla="*/ 1428750 w 1845469"/>
              <a:gd name="connsiteY8" fmla="*/ 2381 h 1088231"/>
              <a:gd name="connsiteX9" fmla="*/ 1445419 w 1845469"/>
              <a:gd name="connsiteY9" fmla="*/ 0 h 1088231"/>
              <a:gd name="connsiteX10" fmla="*/ 1481137 w 1845469"/>
              <a:gd name="connsiteY10" fmla="*/ 9525 h 1088231"/>
              <a:gd name="connsiteX11" fmla="*/ 1545431 w 1845469"/>
              <a:gd name="connsiteY11" fmla="*/ 42862 h 1088231"/>
              <a:gd name="connsiteX12" fmla="*/ 1640681 w 1845469"/>
              <a:gd name="connsiteY12" fmla="*/ 104775 h 1088231"/>
              <a:gd name="connsiteX13" fmla="*/ 1752600 w 1845469"/>
              <a:gd name="connsiteY13" fmla="*/ 183356 h 1088231"/>
              <a:gd name="connsiteX14" fmla="*/ 1783556 w 1845469"/>
              <a:gd name="connsiteY14" fmla="*/ 204787 h 1088231"/>
              <a:gd name="connsiteX15" fmla="*/ 1807369 w 1845469"/>
              <a:gd name="connsiteY15" fmla="*/ 221456 h 1088231"/>
              <a:gd name="connsiteX16" fmla="*/ 1826419 w 1845469"/>
              <a:gd name="connsiteY16" fmla="*/ 247650 h 1088231"/>
              <a:gd name="connsiteX17" fmla="*/ 1838325 w 1845469"/>
              <a:gd name="connsiteY17" fmla="*/ 269081 h 1088231"/>
              <a:gd name="connsiteX18" fmla="*/ 1845469 w 1845469"/>
              <a:gd name="connsiteY18" fmla="*/ 290512 h 1088231"/>
              <a:gd name="connsiteX19" fmla="*/ 1840706 w 1845469"/>
              <a:gd name="connsiteY19" fmla="*/ 319087 h 1088231"/>
              <a:gd name="connsiteX20" fmla="*/ 1826419 w 1845469"/>
              <a:gd name="connsiteY20" fmla="*/ 342900 h 1088231"/>
              <a:gd name="connsiteX21" fmla="*/ 1802606 w 1845469"/>
              <a:gd name="connsiteY21" fmla="*/ 364331 h 1088231"/>
              <a:gd name="connsiteX22" fmla="*/ 1781175 w 1845469"/>
              <a:gd name="connsiteY22" fmla="*/ 381000 h 1088231"/>
              <a:gd name="connsiteX23" fmla="*/ 1769269 w 1845469"/>
              <a:gd name="connsiteY23" fmla="*/ 395287 h 1088231"/>
              <a:gd name="connsiteX24" fmla="*/ 1743075 w 1845469"/>
              <a:gd name="connsiteY24" fmla="*/ 459581 h 1088231"/>
              <a:gd name="connsiteX25" fmla="*/ 1669256 w 1845469"/>
              <a:gd name="connsiteY25" fmla="*/ 659606 h 1088231"/>
              <a:gd name="connsiteX26" fmla="*/ 1576387 w 1845469"/>
              <a:gd name="connsiteY26" fmla="*/ 904875 h 1088231"/>
              <a:gd name="connsiteX27" fmla="*/ 1538287 w 1845469"/>
              <a:gd name="connsiteY27" fmla="*/ 1004887 h 1088231"/>
              <a:gd name="connsiteX28" fmla="*/ 1528762 w 1845469"/>
              <a:gd name="connsiteY28" fmla="*/ 1038225 h 1088231"/>
              <a:gd name="connsiteX29" fmla="*/ 1514475 w 1845469"/>
              <a:gd name="connsiteY29" fmla="*/ 1064419 h 1088231"/>
              <a:gd name="connsiteX30" fmla="*/ 1500187 w 1845469"/>
              <a:gd name="connsiteY30" fmla="*/ 1078706 h 1088231"/>
              <a:gd name="connsiteX31" fmla="*/ 1483519 w 1845469"/>
              <a:gd name="connsiteY31" fmla="*/ 1085850 h 1088231"/>
              <a:gd name="connsiteX32" fmla="*/ 1459706 w 1845469"/>
              <a:gd name="connsiteY32" fmla="*/ 1088231 h 1088231"/>
              <a:gd name="connsiteX33" fmla="*/ 1438275 w 1845469"/>
              <a:gd name="connsiteY33" fmla="*/ 1083469 h 1088231"/>
              <a:gd name="connsiteX34" fmla="*/ 1412081 w 1845469"/>
              <a:gd name="connsiteY34" fmla="*/ 1076325 h 1088231"/>
              <a:gd name="connsiteX35" fmla="*/ 1371600 w 1845469"/>
              <a:gd name="connsiteY35" fmla="*/ 1042987 h 1088231"/>
              <a:gd name="connsiteX36" fmla="*/ 1390650 w 1845469"/>
              <a:gd name="connsiteY36" fmla="*/ 819150 h 1088231"/>
              <a:gd name="connsiteX37" fmla="*/ 1490662 w 1845469"/>
              <a:gd name="connsiteY37" fmla="*/ 366712 h 1088231"/>
              <a:gd name="connsiteX38" fmla="*/ 1500187 w 1845469"/>
              <a:gd name="connsiteY38" fmla="*/ 316706 h 1088231"/>
              <a:gd name="connsiteX39" fmla="*/ 1500187 w 1845469"/>
              <a:gd name="connsiteY39" fmla="*/ 302419 h 1088231"/>
              <a:gd name="connsiteX40" fmla="*/ 1493044 w 1845469"/>
              <a:gd name="connsiteY40" fmla="*/ 278606 h 1088231"/>
              <a:gd name="connsiteX41" fmla="*/ 1476375 w 1845469"/>
              <a:gd name="connsiteY41" fmla="*/ 259556 h 1088231"/>
              <a:gd name="connsiteX42" fmla="*/ 1445419 w 1845469"/>
              <a:gd name="connsiteY42" fmla="*/ 240506 h 1088231"/>
              <a:gd name="connsiteX43" fmla="*/ 1414462 w 1845469"/>
              <a:gd name="connsiteY43" fmla="*/ 226219 h 1088231"/>
              <a:gd name="connsiteX44" fmla="*/ 1383506 w 1845469"/>
              <a:gd name="connsiteY44" fmla="*/ 223837 h 1088231"/>
              <a:gd name="connsiteX45" fmla="*/ 1150144 w 1845469"/>
              <a:gd name="connsiteY45" fmla="*/ 240506 h 1088231"/>
              <a:gd name="connsiteX46" fmla="*/ 783431 w 1845469"/>
              <a:gd name="connsiteY46" fmla="*/ 283369 h 1088231"/>
              <a:gd name="connsiteX47" fmla="*/ 581025 w 1845469"/>
              <a:gd name="connsiteY47" fmla="*/ 316706 h 108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45469" h="1088231">
                <a:moveTo>
                  <a:pt x="581025" y="316706"/>
                </a:moveTo>
                <a:lnTo>
                  <a:pt x="76200" y="411956"/>
                </a:lnTo>
                <a:lnTo>
                  <a:pt x="0" y="228600"/>
                </a:lnTo>
                <a:lnTo>
                  <a:pt x="376237" y="171450"/>
                </a:lnTo>
                <a:lnTo>
                  <a:pt x="866775" y="102394"/>
                </a:lnTo>
                <a:lnTo>
                  <a:pt x="1312069" y="45244"/>
                </a:lnTo>
                <a:lnTo>
                  <a:pt x="1347787" y="38100"/>
                </a:lnTo>
                <a:lnTo>
                  <a:pt x="1390650" y="19050"/>
                </a:lnTo>
                <a:lnTo>
                  <a:pt x="1428750" y="2381"/>
                </a:lnTo>
                <a:lnTo>
                  <a:pt x="1445419" y="0"/>
                </a:lnTo>
                <a:lnTo>
                  <a:pt x="1481137" y="9525"/>
                </a:lnTo>
                <a:lnTo>
                  <a:pt x="1545431" y="42862"/>
                </a:lnTo>
                <a:lnTo>
                  <a:pt x="1640681" y="104775"/>
                </a:lnTo>
                <a:lnTo>
                  <a:pt x="1752600" y="183356"/>
                </a:lnTo>
                <a:lnTo>
                  <a:pt x="1783556" y="204787"/>
                </a:lnTo>
                <a:lnTo>
                  <a:pt x="1807369" y="221456"/>
                </a:lnTo>
                <a:lnTo>
                  <a:pt x="1826419" y="247650"/>
                </a:lnTo>
                <a:lnTo>
                  <a:pt x="1838325" y="269081"/>
                </a:lnTo>
                <a:lnTo>
                  <a:pt x="1845469" y="290512"/>
                </a:lnTo>
                <a:lnTo>
                  <a:pt x="1840706" y="319087"/>
                </a:lnTo>
                <a:lnTo>
                  <a:pt x="1826419" y="342900"/>
                </a:lnTo>
                <a:lnTo>
                  <a:pt x="1802606" y="364331"/>
                </a:lnTo>
                <a:lnTo>
                  <a:pt x="1781175" y="381000"/>
                </a:lnTo>
                <a:cubicBezTo>
                  <a:pt x="1770949" y="393782"/>
                  <a:pt x="1775244" y="389312"/>
                  <a:pt x="1769269" y="395287"/>
                </a:cubicBezTo>
                <a:lnTo>
                  <a:pt x="1743075" y="459581"/>
                </a:lnTo>
                <a:lnTo>
                  <a:pt x="1669256" y="659606"/>
                </a:lnTo>
                <a:lnTo>
                  <a:pt x="1576387" y="904875"/>
                </a:lnTo>
                <a:lnTo>
                  <a:pt x="1538287" y="1004887"/>
                </a:lnTo>
                <a:lnTo>
                  <a:pt x="1528762" y="1038225"/>
                </a:lnTo>
                <a:lnTo>
                  <a:pt x="1514475" y="1064419"/>
                </a:lnTo>
                <a:lnTo>
                  <a:pt x="1500187" y="1078706"/>
                </a:lnTo>
                <a:lnTo>
                  <a:pt x="1483519" y="1085850"/>
                </a:lnTo>
                <a:lnTo>
                  <a:pt x="1459706" y="1088231"/>
                </a:lnTo>
                <a:lnTo>
                  <a:pt x="1438275" y="1083469"/>
                </a:lnTo>
                <a:lnTo>
                  <a:pt x="1412081" y="1076325"/>
                </a:lnTo>
                <a:lnTo>
                  <a:pt x="1371600" y="1042987"/>
                </a:lnTo>
                <a:lnTo>
                  <a:pt x="1390650" y="819150"/>
                </a:lnTo>
                <a:lnTo>
                  <a:pt x="1490662" y="366712"/>
                </a:lnTo>
                <a:lnTo>
                  <a:pt x="1500187" y="316706"/>
                </a:lnTo>
                <a:lnTo>
                  <a:pt x="1500187" y="302419"/>
                </a:lnTo>
                <a:lnTo>
                  <a:pt x="1493044" y="278606"/>
                </a:lnTo>
                <a:lnTo>
                  <a:pt x="1476375" y="259556"/>
                </a:lnTo>
                <a:lnTo>
                  <a:pt x="1445419" y="240506"/>
                </a:lnTo>
                <a:lnTo>
                  <a:pt x="1414462" y="226219"/>
                </a:lnTo>
                <a:lnTo>
                  <a:pt x="1383506" y="223837"/>
                </a:lnTo>
                <a:lnTo>
                  <a:pt x="1150144" y="240506"/>
                </a:lnTo>
                <a:lnTo>
                  <a:pt x="783431" y="283369"/>
                </a:lnTo>
                <a:lnTo>
                  <a:pt x="581025" y="316706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0E82C86-054F-5540-ACC5-1B7C0F95EC7B}"/>
              </a:ext>
            </a:extLst>
          </p:cNvPr>
          <p:cNvSpPr/>
          <p:nvPr/>
        </p:nvSpPr>
        <p:spPr>
          <a:xfrm>
            <a:off x="4332288" y="4938713"/>
            <a:ext cx="1249362" cy="280987"/>
          </a:xfrm>
          <a:custGeom>
            <a:avLst/>
            <a:gdLst>
              <a:gd name="connsiteX0" fmla="*/ 483394 w 1250156"/>
              <a:gd name="connsiteY0" fmla="*/ 240506 h 280987"/>
              <a:gd name="connsiteX1" fmla="*/ 0 w 1250156"/>
              <a:gd name="connsiteY1" fmla="*/ 280987 h 280987"/>
              <a:gd name="connsiteX2" fmla="*/ 0 w 1250156"/>
              <a:gd name="connsiteY2" fmla="*/ 121443 h 280987"/>
              <a:gd name="connsiteX3" fmla="*/ 371475 w 1250156"/>
              <a:gd name="connsiteY3" fmla="*/ 85725 h 280987"/>
              <a:gd name="connsiteX4" fmla="*/ 645319 w 1250156"/>
              <a:gd name="connsiteY4" fmla="*/ 54768 h 280987"/>
              <a:gd name="connsiteX5" fmla="*/ 842962 w 1250156"/>
              <a:gd name="connsiteY5" fmla="*/ 28575 h 280987"/>
              <a:gd name="connsiteX6" fmla="*/ 1026319 w 1250156"/>
              <a:gd name="connsiteY6" fmla="*/ 4762 h 280987"/>
              <a:gd name="connsiteX7" fmla="*/ 1090612 w 1250156"/>
              <a:gd name="connsiteY7" fmla="*/ 0 h 280987"/>
              <a:gd name="connsiteX8" fmla="*/ 1133475 w 1250156"/>
              <a:gd name="connsiteY8" fmla="*/ 2381 h 280987"/>
              <a:gd name="connsiteX9" fmla="*/ 1169194 w 1250156"/>
              <a:gd name="connsiteY9" fmla="*/ 9525 h 280987"/>
              <a:gd name="connsiteX10" fmla="*/ 1235869 w 1250156"/>
              <a:gd name="connsiteY10" fmla="*/ 45243 h 280987"/>
              <a:gd name="connsiteX11" fmla="*/ 1250156 w 1250156"/>
              <a:gd name="connsiteY11" fmla="*/ 226218 h 280987"/>
              <a:gd name="connsiteX12" fmla="*/ 1178719 w 1250156"/>
              <a:gd name="connsiteY12" fmla="*/ 223837 h 280987"/>
              <a:gd name="connsiteX13" fmla="*/ 1150144 w 1250156"/>
              <a:gd name="connsiteY13" fmla="*/ 204787 h 280987"/>
              <a:gd name="connsiteX14" fmla="*/ 1119187 w 1250156"/>
              <a:gd name="connsiteY14" fmla="*/ 190500 h 280987"/>
              <a:gd name="connsiteX15" fmla="*/ 1085850 w 1250156"/>
              <a:gd name="connsiteY15" fmla="*/ 183356 h 280987"/>
              <a:gd name="connsiteX16" fmla="*/ 1035844 w 1250156"/>
              <a:gd name="connsiteY16" fmla="*/ 192881 h 280987"/>
              <a:gd name="connsiteX17" fmla="*/ 483394 w 1250156"/>
              <a:gd name="connsiteY17" fmla="*/ 240506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50156" h="280987">
                <a:moveTo>
                  <a:pt x="483394" y="240506"/>
                </a:moveTo>
                <a:lnTo>
                  <a:pt x="0" y="280987"/>
                </a:lnTo>
                <a:lnTo>
                  <a:pt x="0" y="121443"/>
                </a:lnTo>
                <a:lnTo>
                  <a:pt x="371475" y="85725"/>
                </a:lnTo>
                <a:lnTo>
                  <a:pt x="645319" y="54768"/>
                </a:lnTo>
                <a:lnTo>
                  <a:pt x="842962" y="28575"/>
                </a:lnTo>
                <a:lnTo>
                  <a:pt x="1026319" y="4762"/>
                </a:lnTo>
                <a:lnTo>
                  <a:pt x="1090612" y="0"/>
                </a:lnTo>
                <a:lnTo>
                  <a:pt x="1133475" y="2381"/>
                </a:lnTo>
                <a:lnTo>
                  <a:pt x="1169194" y="9525"/>
                </a:lnTo>
                <a:lnTo>
                  <a:pt x="1235869" y="45243"/>
                </a:lnTo>
                <a:lnTo>
                  <a:pt x="1250156" y="226218"/>
                </a:lnTo>
                <a:lnTo>
                  <a:pt x="1178719" y="223837"/>
                </a:lnTo>
                <a:lnTo>
                  <a:pt x="1150144" y="204787"/>
                </a:lnTo>
                <a:lnTo>
                  <a:pt x="1119187" y="190500"/>
                </a:lnTo>
                <a:lnTo>
                  <a:pt x="1085850" y="183356"/>
                </a:lnTo>
                <a:lnTo>
                  <a:pt x="1035844" y="192881"/>
                </a:lnTo>
                <a:lnTo>
                  <a:pt x="483394" y="240506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F397CF-4931-41BA-B398-8AA5EFC42CA9}"/>
              </a:ext>
            </a:extLst>
          </p:cNvPr>
          <p:cNvGrpSpPr/>
          <p:nvPr/>
        </p:nvGrpSpPr>
        <p:grpSpPr>
          <a:xfrm>
            <a:off x="2732087" y="1606551"/>
            <a:ext cx="3984625" cy="4518025"/>
            <a:chOff x="2884488" y="1787525"/>
            <a:chExt cx="3984625" cy="4518025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0469F032-4B0C-45D9-BF07-5CEB6EDE8EC4}"/>
                </a:ext>
              </a:extLst>
            </p:cNvPr>
            <p:cNvSpPr/>
            <p:nvPr/>
          </p:nvSpPr>
          <p:spPr>
            <a:xfrm>
              <a:off x="4148138" y="2754313"/>
              <a:ext cx="1955800" cy="454025"/>
            </a:xfrm>
            <a:custGeom>
              <a:avLst/>
              <a:gdLst>
                <a:gd name="connsiteX0" fmla="*/ 1304925 w 1955006"/>
                <a:gd name="connsiteY0" fmla="*/ 280988 h 452438"/>
                <a:gd name="connsiteX1" fmla="*/ 1090612 w 1955006"/>
                <a:gd name="connsiteY1" fmla="*/ 316707 h 452438"/>
                <a:gd name="connsiteX2" fmla="*/ 823912 w 1955006"/>
                <a:gd name="connsiteY2" fmla="*/ 359569 h 452438"/>
                <a:gd name="connsiteX3" fmla="*/ 664368 w 1955006"/>
                <a:gd name="connsiteY3" fmla="*/ 404813 h 452438"/>
                <a:gd name="connsiteX4" fmla="*/ 538162 w 1955006"/>
                <a:gd name="connsiteY4" fmla="*/ 438150 h 452438"/>
                <a:gd name="connsiteX5" fmla="*/ 492918 w 1955006"/>
                <a:gd name="connsiteY5" fmla="*/ 447675 h 452438"/>
                <a:gd name="connsiteX6" fmla="*/ 454818 w 1955006"/>
                <a:gd name="connsiteY6" fmla="*/ 452438 h 452438"/>
                <a:gd name="connsiteX7" fmla="*/ 402431 w 1955006"/>
                <a:gd name="connsiteY7" fmla="*/ 450057 h 452438"/>
                <a:gd name="connsiteX8" fmla="*/ 352425 w 1955006"/>
                <a:gd name="connsiteY8" fmla="*/ 442913 h 452438"/>
                <a:gd name="connsiteX9" fmla="*/ 292893 w 1955006"/>
                <a:gd name="connsiteY9" fmla="*/ 426244 h 452438"/>
                <a:gd name="connsiteX10" fmla="*/ 238125 w 1955006"/>
                <a:gd name="connsiteY10" fmla="*/ 404813 h 452438"/>
                <a:gd name="connsiteX11" fmla="*/ 171450 w 1955006"/>
                <a:gd name="connsiteY11" fmla="*/ 366713 h 452438"/>
                <a:gd name="connsiteX12" fmla="*/ 107156 w 1955006"/>
                <a:gd name="connsiteY12" fmla="*/ 319088 h 452438"/>
                <a:gd name="connsiteX13" fmla="*/ 45243 w 1955006"/>
                <a:gd name="connsiteY13" fmla="*/ 264319 h 452438"/>
                <a:gd name="connsiteX14" fmla="*/ 16668 w 1955006"/>
                <a:gd name="connsiteY14" fmla="*/ 235744 h 452438"/>
                <a:gd name="connsiteX15" fmla="*/ 4762 w 1955006"/>
                <a:gd name="connsiteY15" fmla="*/ 216694 h 452438"/>
                <a:gd name="connsiteX16" fmla="*/ 0 w 1955006"/>
                <a:gd name="connsiteY16" fmla="*/ 195263 h 452438"/>
                <a:gd name="connsiteX17" fmla="*/ 2381 w 1955006"/>
                <a:gd name="connsiteY17" fmla="*/ 176213 h 452438"/>
                <a:gd name="connsiteX18" fmla="*/ 11906 w 1955006"/>
                <a:gd name="connsiteY18" fmla="*/ 166688 h 452438"/>
                <a:gd name="connsiteX19" fmla="*/ 30956 w 1955006"/>
                <a:gd name="connsiteY19" fmla="*/ 166688 h 452438"/>
                <a:gd name="connsiteX20" fmla="*/ 54768 w 1955006"/>
                <a:gd name="connsiteY20" fmla="*/ 176213 h 452438"/>
                <a:gd name="connsiteX21" fmla="*/ 85725 w 1955006"/>
                <a:gd name="connsiteY21" fmla="*/ 195263 h 452438"/>
                <a:gd name="connsiteX22" fmla="*/ 126206 w 1955006"/>
                <a:gd name="connsiteY22" fmla="*/ 214313 h 452438"/>
                <a:gd name="connsiteX23" fmla="*/ 176212 w 1955006"/>
                <a:gd name="connsiteY23" fmla="*/ 230982 h 452438"/>
                <a:gd name="connsiteX24" fmla="*/ 240506 w 1955006"/>
                <a:gd name="connsiteY24" fmla="*/ 240507 h 452438"/>
                <a:gd name="connsiteX25" fmla="*/ 330993 w 1955006"/>
                <a:gd name="connsiteY25" fmla="*/ 245269 h 452438"/>
                <a:gd name="connsiteX26" fmla="*/ 385762 w 1955006"/>
                <a:gd name="connsiteY26" fmla="*/ 247650 h 452438"/>
                <a:gd name="connsiteX27" fmla="*/ 457200 w 1955006"/>
                <a:gd name="connsiteY27" fmla="*/ 242888 h 452438"/>
                <a:gd name="connsiteX28" fmla="*/ 645318 w 1955006"/>
                <a:gd name="connsiteY28" fmla="*/ 207169 h 452438"/>
                <a:gd name="connsiteX29" fmla="*/ 847725 w 1955006"/>
                <a:gd name="connsiteY29" fmla="*/ 154782 h 452438"/>
                <a:gd name="connsiteX30" fmla="*/ 1119187 w 1955006"/>
                <a:gd name="connsiteY30" fmla="*/ 109538 h 452438"/>
                <a:gd name="connsiteX31" fmla="*/ 1328737 w 1955006"/>
                <a:gd name="connsiteY31" fmla="*/ 66675 h 452438"/>
                <a:gd name="connsiteX32" fmla="*/ 1431131 w 1955006"/>
                <a:gd name="connsiteY32" fmla="*/ 50007 h 452438"/>
                <a:gd name="connsiteX33" fmla="*/ 1509712 w 1955006"/>
                <a:gd name="connsiteY33" fmla="*/ 38100 h 452438"/>
                <a:gd name="connsiteX34" fmla="*/ 1557337 w 1955006"/>
                <a:gd name="connsiteY34" fmla="*/ 26194 h 452438"/>
                <a:gd name="connsiteX35" fmla="*/ 1626393 w 1955006"/>
                <a:gd name="connsiteY35" fmla="*/ 0 h 452438"/>
                <a:gd name="connsiteX36" fmla="*/ 1666875 w 1955006"/>
                <a:gd name="connsiteY36" fmla="*/ 4763 h 452438"/>
                <a:gd name="connsiteX37" fmla="*/ 1731168 w 1955006"/>
                <a:gd name="connsiteY37" fmla="*/ 23813 h 452438"/>
                <a:gd name="connsiteX38" fmla="*/ 1795462 w 1955006"/>
                <a:gd name="connsiteY38" fmla="*/ 54769 h 452438"/>
                <a:gd name="connsiteX39" fmla="*/ 1864518 w 1955006"/>
                <a:gd name="connsiteY39" fmla="*/ 85725 h 452438"/>
                <a:gd name="connsiteX40" fmla="*/ 1897856 w 1955006"/>
                <a:gd name="connsiteY40" fmla="*/ 114300 h 452438"/>
                <a:gd name="connsiteX41" fmla="*/ 1931193 w 1955006"/>
                <a:gd name="connsiteY41" fmla="*/ 154782 h 452438"/>
                <a:gd name="connsiteX42" fmla="*/ 1945481 w 1955006"/>
                <a:gd name="connsiteY42" fmla="*/ 180975 h 452438"/>
                <a:gd name="connsiteX43" fmla="*/ 1955006 w 1955006"/>
                <a:gd name="connsiteY43" fmla="*/ 207169 h 452438"/>
                <a:gd name="connsiteX44" fmla="*/ 1955006 w 1955006"/>
                <a:gd name="connsiteY44" fmla="*/ 223838 h 452438"/>
                <a:gd name="connsiteX45" fmla="*/ 1945481 w 1955006"/>
                <a:gd name="connsiteY45" fmla="*/ 247650 h 452438"/>
                <a:gd name="connsiteX46" fmla="*/ 1919287 w 1955006"/>
                <a:gd name="connsiteY46" fmla="*/ 271463 h 452438"/>
                <a:gd name="connsiteX47" fmla="*/ 1874043 w 1955006"/>
                <a:gd name="connsiteY47" fmla="*/ 292894 h 452438"/>
                <a:gd name="connsiteX48" fmla="*/ 1831181 w 1955006"/>
                <a:gd name="connsiteY48" fmla="*/ 290513 h 452438"/>
                <a:gd name="connsiteX49" fmla="*/ 1774031 w 1955006"/>
                <a:gd name="connsiteY49" fmla="*/ 283369 h 452438"/>
                <a:gd name="connsiteX50" fmla="*/ 1640681 w 1955006"/>
                <a:gd name="connsiteY50" fmla="*/ 269082 h 452438"/>
                <a:gd name="connsiteX51" fmla="*/ 1473993 w 1955006"/>
                <a:gd name="connsiteY51" fmla="*/ 271463 h 452438"/>
                <a:gd name="connsiteX52" fmla="*/ 1304925 w 1955006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5006" h="452438">
                  <a:moveTo>
                    <a:pt x="1304925" y="280988"/>
                  </a:moveTo>
                  <a:lnTo>
                    <a:pt x="1090612" y="316707"/>
                  </a:lnTo>
                  <a:lnTo>
                    <a:pt x="823912" y="359569"/>
                  </a:lnTo>
                  <a:lnTo>
                    <a:pt x="664368" y="404813"/>
                  </a:lnTo>
                  <a:lnTo>
                    <a:pt x="538162" y="438150"/>
                  </a:lnTo>
                  <a:lnTo>
                    <a:pt x="492918" y="447675"/>
                  </a:lnTo>
                  <a:lnTo>
                    <a:pt x="454818" y="452438"/>
                  </a:lnTo>
                  <a:lnTo>
                    <a:pt x="402431" y="450057"/>
                  </a:lnTo>
                  <a:lnTo>
                    <a:pt x="352425" y="442913"/>
                  </a:lnTo>
                  <a:lnTo>
                    <a:pt x="292893" y="426244"/>
                  </a:lnTo>
                  <a:lnTo>
                    <a:pt x="238125" y="404813"/>
                  </a:lnTo>
                  <a:lnTo>
                    <a:pt x="171450" y="366713"/>
                  </a:lnTo>
                  <a:lnTo>
                    <a:pt x="107156" y="319088"/>
                  </a:lnTo>
                  <a:lnTo>
                    <a:pt x="45243" y="264319"/>
                  </a:lnTo>
                  <a:lnTo>
                    <a:pt x="16668" y="235744"/>
                  </a:lnTo>
                  <a:lnTo>
                    <a:pt x="4762" y="216694"/>
                  </a:lnTo>
                  <a:lnTo>
                    <a:pt x="0" y="195263"/>
                  </a:lnTo>
                  <a:lnTo>
                    <a:pt x="2381" y="176213"/>
                  </a:lnTo>
                  <a:lnTo>
                    <a:pt x="11906" y="166688"/>
                  </a:lnTo>
                  <a:lnTo>
                    <a:pt x="30956" y="166688"/>
                  </a:lnTo>
                  <a:lnTo>
                    <a:pt x="54768" y="176213"/>
                  </a:lnTo>
                  <a:lnTo>
                    <a:pt x="85725" y="195263"/>
                  </a:lnTo>
                  <a:lnTo>
                    <a:pt x="126206" y="214313"/>
                  </a:lnTo>
                  <a:lnTo>
                    <a:pt x="176212" y="230982"/>
                  </a:lnTo>
                  <a:lnTo>
                    <a:pt x="240506" y="240507"/>
                  </a:lnTo>
                  <a:lnTo>
                    <a:pt x="330993" y="245269"/>
                  </a:lnTo>
                  <a:lnTo>
                    <a:pt x="385762" y="247650"/>
                  </a:lnTo>
                  <a:lnTo>
                    <a:pt x="457200" y="242888"/>
                  </a:lnTo>
                  <a:lnTo>
                    <a:pt x="645318" y="207169"/>
                  </a:lnTo>
                  <a:lnTo>
                    <a:pt x="847725" y="154782"/>
                  </a:lnTo>
                  <a:lnTo>
                    <a:pt x="1119187" y="109538"/>
                  </a:lnTo>
                  <a:lnTo>
                    <a:pt x="1328737" y="66675"/>
                  </a:lnTo>
                  <a:lnTo>
                    <a:pt x="1431131" y="50007"/>
                  </a:lnTo>
                  <a:lnTo>
                    <a:pt x="1509712" y="38100"/>
                  </a:lnTo>
                  <a:lnTo>
                    <a:pt x="1557337" y="26194"/>
                  </a:lnTo>
                  <a:lnTo>
                    <a:pt x="1626393" y="0"/>
                  </a:lnTo>
                  <a:lnTo>
                    <a:pt x="1666875" y="4763"/>
                  </a:lnTo>
                  <a:lnTo>
                    <a:pt x="1731168" y="23813"/>
                  </a:lnTo>
                  <a:lnTo>
                    <a:pt x="1795462" y="54769"/>
                  </a:lnTo>
                  <a:lnTo>
                    <a:pt x="1864518" y="85725"/>
                  </a:lnTo>
                  <a:lnTo>
                    <a:pt x="1897856" y="114300"/>
                  </a:lnTo>
                  <a:lnTo>
                    <a:pt x="1931193" y="154782"/>
                  </a:lnTo>
                  <a:lnTo>
                    <a:pt x="1945481" y="180975"/>
                  </a:lnTo>
                  <a:lnTo>
                    <a:pt x="1955006" y="207169"/>
                  </a:lnTo>
                  <a:lnTo>
                    <a:pt x="1955006" y="223838"/>
                  </a:lnTo>
                  <a:lnTo>
                    <a:pt x="1945481" y="247650"/>
                  </a:lnTo>
                  <a:lnTo>
                    <a:pt x="1919287" y="271463"/>
                  </a:lnTo>
                  <a:lnTo>
                    <a:pt x="1874043" y="292894"/>
                  </a:lnTo>
                  <a:lnTo>
                    <a:pt x="1831181" y="290513"/>
                  </a:lnTo>
                  <a:lnTo>
                    <a:pt x="1774031" y="283369"/>
                  </a:lnTo>
                  <a:lnTo>
                    <a:pt x="1640681" y="269082"/>
                  </a:lnTo>
                  <a:lnTo>
                    <a:pt x="1473993" y="271463"/>
                  </a:lnTo>
                  <a:lnTo>
                    <a:pt x="1304925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8E84D134-24C5-4114-8375-51A88B99DB79}"/>
                </a:ext>
              </a:extLst>
            </p:cNvPr>
            <p:cNvSpPr/>
            <p:nvPr/>
          </p:nvSpPr>
          <p:spPr>
            <a:xfrm>
              <a:off x="4046538" y="4400550"/>
              <a:ext cx="515937" cy="1147763"/>
            </a:xfrm>
            <a:custGeom>
              <a:avLst/>
              <a:gdLst>
                <a:gd name="connsiteX0" fmla="*/ 242887 w 516731"/>
                <a:gd name="connsiteY0" fmla="*/ 750094 h 1147763"/>
                <a:gd name="connsiteX1" fmla="*/ 180975 w 516731"/>
                <a:gd name="connsiteY1" fmla="*/ 307181 h 1147763"/>
                <a:gd name="connsiteX2" fmla="*/ 173831 w 516731"/>
                <a:gd name="connsiteY2" fmla="*/ 276225 h 1147763"/>
                <a:gd name="connsiteX3" fmla="*/ 159544 w 516731"/>
                <a:gd name="connsiteY3" fmla="*/ 233363 h 1147763"/>
                <a:gd name="connsiteX4" fmla="*/ 128587 w 516731"/>
                <a:gd name="connsiteY4" fmla="*/ 180975 h 1147763"/>
                <a:gd name="connsiteX5" fmla="*/ 92869 w 516731"/>
                <a:gd name="connsiteY5" fmla="*/ 133350 h 1147763"/>
                <a:gd name="connsiteX6" fmla="*/ 57150 w 516731"/>
                <a:gd name="connsiteY6" fmla="*/ 88106 h 1147763"/>
                <a:gd name="connsiteX7" fmla="*/ 9525 w 516731"/>
                <a:gd name="connsiteY7" fmla="*/ 45244 h 1147763"/>
                <a:gd name="connsiteX8" fmla="*/ 0 w 516731"/>
                <a:gd name="connsiteY8" fmla="*/ 30956 h 1147763"/>
                <a:gd name="connsiteX9" fmla="*/ 2381 w 516731"/>
                <a:gd name="connsiteY9" fmla="*/ 16669 h 1147763"/>
                <a:gd name="connsiteX10" fmla="*/ 11906 w 516731"/>
                <a:gd name="connsiteY10" fmla="*/ 4763 h 1147763"/>
                <a:gd name="connsiteX11" fmla="*/ 30956 w 516731"/>
                <a:gd name="connsiteY11" fmla="*/ 0 h 1147763"/>
                <a:gd name="connsiteX12" fmla="*/ 59531 w 516731"/>
                <a:gd name="connsiteY12" fmla="*/ 0 h 1147763"/>
                <a:gd name="connsiteX13" fmla="*/ 104775 w 516731"/>
                <a:gd name="connsiteY13" fmla="*/ 4763 h 1147763"/>
                <a:gd name="connsiteX14" fmla="*/ 159544 w 516731"/>
                <a:gd name="connsiteY14" fmla="*/ 23813 h 1147763"/>
                <a:gd name="connsiteX15" fmla="*/ 214312 w 516731"/>
                <a:gd name="connsiteY15" fmla="*/ 50006 h 1147763"/>
                <a:gd name="connsiteX16" fmla="*/ 304800 w 516731"/>
                <a:gd name="connsiteY16" fmla="*/ 97631 h 1147763"/>
                <a:gd name="connsiteX17" fmla="*/ 333375 w 516731"/>
                <a:gd name="connsiteY17" fmla="*/ 114300 h 1147763"/>
                <a:gd name="connsiteX18" fmla="*/ 383381 w 516731"/>
                <a:gd name="connsiteY18" fmla="*/ 278606 h 1147763"/>
                <a:gd name="connsiteX19" fmla="*/ 428625 w 516731"/>
                <a:gd name="connsiteY19" fmla="*/ 481013 h 1147763"/>
                <a:gd name="connsiteX20" fmla="*/ 464344 w 516731"/>
                <a:gd name="connsiteY20" fmla="*/ 671513 h 1147763"/>
                <a:gd name="connsiteX21" fmla="*/ 500062 w 516731"/>
                <a:gd name="connsiteY21" fmla="*/ 831056 h 1147763"/>
                <a:gd name="connsiteX22" fmla="*/ 516731 w 516731"/>
                <a:gd name="connsiteY22" fmla="*/ 971550 h 1147763"/>
                <a:gd name="connsiteX23" fmla="*/ 516731 w 516731"/>
                <a:gd name="connsiteY23" fmla="*/ 1035844 h 1147763"/>
                <a:gd name="connsiteX24" fmla="*/ 507206 w 516731"/>
                <a:gd name="connsiteY24" fmla="*/ 1085850 h 1147763"/>
                <a:gd name="connsiteX25" fmla="*/ 488156 w 516731"/>
                <a:gd name="connsiteY25" fmla="*/ 1119188 h 1147763"/>
                <a:gd name="connsiteX26" fmla="*/ 471487 w 516731"/>
                <a:gd name="connsiteY26" fmla="*/ 1135856 h 1147763"/>
                <a:gd name="connsiteX27" fmla="*/ 452437 w 516731"/>
                <a:gd name="connsiteY27" fmla="*/ 1145381 h 1147763"/>
                <a:gd name="connsiteX28" fmla="*/ 433387 w 516731"/>
                <a:gd name="connsiteY28" fmla="*/ 1147763 h 1147763"/>
                <a:gd name="connsiteX29" fmla="*/ 402431 w 516731"/>
                <a:gd name="connsiteY29" fmla="*/ 1145381 h 1147763"/>
                <a:gd name="connsiteX30" fmla="*/ 378619 w 516731"/>
                <a:gd name="connsiteY30" fmla="*/ 1135856 h 1147763"/>
                <a:gd name="connsiteX31" fmla="*/ 359569 w 516731"/>
                <a:gd name="connsiteY31" fmla="*/ 1123950 h 1147763"/>
                <a:gd name="connsiteX32" fmla="*/ 338137 w 516731"/>
                <a:gd name="connsiteY32" fmla="*/ 1102519 h 1147763"/>
                <a:gd name="connsiteX33" fmla="*/ 292894 w 516731"/>
                <a:gd name="connsiteY33" fmla="*/ 1031081 h 1147763"/>
                <a:gd name="connsiteX34" fmla="*/ 269081 w 516731"/>
                <a:gd name="connsiteY34" fmla="*/ 978694 h 1147763"/>
                <a:gd name="connsiteX35" fmla="*/ 257175 w 516731"/>
                <a:gd name="connsiteY35" fmla="*/ 931069 h 1147763"/>
                <a:gd name="connsiteX36" fmla="*/ 252412 w 516731"/>
                <a:gd name="connsiteY36" fmla="*/ 885825 h 1147763"/>
                <a:gd name="connsiteX37" fmla="*/ 242887 w 516731"/>
                <a:gd name="connsiteY37" fmla="*/ 750094 h 114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1" h="1147763">
                  <a:moveTo>
                    <a:pt x="242887" y="750094"/>
                  </a:moveTo>
                  <a:lnTo>
                    <a:pt x="180975" y="307181"/>
                  </a:lnTo>
                  <a:lnTo>
                    <a:pt x="173831" y="276225"/>
                  </a:lnTo>
                  <a:lnTo>
                    <a:pt x="159544" y="233363"/>
                  </a:lnTo>
                  <a:lnTo>
                    <a:pt x="128587" y="180975"/>
                  </a:lnTo>
                  <a:lnTo>
                    <a:pt x="92869" y="133350"/>
                  </a:lnTo>
                  <a:lnTo>
                    <a:pt x="57150" y="88106"/>
                  </a:lnTo>
                  <a:lnTo>
                    <a:pt x="9525" y="45244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9531" y="0"/>
                  </a:lnTo>
                  <a:lnTo>
                    <a:pt x="104775" y="4763"/>
                  </a:lnTo>
                  <a:lnTo>
                    <a:pt x="159544" y="23813"/>
                  </a:lnTo>
                  <a:lnTo>
                    <a:pt x="214312" y="50006"/>
                  </a:lnTo>
                  <a:lnTo>
                    <a:pt x="304800" y="97631"/>
                  </a:lnTo>
                  <a:lnTo>
                    <a:pt x="333375" y="114300"/>
                  </a:lnTo>
                  <a:lnTo>
                    <a:pt x="383381" y="278606"/>
                  </a:lnTo>
                  <a:lnTo>
                    <a:pt x="428625" y="481013"/>
                  </a:lnTo>
                  <a:lnTo>
                    <a:pt x="464344" y="671513"/>
                  </a:lnTo>
                  <a:lnTo>
                    <a:pt x="500062" y="831056"/>
                  </a:lnTo>
                  <a:lnTo>
                    <a:pt x="516731" y="971550"/>
                  </a:lnTo>
                  <a:lnTo>
                    <a:pt x="516731" y="1035844"/>
                  </a:lnTo>
                  <a:lnTo>
                    <a:pt x="507206" y="1085850"/>
                  </a:lnTo>
                  <a:lnTo>
                    <a:pt x="488156" y="1119188"/>
                  </a:lnTo>
                  <a:lnTo>
                    <a:pt x="471487" y="1135856"/>
                  </a:lnTo>
                  <a:lnTo>
                    <a:pt x="452437" y="1145381"/>
                  </a:lnTo>
                  <a:lnTo>
                    <a:pt x="433387" y="1147763"/>
                  </a:lnTo>
                  <a:lnTo>
                    <a:pt x="402431" y="1145381"/>
                  </a:lnTo>
                  <a:lnTo>
                    <a:pt x="378619" y="1135856"/>
                  </a:lnTo>
                  <a:lnTo>
                    <a:pt x="359569" y="1123950"/>
                  </a:lnTo>
                  <a:lnTo>
                    <a:pt x="338137" y="1102519"/>
                  </a:lnTo>
                  <a:lnTo>
                    <a:pt x="292894" y="1031081"/>
                  </a:lnTo>
                  <a:lnTo>
                    <a:pt x="269081" y="978694"/>
                  </a:lnTo>
                  <a:lnTo>
                    <a:pt x="257175" y="931069"/>
                  </a:lnTo>
                  <a:lnTo>
                    <a:pt x="252412" y="885825"/>
                  </a:lnTo>
                  <a:lnTo>
                    <a:pt x="242887" y="750094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1FD9406B-4E5F-45A7-8A8E-D93FA65D28DC}"/>
                </a:ext>
              </a:extLst>
            </p:cNvPr>
            <p:cNvSpPr/>
            <p:nvPr/>
          </p:nvSpPr>
          <p:spPr>
            <a:xfrm rot="16200000">
              <a:off x="1235075" y="3554413"/>
              <a:ext cx="4219575" cy="920750"/>
            </a:xfrm>
            <a:custGeom>
              <a:avLst/>
              <a:gdLst>
                <a:gd name="connsiteX0" fmla="*/ 2626694 w 4218950"/>
                <a:gd name="connsiteY0" fmla="*/ 896748 h 921461"/>
                <a:gd name="connsiteX1" fmla="*/ 2312479 w 4218950"/>
                <a:gd name="connsiteY1" fmla="*/ 879095 h 921461"/>
                <a:gd name="connsiteX2" fmla="*/ 2054752 w 4218950"/>
                <a:gd name="connsiteY2" fmla="*/ 854382 h 921461"/>
                <a:gd name="connsiteX3" fmla="*/ 1811148 w 4218950"/>
                <a:gd name="connsiteY3" fmla="*/ 822607 h 921461"/>
                <a:gd name="connsiteX4" fmla="*/ 1652275 w 4218950"/>
                <a:gd name="connsiteY4" fmla="*/ 794363 h 921461"/>
                <a:gd name="connsiteX5" fmla="*/ 1475750 w 4218950"/>
                <a:gd name="connsiteY5" fmla="*/ 755528 h 921461"/>
                <a:gd name="connsiteX6" fmla="*/ 1331000 w 4218950"/>
                <a:gd name="connsiteY6" fmla="*/ 713162 h 921461"/>
                <a:gd name="connsiteX7" fmla="*/ 1196840 w 4218950"/>
                <a:gd name="connsiteY7" fmla="*/ 670795 h 921461"/>
                <a:gd name="connsiteX8" fmla="*/ 995602 w 4218950"/>
                <a:gd name="connsiteY8" fmla="*/ 600185 h 921461"/>
                <a:gd name="connsiteX9" fmla="*/ 847321 w 4218950"/>
                <a:gd name="connsiteY9" fmla="*/ 540167 h 921461"/>
                <a:gd name="connsiteX10" fmla="*/ 691979 w 4218950"/>
                <a:gd name="connsiteY10" fmla="*/ 473087 h 921461"/>
                <a:gd name="connsiteX11" fmla="*/ 540167 w 4218950"/>
                <a:gd name="connsiteY11" fmla="*/ 395416 h 921461"/>
                <a:gd name="connsiteX12" fmla="*/ 420130 w 4218950"/>
                <a:gd name="connsiteY12" fmla="*/ 328337 h 921461"/>
                <a:gd name="connsiteX13" fmla="*/ 243605 w 4218950"/>
                <a:gd name="connsiteY13" fmla="*/ 218891 h 921461"/>
                <a:gd name="connsiteX14" fmla="*/ 84732 w 4218950"/>
                <a:gd name="connsiteY14" fmla="*/ 105915 h 921461"/>
                <a:gd name="connsiteX15" fmla="*/ 14122 w 4218950"/>
                <a:gd name="connsiteY15" fmla="*/ 52958 h 921461"/>
                <a:gd name="connsiteX16" fmla="*/ 0 w 4218950"/>
                <a:gd name="connsiteY16" fmla="*/ 28244 h 921461"/>
                <a:gd name="connsiteX17" fmla="*/ 3531 w 4218950"/>
                <a:gd name="connsiteY17" fmla="*/ 7061 h 921461"/>
                <a:gd name="connsiteX18" fmla="*/ 14122 w 4218950"/>
                <a:gd name="connsiteY18" fmla="*/ 0 h 921461"/>
                <a:gd name="connsiteX19" fmla="*/ 45897 w 4218950"/>
                <a:gd name="connsiteY19" fmla="*/ 7061 h 921461"/>
                <a:gd name="connsiteX20" fmla="*/ 197708 w 4218950"/>
                <a:gd name="connsiteY20" fmla="*/ 84732 h 921461"/>
                <a:gd name="connsiteX21" fmla="*/ 391886 w 4218950"/>
                <a:gd name="connsiteY21" fmla="*/ 172995 h 921461"/>
                <a:gd name="connsiteX22" fmla="*/ 610777 w 4218950"/>
                <a:gd name="connsiteY22" fmla="*/ 264788 h 921461"/>
                <a:gd name="connsiteX23" fmla="*/ 734345 w 4218950"/>
                <a:gd name="connsiteY23" fmla="*/ 310684 h 921461"/>
                <a:gd name="connsiteX24" fmla="*/ 903809 w 4218950"/>
                <a:gd name="connsiteY24" fmla="*/ 363642 h 921461"/>
                <a:gd name="connsiteX25" fmla="*/ 1090925 w 4218950"/>
                <a:gd name="connsiteY25" fmla="*/ 416599 h 921461"/>
                <a:gd name="connsiteX26" fmla="*/ 1281572 w 4218950"/>
                <a:gd name="connsiteY26" fmla="*/ 458965 h 921461"/>
                <a:gd name="connsiteX27" fmla="*/ 1503994 w 4218950"/>
                <a:gd name="connsiteY27" fmla="*/ 497801 h 921461"/>
                <a:gd name="connsiteX28" fmla="*/ 1818209 w 4218950"/>
                <a:gd name="connsiteY28" fmla="*/ 540167 h 921461"/>
                <a:gd name="connsiteX29" fmla="*/ 2181850 w 4218950"/>
                <a:gd name="connsiteY29" fmla="*/ 575472 h 921461"/>
                <a:gd name="connsiteX30" fmla="*/ 2654938 w 4218950"/>
                <a:gd name="connsiteY30" fmla="*/ 607246 h 921461"/>
                <a:gd name="connsiteX31" fmla="*/ 3152739 w 4218950"/>
                <a:gd name="connsiteY31" fmla="*/ 624899 h 921461"/>
                <a:gd name="connsiteX32" fmla="*/ 3590521 w 4218950"/>
                <a:gd name="connsiteY32" fmla="*/ 628429 h 921461"/>
                <a:gd name="connsiteX33" fmla="*/ 3820003 w 4218950"/>
                <a:gd name="connsiteY33" fmla="*/ 631960 h 921461"/>
                <a:gd name="connsiteX34" fmla="*/ 3862369 w 4218950"/>
                <a:gd name="connsiteY34" fmla="*/ 624899 h 921461"/>
                <a:gd name="connsiteX35" fmla="*/ 3925918 w 4218950"/>
                <a:gd name="connsiteY35" fmla="*/ 607246 h 921461"/>
                <a:gd name="connsiteX36" fmla="*/ 3982406 w 4218950"/>
                <a:gd name="connsiteY36" fmla="*/ 579002 h 921461"/>
                <a:gd name="connsiteX37" fmla="*/ 4031833 w 4218950"/>
                <a:gd name="connsiteY37" fmla="*/ 543697 h 921461"/>
                <a:gd name="connsiteX38" fmla="*/ 4084791 w 4218950"/>
                <a:gd name="connsiteY38" fmla="*/ 494270 h 921461"/>
                <a:gd name="connsiteX39" fmla="*/ 4130688 w 4218950"/>
                <a:gd name="connsiteY39" fmla="*/ 448374 h 921461"/>
                <a:gd name="connsiteX40" fmla="*/ 4165993 w 4218950"/>
                <a:gd name="connsiteY40" fmla="*/ 423660 h 921461"/>
                <a:gd name="connsiteX41" fmla="*/ 4190706 w 4218950"/>
                <a:gd name="connsiteY41" fmla="*/ 413069 h 921461"/>
                <a:gd name="connsiteX42" fmla="*/ 4201298 w 4218950"/>
                <a:gd name="connsiteY42" fmla="*/ 413069 h 921461"/>
                <a:gd name="connsiteX43" fmla="*/ 4211889 w 4218950"/>
                <a:gd name="connsiteY43" fmla="*/ 420130 h 921461"/>
                <a:gd name="connsiteX44" fmla="*/ 4218950 w 4218950"/>
                <a:gd name="connsiteY44" fmla="*/ 437782 h 921461"/>
                <a:gd name="connsiteX45" fmla="*/ 4218950 w 4218950"/>
                <a:gd name="connsiteY45" fmla="*/ 494270 h 921461"/>
                <a:gd name="connsiteX46" fmla="*/ 4208359 w 4218950"/>
                <a:gd name="connsiteY46" fmla="*/ 543697 h 921461"/>
                <a:gd name="connsiteX47" fmla="*/ 4187176 w 4218950"/>
                <a:gd name="connsiteY47" fmla="*/ 603716 h 921461"/>
                <a:gd name="connsiteX48" fmla="*/ 4134218 w 4218950"/>
                <a:gd name="connsiteY48" fmla="*/ 709631 h 921461"/>
                <a:gd name="connsiteX49" fmla="*/ 4017711 w 4218950"/>
                <a:gd name="connsiteY49" fmla="*/ 907339 h 921461"/>
                <a:gd name="connsiteX50" fmla="*/ 3759985 w 4218950"/>
                <a:gd name="connsiteY50" fmla="*/ 921461 h 921461"/>
                <a:gd name="connsiteX51" fmla="*/ 3353977 w 4218950"/>
                <a:gd name="connsiteY51" fmla="*/ 921461 h 921461"/>
                <a:gd name="connsiteX52" fmla="*/ 3046823 w 4218950"/>
                <a:gd name="connsiteY52" fmla="*/ 917931 h 921461"/>
                <a:gd name="connsiteX53" fmla="*/ 2898542 w 4218950"/>
                <a:gd name="connsiteY53" fmla="*/ 914400 h 921461"/>
                <a:gd name="connsiteX54" fmla="*/ 2626694 w 4218950"/>
                <a:gd name="connsiteY54" fmla="*/ 896748 h 921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18950" h="921461">
                  <a:moveTo>
                    <a:pt x="2626694" y="896748"/>
                  </a:moveTo>
                  <a:lnTo>
                    <a:pt x="2312479" y="879095"/>
                  </a:lnTo>
                  <a:lnTo>
                    <a:pt x="2054752" y="854382"/>
                  </a:lnTo>
                  <a:lnTo>
                    <a:pt x="1811148" y="822607"/>
                  </a:lnTo>
                  <a:lnTo>
                    <a:pt x="1652275" y="794363"/>
                  </a:lnTo>
                  <a:lnTo>
                    <a:pt x="1475750" y="755528"/>
                  </a:lnTo>
                  <a:lnTo>
                    <a:pt x="1331000" y="713162"/>
                  </a:lnTo>
                  <a:lnTo>
                    <a:pt x="1196840" y="670795"/>
                  </a:lnTo>
                  <a:lnTo>
                    <a:pt x="995602" y="600185"/>
                  </a:lnTo>
                  <a:lnTo>
                    <a:pt x="847321" y="540167"/>
                  </a:lnTo>
                  <a:lnTo>
                    <a:pt x="691979" y="473087"/>
                  </a:lnTo>
                  <a:lnTo>
                    <a:pt x="540167" y="395416"/>
                  </a:lnTo>
                  <a:lnTo>
                    <a:pt x="420130" y="328337"/>
                  </a:lnTo>
                  <a:lnTo>
                    <a:pt x="243605" y="218891"/>
                  </a:lnTo>
                  <a:lnTo>
                    <a:pt x="84732" y="105915"/>
                  </a:lnTo>
                  <a:lnTo>
                    <a:pt x="14122" y="52958"/>
                  </a:lnTo>
                  <a:lnTo>
                    <a:pt x="0" y="28244"/>
                  </a:lnTo>
                  <a:lnTo>
                    <a:pt x="3531" y="7061"/>
                  </a:lnTo>
                  <a:lnTo>
                    <a:pt x="14122" y="0"/>
                  </a:lnTo>
                  <a:lnTo>
                    <a:pt x="45897" y="7061"/>
                  </a:lnTo>
                  <a:lnTo>
                    <a:pt x="197708" y="84732"/>
                  </a:lnTo>
                  <a:lnTo>
                    <a:pt x="391886" y="172995"/>
                  </a:lnTo>
                  <a:lnTo>
                    <a:pt x="610777" y="264788"/>
                  </a:lnTo>
                  <a:lnTo>
                    <a:pt x="734345" y="310684"/>
                  </a:lnTo>
                  <a:lnTo>
                    <a:pt x="903809" y="363642"/>
                  </a:lnTo>
                  <a:lnTo>
                    <a:pt x="1090925" y="416599"/>
                  </a:lnTo>
                  <a:lnTo>
                    <a:pt x="1281572" y="458965"/>
                  </a:lnTo>
                  <a:lnTo>
                    <a:pt x="1503994" y="497801"/>
                  </a:lnTo>
                  <a:lnTo>
                    <a:pt x="1818209" y="540167"/>
                  </a:lnTo>
                  <a:lnTo>
                    <a:pt x="2181850" y="575472"/>
                  </a:lnTo>
                  <a:lnTo>
                    <a:pt x="2654938" y="607246"/>
                  </a:lnTo>
                  <a:lnTo>
                    <a:pt x="3152739" y="624899"/>
                  </a:lnTo>
                  <a:lnTo>
                    <a:pt x="3590521" y="628429"/>
                  </a:lnTo>
                  <a:lnTo>
                    <a:pt x="3820003" y="631960"/>
                  </a:lnTo>
                  <a:lnTo>
                    <a:pt x="3862369" y="624899"/>
                  </a:lnTo>
                  <a:lnTo>
                    <a:pt x="3925918" y="607246"/>
                  </a:lnTo>
                  <a:lnTo>
                    <a:pt x="3982406" y="579002"/>
                  </a:lnTo>
                  <a:lnTo>
                    <a:pt x="4031833" y="543697"/>
                  </a:lnTo>
                  <a:lnTo>
                    <a:pt x="4084791" y="494270"/>
                  </a:lnTo>
                  <a:lnTo>
                    <a:pt x="4130688" y="448374"/>
                  </a:lnTo>
                  <a:lnTo>
                    <a:pt x="4165993" y="423660"/>
                  </a:lnTo>
                  <a:lnTo>
                    <a:pt x="4190706" y="413069"/>
                  </a:lnTo>
                  <a:lnTo>
                    <a:pt x="4201298" y="413069"/>
                  </a:lnTo>
                  <a:lnTo>
                    <a:pt x="4211889" y="420130"/>
                  </a:lnTo>
                  <a:lnTo>
                    <a:pt x="4218950" y="437782"/>
                  </a:lnTo>
                  <a:lnTo>
                    <a:pt x="4218950" y="494270"/>
                  </a:lnTo>
                  <a:lnTo>
                    <a:pt x="4208359" y="543697"/>
                  </a:lnTo>
                  <a:lnTo>
                    <a:pt x="4187176" y="603716"/>
                  </a:lnTo>
                  <a:lnTo>
                    <a:pt x="4134218" y="709631"/>
                  </a:lnTo>
                  <a:lnTo>
                    <a:pt x="4017711" y="907339"/>
                  </a:lnTo>
                  <a:lnTo>
                    <a:pt x="3759985" y="921461"/>
                  </a:lnTo>
                  <a:lnTo>
                    <a:pt x="3353977" y="921461"/>
                  </a:lnTo>
                  <a:lnTo>
                    <a:pt x="3046823" y="917931"/>
                  </a:lnTo>
                  <a:lnTo>
                    <a:pt x="2898542" y="914400"/>
                  </a:lnTo>
                  <a:lnTo>
                    <a:pt x="2626694" y="89674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36E36F08-AA3D-41F2-B29A-869B54D3C839}"/>
                </a:ext>
              </a:extLst>
            </p:cNvPr>
            <p:cNvSpPr/>
            <p:nvPr/>
          </p:nvSpPr>
          <p:spPr>
            <a:xfrm rot="16200000">
              <a:off x="2998788" y="2435225"/>
              <a:ext cx="4518025" cy="3222625"/>
            </a:xfrm>
            <a:custGeom>
              <a:avLst/>
              <a:gdLst>
                <a:gd name="connsiteX0" fmla="*/ 1874313 w 4518212"/>
                <a:gd name="connsiteY0" fmla="*/ 3127993 h 3223156"/>
                <a:gd name="connsiteX1" fmla="*/ 1477107 w 4518212"/>
                <a:gd name="connsiteY1" fmla="*/ 3140405 h 3223156"/>
                <a:gd name="connsiteX2" fmla="*/ 1179203 w 4518212"/>
                <a:gd name="connsiteY2" fmla="*/ 3152818 h 3223156"/>
                <a:gd name="connsiteX3" fmla="*/ 1005426 w 4518212"/>
                <a:gd name="connsiteY3" fmla="*/ 3161093 h 3223156"/>
                <a:gd name="connsiteX4" fmla="*/ 860612 w 4518212"/>
                <a:gd name="connsiteY4" fmla="*/ 3169368 h 3223156"/>
                <a:gd name="connsiteX5" fmla="*/ 728210 w 4518212"/>
                <a:gd name="connsiteY5" fmla="*/ 3177643 h 3223156"/>
                <a:gd name="connsiteX6" fmla="*/ 608221 w 4518212"/>
                <a:gd name="connsiteY6" fmla="*/ 3194194 h 3223156"/>
                <a:gd name="connsiteX7" fmla="*/ 517194 w 4518212"/>
                <a:gd name="connsiteY7" fmla="*/ 3177643 h 3223156"/>
                <a:gd name="connsiteX8" fmla="*/ 397205 w 4518212"/>
                <a:gd name="connsiteY8" fmla="*/ 3152818 h 3223156"/>
                <a:gd name="connsiteX9" fmla="*/ 310316 w 4518212"/>
                <a:gd name="connsiteY9" fmla="*/ 3123855 h 3223156"/>
                <a:gd name="connsiteX10" fmla="*/ 153089 w 4518212"/>
                <a:gd name="connsiteY10" fmla="*/ 3065929 h 3223156"/>
                <a:gd name="connsiteX11" fmla="*/ 70338 w 4518212"/>
                <a:gd name="connsiteY11" fmla="*/ 3028691 h 3223156"/>
                <a:gd name="connsiteX12" fmla="*/ 33100 w 4518212"/>
                <a:gd name="connsiteY12" fmla="*/ 3012141 h 3223156"/>
                <a:gd name="connsiteX13" fmla="*/ 16550 w 4518212"/>
                <a:gd name="connsiteY13" fmla="*/ 2999728 h 3223156"/>
                <a:gd name="connsiteX14" fmla="*/ 0 w 4518212"/>
                <a:gd name="connsiteY14" fmla="*/ 2974903 h 3223156"/>
                <a:gd name="connsiteX15" fmla="*/ 0 w 4518212"/>
                <a:gd name="connsiteY15" fmla="*/ 2941803 h 3223156"/>
                <a:gd name="connsiteX16" fmla="*/ 8275 w 4518212"/>
                <a:gd name="connsiteY16" fmla="*/ 2916977 h 3223156"/>
                <a:gd name="connsiteX17" fmla="*/ 33100 w 4518212"/>
                <a:gd name="connsiteY17" fmla="*/ 2888014 h 3223156"/>
                <a:gd name="connsiteX18" fmla="*/ 124126 w 4518212"/>
                <a:gd name="connsiteY18" fmla="*/ 2842501 h 3223156"/>
                <a:gd name="connsiteX19" fmla="*/ 231703 w 4518212"/>
                <a:gd name="connsiteY19" fmla="*/ 2788713 h 3223156"/>
                <a:gd name="connsiteX20" fmla="*/ 711659 w 4518212"/>
                <a:gd name="connsiteY20" fmla="*/ 2900427 h 3223156"/>
                <a:gd name="connsiteX21" fmla="*/ 790273 w 4518212"/>
                <a:gd name="connsiteY21" fmla="*/ 2904565 h 3223156"/>
                <a:gd name="connsiteX22" fmla="*/ 1369531 w 4518212"/>
                <a:gd name="connsiteY22" fmla="*/ 2896289 h 3223156"/>
                <a:gd name="connsiteX23" fmla="*/ 2283931 w 4518212"/>
                <a:gd name="connsiteY23" fmla="*/ 2879739 h 3223156"/>
                <a:gd name="connsiteX24" fmla="*/ 3127993 w 4518212"/>
                <a:gd name="connsiteY24" fmla="*/ 2871464 h 3223156"/>
                <a:gd name="connsiteX25" fmla="*/ 3682425 w 4518212"/>
                <a:gd name="connsiteY25" fmla="*/ 2863189 h 3223156"/>
                <a:gd name="connsiteX26" fmla="*/ 4100318 w 4518212"/>
                <a:gd name="connsiteY26" fmla="*/ 2859051 h 3223156"/>
                <a:gd name="connsiteX27" fmla="*/ 4158244 w 4518212"/>
                <a:gd name="connsiteY27" fmla="*/ 2854914 h 3223156"/>
                <a:gd name="connsiteX28" fmla="*/ 4203757 w 4518212"/>
                <a:gd name="connsiteY28" fmla="*/ 2842501 h 3223156"/>
                <a:gd name="connsiteX29" fmla="*/ 4228583 w 4518212"/>
                <a:gd name="connsiteY29" fmla="*/ 2821813 h 3223156"/>
                <a:gd name="connsiteX30" fmla="*/ 4257545 w 4518212"/>
                <a:gd name="connsiteY30" fmla="*/ 2784575 h 3223156"/>
                <a:gd name="connsiteX31" fmla="*/ 4269958 w 4518212"/>
                <a:gd name="connsiteY31" fmla="*/ 2743200 h 3223156"/>
                <a:gd name="connsiteX32" fmla="*/ 4269958 w 4518212"/>
                <a:gd name="connsiteY32" fmla="*/ 2660449 h 3223156"/>
                <a:gd name="connsiteX33" fmla="*/ 4232720 w 4518212"/>
                <a:gd name="connsiteY33" fmla="*/ 2416333 h 3223156"/>
                <a:gd name="connsiteX34" fmla="*/ 4170657 w 4518212"/>
                <a:gd name="connsiteY34" fmla="*/ 1899138 h 3223156"/>
                <a:gd name="connsiteX35" fmla="*/ 4096181 w 4518212"/>
                <a:gd name="connsiteY35" fmla="*/ 1228854 h 3223156"/>
                <a:gd name="connsiteX36" fmla="*/ 4058943 w 4518212"/>
                <a:gd name="connsiteY36" fmla="*/ 699247 h 3223156"/>
                <a:gd name="connsiteX37" fmla="*/ 4038255 w 4518212"/>
                <a:gd name="connsiteY37" fmla="*/ 314454 h 3223156"/>
                <a:gd name="connsiteX38" fmla="*/ 4042393 w 4518212"/>
                <a:gd name="connsiteY38" fmla="*/ 103439 h 3223156"/>
                <a:gd name="connsiteX39" fmla="*/ 4216170 w 4518212"/>
                <a:gd name="connsiteY39" fmla="*/ 0 h 3223156"/>
                <a:gd name="connsiteX40" fmla="*/ 4224445 w 4518212"/>
                <a:gd name="connsiteY40" fmla="*/ 297904 h 3223156"/>
                <a:gd name="connsiteX41" fmla="*/ 4236858 w 4518212"/>
                <a:gd name="connsiteY41" fmla="*/ 587533 h 3223156"/>
                <a:gd name="connsiteX42" fmla="*/ 4261683 w 4518212"/>
                <a:gd name="connsiteY42" fmla="*/ 877162 h 3223156"/>
                <a:gd name="connsiteX43" fmla="*/ 4303059 w 4518212"/>
                <a:gd name="connsiteY43" fmla="*/ 1328156 h 3223156"/>
                <a:gd name="connsiteX44" fmla="*/ 4344434 w 4518212"/>
                <a:gd name="connsiteY44" fmla="*/ 1692261 h 3223156"/>
                <a:gd name="connsiteX45" fmla="*/ 4381672 w 4518212"/>
                <a:gd name="connsiteY45" fmla="*/ 2014990 h 3223156"/>
                <a:gd name="connsiteX46" fmla="*/ 4414773 w 4518212"/>
                <a:gd name="connsiteY46" fmla="*/ 2292206 h 3223156"/>
                <a:gd name="connsiteX47" fmla="*/ 4460286 w 4518212"/>
                <a:gd name="connsiteY47" fmla="*/ 2681137 h 3223156"/>
                <a:gd name="connsiteX48" fmla="*/ 4480974 w 4518212"/>
                <a:gd name="connsiteY48" fmla="*/ 2730787 h 3223156"/>
                <a:gd name="connsiteX49" fmla="*/ 4514074 w 4518212"/>
                <a:gd name="connsiteY49" fmla="*/ 2796988 h 3223156"/>
                <a:gd name="connsiteX50" fmla="*/ 4518212 w 4518212"/>
                <a:gd name="connsiteY50" fmla="*/ 2821813 h 3223156"/>
                <a:gd name="connsiteX51" fmla="*/ 4505799 w 4518212"/>
                <a:gd name="connsiteY51" fmla="*/ 2875602 h 3223156"/>
                <a:gd name="connsiteX52" fmla="*/ 4435460 w 4518212"/>
                <a:gd name="connsiteY52" fmla="*/ 3003866 h 3223156"/>
                <a:gd name="connsiteX53" fmla="*/ 4365122 w 4518212"/>
                <a:gd name="connsiteY53" fmla="*/ 3115580 h 3223156"/>
                <a:gd name="connsiteX54" fmla="*/ 4323746 w 4518212"/>
                <a:gd name="connsiteY54" fmla="*/ 3165231 h 3223156"/>
                <a:gd name="connsiteX55" fmla="*/ 4282371 w 4518212"/>
                <a:gd name="connsiteY55" fmla="*/ 3202469 h 3223156"/>
                <a:gd name="connsiteX56" fmla="*/ 4240995 w 4518212"/>
                <a:gd name="connsiteY56" fmla="*/ 3223156 h 3223156"/>
                <a:gd name="connsiteX57" fmla="*/ 4216170 w 4518212"/>
                <a:gd name="connsiteY57" fmla="*/ 3223156 h 3223156"/>
                <a:gd name="connsiteX58" fmla="*/ 4174794 w 4518212"/>
                <a:gd name="connsiteY58" fmla="*/ 3210744 h 3223156"/>
                <a:gd name="connsiteX59" fmla="*/ 4145831 w 4518212"/>
                <a:gd name="connsiteY59" fmla="*/ 3190056 h 3223156"/>
                <a:gd name="connsiteX60" fmla="*/ 4092043 w 4518212"/>
                <a:gd name="connsiteY60" fmla="*/ 3148680 h 3223156"/>
                <a:gd name="connsiteX61" fmla="*/ 4038255 w 4518212"/>
                <a:gd name="connsiteY61" fmla="*/ 3132130 h 3223156"/>
                <a:gd name="connsiteX62" fmla="*/ 3876890 w 4518212"/>
                <a:gd name="connsiteY62" fmla="*/ 3119718 h 3223156"/>
                <a:gd name="connsiteX63" fmla="*/ 3570711 w 4518212"/>
                <a:gd name="connsiteY63" fmla="*/ 3103167 h 3223156"/>
                <a:gd name="connsiteX64" fmla="*/ 3198331 w 4518212"/>
                <a:gd name="connsiteY64" fmla="*/ 3103167 h 3223156"/>
                <a:gd name="connsiteX65" fmla="*/ 2685274 w 4518212"/>
                <a:gd name="connsiteY65" fmla="*/ 3115580 h 3223156"/>
                <a:gd name="connsiteX66" fmla="*/ 1874313 w 4518212"/>
                <a:gd name="connsiteY66" fmla="*/ 3127993 h 322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8212" h="3223156">
                  <a:moveTo>
                    <a:pt x="1874313" y="3127993"/>
                  </a:moveTo>
                  <a:lnTo>
                    <a:pt x="1477107" y="3140405"/>
                  </a:lnTo>
                  <a:lnTo>
                    <a:pt x="1179203" y="3152818"/>
                  </a:lnTo>
                  <a:lnTo>
                    <a:pt x="1005426" y="3161093"/>
                  </a:lnTo>
                  <a:lnTo>
                    <a:pt x="860612" y="3169368"/>
                  </a:lnTo>
                  <a:lnTo>
                    <a:pt x="728210" y="3177643"/>
                  </a:lnTo>
                  <a:lnTo>
                    <a:pt x="608221" y="3194194"/>
                  </a:lnTo>
                  <a:lnTo>
                    <a:pt x="517194" y="3177643"/>
                  </a:lnTo>
                  <a:lnTo>
                    <a:pt x="397205" y="3152818"/>
                  </a:lnTo>
                  <a:lnTo>
                    <a:pt x="310316" y="3123855"/>
                  </a:lnTo>
                  <a:lnTo>
                    <a:pt x="153089" y="3065929"/>
                  </a:lnTo>
                  <a:lnTo>
                    <a:pt x="70338" y="3028691"/>
                  </a:lnTo>
                  <a:lnTo>
                    <a:pt x="33100" y="3012141"/>
                  </a:lnTo>
                  <a:lnTo>
                    <a:pt x="16550" y="2999728"/>
                  </a:lnTo>
                  <a:lnTo>
                    <a:pt x="0" y="2974903"/>
                  </a:lnTo>
                  <a:lnTo>
                    <a:pt x="0" y="2941803"/>
                  </a:lnTo>
                  <a:lnTo>
                    <a:pt x="8275" y="2916977"/>
                  </a:lnTo>
                  <a:lnTo>
                    <a:pt x="33100" y="2888014"/>
                  </a:lnTo>
                  <a:lnTo>
                    <a:pt x="124126" y="2842501"/>
                  </a:lnTo>
                  <a:lnTo>
                    <a:pt x="231703" y="2788713"/>
                  </a:lnTo>
                  <a:lnTo>
                    <a:pt x="711659" y="2900427"/>
                  </a:lnTo>
                  <a:lnTo>
                    <a:pt x="790273" y="2904565"/>
                  </a:lnTo>
                  <a:lnTo>
                    <a:pt x="1369531" y="2896289"/>
                  </a:lnTo>
                  <a:lnTo>
                    <a:pt x="2283931" y="2879739"/>
                  </a:lnTo>
                  <a:lnTo>
                    <a:pt x="3127993" y="2871464"/>
                  </a:lnTo>
                  <a:lnTo>
                    <a:pt x="3682425" y="2863189"/>
                  </a:lnTo>
                  <a:lnTo>
                    <a:pt x="4100318" y="2859051"/>
                  </a:lnTo>
                  <a:lnTo>
                    <a:pt x="4158244" y="2854914"/>
                  </a:lnTo>
                  <a:lnTo>
                    <a:pt x="4203757" y="2842501"/>
                  </a:lnTo>
                  <a:lnTo>
                    <a:pt x="4228583" y="2821813"/>
                  </a:lnTo>
                  <a:lnTo>
                    <a:pt x="4257545" y="2784575"/>
                  </a:lnTo>
                  <a:lnTo>
                    <a:pt x="4269958" y="2743200"/>
                  </a:lnTo>
                  <a:lnTo>
                    <a:pt x="4269958" y="2660449"/>
                  </a:lnTo>
                  <a:lnTo>
                    <a:pt x="4232720" y="2416333"/>
                  </a:lnTo>
                  <a:lnTo>
                    <a:pt x="4170657" y="1899138"/>
                  </a:lnTo>
                  <a:lnTo>
                    <a:pt x="4096181" y="1228854"/>
                  </a:lnTo>
                  <a:lnTo>
                    <a:pt x="4058943" y="699247"/>
                  </a:lnTo>
                  <a:lnTo>
                    <a:pt x="4038255" y="314454"/>
                  </a:lnTo>
                  <a:cubicBezTo>
                    <a:pt x="4039634" y="244116"/>
                    <a:pt x="4041014" y="173777"/>
                    <a:pt x="4042393" y="103439"/>
                  </a:cubicBezTo>
                  <a:lnTo>
                    <a:pt x="4216170" y="0"/>
                  </a:lnTo>
                  <a:lnTo>
                    <a:pt x="4224445" y="297904"/>
                  </a:lnTo>
                  <a:lnTo>
                    <a:pt x="4236858" y="587533"/>
                  </a:lnTo>
                  <a:lnTo>
                    <a:pt x="4261683" y="877162"/>
                  </a:lnTo>
                  <a:lnTo>
                    <a:pt x="4303059" y="1328156"/>
                  </a:lnTo>
                  <a:lnTo>
                    <a:pt x="4344434" y="1692261"/>
                  </a:lnTo>
                  <a:lnTo>
                    <a:pt x="4381672" y="2014990"/>
                  </a:lnTo>
                  <a:lnTo>
                    <a:pt x="4414773" y="2292206"/>
                  </a:lnTo>
                  <a:lnTo>
                    <a:pt x="4460286" y="2681137"/>
                  </a:lnTo>
                  <a:lnTo>
                    <a:pt x="4480974" y="2730787"/>
                  </a:lnTo>
                  <a:lnTo>
                    <a:pt x="4514074" y="2796988"/>
                  </a:lnTo>
                  <a:lnTo>
                    <a:pt x="4518212" y="2821813"/>
                  </a:lnTo>
                  <a:lnTo>
                    <a:pt x="4505799" y="2875602"/>
                  </a:lnTo>
                  <a:lnTo>
                    <a:pt x="4435460" y="3003866"/>
                  </a:lnTo>
                  <a:lnTo>
                    <a:pt x="4365122" y="3115580"/>
                  </a:lnTo>
                  <a:lnTo>
                    <a:pt x="4323746" y="3165231"/>
                  </a:lnTo>
                  <a:lnTo>
                    <a:pt x="4282371" y="3202469"/>
                  </a:lnTo>
                  <a:lnTo>
                    <a:pt x="4240995" y="3223156"/>
                  </a:lnTo>
                  <a:lnTo>
                    <a:pt x="4216170" y="3223156"/>
                  </a:lnTo>
                  <a:lnTo>
                    <a:pt x="4174794" y="3210744"/>
                  </a:lnTo>
                  <a:lnTo>
                    <a:pt x="4145831" y="3190056"/>
                  </a:lnTo>
                  <a:lnTo>
                    <a:pt x="4092043" y="3148680"/>
                  </a:lnTo>
                  <a:lnTo>
                    <a:pt x="4038255" y="3132130"/>
                  </a:lnTo>
                  <a:lnTo>
                    <a:pt x="3876890" y="3119718"/>
                  </a:lnTo>
                  <a:lnTo>
                    <a:pt x="3570711" y="3103167"/>
                  </a:lnTo>
                  <a:lnTo>
                    <a:pt x="3198331" y="3103167"/>
                  </a:lnTo>
                  <a:lnTo>
                    <a:pt x="2685274" y="3115580"/>
                  </a:lnTo>
                  <a:lnTo>
                    <a:pt x="1874313" y="31279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68914F70-883D-4ACD-B6BB-82766BEA2FB1}"/>
                </a:ext>
              </a:extLst>
            </p:cNvPr>
            <p:cNvSpPr/>
            <p:nvPr/>
          </p:nvSpPr>
          <p:spPr>
            <a:xfrm>
              <a:off x="5905500" y="5526088"/>
              <a:ext cx="676275" cy="593725"/>
            </a:xfrm>
            <a:custGeom>
              <a:avLst/>
              <a:gdLst>
                <a:gd name="connsiteX0" fmla="*/ 292894 w 676275"/>
                <a:gd name="connsiteY0" fmla="*/ 100013 h 592932"/>
                <a:gd name="connsiteX1" fmla="*/ 476250 w 676275"/>
                <a:gd name="connsiteY1" fmla="*/ 147638 h 592932"/>
                <a:gd name="connsiteX2" fmla="*/ 521494 w 676275"/>
                <a:gd name="connsiteY2" fmla="*/ 152400 h 592932"/>
                <a:gd name="connsiteX3" fmla="*/ 561975 w 676275"/>
                <a:gd name="connsiteY3" fmla="*/ 152400 h 592932"/>
                <a:gd name="connsiteX4" fmla="*/ 600075 w 676275"/>
                <a:gd name="connsiteY4" fmla="*/ 140494 h 592932"/>
                <a:gd name="connsiteX5" fmla="*/ 621506 w 676275"/>
                <a:gd name="connsiteY5" fmla="*/ 114300 h 592932"/>
                <a:gd name="connsiteX6" fmla="*/ 676275 w 676275"/>
                <a:gd name="connsiteY6" fmla="*/ 14288 h 592932"/>
                <a:gd name="connsiteX7" fmla="*/ 588169 w 676275"/>
                <a:gd name="connsiteY7" fmla="*/ 592932 h 592932"/>
                <a:gd name="connsiteX8" fmla="*/ 528638 w 676275"/>
                <a:gd name="connsiteY8" fmla="*/ 545307 h 592932"/>
                <a:gd name="connsiteX9" fmla="*/ 483394 w 676275"/>
                <a:gd name="connsiteY9" fmla="*/ 481013 h 592932"/>
                <a:gd name="connsiteX10" fmla="*/ 445294 w 676275"/>
                <a:gd name="connsiteY10" fmla="*/ 433388 h 592932"/>
                <a:gd name="connsiteX11" fmla="*/ 378619 w 676275"/>
                <a:gd name="connsiteY11" fmla="*/ 361950 h 592932"/>
                <a:gd name="connsiteX12" fmla="*/ 307181 w 676275"/>
                <a:gd name="connsiteY12" fmla="*/ 290513 h 592932"/>
                <a:gd name="connsiteX13" fmla="*/ 221456 w 676275"/>
                <a:gd name="connsiteY13" fmla="*/ 214313 h 592932"/>
                <a:gd name="connsiteX14" fmla="*/ 138113 w 676275"/>
                <a:gd name="connsiteY14" fmla="*/ 145257 h 592932"/>
                <a:gd name="connsiteX15" fmla="*/ 40481 w 676275"/>
                <a:gd name="connsiteY15" fmla="*/ 69057 h 592932"/>
                <a:gd name="connsiteX16" fmla="*/ 14288 w 676275"/>
                <a:gd name="connsiteY16" fmla="*/ 45244 h 592932"/>
                <a:gd name="connsiteX17" fmla="*/ 4763 w 676275"/>
                <a:gd name="connsiteY17" fmla="*/ 33338 h 592932"/>
                <a:gd name="connsiteX18" fmla="*/ 0 w 676275"/>
                <a:gd name="connsiteY18" fmla="*/ 16669 h 592932"/>
                <a:gd name="connsiteX19" fmla="*/ 7144 w 676275"/>
                <a:gd name="connsiteY19" fmla="*/ 4763 h 592932"/>
                <a:gd name="connsiteX20" fmla="*/ 30956 w 676275"/>
                <a:gd name="connsiteY20" fmla="*/ 0 h 592932"/>
                <a:gd name="connsiteX21" fmla="*/ 135731 w 676275"/>
                <a:gd name="connsiteY21" fmla="*/ 40482 h 592932"/>
                <a:gd name="connsiteX22" fmla="*/ 292894 w 676275"/>
                <a:gd name="connsiteY22" fmla="*/ 100013 h 59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6275" h="592932">
                  <a:moveTo>
                    <a:pt x="292894" y="100013"/>
                  </a:moveTo>
                  <a:lnTo>
                    <a:pt x="476250" y="147638"/>
                  </a:lnTo>
                  <a:lnTo>
                    <a:pt x="521494" y="152400"/>
                  </a:lnTo>
                  <a:lnTo>
                    <a:pt x="561975" y="152400"/>
                  </a:lnTo>
                  <a:lnTo>
                    <a:pt x="600075" y="140494"/>
                  </a:lnTo>
                  <a:lnTo>
                    <a:pt x="621506" y="114300"/>
                  </a:lnTo>
                  <a:lnTo>
                    <a:pt x="676275" y="14288"/>
                  </a:lnTo>
                  <a:lnTo>
                    <a:pt x="588169" y="592932"/>
                  </a:lnTo>
                  <a:lnTo>
                    <a:pt x="528638" y="545307"/>
                  </a:lnTo>
                  <a:lnTo>
                    <a:pt x="483394" y="481013"/>
                  </a:lnTo>
                  <a:lnTo>
                    <a:pt x="445294" y="433388"/>
                  </a:lnTo>
                  <a:lnTo>
                    <a:pt x="378619" y="361950"/>
                  </a:lnTo>
                  <a:lnTo>
                    <a:pt x="307181" y="290513"/>
                  </a:lnTo>
                  <a:lnTo>
                    <a:pt x="221456" y="214313"/>
                  </a:lnTo>
                  <a:lnTo>
                    <a:pt x="138113" y="145257"/>
                  </a:lnTo>
                  <a:lnTo>
                    <a:pt x="40481" y="69057"/>
                  </a:lnTo>
                  <a:lnTo>
                    <a:pt x="14288" y="45244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30956" y="0"/>
                  </a:lnTo>
                  <a:lnTo>
                    <a:pt x="135731" y="40482"/>
                  </a:lnTo>
                  <a:lnTo>
                    <a:pt x="292894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8D154607-2AC2-4BC4-90D3-A6BFF1F70BE1}"/>
                </a:ext>
              </a:extLst>
            </p:cNvPr>
            <p:cNvSpPr/>
            <p:nvPr/>
          </p:nvSpPr>
          <p:spPr>
            <a:xfrm>
              <a:off x="4784725" y="2239963"/>
              <a:ext cx="514350" cy="1508125"/>
            </a:xfrm>
            <a:custGeom>
              <a:avLst/>
              <a:gdLst>
                <a:gd name="connsiteX0" fmla="*/ 204788 w 514350"/>
                <a:gd name="connsiteY0" fmla="*/ 997744 h 1507332"/>
                <a:gd name="connsiteX1" fmla="*/ 204788 w 514350"/>
                <a:gd name="connsiteY1" fmla="*/ 385763 h 1507332"/>
                <a:gd name="connsiteX2" fmla="*/ 197644 w 514350"/>
                <a:gd name="connsiteY2" fmla="*/ 316707 h 1507332"/>
                <a:gd name="connsiteX3" fmla="*/ 190500 w 514350"/>
                <a:gd name="connsiteY3" fmla="*/ 276225 h 1507332"/>
                <a:gd name="connsiteX4" fmla="*/ 180975 w 514350"/>
                <a:gd name="connsiteY4" fmla="*/ 238125 h 1507332"/>
                <a:gd name="connsiteX5" fmla="*/ 164307 w 514350"/>
                <a:gd name="connsiteY5" fmla="*/ 197644 h 1507332"/>
                <a:gd name="connsiteX6" fmla="*/ 150019 w 514350"/>
                <a:gd name="connsiteY6" fmla="*/ 169069 h 1507332"/>
                <a:gd name="connsiteX7" fmla="*/ 130969 w 514350"/>
                <a:gd name="connsiteY7" fmla="*/ 145257 h 1507332"/>
                <a:gd name="connsiteX8" fmla="*/ 109538 w 514350"/>
                <a:gd name="connsiteY8" fmla="*/ 123825 h 1507332"/>
                <a:gd name="connsiteX9" fmla="*/ 85725 w 514350"/>
                <a:gd name="connsiteY9" fmla="*/ 104775 h 1507332"/>
                <a:gd name="connsiteX10" fmla="*/ 69057 w 514350"/>
                <a:gd name="connsiteY10" fmla="*/ 92869 h 1507332"/>
                <a:gd name="connsiteX11" fmla="*/ 35719 w 514350"/>
                <a:gd name="connsiteY11" fmla="*/ 76200 h 1507332"/>
                <a:gd name="connsiteX12" fmla="*/ 11907 w 514350"/>
                <a:gd name="connsiteY12" fmla="*/ 59532 h 1507332"/>
                <a:gd name="connsiteX13" fmla="*/ 0 w 514350"/>
                <a:gd name="connsiteY13" fmla="*/ 40482 h 1507332"/>
                <a:gd name="connsiteX14" fmla="*/ 0 w 514350"/>
                <a:gd name="connsiteY14" fmla="*/ 23813 h 1507332"/>
                <a:gd name="connsiteX15" fmla="*/ 4763 w 514350"/>
                <a:gd name="connsiteY15" fmla="*/ 7144 h 1507332"/>
                <a:gd name="connsiteX16" fmla="*/ 23813 w 514350"/>
                <a:gd name="connsiteY16" fmla="*/ 0 h 1507332"/>
                <a:gd name="connsiteX17" fmla="*/ 85725 w 514350"/>
                <a:gd name="connsiteY17" fmla="*/ 0 h 1507332"/>
                <a:gd name="connsiteX18" fmla="*/ 159544 w 514350"/>
                <a:gd name="connsiteY18" fmla="*/ 7144 h 1507332"/>
                <a:gd name="connsiteX19" fmla="*/ 216694 w 514350"/>
                <a:gd name="connsiteY19" fmla="*/ 16669 h 1507332"/>
                <a:gd name="connsiteX20" fmla="*/ 261938 w 514350"/>
                <a:gd name="connsiteY20" fmla="*/ 26194 h 1507332"/>
                <a:gd name="connsiteX21" fmla="*/ 309563 w 514350"/>
                <a:gd name="connsiteY21" fmla="*/ 42863 h 1507332"/>
                <a:gd name="connsiteX22" fmla="*/ 364332 w 514350"/>
                <a:gd name="connsiteY22" fmla="*/ 71438 h 1507332"/>
                <a:gd name="connsiteX23" fmla="*/ 416719 w 514350"/>
                <a:gd name="connsiteY23" fmla="*/ 104775 h 1507332"/>
                <a:gd name="connsiteX24" fmla="*/ 447675 w 514350"/>
                <a:gd name="connsiteY24" fmla="*/ 128588 h 1507332"/>
                <a:gd name="connsiteX25" fmla="*/ 476250 w 514350"/>
                <a:gd name="connsiteY25" fmla="*/ 154782 h 1507332"/>
                <a:gd name="connsiteX26" fmla="*/ 497682 w 514350"/>
                <a:gd name="connsiteY26" fmla="*/ 180975 h 1507332"/>
                <a:gd name="connsiteX27" fmla="*/ 511969 w 514350"/>
                <a:gd name="connsiteY27" fmla="*/ 214313 h 1507332"/>
                <a:gd name="connsiteX28" fmla="*/ 514350 w 514350"/>
                <a:gd name="connsiteY28" fmla="*/ 238125 h 1507332"/>
                <a:gd name="connsiteX29" fmla="*/ 509588 w 514350"/>
                <a:gd name="connsiteY29" fmla="*/ 278607 h 1507332"/>
                <a:gd name="connsiteX30" fmla="*/ 495300 w 514350"/>
                <a:gd name="connsiteY30" fmla="*/ 314325 h 1507332"/>
                <a:gd name="connsiteX31" fmla="*/ 481013 w 514350"/>
                <a:gd name="connsiteY31" fmla="*/ 345282 h 1507332"/>
                <a:gd name="connsiteX32" fmla="*/ 473869 w 514350"/>
                <a:gd name="connsiteY32" fmla="*/ 428625 h 1507332"/>
                <a:gd name="connsiteX33" fmla="*/ 471488 w 514350"/>
                <a:gd name="connsiteY33" fmla="*/ 647700 h 1507332"/>
                <a:gd name="connsiteX34" fmla="*/ 466725 w 514350"/>
                <a:gd name="connsiteY34" fmla="*/ 847725 h 1507332"/>
                <a:gd name="connsiteX35" fmla="*/ 457200 w 514350"/>
                <a:gd name="connsiteY35" fmla="*/ 1140619 h 1507332"/>
                <a:gd name="connsiteX36" fmla="*/ 440532 w 514350"/>
                <a:gd name="connsiteY36" fmla="*/ 1457325 h 1507332"/>
                <a:gd name="connsiteX37" fmla="*/ 197644 w 514350"/>
                <a:gd name="connsiteY37" fmla="*/ 1507332 h 1507332"/>
                <a:gd name="connsiteX38" fmla="*/ 204788 w 514350"/>
                <a:gd name="connsiteY38" fmla="*/ 997744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1507332">
                  <a:moveTo>
                    <a:pt x="204788" y="997744"/>
                  </a:moveTo>
                  <a:lnTo>
                    <a:pt x="204788" y="385763"/>
                  </a:lnTo>
                  <a:lnTo>
                    <a:pt x="197644" y="316707"/>
                  </a:lnTo>
                  <a:lnTo>
                    <a:pt x="190500" y="276225"/>
                  </a:lnTo>
                  <a:lnTo>
                    <a:pt x="180975" y="238125"/>
                  </a:lnTo>
                  <a:lnTo>
                    <a:pt x="164307" y="197644"/>
                  </a:lnTo>
                  <a:lnTo>
                    <a:pt x="150019" y="169069"/>
                  </a:lnTo>
                  <a:lnTo>
                    <a:pt x="130969" y="145257"/>
                  </a:lnTo>
                  <a:lnTo>
                    <a:pt x="109538" y="123825"/>
                  </a:lnTo>
                  <a:lnTo>
                    <a:pt x="85725" y="104775"/>
                  </a:lnTo>
                  <a:lnTo>
                    <a:pt x="69057" y="92869"/>
                  </a:lnTo>
                  <a:lnTo>
                    <a:pt x="35719" y="76200"/>
                  </a:lnTo>
                  <a:lnTo>
                    <a:pt x="11907" y="59532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5725" y="0"/>
                  </a:lnTo>
                  <a:lnTo>
                    <a:pt x="159544" y="7144"/>
                  </a:lnTo>
                  <a:lnTo>
                    <a:pt x="216694" y="16669"/>
                  </a:lnTo>
                  <a:lnTo>
                    <a:pt x="261938" y="26194"/>
                  </a:lnTo>
                  <a:lnTo>
                    <a:pt x="309563" y="42863"/>
                  </a:lnTo>
                  <a:lnTo>
                    <a:pt x="364332" y="71438"/>
                  </a:lnTo>
                  <a:lnTo>
                    <a:pt x="416719" y="104775"/>
                  </a:lnTo>
                  <a:lnTo>
                    <a:pt x="447675" y="128588"/>
                  </a:lnTo>
                  <a:lnTo>
                    <a:pt x="476250" y="154782"/>
                  </a:lnTo>
                  <a:lnTo>
                    <a:pt x="497682" y="180975"/>
                  </a:lnTo>
                  <a:lnTo>
                    <a:pt x="511969" y="214313"/>
                  </a:lnTo>
                  <a:lnTo>
                    <a:pt x="514350" y="238125"/>
                  </a:lnTo>
                  <a:lnTo>
                    <a:pt x="509588" y="278607"/>
                  </a:lnTo>
                  <a:lnTo>
                    <a:pt x="495300" y="314325"/>
                  </a:lnTo>
                  <a:lnTo>
                    <a:pt x="481013" y="345282"/>
                  </a:lnTo>
                  <a:lnTo>
                    <a:pt x="473869" y="428625"/>
                  </a:lnTo>
                  <a:cubicBezTo>
                    <a:pt x="473075" y="501650"/>
                    <a:pt x="472282" y="574675"/>
                    <a:pt x="471488" y="647700"/>
                  </a:cubicBezTo>
                  <a:lnTo>
                    <a:pt x="466725" y="847725"/>
                  </a:lnTo>
                  <a:lnTo>
                    <a:pt x="457200" y="1140619"/>
                  </a:lnTo>
                  <a:lnTo>
                    <a:pt x="440532" y="1457325"/>
                  </a:lnTo>
                  <a:lnTo>
                    <a:pt x="197644" y="1507332"/>
                  </a:lnTo>
                  <a:cubicBezTo>
                    <a:pt x="200025" y="1337469"/>
                    <a:pt x="202407" y="1167607"/>
                    <a:pt x="204788" y="99774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273DFDBA-045B-4AE2-B253-E0AF77D0BE18}"/>
                </a:ext>
              </a:extLst>
            </p:cNvPr>
            <p:cNvSpPr/>
            <p:nvPr/>
          </p:nvSpPr>
          <p:spPr>
            <a:xfrm>
              <a:off x="3967163" y="3513138"/>
              <a:ext cx="2343150" cy="439737"/>
            </a:xfrm>
            <a:custGeom>
              <a:avLst/>
              <a:gdLst>
                <a:gd name="connsiteX0" fmla="*/ 1383506 w 2343150"/>
                <a:gd name="connsiteY0" fmla="*/ 266700 h 440531"/>
                <a:gd name="connsiteX1" fmla="*/ 997743 w 2343150"/>
                <a:gd name="connsiteY1" fmla="*/ 321469 h 440531"/>
                <a:gd name="connsiteX2" fmla="*/ 783431 w 2343150"/>
                <a:gd name="connsiteY2" fmla="*/ 357187 h 440531"/>
                <a:gd name="connsiteX3" fmla="*/ 595312 w 2343150"/>
                <a:gd name="connsiteY3" fmla="*/ 395287 h 440531"/>
                <a:gd name="connsiteX4" fmla="*/ 492918 w 2343150"/>
                <a:gd name="connsiteY4" fmla="*/ 423862 h 440531"/>
                <a:gd name="connsiteX5" fmla="*/ 447675 w 2343150"/>
                <a:gd name="connsiteY5" fmla="*/ 435769 h 440531"/>
                <a:gd name="connsiteX6" fmla="*/ 416718 w 2343150"/>
                <a:gd name="connsiteY6" fmla="*/ 438150 h 440531"/>
                <a:gd name="connsiteX7" fmla="*/ 381000 w 2343150"/>
                <a:gd name="connsiteY7" fmla="*/ 440531 h 440531"/>
                <a:gd name="connsiteX8" fmla="*/ 333375 w 2343150"/>
                <a:gd name="connsiteY8" fmla="*/ 433387 h 440531"/>
                <a:gd name="connsiteX9" fmla="*/ 288131 w 2343150"/>
                <a:gd name="connsiteY9" fmla="*/ 419100 h 440531"/>
                <a:gd name="connsiteX10" fmla="*/ 240506 w 2343150"/>
                <a:gd name="connsiteY10" fmla="*/ 397669 h 440531"/>
                <a:gd name="connsiteX11" fmla="*/ 190500 w 2343150"/>
                <a:gd name="connsiteY11" fmla="*/ 364331 h 440531"/>
                <a:gd name="connsiteX12" fmla="*/ 135731 w 2343150"/>
                <a:gd name="connsiteY12" fmla="*/ 316706 h 440531"/>
                <a:gd name="connsiteX13" fmla="*/ 69056 w 2343150"/>
                <a:gd name="connsiteY13" fmla="*/ 252412 h 440531"/>
                <a:gd name="connsiteX14" fmla="*/ 28575 w 2343150"/>
                <a:gd name="connsiteY14" fmla="*/ 204787 h 440531"/>
                <a:gd name="connsiteX15" fmla="*/ 7143 w 2343150"/>
                <a:gd name="connsiteY15" fmla="*/ 171450 h 440531"/>
                <a:gd name="connsiteX16" fmla="*/ 0 w 2343150"/>
                <a:gd name="connsiteY16" fmla="*/ 154781 h 440531"/>
                <a:gd name="connsiteX17" fmla="*/ 0 w 2343150"/>
                <a:gd name="connsiteY17" fmla="*/ 140494 h 440531"/>
                <a:gd name="connsiteX18" fmla="*/ 2381 w 2343150"/>
                <a:gd name="connsiteY18" fmla="*/ 126206 h 440531"/>
                <a:gd name="connsiteX19" fmla="*/ 14287 w 2343150"/>
                <a:gd name="connsiteY19" fmla="*/ 116681 h 440531"/>
                <a:gd name="connsiteX20" fmla="*/ 35718 w 2343150"/>
                <a:gd name="connsiteY20" fmla="*/ 121444 h 440531"/>
                <a:gd name="connsiteX21" fmla="*/ 61912 w 2343150"/>
                <a:gd name="connsiteY21" fmla="*/ 138112 h 440531"/>
                <a:gd name="connsiteX22" fmla="*/ 95250 w 2343150"/>
                <a:gd name="connsiteY22" fmla="*/ 161925 h 440531"/>
                <a:gd name="connsiteX23" fmla="*/ 138112 w 2343150"/>
                <a:gd name="connsiteY23" fmla="*/ 185737 h 440531"/>
                <a:gd name="connsiteX24" fmla="*/ 188118 w 2343150"/>
                <a:gd name="connsiteY24" fmla="*/ 209550 h 440531"/>
                <a:gd name="connsiteX25" fmla="*/ 226218 w 2343150"/>
                <a:gd name="connsiteY25" fmla="*/ 221456 h 440531"/>
                <a:gd name="connsiteX26" fmla="*/ 269081 w 2343150"/>
                <a:gd name="connsiteY26" fmla="*/ 230981 h 440531"/>
                <a:gd name="connsiteX27" fmla="*/ 321468 w 2343150"/>
                <a:gd name="connsiteY27" fmla="*/ 235744 h 440531"/>
                <a:gd name="connsiteX28" fmla="*/ 371475 w 2343150"/>
                <a:gd name="connsiteY28" fmla="*/ 238125 h 440531"/>
                <a:gd name="connsiteX29" fmla="*/ 428625 w 2343150"/>
                <a:gd name="connsiteY29" fmla="*/ 228600 h 440531"/>
                <a:gd name="connsiteX30" fmla="*/ 650081 w 2343150"/>
                <a:gd name="connsiteY30" fmla="*/ 197644 h 440531"/>
                <a:gd name="connsiteX31" fmla="*/ 1026318 w 2343150"/>
                <a:gd name="connsiteY31" fmla="*/ 135731 h 440531"/>
                <a:gd name="connsiteX32" fmla="*/ 1252537 w 2343150"/>
                <a:gd name="connsiteY32" fmla="*/ 95250 h 440531"/>
                <a:gd name="connsiteX33" fmla="*/ 1562100 w 2343150"/>
                <a:gd name="connsiteY33" fmla="*/ 54769 h 440531"/>
                <a:gd name="connsiteX34" fmla="*/ 1874043 w 2343150"/>
                <a:gd name="connsiteY34" fmla="*/ 23812 h 440531"/>
                <a:gd name="connsiteX35" fmla="*/ 1921668 w 2343150"/>
                <a:gd name="connsiteY35" fmla="*/ 9525 h 440531"/>
                <a:gd name="connsiteX36" fmla="*/ 1964531 w 2343150"/>
                <a:gd name="connsiteY36" fmla="*/ 0 h 440531"/>
                <a:gd name="connsiteX37" fmla="*/ 2012156 w 2343150"/>
                <a:gd name="connsiteY37" fmla="*/ 0 h 440531"/>
                <a:gd name="connsiteX38" fmla="*/ 2069306 w 2343150"/>
                <a:gd name="connsiteY38" fmla="*/ 11906 h 440531"/>
                <a:gd name="connsiteX39" fmla="*/ 2135981 w 2343150"/>
                <a:gd name="connsiteY39" fmla="*/ 35719 h 440531"/>
                <a:gd name="connsiteX40" fmla="*/ 2205037 w 2343150"/>
                <a:gd name="connsiteY40" fmla="*/ 69056 h 440531"/>
                <a:gd name="connsiteX41" fmla="*/ 2264568 w 2343150"/>
                <a:gd name="connsiteY41" fmla="*/ 102394 h 440531"/>
                <a:gd name="connsiteX42" fmla="*/ 2314575 w 2343150"/>
                <a:gd name="connsiteY42" fmla="*/ 138112 h 440531"/>
                <a:gd name="connsiteX43" fmla="*/ 2324100 w 2343150"/>
                <a:gd name="connsiteY43" fmla="*/ 147637 h 440531"/>
                <a:gd name="connsiteX44" fmla="*/ 2333625 w 2343150"/>
                <a:gd name="connsiteY44" fmla="*/ 161925 h 440531"/>
                <a:gd name="connsiteX45" fmla="*/ 2343150 w 2343150"/>
                <a:gd name="connsiteY45" fmla="*/ 195262 h 440531"/>
                <a:gd name="connsiteX46" fmla="*/ 2338387 w 2343150"/>
                <a:gd name="connsiteY46" fmla="*/ 219075 h 440531"/>
                <a:gd name="connsiteX47" fmla="*/ 2319337 w 2343150"/>
                <a:gd name="connsiteY47" fmla="*/ 235744 h 440531"/>
                <a:gd name="connsiteX48" fmla="*/ 2281237 w 2343150"/>
                <a:gd name="connsiteY48" fmla="*/ 245269 h 440531"/>
                <a:gd name="connsiteX49" fmla="*/ 2238375 w 2343150"/>
                <a:gd name="connsiteY49" fmla="*/ 250031 h 440531"/>
                <a:gd name="connsiteX50" fmla="*/ 2069306 w 2343150"/>
                <a:gd name="connsiteY50" fmla="*/ 240506 h 440531"/>
                <a:gd name="connsiteX51" fmla="*/ 1924050 w 2343150"/>
                <a:gd name="connsiteY51" fmla="*/ 233362 h 440531"/>
                <a:gd name="connsiteX52" fmla="*/ 1745456 w 2343150"/>
                <a:gd name="connsiteY52" fmla="*/ 235744 h 440531"/>
                <a:gd name="connsiteX53" fmla="*/ 1576387 w 2343150"/>
                <a:gd name="connsiteY53" fmla="*/ 245269 h 440531"/>
                <a:gd name="connsiteX54" fmla="*/ 1383506 w 2343150"/>
                <a:gd name="connsiteY54" fmla="*/ 266700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43150" h="440531">
                  <a:moveTo>
                    <a:pt x="1383506" y="266700"/>
                  </a:moveTo>
                  <a:lnTo>
                    <a:pt x="997743" y="321469"/>
                  </a:lnTo>
                  <a:lnTo>
                    <a:pt x="783431" y="357187"/>
                  </a:lnTo>
                  <a:lnTo>
                    <a:pt x="595312" y="395287"/>
                  </a:lnTo>
                  <a:lnTo>
                    <a:pt x="492918" y="423862"/>
                  </a:lnTo>
                  <a:lnTo>
                    <a:pt x="447675" y="435769"/>
                  </a:lnTo>
                  <a:lnTo>
                    <a:pt x="416718" y="438150"/>
                  </a:lnTo>
                  <a:lnTo>
                    <a:pt x="381000" y="440531"/>
                  </a:lnTo>
                  <a:lnTo>
                    <a:pt x="333375" y="433387"/>
                  </a:lnTo>
                  <a:lnTo>
                    <a:pt x="288131" y="419100"/>
                  </a:lnTo>
                  <a:lnTo>
                    <a:pt x="240506" y="397669"/>
                  </a:lnTo>
                  <a:lnTo>
                    <a:pt x="190500" y="364331"/>
                  </a:lnTo>
                  <a:lnTo>
                    <a:pt x="135731" y="316706"/>
                  </a:lnTo>
                  <a:lnTo>
                    <a:pt x="69056" y="252412"/>
                  </a:lnTo>
                  <a:lnTo>
                    <a:pt x="28575" y="204787"/>
                  </a:lnTo>
                  <a:lnTo>
                    <a:pt x="7143" y="171450"/>
                  </a:lnTo>
                  <a:lnTo>
                    <a:pt x="0" y="154781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5718" y="121444"/>
                  </a:lnTo>
                  <a:lnTo>
                    <a:pt x="61912" y="138112"/>
                  </a:lnTo>
                  <a:lnTo>
                    <a:pt x="95250" y="161925"/>
                  </a:lnTo>
                  <a:lnTo>
                    <a:pt x="138112" y="185737"/>
                  </a:lnTo>
                  <a:lnTo>
                    <a:pt x="188118" y="209550"/>
                  </a:lnTo>
                  <a:lnTo>
                    <a:pt x="226218" y="221456"/>
                  </a:lnTo>
                  <a:lnTo>
                    <a:pt x="269081" y="230981"/>
                  </a:lnTo>
                  <a:lnTo>
                    <a:pt x="321468" y="235744"/>
                  </a:lnTo>
                  <a:lnTo>
                    <a:pt x="371475" y="238125"/>
                  </a:lnTo>
                  <a:lnTo>
                    <a:pt x="428625" y="228600"/>
                  </a:lnTo>
                  <a:lnTo>
                    <a:pt x="650081" y="197644"/>
                  </a:lnTo>
                  <a:lnTo>
                    <a:pt x="1026318" y="135731"/>
                  </a:lnTo>
                  <a:lnTo>
                    <a:pt x="1252537" y="95250"/>
                  </a:lnTo>
                  <a:lnTo>
                    <a:pt x="1562100" y="54769"/>
                  </a:lnTo>
                  <a:lnTo>
                    <a:pt x="1874043" y="23812"/>
                  </a:lnTo>
                  <a:lnTo>
                    <a:pt x="1921668" y="9525"/>
                  </a:lnTo>
                  <a:lnTo>
                    <a:pt x="1964531" y="0"/>
                  </a:lnTo>
                  <a:lnTo>
                    <a:pt x="2012156" y="0"/>
                  </a:lnTo>
                  <a:lnTo>
                    <a:pt x="2069306" y="11906"/>
                  </a:lnTo>
                  <a:lnTo>
                    <a:pt x="2135981" y="35719"/>
                  </a:lnTo>
                  <a:lnTo>
                    <a:pt x="2205037" y="69056"/>
                  </a:lnTo>
                  <a:lnTo>
                    <a:pt x="2264568" y="102394"/>
                  </a:lnTo>
                  <a:lnTo>
                    <a:pt x="2314575" y="138112"/>
                  </a:lnTo>
                  <a:lnTo>
                    <a:pt x="2324100" y="147637"/>
                  </a:lnTo>
                  <a:lnTo>
                    <a:pt x="2333625" y="161925"/>
                  </a:lnTo>
                  <a:lnTo>
                    <a:pt x="2343150" y="195262"/>
                  </a:lnTo>
                  <a:lnTo>
                    <a:pt x="2338387" y="219075"/>
                  </a:lnTo>
                  <a:lnTo>
                    <a:pt x="2319337" y="235744"/>
                  </a:lnTo>
                  <a:lnTo>
                    <a:pt x="2281237" y="245269"/>
                  </a:lnTo>
                  <a:lnTo>
                    <a:pt x="2238375" y="250031"/>
                  </a:lnTo>
                  <a:lnTo>
                    <a:pt x="2069306" y="240506"/>
                  </a:lnTo>
                  <a:lnTo>
                    <a:pt x="1924050" y="233362"/>
                  </a:lnTo>
                  <a:lnTo>
                    <a:pt x="1745456" y="235744"/>
                  </a:lnTo>
                  <a:lnTo>
                    <a:pt x="1576387" y="245269"/>
                  </a:lnTo>
                  <a:lnTo>
                    <a:pt x="1383506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F46EDC71-3F71-4163-AC33-BB9A84310619}"/>
                </a:ext>
              </a:extLst>
            </p:cNvPr>
            <p:cNvSpPr/>
            <p:nvPr/>
          </p:nvSpPr>
          <p:spPr>
            <a:xfrm>
              <a:off x="4294188" y="4275138"/>
              <a:ext cx="1844675" cy="1087437"/>
            </a:xfrm>
            <a:custGeom>
              <a:avLst/>
              <a:gdLst>
                <a:gd name="connsiteX0" fmla="*/ 581025 w 1845469"/>
                <a:gd name="connsiteY0" fmla="*/ 316706 h 1088231"/>
                <a:gd name="connsiteX1" fmla="*/ 76200 w 1845469"/>
                <a:gd name="connsiteY1" fmla="*/ 411956 h 1088231"/>
                <a:gd name="connsiteX2" fmla="*/ 0 w 1845469"/>
                <a:gd name="connsiteY2" fmla="*/ 228600 h 1088231"/>
                <a:gd name="connsiteX3" fmla="*/ 376237 w 1845469"/>
                <a:gd name="connsiteY3" fmla="*/ 171450 h 1088231"/>
                <a:gd name="connsiteX4" fmla="*/ 866775 w 1845469"/>
                <a:gd name="connsiteY4" fmla="*/ 102394 h 1088231"/>
                <a:gd name="connsiteX5" fmla="*/ 1312069 w 1845469"/>
                <a:gd name="connsiteY5" fmla="*/ 45244 h 1088231"/>
                <a:gd name="connsiteX6" fmla="*/ 1347787 w 1845469"/>
                <a:gd name="connsiteY6" fmla="*/ 38100 h 1088231"/>
                <a:gd name="connsiteX7" fmla="*/ 1390650 w 1845469"/>
                <a:gd name="connsiteY7" fmla="*/ 19050 h 1088231"/>
                <a:gd name="connsiteX8" fmla="*/ 1428750 w 1845469"/>
                <a:gd name="connsiteY8" fmla="*/ 2381 h 1088231"/>
                <a:gd name="connsiteX9" fmla="*/ 1445419 w 1845469"/>
                <a:gd name="connsiteY9" fmla="*/ 0 h 1088231"/>
                <a:gd name="connsiteX10" fmla="*/ 1481137 w 1845469"/>
                <a:gd name="connsiteY10" fmla="*/ 9525 h 1088231"/>
                <a:gd name="connsiteX11" fmla="*/ 1545431 w 1845469"/>
                <a:gd name="connsiteY11" fmla="*/ 42862 h 1088231"/>
                <a:gd name="connsiteX12" fmla="*/ 1640681 w 1845469"/>
                <a:gd name="connsiteY12" fmla="*/ 104775 h 1088231"/>
                <a:gd name="connsiteX13" fmla="*/ 1752600 w 1845469"/>
                <a:gd name="connsiteY13" fmla="*/ 183356 h 1088231"/>
                <a:gd name="connsiteX14" fmla="*/ 1783556 w 1845469"/>
                <a:gd name="connsiteY14" fmla="*/ 204787 h 1088231"/>
                <a:gd name="connsiteX15" fmla="*/ 1807369 w 1845469"/>
                <a:gd name="connsiteY15" fmla="*/ 221456 h 1088231"/>
                <a:gd name="connsiteX16" fmla="*/ 1826419 w 1845469"/>
                <a:gd name="connsiteY16" fmla="*/ 247650 h 1088231"/>
                <a:gd name="connsiteX17" fmla="*/ 1838325 w 1845469"/>
                <a:gd name="connsiteY17" fmla="*/ 269081 h 1088231"/>
                <a:gd name="connsiteX18" fmla="*/ 1845469 w 1845469"/>
                <a:gd name="connsiteY18" fmla="*/ 290512 h 1088231"/>
                <a:gd name="connsiteX19" fmla="*/ 1840706 w 1845469"/>
                <a:gd name="connsiteY19" fmla="*/ 319087 h 1088231"/>
                <a:gd name="connsiteX20" fmla="*/ 1826419 w 1845469"/>
                <a:gd name="connsiteY20" fmla="*/ 342900 h 1088231"/>
                <a:gd name="connsiteX21" fmla="*/ 1802606 w 1845469"/>
                <a:gd name="connsiteY21" fmla="*/ 364331 h 1088231"/>
                <a:gd name="connsiteX22" fmla="*/ 1781175 w 1845469"/>
                <a:gd name="connsiteY22" fmla="*/ 381000 h 1088231"/>
                <a:gd name="connsiteX23" fmla="*/ 1769269 w 1845469"/>
                <a:gd name="connsiteY23" fmla="*/ 395287 h 1088231"/>
                <a:gd name="connsiteX24" fmla="*/ 1743075 w 1845469"/>
                <a:gd name="connsiteY24" fmla="*/ 459581 h 1088231"/>
                <a:gd name="connsiteX25" fmla="*/ 1669256 w 1845469"/>
                <a:gd name="connsiteY25" fmla="*/ 659606 h 1088231"/>
                <a:gd name="connsiteX26" fmla="*/ 1576387 w 1845469"/>
                <a:gd name="connsiteY26" fmla="*/ 904875 h 1088231"/>
                <a:gd name="connsiteX27" fmla="*/ 1538287 w 1845469"/>
                <a:gd name="connsiteY27" fmla="*/ 1004887 h 1088231"/>
                <a:gd name="connsiteX28" fmla="*/ 1528762 w 1845469"/>
                <a:gd name="connsiteY28" fmla="*/ 1038225 h 1088231"/>
                <a:gd name="connsiteX29" fmla="*/ 1514475 w 1845469"/>
                <a:gd name="connsiteY29" fmla="*/ 1064419 h 1088231"/>
                <a:gd name="connsiteX30" fmla="*/ 1500187 w 1845469"/>
                <a:gd name="connsiteY30" fmla="*/ 1078706 h 1088231"/>
                <a:gd name="connsiteX31" fmla="*/ 1483519 w 1845469"/>
                <a:gd name="connsiteY31" fmla="*/ 1085850 h 1088231"/>
                <a:gd name="connsiteX32" fmla="*/ 1459706 w 1845469"/>
                <a:gd name="connsiteY32" fmla="*/ 1088231 h 1088231"/>
                <a:gd name="connsiteX33" fmla="*/ 1438275 w 1845469"/>
                <a:gd name="connsiteY33" fmla="*/ 1083469 h 1088231"/>
                <a:gd name="connsiteX34" fmla="*/ 1412081 w 1845469"/>
                <a:gd name="connsiteY34" fmla="*/ 1076325 h 1088231"/>
                <a:gd name="connsiteX35" fmla="*/ 1371600 w 1845469"/>
                <a:gd name="connsiteY35" fmla="*/ 1042987 h 1088231"/>
                <a:gd name="connsiteX36" fmla="*/ 1390650 w 1845469"/>
                <a:gd name="connsiteY36" fmla="*/ 819150 h 1088231"/>
                <a:gd name="connsiteX37" fmla="*/ 1490662 w 1845469"/>
                <a:gd name="connsiteY37" fmla="*/ 366712 h 1088231"/>
                <a:gd name="connsiteX38" fmla="*/ 1500187 w 1845469"/>
                <a:gd name="connsiteY38" fmla="*/ 316706 h 1088231"/>
                <a:gd name="connsiteX39" fmla="*/ 1500187 w 1845469"/>
                <a:gd name="connsiteY39" fmla="*/ 302419 h 1088231"/>
                <a:gd name="connsiteX40" fmla="*/ 1493044 w 1845469"/>
                <a:gd name="connsiteY40" fmla="*/ 278606 h 1088231"/>
                <a:gd name="connsiteX41" fmla="*/ 1476375 w 1845469"/>
                <a:gd name="connsiteY41" fmla="*/ 259556 h 1088231"/>
                <a:gd name="connsiteX42" fmla="*/ 1445419 w 1845469"/>
                <a:gd name="connsiteY42" fmla="*/ 240506 h 1088231"/>
                <a:gd name="connsiteX43" fmla="*/ 1414462 w 1845469"/>
                <a:gd name="connsiteY43" fmla="*/ 226219 h 1088231"/>
                <a:gd name="connsiteX44" fmla="*/ 1383506 w 1845469"/>
                <a:gd name="connsiteY44" fmla="*/ 223837 h 1088231"/>
                <a:gd name="connsiteX45" fmla="*/ 1150144 w 1845469"/>
                <a:gd name="connsiteY45" fmla="*/ 240506 h 1088231"/>
                <a:gd name="connsiteX46" fmla="*/ 783431 w 1845469"/>
                <a:gd name="connsiteY46" fmla="*/ 283369 h 1088231"/>
                <a:gd name="connsiteX47" fmla="*/ 581025 w 1845469"/>
                <a:gd name="connsiteY47" fmla="*/ 316706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5469" h="1088231">
                  <a:moveTo>
                    <a:pt x="581025" y="316706"/>
                  </a:moveTo>
                  <a:lnTo>
                    <a:pt x="76200" y="411956"/>
                  </a:lnTo>
                  <a:lnTo>
                    <a:pt x="0" y="228600"/>
                  </a:lnTo>
                  <a:lnTo>
                    <a:pt x="376237" y="171450"/>
                  </a:lnTo>
                  <a:lnTo>
                    <a:pt x="866775" y="102394"/>
                  </a:lnTo>
                  <a:lnTo>
                    <a:pt x="1312069" y="45244"/>
                  </a:lnTo>
                  <a:lnTo>
                    <a:pt x="1347787" y="38100"/>
                  </a:lnTo>
                  <a:lnTo>
                    <a:pt x="1390650" y="19050"/>
                  </a:lnTo>
                  <a:lnTo>
                    <a:pt x="1428750" y="2381"/>
                  </a:lnTo>
                  <a:lnTo>
                    <a:pt x="1445419" y="0"/>
                  </a:lnTo>
                  <a:lnTo>
                    <a:pt x="1481137" y="9525"/>
                  </a:lnTo>
                  <a:lnTo>
                    <a:pt x="1545431" y="42862"/>
                  </a:lnTo>
                  <a:lnTo>
                    <a:pt x="1640681" y="104775"/>
                  </a:lnTo>
                  <a:lnTo>
                    <a:pt x="1752600" y="183356"/>
                  </a:lnTo>
                  <a:lnTo>
                    <a:pt x="1783556" y="204787"/>
                  </a:lnTo>
                  <a:lnTo>
                    <a:pt x="1807369" y="221456"/>
                  </a:lnTo>
                  <a:lnTo>
                    <a:pt x="1826419" y="247650"/>
                  </a:lnTo>
                  <a:lnTo>
                    <a:pt x="1838325" y="269081"/>
                  </a:lnTo>
                  <a:lnTo>
                    <a:pt x="1845469" y="290512"/>
                  </a:lnTo>
                  <a:lnTo>
                    <a:pt x="1840706" y="319087"/>
                  </a:lnTo>
                  <a:lnTo>
                    <a:pt x="1826419" y="342900"/>
                  </a:lnTo>
                  <a:lnTo>
                    <a:pt x="1802606" y="364331"/>
                  </a:lnTo>
                  <a:lnTo>
                    <a:pt x="1781175" y="381000"/>
                  </a:lnTo>
                  <a:cubicBezTo>
                    <a:pt x="1770949" y="393782"/>
                    <a:pt x="1775244" y="389312"/>
                    <a:pt x="1769269" y="395287"/>
                  </a:cubicBezTo>
                  <a:lnTo>
                    <a:pt x="1743075" y="459581"/>
                  </a:lnTo>
                  <a:lnTo>
                    <a:pt x="1669256" y="659606"/>
                  </a:lnTo>
                  <a:lnTo>
                    <a:pt x="1576387" y="904875"/>
                  </a:lnTo>
                  <a:lnTo>
                    <a:pt x="1538287" y="1004887"/>
                  </a:lnTo>
                  <a:lnTo>
                    <a:pt x="1528762" y="1038225"/>
                  </a:lnTo>
                  <a:lnTo>
                    <a:pt x="1514475" y="1064419"/>
                  </a:lnTo>
                  <a:lnTo>
                    <a:pt x="1500187" y="1078706"/>
                  </a:lnTo>
                  <a:lnTo>
                    <a:pt x="1483519" y="1085850"/>
                  </a:lnTo>
                  <a:lnTo>
                    <a:pt x="1459706" y="1088231"/>
                  </a:lnTo>
                  <a:lnTo>
                    <a:pt x="1438275" y="1083469"/>
                  </a:lnTo>
                  <a:lnTo>
                    <a:pt x="1412081" y="1076325"/>
                  </a:lnTo>
                  <a:lnTo>
                    <a:pt x="1371600" y="1042987"/>
                  </a:lnTo>
                  <a:lnTo>
                    <a:pt x="1390650" y="819150"/>
                  </a:lnTo>
                  <a:lnTo>
                    <a:pt x="1490662" y="366712"/>
                  </a:lnTo>
                  <a:lnTo>
                    <a:pt x="1500187" y="316706"/>
                  </a:lnTo>
                  <a:lnTo>
                    <a:pt x="1500187" y="302419"/>
                  </a:lnTo>
                  <a:lnTo>
                    <a:pt x="1493044" y="278606"/>
                  </a:lnTo>
                  <a:lnTo>
                    <a:pt x="1476375" y="259556"/>
                  </a:lnTo>
                  <a:lnTo>
                    <a:pt x="1445419" y="240506"/>
                  </a:lnTo>
                  <a:lnTo>
                    <a:pt x="1414462" y="226219"/>
                  </a:lnTo>
                  <a:lnTo>
                    <a:pt x="1383506" y="223837"/>
                  </a:lnTo>
                  <a:lnTo>
                    <a:pt x="1150144" y="240506"/>
                  </a:lnTo>
                  <a:lnTo>
                    <a:pt x="783431" y="283369"/>
                  </a:lnTo>
                  <a:lnTo>
                    <a:pt x="581025" y="316706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5A105F1C-596E-4F8F-A379-E1BF1C81904B}"/>
                </a:ext>
              </a:extLst>
            </p:cNvPr>
            <p:cNvSpPr/>
            <p:nvPr/>
          </p:nvSpPr>
          <p:spPr>
            <a:xfrm>
              <a:off x="4484688" y="5091113"/>
              <a:ext cx="1249362" cy="280987"/>
            </a:xfrm>
            <a:custGeom>
              <a:avLst/>
              <a:gdLst>
                <a:gd name="connsiteX0" fmla="*/ 483394 w 1250156"/>
                <a:gd name="connsiteY0" fmla="*/ 240506 h 280987"/>
                <a:gd name="connsiteX1" fmla="*/ 0 w 1250156"/>
                <a:gd name="connsiteY1" fmla="*/ 280987 h 280987"/>
                <a:gd name="connsiteX2" fmla="*/ 0 w 1250156"/>
                <a:gd name="connsiteY2" fmla="*/ 121443 h 280987"/>
                <a:gd name="connsiteX3" fmla="*/ 371475 w 1250156"/>
                <a:gd name="connsiteY3" fmla="*/ 85725 h 280987"/>
                <a:gd name="connsiteX4" fmla="*/ 645319 w 1250156"/>
                <a:gd name="connsiteY4" fmla="*/ 54768 h 280987"/>
                <a:gd name="connsiteX5" fmla="*/ 842962 w 1250156"/>
                <a:gd name="connsiteY5" fmla="*/ 28575 h 280987"/>
                <a:gd name="connsiteX6" fmla="*/ 1026319 w 1250156"/>
                <a:gd name="connsiteY6" fmla="*/ 4762 h 280987"/>
                <a:gd name="connsiteX7" fmla="*/ 1090612 w 1250156"/>
                <a:gd name="connsiteY7" fmla="*/ 0 h 280987"/>
                <a:gd name="connsiteX8" fmla="*/ 1133475 w 1250156"/>
                <a:gd name="connsiteY8" fmla="*/ 2381 h 280987"/>
                <a:gd name="connsiteX9" fmla="*/ 1169194 w 1250156"/>
                <a:gd name="connsiteY9" fmla="*/ 9525 h 280987"/>
                <a:gd name="connsiteX10" fmla="*/ 1235869 w 1250156"/>
                <a:gd name="connsiteY10" fmla="*/ 45243 h 280987"/>
                <a:gd name="connsiteX11" fmla="*/ 1250156 w 1250156"/>
                <a:gd name="connsiteY11" fmla="*/ 226218 h 280987"/>
                <a:gd name="connsiteX12" fmla="*/ 1178719 w 1250156"/>
                <a:gd name="connsiteY12" fmla="*/ 223837 h 280987"/>
                <a:gd name="connsiteX13" fmla="*/ 1150144 w 1250156"/>
                <a:gd name="connsiteY13" fmla="*/ 204787 h 280987"/>
                <a:gd name="connsiteX14" fmla="*/ 1119187 w 1250156"/>
                <a:gd name="connsiteY14" fmla="*/ 190500 h 280987"/>
                <a:gd name="connsiteX15" fmla="*/ 1085850 w 1250156"/>
                <a:gd name="connsiteY15" fmla="*/ 183356 h 280987"/>
                <a:gd name="connsiteX16" fmla="*/ 1035844 w 1250156"/>
                <a:gd name="connsiteY16" fmla="*/ 192881 h 280987"/>
                <a:gd name="connsiteX17" fmla="*/ 483394 w 1250156"/>
                <a:gd name="connsiteY17" fmla="*/ 240506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0156" h="280987">
                  <a:moveTo>
                    <a:pt x="483394" y="240506"/>
                  </a:moveTo>
                  <a:lnTo>
                    <a:pt x="0" y="280987"/>
                  </a:lnTo>
                  <a:lnTo>
                    <a:pt x="0" y="121443"/>
                  </a:lnTo>
                  <a:lnTo>
                    <a:pt x="371475" y="85725"/>
                  </a:lnTo>
                  <a:lnTo>
                    <a:pt x="645319" y="54768"/>
                  </a:lnTo>
                  <a:lnTo>
                    <a:pt x="842962" y="28575"/>
                  </a:lnTo>
                  <a:lnTo>
                    <a:pt x="1026319" y="4762"/>
                  </a:lnTo>
                  <a:lnTo>
                    <a:pt x="1090612" y="0"/>
                  </a:lnTo>
                  <a:lnTo>
                    <a:pt x="1133475" y="2381"/>
                  </a:lnTo>
                  <a:lnTo>
                    <a:pt x="1169194" y="9525"/>
                  </a:lnTo>
                  <a:lnTo>
                    <a:pt x="1235869" y="45243"/>
                  </a:lnTo>
                  <a:lnTo>
                    <a:pt x="1250156" y="226218"/>
                  </a:lnTo>
                  <a:lnTo>
                    <a:pt x="1178719" y="223837"/>
                  </a:lnTo>
                  <a:lnTo>
                    <a:pt x="1150144" y="204787"/>
                  </a:lnTo>
                  <a:lnTo>
                    <a:pt x="1119187" y="190500"/>
                  </a:lnTo>
                  <a:lnTo>
                    <a:pt x="1085850" y="183356"/>
                  </a:lnTo>
                  <a:lnTo>
                    <a:pt x="1035844" y="192881"/>
                  </a:lnTo>
                  <a:lnTo>
                    <a:pt x="483394" y="240506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4648BF01-A786-4FA4-8DC3-F6ED50F2CD0B}"/>
              </a:ext>
            </a:extLst>
          </p:cNvPr>
          <p:cNvGrpSpPr/>
          <p:nvPr/>
        </p:nvGrpSpPr>
        <p:grpSpPr>
          <a:xfrm>
            <a:off x="2732088" y="1635125"/>
            <a:ext cx="3984625" cy="4518025"/>
            <a:chOff x="2732088" y="1635125"/>
            <a:chExt cx="3984625" cy="451802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48B26FEF-AB5F-4F97-A3D5-A8D9B4ACC245}"/>
                </a:ext>
              </a:extLst>
            </p:cNvPr>
            <p:cNvSpPr/>
            <p:nvPr/>
          </p:nvSpPr>
          <p:spPr>
            <a:xfrm>
              <a:off x="3995738" y="2601913"/>
              <a:ext cx="1955800" cy="454025"/>
            </a:xfrm>
            <a:custGeom>
              <a:avLst/>
              <a:gdLst>
                <a:gd name="connsiteX0" fmla="*/ 1304925 w 1955006"/>
                <a:gd name="connsiteY0" fmla="*/ 280988 h 452438"/>
                <a:gd name="connsiteX1" fmla="*/ 1090612 w 1955006"/>
                <a:gd name="connsiteY1" fmla="*/ 316707 h 452438"/>
                <a:gd name="connsiteX2" fmla="*/ 823912 w 1955006"/>
                <a:gd name="connsiteY2" fmla="*/ 359569 h 452438"/>
                <a:gd name="connsiteX3" fmla="*/ 664368 w 1955006"/>
                <a:gd name="connsiteY3" fmla="*/ 404813 h 452438"/>
                <a:gd name="connsiteX4" fmla="*/ 538162 w 1955006"/>
                <a:gd name="connsiteY4" fmla="*/ 438150 h 452438"/>
                <a:gd name="connsiteX5" fmla="*/ 492918 w 1955006"/>
                <a:gd name="connsiteY5" fmla="*/ 447675 h 452438"/>
                <a:gd name="connsiteX6" fmla="*/ 454818 w 1955006"/>
                <a:gd name="connsiteY6" fmla="*/ 452438 h 452438"/>
                <a:gd name="connsiteX7" fmla="*/ 402431 w 1955006"/>
                <a:gd name="connsiteY7" fmla="*/ 450057 h 452438"/>
                <a:gd name="connsiteX8" fmla="*/ 352425 w 1955006"/>
                <a:gd name="connsiteY8" fmla="*/ 442913 h 452438"/>
                <a:gd name="connsiteX9" fmla="*/ 292893 w 1955006"/>
                <a:gd name="connsiteY9" fmla="*/ 426244 h 452438"/>
                <a:gd name="connsiteX10" fmla="*/ 238125 w 1955006"/>
                <a:gd name="connsiteY10" fmla="*/ 404813 h 452438"/>
                <a:gd name="connsiteX11" fmla="*/ 171450 w 1955006"/>
                <a:gd name="connsiteY11" fmla="*/ 366713 h 452438"/>
                <a:gd name="connsiteX12" fmla="*/ 107156 w 1955006"/>
                <a:gd name="connsiteY12" fmla="*/ 319088 h 452438"/>
                <a:gd name="connsiteX13" fmla="*/ 45243 w 1955006"/>
                <a:gd name="connsiteY13" fmla="*/ 264319 h 452438"/>
                <a:gd name="connsiteX14" fmla="*/ 16668 w 1955006"/>
                <a:gd name="connsiteY14" fmla="*/ 235744 h 452438"/>
                <a:gd name="connsiteX15" fmla="*/ 4762 w 1955006"/>
                <a:gd name="connsiteY15" fmla="*/ 216694 h 452438"/>
                <a:gd name="connsiteX16" fmla="*/ 0 w 1955006"/>
                <a:gd name="connsiteY16" fmla="*/ 195263 h 452438"/>
                <a:gd name="connsiteX17" fmla="*/ 2381 w 1955006"/>
                <a:gd name="connsiteY17" fmla="*/ 176213 h 452438"/>
                <a:gd name="connsiteX18" fmla="*/ 11906 w 1955006"/>
                <a:gd name="connsiteY18" fmla="*/ 166688 h 452438"/>
                <a:gd name="connsiteX19" fmla="*/ 30956 w 1955006"/>
                <a:gd name="connsiteY19" fmla="*/ 166688 h 452438"/>
                <a:gd name="connsiteX20" fmla="*/ 54768 w 1955006"/>
                <a:gd name="connsiteY20" fmla="*/ 176213 h 452438"/>
                <a:gd name="connsiteX21" fmla="*/ 85725 w 1955006"/>
                <a:gd name="connsiteY21" fmla="*/ 195263 h 452438"/>
                <a:gd name="connsiteX22" fmla="*/ 126206 w 1955006"/>
                <a:gd name="connsiteY22" fmla="*/ 214313 h 452438"/>
                <a:gd name="connsiteX23" fmla="*/ 176212 w 1955006"/>
                <a:gd name="connsiteY23" fmla="*/ 230982 h 452438"/>
                <a:gd name="connsiteX24" fmla="*/ 240506 w 1955006"/>
                <a:gd name="connsiteY24" fmla="*/ 240507 h 452438"/>
                <a:gd name="connsiteX25" fmla="*/ 330993 w 1955006"/>
                <a:gd name="connsiteY25" fmla="*/ 245269 h 452438"/>
                <a:gd name="connsiteX26" fmla="*/ 385762 w 1955006"/>
                <a:gd name="connsiteY26" fmla="*/ 247650 h 452438"/>
                <a:gd name="connsiteX27" fmla="*/ 457200 w 1955006"/>
                <a:gd name="connsiteY27" fmla="*/ 242888 h 452438"/>
                <a:gd name="connsiteX28" fmla="*/ 645318 w 1955006"/>
                <a:gd name="connsiteY28" fmla="*/ 207169 h 452438"/>
                <a:gd name="connsiteX29" fmla="*/ 847725 w 1955006"/>
                <a:gd name="connsiteY29" fmla="*/ 154782 h 452438"/>
                <a:gd name="connsiteX30" fmla="*/ 1119187 w 1955006"/>
                <a:gd name="connsiteY30" fmla="*/ 109538 h 452438"/>
                <a:gd name="connsiteX31" fmla="*/ 1328737 w 1955006"/>
                <a:gd name="connsiteY31" fmla="*/ 66675 h 452438"/>
                <a:gd name="connsiteX32" fmla="*/ 1431131 w 1955006"/>
                <a:gd name="connsiteY32" fmla="*/ 50007 h 452438"/>
                <a:gd name="connsiteX33" fmla="*/ 1509712 w 1955006"/>
                <a:gd name="connsiteY33" fmla="*/ 38100 h 452438"/>
                <a:gd name="connsiteX34" fmla="*/ 1557337 w 1955006"/>
                <a:gd name="connsiteY34" fmla="*/ 26194 h 452438"/>
                <a:gd name="connsiteX35" fmla="*/ 1626393 w 1955006"/>
                <a:gd name="connsiteY35" fmla="*/ 0 h 452438"/>
                <a:gd name="connsiteX36" fmla="*/ 1666875 w 1955006"/>
                <a:gd name="connsiteY36" fmla="*/ 4763 h 452438"/>
                <a:gd name="connsiteX37" fmla="*/ 1731168 w 1955006"/>
                <a:gd name="connsiteY37" fmla="*/ 23813 h 452438"/>
                <a:gd name="connsiteX38" fmla="*/ 1795462 w 1955006"/>
                <a:gd name="connsiteY38" fmla="*/ 54769 h 452438"/>
                <a:gd name="connsiteX39" fmla="*/ 1864518 w 1955006"/>
                <a:gd name="connsiteY39" fmla="*/ 85725 h 452438"/>
                <a:gd name="connsiteX40" fmla="*/ 1897856 w 1955006"/>
                <a:gd name="connsiteY40" fmla="*/ 114300 h 452438"/>
                <a:gd name="connsiteX41" fmla="*/ 1931193 w 1955006"/>
                <a:gd name="connsiteY41" fmla="*/ 154782 h 452438"/>
                <a:gd name="connsiteX42" fmla="*/ 1945481 w 1955006"/>
                <a:gd name="connsiteY42" fmla="*/ 180975 h 452438"/>
                <a:gd name="connsiteX43" fmla="*/ 1955006 w 1955006"/>
                <a:gd name="connsiteY43" fmla="*/ 207169 h 452438"/>
                <a:gd name="connsiteX44" fmla="*/ 1955006 w 1955006"/>
                <a:gd name="connsiteY44" fmla="*/ 223838 h 452438"/>
                <a:gd name="connsiteX45" fmla="*/ 1945481 w 1955006"/>
                <a:gd name="connsiteY45" fmla="*/ 247650 h 452438"/>
                <a:gd name="connsiteX46" fmla="*/ 1919287 w 1955006"/>
                <a:gd name="connsiteY46" fmla="*/ 271463 h 452438"/>
                <a:gd name="connsiteX47" fmla="*/ 1874043 w 1955006"/>
                <a:gd name="connsiteY47" fmla="*/ 292894 h 452438"/>
                <a:gd name="connsiteX48" fmla="*/ 1831181 w 1955006"/>
                <a:gd name="connsiteY48" fmla="*/ 290513 h 452438"/>
                <a:gd name="connsiteX49" fmla="*/ 1774031 w 1955006"/>
                <a:gd name="connsiteY49" fmla="*/ 283369 h 452438"/>
                <a:gd name="connsiteX50" fmla="*/ 1640681 w 1955006"/>
                <a:gd name="connsiteY50" fmla="*/ 269082 h 452438"/>
                <a:gd name="connsiteX51" fmla="*/ 1473993 w 1955006"/>
                <a:gd name="connsiteY51" fmla="*/ 271463 h 452438"/>
                <a:gd name="connsiteX52" fmla="*/ 1304925 w 1955006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5006" h="452438">
                  <a:moveTo>
                    <a:pt x="1304925" y="280988"/>
                  </a:moveTo>
                  <a:lnTo>
                    <a:pt x="1090612" y="316707"/>
                  </a:lnTo>
                  <a:lnTo>
                    <a:pt x="823912" y="359569"/>
                  </a:lnTo>
                  <a:lnTo>
                    <a:pt x="664368" y="404813"/>
                  </a:lnTo>
                  <a:lnTo>
                    <a:pt x="538162" y="438150"/>
                  </a:lnTo>
                  <a:lnTo>
                    <a:pt x="492918" y="447675"/>
                  </a:lnTo>
                  <a:lnTo>
                    <a:pt x="454818" y="452438"/>
                  </a:lnTo>
                  <a:lnTo>
                    <a:pt x="402431" y="450057"/>
                  </a:lnTo>
                  <a:lnTo>
                    <a:pt x="352425" y="442913"/>
                  </a:lnTo>
                  <a:lnTo>
                    <a:pt x="292893" y="426244"/>
                  </a:lnTo>
                  <a:lnTo>
                    <a:pt x="238125" y="404813"/>
                  </a:lnTo>
                  <a:lnTo>
                    <a:pt x="171450" y="366713"/>
                  </a:lnTo>
                  <a:lnTo>
                    <a:pt x="107156" y="319088"/>
                  </a:lnTo>
                  <a:lnTo>
                    <a:pt x="45243" y="264319"/>
                  </a:lnTo>
                  <a:lnTo>
                    <a:pt x="16668" y="235744"/>
                  </a:lnTo>
                  <a:lnTo>
                    <a:pt x="4762" y="216694"/>
                  </a:lnTo>
                  <a:lnTo>
                    <a:pt x="0" y="195263"/>
                  </a:lnTo>
                  <a:lnTo>
                    <a:pt x="2381" y="176213"/>
                  </a:lnTo>
                  <a:lnTo>
                    <a:pt x="11906" y="166688"/>
                  </a:lnTo>
                  <a:lnTo>
                    <a:pt x="30956" y="166688"/>
                  </a:lnTo>
                  <a:lnTo>
                    <a:pt x="54768" y="176213"/>
                  </a:lnTo>
                  <a:lnTo>
                    <a:pt x="85725" y="195263"/>
                  </a:lnTo>
                  <a:lnTo>
                    <a:pt x="126206" y="214313"/>
                  </a:lnTo>
                  <a:lnTo>
                    <a:pt x="176212" y="230982"/>
                  </a:lnTo>
                  <a:lnTo>
                    <a:pt x="240506" y="240507"/>
                  </a:lnTo>
                  <a:lnTo>
                    <a:pt x="330993" y="245269"/>
                  </a:lnTo>
                  <a:lnTo>
                    <a:pt x="385762" y="247650"/>
                  </a:lnTo>
                  <a:lnTo>
                    <a:pt x="457200" y="242888"/>
                  </a:lnTo>
                  <a:lnTo>
                    <a:pt x="645318" y="207169"/>
                  </a:lnTo>
                  <a:lnTo>
                    <a:pt x="847725" y="154782"/>
                  </a:lnTo>
                  <a:lnTo>
                    <a:pt x="1119187" y="109538"/>
                  </a:lnTo>
                  <a:lnTo>
                    <a:pt x="1328737" y="66675"/>
                  </a:lnTo>
                  <a:lnTo>
                    <a:pt x="1431131" y="50007"/>
                  </a:lnTo>
                  <a:lnTo>
                    <a:pt x="1509712" y="38100"/>
                  </a:lnTo>
                  <a:lnTo>
                    <a:pt x="1557337" y="26194"/>
                  </a:lnTo>
                  <a:lnTo>
                    <a:pt x="1626393" y="0"/>
                  </a:lnTo>
                  <a:lnTo>
                    <a:pt x="1666875" y="4763"/>
                  </a:lnTo>
                  <a:lnTo>
                    <a:pt x="1731168" y="23813"/>
                  </a:lnTo>
                  <a:lnTo>
                    <a:pt x="1795462" y="54769"/>
                  </a:lnTo>
                  <a:lnTo>
                    <a:pt x="1864518" y="85725"/>
                  </a:lnTo>
                  <a:lnTo>
                    <a:pt x="1897856" y="114300"/>
                  </a:lnTo>
                  <a:lnTo>
                    <a:pt x="1931193" y="154782"/>
                  </a:lnTo>
                  <a:lnTo>
                    <a:pt x="1945481" y="180975"/>
                  </a:lnTo>
                  <a:lnTo>
                    <a:pt x="1955006" y="207169"/>
                  </a:lnTo>
                  <a:lnTo>
                    <a:pt x="1955006" y="223838"/>
                  </a:lnTo>
                  <a:lnTo>
                    <a:pt x="1945481" y="247650"/>
                  </a:lnTo>
                  <a:lnTo>
                    <a:pt x="1919287" y="271463"/>
                  </a:lnTo>
                  <a:lnTo>
                    <a:pt x="1874043" y="292894"/>
                  </a:lnTo>
                  <a:lnTo>
                    <a:pt x="1831181" y="290513"/>
                  </a:lnTo>
                  <a:lnTo>
                    <a:pt x="1774031" y="283369"/>
                  </a:lnTo>
                  <a:lnTo>
                    <a:pt x="1640681" y="269082"/>
                  </a:lnTo>
                  <a:lnTo>
                    <a:pt x="1473993" y="271463"/>
                  </a:lnTo>
                  <a:lnTo>
                    <a:pt x="13049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0F4089A9-B095-4145-9AB7-AAD9E531ACBA}"/>
                </a:ext>
              </a:extLst>
            </p:cNvPr>
            <p:cNvSpPr/>
            <p:nvPr/>
          </p:nvSpPr>
          <p:spPr>
            <a:xfrm>
              <a:off x="3894138" y="4248150"/>
              <a:ext cx="515937" cy="1147763"/>
            </a:xfrm>
            <a:custGeom>
              <a:avLst/>
              <a:gdLst>
                <a:gd name="connsiteX0" fmla="*/ 242887 w 516731"/>
                <a:gd name="connsiteY0" fmla="*/ 750094 h 1147763"/>
                <a:gd name="connsiteX1" fmla="*/ 180975 w 516731"/>
                <a:gd name="connsiteY1" fmla="*/ 307181 h 1147763"/>
                <a:gd name="connsiteX2" fmla="*/ 173831 w 516731"/>
                <a:gd name="connsiteY2" fmla="*/ 276225 h 1147763"/>
                <a:gd name="connsiteX3" fmla="*/ 159544 w 516731"/>
                <a:gd name="connsiteY3" fmla="*/ 233363 h 1147763"/>
                <a:gd name="connsiteX4" fmla="*/ 128587 w 516731"/>
                <a:gd name="connsiteY4" fmla="*/ 180975 h 1147763"/>
                <a:gd name="connsiteX5" fmla="*/ 92869 w 516731"/>
                <a:gd name="connsiteY5" fmla="*/ 133350 h 1147763"/>
                <a:gd name="connsiteX6" fmla="*/ 57150 w 516731"/>
                <a:gd name="connsiteY6" fmla="*/ 88106 h 1147763"/>
                <a:gd name="connsiteX7" fmla="*/ 9525 w 516731"/>
                <a:gd name="connsiteY7" fmla="*/ 45244 h 1147763"/>
                <a:gd name="connsiteX8" fmla="*/ 0 w 516731"/>
                <a:gd name="connsiteY8" fmla="*/ 30956 h 1147763"/>
                <a:gd name="connsiteX9" fmla="*/ 2381 w 516731"/>
                <a:gd name="connsiteY9" fmla="*/ 16669 h 1147763"/>
                <a:gd name="connsiteX10" fmla="*/ 11906 w 516731"/>
                <a:gd name="connsiteY10" fmla="*/ 4763 h 1147763"/>
                <a:gd name="connsiteX11" fmla="*/ 30956 w 516731"/>
                <a:gd name="connsiteY11" fmla="*/ 0 h 1147763"/>
                <a:gd name="connsiteX12" fmla="*/ 59531 w 516731"/>
                <a:gd name="connsiteY12" fmla="*/ 0 h 1147763"/>
                <a:gd name="connsiteX13" fmla="*/ 104775 w 516731"/>
                <a:gd name="connsiteY13" fmla="*/ 4763 h 1147763"/>
                <a:gd name="connsiteX14" fmla="*/ 159544 w 516731"/>
                <a:gd name="connsiteY14" fmla="*/ 23813 h 1147763"/>
                <a:gd name="connsiteX15" fmla="*/ 214312 w 516731"/>
                <a:gd name="connsiteY15" fmla="*/ 50006 h 1147763"/>
                <a:gd name="connsiteX16" fmla="*/ 304800 w 516731"/>
                <a:gd name="connsiteY16" fmla="*/ 97631 h 1147763"/>
                <a:gd name="connsiteX17" fmla="*/ 333375 w 516731"/>
                <a:gd name="connsiteY17" fmla="*/ 114300 h 1147763"/>
                <a:gd name="connsiteX18" fmla="*/ 383381 w 516731"/>
                <a:gd name="connsiteY18" fmla="*/ 278606 h 1147763"/>
                <a:gd name="connsiteX19" fmla="*/ 428625 w 516731"/>
                <a:gd name="connsiteY19" fmla="*/ 481013 h 1147763"/>
                <a:gd name="connsiteX20" fmla="*/ 464344 w 516731"/>
                <a:gd name="connsiteY20" fmla="*/ 671513 h 1147763"/>
                <a:gd name="connsiteX21" fmla="*/ 500062 w 516731"/>
                <a:gd name="connsiteY21" fmla="*/ 831056 h 1147763"/>
                <a:gd name="connsiteX22" fmla="*/ 516731 w 516731"/>
                <a:gd name="connsiteY22" fmla="*/ 971550 h 1147763"/>
                <a:gd name="connsiteX23" fmla="*/ 516731 w 516731"/>
                <a:gd name="connsiteY23" fmla="*/ 1035844 h 1147763"/>
                <a:gd name="connsiteX24" fmla="*/ 507206 w 516731"/>
                <a:gd name="connsiteY24" fmla="*/ 1085850 h 1147763"/>
                <a:gd name="connsiteX25" fmla="*/ 488156 w 516731"/>
                <a:gd name="connsiteY25" fmla="*/ 1119188 h 1147763"/>
                <a:gd name="connsiteX26" fmla="*/ 471487 w 516731"/>
                <a:gd name="connsiteY26" fmla="*/ 1135856 h 1147763"/>
                <a:gd name="connsiteX27" fmla="*/ 452437 w 516731"/>
                <a:gd name="connsiteY27" fmla="*/ 1145381 h 1147763"/>
                <a:gd name="connsiteX28" fmla="*/ 433387 w 516731"/>
                <a:gd name="connsiteY28" fmla="*/ 1147763 h 1147763"/>
                <a:gd name="connsiteX29" fmla="*/ 402431 w 516731"/>
                <a:gd name="connsiteY29" fmla="*/ 1145381 h 1147763"/>
                <a:gd name="connsiteX30" fmla="*/ 378619 w 516731"/>
                <a:gd name="connsiteY30" fmla="*/ 1135856 h 1147763"/>
                <a:gd name="connsiteX31" fmla="*/ 359569 w 516731"/>
                <a:gd name="connsiteY31" fmla="*/ 1123950 h 1147763"/>
                <a:gd name="connsiteX32" fmla="*/ 338137 w 516731"/>
                <a:gd name="connsiteY32" fmla="*/ 1102519 h 1147763"/>
                <a:gd name="connsiteX33" fmla="*/ 292894 w 516731"/>
                <a:gd name="connsiteY33" fmla="*/ 1031081 h 1147763"/>
                <a:gd name="connsiteX34" fmla="*/ 269081 w 516731"/>
                <a:gd name="connsiteY34" fmla="*/ 978694 h 1147763"/>
                <a:gd name="connsiteX35" fmla="*/ 257175 w 516731"/>
                <a:gd name="connsiteY35" fmla="*/ 931069 h 1147763"/>
                <a:gd name="connsiteX36" fmla="*/ 252412 w 516731"/>
                <a:gd name="connsiteY36" fmla="*/ 885825 h 1147763"/>
                <a:gd name="connsiteX37" fmla="*/ 242887 w 516731"/>
                <a:gd name="connsiteY37" fmla="*/ 750094 h 114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1" h="1147763">
                  <a:moveTo>
                    <a:pt x="242887" y="750094"/>
                  </a:moveTo>
                  <a:lnTo>
                    <a:pt x="180975" y="307181"/>
                  </a:lnTo>
                  <a:lnTo>
                    <a:pt x="173831" y="276225"/>
                  </a:lnTo>
                  <a:lnTo>
                    <a:pt x="159544" y="233363"/>
                  </a:lnTo>
                  <a:lnTo>
                    <a:pt x="128587" y="180975"/>
                  </a:lnTo>
                  <a:lnTo>
                    <a:pt x="92869" y="133350"/>
                  </a:lnTo>
                  <a:lnTo>
                    <a:pt x="57150" y="88106"/>
                  </a:lnTo>
                  <a:lnTo>
                    <a:pt x="9525" y="45244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9531" y="0"/>
                  </a:lnTo>
                  <a:lnTo>
                    <a:pt x="104775" y="4763"/>
                  </a:lnTo>
                  <a:lnTo>
                    <a:pt x="159544" y="23813"/>
                  </a:lnTo>
                  <a:lnTo>
                    <a:pt x="214312" y="50006"/>
                  </a:lnTo>
                  <a:lnTo>
                    <a:pt x="304800" y="97631"/>
                  </a:lnTo>
                  <a:lnTo>
                    <a:pt x="333375" y="114300"/>
                  </a:lnTo>
                  <a:lnTo>
                    <a:pt x="383381" y="278606"/>
                  </a:lnTo>
                  <a:lnTo>
                    <a:pt x="428625" y="481013"/>
                  </a:lnTo>
                  <a:lnTo>
                    <a:pt x="464344" y="671513"/>
                  </a:lnTo>
                  <a:lnTo>
                    <a:pt x="500062" y="831056"/>
                  </a:lnTo>
                  <a:lnTo>
                    <a:pt x="516731" y="971550"/>
                  </a:lnTo>
                  <a:lnTo>
                    <a:pt x="516731" y="1035844"/>
                  </a:lnTo>
                  <a:lnTo>
                    <a:pt x="507206" y="1085850"/>
                  </a:lnTo>
                  <a:lnTo>
                    <a:pt x="488156" y="1119188"/>
                  </a:lnTo>
                  <a:lnTo>
                    <a:pt x="471487" y="1135856"/>
                  </a:lnTo>
                  <a:lnTo>
                    <a:pt x="452437" y="1145381"/>
                  </a:lnTo>
                  <a:lnTo>
                    <a:pt x="433387" y="1147763"/>
                  </a:lnTo>
                  <a:lnTo>
                    <a:pt x="402431" y="1145381"/>
                  </a:lnTo>
                  <a:lnTo>
                    <a:pt x="378619" y="1135856"/>
                  </a:lnTo>
                  <a:lnTo>
                    <a:pt x="359569" y="1123950"/>
                  </a:lnTo>
                  <a:lnTo>
                    <a:pt x="338137" y="1102519"/>
                  </a:lnTo>
                  <a:lnTo>
                    <a:pt x="292894" y="1031081"/>
                  </a:lnTo>
                  <a:lnTo>
                    <a:pt x="269081" y="978694"/>
                  </a:lnTo>
                  <a:lnTo>
                    <a:pt x="257175" y="931069"/>
                  </a:lnTo>
                  <a:lnTo>
                    <a:pt x="252412" y="885825"/>
                  </a:lnTo>
                  <a:lnTo>
                    <a:pt x="242887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F2735E2-9F5B-4B8A-B266-575485BD0AC2}"/>
                </a:ext>
              </a:extLst>
            </p:cNvPr>
            <p:cNvSpPr/>
            <p:nvPr/>
          </p:nvSpPr>
          <p:spPr>
            <a:xfrm rot="16200000">
              <a:off x="1082675" y="3402013"/>
              <a:ext cx="4219575" cy="920750"/>
            </a:xfrm>
            <a:custGeom>
              <a:avLst/>
              <a:gdLst>
                <a:gd name="connsiteX0" fmla="*/ 2626694 w 4218950"/>
                <a:gd name="connsiteY0" fmla="*/ 896748 h 921461"/>
                <a:gd name="connsiteX1" fmla="*/ 2312479 w 4218950"/>
                <a:gd name="connsiteY1" fmla="*/ 879095 h 921461"/>
                <a:gd name="connsiteX2" fmla="*/ 2054752 w 4218950"/>
                <a:gd name="connsiteY2" fmla="*/ 854382 h 921461"/>
                <a:gd name="connsiteX3" fmla="*/ 1811148 w 4218950"/>
                <a:gd name="connsiteY3" fmla="*/ 822607 h 921461"/>
                <a:gd name="connsiteX4" fmla="*/ 1652275 w 4218950"/>
                <a:gd name="connsiteY4" fmla="*/ 794363 h 921461"/>
                <a:gd name="connsiteX5" fmla="*/ 1475750 w 4218950"/>
                <a:gd name="connsiteY5" fmla="*/ 755528 h 921461"/>
                <a:gd name="connsiteX6" fmla="*/ 1331000 w 4218950"/>
                <a:gd name="connsiteY6" fmla="*/ 713162 h 921461"/>
                <a:gd name="connsiteX7" fmla="*/ 1196840 w 4218950"/>
                <a:gd name="connsiteY7" fmla="*/ 670795 h 921461"/>
                <a:gd name="connsiteX8" fmla="*/ 995602 w 4218950"/>
                <a:gd name="connsiteY8" fmla="*/ 600185 h 921461"/>
                <a:gd name="connsiteX9" fmla="*/ 847321 w 4218950"/>
                <a:gd name="connsiteY9" fmla="*/ 540167 h 921461"/>
                <a:gd name="connsiteX10" fmla="*/ 691979 w 4218950"/>
                <a:gd name="connsiteY10" fmla="*/ 473087 h 921461"/>
                <a:gd name="connsiteX11" fmla="*/ 540167 w 4218950"/>
                <a:gd name="connsiteY11" fmla="*/ 395416 h 921461"/>
                <a:gd name="connsiteX12" fmla="*/ 420130 w 4218950"/>
                <a:gd name="connsiteY12" fmla="*/ 328337 h 921461"/>
                <a:gd name="connsiteX13" fmla="*/ 243605 w 4218950"/>
                <a:gd name="connsiteY13" fmla="*/ 218891 h 921461"/>
                <a:gd name="connsiteX14" fmla="*/ 84732 w 4218950"/>
                <a:gd name="connsiteY14" fmla="*/ 105915 h 921461"/>
                <a:gd name="connsiteX15" fmla="*/ 14122 w 4218950"/>
                <a:gd name="connsiteY15" fmla="*/ 52958 h 921461"/>
                <a:gd name="connsiteX16" fmla="*/ 0 w 4218950"/>
                <a:gd name="connsiteY16" fmla="*/ 28244 h 921461"/>
                <a:gd name="connsiteX17" fmla="*/ 3531 w 4218950"/>
                <a:gd name="connsiteY17" fmla="*/ 7061 h 921461"/>
                <a:gd name="connsiteX18" fmla="*/ 14122 w 4218950"/>
                <a:gd name="connsiteY18" fmla="*/ 0 h 921461"/>
                <a:gd name="connsiteX19" fmla="*/ 45897 w 4218950"/>
                <a:gd name="connsiteY19" fmla="*/ 7061 h 921461"/>
                <a:gd name="connsiteX20" fmla="*/ 197708 w 4218950"/>
                <a:gd name="connsiteY20" fmla="*/ 84732 h 921461"/>
                <a:gd name="connsiteX21" fmla="*/ 391886 w 4218950"/>
                <a:gd name="connsiteY21" fmla="*/ 172995 h 921461"/>
                <a:gd name="connsiteX22" fmla="*/ 610777 w 4218950"/>
                <a:gd name="connsiteY22" fmla="*/ 264788 h 921461"/>
                <a:gd name="connsiteX23" fmla="*/ 734345 w 4218950"/>
                <a:gd name="connsiteY23" fmla="*/ 310684 h 921461"/>
                <a:gd name="connsiteX24" fmla="*/ 903809 w 4218950"/>
                <a:gd name="connsiteY24" fmla="*/ 363642 h 921461"/>
                <a:gd name="connsiteX25" fmla="*/ 1090925 w 4218950"/>
                <a:gd name="connsiteY25" fmla="*/ 416599 h 921461"/>
                <a:gd name="connsiteX26" fmla="*/ 1281572 w 4218950"/>
                <a:gd name="connsiteY26" fmla="*/ 458965 h 921461"/>
                <a:gd name="connsiteX27" fmla="*/ 1503994 w 4218950"/>
                <a:gd name="connsiteY27" fmla="*/ 497801 h 921461"/>
                <a:gd name="connsiteX28" fmla="*/ 1818209 w 4218950"/>
                <a:gd name="connsiteY28" fmla="*/ 540167 h 921461"/>
                <a:gd name="connsiteX29" fmla="*/ 2181850 w 4218950"/>
                <a:gd name="connsiteY29" fmla="*/ 575472 h 921461"/>
                <a:gd name="connsiteX30" fmla="*/ 2654938 w 4218950"/>
                <a:gd name="connsiteY30" fmla="*/ 607246 h 921461"/>
                <a:gd name="connsiteX31" fmla="*/ 3152739 w 4218950"/>
                <a:gd name="connsiteY31" fmla="*/ 624899 h 921461"/>
                <a:gd name="connsiteX32" fmla="*/ 3590521 w 4218950"/>
                <a:gd name="connsiteY32" fmla="*/ 628429 h 921461"/>
                <a:gd name="connsiteX33" fmla="*/ 3820003 w 4218950"/>
                <a:gd name="connsiteY33" fmla="*/ 631960 h 921461"/>
                <a:gd name="connsiteX34" fmla="*/ 3862369 w 4218950"/>
                <a:gd name="connsiteY34" fmla="*/ 624899 h 921461"/>
                <a:gd name="connsiteX35" fmla="*/ 3925918 w 4218950"/>
                <a:gd name="connsiteY35" fmla="*/ 607246 h 921461"/>
                <a:gd name="connsiteX36" fmla="*/ 3982406 w 4218950"/>
                <a:gd name="connsiteY36" fmla="*/ 579002 h 921461"/>
                <a:gd name="connsiteX37" fmla="*/ 4031833 w 4218950"/>
                <a:gd name="connsiteY37" fmla="*/ 543697 h 921461"/>
                <a:gd name="connsiteX38" fmla="*/ 4084791 w 4218950"/>
                <a:gd name="connsiteY38" fmla="*/ 494270 h 921461"/>
                <a:gd name="connsiteX39" fmla="*/ 4130688 w 4218950"/>
                <a:gd name="connsiteY39" fmla="*/ 448374 h 921461"/>
                <a:gd name="connsiteX40" fmla="*/ 4165993 w 4218950"/>
                <a:gd name="connsiteY40" fmla="*/ 423660 h 921461"/>
                <a:gd name="connsiteX41" fmla="*/ 4190706 w 4218950"/>
                <a:gd name="connsiteY41" fmla="*/ 413069 h 921461"/>
                <a:gd name="connsiteX42" fmla="*/ 4201298 w 4218950"/>
                <a:gd name="connsiteY42" fmla="*/ 413069 h 921461"/>
                <a:gd name="connsiteX43" fmla="*/ 4211889 w 4218950"/>
                <a:gd name="connsiteY43" fmla="*/ 420130 h 921461"/>
                <a:gd name="connsiteX44" fmla="*/ 4218950 w 4218950"/>
                <a:gd name="connsiteY44" fmla="*/ 437782 h 921461"/>
                <a:gd name="connsiteX45" fmla="*/ 4218950 w 4218950"/>
                <a:gd name="connsiteY45" fmla="*/ 494270 h 921461"/>
                <a:gd name="connsiteX46" fmla="*/ 4208359 w 4218950"/>
                <a:gd name="connsiteY46" fmla="*/ 543697 h 921461"/>
                <a:gd name="connsiteX47" fmla="*/ 4187176 w 4218950"/>
                <a:gd name="connsiteY47" fmla="*/ 603716 h 921461"/>
                <a:gd name="connsiteX48" fmla="*/ 4134218 w 4218950"/>
                <a:gd name="connsiteY48" fmla="*/ 709631 h 921461"/>
                <a:gd name="connsiteX49" fmla="*/ 4017711 w 4218950"/>
                <a:gd name="connsiteY49" fmla="*/ 907339 h 921461"/>
                <a:gd name="connsiteX50" fmla="*/ 3759985 w 4218950"/>
                <a:gd name="connsiteY50" fmla="*/ 921461 h 921461"/>
                <a:gd name="connsiteX51" fmla="*/ 3353977 w 4218950"/>
                <a:gd name="connsiteY51" fmla="*/ 921461 h 921461"/>
                <a:gd name="connsiteX52" fmla="*/ 3046823 w 4218950"/>
                <a:gd name="connsiteY52" fmla="*/ 917931 h 921461"/>
                <a:gd name="connsiteX53" fmla="*/ 2898542 w 4218950"/>
                <a:gd name="connsiteY53" fmla="*/ 914400 h 921461"/>
                <a:gd name="connsiteX54" fmla="*/ 2626694 w 4218950"/>
                <a:gd name="connsiteY54" fmla="*/ 896748 h 921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18950" h="921461">
                  <a:moveTo>
                    <a:pt x="2626694" y="896748"/>
                  </a:moveTo>
                  <a:lnTo>
                    <a:pt x="2312479" y="879095"/>
                  </a:lnTo>
                  <a:lnTo>
                    <a:pt x="2054752" y="854382"/>
                  </a:lnTo>
                  <a:lnTo>
                    <a:pt x="1811148" y="822607"/>
                  </a:lnTo>
                  <a:lnTo>
                    <a:pt x="1652275" y="794363"/>
                  </a:lnTo>
                  <a:lnTo>
                    <a:pt x="1475750" y="755528"/>
                  </a:lnTo>
                  <a:lnTo>
                    <a:pt x="1331000" y="713162"/>
                  </a:lnTo>
                  <a:lnTo>
                    <a:pt x="1196840" y="670795"/>
                  </a:lnTo>
                  <a:lnTo>
                    <a:pt x="995602" y="600185"/>
                  </a:lnTo>
                  <a:lnTo>
                    <a:pt x="847321" y="540167"/>
                  </a:lnTo>
                  <a:lnTo>
                    <a:pt x="691979" y="473087"/>
                  </a:lnTo>
                  <a:lnTo>
                    <a:pt x="540167" y="395416"/>
                  </a:lnTo>
                  <a:lnTo>
                    <a:pt x="420130" y="328337"/>
                  </a:lnTo>
                  <a:lnTo>
                    <a:pt x="243605" y="218891"/>
                  </a:lnTo>
                  <a:lnTo>
                    <a:pt x="84732" y="105915"/>
                  </a:lnTo>
                  <a:lnTo>
                    <a:pt x="14122" y="52958"/>
                  </a:lnTo>
                  <a:lnTo>
                    <a:pt x="0" y="28244"/>
                  </a:lnTo>
                  <a:lnTo>
                    <a:pt x="3531" y="7061"/>
                  </a:lnTo>
                  <a:lnTo>
                    <a:pt x="14122" y="0"/>
                  </a:lnTo>
                  <a:lnTo>
                    <a:pt x="45897" y="7061"/>
                  </a:lnTo>
                  <a:lnTo>
                    <a:pt x="197708" y="84732"/>
                  </a:lnTo>
                  <a:lnTo>
                    <a:pt x="391886" y="172995"/>
                  </a:lnTo>
                  <a:lnTo>
                    <a:pt x="610777" y="264788"/>
                  </a:lnTo>
                  <a:lnTo>
                    <a:pt x="734345" y="310684"/>
                  </a:lnTo>
                  <a:lnTo>
                    <a:pt x="903809" y="363642"/>
                  </a:lnTo>
                  <a:lnTo>
                    <a:pt x="1090925" y="416599"/>
                  </a:lnTo>
                  <a:lnTo>
                    <a:pt x="1281572" y="458965"/>
                  </a:lnTo>
                  <a:lnTo>
                    <a:pt x="1503994" y="497801"/>
                  </a:lnTo>
                  <a:lnTo>
                    <a:pt x="1818209" y="540167"/>
                  </a:lnTo>
                  <a:lnTo>
                    <a:pt x="2181850" y="575472"/>
                  </a:lnTo>
                  <a:lnTo>
                    <a:pt x="2654938" y="607246"/>
                  </a:lnTo>
                  <a:lnTo>
                    <a:pt x="3152739" y="624899"/>
                  </a:lnTo>
                  <a:lnTo>
                    <a:pt x="3590521" y="628429"/>
                  </a:lnTo>
                  <a:lnTo>
                    <a:pt x="3820003" y="631960"/>
                  </a:lnTo>
                  <a:lnTo>
                    <a:pt x="3862369" y="624899"/>
                  </a:lnTo>
                  <a:lnTo>
                    <a:pt x="3925918" y="607246"/>
                  </a:lnTo>
                  <a:lnTo>
                    <a:pt x="3982406" y="579002"/>
                  </a:lnTo>
                  <a:lnTo>
                    <a:pt x="4031833" y="543697"/>
                  </a:lnTo>
                  <a:lnTo>
                    <a:pt x="4084791" y="494270"/>
                  </a:lnTo>
                  <a:lnTo>
                    <a:pt x="4130688" y="448374"/>
                  </a:lnTo>
                  <a:lnTo>
                    <a:pt x="4165993" y="423660"/>
                  </a:lnTo>
                  <a:lnTo>
                    <a:pt x="4190706" y="413069"/>
                  </a:lnTo>
                  <a:lnTo>
                    <a:pt x="4201298" y="413069"/>
                  </a:lnTo>
                  <a:lnTo>
                    <a:pt x="4211889" y="420130"/>
                  </a:lnTo>
                  <a:lnTo>
                    <a:pt x="4218950" y="437782"/>
                  </a:lnTo>
                  <a:lnTo>
                    <a:pt x="4218950" y="494270"/>
                  </a:lnTo>
                  <a:lnTo>
                    <a:pt x="4208359" y="543697"/>
                  </a:lnTo>
                  <a:lnTo>
                    <a:pt x="4187176" y="603716"/>
                  </a:lnTo>
                  <a:lnTo>
                    <a:pt x="4134218" y="709631"/>
                  </a:lnTo>
                  <a:lnTo>
                    <a:pt x="4017711" y="907339"/>
                  </a:lnTo>
                  <a:lnTo>
                    <a:pt x="3759985" y="921461"/>
                  </a:lnTo>
                  <a:lnTo>
                    <a:pt x="3353977" y="921461"/>
                  </a:lnTo>
                  <a:lnTo>
                    <a:pt x="3046823" y="917931"/>
                  </a:lnTo>
                  <a:lnTo>
                    <a:pt x="2898542" y="914400"/>
                  </a:lnTo>
                  <a:lnTo>
                    <a:pt x="2626694" y="896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60AFD984-8FC4-4C39-9F13-FDC58A49729B}"/>
                </a:ext>
              </a:extLst>
            </p:cNvPr>
            <p:cNvSpPr/>
            <p:nvPr/>
          </p:nvSpPr>
          <p:spPr>
            <a:xfrm rot="16200000">
              <a:off x="2846388" y="2282825"/>
              <a:ext cx="4518025" cy="3222625"/>
            </a:xfrm>
            <a:custGeom>
              <a:avLst/>
              <a:gdLst>
                <a:gd name="connsiteX0" fmla="*/ 1874313 w 4518212"/>
                <a:gd name="connsiteY0" fmla="*/ 3127993 h 3223156"/>
                <a:gd name="connsiteX1" fmla="*/ 1477107 w 4518212"/>
                <a:gd name="connsiteY1" fmla="*/ 3140405 h 3223156"/>
                <a:gd name="connsiteX2" fmla="*/ 1179203 w 4518212"/>
                <a:gd name="connsiteY2" fmla="*/ 3152818 h 3223156"/>
                <a:gd name="connsiteX3" fmla="*/ 1005426 w 4518212"/>
                <a:gd name="connsiteY3" fmla="*/ 3161093 h 3223156"/>
                <a:gd name="connsiteX4" fmla="*/ 860612 w 4518212"/>
                <a:gd name="connsiteY4" fmla="*/ 3169368 h 3223156"/>
                <a:gd name="connsiteX5" fmla="*/ 728210 w 4518212"/>
                <a:gd name="connsiteY5" fmla="*/ 3177643 h 3223156"/>
                <a:gd name="connsiteX6" fmla="*/ 608221 w 4518212"/>
                <a:gd name="connsiteY6" fmla="*/ 3194194 h 3223156"/>
                <a:gd name="connsiteX7" fmla="*/ 517194 w 4518212"/>
                <a:gd name="connsiteY7" fmla="*/ 3177643 h 3223156"/>
                <a:gd name="connsiteX8" fmla="*/ 397205 w 4518212"/>
                <a:gd name="connsiteY8" fmla="*/ 3152818 h 3223156"/>
                <a:gd name="connsiteX9" fmla="*/ 310316 w 4518212"/>
                <a:gd name="connsiteY9" fmla="*/ 3123855 h 3223156"/>
                <a:gd name="connsiteX10" fmla="*/ 153089 w 4518212"/>
                <a:gd name="connsiteY10" fmla="*/ 3065929 h 3223156"/>
                <a:gd name="connsiteX11" fmla="*/ 70338 w 4518212"/>
                <a:gd name="connsiteY11" fmla="*/ 3028691 h 3223156"/>
                <a:gd name="connsiteX12" fmla="*/ 33100 w 4518212"/>
                <a:gd name="connsiteY12" fmla="*/ 3012141 h 3223156"/>
                <a:gd name="connsiteX13" fmla="*/ 16550 w 4518212"/>
                <a:gd name="connsiteY13" fmla="*/ 2999728 h 3223156"/>
                <a:gd name="connsiteX14" fmla="*/ 0 w 4518212"/>
                <a:gd name="connsiteY14" fmla="*/ 2974903 h 3223156"/>
                <a:gd name="connsiteX15" fmla="*/ 0 w 4518212"/>
                <a:gd name="connsiteY15" fmla="*/ 2941803 h 3223156"/>
                <a:gd name="connsiteX16" fmla="*/ 8275 w 4518212"/>
                <a:gd name="connsiteY16" fmla="*/ 2916977 h 3223156"/>
                <a:gd name="connsiteX17" fmla="*/ 33100 w 4518212"/>
                <a:gd name="connsiteY17" fmla="*/ 2888014 h 3223156"/>
                <a:gd name="connsiteX18" fmla="*/ 124126 w 4518212"/>
                <a:gd name="connsiteY18" fmla="*/ 2842501 h 3223156"/>
                <a:gd name="connsiteX19" fmla="*/ 231703 w 4518212"/>
                <a:gd name="connsiteY19" fmla="*/ 2788713 h 3223156"/>
                <a:gd name="connsiteX20" fmla="*/ 711659 w 4518212"/>
                <a:gd name="connsiteY20" fmla="*/ 2900427 h 3223156"/>
                <a:gd name="connsiteX21" fmla="*/ 790273 w 4518212"/>
                <a:gd name="connsiteY21" fmla="*/ 2904565 h 3223156"/>
                <a:gd name="connsiteX22" fmla="*/ 1369531 w 4518212"/>
                <a:gd name="connsiteY22" fmla="*/ 2896289 h 3223156"/>
                <a:gd name="connsiteX23" fmla="*/ 2283931 w 4518212"/>
                <a:gd name="connsiteY23" fmla="*/ 2879739 h 3223156"/>
                <a:gd name="connsiteX24" fmla="*/ 3127993 w 4518212"/>
                <a:gd name="connsiteY24" fmla="*/ 2871464 h 3223156"/>
                <a:gd name="connsiteX25" fmla="*/ 3682425 w 4518212"/>
                <a:gd name="connsiteY25" fmla="*/ 2863189 h 3223156"/>
                <a:gd name="connsiteX26" fmla="*/ 4100318 w 4518212"/>
                <a:gd name="connsiteY26" fmla="*/ 2859051 h 3223156"/>
                <a:gd name="connsiteX27" fmla="*/ 4158244 w 4518212"/>
                <a:gd name="connsiteY27" fmla="*/ 2854914 h 3223156"/>
                <a:gd name="connsiteX28" fmla="*/ 4203757 w 4518212"/>
                <a:gd name="connsiteY28" fmla="*/ 2842501 h 3223156"/>
                <a:gd name="connsiteX29" fmla="*/ 4228583 w 4518212"/>
                <a:gd name="connsiteY29" fmla="*/ 2821813 h 3223156"/>
                <a:gd name="connsiteX30" fmla="*/ 4257545 w 4518212"/>
                <a:gd name="connsiteY30" fmla="*/ 2784575 h 3223156"/>
                <a:gd name="connsiteX31" fmla="*/ 4269958 w 4518212"/>
                <a:gd name="connsiteY31" fmla="*/ 2743200 h 3223156"/>
                <a:gd name="connsiteX32" fmla="*/ 4269958 w 4518212"/>
                <a:gd name="connsiteY32" fmla="*/ 2660449 h 3223156"/>
                <a:gd name="connsiteX33" fmla="*/ 4232720 w 4518212"/>
                <a:gd name="connsiteY33" fmla="*/ 2416333 h 3223156"/>
                <a:gd name="connsiteX34" fmla="*/ 4170657 w 4518212"/>
                <a:gd name="connsiteY34" fmla="*/ 1899138 h 3223156"/>
                <a:gd name="connsiteX35" fmla="*/ 4096181 w 4518212"/>
                <a:gd name="connsiteY35" fmla="*/ 1228854 h 3223156"/>
                <a:gd name="connsiteX36" fmla="*/ 4058943 w 4518212"/>
                <a:gd name="connsiteY36" fmla="*/ 699247 h 3223156"/>
                <a:gd name="connsiteX37" fmla="*/ 4038255 w 4518212"/>
                <a:gd name="connsiteY37" fmla="*/ 314454 h 3223156"/>
                <a:gd name="connsiteX38" fmla="*/ 4042393 w 4518212"/>
                <a:gd name="connsiteY38" fmla="*/ 103439 h 3223156"/>
                <a:gd name="connsiteX39" fmla="*/ 4216170 w 4518212"/>
                <a:gd name="connsiteY39" fmla="*/ 0 h 3223156"/>
                <a:gd name="connsiteX40" fmla="*/ 4224445 w 4518212"/>
                <a:gd name="connsiteY40" fmla="*/ 297904 h 3223156"/>
                <a:gd name="connsiteX41" fmla="*/ 4236858 w 4518212"/>
                <a:gd name="connsiteY41" fmla="*/ 587533 h 3223156"/>
                <a:gd name="connsiteX42" fmla="*/ 4261683 w 4518212"/>
                <a:gd name="connsiteY42" fmla="*/ 877162 h 3223156"/>
                <a:gd name="connsiteX43" fmla="*/ 4303059 w 4518212"/>
                <a:gd name="connsiteY43" fmla="*/ 1328156 h 3223156"/>
                <a:gd name="connsiteX44" fmla="*/ 4344434 w 4518212"/>
                <a:gd name="connsiteY44" fmla="*/ 1692261 h 3223156"/>
                <a:gd name="connsiteX45" fmla="*/ 4381672 w 4518212"/>
                <a:gd name="connsiteY45" fmla="*/ 2014990 h 3223156"/>
                <a:gd name="connsiteX46" fmla="*/ 4414773 w 4518212"/>
                <a:gd name="connsiteY46" fmla="*/ 2292206 h 3223156"/>
                <a:gd name="connsiteX47" fmla="*/ 4460286 w 4518212"/>
                <a:gd name="connsiteY47" fmla="*/ 2681137 h 3223156"/>
                <a:gd name="connsiteX48" fmla="*/ 4480974 w 4518212"/>
                <a:gd name="connsiteY48" fmla="*/ 2730787 h 3223156"/>
                <a:gd name="connsiteX49" fmla="*/ 4514074 w 4518212"/>
                <a:gd name="connsiteY49" fmla="*/ 2796988 h 3223156"/>
                <a:gd name="connsiteX50" fmla="*/ 4518212 w 4518212"/>
                <a:gd name="connsiteY50" fmla="*/ 2821813 h 3223156"/>
                <a:gd name="connsiteX51" fmla="*/ 4505799 w 4518212"/>
                <a:gd name="connsiteY51" fmla="*/ 2875602 h 3223156"/>
                <a:gd name="connsiteX52" fmla="*/ 4435460 w 4518212"/>
                <a:gd name="connsiteY52" fmla="*/ 3003866 h 3223156"/>
                <a:gd name="connsiteX53" fmla="*/ 4365122 w 4518212"/>
                <a:gd name="connsiteY53" fmla="*/ 3115580 h 3223156"/>
                <a:gd name="connsiteX54" fmla="*/ 4323746 w 4518212"/>
                <a:gd name="connsiteY54" fmla="*/ 3165231 h 3223156"/>
                <a:gd name="connsiteX55" fmla="*/ 4282371 w 4518212"/>
                <a:gd name="connsiteY55" fmla="*/ 3202469 h 3223156"/>
                <a:gd name="connsiteX56" fmla="*/ 4240995 w 4518212"/>
                <a:gd name="connsiteY56" fmla="*/ 3223156 h 3223156"/>
                <a:gd name="connsiteX57" fmla="*/ 4216170 w 4518212"/>
                <a:gd name="connsiteY57" fmla="*/ 3223156 h 3223156"/>
                <a:gd name="connsiteX58" fmla="*/ 4174794 w 4518212"/>
                <a:gd name="connsiteY58" fmla="*/ 3210744 h 3223156"/>
                <a:gd name="connsiteX59" fmla="*/ 4145831 w 4518212"/>
                <a:gd name="connsiteY59" fmla="*/ 3190056 h 3223156"/>
                <a:gd name="connsiteX60" fmla="*/ 4092043 w 4518212"/>
                <a:gd name="connsiteY60" fmla="*/ 3148680 h 3223156"/>
                <a:gd name="connsiteX61" fmla="*/ 4038255 w 4518212"/>
                <a:gd name="connsiteY61" fmla="*/ 3132130 h 3223156"/>
                <a:gd name="connsiteX62" fmla="*/ 3876890 w 4518212"/>
                <a:gd name="connsiteY62" fmla="*/ 3119718 h 3223156"/>
                <a:gd name="connsiteX63" fmla="*/ 3570711 w 4518212"/>
                <a:gd name="connsiteY63" fmla="*/ 3103167 h 3223156"/>
                <a:gd name="connsiteX64" fmla="*/ 3198331 w 4518212"/>
                <a:gd name="connsiteY64" fmla="*/ 3103167 h 3223156"/>
                <a:gd name="connsiteX65" fmla="*/ 2685274 w 4518212"/>
                <a:gd name="connsiteY65" fmla="*/ 3115580 h 3223156"/>
                <a:gd name="connsiteX66" fmla="*/ 1874313 w 4518212"/>
                <a:gd name="connsiteY66" fmla="*/ 3127993 h 322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8212" h="3223156">
                  <a:moveTo>
                    <a:pt x="1874313" y="3127993"/>
                  </a:moveTo>
                  <a:lnTo>
                    <a:pt x="1477107" y="3140405"/>
                  </a:lnTo>
                  <a:lnTo>
                    <a:pt x="1179203" y="3152818"/>
                  </a:lnTo>
                  <a:lnTo>
                    <a:pt x="1005426" y="3161093"/>
                  </a:lnTo>
                  <a:lnTo>
                    <a:pt x="860612" y="3169368"/>
                  </a:lnTo>
                  <a:lnTo>
                    <a:pt x="728210" y="3177643"/>
                  </a:lnTo>
                  <a:lnTo>
                    <a:pt x="608221" y="3194194"/>
                  </a:lnTo>
                  <a:lnTo>
                    <a:pt x="517194" y="3177643"/>
                  </a:lnTo>
                  <a:lnTo>
                    <a:pt x="397205" y="3152818"/>
                  </a:lnTo>
                  <a:lnTo>
                    <a:pt x="310316" y="3123855"/>
                  </a:lnTo>
                  <a:lnTo>
                    <a:pt x="153089" y="3065929"/>
                  </a:lnTo>
                  <a:lnTo>
                    <a:pt x="70338" y="3028691"/>
                  </a:lnTo>
                  <a:lnTo>
                    <a:pt x="33100" y="3012141"/>
                  </a:lnTo>
                  <a:lnTo>
                    <a:pt x="16550" y="2999728"/>
                  </a:lnTo>
                  <a:lnTo>
                    <a:pt x="0" y="2974903"/>
                  </a:lnTo>
                  <a:lnTo>
                    <a:pt x="0" y="2941803"/>
                  </a:lnTo>
                  <a:lnTo>
                    <a:pt x="8275" y="2916977"/>
                  </a:lnTo>
                  <a:lnTo>
                    <a:pt x="33100" y="2888014"/>
                  </a:lnTo>
                  <a:lnTo>
                    <a:pt x="124126" y="2842501"/>
                  </a:lnTo>
                  <a:lnTo>
                    <a:pt x="231703" y="2788713"/>
                  </a:lnTo>
                  <a:lnTo>
                    <a:pt x="711659" y="2900427"/>
                  </a:lnTo>
                  <a:lnTo>
                    <a:pt x="790273" y="2904565"/>
                  </a:lnTo>
                  <a:lnTo>
                    <a:pt x="1369531" y="2896289"/>
                  </a:lnTo>
                  <a:lnTo>
                    <a:pt x="2283931" y="2879739"/>
                  </a:lnTo>
                  <a:lnTo>
                    <a:pt x="3127993" y="2871464"/>
                  </a:lnTo>
                  <a:lnTo>
                    <a:pt x="3682425" y="2863189"/>
                  </a:lnTo>
                  <a:lnTo>
                    <a:pt x="4100318" y="2859051"/>
                  </a:lnTo>
                  <a:lnTo>
                    <a:pt x="4158244" y="2854914"/>
                  </a:lnTo>
                  <a:lnTo>
                    <a:pt x="4203757" y="2842501"/>
                  </a:lnTo>
                  <a:lnTo>
                    <a:pt x="4228583" y="2821813"/>
                  </a:lnTo>
                  <a:lnTo>
                    <a:pt x="4257545" y="2784575"/>
                  </a:lnTo>
                  <a:lnTo>
                    <a:pt x="4269958" y="2743200"/>
                  </a:lnTo>
                  <a:lnTo>
                    <a:pt x="4269958" y="2660449"/>
                  </a:lnTo>
                  <a:lnTo>
                    <a:pt x="4232720" y="2416333"/>
                  </a:lnTo>
                  <a:lnTo>
                    <a:pt x="4170657" y="1899138"/>
                  </a:lnTo>
                  <a:lnTo>
                    <a:pt x="4096181" y="1228854"/>
                  </a:lnTo>
                  <a:lnTo>
                    <a:pt x="4058943" y="699247"/>
                  </a:lnTo>
                  <a:lnTo>
                    <a:pt x="4038255" y="314454"/>
                  </a:lnTo>
                  <a:cubicBezTo>
                    <a:pt x="4039634" y="244116"/>
                    <a:pt x="4041014" y="173777"/>
                    <a:pt x="4042393" y="103439"/>
                  </a:cubicBezTo>
                  <a:lnTo>
                    <a:pt x="4216170" y="0"/>
                  </a:lnTo>
                  <a:lnTo>
                    <a:pt x="4224445" y="297904"/>
                  </a:lnTo>
                  <a:lnTo>
                    <a:pt x="4236858" y="587533"/>
                  </a:lnTo>
                  <a:lnTo>
                    <a:pt x="4261683" y="877162"/>
                  </a:lnTo>
                  <a:lnTo>
                    <a:pt x="4303059" y="1328156"/>
                  </a:lnTo>
                  <a:lnTo>
                    <a:pt x="4344434" y="1692261"/>
                  </a:lnTo>
                  <a:lnTo>
                    <a:pt x="4381672" y="2014990"/>
                  </a:lnTo>
                  <a:lnTo>
                    <a:pt x="4414773" y="2292206"/>
                  </a:lnTo>
                  <a:lnTo>
                    <a:pt x="4460286" y="2681137"/>
                  </a:lnTo>
                  <a:lnTo>
                    <a:pt x="4480974" y="2730787"/>
                  </a:lnTo>
                  <a:lnTo>
                    <a:pt x="4514074" y="2796988"/>
                  </a:lnTo>
                  <a:lnTo>
                    <a:pt x="4518212" y="2821813"/>
                  </a:lnTo>
                  <a:lnTo>
                    <a:pt x="4505799" y="2875602"/>
                  </a:lnTo>
                  <a:lnTo>
                    <a:pt x="4435460" y="3003866"/>
                  </a:lnTo>
                  <a:lnTo>
                    <a:pt x="4365122" y="3115580"/>
                  </a:lnTo>
                  <a:lnTo>
                    <a:pt x="4323746" y="3165231"/>
                  </a:lnTo>
                  <a:lnTo>
                    <a:pt x="4282371" y="3202469"/>
                  </a:lnTo>
                  <a:lnTo>
                    <a:pt x="4240995" y="3223156"/>
                  </a:lnTo>
                  <a:lnTo>
                    <a:pt x="4216170" y="3223156"/>
                  </a:lnTo>
                  <a:lnTo>
                    <a:pt x="4174794" y="3210744"/>
                  </a:lnTo>
                  <a:lnTo>
                    <a:pt x="4145831" y="3190056"/>
                  </a:lnTo>
                  <a:lnTo>
                    <a:pt x="4092043" y="3148680"/>
                  </a:lnTo>
                  <a:lnTo>
                    <a:pt x="4038255" y="3132130"/>
                  </a:lnTo>
                  <a:lnTo>
                    <a:pt x="3876890" y="3119718"/>
                  </a:lnTo>
                  <a:lnTo>
                    <a:pt x="3570711" y="3103167"/>
                  </a:lnTo>
                  <a:lnTo>
                    <a:pt x="3198331" y="3103167"/>
                  </a:lnTo>
                  <a:lnTo>
                    <a:pt x="2685274" y="3115580"/>
                  </a:lnTo>
                  <a:lnTo>
                    <a:pt x="1874313" y="3127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8B3F8AAC-B10F-4F55-A64B-1A7FDE9C5B71}"/>
                </a:ext>
              </a:extLst>
            </p:cNvPr>
            <p:cNvSpPr/>
            <p:nvPr/>
          </p:nvSpPr>
          <p:spPr>
            <a:xfrm>
              <a:off x="5753100" y="5373688"/>
              <a:ext cx="676275" cy="593725"/>
            </a:xfrm>
            <a:custGeom>
              <a:avLst/>
              <a:gdLst>
                <a:gd name="connsiteX0" fmla="*/ 292894 w 676275"/>
                <a:gd name="connsiteY0" fmla="*/ 100013 h 592932"/>
                <a:gd name="connsiteX1" fmla="*/ 476250 w 676275"/>
                <a:gd name="connsiteY1" fmla="*/ 147638 h 592932"/>
                <a:gd name="connsiteX2" fmla="*/ 521494 w 676275"/>
                <a:gd name="connsiteY2" fmla="*/ 152400 h 592932"/>
                <a:gd name="connsiteX3" fmla="*/ 561975 w 676275"/>
                <a:gd name="connsiteY3" fmla="*/ 152400 h 592932"/>
                <a:gd name="connsiteX4" fmla="*/ 600075 w 676275"/>
                <a:gd name="connsiteY4" fmla="*/ 140494 h 592932"/>
                <a:gd name="connsiteX5" fmla="*/ 621506 w 676275"/>
                <a:gd name="connsiteY5" fmla="*/ 114300 h 592932"/>
                <a:gd name="connsiteX6" fmla="*/ 676275 w 676275"/>
                <a:gd name="connsiteY6" fmla="*/ 14288 h 592932"/>
                <a:gd name="connsiteX7" fmla="*/ 588169 w 676275"/>
                <a:gd name="connsiteY7" fmla="*/ 592932 h 592932"/>
                <a:gd name="connsiteX8" fmla="*/ 528638 w 676275"/>
                <a:gd name="connsiteY8" fmla="*/ 545307 h 592932"/>
                <a:gd name="connsiteX9" fmla="*/ 483394 w 676275"/>
                <a:gd name="connsiteY9" fmla="*/ 481013 h 592932"/>
                <a:gd name="connsiteX10" fmla="*/ 445294 w 676275"/>
                <a:gd name="connsiteY10" fmla="*/ 433388 h 592932"/>
                <a:gd name="connsiteX11" fmla="*/ 378619 w 676275"/>
                <a:gd name="connsiteY11" fmla="*/ 361950 h 592932"/>
                <a:gd name="connsiteX12" fmla="*/ 307181 w 676275"/>
                <a:gd name="connsiteY12" fmla="*/ 290513 h 592932"/>
                <a:gd name="connsiteX13" fmla="*/ 221456 w 676275"/>
                <a:gd name="connsiteY13" fmla="*/ 214313 h 592932"/>
                <a:gd name="connsiteX14" fmla="*/ 138113 w 676275"/>
                <a:gd name="connsiteY14" fmla="*/ 145257 h 592932"/>
                <a:gd name="connsiteX15" fmla="*/ 40481 w 676275"/>
                <a:gd name="connsiteY15" fmla="*/ 69057 h 592932"/>
                <a:gd name="connsiteX16" fmla="*/ 14288 w 676275"/>
                <a:gd name="connsiteY16" fmla="*/ 45244 h 592932"/>
                <a:gd name="connsiteX17" fmla="*/ 4763 w 676275"/>
                <a:gd name="connsiteY17" fmla="*/ 33338 h 592932"/>
                <a:gd name="connsiteX18" fmla="*/ 0 w 676275"/>
                <a:gd name="connsiteY18" fmla="*/ 16669 h 592932"/>
                <a:gd name="connsiteX19" fmla="*/ 7144 w 676275"/>
                <a:gd name="connsiteY19" fmla="*/ 4763 h 592932"/>
                <a:gd name="connsiteX20" fmla="*/ 30956 w 676275"/>
                <a:gd name="connsiteY20" fmla="*/ 0 h 592932"/>
                <a:gd name="connsiteX21" fmla="*/ 135731 w 676275"/>
                <a:gd name="connsiteY21" fmla="*/ 40482 h 592932"/>
                <a:gd name="connsiteX22" fmla="*/ 292894 w 676275"/>
                <a:gd name="connsiteY22" fmla="*/ 100013 h 59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6275" h="592932">
                  <a:moveTo>
                    <a:pt x="292894" y="100013"/>
                  </a:moveTo>
                  <a:lnTo>
                    <a:pt x="476250" y="147638"/>
                  </a:lnTo>
                  <a:lnTo>
                    <a:pt x="521494" y="152400"/>
                  </a:lnTo>
                  <a:lnTo>
                    <a:pt x="561975" y="152400"/>
                  </a:lnTo>
                  <a:lnTo>
                    <a:pt x="600075" y="140494"/>
                  </a:lnTo>
                  <a:lnTo>
                    <a:pt x="621506" y="114300"/>
                  </a:lnTo>
                  <a:lnTo>
                    <a:pt x="676275" y="14288"/>
                  </a:lnTo>
                  <a:lnTo>
                    <a:pt x="588169" y="592932"/>
                  </a:lnTo>
                  <a:lnTo>
                    <a:pt x="528638" y="545307"/>
                  </a:lnTo>
                  <a:lnTo>
                    <a:pt x="483394" y="481013"/>
                  </a:lnTo>
                  <a:lnTo>
                    <a:pt x="445294" y="433388"/>
                  </a:lnTo>
                  <a:lnTo>
                    <a:pt x="378619" y="361950"/>
                  </a:lnTo>
                  <a:lnTo>
                    <a:pt x="307181" y="290513"/>
                  </a:lnTo>
                  <a:lnTo>
                    <a:pt x="221456" y="214313"/>
                  </a:lnTo>
                  <a:lnTo>
                    <a:pt x="138113" y="145257"/>
                  </a:lnTo>
                  <a:lnTo>
                    <a:pt x="40481" y="69057"/>
                  </a:lnTo>
                  <a:lnTo>
                    <a:pt x="14288" y="45244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30956" y="0"/>
                  </a:lnTo>
                  <a:lnTo>
                    <a:pt x="135731" y="40482"/>
                  </a:lnTo>
                  <a:lnTo>
                    <a:pt x="2928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1A9AD885-5F73-403C-B05E-9117F72C9FAE}"/>
                </a:ext>
              </a:extLst>
            </p:cNvPr>
            <p:cNvSpPr/>
            <p:nvPr/>
          </p:nvSpPr>
          <p:spPr>
            <a:xfrm>
              <a:off x="4632325" y="2087563"/>
              <a:ext cx="514350" cy="1508125"/>
            </a:xfrm>
            <a:custGeom>
              <a:avLst/>
              <a:gdLst>
                <a:gd name="connsiteX0" fmla="*/ 204788 w 514350"/>
                <a:gd name="connsiteY0" fmla="*/ 997744 h 1507332"/>
                <a:gd name="connsiteX1" fmla="*/ 204788 w 514350"/>
                <a:gd name="connsiteY1" fmla="*/ 385763 h 1507332"/>
                <a:gd name="connsiteX2" fmla="*/ 197644 w 514350"/>
                <a:gd name="connsiteY2" fmla="*/ 316707 h 1507332"/>
                <a:gd name="connsiteX3" fmla="*/ 190500 w 514350"/>
                <a:gd name="connsiteY3" fmla="*/ 276225 h 1507332"/>
                <a:gd name="connsiteX4" fmla="*/ 180975 w 514350"/>
                <a:gd name="connsiteY4" fmla="*/ 238125 h 1507332"/>
                <a:gd name="connsiteX5" fmla="*/ 164307 w 514350"/>
                <a:gd name="connsiteY5" fmla="*/ 197644 h 1507332"/>
                <a:gd name="connsiteX6" fmla="*/ 150019 w 514350"/>
                <a:gd name="connsiteY6" fmla="*/ 169069 h 1507332"/>
                <a:gd name="connsiteX7" fmla="*/ 130969 w 514350"/>
                <a:gd name="connsiteY7" fmla="*/ 145257 h 1507332"/>
                <a:gd name="connsiteX8" fmla="*/ 109538 w 514350"/>
                <a:gd name="connsiteY8" fmla="*/ 123825 h 1507332"/>
                <a:gd name="connsiteX9" fmla="*/ 85725 w 514350"/>
                <a:gd name="connsiteY9" fmla="*/ 104775 h 1507332"/>
                <a:gd name="connsiteX10" fmla="*/ 69057 w 514350"/>
                <a:gd name="connsiteY10" fmla="*/ 92869 h 1507332"/>
                <a:gd name="connsiteX11" fmla="*/ 35719 w 514350"/>
                <a:gd name="connsiteY11" fmla="*/ 76200 h 1507332"/>
                <a:gd name="connsiteX12" fmla="*/ 11907 w 514350"/>
                <a:gd name="connsiteY12" fmla="*/ 59532 h 1507332"/>
                <a:gd name="connsiteX13" fmla="*/ 0 w 514350"/>
                <a:gd name="connsiteY13" fmla="*/ 40482 h 1507332"/>
                <a:gd name="connsiteX14" fmla="*/ 0 w 514350"/>
                <a:gd name="connsiteY14" fmla="*/ 23813 h 1507332"/>
                <a:gd name="connsiteX15" fmla="*/ 4763 w 514350"/>
                <a:gd name="connsiteY15" fmla="*/ 7144 h 1507332"/>
                <a:gd name="connsiteX16" fmla="*/ 23813 w 514350"/>
                <a:gd name="connsiteY16" fmla="*/ 0 h 1507332"/>
                <a:gd name="connsiteX17" fmla="*/ 85725 w 514350"/>
                <a:gd name="connsiteY17" fmla="*/ 0 h 1507332"/>
                <a:gd name="connsiteX18" fmla="*/ 159544 w 514350"/>
                <a:gd name="connsiteY18" fmla="*/ 7144 h 1507332"/>
                <a:gd name="connsiteX19" fmla="*/ 216694 w 514350"/>
                <a:gd name="connsiteY19" fmla="*/ 16669 h 1507332"/>
                <a:gd name="connsiteX20" fmla="*/ 261938 w 514350"/>
                <a:gd name="connsiteY20" fmla="*/ 26194 h 1507332"/>
                <a:gd name="connsiteX21" fmla="*/ 309563 w 514350"/>
                <a:gd name="connsiteY21" fmla="*/ 42863 h 1507332"/>
                <a:gd name="connsiteX22" fmla="*/ 364332 w 514350"/>
                <a:gd name="connsiteY22" fmla="*/ 71438 h 1507332"/>
                <a:gd name="connsiteX23" fmla="*/ 416719 w 514350"/>
                <a:gd name="connsiteY23" fmla="*/ 104775 h 1507332"/>
                <a:gd name="connsiteX24" fmla="*/ 447675 w 514350"/>
                <a:gd name="connsiteY24" fmla="*/ 128588 h 1507332"/>
                <a:gd name="connsiteX25" fmla="*/ 476250 w 514350"/>
                <a:gd name="connsiteY25" fmla="*/ 154782 h 1507332"/>
                <a:gd name="connsiteX26" fmla="*/ 497682 w 514350"/>
                <a:gd name="connsiteY26" fmla="*/ 180975 h 1507332"/>
                <a:gd name="connsiteX27" fmla="*/ 511969 w 514350"/>
                <a:gd name="connsiteY27" fmla="*/ 214313 h 1507332"/>
                <a:gd name="connsiteX28" fmla="*/ 514350 w 514350"/>
                <a:gd name="connsiteY28" fmla="*/ 238125 h 1507332"/>
                <a:gd name="connsiteX29" fmla="*/ 509588 w 514350"/>
                <a:gd name="connsiteY29" fmla="*/ 278607 h 1507332"/>
                <a:gd name="connsiteX30" fmla="*/ 495300 w 514350"/>
                <a:gd name="connsiteY30" fmla="*/ 314325 h 1507332"/>
                <a:gd name="connsiteX31" fmla="*/ 481013 w 514350"/>
                <a:gd name="connsiteY31" fmla="*/ 345282 h 1507332"/>
                <a:gd name="connsiteX32" fmla="*/ 473869 w 514350"/>
                <a:gd name="connsiteY32" fmla="*/ 428625 h 1507332"/>
                <a:gd name="connsiteX33" fmla="*/ 471488 w 514350"/>
                <a:gd name="connsiteY33" fmla="*/ 647700 h 1507332"/>
                <a:gd name="connsiteX34" fmla="*/ 466725 w 514350"/>
                <a:gd name="connsiteY34" fmla="*/ 847725 h 1507332"/>
                <a:gd name="connsiteX35" fmla="*/ 457200 w 514350"/>
                <a:gd name="connsiteY35" fmla="*/ 1140619 h 1507332"/>
                <a:gd name="connsiteX36" fmla="*/ 440532 w 514350"/>
                <a:gd name="connsiteY36" fmla="*/ 1457325 h 1507332"/>
                <a:gd name="connsiteX37" fmla="*/ 197644 w 514350"/>
                <a:gd name="connsiteY37" fmla="*/ 1507332 h 1507332"/>
                <a:gd name="connsiteX38" fmla="*/ 204788 w 514350"/>
                <a:gd name="connsiteY38" fmla="*/ 997744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1507332">
                  <a:moveTo>
                    <a:pt x="204788" y="997744"/>
                  </a:moveTo>
                  <a:lnTo>
                    <a:pt x="204788" y="385763"/>
                  </a:lnTo>
                  <a:lnTo>
                    <a:pt x="197644" y="316707"/>
                  </a:lnTo>
                  <a:lnTo>
                    <a:pt x="190500" y="276225"/>
                  </a:lnTo>
                  <a:lnTo>
                    <a:pt x="180975" y="238125"/>
                  </a:lnTo>
                  <a:lnTo>
                    <a:pt x="164307" y="197644"/>
                  </a:lnTo>
                  <a:lnTo>
                    <a:pt x="150019" y="169069"/>
                  </a:lnTo>
                  <a:lnTo>
                    <a:pt x="130969" y="145257"/>
                  </a:lnTo>
                  <a:lnTo>
                    <a:pt x="109538" y="123825"/>
                  </a:lnTo>
                  <a:lnTo>
                    <a:pt x="85725" y="104775"/>
                  </a:lnTo>
                  <a:lnTo>
                    <a:pt x="69057" y="92869"/>
                  </a:lnTo>
                  <a:lnTo>
                    <a:pt x="35719" y="76200"/>
                  </a:lnTo>
                  <a:lnTo>
                    <a:pt x="11907" y="59532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5725" y="0"/>
                  </a:lnTo>
                  <a:lnTo>
                    <a:pt x="159544" y="7144"/>
                  </a:lnTo>
                  <a:lnTo>
                    <a:pt x="216694" y="16669"/>
                  </a:lnTo>
                  <a:lnTo>
                    <a:pt x="261938" y="26194"/>
                  </a:lnTo>
                  <a:lnTo>
                    <a:pt x="309563" y="42863"/>
                  </a:lnTo>
                  <a:lnTo>
                    <a:pt x="364332" y="71438"/>
                  </a:lnTo>
                  <a:lnTo>
                    <a:pt x="416719" y="104775"/>
                  </a:lnTo>
                  <a:lnTo>
                    <a:pt x="447675" y="128588"/>
                  </a:lnTo>
                  <a:lnTo>
                    <a:pt x="476250" y="154782"/>
                  </a:lnTo>
                  <a:lnTo>
                    <a:pt x="497682" y="180975"/>
                  </a:lnTo>
                  <a:lnTo>
                    <a:pt x="511969" y="214313"/>
                  </a:lnTo>
                  <a:lnTo>
                    <a:pt x="514350" y="238125"/>
                  </a:lnTo>
                  <a:lnTo>
                    <a:pt x="509588" y="278607"/>
                  </a:lnTo>
                  <a:lnTo>
                    <a:pt x="495300" y="314325"/>
                  </a:lnTo>
                  <a:lnTo>
                    <a:pt x="481013" y="345282"/>
                  </a:lnTo>
                  <a:lnTo>
                    <a:pt x="473869" y="428625"/>
                  </a:lnTo>
                  <a:cubicBezTo>
                    <a:pt x="473075" y="501650"/>
                    <a:pt x="472282" y="574675"/>
                    <a:pt x="471488" y="647700"/>
                  </a:cubicBezTo>
                  <a:lnTo>
                    <a:pt x="466725" y="847725"/>
                  </a:lnTo>
                  <a:lnTo>
                    <a:pt x="457200" y="1140619"/>
                  </a:lnTo>
                  <a:lnTo>
                    <a:pt x="440532" y="1457325"/>
                  </a:lnTo>
                  <a:lnTo>
                    <a:pt x="197644" y="1507332"/>
                  </a:lnTo>
                  <a:cubicBezTo>
                    <a:pt x="200025" y="1337469"/>
                    <a:pt x="202407" y="1167607"/>
                    <a:pt x="204788" y="9977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CD105CD6-B205-402A-8A7E-4DE9932BB9EC}"/>
                </a:ext>
              </a:extLst>
            </p:cNvPr>
            <p:cNvSpPr/>
            <p:nvPr/>
          </p:nvSpPr>
          <p:spPr>
            <a:xfrm>
              <a:off x="3814763" y="3360738"/>
              <a:ext cx="2343150" cy="439737"/>
            </a:xfrm>
            <a:custGeom>
              <a:avLst/>
              <a:gdLst>
                <a:gd name="connsiteX0" fmla="*/ 1383506 w 2343150"/>
                <a:gd name="connsiteY0" fmla="*/ 266700 h 440531"/>
                <a:gd name="connsiteX1" fmla="*/ 997743 w 2343150"/>
                <a:gd name="connsiteY1" fmla="*/ 321469 h 440531"/>
                <a:gd name="connsiteX2" fmla="*/ 783431 w 2343150"/>
                <a:gd name="connsiteY2" fmla="*/ 357187 h 440531"/>
                <a:gd name="connsiteX3" fmla="*/ 595312 w 2343150"/>
                <a:gd name="connsiteY3" fmla="*/ 395287 h 440531"/>
                <a:gd name="connsiteX4" fmla="*/ 492918 w 2343150"/>
                <a:gd name="connsiteY4" fmla="*/ 423862 h 440531"/>
                <a:gd name="connsiteX5" fmla="*/ 447675 w 2343150"/>
                <a:gd name="connsiteY5" fmla="*/ 435769 h 440531"/>
                <a:gd name="connsiteX6" fmla="*/ 416718 w 2343150"/>
                <a:gd name="connsiteY6" fmla="*/ 438150 h 440531"/>
                <a:gd name="connsiteX7" fmla="*/ 381000 w 2343150"/>
                <a:gd name="connsiteY7" fmla="*/ 440531 h 440531"/>
                <a:gd name="connsiteX8" fmla="*/ 333375 w 2343150"/>
                <a:gd name="connsiteY8" fmla="*/ 433387 h 440531"/>
                <a:gd name="connsiteX9" fmla="*/ 288131 w 2343150"/>
                <a:gd name="connsiteY9" fmla="*/ 419100 h 440531"/>
                <a:gd name="connsiteX10" fmla="*/ 240506 w 2343150"/>
                <a:gd name="connsiteY10" fmla="*/ 397669 h 440531"/>
                <a:gd name="connsiteX11" fmla="*/ 190500 w 2343150"/>
                <a:gd name="connsiteY11" fmla="*/ 364331 h 440531"/>
                <a:gd name="connsiteX12" fmla="*/ 135731 w 2343150"/>
                <a:gd name="connsiteY12" fmla="*/ 316706 h 440531"/>
                <a:gd name="connsiteX13" fmla="*/ 69056 w 2343150"/>
                <a:gd name="connsiteY13" fmla="*/ 252412 h 440531"/>
                <a:gd name="connsiteX14" fmla="*/ 28575 w 2343150"/>
                <a:gd name="connsiteY14" fmla="*/ 204787 h 440531"/>
                <a:gd name="connsiteX15" fmla="*/ 7143 w 2343150"/>
                <a:gd name="connsiteY15" fmla="*/ 171450 h 440531"/>
                <a:gd name="connsiteX16" fmla="*/ 0 w 2343150"/>
                <a:gd name="connsiteY16" fmla="*/ 154781 h 440531"/>
                <a:gd name="connsiteX17" fmla="*/ 0 w 2343150"/>
                <a:gd name="connsiteY17" fmla="*/ 140494 h 440531"/>
                <a:gd name="connsiteX18" fmla="*/ 2381 w 2343150"/>
                <a:gd name="connsiteY18" fmla="*/ 126206 h 440531"/>
                <a:gd name="connsiteX19" fmla="*/ 14287 w 2343150"/>
                <a:gd name="connsiteY19" fmla="*/ 116681 h 440531"/>
                <a:gd name="connsiteX20" fmla="*/ 35718 w 2343150"/>
                <a:gd name="connsiteY20" fmla="*/ 121444 h 440531"/>
                <a:gd name="connsiteX21" fmla="*/ 61912 w 2343150"/>
                <a:gd name="connsiteY21" fmla="*/ 138112 h 440531"/>
                <a:gd name="connsiteX22" fmla="*/ 95250 w 2343150"/>
                <a:gd name="connsiteY22" fmla="*/ 161925 h 440531"/>
                <a:gd name="connsiteX23" fmla="*/ 138112 w 2343150"/>
                <a:gd name="connsiteY23" fmla="*/ 185737 h 440531"/>
                <a:gd name="connsiteX24" fmla="*/ 188118 w 2343150"/>
                <a:gd name="connsiteY24" fmla="*/ 209550 h 440531"/>
                <a:gd name="connsiteX25" fmla="*/ 226218 w 2343150"/>
                <a:gd name="connsiteY25" fmla="*/ 221456 h 440531"/>
                <a:gd name="connsiteX26" fmla="*/ 269081 w 2343150"/>
                <a:gd name="connsiteY26" fmla="*/ 230981 h 440531"/>
                <a:gd name="connsiteX27" fmla="*/ 321468 w 2343150"/>
                <a:gd name="connsiteY27" fmla="*/ 235744 h 440531"/>
                <a:gd name="connsiteX28" fmla="*/ 371475 w 2343150"/>
                <a:gd name="connsiteY28" fmla="*/ 238125 h 440531"/>
                <a:gd name="connsiteX29" fmla="*/ 428625 w 2343150"/>
                <a:gd name="connsiteY29" fmla="*/ 228600 h 440531"/>
                <a:gd name="connsiteX30" fmla="*/ 650081 w 2343150"/>
                <a:gd name="connsiteY30" fmla="*/ 197644 h 440531"/>
                <a:gd name="connsiteX31" fmla="*/ 1026318 w 2343150"/>
                <a:gd name="connsiteY31" fmla="*/ 135731 h 440531"/>
                <a:gd name="connsiteX32" fmla="*/ 1252537 w 2343150"/>
                <a:gd name="connsiteY32" fmla="*/ 95250 h 440531"/>
                <a:gd name="connsiteX33" fmla="*/ 1562100 w 2343150"/>
                <a:gd name="connsiteY33" fmla="*/ 54769 h 440531"/>
                <a:gd name="connsiteX34" fmla="*/ 1874043 w 2343150"/>
                <a:gd name="connsiteY34" fmla="*/ 23812 h 440531"/>
                <a:gd name="connsiteX35" fmla="*/ 1921668 w 2343150"/>
                <a:gd name="connsiteY35" fmla="*/ 9525 h 440531"/>
                <a:gd name="connsiteX36" fmla="*/ 1964531 w 2343150"/>
                <a:gd name="connsiteY36" fmla="*/ 0 h 440531"/>
                <a:gd name="connsiteX37" fmla="*/ 2012156 w 2343150"/>
                <a:gd name="connsiteY37" fmla="*/ 0 h 440531"/>
                <a:gd name="connsiteX38" fmla="*/ 2069306 w 2343150"/>
                <a:gd name="connsiteY38" fmla="*/ 11906 h 440531"/>
                <a:gd name="connsiteX39" fmla="*/ 2135981 w 2343150"/>
                <a:gd name="connsiteY39" fmla="*/ 35719 h 440531"/>
                <a:gd name="connsiteX40" fmla="*/ 2205037 w 2343150"/>
                <a:gd name="connsiteY40" fmla="*/ 69056 h 440531"/>
                <a:gd name="connsiteX41" fmla="*/ 2264568 w 2343150"/>
                <a:gd name="connsiteY41" fmla="*/ 102394 h 440531"/>
                <a:gd name="connsiteX42" fmla="*/ 2314575 w 2343150"/>
                <a:gd name="connsiteY42" fmla="*/ 138112 h 440531"/>
                <a:gd name="connsiteX43" fmla="*/ 2324100 w 2343150"/>
                <a:gd name="connsiteY43" fmla="*/ 147637 h 440531"/>
                <a:gd name="connsiteX44" fmla="*/ 2333625 w 2343150"/>
                <a:gd name="connsiteY44" fmla="*/ 161925 h 440531"/>
                <a:gd name="connsiteX45" fmla="*/ 2343150 w 2343150"/>
                <a:gd name="connsiteY45" fmla="*/ 195262 h 440531"/>
                <a:gd name="connsiteX46" fmla="*/ 2338387 w 2343150"/>
                <a:gd name="connsiteY46" fmla="*/ 219075 h 440531"/>
                <a:gd name="connsiteX47" fmla="*/ 2319337 w 2343150"/>
                <a:gd name="connsiteY47" fmla="*/ 235744 h 440531"/>
                <a:gd name="connsiteX48" fmla="*/ 2281237 w 2343150"/>
                <a:gd name="connsiteY48" fmla="*/ 245269 h 440531"/>
                <a:gd name="connsiteX49" fmla="*/ 2238375 w 2343150"/>
                <a:gd name="connsiteY49" fmla="*/ 250031 h 440531"/>
                <a:gd name="connsiteX50" fmla="*/ 2069306 w 2343150"/>
                <a:gd name="connsiteY50" fmla="*/ 240506 h 440531"/>
                <a:gd name="connsiteX51" fmla="*/ 1924050 w 2343150"/>
                <a:gd name="connsiteY51" fmla="*/ 233362 h 440531"/>
                <a:gd name="connsiteX52" fmla="*/ 1745456 w 2343150"/>
                <a:gd name="connsiteY52" fmla="*/ 235744 h 440531"/>
                <a:gd name="connsiteX53" fmla="*/ 1576387 w 2343150"/>
                <a:gd name="connsiteY53" fmla="*/ 245269 h 440531"/>
                <a:gd name="connsiteX54" fmla="*/ 1383506 w 2343150"/>
                <a:gd name="connsiteY54" fmla="*/ 266700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43150" h="440531">
                  <a:moveTo>
                    <a:pt x="1383506" y="266700"/>
                  </a:moveTo>
                  <a:lnTo>
                    <a:pt x="997743" y="321469"/>
                  </a:lnTo>
                  <a:lnTo>
                    <a:pt x="783431" y="357187"/>
                  </a:lnTo>
                  <a:lnTo>
                    <a:pt x="595312" y="395287"/>
                  </a:lnTo>
                  <a:lnTo>
                    <a:pt x="492918" y="423862"/>
                  </a:lnTo>
                  <a:lnTo>
                    <a:pt x="447675" y="435769"/>
                  </a:lnTo>
                  <a:lnTo>
                    <a:pt x="416718" y="438150"/>
                  </a:lnTo>
                  <a:lnTo>
                    <a:pt x="381000" y="440531"/>
                  </a:lnTo>
                  <a:lnTo>
                    <a:pt x="333375" y="433387"/>
                  </a:lnTo>
                  <a:lnTo>
                    <a:pt x="288131" y="419100"/>
                  </a:lnTo>
                  <a:lnTo>
                    <a:pt x="240506" y="397669"/>
                  </a:lnTo>
                  <a:lnTo>
                    <a:pt x="190500" y="364331"/>
                  </a:lnTo>
                  <a:lnTo>
                    <a:pt x="135731" y="316706"/>
                  </a:lnTo>
                  <a:lnTo>
                    <a:pt x="69056" y="252412"/>
                  </a:lnTo>
                  <a:lnTo>
                    <a:pt x="28575" y="204787"/>
                  </a:lnTo>
                  <a:lnTo>
                    <a:pt x="7143" y="171450"/>
                  </a:lnTo>
                  <a:lnTo>
                    <a:pt x="0" y="154781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5718" y="121444"/>
                  </a:lnTo>
                  <a:lnTo>
                    <a:pt x="61912" y="138112"/>
                  </a:lnTo>
                  <a:lnTo>
                    <a:pt x="95250" y="161925"/>
                  </a:lnTo>
                  <a:lnTo>
                    <a:pt x="138112" y="185737"/>
                  </a:lnTo>
                  <a:lnTo>
                    <a:pt x="188118" y="209550"/>
                  </a:lnTo>
                  <a:lnTo>
                    <a:pt x="226218" y="221456"/>
                  </a:lnTo>
                  <a:lnTo>
                    <a:pt x="269081" y="230981"/>
                  </a:lnTo>
                  <a:lnTo>
                    <a:pt x="321468" y="235744"/>
                  </a:lnTo>
                  <a:lnTo>
                    <a:pt x="371475" y="238125"/>
                  </a:lnTo>
                  <a:lnTo>
                    <a:pt x="428625" y="228600"/>
                  </a:lnTo>
                  <a:lnTo>
                    <a:pt x="650081" y="197644"/>
                  </a:lnTo>
                  <a:lnTo>
                    <a:pt x="1026318" y="135731"/>
                  </a:lnTo>
                  <a:lnTo>
                    <a:pt x="1252537" y="95250"/>
                  </a:lnTo>
                  <a:lnTo>
                    <a:pt x="1562100" y="54769"/>
                  </a:lnTo>
                  <a:lnTo>
                    <a:pt x="1874043" y="23812"/>
                  </a:lnTo>
                  <a:lnTo>
                    <a:pt x="1921668" y="9525"/>
                  </a:lnTo>
                  <a:lnTo>
                    <a:pt x="1964531" y="0"/>
                  </a:lnTo>
                  <a:lnTo>
                    <a:pt x="2012156" y="0"/>
                  </a:lnTo>
                  <a:lnTo>
                    <a:pt x="2069306" y="11906"/>
                  </a:lnTo>
                  <a:lnTo>
                    <a:pt x="2135981" y="35719"/>
                  </a:lnTo>
                  <a:lnTo>
                    <a:pt x="2205037" y="69056"/>
                  </a:lnTo>
                  <a:lnTo>
                    <a:pt x="2264568" y="102394"/>
                  </a:lnTo>
                  <a:lnTo>
                    <a:pt x="2314575" y="138112"/>
                  </a:lnTo>
                  <a:lnTo>
                    <a:pt x="2324100" y="147637"/>
                  </a:lnTo>
                  <a:lnTo>
                    <a:pt x="2333625" y="161925"/>
                  </a:lnTo>
                  <a:lnTo>
                    <a:pt x="2343150" y="195262"/>
                  </a:lnTo>
                  <a:lnTo>
                    <a:pt x="2338387" y="219075"/>
                  </a:lnTo>
                  <a:lnTo>
                    <a:pt x="2319337" y="235744"/>
                  </a:lnTo>
                  <a:lnTo>
                    <a:pt x="2281237" y="245269"/>
                  </a:lnTo>
                  <a:lnTo>
                    <a:pt x="2238375" y="250031"/>
                  </a:lnTo>
                  <a:lnTo>
                    <a:pt x="2069306" y="240506"/>
                  </a:lnTo>
                  <a:lnTo>
                    <a:pt x="1924050" y="233362"/>
                  </a:lnTo>
                  <a:lnTo>
                    <a:pt x="1745456" y="235744"/>
                  </a:lnTo>
                  <a:lnTo>
                    <a:pt x="1576387" y="245269"/>
                  </a:lnTo>
                  <a:lnTo>
                    <a:pt x="13835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47C94058-A4C0-4E4F-B72A-FBF3E5FCC4F2}"/>
                </a:ext>
              </a:extLst>
            </p:cNvPr>
            <p:cNvSpPr/>
            <p:nvPr/>
          </p:nvSpPr>
          <p:spPr>
            <a:xfrm>
              <a:off x="4141788" y="4122738"/>
              <a:ext cx="1844675" cy="1087437"/>
            </a:xfrm>
            <a:custGeom>
              <a:avLst/>
              <a:gdLst>
                <a:gd name="connsiteX0" fmla="*/ 581025 w 1845469"/>
                <a:gd name="connsiteY0" fmla="*/ 316706 h 1088231"/>
                <a:gd name="connsiteX1" fmla="*/ 76200 w 1845469"/>
                <a:gd name="connsiteY1" fmla="*/ 411956 h 1088231"/>
                <a:gd name="connsiteX2" fmla="*/ 0 w 1845469"/>
                <a:gd name="connsiteY2" fmla="*/ 228600 h 1088231"/>
                <a:gd name="connsiteX3" fmla="*/ 376237 w 1845469"/>
                <a:gd name="connsiteY3" fmla="*/ 171450 h 1088231"/>
                <a:gd name="connsiteX4" fmla="*/ 866775 w 1845469"/>
                <a:gd name="connsiteY4" fmla="*/ 102394 h 1088231"/>
                <a:gd name="connsiteX5" fmla="*/ 1312069 w 1845469"/>
                <a:gd name="connsiteY5" fmla="*/ 45244 h 1088231"/>
                <a:gd name="connsiteX6" fmla="*/ 1347787 w 1845469"/>
                <a:gd name="connsiteY6" fmla="*/ 38100 h 1088231"/>
                <a:gd name="connsiteX7" fmla="*/ 1390650 w 1845469"/>
                <a:gd name="connsiteY7" fmla="*/ 19050 h 1088231"/>
                <a:gd name="connsiteX8" fmla="*/ 1428750 w 1845469"/>
                <a:gd name="connsiteY8" fmla="*/ 2381 h 1088231"/>
                <a:gd name="connsiteX9" fmla="*/ 1445419 w 1845469"/>
                <a:gd name="connsiteY9" fmla="*/ 0 h 1088231"/>
                <a:gd name="connsiteX10" fmla="*/ 1481137 w 1845469"/>
                <a:gd name="connsiteY10" fmla="*/ 9525 h 1088231"/>
                <a:gd name="connsiteX11" fmla="*/ 1545431 w 1845469"/>
                <a:gd name="connsiteY11" fmla="*/ 42862 h 1088231"/>
                <a:gd name="connsiteX12" fmla="*/ 1640681 w 1845469"/>
                <a:gd name="connsiteY12" fmla="*/ 104775 h 1088231"/>
                <a:gd name="connsiteX13" fmla="*/ 1752600 w 1845469"/>
                <a:gd name="connsiteY13" fmla="*/ 183356 h 1088231"/>
                <a:gd name="connsiteX14" fmla="*/ 1783556 w 1845469"/>
                <a:gd name="connsiteY14" fmla="*/ 204787 h 1088231"/>
                <a:gd name="connsiteX15" fmla="*/ 1807369 w 1845469"/>
                <a:gd name="connsiteY15" fmla="*/ 221456 h 1088231"/>
                <a:gd name="connsiteX16" fmla="*/ 1826419 w 1845469"/>
                <a:gd name="connsiteY16" fmla="*/ 247650 h 1088231"/>
                <a:gd name="connsiteX17" fmla="*/ 1838325 w 1845469"/>
                <a:gd name="connsiteY17" fmla="*/ 269081 h 1088231"/>
                <a:gd name="connsiteX18" fmla="*/ 1845469 w 1845469"/>
                <a:gd name="connsiteY18" fmla="*/ 290512 h 1088231"/>
                <a:gd name="connsiteX19" fmla="*/ 1840706 w 1845469"/>
                <a:gd name="connsiteY19" fmla="*/ 319087 h 1088231"/>
                <a:gd name="connsiteX20" fmla="*/ 1826419 w 1845469"/>
                <a:gd name="connsiteY20" fmla="*/ 342900 h 1088231"/>
                <a:gd name="connsiteX21" fmla="*/ 1802606 w 1845469"/>
                <a:gd name="connsiteY21" fmla="*/ 364331 h 1088231"/>
                <a:gd name="connsiteX22" fmla="*/ 1781175 w 1845469"/>
                <a:gd name="connsiteY22" fmla="*/ 381000 h 1088231"/>
                <a:gd name="connsiteX23" fmla="*/ 1769269 w 1845469"/>
                <a:gd name="connsiteY23" fmla="*/ 395287 h 1088231"/>
                <a:gd name="connsiteX24" fmla="*/ 1743075 w 1845469"/>
                <a:gd name="connsiteY24" fmla="*/ 459581 h 1088231"/>
                <a:gd name="connsiteX25" fmla="*/ 1669256 w 1845469"/>
                <a:gd name="connsiteY25" fmla="*/ 659606 h 1088231"/>
                <a:gd name="connsiteX26" fmla="*/ 1576387 w 1845469"/>
                <a:gd name="connsiteY26" fmla="*/ 904875 h 1088231"/>
                <a:gd name="connsiteX27" fmla="*/ 1538287 w 1845469"/>
                <a:gd name="connsiteY27" fmla="*/ 1004887 h 1088231"/>
                <a:gd name="connsiteX28" fmla="*/ 1528762 w 1845469"/>
                <a:gd name="connsiteY28" fmla="*/ 1038225 h 1088231"/>
                <a:gd name="connsiteX29" fmla="*/ 1514475 w 1845469"/>
                <a:gd name="connsiteY29" fmla="*/ 1064419 h 1088231"/>
                <a:gd name="connsiteX30" fmla="*/ 1500187 w 1845469"/>
                <a:gd name="connsiteY30" fmla="*/ 1078706 h 1088231"/>
                <a:gd name="connsiteX31" fmla="*/ 1483519 w 1845469"/>
                <a:gd name="connsiteY31" fmla="*/ 1085850 h 1088231"/>
                <a:gd name="connsiteX32" fmla="*/ 1459706 w 1845469"/>
                <a:gd name="connsiteY32" fmla="*/ 1088231 h 1088231"/>
                <a:gd name="connsiteX33" fmla="*/ 1438275 w 1845469"/>
                <a:gd name="connsiteY33" fmla="*/ 1083469 h 1088231"/>
                <a:gd name="connsiteX34" fmla="*/ 1412081 w 1845469"/>
                <a:gd name="connsiteY34" fmla="*/ 1076325 h 1088231"/>
                <a:gd name="connsiteX35" fmla="*/ 1371600 w 1845469"/>
                <a:gd name="connsiteY35" fmla="*/ 1042987 h 1088231"/>
                <a:gd name="connsiteX36" fmla="*/ 1390650 w 1845469"/>
                <a:gd name="connsiteY36" fmla="*/ 819150 h 1088231"/>
                <a:gd name="connsiteX37" fmla="*/ 1490662 w 1845469"/>
                <a:gd name="connsiteY37" fmla="*/ 366712 h 1088231"/>
                <a:gd name="connsiteX38" fmla="*/ 1500187 w 1845469"/>
                <a:gd name="connsiteY38" fmla="*/ 316706 h 1088231"/>
                <a:gd name="connsiteX39" fmla="*/ 1500187 w 1845469"/>
                <a:gd name="connsiteY39" fmla="*/ 302419 h 1088231"/>
                <a:gd name="connsiteX40" fmla="*/ 1493044 w 1845469"/>
                <a:gd name="connsiteY40" fmla="*/ 278606 h 1088231"/>
                <a:gd name="connsiteX41" fmla="*/ 1476375 w 1845469"/>
                <a:gd name="connsiteY41" fmla="*/ 259556 h 1088231"/>
                <a:gd name="connsiteX42" fmla="*/ 1445419 w 1845469"/>
                <a:gd name="connsiteY42" fmla="*/ 240506 h 1088231"/>
                <a:gd name="connsiteX43" fmla="*/ 1414462 w 1845469"/>
                <a:gd name="connsiteY43" fmla="*/ 226219 h 1088231"/>
                <a:gd name="connsiteX44" fmla="*/ 1383506 w 1845469"/>
                <a:gd name="connsiteY44" fmla="*/ 223837 h 1088231"/>
                <a:gd name="connsiteX45" fmla="*/ 1150144 w 1845469"/>
                <a:gd name="connsiteY45" fmla="*/ 240506 h 1088231"/>
                <a:gd name="connsiteX46" fmla="*/ 783431 w 1845469"/>
                <a:gd name="connsiteY46" fmla="*/ 283369 h 1088231"/>
                <a:gd name="connsiteX47" fmla="*/ 581025 w 1845469"/>
                <a:gd name="connsiteY47" fmla="*/ 316706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5469" h="1088231">
                  <a:moveTo>
                    <a:pt x="581025" y="316706"/>
                  </a:moveTo>
                  <a:lnTo>
                    <a:pt x="76200" y="411956"/>
                  </a:lnTo>
                  <a:lnTo>
                    <a:pt x="0" y="228600"/>
                  </a:lnTo>
                  <a:lnTo>
                    <a:pt x="376237" y="171450"/>
                  </a:lnTo>
                  <a:lnTo>
                    <a:pt x="866775" y="102394"/>
                  </a:lnTo>
                  <a:lnTo>
                    <a:pt x="1312069" y="45244"/>
                  </a:lnTo>
                  <a:lnTo>
                    <a:pt x="1347787" y="38100"/>
                  </a:lnTo>
                  <a:lnTo>
                    <a:pt x="1390650" y="19050"/>
                  </a:lnTo>
                  <a:lnTo>
                    <a:pt x="1428750" y="2381"/>
                  </a:lnTo>
                  <a:lnTo>
                    <a:pt x="1445419" y="0"/>
                  </a:lnTo>
                  <a:lnTo>
                    <a:pt x="1481137" y="9525"/>
                  </a:lnTo>
                  <a:lnTo>
                    <a:pt x="1545431" y="42862"/>
                  </a:lnTo>
                  <a:lnTo>
                    <a:pt x="1640681" y="104775"/>
                  </a:lnTo>
                  <a:lnTo>
                    <a:pt x="1752600" y="183356"/>
                  </a:lnTo>
                  <a:lnTo>
                    <a:pt x="1783556" y="204787"/>
                  </a:lnTo>
                  <a:lnTo>
                    <a:pt x="1807369" y="221456"/>
                  </a:lnTo>
                  <a:lnTo>
                    <a:pt x="1826419" y="247650"/>
                  </a:lnTo>
                  <a:lnTo>
                    <a:pt x="1838325" y="269081"/>
                  </a:lnTo>
                  <a:lnTo>
                    <a:pt x="1845469" y="290512"/>
                  </a:lnTo>
                  <a:lnTo>
                    <a:pt x="1840706" y="319087"/>
                  </a:lnTo>
                  <a:lnTo>
                    <a:pt x="1826419" y="342900"/>
                  </a:lnTo>
                  <a:lnTo>
                    <a:pt x="1802606" y="364331"/>
                  </a:lnTo>
                  <a:lnTo>
                    <a:pt x="1781175" y="381000"/>
                  </a:lnTo>
                  <a:cubicBezTo>
                    <a:pt x="1770949" y="393782"/>
                    <a:pt x="1775244" y="389312"/>
                    <a:pt x="1769269" y="395287"/>
                  </a:cubicBezTo>
                  <a:lnTo>
                    <a:pt x="1743075" y="459581"/>
                  </a:lnTo>
                  <a:lnTo>
                    <a:pt x="1669256" y="659606"/>
                  </a:lnTo>
                  <a:lnTo>
                    <a:pt x="1576387" y="904875"/>
                  </a:lnTo>
                  <a:lnTo>
                    <a:pt x="1538287" y="1004887"/>
                  </a:lnTo>
                  <a:lnTo>
                    <a:pt x="1528762" y="1038225"/>
                  </a:lnTo>
                  <a:lnTo>
                    <a:pt x="1514475" y="1064419"/>
                  </a:lnTo>
                  <a:lnTo>
                    <a:pt x="1500187" y="1078706"/>
                  </a:lnTo>
                  <a:lnTo>
                    <a:pt x="1483519" y="1085850"/>
                  </a:lnTo>
                  <a:lnTo>
                    <a:pt x="1459706" y="1088231"/>
                  </a:lnTo>
                  <a:lnTo>
                    <a:pt x="1438275" y="1083469"/>
                  </a:lnTo>
                  <a:lnTo>
                    <a:pt x="1412081" y="1076325"/>
                  </a:lnTo>
                  <a:lnTo>
                    <a:pt x="1371600" y="1042987"/>
                  </a:lnTo>
                  <a:lnTo>
                    <a:pt x="1390650" y="819150"/>
                  </a:lnTo>
                  <a:lnTo>
                    <a:pt x="1490662" y="366712"/>
                  </a:lnTo>
                  <a:lnTo>
                    <a:pt x="1500187" y="316706"/>
                  </a:lnTo>
                  <a:lnTo>
                    <a:pt x="1500187" y="302419"/>
                  </a:lnTo>
                  <a:lnTo>
                    <a:pt x="1493044" y="278606"/>
                  </a:lnTo>
                  <a:lnTo>
                    <a:pt x="1476375" y="259556"/>
                  </a:lnTo>
                  <a:lnTo>
                    <a:pt x="1445419" y="240506"/>
                  </a:lnTo>
                  <a:lnTo>
                    <a:pt x="1414462" y="226219"/>
                  </a:lnTo>
                  <a:lnTo>
                    <a:pt x="1383506" y="223837"/>
                  </a:lnTo>
                  <a:lnTo>
                    <a:pt x="1150144" y="240506"/>
                  </a:lnTo>
                  <a:lnTo>
                    <a:pt x="783431" y="283369"/>
                  </a:lnTo>
                  <a:lnTo>
                    <a:pt x="58102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DF90A2F2-6A20-4FA5-B3B1-C8DC3A945E0E}"/>
                </a:ext>
              </a:extLst>
            </p:cNvPr>
            <p:cNvSpPr/>
            <p:nvPr/>
          </p:nvSpPr>
          <p:spPr>
            <a:xfrm>
              <a:off x="4332288" y="4938713"/>
              <a:ext cx="1249362" cy="280987"/>
            </a:xfrm>
            <a:custGeom>
              <a:avLst/>
              <a:gdLst>
                <a:gd name="connsiteX0" fmla="*/ 483394 w 1250156"/>
                <a:gd name="connsiteY0" fmla="*/ 240506 h 280987"/>
                <a:gd name="connsiteX1" fmla="*/ 0 w 1250156"/>
                <a:gd name="connsiteY1" fmla="*/ 280987 h 280987"/>
                <a:gd name="connsiteX2" fmla="*/ 0 w 1250156"/>
                <a:gd name="connsiteY2" fmla="*/ 121443 h 280987"/>
                <a:gd name="connsiteX3" fmla="*/ 371475 w 1250156"/>
                <a:gd name="connsiteY3" fmla="*/ 85725 h 280987"/>
                <a:gd name="connsiteX4" fmla="*/ 645319 w 1250156"/>
                <a:gd name="connsiteY4" fmla="*/ 54768 h 280987"/>
                <a:gd name="connsiteX5" fmla="*/ 842962 w 1250156"/>
                <a:gd name="connsiteY5" fmla="*/ 28575 h 280987"/>
                <a:gd name="connsiteX6" fmla="*/ 1026319 w 1250156"/>
                <a:gd name="connsiteY6" fmla="*/ 4762 h 280987"/>
                <a:gd name="connsiteX7" fmla="*/ 1090612 w 1250156"/>
                <a:gd name="connsiteY7" fmla="*/ 0 h 280987"/>
                <a:gd name="connsiteX8" fmla="*/ 1133475 w 1250156"/>
                <a:gd name="connsiteY8" fmla="*/ 2381 h 280987"/>
                <a:gd name="connsiteX9" fmla="*/ 1169194 w 1250156"/>
                <a:gd name="connsiteY9" fmla="*/ 9525 h 280987"/>
                <a:gd name="connsiteX10" fmla="*/ 1235869 w 1250156"/>
                <a:gd name="connsiteY10" fmla="*/ 45243 h 280987"/>
                <a:gd name="connsiteX11" fmla="*/ 1250156 w 1250156"/>
                <a:gd name="connsiteY11" fmla="*/ 226218 h 280987"/>
                <a:gd name="connsiteX12" fmla="*/ 1178719 w 1250156"/>
                <a:gd name="connsiteY12" fmla="*/ 223837 h 280987"/>
                <a:gd name="connsiteX13" fmla="*/ 1150144 w 1250156"/>
                <a:gd name="connsiteY13" fmla="*/ 204787 h 280987"/>
                <a:gd name="connsiteX14" fmla="*/ 1119187 w 1250156"/>
                <a:gd name="connsiteY14" fmla="*/ 190500 h 280987"/>
                <a:gd name="connsiteX15" fmla="*/ 1085850 w 1250156"/>
                <a:gd name="connsiteY15" fmla="*/ 183356 h 280987"/>
                <a:gd name="connsiteX16" fmla="*/ 1035844 w 1250156"/>
                <a:gd name="connsiteY16" fmla="*/ 192881 h 280987"/>
                <a:gd name="connsiteX17" fmla="*/ 483394 w 1250156"/>
                <a:gd name="connsiteY17" fmla="*/ 240506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0156" h="280987">
                  <a:moveTo>
                    <a:pt x="483394" y="240506"/>
                  </a:moveTo>
                  <a:lnTo>
                    <a:pt x="0" y="280987"/>
                  </a:lnTo>
                  <a:lnTo>
                    <a:pt x="0" y="121443"/>
                  </a:lnTo>
                  <a:lnTo>
                    <a:pt x="371475" y="85725"/>
                  </a:lnTo>
                  <a:lnTo>
                    <a:pt x="645319" y="54768"/>
                  </a:lnTo>
                  <a:lnTo>
                    <a:pt x="842962" y="28575"/>
                  </a:lnTo>
                  <a:lnTo>
                    <a:pt x="1026319" y="4762"/>
                  </a:lnTo>
                  <a:lnTo>
                    <a:pt x="1090612" y="0"/>
                  </a:lnTo>
                  <a:lnTo>
                    <a:pt x="1133475" y="2381"/>
                  </a:lnTo>
                  <a:lnTo>
                    <a:pt x="1169194" y="9525"/>
                  </a:lnTo>
                  <a:lnTo>
                    <a:pt x="1235869" y="45243"/>
                  </a:lnTo>
                  <a:lnTo>
                    <a:pt x="1250156" y="226218"/>
                  </a:lnTo>
                  <a:lnTo>
                    <a:pt x="1178719" y="223837"/>
                  </a:lnTo>
                  <a:lnTo>
                    <a:pt x="1150144" y="204787"/>
                  </a:lnTo>
                  <a:lnTo>
                    <a:pt x="1119187" y="190500"/>
                  </a:lnTo>
                  <a:lnTo>
                    <a:pt x="1085850" y="183356"/>
                  </a:lnTo>
                  <a:lnTo>
                    <a:pt x="1035844" y="192881"/>
                  </a:lnTo>
                  <a:lnTo>
                    <a:pt x="48339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3829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70C153-03FF-461C-B2C9-EEBEC02A07DC}"/>
              </a:ext>
            </a:extLst>
          </p:cNvPr>
          <p:cNvGrpSpPr/>
          <p:nvPr/>
        </p:nvGrpSpPr>
        <p:grpSpPr>
          <a:xfrm>
            <a:off x="2732088" y="1635125"/>
            <a:ext cx="3984625" cy="4518025"/>
            <a:chOff x="2732088" y="1635125"/>
            <a:chExt cx="3984625" cy="45180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0F02F04-BBE2-854B-A887-111B43AB514D}"/>
                </a:ext>
              </a:extLst>
            </p:cNvPr>
            <p:cNvSpPr/>
            <p:nvPr/>
          </p:nvSpPr>
          <p:spPr>
            <a:xfrm>
              <a:off x="3995738" y="2601913"/>
              <a:ext cx="1955800" cy="454025"/>
            </a:xfrm>
            <a:custGeom>
              <a:avLst/>
              <a:gdLst>
                <a:gd name="connsiteX0" fmla="*/ 1304925 w 1955006"/>
                <a:gd name="connsiteY0" fmla="*/ 280988 h 452438"/>
                <a:gd name="connsiteX1" fmla="*/ 1090612 w 1955006"/>
                <a:gd name="connsiteY1" fmla="*/ 316707 h 452438"/>
                <a:gd name="connsiteX2" fmla="*/ 823912 w 1955006"/>
                <a:gd name="connsiteY2" fmla="*/ 359569 h 452438"/>
                <a:gd name="connsiteX3" fmla="*/ 664368 w 1955006"/>
                <a:gd name="connsiteY3" fmla="*/ 404813 h 452438"/>
                <a:gd name="connsiteX4" fmla="*/ 538162 w 1955006"/>
                <a:gd name="connsiteY4" fmla="*/ 438150 h 452438"/>
                <a:gd name="connsiteX5" fmla="*/ 492918 w 1955006"/>
                <a:gd name="connsiteY5" fmla="*/ 447675 h 452438"/>
                <a:gd name="connsiteX6" fmla="*/ 454818 w 1955006"/>
                <a:gd name="connsiteY6" fmla="*/ 452438 h 452438"/>
                <a:gd name="connsiteX7" fmla="*/ 402431 w 1955006"/>
                <a:gd name="connsiteY7" fmla="*/ 450057 h 452438"/>
                <a:gd name="connsiteX8" fmla="*/ 352425 w 1955006"/>
                <a:gd name="connsiteY8" fmla="*/ 442913 h 452438"/>
                <a:gd name="connsiteX9" fmla="*/ 292893 w 1955006"/>
                <a:gd name="connsiteY9" fmla="*/ 426244 h 452438"/>
                <a:gd name="connsiteX10" fmla="*/ 238125 w 1955006"/>
                <a:gd name="connsiteY10" fmla="*/ 404813 h 452438"/>
                <a:gd name="connsiteX11" fmla="*/ 171450 w 1955006"/>
                <a:gd name="connsiteY11" fmla="*/ 366713 h 452438"/>
                <a:gd name="connsiteX12" fmla="*/ 107156 w 1955006"/>
                <a:gd name="connsiteY12" fmla="*/ 319088 h 452438"/>
                <a:gd name="connsiteX13" fmla="*/ 45243 w 1955006"/>
                <a:gd name="connsiteY13" fmla="*/ 264319 h 452438"/>
                <a:gd name="connsiteX14" fmla="*/ 16668 w 1955006"/>
                <a:gd name="connsiteY14" fmla="*/ 235744 h 452438"/>
                <a:gd name="connsiteX15" fmla="*/ 4762 w 1955006"/>
                <a:gd name="connsiteY15" fmla="*/ 216694 h 452438"/>
                <a:gd name="connsiteX16" fmla="*/ 0 w 1955006"/>
                <a:gd name="connsiteY16" fmla="*/ 195263 h 452438"/>
                <a:gd name="connsiteX17" fmla="*/ 2381 w 1955006"/>
                <a:gd name="connsiteY17" fmla="*/ 176213 h 452438"/>
                <a:gd name="connsiteX18" fmla="*/ 11906 w 1955006"/>
                <a:gd name="connsiteY18" fmla="*/ 166688 h 452438"/>
                <a:gd name="connsiteX19" fmla="*/ 30956 w 1955006"/>
                <a:gd name="connsiteY19" fmla="*/ 166688 h 452438"/>
                <a:gd name="connsiteX20" fmla="*/ 54768 w 1955006"/>
                <a:gd name="connsiteY20" fmla="*/ 176213 h 452438"/>
                <a:gd name="connsiteX21" fmla="*/ 85725 w 1955006"/>
                <a:gd name="connsiteY21" fmla="*/ 195263 h 452438"/>
                <a:gd name="connsiteX22" fmla="*/ 126206 w 1955006"/>
                <a:gd name="connsiteY22" fmla="*/ 214313 h 452438"/>
                <a:gd name="connsiteX23" fmla="*/ 176212 w 1955006"/>
                <a:gd name="connsiteY23" fmla="*/ 230982 h 452438"/>
                <a:gd name="connsiteX24" fmla="*/ 240506 w 1955006"/>
                <a:gd name="connsiteY24" fmla="*/ 240507 h 452438"/>
                <a:gd name="connsiteX25" fmla="*/ 330993 w 1955006"/>
                <a:gd name="connsiteY25" fmla="*/ 245269 h 452438"/>
                <a:gd name="connsiteX26" fmla="*/ 385762 w 1955006"/>
                <a:gd name="connsiteY26" fmla="*/ 247650 h 452438"/>
                <a:gd name="connsiteX27" fmla="*/ 457200 w 1955006"/>
                <a:gd name="connsiteY27" fmla="*/ 242888 h 452438"/>
                <a:gd name="connsiteX28" fmla="*/ 645318 w 1955006"/>
                <a:gd name="connsiteY28" fmla="*/ 207169 h 452438"/>
                <a:gd name="connsiteX29" fmla="*/ 847725 w 1955006"/>
                <a:gd name="connsiteY29" fmla="*/ 154782 h 452438"/>
                <a:gd name="connsiteX30" fmla="*/ 1119187 w 1955006"/>
                <a:gd name="connsiteY30" fmla="*/ 109538 h 452438"/>
                <a:gd name="connsiteX31" fmla="*/ 1328737 w 1955006"/>
                <a:gd name="connsiteY31" fmla="*/ 66675 h 452438"/>
                <a:gd name="connsiteX32" fmla="*/ 1431131 w 1955006"/>
                <a:gd name="connsiteY32" fmla="*/ 50007 h 452438"/>
                <a:gd name="connsiteX33" fmla="*/ 1509712 w 1955006"/>
                <a:gd name="connsiteY33" fmla="*/ 38100 h 452438"/>
                <a:gd name="connsiteX34" fmla="*/ 1557337 w 1955006"/>
                <a:gd name="connsiteY34" fmla="*/ 26194 h 452438"/>
                <a:gd name="connsiteX35" fmla="*/ 1626393 w 1955006"/>
                <a:gd name="connsiteY35" fmla="*/ 0 h 452438"/>
                <a:gd name="connsiteX36" fmla="*/ 1666875 w 1955006"/>
                <a:gd name="connsiteY36" fmla="*/ 4763 h 452438"/>
                <a:gd name="connsiteX37" fmla="*/ 1731168 w 1955006"/>
                <a:gd name="connsiteY37" fmla="*/ 23813 h 452438"/>
                <a:gd name="connsiteX38" fmla="*/ 1795462 w 1955006"/>
                <a:gd name="connsiteY38" fmla="*/ 54769 h 452438"/>
                <a:gd name="connsiteX39" fmla="*/ 1864518 w 1955006"/>
                <a:gd name="connsiteY39" fmla="*/ 85725 h 452438"/>
                <a:gd name="connsiteX40" fmla="*/ 1897856 w 1955006"/>
                <a:gd name="connsiteY40" fmla="*/ 114300 h 452438"/>
                <a:gd name="connsiteX41" fmla="*/ 1931193 w 1955006"/>
                <a:gd name="connsiteY41" fmla="*/ 154782 h 452438"/>
                <a:gd name="connsiteX42" fmla="*/ 1945481 w 1955006"/>
                <a:gd name="connsiteY42" fmla="*/ 180975 h 452438"/>
                <a:gd name="connsiteX43" fmla="*/ 1955006 w 1955006"/>
                <a:gd name="connsiteY43" fmla="*/ 207169 h 452438"/>
                <a:gd name="connsiteX44" fmla="*/ 1955006 w 1955006"/>
                <a:gd name="connsiteY44" fmla="*/ 223838 h 452438"/>
                <a:gd name="connsiteX45" fmla="*/ 1945481 w 1955006"/>
                <a:gd name="connsiteY45" fmla="*/ 247650 h 452438"/>
                <a:gd name="connsiteX46" fmla="*/ 1919287 w 1955006"/>
                <a:gd name="connsiteY46" fmla="*/ 271463 h 452438"/>
                <a:gd name="connsiteX47" fmla="*/ 1874043 w 1955006"/>
                <a:gd name="connsiteY47" fmla="*/ 292894 h 452438"/>
                <a:gd name="connsiteX48" fmla="*/ 1831181 w 1955006"/>
                <a:gd name="connsiteY48" fmla="*/ 290513 h 452438"/>
                <a:gd name="connsiteX49" fmla="*/ 1774031 w 1955006"/>
                <a:gd name="connsiteY49" fmla="*/ 283369 h 452438"/>
                <a:gd name="connsiteX50" fmla="*/ 1640681 w 1955006"/>
                <a:gd name="connsiteY50" fmla="*/ 269082 h 452438"/>
                <a:gd name="connsiteX51" fmla="*/ 1473993 w 1955006"/>
                <a:gd name="connsiteY51" fmla="*/ 271463 h 452438"/>
                <a:gd name="connsiteX52" fmla="*/ 1304925 w 1955006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5006" h="452438">
                  <a:moveTo>
                    <a:pt x="1304925" y="280988"/>
                  </a:moveTo>
                  <a:lnTo>
                    <a:pt x="1090612" y="316707"/>
                  </a:lnTo>
                  <a:lnTo>
                    <a:pt x="823912" y="359569"/>
                  </a:lnTo>
                  <a:lnTo>
                    <a:pt x="664368" y="404813"/>
                  </a:lnTo>
                  <a:lnTo>
                    <a:pt x="538162" y="438150"/>
                  </a:lnTo>
                  <a:lnTo>
                    <a:pt x="492918" y="447675"/>
                  </a:lnTo>
                  <a:lnTo>
                    <a:pt x="454818" y="452438"/>
                  </a:lnTo>
                  <a:lnTo>
                    <a:pt x="402431" y="450057"/>
                  </a:lnTo>
                  <a:lnTo>
                    <a:pt x="352425" y="442913"/>
                  </a:lnTo>
                  <a:lnTo>
                    <a:pt x="292893" y="426244"/>
                  </a:lnTo>
                  <a:lnTo>
                    <a:pt x="238125" y="404813"/>
                  </a:lnTo>
                  <a:lnTo>
                    <a:pt x="171450" y="366713"/>
                  </a:lnTo>
                  <a:lnTo>
                    <a:pt x="107156" y="319088"/>
                  </a:lnTo>
                  <a:lnTo>
                    <a:pt x="45243" y="264319"/>
                  </a:lnTo>
                  <a:lnTo>
                    <a:pt x="16668" y="235744"/>
                  </a:lnTo>
                  <a:lnTo>
                    <a:pt x="4762" y="216694"/>
                  </a:lnTo>
                  <a:lnTo>
                    <a:pt x="0" y="195263"/>
                  </a:lnTo>
                  <a:lnTo>
                    <a:pt x="2381" y="176213"/>
                  </a:lnTo>
                  <a:lnTo>
                    <a:pt x="11906" y="166688"/>
                  </a:lnTo>
                  <a:lnTo>
                    <a:pt x="30956" y="166688"/>
                  </a:lnTo>
                  <a:lnTo>
                    <a:pt x="54768" y="176213"/>
                  </a:lnTo>
                  <a:lnTo>
                    <a:pt x="85725" y="195263"/>
                  </a:lnTo>
                  <a:lnTo>
                    <a:pt x="126206" y="214313"/>
                  </a:lnTo>
                  <a:lnTo>
                    <a:pt x="176212" y="230982"/>
                  </a:lnTo>
                  <a:lnTo>
                    <a:pt x="240506" y="240507"/>
                  </a:lnTo>
                  <a:lnTo>
                    <a:pt x="330993" y="245269"/>
                  </a:lnTo>
                  <a:lnTo>
                    <a:pt x="385762" y="247650"/>
                  </a:lnTo>
                  <a:lnTo>
                    <a:pt x="457200" y="242888"/>
                  </a:lnTo>
                  <a:lnTo>
                    <a:pt x="645318" y="207169"/>
                  </a:lnTo>
                  <a:lnTo>
                    <a:pt x="847725" y="154782"/>
                  </a:lnTo>
                  <a:lnTo>
                    <a:pt x="1119187" y="109538"/>
                  </a:lnTo>
                  <a:lnTo>
                    <a:pt x="1328737" y="66675"/>
                  </a:lnTo>
                  <a:lnTo>
                    <a:pt x="1431131" y="50007"/>
                  </a:lnTo>
                  <a:lnTo>
                    <a:pt x="1509712" y="38100"/>
                  </a:lnTo>
                  <a:lnTo>
                    <a:pt x="1557337" y="26194"/>
                  </a:lnTo>
                  <a:lnTo>
                    <a:pt x="1626393" y="0"/>
                  </a:lnTo>
                  <a:lnTo>
                    <a:pt x="1666875" y="4763"/>
                  </a:lnTo>
                  <a:lnTo>
                    <a:pt x="1731168" y="23813"/>
                  </a:lnTo>
                  <a:lnTo>
                    <a:pt x="1795462" y="54769"/>
                  </a:lnTo>
                  <a:lnTo>
                    <a:pt x="1864518" y="85725"/>
                  </a:lnTo>
                  <a:lnTo>
                    <a:pt x="1897856" y="114300"/>
                  </a:lnTo>
                  <a:lnTo>
                    <a:pt x="1931193" y="154782"/>
                  </a:lnTo>
                  <a:lnTo>
                    <a:pt x="1945481" y="180975"/>
                  </a:lnTo>
                  <a:lnTo>
                    <a:pt x="1955006" y="207169"/>
                  </a:lnTo>
                  <a:lnTo>
                    <a:pt x="1955006" y="223838"/>
                  </a:lnTo>
                  <a:lnTo>
                    <a:pt x="1945481" y="247650"/>
                  </a:lnTo>
                  <a:lnTo>
                    <a:pt x="1919287" y="271463"/>
                  </a:lnTo>
                  <a:lnTo>
                    <a:pt x="1874043" y="292894"/>
                  </a:lnTo>
                  <a:lnTo>
                    <a:pt x="1831181" y="290513"/>
                  </a:lnTo>
                  <a:lnTo>
                    <a:pt x="1774031" y="283369"/>
                  </a:lnTo>
                  <a:lnTo>
                    <a:pt x="1640681" y="269082"/>
                  </a:lnTo>
                  <a:lnTo>
                    <a:pt x="1473993" y="271463"/>
                  </a:lnTo>
                  <a:lnTo>
                    <a:pt x="13049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A0D9C8D-3A04-9B4E-A9AE-A4127325DAE1}"/>
                </a:ext>
              </a:extLst>
            </p:cNvPr>
            <p:cNvSpPr/>
            <p:nvPr/>
          </p:nvSpPr>
          <p:spPr>
            <a:xfrm>
              <a:off x="3894138" y="4248150"/>
              <a:ext cx="515937" cy="1147763"/>
            </a:xfrm>
            <a:custGeom>
              <a:avLst/>
              <a:gdLst>
                <a:gd name="connsiteX0" fmla="*/ 242887 w 516731"/>
                <a:gd name="connsiteY0" fmla="*/ 750094 h 1147763"/>
                <a:gd name="connsiteX1" fmla="*/ 180975 w 516731"/>
                <a:gd name="connsiteY1" fmla="*/ 307181 h 1147763"/>
                <a:gd name="connsiteX2" fmla="*/ 173831 w 516731"/>
                <a:gd name="connsiteY2" fmla="*/ 276225 h 1147763"/>
                <a:gd name="connsiteX3" fmla="*/ 159544 w 516731"/>
                <a:gd name="connsiteY3" fmla="*/ 233363 h 1147763"/>
                <a:gd name="connsiteX4" fmla="*/ 128587 w 516731"/>
                <a:gd name="connsiteY4" fmla="*/ 180975 h 1147763"/>
                <a:gd name="connsiteX5" fmla="*/ 92869 w 516731"/>
                <a:gd name="connsiteY5" fmla="*/ 133350 h 1147763"/>
                <a:gd name="connsiteX6" fmla="*/ 57150 w 516731"/>
                <a:gd name="connsiteY6" fmla="*/ 88106 h 1147763"/>
                <a:gd name="connsiteX7" fmla="*/ 9525 w 516731"/>
                <a:gd name="connsiteY7" fmla="*/ 45244 h 1147763"/>
                <a:gd name="connsiteX8" fmla="*/ 0 w 516731"/>
                <a:gd name="connsiteY8" fmla="*/ 30956 h 1147763"/>
                <a:gd name="connsiteX9" fmla="*/ 2381 w 516731"/>
                <a:gd name="connsiteY9" fmla="*/ 16669 h 1147763"/>
                <a:gd name="connsiteX10" fmla="*/ 11906 w 516731"/>
                <a:gd name="connsiteY10" fmla="*/ 4763 h 1147763"/>
                <a:gd name="connsiteX11" fmla="*/ 30956 w 516731"/>
                <a:gd name="connsiteY11" fmla="*/ 0 h 1147763"/>
                <a:gd name="connsiteX12" fmla="*/ 59531 w 516731"/>
                <a:gd name="connsiteY12" fmla="*/ 0 h 1147763"/>
                <a:gd name="connsiteX13" fmla="*/ 104775 w 516731"/>
                <a:gd name="connsiteY13" fmla="*/ 4763 h 1147763"/>
                <a:gd name="connsiteX14" fmla="*/ 159544 w 516731"/>
                <a:gd name="connsiteY14" fmla="*/ 23813 h 1147763"/>
                <a:gd name="connsiteX15" fmla="*/ 214312 w 516731"/>
                <a:gd name="connsiteY15" fmla="*/ 50006 h 1147763"/>
                <a:gd name="connsiteX16" fmla="*/ 304800 w 516731"/>
                <a:gd name="connsiteY16" fmla="*/ 97631 h 1147763"/>
                <a:gd name="connsiteX17" fmla="*/ 333375 w 516731"/>
                <a:gd name="connsiteY17" fmla="*/ 114300 h 1147763"/>
                <a:gd name="connsiteX18" fmla="*/ 383381 w 516731"/>
                <a:gd name="connsiteY18" fmla="*/ 278606 h 1147763"/>
                <a:gd name="connsiteX19" fmla="*/ 428625 w 516731"/>
                <a:gd name="connsiteY19" fmla="*/ 481013 h 1147763"/>
                <a:gd name="connsiteX20" fmla="*/ 464344 w 516731"/>
                <a:gd name="connsiteY20" fmla="*/ 671513 h 1147763"/>
                <a:gd name="connsiteX21" fmla="*/ 500062 w 516731"/>
                <a:gd name="connsiteY21" fmla="*/ 831056 h 1147763"/>
                <a:gd name="connsiteX22" fmla="*/ 516731 w 516731"/>
                <a:gd name="connsiteY22" fmla="*/ 971550 h 1147763"/>
                <a:gd name="connsiteX23" fmla="*/ 516731 w 516731"/>
                <a:gd name="connsiteY23" fmla="*/ 1035844 h 1147763"/>
                <a:gd name="connsiteX24" fmla="*/ 507206 w 516731"/>
                <a:gd name="connsiteY24" fmla="*/ 1085850 h 1147763"/>
                <a:gd name="connsiteX25" fmla="*/ 488156 w 516731"/>
                <a:gd name="connsiteY25" fmla="*/ 1119188 h 1147763"/>
                <a:gd name="connsiteX26" fmla="*/ 471487 w 516731"/>
                <a:gd name="connsiteY26" fmla="*/ 1135856 h 1147763"/>
                <a:gd name="connsiteX27" fmla="*/ 452437 w 516731"/>
                <a:gd name="connsiteY27" fmla="*/ 1145381 h 1147763"/>
                <a:gd name="connsiteX28" fmla="*/ 433387 w 516731"/>
                <a:gd name="connsiteY28" fmla="*/ 1147763 h 1147763"/>
                <a:gd name="connsiteX29" fmla="*/ 402431 w 516731"/>
                <a:gd name="connsiteY29" fmla="*/ 1145381 h 1147763"/>
                <a:gd name="connsiteX30" fmla="*/ 378619 w 516731"/>
                <a:gd name="connsiteY30" fmla="*/ 1135856 h 1147763"/>
                <a:gd name="connsiteX31" fmla="*/ 359569 w 516731"/>
                <a:gd name="connsiteY31" fmla="*/ 1123950 h 1147763"/>
                <a:gd name="connsiteX32" fmla="*/ 338137 w 516731"/>
                <a:gd name="connsiteY32" fmla="*/ 1102519 h 1147763"/>
                <a:gd name="connsiteX33" fmla="*/ 292894 w 516731"/>
                <a:gd name="connsiteY33" fmla="*/ 1031081 h 1147763"/>
                <a:gd name="connsiteX34" fmla="*/ 269081 w 516731"/>
                <a:gd name="connsiteY34" fmla="*/ 978694 h 1147763"/>
                <a:gd name="connsiteX35" fmla="*/ 257175 w 516731"/>
                <a:gd name="connsiteY35" fmla="*/ 931069 h 1147763"/>
                <a:gd name="connsiteX36" fmla="*/ 252412 w 516731"/>
                <a:gd name="connsiteY36" fmla="*/ 885825 h 1147763"/>
                <a:gd name="connsiteX37" fmla="*/ 242887 w 516731"/>
                <a:gd name="connsiteY37" fmla="*/ 750094 h 114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1" h="1147763">
                  <a:moveTo>
                    <a:pt x="242887" y="750094"/>
                  </a:moveTo>
                  <a:lnTo>
                    <a:pt x="180975" y="307181"/>
                  </a:lnTo>
                  <a:lnTo>
                    <a:pt x="173831" y="276225"/>
                  </a:lnTo>
                  <a:lnTo>
                    <a:pt x="159544" y="233363"/>
                  </a:lnTo>
                  <a:lnTo>
                    <a:pt x="128587" y="180975"/>
                  </a:lnTo>
                  <a:lnTo>
                    <a:pt x="92869" y="133350"/>
                  </a:lnTo>
                  <a:lnTo>
                    <a:pt x="57150" y="88106"/>
                  </a:lnTo>
                  <a:lnTo>
                    <a:pt x="9525" y="45244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9531" y="0"/>
                  </a:lnTo>
                  <a:lnTo>
                    <a:pt x="104775" y="4763"/>
                  </a:lnTo>
                  <a:lnTo>
                    <a:pt x="159544" y="23813"/>
                  </a:lnTo>
                  <a:lnTo>
                    <a:pt x="214312" y="50006"/>
                  </a:lnTo>
                  <a:lnTo>
                    <a:pt x="304800" y="97631"/>
                  </a:lnTo>
                  <a:lnTo>
                    <a:pt x="333375" y="114300"/>
                  </a:lnTo>
                  <a:lnTo>
                    <a:pt x="383381" y="278606"/>
                  </a:lnTo>
                  <a:lnTo>
                    <a:pt x="428625" y="481013"/>
                  </a:lnTo>
                  <a:lnTo>
                    <a:pt x="464344" y="671513"/>
                  </a:lnTo>
                  <a:lnTo>
                    <a:pt x="500062" y="831056"/>
                  </a:lnTo>
                  <a:lnTo>
                    <a:pt x="516731" y="971550"/>
                  </a:lnTo>
                  <a:lnTo>
                    <a:pt x="516731" y="1035844"/>
                  </a:lnTo>
                  <a:lnTo>
                    <a:pt x="507206" y="1085850"/>
                  </a:lnTo>
                  <a:lnTo>
                    <a:pt x="488156" y="1119188"/>
                  </a:lnTo>
                  <a:lnTo>
                    <a:pt x="471487" y="1135856"/>
                  </a:lnTo>
                  <a:lnTo>
                    <a:pt x="452437" y="1145381"/>
                  </a:lnTo>
                  <a:lnTo>
                    <a:pt x="433387" y="1147763"/>
                  </a:lnTo>
                  <a:lnTo>
                    <a:pt x="402431" y="1145381"/>
                  </a:lnTo>
                  <a:lnTo>
                    <a:pt x="378619" y="1135856"/>
                  </a:lnTo>
                  <a:lnTo>
                    <a:pt x="359569" y="1123950"/>
                  </a:lnTo>
                  <a:lnTo>
                    <a:pt x="338137" y="1102519"/>
                  </a:lnTo>
                  <a:lnTo>
                    <a:pt x="292894" y="1031081"/>
                  </a:lnTo>
                  <a:lnTo>
                    <a:pt x="269081" y="978694"/>
                  </a:lnTo>
                  <a:lnTo>
                    <a:pt x="257175" y="931069"/>
                  </a:lnTo>
                  <a:lnTo>
                    <a:pt x="252412" y="885825"/>
                  </a:lnTo>
                  <a:lnTo>
                    <a:pt x="242887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BDEE114-B797-4B4C-ACA2-D05A302C6455}"/>
                </a:ext>
              </a:extLst>
            </p:cNvPr>
            <p:cNvSpPr/>
            <p:nvPr/>
          </p:nvSpPr>
          <p:spPr>
            <a:xfrm rot="16200000">
              <a:off x="1082675" y="3402013"/>
              <a:ext cx="4219575" cy="920750"/>
            </a:xfrm>
            <a:custGeom>
              <a:avLst/>
              <a:gdLst>
                <a:gd name="connsiteX0" fmla="*/ 2626694 w 4218950"/>
                <a:gd name="connsiteY0" fmla="*/ 896748 h 921461"/>
                <a:gd name="connsiteX1" fmla="*/ 2312479 w 4218950"/>
                <a:gd name="connsiteY1" fmla="*/ 879095 h 921461"/>
                <a:gd name="connsiteX2" fmla="*/ 2054752 w 4218950"/>
                <a:gd name="connsiteY2" fmla="*/ 854382 h 921461"/>
                <a:gd name="connsiteX3" fmla="*/ 1811148 w 4218950"/>
                <a:gd name="connsiteY3" fmla="*/ 822607 h 921461"/>
                <a:gd name="connsiteX4" fmla="*/ 1652275 w 4218950"/>
                <a:gd name="connsiteY4" fmla="*/ 794363 h 921461"/>
                <a:gd name="connsiteX5" fmla="*/ 1475750 w 4218950"/>
                <a:gd name="connsiteY5" fmla="*/ 755528 h 921461"/>
                <a:gd name="connsiteX6" fmla="*/ 1331000 w 4218950"/>
                <a:gd name="connsiteY6" fmla="*/ 713162 h 921461"/>
                <a:gd name="connsiteX7" fmla="*/ 1196840 w 4218950"/>
                <a:gd name="connsiteY7" fmla="*/ 670795 h 921461"/>
                <a:gd name="connsiteX8" fmla="*/ 995602 w 4218950"/>
                <a:gd name="connsiteY8" fmla="*/ 600185 h 921461"/>
                <a:gd name="connsiteX9" fmla="*/ 847321 w 4218950"/>
                <a:gd name="connsiteY9" fmla="*/ 540167 h 921461"/>
                <a:gd name="connsiteX10" fmla="*/ 691979 w 4218950"/>
                <a:gd name="connsiteY10" fmla="*/ 473087 h 921461"/>
                <a:gd name="connsiteX11" fmla="*/ 540167 w 4218950"/>
                <a:gd name="connsiteY11" fmla="*/ 395416 h 921461"/>
                <a:gd name="connsiteX12" fmla="*/ 420130 w 4218950"/>
                <a:gd name="connsiteY12" fmla="*/ 328337 h 921461"/>
                <a:gd name="connsiteX13" fmla="*/ 243605 w 4218950"/>
                <a:gd name="connsiteY13" fmla="*/ 218891 h 921461"/>
                <a:gd name="connsiteX14" fmla="*/ 84732 w 4218950"/>
                <a:gd name="connsiteY14" fmla="*/ 105915 h 921461"/>
                <a:gd name="connsiteX15" fmla="*/ 14122 w 4218950"/>
                <a:gd name="connsiteY15" fmla="*/ 52958 h 921461"/>
                <a:gd name="connsiteX16" fmla="*/ 0 w 4218950"/>
                <a:gd name="connsiteY16" fmla="*/ 28244 h 921461"/>
                <a:gd name="connsiteX17" fmla="*/ 3531 w 4218950"/>
                <a:gd name="connsiteY17" fmla="*/ 7061 h 921461"/>
                <a:gd name="connsiteX18" fmla="*/ 14122 w 4218950"/>
                <a:gd name="connsiteY18" fmla="*/ 0 h 921461"/>
                <a:gd name="connsiteX19" fmla="*/ 45897 w 4218950"/>
                <a:gd name="connsiteY19" fmla="*/ 7061 h 921461"/>
                <a:gd name="connsiteX20" fmla="*/ 197708 w 4218950"/>
                <a:gd name="connsiteY20" fmla="*/ 84732 h 921461"/>
                <a:gd name="connsiteX21" fmla="*/ 391886 w 4218950"/>
                <a:gd name="connsiteY21" fmla="*/ 172995 h 921461"/>
                <a:gd name="connsiteX22" fmla="*/ 610777 w 4218950"/>
                <a:gd name="connsiteY22" fmla="*/ 264788 h 921461"/>
                <a:gd name="connsiteX23" fmla="*/ 734345 w 4218950"/>
                <a:gd name="connsiteY23" fmla="*/ 310684 h 921461"/>
                <a:gd name="connsiteX24" fmla="*/ 903809 w 4218950"/>
                <a:gd name="connsiteY24" fmla="*/ 363642 h 921461"/>
                <a:gd name="connsiteX25" fmla="*/ 1090925 w 4218950"/>
                <a:gd name="connsiteY25" fmla="*/ 416599 h 921461"/>
                <a:gd name="connsiteX26" fmla="*/ 1281572 w 4218950"/>
                <a:gd name="connsiteY26" fmla="*/ 458965 h 921461"/>
                <a:gd name="connsiteX27" fmla="*/ 1503994 w 4218950"/>
                <a:gd name="connsiteY27" fmla="*/ 497801 h 921461"/>
                <a:gd name="connsiteX28" fmla="*/ 1818209 w 4218950"/>
                <a:gd name="connsiteY28" fmla="*/ 540167 h 921461"/>
                <a:gd name="connsiteX29" fmla="*/ 2181850 w 4218950"/>
                <a:gd name="connsiteY29" fmla="*/ 575472 h 921461"/>
                <a:gd name="connsiteX30" fmla="*/ 2654938 w 4218950"/>
                <a:gd name="connsiteY30" fmla="*/ 607246 h 921461"/>
                <a:gd name="connsiteX31" fmla="*/ 3152739 w 4218950"/>
                <a:gd name="connsiteY31" fmla="*/ 624899 h 921461"/>
                <a:gd name="connsiteX32" fmla="*/ 3590521 w 4218950"/>
                <a:gd name="connsiteY32" fmla="*/ 628429 h 921461"/>
                <a:gd name="connsiteX33" fmla="*/ 3820003 w 4218950"/>
                <a:gd name="connsiteY33" fmla="*/ 631960 h 921461"/>
                <a:gd name="connsiteX34" fmla="*/ 3862369 w 4218950"/>
                <a:gd name="connsiteY34" fmla="*/ 624899 h 921461"/>
                <a:gd name="connsiteX35" fmla="*/ 3925918 w 4218950"/>
                <a:gd name="connsiteY35" fmla="*/ 607246 h 921461"/>
                <a:gd name="connsiteX36" fmla="*/ 3982406 w 4218950"/>
                <a:gd name="connsiteY36" fmla="*/ 579002 h 921461"/>
                <a:gd name="connsiteX37" fmla="*/ 4031833 w 4218950"/>
                <a:gd name="connsiteY37" fmla="*/ 543697 h 921461"/>
                <a:gd name="connsiteX38" fmla="*/ 4084791 w 4218950"/>
                <a:gd name="connsiteY38" fmla="*/ 494270 h 921461"/>
                <a:gd name="connsiteX39" fmla="*/ 4130688 w 4218950"/>
                <a:gd name="connsiteY39" fmla="*/ 448374 h 921461"/>
                <a:gd name="connsiteX40" fmla="*/ 4165993 w 4218950"/>
                <a:gd name="connsiteY40" fmla="*/ 423660 h 921461"/>
                <a:gd name="connsiteX41" fmla="*/ 4190706 w 4218950"/>
                <a:gd name="connsiteY41" fmla="*/ 413069 h 921461"/>
                <a:gd name="connsiteX42" fmla="*/ 4201298 w 4218950"/>
                <a:gd name="connsiteY42" fmla="*/ 413069 h 921461"/>
                <a:gd name="connsiteX43" fmla="*/ 4211889 w 4218950"/>
                <a:gd name="connsiteY43" fmla="*/ 420130 h 921461"/>
                <a:gd name="connsiteX44" fmla="*/ 4218950 w 4218950"/>
                <a:gd name="connsiteY44" fmla="*/ 437782 h 921461"/>
                <a:gd name="connsiteX45" fmla="*/ 4218950 w 4218950"/>
                <a:gd name="connsiteY45" fmla="*/ 494270 h 921461"/>
                <a:gd name="connsiteX46" fmla="*/ 4208359 w 4218950"/>
                <a:gd name="connsiteY46" fmla="*/ 543697 h 921461"/>
                <a:gd name="connsiteX47" fmla="*/ 4187176 w 4218950"/>
                <a:gd name="connsiteY47" fmla="*/ 603716 h 921461"/>
                <a:gd name="connsiteX48" fmla="*/ 4134218 w 4218950"/>
                <a:gd name="connsiteY48" fmla="*/ 709631 h 921461"/>
                <a:gd name="connsiteX49" fmla="*/ 4017711 w 4218950"/>
                <a:gd name="connsiteY49" fmla="*/ 907339 h 921461"/>
                <a:gd name="connsiteX50" fmla="*/ 3759985 w 4218950"/>
                <a:gd name="connsiteY50" fmla="*/ 921461 h 921461"/>
                <a:gd name="connsiteX51" fmla="*/ 3353977 w 4218950"/>
                <a:gd name="connsiteY51" fmla="*/ 921461 h 921461"/>
                <a:gd name="connsiteX52" fmla="*/ 3046823 w 4218950"/>
                <a:gd name="connsiteY52" fmla="*/ 917931 h 921461"/>
                <a:gd name="connsiteX53" fmla="*/ 2898542 w 4218950"/>
                <a:gd name="connsiteY53" fmla="*/ 914400 h 921461"/>
                <a:gd name="connsiteX54" fmla="*/ 2626694 w 4218950"/>
                <a:gd name="connsiteY54" fmla="*/ 896748 h 921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18950" h="921461">
                  <a:moveTo>
                    <a:pt x="2626694" y="896748"/>
                  </a:moveTo>
                  <a:lnTo>
                    <a:pt x="2312479" y="879095"/>
                  </a:lnTo>
                  <a:lnTo>
                    <a:pt x="2054752" y="854382"/>
                  </a:lnTo>
                  <a:lnTo>
                    <a:pt x="1811148" y="822607"/>
                  </a:lnTo>
                  <a:lnTo>
                    <a:pt x="1652275" y="794363"/>
                  </a:lnTo>
                  <a:lnTo>
                    <a:pt x="1475750" y="755528"/>
                  </a:lnTo>
                  <a:lnTo>
                    <a:pt x="1331000" y="713162"/>
                  </a:lnTo>
                  <a:lnTo>
                    <a:pt x="1196840" y="670795"/>
                  </a:lnTo>
                  <a:lnTo>
                    <a:pt x="995602" y="600185"/>
                  </a:lnTo>
                  <a:lnTo>
                    <a:pt x="847321" y="540167"/>
                  </a:lnTo>
                  <a:lnTo>
                    <a:pt x="691979" y="473087"/>
                  </a:lnTo>
                  <a:lnTo>
                    <a:pt x="540167" y="395416"/>
                  </a:lnTo>
                  <a:lnTo>
                    <a:pt x="420130" y="328337"/>
                  </a:lnTo>
                  <a:lnTo>
                    <a:pt x="243605" y="218891"/>
                  </a:lnTo>
                  <a:lnTo>
                    <a:pt x="84732" y="105915"/>
                  </a:lnTo>
                  <a:lnTo>
                    <a:pt x="14122" y="52958"/>
                  </a:lnTo>
                  <a:lnTo>
                    <a:pt x="0" y="28244"/>
                  </a:lnTo>
                  <a:lnTo>
                    <a:pt x="3531" y="7061"/>
                  </a:lnTo>
                  <a:lnTo>
                    <a:pt x="14122" y="0"/>
                  </a:lnTo>
                  <a:lnTo>
                    <a:pt x="45897" y="7061"/>
                  </a:lnTo>
                  <a:lnTo>
                    <a:pt x="197708" y="84732"/>
                  </a:lnTo>
                  <a:lnTo>
                    <a:pt x="391886" y="172995"/>
                  </a:lnTo>
                  <a:lnTo>
                    <a:pt x="610777" y="264788"/>
                  </a:lnTo>
                  <a:lnTo>
                    <a:pt x="734345" y="310684"/>
                  </a:lnTo>
                  <a:lnTo>
                    <a:pt x="903809" y="363642"/>
                  </a:lnTo>
                  <a:lnTo>
                    <a:pt x="1090925" y="416599"/>
                  </a:lnTo>
                  <a:lnTo>
                    <a:pt x="1281572" y="458965"/>
                  </a:lnTo>
                  <a:lnTo>
                    <a:pt x="1503994" y="497801"/>
                  </a:lnTo>
                  <a:lnTo>
                    <a:pt x="1818209" y="540167"/>
                  </a:lnTo>
                  <a:lnTo>
                    <a:pt x="2181850" y="575472"/>
                  </a:lnTo>
                  <a:lnTo>
                    <a:pt x="2654938" y="607246"/>
                  </a:lnTo>
                  <a:lnTo>
                    <a:pt x="3152739" y="624899"/>
                  </a:lnTo>
                  <a:lnTo>
                    <a:pt x="3590521" y="628429"/>
                  </a:lnTo>
                  <a:lnTo>
                    <a:pt x="3820003" y="631960"/>
                  </a:lnTo>
                  <a:lnTo>
                    <a:pt x="3862369" y="624899"/>
                  </a:lnTo>
                  <a:lnTo>
                    <a:pt x="3925918" y="607246"/>
                  </a:lnTo>
                  <a:lnTo>
                    <a:pt x="3982406" y="579002"/>
                  </a:lnTo>
                  <a:lnTo>
                    <a:pt x="4031833" y="543697"/>
                  </a:lnTo>
                  <a:lnTo>
                    <a:pt x="4084791" y="494270"/>
                  </a:lnTo>
                  <a:lnTo>
                    <a:pt x="4130688" y="448374"/>
                  </a:lnTo>
                  <a:lnTo>
                    <a:pt x="4165993" y="423660"/>
                  </a:lnTo>
                  <a:lnTo>
                    <a:pt x="4190706" y="413069"/>
                  </a:lnTo>
                  <a:lnTo>
                    <a:pt x="4201298" y="413069"/>
                  </a:lnTo>
                  <a:lnTo>
                    <a:pt x="4211889" y="420130"/>
                  </a:lnTo>
                  <a:lnTo>
                    <a:pt x="4218950" y="437782"/>
                  </a:lnTo>
                  <a:lnTo>
                    <a:pt x="4218950" y="494270"/>
                  </a:lnTo>
                  <a:lnTo>
                    <a:pt x="4208359" y="543697"/>
                  </a:lnTo>
                  <a:lnTo>
                    <a:pt x="4187176" y="603716"/>
                  </a:lnTo>
                  <a:lnTo>
                    <a:pt x="4134218" y="709631"/>
                  </a:lnTo>
                  <a:lnTo>
                    <a:pt x="4017711" y="907339"/>
                  </a:lnTo>
                  <a:lnTo>
                    <a:pt x="3759985" y="921461"/>
                  </a:lnTo>
                  <a:lnTo>
                    <a:pt x="3353977" y="921461"/>
                  </a:lnTo>
                  <a:lnTo>
                    <a:pt x="3046823" y="917931"/>
                  </a:lnTo>
                  <a:lnTo>
                    <a:pt x="2898542" y="914400"/>
                  </a:lnTo>
                  <a:lnTo>
                    <a:pt x="2626694" y="896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0FAA4E8-4B57-C240-AEAF-E71C3340D32B}"/>
                </a:ext>
              </a:extLst>
            </p:cNvPr>
            <p:cNvSpPr/>
            <p:nvPr/>
          </p:nvSpPr>
          <p:spPr>
            <a:xfrm rot="16200000">
              <a:off x="2846388" y="2282825"/>
              <a:ext cx="4518025" cy="3222625"/>
            </a:xfrm>
            <a:custGeom>
              <a:avLst/>
              <a:gdLst>
                <a:gd name="connsiteX0" fmla="*/ 1874313 w 4518212"/>
                <a:gd name="connsiteY0" fmla="*/ 3127993 h 3223156"/>
                <a:gd name="connsiteX1" fmla="*/ 1477107 w 4518212"/>
                <a:gd name="connsiteY1" fmla="*/ 3140405 h 3223156"/>
                <a:gd name="connsiteX2" fmla="*/ 1179203 w 4518212"/>
                <a:gd name="connsiteY2" fmla="*/ 3152818 h 3223156"/>
                <a:gd name="connsiteX3" fmla="*/ 1005426 w 4518212"/>
                <a:gd name="connsiteY3" fmla="*/ 3161093 h 3223156"/>
                <a:gd name="connsiteX4" fmla="*/ 860612 w 4518212"/>
                <a:gd name="connsiteY4" fmla="*/ 3169368 h 3223156"/>
                <a:gd name="connsiteX5" fmla="*/ 728210 w 4518212"/>
                <a:gd name="connsiteY5" fmla="*/ 3177643 h 3223156"/>
                <a:gd name="connsiteX6" fmla="*/ 608221 w 4518212"/>
                <a:gd name="connsiteY6" fmla="*/ 3194194 h 3223156"/>
                <a:gd name="connsiteX7" fmla="*/ 517194 w 4518212"/>
                <a:gd name="connsiteY7" fmla="*/ 3177643 h 3223156"/>
                <a:gd name="connsiteX8" fmla="*/ 397205 w 4518212"/>
                <a:gd name="connsiteY8" fmla="*/ 3152818 h 3223156"/>
                <a:gd name="connsiteX9" fmla="*/ 310316 w 4518212"/>
                <a:gd name="connsiteY9" fmla="*/ 3123855 h 3223156"/>
                <a:gd name="connsiteX10" fmla="*/ 153089 w 4518212"/>
                <a:gd name="connsiteY10" fmla="*/ 3065929 h 3223156"/>
                <a:gd name="connsiteX11" fmla="*/ 70338 w 4518212"/>
                <a:gd name="connsiteY11" fmla="*/ 3028691 h 3223156"/>
                <a:gd name="connsiteX12" fmla="*/ 33100 w 4518212"/>
                <a:gd name="connsiteY12" fmla="*/ 3012141 h 3223156"/>
                <a:gd name="connsiteX13" fmla="*/ 16550 w 4518212"/>
                <a:gd name="connsiteY13" fmla="*/ 2999728 h 3223156"/>
                <a:gd name="connsiteX14" fmla="*/ 0 w 4518212"/>
                <a:gd name="connsiteY14" fmla="*/ 2974903 h 3223156"/>
                <a:gd name="connsiteX15" fmla="*/ 0 w 4518212"/>
                <a:gd name="connsiteY15" fmla="*/ 2941803 h 3223156"/>
                <a:gd name="connsiteX16" fmla="*/ 8275 w 4518212"/>
                <a:gd name="connsiteY16" fmla="*/ 2916977 h 3223156"/>
                <a:gd name="connsiteX17" fmla="*/ 33100 w 4518212"/>
                <a:gd name="connsiteY17" fmla="*/ 2888014 h 3223156"/>
                <a:gd name="connsiteX18" fmla="*/ 124126 w 4518212"/>
                <a:gd name="connsiteY18" fmla="*/ 2842501 h 3223156"/>
                <a:gd name="connsiteX19" fmla="*/ 231703 w 4518212"/>
                <a:gd name="connsiteY19" fmla="*/ 2788713 h 3223156"/>
                <a:gd name="connsiteX20" fmla="*/ 711659 w 4518212"/>
                <a:gd name="connsiteY20" fmla="*/ 2900427 h 3223156"/>
                <a:gd name="connsiteX21" fmla="*/ 790273 w 4518212"/>
                <a:gd name="connsiteY21" fmla="*/ 2904565 h 3223156"/>
                <a:gd name="connsiteX22" fmla="*/ 1369531 w 4518212"/>
                <a:gd name="connsiteY22" fmla="*/ 2896289 h 3223156"/>
                <a:gd name="connsiteX23" fmla="*/ 2283931 w 4518212"/>
                <a:gd name="connsiteY23" fmla="*/ 2879739 h 3223156"/>
                <a:gd name="connsiteX24" fmla="*/ 3127993 w 4518212"/>
                <a:gd name="connsiteY24" fmla="*/ 2871464 h 3223156"/>
                <a:gd name="connsiteX25" fmla="*/ 3682425 w 4518212"/>
                <a:gd name="connsiteY25" fmla="*/ 2863189 h 3223156"/>
                <a:gd name="connsiteX26" fmla="*/ 4100318 w 4518212"/>
                <a:gd name="connsiteY26" fmla="*/ 2859051 h 3223156"/>
                <a:gd name="connsiteX27" fmla="*/ 4158244 w 4518212"/>
                <a:gd name="connsiteY27" fmla="*/ 2854914 h 3223156"/>
                <a:gd name="connsiteX28" fmla="*/ 4203757 w 4518212"/>
                <a:gd name="connsiteY28" fmla="*/ 2842501 h 3223156"/>
                <a:gd name="connsiteX29" fmla="*/ 4228583 w 4518212"/>
                <a:gd name="connsiteY29" fmla="*/ 2821813 h 3223156"/>
                <a:gd name="connsiteX30" fmla="*/ 4257545 w 4518212"/>
                <a:gd name="connsiteY30" fmla="*/ 2784575 h 3223156"/>
                <a:gd name="connsiteX31" fmla="*/ 4269958 w 4518212"/>
                <a:gd name="connsiteY31" fmla="*/ 2743200 h 3223156"/>
                <a:gd name="connsiteX32" fmla="*/ 4269958 w 4518212"/>
                <a:gd name="connsiteY32" fmla="*/ 2660449 h 3223156"/>
                <a:gd name="connsiteX33" fmla="*/ 4232720 w 4518212"/>
                <a:gd name="connsiteY33" fmla="*/ 2416333 h 3223156"/>
                <a:gd name="connsiteX34" fmla="*/ 4170657 w 4518212"/>
                <a:gd name="connsiteY34" fmla="*/ 1899138 h 3223156"/>
                <a:gd name="connsiteX35" fmla="*/ 4096181 w 4518212"/>
                <a:gd name="connsiteY35" fmla="*/ 1228854 h 3223156"/>
                <a:gd name="connsiteX36" fmla="*/ 4058943 w 4518212"/>
                <a:gd name="connsiteY36" fmla="*/ 699247 h 3223156"/>
                <a:gd name="connsiteX37" fmla="*/ 4038255 w 4518212"/>
                <a:gd name="connsiteY37" fmla="*/ 314454 h 3223156"/>
                <a:gd name="connsiteX38" fmla="*/ 4042393 w 4518212"/>
                <a:gd name="connsiteY38" fmla="*/ 103439 h 3223156"/>
                <a:gd name="connsiteX39" fmla="*/ 4216170 w 4518212"/>
                <a:gd name="connsiteY39" fmla="*/ 0 h 3223156"/>
                <a:gd name="connsiteX40" fmla="*/ 4224445 w 4518212"/>
                <a:gd name="connsiteY40" fmla="*/ 297904 h 3223156"/>
                <a:gd name="connsiteX41" fmla="*/ 4236858 w 4518212"/>
                <a:gd name="connsiteY41" fmla="*/ 587533 h 3223156"/>
                <a:gd name="connsiteX42" fmla="*/ 4261683 w 4518212"/>
                <a:gd name="connsiteY42" fmla="*/ 877162 h 3223156"/>
                <a:gd name="connsiteX43" fmla="*/ 4303059 w 4518212"/>
                <a:gd name="connsiteY43" fmla="*/ 1328156 h 3223156"/>
                <a:gd name="connsiteX44" fmla="*/ 4344434 w 4518212"/>
                <a:gd name="connsiteY44" fmla="*/ 1692261 h 3223156"/>
                <a:gd name="connsiteX45" fmla="*/ 4381672 w 4518212"/>
                <a:gd name="connsiteY45" fmla="*/ 2014990 h 3223156"/>
                <a:gd name="connsiteX46" fmla="*/ 4414773 w 4518212"/>
                <a:gd name="connsiteY46" fmla="*/ 2292206 h 3223156"/>
                <a:gd name="connsiteX47" fmla="*/ 4460286 w 4518212"/>
                <a:gd name="connsiteY47" fmla="*/ 2681137 h 3223156"/>
                <a:gd name="connsiteX48" fmla="*/ 4480974 w 4518212"/>
                <a:gd name="connsiteY48" fmla="*/ 2730787 h 3223156"/>
                <a:gd name="connsiteX49" fmla="*/ 4514074 w 4518212"/>
                <a:gd name="connsiteY49" fmla="*/ 2796988 h 3223156"/>
                <a:gd name="connsiteX50" fmla="*/ 4518212 w 4518212"/>
                <a:gd name="connsiteY50" fmla="*/ 2821813 h 3223156"/>
                <a:gd name="connsiteX51" fmla="*/ 4505799 w 4518212"/>
                <a:gd name="connsiteY51" fmla="*/ 2875602 h 3223156"/>
                <a:gd name="connsiteX52" fmla="*/ 4435460 w 4518212"/>
                <a:gd name="connsiteY52" fmla="*/ 3003866 h 3223156"/>
                <a:gd name="connsiteX53" fmla="*/ 4365122 w 4518212"/>
                <a:gd name="connsiteY53" fmla="*/ 3115580 h 3223156"/>
                <a:gd name="connsiteX54" fmla="*/ 4323746 w 4518212"/>
                <a:gd name="connsiteY54" fmla="*/ 3165231 h 3223156"/>
                <a:gd name="connsiteX55" fmla="*/ 4282371 w 4518212"/>
                <a:gd name="connsiteY55" fmla="*/ 3202469 h 3223156"/>
                <a:gd name="connsiteX56" fmla="*/ 4240995 w 4518212"/>
                <a:gd name="connsiteY56" fmla="*/ 3223156 h 3223156"/>
                <a:gd name="connsiteX57" fmla="*/ 4216170 w 4518212"/>
                <a:gd name="connsiteY57" fmla="*/ 3223156 h 3223156"/>
                <a:gd name="connsiteX58" fmla="*/ 4174794 w 4518212"/>
                <a:gd name="connsiteY58" fmla="*/ 3210744 h 3223156"/>
                <a:gd name="connsiteX59" fmla="*/ 4145831 w 4518212"/>
                <a:gd name="connsiteY59" fmla="*/ 3190056 h 3223156"/>
                <a:gd name="connsiteX60" fmla="*/ 4092043 w 4518212"/>
                <a:gd name="connsiteY60" fmla="*/ 3148680 h 3223156"/>
                <a:gd name="connsiteX61" fmla="*/ 4038255 w 4518212"/>
                <a:gd name="connsiteY61" fmla="*/ 3132130 h 3223156"/>
                <a:gd name="connsiteX62" fmla="*/ 3876890 w 4518212"/>
                <a:gd name="connsiteY62" fmla="*/ 3119718 h 3223156"/>
                <a:gd name="connsiteX63" fmla="*/ 3570711 w 4518212"/>
                <a:gd name="connsiteY63" fmla="*/ 3103167 h 3223156"/>
                <a:gd name="connsiteX64" fmla="*/ 3198331 w 4518212"/>
                <a:gd name="connsiteY64" fmla="*/ 3103167 h 3223156"/>
                <a:gd name="connsiteX65" fmla="*/ 2685274 w 4518212"/>
                <a:gd name="connsiteY65" fmla="*/ 3115580 h 3223156"/>
                <a:gd name="connsiteX66" fmla="*/ 1874313 w 4518212"/>
                <a:gd name="connsiteY66" fmla="*/ 3127993 h 322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8212" h="3223156">
                  <a:moveTo>
                    <a:pt x="1874313" y="3127993"/>
                  </a:moveTo>
                  <a:lnTo>
                    <a:pt x="1477107" y="3140405"/>
                  </a:lnTo>
                  <a:lnTo>
                    <a:pt x="1179203" y="3152818"/>
                  </a:lnTo>
                  <a:lnTo>
                    <a:pt x="1005426" y="3161093"/>
                  </a:lnTo>
                  <a:lnTo>
                    <a:pt x="860612" y="3169368"/>
                  </a:lnTo>
                  <a:lnTo>
                    <a:pt x="728210" y="3177643"/>
                  </a:lnTo>
                  <a:lnTo>
                    <a:pt x="608221" y="3194194"/>
                  </a:lnTo>
                  <a:lnTo>
                    <a:pt x="517194" y="3177643"/>
                  </a:lnTo>
                  <a:lnTo>
                    <a:pt x="397205" y="3152818"/>
                  </a:lnTo>
                  <a:lnTo>
                    <a:pt x="310316" y="3123855"/>
                  </a:lnTo>
                  <a:lnTo>
                    <a:pt x="153089" y="3065929"/>
                  </a:lnTo>
                  <a:lnTo>
                    <a:pt x="70338" y="3028691"/>
                  </a:lnTo>
                  <a:lnTo>
                    <a:pt x="33100" y="3012141"/>
                  </a:lnTo>
                  <a:lnTo>
                    <a:pt x="16550" y="2999728"/>
                  </a:lnTo>
                  <a:lnTo>
                    <a:pt x="0" y="2974903"/>
                  </a:lnTo>
                  <a:lnTo>
                    <a:pt x="0" y="2941803"/>
                  </a:lnTo>
                  <a:lnTo>
                    <a:pt x="8275" y="2916977"/>
                  </a:lnTo>
                  <a:lnTo>
                    <a:pt x="33100" y="2888014"/>
                  </a:lnTo>
                  <a:lnTo>
                    <a:pt x="124126" y="2842501"/>
                  </a:lnTo>
                  <a:lnTo>
                    <a:pt x="231703" y="2788713"/>
                  </a:lnTo>
                  <a:lnTo>
                    <a:pt x="711659" y="2900427"/>
                  </a:lnTo>
                  <a:lnTo>
                    <a:pt x="790273" y="2904565"/>
                  </a:lnTo>
                  <a:lnTo>
                    <a:pt x="1369531" y="2896289"/>
                  </a:lnTo>
                  <a:lnTo>
                    <a:pt x="2283931" y="2879739"/>
                  </a:lnTo>
                  <a:lnTo>
                    <a:pt x="3127993" y="2871464"/>
                  </a:lnTo>
                  <a:lnTo>
                    <a:pt x="3682425" y="2863189"/>
                  </a:lnTo>
                  <a:lnTo>
                    <a:pt x="4100318" y="2859051"/>
                  </a:lnTo>
                  <a:lnTo>
                    <a:pt x="4158244" y="2854914"/>
                  </a:lnTo>
                  <a:lnTo>
                    <a:pt x="4203757" y="2842501"/>
                  </a:lnTo>
                  <a:lnTo>
                    <a:pt x="4228583" y="2821813"/>
                  </a:lnTo>
                  <a:lnTo>
                    <a:pt x="4257545" y="2784575"/>
                  </a:lnTo>
                  <a:lnTo>
                    <a:pt x="4269958" y="2743200"/>
                  </a:lnTo>
                  <a:lnTo>
                    <a:pt x="4269958" y="2660449"/>
                  </a:lnTo>
                  <a:lnTo>
                    <a:pt x="4232720" y="2416333"/>
                  </a:lnTo>
                  <a:lnTo>
                    <a:pt x="4170657" y="1899138"/>
                  </a:lnTo>
                  <a:lnTo>
                    <a:pt x="4096181" y="1228854"/>
                  </a:lnTo>
                  <a:lnTo>
                    <a:pt x="4058943" y="699247"/>
                  </a:lnTo>
                  <a:lnTo>
                    <a:pt x="4038255" y="314454"/>
                  </a:lnTo>
                  <a:cubicBezTo>
                    <a:pt x="4039634" y="244116"/>
                    <a:pt x="4041014" y="173777"/>
                    <a:pt x="4042393" y="103439"/>
                  </a:cubicBezTo>
                  <a:lnTo>
                    <a:pt x="4216170" y="0"/>
                  </a:lnTo>
                  <a:lnTo>
                    <a:pt x="4224445" y="297904"/>
                  </a:lnTo>
                  <a:lnTo>
                    <a:pt x="4236858" y="587533"/>
                  </a:lnTo>
                  <a:lnTo>
                    <a:pt x="4261683" y="877162"/>
                  </a:lnTo>
                  <a:lnTo>
                    <a:pt x="4303059" y="1328156"/>
                  </a:lnTo>
                  <a:lnTo>
                    <a:pt x="4344434" y="1692261"/>
                  </a:lnTo>
                  <a:lnTo>
                    <a:pt x="4381672" y="2014990"/>
                  </a:lnTo>
                  <a:lnTo>
                    <a:pt x="4414773" y="2292206"/>
                  </a:lnTo>
                  <a:lnTo>
                    <a:pt x="4460286" y="2681137"/>
                  </a:lnTo>
                  <a:lnTo>
                    <a:pt x="4480974" y="2730787"/>
                  </a:lnTo>
                  <a:lnTo>
                    <a:pt x="4514074" y="2796988"/>
                  </a:lnTo>
                  <a:lnTo>
                    <a:pt x="4518212" y="2821813"/>
                  </a:lnTo>
                  <a:lnTo>
                    <a:pt x="4505799" y="2875602"/>
                  </a:lnTo>
                  <a:lnTo>
                    <a:pt x="4435460" y="3003866"/>
                  </a:lnTo>
                  <a:lnTo>
                    <a:pt x="4365122" y="3115580"/>
                  </a:lnTo>
                  <a:lnTo>
                    <a:pt x="4323746" y="3165231"/>
                  </a:lnTo>
                  <a:lnTo>
                    <a:pt x="4282371" y="3202469"/>
                  </a:lnTo>
                  <a:lnTo>
                    <a:pt x="4240995" y="3223156"/>
                  </a:lnTo>
                  <a:lnTo>
                    <a:pt x="4216170" y="3223156"/>
                  </a:lnTo>
                  <a:lnTo>
                    <a:pt x="4174794" y="3210744"/>
                  </a:lnTo>
                  <a:lnTo>
                    <a:pt x="4145831" y="3190056"/>
                  </a:lnTo>
                  <a:lnTo>
                    <a:pt x="4092043" y="3148680"/>
                  </a:lnTo>
                  <a:lnTo>
                    <a:pt x="4038255" y="3132130"/>
                  </a:lnTo>
                  <a:lnTo>
                    <a:pt x="3876890" y="3119718"/>
                  </a:lnTo>
                  <a:lnTo>
                    <a:pt x="3570711" y="3103167"/>
                  </a:lnTo>
                  <a:lnTo>
                    <a:pt x="3198331" y="3103167"/>
                  </a:lnTo>
                  <a:lnTo>
                    <a:pt x="2685274" y="3115580"/>
                  </a:lnTo>
                  <a:lnTo>
                    <a:pt x="1874313" y="3127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D5DEAFD-EE58-ED41-B0A8-98B6AADA3541}"/>
                </a:ext>
              </a:extLst>
            </p:cNvPr>
            <p:cNvSpPr/>
            <p:nvPr/>
          </p:nvSpPr>
          <p:spPr>
            <a:xfrm>
              <a:off x="5753100" y="5373688"/>
              <a:ext cx="676275" cy="593725"/>
            </a:xfrm>
            <a:custGeom>
              <a:avLst/>
              <a:gdLst>
                <a:gd name="connsiteX0" fmla="*/ 292894 w 676275"/>
                <a:gd name="connsiteY0" fmla="*/ 100013 h 592932"/>
                <a:gd name="connsiteX1" fmla="*/ 476250 w 676275"/>
                <a:gd name="connsiteY1" fmla="*/ 147638 h 592932"/>
                <a:gd name="connsiteX2" fmla="*/ 521494 w 676275"/>
                <a:gd name="connsiteY2" fmla="*/ 152400 h 592932"/>
                <a:gd name="connsiteX3" fmla="*/ 561975 w 676275"/>
                <a:gd name="connsiteY3" fmla="*/ 152400 h 592932"/>
                <a:gd name="connsiteX4" fmla="*/ 600075 w 676275"/>
                <a:gd name="connsiteY4" fmla="*/ 140494 h 592932"/>
                <a:gd name="connsiteX5" fmla="*/ 621506 w 676275"/>
                <a:gd name="connsiteY5" fmla="*/ 114300 h 592932"/>
                <a:gd name="connsiteX6" fmla="*/ 676275 w 676275"/>
                <a:gd name="connsiteY6" fmla="*/ 14288 h 592932"/>
                <a:gd name="connsiteX7" fmla="*/ 588169 w 676275"/>
                <a:gd name="connsiteY7" fmla="*/ 592932 h 592932"/>
                <a:gd name="connsiteX8" fmla="*/ 528638 w 676275"/>
                <a:gd name="connsiteY8" fmla="*/ 545307 h 592932"/>
                <a:gd name="connsiteX9" fmla="*/ 483394 w 676275"/>
                <a:gd name="connsiteY9" fmla="*/ 481013 h 592932"/>
                <a:gd name="connsiteX10" fmla="*/ 445294 w 676275"/>
                <a:gd name="connsiteY10" fmla="*/ 433388 h 592932"/>
                <a:gd name="connsiteX11" fmla="*/ 378619 w 676275"/>
                <a:gd name="connsiteY11" fmla="*/ 361950 h 592932"/>
                <a:gd name="connsiteX12" fmla="*/ 307181 w 676275"/>
                <a:gd name="connsiteY12" fmla="*/ 290513 h 592932"/>
                <a:gd name="connsiteX13" fmla="*/ 221456 w 676275"/>
                <a:gd name="connsiteY13" fmla="*/ 214313 h 592932"/>
                <a:gd name="connsiteX14" fmla="*/ 138113 w 676275"/>
                <a:gd name="connsiteY14" fmla="*/ 145257 h 592932"/>
                <a:gd name="connsiteX15" fmla="*/ 40481 w 676275"/>
                <a:gd name="connsiteY15" fmla="*/ 69057 h 592932"/>
                <a:gd name="connsiteX16" fmla="*/ 14288 w 676275"/>
                <a:gd name="connsiteY16" fmla="*/ 45244 h 592932"/>
                <a:gd name="connsiteX17" fmla="*/ 4763 w 676275"/>
                <a:gd name="connsiteY17" fmla="*/ 33338 h 592932"/>
                <a:gd name="connsiteX18" fmla="*/ 0 w 676275"/>
                <a:gd name="connsiteY18" fmla="*/ 16669 h 592932"/>
                <a:gd name="connsiteX19" fmla="*/ 7144 w 676275"/>
                <a:gd name="connsiteY19" fmla="*/ 4763 h 592932"/>
                <a:gd name="connsiteX20" fmla="*/ 30956 w 676275"/>
                <a:gd name="connsiteY20" fmla="*/ 0 h 592932"/>
                <a:gd name="connsiteX21" fmla="*/ 135731 w 676275"/>
                <a:gd name="connsiteY21" fmla="*/ 40482 h 592932"/>
                <a:gd name="connsiteX22" fmla="*/ 292894 w 676275"/>
                <a:gd name="connsiteY22" fmla="*/ 100013 h 59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6275" h="592932">
                  <a:moveTo>
                    <a:pt x="292894" y="100013"/>
                  </a:moveTo>
                  <a:lnTo>
                    <a:pt x="476250" y="147638"/>
                  </a:lnTo>
                  <a:lnTo>
                    <a:pt x="521494" y="152400"/>
                  </a:lnTo>
                  <a:lnTo>
                    <a:pt x="561975" y="152400"/>
                  </a:lnTo>
                  <a:lnTo>
                    <a:pt x="600075" y="140494"/>
                  </a:lnTo>
                  <a:lnTo>
                    <a:pt x="621506" y="114300"/>
                  </a:lnTo>
                  <a:lnTo>
                    <a:pt x="676275" y="14288"/>
                  </a:lnTo>
                  <a:lnTo>
                    <a:pt x="588169" y="592932"/>
                  </a:lnTo>
                  <a:lnTo>
                    <a:pt x="528638" y="545307"/>
                  </a:lnTo>
                  <a:lnTo>
                    <a:pt x="483394" y="481013"/>
                  </a:lnTo>
                  <a:lnTo>
                    <a:pt x="445294" y="433388"/>
                  </a:lnTo>
                  <a:lnTo>
                    <a:pt x="378619" y="361950"/>
                  </a:lnTo>
                  <a:lnTo>
                    <a:pt x="307181" y="290513"/>
                  </a:lnTo>
                  <a:lnTo>
                    <a:pt x="221456" y="214313"/>
                  </a:lnTo>
                  <a:lnTo>
                    <a:pt x="138113" y="145257"/>
                  </a:lnTo>
                  <a:lnTo>
                    <a:pt x="40481" y="69057"/>
                  </a:lnTo>
                  <a:lnTo>
                    <a:pt x="14288" y="45244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30956" y="0"/>
                  </a:lnTo>
                  <a:lnTo>
                    <a:pt x="135731" y="40482"/>
                  </a:lnTo>
                  <a:lnTo>
                    <a:pt x="2928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99440A8-5618-0745-8547-DEF7E10BC73A}"/>
                </a:ext>
              </a:extLst>
            </p:cNvPr>
            <p:cNvSpPr/>
            <p:nvPr/>
          </p:nvSpPr>
          <p:spPr>
            <a:xfrm>
              <a:off x="4632325" y="2087563"/>
              <a:ext cx="514350" cy="1508125"/>
            </a:xfrm>
            <a:custGeom>
              <a:avLst/>
              <a:gdLst>
                <a:gd name="connsiteX0" fmla="*/ 204788 w 514350"/>
                <a:gd name="connsiteY0" fmla="*/ 997744 h 1507332"/>
                <a:gd name="connsiteX1" fmla="*/ 204788 w 514350"/>
                <a:gd name="connsiteY1" fmla="*/ 385763 h 1507332"/>
                <a:gd name="connsiteX2" fmla="*/ 197644 w 514350"/>
                <a:gd name="connsiteY2" fmla="*/ 316707 h 1507332"/>
                <a:gd name="connsiteX3" fmla="*/ 190500 w 514350"/>
                <a:gd name="connsiteY3" fmla="*/ 276225 h 1507332"/>
                <a:gd name="connsiteX4" fmla="*/ 180975 w 514350"/>
                <a:gd name="connsiteY4" fmla="*/ 238125 h 1507332"/>
                <a:gd name="connsiteX5" fmla="*/ 164307 w 514350"/>
                <a:gd name="connsiteY5" fmla="*/ 197644 h 1507332"/>
                <a:gd name="connsiteX6" fmla="*/ 150019 w 514350"/>
                <a:gd name="connsiteY6" fmla="*/ 169069 h 1507332"/>
                <a:gd name="connsiteX7" fmla="*/ 130969 w 514350"/>
                <a:gd name="connsiteY7" fmla="*/ 145257 h 1507332"/>
                <a:gd name="connsiteX8" fmla="*/ 109538 w 514350"/>
                <a:gd name="connsiteY8" fmla="*/ 123825 h 1507332"/>
                <a:gd name="connsiteX9" fmla="*/ 85725 w 514350"/>
                <a:gd name="connsiteY9" fmla="*/ 104775 h 1507332"/>
                <a:gd name="connsiteX10" fmla="*/ 69057 w 514350"/>
                <a:gd name="connsiteY10" fmla="*/ 92869 h 1507332"/>
                <a:gd name="connsiteX11" fmla="*/ 35719 w 514350"/>
                <a:gd name="connsiteY11" fmla="*/ 76200 h 1507332"/>
                <a:gd name="connsiteX12" fmla="*/ 11907 w 514350"/>
                <a:gd name="connsiteY12" fmla="*/ 59532 h 1507332"/>
                <a:gd name="connsiteX13" fmla="*/ 0 w 514350"/>
                <a:gd name="connsiteY13" fmla="*/ 40482 h 1507332"/>
                <a:gd name="connsiteX14" fmla="*/ 0 w 514350"/>
                <a:gd name="connsiteY14" fmla="*/ 23813 h 1507332"/>
                <a:gd name="connsiteX15" fmla="*/ 4763 w 514350"/>
                <a:gd name="connsiteY15" fmla="*/ 7144 h 1507332"/>
                <a:gd name="connsiteX16" fmla="*/ 23813 w 514350"/>
                <a:gd name="connsiteY16" fmla="*/ 0 h 1507332"/>
                <a:gd name="connsiteX17" fmla="*/ 85725 w 514350"/>
                <a:gd name="connsiteY17" fmla="*/ 0 h 1507332"/>
                <a:gd name="connsiteX18" fmla="*/ 159544 w 514350"/>
                <a:gd name="connsiteY18" fmla="*/ 7144 h 1507332"/>
                <a:gd name="connsiteX19" fmla="*/ 216694 w 514350"/>
                <a:gd name="connsiteY19" fmla="*/ 16669 h 1507332"/>
                <a:gd name="connsiteX20" fmla="*/ 261938 w 514350"/>
                <a:gd name="connsiteY20" fmla="*/ 26194 h 1507332"/>
                <a:gd name="connsiteX21" fmla="*/ 309563 w 514350"/>
                <a:gd name="connsiteY21" fmla="*/ 42863 h 1507332"/>
                <a:gd name="connsiteX22" fmla="*/ 364332 w 514350"/>
                <a:gd name="connsiteY22" fmla="*/ 71438 h 1507332"/>
                <a:gd name="connsiteX23" fmla="*/ 416719 w 514350"/>
                <a:gd name="connsiteY23" fmla="*/ 104775 h 1507332"/>
                <a:gd name="connsiteX24" fmla="*/ 447675 w 514350"/>
                <a:gd name="connsiteY24" fmla="*/ 128588 h 1507332"/>
                <a:gd name="connsiteX25" fmla="*/ 476250 w 514350"/>
                <a:gd name="connsiteY25" fmla="*/ 154782 h 1507332"/>
                <a:gd name="connsiteX26" fmla="*/ 497682 w 514350"/>
                <a:gd name="connsiteY26" fmla="*/ 180975 h 1507332"/>
                <a:gd name="connsiteX27" fmla="*/ 511969 w 514350"/>
                <a:gd name="connsiteY27" fmla="*/ 214313 h 1507332"/>
                <a:gd name="connsiteX28" fmla="*/ 514350 w 514350"/>
                <a:gd name="connsiteY28" fmla="*/ 238125 h 1507332"/>
                <a:gd name="connsiteX29" fmla="*/ 509588 w 514350"/>
                <a:gd name="connsiteY29" fmla="*/ 278607 h 1507332"/>
                <a:gd name="connsiteX30" fmla="*/ 495300 w 514350"/>
                <a:gd name="connsiteY30" fmla="*/ 314325 h 1507332"/>
                <a:gd name="connsiteX31" fmla="*/ 481013 w 514350"/>
                <a:gd name="connsiteY31" fmla="*/ 345282 h 1507332"/>
                <a:gd name="connsiteX32" fmla="*/ 473869 w 514350"/>
                <a:gd name="connsiteY32" fmla="*/ 428625 h 1507332"/>
                <a:gd name="connsiteX33" fmla="*/ 471488 w 514350"/>
                <a:gd name="connsiteY33" fmla="*/ 647700 h 1507332"/>
                <a:gd name="connsiteX34" fmla="*/ 466725 w 514350"/>
                <a:gd name="connsiteY34" fmla="*/ 847725 h 1507332"/>
                <a:gd name="connsiteX35" fmla="*/ 457200 w 514350"/>
                <a:gd name="connsiteY35" fmla="*/ 1140619 h 1507332"/>
                <a:gd name="connsiteX36" fmla="*/ 440532 w 514350"/>
                <a:gd name="connsiteY36" fmla="*/ 1457325 h 1507332"/>
                <a:gd name="connsiteX37" fmla="*/ 197644 w 514350"/>
                <a:gd name="connsiteY37" fmla="*/ 1507332 h 1507332"/>
                <a:gd name="connsiteX38" fmla="*/ 204788 w 514350"/>
                <a:gd name="connsiteY38" fmla="*/ 997744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1507332">
                  <a:moveTo>
                    <a:pt x="204788" y="997744"/>
                  </a:moveTo>
                  <a:lnTo>
                    <a:pt x="204788" y="385763"/>
                  </a:lnTo>
                  <a:lnTo>
                    <a:pt x="197644" y="316707"/>
                  </a:lnTo>
                  <a:lnTo>
                    <a:pt x="190500" y="276225"/>
                  </a:lnTo>
                  <a:lnTo>
                    <a:pt x="180975" y="238125"/>
                  </a:lnTo>
                  <a:lnTo>
                    <a:pt x="164307" y="197644"/>
                  </a:lnTo>
                  <a:lnTo>
                    <a:pt x="150019" y="169069"/>
                  </a:lnTo>
                  <a:lnTo>
                    <a:pt x="130969" y="145257"/>
                  </a:lnTo>
                  <a:lnTo>
                    <a:pt x="109538" y="123825"/>
                  </a:lnTo>
                  <a:lnTo>
                    <a:pt x="85725" y="104775"/>
                  </a:lnTo>
                  <a:lnTo>
                    <a:pt x="69057" y="92869"/>
                  </a:lnTo>
                  <a:lnTo>
                    <a:pt x="35719" y="76200"/>
                  </a:lnTo>
                  <a:lnTo>
                    <a:pt x="11907" y="59532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5725" y="0"/>
                  </a:lnTo>
                  <a:lnTo>
                    <a:pt x="159544" y="7144"/>
                  </a:lnTo>
                  <a:lnTo>
                    <a:pt x="216694" y="16669"/>
                  </a:lnTo>
                  <a:lnTo>
                    <a:pt x="261938" y="26194"/>
                  </a:lnTo>
                  <a:lnTo>
                    <a:pt x="309563" y="42863"/>
                  </a:lnTo>
                  <a:lnTo>
                    <a:pt x="364332" y="71438"/>
                  </a:lnTo>
                  <a:lnTo>
                    <a:pt x="416719" y="104775"/>
                  </a:lnTo>
                  <a:lnTo>
                    <a:pt x="447675" y="128588"/>
                  </a:lnTo>
                  <a:lnTo>
                    <a:pt x="476250" y="154782"/>
                  </a:lnTo>
                  <a:lnTo>
                    <a:pt x="497682" y="180975"/>
                  </a:lnTo>
                  <a:lnTo>
                    <a:pt x="511969" y="214313"/>
                  </a:lnTo>
                  <a:lnTo>
                    <a:pt x="514350" y="238125"/>
                  </a:lnTo>
                  <a:lnTo>
                    <a:pt x="509588" y="278607"/>
                  </a:lnTo>
                  <a:lnTo>
                    <a:pt x="495300" y="314325"/>
                  </a:lnTo>
                  <a:lnTo>
                    <a:pt x="481013" y="345282"/>
                  </a:lnTo>
                  <a:lnTo>
                    <a:pt x="473869" y="428625"/>
                  </a:lnTo>
                  <a:cubicBezTo>
                    <a:pt x="473075" y="501650"/>
                    <a:pt x="472282" y="574675"/>
                    <a:pt x="471488" y="647700"/>
                  </a:cubicBezTo>
                  <a:lnTo>
                    <a:pt x="466725" y="847725"/>
                  </a:lnTo>
                  <a:lnTo>
                    <a:pt x="457200" y="1140619"/>
                  </a:lnTo>
                  <a:lnTo>
                    <a:pt x="440532" y="1457325"/>
                  </a:lnTo>
                  <a:lnTo>
                    <a:pt x="197644" y="1507332"/>
                  </a:lnTo>
                  <a:cubicBezTo>
                    <a:pt x="200025" y="1337469"/>
                    <a:pt x="202407" y="1167607"/>
                    <a:pt x="204788" y="9977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3FAC0E0-6392-144D-906F-7DCD59E5F6A7}"/>
                </a:ext>
              </a:extLst>
            </p:cNvPr>
            <p:cNvSpPr/>
            <p:nvPr/>
          </p:nvSpPr>
          <p:spPr>
            <a:xfrm>
              <a:off x="3814763" y="3360738"/>
              <a:ext cx="2343150" cy="439737"/>
            </a:xfrm>
            <a:custGeom>
              <a:avLst/>
              <a:gdLst>
                <a:gd name="connsiteX0" fmla="*/ 1383506 w 2343150"/>
                <a:gd name="connsiteY0" fmla="*/ 266700 h 440531"/>
                <a:gd name="connsiteX1" fmla="*/ 997743 w 2343150"/>
                <a:gd name="connsiteY1" fmla="*/ 321469 h 440531"/>
                <a:gd name="connsiteX2" fmla="*/ 783431 w 2343150"/>
                <a:gd name="connsiteY2" fmla="*/ 357187 h 440531"/>
                <a:gd name="connsiteX3" fmla="*/ 595312 w 2343150"/>
                <a:gd name="connsiteY3" fmla="*/ 395287 h 440531"/>
                <a:gd name="connsiteX4" fmla="*/ 492918 w 2343150"/>
                <a:gd name="connsiteY4" fmla="*/ 423862 h 440531"/>
                <a:gd name="connsiteX5" fmla="*/ 447675 w 2343150"/>
                <a:gd name="connsiteY5" fmla="*/ 435769 h 440531"/>
                <a:gd name="connsiteX6" fmla="*/ 416718 w 2343150"/>
                <a:gd name="connsiteY6" fmla="*/ 438150 h 440531"/>
                <a:gd name="connsiteX7" fmla="*/ 381000 w 2343150"/>
                <a:gd name="connsiteY7" fmla="*/ 440531 h 440531"/>
                <a:gd name="connsiteX8" fmla="*/ 333375 w 2343150"/>
                <a:gd name="connsiteY8" fmla="*/ 433387 h 440531"/>
                <a:gd name="connsiteX9" fmla="*/ 288131 w 2343150"/>
                <a:gd name="connsiteY9" fmla="*/ 419100 h 440531"/>
                <a:gd name="connsiteX10" fmla="*/ 240506 w 2343150"/>
                <a:gd name="connsiteY10" fmla="*/ 397669 h 440531"/>
                <a:gd name="connsiteX11" fmla="*/ 190500 w 2343150"/>
                <a:gd name="connsiteY11" fmla="*/ 364331 h 440531"/>
                <a:gd name="connsiteX12" fmla="*/ 135731 w 2343150"/>
                <a:gd name="connsiteY12" fmla="*/ 316706 h 440531"/>
                <a:gd name="connsiteX13" fmla="*/ 69056 w 2343150"/>
                <a:gd name="connsiteY13" fmla="*/ 252412 h 440531"/>
                <a:gd name="connsiteX14" fmla="*/ 28575 w 2343150"/>
                <a:gd name="connsiteY14" fmla="*/ 204787 h 440531"/>
                <a:gd name="connsiteX15" fmla="*/ 7143 w 2343150"/>
                <a:gd name="connsiteY15" fmla="*/ 171450 h 440531"/>
                <a:gd name="connsiteX16" fmla="*/ 0 w 2343150"/>
                <a:gd name="connsiteY16" fmla="*/ 154781 h 440531"/>
                <a:gd name="connsiteX17" fmla="*/ 0 w 2343150"/>
                <a:gd name="connsiteY17" fmla="*/ 140494 h 440531"/>
                <a:gd name="connsiteX18" fmla="*/ 2381 w 2343150"/>
                <a:gd name="connsiteY18" fmla="*/ 126206 h 440531"/>
                <a:gd name="connsiteX19" fmla="*/ 14287 w 2343150"/>
                <a:gd name="connsiteY19" fmla="*/ 116681 h 440531"/>
                <a:gd name="connsiteX20" fmla="*/ 35718 w 2343150"/>
                <a:gd name="connsiteY20" fmla="*/ 121444 h 440531"/>
                <a:gd name="connsiteX21" fmla="*/ 61912 w 2343150"/>
                <a:gd name="connsiteY21" fmla="*/ 138112 h 440531"/>
                <a:gd name="connsiteX22" fmla="*/ 95250 w 2343150"/>
                <a:gd name="connsiteY22" fmla="*/ 161925 h 440531"/>
                <a:gd name="connsiteX23" fmla="*/ 138112 w 2343150"/>
                <a:gd name="connsiteY23" fmla="*/ 185737 h 440531"/>
                <a:gd name="connsiteX24" fmla="*/ 188118 w 2343150"/>
                <a:gd name="connsiteY24" fmla="*/ 209550 h 440531"/>
                <a:gd name="connsiteX25" fmla="*/ 226218 w 2343150"/>
                <a:gd name="connsiteY25" fmla="*/ 221456 h 440531"/>
                <a:gd name="connsiteX26" fmla="*/ 269081 w 2343150"/>
                <a:gd name="connsiteY26" fmla="*/ 230981 h 440531"/>
                <a:gd name="connsiteX27" fmla="*/ 321468 w 2343150"/>
                <a:gd name="connsiteY27" fmla="*/ 235744 h 440531"/>
                <a:gd name="connsiteX28" fmla="*/ 371475 w 2343150"/>
                <a:gd name="connsiteY28" fmla="*/ 238125 h 440531"/>
                <a:gd name="connsiteX29" fmla="*/ 428625 w 2343150"/>
                <a:gd name="connsiteY29" fmla="*/ 228600 h 440531"/>
                <a:gd name="connsiteX30" fmla="*/ 650081 w 2343150"/>
                <a:gd name="connsiteY30" fmla="*/ 197644 h 440531"/>
                <a:gd name="connsiteX31" fmla="*/ 1026318 w 2343150"/>
                <a:gd name="connsiteY31" fmla="*/ 135731 h 440531"/>
                <a:gd name="connsiteX32" fmla="*/ 1252537 w 2343150"/>
                <a:gd name="connsiteY32" fmla="*/ 95250 h 440531"/>
                <a:gd name="connsiteX33" fmla="*/ 1562100 w 2343150"/>
                <a:gd name="connsiteY33" fmla="*/ 54769 h 440531"/>
                <a:gd name="connsiteX34" fmla="*/ 1874043 w 2343150"/>
                <a:gd name="connsiteY34" fmla="*/ 23812 h 440531"/>
                <a:gd name="connsiteX35" fmla="*/ 1921668 w 2343150"/>
                <a:gd name="connsiteY35" fmla="*/ 9525 h 440531"/>
                <a:gd name="connsiteX36" fmla="*/ 1964531 w 2343150"/>
                <a:gd name="connsiteY36" fmla="*/ 0 h 440531"/>
                <a:gd name="connsiteX37" fmla="*/ 2012156 w 2343150"/>
                <a:gd name="connsiteY37" fmla="*/ 0 h 440531"/>
                <a:gd name="connsiteX38" fmla="*/ 2069306 w 2343150"/>
                <a:gd name="connsiteY38" fmla="*/ 11906 h 440531"/>
                <a:gd name="connsiteX39" fmla="*/ 2135981 w 2343150"/>
                <a:gd name="connsiteY39" fmla="*/ 35719 h 440531"/>
                <a:gd name="connsiteX40" fmla="*/ 2205037 w 2343150"/>
                <a:gd name="connsiteY40" fmla="*/ 69056 h 440531"/>
                <a:gd name="connsiteX41" fmla="*/ 2264568 w 2343150"/>
                <a:gd name="connsiteY41" fmla="*/ 102394 h 440531"/>
                <a:gd name="connsiteX42" fmla="*/ 2314575 w 2343150"/>
                <a:gd name="connsiteY42" fmla="*/ 138112 h 440531"/>
                <a:gd name="connsiteX43" fmla="*/ 2324100 w 2343150"/>
                <a:gd name="connsiteY43" fmla="*/ 147637 h 440531"/>
                <a:gd name="connsiteX44" fmla="*/ 2333625 w 2343150"/>
                <a:gd name="connsiteY44" fmla="*/ 161925 h 440531"/>
                <a:gd name="connsiteX45" fmla="*/ 2343150 w 2343150"/>
                <a:gd name="connsiteY45" fmla="*/ 195262 h 440531"/>
                <a:gd name="connsiteX46" fmla="*/ 2338387 w 2343150"/>
                <a:gd name="connsiteY46" fmla="*/ 219075 h 440531"/>
                <a:gd name="connsiteX47" fmla="*/ 2319337 w 2343150"/>
                <a:gd name="connsiteY47" fmla="*/ 235744 h 440531"/>
                <a:gd name="connsiteX48" fmla="*/ 2281237 w 2343150"/>
                <a:gd name="connsiteY48" fmla="*/ 245269 h 440531"/>
                <a:gd name="connsiteX49" fmla="*/ 2238375 w 2343150"/>
                <a:gd name="connsiteY49" fmla="*/ 250031 h 440531"/>
                <a:gd name="connsiteX50" fmla="*/ 2069306 w 2343150"/>
                <a:gd name="connsiteY50" fmla="*/ 240506 h 440531"/>
                <a:gd name="connsiteX51" fmla="*/ 1924050 w 2343150"/>
                <a:gd name="connsiteY51" fmla="*/ 233362 h 440531"/>
                <a:gd name="connsiteX52" fmla="*/ 1745456 w 2343150"/>
                <a:gd name="connsiteY52" fmla="*/ 235744 h 440531"/>
                <a:gd name="connsiteX53" fmla="*/ 1576387 w 2343150"/>
                <a:gd name="connsiteY53" fmla="*/ 245269 h 440531"/>
                <a:gd name="connsiteX54" fmla="*/ 1383506 w 2343150"/>
                <a:gd name="connsiteY54" fmla="*/ 266700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43150" h="440531">
                  <a:moveTo>
                    <a:pt x="1383506" y="266700"/>
                  </a:moveTo>
                  <a:lnTo>
                    <a:pt x="997743" y="321469"/>
                  </a:lnTo>
                  <a:lnTo>
                    <a:pt x="783431" y="357187"/>
                  </a:lnTo>
                  <a:lnTo>
                    <a:pt x="595312" y="395287"/>
                  </a:lnTo>
                  <a:lnTo>
                    <a:pt x="492918" y="423862"/>
                  </a:lnTo>
                  <a:lnTo>
                    <a:pt x="447675" y="435769"/>
                  </a:lnTo>
                  <a:lnTo>
                    <a:pt x="416718" y="438150"/>
                  </a:lnTo>
                  <a:lnTo>
                    <a:pt x="381000" y="440531"/>
                  </a:lnTo>
                  <a:lnTo>
                    <a:pt x="333375" y="433387"/>
                  </a:lnTo>
                  <a:lnTo>
                    <a:pt x="288131" y="419100"/>
                  </a:lnTo>
                  <a:lnTo>
                    <a:pt x="240506" y="397669"/>
                  </a:lnTo>
                  <a:lnTo>
                    <a:pt x="190500" y="364331"/>
                  </a:lnTo>
                  <a:lnTo>
                    <a:pt x="135731" y="316706"/>
                  </a:lnTo>
                  <a:lnTo>
                    <a:pt x="69056" y="252412"/>
                  </a:lnTo>
                  <a:lnTo>
                    <a:pt x="28575" y="204787"/>
                  </a:lnTo>
                  <a:lnTo>
                    <a:pt x="7143" y="171450"/>
                  </a:lnTo>
                  <a:lnTo>
                    <a:pt x="0" y="154781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5718" y="121444"/>
                  </a:lnTo>
                  <a:lnTo>
                    <a:pt x="61912" y="138112"/>
                  </a:lnTo>
                  <a:lnTo>
                    <a:pt x="95250" y="161925"/>
                  </a:lnTo>
                  <a:lnTo>
                    <a:pt x="138112" y="185737"/>
                  </a:lnTo>
                  <a:lnTo>
                    <a:pt x="188118" y="209550"/>
                  </a:lnTo>
                  <a:lnTo>
                    <a:pt x="226218" y="221456"/>
                  </a:lnTo>
                  <a:lnTo>
                    <a:pt x="269081" y="230981"/>
                  </a:lnTo>
                  <a:lnTo>
                    <a:pt x="321468" y="235744"/>
                  </a:lnTo>
                  <a:lnTo>
                    <a:pt x="371475" y="238125"/>
                  </a:lnTo>
                  <a:lnTo>
                    <a:pt x="428625" y="228600"/>
                  </a:lnTo>
                  <a:lnTo>
                    <a:pt x="650081" y="197644"/>
                  </a:lnTo>
                  <a:lnTo>
                    <a:pt x="1026318" y="135731"/>
                  </a:lnTo>
                  <a:lnTo>
                    <a:pt x="1252537" y="95250"/>
                  </a:lnTo>
                  <a:lnTo>
                    <a:pt x="1562100" y="54769"/>
                  </a:lnTo>
                  <a:lnTo>
                    <a:pt x="1874043" y="23812"/>
                  </a:lnTo>
                  <a:lnTo>
                    <a:pt x="1921668" y="9525"/>
                  </a:lnTo>
                  <a:lnTo>
                    <a:pt x="1964531" y="0"/>
                  </a:lnTo>
                  <a:lnTo>
                    <a:pt x="2012156" y="0"/>
                  </a:lnTo>
                  <a:lnTo>
                    <a:pt x="2069306" y="11906"/>
                  </a:lnTo>
                  <a:lnTo>
                    <a:pt x="2135981" y="35719"/>
                  </a:lnTo>
                  <a:lnTo>
                    <a:pt x="2205037" y="69056"/>
                  </a:lnTo>
                  <a:lnTo>
                    <a:pt x="2264568" y="102394"/>
                  </a:lnTo>
                  <a:lnTo>
                    <a:pt x="2314575" y="138112"/>
                  </a:lnTo>
                  <a:lnTo>
                    <a:pt x="2324100" y="147637"/>
                  </a:lnTo>
                  <a:lnTo>
                    <a:pt x="2333625" y="161925"/>
                  </a:lnTo>
                  <a:lnTo>
                    <a:pt x="2343150" y="195262"/>
                  </a:lnTo>
                  <a:lnTo>
                    <a:pt x="2338387" y="219075"/>
                  </a:lnTo>
                  <a:lnTo>
                    <a:pt x="2319337" y="235744"/>
                  </a:lnTo>
                  <a:lnTo>
                    <a:pt x="2281237" y="245269"/>
                  </a:lnTo>
                  <a:lnTo>
                    <a:pt x="2238375" y="250031"/>
                  </a:lnTo>
                  <a:lnTo>
                    <a:pt x="2069306" y="240506"/>
                  </a:lnTo>
                  <a:lnTo>
                    <a:pt x="1924050" y="233362"/>
                  </a:lnTo>
                  <a:lnTo>
                    <a:pt x="1745456" y="235744"/>
                  </a:lnTo>
                  <a:lnTo>
                    <a:pt x="1576387" y="245269"/>
                  </a:lnTo>
                  <a:lnTo>
                    <a:pt x="13835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5F032EA-4C4C-7949-A205-7B4F180F4211}"/>
                </a:ext>
              </a:extLst>
            </p:cNvPr>
            <p:cNvSpPr/>
            <p:nvPr/>
          </p:nvSpPr>
          <p:spPr>
            <a:xfrm>
              <a:off x="4141788" y="4122738"/>
              <a:ext cx="1844675" cy="1087437"/>
            </a:xfrm>
            <a:custGeom>
              <a:avLst/>
              <a:gdLst>
                <a:gd name="connsiteX0" fmla="*/ 581025 w 1845469"/>
                <a:gd name="connsiteY0" fmla="*/ 316706 h 1088231"/>
                <a:gd name="connsiteX1" fmla="*/ 76200 w 1845469"/>
                <a:gd name="connsiteY1" fmla="*/ 411956 h 1088231"/>
                <a:gd name="connsiteX2" fmla="*/ 0 w 1845469"/>
                <a:gd name="connsiteY2" fmla="*/ 228600 h 1088231"/>
                <a:gd name="connsiteX3" fmla="*/ 376237 w 1845469"/>
                <a:gd name="connsiteY3" fmla="*/ 171450 h 1088231"/>
                <a:gd name="connsiteX4" fmla="*/ 866775 w 1845469"/>
                <a:gd name="connsiteY4" fmla="*/ 102394 h 1088231"/>
                <a:gd name="connsiteX5" fmla="*/ 1312069 w 1845469"/>
                <a:gd name="connsiteY5" fmla="*/ 45244 h 1088231"/>
                <a:gd name="connsiteX6" fmla="*/ 1347787 w 1845469"/>
                <a:gd name="connsiteY6" fmla="*/ 38100 h 1088231"/>
                <a:gd name="connsiteX7" fmla="*/ 1390650 w 1845469"/>
                <a:gd name="connsiteY7" fmla="*/ 19050 h 1088231"/>
                <a:gd name="connsiteX8" fmla="*/ 1428750 w 1845469"/>
                <a:gd name="connsiteY8" fmla="*/ 2381 h 1088231"/>
                <a:gd name="connsiteX9" fmla="*/ 1445419 w 1845469"/>
                <a:gd name="connsiteY9" fmla="*/ 0 h 1088231"/>
                <a:gd name="connsiteX10" fmla="*/ 1481137 w 1845469"/>
                <a:gd name="connsiteY10" fmla="*/ 9525 h 1088231"/>
                <a:gd name="connsiteX11" fmla="*/ 1545431 w 1845469"/>
                <a:gd name="connsiteY11" fmla="*/ 42862 h 1088231"/>
                <a:gd name="connsiteX12" fmla="*/ 1640681 w 1845469"/>
                <a:gd name="connsiteY12" fmla="*/ 104775 h 1088231"/>
                <a:gd name="connsiteX13" fmla="*/ 1752600 w 1845469"/>
                <a:gd name="connsiteY13" fmla="*/ 183356 h 1088231"/>
                <a:gd name="connsiteX14" fmla="*/ 1783556 w 1845469"/>
                <a:gd name="connsiteY14" fmla="*/ 204787 h 1088231"/>
                <a:gd name="connsiteX15" fmla="*/ 1807369 w 1845469"/>
                <a:gd name="connsiteY15" fmla="*/ 221456 h 1088231"/>
                <a:gd name="connsiteX16" fmla="*/ 1826419 w 1845469"/>
                <a:gd name="connsiteY16" fmla="*/ 247650 h 1088231"/>
                <a:gd name="connsiteX17" fmla="*/ 1838325 w 1845469"/>
                <a:gd name="connsiteY17" fmla="*/ 269081 h 1088231"/>
                <a:gd name="connsiteX18" fmla="*/ 1845469 w 1845469"/>
                <a:gd name="connsiteY18" fmla="*/ 290512 h 1088231"/>
                <a:gd name="connsiteX19" fmla="*/ 1840706 w 1845469"/>
                <a:gd name="connsiteY19" fmla="*/ 319087 h 1088231"/>
                <a:gd name="connsiteX20" fmla="*/ 1826419 w 1845469"/>
                <a:gd name="connsiteY20" fmla="*/ 342900 h 1088231"/>
                <a:gd name="connsiteX21" fmla="*/ 1802606 w 1845469"/>
                <a:gd name="connsiteY21" fmla="*/ 364331 h 1088231"/>
                <a:gd name="connsiteX22" fmla="*/ 1781175 w 1845469"/>
                <a:gd name="connsiteY22" fmla="*/ 381000 h 1088231"/>
                <a:gd name="connsiteX23" fmla="*/ 1769269 w 1845469"/>
                <a:gd name="connsiteY23" fmla="*/ 395287 h 1088231"/>
                <a:gd name="connsiteX24" fmla="*/ 1743075 w 1845469"/>
                <a:gd name="connsiteY24" fmla="*/ 459581 h 1088231"/>
                <a:gd name="connsiteX25" fmla="*/ 1669256 w 1845469"/>
                <a:gd name="connsiteY25" fmla="*/ 659606 h 1088231"/>
                <a:gd name="connsiteX26" fmla="*/ 1576387 w 1845469"/>
                <a:gd name="connsiteY26" fmla="*/ 904875 h 1088231"/>
                <a:gd name="connsiteX27" fmla="*/ 1538287 w 1845469"/>
                <a:gd name="connsiteY27" fmla="*/ 1004887 h 1088231"/>
                <a:gd name="connsiteX28" fmla="*/ 1528762 w 1845469"/>
                <a:gd name="connsiteY28" fmla="*/ 1038225 h 1088231"/>
                <a:gd name="connsiteX29" fmla="*/ 1514475 w 1845469"/>
                <a:gd name="connsiteY29" fmla="*/ 1064419 h 1088231"/>
                <a:gd name="connsiteX30" fmla="*/ 1500187 w 1845469"/>
                <a:gd name="connsiteY30" fmla="*/ 1078706 h 1088231"/>
                <a:gd name="connsiteX31" fmla="*/ 1483519 w 1845469"/>
                <a:gd name="connsiteY31" fmla="*/ 1085850 h 1088231"/>
                <a:gd name="connsiteX32" fmla="*/ 1459706 w 1845469"/>
                <a:gd name="connsiteY32" fmla="*/ 1088231 h 1088231"/>
                <a:gd name="connsiteX33" fmla="*/ 1438275 w 1845469"/>
                <a:gd name="connsiteY33" fmla="*/ 1083469 h 1088231"/>
                <a:gd name="connsiteX34" fmla="*/ 1412081 w 1845469"/>
                <a:gd name="connsiteY34" fmla="*/ 1076325 h 1088231"/>
                <a:gd name="connsiteX35" fmla="*/ 1371600 w 1845469"/>
                <a:gd name="connsiteY35" fmla="*/ 1042987 h 1088231"/>
                <a:gd name="connsiteX36" fmla="*/ 1390650 w 1845469"/>
                <a:gd name="connsiteY36" fmla="*/ 819150 h 1088231"/>
                <a:gd name="connsiteX37" fmla="*/ 1490662 w 1845469"/>
                <a:gd name="connsiteY37" fmla="*/ 366712 h 1088231"/>
                <a:gd name="connsiteX38" fmla="*/ 1500187 w 1845469"/>
                <a:gd name="connsiteY38" fmla="*/ 316706 h 1088231"/>
                <a:gd name="connsiteX39" fmla="*/ 1500187 w 1845469"/>
                <a:gd name="connsiteY39" fmla="*/ 302419 h 1088231"/>
                <a:gd name="connsiteX40" fmla="*/ 1493044 w 1845469"/>
                <a:gd name="connsiteY40" fmla="*/ 278606 h 1088231"/>
                <a:gd name="connsiteX41" fmla="*/ 1476375 w 1845469"/>
                <a:gd name="connsiteY41" fmla="*/ 259556 h 1088231"/>
                <a:gd name="connsiteX42" fmla="*/ 1445419 w 1845469"/>
                <a:gd name="connsiteY42" fmla="*/ 240506 h 1088231"/>
                <a:gd name="connsiteX43" fmla="*/ 1414462 w 1845469"/>
                <a:gd name="connsiteY43" fmla="*/ 226219 h 1088231"/>
                <a:gd name="connsiteX44" fmla="*/ 1383506 w 1845469"/>
                <a:gd name="connsiteY44" fmla="*/ 223837 h 1088231"/>
                <a:gd name="connsiteX45" fmla="*/ 1150144 w 1845469"/>
                <a:gd name="connsiteY45" fmla="*/ 240506 h 1088231"/>
                <a:gd name="connsiteX46" fmla="*/ 783431 w 1845469"/>
                <a:gd name="connsiteY46" fmla="*/ 283369 h 1088231"/>
                <a:gd name="connsiteX47" fmla="*/ 581025 w 1845469"/>
                <a:gd name="connsiteY47" fmla="*/ 316706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5469" h="1088231">
                  <a:moveTo>
                    <a:pt x="581025" y="316706"/>
                  </a:moveTo>
                  <a:lnTo>
                    <a:pt x="76200" y="411956"/>
                  </a:lnTo>
                  <a:lnTo>
                    <a:pt x="0" y="228600"/>
                  </a:lnTo>
                  <a:lnTo>
                    <a:pt x="376237" y="171450"/>
                  </a:lnTo>
                  <a:lnTo>
                    <a:pt x="866775" y="102394"/>
                  </a:lnTo>
                  <a:lnTo>
                    <a:pt x="1312069" y="45244"/>
                  </a:lnTo>
                  <a:lnTo>
                    <a:pt x="1347787" y="38100"/>
                  </a:lnTo>
                  <a:lnTo>
                    <a:pt x="1390650" y="19050"/>
                  </a:lnTo>
                  <a:lnTo>
                    <a:pt x="1428750" y="2381"/>
                  </a:lnTo>
                  <a:lnTo>
                    <a:pt x="1445419" y="0"/>
                  </a:lnTo>
                  <a:lnTo>
                    <a:pt x="1481137" y="9525"/>
                  </a:lnTo>
                  <a:lnTo>
                    <a:pt x="1545431" y="42862"/>
                  </a:lnTo>
                  <a:lnTo>
                    <a:pt x="1640681" y="104775"/>
                  </a:lnTo>
                  <a:lnTo>
                    <a:pt x="1752600" y="183356"/>
                  </a:lnTo>
                  <a:lnTo>
                    <a:pt x="1783556" y="204787"/>
                  </a:lnTo>
                  <a:lnTo>
                    <a:pt x="1807369" y="221456"/>
                  </a:lnTo>
                  <a:lnTo>
                    <a:pt x="1826419" y="247650"/>
                  </a:lnTo>
                  <a:lnTo>
                    <a:pt x="1838325" y="269081"/>
                  </a:lnTo>
                  <a:lnTo>
                    <a:pt x="1845469" y="290512"/>
                  </a:lnTo>
                  <a:lnTo>
                    <a:pt x="1840706" y="319087"/>
                  </a:lnTo>
                  <a:lnTo>
                    <a:pt x="1826419" y="342900"/>
                  </a:lnTo>
                  <a:lnTo>
                    <a:pt x="1802606" y="364331"/>
                  </a:lnTo>
                  <a:lnTo>
                    <a:pt x="1781175" y="381000"/>
                  </a:lnTo>
                  <a:cubicBezTo>
                    <a:pt x="1770949" y="393782"/>
                    <a:pt x="1775244" y="389312"/>
                    <a:pt x="1769269" y="395287"/>
                  </a:cubicBezTo>
                  <a:lnTo>
                    <a:pt x="1743075" y="459581"/>
                  </a:lnTo>
                  <a:lnTo>
                    <a:pt x="1669256" y="659606"/>
                  </a:lnTo>
                  <a:lnTo>
                    <a:pt x="1576387" y="904875"/>
                  </a:lnTo>
                  <a:lnTo>
                    <a:pt x="1538287" y="1004887"/>
                  </a:lnTo>
                  <a:lnTo>
                    <a:pt x="1528762" y="1038225"/>
                  </a:lnTo>
                  <a:lnTo>
                    <a:pt x="1514475" y="1064419"/>
                  </a:lnTo>
                  <a:lnTo>
                    <a:pt x="1500187" y="1078706"/>
                  </a:lnTo>
                  <a:lnTo>
                    <a:pt x="1483519" y="1085850"/>
                  </a:lnTo>
                  <a:lnTo>
                    <a:pt x="1459706" y="1088231"/>
                  </a:lnTo>
                  <a:lnTo>
                    <a:pt x="1438275" y="1083469"/>
                  </a:lnTo>
                  <a:lnTo>
                    <a:pt x="1412081" y="1076325"/>
                  </a:lnTo>
                  <a:lnTo>
                    <a:pt x="1371600" y="1042987"/>
                  </a:lnTo>
                  <a:lnTo>
                    <a:pt x="1390650" y="819150"/>
                  </a:lnTo>
                  <a:lnTo>
                    <a:pt x="1490662" y="366712"/>
                  </a:lnTo>
                  <a:lnTo>
                    <a:pt x="1500187" y="316706"/>
                  </a:lnTo>
                  <a:lnTo>
                    <a:pt x="1500187" y="302419"/>
                  </a:lnTo>
                  <a:lnTo>
                    <a:pt x="1493044" y="278606"/>
                  </a:lnTo>
                  <a:lnTo>
                    <a:pt x="1476375" y="259556"/>
                  </a:lnTo>
                  <a:lnTo>
                    <a:pt x="1445419" y="240506"/>
                  </a:lnTo>
                  <a:lnTo>
                    <a:pt x="1414462" y="226219"/>
                  </a:lnTo>
                  <a:lnTo>
                    <a:pt x="1383506" y="223837"/>
                  </a:lnTo>
                  <a:lnTo>
                    <a:pt x="1150144" y="240506"/>
                  </a:lnTo>
                  <a:lnTo>
                    <a:pt x="783431" y="283369"/>
                  </a:lnTo>
                  <a:lnTo>
                    <a:pt x="58102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43452F0-2A55-0D43-ACAD-7836342D793D}"/>
                </a:ext>
              </a:extLst>
            </p:cNvPr>
            <p:cNvSpPr/>
            <p:nvPr/>
          </p:nvSpPr>
          <p:spPr>
            <a:xfrm>
              <a:off x="4332288" y="4938713"/>
              <a:ext cx="1249362" cy="280987"/>
            </a:xfrm>
            <a:custGeom>
              <a:avLst/>
              <a:gdLst>
                <a:gd name="connsiteX0" fmla="*/ 483394 w 1250156"/>
                <a:gd name="connsiteY0" fmla="*/ 240506 h 280987"/>
                <a:gd name="connsiteX1" fmla="*/ 0 w 1250156"/>
                <a:gd name="connsiteY1" fmla="*/ 280987 h 280987"/>
                <a:gd name="connsiteX2" fmla="*/ 0 w 1250156"/>
                <a:gd name="connsiteY2" fmla="*/ 121443 h 280987"/>
                <a:gd name="connsiteX3" fmla="*/ 371475 w 1250156"/>
                <a:gd name="connsiteY3" fmla="*/ 85725 h 280987"/>
                <a:gd name="connsiteX4" fmla="*/ 645319 w 1250156"/>
                <a:gd name="connsiteY4" fmla="*/ 54768 h 280987"/>
                <a:gd name="connsiteX5" fmla="*/ 842962 w 1250156"/>
                <a:gd name="connsiteY5" fmla="*/ 28575 h 280987"/>
                <a:gd name="connsiteX6" fmla="*/ 1026319 w 1250156"/>
                <a:gd name="connsiteY6" fmla="*/ 4762 h 280987"/>
                <a:gd name="connsiteX7" fmla="*/ 1090612 w 1250156"/>
                <a:gd name="connsiteY7" fmla="*/ 0 h 280987"/>
                <a:gd name="connsiteX8" fmla="*/ 1133475 w 1250156"/>
                <a:gd name="connsiteY8" fmla="*/ 2381 h 280987"/>
                <a:gd name="connsiteX9" fmla="*/ 1169194 w 1250156"/>
                <a:gd name="connsiteY9" fmla="*/ 9525 h 280987"/>
                <a:gd name="connsiteX10" fmla="*/ 1235869 w 1250156"/>
                <a:gd name="connsiteY10" fmla="*/ 45243 h 280987"/>
                <a:gd name="connsiteX11" fmla="*/ 1250156 w 1250156"/>
                <a:gd name="connsiteY11" fmla="*/ 226218 h 280987"/>
                <a:gd name="connsiteX12" fmla="*/ 1178719 w 1250156"/>
                <a:gd name="connsiteY12" fmla="*/ 223837 h 280987"/>
                <a:gd name="connsiteX13" fmla="*/ 1150144 w 1250156"/>
                <a:gd name="connsiteY13" fmla="*/ 204787 h 280987"/>
                <a:gd name="connsiteX14" fmla="*/ 1119187 w 1250156"/>
                <a:gd name="connsiteY14" fmla="*/ 190500 h 280987"/>
                <a:gd name="connsiteX15" fmla="*/ 1085850 w 1250156"/>
                <a:gd name="connsiteY15" fmla="*/ 183356 h 280987"/>
                <a:gd name="connsiteX16" fmla="*/ 1035844 w 1250156"/>
                <a:gd name="connsiteY16" fmla="*/ 192881 h 280987"/>
                <a:gd name="connsiteX17" fmla="*/ 483394 w 1250156"/>
                <a:gd name="connsiteY17" fmla="*/ 240506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0156" h="280987">
                  <a:moveTo>
                    <a:pt x="483394" y="240506"/>
                  </a:moveTo>
                  <a:lnTo>
                    <a:pt x="0" y="280987"/>
                  </a:lnTo>
                  <a:lnTo>
                    <a:pt x="0" y="121443"/>
                  </a:lnTo>
                  <a:lnTo>
                    <a:pt x="371475" y="85725"/>
                  </a:lnTo>
                  <a:lnTo>
                    <a:pt x="645319" y="54768"/>
                  </a:lnTo>
                  <a:lnTo>
                    <a:pt x="842962" y="28575"/>
                  </a:lnTo>
                  <a:lnTo>
                    <a:pt x="1026319" y="4762"/>
                  </a:lnTo>
                  <a:lnTo>
                    <a:pt x="1090612" y="0"/>
                  </a:lnTo>
                  <a:lnTo>
                    <a:pt x="1133475" y="2381"/>
                  </a:lnTo>
                  <a:lnTo>
                    <a:pt x="1169194" y="9525"/>
                  </a:lnTo>
                  <a:lnTo>
                    <a:pt x="1235869" y="45243"/>
                  </a:lnTo>
                  <a:lnTo>
                    <a:pt x="1250156" y="226218"/>
                  </a:lnTo>
                  <a:lnTo>
                    <a:pt x="1178719" y="223837"/>
                  </a:lnTo>
                  <a:lnTo>
                    <a:pt x="1150144" y="204787"/>
                  </a:lnTo>
                  <a:lnTo>
                    <a:pt x="1119187" y="190500"/>
                  </a:lnTo>
                  <a:lnTo>
                    <a:pt x="1085850" y="183356"/>
                  </a:lnTo>
                  <a:lnTo>
                    <a:pt x="1035844" y="192881"/>
                  </a:lnTo>
                  <a:lnTo>
                    <a:pt x="48339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061470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8A3AAEB5-4D57-EE42-8892-D0162183D858}"/>
              </a:ext>
            </a:extLst>
          </p:cNvPr>
          <p:cNvSpPr/>
          <p:nvPr/>
        </p:nvSpPr>
        <p:spPr>
          <a:xfrm>
            <a:off x="4610100" y="1398588"/>
            <a:ext cx="541338" cy="739775"/>
          </a:xfrm>
          <a:custGeom>
            <a:avLst/>
            <a:gdLst>
              <a:gd name="connsiteX0" fmla="*/ 507206 w 540544"/>
              <a:gd name="connsiteY0" fmla="*/ 361950 h 740569"/>
              <a:gd name="connsiteX1" fmla="*/ 526256 w 540544"/>
              <a:gd name="connsiteY1" fmla="*/ 252412 h 740569"/>
              <a:gd name="connsiteX2" fmla="*/ 533400 w 540544"/>
              <a:gd name="connsiteY2" fmla="*/ 228600 h 740569"/>
              <a:gd name="connsiteX3" fmla="*/ 538163 w 540544"/>
              <a:gd name="connsiteY3" fmla="*/ 209550 h 740569"/>
              <a:gd name="connsiteX4" fmla="*/ 540544 w 540544"/>
              <a:gd name="connsiteY4" fmla="*/ 188119 h 740569"/>
              <a:gd name="connsiteX5" fmla="*/ 535781 w 540544"/>
              <a:gd name="connsiteY5" fmla="*/ 161925 h 740569"/>
              <a:gd name="connsiteX6" fmla="*/ 521494 w 540544"/>
              <a:gd name="connsiteY6" fmla="*/ 138112 h 740569"/>
              <a:gd name="connsiteX7" fmla="*/ 497681 w 540544"/>
              <a:gd name="connsiteY7" fmla="*/ 114300 h 740569"/>
              <a:gd name="connsiteX8" fmla="*/ 466725 w 540544"/>
              <a:gd name="connsiteY8" fmla="*/ 90487 h 740569"/>
              <a:gd name="connsiteX9" fmla="*/ 431006 w 540544"/>
              <a:gd name="connsiteY9" fmla="*/ 69056 h 740569"/>
              <a:gd name="connsiteX10" fmla="*/ 402431 w 540544"/>
              <a:gd name="connsiteY10" fmla="*/ 54769 h 740569"/>
              <a:gd name="connsiteX11" fmla="*/ 359569 w 540544"/>
              <a:gd name="connsiteY11" fmla="*/ 35719 h 740569"/>
              <a:gd name="connsiteX12" fmla="*/ 319088 w 540544"/>
              <a:gd name="connsiteY12" fmla="*/ 23812 h 740569"/>
              <a:gd name="connsiteX13" fmla="*/ 266700 w 540544"/>
              <a:gd name="connsiteY13" fmla="*/ 14287 h 740569"/>
              <a:gd name="connsiteX14" fmla="*/ 204788 w 540544"/>
              <a:gd name="connsiteY14" fmla="*/ 4762 h 740569"/>
              <a:gd name="connsiteX15" fmla="*/ 150019 w 540544"/>
              <a:gd name="connsiteY15" fmla="*/ 0 h 740569"/>
              <a:gd name="connsiteX16" fmla="*/ 100013 w 540544"/>
              <a:gd name="connsiteY16" fmla="*/ 0 h 740569"/>
              <a:gd name="connsiteX17" fmla="*/ 57150 w 540544"/>
              <a:gd name="connsiteY17" fmla="*/ 4762 h 740569"/>
              <a:gd name="connsiteX18" fmla="*/ 28575 w 540544"/>
              <a:gd name="connsiteY18" fmla="*/ 9525 h 740569"/>
              <a:gd name="connsiteX19" fmla="*/ 11906 w 540544"/>
              <a:gd name="connsiteY19" fmla="*/ 16669 h 740569"/>
              <a:gd name="connsiteX20" fmla="*/ 0 w 540544"/>
              <a:gd name="connsiteY20" fmla="*/ 28575 h 740569"/>
              <a:gd name="connsiteX21" fmla="*/ 0 w 540544"/>
              <a:gd name="connsiteY21" fmla="*/ 42862 h 740569"/>
              <a:gd name="connsiteX22" fmla="*/ 2381 w 540544"/>
              <a:gd name="connsiteY22" fmla="*/ 59531 h 740569"/>
              <a:gd name="connsiteX23" fmla="*/ 14288 w 540544"/>
              <a:gd name="connsiteY23" fmla="*/ 80962 h 740569"/>
              <a:gd name="connsiteX24" fmla="*/ 35719 w 540544"/>
              <a:gd name="connsiteY24" fmla="*/ 102394 h 740569"/>
              <a:gd name="connsiteX25" fmla="*/ 73819 w 540544"/>
              <a:gd name="connsiteY25" fmla="*/ 133350 h 740569"/>
              <a:gd name="connsiteX26" fmla="*/ 109538 w 540544"/>
              <a:gd name="connsiteY26" fmla="*/ 166687 h 740569"/>
              <a:gd name="connsiteX27" fmla="*/ 142875 w 540544"/>
              <a:gd name="connsiteY27" fmla="*/ 200025 h 740569"/>
              <a:gd name="connsiteX28" fmla="*/ 171450 w 540544"/>
              <a:gd name="connsiteY28" fmla="*/ 233362 h 740569"/>
              <a:gd name="connsiteX29" fmla="*/ 188119 w 540544"/>
              <a:gd name="connsiteY29" fmla="*/ 257175 h 740569"/>
              <a:gd name="connsiteX30" fmla="*/ 200025 w 540544"/>
              <a:gd name="connsiteY30" fmla="*/ 283369 h 740569"/>
              <a:gd name="connsiteX31" fmla="*/ 207169 w 540544"/>
              <a:gd name="connsiteY31" fmla="*/ 328612 h 740569"/>
              <a:gd name="connsiteX32" fmla="*/ 214313 w 540544"/>
              <a:gd name="connsiteY32" fmla="*/ 392906 h 740569"/>
              <a:gd name="connsiteX33" fmla="*/ 219075 w 540544"/>
              <a:gd name="connsiteY33" fmla="*/ 454819 h 740569"/>
              <a:gd name="connsiteX34" fmla="*/ 226219 w 540544"/>
              <a:gd name="connsiteY34" fmla="*/ 740569 h 740569"/>
              <a:gd name="connsiteX35" fmla="*/ 461963 w 540544"/>
              <a:gd name="connsiteY35" fmla="*/ 719137 h 740569"/>
              <a:gd name="connsiteX36" fmla="*/ 478631 w 540544"/>
              <a:gd name="connsiteY36" fmla="*/ 571500 h 740569"/>
              <a:gd name="connsiteX37" fmla="*/ 507206 w 540544"/>
              <a:gd name="connsiteY37" fmla="*/ 361950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40544" h="740569">
                <a:moveTo>
                  <a:pt x="507206" y="361950"/>
                </a:moveTo>
                <a:lnTo>
                  <a:pt x="526256" y="252412"/>
                </a:lnTo>
                <a:lnTo>
                  <a:pt x="533400" y="228600"/>
                </a:lnTo>
                <a:lnTo>
                  <a:pt x="538163" y="209550"/>
                </a:lnTo>
                <a:lnTo>
                  <a:pt x="540544" y="188119"/>
                </a:lnTo>
                <a:lnTo>
                  <a:pt x="535781" y="161925"/>
                </a:lnTo>
                <a:lnTo>
                  <a:pt x="521494" y="138112"/>
                </a:lnTo>
                <a:lnTo>
                  <a:pt x="497681" y="114300"/>
                </a:lnTo>
                <a:lnTo>
                  <a:pt x="466725" y="90487"/>
                </a:lnTo>
                <a:lnTo>
                  <a:pt x="431006" y="69056"/>
                </a:lnTo>
                <a:lnTo>
                  <a:pt x="402431" y="54769"/>
                </a:lnTo>
                <a:lnTo>
                  <a:pt x="359569" y="35719"/>
                </a:lnTo>
                <a:lnTo>
                  <a:pt x="319088" y="23812"/>
                </a:lnTo>
                <a:lnTo>
                  <a:pt x="266700" y="14287"/>
                </a:lnTo>
                <a:lnTo>
                  <a:pt x="204788" y="4762"/>
                </a:lnTo>
                <a:lnTo>
                  <a:pt x="150019" y="0"/>
                </a:lnTo>
                <a:lnTo>
                  <a:pt x="100013" y="0"/>
                </a:lnTo>
                <a:lnTo>
                  <a:pt x="57150" y="4762"/>
                </a:lnTo>
                <a:lnTo>
                  <a:pt x="28575" y="9525"/>
                </a:lnTo>
                <a:lnTo>
                  <a:pt x="11906" y="16669"/>
                </a:lnTo>
                <a:lnTo>
                  <a:pt x="0" y="28575"/>
                </a:lnTo>
                <a:lnTo>
                  <a:pt x="0" y="42862"/>
                </a:lnTo>
                <a:lnTo>
                  <a:pt x="2381" y="59531"/>
                </a:lnTo>
                <a:lnTo>
                  <a:pt x="14288" y="80962"/>
                </a:lnTo>
                <a:lnTo>
                  <a:pt x="35719" y="102394"/>
                </a:lnTo>
                <a:lnTo>
                  <a:pt x="73819" y="133350"/>
                </a:lnTo>
                <a:lnTo>
                  <a:pt x="109538" y="166687"/>
                </a:lnTo>
                <a:lnTo>
                  <a:pt x="142875" y="200025"/>
                </a:lnTo>
                <a:lnTo>
                  <a:pt x="171450" y="233362"/>
                </a:lnTo>
                <a:lnTo>
                  <a:pt x="188119" y="257175"/>
                </a:lnTo>
                <a:lnTo>
                  <a:pt x="200025" y="283369"/>
                </a:lnTo>
                <a:lnTo>
                  <a:pt x="207169" y="328612"/>
                </a:lnTo>
                <a:lnTo>
                  <a:pt x="214313" y="392906"/>
                </a:lnTo>
                <a:lnTo>
                  <a:pt x="219075" y="454819"/>
                </a:lnTo>
                <a:lnTo>
                  <a:pt x="226219" y="740569"/>
                </a:lnTo>
                <a:lnTo>
                  <a:pt x="461963" y="719137"/>
                </a:lnTo>
                <a:lnTo>
                  <a:pt x="478631" y="571500"/>
                </a:lnTo>
                <a:lnTo>
                  <a:pt x="507206" y="361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34CCE6E9-6944-A249-9793-3F86D9BEE9C8}"/>
              </a:ext>
            </a:extLst>
          </p:cNvPr>
          <p:cNvSpPr/>
          <p:nvPr/>
        </p:nvSpPr>
        <p:spPr>
          <a:xfrm>
            <a:off x="3233738" y="2463800"/>
            <a:ext cx="1108075" cy="1384300"/>
          </a:xfrm>
          <a:custGeom>
            <a:avLst/>
            <a:gdLst>
              <a:gd name="connsiteX0" fmla="*/ 637484 w 1107665"/>
              <a:gd name="connsiteY0" fmla="*/ 801903 h 1384581"/>
              <a:gd name="connsiteX1" fmla="*/ 741328 w 1107665"/>
              <a:gd name="connsiteY1" fmla="*/ 674983 h 1384581"/>
              <a:gd name="connsiteX2" fmla="*/ 830749 w 1107665"/>
              <a:gd name="connsiteY2" fmla="*/ 553833 h 1384581"/>
              <a:gd name="connsiteX3" fmla="*/ 911516 w 1107665"/>
              <a:gd name="connsiteY3" fmla="*/ 444220 h 1384581"/>
              <a:gd name="connsiteX4" fmla="*/ 951899 w 1107665"/>
              <a:gd name="connsiteY4" fmla="*/ 380760 h 1384581"/>
              <a:gd name="connsiteX5" fmla="*/ 974976 w 1107665"/>
              <a:gd name="connsiteY5" fmla="*/ 343261 h 1384581"/>
              <a:gd name="connsiteX6" fmla="*/ 986514 w 1107665"/>
              <a:gd name="connsiteY6" fmla="*/ 328838 h 1384581"/>
              <a:gd name="connsiteX7" fmla="*/ 1015359 w 1107665"/>
              <a:gd name="connsiteY7" fmla="*/ 308646 h 1384581"/>
              <a:gd name="connsiteX8" fmla="*/ 1055743 w 1107665"/>
              <a:gd name="connsiteY8" fmla="*/ 279801 h 1384581"/>
              <a:gd name="connsiteX9" fmla="*/ 1075935 w 1107665"/>
              <a:gd name="connsiteY9" fmla="*/ 262494 h 1384581"/>
              <a:gd name="connsiteX10" fmla="*/ 1096126 w 1107665"/>
              <a:gd name="connsiteY10" fmla="*/ 233648 h 1384581"/>
              <a:gd name="connsiteX11" fmla="*/ 1104780 w 1107665"/>
              <a:gd name="connsiteY11" fmla="*/ 210572 h 1384581"/>
              <a:gd name="connsiteX12" fmla="*/ 1107665 w 1107665"/>
              <a:gd name="connsiteY12" fmla="*/ 184611 h 1384581"/>
              <a:gd name="connsiteX13" fmla="*/ 1101896 w 1107665"/>
              <a:gd name="connsiteY13" fmla="*/ 158650 h 1384581"/>
              <a:gd name="connsiteX14" fmla="*/ 1081704 w 1107665"/>
              <a:gd name="connsiteY14" fmla="*/ 126920 h 1384581"/>
              <a:gd name="connsiteX15" fmla="*/ 1049974 w 1107665"/>
              <a:gd name="connsiteY15" fmla="*/ 100959 h 1384581"/>
              <a:gd name="connsiteX16" fmla="*/ 995167 w 1107665"/>
              <a:gd name="connsiteY16" fmla="*/ 69229 h 1384581"/>
              <a:gd name="connsiteX17" fmla="*/ 951899 w 1107665"/>
              <a:gd name="connsiteY17" fmla="*/ 46153 h 1384581"/>
              <a:gd name="connsiteX18" fmla="*/ 917285 w 1107665"/>
              <a:gd name="connsiteY18" fmla="*/ 34615 h 1384581"/>
              <a:gd name="connsiteX19" fmla="*/ 888439 w 1107665"/>
              <a:gd name="connsiteY19" fmla="*/ 25961 h 1384581"/>
              <a:gd name="connsiteX20" fmla="*/ 799019 w 1107665"/>
              <a:gd name="connsiteY20" fmla="*/ 8654 h 1384581"/>
              <a:gd name="connsiteX21" fmla="*/ 715367 w 1107665"/>
              <a:gd name="connsiteY21" fmla="*/ 0 h 1384581"/>
              <a:gd name="connsiteX22" fmla="*/ 660560 w 1107665"/>
              <a:gd name="connsiteY22" fmla="*/ 0 h 1384581"/>
              <a:gd name="connsiteX23" fmla="*/ 614408 w 1107665"/>
              <a:gd name="connsiteY23" fmla="*/ 8654 h 1384581"/>
              <a:gd name="connsiteX24" fmla="*/ 582678 w 1107665"/>
              <a:gd name="connsiteY24" fmla="*/ 17308 h 1384581"/>
              <a:gd name="connsiteX25" fmla="*/ 553832 w 1107665"/>
              <a:gd name="connsiteY25" fmla="*/ 31730 h 1384581"/>
              <a:gd name="connsiteX26" fmla="*/ 542294 w 1107665"/>
              <a:gd name="connsiteY26" fmla="*/ 46153 h 1384581"/>
              <a:gd name="connsiteX27" fmla="*/ 548063 w 1107665"/>
              <a:gd name="connsiteY27" fmla="*/ 63460 h 1384581"/>
              <a:gd name="connsiteX28" fmla="*/ 565371 w 1107665"/>
              <a:gd name="connsiteY28" fmla="*/ 77883 h 1384581"/>
              <a:gd name="connsiteX29" fmla="*/ 611523 w 1107665"/>
              <a:gd name="connsiteY29" fmla="*/ 95190 h 1384581"/>
              <a:gd name="connsiteX30" fmla="*/ 640369 w 1107665"/>
              <a:gd name="connsiteY30" fmla="*/ 106728 h 1384581"/>
              <a:gd name="connsiteX31" fmla="*/ 677868 w 1107665"/>
              <a:gd name="connsiteY31" fmla="*/ 124036 h 1384581"/>
              <a:gd name="connsiteX32" fmla="*/ 706713 w 1107665"/>
              <a:gd name="connsiteY32" fmla="*/ 147112 h 1384581"/>
              <a:gd name="connsiteX33" fmla="*/ 721136 w 1107665"/>
              <a:gd name="connsiteY33" fmla="*/ 167304 h 1384581"/>
              <a:gd name="connsiteX34" fmla="*/ 726905 w 1107665"/>
              <a:gd name="connsiteY34" fmla="*/ 193265 h 1384581"/>
              <a:gd name="connsiteX35" fmla="*/ 726905 w 1107665"/>
              <a:gd name="connsiteY35" fmla="*/ 227879 h 1384581"/>
              <a:gd name="connsiteX36" fmla="*/ 715367 w 1107665"/>
              <a:gd name="connsiteY36" fmla="*/ 279801 h 1384581"/>
              <a:gd name="connsiteX37" fmla="*/ 692290 w 1107665"/>
              <a:gd name="connsiteY37" fmla="*/ 351915 h 1384581"/>
              <a:gd name="connsiteX38" fmla="*/ 611523 w 1107665"/>
              <a:gd name="connsiteY38" fmla="*/ 507680 h 1384581"/>
              <a:gd name="connsiteX39" fmla="*/ 484603 w 1107665"/>
              <a:gd name="connsiteY39" fmla="*/ 703829 h 1384581"/>
              <a:gd name="connsiteX40" fmla="*/ 374991 w 1107665"/>
              <a:gd name="connsiteY40" fmla="*/ 859594 h 1384581"/>
              <a:gd name="connsiteX41" fmla="*/ 230764 w 1107665"/>
              <a:gd name="connsiteY41" fmla="*/ 1055743 h 1384581"/>
              <a:gd name="connsiteX42" fmla="*/ 51922 w 1107665"/>
              <a:gd name="connsiteY42" fmla="*/ 1277853 h 1384581"/>
              <a:gd name="connsiteX43" fmla="*/ 8654 w 1107665"/>
              <a:gd name="connsiteY43" fmla="*/ 1329775 h 1384581"/>
              <a:gd name="connsiteX44" fmla="*/ 0 w 1107665"/>
              <a:gd name="connsiteY44" fmla="*/ 1344197 h 1384581"/>
              <a:gd name="connsiteX45" fmla="*/ 0 w 1107665"/>
              <a:gd name="connsiteY45" fmla="*/ 1361504 h 1384581"/>
              <a:gd name="connsiteX46" fmla="*/ 8654 w 1107665"/>
              <a:gd name="connsiteY46" fmla="*/ 1378812 h 1384581"/>
              <a:gd name="connsiteX47" fmla="*/ 20192 w 1107665"/>
              <a:gd name="connsiteY47" fmla="*/ 1384581 h 1384581"/>
              <a:gd name="connsiteX48" fmla="*/ 51922 w 1107665"/>
              <a:gd name="connsiteY48" fmla="*/ 1373043 h 1384581"/>
              <a:gd name="connsiteX49" fmla="*/ 124036 w 1107665"/>
              <a:gd name="connsiteY49" fmla="*/ 1321121 h 1384581"/>
              <a:gd name="connsiteX50" fmla="*/ 248071 w 1107665"/>
              <a:gd name="connsiteY50" fmla="*/ 1217277 h 1384581"/>
              <a:gd name="connsiteX51" fmla="*/ 377875 w 1107665"/>
              <a:gd name="connsiteY51" fmla="*/ 1090357 h 1384581"/>
              <a:gd name="connsiteX52" fmla="*/ 562486 w 1107665"/>
              <a:gd name="connsiteY52" fmla="*/ 891324 h 1384581"/>
              <a:gd name="connsiteX53" fmla="*/ 637484 w 1107665"/>
              <a:gd name="connsiteY53" fmla="*/ 801903 h 138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07665" h="1384581">
                <a:moveTo>
                  <a:pt x="637484" y="801903"/>
                </a:moveTo>
                <a:lnTo>
                  <a:pt x="741328" y="674983"/>
                </a:lnTo>
                <a:lnTo>
                  <a:pt x="830749" y="553833"/>
                </a:lnTo>
                <a:lnTo>
                  <a:pt x="911516" y="444220"/>
                </a:lnTo>
                <a:lnTo>
                  <a:pt x="951899" y="380760"/>
                </a:lnTo>
                <a:lnTo>
                  <a:pt x="974976" y="343261"/>
                </a:lnTo>
                <a:lnTo>
                  <a:pt x="986514" y="328838"/>
                </a:lnTo>
                <a:lnTo>
                  <a:pt x="1015359" y="308646"/>
                </a:lnTo>
                <a:lnTo>
                  <a:pt x="1055743" y="279801"/>
                </a:lnTo>
                <a:lnTo>
                  <a:pt x="1075935" y="262494"/>
                </a:lnTo>
                <a:lnTo>
                  <a:pt x="1096126" y="233648"/>
                </a:lnTo>
                <a:lnTo>
                  <a:pt x="1104780" y="210572"/>
                </a:lnTo>
                <a:lnTo>
                  <a:pt x="1107665" y="184611"/>
                </a:lnTo>
                <a:lnTo>
                  <a:pt x="1101896" y="158650"/>
                </a:lnTo>
                <a:lnTo>
                  <a:pt x="1081704" y="126920"/>
                </a:lnTo>
                <a:lnTo>
                  <a:pt x="1049974" y="100959"/>
                </a:lnTo>
                <a:lnTo>
                  <a:pt x="995167" y="69229"/>
                </a:lnTo>
                <a:lnTo>
                  <a:pt x="951899" y="46153"/>
                </a:lnTo>
                <a:lnTo>
                  <a:pt x="917285" y="34615"/>
                </a:lnTo>
                <a:lnTo>
                  <a:pt x="888439" y="25961"/>
                </a:lnTo>
                <a:lnTo>
                  <a:pt x="799019" y="8654"/>
                </a:lnTo>
                <a:lnTo>
                  <a:pt x="715367" y="0"/>
                </a:lnTo>
                <a:lnTo>
                  <a:pt x="660560" y="0"/>
                </a:lnTo>
                <a:lnTo>
                  <a:pt x="614408" y="8654"/>
                </a:lnTo>
                <a:lnTo>
                  <a:pt x="582678" y="17308"/>
                </a:lnTo>
                <a:lnTo>
                  <a:pt x="553832" y="31730"/>
                </a:lnTo>
                <a:lnTo>
                  <a:pt x="542294" y="46153"/>
                </a:lnTo>
                <a:lnTo>
                  <a:pt x="548063" y="63460"/>
                </a:lnTo>
                <a:lnTo>
                  <a:pt x="565371" y="77883"/>
                </a:lnTo>
                <a:lnTo>
                  <a:pt x="611523" y="95190"/>
                </a:lnTo>
                <a:lnTo>
                  <a:pt x="640369" y="106728"/>
                </a:lnTo>
                <a:lnTo>
                  <a:pt x="677868" y="124036"/>
                </a:lnTo>
                <a:lnTo>
                  <a:pt x="706713" y="147112"/>
                </a:lnTo>
                <a:lnTo>
                  <a:pt x="721136" y="167304"/>
                </a:lnTo>
                <a:lnTo>
                  <a:pt x="726905" y="193265"/>
                </a:lnTo>
                <a:lnTo>
                  <a:pt x="726905" y="227879"/>
                </a:lnTo>
                <a:lnTo>
                  <a:pt x="715367" y="279801"/>
                </a:lnTo>
                <a:lnTo>
                  <a:pt x="692290" y="351915"/>
                </a:lnTo>
                <a:lnTo>
                  <a:pt x="611523" y="507680"/>
                </a:lnTo>
                <a:lnTo>
                  <a:pt x="484603" y="703829"/>
                </a:lnTo>
                <a:lnTo>
                  <a:pt x="374991" y="859594"/>
                </a:lnTo>
                <a:lnTo>
                  <a:pt x="230764" y="1055743"/>
                </a:lnTo>
                <a:lnTo>
                  <a:pt x="51922" y="1277853"/>
                </a:lnTo>
                <a:lnTo>
                  <a:pt x="8654" y="1329775"/>
                </a:lnTo>
                <a:lnTo>
                  <a:pt x="0" y="1344197"/>
                </a:lnTo>
                <a:lnTo>
                  <a:pt x="0" y="1361504"/>
                </a:lnTo>
                <a:lnTo>
                  <a:pt x="8654" y="1378812"/>
                </a:lnTo>
                <a:lnTo>
                  <a:pt x="20192" y="1384581"/>
                </a:lnTo>
                <a:lnTo>
                  <a:pt x="51922" y="1373043"/>
                </a:lnTo>
                <a:lnTo>
                  <a:pt x="124036" y="1321121"/>
                </a:lnTo>
                <a:lnTo>
                  <a:pt x="248071" y="1217277"/>
                </a:lnTo>
                <a:lnTo>
                  <a:pt x="377875" y="1090357"/>
                </a:lnTo>
                <a:lnTo>
                  <a:pt x="562486" y="891324"/>
                </a:lnTo>
                <a:lnTo>
                  <a:pt x="637484" y="80190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7C83916-85B3-8940-B226-24694204D528}"/>
              </a:ext>
            </a:extLst>
          </p:cNvPr>
          <p:cNvSpPr/>
          <p:nvPr/>
        </p:nvSpPr>
        <p:spPr>
          <a:xfrm>
            <a:off x="5010150" y="2268538"/>
            <a:ext cx="1066800" cy="1196975"/>
          </a:xfrm>
          <a:custGeom>
            <a:avLst/>
            <a:gdLst>
              <a:gd name="connsiteX0" fmla="*/ 516731 w 1066800"/>
              <a:gd name="connsiteY0" fmla="*/ 564357 h 1195388"/>
              <a:gd name="connsiteX1" fmla="*/ 485775 w 1066800"/>
              <a:gd name="connsiteY1" fmla="*/ 607219 h 1195388"/>
              <a:gd name="connsiteX2" fmla="*/ 433388 w 1066800"/>
              <a:gd name="connsiteY2" fmla="*/ 676275 h 1195388"/>
              <a:gd name="connsiteX3" fmla="*/ 269081 w 1066800"/>
              <a:gd name="connsiteY3" fmla="*/ 873919 h 1195388"/>
              <a:gd name="connsiteX4" fmla="*/ 142875 w 1066800"/>
              <a:gd name="connsiteY4" fmla="*/ 1009650 h 1195388"/>
              <a:gd name="connsiteX5" fmla="*/ 45244 w 1066800"/>
              <a:gd name="connsiteY5" fmla="*/ 1114425 h 1195388"/>
              <a:gd name="connsiteX6" fmla="*/ 9525 w 1066800"/>
              <a:gd name="connsiteY6" fmla="*/ 1152525 h 1195388"/>
              <a:gd name="connsiteX7" fmla="*/ 0 w 1066800"/>
              <a:gd name="connsiteY7" fmla="*/ 1166813 h 1195388"/>
              <a:gd name="connsiteX8" fmla="*/ 0 w 1066800"/>
              <a:gd name="connsiteY8" fmla="*/ 1185863 h 1195388"/>
              <a:gd name="connsiteX9" fmla="*/ 4763 w 1066800"/>
              <a:gd name="connsiteY9" fmla="*/ 1193007 h 1195388"/>
              <a:gd name="connsiteX10" fmla="*/ 26194 w 1066800"/>
              <a:gd name="connsiteY10" fmla="*/ 1195388 h 1195388"/>
              <a:gd name="connsiteX11" fmla="*/ 54769 w 1066800"/>
              <a:gd name="connsiteY11" fmla="*/ 1190625 h 1195388"/>
              <a:gd name="connsiteX12" fmla="*/ 107156 w 1066800"/>
              <a:gd name="connsiteY12" fmla="*/ 1164432 h 1195388"/>
              <a:gd name="connsiteX13" fmla="*/ 273844 w 1066800"/>
              <a:gd name="connsiteY13" fmla="*/ 1047750 h 1195388"/>
              <a:gd name="connsiteX14" fmla="*/ 426244 w 1066800"/>
              <a:gd name="connsiteY14" fmla="*/ 933450 h 1195388"/>
              <a:gd name="connsiteX15" fmla="*/ 631031 w 1066800"/>
              <a:gd name="connsiteY15" fmla="*/ 754857 h 1195388"/>
              <a:gd name="connsiteX16" fmla="*/ 771525 w 1066800"/>
              <a:gd name="connsiteY16" fmla="*/ 611982 h 1195388"/>
              <a:gd name="connsiteX17" fmla="*/ 892969 w 1066800"/>
              <a:gd name="connsiteY17" fmla="*/ 476250 h 1195388"/>
              <a:gd name="connsiteX18" fmla="*/ 962025 w 1066800"/>
              <a:gd name="connsiteY18" fmla="*/ 402432 h 1195388"/>
              <a:gd name="connsiteX19" fmla="*/ 1009650 w 1066800"/>
              <a:gd name="connsiteY19" fmla="*/ 352425 h 1195388"/>
              <a:gd name="connsiteX20" fmla="*/ 1028700 w 1066800"/>
              <a:gd name="connsiteY20" fmla="*/ 335757 h 1195388"/>
              <a:gd name="connsiteX21" fmla="*/ 1040606 w 1066800"/>
              <a:gd name="connsiteY21" fmla="*/ 323850 h 1195388"/>
              <a:gd name="connsiteX22" fmla="*/ 1054894 w 1066800"/>
              <a:gd name="connsiteY22" fmla="*/ 302419 h 1195388"/>
              <a:gd name="connsiteX23" fmla="*/ 1064419 w 1066800"/>
              <a:gd name="connsiteY23" fmla="*/ 280988 h 1195388"/>
              <a:gd name="connsiteX24" fmla="*/ 1066800 w 1066800"/>
              <a:gd name="connsiteY24" fmla="*/ 261938 h 1195388"/>
              <a:gd name="connsiteX25" fmla="*/ 1064419 w 1066800"/>
              <a:gd name="connsiteY25" fmla="*/ 235744 h 1195388"/>
              <a:gd name="connsiteX26" fmla="*/ 1057275 w 1066800"/>
              <a:gd name="connsiteY26" fmla="*/ 209550 h 1195388"/>
              <a:gd name="connsiteX27" fmla="*/ 1035844 w 1066800"/>
              <a:gd name="connsiteY27" fmla="*/ 173832 h 1195388"/>
              <a:gd name="connsiteX28" fmla="*/ 1014413 w 1066800"/>
              <a:gd name="connsiteY28" fmla="*/ 154782 h 1195388"/>
              <a:gd name="connsiteX29" fmla="*/ 971550 w 1066800"/>
              <a:gd name="connsiteY29" fmla="*/ 123825 h 1195388"/>
              <a:gd name="connsiteX30" fmla="*/ 914400 w 1066800"/>
              <a:gd name="connsiteY30" fmla="*/ 92869 h 1195388"/>
              <a:gd name="connsiteX31" fmla="*/ 862013 w 1066800"/>
              <a:gd name="connsiteY31" fmla="*/ 66675 h 1195388"/>
              <a:gd name="connsiteX32" fmla="*/ 781050 w 1066800"/>
              <a:gd name="connsiteY32" fmla="*/ 35719 h 1195388"/>
              <a:gd name="connsiteX33" fmla="*/ 707231 w 1066800"/>
              <a:gd name="connsiteY33" fmla="*/ 14288 h 1195388"/>
              <a:gd name="connsiteX34" fmla="*/ 650081 w 1066800"/>
              <a:gd name="connsiteY34" fmla="*/ 2382 h 1195388"/>
              <a:gd name="connsiteX35" fmla="*/ 609600 w 1066800"/>
              <a:gd name="connsiteY35" fmla="*/ 0 h 1195388"/>
              <a:gd name="connsiteX36" fmla="*/ 571500 w 1066800"/>
              <a:gd name="connsiteY36" fmla="*/ 2382 h 1195388"/>
              <a:gd name="connsiteX37" fmla="*/ 542925 w 1066800"/>
              <a:gd name="connsiteY37" fmla="*/ 11907 h 1195388"/>
              <a:gd name="connsiteX38" fmla="*/ 531019 w 1066800"/>
              <a:gd name="connsiteY38" fmla="*/ 28575 h 1195388"/>
              <a:gd name="connsiteX39" fmla="*/ 535781 w 1066800"/>
              <a:gd name="connsiteY39" fmla="*/ 45244 h 1195388"/>
              <a:gd name="connsiteX40" fmla="*/ 547688 w 1066800"/>
              <a:gd name="connsiteY40" fmla="*/ 61913 h 1195388"/>
              <a:gd name="connsiteX41" fmla="*/ 588169 w 1066800"/>
              <a:gd name="connsiteY41" fmla="*/ 97632 h 1195388"/>
              <a:gd name="connsiteX42" fmla="*/ 609600 w 1066800"/>
              <a:gd name="connsiteY42" fmla="*/ 111919 h 1195388"/>
              <a:gd name="connsiteX43" fmla="*/ 628650 w 1066800"/>
              <a:gd name="connsiteY43" fmla="*/ 133350 h 1195388"/>
              <a:gd name="connsiteX44" fmla="*/ 647700 w 1066800"/>
              <a:gd name="connsiteY44" fmla="*/ 164307 h 1195388"/>
              <a:gd name="connsiteX45" fmla="*/ 659606 w 1066800"/>
              <a:gd name="connsiteY45" fmla="*/ 192882 h 1195388"/>
              <a:gd name="connsiteX46" fmla="*/ 669131 w 1066800"/>
              <a:gd name="connsiteY46" fmla="*/ 233363 h 1195388"/>
              <a:gd name="connsiteX47" fmla="*/ 669131 w 1066800"/>
              <a:gd name="connsiteY47" fmla="*/ 269082 h 1195388"/>
              <a:gd name="connsiteX48" fmla="*/ 664369 w 1066800"/>
              <a:gd name="connsiteY48" fmla="*/ 300038 h 1195388"/>
              <a:gd name="connsiteX49" fmla="*/ 633413 w 1066800"/>
              <a:gd name="connsiteY49" fmla="*/ 376238 h 1195388"/>
              <a:gd name="connsiteX50" fmla="*/ 547688 w 1066800"/>
              <a:gd name="connsiteY50" fmla="*/ 521494 h 1195388"/>
              <a:gd name="connsiteX51" fmla="*/ 516731 w 1066800"/>
              <a:gd name="connsiteY51" fmla="*/ 564357 h 1195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66800" h="1195388">
                <a:moveTo>
                  <a:pt x="516731" y="564357"/>
                </a:moveTo>
                <a:lnTo>
                  <a:pt x="485775" y="607219"/>
                </a:lnTo>
                <a:lnTo>
                  <a:pt x="433388" y="676275"/>
                </a:lnTo>
                <a:lnTo>
                  <a:pt x="269081" y="873919"/>
                </a:lnTo>
                <a:lnTo>
                  <a:pt x="142875" y="1009650"/>
                </a:lnTo>
                <a:lnTo>
                  <a:pt x="45244" y="1114425"/>
                </a:lnTo>
                <a:lnTo>
                  <a:pt x="9525" y="1152525"/>
                </a:lnTo>
                <a:lnTo>
                  <a:pt x="0" y="1166813"/>
                </a:lnTo>
                <a:lnTo>
                  <a:pt x="0" y="1185863"/>
                </a:lnTo>
                <a:lnTo>
                  <a:pt x="4763" y="1193007"/>
                </a:lnTo>
                <a:lnTo>
                  <a:pt x="26194" y="1195388"/>
                </a:lnTo>
                <a:lnTo>
                  <a:pt x="54769" y="1190625"/>
                </a:lnTo>
                <a:lnTo>
                  <a:pt x="107156" y="1164432"/>
                </a:lnTo>
                <a:lnTo>
                  <a:pt x="273844" y="1047750"/>
                </a:lnTo>
                <a:lnTo>
                  <a:pt x="426244" y="933450"/>
                </a:lnTo>
                <a:lnTo>
                  <a:pt x="631031" y="754857"/>
                </a:lnTo>
                <a:lnTo>
                  <a:pt x="771525" y="611982"/>
                </a:lnTo>
                <a:lnTo>
                  <a:pt x="892969" y="476250"/>
                </a:lnTo>
                <a:lnTo>
                  <a:pt x="962025" y="402432"/>
                </a:lnTo>
                <a:lnTo>
                  <a:pt x="1009650" y="352425"/>
                </a:lnTo>
                <a:lnTo>
                  <a:pt x="1028700" y="335757"/>
                </a:lnTo>
                <a:lnTo>
                  <a:pt x="1040606" y="323850"/>
                </a:lnTo>
                <a:lnTo>
                  <a:pt x="1054894" y="302419"/>
                </a:lnTo>
                <a:lnTo>
                  <a:pt x="1064419" y="280988"/>
                </a:lnTo>
                <a:lnTo>
                  <a:pt x="1066800" y="261938"/>
                </a:lnTo>
                <a:lnTo>
                  <a:pt x="1064419" y="235744"/>
                </a:lnTo>
                <a:lnTo>
                  <a:pt x="1057275" y="209550"/>
                </a:lnTo>
                <a:lnTo>
                  <a:pt x="1035844" y="173832"/>
                </a:lnTo>
                <a:lnTo>
                  <a:pt x="1014413" y="154782"/>
                </a:lnTo>
                <a:lnTo>
                  <a:pt x="971550" y="123825"/>
                </a:lnTo>
                <a:lnTo>
                  <a:pt x="914400" y="92869"/>
                </a:lnTo>
                <a:lnTo>
                  <a:pt x="862013" y="66675"/>
                </a:lnTo>
                <a:lnTo>
                  <a:pt x="781050" y="35719"/>
                </a:lnTo>
                <a:lnTo>
                  <a:pt x="707231" y="14288"/>
                </a:lnTo>
                <a:lnTo>
                  <a:pt x="650081" y="2382"/>
                </a:lnTo>
                <a:lnTo>
                  <a:pt x="609600" y="0"/>
                </a:lnTo>
                <a:lnTo>
                  <a:pt x="571500" y="2382"/>
                </a:lnTo>
                <a:lnTo>
                  <a:pt x="542925" y="11907"/>
                </a:lnTo>
                <a:lnTo>
                  <a:pt x="531019" y="28575"/>
                </a:lnTo>
                <a:lnTo>
                  <a:pt x="535781" y="45244"/>
                </a:lnTo>
                <a:lnTo>
                  <a:pt x="547688" y="61913"/>
                </a:lnTo>
                <a:lnTo>
                  <a:pt x="588169" y="97632"/>
                </a:lnTo>
                <a:lnTo>
                  <a:pt x="609600" y="111919"/>
                </a:lnTo>
                <a:lnTo>
                  <a:pt x="628650" y="133350"/>
                </a:lnTo>
                <a:lnTo>
                  <a:pt x="647700" y="164307"/>
                </a:lnTo>
                <a:lnTo>
                  <a:pt x="659606" y="192882"/>
                </a:lnTo>
                <a:lnTo>
                  <a:pt x="669131" y="233363"/>
                </a:lnTo>
                <a:lnTo>
                  <a:pt x="669131" y="269082"/>
                </a:lnTo>
                <a:lnTo>
                  <a:pt x="664369" y="300038"/>
                </a:lnTo>
                <a:lnTo>
                  <a:pt x="633413" y="376238"/>
                </a:lnTo>
                <a:lnTo>
                  <a:pt x="547688" y="521494"/>
                </a:lnTo>
                <a:lnTo>
                  <a:pt x="516731" y="5643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37431D5C-1E52-E742-978A-B7BBBCA7EFCD}"/>
              </a:ext>
            </a:extLst>
          </p:cNvPr>
          <p:cNvSpPr/>
          <p:nvPr/>
        </p:nvSpPr>
        <p:spPr>
          <a:xfrm>
            <a:off x="2735263" y="4070350"/>
            <a:ext cx="4492625" cy="577850"/>
          </a:xfrm>
          <a:custGeom>
            <a:avLst/>
            <a:gdLst>
              <a:gd name="connsiteX0" fmla="*/ 1452067 w 4491533"/>
              <a:gd name="connsiteY0" fmla="*/ 204825 h 577901"/>
              <a:gd name="connsiteX1" fmla="*/ 2062886 w 4491533"/>
              <a:gd name="connsiteY1" fmla="*/ 157277 h 577901"/>
              <a:gd name="connsiteX2" fmla="*/ 2311603 w 4491533"/>
              <a:gd name="connsiteY2" fmla="*/ 135331 h 577901"/>
              <a:gd name="connsiteX3" fmla="*/ 2615184 w 4491533"/>
              <a:gd name="connsiteY3" fmla="*/ 109728 h 577901"/>
              <a:gd name="connsiteX4" fmla="*/ 2948025 w 4491533"/>
              <a:gd name="connsiteY4" fmla="*/ 84125 h 577901"/>
              <a:gd name="connsiteX5" fmla="*/ 3288182 w 4491533"/>
              <a:gd name="connsiteY5" fmla="*/ 62179 h 577901"/>
              <a:gd name="connsiteX6" fmla="*/ 3591763 w 4491533"/>
              <a:gd name="connsiteY6" fmla="*/ 43891 h 577901"/>
              <a:gd name="connsiteX7" fmla="*/ 3840480 w 4491533"/>
              <a:gd name="connsiteY7" fmla="*/ 29261 h 577901"/>
              <a:gd name="connsiteX8" fmla="*/ 3931920 w 4491533"/>
              <a:gd name="connsiteY8" fmla="*/ 25603 h 577901"/>
              <a:gd name="connsiteX9" fmla="*/ 3994099 w 4491533"/>
              <a:gd name="connsiteY9" fmla="*/ 10973 h 577901"/>
              <a:gd name="connsiteX10" fmla="*/ 4081881 w 4491533"/>
              <a:gd name="connsiteY10" fmla="*/ 0 h 577901"/>
              <a:gd name="connsiteX11" fmla="*/ 4140403 w 4491533"/>
              <a:gd name="connsiteY11" fmla="*/ 10973 h 577901"/>
              <a:gd name="connsiteX12" fmla="*/ 4213555 w 4491533"/>
              <a:gd name="connsiteY12" fmla="*/ 32918 h 577901"/>
              <a:gd name="connsiteX13" fmla="*/ 4279392 w 4491533"/>
              <a:gd name="connsiteY13" fmla="*/ 58521 h 577901"/>
              <a:gd name="connsiteX14" fmla="*/ 4359859 w 4491533"/>
              <a:gd name="connsiteY14" fmla="*/ 102413 h 577901"/>
              <a:gd name="connsiteX15" fmla="*/ 4436669 w 4491533"/>
              <a:gd name="connsiteY15" fmla="*/ 153619 h 577901"/>
              <a:gd name="connsiteX16" fmla="*/ 4454957 w 4491533"/>
              <a:gd name="connsiteY16" fmla="*/ 168249 h 577901"/>
              <a:gd name="connsiteX17" fmla="*/ 4465929 w 4491533"/>
              <a:gd name="connsiteY17" fmla="*/ 182880 h 577901"/>
              <a:gd name="connsiteX18" fmla="*/ 4473245 w 4491533"/>
              <a:gd name="connsiteY18" fmla="*/ 193853 h 577901"/>
              <a:gd name="connsiteX19" fmla="*/ 4484217 w 4491533"/>
              <a:gd name="connsiteY19" fmla="*/ 223113 h 577901"/>
              <a:gd name="connsiteX20" fmla="*/ 4491533 w 4491533"/>
              <a:gd name="connsiteY20" fmla="*/ 263347 h 577901"/>
              <a:gd name="connsiteX21" fmla="*/ 4480560 w 4491533"/>
              <a:gd name="connsiteY21" fmla="*/ 292608 h 577901"/>
              <a:gd name="connsiteX22" fmla="*/ 4451299 w 4491533"/>
              <a:gd name="connsiteY22" fmla="*/ 314553 h 577901"/>
              <a:gd name="connsiteX23" fmla="*/ 4411065 w 4491533"/>
              <a:gd name="connsiteY23" fmla="*/ 321869 h 577901"/>
              <a:gd name="connsiteX24" fmla="*/ 4359859 w 4491533"/>
              <a:gd name="connsiteY24" fmla="*/ 321869 h 577901"/>
              <a:gd name="connsiteX25" fmla="*/ 4275734 w 4491533"/>
              <a:gd name="connsiteY25" fmla="*/ 310896 h 577901"/>
              <a:gd name="connsiteX26" fmla="*/ 4166006 w 4491533"/>
              <a:gd name="connsiteY26" fmla="*/ 296265 h 577901"/>
              <a:gd name="connsiteX27" fmla="*/ 4008729 w 4491533"/>
              <a:gd name="connsiteY27" fmla="*/ 285293 h 577901"/>
              <a:gd name="connsiteX28" fmla="*/ 3738067 w 4491533"/>
              <a:gd name="connsiteY28" fmla="*/ 274320 h 577901"/>
              <a:gd name="connsiteX29" fmla="*/ 3467405 w 4491533"/>
              <a:gd name="connsiteY29" fmla="*/ 274320 h 577901"/>
              <a:gd name="connsiteX30" fmla="*/ 3141878 w 4491533"/>
              <a:gd name="connsiteY30" fmla="*/ 277977 h 577901"/>
              <a:gd name="connsiteX31" fmla="*/ 2801721 w 4491533"/>
              <a:gd name="connsiteY31" fmla="*/ 292608 h 577901"/>
              <a:gd name="connsiteX32" fmla="*/ 2553005 w 4491533"/>
              <a:gd name="connsiteY32" fmla="*/ 303581 h 577901"/>
              <a:gd name="connsiteX33" fmla="*/ 2278685 w 4491533"/>
              <a:gd name="connsiteY33" fmla="*/ 321869 h 577901"/>
              <a:gd name="connsiteX34" fmla="*/ 2051913 w 4491533"/>
              <a:gd name="connsiteY34" fmla="*/ 336499 h 577901"/>
              <a:gd name="connsiteX35" fmla="*/ 1883664 w 4491533"/>
              <a:gd name="connsiteY35" fmla="*/ 354787 h 577901"/>
              <a:gd name="connsiteX36" fmla="*/ 1631289 w 4491533"/>
              <a:gd name="connsiteY36" fmla="*/ 380390 h 577901"/>
              <a:gd name="connsiteX37" fmla="*/ 1415491 w 4491533"/>
              <a:gd name="connsiteY37" fmla="*/ 402336 h 577901"/>
              <a:gd name="connsiteX38" fmla="*/ 1214323 w 4491533"/>
              <a:gd name="connsiteY38" fmla="*/ 424281 h 577901"/>
              <a:gd name="connsiteX39" fmla="*/ 1060704 w 4491533"/>
              <a:gd name="connsiteY39" fmla="*/ 446227 h 577901"/>
              <a:gd name="connsiteX40" fmla="*/ 830275 w 4491533"/>
              <a:gd name="connsiteY40" fmla="*/ 493776 h 577901"/>
              <a:gd name="connsiteX41" fmla="*/ 555955 w 4491533"/>
              <a:gd name="connsiteY41" fmla="*/ 555955 h 577901"/>
              <a:gd name="connsiteX42" fmla="*/ 504749 w 4491533"/>
              <a:gd name="connsiteY42" fmla="*/ 574243 h 577901"/>
              <a:gd name="connsiteX43" fmla="*/ 479145 w 4491533"/>
              <a:gd name="connsiteY43" fmla="*/ 577901 h 577901"/>
              <a:gd name="connsiteX44" fmla="*/ 442569 w 4491533"/>
              <a:gd name="connsiteY44" fmla="*/ 577901 h 577901"/>
              <a:gd name="connsiteX45" fmla="*/ 380390 w 4491533"/>
              <a:gd name="connsiteY45" fmla="*/ 563270 h 577901"/>
              <a:gd name="connsiteX46" fmla="*/ 329184 w 4491533"/>
              <a:gd name="connsiteY46" fmla="*/ 541325 h 577901"/>
              <a:gd name="connsiteX47" fmla="*/ 245059 w 4491533"/>
              <a:gd name="connsiteY47" fmla="*/ 490118 h 577901"/>
              <a:gd name="connsiteX48" fmla="*/ 146304 w 4491533"/>
              <a:gd name="connsiteY48" fmla="*/ 416966 h 577901"/>
              <a:gd name="connsiteX49" fmla="*/ 43891 w 4491533"/>
              <a:gd name="connsiteY49" fmla="*/ 318211 h 577901"/>
              <a:gd name="connsiteX50" fmla="*/ 21945 w 4491533"/>
              <a:gd name="connsiteY50" fmla="*/ 292608 h 577901"/>
              <a:gd name="connsiteX51" fmla="*/ 10973 w 4491533"/>
              <a:gd name="connsiteY51" fmla="*/ 270662 h 577901"/>
              <a:gd name="connsiteX52" fmla="*/ 0 w 4491533"/>
              <a:gd name="connsiteY52" fmla="*/ 234086 h 577901"/>
              <a:gd name="connsiteX53" fmla="*/ 0 w 4491533"/>
              <a:gd name="connsiteY53" fmla="*/ 219456 h 577901"/>
              <a:gd name="connsiteX54" fmla="*/ 3657 w 4491533"/>
              <a:gd name="connsiteY54" fmla="*/ 212141 h 577901"/>
              <a:gd name="connsiteX55" fmla="*/ 3657 w 4491533"/>
              <a:gd name="connsiteY55" fmla="*/ 204825 h 577901"/>
              <a:gd name="connsiteX56" fmla="*/ 18288 w 4491533"/>
              <a:gd name="connsiteY56" fmla="*/ 193853 h 577901"/>
              <a:gd name="connsiteX57" fmla="*/ 40233 w 4491533"/>
              <a:gd name="connsiteY57" fmla="*/ 193853 h 577901"/>
              <a:gd name="connsiteX58" fmla="*/ 73152 w 4491533"/>
              <a:gd name="connsiteY58" fmla="*/ 201168 h 577901"/>
              <a:gd name="connsiteX59" fmla="*/ 102413 w 4491533"/>
              <a:gd name="connsiteY59" fmla="*/ 212141 h 577901"/>
              <a:gd name="connsiteX60" fmla="*/ 146304 w 4491533"/>
              <a:gd name="connsiteY60" fmla="*/ 234086 h 577901"/>
              <a:gd name="connsiteX61" fmla="*/ 237744 w 4491533"/>
              <a:gd name="connsiteY61" fmla="*/ 270662 h 577901"/>
              <a:gd name="connsiteX62" fmla="*/ 332841 w 4491533"/>
              <a:gd name="connsiteY62" fmla="*/ 296265 h 577901"/>
              <a:gd name="connsiteX63" fmla="*/ 416966 w 4491533"/>
              <a:gd name="connsiteY63" fmla="*/ 307238 h 577901"/>
              <a:gd name="connsiteX64" fmla="*/ 493776 w 4491533"/>
              <a:gd name="connsiteY64" fmla="*/ 307238 h 577901"/>
              <a:gd name="connsiteX65" fmla="*/ 625449 w 4491533"/>
              <a:gd name="connsiteY65" fmla="*/ 288950 h 577901"/>
              <a:gd name="connsiteX66" fmla="*/ 841248 w 4491533"/>
              <a:gd name="connsiteY66" fmla="*/ 263347 h 577901"/>
              <a:gd name="connsiteX67" fmla="*/ 1111910 w 4491533"/>
              <a:gd name="connsiteY67" fmla="*/ 234086 h 577901"/>
              <a:gd name="connsiteX68" fmla="*/ 1452067 w 4491533"/>
              <a:gd name="connsiteY68" fmla="*/ 204825 h 57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491533" h="577901">
                <a:moveTo>
                  <a:pt x="1452067" y="204825"/>
                </a:moveTo>
                <a:lnTo>
                  <a:pt x="2062886" y="157277"/>
                </a:lnTo>
                <a:lnTo>
                  <a:pt x="2311603" y="135331"/>
                </a:lnTo>
                <a:lnTo>
                  <a:pt x="2615184" y="109728"/>
                </a:lnTo>
                <a:lnTo>
                  <a:pt x="2948025" y="84125"/>
                </a:lnTo>
                <a:lnTo>
                  <a:pt x="3288182" y="62179"/>
                </a:lnTo>
                <a:lnTo>
                  <a:pt x="3591763" y="43891"/>
                </a:lnTo>
                <a:lnTo>
                  <a:pt x="3840480" y="29261"/>
                </a:lnTo>
                <a:lnTo>
                  <a:pt x="3931920" y="25603"/>
                </a:lnTo>
                <a:lnTo>
                  <a:pt x="3994099" y="10973"/>
                </a:lnTo>
                <a:lnTo>
                  <a:pt x="4081881" y="0"/>
                </a:lnTo>
                <a:lnTo>
                  <a:pt x="4140403" y="10973"/>
                </a:lnTo>
                <a:lnTo>
                  <a:pt x="4213555" y="32918"/>
                </a:lnTo>
                <a:lnTo>
                  <a:pt x="4279392" y="58521"/>
                </a:lnTo>
                <a:lnTo>
                  <a:pt x="4359859" y="102413"/>
                </a:lnTo>
                <a:lnTo>
                  <a:pt x="4436669" y="153619"/>
                </a:lnTo>
                <a:lnTo>
                  <a:pt x="4454957" y="168249"/>
                </a:lnTo>
                <a:lnTo>
                  <a:pt x="4465929" y="182880"/>
                </a:lnTo>
                <a:lnTo>
                  <a:pt x="4473245" y="193853"/>
                </a:lnTo>
                <a:lnTo>
                  <a:pt x="4484217" y="223113"/>
                </a:lnTo>
                <a:lnTo>
                  <a:pt x="4491533" y="263347"/>
                </a:lnTo>
                <a:lnTo>
                  <a:pt x="4480560" y="292608"/>
                </a:lnTo>
                <a:lnTo>
                  <a:pt x="4451299" y="314553"/>
                </a:lnTo>
                <a:lnTo>
                  <a:pt x="4411065" y="321869"/>
                </a:lnTo>
                <a:lnTo>
                  <a:pt x="4359859" y="321869"/>
                </a:lnTo>
                <a:lnTo>
                  <a:pt x="4275734" y="310896"/>
                </a:lnTo>
                <a:lnTo>
                  <a:pt x="4166006" y="296265"/>
                </a:lnTo>
                <a:lnTo>
                  <a:pt x="4008729" y="285293"/>
                </a:lnTo>
                <a:lnTo>
                  <a:pt x="3738067" y="274320"/>
                </a:lnTo>
                <a:lnTo>
                  <a:pt x="3467405" y="274320"/>
                </a:lnTo>
                <a:lnTo>
                  <a:pt x="3141878" y="277977"/>
                </a:lnTo>
                <a:lnTo>
                  <a:pt x="2801721" y="292608"/>
                </a:lnTo>
                <a:lnTo>
                  <a:pt x="2553005" y="303581"/>
                </a:lnTo>
                <a:lnTo>
                  <a:pt x="2278685" y="321869"/>
                </a:lnTo>
                <a:lnTo>
                  <a:pt x="2051913" y="336499"/>
                </a:lnTo>
                <a:lnTo>
                  <a:pt x="1883664" y="354787"/>
                </a:lnTo>
                <a:lnTo>
                  <a:pt x="1631289" y="380390"/>
                </a:lnTo>
                <a:lnTo>
                  <a:pt x="1415491" y="402336"/>
                </a:lnTo>
                <a:lnTo>
                  <a:pt x="1214323" y="424281"/>
                </a:lnTo>
                <a:lnTo>
                  <a:pt x="1060704" y="446227"/>
                </a:lnTo>
                <a:lnTo>
                  <a:pt x="830275" y="493776"/>
                </a:lnTo>
                <a:lnTo>
                  <a:pt x="555955" y="555955"/>
                </a:lnTo>
                <a:lnTo>
                  <a:pt x="504749" y="574243"/>
                </a:lnTo>
                <a:lnTo>
                  <a:pt x="479145" y="577901"/>
                </a:lnTo>
                <a:lnTo>
                  <a:pt x="442569" y="577901"/>
                </a:lnTo>
                <a:lnTo>
                  <a:pt x="380390" y="563270"/>
                </a:lnTo>
                <a:lnTo>
                  <a:pt x="329184" y="541325"/>
                </a:lnTo>
                <a:lnTo>
                  <a:pt x="245059" y="490118"/>
                </a:lnTo>
                <a:lnTo>
                  <a:pt x="146304" y="416966"/>
                </a:lnTo>
                <a:lnTo>
                  <a:pt x="43891" y="318211"/>
                </a:lnTo>
                <a:lnTo>
                  <a:pt x="21945" y="292608"/>
                </a:lnTo>
                <a:lnTo>
                  <a:pt x="10973" y="270662"/>
                </a:lnTo>
                <a:lnTo>
                  <a:pt x="0" y="234086"/>
                </a:lnTo>
                <a:lnTo>
                  <a:pt x="0" y="219456"/>
                </a:lnTo>
                <a:lnTo>
                  <a:pt x="3657" y="212141"/>
                </a:lnTo>
                <a:lnTo>
                  <a:pt x="3657" y="204825"/>
                </a:lnTo>
                <a:lnTo>
                  <a:pt x="18288" y="193853"/>
                </a:lnTo>
                <a:lnTo>
                  <a:pt x="40233" y="193853"/>
                </a:lnTo>
                <a:lnTo>
                  <a:pt x="73152" y="201168"/>
                </a:lnTo>
                <a:lnTo>
                  <a:pt x="102413" y="212141"/>
                </a:lnTo>
                <a:lnTo>
                  <a:pt x="146304" y="234086"/>
                </a:lnTo>
                <a:lnTo>
                  <a:pt x="237744" y="270662"/>
                </a:lnTo>
                <a:lnTo>
                  <a:pt x="332841" y="296265"/>
                </a:lnTo>
                <a:lnTo>
                  <a:pt x="416966" y="307238"/>
                </a:lnTo>
                <a:lnTo>
                  <a:pt x="493776" y="307238"/>
                </a:lnTo>
                <a:lnTo>
                  <a:pt x="625449" y="288950"/>
                </a:lnTo>
                <a:lnTo>
                  <a:pt x="841248" y="263347"/>
                </a:lnTo>
                <a:lnTo>
                  <a:pt x="1111910" y="234086"/>
                </a:lnTo>
                <a:lnTo>
                  <a:pt x="1452067" y="204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6C3ECFD-1319-A141-AF47-8CE69312AE39}"/>
              </a:ext>
            </a:extLst>
          </p:cNvPr>
          <p:cNvSpPr/>
          <p:nvPr/>
        </p:nvSpPr>
        <p:spPr>
          <a:xfrm>
            <a:off x="3178175" y="1889125"/>
            <a:ext cx="3548063" cy="528638"/>
          </a:xfrm>
          <a:custGeom>
            <a:avLst/>
            <a:gdLst>
              <a:gd name="connsiteX0" fmla="*/ 1214392 w 3547987"/>
              <a:gd name="connsiteY0" fmla="*/ 222110 h 527872"/>
              <a:gd name="connsiteX1" fmla="*/ 1675919 w 3547987"/>
              <a:gd name="connsiteY1" fmla="*/ 175957 h 527872"/>
              <a:gd name="connsiteX2" fmla="*/ 2013411 w 3547987"/>
              <a:gd name="connsiteY2" fmla="*/ 144228 h 527872"/>
              <a:gd name="connsiteX3" fmla="*/ 2281673 w 3547987"/>
              <a:gd name="connsiteY3" fmla="*/ 115382 h 527872"/>
              <a:gd name="connsiteX4" fmla="*/ 2587435 w 3547987"/>
              <a:gd name="connsiteY4" fmla="*/ 89421 h 527872"/>
              <a:gd name="connsiteX5" fmla="*/ 2783584 w 3547987"/>
              <a:gd name="connsiteY5" fmla="*/ 77883 h 527872"/>
              <a:gd name="connsiteX6" fmla="*/ 2982617 w 3547987"/>
              <a:gd name="connsiteY6" fmla="*/ 69229 h 527872"/>
              <a:gd name="connsiteX7" fmla="*/ 3025885 w 3547987"/>
              <a:gd name="connsiteY7" fmla="*/ 49038 h 527872"/>
              <a:gd name="connsiteX8" fmla="*/ 3112421 w 3547987"/>
              <a:gd name="connsiteY8" fmla="*/ 5769 h 527872"/>
              <a:gd name="connsiteX9" fmla="*/ 3129729 w 3547987"/>
              <a:gd name="connsiteY9" fmla="*/ 0 h 527872"/>
              <a:gd name="connsiteX10" fmla="*/ 3167228 w 3547987"/>
              <a:gd name="connsiteY10" fmla="*/ 2885 h 527872"/>
              <a:gd name="connsiteX11" fmla="*/ 3233572 w 3547987"/>
              <a:gd name="connsiteY11" fmla="*/ 14423 h 527872"/>
              <a:gd name="connsiteX12" fmla="*/ 3299917 w 3547987"/>
              <a:gd name="connsiteY12" fmla="*/ 34615 h 527872"/>
              <a:gd name="connsiteX13" fmla="*/ 3337416 w 3547987"/>
              <a:gd name="connsiteY13" fmla="*/ 49038 h 527872"/>
              <a:gd name="connsiteX14" fmla="*/ 3412414 w 3547987"/>
              <a:gd name="connsiteY14" fmla="*/ 83652 h 527872"/>
              <a:gd name="connsiteX15" fmla="*/ 3455682 w 3547987"/>
              <a:gd name="connsiteY15" fmla="*/ 106728 h 527872"/>
              <a:gd name="connsiteX16" fmla="*/ 3481643 w 3547987"/>
              <a:gd name="connsiteY16" fmla="*/ 126920 h 527872"/>
              <a:gd name="connsiteX17" fmla="*/ 3510488 w 3547987"/>
              <a:gd name="connsiteY17" fmla="*/ 158650 h 527872"/>
              <a:gd name="connsiteX18" fmla="*/ 3530680 w 3547987"/>
              <a:gd name="connsiteY18" fmla="*/ 184611 h 527872"/>
              <a:gd name="connsiteX19" fmla="*/ 3542218 w 3547987"/>
              <a:gd name="connsiteY19" fmla="*/ 207687 h 527872"/>
              <a:gd name="connsiteX20" fmla="*/ 3547987 w 3547987"/>
              <a:gd name="connsiteY20" fmla="*/ 230764 h 527872"/>
              <a:gd name="connsiteX21" fmla="*/ 3539334 w 3547987"/>
              <a:gd name="connsiteY21" fmla="*/ 253840 h 527872"/>
              <a:gd name="connsiteX22" fmla="*/ 3522026 w 3547987"/>
              <a:gd name="connsiteY22" fmla="*/ 271147 h 527872"/>
              <a:gd name="connsiteX23" fmla="*/ 3484527 w 3547987"/>
              <a:gd name="connsiteY23" fmla="*/ 285570 h 527872"/>
              <a:gd name="connsiteX24" fmla="*/ 3444144 w 3547987"/>
              <a:gd name="connsiteY24" fmla="*/ 288455 h 527872"/>
              <a:gd name="connsiteX25" fmla="*/ 3334531 w 3547987"/>
              <a:gd name="connsiteY25" fmla="*/ 285570 h 527872"/>
              <a:gd name="connsiteX26" fmla="*/ 3086460 w 3547987"/>
              <a:gd name="connsiteY26" fmla="*/ 276916 h 527872"/>
              <a:gd name="connsiteX27" fmla="*/ 2841274 w 3547987"/>
              <a:gd name="connsiteY27" fmla="*/ 274032 h 527872"/>
              <a:gd name="connsiteX28" fmla="*/ 2616280 w 3547987"/>
              <a:gd name="connsiteY28" fmla="*/ 279801 h 527872"/>
              <a:gd name="connsiteX29" fmla="*/ 2385517 w 3547987"/>
              <a:gd name="connsiteY29" fmla="*/ 288455 h 527872"/>
              <a:gd name="connsiteX30" fmla="*/ 2183599 w 3547987"/>
              <a:gd name="connsiteY30" fmla="*/ 299993 h 527872"/>
              <a:gd name="connsiteX31" fmla="*/ 1967258 w 3547987"/>
              <a:gd name="connsiteY31" fmla="*/ 314416 h 527872"/>
              <a:gd name="connsiteX32" fmla="*/ 1753802 w 3547987"/>
              <a:gd name="connsiteY32" fmla="*/ 337492 h 527872"/>
              <a:gd name="connsiteX33" fmla="*/ 1554768 w 3547987"/>
              <a:gd name="connsiteY33" fmla="*/ 357684 h 527872"/>
              <a:gd name="connsiteX34" fmla="*/ 1269199 w 3547987"/>
              <a:gd name="connsiteY34" fmla="*/ 395183 h 527872"/>
              <a:gd name="connsiteX35" fmla="*/ 1064396 w 3547987"/>
              <a:gd name="connsiteY35" fmla="*/ 424028 h 527872"/>
              <a:gd name="connsiteX36" fmla="*/ 755750 w 3547987"/>
              <a:gd name="connsiteY36" fmla="*/ 467296 h 527872"/>
              <a:gd name="connsiteX37" fmla="*/ 496141 w 3547987"/>
              <a:gd name="connsiteY37" fmla="*/ 507680 h 527872"/>
              <a:gd name="connsiteX38" fmla="*/ 464411 w 3547987"/>
              <a:gd name="connsiteY38" fmla="*/ 516334 h 527872"/>
              <a:gd name="connsiteX39" fmla="*/ 438450 w 3547987"/>
              <a:gd name="connsiteY39" fmla="*/ 522103 h 527872"/>
              <a:gd name="connsiteX40" fmla="*/ 400951 w 3547987"/>
              <a:gd name="connsiteY40" fmla="*/ 527872 h 527872"/>
              <a:gd name="connsiteX41" fmla="*/ 372106 w 3547987"/>
              <a:gd name="connsiteY41" fmla="*/ 527872 h 527872"/>
              <a:gd name="connsiteX42" fmla="*/ 320184 w 3547987"/>
              <a:gd name="connsiteY42" fmla="*/ 510564 h 527872"/>
              <a:gd name="connsiteX43" fmla="*/ 253840 w 3547987"/>
              <a:gd name="connsiteY43" fmla="*/ 478834 h 527872"/>
              <a:gd name="connsiteX44" fmla="*/ 173072 w 3547987"/>
              <a:gd name="connsiteY44" fmla="*/ 424028 h 527872"/>
              <a:gd name="connsiteX45" fmla="*/ 106728 w 3547987"/>
              <a:gd name="connsiteY45" fmla="*/ 369222 h 527872"/>
              <a:gd name="connsiteX46" fmla="*/ 34614 w 3547987"/>
              <a:gd name="connsiteY46" fmla="*/ 302877 h 527872"/>
              <a:gd name="connsiteX47" fmla="*/ 20192 w 3547987"/>
              <a:gd name="connsiteY47" fmla="*/ 282686 h 527872"/>
              <a:gd name="connsiteX48" fmla="*/ 8654 w 3547987"/>
              <a:gd name="connsiteY48" fmla="*/ 262494 h 527872"/>
              <a:gd name="connsiteX49" fmla="*/ 0 w 3547987"/>
              <a:gd name="connsiteY49" fmla="*/ 230764 h 527872"/>
              <a:gd name="connsiteX50" fmla="*/ 0 w 3547987"/>
              <a:gd name="connsiteY50" fmla="*/ 213457 h 527872"/>
              <a:gd name="connsiteX51" fmla="*/ 8654 w 3547987"/>
              <a:gd name="connsiteY51" fmla="*/ 201918 h 527872"/>
              <a:gd name="connsiteX52" fmla="*/ 20192 w 3547987"/>
              <a:gd name="connsiteY52" fmla="*/ 199034 h 527872"/>
              <a:gd name="connsiteX53" fmla="*/ 37499 w 3547987"/>
              <a:gd name="connsiteY53" fmla="*/ 201918 h 527872"/>
              <a:gd name="connsiteX54" fmla="*/ 69229 w 3547987"/>
              <a:gd name="connsiteY54" fmla="*/ 213457 h 527872"/>
              <a:gd name="connsiteX55" fmla="*/ 115382 w 3547987"/>
              <a:gd name="connsiteY55" fmla="*/ 233648 h 527872"/>
              <a:gd name="connsiteX56" fmla="*/ 175957 w 3547987"/>
              <a:gd name="connsiteY56" fmla="*/ 262494 h 527872"/>
              <a:gd name="connsiteX57" fmla="*/ 224994 w 3547987"/>
              <a:gd name="connsiteY57" fmla="*/ 279801 h 527872"/>
              <a:gd name="connsiteX58" fmla="*/ 288454 w 3547987"/>
              <a:gd name="connsiteY58" fmla="*/ 294224 h 527872"/>
              <a:gd name="connsiteX59" fmla="*/ 366337 w 3547987"/>
              <a:gd name="connsiteY59" fmla="*/ 302877 h 527872"/>
              <a:gd name="connsiteX60" fmla="*/ 455758 w 3547987"/>
              <a:gd name="connsiteY60" fmla="*/ 302877 h 527872"/>
              <a:gd name="connsiteX61" fmla="*/ 597100 w 3547987"/>
              <a:gd name="connsiteY61" fmla="*/ 291339 h 527872"/>
              <a:gd name="connsiteX62" fmla="*/ 853825 w 3547987"/>
              <a:gd name="connsiteY62" fmla="*/ 262494 h 527872"/>
              <a:gd name="connsiteX63" fmla="*/ 1214392 w 3547987"/>
              <a:gd name="connsiteY63" fmla="*/ 222110 h 527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547987" h="527872">
                <a:moveTo>
                  <a:pt x="1214392" y="222110"/>
                </a:moveTo>
                <a:lnTo>
                  <a:pt x="1675919" y="175957"/>
                </a:lnTo>
                <a:lnTo>
                  <a:pt x="2013411" y="144228"/>
                </a:lnTo>
                <a:lnTo>
                  <a:pt x="2281673" y="115382"/>
                </a:lnTo>
                <a:lnTo>
                  <a:pt x="2587435" y="89421"/>
                </a:lnTo>
                <a:lnTo>
                  <a:pt x="2783584" y="77883"/>
                </a:lnTo>
                <a:lnTo>
                  <a:pt x="2982617" y="69229"/>
                </a:lnTo>
                <a:lnTo>
                  <a:pt x="3025885" y="49038"/>
                </a:lnTo>
                <a:lnTo>
                  <a:pt x="3112421" y="5769"/>
                </a:lnTo>
                <a:lnTo>
                  <a:pt x="3129729" y="0"/>
                </a:lnTo>
                <a:lnTo>
                  <a:pt x="3167228" y="2885"/>
                </a:lnTo>
                <a:lnTo>
                  <a:pt x="3233572" y="14423"/>
                </a:lnTo>
                <a:lnTo>
                  <a:pt x="3299917" y="34615"/>
                </a:lnTo>
                <a:lnTo>
                  <a:pt x="3337416" y="49038"/>
                </a:lnTo>
                <a:lnTo>
                  <a:pt x="3412414" y="83652"/>
                </a:lnTo>
                <a:lnTo>
                  <a:pt x="3455682" y="106728"/>
                </a:lnTo>
                <a:lnTo>
                  <a:pt x="3481643" y="126920"/>
                </a:lnTo>
                <a:lnTo>
                  <a:pt x="3510488" y="158650"/>
                </a:lnTo>
                <a:lnTo>
                  <a:pt x="3530680" y="184611"/>
                </a:lnTo>
                <a:lnTo>
                  <a:pt x="3542218" y="207687"/>
                </a:lnTo>
                <a:lnTo>
                  <a:pt x="3547987" y="230764"/>
                </a:lnTo>
                <a:lnTo>
                  <a:pt x="3539334" y="253840"/>
                </a:lnTo>
                <a:lnTo>
                  <a:pt x="3522026" y="271147"/>
                </a:lnTo>
                <a:lnTo>
                  <a:pt x="3484527" y="285570"/>
                </a:lnTo>
                <a:lnTo>
                  <a:pt x="3444144" y="288455"/>
                </a:lnTo>
                <a:lnTo>
                  <a:pt x="3334531" y="285570"/>
                </a:lnTo>
                <a:lnTo>
                  <a:pt x="3086460" y="276916"/>
                </a:lnTo>
                <a:lnTo>
                  <a:pt x="2841274" y="274032"/>
                </a:lnTo>
                <a:lnTo>
                  <a:pt x="2616280" y="279801"/>
                </a:lnTo>
                <a:lnTo>
                  <a:pt x="2385517" y="288455"/>
                </a:lnTo>
                <a:lnTo>
                  <a:pt x="2183599" y="299993"/>
                </a:lnTo>
                <a:lnTo>
                  <a:pt x="1967258" y="314416"/>
                </a:lnTo>
                <a:lnTo>
                  <a:pt x="1753802" y="337492"/>
                </a:lnTo>
                <a:lnTo>
                  <a:pt x="1554768" y="357684"/>
                </a:lnTo>
                <a:lnTo>
                  <a:pt x="1269199" y="395183"/>
                </a:lnTo>
                <a:lnTo>
                  <a:pt x="1064396" y="424028"/>
                </a:lnTo>
                <a:lnTo>
                  <a:pt x="755750" y="467296"/>
                </a:lnTo>
                <a:lnTo>
                  <a:pt x="496141" y="507680"/>
                </a:lnTo>
                <a:lnTo>
                  <a:pt x="464411" y="516334"/>
                </a:lnTo>
                <a:lnTo>
                  <a:pt x="438450" y="522103"/>
                </a:lnTo>
                <a:lnTo>
                  <a:pt x="400951" y="527872"/>
                </a:lnTo>
                <a:lnTo>
                  <a:pt x="372106" y="527872"/>
                </a:lnTo>
                <a:lnTo>
                  <a:pt x="320184" y="510564"/>
                </a:lnTo>
                <a:lnTo>
                  <a:pt x="253840" y="478834"/>
                </a:lnTo>
                <a:lnTo>
                  <a:pt x="173072" y="424028"/>
                </a:lnTo>
                <a:lnTo>
                  <a:pt x="106728" y="369222"/>
                </a:lnTo>
                <a:lnTo>
                  <a:pt x="34614" y="302877"/>
                </a:lnTo>
                <a:lnTo>
                  <a:pt x="20192" y="282686"/>
                </a:lnTo>
                <a:lnTo>
                  <a:pt x="8654" y="262494"/>
                </a:lnTo>
                <a:lnTo>
                  <a:pt x="0" y="230764"/>
                </a:lnTo>
                <a:lnTo>
                  <a:pt x="0" y="213457"/>
                </a:lnTo>
                <a:lnTo>
                  <a:pt x="8654" y="201918"/>
                </a:lnTo>
                <a:lnTo>
                  <a:pt x="20192" y="199034"/>
                </a:lnTo>
                <a:lnTo>
                  <a:pt x="37499" y="201918"/>
                </a:lnTo>
                <a:lnTo>
                  <a:pt x="69229" y="213457"/>
                </a:lnTo>
                <a:lnTo>
                  <a:pt x="115382" y="233648"/>
                </a:lnTo>
                <a:lnTo>
                  <a:pt x="175957" y="262494"/>
                </a:lnTo>
                <a:lnTo>
                  <a:pt x="224994" y="279801"/>
                </a:lnTo>
                <a:lnTo>
                  <a:pt x="288454" y="294224"/>
                </a:lnTo>
                <a:lnTo>
                  <a:pt x="366337" y="302877"/>
                </a:lnTo>
                <a:lnTo>
                  <a:pt x="455758" y="302877"/>
                </a:lnTo>
                <a:lnTo>
                  <a:pt x="597100" y="291339"/>
                </a:lnTo>
                <a:lnTo>
                  <a:pt x="853825" y="262494"/>
                </a:lnTo>
                <a:lnTo>
                  <a:pt x="1214392" y="22211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8B084DF1-81CA-1F4F-9194-517BE70E58C8}"/>
              </a:ext>
            </a:extLst>
          </p:cNvPr>
          <p:cNvSpPr/>
          <p:nvPr/>
        </p:nvSpPr>
        <p:spPr>
          <a:xfrm>
            <a:off x="3957638" y="3008313"/>
            <a:ext cx="612775" cy="527050"/>
          </a:xfrm>
          <a:custGeom>
            <a:avLst/>
            <a:gdLst>
              <a:gd name="connsiteX0" fmla="*/ 221456 w 611981"/>
              <a:gd name="connsiteY0" fmla="*/ 69056 h 528637"/>
              <a:gd name="connsiteX1" fmla="*/ 40481 w 611981"/>
              <a:gd name="connsiteY1" fmla="*/ 0 h 528637"/>
              <a:gd name="connsiteX2" fmla="*/ 0 w 611981"/>
              <a:gd name="connsiteY2" fmla="*/ 38100 h 528637"/>
              <a:gd name="connsiteX3" fmla="*/ 88106 w 611981"/>
              <a:gd name="connsiteY3" fmla="*/ 126206 h 528637"/>
              <a:gd name="connsiteX4" fmla="*/ 166687 w 611981"/>
              <a:gd name="connsiteY4" fmla="*/ 209550 h 528637"/>
              <a:gd name="connsiteX5" fmla="*/ 254793 w 611981"/>
              <a:gd name="connsiteY5" fmla="*/ 297656 h 528637"/>
              <a:gd name="connsiteX6" fmla="*/ 328612 w 611981"/>
              <a:gd name="connsiteY6" fmla="*/ 366712 h 528637"/>
              <a:gd name="connsiteX7" fmla="*/ 400050 w 611981"/>
              <a:gd name="connsiteY7" fmla="*/ 431006 h 528637"/>
              <a:gd name="connsiteX8" fmla="*/ 459581 w 611981"/>
              <a:gd name="connsiteY8" fmla="*/ 483394 h 528637"/>
              <a:gd name="connsiteX9" fmla="*/ 485775 w 611981"/>
              <a:gd name="connsiteY9" fmla="*/ 502444 h 528637"/>
              <a:gd name="connsiteX10" fmla="*/ 507206 w 611981"/>
              <a:gd name="connsiteY10" fmla="*/ 514350 h 528637"/>
              <a:gd name="connsiteX11" fmla="*/ 516731 w 611981"/>
              <a:gd name="connsiteY11" fmla="*/ 519112 h 528637"/>
              <a:gd name="connsiteX12" fmla="*/ 535781 w 611981"/>
              <a:gd name="connsiteY12" fmla="*/ 523875 h 528637"/>
              <a:gd name="connsiteX13" fmla="*/ 554831 w 611981"/>
              <a:gd name="connsiteY13" fmla="*/ 528637 h 528637"/>
              <a:gd name="connsiteX14" fmla="*/ 571500 w 611981"/>
              <a:gd name="connsiteY14" fmla="*/ 523875 h 528637"/>
              <a:gd name="connsiteX15" fmla="*/ 583406 w 611981"/>
              <a:gd name="connsiteY15" fmla="*/ 516731 h 528637"/>
              <a:gd name="connsiteX16" fmla="*/ 595312 w 611981"/>
              <a:gd name="connsiteY16" fmla="*/ 502444 h 528637"/>
              <a:gd name="connsiteX17" fmla="*/ 602456 w 611981"/>
              <a:gd name="connsiteY17" fmla="*/ 485775 h 528637"/>
              <a:gd name="connsiteX18" fmla="*/ 609600 w 611981"/>
              <a:gd name="connsiteY18" fmla="*/ 461962 h 528637"/>
              <a:gd name="connsiteX19" fmla="*/ 611981 w 611981"/>
              <a:gd name="connsiteY19" fmla="*/ 442912 h 528637"/>
              <a:gd name="connsiteX20" fmla="*/ 611981 w 611981"/>
              <a:gd name="connsiteY20" fmla="*/ 404812 h 528637"/>
              <a:gd name="connsiteX21" fmla="*/ 607218 w 611981"/>
              <a:gd name="connsiteY21" fmla="*/ 357187 h 528637"/>
              <a:gd name="connsiteX22" fmla="*/ 590550 w 611981"/>
              <a:gd name="connsiteY22" fmla="*/ 309562 h 528637"/>
              <a:gd name="connsiteX23" fmla="*/ 550068 w 611981"/>
              <a:gd name="connsiteY23" fmla="*/ 240506 h 528637"/>
              <a:gd name="connsiteX24" fmla="*/ 504825 w 611981"/>
              <a:gd name="connsiteY24" fmla="*/ 183356 h 528637"/>
              <a:gd name="connsiteX25" fmla="*/ 469106 w 611981"/>
              <a:gd name="connsiteY25" fmla="*/ 166687 h 528637"/>
              <a:gd name="connsiteX26" fmla="*/ 369093 w 611981"/>
              <a:gd name="connsiteY26" fmla="*/ 128587 h 528637"/>
              <a:gd name="connsiteX27" fmla="*/ 221456 w 611981"/>
              <a:gd name="connsiteY27" fmla="*/ 69056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11981" h="528637">
                <a:moveTo>
                  <a:pt x="221456" y="69056"/>
                </a:moveTo>
                <a:lnTo>
                  <a:pt x="40481" y="0"/>
                </a:lnTo>
                <a:lnTo>
                  <a:pt x="0" y="38100"/>
                </a:lnTo>
                <a:lnTo>
                  <a:pt x="88106" y="126206"/>
                </a:lnTo>
                <a:lnTo>
                  <a:pt x="166687" y="209550"/>
                </a:lnTo>
                <a:lnTo>
                  <a:pt x="254793" y="297656"/>
                </a:lnTo>
                <a:lnTo>
                  <a:pt x="328612" y="366712"/>
                </a:lnTo>
                <a:lnTo>
                  <a:pt x="400050" y="431006"/>
                </a:lnTo>
                <a:lnTo>
                  <a:pt x="459581" y="483394"/>
                </a:lnTo>
                <a:lnTo>
                  <a:pt x="485775" y="502444"/>
                </a:lnTo>
                <a:lnTo>
                  <a:pt x="507206" y="514350"/>
                </a:lnTo>
                <a:lnTo>
                  <a:pt x="516731" y="519112"/>
                </a:lnTo>
                <a:lnTo>
                  <a:pt x="535781" y="523875"/>
                </a:lnTo>
                <a:lnTo>
                  <a:pt x="554831" y="528637"/>
                </a:lnTo>
                <a:lnTo>
                  <a:pt x="571500" y="523875"/>
                </a:lnTo>
                <a:lnTo>
                  <a:pt x="583406" y="516731"/>
                </a:lnTo>
                <a:lnTo>
                  <a:pt x="595312" y="502444"/>
                </a:lnTo>
                <a:lnTo>
                  <a:pt x="602456" y="485775"/>
                </a:lnTo>
                <a:lnTo>
                  <a:pt x="609600" y="461962"/>
                </a:lnTo>
                <a:lnTo>
                  <a:pt x="611981" y="442912"/>
                </a:lnTo>
                <a:lnTo>
                  <a:pt x="611981" y="404812"/>
                </a:lnTo>
                <a:lnTo>
                  <a:pt x="607218" y="357187"/>
                </a:lnTo>
                <a:lnTo>
                  <a:pt x="590550" y="309562"/>
                </a:lnTo>
                <a:lnTo>
                  <a:pt x="550068" y="240506"/>
                </a:lnTo>
                <a:lnTo>
                  <a:pt x="504825" y="183356"/>
                </a:lnTo>
                <a:lnTo>
                  <a:pt x="469106" y="166687"/>
                </a:lnTo>
                <a:lnTo>
                  <a:pt x="369093" y="128587"/>
                </a:lnTo>
                <a:lnTo>
                  <a:pt x="221456" y="690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7C8D65EC-26F1-904A-A9AD-03329E0AFA72}"/>
              </a:ext>
            </a:extLst>
          </p:cNvPr>
          <p:cNvSpPr/>
          <p:nvPr/>
        </p:nvSpPr>
        <p:spPr>
          <a:xfrm>
            <a:off x="5653088" y="2897188"/>
            <a:ext cx="987425" cy="739775"/>
          </a:xfrm>
          <a:custGeom>
            <a:avLst/>
            <a:gdLst>
              <a:gd name="connsiteX0" fmla="*/ 397668 w 988218"/>
              <a:gd name="connsiteY0" fmla="*/ 395288 h 738188"/>
              <a:gd name="connsiteX1" fmla="*/ 276225 w 988218"/>
              <a:gd name="connsiteY1" fmla="*/ 297657 h 738188"/>
              <a:gd name="connsiteX2" fmla="*/ 111918 w 988218"/>
              <a:gd name="connsiteY2" fmla="*/ 159544 h 738188"/>
              <a:gd name="connsiteX3" fmla="*/ 0 w 988218"/>
              <a:gd name="connsiteY3" fmla="*/ 59532 h 738188"/>
              <a:gd name="connsiteX4" fmla="*/ 50006 w 988218"/>
              <a:gd name="connsiteY4" fmla="*/ 0 h 738188"/>
              <a:gd name="connsiteX5" fmla="*/ 180975 w 988218"/>
              <a:gd name="connsiteY5" fmla="*/ 54769 h 738188"/>
              <a:gd name="connsiteX6" fmla="*/ 326231 w 988218"/>
              <a:gd name="connsiteY6" fmla="*/ 123825 h 738188"/>
              <a:gd name="connsiteX7" fmla="*/ 438150 w 988218"/>
              <a:gd name="connsiteY7" fmla="*/ 173832 h 738188"/>
              <a:gd name="connsiteX8" fmla="*/ 540543 w 988218"/>
              <a:gd name="connsiteY8" fmla="*/ 223838 h 738188"/>
              <a:gd name="connsiteX9" fmla="*/ 671512 w 988218"/>
              <a:gd name="connsiteY9" fmla="*/ 285750 h 738188"/>
              <a:gd name="connsiteX10" fmla="*/ 814387 w 988218"/>
              <a:gd name="connsiteY10" fmla="*/ 354807 h 738188"/>
              <a:gd name="connsiteX11" fmla="*/ 850106 w 988218"/>
              <a:gd name="connsiteY11" fmla="*/ 378619 h 738188"/>
              <a:gd name="connsiteX12" fmla="*/ 890587 w 988218"/>
              <a:gd name="connsiteY12" fmla="*/ 411957 h 738188"/>
              <a:gd name="connsiteX13" fmla="*/ 919162 w 988218"/>
              <a:gd name="connsiteY13" fmla="*/ 442913 h 738188"/>
              <a:gd name="connsiteX14" fmla="*/ 947737 w 988218"/>
              <a:gd name="connsiteY14" fmla="*/ 476250 h 738188"/>
              <a:gd name="connsiteX15" fmla="*/ 957262 w 988218"/>
              <a:gd name="connsiteY15" fmla="*/ 492919 h 738188"/>
              <a:gd name="connsiteX16" fmla="*/ 969168 w 988218"/>
              <a:gd name="connsiteY16" fmla="*/ 521494 h 738188"/>
              <a:gd name="connsiteX17" fmla="*/ 983456 w 988218"/>
              <a:gd name="connsiteY17" fmla="*/ 561975 h 738188"/>
              <a:gd name="connsiteX18" fmla="*/ 988218 w 988218"/>
              <a:gd name="connsiteY18" fmla="*/ 600075 h 738188"/>
              <a:gd name="connsiteX19" fmla="*/ 988218 w 988218"/>
              <a:gd name="connsiteY19" fmla="*/ 640557 h 738188"/>
              <a:gd name="connsiteX20" fmla="*/ 978693 w 988218"/>
              <a:gd name="connsiteY20" fmla="*/ 688182 h 738188"/>
              <a:gd name="connsiteX21" fmla="*/ 964406 w 988218"/>
              <a:gd name="connsiteY21" fmla="*/ 716757 h 738188"/>
              <a:gd name="connsiteX22" fmla="*/ 945356 w 988218"/>
              <a:gd name="connsiteY22" fmla="*/ 731044 h 738188"/>
              <a:gd name="connsiteX23" fmla="*/ 926306 w 988218"/>
              <a:gd name="connsiteY23" fmla="*/ 738188 h 738188"/>
              <a:gd name="connsiteX24" fmla="*/ 904875 w 988218"/>
              <a:gd name="connsiteY24" fmla="*/ 738188 h 738188"/>
              <a:gd name="connsiteX25" fmla="*/ 854868 w 988218"/>
              <a:gd name="connsiteY25" fmla="*/ 731044 h 738188"/>
              <a:gd name="connsiteX26" fmla="*/ 812006 w 988218"/>
              <a:gd name="connsiteY26" fmla="*/ 711994 h 738188"/>
              <a:gd name="connsiteX27" fmla="*/ 723900 w 988218"/>
              <a:gd name="connsiteY27" fmla="*/ 645319 h 738188"/>
              <a:gd name="connsiteX28" fmla="*/ 578643 w 988218"/>
              <a:gd name="connsiteY28" fmla="*/ 533400 h 738188"/>
              <a:gd name="connsiteX29" fmla="*/ 397668 w 988218"/>
              <a:gd name="connsiteY29" fmla="*/ 3952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88218" h="738188">
                <a:moveTo>
                  <a:pt x="397668" y="395288"/>
                </a:moveTo>
                <a:lnTo>
                  <a:pt x="276225" y="297657"/>
                </a:lnTo>
                <a:lnTo>
                  <a:pt x="111918" y="159544"/>
                </a:lnTo>
                <a:lnTo>
                  <a:pt x="0" y="59532"/>
                </a:lnTo>
                <a:lnTo>
                  <a:pt x="50006" y="0"/>
                </a:lnTo>
                <a:lnTo>
                  <a:pt x="180975" y="54769"/>
                </a:lnTo>
                <a:lnTo>
                  <a:pt x="326231" y="123825"/>
                </a:lnTo>
                <a:lnTo>
                  <a:pt x="438150" y="173832"/>
                </a:lnTo>
                <a:lnTo>
                  <a:pt x="540543" y="223838"/>
                </a:lnTo>
                <a:lnTo>
                  <a:pt x="671512" y="285750"/>
                </a:lnTo>
                <a:lnTo>
                  <a:pt x="814387" y="354807"/>
                </a:lnTo>
                <a:lnTo>
                  <a:pt x="850106" y="378619"/>
                </a:lnTo>
                <a:lnTo>
                  <a:pt x="890587" y="411957"/>
                </a:lnTo>
                <a:lnTo>
                  <a:pt x="919162" y="442913"/>
                </a:lnTo>
                <a:lnTo>
                  <a:pt x="947737" y="476250"/>
                </a:lnTo>
                <a:lnTo>
                  <a:pt x="957262" y="492919"/>
                </a:lnTo>
                <a:lnTo>
                  <a:pt x="969168" y="521494"/>
                </a:lnTo>
                <a:lnTo>
                  <a:pt x="983456" y="561975"/>
                </a:lnTo>
                <a:lnTo>
                  <a:pt x="988218" y="600075"/>
                </a:lnTo>
                <a:lnTo>
                  <a:pt x="988218" y="640557"/>
                </a:lnTo>
                <a:lnTo>
                  <a:pt x="978693" y="688182"/>
                </a:lnTo>
                <a:lnTo>
                  <a:pt x="964406" y="716757"/>
                </a:lnTo>
                <a:lnTo>
                  <a:pt x="945356" y="731044"/>
                </a:lnTo>
                <a:lnTo>
                  <a:pt x="926306" y="738188"/>
                </a:lnTo>
                <a:lnTo>
                  <a:pt x="904875" y="738188"/>
                </a:lnTo>
                <a:lnTo>
                  <a:pt x="854868" y="731044"/>
                </a:lnTo>
                <a:lnTo>
                  <a:pt x="812006" y="711994"/>
                </a:lnTo>
                <a:lnTo>
                  <a:pt x="723900" y="645319"/>
                </a:lnTo>
                <a:lnTo>
                  <a:pt x="578643" y="533400"/>
                </a:lnTo>
                <a:lnTo>
                  <a:pt x="397668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94BDC1D-4285-654A-A9CB-59E27E603934}"/>
              </a:ext>
            </a:extLst>
          </p:cNvPr>
          <p:cNvSpPr/>
          <p:nvPr/>
        </p:nvSpPr>
        <p:spPr>
          <a:xfrm>
            <a:off x="4581525" y="3648075"/>
            <a:ext cx="530225" cy="2441575"/>
          </a:xfrm>
          <a:custGeom>
            <a:avLst/>
            <a:gdLst>
              <a:gd name="connsiteX0" fmla="*/ 190500 w 530225"/>
              <a:gd name="connsiteY0" fmla="*/ 1025525 h 2441575"/>
              <a:gd name="connsiteX1" fmla="*/ 184150 w 530225"/>
              <a:gd name="connsiteY1" fmla="*/ 685800 h 2441575"/>
              <a:gd name="connsiteX2" fmla="*/ 184150 w 530225"/>
              <a:gd name="connsiteY2" fmla="*/ 358775 h 2441575"/>
              <a:gd name="connsiteX3" fmla="*/ 184150 w 530225"/>
              <a:gd name="connsiteY3" fmla="*/ 301625 h 2441575"/>
              <a:gd name="connsiteX4" fmla="*/ 174625 w 530225"/>
              <a:gd name="connsiteY4" fmla="*/ 244475 h 2441575"/>
              <a:gd name="connsiteX5" fmla="*/ 152400 w 530225"/>
              <a:gd name="connsiteY5" fmla="*/ 193675 h 2441575"/>
              <a:gd name="connsiteX6" fmla="*/ 123825 w 530225"/>
              <a:gd name="connsiteY6" fmla="*/ 146050 h 2441575"/>
              <a:gd name="connsiteX7" fmla="*/ 98425 w 530225"/>
              <a:gd name="connsiteY7" fmla="*/ 120650 h 2441575"/>
              <a:gd name="connsiteX8" fmla="*/ 66675 w 530225"/>
              <a:gd name="connsiteY8" fmla="*/ 95250 h 2441575"/>
              <a:gd name="connsiteX9" fmla="*/ 31750 w 530225"/>
              <a:gd name="connsiteY9" fmla="*/ 73025 h 2441575"/>
              <a:gd name="connsiteX10" fmla="*/ 12700 w 530225"/>
              <a:gd name="connsiteY10" fmla="*/ 53975 h 2441575"/>
              <a:gd name="connsiteX11" fmla="*/ 0 w 530225"/>
              <a:gd name="connsiteY11" fmla="*/ 34925 h 2441575"/>
              <a:gd name="connsiteX12" fmla="*/ 0 w 530225"/>
              <a:gd name="connsiteY12" fmla="*/ 22225 h 2441575"/>
              <a:gd name="connsiteX13" fmla="*/ 9525 w 530225"/>
              <a:gd name="connsiteY13" fmla="*/ 12700 h 2441575"/>
              <a:gd name="connsiteX14" fmla="*/ 28575 w 530225"/>
              <a:gd name="connsiteY14" fmla="*/ 6350 h 2441575"/>
              <a:gd name="connsiteX15" fmla="*/ 101600 w 530225"/>
              <a:gd name="connsiteY15" fmla="*/ 0 h 2441575"/>
              <a:gd name="connsiteX16" fmla="*/ 196850 w 530225"/>
              <a:gd name="connsiteY16" fmla="*/ 3175 h 2441575"/>
              <a:gd name="connsiteX17" fmla="*/ 292100 w 530225"/>
              <a:gd name="connsiteY17" fmla="*/ 22225 h 2441575"/>
              <a:gd name="connsiteX18" fmla="*/ 390525 w 530225"/>
              <a:gd name="connsiteY18" fmla="*/ 53975 h 2441575"/>
              <a:gd name="connsiteX19" fmla="*/ 460375 w 530225"/>
              <a:gd name="connsiteY19" fmla="*/ 82550 h 2441575"/>
              <a:gd name="connsiteX20" fmla="*/ 485775 w 530225"/>
              <a:gd name="connsiteY20" fmla="*/ 101600 h 2441575"/>
              <a:gd name="connsiteX21" fmla="*/ 498475 w 530225"/>
              <a:gd name="connsiteY21" fmla="*/ 111125 h 2441575"/>
              <a:gd name="connsiteX22" fmla="*/ 508000 w 530225"/>
              <a:gd name="connsiteY22" fmla="*/ 120650 h 2441575"/>
              <a:gd name="connsiteX23" fmla="*/ 517525 w 530225"/>
              <a:gd name="connsiteY23" fmla="*/ 133350 h 2441575"/>
              <a:gd name="connsiteX24" fmla="*/ 523875 w 530225"/>
              <a:gd name="connsiteY24" fmla="*/ 149225 h 2441575"/>
              <a:gd name="connsiteX25" fmla="*/ 530225 w 530225"/>
              <a:gd name="connsiteY25" fmla="*/ 174625 h 2441575"/>
              <a:gd name="connsiteX26" fmla="*/ 530225 w 530225"/>
              <a:gd name="connsiteY26" fmla="*/ 196850 h 2441575"/>
              <a:gd name="connsiteX27" fmla="*/ 523875 w 530225"/>
              <a:gd name="connsiteY27" fmla="*/ 238125 h 2441575"/>
              <a:gd name="connsiteX28" fmla="*/ 508000 w 530225"/>
              <a:gd name="connsiteY28" fmla="*/ 276225 h 2441575"/>
              <a:gd name="connsiteX29" fmla="*/ 482600 w 530225"/>
              <a:gd name="connsiteY29" fmla="*/ 314325 h 2441575"/>
              <a:gd name="connsiteX30" fmla="*/ 466725 w 530225"/>
              <a:gd name="connsiteY30" fmla="*/ 346075 h 2441575"/>
              <a:gd name="connsiteX31" fmla="*/ 454025 w 530225"/>
              <a:gd name="connsiteY31" fmla="*/ 393700 h 2441575"/>
              <a:gd name="connsiteX32" fmla="*/ 450850 w 530225"/>
              <a:gd name="connsiteY32" fmla="*/ 485775 h 2441575"/>
              <a:gd name="connsiteX33" fmla="*/ 454025 w 530225"/>
              <a:gd name="connsiteY33" fmla="*/ 844550 h 2441575"/>
              <a:gd name="connsiteX34" fmla="*/ 447675 w 530225"/>
              <a:gd name="connsiteY34" fmla="*/ 1362075 h 2441575"/>
              <a:gd name="connsiteX35" fmla="*/ 441325 w 530225"/>
              <a:gd name="connsiteY35" fmla="*/ 1733550 h 2441575"/>
              <a:gd name="connsiteX36" fmla="*/ 431800 w 530225"/>
              <a:gd name="connsiteY36" fmla="*/ 2028825 h 2441575"/>
              <a:gd name="connsiteX37" fmla="*/ 428625 w 530225"/>
              <a:gd name="connsiteY37" fmla="*/ 2174875 h 2441575"/>
              <a:gd name="connsiteX38" fmla="*/ 422275 w 530225"/>
              <a:gd name="connsiteY38" fmla="*/ 2235200 h 2441575"/>
              <a:gd name="connsiteX39" fmla="*/ 406400 w 530225"/>
              <a:gd name="connsiteY39" fmla="*/ 2314575 h 2441575"/>
              <a:gd name="connsiteX40" fmla="*/ 384175 w 530225"/>
              <a:gd name="connsiteY40" fmla="*/ 2378075 h 2441575"/>
              <a:gd name="connsiteX41" fmla="*/ 368300 w 530225"/>
              <a:gd name="connsiteY41" fmla="*/ 2409825 h 2441575"/>
              <a:gd name="connsiteX42" fmla="*/ 342900 w 530225"/>
              <a:gd name="connsiteY42" fmla="*/ 2435225 h 2441575"/>
              <a:gd name="connsiteX43" fmla="*/ 323850 w 530225"/>
              <a:gd name="connsiteY43" fmla="*/ 2441575 h 2441575"/>
              <a:gd name="connsiteX44" fmla="*/ 301625 w 530225"/>
              <a:gd name="connsiteY44" fmla="*/ 2435225 h 2441575"/>
              <a:gd name="connsiteX45" fmla="*/ 273050 w 530225"/>
              <a:gd name="connsiteY45" fmla="*/ 2409825 h 2441575"/>
              <a:gd name="connsiteX46" fmla="*/ 250825 w 530225"/>
              <a:gd name="connsiteY46" fmla="*/ 2371725 h 2441575"/>
              <a:gd name="connsiteX47" fmla="*/ 231775 w 530225"/>
              <a:gd name="connsiteY47" fmla="*/ 2317750 h 2441575"/>
              <a:gd name="connsiteX48" fmla="*/ 206375 w 530225"/>
              <a:gd name="connsiteY48" fmla="*/ 2241550 h 2441575"/>
              <a:gd name="connsiteX49" fmla="*/ 206375 w 530225"/>
              <a:gd name="connsiteY49" fmla="*/ 2149475 h 2441575"/>
              <a:gd name="connsiteX50" fmla="*/ 206375 w 530225"/>
              <a:gd name="connsiteY50" fmla="*/ 1984375 h 2441575"/>
              <a:gd name="connsiteX51" fmla="*/ 203200 w 530225"/>
              <a:gd name="connsiteY51" fmla="*/ 1660525 h 2441575"/>
              <a:gd name="connsiteX52" fmla="*/ 196850 w 530225"/>
              <a:gd name="connsiteY52" fmla="*/ 1292225 h 2441575"/>
              <a:gd name="connsiteX53" fmla="*/ 190500 w 530225"/>
              <a:gd name="connsiteY53" fmla="*/ 1025525 h 244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30225" h="2441575">
                <a:moveTo>
                  <a:pt x="190500" y="1025525"/>
                </a:moveTo>
                <a:lnTo>
                  <a:pt x="184150" y="685800"/>
                </a:lnTo>
                <a:lnTo>
                  <a:pt x="184150" y="358775"/>
                </a:lnTo>
                <a:lnTo>
                  <a:pt x="184150" y="301625"/>
                </a:lnTo>
                <a:lnTo>
                  <a:pt x="174625" y="244475"/>
                </a:lnTo>
                <a:lnTo>
                  <a:pt x="152400" y="193675"/>
                </a:lnTo>
                <a:lnTo>
                  <a:pt x="123825" y="146050"/>
                </a:lnTo>
                <a:lnTo>
                  <a:pt x="98425" y="120650"/>
                </a:lnTo>
                <a:lnTo>
                  <a:pt x="66675" y="95250"/>
                </a:lnTo>
                <a:lnTo>
                  <a:pt x="31750" y="73025"/>
                </a:lnTo>
                <a:lnTo>
                  <a:pt x="12700" y="53975"/>
                </a:lnTo>
                <a:lnTo>
                  <a:pt x="0" y="34925"/>
                </a:lnTo>
                <a:lnTo>
                  <a:pt x="0" y="22225"/>
                </a:lnTo>
                <a:lnTo>
                  <a:pt x="9525" y="12700"/>
                </a:lnTo>
                <a:lnTo>
                  <a:pt x="28575" y="6350"/>
                </a:lnTo>
                <a:lnTo>
                  <a:pt x="101600" y="0"/>
                </a:lnTo>
                <a:lnTo>
                  <a:pt x="196850" y="3175"/>
                </a:lnTo>
                <a:lnTo>
                  <a:pt x="292100" y="22225"/>
                </a:lnTo>
                <a:lnTo>
                  <a:pt x="390525" y="53975"/>
                </a:lnTo>
                <a:lnTo>
                  <a:pt x="460375" y="82550"/>
                </a:lnTo>
                <a:lnTo>
                  <a:pt x="485775" y="101600"/>
                </a:lnTo>
                <a:lnTo>
                  <a:pt x="498475" y="111125"/>
                </a:lnTo>
                <a:lnTo>
                  <a:pt x="508000" y="120650"/>
                </a:lnTo>
                <a:lnTo>
                  <a:pt x="517525" y="133350"/>
                </a:lnTo>
                <a:lnTo>
                  <a:pt x="523875" y="149225"/>
                </a:lnTo>
                <a:lnTo>
                  <a:pt x="530225" y="174625"/>
                </a:lnTo>
                <a:lnTo>
                  <a:pt x="530225" y="196850"/>
                </a:lnTo>
                <a:lnTo>
                  <a:pt x="523875" y="238125"/>
                </a:lnTo>
                <a:lnTo>
                  <a:pt x="508000" y="276225"/>
                </a:lnTo>
                <a:lnTo>
                  <a:pt x="482600" y="314325"/>
                </a:lnTo>
                <a:lnTo>
                  <a:pt x="466725" y="346075"/>
                </a:lnTo>
                <a:lnTo>
                  <a:pt x="454025" y="393700"/>
                </a:lnTo>
                <a:lnTo>
                  <a:pt x="450850" y="485775"/>
                </a:lnTo>
                <a:cubicBezTo>
                  <a:pt x="451908" y="605367"/>
                  <a:pt x="452967" y="724958"/>
                  <a:pt x="454025" y="844550"/>
                </a:cubicBezTo>
                <a:cubicBezTo>
                  <a:pt x="451908" y="1017058"/>
                  <a:pt x="449792" y="1189567"/>
                  <a:pt x="447675" y="1362075"/>
                </a:cubicBezTo>
                <a:lnTo>
                  <a:pt x="441325" y="1733550"/>
                </a:lnTo>
                <a:lnTo>
                  <a:pt x="431800" y="2028825"/>
                </a:lnTo>
                <a:cubicBezTo>
                  <a:pt x="430742" y="2077508"/>
                  <a:pt x="429683" y="2126192"/>
                  <a:pt x="428625" y="2174875"/>
                </a:cubicBezTo>
                <a:lnTo>
                  <a:pt x="422275" y="2235200"/>
                </a:lnTo>
                <a:lnTo>
                  <a:pt x="406400" y="2314575"/>
                </a:lnTo>
                <a:lnTo>
                  <a:pt x="384175" y="2378075"/>
                </a:lnTo>
                <a:lnTo>
                  <a:pt x="368300" y="2409825"/>
                </a:lnTo>
                <a:lnTo>
                  <a:pt x="342900" y="2435225"/>
                </a:lnTo>
                <a:lnTo>
                  <a:pt x="323850" y="2441575"/>
                </a:lnTo>
                <a:lnTo>
                  <a:pt x="301625" y="2435225"/>
                </a:lnTo>
                <a:lnTo>
                  <a:pt x="273050" y="2409825"/>
                </a:lnTo>
                <a:lnTo>
                  <a:pt x="250825" y="2371725"/>
                </a:lnTo>
                <a:lnTo>
                  <a:pt x="231775" y="2317750"/>
                </a:lnTo>
                <a:lnTo>
                  <a:pt x="206375" y="2241550"/>
                </a:lnTo>
                <a:lnTo>
                  <a:pt x="206375" y="2149475"/>
                </a:lnTo>
                <a:lnTo>
                  <a:pt x="206375" y="1984375"/>
                </a:lnTo>
                <a:cubicBezTo>
                  <a:pt x="205317" y="1876425"/>
                  <a:pt x="204258" y="1768475"/>
                  <a:pt x="203200" y="1660525"/>
                </a:cubicBezTo>
                <a:lnTo>
                  <a:pt x="196850" y="1292225"/>
                </a:lnTo>
                <a:lnTo>
                  <a:pt x="190500" y="1025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BB735C2-E800-4469-8EA9-3C4F29769BD0}"/>
              </a:ext>
            </a:extLst>
          </p:cNvPr>
          <p:cNvGrpSpPr/>
          <p:nvPr/>
        </p:nvGrpSpPr>
        <p:grpSpPr>
          <a:xfrm>
            <a:off x="2705893" y="1398588"/>
            <a:ext cx="4492625" cy="4691062"/>
            <a:chOff x="2887663" y="1550988"/>
            <a:chExt cx="4492625" cy="4691062"/>
          </a:xfrm>
        </p:grpSpPr>
        <p:sp>
          <p:nvSpPr>
            <p:cNvPr id="10" name="フリーフォーム 83">
              <a:extLst>
                <a:ext uri="{FF2B5EF4-FFF2-40B4-BE49-F238E27FC236}">
                  <a16:creationId xmlns:a16="http://schemas.microsoft.com/office/drawing/2014/main" id="{668D1F05-E130-4DC6-BAD7-D4B64CB4F7E1}"/>
                </a:ext>
              </a:extLst>
            </p:cNvPr>
            <p:cNvSpPr/>
            <p:nvPr/>
          </p:nvSpPr>
          <p:spPr>
            <a:xfrm>
              <a:off x="4762500" y="1550988"/>
              <a:ext cx="541338" cy="739775"/>
            </a:xfrm>
            <a:custGeom>
              <a:avLst/>
              <a:gdLst>
                <a:gd name="connsiteX0" fmla="*/ 507206 w 540544"/>
                <a:gd name="connsiteY0" fmla="*/ 361950 h 740569"/>
                <a:gd name="connsiteX1" fmla="*/ 526256 w 540544"/>
                <a:gd name="connsiteY1" fmla="*/ 252412 h 740569"/>
                <a:gd name="connsiteX2" fmla="*/ 533400 w 540544"/>
                <a:gd name="connsiteY2" fmla="*/ 228600 h 740569"/>
                <a:gd name="connsiteX3" fmla="*/ 538163 w 540544"/>
                <a:gd name="connsiteY3" fmla="*/ 209550 h 740569"/>
                <a:gd name="connsiteX4" fmla="*/ 540544 w 540544"/>
                <a:gd name="connsiteY4" fmla="*/ 188119 h 740569"/>
                <a:gd name="connsiteX5" fmla="*/ 535781 w 540544"/>
                <a:gd name="connsiteY5" fmla="*/ 161925 h 740569"/>
                <a:gd name="connsiteX6" fmla="*/ 521494 w 540544"/>
                <a:gd name="connsiteY6" fmla="*/ 138112 h 740569"/>
                <a:gd name="connsiteX7" fmla="*/ 497681 w 540544"/>
                <a:gd name="connsiteY7" fmla="*/ 114300 h 740569"/>
                <a:gd name="connsiteX8" fmla="*/ 466725 w 540544"/>
                <a:gd name="connsiteY8" fmla="*/ 90487 h 740569"/>
                <a:gd name="connsiteX9" fmla="*/ 431006 w 540544"/>
                <a:gd name="connsiteY9" fmla="*/ 69056 h 740569"/>
                <a:gd name="connsiteX10" fmla="*/ 402431 w 540544"/>
                <a:gd name="connsiteY10" fmla="*/ 54769 h 740569"/>
                <a:gd name="connsiteX11" fmla="*/ 359569 w 540544"/>
                <a:gd name="connsiteY11" fmla="*/ 35719 h 740569"/>
                <a:gd name="connsiteX12" fmla="*/ 319088 w 540544"/>
                <a:gd name="connsiteY12" fmla="*/ 23812 h 740569"/>
                <a:gd name="connsiteX13" fmla="*/ 266700 w 540544"/>
                <a:gd name="connsiteY13" fmla="*/ 14287 h 740569"/>
                <a:gd name="connsiteX14" fmla="*/ 204788 w 540544"/>
                <a:gd name="connsiteY14" fmla="*/ 4762 h 740569"/>
                <a:gd name="connsiteX15" fmla="*/ 150019 w 540544"/>
                <a:gd name="connsiteY15" fmla="*/ 0 h 740569"/>
                <a:gd name="connsiteX16" fmla="*/ 100013 w 540544"/>
                <a:gd name="connsiteY16" fmla="*/ 0 h 740569"/>
                <a:gd name="connsiteX17" fmla="*/ 57150 w 540544"/>
                <a:gd name="connsiteY17" fmla="*/ 4762 h 740569"/>
                <a:gd name="connsiteX18" fmla="*/ 28575 w 540544"/>
                <a:gd name="connsiteY18" fmla="*/ 9525 h 740569"/>
                <a:gd name="connsiteX19" fmla="*/ 11906 w 540544"/>
                <a:gd name="connsiteY19" fmla="*/ 16669 h 740569"/>
                <a:gd name="connsiteX20" fmla="*/ 0 w 540544"/>
                <a:gd name="connsiteY20" fmla="*/ 28575 h 740569"/>
                <a:gd name="connsiteX21" fmla="*/ 0 w 540544"/>
                <a:gd name="connsiteY21" fmla="*/ 42862 h 740569"/>
                <a:gd name="connsiteX22" fmla="*/ 2381 w 540544"/>
                <a:gd name="connsiteY22" fmla="*/ 59531 h 740569"/>
                <a:gd name="connsiteX23" fmla="*/ 14288 w 540544"/>
                <a:gd name="connsiteY23" fmla="*/ 80962 h 740569"/>
                <a:gd name="connsiteX24" fmla="*/ 35719 w 540544"/>
                <a:gd name="connsiteY24" fmla="*/ 102394 h 740569"/>
                <a:gd name="connsiteX25" fmla="*/ 73819 w 540544"/>
                <a:gd name="connsiteY25" fmla="*/ 133350 h 740569"/>
                <a:gd name="connsiteX26" fmla="*/ 109538 w 540544"/>
                <a:gd name="connsiteY26" fmla="*/ 166687 h 740569"/>
                <a:gd name="connsiteX27" fmla="*/ 142875 w 540544"/>
                <a:gd name="connsiteY27" fmla="*/ 200025 h 740569"/>
                <a:gd name="connsiteX28" fmla="*/ 171450 w 540544"/>
                <a:gd name="connsiteY28" fmla="*/ 233362 h 740569"/>
                <a:gd name="connsiteX29" fmla="*/ 188119 w 540544"/>
                <a:gd name="connsiteY29" fmla="*/ 257175 h 740569"/>
                <a:gd name="connsiteX30" fmla="*/ 200025 w 540544"/>
                <a:gd name="connsiteY30" fmla="*/ 283369 h 740569"/>
                <a:gd name="connsiteX31" fmla="*/ 207169 w 540544"/>
                <a:gd name="connsiteY31" fmla="*/ 328612 h 740569"/>
                <a:gd name="connsiteX32" fmla="*/ 214313 w 540544"/>
                <a:gd name="connsiteY32" fmla="*/ 392906 h 740569"/>
                <a:gd name="connsiteX33" fmla="*/ 219075 w 540544"/>
                <a:gd name="connsiteY33" fmla="*/ 454819 h 740569"/>
                <a:gd name="connsiteX34" fmla="*/ 226219 w 540544"/>
                <a:gd name="connsiteY34" fmla="*/ 740569 h 740569"/>
                <a:gd name="connsiteX35" fmla="*/ 461963 w 540544"/>
                <a:gd name="connsiteY35" fmla="*/ 719137 h 740569"/>
                <a:gd name="connsiteX36" fmla="*/ 478631 w 540544"/>
                <a:gd name="connsiteY36" fmla="*/ 571500 h 740569"/>
                <a:gd name="connsiteX37" fmla="*/ 507206 w 540544"/>
                <a:gd name="connsiteY37" fmla="*/ 361950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0544" h="740569">
                  <a:moveTo>
                    <a:pt x="507206" y="361950"/>
                  </a:moveTo>
                  <a:lnTo>
                    <a:pt x="526256" y="252412"/>
                  </a:lnTo>
                  <a:lnTo>
                    <a:pt x="533400" y="228600"/>
                  </a:lnTo>
                  <a:lnTo>
                    <a:pt x="538163" y="209550"/>
                  </a:lnTo>
                  <a:lnTo>
                    <a:pt x="540544" y="188119"/>
                  </a:lnTo>
                  <a:lnTo>
                    <a:pt x="535781" y="161925"/>
                  </a:lnTo>
                  <a:lnTo>
                    <a:pt x="521494" y="138112"/>
                  </a:lnTo>
                  <a:lnTo>
                    <a:pt x="497681" y="114300"/>
                  </a:lnTo>
                  <a:lnTo>
                    <a:pt x="466725" y="90487"/>
                  </a:lnTo>
                  <a:lnTo>
                    <a:pt x="431006" y="69056"/>
                  </a:lnTo>
                  <a:lnTo>
                    <a:pt x="402431" y="54769"/>
                  </a:lnTo>
                  <a:lnTo>
                    <a:pt x="359569" y="35719"/>
                  </a:lnTo>
                  <a:lnTo>
                    <a:pt x="319088" y="23812"/>
                  </a:lnTo>
                  <a:lnTo>
                    <a:pt x="266700" y="14287"/>
                  </a:lnTo>
                  <a:lnTo>
                    <a:pt x="204788" y="4762"/>
                  </a:lnTo>
                  <a:lnTo>
                    <a:pt x="150019" y="0"/>
                  </a:lnTo>
                  <a:lnTo>
                    <a:pt x="100013" y="0"/>
                  </a:lnTo>
                  <a:lnTo>
                    <a:pt x="57150" y="4762"/>
                  </a:lnTo>
                  <a:lnTo>
                    <a:pt x="28575" y="9525"/>
                  </a:lnTo>
                  <a:lnTo>
                    <a:pt x="11906" y="16669"/>
                  </a:lnTo>
                  <a:lnTo>
                    <a:pt x="0" y="28575"/>
                  </a:lnTo>
                  <a:lnTo>
                    <a:pt x="0" y="42862"/>
                  </a:lnTo>
                  <a:lnTo>
                    <a:pt x="2381" y="59531"/>
                  </a:lnTo>
                  <a:lnTo>
                    <a:pt x="14288" y="80962"/>
                  </a:lnTo>
                  <a:lnTo>
                    <a:pt x="35719" y="102394"/>
                  </a:lnTo>
                  <a:lnTo>
                    <a:pt x="73819" y="133350"/>
                  </a:lnTo>
                  <a:lnTo>
                    <a:pt x="109538" y="166687"/>
                  </a:lnTo>
                  <a:lnTo>
                    <a:pt x="142875" y="200025"/>
                  </a:lnTo>
                  <a:lnTo>
                    <a:pt x="171450" y="233362"/>
                  </a:lnTo>
                  <a:lnTo>
                    <a:pt x="188119" y="257175"/>
                  </a:lnTo>
                  <a:lnTo>
                    <a:pt x="200025" y="283369"/>
                  </a:lnTo>
                  <a:lnTo>
                    <a:pt x="207169" y="328612"/>
                  </a:lnTo>
                  <a:lnTo>
                    <a:pt x="214313" y="392906"/>
                  </a:lnTo>
                  <a:lnTo>
                    <a:pt x="219075" y="454819"/>
                  </a:lnTo>
                  <a:lnTo>
                    <a:pt x="226219" y="740569"/>
                  </a:lnTo>
                  <a:lnTo>
                    <a:pt x="461963" y="719137"/>
                  </a:lnTo>
                  <a:lnTo>
                    <a:pt x="478631" y="571500"/>
                  </a:lnTo>
                  <a:lnTo>
                    <a:pt x="507206" y="361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5">
              <a:extLst>
                <a:ext uri="{FF2B5EF4-FFF2-40B4-BE49-F238E27FC236}">
                  <a16:creationId xmlns:a16="http://schemas.microsoft.com/office/drawing/2014/main" id="{246059A8-3462-4FE5-93B9-FAC34EFC5B7A}"/>
                </a:ext>
              </a:extLst>
            </p:cNvPr>
            <p:cNvSpPr/>
            <p:nvPr/>
          </p:nvSpPr>
          <p:spPr>
            <a:xfrm>
              <a:off x="3386138" y="2616200"/>
              <a:ext cx="1108075" cy="1384300"/>
            </a:xfrm>
            <a:custGeom>
              <a:avLst/>
              <a:gdLst>
                <a:gd name="connsiteX0" fmla="*/ 637484 w 1107665"/>
                <a:gd name="connsiteY0" fmla="*/ 801903 h 1384581"/>
                <a:gd name="connsiteX1" fmla="*/ 741328 w 1107665"/>
                <a:gd name="connsiteY1" fmla="*/ 674983 h 1384581"/>
                <a:gd name="connsiteX2" fmla="*/ 830749 w 1107665"/>
                <a:gd name="connsiteY2" fmla="*/ 553833 h 1384581"/>
                <a:gd name="connsiteX3" fmla="*/ 911516 w 1107665"/>
                <a:gd name="connsiteY3" fmla="*/ 444220 h 1384581"/>
                <a:gd name="connsiteX4" fmla="*/ 951899 w 1107665"/>
                <a:gd name="connsiteY4" fmla="*/ 380760 h 1384581"/>
                <a:gd name="connsiteX5" fmla="*/ 974976 w 1107665"/>
                <a:gd name="connsiteY5" fmla="*/ 343261 h 1384581"/>
                <a:gd name="connsiteX6" fmla="*/ 986514 w 1107665"/>
                <a:gd name="connsiteY6" fmla="*/ 328838 h 1384581"/>
                <a:gd name="connsiteX7" fmla="*/ 1015359 w 1107665"/>
                <a:gd name="connsiteY7" fmla="*/ 308646 h 1384581"/>
                <a:gd name="connsiteX8" fmla="*/ 1055743 w 1107665"/>
                <a:gd name="connsiteY8" fmla="*/ 279801 h 1384581"/>
                <a:gd name="connsiteX9" fmla="*/ 1075935 w 1107665"/>
                <a:gd name="connsiteY9" fmla="*/ 262494 h 1384581"/>
                <a:gd name="connsiteX10" fmla="*/ 1096126 w 1107665"/>
                <a:gd name="connsiteY10" fmla="*/ 233648 h 1384581"/>
                <a:gd name="connsiteX11" fmla="*/ 1104780 w 1107665"/>
                <a:gd name="connsiteY11" fmla="*/ 210572 h 1384581"/>
                <a:gd name="connsiteX12" fmla="*/ 1107665 w 1107665"/>
                <a:gd name="connsiteY12" fmla="*/ 184611 h 1384581"/>
                <a:gd name="connsiteX13" fmla="*/ 1101896 w 1107665"/>
                <a:gd name="connsiteY13" fmla="*/ 158650 h 1384581"/>
                <a:gd name="connsiteX14" fmla="*/ 1081704 w 1107665"/>
                <a:gd name="connsiteY14" fmla="*/ 126920 h 1384581"/>
                <a:gd name="connsiteX15" fmla="*/ 1049974 w 1107665"/>
                <a:gd name="connsiteY15" fmla="*/ 100959 h 1384581"/>
                <a:gd name="connsiteX16" fmla="*/ 995167 w 1107665"/>
                <a:gd name="connsiteY16" fmla="*/ 69229 h 1384581"/>
                <a:gd name="connsiteX17" fmla="*/ 951899 w 1107665"/>
                <a:gd name="connsiteY17" fmla="*/ 46153 h 1384581"/>
                <a:gd name="connsiteX18" fmla="*/ 917285 w 1107665"/>
                <a:gd name="connsiteY18" fmla="*/ 34615 h 1384581"/>
                <a:gd name="connsiteX19" fmla="*/ 888439 w 1107665"/>
                <a:gd name="connsiteY19" fmla="*/ 25961 h 1384581"/>
                <a:gd name="connsiteX20" fmla="*/ 799019 w 1107665"/>
                <a:gd name="connsiteY20" fmla="*/ 8654 h 1384581"/>
                <a:gd name="connsiteX21" fmla="*/ 715367 w 1107665"/>
                <a:gd name="connsiteY21" fmla="*/ 0 h 1384581"/>
                <a:gd name="connsiteX22" fmla="*/ 660560 w 1107665"/>
                <a:gd name="connsiteY22" fmla="*/ 0 h 1384581"/>
                <a:gd name="connsiteX23" fmla="*/ 614408 w 1107665"/>
                <a:gd name="connsiteY23" fmla="*/ 8654 h 1384581"/>
                <a:gd name="connsiteX24" fmla="*/ 582678 w 1107665"/>
                <a:gd name="connsiteY24" fmla="*/ 17308 h 1384581"/>
                <a:gd name="connsiteX25" fmla="*/ 553832 w 1107665"/>
                <a:gd name="connsiteY25" fmla="*/ 31730 h 1384581"/>
                <a:gd name="connsiteX26" fmla="*/ 542294 w 1107665"/>
                <a:gd name="connsiteY26" fmla="*/ 46153 h 1384581"/>
                <a:gd name="connsiteX27" fmla="*/ 548063 w 1107665"/>
                <a:gd name="connsiteY27" fmla="*/ 63460 h 1384581"/>
                <a:gd name="connsiteX28" fmla="*/ 565371 w 1107665"/>
                <a:gd name="connsiteY28" fmla="*/ 77883 h 1384581"/>
                <a:gd name="connsiteX29" fmla="*/ 611523 w 1107665"/>
                <a:gd name="connsiteY29" fmla="*/ 95190 h 1384581"/>
                <a:gd name="connsiteX30" fmla="*/ 640369 w 1107665"/>
                <a:gd name="connsiteY30" fmla="*/ 106728 h 1384581"/>
                <a:gd name="connsiteX31" fmla="*/ 677868 w 1107665"/>
                <a:gd name="connsiteY31" fmla="*/ 124036 h 1384581"/>
                <a:gd name="connsiteX32" fmla="*/ 706713 w 1107665"/>
                <a:gd name="connsiteY32" fmla="*/ 147112 h 1384581"/>
                <a:gd name="connsiteX33" fmla="*/ 721136 w 1107665"/>
                <a:gd name="connsiteY33" fmla="*/ 167304 h 1384581"/>
                <a:gd name="connsiteX34" fmla="*/ 726905 w 1107665"/>
                <a:gd name="connsiteY34" fmla="*/ 193265 h 1384581"/>
                <a:gd name="connsiteX35" fmla="*/ 726905 w 1107665"/>
                <a:gd name="connsiteY35" fmla="*/ 227879 h 1384581"/>
                <a:gd name="connsiteX36" fmla="*/ 715367 w 1107665"/>
                <a:gd name="connsiteY36" fmla="*/ 279801 h 1384581"/>
                <a:gd name="connsiteX37" fmla="*/ 692290 w 1107665"/>
                <a:gd name="connsiteY37" fmla="*/ 351915 h 1384581"/>
                <a:gd name="connsiteX38" fmla="*/ 611523 w 1107665"/>
                <a:gd name="connsiteY38" fmla="*/ 507680 h 1384581"/>
                <a:gd name="connsiteX39" fmla="*/ 484603 w 1107665"/>
                <a:gd name="connsiteY39" fmla="*/ 703829 h 1384581"/>
                <a:gd name="connsiteX40" fmla="*/ 374991 w 1107665"/>
                <a:gd name="connsiteY40" fmla="*/ 859594 h 1384581"/>
                <a:gd name="connsiteX41" fmla="*/ 230764 w 1107665"/>
                <a:gd name="connsiteY41" fmla="*/ 1055743 h 1384581"/>
                <a:gd name="connsiteX42" fmla="*/ 51922 w 1107665"/>
                <a:gd name="connsiteY42" fmla="*/ 1277853 h 1384581"/>
                <a:gd name="connsiteX43" fmla="*/ 8654 w 1107665"/>
                <a:gd name="connsiteY43" fmla="*/ 1329775 h 1384581"/>
                <a:gd name="connsiteX44" fmla="*/ 0 w 1107665"/>
                <a:gd name="connsiteY44" fmla="*/ 1344197 h 1384581"/>
                <a:gd name="connsiteX45" fmla="*/ 0 w 1107665"/>
                <a:gd name="connsiteY45" fmla="*/ 1361504 h 1384581"/>
                <a:gd name="connsiteX46" fmla="*/ 8654 w 1107665"/>
                <a:gd name="connsiteY46" fmla="*/ 1378812 h 1384581"/>
                <a:gd name="connsiteX47" fmla="*/ 20192 w 1107665"/>
                <a:gd name="connsiteY47" fmla="*/ 1384581 h 1384581"/>
                <a:gd name="connsiteX48" fmla="*/ 51922 w 1107665"/>
                <a:gd name="connsiteY48" fmla="*/ 1373043 h 1384581"/>
                <a:gd name="connsiteX49" fmla="*/ 124036 w 1107665"/>
                <a:gd name="connsiteY49" fmla="*/ 1321121 h 1384581"/>
                <a:gd name="connsiteX50" fmla="*/ 248071 w 1107665"/>
                <a:gd name="connsiteY50" fmla="*/ 1217277 h 1384581"/>
                <a:gd name="connsiteX51" fmla="*/ 377875 w 1107665"/>
                <a:gd name="connsiteY51" fmla="*/ 1090357 h 1384581"/>
                <a:gd name="connsiteX52" fmla="*/ 562486 w 1107665"/>
                <a:gd name="connsiteY52" fmla="*/ 891324 h 1384581"/>
                <a:gd name="connsiteX53" fmla="*/ 637484 w 1107665"/>
                <a:gd name="connsiteY53" fmla="*/ 801903 h 138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07665" h="1384581">
                  <a:moveTo>
                    <a:pt x="637484" y="801903"/>
                  </a:moveTo>
                  <a:lnTo>
                    <a:pt x="741328" y="674983"/>
                  </a:lnTo>
                  <a:lnTo>
                    <a:pt x="830749" y="553833"/>
                  </a:lnTo>
                  <a:lnTo>
                    <a:pt x="911516" y="444220"/>
                  </a:lnTo>
                  <a:lnTo>
                    <a:pt x="951899" y="380760"/>
                  </a:lnTo>
                  <a:lnTo>
                    <a:pt x="974976" y="343261"/>
                  </a:lnTo>
                  <a:lnTo>
                    <a:pt x="986514" y="328838"/>
                  </a:lnTo>
                  <a:lnTo>
                    <a:pt x="1015359" y="308646"/>
                  </a:lnTo>
                  <a:lnTo>
                    <a:pt x="1055743" y="279801"/>
                  </a:lnTo>
                  <a:lnTo>
                    <a:pt x="1075935" y="262494"/>
                  </a:lnTo>
                  <a:lnTo>
                    <a:pt x="1096126" y="233648"/>
                  </a:lnTo>
                  <a:lnTo>
                    <a:pt x="1104780" y="210572"/>
                  </a:lnTo>
                  <a:lnTo>
                    <a:pt x="1107665" y="184611"/>
                  </a:lnTo>
                  <a:lnTo>
                    <a:pt x="1101896" y="158650"/>
                  </a:lnTo>
                  <a:lnTo>
                    <a:pt x="1081704" y="126920"/>
                  </a:lnTo>
                  <a:lnTo>
                    <a:pt x="1049974" y="100959"/>
                  </a:lnTo>
                  <a:lnTo>
                    <a:pt x="995167" y="69229"/>
                  </a:lnTo>
                  <a:lnTo>
                    <a:pt x="951899" y="46153"/>
                  </a:lnTo>
                  <a:lnTo>
                    <a:pt x="917285" y="34615"/>
                  </a:lnTo>
                  <a:lnTo>
                    <a:pt x="888439" y="25961"/>
                  </a:lnTo>
                  <a:lnTo>
                    <a:pt x="799019" y="8654"/>
                  </a:lnTo>
                  <a:lnTo>
                    <a:pt x="715367" y="0"/>
                  </a:lnTo>
                  <a:lnTo>
                    <a:pt x="660560" y="0"/>
                  </a:lnTo>
                  <a:lnTo>
                    <a:pt x="614408" y="8654"/>
                  </a:lnTo>
                  <a:lnTo>
                    <a:pt x="582678" y="17308"/>
                  </a:lnTo>
                  <a:lnTo>
                    <a:pt x="553832" y="31730"/>
                  </a:lnTo>
                  <a:lnTo>
                    <a:pt x="542294" y="46153"/>
                  </a:lnTo>
                  <a:lnTo>
                    <a:pt x="548063" y="63460"/>
                  </a:lnTo>
                  <a:lnTo>
                    <a:pt x="565371" y="77883"/>
                  </a:lnTo>
                  <a:lnTo>
                    <a:pt x="611523" y="95190"/>
                  </a:lnTo>
                  <a:lnTo>
                    <a:pt x="640369" y="106728"/>
                  </a:lnTo>
                  <a:lnTo>
                    <a:pt x="677868" y="124036"/>
                  </a:lnTo>
                  <a:lnTo>
                    <a:pt x="706713" y="147112"/>
                  </a:lnTo>
                  <a:lnTo>
                    <a:pt x="721136" y="167304"/>
                  </a:lnTo>
                  <a:lnTo>
                    <a:pt x="726905" y="193265"/>
                  </a:lnTo>
                  <a:lnTo>
                    <a:pt x="726905" y="227879"/>
                  </a:lnTo>
                  <a:lnTo>
                    <a:pt x="715367" y="279801"/>
                  </a:lnTo>
                  <a:lnTo>
                    <a:pt x="692290" y="351915"/>
                  </a:lnTo>
                  <a:lnTo>
                    <a:pt x="611523" y="507680"/>
                  </a:lnTo>
                  <a:lnTo>
                    <a:pt x="484603" y="703829"/>
                  </a:lnTo>
                  <a:lnTo>
                    <a:pt x="374991" y="859594"/>
                  </a:lnTo>
                  <a:lnTo>
                    <a:pt x="230764" y="1055743"/>
                  </a:lnTo>
                  <a:lnTo>
                    <a:pt x="51922" y="1277853"/>
                  </a:lnTo>
                  <a:lnTo>
                    <a:pt x="8654" y="1329775"/>
                  </a:lnTo>
                  <a:lnTo>
                    <a:pt x="0" y="1344197"/>
                  </a:lnTo>
                  <a:lnTo>
                    <a:pt x="0" y="1361504"/>
                  </a:lnTo>
                  <a:lnTo>
                    <a:pt x="8654" y="1378812"/>
                  </a:lnTo>
                  <a:lnTo>
                    <a:pt x="20192" y="1384581"/>
                  </a:lnTo>
                  <a:lnTo>
                    <a:pt x="51922" y="1373043"/>
                  </a:lnTo>
                  <a:lnTo>
                    <a:pt x="124036" y="1321121"/>
                  </a:lnTo>
                  <a:lnTo>
                    <a:pt x="248071" y="1217277"/>
                  </a:lnTo>
                  <a:lnTo>
                    <a:pt x="377875" y="1090357"/>
                  </a:lnTo>
                  <a:lnTo>
                    <a:pt x="562486" y="891324"/>
                  </a:lnTo>
                  <a:lnTo>
                    <a:pt x="637484" y="80190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7">
              <a:extLst>
                <a:ext uri="{FF2B5EF4-FFF2-40B4-BE49-F238E27FC236}">
                  <a16:creationId xmlns:a16="http://schemas.microsoft.com/office/drawing/2014/main" id="{05BB7083-E8DD-472A-B67F-5E1289DE72DF}"/>
                </a:ext>
              </a:extLst>
            </p:cNvPr>
            <p:cNvSpPr/>
            <p:nvPr/>
          </p:nvSpPr>
          <p:spPr>
            <a:xfrm>
              <a:off x="5162550" y="2420938"/>
              <a:ext cx="1066800" cy="1196975"/>
            </a:xfrm>
            <a:custGeom>
              <a:avLst/>
              <a:gdLst>
                <a:gd name="connsiteX0" fmla="*/ 516731 w 1066800"/>
                <a:gd name="connsiteY0" fmla="*/ 564357 h 1195388"/>
                <a:gd name="connsiteX1" fmla="*/ 485775 w 1066800"/>
                <a:gd name="connsiteY1" fmla="*/ 607219 h 1195388"/>
                <a:gd name="connsiteX2" fmla="*/ 433388 w 1066800"/>
                <a:gd name="connsiteY2" fmla="*/ 676275 h 1195388"/>
                <a:gd name="connsiteX3" fmla="*/ 269081 w 1066800"/>
                <a:gd name="connsiteY3" fmla="*/ 873919 h 1195388"/>
                <a:gd name="connsiteX4" fmla="*/ 142875 w 1066800"/>
                <a:gd name="connsiteY4" fmla="*/ 1009650 h 1195388"/>
                <a:gd name="connsiteX5" fmla="*/ 45244 w 1066800"/>
                <a:gd name="connsiteY5" fmla="*/ 1114425 h 1195388"/>
                <a:gd name="connsiteX6" fmla="*/ 9525 w 1066800"/>
                <a:gd name="connsiteY6" fmla="*/ 1152525 h 1195388"/>
                <a:gd name="connsiteX7" fmla="*/ 0 w 1066800"/>
                <a:gd name="connsiteY7" fmla="*/ 1166813 h 1195388"/>
                <a:gd name="connsiteX8" fmla="*/ 0 w 1066800"/>
                <a:gd name="connsiteY8" fmla="*/ 1185863 h 1195388"/>
                <a:gd name="connsiteX9" fmla="*/ 4763 w 1066800"/>
                <a:gd name="connsiteY9" fmla="*/ 1193007 h 1195388"/>
                <a:gd name="connsiteX10" fmla="*/ 26194 w 1066800"/>
                <a:gd name="connsiteY10" fmla="*/ 1195388 h 1195388"/>
                <a:gd name="connsiteX11" fmla="*/ 54769 w 1066800"/>
                <a:gd name="connsiteY11" fmla="*/ 1190625 h 1195388"/>
                <a:gd name="connsiteX12" fmla="*/ 107156 w 1066800"/>
                <a:gd name="connsiteY12" fmla="*/ 1164432 h 1195388"/>
                <a:gd name="connsiteX13" fmla="*/ 273844 w 1066800"/>
                <a:gd name="connsiteY13" fmla="*/ 1047750 h 1195388"/>
                <a:gd name="connsiteX14" fmla="*/ 426244 w 1066800"/>
                <a:gd name="connsiteY14" fmla="*/ 933450 h 1195388"/>
                <a:gd name="connsiteX15" fmla="*/ 631031 w 1066800"/>
                <a:gd name="connsiteY15" fmla="*/ 754857 h 1195388"/>
                <a:gd name="connsiteX16" fmla="*/ 771525 w 1066800"/>
                <a:gd name="connsiteY16" fmla="*/ 611982 h 1195388"/>
                <a:gd name="connsiteX17" fmla="*/ 892969 w 1066800"/>
                <a:gd name="connsiteY17" fmla="*/ 476250 h 1195388"/>
                <a:gd name="connsiteX18" fmla="*/ 962025 w 1066800"/>
                <a:gd name="connsiteY18" fmla="*/ 402432 h 1195388"/>
                <a:gd name="connsiteX19" fmla="*/ 1009650 w 1066800"/>
                <a:gd name="connsiteY19" fmla="*/ 352425 h 1195388"/>
                <a:gd name="connsiteX20" fmla="*/ 1028700 w 1066800"/>
                <a:gd name="connsiteY20" fmla="*/ 335757 h 1195388"/>
                <a:gd name="connsiteX21" fmla="*/ 1040606 w 1066800"/>
                <a:gd name="connsiteY21" fmla="*/ 323850 h 1195388"/>
                <a:gd name="connsiteX22" fmla="*/ 1054894 w 1066800"/>
                <a:gd name="connsiteY22" fmla="*/ 302419 h 1195388"/>
                <a:gd name="connsiteX23" fmla="*/ 1064419 w 1066800"/>
                <a:gd name="connsiteY23" fmla="*/ 280988 h 1195388"/>
                <a:gd name="connsiteX24" fmla="*/ 1066800 w 1066800"/>
                <a:gd name="connsiteY24" fmla="*/ 261938 h 1195388"/>
                <a:gd name="connsiteX25" fmla="*/ 1064419 w 1066800"/>
                <a:gd name="connsiteY25" fmla="*/ 235744 h 1195388"/>
                <a:gd name="connsiteX26" fmla="*/ 1057275 w 1066800"/>
                <a:gd name="connsiteY26" fmla="*/ 209550 h 1195388"/>
                <a:gd name="connsiteX27" fmla="*/ 1035844 w 1066800"/>
                <a:gd name="connsiteY27" fmla="*/ 173832 h 1195388"/>
                <a:gd name="connsiteX28" fmla="*/ 1014413 w 1066800"/>
                <a:gd name="connsiteY28" fmla="*/ 154782 h 1195388"/>
                <a:gd name="connsiteX29" fmla="*/ 971550 w 1066800"/>
                <a:gd name="connsiteY29" fmla="*/ 123825 h 1195388"/>
                <a:gd name="connsiteX30" fmla="*/ 914400 w 1066800"/>
                <a:gd name="connsiteY30" fmla="*/ 92869 h 1195388"/>
                <a:gd name="connsiteX31" fmla="*/ 862013 w 1066800"/>
                <a:gd name="connsiteY31" fmla="*/ 66675 h 1195388"/>
                <a:gd name="connsiteX32" fmla="*/ 781050 w 1066800"/>
                <a:gd name="connsiteY32" fmla="*/ 35719 h 1195388"/>
                <a:gd name="connsiteX33" fmla="*/ 707231 w 1066800"/>
                <a:gd name="connsiteY33" fmla="*/ 14288 h 1195388"/>
                <a:gd name="connsiteX34" fmla="*/ 650081 w 1066800"/>
                <a:gd name="connsiteY34" fmla="*/ 2382 h 1195388"/>
                <a:gd name="connsiteX35" fmla="*/ 609600 w 1066800"/>
                <a:gd name="connsiteY35" fmla="*/ 0 h 1195388"/>
                <a:gd name="connsiteX36" fmla="*/ 571500 w 1066800"/>
                <a:gd name="connsiteY36" fmla="*/ 2382 h 1195388"/>
                <a:gd name="connsiteX37" fmla="*/ 542925 w 1066800"/>
                <a:gd name="connsiteY37" fmla="*/ 11907 h 1195388"/>
                <a:gd name="connsiteX38" fmla="*/ 531019 w 1066800"/>
                <a:gd name="connsiteY38" fmla="*/ 28575 h 1195388"/>
                <a:gd name="connsiteX39" fmla="*/ 535781 w 1066800"/>
                <a:gd name="connsiteY39" fmla="*/ 45244 h 1195388"/>
                <a:gd name="connsiteX40" fmla="*/ 547688 w 1066800"/>
                <a:gd name="connsiteY40" fmla="*/ 61913 h 1195388"/>
                <a:gd name="connsiteX41" fmla="*/ 588169 w 1066800"/>
                <a:gd name="connsiteY41" fmla="*/ 97632 h 1195388"/>
                <a:gd name="connsiteX42" fmla="*/ 609600 w 1066800"/>
                <a:gd name="connsiteY42" fmla="*/ 111919 h 1195388"/>
                <a:gd name="connsiteX43" fmla="*/ 628650 w 1066800"/>
                <a:gd name="connsiteY43" fmla="*/ 133350 h 1195388"/>
                <a:gd name="connsiteX44" fmla="*/ 647700 w 1066800"/>
                <a:gd name="connsiteY44" fmla="*/ 164307 h 1195388"/>
                <a:gd name="connsiteX45" fmla="*/ 659606 w 1066800"/>
                <a:gd name="connsiteY45" fmla="*/ 192882 h 1195388"/>
                <a:gd name="connsiteX46" fmla="*/ 669131 w 1066800"/>
                <a:gd name="connsiteY46" fmla="*/ 233363 h 1195388"/>
                <a:gd name="connsiteX47" fmla="*/ 669131 w 1066800"/>
                <a:gd name="connsiteY47" fmla="*/ 269082 h 1195388"/>
                <a:gd name="connsiteX48" fmla="*/ 664369 w 1066800"/>
                <a:gd name="connsiteY48" fmla="*/ 300038 h 1195388"/>
                <a:gd name="connsiteX49" fmla="*/ 633413 w 1066800"/>
                <a:gd name="connsiteY49" fmla="*/ 376238 h 1195388"/>
                <a:gd name="connsiteX50" fmla="*/ 547688 w 1066800"/>
                <a:gd name="connsiteY50" fmla="*/ 521494 h 1195388"/>
                <a:gd name="connsiteX51" fmla="*/ 516731 w 1066800"/>
                <a:gd name="connsiteY51" fmla="*/ 564357 h 119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66800" h="1195388">
                  <a:moveTo>
                    <a:pt x="516731" y="564357"/>
                  </a:moveTo>
                  <a:lnTo>
                    <a:pt x="485775" y="607219"/>
                  </a:lnTo>
                  <a:lnTo>
                    <a:pt x="433388" y="676275"/>
                  </a:lnTo>
                  <a:lnTo>
                    <a:pt x="269081" y="873919"/>
                  </a:lnTo>
                  <a:lnTo>
                    <a:pt x="142875" y="1009650"/>
                  </a:lnTo>
                  <a:lnTo>
                    <a:pt x="45244" y="1114425"/>
                  </a:lnTo>
                  <a:lnTo>
                    <a:pt x="9525" y="1152525"/>
                  </a:lnTo>
                  <a:lnTo>
                    <a:pt x="0" y="1166813"/>
                  </a:lnTo>
                  <a:lnTo>
                    <a:pt x="0" y="1185863"/>
                  </a:lnTo>
                  <a:lnTo>
                    <a:pt x="4763" y="1193007"/>
                  </a:lnTo>
                  <a:lnTo>
                    <a:pt x="26194" y="1195388"/>
                  </a:lnTo>
                  <a:lnTo>
                    <a:pt x="54769" y="1190625"/>
                  </a:lnTo>
                  <a:lnTo>
                    <a:pt x="107156" y="1164432"/>
                  </a:lnTo>
                  <a:lnTo>
                    <a:pt x="273844" y="1047750"/>
                  </a:lnTo>
                  <a:lnTo>
                    <a:pt x="426244" y="933450"/>
                  </a:lnTo>
                  <a:lnTo>
                    <a:pt x="631031" y="754857"/>
                  </a:lnTo>
                  <a:lnTo>
                    <a:pt x="771525" y="611982"/>
                  </a:lnTo>
                  <a:lnTo>
                    <a:pt x="892969" y="476250"/>
                  </a:lnTo>
                  <a:lnTo>
                    <a:pt x="962025" y="402432"/>
                  </a:lnTo>
                  <a:lnTo>
                    <a:pt x="1009650" y="352425"/>
                  </a:lnTo>
                  <a:lnTo>
                    <a:pt x="1028700" y="335757"/>
                  </a:lnTo>
                  <a:lnTo>
                    <a:pt x="1040606" y="323850"/>
                  </a:lnTo>
                  <a:lnTo>
                    <a:pt x="1054894" y="302419"/>
                  </a:lnTo>
                  <a:lnTo>
                    <a:pt x="1064419" y="280988"/>
                  </a:lnTo>
                  <a:lnTo>
                    <a:pt x="1066800" y="261938"/>
                  </a:lnTo>
                  <a:lnTo>
                    <a:pt x="1064419" y="235744"/>
                  </a:lnTo>
                  <a:lnTo>
                    <a:pt x="1057275" y="209550"/>
                  </a:lnTo>
                  <a:lnTo>
                    <a:pt x="1035844" y="173832"/>
                  </a:lnTo>
                  <a:lnTo>
                    <a:pt x="1014413" y="154782"/>
                  </a:lnTo>
                  <a:lnTo>
                    <a:pt x="971550" y="123825"/>
                  </a:lnTo>
                  <a:lnTo>
                    <a:pt x="914400" y="92869"/>
                  </a:lnTo>
                  <a:lnTo>
                    <a:pt x="862013" y="66675"/>
                  </a:lnTo>
                  <a:lnTo>
                    <a:pt x="781050" y="35719"/>
                  </a:lnTo>
                  <a:lnTo>
                    <a:pt x="707231" y="14288"/>
                  </a:lnTo>
                  <a:lnTo>
                    <a:pt x="650081" y="2382"/>
                  </a:lnTo>
                  <a:lnTo>
                    <a:pt x="609600" y="0"/>
                  </a:lnTo>
                  <a:lnTo>
                    <a:pt x="571500" y="2382"/>
                  </a:lnTo>
                  <a:lnTo>
                    <a:pt x="542925" y="11907"/>
                  </a:lnTo>
                  <a:lnTo>
                    <a:pt x="531019" y="28575"/>
                  </a:lnTo>
                  <a:lnTo>
                    <a:pt x="535781" y="45244"/>
                  </a:lnTo>
                  <a:lnTo>
                    <a:pt x="547688" y="61913"/>
                  </a:lnTo>
                  <a:lnTo>
                    <a:pt x="588169" y="97632"/>
                  </a:lnTo>
                  <a:lnTo>
                    <a:pt x="609600" y="111919"/>
                  </a:lnTo>
                  <a:lnTo>
                    <a:pt x="628650" y="133350"/>
                  </a:lnTo>
                  <a:lnTo>
                    <a:pt x="647700" y="164307"/>
                  </a:lnTo>
                  <a:lnTo>
                    <a:pt x="659606" y="192882"/>
                  </a:lnTo>
                  <a:lnTo>
                    <a:pt x="669131" y="233363"/>
                  </a:lnTo>
                  <a:lnTo>
                    <a:pt x="669131" y="269082"/>
                  </a:lnTo>
                  <a:lnTo>
                    <a:pt x="664369" y="300038"/>
                  </a:lnTo>
                  <a:lnTo>
                    <a:pt x="633413" y="376238"/>
                  </a:lnTo>
                  <a:lnTo>
                    <a:pt x="547688" y="521494"/>
                  </a:lnTo>
                  <a:lnTo>
                    <a:pt x="516731" y="5643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9">
              <a:extLst>
                <a:ext uri="{FF2B5EF4-FFF2-40B4-BE49-F238E27FC236}">
                  <a16:creationId xmlns:a16="http://schemas.microsoft.com/office/drawing/2014/main" id="{F70E0100-F1F9-4197-BC3C-9FB432CAB715}"/>
                </a:ext>
              </a:extLst>
            </p:cNvPr>
            <p:cNvSpPr/>
            <p:nvPr/>
          </p:nvSpPr>
          <p:spPr>
            <a:xfrm>
              <a:off x="2887663" y="4222750"/>
              <a:ext cx="4492625" cy="577850"/>
            </a:xfrm>
            <a:custGeom>
              <a:avLst/>
              <a:gdLst>
                <a:gd name="connsiteX0" fmla="*/ 1452067 w 4491533"/>
                <a:gd name="connsiteY0" fmla="*/ 204825 h 577901"/>
                <a:gd name="connsiteX1" fmla="*/ 2062886 w 4491533"/>
                <a:gd name="connsiteY1" fmla="*/ 157277 h 577901"/>
                <a:gd name="connsiteX2" fmla="*/ 2311603 w 4491533"/>
                <a:gd name="connsiteY2" fmla="*/ 135331 h 577901"/>
                <a:gd name="connsiteX3" fmla="*/ 2615184 w 4491533"/>
                <a:gd name="connsiteY3" fmla="*/ 109728 h 577901"/>
                <a:gd name="connsiteX4" fmla="*/ 2948025 w 4491533"/>
                <a:gd name="connsiteY4" fmla="*/ 84125 h 577901"/>
                <a:gd name="connsiteX5" fmla="*/ 3288182 w 4491533"/>
                <a:gd name="connsiteY5" fmla="*/ 62179 h 577901"/>
                <a:gd name="connsiteX6" fmla="*/ 3591763 w 4491533"/>
                <a:gd name="connsiteY6" fmla="*/ 43891 h 577901"/>
                <a:gd name="connsiteX7" fmla="*/ 3840480 w 4491533"/>
                <a:gd name="connsiteY7" fmla="*/ 29261 h 577901"/>
                <a:gd name="connsiteX8" fmla="*/ 3931920 w 4491533"/>
                <a:gd name="connsiteY8" fmla="*/ 25603 h 577901"/>
                <a:gd name="connsiteX9" fmla="*/ 3994099 w 4491533"/>
                <a:gd name="connsiteY9" fmla="*/ 10973 h 577901"/>
                <a:gd name="connsiteX10" fmla="*/ 4081881 w 4491533"/>
                <a:gd name="connsiteY10" fmla="*/ 0 h 577901"/>
                <a:gd name="connsiteX11" fmla="*/ 4140403 w 4491533"/>
                <a:gd name="connsiteY11" fmla="*/ 10973 h 577901"/>
                <a:gd name="connsiteX12" fmla="*/ 4213555 w 4491533"/>
                <a:gd name="connsiteY12" fmla="*/ 32918 h 577901"/>
                <a:gd name="connsiteX13" fmla="*/ 4279392 w 4491533"/>
                <a:gd name="connsiteY13" fmla="*/ 58521 h 577901"/>
                <a:gd name="connsiteX14" fmla="*/ 4359859 w 4491533"/>
                <a:gd name="connsiteY14" fmla="*/ 102413 h 577901"/>
                <a:gd name="connsiteX15" fmla="*/ 4436669 w 4491533"/>
                <a:gd name="connsiteY15" fmla="*/ 153619 h 577901"/>
                <a:gd name="connsiteX16" fmla="*/ 4454957 w 4491533"/>
                <a:gd name="connsiteY16" fmla="*/ 168249 h 577901"/>
                <a:gd name="connsiteX17" fmla="*/ 4465929 w 4491533"/>
                <a:gd name="connsiteY17" fmla="*/ 182880 h 577901"/>
                <a:gd name="connsiteX18" fmla="*/ 4473245 w 4491533"/>
                <a:gd name="connsiteY18" fmla="*/ 193853 h 577901"/>
                <a:gd name="connsiteX19" fmla="*/ 4484217 w 4491533"/>
                <a:gd name="connsiteY19" fmla="*/ 223113 h 577901"/>
                <a:gd name="connsiteX20" fmla="*/ 4491533 w 4491533"/>
                <a:gd name="connsiteY20" fmla="*/ 263347 h 577901"/>
                <a:gd name="connsiteX21" fmla="*/ 4480560 w 4491533"/>
                <a:gd name="connsiteY21" fmla="*/ 292608 h 577901"/>
                <a:gd name="connsiteX22" fmla="*/ 4451299 w 4491533"/>
                <a:gd name="connsiteY22" fmla="*/ 314553 h 577901"/>
                <a:gd name="connsiteX23" fmla="*/ 4411065 w 4491533"/>
                <a:gd name="connsiteY23" fmla="*/ 321869 h 577901"/>
                <a:gd name="connsiteX24" fmla="*/ 4359859 w 4491533"/>
                <a:gd name="connsiteY24" fmla="*/ 321869 h 577901"/>
                <a:gd name="connsiteX25" fmla="*/ 4275734 w 4491533"/>
                <a:gd name="connsiteY25" fmla="*/ 310896 h 577901"/>
                <a:gd name="connsiteX26" fmla="*/ 4166006 w 4491533"/>
                <a:gd name="connsiteY26" fmla="*/ 296265 h 577901"/>
                <a:gd name="connsiteX27" fmla="*/ 4008729 w 4491533"/>
                <a:gd name="connsiteY27" fmla="*/ 285293 h 577901"/>
                <a:gd name="connsiteX28" fmla="*/ 3738067 w 4491533"/>
                <a:gd name="connsiteY28" fmla="*/ 274320 h 577901"/>
                <a:gd name="connsiteX29" fmla="*/ 3467405 w 4491533"/>
                <a:gd name="connsiteY29" fmla="*/ 274320 h 577901"/>
                <a:gd name="connsiteX30" fmla="*/ 3141878 w 4491533"/>
                <a:gd name="connsiteY30" fmla="*/ 277977 h 577901"/>
                <a:gd name="connsiteX31" fmla="*/ 2801721 w 4491533"/>
                <a:gd name="connsiteY31" fmla="*/ 292608 h 577901"/>
                <a:gd name="connsiteX32" fmla="*/ 2553005 w 4491533"/>
                <a:gd name="connsiteY32" fmla="*/ 303581 h 577901"/>
                <a:gd name="connsiteX33" fmla="*/ 2278685 w 4491533"/>
                <a:gd name="connsiteY33" fmla="*/ 321869 h 577901"/>
                <a:gd name="connsiteX34" fmla="*/ 2051913 w 4491533"/>
                <a:gd name="connsiteY34" fmla="*/ 336499 h 577901"/>
                <a:gd name="connsiteX35" fmla="*/ 1883664 w 4491533"/>
                <a:gd name="connsiteY35" fmla="*/ 354787 h 577901"/>
                <a:gd name="connsiteX36" fmla="*/ 1631289 w 4491533"/>
                <a:gd name="connsiteY36" fmla="*/ 380390 h 577901"/>
                <a:gd name="connsiteX37" fmla="*/ 1415491 w 4491533"/>
                <a:gd name="connsiteY37" fmla="*/ 402336 h 577901"/>
                <a:gd name="connsiteX38" fmla="*/ 1214323 w 4491533"/>
                <a:gd name="connsiteY38" fmla="*/ 424281 h 577901"/>
                <a:gd name="connsiteX39" fmla="*/ 1060704 w 4491533"/>
                <a:gd name="connsiteY39" fmla="*/ 446227 h 577901"/>
                <a:gd name="connsiteX40" fmla="*/ 830275 w 4491533"/>
                <a:gd name="connsiteY40" fmla="*/ 493776 h 577901"/>
                <a:gd name="connsiteX41" fmla="*/ 555955 w 4491533"/>
                <a:gd name="connsiteY41" fmla="*/ 555955 h 577901"/>
                <a:gd name="connsiteX42" fmla="*/ 504749 w 4491533"/>
                <a:gd name="connsiteY42" fmla="*/ 574243 h 577901"/>
                <a:gd name="connsiteX43" fmla="*/ 479145 w 4491533"/>
                <a:gd name="connsiteY43" fmla="*/ 577901 h 577901"/>
                <a:gd name="connsiteX44" fmla="*/ 442569 w 4491533"/>
                <a:gd name="connsiteY44" fmla="*/ 577901 h 577901"/>
                <a:gd name="connsiteX45" fmla="*/ 380390 w 4491533"/>
                <a:gd name="connsiteY45" fmla="*/ 563270 h 577901"/>
                <a:gd name="connsiteX46" fmla="*/ 329184 w 4491533"/>
                <a:gd name="connsiteY46" fmla="*/ 541325 h 577901"/>
                <a:gd name="connsiteX47" fmla="*/ 245059 w 4491533"/>
                <a:gd name="connsiteY47" fmla="*/ 490118 h 577901"/>
                <a:gd name="connsiteX48" fmla="*/ 146304 w 4491533"/>
                <a:gd name="connsiteY48" fmla="*/ 416966 h 577901"/>
                <a:gd name="connsiteX49" fmla="*/ 43891 w 4491533"/>
                <a:gd name="connsiteY49" fmla="*/ 318211 h 577901"/>
                <a:gd name="connsiteX50" fmla="*/ 21945 w 4491533"/>
                <a:gd name="connsiteY50" fmla="*/ 292608 h 577901"/>
                <a:gd name="connsiteX51" fmla="*/ 10973 w 4491533"/>
                <a:gd name="connsiteY51" fmla="*/ 270662 h 577901"/>
                <a:gd name="connsiteX52" fmla="*/ 0 w 4491533"/>
                <a:gd name="connsiteY52" fmla="*/ 234086 h 577901"/>
                <a:gd name="connsiteX53" fmla="*/ 0 w 4491533"/>
                <a:gd name="connsiteY53" fmla="*/ 219456 h 577901"/>
                <a:gd name="connsiteX54" fmla="*/ 3657 w 4491533"/>
                <a:gd name="connsiteY54" fmla="*/ 212141 h 577901"/>
                <a:gd name="connsiteX55" fmla="*/ 3657 w 4491533"/>
                <a:gd name="connsiteY55" fmla="*/ 204825 h 577901"/>
                <a:gd name="connsiteX56" fmla="*/ 18288 w 4491533"/>
                <a:gd name="connsiteY56" fmla="*/ 193853 h 577901"/>
                <a:gd name="connsiteX57" fmla="*/ 40233 w 4491533"/>
                <a:gd name="connsiteY57" fmla="*/ 193853 h 577901"/>
                <a:gd name="connsiteX58" fmla="*/ 73152 w 4491533"/>
                <a:gd name="connsiteY58" fmla="*/ 201168 h 577901"/>
                <a:gd name="connsiteX59" fmla="*/ 102413 w 4491533"/>
                <a:gd name="connsiteY59" fmla="*/ 212141 h 577901"/>
                <a:gd name="connsiteX60" fmla="*/ 146304 w 4491533"/>
                <a:gd name="connsiteY60" fmla="*/ 234086 h 577901"/>
                <a:gd name="connsiteX61" fmla="*/ 237744 w 4491533"/>
                <a:gd name="connsiteY61" fmla="*/ 270662 h 577901"/>
                <a:gd name="connsiteX62" fmla="*/ 332841 w 4491533"/>
                <a:gd name="connsiteY62" fmla="*/ 296265 h 577901"/>
                <a:gd name="connsiteX63" fmla="*/ 416966 w 4491533"/>
                <a:gd name="connsiteY63" fmla="*/ 307238 h 577901"/>
                <a:gd name="connsiteX64" fmla="*/ 493776 w 4491533"/>
                <a:gd name="connsiteY64" fmla="*/ 307238 h 577901"/>
                <a:gd name="connsiteX65" fmla="*/ 625449 w 4491533"/>
                <a:gd name="connsiteY65" fmla="*/ 288950 h 577901"/>
                <a:gd name="connsiteX66" fmla="*/ 841248 w 4491533"/>
                <a:gd name="connsiteY66" fmla="*/ 263347 h 577901"/>
                <a:gd name="connsiteX67" fmla="*/ 1111910 w 4491533"/>
                <a:gd name="connsiteY67" fmla="*/ 234086 h 577901"/>
                <a:gd name="connsiteX68" fmla="*/ 1452067 w 4491533"/>
                <a:gd name="connsiteY68" fmla="*/ 20482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77901">
                  <a:moveTo>
                    <a:pt x="1452067" y="204825"/>
                  </a:moveTo>
                  <a:lnTo>
                    <a:pt x="2062886" y="157277"/>
                  </a:lnTo>
                  <a:lnTo>
                    <a:pt x="2311603" y="135331"/>
                  </a:lnTo>
                  <a:lnTo>
                    <a:pt x="2615184" y="109728"/>
                  </a:lnTo>
                  <a:lnTo>
                    <a:pt x="2948025" y="84125"/>
                  </a:lnTo>
                  <a:lnTo>
                    <a:pt x="3288182" y="62179"/>
                  </a:lnTo>
                  <a:lnTo>
                    <a:pt x="3591763" y="43891"/>
                  </a:lnTo>
                  <a:lnTo>
                    <a:pt x="3840480" y="29261"/>
                  </a:lnTo>
                  <a:lnTo>
                    <a:pt x="3931920" y="25603"/>
                  </a:lnTo>
                  <a:lnTo>
                    <a:pt x="3994099" y="10973"/>
                  </a:lnTo>
                  <a:lnTo>
                    <a:pt x="4081881" y="0"/>
                  </a:lnTo>
                  <a:lnTo>
                    <a:pt x="4140403" y="10973"/>
                  </a:lnTo>
                  <a:lnTo>
                    <a:pt x="4213555" y="32918"/>
                  </a:lnTo>
                  <a:lnTo>
                    <a:pt x="4279392" y="58521"/>
                  </a:lnTo>
                  <a:lnTo>
                    <a:pt x="4359859" y="102413"/>
                  </a:lnTo>
                  <a:lnTo>
                    <a:pt x="4436669" y="153619"/>
                  </a:lnTo>
                  <a:lnTo>
                    <a:pt x="4454957" y="168249"/>
                  </a:lnTo>
                  <a:lnTo>
                    <a:pt x="4465929" y="182880"/>
                  </a:lnTo>
                  <a:lnTo>
                    <a:pt x="4473245" y="193853"/>
                  </a:lnTo>
                  <a:lnTo>
                    <a:pt x="4484217" y="223113"/>
                  </a:lnTo>
                  <a:lnTo>
                    <a:pt x="4491533" y="263347"/>
                  </a:lnTo>
                  <a:lnTo>
                    <a:pt x="4480560" y="292608"/>
                  </a:lnTo>
                  <a:lnTo>
                    <a:pt x="4451299" y="314553"/>
                  </a:lnTo>
                  <a:lnTo>
                    <a:pt x="4411065" y="321869"/>
                  </a:lnTo>
                  <a:lnTo>
                    <a:pt x="4359859" y="321869"/>
                  </a:lnTo>
                  <a:lnTo>
                    <a:pt x="4275734" y="310896"/>
                  </a:lnTo>
                  <a:lnTo>
                    <a:pt x="4166006" y="296265"/>
                  </a:lnTo>
                  <a:lnTo>
                    <a:pt x="4008729" y="285293"/>
                  </a:lnTo>
                  <a:lnTo>
                    <a:pt x="3738067" y="274320"/>
                  </a:lnTo>
                  <a:lnTo>
                    <a:pt x="3467405" y="274320"/>
                  </a:lnTo>
                  <a:lnTo>
                    <a:pt x="3141878" y="277977"/>
                  </a:lnTo>
                  <a:lnTo>
                    <a:pt x="2801721" y="292608"/>
                  </a:lnTo>
                  <a:lnTo>
                    <a:pt x="2553005" y="303581"/>
                  </a:lnTo>
                  <a:lnTo>
                    <a:pt x="2278685" y="321869"/>
                  </a:lnTo>
                  <a:lnTo>
                    <a:pt x="2051913" y="336499"/>
                  </a:lnTo>
                  <a:lnTo>
                    <a:pt x="1883664" y="354787"/>
                  </a:lnTo>
                  <a:lnTo>
                    <a:pt x="1631289" y="380390"/>
                  </a:lnTo>
                  <a:lnTo>
                    <a:pt x="1415491" y="402336"/>
                  </a:lnTo>
                  <a:lnTo>
                    <a:pt x="1214323" y="424281"/>
                  </a:lnTo>
                  <a:lnTo>
                    <a:pt x="1060704" y="446227"/>
                  </a:lnTo>
                  <a:lnTo>
                    <a:pt x="830275" y="493776"/>
                  </a:lnTo>
                  <a:lnTo>
                    <a:pt x="555955" y="555955"/>
                  </a:lnTo>
                  <a:lnTo>
                    <a:pt x="504749" y="574243"/>
                  </a:lnTo>
                  <a:lnTo>
                    <a:pt x="479145" y="577901"/>
                  </a:lnTo>
                  <a:lnTo>
                    <a:pt x="442569" y="577901"/>
                  </a:lnTo>
                  <a:lnTo>
                    <a:pt x="380390" y="563270"/>
                  </a:lnTo>
                  <a:lnTo>
                    <a:pt x="329184" y="541325"/>
                  </a:lnTo>
                  <a:lnTo>
                    <a:pt x="245059" y="490118"/>
                  </a:lnTo>
                  <a:lnTo>
                    <a:pt x="146304" y="416966"/>
                  </a:lnTo>
                  <a:lnTo>
                    <a:pt x="43891" y="318211"/>
                  </a:lnTo>
                  <a:lnTo>
                    <a:pt x="21945" y="292608"/>
                  </a:lnTo>
                  <a:lnTo>
                    <a:pt x="10973" y="270662"/>
                  </a:lnTo>
                  <a:lnTo>
                    <a:pt x="0" y="234086"/>
                  </a:lnTo>
                  <a:lnTo>
                    <a:pt x="0" y="219456"/>
                  </a:lnTo>
                  <a:lnTo>
                    <a:pt x="3657" y="212141"/>
                  </a:lnTo>
                  <a:lnTo>
                    <a:pt x="3657" y="204825"/>
                  </a:lnTo>
                  <a:lnTo>
                    <a:pt x="18288" y="193853"/>
                  </a:lnTo>
                  <a:lnTo>
                    <a:pt x="40233" y="193853"/>
                  </a:lnTo>
                  <a:lnTo>
                    <a:pt x="73152" y="201168"/>
                  </a:lnTo>
                  <a:lnTo>
                    <a:pt x="102413" y="212141"/>
                  </a:lnTo>
                  <a:lnTo>
                    <a:pt x="146304" y="234086"/>
                  </a:lnTo>
                  <a:lnTo>
                    <a:pt x="237744" y="270662"/>
                  </a:lnTo>
                  <a:lnTo>
                    <a:pt x="332841" y="296265"/>
                  </a:lnTo>
                  <a:lnTo>
                    <a:pt x="416966" y="307238"/>
                  </a:lnTo>
                  <a:lnTo>
                    <a:pt x="493776" y="307238"/>
                  </a:lnTo>
                  <a:lnTo>
                    <a:pt x="625449" y="288950"/>
                  </a:lnTo>
                  <a:lnTo>
                    <a:pt x="841248" y="263347"/>
                  </a:lnTo>
                  <a:lnTo>
                    <a:pt x="1111910" y="234086"/>
                  </a:lnTo>
                  <a:lnTo>
                    <a:pt x="1452067" y="204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4">
              <a:extLst>
                <a:ext uri="{FF2B5EF4-FFF2-40B4-BE49-F238E27FC236}">
                  <a16:creationId xmlns:a16="http://schemas.microsoft.com/office/drawing/2014/main" id="{4BE60CD5-1277-4CB3-A46F-0387CDFCA17A}"/>
                </a:ext>
              </a:extLst>
            </p:cNvPr>
            <p:cNvSpPr/>
            <p:nvPr/>
          </p:nvSpPr>
          <p:spPr>
            <a:xfrm>
              <a:off x="3330575" y="2041525"/>
              <a:ext cx="3548063" cy="528638"/>
            </a:xfrm>
            <a:custGeom>
              <a:avLst/>
              <a:gdLst>
                <a:gd name="connsiteX0" fmla="*/ 1214392 w 3547987"/>
                <a:gd name="connsiteY0" fmla="*/ 222110 h 527872"/>
                <a:gd name="connsiteX1" fmla="*/ 1675919 w 3547987"/>
                <a:gd name="connsiteY1" fmla="*/ 175957 h 527872"/>
                <a:gd name="connsiteX2" fmla="*/ 2013411 w 3547987"/>
                <a:gd name="connsiteY2" fmla="*/ 144228 h 527872"/>
                <a:gd name="connsiteX3" fmla="*/ 2281673 w 3547987"/>
                <a:gd name="connsiteY3" fmla="*/ 115382 h 527872"/>
                <a:gd name="connsiteX4" fmla="*/ 2587435 w 3547987"/>
                <a:gd name="connsiteY4" fmla="*/ 89421 h 527872"/>
                <a:gd name="connsiteX5" fmla="*/ 2783584 w 3547987"/>
                <a:gd name="connsiteY5" fmla="*/ 77883 h 527872"/>
                <a:gd name="connsiteX6" fmla="*/ 2982617 w 3547987"/>
                <a:gd name="connsiteY6" fmla="*/ 69229 h 527872"/>
                <a:gd name="connsiteX7" fmla="*/ 3025885 w 3547987"/>
                <a:gd name="connsiteY7" fmla="*/ 49038 h 527872"/>
                <a:gd name="connsiteX8" fmla="*/ 3112421 w 3547987"/>
                <a:gd name="connsiteY8" fmla="*/ 5769 h 527872"/>
                <a:gd name="connsiteX9" fmla="*/ 3129729 w 3547987"/>
                <a:gd name="connsiteY9" fmla="*/ 0 h 527872"/>
                <a:gd name="connsiteX10" fmla="*/ 3167228 w 3547987"/>
                <a:gd name="connsiteY10" fmla="*/ 2885 h 527872"/>
                <a:gd name="connsiteX11" fmla="*/ 3233572 w 3547987"/>
                <a:gd name="connsiteY11" fmla="*/ 14423 h 527872"/>
                <a:gd name="connsiteX12" fmla="*/ 3299917 w 3547987"/>
                <a:gd name="connsiteY12" fmla="*/ 34615 h 527872"/>
                <a:gd name="connsiteX13" fmla="*/ 3337416 w 3547987"/>
                <a:gd name="connsiteY13" fmla="*/ 49038 h 527872"/>
                <a:gd name="connsiteX14" fmla="*/ 3412414 w 3547987"/>
                <a:gd name="connsiteY14" fmla="*/ 83652 h 527872"/>
                <a:gd name="connsiteX15" fmla="*/ 3455682 w 3547987"/>
                <a:gd name="connsiteY15" fmla="*/ 106728 h 527872"/>
                <a:gd name="connsiteX16" fmla="*/ 3481643 w 3547987"/>
                <a:gd name="connsiteY16" fmla="*/ 126920 h 527872"/>
                <a:gd name="connsiteX17" fmla="*/ 3510488 w 3547987"/>
                <a:gd name="connsiteY17" fmla="*/ 158650 h 527872"/>
                <a:gd name="connsiteX18" fmla="*/ 3530680 w 3547987"/>
                <a:gd name="connsiteY18" fmla="*/ 184611 h 527872"/>
                <a:gd name="connsiteX19" fmla="*/ 3542218 w 3547987"/>
                <a:gd name="connsiteY19" fmla="*/ 207687 h 527872"/>
                <a:gd name="connsiteX20" fmla="*/ 3547987 w 3547987"/>
                <a:gd name="connsiteY20" fmla="*/ 230764 h 527872"/>
                <a:gd name="connsiteX21" fmla="*/ 3539334 w 3547987"/>
                <a:gd name="connsiteY21" fmla="*/ 253840 h 527872"/>
                <a:gd name="connsiteX22" fmla="*/ 3522026 w 3547987"/>
                <a:gd name="connsiteY22" fmla="*/ 271147 h 527872"/>
                <a:gd name="connsiteX23" fmla="*/ 3484527 w 3547987"/>
                <a:gd name="connsiteY23" fmla="*/ 285570 h 527872"/>
                <a:gd name="connsiteX24" fmla="*/ 3444144 w 3547987"/>
                <a:gd name="connsiteY24" fmla="*/ 288455 h 527872"/>
                <a:gd name="connsiteX25" fmla="*/ 3334531 w 3547987"/>
                <a:gd name="connsiteY25" fmla="*/ 285570 h 527872"/>
                <a:gd name="connsiteX26" fmla="*/ 3086460 w 3547987"/>
                <a:gd name="connsiteY26" fmla="*/ 276916 h 527872"/>
                <a:gd name="connsiteX27" fmla="*/ 2841274 w 3547987"/>
                <a:gd name="connsiteY27" fmla="*/ 274032 h 527872"/>
                <a:gd name="connsiteX28" fmla="*/ 2616280 w 3547987"/>
                <a:gd name="connsiteY28" fmla="*/ 279801 h 527872"/>
                <a:gd name="connsiteX29" fmla="*/ 2385517 w 3547987"/>
                <a:gd name="connsiteY29" fmla="*/ 288455 h 527872"/>
                <a:gd name="connsiteX30" fmla="*/ 2183599 w 3547987"/>
                <a:gd name="connsiteY30" fmla="*/ 299993 h 527872"/>
                <a:gd name="connsiteX31" fmla="*/ 1967258 w 3547987"/>
                <a:gd name="connsiteY31" fmla="*/ 314416 h 527872"/>
                <a:gd name="connsiteX32" fmla="*/ 1753802 w 3547987"/>
                <a:gd name="connsiteY32" fmla="*/ 337492 h 527872"/>
                <a:gd name="connsiteX33" fmla="*/ 1554768 w 3547987"/>
                <a:gd name="connsiteY33" fmla="*/ 357684 h 527872"/>
                <a:gd name="connsiteX34" fmla="*/ 1269199 w 3547987"/>
                <a:gd name="connsiteY34" fmla="*/ 395183 h 527872"/>
                <a:gd name="connsiteX35" fmla="*/ 1064396 w 3547987"/>
                <a:gd name="connsiteY35" fmla="*/ 424028 h 527872"/>
                <a:gd name="connsiteX36" fmla="*/ 755750 w 3547987"/>
                <a:gd name="connsiteY36" fmla="*/ 467296 h 527872"/>
                <a:gd name="connsiteX37" fmla="*/ 496141 w 3547987"/>
                <a:gd name="connsiteY37" fmla="*/ 507680 h 527872"/>
                <a:gd name="connsiteX38" fmla="*/ 464411 w 3547987"/>
                <a:gd name="connsiteY38" fmla="*/ 516334 h 527872"/>
                <a:gd name="connsiteX39" fmla="*/ 438450 w 3547987"/>
                <a:gd name="connsiteY39" fmla="*/ 522103 h 527872"/>
                <a:gd name="connsiteX40" fmla="*/ 400951 w 3547987"/>
                <a:gd name="connsiteY40" fmla="*/ 527872 h 527872"/>
                <a:gd name="connsiteX41" fmla="*/ 372106 w 3547987"/>
                <a:gd name="connsiteY41" fmla="*/ 527872 h 527872"/>
                <a:gd name="connsiteX42" fmla="*/ 320184 w 3547987"/>
                <a:gd name="connsiteY42" fmla="*/ 510564 h 527872"/>
                <a:gd name="connsiteX43" fmla="*/ 253840 w 3547987"/>
                <a:gd name="connsiteY43" fmla="*/ 478834 h 527872"/>
                <a:gd name="connsiteX44" fmla="*/ 173072 w 3547987"/>
                <a:gd name="connsiteY44" fmla="*/ 424028 h 527872"/>
                <a:gd name="connsiteX45" fmla="*/ 106728 w 3547987"/>
                <a:gd name="connsiteY45" fmla="*/ 369222 h 527872"/>
                <a:gd name="connsiteX46" fmla="*/ 34614 w 3547987"/>
                <a:gd name="connsiteY46" fmla="*/ 302877 h 527872"/>
                <a:gd name="connsiteX47" fmla="*/ 20192 w 3547987"/>
                <a:gd name="connsiteY47" fmla="*/ 282686 h 527872"/>
                <a:gd name="connsiteX48" fmla="*/ 8654 w 3547987"/>
                <a:gd name="connsiteY48" fmla="*/ 262494 h 527872"/>
                <a:gd name="connsiteX49" fmla="*/ 0 w 3547987"/>
                <a:gd name="connsiteY49" fmla="*/ 230764 h 527872"/>
                <a:gd name="connsiteX50" fmla="*/ 0 w 3547987"/>
                <a:gd name="connsiteY50" fmla="*/ 213457 h 527872"/>
                <a:gd name="connsiteX51" fmla="*/ 8654 w 3547987"/>
                <a:gd name="connsiteY51" fmla="*/ 201918 h 527872"/>
                <a:gd name="connsiteX52" fmla="*/ 20192 w 3547987"/>
                <a:gd name="connsiteY52" fmla="*/ 199034 h 527872"/>
                <a:gd name="connsiteX53" fmla="*/ 37499 w 3547987"/>
                <a:gd name="connsiteY53" fmla="*/ 201918 h 527872"/>
                <a:gd name="connsiteX54" fmla="*/ 69229 w 3547987"/>
                <a:gd name="connsiteY54" fmla="*/ 213457 h 527872"/>
                <a:gd name="connsiteX55" fmla="*/ 115382 w 3547987"/>
                <a:gd name="connsiteY55" fmla="*/ 233648 h 527872"/>
                <a:gd name="connsiteX56" fmla="*/ 175957 w 3547987"/>
                <a:gd name="connsiteY56" fmla="*/ 262494 h 527872"/>
                <a:gd name="connsiteX57" fmla="*/ 224994 w 3547987"/>
                <a:gd name="connsiteY57" fmla="*/ 279801 h 527872"/>
                <a:gd name="connsiteX58" fmla="*/ 288454 w 3547987"/>
                <a:gd name="connsiteY58" fmla="*/ 294224 h 527872"/>
                <a:gd name="connsiteX59" fmla="*/ 366337 w 3547987"/>
                <a:gd name="connsiteY59" fmla="*/ 302877 h 527872"/>
                <a:gd name="connsiteX60" fmla="*/ 455758 w 3547987"/>
                <a:gd name="connsiteY60" fmla="*/ 302877 h 527872"/>
                <a:gd name="connsiteX61" fmla="*/ 597100 w 3547987"/>
                <a:gd name="connsiteY61" fmla="*/ 291339 h 527872"/>
                <a:gd name="connsiteX62" fmla="*/ 853825 w 3547987"/>
                <a:gd name="connsiteY62" fmla="*/ 262494 h 527872"/>
                <a:gd name="connsiteX63" fmla="*/ 1214392 w 3547987"/>
                <a:gd name="connsiteY63" fmla="*/ 222110 h 52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47987" h="527872">
                  <a:moveTo>
                    <a:pt x="1214392" y="222110"/>
                  </a:moveTo>
                  <a:lnTo>
                    <a:pt x="1675919" y="175957"/>
                  </a:lnTo>
                  <a:lnTo>
                    <a:pt x="2013411" y="144228"/>
                  </a:lnTo>
                  <a:lnTo>
                    <a:pt x="2281673" y="115382"/>
                  </a:lnTo>
                  <a:lnTo>
                    <a:pt x="2587435" y="89421"/>
                  </a:lnTo>
                  <a:lnTo>
                    <a:pt x="2783584" y="77883"/>
                  </a:lnTo>
                  <a:lnTo>
                    <a:pt x="2982617" y="69229"/>
                  </a:lnTo>
                  <a:lnTo>
                    <a:pt x="3025885" y="49038"/>
                  </a:lnTo>
                  <a:lnTo>
                    <a:pt x="3112421" y="5769"/>
                  </a:lnTo>
                  <a:lnTo>
                    <a:pt x="3129729" y="0"/>
                  </a:lnTo>
                  <a:lnTo>
                    <a:pt x="3167228" y="2885"/>
                  </a:lnTo>
                  <a:lnTo>
                    <a:pt x="3233572" y="14423"/>
                  </a:lnTo>
                  <a:lnTo>
                    <a:pt x="3299917" y="34615"/>
                  </a:lnTo>
                  <a:lnTo>
                    <a:pt x="3337416" y="49038"/>
                  </a:lnTo>
                  <a:lnTo>
                    <a:pt x="3412414" y="83652"/>
                  </a:lnTo>
                  <a:lnTo>
                    <a:pt x="3455682" y="106728"/>
                  </a:lnTo>
                  <a:lnTo>
                    <a:pt x="3481643" y="126920"/>
                  </a:lnTo>
                  <a:lnTo>
                    <a:pt x="3510488" y="158650"/>
                  </a:lnTo>
                  <a:lnTo>
                    <a:pt x="3530680" y="184611"/>
                  </a:lnTo>
                  <a:lnTo>
                    <a:pt x="3542218" y="207687"/>
                  </a:lnTo>
                  <a:lnTo>
                    <a:pt x="3547987" y="230764"/>
                  </a:lnTo>
                  <a:lnTo>
                    <a:pt x="3539334" y="253840"/>
                  </a:lnTo>
                  <a:lnTo>
                    <a:pt x="3522026" y="271147"/>
                  </a:lnTo>
                  <a:lnTo>
                    <a:pt x="3484527" y="285570"/>
                  </a:lnTo>
                  <a:lnTo>
                    <a:pt x="3444144" y="288455"/>
                  </a:lnTo>
                  <a:lnTo>
                    <a:pt x="3334531" y="285570"/>
                  </a:lnTo>
                  <a:lnTo>
                    <a:pt x="3086460" y="276916"/>
                  </a:lnTo>
                  <a:lnTo>
                    <a:pt x="2841274" y="274032"/>
                  </a:lnTo>
                  <a:lnTo>
                    <a:pt x="2616280" y="279801"/>
                  </a:lnTo>
                  <a:lnTo>
                    <a:pt x="2385517" y="288455"/>
                  </a:lnTo>
                  <a:lnTo>
                    <a:pt x="2183599" y="299993"/>
                  </a:lnTo>
                  <a:lnTo>
                    <a:pt x="1967258" y="314416"/>
                  </a:lnTo>
                  <a:lnTo>
                    <a:pt x="1753802" y="337492"/>
                  </a:lnTo>
                  <a:lnTo>
                    <a:pt x="1554768" y="357684"/>
                  </a:lnTo>
                  <a:lnTo>
                    <a:pt x="1269199" y="395183"/>
                  </a:lnTo>
                  <a:lnTo>
                    <a:pt x="1064396" y="424028"/>
                  </a:lnTo>
                  <a:lnTo>
                    <a:pt x="755750" y="467296"/>
                  </a:lnTo>
                  <a:lnTo>
                    <a:pt x="496141" y="507680"/>
                  </a:lnTo>
                  <a:lnTo>
                    <a:pt x="464411" y="516334"/>
                  </a:lnTo>
                  <a:lnTo>
                    <a:pt x="438450" y="522103"/>
                  </a:lnTo>
                  <a:lnTo>
                    <a:pt x="400951" y="527872"/>
                  </a:lnTo>
                  <a:lnTo>
                    <a:pt x="372106" y="527872"/>
                  </a:lnTo>
                  <a:lnTo>
                    <a:pt x="320184" y="510564"/>
                  </a:lnTo>
                  <a:lnTo>
                    <a:pt x="253840" y="478834"/>
                  </a:lnTo>
                  <a:lnTo>
                    <a:pt x="173072" y="424028"/>
                  </a:lnTo>
                  <a:lnTo>
                    <a:pt x="106728" y="369222"/>
                  </a:lnTo>
                  <a:lnTo>
                    <a:pt x="34614" y="302877"/>
                  </a:lnTo>
                  <a:lnTo>
                    <a:pt x="20192" y="282686"/>
                  </a:lnTo>
                  <a:lnTo>
                    <a:pt x="8654" y="262494"/>
                  </a:lnTo>
                  <a:lnTo>
                    <a:pt x="0" y="230764"/>
                  </a:lnTo>
                  <a:lnTo>
                    <a:pt x="0" y="213457"/>
                  </a:lnTo>
                  <a:lnTo>
                    <a:pt x="8654" y="201918"/>
                  </a:lnTo>
                  <a:lnTo>
                    <a:pt x="20192" y="199034"/>
                  </a:lnTo>
                  <a:lnTo>
                    <a:pt x="37499" y="201918"/>
                  </a:lnTo>
                  <a:lnTo>
                    <a:pt x="69229" y="213457"/>
                  </a:lnTo>
                  <a:lnTo>
                    <a:pt x="115382" y="233648"/>
                  </a:lnTo>
                  <a:lnTo>
                    <a:pt x="175957" y="262494"/>
                  </a:lnTo>
                  <a:lnTo>
                    <a:pt x="224994" y="279801"/>
                  </a:lnTo>
                  <a:lnTo>
                    <a:pt x="288454" y="294224"/>
                  </a:lnTo>
                  <a:lnTo>
                    <a:pt x="366337" y="302877"/>
                  </a:lnTo>
                  <a:lnTo>
                    <a:pt x="455758" y="302877"/>
                  </a:lnTo>
                  <a:lnTo>
                    <a:pt x="597100" y="291339"/>
                  </a:lnTo>
                  <a:lnTo>
                    <a:pt x="853825" y="262494"/>
                  </a:lnTo>
                  <a:lnTo>
                    <a:pt x="1214392" y="2221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6">
              <a:extLst>
                <a:ext uri="{FF2B5EF4-FFF2-40B4-BE49-F238E27FC236}">
                  <a16:creationId xmlns:a16="http://schemas.microsoft.com/office/drawing/2014/main" id="{159612E2-BF9A-441A-AD80-E2A35CB17E46}"/>
                </a:ext>
              </a:extLst>
            </p:cNvPr>
            <p:cNvSpPr/>
            <p:nvPr/>
          </p:nvSpPr>
          <p:spPr>
            <a:xfrm>
              <a:off x="4110038" y="3160713"/>
              <a:ext cx="612775" cy="527050"/>
            </a:xfrm>
            <a:custGeom>
              <a:avLst/>
              <a:gdLst>
                <a:gd name="connsiteX0" fmla="*/ 221456 w 611981"/>
                <a:gd name="connsiteY0" fmla="*/ 69056 h 528637"/>
                <a:gd name="connsiteX1" fmla="*/ 40481 w 611981"/>
                <a:gd name="connsiteY1" fmla="*/ 0 h 528637"/>
                <a:gd name="connsiteX2" fmla="*/ 0 w 611981"/>
                <a:gd name="connsiteY2" fmla="*/ 38100 h 528637"/>
                <a:gd name="connsiteX3" fmla="*/ 88106 w 611981"/>
                <a:gd name="connsiteY3" fmla="*/ 126206 h 528637"/>
                <a:gd name="connsiteX4" fmla="*/ 166687 w 611981"/>
                <a:gd name="connsiteY4" fmla="*/ 209550 h 528637"/>
                <a:gd name="connsiteX5" fmla="*/ 254793 w 611981"/>
                <a:gd name="connsiteY5" fmla="*/ 297656 h 528637"/>
                <a:gd name="connsiteX6" fmla="*/ 328612 w 611981"/>
                <a:gd name="connsiteY6" fmla="*/ 366712 h 528637"/>
                <a:gd name="connsiteX7" fmla="*/ 400050 w 611981"/>
                <a:gd name="connsiteY7" fmla="*/ 431006 h 528637"/>
                <a:gd name="connsiteX8" fmla="*/ 459581 w 611981"/>
                <a:gd name="connsiteY8" fmla="*/ 483394 h 528637"/>
                <a:gd name="connsiteX9" fmla="*/ 485775 w 611981"/>
                <a:gd name="connsiteY9" fmla="*/ 502444 h 528637"/>
                <a:gd name="connsiteX10" fmla="*/ 507206 w 611981"/>
                <a:gd name="connsiteY10" fmla="*/ 514350 h 528637"/>
                <a:gd name="connsiteX11" fmla="*/ 516731 w 611981"/>
                <a:gd name="connsiteY11" fmla="*/ 519112 h 528637"/>
                <a:gd name="connsiteX12" fmla="*/ 535781 w 611981"/>
                <a:gd name="connsiteY12" fmla="*/ 523875 h 528637"/>
                <a:gd name="connsiteX13" fmla="*/ 554831 w 611981"/>
                <a:gd name="connsiteY13" fmla="*/ 528637 h 528637"/>
                <a:gd name="connsiteX14" fmla="*/ 571500 w 611981"/>
                <a:gd name="connsiteY14" fmla="*/ 523875 h 528637"/>
                <a:gd name="connsiteX15" fmla="*/ 583406 w 611981"/>
                <a:gd name="connsiteY15" fmla="*/ 516731 h 528637"/>
                <a:gd name="connsiteX16" fmla="*/ 595312 w 611981"/>
                <a:gd name="connsiteY16" fmla="*/ 502444 h 528637"/>
                <a:gd name="connsiteX17" fmla="*/ 602456 w 611981"/>
                <a:gd name="connsiteY17" fmla="*/ 485775 h 528637"/>
                <a:gd name="connsiteX18" fmla="*/ 609600 w 611981"/>
                <a:gd name="connsiteY18" fmla="*/ 461962 h 528637"/>
                <a:gd name="connsiteX19" fmla="*/ 611981 w 611981"/>
                <a:gd name="connsiteY19" fmla="*/ 442912 h 528637"/>
                <a:gd name="connsiteX20" fmla="*/ 611981 w 611981"/>
                <a:gd name="connsiteY20" fmla="*/ 404812 h 528637"/>
                <a:gd name="connsiteX21" fmla="*/ 607218 w 611981"/>
                <a:gd name="connsiteY21" fmla="*/ 357187 h 528637"/>
                <a:gd name="connsiteX22" fmla="*/ 590550 w 611981"/>
                <a:gd name="connsiteY22" fmla="*/ 309562 h 528637"/>
                <a:gd name="connsiteX23" fmla="*/ 550068 w 611981"/>
                <a:gd name="connsiteY23" fmla="*/ 240506 h 528637"/>
                <a:gd name="connsiteX24" fmla="*/ 504825 w 611981"/>
                <a:gd name="connsiteY24" fmla="*/ 183356 h 528637"/>
                <a:gd name="connsiteX25" fmla="*/ 469106 w 611981"/>
                <a:gd name="connsiteY25" fmla="*/ 166687 h 528637"/>
                <a:gd name="connsiteX26" fmla="*/ 369093 w 611981"/>
                <a:gd name="connsiteY26" fmla="*/ 128587 h 528637"/>
                <a:gd name="connsiteX27" fmla="*/ 221456 w 611981"/>
                <a:gd name="connsiteY27" fmla="*/ 6905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1981" h="528637">
                  <a:moveTo>
                    <a:pt x="221456" y="69056"/>
                  </a:moveTo>
                  <a:lnTo>
                    <a:pt x="40481" y="0"/>
                  </a:lnTo>
                  <a:lnTo>
                    <a:pt x="0" y="38100"/>
                  </a:lnTo>
                  <a:lnTo>
                    <a:pt x="88106" y="126206"/>
                  </a:lnTo>
                  <a:lnTo>
                    <a:pt x="166687" y="209550"/>
                  </a:lnTo>
                  <a:lnTo>
                    <a:pt x="254793" y="297656"/>
                  </a:lnTo>
                  <a:lnTo>
                    <a:pt x="328612" y="366712"/>
                  </a:lnTo>
                  <a:lnTo>
                    <a:pt x="400050" y="431006"/>
                  </a:lnTo>
                  <a:lnTo>
                    <a:pt x="459581" y="483394"/>
                  </a:lnTo>
                  <a:lnTo>
                    <a:pt x="485775" y="502444"/>
                  </a:lnTo>
                  <a:lnTo>
                    <a:pt x="507206" y="514350"/>
                  </a:lnTo>
                  <a:lnTo>
                    <a:pt x="516731" y="519112"/>
                  </a:lnTo>
                  <a:lnTo>
                    <a:pt x="535781" y="523875"/>
                  </a:lnTo>
                  <a:lnTo>
                    <a:pt x="554831" y="528637"/>
                  </a:lnTo>
                  <a:lnTo>
                    <a:pt x="571500" y="523875"/>
                  </a:lnTo>
                  <a:lnTo>
                    <a:pt x="583406" y="516731"/>
                  </a:lnTo>
                  <a:lnTo>
                    <a:pt x="595312" y="502444"/>
                  </a:lnTo>
                  <a:lnTo>
                    <a:pt x="602456" y="485775"/>
                  </a:lnTo>
                  <a:lnTo>
                    <a:pt x="609600" y="461962"/>
                  </a:lnTo>
                  <a:lnTo>
                    <a:pt x="611981" y="442912"/>
                  </a:lnTo>
                  <a:lnTo>
                    <a:pt x="611981" y="404812"/>
                  </a:lnTo>
                  <a:lnTo>
                    <a:pt x="607218" y="357187"/>
                  </a:lnTo>
                  <a:lnTo>
                    <a:pt x="590550" y="309562"/>
                  </a:lnTo>
                  <a:lnTo>
                    <a:pt x="550068" y="240506"/>
                  </a:lnTo>
                  <a:lnTo>
                    <a:pt x="504825" y="183356"/>
                  </a:lnTo>
                  <a:lnTo>
                    <a:pt x="469106" y="166687"/>
                  </a:lnTo>
                  <a:lnTo>
                    <a:pt x="369093" y="128587"/>
                  </a:lnTo>
                  <a:lnTo>
                    <a:pt x="221456" y="690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8">
              <a:extLst>
                <a:ext uri="{FF2B5EF4-FFF2-40B4-BE49-F238E27FC236}">
                  <a16:creationId xmlns:a16="http://schemas.microsoft.com/office/drawing/2014/main" id="{A5CCA3BD-DAAB-483C-A62F-3EBA336043EB}"/>
                </a:ext>
              </a:extLst>
            </p:cNvPr>
            <p:cNvSpPr/>
            <p:nvPr/>
          </p:nvSpPr>
          <p:spPr>
            <a:xfrm>
              <a:off x="5805488" y="3049588"/>
              <a:ext cx="987425" cy="739775"/>
            </a:xfrm>
            <a:custGeom>
              <a:avLst/>
              <a:gdLst>
                <a:gd name="connsiteX0" fmla="*/ 397668 w 988218"/>
                <a:gd name="connsiteY0" fmla="*/ 395288 h 738188"/>
                <a:gd name="connsiteX1" fmla="*/ 276225 w 988218"/>
                <a:gd name="connsiteY1" fmla="*/ 297657 h 738188"/>
                <a:gd name="connsiteX2" fmla="*/ 111918 w 988218"/>
                <a:gd name="connsiteY2" fmla="*/ 159544 h 738188"/>
                <a:gd name="connsiteX3" fmla="*/ 0 w 988218"/>
                <a:gd name="connsiteY3" fmla="*/ 59532 h 738188"/>
                <a:gd name="connsiteX4" fmla="*/ 50006 w 988218"/>
                <a:gd name="connsiteY4" fmla="*/ 0 h 738188"/>
                <a:gd name="connsiteX5" fmla="*/ 180975 w 988218"/>
                <a:gd name="connsiteY5" fmla="*/ 54769 h 738188"/>
                <a:gd name="connsiteX6" fmla="*/ 326231 w 988218"/>
                <a:gd name="connsiteY6" fmla="*/ 123825 h 738188"/>
                <a:gd name="connsiteX7" fmla="*/ 438150 w 988218"/>
                <a:gd name="connsiteY7" fmla="*/ 173832 h 738188"/>
                <a:gd name="connsiteX8" fmla="*/ 540543 w 988218"/>
                <a:gd name="connsiteY8" fmla="*/ 223838 h 738188"/>
                <a:gd name="connsiteX9" fmla="*/ 671512 w 988218"/>
                <a:gd name="connsiteY9" fmla="*/ 285750 h 738188"/>
                <a:gd name="connsiteX10" fmla="*/ 814387 w 988218"/>
                <a:gd name="connsiteY10" fmla="*/ 354807 h 738188"/>
                <a:gd name="connsiteX11" fmla="*/ 850106 w 988218"/>
                <a:gd name="connsiteY11" fmla="*/ 378619 h 738188"/>
                <a:gd name="connsiteX12" fmla="*/ 890587 w 988218"/>
                <a:gd name="connsiteY12" fmla="*/ 411957 h 738188"/>
                <a:gd name="connsiteX13" fmla="*/ 919162 w 988218"/>
                <a:gd name="connsiteY13" fmla="*/ 442913 h 738188"/>
                <a:gd name="connsiteX14" fmla="*/ 947737 w 988218"/>
                <a:gd name="connsiteY14" fmla="*/ 476250 h 738188"/>
                <a:gd name="connsiteX15" fmla="*/ 957262 w 988218"/>
                <a:gd name="connsiteY15" fmla="*/ 492919 h 738188"/>
                <a:gd name="connsiteX16" fmla="*/ 969168 w 988218"/>
                <a:gd name="connsiteY16" fmla="*/ 521494 h 738188"/>
                <a:gd name="connsiteX17" fmla="*/ 983456 w 988218"/>
                <a:gd name="connsiteY17" fmla="*/ 561975 h 738188"/>
                <a:gd name="connsiteX18" fmla="*/ 988218 w 988218"/>
                <a:gd name="connsiteY18" fmla="*/ 600075 h 738188"/>
                <a:gd name="connsiteX19" fmla="*/ 988218 w 988218"/>
                <a:gd name="connsiteY19" fmla="*/ 640557 h 738188"/>
                <a:gd name="connsiteX20" fmla="*/ 978693 w 988218"/>
                <a:gd name="connsiteY20" fmla="*/ 688182 h 738188"/>
                <a:gd name="connsiteX21" fmla="*/ 964406 w 988218"/>
                <a:gd name="connsiteY21" fmla="*/ 716757 h 738188"/>
                <a:gd name="connsiteX22" fmla="*/ 945356 w 988218"/>
                <a:gd name="connsiteY22" fmla="*/ 731044 h 738188"/>
                <a:gd name="connsiteX23" fmla="*/ 926306 w 988218"/>
                <a:gd name="connsiteY23" fmla="*/ 738188 h 738188"/>
                <a:gd name="connsiteX24" fmla="*/ 904875 w 988218"/>
                <a:gd name="connsiteY24" fmla="*/ 738188 h 738188"/>
                <a:gd name="connsiteX25" fmla="*/ 854868 w 988218"/>
                <a:gd name="connsiteY25" fmla="*/ 731044 h 738188"/>
                <a:gd name="connsiteX26" fmla="*/ 812006 w 988218"/>
                <a:gd name="connsiteY26" fmla="*/ 711994 h 738188"/>
                <a:gd name="connsiteX27" fmla="*/ 723900 w 988218"/>
                <a:gd name="connsiteY27" fmla="*/ 645319 h 738188"/>
                <a:gd name="connsiteX28" fmla="*/ 578643 w 988218"/>
                <a:gd name="connsiteY28" fmla="*/ 533400 h 738188"/>
                <a:gd name="connsiteX29" fmla="*/ 397668 w 988218"/>
                <a:gd name="connsiteY29" fmla="*/ 395288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88218" h="738188">
                  <a:moveTo>
                    <a:pt x="397668" y="395288"/>
                  </a:moveTo>
                  <a:lnTo>
                    <a:pt x="276225" y="297657"/>
                  </a:lnTo>
                  <a:lnTo>
                    <a:pt x="111918" y="159544"/>
                  </a:lnTo>
                  <a:lnTo>
                    <a:pt x="0" y="59532"/>
                  </a:lnTo>
                  <a:lnTo>
                    <a:pt x="50006" y="0"/>
                  </a:lnTo>
                  <a:lnTo>
                    <a:pt x="180975" y="54769"/>
                  </a:lnTo>
                  <a:lnTo>
                    <a:pt x="326231" y="123825"/>
                  </a:lnTo>
                  <a:lnTo>
                    <a:pt x="438150" y="173832"/>
                  </a:lnTo>
                  <a:lnTo>
                    <a:pt x="540543" y="223838"/>
                  </a:lnTo>
                  <a:lnTo>
                    <a:pt x="671512" y="285750"/>
                  </a:lnTo>
                  <a:lnTo>
                    <a:pt x="814387" y="354807"/>
                  </a:lnTo>
                  <a:lnTo>
                    <a:pt x="850106" y="378619"/>
                  </a:lnTo>
                  <a:lnTo>
                    <a:pt x="890587" y="411957"/>
                  </a:lnTo>
                  <a:lnTo>
                    <a:pt x="919162" y="442913"/>
                  </a:lnTo>
                  <a:lnTo>
                    <a:pt x="947737" y="476250"/>
                  </a:lnTo>
                  <a:lnTo>
                    <a:pt x="957262" y="492919"/>
                  </a:lnTo>
                  <a:lnTo>
                    <a:pt x="969168" y="521494"/>
                  </a:lnTo>
                  <a:lnTo>
                    <a:pt x="983456" y="561975"/>
                  </a:lnTo>
                  <a:lnTo>
                    <a:pt x="988218" y="600075"/>
                  </a:lnTo>
                  <a:lnTo>
                    <a:pt x="988218" y="640557"/>
                  </a:lnTo>
                  <a:lnTo>
                    <a:pt x="978693" y="688182"/>
                  </a:lnTo>
                  <a:lnTo>
                    <a:pt x="964406" y="716757"/>
                  </a:lnTo>
                  <a:lnTo>
                    <a:pt x="945356" y="731044"/>
                  </a:lnTo>
                  <a:lnTo>
                    <a:pt x="926306" y="738188"/>
                  </a:lnTo>
                  <a:lnTo>
                    <a:pt x="904875" y="738188"/>
                  </a:lnTo>
                  <a:lnTo>
                    <a:pt x="854868" y="731044"/>
                  </a:lnTo>
                  <a:lnTo>
                    <a:pt x="812006" y="711994"/>
                  </a:lnTo>
                  <a:lnTo>
                    <a:pt x="723900" y="645319"/>
                  </a:lnTo>
                  <a:lnTo>
                    <a:pt x="578643" y="533400"/>
                  </a:lnTo>
                  <a:lnTo>
                    <a:pt x="397668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0">
              <a:extLst>
                <a:ext uri="{FF2B5EF4-FFF2-40B4-BE49-F238E27FC236}">
                  <a16:creationId xmlns:a16="http://schemas.microsoft.com/office/drawing/2014/main" id="{FB5A6972-7E65-405D-877F-211672D71172}"/>
                </a:ext>
              </a:extLst>
            </p:cNvPr>
            <p:cNvSpPr/>
            <p:nvPr/>
          </p:nvSpPr>
          <p:spPr>
            <a:xfrm>
              <a:off x="4733925" y="3800475"/>
              <a:ext cx="530225" cy="2441575"/>
            </a:xfrm>
            <a:custGeom>
              <a:avLst/>
              <a:gdLst>
                <a:gd name="connsiteX0" fmla="*/ 190500 w 530225"/>
                <a:gd name="connsiteY0" fmla="*/ 1025525 h 2441575"/>
                <a:gd name="connsiteX1" fmla="*/ 184150 w 530225"/>
                <a:gd name="connsiteY1" fmla="*/ 685800 h 2441575"/>
                <a:gd name="connsiteX2" fmla="*/ 184150 w 530225"/>
                <a:gd name="connsiteY2" fmla="*/ 358775 h 2441575"/>
                <a:gd name="connsiteX3" fmla="*/ 184150 w 530225"/>
                <a:gd name="connsiteY3" fmla="*/ 301625 h 2441575"/>
                <a:gd name="connsiteX4" fmla="*/ 174625 w 530225"/>
                <a:gd name="connsiteY4" fmla="*/ 244475 h 2441575"/>
                <a:gd name="connsiteX5" fmla="*/ 152400 w 530225"/>
                <a:gd name="connsiteY5" fmla="*/ 193675 h 2441575"/>
                <a:gd name="connsiteX6" fmla="*/ 123825 w 530225"/>
                <a:gd name="connsiteY6" fmla="*/ 146050 h 2441575"/>
                <a:gd name="connsiteX7" fmla="*/ 98425 w 530225"/>
                <a:gd name="connsiteY7" fmla="*/ 120650 h 2441575"/>
                <a:gd name="connsiteX8" fmla="*/ 66675 w 530225"/>
                <a:gd name="connsiteY8" fmla="*/ 95250 h 2441575"/>
                <a:gd name="connsiteX9" fmla="*/ 31750 w 530225"/>
                <a:gd name="connsiteY9" fmla="*/ 73025 h 2441575"/>
                <a:gd name="connsiteX10" fmla="*/ 12700 w 530225"/>
                <a:gd name="connsiteY10" fmla="*/ 53975 h 2441575"/>
                <a:gd name="connsiteX11" fmla="*/ 0 w 530225"/>
                <a:gd name="connsiteY11" fmla="*/ 34925 h 2441575"/>
                <a:gd name="connsiteX12" fmla="*/ 0 w 530225"/>
                <a:gd name="connsiteY12" fmla="*/ 22225 h 2441575"/>
                <a:gd name="connsiteX13" fmla="*/ 9525 w 530225"/>
                <a:gd name="connsiteY13" fmla="*/ 12700 h 2441575"/>
                <a:gd name="connsiteX14" fmla="*/ 28575 w 530225"/>
                <a:gd name="connsiteY14" fmla="*/ 6350 h 2441575"/>
                <a:gd name="connsiteX15" fmla="*/ 101600 w 530225"/>
                <a:gd name="connsiteY15" fmla="*/ 0 h 2441575"/>
                <a:gd name="connsiteX16" fmla="*/ 196850 w 530225"/>
                <a:gd name="connsiteY16" fmla="*/ 3175 h 2441575"/>
                <a:gd name="connsiteX17" fmla="*/ 292100 w 530225"/>
                <a:gd name="connsiteY17" fmla="*/ 22225 h 2441575"/>
                <a:gd name="connsiteX18" fmla="*/ 390525 w 530225"/>
                <a:gd name="connsiteY18" fmla="*/ 53975 h 2441575"/>
                <a:gd name="connsiteX19" fmla="*/ 460375 w 530225"/>
                <a:gd name="connsiteY19" fmla="*/ 82550 h 2441575"/>
                <a:gd name="connsiteX20" fmla="*/ 485775 w 530225"/>
                <a:gd name="connsiteY20" fmla="*/ 101600 h 2441575"/>
                <a:gd name="connsiteX21" fmla="*/ 498475 w 530225"/>
                <a:gd name="connsiteY21" fmla="*/ 111125 h 2441575"/>
                <a:gd name="connsiteX22" fmla="*/ 508000 w 530225"/>
                <a:gd name="connsiteY22" fmla="*/ 120650 h 2441575"/>
                <a:gd name="connsiteX23" fmla="*/ 517525 w 530225"/>
                <a:gd name="connsiteY23" fmla="*/ 133350 h 2441575"/>
                <a:gd name="connsiteX24" fmla="*/ 523875 w 530225"/>
                <a:gd name="connsiteY24" fmla="*/ 149225 h 2441575"/>
                <a:gd name="connsiteX25" fmla="*/ 530225 w 530225"/>
                <a:gd name="connsiteY25" fmla="*/ 174625 h 2441575"/>
                <a:gd name="connsiteX26" fmla="*/ 530225 w 530225"/>
                <a:gd name="connsiteY26" fmla="*/ 196850 h 2441575"/>
                <a:gd name="connsiteX27" fmla="*/ 523875 w 530225"/>
                <a:gd name="connsiteY27" fmla="*/ 238125 h 2441575"/>
                <a:gd name="connsiteX28" fmla="*/ 508000 w 530225"/>
                <a:gd name="connsiteY28" fmla="*/ 276225 h 2441575"/>
                <a:gd name="connsiteX29" fmla="*/ 482600 w 530225"/>
                <a:gd name="connsiteY29" fmla="*/ 314325 h 2441575"/>
                <a:gd name="connsiteX30" fmla="*/ 466725 w 530225"/>
                <a:gd name="connsiteY30" fmla="*/ 346075 h 2441575"/>
                <a:gd name="connsiteX31" fmla="*/ 454025 w 530225"/>
                <a:gd name="connsiteY31" fmla="*/ 393700 h 2441575"/>
                <a:gd name="connsiteX32" fmla="*/ 450850 w 530225"/>
                <a:gd name="connsiteY32" fmla="*/ 485775 h 2441575"/>
                <a:gd name="connsiteX33" fmla="*/ 454025 w 530225"/>
                <a:gd name="connsiteY33" fmla="*/ 844550 h 2441575"/>
                <a:gd name="connsiteX34" fmla="*/ 447675 w 530225"/>
                <a:gd name="connsiteY34" fmla="*/ 1362075 h 2441575"/>
                <a:gd name="connsiteX35" fmla="*/ 441325 w 530225"/>
                <a:gd name="connsiteY35" fmla="*/ 1733550 h 2441575"/>
                <a:gd name="connsiteX36" fmla="*/ 431800 w 530225"/>
                <a:gd name="connsiteY36" fmla="*/ 2028825 h 2441575"/>
                <a:gd name="connsiteX37" fmla="*/ 428625 w 530225"/>
                <a:gd name="connsiteY37" fmla="*/ 2174875 h 2441575"/>
                <a:gd name="connsiteX38" fmla="*/ 422275 w 530225"/>
                <a:gd name="connsiteY38" fmla="*/ 2235200 h 2441575"/>
                <a:gd name="connsiteX39" fmla="*/ 406400 w 530225"/>
                <a:gd name="connsiteY39" fmla="*/ 2314575 h 2441575"/>
                <a:gd name="connsiteX40" fmla="*/ 384175 w 530225"/>
                <a:gd name="connsiteY40" fmla="*/ 2378075 h 2441575"/>
                <a:gd name="connsiteX41" fmla="*/ 368300 w 530225"/>
                <a:gd name="connsiteY41" fmla="*/ 2409825 h 2441575"/>
                <a:gd name="connsiteX42" fmla="*/ 342900 w 530225"/>
                <a:gd name="connsiteY42" fmla="*/ 2435225 h 2441575"/>
                <a:gd name="connsiteX43" fmla="*/ 323850 w 530225"/>
                <a:gd name="connsiteY43" fmla="*/ 2441575 h 2441575"/>
                <a:gd name="connsiteX44" fmla="*/ 301625 w 530225"/>
                <a:gd name="connsiteY44" fmla="*/ 2435225 h 2441575"/>
                <a:gd name="connsiteX45" fmla="*/ 273050 w 530225"/>
                <a:gd name="connsiteY45" fmla="*/ 2409825 h 2441575"/>
                <a:gd name="connsiteX46" fmla="*/ 250825 w 530225"/>
                <a:gd name="connsiteY46" fmla="*/ 2371725 h 2441575"/>
                <a:gd name="connsiteX47" fmla="*/ 231775 w 530225"/>
                <a:gd name="connsiteY47" fmla="*/ 2317750 h 2441575"/>
                <a:gd name="connsiteX48" fmla="*/ 206375 w 530225"/>
                <a:gd name="connsiteY48" fmla="*/ 2241550 h 2441575"/>
                <a:gd name="connsiteX49" fmla="*/ 206375 w 530225"/>
                <a:gd name="connsiteY49" fmla="*/ 2149475 h 2441575"/>
                <a:gd name="connsiteX50" fmla="*/ 206375 w 530225"/>
                <a:gd name="connsiteY50" fmla="*/ 1984375 h 2441575"/>
                <a:gd name="connsiteX51" fmla="*/ 203200 w 530225"/>
                <a:gd name="connsiteY51" fmla="*/ 1660525 h 2441575"/>
                <a:gd name="connsiteX52" fmla="*/ 196850 w 530225"/>
                <a:gd name="connsiteY52" fmla="*/ 1292225 h 2441575"/>
                <a:gd name="connsiteX53" fmla="*/ 190500 w 530225"/>
                <a:gd name="connsiteY53" fmla="*/ 1025525 h 244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0225" h="2441575">
                  <a:moveTo>
                    <a:pt x="190500" y="1025525"/>
                  </a:moveTo>
                  <a:lnTo>
                    <a:pt x="184150" y="685800"/>
                  </a:lnTo>
                  <a:lnTo>
                    <a:pt x="184150" y="358775"/>
                  </a:lnTo>
                  <a:lnTo>
                    <a:pt x="184150" y="301625"/>
                  </a:lnTo>
                  <a:lnTo>
                    <a:pt x="174625" y="244475"/>
                  </a:lnTo>
                  <a:lnTo>
                    <a:pt x="152400" y="193675"/>
                  </a:lnTo>
                  <a:lnTo>
                    <a:pt x="123825" y="146050"/>
                  </a:lnTo>
                  <a:lnTo>
                    <a:pt x="98425" y="120650"/>
                  </a:lnTo>
                  <a:lnTo>
                    <a:pt x="66675" y="95250"/>
                  </a:lnTo>
                  <a:lnTo>
                    <a:pt x="31750" y="73025"/>
                  </a:lnTo>
                  <a:lnTo>
                    <a:pt x="12700" y="53975"/>
                  </a:lnTo>
                  <a:lnTo>
                    <a:pt x="0" y="34925"/>
                  </a:lnTo>
                  <a:lnTo>
                    <a:pt x="0" y="22225"/>
                  </a:lnTo>
                  <a:lnTo>
                    <a:pt x="9525" y="12700"/>
                  </a:lnTo>
                  <a:lnTo>
                    <a:pt x="28575" y="6350"/>
                  </a:lnTo>
                  <a:lnTo>
                    <a:pt x="101600" y="0"/>
                  </a:lnTo>
                  <a:lnTo>
                    <a:pt x="196850" y="3175"/>
                  </a:lnTo>
                  <a:lnTo>
                    <a:pt x="292100" y="22225"/>
                  </a:lnTo>
                  <a:lnTo>
                    <a:pt x="390525" y="53975"/>
                  </a:lnTo>
                  <a:lnTo>
                    <a:pt x="460375" y="82550"/>
                  </a:lnTo>
                  <a:lnTo>
                    <a:pt x="485775" y="101600"/>
                  </a:lnTo>
                  <a:lnTo>
                    <a:pt x="498475" y="111125"/>
                  </a:lnTo>
                  <a:lnTo>
                    <a:pt x="508000" y="120650"/>
                  </a:lnTo>
                  <a:lnTo>
                    <a:pt x="517525" y="133350"/>
                  </a:lnTo>
                  <a:lnTo>
                    <a:pt x="523875" y="149225"/>
                  </a:lnTo>
                  <a:lnTo>
                    <a:pt x="530225" y="174625"/>
                  </a:lnTo>
                  <a:lnTo>
                    <a:pt x="530225" y="196850"/>
                  </a:lnTo>
                  <a:lnTo>
                    <a:pt x="523875" y="238125"/>
                  </a:lnTo>
                  <a:lnTo>
                    <a:pt x="508000" y="276225"/>
                  </a:lnTo>
                  <a:lnTo>
                    <a:pt x="482600" y="314325"/>
                  </a:lnTo>
                  <a:lnTo>
                    <a:pt x="466725" y="346075"/>
                  </a:lnTo>
                  <a:lnTo>
                    <a:pt x="454025" y="393700"/>
                  </a:lnTo>
                  <a:lnTo>
                    <a:pt x="450850" y="485775"/>
                  </a:lnTo>
                  <a:cubicBezTo>
                    <a:pt x="451908" y="605367"/>
                    <a:pt x="452967" y="724958"/>
                    <a:pt x="454025" y="844550"/>
                  </a:cubicBezTo>
                  <a:cubicBezTo>
                    <a:pt x="451908" y="1017058"/>
                    <a:pt x="449792" y="1189567"/>
                    <a:pt x="447675" y="1362075"/>
                  </a:cubicBezTo>
                  <a:lnTo>
                    <a:pt x="441325" y="1733550"/>
                  </a:lnTo>
                  <a:lnTo>
                    <a:pt x="431800" y="2028825"/>
                  </a:lnTo>
                  <a:cubicBezTo>
                    <a:pt x="430742" y="2077508"/>
                    <a:pt x="429683" y="2126192"/>
                    <a:pt x="428625" y="2174875"/>
                  </a:cubicBezTo>
                  <a:lnTo>
                    <a:pt x="422275" y="2235200"/>
                  </a:lnTo>
                  <a:lnTo>
                    <a:pt x="406400" y="2314575"/>
                  </a:lnTo>
                  <a:lnTo>
                    <a:pt x="384175" y="2378075"/>
                  </a:lnTo>
                  <a:lnTo>
                    <a:pt x="368300" y="2409825"/>
                  </a:lnTo>
                  <a:lnTo>
                    <a:pt x="342900" y="2435225"/>
                  </a:lnTo>
                  <a:lnTo>
                    <a:pt x="323850" y="2441575"/>
                  </a:lnTo>
                  <a:lnTo>
                    <a:pt x="301625" y="2435225"/>
                  </a:lnTo>
                  <a:lnTo>
                    <a:pt x="273050" y="2409825"/>
                  </a:lnTo>
                  <a:lnTo>
                    <a:pt x="250825" y="2371725"/>
                  </a:lnTo>
                  <a:lnTo>
                    <a:pt x="231775" y="2317750"/>
                  </a:lnTo>
                  <a:lnTo>
                    <a:pt x="206375" y="2241550"/>
                  </a:lnTo>
                  <a:lnTo>
                    <a:pt x="206375" y="2149475"/>
                  </a:lnTo>
                  <a:lnTo>
                    <a:pt x="206375" y="1984375"/>
                  </a:lnTo>
                  <a:cubicBezTo>
                    <a:pt x="205317" y="1876425"/>
                    <a:pt x="204258" y="1768475"/>
                    <a:pt x="203200" y="1660525"/>
                  </a:cubicBezTo>
                  <a:lnTo>
                    <a:pt x="196850" y="1292225"/>
                  </a:lnTo>
                  <a:lnTo>
                    <a:pt x="190500" y="1025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B99E157E-DE44-44B1-BC10-B15FBE75EE05}"/>
              </a:ext>
            </a:extLst>
          </p:cNvPr>
          <p:cNvGrpSpPr/>
          <p:nvPr/>
        </p:nvGrpSpPr>
        <p:grpSpPr>
          <a:xfrm>
            <a:off x="2735263" y="1398588"/>
            <a:ext cx="4492625" cy="4691062"/>
            <a:chOff x="2735263" y="1398588"/>
            <a:chExt cx="4492625" cy="4691062"/>
          </a:xfrm>
        </p:grpSpPr>
        <p:sp>
          <p:nvSpPr>
            <p:cNvPr id="20" name="フリーフォーム 83">
              <a:extLst>
                <a:ext uri="{FF2B5EF4-FFF2-40B4-BE49-F238E27FC236}">
                  <a16:creationId xmlns:a16="http://schemas.microsoft.com/office/drawing/2014/main" id="{E221B06A-7320-4431-BE2C-BE0968A2B843}"/>
                </a:ext>
              </a:extLst>
            </p:cNvPr>
            <p:cNvSpPr/>
            <p:nvPr/>
          </p:nvSpPr>
          <p:spPr>
            <a:xfrm>
              <a:off x="4610100" y="1398588"/>
              <a:ext cx="541338" cy="739775"/>
            </a:xfrm>
            <a:custGeom>
              <a:avLst/>
              <a:gdLst>
                <a:gd name="connsiteX0" fmla="*/ 507206 w 540544"/>
                <a:gd name="connsiteY0" fmla="*/ 361950 h 740569"/>
                <a:gd name="connsiteX1" fmla="*/ 526256 w 540544"/>
                <a:gd name="connsiteY1" fmla="*/ 252412 h 740569"/>
                <a:gd name="connsiteX2" fmla="*/ 533400 w 540544"/>
                <a:gd name="connsiteY2" fmla="*/ 228600 h 740569"/>
                <a:gd name="connsiteX3" fmla="*/ 538163 w 540544"/>
                <a:gd name="connsiteY3" fmla="*/ 209550 h 740569"/>
                <a:gd name="connsiteX4" fmla="*/ 540544 w 540544"/>
                <a:gd name="connsiteY4" fmla="*/ 188119 h 740569"/>
                <a:gd name="connsiteX5" fmla="*/ 535781 w 540544"/>
                <a:gd name="connsiteY5" fmla="*/ 161925 h 740569"/>
                <a:gd name="connsiteX6" fmla="*/ 521494 w 540544"/>
                <a:gd name="connsiteY6" fmla="*/ 138112 h 740569"/>
                <a:gd name="connsiteX7" fmla="*/ 497681 w 540544"/>
                <a:gd name="connsiteY7" fmla="*/ 114300 h 740569"/>
                <a:gd name="connsiteX8" fmla="*/ 466725 w 540544"/>
                <a:gd name="connsiteY8" fmla="*/ 90487 h 740569"/>
                <a:gd name="connsiteX9" fmla="*/ 431006 w 540544"/>
                <a:gd name="connsiteY9" fmla="*/ 69056 h 740569"/>
                <a:gd name="connsiteX10" fmla="*/ 402431 w 540544"/>
                <a:gd name="connsiteY10" fmla="*/ 54769 h 740569"/>
                <a:gd name="connsiteX11" fmla="*/ 359569 w 540544"/>
                <a:gd name="connsiteY11" fmla="*/ 35719 h 740569"/>
                <a:gd name="connsiteX12" fmla="*/ 319088 w 540544"/>
                <a:gd name="connsiteY12" fmla="*/ 23812 h 740569"/>
                <a:gd name="connsiteX13" fmla="*/ 266700 w 540544"/>
                <a:gd name="connsiteY13" fmla="*/ 14287 h 740569"/>
                <a:gd name="connsiteX14" fmla="*/ 204788 w 540544"/>
                <a:gd name="connsiteY14" fmla="*/ 4762 h 740569"/>
                <a:gd name="connsiteX15" fmla="*/ 150019 w 540544"/>
                <a:gd name="connsiteY15" fmla="*/ 0 h 740569"/>
                <a:gd name="connsiteX16" fmla="*/ 100013 w 540544"/>
                <a:gd name="connsiteY16" fmla="*/ 0 h 740569"/>
                <a:gd name="connsiteX17" fmla="*/ 57150 w 540544"/>
                <a:gd name="connsiteY17" fmla="*/ 4762 h 740569"/>
                <a:gd name="connsiteX18" fmla="*/ 28575 w 540544"/>
                <a:gd name="connsiteY18" fmla="*/ 9525 h 740569"/>
                <a:gd name="connsiteX19" fmla="*/ 11906 w 540544"/>
                <a:gd name="connsiteY19" fmla="*/ 16669 h 740569"/>
                <a:gd name="connsiteX20" fmla="*/ 0 w 540544"/>
                <a:gd name="connsiteY20" fmla="*/ 28575 h 740569"/>
                <a:gd name="connsiteX21" fmla="*/ 0 w 540544"/>
                <a:gd name="connsiteY21" fmla="*/ 42862 h 740569"/>
                <a:gd name="connsiteX22" fmla="*/ 2381 w 540544"/>
                <a:gd name="connsiteY22" fmla="*/ 59531 h 740569"/>
                <a:gd name="connsiteX23" fmla="*/ 14288 w 540544"/>
                <a:gd name="connsiteY23" fmla="*/ 80962 h 740569"/>
                <a:gd name="connsiteX24" fmla="*/ 35719 w 540544"/>
                <a:gd name="connsiteY24" fmla="*/ 102394 h 740569"/>
                <a:gd name="connsiteX25" fmla="*/ 73819 w 540544"/>
                <a:gd name="connsiteY25" fmla="*/ 133350 h 740569"/>
                <a:gd name="connsiteX26" fmla="*/ 109538 w 540544"/>
                <a:gd name="connsiteY26" fmla="*/ 166687 h 740569"/>
                <a:gd name="connsiteX27" fmla="*/ 142875 w 540544"/>
                <a:gd name="connsiteY27" fmla="*/ 200025 h 740569"/>
                <a:gd name="connsiteX28" fmla="*/ 171450 w 540544"/>
                <a:gd name="connsiteY28" fmla="*/ 233362 h 740569"/>
                <a:gd name="connsiteX29" fmla="*/ 188119 w 540544"/>
                <a:gd name="connsiteY29" fmla="*/ 257175 h 740569"/>
                <a:gd name="connsiteX30" fmla="*/ 200025 w 540544"/>
                <a:gd name="connsiteY30" fmla="*/ 283369 h 740569"/>
                <a:gd name="connsiteX31" fmla="*/ 207169 w 540544"/>
                <a:gd name="connsiteY31" fmla="*/ 328612 h 740569"/>
                <a:gd name="connsiteX32" fmla="*/ 214313 w 540544"/>
                <a:gd name="connsiteY32" fmla="*/ 392906 h 740569"/>
                <a:gd name="connsiteX33" fmla="*/ 219075 w 540544"/>
                <a:gd name="connsiteY33" fmla="*/ 454819 h 740569"/>
                <a:gd name="connsiteX34" fmla="*/ 226219 w 540544"/>
                <a:gd name="connsiteY34" fmla="*/ 740569 h 740569"/>
                <a:gd name="connsiteX35" fmla="*/ 461963 w 540544"/>
                <a:gd name="connsiteY35" fmla="*/ 719137 h 740569"/>
                <a:gd name="connsiteX36" fmla="*/ 478631 w 540544"/>
                <a:gd name="connsiteY36" fmla="*/ 571500 h 740569"/>
                <a:gd name="connsiteX37" fmla="*/ 507206 w 540544"/>
                <a:gd name="connsiteY37" fmla="*/ 361950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0544" h="740569">
                  <a:moveTo>
                    <a:pt x="507206" y="361950"/>
                  </a:moveTo>
                  <a:lnTo>
                    <a:pt x="526256" y="252412"/>
                  </a:lnTo>
                  <a:lnTo>
                    <a:pt x="533400" y="228600"/>
                  </a:lnTo>
                  <a:lnTo>
                    <a:pt x="538163" y="209550"/>
                  </a:lnTo>
                  <a:lnTo>
                    <a:pt x="540544" y="188119"/>
                  </a:lnTo>
                  <a:lnTo>
                    <a:pt x="535781" y="161925"/>
                  </a:lnTo>
                  <a:lnTo>
                    <a:pt x="521494" y="138112"/>
                  </a:lnTo>
                  <a:lnTo>
                    <a:pt x="497681" y="114300"/>
                  </a:lnTo>
                  <a:lnTo>
                    <a:pt x="466725" y="90487"/>
                  </a:lnTo>
                  <a:lnTo>
                    <a:pt x="431006" y="69056"/>
                  </a:lnTo>
                  <a:lnTo>
                    <a:pt x="402431" y="54769"/>
                  </a:lnTo>
                  <a:lnTo>
                    <a:pt x="359569" y="35719"/>
                  </a:lnTo>
                  <a:lnTo>
                    <a:pt x="319088" y="23812"/>
                  </a:lnTo>
                  <a:lnTo>
                    <a:pt x="266700" y="14287"/>
                  </a:lnTo>
                  <a:lnTo>
                    <a:pt x="204788" y="4762"/>
                  </a:lnTo>
                  <a:lnTo>
                    <a:pt x="150019" y="0"/>
                  </a:lnTo>
                  <a:lnTo>
                    <a:pt x="100013" y="0"/>
                  </a:lnTo>
                  <a:lnTo>
                    <a:pt x="57150" y="4762"/>
                  </a:lnTo>
                  <a:lnTo>
                    <a:pt x="28575" y="9525"/>
                  </a:lnTo>
                  <a:lnTo>
                    <a:pt x="11906" y="16669"/>
                  </a:lnTo>
                  <a:lnTo>
                    <a:pt x="0" y="28575"/>
                  </a:lnTo>
                  <a:lnTo>
                    <a:pt x="0" y="42862"/>
                  </a:lnTo>
                  <a:lnTo>
                    <a:pt x="2381" y="59531"/>
                  </a:lnTo>
                  <a:lnTo>
                    <a:pt x="14288" y="80962"/>
                  </a:lnTo>
                  <a:lnTo>
                    <a:pt x="35719" y="102394"/>
                  </a:lnTo>
                  <a:lnTo>
                    <a:pt x="73819" y="133350"/>
                  </a:lnTo>
                  <a:lnTo>
                    <a:pt x="109538" y="166687"/>
                  </a:lnTo>
                  <a:lnTo>
                    <a:pt x="142875" y="200025"/>
                  </a:lnTo>
                  <a:lnTo>
                    <a:pt x="171450" y="233362"/>
                  </a:lnTo>
                  <a:lnTo>
                    <a:pt x="188119" y="257175"/>
                  </a:lnTo>
                  <a:lnTo>
                    <a:pt x="200025" y="283369"/>
                  </a:lnTo>
                  <a:lnTo>
                    <a:pt x="207169" y="328612"/>
                  </a:lnTo>
                  <a:lnTo>
                    <a:pt x="214313" y="392906"/>
                  </a:lnTo>
                  <a:lnTo>
                    <a:pt x="219075" y="454819"/>
                  </a:lnTo>
                  <a:lnTo>
                    <a:pt x="226219" y="740569"/>
                  </a:lnTo>
                  <a:lnTo>
                    <a:pt x="461963" y="719137"/>
                  </a:lnTo>
                  <a:lnTo>
                    <a:pt x="478631" y="571500"/>
                  </a:lnTo>
                  <a:lnTo>
                    <a:pt x="5072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5">
              <a:extLst>
                <a:ext uri="{FF2B5EF4-FFF2-40B4-BE49-F238E27FC236}">
                  <a16:creationId xmlns:a16="http://schemas.microsoft.com/office/drawing/2014/main" id="{34F4BF8D-C508-4F2E-8F10-0AC545AB7A98}"/>
                </a:ext>
              </a:extLst>
            </p:cNvPr>
            <p:cNvSpPr/>
            <p:nvPr/>
          </p:nvSpPr>
          <p:spPr>
            <a:xfrm>
              <a:off x="3233738" y="2463800"/>
              <a:ext cx="1108075" cy="1384300"/>
            </a:xfrm>
            <a:custGeom>
              <a:avLst/>
              <a:gdLst>
                <a:gd name="connsiteX0" fmla="*/ 637484 w 1107665"/>
                <a:gd name="connsiteY0" fmla="*/ 801903 h 1384581"/>
                <a:gd name="connsiteX1" fmla="*/ 741328 w 1107665"/>
                <a:gd name="connsiteY1" fmla="*/ 674983 h 1384581"/>
                <a:gd name="connsiteX2" fmla="*/ 830749 w 1107665"/>
                <a:gd name="connsiteY2" fmla="*/ 553833 h 1384581"/>
                <a:gd name="connsiteX3" fmla="*/ 911516 w 1107665"/>
                <a:gd name="connsiteY3" fmla="*/ 444220 h 1384581"/>
                <a:gd name="connsiteX4" fmla="*/ 951899 w 1107665"/>
                <a:gd name="connsiteY4" fmla="*/ 380760 h 1384581"/>
                <a:gd name="connsiteX5" fmla="*/ 974976 w 1107665"/>
                <a:gd name="connsiteY5" fmla="*/ 343261 h 1384581"/>
                <a:gd name="connsiteX6" fmla="*/ 986514 w 1107665"/>
                <a:gd name="connsiteY6" fmla="*/ 328838 h 1384581"/>
                <a:gd name="connsiteX7" fmla="*/ 1015359 w 1107665"/>
                <a:gd name="connsiteY7" fmla="*/ 308646 h 1384581"/>
                <a:gd name="connsiteX8" fmla="*/ 1055743 w 1107665"/>
                <a:gd name="connsiteY8" fmla="*/ 279801 h 1384581"/>
                <a:gd name="connsiteX9" fmla="*/ 1075935 w 1107665"/>
                <a:gd name="connsiteY9" fmla="*/ 262494 h 1384581"/>
                <a:gd name="connsiteX10" fmla="*/ 1096126 w 1107665"/>
                <a:gd name="connsiteY10" fmla="*/ 233648 h 1384581"/>
                <a:gd name="connsiteX11" fmla="*/ 1104780 w 1107665"/>
                <a:gd name="connsiteY11" fmla="*/ 210572 h 1384581"/>
                <a:gd name="connsiteX12" fmla="*/ 1107665 w 1107665"/>
                <a:gd name="connsiteY12" fmla="*/ 184611 h 1384581"/>
                <a:gd name="connsiteX13" fmla="*/ 1101896 w 1107665"/>
                <a:gd name="connsiteY13" fmla="*/ 158650 h 1384581"/>
                <a:gd name="connsiteX14" fmla="*/ 1081704 w 1107665"/>
                <a:gd name="connsiteY14" fmla="*/ 126920 h 1384581"/>
                <a:gd name="connsiteX15" fmla="*/ 1049974 w 1107665"/>
                <a:gd name="connsiteY15" fmla="*/ 100959 h 1384581"/>
                <a:gd name="connsiteX16" fmla="*/ 995167 w 1107665"/>
                <a:gd name="connsiteY16" fmla="*/ 69229 h 1384581"/>
                <a:gd name="connsiteX17" fmla="*/ 951899 w 1107665"/>
                <a:gd name="connsiteY17" fmla="*/ 46153 h 1384581"/>
                <a:gd name="connsiteX18" fmla="*/ 917285 w 1107665"/>
                <a:gd name="connsiteY18" fmla="*/ 34615 h 1384581"/>
                <a:gd name="connsiteX19" fmla="*/ 888439 w 1107665"/>
                <a:gd name="connsiteY19" fmla="*/ 25961 h 1384581"/>
                <a:gd name="connsiteX20" fmla="*/ 799019 w 1107665"/>
                <a:gd name="connsiteY20" fmla="*/ 8654 h 1384581"/>
                <a:gd name="connsiteX21" fmla="*/ 715367 w 1107665"/>
                <a:gd name="connsiteY21" fmla="*/ 0 h 1384581"/>
                <a:gd name="connsiteX22" fmla="*/ 660560 w 1107665"/>
                <a:gd name="connsiteY22" fmla="*/ 0 h 1384581"/>
                <a:gd name="connsiteX23" fmla="*/ 614408 w 1107665"/>
                <a:gd name="connsiteY23" fmla="*/ 8654 h 1384581"/>
                <a:gd name="connsiteX24" fmla="*/ 582678 w 1107665"/>
                <a:gd name="connsiteY24" fmla="*/ 17308 h 1384581"/>
                <a:gd name="connsiteX25" fmla="*/ 553832 w 1107665"/>
                <a:gd name="connsiteY25" fmla="*/ 31730 h 1384581"/>
                <a:gd name="connsiteX26" fmla="*/ 542294 w 1107665"/>
                <a:gd name="connsiteY26" fmla="*/ 46153 h 1384581"/>
                <a:gd name="connsiteX27" fmla="*/ 548063 w 1107665"/>
                <a:gd name="connsiteY27" fmla="*/ 63460 h 1384581"/>
                <a:gd name="connsiteX28" fmla="*/ 565371 w 1107665"/>
                <a:gd name="connsiteY28" fmla="*/ 77883 h 1384581"/>
                <a:gd name="connsiteX29" fmla="*/ 611523 w 1107665"/>
                <a:gd name="connsiteY29" fmla="*/ 95190 h 1384581"/>
                <a:gd name="connsiteX30" fmla="*/ 640369 w 1107665"/>
                <a:gd name="connsiteY30" fmla="*/ 106728 h 1384581"/>
                <a:gd name="connsiteX31" fmla="*/ 677868 w 1107665"/>
                <a:gd name="connsiteY31" fmla="*/ 124036 h 1384581"/>
                <a:gd name="connsiteX32" fmla="*/ 706713 w 1107665"/>
                <a:gd name="connsiteY32" fmla="*/ 147112 h 1384581"/>
                <a:gd name="connsiteX33" fmla="*/ 721136 w 1107665"/>
                <a:gd name="connsiteY33" fmla="*/ 167304 h 1384581"/>
                <a:gd name="connsiteX34" fmla="*/ 726905 w 1107665"/>
                <a:gd name="connsiteY34" fmla="*/ 193265 h 1384581"/>
                <a:gd name="connsiteX35" fmla="*/ 726905 w 1107665"/>
                <a:gd name="connsiteY35" fmla="*/ 227879 h 1384581"/>
                <a:gd name="connsiteX36" fmla="*/ 715367 w 1107665"/>
                <a:gd name="connsiteY36" fmla="*/ 279801 h 1384581"/>
                <a:gd name="connsiteX37" fmla="*/ 692290 w 1107665"/>
                <a:gd name="connsiteY37" fmla="*/ 351915 h 1384581"/>
                <a:gd name="connsiteX38" fmla="*/ 611523 w 1107665"/>
                <a:gd name="connsiteY38" fmla="*/ 507680 h 1384581"/>
                <a:gd name="connsiteX39" fmla="*/ 484603 w 1107665"/>
                <a:gd name="connsiteY39" fmla="*/ 703829 h 1384581"/>
                <a:gd name="connsiteX40" fmla="*/ 374991 w 1107665"/>
                <a:gd name="connsiteY40" fmla="*/ 859594 h 1384581"/>
                <a:gd name="connsiteX41" fmla="*/ 230764 w 1107665"/>
                <a:gd name="connsiteY41" fmla="*/ 1055743 h 1384581"/>
                <a:gd name="connsiteX42" fmla="*/ 51922 w 1107665"/>
                <a:gd name="connsiteY42" fmla="*/ 1277853 h 1384581"/>
                <a:gd name="connsiteX43" fmla="*/ 8654 w 1107665"/>
                <a:gd name="connsiteY43" fmla="*/ 1329775 h 1384581"/>
                <a:gd name="connsiteX44" fmla="*/ 0 w 1107665"/>
                <a:gd name="connsiteY44" fmla="*/ 1344197 h 1384581"/>
                <a:gd name="connsiteX45" fmla="*/ 0 w 1107665"/>
                <a:gd name="connsiteY45" fmla="*/ 1361504 h 1384581"/>
                <a:gd name="connsiteX46" fmla="*/ 8654 w 1107665"/>
                <a:gd name="connsiteY46" fmla="*/ 1378812 h 1384581"/>
                <a:gd name="connsiteX47" fmla="*/ 20192 w 1107665"/>
                <a:gd name="connsiteY47" fmla="*/ 1384581 h 1384581"/>
                <a:gd name="connsiteX48" fmla="*/ 51922 w 1107665"/>
                <a:gd name="connsiteY48" fmla="*/ 1373043 h 1384581"/>
                <a:gd name="connsiteX49" fmla="*/ 124036 w 1107665"/>
                <a:gd name="connsiteY49" fmla="*/ 1321121 h 1384581"/>
                <a:gd name="connsiteX50" fmla="*/ 248071 w 1107665"/>
                <a:gd name="connsiteY50" fmla="*/ 1217277 h 1384581"/>
                <a:gd name="connsiteX51" fmla="*/ 377875 w 1107665"/>
                <a:gd name="connsiteY51" fmla="*/ 1090357 h 1384581"/>
                <a:gd name="connsiteX52" fmla="*/ 562486 w 1107665"/>
                <a:gd name="connsiteY52" fmla="*/ 891324 h 1384581"/>
                <a:gd name="connsiteX53" fmla="*/ 637484 w 1107665"/>
                <a:gd name="connsiteY53" fmla="*/ 801903 h 138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07665" h="1384581">
                  <a:moveTo>
                    <a:pt x="637484" y="801903"/>
                  </a:moveTo>
                  <a:lnTo>
                    <a:pt x="741328" y="674983"/>
                  </a:lnTo>
                  <a:lnTo>
                    <a:pt x="830749" y="553833"/>
                  </a:lnTo>
                  <a:lnTo>
                    <a:pt x="911516" y="444220"/>
                  </a:lnTo>
                  <a:lnTo>
                    <a:pt x="951899" y="380760"/>
                  </a:lnTo>
                  <a:lnTo>
                    <a:pt x="974976" y="343261"/>
                  </a:lnTo>
                  <a:lnTo>
                    <a:pt x="986514" y="328838"/>
                  </a:lnTo>
                  <a:lnTo>
                    <a:pt x="1015359" y="308646"/>
                  </a:lnTo>
                  <a:lnTo>
                    <a:pt x="1055743" y="279801"/>
                  </a:lnTo>
                  <a:lnTo>
                    <a:pt x="1075935" y="262494"/>
                  </a:lnTo>
                  <a:lnTo>
                    <a:pt x="1096126" y="233648"/>
                  </a:lnTo>
                  <a:lnTo>
                    <a:pt x="1104780" y="210572"/>
                  </a:lnTo>
                  <a:lnTo>
                    <a:pt x="1107665" y="184611"/>
                  </a:lnTo>
                  <a:lnTo>
                    <a:pt x="1101896" y="158650"/>
                  </a:lnTo>
                  <a:lnTo>
                    <a:pt x="1081704" y="126920"/>
                  </a:lnTo>
                  <a:lnTo>
                    <a:pt x="1049974" y="100959"/>
                  </a:lnTo>
                  <a:lnTo>
                    <a:pt x="995167" y="69229"/>
                  </a:lnTo>
                  <a:lnTo>
                    <a:pt x="951899" y="46153"/>
                  </a:lnTo>
                  <a:lnTo>
                    <a:pt x="917285" y="34615"/>
                  </a:lnTo>
                  <a:lnTo>
                    <a:pt x="888439" y="25961"/>
                  </a:lnTo>
                  <a:lnTo>
                    <a:pt x="799019" y="8654"/>
                  </a:lnTo>
                  <a:lnTo>
                    <a:pt x="715367" y="0"/>
                  </a:lnTo>
                  <a:lnTo>
                    <a:pt x="660560" y="0"/>
                  </a:lnTo>
                  <a:lnTo>
                    <a:pt x="614408" y="8654"/>
                  </a:lnTo>
                  <a:lnTo>
                    <a:pt x="582678" y="17308"/>
                  </a:lnTo>
                  <a:lnTo>
                    <a:pt x="553832" y="31730"/>
                  </a:lnTo>
                  <a:lnTo>
                    <a:pt x="542294" y="46153"/>
                  </a:lnTo>
                  <a:lnTo>
                    <a:pt x="548063" y="63460"/>
                  </a:lnTo>
                  <a:lnTo>
                    <a:pt x="565371" y="77883"/>
                  </a:lnTo>
                  <a:lnTo>
                    <a:pt x="611523" y="95190"/>
                  </a:lnTo>
                  <a:lnTo>
                    <a:pt x="640369" y="106728"/>
                  </a:lnTo>
                  <a:lnTo>
                    <a:pt x="677868" y="124036"/>
                  </a:lnTo>
                  <a:lnTo>
                    <a:pt x="706713" y="147112"/>
                  </a:lnTo>
                  <a:lnTo>
                    <a:pt x="721136" y="167304"/>
                  </a:lnTo>
                  <a:lnTo>
                    <a:pt x="726905" y="193265"/>
                  </a:lnTo>
                  <a:lnTo>
                    <a:pt x="726905" y="227879"/>
                  </a:lnTo>
                  <a:lnTo>
                    <a:pt x="715367" y="279801"/>
                  </a:lnTo>
                  <a:lnTo>
                    <a:pt x="692290" y="351915"/>
                  </a:lnTo>
                  <a:lnTo>
                    <a:pt x="611523" y="507680"/>
                  </a:lnTo>
                  <a:lnTo>
                    <a:pt x="484603" y="703829"/>
                  </a:lnTo>
                  <a:lnTo>
                    <a:pt x="374991" y="859594"/>
                  </a:lnTo>
                  <a:lnTo>
                    <a:pt x="230764" y="1055743"/>
                  </a:lnTo>
                  <a:lnTo>
                    <a:pt x="51922" y="1277853"/>
                  </a:lnTo>
                  <a:lnTo>
                    <a:pt x="8654" y="1329775"/>
                  </a:lnTo>
                  <a:lnTo>
                    <a:pt x="0" y="1344197"/>
                  </a:lnTo>
                  <a:lnTo>
                    <a:pt x="0" y="1361504"/>
                  </a:lnTo>
                  <a:lnTo>
                    <a:pt x="8654" y="1378812"/>
                  </a:lnTo>
                  <a:lnTo>
                    <a:pt x="20192" y="1384581"/>
                  </a:lnTo>
                  <a:lnTo>
                    <a:pt x="51922" y="1373043"/>
                  </a:lnTo>
                  <a:lnTo>
                    <a:pt x="124036" y="1321121"/>
                  </a:lnTo>
                  <a:lnTo>
                    <a:pt x="248071" y="1217277"/>
                  </a:lnTo>
                  <a:lnTo>
                    <a:pt x="377875" y="1090357"/>
                  </a:lnTo>
                  <a:lnTo>
                    <a:pt x="562486" y="891324"/>
                  </a:lnTo>
                  <a:lnTo>
                    <a:pt x="637484" y="801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7">
              <a:extLst>
                <a:ext uri="{FF2B5EF4-FFF2-40B4-BE49-F238E27FC236}">
                  <a16:creationId xmlns:a16="http://schemas.microsoft.com/office/drawing/2014/main" id="{161A5AD4-CDE9-4DBA-AC0D-0B6FA132D5FC}"/>
                </a:ext>
              </a:extLst>
            </p:cNvPr>
            <p:cNvSpPr/>
            <p:nvPr/>
          </p:nvSpPr>
          <p:spPr>
            <a:xfrm>
              <a:off x="5010150" y="2268538"/>
              <a:ext cx="1066800" cy="1196975"/>
            </a:xfrm>
            <a:custGeom>
              <a:avLst/>
              <a:gdLst>
                <a:gd name="connsiteX0" fmla="*/ 516731 w 1066800"/>
                <a:gd name="connsiteY0" fmla="*/ 564357 h 1195388"/>
                <a:gd name="connsiteX1" fmla="*/ 485775 w 1066800"/>
                <a:gd name="connsiteY1" fmla="*/ 607219 h 1195388"/>
                <a:gd name="connsiteX2" fmla="*/ 433388 w 1066800"/>
                <a:gd name="connsiteY2" fmla="*/ 676275 h 1195388"/>
                <a:gd name="connsiteX3" fmla="*/ 269081 w 1066800"/>
                <a:gd name="connsiteY3" fmla="*/ 873919 h 1195388"/>
                <a:gd name="connsiteX4" fmla="*/ 142875 w 1066800"/>
                <a:gd name="connsiteY4" fmla="*/ 1009650 h 1195388"/>
                <a:gd name="connsiteX5" fmla="*/ 45244 w 1066800"/>
                <a:gd name="connsiteY5" fmla="*/ 1114425 h 1195388"/>
                <a:gd name="connsiteX6" fmla="*/ 9525 w 1066800"/>
                <a:gd name="connsiteY6" fmla="*/ 1152525 h 1195388"/>
                <a:gd name="connsiteX7" fmla="*/ 0 w 1066800"/>
                <a:gd name="connsiteY7" fmla="*/ 1166813 h 1195388"/>
                <a:gd name="connsiteX8" fmla="*/ 0 w 1066800"/>
                <a:gd name="connsiteY8" fmla="*/ 1185863 h 1195388"/>
                <a:gd name="connsiteX9" fmla="*/ 4763 w 1066800"/>
                <a:gd name="connsiteY9" fmla="*/ 1193007 h 1195388"/>
                <a:gd name="connsiteX10" fmla="*/ 26194 w 1066800"/>
                <a:gd name="connsiteY10" fmla="*/ 1195388 h 1195388"/>
                <a:gd name="connsiteX11" fmla="*/ 54769 w 1066800"/>
                <a:gd name="connsiteY11" fmla="*/ 1190625 h 1195388"/>
                <a:gd name="connsiteX12" fmla="*/ 107156 w 1066800"/>
                <a:gd name="connsiteY12" fmla="*/ 1164432 h 1195388"/>
                <a:gd name="connsiteX13" fmla="*/ 273844 w 1066800"/>
                <a:gd name="connsiteY13" fmla="*/ 1047750 h 1195388"/>
                <a:gd name="connsiteX14" fmla="*/ 426244 w 1066800"/>
                <a:gd name="connsiteY14" fmla="*/ 933450 h 1195388"/>
                <a:gd name="connsiteX15" fmla="*/ 631031 w 1066800"/>
                <a:gd name="connsiteY15" fmla="*/ 754857 h 1195388"/>
                <a:gd name="connsiteX16" fmla="*/ 771525 w 1066800"/>
                <a:gd name="connsiteY16" fmla="*/ 611982 h 1195388"/>
                <a:gd name="connsiteX17" fmla="*/ 892969 w 1066800"/>
                <a:gd name="connsiteY17" fmla="*/ 476250 h 1195388"/>
                <a:gd name="connsiteX18" fmla="*/ 962025 w 1066800"/>
                <a:gd name="connsiteY18" fmla="*/ 402432 h 1195388"/>
                <a:gd name="connsiteX19" fmla="*/ 1009650 w 1066800"/>
                <a:gd name="connsiteY19" fmla="*/ 352425 h 1195388"/>
                <a:gd name="connsiteX20" fmla="*/ 1028700 w 1066800"/>
                <a:gd name="connsiteY20" fmla="*/ 335757 h 1195388"/>
                <a:gd name="connsiteX21" fmla="*/ 1040606 w 1066800"/>
                <a:gd name="connsiteY21" fmla="*/ 323850 h 1195388"/>
                <a:gd name="connsiteX22" fmla="*/ 1054894 w 1066800"/>
                <a:gd name="connsiteY22" fmla="*/ 302419 h 1195388"/>
                <a:gd name="connsiteX23" fmla="*/ 1064419 w 1066800"/>
                <a:gd name="connsiteY23" fmla="*/ 280988 h 1195388"/>
                <a:gd name="connsiteX24" fmla="*/ 1066800 w 1066800"/>
                <a:gd name="connsiteY24" fmla="*/ 261938 h 1195388"/>
                <a:gd name="connsiteX25" fmla="*/ 1064419 w 1066800"/>
                <a:gd name="connsiteY25" fmla="*/ 235744 h 1195388"/>
                <a:gd name="connsiteX26" fmla="*/ 1057275 w 1066800"/>
                <a:gd name="connsiteY26" fmla="*/ 209550 h 1195388"/>
                <a:gd name="connsiteX27" fmla="*/ 1035844 w 1066800"/>
                <a:gd name="connsiteY27" fmla="*/ 173832 h 1195388"/>
                <a:gd name="connsiteX28" fmla="*/ 1014413 w 1066800"/>
                <a:gd name="connsiteY28" fmla="*/ 154782 h 1195388"/>
                <a:gd name="connsiteX29" fmla="*/ 971550 w 1066800"/>
                <a:gd name="connsiteY29" fmla="*/ 123825 h 1195388"/>
                <a:gd name="connsiteX30" fmla="*/ 914400 w 1066800"/>
                <a:gd name="connsiteY30" fmla="*/ 92869 h 1195388"/>
                <a:gd name="connsiteX31" fmla="*/ 862013 w 1066800"/>
                <a:gd name="connsiteY31" fmla="*/ 66675 h 1195388"/>
                <a:gd name="connsiteX32" fmla="*/ 781050 w 1066800"/>
                <a:gd name="connsiteY32" fmla="*/ 35719 h 1195388"/>
                <a:gd name="connsiteX33" fmla="*/ 707231 w 1066800"/>
                <a:gd name="connsiteY33" fmla="*/ 14288 h 1195388"/>
                <a:gd name="connsiteX34" fmla="*/ 650081 w 1066800"/>
                <a:gd name="connsiteY34" fmla="*/ 2382 h 1195388"/>
                <a:gd name="connsiteX35" fmla="*/ 609600 w 1066800"/>
                <a:gd name="connsiteY35" fmla="*/ 0 h 1195388"/>
                <a:gd name="connsiteX36" fmla="*/ 571500 w 1066800"/>
                <a:gd name="connsiteY36" fmla="*/ 2382 h 1195388"/>
                <a:gd name="connsiteX37" fmla="*/ 542925 w 1066800"/>
                <a:gd name="connsiteY37" fmla="*/ 11907 h 1195388"/>
                <a:gd name="connsiteX38" fmla="*/ 531019 w 1066800"/>
                <a:gd name="connsiteY38" fmla="*/ 28575 h 1195388"/>
                <a:gd name="connsiteX39" fmla="*/ 535781 w 1066800"/>
                <a:gd name="connsiteY39" fmla="*/ 45244 h 1195388"/>
                <a:gd name="connsiteX40" fmla="*/ 547688 w 1066800"/>
                <a:gd name="connsiteY40" fmla="*/ 61913 h 1195388"/>
                <a:gd name="connsiteX41" fmla="*/ 588169 w 1066800"/>
                <a:gd name="connsiteY41" fmla="*/ 97632 h 1195388"/>
                <a:gd name="connsiteX42" fmla="*/ 609600 w 1066800"/>
                <a:gd name="connsiteY42" fmla="*/ 111919 h 1195388"/>
                <a:gd name="connsiteX43" fmla="*/ 628650 w 1066800"/>
                <a:gd name="connsiteY43" fmla="*/ 133350 h 1195388"/>
                <a:gd name="connsiteX44" fmla="*/ 647700 w 1066800"/>
                <a:gd name="connsiteY44" fmla="*/ 164307 h 1195388"/>
                <a:gd name="connsiteX45" fmla="*/ 659606 w 1066800"/>
                <a:gd name="connsiteY45" fmla="*/ 192882 h 1195388"/>
                <a:gd name="connsiteX46" fmla="*/ 669131 w 1066800"/>
                <a:gd name="connsiteY46" fmla="*/ 233363 h 1195388"/>
                <a:gd name="connsiteX47" fmla="*/ 669131 w 1066800"/>
                <a:gd name="connsiteY47" fmla="*/ 269082 h 1195388"/>
                <a:gd name="connsiteX48" fmla="*/ 664369 w 1066800"/>
                <a:gd name="connsiteY48" fmla="*/ 300038 h 1195388"/>
                <a:gd name="connsiteX49" fmla="*/ 633413 w 1066800"/>
                <a:gd name="connsiteY49" fmla="*/ 376238 h 1195388"/>
                <a:gd name="connsiteX50" fmla="*/ 547688 w 1066800"/>
                <a:gd name="connsiteY50" fmla="*/ 521494 h 1195388"/>
                <a:gd name="connsiteX51" fmla="*/ 516731 w 1066800"/>
                <a:gd name="connsiteY51" fmla="*/ 564357 h 119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66800" h="1195388">
                  <a:moveTo>
                    <a:pt x="516731" y="564357"/>
                  </a:moveTo>
                  <a:lnTo>
                    <a:pt x="485775" y="607219"/>
                  </a:lnTo>
                  <a:lnTo>
                    <a:pt x="433388" y="676275"/>
                  </a:lnTo>
                  <a:lnTo>
                    <a:pt x="269081" y="873919"/>
                  </a:lnTo>
                  <a:lnTo>
                    <a:pt x="142875" y="1009650"/>
                  </a:lnTo>
                  <a:lnTo>
                    <a:pt x="45244" y="1114425"/>
                  </a:lnTo>
                  <a:lnTo>
                    <a:pt x="9525" y="1152525"/>
                  </a:lnTo>
                  <a:lnTo>
                    <a:pt x="0" y="1166813"/>
                  </a:lnTo>
                  <a:lnTo>
                    <a:pt x="0" y="1185863"/>
                  </a:lnTo>
                  <a:lnTo>
                    <a:pt x="4763" y="1193007"/>
                  </a:lnTo>
                  <a:lnTo>
                    <a:pt x="26194" y="1195388"/>
                  </a:lnTo>
                  <a:lnTo>
                    <a:pt x="54769" y="1190625"/>
                  </a:lnTo>
                  <a:lnTo>
                    <a:pt x="107156" y="1164432"/>
                  </a:lnTo>
                  <a:lnTo>
                    <a:pt x="273844" y="1047750"/>
                  </a:lnTo>
                  <a:lnTo>
                    <a:pt x="426244" y="933450"/>
                  </a:lnTo>
                  <a:lnTo>
                    <a:pt x="631031" y="754857"/>
                  </a:lnTo>
                  <a:lnTo>
                    <a:pt x="771525" y="611982"/>
                  </a:lnTo>
                  <a:lnTo>
                    <a:pt x="892969" y="476250"/>
                  </a:lnTo>
                  <a:lnTo>
                    <a:pt x="962025" y="402432"/>
                  </a:lnTo>
                  <a:lnTo>
                    <a:pt x="1009650" y="352425"/>
                  </a:lnTo>
                  <a:lnTo>
                    <a:pt x="1028700" y="335757"/>
                  </a:lnTo>
                  <a:lnTo>
                    <a:pt x="1040606" y="323850"/>
                  </a:lnTo>
                  <a:lnTo>
                    <a:pt x="1054894" y="302419"/>
                  </a:lnTo>
                  <a:lnTo>
                    <a:pt x="1064419" y="280988"/>
                  </a:lnTo>
                  <a:lnTo>
                    <a:pt x="1066800" y="261938"/>
                  </a:lnTo>
                  <a:lnTo>
                    <a:pt x="1064419" y="235744"/>
                  </a:lnTo>
                  <a:lnTo>
                    <a:pt x="1057275" y="209550"/>
                  </a:lnTo>
                  <a:lnTo>
                    <a:pt x="1035844" y="173832"/>
                  </a:lnTo>
                  <a:lnTo>
                    <a:pt x="1014413" y="154782"/>
                  </a:lnTo>
                  <a:lnTo>
                    <a:pt x="971550" y="123825"/>
                  </a:lnTo>
                  <a:lnTo>
                    <a:pt x="914400" y="92869"/>
                  </a:lnTo>
                  <a:lnTo>
                    <a:pt x="862013" y="66675"/>
                  </a:lnTo>
                  <a:lnTo>
                    <a:pt x="781050" y="35719"/>
                  </a:lnTo>
                  <a:lnTo>
                    <a:pt x="707231" y="14288"/>
                  </a:lnTo>
                  <a:lnTo>
                    <a:pt x="650081" y="2382"/>
                  </a:lnTo>
                  <a:lnTo>
                    <a:pt x="609600" y="0"/>
                  </a:lnTo>
                  <a:lnTo>
                    <a:pt x="571500" y="2382"/>
                  </a:lnTo>
                  <a:lnTo>
                    <a:pt x="542925" y="11907"/>
                  </a:lnTo>
                  <a:lnTo>
                    <a:pt x="531019" y="28575"/>
                  </a:lnTo>
                  <a:lnTo>
                    <a:pt x="535781" y="45244"/>
                  </a:lnTo>
                  <a:lnTo>
                    <a:pt x="547688" y="61913"/>
                  </a:lnTo>
                  <a:lnTo>
                    <a:pt x="588169" y="97632"/>
                  </a:lnTo>
                  <a:lnTo>
                    <a:pt x="609600" y="111919"/>
                  </a:lnTo>
                  <a:lnTo>
                    <a:pt x="628650" y="133350"/>
                  </a:lnTo>
                  <a:lnTo>
                    <a:pt x="647700" y="164307"/>
                  </a:lnTo>
                  <a:lnTo>
                    <a:pt x="659606" y="192882"/>
                  </a:lnTo>
                  <a:lnTo>
                    <a:pt x="669131" y="233363"/>
                  </a:lnTo>
                  <a:lnTo>
                    <a:pt x="669131" y="269082"/>
                  </a:lnTo>
                  <a:lnTo>
                    <a:pt x="664369" y="300038"/>
                  </a:lnTo>
                  <a:lnTo>
                    <a:pt x="633413" y="376238"/>
                  </a:lnTo>
                  <a:lnTo>
                    <a:pt x="547688" y="521494"/>
                  </a:lnTo>
                  <a:lnTo>
                    <a:pt x="516731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9">
              <a:extLst>
                <a:ext uri="{FF2B5EF4-FFF2-40B4-BE49-F238E27FC236}">
                  <a16:creationId xmlns:a16="http://schemas.microsoft.com/office/drawing/2014/main" id="{18782FA3-8C49-4D0F-963E-E2D004E2C39E}"/>
                </a:ext>
              </a:extLst>
            </p:cNvPr>
            <p:cNvSpPr/>
            <p:nvPr/>
          </p:nvSpPr>
          <p:spPr>
            <a:xfrm>
              <a:off x="2735263" y="4070350"/>
              <a:ext cx="4492625" cy="577850"/>
            </a:xfrm>
            <a:custGeom>
              <a:avLst/>
              <a:gdLst>
                <a:gd name="connsiteX0" fmla="*/ 1452067 w 4491533"/>
                <a:gd name="connsiteY0" fmla="*/ 204825 h 577901"/>
                <a:gd name="connsiteX1" fmla="*/ 2062886 w 4491533"/>
                <a:gd name="connsiteY1" fmla="*/ 157277 h 577901"/>
                <a:gd name="connsiteX2" fmla="*/ 2311603 w 4491533"/>
                <a:gd name="connsiteY2" fmla="*/ 135331 h 577901"/>
                <a:gd name="connsiteX3" fmla="*/ 2615184 w 4491533"/>
                <a:gd name="connsiteY3" fmla="*/ 109728 h 577901"/>
                <a:gd name="connsiteX4" fmla="*/ 2948025 w 4491533"/>
                <a:gd name="connsiteY4" fmla="*/ 84125 h 577901"/>
                <a:gd name="connsiteX5" fmla="*/ 3288182 w 4491533"/>
                <a:gd name="connsiteY5" fmla="*/ 62179 h 577901"/>
                <a:gd name="connsiteX6" fmla="*/ 3591763 w 4491533"/>
                <a:gd name="connsiteY6" fmla="*/ 43891 h 577901"/>
                <a:gd name="connsiteX7" fmla="*/ 3840480 w 4491533"/>
                <a:gd name="connsiteY7" fmla="*/ 29261 h 577901"/>
                <a:gd name="connsiteX8" fmla="*/ 3931920 w 4491533"/>
                <a:gd name="connsiteY8" fmla="*/ 25603 h 577901"/>
                <a:gd name="connsiteX9" fmla="*/ 3994099 w 4491533"/>
                <a:gd name="connsiteY9" fmla="*/ 10973 h 577901"/>
                <a:gd name="connsiteX10" fmla="*/ 4081881 w 4491533"/>
                <a:gd name="connsiteY10" fmla="*/ 0 h 577901"/>
                <a:gd name="connsiteX11" fmla="*/ 4140403 w 4491533"/>
                <a:gd name="connsiteY11" fmla="*/ 10973 h 577901"/>
                <a:gd name="connsiteX12" fmla="*/ 4213555 w 4491533"/>
                <a:gd name="connsiteY12" fmla="*/ 32918 h 577901"/>
                <a:gd name="connsiteX13" fmla="*/ 4279392 w 4491533"/>
                <a:gd name="connsiteY13" fmla="*/ 58521 h 577901"/>
                <a:gd name="connsiteX14" fmla="*/ 4359859 w 4491533"/>
                <a:gd name="connsiteY14" fmla="*/ 102413 h 577901"/>
                <a:gd name="connsiteX15" fmla="*/ 4436669 w 4491533"/>
                <a:gd name="connsiteY15" fmla="*/ 153619 h 577901"/>
                <a:gd name="connsiteX16" fmla="*/ 4454957 w 4491533"/>
                <a:gd name="connsiteY16" fmla="*/ 168249 h 577901"/>
                <a:gd name="connsiteX17" fmla="*/ 4465929 w 4491533"/>
                <a:gd name="connsiteY17" fmla="*/ 182880 h 577901"/>
                <a:gd name="connsiteX18" fmla="*/ 4473245 w 4491533"/>
                <a:gd name="connsiteY18" fmla="*/ 193853 h 577901"/>
                <a:gd name="connsiteX19" fmla="*/ 4484217 w 4491533"/>
                <a:gd name="connsiteY19" fmla="*/ 223113 h 577901"/>
                <a:gd name="connsiteX20" fmla="*/ 4491533 w 4491533"/>
                <a:gd name="connsiteY20" fmla="*/ 263347 h 577901"/>
                <a:gd name="connsiteX21" fmla="*/ 4480560 w 4491533"/>
                <a:gd name="connsiteY21" fmla="*/ 292608 h 577901"/>
                <a:gd name="connsiteX22" fmla="*/ 4451299 w 4491533"/>
                <a:gd name="connsiteY22" fmla="*/ 314553 h 577901"/>
                <a:gd name="connsiteX23" fmla="*/ 4411065 w 4491533"/>
                <a:gd name="connsiteY23" fmla="*/ 321869 h 577901"/>
                <a:gd name="connsiteX24" fmla="*/ 4359859 w 4491533"/>
                <a:gd name="connsiteY24" fmla="*/ 321869 h 577901"/>
                <a:gd name="connsiteX25" fmla="*/ 4275734 w 4491533"/>
                <a:gd name="connsiteY25" fmla="*/ 310896 h 577901"/>
                <a:gd name="connsiteX26" fmla="*/ 4166006 w 4491533"/>
                <a:gd name="connsiteY26" fmla="*/ 296265 h 577901"/>
                <a:gd name="connsiteX27" fmla="*/ 4008729 w 4491533"/>
                <a:gd name="connsiteY27" fmla="*/ 285293 h 577901"/>
                <a:gd name="connsiteX28" fmla="*/ 3738067 w 4491533"/>
                <a:gd name="connsiteY28" fmla="*/ 274320 h 577901"/>
                <a:gd name="connsiteX29" fmla="*/ 3467405 w 4491533"/>
                <a:gd name="connsiteY29" fmla="*/ 274320 h 577901"/>
                <a:gd name="connsiteX30" fmla="*/ 3141878 w 4491533"/>
                <a:gd name="connsiteY30" fmla="*/ 277977 h 577901"/>
                <a:gd name="connsiteX31" fmla="*/ 2801721 w 4491533"/>
                <a:gd name="connsiteY31" fmla="*/ 292608 h 577901"/>
                <a:gd name="connsiteX32" fmla="*/ 2553005 w 4491533"/>
                <a:gd name="connsiteY32" fmla="*/ 303581 h 577901"/>
                <a:gd name="connsiteX33" fmla="*/ 2278685 w 4491533"/>
                <a:gd name="connsiteY33" fmla="*/ 321869 h 577901"/>
                <a:gd name="connsiteX34" fmla="*/ 2051913 w 4491533"/>
                <a:gd name="connsiteY34" fmla="*/ 336499 h 577901"/>
                <a:gd name="connsiteX35" fmla="*/ 1883664 w 4491533"/>
                <a:gd name="connsiteY35" fmla="*/ 354787 h 577901"/>
                <a:gd name="connsiteX36" fmla="*/ 1631289 w 4491533"/>
                <a:gd name="connsiteY36" fmla="*/ 380390 h 577901"/>
                <a:gd name="connsiteX37" fmla="*/ 1415491 w 4491533"/>
                <a:gd name="connsiteY37" fmla="*/ 402336 h 577901"/>
                <a:gd name="connsiteX38" fmla="*/ 1214323 w 4491533"/>
                <a:gd name="connsiteY38" fmla="*/ 424281 h 577901"/>
                <a:gd name="connsiteX39" fmla="*/ 1060704 w 4491533"/>
                <a:gd name="connsiteY39" fmla="*/ 446227 h 577901"/>
                <a:gd name="connsiteX40" fmla="*/ 830275 w 4491533"/>
                <a:gd name="connsiteY40" fmla="*/ 493776 h 577901"/>
                <a:gd name="connsiteX41" fmla="*/ 555955 w 4491533"/>
                <a:gd name="connsiteY41" fmla="*/ 555955 h 577901"/>
                <a:gd name="connsiteX42" fmla="*/ 504749 w 4491533"/>
                <a:gd name="connsiteY42" fmla="*/ 574243 h 577901"/>
                <a:gd name="connsiteX43" fmla="*/ 479145 w 4491533"/>
                <a:gd name="connsiteY43" fmla="*/ 577901 h 577901"/>
                <a:gd name="connsiteX44" fmla="*/ 442569 w 4491533"/>
                <a:gd name="connsiteY44" fmla="*/ 577901 h 577901"/>
                <a:gd name="connsiteX45" fmla="*/ 380390 w 4491533"/>
                <a:gd name="connsiteY45" fmla="*/ 563270 h 577901"/>
                <a:gd name="connsiteX46" fmla="*/ 329184 w 4491533"/>
                <a:gd name="connsiteY46" fmla="*/ 541325 h 577901"/>
                <a:gd name="connsiteX47" fmla="*/ 245059 w 4491533"/>
                <a:gd name="connsiteY47" fmla="*/ 490118 h 577901"/>
                <a:gd name="connsiteX48" fmla="*/ 146304 w 4491533"/>
                <a:gd name="connsiteY48" fmla="*/ 416966 h 577901"/>
                <a:gd name="connsiteX49" fmla="*/ 43891 w 4491533"/>
                <a:gd name="connsiteY49" fmla="*/ 318211 h 577901"/>
                <a:gd name="connsiteX50" fmla="*/ 21945 w 4491533"/>
                <a:gd name="connsiteY50" fmla="*/ 292608 h 577901"/>
                <a:gd name="connsiteX51" fmla="*/ 10973 w 4491533"/>
                <a:gd name="connsiteY51" fmla="*/ 270662 h 577901"/>
                <a:gd name="connsiteX52" fmla="*/ 0 w 4491533"/>
                <a:gd name="connsiteY52" fmla="*/ 234086 h 577901"/>
                <a:gd name="connsiteX53" fmla="*/ 0 w 4491533"/>
                <a:gd name="connsiteY53" fmla="*/ 219456 h 577901"/>
                <a:gd name="connsiteX54" fmla="*/ 3657 w 4491533"/>
                <a:gd name="connsiteY54" fmla="*/ 212141 h 577901"/>
                <a:gd name="connsiteX55" fmla="*/ 3657 w 4491533"/>
                <a:gd name="connsiteY55" fmla="*/ 204825 h 577901"/>
                <a:gd name="connsiteX56" fmla="*/ 18288 w 4491533"/>
                <a:gd name="connsiteY56" fmla="*/ 193853 h 577901"/>
                <a:gd name="connsiteX57" fmla="*/ 40233 w 4491533"/>
                <a:gd name="connsiteY57" fmla="*/ 193853 h 577901"/>
                <a:gd name="connsiteX58" fmla="*/ 73152 w 4491533"/>
                <a:gd name="connsiteY58" fmla="*/ 201168 h 577901"/>
                <a:gd name="connsiteX59" fmla="*/ 102413 w 4491533"/>
                <a:gd name="connsiteY59" fmla="*/ 212141 h 577901"/>
                <a:gd name="connsiteX60" fmla="*/ 146304 w 4491533"/>
                <a:gd name="connsiteY60" fmla="*/ 234086 h 577901"/>
                <a:gd name="connsiteX61" fmla="*/ 237744 w 4491533"/>
                <a:gd name="connsiteY61" fmla="*/ 270662 h 577901"/>
                <a:gd name="connsiteX62" fmla="*/ 332841 w 4491533"/>
                <a:gd name="connsiteY62" fmla="*/ 296265 h 577901"/>
                <a:gd name="connsiteX63" fmla="*/ 416966 w 4491533"/>
                <a:gd name="connsiteY63" fmla="*/ 307238 h 577901"/>
                <a:gd name="connsiteX64" fmla="*/ 493776 w 4491533"/>
                <a:gd name="connsiteY64" fmla="*/ 307238 h 577901"/>
                <a:gd name="connsiteX65" fmla="*/ 625449 w 4491533"/>
                <a:gd name="connsiteY65" fmla="*/ 288950 h 577901"/>
                <a:gd name="connsiteX66" fmla="*/ 841248 w 4491533"/>
                <a:gd name="connsiteY66" fmla="*/ 263347 h 577901"/>
                <a:gd name="connsiteX67" fmla="*/ 1111910 w 4491533"/>
                <a:gd name="connsiteY67" fmla="*/ 234086 h 577901"/>
                <a:gd name="connsiteX68" fmla="*/ 1452067 w 4491533"/>
                <a:gd name="connsiteY68" fmla="*/ 20482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77901">
                  <a:moveTo>
                    <a:pt x="1452067" y="204825"/>
                  </a:moveTo>
                  <a:lnTo>
                    <a:pt x="2062886" y="157277"/>
                  </a:lnTo>
                  <a:lnTo>
                    <a:pt x="2311603" y="135331"/>
                  </a:lnTo>
                  <a:lnTo>
                    <a:pt x="2615184" y="109728"/>
                  </a:lnTo>
                  <a:lnTo>
                    <a:pt x="2948025" y="84125"/>
                  </a:lnTo>
                  <a:lnTo>
                    <a:pt x="3288182" y="62179"/>
                  </a:lnTo>
                  <a:lnTo>
                    <a:pt x="3591763" y="43891"/>
                  </a:lnTo>
                  <a:lnTo>
                    <a:pt x="3840480" y="29261"/>
                  </a:lnTo>
                  <a:lnTo>
                    <a:pt x="3931920" y="25603"/>
                  </a:lnTo>
                  <a:lnTo>
                    <a:pt x="3994099" y="10973"/>
                  </a:lnTo>
                  <a:lnTo>
                    <a:pt x="4081881" y="0"/>
                  </a:lnTo>
                  <a:lnTo>
                    <a:pt x="4140403" y="10973"/>
                  </a:lnTo>
                  <a:lnTo>
                    <a:pt x="4213555" y="32918"/>
                  </a:lnTo>
                  <a:lnTo>
                    <a:pt x="4279392" y="58521"/>
                  </a:lnTo>
                  <a:lnTo>
                    <a:pt x="4359859" y="102413"/>
                  </a:lnTo>
                  <a:lnTo>
                    <a:pt x="4436669" y="153619"/>
                  </a:lnTo>
                  <a:lnTo>
                    <a:pt x="4454957" y="168249"/>
                  </a:lnTo>
                  <a:lnTo>
                    <a:pt x="4465929" y="182880"/>
                  </a:lnTo>
                  <a:lnTo>
                    <a:pt x="4473245" y="193853"/>
                  </a:lnTo>
                  <a:lnTo>
                    <a:pt x="4484217" y="223113"/>
                  </a:lnTo>
                  <a:lnTo>
                    <a:pt x="4491533" y="263347"/>
                  </a:lnTo>
                  <a:lnTo>
                    <a:pt x="4480560" y="292608"/>
                  </a:lnTo>
                  <a:lnTo>
                    <a:pt x="4451299" y="314553"/>
                  </a:lnTo>
                  <a:lnTo>
                    <a:pt x="4411065" y="321869"/>
                  </a:lnTo>
                  <a:lnTo>
                    <a:pt x="4359859" y="321869"/>
                  </a:lnTo>
                  <a:lnTo>
                    <a:pt x="4275734" y="310896"/>
                  </a:lnTo>
                  <a:lnTo>
                    <a:pt x="4166006" y="296265"/>
                  </a:lnTo>
                  <a:lnTo>
                    <a:pt x="4008729" y="285293"/>
                  </a:lnTo>
                  <a:lnTo>
                    <a:pt x="3738067" y="274320"/>
                  </a:lnTo>
                  <a:lnTo>
                    <a:pt x="3467405" y="274320"/>
                  </a:lnTo>
                  <a:lnTo>
                    <a:pt x="3141878" y="277977"/>
                  </a:lnTo>
                  <a:lnTo>
                    <a:pt x="2801721" y="292608"/>
                  </a:lnTo>
                  <a:lnTo>
                    <a:pt x="2553005" y="303581"/>
                  </a:lnTo>
                  <a:lnTo>
                    <a:pt x="2278685" y="321869"/>
                  </a:lnTo>
                  <a:lnTo>
                    <a:pt x="2051913" y="336499"/>
                  </a:lnTo>
                  <a:lnTo>
                    <a:pt x="1883664" y="354787"/>
                  </a:lnTo>
                  <a:lnTo>
                    <a:pt x="1631289" y="380390"/>
                  </a:lnTo>
                  <a:lnTo>
                    <a:pt x="1415491" y="402336"/>
                  </a:lnTo>
                  <a:lnTo>
                    <a:pt x="1214323" y="424281"/>
                  </a:lnTo>
                  <a:lnTo>
                    <a:pt x="1060704" y="446227"/>
                  </a:lnTo>
                  <a:lnTo>
                    <a:pt x="830275" y="493776"/>
                  </a:lnTo>
                  <a:lnTo>
                    <a:pt x="555955" y="555955"/>
                  </a:lnTo>
                  <a:lnTo>
                    <a:pt x="504749" y="574243"/>
                  </a:lnTo>
                  <a:lnTo>
                    <a:pt x="479145" y="577901"/>
                  </a:lnTo>
                  <a:lnTo>
                    <a:pt x="442569" y="577901"/>
                  </a:lnTo>
                  <a:lnTo>
                    <a:pt x="380390" y="563270"/>
                  </a:lnTo>
                  <a:lnTo>
                    <a:pt x="329184" y="541325"/>
                  </a:lnTo>
                  <a:lnTo>
                    <a:pt x="245059" y="490118"/>
                  </a:lnTo>
                  <a:lnTo>
                    <a:pt x="146304" y="416966"/>
                  </a:lnTo>
                  <a:lnTo>
                    <a:pt x="43891" y="318211"/>
                  </a:lnTo>
                  <a:lnTo>
                    <a:pt x="21945" y="292608"/>
                  </a:lnTo>
                  <a:lnTo>
                    <a:pt x="10973" y="270662"/>
                  </a:lnTo>
                  <a:lnTo>
                    <a:pt x="0" y="234086"/>
                  </a:lnTo>
                  <a:lnTo>
                    <a:pt x="0" y="219456"/>
                  </a:lnTo>
                  <a:lnTo>
                    <a:pt x="3657" y="212141"/>
                  </a:lnTo>
                  <a:lnTo>
                    <a:pt x="3657" y="204825"/>
                  </a:lnTo>
                  <a:lnTo>
                    <a:pt x="18288" y="193853"/>
                  </a:lnTo>
                  <a:lnTo>
                    <a:pt x="40233" y="193853"/>
                  </a:lnTo>
                  <a:lnTo>
                    <a:pt x="73152" y="201168"/>
                  </a:lnTo>
                  <a:lnTo>
                    <a:pt x="102413" y="212141"/>
                  </a:lnTo>
                  <a:lnTo>
                    <a:pt x="146304" y="234086"/>
                  </a:lnTo>
                  <a:lnTo>
                    <a:pt x="237744" y="270662"/>
                  </a:lnTo>
                  <a:lnTo>
                    <a:pt x="332841" y="296265"/>
                  </a:lnTo>
                  <a:lnTo>
                    <a:pt x="416966" y="307238"/>
                  </a:lnTo>
                  <a:lnTo>
                    <a:pt x="493776" y="307238"/>
                  </a:lnTo>
                  <a:lnTo>
                    <a:pt x="625449" y="288950"/>
                  </a:lnTo>
                  <a:lnTo>
                    <a:pt x="841248" y="263347"/>
                  </a:lnTo>
                  <a:lnTo>
                    <a:pt x="1111910" y="234086"/>
                  </a:lnTo>
                  <a:lnTo>
                    <a:pt x="1452067" y="2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4">
              <a:extLst>
                <a:ext uri="{FF2B5EF4-FFF2-40B4-BE49-F238E27FC236}">
                  <a16:creationId xmlns:a16="http://schemas.microsoft.com/office/drawing/2014/main" id="{2FC09AD9-47F3-405A-8F10-202B42776990}"/>
                </a:ext>
              </a:extLst>
            </p:cNvPr>
            <p:cNvSpPr/>
            <p:nvPr/>
          </p:nvSpPr>
          <p:spPr>
            <a:xfrm>
              <a:off x="3178175" y="1889125"/>
              <a:ext cx="3548063" cy="528638"/>
            </a:xfrm>
            <a:custGeom>
              <a:avLst/>
              <a:gdLst>
                <a:gd name="connsiteX0" fmla="*/ 1214392 w 3547987"/>
                <a:gd name="connsiteY0" fmla="*/ 222110 h 527872"/>
                <a:gd name="connsiteX1" fmla="*/ 1675919 w 3547987"/>
                <a:gd name="connsiteY1" fmla="*/ 175957 h 527872"/>
                <a:gd name="connsiteX2" fmla="*/ 2013411 w 3547987"/>
                <a:gd name="connsiteY2" fmla="*/ 144228 h 527872"/>
                <a:gd name="connsiteX3" fmla="*/ 2281673 w 3547987"/>
                <a:gd name="connsiteY3" fmla="*/ 115382 h 527872"/>
                <a:gd name="connsiteX4" fmla="*/ 2587435 w 3547987"/>
                <a:gd name="connsiteY4" fmla="*/ 89421 h 527872"/>
                <a:gd name="connsiteX5" fmla="*/ 2783584 w 3547987"/>
                <a:gd name="connsiteY5" fmla="*/ 77883 h 527872"/>
                <a:gd name="connsiteX6" fmla="*/ 2982617 w 3547987"/>
                <a:gd name="connsiteY6" fmla="*/ 69229 h 527872"/>
                <a:gd name="connsiteX7" fmla="*/ 3025885 w 3547987"/>
                <a:gd name="connsiteY7" fmla="*/ 49038 h 527872"/>
                <a:gd name="connsiteX8" fmla="*/ 3112421 w 3547987"/>
                <a:gd name="connsiteY8" fmla="*/ 5769 h 527872"/>
                <a:gd name="connsiteX9" fmla="*/ 3129729 w 3547987"/>
                <a:gd name="connsiteY9" fmla="*/ 0 h 527872"/>
                <a:gd name="connsiteX10" fmla="*/ 3167228 w 3547987"/>
                <a:gd name="connsiteY10" fmla="*/ 2885 h 527872"/>
                <a:gd name="connsiteX11" fmla="*/ 3233572 w 3547987"/>
                <a:gd name="connsiteY11" fmla="*/ 14423 h 527872"/>
                <a:gd name="connsiteX12" fmla="*/ 3299917 w 3547987"/>
                <a:gd name="connsiteY12" fmla="*/ 34615 h 527872"/>
                <a:gd name="connsiteX13" fmla="*/ 3337416 w 3547987"/>
                <a:gd name="connsiteY13" fmla="*/ 49038 h 527872"/>
                <a:gd name="connsiteX14" fmla="*/ 3412414 w 3547987"/>
                <a:gd name="connsiteY14" fmla="*/ 83652 h 527872"/>
                <a:gd name="connsiteX15" fmla="*/ 3455682 w 3547987"/>
                <a:gd name="connsiteY15" fmla="*/ 106728 h 527872"/>
                <a:gd name="connsiteX16" fmla="*/ 3481643 w 3547987"/>
                <a:gd name="connsiteY16" fmla="*/ 126920 h 527872"/>
                <a:gd name="connsiteX17" fmla="*/ 3510488 w 3547987"/>
                <a:gd name="connsiteY17" fmla="*/ 158650 h 527872"/>
                <a:gd name="connsiteX18" fmla="*/ 3530680 w 3547987"/>
                <a:gd name="connsiteY18" fmla="*/ 184611 h 527872"/>
                <a:gd name="connsiteX19" fmla="*/ 3542218 w 3547987"/>
                <a:gd name="connsiteY19" fmla="*/ 207687 h 527872"/>
                <a:gd name="connsiteX20" fmla="*/ 3547987 w 3547987"/>
                <a:gd name="connsiteY20" fmla="*/ 230764 h 527872"/>
                <a:gd name="connsiteX21" fmla="*/ 3539334 w 3547987"/>
                <a:gd name="connsiteY21" fmla="*/ 253840 h 527872"/>
                <a:gd name="connsiteX22" fmla="*/ 3522026 w 3547987"/>
                <a:gd name="connsiteY22" fmla="*/ 271147 h 527872"/>
                <a:gd name="connsiteX23" fmla="*/ 3484527 w 3547987"/>
                <a:gd name="connsiteY23" fmla="*/ 285570 h 527872"/>
                <a:gd name="connsiteX24" fmla="*/ 3444144 w 3547987"/>
                <a:gd name="connsiteY24" fmla="*/ 288455 h 527872"/>
                <a:gd name="connsiteX25" fmla="*/ 3334531 w 3547987"/>
                <a:gd name="connsiteY25" fmla="*/ 285570 h 527872"/>
                <a:gd name="connsiteX26" fmla="*/ 3086460 w 3547987"/>
                <a:gd name="connsiteY26" fmla="*/ 276916 h 527872"/>
                <a:gd name="connsiteX27" fmla="*/ 2841274 w 3547987"/>
                <a:gd name="connsiteY27" fmla="*/ 274032 h 527872"/>
                <a:gd name="connsiteX28" fmla="*/ 2616280 w 3547987"/>
                <a:gd name="connsiteY28" fmla="*/ 279801 h 527872"/>
                <a:gd name="connsiteX29" fmla="*/ 2385517 w 3547987"/>
                <a:gd name="connsiteY29" fmla="*/ 288455 h 527872"/>
                <a:gd name="connsiteX30" fmla="*/ 2183599 w 3547987"/>
                <a:gd name="connsiteY30" fmla="*/ 299993 h 527872"/>
                <a:gd name="connsiteX31" fmla="*/ 1967258 w 3547987"/>
                <a:gd name="connsiteY31" fmla="*/ 314416 h 527872"/>
                <a:gd name="connsiteX32" fmla="*/ 1753802 w 3547987"/>
                <a:gd name="connsiteY32" fmla="*/ 337492 h 527872"/>
                <a:gd name="connsiteX33" fmla="*/ 1554768 w 3547987"/>
                <a:gd name="connsiteY33" fmla="*/ 357684 h 527872"/>
                <a:gd name="connsiteX34" fmla="*/ 1269199 w 3547987"/>
                <a:gd name="connsiteY34" fmla="*/ 395183 h 527872"/>
                <a:gd name="connsiteX35" fmla="*/ 1064396 w 3547987"/>
                <a:gd name="connsiteY35" fmla="*/ 424028 h 527872"/>
                <a:gd name="connsiteX36" fmla="*/ 755750 w 3547987"/>
                <a:gd name="connsiteY36" fmla="*/ 467296 h 527872"/>
                <a:gd name="connsiteX37" fmla="*/ 496141 w 3547987"/>
                <a:gd name="connsiteY37" fmla="*/ 507680 h 527872"/>
                <a:gd name="connsiteX38" fmla="*/ 464411 w 3547987"/>
                <a:gd name="connsiteY38" fmla="*/ 516334 h 527872"/>
                <a:gd name="connsiteX39" fmla="*/ 438450 w 3547987"/>
                <a:gd name="connsiteY39" fmla="*/ 522103 h 527872"/>
                <a:gd name="connsiteX40" fmla="*/ 400951 w 3547987"/>
                <a:gd name="connsiteY40" fmla="*/ 527872 h 527872"/>
                <a:gd name="connsiteX41" fmla="*/ 372106 w 3547987"/>
                <a:gd name="connsiteY41" fmla="*/ 527872 h 527872"/>
                <a:gd name="connsiteX42" fmla="*/ 320184 w 3547987"/>
                <a:gd name="connsiteY42" fmla="*/ 510564 h 527872"/>
                <a:gd name="connsiteX43" fmla="*/ 253840 w 3547987"/>
                <a:gd name="connsiteY43" fmla="*/ 478834 h 527872"/>
                <a:gd name="connsiteX44" fmla="*/ 173072 w 3547987"/>
                <a:gd name="connsiteY44" fmla="*/ 424028 h 527872"/>
                <a:gd name="connsiteX45" fmla="*/ 106728 w 3547987"/>
                <a:gd name="connsiteY45" fmla="*/ 369222 h 527872"/>
                <a:gd name="connsiteX46" fmla="*/ 34614 w 3547987"/>
                <a:gd name="connsiteY46" fmla="*/ 302877 h 527872"/>
                <a:gd name="connsiteX47" fmla="*/ 20192 w 3547987"/>
                <a:gd name="connsiteY47" fmla="*/ 282686 h 527872"/>
                <a:gd name="connsiteX48" fmla="*/ 8654 w 3547987"/>
                <a:gd name="connsiteY48" fmla="*/ 262494 h 527872"/>
                <a:gd name="connsiteX49" fmla="*/ 0 w 3547987"/>
                <a:gd name="connsiteY49" fmla="*/ 230764 h 527872"/>
                <a:gd name="connsiteX50" fmla="*/ 0 w 3547987"/>
                <a:gd name="connsiteY50" fmla="*/ 213457 h 527872"/>
                <a:gd name="connsiteX51" fmla="*/ 8654 w 3547987"/>
                <a:gd name="connsiteY51" fmla="*/ 201918 h 527872"/>
                <a:gd name="connsiteX52" fmla="*/ 20192 w 3547987"/>
                <a:gd name="connsiteY52" fmla="*/ 199034 h 527872"/>
                <a:gd name="connsiteX53" fmla="*/ 37499 w 3547987"/>
                <a:gd name="connsiteY53" fmla="*/ 201918 h 527872"/>
                <a:gd name="connsiteX54" fmla="*/ 69229 w 3547987"/>
                <a:gd name="connsiteY54" fmla="*/ 213457 h 527872"/>
                <a:gd name="connsiteX55" fmla="*/ 115382 w 3547987"/>
                <a:gd name="connsiteY55" fmla="*/ 233648 h 527872"/>
                <a:gd name="connsiteX56" fmla="*/ 175957 w 3547987"/>
                <a:gd name="connsiteY56" fmla="*/ 262494 h 527872"/>
                <a:gd name="connsiteX57" fmla="*/ 224994 w 3547987"/>
                <a:gd name="connsiteY57" fmla="*/ 279801 h 527872"/>
                <a:gd name="connsiteX58" fmla="*/ 288454 w 3547987"/>
                <a:gd name="connsiteY58" fmla="*/ 294224 h 527872"/>
                <a:gd name="connsiteX59" fmla="*/ 366337 w 3547987"/>
                <a:gd name="connsiteY59" fmla="*/ 302877 h 527872"/>
                <a:gd name="connsiteX60" fmla="*/ 455758 w 3547987"/>
                <a:gd name="connsiteY60" fmla="*/ 302877 h 527872"/>
                <a:gd name="connsiteX61" fmla="*/ 597100 w 3547987"/>
                <a:gd name="connsiteY61" fmla="*/ 291339 h 527872"/>
                <a:gd name="connsiteX62" fmla="*/ 853825 w 3547987"/>
                <a:gd name="connsiteY62" fmla="*/ 262494 h 527872"/>
                <a:gd name="connsiteX63" fmla="*/ 1214392 w 3547987"/>
                <a:gd name="connsiteY63" fmla="*/ 222110 h 52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47987" h="527872">
                  <a:moveTo>
                    <a:pt x="1214392" y="222110"/>
                  </a:moveTo>
                  <a:lnTo>
                    <a:pt x="1675919" y="175957"/>
                  </a:lnTo>
                  <a:lnTo>
                    <a:pt x="2013411" y="144228"/>
                  </a:lnTo>
                  <a:lnTo>
                    <a:pt x="2281673" y="115382"/>
                  </a:lnTo>
                  <a:lnTo>
                    <a:pt x="2587435" y="89421"/>
                  </a:lnTo>
                  <a:lnTo>
                    <a:pt x="2783584" y="77883"/>
                  </a:lnTo>
                  <a:lnTo>
                    <a:pt x="2982617" y="69229"/>
                  </a:lnTo>
                  <a:lnTo>
                    <a:pt x="3025885" y="49038"/>
                  </a:lnTo>
                  <a:lnTo>
                    <a:pt x="3112421" y="5769"/>
                  </a:lnTo>
                  <a:lnTo>
                    <a:pt x="3129729" y="0"/>
                  </a:lnTo>
                  <a:lnTo>
                    <a:pt x="3167228" y="2885"/>
                  </a:lnTo>
                  <a:lnTo>
                    <a:pt x="3233572" y="14423"/>
                  </a:lnTo>
                  <a:lnTo>
                    <a:pt x="3299917" y="34615"/>
                  </a:lnTo>
                  <a:lnTo>
                    <a:pt x="3337416" y="49038"/>
                  </a:lnTo>
                  <a:lnTo>
                    <a:pt x="3412414" y="83652"/>
                  </a:lnTo>
                  <a:lnTo>
                    <a:pt x="3455682" y="106728"/>
                  </a:lnTo>
                  <a:lnTo>
                    <a:pt x="3481643" y="126920"/>
                  </a:lnTo>
                  <a:lnTo>
                    <a:pt x="3510488" y="158650"/>
                  </a:lnTo>
                  <a:lnTo>
                    <a:pt x="3530680" y="184611"/>
                  </a:lnTo>
                  <a:lnTo>
                    <a:pt x="3542218" y="207687"/>
                  </a:lnTo>
                  <a:lnTo>
                    <a:pt x="3547987" y="230764"/>
                  </a:lnTo>
                  <a:lnTo>
                    <a:pt x="3539334" y="253840"/>
                  </a:lnTo>
                  <a:lnTo>
                    <a:pt x="3522026" y="271147"/>
                  </a:lnTo>
                  <a:lnTo>
                    <a:pt x="3484527" y="285570"/>
                  </a:lnTo>
                  <a:lnTo>
                    <a:pt x="3444144" y="288455"/>
                  </a:lnTo>
                  <a:lnTo>
                    <a:pt x="3334531" y="285570"/>
                  </a:lnTo>
                  <a:lnTo>
                    <a:pt x="3086460" y="276916"/>
                  </a:lnTo>
                  <a:lnTo>
                    <a:pt x="2841274" y="274032"/>
                  </a:lnTo>
                  <a:lnTo>
                    <a:pt x="2616280" y="279801"/>
                  </a:lnTo>
                  <a:lnTo>
                    <a:pt x="2385517" y="288455"/>
                  </a:lnTo>
                  <a:lnTo>
                    <a:pt x="2183599" y="299993"/>
                  </a:lnTo>
                  <a:lnTo>
                    <a:pt x="1967258" y="314416"/>
                  </a:lnTo>
                  <a:lnTo>
                    <a:pt x="1753802" y="337492"/>
                  </a:lnTo>
                  <a:lnTo>
                    <a:pt x="1554768" y="357684"/>
                  </a:lnTo>
                  <a:lnTo>
                    <a:pt x="1269199" y="395183"/>
                  </a:lnTo>
                  <a:lnTo>
                    <a:pt x="1064396" y="424028"/>
                  </a:lnTo>
                  <a:lnTo>
                    <a:pt x="755750" y="467296"/>
                  </a:lnTo>
                  <a:lnTo>
                    <a:pt x="496141" y="507680"/>
                  </a:lnTo>
                  <a:lnTo>
                    <a:pt x="464411" y="516334"/>
                  </a:lnTo>
                  <a:lnTo>
                    <a:pt x="438450" y="522103"/>
                  </a:lnTo>
                  <a:lnTo>
                    <a:pt x="400951" y="527872"/>
                  </a:lnTo>
                  <a:lnTo>
                    <a:pt x="372106" y="527872"/>
                  </a:lnTo>
                  <a:lnTo>
                    <a:pt x="320184" y="510564"/>
                  </a:lnTo>
                  <a:lnTo>
                    <a:pt x="253840" y="478834"/>
                  </a:lnTo>
                  <a:lnTo>
                    <a:pt x="173072" y="424028"/>
                  </a:lnTo>
                  <a:lnTo>
                    <a:pt x="106728" y="369222"/>
                  </a:lnTo>
                  <a:lnTo>
                    <a:pt x="34614" y="302877"/>
                  </a:lnTo>
                  <a:lnTo>
                    <a:pt x="20192" y="282686"/>
                  </a:lnTo>
                  <a:lnTo>
                    <a:pt x="8654" y="262494"/>
                  </a:lnTo>
                  <a:lnTo>
                    <a:pt x="0" y="230764"/>
                  </a:lnTo>
                  <a:lnTo>
                    <a:pt x="0" y="213457"/>
                  </a:lnTo>
                  <a:lnTo>
                    <a:pt x="8654" y="201918"/>
                  </a:lnTo>
                  <a:lnTo>
                    <a:pt x="20192" y="199034"/>
                  </a:lnTo>
                  <a:lnTo>
                    <a:pt x="37499" y="201918"/>
                  </a:lnTo>
                  <a:lnTo>
                    <a:pt x="69229" y="213457"/>
                  </a:lnTo>
                  <a:lnTo>
                    <a:pt x="115382" y="233648"/>
                  </a:lnTo>
                  <a:lnTo>
                    <a:pt x="175957" y="262494"/>
                  </a:lnTo>
                  <a:lnTo>
                    <a:pt x="224994" y="279801"/>
                  </a:lnTo>
                  <a:lnTo>
                    <a:pt x="288454" y="294224"/>
                  </a:lnTo>
                  <a:lnTo>
                    <a:pt x="366337" y="302877"/>
                  </a:lnTo>
                  <a:lnTo>
                    <a:pt x="455758" y="302877"/>
                  </a:lnTo>
                  <a:lnTo>
                    <a:pt x="597100" y="291339"/>
                  </a:lnTo>
                  <a:lnTo>
                    <a:pt x="853825" y="262494"/>
                  </a:lnTo>
                  <a:lnTo>
                    <a:pt x="1214392" y="222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6">
              <a:extLst>
                <a:ext uri="{FF2B5EF4-FFF2-40B4-BE49-F238E27FC236}">
                  <a16:creationId xmlns:a16="http://schemas.microsoft.com/office/drawing/2014/main" id="{E193106A-415F-47D2-A2ED-44DE6DB3E1AE}"/>
                </a:ext>
              </a:extLst>
            </p:cNvPr>
            <p:cNvSpPr/>
            <p:nvPr/>
          </p:nvSpPr>
          <p:spPr>
            <a:xfrm>
              <a:off x="3957638" y="3008313"/>
              <a:ext cx="612775" cy="527050"/>
            </a:xfrm>
            <a:custGeom>
              <a:avLst/>
              <a:gdLst>
                <a:gd name="connsiteX0" fmla="*/ 221456 w 611981"/>
                <a:gd name="connsiteY0" fmla="*/ 69056 h 528637"/>
                <a:gd name="connsiteX1" fmla="*/ 40481 w 611981"/>
                <a:gd name="connsiteY1" fmla="*/ 0 h 528637"/>
                <a:gd name="connsiteX2" fmla="*/ 0 w 611981"/>
                <a:gd name="connsiteY2" fmla="*/ 38100 h 528637"/>
                <a:gd name="connsiteX3" fmla="*/ 88106 w 611981"/>
                <a:gd name="connsiteY3" fmla="*/ 126206 h 528637"/>
                <a:gd name="connsiteX4" fmla="*/ 166687 w 611981"/>
                <a:gd name="connsiteY4" fmla="*/ 209550 h 528637"/>
                <a:gd name="connsiteX5" fmla="*/ 254793 w 611981"/>
                <a:gd name="connsiteY5" fmla="*/ 297656 h 528637"/>
                <a:gd name="connsiteX6" fmla="*/ 328612 w 611981"/>
                <a:gd name="connsiteY6" fmla="*/ 366712 h 528637"/>
                <a:gd name="connsiteX7" fmla="*/ 400050 w 611981"/>
                <a:gd name="connsiteY7" fmla="*/ 431006 h 528637"/>
                <a:gd name="connsiteX8" fmla="*/ 459581 w 611981"/>
                <a:gd name="connsiteY8" fmla="*/ 483394 h 528637"/>
                <a:gd name="connsiteX9" fmla="*/ 485775 w 611981"/>
                <a:gd name="connsiteY9" fmla="*/ 502444 h 528637"/>
                <a:gd name="connsiteX10" fmla="*/ 507206 w 611981"/>
                <a:gd name="connsiteY10" fmla="*/ 514350 h 528637"/>
                <a:gd name="connsiteX11" fmla="*/ 516731 w 611981"/>
                <a:gd name="connsiteY11" fmla="*/ 519112 h 528637"/>
                <a:gd name="connsiteX12" fmla="*/ 535781 w 611981"/>
                <a:gd name="connsiteY12" fmla="*/ 523875 h 528637"/>
                <a:gd name="connsiteX13" fmla="*/ 554831 w 611981"/>
                <a:gd name="connsiteY13" fmla="*/ 528637 h 528637"/>
                <a:gd name="connsiteX14" fmla="*/ 571500 w 611981"/>
                <a:gd name="connsiteY14" fmla="*/ 523875 h 528637"/>
                <a:gd name="connsiteX15" fmla="*/ 583406 w 611981"/>
                <a:gd name="connsiteY15" fmla="*/ 516731 h 528637"/>
                <a:gd name="connsiteX16" fmla="*/ 595312 w 611981"/>
                <a:gd name="connsiteY16" fmla="*/ 502444 h 528637"/>
                <a:gd name="connsiteX17" fmla="*/ 602456 w 611981"/>
                <a:gd name="connsiteY17" fmla="*/ 485775 h 528637"/>
                <a:gd name="connsiteX18" fmla="*/ 609600 w 611981"/>
                <a:gd name="connsiteY18" fmla="*/ 461962 h 528637"/>
                <a:gd name="connsiteX19" fmla="*/ 611981 w 611981"/>
                <a:gd name="connsiteY19" fmla="*/ 442912 h 528637"/>
                <a:gd name="connsiteX20" fmla="*/ 611981 w 611981"/>
                <a:gd name="connsiteY20" fmla="*/ 404812 h 528637"/>
                <a:gd name="connsiteX21" fmla="*/ 607218 w 611981"/>
                <a:gd name="connsiteY21" fmla="*/ 357187 h 528637"/>
                <a:gd name="connsiteX22" fmla="*/ 590550 w 611981"/>
                <a:gd name="connsiteY22" fmla="*/ 309562 h 528637"/>
                <a:gd name="connsiteX23" fmla="*/ 550068 w 611981"/>
                <a:gd name="connsiteY23" fmla="*/ 240506 h 528637"/>
                <a:gd name="connsiteX24" fmla="*/ 504825 w 611981"/>
                <a:gd name="connsiteY24" fmla="*/ 183356 h 528637"/>
                <a:gd name="connsiteX25" fmla="*/ 469106 w 611981"/>
                <a:gd name="connsiteY25" fmla="*/ 166687 h 528637"/>
                <a:gd name="connsiteX26" fmla="*/ 369093 w 611981"/>
                <a:gd name="connsiteY26" fmla="*/ 128587 h 528637"/>
                <a:gd name="connsiteX27" fmla="*/ 221456 w 611981"/>
                <a:gd name="connsiteY27" fmla="*/ 6905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1981" h="528637">
                  <a:moveTo>
                    <a:pt x="221456" y="69056"/>
                  </a:moveTo>
                  <a:lnTo>
                    <a:pt x="40481" y="0"/>
                  </a:lnTo>
                  <a:lnTo>
                    <a:pt x="0" y="38100"/>
                  </a:lnTo>
                  <a:lnTo>
                    <a:pt x="88106" y="126206"/>
                  </a:lnTo>
                  <a:lnTo>
                    <a:pt x="166687" y="209550"/>
                  </a:lnTo>
                  <a:lnTo>
                    <a:pt x="254793" y="297656"/>
                  </a:lnTo>
                  <a:lnTo>
                    <a:pt x="328612" y="366712"/>
                  </a:lnTo>
                  <a:lnTo>
                    <a:pt x="400050" y="431006"/>
                  </a:lnTo>
                  <a:lnTo>
                    <a:pt x="459581" y="483394"/>
                  </a:lnTo>
                  <a:lnTo>
                    <a:pt x="485775" y="502444"/>
                  </a:lnTo>
                  <a:lnTo>
                    <a:pt x="507206" y="514350"/>
                  </a:lnTo>
                  <a:lnTo>
                    <a:pt x="516731" y="519112"/>
                  </a:lnTo>
                  <a:lnTo>
                    <a:pt x="535781" y="523875"/>
                  </a:lnTo>
                  <a:lnTo>
                    <a:pt x="554831" y="528637"/>
                  </a:lnTo>
                  <a:lnTo>
                    <a:pt x="571500" y="523875"/>
                  </a:lnTo>
                  <a:lnTo>
                    <a:pt x="583406" y="516731"/>
                  </a:lnTo>
                  <a:lnTo>
                    <a:pt x="595312" y="502444"/>
                  </a:lnTo>
                  <a:lnTo>
                    <a:pt x="602456" y="485775"/>
                  </a:lnTo>
                  <a:lnTo>
                    <a:pt x="609600" y="461962"/>
                  </a:lnTo>
                  <a:lnTo>
                    <a:pt x="611981" y="442912"/>
                  </a:lnTo>
                  <a:lnTo>
                    <a:pt x="611981" y="404812"/>
                  </a:lnTo>
                  <a:lnTo>
                    <a:pt x="607218" y="357187"/>
                  </a:lnTo>
                  <a:lnTo>
                    <a:pt x="590550" y="309562"/>
                  </a:lnTo>
                  <a:lnTo>
                    <a:pt x="550068" y="240506"/>
                  </a:lnTo>
                  <a:lnTo>
                    <a:pt x="504825" y="183356"/>
                  </a:lnTo>
                  <a:lnTo>
                    <a:pt x="469106" y="166687"/>
                  </a:lnTo>
                  <a:lnTo>
                    <a:pt x="369093" y="128587"/>
                  </a:lnTo>
                  <a:lnTo>
                    <a:pt x="2214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8">
              <a:extLst>
                <a:ext uri="{FF2B5EF4-FFF2-40B4-BE49-F238E27FC236}">
                  <a16:creationId xmlns:a16="http://schemas.microsoft.com/office/drawing/2014/main" id="{0E53C2C6-6A1D-42CE-B991-7B888B29554A}"/>
                </a:ext>
              </a:extLst>
            </p:cNvPr>
            <p:cNvSpPr/>
            <p:nvPr/>
          </p:nvSpPr>
          <p:spPr>
            <a:xfrm>
              <a:off x="5653088" y="2897188"/>
              <a:ext cx="987425" cy="739775"/>
            </a:xfrm>
            <a:custGeom>
              <a:avLst/>
              <a:gdLst>
                <a:gd name="connsiteX0" fmla="*/ 397668 w 988218"/>
                <a:gd name="connsiteY0" fmla="*/ 395288 h 738188"/>
                <a:gd name="connsiteX1" fmla="*/ 276225 w 988218"/>
                <a:gd name="connsiteY1" fmla="*/ 297657 h 738188"/>
                <a:gd name="connsiteX2" fmla="*/ 111918 w 988218"/>
                <a:gd name="connsiteY2" fmla="*/ 159544 h 738188"/>
                <a:gd name="connsiteX3" fmla="*/ 0 w 988218"/>
                <a:gd name="connsiteY3" fmla="*/ 59532 h 738188"/>
                <a:gd name="connsiteX4" fmla="*/ 50006 w 988218"/>
                <a:gd name="connsiteY4" fmla="*/ 0 h 738188"/>
                <a:gd name="connsiteX5" fmla="*/ 180975 w 988218"/>
                <a:gd name="connsiteY5" fmla="*/ 54769 h 738188"/>
                <a:gd name="connsiteX6" fmla="*/ 326231 w 988218"/>
                <a:gd name="connsiteY6" fmla="*/ 123825 h 738188"/>
                <a:gd name="connsiteX7" fmla="*/ 438150 w 988218"/>
                <a:gd name="connsiteY7" fmla="*/ 173832 h 738188"/>
                <a:gd name="connsiteX8" fmla="*/ 540543 w 988218"/>
                <a:gd name="connsiteY8" fmla="*/ 223838 h 738188"/>
                <a:gd name="connsiteX9" fmla="*/ 671512 w 988218"/>
                <a:gd name="connsiteY9" fmla="*/ 285750 h 738188"/>
                <a:gd name="connsiteX10" fmla="*/ 814387 w 988218"/>
                <a:gd name="connsiteY10" fmla="*/ 354807 h 738188"/>
                <a:gd name="connsiteX11" fmla="*/ 850106 w 988218"/>
                <a:gd name="connsiteY11" fmla="*/ 378619 h 738188"/>
                <a:gd name="connsiteX12" fmla="*/ 890587 w 988218"/>
                <a:gd name="connsiteY12" fmla="*/ 411957 h 738188"/>
                <a:gd name="connsiteX13" fmla="*/ 919162 w 988218"/>
                <a:gd name="connsiteY13" fmla="*/ 442913 h 738188"/>
                <a:gd name="connsiteX14" fmla="*/ 947737 w 988218"/>
                <a:gd name="connsiteY14" fmla="*/ 476250 h 738188"/>
                <a:gd name="connsiteX15" fmla="*/ 957262 w 988218"/>
                <a:gd name="connsiteY15" fmla="*/ 492919 h 738188"/>
                <a:gd name="connsiteX16" fmla="*/ 969168 w 988218"/>
                <a:gd name="connsiteY16" fmla="*/ 521494 h 738188"/>
                <a:gd name="connsiteX17" fmla="*/ 983456 w 988218"/>
                <a:gd name="connsiteY17" fmla="*/ 561975 h 738188"/>
                <a:gd name="connsiteX18" fmla="*/ 988218 w 988218"/>
                <a:gd name="connsiteY18" fmla="*/ 600075 h 738188"/>
                <a:gd name="connsiteX19" fmla="*/ 988218 w 988218"/>
                <a:gd name="connsiteY19" fmla="*/ 640557 h 738188"/>
                <a:gd name="connsiteX20" fmla="*/ 978693 w 988218"/>
                <a:gd name="connsiteY20" fmla="*/ 688182 h 738188"/>
                <a:gd name="connsiteX21" fmla="*/ 964406 w 988218"/>
                <a:gd name="connsiteY21" fmla="*/ 716757 h 738188"/>
                <a:gd name="connsiteX22" fmla="*/ 945356 w 988218"/>
                <a:gd name="connsiteY22" fmla="*/ 731044 h 738188"/>
                <a:gd name="connsiteX23" fmla="*/ 926306 w 988218"/>
                <a:gd name="connsiteY23" fmla="*/ 738188 h 738188"/>
                <a:gd name="connsiteX24" fmla="*/ 904875 w 988218"/>
                <a:gd name="connsiteY24" fmla="*/ 738188 h 738188"/>
                <a:gd name="connsiteX25" fmla="*/ 854868 w 988218"/>
                <a:gd name="connsiteY25" fmla="*/ 731044 h 738188"/>
                <a:gd name="connsiteX26" fmla="*/ 812006 w 988218"/>
                <a:gd name="connsiteY26" fmla="*/ 711994 h 738188"/>
                <a:gd name="connsiteX27" fmla="*/ 723900 w 988218"/>
                <a:gd name="connsiteY27" fmla="*/ 645319 h 738188"/>
                <a:gd name="connsiteX28" fmla="*/ 578643 w 988218"/>
                <a:gd name="connsiteY28" fmla="*/ 533400 h 738188"/>
                <a:gd name="connsiteX29" fmla="*/ 397668 w 988218"/>
                <a:gd name="connsiteY29" fmla="*/ 395288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88218" h="738188">
                  <a:moveTo>
                    <a:pt x="397668" y="395288"/>
                  </a:moveTo>
                  <a:lnTo>
                    <a:pt x="276225" y="297657"/>
                  </a:lnTo>
                  <a:lnTo>
                    <a:pt x="111918" y="159544"/>
                  </a:lnTo>
                  <a:lnTo>
                    <a:pt x="0" y="59532"/>
                  </a:lnTo>
                  <a:lnTo>
                    <a:pt x="50006" y="0"/>
                  </a:lnTo>
                  <a:lnTo>
                    <a:pt x="180975" y="54769"/>
                  </a:lnTo>
                  <a:lnTo>
                    <a:pt x="326231" y="123825"/>
                  </a:lnTo>
                  <a:lnTo>
                    <a:pt x="438150" y="173832"/>
                  </a:lnTo>
                  <a:lnTo>
                    <a:pt x="540543" y="223838"/>
                  </a:lnTo>
                  <a:lnTo>
                    <a:pt x="671512" y="285750"/>
                  </a:lnTo>
                  <a:lnTo>
                    <a:pt x="814387" y="354807"/>
                  </a:lnTo>
                  <a:lnTo>
                    <a:pt x="850106" y="378619"/>
                  </a:lnTo>
                  <a:lnTo>
                    <a:pt x="890587" y="411957"/>
                  </a:lnTo>
                  <a:lnTo>
                    <a:pt x="919162" y="442913"/>
                  </a:lnTo>
                  <a:lnTo>
                    <a:pt x="947737" y="476250"/>
                  </a:lnTo>
                  <a:lnTo>
                    <a:pt x="957262" y="492919"/>
                  </a:lnTo>
                  <a:lnTo>
                    <a:pt x="969168" y="521494"/>
                  </a:lnTo>
                  <a:lnTo>
                    <a:pt x="983456" y="561975"/>
                  </a:lnTo>
                  <a:lnTo>
                    <a:pt x="988218" y="600075"/>
                  </a:lnTo>
                  <a:lnTo>
                    <a:pt x="988218" y="640557"/>
                  </a:lnTo>
                  <a:lnTo>
                    <a:pt x="978693" y="688182"/>
                  </a:lnTo>
                  <a:lnTo>
                    <a:pt x="964406" y="716757"/>
                  </a:lnTo>
                  <a:lnTo>
                    <a:pt x="945356" y="731044"/>
                  </a:lnTo>
                  <a:lnTo>
                    <a:pt x="926306" y="738188"/>
                  </a:lnTo>
                  <a:lnTo>
                    <a:pt x="904875" y="738188"/>
                  </a:lnTo>
                  <a:lnTo>
                    <a:pt x="854868" y="731044"/>
                  </a:lnTo>
                  <a:lnTo>
                    <a:pt x="812006" y="711994"/>
                  </a:lnTo>
                  <a:lnTo>
                    <a:pt x="723900" y="645319"/>
                  </a:lnTo>
                  <a:lnTo>
                    <a:pt x="578643" y="533400"/>
                  </a:lnTo>
                  <a:lnTo>
                    <a:pt x="397668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A3F34DA1-CF28-4D57-8E49-8BD0A07B6A7C}"/>
                </a:ext>
              </a:extLst>
            </p:cNvPr>
            <p:cNvSpPr/>
            <p:nvPr/>
          </p:nvSpPr>
          <p:spPr>
            <a:xfrm>
              <a:off x="4581525" y="3648075"/>
              <a:ext cx="530225" cy="2441575"/>
            </a:xfrm>
            <a:custGeom>
              <a:avLst/>
              <a:gdLst>
                <a:gd name="connsiteX0" fmla="*/ 190500 w 530225"/>
                <a:gd name="connsiteY0" fmla="*/ 1025525 h 2441575"/>
                <a:gd name="connsiteX1" fmla="*/ 184150 w 530225"/>
                <a:gd name="connsiteY1" fmla="*/ 685800 h 2441575"/>
                <a:gd name="connsiteX2" fmla="*/ 184150 w 530225"/>
                <a:gd name="connsiteY2" fmla="*/ 358775 h 2441575"/>
                <a:gd name="connsiteX3" fmla="*/ 184150 w 530225"/>
                <a:gd name="connsiteY3" fmla="*/ 301625 h 2441575"/>
                <a:gd name="connsiteX4" fmla="*/ 174625 w 530225"/>
                <a:gd name="connsiteY4" fmla="*/ 244475 h 2441575"/>
                <a:gd name="connsiteX5" fmla="*/ 152400 w 530225"/>
                <a:gd name="connsiteY5" fmla="*/ 193675 h 2441575"/>
                <a:gd name="connsiteX6" fmla="*/ 123825 w 530225"/>
                <a:gd name="connsiteY6" fmla="*/ 146050 h 2441575"/>
                <a:gd name="connsiteX7" fmla="*/ 98425 w 530225"/>
                <a:gd name="connsiteY7" fmla="*/ 120650 h 2441575"/>
                <a:gd name="connsiteX8" fmla="*/ 66675 w 530225"/>
                <a:gd name="connsiteY8" fmla="*/ 95250 h 2441575"/>
                <a:gd name="connsiteX9" fmla="*/ 31750 w 530225"/>
                <a:gd name="connsiteY9" fmla="*/ 73025 h 2441575"/>
                <a:gd name="connsiteX10" fmla="*/ 12700 w 530225"/>
                <a:gd name="connsiteY10" fmla="*/ 53975 h 2441575"/>
                <a:gd name="connsiteX11" fmla="*/ 0 w 530225"/>
                <a:gd name="connsiteY11" fmla="*/ 34925 h 2441575"/>
                <a:gd name="connsiteX12" fmla="*/ 0 w 530225"/>
                <a:gd name="connsiteY12" fmla="*/ 22225 h 2441575"/>
                <a:gd name="connsiteX13" fmla="*/ 9525 w 530225"/>
                <a:gd name="connsiteY13" fmla="*/ 12700 h 2441575"/>
                <a:gd name="connsiteX14" fmla="*/ 28575 w 530225"/>
                <a:gd name="connsiteY14" fmla="*/ 6350 h 2441575"/>
                <a:gd name="connsiteX15" fmla="*/ 101600 w 530225"/>
                <a:gd name="connsiteY15" fmla="*/ 0 h 2441575"/>
                <a:gd name="connsiteX16" fmla="*/ 196850 w 530225"/>
                <a:gd name="connsiteY16" fmla="*/ 3175 h 2441575"/>
                <a:gd name="connsiteX17" fmla="*/ 292100 w 530225"/>
                <a:gd name="connsiteY17" fmla="*/ 22225 h 2441575"/>
                <a:gd name="connsiteX18" fmla="*/ 390525 w 530225"/>
                <a:gd name="connsiteY18" fmla="*/ 53975 h 2441575"/>
                <a:gd name="connsiteX19" fmla="*/ 460375 w 530225"/>
                <a:gd name="connsiteY19" fmla="*/ 82550 h 2441575"/>
                <a:gd name="connsiteX20" fmla="*/ 485775 w 530225"/>
                <a:gd name="connsiteY20" fmla="*/ 101600 h 2441575"/>
                <a:gd name="connsiteX21" fmla="*/ 498475 w 530225"/>
                <a:gd name="connsiteY21" fmla="*/ 111125 h 2441575"/>
                <a:gd name="connsiteX22" fmla="*/ 508000 w 530225"/>
                <a:gd name="connsiteY22" fmla="*/ 120650 h 2441575"/>
                <a:gd name="connsiteX23" fmla="*/ 517525 w 530225"/>
                <a:gd name="connsiteY23" fmla="*/ 133350 h 2441575"/>
                <a:gd name="connsiteX24" fmla="*/ 523875 w 530225"/>
                <a:gd name="connsiteY24" fmla="*/ 149225 h 2441575"/>
                <a:gd name="connsiteX25" fmla="*/ 530225 w 530225"/>
                <a:gd name="connsiteY25" fmla="*/ 174625 h 2441575"/>
                <a:gd name="connsiteX26" fmla="*/ 530225 w 530225"/>
                <a:gd name="connsiteY26" fmla="*/ 196850 h 2441575"/>
                <a:gd name="connsiteX27" fmla="*/ 523875 w 530225"/>
                <a:gd name="connsiteY27" fmla="*/ 238125 h 2441575"/>
                <a:gd name="connsiteX28" fmla="*/ 508000 w 530225"/>
                <a:gd name="connsiteY28" fmla="*/ 276225 h 2441575"/>
                <a:gd name="connsiteX29" fmla="*/ 482600 w 530225"/>
                <a:gd name="connsiteY29" fmla="*/ 314325 h 2441575"/>
                <a:gd name="connsiteX30" fmla="*/ 466725 w 530225"/>
                <a:gd name="connsiteY30" fmla="*/ 346075 h 2441575"/>
                <a:gd name="connsiteX31" fmla="*/ 454025 w 530225"/>
                <a:gd name="connsiteY31" fmla="*/ 393700 h 2441575"/>
                <a:gd name="connsiteX32" fmla="*/ 450850 w 530225"/>
                <a:gd name="connsiteY32" fmla="*/ 485775 h 2441575"/>
                <a:gd name="connsiteX33" fmla="*/ 454025 w 530225"/>
                <a:gd name="connsiteY33" fmla="*/ 844550 h 2441575"/>
                <a:gd name="connsiteX34" fmla="*/ 447675 w 530225"/>
                <a:gd name="connsiteY34" fmla="*/ 1362075 h 2441575"/>
                <a:gd name="connsiteX35" fmla="*/ 441325 w 530225"/>
                <a:gd name="connsiteY35" fmla="*/ 1733550 h 2441575"/>
                <a:gd name="connsiteX36" fmla="*/ 431800 w 530225"/>
                <a:gd name="connsiteY36" fmla="*/ 2028825 h 2441575"/>
                <a:gd name="connsiteX37" fmla="*/ 428625 w 530225"/>
                <a:gd name="connsiteY37" fmla="*/ 2174875 h 2441575"/>
                <a:gd name="connsiteX38" fmla="*/ 422275 w 530225"/>
                <a:gd name="connsiteY38" fmla="*/ 2235200 h 2441575"/>
                <a:gd name="connsiteX39" fmla="*/ 406400 w 530225"/>
                <a:gd name="connsiteY39" fmla="*/ 2314575 h 2441575"/>
                <a:gd name="connsiteX40" fmla="*/ 384175 w 530225"/>
                <a:gd name="connsiteY40" fmla="*/ 2378075 h 2441575"/>
                <a:gd name="connsiteX41" fmla="*/ 368300 w 530225"/>
                <a:gd name="connsiteY41" fmla="*/ 2409825 h 2441575"/>
                <a:gd name="connsiteX42" fmla="*/ 342900 w 530225"/>
                <a:gd name="connsiteY42" fmla="*/ 2435225 h 2441575"/>
                <a:gd name="connsiteX43" fmla="*/ 323850 w 530225"/>
                <a:gd name="connsiteY43" fmla="*/ 2441575 h 2441575"/>
                <a:gd name="connsiteX44" fmla="*/ 301625 w 530225"/>
                <a:gd name="connsiteY44" fmla="*/ 2435225 h 2441575"/>
                <a:gd name="connsiteX45" fmla="*/ 273050 w 530225"/>
                <a:gd name="connsiteY45" fmla="*/ 2409825 h 2441575"/>
                <a:gd name="connsiteX46" fmla="*/ 250825 w 530225"/>
                <a:gd name="connsiteY46" fmla="*/ 2371725 h 2441575"/>
                <a:gd name="connsiteX47" fmla="*/ 231775 w 530225"/>
                <a:gd name="connsiteY47" fmla="*/ 2317750 h 2441575"/>
                <a:gd name="connsiteX48" fmla="*/ 206375 w 530225"/>
                <a:gd name="connsiteY48" fmla="*/ 2241550 h 2441575"/>
                <a:gd name="connsiteX49" fmla="*/ 206375 w 530225"/>
                <a:gd name="connsiteY49" fmla="*/ 2149475 h 2441575"/>
                <a:gd name="connsiteX50" fmla="*/ 206375 w 530225"/>
                <a:gd name="connsiteY50" fmla="*/ 1984375 h 2441575"/>
                <a:gd name="connsiteX51" fmla="*/ 203200 w 530225"/>
                <a:gd name="connsiteY51" fmla="*/ 1660525 h 2441575"/>
                <a:gd name="connsiteX52" fmla="*/ 196850 w 530225"/>
                <a:gd name="connsiteY52" fmla="*/ 1292225 h 2441575"/>
                <a:gd name="connsiteX53" fmla="*/ 190500 w 530225"/>
                <a:gd name="connsiteY53" fmla="*/ 1025525 h 244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0225" h="2441575">
                  <a:moveTo>
                    <a:pt x="190500" y="1025525"/>
                  </a:moveTo>
                  <a:lnTo>
                    <a:pt x="184150" y="685800"/>
                  </a:lnTo>
                  <a:lnTo>
                    <a:pt x="184150" y="358775"/>
                  </a:lnTo>
                  <a:lnTo>
                    <a:pt x="184150" y="301625"/>
                  </a:lnTo>
                  <a:lnTo>
                    <a:pt x="174625" y="244475"/>
                  </a:lnTo>
                  <a:lnTo>
                    <a:pt x="152400" y="193675"/>
                  </a:lnTo>
                  <a:lnTo>
                    <a:pt x="123825" y="146050"/>
                  </a:lnTo>
                  <a:lnTo>
                    <a:pt x="98425" y="120650"/>
                  </a:lnTo>
                  <a:lnTo>
                    <a:pt x="66675" y="95250"/>
                  </a:lnTo>
                  <a:lnTo>
                    <a:pt x="31750" y="73025"/>
                  </a:lnTo>
                  <a:lnTo>
                    <a:pt x="12700" y="53975"/>
                  </a:lnTo>
                  <a:lnTo>
                    <a:pt x="0" y="34925"/>
                  </a:lnTo>
                  <a:lnTo>
                    <a:pt x="0" y="22225"/>
                  </a:lnTo>
                  <a:lnTo>
                    <a:pt x="9525" y="12700"/>
                  </a:lnTo>
                  <a:lnTo>
                    <a:pt x="28575" y="6350"/>
                  </a:lnTo>
                  <a:lnTo>
                    <a:pt x="101600" y="0"/>
                  </a:lnTo>
                  <a:lnTo>
                    <a:pt x="196850" y="3175"/>
                  </a:lnTo>
                  <a:lnTo>
                    <a:pt x="292100" y="22225"/>
                  </a:lnTo>
                  <a:lnTo>
                    <a:pt x="390525" y="53975"/>
                  </a:lnTo>
                  <a:lnTo>
                    <a:pt x="460375" y="82550"/>
                  </a:lnTo>
                  <a:lnTo>
                    <a:pt x="485775" y="101600"/>
                  </a:lnTo>
                  <a:lnTo>
                    <a:pt x="498475" y="111125"/>
                  </a:lnTo>
                  <a:lnTo>
                    <a:pt x="508000" y="120650"/>
                  </a:lnTo>
                  <a:lnTo>
                    <a:pt x="517525" y="133350"/>
                  </a:lnTo>
                  <a:lnTo>
                    <a:pt x="523875" y="149225"/>
                  </a:lnTo>
                  <a:lnTo>
                    <a:pt x="530225" y="174625"/>
                  </a:lnTo>
                  <a:lnTo>
                    <a:pt x="530225" y="196850"/>
                  </a:lnTo>
                  <a:lnTo>
                    <a:pt x="523875" y="238125"/>
                  </a:lnTo>
                  <a:lnTo>
                    <a:pt x="508000" y="276225"/>
                  </a:lnTo>
                  <a:lnTo>
                    <a:pt x="482600" y="314325"/>
                  </a:lnTo>
                  <a:lnTo>
                    <a:pt x="466725" y="346075"/>
                  </a:lnTo>
                  <a:lnTo>
                    <a:pt x="454025" y="393700"/>
                  </a:lnTo>
                  <a:lnTo>
                    <a:pt x="450850" y="485775"/>
                  </a:lnTo>
                  <a:cubicBezTo>
                    <a:pt x="451908" y="605367"/>
                    <a:pt x="452967" y="724958"/>
                    <a:pt x="454025" y="844550"/>
                  </a:cubicBezTo>
                  <a:cubicBezTo>
                    <a:pt x="451908" y="1017058"/>
                    <a:pt x="449792" y="1189567"/>
                    <a:pt x="447675" y="1362075"/>
                  </a:cubicBezTo>
                  <a:lnTo>
                    <a:pt x="441325" y="1733550"/>
                  </a:lnTo>
                  <a:lnTo>
                    <a:pt x="431800" y="2028825"/>
                  </a:lnTo>
                  <a:cubicBezTo>
                    <a:pt x="430742" y="2077508"/>
                    <a:pt x="429683" y="2126192"/>
                    <a:pt x="428625" y="2174875"/>
                  </a:cubicBezTo>
                  <a:lnTo>
                    <a:pt x="422275" y="2235200"/>
                  </a:lnTo>
                  <a:lnTo>
                    <a:pt x="406400" y="2314575"/>
                  </a:lnTo>
                  <a:lnTo>
                    <a:pt x="384175" y="2378075"/>
                  </a:lnTo>
                  <a:lnTo>
                    <a:pt x="368300" y="2409825"/>
                  </a:lnTo>
                  <a:lnTo>
                    <a:pt x="342900" y="2435225"/>
                  </a:lnTo>
                  <a:lnTo>
                    <a:pt x="323850" y="2441575"/>
                  </a:lnTo>
                  <a:lnTo>
                    <a:pt x="301625" y="2435225"/>
                  </a:lnTo>
                  <a:lnTo>
                    <a:pt x="273050" y="2409825"/>
                  </a:lnTo>
                  <a:lnTo>
                    <a:pt x="250825" y="2371725"/>
                  </a:lnTo>
                  <a:lnTo>
                    <a:pt x="231775" y="2317750"/>
                  </a:lnTo>
                  <a:lnTo>
                    <a:pt x="206375" y="2241550"/>
                  </a:lnTo>
                  <a:lnTo>
                    <a:pt x="206375" y="2149475"/>
                  </a:lnTo>
                  <a:lnTo>
                    <a:pt x="206375" y="1984375"/>
                  </a:lnTo>
                  <a:cubicBezTo>
                    <a:pt x="205317" y="1876425"/>
                    <a:pt x="204258" y="1768475"/>
                    <a:pt x="203200" y="1660525"/>
                  </a:cubicBezTo>
                  <a:lnTo>
                    <a:pt x="196850" y="1292225"/>
                  </a:lnTo>
                  <a:lnTo>
                    <a:pt x="1905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391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D747C61-6703-4D7F-8C28-0403BE06F131}"/>
              </a:ext>
            </a:extLst>
          </p:cNvPr>
          <p:cNvGrpSpPr/>
          <p:nvPr/>
        </p:nvGrpSpPr>
        <p:grpSpPr>
          <a:xfrm>
            <a:off x="2735263" y="1398588"/>
            <a:ext cx="4492625" cy="4691062"/>
            <a:chOff x="2735263" y="1398588"/>
            <a:chExt cx="4492625" cy="4691062"/>
          </a:xfrm>
        </p:grpSpPr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E683628-2990-6645-B7F7-EF4D089DE0D0}"/>
                </a:ext>
              </a:extLst>
            </p:cNvPr>
            <p:cNvSpPr/>
            <p:nvPr/>
          </p:nvSpPr>
          <p:spPr>
            <a:xfrm>
              <a:off x="4610100" y="1398588"/>
              <a:ext cx="541338" cy="739775"/>
            </a:xfrm>
            <a:custGeom>
              <a:avLst/>
              <a:gdLst>
                <a:gd name="connsiteX0" fmla="*/ 507206 w 540544"/>
                <a:gd name="connsiteY0" fmla="*/ 361950 h 740569"/>
                <a:gd name="connsiteX1" fmla="*/ 526256 w 540544"/>
                <a:gd name="connsiteY1" fmla="*/ 252412 h 740569"/>
                <a:gd name="connsiteX2" fmla="*/ 533400 w 540544"/>
                <a:gd name="connsiteY2" fmla="*/ 228600 h 740569"/>
                <a:gd name="connsiteX3" fmla="*/ 538163 w 540544"/>
                <a:gd name="connsiteY3" fmla="*/ 209550 h 740569"/>
                <a:gd name="connsiteX4" fmla="*/ 540544 w 540544"/>
                <a:gd name="connsiteY4" fmla="*/ 188119 h 740569"/>
                <a:gd name="connsiteX5" fmla="*/ 535781 w 540544"/>
                <a:gd name="connsiteY5" fmla="*/ 161925 h 740569"/>
                <a:gd name="connsiteX6" fmla="*/ 521494 w 540544"/>
                <a:gd name="connsiteY6" fmla="*/ 138112 h 740569"/>
                <a:gd name="connsiteX7" fmla="*/ 497681 w 540544"/>
                <a:gd name="connsiteY7" fmla="*/ 114300 h 740569"/>
                <a:gd name="connsiteX8" fmla="*/ 466725 w 540544"/>
                <a:gd name="connsiteY8" fmla="*/ 90487 h 740569"/>
                <a:gd name="connsiteX9" fmla="*/ 431006 w 540544"/>
                <a:gd name="connsiteY9" fmla="*/ 69056 h 740569"/>
                <a:gd name="connsiteX10" fmla="*/ 402431 w 540544"/>
                <a:gd name="connsiteY10" fmla="*/ 54769 h 740569"/>
                <a:gd name="connsiteX11" fmla="*/ 359569 w 540544"/>
                <a:gd name="connsiteY11" fmla="*/ 35719 h 740569"/>
                <a:gd name="connsiteX12" fmla="*/ 319088 w 540544"/>
                <a:gd name="connsiteY12" fmla="*/ 23812 h 740569"/>
                <a:gd name="connsiteX13" fmla="*/ 266700 w 540544"/>
                <a:gd name="connsiteY13" fmla="*/ 14287 h 740569"/>
                <a:gd name="connsiteX14" fmla="*/ 204788 w 540544"/>
                <a:gd name="connsiteY14" fmla="*/ 4762 h 740569"/>
                <a:gd name="connsiteX15" fmla="*/ 150019 w 540544"/>
                <a:gd name="connsiteY15" fmla="*/ 0 h 740569"/>
                <a:gd name="connsiteX16" fmla="*/ 100013 w 540544"/>
                <a:gd name="connsiteY16" fmla="*/ 0 h 740569"/>
                <a:gd name="connsiteX17" fmla="*/ 57150 w 540544"/>
                <a:gd name="connsiteY17" fmla="*/ 4762 h 740569"/>
                <a:gd name="connsiteX18" fmla="*/ 28575 w 540544"/>
                <a:gd name="connsiteY18" fmla="*/ 9525 h 740569"/>
                <a:gd name="connsiteX19" fmla="*/ 11906 w 540544"/>
                <a:gd name="connsiteY19" fmla="*/ 16669 h 740569"/>
                <a:gd name="connsiteX20" fmla="*/ 0 w 540544"/>
                <a:gd name="connsiteY20" fmla="*/ 28575 h 740569"/>
                <a:gd name="connsiteX21" fmla="*/ 0 w 540544"/>
                <a:gd name="connsiteY21" fmla="*/ 42862 h 740569"/>
                <a:gd name="connsiteX22" fmla="*/ 2381 w 540544"/>
                <a:gd name="connsiteY22" fmla="*/ 59531 h 740569"/>
                <a:gd name="connsiteX23" fmla="*/ 14288 w 540544"/>
                <a:gd name="connsiteY23" fmla="*/ 80962 h 740569"/>
                <a:gd name="connsiteX24" fmla="*/ 35719 w 540544"/>
                <a:gd name="connsiteY24" fmla="*/ 102394 h 740569"/>
                <a:gd name="connsiteX25" fmla="*/ 73819 w 540544"/>
                <a:gd name="connsiteY25" fmla="*/ 133350 h 740569"/>
                <a:gd name="connsiteX26" fmla="*/ 109538 w 540544"/>
                <a:gd name="connsiteY26" fmla="*/ 166687 h 740569"/>
                <a:gd name="connsiteX27" fmla="*/ 142875 w 540544"/>
                <a:gd name="connsiteY27" fmla="*/ 200025 h 740569"/>
                <a:gd name="connsiteX28" fmla="*/ 171450 w 540544"/>
                <a:gd name="connsiteY28" fmla="*/ 233362 h 740569"/>
                <a:gd name="connsiteX29" fmla="*/ 188119 w 540544"/>
                <a:gd name="connsiteY29" fmla="*/ 257175 h 740569"/>
                <a:gd name="connsiteX30" fmla="*/ 200025 w 540544"/>
                <a:gd name="connsiteY30" fmla="*/ 283369 h 740569"/>
                <a:gd name="connsiteX31" fmla="*/ 207169 w 540544"/>
                <a:gd name="connsiteY31" fmla="*/ 328612 h 740569"/>
                <a:gd name="connsiteX32" fmla="*/ 214313 w 540544"/>
                <a:gd name="connsiteY32" fmla="*/ 392906 h 740569"/>
                <a:gd name="connsiteX33" fmla="*/ 219075 w 540544"/>
                <a:gd name="connsiteY33" fmla="*/ 454819 h 740569"/>
                <a:gd name="connsiteX34" fmla="*/ 226219 w 540544"/>
                <a:gd name="connsiteY34" fmla="*/ 740569 h 740569"/>
                <a:gd name="connsiteX35" fmla="*/ 461963 w 540544"/>
                <a:gd name="connsiteY35" fmla="*/ 719137 h 740569"/>
                <a:gd name="connsiteX36" fmla="*/ 478631 w 540544"/>
                <a:gd name="connsiteY36" fmla="*/ 571500 h 740569"/>
                <a:gd name="connsiteX37" fmla="*/ 507206 w 540544"/>
                <a:gd name="connsiteY37" fmla="*/ 361950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0544" h="740569">
                  <a:moveTo>
                    <a:pt x="507206" y="361950"/>
                  </a:moveTo>
                  <a:lnTo>
                    <a:pt x="526256" y="252412"/>
                  </a:lnTo>
                  <a:lnTo>
                    <a:pt x="533400" y="228600"/>
                  </a:lnTo>
                  <a:lnTo>
                    <a:pt x="538163" y="209550"/>
                  </a:lnTo>
                  <a:lnTo>
                    <a:pt x="540544" y="188119"/>
                  </a:lnTo>
                  <a:lnTo>
                    <a:pt x="535781" y="161925"/>
                  </a:lnTo>
                  <a:lnTo>
                    <a:pt x="521494" y="138112"/>
                  </a:lnTo>
                  <a:lnTo>
                    <a:pt x="497681" y="114300"/>
                  </a:lnTo>
                  <a:lnTo>
                    <a:pt x="466725" y="90487"/>
                  </a:lnTo>
                  <a:lnTo>
                    <a:pt x="431006" y="69056"/>
                  </a:lnTo>
                  <a:lnTo>
                    <a:pt x="402431" y="54769"/>
                  </a:lnTo>
                  <a:lnTo>
                    <a:pt x="359569" y="35719"/>
                  </a:lnTo>
                  <a:lnTo>
                    <a:pt x="319088" y="23812"/>
                  </a:lnTo>
                  <a:lnTo>
                    <a:pt x="266700" y="14287"/>
                  </a:lnTo>
                  <a:lnTo>
                    <a:pt x="204788" y="4762"/>
                  </a:lnTo>
                  <a:lnTo>
                    <a:pt x="150019" y="0"/>
                  </a:lnTo>
                  <a:lnTo>
                    <a:pt x="100013" y="0"/>
                  </a:lnTo>
                  <a:lnTo>
                    <a:pt x="57150" y="4762"/>
                  </a:lnTo>
                  <a:lnTo>
                    <a:pt x="28575" y="9525"/>
                  </a:lnTo>
                  <a:lnTo>
                    <a:pt x="11906" y="16669"/>
                  </a:lnTo>
                  <a:lnTo>
                    <a:pt x="0" y="28575"/>
                  </a:lnTo>
                  <a:lnTo>
                    <a:pt x="0" y="42862"/>
                  </a:lnTo>
                  <a:lnTo>
                    <a:pt x="2381" y="59531"/>
                  </a:lnTo>
                  <a:lnTo>
                    <a:pt x="14288" y="80962"/>
                  </a:lnTo>
                  <a:lnTo>
                    <a:pt x="35719" y="102394"/>
                  </a:lnTo>
                  <a:lnTo>
                    <a:pt x="73819" y="133350"/>
                  </a:lnTo>
                  <a:lnTo>
                    <a:pt x="109538" y="166687"/>
                  </a:lnTo>
                  <a:lnTo>
                    <a:pt x="142875" y="200025"/>
                  </a:lnTo>
                  <a:lnTo>
                    <a:pt x="171450" y="233362"/>
                  </a:lnTo>
                  <a:lnTo>
                    <a:pt x="188119" y="257175"/>
                  </a:lnTo>
                  <a:lnTo>
                    <a:pt x="200025" y="283369"/>
                  </a:lnTo>
                  <a:lnTo>
                    <a:pt x="207169" y="328612"/>
                  </a:lnTo>
                  <a:lnTo>
                    <a:pt x="214313" y="392906"/>
                  </a:lnTo>
                  <a:lnTo>
                    <a:pt x="219075" y="454819"/>
                  </a:lnTo>
                  <a:lnTo>
                    <a:pt x="226219" y="740569"/>
                  </a:lnTo>
                  <a:lnTo>
                    <a:pt x="461963" y="719137"/>
                  </a:lnTo>
                  <a:lnTo>
                    <a:pt x="478631" y="571500"/>
                  </a:lnTo>
                  <a:lnTo>
                    <a:pt x="5072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D4157E52-2C6B-C742-8F65-B677B1243D21}"/>
                </a:ext>
              </a:extLst>
            </p:cNvPr>
            <p:cNvSpPr/>
            <p:nvPr/>
          </p:nvSpPr>
          <p:spPr>
            <a:xfrm>
              <a:off x="3233738" y="2463800"/>
              <a:ext cx="1108075" cy="1384300"/>
            </a:xfrm>
            <a:custGeom>
              <a:avLst/>
              <a:gdLst>
                <a:gd name="connsiteX0" fmla="*/ 637484 w 1107665"/>
                <a:gd name="connsiteY0" fmla="*/ 801903 h 1384581"/>
                <a:gd name="connsiteX1" fmla="*/ 741328 w 1107665"/>
                <a:gd name="connsiteY1" fmla="*/ 674983 h 1384581"/>
                <a:gd name="connsiteX2" fmla="*/ 830749 w 1107665"/>
                <a:gd name="connsiteY2" fmla="*/ 553833 h 1384581"/>
                <a:gd name="connsiteX3" fmla="*/ 911516 w 1107665"/>
                <a:gd name="connsiteY3" fmla="*/ 444220 h 1384581"/>
                <a:gd name="connsiteX4" fmla="*/ 951899 w 1107665"/>
                <a:gd name="connsiteY4" fmla="*/ 380760 h 1384581"/>
                <a:gd name="connsiteX5" fmla="*/ 974976 w 1107665"/>
                <a:gd name="connsiteY5" fmla="*/ 343261 h 1384581"/>
                <a:gd name="connsiteX6" fmla="*/ 986514 w 1107665"/>
                <a:gd name="connsiteY6" fmla="*/ 328838 h 1384581"/>
                <a:gd name="connsiteX7" fmla="*/ 1015359 w 1107665"/>
                <a:gd name="connsiteY7" fmla="*/ 308646 h 1384581"/>
                <a:gd name="connsiteX8" fmla="*/ 1055743 w 1107665"/>
                <a:gd name="connsiteY8" fmla="*/ 279801 h 1384581"/>
                <a:gd name="connsiteX9" fmla="*/ 1075935 w 1107665"/>
                <a:gd name="connsiteY9" fmla="*/ 262494 h 1384581"/>
                <a:gd name="connsiteX10" fmla="*/ 1096126 w 1107665"/>
                <a:gd name="connsiteY10" fmla="*/ 233648 h 1384581"/>
                <a:gd name="connsiteX11" fmla="*/ 1104780 w 1107665"/>
                <a:gd name="connsiteY11" fmla="*/ 210572 h 1384581"/>
                <a:gd name="connsiteX12" fmla="*/ 1107665 w 1107665"/>
                <a:gd name="connsiteY12" fmla="*/ 184611 h 1384581"/>
                <a:gd name="connsiteX13" fmla="*/ 1101896 w 1107665"/>
                <a:gd name="connsiteY13" fmla="*/ 158650 h 1384581"/>
                <a:gd name="connsiteX14" fmla="*/ 1081704 w 1107665"/>
                <a:gd name="connsiteY14" fmla="*/ 126920 h 1384581"/>
                <a:gd name="connsiteX15" fmla="*/ 1049974 w 1107665"/>
                <a:gd name="connsiteY15" fmla="*/ 100959 h 1384581"/>
                <a:gd name="connsiteX16" fmla="*/ 995167 w 1107665"/>
                <a:gd name="connsiteY16" fmla="*/ 69229 h 1384581"/>
                <a:gd name="connsiteX17" fmla="*/ 951899 w 1107665"/>
                <a:gd name="connsiteY17" fmla="*/ 46153 h 1384581"/>
                <a:gd name="connsiteX18" fmla="*/ 917285 w 1107665"/>
                <a:gd name="connsiteY18" fmla="*/ 34615 h 1384581"/>
                <a:gd name="connsiteX19" fmla="*/ 888439 w 1107665"/>
                <a:gd name="connsiteY19" fmla="*/ 25961 h 1384581"/>
                <a:gd name="connsiteX20" fmla="*/ 799019 w 1107665"/>
                <a:gd name="connsiteY20" fmla="*/ 8654 h 1384581"/>
                <a:gd name="connsiteX21" fmla="*/ 715367 w 1107665"/>
                <a:gd name="connsiteY21" fmla="*/ 0 h 1384581"/>
                <a:gd name="connsiteX22" fmla="*/ 660560 w 1107665"/>
                <a:gd name="connsiteY22" fmla="*/ 0 h 1384581"/>
                <a:gd name="connsiteX23" fmla="*/ 614408 w 1107665"/>
                <a:gd name="connsiteY23" fmla="*/ 8654 h 1384581"/>
                <a:gd name="connsiteX24" fmla="*/ 582678 w 1107665"/>
                <a:gd name="connsiteY24" fmla="*/ 17308 h 1384581"/>
                <a:gd name="connsiteX25" fmla="*/ 553832 w 1107665"/>
                <a:gd name="connsiteY25" fmla="*/ 31730 h 1384581"/>
                <a:gd name="connsiteX26" fmla="*/ 542294 w 1107665"/>
                <a:gd name="connsiteY26" fmla="*/ 46153 h 1384581"/>
                <a:gd name="connsiteX27" fmla="*/ 548063 w 1107665"/>
                <a:gd name="connsiteY27" fmla="*/ 63460 h 1384581"/>
                <a:gd name="connsiteX28" fmla="*/ 565371 w 1107665"/>
                <a:gd name="connsiteY28" fmla="*/ 77883 h 1384581"/>
                <a:gd name="connsiteX29" fmla="*/ 611523 w 1107665"/>
                <a:gd name="connsiteY29" fmla="*/ 95190 h 1384581"/>
                <a:gd name="connsiteX30" fmla="*/ 640369 w 1107665"/>
                <a:gd name="connsiteY30" fmla="*/ 106728 h 1384581"/>
                <a:gd name="connsiteX31" fmla="*/ 677868 w 1107665"/>
                <a:gd name="connsiteY31" fmla="*/ 124036 h 1384581"/>
                <a:gd name="connsiteX32" fmla="*/ 706713 w 1107665"/>
                <a:gd name="connsiteY32" fmla="*/ 147112 h 1384581"/>
                <a:gd name="connsiteX33" fmla="*/ 721136 w 1107665"/>
                <a:gd name="connsiteY33" fmla="*/ 167304 h 1384581"/>
                <a:gd name="connsiteX34" fmla="*/ 726905 w 1107665"/>
                <a:gd name="connsiteY34" fmla="*/ 193265 h 1384581"/>
                <a:gd name="connsiteX35" fmla="*/ 726905 w 1107665"/>
                <a:gd name="connsiteY35" fmla="*/ 227879 h 1384581"/>
                <a:gd name="connsiteX36" fmla="*/ 715367 w 1107665"/>
                <a:gd name="connsiteY36" fmla="*/ 279801 h 1384581"/>
                <a:gd name="connsiteX37" fmla="*/ 692290 w 1107665"/>
                <a:gd name="connsiteY37" fmla="*/ 351915 h 1384581"/>
                <a:gd name="connsiteX38" fmla="*/ 611523 w 1107665"/>
                <a:gd name="connsiteY38" fmla="*/ 507680 h 1384581"/>
                <a:gd name="connsiteX39" fmla="*/ 484603 w 1107665"/>
                <a:gd name="connsiteY39" fmla="*/ 703829 h 1384581"/>
                <a:gd name="connsiteX40" fmla="*/ 374991 w 1107665"/>
                <a:gd name="connsiteY40" fmla="*/ 859594 h 1384581"/>
                <a:gd name="connsiteX41" fmla="*/ 230764 w 1107665"/>
                <a:gd name="connsiteY41" fmla="*/ 1055743 h 1384581"/>
                <a:gd name="connsiteX42" fmla="*/ 51922 w 1107665"/>
                <a:gd name="connsiteY42" fmla="*/ 1277853 h 1384581"/>
                <a:gd name="connsiteX43" fmla="*/ 8654 w 1107665"/>
                <a:gd name="connsiteY43" fmla="*/ 1329775 h 1384581"/>
                <a:gd name="connsiteX44" fmla="*/ 0 w 1107665"/>
                <a:gd name="connsiteY44" fmla="*/ 1344197 h 1384581"/>
                <a:gd name="connsiteX45" fmla="*/ 0 w 1107665"/>
                <a:gd name="connsiteY45" fmla="*/ 1361504 h 1384581"/>
                <a:gd name="connsiteX46" fmla="*/ 8654 w 1107665"/>
                <a:gd name="connsiteY46" fmla="*/ 1378812 h 1384581"/>
                <a:gd name="connsiteX47" fmla="*/ 20192 w 1107665"/>
                <a:gd name="connsiteY47" fmla="*/ 1384581 h 1384581"/>
                <a:gd name="connsiteX48" fmla="*/ 51922 w 1107665"/>
                <a:gd name="connsiteY48" fmla="*/ 1373043 h 1384581"/>
                <a:gd name="connsiteX49" fmla="*/ 124036 w 1107665"/>
                <a:gd name="connsiteY49" fmla="*/ 1321121 h 1384581"/>
                <a:gd name="connsiteX50" fmla="*/ 248071 w 1107665"/>
                <a:gd name="connsiteY50" fmla="*/ 1217277 h 1384581"/>
                <a:gd name="connsiteX51" fmla="*/ 377875 w 1107665"/>
                <a:gd name="connsiteY51" fmla="*/ 1090357 h 1384581"/>
                <a:gd name="connsiteX52" fmla="*/ 562486 w 1107665"/>
                <a:gd name="connsiteY52" fmla="*/ 891324 h 1384581"/>
                <a:gd name="connsiteX53" fmla="*/ 637484 w 1107665"/>
                <a:gd name="connsiteY53" fmla="*/ 801903 h 138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07665" h="1384581">
                  <a:moveTo>
                    <a:pt x="637484" y="801903"/>
                  </a:moveTo>
                  <a:lnTo>
                    <a:pt x="741328" y="674983"/>
                  </a:lnTo>
                  <a:lnTo>
                    <a:pt x="830749" y="553833"/>
                  </a:lnTo>
                  <a:lnTo>
                    <a:pt x="911516" y="444220"/>
                  </a:lnTo>
                  <a:lnTo>
                    <a:pt x="951899" y="380760"/>
                  </a:lnTo>
                  <a:lnTo>
                    <a:pt x="974976" y="343261"/>
                  </a:lnTo>
                  <a:lnTo>
                    <a:pt x="986514" y="328838"/>
                  </a:lnTo>
                  <a:lnTo>
                    <a:pt x="1015359" y="308646"/>
                  </a:lnTo>
                  <a:lnTo>
                    <a:pt x="1055743" y="279801"/>
                  </a:lnTo>
                  <a:lnTo>
                    <a:pt x="1075935" y="262494"/>
                  </a:lnTo>
                  <a:lnTo>
                    <a:pt x="1096126" y="233648"/>
                  </a:lnTo>
                  <a:lnTo>
                    <a:pt x="1104780" y="210572"/>
                  </a:lnTo>
                  <a:lnTo>
                    <a:pt x="1107665" y="184611"/>
                  </a:lnTo>
                  <a:lnTo>
                    <a:pt x="1101896" y="158650"/>
                  </a:lnTo>
                  <a:lnTo>
                    <a:pt x="1081704" y="126920"/>
                  </a:lnTo>
                  <a:lnTo>
                    <a:pt x="1049974" y="100959"/>
                  </a:lnTo>
                  <a:lnTo>
                    <a:pt x="995167" y="69229"/>
                  </a:lnTo>
                  <a:lnTo>
                    <a:pt x="951899" y="46153"/>
                  </a:lnTo>
                  <a:lnTo>
                    <a:pt x="917285" y="34615"/>
                  </a:lnTo>
                  <a:lnTo>
                    <a:pt x="888439" y="25961"/>
                  </a:lnTo>
                  <a:lnTo>
                    <a:pt x="799019" y="8654"/>
                  </a:lnTo>
                  <a:lnTo>
                    <a:pt x="715367" y="0"/>
                  </a:lnTo>
                  <a:lnTo>
                    <a:pt x="660560" y="0"/>
                  </a:lnTo>
                  <a:lnTo>
                    <a:pt x="614408" y="8654"/>
                  </a:lnTo>
                  <a:lnTo>
                    <a:pt x="582678" y="17308"/>
                  </a:lnTo>
                  <a:lnTo>
                    <a:pt x="553832" y="31730"/>
                  </a:lnTo>
                  <a:lnTo>
                    <a:pt x="542294" y="46153"/>
                  </a:lnTo>
                  <a:lnTo>
                    <a:pt x="548063" y="63460"/>
                  </a:lnTo>
                  <a:lnTo>
                    <a:pt x="565371" y="77883"/>
                  </a:lnTo>
                  <a:lnTo>
                    <a:pt x="611523" y="95190"/>
                  </a:lnTo>
                  <a:lnTo>
                    <a:pt x="640369" y="106728"/>
                  </a:lnTo>
                  <a:lnTo>
                    <a:pt x="677868" y="124036"/>
                  </a:lnTo>
                  <a:lnTo>
                    <a:pt x="706713" y="147112"/>
                  </a:lnTo>
                  <a:lnTo>
                    <a:pt x="721136" y="167304"/>
                  </a:lnTo>
                  <a:lnTo>
                    <a:pt x="726905" y="193265"/>
                  </a:lnTo>
                  <a:lnTo>
                    <a:pt x="726905" y="227879"/>
                  </a:lnTo>
                  <a:lnTo>
                    <a:pt x="715367" y="279801"/>
                  </a:lnTo>
                  <a:lnTo>
                    <a:pt x="692290" y="351915"/>
                  </a:lnTo>
                  <a:lnTo>
                    <a:pt x="611523" y="507680"/>
                  </a:lnTo>
                  <a:lnTo>
                    <a:pt x="484603" y="703829"/>
                  </a:lnTo>
                  <a:lnTo>
                    <a:pt x="374991" y="859594"/>
                  </a:lnTo>
                  <a:lnTo>
                    <a:pt x="230764" y="1055743"/>
                  </a:lnTo>
                  <a:lnTo>
                    <a:pt x="51922" y="1277853"/>
                  </a:lnTo>
                  <a:lnTo>
                    <a:pt x="8654" y="1329775"/>
                  </a:lnTo>
                  <a:lnTo>
                    <a:pt x="0" y="1344197"/>
                  </a:lnTo>
                  <a:lnTo>
                    <a:pt x="0" y="1361504"/>
                  </a:lnTo>
                  <a:lnTo>
                    <a:pt x="8654" y="1378812"/>
                  </a:lnTo>
                  <a:lnTo>
                    <a:pt x="20192" y="1384581"/>
                  </a:lnTo>
                  <a:lnTo>
                    <a:pt x="51922" y="1373043"/>
                  </a:lnTo>
                  <a:lnTo>
                    <a:pt x="124036" y="1321121"/>
                  </a:lnTo>
                  <a:lnTo>
                    <a:pt x="248071" y="1217277"/>
                  </a:lnTo>
                  <a:lnTo>
                    <a:pt x="377875" y="1090357"/>
                  </a:lnTo>
                  <a:lnTo>
                    <a:pt x="562486" y="891324"/>
                  </a:lnTo>
                  <a:lnTo>
                    <a:pt x="637484" y="801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6090F06E-78A5-374C-A097-2D6C548E43E8}"/>
                </a:ext>
              </a:extLst>
            </p:cNvPr>
            <p:cNvSpPr/>
            <p:nvPr/>
          </p:nvSpPr>
          <p:spPr>
            <a:xfrm>
              <a:off x="5010150" y="2268538"/>
              <a:ext cx="1066800" cy="1196975"/>
            </a:xfrm>
            <a:custGeom>
              <a:avLst/>
              <a:gdLst>
                <a:gd name="connsiteX0" fmla="*/ 516731 w 1066800"/>
                <a:gd name="connsiteY0" fmla="*/ 564357 h 1195388"/>
                <a:gd name="connsiteX1" fmla="*/ 485775 w 1066800"/>
                <a:gd name="connsiteY1" fmla="*/ 607219 h 1195388"/>
                <a:gd name="connsiteX2" fmla="*/ 433388 w 1066800"/>
                <a:gd name="connsiteY2" fmla="*/ 676275 h 1195388"/>
                <a:gd name="connsiteX3" fmla="*/ 269081 w 1066800"/>
                <a:gd name="connsiteY3" fmla="*/ 873919 h 1195388"/>
                <a:gd name="connsiteX4" fmla="*/ 142875 w 1066800"/>
                <a:gd name="connsiteY4" fmla="*/ 1009650 h 1195388"/>
                <a:gd name="connsiteX5" fmla="*/ 45244 w 1066800"/>
                <a:gd name="connsiteY5" fmla="*/ 1114425 h 1195388"/>
                <a:gd name="connsiteX6" fmla="*/ 9525 w 1066800"/>
                <a:gd name="connsiteY6" fmla="*/ 1152525 h 1195388"/>
                <a:gd name="connsiteX7" fmla="*/ 0 w 1066800"/>
                <a:gd name="connsiteY7" fmla="*/ 1166813 h 1195388"/>
                <a:gd name="connsiteX8" fmla="*/ 0 w 1066800"/>
                <a:gd name="connsiteY8" fmla="*/ 1185863 h 1195388"/>
                <a:gd name="connsiteX9" fmla="*/ 4763 w 1066800"/>
                <a:gd name="connsiteY9" fmla="*/ 1193007 h 1195388"/>
                <a:gd name="connsiteX10" fmla="*/ 26194 w 1066800"/>
                <a:gd name="connsiteY10" fmla="*/ 1195388 h 1195388"/>
                <a:gd name="connsiteX11" fmla="*/ 54769 w 1066800"/>
                <a:gd name="connsiteY11" fmla="*/ 1190625 h 1195388"/>
                <a:gd name="connsiteX12" fmla="*/ 107156 w 1066800"/>
                <a:gd name="connsiteY12" fmla="*/ 1164432 h 1195388"/>
                <a:gd name="connsiteX13" fmla="*/ 273844 w 1066800"/>
                <a:gd name="connsiteY13" fmla="*/ 1047750 h 1195388"/>
                <a:gd name="connsiteX14" fmla="*/ 426244 w 1066800"/>
                <a:gd name="connsiteY14" fmla="*/ 933450 h 1195388"/>
                <a:gd name="connsiteX15" fmla="*/ 631031 w 1066800"/>
                <a:gd name="connsiteY15" fmla="*/ 754857 h 1195388"/>
                <a:gd name="connsiteX16" fmla="*/ 771525 w 1066800"/>
                <a:gd name="connsiteY16" fmla="*/ 611982 h 1195388"/>
                <a:gd name="connsiteX17" fmla="*/ 892969 w 1066800"/>
                <a:gd name="connsiteY17" fmla="*/ 476250 h 1195388"/>
                <a:gd name="connsiteX18" fmla="*/ 962025 w 1066800"/>
                <a:gd name="connsiteY18" fmla="*/ 402432 h 1195388"/>
                <a:gd name="connsiteX19" fmla="*/ 1009650 w 1066800"/>
                <a:gd name="connsiteY19" fmla="*/ 352425 h 1195388"/>
                <a:gd name="connsiteX20" fmla="*/ 1028700 w 1066800"/>
                <a:gd name="connsiteY20" fmla="*/ 335757 h 1195388"/>
                <a:gd name="connsiteX21" fmla="*/ 1040606 w 1066800"/>
                <a:gd name="connsiteY21" fmla="*/ 323850 h 1195388"/>
                <a:gd name="connsiteX22" fmla="*/ 1054894 w 1066800"/>
                <a:gd name="connsiteY22" fmla="*/ 302419 h 1195388"/>
                <a:gd name="connsiteX23" fmla="*/ 1064419 w 1066800"/>
                <a:gd name="connsiteY23" fmla="*/ 280988 h 1195388"/>
                <a:gd name="connsiteX24" fmla="*/ 1066800 w 1066800"/>
                <a:gd name="connsiteY24" fmla="*/ 261938 h 1195388"/>
                <a:gd name="connsiteX25" fmla="*/ 1064419 w 1066800"/>
                <a:gd name="connsiteY25" fmla="*/ 235744 h 1195388"/>
                <a:gd name="connsiteX26" fmla="*/ 1057275 w 1066800"/>
                <a:gd name="connsiteY26" fmla="*/ 209550 h 1195388"/>
                <a:gd name="connsiteX27" fmla="*/ 1035844 w 1066800"/>
                <a:gd name="connsiteY27" fmla="*/ 173832 h 1195388"/>
                <a:gd name="connsiteX28" fmla="*/ 1014413 w 1066800"/>
                <a:gd name="connsiteY28" fmla="*/ 154782 h 1195388"/>
                <a:gd name="connsiteX29" fmla="*/ 971550 w 1066800"/>
                <a:gd name="connsiteY29" fmla="*/ 123825 h 1195388"/>
                <a:gd name="connsiteX30" fmla="*/ 914400 w 1066800"/>
                <a:gd name="connsiteY30" fmla="*/ 92869 h 1195388"/>
                <a:gd name="connsiteX31" fmla="*/ 862013 w 1066800"/>
                <a:gd name="connsiteY31" fmla="*/ 66675 h 1195388"/>
                <a:gd name="connsiteX32" fmla="*/ 781050 w 1066800"/>
                <a:gd name="connsiteY32" fmla="*/ 35719 h 1195388"/>
                <a:gd name="connsiteX33" fmla="*/ 707231 w 1066800"/>
                <a:gd name="connsiteY33" fmla="*/ 14288 h 1195388"/>
                <a:gd name="connsiteX34" fmla="*/ 650081 w 1066800"/>
                <a:gd name="connsiteY34" fmla="*/ 2382 h 1195388"/>
                <a:gd name="connsiteX35" fmla="*/ 609600 w 1066800"/>
                <a:gd name="connsiteY35" fmla="*/ 0 h 1195388"/>
                <a:gd name="connsiteX36" fmla="*/ 571500 w 1066800"/>
                <a:gd name="connsiteY36" fmla="*/ 2382 h 1195388"/>
                <a:gd name="connsiteX37" fmla="*/ 542925 w 1066800"/>
                <a:gd name="connsiteY37" fmla="*/ 11907 h 1195388"/>
                <a:gd name="connsiteX38" fmla="*/ 531019 w 1066800"/>
                <a:gd name="connsiteY38" fmla="*/ 28575 h 1195388"/>
                <a:gd name="connsiteX39" fmla="*/ 535781 w 1066800"/>
                <a:gd name="connsiteY39" fmla="*/ 45244 h 1195388"/>
                <a:gd name="connsiteX40" fmla="*/ 547688 w 1066800"/>
                <a:gd name="connsiteY40" fmla="*/ 61913 h 1195388"/>
                <a:gd name="connsiteX41" fmla="*/ 588169 w 1066800"/>
                <a:gd name="connsiteY41" fmla="*/ 97632 h 1195388"/>
                <a:gd name="connsiteX42" fmla="*/ 609600 w 1066800"/>
                <a:gd name="connsiteY42" fmla="*/ 111919 h 1195388"/>
                <a:gd name="connsiteX43" fmla="*/ 628650 w 1066800"/>
                <a:gd name="connsiteY43" fmla="*/ 133350 h 1195388"/>
                <a:gd name="connsiteX44" fmla="*/ 647700 w 1066800"/>
                <a:gd name="connsiteY44" fmla="*/ 164307 h 1195388"/>
                <a:gd name="connsiteX45" fmla="*/ 659606 w 1066800"/>
                <a:gd name="connsiteY45" fmla="*/ 192882 h 1195388"/>
                <a:gd name="connsiteX46" fmla="*/ 669131 w 1066800"/>
                <a:gd name="connsiteY46" fmla="*/ 233363 h 1195388"/>
                <a:gd name="connsiteX47" fmla="*/ 669131 w 1066800"/>
                <a:gd name="connsiteY47" fmla="*/ 269082 h 1195388"/>
                <a:gd name="connsiteX48" fmla="*/ 664369 w 1066800"/>
                <a:gd name="connsiteY48" fmla="*/ 300038 h 1195388"/>
                <a:gd name="connsiteX49" fmla="*/ 633413 w 1066800"/>
                <a:gd name="connsiteY49" fmla="*/ 376238 h 1195388"/>
                <a:gd name="connsiteX50" fmla="*/ 547688 w 1066800"/>
                <a:gd name="connsiteY50" fmla="*/ 521494 h 1195388"/>
                <a:gd name="connsiteX51" fmla="*/ 516731 w 1066800"/>
                <a:gd name="connsiteY51" fmla="*/ 564357 h 119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66800" h="1195388">
                  <a:moveTo>
                    <a:pt x="516731" y="564357"/>
                  </a:moveTo>
                  <a:lnTo>
                    <a:pt x="485775" y="607219"/>
                  </a:lnTo>
                  <a:lnTo>
                    <a:pt x="433388" y="676275"/>
                  </a:lnTo>
                  <a:lnTo>
                    <a:pt x="269081" y="873919"/>
                  </a:lnTo>
                  <a:lnTo>
                    <a:pt x="142875" y="1009650"/>
                  </a:lnTo>
                  <a:lnTo>
                    <a:pt x="45244" y="1114425"/>
                  </a:lnTo>
                  <a:lnTo>
                    <a:pt x="9525" y="1152525"/>
                  </a:lnTo>
                  <a:lnTo>
                    <a:pt x="0" y="1166813"/>
                  </a:lnTo>
                  <a:lnTo>
                    <a:pt x="0" y="1185863"/>
                  </a:lnTo>
                  <a:lnTo>
                    <a:pt x="4763" y="1193007"/>
                  </a:lnTo>
                  <a:lnTo>
                    <a:pt x="26194" y="1195388"/>
                  </a:lnTo>
                  <a:lnTo>
                    <a:pt x="54769" y="1190625"/>
                  </a:lnTo>
                  <a:lnTo>
                    <a:pt x="107156" y="1164432"/>
                  </a:lnTo>
                  <a:lnTo>
                    <a:pt x="273844" y="1047750"/>
                  </a:lnTo>
                  <a:lnTo>
                    <a:pt x="426244" y="933450"/>
                  </a:lnTo>
                  <a:lnTo>
                    <a:pt x="631031" y="754857"/>
                  </a:lnTo>
                  <a:lnTo>
                    <a:pt x="771525" y="611982"/>
                  </a:lnTo>
                  <a:lnTo>
                    <a:pt x="892969" y="476250"/>
                  </a:lnTo>
                  <a:lnTo>
                    <a:pt x="962025" y="402432"/>
                  </a:lnTo>
                  <a:lnTo>
                    <a:pt x="1009650" y="352425"/>
                  </a:lnTo>
                  <a:lnTo>
                    <a:pt x="1028700" y="335757"/>
                  </a:lnTo>
                  <a:lnTo>
                    <a:pt x="1040606" y="323850"/>
                  </a:lnTo>
                  <a:lnTo>
                    <a:pt x="1054894" y="302419"/>
                  </a:lnTo>
                  <a:lnTo>
                    <a:pt x="1064419" y="280988"/>
                  </a:lnTo>
                  <a:lnTo>
                    <a:pt x="1066800" y="261938"/>
                  </a:lnTo>
                  <a:lnTo>
                    <a:pt x="1064419" y="235744"/>
                  </a:lnTo>
                  <a:lnTo>
                    <a:pt x="1057275" y="209550"/>
                  </a:lnTo>
                  <a:lnTo>
                    <a:pt x="1035844" y="173832"/>
                  </a:lnTo>
                  <a:lnTo>
                    <a:pt x="1014413" y="154782"/>
                  </a:lnTo>
                  <a:lnTo>
                    <a:pt x="971550" y="123825"/>
                  </a:lnTo>
                  <a:lnTo>
                    <a:pt x="914400" y="92869"/>
                  </a:lnTo>
                  <a:lnTo>
                    <a:pt x="862013" y="66675"/>
                  </a:lnTo>
                  <a:lnTo>
                    <a:pt x="781050" y="35719"/>
                  </a:lnTo>
                  <a:lnTo>
                    <a:pt x="707231" y="14288"/>
                  </a:lnTo>
                  <a:lnTo>
                    <a:pt x="650081" y="2382"/>
                  </a:lnTo>
                  <a:lnTo>
                    <a:pt x="609600" y="0"/>
                  </a:lnTo>
                  <a:lnTo>
                    <a:pt x="571500" y="2382"/>
                  </a:lnTo>
                  <a:lnTo>
                    <a:pt x="542925" y="11907"/>
                  </a:lnTo>
                  <a:lnTo>
                    <a:pt x="531019" y="28575"/>
                  </a:lnTo>
                  <a:lnTo>
                    <a:pt x="535781" y="45244"/>
                  </a:lnTo>
                  <a:lnTo>
                    <a:pt x="547688" y="61913"/>
                  </a:lnTo>
                  <a:lnTo>
                    <a:pt x="588169" y="97632"/>
                  </a:lnTo>
                  <a:lnTo>
                    <a:pt x="609600" y="111919"/>
                  </a:lnTo>
                  <a:lnTo>
                    <a:pt x="628650" y="133350"/>
                  </a:lnTo>
                  <a:lnTo>
                    <a:pt x="647700" y="164307"/>
                  </a:lnTo>
                  <a:lnTo>
                    <a:pt x="659606" y="192882"/>
                  </a:lnTo>
                  <a:lnTo>
                    <a:pt x="669131" y="233363"/>
                  </a:lnTo>
                  <a:lnTo>
                    <a:pt x="669131" y="269082"/>
                  </a:lnTo>
                  <a:lnTo>
                    <a:pt x="664369" y="300038"/>
                  </a:lnTo>
                  <a:lnTo>
                    <a:pt x="633413" y="376238"/>
                  </a:lnTo>
                  <a:lnTo>
                    <a:pt x="547688" y="521494"/>
                  </a:lnTo>
                  <a:lnTo>
                    <a:pt x="516731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A0A444A0-8C18-A045-A348-5A8CC8F82727}"/>
                </a:ext>
              </a:extLst>
            </p:cNvPr>
            <p:cNvSpPr/>
            <p:nvPr/>
          </p:nvSpPr>
          <p:spPr>
            <a:xfrm>
              <a:off x="2735263" y="4070350"/>
              <a:ext cx="4492625" cy="577850"/>
            </a:xfrm>
            <a:custGeom>
              <a:avLst/>
              <a:gdLst>
                <a:gd name="connsiteX0" fmla="*/ 1452067 w 4491533"/>
                <a:gd name="connsiteY0" fmla="*/ 204825 h 577901"/>
                <a:gd name="connsiteX1" fmla="*/ 2062886 w 4491533"/>
                <a:gd name="connsiteY1" fmla="*/ 157277 h 577901"/>
                <a:gd name="connsiteX2" fmla="*/ 2311603 w 4491533"/>
                <a:gd name="connsiteY2" fmla="*/ 135331 h 577901"/>
                <a:gd name="connsiteX3" fmla="*/ 2615184 w 4491533"/>
                <a:gd name="connsiteY3" fmla="*/ 109728 h 577901"/>
                <a:gd name="connsiteX4" fmla="*/ 2948025 w 4491533"/>
                <a:gd name="connsiteY4" fmla="*/ 84125 h 577901"/>
                <a:gd name="connsiteX5" fmla="*/ 3288182 w 4491533"/>
                <a:gd name="connsiteY5" fmla="*/ 62179 h 577901"/>
                <a:gd name="connsiteX6" fmla="*/ 3591763 w 4491533"/>
                <a:gd name="connsiteY6" fmla="*/ 43891 h 577901"/>
                <a:gd name="connsiteX7" fmla="*/ 3840480 w 4491533"/>
                <a:gd name="connsiteY7" fmla="*/ 29261 h 577901"/>
                <a:gd name="connsiteX8" fmla="*/ 3931920 w 4491533"/>
                <a:gd name="connsiteY8" fmla="*/ 25603 h 577901"/>
                <a:gd name="connsiteX9" fmla="*/ 3994099 w 4491533"/>
                <a:gd name="connsiteY9" fmla="*/ 10973 h 577901"/>
                <a:gd name="connsiteX10" fmla="*/ 4081881 w 4491533"/>
                <a:gd name="connsiteY10" fmla="*/ 0 h 577901"/>
                <a:gd name="connsiteX11" fmla="*/ 4140403 w 4491533"/>
                <a:gd name="connsiteY11" fmla="*/ 10973 h 577901"/>
                <a:gd name="connsiteX12" fmla="*/ 4213555 w 4491533"/>
                <a:gd name="connsiteY12" fmla="*/ 32918 h 577901"/>
                <a:gd name="connsiteX13" fmla="*/ 4279392 w 4491533"/>
                <a:gd name="connsiteY13" fmla="*/ 58521 h 577901"/>
                <a:gd name="connsiteX14" fmla="*/ 4359859 w 4491533"/>
                <a:gd name="connsiteY14" fmla="*/ 102413 h 577901"/>
                <a:gd name="connsiteX15" fmla="*/ 4436669 w 4491533"/>
                <a:gd name="connsiteY15" fmla="*/ 153619 h 577901"/>
                <a:gd name="connsiteX16" fmla="*/ 4454957 w 4491533"/>
                <a:gd name="connsiteY16" fmla="*/ 168249 h 577901"/>
                <a:gd name="connsiteX17" fmla="*/ 4465929 w 4491533"/>
                <a:gd name="connsiteY17" fmla="*/ 182880 h 577901"/>
                <a:gd name="connsiteX18" fmla="*/ 4473245 w 4491533"/>
                <a:gd name="connsiteY18" fmla="*/ 193853 h 577901"/>
                <a:gd name="connsiteX19" fmla="*/ 4484217 w 4491533"/>
                <a:gd name="connsiteY19" fmla="*/ 223113 h 577901"/>
                <a:gd name="connsiteX20" fmla="*/ 4491533 w 4491533"/>
                <a:gd name="connsiteY20" fmla="*/ 263347 h 577901"/>
                <a:gd name="connsiteX21" fmla="*/ 4480560 w 4491533"/>
                <a:gd name="connsiteY21" fmla="*/ 292608 h 577901"/>
                <a:gd name="connsiteX22" fmla="*/ 4451299 w 4491533"/>
                <a:gd name="connsiteY22" fmla="*/ 314553 h 577901"/>
                <a:gd name="connsiteX23" fmla="*/ 4411065 w 4491533"/>
                <a:gd name="connsiteY23" fmla="*/ 321869 h 577901"/>
                <a:gd name="connsiteX24" fmla="*/ 4359859 w 4491533"/>
                <a:gd name="connsiteY24" fmla="*/ 321869 h 577901"/>
                <a:gd name="connsiteX25" fmla="*/ 4275734 w 4491533"/>
                <a:gd name="connsiteY25" fmla="*/ 310896 h 577901"/>
                <a:gd name="connsiteX26" fmla="*/ 4166006 w 4491533"/>
                <a:gd name="connsiteY26" fmla="*/ 296265 h 577901"/>
                <a:gd name="connsiteX27" fmla="*/ 4008729 w 4491533"/>
                <a:gd name="connsiteY27" fmla="*/ 285293 h 577901"/>
                <a:gd name="connsiteX28" fmla="*/ 3738067 w 4491533"/>
                <a:gd name="connsiteY28" fmla="*/ 274320 h 577901"/>
                <a:gd name="connsiteX29" fmla="*/ 3467405 w 4491533"/>
                <a:gd name="connsiteY29" fmla="*/ 274320 h 577901"/>
                <a:gd name="connsiteX30" fmla="*/ 3141878 w 4491533"/>
                <a:gd name="connsiteY30" fmla="*/ 277977 h 577901"/>
                <a:gd name="connsiteX31" fmla="*/ 2801721 w 4491533"/>
                <a:gd name="connsiteY31" fmla="*/ 292608 h 577901"/>
                <a:gd name="connsiteX32" fmla="*/ 2553005 w 4491533"/>
                <a:gd name="connsiteY32" fmla="*/ 303581 h 577901"/>
                <a:gd name="connsiteX33" fmla="*/ 2278685 w 4491533"/>
                <a:gd name="connsiteY33" fmla="*/ 321869 h 577901"/>
                <a:gd name="connsiteX34" fmla="*/ 2051913 w 4491533"/>
                <a:gd name="connsiteY34" fmla="*/ 336499 h 577901"/>
                <a:gd name="connsiteX35" fmla="*/ 1883664 w 4491533"/>
                <a:gd name="connsiteY35" fmla="*/ 354787 h 577901"/>
                <a:gd name="connsiteX36" fmla="*/ 1631289 w 4491533"/>
                <a:gd name="connsiteY36" fmla="*/ 380390 h 577901"/>
                <a:gd name="connsiteX37" fmla="*/ 1415491 w 4491533"/>
                <a:gd name="connsiteY37" fmla="*/ 402336 h 577901"/>
                <a:gd name="connsiteX38" fmla="*/ 1214323 w 4491533"/>
                <a:gd name="connsiteY38" fmla="*/ 424281 h 577901"/>
                <a:gd name="connsiteX39" fmla="*/ 1060704 w 4491533"/>
                <a:gd name="connsiteY39" fmla="*/ 446227 h 577901"/>
                <a:gd name="connsiteX40" fmla="*/ 830275 w 4491533"/>
                <a:gd name="connsiteY40" fmla="*/ 493776 h 577901"/>
                <a:gd name="connsiteX41" fmla="*/ 555955 w 4491533"/>
                <a:gd name="connsiteY41" fmla="*/ 555955 h 577901"/>
                <a:gd name="connsiteX42" fmla="*/ 504749 w 4491533"/>
                <a:gd name="connsiteY42" fmla="*/ 574243 h 577901"/>
                <a:gd name="connsiteX43" fmla="*/ 479145 w 4491533"/>
                <a:gd name="connsiteY43" fmla="*/ 577901 h 577901"/>
                <a:gd name="connsiteX44" fmla="*/ 442569 w 4491533"/>
                <a:gd name="connsiteY44" fmla="*/ 577901 h 577901"/>
                <a:gd name="connsiteX45" fmla="*/ 380390 w 4491533"/>
                <a:gd name="connsiteY45" fmla="*/ 563270 h 577901"/>
                <a:gd name="connsiteX46" fmla="*/ 329184 w 4491533"/>
                <a:gd name="connsiteY46" fmla="*/ 541325 h 577901"/>
                <a:gd name="connsiteX47" fmla="*/ 245059 w 4491533"/>
                <a:gd name="connsiteY47" fmla="*/ 490118 h 577901"/>
                <a:gd name="connsiteX48" fmla="*/ 146304 w 4491533"/>
                <a:gd name="connsiteY48" fmla="*/ 416966 h 577901"/>
                <a:gd name="connsiteX49" fmla="*/ 43891 w 4491533"/>
                <a:gd name="connsiteY49" fmla="*/ 318211 h 577901"/>
                <a:gd name="connsiteX50" fmla="*/ 21945 w 4491533"/>
                <a:gd name="connsiteY50" fmla="*/ 292608 h 577901"/>
                <a:gd name="connsiteX51" fmla="*/ 10973 w 4491533"/>
                <a:gd name="connsiteY51" fmla="*/ 270662 h 577901"/>
                <a:gd name="connsiteX52" fmla="*/ 0 w 4491533"/>
                <a:gd name="connsiteY52" fmla="*/ 234086 h 577901"/>
                <a:gd name="connsiteX53" fmla="*/ 0 w 4491533"/>
                <a:gd name="connsiteY53" fmla="*/ 219456 h 577901"/>
                <a:gd name="connsiteX54" fmla="*/ 3657 w 4491533"/>
                <a:gd name="connsiteY54" fmla="*/ 212141 h 577901"/>
                <a:gd name="connsiteX55" fmla="*/ 3657 w 4491533"/>
                <a:gd name="connsiteY55" fmla="*/ 204825 h 577901"/>
                <a:gd name="connsiteX56" fmla="*/ 18288 w 4491533"/>
                <a:gd name="connsiteY56" fmla="*/ 193853 h 577901"/>
                <a:gd name="connsiteX57" fmla="*/ 40233 w 4491533"/>
                <a:gd name="connsiteY57" fmla="*/ 193853 h 577901"/>
                <a:gd name="connsiteX58" fmla="*/ 73152 w 4491533"/>
                <a:gd name="connsiteY58" fmla="*/ 201168 h 577901"/>
                <a:gd name="connsiteX59" fmla="*/ 102413 w 4491533"/>
                <a:gd name="connsiteY59" fmla="*/ 212141 h 577901"/>
                <a:gd name="connsiteX60" fmla="*/ 146304 w 4491533"/>
                <a:gd name="connsiteY60" fmla="*/ 234086 h 577901"/>
                <a:gd name="connsiteX61" fmla="*/ 237744 w 4491533"/>
                <a:gd name="connsiteY61" fmla="*/ 270662 h 577901"/>
                <a:gd name="connsiteX62" fmla="*/ 332841 w 4491533"/>
                <a:gd name="connsiteY62" fmla="*/ 296265 h 577901"/>
                <a:gd name="connsiteX63" fmla="*/ 416966 w 4491533"/>
                <a:gd name="connsiteY63" fmla="*/ 307238 h 577901"/>
                <a:gd name="connsiteX64" fmla="*/ 493776 w 4491533"/>
                <a:gd name="connsiteY64" fmla="*/ 307238 h 577901"/>
                <a:gd name="connsiteX65" fmla="*/ 625449 w 4491533"/>
                <a:gd name="connsiteY65" fmla="*/ 288950 h 577901"/>
                <a:gd name="connsiteX66" fmla="*/ 841248 w 4491533"/>
                <a:gd name="connsiteY66" fmla="*/ 263347 h 577901"/>
                <a:gd name="connsiteX67" fmla="*/ 1111910 w 4491533"/>
                <a:gd name="connsiteY67" fmla="*/ 234086 h 577901"/>
                <a:gd name="connsiteX68" fmla="*/ 1452067 w 4491533"/>
                <a:gd name="connsiteY68" fmla="*/ 20482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77901">
                  <a:moveTo>
                    <a:pt x="1452067" y="204825"/>
                  </a:moveTo>
                  <a:lnTo>
                    <a:pt x="2062886" y="157277"/>
                  </a:lnTo>
                  <a:lnTo>
                    <a:pt x="2311603" y="135331"/>
                  </a:lnTo>
                  <a:lnTo>
                    <a:pt x="2615184" y="109728"/>
                  </a:lnTo>
                  <a:lnTo>
                    <a:pt x="2948025" y="84125"/>
                  </a:lnTo>
                  <a:lnTo>
                    <a:pt x="3288182" y="62179"/>
                  </a:lnTo>
                  <a:lnTo>
                    <a:pt x="3591763" y="43891"/>
                  </a:lnTo>
                  <a:lnTo>
                    <a:pt x="3840480" y="29261"/>
                  </a:lnTo>
                  <a:lnTo>
                    <a:pt x="3931920" y="25603"/>
                  </a:lnTo>
                  <a:lnTo>
                    <a:pt x="3994099" y="10973"/>
                  </a:lnTo>
                  <a:lnTo>
                    <a:pt x="4081881" y="0"/>
                  </a:lnTo>
                  <a:lnTo>
                    <a:pt x="4140403" y="10973"/>
                  </a:lnTo>
                  <a:lnTo>
                    <a:pt x="4213555" y="32918"/>
                  </a:lnTo>
                  <a:lnTo>
                    <a:pt x="4279392" y="58521"/>
                  </a:lnTo>
                  <a:lnTo>
                    <a:pt x="4359859" y="102413"/>
                  </a:lnTo>
                  <a:lnTo>
                    <a:pt x="4436669" y="153619"/>
                  </a:lnTo>
                  <a:lnTo>
                    <a:pt x="4454957" y="168249"/>
                  </a:lnTo>
                  <a:lnTo>
                    <a:pt x="4465929" y="182880"/>
                  </a:lnTo>
                  <a:lnTo>
                    <a:pt x="4473245" y="193853"/>
                  </a:lnTo>
                  <a:lnTo>
                    <a:pt x="4484217" y="223113"/>
                  </a:lnTo>
                  <a:lnTo>
                    <a:pt x="4491533" y="263347"/>
                  </a:lnTo>
                  <a:lnTo>
                    <a:pt x="4480560" y="292608"/>
                  </a:lnTo>
                  <a:lnTo>
                    <a:pt x="4451299" y="314553"/>
                  </a:lnTo>
                  <a:lnTo>
                    <a:pt x="4411065" y="321869"/>
                  </a:lnTo>
                  <a:lnTo>
                    <a:pt x="4359859" y="321869"/>
                  </a:lnTo>
                  <a:lnTo>
                    <a:pt x="4275734" y="310896"/>
                  </a:lnTo>
                  <a:lnTo>
                    <a:pt x="4166006" y="296265"/>
                  </a:lnTo>
                  <a:lnTo>
                    <a:pt x="4008729" y="285293"/>
                  </a:lnTo>
                  <a:lnTo>
                    <a:pt x="3738067" y="274320"/>
                  </a:lnTo>
                  <a:lnTo>
                    <a:pt x="3467405" y="274320"/>
                  </a:lnTo>
                  <a:lnTo>
                    <a:pt x="3141878" y="277977"/>
                  </a:lnTo>
                  <a:lnTo>
                    <a:pt x="2801721" y="292608"/>
                  </a:lnTo>
                  <a:lnTo>
                    <a:pt x="2553005" y="303581"/>
                  </a:lnTo>
                  <a:lnTo>
                    <a:pt x="2278685" y="321869"/>
                  </a:lnTo>
                  <a:lnTo>
                    <a:pt x="2051913" y="336499"/>
                  </a:lnTo>
                  <a:lnTo>
                    <a:pt x="1883664" y="354787"/>
                  </a:lnTo>
                  <a:lnTo>
                    <a:pt x="1631289" y="380390"/>
                  </a:lnTo>
                  <a:lnTo>
                    <a:pt x="1415491" y="402336"/>
                  </a:lnTo>
                  <a:lnTo>
                    <a:pt x="1214323" y="424281"/>
                  </a:lnTo>
                  <a:lnTo>
                    <a:pt x="1060704" y="446227"/>
                  </a:lnTo>
                  <a:lnTo>
                    <a:pt x="830275" y="493776"/>
                  </a:lnTo>
                  <a:lnTo>
                    <a:pt x="555955" y="555955"/>
                  </a:lnTo>
                  <a:lnTo>
                    <a:pt x="504749" y="574243"/>
                  </a:lnTo>
                  <a:lnTo>
                    <a:pt x="479145" y="577901"/>
                  </a:lnTo>
                  <a:lnTo>
                    <a:pt x="442569" y="577901"/>
                  </a:lnTo>
                  <a:lnTo>
                    <a:pt x="380390" y="563270"/>
                  </a:lnTo>
                  <a:lnTo>
                    <a:pt x="329184" y="541325"/>
                  </a:lnTo>
                  <a:lnTo>
                    <a:pt x="245059" y="490118"/>
                  </a:lnTo>
                  <a:lnTo>
                    <a:pt x="146304" y="416966"/>
                  </a:lnTo>
                  <a:lnTo>
                    <a:pt x="43891" y="318211"/>
                  </a:lnTo>
                  <a:lnTo>
                    <a:pt x="21945" y="292608"/>
                  </a:lnTo>
                  <a:lnTo>
                    <a:pt x="10973" y="270662"/>
                  </a:lnTo>
                  <a:lnTo>
                    <a:pt x="0" y="234086"/>
                  </a:lnTo>
                  <a:lnTo>
                    <a:pt x="0" y="219456"/>
                  </a:lnTo>
                  <a:lnTo>
                    <a:pt x="3657" y="212141"/>
                  </a:lnTo>
                  <a:lnTo>
                    <a:pt x="3657" y="204825"/>
                  </a:lnTo>
                  <a:lnTo>
                    <a:pt x="18288" y="193853"/>
                  </a:lnTo>
                  <a:lnTo>
                    <a:pt x="40233" y="193853"/>
                  </a:lnTo>
                  <a:lnTo>
                    <a:pt x="73152" y="201168"/>
                  </a:lnTo>
                  <a:lnTo>
                    <a:pt x="102413" y="212141"/>
                  </a:lnTo>
                  <a:lnTo>
                    <a:pt x="146304" y="234086"/>
                  </a:lnTo>
                  <a:lnTo>
                    <a:pt x="237744" y="270662"/>
                  </a:lnTo>
                  <a:lnTo>
                    <a:pt x="332841" y="296265"/>
                  </a:lnTo>
                  <a:lnTo>
                    <a:pt x="416966" y="307238"/>
                  </a:lnTo>
                  <a:lnTo>
                    <a:pt x="493776" y="307238"/>
                  </a:lnTo>
                  <a:lnTo>
                    <a:pt x="625449" y="288950"/>
                  </a:lnTo>
                  <a:lnTo>
                    <a:pt x="841248" y="263347"/>
                  </a:lnTo>
                  <a:lnTo>
                    <a:pt x="1111910" y="234086"/>
                  </a:lnTo>
                  <a:lnTo>
                    <a:pt x="1452067" y="2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CD6DC394-EC0C-974B-A802-B63161B40F55}"/>
                </a:ext>
              </a:extLst>
            </p:cNvPr>
            <p:cNvSpPr/>
            <p:nvPr/>
          </p:nvSpPr>
          <p:spPr>
            <a:xfrm>
              <a:off x="3178175" y="1889125"/>
              <a:ext cx="3548063" cy="528638"/>
            </a:xfrm>
            <a:custGeom>
              <a:avLst/>
              <a:gdLst>
                <a:gd name="connsiteX0" fmla="*/ 1214392 w 3547987"/>
                <a:gd name="connsiteY0" fmla="*/ 222110 h 527872"/>
                <a:gd name="connsiteX1" fmla="*/ 1675919 w 3547987"/>
                <a:gd name="connsiteY1" fmla="*/ 175957 h 527872"/>
                <a:gd name="connsiteX2" fmla="*/ 2013411 w 3547987"/>
                <a:gd name="connsiteY2" fmla="*/ 144228 h 527872"/>
                <a:gd name="connsiteX3" fmla="*/ 2281673 w 3547987"/>
                <a:gd name="connsiteY3" fmla="*/ 115382 h 527872"/>
                <a:gd name="connsiteX4" fmla="*/ 2587435 w 3547987"/>
                <a:gd name="connsiteY4" fmla="*/ 89421 h 527872"/>
                <a:gd name="connsiteX5" fmla="*/ 2783584 w 3547987"/>
                <a:gd name="connsiteY5" fmla="*/ 77883 h 527872"/>
                <a:gd name="connsiteX6" fmla="*/ 2982617 w 3547987"/>
                <a:gd name="connsiteY6" fmla="*/ 69229 h 527872"/>
                <a:gd name="connsiteX7" fmla="*/ 3025885 w 3547987"/>
                <a:gd name="connsiteY7" fmla="*/ 49038 h 527872"/>
                <a:gd name="connsiteX8" fmla="*/ 3112421 w 3547987"/>
                <a:gd name="connsiteY8" fmla="*/ 5769 h 527872"/>
                <a:gd name="connsiteX9" fmla="*/ 3129729 w 3547987"/>
                <a:gd name="connsiteY9" fmla="*/ 0 h 527872"/>
                <a:gd name="connsiteX10" fmla="*/ 3167228 w 3547987"/>
                <a:gd name="connsiteY10" fmla="*/ 2885 h 527872"/>
                <a:gd name="connsiteX11" fmla="*/ 3233572 w 3547987"/>
                <a:gd name="connsiteY11" fmla="*/ 14423 h 527872"/>
                <a:gd name="connsiteX12" fmla="*/ 3299917 w 3547987"/>
                <a:gd name="connsiteY12" fmla="*/ 34615 h 527872"/>
                <a:gd name="connsiteX13" fmla="*/ 3337416 w 3547987"/>
                <a:gd name="connsiteY13" fmla="*/ 49038 h 527872"/>
                <a:gd name="connsiteX14" fmla="*/ 3412414 w 3547987"/>
                <a:gd name="connsiteY14" fmla="*/ 83652 h 527872"/>
                <a:gd name="connsiteX15" fmla="*/ 3455682 w 3547987"/>
                <a:gd name="connsiteY15" fmla="*/ 106728 h 527872"/>
                <a:gd name="connsiteX16" fmla="*/ 3481643 w 3547987"/>
                <a:gd name="connsiteY16" fmla="*/ 126920 h 527872"/>
                <a:gd name="connsiteX17" fmla="*/ 3510488 w 3547987"/>
                <a:gd name="connsiteY17" fmla="*/ 158650 h 527872"/>
                <a:gd name="connsiteX18" fmla="*/ 3530680 w 3547987"/>
                <a:gd name="connsiteY18" fmla="*/ 184611 h 527872"/>
                <a:gd name="connsiteX19" fmla="*/ 3542218 w 3547987"/>
                <a:gd name="connsiteY19" fmla="*/ 207687 h 527872"/>
                <a:gd name="connsiteX20" fmla="*/ 3547987 w 3547987"/>
                <a:gd name="connsiteY20" fmla="*/ 230764 h 527872"/>
                <a:gd name="connsiteX21" fmla="*/ 3539334 w 3547987"/>
                <a:gd name="connsiteY21" fmla="*/ 253840 h 527872"/>
                <a:gd name="connsiteX22" fmla="*/ 3522026 w 3547987"/>
                <a:gd name="connsiteY22" fmla="*/ 271147 h 527872"/>
                <a:gd name="connsiteX23" fmla="*/ 3484527 w 3547987"/>
                <a:gd name="connsiteY23" fmla="*/ 285570 h 527872"/>
                <a:gd name="connsiteX24" fmla="*/ 3444144 w 3547987"/>
                <a:gd name="connsiteY24" fmla="*/ 288455 h 527872"/>
                <a:gd name="connsiteX25" fmla="*/ 3334531 w 3547987"/>
                <a:gd name="connsiteY25" fmla="*/ 285570 h 527872"/>
                <a:gd name="connsiteX26" fmla="*/ 3086460 w 3547987"/>
                <a:gd name="connsiteY26" fmla="*/ 276916 h 527872"/>
                <a:gd name="connsiteX27" fmla="*/ 2841274 w 3547987"/>
                <a:gd name="connsiteY27" fmla="*/ 274032 h 527872"/>
                <a:gd name="connsiteX28" fmla="*/ 2616280 w 3547987"/>
                <a:gd name="connsiteY28" fmla="*/ 279801 h 527872"/>
                <a:gd name="connsiteX29" fmla="*/ 2385517 w 3547987"/>
                <a:gd name="connsiteY29" fmla="*/ 288455 h 527872"/>
                <a:gd name="connsiteX30" fmla="*/ 2183599 w 3547987"/>
                <a:gd name="connsiteY30" fmla="*/ 299993 h 527872"/>
                <a:gd name="connsiteX31" fmla="*/ 1967258 w 3547987"/>
                <a:gd name="connsiteY31" fmla="*/ 314416 h 527872"/>
                <a:gd name="connsiteX32" fmla="*/ 1753802 w 3547987"/>
                <a:gd name="connsiteY32" fmla="*/ 337492 h 527872"/>
                <a:gd name="connsiteX33" fmla="*/ 1554768 w 3547987"/>
                <a:gd name="connsiteY33" fmla="*/ 357684 h 527872"/>
                <a:gd name="connsiteX34" fmla="*/ 1269199 w 3547987"/>
                <a:gd name="connsiteY34" fmla="*/ 395183 h 527872"/>
                <a:gd name="connsiteX35" fmla="*/ 1064396 w 3547987"/>
                <a:gd name="connsiteY35" fmla="*/ 424028 h 527872"/>
                <a:gd name="connsiteX36" fmla="*/ 755750 w 3547987"/>
                <a:gd name="connsiteY36" fmla="*/ 467296 h 527872"/>
                <a:gd name="connsiteX37" fmla="*/ 496141 w 3547987"/>
                <a:gd name="connsiteY37" fmla="*/ 507680 h 527872"/>
                <a:gd name="connsiteX38" fmla="*/ 464411 w 3547987"/>
                <a:gd name="connsiteY38" fmla="*/ 516334 h 527872"/>
                <a:gd name="connsiteX39" fmla="*/ 438450 w 3547987"/>
                <a:gd name="connsiteY39" fmla="*/ 522103 h 527872"/>
                <a:gd name="connsiteX40" fmla="*/ 400951 w 3547987"/>
                <a:gd name="connsiteY40" fmla="*/ 527872 h 527872"/>
                <a:gd name="connsiteX41" fmla="*/ 372106 w 3547987"/>
                <a:gd name="connsiteY41" fmla="*/ 527872 h 527872"/>
                <a:gd name="connsiteX42" fmla="*/ 320184 w 3547987"/>
                <a:gd name="connsiteY42" fmla="*/ 510564 h 527872"/>
                <a:gd name="connsiteX43" fmla="*/ 253840 w 3547987"/>
                <a:gd name="connsiteY43" fmla="*/ 478834 h 527872"/>
                <a:gd name="connsiteX44" fmla="*/ 173072 w 3547987"/>
                <a:gd name="connsiteY44" fmla="*/ 424028 h 527872"/>
                <a:gd name="connsiteX45" fmla="*/ 106728 w 3547987"/>
                <a:gd name="connsiteY45" fmla="*/ 369222 h 527872"/>
                <a:gd name="connsiteX46" fmla="*/ 34614 w 3547987"/>
                <a:gd name="connsiteY46" fmla="*/ 302877 h 527872"/>
                <a:gd name="connsiteX47" fmla="*/ 20192 w 3547987"/>
                <a:gd name="connsiteY47" fmla="*/ 282686 h 527872"/>
                <a:gd name="connsiteX48" fmla="*/ 8654 w 3547987"/>
                <a:gd name="connsiteY48" fmla="*/ 262494 h 527872"/>
                <a:gd name="connsiteX49" fmla="*/ 0 w 3547987"/>
                <a:gd name="connsiteY49" fmla="*/ 230764 h 527872"/>
                <a:gd name="connsiteX50" fmla="*/ 0 w 3547987"/>
                <a:gd name="connsiteY50" fmla="*/ 213457 h 527872"/>
                <a:gd name="connsiteX51" fmla="*/ 8654 w 3547987"/>
                <a:gd name="connsiteY51" fmla="*/ 201918 h 527872"/>
                <a:gd name="connsiteX52" fmla="*/ 20192 w 3547987"/>
                <a:gd name="connsiteY52" fmla="*/ 199034 h 527872"/>
                <a:gd name="connsiteX53" fmla="*/ 37499 w 3547987"/>
                <a:gd name="connsiteY53" fmla="*/ 201918 h 527872"/>
                <a:gd name="connsiteX54" fmla="*/ 69229 w 3547987"/>
                <a:gd name="connsiteY54" fmla="*/ 213457 h 527872"/>
                <a:gd name="connsiteX55" fmla="*/ 115382 w 3547987"/>
                <a:gd name="connsiteY55" fmla="*/ 233648 h 527872"/>
                <a:gd name="connsiteX56" fmla="*/ 175957 w 3547987"/>
                <a:gd name="connsiteY56" fmla="*/ 262494 h 527872"/>
                <a:gd name="connsiteX57" fmla="*/ 224994 w 3547987"/>
                <a:gd name="connsiteY57" fmla="*/ 279801 h 527872"/>
                <a:gd name="connsiteX58" fmla="*/ 288454 w 3547987"/>
                <a:gd name="connsiteY58" fmla="*/ 294224 h 527872"/>
                <a:gd name="connsiteX59" fmla="*/ 366337 w 3547987"/>
                <a:gd name="connsiteY59" fmla="*/ 302877 h 527872"/>
                <a:gd name="connsiteX60" fmla="*/ 455758 w 3547987"/>
                <a:gd name="connsiteY60" fmla="*/ 302877 h 527872"/>
                <a:gd name="connsiteX61" fmla="*/ 597100 w 3547987"/>
                <a:gd name="connsiteY61" fmla="*/ 291339 h 527872"/>
                <a:gd name="connsiteX62" fmla="*/ 853825 w 3547987"/>
                <a:gd name="connsiteY62" fmla="*/ 262494 h 527872"/>
                <a:gd name="connsiteX63" fmla="*/ 1214392 w 3547987"/>
                <a:gd name="connsiteY63" fmla="*/ 222110 h 52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47987" h="527872">
                  <a:moveTo>
                    <a:pt x="1214392" y="222110"/>
                  </a:moveTo>
                  <a:lnTo>
                    <a:pt x="1675919" y="175957"/>
                  </a:lnTo>
                  <a:lnTo>
                    <a:pt x="2013411" y="144228"/>
                  </a:lnTo>
                  <a:lnTo>
                    <a:pt x="2281673" y="115382"/>
                  </a:lnTo>
                  <a:lnTo>
                    <a:pt x="2587435" y="89421"/>
                  </a:lnTo>
                  <a:lnTo>
                    <a:pt x="2783584" y="77883"/>
                  </a:lnTo>
                  <a:lnTo>
                    <a:pt x="2982617" y="69229"/>
                  </a:lnTo>
                  <a:lnTo>
                    <a:pt x="3025885" y="49038"/>
                  </a:lnTo>
                  <a:lnTo>
                    <a:pt x="3112421" y="5769"/>
                  </a:lnTo>
                  <a:lnTo>
                    <a:pt x="3129729" y="0"/>
                  </a:lnTo>
                  <a:lnTo>
                    <a:pt x="3167228" y="2885"/>
                  </a:lnTo>
                  <a:lnTo>
                    <a:pt x="3233572" y="14423"/>
                  </a:lnTo>
                  <a:lnTo>
                    <a:pt x="3299917" y="34615"/>
                  </a:lnTo>
                  <a:lnTo>
                    <a:pt x="3337416" y="49038"/>
                  </a:lnTo>
                  <a:lnTo>
                    <a:pt x="3412414" y="83652"/>
                  </a:lnTo>
                  <a:lnTo>
                    <a:pt x="3455682" y="106728"/>
                  </a:lnTo>
                  <a:lnTo>
                    <a:pt x="3481643" y="126920"/>
                  </a:lnTo>
                  <a:lnTo>
                    <a:pt x="3510488" y="158650"/>
                  </a:lnTo>
                  <a:lnTo>
                    <a:pt x="3530680" y="184611"/>
                  </a:lnTo>
                  <a:lnTo>
                    <a:pt x="3542218" y="207687"/>
                  </a:lnTo>
                  <a:lnTo>
                    <a:pt x="3547987" y="230764"/>
                  </a:lnTo>
                  <a:lnTo>
                    <a:pt x="3539334" y="253840"/>
                  </a:lnTo>
                  <a:lnTo>
                    <a:pt x="3522026" y="271147"/>
                  </a:lnTo>
                  <a:lnTo>
                    <a:pt x="3484527" y="285570"/>
                  </a:lnTo>
                  <a:lnTo>
                    <a:pt x="3444144" y="288455"/>
                  </a:lnTo>
                  <a:lnTo>
                    <a:pt x="3334531" y="285570"/>
                  </a:lnTo>
                  <a:lnTo>
                    <a:pt x="3086460" y="276916"/>
                  </a:lnTo>
                  <a:lnTo>
                    <a:pt x="2841274" y="274032"/>
                  </a:lnTo>
                  <a:lnTo>
                    <a:pt x="2616280" y="279801"/>
                  </a:lnTo>
                  <a:lnTo>
                    <a:pt x="2385517" y="288455"/>
                  </a:lnTo>
                  <a:lnTo>
                    <a:pt x="2183599" y="299993"/>
                  </a:lnTo>
                  <a:lnTo>
                    <a:pt x="1967258" y="314416"/>
                  </a:lnTo>
                  <a:lnTo>
                    <a:pt x="1753802" y="337492"/>
                  </a:lnTo>
                  <a:lnTo>
                    <a:pt x="1554768" y="357684"/>
                  </a:lnTo>
                  <a:lnTo>
                    <a:pt x="1269199" y="395183"/>
                  </a:lnTo>
                  <a:lnTo>
                    <a:pt x="1064396" y="424028"/>
                  </a:lnTo>
                  <a:lnTo>
                    <a:pt x="755750" y="467296"/>
                  </a:lnTo>
                  <a:lnTo>
                    <a:pt x="496141" y="507680"/>
                  </a:lnTo>
                  <a:lnTo>
                    <a:pt x="464411" y="516334"/>
                  </a:lnTo>
                  <a:lnTo>
                    <a:pt x="438450" y="522103"/>
                  </a:lnTo>
                  <a:lnTo>
                    <a:pt x="400951" y="527872"/>
                  </a:lnTo>
                  <a:lnTo>
                    <a:pt x="372106" y="527872"/>
                  </a:lnTo>
                  <a:lnTo>
                    <a:pt x="320184" y="510564"/>
                  </a:lnTo>
                  <a:lnTo>
                    <a:pt x="253840" y="478834"/>
                  </a:lnTo>
                  <a:lnTo>
                    <a:pt x="173072" y="424028"/>
                  </a:lnTo>
                  <a:lnTo>
                    <a:pt x="106728" y="369222"/>
                  </a:lnTo>
                  <a:lnTo>
                    <a:pt x="34614" y="302877"/>
                  </a:lnTo>
                  <a:lnTo>
                    <a:pt x="20192" y="282686"/>
                  </a:lnTo>
                  <a:lnTo>
                    <a:pt x="8654" y="262494"/>
                  </a:lnTo>
                  <a:lnTo>
                    <a:pt x="0" y="230764"/>
                  </a:lnTo>
                  <a:lnTo>
                    <a:pt x="0" y="213457"/>
                  </a:lnTo>
                  <a:lnTo>
                    <a:pt x="8654" y="201918"/>
                  </a:lnTo>
                  <a:lnTo>
                    <a:pt x="20192" y="199034"/>
                  </a:lnTo>
                  <a:lnTo>
                    <a:pt x="37499" y="201918"/>
                  </a:lnTo>
                  <a:lnTo>
                    <a:pt x="69229" y="213457"/>
                  </a:lnTo>
                  <a:lnTo>
                    <a:pt x="115382" y="233648"/>
                  </a:lnTo>
                  <a:lnTo>
                    <a:pt x="175957" y="262494"/>
                  </a:lnTo>
                  <a:lnTo>
                    <a:pt x="224994" y="279801"/>
                  </a:lnTo>
                  <a:lnTo>
                    <a:pt x="288454" y="294224"/>
                  </a:lnTo>
                  <a:lnTo>
                    <a:pt x="366337" y="302877"/>
                  </a:lnTo>
                  <a:lnTo>
                    <a:pt x="455758" y="302877"/>
                  </a:lnTo>
                  <a:lnTo>
                    <a:pt x="597100" y="291339"/>
                  </a:lnTo>
                  <a:lnTo>
                    <a:pt x="853825" y="262494"/>
                  </a:lnTo>
                  <a:lnTo>
                    <a:pt x="1214392" y="222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2D59CFFF-B7E1-B640-960B-149711D6E2AE}"/>
                </a:ext>
              </a:extLst>
            </p:cNvPr>
            <p:cNvSpPr/>
            <p:nvPr/>
          </p:nvSpPr>
          <p:spPr>
            <a:xfrm>
              <a:off x="3957638" y="3008313"/>
              <a:ext cx="612775" cy="527050"/>
            </a:xfrm>
            <a:custGeom>
              <a:avLst/>
              <a:gdLst>
                <a:gd name="connsiteX0" fmla="*/ 221456 w 611981"/>
                <a:gd name="connsiteY0" fmla="*/ 69056 h 528637"/>
                <a:gd name="connsiteX1" fmla="*/ 40481 w 611981"/>
                <a:gd name="connsiteY1" fmla="*/ 0 h 528637"/>
                <a:gd name="connsiteX2" fmla="*/ 0 w 611981"/>
                <a:gd name="connsiteY2" fmla="*/ 38100 h 528637"/>
                <a:gd name="connsiteX3" fmla="*/ 88106 w 611981"/>
                <a:gd name="connsiteY3" fmla="*/ 126206 h 528637"/>
                <a:gd name="connsiteX4" fmla="*/ 166687 w 611981"/>
                <a:gd name="connsiteY4" fmla="*/ 209550 h 528637"/>
                <a:gd name="connsiteX5" fmla="*/ 254793 w 611981"/>
                <a:gd name="connsiteY5" fmla="*/ 297656 h 528637"/>
                <a:gd name="connsiteX6" fmla="*/ 328612 w 611981"/>
                <a:gd name="connsiteY6" fmla="*/ 366712 h 528637"/>
                <a:gd name="connsiteX7" fmla="*/ 400050 w 611981"/>
                <a:gd name="connsiteY7" fmla="*/ 431006 h 528637"/>
                <a:gd name="connsiteX8" fmla="*/ 459581 w 611981"/>
                <a:gd name="connsiteY8" fmla="*/ 483394 h 528637"/>
                <a:gd name="connsiteX9" fmla="*/ 485775 w 611981"/>
                <a:gd name="connsiteY9" fmla="*/ 502444 h 528637"/>
                <a:gd name="connsiteX10" fmla="*/ 507206 w 611981"/>
                <a:gd name="connsiteY10" fmla="*/ 514350 h 528637"/>
                <a:gd name="connsiteX11" fmla="*/ 516731 w 611981"/>
                <a:gd name="connsiteY11" fmla="*/ 519112 h 528637"/>
                <a:gd name="connsiteX12" fmla="*/ 535781 w 611981"/>
                <a:gd name="connsiteY12" fmla="*/ 523875 h 528637"/>
                <a:gd name="connsiteX13" fmla="*/ 554831 w 611981"/>
                <a:gd name="connsiteY13" fmla="*/ 528637 h 528637"/>
                <a:gd name="connsiteX14" fmla="*/ 571500 w 611981"/>
                <a:gd name="connsiteY14" fmla="*/ 523875 h 528637"/>
                <a:gd name="connsiteX15" fmla="*/ 583406 w 611981"/>
                <a:gd name="connsiteY15" fmla="*/ 516731 h 528637"/>
                <a:gd name="connsiteX16" fmla="*/ 595312 w 611981"/>
                <a:gd name="connsiteY16" fmla="*/ 502444 h 528637"/>
                <a:gd name="connsiteX17" fmla="*/ 602456 w 611981"/>
                <a:gd name="connsiteY17" fmla="*/ 485775 h 528637"/>
                <a:gd name="connsiteX18" fmla="*/ 609600 w 611981"/>
                <a:gd name="connsiteY18" fmla="*/ 461962 h 528637"/>
                <a:gd name="connsiteX19" fmla="*/ 611981 w 611981"/>
                <a:gd name="connsiteY19" fmla="*/ 442912 h 528637"/>
                <a:gd name="connsiteX20" fmla="*/ 611981 w 611981"/>
                <a:gd name="connsiteY20" fmla="*/ 404812 h 528637"/>
                <a:gd name="connsiteX21" fmla="*/ 607218 w 611981"/>
                <a:gd name="connsiteY21" fmla="*/ 357187 h 528637"/>
                <a:gd name="connsiteX22" fmla="*/ 590550 w 611981"/>
                <a:gd name="connsiteY22" fmla="*/ 309562 h 528637"/>
                <a:gd name="connsiteX23" fmla="*/ 550068 w 611981"/>
                <a:gd name="connsiteY23" fmla="*/ 240506 h 528637"/>
                <a:gd name="connsiteX24" fmla="*/ 504825 w 611981"/>
                <a:gd name="connsiteY24" fmla="*/ 183356 h 528637"/>
                <a:gd name="connsiteX25" fmla="*/ 469106 w 611981"/>
                <a:gd name="connsiteY25" fmla="*/ 166687 h 528637"/>
                <a:gd name="connsiteX26" fmla="*/ 369093 w 611981"/>
                <a:gd name="connsiteY26" fmla="*/ 128587 h 528637"/>
                <a:gd name="connsiteX27" fmla="*/ 221456 w 611981"/>
                <a:gd name="connsiteY27" fmla="*/ 6905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1981" h="528637">
                  <a:moveTo>
                    <a:pt x="221456" y="69056"/>
                  </a:moveTo>
                  <a:lnTo>
                    <a:pt x="40481" y="0"/>
                  </a:lnTo>
                  <a:lnTo>
                    <a:pt x="0" y="38100"/>
                  </a:lnTo>
                  <a:lnTo>
                    <a:pt x="88106" y="126206"/>
                  </a:lnTo>
                  <a:lnTo>
                    <a:pt x="166687" y="209550"/>
                  </a:lnTo>
                  <a:lnTo>
                    <a:pt x="254793" y="297656"/>
                  </a:lnTo>
                  <a:lnTo>
                    <a:pt x="328612" y="366712"/>
                  </a:lnTo>
                  <a:lnTo>
                    <a:pt x="400050" y="431006"/>
                  </a:lnTo>
                  <a:lnTo>
                    <a:pt x="459581" y="483394"/>
                  </a:lnTo>
                  <a:lnTo>
                    <a:pt x="485775" y="502444"/>
                  </a:lnTo>
                  <a:lnTo>
                    <a:pt x="507206" y="514350"/>
                  </a:lnTo>
                  <a:lnTo>
                    <a:pt x="516731" y="519112"/>
                  </a:lnTo>
                  <a:lnTo>
                    <a:pt x="535781" y="523875"/>
                  </a:lnTo>
                  <a:lnTo>
                    <a:pt x="554831" y="528637"/>
                  </a:lnTo>
                  <a:lnTo>
                    <a:pt x="571500" y="523875"/>
                  </a:lnTo>
                  <a:lnTo>
                    <a:pt x="583406" y="516731"/>
                  </a:lnTo>
                  <a:lnTo>
                    <a:pt x="595312" y="502444"/>
                  </a:lnTo>
                  <a:lnTo>
                    <a:pt x="602456" y="485775"/>
                  </a:lnTo>
                  <a:lnTo>
                    <a:pt x="609600" y="461962"/>
                  </a:lnTo>
                  <a:lnTo>
                    <a:pt x="611981" y="442912"/>
                  </a:lnTo>
                  <a:lnTo>
                    <a:pt x="611981" y="404812"/>
                  </a:lnTo>
                  <a:lnTo>
                    <a:pt x="607218" y="357187"/>
                  </a:lnTo>
                  <a:lnTo>
                    <a:pt x="590550" y="309562"/>
                  </a:lnTo>
                  <a:lnTo>
                    <a:pt x="550068" y="240506"/>
                  </a:lnTo>
                  <a:lnTo>
                    <a:pt x="504825" y="183356"/>
                  </a:lnTo>
                  <a:lnTo>
                    <a:pt x="469106" y="166687"/>
                  </a:lnTo>
                  <a:lnTo>
                    <a:pt x="369093" y="128587"/>
                  </a:lnTo>
                  <a:lnTo>
                    <a:pt x="2214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320C16D6-073E-2E49-9F6F-ED3925ED722E}"/>
                </a:ext>
              </a:extLst>
            </p:cNvPr>
            <p:cNvSpPr/>
            <p:nvPr/>
          </p:nvSpPr>
          <p:spPr>
            <a:xfrm>
              <a:off x="5653088" y="2897188"/>
              <a:ext cx="987425" cy="739775"/>
            </a:xfrm>
            <a:custGeom>
              <a:avLst/>
              <a:gdLst>
                <a:gd name="connsiteX0" fmla="*/ 397668 w 988218"/>
                <a:gd name="connsiteY0" fmla="*/ 395288 h 738188"/>
                <a:gd name="connsiteX1" fmla="*/ 276225 w 988218"/>
                <a:gd name="connsiteY1" fmla="*/ 297657 h 738188"/>
                <a:gd name="connsiteX2" fmla="*/ 111918 w 988218"/>
                <a:gd name="connsiteY2" fmla="*/ 159544 h 738188"/>
                <a:gd name="connsiteX3" fmla="*/ 0 w 988218"/>
                <a:gd name="connsiteY3" fmla="*/ 59532 h 738188"/>
                <a:gd name="connsiteX4" fmla="*/ 50006 w 988218"/>
                <a:gd name="connsiteY4" fmla="*/ 0 h 738188"/>
                <a:gd name="connsiteX5" fmla="*/ 180975 w 988218"/>
                <a:gd name="connsiteY5" fmla="*/ 54769 h 738188"/>
                <a:gd name="connsiteX6" fmla="*/ 326231 w 988218"/>
                <a:gd name="connsiteY6" fmla="*/ 123825 h 738188"/>
                <a:gd name="connsiteX7" fmla="*/ 438150 w 988218"/>
                <a:gd name="connsiteY7" fmla="*/ 173832 h 738188"/>
                <a:gd name="connsiteX8" fmla="*/ 540543 w 988218"/>
                <a:gd name="connsiteY8" fmla="*/ 223838 h 738188"/>
                <a:gd name="connsiteX9" fmla="*/ 671512 w 988218"/>
                <a:gd name="connsiteY9" fmla="*/ 285750 h 738188"/>
                <a:gd name="connsiteX10" fmla="*/ 814387 w 988218"/>
                <a:gd name="connsiteY10" fmla="*/ 354807 h 738188"/>
                <a:gd name="connsiteX11" fmla="*/ 850106 w 988218"/>
                <a:gd name="connsiteY11" fmla="*/ 378619 h 738188"/>
                <a:gd name="connsiteX12" fmla="*/ 890587 w 988218"/>
                <a:gd name="connsiteY12" fmla="*/ 411957 h 738188"/>
                <a:gd name="connsiteX13" fmla="*/ 919162 w 988218"/>
                <a:gd name="connsiteY13" fmla="*/ 442913 h 738188"/>
                <a:gd name="connsiteX14" fmla="*/ 947737 w 988218"/>
                <a:gd name="connsiteY14" fmla="*/ 476250 h 738188"/>
                <a:gd name="connsiteX15" fmla="*/ 957262 w 988218"/>
                <a:gd name="connsiteY15" fmla="*/ 492919 h 738188"/>
                <a:gd name="connsiteX16" fmla="*/ 969168 w 988218"/>
                <a:gd name="connsiteY16" fmla="*/ 521494 h 738188"/>
                <a:gd name="connsiteX17" fmla="*/ 983456 w 988218"/>
                <a:gd name="connsiteY17" fmla="*/ 561975 h 738188"/>
                <a:gd name="connsiteX18" fmla="*/ 988218 w 988218"/>
                <a:gd name="connsiteY18" fmla="*/ 600075 h 738188"/>
                <a:gd name="connsiteX19" fmla="*/ 988218 w 988218"/>
                <a:gd name="connsiteY19" fmla="*/ 640557 h 738188"/>
                <a:gd name="connsiteX20" fmla="*/ 978693 w 988218"/>
                <a:gd name="connsiteY20" fmla="*/ 688182 h 738188"/>
                <a:gd name="connsiteX21" fmla="*/ 964406 w 988218"/>
                <a:gd name="connsiteY21" fmla="*/ 716757 h 738188"/>
                <a:gd name="connsiteX22" fmla="*/ 945356 w 988218"/>
                <a:gd name="connsiteY22" fmla="*/ 731044 h 738188"/>
                <a:gd name="connsiteX23" fmla="*/ 926306 w 988218"/>
                <a:gd name="connsiteY23" fmla="*/ 738188 h 738188"/>
                <a:gd name="connsiteX24" fmla="*/ 904875 w 988218"/>
                <a:gd name="connsiteY24" fmla="*/ 738188 h 738188"/>
                <a:gd name="connsiteX25" fmla="*/ 854868 w 988218"/>
                <a:gd name="connsiteY25" fmla="*/ 731044 h 738188"/>
                <a:gd name="connsiteX26" fmla="*/ 812006 w 988218"/>
                <a:gd name="connsiteY26" fmla="*/ 711994 h 738188"/>
                <a:gd name="connsiteX27" fmla="*/ 723900 w 988218"/>
                <a:gd name="connsiteY27" fmla="*/ 645319 h 738188"/>
                <a:gd name="connsiteX28" fmla="*/ 578643 w 988218"/>
                <a:gd name="connsiteY28" fmla="*/ 533400 h 738188"/>
                <a:gd name="connsiteX29" fmla="*/ 397668 w 988218"/>
                <a:gd name="connsiteY29" fmla="*/ 395288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88218" h="738188">
                  <a:moveTo>
                    <a:pt x="397668" y="395288"/>
                  </a:moveTo>
                  <a:lnTo>
                    <a:pt x="276225" y="297657"/>
                  </a:lnTo>
                  <a:lnTo>
                    <a:pt x="111918" y="159544"/>
                  </a:lnTo>
                  <a:lnTo>
                    <a:pt x="0" y="59532"/>
                  </a:lnTo>
                  <a:lnTo>
                    <a:pt x="50006" y="0"/>
                  </a:lnTo>
                  <a:lnTo>
                    <a:pt x="180975" y="54769"/>
                  </a:lnTo>
                  <a:lnTo>
                    <a:pt x="326231" y="123825"/>
                  </a:lnTo>
                  <a:lnTo>
                    <a:pt x="438150" y="173832"/>
                  </a:lnTo>
                  <a:lnTo>
                    <a:pt x="540543" y="223838"/>
                  </a:lnTo>
                  <a:lnTo>
                    <a:pt x="671512" y="285750"/>
                  </a:lnTo>
                  <a:lnTo>
                    <a:pt x="814387" y="354807"/>
                  </a:lnTo>
                  <a:lnTo>
                    <a:pt x="850106" y="378619"/>
                  </a:lnTo>
                  <a:lnTo>
                    <a:pt x="890587" y="411957"/>
                  </a:lnTo>
                  <a:lnTo>
                    <a:pt x="919162" y="442913"/>
                  </a:lnTo>
                  <a:lnTo>
                    <a:pt x="947737" y="476250"/>
                  </a:lnTo>
                  <a:lnTo>
                    <a:pt x="957262" y="492919"/>
                  </a:lnTo>
                  <a:lnTo>
                    <a:pt x="969168" y="521494"/>
                  </a:lnTo>
                  <a:lnTo>
                    <a:pt x="983456" y="561975"/>
                  </a:lnTo>
                  <a:lnTo>
                    <a:pt x="988218" y="600075"/>
                  </a:lnTo>
                  <a:lnTo>
                    <a:pt x="988218" y="640557"/>
                  </a:lnTo>
                  <a:lnTo>
                    <a:pt x="978693" y="688182"/>
                  </a:lnTo>
                  <a:lnTo>
                    <a:pt x="964406" y="716757"/>
                  </a:lnTo>
                  <a:lnTo>
                    <a:pt x="945356" y="731044"/>
                  </a:lnTo>
                  <a:lnTo>
                    <a:pt x="926306" y="738188"/>
                  </a:lnTo>
                  <a:lnTo>
                    <a:pt x="904875" y="738188"/>
                  </a:lnTo>
                  <a:lnTo>
                    <a:pt x="854868" y="731044"/>
                  </a:lnTo>
                  <a:lnTo>
                    <a:pt x="812006" y="711994"/>
                  </a:lnTo>
                  <a:lnTo>
                    <a:pt x="723900" y="645319"/>
                  </a:lnTo>
                  <a:lnTo>
                    <a:pt x="578643" y="533400"/>
                  </a:lnTo>
                  <a:lnTo>
                    <a:pt x="397668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B963AD3C-DA46-B843-8E0E-FEF95B2D71D0}"/>
                </a:ext>
              </a:extLst>
            </p:cNvPr>
            <p:cNvSpPr/>
            <p:nvPr/>
          </p:nvSpPr>
          <p:spPr>
            <a:xfrm>
              <a:off x="4581525" y="3648075"/>
              <a:ext cx="530225" cy="2441575"/>
            </a:xfrm>
            <a:custGeom>
              <a:avLst/>
              <a:gdLst>
                <a:gd name="connsiteX0" fmla="*/ 190500 w 530225"/>
                <a:gd name="connsiteY0" fmla="*/ 1025525 h 2441575"/>
                <a:gd name="connsiteX1" fmla="*/ 184150 w 530225"/>
                <a:gd name="connsiteY1" fmla="*/ 685800 h 2441575"/>
                <a:gd name="connsiteX2" fmla="*/ 184150 w 530225"/>
                <a:gd name="connsiteY2" fmla="*/ 358775 h 2441575"/>
                <a:gd name="connsiteX3" fmla="*/ 184150 w 530225"/>
                <a:gd name="connsiteY3" fmla="*/ 301625 h 2441575"/>
                <a:gd name="connsiteX4" fmla="*/ 174625 w 530225"/>
                <a:gd name="connsiteY4" fmla="*/ 244475 h 2441575"/>
                <a:gd name="connsiteX5" fmla="*/ 152400 w 530225"/>
                <a:gd name="connsiteY5" fmla="*/ 193675 h 2441575"/>
                <a:gd name="connsiteX6" fmla="*/ 123825 w 530225"/>
                <a:gd name="connsiteY6" fmla="*/ 146050 h 2441575"/>
                <a:gd name="connsiteX7" fmla="*/ 98425 w 530225"/>
                <a:gd name="connsiteY7" fmla="*/ 120650 h 2441575"/>
                <a:gd name="connsiteX8" fmla="*/ 66675 w 530225"/>
                <a:gd name="connsiteY8" fmla="*/ 95250 h 2441575"/>
                <a:gd name="connsiteX9" fmla="*/ 31750 w 530225"/>
                <a:gd name="connsiteY9" fmla="*/ 73025 h 2441575"/>
                <a:gd name="connsiteX10" fmla="*/ 12700 w 530225"/>
                <a:gd name="connsiteY10" fmla="*/ 53975 h 2441575"/>
                <a:gd name="connsiteX11" fmla="*/ 0 w 530225"/>
                <a:gd name="connsiteY11" fmla="*/ 34925 h 2441575"/>
                <a:gd name="connsiteX12" fmla="*/ 0 w 530225"/>
                <a:gd name="connsiteY12" fmla="*/ 22225 h 2441575"/>
                <a:gd name="connsiteX13" fmla="*/ 9525 w 530225"/>
                <a:gd name="connsiteY13" fmla="*/ 12700 h 2441575"/>
                <a:gd name="connsiteX14" fmla="*/ 28575 w 530225"/>
                <a:gd name="connsiteY14" fmla="*/ 6350 h 2441575"/>
                <a:gd name="connsiteX15" fmla="*/ 101600 w 530225"/>
                <a:gd name="connsiteY15" fmla="*/ 0 h 2441575"/>
                <a:gd name="connsiteX16" fmla="*/ 196850 w 530225"/>
                <a:gd name="connsiteY16" fmla="*/ 3175 h 2441575"/>
                <a:gd name="connsiteX17" fmla="*/ 292100 w 530225"/>
                <a:gd name="connsiteY17" fmla="*/ 22225 h 2441575"/>
                <a:gd name="connsiteX18" fmla="*/ 390525 w 530225"/>
                <a:gd name="connsiteY18" fmla="*/ 53975 h 2441575"/>
                <a:gd name="connsiteX19" fmla="*/ 460375 w 530225"/>
                <a:gd name="connsiteY19" fmla="*/ 82550 h 2441575"/>
                <a:gd name="connsiteX20" fmla="*/ 485775 w 530225"/>
                <a:gd name="connsiteY20" fmla="*/ 101600 h 2441575"/>
                <a:gd name="connsiteX21" fmla="*/ 498475 w 530225"/>
                <a:gd name="connsiteY21" fmla="*/ 111125 h 2441575"/>
                <a:gd name="connsiteX22" fmla="*/ 508000 w 530225"/>
                <a:gd name="connsiteY22" fmla="*/ 120650 h 2441575"/>
                <a:gd name="connsiteX23" fmla="*/ 517525 w 530225"/>
                <a:gd name="connsiteY23" fmla="*/ 133350 h 2441575"/>
                <a:gd name="connsiteX24" fmla="*/ 523875 w 530225"/>
                <a:gd name="connsiteY24" fmla="*/ 149225 h 2441575"/>
                <a:gd name="connsiteX25" fmla="*/ 530225 w 530225"/>
                <a:gd name="connsiteY25" fmla="*/ 174625 h 2441575"/>
                <a:gd name="connsiteX26" fmla="*/ 530225 w 530225"/>
                <a:gd name="connsiteY26" fmla="*/ 196850 h 2441575"/>
                <a:gd name="connsiteX27" fmla="*/ 523875 w 530225"/>
                <a:gd name="connsiteY27" fmla="*/ 238125 h 2441575"/>
                <a:gd name="connsiteX28" fmla="*/ 508000 w 530225"/>
                <a:gd name="connsiteY28" fmla="*/ 276225 h 2441575"/>
                <a:gd name="connsiteX29" fmla="*/ 482600 w 530225"/>
                <a:gd name="connsiteY29" fmla="*/ 314325 h 2441575"/>
                <a:gd name="connsiteX30" fmla="*/ 466725 w 530225"/>
                <a:gd name="connsiteY30" fmla="*/ 346075 h 2441575"/>
                <a:gd name="connsiteX31" fmla="*/ 454025 w 530225"/>
                <a:gd name="connsiteY31" fmla="*/ 393700 h 2441575"/>
                <a:gd name="connsiteX32" fmla="*/ 450850 w 530225"/>
                <a:gd name="connsiteY32" fmla="*/ 485775 h 2441575"/>
                <a:gd name="connsiteX33" fmla="*/ 454025 w 530225"/>
                <a:gd name="connsiteY33" fmla="*/ 844550 h 2441575"/>
                <a:gd name="connsiteX34" fmla="*/ 447675 w 530225"/>
                <a:gd name="connsiteY34" fmla="*/ 1362075 h 2441575"/>
                <a:gd name="connsiteX35" fmla="*/ 441325 w 530225"/>
                <a:gd name="connsiteY35" fmla="*/ 1733550 h 2441575"/>
                <a:gd name="connsiteX36" fmla="*/ 431800 w 530225"/>
                <a:gd name="connsiteY36" fmla="*/ 2028825 h 2441575"/>
                <a:gd name="connsiteX37" fmla="*/ 428625 w 530225"/>
                <a:gd name="connsiteY37" fmla="*/ 2174875 h 2441575"/>
                <a:gd name="connsiteX38" fmla="*/ 422275 w 530225"/>
                <a:gd name="connsiteY38" fmla="*/ 2235200 h 2441575"/>
                <a:gd name="connsiteX39" fmla="*/ 406400 w 530225"/>
                <a:gd name="connsiteY39" fmla="*/ 2314575 h 2441575"/>
                <a:gd name="connsiteX40" fmla="*/ 384175 w 530225"/>
                <a:gd name="connsiteY40" fmla="*/ 2378075 h 2441575"/>
                <a:gd name="connsiteX41" fmla="*/ 368300 w 530225"/>
                <a:gd name="connsiteY41" fmla="*/ 2409825 h 2441575"/>
                <a:gd name="connsiteX42" fmla="*/ 342900 w 530225"/>
                <a:gd name="connsiteY42" fmla="*/ 2435225 h 2441575"/>
                <a:gd name="connsiteX43" fmla="*/ 323850 w 530225"/>
                <a:gd name="connsiteY43" fmla="*/ 2441575 h 2441575"/>
                <a:gd name="connsiteX44" fmla="*/ 301625 w 530225"/>
                <a:gd name="connsiteY44" fmla="*/ 2435225 h 2441575"/>
                <a:gd name="connsiteX45" fmla="*/ 273050 w 530225"/>
                <a:gd name="connsiteY45" fmla="*/ 2409825 h 2441575"/>
                <a:gd name="connsiteX46" fmla="*/ 250825 w 530225"/>
                <a:gd name="connsiteY46" fmla="*/ 2371725 h 2441575"/>
                <a:gd name="connsiteX47" fmla="*/ 231775 w 530225"/>
                <a:gd name="connsiteY47" fmla="*/ 2317750 h 2441575"/>
                <a:gd name="connsiteX48" fmla="*/ 206375 w 530225"/>
                <a:gd name="connsiteY48" fmla="*/ 2241550 h 2441575"/>
                <a:gd name="connsiteX49" fmla="*/ 206375 w 530225"/>
                <a:gd name="connsiteY49" fmla="*/ 2149475 h 2441575"/>
                <a:gd name="connsiteX50" fmla="*/ 206375 w 530225"/>
                <a:gd name="connsiteY50" fmla="*/ 1984375 h 2441575"/>
                <a:gd name="connsiteX51" fmla="*/ 203200 w 530225"/>
                <a:gd name="connsiteY51" fmla="*/ 1660525 h 2441575"/>
                <a:gd name="connsiteX52" fmla="*/ 196850 w 530225"/>
                <a:gd name="connsiteY52" fmla="*/ 1292225 h 2441575"/>
                <a:gd name="connsiteX53" fmla="*/ 190500 w 530225"/>
                <a:gd name="connsiteY53" fmla="*/ 1025525 h 244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0225" h="2441575">
                  <a:moveTo>
                    <a:pt x="190500" y="1025525"/>
                  </a:moveTo>
                  <a:lnTo>
                    <a:pt x="184150" y="685800"/>
                  </a:lnTo>
                  <a:lnTo>
                    <a:pt x="184150" y="358775"/>
                  </a:lnTo>
                  <a:lnTo>
                    <a:pt x="184150" y="301625"/>
                  </a:lnTo>
                  <a:lnTo>
                    <a:pt x="174625" y="244475"/>
                  </a:lnTo>
                  <a:lnTo>
                    <a:pt x="152400" y="193675"/>
                  </a:lnTo>
                  <a:lnTo>
                    <a:pt x="123825" y="146050"/>
                  </a:lnTo>
                  <a:lnTo>
                    <a:pt x="98425" y="120650"/>
                  </a:lnTo>
                  <a:lnTo>
                    <a:pt x="66675" y="95250"/>
                  </a:lnTo>
                  <a:lnTo>
                    <a:pt x="31750" y="73025"/>
                  </a:lnTo>
                  <a:lnTo>
                    <a:pt x="12700" y="53975"/>
                  </a:lnTo>
                  <a:lnTo>
                    <a:pt x="0" y="34925"/>
                  </a:lnTo>
                  <a:lnTo>
                    <a:pt x="0" y="22225"/>
                  </a:lnTo>
                  <a:lnTo>
                    <a:pt x="9525" y="12700"/>
                  </a:lnTo>
                  <a:lnTo>
                    <a:pt x="28575" y="6350"/>
                  </a:lnTo>
                  <a:lnTo>
                    <a:pt x="101600" y="0"/>
                  </a:lnTo>
                  <a:lnTo>
                    <a:pt x="196850" y="3175"/>
                  </a:lnTo>
                  <a:lnTo>
                    <a:pt x="292100" y="22225"/>
                  </a:lnTo>
                  <a:lnTo>
                    <a:pt x="390525" y="53975"/>
                  </a:lnTo>
                  <a:lnTo>
                    <a:pt x="460375" y="82550"/>
                  </a:lnTo>
                  <a:lnTo>
                    <a:pt x="485775" y="101600"/>
                  </a:lnTo>
                  <a:lnTo>
                    <a:pt x="498475" y="111125"/>
                  </a:lnTo>
                  <a:lnTo>
                    <a:pt x="508000" y="120650"/>
                  </a:lnTo>
                  <a:lnTo>
                    <a:pt x="517525" y="133350"/>
                  </a:lnTo>
                  <a:lnTo>
                    <a:pt x="523875" y="149225"/>
                  </a:lnTo>
                  <a:lnTo>
                    <a:pt x="530225" y="174625"/>
                  </a:lnTo>
                  <a:lnTo>
                    <a:pt x="530225" y="196850"/>
                  </a:lnTo>
                  <a:lnTo>
                    <a:pt x="523875" y="238125"/>
                  </a:lnTo>
                  <a:lnTo>
                    <a:pt x="508000" y="276225"/>
                  </a:lnTo>
                  <a:lnTo>
                    <a:pt x="482600" y="314325"/>
                  </a:lnTo>
                  <a:lnTo>
                    <a:pt x="466725" y="346075"/>
                  </a:lnTo>
                  <a:lnTo>
                    <a:pt x="454025" y="393700"/>
                  </a:lnTo>
                  <a:lnTo>
                    <a:pt x="450850" y="485775"/>
                  </a:lnTo>
                  <a:cubicBezTo>
                    <a:pt x="451908" y="605367"/>
                    <a:pt x="452967" y="724958"/>
                    <a:pt x="454025" y="844550"/>
                  </a:cubicBezTo>
                  <a:cubicBezTo>
                    <a:pt x="451908" y="1017058"/>
                    <a:pt x="449792" y="1189567"/>
                    <a:pt x="447675" y="1362075"/>
                  </a:cubicBezTo>
                  <a:lnTo>
                    <a:pt x="441325" y="1733550"/>
                  </a:lnTo>
                  <a:lnTo>
                    <a:pt x="431800" y="2028825"/>
                  </a:lnTo>
                  <a:cubicBezTo>
                    <a:pt x="430742" y="2077508"/>
                    <a:pt x="429683" y="2126192"/>
                    <a:pt x="428625" y="2174875"/>
                  </a:cubicBezTo>
                  <a:lnTo>
                    <a:pt x="422275" y="2235200"/>
                  </a:lnTo>
                  <a:lnTo>
                    <a:pt x="406400" y="2314575"/>
                  </a:lnTo>
                  <a:lnTo>
                    <a:pt x="384175" y="2378075"/>
                  </a:lnTo>
                  <a:lnTo>
                    <a:pt x="368300" y="2409825"/>
                  </a:lnTo>
                  <a:lnTo>
                    <a:pt x="342900" y="2435225"/>
                  </a:lnTo>
                  <a:lnTo>
                    <a:pt x="323850" y="2441575"/>
                  </a:lnTo>
                  <a:lnTo>
                    <a:pt x="301625" y="2435225"/>
                  </a:lnTo>
                  <a:lnTo>
                    <a:pt x="273050" y="2409825"/>
                  </a:lnTo>
                  <a:lnTo>
                    <a:pt x="250825" y="2371725"/>
                  </a:lnTo>
                  <a:lnTo>
                    <a:pt x="231775" y="2317750"/>
                  </a:lnTo>
                  <a:lnTo>
                    <a:pt x="206375" y="2241550"/>
                  </a:lnTo>
                  <a:lnTo>
                    <a:pt x="206375" y="2149475"/>
                  </a:lnTo>
                  <a:lnTo>
                    <a:pt x="206375" y="1984375"/>
                  </a:lnTo>
                  <a:cubicBezTo>
                    <a:pt x="205317" y="1876425"/>
                    <a:pt x="204258" y="1768475"/>
                    <a:pt x="203200" y="1660525"/>
                  </a:cubicBezTo>
                  <a:lnTo>
                    <a:pt x="196850" y="1292225"/>
                  </a:lnTo>
                  <a:lnTo>
                    <a:pt x="1905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6461690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28EF775-C071-E149-8E3D-032562ED566B}"/>
              </a:ext>
            </a:extLst>
          </p:cNvPr>
          <p:cNvSpPr/>
          <p:nvPr/>
        </p:nvSpPr>
        <p:spPr>
          <a:xfrm>
            <a:off x="3506788" y="1390650"/>
            <a:ext cx="2103437" cy="766763"/>
          </a:xfrm>
          <a:custGeom>
            <a:avLst/>
            <a:gdLst>
              <a:gd name="connsiteX0" fmla="*/ 859632 w 2102644"/>
              <a:gd name="connsiteY0" fmla="*/ 452438 h 766763"/>
              <a:gd name="connsiteX1" fmla="*/ 1069182 w 2102644"/>
              <a:gd name="connsiteY1" fmla="*/ 381000 h 766763"/>
              <a:gd name="connsiteX2" fmla="*/ 1285875 w 2102644"/>
              <a:gd name="connsiteY2" fmla="*/ 300038 h 766763"/>
              <a:gd name="connsiteX3" fmla="*/ 1521619 w 2102644"/>
              <a:gd name="connsiteY3" fmla="*/ 204788 h 766763"/>
              <a:gd name="connsiteX4" fmla="*/ 1650207 w 2102644"/>
              <a:gd name="connsiteY4" fmla="*/ 145256 h 766763"/>
              <a:gd name="connsiteX5" fmla="*/ 1664494 w 2102644"/>
              <a:gd name="connsiteY5" fmla="*/ 135731 h 766763"/>
              <a:gd name="connsiteX6" fmla="*/ 1669257 w 2102644"/>
              <a:gd name="connsiteY6" fmla="*/ 119063 h 766763"/>
              <a:gd name="connsiteX7" fmla="*/ 1659732 w 2102644"/>
              <a:gd name="connsiteY7" fmla="*/ 100013 h 766763"/>
              <a:gd name="connsiteX8" fmla="*/ 1643063 w 2102644"/>
              <a:gd name="connsiteY8" fmla="*/ 83344 h 766763"/>
              <a:gd name="connsiteX9" fmla="*/ 1631157 w 2102644"/>
              <a:gd name="connsiteY9" fmla="*/ 69056 h 766763"/>
              <a:gd name="connsiteX10" fmla="*/ 1621632 w 2102644"/>
              <a:gd name="connsiteY10" fmla="*/ 54769 h 766763"/>
              <a:gd name="connsiteX11" fmla="*/ 1614488 w 2102644"/>
              <a:gd name="connsiteY11" fmla="*/ 35719 h 766763"/>
              <a:gd name="connsiteX12" fmla="*/ 1614488 w 2102644"/>
              <a:gd name="connsiteY12" fmla="*/ 21431 h 766763"/>
              <a:gd name="connsiteX13" fmla="*/ 1616869 w 2102644"/>
              <a:gd name="connsiteY13" fmla="*/ 11906 h 766763"/>
              <a:gd name="connsiteX14" fmla="*/ 1631157 w 2102644"/>
              <a:gd name="connsiteY14" fmla="*/ 2381 h 766763"/>
              <a:gd name="connsiteX15" fmla="*/ 1664494 w 2102644"/>
              <a:gd name="connsiteY15" fmla="*/ 0 h 766763"/>
              <a:gd name="connsiteX16" fmla="*/ 1702594 w 2102644"/>
              <a:gd name="connsiteY16" fmla="*/ 4763 h 766763"/>
              <a:gd name="connsiteX17" fmla="*/ 1735932 w 2102644"/>
              <a:gd name="connsiteY17" fmla="*/ 9525 h 766763"/>
              <a:gd name="connsiteX18" fmla="*/ 1785938 w 2102644"/>
              <a:gd name="connsiteY18" fmla="*/ 23813 h 766763"/>
              <a:gd name="connsiteX19" fmla="*/ 1828800 w 2102644"/>
              <a:gd name="connsiteY19" fmla="*/ 40481 h 766763"/>
              <a:gd name="connsiteX20" fmla="*/ 1871663 w 2102644"/>
              <a:gd name="connsiteY20" fmla="*/ 64294 h 766763"/>
              <a:gd name="connsiteX21" fmla="*/ 1916907 w 2102644"/>
              <a:gd name="connsiteY21" fmla="*/ 90488 h 766763"/>
              <a:gd name="connsiteX22" fmla="*/ 1957388 w 2102644"/>
              <a:gd name="connsiteY22" fmla="*/ 121444 h 766763"/>
              <a:gd name="connsiteX23" fmla="*/ 2014538 w 2102644"/>
              <a:gd name="connsiteY23" fmla="*/ 178594 h 766763"/>
              <a:gd name="connsiteX24" fmla="*/ 2057400 w 2102644"/>
              <a:gd name="connsiteY24" fmla="*/ 223838 h 766763"/>
              <a:gd name="connsiteX25" fmla="*/ 2088357 w 2102644"/>
              <a:gd name="connsiteY25" fmla="*/ 271463 h 766763"/>
              <a:gd name="connsiteX26" fmla="*/ 2095500 w 2102644"/>
              <a:gd name="connsiteY26" fmla="*/ 290513 h 766763"/>
              <a:gd name="connsiteX27" fmla="*/ 2102644 w 2102644"/>
              <a:gd name="connsiteY27" fmla="*/ 314325 h 766763"/>
              <a:gd name="connsiteX28" fmla="*/ 2102644 w 2102644"/>
              <a:gd name="connsiteY28" fmla="*/ 338138 h 766763"/>
              <a:gd name="connsiteX29" fmla="*/ 2093119 w 2102644"/>
              <a:gd name="connsiteY29" fmla="*/ 361950 h 766763"/>
              <a:gd name="connsiteX30" fmla="*/ 2076450 w 2102644"/>
              <a:gd name="connsiteY30" fmla="*/ 376238 h 766763"/>
              <a:gd name="connsiteX31" fmla="*/ 2047875 w 2102644"/>
              <a:gd name="connsiteY31" fmla="*/ 383381 h 766763"/>
              <a:gd name="connsiteX32" fmla="*/ 1997869 w 2102644"/>
              <a:gd name="connsiteY32" fmla="*/ 383381 h 766763"/>
              <a:gd name="connsiteX33" fmla="*/ 1938338 w 2102644"/>
              <a:gd name="connsiteY33" fmla="*/ 385763 h 766763"/>
              <a:gd name="connsiteX34" fmla="*/ 1895475 w 2102644"/>
              <a:gd name="connsiteY34" fmla="*/ 385763 h 766763"/>
              <a:gd name="connsiteX35" fmla="*/ 1790700 w 2102644"/>
              <a:gd name="connsiteY35" fmla="*/ 397669 h 766763"/>
              <a:gd name="connsiteX36" fmla="*/ 1709738 w 2102644"/>
              <a:gd name="connsiteY36" fmla="*/ 416719 h 766763"/>
              <a:gd name="connsiteX37" fmla="*/ 1504950 w 2102644"/>
              <a:gd name="connsiteY37" fmla="*/ 473869 h 766763"/>
              <a:gd name="connsiteX38" fmla="*/ 1295400 w 2102644"/>
              <a:gd name="connsiteY38" fmla="*/ 526256 h 766763"/>
              <a:gd name="connsiteX39" fmla="*/ 988219 w 2102644"/>
              <a:gd name="connsiteY39" fmla="*/ 604838 h 766763"/>
              <a:gd name="connsiteX40" fmla="*/ 876300 w 2102644"/>
              <a:gd name="connsiteY40" fmla="*/ 631031 h 766763"/>
              <a:gd name="connsiteX41" fmla="*/ 762000 w 2102644"/>
              <a:gd name="connsiteY41" fmla="*/ 657225 h 766763"/>
              <a:gd name="connsiteX42" fmla="*/ 607219 w 2102644"/>
              <a:gd name="connsiteY42" fmla="*/ 685800 h 766763"/>
              <a:gd name="connsiteX43" fmla="*/ 464344 w 2102644"/>
              <a:gd name="connsiteY43" fmla="*/ 709613 h 766763"/>
              <a:gd name="connsiteX44" fmla="*/ 311944 w 2102644"/>
              <a:gd name="connsiteY44" fmla="*/ 733425 h 766763"/>
              <a:gd name="connsiteX45" fmla="*/ 176213 w 2102644"/>
              <a:gd name="connsiteY45" fmla="*/ 750094 h 766763"/>
              <a:gd name="connsiteX46" fmla="*/ 61913 w 2102644"/>
              <a:gd name="connsiteY46" fmla="*/ 764381 h 766763"/>
              <a:gd name="connsiteX47" fmla="*/ 19050 w 2102644"/>
              <a:gd name="connsiteY47" fmla="*/ 766763 h 766763"/>
              <a:gd name="connsiteX48" fmla="*/ 7144 w 2102644"/>
              <a:gd name="connsiteY48" fmla="*/ 762000 h 766763"/>
              <a:gd name="connsiteX49" fmla="*/ 0 w 2102644"/>
              <a:gd name="connsiteY49" fmla="*/ 750094 h 766763"/>
              <a:gd name="connsiteX50" fmla="*/ 4763 w 2102644"/>
              <a:gd name="connsiteY50" fmla="*/ 726281 h 766763"/>
              <a:gd name="connsiteX51" fmla="*/ 16669 w 2102644"/>
              <a:gd name="connsiteY51" fmla="*/ 707231 h 766763"/>
              <a:gd name="connsiteX52" fmla="*/ 57150 w 2102644"/>
              <a:gd name="connsiteY52" fmla="*/ 690563 h 766763"/>
              <a:gd name="connsiteX53" fmla="*/ 209550 w 2102644"/>
              <a:gd name="connsiteY53" fmla="*/ 652463 h 766763"/>
              <a:gd name="connsiteX54" fmla="*/ 369094 w 2102644"/>
              <a:gd name="connsiteY54" fmla="*/ 607219 h 766763"/>
              <a:gd name="connsiteX55" fmla="*/ 538163 w 2102644"/>
              <a:gd name="connsiteY55" fmla="*/ 557213 h 766763"/>
              <a:gd name="connsiteX56" fmla="*/ 859632 w 2102644"/>
              <a:gd name="connsiteY56" fmla="*/ 452438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02644" h="766763">
                <a:moveTo>
                  <a:pt x="859632" y="452438"/>
                </a:moveTo>
                <a:lnTo>
                  <a:pt x="1069182" y="381000"/>
                </a:lnTo>
                <a:lnTo>
                  <a:pt x="1285875" y="300038"/>
                </a:lnTo>
                <a:lnTo>
                  <a:pt x="1521619" y="204788"/>
                </a:lnTo>
                <a:lnTo>
                  <a:pt x="1650207" y="145256"/>
                </a:lnTo>
                <a:lnTo>
                  <a:pt x="1664494" y="135731"/>
                </a:lnTo>
                <a:lnTo>
                  <a:pt x="1669257" y="119063"/>
                </a:lnTo>
                <a:lnTo>
                  <a:pt x="1659732" y="100013"/>
                </a:lnTo>
                <a:lnTo>
                  <a:pt x="1643063" y="83344"/>
                </a:lnTo>
                <a:lnTo>
                  <a:pt x="1631157" y="69056"/>
                </a:lnTo>
                <a:lnTo>
                  <a:pt x="1621632" y="54769"/>
                </a:lnTo>
                <a:lnTo>
                  <a:pt x="1614488" y="35719"/>
                </a:lnTo>
                <a:lnTo>
                  <a:pt x="1614488" y="21431"/>
                </a:lnTo>
                <a:lnTo>
                  <a:pt x="1616869" y="11906"/>
                </a:lnTo>
                <a:lnTo>
                  <a:pt x="1631157" y="2381"/>
                </a:lnTo>
                <a:lnTo>
                  <a:pt x="1664494" y="0"/>
                </a:lnTo>
                <a:lnTo>
                  <a:pt x="1702594" y="4763"/>
                </a:lnTo>
                <a:lnTo>
                  <a:pt x="1735932" y="9525"/>
                </a:lnTo>
                <a:lnTo>
                  <a:pt x="1785938" y="23813"/>
                </a:lnTo>
                <a:lnTo>
                  <a:pt x="1828800" y="40481"/>
                </a:lnTo>
                <a:lnTo>
                  <a:pt x="1871663" y="64294"/>
                </a:lnTo>
                <a:lnTo>
                  <a:pt x="1916907" y="90488"/>
                </a:lnTo>
                <a:lnTo>
                  <a:pt x="1957388" y="121444"/>
                </a:lnTo>
                <a:lnTo>
                  <a:pt x="2014538" y="178594"/>
                </a:lnTo>
                <a:lnTo>
                  <a:pt x="2057400" y="223838"/>
                </a:lnTo>
                <a:lnTo>
                  <a:pt x="2088357" y="271463"/>
                </a:lnTo>
                <a:lnTo>
                  <a:pt x="2095500" y="290513"/>
                </a:lnTo>
                <a:lnTo>
                  <a:pt x="2102644" y="314325"/>
                </a:lnTo>
                <a:lnTo>
                  <a:pt x="2102644" y="338138"/>
                </a:lnTo>
                <a:lnTo>
                  <a:pt x="2093119" y="361950"/>
                </a:lnTo>
                <a:lnTo>
                  <a:pt x="2076450" y="376238"/>
                </a:lnTo>
                <a:lnTo>
                  <a:pt x="2047875" y="383381"/>
                </a:lnTo>
                <a:lnTo>
                  <a:pt x="1997869" y="383381"/>
                </a:lnTo>
                <a:lnTo>
                  <a:pt x="1938338" y="385763"/>
                </a:lnTo>
                <a:lnTo>
                  <a:pt x="1895475" y="385763"/>
                </a:lnTo>
                <a:lnTo>
                  <a:pt x="1790700" y="397669"/>
                </a:lnTo>
                <a:lnTo>
                  <a:pt x="1709738" y="416719"/>
                </a:lnTo>
                <a:lnTo>
                  <a:pt x="1504950" y="473869"/>
                </a:lnTo>
                <a:lnTo>
                  <a:pt x="1295400" y="526256"/>
                </a:lnTo>
                <a:lnTo>
                  <a:pt x="988219" y="604838"/>
                </a:lnTo>
                <a:lnTo>
                  <a:pt x="876300" y="631031"/>
                </a:lnTo>
                <a:lnTo>
                  <a:pt x="762000" y="657225"/>
                </a:lnTo>
                <a:lnTo>
                  <a:pt x="607219" y="685800"/>
                </a:lnTo>
                <a:lnTo>
                  <a:pt x="464344" y="709613"/>
                </a:lnTo>
                <a:lnTo>
                  <a:pt x="311944" y="733425"/>
                </a:lnTo>
                <a:lnTo>
                  <a:pt x="176213" y="750094"/>
                </a:lnTo>
                <a:lnTo>
                  <a:pt x="61913" y="764381"/>
                </a:lnTo>
                <a:lnTo>
                  <a:pt x="19050" y="766763"/>
                </a:lnTo>
                <a:lnTo>
                  <a:pt x="7144" y="762000"/>
                </a:lnTo>
                <a:lnTo>
                  <a:pt x="0" y="750094"/>
                </a:lnTo>
                <a:lnTo>
                  <a:pt x="4763" y="726281"/>
                </a:lnTo>
                <a:lnTo>
                  <a:pt x="16669" y="707231"/>
                </a:lnTo>
                <a:lnTo>
                  <a:pt x="57150" y="690563"/>
                </a:lnTo>
                <a:lnTo>
                  <a:pt x="209550" y="652463"/>
                </a:lnTo>
                <a:lnTo>
                  <a:pt x="369094" y="607219"/>
                </a:lnTo>
                <a:lnTo>
                  <a:pt x="538163" y="557213"/>
                </a:lnTo>
                <a:lnTo>
                  <a:pt x="859632" y="4524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1E0C8E0-724E-F240-80F1-FD9DC79A2F78}"/>
              </a:ext>
            </a:extLst>
          </p:cNvPr>
          <p:cNvSpPr/>
          <p:nvPr/>
        </p:nvSpPr>
        <p:spPr>
          <a:xfrm>
            <a:off x="2887663" y="2728913"/>
            <a:ext cx="360362" cy="1060450"/>
          </a:xfrm>
          <a:custGeom>
            <a:avLst/>
            <a:gdLst>
              <a:gd name="connsiteX0" fmla="*/ 138113 w 359569"/>
              <a:gd name="connsiteY0" fmla="*/ 504825 h 1059656"/>
              <a:gd name="connsiteX1" fmla="*/ 169069 w 359569"/>
              <a:gd name="connsiteY1" fmla="*/ 438150 h 1059656"/>
              <a:gd name="connsiteX2" fmla="*/ 185738 w 359569"/>
              <a:gd name="connsiteY2" fmla="*/ 402431 h 1059656"/>
              <a:gd name="connsiteX3" fmla="*/ 200025 w 359569"/>
              <a:gd name="connsiteY3" fmla="*/ 347662 h 1059656"/>
              <a:gd name="connsiteX4" fmla="*/ 216694 w 359569"/>
              <a:gd name="connsiteY4" fmla="*/ 271462 h 1059656"/>
              <a:gd name="connsiteX5" fmla="*/ 226219 w 359569"/>
              <a:gd name="connsiteY5" fmla="*/ 185737 h 1059656"/>
              <a:gd name="connsiteX6" fmla="*/ 226219 w 359569"/>
              <a:gd name="connsiteY6" fmla="*/ 126206 h 1059656"/>
              <a:gd name="connsiteX7" fmla="*/ 216694 w 359569"/>
              <a:gd name="connsiteY7" fmla="*/ 90487 h 1059656"/>
              <a:gd name="connsiteX8" fmla="*/ 211932 w 359569"/>
              <a:gd name="connsiteY8" fmla="*/ 66675 h 1059656"/>
              <a:gd name="connsiteX9" fmla="*/ 211932 w 359569"/>
              <a:gd name="connsiteY9" fmla="*/ 38100 h 1059656"/>
              <a:gd name="connsiteX10" fmla="*/ 214313 w 359569"/>
              <a:gd name="connsiteY10" fmla="*/ 14287 h 1059656"/>
              <a:gd name="connsiteX11" fmla="*/ 223838 w 359569"/>
              <a:gd name="connsiteY11" fmla="*/ 2381 h 1059656"/>
              <a:gd name="connsiteX12" fmla="*/ 233363 w 359569"/>
              <a:gd name="connsiteY12" fmla="*/ 0 h 1059656"/>
              <a:gd name="connsiteX13" fmla="*/ 259557 w 359569"/>
              <a:gd name="connsiteY13" fmla="*/ 2381 h 1059656"/>
              <a:gd name="connsiteX14" fmla="*/ 285750 w 359569"/>
              <a:gd name="connsiteY14" fmla="*/ 16668 h 1059656"/>
              <a:gd name="connsiteX15" fmla="*/ 300038 w 359569"/>
              <a:gd name="connsiteY15" fmla="*/ 33337 h 1059656"/>
              <a:gd name="connsiteX16" fmla="*/ 342900 w 359569"/>
              <a:gd name="connsiteY16" fmla="*/ 145256 h 1059656"/>
              <a:gd name="connsiteX17" fmla="*/ 359569 w 359569"/>
              <a:gd name="connsiteY17" fmla="*/ 304800 h 1059656"/>
              <a:gd name="connsiteX18" fmla="*/ 345282 w 359569"/>
              <a:gd name="connsiteY18" fmla="*/ 459581 h 1059656"/>
              <a:gd name="connsiteX19" fmla="*/ 328613 w 359569"/>
              <a:gd name="connsiteY19" fmla="*/ 595312 h 1059656"/>
              <a:gd name="connsiteX20" fmla="*/ 304800 w 359569"/>
              <a:gd name="connsiteY20" fmla="*/ 742950 h 1059656"/>
              <a:gd name="connsiteX21" fmla="*/ 278607 w 359569"/>
              <a:gd name="connsiteY21" fmla="*/ 828675 h 1059656"/>
              <a:gd name="connsiteX22" fmla="*/ 235744 w 359569"/>
              <a:gd name="connsiteY22" fmla="*/ 916781 h 1059656"/>
              <a:gd name="connsiteX23" fmla="*/ 161925 w 359569"/>
              <a:gd name="connsiteY23" fmla="*/ 1004887 h 1059656"/>
              <a:gd name="connsiteX24" fmla="*/ 121444 w 359569"/>
              <a:gd name="connsiteY24" fmla="*/ 1042987 h 1059656"/>
              <a:gd name="connsiteX25" fmla="*/ 90488 w 359569"/>
              <a:gd name="connsiteY25" fmla="*/ 1059656 h 1059656"/>
              <a:gd name="connsiteX26" fmla="*/ 69057 w 359569"/>
              <a:gd name="connsiteY26" fmla="*/ 1059656 h 1059656"/>
              <a:gd name="connsiteX27" fmla="*/ 47625 w 359569"/>
              <a:gd name="connsiteY27" fmla="*/ 1050131 h 1059656"/>
              <a:gd name="connsiteX28" fmla="*/ 28575 w 359569"/>
              <a:gd name="connsiteY28" fmla="*/ 1031081 h 1059656"/>
              <a:gd name="connsiteX29" fmla="*/ 14288 w 359569"/>
              <a:gd name="connsiteY29" fmla="*/ 983456 h 1059656"/>
              <a:gd name="connsiteX30" fmla="*/ 4763 w 359569"/>
              <a:gd name="connsiteY30" fmla="*/ 912018 h 1059656"/>
              <a:gd name="connsiteX31" fmla="*/ 0 w 359569"/>
              <a:gd name="connsiteY31" fmla="*/ 807243 h 1059656"/>
              <a:gd name="connsiteX32" fmla="*/ 0 w 359569"/>
              <a:gd name="connsiteY32" fmla="*/ 709612 h 1059656"/>
              <a:gd name="connsiteX33" fmla="*/ 7144 w 359569"/>
              <a:gd name="connsiteY33" fmla="*/ 671512 h 1059656"/>
              <a:gd name="connsiteX34" fmla="*/ 42863 w 359569"/>
              <a:gd name="connsiteY34" fmla="*/ 635793 h 1059656"/>
              <a:gd name="connsiteX35" fmla="*/ 88107 w 359569"/>
              <a:gd name="connsiteY35" fmla="*/ 585787 h 1059656"/>
              <a:gd name="connsiteX36" fmla="*/ 138113 w 359569"/>
              <a:gd name="connsiteY36" fmla="*/ 504825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59569" h="1059656">
                <a:moveTo>
                  <a:pt x="138113" y="504825"/>
                </a:moveTo>
                <a:lnTo>
                  <a:pt x="169069" y="438150"/>
                </a:lnTo>
                <a:lnTo>
                  <a:pt x="185738" y="402431"/>
                </a:lnTo>
                <a:lnTo>
                  <a:pt x="200025" y="347662"/>
                </a:lnTo>
                <a:lnTo>
                  <a:pt x="216694" y="271462"/>
                </a:lnTo>
                <a:lnTo>
                  <a:pt x="226219" y="185737"/>
                </a:lnTo>
                <a:lnTo>
                  <a:pt x="226219" y="126206"/>
                </a:lnTo>
                <a:lnTo>
                  <a:pt x="216694" y="90487"/>
                </a:lnTo>
                <a:lnTo>
                  <a:pt x="211932" y="66675"/>
                </a:lnTo>
                <a:lnTo>
                  <a:pt x="211932" y="38100"/>
                </a:lnTo>
                <a:lnTo>
                  <a:pt x="214313" y="14287"/>
                </a:lnTo>
                <a:lnTo>
                  <a:pt x="223838" y="2381"/>
                </a:lnTo>
                <a:lnTo>
                  <a:pt x="233363" y="0"/>
                </a:lnTo>
                <a:lnTo>
                  <a:pt x="259557" y="2381"/>
                </a:lnTo>
                <a:lnTo>
                  <a:pt x="285750" y="16668"/>
                </a:lnTo>
                <a:lnTo>
                  <a:pt x="300038" y="33337"/>
                </a:lnTo>
                <a:lnTo>
                  <a:pt x="342900" y="145256"/>
                </a:lnTo>
                <a:lnTo>
                  <a:pt x="359569" y="304800"/>
                </a:lnTo>
                <a:lnTo>
                  <a:pt x="345282" y="459581"/>
                </a:lnTo>
                <a:lnTo>
                  <a:pt x="328613" y="595312"/>
                </a:lnTo>
                <a:lnTo>
                  <a:pt x="304800" y="742950"/>
                </a:lnTo>
                <a:lnTo>
                  <a:pt x="278607" y="828675"/>
                </a:lnTo>
                <a:lnTo>
                  <a:pt x="235744" y="916781"/>
                </a:lnTo>
                <a:lnTo>
                  <a:pt x="161925" y="1004887"/>
                </a:lnTo>
                <a:lnTo>
                  <a:pt x="121444" y="1042987"/>
                </a:lnTo>
                <a:lnTo>
                  <a:pt x="90488" y="1059656"/>
                </a:lnTo>
                <a:lnTo>
                  <a:pt x="69057" y="1059656"/>
                </a:lnTo>
                <a:lnTo>
                  <a:pt x="47625" y="1050131"/>
                </a:lnTo>
                <a:lnTo>
                  <a:pt x="28575" y="1031081"/>
                </a:lnTo>
                <a:lnTo>
                  <a:pt x="14288" y="983456"/>
                </a:lnTo>
                <a:lnTo>
                  <a:pt x="4763" y="912018"/>
                </a:lnTo>
                <a:lnTo>
                  <a:pt x="0" y="807243"/>
                </a:lnTo>
                <a:lnTo>
                  <a:pt x="0" y="709612"/>
                </a:lnTo>
                <a:lnTo>
                  <a:pt x="7144" y="671512"/>
                </a:lnTo>
                <a:lnTo>
                  <a:pt x="42863" y="635793"/>
                </a:lnTo>
                <a:lnTo>
                  <a:pt x="88107" y="585787"/>
                </a:lnTo>
                <a:lnTo>
                  <a:pt x="138113" y="504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196884A-3FE5-E548-A0E8-A8183996BF5F}"/>
              </a:ext>
            </a:extLst>
          </p:cNvPr>
          <p:cNvSpPr/>
          <p:nvPr/>
        </p:nvSpPr>
        <p:spPr>
          <a:xfrm>
            <a:off x="3429000" y="3236913"/>
            <a:ext cx="336550" cy="801687"/>
          </a:xfrm>
          <a:custGeom>
            <a:avLst/>
            <a:gdLst>
              <a:gd name="connsiteX0" fmla="*/ 0 w 336153"/>
              <a:gd name="connsiteY0" fmla="*/ 619125 h 802481"/>
              <a:gd name="connsiteX1" fmla="*/ 2381 w 336153"/>
              <a:gd name="connsiteY1" fmla="*/ 521494 h 802481"/>
              <a:gd name="connsiteX2" fmla="*/ 9525 w 336153"/>
              <a:gd name="connsiteY2" fmla="*/ 459581 h 802481"/>
              <a:gd name="connsiteX3" fmla="*/ 21431 w 336153"/>
              <a:gd name="connsiteY3" fmla="*/ 419100 h 802481"/>
              <a:gd name="connsiteX4" fmla="*/ 52388 w 336153"/>
              <a:gd name="connsiteY4" fmla="*/ 383381 h 802481"/>
              <a:gd name="connsiteX5" fmla="*/ 88106 w 336153"/>
              <a:gd name="connsiteY5" fmla="*/ 347662 h 802481"/>
              <a:gd name="connsiteX6" fmla="*/ 119063 w 336153"/>
              <a:gd name="connsiteY6" fmla="*/ 307181 h 802481"/>
              <a:gd name="connsiteX7" fmla="*/ 169069 w 336153"/>
              <a:gd name="connsiteY7" fmla="*/ 233362 h 802481"/>
              <a:gd name="connsiteX8" fmla="*/ 259556 w 336153"/>
              <a:gd name="connsiteY8" fmla="*/ 66675 h 802481"/>
              <a:gd name="connsiteX9" fmla="*/ 278606 w 336153"/>
              <a:gd name="connsiteY9" fmla="*/ 26194 h 802481"/>
              <a:gd name="connsiteX10" fmla="*/ 295275 w 336153"/>
              <a:gd name="connsiteY10" fmla="*/ 4762 h 802481"/>
              <a:gd name="connsiteX11" fmla="*/ 307181 w 336153"/>
              <a:gd name="connsiteY11" fmla="*/ 0 h 802481"/>
              <a:gd name="connsiteX12" fmla="*/ 328613 w 336153"/>
              <a:gd name="connsiteY12" fmla="*/ 4762 h 802481"/>
              <a:gd name="connsiteX13" fmla="*/ 333375 w 336153"/>
              <a:gd name="connsiteY13" fmla="*/ 19050 h 802481"/>
              <a:gd name="connsiteX14" fmla="*/ 330994 w 336153"/>
              <a:gd name="connsiteY14" fmla="*/ 78581 h 802481"/>
              <a:gd name="connsiteX15" fmla="*/ 316706 w 336153"/>
              <a:gd name="connsiteY15" fmla="*/ 226219 h 802481"/>
              <a:gd name="connsiteX16" fmla="*/ 307181 w 336153"/>
              <a:gd name="connsiteY16" fmla="*/ 345281 h 802481"/>
              <a:gd name="connsiteX17" fmla="*/ 290513 w 336153"/>
              <a:gd name="connsiteY17" fmla="*/ 433387 h 802481"/>
              <a:gd name="connsiteX18" fmla="*/ 247650 w 336153"/>
              <a:gd name="connsiteY18" fmla="*/ 592931 h 802481"/>
              <a:gd name="connsiteX19" fmla="*/ 214313 w 336153"/>
              <a:gd name="connsiteY19" fmla="*/ 697706 h 802481"/>
              <a:gd name="connsiteX20" fmla="*/ 190500 w 336153"/>
              <a:gd name="connsiteY20" fmla="*/ 747712 h 802481"/>
              <a:gd name="connsiteX21" fmla="*/ 161925 w 336153"/>
              <a:gd name="connsiteY21" fmla="*/ 776287 h 802481"/>
              <a:gd name="connsiteX22" fmla="*/ 135731 w 336153"/>
              <a:gd name="connsiteY22" fmla="*/ 797719 h 802481"/>
              <a:gd name="connsiteX23" fmla="*/ 114300 w 336153"/>
              <a:gd name="connsiteY23" fmla="*/ 802481 h 802481"/>
              <a:gd name="connsiteX24" fmla="*/ 90488 w 336153"/>
              <a:gd name="connsiteY24" fmla="*/ 800100 h 802481"/>
              <a:gd name="connsiteX25" fmla="*/ 54769 w 336153"/>
              <a:gd name="connsiteY25" fmla="*/ 785812 h 802481"/>
              <a:gd name="connsiteX26" fmla="*/ 33338 w 336153"/>
              <a:gd name="connsiteY26" fmla="*/ 766762 h 802481"/>
              <a:gd name="connsiteX27" fmla="*/ 19050 w 336153"/>
              <a:gd name="connsiteY27" fmla="*/ 733425 h 802481"/>
              <a:gd name="connsiteX28" fmla="*/ 9525 w 336153"/>
              <a:gd name="connsiteY28" fmla="*/ 695325 h 802481"/>
              <a:gd name="connsiteX29" fmla="*/ 0 w 336153"/>
              <a:gd name="connsiteY29" fmla="*/ 619125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36153" h="802481">
                <a:moveTo>
                  <a:pt x="0" y="619125"/>
                </a:moveTo>
                <a:cubicBezTo>
                  <a:pt x="794" y="586581"/>
                  <a:pt x="1587" y="554038"/>
                  <a:pt x="2381" y="521494"/>
                </a:cubicBezTo>
                <a:lnTo>
                  <a:pt x="9525" y="459581"/>
                </a:lnTo>
                <a:lnTo>
                  <a:pt x="21431" y="419100"/>
                </a:lnTo>
                <a:lnTo>
                  <a:pt x="52388" y="383381"/>
                </a:lnTo>
                <a:lnTo>
                  <a:pt x="88106" y="347662"/>
                </a:lnTo>
                <a:lnTo>
                  <a:pt x="119063" y="307181"/>
                </a:lnTo>
                <a:lnTo>
                  <a:pt x="169069" y="233362"/>
                </a:lnTo>
                <a:lnTo>
                  <a:pt x="259556" y="66675"/>
                </a:lnTo>
                <a:lnTo>
                  <a:pt x="278606" y="26194"/>
                </a:lnTo>
                <a:lnTo>
                  <a:pt x="295275" y="4762"/>
                </a:lnTo>
                <a:lnTo>
                  <a:pt x="307181" y="0"/>
                </a:lnTo>
                <a:lnTo>
                  <a:pt x="328613" y="4762"/>
                </a:lnTo>
                <a:lnTo>
                  <a:pt x="333375" y="19050"/>
                </a:lnTo>
                <a:cubicBezTo>
                  <a:pt x="332581" y="38894"/>
                  <a:pt x="336153" y="31353"/>
                  <a:pt x="330994" y="78581"/>
                </a:cubicBezTo>
                <a:lnTo>
                  <a:pt x="316706" y="226219"/>
                </a:lnTo>
                <a:lnTo>
                  <a:pt x="307181" y="345281"/>
                </a:lnTo>
                <a:lnTo>
                  <a:pt x="290513" y="433387"/>
                </a:lnTo>
                <a:lnTo>
                  <a:pt x="247650" y="592931"/>
                </a:lnTo>
                <a:lnTo>
                  <a:pt x="214313" y="697706"/>
                </a:lnTo>
                <a:lnTo>
                  <a:pt x="190500" y="747712"/>
                </a:lnTo>
                <a:lnTo>
                  <a:pt x="161925" y="776287"/>
                </a:lnTo>
                <a:lnTo>
                  <a:pt x="135731" y="797719"/>
                </a:lnTo>
                <a:lnTo>
                  <a:pt x="114300" y="802481"/>
                </a:lnTo>
                <a:lnTo>
                  <a:pt x="90488" y="800100"/>
                </a:lnTo>
                <a:lnTo>
                  <a:pt x="54769" y="785812"/>
                </a:lnTo>
                <a:lnTo>
                  <a:pt x="33338" y="766762"/>
                </a:lnTo>
                <a:lnTo>
                  <a:pt x="19050" y="733425"/>
                </a:lnTo>
                <a:lnTo>
                  <a:pt x="9525" y="695325"/>
                </a:lnTo>
                <a:lnTo>
                  <a:pt x="0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645E698-D33D-1B49-8CE4-20E36217FF90}"/>
              </a:ext>
            </a:extLst>
          </p:cNvPr>
          <p:cNvSpPr/>
          <p:nvPr/>
        </p:nvSpPr>
        <p:spPr>
          <a:xfrm>
            <a:off x="4614863" y="3028950"/>
            <a:ext cx="463550" cy="504825"/>
          </a:xfrm>
          <a:custGeom>
            <a:avLst/>
            <a:gdLst>
              <a:gd name="connsiteX0" fmla="*/ 157162 w 464343"/>
              <a:gd name="connsiteY0" fmla="*/ 321469 h 504825"/>
              <a:gd name="connsiteX1" fmla="*/ 78581 w 464343"/>
              <a:gd name="connsiteY1" fmla="*/ 190500 h 504825"/>
              <a:gd name="connsiteX2" fmla="*/ 4762 w 464343"/>
              <a:gd name="connsiteY2" fmla="*/ 59531 h 504825"/>
              <a:gd name="connsiteX3" fmla="*/ 0 w 464343"/>
              <a:gd name="connsiteY3" fmla="*/ 47625 h 504825"/>
              <a:gd name="connsiteX4" fmla="*/ 0 w 464343"/>
              <a:gd name="connsiteY4" fmla="*/ 23813 h 504825"/>
              <a:gd name="connsiteX5" fmla="*/ 11906 w 464343"/>
              <a:gd name="connsiteY5" fmla="*/ 4763 h 504825"/>
              <a:gd name="connsiteX6" fmla="*/ 23812 w 464343"/>
              <a:gd name="connsiteY6" fmla="*/ 0 h 504825"/>
              <a:gd name="connsiteX7" fmla="*/ 52387 w 464343"/>
              <a:gd name="connsiteY7" fmla="*/ 11906 h 504825"/>
              <a:gd name="connsiteX8" fmla="*/ 180975 w 464343"/>
              <a:gd name="connsiteY8" fmla="*/ 90488 h 504825"/>
              <a:gd name="connsiteX9" fmla="*/ 278606 w 464343"/>
              <a:gd name="connsiteY9" fmla="*/ 152400 h 504825"/>
              <a:gd name="connsiteX10" fmla="*/ 352425 w 464343"/>
              <a:gd name="connsiteY10" fmla="*/ 195263 h 504825"/>
              <a:gd name="connsiteX11" fmla="*/ 397668 w 464343"/>
              <a:gd name="connsiteY11" fmla="*/ 235744 h 504825"/>
              <a:gd name="connsiteX12" fmla="*/ 423862 w 464343"/>
              <a:gd name="connsiteY12" fmla="*/ 266700 h 504825"/>
              <a:gd name="connsiteX13" fmla="*/ 445293 w 464343"/>
              <a:gd name="connsiteY13" fmla="*/ 309563 h 504825"/>
              <a:gd name="connsiteX14" fmla="*/ 459581 w 464343"/>
              <a:gd name="connsiteY14" fmla="*/ 350044 h 504825"/>
              <a:gd name="connsiteX15" fmla="*/ 464343 w 464343"/>
              <a:gd name="connsiteY15" fmla="*/ 385763 h 504825"/>
              <a:gd name="connsiteX16" fmla="*/ 454818 w 464343"/>
              <a:gd name="connsiteY16" fmla="*/ 438150 h 504825"/>
              <a:gd name="connsiteX17" fmla="*/ 438150 w 464343"/>
              <a:gd name="connsiteY17" fmla="*/ 469106 h 504825"/>
              <a:gd name="connsiteX18" fmla="*/ 416718 w 464343"/>
              <a:gd name="connsiteY18" fmla="*/ 492919 h 504825"/>
              <a:gd name="connsiteX19" fmla="*/ 395287 w 464343"/>
              <a:gd name="connsiteY19" fmla="*/ 500063 h 504825"/>
              <a:gd name="connsiteX20" fmla="*/ 364331 w 464343"/>
              <a:gd name="connsiteY20" fmla="*/ 504825 h 504825"/>
              <a:gd name="connsiteX21" fmla="*/ 314325 w 464343"/>
              <a:gd name="connsiteY21" fmla="*/ 497681 h 504825"/>
              <a:gd name="connsiteX22" fmla="*/ 269081 w 464343"/>
              <a:gd name="connsiteY22" fmla="*/ 488156 h 504825"/>
              <a:gd name="connsiteX23" fmla="*/ 240506 w 464343"/>
              <a:gd name="connsiteY23" fmla="*/ 459581 h 504825"/>
              <a:gd name="connsiteX24" fmla="*/ 157162 w 464343"/>
              <a:gd name="connsiteY24" fmla="*/ 321469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64343" h="504825">
                <a:moveTo>
                  <a:pt x="157162" y="321469"/>
                </a:moveTo>
                <a:lnTo>
                  <a:pt x="78581" y="190500"/>
                </a:lnTo>
                <a:lnTo>
                  <a:pt x="4762" y="59531"/>
                </a:lnTo>
                <a:lnTo>
                  <a:pt x="0" y="47625"/>
                </a:lnTo>
                <a:lnTo>
                  <a:pt x="0" y="23813"/>
                </a:lnTo>
                <a:lnTo>
                  <a:pt x="11906" y="4763"/>
                </a:lnTo>
                <a:lnTo>
                  <a:pt x="23812" y="0"/>
                </a:lnTo>
                <a:lnTo>
                  <a:pt x="52387" y="11906"/>
                </a:lnTo>
                <a:lnTo>
                  <a:pt x="180975" y="90488"/>
                </a:lnTo>
                <a:lnTo>
                  <a:pt x="278606" y="152400"/>
                </a:lnTo>
                <a:lnTo>
                  <a:pt x="352425" y="195263"/>
                </a:lnTo>
                <a:lnTo>
                  <a:pt x="397668" y="235744"/>
                </a:lnTo>
                <a:lnTo>
                  <a:pt x="423862" y="266700"/>
                </a:lnTo>
                <a:lnTo>
                  <a:pt x="445293" y="309563"/>
                </a:lnTo>
                <a:lnTo>
                  <a:pt x="459581" y="350044"/>
                </a:lnTo>
                <a:lnTo>
                  <a:pt x="464343" y="385763"/>
                </a:lnTo>
                <a:lnTo>
                  <a:pt x="454818" y="438150"/>
                </a:lnTo>
                <a:lnTo>
                  <a:pt x="438150" y="469106"/>
                </a:lnTo>
                <a:lnTo>
                  <a:pt x="416718" y="492919"/>
                </a:lnTo>
                <a:lnTo>
                  <a:pt x="395287" y="500063"/>
                </a:lnTo>
                <a:lnTo>
                  <a:pt x="364331" y="504825"/>
                </a:lnTo>
                <a:lnTo>
                  <a:pt x="314325" y="497681"/>
                </a:lnTo>
                <a:lnTo>
                  <a:pt x="269081" y="488156"/>
                </a:lnTo>
                <a:lnTo>
                  <a:pt x="240506" y="459581"/>
                </a:lnTo>
                <a:lnTo>
                  <a:pt x="157162" y="3214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9DE1CAE-4686-A143-BD61-CF731BC7224C}"/>
              </a:ext>
            </a:extLst>
          </p:cNvPr>
          <p:cNvSpPr/>
          <p:nvPr/>
        </p:nvSpPr>
        <p:spPr>
          <a:xfrm>
            <a:off x="5710238" y="2976563"/>
            <a:ext cx="642937" cy="585787"/>
          </a:xfrm>
          <a:custGeom>
            <a:avLst/>
            <a:gdLst>
              <a:gd name="connsiteX0" fmla="*/ 333375 w 642937"/>
              <a:gd name="connsiteY0" fmla="*/ 419100 h 585787"/>
              <a:gd name="connsiteX1" fmla="*/ 207168 w 642937"/>
              <a:gd name="connsiteY1" fmla="*/ 276225 h 585787"/>
              <a:gd name="connsiteX2" fmla="*/ 104775 w 642937"/>
              <a:gd name="connsiteY2" fmla="*/ 164306 h 585787"/>
              <a:gd name="connsiteX3" fmla="*/ 9525 w 642937"/>
              <a:gd name="connsiteY3" fmla="*/ 50006 h 585787"/>
              <a:gd name="connsiteX4" fmla="*/ 2381 w 642937"/>
              <a:gd name="connsiteY4" fmla="*/ 35718 h 585787"/>
              <a:gd name="connsiteX5" fmla="*/ 0 w 642937"/>
              <a:gd name="connsiteY5" fmla="*/ 26193 h 585787"/>
              <a:gd name="connsiteX6" fmla="*/ 4762 w 642937"/>
              <a:gd name="connsiteY6" fmla="*/ 7143 h 585787"/>
              <a:gd name="connsiteX7" fmla="*/ 14287 w 642937"/>
              <a:gd name="connsiteY7" fmla="*/ 0 h 585787"/>
              <a:gd name="connsiteX8" fmla="*/ 38100 w 642937"/>
              <a:gd name="connsiteY8" fmla="*/ 2381 h 585787"/>
              <a:gd name="connsiteX9" fmla="*/ 159543 w 642937"/>
              <a:gd name="connsiteY9" fmla="*/ 61912 h 585787"/>
              <a:gd name="connsiteX10" fmla="*/ 300037 w 642937"/>
              <a:gd name="connsiteY10" fmla="*/ 130968 h 585787"/>
              <a:gd name="connsiteX11" fmla="*/ 442912 w 642937"/>
              <a:gd name="connsiteY11" fmla="*/ 204787 h 585787"/>
              <a:gd name="connsiteX12" fmla="*/ 519112 w 642937"/>
              <a:gd name="connsiteY12" fmla="*/ 285750 h 585787"/>
              <a:gd name="connsiteX13" fmla="*/ 578643 w 642937"/>
              <a:gd name="connsiteY13" fmla="*/ 359568 h 585787"/>
              <a:gd name="connsiteX14" fmla="*/ 616743 w 642937"/>
              <a:gd name="connsiteY14" fmla="*/ 411956 h 585787"/>
              <a:gd name="connsiteX15" fmla="*/ 638175 w 642937"/>
              <a:gd name="connsiteY15" fmla="*/ 461962 h 585787"/>
              <a:gd name="connsiteX16" fmla="*/ 642937 w 642937"/>
              <a:gd name="connsiteY16" fmla="*/ 497681 h 585787"/>
              <a:gd name="connsiteX17" fmla="*/ 638175 w 642937"/>
              <a:gd name="connsiteY17" fmla="*/ 528637 h 585787"/>
              <a:gd name="connsiteX18" fmla="*/ 626268 w 642937"/>
              <a:gd name="connsiteY18" fmla="*/ 557212 h 585787"/>
              <a:gd name="connsiteX19" fmla="*/ 604837 w 642937"/>
              <a:gd name="connsiteY19" fmla="*/ 576262 h 585787"/>
              <a:gd name="connsiteX20" fmla="*/ 573881 w 642937"/>
              <a:gd name="connsiteY20" fmla="*/ 585787 h 585787"/>
              <a:gd name="connsiteX21" fmla="*/ 523875 w 642937"/>
              <a:gd name="connsiteY21" fmla="*/ 585787 h 585787"/>
              <a:gd name="connsiteX22" fmla="*/ 483393 w 642937"/>
              <a:gd name="connsiteY22" fmla="*/ 578643 h 585787"/>
              <a:gd name="connsiteX23" fmla="*/ 450056 w 642937"/>
              <a:gd name="connsiteY23" fmla="*/ 561975 h 585787"/>
              <a:gd name="connsiteX24" fmla="*/ 421481 w 642937"/>
              <a:gd name="connsiteY24" fmla="*/ 531018 h 585787"/>
              <a:gd name="connsiteX25" fmla="*/ 333375 w 642937"/>
              <a:gd name="connsiteY25" fmla="*/ 419100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2937" h="585787">
                <a:moveTo>
                  <a:pt x="333375" y="419100"/>
                </a:moveTo>
                <a:lnTo>
                  <a:pt x="207168" y="276225"/>
                </a:lnTo>
                <a:lnTo>
                  <a:pt x="104775" y="164306"/>
                </a:lnTo>
                <a:lnTo>
                  <a:pt x="9525" y="50006"/>
                </a:lnTo>
                <a:lnTo>
                  <a:pt x="2381" y="35718"/>
                </a:lnTo>
                <a:lnTo>
                  <a:pt x="0" y="26193"/>
                </a:lnTo>
                <a:lnTo>
                  <a:pt x="4762" y="7143"/>
                </a:lnTo>
                <a:lnTo>
                  <a:pt x="14287" y="0"/>
                </a:lnTo>
                <a:lnTo>
                  <a:pt x="38100" y="2381"/>
                </a:lnTo>
                <a:lnTo>
                  <a:pt x="159543" y="61912"/>
                </a:lnTo>
                <a:lnTo>
                  <a:pt x="300037" y="130968"/>
                </a:lnTo>
                <a:lnTo>
                  <a:pt x="442912" y="204787"/>
                </a:lnTo>
                <a:lnTo>
                  <a:pt x="519112" y="285750"/>
                </a:lnTo>
                <a:lnTo>
                  <a:pt x="578643" y="359568"/>
                </a:lnTo>
                <a:lnTo>
                  <a:pt x="616743" y="411956"/>
                </a:lnTo>
                <a:lnTo>
                  <a:pt x="638175" y="461962"/>
                </a:lnTo>
                <a:lnTo>
                  <a:pt x="642937" y="497681"/>
                </a:lnTo>
                <a:lnTo>
                  <a:pt x="638175" y="528637"/>
                </a:lnTo>
                <a:lnTo>
                  <a:pt x="626268" y="557212"/>
                </a:lnTo>
                <a:lnTo>
                  <a:pt x="604837" y="576262"/>
                </a:lnTo>
                <a:lnTo>
                  <a:pt x="573881" y="585787"/>
                </a:lnTo>
                <a:lnTo>
                  <a:pt x="523875" y="585787"/>
                </a:lnTo>
                <a:lnTo>
                  <a:pt x="483393" y="578643"/>
                </a:lnTo>
                <a:lnTo>
                  <a:pt x="450056" y="561975"/>
                </a:lnTo>
                <a:lnTo>
                  <a:pt x="421481" y="531018"/>
                </a:lnTo>
                <a:lnTo>
                  <a:pt x="333375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8E819D6-31AE-AF46-90F1-D5E369DA70B6}"/>
              </a:ext>
            </a:extLst>
          </p:cNvPr>
          <p:cNvSpPr/>
          <p:nvPr/>
        </p:nvSpPr>
        <p:spPr>
          <a:xfrm>
            <a:off x="4027488" y="3276600"/>
            <a:ext cx="2168525" cy="738188"/>
          </a:xfrm>
          <a:custGeom>
            <a:avLst/>
            <a:gdLst>
              <a:gd name="connsiteX0" fmla="*/ 1266825 w 2169319"/>
              <a:gd name="connsiteY0" fmla="*/ 711994 h 738188"/>
              <a:gd name="connsiteX1" fmla="*/ 1123950 w 2169319"/>
              <a:gd name="connsiteY1" fmla="*/ 695325 h 738188"/>
              <a:gd name="connsiteX2" fmla="*/ 1019175 w 2169319"/>
              <a:gd name="connsiteY2" fmla="*/ 676275 h 738188"/>
              <a:gd name="connsiteX3" fmla="*/ 912019 w 2169319"/>
              <a:gd name="connsiteY3" fmla="*/ 654844 h 738188"/>
              <a:gd name="connsiteX4" fmla="*/ 783431 w 2169319"/>
              <a:gd name="connsiteY4" fmla="*/ 619125 h 738188"/>
              <a:gd name="connsiteX5" fmla="*/ 645319 w 2169319"/>
              <a:gd name="connsiteY5" fmla="*/ 566738 h 738188"/>
              <a:gd name="connsiteX6" fmla="*/ 547687 w 2169319"/>
              <a:gd name="connsiteY6" fmla="*/ 523875 h 738188"/>
              <a:gd name="connsiteX7" fmla="*/ 435769 w 2169319"/>
              <a:gd name="connsiteY7" fmla="*/ 459581 h 738188"/>
              <a:gd name="connsiteX8" fmla="*/ 319087 w 2169319"/>
              <a:gd name="connsiteY8" fmla="*/ 381000 h 738188"/>
              <a:gd name="connsiteX9" fmla="*/ 207169 w 2169319"/>
              <a:gd name="connsiteY9" fmla="*/ 285750 h 738188"/>
              <a:gd name="connsiteX10" fmla="*/ 116681 w 2169319"/>
              <a:gd name="connsiteY10" fmla="*/ 192881 h 738188"/>
              <a:gd name="connsiteX11" fmla="*/ 42862 w 2169319"/>
              <a:gd name="connsiteY11" fmla="*/ 107156 h 738188"/>
              <a:gd name="connsiteX12" fmla="*/ 7144 w 2169319"/>
              <a:gd name="connsiteY12" fmla="*/ 57150 h 738188"/>
              <a:gd name="connsiteX13" fmla="*/ 0 w 2169319"/>
              <a:gd name="connsiteY13" fmla="*/ 33338 h 738188"/>
              <a:gd name="connsiteX14" fmla="*/ 0 w 2169319"/>
              <a:gd name="connsiteY14" fmla="*/ 14288 h 738188"/>
              <a:gd name="connsiteX15" fmla="*/ 7144 w 2169319"/>
              <a:gd name="connsiteY15" fmla="*/ 0 h 738188"/>
              <a:gd name="connsiteX16" fmla="*/ 19050 w 2169319"/>
              <a:gd name="connsiteY16" fmla="*/ 0 h 738188"/>
              <a:gd name="connsiteX17" fmla="*/ 40481 w 2169319"/>
              <a:gd name="connsiteY17" fmla="*/ 9525 h 738188"/>
              <a:gd name="connsiteX18" fmla="*/ 109537 w 2169319"/>
              <a:gd name="connsiteY18" fmla="*/ 76200 h 738188"/>
              <a:gd name="connsiteX19" fmla="*/ 233362 w 2169319"/>
              <a:gd name="connsiteY19" fmla="*/ 183356 h 738188"/>
              <a:gd name="connsiteX20" fmla="*/ 338137 w 2169319"/>
              <a:gd name="connsiteY20" fmla="*/ 254794 h 738188"/>
              <a:gd name="connsiteX21" fmla="*/ 457200 w 2169319"/>
              <a:gd name="connsiteY21" fmla="*/ 323850 h 738188"/>
              <a:gd name="connsiteX22" fmla="*/ 531019 w 2169319"/>
              <a:gd name="connsiteY22" fmla="*/ 361950 h 738188"/>
              <a:gd name="connsiteX23" fmla="*/ 600075 w 2169319"/>
              <a:gd name="connsiteY23" fmla="*/ 388144 h 738188"/>
              <a:gd name="connsiteX24" fmla="*/ 704850 w 2169319"/>
              <a:gd name="connsiteY24" fmla="*/ 423863 h 738188"/>
              <a:gd name="connsiteX25" fmla="*/ 788194 w 2169319"/>
              <a:gd name="connsiteY25" fmla="*/ 440531 h 738188"/>
              <a:gd name="connsiteX26" fmla="*/ 950119 w 2169319"/>
              <a:gd name="connsiteY26" fmla="*/ 464344 h 738188"/>
              <a:gd name="connsiteX27" fmla="*/ 1076325 w 2169319"/>
              <a:gd name="connsiteY27" fmla="*/ 473869 h 738188"/>
              <a:gd name="connsiteX28" fmla="*/ 1226344 w 2169319"/>
              <a:gd name="connsiteY28" fmla="*/ 483394 h 738188"/>
              <a:gd name="connsiteX29" fmla="*/ 1412081 w 2169319"/>
              <a:gd name="connsiteY29" fmla="*/ 488156 h 738188"/>
              <a:gd name="connsiteX30" fmla="*/ 1619250 w 2169319"/>
              <a:gd name="connsiteY30" fmla="*/ 488156 h 738188"/>
              <a:gd name="connsiteX31" fmla="*/ 1652587 w 2169319"/>
              <a:gd name="connsiteY31" fmla="*/ 483394 h 738188"/>
              <a:gd name="connsiteX32" fmla="*/ 1674019 w 2169319"/>
              <a:gd name="connsiteY32" fmla="*/ 466725 h 738188"/>
              <a:gd name="connsiteX33" fmla="*/ 1993106 w 2169319"/>
              <a:gd name="connsiteY33" fmla="*/ 459581 h 738188"/>
              <a:gd name="connsiteX34" fmla="*/ 2055019 w 2169319"/>
              <a:gd name="connsiteY34" fmla="*/ 478631 h 738188"/>
              <a:gd name="connsiteX35" fmla="*/ 2093119 w 2169319"/>
              <a:gd name="connsiteY35" fmla="*/ 492919 h 738188"/>
              <a:gd name="connsiteX36" fmla="*/ 2133600 w 2169319"/>
              <a:gd name="connsiteY36" fmla="*/ 511969 h 738188"/>
              <a:gd name="connsiteX37" fmla="*/ 2155031 w 2169319"/>
              <a:gd name="connsiteY37" fmla="*/ 533400 h 738188"/>
              <a:gd name="connsiteX38" fmla="*/ 2166937 w 2169319"/>
              <a:gd name="connsiteY38" fmla="*/ 552450 h 738188"/>
              <a:gd name="connsiteX39" fmla="*/ 2169319 w 2169319"/>
              <a:gd name="connsiteY39" fmla="*/ 588169 h 738188"/>
              <a:gd name="connsiteX40" fmla="*/ 2162175 w 2169319"/>
              <a:gd name="connsiteY40" fmla="*/ 633413 h 738188"/>
              <a:gd name="connsiteX41" fmla="*/ 2143125 w 2169319"/>
              <a:gd name="connsiteY41" fmla="*/ 669131 h 738188"/>
              <a:gd name="connsiteX42" fmla="*/ 2119312 w 2169319"/>
              <a:gd name="connsiteY42" fmla="*/ 690563 h 738188"/>
              <a:gd name="connsiteX43" fmla="*/ 2069306 w 2169319"/>
              <a:gd name="connsiteY43" fmla="*/ 711994 h 738188"/>
              <a:gd name="connsiteX44" fmla="*/ 1931194 w 2169319"/>
              <a:gd name="connsiteY44" fmla="*/ 731044 h 738188"/>
              <a:gd name="connsiteX45" fmla="*/ 1821656 w 2169319"/>
              <a:gd name="connsiteY45" fmla="*/ 735806 h 738188"/>
              <a:gd name="connsiteX46" fmla="*/ 1659731 w 2169319"/>
              <a:gd name="connsiteY46" fmla="*/ 738188 h 738188"/>
              <a:gd name="connsiteX47" fmla="*/ 1462087 w 2169319"/>
              <a:gd name="connsiteY47" fmla="*/ 726281 h 738188"/>
              <a:gd name="connsiteX48" fmla="*/ 1266825 w 2169319"/>
              <a:gd name="connsiteY48" fmla="*/ 711994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69319" h="738188">
                <a:moveTo>
                  <a:pt x="1266825" y="711994"/>
                </a:moveTo>
                <a:lnTo>
                  <a:pt x="1123950" y="695325"/>
                </a:lnTo>
                <a:lnTo>
                  <a:pt x="1019175" y="676275"/>
                </a:lnTo>
                <a:lnTo>
                  <a:pt x="912019" y="654844"/>
                </a:lnTo>
                <a:lnTo>
                  <a:pt x="783431" y="619125"/>
                </a:lnTo>
                <a:lnTo>
                  <a:pt x="645319" y="566738"/>
                </a:lnTo>
                <a:lnTo>
                  <a:pt x="547687" y="523875"/>
                </a:lnTo>
                <a:lnTo>
                  <a:pt x="435769" y="459581"/>
                </a:lnTo>
                <a:lnTo>
                  <a:pt x="319087" y="381000"/>
                </a:lnTo>
                <a:lnTo>
                  <a:pt x="207169" y="285750"/>
                </a:lnTo>
                <a:lnTo>
                  <a:pt x="116681" y="192881"/>
                </a:lnTo>
                <a:lnTo>
                  <a:pt x="42862" y="107156"/>
                </a:lnTo>
                <a:lnTo>
                  <a:pt x="7144" y="57150"/>
                </a:lnTo>
                <a:lnTo>
                  <a:pt x="0" y="33338"/>
                </a:lnTo>
                <a:lnTo>
                  <a:pt x="0" y="14288"/>
                </a:lnTo>
                <a:lnTo>
                  <a:pt x="7144" y="0"/>
                </a:lnTo>
                <a:lnTo>
                  <a:pt x="19050" y="0"/>
                </a:lnTo>
                <a:lnTo>
                  <a:pt x="40481" y="9525"/>
                </a:lnTo>
                <a:lnTo>
                  <a:pt x="109537" y="76200"/>
                </a:lnTo>
                <a:lnTo>
                  <a:pt x="233362" y="183356"/>
                </a:lnTo>
                <a:lnTo>
                  <a:pt x="338137" y="254794"/>
                </a:lnTo>
                <a:lnTo>
                  <a:pt x="457200" y="323850"/>
                </a:lnTo>
                <a:lnTo>
                  <a:pt x="531019" y="361950"/>
                </a:lnTo>
                <a:lnTo>
                  <a:pt x="600075" y="388144"/>
                </a:lnTo>
                <a:lnTo>
                  <a:pt x="704850" y="423863"/>
                </a:lnTo>
                <a:lnTo>
                  <a:pt x="788194" y="440531"/>
                </a:lnTo>
                <a:lnTo>
                  <a:pt x="950119" y="464344"/>
                </a:lnTo>
                <a:lnTo>
                  <a:pt x="1076325" y="473869"/>
                </a:lnTo>
                <a:lnTo>
                  <a:pt x="1226344" y="483394"/>
                </a:lnTo>
                <a:lnTo>
                  <a:pt x="1412081" y="488156"/>
                </a:lnTo>
                <a:lnTo>
                  <a:pt x="1619250" y="488156"/>
                </a:lnTo>
                <a:lnTo>
                  <a:pt x="1652587" y="483394"/>
                </a:lnTo>
                <a:lnTo>
                  <a:pt x="1674019" y="466725"/>
                </a:lnTo>
                <a:lnTo>
                  <a:pt x="1993106" y="459581"/>
                </a:lnTo>
                <a:lnTo>
                  <a:pt x="2055019" y="478631"/>
                </a:lnTo>
                <a:lnTo>
                  <a:pt x="2093119" y="492919"/>
                </a:lnTo>
                <a:lnTo>
                  <a:pt x="2133600" y="511969"/>
                </a:lnTo>
                <a:lnTo>
                  <a:pt x="2155031" y="533400"/>
                </a:lnTo>
                <a:lnTo>
                  <a:pt x="2166937" y="552450"/>
                </a:lnTo>
                <a:lnTo>
                  <a:pt x="2169319" y="588169"/>
                </a:lnTo>
                <a:lnTo>
                  <a:pt x="2162175" y="633413"/>
                </a:lnTo>
                <a:lnTo>
                  <a:pt x="2143125" y="669131"/>
                </a:lnTo>
                <a:lnTo>
                  <a:pt x="2119312" y="690563"/>
                </a:lnTo>
                <a:lnTo>
                  <a:pt x="2069306" y="711994"/>
                </a:lnTo>
                <a:lnTo>
                  <a:pt x="1931194" y="731044"/>
                </a:lnTo>
                <a:lnTo>
                  <a:pt x="1821656" y="735806"/>
                </a:lnTo>
                <a:lnTo>
                  <a:pt x="1659731" y="738188"/>
                </a:lnTo>
                <a:lnTo>
                  <a:pt x="1462087" y="726281"/>
                </a:lnTo>
                <a:lnTo>
                  <a:pt x="1266825" y="711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65F738B-F28D-6147-A3DE-B8421585C688}"/>
              </a:ext>
            </a:extLst>
          </p:cNvPr>
          <p:cNvSpPr/>
          <p:nvPr/>
        </p:nvSpPr>
        <p:spPr>
          <a:xfrm>
            <a:off x="2906713" y="3895725"/>
            <a:ext cx="1685925" cy="1525588"/>
          </a:xfrm>
          <a:custGeom>
            <a:avLst/>
            <a:gdLst>
              <a:gd name="connsiteX0" fmla="*/ 676275 w 1685925"/>
              <a:gd name="connsiteY0" fmla="*/ 976313 h 1526381"/>
              <a:gd name="connsiteX1" fmla="*/ 842963 w 1685925"/>
              <a:gd name="connsiteY1" fmla="*/ 826294 h 1526381"/>
              <a:gd name="connsiteX2" fmla="*/ 997744 w 1685925"/>
              <a:gd name="connsiteY2" fmla="*/ 673894 h 1526381"/>
              <a:gd name="connsiteX3" fmla="*/ 1214438 w 1685925"/>
              <a:gd name="connsiteY3" fmla="*/ 426244 h 1526381"/>
              <a:gd name="connsiteX4" fmla="*/ 1359694 w 1685925"/>
              <a:gd name="connsiteY4" fmla="*/ 240506 h 1526381"/>
              <a:gd name="connsiteX5" fmla="*/ 1373982 w 1685925"/>
              <a:gd name="connsiteY5" fmla="*/ 219075 h 1526381"/>
              <a:gd name="connsiteX6" fmla="*/ 1381125 w 1685925"/>
              <a:gd name="connsiteY6" fmla="*/ 195263 h 1526381"/>
              <a:gd name="connsiteX7" fmla="*/ 1378744 w 1685925"/>
              <a:gd name="connsiteY7" fmla="*/ 169069 h 1526381"/>
              <a:gd name="connsiteX8" fmla="*/ 1373982 w 1685925"/>
              <a:gd name="connsiteY8" fmla="*/ 142875 h 1526381"/>
              <a:gd name="connsiteX9" fmla="*/ 1359694 w 1685925"/>
              <a:gd name="connsiteY9" fmla="*/ 116681 h 1526381"/>
              <a:gd name="connsiteX10" fmla="*/ 1335882 w 1685925"/>
              <a:gd name="connsiteY10" fmla="*/ 92869 h 1526381"/>
              <a:gd name="connsiteX11" fmla="*/ 1307307 w 1685925"/>
              <a:gd name="connsiteY11" fmla="*/ 69056 h 1526381"/>
              <a:gd name="connsiteX12" fmla="*/ 1278732 w 1685925"/>
              <a:gd name="connsiteY12" fmla="*/ 47625 h 1526381"/>
              <a:gd name="connsiteX13" fmla="*/ 1266825 w 1685925"/>
              <a:gd name="connsiteY13" fmla="*/ 38100 h 1526381"/>
              <a:gd name="connsiteX14" fmla="*/ 1259682 w 1685925"/>
              <a:gd name="connsiteY14" fmla="*/ 26194 h 1526381"/>
              <a:gd name="connsiteX15" fmla="*/ 1264444 w 1685925"/>
              <a:gd name="connsiteY15" fmla="*/ 11906 h 1526381"/>
              <a:gd name="connsiteX16" fmla="*/ 1278732 w 1685925"/>
              <a:gd name="connsiteY16" fmla="*/ 2381 h 1526381"/>
              <a:gd name="connsiteX17" fmla="*/ 1309688 w 1685925"/>
              <a:gd name="connsiteY17" fmla="*/ 0 h 1526381"/>
              <a:gd name="connsiteX18" fmla="*/ 1381125 w 1685925"/>
              <a:gd name="connsiteY18" fmla="*/ 14288 h 1526381"/>
              <a:gd name="connsiteX19" fmla="*/ 1447800 w 1685925"/>
              <a:gd name="connsiteY19" fmla="*/ 33338 h 1526381"/>
              <a:gd name="connsiteX20" fmla="*/ 1521619 w 1685925"/>
              <a:gd name="connsiteY20" fmla="*/ 73819 h 1526381"/>
              <a:gd name="connsiteX21" fmla="*/ 1578769 w 1685925"/>
              <a:gd name="connsiteY21" fmla="*/ 111919 h 1526381"/>
              <a:gd name="connsiteX22" fmla="*/ 1621632 w 1685925"/>
              <a:gd name="connsiteY22" fmla="*/ 152400 h 1526381"/>
              <a:gd name="connsiteX23" fmla="*/ 1654969 w 1685925"/>
              <a:gd name="connsiteY23" fmla="*/ 192881 h 1526381"/>
              <a:gd name="connsiteX24" fmla="*/ 1674019 w 1685925"/>
              <a:gd name="connsiteY24" fmla="*/ 228600 h 1526381"/>
              <a:gd name="connsiteX25" fmla="*/ 1681163 w 1685925"/>
              <a:gd name="connsiteY25" fmla="*/ 250031 h 1526381"/>
              <a:gd name="connsiteX26" fmla="*/ 1685925 w 1685925"/>
              <a:gd name="connsiteY26" fmla="*/ 285750 h 1526381"/>
              <a:gd name="connsiteX27" fmla="*/ 1678782 w 1685925"/>
              <a:gd name="connsiteY27" fmla="*/ 316706 h 1526381"/>
              <a:gd name="connsiteX28" fmla="*/ 1662113 w 1685925"/>
              <a:gd name="connsiteY28" fmla="*/ 345281 h 1526381"/>
              <a:gd name="connsiteX29" fmla="*/ 1604963 w 1685925"/>
              <a:gd name="connsiteY29" fmla="*/ 390525 h 1526381"/>
              <a:gd name="connsiteX30" fmla="*/ 1502569 w 1685925"/>
              <a:gd name="connsiteY30" fmla="*/ 533400 h 1526381"/>
              <a:gd name="connsiteX31" fmla="*/ 1390650 w 1685925"/>
              <a:gd name="connsiteY31" fmla="*/ 631031 h 1526381"/>
              <a:gd name="connsiteX32" fmla="*/ 1297782 w 1685925"/>
              <a:gd name="connsiteY32" fmla="*/ 719138 h 1526381"/>
              <a:gd name="connsiteX33" fmla="*/ 1121569 w 1685925"/>
              <a:gd name="connsiteY33" fmla="*/ 850106 h 1526381"/>
              <a:gd name="connsiteX34" fmla="*/ 904875 w 1685925"/>
              <a:gd name="connsiteY34" fmla="*/ 1004888 h 1526381"/>
              <a:gd name="connsiteX35" fmla="*/ 707232 w 1685925"/>
              <a:gd name="connsiteY35" fmla="*/ 1138238 h 1526381"/>
              <a:gd name="connsiteX36" fmla="*/ 502444 w 1685925"/>
              <a:gd name="connsiteY36" fmla="*/ 1269206 h 1526381"/>
              <a:gd name="connsiteX37" fmla="*/ 321469 w 1685925"/>
              <a:gd name="connsiteY37" fmla="*/ 1373981 h 1526381"/>
              <a:gd name="connsiteX38" fmla="*/ 171450 w 1685925"/>
              <a:gd name="connsiteY38" fmla="*/ 1459706 h 1526381"/>
              <a:gd name="connsiteX39" fmla="*/ 54769 w 1685925"/>
              <a:gd name="connsiteY39" fmla="*/ 1521619 h 1526381"/>
              <a:gd name="connsiteX40" fmla="*/ 28575 w 1685925"/>
              <a:gd name="connsiteY40" fmla="*/ 1526381 h 1526381"/>
              <a:gd name="connsiteX41" fmla="*/ 9525 w 1685925"/>
              <a:gd name="connsiteY41" fmla="*/ 1519238 h 1526381"/>
              <a:gd name="connsiteX42" fmla="*/ 0 w 1685925"/>
              <a:gd name="connsiteY42" fmla="*/ 1507331 h 1526381"/>
              <a:gd name="connsiteX43" fmla="*/ 2382 w 1685925"/>
              <a:gd name="connsiteY43" fmla="*/ 1485900 h 1526381"/>
              <a:gd name="connsiteX44" fmla="*/ 21432 w 1685925"/>
              <a:gd name="connsiteY44" fmla="*/ 1462088 h 1526381"/>
              <a:gd name="connsiteX45" fmla="*/ 88107 w 1685925"/>
              <a:gd name="connsiteY45" fmla="*/ 1416844 h 1526381"/>
              <a:gd name="connsiteX46" fmla="*/ 226219 w 1685925"/>
              <a:gd name="connsiteY46" fmla="*/ 1328738 h 1526381"/>
              <a:gd name="connsiteX47" fmla="*/ 354807 w 1685925"/>
              <a:gd name="connsiteY47" fmla="*/ 1235869 h 1526381"/>
              <a:gd name="connsiteX48" fmla="*/ 461963 w 1685925"/>
              <a:gd name="connsiteY48" fmla="*/ 1157288 h 1526381"/>
              <a:gd name="connsiteX49" fmla="*/ 676275 w 1685925"/>
              <a:gd name="connsiteY49" fmla="*/ 976313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685925" h="1526381">
                <a:moveTo>
                  <a:pt x="676275" y="976313"/>
                </a:moveTo>
                <a:lnTo>
                  <a:pt x="842963" y="826294"/>
                </a:lnTo>
                <a:lnTo>
                  <a:pt x="997744" y="673894"/>
                </a:lnTo>
                <a:lnTo>
                  <a:pt x="1214438" y="426244"/>
                </a:lnTo>
                <a:lnTo>
                  <a:pt x="1359694" y="240506"/>
                </a:lnTo>
                <a:lnTo>
                  <a:pt x="1373982" y="219075"/>
                </a:lnTo>
                <a:lnTo>
                  <a:pt x="1381125" y="195263"/>
                </a:lnTo>
                <a:lnTo>
                  <a:pt x="1378744" y="169069"/>
                </a:lnTo>
                <a:lnTo>
                  <a:pt x="1373982" y="142875"/>
                </a:lnTo>
                <a:lnTo>
                  <a:pt x="1359694" y="116681"/>
                </a:lnTo>
                <a:lnTo>
                  <a:pt x="1335882" y="92869"/>
                </a:lnTo>
                <a:lnTo>
                  <a:pt x="1307307" y="69056"/>
                </a:lnTo>
                <a:lnTo>
                  <a:pt x="1278732" y="47625"/>
                </a:lnTo>
                <a:lnTo>
                  <a:pt x="1266825" y="38100"/>
                </a:lnTo>
                <a:lnTo>
                  <a:pt x="1259682" y="26194"/>
                </a:lnTo>
                <a:lnTo>
                  <a:pt x="1264444" y="11906"/>
                </a:lnTo>
                <a:lnTo>
                  <a:pt x="1278732" y="2381"/>
                </a:lnTo>
                <a:lnTo>
                  <a:pt x="1309688" y="0"/>
                </a:lnTo>
                <a:lnTo>
                  <a:pt x="1381125" y="14288"/>
                </a:lnTo>
                <a:lnTo>
                  <a:pt x="1447800" y="33338"/>
                </a:lnTo>
                <a:lnTo>
                  <a:pt x="1521619" y="73819"/>
                </a:lnTo>
                <a:lnTo>
                  <a:pt x="1578769" y="111919"/>
                </a:lnTo>
                <a:lnTo>
                  <a:pt x="1621632" y="152400"/>
                </a:lnTo>
                <a:lnTo>
                  <a:pt x="1654969" y="192881"/>
                </a:lnTo>
                <a:lnTo>
                  <a:pt x="1674019" y="228600"/>
                </a:lnTo>
                <a:lnTo>
                  <a:pt x="1681163" y="250031"/>
                </a:lnTo>
                <a:lnTo>
                  <a:pt x="1685925" y="285750"/>
                </a:lnTo>
                <a:lnTo>
                  <a:pt x="1678782" y="316706"/>
                </a:lnTo>
                <a:lnTo>
                  <a:pt x="1662113" y="345281"/>
                </a:lnTo>
                <a:lnTo>
                  <a:pt x="1604963" y="390525"/>
                </a:lnTo>
                <a:lnTo>
                  <a:pt x="1502569" y="533400"/>
                </a:lnTo>
                <a:lnTo>
                  <a:pt x="1390650" y="631031"/>
                </a:lnTo>
                <a:lnTo>
                  <a:pt x="1297782" y="719138"/>
                </a:lnTo>
                <a:lnTo>
                  <a:pt x="1121569" y="850106"/>
                </a:lnTo>
                <a:lnTo>
                  <a:pt x="904875" y="1004888"/>
                </a:lnTo>
                <a:lnTo>
                  <a:pt x="707232" y="1138238"/>
                </a:lnTo>
                <a:lnTo>
                  <a:pt x="502444" y="1269206"/>
                </a:lnTo>
                <a:lnTo>
                  <a:pt x="321469" y="1373981"/>
                </a:lnTo>
                <a:lnTo>
                  <a:pt x="171450" y="1459706"/>
                </a:lnTo>
                <a:lnTo>
                  <a:pt x="54769" y="1521619"/>
                </a:lnTo>
                <a:lnTo>
                  <a:pt x="28575" y="1526381"/>
                </a:lnTo>
                <a:lnTo>
                  <a:pt x="9525" y="1519238"/>
                </a:lnTo>
                <a:lnTo>
                  <a:pt x="0" y="1507331"/>
                </a:lnTo>
                <a:lnTo>
                  <a:pt x="2382" y="1485900"/>
                </a:lnTo>
                <a:lnTo>
                  <a:pt x="21432" y="1462088"/>
                </a:lnTo>
                <a:lnTo>
                  <a:pt x="88107" y="1416844"/>
                </a:lnTo>
                <a:lnTo>
                  <a:pt x="226219" y="1328738"/>
                </a:lnTo>
                <a:lnTo>
                  <a:pt x="354807" y="1235869"/>
                </a:lnTo>
                <a:lnTo>
                  <a:pt x="461963" y="1157288"/>
                </a:lnTo>
                <a:lnTo>
                  <a:pt x="676275" y="976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1F2800-D4FD-474B-AF5F-38F72E7E0171}"/>
              </a:ext>
            </a:extLst>
          </p:cNvPr>
          <p:cNvSpPr/>
          <p:nvPr/>
        </p:nvSpPr>
        <p:spPr>
          <a:xfrm>
            <a:off x="3562350" y="2290763"/>
            <a:ext cx="438150" cy="415925"/>
          </a:xfrm>
          <a:custGeom>
            <a:avLst/>
            <a:gdLst>
              <a:gd name="connsiteX0" fmla="*/ 166688 w 438150"/>
              <a:gd name="connsiteY0" fmla="*/ 304800 h 416718"/>
              <a:gd name="connsiteX1" fmla="*/ 133350 w 438150"/>
              <a:gd name="connsiteY1" fmla="*/ 266700 h 416718"/>
              <a:gd name="connsiteX2" fmla="*/ 100013 w 438150"/>
              <a:gd name="connsiteY2" fmla="*/ 219075 h 416718"/>
              <a:gd name="connsiteX3" fmla="*/ 61913 w 438150"/>
              <a:gd name="connsiteY3" fmla="*/ 154781 h 416718"/>
              <a:gd name="connsiteX4" fmla="*/ 30956 w 438150"/>
              <a:gd name="connsiteY4" fmla="*/ 95250 h 416718"/>
              <a:gd name="connsiteX5" fmla="*/ 9525 w 438150"/>
              <a:gd name="connsiteY5" fmla="*/ 47625 h 416718"/>
              <a:gd name="connsiteX6" fmla="*/ 0 w 438150"/>
              <a:gd name="connsiteY6" fmla="*/ 28575 h 416718"/>
              <a:gd name="connsiteX7" fmla="*/ 0 w 438150"/>
              <a:gd name="connsiteY7" fmla="*/ 16668 h 416718"/>
              <a:gd name="connsiteX8" fmla="*/ 4763 w 438150"/>
              <a:gd name="connsiteY8" fmla="*/ 7143 h 416718"/>
              <a:gd name="connsiteX9" fmla="*/ 19050 w 438150"/>
              <a:gd name="connsiteY9" fmla="*/ 0 h 416718"/>
              <a:gd name="connsiteX10" fmla="*/ 35719 w 438150"/>
              <a:gd name="connsiteY10" fmla="*/ 0 h 416718"/>
              <a:gd name="connsiteX11" fmla="*/ 80963 w 438150"/>
              <a:gd name="connsiteY11" fmla="*/ 9525 h 416718"/>
              <a:gd name="connsiteX12" fmla="*/ 188119 w 438150"/>
              <a:gd name="connsiteY12" fmla="*/ 47625 h 416718"/>
              <a:gd name="connsiteX13" fmla="*/ 297656 w 438150"/>
              <a:gd name="connsiteY13" fmla="*/ 95250 h 416718"/>
              <a:gd name="connsiteX14" fmla="*/ 352425 w 438150"/>
              <a:gd name="connsiteY14" fmla="*/ 130968 h 416718"/>
              <a:gd name="connsiteX15" fmla="*/ 385763 w 438150"/>
              <a:gd name="connsiteY15" fmla="*/ 159543 h 416718"/>
              <a:gd name="connsiteX16" fmla="*/ 411956 w 438150"/>
              <a:gd name="connsiteY16" fmla="*/ 190500 h 416718"/>
              <a:gd name="connsiteX17" fmla="*/ 428625 w 438150"/>
              <a:gd name="connsiteY17" fmla="*/ 223837 h 416718"/>
              <a:gd name="connsiteX18" fmla="*/ 438150 w 438150"/>
              <a:gd name="connsiteY18" fmla="*/ 264318 h 416718"/>
              <a:gd name="connsiteX19" fmla="*/ 433388 w 438150"/>
              <a:gd name="connsiteY19" fmla="*/ 309562 h 416718"/>
              <a:gd name="connsiteX20" fmla="*/ 416719 w 438150"/>
              <a:gd name="connsiteY20" fmla="*/ 354806 h 416718"/>
              <a:gd name="connsiteX21" fmla="*/ 390525 w 438150"/>
              <a:gd name="connsiteY21" fmla="*/ 395287 h 416718"/>
              <a:gd name="connsiteX22" fmla="*/ 371475 w 438150"/>
              <a:gd name="connsiteY22" fmla="*/ 411956 h 416718"/>
              <a:gd name="connsiteX23" fmla="*/ 347663 w 438150"/>
              <a:gd name="connsiteY23" fmla="*/ 416718 h 416718"/>
              <a:gd name="connsiteX24" fmla="*/ 311944 w 438150"/>
              <a:gd name="connsiteY24" fmla="*/ 409575 h 416718"/>
              <a:gd name="connsiteX25" fmla="*/ 264319 w 438150"/>
              <a:gd name="connsiteY25" fmla="*/ 392906 h 416718"/>
              <a:gd name="connsiteX26" fmla="*/ 216694 w 438150"/>
              <a:gd name="connsiteY26" fmla="*/ 361950 h 416718"/>
              <a:gd name="connsiteX27" fmla="*/ 166688 w 438150"/>
              <a:gd name="connsiteY27" fmla="*/ 304800 h 416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38150" h="416718">
                <a:moveTo>
                  <a:pt x="166688" y="304800"/>
                </a:moveTo>
                <a:lnTo>
                  <a:pt x="133350" y="266700"/>
                </a:lnTo>
                <a:lnTo>
                  <a:pt x="100013" y="219075"/>
                </a:lnTo>
                <a:lnTo>
                  <a:pt x="61913" y="154781"/>
                </a:lnTo>
                <a:lnTo>
                  <a:pt x="30956" y="95250"/>
                </a:lnTo>
                <a:lnTo>
                  <a:pt x="9525" y="47625"/>
                </a:lnTo>
                <a:lnTo>
                  <a:pt x="0" y="28575"/>
                </a:lnTo>
                <a:lnTo>
                  <a:pt x="0" y="16668"/>
                </a:lnTo>
                <a:lnTo>
                  <a:pt x="4763" y="7143"/>
                </a:lnTo>
                <a:lnTo>
                  <a:pt x="19050" y="0"/>
                </a:lnTo>
                <a:lnTo>
                  <a:pt x="35719" y="0"/>
                </a:lnTo>
                <a:lnTo>
                  <a:pt x="80963" y="9525"/>
                </a:lnTo>
                <a:lnTo>
                  <a:pt x="188119" y="47625"/>
                </a:lnTo>
                <a:lnTo>
                  <a:pt x="297656" y="95250"/>
                </a:lnTo>
                <a:lnTo>
                  <a:pt x="352425" y="130968"/>
                </a:lnTo>
                <a:lnTo>
                  <a:pt x="385763" y="159543"/>
                </a:lnTo>
                <a:lnTo>
                  <a:pt x="411956" y="190500"/>
                </a:lnTo>
                <a:lnTo>
                  <a:pt x="428625" y="223837"/>
                </a:lnTo>
                <a:lnTo>
                  <a:pt x="438150" y="264318"/>
                </a:lnTo>
                <a:lnTo>
                  <a:pt x="433388" y="309562"/>
                </a:lnTo>
                <a:lnTo>
                  <a:pt x="416719" y="354806"/>
                </a:lnTo>
                <a:lnTo>
                  <a:pt x="390525" y="395287"/>
                </a:lnTo>
                <a:lnTo>
                  <a:pt x="371475" y="411956"/>
                </a:lnTo>
                <a:lnTo>
                  <a:pt x="347663" y="416718"/>
                </a:lnTo>
                <a:lnTo>
                  <a:pt x="311944" y="409575"/>
                </a:lnTo>
                <a:lnTo>
                  <a:pt x="264319" y="392906"/>
                </a:lnTo>
                <a:lnTo>
                  <a:pt x="216694" y="361950"/>
                </a:lnTo>
                <a:lnTo>
                  <a:pt x="166688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E25A87A-DEF1-B248-B0BA-F78D8D84AAA2}"/>
              </a:ext>
            </a:extLst>
          </p:cNvPr>
          <p:cNvSpPr/>
          <p:nvPr/>
        </p:nvSpPr>
        <p:spPr>
          <a:xfrm>
            <a:off x="4354513" y="1966913"/>
            <a:ext cx="546100" cy="558800"/>
          </a:xfrm>
          <a:custGeom>
            <a:avLst/>
            <a:gdLst>
              <a:gd name="connsiteX0" fmla="*/ 271463 w 545307"/>
              <a:gd name="connsiteY0" fmla="*/ 445293 h 559593"/>
              <a:gd name="connsiteX1" fmla="*/ 223838 w 545307"/>
              <a:gd name="connsiteY1" fmla="*/ 390525 h 559593"/>
              <a:gd name="connsiteX2" fmla="*/ 180975 w 545307"/>
              <a:gd name="connsiteY2" fmla="*/ 335756 h 559593"/>
              <a:gd name="connsiteX3" fmla="*/ 142875 w 545307"/>
              <a:gd name="connsiteY3" fmla="*/ 276225 h 559593"/>
              <a:gd name="connsiteX4" fmla="*/ 102394 w 545307"/>
              <a:gd name="connsiteY4" fmla="*/ 202406 h 559593"/>
              <a:gd name="connsiteX5" fmla="*/ 64294 w 545307"/>
              <a:gd name="connsiteY5" fmla="*/ 128587 h 559593"/>
              <a:gd name="connsiteX6" fmla="*/ 0 w 545307"/>
              <a:gd name="connsiteY6" fmla="*/ 0 h 559593"/>
              <a:gd name="connsiteX7" fmla="*/ 107157 w 545307"/>
              <a:gd name="connsiteY7" fmla="*/ 0 h 559593"/>
              <a:gd name="connsiteX8" fmla="*/ 169069 w 545307"/>
              <a:gd name="connsiteY8" fmla="*/ 50006 h 559593"/>
              <a:gd name="connsiteX9" fmla="*/ 223838 w 545307"/>
              <a:gd name="connsiteY9" fmla="*/ 88106 h 559593"/>
              <a:gd name="connsiteX10" fmla="*/ 276225 w 545307"/>
              <a:gd name="connsiteY10" fmla="*/ 116681 h 559593"/>
              <a:gd name="connsiteX11" fmla="*/ 328613 w 545307"/>
              <a:gd name="connsiteY11" fmla="*/ 140493 h 559593"/>
              <a:gd name="connsiteX12" fmla="*/ 407194 w 545307"/>
              <a:gd name="connsiteY12" fmla="*/ 169068 h 559593"/>
              <a:gd name="connsiteX13" fmla="*/ 416719 w 545307"/>
              <a:gd name="connsiteY13" fmla="*/ 173831 h 559593"/>
              <a:gd name="connsiteX14" fmla="*/ 450057 w 545307"/>
              <a:gd name="connsiteY14" fmla="*/ 209550 h 559593"/>
              <a:gd name="connsiteX15" fmla="*/ 485775 w 545307"/>
              <a:gd name="connsiteY15" fmla="*/ 259556 h 559593"/>
              <a:gd name="connsiteX16" fmla="*/ 514350 w 545307"/>
              <a:gd name="connsiteY16" fmla="*/ 323850 h 559593"/>
              <a:gd name="connsiteX17" fmla="*/ 535782 w 545307"/>
              <a:gd name="connsiteY17" fmla="*/ 383381 h 559593"/>
              <a:gd name="connsiteX18" fmla="*/ 542925 w 545307"/>
              <a:gd name="connsiteY18" fmla="*/ 426243 h 559593"/>
              <a:gd name="connsiteX19" fmla="*/ 545307 w 545307"/>
              <a:gd name="connsiteY19" fmla="*/ 464343 h 559593"/>
              <a:gd name="connsiteX20" fmla="*/ 538163 w 545307"/>
              <a:gd name="connsiteY20" fmla="*/ 507206 h 559593"/>
              <a:gd name="connsiteX21" fmla="*/ 523875 w 545307"/>
              <a:gd name="connsiteY21" fmla="*/ 540543 h 559593"/>
              <a:gd name="connsiteX22" fmla="*/ 504825 w 545307"/>
              <a:gd name="connsiteY22" fmla="*/ 554831 h 559593"/>
              <a:gd name="connsiteX23" fmla="*/ 476250 w 545307"/>
              <a:gd name="connsiteY23" fmla="*/ 559593 h 559593"/>
              <a:gd name="connsiteX24" fmla="*/ 431007 w 545307"/>
              <a:gd name="connsiteY24" fmla="*/ 552450 h 559593"/>
              <a:gd name="connsiteX25" fmla="*/ 385763 w 545307"/>
              <a:gd name="connsiteY25" fmla="*/ 533400 h 559593"/>
              <a:gd name="connsiteX26" fmla="*/ 335757 w 545307"/>
              <a:gd name="connsiteY26" fmla="*/ 502443 h 559593"/>
              <a:gd name="connsiteX27" fmla="*/ 271463 w 545307"/>
              <a:gd name="connsiteY27" fmla="*/ 445293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5307" h="559593">
                <a:moveTo>
                  <a:pt x="271463" y="445293"/>
                </a:moveTo>
                <a:lnTo>
                  <a:pt x="223838" y="390525"/>
                </a:lnTo>
                <a:lnTo>
                  <a:pt x="180975" y="335756"/>
                </a:lnTo>
                <a:lnTo>
                  <a:pt x="142875" y="276225"/>
                </a:lnTo>
                <a:lnTo>
                  <a:pt x="102394" y="202406"/>
                </a:lnTo>
                <a:lnTo>
                  <a:pt x="64294" y="128587"/>
                </a:lnTo>
                <a:lnTo>
                  <a:pt x="0" y="0"/>
                </a:lnTo>
                <a:lnTo>
                  <a:pt x="107157" y="0"/>
                </a:lnTo>
                <a:lnTo>
                  <a:pt x="169069" y="50006"/>
                </a:lnTo>
                <a:lnTo>
                  <a:pt x="223838" y="88106"/>
                </a:lnTo>
                <a:lnTo>
                  <a:pt x="276225" y="116681"/>
                </a:lnTo>
                <a:lnTo>
                  <a:pt x="328613" y="140493"/>
                </a:lnTo>
                <a:lnTo>
                  <a:pt x="407194" y="169068"/>
                </a:lnTo>
                <a:lnTo>
                  <a:pt x="416719" y="173831"/>
                </a:lnTo>
                <a:lnTo>
                  <a:pt x="450057" y="209550"/>
                </a:lnTo>
                <a:lnTo>
                  <a:pt x="485775" y="259556"/>
                </a:lnTo>
                <a:lnTo>
                  <a:pt x="514350" y="323850"/>
                </a:lnTo>
                <a:lnTo>
                  <a:pt x="535782" y="383381"/>
                </a:lnTo>
                <a:lnTo>
                  <a:pt x="542925" y="426243"/>
                </a:lnTo>
                <a:lnTo>
                  <a:pt x="545307" y="464343"/>
                </a:lnTo>
                <a:lnTo>
                  <a:pt x="538163" y="507206"/>
                </a:lnTo>
                <a:lnTo>
                  <a:pt x="523875" y="540543"/>
                </a:lnTo>
                <a:lnTo>
                  <a:pt x="504825" y="554831"/>
                </a:lnTo>
                <a:lnTo>
                  <a:pt x="476250" y="559593"/>
                </a:lnTo>
                <a:lnTo>
                  <a:pt x="431007" y="552450"/>
                </a:lnTo>
                <a:lnTo>
                  <a:pt x="385763" y="533400"/>
                </a:lnTo>
                <a:lnTo>
                  <a:pt x="335757" y="502443"/>
                </a:lnTo>
                <a:lnTo>
                  <a:pt x="271463" y="4452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E75026-AB14-384C-AFFF-85E461E891E8}"/>
              </a:ext>
            </a:extLst>
          </p:cNvPr>
          <p:cNvSpPr/>
          <p:nvPr/>
        </p:nvSpPr>
        <p:spPr>
          <a:xfrm>
            <a:off x="5143500" y="1752600"/>
            <a:ext cx="1074738" cy="992188"/>
          </a:xfrm>
          <a:custGeom>
            <a:avLst/>
            <a:gdLst>
              <a:gd name="connsiteX0" fmla="*/ 540544 w 1073944"/>
              <a:gd name="connsiteY0" fmla="*/ 702469 h 992981"/>
              <a:gd name="connsiteX1" fmla="*/ 159544 w 1073944"/>
              <a:gd name="connsiteY1" fmla="*/ 978694 h 992981"/>
              <a:gd name="connsiteX2" fmla="*/ 0 w 1073944"/>
              <a:gd name="connsiteY2" fmla="*/ 992981 h 992981"/>
              <a:gd name="connsiteX3" fmla="*/ 61913 w 1073944"/>
              <a:gd name="connsiteY3" fmla="*/ 912019 h 992981"/>
              <a:gd name="connsiteX4" fmla="*/ 183356 w 1073944"/>
              <a:gd name="connsiteY4" fmla="*/ 795338 h 992981"/>
              <a:gd name="connsiteX5" fmla="*/ 342900 w 1073944"/>
              <a:gd name="connsiteY5" fmla="*/ 647700 h 992981"/>
              <a:gd name="connsiteX6" fmla="*/ 452438 w 1073944"/>
              <a:gd name="connsiteY6" fmla="*/ 531019 h 992981"/>
              <a:gd name="connsiteX7" fmla="*/ 576263 w 1073944"/>
              <a:gd name="connsiteY7" fmla="*/ 381000 h 992981"/>
              <a:gd name="connsiteX8" fmla="*/ 635794 w 1073944"/>
              <a:gd name="connsiteY8" fmla="*/ 297656 h 992981"/>
              <a:gd name="connsiteX9" fmla="*/ 690563 w 1073944"/>
              <a:gd name="connsiteY9" fmla="*/ 214313 h 992981"/>
              <a:gd name="connsiteX10" fmla="*/ 695325 w 1073944"/>
              <a:gd name="connsiteY10" fmla="*/ 202406 h 992981"/>
              <a:gd name="connsiteX11" fmla="*/ 700088 w 1073944"/>
              <a:gd name="connsiteY11" fmla="*/ 180975 h 992981"/>
              <a:gd name="connsiteX12" fmla="*/ 700088 w 1073944"/>
              <a:gd name="connsiteY12" fmla="*/ 159544 h 992981"/>
              <a:gd name="connsiteX13" fmla="*/ 697706 w 1073944"/>
              <a:gd name="connsiteY13" fmla="*/ 133350 h 992981"/>
              <a:gd name="connsiteX14" fmla="*/ 685800 w 1073944"/>
              <a:gd name="connsiteY14" fmla="*/ 107156 h 992981"/>
              <a:gd name="connsiteX15" fmla="*/ 666750 w 1073944"/>
              <a:gd name="connsiteY15" fmla="*/ 85725 h 992981"/>
              <a:gd name="connsiteX16" fmla="*/ 645319 w 1073944"/>
              <a:gd name="connsiteY16" fmla="*/ 64294 h 992981"/>
              <a:gd name="connsiteX17" fmla="*/ 635794 w 1073944"/>
              <a:gd name="connsiteY17" fmla="*/ 47625 h 992981"/>
              <a:gd name="connsiteX18" fmla="*/ 633413 w 1073944"/>
              <a:gd name="connsiteY18" fmla="*/ 26194 h 992981"/>
              <a:gd name="connsiteX19" fmla="*/ 640556 w 1073944"/>
              <a:gd name="connsiteY19" fmla="*/ 11906 h 992981"/>
              <a:gd name="connsiteX20" fmla="*/ 664369 w 1073944"/>
              <a:gd name="connsiteY20" fmla="*/ 0 h 992981"/>
              <a:gd name="connsiteX21" fmla="*/ 704850 w 1073944"/>
              <a:gd name="connsiteY21" fmla="*/ 0 h 992981"/>
              <a:gd name="connsiteX22" fmla="*/ 745331 w 1073944"/>
              <a:gd name="connsiteY22" fmla="*/ 4763 h 992981"/>
              <a:gd name="connsiteX23" fmla="*/ 781050 w 1073944"/>
              <a:gd name="connsiteY23" fmla="*/ 11906 h 992981"/>
              <a:gd name="connsiteX24" fmla="*/ 842963 w 1073944"/>
              <a:gd name="connsiteY24" fmla="*/ 35719 h 992981"/>
              <a:gd name="connsiteX25" fmla="*/ 902494 w 1073944"/>
              <a:gd name="connsiteY25" fmla="*/ 71438 h 992981"/>
              <a:gd name="connsiteX26" fmla="*/ 964406 w 1073944"/>
              <a:gd name="connsiteY26" fmla="*/ 111919 h 992981"/>
              <a:gd name="connsiteX27" fmla="*/ 1019175 w 1073944"/>
              <a:gd name="connsiteY27" fmla="*/ 154781 h 992981"/>
              <a:gd name="connsiteX28" fmla="*/ 1054894 w 1073944"/>
              <a:gd name="connsiteY28" fmla="*/ 192881 h 992981"/>
              <a:gd name="connsiteX29" fmla="*/ 1069181 w 1073944"/>
              <a:gd name="connsiteY29" fmla="*/ 219075 h 992981"/>
              <a:gd name="connsiteX30" fmla="*/ 1073944 w 1073944"/>
              <a:gd name="connsiteY30" fmla="*/ 240506 h 992981"/>
              <a:gd name="connsiteX31" fmla="*/ 1071563 w 1073944"/>
              <a:gd name="connsiteY31" fmla="*/ 283369 h 992981"/>
              <a:gd name="connsiteX32" fmla="*/ 1054894 w 1073944"/>
              <a:gd name="connsiteY32" fmla="*/ 316706 h 992981"/>
              <a:gd name="connsiteX33" fmla="*/ 1012031 w 1073944"/>
              <a:gd name="connsiteY33" fmla="*/ 357188 h 992981"/>
              <a:gd name="connsiteX34" fmla="*/ 892969 w 1073944"/>
              <a:gd name="connsiteY34" fmla="*/ 445294 h 992981"/>
              <a:gd name="connsiteX35" fmla="*/ 688181 w 1073944"/>
              <a:gd name="connsiteY35" fmla="*/ 592931 h 992981"/>
              <a:gd name="connsiteX36" fmla="*/ 540544 w 1073944"/>
              <a:gd name="connsiteY36" fmla="*/ 702469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73944" h="992981">
                <a:moveTo>
                  <a:pt x="540544" y="702469"/>
                </a:moveTo>
                <a:lnTo>
                  <a:pt x="159544" y="978694"/>
                </a:lnTo>
                <a:lnTo>
                  <a:pt x="0" y="992981"/>
                </a:lnTo>
                <a:lnTo>
                  <a:pt x="61913" y="912019"/>
                </a:lnTo>
                <a:lnTo>
                  <a:pt x="183356" y="795338"/>
                </a:lnTo>
                <a:lnTo>
                  <a:pt x="342900" y="647700"/>
                </a:lnTo>
                <a:lnTo>
                  <a:pt x="452438" y="531019"/>
                </a:lnTo>
                <a:lnTo>
                  <a:pt x="576263" y="381000"/>
                </a:lnTo>
                <a:lnTo>
                  <a:pt x="635794" y="297656"/>
                </a:lnTo>
                <a:lnTo>
                  <a:pt x="690563" y="214313"/>
                </a:lnTo>
                <a:lnTo>
                  <a:pt x="695325" y="202406"/>
                </a:lnTo>
                <a:lnTo>
                  <a:pt x="700088" y="180975"/>
                </a:lnTo>
                <a:lnTo>
                  <a:pt x="700088" y="159544"/>
                </a:lnTo>
                <a:lnTo>
                  <a:pt x="697706" y="133350"/>
                </a:lnTo>
                <a:lnTo>
                  <a:pt x="685800" y="107156"/>
                </a:lnTo>
                <a:lnTo>
                  <a:pt x="666750" y="85725"/>
                </a:lnTo>
                <a:lnTo>
                  <a:pt x="645319" y="64294"/>
                </a:lnTo>
                <a:lnTo>
                  <a:pt x="635794" y="47625"/>
                </a:lnTo>
                <a:lnTo>
                  <a:pt x="633413" y="26194"/>
                </a:lnTo>
                <a:lnTo>
                  <a:pt x="640556" y="11906"/>
                </a:lnTo>
                <a:lnTo>
                  <a:pt x="664369" y="0"/>
                </a:lnTo>
                <a:lnTo>
                  <a:pt x="704850" y="0"/>
                </a:lnTo>
                <a:lnTo>
                  <a:pt x="745331" y="4763"/>
                </a:lnTo>
                <a:lnTo>
                  <a:pt x="781050" y="11906"/>
                </a:lnTo>
                <a:lnTo>
                  <a:pt x="842963" y="35719"/>
                </a:lnTo>
                <a:lnTo>
                  <a:pt x="902494" y="71438"/>
                </a:lnTo>
                <a:lnTo>
                  <a:pt x="964406" y="111919"/>
                </a:lnTo>
                <a:lnTo>
                  <a:pt x="1019175" y="154781"/>
                </a:lnTo>
                <a:lnTo>
                  <a:pt x="1054894" y="192881"/>
                </a:lnTo>
                <a:lnTo>
                  <a:pt x="1069181" y="219075"/>
                </a:lnTo>
                <a:lnTo>
                  <a:pt x="1073944" y="240506"/>
                </a:lnTo>
                <a:lnTo>
                  <a:pt x="1071563" y="283369"/>
                </a:lnTo>
                <a:lnTo>
                  <a:pt x="1054894" y="316706"/>
                </a:lnTo>
                <a:lnTo>
                  <a:pt x="1012031" y="357188"/>
                </a:lnTo>
                <a:lnTo>
                  <a:pt x="892969" y="445294"/>
                </a:lnTo>
                <a:lnTo>
                  <a:pt x="688181" y="592931"/>
                </a:lnTo>
                <a:lnTo>
                  <a:pt x="540544" y="702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C335652-3F3C-3B4F-9AE6-F16485894AF2}"/>
              </a:ext>
            </a:extLst>
          </p:cNvPr>
          <p:cNvSpPr/>
          <p:nvPr/>
        </p:nvSpPr>
        <p:spPr>
          <a:xfrm>
            <a:off x="3157538" y="2473325"/>
            <a:ext cx="3903662" cy="561975"/>
          </a:xfrm>
          <a:custGeom>
            <a:avLst/>
            <a:gdLst>
              <a:gd name="connsiteX0" fmla="*/ 674288 w 3904291"/>
              <a:gd name="connsiteY0" fmla="*/ 490092 h 562455"/>
              <a:gd name="connsiteX1" fmla="*/ 335500 w 3904291"/>
              <a:gd name="connsiteY1" fmla="*/ 529562 h 562455"/>
              <a:gd name="connsiteX2" fmla="*/ 39471 w 3904291"/>
              <a:gd name="connsiteY2" fmla="*/ 562455 h 562455"/>
              <a:gd name="connsiteX3" fmla="*/ 0 w 3904291"/>
              <a:gd name="connsiteY3" fmla="*/ 404573 h 562455"/>
              <a:gd name="connsiteX4" fmla="*/ 328921 w 3904291"/>
              <a:gd name="connsiteY4" fmla="*/ 371680 h 562455"/>
              <a:gd name="connsiteX5" fmla="*/ 677577 w 3904291"/>
              <a:gd name="connsiteY5" fmla="*/ 335499 h 562455"/>
              <a:gd name="connsiteX6" fmla="*/ 1177537 w 3904291"/>
              <a:gd name="connsiteY6" fmla="*/ 282872 h 562455"/>
              <a:gd name="connsiteX7" fmla="*/ 1601845 w 3904291"/>
              <a:gd name="connsiteY7" fmla="*/ 240112 h 562455"/>
              <a:gd name="connsiteX8" fmla="*/ 2032731 w 3904291"/>
              <a:gd name="connsiteY8" fmla="*/ 194063 h 562455"/>
              <a:gd name="connsiteX9" fmla="*/ 2289289 w 3904291"/>
              <a:gd name="connsiteY9" fmla="*/ 174328 h 562455"/>
              <a:gd name="connsiteX10" fmla="*/ 2572161 w 3904291"/>
              <a:gd name="connsiteY10" fmla="*/ 138147 h 562455"/>
              <a:gd name="connsiteX11" fmla="*/ 2999759 w 3904291"/>
              <a:gd name="connsiteY11" fmla="*/ 85519 h 562455"/>
              <a:gd name="connsiteX12" fmla="*/ 3220136 w 3904291"/>
              <a:gd name="connsiteY12" fmla="*/ 59206 h 562455"/>
              <a:gd name="connsiteX13" fmla="*/ 3253028 w 3904291"/>
              <a:gd name="connsiteY13" fmla="*/ 52627 h 562455"/>
              <a:gd name="connsiteX14" fmla="*/ 3282631 w 3904291"/>
              <a:gd name="connsiteY14" fmla="*/ 32892 h 562455"/>
              <a:gd name="connsiteX15" fmla="*/ 3322101 w 3904291"/>
              <a:gd name="connsiteY15" fmla="*/ 9868 h 562455"/>
              <a:gd name="connsiteX16" fmla="*/ 3354993 w 3904291"/>
              <a:gd name="connsiteY16" fmla="*/ 0 h 562455"/>
              <a:gd name="connsiteX17" fmla="*/ 3387885 w 3904291"/>
              <a:gd name="connsiteY17" fmla="*/ 0 h 562455"/>
              <a:gd name="connsiteX18" fmla="*/ 3427356 w 3904291"/>
              <a:gd name="connsiteY18" fmla="*/ 9868 h 562455"/>
              <a:gd name="connsiteX19" fmla="*/ 3516164 w 3904291"/>
              <a:gd name="connsiteY19" fmla="*/ 72362 h 562455"/>
              <a:gd name="connsiteX20" fmla="*/ 3621419 w 3904291"/>
              <a:gd name="connsiteY20" fmla="*/ 141436 h 562455"/>
              <a:gd name="connsiteX21" fmla="*/ 3743120 w 3904291"/>
              <a:gd name="connsiteY21" fmla="*/ 233534 h 562455"/>
              <a:gd name="connsiteX22" fmla="*/ 3831928 w 3904291"/>
              <a:gd name="connsiteY22" fmla="*/ 309186 h 562455"/>
              <a:gd name="connsiteX23" fmla="*/ 3877977 w 3904291"/>
              <a:gd name="connsiteY23" fmla="*/ 361813 h 562455"/>
              <a:gd name="connsiteX24" fmla="*/ 3894423 w 3904291"/>
              <a:gd name="connsiteY24" fmla="*/ 384837 h 562455"/>
              <a:gd name="connsiteX25" fmla="*/ 3904291 w 3904291"/>
              <a:gd name="connsiteY25" fmla="*/ 411151 h 562455"/>
              <a:gd name="connsiteX26" fmla="*/ 3901002 w 3904291"/>
              <a:gd name="connsiteY26" fmla="*/ 440754 h 562455"/>
              <a:gd name="connsiteX27" fmla="*/ 3884556 w 3904291"/>
              <a:gd name="connsiteY27" fmla="*/ 457200 h 562455"/>
              <a:gd name="connsiteX28" fmla="*/ 3828639 w 3904291"/>
              <a:gd name="connsiteY28" fmla="*/ 470357 h 562455"/>
              <a:gd name="connsiteX29" fmla="*/ 3697071 w 3904291"/>
              <a:gd name="connsiteY29" fmla="*/ 483514 h 562455"/>
              <a:gd name="connsiteX30" fmla="*/ 3651022 w 3904291"/>
              <a:gd name="connsiteY30" fmla="*/ 483514 h 562455"/>
              <a:gd name="connsiteX31" fmla="*/ 3358282 w 3904291"/>
              <a:gd name="connsiteY31" fmla="*/ 253269 h 562455"/>
              <a:gd name="connsiteX32" fmla="*/ 3351704 w 3904291"/>
              <a:gd name="connsiteY32" fmla="*/ 240112 h 562455"/>
              <a:gd name="connsiteX33" fmla="*/ 3341836 w 3904291"/>
              <a:gd name="connsiteY33" fmla="*/ 230244 h 562455"/>
              <a:gd name="connsiteX34" fmla="*/ 3322101 w 3904291"/>
              <a:gd name="connsiteY34" fmla="*/ 220377 h 562455"/>
              <a:gd name="connsiteX35" fmla="*/ 3285920 w 3904291"/>
              <a:gd name="connsiteY35" fmla="*/ 213798 h 562455"/>
              <a:gd name="connsiteX36" fmla="*/ 3183954 w 3904291"/>
              <a:gd name="connsiteY36" fmla="*/ 223666 h 562455"/>
              <a:gd name="connsiteX37" fmla="*/ 2703730 w 3904291"/>
              <a:gd name="connsiteY37" fmla="*/ 276293 h 562455"/>
              <a:gd name="connsiteX38" fmla="*/ 2062334 w 3904291"/>
              <a:gd name="connsiteY38" fmla="*/ 345367 h 562455"/>
              <a:gd name="connsiteX39" fmla="*/ 1608423 w 3904291"/>
              <a:gd name="connsiteY39" fmla="*/ 391416 h 562455"/>
              <a:gd name="connsiteX40" fmla="*/ 1134777 w 3904291"/>
              <a:gd name="connsiteY40" fmla="*/ 444043 h 562455"/>
              <a:gd name="connsiteX41" fmla="*/ 674288 w 3904291"/>
              <a:gd name="connsiteY41" fmla="*/ 490092 h 56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904291" h="562455">
                <a:moveTo>
                  <a:pt x="674288" y="490092"/>
                </a:moveTo>
                <a:lnTo>
                  <a:pt x="335500" y="529562"/>
                </a:lnTo>
                <a:lnTo>
                  <a:pt x="39471" y="562455"/>
                </a:lnTo>
                <a:lnTo>
                  <a:pt x="0" y="404573"/>
                </a:lnTo>
                <a:lnTo>
                  <a:pt x="328921" y="371680"/>
                </a:lnTo>
                <a:lnTo>
                  <a:pt x="677577" y="335499"/>
                </a:lnTo>
                <a:lnTo>
                  <a:pt x="1177537" y="282872"/>
                </a:lnTo>
                <a:lnTo>
                  <a:pt x="1601845" y="240112"/>
                </a:lnTo>
                <a:lnTo>
                  <a:pt x="2032731" y="194063"/>
                </a:lnTo>
                <a:lnTo>
                  <a:pt x="2289289" y="174328"/>
                </a:lnTo>
                <a:lnTo>
                  <a:pt x="2572161" y="138147"/>
                </a:lnTo>
                <a:lnTo>
                  <a:pt x="2999759" y="85519"/>
                </a:lnTo>
                <a:lnTo>
                  <a:pt x="3220136" y="59206"/>
                </a:lnTo>
                <a:lnTo>
                  <a:pt x="3253028" y="52627"/>
                </a:lnTo>
                <a:lnTo>
                  <a:pt x="3282631" y="32892"/>
                </a:lnTo>
                <a:lnTo>
                  <a:pt x="3322101" y="9868"/>
                </a:lnTo>
                <a:lnTo>
                  <a:pt x="3354993" y="0"/>
                </a:lnTo>
                <a:lnTo>
                  <a:pt x="3387885" y="0"/>
                </a:lnTo>
                <a:lnTo>
                  <a:pt x="3427356" y="9868"/>
                </a:lnTo>
                <a:lnTo>
                  <a:pt x="3516164" y="72362"/>
                </a:lnTo>
                <a:lnTo>
                  <a:pt x="3621419" y="141436"/>
                </a:lnTo>
                <a:lnTo>
                  <a:pt x="3743120" y="233534"/>
                </a:lnTo>
                <a:lnTo>
                  <a:pt x="3831928" y="309186"/>
                </a:lnTo>
                <a:lnTo>
                  <a:pt x="3877977" y="361813"/>
                </a:lnTo>
                <a:lnTo>
                  <a:pt x="3894423" y="384837"/>
                </a:lnTo>
                <a:lnTo>
                  <a:pt x="3904291" y="411151"/>
                </a:lnTo>
                <a:lnTo>
                  <a:pt x="3901002" y="440754"/>
                </a:lnTo>
                <a:lnTo>
                  <a:pt x="3884556" y="457200"/>
                </a:lnTo>
                <a:lnTo>
                  <a:pt x="3828639" y="470357"/>
                </a:lnTo>
                <a:lnTo>
                  <a:pt x="3697071" y="483514"/>
                </a:lnTo>
                <a:lnTo>
                  <a:pt x="3651022" y="483514"/>
                </a:lnTo>
                <a:lnTo>
                  <a:pt x="3358282" y="253269"/>
                </a:lnTo>
                <a:lnTo>
                  <a:pt x="3351704" y="240112"/>
                </a:lnTo>
                <a:lnTo>
                  <a:pt x="3341836" y="230244"/>
                </a:lnTo>
                <a:lnTo>
                  <a:pt x="3322101" y="220377"/>
                </a:lnTo>
                <a:lnTo>
                  <a:pt x="3285920" y="213798"/>
                </a:lnTo>
                <a:lnTo>
                  <a:pt x="3183954" y="223666"/>
                </a:lnTo>
                <a:lnTo>
                  <a:pt x="2703730" y="276293"/>
                </a:lnTo>
                <a:lnTo>
                  <a:pt x="2062334" y="345367"/>
                </a:lnTo>
                <a:lnTo>
                  <a:pt x="1608423" y="391416"/>
                </a:lnTo>
                <a:lnTo>
                  <a:pt x="1134777" y="444043"/>
                </a:lnTo>
                <a:lnTo>
                  <a:pt x="674288" y="49009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AABFE11-0829-6641-B510-E4F3C43221C8}"/>
              </a:ext>
            </a:extLst>
          </p:cNvPr>
          <p:cNvSpPr/>
          <p:nvPr/>
        </p:nvSpPr>
        <p:spPr>
          <a:xfrm>
            <a:off x="6300788" y="2690813"/>
            <a:ext cx="552450" cy="433387"/>
          </a:xfrm>
          <a:custGeom>
            <a:avLst/>
            <a:gdLst>
              <a:gd name="connsiteX0" fmla="*/ 104775 w 552450"/>
              <a:gd name="connsiteY0" fmla="*/ 285750 h 433387"/>
              <a:gd name="connsiteX1" fmla="*/ 142875 w 552450"/>
              <a:gd name="connsiteY1" fmla="*/ 240506 h 433387"/>
              <a:gd name="connsiteX2" fmla="*/ 164306 w 552450"/>
              <a:gd name="connsiteY2" fmla="*/ 214312 h 433387"/>
              <a:gd name="connsiteX3" fmla="*/ 180975 w 552450"/>
              <a:gd name="connsiteY3" fmla="*/ 183356 h 433387"/>
              <a:gd name="connsiteX4" fmla="*/ 197643 w 552450"/>
              <a:gd name="connsiteY4" fmla="*/ 145256 h 433387"/>
              <a:gd name="connsiteX5" fmla="*/ 209550 w 552450"/>
              <a:gd name="connsiteY5" fmla="*/ 114300 h 433387"/>
              <a:gd name="connsiteX6" fmla="*/ 211931 w 552450"/>
              <a:gd name="connsiteY6" fmla="*/ 90487 h 433387"/>
              <a:gd name="connsiteX7" fmla="*/ 214312 w 552450"/>
              <a:gd name="connsiteY7" fmla="*/ 61912 h 433387"/>
              <a:gd name="connsiteX8" fmla="*/ 219075 w 552450"/>
              <a:gd name="connsiteY8" fmla="*/ 0 h 433387"/>
              <a:gd name="connsiteX9" fmla="*/ 552450 w 552450"/>
              <a:gd name="connsiteY9" fmla="*/ 259556 h 433387"/>
              <a:gd name="connsiteX10" fmla="*/ 478631 w 552450"/>
              <a:gd name="connsiteY10" fmla="*/ 271462 h 433387"/>
              <a:gd name="connsiteX11" fmla="*/ 338137 w 552450"/>
              <a:gd name="connsiteY11" fmla="*/ 319087 h 433387"/>
              <a:gd name="connsiteX12" fmla="*/ 173831 w 552450"/>
              <a:gd name="connsiteY12" fmla="*/ 378618 h 433387"/>
              <a:gd name="connsiteX13" fmla="*/ 52387 w 552450"/>
              <a:gd name="connsiteY13" fmla="*/ 431006 h 433387"/>
              <a:gd name="connsiteX14" fmla="*/ 21431 w 552450"/>
              <a:gd name="connsiteY14" fmla="*/ 433387 h 433387"/>
              <a:gd name="connsiteX15" fmla="*/ 4762 w 552450"/>
              <a:gd name="connsiteY15" fmla="*/ 426243 h 433387"/>
              <a:gd name="connsiteX16" fmla="*/ 0 w 552450"/>
              <a:gd name="connsiteY16" fmla="*/ 402431 h 433387"/>
              <a:gd name="connsiteX17" fmla="*/ 11906 w 552450"/>
              <a:gd name="connsiteY17" fmla="*/ 376237 h 433387"/>
              <a:gd name="connsiteX18" fmla="*/ 104775 w 552450"/>
              <a:gd name="connsiteY18" fmla="*/ 285750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50" h="433387">
                <a:moveTo>
                  <a:pt x="104775" y="285750"/>
                </a:moveTo>
                <a:lnTo>
                  <a:pt x="142875" y="240506"/>
                </a:lnTo>
                <a:lnTo>
                  <a:pt x="164306" y="214312"/>
                </a:lnTo>
                <a:lnTo>
                  <a:pt x="180975" y="183356"/>
                </a:lnTo>
                <a:lnTo>
                  <a:pt x="197643" y="145256"/>
                </a:lnTo>
                <a:lnTo>
                  <a:pt x="209550" y="114300"/>
                </a:lnTo>
                <a:lnTo>
                  <a:pt x="211931" y="90487"/>
                </a:lnTo>
                <a:lnTo>
                  <a:pt x="214312" y="61912"/>
                </a:lnTo>
                <a:lnTo>
                  <a:pt x="219075" y="0"/>
                </a:lnTo>
                <a:lnTo>
                  <a:pt x="552450" y="259556"/>
                </a:lnTo>
                <a:lnTo>
                  <a:pt x="478631" y="271462"/>
                </a:lnTo>
                <a:lnTo>
                  <a:pt x="338137" y="319087"/>
                </a:lnTo>
                <a:lnTo>
                  <a:pt x="173831" y="378618"/>
                </a:lnTo>
                <a:lnTo>
                  <a:pt x="52387" y="431006"/>
                </a:lnTo>
                <a:lnTo>
                  <a:pt x="21431" y="433387"/>
                </a:lnTo>
                <a:lnTo>
                  <a:pt x="4762" y="426243"/>
                </a:lnTo>
                <a:lnTo>
                  <a:pt x="0" y="402431"/>
                </a:lnTo>
                <a:lnTo>
                  <a:pt x="11906" y="376237"/>
                </a:lnTo>
                <a:lnTo>
                  <a:pt x="104775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0421C50-45B3-D04E-B6BF-600F1E422A4A}"/>
              </a:ext>
            </a:extLst>
          </p:cNvPr>
          <p:cNvSpPr/>
          <p:nvPr/>
        </p:nvSpPr>
        <p:spPr>
          <a:xfrm>
            <a:off x="5627688" y="3373438"/>
            <a:ext cx="420687" cy="387350"/>
          </a:xfrm>
          <a:custGeom>
            <a:avLst/>
            <a:gdLst>
              <a:gd name="connsiteX0" fmla="*/ 230981 w 421481"/>
              <a:gd name="connsiteY0" fmla="*/ 235744 h 385763"/>
              <a:gd name="connsiteX1" fmla="*/ 309562 w 421481"/>
              <a:gd name="connsiteY1" fmla="*/ 302419 h 385763"/>
              <a:gd name="connsiteX2" fmla="*/ 359569 w 421481"/>
              <a:gd name="connsiteY2" fmla="*/ 338138 h 385763"/>
              <a:gd name="connsiteX3" fmla="*/ 421481 w 421481"/>
              <a:gd name="connsiteY3" fmla="*/ 381000 h 385763"/>
              <a:gd name="connsiteX4" fmla="*/ 59531 w 421481"/>
              <a:gd name="connsiteY4" fmla="*/ 385763 h 385763"/>
              <a:gd name="connsiteX5" fmla="*/ 85725 w 421481"/>
              <a:gd name="connsiteY5" fmla="*/ 354807 h 385763"/>
              <a:gd name="connsiteX6" fmla="*/ 95250 w 421481"/>
              <a:gd name="connsiteY6" fmla="*/ 330994 h 385763"/>
              <a:gd name="connsiteX7" fmla="*/ 100012 w 421481"/>
              <a:gd name="connsiteY7" fmla="*/ 307182 h 385763"/>
              <a:gd name="connsiteX8" fmla="*/ 97631 w 421481"/>
              <a:gd name="connsiteY8" fmla="*/ 271463 h 385763"/>
              <a:gd name="connsiteX9" fmla="*/ 85725 w 421481"/>
              <a:gd name="connsiteY9" fmla="*/ 226219 h 385763"/>
              <a:gd name="connsiteX10" fmla="*/ 61912 w 421481"/>
              <a:gd name="connsiteY10" fmla="*/ 171450 h 385763"/>
              <a:gd name="connsiteX11" fmla="*/ 30956 w 421481"/>
              <a:gd name="connsiteY11" fmla="*/ 104775 h 385763"/>
              <a:gd name="connsiteX12" fmla="*/ 7144 w 421481"/>
              <a:gd name="connsiteY12" fmla="*/ 54769 h 385763"/>
              <a:gd name="connsiteX13" fmla="*/ 0 w 421481"/>
              <a:gd name="connsiteY13" fmla="*/ 28575 h 385763"/>
              <a:gd name="connsiteX14" fmla="*/ 2381 w 421481"/>
              <a:gd name="connsiteY14" fmla="*/ 16669 h 385763"/>
              <a:gd name="connsiteX15" fmla="*/ 11906 w 421481"/>
              <a:gd name="connsiteY15" fmla="*/ 2382 h 385763"/>
              <a:gd name="connsiteX16" fmla="*/ 28575 w 421481"/>
              <a:gd name="connsiteY16" fmla="*/ 0 h 385763"/>
              <a:gd name="connsiteX17" fmla="*/ 52387 w 421481"/>
              <a:gd name="connsiteY17" fmla="*/ 9525 h 385763"/>
              <a:gd name="connsiteX18" fmla="*/ 85725 w 421481"/>
              <a:gd name="connsiteY18" fmla="*/ 35719 h 385763"/>
              <a:gd name="connsiteX19" fmla="*/ 140494 w 421481"/>
              <a:gd name="connsiteY19" fmla="*/ 123825 h 385763"/>
              <a:gd name="connsiteX20" fmla="*/ 230981 w 421481"/>
              <a:gd name="connsiteY20" fmla="*/ 235744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1481" h="385763">
                <a:moveTo>
                  <a:pt x="230981" y="235744"/>
                </a:moveTo>
                <a:lnTo>
                  <a:pt x="309562" y="302419"/>
                </a:lnTo>
                <a:lnTo>
                  <a:pt x="359569" y="338138"/>
                </a:lnTo>
                <a:lnTo>
                  <a:pt x="421481" y="381000"/>
                </a:lnTo>
                <a:lnTo>
                  <a:pt x="59531" y="385763"/>
                </a:lnTo>
                <a:lnTo>
                  <a:pt x="85725" y="354807"/>
                </a:lnTo>
                <a:lnTo>
                  <a:pt x="95250" y="330994"/>
                </a:lnTo>
                <a:lnTo>
                  <a:pt x="100012" y="307182"/>
                </a:lnTo>
                <a:lnTo>
                  <a:pt x="97631" y="271463"/>
                </a:lnTo>
                <a:lnTo>
                  <a:pt x="85725" y="226219"/>
                </a:lnTo>
                <a:lnTo>
                  <a:pt x="61912" y="171450"/>
                </a:lnTo>
                <a:lnTo>
                  <a:pt x="30956" y="104775"/>
                </a:lnTo>
                <a:lnTo>
                  <a:pt x="7144" y="54769"/>
                </a:lnTo>
                <a:lnTo>
                  <a:pt x="0" y="28575"/>
                </a:lnTo>
                <a:lnTo>
                  <a:pt x="2381" y="16669"/>
                </a:lnTo>
                <a:lnTo>
                  <a:pt x="11906" y="2382"/>
                </a:lnTo>
                <a:lnTo>
                  <a:pt x="28575" y="0"/>
                </a:lnTo>
                <a:lnTo>
                  <a:pt x="52387" y="9525"/>
                </a:lnTo>
                <a:lnTo>
                  <a:pt x="85725" y="35719"/>
                </a:lnTo>
                <a:lnTo>
                  <a:pt x="140494" y="123825"/>
                </a:lnTo>
                <a:lnTo>
                  <a:pt x="230981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BCB2094-98F4-1541-A104-DB351B3329B1}"/>
              </a:ext>
            </a:extLst>
          </p:cNvPr>
          <p:cNvSpPr/>
          <p:nvPr/>
        </p:nvSpPr>
        <p:spPr>
          <a:xfrm>
            <a:off x="4287838" y="4141788"/>
            <a:ext cx="1504950" cy="330200"/>
          </a:xfrm>
          <a:custGeom>
            <a:avLst/>
            <a:gdLst>
              <a:gd name="connsiteX0" fmla="*/ 447675 w 1504950"/>
              <a:gd name="connsiteY0" fmla="*/ 257175 h 330994"/>
              <a:gd name="connsiteX1" fmla="*/ 52388 w 1504950"/>
              <a:gd name="connsiteY1" fmla="*/ 302419 h 330994"/>
              <a:gd name="connsiteX2" fmla="*/ 0 w 1504950"/>
              <a:gd name="connsiteY2" fmla="*/ 145256 h 330994"/>
              <a:gd name="connsiteX3" fmla="*/ 266700 w 1504950"/>
              <a:gd name="connsiteY3" fmla="*/ 130969 h 330994"/>
              <a:gd name="connsiteX4" fmla="*/ 454819 w 1504950"/>
              <a:gd name="connsiteY4" fmla="*/ 111919 h 330994"/>
              <a:gd name="connsiteX5" fmla="*/ 852488 w 1504950"/>
              <a:gd name="connsiteY5" fmla="*/ 66675 h 330994"/>
              <a:gd name="connsiteX6" fmla="*/ 997744 w 1504950"/>
              <a:gd name="connsiteY6" fmla="*/ 47625 h 330994"/>
              <a:gd name="connsiteX7" fmla="*/ 1021557 w 1504950"/>
              <a:gd name="connsiteY7" fmla="*/ 38100 h 330994"/>
              <a:gd name="connsiteX8" fmla="*/ 1107282 w 1504950"/>
              <a:gd name="connsiteY8" fmla="*/ 4762 h 330994"/>
              <a:gd name="connsiteX9" fmla="*/ 1121569 w 1504950"/>
              <a:gd name="connsiteY9" fmla="*/ 0 h 330994"/>
              <a:gd name="connsiteX10" fmla="*/ 1143000 w 1504950"/>
              <a:gd name="connsiteY10" fmla="*/ 2381 h 330994"/>
              <a:gd name="connsiteX11" fmla="*/ 1240632 w 1504950"/>
              <a:gd name="connsiteY11" fmla="*/ 40481 h 330994"/>
              <a:gd name="connsiteX12" fmla="*/ 1378744 w 1504950"/>
              <a:gd name="connsiteY12" fmla="*/ 97631 h 330994"/>
              <a:gd name="connsiteX13" fmla="*/ 1445419 w 1504950"/>
              <a:gd name="connsiteY13" fmla="*/ 128587 h 330994"/>
              <a:gd name="connsiteX14" fmla="*/ 1473994 w 1504950"/>
              <a:gd name="connsiteY14" fmla="*/ 150019 h 330994"/>
              <a:gd name="connsiteX15" fmla="*/ 1485900 w 1504950"/>
              <a:gd name="connsiteY15" fmla="*/ 166687 h 330994"/>
              <a:gd name="connsiteX16" fmla="*/ 1495425 w 1504950"/>
              <a:gd name="connsiteY16" fmla="*/ 188119 h 330994"/>
              <a:gd name="connsiteX17" fmla="*/ 1504950 w 1504950"/>
              <a:gd name="connsiteY17" fmla="*/ 216694 h 330994"/>
              <a:gd name="connsiteX18" fmla="*/ 1497807 w 1504950"/>
              <a:gd name="connsiteY18" fmla="*/ 247650 h 330994"/>
              <a:gd name="connsiteX19" fmla="*/ 1476375 w 1504950"/>
              <a:gd name="connsiteY19" fmla="*/ 266700 h 330994"/>
              <a:gd name="connsiteX20" fmla="*/ 1447800 w 1504950"/>
              <a:gd name="connsiteY20" fmla="*/ 292894 h 330994"/>
              <a:gd name="connsiteX21" fmla="*/ 1381125 w 1504950"/>
              <a:gd name="connsiteY21" fmla="*/ 330994 h 330994"/>
              <a:gd name="connsiteX22" fmla="*/ 1040607 w 1504950"/>
              <a:gd name="connsiteY22" fmla="*/ 242887 h 330994"/>
              <a:gd name="connsiteX23" fmla="*/ 1031082 w 1504950"/>
              <a:gd name="connsiteY23" fmla="*/ 228600 h 330994"/>
              <a:gd name="connsiteX24" fmla="*/ 1019175 w 1504950"/>
              <a:gd name="connsiteY24" fmla="*/ 214312 h 330994"/>
              <a:gd name="connsiteX25" fmla="*/ 997744 w 1504950"/>
              <a:gd name="connsiteY25" fmla="*/ 207169 h 330994"/>
              <a:gd name="connsiteX26" fmla="*/ 954882 w 1504950"/>
              <a:gd name="connsiteY26" fmla="*/ 207169 h 330994"/>
              <a:gd name="connsiteX27" fmla="*/ 447675 w 1504950"/>
              <a:gd name="connsiteY27" fmla="*/ 257175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04950" h="330994">
                <a:moveTo>
                  <a:pt x="447675" y="257175"/>
                </a:moveTo>
                <a:lnTo>
                  <a:pt x="52388" y="302419"/>
                </a:lnTo>
                <a:lnTo>
                  <a:pt x="0" y="145256"/>
                </a:lnTo>
                <a:lnTo>
                  <a:pt x="266700" y="130969"/>
                </a:lnTo>
                <a:lnTo>
                  <a:pt x="454819" y="111919"/>
                </a:lnTo>
                <a:lnTo>
                  <a:pt x="852488" y="66675"/>
                </a:lnTo>
                <a:lnTo>
                  <a:pt x="997744" y="47625"/>
                </a:lnTo>
                <a:lnTo>
                  <a:pt x="1021557" y="38100"/>
                </a:lnTo>
                <a:lnTo>
                  <a:pt x="1107282" y="4762"/>
                </a:lnTo>
                <a:lnTo>
                  <a:pt x="1121569" y="0"/>
                </a:lnTo>
                <a:lnTo>
                  <a:pt x="1143000" y="2381"/>
                </a:lnTo>
                <a:lnTo>
                  <a:pt x="1240632" y="40481"/>
                </a:lnTo>
                <a:lnTo>
                  <a:pt x="1378744" y="97631"/>
                </a:lnTo>
                <a:lnTo>
                  <a:pt x="1445419" y="128587"/>
                </a:lnTo>
                <a:lnTo>
                  <a:pt x="1473994" y="150019"/>
                </a:lnTo>
                <a:lnTo>
                  <a:pt x="1485900" y="166687"/>
                </a:lnTo>
                <a:lnTo>
                  <a:pt x="1495425" y="188119"/>
                </a:lnTo>
                <a:lnTo>
                  <a:pt x="1504950" y="216694"/>
                </a:lnTo>
                <a:lnTo>
                  <a:pt x="1497807" y="247650"/>
                </a:lnTo>
                <a:lnTo>
                  <a:pt x="1476375" y="266700"/>
                </a:lnTo>
                <a:lnTo>
                  <a:pt x="1447800" y="292894"/>
                </a:lnTo>
                <a:lnTo>
                  <a:pt x="1381125" y="330994"/>
                </a:lnTo>
                <a:lnTo>
                  <a:pt x="1040607" y="242887"/>
                </a:lnTo>
                <a:lnTo>
                  <a:pt x="1031082" y="228600"/>
                </a:lnTo>
                <a:lnTo>
                  <a:pt x="1019175" y="214312"/>
                </a:lnTo>
                <a:lnTo>
                  <a:pt x="997744" y="207169"/>
                </a:lnTo>
                <a:lnTo>
                  <a:pt x="954882" y="207169"/>
                </a:lnTo>
                <a:lnTo>
                  <a:pt x="447675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C056909-FE3E-3F4E-AC4D-EB8AFF2C7BC9}"/>
              </a:ext>
            </a:extLst>
          </p:cNvPr>
          <p:cNvSpPr/>
          <p:nvPr/>
        </p:nvSpPr>
        <p:spPr>
          <a:xfrm>
            <a:off x="3363913" y="4343400"/>
            <a:ext cx="2324100" cy="1655763"/>
          </a:xfrm>
          <a:custGeom>
            <a:avLst/>
            <a:gdLst>
              <a:gd name="connsiteX0" fmla="*/ 1183482 w 2324100"/>
              <a:gd name="connsiteY0" fmla="*/ 1128713 h 1654969"/>
              <a:gd name="connsiteX1" fmla="*/ 962025 w 2324100"/>
              <a:gd name="connsiteY1" fmla="*/ 1259681 h 1654969"/>
              <a:gd name="connsiteX2" fmla="*/ 707232 w 2324100"/>
              <a:gd name="connsiteY2" fmla="*/ 1390650 h 1654969"/>
              <a:gd name="connsiteX3" fmla="*/ 459582 w 2324100"/>
              <a:gd name="connsiteY3" fmla="*/ 1497806 h 1654969"/>
              <a:gd name="connsiteX4" fmla="*/ 261938 w 2324100"/>
              <a:gd name="connsiteY4" fmla="*/ 1578769 h 1654969"/>
              <a:gd name="connsiteX5" fmla="*/ 61913 w 2324100"/>
              <a:gd name="connsiteY5" fmla="*/ 1645444 h 1654969"/>
              <a:gd name="connsiteX6" fmla="*/ 26194 w 2324100"/>
              <a:gd name="connsiteY6" fmla="*/ 1654969 h 1654969"/>
              <a:gd name="connsiteX7" fmla="*/ 4763 w 2324100"/>
              <a:gd name="connsiteY7" fmla="*/ 1650206 h 1654969"/>
              <a:gd name="connsiteX8" fmla="*/ 0 w 2324100"/>
              <a:gd name="connsiteY8" fmla="*/ 1635919 h 1654969"/>
              <a:gd name="connsiteX9" fmla="*/ 7144 w 2324100"/>
              <a:gd name="connsiteY9" fmla="*/ 1619250 h 1654969"/>
              <a:gd name="connsiteX10" fmla="*/ 35719 w 2324100"/>
              <a:gd name="connsiteY10" fmla="*/ 1593056 h 1654969"/>
              <a:gd name="connsiteX11" fmla="*/ 85725 w 2324100"/>
              <a:gd name="connsiteY11" fmla="*/ 1564481 h 1654969"/>
              <a:gd name="connsiteX12" fmla="*/ 261938 w 2324100"/>
              <a:gd name="connsiteY12" fmla="*/ 1478756 h 1654969"/>
              <a:gd name="connsiteX13" fmla="*/ 500063 w 2324100"/>
              <a:gd name="connsiteY13" fmla="*/ 1352550 h 1654969"/>
              <a:gd name="connsiteX14" fmla="*/ 678657 w 2324100"/>
              <a:gd name="connsiteY14" fmla="*/ 1245394 h 1654969"/>
              <a:gd name="connsiteX15" fmla="*/ 842963 w 2324100"/>
              <a:gd name="connsiteY15" fmla="*/ 1143000 h 1654969"/>
              <a:gd name="connsiteX16" fmla="*/ 1069182 w 2324100"/>
              <a:gd name="connsiteY16" fmla="*/ 1000125 h 1654969"/>
              <a:gd name="connsiteX17" fmla="*/ 1269207 w 2324100"/>
              <a:gd name="connsiteY17" fmla="*/ 850106 h 1654969"/>
              <a:gd name="connsiteX18" fmla="*/ 1466850 w 2324100"/>
              <a:gd name="connsiteY18" fmla="*/ 671513 h 1654969"/>
              <a:gd name="connsiteX19" fmla="*/ 1614488 w 2324100"/>
              <a:gd name="connsiteY19" fmla="*/ 528638 h 1654969"/>
              <a:gd name="connsiteX20" fmla="*/ 1781175 w 2324100"/>
              <a:gd name="connsiteY20" fmla="*/ 338138 h 1654969"/>
              <a:gd name="connsiteX21" fmla="*/ 1890713 w 2324100"/>
              <a:gd name="connsiteY21" fmla="*/ 195263 h 1654969"/>
              <a:gd name="connsiteX22" fmla="*/ 1943100 w 2324100"/>
              <a:gd name="connsiteY22" fmla="*/ 114300 h 1654969"/>
              <a:gd name="connsiteX23" fmla="*/ 1962150 w 2324100"/>
              <a:gd name="connsiteY23" fmla="*/ 85725 h 1654969"/>
              <a:gd name="connsiteX24" fmla="*/ 1964532 w 2324100"/>
              <a:gd name="connsiteY24" fmla="*/ 73819 h 1654969"/>
              <a:gd name="connsiteX25" fmla="*/ 1966913 w 2324100"/>
              <a:gd name="connsiteY25" fmla="*/ 52388 h 1654969"/>
              <a:gd name="connsiteX26" fmla="*/ 1959769 w 2324100"/>
              <a:gd name="connsiteY26" fmla="*/ 0 h 1654969"/>
              <a:gd name="connsiteX27" fmla="*/ 2324100 w 2324100"/>
              <a:gd name="connsiteY27" fmla="*/ 109538 h 1654969"/>
              <a:gd name="connsiteX28" fmla="*/ 2305050 w 2324100"/>
              <a:gd name="connsiteY28" fmla="*/ 128588 h 1654969"/>
              <a:gd name="connsiteX29" fmla="*/ 2240757 w 2324100"/>
              <a:gd name="connsiteY29" fmla="*/ 204788 h 1654969"/>
              <a:gd name="connsiteX30" fmla="*/ 2159794 w 2324100"/>
              <a:gd name="connsiteY30" fmla="*/ 297656 h 1654969"/>
              <a:gd name="connsiteX31" fmla="*/ 2057400 w 2324100"/>
              <a:gd name="connsiteY31" fmla="*/ 409575 h 1654969"/>
              <a:gd name="connsiteX32" fmla="*/ 1916907 w 2324100"/>
              <a:gd name="connsiteY32" fmla="*/ 552450 h 1654969"/>
              <a:gd name="connsiteX33" fmla="*/ 1762125 w 2324100"/>
              <a:gd name="connsiteY33" fmla="*/ 688181 h 1654969"/>
              <a:gd name="connsiteX34" fmla="*/ 1621632 w 2324100"/>
              <a:gd name="connsiteY34" fmla="*/ 809625 h 1654969"/>
              <a:gd name="connsiteX35" fmla="*/ 1443038 w 2324100"/>
              <a:gd name="connsiteY35" fmla="*/ 957263 h 1654969"/>
              <a:gd name="connsiteX36" fmla="*/ 1183482 w 2324100"/>
              <a:gd name="connsiteY36" fmla="*/ 1128713 h 1654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324100" h="1654969">
                <a:moveTo>
                  <a:pt x="1183482" y="1128713"/>
                </a:moveTo>
                <a:lnTo>
                  <a:pt x="962025" y="1259681"/>
                </a:lnTo>
                <a:lnTo>
                  <a:pt x="707232" y="1390650"/>
                </a:lnTo>
                <a:lnTo>
                  <a:pt x="459582" y="1497806"/>
                </a:lnTo>
                <a:lnTo>
                  <a:pt x="261938" y="1578769"/>
                </a:lnTo>
                <a:lnTo>
                  <a:pt x="61913" y="1645444"/>
                </a:lnTo>
                <a:lnTo>
                  <a:pt x="26194" y="1654969"/>
                </a:lnTo>
                <a:lnTo>
                  <a:pt x="4763" y="1650206"/>
                </a:lnTo>
                <a:lnTo>
                  <a:pt x="0" y="1635919"/>
                </a:lnTo>
                <a:lnTo>
                  <a:pt x="7144" y="1619250"/>
                </a:lnTo>
                <a:lnTo>
                  <a:pt x="35719" y="1593056"/>
                </a:lnTo>
                <a:lnTo>
                  <a:pt x="85725" y="1564481"/>
                </a:lnTo>
                <a:lnTo>
                  <a:pt x="261938" y="1478756"/>
                </a:lnTo>
                <a:lnTo>
                  <a:pt x="500063" y="1352550"/>
                </a:lnTo>
                <a:lnTo>
                  <a:pt x="678657" y="1245394"/>
                </a:lnTo>
                <a:lnTo>
                  <a:pt x="842963" y="1143000"/>
                </a:lnTo>
                <a:lnTo>
                  <a:pt x="1069182" y="1000125"/>
                </a:lnTo>
                <a:lnTo>
                  <a:pt x="1269207" y="850106"/>
                </a:lnTo>
                <a:lnTo>
                  <a:pt x="1466850" y="671513"/>
                </a:lnTo>
                <a:lnTo>
                  <a:pt x="1614488" y="528638"/>
                </a:lnTo>
                <a:lnTo>
                  <a:pt x="1781175" y="338138"/>
                </a:lnTo>
                <a:lnTo>
                  <a:pt x="1890713" y="195263"/>
                </a:lnTo>
                <a:lnTo>
                  <a:pt x="1943100" y="114300"/>
                </a:lnTo>
                <a:lnTo>
                  <a:pt x="1962150" y="85725"/>
                </a:lnTo>
                <a:lnTo>
                  <a:pt x="1964532" y="73819"/>
                </a:lnTo>
                <a:lnTo>
                  <a:pt x="1966913" y="52388"/>
                </a:lnTo>
                <a:lnTo>
                  <a:pt x="1959769" y="0"/>
                </a:lnTo>
                <a:lnTo>
                  <a:pt x="2324100" y="109538"/>
                </a:lnTo>
                <a:lnTo>
                  <a:pt x="2305050" y="128588"/>
                </a:lnTo>
                <a:lnTo>
                  <a:pt x="2240757" y="204788"/>
                </a:lnTo>
                <a:lnTo>
                  <a:pt x="2159794" y="297656"/>
                </a:lnTo>
                <a:lnTo>
                  <a:pt x="2057400" y="409575"/>
                </a:lnTo>
                <a:lnTo>
                  <a:pt x="1916907" y="552450"/>
                </a:lnTo>
                <a:lnTo>
                  <a:pt x="1762125" y="688181"/>
                </a:lnTo>
                <a:lnTo>
                  <a:pt x="1621632" y="809625"/>
                </a:lnTo>
                <a:lnTo>
                  <a:pt x="1443038" y="957263"/>
                </a:lnTo>
                <a:lnTo>
                  <a:pt x="1183482" y="1128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336D2D7-E851-F14E-840F-C98A9076FA77}"/>
              </a:ext>
            </a:extLst>
          </p:cNvPr>
          <p:cNvSpPr/>
          <p:nvPr/>
        </p:nvSpPr>
        <p:spPr>
          <a:xfrm>
            <a:off x="4100513" y="4449763"/>
            <a:ext cx="2905125" cy="1549400"/>
          </a:xfrm>
          <a:custGeom>
            <a:avLst/>
            <a:gdLst>
              <a:gd name="connsiteX0" fmla="*/ 571500 w 2905125"/>
              <a:gd name="connsiteY0" fmla="*/ 440532 h 1547813"/>
              <a:gd name="connsiteX1" fmla="*/ 431006 w 2905125"/>
              <a:gd name="connsiteY1" fmla="*/ 350044 h 1547813"/>
              <a:gd name="connsiteX2" fmla="*/ 321468 w 2905125"/>
              <a:gd name="connsiteY2" fmla="*/ 285750 h 1547813"/>
              <a:gd name="connsiteX3" fmla="*/ 0 w 2905125"/>
              <a:gd name="connsiteY3" fmla="*/ 92869 h 1547813"/>
              <a:gd name="connsiteX4" fmla="*/ 42862 w 2905125"/>
              <a:gd name="connsiteY4" fmla="*/ 0 h 1547813"/>
              <a:gd name="connsiteX5" fmla="*/ 228600 w 2905125"/>
              <a:gd name="connsiteY5" fmla="*/ 85725 h 1547813"/>
              <a:gd name="connsiteX6" fmla="*/ 457200 w 2905125"/>
              <a:gd name="connsiteY6" fmla="*/ 219075 h 1547813"/>
              <a:gd name="connsiteX7" fmla="*/ 852487 w 2905125"/>
              <a:gd name="connsiteY7" fmla="*/ 450057 h 1547813"/>
              <a:gd name="connsiteX8" fmla="*/ 1054893 w 2905125"/>
              <a:gd name="connsiteY8" fmla="*/ 569119 h 1547813"/>
              <a:gd name="connsiteX9" fmla="*/ 1266825 w 2905125"/>
              <a:gd name="connsiteY9" fmla="*/ 692944 h 1547813"/>
              <a:gd name="connsiteX10" fmla="*/ 1540668 w 2905125"/>
              <a:gd name="connsiteY10" fmla="*/ 850107 h 1547813"/>
              <a:gd name="connsiteX11" fmla="*/ 1866900 w 2905125"/>
              <a:gd name="connsiteY11" fmla="*/ 1019175 h 1547813"/>
              <a:gd name="connsiteX12" fmla="*/ 2069306 w 2905125"/>
              <a:gd name="connsiteY12" fmla="*/ 1104900 h 1547813"/>
              <a:gd name="connsiteX13" fmla="*/ 2269331 w 2905125"/>
              <a:gd name="connsiteY13" fmla="*/ 1173957 h 1547813"/>
              <a:gd name="connsiteX14" fmla="*/ 2552700 w 2905125"/>
              <a:gd name="connsiteY14" fmla="*/ 1264444 h 1547813"/>
              <a:gd name="connsiteX15" fmla="*/ 2838450 w 2905125"/>
              <a:gd name="connsiteY15" fmla="*/ 1345407 h 1547813"/>
              <a:gd name="connsiteX16" fmla="*/ 2876550 w 2905125"/>
              <a:gd name="connsiteY16" fmla="*/ 1354932 h 1547813"/>
              <a:gd name="connsiteX17" fmla="*/ 2888456 w 2905125"/>
              <a:gd name="connsiteY17" fmla="*/ 1357313 h 1547813"/>
              <a:gd name="connsiteX18" fmla="*/ 2897981 w 2905125"/>
              <a:gd name="connsiteY18" fmla="*/ 1364457 h 1547813"/>
              <a:gd name="connsiteX19" fmla="*/ 2905125 w 2905125"/>
              <a:gd name="connsiteY19" fmla="*/ 1373982 h 1547813"/>
              <a:gd name="connsiteX20" fmla="*/ 2897981 w 2905125"/>
              <a:gd name="connsiteY20" fmla="*/ 1388269 h 1547813"/>
              <a:gd name="connsiteX21" fmla="*/ 2867025 w 2905125"/>
              <a:gd name="connsiteY21" fmla="*/ 1407319 h 1547813"/>
              <a:gd name="connsiteX22" fmla="*/ 2605087 w 2905125"/>
              <a:gd name="connsiteY22" fmla="*/ 1473994 h 1547813"/>
              <a:gd name="connsiteX23" fmla="*/ 2376487 w 2905125"/>
              <a:gd name="connsiteY23" fmla="*/ 1516857 h 1547813"/>
              <a:gd name="connsiteX24" fmla="*/ 2188368 w 2905125"/>
              <a:gd name="connsiteY24" fmla="*/ 1543050 h 1547813"/>
              <a:gd name="connsiteX25" fmla="*/ 2076450 w 2905125"/>
              <a:gd name="connsiteY25" fmla="*/ 1547813 h 1547813"/>
              <a:gd name="connsiteX26" fmla="*/ 2035968 w 2905125"/>
              <a:gd name="connsiteY26" fmla="*/ 1543050 h 1547813"/>
              <a:gd name="connsiteX27" fmla="*/ 1990725 w 2905125"/>
              <a:gd name="connsiteY27" fmla="*/ 1531144 h 1547813"/>
              <a:gd name="connsiteX28" fmla="*/ 1928812 w 2905125"/>
              <a:gd name="connsiteY28" fmla="*/ 1495425 h 1547813"/>
              <a:gd name="connsiteX29" fmla="*/ 1766887 w 2905125"/>
              <a:gd name="connsiteY29" fmla="*/ 1376363 h 1547813"/>
              <a:gd name="connsiteX30" fmla="*/ 1516856 w 2905125"/>
              <a:gd name="connsiteY30" fmla="*/ 1181100 h 1547813"/>
              <a:gd name="connsiteX31" fmla="*/ 1300162 w 2905125"/>
              <a:gd name="connsiteY31" fmla="*/ 1014413 h 1547813"/>
              <a:gd name="connsiteX32" fmla="*/ 1069181 w 2905125"/>
              <a:gd name="connsiteY32" fmla="*/ 838200 h 1547813"/>
              <a:gd name="connsiteX33" fmla="*/ 890587 w 2905125"/>
              <a:gd name="connsiteY33" fmla="*/ 700088 h 1547813"/>
              <a:gd name="connsiteX34" fmla="*/ 731043 w 2905125"/>
              <a:gd name="connsiteY34" fmla="*/ 566738 h 1547813"/>
              <a:gd name="connsiteX35" fmla="*/ 571500 w 2905125"/>
              <a:gd name="connsiteY35" fmla="*/ 440532 h 154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905125" h="1547813">
                <a:moveTo>
                  <a:pt x="571500" y="440532"/>
                </a:moveTo>
                <a:lnTo>
                  <a:pt x="431006" y="350044"/>
                </a:lnTo>
                <a:lnTo>
                  <a:pt x="321468" y="285750"/>
                </a:lnTo>
                <a:lnTo>
                  <a:pt x="0" y="92869"/>
                </a:lnTo>
                <a:lnTo>
                  <a:pt x="42862" y="0"/>
                </a:lnTo>
                <a:lnTo>
                  <a:pt x="228600" y="85725"/>
                </a:lnTo>
                <a:lnTo>
                  <a:pt x="457200" y="219075"/>
                </a:lnTo>
                <a:lnTo>
                  <a:pt x="852487" y="450057"/>
                </a:lnTo>
                <a:lnTo>
                  <a:pt x="1054893" y="569119"/>
                </a:lnTo>
                <a:lnTo>
                  <a:pt x="1266825" y="692944"/>
                </a:lnTo>
                <a:lnTo>
                  <a:pt x="1540668" y="850107"/>
                </a:lnTo>
                <a:lnTo>
                  <a:pt x="1866900" y="1019175"/>
                </a:lnTo>
                <a:lnTo>
                  <a:pt x="2069306" y="1104900"/>
                </a:lnTo>
                <a:lnTo>
                  <a:pt x="2269331" y="1173957"/>
                </a:lnTo>
                <a:lnTo>
                  <a:pt x="2552700" y="1264444"/>
                </a:lnTo>
                <a:lnTo>
                  <a:pt x="2838450" y="1345407"/>
                </a:lnTo>
                <a:lnTo>
                  <a:pt x="2876550" y="1354932"/>
                </a:lnTo>
                <a:lnTo>
                  <a:pt x="2888456" y="1357313"/>
                </a:lnTo>
                <a:lnTo>
                  <a:pt x="2897981" y="1364457"/>
                </a:lnTo>
                <a:lnTo>
                  <a:pt x="2905125" y="1373982"/>
                </a:lnTo>
                <a:lnTo>
                  <a:pt x="2897981" y="1388269"/>
                </a:lnTo>
                <a:lnTo>
                  <a:pt x="2867025" y="1407319"/>
                </a:lnTo>
                <a:lnTo>
                  <a:pt x="2605087" y="1473994"/>
                </a:lnTo>
                <a:lnTo>
                  <a:pt x="2376487" y="1516857"/>
                </a:lnTo>
                <a:lnTo>
                  <a:pt x="2188368" y="1543050"/>
                </a:lnTo>
                <a:lnTo>
                  <a:pt x="2076450" y="1547813"/>
                </a:lnTo>
                <a:lnTo>
                  <a:pt x="2035968" y="1543050"/>
                </a:lnTo>
                <a:lnTo>
                  <a:pt x="1990725" y="1531144"/>
                </a:lnTo>
                <a:lnTo>
                  <a:pt x="1928812" y="1495425"/>
                </a:lnTo>
                <a:lnTo>
                  <a:pt x="1766887" y="1376363"/>
                </a:lnTo>
                <a:lnTo>
                  <a:pt x="1516856" y="1181100"/>
                </a:lnTo>
                <a:lnTo>
                  <a:pt x="1300162" y="1014413"/>
                </a:lnTo>
                <a:lnTo>
                  <a:pt x="1069181" y="838200"/>
                </a:lnTo>
                <a:lnTo>
                  <a:pt x="890587" y="700088"/>
                </a:lnTo>
                <a:lnTo>
                  <a:pt x="731043" y="566738"/>
                </a:lnTo>
                <a:lnTo>
                  <a:pt x="571500" y="440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772C2A9-9C08-4584-8531-06FE3B3DCA4E}"/>
              </a:ext>
            </a:extLst>
          </p:cNvPr>
          <p:cNvGrpSpPr/>
          <p:nvPr/>
        </p:nvGrpSpPr>
        <p:grpSpPr>
          <a:xfrm>
            <a:off x="2906713" y="1369093"/>
            <a:ext cx="4173537" cy="4608513"/>
            <a:chOff x="3040063" y="1543050"/>
            <a:chExt cx="4173537" cy="4608513"/>
          </a:xfrm>
        </p:grpSpPr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E51D6627-D67D-459E-BAD8-4E7AD1EC8A11}"/>
                </a:ext>
              </a:extLst>
            </p:cNvPr>
            <p:cNvSpPr/>
            <p:nvPr/>
          </p:nvSpPr>
          <p:spPr>
            <a:xfrm>
              <a:off x="3659188" y="1543050"/>
              <a:ext cx="2103437" cy="766763"/>
            </a:xfrm>
            <a:custGeom>
              <a:avLst/>
              <a:gdLst>
                <a:gd name="connsiteX0" fmla="*/ 859632 w 2102644"/>
                <a:gd name="connsiteY0" fmla="*/ 452438 h 766763"/>
                <a:gd name="connsiteX1" fmla="*/ 1069182 w 2102644"/>
                <a:gd name="connsiteY1" fmla="*/ 381000 h 766763"/>
                <a:gd name="connsiteX2" fmla="*/ 1285875 w 2102644"/>
                <a:gd name="connsiteY2" fmla="*/ 300038 h 766763"/>
                <a:gd name="connsiteX3" fmla="*/ 1521619 w 2102644"/>
                <a:gd name="connsiteY3" fmla="*/ 204788 h 766763"/>
                <a:gd name="connsiteX4" fmla="*/ 1650207 w 2102644"/>
                <a:gd name="connsiteY4" fmla="*/ 145256 h 766763"/>
                <a:gd name="connsiteX5" fmla="*/ 1664494 w 2102644"/>
                <a:gd name="connsiteY5" fmla="*/ 135731 h 766763"/>
                <a:gd name="connsiteX6" fmla="*/ 1669257 w 2102644"/>
                <a:gd name="connsiteY6" fmla="*/ 119063 h 766763"/>
                <a:gd name="connsiteX7" fmla="*/ 1659732 w 2102644"/>
                <a:gd name="connsiteY7" fmla="*/ 100013 h 766763"/>
                <a:gd name="connsiteX8" fmla="*/ 1643063 w 2102644"/>
                <a:gd name="connsiteY8" fmla="*/ 83344 h 766763"/>
                <a:gd name="connsiteX9" fmla="*/ 1631157 w 2102644"/>
                <a:gd name="connsiteY9" fmla="*/ 69056 h 766763"/>
                <a:gd name="connsiteX10" fmla="*/ 1621632 w 2102644"/>
                <a:gd name="connsiteY10" fmla="*/ 54769 h 766763"/>
                <a:gd name="connsiteX11" fmla="*/ 1614488 w 2102644"/>
                <a:gd name="connsiteY11" fmla="*/ 35719 h 766763"/>
                <a:gd name="connsiteX12" fmla="*/ 1614488 w 2102644"/>
                <a:gd name="connsiteY12" fmla="*/ 21431 h 766763"/>
                <a:gd name="connsiteX13" fmla="*/ 1616869 w 2102644"/>
                <a:gd name="connsiteY13" fmla="*/ 11906 h 766763"/>
                <a:gd name="connsiteX14" fmla="*/ 1631157 w 2102644"/>
                <a:gd name="connsiteY14" fmla="*/ 2381 h 766763"/>
                <a:gd name="connsiteX15" fmla="*/ 1664494 w 2102644"/>
                <a:gd name="connsiteY15" fmla="*/ 0 h 766763"/>
                <a:gd name="connsiteX16" fmla="*/ 1702594 w 2102644"/>
                <a:gd name="connsiteY16" fmla="*/ 4763 h 766763"/>
                <a:gd name="connsiteX17" fmla="*/ 1735932 w 2102644"/>
                <a:gd name="connsiteY17" fmla="*/ 9525 h 766763"/>
                <a:gd name="connsiteX18" fmla="*/ 1785938 w 2102644"/>
                <a:gd name="connsiteY18" fmla="*/ 23813 h 766763"/>
                <a:gd name="connsiteX19" fmla="*/ 1828800 w 2102644"/>
                <a:gd name="connsiteY19" fmla="*/ 40481 h 766763"/>
                <a:gd name="connsiteX20" fmla="*/ 1871663 w 2102644"/>
                <a:gd name="connsiteY20" fmla="*/ 64294 h 766763"/>
                <a:gd name="connsiteX21" fmla="*/ 1916907 w 2102644"/>
                <a:gd name="connsiteY21" fmla="*/ 90488 h 766763"/>
                <a:gd name="connsiteX22" fmla="*/ 1957388 w 2102644"/>
                <a:gd name="connsiteY22" fmla="*/ 121444 h 766763"/>
                <a:gd name="connsiteX23" fmla="*/ 2014538 w 2102644"/>
                <a:gd name="connsiteY23" fmla="*/ 178594 h 766763"/>
                <a:gd name="connsiteX24" fmla="*/ 2057400 w 2102644"/>
                <a:gd name="connsiteY24" fmla="*/ 223838 h 766763"/>
                <a:gd name="connsiteX25" fmla="*/ 2088357 w 2102644"/>
                <a:gd name="connsiteY25" fmla="*/ 271463 h 766763"/>
                <a:gd name="connsiteX26" fmla="*/ 2095500 w 2102644"/>
                <a:gd name="connsiteY26" fmla="*/ 290513 h 766763"/>
                <a:gd name="connsiteX27" fmla="*/ 2102644 w 2102644"/>
                <a:gd name="connsiteY27" fmla="*/ 314325 h 766763"/>
                <a:gd name="connsiteX28" fmla="*/ 2102644 w 2102644"/>
                <a:gd name="connsiteY28" fmla="*/ 338138 h 766763"/>
                <a:gd name="connsiteX29" fmla="*/ 2093119 w 2102644"/>
                <a:gd name="connsiteY29" fmla="*/ 361950 h 766763"/>
                <a:gd name="connsiteX30" fmla="*/ 2076450 w 2102644"/>
                <a:gd name="connsiteY30" fmla="*/ 376238 h 766763"/>
                <a:gd name="connsiteX31" fmla="*/ 2047875 w 2102644"/>
                <a:gd name="connsiteY31" fmla="*/ 383381 h 766763"/>
                <a:gd name="connsiteX32" fmla="*/ 1997869 w 2102644"/>
                <a:gd name="connsiteY32" fmla="*/ 383381 h 766763"/>
                <a:gd name="connsiteX33" fmla="*/ 1938338 w 2102644"/>
                <a:gd name="connsiteY33" fmla="*/ 385763 h 766763"/>
                <a:gd name="connsiteX34" fmla="*/ 1895475 w 2102644"/>
                <a:gd name="connsiteY34" fmla="*/ 385763 h 766763"/>
                <a:gd name="connsiteX35" fmla="*/ 1790700 w 2102644"/>
                <a:gd name="connsiteY35" fmla="*/ 397669 h 766763"/>
                <a:gd name="connsiteX36" fmla="*/ 1709738 w 2102644"/>
                <a:gd name="connsiteY36" fmla="*/ 416719 h 766763"/>
                <a:gd name="connsiteX37" fmla="*/ 1504950 w 2102644"/>
                <a:gd name="connsiteY37" fmla="*/ 473869 h 766763"/>
                <a:gd name="connsiteX38" fmla="*/ 1295400 w 2102644"/>
                <a:gd name="connsiteY38" fmla="*/ 526256 h 766763"/>
                <a:gd name="connsiteX39" fmla="*/ 988219 w 2102644"/>
                <a:gd name="connsiteY39" fmla="*/ 604838 h 766763"/>
                <a:gd name="connsiteX40" fmla="*/ 876300 w 2102644"/>
                <a:gd name="connsiteY40" fmla="*/ 631031 h 766763"/>
                <a:gd name="connsiteX41" fmla="*/ 762000 w 2102644"/>
                <a:gd name="connsiteY41" fmla="*/ 657225 h 766763"/>
                <a:gd name="connsiteX42" fmla="*/ 607219 w 2102644"/>
                <a:gd name="connsiteY42" fmla="*/ 685800 h 766763"/>
                <a:gd name="connsiteX43" fmla="*/ 464344 w 2102644"/>
                <a:gd name="connsiteY43" fmla="*/ 709613 h 766763"/>
                <a:gd name="connsiteX44" fmla="*/ 311944 w 2102644"/>
                <a:gd name="connsiteY44" fmla="*/ 733425 h 766763"/>
                <a:gd name="connsiteX45" fmla="*/ 176213 w 2102644"/>
                <a:gd name="connsiteY45" fmla="*/ 750094 h 766763"/>
                <a:gd name="connsiteX46" fmla="*/ 61913 w 2102644"/>
                <a:gd name="connsiteY46" fmla="*/ 764381 h 766763"/>
                <a:gd name="connsiteX47" fmla="*/ 19050 w 2102644"/>
                <a:gd name="connsiteY47" fmla="*/ 766763 h 766763"/>
                <a:gd name="connsiteX48" fmla="*/ 7144 w 2102644"/>
                <a:gd name="connsiteY48" fmla="*/ 762000 h 766763"/>
                <a:gd name="connsiteX49" fmla="*/ 0 w 2102644"/>
                <a:gd name="connsiteY49" fmla="*/ 750094 h 766763"/>
                <a:gd name="connsiteX50" fmla="*/ 4763 w 2102644"/>
                <a:gd name="connsiteY50" fmla="*/ 726281 h 766763"/>
                <a:gd name="connsiteX51" fmla="*/ 16669 w 2102644"/>
                <a:gd name="connsiteY51" fmla="*/ 707231 h 766763"/>
                <a:gd name="connsiteX52" fmla="*/ 57150 w 2102644"/>
                <a:gd name="connsiteY52" fmla="*/ 690563 h 766763"/>
                <a:gd name="connsiteX53" fmla="*/ 209550 w 2102644"/>
                <a:gd name="connsiteY53" fmla="*/ 652463 h 766763"/>
                <a:gd name="connsiteX54" fmla="*/ 369094 w 2102644"/>
                <a:gd name="connsiteY54" fmla="*/ 607219 h 766763"/>
                <a:gd name="connsiteX55" fmla="*/ 538163 w 2102644"/>
                <a:gd name="connsiteY55" fmla="*/ 557213 h 766763"/>
                <a:gd name="connsiteX56" fmla="*/ 859632 w 2102644"/>
                <a:gd name="connsiteY56" fmla="*/ 452438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2644" h="766763">
                  <a:moveTo>
                    <a:pt x="859632" y="452438"/>
                  </a:moveTo>
                  <a:lnTo>
                    <a:pt x="1069182" y="381000"/>
                  </a:lnTo>
                  <a:lnTo>
                    <a:pt x="1285875" y="300038"/>
                  </a:lnTo>
                  <a:lnTo>
                    <a:pt x="1521619" y="204788"/>
                  </a:lnTo>
                  <a:lnTo>
                    <a:pt x="1650207" y="145256"/>
                  </a:lnTo>
                  <a:lnTo>
                    <a:pt x="1664494" y="135731"/>
                  </a:lnTo>
                  <a:lnTo>
                    <a:pt x="1669257" y="119063"/>
                  </a:lnTo>
                  <a:lnTo>
                    <a:pt x="1659732" y="100013"/>
                  </a:lnTo>
                  <a:lnTo>
                    <a:pt x="1643063" y="83344"/>
                  </a:lnTo>
                  <a:lnTo>
                    <a:pt x="1631157" y="69056"/>
                  </a:lnTo>
                  <a:lnTo>
                    <a:pt x="1621632" y="54769"/>
                  </a:lnTo>
                  <a:lnTo>
                    <a:pt x="1614488" y="35719"/>
                  </a:lnTo>
                  <a:lnTo>
                    <a:pt x="1614488" y="21431"/>
                  </a:lnTo>
                  <a:lnTo>
                    <a:pt x="1616869" y="11906"/>
                  </a:lnTo>
                  <a:lnTo>
                    <a:pt x="1631157" y="2381"/>
                  </a:lnTo>
                  <a:lnTo>
                    <a:pt x="1664494" y="0"/>
                  </a:lnTo>
                  <a:lnTo>
                    <a:pt x="1702594" y="4763"/>
                  </a:lnTo>
                  <a:lnTo>
                    <a:pt x="1735932" y="9525"/>
                  </a:lnTo>
                  <a:lnTo>
                    <a:pt x="1785938" y="23813"/>
                  </a:lnTo>
                  <a:lnTo>
                    <a:pt x="1828800" y="40481"/>
                  </a:lnTo>
                  <a:lnTo>
                    <a:pt x="1871663" y="64294"/>
                  </a:lnTo>
                  <a:lnTo>
                    <a:pt x="1916907" y="90488"/>
                  </a:lnTo>
                  <a:lnTo>
                    <a:pt x="1957388" y="121444"/>
                  </a:lnTo>
                  <a:lnTo>
                    <a:pt x="2014538" y="178594"/>
                  </a:lnTo>
                  <a:lnTo>
                    <a:pt x="2057400" y="223838"/>
                  </a:lnTo>
                  <a:lnTo>
                    <a:pt x="2088357" y="271463"/>
                  </a:lnTo>
                  <a:lnTo>
                    <a:pt x="2095500" y="290513"/>
                  </a:lnTo>
                  <a:lnTo>
                    <a:pt x="2102644" y="314325"/>
                  </a:lnTo>
                  <a:lnTo>
                    <a:pt x="2102644" y="338138"/>
                  </a:lnTo>
                  <a:lnTo>
                    <a:pt x="2093119" y="361950"/>
                  </a:lnTo>
                  <a:lnTo>
                    <a:pt x="2076450" y="376238"/>
                  </a:lnTo>
                  <a:lnTo>
                    <a:pt x="2047875" y="383381"/>
                  </a:lnTo>
                  <a:lnTo>
                    <a:pt x="1997869" y="383381"/>
                  </a:lnTo>
                  <a:lnTo>
                    <a:pt x="1938338" y="385763"/>
                  </a:lnTo>
                  <a:lnTo>
                    <a:pt x="1895475" y="385763"/>
                  </a:lnTo>
                  <a:lnTo>
                    <a:pt x="1790700" y="397669"/>
                  </a:lnTo>
                  <a:lnTo>
                    <a:pt x="1709738" y="416719"/>
                  </a:lnTo>
                  <a:lnTo>
                    <a:pt x="1504950" y="473869"/>
                  </a:lnTo>
                  <a:lnTo>
                    <a:pt x="1295400" y="526256"/>
                  </a:lnTo>
                  <a:lnTo>
                    <a:pt x="988219" y="604838"/>
                  </a:lnTo>
                  <a:lnTo>
                    <a:pt x="876300" y="631031"/>
                  </a:lnTo>
                  <a:lnTo>
                    <a:pt x="762000" y="657225"/>
                  </a:lnTo>
                  <a:lnTo>
                    <a:pt x="607219" y="685800"/>
                  </a:lnTo>
                  <a:lnTo>
                    <a:pt x="464344" y="709613"/>
                  </a:lnTo>
                  <a:lnTo>
                    <a:pt x="311944" y="733425"/>
                  </a:lnTo>
                  <a:lnTo>
                    <a:pt x="176213" y="750094"/>
                  </a:lnTo>
                  <a:lnTo>
                    <a:pt x="61913" y="764381"/>
                  </a:lnTo>
                  <a:lnTo>
                    <a:pt x="19050" y="766763"/>
                  </a:lnTo>
                  <a:lnTo>
                    <a:pt x="7144" y="762000"/>
                  </a:lnTo>
                  <a:lnTo>
                    <a:pt x="0" y="750094"/>
                  </a:lnTo>
                  <a:lnTo>
                    <a:pt x="4763" y="726281"/>
                  </a:lnTo>
                  <a:lnTo>
                    <a:pt x="16669" y="707231"/>
                  </a:lnTo>
                  <a:lnTo>
                    <a:pt x="57150" y="690563"/>
                  </a:lnTo>
                  <a:lnTo>
                    <a:pt x="209550" y="652463"/>
                  </a:lnTo>
                  <a:lnTo>
                    <a:pt x="369094" y="607219"/>
                  </a:lnTo>
                  <a:lnTo>
                    <a:pt x="538163" y="557213"/>
                  </a:lnTo>
                  <a:lnTo>
                    <a:pt x="859632" y="4524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BA024F2D-570F-4555-A9CA-3C834D1EADD9}"/>
                </a:ext>
              </a:extLst>
            </p:cNvPr>
            <p:cNvSpPr/>
            <p:nvPr/>
          </p:nvSpPr>
          <p:spPr>
            <a:xfrm>
              <a:off x="3040063" y="2881313"/>
              <a:ext cx="360362" cy="1060450"/>
            </a:xfrm>
            <a:custGeom>
              <a:avLst/>
              <a:gdLst>
                <a:gd name="connsiteX0" fmla="*/ 138113 w 359569"/>
                <a:gd name="connsiteY0" fmla="*/ 504825 h 1059656"/>
                <a:gd name="connsiteX1" fmla="*/ 169069 w 359569"/>
                <a:gd name="connsiteY1" fmla="*/ 438150 h 1059656"/>
                <a:gd name="connsiteX2" fmla="*/ 185738 w 359569"/>
                <a:gd name="connsiteY2" fmla="*/ 402431 h 1059656"/>
                <a:gd name="connsiteX3" fmla="*/ 200025 w 359569"/>
                <a:gd name="connsiteY3" fmla="*/ 347662 h 1059656"/>
                <a:gd name="connsiteX4" fmla="*/ 216694 w 359569"/>
                <a:gd name="connsiteY4" fmla="*/ 271462 h 1059656"/>
                <a:gd name="connsiteX5" fmla="*/ 226219 w 359569"/>
                <a:gd name="connsiteY5" fmla="*/ 185737 h 1059656"/>
                <a:gd name="connsiteX6" fmla="*/ 226219 w 359569"/>
                <a:gd name="connsiteY6" fmla="*/ 126206 h 1059656"/>
                <a:gd name="connsiteX7" fmla="*/ 216694 w 359569"/>
                <a:gd name="connsiteY7" fmla="*/ 90487 h 1059656"/>
                <a:gd name="connsiteX8" fmla="*/ 211932 w 359569"/>
                <a:gd name="connsiteY8" fmla="*/ 66675 h 1059656"/>
                <a:gd name="connsiteX9" fmla="*/ 211932 w 359569"/>
                <a:gd name="connsiteY9" fmla="*/ 38100 h 1059656"/>
                <a:gd name="connsiteX10" fmla="*/ 214313 w 359569"/>
                <a:gd name="connsiteY10" fmla="*/ 14287 h 1059656"/>
                <a:gd name="connsiteX11" fmla="*/ 223838 w 359569"/>
                <a:gd name="connsiteY11" fmla="*/ 2381 h 1059656"/>
                <a:gd name="connsiteX12" fmla="*/ 233363 w 359569"/>
                <a:gd name="connsiteY12" fmla="*/ 0 h 1059656"/>
                <a:gd name="connsiteX13" fmla="*/ 259557 w 359569"/>
                <a:gd name="connsiteY13" fmla="*/ 2381 h 1059656"/>
                <a:gd name="connsiteX14" fmla="*/ 285750 w 359569"/>
                <a:gd name="connsiteY14" fmla="*/ 16668 h 1059656"/>
                <a:gd name="connsiteX15" fmla="*/ 300038 w 359569"/>
                <a:gd name="connsiteY15" fmla="*/ 33337 h 1059656"/>
                <a:gd name="connsiteX16" fmla="*/ 342900 w 359569"/>
                <a:gd name="connsiteY16" fmla="*/ 145256 h 1059656"/>
                <a:gd name="connsiteX17" fmla="*/ 359569 w 359569"/>
                <a:gd name="connsiteY17" fmla="*/ 304800 h 1059656"/>
                <a:gd name="connsiteX18" fmla="*/ 345282 w 359569"/>
                <a:gd name="connsiteY18" fmla="*/ 459581 h 1059656"/>
                <a:gd name="connsiteX19" fmla="*/ 328613 w 359569"/>
                <a:gd name="connsiteY19" fmla="*/ 595312 h 1059656"/>
                <a:gd name="connsiteX20" fmla="*/ 304800 w 359569"/>
                <a:gd name="connsiteY20" fmla="*/ 742950 h 1059656"/>
                <a:gd name="connsiteX21" fmla="*/ 278607 w 359569"/>
                <a:gd name="connsiteY21" fmla="*/ 828675 h 1059656"/>
                <a:gd name="connsiteX22" fmla="*/ 235744 w 359569"/>
                <a:gd name="connsiteY22" fmla="*/ 916781 h 1059656"/>
                <a:gd name="connsiteX23" fmla="*/ 161925 w 359569"/>
                <a:gd name="connsiteY23" fmla="*/ 1004887 h 1059656"/>
                <a:gd name="connsiteX24" fmla="*/ 121444 w 359569"/>
                <a:gd name="connsiteY24" fmla="*/ 1042987 h 1059656"/>
                <a:gd name="connsiteX25" fmla="*/ 90488 w 359569"/>
                <a:gd name="connsiteY25" fmla="*/ 1059656 h 1059656"/>
                <a:gd name="connsiteX26" fmla="*/ 69057 w 359569"/>
                <a:gd name="connsiteY26" fmla="*/ 1059656 h 1059656"/>
                <a:gd name="connsiteX27" fmla="*/ 47625 w 359569"/>
                <a:gd name="connsiteY27" fmla="*/ 1050131 h 1059656"/>
                <a:gd name="connsiteX28" fmla="*/ 28575 w 359569"/>
                <a:gd name="connsiteY28" fmla="*/ 1031081 h 1059656"/>
                <a:gd name="connsiteX29" fmla="*/ 14288 w 359569"/>
                <a:gd name="connsiteY29" fmla="*/ 983456 h 1059656"/>
                <a:gd name="connsiteX30" fmla="*/ 4763 w 359569"/>
                <a:gd name="connsiteY30" fmla="*/ 912018 h 1059656"/>
                <a:gd name="connsiteX31" fmla="*/ 0 w 359569"/>
                <a:gd name="connsiteY31" fmla="*/ 807243 h 1059656"/>
                <a:gd name="connsiteX32" fmla="*/ 0 w 359569"/>
                <a:gd name="connsiteY32" fmla="*/ 709612 h 1059656"/>
                <a:gd name="connsiteX33" fmla="*/ 7144 w 359569"/>
                <a:gd name="connsiteY33" fmla="*/ 671512 h 1059656"/>
                <a:gd name="connsiteX34" fmla="*/ 42863 w 359569"/>
                <a:gd name="connsiteY34" fmla="*/ 635793 h 1059656"/>
                <a:gd name="connsiteX35" fmla="*/ 88107 w 359569"/>
                <a:gd name="connsiteY35" fmla="*/ 585787 h 1059656"/>
                <a:gd name="connsiteX36" fmla="*/ 138113 w 359569"/>
                <a:gd name="connsiteY36" fmla="*/ 50482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9569" h="1059656">
                  <a:moveTo>
                    <a:pt x="138113" y="504825"/>
                  </a:moveTo>
                  <a:lnTo>
                    <a:pt x="169069" y="438150"/>
                  </a:lnTo>
                  <a:lnTo>
                    <a:pt x="185738" y="402431"/>
                  </a:lnTo>
                  <a:lnTo>
                    <a:pt x="200025" y="347662"/>
                  </a:lnTo>
                  <a:lnTo>
                    <a:pt x="216694" y="271462"/>
                  </a:lnTo>
                  <a:lnTo>
                    <a:pt x="226219" y="185737"/>
                  </a:lnTo>
                  <a:lnTo>
                    <a:pt x="226219" y="126206"/>
                  </a:lnTo>
                  <a:lnTo>
                    <a:pt x="216694" y="90487"/>
                  </a:lnTo>
                  <a:lnTo>
                    <a:pt x="211932" y="66675"/>
                  </a:lnTo>
                  <a:lnTo>
                    <a:pt x="211932" y="38100"/>
                  </a:lnTo>
                  <a:lnTo>
                    <a:pt x="214313" y="14287"/>
                  </a:lnTo>
                  <a:lnTo>
                    <a:pt x="223838" y="2381"/>
                  </a:lnTo>
                  <a:lnTo>
                    <a:pt x="233363" y="0"/>
                  </a:lnTo>
                  <a:lnTo>
                    <a:pt x="259557" y="2381"/>
                  </a:lnTo>
                  <a:lnTo>
                    <a:pt x="285750" y="16668"/>
                  </a:lnTo>
                  <a:lnTo>
                    <a:pt x="300038" y="33337"/>
                  </a:lnTo>
                  <a:lnTo>
                    <a:pt x="342900" y="145256"/>
                  </a:lnTo>
                  <a:lnTo>
                    <a:pt x="359569" y="304800"/>
                  </a:lnTo>
                  <a:lnTo>
                    <a:pt x="345282" y="459581"/>
                  </a:lnTo>
                  <a:lnTo>
                    <a:pt x="328613" y="595312"/>
                  </a:lnTo>
                  <a:lnTo>
                    <a:pt x="304800" y="742950"/>
                  </a:lnTo>
                  <a:lnTo>
                    <a:pt x="278607" y="828675"/>
                  </a:lnTo>
                  <a:lnTo>
                    <a:pt x="235744" y="916781"/>
                  </a:lnTo>
                  <a:lnTo>
                    <a:pt x="161925" y="1004887"/>
                  </a:lnTo>
                  <a:lnTo>
                    <a:pt x="121444" y="1042987"/>
                  </a:lnTo>
                  <a:lnTo>
                    <a:pt x="90488" y="1059656"/>
                  </a:lnTo>
                  <a:lnTo>
                    <a:pt x="69057" y="1059656"/>
                  </a:lnTo>
                  <a:lnTo>
                    <a:pt x="47625" y="1050131"/>
                  </a:lnTo>
                  <a:lnTo>
                    <a:pt x="28575" y="1031081"/>
                  </a:lnTo>
                  <a:lnTo>
                    <a:pt x="14288" y="983456"/>
                  </a:lnTo>
                  <a:lnTo>
                    <a:pt x="4763" y="912018"/>
                  </a:lnTo>
                  <a:lnTo>
                    <a:pt x="0" y="807243"/>
                  </a:lnTo>
                  <a:lnTo>
                    <a:pt x="0" y="709612"/>
                  </a:lnTo>
                  <a:lnTo>
                    <a:pt x="7144" y="671512"/>
                  </a:lnTo>
                  <a:lnTo>
                    <a:pt x="42863" y="635793"/>
                  </a:lnTo>
                  <a:lnTo>
                    <a:pt x="88107" y="585787"/>
                  </a:lnTo>
                  <a:lnTo>
                    <a:pt x="138113" y="504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">
              <a:extLst>
                <a:ext uri="{FF2B5EF4-FFF2-40B4-BE49-F238E27FC236}">
                  <a16:creationId xmlns:a16="http://schemas.microsoft.com/office/drawing/2014/main" id="{7E1262A5-0716-4E85-BFBE-021985242850}"/>
                </a:ext>
              </a:extLst>
            </p:cNvPr>
            <p:cNvSpPr/>
            <p:nvPr/>
          </p:nvSpPr>
          <p:spPr>
            <a:xfrm>
              <a:off x="3581400" y="3389313"/>
              <a:ext cx="336550" cy="801687"/>
            </a:xfrm>
            <a:custGeom>
              <a:avLst/>
              <a:gdLst>
                <a:gd name="connsiteX0" fmla="*/ 0 w 336153"/>
                <a:gd name="connsiteY0" fmla="*/ 619125 h 802481"/>
                <a:gd name="connsiteX1" fmla="*/ 2381 w 336153"/>
                <a:gd name="connsiteY1" fmla="*/ 521494 h 802481"/>
                <a:gd name="connsiteX2" fmla="*/ 9525 w 336153"/>
                <a:gd name="connsiteY2" fmla="*/ 459581 h 802481"/>
                <a:gd name="connsiteX3" fmla="*/ 21431 w 336153"/>
                <a:gd name="connsiteY3" fmla="*/ 419100 h 802481"/>
                <a:gd name="connsiteX4" fmla="*/ 52388 w 336153"/>
                <a:gd name="connsiteY4" fmla="*/ 383381 h 802481"/>
                <a:gd name="connsiteX5" fmla="*/ 88106 w 336153"/>
                <a:gd name="connsiteY5" fmla="*/ 347662 h 802481"/>
                <a:gd name="connsiteX6" fmla="*/ 119063 w 336153"/>
                <a:gd name="connsiteY6" fmla="*/ 307181 h 802481"/>
                <a:gd name="connsiteX7" fmla="*/ 169069 w 336153"/>
                <a:gd name="connsiteY7" fmla="*/ 233362 h 802481"/>
                <a:gd name="connsiteX8" fmla="*/ 259556 w 336153"/>
                <a:gd name="connsiteY8" fmla="*/ 66675 h 802481"/>
                <a:gd name="connsiteX9" fmla="*/ 278606 w 336153"/>
                <a:gd name="connsiteY9" fmla="*/ 26194 h 802481"/>
                <a:gd name="connsiteX10" fmla="*/ 295275 w 336153"/>
                <a:gd name="connsiteY10" fmla="*/ 4762 h 802481"/>
                <a:gd name="connsiteX11" fmla="*/ 307181 w 336153"/>
                <a:gd name="connsiteY11" fmla="*/ 0 h 802481"/>
                <a:gd name="connsiteX12" fmla="*/ 328613 w 336153"/>
                <a:gd name="connsiteY12" fmla="*/ 4762 h 802481"/>
                <a:gd name="connsiteX13" fmla="*/ 333375 w 336153"/>
                <a:gd name="connsiteY13" fmla="*/ 19050 h 802481"/>
                <a:gd name="connsiteX14" fmla="*/ 330994 w 336153"/>
                <a:gd name="connsiteY14" fmla="*/ 78581 h 802481"/>
                <a:gd name="connsiteX15" fmla="*/ 316706 w 336153"/>
                <a:gd name="connsiteY15" fmla="*/ 226219 h 802481"/>
                <a:gd name="connsiteX16" fmla="*/ 307181 w 336153"/>
                <a:gd name="connsiteY16" fmla="*/ 345281 h 802481"/>
                <a:gd name="connsiteX17" fmla="*/ 290513 w 336153"/>
                <a:gd name="connsiteY17" fmla="*/ 433387 h 802481"/>
                <a:gd name="connsiteX18" fmla="*/ 247650 w 336153"/>
                <a:gd name="connsiteY18" fmla="*/ 592931 h 802481"/>
                <a:gd name="connsiteX19" fmla="*/ 214313 w 336153"/>
                <a:gd name="connsiteY19" fmla="*/ 697706 h 802481"/>
                <a:gd name="connsiteX20" fmla="*/ 190500 w 336153"/>
                <a:gd name="connsiteY20" fmla="*/ 747712 h 802481"/>
                <a:gd name="connsiteX21" fmla="*/ 161925 w 336153"/>
                <a:gd name="connsiteY21" fmla="*/ 776287 h 802481"/>
                <a:gd name="connsiteX22" fmla="*/ 135731 w 336153"/>
                <a:gd name="connsiteY22" fmla="*/ 797719 h 802481"/>
                <a:gd name="connsiteX23" fmla="*/ 114300 w 336153"/>
                <a:gd name="connsiteY23" fmla="*/ 802481 h 802481"/>
                <a:gd name="connsiteX24" fmla="*/ 90488 w 336153"/>
                <a:gd name="connsiteY24" fmla="*/ 800100 h 802481"/>
                <a:gd name="connsiteX25" fmla="*/ 54769 w 336153"/>
                <a:gd name="connsiteY25" fmla="*/ 785812 h 802481"/>
                <a:gd name="connsiteX26" fmla="*/ 33338 w 336153"/>
                <a:gd name="connsiteY26" fmla="*/ 766762 h 802481"/>
                <a:gd name="connsiteX27" fmla="*/ 19050 w 336153"/>
                <a:gd name="connsiteY27" fmla="*/ 733425 h 802481"/>
                <a:gd name="connsiteX28" fmla="*/ 9525 w 336153"/>
                <a:gd name="connsiteY28" fmla="*/ 695325 h 802481"/>
                <a:gd name="connsiteX29" fmla="*/ 0 w 336153"/>
                <a:gd name="connsiteY29" fmla="*/ 6191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6153" h="802481">
                  <a:moveTo>
                    <a:pt x="0" y="619125"/>
                  </a:moveTo>
                  <a:cubicBezTo>
                    <a:pt x="794" y="586581"/>
                    <a:pt x="1587" y="554038"/>
                    <a:pt x="2381" y="521494"/>
                  </a:cubicBezTo>
                  <a:lnTo>
                    <a:pt x="9525" y="459581"/>
                  </a:lnTo>
                  <a:lnTo>
                    <a:pt x="21431" y="419100"/>
                  </a:lnTo>
                  <a:lnTo>
                    <a:pt x="52388" y="383381"/>
                  </a:lnTo>
                  <a:lnTo>
                    <a:pt x="88106" y="347662"/>
                  </a:lnTo>
                  <a:lnTo>
                    <a:pt x="119063" y="307181"/>
                  </a:lnTo>
                  <a:lnTo>
                    <a:pt x="169069" y="233362"/>
                  </a:lnTo>
                  <a:lnTo>
                    <a:pt x="259556" y="66675"/>
                  </a:lnTo>
                  <a:lnTo>
                    <a:pt x="278606" y="26194"/>
                  </a:lnTo>
                  <a:lnTo>
                    <a:pt x="295275" y="4762"/>
                  </a:lnTo>
                  <a:lnTo>
                    <a:pt x="307181" y="0"/>
                  </a:lnTo>
                  <a:lnTo>
                    <a:pt x="328613" y="4762"/>
                  </a:lnTo>
                  <a:lnTo>
                    <a:pt x="333375" y="19050"/>
                  </a:lnTo>
                  <a:cubicBezTo>
                    <a:pt x="332581" y="38894"/>
                    <a:pt x="336153" y="31353"/>
                    <a:pt x="330994" y="78581"/>
                  </a:cubicBezTo>
                  <a:lnTo>
                    <a:pt x="316706" y="226219"/>
                  </a:lnTo>
                  <a:lnTo>
                    <a:pt x="307181" y="345281"/>
                  </a:lnTo>
                  <a:lnTo>
                    <a:pt x="290513" y="433387"/>
                  </a:lnTo>
                  <a:lnTo>
                    <a:pt x="247650" y="592931"/>
                  </a:lnTo>
                  <a:lnTo>
                    <a:pt x="214313" y="697706"/>
                  </a:lnTo>
                  <a:lnTo>
                    <a:pt x="190500" y="747712"/>
                  </a:lnTo>
                  <a:lnTo>
                    <a:pt x="161925" y="776287"/>
                  </a:lnTo>
                  <a:lnTo>
                    <a:pt x="135731" y="797719"/>
                  </a:lnTo>
                  <a:lnTo>
                    <a:pt x="114300" y="802481"/>
                  </a:lnTo>
                  <a:lnTo>
                    <a:pt x="90488" y="800100"/>
                  </a:lnTo>
                  <a:lnTo>
                    <a:pt x="54769" y="785812"/>
                  </a:lnTo>
                  <a:lnTo>
                    <a:pt x="33338" y="766762"/>
                  </a:lnTo>
                  <a:lnTo>
                    <a:pt x="19050" y="733425"/>
                  </a:lnTo>
                  <a:lnTo>
                    <a:pt x="9525" y="695325"/>
                  </a:lnTo>
                  <a:lnTo>
                    <a:pt x="0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A8DEAD8F-2A10-4C90-A0CA-A7A62199B626}"/>
                </a:ext>
              </a:extLst>
            </p:cNvPr>
            <p:cNvSpPr/>
            <p:nvPr/>
          </p:nvSpPr>
          <p:spPr>
            <a:xfrm>
              <a:off x="4767263" y="3181350"/>
              <a:ext cx="463550" cy="504825"/>
            </a:xfrm>
            <a:custGeom>
              <a:avLst/>
              <a:gdLst>
                <a:gd name="connsiteX0" fmla="*/ 157162 w 464343"/>
                <a:gd name="connsiteY0" fmla="*/ 321469 h 504825"/>
                <a:gd name="connsiteX1" fmla="*/ 78581 w 464343"/>
                <a:gd name="connsiteY1" fmla="*/ 190500 h 504825"/>
                <a:gd name="connsiteX2" fmla="*/ 4762 w 464343"/>
                <a:gd name="connsiteY2" fmla="*/ 59531 h 504825"/>
                <a:gd name="connsiteX3" fmla="*/ 0 w 464343"/>
                <a:gd name="connsiteY3" fmla="*/ 47625 h 504825"/>
                <a:gd name="connsiteX4" fmla="*/ 0 w 464343"/>
                <a:gd name="connsiteY4" fmla="*/ 23813 h 504825"/>
                <a:gd name="connsiteX5" fmla="*/ 11906 w 464343"/>
                <a:gd name="connsiteY5" fmla="*/ 4763 h 504825"/>
                <a:gd name="connsiteX6" fmla="*/ 23812 w 464343"/>
                <a:gd name="connsiteY6" fmla="*/ 0 h 504825"/>
                <a:gd name="connsiteX7" fmla="*/ 52387 w 464343"/>
                <a:gd name="connsiteY7" fmla="*/ 11906 h 504825"/>
                <a:gd name="connsiteX8" fmla="*/ 180975 w 464343"/>
                <a:gd name="connsiteY8" fmla="*/ 90488 h 504825"/>
                <a:gd name="connsiteX9" fmla="*/ 278606 w 464343"/>
                <a:gd name="connsiteY9" fmla="*/ 152400 h 504825"/>
                <a:gd name="connsiteX10" fmla="*/ 352425 w 464343"/>
                <a:gd name="connsiteY10" fmla="*/ 195263 h 504825"/>
                <a:gd name="connsiteX11" fmla="*/ 397668 w 464343"/>
                <a:gd name="connsiteY11" fmla="*/ 235744 h 504825"/>
                <a:gd name="connsiteX12" fmla="*/ 423862 w 464343"/>
                <a:gd name="connsiteY12" fmla="*/ 266700 h 504825"/>
                <a:gd name="connsiteX13" fmla="*/ 445293 w 464343"/>
                <a:gd name="connsiteY13" fmla="*/ 309563 h 504825"/>
                <a:gd name="connsiteX14" fmla="*/ 459581 w 464343"/>
                <a:gd name="connsiteY14" fmla="*/ 350044 h 504825"/>
                <a:gd name="connsiteX15" fmla="*/ 464343 w 464343"/>
                <a:gd name="connsiteY15" fmla="*/ 385763 h 504825"/>
                <a:gd name="connsiteX16" fmla="*/ 454818 w 464343"/>
                <a:gd name="connsiteY16" fmla="*/ 438150 h 504825"/>
                <a:gd name="connsiteX17" fmla="*/ 438150 w 464343"/>
                <a:gd name="connsiteY17" fmla="*/ 469106 h 504825"/>
                <a:gd name="connsiteX18" fmla="*/ 416718 w 464343"/>
                <a:gd name="connsiteY18" fmla="*/ 492919 h 504825"/>
                <a:gd name="connsiteX19" fmla="*/ 395287 w 464343"/>
                <a:gd name="connsiteY19" fmla="*/ 500063 h 504825"/>
                <a:gd name="connsiteX20" fmla="*/ 364331 w 464343"/>
                <a:gd name="connsiteY20" fmla="*/ 504825 h 504825"/>
                <a:gd name="connsiteX21" fmla="*/ 314325 w 464343"/>
                <a:gd name="connsiteY21" fmla="*/ 497681 h 504825"/>
                <a:gd name="connsiteX22" fmla="*/ 269081 w 464343"/>
                <a:gd name="connsiteY22" fmla="*/ 488156 h 504825"/>
                <a:gd name="connsiteX23" fmla="*/ 240506 w 464343"/>
                <a:gd name="connsiteY23" fmla="*/ 459581 h 504825"/>
                <a:gd name="connsiteX24" fmla="*/ 157162 w 464343"/>
                <a:gd name="connsiteY24" fmla="*/ 32146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4343" h="504825">
                  <a:moveTo>
                    <a:pt x="157162" y="321469"/>
                  </a:moveTo>
                  <a:lnTo>
                    <a:pt x="78581" y="190500"/>
                  </a:lnTo>
                  <a:lnTo>
                    <a:pt x="4762" y="59531"/>
                  </a:lnTo>
                  <a:lnTo>
                    <a:pt x="0" y="47625"/>
                  </a:lnTo>
                  <a:lnTo>
                    <a:pt x="0" y="23813"/>
                  </a:lnTo>
                  <a:lnTo>
                    <a:pt x="11906" y="4763"/>
                  </a:lnTo>
                  <a:lnTo>
                    <a:pt x="23812" y="0"/>
                  </a:lnTo>
                  <a:lnTo>
                    <a:pt x="52387" y="11906"/>
                  </a:lnTo>
                  <a:lnTo>
                    <a:pt x="180975" y="90488"/>
                  </a:lnTo>
                  <a:lnTo>
                    <a:pt x="278606" y="152400"/>
                  </a:lnTo>
                  <a:lnTo>
                    <a:pt x="352425" y="195263"/>
                  </a:lnTo>
                  <a:lnTo>
                    <a:pt x="397668" y="235744"/>
                  </a:lnTo>
                  <a:lnTo>
                    <a:pt x="423862" y="266700"/>
                  </a:lnTo>
                  <a:lnTo>
                    <a:pt x="445293" y="309563"/>
                  </a:lnTo>
                  <a:lnTo>
                    <a:pt x="459581" y="350044"/>
                  </a:lnTo>
                  <a:lnTo>
                    <a:pt x="464343" y="385763"/>
                  </a:lnTo>
                  <a:lnTo>
                    <a:pt x="454818" y="438150"/>
                  </a:lnTo>
                  <a:lnTo>
                    <a:pt x="438150" y="469106"/>
                  </a:lnTo>
                  <a:lnTo>
                    <a:pt x="416718" y="492919"/>
                  </a:lnTo>
                  <a:lnTo>
                    <a:pt x="395287" y="500063"/>
                  </a:lnTo>
                  <a:lnTo>
                    <a:pt x="364331" y="504825"/>
                  </a:lnTo>
                  <a:lnTo>
                    <a:pt x="314325" y="497681"/>
                  </a:lnTo>
                  <a:lnTo>
                    <a:pt x="269081" y="488156"/>
                  </a:lnTo>
                  <a:lnTo>
                    <a:pt x="240506" y="459581"/>
                  </a:lnTo>
                  <a:lnTo>
                    <a:pt x="157162" y="3214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136DEDAE-5BC2-4533-85C9-280542B77053}"/>
                </a:ext>
              </a:extLst>
            </p:cNvPr>
            <p:cNvSpPr/>
            <p:nvPr/>
          </p:nvSpPr>
          <p:spPr>
            <a:xfrm>
              <a:off x="5862638" y="3128963"/>
              <a:ext cx="642937" cy="585787"/>
            </a:xfrm>
            <a:custGeom>
              <a:avLst/>
              <a:gdLst>
                <a:gd name="connsiteX0" fmla="*/ 333375 w 642937"/>
                <a:gd name="connsiteY0" fmla="*/ 419100 h 585787"/>
                <a:gd name="connsiteX1" fmla="*/ 207168 w 642937"/>
                <a:gd name="connsiteY1" fmla="*/ 276225 h 585787"/>
                <a:gd name="connsiteX2" fmla="*/ 104775 w 642937"/>
                <a:gd name="connsiteY2" fmla="*/ 164306 h 585787"/>
                <a:gd name="connsiteX3" fmla="*/ 9525 w 642937"/>
                <a:gd name="connsiteY3" fmla="*/ 50006 h 585787"/>
                <a:gd name="connsiteX4" fmla="*/ 2381 w 642937"/>
                <a:gd name="connsiteY4" fmla="*/ 35718 h 585787"/>
                <a:gd name="connsiteX5" fmla="*/ 0 w 642937"/>
                <a:gd name="connsiteY5" fmla="*/ 26193 h 585787"/>
                <a:gd name="connsiteX6" fmla="*/ 4762 w 642937"/>
                <a:gd name="connsiteY6" fmla="*/ 7143 h 585787"/>
                <a:gd name="connsiteX7" fmla="*/ 14287 w 642937"/>
                <a:gd name="connsiteY7" fmla="*/ 0 h 585787"/>
                <a:gd name="connsiteX8" fmla="*/ 38100 w 642937"/>
                <a:gd name="connsiteY8" fmla="*/ 2381 h 585787"/>
                <a:gd name="connsiteX9" fmla="*/ 159543 w 642937"/>
                <a:gd name="connsiteY9" fmla="*/ 61912 h 585787"/>
                <a:gd name="connsiteX10" fmla="*/ 300037 w 642937"/>
                <a:gd name="connsiteY10" fmla="*/ 130968 h 585787"/>
                <a:gd name="connsiteX11" fmla="*/ 442912 w 642937"/>
                <a:gd name="connsiteY11" fmla="*/ 204787 h 585787"/>
                <a:gd name="connsiteX12" fmla="*/ 519112 w 642937"/>
                <a:gd name="connsiteY12" fmla="*/ 285750 h 585787"/>
                <a:gd name="connsiteX13" fmla="*/ 578643 w 642937"/>
                <a:gd name="connsiteY13" fmla="*/ 359568 h 585787"/>
                <a:gd name="connsiteX14" fmla="*/ 616743 w 642937"/>
                <a:gd name="connsiteY14" fmla="*/ 411956 h 585787"/>
                <a:gd name="connsiteX15" fmla="*/ 638175 w 642937"/>
                <a:gd name="connsiteY15" fmla="*/ 461962 h 585787"/>
                <a:gd name="connsiteX16" fmla="*/ 642937 w 642937"/>
                <a:gd name="connsiteY16" fmla="*/ 497681 h 585787"/>
                <a:gd name="connsiteX17" fmla="*/ 638175 w 642937"/>
                <a:gd name="connsiteY17" fmla="*/ 528637 h 585787"/>
                <a:gd name="connsiteX18" fmla="*/ 626268 w 642937"/>
                <a:gd name="connsiteY18" fmla="*/ 557212 h 585787"/>
                <a:gd name="connsiteX19" fmla="*/ 604837 w 642937"/>
                <a:gd name="connsiteY19" fmla="*/ 576262 h 585787"/>
                <a:gd name="connsiteX20" fmla="*/ 573881 w 642937"/>
                <a:gd name="connsiteY20" fmla="*/ 585787 h 585787"/>
                <a:gd name="connsiteX21" fmla="*/ 523875 w 642937"/>
                <a:gd name="connsiteY21" fmla="*/ 585787 h 585787"/>
                <a:gd name="connsiteX22" fmla="*/ 483393 w 642937"/>
                <a:gd name="connsiteY22" fmla="*/ 578643 h 585787"/>
                <a:gd name="connsiteX23" fmla="*/ 450056 w 642937"/>
                <a:gd name="connsiteY23" fmla="*/ 561975 h 585787"/>
                <a:gd name="connsiteX24" fmla="*/ 421481 w 642937"/>
                <a:gd name="connsiteY24" fmla="*/ 531018 h 585787"/>
                <a:gd name="connsiteX25" fmla="*/ 333375 w 642937"/>
                <a:gd name="connsiteY25" fmla="*/ 419100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2937" h="585787">
                  <a:moveTo>
                    <a:pt x="333375" y="419100"/>
                  </a:moveTo>
                  <a:lnTo>
                    <a:pt x="207168" y="276225"/>
                  </a:lnTo>
                  <a:lnTo>
                    <a:pt x="104775" y="164306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26193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38100" y="2381"/>
                  </a:lnTo>
                  <a:lnTo>
                    <a:pt x="159543" y="61912"/>
                  </a:lnTo>
                  <a:lnTo>
                    <a:pt x="300037" y="130968"/>
                  </a:lnTo>
                  <a:lnTo>
                    <a:pt x="442912" y="204787"/>
                  </a:lnTo>
                  <a:lnTo>
                    <a:pt x="519112" y="285750"/>
                  </a:lnTo>
                  <a:lnTo>
                    <a:pt x="578643" y="359568"/>
                  </a:lnTo>
                  <a:lnTo>
                    <a:pt x="616743" y="411956"/>
                  </a:lnTo>
                  <a:lnTo>
                    <a:pt x="638175" y="461962"/>
                  </a:lnTo>
                  <a:lnTo>
                    <a:pt x="642937" y="497681"/>
                  </a:lnTo>
                  <a:lnTo>
                    <a:pt x="638175" y="528637"/>
                  </a:lnTo>
                  <a:lnTo>
                    <a:pt x="626268" y="557212"/>
                  </a:lnTo>
                  <a:lnTo>
                    <a:pt x="604837" y="576262"/>
                  </a:lnTo>
                  <a:lnTo>
                    <a:pt x="573881" y="585787"/>
                  </a:lnTo>
                  <a:lnTo>
                    <a:pt x="523875" y="585787"/>
                  </a:lnTo>
                  <a:lnTo>
                    <a:pt x="483393" y="578643"/>
                  </a:lnTo>
                  <a:lnTo>
                    <a:pt x="450056" y="561975"/>
                  </a:lnTo>
                  <a:lnTo>
                    <a:pt x="421481" y="531018"/>
                  </a:lnTo>
                  <a:lnTo>
                    <a:pt x="333375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7177184D-C412-4598-9664-9B7E4027D2ED}"/>
                </a:ext>
              </a:extLst>
            </p:cNvPr>
            <p:cNvSpPr/>
            <p:nvPr/>
          </p:nvSpPr>
          <p:spPr>
            <a:xfrm>
              <a:off x="4179888" y="3429000"/>
              <a:ext cx="2168525" cy="738188"/>
            </a:xfrm>
            <a:custGeom>
              <a:avLst/>
              <a:gdLst>
                <a:gd name="connsiteX0" fmla="*/ 1266825 w 2169319"/>
                <a:gd name="connsiteY0" fmla="*/ 711994 h 738188"/>
                <a:gd name="connsiteX1" fmla="*/ 1123950 w 2169319"/>
                <a:gd name="connsiteY1" fmla="*/ 695325 h 738188"/>
                <a:gd name="connsiteX2" fmla="*/ 1019175 w 2169319"/>
                <a:gd name="connsiteY2" fmla="*/ 676275 h 738188"/>
                <a:gd name="connsiteX3" fmla="*/ 912019 w 2169319"/>
                <a:gd name="connsiteY3" fmla="*/ 654844 h 738188"/>
                <a:gd name="connsiteX4" fmla="*/ 783431 w 2169319"/>
                <a:gd name="connsiteY4" fmla="*/ 619125 h 738188"/>
                <a:gd name="connsiteX5" fmla="*/ 645319 w 2169319"/>
                <a:gd name="connsiteY5" fmla="*/ 566738 h 738188"/>
                <a:gd name="connsiteX6" fmla="*/ 547687 w 2169319"/>
                <a:gd name="connsiteY6" fmla="*/ 523875 h 738188"/>
                <a:gd name="connsiteX7" fmla="*/ 435769 w 2169319"/>
                <a:gd name="connsiteY7" fmla="*/ 459581 h 738188"/>
                <a:gd name="connsiteX8" fmla="*/ 319087 w 2169319"/>
                <a:gd name="connsiteY8" fmla="*/ 381000 h 738188"/>
                <a:gd name="connsiteX9" fmla="*/ 207169 w 2169319"/>
                <a:gd name="connsiteY9" fmla="*/ 285750 h 738188"/>
                <a:gd name="connsiteX10" fmla="*/ 116681 w 2169319"/>
                <a:gd name="connsiteY10" fmla="*/ 192881 h 738188"/>
                <a:gd name="connsiteX11" fmla="*/ 42862 w 2169319"/>
                <a:gd name="connsiteY11" fmla="*/ 107156 h 738188"/>
                <a:gd name="connsiteX12" fmla="*/ 7144 w 2169319"/>
                <a:gd name="connsiteY12" fmla="*/ 57150 h 738188"/>
                <a:gd name="connsiteX13" fmla="*/ 0 w 2169319"/>
                <a:gd name="connsiteY13" fmla="*/ 33338 h 738188"/>
                <a:gd name="connsiteX14" fmla="*/ 0 w 2169319"/>
                <a:gd name="connsiteY14" fmla="*/ 14288 h 738188"/>
                <a:gd name="connsiteX15" fmla="*/ 7144 w 2169319"/>
                <a:gd name="connsiteY15" fmla="*/ 0 h 738188"/>
                <a:gd name="connsiteX16" fmla="*/ 19050 w 2169319"/>
                <a:gd name="connsiteY16" fmla="*/ 0 h 738188"/>
                <a:gd name="connsiteX17" fmla="*/ 40481 w 2169319"/>
                <a:gd name="connsiteY17" fmla="*/ 9525 h 738188"/>
                <a:gd name="connsiteX18" fmla="*/ 109537 w 2169319"/>
                <a:gd name="connsiteY18" fmla="*/ 76200 h 738188"/>
                <a:gd name="connsiteX19" fmla="*/ 233362 w 2169319"/>
                <a:gd name="connsiteY19" fmla="*/ 183356 h 738188"/>
                <a:gd name="connsiteX20" fmla="*/ 338137 w 2169319"/>
                <a:gd name="connsiteY20" fmla="*/ 254794 h 738188"/>
                <a:gd name="connsiteX21" fmla="*/ 457200 w 2169319"/>
                <a:gd name="connsiteY21" fmla="*/ 323850 h 738188"/>
                <a:gd name="connsiteX22" fmla="*/ 531019 w 2169319"/>
                <a:gd name="connsiteY22" fmla="*/ 361950 h 738188"/>
                <a:gd name="connsiteX23" fmla="*/ 600075 w 2169319"/>
                <a:gd name="connsiteY23" fmla="*/ 388144 h 738188"/>
                <a:gd name="connsiteX24" fmla="*/ 704850 w 2169319"/>
                <a:gd name="connsiteY24" fmla="*/ 423863 h 738188"/>
                <a:gd name="connsiteX25" fmla="*/ 788194 w 2169319"/>
                <a:gd name="connsiteY25" fmla="*/ 440531 h 738188"/>
                <a:gd name="connsiteX26" fmla="*/ 950119 w 2169319"/>
                <a:gd name="connsiteY26" fmla="*/ 464344 h 738188"/>
                <a:gd name="connsiteX27" fmla="*/ 1076325 w 2169319"/>
                <a:gd name="connsiteY27" fmla="*/ 473869 h 738188"/>
                <a:gd name="connsiteX28" fmla="*/ 1226344 w 2169319"/>
                <a:gd name="connsiteY28" fmla="*/ 483394 h 738188"/>
                <a:gd name="connsiteX29" fmla="*/ 1412081 w 2169319"/>
                <a:gd name="connsiteY29" fmla="*/ 488156 h 738188"/>
                <a:gd name="connsiteX30" fmla="*/ 1619250 w 2169319"/>
                <a:gd name="connsiteY30" fmla="*/ 488156 h 738188"/>
                <a:gd name="connsiteX31" fmla="*/ 1652587 w 2169319"/>
                <a:gd name="connsiteY31" fmla="*/ 483394 h 738188"/>
                <a:gd name="connsiteX32" fmla="*/ 1674019 w 2169319"/>
                <a:gd name="connsiteY32" fmla="*/ 466725 h 738188"/>
                <a:gd name="connsiteX33" fmla="*/ 1993106 w 2169319"/>
                <a:gd name="connsiteY33" fmla="*/ 459581 h 738188"/>
                <a:gd name="connsiteX34" fmla="*/ 2055019 w 2169319"/>
                <a:gd name="connsiteY34" fmla="*/ 478631 h 738188"/>
                <a:gd name="connsiteX35" fmla="*/ 2093119 w 2169319"/>
                <a:gd name="connsiteY35" fmla="*/ 492919 h 738188"/>
                <a:gd name="connsiteX36" fmla="*/ 2133600 w 2169319"/>
                <a:gd name="connsiteY36" fmla="*/ 511969 h 738188"/>
                <a:gd name="connsiteX37" fmla="*/ 2155031 w 2169319"/>
                <a:gd name="connsiteY37" fmla="*/ 533400 h 738188"/>
                <a:gd name="connsiteX38" fmla="*/ 2166937 w 2169319"/>
                <a:gd name="connsiteY38" fmla="*/ 552450 h 738188"/>
                <a:gd name="connsiteX39" fmla="*/ 2169319 w 2169319"/>
                <a:gd name="connsiteY39" fmla="*/ 588169 h 738188"/>
                <a:gd name="connsiteX40" fmla="*/ 2162175 w 2169319"/>
                <a:gd name="connsiteY40" fmla="*/ 633413 h 738188"/>
                <a:gd name="connsiteX41" fmla="*/ 2143125 w 2169319"/>
                <a:gd name="connsiteY41" fmla="*/ 669131 h 738188"/>
                <a:gd name="connsiteX42" fmla="*/ 2119312 w 2169319"/>
                <a:gd name="connsiteY42" fmla="*/ 690563 h 738188"/>
                <a:gd name="connsiteX43" fmla="*/ 2069306 w 2169319"/>
                <a:gd name="connsiteY43" fmla="*/ 711994 h 738188"/>
                <a:gd name="connsiteX44" fmla="*/ 1931194 w 2169319"/>
                <a:gd name="connsiteY44" fmla="*/ 731044 h 738188"/>
                <a:gd name="connsiteX45" fmla="*/ 1821656 w 2169319"/>
                <a:gd name="connsiteY45" fmla="*/ 735806 h 738188"/>
                <a:gd name="connsiteX46" fmla="*/ 1659731 w 2169319"/>
                <a:gd name="connsiteY46" fmla="*/ 738188 h 738188"/>
                <a:gd name="connsiteX47" fmla="*/ 1462087 w 2169319"/>
                <a:gd name="connsiteY47" fmla="*/ 726281 h 738188"/>
                <a:gd name="connsiteX48" fmla="*/ 1266825 w 2169319"/>
                <a:gd name="connsiteY48" fmla="*/ 711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9319" h="738188">
                  <a:moveTo>
                    <a:pt x="1266825" y="711994"/>
                  </a:moveTo>
                  <a:lnTo>
                    <a:pt x="1123950" y="695325"/>
                  </a:lnTo>
                  <a:lnTo>
                    <a:pt x="1019175" y="676275"/>
                  </a:lnTo>
                  <a:lnTo>
                    <a:pt x="912019" y="654844"/>
                  </a:lnTo>
                  <a:lnTo>
                    <a:pt x="783431" y="619125"/>
                  </a:lnTo>
                  <a:lnTo>
                    <a:pt x="645319" y="566738"/>
                  </a:lnTo>
                  <a:lnTo>
                    <a:pt x="547687" y="523875"/>
                  </a:lnTo>
                  <a:lnTo>
                    <a:pt x="435769" y="459581"/>
                  </a:lnTo>
                  <a:lnTo>
                    <a:pt x="319087" y="381000"/>
                  </a:lnTo>
                  <a:lnTo>
                    <a:pt x="207169" y="285750"/>
                  </a:lnTo>
                  <a:lnTo>
                    <a:pt x="116681" y="192881"/>
                  </a:lnTo>
                  <a:lnTo>
                    <a:pt x="42862" y="107156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109537" y="76200"/>
                  </a:lnTo>
                  <a:lnTo>
                    <a:pt x="233362" y="183356"/>
                  </a:lnTo>
                  <a:lnTo>
                    <a:pt x="338137" y="254794"/>
                  </a:lnTo>
                  <a:lnTo>
                    <a:pt x="457200" y="323850"/>
                  </a:lnTo>
                  <a:lnTo>
                    <a:pt x="531019" y="361950"/>
                  </a:lnTo>
                  <a:lnTo>
                    <a:pt x="600075" y="388144"/>
                  </a:lnTo>
                  <a:lnTo>
                    <a:pt x="704850" y="423863"/>
                  </a:lnTo>
                  <a:lnTo>
                    <a:pt x="788194" y="440531"/>
                  </a:lnTo>
                  <a:lnTo>
                    <a:pt x="950119" y="464344"/>
                  </a:lnTo>
                  <a:lnTo>
                    <a:pt x="1076325" y="473869"/>
                  </a:lnTo>
                  <a:lnTo>
                    <a:pt x="1226344" y="483394"/>
                  </a:lnTo>
                  <a:lnTo>
                    <a:pt x="1412081" y="488156"/>
                  </a:lnTo>
                  <a:lnTo>
                    <a:pt x="1619250" y="488156"/>
                  </a:lnTo>
                  <a:lnTo>
                    <a:pt x="1652587" y="483394"/>
                  </a:lnTo>
                  <a:lnTo>
                    <a:pt x="1674019" y="466725"/>
                  </a:lnTo>
                  <a:lnTo>
                    <a:pt x="1993106" y="459581"/>
                  </a:lnTo>
                  <a:lnTo>
                    <a:pt x="2055019" y="478631"/>
                  </a:lnTo>
                  <a:lnTo>
                    <a:pt x="2093119" y="492919"/>
                  </a:lnTo>
                  <a:lnTo>
                    <a:pt x="2133600" y="511969"/>
                  </a:lnTo>
                  <a:lnTo>
                    <a:pt x="2155031" y="533400"/>
                  </a:lnTo>
                  <a:lnTo>
                    <a:pt x="2166937" y="552450"/>
                  </a:lnTo>
                  <a:lnTo>
                    <a:pt x="2169319" y="588169"/>
                  </a:lnTo>
                  <a:lnTo>
                    <a:pt x="2162175" y="633413"/>
                  </a:lnTo>
                  <a:lnTo>
                    <a:pt x="2143125" y="669131"/>
                  </a:lnTo>
                  <a:lnTo>
                    <a:pt x="2119312" y="690563"/>
                  </a:lnTo>
                  <a:lnTo>
                    <a:pt x="2069306" y="711994"/>
                  </a:lnTo>
                  <a:lnTo>
                    <a:pt x="1931194" y="731044"/>
                  </a:lnTo>
                  <a:lnTo>
                    <a:pt x="1821656" y="735806"/>
                  </a:lnTo>
                  <a:lnTo>
                    <a:pt x="1659731" y="738188"/>
                  </a:lnTo>
                  <a:lnTo>
                    <a:pt x="1462087" y="726281"/>
                  </a:lnTo>
                  <a:lnTo>
                    <a:pt x="1266825" y="711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79AB1764-A1BA-47C7-B6E1-FFAB40DD5E4B}"/>
                </a:ext>
              </a:extLst>
            </p:cNvPr>
            <p:cNvSpPr/>
            <p:nvPr/>
          </p:nvSpPr>
          <p:spPr>
            <a:xfrm>
              <a:off x="3059113" y="4048125"/>
              <a:ext cx="1685925" cy="1525588"/>
            </a:xfrm>
            <a:custGeom>
              <a:avLst/>
              <a:gdLst>
                <a:gd name="connsiteX0" fmla="*/ 676275 w 1685925"/>
                <a:gd name="connsiteY0" fmla="*/ 976313 h 1526381"/>
                <a:gd name="connsiteX1" fmla="*/ 842963 w 1685925"/>
                <a:gd name="connsiteY1" fmla="*/ 826294 h 1526381"/>
                <a:gd name="connsiteX2" fmla="*/ 997744 w 1685925"/>
                <a:gd name="connsiteY2" fmla="*/ 673894 h 1526381"/>
                <a:gd name="connsiteX3" fmla="*/ 1214438 w 1685925"/>
                <a:gd name="connsiteY3" fmla="*/ 426244 h 1526381"/>
                <a:gd name="connsiteX4" fmla="*/ 1359694 w 1685925"/>
                <a:gd name="connsiteY4" fmla="*/ 240506 h 1526381"/>
                <a:gd name="connsiteX5" fmla="*/ 1373982 w 1685925"/>
                <a:gd name="connsiteY5" fmla="*/ 219075 h 1526381"/>
                <a:gd name="connsiteX6" fmla="*/ 1381125 w 1685925"/>
                <a:gd name="connsiteY6" fmla="*/ 195263 h 1526381"/>
                <a:gd name="connsiteX7" fmla="*/ 1378744 w 1685925"/>
                <a:gd name="connsiteY7" fmla="*/ 169069 h 1526381"/>
                <a:gd name="connsiteX8" fmla="*/ 1373982 w 1685925"/>
                <a:gd name="connsiteY8" fmla="*/ 142875 h 1526381"/>
                <a:gd name="connsiteX9" fmla="*/ 1359694 w 1685925"/>
                <a:gd name="connsiteY9" fmla="*/ 116681 h 1526381"/>
                <a:gd name="connsiteX10" fmla="*/ 1335882 w 1685925"/>
                <a:gd name="connsiteY10" fmla="*/ 92869 h 1526381"/>
                <a:gd name="connsiteX11" fmla="*/ 1307307 w 1685925"/>
                <a:gd name="connsiteY11" fmla="*/ 69056 h 1526381"/>
                <a:gd name="connsiteX12" fmla="*/ 1278732 w 1685925"/>
                <a:gd name="connsiteY12" fmla="*/ 47625 h 1526381"/>
                <a:gd name="connsiteX13" fmla="*/ 1266825 w 1685925"/>
                <a:gd name="connsiteY13" fmla="*/ 38100 h 1526381"/>
                <a:gd name="connsiteX14" fmla="*/ 1259682 w 1685925"/>
                <a:gd name="connsiteY14" fmla="*/ 26194 h 1526381"/>
                <a:gd name="connsiteX15" fmla="*/ 1264444 w 1685925"/>
                <a:gd name="connsiteY15" fmla="*/ 11906 h 1526381"/>
                <a:gd name="connsiteX16" fmla="*/ 1278732 w 1685925"/>
                <a:gd name="connsiteY16" fmla="*/ 2381 h 1526381"/>
                <a:gd name="connsiteX17" fmla="*/ 1309688 w 1685925"/>
                <a:gd name="connsiteY17" fmla="*/ 0 h 1526381"/>
                <a:gd name="connsiteX18" fmla="*/ 1381125 w 1685925"/>
                <a:gd name="connsiteY18" fmla="*/ 14288 h 1526381"/>
                <a:gd name="connsiteX19" fmla="*/ 1447800 w 1685925"/>
                <a:gd name="connsiteY19" fmla="*/ 33338 h 1526381"/>
                <a:gd name="connsiteX20" fmla="*/ 1521619 w 1685925"/>
                <a:gd name="connsiteY20" fmla="*/ 73819 h 1526381"/>
                <a:gd name="connsiteX21" fmla="*/ 1578769 w 1685925"/>
                <a:gd name="connsiteY21" fmla="*/ 111919 h 1526381"/>
                <a:gd name="connsiteX22" fmla="*/ 1621632 w 1685925"/>
                <a:gd name="connsiteY22" fmla="*/ 152400 h 1526381"/>
                <a:gd name="connsiteX23" fmla="*/ 1654969 w 1685925"/>
                <a:gd name="connsiteY23" fmla="*/ 192881 h 1526381"/>
                <a:gd name="connsiteX24" fmla="*/ 1674019 w 1685925"/>
                <a:gd name="connsiteY24" fmla="*/ 228600 h 1526381"/>
                <a:gd name="connsiteX25" fmla="*/ 1681163 w 1685925"/>
                <a:gd name="connsiteY25" fmla="*/ 250031 h 1526381"/>
                <a:gd name="connsiteX26" fmla="*/ 1685925 w 1685925"/>
                <a:gd name="connsiteY26" fmla="*/ 285750 h 1526381"/>
                <a:gd name="connsiteX27" fmla="*/ 1678782 w 1685925"/>
                <a:gd name="connsiteY27" fmla="*/ 316706 h 1526381"/>
                <a:gd name="connsiteX28" fmla="*/ 1662113 w 1685925"/>
                <a:gd name="connsiteY28" fmla="*/ 345281 h 1526381"/>
                <a:gd name="connsiteX29" fmla="*/ 1604963 w 1685925"/>
                <a:gd name="connsiteY29" fmla="*/ 390525 h 1526381"/>
                <a:gd name="connsiteX30" fmla="*/ 1502569 w 1685925"/>
                <a:gd name="connsiteY30" fmla="*/ 533400 h 1526381"/>
                <a:gd name="connsiteX31" fmla="*/ 1390650 w 1685925"/>
                <a:gd name="connsiteY31" fmla="*/ 631031 h 1526381"/>
                <a:gd name="connsiteX32" fmla="*/ 1297782 w 1685925"/>
                <a:gd name="connsiteY32" fmla="*/ 719138 h 1526381"/>
                <a:gd name="connsiteX33" fmla="*/ 1121569 w 1685925"/>
                <a:gd name="connsiteY33" fmla="*/ 850106 h 1526381"/>
                <a:gd name="connsiteX34" fmla="*/ 904875 w 1685925"/>
                <a:gd name="connsiteY34" fmla="*/ 1004888 h 1526381"/>
                <a:gd name="connsiteX35" fmla="*/ 707232 w 1685925"/>
                <a:gd name="connsiteY35" fmla="*/ 1138238 h 1526381"/>
                <a:gd name="connsiteX36" fmla="*/ 502444 w 1685925"/>
                <a:gd name="connsiteY36" fmla="*/ 1269206 h 1526381"/>
                <a:gd name="connsiteX37" fmla="*/ 321469 w 1685925"/>
                <a:gd name="connsiteY37" fmla="*/ 1373981 h 1526381"/>
                <a:gd name="connsiteX38" fmla="*/ 171450 w 1685925"/>
                <a:gd name="connsiteY38" fmla="*/ 1459706 h 1526381"/>
                <a:gd name="connsiteX39" fmla="*/ 54769 w 1685925"/>
                <a:gd name="connsiteY39" fmla="*/ 1521619 h 1526381"/>
                <a:gd name="connsiteX40" fmla="*/ 28575 w 1685925"/>
                <a:gd name="connsiteY40" fmla="*/ 1526381 h 1526381"/>
                <a:gd name="connsiteX41" fmla="*/ 9525 w 1685925"/>
                <a:gd name="connsiteY41" fmla="*/ 1519238 h 1526381"/>
                <a:gd name="connsiteX42" fmla="*/ 0 w 1685925"/>
                <a:gd name="connsiteY42" fmla="*/ 1507331 h 1526381"/>
                <a:gd name="connsiteX43" fmla="*/ 2382 w 1685925"/>
                <a:gd name="connsiteY43" fmla="*/ 1485900 h 1526381"/>
                <a:gd name="connsiteX44" fmla="*/ 21432 w 1685925"/>
                <a:gd name="connsiteY44" fmla="*/ 1462088 h 1526381"/>
                <a:gd name="connsiteX45" fmla="*/ 88107 w 1685925"/>
                <a:gd name="connsiteY45" fmla="*/ 1416844 h 1526381"/>
                <a:gd name="connsiteX46" fmla="*/ 226219 w 1685925"/>
                <a:gd name="connsiteY46" fmla="*/ 1328738 h 1526381"/>
                <a:gd name="connsiteX47" fmla="*/ 354807 w 1685925"/>
                <a:gd name="connsiteY47" fmla="*/ 1235869 h 1526381"/>
                <a:gd name="connsiteX48" fmla="*/ 461963 w 1685925"/>
                <a:gd name="connsiteY48" fmla="*/ 1157288 h 1526381"/>
                <a:gd name="connsiteX49" fmla="*/ 676275 w 1685925"/>
                <a:gd name="connsiteY49" fmla="*/ 976313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85925" h="1526381">
                  <a:moveTo>
                    <a:pt x="676275" y="976313"/>
                  </a:moveTo>
                  <a:lnTo>
                    <a:pt x="842963" y="826294"/>
                  </a:lnTo>
                  <a:lnTo>
                    <a:pt x="997744" y="673894"/>
                  </a:lnTo>
                  <a:lnTo>
                    <a:pt x="1214438" y="426244"/>
                  </a:lnTo>
                  <a:lnTo>
                    <a:pt x="1359694" y="240506"/>
                  </a:lnTo>
                  <a:lnTo>
                    <a:pt x="1373982" y="219075"/>
                  </a:lnTo>
                  <a:lnTo>
                    <a:pt x="1381125" y="195263"/>
                  </a:lnTo>
                  <a:lnTo>
                    <a:pt x="1378744" y="169069"/>
                  </a:lnTo>
                  <a:lnTo>
                    <a:pt x="1373982" y="142875"/>
                  </a:lnTo>
                  <a:lnTo>
                    <a:pt x="1359694" y="116681"/>
                  </a:lnTo>
                  <a:lnTo>
                    <a:pt x="1335882" y="92869"/>
                  </a:lnTo>
                  <a:lnTo>
                    <a:pt x="1307307" y="69056"/>
                  </a:lnTo>
                  <a:lnTo>
                    <a:pt x="1278732" y="47625"/>
                  </a:lnTo>
                  <a:lnTo>
                    <a:pt x="1266825" y="38100"/>
                  </a:lnTo>
                  <a:lnTo>
                    <a:pt x="1259682" y="26194"/>
                  </a:lnTo>
                  <a:lnTo>
                    <a:pt x="1264444" y="11906"/>
                  </a:lnTo>
                  <a:lnTo>
                    <a:pt x="1278732" y="2381"/>
                  </a:lnTo>
                  <a:lnTo>
                    <a:pt x="1309688" y="0"/>
                  </a:lnTo>
                  <a:lnTo>
                    <a:pt x="1381125" y="14288"/>
                  </a:lnTo>
                  <a:lnTo>
                    <a:pt x="1447800" y="33338"/>
                  </a:lnTo>
                  <a:lnTo>
                    <a:pt x="1521619" y="73819"/>
                  </a:lnTo>
                  <a:lnTo>
                    <a:pt x="1578769" y="111919"/>
                  </a:lnTo>
                  <a:lnTo>
                    <a:pt x="1621632" y="152400"/>
                  </a:lnTo>
                  <a:lnTo>
                    <a:pt x="1654969" y="192881"/>
                  </a:lnTo>
                  <a:lnTo>
                    <a:pt x="1674019" y="228600"/>
                  </a:lnTo>
                  <a:lnTo>
                    <a:pt x="1681163" y="250031"/>
                  </a:lnTo>
                  <a:lnTo>
                    <a:pt x="1685925" y="285750"/>
                  </a:lnTo>
                  <a:lnTo>
                    <a:pt x="1678782" y="316706"/>
                  </a:lnTo>
                  <a:lnTo>
                    <a:pt x="1662113" y="345281"/>
                  </a:lnTo>
                  <a:lnTo>
                    <a:pt x="1604963" y="390525"/>
                  </a:lnTo>
                  <a:lnTo>
                    <a:pt x="1502569" y="533400"/>
                  </a:lnTo>
                  <a:lnTo>
                    <a:pt x="1390650" y="631031"/>
                  </a:lnTo>
                  <a:lnTo>
                    <a:pt x="1297782" y="719138"/>
                  </a:lnTo>
                  <a:lnTo>
                    <a:pt x="1121569" y="850106"/>
                  </a:lnTo>
                  <a:lnTo>
                    <a:pt x="904875" y="1004888"/>
                  </a:lnTo>
                  <a:lnTo>
                    <a:pt x="707232" y="1138238"/>
                  </a:lnTo>
                  <a:lnTo>
                    <a:pt x="502444" y="1269206"/>
                  </a:lnTo>
                  <a:lnTo>
                    <a:pt x="321469" y="1373981"/>
                  </a:lnTo>
                  <a:lnTo>
                    <a:pt x="171450" y="1459706"/>
                  </a:lnTo>
                  <a:lnTo>
                    <a:pt x="54769" y="1521619"/>
                  </a:lnTo>
                  <a:lnTo>
                    <a:pt x="28575" y="1526381"/>
                  </a:lnTo>
                  <a:lnTo>
                    <a:pt x="9525" y="1519238"/>
                  </a:lnTo>
                  <a:lnTo>
                    <a:pt x="0" y="1507331"/>
                  </a:lnTo>
                  <a:lnTo>
                    <a:pt x="2382" y="1485900"/>
                  </a:lnTo>
                  <a:lnTo>
                    <a:pt x="21432" y="1462088"/>
                  </a:lnTo>
                  <a:lnTo>
                    <a:pt x="88107" y="1416844"/>
                  </a:lnTo>
                  <a:lnTo>
                    <a:pt x="226219" y="1328738"/>
                  </a:lnTo>
                  <a:lnTo>
                    <a:pt x="354807" y="1235869"/>
                  </a:lnTo>
                  <a:lnTo>
                    <a:pt x="461963" y="1157288"/>
                  </a:lnTo>
                  <a:lnTo>
                    <a:pt x="676275" y="976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D6B01D56-E903-4953-A893-953AE62C5067}"/>
                </a:ext>
              </a:extLst>
            </p:cNvPr>
            <p:cNvSpPr/>
            <p:nvPr/>
          </p:nvSpPr>
          <p:spPr>
            <a:xfrm>
              <a:off x="3714750" y="2443163"/>
              <a:ext cx="438150" cy="415925"/>
            </a:xfrm>
            <a:custGeom>
              <a:avLst/>
              <a:gdLst>
                <a:gd name="connsiteX0" fmla="*/ 166688 w 438150"/>
                <a:gd name="connsiteY0" fmla="*/ 304800 h 416718"/>
                <a:gd name="connsiteX1" fmla="*/ 133350 w 438150"/>
                <a:gd name="connsiteY1" fmla="*/ 266700 h 416718"/>
                <a:gd name="connsiteX2" fmla="*/ 100013 w 438150"/>
                <a:gd name="connsiteY2" fmla="*/ 219075 h 416718"/>
                <a:gd name="connsiteX3" fmla="*/ 61913 w 438150"/>
                <a:gd name="connsiteY3" fmla="*/ 154781 h 416718"/>
                <a:gd name="connsiteX4" fmla="*/ 30956 w 438150"/>
                <a:gd name="connsiteY4" fmla="*/ 95250 h 416718"/>
                <a:gd name="connsiteX5" fmla="*/ 9525 w 438150"/>
                <a:gd name="connsiteY5" fmla="*/ 47625 h 416718"/>
                <a:gd name="connsiteX6" fmla="*/ 0 w 438150"/>
                <a:gd name="connsiteY6" fmla="*/ 28575 h 416718"/>
                <a:gd name="connsiteX7" fmla="*/ 0 w 438150"/>
                <a:gd name="connsiteY7" fmla="*/ 16668 h 416718"/>
                <a:gd name="connsiteX8" fmla="*/ 4763 w 438150"/>
                <a:gd name="connsiteY8" fmla="*/ 7143 h 416718"/>
                <a:gd name="connsiteX9" fmla="*/ 19050 w 438150"/>
                <a:gd name="connsiteY9" fmla="*/ 0 h 416718"/>
                <a:gd name="connsiteX10" fmla="*/ 35719 w 438150"/>
                <a:gd name="connsiteY10" fmla="*/ 0 h 416718"/>
                <a:gd name="connsiteX11" fmla="*/ 80963 w 438150"/>
                <a:gd name="connsiteY11" fmla="*/ 9525 h 416718"/>
                <a:gd name="connsiteX12" fmla="*/ 188119 w 438150"/>
                <a:gd name="connsiteY12" fmla="*/ 47625 h 416718"/>
                <a:gd name="connsiteX13" fmla="*/ 297656 w 438150"/>
                <a:gd name="connsiteY13" fmla="*/ 95250 h 416718"/>
                <a:gd name="connsiteX14" fmla="*/ 352425 w 438150"/>
                <a:gd name="connsiteY14" fmla="*/ 130968 h 416718"/>
                <a:gd name="connsiteX15" fmla="*/ 385763 w 438150"/>
                <a:gd name="connsiteY15" fmla="*/ 159543 h 416718"/>
                <a:gd name="connsiteX16" fmla="*/ 411956 w 438150"/>
                <a:gd name="connsiteY16" fmla="*/ 190500 h 416718"/>
                <a:gd name="connsiteX17" fmla="*/ 428625 w 438150"/>
                <a:gd name="connsiteY17" fmla="*/ 223837 h 416718"/>
                <a:gd name="connsiteX18" fmla="*/ 438150 w 438150"/>
                <a:gd name="connsiteY18" fmla="*/ 264318 h 416718"/>
                <a:gd name="connsiteX19" fmla="*/ 433388 w 438150"/>
                <a:gd name="connsiteY19" fmla="*/ 309562 h 416718"/>
                <a:gd name="connsiteX20" fmla="*/ 416719 w 438150"/>
                <a:gd name="connsiteY20" fmla="*/ 354806 h 416718"/>
                <a:gd name="connsiteX21" fmla="*/ 390525 w 438150"/>
                <a:gd name="connsiteY21" fmla="*/ 395287 h 416718"/>
                <a:gd name="connsiteX22" fmla="*/ 371475 w 438150"/>
                <a:gd name="connsiteY22" fmla="*/ 411956 h 416718"/>
                <a:gd name="connsiteX23" fmla="*/ 347663 w 438150"/>
                <a:gd name="connsiteY23" fmla="*/ 416718 h 416718"/>
                <a:gd name="connsiteX24" fmla="*/ 311944 w 438150"/>
                <a:gd name="connsiteY24" fmla="*/ 409575 h 416718"/>
                <a:gd name="connsiteX25" fmla="*/ 264319 w 438150"/>
                <a:gd name="connsiteY25" fmla="*/ 392906 h 416718"/>
                <a:gd name="connsiteX26" fmla="*/ 216694 w 438150"/>
                <a:gd name="connsiteY26" fmla="*/ 361950 h 416718"/>
                <a:gd name="connsiteX27" fmla="*/ 166688 w 438150"/>
                <a:gd name="connsiteY27" fmla="*/ 304800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16718">
                  <a:moveTo>
                    <a:pt x="166688" y="304800"/>
                  </a:moveTo>
                  <a:lnTo>
                    <a:pt x="133350" y="266700"/>
                  </a:lnTo>
                  <a:lnTo>
                    <a:pt x="100013" y="219075"/>
                  </a:lnTo>
                  <a:lnTo>
                    <a:pt x="61913" y="154781"/>
                  </a:lnTo>
                  <a:lnTo>
                    <a:pt x="30956" y="95250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4763" y="7143"/>
                  </a:lnTo>
                  <a:lnTo>
                    <a:pt x="19050" y="0"/>
                  </a:lnTo>
                  <a:lnTo>
                    <a:pt x="35719" y="0"/>
                  </a:lnTo>
                  <a:lnTo>
                    <a:pt x="80963" y="9525"/>
                  </a:lnTo>
                  <a:lnTo>
                    <a:pt x="188119" y="47625"/>
                  </a:lnTo>
                  <a:lnTo>
                    <a:pt x="297656" y="95250"/>
                  </a:lnTo>
                  <a:lnTo>
                    <a:pt x="352425" y="130968"/>
                  </a:lnTo>
                  <a:lnTo>
                    <a:pt x="385763" y="159543"/>
                  </a:lnTo>
                  <a:lnTo>
                    <a:pt x="411956" y="190500"/>
                  </a:lnTo>
                  <a:lnTo>
                    <a:pt x="428625" y="223837"/>
                  </a:lnTo>
                  <a:lnTo>
                    <a:pt x="438150" y="264318"/>
                  </a:lnTo>
                  <a:lnTo>
                    <a:pt x="433388" y="309562"/>
                  </a:lnTo>
                  <a:lnTo>
                    <a:pt x="416719" y="354806"/>
                  </a:lnTo>
                  <a:lnTo>
                    <a:pt x="390525" y="395287"/>
                  </a:lnTo>
                  <a:lnTo>
                    <a:pt x="371475" y="411956"/>
                  </a:lnTo>
                  <a:lnTo>
                    <a:pt x="347663" y="416718"/>
                  </a:lnTo>
                  <a:lnTo>
                    <a:pt x="311944" y="409575"/>
                  </a:lnTo>
                  <a:lnTo>
                    <a:pt x="264319" y="392906"/>
                  </a:lnTo>
                  <a:lnTo>
                    <a:pt x="216694" y="361950"/>
                  </a:lnTo>
                  <a:lnTo>
                    <a:pt x="166688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FBD095BF-E252-4767-9744-FB35FDEC50F9}"/>
                </a:ext>
              </a:extLst>
            </p:cNvPr>
            <p:cNvSpPr/>
            <p:nvPr/>
          </p:nvSpPr>
          <p:spPr>
            <a:xfrm>
              <a:off x="4506913" y="2119313"/>
              <a:ext cx="546100" cy="558800"/>
            </a:xfrm>
            <a:custGeom>
              <a:avLst/>
              <a:gdLst>
                <a:gd name="connsiteX0" fmla="*/ 271463 w 545307"/>
                <a:gd name="connsiteY0" fmla="*/ 445293 h 559593"/>
                <a:gd name="connsiteX1" fmla="*/ 223838 w 545307"/>
                <a:gd name="connsiteY1" fmla="*/ 390525 h 559593"/>
                <a:gd name="connsiteX2" fmla="*/ 180975 w 545307"/>
                <a:gd name="connsiteY2" fmla="*/ 335756 h 559593"/>
                <a:gd name="connsiteX3" fmla="*/ 142875 w 545307"/>
                <a:gd name="connsiteY3" fmla="*/ 276225 h 559593"/>
                <a:gd name="connsiteX4" fmla="*/ 102394 w 545307"/>
                <a:gd name="connsiteY4" fmla="*/ 202406 h 559593"/>
                <a:gd name="connsiteX5" fmla="*/ 64294 w 545307"/>
                <a:gd name="connsiteY5" fmla="*/ 128587 h 559593"/>
                <a:gd name="connsiteX6" fmla="*/ 0 w 545307"/>
                <a:gd name="connsiteY6" fmla="*/ 0 h 559593"/>
                <a:gd name="connsiteX7" fmla="*/ 107157 w 545307"/>
                <a:gd name="connsiteY7" fmla="*/ 0 h 559593"/>
                <a:gd name="connsiteX8" fmla="*/ 169069 w 545307"/>
                <a:gd name="connsiteY8" fmla="*/ 50006 h 559593"/>
                <a:gd name="connsiteX9" fmla="*/ 223838 w 545307"/>
                <a:gd name="connsiteY9" fmla="*/ 88106 h 559593"/>
                <a:gd name="connsiteX10" fmla="*/ 276225 w 545307"/>
                <a:gd name="connsiteY10" fmla="*/ 116681 h 559593"/>
                <a:gd name="connsiteX11" fmla="*/ 328613 w 545307"/>
                <a:gd name="connsiteY11" fmla="*/ 140493 h 559593"/>
                <a:gd name="connsiteX12" fmla="*/ 407194 w 545307"/>
                <a:gd name="connsiteY12" fmla="*/ 169068 h 559593"/>
                <a:gd name="connsiteX13" fmla="*/ 416719 w 545307"/>
                <a:gd name="connsiteY13" fmla="*/ 173831 h 559593"/>
                <a:gd name="connsiteX14" fmla="*/ 450057 w 545307"/>
                <a:gd name="connsiteY14" fmla="*/ 209550 h 559593"/>
                <a:gd name="connsiteX15" fmla="*/ 485775 w 545307"/>
                <a:gd name="connsiteY15" fmla="*/ 259556 h 559593"/>
                <a:gd name="connsiteX16" fmla="*/ 514350 w 545307"/>
                <a:gd name="connsiteY16" fmla="*/ 323850 h 559593"/>
                <a:gd name="connsiteX17" fmla="*/ 535782 w 545307"/>
                <a:gd name="connsiteY17" fmla="*/ 383381 h 559593"/>
                <a:gd name="connsiteX18" fmla="*/ 542925 w 545307"/>
                <a:gd name="connsiteY18" fmla="*/ 426243 h 559593"/>
                <a:gd name="connsiteX19" fmla="*/ 545307 w 545307"/>
                <a:gd name="connsiteY19" fmla="*/ 464343 h 559593"/>
                <a:gd name="connsiteX20" fmla="*/ 538163 w 545307"/>
                <a:gd name="connsiteY20" fmla="*/ 507206 h 559593"/>
                <a:gd name="connsiteX21" fmla="*/ 523875 w 545307"/>
                <a:gd name="connsiteY21" fmla="*/ 540543 h 559593"/>
                <a:gd name="connsiteX22" fmla="*/ 504825 w 545307"/>
                <a:gd name="connsiteY22" fmla="*/ 554831 h 559593"/>
                <a:gd name="connsiteX23" fmla="*/ 476250 w 545307"/>
                <a:gd name="connsiteY23" fmla="*/ 559593 h 559593"/>
                <a:gd name="connsiteX24" fmla="*/ 431007 w 545307"/>
                <a:gd name="connsiteY24" fmla="*/ 552450 h 559593"/>
                <a:gd name="connsiteX25" fmla="*/ 385763 w 545307"/>
                <a:gd name="connsiteY25" fmla="*/ 533400 h 559593"/>
                <a:gd name="connsiteX26" fmla="*/ 335757 w 545307"/>
                <a:gd name="connsiteY26" fmla="*/ 502443 h 559593"/>
                <a:gd name="connsiteX27" fmla="*/ 271463 w 545307"/>
                <a:gd name="connsiteY27" fmla="*/ 44529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5307" h="559593">
                  <a:moveTo>
                    <a:pt x="271463" y="445293"/>
                  </a:moveTo>
                  <a:lnTo>
                    <a:pt x="223838" y="390525"/>
                  </a:lnTo>
                  <a:lnTo>
                    <a:pt x="180975" y="335756"/>
                  </a:lnTo>
                  <a:lnTo>
                    <a:pt x="142875" y="276225"/>
                  </a:lnTo>
                  <a:lnTo>
                    <a:pt x="102394" y="202406"/>
                  </a:lnTo>
                  <a:lnTo>
                    <a:pt x="64294" y="128587"/>
                  </a:lnTo>
                  <a:lnTo>
                    <a:pt x="0" y="0"/>
                  </a:lnTo>
                  <a:lnTo>
                    <a:pt x="107157" y="0"/>
                  </a:lnTo>
                  <a:lnTo>
                    <a:pt x="169069" y="50006"/>
                  </a:lnTo>
                  <a:lnTo>
                    <a:pt x="223838" y="88106"/>
                  </a:lnTo>
                  <a:lnTo>
                    <a:pt x="276225" y="116681"/>
                  </a:lnTo>
                  <a:lnTo>
                    <a:pt x="328613" y="140493"/>
                  </a:lnTo>
                  <a:lnTo>
                    <a:pt x="407194" y="169068"/>
                  </a:lnTo>
                  <a:lnTo>
                    <a:pt x="416719" y="173831"/>
                  </a:lnTo>
                  <a:lnTo>
                    <a:pt x="450057" y="209550"/>
                  </a:lnTo>
                  <a:lnTo>
                    <a:pt x="485775" y="259556"/>
                  </a:lnTo>
                  <a:lnTo>
                    <a:pt x="514350" y="323850"/>
                  </a:lnTo>
                  <a:lnTo>
                    <a:pt x="535782" y="383381"/>
                  </a:lnTo>
                  <a:lnTo>
                    <a:pt x="542925" y="426243"/>
                  </a:lnTo>
                  <a:lnTo>
                    <a:pt x="545307" y="464343"/>
                  </a:lnTo>
                  <a:lnTo>
                    <a:pt x="538163" y="507206"/>
                  </a:lnTo>
                  <a:lnTo>
                    <a:pt x="523875" y="540543"/>
                  </a:lnTo>
                  <a:lnTo>
                    <a:pt x="504825" y="554831"/>
                  </a:lnTo>
                  <a:lnTo>
                    <a:pt x="476250" y="559593"/>
                  </a:lnTo>
                  <a:lnTo>
                    <a:pt x="431007" y="552450"/>
                  </a:lnTo>
                  <a:lnTo>
                    <a:pt x="385763" y="533400"/>
                  </a:lnTo>
                  <a:lnTo>
                    <a:pt x="335757" y="502443"/>
                  </a:lnTo>
                  <a:lnTo>
                    <a:pt x="271463" y="4452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FFB9AFE7-4DE8-4DD9-9D5F-C9602F8ABD47}"/>
                </a:ext>
              </a:extLst>
            </p:cNvPr>
            <p:cNvSpPr/>
            <p:nvPr/>
          </p:nvSpPr>
          <p:spPr>
            <a:xfrm>
              <a:off x="5295900" y="1905000"/>
              <a:ext cx="1074738" cy="992188"/>
            </a:xfrm>
            <a:custGeom>
              <a:avLst/>
              <a:gdLst>
                <a:gd name="connsiteX0" fmla="*/ 540544 w 1073944"/>
                <a:gd name="connsiteY0" fmla="*/ 702469 h 992981"/>
                <a:gd name="connsiteX1" fmla="*/ 159544 w 1073944"/>
                <a:gd name="connsiteY1" fmla="*/ 978694 h 992981"/>
                <a:gd name="connsiteX2" fmla="*/ 0 w 1073944"/>
                <a:gd name="connsiteY2" fmla="*/ 992981 h 992981"/>
                <a:gd name="connsiteX3" fmla="*/ 61913 w 1073944"/>
                <a:gd name="connsiteY3" fmla="*/ 912019 h 992981"/>
                <a:gd name="connsiteX4" fmla="*/ 183356 w 1073944"/>
                <a:gd name="connsiteY4" fmla="*/ 795338 h 992981"/>
                <a:gd name="connsiteX5" fmla="*/ 342900 w 1073944"/>
                <a:gd name="connsiteY5" fmla="*/ 647700 h 992981"/>
                <a:gd name="connsiteX6" fmla="*/ 452438 w 1073944"/>
                <a:gd name="connsiteY6" fmla="*/ 531019 h 992981"/>
                <a:gd name="connsiteX7" fmla="*/ 576263 w 1073944"/>
                <a:gd name="connsiteY7" fmla="*/ 381000 h 992981"/>
                <a:gd name="connsiteX8" fmla="*/ 635794 w 1073944"/>
                <a:gd name="connsiteY8" fmla="*/ 297656 h 992981"/>
                <a:gd name="connsiteX9" fmla="*/ 690563 w 1073944"/>
                <a:gd name="connsiteY9" fmla="*/ 214313 h 992981"/>
                <a:gd name="connsiteX10" fmla="*/ 695325 w 1073944"/>
                <a:gd name="connsiteY10" fmla="*/ 202406 h 992981"/>
                <a:gd name="connsiteX11" fmla="*/ 700088 w 1073944"/>
                <a:gd name="connsiteY11" fmla="*/ 180975 h 992981"/>
                <a:gd name="connsiteX12" fmla="*/ 700088 w 1073944"/>
                <a:gd name="connsiteY12" fmla="*/ 159544 h 992981"/>
                <a:gd name="connsiteX13" fmla="*/ 697706 w 1073944"/>
                <a:gd name="connsiteY13" fmla="*/ 133350 h 992981"/>
                <a:gd name="connsiteX14" fmla="*/ 685800 w 1073944"/>
                <a:gd name="connsiteY14" fmla="*/ 107156 h 992981"/>
                <a:gd name="connsiteX15" fmla="*/ 666750 w 1073944"/>
                <a:gd name="connsiteY15" fmla="*/ 85725 h 992981"/>
                <a:gd name="connsiteX16" fmla="*/ 645319 w 1073944"/>
                <a:gd name="connsiteY16" fmla="*/ 64294 h 992981"/>
                <a:gd name="connsiteX17" fmla="*/ 635794 w 1073944"/>
                <a:gd name="connsiteY17" fmla="*/ 47625 h 992981"/>
                <a:gd name="connsiteX18" fmla="*/ 633413 w 1073944"/>
                <a:gd name="connsiteY18" fmla="*/ 26194 h 992981"/>
                <a:gd name="connsiteX19" fmla="*/ 640556 w 1073944"/>
                <a:gd name="connsiteY19" fmla="*/ 11906 h 992981"/>
                <a:gd name="connsiteX20" fmla="*/ 664369 w 1073944"/>
                <a:gd name="connsiteY20" fmla="*/ 0 h 992981"/>
                <a:gd name="connsiteX21" fmla="*/ 704850 w 1073944"/>
                <a:gd name="connsiteY21" fmla="*/ 0 h 992981"/>
                <a:gd name="connsiteX22" fmla="*/ 745331 w 1073944"/>
                <a:gd name="connsiteY22" fmla="*/ 4763 h 992981"/>
                <a:gd name="connsiteX23" fmla="*/ 781050 w 1073944"/>
                <a:gd name="connsiteY23" fmla="*/ 11906 h 992981"/>
                <a:gd name="connsiteX24" fmla="*/ 842963 w 1073944"/>
                <a:gd name="connsiteY24" fmla="*/ 35719 h 992981"/>
                <a:gd name="connsiteX25" fmla="*/ 902494 w 1073944"/>
                <a:gd name="connsiteY25" fmla="*/ 71438 h 992981"/>
                <a:gd name="connsiteX26" fmla="*/ 964406 w 1073944"/>
                <a:gd name="connsiteY26" fmla="*/ 111919 h 992981"/>
                <a:gd name="connsiteX27" fmla="*/ 1019175 w 1073944"/>
                <a:gd name="connsiteY27" fmla="*/ 154781 h 992981"/>
                <a:gd name="connsiteX28" fmla="*/ 1054894 w 1073944"/>
                <a:gd name="connsiteY28" fmla="*/ 192881 h 992981"/>
                <a:gd name="connsiteX29" fmla="*/ 1069181 w 1073944"/>
                <a:gd name="connsiteY29" fmla="*/ 219075 h 992981"/>
                <a:gd name="connsiteX30" fmla="*/ 1073944 w 1073944"/>
                <a:gd name="connsiteY30" fmla="*/ 240506 h 992981"/>
                <a:gd name="connsiteX31" fmla="*/ 1071563 w 1073944"/>
                <a:gd name="connsiteY31" fmla="*/ 283369 h 992981"/>
                <a:gd name="connsiteX32" fmla="*/ 1054894 w 1073944"/>
                <a:gd name="connsiteY32" fmla="*/ 316706 h 992981"/>
                <a:gd name="connsiteX33" fmla="*/ 1012031 w 1073944"/>
                <a:gd name="connsiteY33" fmla="*/ 357188 h 992981"/>
                <a:gd name="connsiteX34" fmla="*/ 892969 w 1073944"/>
                <a:gd name="connsiteY34" fmla="*/ 445294 h 992981"/>
                <a:gd name="connsiteX35" fmla="*/ 688181 w 1073944"/>
                <a:gd name="connsiteY35" fmla="*/ 592931 h 992981"/>
                <a:gd name="connsiteX36" fmla="*/ 540544 w 1073944"/>
                <a:gd name="connsiteY36" fmla="*/ 702469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3944" h="992981">
                  <a:moveTo>
                    <a:pt x="540544" y="702469"/>
                  </a:moveTo>
                  <a:lnTo>
                    <a:pt x="159544" y="978694"/>
                  </a:lnTo>
                  <a:lnTo>
                    <a:pt x="0" y="992981"/>
                  </a:lnTo>
                  <a:lnTo>
                    <a:pt x="61913" y="912019"/>
                  </a:lnTo>
                  <a:lnTo>
                    <a:pt x="183356" y="795338"/>
                  </a:lnTo>
                  <a:lnTo>
                    <a:pt x="342900" y="647700"/>
                  </a:lnTo>
                  <a:lnTo>
                    <a:pt x="452438" y="531019"/>
                  </a:lnTo>
                  <a:lnTo>
                    <a:pt x="576263" y="381000"/>
                  </a:lnTo>
                  <a:lnTo>
                    <a:pt x="635794" y="297656"/>
                  </a:lnTo>
                  <a:lnTo>
                    <a:pt x="690563" y="214313"/>
                  </a:lnTo>
                  <a:lnTo>
                    <a:pt x="695325" y="202406"/>
                  </a:lnTo>
                  <a:lnTo>
                    <a:pt x="700088" y="180975"/>
                  </a:lnTo>
                  <a:lnTo>
                    <a:pt x="700088" y="159544"/>
                  </a:lnTo>
                  <a:lnTo>
                    <a:pt x="697706" y="133350"/>
                  </a:lnTo>
                  <a:lnTo>
                    <a:pt x="685800" y="107156"/>
                  </a:lnTo>
                  <a:lnTo>
                    <a:pt x="666750" y="85725"/>
                  </a:lnTo>
                  <a:lnTo>
                    <a:pt x="645319" y="64294"/>
                  </a:lnTo>
                  <a:lnTo>
                    <a:pt x="635794" y="47625"/>
                  </a:lnTo>
                  <a:lnTo>
                    <a:pt x="633413" y="26194"/>
                  </a:lnTo>
                  <a:lnTo>
                    <a:pt x="640556" y="11906"/>
                  </a:lnTo>
                  <a:lnTo>
                    <a:pt x="664369" y="0"/>
                  </a:lnTo>
                  <a:lnTo>
                    <a:pt x="704850" y="0"/>
                  </a:lnTo>
                  <a:lnTo>
                    <a:pt x="745331" y="4763"/>
                  </a:lnTo>
                  <a:lnTo>
                    <a:pt x="781050" y="11906"/>
                  </a:lnTo>
                  <a:lnTo>
                    <a:pt x="842963" y="35719"/>
                  </a:lnTo>
                  <a:lnTo>
                    <a:pt x="902494" y="71438"/>
                  </a:lnTo>
                  <a:lnTo>
                    <a:pt x="964406" y="111919"/>
                  </a:lnTo>
                  <a:lnTo>
                    <a:pt x="1019175" y="154781"/>
                  </a:lnTo>
                  <a:lnTo>
                    <a:pt x="1054894" y="192881"/>
                  </a:lnTo>
                  <a:lnTo>
                    <a:pt x="1069181" y="219075"/>
                  </a:lnTo>
                  <a:lnTo>
                    <a:pt x="1073944" y="240506"/>
                  </a:lnTo>
                  <a:lnTo>
                    <a:pt x="1071563" y="283369"/>
                  </a:lnTo>
                  <a:lnTo>
                    <a:pt x="1054894" y="316706"/>
                  </a:lnTo>
                  <a:lnTo>
                    <a:pt x="1012031" y="357188"/>
                  </a:lnTo>
                  <a:lnTo>
                    <a:pt x="892969" y="445294"/>
                  </a:lnTo>
                  <a:lnTo>
                    <a:pt x="688181" y="592931"/>
                  </a:lnTo>
                  <a:lnTo>
                    <a:pt x="540544" y="702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49896C36-CE32-4EE6-BB55-781F075C2044}"/>
                </a:ext>
              </a:extLst>
            </p:cNvPr>
            <p:cNvSpPr/>
            <p:nvPr/>
          </p:nvSpPr>
          <p:spPr>
            <a:xfrm>
              <a:off x="3309938" y="2625725"/>
              <a:ext cx="3903662" cy="561975"/>
            </a:xfrm>
            <a:custGeom>
              <a:avLst/>
              <a:gdLst>
                <a:gd name="connsiteX0" fmla="*/ 674288 w 3904291"/>
                <a:gd name="connsiteY0" fmla="*/ 490092 h 562455"/>
                <a:gd name="connsiteX1" fmla="*/ 335500 w 3904291"/>
                <a:gd name="connsiteY1" fmla="*/ 529562 h 562455"/>
                <a:gd name="connsiteX2" fmla="*/ 39471 w 3904291"/>
                <a:gd name="connsiteY2" fmla="*/ 562455 h 562455"/>
                <a:gd name="connsiteX3" fmla="*/ 0 w 3904291"/>
                <a:gd name="connsiteY3" fmla="*/ 404573 h 562455"/>
                <a:gd name="connsiteX4" fmla="*/ 328921 w 3904291"/>
                <a:gd name="connsiteY4" fmla="*/ 371680 h 562455"/>
                <a:gd name="connsiteX5" fmla="*/ 677577 w 3904291"/>
                <a:gd name="connsiteY5" fmla="*/ 335499 h 562455"/>
                <a:gd name="connsiteX6" fmla="*/ 1177537 w 3904291"/>
                <a:gd name="connsiteY6" fmla="*/ 282872 h 562455"/>
                <a:gd name="connsiteX7" fmla="*/ 1601845 w 3904291"/>
                <a:gd name="connsiteY7" fmla="*/ 240112 h 562455"/>
                <a:gd name="connsiteX8" fmla="*/ 2032731 w 3904291"/>
                <a:gd name="connsiteY8" fmla="*/ 194063 h 562455"/>
                <a:gd name="connsiteX9" fmla="*/ 2289289 w 3904291"/>
                <a:gd name="connsiteY9" fmla="*/ 174328 h 562455"/>
                <a:gd name="connsiteX10" fmla="*/ 2572161 w 3904291"/>
                <a:gd name="connsiteY10" fmla="*/ 138147 h 562455"/>
                <a:gd name="connsiteX11" fmla="*/ 2999759 w 3904291"/>
                <a:gd name="connsiteY11" fmla="*/ 85519 h 562455"/>
                <a:gd name="connsiteX12" fmla="*/ 3220136 w 3904291"/>
                <a:gd name="connsiteY12" fmla="*/ 59206 h 562455"/>
                <a:gd name="connsiteX13" fmla="*/ 3253028 w 3904291"/>
                <a:gd name="connsiteY13" fmla="*/ 52627 h 562455"/>
                <a:gd name="connsiteX14" fmla="*/ 3282631 w 3904291"/>
                <a:gd name="connsiteY14" fmla="*/ 32892 h 562455"/>
                <a:gd name="connsiteX15" fmla="*/ 3322101 w 3904291"/>
                <a:gd name="connsiteY15" fmla="*/ 9868 h 562455"/>
                <a:gd name="connsiteX16" fmla="*/ 3354993 w 3904291"/>
                <a:gd name="connsiteY16" fmla="*/ 0 h 562455"/>
                <a:gd name="connsiteX17" fmla="*/ 3387885 w 3904291"/>
                <a:gd name="connsiteY17" fmla="*/ 0 h 562455"/>
                <a:gd name="connsiteX18" fmla="*/ 3427356 w 3904291"/>
                <a:gd name="connsiteY18" fmla="*/ 9868 h 562455"/>
                <a:gd name="connsiteX19" fmla="*/ 3516164 w 3904291"/>
                <a:gd name="connsiteY19" fmla="*/ 72362 h 562455"/>
                <a:gd name="connsiteX20" fmla="*/ 3621419 w 3904291"/>
                <a:gd name="connsiteY20" fmla="*/ 141436 h 562455"/>
                <a:gd name="connsiteX21" fmla="*/ 3743120 w 3904291"/>
                <a:gd name="connsiteY21" fmla="*/ 233534 h 562455"/>
                <a:gd name="connsiteX22" fmla="*/ 3831928 w 3904291"/>
                <a:gd name="connsiteY22" fmla="*/ 309186 h 562455"/>
                <a:gd name="connsiteX23" fmla="*/ 3877977 w 3904291"/>
                <a:gd name="connsiteY23" fmla="*/ 361813 h 562455"/>
                <a:gd name="connsiteX24" fmla="*/ 3894423 w 3904291"/>
                <a:gd name="connsiteY24" fmla="*/ 384837 h 562455"/>
                <a:gd name="connsiteX25" fmla="*/ 3904291 w 3904291"/>
                <a:gd name="connsiteY25" fmla="*/ 411151 h 562455"/>
                <a:gd name="connsiteX26" fmla="*/ 3901002 w 3904291"/>
                <a:gd name="connsiteY26" fmla="*/ 440754 h 562455"/>
                <a:gd name="connsiteX27" fmla="*/ 3884556 w 3904291"/>
                <a:gd name="connsiteY27" fmla="*/ 457200 h 562455"/>
                <a:gd name="connsiteX28" fmla="*/ 3828639 w 3904291"/>
                <a:gd name="connsiteY28" fmla="*/ 470357 h 562455"/>
                <a:gd name="connsiteX29" fmla="*/ 3697071 w 3904291"/>
                <a:gd name="connsiteY29" fmla="*/ 483514 h 562455"/>
                <a:gd name="connsiteX30" fmla="*/ 3651022 w 3904291"/>
                <a:gd name="connsiteY30" fmla="*/ 483514 h 562455"/>
                <a:gd name="connsiteX31" fmla="*/ 3358282 w 3904291"/>
                <a:gd name="connsiteY31" fmla="*/ 253269 h 562455"/>
                <a:gd name="connsiteX32" fmla="*/ 3351704 w 3904291"/>
                <a:gd name="connsiteY32" fmla="*/ 240112 h 562455"/>
                <a:gd name="connsiteX33" fmla="*/ 3341836 w 3904291"/>
                <a:gd name="connsiteY33" fmla="*/ 230244 h 562455"/>
                <a:gd name="connsiteX34" fmla="*/ 3322101 w 3904291"/>
                <a:gd name="connsiteY34" fmla="*/ 220377 h 562455"/>
                <a:gd name="connsiteX35" fmla="*/ 3285920 w 3904291"/>
                <a:gd name="connsiteY35" fmla="*/ 213798 h 562455"/>
                <a:gd name="connsiteX36" fmla="*/ 3183954 w 3904291"/>
                <a:gd name="connsiteY36" fmla="*/ 223666 h 562455"/>
                <a:gd name="connsiteX37" fmla="*/ 2703730 w 3904291"/>
                <a:gd name="connsiteY37" fmla="*/ 276293 h 562455"/>
                <a:gd name="connsiteX38" fmla="*/ 2062334 w 3904291"/>
                <a:gd name="connsiteY38" fmla="*/ 345367 h 562455"/>
                <a:gd name="connsiteX39" fmla="*/ 1608423 w 3904291"/>
                <a:gd name="connsiteY39" fmla="*/ 391416 h 562455"/>
                <a:gd name="connsiteX40" fmla="*/ 1134777 w 3904291"/>
                <a:gd name="connsiteY40" fmla="*/ 444043 h 562455"/>
                <a:gd name="connsiteX41" fmla="*/ 674288 w 3904291"/>
                <a:gd name="connsiteY41" fmla="*/ 490092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04291" h="562455">
                  <a:moveTo>
                    <a:pt x="674288" y="490092"/>
                  </a:moveTo>
                  <a:lnTo>
                    <a:pt x="335500" y="529562"/>
                  </a:lnTo>
                  <a:lnTo>
                    <a:pt x="39471" y="562455"/>
                  </a:lnTo>
                  <a:lnTo>
                    <a:pt x="0" y="404573"/>
                  </a:lnTo>
                  <a:lnTo>
                    <a:pt x="328921" y="371680"/>
                  </a:lnTo>
                  <a:lnTo>
                    <a:pt x="677577" y="335499"/>
                  </a:lnTo>
                  <a:lnTo>
                    <a:pt x="1177537" y="282872"/>
                  </a:lnTo>
                  <a:lnTo>
                    <a:pt x="1601845" y="240112"/>
                  </a:lnTo>
                  <a:lnTo>
                    <a:pt x="2032731" y="194063"/>
                  </a:lnTo>
                  <a:lnTo>
                    <a:pt x="2289289" y="174328"/>
                  </a:lnTo>
                  <a:lnTo>
                    <a:pt x="2572161" y="138147"/>
                  </a:lnTo>
                  <a:lnTo>
                    <a:pt x="2999759" y="85519"/>
                  </a:lnTo>
                  <a:lnTo>
                    <a:pt x="3220136" y="59206"/>
                  </a:lnTo>
                  <a:lnTo>
                    <a:pt x="3253028" y="52627"/>
                  </a:lnTo>
                  <a:lnTo>
                    <a:pt x="3282631" y="32892"/>
                  </a:lnTo>
                  <a:lnTo>
                    <a:pt x="3322101" y="9868"/>
                  </a:lnTo>
                  <a:lnTo>
                    <a:pt x="3354993" y="0"/>
                  </a:lnTo>
                  <a:lnTo>
                    <a:pt x="3387885" y="0"/>
                  </a:lnTo>
                  <a:lnTo>
                    <a:pt x="3427356" y="9868"/>
                  </a:lnTo>
                  <a:lnTo>
                    <a:pt x="3516164" y="72362"/>
                  </a:lnTo>
                  <a:lnTo>
                    <a:pt x="3621419" y="141436"/>
                  </a:lnTo>
                  <a:lnTo>
                    <a:pt x="3743120" y="233534"/>
                  </a:lnTo>
                  <a:lnTo>
                    <a:pt x="3831928" y="309186"/>
                  </a:lnTo>
                  <a:lnTo>
                    <a:pt x="3877977" y="361813"/>
                  </a:lnTo>
                  <a:lnTo>
                    <a:pt x="3894423" y="384837"/>
                  </a:lnTo>
                  <a:lnTo>
                    <a:pt x="3904291" y="411151"/>
                  </a:lnTo>
                  <a:lnTo>
                    <a:pt x="3901002" y="440754"/>
                  </a:lnTo>
                  <a:lnTo>
                    <a:pt x="3884556" y="457200"/>
                  </a:lnTo>
                  <a:lnTo>
                    <a:pt x="3828639" y="470357"/>
                  </a:lnTo>
                  <a:lnTo>
                    <a:pt x="3697071" y="483514"/>
                  </a:lnTo>
                  <a:lnTo>
                    <a:pt x="3651022" y="483514"/>
                  </a:lnTo>
                  <a:lnTo>
                    <a:pt x="3358282" y="253269"/>
                  </a:lnTo>
                  <a:lnTo>
                    <a:pt x="3351704" y="240112"/>
                  </a:lnTo>
                  <a:lnTo>
                    <a:pt x="3341836" y="230244"/>
                  </a:lnTo>
                  <a:lnTo>
                    <a:pt x="3322101" y="220377"/>
                  </a:lnTo>
                  <a:lnTo>
                    <a:pt x="3285920" y="213798"/>
                  </a:lnTo>
                  <a:lnTo>
                    <a:pt x="3183954" y="223666"/>
                  </a:lnTo>
                  <a:lnTo>
                    <a:pt x="2703730" y="276293"/>
                  </a:lnTo>
                  <a:lnTo>
                    <a:pt x="2062334" y="345367"/>
                  </a:lnTo>
                  <a:lnTo>
                    <a:pt x="1608423" y="391416"/>
                  </a:lnTo>
                  <a:lnTo>
                    <a:pt x="1134777" y="444043"/>
                  </a:lnTo>
                  <a:lnTo>
                    <a:pt x="674288" y="49009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90345AFA-761D-4B07-8C70-828690AAFF75}"/>
                </a:ext>
              </a:extLst>
            </p:cNvPr>
            <p:cNvSpPr/>
            <p:nvPr/>
          </p:nvSpPr>
          <p:spPr>
            <a:xfrm>
              <a:off x="6453188" y="2843213"/>
              <a:ext cx="552450" cy="433387"/>
            </a:xfrm>
            <a:custGeom>
              <a:avLst/>
              <a:gdLst>
                <a:gd name="connsiteX0" fmla="*/ 104775 w 552450"/>
                <a:gd name="connsiteY0" fmla="*/ 285750 h 433387"/>
                <a:gd name="connsiteX1" fmla="*/ 142875 w 552450"/>
                <a:gd name="connsiteY1" fmla="*/ 240506 h 433387"/>
                <a:gd name="connsiteX2" fmla="*/ 164306 w 552450"/>
                <a:gd name="connsiteY2" fmla="*/ 214312 h 433387"/>
                <a:gd name="connsiteX3" fmla="*/ 180975 w 552450"/>
                <a:gd name="connsiteY3" fmla="*/ 183356 h 433387"/>
                <a:gd name="connsiteX4" fmla="*/ 197643 w 552450"/>
                <a:gd name="connsiteY4" fmla="*/ 145256 h 433387"/>
                <a:gd name="connsiteX5" fmla="*/ 209550 w 552450"/>
                <a:gd name="connsiteY5" fmla="*/ 114300 h 433387"/>
                <a:gd name="connsiteX6" fmla="*/ 211931 w 552450"/>
                <a:gd name="connsiteY6" fmla="*/ 90487 h 433387"/>
                <a:gd name="connsiteX7" fmla="*/ 214312 w 552450"/>
                <a:gd name="connsiteY7" fmla="*/ 61912 h 433387"/>
                <a:gd name="connsiteX8" fmla="*/ 219075 w 552450"/>
                <a:gd name="connsiteY8" fmla="*/ 0 h 433387"/>
                <a:gd name="connsiteX9" fmla="*/ 552450 w 552450"/>
                <a:gd name="connsiteY9" fmla="*/ 259556 h 433387"/>
                <a:gd name="connsiteX10" fmla="*/ 478631 w 552450"/>
                <a:gd name="connsiteY10" fmla="*/ 271462 h 433387"/>
                <a:gd name="connsiteX11" fmla="*/ 338137 w 552450"/>
                <a:gd name="connsiteY11" fmla="*/ 319087 h 433387"/>
                <a:gd name="connsiteX12" fmla="*/ 173831 w 552450"/>
                <a:gd name="connsiteY12" fmla="*/ 378618 h 433387"/>
                <a:gd name="connsiteX13" fmla="*/ 52387 w 552450"/>
                <a:gd name="connsiteY13" fmla="*/ 431006 h 433387"/>
                <a:gd name="connsiteX14" fmla="*/ 21431 w 552450"/>
                <a:gd name="connsiteY14" fmla="*/ 433387 h 433387"/>
                <a:gd name="connsiteX15" fmla="*/ 4762 w 552450"/>
                <a:gd name="connsiteY15" fmla="*/ 426243 h 433387"/>
                <a:gd name="connsiteX16" fmla="*/ 0 w 552450"/>
                <a:gd name="connsiteY16" fmla="*/ 402431 h 433387"/>
                <a:gd name="connsiteX17" fmla="*/ 11906 w 552450"/>
                <a:gd name="connsiteY17" fmla="*/ 376237 h 433387"/>
                <a:gd name="connsiteX18" fmla="*/ 104775 w 552450"/>
                <a:gd name="connsiteY18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50" h="433387">
                  <a:moveTo>
                    <a:pt x="104775" y="285750"/>
                  </a:moveTo>
                  <a:lnTo>
                    <a:pt x="142875" y="240506"/>
                  </a:lnTo>
                  <a:lnTo>
                    <a:pt x="164306" y="214312"/>
                  </a:lnTo>
                  <a:lnTo>
                    <a:pt x="180975" y="183356"/>
                  </a:lnTo>
                  <a:lnTo>
                    <a:pt x="197643" y="145256"/>
                  </a:lnTo>
                  <a:lnTo>
                    <a:pt x="209550" y="114300"/>
                  </a:lnTo>
                  <a:lnTo>
                    <a:pt x="211931" y="90487"/>
                  </a:lnTo>
                  <a:lnTo>
                    <a:pt x="214312" y="61912"/>
                  </a:lnTo>
                  <a:lnTo>
                    <a:pt x="219075" y="0"/>
                  </a:lnTo>
                  <a:lnTo>
                    <a:pt x="552450" y="259556"/>
                  </a:lnTo>
                  <a:lnTo>
                    <a:pt x="478631" y="271462"/>
                  </a:lnTo>
                  <a:lnTo>
                    <a:pt x="338137" y="319087"/>
                  </a:lnTo>
                  <a:lnTo>
                    <a:pt x="173831" y="378618"/>
                  </a:lnTo>
                  <a:lnTo>
                    <a:pt x="52387" y="431006"/>
                  </a:lnTo>
                  <a:lnTo>
                    <a:pt x="21431" y="433387"/>
                  </a:lnTo>
                  <a:lnTo>
                    <a:pt x="4762" y="426243"/>
                  </a:lnTo>
                  <a:lnTo>
                    <a:pt x="0" y="402431"/>
                  </a:lnTo>
                  <a:lnTo>
                    <a:pt x="11906" y="376237"/>
                  </a:lnTo>
                  <a:lnTo>
                    <a:pt x="104775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00EFBD82-3672-4E5E-91A5-764C4C74DB9D}"/>
                </a:ext>
              </a:extLst>
            </p:cNvPr>
            <p:cNvSpPr/>
            <p:nvPr/>
          </p:nvSpPr>
          <p:spPr>
            <a:xfrm>
              <a:off x="5780088" y="3525838"/>
              <a:ext cx="420687" cy="387350"/>
            </a:xfrm>
            <a:custGeom>
              <a:avLst/>
              <a:gdLst>
                <a:gd name="connsiteX0" fmla="*/ 230981 w 421481"/>
                <a:gd name="connsiteY0" fmla="*/ 235744 h 385763"/>
                <a:gd name="connsiteX1" fmla="*/ 309562 w 421481"/>
                <a:gd name="connsiteY1" fmla="*/ 302419 h 385763"/>
                <a:gd name="connsiteX2" fmla="*/ 359569 w 421481"/>
                <a:gd name="connsiteY2" fmla="*/ 338138 h 385763"/>
                <a:gd name="connsiteX3" fmla="*/ 421481 w 421481"/>
                <a:gd name="connsiteY3" fmla="*/ 381000 h 385763"/>
                <a:gd name="connsiteX4" fmla="*/ 59531 w 421481"/>
                <a:gd name="connsiteY4" fmla="*/ 385763 h 385763"/>
                <a:gd name="connsiteX5" fmla="*/ 85725 w 421481"/>
                <a:gd name="connsiteY5" fmla="*/ 354807 h 385763"/>
                <a:gd name="connsiteX6" fmla="*/ 95250 w 421481"/>
                <a:gd name="connsiteY6" fmla="*/ 330994 h 385763"/>
                <a:gd name="connsiteX7" fmla="*/ 100012 w 421481"/>
                <a:gd name="connsiteY7" fmla="*/ 307182 h 385763"/>
                <a:gd name="connsiteX8" fmla="*/ 97631 w 421481"/>
                <a:gd name="connsiteY8" fmla="*/ 271463 h 385763"/>
                <a:gd name="connsiteX9" fmla="*/ 85725 w 421481"/>
                <a:gd name="connsiteY9" fmla="*/ 226219 h 385763"/>
                <a:gd name="connsiteX10" fmla="*/ 61912 w 421481"/>
                <a:gd name="connsiteY10" fmla="*/ 171450 h 385763"/>
                <a:gd name="connsiteX11" fmla="*/ 30956 w 421481"/>
                <a:gd name="connsiteY11" fmla="*/ 104775 h 385763"/>
                <a:gd name="connsiteX12" fmla="*/ 7144 w 421481"/>
                <a:gd name="connsiteY12" fmla="*/ 54769 h 385763"/>
                <a:gd name="connsiteX13" fmla="*/ 0 w 421481"/>
                <a:gd name="connsiteY13" fmla="*/ 28575 h 385763"/>
                <a:gd name="connsiteX14" fmla="*/ 2381 w 421481"/>
                <a:gd name="connsiteY14" fmla="*/ 16669 h 385763"/>
                <a:gd name="connsiteX15" fmla="*/ 11906 w 421481"/>
                <a:gd name="connsiteY15" fmla="*/ 2382 h 385763"/>
                <a:gd name="connsiteX16" fmla="*/ 28575 w 421481"/>
                <a:gd name="connsiteY16" fmla="*/ 0 h 385763"/>
                <a:gd name="connsiteX17" fmla="*/ 52387 w 421481"/>
                <a:gd name="connsiteY17" fmla="*/ 9525 h 385763"/>
                <a:gd name="connsiteX18" fmla="*/ 85725 w 421481"/>
                <a:gd name="connsiteY18" fmla="*/ 35719 h 385763"/>
                <a:gd name="connsiteX19" fmla="*/ 140494 w 421481"/>
                <a:gd name="connsiteY19" fmla="*/ 123825 h 385763"/>
                <a:gd name="connsiteX20" fmla="*/ 230981 w 421481"/>
                <a:gd name="connsiteY20" fmla="*/ 235744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1481" h="385763">
                  <a:moveTo>
                    <a:pt x="230981" y="235744"/>
                  </a:moveTo>
                  <a:lnTo>
                    <a:pt x="309562" y="302419"/>
                  </a:lnTo>
                  <a:lnTo>
                    <a:pt x="359569" y="338138"/>
                  </a:lnTo>
                  <a:lnTo>
                    <a:pt x="421481" y="381000"/>
                  </a:lnTo>
                  <a:lnTo>
                    <a:pt x="59531" y="385763"/>
                  </a:lnTo>
                  <a:lnTo>
                    <a:pt x="85725" y="354807"/>
                  </a:lnTo>
                  <a:lnTo>
                    <a:pt x="95250" y="330994"/>
                  </a:lnTo>
                  <a:lnTo>
                    <a:pt x="100012" y="307182"/>
                  </a:lnTo>
                  <a:lnTo>
                    <a:pt x="97631" y="271463"/>
                  </a:lnTo>
                  <a:lnTo>
                    <a:pt x="85725" y="226219"/>
                  </a:lnTo>
                  <a:lnTo>
                    <a:pt x="61912" y="171450"/>
                  </a:lnTo>
                  <a:lnTo>
                    <a:pt x="30956" y="104775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11906" y="2382"/>
                  </a:lnTo>
                  <a:lnTo>
                    <a:pt x="28575" y="0"/>
                  </a:lnTo>
                  <a:lnTo>
                    <a:pt x="52387" y="9525"/>
                  </a:lnTo>
                  <a:lnTo>
                    <a:pt x="85725" y="35719"/>
                  </a:lnTo>
                  <a:lnTo>
                    <a:pt x="140494" y="123825"/>
                  </a:lnTo>
                  <a:lnTo>
                    <a:pt x="230981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1F780AF8-0FC1-4860-8888-8D3CDB130C24}"/>
                </a:ext>
              </a:extLst>
            </p:cNvPr>
            <p:cNvSpPr/>
            <p:nvPr/>
          </p:nvSpPr>
          <p:spPr>
            <a:xfrm>
              <a:off x="4440238" y="4294188"/>
              <a:ext cx="1504950" cy="330200"/>
            </a:xfrm>
            <a:custGeom>
              <a:avLst/>
              <a:gdLst>
                <a:gd name="connsiteX0" fmla="*/ 447675 w 1504950"/>
                <a:gd name="connsiteY0" fmla="*/ 257175 h 330994"/>
                <a:gd name="connsiteX1" fmla="*/ 52388 w 1504950"/>
                <a:gd name="connsiteY1" fmla="*/ 302419 h 330994"/>
                <a:gd name="connsiteX2" fmla="*/ 0 w 1504950"/>
                <a:gd name="connsiteY2" fmla="*/ 145256 h 330994"/>
                <a:gd name="connsiteX3" fmla="*/ 266700 w 1504950"/>
                <a:gd name="connsiteY3" fmla="*/ 130969 h 330994"/>
                <a:gd name="connsiteX4" fmla="*/ 454819 w 1504950"/>
                <a:gd name="connsiteY4" fmla="*/ 111919 h 330994"/>
                <a:gd name="connsiteX5" fmla="*/ 852488 w 1504950"/>
                <a:gd name="connsiteY5" fmla="*/ 66675 h 330994"/>
                <a:gd name="connsiteX6" fmla="*/ 997744 w 1504950"/>
                <a:gd name="connsiteY6" fmla="*/ 47625 h 330994"/>
                <a:gd name="connsiteX7" fmla="*/ 1021557 w 1504950"/>
                <a:gd name="connsiteY7" fmla="*/ 38100 h 330994"/>
                <a:gd name="connsiteX8" fmla="*/ 1107282 w 1504950"/>
                <a:gd name="connsiteY8" fmla="*/ 4762 h 330994"/>
                <a:gd name="connsiteX9" fmla="*/ 1121569 w 1504950"/>
                <a:gd name="connsiteY9" fmla="*/ 0 h 330994"/>
                <a:gd name="connsiteX10" fmla="*/ 1143000 w 1504950"/>
                <a:gd name="connsiteY10" fmla="*/ 2381 h 330994"/>
                <a:gd name="connsiteX11" fmla="*/ 1240632 w 1504950"/>
                <a:gd name="connsiteY11" fmla="*/ 40481 h 330994"/>
                <a:gd name="connsiteX12" fmla="*/ 1378744 w 1504950"/>
                <a:gd name="connsiteY12" fmla="*/ 97631 h 330994"/>
                <a:gd name="connsiteX13" fmla="*/ 1445419 w 1504950"/>
                <a:gd name="connsiteY13" fmla="*/ 128587 h 330994"/>
                <a:gd name="connsiteX14" fmla="*/ 1473994 w 1504950"/>
                <a:gd name="connsiteY14" fmla="*/ 150019 h 330994"/>
                <a:gd name="connsiteX15" fmla="*/ 1485900 w 1504950"/>
                <a:gd name="connsiteY15" fmla="*/ 166687 h 330994"/>
                <a:gd name="connsiteX16" fmla="*/ 1495425 w 1504950"/>
                <a:gd name="connsiteY16" fmla="*/ 188119 h 330994"/>
                <a:gd name="connsiteX17" fmla="*/ 1504950 w 1504950"/>
                <a:gd name="connsiteY17" fmla="*/ 216694 h 330994"/>
                <a:gd name="connsiteX18" fmla="*/ 1497807 w 1504950"/>
                <a:gd name="connsiteY18" fmla="*/ 247650 h 330994"/>
                <a:gd name="connsiteX19" fmla="*/ 1476375 w 1504950"/>
                <a:gd name="connsiteY19" fmla="*/ 266700 h 330994"/>
                <a:gd name="connsiteX20" fmla="*/ 1447800 w 1504950"/>
                <a:gd name="connsiteY20" fmla="*/ 292894 h 330994"/>
                <a:gd name="connsiteX21" fmla="*/ 1381125 w 1504950"/>
                <a:gd name="connsiteY21" fmla="*/ 330994 h 330994"/>
                <a:gd name="connsiteX22" fmla="*/ 1040607 w 1504950"/>
                <a:gd name="connsiteY22" fmla="*/ 242887 h 330994"/>
                <a:gd name="connsiteX23" fmla="*/ 1031082 w 1504950"/>
                <a:gd name="connsiteY23" fmla="*/ 228600 h 330994"/>
                <a:gd name="connsiteX24" fmla="*/ 1019175 w 1504950"/>
                <a:gd name="connsiteY24" fmla="*/ 214312 h 330994"/>
                <a:gd name="connsiteX25" fmla="*/ 997744 w 1504950"/>
                <a:gd name="connsiteY25" fmla="*/ 207169 h 330994"/>
                <a:gd name="connsiteX26" fmla="*/ 954882 w 1504950"/>
                <a:gd name="connsiteY26" fmla="*/ 207169 h 330994"/>
                <a:gd name="connsiteX27" fmla="*/ 447675 w 1504950"/>
                <a:gd name="connsiteY27" fmla="*/ 25717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4950" h="330994">
                  <a:moveTo>
                    <a:pt x="447675" y="257175"/>
                  </a:moveTo>
                  <a:lnTo>
                    <a:pt x="52388" y="302419"/>
                  </a:lnTo>
                  <a:lnTo>
                    <a:pt x="0" y="145256"/>
                  </a:lnTo>
                  <a:lnTo>
                    <a:pt x="266700" y="130969"/>
                  </a:lnTo>
                  <a:lnTo>
                    <a:pt x="454819" y="111919"/>
                  </a:lnTo>
                  <a:lnTo>
                    <a:pt x="852488" y="66675"/>
                  </a:lnTo>
                  <a:lnTo>
                    <a:pt x="997744" y="47625"/>
                  </a:lnTo>
                  <a:lnTo>
                    <a:pt x="1021557" y="38100"/>
                  </a:lnTo>
                  <a:lnTo>
                    <a:pt x="1107282" y="4762"/>
                  </a:lnTo>
                  <a:lnTo>
                    <a:pt x="1121569" y="0"/>
                  </a:lnTo>
                  <a:lnTo>
                    <a:pt x="1143000" y="2381"/>
                  </a:lnTo>
                  <a:lnTo>
                    <a:pt x="1240632" y="40481"/>
                  </a:lnTo>
                  <a:lnTo>
                    <a:pt x="1378744" y="97631"/>
                  </a:lnTo>
                  <a:lnTo>
                    <a:pt x="1445419" y="128587"/>
                  </a:lnTo>
                  <a:lnTo>
                    <a:pt x="1473994" y="150019"/>
                  </a:lnTo>
                  <a:lnTo>
                    <a:pt x="1485900" y="166687"/>
                  </a:lnTo>
                  <a:lnTo>
                    <a:pt x="1495425" y="188119"/>
                  </a:lnTo>
                  <a:lnTo>
                    <a:pt x="1504950" y="216694"/>
                  </a:lnTo>
                  <a:lnTo>
                    <a:pt x="1497807" y="247650"/>
                  </a:lnTo>
                  <a:lnTo>
                    <a:pt x="1476375" y="266700"/>
                  </a:lnTo>
                  <a:lnTo>
                    <a:pt x="1447800" y="292894"/>
                  </a:lnTo>
                  <a:lnTo>
                    <a:pt x="1381125" y="330994"/>
                  </a:lnTo>
                  <a:lnTo>
                    <a:pt x="1040607" y="242887"/>
                  </a:lnTo>
                  <a:lnTo>
                    <a:pt x="1031082" y="228600"/>
                  </a:lnTo>
                  <a:lnTo>
                    <a:pt x="1019175" y="214312"/>
                  </a:lnTo>
                  <a:lnTo>
                    <a:pt x="997744" y="207169"/>
                  </a:lnTo>
                  <a:lnTo>
                    <a:pt x="954882" y="207169"/>
                  </a:lnTo>
                  <a:lnTo>
                    <a:pt x="447675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791B7F05-6B6D-43E3-9B9E-B8D6C24746E6}"/>
                </a:ext>
              </a:extLst>
            </p:cNvPr>
            <p:cNvSpPr/>
            <p:nvPr/>
          </p:nvSpPr>
          <p:spPr>
            <a:xfrm>
              <a:off x="3516313" y="4495800"/>
              <a:ext cx="2324100" cy="1655763"/>
            </a:xfrm>
            <a:custGeom>
              <a:avLst/>
              <a:gdLst>
                <a:gd name="connsiteX0" fmla="*/ 1183482 w 2324100"/>
                <a:gd name="connsiteY0" fmla="*/ 1128713 h 1654969"/>
                <a:gd name="connsiteX1" fmla="*/ 962025 w 2324100"/>
                <a:gd name="connsiteY1" fmla="*/ 1259681 h 1654969"/>
                <a:gd name="connsiteX2" fmla="*/ 707232 w 2324100"/>
                <a:gd name="connsiteY2" fmla="*/ 1390650 h 1654969"/>
                <a:gd name="connsiteX3" fmla="*/ 459582 w 2324100"/>
                <a:gd name="connsiteY3" fmla="*/ 1497806 h 1654969"/>
                <a:gd name="connsiteX4" fmla="*/ 261938 w 2324100"/>
                <a:gd name="connsiteY4" fmla="*/ 1578769 h 1654969"/>
                <a:gd name="connsiteX5" fmla="*/ 61913 w 2324100"/>
                <a:gd name="connsiteY5" fmla="*/ 1645444 h 1654969"/>
                <a:gd name="connsiteX6" fmla="*/ 26194 w 2324100"/>
                <a:gd name="connsiteY6" fmla="*/ 1654969 h 1654969"/>
                <a:gd name="connsiteX7" fmla="*/ 4763 w 2324100"/>
                <a:gd name="connsiteY7" fmla="*/ 1650206 h 1654969"/>
                <a:gd name="connsiteX8" fmla="*/ 0 w 2324100"/>
                <a:gd name="connsiteY8" fmla="*/ 1635919 h 1654969"/>
                <a:gd name="connsiteX9" fmla="*/ 7144 w 2324100"/>
                <a:gd name="connsiteY9" fmla="*/ 1619250 h 1654969"/>
                <a:gd name="connsiteX10" fmla="*/ 35719 w 2324100"/>
                <a:gd name="connsiteY10" fmla="*/ 1593056 h 1654969"/>
                <a:gd name="connsiteX11" fmla="*/ 85725 w 2324100"/>
                <a:gd name="connsiteY11" fmla="*/ 1564481 h 1654969"/>
                <a:gd name="connsiteX12" fmla="*/ 261938 w 2324100"/>
                <a:gd name="connsiteY12" fmla="*/ 1478756 h 1654969"/>
                <a:gd name="connsiteX13" fmla="*/ 500063 w 2324100"/>
                <a:gd name="connsiteY13" fmla="*/ 1352550 h 1654969"/>
                <a:gd name="connsiteX14" fmla="*/ 678657 w 2324100"/>
                <a:gd name="connsiteY14" fmla="*/ 1245394 h 1654969"/>
                <a:gd name="connsiteX15" fmla="*/ 842963 w 2324100"/>
                <a:gd name="connsiteY15" fmla="*/ 1143000 h 1654969"/>
                <a:gd name="connsiteX16" fmla="*/ 1069182 w 2324100"/>
                <a:gd name="connsiteY16" fmla="*/ 1000125 h 1654969"/>
                <a:gd name="connsiteX17" fmla="*/ 1269207 w 2324100"/>
                <a:gd name="connsiteY17" fmla="*/ 850106 h 1654969"/>
                <a:gd name="connsiteX18" fmla="*/ 1466850 w 2324100"/>
                <a:gd name="connsiteY18" fmla="*/ 671513 h 1654969"/>
                <a:gd name="connsiteX19" fmla="*/ 1614488 w 2324100"/>
                <a:gd name="connsiteY19" fmla="*/ 528638 h 1654969"/>
                <a:gd name="connsiteX20" fmla="*/ 1781175 w 2324100"/>
                <a:gd name="connsiteY20" fmla="*/ 338138 h 1654969"/>
                <a:gd name="connsiteX21" fmla="*/ 1890713 w 2324100"/>
                <a:gd name="connsiteY21" fmla="*/ 195263 h 1654969"/>
                <a:gd name="connsiteX22" fmla="*/ 1943100 w 2324100"/>
                <a:gd name="connsiteY22" fmla="*/ 114300 h 1654969"/>
                <a:gd name="connsiteX23" fmla="*/ 1962150 w 2324100"/>
                <a:gd name="connsiteY23" fmla="*/ 85725 h 1654969"/>
                <a:gd name="connsiteX24" fmla="*/ 1964532 w 2324100"/>
                <a:gd name="connsiteY24" fmla="*/ 73819 h 1654969"/>
                <a:gd name="connsiteX25" fmla="*/ 1966913 w 2324100"/>
                <a:gd name="connsiteY25" fmla="*/ 52388 h 1654969"/>
                <a:gd name="connsiteX26" fmla="*/ 1959769 w 2324100"/>
                <a:gd name="connsiteY26" fmla="*/ 0 h 1654969"/>
                <a:gd name="connsiteX27" fmla="*/ 2324100 w 2324100"/>
                <a:gd name="connsiteY27" fmla="*/ 109538 h 1654969"/>
                <a:gd name="connsiteX28" fmla="*/ 2305050 w 2324100"/>
                <a:gd name="connsiteY28" fmla="*/ 128588 h 1654969"/>
                <a:gd name="connsiteX29" fmla="*/ 2240757 w 2324100"/>
                <a:gd name="connsiteY29" fmla="*/ 204788 h 1654969"/>
                <a:gd name="connsiteX30" fmla="*/ 2159794 w 2324100"/>
                <a:gd name="connsiteY30" fmla="*/ 297656 h 1654969"/>
                <a:gd name="connsiteX31" fmla="*/ 2057400 w 2324100"/>
                <a:gd name="connsiteY31" fmla="*/ 409575 h 1654969"/>
                <a:gd name="connsiteX32" fmla="*/ 1916907 w 2324100"/>
                <a:gd name="connsiteY32" fmla="*/ 552450 h 1654969"/>
                <a:gd name="connsiteX33" fmla="*/ 1762125 w 2324100"/>
                <a:gd name="connsiteY33" fmla="*/ 688181 h 1654969"/>
                <a:gd name="connsiteX34" fmla="*/ 1621632 w 2324100"/>
                <a:gd name="connsiteY34" fmla="*/ 809625 h 1654969"/>
                <a:gd name="connsiteX35" fmla="*/ 1443038 w 2324100"/>
                <a:gd name="connsiteY35" fmla="*/ 957263 h 1654969"/>
                <a:gd name="connsiteX36" fmla="*/ 1183482 w 2324100"/>
                <a:gd name="connsiteY36" fmla="*/ 1128713 h 16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24100" h="1654969">
                  <a:moveTo>
                    <a:pt x="1183482" y="1128713"/>
                  </a:moveTo>
                  <a:lnTo>
                    <a:pt x="962025" y="1259681"/>
                  </a:lnTo>
                  <a:lnTo>
                    <a:pt x="707232" y="1390650"/>
                  </a:lnTo>
                  <a:lnTo>
                    <a:pt x="459582" y="1497806"/>
                  </a:lnTo>
                  <a:lnTo>
                    <a:pt x="261938" y="1578769"/>
                  </a:lnTo>
                  <a:lnTo>
                    <a:pt x="61913" y="1645444"/>
                  </a:lnTo>
                  <a:lnTo>
                    <a:pt x="26194" y="1654969"/>
                  </a:lnTo>
                  <a:lnTo>
                    <a:pt x="4763" y="1650206"/>
                  </a:lnTo>
                  <a:lnTo>
                    <a:pt x="0" y="1635919"/>
                  </a:lnTo>
                  <a:lnTo>
                    <a:pt x="7144" y="1619250"/>
                  </a:lnTo>
                  <a:lnTo>
                    <a:pt x="35719" y="1593056"/>
                  </a:lnTo>
                  <a:lnTo>
                    <a:pt x="85725" y="1564481"/>
                  </a:lnTo>
                  <a:lnTo>
                    <a:pt x="261938" y="1478756"/>
                  </a:lnTo>
                  <a:lnTo>
                    <a:pt x="500063" y="1352550"/>
                  </a:lnTo>
                  <a:lnTo>
                    <a:pt x="678657" y="1245394"/>
                  </a:lnTo>
                  <a:lnTo>
                    <a:pt x="842963" y="1143000"/>
                  </a:lnTo>
                  <a:lnTo>
                    <a:pt x="1069182" y="1000125"/>
                  </a:lnTo>
                  <a:lnTo>
                    <a:pt x="1269207" y="850106"/>
                  </a:lnTo>
                  <a:lnTo>
                    <a:pt x="1466850" y="671513"/>
                  </a:lnTo>
                  <a:lnTo>
                    <a:pt x="1614488" y="528638"/>
                  </a:lnTo>
                  <a:lnTo>
                    <a:pt x="1781175" y="338138"/>
                  </a:lnTo>
                  <a:lnTo>
                    <a:pt x="1890713" y="195263"/>
                  </a:lnTo>
                  <a:lnTo>
                    <a:pt x="1943100" y="114300"/>
                  </a:lnTo>
                  <a:lnTo>
                    <a:pt x="1962150" y="85725"/>
                  </a:lnTo>
                  <a:lnTo>
                    <a:pt x="1964532" y="73819"/>
                  </a:lnTo>
                  <a:lnTo>
                    <a:pt x="1966913" y="52388"/>
                  </a:lnTo>
                  <a:lnTo>
                    <a:pt x="1959769" y="0"/>
                  </a:lnTo>
                  <a:lnTo>
                    <a:pt x="2324100" y="109538"/>
                  </a:lnTo>
                  <a:lnTo>
                    <a:pt x="2305050" y="128588"/>
                  </a:lnTo>
                  <a:lnTo>
                    <a:pt x="2240757" y="204788"/>
                  </a:lnTo>
                  <a:lnTo>
                    <a:pt x="2159794" y="297656"/>
                  </a:lnTo>
                  <a:lnTo>
                    <a:pt x="2057400" y="409575"/>
                  </a:lnTo>
                  <a:lnTo>
                    <a:pt x="1916907" y="552450"/>
                  </a:lnTo>
                  <a:lnTo>
                    <a:pt x="1762125" y="688181"/>
                  </a:lnTo>
                  <a:lnTo>
                    <a:pt x="1621632" y="809625"/>
                  </a:lnTo>
                  <a:lnTo>
                    <a:pt x="1443038" y="957263"/>
                  </a:lnTo>
                  <a:lnTo>
                    <a:pt x="1183482" y="1128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339B50F8-0B7A-4AA3-9E8F-94ECEB493DB7}"/>
                </a:ext>
              </a:extLst>
            </p:cNvPr>
            <p:cNvSpPr/>
            <p:nvPr/>
          </p:nvSpPr>
          <p:spPr>
            <a:xfrm>
              <a:off x="4252913" y="4602163"/>
              <a:ext cx="2905125" cy="1549400"/>
            </a:xfrm>
            <a:custGeom>
              <a:avLst/>
              <a:gdLst>
                <a:gd name="connsiteX0" fmla="*/ 571500 w 2905125"/>
                <a:gd name="connsiteY0" fmla="*/ 440532 h 1547813"/>
                <a:gd name="connsiteX1" fmla="*/ 431006 w 2905125"/>
                <a:gd name="connsiteY1" fmla="*/ 350044 h 1547813"/>
                <a:gd name="connsiteX2" fmla="*/ 321468 w 2905125"/>
                <a:gd name="connsiteY2" fmla="*/ 285750 h 1547813"/>
                <a:gd name="connsiteX3" fmla="*/ 0 w 2905125"/>
                <a:gd name="connsiteY3" fmla="*/ 92869 h 1547813"/>
                <a:gd name="connsiteX4" fmla="*/ 42862 w 2905125"/>
                <a:gd name="connsiteY4" fmla="*/ 0 h 1547813"/>
                <a:gd name="connsiteX5" fmla="*/ 228600 w 2905125"/>
                <a:gd name="connsiteY5" fmla="*/ 85725 h 1547813"/>
                <a:gd name="connsiteX6" fmla="*/ 457200 w 2905125"/>
                <a:gd name="connsiteY6" fmla="*/ 219075 h 1547813"/>
                <a:gd name="connsiteX7" fmla="*/ 852487 w 2905125"/>
                <a:gd name="connsiteY7" fmla="*/ 450057 h 1547813"/>
                <a:gd name="connsiteX8" fmla="*/ 1054893 w 2905125"/>
                <a:gd name="connsiteY8" fmla="*/ 569119 h 1547813"/>
                <a:gd name="connsiteX9" fmla="*/ 1266825 w 2905125"/>
                <a:gd name="connsiteY9" fmla="*/ 692944 h 1547813"/>
                <a:gd name="connsiteX10" fmla="*/ 1540668 w 2905125"/>
                <a:gd name="connsiteY10" fmla="*/ 850107 h 1547813"/>
                <a:gd name="connsiteX11" fmla="*/ 1866900 w 2905125"/>
                <a:gd name="connsiteY11" fmla="*/ 1019175 h 1547813"/>
                <a:gd name="connsiteX12" fmla="*/ 2069306 w 2905125"/>
                <a:gd name="connsiteY12" fmla="*/ 1104900 h 1547813"/>
                <a:gd name="connsiteX13" fmla="*/ 2269331 w 2905125"/>
                <a:gd name="connsiteY13" fmla="*/ 1173957 h 1547813"/>
                <a:gd name="connsiteX14" fmla="*/ 2552700 w 2905125"/>
                <a:gd name="connsiteY14" fmla="*/ 1264444 h 1547813"/>
                <a:gd name="connsiteX15" fmla="*/ 2838450 w 2905125"/>
                <a:gd name="connsiteY15" fmla="*/ 1345407 h 1547813"/>
                <a:gd name="connsiteX16" fmla="*/ 2876550 w 2905125"/>
                <a:gd name="connsiteY16" fmla="*/ 1354932 h 1547813"/>
                <a:gd name="connsiteX17" fmla="*/ 2888456 w 2905125"/>
                <a:gd name="connsiteY17" fmla="*/ 1357313 h 1547813"/>
                <a:gd name="connsiteX18" fmla="*/ 2897981 w 2905125"/>
                <a:gd name="connsiteY18" fmla="*/ 1364457 h 1547813"/>
                <a:gd name="connsiteX19" fmla="*/ 2905125 w 2905125"/>
                <a:gd name="connsiteY19" fmla="*/ 1373982 h 1547813"/>
                <a:gd name="connsiteX20" fmla="*/ 2897981 w 2905125"/>
                <a:gd name="connsiteY20" fmla="*/ 1388269 h 1547813"/>
                <a:gd name="connsiteX21" fmla="*/ 2867025 w 2905125"/>
                <a:gd name="connsiteY21" fmla="*/ 1407319 h 1547813"/>
                <a:gd name="connsiteX22" fmla="*/ 2605087 w 2905125"/>
                <a:gd name="connsiteY22" fmla="*/ 1473994 h 1547813"/>
                <a:gd name="connsiteX23" fmla="*/ 2376487 w 2905125"/>
                <a:gd name="connsiteY23" fmla="*/ 1516857 h 1547813"/>
                <a:gd name="connsiteX24" fmla="*/ 2188368 w 2905125"/>
                <a:gd name="connsiteY24" fmla="*/ 1543050 h 1547813"/>
                <a:gd name="connsiteX25" fmla="*/ 2076450 w 2905125"/>
                <a:gd name="connsiteY25" fmla="*/ 1547813 h 1547813"/>
                <a:gd name="connsiteX26" fmla="*/ 2035968 w 2905125"/>
                <a:gd name="connsiteY26" fmla="*/ 1543050 h 1547813"/>
                <a:gd name="connsiteX27" fmla="*/ 1990725 w 2905125"/>
                <a:gd name="connsiteY27" fmla="*/ 1531144 h 1547813"/>
                <a:gd name="connsiteX28" fmla="*/ 1928812 w 2905125"/>
                <a:gd name="connsiteY28" fmla="*/ 1495425 h 1547813"/>
                <a:gd name="connsiteX29" fmla="*/ 1766887 w 2905125"/>
                <a:gd name="connsiteY29" fmla="*/ 1376363 h 1547813"/>
                <a:gd name="connsiteX30" fmla="*/ 1516856 w 2905125"/>
                <a:gd name="connsiteY30" fmla="*/ 1181100 h 1547813"/>
                <a:gd name="connsiteX31" fmla="*/ 1300162 w 2905125"/>
                <a:gd name="connsiteY31" fmla="*/ 1014413 h 1547813"/>
                <a:gd name="connsiteX32" fmla="*/ 1069181 w 2905125"/>
                <a:gd name="connsiteY32" fmla="*/ 838200 h 1547813"/>
                <a:gd name="connsiteX33" fmla="*/ 890587 w 2905125"/>
                <a:gd name="connsiteY33" fmla="*/ 700088 h 1547813"/>
                <a:gd name="connsiteX34" fmla="*/ 731043 w 2905125"/>
                <a:gd name="connsiteY34" fmla="*/ 566738 h 1547813"/>
                <a:gd name="connsiteX35" fmla="*/ 571500 w 2905125"/>
                <a:gd name="connsiteY35" fmla="*/ 440532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05125" h="1547813">
                  <a:moveTo>
                    <a:pt x="571500" y="440532"/>
                  </a:moveTo>
                  <a:lnTo>
                    <a:pt x="431006" y="350044"/>
                  </a:lnTo>
                  <a:lnTo>
                    <a:pt x="321468" y="285750"/>
                  </a:lnTo>
                  <a:lnTo>
                    <a:pt x="0" y="92869"/>
                  </a:lnTo>
                  <a:lnTo>
                    <a:pt x="42862" y="0"/>
                  </a:lnTo>
                  <a:lnTo>
                    <a:pt x="228600" y="85725"/>
                  </a:lnTo>
                  <a:lnTo>
                    <a:pt x="457200" y="219075"/>
                  </a:lnTo>
                  <a:lnTo>
                    <a:pt x="852487" y="450057"/>
                  </a:lnTo>
                  <a:lnTo>
                    <a:pt x="1054893" y="569119"/>
                  </a:lnTo>
                  <a:lnTo>
                    <a:pt x="1266825" y="692944"/>
                  </a:lnTo>
                  <a:lnTo>
                    <a:pt x="1540668" y="850107"/>
                  </a:lnTo>
                  <a:lnTo>
                    <a:pt x="1866900" y="1019175"/>
                  </a:lnTo>
                  <a:lnTo>
                    <a:pt x="2069306" y="1104900"/>
                  </a:lnTo>
                  <a:lnTo>
                    <a:pt x="2269331" y="1173957"/>
                  </a:lnTo>
                  <a:lnTo>
                    <a:pt x="2552700" y="1264444"/>
                  </a:lnTo>
                  <a:lnTo>
                    <a:pt x="2838450" y="1345407"/>
                  </a:lnTo>
                  <a:lnTo>
                    <a:pt x="2876550" y="1354932"/>
                  </a:lnTo>
                  <a:lnTo>
                    <a:pt x="2888456" y="1357313"/>
                  </a:lnTo>
                  <a:lnTo>
                    <a:pt x="2897981" y="1364457"/>
                  </a:lnTo>
                  <a:lnTo>
                    <a:pt x="2905125" y="1373982"/>
                  </a:lnTo>
                  <a:lnTo>
                    <a:pt x="2897981" y="1388269"/>
                  </a:lnTo>
                  <a:lnTo>
                    <a:pt x="2867025" y="1407319"/>
                  </a:lnTo>
                  <a:lnTo>
                    <a:pt x="2605087" y="1473994"/>
                  </a:lnTo>
                  <a:lnTo>
                    <a:pt x="2376487" y="1516857"/>
                  </a:lnTo>
                  <a:lnTo>
                    <a:pt x="2188368" y="1543050"/>
                  </a:lnTo>
                  <a:lnTo>
                    <a:pt x="2076450" y="1547813"/>
                  </a:lnTo>
                  <a:lnTo>
                    <a:pt x="2035968" y="1543050"/>
                  </a:lnTo>
                  <a:lnTo>
                    <a:pt x="1990725" y="1531144"/>
                  </a:lnTo>
                  <a:lnTo>
                    <a:pt x="1928812" y="1495425"/>
                  </a:lnTo>
                  <a:lnTo>
                    <a:pt x="1766887" y="1376363"/>
                  </a:lnTo>
                  <a:lnTo>
                    <a:pt x="1516856" y="1181100"/>
                  </a:lnTo>
                  <a:lnTo>
                    <a:pt x="1300162" y="1014413"/>
                  </a:lnTo>
                  <a:lnTo>
                    <a:pt x="1069181" y="838200"/>
                  </a:lnTo>
                  <a:lnTo>
                    <a:pt x="890587" y="700088"/>
                  </a:lnTo>
                  <a:lnTo>
                    <a:pt x="731043" y="566738"/>
                  </a:lnTo>
                  <a:lnTo>
                    <a:pt x="571500" y="440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D0B5C9FA-0E0F-40CC-8B95-C3CD704C1AE7}"/>
              </a:ext>
            </a:extLst>
          </p:cNvPr>
          <p:cNvGrpSpPr/>
          <p:nvPr/>
        </p:nvGrpSpPr>
        <p:grpSpPr>
          <a:xfrm>
            <a:off x="2887663" y="1390650"/>
            <a:ext cx="4173537" cy="4608513"/>
            <a:chOff x="2887663" y="1390650"/>
            <a:chExt cx="4173537" cy="4608513"/>
          </a:xfrm>
        </p:grpSpPr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34E8E67A-CBA5-4ACE-A349-5674FF1F5495}"/>
                </a:ext>
              </a:extLst>
            </p:cNvPr>
            <p:cNvSpPr/>
            <p:nvPr/>
          </p:nvSpPr>
          <p:spPr>
            <a:xfrm>
              <a:off x="3506788" y="1390650"/>
              <a:ext cx="2103437" cy="766763"/>
            </a:xfrm>
            <a:custGeom>
              <a:avLst/>
              <a:gdLst>
                <a:gd name="connsiteX0" fmla="*/ 859632 w 2102644"/>
                <a:gd name="connsiteY0" fmla="*/ 452438 h 766763"/>
                <a:gd name="connsiteX1" fmla="*/ 1069182 w 2102644"/>
                <a:gd name="connsiteY1" fmla="*/ 381000 h 766763"/>
                <a:gd name="connsiteX2" fmla="*/ 1285875 w 2102644"/>
                <a:gd name="connsiteY2" fmla="*/ 300038 h 766763"/>
                <a:gd name="connsiteX3" fmla="*/ 1521619 w 2102644"/>
                <a:gd name="connsiteY3" fmla="*/ 204788 h 766763"/>
                <a:gd name="connsiteX4" fmla="*/ 1650207 w 2102644"/>
                <a:gd name="connsiteY4" fmla="*/ 145256 h 766763"/>
                <a:gd name="connsiteX5" fmla="*/ 1664494 w 2102644"/>
                <a:gd name="connsiteY5" fmla="*/ 135731 h 766763"/>
                <a:gd name="connsiteX6" fmla="*/ 1669257 w 2102644"/>
                <a:gd name="connsiteY6" fmla="*/ 119063 h 766763"/>
                <a:gd name="connsiteX7" fmla="*/ 1659732 w 2102644"/>
                <a:gd name="connsiteY7" fmla="*/ 100013 h 766763"/>
                <a:gd name="connsiteX8" fmla="*/ 1643063 w 2102644"/>
                <a:gd name="connsiteY8" fmla="*/ 83344 h 766763"/>
                <a:gd name="connsiteX9" fmla="*/ 1631157 w 2102644"/>
                <a:gd name="connsiteY9" fmla="*/ 69056 h 766763"/>
                <a:gd name="connsiteX10" fmla="*/ 1621632 w 2102644"/>
                <a:gd name="connsiteY10" fmla="*/ 54769 h 766763"/>
                <a:gd name="connsiteX11" fmla="*/ 1614488 w 2102644"/>
                <a:gd name="connsiteY11" fmla="*/ 35719 h 766763"/>
                <a:gd name="connsiteX12" fmla="*/ 1614488 w 2102644"/>
                <a:gd name="connsiteY12" fmla="*/ 21431 h 766763"/>
                <a:gd name="connsiteX13" fmla="*/ 1616869 w 2102644"/>
                <a:gd name="connsiteY13" fmla="*/ 11906 h 766763"/>
                <a:gd name="connsiteX14" fmla="*/ 1631157 w 2102644"/>
                <a:gd name="connsiteY14" fmla="*/ 2381 h 766763"/>
                <a:gd name="connsiteX15" fmla="*/ 1664494 w 2102644"/>
                <a:gd name="connsiteY15" fmla="*/ 0 h 766763"/>
                <a:gd name="connsiteX16" fmla="*/ 1702594 w 2102644"/>
                <a:gd name="connsiteY16" fmla="*/ 4763 h 766763"/>
                <a:gd name="connsiteX17" fmla="*/ 1735932 w 2102644"/>
                <a:gd name="connsiteY17" fmla="*/ 9525 h 766763"/>
                <a:gd name="connsiteX18" fmla="*/ 1785938 w 2102644"/>
                <a:gd name="connsiteY18" fmla="*/ 23813 h 766763"/>
                <a:gd name="connsiteX19" fmla="*/ 1828800 w 2102644"/>
                <a:gd name="connsiteY19" fmla="*/ 40481 h 766763"/>
                <a:gd name="connsiteX20" fmla="*/ 1871663 w 2102644"/>
                <a:gd name="connsiteY20" fmla="*/ 64294 h 766763"/>
                <a:gd name="connsiteX21" fmla="*/ 1916907 w 2102644"/>
                <a:gd name="connsiteY21" fmla="*/ 90488 h 766763"/>
                <a:gd name="connsiteX22" fmla="*/ 1957388 w 2102644"/>
                <a:gd name="connsiteY22" fmla="*/ 121444 h 766763"/>
                <a:gd name="connsiteX23" fmla="*/ 2014538 w 2102644"/>
                <a:gd name="connsiteY23" fmla="*/ 178594 h 766763"/>
                <a:gd name="connsiteX24" fmla="*/ 2057400 w 2102644"/>
                <a:gd name="connsiteY24" fmla="*/ 223838 h 766763"/>
                <a:gd name="connsiteX25" fmla="*/ 2088357 w 2102644"/>
                <a:gd name="connsiteY25" fmla="*/ 271463 h 766763"/>
                <a:gd name="connsiteX26" fmla="*/ 2095500 w 2102644"/>
                <a:gd name="connsiteY26" fmla="*/ 290513 h 766763"/>
                <a:gd name="connsiteX27" fmla="*/ 2102644 w 2102644"/>
                <a:gd name="connsiteY27" fmla="*/ 314325 h 766763"/>
                <a:gd name="connsiteX28" fmla="*/ 2102644 w 2102644"/>
                <a:gd name="connsiteY28" fmla="*/ 338138 h 766763"/>
                <a:gd name="connsiteX29" fmla="*/ 2093119 w 2102644"/>
                <a:gd name="connsiteY29" fmla="*/ 361950 h 766763"/>
                <a:gd name="connsiteX30" fmla="*/ 2076450 w 2102644"/>
                <a:gd name="connsiteY30" fmla="*/ 376238 h 766763"/>
                <a:gd name="connsiteX31" fmla="*/ 2047875 w 2102644"/>
                <a:gd name="connsiteY31" fmla="*/ 383381 h 766763"/>
                <a:gd name="connsiteX32" fmla="*/ 1997869 w 2102644"/>
                <a:gd name="connsiteY32" fmla="*/ 383381 h 766763"/>
                <a:gd name="connsiteX33" fmla="*/ 1938338 w 2102644"/>
                <a:gd name="connsiteY33" fmla="*/ 385763 h 766763"/>
                <a:gd name="connsiteX34" fmla="*/ 1895475 w 2102644"/>
                <a:gd name="connsiteY34" fmla="*/ 385763 h 766763"/>
                <a:gd name="connsiteX35" fmla="*/ 1790700 w 2102644"/>
                <a:gd name="connsiteY35" fmla="*/ 397669 h 766763"/>
                <a:gd name="connsiteX36" fmla="*/ 1709738 w 2102644"/>
                <a:gd name="connsiteY36" fmla="*/ 416719 h 766763"/>
                <a:gd name="connsiteX37" fmla="*/ 1504950 w 2102644"/>
                <a:gd name="connsiteY37" fmla="*/ 473869 h 766763"/>
                <a:gd name="connsiteX38" fmla="*/ 1295400 w 2102644"/>
                <a:gd name="connsiteY38" fmla="*/ 526256 h 766763"/>
                <a:gd name="connsiteX39" fmla="*/ 988219 w 2102644"/>
                <a:gd name="connsiteY39" fmla="*/ 604838 h 766763"/>
                <a:gd name="connsiteX40" fmla="*/ 876300 w 2102644"/>
                <a:gd name="connsiteY40" fmla="*/ 631031 h 766763"/>
                <a:gd name="connsiteX41" fmla="*/ 762000 w 2102644"/>
                <a:gd name="connsiteY41" fmla="*/ 657225 h 766763"/>
                <a:gd name="connsiteX42" fmla="*/ 607219 w 2102644"/>
                <a:gd name="connsiteY42" fmla="*/ 685800 h 766763"/>
                <a:gd name="connsiteX43" fmla="*/ 464344 w 2102644"/>
                <a:gd name="connsiteY43" fmla="*/ 709613 h 766763"/>
                <a:gd name="connsiteX44" fmla="*/ 311944 w 2102644"/>
                <a:gd name="connsiteY44" fmla="*/ 733425 h 766763"/>
                <a:gd name="connsiteX45" fmla="*/ 176213 w 2102644"/>
                <a:gd name="connsiteY45" fmla="*/ 750094 h 766763"/>
                <a:gd name="connsiteX46" fmla="*/ 61913 w 2102644"/>
                <a:gd name="connsiteY46" fmla="*/ 764381 h 766763"/>
                <a:gd name="connsiteX47" fmla="*/ 19050 w 2102644"/>
                <a:gd name="connsiteY47" fmla="*/ 766763 h 766763"/>
                <a:gd name="connsiteX48" fmla="*/ 7144 w 2102644"/>
                <a:gd name="connsiteY48" fmla="*/ 762000 h 766763"/>
                <a:gd name="connsiteX49" fmla="*/ 0 w 2102644"/>
                <a:gd name="connsiteY49" fmla="*/ 750094 h 766763"/>
                <a:gd name="connsiteX50" fmla="*/ 4763 w 2102644"/>
                <a:gd name="connsiteY50" fmla="*/ 726281 h 766763"/>
                <a:gd name="connsiteX51" fmla="*/ 16669 w 2102644"/>
                <a:gd name="connsiteY51" fmla="*/ 707231 h 766763"/>
                <a:gd name="connsiteX52" fmla="*/ 57150 w 2102644"/>
                <a:gd name="connsiteY52" fmla="*/ 690563 h 766763"/>
                <a:gd name="connsiteX53" fmla="*/ 209550 w 2102644"/>
                <a:gd name="connsiteY53" fmla="*/ 652463 h 766763"/>
                <a:gd name="connsiteX54" fmla="*/ 369094 w 2102644"/>
                <a:gd name="connsiteY54" fmla="*/ 607219 h 766763"/>
                <a:gd name="connsiteX55" fmla="*/ 538163 w 2102644"/>
                <a:gd name="connsiteY55" fmla="*/ 557213 h 766763"/>
                <a:gd name="connsiteX56" fmla="*/ 859632 w 2102644"/>
                <a:gd name="connsiteY56" fmla="*/ 452438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2644" h="766763">
                  <a:moveTo>
                    <a:pt x="859632" y="452438"/>
                  </a:moveTo>
                  <a:lnTo>
                    <a:pt x="1069182" y="381000"/>
                  </a:lnTo>
                  <a:lnTo>
                    <a:pt x="1285875" y="300038"/>
                  </a:lnTo>
                  <a:lnTo>
                    <a:pt x="1521619" y="204788"/>
                  </a:lnTo>
                  <a:lnTo>
                    <a:pt x="1650207" y="145256"/>
                  </a:lnTo>
                  <a:lnTo>
                    <a:pt x="1664494" y="135731"/>
                  </a:lnTo>
                  <a:lnTo>
                    <a:pt x="1669257" y="119063"/>
                  </a:lnTo>
                  <a:lnTo>
                    <a:pt x="1659732" y="100013"/>
                  </a:lnTo>
                  <a:lnTo>
                    <a:pt x="1643063" y="83344"/>
                  </a:lnTo>
                  <a:lnTo>
                    <a:pt x="1631157" y="69056"/>
                  </a:lnTo>
                  <a:lnTo>
                    <a:pt x="1621632" y="54769"/>
                  </a:lnTo>
                  <a:lnTo>
                    <a:pt x="1614488" y="35719"/>
                  </a:lnTo>
                  <a:lnTo>
                    <a:pt x="1614488" y="21431"/>
                  </a:lnTo>
                  <a:lnTo>
                    <a:pt x="1616869" y="11906"/>
                  </a:lnTo>
                  <a:lnTo>
                    <a:pt x="1631157" y="2381"/>
                  </a:lnTo>
                  <a:lnTo>
                    <a:pt x="1664494" y="0"/>
                  </a:lnTo>
                  <a:lnTo>
                    <a:pt x="1702594" y="4763"/>
                  </a:lnTo>
                  <a:lnTo>
                    <a:pt x="1735932" y="9525"/>
                  </a:lnTo>
                  <a:lnTo>
                    <a:pt x="1785938" y="23813"/>
                  </a:lnTo>
                  <a:lnTo>
                    <a:pt x="1828800" y="40481"/>
                  </a:lnTo>
                  <a:lnTo>
                    <a:pt x="1871663" y="64294"/>
                  </a:lnTo>
                  <a:lnTo>
                    <a:pt x="1916907" y="90488"/>
                  </a:lnTo>
                  <a:lnTo>
                    <a:pt x="1957388" y="121444"/>
                  </a:lnTo>
                  <a:lnTo>
                    <a:pt x="2014538" y="178594"/>
                  </a:lnTo>
                  <a:lnTo>
                    <a:pt x="2057400" y="223838"/>
                  </a:lnTo>
                  <a:lnTo>
                    <a:pt x="2088357" y="271463"/>
                  </a:lnTo>
                  <a:lnTo>
                    <a:pt x="2095500" y="290513"/>
                  </a:lnTo>
                  <a:lnTo>
                    <a:pt x="2102644" y="314325"/>
                  </a:lnTo>
                  <a:lnTo>
                    <a:pt x="2102644" y="338138"/>
                  </a:lnTo>
                  <a:lnTo>
                    <a:pt x="2093119" y="361950"/>
                  </a:lnTo>
                  <a:lnTo>
                    <a:pt x="2076450" y="376238"/>
                  </a:lnTo>
                  <a:lnTo>
                    <a:pt x="2047875" y="383381"/>
                  </a:lnTo>
                  <a:lnTo>
                    <a:pt x="1997869" y="383381"/>
                  </a:lnTo>
                  <a:lnTo>
                    <a:pt x="1938338" y="385763"/>
                  </a:lnTo>
                  <a:lnTo>
                    <a:pt x="1895475" y="385763"/>
                  </a:lnTo>
                  <a:lnTo>
                    <a:pt x="1790700" y="397669"/>
                  </a:lnTo>
                  <a:lnTo>
                    <a:pt x="1709738" y="416719"/>
                  </a:lnTo>
                  <a:lnTo>
                    <a:pt x="1504950" y="473869"/>
                  </a:lnTo>
                  <a:lnTo>
                    <a:pt x="1295400" y="526256"/>
                  </a:lnTo>
                  <a:lnTo>
                    <a:pt x="988219" y="604838"/>
                  </a:lnTo>
                  <a:lnTo>
                    <a:pt x="876300" y="631031"/>
                  </a:lnTo>
                  <a:lnTo>
                    <a:pt x="762000" y="657225"/>
                  </a:lnTo>
                  <a:lnTo>
                    <a:pt x="607219" y="685800"/>
                  </a:lnTo>
                  <a:lnTo>
                    <a:pt x="464344" y="709613"/>
                  </a:lnTo>
                  <a:lnTo>
                    <a:pt x="311944" y="733425"/>
                  </a:lnTo>
                  <a:lnTo>
                    <a:pt x="176213" y="750094"/>
                  </a:lnTo>
                  <a:lnTo>
                    <a:pt x="61913" y="764381"/>
                  </a:lnTo>
                  <a:lnTo>
                    <a:pt x="19050" y="766763"/>
                  </a:lnTo>
                  <a:lnTo>
                    <a:pt x="7144" y="762000"/>
                  </a:lnTo>
                  <a:lnTo>
                    <a:pt x="0" y="750094"/>
                  </a:lnTo>
                  <a:lnTo>
                    <a:pt x="4763" y="726281"/>
                  </a:lnTo>
                  <a:lnTo>
                    <a:pt x="16669" y="707231"/>
                  </a:lnTo>
                  <a:lnTo>
                    <a:pt x="57150" y="690563"/>
                  </a:lnTo>
                  <a:lnTo>
                    <a:pt x="209550" y="652463"/>
                  </a:lnTo>
                  <a:lnTo>
                    <a:pt x="369094" y="607219"/>
                  </a:lnTo>
                  <a:lnTo>
                    <a:pt x="538163" y="557213"/>
                  </a:lnTo>
                  <a:lnTo>
                    <a:pt x="859632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D2D21296-1624-458E-88B2-833DEB8EF59C}"/>
                </a:ext>
              </a:extLst>
            </p:cNvPr>
            <p:cNvSpPr/>
            <p:nvPr/>
          </p:nvSpPr>
          <p:spPr>
            <a:xfrm>
              <a:off x="2887663" y="2728913"/>
              <a:ext cx="360362" cy="1060450"/>
            </a:xfrm>
            <a:custGeom>
              <a:avLst/>
              <a:gdLst>
                <a:gd name="connsiteX0" fmla="*/ 138113 w 359569"/>
                <a:gd name="connsiteY0" fmla="*/ 504825 h 1059656"/>
                <a:gd name="connsiteX1" fmla="*/ 169069 w 359569"/>
                <a:gd name="connsiteY1" fmla="*/ 438150 h 1059656"/>
                <a:gd name="connsiteX2" fmla="*/ 185738 w 359569"/>
                <a:gd name="connsiteY2" fmla="*/ 402431 h 1059656"/>
                <a:gd name="connsiteX3" fmla="*/ 200025 w 359569"/>
                <a:gd name="connsiteY3" fmla="*/ 347662 h 1059656"/>
                <a:gd name="connsiteX4" fmla="*/ 216694 w 359569"/>
                <a:gd name="connsiteY4" fmla="*/ 271462 h 1059656"/>
                <a:gd name="connsiteX5" fmla="*/ 226219 w 359569"/>
                <a:gd name="connsiteY5" fmla="*/ 185737 h 1059656"/>
                <a:gd name="connsiteX6" fmla="*/ 226219 w 359569"/>
                <a:gd name="connsiteY6" fmla="*/ 126206 h 1059656"/>
                <a:gd name="connsiteX7" fmla="*/ 216694 w 359569"/>
                <a:gd name="connsiteY7" fmla="*/ 90487 h 1059656"/>
                <a:gd name="connsiteX8" fmla="*/ 211932 w 359569"/>
                <a:gd name="connsiteY8" fmla="*/ 66675 h 1059656"/>
                <a:gd name="connsiteX9" fmla="*/ 211932 w 359569"/>
                <a:gd name="connsiteY9" fmla="*/ 38100 h 1059656"/>
                <a:gd name="connsiteX10" fmla="*/ 214313 w 359569"/>
                <a:gd name="connsiteY10" fmla="*/ 14287 h 1059656"/>
                <a:gd name="connsiteX11" fmla="*/ 223838 w 359569"/>
                <a:gd name="connsiteY11" fmla="*/ 2381 h 1059656"/>
                <a:gd name="connsiteX12" fmla="*/ 233363 w 359569"/>
                <a:gd name="connsiteY12" fmla="*/ 0 h 1059656"/>
                <a:gd name="connsiteX13" fmla="*/ 259557 w 359569"/>
                <a:gd name="connsiteY13" fmla="*/ 2381 h 1059656"/>
                <a:gd name="connsiteX14" fmla="*/ 285750 w 359569"/>
                <a:gd name="connsiteY14" fmla="*/ 16668 h 1059656"/>
                <a:gd name="connsiteX15" fmla="*/ 300038 w 359569"/>
                <a:gd name="connsiteY15" fmla="*/ 33337 h 1059656"/>
                <a:gd name="connsiteX16" fmla="*/ 342900 w 359569"/>
                <a:gd name="connsiteY16" fmla="*/ 145256 h 1059656"/>
                <a:gd name="connsiteX17" fmla="*/ 359569 w 359569"/>
                <a:gd name="connsiteY17" fmla="*/ 304800 h 1059656"/>
                <a:gd name="connsiteX18" fmla="*/ 345282 w 359569"/>
                <a:gd name="connsiteY18" fmla="*/ 459581 h 1059656"/>
                <a:gd name="connsiteX19" fmla="*/ 328613 w 359569"/>
                <a:gd name="connsiteY19" fmla="*/ 595312 h 1059656"/>
                <a:gd name="connsiteX20" fmla="*/ 304800 w 359569"/>
                <a:gd name="connsiteY20" fmla="*/ 742950 h 1059656"/>
                <a:gd name="connsiteX21" fmla="*/ 278607 w 359569"/>
                <a:gd name="connsiteY21" fmla="*/ 828675 h 1059656"/>
                <a:gd name="connsiteX22" fmla="*/ 235744 w 359569"/>
                <a:gd name="connsiteY22" fmla="*/ 916781 h 1059656"/>
                <a:gd name="connsiteX23" fmla="*/ 161925 w 359569"/>
                <a:gd name="connsiteY23" fmla="*/ 1004887 h 1059656"/>
                <a:gd name="connsiteX24" fmla="*/ 121444 w 359569"/>
                <a:gd name="connsiteY24" fmla="*/ 1042987 h 1059656"/>
                <a:gd name="connsiteX25" fmla="*/ 90488 w 359569"/>
                <a:gd name="connsiteY25" fmla="*/ 1059656 h 1059656"/>
                <a:gd name="connsiteX26" fmla="*/ 69057 w 359569"/>
                <a:gd name="connsiteY26" fmla="*/ 1059656 h 1059656"/>
                <a:gd name="connsiteX27" fmla="*/ 47625 w 359569"/>
                <a:gd name="connsiteY27" fmla="*/ 1050131 h 1059656"/>
                <a:gd name="connsiteX28" fmla="*/ 28575 w 359569"/>
                <a:gd name="connsiteY28" fmla="*/ 1031081 h 1059656"/>
                <a:gd name="connsiteX29" fmla="*/ 14288 w 359569"/>
                <a:gd name="connsiteY29" fmla="*/ 983456 h 1059656"/>
                <a:gd name="connsiteX30" fmla="*/ 4763 w 359569"/>
                <a:gd name="connsiteY30" fmla="*/ 912018 h 1059656"/>
                <a:gd name="connsiteX31" fmla="*/ 0 w 359569"/>
                <a:gd name="connsiteY31" fmla="*/ 807243 h 1059656"/>
                <a:gd name="connsiteX32" fmla="*/ 0 w 359569"/>
                <a:gd name="connsiteY32" fmla="*/ 709612 h 1059656"/>
                <a:gd name="connsiteX33" fmla="*/ 7144 w 359569"/>
                <a:gd name="connsiteY33" fmla="*/ 671512 h 1059656"/>
                <a:gd name="connsiteX34" fmla="*/ 42863 w 359569"/>
                <a:gd name="connsiteY34" fmla="*/ 635793 h 1059656"/>
                <a:gd name="connsiteX35" fmla="*/ 88107 w 359569"/>
                <a:gd name="connsiteY35" fmla="*/ 585787 h 1059656"/>
                <a:gd name="connsiteX36" fmla="*/ 138113 w 359569"/>
                <a:gd name="connsiteY36" fmla="*/ 50482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9569" h="1059656">
                  <a:moveTo>
                    <a:pt x="138113" y="504825"/>
                  </a:moveTo>
                  <a:lnTo>
                    <a:pt x="169069" y="438150"/>
                  </a:lnTo>
                  <a:lnTo>
                    <a:pt x="185738" y="402431"/>
                  </a:lnTo>
                  <a:lnTo>
                    <a:pt x="200025" y="347662"/>
                  </a:lnTo>
                  <a:lnTo>
                    <a:pt x="216694" y="271462"/>
                  </a:lnTo>
                  <a:lnTo>
                    <a:pt x="226219" y="185737"/>
                  </a:lnTo>
                  <a:lnTo>
                    <a:pt x="226219" y="126206"/>
                  </a:lnTo>
                  <a:lnTo>
                    <a:pt x="216694" y="90487"/>
                  </a:lnTo>
                  <a:lnTo>
                    <a:pt x="211932" y="66675"/>
                  </a:lnTo>
                  <a:lnTo>
                    <a:pt x="211932" y="38100"/>
                  </a:lnTo>
                  <a:lnTo>
                    <a:pt x="214313" y="14287"/>
                  </a:lnTo>
                  <a:lnTo>
                    <a:pt x="223838" y="2381"/>
                  </a:lnTo>
                  <a:lnTo>
                    <a:pt x="233363" y="0"/>
                  </a:lnTo>
                  <a:lnTo>
                    <a:pt x="259557" y="2381"/>
                  </a:lnTo>
                  <a:lnTo>
                    <a:pt x="285750" y="16668"/>
                  </a:lnTo>
                  <a:lnTo>
                    <a:pt x="300038" y="33337"/>
                  </a:lnTo>
                  <a:lnTo>
                    <a:pt x="342900" y="145256"/>
                  </a:lnTo>
                  <a:lnTo>
                    <a:pt x="359569" y="304800"/>
                  </a:lnTo>
                  <a:lnTo>
                    <a:pt x="345282" y="459581"/>
                  </a:lnTo>
                  <a:lnTo>
                    <a:pt x="328613" y="595312"/>
                  </a:lnTo>
                  <a:lnTo>
                    <a:pt x="304800" y="742950"/>
                  </a:lnTo>
                  <a:lnTo>
                    <a:pt x="278607" y="828675"/>
                  </a:lnTo>
                  <a:lnTo>
                    <a:pt x="235744" y="916781"/>
                  </a:lnTo>
                  <a:lnTo>
                    <a:pt x="161925" y="1004887"/>
                  </a:lnTo>
                  <a:lnTo>
                    <a:pt x="121444" y="1042987"/>
                  </a:lnTo>
                  <a:lnTo>
                    <a:pt x="90488" y="1059656"/>
                  </a:lnTo>
                  <a:lnTo>
                    <a:pt x="69057" y="1059656"/>
                  </a:lnTo>
                  <a:lnTo>
                    <a:pt x="47625" y="1050131"/>
                  </a:lnTo>
                  <a:lnTo>
                    <a:pt x="28575" y="1031081"/>
                  </a:lnTo>
                  <a:lnTo>
                    <a:pt x="14288" y="983456"/>
                  </a:lnTo>
                  <a:lnTo>
                    <a:pt x="4763" y="912018"/>
                  </a:lnTo>
                  <a:lnTo>
                    <a:pt x="0" y="807243"/>
                  </a:lnTo>
                  <a:lnTo>
                    <a:pt x="0" y="709612"/>
                  </a:lnTo>
                  <a:lnTo>
                    <a:pt x="7144" y="671512"/>
                  </a:lnTo>
                  <a:lnTo>
                    <a:pt x="42863" y="635793"/>
                  </a:lnTo>
                  <a:lnTo>
                    <a:pt x="88107" y="585787"/>
                  </a:lnTo>
                  <a:lnTo>
                    <a:pt x="13811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0DD3FDB8-6C08-4319-9BBE-EA875D1301D7}"/>
                </a:ext>
              </a:extLst>
            </p:cNvPr>
            <p:cNvSpPr/>
            <p:nvPr/>
          </p:nvSpPr>
          <p:spPr>
            <a:xfrm>
              <a:off x="3429000" y="3236913"/>
              <a:ext cx="336550" cy="801687"/>
            </a:xfrm>
            <a:custGeom>
              <a:avLst/>
              <a:gdLst>
                <a:gd name="connsiteX0" fmla="*/ 0 w 336153"/>
                <a:gd name="connsiteY0" fmla="*/ 619125 h 802481"/>
                <a:gd name="connsiteX1" fmla="*/ 2381 w 336153"/>
                <a:gd name="connsiteY1" fmla="*/ 521494 h 802481"/>
                <a:gd name="connsiteX2" fmla="*/ 9525 w 336153"/>
                <a:gd name="connsiteY2" fmla="*/ 459581 h 802481"/>
                <a:gd name="connsiteX3" fmla="*/ 21431 w 336153"/>
                <a:gd name="connsiteY3" fmla="*/ 419100 h 802481"/>
                <a:gd name="connsiteX4" fmla="*/ 52388 w 336153"/>
                <a:gd name="connsiteY4" fmla="*/ 383381 h 802481"/>
                <a:gd name="connsiteX5" fmla="*/ 88106 w 336153"/>
                <a:gd name="connsiteY5" fmla="*/ 347662 h 802481"/>
                <a:gd name="connsiteX6" fmla="*/ 119063 w 336153"/>
                <a:gd name="connsiteY6" fmla="*/ 307181 h 802481"/>
                <a:gd name="connsiteX7" fmla="*/ 169069 w 336153"/>
                <a:gd name="connsiteY7" fmla="*/ 233362 h 802481"/>
                <a:gd name="connsiteX8" fmla="*/ 259556 w 336153"/>
                <a:gd name="connsiteY8" fmla="*/ 66675 h 802481"/>
                <a:gd name="connsiteX9" fmla="*/ 278606 w 336153"/>
                <a:gd name="connsiteY9" fmla="*/ 26194 h 802481"/>
                <a:gd name="connsiteX10" fmla="*/ 295275 w 336153"/>
                <a:gd name="connsiteY10" fmla="*/ 4762 h 802481"/>
                <a:gd name="connsiteX11" fmla="*/ 307181 w 336153"/>
                <a:gd name="connsiteY11" fmla="*/ 0 h 802481"/>
                <a:gd name="connsiteX12" fmla="*/ 328613 w 336153"/>
                <a:gd name="connsiteY12" fmla="*/ 4762 h 802481"/>
                <a:gd name="connsiteX13" fmla="*/ 333375 w 336153"/>
                <a:gd name="connsiteY13" fmla="*/ 19050 h 802481"/>
                <a:gd name="connsiteX14" fmla="*/ 330994 w 336153"/>
                <a:gd name="connsiteY14" fmla="*/ 78581 h 802481"/>
                <a:gd name="connsiteX15" fmla="*/ 316706 w 336153"/>
                <a:gd name="connsiteY15" fmla="*/ 226219 h 802481"/>
                <a:gd name="connsiteX16" fmla="*/ 307181 w 336153"/>
                <a:gd name="connsiteY16" fmla="*/ 345281 h 802481"/>
                <a:gd name="connsiteX17" fmla="*/ 290513 w 336153"/>
                <a:gd name="connsiteY17" fmla="*/ 433387 h 802481"/>
                <a:gd name="connsiteX18" fmla="*/ 247650 w 336153"/>
                <a:gd name="connsiteY18" fmla="*/ 592931 h 802481"/>
                <a:gd name="connsiteX19" fmla="*/ 214313 w 336153"/>
                <a:gd name="connsiteY19" fmla="*/ 697706 h 802481"/>
                <a:gd name="connsiteX20" fmla="*/ 190500 w 336153"/>
                <a:gd name="connsiteY20" fmla="*/ 747712 h 802481"/>
                <a:gd name="connsiteX21" fmla="*/ 161925 w 336153"/>
                <a:gd name="connsiteY21" fmla="*/ 776287 h 802481"/>
                <a:gd name="connsiteX22" fmla="*/ 135731 w 336153"/>
                <a:gd name="connsiteY22" fmla="*/ 797719 h 802481"/>
                <a:gd name="connsiteX23" fmla="*/ 114300 w 336153"/>
                <a:gd name="connsiteY23" fmla="*/ 802481 h 802481"/>
                <a:gd name="connsiteX24" fmla="*/ 90488 w 336153"/>
                <a:gd name="connsiteY24" fmla="*/ 800100 h 802481"/>
                <a:gd name="connsiteX25" fmla="*/ 54769 w 336153"/>
                <a:gd name="connsiteY25" fmla="*/ 785812 h 802481"/>
                <a:gd name="connsiteX26" fmla="*/ 33338 w 336153"/>
                <a:gd name="connsiteY26" fmla="*/ 766762 h 802481"/>
                <a:gd name="connsiteX27" fmla="*/ 19050 w 336153"/>
                <a:gd name="connsiteY27" fmla="*/ 733425 h 802481"/>
                <a:gd name="connsiteX28" fmla="*/ 9525 w 336153"/>
                <a:gd name="connsiteY28" fmla="*/ 695325 h 802481"/>
                <a:gd name="connsiteX29" fmla="*/ 0 w 336153"/>
                <a:gd name="connsiteY29" fmla="*/ 6191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6153" h="802481">
                  <a:moveTo>
                    <a:pt x="0" y="619125"/>
                  </a:moveTo>
                  <a:cubicBezTo>
                    <a:pt x="794" y="586581"/>
                    <a:pt x="1587" y="554038"/>
                    <a:pt x="2381" y="521494"/>
                  </a:cubicBezTo>
                  <a:lnTo>
                    <a:pt x="9525" y="459581"/>
                  </a:lnTo>
                  <a:lnTo>
                    <a:pt x="21431" y="419100"/>
                  </a:lnTo>
                  <a:lnTo>
                    <a:pt x="52388" y="383381"/>
                  </a:lnTo>
                  <a:lnTo>
                    <a:pt x="88106" y="347662"/>
                  </a:lnTo>
                  <a:lnTo>
                    <a:pt x="119063" y="307181"/>
                  </a:lnTo>
                  <a:lnTo>
                    <a:pt x="169069" y="233362"/>
                  </a:lnTo>
                  <a:lnTo>
                    <a:pt x="259556" y="66675"/>
                  </a:lnTo>
                  <a:lnTo>
                    <a:pt x="278606" y="26194"/>
                  </a:lnTo>
                  <a:lnTo>
                    <a:pt x="295275" y="4762"/>
                  </a:lnTo>
                  <a:lnTo>
                    <a:pt x="307181" y="0"/>
                  </a:lnTo>
                  <a:lnTo>
                    <a:pt x="328613" y="4762"/>
                  </a:lnTo>
                  <a:lnTo>
                    <a:pt x="333375" y="19050"/>
                  </a:lnTo>
                  <a:cubicBezTo>
                    <a:pt x="332581" y="38894"/>
                    <a:pt x="336153" y="31353"/>
                    <a:pt x="330994" y="78581"/>
                  </a:cubicBezTo>
                  <a:lnTo>
                    <a:pt x="316706" y="226219"/>
                  </a:lnTo>
                  <a:lnTo>
                    <a:pt x="307181" y="345281"/>
                  </a:lnTo>
                  <a:lnTo>
                    <a:pt x="290513" y="433387"/>
                  </a:lnTo>
                  <a:lnTo>
                    <a:pt x="247650" y="592931"/>
                  </a:lnTo>
                  <a:lnTo>
                    <a:pt x="214313" y="697706"/>
                  </a:lnTo>
                  <a:lnTo>
                    <a:pt x="190500" y="747712"/>
                  </a:lnTo>
                  <a:lnTo>
                    <a:pt x="161925" y="776287"/>
                  </a:lnTo>
                  <a:lnTo>
                    <a:pt x="135731" y="797719"/>
                  </a:lnTo>
                  <a:lnTo>
                    <a:pt x="114300" y="802481"/>
                  </a:lnTo>
                  <a:lnTo>
                    <a:pt x="90488" y="800100"/>
                  </a:lnTo>
                  <a:lnTo>
                    <a:pt x="54769" y="785812"/>
                  </a:lnTo>
                  <a:lnTo>
                    <a:pt x="33338" y="766762"/>
                  </a:lnTo>
                  <a:lnTo>
                    <a:pt x="19050" y="733425"/>
                  </a:lnTo>
                  <a:lnTo>
                    <a:pt x="9525" y="695325"/>
                  </a:lnTo>
                  <a:lnTo>
                    <a:pt x="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E03C90E7-86BF-47BD-9035-B36E22BF5781}"/>
                </a:ext>
              </a:extLst>
            </p:cNvPr>
            <p:cNvSpPr/>
            <p:nvPr/>
          </p:nvSpPr>
          <p:spPr>
            <a:xfrm>
              <a:off x="4614863" y="3028950"/>
              <a:ext cx="463550" cy="504825"/>
            </a:xfrm>
            <a:custGeom>
              <a:avLst/>
              <a:gdLst>
                <a:gd name="connsiteX0" fmla="*/ 157162 w 464343"/>
                <a:gd name="connsiteY0" fmla="*/ 321469 h 504825"/>
                <a:gd name="connsiteX1" fmla="*/ 78581 w 464343"/>
                <a:gd name="connsiteY1" fmla="*/ 190500 h 504825"/>
                <a:gd name="connsiteX2" fmla="*/ 4762 w 464343"/>
                <a:gd name="connsiteY2" fmla="*/ 59531 h 504825"/>
                <a:gd name="connsiteX3" fmla="*/ 0 w 464343"/>
                <a:gd name="connsiteY3" fmla="*/ 47625 h 504825"/>
                <a:gd name="connsiteX4" fmla="*/ 0 w 464343"/>
                <a:gd name="connsiteY4" fmla="*/ 23813 h 504825"/>
                <a:gd name="connsiteX5" fmla="*/ 11906 w 464343"/>
                <a:gd name="connsiteY5" fmla="*/ 4763 h 504825"/>
                <a:gd name="connsiteX6" fmla="*/ 23812 w 464343"/>
                <a:gd name="connsiteY6" fmla="*/ 0 h 504825"/>
                <a:gd name="connsiteX7" fmla="*/ 52387 w 464343"/>
                <a:gd name="connsiteY7" fmla="*/ 11906 h 504825"/>
                <a:gd name="connsiteX8" fmla="*/ 180975 w 464343"/>
                <a:gd name="connsiteY8" fmla="*/ 90488 h 504825"/>
                <a:gd name="connsiteX9" fmla="*/ 278606 w 464343"/>
                <a:gd name="connsiteY9" fmla="*/ 152400 h 504825"/>
                <a:gd name="connsiteX10" fmla="*/ 352425 w 464343"/>
                <a:gd name="connsiteY10" fmla="*/ 195263 h 504825"/>
                <a:gd name="connsiteX11" fmla="*/ 397668 w 464343"/>
                <a:gd name="connsiteY11" fmla="*/ 235744 h 504825"/>
                <a:gd name="connsiteX12" fmla="*/ 423862 w 464343"/>
                <a:gd name="connsiteY12" fmla="*/ 266700 h 504825"/>
                <a:gd name="connsiteX13" fmla="*/ 445293 w 464343"/>
                <a:gd name="connsiteY13" fmla="*/ 309563 h 504825"/>
                <a:gd name="connsiteX14" fmla="*/ 459581 w 464343"/>
                <a:gd name="connsiteY14" fmla="*/ 350044 h 504825"/>
                <a:gd name="connsiteX15" fmla="*/ 464343 w 464343"/>
                <a:gd name="connsiteY15" fmla="*/ 385763 h 504825"/>
                <a:gd name="connsiteX16" fmla="*/ 454818 w 464343"/>
                <a:gd name="connsiteY16" fmla="*/ 438150 h 504825"/>
                <a:gd name="connsiteX17" fmla="*/ 438150 w 464343"/>
                <a:gd name="connsiteY17" fmla="*/ 469106 h 504825"/>
                <a:gd name="connsiteX18" fmla="*/ 416718 w 464343"/>
                <a:gd name="connsiteY18" fmla="*/ 492919 h 504825"/>
                <a:gd name="connsiteX19" fmla="*/ 395287 w 464343"/>
                <a:gd name="connsiteY19" fmla="*/ 500063 h 504825"/>
                <a:gd name="connsiteX20" fmla="*/ 364331 w 464343"/>
                <a:gd name="connsiteY20" fmla="*/ 504825 h 504825"/>
                <a:gd name="connsiteX21" fmla="*/ 314325 w 464343"/>
                <a:gd name="connsiteY21" fmla="*/ 497681 h 504825"/>
                <a:gd name="connsiteX22" fmla="*/ 269081 w 464343"/>
                <a:gd name="connsiteY22" fmla="*/ 488156 h 504825"/>
                <a:gd name="connsiteX23" fmla="*/ 240506 w 464343"/>
                <a:gd name="connsiteY23" fmla="*/ 459581 h 504825"/>
                <a:gd name="connsiteX24" fmla="*/ 157162 w 464343"/>
                <a:gd name="connsiteY24" fmla="*/ 32146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4343" h="504825">
                  <a:moveTo>
                    <a:pt x="157162" y="321469"/>
                  </a:moveTo>
                  <a:lnTo>
                    <a:pt x="78581" y="190500"/>
                  </a:lnTo>
                  <a:lnTo>
                    <a:pt x="4762" y="59531"/>
                  </a:lnTo>
                  <a:lnTo>
                    <a:pt x="0" y="47625"/>
                  </a:lnTo>
                  <a:lnTo>
                    <a:pt x="0" y="23813"/>
                  </a:lnTo>
                  <a:lnTo>
                    <a:pt x="11906" y="4763"/>
                  </a:lnTo>
                  <a:lnTo>
                    <a:pt x="23812" y="0"/>
                  </a:lnTo>
                  <a:lnTo>
                    <a:pt x="52387" y="11906"/>
                  </a:lnTo>
                  <a:lnTo>
                    <a:pt x="180975" y="90488"/>
                  </a:lnTo>
                  <a:lnTo>
                    <a:pt x="278606" y="152400"/>
                  </a:lnTo>
                  <a:lnTo>
                    <a:pt x="352425" y="195263"/>
                  </a:lnTo>
                  <a:lnTo>
                    <a:pt x="397668" y="235744"/>
                  </a:lnTo>
                  <a:lnTo>
                    <a:pt x="423862" y="266700"/>
                  </a:lnTo>
                  <a:lnTo>
                    <a:pt x="445293" y="309563"/>
                  </a:lnTo>
                  <a:lnTo>
                    <a:pt x="459581" y="350044"/>
                  </a:lnTo>
                  <a:lnTo>
                    <a:pt x="464343" y="385763"/>
                  </a:lnTo>
                  <a:lnTo>
                    <a:pt x="454818" y="438150"/>
                  </a:lnTo>
                  <a:lnTo>
                    <a:pt x="438150" y="469106"/>
                  </a:lnTo>
                  <a:lnTo>
                    <a:pt x="416718" y="492919"/>
                  </a:lnTo>
                  <a:lnTo>
                    <a:pt x="395287" y="500063"/>
                  </a:lnTo>
                  <a:lnTo>
                    <a:pt x="364331" y="504825"/>
                  </a:lnTo>
                  <a:lnTo>
                    <a:pt x="314325" y="497681"/>
                  </a:lnTo>
                  <a:lnTo>
                    <a:pt x="269081" y="488156"/>
                  </a:lnTo>
                  <a:lnTo>
                    <a:pt x="240506" y="459581"/>
                  </a:lnTo>
                  <a:lnTo>
                    <a:pt x="157162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300DB17E-F715-458F-8505-A28AC1988A81}"/>
                </a:ext>
              </a:extLst>
            </p:cNvPr>
            <p:cNvSpPr/>
            <p:nvPr/>
          </p:nvSpPr>
          <p:spPr>
            <a:xfrm>
              <a:off x="5710238" y="2976563"/>
              <a:ext cx="642937" cy="585787"/>
            </a:xfrm>
            <a:custGeom>
              <a:avLst/>
              <a:gdLst>
                <a:gd name="connsiteX0" fmla="*/ 333375 w 642937"/>
                <a:gd name="connsiteY0" fmla="*/ 419100 h 585787"/>
                <a:gd name="connsiteX1" fmla="*/ 207168 w 642937"/>
                <a:gd name="connsiteY1" fmla="*/ 276225 h 585787"/>
                <a:gd name="connsiteX2" fmla="*/ 104775 w 642937"/>
                <a:gd name="connsiteY2" fmla="*/ 164306 h 585787"/>
                <a:gd name="connsiteX3" fmla="*/ 9525 w 642937"/>
                <a:gd name="connsiteY3" fmla="*/ 50006 h 585787"/>
                <a:gd name="connsiteX4" fmla="*/ 2381 w 642937"/>
                <a:gd name="connsiteY4" fmla="*/ 35718 h 585787"/>
                <a:gd name="connsiteX5" fmla="*/ 0 w 642937"/>
                <a:gd name="connsiteY5" fmla="*/ 26193 h 585787"/>
                <a:gd name="connsiteX6" fmla="*/ 4762 w 642937"/>
                <a:gd name="connsiteY6" fmla="*/ 7143 h 585787"/>
                <a:gd name="connsiteX7" fmla="*/ 14287 w 642937"/>
                <a:gd name="connsiteY7" fmla="*/ 0 h 585787"/>
                <a:gd name="connsiteX8" fmla="*/ 38100 w 642937"/>
                <a:gd name="connsiteY8" fmla="*/ 2381 h 585787"/>
                <a:gd name="connsiteX9" fmla="*/ 159543 w 642937"/>
                <a:gd name="connsiteY9" fmla="*/ 61912 h 585787"/>
                <a:gd name="connsiteX10" fmla="*/ 300037 w 642937"/>
                <a:gd name="connsiteY10" fmla="*/ 130968 h 585787"/>
                <a:gd name="connsiteX11" fmla="*/ 442912 w 642937"/>
                <a:gd name="connsiteY11" fmla="*/ 204787 h 585787"/>
                <a:gd name="connsiteX12" fmla="*/ 519112 w 642937"/>
                <a:gd name="connsiteY12" fmla="*/ 285750 h 585787"/>
                <a:gd name="connsiteX13" fmla="*/ 578643 w 642937"/>
                <a:gd name="connsiteY13" fmla="*/ 359568 h 585787"/>
                <a:gd name="connsiteX14" fmla="*/ 616743 w 642937"/>
                <a:gd name="connsiteY14" fmla="*/ 411956 h 585787"/>
                <a:gd name="connsiteX15" fmla="*/ 638175 w 642937"/>
                <a:gd name="connsiteY15" fmla="*/ 461962 h 585787"/>
                <a:gd name="connsiteX16" fmla="*/ 642937 w 642937"/>
                <a:gd name="connsiteY16" fmla="*/ 497681 h 585787"/>
                <a:gd name="connsiteX17" fmla="*/ 638175 w 642937"/>
                <a:gd name="connsiteY17" fmla="*/ 528637 h 585787"/>
                <a:gd name="connsiteX18" fmla="*/ 626268 w 642937"/>
                <a:gd name="connsiteY18" fmla="*/ 557212 h 585787"/>
                <a:gd name="connsiteX19" fmla="*/ 604837 w 642937"/>
                <a:gd name="connsiteY19" fmla="*/ 576262 h 585787"/>
                <a:gd name="connsiteX20" fmla="*/ 573881 w 642937"/>
                <a:gd name="connsiteY20" fmla="*/ 585787 h 585787"/>
                <a:gd name="connsiteX21" fmla="*/ 523875 w 642937"/>
                <a:gd name="connsiteY21" fmla="*/ 585787 h 585787"/>
                <a:gd name="connsiteX22" fmla="*/ 483393 w 642937"/>
                <a:gd name="connsiteY22" fmla="*/ 578643 h 585787"/>
                <a:gd name="connsiteX23" fmla="*/ 450056 w 642937"/>
                <a:gd name="connsiteY23" fmla="*/ 561975 h 585787"/>
                <a:gd name="connsiteX24" fmla="*/ 421481 w 642937"/>
                <a:gd name="connsiteY24" fmla="*/ 531018 h 585787"/>
                <a:gd name="connsiteX25" fmla="*/ 333375 w 642937"/>
                <a:gd name="connsiteY25" fmla="*/ 419100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2937" h="585787">
                  <a:moveTo>
                    <a:pt x="333375" y="419100"/>
                  </a:moveTo>
                  <a:lnTo>
                    <a:pt x="207168" y="276225"/>
                  </a:lnTo>
                  <a:lnTo>
                    <a:pt x="104775" y="164306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26193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38100" y="2381"/>
                  </a:lnTo>
                  <a:lnTo>
                    <a:pt x="159543" y="61912"/>
                  </a:lnTo>
                  <a:lnTo>
                    <a:pt x="300037" y="130968"/>
                  </a:lnTo>
                  <a:lnTo>
                    <a:pt x="442912" y="204787"/>
                  </a:lnTo>
                  <a:lnTo>
                    <a:pt x="519112" y="285750"/>
                  </a:lnTo>
                  <a:lnTo>
                    <a:pt x="578643" y="359568"/>
                  </a:lnTo>
                  <a:lnTo>
                    <a:pt x="616743" y="411956"/>
                  </a:lnTo>
                  <a:lnTo>
                    <a:pt x="638175" y="461962"/>
                  </a:lnTo>
                  <a:lnTo>
                    <a:pt x="642937" y="497681"/>
                  </a:lnTo>
                  <a:lnTo>
                    <a:pt x="638175" y="528637"/>
                  </a:lnTo>
                  <a:lnTo>
                    <a:pt x="626268" y="557212"/>
                  </a:lnTo>
                  <a:lnTo>
                    <a:pt x="604837" y="576262"/>
                  </a:lnTo>
                  <a:lnTo>
                    <a:pt x="573881" y="585787"/>
                  </a:lnTo>
                  <a:lnTo>
                    <a:pt x="523875" y="585787"/>
                  </a:lnTo>
                  <a:lnTo>
                    <a:pt x="483393" y="578643"/>
                  </a:lnTo>
                  <a:lnTo>
                    <a:pt x="450056" y="561975"/>
                  </a:lnTo>
                  <a:lnTo>
                    <a:pt x="421481" y="531018"/>
                  </a:lnTo>
                  <a:lnTo>
                    <a:pt x="33337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3A5116A1-F929-40D2-BFFD-9914156F707C}"/>
                </a:ext>
              </a:extLst>
            </p:cNvPr>
            <p:cNvSpPr/>
            <p:nvPr/>
          </p:nvSpPr>
          <p:spPr>
            <a:xfrm>
              <a:off x="4027488" y="3276600"/>
              <a:ext cx="2168525" cy="738188"/>
            </a:xfrm>
            <a:custGeom>
              <a:avLst/>
              <a:gdLst>
                <a:gd name="connsiteX0" fmla="*/ 1266825 w 2169319"/>
                <a:gd name="connsiteY0" fmla="*/ 711994 h 738188"/>
                <a:gd name="connsiteX1" fmla="*/ 1123950 w 2169319"/>
                <a:gd name="connsiteY1" fmla="*/ 695325 h 738188"/>
                <a:gd name="connsiteX2" fmla="*/ 1019175 w 2169319"/>
                <a:gd name="connsiteY2" fmla="*/ 676275 h 738188"/>
                <a:gd name="connsiteX3" fmla="*/ 912019 w 2169319"/>
                <a:gd name="connsiteY3" fmla="*/ 654844 h 738188"/>
                <a:gd name="connsiteX4" fmla="*/ 783431 w 2169319"/>
                <a:gd name="connsiteY4" fmla="*/ 619125 h 738188"/>
                <a:gd name="connsiteX5" fmla="*/ 645319 w 2169319"/>
                <a:gd name="connsiteY5" fmla="*/ 566738 h 738188"/>
                <a:gd name="connsiteX6" fmla="*/ 547687 w 2169319"/>
                <a:gd name="connsiteY6" fmla="*/ 523875 h 738188"/>
                <a:gd name="connsiteX7" fmla="*/ 435769 w 2169319"/>
                <a:gd name="connsiteY7" fmla="*/ 459581 h 738188"/>
                <a:gd name="connsiteX8" fmla="*/ 319087 w 2169319"/>
                <a:gd name="connsiteY8" fmla="*/ 381000 h 738188"/>
                <a:gd name="connsiteX9" fmla="*/ 207169 w 2169319"/>
                <a:gd name="connsiteY9" fmla="*/ 285750 h 738188"/>
                <a:gd name="connsiteX10" fmla="*/ 116681 w 2169319"/>
                <a:gd name="connsiteY10" fmla="*/ 192881 h 738188"/>
                <a:gd name="connsiteX11" fmla="*/ 42862 w 2169319"/>
                <a:gd name="connsiteY11" fmla="*/ 107156 h 738188"/>
                <a:gd name="connsiteX12" fmla="*/ 7144 w 2169319"/>
                <a:gd name="connsiteY12" fmla="*/ 57150 h 738188"/>
                <a:gd name="connsiteX13" fmla="*/ 0 w 2169319"/>
                <a:gd name="connsiteY13" fmla="*/ 33338 h 738188"/>
                <a:gd name="connsiteX14" fmla="*/ 0 w 2169319"/>
                <a:gd name="connsiteY14" fmla="*/ 14288 h 738188"/>
                <a:gd name="connsiteX15" fmla="*/ 7144 w 2169319"/>
                <a:gd name="connsiteY15" fmla="*/ 0 h 738188"/>
                <a:gd name="connsiteX16" fmla="*/ 19050 w 2169319"/>
                <a:gd name="connsiteY16" fmla="*/ 0 h 738188"/>
                <a:gd name="connsiteX17" fmla="*/ 40481 w 2169319"/>
                <a:gd name="connsiteY17" fmla="*/ 9525 h 738188"/>
                <a:gd name="connsiteX18" fmla="*/ 109537 w 2169319"/>
                <a:gd name="connsiteY18" fmla="*/ 76200 h 738188"/>
                <a:gd name="connsiteX19" fmla="*/ 233362 w 2169319"/>
                <a:gd name="connsiteY19" fmla="*/ 183356 h 738188"/>
                <a:gd name="connsiteX20" fmla="*/ 338137 w 2169319"/>
                <a:gd name="connsiteY20" fmla="*/ 254794 h 738188"/>
                <a:gd name="connsiteX21" fmla="*/ 457200 w 2169319"/>
                <a:gd name="connsiteY21" fmla="*/ 323850 h 738188"/>
                <a:gd name="connsiteX22" fmla="*/ 531019 w 2169319"/>
                <a:gd name="connsiteY22" fmla="*/ 361950 h 738188"/>
                <a:gd name="connsiteX23" fmla="*/ 600075 w 2169319"/>
                <a:gd name="connsiteY23" fmla="*/ 388144 h 738188"/>
                <a:gd name="connsiteX24" fmla="*/ 704850 w 2169319"/>
                <a:gd name="connsiteY24" fmla="*/ 423863 h 738188"/>
                <a:gd name="connsiteX25" fmla="*/ 788194 w 2169319"/>
                <a:gd name="connsiteY25" fmla="*/ 440531 h 738188"/>
                <a:gd name="connsiteX26" fmla="*/ 950119 w 2169319"/>
                <a:gd name="connsiteY26" fmla="*/ 464344 h 738188"/>
                <a:gd name="connsiteX27" fmla="*/ 1076325 w 2169319"/>
                <a:gd name="connsiteY27" fmla="*/ 473869 h 738188"/>
                <a:gd name="connsiteX28" fmla="*/ 1226344 w 2169319"/>
                <a:gd name="connsiteY28" fmla="*/ 483394 h 738188"/>
                <a:gd name="connsiteX29" fmla="*/ 1412081 w 2169319"/>
                <a:gd name="connsiteY29" fmla="*/ 488156 h 738188"/>
                <a:gd name="connsiteX30" fmla="*/ 1619250 w 2169319"/>
                <a:gd name="connsiteY30" fmla="*/ 488156 h 738188"/>
                <a:gd name="connsiteX31" fmla="*/ 1652587 w 2169319"/>
                <a:gd name="connsiteY31" fmla="*/ 483394 h 738188"/>
                <a:gd name="connsiteX32" fmla="*/ 1674019 w 2169319"/>
                <a:gd name="connsiteY32" fmla="*/ 466725 h 738188"/>
                <a:gd name="connsiteX33" fmla="*/ 1993106 w 2169319"/>
                <a:gd name="connsiteY33" fmla="*/ 459581 h 738188"/>
                <a:gd name="connsiteX34" fmla="*/ 2055019 w 2169319"/>
                <a:gd name="connsiteY34" fmla="*/ 478631 h 738188"/>
                <a:gd name="connsiteX35" fmla="*/ 2093119 w 2169319"/>
                <a:gd name="connsiteY35" fmla="*/ 492919 h 738188"/>
                <a:gd name="connsiteX36" fmla="*/ 2133600 w 2169319"/>
                <a:gd name="connsiteY36" fmla="*/ 511969 h 738188"/>
                <a:gd name="connsiteX37" fmla="*/ 2155031 w 2169319"/>
                <a:gd name="connsiteY37" fmla="*/ 533400 h 738188"/>
                <a:gd name="connsiteX38" fmla="*/ 2166937 w 2169319"/>
                <a:gd name="connsiteY38" fmla="*/ 552450 h 738188"/>
                <a:gd name="connsiteX39" fmla="*/ 2169319 w 2169319"/>
                <a:gd name="connsiteY39" fmla="*/ 588169 h 738188"/>
                <a:gd name="connsiteX40" fmla="*/ 2162175 w 2169319"/>
                <a:gd name="connsiteY40" fmla="*/ 633413 h 738188"/>
                <a:gd name="connsiteX41" fmla="*/ 2143125 w 2169319"/>
                <a:gd name="connsiteY41" fmla="*/ 669131 h 738188"/>
                <a:gd name="connsiteX42" fmla="*/ 2119312 w 2169319"/>
                <a:gd name="connsiteY42" fmla="*/ 690563 h 738188"/>
                <a:gd name="connsiteX43" fmla="*/ 2069306 w 2169319"/>
                <a:gd name="connsiteY43" fmla="*/ 711994 h 738188"/>
                <a:gd name="connsiteX44" fmla="*/ 1931194 w 2169319"/>
                <a:gd name="connsiteY44" fmla="*/ 731044 h 738188"/>
                <a:gd name="connsiteX45" fmla="*/ 1821656 w 2169319"/>
                <a:gd name="connsiteY45" fmla="*/ 735806 h 738188"/>
                <a:gd name="connsiteX46" fmla="*/ 1659731 w 2169319"/>
                <a:gd name="connsiteY46" fmla="*/ 738188 h 738188"/>
                <a:gd name="connsiteX47" fmla="*/ 1462087 w 2169319"/>
                <a:gd name="connsiteY47" fmla="*/ 726281 h 738188"/>
                <a:gd name="connsiteX48" fmla="*/ 1266825 w 2169319"/>
                <a:gd name="connsiteY48" fmla="*/ 711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9319" h="738188">
                  <a:moveTo>
                    <a:pt x="1266825" y="711994"/>
                  </a:moveTo>
                  <a:lnTo>
                    <a:pt x="1123950" y="695325"/>
                  </a:lnTo>
                  <a:lnTo>
                    <a:pt x="1019175" y="676275"/>
                  </a:lnTo>
                  <a:lnTo>
                    <a:pt x="912019" y="654844"/>
                  </a:lnTo>
                  <a:lnTo>
                    <a:pt x="783431" y="619125"/>
                  </a:lnTo>
                  <a:lnTo>
                    <a:pt x="645319" y="566738"/>
                  </a:lnTo>
                  <a:lnTo>
                    <a:pt x="547687" y="523875"/>
                  </a:lnTo>
                  <a:lnTo>
                    <a:pt x="435769" y="459581"/>
                  </a:lnTo>
                  <a:lnTo>
                    <a:pt x="319087" y="381000"/>
                  </a:lnTo>
                  <a:lnTo>
                    <a:pt x="207169" y="285750"/>
                  </a:lnTo>
                  <a:lnTo>
                    <a:pt x="116681" y="192881"/>
                  </a:lnTo>
                  <a:lnTo>
                    <a:pt x="42862" y="107156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109537" y="76200"/>
                  </a:lnTo>
                  <a:lnTo>
                    <a:pt x="233362" y="183356"/>
                  </a:lnTo>
                  <a:lnTo>
                    <a:pt x="338137" y="254794"/>
                  </a:lnTo>
                  <a:lnTo>
                    <a:pt x="457200" y="323850"/>
                  </a:lnTo>
                  <a:lnTo>
                    <a:pt x="531019" y="361950"/>
                  </a:lnTo>
                  <a:lnTo>
                    <a:pt x="600075" y="388144"/>
                  </a:lnTo>
                  <a:lnTo>
                    <a:pt x="704850" y="423863"/>
                  </a:lnTo>
                  <a:lnTo>
                    <a:pt x="788194" y="440531"/>
                  </a:lnTo>
                  <a:lnTo>
                    <a:pt x="950119" y="464344"/>
                  </a:lnTo>
                  <a:lnTo>
                    <a:pt x="1076325" y="473869"/>
                  </a:lnTo>
                  <a:lnTo>
                    <a:pt x="1226344" y="483394"/>
                  </a:lnTo>
                  <a:lnTo>
                    <a:pt x="1412081" y="488156"/>
                  </a:lnTo>
                  <a:lnTo>
                    <a:pt x="1619250" y="488156"/>
                  </a:lnTo>
                  <a:lnTo>
                    <a:pt x="1652587" y="483394"/>
                  </a:lnTo>
                  <a:lnTo>
                    <a:pt x="1674019" y="466725"/>
                  </a:lnTo>
                  <a:lnTo>
                    <a:pt x="1993106" y="459581"/>
                  </a:lnTo>
                  <a:lnTo>
                    <a:pt x="2055019" y="478631"/>
                  </a:lnTo>
                  <a:lnTo>
                    <a:pt x="2093119" y="492919"/>
                  </a:lnTo>
                  <a:lnTo>
                    <a:pt x="2133600" y="511969"/>
                  </a:lnTo>
                  <a:lnTo>
                    <a:pt x="2155031" y="533400"/>
                  </a:lnTo>
                  <a:lnTo>
                    <a:pt x="2166937" y="552450"/>
                  </a:lnTo>
                  <a:lnTo>
                    <a:pt x="2169319" y="588169"/>
                  </a:lnTo>
                  <a:lnTo>
                    <a:pt x="2162175" y="633413"/>
                  </a:lnTo>
                  <a:lnTo>
                    <a:pt x="2143125" y="669131"/>
                  </a:lnTo>
                  <a:lnTo>
                    <a:pt x="2119312" y="690563"/>
                  </a:lnTo>
                  <a:lnTo>
                    <a:pt x="2069306" y="711994"/>
                  </a:lnTo>
                  <a:lnTo>
                    <a:pt x="1931194" y="731044"/>
                  </a:lnTo>
                  <a:lnTo>
                    <a:pt x="1821656" y="735806"/>
                  </a:lnTo>
                  <a:lnTo>
                    <a:pt x="1659731" y="738188"/>
                  </a:lnTo>
                  <a:lnTo>
                    <a:pt x="1462087" y="726281"/>
                  </a:lnTo>
                  <a:lnTo>
                    <a:pt x="1266825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5B52945E-C147-44D8-858E-A7E369CB46FC}"/>
                </a:ext>
              </a:extLst>
            </p:cNvPr>
            <p:cNvSpPr/>
            <p:nvPr/>
          </p:nvSpPr>
          <p:spPr>
            <a:xfrm>
              <a:off x="2906713" y="3895725"/>
              <a:ext cx="1685925" cy="1525588"/>
            </a:xfrm>
            <a:custGeom>
              <a:avLst/>
              <a:gdLst>
                <a:gd name="connsiteX0" fmla="*/ 676275 w 1685925"/>
                <a:gd name="connsiteY0" fmla="*/ 976313 h 1526381"/>
                <a:gd name="connsiteX1" fmla="*/ 842963 w 1685925"/>
                <a:gd name="connsiteY1" fmla="*/ 826294 h 1526381"/>
                <a:gd name="connsiteX2" fmla="*/ 997744 w 1685925"/>
                <a:gd name="connsiteY2" fmla="*/ 673894 h 1526381"/>
                <a:gd name="connsiteX3" fmla="*/ 1214438 w 1685925"/>
                <a:gd name="connsiteY3" fmla="*/ 426244 h 1526381"/>
                <a:gd name="connsiteX4" fmla="*/ 1359694 w 1685925"/>
                <a:gd name="connsiteY4" fmla="*/ 240506 h 1526381"/>
                <a:gd name="connsiteX5" fmla="*/ 1373982 w 1685925"/>
                <a:gd name="connsiteY5" fmla="*/ 219075 h 1526381"/>
                <a:gd name="connsiteX6" fmla="*/ 1381125 w 1685925"/>
                <a:gd name="connsiteY6" fmla="*/ 195263 h 1526381"/>
                <a:gd name="connsiteX7" fmla="*/ 1378744 w 1685925"/>
                <a:gd name="connsiteY7" fmla="*/ 169069 h 1526381"/>
                <a:gd name="connsiteX8" fmla="*/ 1373982 w 1685925"/>
                <a:gd name="connsiteY8" fmla="*/ 142875 h 1526381"/>
                <a:gd name="connsiteX9" fmla="*/ 1359694 w 1685925"/>
                <a:gd name="connsiteY9" fmla="*/ 116681 h 1526381"/>
                <a:gd name="connsiteX10" fmla="*/ 1335882 w 1685925"/>
                <a:gd name="connsiteY10" fmla="*/ 92869 h 1526381"/>
                <a:gd name="connsiteX11" fmla="*/ 1307307 w 1685925"/>
                <a:gd name="connsiteY11" fmla="*/ 69056 h 1526381"/>
                <a:gd name="connsiteX12" fmla="*/ 1278732 w 1685925"/>
                <a:gd name="connsiteY12" fmla="*/ 47625 h 1526381"/>
                <a:gd name="connsiteX13" fmla="*/ 1266825 w 1685925"/>
                <a:gd name="connsiteY13" fmla="*/ 38100 h 1526381"/>
                <a:gd name="connsiteX14" fmla="*/ 1259682 w 1685925"/>
                <a:gd name="connsiteY14" fmla="*/ 26194 h 1526381"/>
                <a:gd name="connsiteX15" fmla="*/ 1264444 w 1685925"/>
                <a:gd name="connsiteY15" fmla="*/ 11906 h 1526381"/>
                <a:gd name="connsiteX16" fmla="*/ 1278732 w 1685925"/>
                <a:gd name="connsiteY16" fmla="*/ 2381 h 1526381"/>
                <a:gd name="connsiteX17" fmla="*/ 1309688 w 1685925"/>
                <a:gd name="connsiteY17" fmla="*/ 0 h 1526381"/>
                <a:gd name="connsiteX18" fmla="*/ 1381125 w 1685925"/>
                <a:gd name="connsiteY18" fmla="*/ 14288 h 1526381"/>
                <a:gd name="connsiteX19" fmla="*/ 1447800 w 1685925"/>
                <a:gd name="connsiteY19" fmla="*/ 33338 h 1526381"/>
                <a:gd name="connsiteX20" fmla="*/ 1521619 w 1685925"/>
                <a:gd name="connsiteY20" fmla="*/ 73819 h 1526381"/>
                <a:gd name="connsiteX21" fmla="*/ 1578769 w 1685925"/>
                <a:gd name="connsiteY21" fmla="*/ 111919 h 1526381"/>
                <a:gd name="connsiteX22" fmla="*/ 1621632 w 1685925"/>
                <a:gd name="connsiteY22" fmla="*/ 152400 h 1526381"/>
                <a:gd name="connsiteX23" fmla="*/ 1654969 w 1685925"/>
                <a:gd name="connsiteY23" fmla="*/ 192881 h 1526381"/>
                <a:gd name="connsiteX24" fmla="*/ 1674019 w 1685925"/>
                <a:gd name="connsiteY24" fmla="*/ 228600 h 1526381"/>
                <a:gd name="connsiteX25" fmla="*/ 1681163 w 1685925"/>
                <a:gd name="connsiteY25" fmla="*/ 250031 h 1526381"/>
                <a:gd name="connsiteX26" fmla="*/ 1685925 w 1685925"/>
                <a:gd name="connsiteY26" fmla="*/ 285750 h 1526381"/>
                <a:gd name="connsiteX27" fmla="*/ 1678782 w 1685925"/>
                <a:gd name="connsiteY27" fmla="*/ 316706 h 1526381"/>
                <a:gd name="connsiteX28" fmla="*/ 1662113 w 1685925"/>
                <a:gd name="connsiteY28" fmla="*/ 345281 h 1526381"/>
                <a:gd name="connsiteX29" fmla="*/ 1604963 w 1685925"/>
                <a:gd name="connsiteY29" fmla="*/ 390525 h 1526381"/>
                <a:gd name="connsiteX30" fmla="*/ 1502569 w 1685925"/>
                <a:gd name="connsiteY30" fmla="*/ 533400 h 1526381"/>
                <a:gd name="connsiteX31" fmla="*/ 1390650 w 1685925"/>
                <a:gd name="connsiteY31" fmla="*/ 631031 h 1526381"/>
                <a:gd name="connsiteX32" fmla="*/ 1297782 w 1685925"/>
                <a:gd name="connsiteY32" fmla="*/ 719138 h 1526381"/>
                <a:gd name="connsiteX33" fmla="*/ 1121569 w 1685925"/>
                <a:gd name="connsiteY33" fmla="*/ 850106 h 1526381"/>
                <a:gd name="connsiteX34" fmla="*/ 904875 w 1685925"/>
                <a:gd name="connsiteY34" fmla="*/ 1004888 h 1526381"/>
                <a:gd name="connsiteX35" fmla="*/ 707232 w 1685925"/>
                <a:gd name="connsiteY35" fmla="*/ 1138238 h 1526381"/>
                <a:gd name="connsiteX36" fmla="*/ 502444 w 1685925"/>
                <a:gd name="connsiteY36" fmla="*/ 1269206 h 1526381"/>
                <a:gd name="connsiteX37" fmla="*/ 321469 w 1685925"/>
                <a:gd name="connsiteY37" fmla="*/ 1373981 h 1526381"/>
                <a:gd name="connsiteX38" fmla="*/ 171450 w 1685925"/>
                <a:gd name="connsiteY38" fmla="*/ 1459706 h 1526381"/>
                <a:gd name="connsiteX39" fmla="*/ 54769 w 1685925"/>
                <a:gd name="connsiteY39" fmla="*/ 1521619 h 1526381"/>
                <a:gd name="connsiteX40" fmla="*/ 28575 w 1685925"/>
                <a:gd name="connsiteY40" fmla="*/ 1526381 h 1526381"/>
                <a:gd name="connsiteX41" fmla="*/ 9525 w 1685925"/>
                <a:gd name="connsiteY41" fmla="*/ 1519238 h 1526381"/>
                <a:gd name="connsiteX42" fmla="*/ 0 w 1685925"/>
                <a:gd name="connsiteY42" fmla="*/ 1507331 h 1526381"/>
                <a:gd name="connsiteX43" fmla="*/ 2382 w 1685925"/>
                <a:gd name="connsiteY43" fmla="*/ 1485900 h 1526381"/>
                <a:gd name="connsiteX44" fmla="*/ 21432 w 1685925"/>
                <a:gd name="connsiteY44" fmla="*/ 1462088 h 1526381"/>
                <a:gd name="connsiteX45" fmla="*/ 88107 w 1685925"/>
                <a:gd name="connsiteY45" fmla="*/ 1416844 h 1526381"/>
                <a:gd name="connsiteX46" fmla="*/ 226219 w 1685925"/>
                <a:gd name="connsiteY46" fmla="*/ 1328738 h 1526381"/>
                <a:gd name="connsiteX47" fmla="*/ 354807 w 1685925"/>
                <a:gd name="connsiteY47" fmla="*/ 1235869 h 1526381"/>
                <a:gd name="connsiteX48" fmla="*/ 461963 w 1685925"/>
                <a:gd name="connsiteY48" fmla="*/ 1157288 h 1526381"/>
                <a:gd name="connsiteX49" fmla="*/ 676275 w 1685925"/>
                <a:gd name="connsiteY49" fmla="*/ 976313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85925" h="1526381">
                  <a:moveTo>
                    <a:pt x="676275" y="976313"/>
                  </a:moveTo>
                  <a:lnTo>
                    <a:pt x="842963" y="826294"/>
                  </a:lnTo>
                  <a:lnTo>
                    <a:pt x="997744" y="673894"/>
                  </a:lnTo>
                  <a:lnTo>
                    <a:pt x="1214438" y="426244"/>
                  </a:lnTo>
                  <a:lnTo>
                    <a:pt x="1359694" y="240506"/>
                  </a:lnTo>
                  <a:lnTo>
                    <a:pt x="1373982" y="219075"/>
                  </a:lnTo>
                  <a:lnTo>
                    <a:pt x="1381125" y="195263"/>
                  </a:lnTo>
                  <a:lnTo>
                    <a:pt x="1378744" y="169069"/>
                  </a:lnTo>
                  <a:lnTo>
                    <a:pt x="1373982" y="142875"/>
                  </a:lnTo>
                  <a:lnTo>
                    <a:pt x="1359694" y="116681"/>
                  </a:lnTo>
                  <a:lnTo>
                    <a:pt x="1335882" y="92869"/>
                  </a:lnTo>
                  <a:lnTo>
                    <a:pt x="1307307" y="69056"/>
                  </a:lnTo>
                  <a:lnTo>
                    <a:pt x="1278732" y="47625"/>
                  </a:lnTo>
                  <a:lnTo>
                    <a:pt x="1266825" y="38100"/>
                  </a:lnTo>
                  <a:lnTo>
                    <a:pt x="1259682" y="26194"/>
                  </a:lnTo>
                  <a:lnTo>
                    <a:pt x="1264444" y="11906"/>
                  </a:lnTo>
                  <a:lnTo>
                    <a:pt x="1278732" y="2381"/>
                  </a:lnTo>
                  <a:lnTo>
                    <a:pt x="1309688" y="0"/>
                  </a:lnTo>
                  <a:lnTo>
                    <a:pt x="1381125" y="14288"/>
                  </a:lnTo>
                  <a:lnTo>
                    <a:pt x="1447800" y="33338"/>
                  </a:lnTo>
                  <a:lnTo>
                    <a:pt x="1521619" y="73819"/>
                  </a:lnTo>
                  <a:lnTo>
                    <a:pt x="1578769" y="111919"/>
                  </a:lnTo>
                  <a:lnTo>
                    <a:pt x="1621632" y="152400"/>
                  </a:lnTo>
                  <a:lnTo>
                    <a:pt x="1654969" y="192881"/>
                  </a:lnTo>
                  <a:lnTo>
                    <a:pt x="1674019" y="228600"/>
                  </a:lnTo>
                  <a:lnTo>
                    <a:pt x="1681163" y="250031"/>
                  </a:lnTo>
                  <a:lnTo>
                    <a:pt x="1685925" y="285750"/>
                  </a:lnTo>
                  <a:lnTo>
                    <a:pt x="1678782" y="316706"/>
                  </a:lnTo>
                  <a:lnTo>
                    <a:pt x="1662113" y="345281"/>
                  </a:lnTo>
                  <a:lnTo>
                    <a:pt x="1604963" y="390525"/>
                  </a:lnTo>
                  <a:lnTo>
                    <a:pt x="1502569" y="533400"/>
                  </a:lnTo>
                  <a:lnTo>
                    <a:pt x="1390650" y="631031"/>
                  </a:lnTo>
                  <a:lnTo>
                    <a:pt x="1297782" y="719138"/>
                  </a:lnTo>
                  <a:lnTo>
                    <a:pt x="1121569" y="850106"/>
                  </a:lnTo>
                  <a:lnTo>
                    <a:pt x="904875" y="1004888"/>
                  </a:lnTo>
                  <a:lnTo>
                    <a:pt x="707232" y="1138238"/>
                  </a:lnTo>
                  <a:lnTo>
                    <a:pt x="502444" y="1269206"/>
                  </a:lnTo>
                  <a:lnTo>
                    <a:pt x="321469" y="1373981"/>
                  </a:lnTo>
                  <a:lnTo>
                    <a:pt x="171450" y="1459706"/>
                  </a:lnTo>
                  <a:lnTo>
                    <a:pt x="54769" y="1521619"/>
                  </a:lnTo>
                  <a:lnTo>
                    <a:pt x="28575" y="1526381"/>
                  </a:lnTo>
                  <a:lnTo>
                    <a:pt x="9525" y="1519238"/>
                  </a:lnTo>
                  <a:lnTo>
                    <a:pt x="0" y="1507331"/>
                  </a:lnTo>
                  <a:lnTo>
                    <a:pt x="2382" y="1485900"/>
                  </a:lnTo>
                  <a:lnTo>
                    <a:pt x="21432" y="1462088"/>
                  </a:lnTo>
                  <a:lnTo>
                    <a:pt x="88107" y="1416844"/>
                  </a:lnTo>
                  <a:lnTo>
                    <a:pt x="226219" y="1328738"/>
                  </a:lnTo>
                  <a:lnTo>
                    <a:pt x="354807" y="1235869"/>
                  </a:lnTo>
                  <a:lnTo>
                    <a:pt x="461963" y="1157288"/>
                  </a:lnTo>
                  <a:lnTo>
                    <a:pt x="676275" y="976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C43741A5-45DF-41CB-9A24-35912F0B4986}"/>
                </a:ext>
              </a:extLst>
            </p:cNvPr>
            <p:cNvSpPr/>
            <p:nvPr/>
          </p:nvSpPr>
          <p:spPr>
            <a:xfrm>
              <a:off x="3562350" y="2290763"/>
              <a:ext cx="438150" cy="415925"/>
            </a:xfrm>
            <a:custGeom>
              <a:avLst/>
              <a:gdLst>
                <a:gd name="connsiteX0" fmla="*/ 166688 w 438150"/>
                <a:gd name="connsiteY0" fmla="*/ 304800 h 416718"/>
                <a:gd name="connsiteX1" fmla="*/ 133350 w 438150"/>
                <a:gd name="connsiteY1" fmla="*/ 266700 h 416718"/>
                <a:gd name="connsiteX2" fmla="*/ 100013 w 438150"/>
                <a:gd name="connsiteY2" fmla="*/ 219075 h 416718"/>
                <a:gd name="connsiteX3" fmla="*/ 61913 w 438150"/>
                <a:gd name="connsiteY3" fmla="*/ 154781 h 416718"/>
                <a:gd name="connsiteX4" fmla="*/ 30956 w 438150"/>
                <a:gd name="connsiteY4" fmla="*/ 95250 h 416718"/>
                <a:gd name="connsiteX5" fmla="*/ 9525 w 438150"/>
                <a:gd name="connsiteY5" fmla="*/ 47625 h 416718"/>
                <a:gd name="connsiteX6" fmla="*/ 0 w 438150"/>
                <a:gd name="connsiteY6" fmla="*/ 28575 h 416718"/>
                <a:gd name="connsiteX7" fmla="*/ 0 w 438150"/>
                <a:gd name="connsiteY7" fmla="*/ 16668 h 416718"/>
                <a:gd name="connsiteX8" fmla="*/ 4763 w 438150"/>
                <a:gd name="connsiteY8" fmla="*/ 7143 h 416718"/>
                <a:gd name="connsiteX9" fmla="*/ 19050 w 438150"/>
                <a:gd name="connsiteY9" fmla="*/ 0 h 416718"/>
                <a:gd name="connsiteX10" fmla="*/ 35719 w 438150"/>
                <a:gd name="connsiteY10" fmla="*/ 0 h 416718"/>
                <a:gd name="connsiteX11" fmla="*/ 80963 w 438150"/>
                <a:gd name="connsiteY11" fmla="*/ 9525 h 416718"/>
                <a:gd name="connsiteX12" fmla="*/ 188119 w 438150"/>
                <a:gd name="connsiteY12" fmla="*/ 47625 h 416718"/>
                <a:gd name="connsiteX13" fmla="*/ 297656 w 438150"/>
                <a:gd name="connsiteY13" fmla="*/ 95250 h 416718"/>
                <a:gd name="connsiteX14" fmla="*/ 352425 w 438150"/>
                <a:gd name="connsiteY14" fmla="*/ 130968 h 416718"/>
                <a:gd name="connsiteX15" fmla="*/ 385763 w 438150"/>
                <a:gd name="connsiteY15" fmla="*/ 159543 h 416718"/>
                <a:gd name="connsiteX16" fmla="*/ 411956 w 438150"/>
                <a:gd name="connsiteY16" fmla="*/ 190500 h 416718"/>
                <a:gd name="connsiteX17" fmla="*/ 428625 w 438150"/>
                <a:gd name="connsiteY17" fmla="*/ 223837 h 416718"/>
                <a:gd name="connsiteX18" fmla="*/ 438150 w 438150"/>
                <a:gd name="connsiteY18" fmla="*/ 264318 h 416718"/>
                <a:gd name="connsiteX19" fmla="*/ 433388 w 438150"/>
                <a:gd name="connsiteY19" fmla="*/ 309562 h 416718"/>
                <a:gd name="connsiteX20" fmla="*/ 416719 w 438150"/>
                <a:gd name="connsiteY20" fmla="*/ 354806 h 416718"/>
                <a:gd name="connsiteX21" fmla="*/ 390525 w 438150"/>
                <a:gd name="connsiteY21" fmla="*/ 395287 h 416718"/>
                <a:gd name="connsiteX22" fmla="*/ 371475 w 438150"/>
                <a:gd name="connsiteY22" fmla="*/ 411956 h 416718"/>
                <a:gd name="connsiteX23" fmla="*/ 347663 w 438150"/>
                <a:gd name="connsiteY23" fmla="*/ 416718 h 416718"/>
                <a:gd name="connsiteX24" fmla="*/ 311944 w 438150"/>
                <a:gd name="connsiteY24" fmla="*/ 409575 h 416718"/>
                <a:gd name="connsiteX25" fmla="*/ 264319 w 438150"/>
                <a:gd name="connsiteY25" fmla="*/ 392906 h 416718"/>
                <a:gd name="connsiteX26" fmla="*/ 216694 w 438150"/>
                <a:gd name="connsiteY26" fmla="*/ 361950 h 416718"/>
                <a:gd name="connsiteX27" fmla="*/ 166688 w 438150"/>
                <a:gd name="connsiteY27" fmla="*/ 304800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16718">
                  <a:moveTo>
                    <a:pt x="166688" y="304800"/>
                  </a:moveTo>
                  <a:lnTo>
                    <a:pt x="133350" y="266700"/>
                  </a:lnTo>
                  <a:lnTo>
                    <a:pt x="100013" y="219075"/>
                  </a:lnTo>
                  <a:lnTo>
                    <a:pt x="61913" y="154781"/>
                  </a:lnTo>
                  <a:lnTo>
                    <a:pt x="30956" y="95250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4763" y="7143"/>
                  </a:lnTo>
                  <a:lnTo>
                    <a:pt x="19050" y="0"/>
                  </a:lnTo>
                  <a:lnTo>
                    <a:pt x="35719" y="0"/>
                  </a:lnTo>
                  <a:lnTo>
                    <a:pt x="80963" y="9525"/>
                  </a:lnTo>
                  <a:lnTo>
                    <a:pt x="188119" y="47625"/>
                  </a:lnTo>
                  <a:lnTo>
                    <a:pt x="297656" y="95250"/>
                  </a:lnTo>
                  <a:lnTo>
                    <a:pt x="352425" y="130968"/>
                  </a:lnTo>
                  <a:lnTo>
                    <a:pt x="385763" y="159543"/>
                  </a:lnTo>
                  <a:lnTo>
                    <a:pt x="411956" y="190500"/>
                  </a:lnTo>
                  <a:lnTo>
                    <a:pt x="428625" y="223837"/>
                  </a:lnTo>
                  <a:lnTo>
                    <a:pt x="438150" y="264318"/>
                  </a:lnTo>
                  <a:lnTo>
                    <a:pt x="433388" y="309562"/>
                  </a:lnTo>
                  <a:lnTo>
                    <a:pt x="416719" y="354806"/>
                  </a:lnTo>
                  <a:lnTo>
                    <a:pt x="390525" y="395287"/>
                  </a:lnTo>
                  <a:lnTo>
                    <a:pt x="371475" y="411956"/>
                  </a:lnTo>
                  <a:lnTo>
                    <a:pt x="347663" y="416718"/>
                  </a:lnTo>
                  <a:lnTo>
                    <a:pt x="311944" y="409575"/>
                  </a:lnTo>
                  <a:lnTo>
                    <a:pt x="264319" y="392906"/>
                  </a:lnTo>
                  <a:lnTo>
                    <a:pt x="216694" y="361950"/>
                  </a:lnTo>
                  <a:lnTo>
                    <a:pt x="166688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C18EBC13-7359-4BE4-90CC-F616DC26BF1A}"/>
                </a:ext>
              </a:extLst>
            </p:cNvPr>
            <p:cNvSpPr/>
            <p:nvPr/>
          </p:nvSpPr>
          <p:spPr>
            <a:xfrm>
              <a:off x="4354513" y="1966913"/>
              <a:ext cx="546100" cy="558800"/>
            </a:xfrm>
            <a:custGeom>
              <a:avLst/>
              <a:gdLst>
                <a:gd name="connsiteX0" fmla="*/ 271463 w 545307"/>
                <a:gd name="connsiteY0" fmla="*/ 445293 h 559593"/>
                <a:gd name="connsiteX1" fmla="*/ 223838 w 545307"/>
                <a:gd name="connsiteY1" fmla="*/ 390525 h 559593"/>
                <a:gd name="connsiteX2" fmla="*/ 180975 w 545307"/>
                <a:gd name="connsiteY2" fmla="*/ 335756 h 559593"/>
                <a:gd name="connsiteX3" fmla="*/ 142875 w 545307"/>
                <a:gd name="connsiteY3" fmla="*/ 276225 h 559593"/>
                <a:gd name="connsiteX4" fmla="*/ 102394 w 545307"/>
                <a:gd name="connsiteY4" fmla="*/ 202406 h 559593"/>
                <a:gd name="connsiteX5" fmla="*/ 64294 w 545307"/>
                <a:gd name="connsiteY5" fmla="*/ 128587 h 559593"/>
                <a:gd name="connsiteX6" fmla="*/ 0 w 545307"/>
                <a:gd name="connsiteY6" fmla="*/ 0 h 559593"/>
                <a:gd name="connsiteX7" fmla="*/ 107157 w 545307"/>
                <a:gd name="connsiteY7" fmla="*/ 0 h 559593"/>
                <a:gd name="connsiteX8" fmla="*/ 169069 w 545307"/>
                <a:gd name="connsiteY8" fmla="*/ 50006 h 559593"/>
                <a:gd name="connsiteX9" fmla="*/ 223838 w 545307"/>
                <a:gd name="connsiteY9" fmla="*/ 88106 h 559593"/>
                <a:gd name="connsiteX10" fmla="*/ 276225 w 545307"/>
                <a:gd name="connsiteY10" fmla="*/ 116681 h 559593"/>
                <a:gd name="connsiteX11" fmla="*/ 328613 w 545307"/>
                <a:gd name="connsiteY11" fmla="*/ 140493 h 559593"/>
                <a:gd name="connsiteX12" fmla="*/ 407194 w 545307"/>
                <a:gd name="connsiteY12" fmla="*/ 169068 h 559593"/>
                <a:gd name="connsiteX13" fmla="*/ 416719 w 545307"/>
                <a:gd name="connsiteY13" fmla="*/ 173831 h 559593"/>
                <a:gd name="connsiteX14" fmla="*/ 450057 w 545307"/>
                <a:gd name="connsiteY14" fmla="*/ 209550 h 559593"/>
                <a:gd name="connsiteX15" fmla="*/ 485775 w 545307"/>
                <a:gd name="connsiteY15" fmla="*/ 259556 h 559593"/>
                <a:gd name="connsiteX16" fmla="*/ 514350 w 545307"/>
                <a:gd name="connsiteY16" fmla="*/ 323850 h 559593"/>
                <a:gd name="connsiteX17" fmla="*/ 535782 w 545307"/>
                <a:gd name="connsiteY17" fmla="*/ 383381 h 559593"/>
                <a:gd name="connsiteX18" fmla="*/ 542925 w 545307"/>
                <a:gd name="connsiteY18" fmla="*/ 426243 h 559593"/>
                <a:gd name="connsiteX19" fmla="*/ 545307 w 545307"/>
                <a:gd name="connsiteY19" fmla="*/ 464343 h 559593"/>
                <a:gd name="connsiteX20" fmla="*/ 538163 w 545307"/>
                <a:gd name="connsiteY20" fmla="*/ 507206 h 559593"/>
                <a:gd name="connsiteX21" fmla="*/ 523875 w 545307"/>
                <a:gd name="connsiteY21" fmla="*/ 540543 h 559593"/>
                <a:gd name="connsiteX22" fmla="*/ 504825 w 545307"/>
                <a:gd name="connsiteY22" fmla="*/ 554831 h 559593"/>
                <a:gd name="connsiteX23" fmla="*/ 476250 w 545307"/>
                <a:gd name="connsiteY23" fmla="*/ 559593 h 559593"/>
                <a:gd name="connsiteX24" fmla="*/ 431007 w 545307"/>
                <a:gd name="connsiteY24" fmla="*/ 552450 h 559593"/>
                <a:gd name="connsiteX25" fmla="*/ 385763 w 545307"/>
                <a:gd name="connsiteY25" fmla="*/ 533400 h 559593"/>
                <a:gd name="connsiteX26" fmla="*/ 335757 w 545307"/>
                <a:gd name="connsiteY26" fmla="*/ 502443 h 559593"/>
                <a:gd name="connsiteX27" fmla="*/ 271463 w 545307"/>
                <a:gd name="connsiteY27" fmla="*/ 44529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5307" h="559593">
                  <a:moveTo>
                    <a:pt x="271463" y="445293"/>
                  </a:moveTo>
                  <a:lnTo>
                    <a:pt x="223838" y="390525"/>
                  </a:lnTo>
                  <a:lnTo>
                    <a:pt x="180975" y="335756"/>
                  </a:lnTo>
                  <a:lnTo>
                    <a:pt x="142875" y="276225"/>
                  </a:lnTo>
                  <a:lnTo>
                    <a:pt x="102394" y="202406"/>
                  </a:lnTo>
                  <a:lnTo>
                    <a:pt x="64294" y="128587"/>
                  </a:lnTo>
                  <a:lnTo>
                    <a:pt x="0" y="0"/>
                  </a:lnTo>
                  <a:lnTo>
                    <a:pt x="107157" y="0"/>
                  </a:lnTo>
                  <a:lnTo>
                    <a:pt x="169069" y="50006"/>
                  </a:lnTo>
                  <a:lnTo>
                    <a:pt x="223838" y="88106"/>
                  </a:lnTo>
                  <a:lnTo>
                    <a:pt x="276225" y="116681"/>
                  </a:lnTo>
                  <a:lnTo>
                    <a:pt x="328613" y="140493"/>
                  </a:lnTo>
                  <a:lnTo>
                    <a:pt x="407194" y="169068"/>
                  </a:lnTo>
                  <a:lnTo>
                    <a:pt x="416719" y="173831"/>
                  </a:lnTo>
                  <a:lnTo>
                    <a:pt x="450057" y="209550"/>
                  </a:lnTo>
                  <a:lnTo>
                    <a:pt x="485775" y="259556"/>
                  </a:lnTo>
                  <a:lnTo>
                    <a:pt x="514350" y="323850"/>
                  </a:lnTo>
                  <a:lnTo>
                    <a:pt x="535782" y="383381"/>
                  </a:lnTo>
                  <a:lnTo>
                    <a:pt x="542925" y="426243"/>
                  </a:lnTo>
                  <a:lnTo>
                    <a:pt x="545307" y="464343"/>
                  </a:lnTo>
                  <a:lnTo>
                    <a:pt x="538163" y="507206"/>
                  </a:lnTo>
                  <a:lnTo>
                    <a:pt x="523875" y="540543"/>
                  </a:lnTo>
                  <a:lnTo>
                    <a:pt x="504825" y="554831"/>
                  </a:lnTo>
                  <a:lnTo>
                    <a:pt x="476250" y="559593"/>
                  </a:lnTo>
                  <a:lnTo>
                    <a:pt x="431007" y="552450"/>
                  </a:lnTo>
                  <a:lnTo>
                    <a:pt x="385763" y="533400"/>
                  </a:lnTo>
                  <a:lnTo>
                    <a:pt x="335757" y="502443"/>
                  </a:lnTo>
                  <a:lnTo>
                    <a:pt x="271463" y="44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044C39AA-6159-4683-A163-F60FD5A06DA4}"/>
                </a:ext>
              </a:extLst>
            </p:cNvPr>
            <p:cNvSpPr/>
            <p:nvPr/>
          </p:nvSpPr>
          <p:spPr>
            <a:xfrm>
              <a:off x="5143500" y="1752600"/>
              <a:ext cx="1074738" cy="992188"/>
            </a:xfrm>
            <a:custGeom>
              <a:avLst/>
              <a:gdLst>
                <a:gd name="connsiteX0" fmla="*/ 540544 w 1073944"/>
                <a:gd name="connsiteY0" fmla="*/ 702469 h 992981"/>
                <a:gd name="connsiteX1" fmla="*/ 159544 w 1073944"/>
                <a:gd name="connsiteY1" fmla="*/ 978694 h 992981"/>
                <a:gd name="connsiteX2" fmla="*/ 0 w 1073944"/>
                <a:gd name="connsiteY2" fmla="*/ 992981 h 992981"/>
                <a:gd name="connsiteX3" fmla="*/ 61913 w 1073944"/>
                <a:gd name="connsiteY3" fmla="*/ 912019 h 992981"/>
                <a:gd name="connsiteX4" fmla="*/ 183356 w 1073944"/>
                <a:gd name="connsiteY4" fmla="*/ 795338 h 992981"/>
                <a:gd name="connsiteX5" fmla="*/ 342900 w 1073944"/>
                <a:gd name="connsiteY5" fmla="*/ 647700 h 992981"/>
                <a:gd name="connsiteX6" fmla="*/ 452438 w 1073944"/>
                <a:gd name="connsiteY6" fmla="*/ 531019 h 992981"/>
                <a:gd name="connsiteX7" fmla="*/ 576263 w 1073944"/>
                <a:gd name="connsiteY7" fmla="*/ 381000 h 992981"/>
                <a:gd name="connsiteX8" fmla="*/ 635794 w 1073944"/>
                <a:gd name="connsiteY8" fmla="*/ 297656 h 992981"/>
                <a:gd name="connsiteX9" fmla="*/ 690563 w 1073944"/>
                <a:gd name="connsiteY9" fmla="*/ 214313 h 992981"/>
                <a:gd name="connsiteX10" fmla="*/ 695325 w 1073944"/>
                <a:gd name="connsiteY10" fmla="*/ 202406 h 992981"/>
                <a:gd name="connsiteX11" fmla="*/ 700088 w 1073944"/>
                <a:gd name="connsiteY11" fmla="*/ 180975 h 992981"/>
                <a:gd name="connsiteX12" fmla="*/ 700088 w 1073944"/>
                <a:gd name="connsiteY12" fmla="*/ 159544 h 992981"/>
                <a:gd name="connsiteX13" fmla="*/ 697706 w 1073944"/>
                <a:gd name="connsiteY13" fmla="*/ 133350 h 992981"/>
                <a:gd name="connsiteX14" fmla="*/ 685800 w 1073944"/>
                <a:gd name="connsiteY14" fmla="*/ 107156 h 992981"/>
                <a:gd name="connsiteX15" fmla="*/ 666750 w 1073944"/>
                <a:gd name="connsiteY15" fmla="*/ 85725 h 992981"/>
                <a:gd name="connsiteX16" fmla="*/ 645319 w 1073944"/>
                <a:gd name="connsiteY16" fmla="*/ 64294 h 992981"/>
                <a:gd name="connsiteX17" fmla="*/ 635794 w 1073944"/>
                <a:gd name="connsiteY17" fmla="*/ 47625 h 992981"/>
                <a:gd name="connsiteX18" fmla="*/ 633413 w 1073944"/>
                <a:gd name="connsiteY18" fmla="*/ 26194 h 992981"/>
                <a:gd name="connsiteX19" fmla="*/ 640556 w 1073944"/>
                <a:gd name="connsiteY19" fmla="*/ 11906 h 992981"/>
                <a:gd name="connsiteX20" fmla="*/ 664369 w 1073944"/>
                <a:gd name="connsiteY20" fmla="*/ 0 h 992981"/>
                <a:gd name="connsiteX21" fmla="*/ 704850 w 1073944"/>
                <a:gd name="connsiteY21" fmla="*/ 0 h 992981"/>
                <a:gd name="connsiteX22" fmla="*/ 745331 w 1073944"/>
                <a:gd name="connsiteY22" fmla="*/ 4763 h 992981"/>
                <a:gd name="connsiteX23" fmla="*/ 781050 w 1073944"/>
                <a:gd name="connsiteY23" fmla="*/ 11906 h 992981"/>
                <a:gd name="connsiteX24" fmla="*/ 842963 w 1073944"/>
                <a:gd name="connsiteY24" fmla="*/ 35719 h 992981"/>
                <a:gd name="connsiteX25" fmla="*/ 902494 w 1073944"/>
                <a:gd name="connsiteY25" fmla="*/ 71438 h 992981"/>
                <a:gd name="connsiteX26" fmla="*/ 964406 w 1073944"/>
                <a:gd name="connsiteY26" fmla="*/ 111919 h 992981"/>
                <a:gd name="connsiteX27" fmla="*/ 1019175 w 1073944"/>
                <a:gd name="connsiteY27" fmla="*/ 154781 h 992981"/>
                <a:gd name="connsiteX28" fmla="*/ 1054894 w 1073944"/>
                <a:gd name="connsiteY28" fmla="*/ 192881 h 992981"/>
                <a:gd name="connsiteX29" fmla="*/ 1069181 w 1073944"/>
                <a:gd name="connsiteY29" fmla="*/ 219075 h 992981"/>
                <a:gd name="connsiteX30" fmla="*/ 1073944 w 1073944"/>
                <a:gd name="connsiteY30" fmla="*/ 240506 h 992981"/>
                <a:gd name="connsiteX31" fmla="*/ 1071563 w 1073944"/>
                <a:gd name="connsiteY31" fmla="*/ 283369 h 992981"/>
                <a:gd name="connsiteX32" fmla="*/ 1054894 w 1073944"/>
                <a:gd name="connsiteY32" fmla="*/ 316706 h 992981"/>
                <a:gd name="connsiteX33" fmla="*/ 1012031 w 1073944"/>
                <a:gd name="connsiteY33" fmla="*/ 357188 h 992981"/>
                <a:gd name="connsiteX34" fmla="*/ 892969 w 1073944"/>
                <a:gd name="connsiteY34" fmla="*/ 445294 h 992981"/>
                <a:gd name="connsiteX35" fmla="*/ 688181 w 1073944"/>
                <a:gd name="connsiteY35" fmla="*/ 592931 h 992981"/>
                <a:gd name="connsiteX36" fmla="*/ 540544 w 1073944"/>
                <a:gd name="connsiteY36" fmla="*/ 702469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3944" h="992981">
                  <a:moveTo>
                    <a:pt x="540544" y="702469"/>
                  </a:moveTo>
                  <a:lnTo>
                    <a:pt x="159544" y="978694"/>
                  </a:lnTo>
                  <a:lnTo>
                    <a:pt x="0" y="992981"/>
                  </a:lnTo>
                  <a:lnTo>
                    <a:pt x="61913" y="912019"/>
                  </a:lnTo>
                  <a:lnTo>
                    <a:pt x="183356" y="795338"/>
                  </a:lnTo>
                  <a:lnTo>
                    <a:pt x="342900" y="647700"/>
                  </a:lnTo>
                  <a:lnTo>
                    <a:pt x="452438" y="531019"/>
                  </a:lnTo>
                  <a:lnTo>
                    <a:pt x="576263" y="381000"/>
                  </a:lnTo>
                  <a:lnTo>
                    <a:pt x="635794" y="297656"/>
                  </a:lnTo>
                  <a:lnTo>
                    <a:pt x="690563" y="214313"/>
                  </a:lnTo>
                  <a:lnTo>
                    <a:pt x="695325" y="202406"/>
                  </a:lnTo>
                  <a:lnTo>
                    <a:pt x="700088" y="180975"/>
                  </a:lnTo>
                  <a:lnTo>
                    <a:pt x="700088" y="159544"/>
                  </a:lnTo>
                  <a:lnTo>
                    <a:pt x="697706" y="133350"/>
                  </a:lnTo>
                  <a:lnTo>
                    <a:pt x="685800" y="107156"/>
                  </a:lnTo>
                  <a:lnTo>
                    <a:pt x="666750" y="85725"/>
                  </a:lnTo>
                  <a:lnTo>
                    <a:pt x="645319" y="64294"/>
                  </a:lnTo>
                  <a:lnTo>
                    <a:pt x="635794" y="47625"/>
                  </a:lnTo>
                  <a:lnTo>
                    <a:pt x="633413" y="26194"/>
                  </a:lnTo>
                  <a:lnTo>
                    <a:pt x="640556" y="11906"/>
                  </a:lnTo>
                  <a:lnTo>
                    <a:pt x="664369" y="0"/>
                  </a:lnTo>
                  <a:lnTo>
                    <a:pt x="704850" y="0"/>
                  </a:lnTo>
                  <a:lnTo>
                    <a:pt x="745331" y="4763"/>
                  </a:lnTo>
                  <a:lnTo>
                    <a:pt x="781050" y="11906"/>
                  </a:lnTo>
                  <a:lnTo>
                    <a:pt x="842963" y="35719"/>
                  </a:lnTo>
                  <a:lnTo>
                    <a:pt x="902494" y="71438"/>
                  </a:lnTo>
                  <a:lnTo>
                    <a:pt x="964406" y="111919"/>
                  </a:lnTo>
                  <a:lnTo>
                    <a:pt x="1019175" y="154781"/>
                  </a:lnTo>
                  <a:lnTo>
                    <a:pt x="1054894" y="192881"/>
                  </a:lnTo>
                  <a:lnTo>
                    <a:pt x="1069181" y="219075"/>
                  </a:lnTo>
                  <a:lnTo>
                    <a:pt x="1073944" y="240506"/>
                  </a:lnTo>
                  <a:lnTo>
                    <a:pt x="1071563" y="283369"/>
                  </a:lnTo>
                  <a:lnTo>
                    <a:pt x="1054894" y="316706"/>
                  </a:lnTo>
                  <a:lnTo>
                    <a:pt x="1012031" y="357188"/>
                  </a:lnTo>
                  <a:lnTo>
                    <a:pt x="892969" y="445294"/>
                  </a:lnTo>
                  <a:lnTo>
                    <a:pt x="688181" y="592931"/>
                  </a:lnTo>
                  <a:lnTo>
                    <a:pt x="540544" y="702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F8CD2A88-4C3E-43E6-9147-3C018CD9ECEB}"/>
                </a:ext>
              </a:extLst>
            </p:cNvPr>
            <p:cNvSpPr/>
            <p:nvPr/>
          </p:nvSpPr>
          <p:spPr>
            <a:xfrm>
              <a:off x="3157538" y="2473325"/>
              <a:ext cx="3903662" cy="561975"/>
            </a:xfrm>
            <a:custGeom>
              <a:avLst/>
              <a:gdLst>
                <a:gd name="connsiteX0" fmla="*/ 674288 w 3904291"/>
                <a:gd name="connsiteY0" fmla="*/ 490092 h 562455"/>
                <a:gd name="connsiteX1" fmla="*/ 335500 w 3904291"/>
                <a:gd name="connsiteY1" fmla="*/ 529562 h 562455"/>
                <a:gd name="connsiteX2" fmla="*/ 39471 w 3904291"/>
                <a:gd name="connsiteY2" fmla="*/ 562455 h 562455"/>
                <a:gd name="connsiteX3" fmla="*/ 0 w 3904291"/>
                <a:gd name="connsiteY3" fmla="*/ 404573 h 562455"/>
                <a:gd name="connsiteX4" fmla="*/ 328921 w 3904291"/>
                <a:gd name="connsiteY4" fmla="*/ 371680 h 562455"/>
                <a:gd name="connsiteX5" fmla="*/ 677577 w 3904291"/>
                <a:gd name="connsiteY5" fmla="*/ 335499 h 562455"/>
                <a:gd name="connsiteX6" fmla="*/ 1177537 w 3904291"/>
                <a:gd name="connsiteY6" fmla="*/ 282872 h 562455"/>
                <a:gd name="connsiteX7" fmla="*/ 1601845 w 3904291"/>
                <a:gd name="connsiteY7" fmla="*/ 240112 h 562455"/>
                <a:gd name="connsiteX8" fmla="*/ 2032731 w 3904291"/>
                <a:gd name="connsiteY8" fmla="*/ 194063 h 562455"/>
                <a:gd name="connsiteX9" fmla="*/ 2289289 w 3904291"/>
                <a:gd name="connsiteY9" fmla="*/ 174328 h 562455"/>
                <a:gd name="connsiteX10" fmla="*/ 2572161 w 3904291"/>
                <a:gd name="connsiteY10" fmla="*/ 138147 h 562455"/>
                <a:gd name="connsiteX11" fmla="*/ 2999759 w 3904291"/>
                <a:gd name="connsiteY11" fmla="*/ 85519 h 562455"/>
                <a:gd name="connsiteX12" fmla="*/ 3220136 w 3904291"/>
                <a:gd name="connsiteY12" fmla="*/ 59206 h 562455"/>
                <a:gd name="connsiteX13" fmla="*/ 3253028 w 3904291"/>
                <a:gd name="connsiteY13" fmla="*/ 52627 h 562455"/>
                <a:gd name="connsiteX14" fmla="*/ 3282631 w 3904291"/>
                <a:gd name="connsiteY14" fmla="*/ 32892 h 562455"/>
                <a:gd name="connsiteX15" fmla="*/ 3322101 w 3904291"/>
                <a:gd name="connsiteY15" fmla="*/ 9868 h 562455"/>
                <a:gd name="connsiteX16" fmla="*/ 3354993 w 3904291"/>
                <a:gd name="connsiteY16" fmla="*/ 0 h 562455"/>
                <a:gd name="connsiteX17" fmla="*/ 3387885 w 3904291"/>
                <a:gd name="connsiteY17" fmla="*/ 0 h 562455"/>
                <a:gd name="connsiteX18" fmla="*/ 3427356 w 3904291"/>
                <a:gd name="connsiteY18" fmla="*/ 9868 h 562455"/>
                <a:gd name="connsiteX19" fmla="*/ 3516164 w 3904291"/>
                <a:gd name="connsiteY19" fmla="*/ 72362 h 562455"/>
                <a:gd name="connsiteX20" fmla="*/ 3621419 w 3904291"/>
                <a:gd name="connsiteY20" fmla="*/ 141436 h 562455"/>
                <a:gd name="connsiteX21" fmla="*/ 3743120 w 3904291"/>
                <a:gd name="connsiteY21" fmla="*/ 233534 h 562455"/>
                <a:gd name="connsiteX22" fmla="*/ 3831928 w 3904291"/>
                <a:gd name="connsiteY22" fmla="*/ 309186 h 562455"/>
                <a:gd name="connsiteX23" fmla="*/ 3877977 w 3904291"/>
                <a:gd name="connsiteY23" fmla="*/ 361813 h 562455"/>
                <a:gd name="connsiteX24" fmla="*/ 3894423 w 3904291"/>
                <a:gd name="connsiteY24" fmla="*/ 384837 h 562455"/>
                <a:gd name="connsiteX25" fmla="*/ 3904291 w 3904291"/>
                <a:gd name="connsiteY25" fmla="*/ 411151 h 562455"/>
                <a:gd name="connsiteX26" fmla="*/ 3901002 w 3904291"/>
                <a:gd name="connsiteY26" fmla="*/ 440754 h 562455"/>
                <a:gd name="connsiteX27" fmla="*/ 3884556 w 3904291"/>
                <a:gd name="connsiteY27" fmla="*/ 457200 h 562455"/>
                <a:gd name="connsiteX28" fmla="*/ 3828639 w 3904291"/>
                <a:gd name="connsiteY28" fmla="*/ 470357 h 562455"/>
                <a:gd name="connsiteX29" fmla="*/ 3697071 w 3904291"/>
                <a:gd name="connsiteY29" fmla="*/ 483514 h 562455"/>
                <a:gd name="connsiteX30" fmla="*/ 3651022 w 3904291"/>
                <a:gd name="connsiteY30" fmla="*/ 483514 h 562455"/>
                <a:gd name="connsiteX31" fmla="*/ 3358282 w 3904291"/>
                <a:gd name="connsiteY31" fmla="*/ 253269 h 562455"/>
                <a:gd name="connsiteX32" fmla="*/ 3351704 w 3904291"/>
                <a:gd name="connsiteY32" fmla="*/ 240112 h 562455"/>
                <a:gd name="connsiteX33" fmla="*/ 3341836 w 3904291"/>
                <a:gd name="connsiteY33" fmla="*/ 230244 h 562455"/>
                <a:gd name="connsiteX34" fmla="*/ 3322101 w 3904291"/>
                <a:gd name="connsiteY34" fmla="*/ 220377 h 562455"/>
                <a:gd name="connsiteX35" fmla="*/ 3285920 w 3904291"/>
                <a:gd name="connsiteY35" fmla="*/ 213798 h 562455"/>
                <a:gd name="connsiteX36" fmla="*/ 3183954 w 3904291"/>
                <a:gd name="connsiteY36" fmla="*/ 223666 h 562455"/>
                <a:gd name="connsiteX37" fmla="*/ 2703730 w 3904291"/>
                <a:gd name="connsiteY37" fmla="*/ 276293 h 562455"/>
                <a:gd name="connsiteX38" fmla="*/ 2062334 w 3904291"/>
                <a:gd name="connsiteY38" fmla="*/ 345367 h 562455"/>
                <a:gd name="connsiteX39" fmla="*/ 1608423 w 3904291"/>
                <a:gd name="connsiteY39" fmla="*/ 391416 h 562455"/>
                <a:gd name="connsiteX40" fmla="*/ 1134777 w 3904291"/>
                <a:gd name="connsiteY40" fmla="*/ 444043 h 562455"/>
                <a:gd name="connsiteX41" fmla="*/ 674288 w 3904291"/>
                <a:gd name="connsiteY41" fmla="*/ 490092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04291" h="562455">
                  <a:moveTo>
                    <a:pt x="674288" y="490092"/>
                  </a:moveTo>
                  <a:lnTo>
                    <a:pt x="335500" y="529562"/>
                  </a:lnTo>
                  <a:lnTo>
                    <a:pt x="39471" y="562455"/>
                  </a:lnTo>
                  <a:lnTo>
                    <a:pt x="0" y="404573"/>
                  </a:lnTo>
                  <a:lnTo>
                    <a:pt x="328921" y="371680"/>
                  </a:lnTo>
                  <a:lnTo>
                    <a:pt x="677577" y="335499"/>
                  </a:lnTo>
                  <a:lnTo>
                    <a:pt x="1177537" y="282872"/>
                  </a:lnTo>
                  <a:lnTo>
                    <a:pt x="1601845" y="240112"/>
                  </a:lnTo>
                  <a:lnTo>
                    <a:pt x="2032731" y="194063"/>
                  </a:lnTo>
                  <a:lnTo>
                    <a:pt x="2289289" y="174328"/>
                  </a:lnTo>
                  <a:lnTo>
                    <a:pt x="2572161" y="138147"/>
                  </a:lnTo>
                  <a:lnTo>
                    <a:pt x="2999759" y="85519"/>
                  </a:lnTo>
                  <a:lnTo>
                    <a:pt x="3220136" y="59206"/>
                  </a:lnTo>
                  <a:lnTo>
                    <a:pt x="3253028" y="52627"/>
                  </a:lnTo>
                  <a:lnTo>
                    <a:pt x="3282631" y="32892"/>
                  </a:lnTo>
                  <a:lnTo>
                    <a:pt x="3322101" y="9868"/>
                  </a:lnTo>
                  <a:lnTo>
                    <a:pt x="3354993" y="0"/>
                  </a:lnTo>
                  <a:lnTo>
                    <a:pt x="3387885" y="0"/>
                  </a:lnTo>
                  <a:lnTo>
                    <a:pt x="3427356" y="9868"/>
                  </a:lnTo>
                  <a:lnTo>
                    <a:pt x="3516164" y="72362"/>
                  </a:lnTo>
                  <a:lnTo>
                    <a:pt x="3621419" y="141436"/>
                  </a:lnTo>
                  <a:lnTo>
                    <a:pt x="3743120" y="233534"/>
                  </a:lnTo>
                  <a:lnTo>
                    <a:pt x="3831928" y="309186"/>
                  </a:lnTo>
                  <a:lnTo>
                    <a:pt x="3877977" y="361813"/>
                  </a:lnTo>
                  <a:lnTo>
                    <a:pt x="3894423" y="384837"/>
                  </a:lnTo>
                  <a:lnTo>
                    <a:pt x="3904291" y="411151"/>
                  </a:lnTo>
                  <a:lnTo>
                    <a:pt x="3901002" y="440754"/>
                  </a:lnTo>
                  <a:lnTo>
                    <a:pt x="3884556" y="457200"/>
                  </a:lnTo>
                  <a:lnTo>
                    <a:pt x="3828639" y="470357"/>
                  </a:lnTo>
                  <a:lnTo>
                    <a:pt x="3697071" y="483514"/>
                  </a:lnTo>
                  <a:lnTo>
                    <a:pt x="3651022" y="483514"/>
                  </a:lnTo>
                  <a:lnTo>
                    <a:pt x="3358282" y="253269"/>
                  </a:lnTo>
                  <a:lnTo>
                    <a:pt x="3351704" y="240112"/>
                  </a:lnTo>
                  <a:lnTo>
                    <a:pt x="3341836" y="230244"/>
                  </a:lnTo>
                  <a:lnTo>
                    <a:pt x="3322101" y="220377"/>
                  </a:lnTo>
                  <a:lnTo>
                    <a:pt x="3285920" y="213798"/>
                  </a:lnTo>
                  <a:lnTo>
                    <a:pt x="3183954" y="223666"/>
                  </a:lnTo>
                  <a:lnTo>
                    <a:pt x="2703730" y="276293"/>
                  </a:lnTo>
                  <a:lnTo>
                    <a:pt x="2062334" y="345367"/>
                  </a:lnTo>
                  <a:lnTo>
                    <a:pt x="1608423" y="391416"/>
                  </a:lnTo>
                  <a:lnTo>
                    <a:pt x="1134777" y="444043"/>
                  </a:lnTo>
                  <a:lnTo>
                    <a:pt x="674288" y="490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6AB2DBF3-92F7-4D60-B289-5F0B505BCB17}"/>
                </a:ext>
              </a:extLst>
            </p:cNvPr>
            <p:cNvSpPr/>
            <p:nvPr/>
          </p:nvSpPr>
          <p:spPr>
            <a:xfrm>
              <a:off x="6300788" y="2690813"/>
              <a:ext cx="552450" cy="433387"/>
            </a:xfrm>
            <a:custGeom>
              <a:avLst/>
              <a:gdLst>
                <a:gd name="connsiteX0" fmla="*/ 104775 w 552450"/>
                <a:gd name="connsiteY0" fmla="*/ 285750 h 433387"/>
                <a:gd name="connsiteX1" fmla="*/ 142875 w 552450"/>
                <a:gd name="connsiteY1" fmla="*/ 240506 h 433387"/>
                <a:gd name="connsiteX2" fmla="*/ 164306 w 552450"/>
                <a:gd name="connsiteY2" fmla="*/ 214312 h 433387"/>
                <a:gd name="connsiteX3" fmla="*/ 180975 w 552450"/>
                <a:gd name="connsiteY3" fmla="*/ 183356 h 433387"/>
                <a:gd name="connsiteX4" fmla="*/ 197643 w 552450"/>
                <a:gd name="connsiteY4" fmla="*/ 145256 h 433387"/>
                <a:gd name="connsiteX5" fmla="*/ 209550 w 552450"/>
                <a:gd name="connsiteY5" fmla="*/ 114300 h 433387"/>
                <a:gd name="connsiteX6" fmla="*/ 211931 w 552450"/>
                <a:gd name="connsiteY6" fmla="*/ 90487 h 433387"/>
                <a:gd name="connsiteX7" fmla="*/ 214312 w 552450"/>
                <a:gd name="connsiteY7" fmla="*/ 61912 h 433387"/>
                <a:gd name="connsiteX8" fmla="*/ 219075 w 552450"/>
                <a:gd name="connsiteY8" fmla="*/ 0 h 433387"/>
                <a:gd name="connsiteX9" fmla="*/ 552450 w 552450"/>
                <a:gd name="connsiteY9" fmla="*/ 259556 h 433387"/>
                <a:gd name="connsiteX10" fmla="*/ 478631 w 552450"/>
                <a:gd name="connsiteY10" fmla="*/ 271462 h 433387"/>
                <a:gd name="connsiteX11" fmla="*/ 338137 w 552450"/>
                <a:gd name="connsiteY11" fmla="*/ 319087 h 433387"/>
                <a:gd name="connsiteX12" fmla="*/ 173831 w 552450"/>
                <a:gd name="connsiteY12" fmla="*/ 378618 h 433387"/>
                <a:gd name="connsiteX13" fmla="*/ 52387 w 552450"/>
                <a:gd name="connsiteY13" fmla="*/ 431006 h 433387"/>
                <a:gd name="connsiteX14" fmla="*/ 21431 w 552450"/>
                <a:gd name="connsiteY14" fmla="*/ 433387 h 433387"/>
                <a:gd name="connsiteX15" fmla="*/ 4762 w 552450"/>
                <a:gd name="connsiteY15" fmla="*/ 426243 h 433387"/>
                <a:gd name="connsiteX16" fmla="*/ 0 w 552450"/>
                <a:gd name="connsiteY16" fmla="*/ 402431 h 433387"/>
                <a:gd name="connsiteX17" fmla="*/ 11906 w 552450"/>
                <a:gd name="connsiteY17" fmla="*/ 376237 h 433387"/>
                <a:gd name="connsiteX18" fmla="*/ 104775 w 552450"/>
                <a:gd name="connsiteY18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50" h="433387">
                  <a:moveTo>
                    <a:pt x="104775" y="285750"/>
                  </a:moveTo>
                  <a:lnTo>
                    <a:pt x="142875" y="240506"/>
                  </a:lnTo>
                  <a:lnTo>
                    <a:pt x="164306" y="214312"/>
                  </a:lnTo>
                  <a:lnTo>
                    <a:pt x="180975" y="183356"/>
                  </a:lnTo>
                  <a:lnTo>
                    <a:pt x="197643" y="145256"/>
                  </a:lnTo>
                  <a:lnTo>
                    <a:pt x="209550" y="114300"/>
                  </a:lnTo>
                  <a:lnTo>
                    <a:pt x="211931" y="90487"/>
                  </a:lnTo>
                  <a:lnTo>
                    <a:pt x="214312" y="61912"/>
                  </a:lnTo>
                  <a:lnTo>
                    <a:pt x="219075" y="0"/>
                  </a:lnTo>
                  <a:lnTo>
                    <a:pt x="552450" y="259556"/>
                  </a:lnTo>
                  <a:lnTo>
                    <a:pt x="478631" y="271462"/>
                  </a:lnTo>
                  <a:lnTo>
                    <a:pt x="338137" y="319087"/>
                  </a:lnTo>
                  <a:lnTo>
                    <a:pt x="173831" y="378618"/>
                  </a:lnTo>
                  <a:lnTo>
                    <a:pt x="52387" y="431006"/>
                  </a:lnTo>
                  <a:lnTo>
                    <a:pt x="21431" y="433387"/>
                  </a:lnTo>
                  <a:lnTo>
                    <a:pt x="4762" y="426243"/>
                  </a:lnTo>
                  <a:lnTo>
                    <a:pt x="0" y="402431"/>
                  </a:lnTo>
                  <a:lnTo>
                    <a:pt x="11906" y="376237"/>
                  </a:lnTo>
                  <a:lnTo>
                    <a:pt x="1047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4">
              <a:extLst>
                <a:ext uri="{FF2B5EF4-FFF2-40B4-BE49-F238E27FC236}">
                  <a16:creationId xmlns:a16="http://schemas.microsoft.com/office/drawing/2014/main" id="{D31D3CE1-58D9-425C-A2BF-1E36CA15D49C}"/>
                </a:ext>
              </a:extLst>
            </p:cNvPr>
            <p:cNvSpPr/>
            <p:nvPr/>
          </p:nvSpPr>
          <p:spPr>
            <a:xfrm>
              <a:off x="5627688" y="3373438"/>
              <a:ext cx="420687" cy="387350"/>
            </a:xfrm>
            <a:custGeom>
              <a:avLst/>
              <a:gdLst>
                <a:gd name="connsiteX0" fmla="*/ 230981 w 421481"/>
                <a:gd name="connsiteY0" fmla="*/ 235744 h 385763"/>
                <a:gd name="connsiteX1" fmla="*/ 309562 w 421481"/>
                <a:gd name="connsiteY1" fmla="*/ 302419 h 385763"/>
                <a:gd name="connsiteX2" fmla="*/ 359569 w 421481"/>
                <a:gd name="connsiteY2" fmla="*/ 338138 h 385763"/>
                <a:gd name="connsiteX3" fmla="*/ 421481 w 421481"/>
                <a:gd name="connsiteY3" fmla="*/ 381000 h 385763"/>
                <a:gd name="connsiteX4" fmla="*/ 59531 w 421481"/>
                <a:gd name="connsiteY4" fmla="*/ 385763 h 385763"/>
                <a:gd name="connsiteX5" fmla="*/ 85725 w 421481"/>
                <a:gd name="connsiteY5" fmla="*/ 354807 h 385763"/>
                <a:gd name="connsiteX6" fmla="*/ 95250 w 421481"/>
                <a:gd name="connsiteY6" fmla="*/ 330994 h 385763"/>
                <a:gd name="connsiteX7" fmla="*/ 100012 w 421481"/>
                <a:gd name="connsiteY7" fmla="*/ 307182 h 385763"/>
                <a:gd name="connsiteX8" fmla="*/ 97631 w 421481"/>
                <a:gd name="connsiteY8" fmla="*/ 271463 h 385763"/>
                <a:gd name="connsiteX9" fmla="*/ 85725 w 421481"/>
                <a:gd name="connsiteY9" fmla="*/ 226219 h 385763"/>
                <a:gd name="connsiteX10" fmla="*/ 61912 w 421481"/>
                <a:gd name="connsiteY10" fmla="*/ 171450 h 385763"/>
                <a:gd name="connsiteX11" fmla="*/ 30956 w 421481"/>
                <a:gd name="connsiteY11" fmla="*/ 104775 h 385763"/>
                <a:gd name="connsiteX12" fmla="*/ 7144 w 421481"/>
                <a:gd name="connsiteY12" fmla="*/ 54769 h 385763"/>
                <a:gd name="connsiteX13" fmla="*/ 0 w 421481"/>
                <a:gd name="connsiteY13" fmla="*/ 28575 h 385763"/>
                <a:gd name="connsiteX14" fmla="*/ 2381 w 421481"/>
                <a:gd name="connsiteY14" fmla="*/ 16669 h 385763"/>
                <a:gd name="connsiteX15" fmla="*/ 11906 w 421481"/>
                <a:gd name="connsiteY15" fmla="*/ 2382 h 385763"/>
                <a:gd name="connsiteX16" fmla="*/ 28575 w 421481"/>
                <a:gd name="connsiteY16" fmla="*/ 0 h 385763"/>
                <a:gd name="connsiteX17" fmla="*/ 52387 w 421481"/>
                <a:gd name="connsiteY17" fmla="*/ 9525 h 385763"/>
                <a:gd name="connsiteX18" fmla="*/ 85725 w 421481"/>
                <a:gd name="connsiteY18" fmla="*/ 35719 h 385763"/>
                <a:gd name="connsiteX19" fmla="*/ 140494 w 421481"/>
                <a:gd name="connsiteY19" fmla="*/ 123825 h 385763"/>
                <a:gd name="connsiteX20" fmla="*/ 230981 w 421481"/>
                <a:gd name="connsiteY20" fmla="*/ 235744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1481" h="385763">
                  <a:moveTo>
                    <a:pt x="230981" y="235744"/>
                  </a:moveTo>
                  <a:lnTo>
                    <a:pt x="309562" y="302419"/>
                  </a:lnTo>
                  <a:lnTo>
                    <a:pt x="359569" y="338138"/>
                  </a:lnTo>
                  <a:lnTo>
                    <a:pt x="421481" y="381000"/>
                  </a:lnTo>
                  <a:lnTo>
                    <a:pt x="59531" y="385763"/>
                  </a:lnTo>
                  <a:lnTo>
                    <a:pt x="85725" y="354807"/>
                  </a:lnTo>
                  <a:lnTo>
                    <a:pt x="95250" y="330994"/>
                  </a:lnTo>
                  <a:lnTo>
                    <a:pt x="100012" y="307182"/>
                  </a:lnTo>
                  <a:lnTo>
                    <a:pt x="97631" y="271463"/>
                  </a:lnTo>
                  <a:lnTo>
                    <a:pt x="85725" y="226219"/>
                  </a:lnTo>
                  <a:lnTo>
                    <a:pt x="61912" y="171450"/>
                  </a:lnTo>
                  <a:lnTo>
                    <a:pt x="30956" y="104775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11906" y="2382"/>
                  </a:lnTo>
                  <a:lnTo>
                    <a:pt x="28575" y="0"/>
                  </a:lnTo>
                  <a:lnTo>
                    <a:pt x="52387" y="9525"/>
                  </a:lnTo>
                  <a:lnTo>
                    <a:pt x="85725" y="35719"/>
                  </a:lnTo>
                  <a:lnTo>
                    <a:pt x="140494" y="123825"/>
                  </a:lnTo>
                  <a:lnTo>
                    <a:pt x="2309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6">
              <a:extLst>
                <a:ext uri="{FF2B5EF4-FFF2-40B4-BE49-F238E27FC236}">
                  <a16:creationId xmlns:a16="http://schemas.microsoft.com/office/drawing/2014/main" id="{B77723F9-F81C-4A20-A161-40786246902A}"/>
                </a:ext>
              </a:extLst>
            </p:cNvPr>
            <p:cNvSpPr/>
            <p:nvPr/>
          </p:nvSpPr>
          <p:spPr>
            <a:xfrm>
              <a:off x="4287838" y="4141788"/>
              <a:ext cx="1504950" cy="330200"/>
            </a:xfrm>
            <a:custGeom>
              <a:avLst/>
              <a:gdLst>
                <a:gd name="connsiteX0" fmla="*/ 447675 w 1504950"/>
                <a:gd name="connsiteY0" fmla="*/ 257175 h 330994"/>
                <a:gd name="connsiteX1" fmla="*/ 52388 w 1504950"/>
                <a:gd name="connsiteY1" fmla="*/ 302419 h 330994"/>
                <a:gd name="connsiteX2" fmla="*/ 0 w 1504950"/>
                <a:gd name="connsiteY2" fmla="*/ 145256 h 330994"/>
                <a:gd name="connsiteX3" fmla="*/ 266700 w 1504950"/>
                <a:gd name="connsiteY3" fmla="*/ 130969 h 330994"/>
                <a:gd name="connsiteX4" fmla="*/ 454819 w 1504950"/>
                <a:gd name="connsiteY4" fmla="*/ 111919 h 330994"/>
                <a:gd name="connsiteX5" fmla="*/ 852488 w 1504950"/>
                <a:gd name="connsiteY5" fmla="*/ 66675 h 330994"/>
                <a:gd name="connsiteX6" fmla="*/ 997744 w 1504950"/>
                <a:gd name="connsiteY6" fmla="*/ 47625 h 330994"/>
                <a:gd name="connsiteX7" fmla="*/ 1021557 w 1504950"/>
                <a:gd name="connsiteY7" fmla="*/ 38100 h 330994"/>
                <a:gd name="connsiteX8" fmla="*/ 1107282 w 1504950"/>
                <a:gd name="connsiteY8" fmla="*/ 4762 h 330994"/>
                <a:gd name="connsiteX9" fmla="*/ 1121569 w 1504950"/>
                <a:gd name="connsiteY9" fmla="*/ 0 h 330994"/>
                <a:gd name="connsiteX10" fmla="*/ 1143000 w 1504950"/>
                <a:gd name="connsiteY10" fmla="*/ 2381 h 330994"/>
                <a:gd name="connsiteX11" fmla="*/ 1240632 w 1504950"/>
                <a:gd name="connsiteY11" fmla="*/ 40481 h 330994"/>
                <a:gd name="connsiteX12" fmla="*/ 1378744 w 1504950"/>
                <a:gd name="connsiteY12" fmla="*/ 97631 h 330994"/>
                <a:gd name="connsiteX13" fmla="*/ 1445419 w 1504950"/>
                <a:gd name="connsiteY13" fmla="*/ 128587 h 330994"/>
                <a:gd name="connsiteX14" fmla="*/ 1473994 w 1504950"/>
                <a:gd name="connsiteY14" fmla="*/ 150019 h 330994"/>
                <a:gd name="connsiteX15" fmla="*/ 1485900 w 1504950"/>
                <a:gd name="connsiteY15" fmla="*/ 166687 h 330994"/>
                <a:gd name="connsiteX16" fmla="*/ 1495425 w 1504950"/>
                <a:gd name="connsiteY16" fmla="*/ 188119 h 330994"/>
                <a:gd name="connsiteX17" fmla="*/ 1504950 w 1504950"/>
                <a:gd name="connsiteY17" fmla="*/ 216694 h 330994"/>
                <a:gd name="connsiteX18" fmla="*/ 1497807 w 1504950"/>
                <a:gd name="connsiteY18" fmla="*/ 247650 h 330994"/>
                <a:gd name="connsiteX19" fmla="*/ 1476375 w 1504950"/>
                <a:gd name="connsiteY19" fmla="*/ 266700 h 330994"/>
                <a:gd name="connsiteX20" fmla="*/ 1447800 w 1504950"/>
                <a:gd name="connsiteY20" fmla="*/ 292894 h 330994"/>
                <a:gd name="connsiteX21" fmla="*/ 1381125 w 1504950"/>
                <a:gd name="connsiteY21" fmla="*/ 330994 h 330994"/>
                <a:gd name="connsiteX22" fmla="*/ 1040607 w 1504950"/>
                <a:gd name="connsiteY22" fmla="*/ 242887 h 330994"/>
                <a:gd name="connsiteX23" fmla="*/ 1031082 w 1504950"/>
                <a:gd name="connsiteY23" fmla="*/ 228600 h 330994"/>
                <a:gd name="connsiteX24" fmla="*/ 1019175 w 1504950"/>
                <a:gd name="connsiteY24" fmla="*/ 214312 h 330994"/>
                <a:gd name="connsiteX25" fmla="*/ 997744 w 1504950"/>
                <a:gd name="connsiteY25" fmla="*/ 207169 h 330994"/>
                <a:gd name="connsiteX26" fmla="*/ 954882 w 1504950"/>
                <a:gd name="connsiteY26" fmla="*/ 207169 h 330994"/>
                <a:gd name="connsiteX27" fmla="*/ 447675 w 1504950"/>
                <a:gd name="connsiteY27" fmla="*/ 25717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4950" h="330994">
                  <a:moveTo>
                    <a:pt x="447675" y="257175"/>
                  </a:moveTo>
                  <a:lnTo>
                    <a:pt x="52388" y="302419"/>
                  </a:lnTo>
                  <a:lnTo>
                    <a:pt x="0" y="145256"/>
                  </a:lnTo>
                  <a:lnTo>
                    <a:pt x="266700" y="130969"/>
                  </a:lnTo>
                  <a:lnTo>
                    <a:pt x="454819" y="111919"/>
                  </a:lnTo>
                  <a:lnTo>
                    <a:pt x="852488" y="66675"/>
                  </a:lnTo>
                  <a:lnTo>
                    <a:pt x="997744" y="47625"/>
                  </a:lnTo>
                  <a:lnTo>
                    <a:pt x="1021557" y="38100"/>
                  </a:lnTo>
                  <a:lnTo>
                    <a:pt x="1107282" y="4762"/>
                  </a:lnTo>
                  <a:lnTo>
                    <a:pt x="1121569" y="0"/>
                  </a:lnTo>
                  <a:lnTo>
                    <a:pt x="1143000" y="2381"/>
                  </a:lnTo>
                  <a:lnTo>
                    <a:pt x="1240632" y="40481"/>
                  </a:lnTo>
                  <a:lnTo>
                    <a:pt x="1378744" y="97631"/>
                  </a:lnTo>
                  <a:lnTo>
                    <a:pt x="1445419" y="128587"/>
                  </a:lnTo>
                  <a:lnTo>
                    <a:pt x="1473994" y="150019"/>
                  </a:lnTo>
                  <a:lnTo>
                    <a:pt x="1485900" y="166687"/>
                  </a:lnTo>
                  <a:lnTo>
                    <a:pt x="1495425" y="188119"/>
                  </a:lnTo>
                  <a:lnTo>
                    <a:pt x="1504950" y="216694"/>
                  </a:lnTo>
                  <a:lnTo>
                    <a:pt x="1497807" y="247650"/>
                  </a:lnTo>
                  <a:lnTo>
                    <a:pt x="1476375" y="266700"/>
                  </a:lnTo>
                  <a:lnTo>
                    <a:pt x="1447800" y="292894"/>
                  </a:lnTo>
                  <a:lnTo>
                    <a:pt x="1381125" y="330994"/>
                  </a:lnTo>
                  <a:lnTo>
                    <a:pt x="1040607" y="242887"/>
                  </a:lnTo>
                  <a:lnTo>
                    <a:pt x="1031082" y="228600"/>
                  </a:lnTo>
                  <a:lnTo>
                    <a:pt x="1019175" y="214312"/>
                  </a:lnTo>
                  <a:lnTo>
                    <a:pt x="997744" y="207169"/>
                  </a:lnTo>
                  <a:lnTo>
                    <a:pt x="954882" y="207169"/>
                  </a:lnTo>
                  <a:lnTo>
                    <a:pt x="44767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8">
              <a:extLst>
                <a:ext uri="{FF2B5EF4-FFF2-40B4-BE49-F238E27FC236}">
                  <a16:creationId xmlns:a16="http://schemas.microsoft.com/office/drawing/2014/main" id="{69EA8B2C-0D5D-4B08-B066-D45D17965723}"/>
                </a:ext>
              </a:extLst>
            </p:cNvPr>
            <p:cNvSpPr/>
            <p:nvPr/>
          </p:nvSpPr>
          <p:spPr>
            <a:xfrm>
              <a:off x="3363913" y="4343400"/>
              <a:ext cx="2324100" cy="1655763"/>
            </a:xfrm>
            <a:custGeom>
              <a:avLst/>
              <a:gdLst>
                <a:gd name="connsiteX0" fmla="*/ 1183482 w 2324100"/>
                <a:gd name="connsiteY0" fmla="*/ 1128713 h 1654969"/>
                <a:gd name="connsiteX1" fmla="*/ 962025 w 2324100"/>
                <a:gd name="connsiteY1" fmla="*/ 1259681 h 1654969"/>
                <a:gd name="connsiteX2" fmla="*/ 707232 w 2324100"/>
                <a:gd name="connsiteY2" fmla="*/ 1390650 h 1654969"/>
                <a:gd name="connsiteX3" fmla="*/ 459582 w 2324100"/>
                <a:gd name="connsiteY3" fmla="*/ 1497806 h 1654969"/>
                <a:gd name="connsiteX4" fmla="*/ 261938 w 2324100"/>
                <a:gd name="connsiteY4" fmla="*/ 1578769 h 1654969"/>
                <a:gd name="connsiteX5" fmla="*/ 61913 w 2324100"/>
                <a:gd name="connsiteY5" fmla="*/ 1645444 h 1654969"/>
                <a:gd name="connsiteX6" fmla="*/ 26194 w 2324100"/>
                <a:gd name="connsiteY6" fmla="*/ 1654969 h 1654969"/>
                <a:gd name="connsiteX7" fmla="*/ 4763 w 2324100"/>
                <a:gd name="connsiteY7" fmla="*/ 1650206 h 1654969"/>
                <a:gd name="connsiteX8" fmla="*/ 0 w 2324100"/>
                <a:gd name="connsiteY8" fmla="*/ 1635919 h 1654969"/>
                <a:gd name="connsiteX9" fmla="*/ 7144 w 2324100"/>
                <a:gd name="connsiteY9" fmla="*/ 1619250 h 1654969"/>
                <a:gd name="connsiteX10" fmla="*/ 35719 w 2324100"/>
                <a:gd name="connsiteY10" fmla="*/ 1593056 h 1654969"/>
                <a:gd name="connsiteX11" fmla="*/ 85725 w 2324100"/>
                <a:gd name="connsiteY11" fmla="*/ 1564481 h 1654969"/>
                <a:gd name="connsiteX12" fmla="*/ 261938 w 2324100"/>
                <a:gd name="connsiteY12" fmla="*/ 1478756 h 1654969"/>
                <a:gd name="connsiteX13" fmla="*/ 500063 w 2324100"/>
                <a:gd name="connsiteY13" fmla="*/ 1352550 h 1654969"/>
                <a:gd name="connsiteX14" fmla="*/ 678657 w 2324100"/>
                <a:gd name="connsiteY14" fmla="*/ 1245394 h 1654969"/>
                <a:gd name="connsiteX15" fmla="*/ 842963 w 2324100"/>
                <a:gd name="connsiteY15" fmla="*/ 1143000 h 1654969"/>
                <a:gd name="connsiteX16" fmla="*/ 1069182 w 2324100"/>
                <a:gd name="connsiteY16" fmla="*/ 1000125 h 1654969"/>
                <a:gd name="connsiteX17" fmla="*/ 1269207 w 2324100"/>
                <a:gd name="connsiteY17" fmla="*/ 850106 h 1654969"/>
                <a:gd name="connsiteX18" fmla="*/ 1466850 w 2324100"/>
                <a:gd name="connsiteY18" fmla="*/ 671513 h 1654969"/>
                <a:gd name="connsiteX19" fmla="*/ 1614488 w 2324100"/>
                <a:gd name="connsiteY19" fmla="*/ 528638 h 1654969"/>
                <a:gd name="connsiteX20" fmla="*/ 1781175 w 2324100"/>
                <a:gd name="connsiteY20" fmla="*/ 338138 h 1654969"/>
                <a:gd name="connsiteX21" fmla="*/ 1890713 w 2324100"/>
                <a:gd name="connsiteY21" fmla="*/ 195263 h 1654969"/>
                <a:gd name="connsiteX22" fmla="*/ 1943100 w 2324100"/>
                <a:gd name="connsiteY22" fmla="*/ 114300 h 1654969"/>
                <a:gd name="connsiteX23" fmla="*/ 1962150 w 2324100"/>
                <a:gd name="connsiteY23" fmla="*/ 85725 h 1654969"/>
                <a:gd name="connsiteX24" fmla="*/ 1964532 w 2324100"/>
                <a:gd name="connsiteY24" fmla="*/ 73819 h 1654969"/>
                <a:gd name="connsiteX25" fmla="*/ 1966913 w 2324100"/>
                <a:gd name="connsiteY25" fmla="*/ 52388 h 1654969"/>
                <a:gd name="connsiteX26" fmla="*/ 1959769 w 2324100"/>
                <a:gd name="connsiteY26" fmla="*/ 0 h 1654969"/>
                <a:gd name="connsiteX27" fmla="*/ 2324100 w 2324100"/>
                <a:gd name="connsiteY27" fmla="*/ 109538 h 1654969"/>
                <a:gd name="connsiteX28" fmla="*/ 2305050 w 2324100"/>
                <a:gd name="connsiteY28" fmla="*/ 128588 h 1654969"/>
                <a:gd name="connsiteX29" fmla="*/ 2240757 w 2324100"/>
                <a:gd name="connsiteY29" fmla="*/ 204788 h 1654969"/>
                <a:gd name="connsiteX30" fmla="*/ 2159794 w 2324100"/>
                <a:gd name="connsiteY30" fmla="*/ 297656 h 1654969"/>
                <a:gd name="connsiteX31" fmla="*/ 2057400 w 2324100"/>
                <a:gd name="connsiteY31" fmla="*/ 409575 h 1654969"/>
                <a:gd name="connsiteX32" fmla="*/ 1916907 w 2324100"/>
                <a:gd name="connsiteY32" fmla="*/ 552450 h 1654969"/>
                <a:gd name="connsiteX33" fmla="*/ 1762125 w 2324100"/>
                <a:gd name="connsiteY33" fmla="*/ 688181 h 1654969"/>
                <a:gd name="connsiteX34" fmla="*/ 1621632 w 2324100"/>
                <a:gd name="connsiteY34" fmla="*/ 809625 h 1654969"/>
                <a:gd name="connsiteX35" fmla="*/ 1443038 w 2324100"/>
                <a:gd name="connsiteY35" fmla="*/ 957263 h 1654969"/>
                <a:gd name="connsiteX36" fmla="*/ 1183482 w 2324100"/>
                <a:gd name="connsiteY36" fmla="*/ 1128713 h 16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24100" h="1654969">
                  <a:moveTo>
                    <a:pt x="1183482" y="1128713"/>
                  </a:moveTo>
                  <a:lnTo>
                    <a:pt x="962025" y="1259681"/>
                  </a:lnTo>
                  <a:lnTo>
                    <a:pt x="707232" y="1390650"/>
                  </a:lnTo>
                  <a:lnTo>
                    <a:pt x="459582" y="1497806"/>
                  </a:lnTo>
                  <a:lnTo>
                    <a:pt x="261938" y="1578769"/>
                  </a:lnTo>
                  <a:lnTo>
                    <a:pt x="61913" y="1645444"/>
                  </a:lnTo>
                  <a:lnTo>
                    <a:pt x="26194" y="1654969"/>
                  </a:lnTo>
                  <a:lnTo>
                    <a:pt x="4763" y="1650206"/>
                  </a:lnTo>
                  <a:lnTo>
                    <a:pt x="0" y="1635919"/>
                  </a:lnTo>
                  <a:lnTo>
                    <a:pt x="7144" y="1619250"/>
                  </a:lnTo>
                  <a:lnTo>
                    <a:pt x="35719" y="1593056"/>
                  </a:lnTo>
                  <a:lnTo>
                    <a:pt x="85725" y="1564481"/>
                  </a:lnTo>
                  <a:lnTo>
                    <a:pt x="261938" y="1478756"/>
                  </a:lnTo>
                  <a:lnTo>
                    <a:pt x="500063" y="1352550"/>
                  </a:lnTo>
                  <a:lnTo>
                    <a:pt x="678657" y="1245394"/>
                  </a:lnTo>
                  <a:lnTo>
                    <a:pt x="842963" y="1143000"/>
                  </a:lnTo>
                  <a:lnTo>
                    <a:pt x="1069182" y="1000125"/>
                  </a:lnTo>
                  <a:lnTo>
                    <a:pt x="1269207" y="850106"/>
                  </a:lnTo>
                  <a:lnTo>
                    <a:pt x="1466850" y="671513"/>
                  </a:lnTo>
                  <a:lnTo>
                    <a:pt x="1614488" y="528638"/>
                  </a:lnTo>
                  <a:lnTo>
                    <a:pt x="1781175" y="338138"/>
                  </a:lnTo>
                  <a:lnTo>
                    <a:pt x="1890713" y="195263"/>
                  </a:lnTo>
                  <a:lnTo>
                    <a:pt x="1943100" y="114300"/>
                  </a:lnTo>
                  <a:lnTo>
                    <a:pt x="1962150" y="85725"/>
                  </a:lnTo>
                  <a:lnTo>
                    <a:pt x="1964532" y="73819"/>
                  </a:lnTo>
                  <a:lnTo>
                    <a:pt x="1966913" y="52388"/>
                  </a:lnTo>
                  <a:lnTo>
                    <a:pt x="1959769" y="0"/>
                  </a:lnTo>
                  <a:lnTo>
                    <a:pt x="2324100" y="109538"/>
                  </a:lnTo>
                  <a:lnTo>
                    <a:pt x="2305050" y="128588"/>
                  </a:lnTo>
                  <a:lnTo>
                    <a:pt x="2240757" y="204788"/>
                  </a:lnTo>
                  <a:lnTo>
                    <a:pt x="2159794" y="297656"/>
                  </a:lnTo>
                  <a:lnTo>
                    <a:pt x="2057400" y="409575"/>
                  </a:lnTo>
                  <a:lnTo>
                    <a:pt x="1916907" y="552450"/>
                  </a:lnTo>
                  <a:lnTo>
                    <a:pt x="1762125" y="688181"/>
                  </a:lnTo>
                  <a:lnTo>
                    <a:pt x="1621632" y="809625"/>
                  </a:lnTo>
                  <a:lnTo>
                    <a:pt x="1443038" y="957263"/>
                  </a:lnTo>
                  <a:lnTo>
                    <a:pt x="1183482" y="1128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40D71802-643D-4656-8E03-5CBA8299BFE4}"/>
                </a:ext>
              </a:extLst>
            </p:cNvPr>
            <p:cNvSpPr/>
            <p:nvPr/>
          </p:nvSpPr>
          <p:spPr>
            <a:xfrm>
              <a:off x="4100513" y="4449763"/>
              <a:ext cx="2905125" cy="1549400"/>
            </a:xfrm>
            <a:custGeom>
              <a:avLst/>
              <a:gdLst>
                <a:gd name="connsiteX0" fmla="*/ 571500 w 2905125"/>
                <a:gd name="connsiteY0" fmla="*/ 440532 h 1547813"/>
                <a:gd name="connsiteX1" fmla="*/ 431006 w 2905125"/>
                <a:gd name="connsiteY1" fmla="*/ 350044 h 1547813"/>
                <a:gd name="connsiteX2" fmla="*/ 321468 w 2905125"/>
                <a:gd name="connsiteY2" fmla="*/ 285750 h 1547813"/>
                <a:gd name="connsiteX3" fmla="*/ 0 w 2905125"/>
                <a:gd name="connsiteY3" fmla="*/ 92869 h 1547813"/>
                <a:gd name="connsiteX4" fmla="*/ 42862 w 2905125"/>
                <a:gd name="connsiteY4" fmla="*/ 0 h 1547813"/>
                <a:gd name="connsiteX5" fmla="*/ 228600 w 2905125"/>
                <a:gd name="connsiteY5" fmla="*/ 85725 h 1547813"/>
                <a:gd name="connsiteX6" fmla="*/ 457200 w 2905125"/>
                <a:gd name="connsiteY6" fmla="*/ 219075 h 1547813"/>
                <a:gd name="connsiteX7" fmla="*/ 852487 w 2905125"/>
                <a:gd name="connsiteY7" fmla="*/ 450057 h 1547813"/>
                <a:gd name="connsiteX8" fmla="*/ 1054893 w 2905125"/>
                <a:gd name="connsiteY8" fmla="*/ 569119 h 1547813"/>
                <a:gd name="connsiteX9" fmla="*/ 1266825 w 2905125"/>
                <a:gd name="connsiteY9" fmla="*/ 692944 h 1547813"/>
                <a:gd name="connsiteX10" fmla="*/ 1540668 w 2905125"/>
                <a:gd name="connsiteY10" fmla="*/ 850107 h 1547813"/>
                <a:gd name="connsiteX11" fmla="*/ 1866900 w 2905125"/>
                <a:gd name="connsiteY11" fmla="*/ 1019175 h 1547813"/>
                <a:gd name="connsiteX12" fmla="*/ 2069306 w 2905125"/>
                <a:gd name="connsiteY12" fmla="*/ 1104900 h 1547813"/>
                <a:gd name="connsiteX13" fmla="*/ 2269331 w 2905125"/>
                <a:gd name="connsiteY13" fmla="*/ 1173957 h 1547813"/>
                <a:gd name="connsiteX14" fmla="*/ 2552700 w 2905125"/>
                <a:gd name="connsiteY14" fmla="*/ 1264444 h 1547813"/>
                <a:gd name="connsiteX15" fmla="*/ 2838450 w 2905125"/>
                <a:gd name="connsiteY15" fmla="*/ 1345407 h 1547813"/>
                <a:gd name="connsiteX16" fmla="*/ 2876550 w 2905125"/>
                <a:gd name="connsiteY16" fmla="*/ 1354932 h 1547813"/>
                <a:gd name="connsiteX17" fmla="*/ 2888456 w 2905125"/>
                <a:gd name="connsiteY17" fmla="*/ 1357313 h 1547813"/>
                <a:gd name="connsiteX18" fmla="*/ 2897981 w 2905125"/>
                <a:gd name="connsiteY18" fmla="*/ 1364457 h 1547813"/>
                <a:gd name="connsiteX19" fmla="*/ 2905125 w 2905125"/>
                <a:gd name="connsiteY19" fmla="*/ 1373982 h 1547813"/>
                <a:gd name="connsiteX20" fmla="*/ 2897981 w 2905125"/>
                <a:gd name="connsiteY20" fmla="*/ 1388269 h 1547813"/>
                <a:gd name="connsiteX21" fmla="*/ 2867025 w 2905125"/>
                <a:gd name="connsiteY21" fmla="*/ 1407319 h 1547813"/>
                <a:gd name="connsiteX22" fmla="*/ 2605087 w 2905125"/>
                <a:gd name="connsiteY22" fmla="*/ 1473994 h 1547813"/>
                <a:gd name="connsiteX23" fmla="*/ 2376487 w 2905125"/>
                <a:gd name="connsiteY23" fmla="*/ 1516857 h 1547813"/>
                <a:gd name="connsiteX24" fmla="*/ 2188368 w 2905125"/>
                <a:gd name="connsiteY24" fmla="*/ 1543050 h 1547813"/>
                <a:gd name="connsiteX25" fmla="*/ 2076450 w 2905125"/>
                <a:gd name="connsiteY25" fmla="*/ 1547813 h 1547813"/>
                <a:gd name="connsiteX26" fmla="*/ 2035968 w 2905125"/>
                <a:gd name="connsiteY26" fmla="*/ 1543050 h 1547813"/>
                <a:gd name="connsiteX27" fmla="*/ 1990725 w 2905125"/>
                <a:gd name="connsiteY27" fmla="*/ 1531144 h 1547813"/>
                <a:gd name="connsiteX28" fmla="*/ 1928812 w 2905125"/>
                <a:gd name="connsiteY28" fmla="*/ 1495425 h 1547813"/>
                <a:gd name="connsiteX29" fmla="*/ 1766887 w 2905125"/>
                <a:gd name="connsiteY29" fmla="*/ 1376363 h 1547813"/>
                <a:gd name="connsiteX30" fmla="*/ 1516856 w 2905125"/>
                <a:gd name="connsiteY30" fmla="*/ 1181100 h 1547813"/>
                <a:gd name="connsiteX31" fmla="*/ 1300162 w 2905125"/>
                <a:gd name="connsiteY31" fmla="*/ 1014413 h 1547813"/>
                <a:gd name="connsiteX32" fmla="*/ 1069181 w 2905125"/>
                <a:gd name="connsiteY32" fmla="*/ 838200 h 1547813"/>
                <a:gd name="connsiteX33" fmla="*/ 890587 w 2905125"/>
                <a:gd name="connsiteY33" fmla="*/ 700088 h 1547813"/>
                <a:gd name="connsiteX34" fmla="*/ 731043 w 2905125"/>
                <a:gd name="connsiteY34" fmla="*/ 566738 h 1547813"/>
                <a:gd name="connsiteX35" fmla="*/ 571500 w 2905125"/>
                <a:gd name="connsiteY35" fmla="*/ 440532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05125" h="1547813">
                  <a:moveTo>
                    <a:pt x="571500" y="440532"/>
                  </a:moveTo>
                  <a:lnTo>
                    <a:pt x="431006" y="350044"/>
                  </a:lnTo>
                  <a:lnTo>
                    <a:pt x="321468" y="285750"/>
                  </a:lnTo>
                  <a:lnTo>
                    <a:pt x="0" y="92869"/>
                  </a:lnTo>
                  <a:lnTo>
                    <a:pt x="42862" y="0"/>
                  </a:lnTo>
                  <a:lnTo>
                    <a:pt x="228600" y="85725"/>
                  </a:lnTo>
                  <a:lnTo>
                    <a:pt x="457200" y="219075"/>
                  </a:lnTo>
                  <a:lnTo>
                    <a:pt x="852487" y="450057"/>
                  </a:lnTo>
                  <a:lnTo>
                    <a:pt x="1054893" y="569119"/>
                  </a:lnTo>
                  <a:lnTo>
                    <a:pt x="1266825" y="692944"/>
                  </a:lnTo>
                  <a:lnTo>
                    <a:pt x="1540668" y="850107"/>
                  </a:lnTo>
                  <a:lnTo>
                    <a:pt x="1866900" y="1019175"/>
                  </a:lnTo>
                  <a:lnTo>
                    <a:pt x="2069306" y="1104900"/>
                  </a:lnTo>
                  <a:lnTo>
                    <a:pt x="2269331" y="1173957"/>
                  </a:lnTo>
                  <a:lnTo>
                    <a:pt x="2552700" y="1264444"/>
                  </a:lnTo>
                  <a:lnTo>
                    <a:pt x="2838450" y="1345407"/>
                  </a:lnTo>
                  <a:lnTo>
                    <a:pt x="2876550" y="1354932"/>
                  </a:lnTo>
                  <a:lnTo>
                    <a:pt x="2888456" y="1357313"/>
                  </a:lnTo>
                  <a:lnTo>
                    <a:pt x="2897981" y="1364457"/>
                  </a:lnTo>
                  <a:lnTo>
                    <a:pt x="2905125" y="1373982"/>
                  </a:lnTo>
                  <a:lnTo>
                    <a:pt x="2897981" y="1388269"/>
                  </a:lnTo>
                  <a:lnTo>
                    <a:pt x="2867025" y="1407319"/>
                  </a:lnTo>
                  <a:lnTo>
                    <a:pt x="2605087" y="1473994"/>
                  </a:lnTo>
                  <a:lnTo>
                    <a:pt x="2376487" y="1516857"/>
                  </a:lnTo>
                  <a:lnTo>
                    <a:pt x="2188368" y="1543050"/>
                  </a:lnTo>
                  <a:lnTo>
                    <a:pt x="2076450" y="1547813"/>
                  </a:lnTo>
                  <a:lnTo>
                    <a:pt x="2035968" y="1543050"/>
                  </a:lnTo>
                  <a:lnTo>
                    <a:pt x="1990725" y="1531144"/>
                  </a:lnTo>
                  <a:lnTo>
                    <a:pt x="1928812" y="1495425"/>
                  </a:lnTo>
                  <a:lnTo>
                    <a:pt x="1766887" y="1376363"/>
                  </a:lnTo>
                  <a:lnTo>
                    <a:pt x="1516856" y="1181100"/>
                  </a:lnTo>
                  <a:lnTo>
                    <a:pt x="1300162" y="1014413"/>
                  </a:lnTo>
                  <a:lnTo>
                    <a:pt x="1069181" y="838200"/>
                  </a:lnTo>
                  <a:lnTo>
                    <a:pt x="890587" y="700088"/>
                  </a:lnTo>
                  <a:lnTo>
                    <a:pt x="731043" y="566738"/>
                  </a:lnTo>
                  <a:lnTo>
                    <a:pt x="571500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68268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2433E5D2-14F4-BF49-98DE-A8A7A336836F}"/>
              </a:ext>
            </a:extLst>
          </p:cNvPr>
          <p:cNvSpPr/>
          <p:nvPr/>
        </p:nvSpPr>
        <p:spPr>
          <a:xfrm>
            <a:off x="4419600" y="1800225"/>
            <a:ext cx="1952625" cy="423863"/>
          </a:xfrm>
          <a:custGeom>
            <a:avLst/>
            <a:gdLst>
              <a:gd name="connsiteX0" fmla="*/ 578644 w 1952625"/>
              <a:gd name="connsiteY0" fmla="*/ 195263 h 423863"/>
              <a:gd name="connsiteX1" fmla="*/ 800100 w 1952625"/>
              <a:gd name="connsiteY1" fmla="*/ 164306 h 423863"/>
              <a:gd name="connsiteX2" fmla="*/ 1028700 w 1952625"/>
              <a:gd name="connsiteY2" fmla="*/ 133350 h 423863"/>
              <a:gd name="connsiteX3" fmla="*/ 1345406 w 1952625"/>
              <a:gd name="connsiteY3" fmla="*/ 78581 h 423863"/>
              <a:gd name="connsiteX4" fmla="*/ 1476375 w 1952625"/>
              <a:gd name="connsiteY4" fmla="*/ 52388 h 423863"/>
              <a:gd name="connsiteX5" fmla="*/ 1526381 w 1952625"/>
              <a:gd name="connsiteY5" fmla="*/ 45244 h 423863"/>
              <a:gd name="connsiteX6" fmla="*/ 1590675 w 1952625"/>
              <a:gd name="connsiteY6" fmla="*/ 19050 h 423863"/>
              <a:gd name="connsiteX7" fmla="*/ 1635919 w 1952625"/>
              <a:gd name="connsiteY7" fmla="*/ 0 h 423863"/>
              <a:gd name="connsiteX8" fmla="*/ 1662113 w 1952625"/>
              <a:gd name="connsiteY8" fmla="*/ 0 h 423863"/>
              <a:gd name="connsiteX9" fmla="*/ 1721644 w 1952625"/>
              <a:gd name="connsiteY9" fmla="*/ 2381 h 423863"/>
              <a:gd name="connsiteX10" fmla="*/ 1783556 w 1952625"/>
              <a:gd name="connsiteY10" fmla="*/ 9525 h 423863"/>
              <a:gd name="connsiteX11" fmla="*/ 1847850 w 1952625"/>
              <a:gd name="connsiteY11" fmla="*/ 23813 h 423863"/>
              <a:gd name="connsiteX12" fmla="*/ 1897856 w 1952625"/>
              <a:gd name="connsiteY12" fmla="*/ 38100 h 423863"/>
              <a:gd name="connsiteX13" fmla="*/ 1916906 w 1952625"/>
              <a:gd name="connsiteY13" fmla="*/ 47625 h 423863"/>
              <a:gd name="connsiteX14" fmla="*/ 1931194 w 1952625"/>
              <a:gd name="connsiteY14" fmla="*/ 64294 h 423863"/>
              <a:gd name="connsiteX15" fmla="*/ 1943100 w 1952625"/>
              <a:gd name="connsiteY15" fmla="*/ 85725 h 423863"/>
              <a:gd name="connsiteX16" fmla="*/ 1950244 w 1952625"/>
              <a:gd name="connsiteY16" fmla="*/ 107156 h 423863"/>
              <a:gd name="connsiteX17" fmla="*/ 1952625 w 1952625"/>
              <a:gd name="connsiteY17" fmla="*/ 123825 h 423863"/>
              <a:gd name="connsiteX18" fmla="*/ 1947863 w 1952625"/>
              <a:gd name="connsiteY18" fmla="*/ 142875 h 423863"/>
              <a:gd name="connsiteX19" fmla="*/ 1931194 w 1952625"/>
              <a:gd name="connsiteY19" fmla="*/ 169069 h 423863"/>
              <a:gd name="connsiteX20" fmla="*/ 1900238 w 1952625"/>
              <a:gd name="connsiteY20" fmla="*/ 197644 h 423863"/>
              <a:gd name="connsiteX21" fmla="*/ 1850231 w 1952625"/>
              <a:gd name="connsiteY21" fmla="*/ 221456 h 423863"/>
              <a:gd name="connsiteX22" fmla="*/ 1774031 w 1952625"/>
              <a:gd name="connsiteY22" fmla="*/ 228600 h 423863"/>
              <a:gd name="connsiteX23" fmla="*/ 1602581 w 1952625"/>
              <a:gd name="connsiteY23" fmla="*/ 242888 h 423863"/>
              <a:gd name="connsiteX24" fmla="*/ 1393031 w 1952625"/>
              <a:gd name="connsiteY24" fmla="*/ 257175 h 423863"/>
              <a:gd name="connsiteX25" fmla="*/ 1269206 w 1952625"/>
              <a:gd name="connsiteY25" fmla="*/ 269081 h 423863"/>
              <a:gd name="connsiteX26" fmla="*/ 1042988 w 1952625"/>
              <a:gd name="connsiteY26" fmla="*/ 309563 h 423863"/>
              <a:gd name="connsiteX27" fmla="*/ 854869 w 1952625"/>
              <a:gd name="connsiteY27" fmla="*/ 338138 h 423863"/>
              <a:gd name="connsiteX28" fmla="*/ 752475 w 1952625"/>
              <a:gd name="connsiteY28" fmla="*/ 359569 h 423863"/>
              <a:gd name="connsiteX29" fmla="*/ 664369 w 1952625"/>
              <a:gd name="connsiteY29" fmla="*/ 383381 h 423863"/>
              <a:gd name="connsiteX30" fmla="*/ 576263 w 1952625"/>
              <a:gd name="connsiteY30" fmla="*/ 404813 h 423863"/>
              <a:gd name="connsiteX31" fmla="*/ 500063 w 1952625"/>
              <a:gd name="connsiteY31" fmla="*/ 416719 h 423863"/>
              <a:gd name="connsiteX32" fmla="*/ 435769 w 1952625"/>
              <a:gd name="connsiteY32" fmla="*/ 423863 h 423863"/>
              <a:gd name="connsiteX33" fmla="*/ 400050 w 1952625"/>
              <a:gd name="connsiteY33" fmla="*/ 419100 h 423863"/>
              <a:gd name="connsiteX34" fmla="*/ 352425 w 1952625"/>
              <a:gd name="connsiteY34" fmla="*/ 407194 h 423863"/>
              <a:gd name="connsiteX35" fmla="*/ 266700 w 1952625"/>
              <a:gd name="connsiteY35" fmla="*/ 371475 h 423863"/>
              <a:gd name="connsiteX36" fmla="*/ 185738 w 1952625"/>
              <a:gd name="connsiteY36" fmla="*/ 323850 h 423863"/>
              <a:gd name="connsiteX37" fmla="*/ 119063 w 1952625"/>
              <a:gd name="connsiteY37" fmla="*/ 273844 h 423863"/>
              <a:gd name="connsiteX38" fmla="*/ 71438 w 1952625"/>
              <a:gd name="connsiteY38" fmla="*/ 235744 h 423863"/>
              <a:gd name="connsiteX39" fmla="*/ 16669 w 1952625"/>
              <a:gd name="connsiteY39" fmla="*/ 185738 h 423863"/>
              <a:gd name="connsiteX40" fmla="*/ 9525 w 1952625"/>
              <a:gd name="connsiteY40" fmla="*/ 173831 h 423863"/>
              <a:gd name="connsiteX41" fmla="*/ 0 w 1952625"/>
              <a:gd name="connsiteY41" fmla="*/ 142875 h 423863"/>
              <a:gd name="connsiteX42" fmla="*/ 2381 w 1952625"/>
              <a:gd name="connsiteY42" fmla="*/ 128588 h 423863"/>
              <a:gd name="connsiteX43" fmla="*/ 14288 w 1952625"/>
              <a:gd name="connsiteY43" fmla="*/ 119063 h 423863"/>
              <a:gd name="connsiteX44" fmla="*/ 30956 w 1952625"/>
              <a:gd name="connsiteY44" fmla="*/ 121444 h 423863"/>
              <a:gd name="connsiteX45" fmla="*/ 88106 w 1952625"/>
              <a:gd name="connsiteY45" fmla="*/ 150019 h 423863"/>
              <a:gd name="connsiteX46" fmla="*/ 142875 w 1952625"/>
              <a:gd name="connsiteY46" fmla="*/ 173831 h 423863"/>
              <a:gd name="connsiteX47" fmla="*/ 200025 w 1952625"/>
              <a:gd name="connsiteY47" fmla="*/ 192881 h 423863"/>
              <a:gd name="connsiteX48" fmla="*/ 280988 w 1952625"/>
              <a:gd name="connsiteY48" fmla="*/ 209550 h 423863"/>
              <a:gd name="connsiteX49" fmla="*/ 352425 w 1952625"/>
              <a:gd name="connsiteY49" fmla="*/ 221456 h 423863"/>
              <a:gd name="connsiteX50" fmla="*/ 383381 w 1952625"/>
              <a:gd name="connsiteY50" fmla="*/ 221456 h 423863"/>
              <a:gd name="connsiteX51" fmla="*/ 492919 w 1952625"/>
              <a:gd name="connsiteY51" fmla="*/ 207169 h 423863"/>
              <a:gd name="connsiteX52" fmla="*/ 578644 w 1952625"/>
              <a:gd name="connsiteY52" fmla="*/ 195263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952625" h="423863">
                <a:moveTo>
                  <a:pt x="578644" y="195263"/>
                </a:moveTo>
                <a:lnTo>
                  <a:pt x="800100" y="164306"/>
                </a:lnTo>
                <a:lnTo>
                  <a:pt x="1028700" y="133350"/>
                </a:lnTo>
                <a:lnTo>
                  <a:pt x="1345406" y="78581"/>
                </a:lnTo>
                <a:lnTo>
                  <a:pt x="1476375" y="52388"/>
                </a:lnTo>
                <a:lnTo>
                  <a:pt x="1526381" y="45244"/>
                </a:lnTo>
                <a:lnTo>
                  <a:pt x="1590675" y="19050"/>
                </a:lnTo>
                <a:lnTo>
                  <a:pt x="1635919" y="0"/>
                </a:lnTo>
                <a:lnTo>
                  <a:pt x="1662113" y="0"/>
                </a:lnTo>
                <a:lnTo>
                  <a:pt x="1721644" y="2381"/>
                </a:lnTo>
                <a:lnTo>
                  <a:pt x="1783556" y="9525"/>
                </a:lnTo>
                <a:lnTo>
                  <a:pt x="1847850" y="23813"/>
                </a:lnTo>
                <a:lnTo>
                  <a:pt x="1897856" y="38100"/>
                </a:lnTo>
                <a:lnTo>
                  <a:pt x="1916906" y="47625"/>
                </a:lnTo>
                <a:lnTo>
                  <a:pt x="1931194" y="64294"/>
                </a:lnTo>
                <a:lnTo>
                  <a:pt x="1943100" y="85725"/>
                </a:lnTo>
                <a:lnTo>
                  <a:pt x="1950244" y="107156"/>
                </a:lnTo>
                <a:lnTo>
                  <a:pt x="1952625" y="123825"/>
                </a:lnTo>
                <a:lnTo>
                  <a:pt x="1947863" y="142875"/>
                </a:lnTo>
                <a:lnTo>
                  <a:pt x="1931194" y="169069"/>
                </a:lnTo>
                <a:lnTo>
                  <a:pt x="1900238" y="197644"/>
                </a:lnTo>
                <a:lnTo>
                  <a:pt x="1850231" y="221456"/>
                </a:lnTo>
                <a:lnTo>
                  <a:pt x="1774031" y="228600"/>
                </a:lnTo>
                <a:lnTo>
                  <a:pt x="1602581" y="242888"/>
                </a:lnTo>
                <a:lnTo>
                  <a:pt x="1393031" y="257175"/>
                </a:lnTo>
                <a:lnTo>
                  <a:pt x="1269206" y="269081"/>
                </a:lnTo>
                <a:lnTo>
                  <a:pt x="1042988" y="309563"/>
                </a:lnTo>
                <a:lnTo>
                  <a:pt x="854869" y="338138"/>
                </a:lnTo>
                <a:lnTo>
                  <a:pt x="752475" y="359569"/>
                </a:lnTo>
                <a:lnTo>
                  <a:pt x="664369" y="383381"/>
                </a:lnTo>
                <a:lnTo>
                  <a:pt x="576263" y="404813"/>
                </a:lnTo>
                <a:lnTo>
                  <a:pt x="500063" y="416719"/>
                </a:lnTo>
                <a:lnTo>
                  <a:pt x="435769" y="423863"/>
                </a:lnTo>
                <a:lnTo>
                  <a:pt x="400050" y="419100"/>
                </a:lnTo>
                <a:lnTo>
                  <a:pt x="352425" y="407194"/>
                </a:lnTo>
                <a:lnTo>
                  <a:pt x="266700" y="371475"/>
                </a:lnTo>
                <a:lnTo>
                  <a:pt x="185738" y="323850"/>
                </a:lnTo>
                <a:lnTo>
                  <a:pt x="119063" y="273844"/>
                </a:lnTo>
                <a:lnTo>
                  <a:pt x="71438" y="235744"/>
                </a:lnTo>
                <a:lnTo>
                  <a:pt x="16669" y="185738"/>
                </a:lnTo>
                <a:lnTo>
                  <a:pt x="9525" y="173831"/>
                </a:lnTo>
                <a:lnTo>
                  <a:pt x="0" y="142875"/>
                </a:lnTo>
                <a:lnTo>
                  <a:pt x="2381" y="128588"/>
                </a:lnTo>
                <a:lnTo>
                  <a:pt x="14288" y="119063"/>
                </a:lnTo>
                <a:lnTo>
                  <a:pt x="30956" y="121444"/>
                </a:lnTo>
                <a:lnTo>
                  <a:pt x="88106" y="150019"/>
                </a:lnTo>
                <a:lnTo>
                  <a:pt x="142875" y="173831"/>
                </a:lnTo>
                <a:lnTo>
                  <a:pt x="200025" y="192881"/>
                </a:lnTo>
                <a:lnTo>
                  <a:pt x="280988" y="209550"/>
                </a:lnTo>
                <a:lnTo>
                  <a:pt x="352425" y="221456"/>
                </a:lnTo>
                <a:lnTo>
                  <a:pt x="383381" y="221456"/>
                </a:lnTo>
                <a:lnTo>
                  <a:pt x="492919" y="207169"/>
                </a:lnTo>
                <a:lnTo>
                  <a:pt x="578644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BEF01C1B-099E-B846-92DE-F44A0A435DC3}"/>
              </a:ext>
            </a:extLst>
          </p:cNvPr>
          <p:cNvSpPr/>
          <p:nvPr/>
        </p:nvSpPr>
        <p:spPr>
          <a:xfrm>
            <a:off x="4465638" y="3719513"/>
            <a:ext cx="1978025" cy="492125"/>
          </a:xfrm>
          <a:custGeom>
            <a:avLst/>
            <a:gdLst>
              <a:gd name="connsiteX0" fmla="*/ 642937 w 1978819"/>
              <a:gd name="connsiteY0" fmla="*/ 211931 h 492918"/>
              <a:gd name="connsiteX1" fmla="*/ 847725 w 1978819"/>
              <a:gd name="connsiteY1" fmla="*/ 166687 h 492918"/>
              <a:gd name="connsiteX2" fmla="*/ 1038225 w 1978819"/>
              <a:gd name="connsiteY2" fmla="*/ 130968 h 492918"/>
              <a:gd name="connsiteX3" fmla="*/ 1254919 w 1978819"/>
              <a:gd name="connsiteY3" fmla="*/ 107156 h 492918"/>
              <a:gd name="connsiteX4" fmla="*/ 1359694 w 1978819"/>
              <a:gd name="connsiteY4" fmla="*/ 92868 h 492918"/>
              <a:gd name="connsiteX5" fmla="*/ 1514475 w 1978819"/>
              <a:gd name="connsiteY5" fmla="*/ 69056 h 492918"/>
              <a:gd name="connsiteX6" fmla="*/ 1538287 w 1978819"/>
              <a:gd name="connsiteY6" fmla="*/ 61912 h 492918"/>
              <a:gd name="connsiteX7" fmla="*/ 1566862 w 1978819"/>
              <a:gd name="connsiteY7" fmla="*/ 42862 h 492918"/>
              <a:gd name="connsiteX8" fmla="*/ 1614487 w 1978819"/>
              <a:gd name="connsiteY8" fmla="*/ 19050 h 492918"/>
              <a:gd name="connsiteX9" fmla="*/ 1662112 w 1978819"/>
              <a:gd name="connsiteY9" fmla="*/ 0 h 492918"/>
              <a:gd name="connsiteX10" fmla="*/ 1733550 w 1978819"/>
              <a:gd name="connsiteY10" fmla="*/ 14287 h 492918"/>
              <a:gd name="connsiteX11" fmla="*/ 1797844 w 1978819"/>
              <a:gd name="connsiteY11" fmla="*/ 35718 h 492918"/>
              <a:gd name="connsiteX12" fmla="*/ 1859756 w 1978819"/>
              <a:gd name="connsiteY12" fmla="*/ 64293 h 492918"/>
              <a:gd name="connsiteX13" fmla="*/ 1905000 w 1978819"/>
              <a:gd name="connsiteY13" fmla="*/ 90487 h 492918"/>
              <a:gd name="connsiteX14" fmla="*/ 1935956 w 1978819"/>
              <a:gd name="connsiteY14" fmla="*/ 114300 h 492918"/>
              <a:gd name="connsiteX15" fmla="*/ 1955006 w 1978819"/>
              <a:gd name="connsiteY15" fmla="*/ 133350 h 492918"/>
              <a:gd name="connsiteX16" fmla="*/ 1966912 w 1978819"/>
              <a:gd name="connsiteY16" fmla="*/ 147637 h 492918"/>
              <a:gd name="connsiteX17" fmla="*/ 1976437 w 1978819"/>
              <a:gd name="connsiteY17" fmla="*/ 166687 h 492918"/>
              <a:gd name="connsiteX18" fmla="*/ 1978819 w 1978819"/>
              <a:gd name="connsiteY18" fmla="*/ 178593 h 492918"/>
              <a:gd name="connsiteX19" fmla="*/ 1976437 w 1978819"/>
              <a:gd name="connsiteY19" fmla="*/ 197643 h 492918"/>
              <a:gd name="connsiteX20" fmla="*/ 1964531 w 1978819"/>
              <a:gd name="connsiteY20" fmla="*/ 214312 h 492918"/>
              <a:gd name="connsiteX21" fmla="*/ 1947862 w 1978819"/>
              <a:gd name="connsiteY21" fmla="*/ 226218 h 492918"/>
              <a:gd name="connsiteX22" fmla="*/ 1916906 w 1978819"/>
              <a:gd name="connsiteY22" fmla="*/ 240506 h 492918"/>
              <a:gd name="connsiteX23" fmla="*/ 1883569 w 1978819"/>
              <a:gd name="connsiteY23" fmla="*/ 245268 h 492918"/>
              <a:gd name="connsiteX24" fmla="*/ 1819275 w 1978819"/>
              <a:gd name="connsiteY24" fmla="*/ 245268 h 492918"/>
              <a:gd name="connsiteX25" fmla="*/ 1693069 w 1978819"/>
              <a:gd name="connsiteY25" fmla="*/ 247650 h 492918"/>
              <a:gd name="connsiteX26" fmla="*/ 1564481 w 1978819"/>
              <a:gd name="connsiteY26" fmla="*/ 254793 h 492918"/>
              <a:gd name="connsiteX27" fmla="*/ 1369219 w 1978819"/>
              <a:gd name="connsiteY27" fmla="*/ 273843 h 492918"/>
              <a:gd name="connsiteX28" fmla="*/ 1207294 w 1978819"/>
              <a:gd name="connsiteY28" fmla="*/ 295275 h 492918"/>
              <a:gd name="connsiteX29" fmla="*/ 983456 w 1978819"/>
              <a:gd name="connsiteY29" fmla="*/ 316706 h 492918"/>
              <a:gd name="connsiteX30" fmla="*/ 878681 w 1978819"/>
              <a:gd name="connsiteY30" fmla="*/ 328612 h 492918"/>
              <a:gd name="connsiteX31" fmla="*/ 762000 w 1978819"/>
              <a:gd name="connsiteY31" fmla="*/ 350043 h 492918"/>
              <a:gd name="connsiteX32" fmla="*/ 600075 w 1978819"/>
              <a:gd name="connsiteY32" fmla="*/ 390525 h 492918"/>
              <a:gd name="connsiteX33" fmla="*/ 483394 w 1978819"/>
              <a:gd name="connsiteY33" fmla="*/ 428625 h 492918"/>
              <a:gd name="connsiteX34" fmla="*/ 302419 w 1978819"/>
              <a:gd name="connsiteY34" fmla="*/ 492918 h 492918"/>
              <a:gd name="connsiteX35" fmla="*/ 271462 w 1978819"/>
              <a:gd name="connsiteY35" fmla="*/ 485775 h 492918"/>
              <a:gd name="connsiteX36" fmla="*/ 219075 w 1978819"/>
              <a:gd name="connsiteY36" fmla="*/ 461962 h 492918"/>
              <a:gd name="connsiteX37" fmla="*/ 157162 w 1978819"/>
              <a:gd name="connsiteY37" fmla="*/ 426243 h 492918"/>
              <a:gd name="connsiteX38" fmla="*/ 111919 w 1978819"/>
              <a:gd name="connsiteY38" fmla="*/ 388143 h 492918"/>
              <a:gd name="connsiteX39" fmla="*/ 76200 w 1978819"/>
              <a:gd name="connsiteY39" fmla="*/ 347662 h 492918"/>
              <a:gd name="connsiteX40" fmla="*/ 30956 w 1978819"/>
              <a:gd name="connsiteY40" fmla="*/ 285750 h 492918"/>
              <a:gd name="connsiteX41" fmla="*/ 2381 w 1978819"/>
              <a:gd name="connsiteY41" fmla="*/ 230981 h 492918"/>
              <a:gd name="connsiteX42" fmla="*/ 0 w 1978819"/>
              <a:gd name="connsiteY42" fmla="*/ 202406 h 492918"/>
              <a:gd name="connsiteX43" fmla="*/ 4762 w 1978819"/>
              <a:gd name="connsiteY43" fmla="*/ 192881 h 492918"/>
              <a:gd name="connsiteX44" fmla="*/ 16669 w 1978819"/>
              <a:gd name="connsiteY44" fmla="*/ 190500 h 492918"/>
              <a:gd name="connsiteX45" fmla="*/ 30956 w 1978819"/>
              <a:gd name="connsiteY45" fmla="*/ 192881 h 492918"/>
              <a:gd name="connsiteX46" fmla="*/ 47625 w 1978819"/>
              <a:gd name="connsiteY46" fmla="*/ 200025 h 492918"/>
              <a:gd name="connsiteX47" fmla="*/ 88106 w 1978819"/>
              <a:gd name="connsiteY47" fmla="*/ 221456 h 492918"/>
              <a:gd name="connsiteX48" fmla="*/ 135731 w 1978819"/>
              <a:gd name="connsiteY48" fmla="*/ 247650 h 492918"/>
              <a:gd name="connsiteX49" fmla="*/ 204787 w 1978819"/>
              <a:gd name="connsiteY49" fmla="*/ 271462 h 492918"/>
              <a:gd name="connsiteX50" fmla="*/ 273844 w 1978819"/>
              <a:gd name="connsiteY50" fmla="*/ 285750 h 492918"/>
              <a:gd name="connsiteX51" fmla="*/ 304800 w 1978819"/>
              <a:gd name="connsiteY51" fmla="*/ 290512 h 492918"/>
              <a:gd name="connsiteX52" fmla="*/ 404812 w 1978819"/>
              <a:gd name="connsiteY52" fmla="*/ 266700 h 492918"/>
              <a:gd name="connsiteX53" fmla="*/ 592931 w 1978819"/>
              <a:gd name="connsiteY53" fmla="*/ 223837 h 492918"/>
              <a:gd name="connsiteX54" fmla="*/ 642937 w 1978819"/>
              <a:gd name="connsiteY54" fmla="*/ 211931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78819" h="492918">
                <a:moveTo>
                  <a:pt x="642937" y="211931"/>
                </a:moveTo>
                <a:lnTo>
                  <a:pt x="847725" y="166687"/>
                </a:lnTo>
                <a:lnTo>
                  <a:pt x="1038225" y="130968"/>
                </a:lnTo>
                <a:lnTo>
                  <a:pt x="1254919" y="107156"/>
                </a:lnTo>
                <a:lnTo>
                  <a:pt x="1359694" y="92868"/>
                </a:lnTo>
                <a:lnTo>
                  <a:pt x="1514475" y="69056"/>
                </a:lnTo>
                <a:lnTo>
                  <a:pt x="1538287" y="61912"/>
                </a:lnTo>
                <a:lnTo>
                  <a:pt x="1566862" y="42862"/>
                </a:lnTo>
                <a:lnTo>
                  <a:pt x="1614487" y="19050"/>
                </a:lnTo>
                <a:lnTo>
                  <a:pt x="1662112" y="0"/>
                </a:lnTo>
                <a:lnTo>
                  <a:pt x="1733550" y="14287"/>
                </a:lnTo>
                <a:lnTo>
                  <a:pt x="1797844" y="35718"/>
                </a:lnTo>
                <a:lnTo>
                  <a:pt x="1859756" y="64293"/>
                </a:lnTo>
                <a:lnTo>
                  <a:pt x="1905000" y="90487"/>
                </a:lnTo>
                <a:lnTo>
                  <a:pt x="1935956" y="114300"/>
                </a:lnTo>
                <a:lnTo>
                  <a:pt x="1955006" y="133350"/>
                </a:lnTo>
                <a:lnTo>
                  <a:pt x="1966912" y="147637"/>
                </a:lnTo>
                <a:lnTo>
                  <a:pt x="1976437" y="166687"/>
                </a:lnTo>
                <a:lnTo>
                  <a:pt x="1978819" y="178593"/>
                </a:lnTo>
                <a:lnTo>
                  <a:pt x="1976437" y="197643"/>
                </a:lnTo>
                <a:lnTo>
                  <a:pt x="1964531" y="214312"/>
                </a:lnTo>
                <a:lnTo>
                  <a:pt x="1947862" y="226218"/>
                </a:lnTo>
                <a:lnTo>
                  <a:pt x="1916906" y="240506"/>
                </a:lnTo>
                <a:lnTo>
                  <a:pt x="1883569" y="245268"/>
                </a:lnTo>
                <a:lnTo>
                  <a:pt x="1819275" y="245268"/>
                </a:lnTo>
                <a:lnTo>
                  <a:pt x="1693069" y="247650"/>
                </a:lnTo>
                <a:lnTo>
                  <a:pt x="1564481" y="254793"/>
                </a:lnTo>
                <a:lnTo>
                  <a:pt x="1369219" y="273843"/>
                </a:lnTo>
                <a:lnTo>
                  <a:pt x="1207294" y="295275"/>
                </a:lnTo>
                <a:lnTo>
                  <a:pt x="983456" y="316706"/>
                </a:lnTo>
                <a:lnTo>
                  <a:pt x="878681" y="328612"/>
                </a:lnTo>
                <a:lnTo>
                  <a:pt x="762000" y="350043"/>
                </a:lnTo>
                <a:lnTo>
                  <a:pt x="600075" y="390525"/>
                </a:lnTo>
                <a:lnTo>
                  <a:pt x="483394" y="428625"/>
                </a:lnTo>
                <a:lnTo>
                  <a:pt x="302419" y="492918"/>
                </a:lnTo>
                <a:lnTo>
                  <a:pt x="271462" y="485775"/>
                </a:lnTo>
                <a:lnTo>
                  <a:pt x="219075" y="461962"/>
                </a:lnTo>
                <a:lnTo>
                  <a:pt x="157162" y="426243"/>
                </a:lnTo>
                <a:lnTo>
                  <a:pt x="111919" y="388143"/>
                </a:lnTo>
                <a:lnTo>
                  <a:pt x="76200" y="347662"/>
                </a:lnTo>
                <a:lnTo>
                  <a:pt x="30956" y="285750"/>
                </a:lnTo>
                <a:lnTo>
                  <a:pt x="2381" y="230981"/>
                </a:lnTo>
                <a:lnTo>
                  <a:pt x="0" y="202406"/>
                </a:lnTo>
                <a:lnTo>
                  <a:pt x="4762" y="192881"/>
                </a:lnTo>
                <a:lnTo>
                  <a:pt x="16669" y="190500"/>
                </a:lnTo>
                <a:lnTo>
                  <a:pt x="30956" y="192881"/>
                </a:lnTo>
                <a:lnTo>
                  <a:pt x="47625" y="200025"/>
                </a:lnTo>
                <a:lnTo>
                  <a:pt x="88106" y="221456"/>
                </a:lnTo>
                <a:lnTo>
                  <a:pt x="135731" y="247650"/>
                </a:lnTo>
                <a:lnTo>
                  <a:pt x="204787" y="271462"/>
                </a:lnTo>
                <a:lnTo>
                  <a:pt x="273844" y="285750"/>
                </a:lnTo>
                <a:lnTo>
                  <a:pt x="304800" y="290512"/>
                </a:lnTo>
                <a:lnTo>
                  <a:pt x="404812" y="266700"/>
                </a:lnTo>
                <a:lnTo>
                  <a:pt x="592931" y="223837"/>
                </a:lnTo>
                <a:lnTo>
                  <a:pt x="642937" y="211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B4D335A3-AF0F-4F45-8A10-7C5BB015D8DA}"/>
              </a:ext>
            </a:extLst>
          </p:cNvPr>
          <p:cNvSpPr/>
          <p:nvPr/>
        </p:nvSpPr>
        <p:spPr>
          <a:xfrm>
            <a:off x="3989388" y="4346575"/>
            <a:ext cx="3005137" cy="533400"/>
          </a:xfrm>
          <a:custGeom>
            <a:avLst/>
            <a:gdLst>
              <a:gd name="connsiteX0" fmla="*/ 1063540 w 3004807"/>
              <a:gd name="connsiteY0" fmla="*/ 200484 h 532993"/>
              <a:gd name="connsiteX1" fmla="*/ 1249354 w 3004807"/>
              <a:gd name="connsiteY1" fmla="*/ 171145 h 532993"/>
              <a:gd name="connsiteX2" fmla="*/ 1484066 w 3004807"/>
              <a:gd name="connsiteY2" fmla="*/ 134471 h 532993"/>
              <a:gd name="connsiteX3" fmla="*/ 1740783 w 3004807"/>
              <a:gd name="connsiteY3" fmla="*/ 107577 h 532993"/>
              <a:gd name="connsiteX4" fmla="*/ 1953491 w 3004807"/>
              <a:gd name="connsiteY4" fmla="*/ 95352 h 532993"/>
              <a:gd name="connsiteX5" fmla="*/ 2175979 w 3004807"/>
              <a:gd name="connsiteY5" fmla="*/ 80683 h 532993"/>
              <a:gd name="connsiteX6" fmla="*/ 2405801 w 3004807"/>
              <a:gd name="connsiteY6" fmla="*/ 66013 h 532993"/>
              <a:gd name="connsiteX7" fmla="*/ 2430250 w 3004807"/>
              <a:gd name="connsiteY7" fmla="*/ 63568 h 532993"/>
              <a:gd name="connsiteX8" fmla="*/ 2520712 w 3004807"/>
              <a:gd name="connsiteY8" fmla="*/ 39119 h 532993"/>
              <a:gd name="connsiteX9" fmla="*/ 2611174 w 3004807"/>
              <a:gd name="connsiteY9" fmla="*/ 9780 h 532993"/>
              <a:gd name="connsiteX10" fmla="*/ 2647848 w 3004807"/>
              <a:gd name="connsiteY10" fmla="*/ 0 h 532993"/>
              <a:gd name="connsiteX11" fmla="*/ 2701636 w 3004807"/>
              <a:gd name="connsiteY11" fmla="*/ 4890 h 532993"/>
              <a:gd name="connsiteX12" fmla="*/ 2787209 w 3004807"/>
              <a:gd name="connsiteY12" fmla="*/ 29339 h 532993"/>
              <a:gd name="connsiteX13" fmla="*/ 2840997 w 3004807"/>
              <a:gd name="connsiteY13" fmla="*/ 51344 h 532993"/>
              <a:gd name="connsiteX14" fmla="*/ 2882561 w 3004807"/>
              <a:gd name="connsiteY14" fmla="*/ 70903 h 532993"/>
              <a:gd name="connsiteX15" fmla="*/ 2921679 w 3004807"/>
              <a:gd name="connsiteY15" fmla="*/ 95352 h 532993"/>
              <a:gd name="connsiteX16" fmla="*/ 2953463 w 3004807"/>
              <a:gd name="connsiteY16" fmla="*/ 119801 h 532993"/>
              <a:gd name="connsiteX17" fmla="*/ 2977912 w 3004807"/>
              <a:gd name="connsiteY17" fmla="*/ 144251 h 532993"/>
              <a:gd name="connsiteX18" fmla="*/ 2997472 w 3004807"/>
              <a:gd name="connsiteY18" fmla="*/ 173590 h 532993"/>
              <a:gd name="connsiteX19" fmla="*/ 3004807 w 3004807"/>
              <a:gd name="connsiteY19" fmla="*/ 198039 h 532993"/>
              <a:gd name="connsiteX20" fmla="*/ 2997472 w 3004807"/>
              <a:gd name="connsiteY20" fmla="*/ 220043 h 532993"/>
              <a:gd name="connsiteX21" fmla="*/ 2980357 w 3004807"/>
              <a:gd name="connsiteY21" fmla="*/ 237158 h 532993"/>
              <a:gd name="connsiteX22" fmla="*/ 2953463 w 3004807"/>
              <a:gd name="connsiteY22" fmla="*/ 254272 h 532993"/>
              <a:gd name="connsiteX23" fmla="*/ 2924124 w 3004807"/>
              <a:gd name="connsiteY23" fmla="*/ 266497 h 532993"/>
              <a:gd name="connsiteX24" fmla="*/ 2889895 w 3004807"/>
              <a:gd name="connsiteY24" fmla="*/ 266497 h 532993"/>
              <a:gd name="connsiteX25" fmla="*/ 2794543 w 3004807"/>
              <a:gd name="connsiteY25" fmla="*/ 256717 h 532993"/>
              <a:gd name="connsiteX26" fmla="*/ 2684522 w 3004807"/>
              <a:gd name="connsiteY26" fmla="*/ 256717 h 532993"/>
              <a:gd name="connsiteX27" fmla="*/ 2564721 w 3004807"/>
              <a:gd name="connsiteY27" fmla="*/ 254272 h 532993"/>
              <a:gd name="connsiteX28" fmla="*/ 2396021 w 3004807"/>
              <a:gd name="connsiteY28" fmla="*/ 261607 h 532993"/>
              <a:gd name="connsiteX29" fmla="*/ 2271331 w 3004807"/>
              <a:gd name="connsiteY29" fmla="*/ 268942 h 532993"/>
              <a:gd name="connsiteX30" fmla="*/ 2124635 w 3004807"/>
              <a:gd name="connsiteY30" fmla="*/ 268942 h 532993"/>
              <a:gd name="connsiteX31" fmla="*/ 1970605 w 3004807"/>
              <a:gd name="connsiteY31" fmla="*/ 273831 h 532993"/>
              <a:gd name="connsiteX32" fmla="*/ 1828800 w 3004807"/>
              <a:gd name="connsiteY32" fmla="*/ 278721 h 532993"/>
              <a:gd name="connsiteX33" fmla="*/ 1691885 w 3004807"/>
              <a:gd name="connsiteY33" fmla="*/ 290946 h 532993"/>
              <a:gd name="connsiteX34" fmla="*/ 1535410 w 3004807"/>
              <a:gd name="connsiteY34" fmla="*/ 310505 h 532993"/>
              <a:gd name="connsiteX35" fmla="*/ 1403384 w 3004807"/>
              <a:gd name="connsiteY35" fmla="*/ 320285 h 532993"/>
              <a:gd name="connsiteX36" fmla="*/ 1232240 w 3004807"/>
              <a:gd name="connsiteY36" fmla="*/ 339844 h 532993"/>
              <a:gd name="connsiteX37" fmla="*/ 1070875 w 3004807"/>
              <a:gd name="connsiteY37" fmla="*/ 361849 h 532993"/>
              <a:gd name="connsiteX38" fmla="*/ 936404 w 3004807"/>
              <a:gd name="connsiteY38" fmla="*/ 383853 h 532993"/>
              <a:gd name="connsiteX39" fmla="*/ 772595 w 3004807"/>
              <a:gd name="connsiteY39" fmla="*/ 410747 h 532993"/>
              <a:gd name="connsiteX40" fmla="*/ 721251 w 3004807"/>
              <a:gd name="connsiteY40" fmla="*/ 420527 h 532993"/>
              <a:gd name="connsiteX41" fmla="*/ 689467 w 3004807"/>
              <a:gd name="connsiteY41" fmla="*/ 427861 h 532993"/>
              <a:gd name="connsiteX42" fmla="*/ 628344 w 3004807"/>
              <a:gd name="connsiteY42" fmla="*/ 447421 h 532993"/>
              <a:gd name="connsiteX43" fmla="*/ 550107 w 3004807"/>
              <a:gd name="connsiteY43" fmla="*/ 474315 h 532993"/>
              <a:gd name="connsiteX44" fmla="*/ 457200 w 3004807"/>
              <a:gd name="connsiteY44" fmla="*/ 508544 h 532993"/>
              <a:gd name="connsiteX45" fmla="*/ 408302 w 3004807"/>
              <a:gd name="connsiteY45" fmla="*/ 528103 h 532993"/>
              <a:gd name="connsiteX46" fmla="*/ 388742 w 3004807"/>
              <a:gd name="connsiteY46" fmla="*/ 532993 h 532993"/>
              <a:gd name="connsiteX47" fmla="*/ 359403 w 3004807"/>
              <a:gd name="connsiteY47" fmla="*/ 525658 h 532993"/>
              <a:gd name="connsiteX48" fmla="*/ 305615 w 3004807"/>
              <a:gd name="connsiteY48" fmla="*/ 501209 h 532993"/>
              <a:gd name="connsiteX49" fmla="*/ 261607 w 3004807"/>
              <a:gd name="connsiteY49" fmla="*/ 479205 h 532993"/>
              <a:gd name="connsiteX50" fmla="*/ 205373 w 3004807"/>
              <a:gd name="connsiteY50" fmla="*/ 440086 h 532993"/>
              <a:gd name="connsiteX51" fmla="*/ 168700 w 3004807"/>
              <a:gd name="connsiteY51" fmla="*/ 413192 h 532993"/>
              <a:gd name="connsiteX52" fmla="*/ 122246 w 3004807"/>
              <a:gd name="connsiteY52" fmla="*/ 371628 h 532993"/>
              <a:gd name="connsiteX53" fmla="*/ 73348 w 3004807"/>
              <a:gd name="connsiteY53" fmla="*/ 325175 h 532993"/>
              <a:gd name="connsiteX54" fmla="*/ 36674 w 3004807"/>
              <a:gd name="connsiteY54" fmla="*/ 290946 h 532993"/>
              <a:gd name="connsiteX55" fmla="*/ 19559 w 3004807"/>
              <a:gd name="connsiteY55" fmla="*/ 271386 h 532993"/>
              <a:gd name="connsiteX56" fmla="*/ 0 w 3004807"/>
              <a:gd name="connsiteY56" fmla="*/ 234713 h 532993"/>
              <a:gd name="connsiteX57" fmla="*/ 0 w 3004807"/>
              <a:gd name="connsiteY57" fmla="*/ 222488 h 532993"/>
              <a:gd name="connsiteX58" fmla="*/ 4890 w 3004807"/>
              <a:gd name="connsiteY58" fmla="*/ 210263 h 532993"/>
              <a:gd name="connsiteX59" fmla="*/ 24449 w 3004807"/>
              <a:gd name="connsiteY59" fmla="*/ 210263 h 532993"/>
              <a:gd name="connsiteX60" fmla="*/ 46454 w 3004807"/>
              <a:gd name="connsiteY60" fmla="*/ 215153 h 532993"/>
              <a:gd name="connsiteX61" fmla="*/ 78238 w 3004807"/>
              <a:gd name="connsiteY61" fmla="*/ 229823 h 532993"/>
              <a:gd name="connsiteX62" fmla="*/ 114911 w 3004807"/>
              <a:gd name="connsiteY62" fmla="*/ 246937 h 532993"/>
              <a:gd name="connsiteX63" fmla="*/ 171144 w 3004807"/>
              <a:gd name="connsiteY63" fmla="*/ 271386 h 532993"/>
              <a:gd name="connsiteX64" fmla="*/ 220043 w 3004807"/>
              <a:gd name="connsiteY64" fmla="*/ 286056 h 532993"/>
              <a:gd name="connsiteX65" fmla="*/ 290946 w 3004807"/>
              <a:gd name="connsiteY65" fmla="*/ 303170 h 532993"/>
              <a:gd name="connsiteX66" fmla="*/ 344734 w 3004807"/>
              <a:gd name="connsiteY66" fmla="*/ 310505 h 532993"/>
              <a:gd name="connsiteX67" fmla="*/ 466980 w 3004807"/>
              <a:gd name="connsiteY67" fmla="*/ 293391 h 532993"/>
              <a:gd name="connsiteX68" fmla="*/ 701692 w 3004807"/>
              <a:gd name="connsiteY68" fmla="*/ 256717 h 532993"/>
              <a:gd name="connsiteX69" fmla="*/ 1063540 w 3004807"/>
              <a:gd name="connsiteY69" fmla="*/ 200484 h 53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04807" h="532993">
                <a:moveTo>
                  <a:pt x="1063540" y="200484"/>
                </a:moveTo>
                <a:lnTo>
                  <a:pt x="1249354" y="171145"/>
                </a:lnTo>
                <a:lnTo>
                  <a:pt x="1484066" y="134471"/>
                </a:lnTo>
                <a:lnTo>
                  <a:pt x="1740783" y="107577"/>
                </a:lnTo>
                <a:lnTo>
                  <a:pt x="1953491" y="95352"/>
                </a:lnTo>
                <a:lnTo>
                  <a:pt x="2175979" y="80683"/>
                </a:lnTo>
                <a:lnTo>
                  <a:pt x="2405801" y="66013"/>
                </a:lnTo>
                <a:lnTo>
                  <a:pt x="2430250" y="63568"/>
                </a:lnTo>
                <a:lnTo>
                  <a:pt x="2520712" y="39119"/>
                </a:lnTo>
                <a:lnTo>
                  <a:pt x="2611174" y="9780"/>
                </a:lnTo>
                <a:lnTo>
                  <a:pt x="2647848" y="0"/>
                </a:lnTo>
                <a:lnTo>
                  <a:pt x="2701636" y="4890"/>
                </a:lnTo>
                <a:lnTo>
                  <a:pt x="2787209" y="29339"/>
                </a:lnTo>
                <a:lnTo>
                  <a:pt x="2840997" y="51344"/>
                </a:lnTo>
                <a:lnTo>
                  <a:pt x="2882561" y="70903"/>
                </a:lnTo>
                <a:lnTo>
                  <a:pt x="2921679" y="95352"/>
                </a:lnTo>
                <a:lnTo>
                  <a:pt x="2953463" y="119801"/>
                </a:lnTo>
                <a:lnTo>
                  <a:pt x="2977912" y="144251"/>
                </a:lnTo>
                <a:lnTo>
                  <a:pt x="2997472" y="173590"/>
                </a:lnTo>
                <a:lnTo>
                  <a:pt x="3004807" y="198039"/>
                </a:lnTo>
                <a:lnTo>
                  <a:pt x="2997472" y="220043"/>
                </a:lnTo>
                <a:lnTo>
                  <a:pt x="2980357" y="237158"/>
                </a:lnTo>
                <a:lnTo>
                  <a:pt x="2953463" y="254272"/>
                </a:lnTo>
                <a:lnTo>
                  <a:pt x="2924124" y="266497"/>
                </a:lnTo>
                <a:lnTo>
                  <a:pt x="2889895" y="266497"/>
                </a:lnTo>
                <a:lnTo>
                  <a:pt x="2794543" y="256717"/>
                </a:lnTo>
                <a:lnTo>
                  <a:pt x="2684522" y="256717"/>
                </a:lnTo>
                <a:lnTo>
                  <a:pt x="2564721" y="254272"/>
                </a:lnTo>
                <a:lnTo>
                  <a:pt x="2396021" y="261607"/>
                </a:lnTo>
                <a:lnTo>
                  <a:pt x="2271331" y="268942"/>
                </a:lnTo>
                <a:lnTo>
                  <a:pt x="2124635" y="268942"/>
                </a:lnTo>
                <a:lnTo>
                  <a:pt x="1970605" y="273831"/>
                </a:lnTo>
                <a:lnTo>
                  <a:pt x="1828800" y="278721"/>
                </a:lnTo>
                <a:lnTo>
                  <a:pt x="1691885" y="290946"/>
                </a:lnTo>
                <a:lnTo>
                  <a:pt x="1535410" y="310505"/>
                </a:lnTo>
                <a:lnTo>
                  <a:pt x="1403384" y="320285"/>
                </a:lnTo>
                <a:lnTo>
                  <a:pt x="1232240" y="339844"/>
                </a:lnTo>
                <a:lnTo>
                  <a:pt x="1070875" y="361849"/>
                </a:lnTo>
                <a:lnTo>
                  <a:pt x="936404" y="383853"/>
                </a:lnTo>
                <a:lnTo>
                  <a:pt x="772595" y="410747"/>
                </a:lnTo>
                <a:lnTo>
                  <a:pt x="721251" y="420527"/>
                </a:lnTo>
                <a:lnTo>
                  <a:pt x="689467" y="427861"/>
                </a:lnTo>
                <a:lnTo>
                  <a:pt x="628344" y="447421"/>
                </a:lnTo>
                <a:lnTo>
                  <a:pt x="550107" y="474315"/>
                </a:lnTo>
                <a:lnTo>
                  <a:pt x="457200" y="508544"/>
                </a:lnTo>
                <a:lnTo>
                  <a:pt x="408302" y="528103"/>
                </a:lnTo>
                <a:lnTo>
                  <a:pt x="388742" y="532993"/>
                </a:lnTo>
                <a:lnTo>
                  <a:pt x="359403" y="525658"/>
                </a:lnTo>
                <a:lnTo>
                  <a:pt x="305615" y="501209"/>
                </a:lnTo>
                <a:lnTo>
                  <a:pt x="261607" y="479205"/>
                </a:lnTo>
                <a:lnTo>
                  <a:pt x="205373" y="440086"/>
                </a:lnTo>
                <a:lnTo>
                  <a:pt x="168700" y="413192"/>
                </a:lnTo>
                <a:lnTo>
                  <a:pt x="122246" y="371628"/>
                </a:lnTo>
                <a:lnTo>
                  <a:pt x="73348" y="325175"/>
                </a:lnTo>
                <a:lnTo>
                  <a:pt x="36674" y="290946"/>
                </a:lnTo>
                <a:lnTo>
                  <a:pt x="19559" y="271386"/>
                </a:lnTo>
                <a:lnTo>
                  <a:pt x="0" y="234713"/>
                </a:lnTo>
                <a:lnTo>
                  <a:pt x="0" y="222488"/>
                </a:lnTo>
                <a:lnTo>
                  <a:pt x="4890" y="210263"/>
                </a:lnTo>
                <a:lnTo>
                  <a:pt x="24449" y="210263"/>
                </a:lnTo>
                <a:lnTo>
                  <a:pt x="46454" y="215153"/>
                </a:lnTo>
                <a:lnTo>
                  <a:pt x="78238" y="229823"/>
                </a:lnTo>
                <a:lnTo>
                  <a:pt x="114911" y="246937"/>
                </a:lnTo>
                <a:lnTo>
                  <a:pt x="171144" y="271386"/>
                </a:lnTo>
                <a:lnTo>
                  <a:pt x="220043" y="286056"/>
                </a:lnTo>
                <a:lnTo>
                  <a:pt x="290946" y="303170"/>
                </a:lnTo>
                <a:lnTo>
                  <a:pt x="344734" y="310505"/>
                </a:lnTo>
                <a:lnTo>
                  <a:pt x="466980" y="293391"/>
                </a:lnTo>
                <a:lnTo>
                  <a:pt x="701692" y="256717"/>
                </a:lnTo>
                <a:lnTo>
                  <a:pt x="1063540" y="20048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329E439-7947-EF4F-A3ED-9B03A695B66D}"/>
              </a:ext>
            </a:extLst>
          </p:cNvPr>
          <p:cNvSpPr/>
          <p:nvPr/>
        </p:nvSpPr>
        <p:spPr>
          <a:xfrm>
            <a:off x="2743200" y="1865313"/>
            <a:ext cx="795338" cy="628650"/>
          </a:xfrm>
          <a:custGeom>
            <a:avLst/>
            <a:gdLst>
              <a:gd name="connsiteX0" fmla="*/ 433388 w 795338"/>
              <a:gd name="connsiteY0" fmla="*/ 407194 h 628650"/>
              <a:gd name="connsiteX1" fmla="*/ 466725 w 795338"/>
              <a:gd name="connsiteY1" fmla="*/ 447675 h 628650"/>
              <a:gd name="connsiteX2" fmla="*/ 488156 w 795338"/>
              <a:gd name="connsiteY2" fmla="*/ 478631 h 628650"/>
              <a:gd name="connsiteX3" fmla="*/ 516731 w 795338"/>
              <a:gd name="connsiteY3" fmla="*/ 519112 h 628650"/>
              <a:gd name="connsiteX4" fmla="*/ 535781 w 795338"/>
              <a:gd name="connsiteY4" fmla="*/ 547687 h 628650"/>
              <a:gd name="connsiteX5" fmla="*/ 564356 w 795338"/>
              <a:gd name="connsiteY5" fmla="*/ 585787 h 628650"/>
              <a:gd name="connsiteX6" fmla="*/ 585788 w 795338"/>
              <a:gd name="connsiteY6" fmla="*/ 604837 h 628650"/>
              <a:gd name="connsiteX7" fmla="*/ 619125 w 795338"/>
              <a:gd name="connsiteY7" fmla="*/ 621506 h 628650"/>
              <a:gd name="connsiteX8" fmla="*/ 642938 w 795338"/>
              <a:gd name="connsiteY8" fmla="*/ 626269 h 628650"/>
              <a:gd name="connsiteX9" fmla="*/ 666750 w 795338"/>
              <a:gd name="connsiteY9" fmla="*/ 628650 h 628650"/>
              <a:gd name="connsiteX10" fmla="*/ 700088 w 795338"/>
              <a:gd name="connsiteY10" fmla="*/ 619125 h 628650"/>
              <a:gd name="connsiteX11" fmla="*/ 733425 w 795338"/>
              <a:gd name="connsiteY11" fmla="*/ 602456 h 628650"/>
              <a:gd name="connsiteX12" fmla="*/ 754856 w 795338"/>
              <a:gd name="connsiteY12" fmla="*/ 581025 h 628650"/>
              <a:gd name="connsiteX13" fmla="*/ 778669 w 795338"/>
              <a:gd name="connsiteY13" fmla="*/ 547687 h 628650"/>
              <a:gd name="connsiteX14" fmla="*/ 788194 w 795338"/>
              <a:gd name="connsiteY14" fmla="*/ 519112 h 628650"/>
              <a:gd name="connsiteX15" fmla="*/ 795338 w 795338"/>
              <a:gd name="connsiteY15" fmla="*/ 471487 h 628650"/>
              <a:gd name="connsiteX16" fmla="*/ 795338 w 795338"/>
              <a:gd name="connsiteY16" fmla="*/ 428625 h 628650"/>
              <a:gd name="connsiteX17" fmla="*/ 790575 w 795338"/>
              <a:gd name="connsiteY17" fmla="*/ 376237 h 628650"/>
              <a:gd name="connsiteX18" fmla="*/ 776288 w 795338"/>
              <a:gd name="connsiteY18" fmla="*/ 328612 h 628650"/>
              <a:gd name="connsiteX19" fmla="*/ 754856 w 795338"/>
              <a:gd name="connsiteY19" fmla="*/ 280987 h 628650"/>
              <a:gd name="connsiteX20" fmla="*/ 733425 w 795338"/>
              <a:gd name="connsiteY20" fmla="*/ 250031 h 628650"/>
              <a:gd name="connsiteX21" fmla="*/ 697706 w 795338"/>
              <a:gd name="connsiteY21" fmla="*/ 211931 h 628650"/>
              <a:gd name="connsiteX22" fmla="*/ 661988 w 795338"/>
              <a:gd name="connsiteY22" fmla="*/ 183356 h 628650"/>
              <a:gd name="connsiteX23" fmla="*/ 621506 w 795338"/>
              <a:gd name="connsiteY23" fmla="*/ 147637 h 628650"/>
              <a:gd name="connsiteX24" fmla="*/ 573881 w 795338"/>
              <a:gd name="connsiteY24" fmla="*/ 114300 h 628650"/>
              <a:gd name="connsiteX25" fmla="*/ 535781 w 795338"/>
              <a:gd name="connsiteY25" fmla="*/ 95250 h 628650"/>
              <a:gd name="connsiteX26" fmla="*/ 495300 w 795338"/>
              <a:gd name="connsiteY26" fmla="*/ 78581 h 628650"/>
              <a:gd name="connsiteX27" fmla="*/ 433388 w 795338"/>
              <a:gd name="connsiteY27" fmla="*/ 59531 h 628650"/>
              <a:gd name="connsiteX28" fmla="*/ 369094 w 795338"/>
              <a:gd name="connsiteY28" fmla="*/ 45244 h 628650"/>
              <a:gd name="connsiteX29" fmla="*/ 285750 w 795338"/>
              <a:gd name="connsiteY29" fmla="*/ 28575 h 628650"/>
              <a:gd name="connsiteX30" fmla="*/ 216694 w 795338"/>
              <a:gd name="connsiteY30" fmla="*/ 14287 h 628650"/>
              <a:gd name="connsiteX31" fmla="*/ 121444 w 795338"/>
              <a:gd name="connsiteY31" fmla="*/ 4762 h 628650"/>
              <a:gd name="connsiteX32" fmla="*/ 57150 w 795338"/>
              <a:gd name="connsiteY32" fmla="*/ 2381 h 628650"/>
              <a:gd name="connsiteX33" fmla="*/ 23813 w 795338"/>
              <a:gd name="connsiteY33" fmla="*/ 0 h 628650"/>
              <a:gd name="connsiteX34" fmla="*/ 11906 w 795338"/>
              <a:gd name="connsiteY34" fmla="*/ 0 h 628650"/>
              <a:gd name="connsiteX35" fmla="*/ 0 w 795338"/>
              <a:gd name="connsiteY35" fmla="*/ 4762 h 628650"/>
              <a:gd name="connsiteX36" fmla="*/ 0 w 795338"/>
              <a:gd name="connsiteY36" fmla="*/ 23812 h 628650"/>
              <a:gd name="connsiteX37" fmla="*/ 21431 w 795338"/>
              <a:gd name="connsiteY37" fmla="*/ 50006 h 628650"/>
              <a:gd name="connsiteX38" fmla="*/ 57150 w 795338"/>
              <a:gd name="connsiteY38" fmla="*/ 71437 h 628650"/>
              <a:gd name="connsiteX39" fmla="*/ 114300 w 795338"/>
              <a:gd name="connsiteY39" fmla="*/ 107156 h 628650"/>
              <a:gd name="connsiteX40" fmla="*/ 183356 w 795338"/>
              <a:gd name="connsiteY40" fmla="*/ 159544 h 628650"/>
              <a:gd name="connsiteX41" fmla="*/ 252413 w 795338"/>
              <a:gd name="connsiteY41" fmla="*/ 214312 h 628650"/>
              <a:gd name="connsiteX42" fmla="*/ 292894 w 795338"/>
              <a:gd name="connsiteY42" fmla="*/ 250031 h 628650"/>
              <a:gd name="connsiteX43" fmla="*/ 371475 w 795338"/>
              <a:gd name="connsiteY43" fmla="*/ 330994 h 628650"/>
              <a:gd name="connsiteX44" fmla="*/ 433388 w 795338"/>
              <a:gd name="connsiteY44" fmla="*/ 407194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95338" h="628650">
                <a:moveTo>
                  <a:pt x="433388" y="407194"/>
                </a:moveTo>
                <a:lnTo>
                  <a:pt x="466725" y="447675"/>
                </a:lnTo>
                <a:lnTo>
                  <a:pt x="488156" y="478631"/>
                </a:lnTo>
                <a:lnTo>
                  <a:pt x="516731" y="519112"/>
                </a:lnTo>
                <a:lnTo>
                  <a:pt x="535781" y="547687"/>
                </a:lnTo>
                <a:lnTo>
                  <a:pt x="564356" y="585787"/>
                </a:lnTo>
                <a:lnTo>
                  <a:pt x="585788" y="604837"/>
                </a:lnTo>
                <a:lnTo>
                  <a:pt x="619125" y="621506"/>
                </a:lnTo>
                <a:lnTo>
                  <a:pt x="642938" y="626269"/>
                </a:lnTo>
                <a:lnTo>
                  <a:pt x="666750" y="628650"/>
                </a:lnTo>
                <a:lnTo>
                  <a:pt x="700088" y="619125"/>
                </a:lnTo>
                <a:lnTo>
                  <a:pt x="733425" y="602456"/>
                </a:lnTo>
                <a:lnTo>
                  <a:pt x="754856" y="581025"/>
                </a:lnTo>
                <a:lnTo>
                  <a:pt x="778669" y="547687"/>
                </a:lnTo>
                <a:lnTo>
                  <a:pt x="788194" y="519112"/>
                </a:lnTo>
                <a:lnTo>
                  <a:pt x="795338" y="471487"/>
                </a:lnTo>
                <a:lnTo>
                  <a:pt x="795338" y="428625"/>
                </a:lnTo>
                <a:lnTo>
                  <a:pt x="790575" y="376237"/>
                </a:lnTo>
                <a:lnTo>
                  <a:pt x="776288" y="328612"/>
                </a:lnTo>
                <a:lnTo>
                  <a:pt x="754856" y="280987"/>
                </a:lnTo>
                <a:lnTo>
                  <a:pt x="733425" y="250031"/>
                </a:lnTo>
                <a:lnTo>
                  <a:pt x="697706" y="211931"/>
                </a:lnTo>
                <a:lnTo>
                  <a:pt x="661988" y="183356"/>
                </a:lnTo>
                <a:lnTo>
                  <a:pt x="621506" y="147637"/>
                </a:lnTo>
                <a:lnTo>
                  <a:pt x="573881" y="114300"/>
                </a:lnTo>
                <a:lnTo>
                  <a:pt x="535781" y="95250"/>
                </a:lnTo>
                <a:lnTo>
                  <a:pt x="495300" y="78581"/>
                </a:lnTo>
                <a:lnTo>
                  <a:pt x="433388" y="59531"/>
                </a:lnTo>
                <a:lnTo>
                  <a:pt x="369094" y="45244"/>
                </a:lnTo>
                <a:lnTo>
                  <a:pt x="285750" y="28575"/>
                </a:lnTo>
                <a:lnTo>
                  <a:pt x="216694" y="14287"/>
                </a:lnTo>
                <a:lnTo>
                  <a:pt x="121444" y="4762"/>
                </a:lnTo>
                <a:lnTo>
                  <a:pt x="57150" y="2381"/>
                </a:lnTo>
                <a:lnTo>
                  <a:pt x="23813" y="0"/>
                </a:lnTo>
                <a:lnTo>
                  <a:pt x="11906" y="0"/>
                </a:lnTo>
                <a:lnTo>
                  <a:pt x="0" y="4762"/>
                </a:lnTo>
                <a:lnTo>
                  <a:pt x="0" y="23812"/>
                </a:lnTo>
                <a:lnTo>
                  <a:pt x="21431" y="50006"/>
                </a:lnTo>
                <a:lnTo>
                  <a:pt x="57150" y="71437"/>
                </a:lnTo>
                <a:lnTo>
                  <a:pt x="114300" y="107156"/>
                </a:lnTo>
                <a:lnTo>
                  <a:pt x="183356" y="159544"/>
                </a:lnTo>
                <a:lnTo>
                  <a:pt x="252413" y="214312"/>
                </a:lnTo>
                <a:lnTo>
                  <a:pt x="292894" y="250031"/>
                </a:lnTo>
                <a:lnTo>
                  <a:pt x="371475" y="330994"/>
                </a:lnTo>
                <a:lnTo>
                  <a:pt x="433388" y="4071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B48488AD-A763-7647-9440-E11531621E23}"/>
              </a:ext>
            </a:extLst>
          </p:cNvPr>
          <p:cNvSpPr/>
          <p:nvPr/>
        </p:nvSpPr>
        <p:spPr>
          <a:xfrm>
            <a:off x="5151438" y="1409700"/>
            <a:ext cx="603250" cy="1179513"/>
          </a:xfrm>
          <a:custGeom>
            <a:avLst/>
            <a:gdLst>
              <a:gd name="connsiteX0" fmla="*/ 307181 w 604837"/>
              <a:gd name="connsiteY0" fmla="*/ 819150 h 1178719"/>
              <a:gd name="connsiteX1" fmla="*/ 307181 w 604837"/>
              <a:gd name="connsiteY1" fmla="*/ 681038 h 1178719"/>
              <a:gd name="connsiteX2" fmla="*/ 285750 w 604837"/>
              <a:gd name="connsiteY2" fmla="*/ 550069 h 1178719"/>
              <a:gd name="connsiteX3" fmla="*/ 285750 w 604837"/>
              <a:gd name="connsiteY3" fmla="*/ 411956 h 1178719"/>
              <a:gd name="connsiteX4" fmla="*/ 280987 w 604837"/>
              <a:gd name="connsiteY4" fmla="*/ 319088 h 1178719"/>
              <a:gd name="connsiteX5" fmla="*/ 271462 w 604837"/>
              <a:gd name="connsiteY5" fmla="*/ 252413 h 1178719"/>
              <a:gd name="connsiteX6" fmla="*/ 261937 w 604837"/>
              <a:gd name="connsiteY6" fmla="*/ 204788 h 1178719"/>
              <a:gd name="connsiteX7" fmla="*/ 250031 w 604837"/>
              <a:gd name="connsiteY7" fmla="*/ 185738 h 1178719"/>
              <a:gd name="connsiteX8" fmla="*/ 223837 w 604837"/>
              <a:gd name="connsiteY8" fmla="*/ 164306 h 1178719"/>
              <a:gd name="connsiteX9" fmla="*/ 183356 w 604837"/>
              <a:gd name="connsiteY9" fmla="*/ 140494 h 1178719"/>
              <a:gd name="connsiteX10" fmla="*/ 121444 w 604837"/>
              <a:gd name="connsiteY10" fmla="*/ 114300 h 1178719"/>
              <a:gd name="connsiteX11" fmla="*/ 40481 w 604837"/>
              <a:gd name="connsiteY11" fmla="*/ 88106 h 1178719"/>
              <a:gd name="connsiteX12" fmla="*/ 19050 w 604837"/>
              <a:gd name="connsiteY12" fmla="*/ 78581 h 1178719"/>
              <a:gd name="connsiteX13" fmla="*/ 7144 w 604837"/>
              <a:gd name="connsiteY13" fmla="*/ 61913 h 1178719"/>
              <a:gd name="connsiteX14" fmla="*/ 0 w 604837"/>
              <a:gd name="connsiteY14" fmla="*/ 33338 h 1178719"/>
              <a:gd name="connsiteX15" fmla="*/ 2381 w 604837"/>
              <a:gd name="connsiteY15" fmla="*/ 21431 h 1178719"/>
              <a:gd name="connsiteX16" fmla="*/ 14287 w 604837"/>
              <a:gd name="connsiteY16" fmla="*/ 14288 h 1178719"/>
              <a:gd name="connsiteX17" fmla="*/ 71437 w 604837"/>
              <a:gd name="connsiteY17" fmla="*/ 4763 h 1178719"/>
              <a:gd name="connsiteX18" fmla="*/ 145256 w 604837"/>
              <a:gd name="connsiteY18" fmla="*/ 0 h 1178719"/>
              <a:gd name="connsiteX19" fmla="*/ 238125 w 604837"/>
              <a:gd name="connsiteY19" fmla="*/ 0 h 1178719"/>
              <a:gd name="connsiteX20" fmla="*/ 288131 w 604837"/>
              <a:gd name="connsiteY20" fmla="*/ 4763 h 1178719"/>
              <a:gd name="connsiteX21" fmla="*/ 321469 w 604837"/>
              <a:gd name="connsiteY21" fmla="*/ 14288 h 1178719"/>
              <a:gd name="connsiteX22" fmla="*/ 378619 w 604837"/>
              <a:gd name="connsiteY22" fmla="*/ 35719 h 1178719"/>
              <a:gd name="connsiteX23" fmla="*/ 442912 w 604837"/>
              <a:gd name="connsiteY23" fmla="*/ 64294 h 1178719"/>
              <a:gd name="connsiteX24" fmla="*/ 507206 w 604837"/>
              <a:gd name="connsiteY24" fmla="*/ 95250 h 1178719"/>
              <a:gd name="connsiteX25" fmla="*/ 559594 w 604837"/>
              <a:gd name="connsiteY25" fmla="*/ 126206 h 1178719"/>
              <a:gd name="connsiteX26" fmla="*/ 583406 w 604837"/>
              <a:gd name="connsiteY26" fmla="*/ 140494 h 1178719"/>
              <a:gd name="connsiteX27" fmla="*/ 595312 w 604837"/>
              <a:gd name="connsiteY27" fmla="*/ 154781 h 1178719"/>
              <a:gd name="connsiteX28" fmla="*/ 602456 w 604837"/>
              <a:gd name="connsiteY28" fmla="*/ 166688 h 1178719"/>
              <a:gd name="connsiteX29" fmla="*/ 604837 w 604837"/>
              <a:gd name="connsiteY29" fmla="*/ 185738 h 1178719"/>
              <a:gd name="connsiteX30" fmla="*/ 600075 w 604837"/>
              <a:gd name="connsiteY30" fmla="*/ 209550 h 1178719"/>
              <a:gd name="connsiteX31" fmla="*/ 588169 w 604837"/>
              <a:gd name="connsiteY31" fmla="*/ 233363 h 1178719"/>
              <a:gd name="connsiteX32" fmla="*/ 578644 w 604837"/>
              <a:gd name="connsiteY32" fmla="*/ 245269 h 1178719"/>
              <a:gd name="connsiteX33" fmla="*/ 571500 w 604837"/>
              <a:gd name="connsiteY33" fmla="*/ 264319 h 1178719"/>
              <a:gd name="connsiteX34" fmla="*/ 561975 w 604837"/>
              <a:gd name="connsiteY34" fmla="*/ 323850 h 1178719"/>
              <a:gd name="connsiteX35" fmla="*/ 554831 w 604837"/>
              <a:gd name="connsiteY35" fmla="*/ 395288 h 1178719"/>
              <a:gd name="connsiteX36" fmla="*/ 552450 w 604837"/>
              <a:gd name="connsiteY36" fmla="*/ 497681 h 1178719"/>
              <a:gd name="connsiteX37" fmla="*/ 552450 w 604837"/>
              <a:gd name="connsiteY37" fmla="*/ 752475 h 1178719"/>
              <a:gd name="connsiteX38" fmla="*/ 554831 w 604837"/>
              <a:gd name="connsiteY38" fmla="*/ 1135856 h 1178719"/>
              <a:gd name="connsiteX39" fmla="*/ 307181 w 604837"/>
              <a:gd name="connsiteY39" fmla="*/ 1178719 h 1178719"/>
              <a:gd name="connsiteX40" fmla="*/ 307181 w 604837"/>
              <a:gd name="connsiteY40" fmla="*/ 819150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04837" h="1178719">
                <a:moveTo>
                  <a:pt x="307181" y="819150"/>
                </a:moveTo>
                <a:lnTo>
                  <a:pt x="307181" y="681038"/>
                </a:lnTo>
                <a:lnTo>
                  <a:pt x="285750" y="550069"/>
                </a:lnTo>
                <a:lnTo>
                  <a:pt x="285750" y="411956"/>
                </a:lnTo>
                <a:lnTo>
                  <a:pt x="280987" y="319088"/>
                </a:lnTo>
                <a:lnTo>
                  <a:pt x="271462" y="252413"/>
                </a:lnTo>
                <a:lnTo>
                  <a:pt x="261937" y="204788"/>
                </a:lnTo>
                <a:lnTo>
                  <a:pt x="250031" y="185738"/>
                </a:lnTo>
                <a:lnTo>
                  <a:pt x="223837" y="164306"/>
                </a:lnTo>
                <a:lnTo>
                  <a:pt x="183356" y="140494"/>
                </a:lnTo>
                <a:lnTo>
                  <a:pt x="121444" y="114300"/>
                </a:lnTo>
                <a:lnTo>
                  <a:pt x="40481" y="88106"/>
                </a:lnTo>
                <a:lnTo>
                  <a:pt x="19050" y="78581"/>
                </a:lnTo>
                <a:lnTo>
                  <a:pt x="7144" y="61913"/>
                </a:lnTo>
                <a:lnTo>
                  <a:pt x="0" y="33338"/>
                </a:lnTo>
                <a:lnTo>
                  <a:pt x="2381" y="21431"/>
                </a:lnTo>
                <a:lnTo>
                  <a:pt x="14287" y="14288"/>
                </a:lnTo>
                <a:lnTo>
                  <a:pt x="71437" y="4763"/>
                </a:lnTo>
                <a:lnTo>
                  <a:pt x="145256" y="0"/>
                </a:lnTo>
                <a:lnTo>
                  <a:pt x="238125" y="0"/>
                </a:lnTo>
                <a:lnTo>
                  <a:pt x="288131" y="4763"/>
                </a:lnTo>
                <a:lnTo>
                  <a:pt x="321469" y="14288"/>
                </a:lnTo>
                <a:lnTo>
                  <a:pt x="378619" y="35719"/>
                </a:lnTo>
                <a:lnTo>
                  <a:pt x="442912" y="64294"/>
                </a:lnTo>
                <a:lnTo>
                  <a:pt x="507206" y="95250"/>
                </a:lnTo>
                <a:lnTo>
                  <a:pt x="559594" y="126206"/>
                </a:lnTo>
                <a:lnTo>
                  <a:pt x="583406" y="140494"/>
                </a:lnTo>
                <a:lnTo>
                  <a:pt x="595312" y="154781"/>
                </a:lnTo>
                <a:lnTo>
                  <a:pt x="602456" y="166688"/>
                </a:lnTo>
                <a:lnTo>
                  <a:pt x="604837" y="185738"/>
                </a:lnTo>
                <a:lnTo>
                  <a:pt x="600075" y="209550"/>
                </a:lnTo>
                <a:lnTo>
                  <a:pt x="588169" y="233363"/>
                </a:lnTo>
                <a:lnTo>
                  <a:pt x="578644" y="245269"/>
                </a:lnTo>
                <a:lnTo>
                  <a:pt x="571500" y="264319"/>
                </a:lnTo>
                <a:lnTo>
                  <a:pt x="561975" y="323850"/>
                </a:lnTo>
                <a:lnTo>
                  <a:pt x="554831" y="395288"/>
                </a:lnTo>
                <a:cubicBezTo>
                  <a:pt x="554037" y="429419"/>
                  <a:pt x="553244" y="463550"/>
                  <a:pt x="552450" y="497681"/>
                </a:cubicBezTo>
                <a:lnTo>
                  <a:pt x="552450" y="752475"/>
                </a:lnTo>
                <a:cubicBezTo>
                  <a:pt x="553244" y="880269"/>
                  <a:pt x="554037" y="1008062"/>
                  <a:pt x="554831" y="1135856"/>
                </a:cubicBezTo>
                <a:lnTo>
                  <a:pt x="307181" y="1178719"/>
                </a:lnTo>
                <a:lnTo>
                  <a:pt x="307181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514555EA-4F8B-6D43-9625-D823679EACD5}"/>
              </a:ext>
            </a:extLst>
          </p:cNvPr>
          <p:cNvSpPr/>
          <p:nvPr/>
        </p:nvSpPr>
        <p:spPr>
          <a:xfrm>
            <a:off x="3927475" y="2359025"/>
            <a:ext cx="3109913" cy="619125"/>
          </a:xfrm>
          <a:custGeom>
            <a:avLst/>
            <a:gdLst>
              <a:gd name="connsiteX0" fmla="*/ 1903498 w 3108960"/>
              <a:gd name="connsiteY0" fmla="*/ 97879 h 618185"/>
              <a:gd name="connsiteX1" fmla="*/ 1766982 w 3108960"/>
              <a:gd name="connsiteY1" fmla="*/ 110758 h 618185"/>
              <a:gd name="connsiteX2" fmla="*/ 1491374 w 3108960"/>
              <a:gd name="connsiteY2" fmla="*/ 162273 h 618185"/>
              <a:gd name="connsiteX3" fmla="*/ 1305918 w 3108960"/>
              <a:gd name="connsiteY3" fmla="*/ 206062 h 618185"/>
              <a:gd name="connsiteX4" fmla="*/ 1123038 w 3108960"/>
              <a:gd name="connsiteY4" fmla="*/ 244698 h 618185"/>
              <a:gd name="connsiteX5" fmla="*/ 916976 w 3108960"/>
              <a:gd name="connsiteY5" fmla="*/ 288486 h 618185"/>
              <a:gd name="connsiteX6" fmla="*/ 798490 w 3108960"/>
              <a:gd name="connsiteY6" fmla="*/ 311668 h 618185"/>
              <a:gd name="connsiteX7" fmla="*/ 646520 w 3108960"/>
              <a:gd name="connsiteY7" fmla="*/ 340002 h 618185"/>
              <a:gd name="connsiteX8" fmla="*/ 564095 w 3108960"/>
              <a:gd name="connsiteY8" fmla="*/ 355456 h 618185"/>
              <a:gd name="connsiteX9" fmla="*/ 520307 w 3108960"/>
              <a:gd name="connsiteY9" fmla="*/ 360608 h 618185"/>
              <a:gd name="connsiteX10" fmla="*/ 430155 w 3108960"/>
              <a:gd name="connsiteY10" fmla="*/ 360608 h 618185"/>
              <a:gd name="connsiteX11" fmla="*/ 347730 w 3108960"/>
              <a:gd name="connsiteY11" fmla="*/ 360608 h 618185"/>
              <a:gd name="connsiteX12" fmla="*/ 270457 w 3108960"/>
              <a:gd name="connsiteY12" fmla="*/ 355456 h 618185"/>
              <a:gd name="connsiteX13" fmla="*/ 198335 w 3108960"/>
              <a:gd name="connsiteY13" fmla="*/ 345153 h 618185"/>
              <a:gd name="connsiteX14" fmla="*/ 133941 w 3108960"/>
              <a:gd name="connsiteY14" fmla="*/ 332275 h 618185"/>
              <a:gd name="connsiteX15" fmla="*/ 74698 w 3108960"/>
              <a:gd name="connsiteY15" fmla="*/ 316820 h 618185"/>
              <a:gd name="connsiteX16" fmla="*/ 28334 w 3108960"/>
              <a:gd name="connsiteY16" fmla="*/ 298789 h 618185"/>
              <a:gd name="connsiteX17" fmla="*/ 7728 w 3108960"/>
              <a:gd name="connsiteY17" fmla="*/ 298789 h 618185"/>
              <a:gd name="connsiteX18" fmla="*/ 0 w 3108960"/>
              <a:gd name="connsiteY18" fmla="*/ 303941 h 618185"/>
              <a:gd name="connsiteX19" fmla="*/ 2576 w 3108960"/>
              <a:gd name="connsiteY19" fmla="*/ 327123 h 618185"/>
              <a:gd name="connsiteX20" fmla="*/ 7728 w 3108960"/>
              <a:gd name="connsiteY20" fmla="*/ 342578 h 618185"/>
              <a:gd name="connsiteX21" fmla="*/ 20607 w 3108960"/>
              <a:gd name="connsiteY21" fmla="*/ 363184 h 618185"/>
              <a:gd name="connsiteX22" fmla="*/ 72122 w 3108960"/>
              <a:gd name="connsiteY22" fmla="*/ 401820 h 618185"/>
              <a:gd name="connsiteX23" fmla="*/ 154547 w 3108960"/>
              <a:gd name="connsiteY23" fmla="*/ 463639 h 618185"/>
              <a:gd name="connsiteX24" fmla="*/ 242123 w 3108960"/>
              <a:gd name="connsiteY24" fmla="*/ 520306 h 618185"/>
              <a:gd name="connsiteX25" fmla="*/ 316821 w 3108960"/>
              <a:gd name="connsiteY25" fmla="*/ 564094 h 618185"/>
              <a:gd name="connsiteX26" fmla="*/ 391518 w 3108960"/>
              <a:gd name="connsiteY26" fmla="*/ 600155 h 618185"/>
              <a:gd name="connsiteX27" fmla="*/ 432730 w 3108960"/>
              <a:gd name="connsiteY27" fmla="*/ 618185 h 618185"/>
              <a:gd name="connsiteX28" fmla="*/ 450761 w 3108960"/>
              <a:gd name="connsiteY28" fmla="*/ 618185 h 618185"/>
              <a:gd name="connsiteX29" fmla="*/ 481670 w 3108960"/>
              <a:gd name="connsiteY29" fmla="*/ 602731 h 618185"/>
              <a:gd name="connsiteX30" fmla="*/ 533186 w 3108960"/>
              <a:gd name="connsiteY30" fmla="*/ 576973 h 618185"/>
              <a:gd name="connsiteX31" fmla="*/ 623338 w 3108960"/>
              <a:gd name="connsiteY31" fmla="*/ 538336 h 618185"/>
              <a:gd name="connsiteX32" fmla="*/ 677429 w 3108960"/>
              <a:gd name="connsiteY32" fmla="*/ 522882 h 618185"/>
              <a:gd name="connsiteX33" fmla="*/ 752127 w 3108960"/>
              <a:gd name="connsiteY33" fmla="*/ 504851 h 618185"/>
              <a:gd name="connsiteX34" fmla="*/ 826824 w 3108960"/>
              <a:gd name="connsiteY34" fmla="*/ 489397 h 618185"/>
              <a:gd name="connsiteX35" fmla="*/ 942734 w 3108960"/>
              <a:gd name="connsiteY35" fmla="*/ 463639 h 618185"/>
              <a:gd name="connsiteX36" fmla="*/ 1123038 w 3108960"/>
              <a:gd name="connsiteY36" fmla="*/ 414699 h 618185"/>
              <a:gd name="connsiteX37" fmla="*/ 1282736 w 3108960"/>
              <a:gd name="connsiteY37" fmla="*/ 381214 h 618185"/>
              <a:gd name="connsiteX38" fmla="*/ 1506829 w 3108960"/>
              <a:gd name="connsiteY38" fmla="*/ 340002 h 618185"/>
              <a:gd name="connsiteX39" fmla="*/ 1671678 w 3108960"/>
              <a:gd name="connsiteY39" fmla="*/ 311668 h 618185"/>
              <a:gd name="connsiteX40" fmla="*/ 1787588 w 3108960"/>
              <a:gd name="connsiteY40" fmla="*/ 296214 h 618185"/>
              <a:gd name="connsiteX41" fmla="*/ 1949862 w 3108960"/>
              <a:gd name="connsiteY41" fmla="*/ 275607 h 618185"/>
              <a:gd name="connsiteX42" fmla="*/ 2078650 w 3108960"/>
              <a:gd name="connsiteY42" fmla="*/ 260153 h 618185"/>
              <a:gd name="connsiteX43" fmla="*/ 2230621 w 3108960"/>
              <a:gd name="connsiteY43" fmla="*/ 242122 h 618185"/>
              <a:gd name="connsiteX44" fmla="*/ 2475320 w 3108960"/>
              <a:gd name="connsiteY44" fmla="*/ 244698 h 618185"/>
              <a:gd name="connsiteX45" fmla="*/ 2704564 w 3108960"/>
              <a:gd name="connsiteY45" fmla="*/ 252425 h 618185"/>
              <a:gd name="connsiteX46" fmla="*/ 2851383 w 3108960"/>
              <a:gd name="connsiteY46" fmla="*/ 260153 h 618185"/>
              <a:gd name="connsiteX47" fmla="*/ 2954414 w 3108960"/>
              <a:gd name="connsiteY47" fmla="*/ 265304 h 618185"/>
              <a:gd name="connsiteX48" fmla="*/ 3003354 w 3108960"/>
              <a:gd name="connsiteY48" fmla="*/ 260153 h 618185"/>
              <a:gd name="connsiteX49" fmla="*/ 3052293 w 3108960"/>
              <a:gd name="connsiteY49" fmla="*/ 247274 h 618185"/>
              <a:gd name="connsiteX50" fmla="*/ 3080627 w 3108960"/>
              <a:gd name="connsiteY50" fmla="*/ 234395 h 618185"/>
              <a:gd name="connsiteX51" fmla="*/ 3096081 w 3108960"/>
              <a:gd name="connsiteY51" fmla="*/ 224092 h 618185"/>
              <a:gd name="connsiteX52" fmla="*/ 3106385 w 3108960"/>
              <a:gd name="connsiteY52" fmla="*/ 206062 h 618185"/>
              <a:gd name="connsiteX53" fmla="*/ 3108960 w 3108960"/>
              <a:gd name="connsiteY53" fmla="*/ 182880 h 618185"/>
              <a:gd name="connsiteX54" fmla="*/ 3106385 w 3108960"/>
              <a:gd name="connsiteY54" fmla="*/ 164849 h 618185"/>
              <a:gd name="connsiteX55" fmla="*/ 3093506 w 3108960"/>
              <a:gd name="connsiteY55" fmla="*/ 139091 h 618185"/>
              <a:gd name="connsiteX56" fmla="*/ 3075475 w 3108960"/>
              <a:gd name="connsiteY56" fmla="*/ 115909 h 618185"/>
              <a:gd name="connsiteX57" fmla="*/ 3047142 w 3108960"/>
              <a:gd name="connsiteY57" fmla="*/ 92727 h 618185"/>
              <a:gd name="connsiteX58" fmla="*/ 3011081 w 3108960"/>
              <a:gd name="connsiteY58" fmla="*/ 69545 h 618185"/>
              <a:gd name="connsiteX59" fmla="*/ 2972444 w 3108960"/>
              <a:gd name="connsiteY59" fmla="*/ 54091 h 618185"/>
              <a:gd name="connsiteX60" fmla="*/ 2913201 w 3108960"/>
              <a:gd name="connsiteY60" fmla="*/ 33485 h 618185"/>
              <a:gd name="connsiteX61" fmla="*/ 2786989 w 3108960"/>
              <a:gd name="connsiteY61" fmla="*/ 7727 h 618185"/>
              <a:gd name="connsiteX62" fmla="*/ 2668503 w 3108960"/>
              <a:gd name="connsiteY62" fmla="*/ 0 h 618185"/>
              <a:gd name="connsiteX63" fmla="*/ 2598957 w 3108960"/>
              <a:gd name="connsiteY63" fmla="*/ 25757 h 618185"/>
              <a:gd name="connsiteX64" fmla="*/ 2550017 w 3108960"/>
              <a:gd name="connsiteY64" fmla="*/ 43788 h 618185"/>
              <a:gd name="connsiteX65" fmla="*/ 2436683 w 3108960"/>
              <a:gd name="connsiteY65" fmla="*/ 51515 h 618185"/>
              <a:gd name="connsiteX66" fmla="*/ 2161075 w 3108960"/>
              <a:gd name="connsiteY66" fmla="*/ 72121 h 618185"/>
              <a:gd name="connsiteX67" fmla="*/ 1903498 w 3108960"/>
              <a:gd name="connsiteY67" fmla="*/ 97879 h 61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108960" h="618185">
                <a:moveTo>
                  <a:pt x="1903498" y="97879"/>
                </a:moveTo>
                <a:lnTo>
                  <a:pt x="1766982" y="110758"/>
                </a:lnTo>
                <a:lnTo>
                  <a:pt x="1491374" y="162273"/>
                </a:lnTo>
                <a:lnTo>
                  <a:pt x="1305918" y="206062"/>
                </a:lnTo>
                <a:lnTo>
                  <a:pt x="1123038" y="244698"/>
                </a:lnTo>
                <a:lnTo>
                  <a:pt x="916976" y="288486"/>
                </a:lnTo>
                <a:lnTo>
                  <a:pt x="798490" y="311668"/>
                </a:lnTo>
                <a:lnTo>
                  <a:pt x="646520" y="340002"/>
                </a:lnTo>
                <a:lnTo>
                  <a:pt x="564095" y="355456"/>
                </a:lnTo>
                <a:lnTo>
                  <a:pt x="520307" y="360608"/>
                </a:lnTo>
                <a:lnTo>
                  <a:pt x="430155" y="360608"/>
                </a:lnTo>
                <a:lnTo>
                  <a:pt x="347730" y="360608"/>
                </a:lnTo>
                <a:lnTo>
                  <a:pt x="270457" y="355456"/>
                </a:lnTo>
                <a:lnTo>
                  <a:pt x="198335" y="345153"/>
                </a:lnTo>
                <a:lnTo>
                  <a:pt x="133941" y="332275"/>
                </a:lnTo>
                <a:lnTo>
                  <a:pt x="74698" y="316820"/>
                </a:lnTo>
                <a:lnTo>
                  <a:pt x="28334" y="298789"/>
                </a:lnTo>
                <a:lnTo>
                  <a:pt x="7728" y="298789"/>
                </a:lnTo>
                <a:lnTo>
                  <a:pt x="0" y="303941"/>
                </a:lnTo>
                <a:lnTo>
                  <a:pt x="2576" y="327123"/>
                </a:lnTo>
                <a:lnTo>
                  <a:pt x="7728" y="342578"/>
                </a:lnTo>
                <a:lnTo>
                  <a:pt x="20607" y="363184"/>
                </a:lnTo>
                <a:lnTo>
                  <a:pt x="72122" y="401820"/>
                </a:lnTo>
                <a:lnTo>
                  <a:pt x="154547" y="463639"/>
                </a:lnTo>
                <a:lnTo>
                  <a:pt x="242123" y="520306"/>
                </a:lnTo>
                <a:lnTo>
                  <a:pt x="316821" y="564094"/>
                </a:lnTo>
                <a:lnTo>
                  <a:pt x="391518" y="600155"/>
                </a:lnTo>
                <a:lnTo>
                  <a:pt x="432730" y="618185"/>
                </a:lnTo>
                <a:lnTo>
                  <a:pt x="450761" y="618185"/>
                </a:lnTo>
                <a:lnTo>
                  <a:pt x="481670" y="602731"/>
                </a:lnTo>
                <a:lnTo>
                  <a:pt x="533186" y="576973"/>
                </a:lnTo>
                <a:lnTo>
                  <a:pt x="623338" y="538336"/>
                </a:lnTo>
                <a:lnTo>
                  <a:pt x="677429" y="522882"/>
                </a:lnTo>
                <a:lnTo>
                  <a:pt x="752127" y="504851"/>
                </a:lnTo>
                <a:lnTo>
                  <a:pt x="826824" y="489397"/>
                </a:lnTo>
                <a:lnTo>
                  <a:pt x="942734" y="463639"/>
                </a:lnTo>
                <a:lnTo>
                  <a:pt x="1123038" y="414699"/>
                </a:lnTo>
                <a:lnTo>
                  <a:pt x="1282736" y="381214"/>
                </a:lnTo>
                <a:lnTo>
                  <a:pt x="1506829" y="340002"/>
                </a:lnTo>
                <a:lnTo>
                  <a:pt x="1671678" y="311668"/>
                </a:lnTo>
                <a:lnTo>
                  <a:pt x="1787588" y="296214"/>
                </a:lnTo>
                <a:lnTo>
                  <a:pt x="1949862" y="275607"/>
                </a:lnTo>
                <a:lnTo>
                  <a:pt x="2078650" y="260153"/>
                </a:lnTo>
                <a:lnTo>
                  <a:pt x="2230621" y="242122"/>
                </a:lnTo>
                <a:lnTo>
                  <a:pt x="2475320" y="244698"/>
                </a:lnTo>
                <a:lnTo>
                  <a:pt x="2704564" y="252425"/>
                </a:lnTo>
                <a:lnTo>
                  <a:pt x="2851383" y="260153"/>
                </a:lnTo>
                <a:lnTo>
                  <a:pt x="2954414" y="265304"/>
                </a:lnTo>
                <a:lnTo>
                  <a:pt x="3003354" y="260153"/>
                </a:lnTo>
                <a:lnTo>
                  <a:pt x="3052293" y="247274"/>
                </a:lnTo>
                <a:lnTo>
                  <a:pt x="3080627" y="234395"/>
                </a:lnTo>
                <a:lnTo>
                  <a:pt x="3096081" y="224092"/>
                </a:lnTo>
                <a:lnTo>
                  <a:pt x="3106385" y="206062"/>
                </a:lnTo>
                <a:lnTo>
                  <a:pt x="3108960" y="182880"/>
                </a:lnTo>
                <a:lnTo>
                  <a:pt x="3106385" y="164849"/>
                </a:lnTo>
                <a:lnTo>
                  <a:pt x="3093506" y="139091"/>
                </a:lnTo>
                <a:lnTo>
                  <a:pt x="3075475" y="115909"/>
                </a:lnTo>
                <a:lnTo>
                  <a:pt x="3047142" y="92727"/>
                </a:lnTo>
                <a:lnTo>
                  <a:pt x="3011081" y="69545"/>
                </a:lnTo>
                <a:lnTo>
                  <a:pt x="2972444" y="54091"/>
                </a:lnTo>
                <a:lnTo>
                  <a:pt x="2913201" y="33485"/>
                </a:lnTo>
                <a:lnTo>
                  <a:pt x="2786989" y="7727"/>
                </a:lnTo>
                <a:lnTo>
                  <a:pt x="2668503" y="0"/>
                </a:lnTo>
                <a:lnTo>
                  <a:pt x="2598957" y="25757"/>
                </a:lnTo>
                <a:lnTo>
                  <a:pt x="2550017" y="43788"/>
                </a:lnTo>
                <a:lnTo>
                  <a:pt x="2436683" y="51515"/>
                </a:lnTo>
                <a:lnTo>
                  <a:pt x="2161075" y="72121"/>
                </a:lnTo>
                <a:lnTo>
                  <a:pt x="1903498" y="978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B43B276E-0BE2-3547-A0FA-746E34BFFCDC}"/>
              </a:ext>
            </a:extLst>
          </p:cNvPr>
          <p:cNvSpPr/>
          <p:nvPr/>
        </p:nvSpPr>
        <p:spPr>
          <a:xfrm>
            <a:off x="4721225" y="2794000"/>
            <a:ext cx="520700" cy="623888"/>
          </a:xfrm>
          <a:custGeom>
            <a:avLst/>
            <a:gdLst>
              <a:gd name="connsiteX0" fmla="*/ 252426 w 520306"/>
              <a:gd name="connsiteY0" fmla="*/ 376064 h 623338"/>
              <a:gd name="connsiteX1" fmla="*/ 221517 w 520306"/>
              <a:gd name="connsiteY1" fmla="*/ 314245 h 623338"/>
              <a:gd name="connsiteX2" fmla="*/ 198335 w 520306"/>
              <a:gd name="connsiteY2" fmla="*/ 262730 h 623338"/>
              <a:gd name="connsiteX3" fmla="*/ 177728 w 520306"/>
              <a:gd name="connsiteY3" fmla="*/ 216366 h 623338"/>
              <a:gd name="connsiteX4" fmla="*/ 136516 w 520306"/>
              <a:gd name="connsiteY4" fmla="*/ 154547 h 623338"/>
              <a:gd name="connsiteX5" fmla="*/ 87576 w 520306"/>
              <a:gd name="connsiteY5" fmla="*/ 95304 h 623338"/>
              <a:gd name="connsiteX6" fmla="*/ 0 w 520306"/>
              <a:gd name="connsiteY6" fmla="*/ 15455 h 623338"/>
              <a:gd name="connsiteX7" fmla="*/ 74697 w 520306"/>
              <a:gd name="connsiteY7" fmla="*/ 0 h 623338"/>
              <a:gd name="connsiteX8" fmla="*/ 270456 w 520306"/>
              <a:gd name="connsiteY8" fmla="*/ 74698 h 623338"/>
              <a:gd name="connsiteX9" fmla="*/ 342578 w 520306"/>
              <a:gd name="connsiteY9" fmla="*/ 103031 h 623338"/>
              <a:gd name="connsiteX10" fmla="*/ 383790 w 520306"/>
              <a:gd name="connsiteY10" fmla="*/ 123638 h 623338"/>
              <a:gd name="connsiteX11" fmla="*/ 399245 w 520306"/>
              <a:gd name="connsiteY11" fmla="*/ 133941 h 623338"/>
              <a:gd name="connsiteX12" fmla="*/ 412124 w 520306"/>
              <a:gd name="connsiteY12" fmla="*/ 149395 h 623338"/>
              <a:gd name="connsiteX13" fmla="*/ 435306 w 520306"/>
              <a:gd name="connsiteY13" fmla="*/ 193184 h 623338"/>
              <a:gd name="connsiteX14" fmla="*/ 458488 w 520306"/>
              <a:gd name="connsiteY14" fmla="*/ 255002 h 623338"/>
              <a:gd name="connsiteX15" fmla="*/ 481670 w 520306"/>
              <a:gd name="connsiteY15" fmla="*/ 334851 h 623338"/>
              <a:gd name="connsiteX16" fmla="*/ 497124 w 520306"/>
              <a:gd name="connsiteY16" fmla="*/ 414700 h 623338"/>
              <a:gd name="connsiteX17" fmla="*/ 517731 w 520306"/>
              <a:gd name="connsiteY17" fmla="*/ 535762 h 623338"/>
              <a:gd name="connsiteX18" fmla="*/ 520306 w 520306"/>
              <a:gd name="connsiteY18" fmla="*/ 602732 h 623338"/>
              <a:gd name="connsiteX19" fmla="*/ 373487 w 520306"/>
              <a:gd name="connsiteY19" fmla="*/ 623338 h 623338"/>
              <a:gd name="connsiteX20" fmla="*/ 303941 w 520306"/>
              <a:gd name="connsiteY20" fmla="*/ 481670 h 623338"/>
              <a:gd name="connsiteX21" fmla="*/ 252426 w 520306"/>
              <a:gd name="connsiteY21" fmla="*/ 376064 h 62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0306" h="623338">
                <a:moveTo>
                  <a:pt x="252426" y="376064"/>
                </a:moveTo>
                <a:lnTo>
                  <a:pt x="221517" y="314245"/>
                </a:lnTo>
                <a:lnTo>
                  <a:pt x="198335" y="262730"/>
                </a:lnTo>
                <a:lnTo>
                  <a:pt x="177728" y="216366"/>
                </a:lnTo>
                <a:lnTo>
                  <a:pt x="136516" y="154547"/>
                </a:lnTo>
                <a:lnTo>
                  <a:pt x="87576" y="95304"/>
                </a:lnTo>
                <a:lnTo>
                  <a:pt x="0" y="15455"/>
                </a:lnTo>
                <a:lnTo>
                  <a:pt x="74697" y="0"/>
                </a:lnTo>
                <a:lnTo>
                  <a:pt x="270456" y="74698"/>
                </a:lnTo>
                <a:lnTo>
                  <a:pt x="342578" y="103031"/>
                </a:lnTo>
                <a:lnTo>
                  <a:pt x="383790" y="123638"/>
                </a:lnTo>
                <a:lnTo>
                  <a:pt x="399245" y="133941"/>
                </a:lnTo>
                <a:lnTo>
                  <a:pt x="412124" y="149395"/>
                </a:lnTo>
                <a:lnTo>
                  <a:pt x="435306" y="193184"/>
                </a:lnTo>
                <a:lnTo>
                  <a:pt x="458488" y="255002"/>
                </a:lnTo>
                <a:lnTo>
                  <a:pt x="481670" y="334851"/>
                </a:lnTo>
                <a:lnTo>
                  <a:pt x="497124" y="414700"/>
                </a:lnTo>
                <a:lnTo>
                  <a:pt x="517731" y="535762"/>
                </a:lnTo>
                <a:lnTo>
                  <a:pt x="520306" y="602732"/>
                </a:lnTo>
                <a:lnTo>
                  <a:pt x="373487" y="623338"/>
                </a:lnTo>
                <a:lnTo>
                  <a:pt x="303941" y="481670"/>
                </a:lnTo>
                <a:lnTo>
                  <a:pt x="252426" y="3760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189F2B0C-83B6-4B4A-A2E2-26D92D6274FA}"/>
              </a:ext>
            </a:extLst>
          </p:cNvPr>
          <p:cNvSpPr/>
          <p:nvPr/>
        </p:nvSpPr>
        <p:spPr>
          <a:xfrm>
            <a:off x="5878513" y="2573338"/>
            <a:ext cx="492125" cy="757237"/>
          </a:xfrm>
          <a:custGeom>
            <a:avLst/>
            <a:gdLst>
              <a:gd name="connsiteX0" fmla="*/ 95303 w 491973"/>
              <a:gd name="connsiteY0" fmla="*/ 368336 h 757278"/>
              <a:gd name="connsiteX1" fmla="*/ 118485 w 491973"/>
              <a:gd name="connsiteY1" fmla="*/ 283335 h 757278"/>
              <a:gd name="connsiteX2" fmla="*/ 133940 w 491973"/>
              <a:gd name="connsiteY2" fmla="*/ 208638 h 757278"/>
              <a:gd name="connsiteX3" fmla="*/ 139092 w 491973"/>
              <a:gd name="connsiteY3" fmla="*/ 177728 h 757278"/>
              <a:gd name="connsiteX4" fmla="*/ 139092 w 491973"/>
              <a:gd name="connsiteY4" fmla="*/ 144243 h 757278"/>
              <a:gd name="connsiteX5" fmla="*/ 128788 w 491973"/>
              <a:gd name="connsiteY5" fmla="*/ 108182 h 757278"/>
              <a:gd name="connsiteX6" fmla="*/ 103031 w 491973"/>
              <a:gd name="connsiteY6" fmla="*/ 56667 h 757278"/>
              <a:gd name="connsiteX7" fmla="*/ 59243 w 491973"/>
              <a:gd name="connsiteY7" fmla="*/ 5151 h 757278"/>
              <a:gd name="connsiteX8" fmla="*/ 249850 w 491973"/>
              <a:gd name="connsiteY8" fmla="*/ 0 h 757278"/>
              <a:gd name="connsiteX9" fmla="*/ 347729 w 491973"/>
              <a:gd name="connsiteY9" fmla="*/ 69546 h 757278"/>
              <a:gd name="connsiteX10" fmla="*/ 430154 w 491973"/>
              <a:gd name="connsiteY10" fmla="*/ 118486 h 757278"/>
              <a:gd name="connsiteX11" fmla="*/ 468791 w 491973"/>
              <a:gd name="connsiteY11" fmla="*/ 139092 h 757278"/>
              <a:gd name="connsiteX12" fmla="*/ 481670 w 491973"/>
              <a:gd name="connsiteY12" fmla="*/ 149395 h 757278"/>
              <a:gd name="connsiteX13" fmla="*/ 489397 w 491973"/>
              <a:gd name="connsiteY13" fmla="*/ 162274 h 757278"/>
              <a:gd name="connsiteX14" fmla="*/ 491973 w 491973"/>
              <a:gd name="connsiteY14" fmla="*/ 177728 h 757278"/>
              <a:gd name="connsiteX15" fmla="*/ 491973 w 491973"/>
              <a:gd name="connsiteY15" fmla="*/ 203486 h 757278"/>
              <a:gd name="connsiteX16" fmla="*/ 476518 w 491973"/>
              <a:gd name="connsiteY16" fmla="*/ 229244 h 757278"/>
              <a:gd name="connsiteX17" fmla="*/ 448185 w 491973"/>
              <a:gd name="connsiteY17" fmla="*/ 255002 h 757278"/>
              <a:gd name="connsiteX18" fmla="*/ 414699 w 491973"/>
              <a:gd name="connsiteY18" fmla="*/ 273032 h 757278"/>
              <a:gd name="connsiteX19" fmla="*/ 360608 w 491973"/>
              <a:gd name="connsiteY19" fmla="*/ 298790 h 757278"/>
              <a:gd name="connsiteX20" fmla="*/ 303941 w 491973"/>
              <a:gd name="connsiteY20" fmla="*/ 378639 h 757278"/>
              <a:gd name="connsiteX21" fmla="*/ 224092 w 491973"/>
              <a:gd name="connsiteY21" fmla="*/ 484246 h 757278"/>
              <a:gd name="connsiteX22" fmla="*/ 110758 w 491973"/>
              <a:gd name="connsiteY22" fmla="*/ 641368 h 757278"/>
              <a:gd name="connsiteX23" fmla="*/ 2576 w 491973"/>
              <a:gd name="connsiteY23" fmla="*/ 757278 h 757278"/>
              <a:gd name="connsiteX24" fmla="*/ 0 w 491973"/>
              <a:gd name="connsiteY24" fmla="*/ 680004 h 757278"/>
              <a:gd name="connsiteX25" fmla="*/ 77273 w 491973"/>
              <a:gd name="connsiteY25" fmla="*/ 445609 h 757278"/>
              <a:gd name="connsiteX26" fmla="*/ 95303 w 491973"/>
              <a:gd name="connsiteY26" fmla="*/ 368336 h 75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973" h="757278">
                <a:moveTo>
                  <a:pt x="95303" y="368336"/>
                </a:moveTo>
                <a:lnTo>
                  <a:pt x="118485" y="283335"/>
                </a:lnTo>
                <a:lnTo>
                  <a:pt x="133940" y="208638"/>
                </a:lnTo>
                <a:lnTo>
                  <a:pt x="139092" y="177728"/>
                </a:lnTo>
                <a:lnTo>
                  <a:pt x="139092" y="144243"/>
                </a:lnTo>
                <a:lnTo>
                  <a:pt x="128788" y="108182"/>
                </a:lnTo>
                <a:lnTo>
                  <a:pt x="103031" y="56667"/>
                </a:lnTo>
                <a:lnTo>
                  <a:pt x="59243" y="5151"/>
                </a:lnTo>
                <a:lnTo>
                  <a:pt x="249850" y="0"/>
                </a:lnTo>
                <a:lnTo>
                  <a:pt x="347729" y="69546"/>
                </a:lnTo>
                <a:lnTo>
                  <a:pt x="430154" y="118486"/>
                </a:lnTo>
                <a:lnTo>
                  <a:pt x="468791" y="139092"/>
                </a:lnTo>
                <a:lnTo>
                  <a:pt x="481670" y="149395"/>
                </a:lnTo>
                <a:lnTo>
                  <a:pt x="489397" y="162274"/>
                </a:lnTo>
                <a:lnTo>
                  <a:pt x="491973" y="177728"/>
                </a:lnTo>
                <a:lnTo>
                  <a:pt x="491973" y="203486"/>
                </a:lnTo>
                <a:lnTo>
                  <a:pt x="476518" y="229244"/>
                </a:lnTo>
                <a:lnTo>
                  <a:pt x="448185" y="255002"/>
                </a:lnTo>
                <a:lnTo>
                  <a:pt x="414699" y="273032"/>
                </a:lnTo>
                <a:lnTo>
                  <a:pt x="360608" y="298790"/>
                </a:lnTo>
                <a:lnTo>
                  <a:pt x="303941" y="378639"/>
                </a:lnTo>
                <a:lnTo>
                  <a:pt x="224092" y="484246"/>
                </a:lnTo>
                <a:lnTo>
                  <a:pt x="110758" y="641368"/>
                </a:lnTo>
                <a:lnTo>
                  <a:pt x="2576" y="757278"/>
                </a:lnTo>
                <a:cubicBezTo>
                  <a:pt x="1717" y="731520"/>
                  <a:pt x="859" y="705762"/>
                  <a:pt x="0" y="680004"/>
                </a:cubicBezTo>
                <a:lnTo>
                  <a:pt x="77273" y="445609"/>
                </a:lnTo>
                <a:lnTo>
                  <a:pt x="95303" y="36833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186F0A8C-7EB8-2448-A4BE-1F59B4963FFA}"/>
              </a:ext>
            </a:extLst>
          </p:cNvPr>
          <p:cNvSpPr/>
          <p:nvPr/>
        </p:nvSpPr>
        <p:spPr>
          <a:xfrm>
            <a:off x="4373563" y="3141663"/>
            <a:ext cx="2187575" cy="468312"/>
          </a:xfrm>
          <a:custGeom>
            <a:avLst/>
            <a:gdLst>
              <a:gd name="connsiteX0" fmla="*/ 1026319 w 2185988"/>
              <a:gd name="connsiteY0" fmla="*/ 154781 h 469106"/>
              <a:gd name="connsiteX1" fmla="*/ 1326357 w 2185988"/>
              <a:gd name="connsiteY1" fmla="*/ 111919 h 469106"/>
              <a:gd name="connsiteX2" fmla="*/ 1524000 w 2185988"/>
              <a:gd name="connsiteY2" fmla="*/ 83344 h 469106"/>
              <a:gd name="connsiteX3" fmla="*/ 1609725 w 2185988"/>
              <a:gd name="connsiteY3" fmla="*/ 64294 h 469106"/>
              <a:gd name="connsiteX4" fmla="*/ 1676400 w 2185988"/>
              <a:gd name="connsiteY4" fmla="*/ 57150 h 469106"/>
              <a:gd name="connsiteX5" fmla="*/ 1759744 w 2185988"/>
              <a:gd name="connsiteY5" fmla="*/ 33337 h 469106"/>
              <a:gd name="connsiteX6" fmla="*/ 1835944 w 2185988"/>
              <a:gd name="connsiteY6" fmla="*/ 0 h 469106"/>
              <a:gd name="connsiteX7" fmla="*/ 1862138 w 2185988"/>
              <a:gd name="connsiteY7" fmla="*/ 0 h 469106"/>
              <a:gd name="connsiteX8" fmla="*/ 1935957 w 2185988"/>
              <a:gd name="connsiteY8" fmla="*/ 16669 h 469106"/>
              <a:gd name="connsiteX9" fmla="*/ 2035969 w 2185988"/>
              <a:gd name="connsiteY9" fmla="*/ 40481 h 469106"/>
              <a:gd name="connsiteX10" fmla="*/ 2109788 w 2185988"/>
              <a:gd name="connsiteY10" fmla="*/ 64294 h 469106"/>
              <a:gd name="connsiteX11" fmla="*/ 2133600 w 2185988"/>
              <a:gd name="connsiteY11" fmla="*/ 78581 h 469106"/>
              <a:gd name="connsiteX12" fmla="*/ 2152650 w 2185988"/>
              <a:gd name="connsiteY12" fmla="*/ 92869 h 469106"/>
              <a:gd name="connsiteX13" fmla="*/ 2171700 w 2185988"/>
              <a:gd name="connsiteY13" fmla="*/ 109537 h 469106"/>
              <a:gd name="connsiteX14" fmla="*/ 2181225 w 2185988"/>
              <a:gd name="connsiteY14" fmla="*/ 126206 h 469106"/>
              <a:gd name="connsiteX15" fmla="*/ 2185988 w 2185988"/>
              <a:gd name="connsiteY15" fmla="*/ 142875 h 469106"/>
              <a:gd name="connsiteX16" fmla="*/ 2176463 w 2185988"/>
              <a:gd name="connsiteY16" fmla="*/ 166687 h 469106"/>
              <a:gd name="connsiteX17" fmla="*/ 2152650 w 2185988"/>
              <a:gd name="connsiteY17" fmla="*/ 190500 h 469106"/>
              <a:gd name="connsiteX18" fmla="*/ 2109788 w 2185988"/>
              <a:gd name="connsiteY18" fmla="*/ 214312 h 469106"/>
              <a:gd name="connsiteX19" fmla="*/ 2085975 w 2185988"/>
              <a:gd name="connsiteY19" fmla="*/ 221456 h 469106"/>
              <a:gd name="connsiteX20" fmla="*/ 2026444 w 2185988"/>
              <a:gd name="connsiteY20" fmla="*/ 221456 h 469106"/>
              <a:gd name="connsiteX21" fmla="*/ 1888332 w 2185988"/>
              <a:gd name="connsiteY21" fmla="*/ 221456 h 469106"/>
              <a:gd name="connsiteX22" fmla="*/ 1743075 w 2185988"/>
              <a:gd name="connsiteY22" fmla="*/ 223837 h 469106"/>
              <a:gd name="connsiteX23" fmla="*/ 1533525 w 2185988"/>
              <a:gd name="connsiteY23" fmla="*/ 235744 h 469106"/>
              <a:gd name="connsiteX24" fmla="*/ 1378744 w 2185988"/>
              <a:gd name="connsiteY24" fmla="*/ 245269 h 469106"/>
              <a:gd name="connsiteX25" fmla="*/ 1262063 w 2185988"/>
              <a:gd name="connsiteY25" fmla="*/ 259556 h 469106"/>
              <a:gd name="connsiteX26" fmla="*/ 1000125 w 2185988"/>
              <a:gd name="connsiteY26" fmla="*/ 319087 h 469106"/>
              <a:gd name="connsiteX27" fmla="*/ 776288 w 2185988"/>
              <a:gd name="connsiteY27" fmla="*/ 359569 h 469106"/>
              <a:gd name="connsiteX28" fmla="*/ 571500 w 2185988"/>
              <a:gd name="connsiteY28" fmla="*/ 404812 h 469106"/>
              <a:gd name="connsiteX29" fmla="*/ 500063 w 2185988"/>
              <a:gd name="connsiteY29" fmla="*/ 423862 h 469106"/>
              <a:gd name="connsiteX30" fmla="*/ 428625 w 2185988"/>
              <a:gd name="connsiteY30" fmla="*/ 454819 h 469106"/>
              <a:gd name="connsiteX31" fmla="*/ 390525 w 2185988"/>
              <a:gd name="connsiteY31" fmla="*/ 469106 h 469106"/>
              <a:gd name="connsiteX32" fmla="*/ 350044 w 2185988"/>
              <a:gd name="connsiteY32" fmla="*/ 461962 h 469106"/>
              <a:gd name="connsiteX33" fmla="*/ 269082 w 2185988"/>
              <a:gd name="connsiteY33" fmla="*/ 428625 h 469106"/>
              <a:gd name="connsiteX34" fmla="*/ 190500 w 2185988"/>
              <a:gd name="connsiteY34" fmla="*/ 383381 h 469106"/>
              <a:gd name="connsiteX35" fmla="*/ 126207 w 2185988"/>
              <a:gd name="connsiteY35" fmla="*/ 333375 h 469106"/>
              <a:gd name="connsiteX36" fmla="*/ 64294 w 2185988"/>
              <a:gd name="connsiteY36" fmla="*/ 271462 h 469106"/>
              <a:gd name="connsiteX37" fmla="*/ 21432 w 2185988"/>
              <a:gd name="connsiteY37" fmla="*/ 214312 h 469106"/>
              <a:gd name="connsiteX38" fmla="*/ 2382 w 2185988"/>
              <a:gd name="connsiteY38" fmla="*/ 178594 h 469106"/>
              <a:gd name="connsiteX39" fmla="*/ 0 w 2185988"/>
              <a:gd name="connsiteY39" fmla="*/ 164306 h 469106"/>
              <a:gd name="connsiteX40" fmla="*/ 0 w 2185988"/>
              <a:gd name="connsiteY40" fmla="*/ 152400 h 469106"/>
              <a:gd name="connsiteX41" fmla="*/ 7144 w 2185988"/>
              <a:gd name="connsiteY41" fmla="*/ 140494 h 469106"/>
              <a:gd name="connsiteX42" fmla="*/ 19050 w 2185988"/>
              <a:gd name="connsiteY42" fmla="*/ 140494 h 469106"/>
              <a:gd name="connsiteX43" fmla="*/ 52388 w 2185988"/>
              <a:gd name="connsiteY43" fmla="*/ 150019 h 469106"/>
              <a:gd name="connsiteX44" fmla="*/ 69057 w 2185988"/>
              <a:gd name="connsiteY44" fmla="*/ 161925 h 469106"/>
              <a:gd name="connsiteX45" fmla="*/ 104775 w 2185988"/>
              <a:gd name="connsiteY45" fmla="*/ 190500 h 469106"/>
              <a:gd name="connsiteX46" fmla="*/ 135732 w 2185988"/>
              <a:gd name="connsiteY46" fmla="*/ 207169 h 469106"/>
              <a:gd name="connsiteX47" fmla="*/ 176213 w 2185988"/>
              <a:gd name="connsiteY47" fmla="*/ 221456 h 469106"/>
              <a:gd name="connsiteX48" fmla="*/ 226219 w 2185988"/>
              <a:gd name="connsiteY48" fmla="*/ 233362 h 469106"/>
              <a:gd name="connsiteX49" fmla="*/ 297657 w 2185988"/>
              <a:gd name="connsiteY49" fmla="*/ 240506 h 469106"/>
              <a:gd name="connsiteX50" fmla="*/ 371475 w 2185988"/>
              <a:gd name="connsiteY50" fmla="*/ 242887 h 469106"/>
              <a:gd name="connsiteX51" fmla="*/ 447675 w 2185988"/>
              <a:gd name="connsiteY51" fmla="*/ 233362 h 469106"/>
              <a:gd name="connsiteX52" fmla="*/ 692944 w 2185988"/>
              <a:gd name="connsiteY52" fmla="*/ 197644 h 469106"/>
              <a:gd name="connsiteX53" fmla="*/ 890588 w 2185988"/>
              <a:gd name="connsiteY53" fmla="*/ 173831 h 469106"/>
              <a:gd name="connsiteX54" fmla="*/ 1026319 w 2185988"/>
              <a:gd name="connsiteY54" fmla="*/ 154781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85988" h="469106">
                <a:moveTo>
                  <a:pt x="1026319" y="154781"/>
                </a:moveTo>
                <a:lnTo>
                  <a:pt x="1326357" y="111919"/>
                </a:lnTo>
                <a:lnTo>
                  <a:pt x="1524000" y="83344"/>
                </a:lnTo>
                <a:lnTo>
                  <a:pt x="1609725" y="64294"/>
                </a:lnTo>
                <a:lnTo>
                  <a:pt x="1676400" y="57150"/>
                </a:lnTo>
                <a:lnTo>
                  <a:pt x="1759744" y="33337"/>
                </a:lnTo>
                <a:lnTo>
                  <a:pt x="1835944" y="0"/>
                </a:lnTo>
                <a:lnTo>
                  <a:pt x="1862138" y="0"/>
                </a:lnTo>
                <a:lnTo>
                  <a:pt x="1935957" y="16669"/>
                </a:lnTo>
                <a:lnTo>
                  <a:pt x="2035969" y="40481"/>
                </a:lnTo>
                <a:lnTo>
                  <a:pt x="2109788" y="64294"/>
                </a:lnTo>
                <a:lnTo>
                  <a:pt x="2133600" y="78581"/>
                </a:lnTo>
                <a:lnTo>
                  <a:pt x="2152650" y="92869"/>
                </a:lnTo>
                <a:lnTo>
                  <a:pt x="2171700" y="109537"/>
                </a:lnTo>
                <a:lnTo>
                  <a:pt x="2181225" y="126206"/>
                </a:lnTo>
                <a:lnTo>
                  <a:pt x="2185988" y="142875"/>
                </a:lnTo>
                <a:lnTo>
                  <a:pt x="2176463" y="166687"/>
                </a:lnTo>
                <a:lnTo>
                  <a:pt x="2152650" y="190500"/>
                </a:lnTo>
                <a:lnTo>
                  <a:pt x="2109788" y="214312"/>
                </a:lnTo>
                <a:lnTo>
                  <a:pt x="2085975" y="221456"/>
                </a:lnTo>
                <a:lnTo>
                  <a:pt x="2026444" y="221456"/>
                </a:lnTo>
                <a:lnTo>
                  <a:pt x="1888332" y="221456"/>
                </a:lnTo>
                <a:lnTo>
                  <a:pt x="1743075" y="223837"/>
                </a:lnTo>
                <a:lnTo>
                  <a:pt x="1533525" y="235744"/>
                </a:lnTo>
                <a:lnTo>
                  <a:pt x="1378744" y="245269"/>
                </a:lnTo>
                <a:lnTo>
                  <a:pt x="1262063" y="259556"/>
                </a:lnTo>
                <a:lnTo>
                  <a:pt x="1000125" y="319087"/>
                </a:lnTo>
                <a:lnTo>
                  <a:pt x="776288" y="359569"/>
                </a:lnTo>
                <a:lnTo>
                  <a:pt x="571500" y="404812"/>
                </a:lnTo>
                <a:lnTo>
                  <a:pt x="500063" y="423862"/>
                </a:lnTo>
                <a:lnTo>
                  <a:pt x="428625" y="454819"/>
                </a:lnTo>
                <a:lnTo>
                  <a:pt x="390525" y="469106"/>
                </a:lnTo>
                <a:lnTo>
                  <a:pt x="350044" y="461962"/>
                </a:lnTo>
                <a:lnTo>
                  <a:pt x="269082" y="428625"/>
                </a:lnTo>
                <a:lnTo>
                  <a:pt x="190500" y="383381"/>
                </a:lnTo>
                <a:lnTo>
                  <a:pt x="126207" y="333375"/>
                </a:lnTo>
                <a:lnTo>
                  <a:pt x="64294" y="271462"/>
                </a:lnTo>
                <a:lnTo>
                  <a:pt x="21432" y="214312"/>
                </a:lnTo>
                <a:lnTo>
                  <a:pt x="2382" y="178594"/>
                </a:lnTo>
                <a:lnTo>
                  <a:pt x="0" y="164306"/>
                </a:lnTo>
                <a:lnTo>
                  <a:pt x="0" y="152400"/>
                </a:lnTo>
                <a:lnTo>
                  <a:pt x="7144" y="140494"/>
                </a:lnTo>
                <a:lnTo>
                  <a:pt x="19050" y="140494"/>
                </a:lnTo>
                <a:lnTo>
                  <a:pt x="52388" y="150019"/>
                </a:lnTo>
                <a:lnTo>
                  <a:pt x="69057" y="161925"/>
                </a:lnTo>
                <a:lnTo>
                  <a:pt x="104775" y="190500"/>
                </a:lnTo>
                <a:lnTo>
                  <a:pt x="135732" y="207169"/>
                </a:lnTo>
                <a:lnTo>
                  <a:pt x="176213" y="221456"/>
                </a:lnTo>
                <a:lnTo>
                  <a:pt x="226219" y="233362"/>
                </a:lnTo>
                <a:lnTo>
                  <a:pt x="297657" y="240506"/>
                </a:lnTo>
                <a:lnTo>
                  <a:pt x="371475" y="242887"/>
                </a:lnTo>
                <a:lnTo>
                  <a:pt x="447675" y="233362"/>
                </a:lnTo>
                <a:lnTo>
                  <a:pt x="692944" y="197644"/>
                </a:lnTo>
                <a:lnTo>
                  <a:pt x="890588" y="173831"/>
                </a:lnTo>
                <a:lnTo>
                  <a:pt x="1026319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4077AC74-73D5-0948-B5A1-AFA5796260AF}"/>
              </a:ext>
            </a:extLst>
          </p:cNvPr>
          <p:cNvSpPr/>
          <p:nvPr/>
        </p:nvSpPr>
        <p:spPr>
          <a:xfrm>
            <a:off x="5391150" y="3382963"/>
            <a:ext cx="314325" cy="1985962"/>
          </a:xfrm>
          <a:custGeom>
            <a:avLst/>
            <a:gdLst>
              <a:gd name="connsiteX0" fmla="*/ 89757 w 314150"/>
              <a:gd name="connsiteY0" fmla="*/ 796594 h 1985875"/>
              <a:gd name="connsiteX1" fmla="*/ 92562 w 314150"/>
              <a:gd name="connsiteY1" fmla="*/ 631104 h 1985875"/>
              <a:gd name="connsiteX2" fmla="*/ 89757 w 314150"/>
              <a:gd name="connsiteY2" fmla="*/ 378663 h 1985875"/>
              <a:gd name="connsiteX3" fmla="*/ 89757 w 314150"/>
              <a:gd name="connsiteY3" fmla="*/ 283296 h 1985875"/>
              <a:gd name="connsiteX4" fmla="*/ 86952 w 314150"/>
              <a:gd name="connsiteY4" fmla="*/ 230002 h 1985875"/>
              <a:gd name="connsiteX5" fmla="*/ 78538 w 314150"/>
              <a:gd name="connsiteY5" fmla="*/ 185124 h 1985875"/>
              <a:gd name="connsiteX6" fmla="*/ 67318 w 314150"/>
              <a:gd name="connsiteY6" fmla="*/ 145855 h 1985875"/>
              <a:gd name="connsiteX7" fmla="*/ 50488 w 314150"/>
              <a:gd name="connsiteY7" fmla="*/ 106587 h 1985875"/>
              <a:gd name="connsiteX8" fmla="*/ 14025 w 314150"/>
              <a:gd name="connsiteY8" fmla="*/ 47683 h 1985875"/>
              <a:gd name="connsiteX9" fmla="*/ 0 w 314150"/>
              <a:gd name="connsiteY9" fmla="*/ 22439 h 1985875"/>
              <a:gd name="connsiteX10" fmla="*/ 148660 w 314150"/>
              <a:gd name="connsiteY10" fmla="*/ 0 h 1985875"/>
              <a:gd name="connsiteX11" fmla="*/ 241222 w 314150"/>
              <a:gd name="connsiteY11" fmla="*/ 33659 h 1985875"/>
              <a:gd name="connsiteX12" fmla="*/ 263661 w 314150"/>
              <a:gd name="connsiteY12" fmla="*/ 50488 h 1985875"/>
              <a:gd name="connsiteX13" fmla="*/ 277686 w 314150"/>
              <a:gd name="connsiteY13" fmla="*/ 64513 h 1985875"/>
              <a:gd name="connsiteX14" fmla="*/ 294515 w 314150"/>
              <a:gd name="connsiteY14" fmla="*/ 92562 h 1985875"/>
              <a:gd name="connsiteX15" fmla="*/ 311345 w 314150"/>
              <a:gd name="connsiteY15" fmla="*/ 140245 h 1985875"/>
              <a:gd name="connsiteX16" fmla="*/ 314150 w 314150"/>
              <a:gd name="connsiteY16" fmla="*/ 171099 h 1985875"/>
              <a:gd name="connsiteX17" fmla="*/ 314150 w 314150"/>
              <a:gd name="connsiteY17" fmla="*/ 474029 h 1985875"/>
              <a:gd name="connsiteX18" fmla="*/ 314150 w 314150"/>
              <a:gd name="connsiteY18" fmla="*/ 1082694 h 1985875"/>
              <a:gd name="connsiteX19" fmla="*/ 314150 w 314150"/>
              <a:gd name="connsiteY19" fmla="*/ 1408064 h 1985875"/>
              <a:gd name="connsiteX20" fmla="*/ 314150 w 314150"/>
              <a:gd name="connsiteY20" fmla="*/ 1584773 h 1985875"/>
              <a:gd name="connsiteX21" fmla="*/ 314150 w 314150"/>
              <a:gd name="connsiteY21" fmla="*/ 1668920 h 1985875"/>
              <a:gd name="connsiteX22" fmla="*/ 314150 w 314150"/>
              <a:gd name="connsiteY22" fmla="*/ 1722214 h 1985875"/>
              <a:gd name="connsiteX23" fmla="*/ 308540 w 314150"/>
              <a:gd name="connsiteY23" fmla="*/ 1769897 h 1985875"/>
              <a:gd name="connsiteX24" fmla="*/ 302930 w 314150"/>
              <a:gd name="connsiteY24" fmla="*/ 1823190 h 1985875"/>
              <a:gd name="connsiteX25" fmla="*/ 288906 w 314150"/>
              <a:gd name="connsiteY25" fmla="*/ 1879288 h 1985875"/>
              <a:gd name="connsiteX26" fmla="*/ 266466 w 314150"/>
              <a:gd name="connsiteY26" fmla="*/ 1926972 h 1985875"/>
              <a:gd name="connsiteX27" fmla="*/ 224393 w 314150"/>
              <a:gd name="connsiteY27" fmla="*/ 1974655 h 1985875"/>
              <a:gd name="connsiteX28" fmla="*/ 199149 w 314150"/>
              <a:gd name="connsiteY28" fmla="*/ 1985875 h 1985875"/>
              <a:gd name="connsiteX29" fmla="*/ 182319 w 314150"/>
              <a:gd name="connsiteY29" fmla="*/ 1985875 h 1985875"/>
              <a:gd name="connsiteX30" fmla="*/ 159880 w 314150"/>
              <a:gd name="connsiteY30" fmla="*/ 1971850 h 1985875"/>
              <a:gd name="connsiteX31" fmla="*/ 140246 w 314150"/>
              <a:gd name="connsiteY31" fmla="*/ 1940996 h 1985875"/>
              <a:gd name="connsiteX32" fmla="*/ 137441 w 314150"/>
              <a:gd name="connsiteY32" fmla="*/ 1918557 h 1985875"/>
              <a:gd name="connsiteX33" fmla="*/ 129026 w 314150"/>
              <a:gd name="connsiteY33" fmla="*/ 1831605 h 1985875"/>
              <a:gd name="connsiteX34" fmla="*/ 117806 w 314150"/>
              <a:gd name="connsiteY34" fmla="*/ 1716604 h 1985875"/>
              <a:gd name="connsiteX35" fmla="*/ 112196 w 314150"/>
              <a:gd name="connsiteY35" fmla="*/ 1666115 h 1985875"/>
              <a:gd name="connsiteX36" fmla="*/ 112196 w 314150"/>
              <a:gd name="connsiteY36" fmla="*/ 1478187 h 1985875"/>
              <a:gd name="connsiteX37" fmla="*/ 112196 w 314150"/>
              <a:gd name="connsiteY37" fmla="*/ 1267818 h 1985875"/>
              <a:gd name="connsiteX38" fmla="*/ 92562 w 314150"/>
              <a:gd name="connsiteY38" fmla="*/ 1107939 h 1985875"/>
              <a:gd name="connsiteX39" fmla="*/ 89757 w 314150"/>
              <a:gd name="connsiteY39" fmla="*/ 796594 h 19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4150" h="1985875">
                <a:moveTo>
                  <a:pt x="89757" y="796594"/>
                </a:moveTo>
                <a:lnTo>
                  <a:pt x="92562" y="631104"/>
                </a:lnTo>
                <a:lnTo>
                  <a:pt x="89757" y="378663"/>
                </a:lnTo>
                <a:lnTo>
                  <a:pt x="89757" y="283296"/>
                </a:lnTo>
                <a:lnTo>
                  <a:pt x="86952" y="230002"/>
                </a:lnTo>
                <a:lnTo>
                  <a:pt x="78538" y="185124"/>
                </a:lnTo>
                <a:lnTo>
                  <a:pt x="67318" y="145855"/>
                </a:lnTo>
                <a:lnTo>
                  <a:pt x="50488" y="106587"/>
                </a:lnTo>
                <a:lnTo>
                  <a:pt x="14025" y="47683"/>
                </a:lnTo>
                <a:lnTo>
                  <a:pt x="0" y="22439"/>
                </a:lnTo>
                <a:lnTo>
                  <a:pt x="148660" y="0"/>
                </a:lnTo>
                <a:lnTo>
                  <a:pt x="241222" y="33659"/>
                </a:lnTo>
                <a:lnTo>
                  <a:pt x="263661" y="50488"/>
                </a:lnTo>
                <a:lnTo>
                  <a:pt x="277686" y="64513"/>
                </a:lnTo>
                <a:lnTo>
                  <a:pt x="294515" y="92562"/>
                </a:lnTo>
                <a:lnTo>
                  <a:pt x="311345" y="140245"/>
                </a:lnTo>
                <a:lnTo>
                  <a:pt x="314150" y="171099"/>
                </a:lnTo>
                <a:lnTo>
                  <a:pt x="314150" y="474029"/>
                </a:lnTo>
                <a:lnTo>
                  <a:pt x="314150" y="1082694"/>
                </a:lnTo>
                <a:lnTo>
                  <a:pt x="314150" y="1408064"/>
                </a:lnTo>
                <a:lnTo>
                  <a:pt x="314150" y="1584773"/>
                </a:lnTo>
                <a:lnTo>
                  <a:pt x="314150" y="1668920"/>
                </a:lnTo>
                <a:lnTo>
                  <a:pt x="314150" y="1722214"/>
                </a:lnTo>
                <a:lnTo>
                  <a:pt x="308540" y="1769897"/>
                </a:lnTo>
                <a:lnTo>
                  <a:pt x="302930" y="1823190"/>
                </a:lnTo>
                <a:lnTo>
                  <a:pt x="288906" y="1879288"/>
                </a:lnTo>
                <a:lnTo>
                  <a:pt x="266466" y="1926972"/>
                </a:lnTo>
                <a:lnTo>
                  <a:pt x="224393" y="1974655"/>
                </a:lnTo>
                <a:lnTo>
                  <a:pt x="199149" y="1985875"/>
                </a:lnTo>
                <a:lnTo>
                  <a:pt x="182319" y="1985875"/>
                </a:lnTo>
                <a:lnTo>
                  <a:pt x="159880" y="1971850"/>
                </a:lnTo>
                <a:lnTo>
                  <a:pt x="140246" y="1940996"/>
                </a:lnTo>
                <a:lnTo>
                  <a:pt x="137441" y="1918557"/>
                </a:lnTo>
                <a:lnTo>
                  <a:pt x="129026" y="1831605"/>
                </a:lnTo>
                <a:lnTo>
                  <a:pt x="117806" y="1716604"/>
                </a:lnTo>
                <a:cubicBezTo>
                  <a:pt x="112087" y="1667991"/>
                  <a:pt x="112196" y="1684924"/>
                  <a:pt x="112196" y="1666115"/>
                </a:cubicBezTo>
                <a:lnTo>
                  <a:pt x="112196" y="1478187"/>
                </a:lnTo>
                <a:lnTo>
                  <a:pt x="112196" y="1267818"/>
                </a:lnTo>
                <a:lnTo>
                  <a:pt x="92562" y="1107939"/>
                </a:lnTo>
                <a:lnTo>
                  <a:pt x="89757" y="7965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BF9BA52A-A042-F444-8405-7249F8E63F32}"/>
              </a:ext>
            </a:extLst>
          </p:cNvPr>
          <p:cNvSpPr/>
          <p:nvPr/>
        </p:nvSpPr>
        <p:spPr>
          <a:xfrm>
            <a:off x="2586038" y="3455988"/>
            <a:ext cx="1219200" cy="1400175"/>
          </a:xfrm>
          <a:custGeom>
            <a:avLst/>
            <a:gdLst>
              <a:gd name="connsiteX0" fmla="*/ 857250 w 1219200"/>
              <a:gd name="connsiteY0" fmla="*/ 495300 h 1400175"/>
              <a:gd name="connsiteX1" fmla="*/ 890587 w 1219200"/>
              <a:gd name="connsiteY1" fmla="*/ 447675 h 1400175"/>
              <a:gd name="connsiteX2" fmla="*/ 916781 w 1219200"/>
              <a:gd name="connsiteY2" fmla="*/ 409575 h 1400175"/>
              <a:gd name="connsiteX3" fmla="*/ 962025 w 1219200"/>
              <a:gd name="connsiteY3" fmla="*/ 350044 h 1400175"/>
              <a:gd name="connsiteX4" fmla="*/ 983456 w 1219200"/>
              <a:gd name="connsiteY4" fmla="*/ 328612 h 1400175"/>
              <a:gd name="connsiteX5" fmla="*/ 1026318 w 1219200"/>
              <a:gd name="connsiteY5" fmla="*/ 297656 h 1400175"/>
              <a:gd name="connsiteX6" fmla="*/ 1069181 w 1219200"/>
              <a:gd name="connsiteY6" fmla="*/ 261937 h 1400175"/>
              <a:gd name="connsiteX7" fmla="*/ 1090612 w 1219200"/>
              <a:gd name="connsiteY7" fmla="*/ 242887 h 1400175"/>
              <a:gd name="connsiteX8" fmla="*/ 1100137 w 1219200"/>
              <a:gd name="connsiteY8" fmla="*/ 219075 h 1400175"/>
              <a:gd name="connsiteX9" fmla="*/ 1107281 w 1219200"/>
              <a:gd name="connsiteY9" fmla="*/ 188119 h 1400175"/>
              <a:gd name="connsiteX10" fmla="*/ 1107281 w 1219200"/>
              <a:gd name="connsiteY10" fmla="*/ 164306 h 1400175"/>
              <a:gd name="connsiteX11" fmla="*/ 1100137 w 1219200"/>
              <a:gd name="connsiteY11" fmla="*/ 138112 h 1400175"/>
              <a:gd name="connsiteX12" fmla="*/ 1085850 w 1219200"/>
              <a:gd name="connsiteY12" fmla="*/ 119062 h 1400175"/>
              <a:gd name="connsiteX13" fmla="*/ 1062037 w 1219200"/>
              <a:gd name="connsiteY13" fmla="*/ 104775 h 1400175"/>
              <a:gd name="connsiteX14" fmla="*/ 1026318 w 1219200"/>
              <a:gd name="connsiteY14" fmla="*/ 88106 h 1400175"/>
              <a:gd name="connsiteX15" fmla="*/ 957262 w 1219200"/>
              <a:gd name="connsiteY15" fmla="*/ 54769 h 1400175"/>
              <a:gd name="connsiteX16" fmla="*/ 854868 w 1219200"/>
              <a:gd name="connsiteY16" fmla="*/ 11906 h 1400175"/>
              <a:gd name="connsiteX17" fmla="*/ 826293 w 1219200"/>
              <a:gd name="connsiteY17" fmla="*/ 0 h 1400175"/>
              <a:gd name="connsiteX18" fmla="*/ 814387 w 1219200"/>
              <a:gd name="connsiteY18" fmla="*/ 0 h 1400175"/>
              <a:gd name="connsiteX19" fmla="*/ 792956 w 1219200"/>
              <a:gd name="connsiteY19" fmla="*/ 16669 h 1400175"/>
              <a:gd name="connsiteX20" fmla="*/ 766762 w 1219200"/>
              <a:gd name="connsiteY20" fmla="*/ 47625 h 1400175"/>
              <a:gd name="connsiteX21" fmla="*/ 690562 w 1219200"/>
              <a:gd name="connsiteY21" fmla="*/ 123825 h 1400175"/>
              <a:gd name="connsiteX22" fmla="*/ 628650 w 1219200"/>
              <a:gd name="connsiteY22" fmla="*/ 164306 h 1400175"/>
              <a:gd name="connsiteX23" fmla="*/ 497681 w 1219200"/>
              <a:gd name="connsiteY23" fmla="*/ 235744 h 1400175"/>
              <a:gd name="connsiteX24" fmla="*/ 357187 w 1219200"/>
              <a:gd name="connsiteY24" fmla="*/ 300037 h 1400175"/>
              <a:gd name="connsiteX25" fmla="*/ 330993 w 1219200"/>
              <a:gd name="connsiteY25" fmla="*/ 307181 h 1400175"/>
              <a:gd name="connsiteX26" fmla="*/ 297656 w 1219200"/>
              <a:gd name="connsiteY26" fmla="*/ 311944 h 1400175"/>
              <a:gd name="connsiteX27" fmla="*/ 266700 w 1219200"/>
              <a:gd name="connsiteY27" fmla="*/ 307181 h 1400175"/>
              <a:gd name="connsiteX28" fmla="*/ 223837 w 1219200"/>
              <a:gd name="connsiteY28" fmla="*/ 285750 h 1400175"/>
              <a:gd name="connsiteX29" fmla="*/ 171450 w 1219200"/>
              <a:gd name="connsiteY29" fmla="*/ 252412 h 1400175"/>
              <a:gd name="connsiteX30" fmla="*/ 102393 w 1219200"/>
              <a:gd name="connsiteY30" fmla="*/ 192881 h 1400175"/>
              <a:gd name="connsiteX31" fmla="*/ 61912 w 1219200"/>
              <a:gd name="connsiteY31" fmla="*/ 154781 h 1400175"/>
              <a:gd name="connsiteX32" fmla="*/ 47625 w 1219200"/>
              <a:gd name="connsiteY32" fmla="*/ 145256 h 1400175"/>
              <a:gd name="connsiteX33" fmla="*/ 26193 w 1219200"/>
              <a:gd name="connsiteY33" fmla="*/ 138112 h 1400175"/>
              <a:gd name="connsiteX34" fmla="*/ 16668 w 1219200"/>
              <a:gd name="connsiteY34" fmla="*/ 138112 h 1400175"/>
              <a:gd name="connsiteX35" fmla="*/ 7143 w 1219200"/>
              <a:gd name="connsiteY35" fmla="*/ 140494 h 1400175"/>
              <a:gd name="connsiteX36" fmla="*/ 0 w 1219200"/>
              <a:gd name="connsiteY36" fmla="*/ 150019 h 1400175"/>
              <a:gd name="connsiteX37" fmla="*/ 2381 w 1219200"/>
              <a:gd name="connsiteY37" fmla="*/ 166687 h 1400175"/>
              <a:gd name="connsiteX38" fmla="*/ 21431 w 1219200"/>
              <a:gd name="connsiteY38" fmla="*/ 214312 h 1400175"/>
              <a:gd name="connsiteX39" fmla="*/ 54768 w 1219200"/>
              <a:gd name="connsiteY39" fmla="*/ 285750 h 1400175"/>
              <a:gd name="connsiteX40" fmla="*/ 92868 w 1219200"/>
              <a:gd name="connsiteY40" fmla="*/ 357187 h 1400175"/>
              <a:gd name="connsiteX41" fmla="*/ 116681 w 1219200"/>
              <a:gd name="connsiteY41" fmla="*/ 402431 h 1400175"/>
              <a:gd name="connsiteX42" fmla="*/ 159543 w 1219200"/>
              <a:gd name="connsiteY42" fmla="*/ 466725 h 1400175"/>
              <a:gd name="connsiteX43" fmla="*/ 188118 w 1219200"/>
              <a:gd name="connsiteY43" fmla="*/ 500062 h 1400175"/>
              <a:gd name="connsiteX44" fmla="*/ 219075 w 1219200"/>
              <a:gd name="connsiteY44" fmla="*/ 531019 h 1400175"/>
              <a:gd name="connsiteX45" fmla="*/ 250031 w 1219200"/>
              <a:gd name="connsiteY45" fmla="*/ 552450 h 1400175"/>
              <a:gd name="connsiteX46" fmla="*/ 261937 w 1219200"/>
              <a:gd name="connsiteY46" fmla="*/ 554831 h 1400175"/>
              <a:gd name="connsiteX47" fmla="*/ 288131 w 1219200"/>
              <a:gd name="connsiteY47" fmla="*/ 545306 h 1400175"/>
              <a:gd name="connsiteX48" fmla="*/ 364331 w 1219200"/>
              <a:gd name="connsiteY48" fmla="*/ 504825 h 1400175"/>
              <a:gd name="connsiteX49" fmla="*/ 457200 w 1219200"/>
              <a:gd name="connsiteY49" fmla="*/ 445294 h 1400175"/>
              <a:gd name="connsiteX50" fmla="*/ 559593 w 1219200"/>
              <a:gd name="connsiteY50" fmla="*/ 388144 h 1400175"/>
              <a:gd name="connsiteX51" fmla="*/ 621506 w 1219200"/>
              <a:gd name="connsiteY51" fmla="*/ 354806 h 1400175"/>
              <a:gd name="connsiteX52" fmla="*/ 657225 w 1219200"/>
              <a:gd name="connsiteY52" fmla="*/ 338137 h 1400175"/>
              <a:gd name="connsiteX53" fmla="*/ 673893 w 1219200"/>
              <a:gd name="connsiteY53" fmla="*/ 335756 h 1400175"/>
              <a:gd name="connsiteX54" fmla="*/ 692943 w 1219200"/>
              <a:gd name="connsiteY54" fmla="*/ 340519 h 1400175"/>
              <a:gd name="connsiteX55" fmla="*/ 702468 w 1219200"/>
              <a:gd name="connsiteY55" fmla="*/ 352425 h 1400175"/>
              <a:gd name="connsiteX56" fmla="*/ 707231 w 1219200"/>
              <a:gd name="connsiteY56" fmla="*/ 385762 h 1400175"/>
              <a:gd name="connsiteX57" fmla="*/ 700087 w 1219200"/>
              <a:gd name="connsiteY57" fmla="*/ 428625 h 1400175"/>
              <a:gd name="connsiteX58" fmla="*/ 669131 w 1219200"/>
              <a:gd name="connsiteY58" fmla="*/ 523875 h 1400175"/>
              <a:gd name="connsiteX59" fmla="*/ 623887 w 1219200"/>
              <a:gd name="connsiteY59" fmla="*/ 638175 h 1400175"/>
              <a:gd name="connsiteX60" fmla="*/ 581025 w 1219200"/>
              <a:gd name="connsiteY60" fmla="*/ 733425 h 1400175"/>
              <a:gd name="connsiteX61" fmla="*/ 569118 w 1219200"/>
              <a:gd name="connsiteY61" fmla="*/ 762000 h 1400175"/>
              <a:gd name="connsiteX62" fmla="*/ 566737 w 1219200"/>
              <a:gd name="connsiteY62" fmla="*/ 790575 h 1400175"/>
              <a:gd name="connsiteX63" fmla="*/ 571500 w 1219200"/>
              <a:gd name="connsiteY63" fmla="*/ 821531 h 1400175"/>
              <a:gd name="connsiteX64" fmla="*/ 581025 w 1219200"/>
              <a:gd name="connsiteY64" fmla="*/ 850106 h 1400175"/>
              <a:gd name="connsiteX65" fmla="*/ 611981 w 1219200"/>
              <a:gd name="connsiteY65" fmla="*/ 888206 h 1400175"/>
              <a:gd name="connsiteX66" fmla="*/ 676275 w 1219200"/>
              <a:gd name="connsiteY66" fmla="*/ 940594 h 1400175"/>
              <a:gd name="connsiteX67" fmla="*/ 723900 w 1219200"/>
              <a:gd name="connsiteY67" fmla="*/ 985837 h 1400175"/>
              <a:gd name="connsiteX68" fmla="*/ 785812 w 1219200"/>
              <a:gd name="connsiteY68" fmla="*/ 1050131 h 1400175"/>
              <a:gd name="connsiteX69" fmla="*/ 838200 w 1219200"/>
              <a:gd name="connsiteY69" fmla="*/ 1104900 h 1400175"/>
              <a:gd name="connsiteX70" fmla="*/ 876300 w 1219200"/>
              <a:gd name="connsiteY70" fmla="*/ 1152525 h 1400175"/>
              <a:gd name="connsiteX71" fmla="*/ 1119187 w 1219200"/>
              <a:gd name="connsiteY71" fmla="*/ 1400175 h 1400175"/>
              <a:gd name="connsiteX72" fmla="*/ 1154906 w 1219200"/>
              <a:gd name="connsiteY72" fmla="*/ 1390650 h 1400175"/>
              <a:gd name="connsiteX73" fmla="*/ 1178718 w 1219200"/>
              <a:gd name="connsiteY73" fmla="*/ 1373981 h 1400175"/>
              <a:gd name="connsiteX74" fmla="*/ 1195387 w 1219200"/>
              <a:gd name="connsiteY74" fmla="*/ 1357312 h 1400175"/>
              <a:gd name="connsiteX75" fmla="*/ 1212056 w 1219200"/>
              <a:gd name="connsiteY75" fmla="*/ 1331119 h 1400175"/>
              <a:gd name="connsiteX76" fmla="*/ 1216818 w 1219200"/>
              <a:gd name="connsiteY76" fmla="*/ 1309687 h 1400175"/>
              <a:gd name="connsiteX77" fmla="*/ 1219200 w 1219200"/>
              <a:gd name="connsiteY77" fmla="*/ 1288256 h 1400175"/>
              <a:gd name="connsiteX78" fmla="*/ 1219200 w 1219200"/>
              <a:gd name="connsiteY78" fmla="*/ 1252537 h 1400175"/>
              <a:gd name="connsiteX79" fmla="*/ 1212056 w 1219200"/>
              <a:gd name="connsiteY79" fmla="*/ 1209675 h 1400175"/>
              <a:gd name="connsiteX80" fmla="*/ 1197768 w 1219200"/>
              <a:gd name="connsiteY80" fmla="*/ 1171575 h 1400175"/>
              <a:gd name="connsiteX81" fmla="*/ 1178718 w 1219200"/>
              <a:gd name="connsiteY81" fmla="*/ 1138237 h 1400175"/>
              <a:gd name="connsiteX82" fmla="*/ 1152525 w 1219200"/>
              <a:gd name="connsiteY82" fmla="*/ 1104900 h 1400175"/>
              <a:gd name="connsiteX83" fmla="*/ 1126331 w 1219200"/>
              <a:gd name="connsiteY83" fmla="*/ 1081087 h 1400175"/>
              <a:gd name="connsiteX84" fmla="*/ 1088231 w 1219200"/>
              <a:gd name="connsiteY84" fmla="*/ 1054894 h 1400175"/>
              <a:gd name="connsiteX85" fmla="*/ 1035843 w 1219200"/>
              <a:gd name="connsiteY85" fmla="*/ 1014412 h 1400175"/>
              <a:gd name="connsiteX86" fmla="*/ 942975 w 1219200"/>
              <a:gd name="connsiteY86" fmla="*/ 957262 h 1400175"/>
              <a:gd name="connsiteX87" fmla="*/ 845343 w 1219200"/>
              <a:gd name="connsiteY87" fmla="*/ 907256 h 1400175"/>
              <a:gd name="connsiteX88" fmla="*/ 738187 w 1219200"/>
              <a:gd name="connsiteY88" fmla="*/ 854869 h 1400175"/>
              <a:gd name="connsiteX89" fmla="*/ 673893 w 1219200"/>
              <a:gd name="connsiteY89" fmla="*/ 826294 h 1400175"/>
              <a:gd name="connsiteX90" fmla="*/ 666750 w 1219200"/>
              <a:gd name="connsiteY90" fmla="*/ 819150 h 1400175"/>
              <a:gd name="connsiteX91" fmla="*/ 676275 w 1219200"/>
              <a:gd name="connsiteY91" fmla="*/ 792956 h 1400175"/>
              <a:gd name="connsiteX92" fmla="*/ 750093 w 1219200"/>
              <a:gd name="connsiteY92" fmla="*/ 669131 h 1400175"/>
              <a:gd name="connsiteX93" fmla="*/ 857250 w 1219200"/>
              <a:gd name="connsiteY93" fmla="*/ 495300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219200" h="1400175">
                <a:moveTo>
                  <a:pt x="857250" y="495300"/>
                </a:moveTo>
                <a:lnTo>
                  <a:pt x="890587" y="447675"/>
                </a:lnTo>
                <a:lnTo>
                  <a:pt x="916781" y="409575"/>
                </a:lnTo>
                <a:lnTo>
                  <a:pt x="962025" y="350044"/>
                </a:lnTo>
                <a:lnTo>
                  <a:pt x="983456" y="328612"/>
                </a:lnTo>
                <a:lnTo>
                  <a:pt x="1026318" y="297656"/>
                </a:lnTo>
                <a:lnTo>
                  <a:pt x="1069181" y="261937"/>
                </a:lnTo>
                <a:lnTo>
                  <a:pt x="1090612" y="242887"/>
                </a:lnTo>
                <a:lnTo>
                  <a:pt x="1100137" y="219075"/>
                </a:lnTo>
                <a:lnTo>
                  <a:pt x="1107281" y="188119"/>
                </a:lnTo>
                <a:lnTo>
                  <a:pt x="1107281" y="164306"/>
                </a:lnTo>
                <a:lnTo>
                  <a:pt x="1100137" y="138112"/>
                </a:lnTo>
                <a:lnTo>
                  <a:pt x="1085850" y="119062"/>
                </a:lnTo>
                <a:lnTo>
                  <a:pt x="1062037" y="104775"/>
                </a:lnTo>
                <a:lnTo>
                  <a:pt x="1026318" y="88106"/>
                </a:lnTo>
                <a:lnTo>
                  <a:pt x="957262" y="54769"/>
                </a:lnTo>
                <a:lnTo>
                  <a:pt x="854868" y="11906"/>
                </a:lnTo>
                <a:lnTo>
                  <a:pt x="826293" y="0"/>
                </a:lnTo>
                <a:lnTo>
                  <a:pt x="814387" y="0"/>
                </a:lnTo>
                <a:lnTo>
                  <a:pt x="792956" y="16669"/>
                </a:lnTo>
                <a:lnTo>
                  <a:pt x="766762" y="47625"/>
                </a:lnTo>
                <a:lnTo>
                  <a:pt x="690562" y="123825"/>
                </a:lnTo>
                <a:lnTo>
                  <a:pt x="628650" y="164306"/>
                </a:lnTo>
                <a:lnTo>
                  <a:pt x="497681" y="235744"/>
                </a:lnTo>
                <a:lnTo>
                  <a:pt x="357187" y="300037"/>
                </a:lnTo>
                <a:lnTo>
                  <a:pt x="330993" y="307181"/>
                </a:lnTo>
                <a:lnTo>
                  <a:pt x="297656" y="311944"/>
                </a:lnTo>
                <a:lnTo>
                  <a:pt x="266700" y="307181"/>
                </a:lnTo>
                <a:lnTo>
                  <a:pt x="223837" y="285750"/>
                </a:lnTo>
                <a:lnTo>
                  <a:pt x="171450" y="252412"/>
                </a:lnTo>
                <a:lnTo>
                  <a:pt x="102393" y="192881"/>
                </a:lnTo>
                <a:lnTo>
                  <a:pt x="61912" y="154781"/>
                </a:lnTo>
                <a:lnTo>
                  <a:pt x="47625" y="145256"/>
                </a:lnTo>
                <a:lnTo>
                  <a:pt x="26193" y="138112"/>
                </a:lnTo>
                <a:lnTo>
                  <a:pt x="16668" y="138112"/>
                </a:lnTo>
                <a:lnTo>
                  <a:pt x="7143" y="140494"/>
                </a:lnTo>
                <a:lnTo>
                  <a:pt x="0" y="150019"/>
                </a:lnTo>
                <a:lnTo>
                  <a:pt x="2381" y="166687"/>
                </a:lnTo>
                <a:lnTo>
                  <a:pt x="21431" y="214312"/>
                </a:lnTo>
                <a:lnTo>
                  <a:pt x="54768" y="285750"/>
                </a:lnTo>
                <a:lnTo>
                  <a:pt x="92868" y="357187"/>
                </a:lnTo>
                <a:lnTo>
                  <a:pt x="116681" y="402431"/>
                </a:lnTo>
                <a:lnTo>
                  <a:pt x="159543" y="466725"/>
                </a:lnTo>
                <a:lnTo>
                  <a:pt x="188118" y="500062"/>
                </a:lnTo>
                <a:lnTo>
                  <a:pt x="219075" y="531019"/>
                </a:lnTo>
                <a:lnTo>
                  <a:pt x="250031" y="552450"/>
                </a:lnTo>
                <a:lnTo>
                  <a:pt x="261937" y="554831"/>
                </a:lnTo>
                <a:lnTo>
                  <a:pt x="288131" y="545306"/>
                </a:lnTo>
                <a:lnTo>
                  <a:pt x="364331" y="504825"/>
                </a:lnTo>
                <a:lnTo>
                  <a:pt x="457200" y="445294"/>
                </a:lnTo>
                <a:lnTo>
                  <a:pt x="559593" y="388144"/>
                </a:lnTo>
                <a:lnTo>
                  <a:pt x="621506" y="354806"/>
                </a:lnTo>
                <a:lnTo>
                  <a:pt x="657225" y="338137"/>
                </a:lnTo>
                <a:lnTo>
                  <a:pt x="673893" y="335756"/>
                </a:lnTo>
                <a:lnTo>
                  <a:pt x="692943" y="340519"/>
                </a:lnTo>
                <a:lnTo>
                  <a:pt x="702468" y="352425"/>
                </a:lnTo>
                <a:lnTo>
                  <a:pt x="707231" y="385762"/>
                </a:lnTo>
                <a:lnTo>
                  <a:pt x="700087" y="428625"/>
                </a:lnTo>
                <a:lnTo>
                  <a:pt x="669131" y="523875"/>
                </a:lnTo>
                <a:lnTo>
                  <a:pt x="623887" y="638175"/>
                </a:lnTo>
                <a:lnTo>
                  <a:pt x="581025" y="733425"/>
                </a:lnTo>
                <a:lnTo>
                  <a:pt x="569118" y="762000"/>
                </a:lnTo>
                <a:lnTo>
                  <a:pt x="566737" y="790575"/>
                </a:lnTo>
                <a:lnTo>
                  <a:pt x="571500" y="821531"/>
                </a:lnTo>
                <a:lnTo>
                  <a:pt x="581025" y="850106"/>
                </a:lnTo>
                <a:lnTo>
                  <a:pt x="611981" y="888206"/>
                </a:lnTo>
                <a:lnTo>
                  <a:pt x="676275" y="940594"/>
                </a:lnTo>
                <a:lnTo>
                  <a:pt x="723900" y="985837"/>
                </a:lnTo>
                <a:lnTo>
                  <a:pt x="785812" y="1050131"/>
                </a:lnTo>
                <a:lnTo>
                  <a:pt x="838200" y="1104900"/>
                </a:lnTo>
                <a:lnTo>
                  <a:pt x="876300" y="1152525"/>
                </a:lnTo>
                <a:lnTo>
                  <a:pt x="1119187" y="1400175"/>
                </a:lnTo>
                <a:lnTo>
                  <a:pt x="1154906" y="1390650"/>
                </a:lnTo>
                <a:lnTo>
                  <a:pt x="1178718" y="1373981"/>
                </a:lnTo>
                <a:lnTo>
                  <a:pt x="1195387" y="1357312"/>
                </a:lnTo>
                <a:lnTo>
                  <a:pt x="1212056" y="1331119"/>
                </a:lnTo>
                <a:lnTo>
                  <a:pt x="1216818" y="1309687"/>
                </a:lnTo>
                <a:lnTo>
                  <a:pt x="1219200" y="1288256"/>
                </a:lnTo>
                <a:lnTo>
                  <a:pt x="1219200" y="1252537"/>
                </a:lnTo>
                <a:lnTo>
                  <a:pt x="1212056" y="1209675"/>
                </a:lnTo>
                <a:lnTo>
                  <a:pt x="1197768" y="1171575"/>
                </a:lnTo>
                <a:lnTo>
                  <a:pt x="1178718" y="1138237"/>
                </a:lnTo>
                <a:lnTo>
                  <a:pt x="1152525" y="1104900"/>
                </a:lnTo>
                <a:lnTo>
                  <a:pt x="1126331" y="1081087"/>
                </a:lnTo>
                <a:lnTo>
                  <a:pt x="1088231" y="1054894"/>
                </a:lnTo>
                <a:lnTo>
                  <a:pt x="1035843" y="1014412"/>
                </a:lnTo>
                <a:lnTo>
                  <a:pt x="942975" y="957262"/>
                </a:lnTo>
                <a:lnTo>
                  <a:pt x="845343" y="907256"/>
                </a:lnTo>
                <a:lnTo>
                  <a:pt x="738187" y="854869"/>
                </a:lnTo>
                <a:lnTo>
                  <a:pt x="673893" y="826294"/>
                </a:lnTo>
                <a:lnTo>
                  <a:pt x="666750" y="819150"/>
                </a:lnTo>
                <a:lnTo>
                  <a:pt x="676275" y="792956"/>
                </a:lnTo>
                <a:lnTo>
                  <a:pt x="750093" y="669131"/>
                </a:lnTo>
                <a:lnTo>
                  <a:pt x="857250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D0342A0-D74B-894F-8916-944C96ECA68C}"/>
              </a:ext>
            </a:extLst>
          </p:cNvPr>
          <p:cNvSpPr/>
          <p:nvPr/>
        </p:nvSpPr>
        <p:spPr>
          <a:xfrm>
            <a:off x="2801938" y="4560888"/>
            <a:ext cx="979487" cy="708025"/>
          </a:xfrm>
          <a:custGeom>
            <a:avLst/>
            <a:gdLst>
              <a:gd name="connsiteX0" fmla="*/ 414338 w 978694"/>
              <a:gd name="connsiteY0" fmla="*/ 528637 h 709612"/>
              <a:gd name="connsiteX1" fmla="*/ 350044 w 978694"/>
              <a:gd name="connsiteY1" fmla="*/ 578644 h 709612"/>
              <a:gd name="connsiteX2" fmla="*/ 285750 w 978694"/>
              <a:gd name="connsiteY2" fmla="*/ 631031 h 709612"/>
              <a:gd name="connsiteX3" fmla="*/ 190500 w 978694"/>
              <a:gd name="connsiteY3" fmla="*/ 709612 h 709612"/>
              <a:gd name="connsiteX4" fmla="*/ 0 w 978694"/>
              <a:gd name="connsiteY4" fmla="*/ 671512 h 709612"/>
              <a:gd name="connsiteX5" fmla="*/ 202407 w 978694"/>
              <a:gd name="connsiteY5" fmla="*/ 542925 h 709612"/>
              <a:gd name="connsiteX6" fmla="*/ 333375 w 978694"/>
              <a:gd name="connsiteY6" fmla="*/ 445294 h 709612"/>
              <a:gd name="connsiteX7" fmla="*/ 419100 w 978694"/>
              <a:gd name="connsiteY7" fmla="*/ 378619 h 709612"/>
              <a:gd name="connsiteX8" fmla="*/ 519113 w 978694"/>
              <a:gd name="connsiteY8" fmla="*/ 292894 h 709612"/>
              <a:gd name="connsiteX9" fmla="*/ 595313 w 978694"/>
              <a:gd name="connsiteY9" fmla="*/ 219075 h 709612"/>
              <a:gd name="connsiteX10" fmla="*/ 661988 w 978694"/>
              <a:gd name="connsiteY10" fmla="*/ 147637 h 709612"/>
              <a:gd name="connsiteX11" fmla="*/ 673894 w 978694"/>
              <a:gd name="connsiteY11" fmla="*/ 128587 h 709612"/>
              <a:gd name="connsiteX12" fmla="*/ 678657 w 978694"/>
              <a:gd name="connsiteY12" fmla="*/ 107156 h 709612"/>
              <a:gd name="connsiteX13" fmla="*/ 676275 w 978694"/>
              <a:gd name="connsiteY13" fmla="*/ 83344 h 709612"/>
              <a:gd name="connsiteX14" fmla="*/ 671513 w 978694"/>
              <a:gd name="connsiteY14" fmla="*/ 54769 h 709612"/>
              <a:gd name="connsiteX15" fmla="*/ 628650 w 978694"/>
              <a:gd name="connsiteY15" fmla="*/ 0 h 709612"/>
              <a:gd name="connsiteX16" fmla="*/ 978694 w 978694"/>
              <a:gd name="connsiteY16" fmla="*/ 247650 h 709612"/>
              <a:gd name="connsiteX17" fmla="*/ 940594 w 978694"/>
              <a:gd name="connsiteY17" fmla="*/ 280987 h 709612"/>
              <a:gd name="connsiteX18" fmla="*/ 897732 w 978694"/>
              <a:gd name="connsiteY18" fmla="*/ 295275 h 709612"/>
              <a:gd name="connsiteX19" fmla="*/ 857250 w 978694"/>
              <a:gd name="connsiteY19" fmla="*/ 302419 h 709612"/>
              <a:gd name="connsiteX20" fmla="*/ 783432 w 978694"/>
              <a:gd name="connsiteY20" fmla="*/ 323850 h 709612"/>
              <a:gd name="connsiteX21" fmla="*/ 704850 w 978694"/>
              <a:gd name="connsiteY21" fmla="*/ 352425 h 709612"/>
              <a:gd name="connsiteX22" fmla="*/ 626269 w 978694"/>
              <a:gd name="connsiteY22" fmla="*/ 390525 h 709612"/>
              <a:gd name="connsiteX23" fmla="*/ 542925 w 978694"/>
              <a:gd name="connsiteY23" fmla="*/ 438150 h 709612"/>
              <a:gd name="connsiteX24" fmla="*/ 414338 w 978694"/>
              <a:gd name="connsiteY24" fmla="*/ 528637 h 70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78694" h="709612">
                <a:moveTo>
                  <a:pt x="414338" y="528637"/>
                </a:moveTo>
                <a:lnTo>
                  <a:pt x="350044" y="578644"/>
                </a:lnTo>
                <a:lnTo>
                  <a:pt x="285750" y="631031"/>
                </a:lnTo>
                <a:lnTo>
                  <a:pt x="190500" y="709612"/>
                </a:lnTo>
                <a:lnTo>
                  <a:pt x="0" y="671512"/>
                </a:lnTo>
                <a:lnTo>
                  <a:pt x="202407" y="542925"/>
                </a:lnTo>
                <a:lnTo>
                  <a:pt x="333375" y="445294"/>
                </a:lnTo>
                <a:lnTo>
                  <a:pt x="419100" y="378619"/>
                </a:lnTo>
                <a:lnTo>
                  <a:pt x="519113" y="292894"/>
                </a:lnTo>
                <a:lnTo>
                  <a:pt x="595313" y="219075"/>
                </a:lnTo>
                <a:lnTo>
                  <a:pt x="661988" y="147637"/>
                </a:lnTo>
                <a:lnTo>
                  <a:pt x="673894" y="128587"/>
                </a:lnTo>
                <a:lnTo>
                  <a:pt x="678657" y="107156"/>
                </a:lnTo>
                <a:lnTo>
                  <a:pt x="676275" y="83344"/>
                </a:lnTo>
                <a:lnTo>
                  <a:pt x="671513" y="54769"/>
                </a:lnTo>
                <a:lnTo>
                  <a:pt x="628650" y="0"/>
                </a:lnTo>
                <a:lnTo>
                  <a:pt x="978694" y="247650"/>
                </a:lnTo>
                <a:lnTo>
                  <a:pt x="940594" y="280987"/>
                </a:lnTo>
                <a:lnTo>
                  <a:pt x="897732" y="295275"/>
                </a:lnTo>
                <a:lnTo>
                  <a:pt x="857250" y="302419"/>
                </a:lnTo>
                <a:lnTo>
                  <a:pt x="783432" y="323850"/>
                </a:lnTo>
                <a:lnTo>
                  <a:pt x="704850" y="352425"/>
                </a:lnTo>
                <a:lnTo>
                  <a:pt x="626269" y="390525"/>
                </a:lnTo>
                <a:lnTo>
                  <a:pt x="542925" y="438150"/>
                </a:lnTo>
                <a:lnTo>
                  <a:pt x="414338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B0DFEB68-FF5D-FA47-885B-7AC278D6D892}"/>
              </a:ext>
            </a:extLst>
          </p:cNvPr>
          <p:cNvSpPr/>
          <p:nvPr/>
        </p:nvSpPr>
        <p:spPr>
          <a:xfrm>
            <a:off x="2686050" y="5105400"/>
            <a:ext cx="4721225" cy="952500"/>
          </a:xfrm>
          <a:custGeom>
            <a:avLst/>
            <a:gdLst>
              <a:gd name="connsiteX0" fmla="*/ 1318260 w 4720590"/>
              <a:gd name="connsiteY0" fmla="*/ 171450 h 952500"/>
              <a:gd name="connsiteX1" fmla="*/ 1569720 w 4720590"/>
              <a:gd name="connsiteY1" fmla="*/ 220980 h 952500"/>
              <a:gd name="connsiteX2" fmla="*/ 1874520 w 4720590"/>
              <a:gd name="connsiteY2" fmla="*/ 278130 h 952500"/>
              <a:gd name="connsiteX3" fmla="*/ 2137410 w 4720590"/>
              <a:gd name="connsiteY3" fmla="*/ 327660 h 952500"/>
              <a:gd name="connsiteX4" fmla="*/ 2369820 w 4720590"/>
              <a:gd name="connsiteY4" fmla="*/ 369570 h 952500"/>
              <a:gd name="connsiteX5" fmla="*/ 2606040 w 4720590"/>
              <a:gd name="connsiteY5" fmla="*/ 415290 h 952500"/>
              <a:gd name="connsiteX6" fmla="*/ 2933700 w 4720590"/>
              <a:gd name="connsiteY6" fmla="*/ 476250 h 952500"/>
              <a:gd name="connsiteX7" fmla="*/ 3089910 w 4720590"/>
              <a:gd name="connsiteY7" fmla="*/ 502920 h 952500"/>
              <a:gd name="connsiteX8" fmla="*/ 3230880 w 4720590"/>
              <a:gd name="connsiteY8" fmla="*/ 529590 h 952500"/>
              <a:gd name="connsiteX9" fmla="*/ 3379470 w 4720590"/>
              <a:gd name="connsiteY9" fmla="*/ 552450 h 952500"/>
              <a:gd name="connsiteX10" fmla="*/ 3505200 w 4720590"/>
              <a:gd name="connsiteY10" fmla="*/ 563880 h 952500"/>
              <a:gd name="connsiteX11" fmla="*/ 3680460 w 4720590"/>
              <a:gd name="connsiteY11" fmla="*/ 579120 h 952500"/>
              <a:gd name="connsiteX12" fmla="*/ 3947160 w 4720590"/>
              <a:gd name="connsiteY12" fmla="*/ 594360 h 952500"/>
              <a:gd name="connsiteX13" fmla="*/ 4229100 w 4720590"/>
              <a:gd name="connsiteY13" fmla="*/ 598170 h 952500"/>
              <a:gd name="connsiteX14" fmla="*/ 4495800 w 4720590"/>
              <a:gd name="connsiteY14" fmla="*/ 601980 h 952500"/>
              <a:gd name="connsiteX15" fmla="*/ 4648200 w 4720590"/>
              <a:gd name="connsiteY15" fmla="*/ 601980 h 952500"/>
              <a:gd name="connsiteX16" fmla="*/ 4686300 w 4720590"/>
              <a:gd name="connsiteY16" fmla="*/ 601980 h 952500"/>
              <a:gd name="connsiteX17" fmla="*/ 4709160 w 4720590"/>
              <a:gd name="connsiteY17" fmla="*/ 605790 h 952500"/>
              <a:gd name="connsiteX18" fmla="*/ 4716780 w 4720590"/>
              <a:gd name="connsiteY18" fmla="*/ 617220 h 952500"/>
              <a:gd name="connsiteX19" fmla="*/ 4720590 w 4720590"/>
              <a:gd name="connsiteY19" fmla="*/ 628650 h 952500"/>
              <a:gd name="connsiteX20" fmla="*/ 4705350 w 4720590"/>
              <a:gd name="connsiteY20" fmla="*/ 651510 h 952500"/>
              <a:gd name="connsiteX21" fmla="*/ 4693920 w 4720590"/>
              <a:gd name="connsiteY21" fmla="*/ 662940 h 952500"/>
              <a:gd name="connsiteX22" fmla="*/ 4674870 w 4720590"/>
              <a:gd name="connsiteY22" fmla="*/ 674370 h 952500"/>
              <a:gd name="connsiteX23" fmla="*/ 4575810 w 4720590"/>
              <a:gd name="connsiteY23" fmla="*/ 704850 h 952500"/>
              <a:gd name="connsiteX24" fmla="*/ 4362450 w 4720590"/>
              <a:gd name="connsiteY24" fmla="*/ 765810 h 952500"/>
              <a:gd name="connsiteX25" fmla="*/ 4088130 w 4720590"/>
              <a:gd name="connsiteY25" fmla="*/ 849630 h 952500"/>
              <a:gd name="connsiteX26" fmla="*/ 3924300 w 4720590"/>
              <a:gd name="connsiteY26" fmla="*/ 899160 h 952500"/>
              <a:gd name="connsiteX27" fmla="*/ 3794760 w 4720590"/>
              <a:gd name="connsiteY27" fmla="*/ 937260 h 952500"/>
              <a:gd name="connsiteX28" fmla="*/ 3749040 w 4720590"/>
              <a:gd name="connsiteY28" fmla="*/ 948690 h 952500"/>
              <a:gd name="connsiteX29" fmla="*/ 3699510 w 4720590"/>
              <a:gd name="connsiteY29" fmla="*/ 952500 h 952500"/>
              <a:gd name="connsiteX30" fmla="*/ 3627120 w 4720590"/>
              <a:gd name="connsiteY30" fmla="*/ 933450 h 952500"/>
              <a:gd name="connsiteX31" fmla="*/ 3390900 w 4720590"/>
              <a:gd name="connsiteY31" fmla="*/ 864870 h 952500"/>
              <a:gd name="connsiteX32" fmla="*/ 3021330 w 4720590"/>
              <a:gd name="connsiteY32" fmla="*/ 762000 h 952500"/>
              <a:gd name="connsiteX33" fmla="*/ 2792730 w 4720590"/>
              <a:gd name="connsiteY33" fmla="*/ 697230 h 952500"/>
              <a:gd name="connsiteX34" fmla="*/ 2571750 w 4720590"/>
              <a:gd name="connsiteY34" fmla="*/ 636270 h 952500"/>
              <a:gd name="connsiteX35" fmla="*/ 2339340 w 4720590"/>
              <a:gd name="connsiteY35" fmla="*/ 567690 h 952500"/>
              <a:gd name="connsiteX36" fmla="*/ 2171700 w 4720590"/>
              <a:gd name="connsiteY36" fmla="*/ 521970 h 952500"/>
              <a:gd name="connsiteX37" fmla="*/ 1962150 w 4720590"/>
              <a:gd name="connsiteY37" fmla="*/ 461010 h 952500"/>
              <a:gd name="connsiteX38" fmla="*/ 1744980 w 4720590"/>
              <a:gd name="connsiteY38" fmla="*/ 407670 h 952500"/>
              <a:gd name="connsiteX39" fmla="*/ 1573530 w 4720590"/>
              <a:gd name="connsiteY39" fmla="*/ 369570 h 952500"/>
              <a:gd name="connsiteX40" fmla="*/ 1421130 w 4720590"/>
              <a:gd name="connsiteY40" fmla="*/ 335280 h 952500"/>
              <a:gd name="connsiteX41" fmla="*/ 1295400 w 4720590"/>
              <a:gd name="connsiteY41" fmla="*/ 308610 h 952500"/>
              <a:gd name="connsiteX42" fmla="*/ 1169670 w 4720590"/>
              <a:gd name="connsiteY42" fmla="*/ 289560 h 952500"/>
              <a:gd name="connsiteX43" fmla="*/ 1070610 w 4720590"/>
              <a:gd name="connsiteY43" fmla="*/ 274320 h 952500"/>
              <a:gd name="connsiteX44" fmla="*/ 979170 w 4720590"/>
              <a:gd name="connsiteY44" fmla="*/ 262890 h 952500"/>
              <a:gd name="connsiteX45" fmla="*/ 834390 w 4720590"/>
              <a:gd name="connsiteY45" fmla="*/ 251460 h 952500"/>
              <a:gd name="connsiteX46" fmla="*/ 746760 w 4720590"/>
              <a:gd name="connsiteY46" fmla="*/ 247650 h 952500"/>
              <a:gd name="connsiteX47" fmla="*/ 640080 w 4720590"/>
              <a:gd name="connsiteY47" fmla="*/ 243840 h 952500"/>
              <a:gd name="connsiteX48" fmla="*/ 552450 w 4720590"/>
              <a:gd name="connsiteY48" fmla="*/ 247650 h 952500"/>
              <a:gd name="connsiteX49" fmla="*/ 461010 w 4720590"/>
              <a:gd name="connsiteY49" fmla="*/ 251460 h 952500"/>
              <a:gd name="connsiteX50" fmla="*/ 384810 w 4720590"/>
              <a:gd name="connsiteY50" fmla="*/ 259080 h 952500"/>
              <a:gd name="connsiteX51" fmla="*/ 331470 w 4720590"/>
              <a:gd name="connsiteY51" fmla="*/ 266700 h 952500"/>
              <a:gd name="connsiteX52" fmla="*/ 278130 w 4720590"/>
              <a:gd name="connsiteY52" fmla="*/ 285750 h 952500"/>
              <a:gd name="connsiteX53" fmla="*/ 194310 w 4720590"/>
              <a:gd name="connsiteY53" fmla="*/ 308610 h 952500"/>
              <a:gd name="connsiteX54" fmla="*/ 156210 w 4720590"/>
              <a:gd name="connsiteY54" fmla="*/ 312420 h 952500"/>
              <a:gd name="connsiteX55" fmla="*/ 102870 w 4720590"/>
              <a:gd name="connsiteY55" fmla="*/ 300990 h 952500"/>
              <a:gd name="connsiteX56" fmla="*/ 60960 w 4720590"/>
              <a:gd name="connsiteY56" fmla="*/ 285750 h 952500"/>
              <a:gd name="connsiteX57" fmla="*/ 38100 w 4720590"/>
              <a:gd name="connsiteY57" fmla="*/ 270510 h 952500"/>
              <a:gd name="connsiteX58" fmla="*/ 19050 w 4720590"/>
              <a:gd name="connsiteY58" fmla="*/ 240030 h 952500"/>
              <a:gd name="connsiteX59" fmla="*/ 3810 w 4720590"/>
              <a:gd name="connsiteY59" fmla="*/ 205740 h 952500"/>
              <a:gd name="connsiteX60" fmla="*/ 0 w 4720590"/>
              <a:gd name="connsiteY60" fmla="*/ 144780 h 952500"/>
              <a:gd name="connsiteX61" fmla="*/ 0 w 4720590"/>
              <a:gd name="connsiteY61" fmla="*/ 102870 h 952500"/>
              <a:gd name="connsiteX62" fmla="*/ 7620 w 4720590"/>
              <a:gd name="connsiteY62" fmla="*/ 87630 h 952500"/>
              <a:gd name="connsiteX63" fmla="*/ 53340 w 4720590"/>
              <a:gd name="connsiteY63" fmla="*/ 83820 h 952500"/>
              <a:gd name="connsiteX64" fmla="*/ 144780 w 4720590"/>
              <a:gd name="connsiteY64" fmla="*/ 64770 h 952500"/>
              <a:gd name="connsiteX65" fmla="*/ 209550 w 4720590"/>
              <a:gd name="connsiteY65" fmla="*/ 45720 h 952500"/>
              <a:gd name="connsiteX66" fmla="*/ 281940 w 4720590"/>
              <a:gd name="connsiteY66" fmla="*/ 19050 h 952500"/>
              <a:gd name="connsiteX67" fmla="*/ 331470 w 4720590"/>
              <a:gd name="connsiteY67" fmla="*/ 0 h 952500"/>
              <a:gd name="connsiteX68" fmla="*/ 422910 w 4720590"/>
              <a:gd name="connsiteY68" fmla="*/ 60960 h 952500"/>
              <a:gd name="connsiteX69" fmla="*/ 541020 w 4720590"/>
              <a:gd name="connsiteY69" fmla="*/ 68580 h 952500"/>
              <a:gd name="connsiteX70" fmla="*/ 735330 w 4720590"/>
              <a:gd name="connsiteY70" fmla="*/ 83820 h 952500"/>
              <a:gd name="connsiteX71" fmla="*/ 922020 w 4720590"/>
              <a:gd name="connsiteY71" fmla="*/ 102870 h 952500"/>
              <a:gd name="connsiteX72" fmla="*/ 1181100 w 4720590"/>
              <a:gd name="connsiteY72" fmla="*/ 144780 h 952500"/>
              <a:gd name="connsiteX73" fmla="*/ 1318260 w 4720590"/>
              <a:gd name="connsiteY73" fmla="*/ 17145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720590" h="952500">
                <a:moveTo>
                  <a:pt x="1318260" y="171450"/>
                </a:moveTo>
                <a:lnTo>
                  <a:pt x="1569720" y="220980"/>
                </a:lnTo>
                <a:lnTo>
                  <a:pt x="1874520" y="278130"/>
                </a:lnTo>
                <a:lnTo>
                  <a:pt x="2137410" y="327660"/>
                </a:lnTo>
                <a:lnTo>
                  <a:pt x="2369820" y="369570"/>
                </a:lnTo>
                <a:lnTo>
                  <a:pt x="2606040" y="415290"/>
                </a:lnTo>
                <a:lnTo>
                  <a:pt x="2933700" y="476250"/>
                </a:lnTo>
                <a:lnTo>
                  <a:pt x="3089910" y="502920"/>
                </a:lnTo>
                <a:lnTo>
                  <a:pt x="3230880" y="529590"/>
                </a:lnTo>
                <a:lnTo>
                  <a:pt x="3379470" y="552450"/>
                </a:lnTo>
                <a:lnTo>
                  <a:pt x="3505200" y="563880"/>
                </a:lnTo>
                <a:lnTo>
                  <a:pt x="3680460" y="579120"/>
                </a:lnTo>
                <a:lnTo>
                  <a:pt x="3947160" y="594360"/>
                </a:lnTo>
                <a:lnTo>
                  <a:pt x="4229100" y="598170"/>
                </a:lnTo>
                <a:lnTo>
                  <a:pt x="4495800" y="601980"/>
                </a:lnTo>
                <a:lnTo>
                  <a:pt x="4648200" y="601980"/>
                </a:lnTo>
                <a:lnTo>
                  <a:pt x="4686300" y="601980"/>
                </a:lnTo>
                <a:lnTo>
                  <a:pt x="4709160" y="605790"/>
                </a:lnTo>
                <a:lnTo>
                  <a:pt x="4716780" y="617220"/>
                </a:lnTo>
                <a:lnTo>
                  <a:pt x="4720590" y="628650"/>
                </a:lnTo>
                <a:lnTo>
                  <a:pt x="4705350" y="651510"/>
                </a:lnTo>
                <a:lnTo>
                  <a:pt x="4693920" y="662940"/>
                </a:lnTo>
                <a:lnTo>
                  <a:pt x="4674870" y="674370"/>
                </a:lnTo>
                <a:lnTo>
                  <a:pt x="4575810" y="704850"/>
                </a:lnTo>
                <a:lnTo>
                  <a:pt x="4362450" y="765810"/>
                </a:lnTo>
                <a:lnTo>
                  <a:pt x="4088130" y="849630"/>
                </a:lnTo>
                <a:lnTo>
                  <a:pt x="3924300" y="899160"/>
                </a:lnTo>
                <a:lnTo>
                  <a:pt x="3794760" y="937260"/>
                </a:lnTo>
                <a:lnTo>
                  <a:pt x="3749040" y="948690"/>
                </a:lnTo>
                <a:lnTo>
                  <a:pt x="3699510" y="952500"/>
                </a:lnTo>
                <a:lnTo>
                  <a:pt x="3627120" y="933450"/>
                </a:lnTo>
                <a:lnTo>
                  <a:pt x="3390900" y="864870"/>
                </a:lnTo>
                <a:lnTo>
                  <a:pt x="3021330" y="762000"/>
                </a:lnTo>
                <a:lnTo>
                  <a:pt x="2792730" y="697230"/>
                </a:lnTo>
                <a:lnTo>
                  <a:pt x="2571750" y="636270"/>
                </a:lnTo>
                <a:lnTo>
                  <a:pt x="2339340" y="567690"/>
                </a:lnTo>
                <a:lnTo>
                  <a:pt x="2171700" y="521970"/>
                </a:lnTo>
                <a:lnTo>
                  <a:pt x="1962150" y="461010"/>
                </a:lnTo>
                <a:lnTo>
                  <a:pt x="1744980" y="407670"/>
                </a:lnTo>
                <a:lnTo>
                  <a:pt x="1573530" y="369570"/>
                </a:lnTo>
                <a:lnTo>
                  <a:pt x="1421130" y="335280"/>
                </a:lnTo>
                <a:lnTo>
                  <a:pt x="1295400" y="308610"/>
                </a:lnTo>
                <a:lnTo>
                  <a:pt x="1169670" y="289560"/>
                </a:lnTo>
                <a:lnTo>
                  <a:pt x="1070610" y="274320"/>
                </a:lnTo>
                <a:lnTo>
                  <a:pt x="979170" y="262890"/>
                </a:lnTo>
                <a:lnTo>
                  <a:pt x="834390" y="251460"/>
                </a:lnTo>
                <a:lnTo>
                  <a:pt x="746760" y="247650"/>
                </a:lnTo>
                <a:lnTo>
                  <a:pt x="640080" y="243840"/>
                </a:lnTo>
                <a:lnTo>
                  <a:pt x="552450" y="247650"/>
                </a:lnTo>
                <a:lnTo>
                  <a:pt x="461010" y="251460"/>
                </a:lnTo>
                <a:lnTo>
                  <a:pt x="384810" y="259080"/>
                </a:lnTo>
                <a:lnTo>
                  <a:pt x="331470" y="266700"/>
                </a:lnTo>
                <a:lnTo>
                  <a:pt x="278130" y="285750"/>
                </a:lnTo>
                <a:lnTo>
                  <a:pt x="194310" y="308610"/>
                </a:lnTo>
                <a:lnTo>
                  <a:pt x="156210" y="312420"/>
                </a:lnTo>
                <a:lnTo>
                  <a:pt x="102870" y="300990"/>
                </a:lnTo>
                <a:lnTo>
                  <a:pt x="60960" y="285750"/>
                </a:lnTo>
                <a:lnTo>
                  <a:pt x="38100" y="270510"/>
                </a:lnTo>
                <a:lnTo>
                  <a:pt x="19050" y="240030"/>
                </a:lnTo>
                <a:lnTo>
                  <a:pt x="3810" y="205740"/>
                </a:lnTo>
                <a:lnTo>
                  <a:pt x="0" y="144780"/>
                </a:lnTo>
                <a:lnTo>
                  <a:pt x="0" y="102870"/>
                </a:lnTo>
                <a:lnTo>
                  <a:pt x="7620" y="87630"/>
                </a:lnTo>
                <a:lnTo>
                  <a:pt x="53340" y="83820"/>
                </a:lnTo>
                <a:lnTo>
                  <a:pt x="144780" y="64770"/>
                </a:lnTo>
                <a:lnTo>
                  <a:pt x="209550" y="45720"/>
                </a:lnTo>
                <a:lnTo>
                  <a:pt x="281940" y="19050"/>
                </a:lnTo>
                <a:lnTo>
                  <a:pt x="331470" y="0"/>
                </a:lnTo>
                <a:lnTo>
                  <a:pt x="422910" y="60960"/>
                </a:lnTo>
                <a:lnTo>
                  <a:pt x="541020" y="68580"/>
                </a:lnTo>
                <a:lnTo>
                  <a:pt x="735330" y="83820"/>
                </a:lnTo>
                <a:lnTo>
                  <a:pt x="922020" y="102870"/>
                </a:lnTo>
                <a:lnTo>
                  <a:pt x="1181100" y="144780"/>
                </a:lnTo>
                <a:lnTo>
                  <a:pt x="1318260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7AF8FA-D3E8-4F8E-A2C8-C3666B0ECAB9}"/>
              </a:ext>
            </a:extLst>
          </p:cNvPr>
          <p:cNvGrpSpPr/>
          <p:nvPr/>
        </p:nvGrpSpPr>
        <p:grpSpPr>
          <a:xfrm>
            <a:off x="2570956" y="1438275"/>
            <a:ext cx="4821237" cy="4648200"/>
            <a:chOff x="2738438" y="1562100"/>
            <a:chExt cx="4821237" cy="4648200"/>
          </a:xfrm>
        </p:grpSpPr>
        <p:sp>
          <p:nvSpPr>
            <p:cNvPr id="15" name="フリーフォーム 141">
              <a:extLst>
                <a:ext uri="{FF2B5EF4-FFF2-40B4-BE49-F238E27FC236}">
                  <a16:creationId xmlns:a16="http://schemas.microsoft.com/office/drawing/2014/main" id="{E508DE9B-1845-4118-BFE6-A57E5312799C}"/>
                </a:ext>
              </a:extLst>
            </p:cNvPr>
            <p:cNvSpPr/>
            <p:nvPr/>
          </p:nvSpPr>
          <p:spPr>
            <a:xfrm>
              <a:off x="4572000" y="1952625"/>
              <a:ext cx="1952625" cy="423863"/>
            </a:xfrm>
            <a:custGeom>
              <a:avLst/>
              <a:gdLst>
                <a:gd name="connsiteX0" fmla="*/ 578644 w 1952625"/>
                <a:gd name="connsiteY0" fmla="*/ 195263 h 423863"/>
                <a:gd name="connsiteX1" fmla="*/ 800100 w 1952625"/>
                <a:gd name="connsiteY1" fmla="*/ 164306 h 423863"/>
                <a:gd name="connsiteX2" fmla="*/ 1028700 w 1952625"/>
                <a:gd name="connsiteY2" fmla="*/ 133350 h 423863"/>
                <a:gd name="connsiteX3" fmla="*/ 1345406 w 1952625"/>
                <a:gd name="connsiteY3" fmla="*/ 78581 h 423863"/>
                <a:gd name="connsiteX4" fmla="*/ 1476375 w 1952625"/>
                <a:gd name="connsiteY4" fmla="*/ 52388 h 423863"/>
                <a:gd name="connsiteX5" fmla="*/ 1526381 w 1952625"/>
                <a:gd name="connsiteY5" fmla="*/ 45244 h 423863"/>
                <a:gd name="connsiteX6" fmla="*/ 1590675 w 1952625"/>
                <a:gd name="connsiteY6" fmla="*/ 19050 h 423863"/>
                <a:gd name="connsiteX7" fmla="*/ 1635919 w 1952625"/>
                <a:gd name="connsiteY7" fmla="*/ 0 h 423863"/>
                <a:gd name="connsiteX8" fmla="*/ 1662113 w 1952625"/>
                <a:gd name="connsiteY8" fmla="*/ 0 h 423863"/>
                <a:gd name="connsiteX9" fmla="*/ 1721644 w 1952625"/>
                <a:gd name="connsiteY9" fmla="*/ 2381 h 423863"/>
                <a:gd name="connsiteX10" fmla="*/ 1783556 w 1952625"/>
                <a:gd name="connsiteY10" fmla="*/ 9525 h 423863"/>
                <a:gd name="connsiteX11" fmla="*/ 1847850 w 1952625"/>
                <a:gd name="connsiteY11" fmla="*/ 23813 h 423863"/>
                <a:gd name="connsiteX12" fmla="*/ 1897856 w 1952625"/>
                <a:gd name="connsiteY12" fmla="*/ 38100 h 423863"/>
                <a:gd name="connsiteX13" fmla="*/ 1916906 w 1952625"/>
                <a:gd name="connsiteY13" fmla="*/ 47625 h 423863"/>
                <a:gd name="connsiteX14" fmla="*/ 1931194 w 1952625"/>
                <a:gd name="connsiteY14" fmla="*/ 64294 h 423863"/>
                <a:gd name="connsiteX15" fmla="*/ 1943100 w 1952625"/>
                <a:gd name="connsiteY15" fmla="*/ 85725 h 423863"/>
                <a:gd name="connsiteX16" fmla="*/ 1950244 w 1952625"/>
                <a:gd name="connsiteY16" fmla="*/ 107156 h 423863"/>
                <a:gd name="connsiteX17" fmla="*/ 1952625 w 1952625"/>
                <a:gd name="connsiteY17" fmla="*/ 123825 h 423863"/>
                <a:gd name="connsiteX18" fmla="*/ 1947863 w 1952625"/>
                <a:gd name="connsiteY18" fmla="*/ 142875 h 423863"/>
                <a:gd name="connsiteX19" fmla="*/ 1931194 w 1952625"/>
                <a:gd name="connsiteY19" fmla="*/ 169069 h 423863"/>
                <a:gd name="connsiteX20" fmla="*/ 1900238 w 1952625"/>
                <a:gd name="connsiteY20" fmla="*/ 197644 h 423863"/>
                <a:gd name="connsiteX21" fmla="*/ 1850231 w 1952625"/>
                <a:gd name="connsiteY21" fmla="*/ 221456 h 423863"/>
                <a:gd name="connsiteX22" fmla="*/ 1774031 w 1952625"/>
                <a:gd name="connsiteY22" fmla="*/ 228600 h 423863"/>
                <a:gd name="connsiteX23" fmla="*/ 1602581 w 1952625"/>
                <a:gd name="connsiteY23" fmla="*/ 242888 h 423863"/>
                <a:gd name="connsiteX24" fmla="*/ 1393031 w 1952625"/>
                <a:gd name="connsiteY24" fmla="*/ 257175 h 423863"/>
                <a:gd name="connsiteX25" fmla="*/ 1269206 w 1952625"/>
                <a:gd name="connsiteY25" fmla="*/ 269081 h 423863"/>
                <a:gd name="connsiteX26" fmla="*/ 1042988 w 1952625"/>
                <a:gd name="connsiteY26" fmla="*/ 309563 h 423863"/>
                <a:gd name="connsiteX27" fmla="*/ 854869 w 1952625"/>
                <a:gd name="connsiteY27" fmla="*/ 338138 h 423863"/>
                <a:gd name="connsiteX28" fmla="*/ 752475 w 1952625"/>
                <a:gd name="connsiteY28" fmla="*/ 359569 h 423863"/>
                <a:gd name="connsiteX29" fmla="*/ 664369 w 1952625"/>
                <a:gd name="connsiteY29" fmla="*/ 383381 h 423863"/>
                <a:gd name="connsiteX30" fmla="*/ 576263 w 1952625"/>
                <a:gd name="connsiteY30" fmla="*/ 404813 h 423863"/>
                <a:gd name="connsiteX31" fmla="*/ 500063 w 1952625"/>
                <a:gd name="connsiteY31" fmla="*/ 416719 h 423863"/>
                <a:gd name="connsiteX32" fmla="*/ 435769 w 1952625"/>
                <a:gd name="connsiteY32" fmla="*/ 423863 h 423863"/>
                <a:gd name="connsiteX33" fmla="*/ 400050 w 1952625"/>
                <a:gd name="connsiteY33" fmla="*/ 419100 h 423863"/>
                <a:gd name="connsiteX34" fmla="*/ 352425 w 1952625"/>
                <a:gd name="connsiteY34" fmla="*/ 407194 h 423863"/>
                <a:gd name="connsiteX35" fmla="*/ 266700 w 1952625"/>
                <a:gd name="connsiteY35" fmla="*/ 371475 h 423863"/>
                <a:gd name="connsiteX36" fmla="*/ 185738 w 1952625"/>
                <a:gd name="connsiteY36" fmla="*/ 323850 h 423863"/>
                <a:gd name="connsiteX37" fmla="*/ 119063 w 1952625"/>
                <a:gd name="connsiteY37" fmla="*/ 273844 h 423863"/>
                <a:gd name="connsiteX38" fmla="*/ 71438 w 1952625"/>
                <a:gd name="connsiteY38" fmla="*/ 235744 h 423863"/>
                <a:gd name="connsiteX39" fmla="*/ 16669 w 1952625"/>
                <a:gd name="connsiteY39" fmla="*/ 185738 h 423863"/>
                <a:gd name="connsiteX40" fmla="*/ 9525 w 1952625"/>
                <a:gd name="connsiteY40" fmla="*/ 173831 h 423863"/>
                <a:gd name="connsiteX41" fmla="*/ 0 w 1952625"/>
                <a:gd name="connsiteY41" fmla="*/ 142875 h 423863"/>
                <a:gd name="connsiteX42" fmla="*/ 2381 w 1952625"/>
                <a:gd name="connsiteY42" fmla="*/ 128588 h 423863"/>
                <a:gd name="connsiteX43" fmla="*/ 14288 w 1952625"/>
                <a:gd name="connsiteY43" fmla="*/ 119063 h 423863"/>
                <a:gd name="connsiteX44" fmla="*/ 30956 w 1952625"/>
                <a:gd name="connsiteY44" fmla="*/ 121444 h 423863"/>
                <a:gd name="connsiteX45" fmla="*/ 88106 w 1952625"/>
                <a:gd name="connsiteY45" fmla="*/ 150019 h 423863"/>
                <a:gd name="connsiteX46" fmla="*/ 142875 w 1952625"/>
                <a:gd name="connsiteY46" fmla="*/ 173831 h 423863"/>
                <a:gd name="connsiteX47" fmla="*/ 200025 w 1952625"/>
                <a:gd name="connsiteY47" fmla="*/ 192881 h 423863"/>
                <a:gd name="connsiteX48" fmla="*/ 280988 w 1952625"/>
                <a:gd name="connsiteY48" fmla="*/ 209550 h 423863"/>
                <a:gd name="connsiteX49" fmla="*/ 352425 w 1952625"/>
                <a:gd name="connsiteY49" fmla="*/ 221456 h 423863"/>
                <a:gd name="connsiteX50" fmla="*/ 383381 w 1952625"/>
                <a:gd name="connsiteY50" fmla="*/ 221456 h 423863"/>
                <a:gd name="connsiteX51" fmla="*/ 492919 w 1952625"/>
                <a:gd name="connsiteY51" fmla="*/ 207169 h 423863"/>
                <a:gd name="connsiteX52" fmla="*/ 578644 w 1952625"/>
                <a:gd name="connsiteY52" fmla="*/ 1952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2625" h="423863">
                  <a:moveTo>
                    <a:pt x="578644" y="195263"/>
                  </a:moveTo>
                  <a:lnTo>
                    <a:pt x="800100" y="164306"/>
                  </a:lnTo>
                  <a:lnTo>
                    <a:pt x="1028700" y="133350"/>
                  </a:lnTo>
                  <a:lnTo>
                    <a:pt x="1345406" y="78581"/>
                  </a:lnTo>
                  <a:lnTo>
                    <a:pt x="1476375" y="52388"/>
                  </a:lnTo>
                  <a:lnTo>
                    <a:pt x="1526381" y="45244"/>
                  </a:lnTo>
                  <a:lnTo>
                    <a:pt x="1590675" y="19050"/>
                  </a:lnTo>
                  <a:lnTo>
                    <a:pt x="1635919" y="0"/>
                  </a:lnTo>
                  <a:lnTo>
                    <a:pt x="1662113" y="0"/>
                  </a:lnTo>
                  <a:lnTo>
                    <a:pt x="1721644" y="2381"/>
                  </a:lnTo>
                  <a:lnTo>
                    <a:pt x="1783556" y="9525"/>
                  </a:lnTo>
                  <a:lnTo>
                    <a:pt x="1847850" y="23813"/>
                  </a:lnTo>
                  <a:lnTo>
                    <a:pt x="1897856" y="38100"/>
                  </a:lnTo>
                  <a:lnTo>
                    <a:pt x="1916906" y="47625"/>
                  </a:lnTo>
                  <a:lnTo>
                    <a:pt x="1931194" y="64294"/>
                  </a:lnTo>
                  <a:lnTo>
                    <a:pt x="1943100" y="85725"/>
                  </a:lnTo>
                  <a:lnTo>
                    <a:pt x="1950244" y="107156"/>
                  </a:lnTo>
                  <a:lnTo>
                    <a:pt x="1952625" y="123825"/>
                  </a:lnTo>
                  <a:lnTo>
                    <a:pt x="1947863" y="142875"/>
                  </a:lnTo>
                  <a:lnTo>
                    <a:pt x="1931194" y="169069"/>
                  </a:lnTo>
                  <a:lnTo>
                    <a:pt x="1900238" y="197644"/>
                  </a:lnTo>
                  <a:lnTo>
                    <a:pt x="1850231" y="221456"/>
                  </a:lnTo>
                  <a:lnTo>
                    <a:pt x="1774031" y="228600"/>
                  </a:lnTo>
                  <a:lnTo>
                    <a:pt x="1602581" y="242888"/>
                  </a:lnTo>
                  <a:lnTo>
                    <a:pt x="1393031" y="257175"/>
                  </a:lnTo>
                  <a:lnTo>
                    <a:pt x="1269206" y="269081"/>
                  </a:lnTo>
                  <a:lnTo>
                    <a:pt x="1042988" y="309563"/>
                  </a:lnTo>
                  <a:lnTo>
                    <a:pt x="854869" y="338138"/>
                  </a:lnTo>
                  <a:lnTo>
                    <a:pt x="752475" y="359569"/>
                  </a:lnTo>
                  <a:lnTo>
                    <a:pt x="664369" y="383381"/>
                  </a:lnTo>
                  <a:lnTo>
                    <a:pt x="576263" y="404813"/>
                  </a:lnTo>
                  <a:lnTo>
                    <a:pt x="500063" y="416719"/>
                  </a:lnTo>
                  <a:lnTo>
                    <a:pt x="435769" y="423863"/>
                  </a:lnTo>
                  <a:lnTo>
                    <a:pt x="400050" y="419100"/>
                  </a:lnTo>
                  <a:lnTo>
                    <a:pt x="352425" y="407194"/>
                  </a:lnTo>
                  <a:lnTo>
                    <a:pt x="266700" y="371475"/>
                  </a:lnTo>
                  <a:lnTo>
                    <a:pt x="185738" y="323850"/>
                  </a:lnTo>
                  <a:lnTo>
                    <a:pt x="119063" y="273844"/>
                  </a:lnTo>
                  <a:lnTo>
                    <a:pt x="71438" y="235744"/>
                  </a:lnTo>
                  <a:lnTo>
                    <a:pt x="16669" y="185738"/>
                  </a:lnTo>
                  <a:lnTo>
                    <a:pt x="9525" y="173831"/>
                  </a:lnTo>
                  <a:lnTo>
                    <a:pt x="0" y="142875"/>
                  </a:lnTo>
                  <a:lnTo>
                    <a:pt x="2381" y="128588"/>
                  </a:lnTo>
                  <a:lnTo>
                    <a:pt x="14288" y="119063"/>
                  </a:lnTo>
                  <a:lnTo>
                    <a:pt x="30956" y="121444"/>
                  </a:lnTo>
                  <a:lnTo>
                    <a:pt x="88106" y="150019"/>
                  </a:lnTo>
                  <a:lnTo>
                    <a:pt x="142875" y="173831"/>
                  </a:lnTo>
                  <a:lnTo>
                    <a:pt x="200025" y="192881"/>
                  </a:lnTo>
                  <a:lnTo>
                    <a:pt x="280988" y="209550"/>
                  </a:lnTo>
                  <a:lnTo>
                    <a:pt x="352425" y="221456"/>
                  </a:lnTo>
                  <a:lnTo>
                    <a:pt x="383381" y="221456"/>
                  </a:lnTo>
                  <a:lnTo>
                    <a:pt x="492919" y="207169"/>
                  </a:lnTo>
                  <a:lnTo>
                    <a:pt x="578644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6">
              <a:extLst>
                <a:ext uri="{FF2B5EF4-FFF2-40B4-BE49-F238E27FC236}">
                  <a16:creationId xmlns:a16="http://schemas.microsoft.com/office/drawing/2014/main" id="{D217B622-1E69-424C-B19A-B1D8D057A037}"/>
                </a:ext>
              </a:extLst>
            </p:cNvPr>
            <p:cNvSpPr/>
            <p:nvPr/>
          </p:nvSpPr>
          <p:spPr>
            <a:xfrm>
              <a:off x="4618038" y="3871913"/>
              <a:ext cx="1978025" cy="492125"/>
            </a:xfrm>
            <a:custGeom>
              <a:avLst/>
              <a:gdLst>
                <a:gd name="connsiteX0" fmla="*/ 642937 w 1978819"/>
                <a:gd name="connsiteY0" fmla="*/ 211931 h 492918"/>
                <a:gd name="connsiteX1" fmla="*/ 847725 w 1978819"/>
                <a:gd name="connsiteY1" fmla="*/ 166687 h 492918"/>
                <a:gd name="connsiteX2" fmla="*/ 1038225 w 1978819"/>
                <a:gd name="connsiteY2" fmla="*/ 130968 h 492918"/>
                <a:gd name="connsiteX3" fmla="*/ 1254919 w 1978819"/>
                <a:gd name="connsiteY3" fmla="*/ 107156 h 492918"/>
                <a:gd name="connsiteX4" fmla="*/ 1359694 w 1978819"/>
                <a:gd name="connsiteY4" fmla="*/ 92868 h 492918"/>
                <a:gd name="connsiteX5" fmla="*/ 1514475 w 1978819"/>
                <a:gd name="connsiteY5" fmla="*/ 69056 h 492918"/>
                <a:gd name="connsiteX6" fmla="*/ 1538287 w 1978819"/>
                <a:gd name="connsiteY6" fmla="*/ 61912 h 492918"/>
                <a:gd name="connsiteX7" fmla="*/ 1566862 w 1978819"/>
                <a:gd name="connsiteY7" fmla="*/ 42862 h 492918"/>
                <a:gd name="connsiteX8" fmla="*/ 1614487 w 1978819"/>
                <a:gd name="connsiteY8" fmla="*/ 19050 h 492918"/>
                <a:gd name="connsiteX9" fmla="*/ 1662112 w 1978819"/>
                <a:gd name="connsiteY9" fmla="*/ 0 h 492918"/>
                <a:gd name="connsiteX10" fmla="*/ 1733550 w 1978819"/>
                <a:gd name="connsiteY10" fmla="*/ 14287 h 492918"/>
                <a:gd name="connsiteX11" fmla="*/ 1797844 w 1978819"/>
                <a:gd name="connsiteY11" fmla="*/ 35718 h 492918"/>
                <a:gd name="connsiteX12" fmla="*/ 1859756 w 1978819"/>
                <a:gd name="connsiteY12" fmla="*/ 64293 h 492918"/>
                <a:gd name="connsiteX13" fmla="*/ 1905000 w 1978819"/>
                <a:gd name="connsiteY13" fmla="*/ 90487 h 492918"/>
                <a:gd name="connsiteX14" fmla="*/ 1935956 w 1978819"/>
                <a:gd name="connsiteY14" fmla="*/ 114300 h 492918"/>
                <a:gd name="connsiteX15" fmla="*/ 1955006 w 1978819"/>
                <a:gd name="connsiteY15" fmla="*/ 133350 h 492918"/>
                <a:gd name="connsiteX16" fmla="*/ 1966912 w 1978819"/>
                <a:gd name="connsiteY16" fmla="*/ 147637 h 492918"/>
                <a:gd name="connsiteX17" fmla="*/ 1976437 w 1978819"/>
                <a:gd name="connsiteY17" fmla="*/ 166687 h 492918"/>
                <a:gd name="connsiteX18" fmla="*/ 1978819 w 1978819"/>
                <a:gd name="connsiteY18" fmla="*/ 178593 h 492918"/>
                <a:gd name="connsiteX19" fmla="*/ 1976437 w 1978819"/>
                <a:gd name="connsiteY19" fmla="*/ 197643 h 492918"/>
                <a:gd name="connsiteX20" fmla="*/ 1964531 w 1978819"/>
                <a:gd name="connsiteY20" fmla="*/ 214312 h 492918"/>
                <a:gd name="connsiteX21" fmla="*/ 1947862 w 1978819"/>
                <a:gd name="connsiteY21" fmla="*/ 226218 h 492918"/>
                <a:gd name="connsiteX22" fmla="*/ 1916906 w 1978819"/>
                <a:gd name="connsiteY22" fmla="*/ 240506 h 492918"/>
                <a:gd name="connsiteX23" fmla="*/ 1883569 w 1978819"/>
                <a:gd name="connsiteY23" fmla="*/ 245268 h 492918"/>
                <a:gd name="connsiteX24" fmla="*/ 1819275 w 1978819"/>
                <a:gd name="connsiteY24" fmla="*/ 245268 h 492918"/>
                <a:gd name="connsiteX25" fmla="*/ 1693069 w 1978819"/>
                <a:gd name="connsiteY25" fmla="*/ 247650 h 492918"/>
                <a:gd name="connsiteX26" fmla="*/ 1564481 w 1978819"/>
                <a:gd name="connsiteY26" fmla="*/ 254793 h 492918"/>
                <a:gd name="connsiteX27" fmla="*/ 1369219 w 1978819"/>
                <a:gd name="connsiteY27" fmla="*/ 273843 h 492918"/>
                <a:gd name="connsiteX28" fmla="*/ 1207294 w 1978819"/>
                <a:gd name="connsiteY28" fmla="*/ 295275 h 492918"/>
                <a:gd name="connsiteX29" fmla="*/ 983456 w 1978819"/>
                <a:gd name="connsiteY29" fmla="*/ 316706 h 492918"/>
                <a:gd name="connsiteX30" fmla="*/ 878681 w 1978819"/>
                <a:gd name="connsiteY30" fmla="*/ 328612 h 492918"/>
                <a:gd name="connsiteX31" fmla="*/ 762000 w 1978819"/>
                <a:gd name="connsiteY31" fmla="*/ 350043 h 492918"/>
                <a:gd name="connsiteX32" fmla="*/ 600075 w 1978819"/>
                <a:gd name="connsiteY32" fmla="*/ 390525 h 492918"/>
                <a:gd name="connsiteX33" fmla="*/ 483394 w 1978819"/>
                <a:gd name="connsiteY33" fmla="*/ 428625 h 492918"/>
                <a:gd name="connsiteX34" fmla="*/ 302419 w 1978819"/>
                <a:gd name="connsiteY34" fmla="*/ 492918 h 492918"/>
                <a:gd name="connsiteX35" fmla="*/ 271462 w 1978819"/>
                <a:gd name="connsiteY35" fmla="*/ 485775 h 492918"/>
                <a:gd name="connsiteX36" fmla="*/ 219075 w 1978819"/>
                <a:gd name="connsiteY36" fmla="*/ 461962 h 492918"/>
                <a:gd name="connsiteX37" fmla="*/ 157162 w 1978819"/>
                <a:gd name="connsiteY37" fmla="*/ 426243 h 492918"/>
                <a:gd name="connsiteX38" fmla="*/ 111919 w 1978819"/>
                <a:gd name="connsiteY38" fmla="*/ 388143 h 492918"/>
                <a:gd name="connsiteX39" fmla="*/ 76200 w 1978819"/>
                <a:gd name="connsiteY39" fmla="*/ 347662 h 492918"/>
                <a:gd name="connsiteX40" fmla="*/ 30956 w 1978819"/>
                <a:gd name="connsiteY40" fmla="*/ 285750 h 492918"/>
                <a:gd name="connsiteX41" fmla="*/ 2381 w 1978819"/>
                <a:gd name="connsiteY41" fmla="*/ 230981 h 492918"/>
                <a:gd name="connsiteX42" fmla="*/ 0 w 1978819"/>
                <a:gd name="connsiteY42" fmla="*/ 202406 h 492918"/>
                <a:gd name="connsiteX43" fmla="*/ 4762 w 1978819"/>
                <a:gd name="connsiteY43" fmla="*/ 192881 h 492918"/>
                <a:gd name="connsiteX44" fmla="*/ 16669 w 1978819"/>
                <a:gd name="connsiteY44" fmla="*/ 190500 h 492918"/>
                <a:gd name="connsiteX45" fmla="*/ 30956 w 1978819"/>
                <a:gd name="connsiteY45" fmla="*/ 192881 h 492918"/>
                <a:gd name="connsiteX46" fmla="*/ 47625 w 1978819"/>
                <a:gd name="connsiteY46" fmla="*/ 200025 h 492918"/>
                <a:gd name="connsiteX47" fmla="*/ 88106 w 1978819"/>
                <a:gd name="connsiteY47" fmla="*/ 221456 h 492918"/>
                <a:gd name="connsiteX48" fmla="*/ 135731 w 1978819"/>
                <a:gd name="connsiteY48" fmla="*/ 247650 h 492918"/>
                <a:gd name="connsiteX49" fmla="*/ 204787 w 1978819"/>
                <a:gd name="connsiteY49" fmla="*/ 271462 h 492918"/>
                <a:gd name="connsiteX50" fmla="*/ 273844 w 1978819"/>
                <a:gd name="connsiteY50" fmla="*/ 285750 h 492918"/>
                <a:gd name="connsiteX51" fmla="*/ 304800 w 1978819"/>
                <a:gd name="connsiteY51" fmla="*/ 290512 h 492918"/>
                <a:gd name="connsiteX52" fmla="*/ 404812 w 1978819"/>
                <a:gd name="connsiteY52" fmla="*/ 266700 h 492918"/>
                <a:gd name="connsiteX53" fmla="*/ 592931 w 1978819"/>
                <a:gd name="connsiteY53" fmla="*/ 223837 h 492918"/>
                <a:gd name="connsiteX54" fmla="*/ 642937 w 1978819"/>
                <a:gd name="connsiteY54" fmla="*/ 21193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78819" h="492918">
                  <a:moveTo>
                    <a:pt x="642937" y="211931"/>
                  </a:moveTo>
                  <a:lnTo>
                    <a:pt x="847725" y="166687"/>
                  </a:lnTo>
                  <a:lnTo>
                    <a:pt x="1038225" y="130968"/>
                  </a:lnTo>
                  <a:lnTo>
                    <a:pt x="1254919" y="107156"/>
                  </a:lnTo>
                  <a:lnTo>
                    <a:pt x="1359694" y="92868"/>
                  </a:lnTo>
                  <a:lnTo>
                    <a:pt x="1514475" y="69056"/>
                  </a:lnTo>
                  <a:lnTo>
                    <a:pt x="1538287" y="61912"/>
                  </a:lnTo>
                  <a:lnTo>
                    <a:pt x="1566862" y="42862"/>
                  </a:lnTo>
                  <a:lnTo>
                    <a:pt x="1614487" y="19050"/>
                  </a:lnTo>
                  <a:lnTo>
                    <a:pt x="1662112" y="0"/>
                  </a:lnTo>
                  <a:lnTo>
                    <a:pt x="1733550" y="14287"/>
                  </a:lnTo>
                  <a:lnTo>
                    <a:pt x="1797844" y="35718"/>
                  </a:lnTo>
                  <a:lnTo>
                    <a:pt x="1859756" y="64293"/>
                  </a:lnTo>
                  <a:lnTo>
                    <a:pt x="1905000" y="90487"/>
                  </a:lnTo>
                  <a:lnTo>
                    <a:pt x="1935956" y="114300"/>
                  </a:lnTo>
                  <a:lnTo>
                    <a:pt x="1955006" y="133350"/>
                  </a:lnTo>
                  <a:lnTo>
                    <a:pt x="1966912" y="147637"/>
                  </a:lnTo>
                  <a:lnTo>
                    <a:pt x="1976437" y="166687"/>
                  </a:lnTo>
                  <a:lnTo>
                    <a:pt x="1978819" y="178593"/>
                  </a:lnTo>
                  <a:lnTo>
                    <a:pt x="1976437" y="197643"/>
                  </a:lnTo>
                  <a:lnTo>
                    <a:pt x="1964531" y="214312"/>
                  </a:lnTo>
                  <a:lnTo>
                    <a:pt x="1947862" y="226218"/>
                  </a:lnTo>
                  <a:lnTo>
                    <a:pt x="1916906" y="240506"/>
                  </a:lnTo>
                  <a:lnTo>
                    <a:pt x="1883569" y="245268"/>
                  </a:lnTo>
                  <a:lnTo>
                    <a:pt x="1819275" y="245268"/>
                  </a:lnTo>
                  <a:lnTo>
                    <a:pt x="1693069" y="247650"/>
                  </a:lnTo>
                  <a:lnTo>
                    <a:pt x="1564481" y="254793"/>
                  </a:lnTo>
                  <a:lnTo>
                    <a:pt x="1369219" y="273843"/>
                  </a:lnTo>
                  <a:lnTo>
                    <a:pt x="1207294" y="295275"/>
                  </a:lnTo>
                  <a:lnTo>
                    <a:pt x="983456" y="316706"/>
                  </a:lnTo>
                  <a:lnTo>
                    <a:pt x="878681" y="328612"/>
                  </a:lnTo>
                  <a:lnTo>
                    <a:pt x="762000" y="350043"/>
                  </a:lnTo>
                  <a:lnTo>
                    <a:pt x="600075" y="390525"/>
                  </a:lnTo>
                  <a:lnTo>
                    <a:pt x="483394" y="428625"/>
                  </a:lnTo>
                  <a:lnTo>
                    <a:pt x="302419" y="492918"/>
                  </a:lnTo>
                  <a:lnTo>
                    <a:pt x="271462" y="485775"/>
                  </a:lnTo>
                  <a:lnTo>
                    <a:pt x="219075" y="461962"/>
                  </a:lnTo>
                  <a:lnTo>
                    <a:pt x="157162" y="426243"/>
                  </a:lnTo>
                  <a:lnTo>
                    <a:pt x="111919" y="388143"/>
                  </a:lnTo>
                  <a:lnTo>
                    <a:pt x="76200" y="347662"/>
                  </a:lnTo>
                  <a:lnTo>
                    <a:pt x="30956" y="285750"/>
                  </a:lnTo>
                  <a:lnTo>
                    <a:pt x="2381" y="230981"/>
                  </a:lnTo>
                  <a:lnTo>
                    <a:pt x="0" y="202406"/>
                  </a:lnTo>
                  <a:lnTo>
                    <a:pt x="4762" y="192881"/>
                  </a:lnTo>
                  <a:lnTo>
                    <a:pt x="16669" y="190500"/>
                  </a:lnTo>
                  <a:lnTo>
                    <a:pt x="30956" y="192881"/>
                  </a:lnTo>
                  <a:lnTo>
                    <a:pt x="47625" y="200025"/>
                  </a:lnTo>
                  <a:lnTo>
                    <a:pt x="88106" y="221456"/>
                  </a:lnTo>
                  <a:lnTo>
                    <a:pt x="135731" y="247650"/>
                  </a:lnTo>
                  <a:lnTo>
                    <a:pt x="204787" y="271462"/>
                  </a:lnTo>
                  <a:lnTo>
                    <a:pt x="273844" y="285750"/>
                  </a:lnTo>
                  <a:lnTo>
                    <a:pt x="304800" y="290512"/>
                  </a:lnTo>
                  <a:lnTo>
                    <a:pt x="404812" y="266700"/>
                  </a:lnTo>
                  <a:lnTo>
                    <a:pt x="592931" y="223837"/>
                  </a:lnTo>
                  <a:lnTo>
                    <a:pt x="642937" y="211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7">
              <a:extLst>
                <a:ext uri="{FF2B5EF4-FFF2-40B4-BE49-F238E27FC236}">
                  <a16:creationId xmlns:a16="http://schemas.microsoft.com/office/drawing/2014/main" id="{B8E9A972-0DDC-4350-B3A0-566472E04423}"/>
                </a:ext>
              </a:extLst>
            </p:cNvPr>
            <p:cNvSpPr/>
            <p:nvPr/>
          </p:nvSpPr>
          <p:spPr>
            <a:xfrm>
              <a:off x="4141788" y="4498975"/>
              <a:ext cx="3005137" cy="533400"/>
            </a:xfrm>
            <a:custGeom>
              <a:avLst/>
              <a:gdLst>
                <a:gd name="connsiteX0" fmla="*/ 1063540 w 3004807"/>
                <a:gd name="connsiteY0" fmla="*/ 200484 h 532993"/>
                <a:gd name="connsiteX1" fmla="*/ 1249354 w 3004807"/>
                <a:gd name="connsiteY1" fmla="*/ 171145 h 532993"/>
                <a:gd name="connsiteX2" fmla="*/ 1484066 w 3004807"/>
                <a:gd name="connsiteY2" fmla="*/ 134471 h 532993"/>
                <a:gd name="connsiteX3" fmla="*/ 1740783 w 3004807"/>
                <a:gd name="connsiteY3" fmla="*/ 107577 h 532993"/>
                <a:gd name="connsiteX4" fmla="*/ 1953491 w 3004807"/>
                <a:gd name="connsiteY4" fmla="*/ 95352 h 532993"/>
                <a:gd name="connsiteX5" fmla="*/ 2175979 w 3004807"/>
                <a:gd name="connsiteY5" fmla="*/ 80683 h 532993"/>
                <a:gd name="connsiteX6" fmla="*/ 2405801 w 3004807"/>
                <a:gd name="connsiteY6" fmla="*/ 66013 h 532993"/>
                <a:gd name="connsiteX7" fmla="*/ 2430250 w 3004807"/>
                <a:gd name="connsiteY7" fmla="*/ 63568 h 532993"/>
                <a:gd name="connsiteX8" fmla="*/ 2520712 w 3004807"/>
                <a:gd name="connsiteY8" fmla="*/ 39119 h 532993"/>
                <a:gd name="connsiteX9" fmla="*/ 2611174 w 3004807"/>
                <a:gd name="connsiteY9" fmla="*/ 9780 h 532993"/>
                <a:gd name="connsiteX10" fmla="*/ 2647848 w 3004807"/>
                <a:gd name="connsiteY10" fmla="*/ 0 h 532993"/>
                <a:gd name="connsiteX11" fmla="*/ 2701636 w 3004807"/>
                <a:gd name="connsiteY11" fmla="*/ 4890 h 532993"/>
                <a:gd name="connsiteX12" fmla="*/ 2787209 w 3004807"/>
                <a:gd name="connsiteY12" fmla="*/ 29339 h 532993"/>
                <a:gd name="connsiteX13" fmla="*/ 2840997 w 3004807"/>
                <a:gd name="connsiteY13" fmla="*/ 51344 h 532993"/>
                <a:gd name="connsiteX14" fmla="*/ 2882561 w 3004807"/>
                <a:gd name="connsiteY14" fmla="*/ 70903 h 532993"/>
                <a:gd name="connsiteX15" fmla="*/ 2921679 w 3004807"/>
                <a:gd name="connsiteY15" fmla="*/ 95352 h 532993"/>
                <a:gd name="connsiteX16" fmla="*/ 2953463 w 3004807"/>
                <a:gd name="connsiteY16" fmla="*/ 119801 h 532993"/>
                <a:gd name="connsiteX17" fmla="*/ 2977912 w 3004807"/>
                <a:gd name="connsiteY17" fmla="*/ 144251 h 532993"/>
                <a:gd name="connsiteX18" fmla="*/ 2997472 w 3004807"/>
                <a:gd name="connsiteY18" fmla="*/ 173590 h 532993"/>
                <a:gd name="connsiteX19" fmla="*/ 3004807 w 3004807"/>
                <a:gd name="connsiteY19" fmla="*/ 198039 h 532993"/>
                <a:gd name="connsiteX20" fmla="*/ 2997472 w 3004807"/>
                <a:gd name="connsiteY20" fmla="*/ 220043 h 532993"/>
                <a:gd name="connsiteX21" fmla="*/ 2980357 w 3004807"/>
                <a:gd name="connsiteY21" fmla="*/ 237158 h 532993"/>
                <a:gd name="connsiteX22" fmla="*/ 2953463 w 3004807"/>
                <a:gd name="connsiteY22" fmla="*/ 254272 h 532993"/>
                <a:gd name="connsiteX23" fmla="*/ 2924124 w 3004807"/>
                <a:gd name="connsiteY23" fmla="*/ 266497 h 532993"/>
                <a:gd name="connsiteX24" fmla="*/ 2889895 w 3004807"/>
                <a:gd name="connsiteY24" fmla="*/ 266497 h 532993"/>
                <a:gd name="connsiteX25" fmla="*/ 2794543 w 3004807"/>
                <a:gd name="connsiteY25" fmla="*/ 256717 h 532993"/>
                <a:gd name="connsiteX26" fmla="*/ 2684522 w 3004807"/>
                <a:gd name="connsiteY26" fmla="*/ 256717 h 532993"/>
                <a:gd name="connsiteX27" fmla="*/ 2564721 w 3004807"/>
                <a:gd name="connsiteY27" fmla="*/ 254272 h 532993"/>
                <a:gd name="connsiteX28" fmla="*/ 2396021 w 3004807"/>
                <a:gd name="connsiteY28" fmla="*/ 261607 h 532993"/>
                <a:gd name="connsiteX29" fmla="*/ 2271331 w 3004807"/>
                <a:gd name="connsiteY29" fmla="*/ 268942 h 532993"/>
                <a:gd name="connsiteX30" fmla="*/ 2124635 w 3004807"/>
                <a:gd name="connsiteY30" fmla="*/ 268942 h 532993"/>
                <a:gd name="connsiteX31" fmla="*/ 1970605 w 3004807"/>
                <a:gd name="connsiteY31" fmla="*/ 273831 h 532993"/>
                <a:gd name="connsiteX32" fmla="*/ 1828800 w 3004807"/>
                <a:gd name="connsiteY32" fmla="*/ 278721 h 532993"/>
                <a:gd name="connsiteX33" fmla="*/ 1691885 w 3004807"/>
                <a:gd name="connsiteY33" fmla="*/ 290946 h 532993"/>
                <a:gd name="connsiteX34" fmla="*/ 1535410 w 3004807"/>
                <a:gd name="connsiteY34" fmla="*/ 310505 h 532993"/>
                <a:gd name="connsiteX35" fmla="*/ 1403384 w 3004807"/>
                <a:gd name="connsiteY35" fmla="*/ 320285 h 532993"/>
                <a:gd name="connsiteX36" fmla="*/ 1232240 w 3004807"/>
                <a:gd name="connsiteY36" fmla="*/ 339844 h 532993"/>
                <a:gd name="connsiteX37" fmla="*/ 1070875 w 3004807"/>
                <a:gd name="connsiteY37" fmla="*/ 361849 h 532993"/>
                <a:gd name="connsiteX38" fmla="*/ 936404 w 3004807"/>
                <a:gd name="connsiteY38" fmla="*/ 383853 h 532993"/>
                <a:gd name="connsiteX39" fmla="*/ 772595 w 3004807"/>
                <a:gd name="connsiteY39" fmla="*/ 410747 h 532993"/>
                <a:gd name="connsiteX40" fmla="*/ 721251 w 3004807"/>
                <a:gd name="connsiteY40" fmla="*/ 420527 h 532993"/>
                <a:gd name="connsiteX41" fmla="*/ 689467 w 3004807"/>
                <a:gd name="connsiteY41" fmla="*/ 427861 h 532993"/>
                <a:gd name="connsiteX42" fmla="*/ 628344 w 3004807"/>
                <a:gd name="connsiteY42" fmla="*/ 447421 h 532993"/>
                <a:gd name="connsiteX43" fmla="*/ 550107 w 3004807"/>
                <a:gd name="connsiteY43" fmla="*/ 474315 h 532993"/>
                <a:gd name="connsiteX44" fmla="*/ 457200 w 3004807"/>
                <a:gd name="connsiteY44" fmla="*/ 508544 h 532993"/>
                <a:gd name="connsiteX45" fmla="*/ 408302 w 3004807"/>
                <a:gd name="connsiteY45" fmla="*/ 528103 h 532993"/>
                <a:gd name="connsiteX46" fmla="*/ 388742 w 3004807"/>
                <a:gd name="connsiteY46" fmla="*/ 532993 h 532993"/>
                <a:gd name="connsiteX47" fmla="*/ 359403 w 3004807"/>
                <a:gd name="connsiteY47" fmla="*/ 525658 h 532993"/>
                <a:gd name="connsiteX48" fmla="*/ 305615 w 3004807"/>
                <a:gd name="connsiteY48" fmla="*/ 501209 h 532993"/>
                <a:gd name="connsiteX49" fmla="*/ 261607 w 3004807"/>
                <a:gd name="connsiteY49" fmla="*/ 479205 h 532993"/>
                <a:gd name="connsiteX50" fmla="*/ 205373 w 3004807"/>
                <a:gd name="connsiteY50" fmla="*/ 440086 h 532993"/>
                <a:gd name="connsiteX51" fmla="*/ 168700 w 3004807"/>
                <a:gd name="connsiteY51" fmla="*/ 413192 h 532993"/>
                <a:gd name="connsiteX52" fmla="*/ 122246 w 3004807"/>
                <a:gd name="connsiteY52" fmla="*/ 371628 h 532993"/>
                <a:gd name="connsiteX53" fmla="*/ 73348 w 3004807"/>
                <a:gd name="connsiteY53" fmla="*/ 325175 h 532993"/>
                <a:gd name="connsiteX54" fmla="*/ 36674 w 3004807"/>
                <a:gd name="connsiteY54" fmla="*/ 290946 h 532993"/>
                <a:gd name="connsiteX55" fmla="*/ 19559 w 3004807"/>
                <a:gd name="connsiteY55" fmla="*/ 271386 h 532993"/>
                <a:gd name="connsiteX56" fmla="*/ 0 w 3004807"/>
                <a:gd name="connsiteY56" fmla="*/ 234713 h 532993"/>
                <a:gd name="connsiteX57" fmla="*/ 0 w 3004807"/>
                <a:gd name="connsiteY57" fmla="*/ 222488 h 532993"/>
                <a:gd name="connsiteX58" fmla="*/ 4890 w 3004807"/>
                <a:gd name="connsiteY58" fmla="*/ 210263 h 532993"/>
                <a:gd name="connsiteX59" fmla="*/ 24449 w 3004807"/>
                <a:gd name="connsiteY59" fmla="*/ 210263 h 532993"/>
                <a:gd name="connsiteX60" fmla="*/ 46454 w 3004807"/>
                <a:gd name="connsiteY60" fmla="*/ 215153 h 532993"/>
                <a:gd name="connsiteX61" fmla="*/ 78238 w 3004807"/>
                <a:gd name="connsiteY61" fmla="*/ 229823 h 532993"/>
                <a:gd name="connsiteX62" fmla="*/ 114911 w 3004807"/>
                <a:gd name="connsiteY62" fmla="*/ 246937 h 532993"/>
                <a:gd name="connsiteX63" fmla="*/ 171144 w 3004807"/>
                <a:gd name="connsiteY63" fmla="*/ 271386 h 532993"/>
                <a:gd name="connsiteX64" fmla="*/ 220043 w 3004807"/>
                <a:gd name="connsiteY64" fmla="*/ 286056 h 532993"/>
                <a:gd name="connsiteX65" fmla="*/ 290946 w 3004807"/>
                <a:gd name="connsiteY65" fmla="*/ 303170 h 532993"/>
                <a:gd name="connsiteX66" fmla="*/ 344734 w 3004807"/>
                <a:gd name="connsiteY66" fmla="*/ 310505 h 532993"/>
                <a:gd name="connsiteX67" fmla="*/ 466980 w 3004807"/>
                <a:gd name="connsiteY67" fmla="*/ 293391 h 532993"/>
                <a:gd name="connsiteX68" fmla="*/ 701692 w 3004807"/>
                <a:gd name="connsiteY68" fmla="*/ 256717 h 532993"/>
                <a:gd name="connsiteX69" fmla="*/ 1063540 w 3004807"/>
                <a:gd name="connsiteY69" fmla="*/ 20048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04807" h="532993">
                  <a:moveTo>
                    <a:pt x="1063540" y="200484"/>
                  </a:moveTo>
                  <a:lnTo>
                    <a:pt x="1249354" y="171145"/>
                  </a:lnTo>
                  <a:lnTo>
                    <a:pt x="1484066" y="134471"/>
                  </a:lnTo>
                  <a:lnTo>
                    <a:pt x="1740783" y="107577"/>
                  </a:lnTo>
                  <a:lnTo>
                    <a:pt x="1953491" y="95352"/>
                  </a:lnTo>
                  <a:lnTo>
                    <a:pt x="2175979" y="80683"/>
                  </a:lnTo>
                  <a:lnTo>
                    <a:pt x="2405801" y="66013"/>
                  </a:lnTo>
                  <a:lnTo>
                    <a:pt x="2430250" y="63568"/>
                  </a:lnTo>
                  <a:lnTo>
                    <a:pt x="2520712" y="39119"/>
                  </a:lnTo>
                  <a:lnTo>
                    <a:pt x="2611174" y="9780"/>
                  </a:lnTo>
                  <a:lnTo>
                    <a:pt x="2647848" y="0"/>
                  </a:lnTo>
                  <a:lnTo>
                    <a:pt x="2701636" y="4890"/>
                  </a:lnTo>
                  <a:lnTo>
                    <a:pt x="2787209" y="29339"/>
                  </a:lnTo>
                  <a:lnTo>
                    <a:pt x="2840997" y="51344"/>
                  </a:lnTo>
                  <a:lnTo>
                    <a:pt x="2882561" y="70903"/>
                  </a:lnTo>
                  <a:lnTo>
                    <a:pt x="2921679" y="95352"/>
                  </a:lnTo>
                  <a:lnTo>
                    <a:pt x="2953463" y="119801"/>
                  </a:lnTo>
                  <a:lnTo>
                    <a:pt x="2977912" y="144251"/>
                  </a:lnTo>
                  <a:lnTo>
                    <a:pt x="2997472" y="173590"/>
                  </a:lnTo>
                  <a:lnTo>
                    <a:pt x="3004807" y="198039"/>
                  </a:lnTo>
                  <a:lnTo>
                    <a:pt x="2997472" y="220043"/>
                  </a:lnTo>
                  <a:lnTo>
                    <a:pt x="2980357" y="237158"/>
                  </a:lnTo>
                  <a:lnTo>
                    <a:pt x="2953463" y="254272"/>
                  </a:lnTo>
                  <a:lnTo>
                    <a:pt x="2924124" y="266497"/>
                  </a:lnTo>
                  <a:lnTo>
                    <a:pt x="2889895" y="266497"/>
                  </a:lnTo>
                  <a:lnTo>
                    <a:pt x="2794543" y="256717"/>
                  </a:lnTo>
                  <a:lnTo>
                    <a:pt x="2684522" y="256717"/>
                  </a:lnTo>
                  <a:lnTo>
                    <a:pt x="2564721" y="254272"/>
                  </a:lnTo>
                  <a:lnTo>
                    <a:pt x="2396021" y="261607"/>
                  </a:lnTo>
                  <a:lnTo>
                    <a:pt x="2271331" y="268942"/>
                  </a:lnTo>
                  <a:lnTo>
                    <a:pt x="2124635" y="268942"/>
                  </a:lnTo>
                  <a:lnTo>
                    <a:pt x="1970605" y="273831"/>
                  </a:lnTo>
                  <a:lnTo>
                    <a:pt x="1828800" y="278721"/>
                  </a:lnTo>
                  <a:lnTo>
                    <a:pt x="1691885" y="290946"/>
                  </a:lnTo>
                  <a:lnTo>
                    <a:pt x="1535410" y="310505"/>
                  </a:lnTo>
                  <a:lnTo>
                    <a:pt x="1403384" y="320285"/>
                  </a:lnTo>
                  <a:lnTo>
                    <a:pt x="1232240" y="339844"/>
                  </a:lnTo>
                  <a:lnTo>
                    <a:pt x="1070875" y="361849"/>
                  </a:lnTo>
                  <a:lnTo>
                    <a:pt x="936404" y="383853"/>
                  </a:lnTo>
                  <a:lnTo>
                    <a:pt x="772595" y="410747"/>
                  </a:lnTo>
                  <a:lnTo>
                    <a:pt x="721251" y="420527"/>
                  </a:lnTo>
                  <a:lnTo>
                    <a:pt x="689467" y="427861"/>
                  </a:lnTo>
                  <a:lnTo>
                    <a:pt x="628344" y="447421"/>
                  </a:lnTo>
                  <a:lnTo>
                    <a:pt x="550107" y="474315"/>
                  </a:lnTo>
                  <a:lnTo>
                    <a:pt x="457200" y="508544"/>
                  </a:lnTo>
                  <a:lnTo>
                    <a:pt x="408302" y="528103"/>
                  </a:lnTo>
                  <a:lnTo>
                    <a:pt x="388742" y="532993"/>
                  </a:lnTo>
                  <a:lnTo>
                    <a:pt x="359403" y="525658"/>
                  </a:lnTo>
                  <a:lnTo>
                    <a:pt x="305615" y="501209"/>
                  </a:lnTo>
                  <a:lnTo>
                    <a:pt x="261607" y="479205"/>
                  </a:lnTo>
                  <a:lnTo>
                    <a:pt x="205373" y="440086"/>
                  </a:lnTo>
                  <a:lnTo>
                    <a:pt x="168700" y="413192"/>
                  </a:lnTo>
                  <a:lnTo>
                    <a:pt x="122246" y="371628"/>
                  </a:lnTo>
                  <a:lnTo>
                    <a:pt x="73348" y="325175"/>
                  </a:lnTo>
                  <a:lnTo>
                    <a:pt x="36674" y="290946"/>
                  </a:lnTo>
                  <a:lnTo>
                    <a:pt x="19559" y="271386"/>
                  </a:lnTo>
                  <a:lnTo>
                    <a:pt x="0" y="234713"/>
                  </a:lnTo>
                  <a:lnTo>
                    <a:pt x="0" y="222488"/>
                  </a:lnTo>
                  <a:lnTo>
                    <a:pt x="4890" y="210263"/>
                  </a:lnTo>
                  <a:lnTo>
                    <a:pt x="24449" y="210263"/>
                  </a:lnTo>
                  <a:lnTo>
                    <a:pt x="46454" y="215153"/>
                  </a:lnTo>
                  <a:lnTo>
                    <a:pt x="78238" y="229823"/>
                  </a:lnTo>
                  <a:lnTo>
                    <a:pt x="114911" y="246937"/>
                  </a:lnTo>
                  <a:lnTo>
                    <a:pt x="171144" y="271386"/>
                  </a:lnTo>
                  <a:lnTo>
                    <a:pt x="220043" y="286056"/>
                  </a:lnTo>
                  <a:lnTo>
                    <a:pt x="290946" y="303170"/>
                  </a:lnTo>
                  <a:lnTo>
                    <a:pt x="344734" y="310505"/>
                  </a:lnTo>
                  <a:lnTo>
                    <a:pt x="466980" y="293391"/>
                  </a:lnTo>
                  <a:lnTo>
                    <a:pt x="701692" y="256717"/>
                  </a:lnTo>
                  <a:lnTo>
                    <a:pt x="1063540" y="20048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9">
              <a:extLst>
                <a:ext uri="{FF2B5EF4-FFF2-40B4-BE49-F238E27FC236}">
                  <a16:creationId xmlns:a16="http://schemas.microsoft.com/office/drawing/2014/main" id="{B1D079DC-D29E-48E5-8EF1-399367A36831}"/>
                </a:ext>
              </a:extLst>
            </p:cNvPr>
            <p:cNvSpPr/>
            <p:nvPr/>
          </p:nvSpPr>
          <p:spPr>
            <a:xfrm>
              <a:off x="2895600" y="2017713"/>
              <a:ext cx="795338" cy="628650"/>
            </a:xfrm>
            <a:custGeom>
              <a:avLst/>
              <a:gdLst>
                <a:gd name="connsiteX0" fmla="*/ 433388 w 795338"/>
                <a:gd name="connsiteY0" fmla="*/ 407194 h 628650"/>
                <a:gd name="connsiteX1" fmla="*/ 466725 w 795338"/>
                <a:gd name="connsiteY1" fmla="*/ 447675 h 628650"/>
                <a:gd name="connsiteX2" fmla="*/ 488156 w 795338"/>
                <a:gd name="connsiteY2" fmla="*/ 478631 h 628650"/>
                <a:gd name="connsiteX3" fmla="*/ 516731 w 795338"/>
                <a:gd name="connsiteY3" fmla="*/ 519112 h 628650"/>
                <a:gd name="connsiteX4" fmla="*/ 535781 w 795338"/>
                <a:gd name="connsiteY4" fmla="*/ 547687 h 628650"/>
                <a:gd name="connsiteX5" fmla="*/ 564356 w 795338"/>
                <a:gd name="connsiteY5" fmla="*/ 585787 h 628650"/>
                <a:gd name="connsiteX6" fmla="*/ 585788 w 795338"/>
                <a:gd name="connsiteY6" fmla="*/ 604837 h 628650"/>
                <a:gd name="connsiteX7" fmla="*/ 619125 w 795338"/>
                <a:gd name="connsiteY7" fmla="*/ 621506 h 628650"/>
                <a:gd name="connsiteX8" fmla="*/ 642938 w 795338"/>
                <a:gd name="connsiteY8" fmla="*/ 626269 h 628650"/>
                <a:gd name="connsiteX9" fmla="*/ 666750 w 795338"/>
                <a:gd name="connsiteY9" fmla="*/ 628650 h 628650"/>
                <a:gd name="connsiteX10" fmla="*/ 700088 w 795338"/>
                <a:gd name="connsiteY10" fmla="*/ 619125 h 628650"/>
                <a:gd name="connsiteX11" fmla="*/ 733425 w 795338"/>
                <a:gd name="connsiteY11" fmla="*/ 602456 h 628650"/>
                <a:gd name="connsiteX12" fmla="*/ 754856 w 795338"/>
                <a:gd name="connsiteY12" fmla="*/ 581025 h 628650"/>
                <a:gd name="connsiteX13" fmla="*/ 778669 w 795338"/>
                <a:gd name="connsiteY13" fmla="*/ 547687 h 628650"/>
                <a:gd name="connsiteX14" fmla="*/ 788194 w 795338"/>
                <a:gd name="connsiteY14" fmla="*/ 519112 h 628650"/>
                <a:gd name="connsiteX15" fmla="*/ 795338 w 795338"/>
                <a:gd name="connsiteY15" fmla="*/ 471487 h 628650"/>
                <a:gd name="connsiteX16" fmla="*/ 795338 w 795338"/>
                <a:gd name="connsiteY16" fmla="*/ 428625 h 628650"/>
                <a:gd name="connsiteX17" fmla="*/ 790575 w 795338"/>
                <a:gd name="connsiteY17" fmla="*/ 376237 h 628650"/>
                <a:gd name="connsiteX18" fmla="*/ 776288 w 795338"/>
                <a:gd name="connsiteY18" fmla="*/ 328612 h 628650"/>
                <a:gd name="connsiteX19" fmla="*/ 754856 w 795338"/>
                <a:gd name="connsiteY19" fmla="*/ 280987 h 628650"/>
                <a:gd name="connsiteX20" fmla="*/ 733425 w 795338"/>
                <a:gd name="connsiteY20" fmla="*/ 250031 h 628650"/>
                <a:gd name="connsiteX21" fmla="*/ 697706 w 795338"/>
                <a:gd name="connsiteY21" fmla="*/ 211931 h 628650"/>
                <a:gd name="connsiteX22" fmla="*/ 661988 w 795338"/>
                <a:gd name="connsiteY22" fmla="*/ 183356 h 628650"/>
                <a:gd name="connsiteX23" fmla="*/ 621506 w 795338"/>
                <a:gd name="connsiteY23" fmla="*/ 147637 h 628650"/>
                <a:gd name="connsiteX24" fmla="*/ 573881 w 795338"/>
                <a:gd name="connsiteY24" fmla="*/ 114300 h 628650"/>
                <a:gd name="connsiteX25" fmla="*/ 535781 w 795338"/>
                <a:gd name="connsiteY25" fmla="*/ 95250 h 628650"/>
                <a:gd name="connsiteX26" fmla="*/ 495300 w 795338"/>
                <a:gd name="connsiteY26" fmla="*/ 78581 h 628650"/>
                <a:gd name="connsiteX27" fmla="*/ 433388 w 795338"/>
                <a:gd name="connsiteY27" fmla="*/ 59531 h 628650"/>
                <a:gd name="connsiteX28" fmla="*/ 369094 w 795338"/>
                <a:gd name="connsiteY28" fmla="*/ 45244 h 628650"/>
                <a:gd name="connsiteX29" fmla="*/ 285750 w 795338"/>
                <a:gd name="connsiteY29" fmla="*/ 28575 h 628650"/>
                <a:gd name="connsiteX30" fmla="*/ 216694 w 795338"/>
                <a:gd name="connsiteY30" fmla="*/ 14287 h 628650"/>
                <a:gd name="connsiteX31" fmla="*/ 121444 w 795338"/>
                <a:gd name="connsiteY31" fmla="*/ 4762 h 628650"/>
                <a:gd name="connsiteX32" fmla="*/ 57150 w 795338"/>
                <a:gd name="connsiteY32" fmla="*/ 2381 h 628650"/>
                <a:gd name="connsiteX33" fmla="*/ 23813 w 795338"/>
                <a:gd name="connsiteY33" fmla="*/ 0 h 628650"/>
                <a:gd name="connsiteX34" fmla="*/ 11906 w 795338"/>
                <a:gd name="connsiteY34" fmla="*/ 0 h 628650"/>
                <a:gd name="connsiteX35" fmla="*/ 0 w 795338"/>
                <a:gd name="connsiteY35" fmla="*/ 4762 h 628650"/>
                <a:gd name="connsiteX36" fmla="*/ 0 w 795338"/>
                <a:gd name="connsiteY36" fmla="*/ 23812 h 628650"/>
                <a:gd name="connsiteX37" fmla="*/ 21431 w 795338"/>
                <a:gd name="connsiteY37" fmla="*/ 50006 h 628650"/>
                <a:gd name="connsiteX38" fmla="*/ 57150 w 795338"/>
                <a:gd name="connsiteY38" fmla="*/ 71437 h 628650"/>
                <a:gd name="connsiteX39" fmla="*/ 114300 w 795338"/>
                <a:gd name="connsiteY39" fmla="*/ 107156 h 628650"/>
                <a:gd name="connsiteX40" fmla="*/ 183356 w 795338"/>
                <a:gd name="connsiteY40" fmla="*/ 159544 h 628650"/>
                <a:gd name="connsiteX41" fmla="*/ 252413 w 795338"/>
                <a:gd name="connsiteY41" fmla="*/ 214312 h 628650"/>
                <a:gd name="connsiteX42" fmla="*/ 292894 w 795338"/>
                <a:gd name="connsiteY42" fmla="*/ 250031 h 628650"/>
                <a:gd name="connsiteX43" fmla="*/ 371475 w 795338"/>
                <a:gd name="connsiteY43" fmla="*/ 330994 h 628650"/>
                <a:gd name="connsiteX44" fmla="*/ 433388 w 795338"/>
                <a:gd name="connsiteY44" fmla="*/ 407194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95338" h="628650">
                  <a:moveTo>
                    <a:pt x="433388" y="407194"/>
                  </a:moveTo>
                  <a:lnTo>
                    <a:pt x="466725" y="447675"/>
                  </a:lnTo>
                  <a:lnTo>
                    <a:pt x="488156" y="478631"/>
                  </a:lnTo>
                  <a:lnTo>
                    <a:pt x="516731" y="519112"/>
                  </a:lnTo>
                  <a:lnTo>
                    <a:pt x="535781" y="547687"/>
                  </a:lnTo>
                  <a:lnTo>
                    <a:pt x="564356" y="585787"/>
                  </a:lnTo>
                  <a:lnTo>
                    <a:pt x="585788" y="604837"/>
                  </a:lnTo>
                  <a:lnTo>
                    <a:pt x="619125" y="621506"/>
                  </a:lnTo>
                  <a:lnTo>
                    <a:pt x="642938" y="626269"/>
                  </a:lnTo>
                  <a:lnTo>
                    <a:pt x="666750" y="628650"/>
                  </a:lnTo>
                  <a:lnTo>
                    <a:pt x="700088" y="619125"/>
                  </a:lnTo>
                  <a:lnTo>
                    <a:pt x="733425" y="602456"/>
                  </a:lnTo>
                  <a:lnTo>
                    <a:pt x="754856" y="581025"/>
                  </a:lnTo>
                  <a:lnTo>
                    <a:pt x="778669" y="547687"/>
                  </a:lnTo>
                  <a:lnTo>
                    <a:pt x="788194" y="519112"/>
                  </a:lnTo>
                  <a:lnTo>
                    <a:pt x="795338" y="471487"/>
                  </a:lnTo>
                  <a:lnTo>
                    <a:pt x="795338" y="428625"/>
                  </a:lnTo>
                  <a:lnTo>
                    <a:pt x="790575" y="376237"/>
                  </a:lnTo>
                  <a:lnTo>
                    <a:pt x="776288" y="328612"/>
                  </a:lnTo>
                  <a:lnTo>
                    <a:pt x="754856" y="280987"/>
                  </a:lnTo>
                  <a:lnTo>
                    <a:pt x="733425" y="250031"/>
                  </a:lnTo>
                  <a:lnTo>
                    <a:pt x="697706" y="211931"/>
                  </a:lnTo>
                  <a:lnTo>
                    <a:pt x="661988" y="183356"/>
                  </a:lnTo>
                  <a:lnTo>
                    <a:pt x="621506" y="147637"/>
                  </a:lnTo>
                  <a:lnTo>
                    <a:pt x="573881" y="114300"/>
                  </a:lnTo>
                  <a:lnTo>
                    <a:pt x="535781" y="95250"/>
                  </a:lnTo>
                  <a:lnTo>
                    <a:pt x="495300" y="78581"/>
                  </a:lnTo>
                  <a:lnTo>
                    <a:pt x="433388" y="59531"/>
                  </a:lnTo>
                  <a:lnTo>
                    <a:pt x="369094" y="45244"/>
                  </a:lnTo>
                  <a:lnTo>
                    <a:pt x="285750" y="28575"/>
                  </a:lnTo>
                  <a:lnTo>
                    <a:pt x="216694" y="14287"/>
                  </a:lnTo>
                  <a:lnTo>
                    <a:pt x="121444" y="4762"/>
                  </a:lnTo>
                  <a:lnTo>
                    <a:pt x="57150" y="2381"/>
                  </a:lnTo>
                  <a:lnTo>
                    <a:pt x="23813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23812"/>
                  </a:lnTo>
                  <a:lnTo>
                    <a:pt x="21431" y="50006"/>
                  </a:lnTo>
                  <a:lnTo>
                    <a:pt x="57150" y="71437"/>
                  </a:lnTo>
                  <a:lnTo>
                    <a:pt x="114300" y="107156"/>
                  </a:lnTo>
                  <a:lnTo>
                    <a:pt x="183356" y="159544"/>
                  </a:lnTo>
                  <a:lnTo>
                    <a:pt x="252413" y="214312"/>
                  </a:lnTo>
                  <a:lnTo>
                    <a:pt x="292894" y="250031"/>
                  </a:lnTo>
                  <a:lnTo>
                    <a:pt x="371475" y="330994"/>
                  </a:lnTo>
                  <a:lnTo>
                    <a:pt x="433388" y="4071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0">
              <a:extLst>
                <a:ext uri="{FF2B5EF4-FFF2-40B4-BE49-F238E27FC236}">
                  <a16:creationId xmlns:a16="http://schemas.microsoft.com/office/drawing/2014/main" id="{5AA70B24-A1FA-4577-BA58-C8A102C359C6}"/>
                </a:ext>
              </a:extLst>
            </p:cNvPr>
            <p:cNvSpPr/>
            <p:nvPr/>
          </p:nvSpPr>
          <p:spPr>
            <a:xfrm>
              <a:off x="5303838" y="1562100"/>
              <a:ext cx="603250" cy="1179513"/>
            </a:xfrm>
            <a:custGeom>
              <a:avLst/>
              <a:gdLst>
                <a:gd name="connsiteX0" fmla="*/ 307181 w 604837"/>
                <a:gd name="connsiteY0" fmla="*/ 819150 h 1178719"/>
                <a:gd name="connsiteX1" fmla="*/ 307181 w 604837"/>
                <a:gd name="connsiteY1" fmla="*/ 681038 h 1178719"/>
                <a:gd name="connsiteX2" fmla="*/ 285750 w 604837"/>
                <a:gd name="connsiteY2" fmla="*/ 550069 h 1178719"/>
                <a:gd name="connsiteX3" fmla="*/ 285750 w 604837"/>
                <a:gd name="connsiteY3" fmla="*/ 411956 h 1178719"/>
                <a:gd name="connsiteX4" fmla="*/ 280987 w 604837"/>
                <a:gd name="connsiteY4" fmla="*/ 319088 h 1178719"/>
                <a:gd name="connsiteX5" fmla="*/ 271462 w 604837"/>
                <a:gd name="connsiteY5" fmla="*/ 252413 h 1178719"/>
                <a:gd name="connsiteX6" fmla="*/ 261937 w 604837"/>
                <a:gd name="connsiteY6" fmla="*/ 204788 h 1178719"/>
                <a:gd name="connsiteX7" fmla="*/ 250031 w 604837"/>
                <a:gd name="connsiteY7" fmla="*/ 185738 h 1178719"/>
                <a:gd name="connsiteX8" fmla="*/ 223837 w 604837"/>
                <a:gd name="connsiteY8" fmla="*/ 164306 h 1178719"/>
                <a:gd name="connsiteX9" fmla="*/ 183356 w 604837"/>
                <a:gd name="connsiteY9" fmla="*/ 140494 h 1178719"/>
                <a:gd name="connsiteX10" fmla="*/ 121444 w 604837"/>
                <a:gd name="connsiteY10" fmla="*/ 114300 h 1178719"/>
                <a:gd name="connsiteX11" fmla="*/ 40481 w 604837"/>
                <a:gd name="connsiteY11" fmla="*/ 88106 h 1178719"/>
                <a:gd name="connsiteX12" fmla="*/ 19050 w 604837"/>
                <a:gd name="connsiteY12" fmla="*/ 78581 h 1178719"/>
                <a:gd name="connsiteX13" fmla="*/ 7144 w 604837"/>
                <a:gd name="connsiteY13" fmla="*/ 61913 h 1178719"/>
                <a:gd name="connsiteX14" fmla="*/ 0 w 604837"/>
                <a:gd name="connsiteY14" fmla="*/ 33338 h 1178719"/>
                <a:gd name="connsiteX15" fmla="*/ 2381 w 604837"/>
                <a:gd name="connsiteY15" fmla="*/ 21431 h 1178719"/>
                <a:gd name="connsiteX16" fmla="*/ 14287 w 604837"/>
                <a:gd name="connsiteY16" fmla="*/ 14288 h 1178719"/>
                <a:gd name="connsiteX17" fmla="*/ 71437 w 604837"/>
                <a:gd name="connsiteY17" fmla="*/ 4763 h 1178719"/>
                <a:gd name="connsiteX18" fmla="*/ 145256 w 604837"/>
                <a:gd name="connsiteY18" fmla="*/ 0 h 1178719"/>
                <a:gd name="connsiteX19" fmla="*/ 238125 w 604837"/>
                <a:gd name="connsiteY19" fmla="*/ 0 h 1178719"/>
                <a:gd name="connsiteX20" fmla="*/ 288131 w 604837"/>
                <a:gd name="connsiteY20" fmla="*/ 4763 h 1178719"/>
                <a:gd name="connsiteX21" fmla="*/ 321469 w 604837"/>
                <a:gd name="connsiteY21" fmla="*/ 14288 h 1178719"/>
                <a:gd name="connsiteX22" fmla="*/ 378619 w 604837"/>
                <a:gd name="connsiteY22" fmla="*/ 35719 h 1178719"/>
                <a:gd name="connsiteX23" fmla="*/ 442912 w 604837"/>
                <a:gd name="connsiteY23" fmla="*/ 64294 h 1178719"/>
                <a:gd name="connsiteX24" fmla="*/ 507206 w 604837"/>
                <a:gd name="connsiteY24" fmla="*/ 95250 h 1178719"/>
                <a:gd name="connsiteX25" fmla="*/ 559594 w 604837"/>
                <a:gd name="connsiteY25" fmla="*/ 126206 h 1178719"/>
                <a:gd name="connsiteX26" fmla="*/ 583406 w 604837"/>
                <a:gd name="connsiteY26" fmla="*/ 140494 h 1178719"/>
                <a:gd name="connsiteX27" fmla="*/ 595312 w 604837"/>
                <a:gd name="connsiteY27" fmla="*/ 154781 h 1178719"/>
                <a:gd name="connsiteX28" fmla="*/ 602456 w 604837"/>
                <a:gd name="connsiteY28" fmla="*/ 166688 h 1178719"/>
                <a:gd name="connsiteX29" fmla="*/ 604837 w 604837"/>
                <a:gd name="connsiteY29" fmla="*/ 185738 h 1178719"/>
                <a:gd name="connsiteX30" fmla="*/ 600075 w 604837"/>
                <a:gd name="connsiteY30" fmla="*/ 209550 h 1178719"/>
                <a:gd name="connsiteX31" fmla="*/ 588169 w 604837"/>
                <a:gd name="connsiteY31" fmla="*/ 233363 h 1178719"/>
                <a:gd name="connsiteX32" fmla="*/ 578644 w 604837"/>
                <a:gd name="connsiteY32" fmla="*/ 245269 h 1178719"/>
                <a:gd name="connsiteX33" fmla="*/ 571500 w 604837"/>
                <a:gd name="connsiteY33" fmla="*/ 264319 h 1178719"/>
                <a:gd name="connsiteX34" fmla="*/ 561975 w 604837"/>
                <a:gd name="connsiteY34" fmla="*/ 323850 h 1178719"/>
                <a:gd name="connsiteX35" fmla="*/ 554831 w 604837"/>
                <a:gd name="connsiteY35" fmla="*/ 395288 h 1178719"/>
                <a:gd name="connsiteX36" fmla="*/ 552450 w 604837"/>
                <a:gd name="connsiteY36" fmla="*/ 497681 h 1178719"/>
                <a:gd name="connsiteX37" fmla="*/ 552450 w 604837"/>
                <a:gd name="connsiteY37" fmla="*/ 752475 h 1178719"/>
                <a:gd name="connsiteX38" fmla="*/ 554831 w 604837"/>
                <a:gd name="connsiteY38" fmla="*/ 1135856 h 1178719"/>
                <a:gd name="connsiteX39" fmla="*/ 307181 w 604837"/>
                <a:gd name="connsiteY39" fmla="*/ 1178719 h 1178719"/>
                <a:gd name="connsiteX40" fmla="*/ 307181 w 604837"/>
                <a:gd name="connsiteY40" fmla="*/ 819150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4837" h="1178719">
                  <a:moveTo>
                    <a:pt x="307181" y="819150"/>
                  </a:moveTo>
                  <a:lnTo>
                    <a:pt x="307181" y="681038"/>
                  </a:lnTo>
                  <a:lnTo>
                    <a:pt x="285750" y="550069"/>
                  </a:lnTo>
                  <a:lnTo>
                    <a:pt x="285750" y="411956"/>
                  </a:lnTo>
                  <a:lnTo>
                    <a:pt x="280987" y="319088"/>
                  </a:lnTo>
                  <a:lnTo>
                    <a:pt x="271462" y="252413"/>
                  </a:lnTo>
                  <a:lnTo>
                    <a:pt x="261937" y="204788"/>
                  </a:lnTo>
                  <a:lnTo>
                    <a:pt x="250031" y="185738"/>
                  </a:lnTo>
                  <a:lnTo>
                    <a:pt x="223837" y="164306"/>
                  </a:lnTo>
                  <a:lnTo>
                    <a:pt x="183356" y="140494"/>
                  </a:lnTo>
                  <a:lnTo>
                    <a:pt x="121444" y="114300"/>
                  </a:lnTo>
                  <a:lnTo>
                    <a:pt x="40481" y="88106"/>
                  </a:lnTo>
                  <a:lnTo>
                    <a:pt x="19050" y="78581"/>
                  </a:lnTo>
                  <a:lnTo>
                    <a:pt x="7144" y="61913"/>
                  </a:lnTo>
                  <a:lnTo>
                    <a:pt x="0" y="33338"/>
                  </a:lnTo>
                  <a:lnTo>
                    <a:pt x="2381" y="21431"/>
                  </a:lnTo>
                  <a:lnTo>
                    <a:pt x="14287" y="14288"/>
                  </a:lnTo>
                  <a:lnTo>
                    <a:pt x="71437" y="4763"/>
                  </a:lnTo>
                  <a:lnTo>
                    <a:pt x="145256" y="0"/>
                  </a:lnTo>
                  <a:lnTo>
                    <a:pt x="238125" y="0"/>
                  </a:lnTo>
                  <a:lnTo>
                    <a:pt x="288131" y="4763"/>
                  </a:lnTo>
                  <a:lnTo>
                    <a:pt x="321469" y="14288"/>
                  </a:lnTo>
                  <a:lnTo>
                    <a:pt x="378619" y="35719"/>
                  </a:lnTo>
                  <a:lnTo>
                    <a:pt x="442912" y="64294"/>
                  </a:lnTo>
                  <a:lnTo>
                    <a:pt x="507206" y="95250"/>
                  </a:lnTo>
                  <a:lnTo>
                    <a:pt x="559594" y="126206"/>
                  </a:lnTo>
                  <a:lnTo>
                    <a:pt x="583406" y="140494"/>
                  </a:lnTo>
                  <a:lnTo>
                    <a:pt x="595312" y="154781"/>
                  </a:lnTo>
                  <a:lnTo>
                    <a:pt x="602456" y="166688"/>
                  </a:lnTo>
                  <a:lnTo>
                    <a:pt x="604837" y="185738"/>
                  </a:lnTo>
                  <a:lnTo>
                    <a:pt x="600075" y="209550"/>
                  </a:lnTo>
                  <a:lnTo>
                    <a:pt x="588169" y="233363"/>
                  </a:lnTo>
                  <a:lnTo>
                    <a:pt x="578644" y="245269"/>
                  </a:lnTo>
                  <a:lnTo>
                    <a:pt x="571500" y="264319"/>
                  </a:lnTo>
                  <a:lnTo>
                    <a:pt x="561975" y="323850"/>
                  </a:lnTo>
                  <a:lnTo>
                    <a:pt x="554831" y="395288"/>
                  </a:lnTo>
                  <a:cubicBezTo>
                    <a:pt x="554037" y="429419"/>
                    <a:pt x="553244" y="463550"/>
                    <a:pt x="552450" y="497681"/>
                  </a:cubicBezTo>
                  <a:lnTo>
                    <a:pt x="552450" y="752475"/>
                  </a:lnTo>
                  <a:cubicBezTo>
                    <a:pt x="553244" y="880269"/>
                    <a:pt x="554037" y="1008062"/>
                    <a:pt x="554831" y="1135856"/>
                  </a:cubicBezTo>
                  <a:lnTo>
                    <a:pt x="307181" y="1178719"/>
                  </a:lnTo>
                  <a:lnTo>
                    <a:pt x="307181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42">
              <a:extLst>
                <a:ext uri="{FF2B5EF4-FFF2-40B4-BE49-F238E27FC236}">
                  <a16:creationId xmlns:a16="http://schemas.microsoft.com/office/drawing/2014/main" id="{057C4235-EE1D-42AD-AEBB-C8E3E81E13DB}"/>
                </a:ext>
              </a:extLst>
            </p:cNvPr>
            <p:cNvSpPr/>
            <p:nvPr/>
          </p:nvSpPr>
          <p:spPr>
            <a:xfrm>
              <a:off x="4079875" y="2511425"/>
              <a:ext cx="3109913" cy="619125"/>
            </a:xfrm>
            <a:custGeom>
              <a:avLst/>
              <a:gdLst>
                <a:gd name="connsiteX0" fmla="*/ 1903498 w 3108960"/>
                <a:gd name="connsiteY0" fmla="*/ 97879 h 618185"/>
                <a:gd name="connsiteX1" fmla="*/ 1766982 w 3108960"/>
                <a:gd name="connsiteY1" fmla="*/ 110758 h 618185"/>
                <a:gd name="connsiteX2" fmla="*/ 1491374 w 3108960"/>
                <a:gd name="connsiteY2" fmla="*/ 162273 h 618185"/>
                <a:gd name="connsiteX3" fmla="*/ 1305918 w 3108960"/>
                <a:gd name="connsiteY3" fmla="*/ 206062 h 618185"/>
                <a:gd name="connsiteX4" fmla="*/ 1123038 w 3108960"/>
                <a:gd name="connsiteY4" fmla="*/ 244698 h 618185"/>
                <a:gd name="connsiteX5" fmla="*/ 916976 w 3108960"/>
                <a:gd name="connsiteY5" fmla="*/ 288486 h 618185"/>
                <a:gd name="connsiteX6" fmla="*/ 798490 w 3108960"/>
                <a:gd name="connsiteY6" fmla="*/ 311668 h 618185"/>
                <a:gd name="connsiteX7" fmla="*/ 646520 w 3108960"/>
                <a:gd name="connsiteY7" fmla="*/ 340002 h 618185"/>
                <a:gd name="connsiteX8" fmla="*/ 564095 w 3108960"/>
                <a:gd name="connsiteY8" fmla="*/ 355456 h 618185"/>
                <a:gd name="connsiteX9" fmla="*/ 520307 w 3108960"/>
                <a:gd name="connsiteY9" fmla="*/ 360608 h 618185"/>
                <a:gd name="connsiteX10" fmla="*/ 430155 w 3108960"/>
                <a:gd name="connsiteY10" fmla="*/ 360608 h 618185"/>
                <a:gd name="connsiteX11" fmla="*/ 347730 w 3108960"/>
                <a:gd name="connsiteY11" fmla="*/ 360608 h 618185"/>
                <a:gd name="connsiteX12" fmla="*/ 270457 w 3108960"/>
                <a:gd name="connsiteY12" fmla="*/ 355456 h 618185"/>
                <a:gd name="connsiteX13" fmla="*/ 198335 w 3108960"/>
                <a:gd name="connsiteY13" fmla="*/ 345153 h 618185"/>
                <a:gd name="connsiteX14" fmla="*/ 133941 w 3108960"/>
                <a:gd name="connsiteY14" fmla="*/ 332275 h 618185"/>
                <a:gd name="connsiteX15" fmla="*/ 74698 w 3108960"/>
                <a:gd name="connsiteY15" fmla="*/ 316820 h 618185"/>
                <a:gd name="connsiteX16" fmla="*/ 28334 w 3108960"/>
                <a:gd name="connsiteY16" fmla="*/ 298789 h 618185"/>
                <a:gd name="connsiteX17" fmla="*/ 7728 w 3108960"/>
                <a:gd name="connsiteY17" fmla="*/ 298789 h 618185"/>
                <a:gd name="connsiteX18" fmla="*/ 0 w 3108960"/>
                <a:gd name="connsiteY18" fmla="*/ 303941 h 618185"/>
                <a:gd name="connsiteX19" fmla="*/ 2576 w 3108960"/>
                <a:gd name="connsiteY19" fmla="*/ 327123 h 618185"/>
                <a:gd name="connsiteX20" fmla="*/ 7728 w 3108960"/>
                <a:gd name="connsiteY20" fmla="*/ 342578 h 618185"/>
                <a:gd name="connsiteX21" fmla="*/ 20607 w 3108960"/>
                <a:gd name="connsiteY21" fmla="*/ 363184 h 618185"/>
                <a:gd name="connsiteX22" fmla="*/ 72122 w 3108960"/>
                <a:gd name="connsiteY22" fmla="*/ 401820 h 618185"/>
                <a:gd name="connsiteX23" fmla="*/ 154547 w 3108960"/>
                <a:gd name="connsiteY23" fmla="*/ 463639 h 618185"/>
                <a:gd name="connsiteX24" fmla="*/ 242123 w 3108960"/>
                <a:gd name="connsiteY24" fmla="*/ 520306 h 618185"/>
                <a:gd name="connsiteX25" fmla="*/ 316821 w 3108960"/>
                <a:gd name="connsiteY25" fmla="*/ 564094 h 618185"/>
                <a:gd name="connsiteX26" fmla="*/ 391518 w 3108960"/>
                <a:gd name="connsiteY26" fmla="*/ 600155 h 618185"/>
                <a:gd name="connsiteX27" fmla="*/ 432730 w 3108960"/>
                <a:gd name="connsiteY27" fmla="*/ 618185 h 618185"/>
                <a:gd name="connsiteX28" fmla="*/ 450761 w 3108960"/>
                <a:gd name="connsiteY28" fmla="*/ 618185 h 618185"/>
                <a:gd name="connsiteX29" fmla="*/ 481670 w 3108960"/>
                <a:gd name="connsiteY29" fmla="*/ 602731 h 618185"/>
                <a:gd name="connsiteX30" fmla="*/ 533186 w 3108960"/>
                <a:gd name="connsiteY30" fmla="*/ 576973 h 618185"/>
                <a:gd name="connsiteX31" fmla="*/ 623338 w 3108960"/>
                <a:gd name="connsiteY31" fmla="*/ 538336 h 618185"/>
                <a:gd name="connsiteX32" fmla="*/ 677429 w 3108960"/>
                <a:gd name="connsiteY32" fmla="*/ 522882 h 618185"/>
                <a:gd name="connsiteX33" fmla="*/ 752127 w 3108960"/>
                <a:gd name="connsiteY33" fmla="*/ 504851 h 618185"/>
                <a:gd name="connsiteX34" fmla="*/ 826824 w 3108960"/>
                <a:gd name="connsiteY34" fmla="*/ 489397 h 618185"/>
                <a:gd name="connsiteX35" fmla="*/ 942734 w 3108960"/>
                <a:gd name="connsiteY35" fmla="*/ 463639 h 618185"/>
                <a:gd name="connsiteX36" fmla="*/ 1123038 w 3108960"/>
                <a:gd name="connsiteY36" fmla="*/ 414699 h 618185"/>
                <a:gd name="connsiteX37" fmla="*/ 1282736 w 3108960"/>
                <a:gd name="connsiteY37" fmla="*/ 381214 h 618185"/>
                <a:gd name="connsiteX38" fmla="*/ 1506829 w 3108960"/>
                <a:gd name="connsiteY38" fmla="*/ 340002 h 618185"/>
                <a:gd name="connsiteX39" fmla="*/ 1671678 w 3108960"/>
                <a:gd name="connsiteY39" fmla="*/ 311668 h 618185"/>
                <a:gd name="connsiteX40" fmla="*/ 1787588 w 3108960"/>
                <a:gd name="connsiteY40" fmla="*/ 296214 h 618185"/>
                <a:gd name="connsiteX41" fmla="*/ 1949862 w 3108960"/>
                <a:gd name="connsiteY41" fmla="*/ 275607 h 618185"/>
                <a:gd name="connsiteX42" fmla="*/ 2078650 w 3108960"/>
                <a:gd name="connsiteY42" fmla="*/ 260153 h 618185"/>
                <a:gd name="connsiteX43" fmla="*/ 2230621 w 3108960"/>
                <a:gd name="connsiteY43" fmla="*/ 242122 h 618185"/>
                <a:gd name="connsiteX44" fmla="*/ 2475320 w 3108960"/>
                <a:gd name="connsiteY44" fmla="*/ 244698 h 618185"/>
                <a:gd name="connsiteX45" fmla="*/ 2704564 w 3108960"/>
                <a:gd name="connsiteY45" fmla="*/ 252425 h 618185"/>
                <a:gd name="connsiteX46" fmla="*/ 2851383 w 3108960"/>
                <a:gd name="connsiteY46" fmla="*/ 260153 h 618185"/>
                <a:gd name="connsiteX47" fmla="*/ 2954414 w 3108960"/>
                <a:gd name="connsiteY47" fmla="*/ 265304 h 618185"/>
                <a:gd name="connsiteX48" fmla="*/ 3003354 w 3108960"/>
                <a:gd name="connsiteY48" fmla="*/ 260153 h 618185"/>
                <a:gd name="connsiteX49" fmla="*/ 3052293 w 3108960"/>
                <a:gd name="connsiteY49" fmla="*/ 247274 h 618185"/>
                <a:gd name="connsiteX50" fmla="*/ 3080627 w 3108960"/>
                <a:gd name="connsiteY50" fmla="*/ 234395 h 618185"/>
                <a:gd name="connsiteX51" fmla="*/ 3096081 w 3108960"/>
                <a:gd name="connsiteY51" fmla="*/ 224092 h 618185"/>
                <a:gd name="connsiteX52" fmla="*/ 3106385 w 3108960"/>
                <a:gd name="connsiteY52" fmla="*/ 206062 h 618185"/>
                <a:gd name="connsiteX53" fmla="*/ 3108960 w 3108960"/>
                <a:gd name="connsiteY53" fmla="*/ 182880 h 618185"/>
                <a:gd name="connsiteX54" fmla="*/ 3106385 w 3108960"/>
                <a:gd name="connsiteY54" fmla="*/ 164849 h 618185"/>
                <a:gd name="connsiteX55" fmla="*/ 3093506 w 3108960"/>
                <a:gd name="connsiteY55" fmla="*/ 139091 h 618185"/>
                <a:gd name="connsiteX56" fmla="*/ 3075475 w 3108960"/>
                <a:gd name="connsiteY56" fmla="*/ 115909 h 618185"/>
                <a:gd name="connsiteX57" fmla="*/ 3047142 w 3108960"/>
                <a:gd name="connsiteY57" fmla="*/ 92727 h 618185"/>
                <a:gd name="connsiteX58" fmla="*/ 3011081 w 3108960"/>
                <a:gd name="connsiteY58" fmla="*/ 69545 h 618185"/>
                <a:gd name="connsiteX59" fmla="*/ 2972444 w 3108960"/>
                <a:gd name="connsiteY59" fmla="*/ 54091 h 618185"/>
                <a:gd name="connsiteX60" fmla="*/ 2913201 w 3108960"/>
                <a:gd name="connsiteY60" fmla="*/ 33485 h 618185"/>
                <a:gd name="connsiteX61" fmla="*/ 2786989 w 3108960"/>
                <a:gd name="connsiteY61" fmla="*/ 7727 h 618185"/>
                <a:gd name="connsiteX62" fmla="*/ 2668503 w 3108960"/>
                <a:gd name="connsiteY62" fmla="*/ 0 h 618185"/>
                <a:gd name="connsiteX63" fmla="*/ 2598957 w 3108960"/>
                <a:gd name="connsiteY63" fmla="*/ 25757 h 618185"/>
                <a:gd name="connsiteX64" fmla="*/ 2550017 w 3108960"/>
                <a:gd name="connsiteY64" fmla="*/ 43788 h 618185"/>
                <a:gd name="connsiteX65" fmla="*/ 2436683 w 3108960"/>
                <a:gd name="connsiteY65" fmla="*/ 51515 h 618185"/>
                <a:gd name="connsiteX66" fmla="*/ 2161075 w 3108960"/>
                <a:gd name="connsiteY66" fmla="*/ 72121 h 618185"/>
                <a:gd name="connsiteX67" fmla="*/ 1903498 w 3108960"/>
                <a:gd name="connsiteY67" fmla="*/ 97879 h 61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08960" h="618185">
                  <a:moveTo>
                    <a:pt x="1903498" y="97879"/>
                  </a:moveTo>
                  <a:lnTo>
                    <a:pt x="1766982" y="110758"/>
                  </a:lnTo>
                  <a:lnTo>
                    <a:pt x="1491374" y="162273"/>
                  </a:lnTo>
                  <a:lnTo>
                    <a:pt x="1305918" y="206062"/>
                  </a:lnTo>
                  <a:lnTo>
                    <a:pt x="1123038" y="244698"/>
                  </a:lnTo>
                  <a:lnTo>
                    <a:pt x="916976" y="288486"/>
                  </a:lnTo>
                  <a:lnTo>
                    <a:pt x="798490" y="311668"/>
                  </a:lnTo>
                  <a:lnTo>
                    <a:pt x="646520" y="340002"/>
                  </a:lnTo>
                  <a:lnTo>
                    <a:pt x="564095" y="355456"/>
                  </a:lnTo>
                  <a:lnTo>
                    <a:pt x="520307" y="360608"/>
                  </a:lnTo>
                  <a:lnTo>
                    <a:pt x="430155" y="360608"/>
                  </a:lnTo>
                  <a:lnTo>
                    <a:pt x="347730" y="360608"/>
                  </a:lnTo>
                  <a:lnTo>
                    <a:pt x="270457" y="355456"/>
                  </a:lnTo>
                  <a:lnTo>
                    <a:pt x="198335" y="345153"/>
                  </a:lnTo>
                  <a:lnTo>
                    <a:pt x="133941" y="332275"/>
                  </a:lnTo>
                  <a:lnTo>
                    <a:pt x="74698" y="316820"/>
                  </a:lnTo>
                  <a:lnTo>
                    <a:pt x="28334" y="298789"/>
                  </a:lnTo>
                  <a:lnTo>
                    <a:pt x="7728" y="298789"/>
                  </a:lnTo>
                  <a:lnTo>
                    <a:pt x="0" y="303941"/>
                  </a:lnTo>
                  <a:lnTo>
                    <a:pt x="2576" y="327123"/>
                  </a:lnTo>
                  <a:lnTo>
                    <a:pt x="7728" y="342578"/>
                  </a:lnTo>
                  <a:lnTo>
                    <a:pt x="20607" y="363184"/>
                  </a:lnTo>
                  <a:lnTo>
                    <a:pt x="72122" y="401820"/>
                  </a:lnTo>
                  <a:lnTo>
                    <a:pt x="154547" y="463639"/>
                  </a:lnTo>
                  <a:lnTo>
                    <a:pt x="242123" y="520306"/>
                  </a:lnTo>
                  <a:lnTo>
                    <a:pt x="316821" y="564094"/>
                  </a:lnTo>
                  <a:lnTo>
                    <a:pt x="391518" y="600155"/>
                  </a:lnTo>
                  <a:lnTo>
                    <a:pt x="432730" y="618185"/>
                  </a:lnTo>
                  <a:lnTo>
                    <a:pt x="450761" y="618185"/>
                  </a:lnTo>
                  <a:lnTo>
                    <a:pt x="481670" y="602731"/>
                  </a:lnTo>
                  <a:lnTo>
                    <a:pt x="533186" y="576973"/>
                  </a:lnTo>
                  <a:lnTo>
                    <a:pt x="623338" y="538336"/>
                  </a:lnTo>
                  <a:lnTo>
                    <a:pt x="677429" y="522882"/>
                  </a:lnTo>
                  <a:lnTo>
                    <a:pt x="752127" y="504851"/>
                  </a:lnTo>
                  <a:lnTo>
                    <a:pt x="826824" y="489397"/>
                  </a:lnTo>
                  <a:lnTo>
                    <a:pt x="942734" y="463639"/>
                  </a:lnTo>
                  <a:lnTo>
                    <a:pt x="1123038" y="414699"/>
                  </a:lnTo>
                  <a:lnTo>
                    <a:pt x="1282736" y="381214"/>
                  </a:lnTo>
                  <a:lnTo>
                    <a:pt x="1506829" y="340002"/>
                  </a:lnTo>
                  <a:lnTo>
                    <a:pt x="1671678" y="311668"/>
                  </a:lnTo>
                  <a:lnTo>
                    <a:pt x="1787588" y="296214"/>
                  </a:lnTo>
                  <a:lnTo>
                    <a:pt x="1949862" y="275607"/>
                  </a:lnTo>
                  <a:lnTo>
                    <a:pt x="2078650" y="260153"/>
                  </a:lnTo>
                  <a:lnTo>
                    <a:pt x="2230621" y="242122"/>
                  </a:lnTo>
                  <a:lnTo>
                    <a:pt x="2475320" y="244698"/>
                  </a:lnTo>
                  <a:lnTo>
                    <a:pt x="2704564" y="252425"/>
                  </a:lnTo>
                  <a:lnTo>
                    <a:pt x="2851383" y="260153"/>
                  </a:lnTo>
                  <a:lnTo>
                    <a:pt x="2954414" y="265304"/>
                  </a:lnTo>
                  <a:lnTo>
                    <a:pt x="3003354" y="260153"/>
                  </a:lnTo>
                  <a:lnTo>
                    <a:pt x="3052293" y="247274"/>
                  </a:lnTo>
                  <a:lnTo>
                    <a:pt x="3080627" y="234395"/>
                  </a:lnTo>
                  <a:lnTo>
                    <a:pt x="3096081" y="224092"/>
                  </a:lnTo>
                  <a:lnTo>
                    <a:pt x="3106385" y="206062"/>
                  </a:lnTo>
                  <a:lnTo>
                    <a:pt x="3108960" y="182880"/>
                  </a:lnTo>
                  <a:lnTo>
                    <a:pt x="3106385" y="164849"/>
                  </a:lnTo>
                  <a:lnTo>
                    <a:pt x="3093506" y="139091"/>
                  </a:lnTo>
                  <a:lnTo>
                    <a:pt x="3075475" y="115909"/>
                  </a:lnTo>
                  <a:lnTo>
                    <a:pt x="3047142" y="92727"/>
                  </a:lnTo>
                  <a:lnTo>
                    <a:pt x="3011081" y="69545"/>
                  </a:lnTo>
                  <a:lnTo>
                    <a:pt x="2972444" y="54091"/>
                  </a:lnTo>
                  <a:lnTo>
                    <a:pt x="2913201" y="33485"/>
                  </a:lnTo>
                  <a:lnTo>
                    <a:pt x="2786989" y="7727"/>
                  </a:lnTo>
                  <a:lnTo>
                    <a:pt x="2668503" y="0"/>
                  </a:lnTo>
                  <a:lnTo>
                    <a:pt x="2598957" y="25757"/>
                  </a:lnTo>
                  <a:lnTo>
                    <a:pt x="2550017" y="43788"/>
                  </a:lnTo>
                  <a:lnTo>
                    <a:pt x="2436683" y="51515"/>
                  </a:lnTo>
                  <a:lnTo>
                    <a:pt x="2161075" y="72121"/>
                  </a:lnTo>
                  <a:lnTo>
                    <a:pt x="1903498" y="978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4">
              <a:extLst>
                <a:ext uri="{FF2B5EF4-FFF2-40B4-BE49-F238E27FC236}">
                  <a16:creationId xmlns:a16="http://schemas.microsoft.com/office/drawing/2014/main" id="{6383E2E7-4390-49E8-8135-65F0712FA486}"/>
                </a:ext>
              </a:extLst>
            </p:cNvPr>
            <p:cNvSpPr/>
            <p:nvPr/>
          </p:nvSpPr>
          <p:spPr>
            <a:xfrm>
              <a:off x="4873625" y="2946400"/>
              <a:ext cx="520700" cy="623888"/>
            </a:xfrm>
            <a:custGeom>
              <a:avLst/>
              <a:gdLst>
                <a:gd name="connsiteX0" fmla="*/ 252426 w 520306"/>
                <a:gd name="connsiteY0" fmla="*/ 376064 h 623338"/>
                <a:gd name="connsiteX1" fmla="*/ 221517 w 520306"/>
                <a:gd name="connsiteY1" fmla="*/ 314245 h 623338"/>
                <a:gd name="connsiteX2" fmla="*/ 198335 w 520306"/>
                <a:gd name="connsiteY2" fmla="*/ 262730 h 623338"/>
                <a:gd name="connsiteX3" fmla="*/ 177728 w 520306"/>
                <a:gd name="connsiteY3" fmla="*/ 216366 h 623338"/>
                <a:gd name="connsiteX4" fmla="*/ 136516 w 520306"/>
                <a:gd name="connsiteY4" fmla="*/ 154547 h 623338"/>
                <a:gd name="connsiteX5" fmla="*/ 87576 w 520306"/>
                <a:gd name="connsiteY5" fmla="*/ 95304 h 623338"/>
                <a:gd name="connsiteX6" fmla="*/ 0 w 520306"/>
                <a:gd name="connsiteY6" fmla="*/ 15455 h 623338"/>
                <a:gd name="connsiteX7" fmla="*/ 74697 w 520306"/>
                <a:gd name="connsiteY7" fmla="*/ 0 h 623338"/>
                <a:gd name="connsiteX8" fmla="*/ 270456 w 520306"/>
                <a:gd name="connsiteY8" fmla="*/ 74698 h 623338"/>
                <a:gd name="connsiteX9" fmla="*/ 342578 w 520306"/>
                <a:gd name="connsiteY9" fmla="*/ 103031 h 623338"/>
                <a:gd name="connsiteX10" fmla="*/ 383790 w 520306"/>
                <a:gd name="connsiteY10" fmla="*/ 123638 h 623338"/>
                <a:gd name="connsiteX11" fmla="*/ 399245 w 520306"/>
                <a:gd name="connsiteY11" fmla="*/ 133941 h 623338"/>
                <a:gd name="connsiteX12" fmla="*/ 412124 w 520306"/>
                <a:gd name="connsiteY12" fmla="*/ 149395 h 623338"/>
                <a:gd name="connsiteX13" fmla="*/ 435306 w 520306"/>
                <a:gd name="connsiteY13" fmla="*/ 193184 h 623338"/>
                <a:gd name="connsiteX14" fmla="*/ 458488 w 520306"/>
                <a:gd name="connsiteY14" fmla="*/ 255002 h 623338"/>
                <a:gd name="connsiteX15" fmla="*/ 481670 w 520306"/>
                <a:gd name="connsiteY15" fmla="*/ 334851 h 623338"/>
                <a:gd name="connsiteX16" fmla="*/ 497124 w 520306"/>
                <a:gd name="connsiteY16" fmla="*/ 414700 h 623338"/>
                <a:gd name="connsiteX17" fmla="*/ 517731 w 520306"/>
                <a:gd name="connsiteY17" fmla="*/ 535762 h 623338"/>
                <a:gd name="connsiteX18" fmla="*/ 520306 w 520306"/>
                <a:gd name="connsiteY18" fmla="*/ 602732 h 623338"/>
                <a:gd name="connsiteX19" fmla="*/ 373487 w 520306"/>
                <a:gd name="connsiteY19" fmla="*/ 623338 h 623338"/>
                <a:gd name="connsiteX20" fmla="*/ 303941 w 520306"/>
                <a:gd name="connsiteY20" fmla="*/ 481670 h 623338"/>
                <a:gd name="connsiteX21" fmla="*/ 252426 w 520306"/>
                <a:gd name="connsiteY21" fmla="*/ 376064 h 62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0306" h="623338">
                  <a:moveTo>
                    <a:pt x="252426" y="376064"/>
                  </a:moveTo>
                  <a:lnTo>
                    <a:pt x="221517" y="314245"/>
                  </a:lnTo>
                  <a:lnTo>
                    <a:pt x="198335" y="262730"/>
                  </a:lnTo>
                  <a:lnTo>
                    <a:pt x="177728" y="216366"/>
                  </a:lnTo>
                  <a:lnTo>
                    <a:pt x="136516" y="154547"/>
                  </a:lnTo>
                  <a:lnTo>
                    <a:pt x="87576" y="95304"/>
                  </a:lnTo>
                  <a:lnTo>
                    <a:pt x="0" y="15455"/>
                  </a:lnTo>
                  <a:lnTo>
                    <a:pt x="74697" y="0"/>
                  </a:lnTo>
                  <a:lnTo>
                    <a:pt x="270456" y="74698"/>
                  </a:lnTo>
                  <a:lnTo>
                    <a:pt x="342578" y="103031"/>
                  </a:lnTo>
                  <a:lnTo>
                    <a:pt x="383790" y="123638"/>
                  </a:lnTo>
                  <a:lnTo>
                    <a:pt x="399245" y="133941"/>
                  </a:lnTo>
                  <a:lnTo>
                    <a:pt x="412124" y="149395"/>
                  </a:lnTo>
                  <a:lnTo>
                    <a:pt x="435306" y="193184"/>
                  </a:lnTo>
                  <a:lnTo>
                    <a:pt x="458488" y="255002"/>
                  </a:lnTo>
                  <a:lnTo>
                    <a:pt x="481670" y="334851"/>
                  </a:lnTo>
                  <a:lnTo>
                    <a:pt x="497124" y="414700"/>
                  </a:lnTo>
                  <a:lnTo>
                    <a:pt x="517731" y="535762"/>
                  </a:lnTo>
                  <a:lnTo>
                    <a:pt x="520306" y="602732"/>
                  </a:lnTo>
                  <a:lnTo>
                    <a:pt x="373487" y="623338"/>
                  </a:lnTo>
                  <a:lnTo>
                    <a:pt x="303941" y="481670"/>
                  </a:lnTo>
                  <a:lnTo>
                    <a:pt x="252426" y="3760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43">
              <a:extLst>
                <a:ext uri="{FF2B5EF4-FFF2-40B4-BE49-F238E27FC236}">
                  <a16:creationId xmlns:a16="http://schemas.microsoft.com/office/drawing/2014/main" id="{920D659F-ACA3-44E8-B672-A701AA44290A}"/>
                </a:ext>
              </a:extLst>
            </p:cNvPr>
            <p:cNvSpPr/>
            <p:nvPr/>
          </p:nvSpPr>
          <p:spPr>
            <a:xfrm>
              <a:off x="6030913" y="2725738"/>
              <a:ext cx="492125" cy="757237"/>
            </a:xfrm>
            <a:custGeom>
              <a:avLst/>
              <a:gdLst>
                <a:gd name="connsiteX0" fmla="*/ 95303 w 491973"/>
                <a:gd name="connsiteY0" fmla="*/ 368336 h 757278"/>
                <a:gd name="connsiteX1" fmla="*/ 118485 w 491973"/>
                <a:gd name="connsiteY1" fmla="*/ 283335 h 757278"/>
                <a:gd name="connsiteX2" fmla="*/ 133940 w 491973"/>
                <a:gd name="connsiteY2" fmla="*/ 208638 h 757278"/>
                <a:gd name="connsiteX3" fmla="*/ 139092 w 491973"/>
                <a:gd name="connsiteY3" fmla="*/ 177728 h 757278"/>
                <a:gd name="connsiteX4" fmla="*/ 139092 w 491973"/>
                <a:gd name="connsiteY4" fmla="*/ 144243 h 757278"/>
                <a:gd name="connsiteX5" fmla="*/ 128788 w 491973"/>
                <a:gd name="connsiteY5" fmla="*/ 108182 h 757278"/>
                <a:gd name="connsiteX6" fmla="*/ 103031 w 491973"/>
                <a:gd name="connsiteY6" fmla="*/ 56667 h 757278"/>
                <a:gd name="connsiteX7" fmla="*/ 59243 w 491973"/>
                <a:gd name="connsiteY7" fmla="*/ 5151 h 757278"/>
                <a:gd name="connsiteX8" fmla="*/ 249850 w 491973"/>
                <a:gd name="connsiteY8" fmla="*/ 0 h 757278"/>
                <a:gd name="connsiteX9" fmla="*/ 347729 w 491973"/>
                <a:gd name="connsiteY9" fmla="*/ 69546 h 757278"/>
                <a:gd name="connsiteX10" fmla="*/ 430154 w 491973"/>
                <a:gd name="connsiteY10" fmla="*/ 118486 h 757278"/>
                <a:gd name="connsiteX11" fmla="*/ 468791 w 491973"/>
                <a:gd name="connsiteY11" fmla="*/ 139092 h 757278"/>
                <a:gd name="connsiteX12" fmla="*/ 481670 w 491973"/>
                <a:gd name="connsiteY12" fmla="*/ 149395 h 757278"/>
                <a:gd name="connsiteX13" fmla="*/ 489397 w 491973"/>
                <a:gd name="connsiteY13" fmla="*/ 162274 h 757278"/>
                <a:gd name="connsiteX14" fmla="*/ 491973 w 491973"/>
                <a:gd name="connsiteY14" fmla="*/ 177728 h 757278"/>
                <a:gd name="connsiteX15" fmla="*/ 491973 w 491973"/>
                <a:gd name="connsiteY15" fmla="*/ 203486 h 757278"/>
                <a:gd name="connsiteX16" fmla="*/ 476518 w 491973"/>
                <a:gd name="connsiteY16" fmla="*/ 229244 h 757278"/>
                <a:gd name="connsiteX17" fmla="*/ 448185 w 491973"/>
                <a:gd name="connsiteY17" fmla="*/ 255002 h 757278"/>
                <a:gd name="connsiteX18" fmla="*/ 414699 w 491973"/>
                <a:gd name="connsiteY18" fmla="*/ 273032 h 757278"/>
                <a:gd name="connsiteX19" fmla="*/ 360608 w 491973"/>
                <a:gd name="connsiteY19" fmla="*/ 298790 h 757278"/>
                <a:gd name="connsiteX20" fmla="*/ 303941 w 491973"/>
                <a:gd name="connsiteY20" fmla="*/ 378639 h 757278"/>
                <a:gd name="connsiteX21" fmla="*/ 224092 w 491973"/>
                <a:gd name="connsiteY21" fmla="*/ 484246 h 757278"/>
                <a:gd name="connsiteX22" fmla="*/ 110758 w 491973"/>
                <a:gd name="connsiteY22" fmla="*/ 641368 h 757278"/>
                <a:gd name="connsiteX23" fmla="*/ 2576 w 491973"/>
                <a:gd name="connsiteY23" fmla="*/ 757278 h 757278"/>
                <a:gd name="connsiteX24" fmla="*/ 0 w 491973"/>
                <a:gd name="connsiteY24" fmla="*/ 680004 h 757278"/>
                <a:gd name="connsiteX25" fmla="*/ 77273 w 491973"/>
                <a:gd name="connsiteY25" fmla="*/ 445609 h 757278"/>
                <a:gd name="connsiteX26" fmla="*/ 95303 w 491973"/>
                <a:gd name="connsiteY26" fmla="*/ 368336 h 7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973" h="757278">
                  <a:moveTo>
                    <a:pt x="95303" y="368336"/>
                  </a:moveTo>
                  <a:lnTo>
                    <a:pt x="118485" y="283335"/>
                  </a:lnTo>
                  <a:lnTo>
                    <a:pt x="133940" y="208638"/>
                  </a:lnTo>
                  <a:lnTo>
                    <a:pt x="139092" y="177728"/>
                  </a:lnTo>
                  <a:lnTo>
                    <a:pt x="139092" y="144243"/>
                  </a:lnTo>
                  <a:lnTo>
                    <a:pt x="128788" y="108182"/>
                  </a:lnTo>
                  <a:lnTo>
                    <a:pt x="103031" y="56667"/>
                  </a:lnTo>
                  <a:lnTo>
                    <a:pt x="59243" y="5151"/>
                  </a:lnTo>
                  <a:lnTo>
                    <a:pt x="249850" y="0"/>
                  </a:lnTo>
                  <a:lnTo>
                    <a:pt x="347729" y="69546"/>
                  </a:lnTo>
                  <a:lnTo>
                    <a:pt x="430154" y="118486"/>
                  </a:lnTo>
                  <a:lnTo>
                    <a:pt x="468791" y="139092"/>
                  </a:lnTo>
                  <a:lnTo>
                    <a:pt x="481670" y="149395"/>
                  </a:lnTo>
                  <a:lnTo>
                    <a:pt x="489397" y="162274"/>
                  </a:lnTo>
                  <a:lnTo>
                    <a:pt x="491973" y="177728"/>
                  </a:lnTo>
                  <a:lnTo>
                    <a:pt x="491973" y="203486"/>
                  </a:lnTo>
                  <a:lnTo>
                    <a:pt x="476518" y="229244"/>
                  </a:lnTo>
                  <a:lnTo>
                    <a:pt x="448185" y="255002"/>
                  </a:lnTo>
                  <a:lnTo>
                    <a:pt x="414699" y="273032"/>
                  </a:lnTo>
                  <a:lnTo>
                    <a:pt x="360608" y="298790"/>
                  </a:lnTo>
                  <a:lnTo>
                    <a:pt x="303941" y="378639"/>
                  </a:lnTo>
                  <a:lnTo>
                    <a:pt x="224092" y="484246"/>
                  </a:lnTo>
                  <a:lnTo>
                    <a:pt x="110758" y="641368"/>
                  </a:lnTo>
                  <a:lnTo>
                    <a:pt x="2576" y="757278"/>
                  </a:lnTo>
                  <a:cubicBezTo>
                    <a:pt x="1717" y="731520"/>
                    <a:pt x="859" y="705762"/>
                    <a:pt x="0" y="680004"/>
                  </a:cubicBezTo>
                  <a:lnTo>
                    <a:pt x="77273" y="445609"/>
                  </a:lnTo>
                  <a:lnTo>
                    <a:pt x="95303" y="36833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5">
              <a:extLst>
                <a:ext uri="{FF2B5EF4-FFF2-40B4-BE49-F238E27FC236}">
                  <a16:creationId xmlns:a16="http://schemas.microsoft.com/office/drawing/2014/main" id="{86E0E03D-F894-4704-B1BA-20C6D6E9E74F}"/>
                </a:ext>
              </a:extLst>
            </p:cNvPr>
            <p:cNvSpPr/>
            <p:nvPr/>
          </p:nvSpPr>
          <p:spPr>
            <a:xfrm>
              <a:off x="4525963" y="3294063"/>
              <a:ext cx="2187575" cy="468312"/>
            </a:xfrm>
            <a:custGeom>
              <a:avLst/>
              <a:gdLst>
                <a:gd name="connsiteX0" fmla="*/ 1026319 w 2185988"/>
                <a:gd name="connsiteY0" fmla="*/ 154781 h 469106"/>
                <a:gd name="connsiteX1" fmla="*/ 1326357 w 2185988"/>
                <a:gd name="connsiteY1" fmla="*/ 111919 h 469106"/>
                <a:gd name="connsiteX2" fmla="*/ 1524000 w 2185988"/>
                <a:gd name="connsiteY2" fmla="*/ 83344 h 469106"/>
                <a:gd name="connsiteX3" fmla="*/ 1609725 w 2185988"/>
                <a:gd name="connsiteY3" fmla="*/ 64294 h 469106"/>
                <a:gd name="connsiteX4" fmla="*/ 1676400 w 2185988"/>
                <a:gd name="connsiteY4" fmla="*/ 57150 h 469106"/>
                <a:gd name="connsiteX5" fmla="*/ 1759744 w 2185988"/>
                <a:gd name="connsiteY5" fmla="*/ 33337 h 469106"/>
                <a:gd name="connsiteX6" fmla="*/ 1835944 w 2185988"/>
                <a:gd name="connsiteY6" fmla="*/ 0 h 469106"/>
                <a:gd name="connsiteX7" fmla="*/ 1862138 w 2185988"/>
                <a:gd name="connsiteY7" fmla="*/ 0 h 469106"/>
                <a:gd name="connsiteX8" fmla="*/ 1935957 w 2185988"/>
                <a:gd name="connsiteY8" fmla="*/ 16669 h 469106"/>
                <a:gd name="connsiteX9" fmla="*/ 2035969 w 2185988"/>
                <a:gd name="connsiteY9" fmla="*/ 40481 h 469106"/>
                <a:gd name="connsiteX10" fmla="*/ 2109788 w 2185988"/>
                <a:gd name="connsiteY10" fmla="*/ 64294 h 469106"/>
                <a:gd name="connsiteX11" fmla="*/ 2133600 w 2185988"/>
                <a:gd name="connsiteY11" fmla="*/ 78581 h 469106"/>
                <a:gd name="connsiteX12" fmla="*/ 2152650 w 2185988"/>
                <a:gd name="connsiteY12" fmla="*/ 92869 h 469106"/>
                <a:gd name="connsiteX13" fmla="*/ 2171700 w 2185988"/>
                <a:gd name="connsiteY13" fmla="*/ 109537 h 469106"/>
                <a:gd name="connsiteX14" fmla="*/ 2181225 w 2185988"/>
                <a:gd name="connsiteY14" fmla="*/ 126206 h 469106"/>
                <a:gd name="connsiteX15" fmla="*/ 2185988 w 2185988"/>
                <a:gd name="connsiteY15" fmla="*/ 142875 h 469106"/>
                <a:gd name="connsiteX16" fmla="*/ 2176463 w 2185988"/>
                <a:gd name="connsiteY16" fmla="*/ 166687 h 469106"/>
                <a:gd name="connsiteX17" fmla="*/ 2152650 w 2185988"/>
                <a:gd name="connsiteY17" fmla="*/ 190500 h 469106"/>
                <a:gd name="connsiteX18" fmla="*/ 2109788 w 2185988"/>
                <a:gd name="connsiteY18" fmla="*/ 214312 h 469106"/>
                <a:gd name="connsiteX19" fmla="*/ 2085975 w 2185988"/>
                <a:gd name="connsiteY19" fmla="*/ 221456 h 469106"/>
                <a:gd name="connsiteX20" fmla="*/ 2026444 w 2185988"/>
                <a:gd name="connsiteY20" fmla="*/ 221456 h 469106"/>
                <a:gd name="connsiteX21" fmla="*/ 1888332 w 2185988"/>
                <a:gd name="connsiteY21" fmla="*/ 221456 h 469106"/>
                <a:gd name="connsiteX22" fmla="*/ 1743075 w 2185988"/>
                <a:gd name="connsiteY22" fmla="*/ 223837 h 469106"/>
                <a:gd name="connsiteX23" fmla="*/ 1533525 w 2185988"/>
                <a:gd name="connsiteY23" fmla="*/ 235744 h 469106"/>
                <a:gd name="connsiteX24" fmla="*/ 1378744 w 2185988"/>
                <a:gd name="connsiteY24" fmla="*/ 245269 h 469106"/>
                <a:gd name="connsiteX25" fmla="*/ 1262063 w 2185988"/>
                <a:gd name="connsiteY25" fmla="*/ 259556 h 469106"/>
                <a:gd name="connsiteX26" fmla="*/ 1000125 w 2185988"/>
                <a:gd name="connsiteY26" fmla="*/ 319087 h 469106"/>
                <a:gd name="connsiteX27" fmla="*/ 776288 w 2185988"/>
                <a:gd name="connsiteY27" fmla="*/ 359569 h 469106"/>
                <a:gd name="connsiteX28" fmla="*/ 571500 w 2185988"/>
                <a:gd name="connsiteY28" fmla="*/ 404812 h 469106"/>
                <a:gd name="connsiteX29" fmla="*/ 500063 w 2185988"/>
                <a:gd name="connsiteY29" fmla="*/ 423862 h 469106"/>
                <a:gd name="connsiteX30" fmla="*/ 428625 w 2185988"/>
                <a:gd name="connsiteY30" fmla="*/ 454819 h 469106"/>
                <a:gd name="connsiteX31" fmla="*/ 390525 w 2185988"/>
                <a:gd name="connsiteY31" fmla="*/ 469106 h 469106"/>
                <a:gd name="connsiteX32" fmla="*/ 350044 w 2185988"/>
                <a:gd name="connsiteY32" fmla="*/ 461962 h 469106"/>
                <a:gd name="connsiteX33" fmla="*/ 269082 w 2185988"/>
                <a:gd name="connsiteY33" fmla="*/ 428625 h 469106"/>
                <a:gd name="connsiteX34" fmla="*/ 190500 w 2185988"/>
                <a:gd name="connsiteY34" fmla="*/ 383381 h 469106"/>
                <a:gd name="connsiteX35" fmla="*/ 126207 w 2185988"/>
                <a:gd name="connsiteY35" fmla="*/ 333375 h 469106"/>
                <a:gd name="connsiteX36" fmla="*/ 64294 w 2185988"/>
                <a:gd name="connsiteY36" fmla="*/ 271462 h 469106"/>
                <a:gd name="connsiteX37" fmla="*/ 21432 w 2185988"/>
                <a:gd name="connsiteY37" fmla="*/ 214312 h 469106"/>
                <a:gd name="connsiteX38" fmla="*/ 2382 w 2185988"/>
                <a:gd name="connsiteY38" fmla="*/ 178594 h 469106"/>
                <a:gd name="connsiteX39" fmla="*/ 0 w 2185988"/>
                <a:gd name="connsiteY39" fmla="*/ 164306 h 469106"/>
                <a:gd name="connsiteX40" fmla="*/ 0 w 2185988"/>
                <a:gd name="connsiteY40" fmla="*/ 152400 h 469106"/>
                <a:gd name="connsiteX41" fmla="*/ 7144 w 2185988"/>
                <a:gd name="connsiteY41" fmla="*/ 140494 h 469106"/>
                <a:gd name="connsiteX42" fmla="*/ 19050 w 2185988"/>
                <a:gd name="connsiteY42" fmla="*/ 140494 h 469106"/>
                <a:gd name="connsiteX43" fmla="*/ 52388 w 2185988"/>
                <a:gd name="connsiteY43" fmla="*/ 150019 h 469106"/>
                <a:gd name="connsiteX44" fmla="*/ 69057 w 2185988"/>
                <a:gd name="connsiteY44" fmla="*/ 161925 h 469106"/>
                <a:gd name="connsiteX45" fmla="*/ 104775 w 2185988"/>
                <a:gd name="connsiteY45" fmla="*/ 190500 h 469106"/>
                <a:gd name="connsiteX46" fmla="*/ 135732 w 2185988"/>
                <a:gd name="connsiteY46" fmla="*/ 207169 h 469106"/>
                <a:gd name="connsiteX47" fmla="*/ 176213 w 2185988"/>
                <a:gd name="connsiteY47" fmla="*/ 221456 h 469106"/>
                <a:gd name="connsiteX48" fmla="*/ 226219 w 2185988"/>
                <a:gd name="connsiteY48" fmla="*/ 233362 h 469106"/>
                <a:gd name="connsiteX49" fmla="*/ 297657 w 2185988"/>
                <a:gd name="connsiteY49" fmla="*/ 240506 h 469106"/>
                <a:gd name="connsiteX50" fmla="*/ 371475 w 2185988"/>
                <a:gd name="connsiteY50" fmla="*/ 242887 h 469106"/>
                <a:gd name="connsiteX51" fmla="*/ 447675 w 2185988"/>
                <a:gd name="connsiteY51" fmla="*/ 233362 h 469106"/>
                <a:gd name="connsiteX52" fmla="*/ 692944 w 2185988"/>
                <a:gd name="connsiteY52" fmla="*/ 197644 h 469106"/>
                <a:gd name="connsiteX53" fmla="*/ 890588 w 2185988"/>
                <a:gd name="connsiteY53" fmla="*/ 173831 h 469106"/>
                <a:gd name="connsiteX54" fmla="*/ 1026319 w 2185988"/>
                <a:gd name="connsiteY54" fmla="*/ 1547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85988" h="469106">
                  <a:moveTo>
                    <a:pt x="1026319" y="154781"/>
                  </a:moveTo>
                  <a:lnTo>
                    <a:pt x="1326357" y="111919"/>
                  </a:lnTo>
                  <a:lnTo>
                    <a:pt x="1524000" y="83344"/>
                  </a:lnTo>
                  <a:lnTo>
                    <a:pt x="1609725" y="64294"/>
                  </a:lnTo>
                  <a:lnTo>
                    <a:pt x="1676400" y="57150"/>
                  </a:lnTo>
                  <a:lnTo>
                    <a:pt x="1759744" y="33337"/>
                  </a:lnTo>
                  <a:lnTo>
                    <a:pt x="1835944" y="0"/>
                  </a:lnTo>
                  <a:lnTo>
                    <a:pt x="1862138" y="0"/>
                  </a:lnTo>
                  <a:lnTo>
                    <a:pt x="1935957" y="16669"/>
                  </a:lnTo>
                  <a:lnTo>
                    <a:pt x="2035969" y="40481"/>
                  </a:lnTo>
                  <a:lnTo>
                    <a:pt x="2109788" y="64294"/>
                  </a:lnTo>
                  <a:lnTo>
                    <a:pt x="2133600" y="78581"/>
                  </a:lnTo>
                  <a:lnTo>
                    <a:pt x="2152650" y="92869"/>
                  </a:lnTo>
                  <a:lnTo>
                    <a:pt x="2171700" y="109537"/>
                  </a:lnTo>
                  <a:lnTo>
                    <a:pt x="2181225" y="126206"/>
                  </a:lnTo>
                  <a:lnTo>
                    <a:pt x="2185988" y="142875"/>
                  </a:lnTo>
                  <a:lnTo>
                    <a:pt x="2176463" y="166687"/>
                  </a:lnTo>
                  <a:lnTo>
                    <a:pt x="2152650" y="190500"/>
                  </a:lnTo>
                  <a:lnTo>
                    <a:pt x="2109788" y="214312"/>
                  </a:lnTo>
                  <a:lnTo>
                    <a:pt x="2085975" y="221456"/>
                  </a:lnTo>
                  <a:lnTo>
                    <a:pt x="2026444" y="221456"/>
                  </a:lnTo>
                  <a:lnTo>
                    <a:pt x="1888332" y="221456"/>
                  </a:lnTo>
                  <a:lnTo>
                    <a:pt x="1743075" y="223837"/>
                  </a:lnTo>
                  <a:lnTo>
                    <a:pt x="1533525" y="235744"/>
                  </a:lnTo>
                  <a:lnTo>
                    <a:pt x="1378744" y="245269"/>
                  </a:lnTo>
                  <a:lnTo>
                    <a:pt x="1262063" y="259556"/>
                  </a:lnTo>
                  <a:lnTo>
                    <a:pt x="1000125" y="319087"/>
                  </a:lnTo>
                  <a:lnTo>
                    <a:pt x="776288" y="359569"/>
                  </a:lnTo>
                  <a:lnTo>
                    <a:pt x="571500" y="404812"/>
                  </a:lnTo>
                  <a:lnTo>
                    <a:pt x="500063" y="423862"/>
                  </a:lnTo>
                  <a:lnTo>
                    <a:pt x="428625" y="454819"/>
                  </a:lnTo>
                  <a:lnTo>
                    <a:pt x="390525" y="469106"/>
                  </a:lnTo>
                  <a:lnTo>
                    <a:pt x="350044" y="461962"/>
                  </a:lnTo>
                  <a:lnTo>
                    <a:pt x="269082" y="428625"/>
                  </a:lnTo>
                  <a:lnTo>
                    <a:pt x="190500" y="383381"/>
                  </a:lnTo>
                  <a:lnTo>
                    <a:pt x="126207" y="333375"/>
                  </a:lnTo>
                  <a:lnTo>
                    <a:pt x="64294" y="271462"/>
                  </a:lnTo>
                  <a:lnTo>
                    <a:pt x="21432" y="214312"/>
                  </a:lnTo>
                  <a:lnTo>
                    <a:pt x="2382" y="178594"/>
                  </a:lnTo>
                  <a:lnTo>
                    <a:pt x="0" y="164306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19050" y="140494"/>
                  </a:lnTo>
                  <a:lnTo>
                    <a:pt x="52388" y="150019"/>
                  </a:lnTo>
                  <a:lnTo>
                    <a:pt x="69057" y="161925"/>
                  </a:lnTo>
                  <a:lnTo>
                    <a:pt x="104775" y="190500"/>
                  </a:lnTo>
                  <a:lnTo>
                    <a:pt x="135732" y="207169"/>
                  </a:lnTo>
                  <a:lnTo>
                    <a:pt x="176213" y="221456"/>
                  </a:lnTo>
                  <a:lnTo>
                    <a:pt x="226219" y="233362"/>
                  </a:lnTo>
                  <a:lnTo>
                    <a:pt x="297657" y="240506"/>
                  </a:lnTo>
                  <a:lnTo>
                    <a:pt x="371475" y="242887"/>
                  </a:lnTo>
                  <a:lnTo>
                    <a:pt x="447675" y="233362"/>
                  </a:lnTo>
                  <a:lnTo>
                    <a:pt x="692944" y="197644"/>
                  </a:lnTo>
                  <a:lnTo>
                    <a:pt x="890588" y="173831"/>
                  </a:lnTo>
                  <a:lnTo>
                    <a:pt x="1026319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8">
              <a:extLst>
                <a:ext uri="{FF2B5EF4-FFF2-40B4-BE49-F238E27FC236}">
                  <a16:creationId xmlns:a16="http://schemas.microsoft.com/office/drawing/2014/main" id="{BCFC3B4E-5BAF-45FA-9C75-ED0C4842359A}"/>
                </a:ext>
              </a:extLst>
            </p:cNvPr>
            <p:cNvSpPr/>
            <p:nvPr/>
          </p:nvSpPr>
          <p:spPr>
            <a:xfrm>
              <a:off x="5543550" y="3535363"/>
              <a:ext cx="314325" cy="1985962"/>
            </a:xfrm>
            <a:custGeom>
              <a:avLst/>
              <a:gdLst>
                <a:gd name="connsiteX0" fmla="*/ 89757 w 314150"/>
                <a:gd name="connsiteY0" fmla="*/ 796594 h 1985875"/>
                <a:gd name="connsiteX1" fmla="*/ 92562 w 314150"/>
                <a:gd name="connsiteY1" fmla="*/ 631104 h 1985875"/>
                <a:gd name="connsiteX2" fmla="*/ 89757 w 314150"/>
                <a:gd name="connsiteY2" fmla="*/ 378663 h 1985875"/>
                <a:gd name="connsiteX3" fmla="*/ 89757 w 314150"/>
                <a:gd name="connsiteY3" fmla="*/ 283296 h 1985875"/>
                <a:gd name="connsiteX4" fmla="*/ 86952 w 314150"/>
                <a:gd name="connsiteY4" fmla="*/ 230002 h 1985875"/>
                <a:gd name="connsiteX5" fmla="*/ 78538 w 314150"/>
                <a:gd name="connsiteY5" fmla="*/ 185124 h 1985875"/>
                <a:gd name="connsiteX6" fmla="*/ 67318 w 314150"/>
                <a:gd name="connsiteY6" fmla="*/ 145855 h 1985875"/>
                <a:gd name="connsiteX7" fmla="*/ 50488 w 314150"/>
                <a:gd name="connsiteY7" fmla="*/ 106587 h 1985875"/>
                <a:gd name="connsiteX8" fmla="*/ 14025 w 314150"/>
                <a:gd name="connsiteY8" fmla="*/ 47683 h 1985875"/>
                <a:gd name="connsiteX9" fmla="*/ 0 w 314150"/>
                <a:gd name="connsiteY9" fmla="*/ 22439 h 1985875"/>
                <a:gd name="connsiteX10" fmla="*/ 148660 w 314150"/>
                <a:gd name="connsiteY10" fmla="*/ 0 h 1985875"/>
                <a:gd name="connsiteX11" fmla="*/ 241222 w 314150"/>
                <a:gd name="connsiteY11" fmla="*/ 33659 h 1985875"/>
                <a:gd name="connsiteX12" fmla="*/ 263661 w 314150"/>
                <a:gd name="connsiteY12" fmla="*/ 50488 h 1985875"/>
                <a:gd name="connsiteX13" fmla="*/ 277686 w 314150"/>
                <a:gd name="connsiteY13" fmla="*/ 64513 h 1985875"/>
                <a:gd name="connsiteX14" fmla="*/ 294515 w 314150"/>
                <a:gd name="connsiteY14" fmla="*/ 92562 h 1985875"/>
                <a:gd name="connsiteX15" fmla="*/ 311345 w 314150"/>
                <a:gd name="connsiteY15" fmla="*/ 140245 h 1985875"/>
                <a:gd name="connsiteX16" fmla="*/ 314150 w 314150"/>
                <a:gd name="connsiteY16" fmla="*/ 171099 h 1985875"/>
                <a:gd name="connsiteX17" fmla="*/ 314150 w 314150"/>
                <a:gd name="connsiteY17" fmla="*/ 474029 h 1985875"/>
                <a:gd name="connsiteX18" fmla="*/ 314150 w 314150"/>
                <a:gd name="connsiteY18" fmla="*/ 1082694 h 1985875"/>
                <a:gd name="connsiteX19" fmla="*/ 314150 w 314150"/>
                <a:gd name="connsiteY19" fmla="*/ 1408064 h 1985875"/>
                <a:gd name="connsiteX20" fmla="*/ 314150 w 314150"/>
                <a:gd name="connsiteY20" fmla="*/ 1584773 h 1985875"/>
                <a:gd name="connsiteX21" fmla="*/ 314150 w 314150"/>
                <a:gd name="connsiteY21" fmla="*/ 1668920 h 1985875"/>
                <a:gd name="connsiteX22" fmla="*/ 314150 w 314150"/>
                <a:gd name="connsiteY22" fmla="*/ 1722214 h 1985875"/>
                <a:gd name="connsiteX23" fmla="*/ 308540 w 314150"/>
                <a:gd name="connsiteY23" fmla="*/ 1769897 h 1985875"/>
                <a:gd name="connsiteX24" fmla="*/ 302930 w 314150"/>
                <a:gd name="connsiteY24" fmla="*/ 1823190 h 1985875"/>
                <a:gd name="connsiteX25" fmla="*/ 288906 w 314150"/>
                <a:gd name="connsiteY25" fmla="*/ 1879288 h 1985875"/>
                <a:gd name="connsiteX26" fmla="*/ 266466 w 314150"/>
                <a:gd name="connsiteY26" fmla="*/ 1926972 h 1985875"/>
                <a:gd name="connsiteX27" fmla="*/ 224393 w 314150"/>
                <a:gd name="connsiteY27" fmla="*/ 1974655 h 1985875"/>
                <a:gd name="connsiteX28" fmla="*/ 199149 w 314150"/>
                <a:gd name="connsiteY28" fmla="*/ 1985875 h 1985875"/>
                <a:gd name="connsiteX29" fmla="*/ 182319 w 314150"/>
                <a:gd name="connsiteY29" fmla="*/ 1985875 h 1985875"/>
                <a:gd name="connsiteX30" fmla="*/ 159880 w 314150"/>
                <a:gd name="connsiteY30" fmla="*/ 1971850 h 1985875"/>
                <a:gd name="connsiteX31" fmla="*/ 140246 w 314150"/>
                <a:gd name="connsiteY31" fmla="*/ 1940996 h 1985875"/>
                <a:gd name="connsiteX32" fmla="*/ 137441 w 314150"/>
                <a:gd name="connsiteY32" fmla="*/ 1918557 h 1985875"/>
                <a:gd name="connsiteX33" fmla="*/ 129026 w 314150"/>
                <a:gd name="connsiteY33" fmla="*/ 1831605 h 1985875"/>
                <a:gd name="connsiteX34" fmla="*/ 117806 w 314150"/>
                <a:gd name="connsiteY34" fmla="*/ 1716604 h 1985875"/>
                <a:gd name="connsiteX35" fmla="*/ 112196 w 314150"/>
                <a:gd name="connsiteY35" fmla="*/ 1666115 h 1985875"/>
                <a:gd name="connsiteX36" fmla="*/ 112196 w 314150"/>
                <a:gd name="connsiteY36" fmla="*/ 1478187 h 1985875"/>
                <a:gd name="connsiteX37" fmla="*/ 112196 w 314150"/>
                <a:gd name="connsiteY37" fmla="*/ 1267818 h 1985875"/>
                <a:gd name="connsiteX38" fmla="*/ 92562 w 314150"/>
                <a:gd name="connsiteY38" fmla="*/ 1107939 h 1985875"/>
                <a:gd name="connsiteX39" fmla="*/ 89757 w 314150"/>
                <a:gd name="connsiteY39" fmla="*/ 796594 h 19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150" h="1985875">
                  <a:moveTo>
                    <a:pt x="89757" y="796594"/>
                  </a:moveTo>
                  <a:lnTo>
                    <a:pt x="92562" y="631104"/>
                  </a:lnTo>
                  <a:lnTo>
                    <a:pt x="89757" y="378663"/>
                  </a:lnTo>
                  <a:lnTo>
                    <a:pt x="89757" y="283296"/>
                  </a:lnTo>
                  <a:lnTo>
                    <a:pt x="86952" y="230002"/>
                  </a:lnTo>
                  <a:lnTo>
                    <a:pt x="78538" y="185124"/>
                  </a:lnTo>
                  <a:lnTo>
                    <a:pt x="67318" y="145855"/>
                  </a:lnTo>
                  <a:lnTo>
                    <a:pt x="50488" y="106587"/>
                  </a:lnTo>
                  <a:lnTo>
                    <a:pt x="14025" y="47683"/>
                  </a:lnTo>
                  <a:lnTo>
                    <a:pt x="0" y="22439"/>
                  </a:lnTo>
                  <a:lnTo>
                    <a:pt x="148660" y="0"/>
                  </a:lnTo>
                  <a:lnTo>
                    <a:pt x="241222" y="33659"/>
                  </a:lnTo>
                  <a:lnTo>
                    <a:pt x="263661" y="50488"/>
                  </a:lnTo>
                  <a:lnTo>
                    <a:pt x="277686" y="64513"/>
                  </a:lnTo>
                  <a:lnTo>
                    <a:pt x="294515" y="92562"/>
                  </a:lnTo>
                  <a:lnTo>
                    <a:pt x="311345" y="140245"/>
                  </a:lnTo>
                  <a:lnTo>
                    <a:pt x="314150" y="171099"/>
                  </a:lnTo>
                  <a:lnTo>
                    <a:pt x="314150" y="474029"/>
                  </a:lnTo>
                  <a:lnTo>
                    <a:pt x="314150" y="1082694"/>
                  </a:lnTo>
                  <a:lnTo>
                    <a:pt x="314150" y="1408064"/>
                  </a:lnTo>
                  <a:lnTo>
                    <a:pt x="314150" y="1584773"/>
                  </a:lnTo>
                  <a:lnTo>
                    <a:pt x="314150" y="1668920"/>
                  </a:lnTo>
                  <a:lnTo>
                    <a:pt x="314150" y="1722214"/>
                  </a:lnTo>
                  <a:lnTo>
                    <a:pt x="308540" y="1769897"/>
                  </a:lnTo>
                  <a:lnTo>
                    <a:pt x="302930" y="1823190"/>
                  </a:lnTo>
                  <a:lnTo>
                    <a:pt x="288906" y="1879288"/>
                  </a:lnTo>
                  <a:lnTo>
                    <a:pt x="266466" y="1926972"/>
                  </a:lnTo>
                  <a:lnTo>
                    <a:pt x="224393" y="1974655"/>
                  </a:lnTo>
                  <a:lnTo>
                    <a:pt x="199149" y="1985875"/>
                  </a:lnTo>
                  <a:lnTo>
                    <a:pt x="182319" y="1985875"/>
                  </a:lnTo>
                  <a:lnTo>
                    <a:pt x="159880" y="1971850"/>
                  </a:lnTo>
                  <a:lnTo>
                    <a:pt x="140246" y="1940996"/>
                  </a:lnTo>
                  <a:lnTo>
                    <a:pt x="137441" y="1918557"/>
                  </a:lnTo>
                  <a:lnTo>
                    <a:pt x="129026" y="1831605"/>
                  </a:lnTo>
                  <a:lnTo>
                    <a:pt x="117806" y="1716604"/>
                  </a:lnTo>
                  <a:cubicBezTo>
                    <a:pt x="112087" y="1667991"/>
                    <a:pt x="112196" y="1684924"/>
                    <a:pt x="112196" y="1666115"/>
                  </a:cubicBezTo>
                  <a:lnTo>
                    <a:pt x="112196" y="1478187"/>
                  </a:lnTo>
                  <a:lnTo>
                    <a:pt x="112196" y="1267818"/>
                  </a:lnTo>
                  <a:lnTo>
                    <a:pt x="92562" y="1107939"/>
                  </a:lnTo>
                  <a:lnTo>
                    <a:pt x="89757" y="7965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0">
              <a:extLst>
                <a:ext uri="{FF2B5EF4-FFF2-40B4-BE49-F238E27FC236}">
                  <a16:creationId xmlns:a16="http://schemas.microsoft.com/office/drawing/2014/main" id="{F730C731-7833-46E7-87C5-B2ED31157ADA}"/>
                </a:ext>
              </a:extLst>
            </p:cNvPr>
            <p:cNvSpPr/>
            <p:nvPr/>
          </p:nvSpPr>
          <p:spPr>
            <a:xfrm>
              <a:off x="2738438" y="3608388"/>
              <a:ext cx="1219200" cy="1400175"/>
            </a:xfrm>
            <a:custGeom>
              <a:avLst/>
              <a:gdLst>
                <a:gd name="connsiteX0" fmla="*/ 857250 w 1219200"/>
                <a:gd name="connsiteY0" fmla="*/ 495300 h 1400175"/>
                <a:gd name="connsiteX1" fmla="*/ 890587 w 1219200"/>
                <a:gd name="connsiteY1" fmla="*/ 447675 h 1400175"/>
                <a:gd name="connsiteX2" fmla="*/ 916781 w 1219200"/>
                <a:gd name="connsiteY2" fmla="*/ 409575 h 1400175"/>
                <a:gd name="connsiteX3" fmla="*/ 962025 w 1219200"/>
                <a:gd name="connsiteY3" fmla="*/ 350044 h 1400175"/>
                <a:gd name="connsiteX4" fmla="*/ 983456 w 1219200"/>
                <a:gd name="connsiteY4" fmla="*/ 328612 h 1400175"/>
                <a:gd name="connsiteX5" fmla="*/ 1026318 w 1219200"/>
                <a:gd name="connsiteY5" fmla="*/ 297656 h 1400175"/>
                <a:gd name="connsiteX6" fmla="*/ 1069181 w 1219200"/>
                <a:gd name="connsiteY6" fmla="*/ 261937 h 1400175"/>
                <a:gd name="connsiteX7" fmla="*/ 1090612 w 1219200"/>
                <a:gd name="connsiteY7" fmla="*/ 242887 h 1400175"/>
                <a:gd name="connsiteX8" fmla="*/ 1100137 w 1219200"/>
                <a:gd name="connsiteY8" fmla="*/ 219075 h 1400175"/>
                <a:gd name="connsiteX9" fmla="*/ 1107281 w 1219200"/>
                <a:gd name="connsiteY9" fmla="*/ 188119 h 1400175"/>
                <a:gd name="connsiteX10" fmla="*/ 1107281 w 1219200"/>
                <a:gd name="connsiteY10" fmla="*/ 164306 h 1400175"/>
                <a:gd name="connsiteX11" fmla="*/ 1100137 w 1219200"/>
                <a:gd name="connsiteY11" fmla="*/ 138112 h 1400175"/>
                <a:gd name="connsiteX12" fmla="*/ 1085850 w 1219200"/>
                <a:gd name="connsiteY12" fmla="*/ 119062 h 1400175"/>
                <a:gd name="connsiteX13" fmla="*/ 1062037 w 1219200"/>
                <a:gd name="connsiteY13" fmla="*/ 104775 h 1400175"/>
                <a:gd name="connsiteX14" fmla="*/ 1026318 w 1219200"/>
                <a:gd name="connsiteY14" fmla="*/ 88106 h 1400175"/>
                <a:gd name="connsiteX15" fmla="*/ 957262 w 1219200"/>
                <a:gd name="connsiteY15" fmla="*/ 54769 h 1400175"/>
                <a:gd name="connsiteX16" fmla="*/ 854868 w 1219200"/>
                <a:gd name="connsiteY16" fmla="*/ 11906 h 1400175"/>
                <a:gd name="connsiteX17" fmla="*/ 826293 w 1219200"/>
                <a:gd name="connsiteY17" fmla="*/ 0 h 1400175"/>
                <a:gd name="connsiteX18" fmla="*/ 814387 w 1219200"/>
                <a:gd name="connsiteY18" fmla="*/ 0 h 1400175"/>
                <a:gd name="connsiteX19" fmla="*/ 792956 w 1219200"/>
                <a:gd name="connsiteY19" fmla="*/ 16669 h 1400175"/>
                <a:gd name="connsiteX20" fmla="*/ 766762 w 1219200"/>
                <a:gd name="connsiteY20" fmla="*/ 47625 h 1400175"/>
                <a:gd name="connsiteX21" fmla="*/ 690562 w 1219200"/>
                <a:gd name="connsiteY21" fmla="*/ 123825 h 1400175"/>
                <a:gd name="connsiteX22" fmla="*/ 628650 w 1219200"/>
                <a:gd name="connsiteY22" fmla="*/ 164306 h 1400175"/>
                <a:gd name="connsiteX23" fmla="*/ 497681 w 1219200"/>
                <a:gd name="connsiteY23" fmla="*/ 235744 h 1400175"/>
                <a:gd name="connsiteX24" fmla="*/ 357187 w 1219200"/>
                <a:gd name="connsiteY24" fmla="*/ 300037 h 1400175"/>
                <a:gd name="connsiteX25" fmla="*/ 330993 w 1219200"/>
                <a:gd name="connsiteY25" fmla="*/ 307181 h 1400175"/>
                <a:gd name="connsiteX26" fmla="*/ 297656 w 1219200"/>
                <a:gd name="connsiteY26" fmla="*/ 311944 h 1400175"/>
                <a:gd name="connsiteX27" fmla="*/ 266700 w 1219200"/>
                <a:gd name="connsiteY27" fmla="*/ 307181 h 1400175"/>
                <a:gd name="connsiteX28" fmla="*/ 223837 w 1219200"/>
                <a:gd name="connsiteY28" fmla="*/ 285750 h 1400175"/>
                <a:gd name="connsiteX29" fmla="*/ 171450 w 1219200"/>
                <a:gd name="connsiteY29" fmla="*/ 252412 h 1400175"/>
                <a:gd name="connsiteX30" fmla="*/ 102393 w 1219200"/>
                <a:gd name="connsiteY30" fmla="*/ 192881 h 1400175"/>
                <a:gd name="connsiteX31" fmla="*/ 61912 w 1219200"/>
                <a:gd name="connsiteY31" fmla="*/ 154781 h 1400175"/>
                <a:gd name="connsiteX32" fmla="*/ 47625 w 1219200"/>
                <a:gd name="connsiteY32" fmla="*/ 145256 h 1400175"/>
                <a:gd name="connsiteX33" fmla="*/ 26193 w 1219200"/>
                <a:gd name="connsiteY33" fmla="*/ 138112 h 1400175"/>
                <a:gd name="connsiteX34" fmla="*/ 16668 w 1219200"/>
                <a:gd name="connsiteY34" fmla="*/ 138112 h 1400175"/>
                <a:gd name="connsiteX35" fmla="*/ 7143 w 1219200"/>
                <a:gd name="connsiteY35" fmla="*/ 140494 h 1400175"/>
                <a:gd name="connsiteX36" fmla="*/ 0 w 1219200"/>
                <a:gd name="connsiteY36" fmla="*/ 150019 h 1400175"/>
                <a:gd name="connsiteX37" fmla="*/ 2381 w 1219200"/>
                <a:gd name="connsiteY37" fmla="*/ 166687 h 1400175"/>
                <a:gd name="connsiteX38" fmla="*/ 21431 w 1219200"/>
                <a:gd name="connsiteY38" fmla="*/ 214312 h 1400175"/>
                <a:gd name="connsiteX39" fmla="*/ 54768 w 1219200"/>
                <a:gd name="connsiteY39" fmla="*/ 285750 h 1400175"/>
                <a:gd name="connsiteX40" fmla="*/ 92868 w 1219200"/>
                <a:gd name="connsiteY40" fmla="*/ 357187 h 1400175"/>
                <a:gd name="connsiteX41" fmla="*/ 116681 w 1219200"/>
                <a:gd name="connsiteY41" fmla="*/ 402431 h 1400175"/>
                <a:gd name="connsiteX42" fmla="*/ 159543 w 1219200"/>
                <a:gd name="connsiteY42" fmla="*/ 466725 h 1400175"/>
                <a:gd name="connsiteX43" fmla="*/ 188118 w 1219200"/>
                <a:gd name="connsiteY43" fmla="*/ 500062 h 1400175"/>
                <a:gd name="connsiteX44" fmla="*/ 219075 w 1219200"/>
                <a:gd name="connsiteY44" fmla="*/ 531019 h 1400175"/>
                <a:gd name="connsiteX45" fmla="*/ 250031 w 1219200"/>
                <a:gd name="connsiteY45" fmla="*/ 552450 h 1400175"/>
                <a:gd name="connsiteX46" fmla="*/ 261937 w 1219200"/>
                <a:gd name="connsiteY46" fmla="*/ 554831 h 1400175"/>
                <a:gd name="connsiteX47" fmla="*/ 288131 w 1219200"/>
                <a:gd name="connsiteY47" fmla="*/ 545306 h 1400175"/>
                <a:gd name="connsiteX48" fmla="*/ 364331 w 1219200"/>
                <a:gd name="connsiteY48" fmla="*/ 504825 h 1400175"/>
                <a:gd name="connsiteX49" fmla="*/ 457200 w 1219200"/>
                <a:gd name="connsiteY49" fmla="*/ 445294 h 1400175"/>
                <a:gd name="connsiteX50" fmla="*/ 559593 w 1219200"/>
                <a:gd name="connsiteY50" fmla="*/ 388144 h 1400175"/>
                <a:gd name="connsiteX51" fmla="*/ 621506 w 1219200"/>
                <a:gd name="connsiteY51" fmla="*/ 354806 h 1400175"/>
                <a:gd name="connsiteX52" fmla="*/ 657225 w 1219200"/>
                <a:gd name="connsiteY52" fmla="*/ 338137 h 1400175"/>
                <a:gd name="connsiteX53" fmla="*/ 673893 w 1219200"/>
                <a:gd name="connsiteY53" fmla="*/ 335756 h 1400175"/>
                <a:gd name="connsiteX54" fmla="*/ 692943 w 1219200"/>
                <a:gd name="connsiteY54" fmla="*/ 340519 h 1400175"/>
                <a:gd name="connsiteX55" fmla="*/ 702468 w 1219200"/>
                <a:gd name="connsiteY55" fmla="*/ 352425 h 1400175"/>
                <a:gd name="connsiteX56" fmla="*/ 707231 w 1219200"/>
                <a:gd name="connsiteY56" fmla="*/ 385762 h 1400175"/>
                <a:gd name="connsiteX57" fmla="*/ 700087 w 1219200"/>
                <a:gd name="connsiteY57" fmla="*/ 428625 h 1400175"/>
                <a:gd name="connsiteX58" fmla="*/ 669131 w 1219200"/>
                <a:gd name="connsiteY58" fmla="*/ 523875 h 1400175"/>
                <a:gd name="connsiteX59" fmla="*/ 623887 w 1219200"/>
                <a:gd name="connsiteY59" fmla="*/ 638175 h 1400175"/>
                <a:gd name="connsiteX60" fmla="*/ 581025 w 1219200"/>
                <a:gd name="connsiteY60" fmla="*/ 733425 h 1400175"/>
                <a:gd name="connsiteX61" fmla="*/ 569118 w 1219200"/>
                <a:gd name="connsiteY61" fmla="*/ 762000 h 1400175"/>
                <a:gd name="connsiteX62" fmla="*/ 566737 w 1219200"/>
                <a:gd name="connsiteY62" fmla="*/ 790575 h 1400175"/>
                <a:gd name="connsiteX63" fmla="*/ 571500 w 1219200"/>
                <a:gd name="connsiteY63" fmla="*/ 821531 h 1400175"/>
                <a:gd name="connsiteX64" fmla="*/ 581025 w 1219200"/>
                <a:gd name="connsiteY64" fmla="*/ 850106 h 1400175"/>
                <a:gd name="connsiteX65" fmla="*/ 611981 w 1219200"/>
                <a:gd name="connsiteY65" fmla="*/ 888206 h 1400175"/>
                <a:gd name="connsiteX66" fmla="*/ 676275 w 1219200"/>
                <a:gd name="connsiteY66" fmla="*/ 940594 h 1400175"/>
                <a:gd name="connsiteX67" fmla="*/ 723900 w 1219200"/>
                <a:gd name="connsiteY67" fmla="*/ 985837 h 1400175"/>
                <a:gd name="connsiteX68" fmla="*/ 785812 w 1219200"/>
                <a:gd name="connsiteY68" fmla="*/ 1050131 h 1400175"/>
                <a:gd name="connsiteX69" fmla="*/ 838200 w 1219200"/>
                <a:gd name="connsiteY69" fmla="*/ 1104900 h 1400175"/>
                <a:gd name="connsiteX70" fmla="*/ 876300 w 1219200"/>
                <a:gd name="connsiteY70" fmla="*/ 1152525 h 1400175"/>
                <a:gd name="connsiteX71" fmla="*/ 1119187 w 1219200"/>
                <a:gd name="connsiteY71" fmla="*/ 1400175 h 1400175"/>
                <a:gd name="connsiteX72" fmla="*/ 1154906 w 1219200"/>
                <a:gd name="connsiteY72" fmla="*/ 1390650 h 1400175"/>
                <a:gd name="connsiteX73" fmla="*/ 1178718 w 1219200"/>
                <a:gd name="connsiteY73" fmla="*/ 1373981 h 1400175"/>
                <a:gd name="connsiteX74" fmla="*/ 1195387 w 1219200"/>
                <a:gd name="connsiteY74" fmla="*/ 1357312 h 1400175"/>
                <a:gd name="connsiteX75" fmla="*/ 1212056 w 1219200"/>
                <a:gd name="connsiteY75" fmla="*/ 1331119 h 1400175"/>
                <a:gd name="connsiteX76" fmla="*/ 1216818 w 1219200"/>
                <a:gd name="connsiteY76" fmla="*/ 1309687 h 1400175"/>
                <a:gd name="connsiteX77" fmla="*/ 1219200 w 1219200"/>
                <a:gd name="connsiteY77" fmla="*/ 1288256 h 1400175"/>
                <a:gd name="connsiteX78" fmla="*/ 1219200 w 1219200"/>
                <a:gd name="connsiteY78" fmla="*/ 1252537 h 1400175"/>
                <a:gd name="connsiteX79" fmla="*/ 1212056 w 1219200"/>
                <a:gd name="connsiteY79" fmla="*/ 1209675 h 1400175"/>
                <a:gd name="connsiteX80" fmla="*/ 1197768 w 1219200"/>
                <a:gd name="connsiteY80" fmla="*/ 1171575 h 1400175"/>
                <a:gd name="connsiteX81" fmla="*/ 1178718 w 1219200"/>
                <a:gd name="connsiteY81" fmla="*/ 1138237 h 1400175"/>
                <a:gd name="connsiteX82" fmla="*/ 1152525 w 1219200"/>
                <a:gd name="connsiteY82" fmla="*/ 1104900 h 1400175"/>
                <a:gd name="connsiteX83" fmla="*/ 1126331 w 1219200"/>
                <a:gd name="connsiteY83" fmla="*/ 1081087 h 1400175"/>
                <a:gd name="connsiteX84" fmla="*/ 1088231 w 1219200"/>
                <a:gd name="connsiteY84" fmla="*/ 1054894 h 1400175"/>
                <a:gd name="connsiteX85" fmla="*/ 1035843 w 1219200"/>
                <a:gd name="connsiteY85" fmla="*/ 1014412 h 1400175"/>
                <a:gd name="connsiteX86" fmla="*/ 942975 w 1219200"/>
                <a:gd name="connsiteY86" fmla="*/ 957262 h 1400175"/>
                <a:gd name="connsiteX87" fmla="*/ 845343 w 1219200"/>
                <a:gd name="connsiteY87" fmla="*/ 907256 h 1400175"/>
                <a:gd name="connsiteX88" fmla="*/ 738187 w 1219200"/>
                <a:gd name="connsiteY88" fmla="*/ 854869 h 1400175"/>
                <a:gd name="connsiteX89" fmla="*/ 673893 w 1219200"/>
                <a:gd name="connsiteY89" fmla="*/ 826294 h 1400175"/>
                <a:gd name="connsiteX90" fmla="*/ 666750 w 1219200"/>
                <a:gd name="connsiteY90" fmla="*/ 819150 h 1400175"/>
                <a:gd name="connsiteX91" fmla="*/ 676275 w 1219200"/>
                <a:gd name="connsiteY91" fmla="*/ 792956 h 1400175"/>
                <a:gd name="connsiteX92" fmla="*/ 750093 w 1219200"/>
                <a:gd name="connsiteY92" fmla="*/ 669131 h 1400175"/>
                <a:gd name="connsiteX93" fmla="*/ 857250 w 1219200"/>
                <a:gd name="connsiteY93" fmla="*/ 49530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19200" h="1400175">
                  <a:moveTo>
                    <a:pt x="857250" y="495300"/>
                  </a:moveTo>
                  <a:lnTo>
                    <a:pt x="890587" y="447675"/>
                  </a:lnTo>
                  <a:lnTo>
                    <a:pt x="916781" y="409575"/>
                  </a:lnTo>
                  <a:lnTo>
                    <a:pt x="962025" y="350044"/>
                  </a:lnTo>
                  <a:lnTo>
                    <a:pt x="983456" y="328612"/>
                  </a:lnTo>
                  <a:lnTo>
                    <a:pt x="1026318" y="297656"/>
                  </a:lnTo>
                  <a:lnTo>
                    <a:pt x="1069181" y="261937"/>
                  </a:lnTo>
                  <a:lnTo>
                    <a:pt x="1090612" y="242887"/>
                  </a:lnTo>
                  <a:lnTo>
                    <a:pt x="1100137" y="219075"/>
                  </a:lnTo>
                  <a:lnTo>
                    <a:pt x="1107281" y="188119"/>
                  </a:lnTo>
                  <a:lnTo>
                    <a:pt x="1107281" y="164306"/>
                  </a:lnTo>
                  <a:lnTo>
                    <a:pt x="1100137" y="138112"/>
                  </a:lnTo>
                  <a:lnTo>
                    <a:pt x="1085850" y="119062"/>
                  </a:lnTo>
                  <a:lnTo>
                    <a:pt x="1062037" y="104775"/>
                  </a:lnTo>
                  <a:lnTo>
                    <a:pt x="1026318" y="88106"/>
                  </a:lnTo>
                  <a:lnTo>
                    <a:pt x="957262" y="54769"/>
                  </a:lnTo>
                  <a:lnTo>
                    <a:pt x="854868" y="11906"/>
                  </a:lnTo>
                  <a:lnTo>
                    <a:pt x="826293" y="0"/>
                  </a:lnTo>
                  <a:lnTo>
                    <a:pt x="814387" y="0"/>
                  </a:lnTo>
                  <a:lnTo>
                    <a:pt x="792956" y="16669"/>
                  </a:lnTo>
                  <a:lnTo>
                    <a:pt x="766762" y="47625"/>
                  </a:lnTo>
                  <a:lnTo>
                    <a:pt x="690562" y="123825"/>
                  </a:lnTo>
                  <a:lnTo>
                    <a:pt x="628650" y="164306"/>
                  </a:lnTo>
                  <a:lnTo>
                    <a:pt x="497681" y="235744"/>
                  </a:lnTo>
                  <a:lnTo>
                    <a:pt x="357187" y="300037"/>
                  </a:lnTo>
                  <a:lnTo>
                    <a:pt x="330993" y="307181"/>
                  </a:lnTo>
                  <a:lnTo>
                    <a:pt x="297656" y="311944"/>
                  </a:lnTo>
                  <a:lnTo>
                    <a:pt x="266700" y="307181"/>
                  </a:lnTo>
                  <a:lnTo>
                    <a:pt x="223837" y="285750"/>
                  </a:lnTo>
                  <a:lnTo>
                    <a:pt x="171450" y="252412"/>
                  </a:lnTo>
                  <a:lnTo>
                    <a:pt x="102393" y="192881"/>
                  </a:lnTo>
                  <a:lnTo>
                    <a:pt x="61912" y="154781"/>
                  </a:lnTo>
                  <a:lnTo>
                    <a:pt x="47625" y="145256"/>
                  </a:lnTo>
                  <a:lnTo>
                    <a:pt x="26193" y="138112"/>
                  </a:lnTo>
                  <a:lnTo>
                    <a:pt x="16668" y="138112"/>
                  </a:lnTo>
                  <a:lnTo>
                    <a:pt x="7143" y="140494"/>
                  </a:lnTo>
                  <a:lnTo>
                    <a:pt x="0" y="150019"/>
                  </a:lnTo>
                  <a:lnTo>
                    <a:pt x="2381" y="166687"/>
                  </a:lnTo>
                  <a:lnTo>
                    <a:pt x="21431" y="214312"/>
                  </a:lnTo>
                  <a:lnTo>
                    <a:pt x="54768" y="285750"/>
                  </a:lnTo>
                  <a:lnTo>
                    <a:pt x="92868" y="357187"/>
                  </a:lnTo>
                  <a:lnTo>
                    <a:pt x="116681" y="402431"/>
                  </a:lnTo>
                  <a:lnTo>
                    <a:pt x="159543" y="466725"/>
                  </a:lnTo>
                  <a:lnTo>
                    <a:pt x="188118" y="500062"/>
                  </a:lnTo>
                  <a:lnTo>
                    <a:pt x="219075" y="531019"/>
                  </a:lnTo>
                  <a:lnTo>
                    <a:pt x="250031" y="552450"/>
                  </a:lnTo>
                  <a:lnTo>
                    <a:pt x="261937" y="554831"/>
                  </a:lnTo>
                  <a:lnTo>
                    <a:pt x="288131" y="545306"/>
                  </a:lnTo>
                  <a:lnTo>
                    <a:pt x="364331" y="504825"/>
                  </a:lnTo>
                  <a:lnTo>
                    <a:pt x="457200" y="445294"/>
                  </a:lnTo>
                  <a:lnTo>
                    <a:pt x="559593" y="388144"/>
                  </a:lnTo>
                  <a:lnTo>
                    <a:pt x="621506" y="354806"/>
                  </a:lnTo>
                  <a:lnTo>
                    <a:pt x="657225" y="338137"/>
                  </a:lnTo>
                  <a:lnTo>
                    <a:pt x="673893" y="335756"/>
                  </a:lnTo>
                  <a:lnTo>
                    <a:pt x="692943" y="340519"/>
                  </a:lnTo>
                  <a:lnTo>
                    <a:pt x="702468" y="352425"/>
                  </a:lnTo>
                  <a:lnTo>
                    <a:pt x="707231" y="385762"/>
                  </a:lnTo>
                  <a:lnTo>
                    <a:pt x="700087" y="428625"/>
                  </a:lnTo>
                  <a:lnTo>
                    <a:pt x="669131" y="523875"/>
                  </a:lnTo>
                  <a:lnTo>
                    <a:pt x="623887" y="638175"/>
                  </a:lnTo>
                  <a:lnTo>
                    <a:pt x="581025" y="733425"/>
                  </a:lnTo>
                  <a:lnTo>
                    <a:pt x="569118" y="762000"/>
                  </a:lnTo>
                  <a:lnTo>
                    <a:pt x="566737" y="790575"/>
                  </a:lnTo>
                  <a:lnTo>
                    <a:pt x="571500" y="821531"/>
                  </a:lnTo>
                  <a:lnTo>
                    <a:pt x="581025" y="850106"/>
                  </a:lnTo>
                  <a:lnTo>
                    <a:pt x="611981" y="888206"/>
                  </a:lnTo>
                  <a:lnTo>
                    <a:pt x="676275" y="940594"/>
                  </a:lnTo>
                  <a:lnTo>
                    <a:pt x="723900" y="985837"/>
                  </a:lnTo>
                  <a:lnTo>
                    <a:pt x="785812" y="1050131"/>
                  </a:lnTo>
                  <a:lnTo>
                    <a:pt x="838200" y="1104900"/>
                  </a:lnTo>
                  <a:lnTo>
                    <a:pt x="876300" y="1152525"/>
                  </a:lnTo>
                  <a:lnTo>
                    <a:pt x="1119187" y="1400175"/>
                  </a:lnTo>
                  <a:lnTo>
                    <a:pt x="1154906" y="1390650"/>
                  </a:lnTo>
                  <a:lnTo>
                    <a:pt x="1178718" y="1373981"/>
                  </a:lnTo>
                  <a:lnTo>
                    <a:pt x="1195387" y="1357312"/>
                  </a:lnTo>
                  <a:lnTo>
                    <a:pt x="1212056" y="1331119"/>
                  </a:lnTo>
                  <a:lnTo>
                    <a:pt x="1216818" y="1309687"/>
                  </a:lnTo>
                  <a:lnTo>
                    <a:pt x="1219200" y="1288256"/>
                  </a:lnTo>
                  <a:lnTo>
                    <a:pt x="1219200" y="1252537"/>
                  </a:lnTo>
                  <a:lnTo>
                    <a:pt x="1212056" y="1209675"/>
                  </a:lnTo>
                  <a:lnTo>
                    <a:pt x="1197768" y="1171575"/>
                  </a:lnTo>
                  <a:lnTo>
                    <a:pt x="1178718" y="1138237"/>
                  </a:lnTo>
                  <a:lnTo>
                    <a:pt x="1152525" y="1104900"/>
                  </a:lnTo>
                  <a:lnTo>
                    <a:pt x="1126331" y="1081087"/>
                  </a:lnTo>
                  <a:lnTo>
                    <a:pt x="1088231" y="1054894"/>
                  </a:lnTo>
                  <a:lnTo>
                    <a:pt x="1035843" y="1014412"/>
                  </a:lnTo>
                  <a:lnTo>
                    <a:pt x="942975" y="957262"/>
                  </a:lnTo>
                  <a:lnTo>
                    <a:pt x="845343" y="907256"/>
                  </a:lnTo>
                  <a:lnTo>
                    <a:pt x="738187" y="854869"/>
                  </a:lnTo>
                  <a:lnTo>
                    <a:pt x="673893" y="826294"/>
                  </a:lnTo>
                  <a:lnTo>
                    <a:pt x="666750" y="819150"/>
                  </a:lnTo>
                  <a:lnTo>
                    <a:pt x="676275" y="792956"/>
                  </a:lnTo>
                  <a:lnTo>
                    <a:pt x="750093" y="669131"/>
                  </a:lnTo>
                  <a:lnTo>
                    <a:pt x="857250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1">
              <a:extLst>
                <a:ext uri="{FF2B5EF4-FFF2-40B4-BE49-F238E27FC236}">
                  <a16:creationId xmlns:a16="http://schemas.microsoft.com/office/drawing/2014/main" id="{655B17E5-8D78-4FC8-BC57-DB49D8439601}"/>
                </a:ext>
              </a:extLst>
            </p:cNvPr>
            <p:cNvSpPr/>
            <p:nvPr/>
          </p:nvSpPr>
          <p:spPr>
            <a:xfrm>
              <a:off x="2954338" y="4713288"/>
              <a:ext cx="979487" cy="708025"/>
            </a:xfrm>
            <a:custGeom>
              <a:avLst/>
              <a:gdLst>
                <a:gd name="connsiteX0" fmla="*/ 414338 w 978694"/>
                <a:gd name="connsiteY0" fmla="*/ 528637 h 709612"/>
                <a:gd name="connsiteX1" fmla="*/ 350044 w 978694"/>
                <a:gd name="connsiteY1" fmla="*/ 578644 h 709612"/>
                <a:gd name="connsiteX2" fmla="*/ 285750 w 978694"/>
                <a:gd name="connsiteY2" fmla="*/ 631031 h 709612"/>
                <a:gd name="connsiteX3" fmla="*/ 190500 w 978694"/>
                <a:gd name="connsiteY3" fmla="*/ 709612 h 709612"/>
                <a:gd name="connsiteX4" fmla="*/ 0 w 978694"/>
                <a:gd name="connsiteY4" fmla="*/ 671512 h 709612"/>
                <a:gd name="connsiteX5" fmla="*/ 202407 w 978694"/>
                <a:gd name="connsiteY5" fmla="*/ 542925 h 709612"/>
                <a:gd name="connsiteX6" fmla="*/ 333375 w 978694"/>
                <a:gd name="connsiteY6" fmla="*/ 445294 h 709612"/>
                <a:gd name="connsiteX7" fmla="*/ 419100 w 978694"/>
                <a:gd name="connsiteY7" fmla="*/ 378619 h 709612"/>
                <a:gd name="connsiteX8" fmla="*/ 519113 w 978694"/>
                <a:gd name="connsiteY8" fmla="*/ 292894 h 709612"/>
                <a:gd name="connsiteX9" fmla="*/ 595313 w 978694"/>
                <a:gd name="connsiteY9" fmla="*/ 219075 h 709612"/>
                <a:gd name="connsiteX10" fmla="*/ 661988 w 978694"/>
                <a:gd name="connsiteY10" fmla="*/ 147637 h 709612"/>
                <a:gd name="connsiteX11" fmla="*/ 673894 w 978694"/>
                <a:gd name="connsiteY11" fmla="*/ 128587 h 709612"/>
                <a:gd name="connsiteX12" fmla="*/ 678657 w 978694"/>
                <a:gd name="connsiteY12" fmla="*/ 107156 h 709612"/>
                <a:gd name="connsiteX13" fmla="*/ 676275 w 978694"/>
                <a:gd name="connsiteY13" fmla="*/ 83344 h 709612"/>
                <a:gd name="connsiteX14" fmla="*/ 671513 w 978694"/>
                <a:gd name="connsiteY14" fmla="*/ 54769 h 709612"/>
                <a:gd name="connsiteX15" fmla="*/ 628650 w 978694"/>
                <a:gd name="connsiteY15" fmla="*/ 0 h 709612"/>
                <a:gd name="connsiteX16" fmla="*/ 978694 w 978694"/>
                <a:gd name="connsiteY16" fmla="*/ 247650 h 709612"/>
                <a:gd name="connsiteX17" fmla="*/ 940594 w 978694"/>
                <a:gd name="connsiteY17" fmla="*/ 280987 h 709612"/>
                <a:gd name="connsiteX18" fmla="*/ 897732 w 978694"/>
                <a:gd name="connsiteY18" fmla="*/ 295275 h 709612"/>
                <a:gd name="connsiteX19" fmla="*/ 857250 w 978694"/>
                <a:gd name="connsiteY19" fmla="*/ 302419 h 709612"/>
                <a:gd name="connsiteX20" fmla="*/ 783432 w 978694"/>
                <a:gd name="connsiteY20" fmla="*/ 323850 h 709612"/>
                <a:gd name="connsiteX21" fmla="*/ 704850 w 978694"/>
                <a:gd name="connsiteY21" fmla="*/ 352425 h 709612"/>
                <a:gd name="connsiteX22" fmla="*/ 626269 w 978694"/>
                <a:gd name="connsiteY22" fmla="*/ 390525 h 709612"/>
                <a:gd name="connsiteX23" fmla="*/ 542925 w 978694"/>
                <a:gd name="connsiteY23" fmla="*/ 438150 h 709612"/>
                <a:gd name="connsiteX24" fmla="*/ 414338 w 978694"/>
                <a:gd name="connsiteY24" fmla="*/ 528637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78694" h="709612">
                  <a:moveTo>
                    <a:pt x="414338" y="528637"/>
                  </a:moveTo>
                  <a:lnTo>
                    <a:pt x="350044" y="578644"/>
                  </a:lnTo>
                  <a:lnTo>
                    <a:pt x="285750" y="631031"/>
                  </a:lnTo>
                  <a:lnTo>
                    <a:pt x="190500" y="709612"/>
                  </a:lnTo>
                  <a:lnTo>
                    <a:pt x="0" y="671512"/>
                  </a:lnTo>
                  <a:lnTo>
                    <a:pt x="202407" y="542925"/>
                  </a:lnTo>
                  <a:lnTo>
                    <a:pt x="333375" y="445294"/>
                  </a:lnTo>
                  <a:lnTo>
                    <a:pt x="419100" y="378619"/>
                  </a:lnTo>
                  <a:lnTo>
                    <a:pt x="519113" y="292894"/>
                  </a:lnTo>
                  <a:lnTo>
                    <a:pt x="595313" y="219075"/>
                  </a:lnTo>
                  <a:lnTo>
                    <a:pt x="661988" y="147637"/>
                  </a:lnTo>
                  <a:lnTo>
                    <a:pt x="673894" y="128587"/>
                  </a:lnTo>
                  <a:lnTo>
                    <a:pt x="678657" y="107156"/>
                  </a:lnTo>
                  <a:lnTo>
                    <a:pt x="676275" y="83344"/>
                  </a:lnTo>
                  <a:lnTo>
                    <a:pt x="671513" y="54769"/>
                  </a:lnTo>
                  <a:lnTo>
                    <a:pt x="628650" y="0"/>
                  </a:lnTo>
                  <a:lnTo>
                    <a:pt x="978694" y="247650"/>
                  </a:lnTo>
                  <a:lnTo>
                    <a:pt x="940594" y="280987"/>
                  </a:lnTo>
                  <a:lnTo>
                    <a:pt x="897732" y="295275"/>
                  </a:lnTo>
                  <a:lnTo>
                    <a:pt x="857250" y="302419"/>
                  </a:lnTo>
                  <a:lnTo>
                    <a:pt x="783432" y="323850"/>
                  </a:lnTo>
                  <a:lnTo>
                    <a:pt x="704850" y="352425"/>
                  </a:lnTo>
                  <a:lnTo>
                    <a:pt x="626269" y="390525"/>
                  </a:lnTo>
                  <a:lnTo>
                    <a:pt x="542925" y="438150"/>
                  </a:lnTo>
                  <a:lnTo>
                    <a:pt x="414338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2">
              <a:extLst>
                <a:ext uri="{FF2B5EF4-FFF2-40B4-BE49-F238E27FC236}">
                  <a16:creationId xmlns:a16="http://schemas.microsoft.com/office/drawing/2014/main" id="{CDD17EB9-DA1F-4A57-8FA8-29A60745F200}"/>
                </a:ext>
              </a:extLst>
            </p:cNvPr>
            <p:cNvSpPr/>
            <p:nvPr/>
          </p:nvSpPr>
          <p:spPr>
            <a:xfrm>
              <a:off x="2838450" y="5257800"/>
              <a:ext cx="4721225" cy="952500"/>
            </a:xfrm>
            <a:custGeom>
              <a:avLst/>
              <a:gdLst>
                <a:gd name="connsiteX0" fmla="*/ 1318260 w 4720590"/>
                <a:gd name="connsiteY0" fmla="*/ 171450 h 952500"/>
                <a:gd name="connsiteX1" fmla="*/ 1569720 w 4720590"/>
                <a:gd name="connsiteY1" fmla="*/ 220980 h 952500"/>
                <a:gd name="connsiteX2" fmla="*/ 1874520 w 4720590"/>
                <a:gd name="connsiteY2" fmla="*/ 278130 h 952500"/>
                <a:gd name="connsiteX3" fmla="*/ 2137410 w 4720590"/>
                <a:gd name="connsiteY3" fmla="*/ 327660 h 952500"/>
                <a:gd name="connsiteX4" fmla="*/ 2369820 w 4720590"/>
                <a:gd name="connsiteY4" fmla="*/ 369570 h 952500"/>
                <a:gd name="connsiteX5" fmla="*/ 2606040 w 4720590"/>
                <a:gd name="connsiteY5" fmla="*/ 415290 h 952500"/>
                <a:gd name="connsiteX6" fmla="*/ 2933700 w 4720590"/>
                <a:gd name="connsiteY6" fmla="*/ 476250 h 952500"/>
                <a:gd name="connsiteX7" fmla="*/ 3089910 w 4720590"/>
                <a:gd name="connsiteY7" fmla="*/ 502920 h 952500"/>
                <a:gd name="connsiteX8" fmla="*/ 3230880 w 4720590"/>
                <a:gd name="connsiteY8" fmla="*/ 529590 h 952500"/>
                <a:gd name="connsiteX9" fmla="*/ 3379470 w 4720590"/>
                <a:gd name="connsiteY9" fmla="*/ 552450 h 952500"/>
                <a:gd name="connsiteX10" fmla="*/ 3505200 w 4720590"/>
                <a:gd name="connsiteY10" fmla="*/ 563880 h 952500"/>
                <a:gd name="connsiteX11" fmla="*/ 3680460 w 4720590"/>
                <a:gd name="connsiteY11" fmla="*/ 579120 h 952500"/>
                <a:gd name="connsiteX12" fmla="*/ 3947160 w 4720590"/>
                <a:gd name="connsiteY12" fmla="*/ 594360 h 952500"/>
                <a:gd name="connsiteX13" fmla="*/ 4229100 w 4720590"/>
                <a:gd name="connsiteY13" fmla="*/ 598170 h 952500"/>
                <a:gd name="connsiteX14" fmla="*/ 4495800 w 4720590"/>
                <a:gd name="connsiteY14" fmla="*/ 601980 h 952500"/>
                <a:gd name="connsiteX15" fmla="*/ 4648200 w 4720590"/>
                <a:gd name="connsiteY15" fmla="*/ 601980 h 952500"/>
                <a:gd name="connsiteX16" fmla="*/ 4686300 w 4720590"/>
                <a:gd name="connsiteY16" fmla="*/ 601980 h 952500"/>
                <a:gd name="connsiteX17" fmla="*/ 4709160 w 4720590"/>
                <a:gd name="connsiteY17" fmla="*/ 605790 h 952500"/>
                <a:gd name="connsiteX18" fmla="*/ 4716780 w 4720590"/>
                <a:gd name="connsiteY18" fmla="*/ 617220 h 952500"/>
                <a:gd name="connsiteX19" fmla="*/ 4720590 w 4720590"/>
                <a:gd name="connsiteY19" fmla="*/ 628650 h 952500"/>
                <a:gd name="connsiteX20" fmla="*/ 4705350 w 4720590"/>
                <a:gd name="connsiteY20" fmla="*/ 651510 h 952500"/>
                <a:gd name="connsiteX21" fmla="*/ 4693920 w 4720590"/>
                <a:gd name="connsiteY21" fmla="*/ 662940 h 952500"/>
                <a:gd name="connsiteX22" fmla="*/ 4674870 w 4720590"/>
                <a:gd name="connsiteY22" fmla="*/ 674370 h 952500"/>
                <a:gd name="connsiteX23" fmla="*/ 4575810 w 4720590"/>
                <a:gd name="connsiteY23" fmla="*/ 704850 h 952500"/>
                <a:gd name="connsiteX24" fmla="*/ 4362450 w 4720590"/>
                <a:gd name="connsiteY24" fmla="*/ 765810 h 952500"/>
                <a:gd name="connsiteX25" fmla="*/ 4088130 w 4720590"/>
                <a:gd name="connsiteY25" fmla="*/ 849630 h 952500"/>
                <a:gd name="connsiteX26" fmla="*/ 3924300 w 4720590"/>
                <a:gd name="connsiteY26" fmla="*/ 899160 h 952500"/>
                <a:gd name="connsiteX27" fmla="*/ 3794760 w 4720590"/>
                <a:gd name="connsiteY27" fmla="*/ 937260 h 952500"/>
                <a:gd name="connsiteX28" fmla="*/ 3749040 w 4720590"/>
                <a:gd name="connsiteY28" fmla="*/ 948690 h 952500"/>
                <a:gd name="connsiteX29" fmla="*/ 3699510 w 4720590"/>
                <a:gd name="connsiteY29" fmla="*/ 952500 h 952500"/>
                <a:gd name="connsiteX30" fmla="*/ 3627120 w 4720590"/>
                <a:gd name="connsiteY30" fmla="*/ 933450 h 952500"/>
                <a:gd name="connsiteX31" fmla="*/ 3390900 w 4720590"/>
                <a:gd name="connsiteY31" fmla="*/ 864870 h 952500"/>
                <a:gd name="connsiteX32" fmla="*/ 3021330 w 4720590"/>
                <a:gd name="connsiteY32" fmla="*/ 762000 h 952500"/>
                <a:gd name="connsiteX33" fmla="*/ 2792730 w 4720590"/>
                <a:gd name="connsiteY33" fmla="*/ 697230 h 952500"/>
                <a:gd name="connsiteX34" fmla="*/ 2571750 w 4720590"/>
                <a:gd name="connsiteY34" fmla="*/ 636270 h 952500"/>
                <a:gd name="connsiteX35" fmla="*/ 2339340 w 4720590"/>
                <a:gd name="connsiteY35" fmla="*/ 567690 h 952500"/>
                <a:gd name="connsiteX36" fmla="*/ 2171700 w 4720590"/>
                <a:gd name="connsiteY36" fmla="*/ 521970 h 952500"/>
                <a:gd name="connsiteX37" fmla="*/ 1962150 w 4720590"/>
                <a:gd name="connsiteY37" fmla="*/ 461010 h 952500"/>
                <a:gd name="connsiteX38" fmla="*/ 1744980 w 4720590"/>
                <a:gd name="connsiteY38" fmla="*/ 407670 h 952500"/>
                <a:gd name="connsiteX39" fmla="*/ 1573530 w 4720590"/>
                <a:gd name="connsiteY39" fmla="*/ 369570 h 952500"/>
                <a:gd name="connsiteX40" fmla="*/ 1421130 w 4720590"/>
                <a:gd name="connsiteY40" fmla="*/ 335280 h 952500"/>
                <a:gd name="connsiteX41" fmla="*/ 1295400 w 4720590"/>
                <a:gd name="connsiteY41" fmla="*/ 308610 h 952500"/>
                <a:gd name="connsiteX42" fmla="*/ 1169670 w 4720590"/>
                <a:gd name="connsiteY42" fmla="*/ 289560 h 952500"/>
                <a:gd name="connsiteX43" fmla="*/ 1070610 w 4720590"/>
                <a:gd name="connsiteY43" fmla="*/ 274320 h 952500"/>
                <a:gd name="connsiteX44" fmla="*/ 979170 w 4720590"/>
                <a:gd name="connsiteY44" fmla="*/ 262890 h 952500"/>
                <a:gd name="connsiteX45" fmla="*/ 834390 w 4720590"/>
                <a:gd name="connsiteY45" fmla="*/ 251460 h 952500"/>
                <a:gd name="connsiteX46" fmla="*/ 746760 w 4720590"/>
                <a:gd name="connsiteY46" fmla="*/ 247650 h 952500"/>
                <a:gd name="connsiteX47" fmla="*/ 640080 w 4720590"/>
                <a:gd name="connsiteY47" fmla="*/ 243840 h 952500"/>
                <a:gd name="connsiteX48" fmla="*/ 552450 w 4720590"/>
                <a:gd name="connsiteY48" fmla="*/ 247650 h 952500"/>
                <a:gd name="connsiteX49" fmla="*/ 461010 w 4720590"/>
                <a:gd name="connsiteY49" fmla="*/ 251460 h 952500"/>
                <a:gd name="connsiteX50" fmla="*/ 384810 w 4720590"/>
                <a:gd name="connsiteY50" fmla="*/ 259080 h 952500"/>
                <a:gd name="connsiteX51" fmla="*/ 331470 w 4720590"/>
                <a:gd name="connsiteY51" fmla="*/ 266700 h 952500"/>
                <a:gd name="connsiteX52" fmla="*/ 278130 w 4720590"/>
                <a:gd name="connsiteY52" fmla="*/ 285750 h 952500"/>
                <a:gd name="connsiteX53" fmla="*/ 194310 w 4720590"/>
                <a:gd name="connsiteY53" fmla="*/ 308610 h 952500"/>
                <a:gd name="connsiteX54" fmla="*/ 156210 w 4720590"/>
                <a:gd name="connsiteY54" fmla="*/ 312420 h 952500"/>
                <a:gd name="connsiteX55" fmla="*/ 102870 w 4720590"/>
                <a:gd name="connsiteY55" fmla="*/ 300990 h 952500"/>
                <a:gd name="connsiteX56" fmla="*/ 60960 w 4720590"/>
                <a:gd name="connsiteY56" fmla="*/ 285750 h 952500"/>
                <a:gd name="connsiteX57" fmla="*/ 38100 w 4720590"/>
                <a:gd name="connsiteY57" fmla="*/ 270510 h 952500"/>
                <a:gd name="connsiteX58" fmla="*/ 19050 w 4720590"/>
                <a:gd name="connsiteY58" fmla="*/ 240030 h 952500"/>
                <a:gd name="connsiteX59" fmla="*/ 3810 w 4720590"/>
                <a:gd name="connsiteY59" fmla="*/ 205740 h 952500"/>
                <a:gd name="connsiteX60" fmla="*/ 0 w 4720590"/>
                <a:gd name="connsiteY60" fmla="*/ 144780 h 952500"/>
                <a:gd name="connsiteX61" fmla="*/ 0 w 4720590"/>
                <a:gd name="connsiteY61" fmla="*/ 102870 h 952500"/>
                <a:gd name="connsiteX62" fmla="*/ 7620 w 4720590"/>
                <a:gd name="connsiteY62" fmla="*/ 87630 h 952500"/>
                <a:gd name="connsiteX63" fmla="*/ 53340 w 4720590"/>
                <a:gd name="connsiteY63" fmla="*/ 83820 h 952500"/>
                <a:gd name="connsiteX64" fmla="*/ 144780 w 4720590"/>
                <a:gd name="connsiteY64" fmla="*/ 64770 h 952500"/>
                <a:gd name="connsiteX65" fmla="*/ 209550 w 4720590"/>
                <a:gd name="connsiteY65" fmla="*/ 45720 h 952500"/>
                <a:gd name="connsiteX66" fmla="*/ 281940 w 4720590"/>
                <a:gd name="connsiteY66" fmla="*/ 19050 h 952500"/>
                <a:gd name="connsiteX67" fmla="*/ 331470 w 4720590"/>
                <a:gd name="connsiteY67" fmla="*/ 0 h 952500"/>
                <a:gd name="connsiteX68" fmla="*/ 422910 w 4720590"/>
                <a:gd name="connsiteY68" fmla="*/ 60960 h 952500"/>
                <a:gd name="connsiteX69" fmla="*/ 541020 w 4720590"/>
                <a:gd name="connsiteY69" fmla="*/ 68580 h 952500"/>
                <a:gd name="connsiteX70" fmla="*/ 735330 w 4720590"/>
                <a:gd name="connsiteY70" fmla="*/ 83820 h 952500"/>
                <a:gd name="connsiteX71" fmla="*/ 922020 w 4720590"/>
                <a:gd name="connsiteY71" fmla="*/ 102870 h 952500"/>
                <a:gd name="connsiteX72" fmla="*/ 1181100 w 4720590"/>
                <a:gd name="connsiteY72" fmla="*/ 144780 h 952500"/>
                <a:gd name="connsiteX73" fmla="*/ 1318260 w 4720590"/>
                <a:gd name="connsiteY73" fmla="*/ 17145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720590" h="952500">
                  <a:moveTo>
                    <a:pt x="1318260" y="171450"/>
                  </a:moveTo>
                  <a:lnTo>
                    <a:pt x="1569720" y="220980"/>
                  </a:lnTo>
                  <a:lnTo>
                    <a:pt x="1874520" y="278130"/>
                  </a:lnTo>
                  <a:lnTo>
                    <a:pt x="2137410" y="327660"/>
                  </a:lnTo>
                  <a:lnTo>
                    <a:pt x="2369820" y="369570"/>
                  </a:lnTo>
                  <a:lnTo>
                    <a:pt x="2606040" y="415290"/>
                  </a:lnTo>
                  <a:lnTo>
                    <a:pt x="2933700" y="476250"/>
                  </a:lnTo>
                  <a:lnTo>
                    <a:pt x="3089910" y="502920"/>
                  </a:lnTo>
                  <a:lnTo>
                    <a:pt x="3230880" y="529590"/>
                  </a:lnTo>
                  <a:lnTo>
                    <a:pt x="3379470" y="552450"/>
                  </a:lnTo>
                  <a:lnTo>
                    <a:pt x="3505200" y="563880"/>
                  </a:lnTo>
                  <a:lnTo>
                    <a:pt x="3680460" y="579120"/>
                  </a:lnTo>
                  <a:lnTo>
                    <a:pt x="3947160" y="594360"/>
                  </a:lnTo>
                  <a:lnTo>
                    <a:pt x="4229100" y="598170"/>
                  </a:lnTo>
                  <a:lnTo>
                    <a:pt x="4495800" y="601980"/>
                  </a:lnTo>
                  <a:lnTo>
                    <a:pt x="4648200" y="601980"/>
                  </a:lnTo>
                  <a:lnTo>
                    <a:pt x="4686300" y="601980"/>
                  </a:lnTo>
                  <a:lnTo>
                    <a:pt x="4709160" y="605790"/>
                  </a:lnTo>
                  <a:lnTo>
                    <a:pt x="4716780" y="617220"/>
                  </a:lnTo>
                  <a:lnTo>
                    <a:pt x="4720590" y="628650"/>
                  </a:lnTo>
                  <a:lnTo>
                    <a:pt x="4705350" y="651510"/>
                  </a:lnTo>
                  <a:lnTo>
                    <a:pt x="4693920" y="662940"/>
                  </a:lnTo>
                  <a:lnTo>
                    <a:pt x="4674870" y="674370"/>
                  </a:lnTo>
                  <a:lnTo>
                    <a:pt x="4575810" y="704850"/>
                  </a:lnTo>
                  <a:lnTo>
                    <a:pt x="4362450" y="765810"/>
                  </a:lnTo>
                  <a:lnTo>
                    <a:pt x="4088130" y="849630"/>
                  </a:lnTo>
                  <a:lnTo>
                    <a:pt x="3924300" y="899160"/>
                  </a:lnTo>
                  <a:lnTo>
                    <a:pt x="3794760" y="937260"/>
                  </a:lnTo>
                  <a:lnTo>
                    <a:pt x="3749040" y="948690"/>
                  </a:lnTo>
                  <a:lnTo>
                    <a:pt x="3699510" y="952500"/>
                  </a:lnTo>
                  <a:lnTo>
                    <a:pt x="3627120" y="933450"/>
                  </a:lnTo>
                  <a:lnTo>
                    <a:pt x="3390900" y="864870"/>
                  </a:lnTo>
                  <a:lnTo>
                    <a:pt x="3021330" y="762000"/>
                  </a:lnTo>
                  <a:lnTo>
                    <a:pt x="2792730" y="697230"/>
                  </a:lnTo>
                  <a:lnTo>
                    <a:pt x="2571750" y="636270"/>
                  </a:lnTo>
                  <a:lnTo>
                    <a:pt x="2339340" y="567690"/>
                  </a:lnTo>
                  <a:lnTo>
                    <a:pt x="2171700" y="521970"/>
                  </a:lnTo>
                  <a:lnTo>
                    <a:pt x="1962150" y="461010"/>
                  </a:lnTo>
                  <a:lnTo>
                    <a:pt x="1744980" y="407670"/>
                  </a:lnTo>
                  <a:lnTo>
                    <a:pt x="1573530" y="369570"/>
                  </a:lnTo>
                  <a:lnTo>
                    <a:pt x="1421130" y="335280"/>
                  </a:lnTo>
                  <a:lnTo>
                    <a:pt x="1295400" y="308610"/>
                  </a:lnTo>
                  <a:lnTo>
                    <a:pt x="1169670" y="289560"/>
                  </a:lnTo>
                  <a:lnTo>
                    <a:pt x="1070610" y="274320"/>
                  </a:lnTo>
                  <a:lnTo>
                    <a:pt x="979170" y="262890"/>
                  </a:lnTo>
                  <a:lnTo>
                    <a:pt x="834390" y="251460"/>
                  </a:lnTo>
                  <a:lnTo>
                    <a:pt x="746760" y="247650"/>
                  </a:lnTo>
                  <a:lnTo>
                    <a:pt x="640080" y="243840"/>
                  </a:lnTo>
                  <a:lnTo>
                    <a:pt x="552450" y="247650"/>
                  </a:lnTo>
                  <a:lnTo>
                    <a:pt x="461010" y="251460"/>
                  </a:lnTo>
                  <a:lnTo>
                    <a:pt x="384810" y="259080"/>
                  </a:lnTo>
                  <a:lnTo>
                    <a:pt x="331470" y="266700"/>
                  </a:lnTo>
                  <a:lnTo>
                    <a:pt x="278130" y="285750"/>
                  </a:lnTo>
                  <a:lnTo>
                    <a:pt x="194310" y="308610"/>
                  </a:lnTo>
                  <a:lnTo>
                    <a:pt x="156210" y="312420"/>
                  </a:lnTo>
                  <a:lnTo>
                    <a:pt x="102870" y="300990"/>
                  </a:lnTo>
                  <a:lnTo>
                    <a:pt x="60960" y="285750"/>
                  </a:lnTo>
                  <a:lnTo>
                    <a:pt x="38100" y="270510"/>
                  </a:lnTo>
                  <a:lnTo>
                    <a:pt x="19050" y="240030"/>
                  </a:lnTo>
                  <a:lnTo>
                    <a:pt x="3810" y="205740"/>
                  </a:lnTo>
                  <a:lnTo>
                    <a:pt x="0" y="144780"/>
                  </a:lnTo>
                  <a:lnTo>
                    <a:pt x="0" y="102870"/>
                  </a:lnTo>
                  <a:lnTo>
                    <a:pt x="7620" y="87630"/>
                  </a:lnTo>
                  <a:lnTo>
                    <a:pt x="53340" y="83820"/>
                  </a:lnTo>
                  <a:lnTo>
                    <a:pt x="144780" y="64770"/>
                  </a:lnTo>
                  <a:lnTo>
                    <a:pt x="209550" y="45720"/>
                  </a:lnTo>
                  <a:lnTo>
                    <a:pt x="281940" y="19050"/>
                  </a:lnTo>
                  <a:lnTo>
                    <a:pt x="331470" y="0"/>
                  </a:lnTo>
                  <a:lnTo>
                    <a:pt x="422910" y="60960"/>
                  </a:lnTo>
                  <a:lnTo>
                    <a:pt x="541020" y="68580"/>
                  </a:lnTo>
                  <a:lnTo>
                    <a:pt x="735330" y="83820"/>
                  </a:lnTo>
                  <a:lnTo>
                    <a:pt x="922020" y="102870"/>
                  </a:lnTo>
                  <a:lnTo>
                    <a:pt x="1181100" y="144780"/>
                  </a:lnTo>
                  <a:lnTo>
                    <a:pt x="1318260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EF573EDE-A0C3-4564-B013-30BB4FCC0618}"/>
              </a:ext>
            </a:extLst>
          </p:cNvPr>
          <p:cNvGrpSpPr/>
          <p:nvPr/>
        </p:nvGrpSpPr>
        <p:grpSpPr>
          <a:xfrm>
            <a:off x="2586038" y="1409700"/>
            <a:ext cx="4821237" cy="4648200"/>
            <a:chOff x="2586038" y="1409700"/>
            <a:chExt cx="4821237" cy="4648200"/>
          </a:xfrm>
        </p:grpSpPr>
        <p:sp>
          <p:nvSpPr>
            <p:cNvPr id="30" name="フリーフォーム 141">
              <a:extLst>
                <a:ext uri="{FF2B5EF4-FFF2-40B4-BE49-F238E27FC236}">
                  <a16:creationId xmlns:a16="http://schemas.microsoft.com/office/drawing/2014/main" id="{AF84F0AF-D0C6-401C-98EF-7B3FCE7FA043}"/>
                </a:ext>
              </a:extLst>
            </p:cNvPr>
            <p:cNvSpPr/>
            <p:nvPr/>
          </p:nvSpPr>
          <p:spPr>
            <a:xfrm>
              <a:off x="4419600" y="1800225"/>
              <a:ext cx="1952625" cy="423863"/>
            </a:xfrm>
            <a:custGeom>
              <a:avLst/>
              <a:gdLst>
                <a:gd name="connsiteX0" fmla="*/ 578644 w 1952625"/>
                <a:gd name="connsiteY0" fmla="*/ 195263 h 423863"/>
                <a:gd name="connsiteX1" fmla="*/ 800100 w 1952625"/>
                <a:gd name="connsiteY1" fmla="*/ 164306 h 423863"/>
                <a:gd name="connsiteX2" fmla="*/ 1028700 w 1952625"/>
                <a:gd name="connsiteY2" fmla="*/ 133350 h 423863"/>
                <a:gd name="connsiteX3" fmla="*/ 1345406 w 1952625"/>
                <a:gd name="connsiteY3" fmla="*/ 78581 h 423863"/>
                <a:gd name="connsiteX4" fmla="*/ 1476375 w 1952625"/>
                <a:gd name="connsiteY4" fmla="*/ 52388 h 423863"/>
                <a:gd name="connsiteX5" fmla="*/ 1526381 w 1952625"/>
                <a:gd name="connsiteY5" fmla="*/ 45244 h 423863"/>
                <a:gd name="connsiteX6" fmla="*/ 1590675 w 1952625"/>
                <a:gd name="connsiteY6" fmla="*/ 19050 h 423863"/>
                <a:gd name="connsiteX7" fmla="*/ 1635919 w 1952625"/>
                <a:gd name="connsiteY7" fmla="*/ 0 h 423863"/>
                <a:gd name="connsiteX8" fmla="*/ 1662113 w 1952625"/>
                <a:gd name="connsiteY8" fmla="*/ 0 h 423863"/>
                <a:gd name="connsiteX9" fmla="*/ 1721644 w 1952625"/>
                <a:gd name="connsiteY9" fmla="*/ 2381 h 423863"/>
                <a:gd name="connsiteX10" fmla="*/ 1783556 w 1952625"/>
                <a:gd name="connsiteY10" fmla="*/ 9525 h 423863"/>
                <a:gd name="connsiteX11" fmla="*/ 1847850 w 1952625"/>
                <a:gd name="connsiteY11" fmla="*/ 23813 h 423863"/>
                <a:gd name="connsiteX12" fmla="*/ 1897856 w 1952625"/>
                <a:gd name="connsiteY12" fmla="*/ 38100 h 423863"/>
                <a:gd name="connsiteX13" fmla="*/ 1916906 w 1952625"/>
                <a:gd name="connsiteY13" fmla="*/ 47625 h 423863"/>
                <a:gd name="connsiteX14" fmla="*/ 1931194 w 1952625"/>
                <a:gd name="connsiteY14" fmla="*/ 64294 h 423863"/>
                <a:gd name="connsiteX15" fmla="*/ 1943100 w 1952625"/>
                <a:gd name="connsiteY15" fmla="*/ 85725 h 423863"/>
                <a:gd name="connsiteX16" fmla="*/ 1950244 w 1952625"/>
                <a:gd name="connsiteY16" fmla="*/ 107156 h 423863"/>
                <a:gd name="connsiteX17" fmla="*/ 1952625 w 1952625"/>
                <a:gd name="connsiteY17" fmla="*/ 123825 h 423863"/>
                <a:gd name="connsiteX18" fmla="*/ 1947863 w 1952625"/>
                <a:gd name="connsiteY18" fmla="*/ 142875 h 423863"/>
                <a:gd name="connsiteX19" fmla="*/ 1931194 w 1952625"/>
                <a:gd name="connsiteY19" fmla="*/ 169069 h 423863"/>
                <a:gd name="connsiteX20" fmla="*/ 1900238 w 1952625"/>
                <a:gd name="connsiteY20" fmla="*/ 197644 h 423863"/>
                <a:gd name="connsiteX21" fmla="*/ 1850231 w 1952625"/>
                <a:gd name="connsiteY21" fmla="*/ 221456 h 423863"/>
                <a:gd name="connsiteX22" fmla="*/ 1774031 w 1952625"/>
                <a:gd name="connsiteY22" fmla="*/ 228600 h 423863"/>
                <a:gd name="connsiteX23" fmla="*/ 1602581 w 1952625"/>
                <a:gd name="connsiteY23" fmla="*/ 242888 h 423863"/>
                <a:gd name="connsiteX24" fmla="*/ 1393031 w 1952625"/>
                <a:gd name="connsiteY24" fmla="*/ 257175 h 423863"/>
                <a:gd name="connsiteX25" fmla="*/ 1269206 w 1952625"/>
                <a:gd name="connsiteY25" fmla="*/ 269081 h 423863"/>
                <a:gd name="connsiteX26" fmla="*/ 1042988 w 1952625"/>
                <a:gd name="connsiteY26" fmla="*/ 309563 h 423863"/>
                <a:gd name="connsiteX27" fmla="*/ 854869 w 1952625"/>
                <a:gd name="connsiteY27" fmla="*/ 338138 h 423863"/>
                <a:gd name="connsiteX28" fmla="*/ 752475 w 1952625"/>
                <a:gd name="connsiteY28" fmla="*/ 359569 h 423863"/>
                <a:gd name="connsiteX29" fmla="*/ 664369 w 1952625"/>
                <a:gd name="connsiteY29" fmla="*/ 383381 h 423863"/>
                <a:gd name="connsiteX30" fmla="*/ 576263 w 1952625"/>
                <a:gd name="connsiteY30" fmla="*/ 404813 h 423863"/>
                <a:gd name="connsiteX31" fmla="*/ 500063 w 1952625"/>
                <a:gd name="connsiteY31" fmla="*/ 416719 h 423863"/>
                <a:gd name="connsiteX32" fmla="*/ 435769 w 1952625"/>
                <a:gd name="connsiteY32" fmla="*/ 423863 h 423863"/>
                <a:gd name="connsiteX33" fmla="*/ 400050 w 1952625"/>
                <a:gd name="connsiteY33" fmla="*/ 419100 h 423863"/>
                <a:gd name="connsiteX34" fmla="*/ 352425 w 1952625"/>
                <a:gd name="connsiteY34" fmla="*/ 407194 h 423863"/>
                <a:gd name="connsiteX35" fmla="*/ 266700 w 1952625"/>
                <a:gd name="connsiteY35" fmla="*/ 371475 h 423863"/>
                <a:gd name="connsiteX36" fmla="*/ 185738 w 1952625"/>
                <a:gd name="connsiteY36" fmla="*/ 323850 h 423863"/>
                <a:gd name="connsiteX37" fmla="*/ 119063 w 1952625"/>
                <a:gd name="connsiteY37" fmla="*/ 273844 h 423863"/>
                <a:gd name="connsiteX38" fmla="*/ 71438 w 1952625"/>
                <a:gd name="connsiteY38" fmla="*/ 235744 h 423863"/>
                <a:gd name="connsiteX39" fmla="*/ 16669 w 1952625"/>
                <a:gd name="connsiteY39" fmla="*/ 185738 h 423863"/>
                <a:gd name="connsiteX40" fmla="*/ 9525 w 1952625"/>
                <a:gd name="connsiteY40" fmla="*/ 173831 h 423863"/>
                <a:gd name="connsiteX41" fmla="*/ 0 w 1952625"/>
                <a:gd name="connsiteY41" fmla="*/ 142875 h 423863"/>
                <a:gd name="connsiteX42" fmla="*/ 2381 w 1952625"/>
                <a:gd name="connsiteY42" fmla="*/ 128588 h 423863"/>
                <a:gd name="connsiteX43" fmla="*/ 14288 w 1952625"/>
                <a:gd name="connsiteY43" fmla="*/ 119063 h 423863"/>
                <a:gd name="connsiteX44" fmla="*/ 30956 w 1952625"/>
                <a:gd name="connsiteY44" fmla="*/ 121444 h 423863"/>
                <a:gd name="connsiteX45" fmla="*/ 88106 w 1952625"/>
                <a:gd name="connsiteY45" fmla="*/ 150019 h 423863"/>
                <a:gd name="connsiteX46" fmla="*/ 142875 w 1952625"/>
                <a:gd name="connsiteY46" fmla="*/ 173831 h 423863"/>
                <a:gd name="connsiteX47" fmla="*/ 200025 w 1952625"/>
                <a:gd name="connsiteY47" fmla="*/ 192881 h 423863"/>
                <a:gd name="connsiteX48" fmla="*/ 280988 w 1952625"/>
                <a:gd name="connsiteY48" fmla="*/ 209550 h 423863"/>
                <a:gd name="connsiteX49" fmla="*/ 352425 w 1952625"/>
                <a:gd name="connsiteY49" fmla="*/ 221456 h 423863"/>
                <a:gd name="connsiteX50" fmla="*/ 383381 w 1952625"/>
                <a:gd name="connsiteY50" fmla="*/ 221456 h 423863"/>
                <a:gd name="connsiteX51" fmla="*/ 492919 w 1952625"/>
                <a:gd name="connsiteY51" fmla="*/ 207169 h 423863"/>
                <a:gd name="connsiteX52" fmla="*/ 578644 w 1952625"/>
                <a:gd name="connsiteY52" fmla="*/ 1952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2625" h="423863">
                  <a:moveTo>
                    <a:pt x="578644" y="195263"/>
                  </a:moveTo>
                  <a:lnTo>
                    <a:pt x="800100" y="164306"/>
                  </a:lnTo>
                  <a:lnTo>
                    <a:pt x="1028700" y="133350"/>
                  </a:lnTo>
                  <a:lnTo>
                    <a:pt x="1345406" y="78581"/>
                  </a:lnTo>
                  <a:lnTo>
                    <a:pt x="1476375" y="52388"/>
                  </a:lnTo>
                  <a:lnTo>
                    <a:pt x="1526381" y="45244"/>
                  </a:lnTo>
                  <a:lnTo>
                    <a:pt x="1590675" y="19050"/>
                  </a:lnTo>
                  <a:lnTo>
                    <a:pt x="1635919" y="0"/>
                  </a:lnTo>
                  <a:lnTo>
                    <a:pt x="1662113" y="0"/>
                  </a:lnTo>
                  <a:lnTo>
                    <a:pt x="1721644" y="2381"/>
                  </a:lnTo>
                  <a:lnTo>
                    <a:pt x="1783556" y="9525"/>
                  </a:lnTo>
                  <a:lnTo>
                    <a:pt x="1847850" y="23813"/>
                  </a:lnTo>
                  <a:lnTo>
                    <a:pt x="1897856" y="38100"/>
                  </a:lnTo>
                  <a:lnTo>
                    <a:pt x="1916906" y="47625"/>
                  </a:lnTo>
                  <a:lnTo>
                    <a:pt x="1931194" y="64294"/>
                  </a:lnTo>
                  <a:lnTo>
                    <a:pt x="1943100" y="85725"/>
                  </a:lnTo>
                  <a:lnTo>
                    <a:pt x="1950244" y="107156"/>
                  </a:lnTo>
                  <a:lnTo>
                    <a:pt x="1952625" y="123825"/>
                  </a:lnTo>
                  <a:lnTo>
                    <a:pt x="1947863" y="142875"/>
                  </a:lnTo>
                  <a:lnTo>
                    <a:pt x="1931194" y="169069"/>
                  </a:lnTo>
                  <a:lnTo>
                    <a:pt x="1900238" y="197644"/>
                  </a:lnTo>
                  <a:lnTo>
                    <a:pt x="1850231" y="221456"/>
                  </a:lnTo>
                  <a:lnTo>
                    <a:pt x="1774031" y="228600"/>
                  </a:lnTo>
                  <a:lnTo>
                    <a:pt x="1602581" y="242888"/>
                  </a:lnTo>
                  <a:lnTo>
                    <a:pt x="1393031" y="257175"/>
                  </a:lnTo>
                  <a:lnTo>
                    <a:pt x="1269206" y="269081"/>
                  </a:lnTo>
                  <a:lnTo>
                    <a:pt x="1042988" y="309563"/>
                  </a:lnTo>
                  <a:lnTo>
                    <a:pt x="854869" y="338138"/>
                  </a:lnTo>
                  <a:lnTo>
                    <a:pt x="752475" y="359569"/>
                  </a:lnTo>
                  <a:lnTo>
                    <a:pt x="664369" y="383381"/>
                  </a:lnTo>
                  <a:lnTo>
                    <a:pt x="576263" y="404813"/>
                  </a:lnTo>
                  <a:lnTo>
                    <a:pt x="500063" y="416719"/>
                  </a:lnTo>
                  <a:lnTo>
                    <a:pt x="435769" y="423863"/>
                  </a:lnTo>
                  <a:lnTo>
                    <a:pt x="400050" y="419100"/>
                  </a:lnTo>
                  <a:lnTo>
                    <a:pt x="352425" y="407194"/>
                  </a:lnTo>
                  <a:lnTo>
                    <a:pt x="266700" y="371475"/>
                  </a:lnTo>
                  <a:lnTo>
                    <a:pt x="185738" y="323850"/>
                  </a:lnTo>
                  <a:lnTo>
                    <a:pt x="119063" y="273844"/>
                  </a:lnTo>
                  <a:lnTo>
                    <a:pt x="71438" y="235744"/>
                  </a:lnTo>
                  <a:lnTo>
                    <a:pt x="16669" y="185738"/>
                  </a:lnTo>
                  <a:lnTo>
                    <a:pt x="9525" y="173831"/>
                  </a:lnTo>
                  <a:lnTo>
                    <a:pt x="0" y="142875"/>
                  </a:lnTo>
                  <a:lnTo>
                    <a:pt x="2381" y="128588"/>
                  </a:lnTo>
                  <a:lnTo>
                    <a:pt x="14288" y="119063"/>
                  </a:lnTo>
                  <a:lnTo>
                    <a:pt x="30956" y="121444"/>
                  </a:lnTo>
                  <a:lnTo>
                    <a:pt x="88106" y="150019"/>
                  </a:lnTo>
                  <a:lnTo>
                    <a:pt x="142875" y="173831"/>
                  </a:lnTo>
                  <a:lnTo>
                    <a:pt x="200025" y="192881"/>
                  </a:lnTo>
                  <a:lnTo>
                    <a:pt x="280988" y="209550"/>
                  </a:lnTo>
                  <a:lnTo>
                    <a:pt x="352425" y="221456"/>
                  </a:lnTo>
                  <a:lnTo>
                    <a:pt x="383381" y="221456"/>
                  </a:lnTo>
                  <a:lnTo>
                    <a:pt x="492919" y="207169"/>
                  </a:lnTo>
                  <a:lnTo>
                    <a:pt x="578644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6">
              <a:extLst>
                <a:ext uri="{FF2B5EF4-FFF2-40B4-BE49-F238E27FC236}">
                  <a16:creationId xmlns:a16="http://schemas.microsoft.com/office/drawing/2014/main" id="{B31BE33A-68EF-43F2-B026-2D764A4751CC}"/>
                </a:ext>
              </a:extLst>
            </p:cNvPr>
            <p:cNvSpPr/>
            <p:nvPr/>
          </p:nvSpPr>
          <p:spPr>
            <a:xfrm>
              <a:off x="4465638" y="3719513"/>
              <a:ext cx="1978025" cy="492125"/>
            </a:xfrm>
            <a:custGeom>
              <a:avLst/>
              <a:gdLst>
                <a:gd name="connsiteX0" fmla="*/ 642937 w 1978819"/>
                <a:gd name="connsiteY0" fmla="*/ 211931 h 492918"/>
                <a:gd name="connsiteX1" fmla="*/ 847725 w 1978819"/>
                <a:gd name="connsiteY1" fmla="*/ 166687 h 492918"/>
                <a:gd name="connsiteX2" fmla="*/ 1038225 w 1978819"/>
                <a:gd name="connsiteY2" fmla="*/ 130968 h 492918"/>
                <a:gd name="connsiteX3" fmla="*/ 1254919 w 1978819"/>
                <a:gd name="connsiteY3" fmla="*/ 107156 h 492918"/>
                <a:gd name="connsiteX4" fmla="*/ 1359694 w 1978819"/>
                <a:gd name="connsiteY4" fmla="*/ 92868 h 492918"/>
                <a:gd name="connsiteX5" fmla="*/ 1514475 w 1978819"/>
                <a:gd name="connsiteY5" fmla="*/ 69056 h 492918"/>
                <a:gd name="connsiteX6" fmla="*/ 1538287 w 1978819"/>
                <a:gd name="connsiteY6" fmla="*/ 61912 h 492918"/>
                <a:gd name="connsiteX7" fmla="*/ 1566862 w 1978819"/>
                <a:gd name="connsiteY7" fmla="*/ 42862 h 492918"/>
                <a:gd name="connsiteX8" fmla="*/ 1614487 w 1978819"/>
                <a:gd name="connsiteY8" fmla="*/ 19050 h 492918"/>
                <a:gd name="connsiteX9" fmla="*/ 1662112 w 1978819"/>
                <a:gd name="connsiteY9" fmla="*/ 0 h 492918"/>
                <a:gd name="connsiteX10" fmla="*/ 1733550 w 1978819"/>
                <a:gd name="connsiteY10" fmla="*/ 14287 h 492918"/>
                <a:gd name="connsiteX11" fmla="*/ 1797844 w 1978819"/>
                <a:gd name="connsiteY11" fmla="*/ 35718 h 492918"/>
                <a:gd name="connsiteX12" fmla="*/ 1859756 w 1978819"/>
                <a:gd name="connsiteY12" fmla="*/ 64293 h 492918"/>
                <a:gd name="connsiteX13" fmla="*/ 1905000 w 1978819"/>
                <a:gd name="connsiteY13" fmla="*/ 90487 h 492918"/>
                <a:gd name="connsiteX14" fmla="*/ 1935956 w 1978819"/>
                <a:gd name="connsiteY14" fmla="*/ 114300 h 492918"/>
                <a:gd name="connsiteX15" fmla="*/ 1955006 w 1978819"/>
                <a:gd name="connsiteY15" fmla="*/ 133350 h 492918"/>
                <a:gd name="connsiteX16" fmla="*/ 1966912 w 1978819"/>
                <a:gd name="connsiteY16" fmla="*/ 147637 h 492918"/>
                <a:gd name="connsiteX17" fmla="*/ 1976437 w 1978819"/>
                <a:gd name="connsiteY17" fmla="*/ 166687 h 492918"/>
                <a:gd name="connsiteX18" fmla="*/ 1978819 w 1978819"/>
                <a:gd name="connsiteY18" fmla="*/ 178593 h 492918"/>
                <a:gd name="connsiteX19" fmla="*/ 1976437 w 1978819"/>
                <a:gd name="connsiteY19" fmla="*/ 197643 h 492918"/>
                <a:gd name="connsiteX20" fmla="*/ 1964531 w 1978819"/>
                <a:gd name="connsiteY20" fmla="*/ 214312 h 492918"/>
                <a:gd name="connsiteX21" fmla="*/ 1947862 w 1978819"/>
                <a:gd name="connsiteY21" fmla="*/ 226218 h 492918"/>
                <a:gd name="connsiteX22" fmla="*/ 1916906 w 1978819"/>
                <a:gd name="connsiteY22" fmla="*/ 240506 h 492918"/>
                <a:gd name="connsiteX23" fmla="*/ 1883569 w 1978819"/>
                <a:gd name="connsiteY23" fmla="*/ 245268 h 492918"/>
                <a:gd name="connsiteX24" fmla="*/ 1819275 w 1978819"/>
                <a:gd name="connsiteY24" fmla="*/ 245268 h 492918"/>
                <a:gd name="connsiteX25" fmla="*/ 1693069 w 1978819"/>
                <a:gd name="connsiteY25" fmla="*/ 247650 h 492918"/>
                <a:gd name="connsiteX26" fmla="*/ 1564481 w 1978819"/>
                <a:gd name="connsiteY26" fmla="*/ 254793 h 492918"/>
                <a:gd name="connsiteX27" fmla="*/ 1369219 w 1978819"/>
                <a:gd name="connsiteY27" fmla="*/ 273843 h 492918"/>
                <a:gd name="connsiteX28" fmla="*/ 1207294 w 1978819"/>
                <a:gd name="connsiteY28" fmla="*/ 295275 h 492918"/>
                <a:gd name="connsiteX29" fmla="*/ 983456 w 1978819"/>
                <a:gd name="connsiteY29" fmla="*/ 316706 h 492918"/>
                <a:gd name="connsiteX30" fmla="*/ 878681 w 1978819"/>
                <a:gd name="connsiteY30" fmla="*/ 328612 h 492918"/>
                <a:gd name="connsiteX31" fmla="*/ 762000 w 1978819"/>
                <a:gd name="connsiteY31" fmla="*/ 350043 h 492918"/>
                <a:gd name="connsiteX32" fmla="*/ 600075 w 1978819"/>
                <a:gd name="connsiteY32" fmla="*/ 390525 h 492918"/>
                <a:gd name="connsiteX33" fmla="*/ 483394 w 1978819"/>
                <a:gd name="connsiteY33" fmla="*/ 428625 h 492918"/>
                <a:gd name="connsiteX34" fmla="*/ 302419 w 1978819"/>
                <a:gd name="connsiteY34" fmla="*/ 492918 h 492918"/>
                <a:gd name="connsiteX35" fmla="*/ 271462 w 1978819"/>
                <a:gd name="connsiteY35" fmla="*/ 485775 h 492918"/>
                <a:gd name="connsiteX36" fmla="*/ 219075 w 1978819"/>
                <a:gd name="connsiteY36" fmla="*/ 461962 h 492918"/>
                <a:gd name="connsiteX37" fmla="*/ 157162 w 1978819"/>
                <a:gd name="connsiteY37" fmla="*/ 426243 h 492918"/>
                <a:gd name="connsiteX38" fmla="*/ 111919 w 1978819"/>
                <a:gd name="connsiteY38" fmla="*/ 388143 h 492918"/>
                <a:gd name="connsiteX39" fmla="*/ 76200 w 1978819"/>
                <a:gd name="connsiteY39" fmla="*/ 347662 h 492918"/>
                <a:gd name="connsiteX40" fmla="*/ 30956 w 1978819"/>
                <a:gd name="connsiteY40" fmla="*/ 285750 h 492918"/>
                <a:gd name="connsiteX41" fmla="*/ 2381 w 1978819"/>
                <a:gd name="connsiteY41" fmla="*/ 230981 h 492918"/>
                <a:gd name="connsiteX42" fmla="*/ 0 w 1978819"/>
                <a:gd name="connsiteY42" fmla="*/ 202406 h 492918"/>
                <a:gd name="connsiteX43" fmla="*/ 4762 w 1978819"/>
                <a:gd name="connsiteY43" fmla="*/ 192881 h 492918"/>
                <a:gd name="connsiteX44" fmla="*/ 16669 w 1978819"/>
                <a:gd name="connsiteY44" fmla="*/ 190500 h 492918"/>
                <a:gd name="connsiteX45" fmla="*/ 30956 w 1978819"/>
                <a:gd name="connsiteY45" fmla="*/ 192881 h 492918"/>
                <a:gd name="connsiteX46" fmla="*/ 47625 w 1978819"/>
                <a:gd name="connsiteY46" fmla="*/ 200025 h 492918"/>
                <a:gd name="connsiteX47" fmla="*/ 88106 w 1978819"/>
                <a:gd name="connsiteY47" fmla="*/ 221456 h 492918"/>
                <a:gd name="connsiteX48" fmla="*/ 135731 w 1978819"/>
                <a:gd name="connsiteY48" fmla="*/ 247650 h 492918"/>
                <a:gd name="connsiteX49" fmla="*/ 204787 w 1978819"/>
                <a:gd name="connsiteY49" fmla="*/ 271462 h 492918"/>
                <a:gd name="connsiteX50" fmla="*/ 273844 w 1978819"/>
                <a:gd name="connsiteY50" fmla="*/ 285750 h 492918"/>
                <a:gd name="connsiteX51" fmla="*/ 304800 w 1978819"/>
                <a:gd name="connsiteY51" fmla="*/ 290512 h 492918"/>
                <a:gd name="connsiteX52" fmla="*/ 404812 w 1978819"/>
                <a:gd name="connsiteY52" fmla="*/ 266700 h 492918"/>
                <a:gd name="connsiteX53" fmla="*/ 592931 w 1978819"/>
                <a:gd name="connsiteY53" fmla="*/ 223837 h 492918"/>
                <a:gd name="connsiteX54" fmla="*/ 642937 w 1978819"/>
                <a:gd name="connsiteY54" fmla="*/ 21193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78819" h="492918">
                  <a:moveTo>
                    <a:pt x="642937" y="211931"/>
                  </a:moveTo>
                  <a:lnTo>
                    <a:pt x="847725" y="166687"/>
                  </a:lnTo>
                  <a:lnTo>
                    <a:pt x="1038225" y="130968"/>
                  </a:lnTo>
                  <a:lnTo>
                    <a:pt x="1254919" y="107156"/>
                  </a:lnTo>
                  <a:lnTo>
                    <a:pt x="1359694" y="92868"/>
                  </a:lnTo>
                  <a:lnTo>
                    <a:pt x="1514475" y="69056"/>
                  </a:lnTo>
                  <a:lnTo>
                    <a:pt x="1538287" y="61912"/>
                  </a:lnTo>
                  <a:lnTo>
                    <a:pt x="1566862" y="42862"/>
                  </a:lnTo>
                  <a:lnTo>
                    <a:pt x="1614487" y="19050"/>
                  </a:lnTo>
                  <a:lnTo>
                    <a:pt x="1662112" y="0"/>
                  </a:lnTo>
                  <a:lnTo>
                    <a:pt x="1733550" y="14287"/>
                  </a:lnTo>
                  <a:lnTo>
                    <a:pt x="1797844" y="35718"/>
                  </a:lnTo>
                  <a:lnTo>
                    <a:pt x="1859756" y="64293"/>
                  </a:lnTo>
                  <a:lnTo>
                    <a:pt x="1905000" y="90487"/>
                  </a:lnTo>
                  <a:lnTo>
                    <a:pt x="1935956" y="114300"/>
                  </a:lnTo>
                  <a:lnTo>
                    <a:pt x="1955006" y="133350"/>
                  </a:lnTo>
                  <a:lnTo>
                    <a:pt x="1966912" y="147637"/>
                  </a:lnTo>
                  <a:lnTo>
                    <a:pt x="1976437" y="166687"/>
                  </a:lnTo>
                  <a:lnTo>
                    <a:pt x="1978819" y="178593"/>
                  </a:lnTo>
                  <a:lnTo>
                    <a:pt x="1976437" y="197643"/>
                  </a:lnTo>
                  <a:lnTo>
                    <a:pt x="1964531" y="214312"/>
                  </a:lnTo>
                  <a:lnTo>
                    <a:pt x="1947862" y="226218"/>
                  </a:lnTo>
                  <a:lnTo>
                    <a:pt x="1916906" y="240506"/>
                  </a:lnTo>
                  <a:lnTo>
                    <a:pt x="1883569" y="245268"/>
                  </a:lnTo>
                  <a:lnTo>
                    <a:pt x="1819275" y="245268"/>
                  </a:lnTo>
                  <a:lnTo>
                    <a:pt x="1693069" y="247650"/>
                  </a:lnTo>
                  <a:lnTo>
                    <a:pt x="1564481" y="254793"/>
                  </a:lnTo>
                  <a:lnTo>
                    <a:pt x="1369219" y="273843"/>
                  </a:lnTo>
                  <a:lnTo>
                    <a:pt x="1207294" y="295275"/>
                  </a:lnTo>
                  <a:lnTo>
                    <a:pt x="983456" y="316706"/>
                  </a:lnTo>
                  <a:lnTo>
                    <a:pt x="878681" y="328612"/>
                  </a:lnTo>
                  <a:lnTo>
                    <a:pt x="762000" y="350043"/>
                  </a:lnTo>
                  <a:lnTo>
                    <a:pt x="600075" y="390525"/>
                  </a:lnTo>
                  <a:lnTo>
                    <a:pt x="483394" y="428625"/>
                  </a:lnTo>
                  <a:lnTo>
                    <a:pt x="302419" y="492918"/>
                  </a:lnTo>
                  <a:lnTo>
                    <a:pt x="271462" y="485775"/>
                  </a:lnTo>
                  <a:lnTo>
                    <a:pt x="219075" y="461962"/>
                  </a:lnTo>
                  <a:lnTo>
                    <a:pt x="157162" y="426243"/>
                  </a:lnTo>
                  <a:lnTo>
                    <a:pt x="111919" y="388143"/>
                  </a:lnTo>
                  <a:lnTo>
                    <a:pt x="76200" y="347662"/>
                  </a:lnTo>
                  <a:lnTo>
                    <a:pt x="30956" y="285750"/>
                  </a:lnTo>
                  <a:lnTo>
                    <a:pt x="2381" y="230981"/>
                  </a:lnTo>
                  <a:lnTo>
                    <a:pt x="0" y="202406"/>
                  </a:lnTo>
                  <a:lnTo>
                    <a:pt x="4762" y="192881"/>
                  </a:lnTo>
                  <a:lnTo>
                    <a:pt x="16669" y="190500"/>
                  </a:lnTo>
                  <a:lnTo>
                    <a:pt x="30956" y="192881"/>
                  </a:lnTo>
                  <a:lnTo>
                    <a:pt x="47625" y="200025"/>
                  </a:lnTo>
                  <a:lnTo>
                    <a:pt x="88106" y="221456"/>
                  </a:lnTo>
                  <a:lnTo>
                    <a:pt x="135731" y="247650"/>
                  </a:lnTo>
                  <a:lnTo>
                    <a:pt x="204787" y="271462"/>
                  </a:lnTo>
                  <a:lnTo>
                    <a:pt x="273844" y="285750"/>
                  </a:lnTo>
                  <a:lnTo>
                    <a:pt x="304800" y="290512"/>
                  </a:lnTo>
                  <a:lnTo>
                    <a:pt x="404812" y="266700"/>
                  </a:lnTo>
                  <a:lnTo>
                    <a:pt x="592931" y="223837"/>
                  </a:lnTo>
                  <a:lnTo>
                    <a:pt x="642937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7">
              <a:extLst>
                <a:ext uri="{FF2B5EF4-FFF2-40B4-BE49-F238E27FC236}">
                  <a16:creationId xmlns:a16="http://schemas.microsoft.com/office/drawing/2014/main" id="{345417D5-1ABD-411C-A69F-4BC90F5A2AA0}"/>
                </a:ext>
              </a:extLst>
            </p:cNvPr>
            <p:cNvSpPr/>
            <p:nvPr/>
          </p:nvSpPr>
          <p:spPr>
            <a:xfrm>
              <a:off x="3989388" y="4346575"/>
              <a:ext cx="3005137" cy="533400"/>
            </a:xfrm>
            <a:custGeom>
              <a:avLst/>
              <a:gdLst>
                <a:gd name="connsiteX0" fmla="*/ 1063540 w 3004807"/>
                <a:gd name="connsiteY0" fmla="*/ 200484 h 532993"/>
                <a:gd name="connsiteX1" fmla="*/ 1249354 w 3004807"/>
                <a:gd name="connsiteY1" fmla="*/ 171145 h 532993"/>
                <a:gd name="connsiteX2" fmla="*/ 1484066 w 3004807"/>
                <a:gd name="connsiteY2" fmla="*/ 134471 h 532993"/>
                <a:gd name="connsiteX3" fmla="*/ 1740783 w 3004807"/>
                <a:gd name="connsiteY3" fmla="*/ 107577 h 532993"/>
                <a:gd name="connsiteX4" fmla="*/ 1953491 w 3004807"/>
                <a:gd name="connsiteY4" fmla="*/ 95352 h 532993"/>
                <a:gd name="connsiteX5" fmla="*/ 2175979 w 3004807"/>
                <a:gd name="connsiteY5" fmla="*/ 80683 h 532993"/>
                <a:gd name="connsiteX6" fmla="*/ 2405801 w 3004807"/>
                <a:gd name="connsiteY6" fmla="*/ 66013 h 532993"/>
                <a:gd name="connsiteX7" fmla="*/ 2430250 w 3004807"/>
                <a:gd name="connsiteY7" fmla="*/ 63568 h 532993"/>
                <a:gd name="connsiteX8" fmla="*/ 2520712 w 3004807"/>
                <a:gd name="connsiteY8" fmla="*/ 39119 h 532993"/>
                <a:gd name="connsiteX9" fmla="*/ 2611174 w 3004807"/>
                <a:gd name="connsiteY9" fmla="*/ 9780 h 532993"/>
                <a:gd name="connsiteX10" fmla="*/ 2647848 w 3004807"/>
                <a:gd name="connsiteY10" fmla="*/ 0 h 532993"/>
                <a:gd name="connsiteX11" fmla="*/ 2701636 w 3004807"/>
                <a:gd name="connsiteY11" fmla="*/ 4890 h 532993"/>
                <a:gd name="connsiteX12" fmla="*/ 2787209 w 3004807"/>
                <a:gd name="connsiteY12" fmla="*/ 29339 h 532993"/>
                <a:gd name="connsiteX13" fmla="*/ 2840997 w 3004807"/>
                <a:gd name="connsiteY13" fmla="*/ 51344 h 532993"/>
                <a:gd name="connsiteX14" fmla="*/ 2882561 w 3004807"/>
                <a:gd name="connsiteY14" fmla="*/ 70903 h 532993"/>
                <a:gd name="connsiteX15" fmla="*/ 2921679 w 3004807"/>
                <a:gd name="connsiteY15" fmla="*/ 95352 h 532993"/>
                <a:gd name="connsiteX16" fmla="*/ 2953463 w 3004807"/>
                <a:gd name="connsiteY16" fmla="*/ 119801 h 532993"/>
                <a:gd name="connsiteX17" fmla="*/ 2977912 w 3004807"/>
                <a:gd name="connsiteY17" fmla="*/ 144251 h 532993"/>
                <a:gd name="connsiteX18" fmla="*/ 2997472 w 3004807"/>
                <a:gd name="connsiteY18" fmla="*/ 173590 h 532993"/>
                <a:gd name="connsiteX19" fmla="*/ 3004807 w 3004807"/>
                <a:gd name="connsiteY19" fmla="*/ 198039 h 532993"/>
                <a:gd name="connsiteX20" fmla="*/ 2997472 w 3004807"/>
                <a:gd name="connsiteY20" fmla="*/ 220043 h 532993"/>
                <a:gd name="connsiteX21" fmla="*/ 2980357 w 3004807"/>
                <a:gd name="connsiteY21" fmla="*/ 237158 h 532993"/>
                <a:gd name="connsiteX22" fmla="*/ 2953463 w 3004807"/>
                <a:gd name="connsiteY22" fmla="*/ 254272 h 532993"/>
                <a:gd name="connsiteX23" fmla="*/ 2924124 w 3004807"/>
                <a:gd name="connsiteY23" fmla="*/ 266497 h 532993"/>
                <a:gd name="connsiteX24" fmla="*/ 2889895 w 3004807"/>
                <a:gd name="connsiteY24" fmla="*/ 266497 h 532993"/>
                <a:gd name="connsiteX25" fmla="*/ 2794543 w 3004807"/>
                <a:gd name="connsiteY25" fmla="*/ 256717 h 532993"/>
                <a:gd name="connsiteX26" fmla="*/ 2684522 w 3004807"/>
                <a:gd name="connsiteY26" fmla="*/ 256717 h 532993"/>
                <a:gd name="connsiteX27" fmla="*/ 2564721 w 3004807"/>
                <a:gd name="connsiteY27" fmla="*/ 254272 h 532993"/>
                <a:gd name="connsiteX28" fmla="*/ 2396021 w 3004807"/>
                <a:gd name="connsiteY28" fmla="*/ 261607 h 532993"/>
                <a:gd name="connsiteX29" fmla="*/ 2271331 w 3004807"/>
                <a:gd name="connsiteY29" fmla="*/ 268942 h 532993"/>
                <a:gd name="connsiteX30" fmla="*/ 2124635 w 3004807"/>
                <a:gd name="connsiteY30" fmla="*/ 268942 h 532993"/>
                <a:gd name="connsiteX31" fmla="*/ 1970605 w 3004807"/>
                <a:gd name="connsiteY31" fmla="*/ 273831 h 532993"/>
                <a:gd name="connsiteX32" fmla="*/ 1828800 w 3004807"/>
                <a:gd name="connsiteY32" fmla="*/ 278721 h 532993"/>
                <a:gd name="connsiteX33" fmla="*/ 1691885 w 3004807"/>
                <a:gd name="connsiteY33" fmla="*/ 290946 h 532993"/>
                <a:gd name="connsiteX34" fmla="*/ 1535410 w 3004807"/>
                <a:gd name="connsiteY34" fmla="*/ 310505 h 532993"/>
                <a:gd name="connsiteX35" fmla="*/ 1403384 w 3004807"/>
                <a:gd name="connsiteY35" fmla="*/ 320285 h 532993"/>
                <a:gd name="connsiteX36" fmla="*/ 1232240 w 3004807"/>
                <a:gd name="connsiteY36" fmla="*/ 339844 h 532993"/>
                <a:gd name="connsiteX37" fmla="*/ 1070875 w 3004807"/>
                <a:gd name="connsiteY37" fmla="*/ 361849 h 532993"/>
                <a:gd name="connsiteX38" fmla="*/ 936404 w 3004807"/>
                <a:gd name="connsiteY38" fmla="*/ 383853 h 532993"/>
                <a:gd name="connsiteX39" fmla="*/ 772595 w 3004807"/>
                <a:gd name="connsiteY39" fmla="*/ 410747 h 532993"/>
                <a:gd name="connsiteX40" fmla="*/ 721251 w 3004807"/>
                <a:gd name="connsiteY40" fmla="*/ 420527 h 532993"/>
                <a:gd name="connsiteX41" fmla="*/ 689467 w 3004807"/>
                <a:gd name="connsiteY41" fmla="*/ 427861 h 532993"/>
                <a:gd name="connsiteX42" fmla="*/ 628344 w 3004807"/>
                <a:gd name="connsiteY42" fmla="*/ 447421 h 532993"/>
                <a:gd name="connsiteX43" fmla="*/ 550107 w 3004807"/>
                <a:gd name="connsiteY43" fmla="*/ 474315 h 532993"/>
                <a:gd name="connsiteX44" fmla="*/ 457200 w 3004807"/>
                <a:gd name="connsiteY44" fmla="*/ 508544 h 532993"/>
                <a:gd name="connsiteX45" fmla="*/ 408302 w 3004807"/>
                <a:gd name="connsiteY45" fmla="*/ 528103 h 532993"/>
                <a:gd name="connsiteX46" fmla="*/ 388742 w 3004807"/>
                <a:gd name="connsiteY46" fmla="*/ 532993 h 532993"/>
                <a:gd name="connsiteX47" fmla="*/ 359403 w 3004807"/>
                <a:gd name="connsiteY47" fmla="*/ 525658 h 532993"/>
                <a:gd name="connsiteX48" fmla="*/ 305615 w 3004807"/>
                <a:gd name="connsiteY48" fmla="*/ 501209 h 532993"/>
                <a:gd name="connsiteX49" fmla="*/ 261607 w 3004807"/>
                <a:gd name="connsiteY49" fmla="*/ 479205 h 532993"/>
                <a:gd name="connsiteX50" fmla="*/ 205373 w 3004807"/>
                <a:gd name="connsiteY50" fmla="*/ 440086 h 532993"/>
                <a:gd name="connsiteX51" fmla="*/ 168700 w 3004807"/>
                <a:gd name="connsiteY51" fmla="*/ 413192 h 532993"/>
                <a:gd name="connsiteX52" fmla="*/ 122246 w 3004807"/>
                <a:gd name="connsiteY52" fmla="*/ 371628 h 532993"/>
                <a:gd name="connsiteX53" fmla="*/ 73348 w 3004807"/>
                <a:gd name="connsiteY53" fmla="*/ 325175 h 532993"/>
                <a:gd name="connsiteX54" fmla="*/ 36674 w 3004807"/>
                <a:gd name="connsiteY54" fmla="*/ 290946 h 532993"/>
                <a:gd name="connsiteX55" fmla="*/ 19559 w 3004807"/>
                <a:gd name="connsiteY55" fmla="*/ 271386 h 532993"/>
                <a:gd name="connsiteX56" fmla="*/ 0 w 3004807"/>
                <a:gd name="connsiteY56" fmla="*/ 234713 h 532993"/>
                <a:gd name="connsiteX57" fmla="*/ 0 w 3004807"/>
                <a:gd name="connsiteY57" fmla="*/ 222488 h 532993"/>
                <a:gd name="connsiteX58" fmla="*/ 4890 w 3004807"/>
                <a:gd name="connsiteY58" fmla="*/ 210263 h 532993"/>
                <a:gd name="connsiteX59" fmla="*/ 24449 w 3004807"/>
                <a:gd name="connsiteY59" fmla="*/ 210263 h 532993"/>
                <a:gd name="connsiteX60" fmla="*/ 46454 w 3004807"/>
                <a:gd name="connsiteY60" fmla="*/ 215153 h 532993"/>
                <a:gd name="connsiteX61" fmla="*/ 78238 w 3004807"/>
                <a:gd name="connsiteY61" fmla="*/ 229823 h 532993"/>
                <a:gd name="connsiteX62" fmla="*/ 114911 w 3004807"/>
                <a:gd name="connsiteY62" fmla="*/ 246937 h 532993"/>
                <a:gd name="connsiteX63" fmla="*/ 171144 w 3004807"/>
                <a:gd name="connsiteY63" fmla="*/ 271386 h 532993"/>
                <a:gd name="connsiteX64" fmla="*/ 220043 w 3004807"/>
                <a:gd name="connsiteY64" fmla="*/ 286056 h 532993"/>
                <a:gd name="connsiteX65" fmla="*/ 290946 w 3004807"/>
                <a:gd name="connsiteY65" fmla="*/ 303170 h 532993"/>
                <a:gd name="connsiteX66" fmla="*/ 344734 w 3004807"/>
                <a:gd name="connsiteY66" fmla="*/ 310505 h 532993"/>
                <a:gd name="connsiteX67" fmla="*/ 466980 w 3004807"/>
                <a:gd name="connsiteY67" fmla="*/ 293391 h 532993"/>
                <a:gd name="connsiteX68" fmla="*/ 701692 w 3004807"/>
                <a:gd name="connsiteY68" fmla="*/ 256717 h 532993"/>
                <a:gd name="connsiteX69" fmla="*/ 1063540 w 3004807"/>
                <a:gd name="connsiteY69" fmla="*/ 20048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04807" h="532993">
                  <a:moveTo>
                    <a:pt x="1063540" y="200484"/>
                  </a:moveTo>
                  <a:lnTo>
                    <a:pt x="1249354" y="171145"/>
                  </a:lnTo>
                  <a:lnTo>
                    <a:pt x="1484066" y="134471"/>
                  </a:lnTo>
                  <a:lnTo>
                    <a:pt x="1740783" y="107577"/>
                  </a:lnTo>
                  <a:lnTo>
                    <a:pt x="1953491" y="95352"/>
                  </a:lnTo>
                  <a:lnTo>
                    <a:pt x="2175979" y="80683"/>
                  </a:lnTo>
                  <a:lnTo>
                    <a:pt x="2405801" y="66013"/>
                  </a:lnTo>
                  <a:lnTo>
                    <a:pt x="2430250" y="63568"/>
                  </a:lnTo>
                  <a:lnTo>
                    <a:pt x="2520712" y="39119"/>
                  </a:lnTo>
                  <a:lnTo>
                    <a:pt x="2611174" y="9780"/>
                  </a:lnTo>
                  <a:lnTo>
                    <a:pt x="2647848" y="0"/>
                  </a:lnTo>
                  <a:lnTo>
                    <a:pt x="2701636" y="4890"/>
                  </a:lnTo>
                  <a:lnTo>
                    <a:pt x="2787209" y="29339"/>
                  </a:lnTo>
                  <a:lnTo>
                    <a:pt x="2840997" y="51344"/>
                  </a:lnTo>
                  <a:lnTo>
                    <a:pt x="2882561" y="70903"/>
                  </a:lnTo>
                  <a:lnTo>
                    <a:pt x="2921679" y="95352"/>
                  </a:lnTo>
                  <a:lnTo>
                    <a:pt x="2953463" y="119801"/>
                  </a:lnTo>
                  <a:lnTo>
                    <a:pt x="2977912" y="144251"/>
                  </a:lnTo>
                  <a:lnTo>
                    <a:pt x="2997472" y="173590"/>
                  </a:lnTo>
                  <a:lnTo>
                    <a:pt x="3004807" y="198039"/>
                  </a:lnTo>
                  <a:lnTo>
                    <a:pt x="2997472" y="220043"/>
                  </a:lnTo>
                  <a:lnTo>
                    <a:pt x="2980357" y="237158"/>
                  </a:lnTo>
                  <a:lnTo>
                    <a:pt x="2953463" y="254272"/>
                  </a:lnTo>
                  <a:lnTo>
                    <a:pt x="2924124" y="266497"/>
                  </a:lnTo>
                  <a:lnTo>
                    <a:pt x="2889895" y="266497"/>
                  </a:lnTo>
                  <a:lnTo>
                    <a:pt x="2794543" y="256717"/>
                  </a:lnTo>
                  <a:lnTo>
                    <a:pt x="2684522" y="256717"/>
                  </a:lnTo>
                  <a:lnTo>
                    <a:pt x="2564721" y="254272"/>
                  </a:lnTo>
                  <a:lnTo>
                    <a:pt x="2396021" y="261607"/>
                  </a:lnTo>
                  <a:lnTo>
                    <a:pt x="2271331" y="268942"/>
                  </a:lnTo>
                  <a:lnTo>
                    <a:pt x="2124635" y="268942"/>
                  </a:lnTo>
                  <a:lnTo>
                    <a:pt x="1970605" y="273831"/>
                  </a:lnTo>
                  <a:lnTo>
                    <a:pt x="1828800" y="278721"/>
                  </a:lnTo>
                  <a:lnTo>
                    <a:pt x="1691885" y="290946"/>
                  </a:lnTo>
                  <a:lnTo>
                    <a:pt x="1535410" y="310505"/>
                  </a:lnTo>
                  <a:lnTo>
                    <a:pt x="1403384" y="320285"/>
                  </a:lnTo>
                  <a:lnTo>
                    <a:pt x="1232240" y="339844"/>
                  </a:lnTo>
                  <a:lnTo>
                    <a:pt x="1070875" y="361849"/>
                  </a:lnTo>
                  <a:lnTo>
                    <a:pt x="936404" y="383853"/>
                  </a:lnTo>
                  <a:lnTo>
                    <a:pt x="772595" y="410747"/>
                  </a:lnTo>
                  <a:lnTo>
                    <a:pt x="721251" y="420527"/>
                  </a:lnTo>
                  <a:lnTo>
                    <a:pt x="689467" y="427861"/>
                  </a:lnTo>
                  <a:lnTo>
                    <a:pt x="628344" y="447421"/>
                  </a:lnTo>
                  <a:lnTo>
                    <a:pt x="550107" y="474315"/>
                  </a:lnTo>
                  <a:lnTo>
                    <a:pt x="457200" y="508544"/>
                  </a:lnTo>
                  <a:lnTo>
                    <a:pt x="408302" y="528103"/>
                  </a:lnTo>
                  <a:lnTo>
                    <a:pt x="388742" y="532993"/>
                  </a:lnTo>
                  <a:lnTo>
                    <a:pt x="359403" y="525658"/>
                  </a:lnTo>
                  <a:lnTo>
                    <a:pt x="305615" y="501209"/>
                  </a:lnTo>
                  <a:lnTo>
                    <a:pt x="261607" y="479205"/>
                  </a:lnTo>
                  <a:lnTo>
                    <a:pt x="205373" y="440086"/>
                  </a:lnTo>
                  <a:lnTo>
                    <a:pt x="168700" y="413192"/>
                  </a:lnTo>
                  <a:lnTo>
                    <a:pt x="122246" y="371628"/>
                  </a:lnTo>
                  <a:lnTo>
                    <a:pt x="73348" y="325175"/>
                  </a:lnTo>
                  <a:lnTo>
                    <a:pt x="36674" y="290946"/>
                  </a:lnTo>
                  <a:lnTo>
                    <a:pt x="19559" y="271386"/>
                  </a:lnTo>
                  <a:lnTo>
                    <a:pt x="0" y="234713"/>
                  </a:lnTo>
                  <a:lnTo>
                    <a:pt x="0" y="222488"/>
                  </a:lnTo>
                  <a:lnTo>
                    <a:pt x="4890" y="210263"/>
                  </a:lnTo>
                  <a:lnTo>
                    <a:pt x="24449" y="210263"/>
                  </a:lnTo>
                  <a:lnTo>
                    <a:pt x="46454" y="215153"/>
                  </a:lnTo>
                  <a:lnTo>
                    <a:pt x="78238" y="229823"/>
                  </a:lnTo>
                  <a:lnTo>
                    <a:pt x="114911" y="246937"/>
                  </a:lnTo>
                  <a:lnTo>
                    <a:pt x="171144" y="271386"/>
                  </a:lnTo>
                  <a:lnTo>
                    <a:pt x="220043" y="286056"/>
                  </a:lnTo>
                  <a:lnTo>
                    <a:pt x="290946" y="303170"/>
                  </a:lnTo>
                  <a:lnTo>
                    <a:pt x="344734" y="310505"/>
                  </a:lnTo>
                  <a:lnTo>
                    <a:pt x="466980" y="293391"/>
                  </a:lnTo>
                  <a:lnTo>
                    <a:pt x="701692" y="256717"/>
                  </a:lnTo>
                  <a:lnTo>
                    <a:pt x="1063540" y="2004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9">
              <a:extLst>
                <a:ext uri="{FF2B5EF4-FFF2-40B4-BE49-F238E27FC236}">
                  <a16:creationId xmlns:a16="http://schemas.microsoft.com/office/drawing/2014/main" id="{E98D4AB1-4356-4B20-A5B6-35ABA86C07C3}"/>
                </a:ext>
              </a:extLst>
            </p:cNvPr>
            <p:cNvSpPr/>
            <p:nvPr/>
          </p:nvSpPr>
          <p:spPr>
            <a:xfrm>
              <a:off x="2743200" y="1865313"/>
              <a:ext cx="795338" cy="628650"/>
            </a:xfrm>
            <a:custGeom>
              <a:avLst/>
              <a:gdLst>
                <a:gd name="connsiteX0" fmla="*/ 433388 w 795338"/>
                <a:gd name="connsiteY0" fmla="*/ 407194 h 628650"/>
                <a:gd name="connsiteX1" fmla="*/ 466725 w 795338"/>
                <a:gd name="connsiteY1" fmla="*/ 447675 h 628650"/>
                <a:gd name="connsiteX2" fmla="*/ 488156 w 795338"/>
                <a:gd name="connsiteY2" fmla="*/ 478631 h 628650"/>
                <a:gd name="connsiteX3" fmla="*/ 516731 w 795338"/>
                <a:gd name="connsiteY3" fmla="*/ 519112 h 628650"/>
                <a:gd name="connsiteX4" fmla="*/ 535781 w 795338"/>
                <a:gd name="connsiteY4" fmla="*/ 547687 h 628650"/>
                <a:gd name="connsiteX5" fmla="*/ 564356 w 795338"/>
                <a:gd name="connsiteY5" fmla="*/ 585787 h 628650"/>
                <a:gd name="connsiteX6" fmla="*/ 585788 w 795338"/>
                <a:gd name="connsiteY6" fmla="*/ 604837 h 628650"/>
                <a:gd name="connsiteX7" fmla="*/ 619125 w 795338"/>
                <a:gd name="connsiteY7" fmla="*/ 621506 h 628650"/>
                <a:gd name="connsiteX8" fmla="*/ 642938 w 795338"/>
                <a:gd name="connsiteY8" fmla="*/ 626269 h 628650"/>
                <a:gd name="connsiteX9" fmla="*/ 666750 w 795338"/>
                <a:gd name="connsiteY9" fmla="*/ 628650 h 628650"/>
                <a:gd name="connsiteX10" fmla="*/ 700088 w 795338"/>
                <a:gd name="connsiteY10" fmla="*/ 619125 h 628650"/>
                <a:gd name="connsiteX11" fmla="*/ 733425 w 795338"/>
                <a:gd name="connsiteY11" fmla="*/ 602456 h 628650"/>
                <a:gd name="connsiteX12" fmla="*/ 754856 w 795338"/>
                <a:gd name="connsiteY12" fmla="*/ 581025 h 628650"/>
                <a:gd name="connsiteX13" fmla="*/ 778669 w 795338"/>
                <a:gd name="connsiteY13" fmla="*/ 547687 h 628650"/>
                <a:gd name="connsiteX14" fmla="*/ 788194 w 795338"/>
                <a:gd name="connsiteY14" fmla="*/ 519112 h 628650"/>
                <a:gd name="connsiteX15" fmla="*/ 795338 w 795338"/>
                <a:gd name="connsiteY15" fmla="*/ 471487 h 628650"/>
                <a:gd name="connsiteX16" fmla="*/ 795338 w 795338"/>
                <a:gd name="connsiteY16" fmla="*/ 428625 h 628650"/>
                <a:gd name="connsiteX17" fmla="*/ 790575 w 795338"/>
                <a:gd name="connsiteY17" fmla="*/ 376237 h 628650"/>
                <a:gd name="connsiteX18" fmla="*/ 776288 w 795338"/>
                <a:gd name="connsiteY18" fmla="*/ 328612 h 628650"/>
                <a:gd name="connsiteX19" fmla="*/ 754856 w 795338"/>
                <a:gd name="connsiteY19" fmla="*/ 280987 h 628650"/>
                <a:gd name="connsiteX20" fmla="*/ 733425 w 795338"/>
                <a:gd name="connsiteY20" fmla="*/ 250031 h 628650"/>
                <a:gd name="connsiteX21" fmla="*/ 697706 w 795338"/>
                <a:gd name="connsiteY21" fmla="*/ 211931 h 628650"/>
                <a:gd name="connsiteX22" fmla="*/ 661988 w 795338"/>
                <a:gd name="connsiteY22" fmla="*/ 183356 h 628650"/>
                <a:gd name="connsiteX23" fmla="*/ 621506 w 795338"/>
                <a:gd name="connsiteY23" fmla="*/ 147637 h 628650"/>
                <a:gd name="connsiteX24" fmla="*/ 573881 w 795338"/>
                <a:gd name="connsiteY24" fmla="*/ 114300 h 628650"/>
                <a:gd name="connsiteX25" fmla="*/ 535781 w 795338"/>
                <a:gd name="connsiteY25" fmla="*/ 95250 h 628650"/>
                <a:gd name="connsiteX26" fmla="*/ 495300 w 795338"/>
                <a:gd name="connsiteY26" fmla="*/ 78581 h 628650"/>
                <a:gd name="connsiteX27" fmla="*/ 433388 w 795338"/>
                <a:gd name="connsiteY27" fmla="*/ 59531 h 628650"/>
                <a:gd name="connsiteX28" fmla="*/ 369094 w 795338"/>
                <a:gd name="connsiteY28" fmla="*/ 45244 h 628650"/>
                <a:gd name="connsiteX29" fmla="*/ 285750 w 795338"/>
                <a:gd name="connsiteY29" fmla="*/ 28575 h 628650"/>
                <a:gd name="connsiteX30" fmla="*/ 216694 w 795338"/>
                <a:gd name="connsiteY30" fmla="*/ 14287 h 628650"/>
                <a:gd name="connsiteX31" fmla="*/ 121444 w 795338"/>
                <a:gd name="connsiteY31" fmla="*/ 4762 h 628650"/>
                <a:gd name="connsiteX32" fmla="*/ 57150 w 795338"/>
                <a:gd name="connsiteY32" fmla="*/ 2381 h 628650"/>
                <a:gd name="connsiteX33" fmla="*/ 23813 w 795338"/>
                <a:gd name="connsiteY33" fmla="*/ 0 h 628650"/>
                <a:gd name="connsiteX34" fmla="*/ 11906 w 795338"/>
                <a:gd name="connsiteY34" fmla="*/ 0 h 628650"/>
                <a:gd name="connsiteX35" fmla="*/ 0 w 795338"/>
                <a:gd name="connsiteY35" fmla="*/ 4762 h 628650"/>
                <a:gd name="connsiteX36" fmla="*/ 0 w 795338"/>
                <a:gd name="connsiteY36" fmla="*/ 23812 h 628650"/>
                <a:gd name="connsiteX37" fmla="*/ 21431 w 795338"/>
                <a:gd name="connsiteY37" fmla="*/ 50006 h 628650"/>
                <a:gd name="connsiteX38" fmla="*/ 57150 w 795338"/>
                <a:gd name="connsiteY38" fmla="*/ 71437 h 628650"/>
                <a:gd name="connsiteX39" fmla="*/ 114300 w 795338"/>
                <a:gd name="connsiteY39" fmla="*/ 107156 h 628650"/>
                <a:gd name="connsiteX40" fmla="*/ 183356 w 795338"/>
                <a:gd name="connsiteY40" fmla="*/ 159544 h 628650"/>
                <a:gd name="connsiteX41" fmla="*/ 252413 w 795338"/>
                <a:gd name="connsiteY41" fmla="*/ 214312 h 628650"/>
                <a:gd name="connsiteX42" fmla="*/ 292894 w 795338"/>
                <a:gd name="connsiteY42" fmla="*/ 250031 h 628650"/>
                <a:gd name="connsiteX43" fmla="*/ 371475 w 795338"/>
                <a:gd name="connsiteY43" fmla="*/ 330994 h 628650"/>
                <a:gd name="connsiteX44" fmla="*/ 433388 w 795338"/>
                <a:gd name="connsiteY44" fmla="*/ 407194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95338" h="628650">
                  <a:moveTo>
                    <a:pt x="433388" y="407194"/>
                  </a:moveTo>
                  <a:lnTo>
                    <a:pt x="466725" y="447675"/>
                  </a:lnTo>
                  <a:lnTo>
                    <a:pt x="488156" y="478631"/>
                  </a:lnTo>
                  <a:lnTo>
                    <a:pt x="516731" y="519112"/>
                  </a:lnTo>
                  <a:lnTo>
                    <a:pt x="535781" y="547687"/>
                  </a:lnTo>
                  <a:lnTo>
                    <a:pt x="564356" y="585787"/>
                  </a:lnTo>
                  <a:lnTo>
                    <a:pt x="585788" y="604837"/>
                  </a:lnTo>
                  <a:lnTo>
                    <a:pt x="619125" y="621506"/>
                  </a:lnTo>
                  <a:lnTo>
                    <a:pt x="642938" y="626269"/>
                  </a:lnTo>
                  <a:lnTo>
                    <a:pt x="666750" y="628650"/>
                  </a:lnTo>
                  <a:lnTo>
                    <a:pt x="700088" y="619125"/>
                  </a:lnTo>
                  <a:lnTo>
                    <a:pt x="733425" y="602456"/>
                  </a:lnTo>
                  <a:lnTo>
                    <a:pt x="754856" y="581025"/>
                  </a:lnTo>
                  <a:lnTo>
                    <a:pt x="778669" y="547687"/>
                  </a:lnTo>
                  <a:lnTo>
                    <a:pt x="788194" y="519112"/>
                  </a:lnTo>
                  <a:lnTo>
                    <a:pt x="795338" y="471487"/>
                  </a:lnTo>
                  <a:lnTo>
                    <a:pt x="795338" y="428625"/>
                  </a:lnTo>
                  <a:lnTo>
                    <a:pt x="790575" y="376237"/>
                  </a:lnTo>
                  <a:lnTo>
                    <a:pt x="776288" y="328612"/>
                  </a:lnTo>
                  <a:lnTo>
                    <a:pt x="754856" y="280987"/>
                  </a:lnTo>
                  <a:lnTo>
                    <a:pt x="733425" y="250031"/>
                  </a:lnTo>
                  <a:lnTo>
                    <a:pt x="697706" y="211931"/>
                  </a:lnTo>
                  <a:lnTo>
                    <a:pt x="661988" y="183356"/>
                  </a:lnTo>
                  <a:lnTo>
                    <a:pt x="621506" y="147637"/>
                  </a:lnTo>
                  <a:lnTo>
                    <a:pt x="573881" y="114300"/>
                  </a:lnTo>
                  <a:lnTo>
                    <a:pt x="535781" y="95250"/>
                  </a:lnTo>
                  <a:lnTo>
                    <a:pt x="495300" y="78581"/>
                  </a:lnTo>
                  <a:lnTo>
                    <a:pt x="433388" y="59531"/>
                  </a:lnTo>
                  <a:lnTo>
                    <a:pt x="369094" y="45244"/>
                  </a:lnTo>
                  <a:lnTo>
                    <a:pt x="285750" y="28575"/>
                  </a:lnTo>
                  <a:lnTo>
                    <a:pt x="216694" y="14287"/>
                  </a:lnTo>
                  <a:lnTo>
                    <a:pt x="121444" y="4762"/>
                  </a:lnTo>
                  <a:lnTo>
                    <a:pt x="57150" y="2381"/>
                  </a:lnTo>
                  <a:lnTo>
                    <a:pt x="23813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23812"/>
                  </a:lnTo>
                  <a:lnTo>
                    <a:pt x="21431" y="50006"/>
                  </a:lnTo>
                  <a:lnTo>
                    <a:pt x="57150" y="71437"/>
                  </a:lnTo>
                  <a:lnTo>
                    <a:pt x="114300" y="107156"/>
                  </a:lnTo>
                  <a:lnTo>
                    <a:pt x="183356" y="159544"/>
                  </a:lnTo>
                  <a:lnTo>
                    <a:pt x="252413" y="214312"/>
                  </a:lnTo>
                  <a:lnTo>
                    <a:pt x="292894" y="250031"/>
                  </a:lnTo>
                  <a:lnTo>
                    <a:pt x="371475" y="330994"/>
                  </a:lnTo>
                  <a:lnTo>
                    <a:pt x="433388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0">
              <a:extLst>
                <a:ext uri="{FF2B5EF4-FFF2-40B4-BE49-F238E27FC236}">
                  <a16:creationId xmlns:a16="http://schemas.microsoft.com/office/drawing/2014/main" id="{D3C3682C-4768-4F99-9C31-F11B69993631}"/>
                </a:ext>
              </a:extLst>
            </p:cNvPr>
            <p:cNvSpPr/>
            <p:nvPr/>
          </p:nvSpPr>
          <p:spPr>
            <a:xfrm>
              <a:off x="5151438" y="1409700"/>
              <a:ext cx="603250" cy="1179513"/>
            </a:xfrm>
            <a:custGeom>
              <a:avLst/>
              <a:gdLst>
                <a:gd name="connsiteX0" fmla="*/ 307181 w 604837"/>
                <a:gd name="connsiteY0" fmla="*/ 819150 h 1178719"/>
                <a:gd name="connsiteX1" fmla="*/ 307181 w 604837"/>
                <a:gd name="connsiteY1" fmla="*/ 681038 h 1178719"/>
                <a:gd name="connsiteX2" fmla="*/ 285750 w 604837"/>
                <a:gd name="connsiteY2" fmla="*/ 550069 h 1178719"/>
                <a:gd name="connsiteX3" fmla="*/ 285750 w 604837"/>
                <a:gd name="connsiteY3" fmla="*/ 411956 h 1178719"/>
                <a:gd name="connsiteX4" fmla="*/ 280987 w 604837"/>
                <a:gd name="connsiteY4" fmla="*/ 319088 h 1178719"/>
                <a:gd name="connsiteX5" fmla="*/ 271462 w 604837"/>
                <a:gd name="connsiteY5" fmla="*/ 252413 h 1178719"/>
                <a:gd name="connsiteX6" fmla="*/ 261937 w 604837"/>
                <a:gd name="connsiteY6" fmla="*/ 204788 h 1178719"/>
                <a:gd name="connsiteX7" fmla="*/ 250031 w 604837"/>
                <a:gd name="connsiteY7" fmla="*/ 185738 h 1178719"/>
                <a:gd name="connsiteX8" fmla="*/ 223837 w 604837"/>
                <a:gd name="connsiteY8" fmla="*/ 164306 h 1178719"/>
                <a:gd name="connsiteX9" fmla="*/ 183356 w 604837"/>
                <a:gd name="connsiteY9" fmla="*/ 140494 h 1178719"/>
                <a:gd name="connsiteX10" fmla="*/ 121444 w 604837"/>
                <a:gd name="connsiteY10" fmla="*/ 114300 h 1178719"/>
                <a:gd name="connsiteX11" fmla="*/ 40481 w 604837"/>
                <a:gd name="connsiteY11" fmla="*/ 88106 h 1178719"/>
                <a:gd name="connsiteX12" fmla="*/ 19050 w 604837"/>
                <a:gd name="connsiteY12" fmla="*/ 78581 h 1178719"/>
                <a:gd name="connsiteX13" fmla="*/ 7144 w 604837"/>
                <a:gd name="connsiteY13" fmla="*/ 61913 h 1178719"/>
                <a:gd name="connsiteX14" fmla="*/ 0 w 604837"/>
                <a:gd name="connsiteY14" fmla="*/ 33338 h 1178719"/>
                <a:gd name="connsiteX15" fmla="*/ 2381 w 604837"/>
                <a:gd name="connsiteY15" fmla="*/ 21431 h 1178719"/>
                <a:gd name="connsiteX16" fmla="*/ 14287 w 604837"/>
                <a:gd name="connsiteY16" fmla="*/ 14288 h 1178719"/>
                <a:gd name="connsiteX17" fmla="*/ 71437 w 604837"/>
                <a:gd name="connsiteY17" fmla="*/ 4763 h 1178719"/>
                <a:gd name="connsiteX18" fmla="*/ 145256 w 604837"/>
                <a:gd name="connsiteY18" fmla="*/ 0 h 1178719"/>
                <a:gd name="connsiteX19" fmla="*/ 238125 w 604837"/>
                <a:gd name="connsiteY19" fmla="*/ 0 h 1178719"/>
                <a:gd name="connsiteX20" fmla="*/ 288131 w 604837"/>
                <a:gd name="connsiteY20" fmla="*/ 4763 h 1178719"/>
                <a:gd name="connsiteX21" fmla="*/ 321469 w 604837"/>
                <a:gd name="connsiteY21" fmla="*/ 14288 h 1178719"/>
                <a:gd name="connsiteX22" fmla="*/ 378619 w 604837"/>
                <a:gd name="connsiteY22" fmla="*/ 35719 h 1178719"/>
                <a:gd name="connsiteX23" fmla="*/ 442912 w 604837"/>
                <a:gd name="connsiteY23" fmla="*/ 64294 h 1178719"/>
                <a:gd name="connsiteX24" fmla="*/ 507206 w 604837"/>
                <a:gd name="connsiteY24" fmla="*/ 95250 h 1178719"/>
                <a:gd name="connsiteX25" fmla="*/ 559594 w 604837"/>
                <a:gd name="connsiteY25" fmla="*/ 126206 h 1178719"/>
                <a:gd name="connsiteX26" fmla="*/ 583406 w 604837"/>
                <a:gd name="connsiteY26" fmla="*/ 140494 h 1178719"/>
                <a:gd name="connsiteX27" fmla="*/ 595312 w 604837"/>
                <a:gd name="connsiteY27" fmla="*/ 154781 h 1178719"/>
                <a:gd name="connsiteX28" fmla="*/ 602456 w 604837"/>
                <a:gd name="connsiteY28" fmla="*/ 166688 h 1178719"/>
                <a:gd name="connsiteX29" fmla="*/ 604837 w 604837"/>
                <a:gd name="connsiteY29" fmla="*/ 185738 h 1178719"/>
                <a:gd name="connsiteX30" fmla="*/ 600075 w 604837"/>
                <a:gd name="connsiteY30" fmla="*/ 209550 h 1178719"/>
                <a:gd name="connsiteX31" fmla="*/ 588169 w 604837"/>
                <a:gd name="connsiteY31" fmla="*/ 233363 h 1178719"/>
                <a:gd name="connsiteX32" fmla="*/ 578644 w 604837"/>
                <a:gd name="connsiteY32" fmla="*/ 245269 h 1178719"/>
                <a:gd name="connsiteX33" fmla="*/ 571500 w 604837"/>
                <a:gd name="connsiteY33" fmla="*/ 264319 h 1178719"/>
                <a:gd name="connsiteX34" fmla="*/ 561975 w 604837"/>
                <a:gd name="connsiteY34" fmla="*/ 323850 h 1178719"/>
                <a:gd name="connsiteX35" fmla="*/ 554831 w 604837"/>
                <a:gd name="connsiteY35" fmla="*/ 395288 h 1178719"/>
                <a:gd name="connsiteX36" fmla="*/ 552450 w 604837"/>
                <a:gd name="connsiteY36" fmla="*/ 497681 h 1178719"/>
                <a:gd name="connsiteX37" fmla="*/ 552450 w 604837"/>
                <a:gd name="connsiteY37" fmla="*/ 752475 h 1178719"/>
                <a:gd name="connsiteX38" fmla="*/ 554831 w 604837"/>
                <a:gd name="connsiteY38" fmla="*/ 1135856 h 1178719"/>
                <a:gd name="connsiteX39" fmla="*/ 307181 w 604837"/>
                <a:gd name="connsiteY39" fmla="*/ 1178719 h 1178719"/>
                <a:gd name="connsiteX40" fmla="*/ 307181 w 604837"/>
                <a:gd name="connsiteY40" fmla="*/ 819150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4837" h="1178719">
                  <a:moveTo>
                    <a:pt x="307181" y="819150"/>
                  </a:moveTo>
                  <a:lnTo>
                    <a:pt x="307181" y="681038"/>
                  </a:lnTo>
                  <a:lnTo>
                    <a:pt x="285750" y="550069"/>
                  </a:lnTo>
                  <a:lnTo>
                    <a:pt x="285750" y="411956"/>
                  </a:lnTo>
                  <a:lnTo>
                    <a:pt x="280987" y="319088"/>
                  </a:lnTo>
                  <a:lnTo>
                    <a:pt x="271462" y="252413"/>
                  </a:lnTo>
                  <a:lnTo>
                    <a:pt x="261937" y="204788"/>
                  </a:lnTo>
                  <a:lnTo>
                    <a:pt x="250031" y="185738"/>
                  </a:lnTo>
                  <a:lnTo>
                    <a:pt x="223837" y="164306"/>
                  </a:lnTo>
                  <a:lnTo>
                    <a:pt x="183356" y="140494"/>
                  </a:lnTo>
                  <a:lnTo>
                    <a:pt x="121444" y="114300"/>
                  </a:lnTo>
                  <a:lnTo>
                    <a:pt x="40481" y="88106"/>
                  </a:lnTo>
                  <a:lnTo>
                    <a:pt x="19050" y="78581"/>
                  </a:lnTo>
                  <a:lnTo>
                    <a:pt x="7144" y="61913"/>
                  </a:lnTo>
                  <a:lnTo>
                    <a:pt x="0" y="33338"/>
                  </a:lnTo>
                  <a:lnTo>
                    <a:pt x="2381" y="21431"/>
                  </a:lnTo>
                  <a:lnTo>
                    <a:pt x="14287" y="14288"/>
                  </a:lnTo>
                  <a:lnTo>
                    <a:pt x="71437" y="4763"/>
                  </a:lnTo>
                  <a:lnTo>
                    <a:pt x="145256" y="0"/>
                  </a:lnTo>
                  <a:lnTo>
                    <a:pt x="238125" y="0"/>
                  </a:lnTo>
                  <a:lnTo>
                    <a:pt x="288131" y="4763"/>
                  </a:lnTo>
                  <a:lnTo>
                    <a:pt x="321469" y="14288"/>
                  </a:lnTo>
                  <a:lnTo>
                    <a:pt x="378619" y="35719"/>
                  </a:lnTo>
                  <a:lnTo>
                    <a:pt x="442912" y="64294"/>
                  </a:lnTo>
                  <a:lnTo>
                    <a:pt x="507206" y="95250"/>
                  </a:lnTo>
                  <a:lnTo>
                    <a:pt x="559594" y="126206"/>
                  </a:lnTo>
                  <a:lnTo>
                    <a:pt x="583406" y="140494"/>
                  </a:lnTo>
                  <a:lnTo>
                    <a:pt x="595312" y="154781"/>
                  </a:lnTo>
                  <a:lnTo>
                    <a:pt x="602456" y="166688"/>
                  </a:lnTo>
                  <a:lnTo>
                    <a:pt x="604837" y="185738"/>
                  </a:lnTo>
                  <a:lnTo>
                    <a:pt x="600075" y="209550"/>
                  </a:lnTo>
                  <a:lnTo>
                    <a:pt x="588169" y="233363"/>
                  </a:lnTo>
                  <a:lnTo>
                    <a:pt x="578644" y="245269"/>
                  </a:lnTo>
                  <a:lnTo>
                    <a:pt x="571500" y="264319"/>
                  </a:lnTo>
                  <a:lnTo>
                    <a:pt x="561975" y="323850"/>
                  </a:lnTo>
                  <a:lnTo>
                    <a:pt x="554831" y="395288"/>
                  </a:lnTo>
                  <a:cubicBezTo>
                    <a:pt x="554037" y="429419"/>
                    <a:pt x="553244" y="463550"/>
                    <a:pt x="552450" y="497681"/>
                  </a:cubicBezTo>
                  <a:lnTo>
                    <a:pt x="552450" y="752475"/>
                  </a:lnTo>
                  <a:cubicBezTo>
                    <a:pt x="553244" y="880269"/>
                    <a:pt x="554037" y="1008062"/>
                    <a:pt x="554831" y="1135856"/>
                  </a:cubicBezTo>
                  <a:lnTo>
                    <a:pt x="307181" y="1178719"/>
                  </a:lnTo>
                  <a:lnTo>
                    <a:pt x="307181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2">
              <a:extLst>
                <a:ext uri="{FF2B5EF4-FFF2-40B4-BE49-F238E27FC236}">
                  <a16:creationId xmlns:a16="http://schemas.microsoft.com/office/drawing/2014/main" id="{7B79AEEE-86B6-4360-AAC8-9F4707D961B0}"/>
                </a:ext>
              </a:extLst>
            </p:cNvPr>
            <p:cNvSpPr/>
            <p:nvPr/>
          </p:nvSpPr>
          <p:spPr>
            <a:xfrm>
              <a:off x="3927475" y="2359025"/>
              <a:ext cx="3109913" cy="619125"/>
            </a:xfrm>
            <a:custGeom>
              <a:avLst/>
              <a:gdLst>
                <a:gd name="connsiteX0" fmla="*/ 1903498 w 3108960"/>
                <a:gd name="connsiteY0" fmla="*/ 97879 h 618185"/>
                <a:gd name="connsiteX1" fmla="*/ 1766982 w 3108960"/>
                <a:gd name="connsiteY1" fmla="*/ 110758 h 618185"/>
                <a:gd name="connsiteX2" fmla="*/ 1491374 w 3108960"/>
                <a:gd name="connsiteY2" fmla="*/ 162273 h 618185"/>
                <a:gd name="connsiteX3" fmla="*/ 1305918 w 3108960"/>
                <a:gd name="connsiteY3" fmla="*/ 206062 h 618185"/>
                <a:gd name="connsiteX4" fmla="*/ 1123038 w 3108960"/>
                <a:gd name="connsiteY4" fmla="*/ 244698 h 618185"/>
                <a:gd name="connsiteX5" fmla="*/ 916976 w 3108960"/>
                <a:gd name="connsiteY5" fmla="*/ 288486 h 618185"/>
                <a:gd name="connsiteX6" fmla="*/ 798490 w 3108960"/>
                <a:gd name="connsiteY6" fmla="*/ 311668 h 618185"/>
                <a:gd name="connsiteX7" fmla="*/ 646520 w 3108960"/>
                <a:gd name="connsiteY7" fmla="*/ 340002 h 618185"/>
                <a:gd name="connsiteX8" fmla="*/ 564095 w 3108960"/>
                <a:gd name="connsiteY8" fmla="*/ 355456 h 618185"/>
                <a:gd name="connsiteX9" fmla="*/ 520307 w 3108960"/>
                <a:gd name="connsiteY9" fmla="*/ 360608 h 618185"/>
                <a:gd name="connsiteX10" fmla="*/ 430155 w 3108960"/>
                <a:gd name="connsiteY10" fmla="*/ 360608 h 618185"/>
                <a:gd name="connsiteX11" fmla="*/ 347730 w 3108960"/>
                <a:gd name="connsiteY11" fmla="*/ 360608 h 618185"/>
                <a:gd name="connsiteX12" fmla="*/ 270457 w 3108960"/>
                <a:gd name="connsiteY12" fmla="*/ 355456 h 618185"/>
                <a:gd name="connsiteX13" fmla="*/ 198335 w 3108960"/>
                <a:gd name="connsiteY13" fmla="*/ 345153 h 618185"/>
                <a:gd name="connsiteX14" fmla="*/ 133941 w 3108960"/>
                <a:gd name="connsiteY14" fmla="*/ 332275 h 618185"/>
                <a:gd name="connsiteX15" fmla="*/ 74698 w 3108960"/>
                <a:gd name="connsiteY15" fmla="*/ 316820 h 618185"/>
                <a:gd name="connsiteX16" fmla="*/ 28334 w 3108960"/>
                <a:gd name="connsiteY16" fmla="*/ 298789 h 618185"/>
                <a:gd name="connsiteX17" fmla="*/ 7728 w 3108960"/>
                <a:gd name="connsiteY17" fmla="*/ 298789 h 618185"/>
                <a:gd name="connsiteX18" fmla="*/ 0 w 3108960"/>
                <a:gd name="connsiteY18" fmla="*/ 303941 h 618185"/>
                <a:gd name="connsiteX19" fmla="*/ 2576 w 3108960"/>
                <a:gd name="connsiteY19" fmla="*/ 327123 h 618185"/>
                <a:gd name="connsiteX20" fmla="*/ 7728 w 3108960"/>
                <a:gd name="connsiteY20" fmla="*/ 342578 h 618185"/>
                <a:gd name="connsiteX21" fmla="*/ 20607 w 3108960"/>
                <a:gd name="connsiteY21" fmla="*/ 363184 h 618185"/>
                <a:gd name="connsiteX22" fmla="*/ 72122 w 3108960"/>
                <a:gd name="connsiteY22" fmla="*/ 401820 h 618185"/>
                <a:gd name="connsiteX23" fmla="*/ 154547 w 3108960"/>
                <a:gd name="connsiteY23" fmla="*/ 463639 h 618185"/>
                <a:gd name="connsiteX24" fmla="*/ 242123 w 3108960"/>
                <a:gd name="connsiteY24" fmla="*/ 520306 h 618185"/>
                <a:gd name="connsiteX25" fmla="*/ 316821 w 3108960"/>
                <a:gd name="connsiteY25" fmla="*/ 564094 h 618185"/>
                <a:gd name="connsiteX26" fmla="*/ 391518 w 3108960"/>
                <a:gd name="connsiteY26" fmla="*/ 600155 h 618185"/>
                <a:gd name="connsiteX27" fmla="*/ 432730 w 3108960"/>
                <a:gd name="connsiteY27" fmla="*/ 618185 h 618185"/>
                <a:gd name="connsiteX28" fmla="*/ 450761 w 3108960"/>
                <a:gd name="connsiteY28" fmla="*/ 618185 h 618185"/>
                <a:gd name="connsiteX29" fmla="*/ 481670 w 3108960"/>
                <a:gd name="connsiteY29" fmla="*/ 602731 h 618185"/>
                <a:gd name="connsiteX30" fmla="*/ 533186 w 3108960"/>
                <a:gd name="connsiteY30" fmla="*/ 576973 h 618185"/>
                <a:gd name="connsiteX31" fmla="*/ 623338 w 3108960"/>
                <a:gd name="connsiteY31" fmla="*/ 538336 h 618185"/>
                <a:gd name="connsiteX32" fmla="*/ 677429 w 3108960"/>
                <a:gd name="connsiteY32" fmla="*/ 522882 h 618185"/>
                <a:gd name="connsiteX33" fmla="*/ 752127 w 3108960"/>
                <a:gd name="connsiteY33" fmla="*/ 504851 h 618185"/>
                <a:gd name="connsiteX34" fmla="*/ 826824 w 3108960"/>
                <a:gd name="connsiteY34" fmla="*/ 489397 h 618185"/>
                <a:gd name="connsiteX35" fmla="*/ 942734 w 3108960"/>
                <a:gd name="connsiteY35" fmla="*/ 463639 h 618185"/>
                <a:gd name="connsiteX36" fmla="*/ 1123038 w 3108960"/>
                <a:gd name="connsiteY36" fmla="*/ 414699 h 618185"/>
                <a:gd name="connsiteX37" fmla="*/ 1282736 w 3108960"/>
                <a:gd name="connsiteY37" fmla="*/ 381214 h 618185"/>
                <a:gd name="connsiteX38" fmla="*/ 1506829 w 3108960"/>
                <a:gd name="connsiteY38" fmla="*/ 340002 h 618185"/>
                <a:gd name="connsiteX39" fmla="*/ 1671678 w 3108960"/>
                <a:gd name="connsiteY39" fmla="*/ 311668 h 618185"/>
                <a:gd name="connsiteX40" fmla="*/ 1787588 w 3108960"/>
                <a:gd name="connsiteY40" fmla="*/ 296214 h 618185"/>
                <a:gd name="connsiteX41" fmla="*/ 1949862 w 3108960"/>
                <a:gd name="connsiteY41" fmla="*/ 275607 h 618185"/>
                <a:gd name="connsiteX42" fmla="*/ 2078650 w 3108960"/>
                <a:gd name="connsiteY42" fmla="*/ 260153 h 618185"/>
                <a:gd name="connsiteX43" fmla="*/ 2230621 w 3108960"/>
                <a:gd name="connsiteY43" fmla="*/ 242122 h 618185"/>
                <a:gd name="connsiteX44" fmla="*/ 2475320 w 3108960"/>
                <a:gd name="connsiteY44" fmla="*/ 244698 h 618185"/>
                <a:gd name="connsiteX45" fmla="*/ 2704564 w 3108960"/>
                <a:gd name="connsiteY45" fmla="*/ 252425 h 618185"/>
                <a:gd name="connsiteX46" fmla="*/ 2851383 w 3108960"/>
                <a:gd name="connsiteY46" fmla="*/ 260153 h 618185"/>
                <a:gd name="connsiteX47" fmla="*/ 2954414 w 3108960"/>
                <a:gd name="connsiteY47" fmla="*/ 265304 h 618185"/>
                <a:gd name="connsiteX48" fmla="*/ 3003354 w 3108960"/>
                <a:gd name="connsiteY48" fmla="*/ 260153 h 618185"/>
                <a:gd name="connsiteX49" fmla="*/ 3052293 w 3108960"/>
                <a:gd name="connsiteY49" fmla="*/ 247274 h 618185"/>
                <a:gd name="connsiteX50" fmla="*/ 3080627 w 3108960"/>
                <a:gd name="connsiteY50" fmla="*/ 234395 h 618185"/>
                <a:gd name="connsiteX51" fmla="*/ 3096081 w 3108960"/>
                <a:gd name="connsiteY51" fmla="*/ 224092 h 618185"/>
                <a:gd name="connsiteX52" fmla="*/ 3106385 w 3108960"/>
                <a:gd name="connsiteY52" fmla="*/ 206062 h 618185"/>
                <a:gd name="connsiteX53" fmla="*/ 3108960 w 3108960"/>
                <a:gd name="connsiteY53" fmla="*/ 182880 h 618185"/>
                <a:gd name="connsiteX54" fmla="*/ 3106385 w 3108960"/>
                <a:gd name="connsiteY54" fmla="*/ 164849 h 618185"/>
                <a:gd name="connsiteX55" fmla="*/ 3093506 w 3108960"/>
                <a:gd name="connsiteY55" fmla="*/ 139091 h 618185"/>
                <a:gd name="connsiteX56" fmla="*/ 3075475 w 3108960"/>
                <a:gd name="connsiteY56" fmla="*/ 115909 h 618185"/>
                <a:gd name="connsiteX57" fmla="*/ 3047142 w 3108960"/>
                <a:gd name="connsiteY57" fmla="*/ 92727 h 618185"/>
                <a:gd name="connsiteX58" fmla="*/ 3011081 w 3108960"/>
                <a:gd name="connsiteY58" fmla="*/ 69545 h 618185"/>
                <a:gd name="connsiteX59" fmla="*/ 2972444 w 3108960"/>
                <a:gd name="connsiteY59" fmla="*/ 54091 h 618185"/>
                <a:gd name="connsiteX60" fmla="*/ 2913201 w 3108960"/>
                <a:gd name="connsiteY60" fmla="*/ 33485 h 618185"/>
                <a:gd name="connsiteX61" fmla="*/ 2786989 w 3108960"/>
                <a:gd name="connsiteY61" fmla="*/ 7727 h 618185"/>
                <a:gd name="connsiteX62" fmla="*/ 2668503 w 3108960"/>
                <a:gd name="connsiteY62" fmla="*/ 0 h 618185"/>
                <a:gd name="connsiteX63" fmla="*/ 2598957 w 3108960"/>
                <a:gd name="connsiteY63" fmla="*/ 25757 h 618185"/>
                <a:gd name="connsiteX64" fmla="*/ 2550017 w 3108960"/>
                <a:gd name="connsiteY64" fmla="*/ 43788 h 618185"/>
                <a:gd name="connsiteX65" fmla="*/ 2436683 w 3108960"/>
                <a:gd name="connsiteY65" fmla="*/ 51515 h 618185"/>
                <a:gd name="connsiteX66" fmla="*/ 2161075 w 3108960"/>
                <a:gd name="connsiteY66" fmla="*/ 72121 h 618185"/>
                <a:gd name="connsiteX67" fmla="*/ 1903498 w 3108960"/>
                <a:gd name="connsiteY67" fmla="*/ 97879 h 61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08960" h="618185">
                  <a:moveTo>
                    <a:pt x="1903498" y="97879"/>
                  </a:moveTo>
                  <a:lnTo>
                    <a:pt x="1766982" y="110758"/>
                  </a:lnTo>
                  <a:lnTo>
                    <a:pt x="1491374" y="162273"/>
                  </a:lnTo>
                  <a:lnTo>
                    <a:pt x="1305918" y="206062"/>
                  </a:lnTo>
                  <a:lnTo>
                    <a:pt x="1123038" y="244698"/>
                  </a:lnTo>
                  <a:lnTo>
                    <a:pt x="916976" y="288486"/>
                  </a:lnTo>
                  <a:lnTo>
                    <a:pt x="798490" y="311668"/>
                  </a:lnTo>
                  <a:lnTo>
                    <a:pt x="646520" y="340002"/>
                  </a:lnTo>
                  <a:lnTo>
                    <a:pt x="564095" y="355456"/>
                  </a:lnTo>
                  <a:lnTo>
                    <a:pt x="520307" y="360608"/>
                  </a:lnTo>
                  <a:lnTo>
                    <a:pt x="430155" y="360608"/>
                  </a:lnTo>
                  <a:lnTo>
                    <a:pt x="347730" y="360608"/>
                  </a:lnTo>
                  <a:lnTo>
                    <a:pt x="270457" y="355456"/>
                  </a:lnTo>
                  <a:lnTo>
                    <a:pt x="198335" y="345153"/>
                  </a:lnTo>
                  <a:lnTo>
                    <a:pt x="133941" y="332275"/>
                  </a:lnTo>
                  <a:lnTo>
                    <a:pt x="74698" y="316820"/>
                  </a:lnTo>
                  <a:lnTo>
                    <a:pt x="28334" y="298789"/>
                  </a:lnTo>
                  <a:lnTo>
                    <a:pt x="7728" y="298789"/>
                  </a:lnTo>
                  <a:lnTo>
                    <a:pt x="0" y="303941"/>
                  </a:lnTo>
                  <a:lnTo>
                    <a:pt x="2576" y="327123"/>
                  </a:lnTo>
                  <a:lnTo>
                    <a:pt x="7728" y="342578"/>
                  </a:lnTo>
                  <a:lnTo>
                    <a:pt x="20607" y="363184"/>
                  </a:lnTo>
                  <a:lnTo>
                    <a:pt x="72122" y="401820"/>
                  </a:lnTo>
                  <a:lnTo>
                    <a:pt x="154547" y="463639"/>
                  </a:lnTo>
                  <a:lnTo>
                    <a:pt x="242123" y="520306"/>
                  </a:lnTo>
                  <a:lnTo>
                    <a:pt x="316821" y="564094"/>
                  </a:lnTo>
                  <a:lnTo>
                    <a:pt x="391518" y="600155"/>
                  </a:lnTo>
                  <a:lnTo>
                    <a:pt x="432730" y="618185"/>
                  </a:lnTo>
                  <a:lnTo>
                    <a:pt x="450761" y="618185"/>
                  </a:lnTo>
                  <a:lnTo>
                    <a:pt x="481670" y="602731"/>
                  </a:lnTo>
                  <a:lnTo>
                    <a:pt x="533186" y="576973"/>
                  </a:lnTo>
                  <a:lnTo>
                    <a:pt x="623338" y="538336"/>
                  </a:lnTo>
                  <a:lnTo>
                    <a:pt x="677429" y="522882"/>
                  </a:lnTo>
                  <a:lnTo>
                    <a:pt x="752127" y="504851"/>
                  </a:lnTo>
                  <a:lnTo>
                    <a:pt x="826824" y="489397"/>
                  </a:lnTo>
                  <a:lnTo>
                    <a:pt x="942734" y="463639"/>
                  </a:lnTo>
                  <a:lnTo>
                    <a:pt x="1123038" y="414699"/>
                  </a:lnTo>
                  <a:lnTo>
                    <a:pt x="1282736" y="381214"/>
                  </a:lnTo>
                  <a:lnTo>
                    <a:pt x="1506829" y="340002"/>
                  </a:lnTo>
                  <a:lnTo>
                    <a:pt x="1671678" y="311668"/>
                  </a:lnTo>
                  <a:lnTo>
                    <a:pt x="1787588" y="296214"/>
                  </a:lnTo>
                  <a:lnTo>
                    <a:pt x="1949862" y="275607"/>
                  </a:lnTo>
                  <a:lnTo>
                    <a:pt x="2078650" y="260153"/>
                  </a:lnTo>
                  <a:lnTo>
                    <a:pt x="2230621" y="242122"/>
                  </a:lnTo>
                  <a:lnTo>
                    <a:pt x="2475320" y="244698"/>
                  </a:lnTo>
                  <a:lnTo>
                    <a:pt x="2704564" y="252425"/>
                  </a:lnTo>
                  <a:lnTo>
                    <a:pt x="2851383" y="260153"/>
                  </a:lnTo>
                  <a:lnTo>
                    <a:pt x="2954414" y="265304"/>
                  </a:lnTo>
                  <a:lnTo>
                    <a:pt x="3003354" y="260153"/>
                  </a:lnTo>
                  <a:lnTo>
                    <a:pt x="3052293" y="247274"/>
                  </a:lnTo>
                  <a:lnTo>
                    <a:pt x="3080627" y="234395"/>
                  </a:lnTo>
                  <a:lnTo>
                    <a:pt x="3096081" y="224092"/>
                  </a:lnTo>
                  <a:lnTo>
                    <a:pt x="3106385" y="206062"/>
                  </a:lnTo>
                  <a:lnTo>
                    <a:pt x="3108960" y="182880"/>
                  </a:lnTo>
                  <a:lnTo>
                    <a:pt x="3106385" y="164849"/>
                  </a:lnTo>
                  <a:lnTo>
                    <a:pt x="3093506" y="139091"/>
                  </a:lnTo>
                  <a:lnTo>
                    <a:pt x="3075475" y="115909"/>
                  </a:lnTo>
                  <a:lnTo>
                    <a:pt x="3047142" y="92727"/>
                  </a:lnTo>
                  <a:lnTo>
                    <a:pt x="3011081" y="69545"/>
                  </a:lnTo>
                  <a:lnTo>
                    <a:pt x="2972444" y="54091"/>
                  </a:lnTo>
                  <a:lnTo>
                    <a:pt x="2913201" y="33485"/>
                  </a:lnTo>
                  <a:lnTo>
                    <a:pt x="2786989" y="7727"/>
                  </a:lnTo>
                  <a:lnTo>
                    <a:pt x="2668503" y="0"/>
                  </a:lnTo>
                  <a:lnTo>
                    <a:pt x="2598957" y="25757"/>
                  </a:lnTo>
                  <a:lnTo>
                    <a:pt x="2550017" y="43788"/>
                  </a:lnTo>
                  <a:lnTo>
                    <a:pt x="2436683" y="51515"/>
                  </a:lnTo>
                  <a:lnTo>
                    <a:pt x="2161075" y="72121"/>
                  </a:lnTo>
                  <a:lnTo>
                    <a:pt x="1903498" y="97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4">
              <a:extLst>
                <a:ext uri="{FF2B5EF4-FFF2-40B4-BE49-F238E27FC236}">
                  <a16:creationId xmlns:a16="http://schemas.microsoft.com/office/drawing/2014/main" id="{D17C0F37-A99E-48DF-8F40-3D766F95C645}"/>
                </a:ext>
              </a:extLst>
            </p:cNvPr>
            <p:cNvSpPr/>
            <p:nvPr/>
          </p:nvSpPr>
          <p:spPr>
            <a:xfrm>
              <a:off x="4721225" y="2794000"/>
              <a:ext cx="520700" cy="623888"/>
            </a:xfrm>
            <a:custGeom>
              <a:avLst/>
              <a:gdLst>
                <a:gd name="connsiteX0" fmla="*/ 252426 w 520306"/>
                <a:gd name="connsiteY0" fmla="*/ 376064 h 623338"/>
                <a:gd name="connsiteX1" fmla="*/ 221517 w 520306"/>
                <a:gd name="connsiteY1" fmla="*/ 314245 h 623338"/>
                <a:gd name="connsiteX2" fmla="*/ 198335 w 520306"/>
                <a:gd name="connsiteY2" fmla="*/ 262730 h 623338"/>
                <a:gd name="connsiteX3" fmla="*/ 177728 w 520306"/>
                <a:gd name="connsiteY3" fmla="*/ 216366 h 623338"/>
                <a:gd name="connsiteX4" fmla="*/ 136516 w 520306"/>
                <a:gd name="connsiteY4" fmla="*/ 154547 h 623338"/>
                <a:gd name="connsiteX5" fmla="*/ 87576 w 520306"/>
                <a:gd name="connsiteY5" fmla="*/ 95304 h 623338"/>
                <a:gd name="connsiteX6" fmla="*/ 0 w 520306"/>
                <a:gd name="connsiteY6" fmla="*/ 15455 h 623338"/>
                <a:gd name="connsiteX7" fmla="*/ 74697 w 520306"/>
                <a:gd name="connsiteY7" fmla="*/ 0 h 623338"/>
                <a:gd name="connsiteX8" fmla="*/ 270456 w 520306"/>
                <a:gd name="connsiteY8" fmla="*/ 74698 h 623338"/>
                <a:gd name="connsiteX9" fmla="*/ 342578 w 520306"/>
                <a:gd name="connsiteY9" fmla="*/ 103031 h 623338"/>
                <a:gd name="connsiteX10" fmla="*/ 383790 w 520306"/>
                <a:gd name="connsiteY10" fmla="*/ 123638 h 623338"/>
                <a:gd name="connsiteX11" fmla="*/ 399245 w 520306"/>
                <a:gd name="connsiteY11" fmla="*/ 133941 h 623338"/>
                <a:gd name="connsiteX12" fmla="*/ 412124 w 520306"/>
                <a:gd name="connsiteY12" fmla="*/ 149395 h 623338"/>
                <a:gd name="connsiteX13" fmla="*/ 435306 w 520306"/>
                <a:gd name="connsiteY13" fmla="*/ 193184 h 623338"/>
                <a:gd name="connsiteX14" fmla="*/ 458488 w 520306"/>
                <a:gd name="connsiteY14" fmla="*/ 255002 h 623338"/>
                <a:gd name="connsiteX15" fmla="*/ 481670 w 520306"/>
                <a:gd name="connsiteY15" fmla="*/ 334851 h 623338"/>
                <a:gd name="connsiteX16" fmla="*/ 497124 w 520306"/>
                <a:gd name="connsiteY16" fmla="*/ 414700 h 623338"/>
                <a:gd name="connsiteX17" fmla="*/ 517731 w 520306"/>
                <a:gd name="connsiteY17" fmla="*/ 535762 h 623338"/>
                <a:gd name="connsiteX18" fmla="*/ 520306 w 520306"/>
                <a:gd name="connsiteY18" fmla="*/ 602732 h 623338"/>
                <a:gd name="connsiteX19" fmla="*/ 373487 w 520306"/>
                <a:gd name="connsiteY19" fmla="*/ 623338 h 623338"/>
                <a:gd name="connsiteX20" fmla="*/ 303941 w 520306"/>
                <a:gd name="connsiteY20" fmla="*/ 481670 h 623338"/>
                <a:gd name="connsiteX21" fmla="*/ 252426 w 520306"/>
                <a:gd name="connsiteY21" fmla="*/ 376064 h 62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0306" h="623338">
                  <a:moveTo>
                    <a:pt x="252426" y="376064"/>
                  </a:moveTo>
                  <a:lnTo>
                    <a:pt x="221517" y="314245"/>
                  </a:lnTo>
                  <a:lnTo>
                    <a:pt x="198335" y="262730"/>
                  </a:lnTo>
                  <a:lnTo>
                    <a:pt x="177728" y="216366"/>
                  </a:lnTo>
                  <a:lnTo>
                    <a:pt x="136516" y="154547"/>
                  </a:lnTo>
                  <a:lnTo>
                    <a:pt x="87576" y="95304"/>
                  </a:lnTo>
                  <a:lnTo>
                    <a:pt x="0" y="15455"/>
                  </a:lnTo>
                  <a:lnTo>
                    <a:pt x="74697" y="0"/>
                  </a:lnTo>
                  <a:lnTo>
                    <a:pt x="270456" y="74698"/>
                  </a:lnTo>
                  <a:lnTo>
                    <a:pt x="342578" y="103031"/>
                  </a:lnTo>
                  <a:lnTo>
                    <a:pt x="383790" y="123638"/>
                  </a:lnTo>
                  <a:lnTo>
                    <a:pt x="399245" y="133941"/>
                  </a:lnTo>
                  <a:lnTo>
                    <a:pt x="412124" y="149395"/>
                  </a:lnTo>
                  <a:lnTo>
                    <a:pt x="435306" y="193184"/>
                  </a:lnTo>
                  <a:lnTo>
                    <a:pt x="458488" y="255002"/>
                  </a:lnTo>
                  <a:lnTo>
                    <a:pt x="481670" y="334851"/>
                  </a:lnTo>
                  <a:lnTo>
                    <a:pt x="497124" y="414700"/>
                  </a:lnTo>
                  <a:lnTo>
                    <a:pt x="517731" y="535762"/>
                  </a:lnTo>
                  <a:lnTo>
                    <a:pt x="520306" y="602732"/>
                  </a:lnTo>
                  <a:lnTo>
                    <a:pt x="373487" y="623338"/>
                  </a:lnTo>
                  <a:lnTo>
                    <a:pt x="303941" y="481670"/>
                  </a:lnTo>
                  <a:lnTo>
                    <a:pt x="252426" y="376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3">
              <a:extLst>
                <a:ext uri="{FF2B5EF4-FFF2-40B4-BE49-F238E27FC236}">
                  <a16:creationId xmlns:a16="http://schemas.microsoft.com/office/drawing/2014/main" id="{43184A1C-8B61-4E25-B93E-C02C98D2DB3B}"/>
                </a:ext>
              </a:extLst>
            </p:cNvPr>
            <p:cNvSpPr/>
            <p:nvPr/>
          </p:nvSpPr>
          <p:spPr>
            <a:xfrm>
              <a:off x="5878513" y="2573338"/>
              <a:ext cx="492125" cy="757237"/>
            </a:xfrm>
            <a:custGeom>
              <a:avLst/>
              <a:gdLst>
                <a:gd name="connsiteX0" fmla="*/ 95303 w 491973"/>
                <a:gd name="connsiteY0" fmla="*/ 368336 h 757278"/>
                <a:gd name="connsiteX1" fmla="*/ 118485 w 491973"/>
                <a:gd name="connsiteY1" fmla="*/ 283335 h 757278"/>
                <a:gd name="connsiteX2" fmla="*/ 133940 w 491973"/>
                <a:gd name="connsiteY2" fmla="*/ 208638 h 757278"/>
                <a:gd name="connsiteX3" fmla="*/ 139092 w 491973"/>
                <a:gd name="connsiteY3" fmla="*/ 177728 h 757278"/>
                <a:gd name="connsiteX4" fmla="*/ 139092 w 491973"/>
                <a:gd name="connsiteY4" fmla="*/ 144243 h 757278"/>
                <a:gd name="connsiteX5" fmla="*/ 128788 w 491973"/>
                <a:gd name="connsiteY5" fmla="*/ 108182 h 757278"/>
                <a:gd name="connsiteX6" fmla="*/ 103031 w 491973"/>
                <a:gd name="connsiteY6" fmla="*/ 56667 h 757278"/>
                <a:gd name="connsiteX7" fmla="*/ 59243 w 491973"/>
                <a:gd name="connsiteY7" fmla="*/ 5151 h 757278"/>
                <a:gd name="connsiteX8" fmla="*/ 249850 w 491973"/>
                <a:gd name="connsiteY8" fmla="*/ 0 h 757278"/>
                <a:gd name="connsiteX9" fmla="*/ 347729 w 491973"/>
                <a:gd name="connsiteY9" fmla="*/ 69546 h 757278"/>
                <a:gd name="connsiteX10" fmla="*/ 430154 w 491973"/>
                <a:gd name="connsiteY10" fmla="*/ 118486 h 757278"/>
                <a:gd name="connsiteX11" fmla="*/ 468791 w 491973"/>
                <a:gd name="connsiteY11" fmla="*/ 139092 h 757278"/>
                <a:gd name="connsiteX12" fmla="*/ 481670 w 491973"/>
                <a:gd name="connsiteY12" fmla="*/ 149395 h 757278"/>
                <a:gd name="connsiteX13" fmla="*/ 489397 w 491973"/>
                <a:gd name="connsiteY13" fmla="*/ 162274 h 757278"/>
                <a:gd name="connsiteX14" fmla="*/ 491973 w 491973"/>
                <a:gd name="connsiteY14" fmla="*/ 177728 h 757278"/>
                <a:gd name="connsiteX15" fmla="*/ 491973 w 491973"/>
                <a:gd name="connsiteY15" fmla="*/ 203486 h 757278"/>
                <a:gd name="connsiteX16" fmla="*/ 476518 w 491973"/>
                <a:gd name="connsiteY16" fmla="*/ 229244 h 757278"/>
                <a:gd name="connsiteX17" fmla="*/ 448185 w 491973"/>
                <a:gd name="connsiteY17" fmla="*/ 255002 h 757278"/>
                <a:gd name="connsiteX18" fmla="*/ 414699 w 491973"/>
                <a:gd name="connsiteY18" fmla="*/ 273032 h 757278"/>
                <a:gd name="connsiteX19" fmla="*/ 360608 w 491973"/>
                <a:gd name="connsiteY19" fmla="*/ 298790 h 757278"/>
                <a:gd name="connsiteX20" fmla="*/ 303941 w 491973"/>
                <a:gd name="connsiteY20" fmla="*/ 378639 h 757278"/>
                <a:gd name="connsiteX21" fmla="*/ 224092 w 491973"/>
                <a:gd name="connsiteY21" fmla="*/ 484246 h 757278"/>
                <a:gd name="connsiteX22" fmla="*/ 110758 w 491973"/>
                <a:gd name="connsiteY22" fmla="*/ 641368 h 757278"/>
                <a:gd name="connsiteX23" fmla="*/ 2576 w 491973"/>
                <a:gd name="connsiteY23" fmla="*/ 757278 h 757278"/>
                <a:gd name="connsiteX24" fmla="*/ 0 w 491973"/>
                <a:gd name="connsiteY24" fmla="*/ 680004 h 757278"/>
                <a:gd name="connsiteX25" fmla="*/ 77273 w 491973"/>
                <a:gd name="connsiteY25" fmla="*/ 445609 h 757278"/>
                <a:gd name="connsiteX26" fmla="*/ 95303 w 491973"/>
                <a:gd name="connsiteY26" fmla="*/ 368336 h 7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973" h="757278">
                  <a:moveTo>
                    <a:pt x="95303" y="368336"/>
                  </a:moveTo>
                  <a:lnTo>
                    <a:pt x="118485" y="283335"/>
                  </a:lnTo>
                  <a:lnTo>
                    <a:pt x="133940" y="208638"/>
                  </a:lnTo>
                  <a:lnTo>
                    <a:pt x="139092" y="177728"/>
                  </a:lnTo>
                  <a:lnTo>
                    <a:pt x="139092" y="144243"/>
                  </a:lnTo>
                  <a:lnTo>
                    <a:pt x="128788" y="108182"/>
                  </a:lnTo>
                  <a:lnTo>
                    <a:pt x="103031" y="56667"/>
                  </a:lnTo>
                  <a:lnTo>
                    <a:pt x="59243" y="5151"/>
                  </a:lnTo>
                  <a:lnTo>
                    <a:pt x="249850" y="0"/>
                  </a:lnTo>
                  <a:lnTo>
                    <a:pt x="347729" y="69546"/>
                  </a:lnTo>
                  <a:lnTo>
                    <a:pt x="430154" y="118486"/>
                  </a:lnTo>
                  <a:lnTo>
                    <a:pt x="468791" y="139092"/>
                  </a:lnTo>
                  <a:lnTo>
                    <a:pt x="481670" y="149395"/>
                  </a:lnTo>
                  <a:lnTo>
                    <a:pt x="489397" y="162274"/>
                  </a:lnTo>
                  <a:lnTo>
                    <a:pt x="491973" y="177728"/>
                  </a:lnTo>
                  <a:lnTo>
                    <a:pt x="491973" y="203486"/>
                  </a:lnTo>
                  <a:lnTo>
                    <a:pt x="476518" y="229244"/>
                  </a:lnTo>
                  <a:lnTo>
                    <a:pt x="448185" y="255002"/>
                  </a:lnTo>
                  <a:lnTo>
                    <a:pt x="414699" y="273032"/>
                  </a:lnTo>
                  <a:lnTo>
                    <a:pt x="360608" y="298790"/>
                  </a:lnTo>
                  <a:lnTo>
                    <a:pt x="303941" y="378639"/>
                  </a:lnTo>
                  <a:lnTo>
                    <a:pt x="224092" y="484246"/>
                  </a:lnTo>
                  <a:lnTo>
                    <a:pt x="110758" y="641368"/>
                  </a:lnTo>
                  <a:lnTo>
                    <a:pt x="2576" y="757278"/>
                  </a:lnTo>
                  <a:cubicBezTo>
                    <a:pt x="1717" y="731520"/>
                    <a:pt x="859" y="705762"/>
                    <a:pt x="0" y="680004"/>
                  </a:cubicBezTo>
                  <a:lnTo>
                    <a:pt x="77273" y="445609"/>
                  </a:lnTo>
                  <a:lnTo>
                    <a:pt x="95303" y="3683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45">
              <a:extLst>
                <a:ext uri="{FF2B5EF4-FFF2-40B4-BE49-F238E27FC236}">
                  <a16:creationId xmlns:a16="http://schemas.microsoft.com/office/drawing/2014/main" id="{EC804B40-5F60-4C93-B712-F387B03593E2}"/>
                </a:ext>
              </a:extLst>
            </p:cNvPr>
            <p:cNvSpPr/>
            <p:nvPr/>
          </p:nvSpPr>
          <p:spPr>
            <a:xfrm>
              <a:off x="4373563" y="3141663"/>
              <a:ext cx="2187575" cy="468312"/>
            </a:xfrm>
            <a:custGeom>
              <a:avLst/>
              <a:gdLst>
                <a:gd name="connsiteX0" fmla="*/ 1026319 w 2185988"/>
                <a:gd name="connsiteY0" fmla="*/ 154781 h 469106"/>
                <a:gd name="connsiteX1" fmla="*/ 1326357 w 2185988"/>
                <a:gd name="connsiteY1" fmla="*/ 111919 h 469106"/>
                <a:gd name="connsiteX2" fmla="*/ 1524000 w 2185988"/>
                <a:gd name="connsiteY2" fmla="*/ 83344 h 469106"/>
                <a:gd name="connsiteX3" fmla="*/ 1609725 w 2185988"/>
                <a:gd name="connsiteY3" fmla="*/ 64294 h 469106"/>
                <a:gd name="connsiteX4" fmla="*/ 1676400 w 2185988"/>
                <a:gd name="connsiteY4" fmla="*/ 57150 h 469106"/>
                <a:gd name="connsiteX5" fmla="*/ 1759744 w 2185988"/>
                <a:gd name="connsiteY5" fmla="*/ 33337 h 469106"/>
                <a:gd name="connsiteX6" fmla="*/ 1835944 w 2185988"/>
                <a:gd name="connsiteY6" fmla="*/ 0 h 469106"/>
                <a:gd name="connsiteX7" fmla="*/ 1862138 w 2185988"/>
                <a:gd name="connsiteY7" fmla="*/ 0 h 469106"/>
                <a:gd name="connsiteX8" fmla="*/ 1935957 w 2185988"/>
                <a:gd name="connsiteY8" fmla="*/ 16669 h 469106"/>
                <a:gd name="connsiteX9" fmla="*/ 2035969 w 2185988"/>
                <a:gd name="connsiteY9" fmla="*/ 40481 h 469106"/>
                <a:gd name="connsiteX10" fmla="*/ 2109788 w 2185988"/>
                <a:gd name="connsiteY10" fmla="*/ 64294 h 469106"/>
                <a:gd name="connsiteX11" fmla="*/ 2133600 w 2185988"/>
                <a:gd name="connsiteY11" fmla="*/ 78581 h 469106"/>
                <a:gd name="connsiteX12" fmla="*/ 2152650 w 2185988"/>
                <a:gd name="connsiteY12" fmla="*/ 92869 h 469106"/>
                <a:gd name="connsiteX13" fmla="*/ 2171700 w 2185988"/>
                <a:gd name="connsiteY13" fmla="*/ 109537 h 469106"/>
                <a:gd name="connsiteX14" fmla="*/ 2181225 w 2185988"/>
                <a:gd name="connsiteY14" fmla="*/ 126206 h 469106"/>
                <a:gd name="connsiteX15" fmla="*/ 2185988 w 2185988"/>
                <a:gd name="connsiteY15" fmla="*/ 142875 h 469106"/>
                <a:gd name="connsiteX16" fmla="*/ 2176463 w 2185988"/>
                <a:gd name="connsiteY16" fmla="*/ 166687 h 469106"/>
                <a:gd name="connsiteX17" fmla="*/ 2152650 w 2185988"/>
                <a:gd name="connsiteY17" fmla="*/ 190500 h 469106"/>
                <a:gd name="connsiteX18" fmla="*/ 2109788 w 2185988"/>
                <a:gd name="connsiteY18" fmla="*/ 214312 h 469106"/>
                <a:gd name="connsiteX19" fmla="*/ 2085975 w 2185988"/>
                <a:gd name="connsiteY19" fmla="*/ 221456 h 469106"/>
                <a:gd name="connsiteX20" fmla="*/ 2026444 w 2185988"/>
                <a:gd name="connsiteY20" fmla="*/ 221456 h 469106"/>
                <a:gd name="connsiteX21" fmla="*/ 1888332 w 2185988"/>
                <a:gd name="connsiteY21" fmla="*/ 221456 h 469106"/>
                <a:gd name="connsiteX22" fmla="*/ 1743075 w 2185988"/>
                <a:gd name="connsiteY22" fmla="*/ 223837 h 469106"/>
                <a:gd name="connsiteX23" fmla="*/ 1533525 w 2185988"/>
                <a:gd name="connsiteY23" fmla="*/ 235744 h 469106"/>
                <a:gd name="connsiteX24" fmla="*/ 1378744 w 2185988"/>
                <a:gd name="connsiteY24" fmla="*/ 245269 h 469106"/>
                <a:gd name="connsiteX25" fmla="*/ 1262063 w 2185988"/>
                <a:gd name="connsiteY25" fmla="*/ 259556 h 469106"/>
                <a:gd name="connsiteX26" fmla="*/ 1000125 w 2185988"/>
                <a:gd name="connsiteY26" fmla="*/ 319087 h 469106"/>
                <a:gd name="connsiteX27" fmla="*/ 776288 w 2185988"/>
                <a:gd name="connsiteY27" fmla="*/ 359569 h 469106"/>
                <a:gd name="connsiteX28" fmla="*/ 571500 w 2185988"/>
                <a:gd name="connsiteY28" fmla="*/ 404812 h 469106"/>
                <a:gd name="connsiteX29" fmla="*/ 500063 w 2185988"/>
                <a:gd name="connsiteY29" fmla="*/ 423862 h 469106"/>
                <a:gd name="connsiteX30" fmla="*/ 428625 w 2185988"/>
                <a:gd name="connsiteY30" fmla="*/ 454819 h 469106"/>
                <a:gd name="connsiteX31" fmla="*/ 390525 w 2185988"/>
                <a:gd name="connsiteY31" fmla="*/ 469106 h 469106"/>
                <a:gd name="connsiteX32" fmla="*/ 350044 w 2185988"/>
                <a:gd name="connsiteY32" fmla="*/ 461962 h 469106"/>
                <a:gd name="connsiteX33" fmla="*/ 269082 w 2185988"/>
                <a:gd name="connsiteY33" fmla="*/ 428625 h 469106"/>
                <a:gd name="connsiteX34" fmla="*/ 190500 w 2185988"/>
                <a:gd name="connsiteY34" fmla="*/ 383381 h 469106"/>
                <a:gd name="connsiteX35" fmla="*/ 126207 w 2185988"/>
                <a:gd name="connsiteY35" fmla="*/ 333375 h 469106"/>
                <a:gd name="connsiteX36" fmla="*/ 64294 w 2185988"/>
                <a:gd name="connsiteY36" fmla="*/ 271462 h 469106"/>
                <a:gd name="connsiteX37" fmla="*/ 21432 w 2185988"/>
                <a:gd name="connsiteY37" fmla="*/ 214312 h 469106"/>
                <a:gd name="connsiteX38" fmla="*/ 2382 w 2185988"/>
                <a:gd name="connsiteY38" fmla="*/ 178594 h 469106"/>
                <a:gd name="connsiteX39" fmla="*/ 0 w 2185988"/>
                <a:gd name="connsiteY39" fmla="*/ 164306 h 469106"/>
                <a:gd name="connsiteX40" fmla="*/ 0 w 2185988"/>
                <a:gd name="connsiteY40" fmla="*/ 152400 h 469106"/>
                <a:gd name="connsiteX41" fmla="*/ 7144 w 2185988"/>
                <a:gd name="connsiteY41" fmla="*/ 140494 h 469106"/>
                <a:gd name="connsiteX42" fmla="*/ 19050 w 2185988"/>
                <a:gd name="connsiteY42" fmla="*/ 140494 h 469106"/>
                <a:gd name="connsiteX43" fmla="*/ 52388 w 2185988"/>
                <a:gd name="connsiteY43" fmla="*/ 150019 h 469106"/>
                <a:gd name="connsiteX44" fmla="*/ 69057 w 2185988"/>
                <a:gd name="connsiteY44" fmla="*/ 161925 h 469106"/>
                <a:gd name="connsiteX45" fmla="*/ 104775 w 2185988"/>
                <a:gd name="connsiteY45" fmla="*/ 190500 h 469106"/>
                <a:gd name="connsiteX46" fmla="*/ 135732 w 2185988"/>
                <a:gd name="connsiteY46" fmla="*/ 207169 h 469106"/>
                <a:gd name="connsiteX47" fmla="*/ 176213 w 2185988"/>
                <a:gd name="connsiteY47" fmla="*/ 221456 h 469106"/>
                <a:gd name="connsiteX48" fmla="*/ 226219 w 2185988"/>
                <a:gd name="connsiteY48" fmla="*/ 233362 h 469106"/>
                <a:gd name="connsiteX49" fmla="*/ 297657 w 2185988"/>
                <a:gd name="connsiteY49" fmla="*/ 240506 h 469106"/>
                <a:gd name="connsiteX50" fmla="*/ 371475 w 2185988"/>
                <a:gd name="connsiteY50" fmla="*/ 242887 h 469106"/>
                <a:gd name="connsiteX51" fmla="*/ 447675 w 2185988"/>
                <a:gd name="connsiteY51" fmla="*/ 233362 h 469106"/>
                <a:gd name="connsiteX52" fmla="*/ 692944 w 2185988"/>
                <a:gd name="connsiteY52" fmla="*/ 197644 h 469106"/>
                <a:gd name="connsiteX53" fmla="*/ 890588 w 2185988"/>
                <a:gd name="connsiteY53" fmla="*/ 173831 h 469106"/>
                <a:gd name="connsiteX54" fmla="*/ 1026319 w 2185988"/>
                <a:gd name="connsiteY54" fmla="*/ 1547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85988" h="469106">
                  <a:moveTo>
                    <a:pt x="1026319" y="154781"/>
                  </a:moveTo>
                  <a:lnTo>
                    <a:pt x="1326357" y="111919"/>
                  </a:lnTo>
                  <a:lnTo>
                    <a:pt x="1524000" y="83344"/>
                  </a:lnTo>
                  <a:lnTo>
                    <a:pt x="1609725" y="64294"/>
                  </a:lnTo>
                  <a:lnTo>
                    <a:pt x="1676400" y="57150"/>
                  </a:lnTo>
                  <a:lnTo>
                    <a:pt x="1759744" y="33337"/>
                  </a:lnTo>
                  <a:lnTo>
                    <a:pt x="1835944" y="0"/>
                  </a:lnTo>
                  <a:lnTo>
                    <a:pt x="1862138" y="0"/>
                  </a:lnTo>
                  <a:lnTo>
                    <a:pt x="1935957" y="16669"/>
                  </a:lnTo>
                  <a:lnTo>
                    <a:pt x="2035969" y="40481"/>
                  </a:lnTo>
                  <a:lnTo>
                    <a:pt x="2109788" y="64294"/>
                  </a:lnTo>
                  <a:lnTo>
                    <a:pt x="2133600" y="78581"/>
                  </a:lnTo>
                  <a:lnTo>
                    <a:pt x="2152650" y="92869"/>
                  </a:lnTo>
                  <a:lnTo>
                    <a:pt x="2171700" y="109537"/>
                  </a:lnTo>
                  <a:lnTo>
                    <a:pt x="2181225" y="126206"/>
                  </a:lnTo>
                  <a:lnTo>
                    <a:pt x="2185988" y="142875"/>
                  </a:lnTo>
                  <a:lnTo>
                    <a:pt x="2176463" y="166687"/>
                  </a:lnTo>
                  <a:lnTo>
                    <a:pt x="2152650" y="190500"/>
                  </a:lnTo>
                  <a:lnTo>
                    <a:pt x="2109788" y="214312"/>
                  </a:lnTo>
                  <a:lnTo>
                    <a:pt x="2085975" y="221456"/>
                  </a:lnTo>
                  <a:lnTo>
                    <a:pt x="2026444" y="221456"/>
                  </a:lnTo>
                  <a:lnTo>
                    <a:pt x="1888332" y="221456"/>
                  </a:lnTo>
                  <a:lnTo>
                    <a:pt x="1743075" y="223837"/>
                  </a:lnTo>
                  <a:lnTo>
                    <a:pt x="1533525" y="235744"/>
                  </a:lnTo>
                  <a:lnTo>
                    <a:pt x="1378744" y="245269"/>
                  </a:lnTo>
                  <a:lnTo>
                    <a:pt x="1262063" y="259556"/>
                  </a:lnTo>
                  <a:lnTo>
                    <a:pt x="1000125" y="319087"/>
                  </a:lnTo>
                  <a:lnTo>
                    <a:pt x="776288" y="359569"/>
                  </a:lnTo>
                  <a:lnTo>
                    <a:pt x="571500" y="404812"/>
                  </a:lnTo>
                  <a:lnTo>
                    <a:pt x="500063" y="423862"/>
                  </a:lnTo>
                  <a:lnTo>
                    <a:pt x="428625" y="454819"/>
                  </a:lnTo>
                  <a:lnTo>
                    <a:pt x="390525" y="469106"/>
                  </a:lnTo>
                  <a:lnTo>
                    <a:pt x="350044" y="461962"/>
                  </a:lnTo>
                  <a:lnTo>
                    <a:pt x="269082" y="428625"/>
                  </a:lnTo>
                  <a:lnTo>
                    <a:pt x="190500" y="383381"/>
                  </a:lnTo>
                  <a:lnTo>
                    <a:pt x="126207" y="333375"/>
                  </a:lnTo>
                  <a:lnTo>
                    <a:pt x="64294" y="271462"/>
                  </a:lnTo>
                  <a:lnTo>
                    <a:pt x="21432" y="214312"/>
                  </a:lnTo>
                  <a:lnTo>
                    <a:pt x="2382" y="178594"/>
                  </a:lnTo>
                  <a:lnTo>
                    <a:pt x="0" y="164306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19050" y="140494"/>
                  </a:lnTo>
                  <a:lnTo>
                    <a:pt x="52388" y="150019"/>
                  </a:lnTo>
                  <a:lnTo>
                    <a:pt x="69057" y="161925"/>
                  </a:lnTo>
                  <a:lnTo>
                    <a:pt x="104775" y="190500"/>
                  </a:lnTo>
                  <a:lnTo>
                    <a:pt x="135732" y="207169"/>
                  </a:lnTo>
                  <a:lnTo>
                    <a:pt x="176213" y="221456"/>
                  </a:lnTo>
                  <a:lnTo>
                    <a:pt x="226219" y="233362"/>
                  </a:lnTo>
                  <a:lnTo>
                    <a:pt x="297657" y="240506"/>
                  </a:lnTo>
                  <a:lnTo>
                    <a:pt x="371475" y="242887"/>
                  </a:lnTo>
                  <a:lnTo>
                    <a:pt x="447675" y="233362"/>
                  </a:lnTo>
                  <a:lnTo>
                    <a:pt x="692944" y="197644"/>
                  </a:lnTo>
                  <a:lnTo>
                    <a:pt x="890588" y="173831"/>
                  </a:lnTo>
                  <a:lnTo>
                    <a:pt x="102631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48">
              <a:extLst>
                <a:ext uri="{FF2B5EF4-FFF2-40B4-BE49-F238E27FC236}">
                  <a16:creationId xmlns:a16="http://schemas.microsoft.com/office/drawing/2014/main" id="{1CFA312D-0313-48A9-9193-D08613926C6A}"/>
                </a:ext>
              </a:extLst>
            </p:cNvPr>
            <p:cNvSpPr/>
            <p:nvPr/>
          </p:nvSpPr>
          <p:spPr>
            <a:xfrm>
              <a:off x="5391150" y="3382963"/>
              <a:ext cx="314325" cy="1985962"/>
            </a:xfrm>
            <a:custGeom>
              <a:avLst/>
              <a:gdLst>
                <a:gd name="connsiteX0" fmla="*/ 89757 w 314150"/>
                <a:gd name="connsiteY0" fmla="*/ 796594 h 1985875"/>
                <a:gd name="connsiteX1" fmla="*/ 92562 w 314150"/>
                <a:gd name="connsiteY1" fmla="*/ 631104 h 1985875"/>
                <a:gd name="connsiteX2" fmla="*/ 89757 w 314150"/>
                <a:gd name="connsiteY2" fmla="*/ 378663 h 1985875"/>
                <a:gd name="connsiteX3" fmla="*/ 89757 w 314150"/>
                <a:gd name="connsiteY3" fmla="*/ 283296 h 1985875"/>
                <a:gd name="connsiteX4" fmla="*/ 86952 w 314150"/>
                <a:gd name="connsiteY4" fmla="*/ 230002 h 1985875"/>
                <a:gd name="connsiteX5" fmla="*/ 78538 w 314150"/>
                <a:gd name="connsiteY5" fmla="*/ 185124 h 1985875"/>
                <a:gd name="connsiteX6" fmla="*/ 67318 w 314150"/>
                <a:gd name="connsiteY6" fmla="*/ 145855 h 1985875"/>
                <a:gd name="connsiteX7" fmla="*/ 50488 w 314150"/>
                <a:gd name="connsiteY7" fmla="*/ 106587 h 1985875"/>
                <a:gd name="connsiteX8" fmla="*/ 14025 w 314150"/>
                <a:gd name="connsiteY8" fmla="*/ 47683 h 1985875"/>
                <a:gd name="connsiteX9" fmla="*/ 0 w 314150"/>
                <a:gd name="connsiteY9" fmla="*/ 22439 h 1985875"/>
                <a:gd name="connsiteX10" fmla="*/ 148660 w 314150"/>
                <a:gd name="connsiteY10" fmla="*/ 0 h 1985875"/>
                <a:gd name="connsiteX11" fmla="*/ 241222 w 314150"/>
                <a:gd name="connsiteY11" fmla="*/ 33659 h 1985875"/>
                <a:gd name="connsiteX12" fmla="*/ 263661 w 314150"/>
                <a:gd name="connsiteY12" fmla="*/ 50488 h 1985875"/>
                <a:gd name="connsiteX13" fmla="*/ 277686 w 314150"/>
                <a:gd name="connsiteY13" fmla="*/ 64513 h 1985875"/>
                <a:gd name="connsiteX14" fmla="*/ 294515 w 314150"/>
                <a:gd name="connsiteY14" fmla="*/ 92562 h 1985875"/>
                <a:gd name="connsiteX15" fmla="*/ 311345 w 314150"/>
                <a:gd name="connsiteY15" fmla="*/ 140245 h 1985875"/>
                <a:gd name="connsiteX16" fmla="*/ 314150 w 314150"/>
                <a:gd name="connsiteY16" fmla="*/ 171099 h 1985875"/>
                <a:gd name="connsiteX17" fmla="*/ 314150 w 314150"/>
                <a:gd name="connsiteY17" fmla="*/ 474029 h 1985875"/>
                <a:gd name="connsiteX18" fmla="*/ 314150 w 314150"/>
                <a:gd name="connsiteY18" fmla="*/ 1082694 h 1985875"/>
                <a:gd name="connsiteX19" fmla="*/ 314150 w 314150"/>
                <a:gd name="connsiteY19" fmla="*/ 1408064 h 1985875"/>
                <a:gd name="connsiteX20" fmla="*/ 314150 w 314150"/>
                <a:gd name="connsiteY20" fmla="*/ 1584773 h 1985875"/>
                <a:gd name="connsiteX21" fmla="*/ 314150 w 314150"/>
                <a:gd name="connsiteY21" fmla="*/ 1668920 h 1985875"/>
                <a:gd name="connsiteX22" fmla="*/ 314150 w 314150"/>
                <a:gd name="connsiteY22" fmla="*/ 1722214 h 1985875"/>
                <a:gd name="connsiteX23" fmla="*/ 308540 w 314150"/>
                <a:gd name="connsiteY23" fmla="*/ 1769897 h 1985875"/>
                <a:gd name="connsiteX24" fmla="*/ 302930 w 314150"/>
                <a:gd name="connsiteY24" fmla="*/ 1823190 h 1985875"/>
                <a:gd name="connsiteX25" fmla="*/ 288906 w 314150"/>
                <a:gd name="connsiteY25" fmla="*/ 1879288 h 1985875"/>
                <a:gd name="connsiteX26" fmla="*/ 266466 w 314150"/>
                <a:gd name="connsiteY26" fmla="*/ 1926972 h 1985875"/>
                <a:gd name="connsiteX27" fmla="*/ 224393 w 314150"/>
                <a:gd name="connsiteY27" fmla="*/ 1974655 h 1985875"/>
                <a:gd name="connsiteX28" fmla="*/ 199149 w 314150"/>
                <a:gd name="connsiteY28" fmla="*/ 1985875 h 1985875"/>
                <a:gd name="connsiteX29" fmla="*/ 182319 w 314150"/>
                <a:gd name="connsiteY29" fmla="*/ 1985875 h 1985875"/>
                <a:gd name="connsiteX30" fmla="*/ 159880 w 314150"/>
                <a:gd name="connsiteY30" fmla="*/ 1971850 h 1985875"/>
                <a:gd name="connsiteX31" fmla="*/ 140246 w 314150"/>
                <a:gd name="connsiteY31" fmla="*/ 1940996 h 1985875"/>
                <a:gd name="connsiteX32" fmla="*/ 137441 w 314150"/>
                <a:gd name="connsiteY32" fmla="*/ 1918557 h 1985875"/>
                <a:gd name="connsiteX33" fmla="*/ 129026 w 314150"/>
                <a:gd name="connsiteY33" fmla="*/ 1831605 h 1985875"/>
                <a:gd name="connsiteX34" fmla="*/ 117806 w 314150"/>
                <a:gd name="connsiteY34" fmla="*/ 1716604 h 1985875"/>
                <a:gd name="connsiteX35" fmla="*/ 112196 w 314150"/>
                <a:gd name="connsiteY35" fmla="*/ 1666115 h 1985875"/>
                <a:gd name="connsiteX36" fmla="*/ 112196 w 314150"/>
                <a:gd name="connsiteY36" fmla="*/ 1478187 h 1985875"/>
                <a:gd name="connsiteX37" fmla="*/ 112196 w 314150"/>
                <a:gd name="connsiteY37" fmla="*/ 1267818 h 1985875"/>
                <a:gd name="connsiteX38" fmla="*/ 92562 w 314150"/>
                <a:gd name="connsiteY38" fmla="*/ 1107939 h 1985875"/>
                <a:gd name="connsiteX39" fmla="*/ 89757 w 314150"/>
                <a:gd name="connsiteY39" fmla="*/ 796594 h 19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150" h="1985875">
                  <a:moveTo>
                    <a:pt x="89757" y="796594"/>
                  </a:moveTo>
                  <a:lnTo>
                    <a:pt x="92562" y="631104"/>
                  </a:lnTo>
                  <a:lnTo>
                    <a:pt x="89757" y="378663"/>
                  </a:lnTo>
                  <a:lnTo>
                    <a:pt x="89757" y="283296"/>
                  </a:lnTo>
                  <a:lnTo>
                    <a:pt x="86952" y="230002"/>
                  </a:lnTo>
                  <a:lnTo>
                    <a:pt x="78538" y="185124"/>
                  </a:lnTo>
                  <a:lnTo>
                    <a:pt x="67318" y="145855"/>
                  </a:lnTo>
                  <a:lnTo>
                    <a:pt x="50488" y="106587"/>
                  </a:lnTo>
                  <a:lnTo>
                    <a:pt x="14025" y="47683"/>
                  </a:lnTo>
                  <a:lnTo>
                    <a:pt x="0" y="22439"/>
                  </a:lnTo>
                  <a:lnTo>
                    <a:pt x="148660" y="0"/>
                  </a:lnTo>
                  <a:lnTo>
                    <a:pt x="241222" y="33659"/>
                  </a:lnTo>
                  <a:lnTo>
                    <a:pt x="263661" y="50488"/>
                  </a:lnTo>
                  <a:lnTo>
                    <a:pt x="277686" y="64513"/>
                  </a:lnTo>
                  <a:lnTo>
                    <a:pt x="294515" y="92562"/>
                  </a:lnTo>
                  <a:lnTo>
                    <a:pt x="311345" y="140245"/>
                  </a:lnTo>
                  <a:lnTo>
                    <a:pt x="314150" y="171099"/>
                  </a:lnTo>
                  <a:lnTo>
                    <a:pt x="314150" y="474029"/>
                  </a:lnTo>
                  <a:lnTo>
                    <a:pt x="314150" y="1082694"/>
                  </a:lnTo>
                  <a:lnTo>
                    <a:pt x="314150" y="1408064"/>
                  </a:lnTo>
                  <a:lnTo>
                    <a:pt x="314150" y="1584773"/>
                  </a:lnTo>
                  <a:lnTo>
                    <a:pt x="314150" y="1668920"/>
                  </a:lnTo>
                  <a:lnTo>
                    <a:pt x="314150" y="1722214"/>
                  </a:lnTo>
                  <a:lnTo>
                    <a:pt x="308540" y="1769897"/>
                  </a:lnTo>
                  <a:lnTo>
                    <a:pt x="302930" y="1823190"/>
                  </a:lnTo>
                  <a:lnTo>
                    <a:pt x="288906" y="1879288"/>
                  </a:lnTo>
                  <a:lnTo>
                    <a:pt x="266466" y="1926972"/>
                  </a:lnTo>
                  <a:lnTo>
                    <a:pt x="224393" y="1974655"/>
                  </a:lnTo>
                  <a:lnTo>
                    <a:pt x="199149" y="1985875"/>
                  </a:lnTo>
                  <a:lnTo>
                    <a:pt x="182319" y="1985875"/>
                  </a:lnTo>
                  <a:lnTo>
                    <a:pt x="159880" y="1971850"/>
                  </a:lnTo>
                  <a:lnTo>
                    <a:pt x="140246" y="1940996"/>
                  </a:lnTo>
                  <a:lnTo>
                    <a:pt x="137441" y="1918557"/>
                  </a:lnTo>
                  <a:lnTo>
                    <a:pt x="129026" y="1831605"/>
                  </a:lnTo>
                  <a:lnTo>
                    <a:pt x="117806" y="1716604"/>
                  </a:lnTo>
                  <a:cubicBezTo>
                    <a:pt x="112087" y="1667991"/>
                    <a:pt x="112196" y="1684924"/>
                    <a:pt x="112196" y="1666115"/>
                  </a:cubicBezTo>
                  <a:lnTo>
                    <a:pt x="112196" y="1478187"/>
                  </a:lnTo>
                  <a:lnTo>
                    <a:pt x="112196" y="1267818"/>
                  </a:lnTo>
                  <a:lnTo>
                    <a:pt x="92562" y="1107939"/>
                  </a:lnTo>
                  <a:lnTo>
                    <a:pt x="89757" y="796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50">
              <a:extLst>
                <a:ext uri="{FF2B5EF4-FFF2-40B4-BE49-F238E27FC236}">
                  <a16:creationId xmlns:a16="http://schemas.microsoft.com/office/drawing/2014/main" id="{C5BDE27C-65BF-4244-A12C-ADF823C8898D}"/>
                </a:ext>
              </a:extLst>
            </p:cNvPr>
            <p:cNvSpPr/>
            <p:nvPr/>
          </p:nvSpPr>
          <p:spPr>
            <a:xfrm>
              <a:off x="2586038" y="3455988"/>
              <a:ext cx="1219200" cy="1400175"/>
            </a:xfrm>
            <a:custGeom>
              <a:avLst/>
              <a:gdLst>
                <a:gd name="connsiteX0" fmla="*/ 857250 w 1219200"/>
                <a:gd name="connsiteY0" fmla="*/ 495300 h 1400175"/>
                <a:gd name="connsiteX1" fmla="*/ 890587 w 1219200"/>
                <a:gd name="connsiteY1" fmla="*/ 447675 h 1400175"/>
                <a:gd name="connsiteX2" fmla="*/ 916781 w 1219200"/>
                <a:gd name="connsiteY2" fmla="*/ 409575 h 1400175"/>
                <a:gd name="connsiteX3" fmla="*/ 962025 w 1219200"/>
                <a:gd name="connsiteY3" fmla="*/ 350044 h 1400175"/>
                <a:gd name="connsiteX4" fmla="*/ 983456 w 1219200"/>
                <a:gd name="connsiteY4" fmla="*/ 328612 h 1400175"/>
                <a:gd name="connsiteX5" fmla="*/ 1026318 w 1219200"/>
                <a:gd name="connsiteY5" fmla="*/ 297656 h 1400175"/>
                <a:gd name="connsiteX6" fmla="*/ 1069181 w 1219200"/>
                <a:gd name="connsiteY6" fmla="*/ 261937 h 1400175"/>
                <a:gd name="connsiteX7" fmla="*/ 1090612 w 1219200"/>
                <a:gd name="connsiteY7" fmla="*/ 242887 h 1400175"/>
                <a:gd name="connsiteX8" fmla="*/ 1100137 w 1219200"/>
                <a:gd name="connsiteY8" fmla="*/ 219075 h 1400175"/>
                <a:gd name="connsiteX9" fmla="*/ 1107281 w 1219200"/>
                <a:gd name="connsiteY9" fmla="*/ 188119 h 1400175"/>
                <a:gd name="connsiteX10" fmla="*/ 1107281 w 1219200"/>
                <a:gd name="connsiteY10" fmla="*/ 164306 h 1400175"/>
                <a:gd name="connsiteX11" fmla="*/ 1100137 w 1219200"/>
                <a:gd name="connsiteY11" fmla="*/ 138112 h 1400175"/>
                <a:gd name="connsiteX12" fmla="*/ 1085850 w 1219200"/>
                <a:gd name="connsiteY12" fmla="*/ 119062 h 1400175"/>
                <a:gd name="connsiteX13" fmla="*/ 1062037 w 1219200"/>
                <a:gd name="connsiteY13" fmla="*/ 104775 h 1400175"/>
                <a:gd name="connsiteX14" fmla="*/ 1026318 w 1219200"/>
                <a:gd name="connsiteY14" fmla="*/ 88106 h 1400175"/>
                <a:gd name="connsiteX15" fmla="*/ 957262 w 1219200"/>
                <a:gd name="connsiteY15" fmla="*/ 54769 h 1400175"/>
                <a:gd name="connsiteX16" fmla="*/ 854868 w 1219200"/>
                <a:gd name="connsiteY16" fmla="*/ 11906 h 1400175"/>
                <a:gd name="connsiteX17" fmla="*/ 826293 w 1219200"/>
                <a:gd name="connsiteY17" fmla="*/ 0 h 1400175"/>
                <a:gd name="connsiteX18" fmla="*/ 814387 w 1219200"/>
                <a:gd name="connsiteY18" fmla="*/ 0 h 1400175"/>
                <a:gd name="connsiteX19" fmla="*/ 792956 w 1219200"/>
                <a:gd name="connsiteY19" fmla="*/ 16669 h 1400175"/>
                <a:gd name="connsiteX20" fmla="*/ 766762 w 1219200"/>
                <a:gd name="connsiteY20" fmla="*/ 47625 h 1400175"/>
                <a:gd name="connsiteX21" fmla="*/ 690562 w 1219200"/>
                <a:gd name="connsiteY21" fmla="*/ 123825 h 1400175"/>
                <a:gd name="connsiteX22" fmla="*/ 628650 w 1219200"/>
                <a:gd name="connsiteY22" fmla="*/ 164306 h 1400175"/>
                <a:gd name="connsiteX23" fmla="*/ 497681 w 1219200"/>
                <a:gd name="connsiteY23" fmla="*/ 235744 h 1400175"/>
                <a:gd name="connsiteX24" fmla="*/ 357187 w 1219200"/>
                <a:gd name="connsiteY24" fmla="*/ 300037 h 1400175"/>
                <a:gd name="connsiteX25" fmla="*/ 330993 w 1219200"/>
                <a:gd name="connsiteY25" fmla="*/ 307181 h 1400175"/>
                <a:gd name="connsiteX26" fmla="*/ 297656 w 1219200"/>
                <a:gd name="connsiteY26" fmla="*/ 311944 h 1400175"/>
                <a:gd name="connsiteX27" fmla="*/ 266700 w 1219200"/>
                <a:gd name="connsiteY27" fmla="*/ 307181 h 1400175"/>
                <a:gd name="connsiteX28" fmla="*/ 223837 w 1219200"/>
                <a:gd name="connsiteY28" fmla="*/ 285750 h 1400175"/>
                <a:gd name="connsiteX29" fmla="*/ 171450 w 1219200"/>
                <a:gd name="connsiteY29" fmla="*/ 252412 h 1400175"/>
                <a:gd name="connsiteX30" fmla="*/ 102393 w 1219200"/>
                <a:gd name="connsiteY30" fmla="*/ 192881 h 1400175"/>
                <a:gd name="connsiteX31" fmla="*/ 61912 w 1219200"/>
                <a:gd name="connsiteY31" fmla="*/ 154781 h 1400175"/>
                <a:gd name="connsiteX32" fmla="*/ 47625 w 1219200"/>
                <a:gd name="connsiteY32" fmla="*/ 145256 h 1400175"/>
                <a:gd name="connsiteX33" fmla="*/ 26193 w 1219200"/>
                <a:gd name="connsiteY33" fmla="*/ 138112 h 1400175"/>
                <a:gd name="connsiteX34" fmla="*/ 16668 w 1219200"/>
                <a:gd name="connsiteY34" fmla="*/ 138112 h 1400175"/>
                <a:gd name="connsiteX35" fmla="*/ 7143 w 1219200"/>
                <a:gd name="connsiteY35" fmla="*/ 140494 h 1400175"/>
                <a:gd name="connsiteX36" fmla="*/ 0 w 1219200"/>
                <a:gd name="connsiteY36" fmla="*/ 150019 h 1400175"/>
                <a:gd name="connsiteX37" fmla="*/ 2381 w 1219200"/>
                <a:gd name="connsiteY37" fmla="*/ 166687 h 1400175"/>
                <a:gd name="connsiteX38" fmla="*/ 21431 w 1219200"/>
                <a:gd name="connsiteY38" fmla="*/ 214312 h 1400175"/>
                <a:gd name="connsiteX39" fmla="*/ 54768 w 1219200"/>
                <a:gd name="connsiteY39" fmla="*/ 285750 h 1400175"/>
                <a:gd name="connsiteX40" fmla="*/ 92868 w 1219200"/>
                <a:gd name="connsiteY40" fmla="*/ 357187 h 1400175"/>
                <a:gd name="connsiteX41" fmla="*/ 116681 w 1219200"/>
                <a:gd name="connsiteY41" fmla="*/ 402431 h 1400175"/>
                <a:gd name="connsiteX42" fmla="*/ 159543 w 1219200"/>
                <a:gd name="connsiteY42" fmla="*/ 466725 h 1400175"/>
                <a:gd name="connsiteX43" fmla="*/ 188118 w 1219200"/>
                <a:gd name="connsiteY43" fmla="*/ 500062 h 1400175"/>
                <a:gd name="connsiteX44" fmla="*/ 219075 w 1219200"/>
                <a:gd name="connsiteY44" fmla="*/ 531019 h 1400175"/>
                <a:gd name="connsiteX45" fmla="*/ 250031 w 1219200"/>
                <a:gd name="connsiteY45" fmla="*/ 552450 h 1400175"/>
                <a:gd name="connsiteX46" fmla="*/ 261937 w 1219200"/>
                <a:gd name="connsiteY46" fmla="*/ 554831 h 1400175"/>
                <a:gd name="connsiteX47" fmla="*/ 288131 w 1219200"/>
                <a:gd name="connsiteY47" fmla="*/ 545306 h 1400175"/>
                <a:gd name="connsiteX48" fmla="*/ 364331 w 1219200"/>
                <a:gd name="connsiteY48" fmla="*/ 504825 h 1400175"/>
                <a:gd name="connsiteX49" fmla="*/ 457200 w 1219200"/>
                <a:gd name="connsiteY49" fmla="*/ 445294 h 1400175"/>
                <a:gd name="connsiteX50" fmla="*/ 559593 w 1219200"/>
                <a:gd name="connsiteY50" fmla="*/ 388144 h 1400175"/>
                <a:gd name="connsiteX51" fmla="*/ 621506 w 1219200"/>
                <a:gd name="connsiteY51" fmla="*/ 354806 h 1400175"/>
                <a:gd name="connsiteX52" fmla="*/ 657225 w 1219200"/>
                <a:gd name="connsiteY52" fmla="*/ 338137 h 1400175"/>
                <a:gd name="connsiteX53" fmla="*/ 673893 w 1219200"/>
                <a:gd name="connsiteY53" fmla="*/ 335756 h 1400175"/>
                <a:gd name="connsiteX54" fmla="*/ 692943 w 1219200"/>
                <a:gd name="connsiteY54" fmla="*/ 340519 h 1400175"/>
                <a:gd name="connsiteX55" fmla="*/ 702468 w 1219200"/>
                <a:gd name="connsiteY55" fmla="*/ 352425 h 1400175"/>
                <a:gd name="connsiteX56" fmla="*/ 707231 w 1219200"/>
                <a:gd name="connsiteY56" fmla="*/ 385762 h 1400175"/>
                <a:gd name="connsiteX57" fmla="*/ 700087 w 1219200"/>
                <a:gd name="connsiteY57" fmla="*/ 428625 h 1400175"/>
                <a:gd name="connsiteX58" fmla="*/ 669131 w 1219200"/>
                <a:gd name="connsiteY58" fmla="*/ 523875 h 1400175"/>
                <a:gd name="connsiteX59" fmla="*/ 623887 w 1219200"/>
                <a:gd name="connsiteY59" fmla="*/ 638175 h 1400175"/>
                <a:gd name="connsiteX60" fmla="*/ 581025 w 1219200"/>
                <a:gd name="connsiteY60" fmla="*/ 733425 h 1400175"/>
                <a:gd name="connsiteX61" fmla="*/ 569118 w 1219200"/>
                <a:gd name="connsiteY61" fmla="*/ 762000 h 1400175"/>
                <a:gd name="connsiteX62" fmla="*/ 566737 w 1219200"/>
                <a:gd name="connsiteY62" fmla="*/ 790575 h 1400175"/>
                <a:gd name="connsiteX63" fmla="*/ 571500 w 1219200"/>
                <a:gd name="connsiteY63" fmla="*/ 821531 h 1400175"/>
                <a:gd name="connsiteX64" fmla="*/ 581025 w 1219200"/>
                <a:gd name="connsiteY64" fmla="*/ 850106 h 1400175"/>
                <a:gd name="connsiteX65" fmla="*/ 611981 w 1219200"/>
                <a:gd name="connsiteY65" fmla="*/ 888206 h 1400175"/>
                <a:gd name="connsiteX66" fmla="*/ 676275 w 1219200"/>
                <a:gd name="connsiteY66" fmla="*/ 940594 h 1400175"/>
                <a:gd name="connsiteX67" fmla="*/ 723900 w 1219200"/>
                <a:gd name="connsiteY67" fmla="*/ 985837 h 1400175"/>
                <a:gd name="connsiteX68" fmla="*/ 785812 w 1219200"/>
                <a:gd name="connsiteY68" fmla="*/ 1050131 h 1400175"/>
                <a:gd name="connsiteX69" fmla="*/ 838200 w 1219200"/>
                <a:gd name="connsiteY69" fmla="*/ 1104900 h 1400175"/>
                <a:gd name="connsiteX70" fmla="*/ 876300 w 1219200"/>
                <a:gd name="connsiteY70" fmla="*/ 1152525 h 1400175"/>
                <a:gd name="connsiteX71" fmla="*/ 1119187 w 1219200"/>
                <a:gd name="connsiteY71" fmla="*/ 1400175 h 1400175"/>
                <a:gd name="connsiteX72" fmla="*/ 1154906 w 1219200"/>
                <a:gd name="connsiteY72" fmla="*/ 1390650 h 1400175"/>
                <a:gd name="connsiteX73" fmla="*/ 1178718 w 1219200"/>
                <a:gd name="connsiteY73" fmla="*/ 1373981 h 1400175"/>
                <a:gd name="connsiteX74" fmla="*/ 1195387 w 1219200"/>
                <a:gd name="connsiteY74" fmla="*/ 1357312 h 1400175"/>
                <a:gd name="connsiteX75" fmla="*/ 1212056 w 1219200"/>
                <a:gd name="connsiteY75" fmla="*/ 1331119 h 1400175"/>
                <a:gd name="connsiteX76" fmla="*/ 1216818 w 1219200"/>
                <a:gd name="connsiteY76" fmla="*/ 1309687 h 1400175"/>
                <a:gd name="connsiteX77" fmla="*/ 1219200 w 1219200"/>
                <a:gd name="connsiteY77" fmla="*/ 1288256 h 1400175"/>
                <a:gd name="connsiteX78" fmla="*/ 1219200 w 1219200"/>
                <a:gd name="connsiteY78" fmla="*/ 1252537 h 1400175"/>
                <a:gd name="connsiteX79" fmla="*/ 1212056 w 1219200"/>
                <a:gd name="connsiteY79" fmla="*/ 1209675 h 1400175"/>
                <a:gd name="connsiteX80" fmla="*/ 1197768 w 1219200"/>
                <a:gd name="connsiteY80" fmla="*/ 1171575 h 1400175"/>
                <a:gd name="connsiteX81" fmla="*/ 1178718 w 1219200"/>
                <a:gd name="connsiteY81" fmla="*/ 1138237 h 1400175"/>
                <a:gd name="connsiteX82" fmla="*/ 1152525 w 1219200"/>
                <a:gd name="connsiteY82" fmla="*/ 1104900 h 1400175"/>
                <a:gd name="connsiteX83" fmla="*/ 1126331 w 1219200"/>
                <a:gd name="connsiteY83" fmla="*/ 1081087 h 1400175"/>
                <a:gd name="connsiteX84" fmla="*/ 1088231 w 1219200"/>
                <a:gd name="connsiteY84" fmla="*/ 1054894 h 1400175"/>
                <a:gd name="connsiteX85" fmla="*/ 1035843 w 1219200"/>
                <a:gd name="connsiteY85" fmla="*/ 1014412 h 1400175"/>
                <a:gd name="connsiteX86" fmla="*/ 942975 w 1219200"/>
                <a:gd name="connsiteY86" fmla="*/ 957262 h 1400175"/>
                <a:gd name="connsiteX87" fmla="*/ 845343 w 1219200"/>
                <a:gd name="connsiteY87" fmla="*/ 907256 h 1400175"/>
                <a:gd name="connsiteX88" fmla="*/ 738187 w 1219200"/>
                <a:gd name="connsiteY88" fmla="*/ 854869 h 1400175"/>
                <a:gd name="connsiteX89" fmla="*/ 673893 w 1219200"/>
                <a:gd name="connsiteY89" fmla="*/ 826294 h 1400175"/>
                <a:gd name="connsiteX90" fmla="*/ 666750 w 1219200"/>
                <a:gd name="connsiteY90" fmla="*/ 819150 h 1400175"/>
                <a:gd name="connsiteX91" fmla="*/ 676275 w 1219200"/>
                <a:gd name="connsiteY91" fmla="*/ 792956 h 1400175"/>
                <a:gd name="connsiteX92" fmla="*/ 750093 w 1219200"/>
                <a:gd name="connsiteY92" fmla="*/ 669131 h 1400175"/>
                <a:gd name="connsiteX93" fmla="*/ 857250 w 1219200"/>
                <a:gd name="connsiteY93" fmla="*/ 49530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19200" h="1400175">
                  <a:moveTo>
                    <a:pt x="857250" y="495300"/>
                  </a:moveTo>
                  <a:lnTo>
                    <a:pt x="890587" y="447675"/>
                  </a:lnTo>
                  <a:lnTo>
                    <a:pt x="916781" y="409575"/>
                  </a:lnTo>
                  <a:lnTo>
                    <a:pt x="962025" y="350044"/>
                  </a:lnTo>
                  <a:lnTo>
                    <a:pt x="983456" y="328612"/>
                  </a:lnTo>
                  <a:lnTo>
                    <a:pt x="1026318" y="297656"/>
                  </a:lnTo>
                  <a:lnTo>
                    <a:pt x="1069181" y="261937"/>
                  </a:lnTo>
                  <a:lnTo>
                    <a:pt x="1090612" y="242887"/>
                  </a:lnTo>
                  <a:lnTo>
                    <a:pt x="1100137" y="219075"/>
                  </a:lnTo>
                  <a:lnTo>
                    <a:pt x="1107281" y="188119"/>
                  </a:lnTo>
                  <a:lnTo>
                    <a:pt x="1107281" y="164306"/>
                  </a:lnTo>
                  <a:lnTo>
                    <a:pt x="1100137" y="138112"/>
                  </a:lnTo>
                  <a:lnTo>
                    <a:pt x="1085850" y="119062"/>
                  </a:lnTo>
                  <a:lnTo>
                    <a:pt x="1062037" y="104775"/>
                  </a:lnTo>
                  <a:lnTo>
                    <a:pt x="1026318" y="88106"/>
                  </a:lnTo>
                  <a:lnTo>
                    <a:pt x="957262" y="54769"/>
                  </a:lnTo>
                  <a:lnTo>
                    <a:pt x="854868" y="11906"/>
                  </a:lnTo>
                  <a:lnTo>
                    <a:pt x="826293" y="0"/>
                  </a:lnTo>
                  <a:lnTo>
                    <a:pt x="814387" y="0"/>
                  </a:lnTo>
                  <a:lnTo>
                    <a:pt x="792956" y="16669"/>
                  </a:lnTo>
                  <a:lnTo>
                    <a:pt x="766762" y="47625"/>
                  </a:lnTo>
                  <a:lnTo>
                    <a:pt x="690562" y="123825"/>
                  </a:lnTo>
                  <a:lnTo>
                    <a:pt x="628650" y="164306"/>
                  </a:lnTo>
                  <a:lnTo>
                    <a:pt x="497681" y="235744"/>
                  </a:lnTo>
                  <a:lnTo>
                    <a:pt x="357187" y="300037"/>
                  </a:lnTo>
                  <a:lnTo>
                    <a:pt x="330993" y="307181"/>
                  </a:lnTo>
                  <a:lnTo>
                    <a:pt x="297656" y="311944"/>
                  </a:lnTo>
                  <a:lnTo>
                    <a:pt x="266700" y="307181"/>
                  </a:lnTo>
                  <a:lnTo>
                    <a:pt x="223837" y="285750"/>
                  </a:lnTo>
                  <a:lnTo>
                    <a:pt x="171450" y="252412"/>
                  </a:lnTo>
                  <a:lnTo>
                    <a:pt x="102393" y="192881"/>
                  </a:lnTo>
                  <a:lnTo>
                    <a:pt x="61912" y="154781"/>
                  </a:lnTo>
                  <a:lnTo>
                    <a:pt x="47625" y="145256"/>
                  </a:lnTo>
                  <a:lnTo>
                    <a:pt x="26193" y="138112"/>
                  </a:lnTo>
                  <a:lnTo>
                    <a:pt x="16668" y="138112"/>
                  </a:lnTo>
                  <a:lnTo>
                    <a:pt x="7143" y="140494"/>
                  </a:lnTo>
                  <a:lnTo>
                    <a:pt x="0" y="150019"/>
                  </a:lnTo>
                  <a:lnTo>
                    <a:pt x="2381" y="166687"/>
                  </a:lnTo>
                  <a:lnTo>
                    <a:pt x="21431" y="214312"/>
                  </a:lnTo>
                  <a:lnTo>
                    <a:pt x="54768" y="285750"/>
                  </a:lnTo>
                  <a:lnTo>
                    <a:pt x="92868" y="357187"/>
                  </a:lnTo>
                  <a:lnTo>
                    <a:pt x="116681" y="402431"/>
                  </a:lnTo>
                  <a:lnTo>
                    <a:pt x="159543" y="466725"/>
                  </a:lnTo>
                  <a:lnTo>
                    <a:pt x="188118" y="500062"/>
                  </a:lnTo>
                  <a:lnTo>
                    <a:pt x="219075" y="531019"/>
                  </a:lnTo>
                  <a:lnTo>
                    <a:pt x="250031" y="552450"/>
                  </a:lnTo>
                  <a:lnTo>
                    <a:pt x="261937" y="554831"/>
                  </a:lnTo>
                  <a:lnTo>
                    <a:pt x="288131" y="545306"/>
                  </a:lnTo>
                  <a:lnTo>
                    <a:pt x="364331" y="504825"/>
                  </a:lnTo>
                  <a:lnTo>
                    <a:pt x="457200" y="445294"/>
                  </a:lnTo>
                  <a:lnTo>
                    <a:pt x="559593" y="388144"/>
                  </a:lnTo>
                  <a:lnTo>
                    <a:pt x="621506" y="354806"/>
                  </a:lnTo>
                  <a:lnTo>
                    <a:pt x="657225" y="338137"/>
                  </a:lnTo>
                  <a:lnTo>
                    <a:pt x="673893" y="335756"/>
                  </a:lnTo>
                  <a:lnTo>
                    <a:pt x="692943" y="340519"/>
                  </a:lnTo>
                  <a:lnTo>
                    <a:pt x="702468" y="352425"/>
                  </a:lnTo>
                  <a:lnTo>
                    <a:pt x="707231" y="385762"/>
                  </a:lnTo>
                  <a:lnTo>
                    <a:pt x="700087" y="428625"/>
                  </a:lnTo>
                  <a:lnTo>
                    <a:pt x="669131" y="523875"/>
                  </a:lnTo>
                  <a:lnTo>
                    <a:pt x="623887" y="638175"/>
                  </a:lnTo>
                  <a:lnTo>
                    <a:pt x="581025" y="733425"/>
                  </a:lnTo>
                  <a:lnTo>
                    <a:pt x="569118" y="762000"/>
                  </a:lnTo>
                  <a:lnTo>
                    <a:pt x="566737" y="790575"/>
                  </a:lnTo>
                  <a:lnTo>
                    <a:pt x="571500" y="821531"/>
                  </a:lnTo>
                  <a:lnTo>
                    <a:pt x="581025" y="850106"/>
                  </a:lnTo>
                  <a:lnTo>
                    <a:pt x="611981" y="888206"/>
                  </a:lnTo>
                  <a:lnTo>
                    <a:pt x="676275" y="940594"/>
                  </a:lnTo>
                  <a:lnTo>
                    <a:pt x="723900" y="985837"/>
                  </a:lnTo>
                  <a:lnTo>
                    <a:pt x="785812" y="1050131"/>
                  </a:lnTo>
                  <a:lnTo>
                    <a:pt x="838200" y="1104900"/>
                  </a:lnTo>
                  <a:lnTo>
                    <a:pt x="876300" y="1152525"/>
                  </a:lnTo>
                  <a:lnTo>
                    <a:pt x="1119187" y="1400175"/>
                  </a:lnTo>
                  <a:lnTo>
                    <a:pt x="1154906" y="1390650"/>
                  </a:lnTo>
                  <a:lnTo>
                    <a:pt x="1178718" y="1373981"/>
                  </a:lnTo>
                  <a:lnTo>
                    <a:pt x="1195387" y="1357312"/>
                  </a:lnTo>
                  <a:lnTo>
                    <a:pt x="1212056" y="1331119"/>
                  </a:lnTo>
                  <a:lnTo>
                    <a:pt x="1216818" y="1309687"/>
                  </a:lnTo>
                  <a:lnTo>
                    <a:pt x="1219200" y="1288256"/>
                  </a:lnTo>
                  <a:lnTo>
                    <a:pt x="1219200" y="1252537"/>
                  </a:lnTo>
                  <a:lnTo>
                    <a:pt x="1212056" y="1209675"/>
                  </a:lnTo>
                  <a:lnTo>
                    <a:pt x="1197768" y="1171575"/>
                  </a:lnTo>
                  <a:lnTo>
                    <a:pt x="1178718" y="1138237"/>
                  </a:lnTo>
                  <a:lnTo>
                    <a:pt x="1152525" y="1104900"/>
                  </a:lnTo>
                  <a:lnTo>
                    <a:pt x="1126331" y="1081087"/>
                  </a:lnTo>
                  <a:lnTo>
                    <a:pt x="1088231" y="1054894"/>
                  </a:lnTo>
                  <a:lnTo>
                    <a:pt x="1035843" y="1014412"/>
                  </a:lnTo>
                  <a:lnTo>
                    <a:pt x="942975" y="957262"/>
                  </a:lnTo>
                  <a:lnTo>
                    <a:pt x="845343" y="907256"/>
                  </a:lnTo>
                  <a:lnTo>
                    <a:pt x="738187" y="854869"/>
                  </a:lnTo>
                  <a:lnTo>
                    <a:pt x="673893" y="826294"/>
                  </a:lnTo>
                  <a:lnTo>
                    <a:pt x="666750" y="819150"/>
                  </a:lnTo>
                  <a:lnTo>
                    <a:pt x="676275" y="792956"/>
                  </a:lnTo>
                  <a:lnTo>
                    <a:pt x="750093" y="669131"/>
                  </a:lnTo>
                  <a:lnTo>
                    <a:pt x="8572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51">
              <a:extLst>
                <a:ext uri="{FF2B5EF4-FFF2-40B4-BE49-F238E27FC236}">
                  <a16:creationId xmlns:a16="http://schemas.microsoft.com/office/drawing/2014/main" id="{F1E33613-3B55-40AE-85D5-34993BD5C44C}"/>
                </a:ext>
              </a:extLst>
            </p:cNvPr>
            <p:cNvSpPr/>
            <p:nvPr/>
          </p:nvSpPr>
          <p:spPr>
            <a:xfrm>
              <a:off x="2801938" y="4560888"/>
              <a:ext cx="979487" cy="708025"/>
            </a:xfrm>
            <a:custGeom>
              <a:avLst/>
              <a:gdLst>
                <a:gd name="connsiteX0" fmla="*/ 414338 w 978694"/>
                <a:gd name="connsiteY0" fmla="*/ 528637 h 709612"/>
                <a:gd name="connsiteX1" fmla="*/ 350044 w 978694"/>
                <a:gd name="connsiteY1" fmla="*/ 578644 h 709612"/>
                <a:gd name="connsiteX2" fmla="*/ 285750 w 978694"/>
                <a:gd name="connsiteY2" fmla="*/ 631031 h 709612"/>
                <a:gd name="connsiteX3" fmla="*/ 190500 w 978694"/>
                <a:gd name="connsiteY3" fmla="*/ 709612 h 709612"/>
                <a:gd name="connsiteX4" fmla="*/ 0 w 978694"/>
                <a:gd name="connsiteY4" fmla="*/ 671512 h 709612"/>
                <a:gd name="connsiteX5" fmla="*/ 202407 w 978694"/>
                <a:gd name="connsiteY5" fmla="*/ 542925 h 709612"/>
                <a:gd name="connsiteX6" fmla="*/ 333375 w 978694"/>
                <a:gd name="connsiteY6" fmla="*/ 445294 h 709612"/>
                <a:gd name="connsiteX7" fmla="*/ 419100 w 978694"/>
                <a:gd name="connsiteY7" fmla="*/ 378619 h 709612"/>
                <a:gd name="connsiteX8" fmla="*/ 519113 w 978694"/>
                <a:gd name="connsiteY8" fmla="*/ 292894 h 709612"/>
                <a:gd name="connsiteX9" fmla="*/ 595313 w 978694"/>
                <a:gd name="connsiteY9" fmla="*/ 219075 h 709612"/>
                <a:gd name="connsiteX10" fmla="*/ 661988 w 978694"/>
                <a:gd name="connsiteY10" fmla="*/ 147637 h 709612"/>
                <a:gd name="connsiteX11" fmla="*/ 673894 w 978694"/>
                <a:gd name="connsiteY11" fmla="*/ 128587 h 709612"/>
                <a:gd name="connsiteX12" fmla="*/ 678657 w 978694"/>
                <a:gd name="connsiteY12" fmla="*/ 107156 h 709612"/>
                <a:gd name="connsiteX13" fmla="*/ 676275 w 978694"/>
                <a:gd name="connsiteY13" fmla="*/ 83344 h 709612"/>
                <a:gd name="connsiteX14" fmla="*/ 671513 w 978694"/>
                <a:gd name="connsiteY14" fmla="*/ 54769 h 709612"/>
                <a:gd name="connsiteX15" fmla="*/ 628650 w 978694"/>
                <a:gd name="connsiteY15" fmla="*/ 0 h 709612"/>
                <a:gd name="connsiteX16" fmla="*/ 978694 w 978694"/>
                <a:gd name="connsiteY16" fmla="*/ 247650 h 709612"/>
                <a:gd name="connsiteX17" fmla="*/ 940594 w 978694"/>
                <a:gd name="connsiteY17" fmla="*/ 280987 h 709612"/>
                <a:gd name="connsiteX18" fmla="*/ 897732 w 978694"/>
                <a:gd name="connsiteY18" fmla="*/ 295275 h 709612"/>
                <a:gd name="connsiteX19" fmla="*/ 857250 w 978694"/>
                <a:gd name="connsiteY19" fmla="*/ 302419 h 709612"/>
                <a:gd name="connsiteX20" fmla="*/ 783432 w 978694"/>
                <a:gd name="connsiteY20" fmla="*/ 323850 h 709612"/>
                <a:gd name="connsiteX21" fmla="*/ 704850 w 978694"/>
                <a:gd name="connsiteY21" fmla="*/ 352425 h 709612"/>
                <a:gd name="connsiteX22" fmla="*/ 626269 w 978694"/>
                <a:gd name="connsiteY22" fmla="*/ 390525 h 709612"/>
                <a:gd name="connsiteX23" fmla="*/ 542925 w 978694"/>
                <a:gd name="connsiteY23" fmla="*/ 438150 h 709612"/>
                <a:gd name="connsiteX24" fmla="*/ 414338 w 978694"/>
                <a:gd name="connsiteY24" fmla="*/ 528637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78694" h="709612">
                  <a:moveTo>
                    <a:pt x="414338" y="528637"/>
                  </a:moveTo>
                  <a:lnTo>
                    <a:pt x="350044" y="578644"/>
                  </a:lnTo>
                  <a:lnTo>
                    <a:pt x="285750" y="631031"/>
                  </a:lnTo>
                  <a:lnTo>
                    <a:pt x="190500" y="709612"/>
                  </a:lnTo>
                  <a:lnTo>
                    <a:pt x="0" y="671512"/>
                  </a:lnTo>
                  <a:lnTo>
                    <a:pt x="202407" y="542925"/>
                  </a:lnTo>
                  <a:lnTo>
                    <a:pt x="333375" y="445294"/>
                  </a:lnTo>
                  <a:lnTo>
                    <a:pt x="419100" y="378619"/>
                  </a:lnTo>
                  <a:lnTo>
                    <a:pt x="519113" y="292894"/>
                  </a:lnTo>
                  <a:lnTo>
                    <a:pt x="595313" y="219075"/>
                  </a:lnTo>
                  <a:lnTo>
                    <a:pt x="661988" y="147637"/>
                  </a:lnTo>
                  <a:lnTo>
                    <a:pt x="673894" y="128587"/>
                  </a:lnTo>
                  <a:lnTo>
                    <a:pt x="678657" y="107156"/>
                  </a:lnTo>
                  <a:lnTo>
                    <a:pt x="676275" y="83344"/>
                  </a:lnTo>
                  <a:lnTo>
                    <a:pt x="671513" y="54769"/>
                  </a:lnTo>
                  <a:lnTo>
                    <a:pt x="628650" y="0"/>
                  </a:lnTo>
                  <a:lnTo>
                    <a:pt x="978694" y="247650"/>
                  </a:lnTo>
                  <a:lnTo>
                    <a:pt x="940594" y="280987"/>
                  </a:lnTo>
                  <a:lnTo>
                    <a:pt x="897732" y="295275"/>
                  </a:lnTo>
                  <a:lnTo>
                    <a:pt x="857250" y="302419"/>
                  </a:lnTo>
                  <a:lnTo>
                    <a:pt x="783432" y="323850"/>
                  </a:lnTo>
                  <a:lnTo>
                    <a:pt x="704850" y="352425"/>
                  </a:lnTo>
                  <a:lnTo>
                    <a:pt x="626269" y="390525"/>
                  </a:lnTo>
                  <a:lnTo>
                    <a:pt x="542925" y="438150"/>
                  </a:lnTo>
                  <a:lnTo>
                    <a:pt x="41433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52">
              <a:extLst>
                <a:ext uri="{FF2B5EF4-FFF2-40B4-BE49-F238E27FC236}">
                  <a16:creationId xmlns:a16="http://schemas.microsoft.com/office/drawing/2014/main" id="{4C5C9FAB-352D-4391-9CB1-CBFD5F9502E6}"/>
                </a:ext>
              </a:extLst>
            </p:cNvPr>
            <p:cNvSpPr/>
            <p:nvPr/>
          </p:nvSpPr>
          <p:spPr>
            <a:xfrm>
              <a:off x="2686050" y="5105400"/>
              <a:ext cx="4721225" cy="952500"/>
            </a:xfrm>
            <a:custGeom>
              <a:avLst/>
              <a:gdLst>
                <a:gd name="connsiteX0" fmla="*/ 1318260 w 4720590"/>
                <a:gd name="connsiteY0" fmla="*/ 171450 h 952500"/>
                <a:gd name="connsiteX1" fmla="*/ 1569720 w 4720590"/>
                <a:gd name="connsiteY1" fmla="*/ 220980 h 952500"/>
                <a:gd name="connsiteX2" fmla="*/ 1874520 w 4720590"/>
                <a:gd name="connsiteY2" fmla="*/ 278130 h 952500"/>
                <a:gd name="connsiteX3" fmla="*/ 2137410 w 4720590"/>
                <a:gd name="connsiteY3" fmla="*/ 327660 h 952500"/>
                <a:gd name="connsiteX4" fmla="*/ 2369820 w 4720590"/>
                <a:gd name="connsiteY4" fmla="*/ 369570 h 952500"/>
                <a:gd name="connsiteX5" fmla="*/ 2606040 w 4720590"/>
                <a:gd name="connsiteY5" fmla="*/ 415290 h 952500"/>
                <a:gd name="connsiteX6" fmla="*/ 2933700 w 4720590"/>
                <a:gd name="connsiteY6" fmla="*/ 476250 h 952500"/>
                <a:gd name="connsiteX7" fmla="*/ 3089910 w 4720590"/>
                <a:gd name="connsiteY7" fmla="*/ 502920 h 952500"/>
                <a:gd name="connsiteX8" fmla="*/ 3230880 w 4720590"/>
                <a:gd name="connsiteY8" fmla="*/ 529590 h 952500"/>
                <a:gd name="connsiteX9" fmla="*/ 3379470 w 4720590"/>
                <a:gd name="connsiteY9" fmla="*/ 552450 h 952500"/>
                <a:gd name="connsiteX10" fmla="*/ 3505200 w 4720590"/>
                <a:gd name="connsiteY10" fmla="*/ 563880 h 952500"/>
                <a:gd name="connsiteX11" fmla="*/ 3680460 w 4720590"/>
                <a:gd name="connsiteY11" fmla="*/ 579120 h 952500"/>
                <a:gd name="connsiteX12" fmla="*/ 3947160 w 4720590"/>
                <a:gd name="connsiteY12" fmla="*/ 594360 h 952500"/>
                <a:gd name="connsiteX13" fmla="*/ 4229100 w 4720590"/>
                <a:gd name="connsiteY13" fmla="*/ 598170 h 952500"/>
                <a:gd name="connsiteX14" fmla="*/ 4495800 w 4720590"/>
                <a:gd name="connsiteY14" fmla="*/ 601980 h 952500"/>
                <a:gd name="connsiteX15" fmla="*/ 4648200 w 4720590"/>
                <a:gd name="connsiteY15" fmla="*/ 601980 h 952500"/>
                <a:gd name="connsiteX16" fmla="*/ 4686300 w 4720590"/>
                <a:gd name="connsiteY16" fmla="*/ 601980 h 952500"/>
                <a:gd name="connsiteX17" fmla="*/ 4709160 w 4720590"/>
                <a:gd name="connsiteY17" fmla="*/ 605790 h 952500"/>
                <a:gd name="connsiteX18" fmla="*/ 4716780 w 4720590"/>
                <a:gd name="connsiteY18" fmla="*/ 617220 h 952500"/>
                <a:gd name="connsiteX19" fmla="*/ 4720590 w 4720590"/>
                <a:gd name="connsiteY19" fmla="*/ 628650 h 952500"/>
                <a:gd name="connsiteX20" fmla="*/ 4705350 w 4720590"/>
                <a:gd name="connsiteY20" fmla="*/ 651510 h 952500"/>
                <a:gd name="connsiteX21" fmla="*/ 4693920 w 4720590"/>
                <a:gd name="connsiteY21" fmla="*/ 662940 h 952500"/>
                <a:gd name="connsiteX22" fmla="*/ 4674870 w 4720590"/>
                <a:gd name="connsiteY22" fmla="*/ 674370 h 952500"/>
                <a:gd name="connsiteX23" fmla="*/ 4575810 w 4720590"/>
                <a:gd name="connsiteY23" fmla="*/ 704850 h 952500"/>
                <a:gd name="connsiteX24" fmla="*/ 4362450 w 4720590"/>
                <a:gd name="connsiteY24" fmla="*/ 765810 h 952500"/>
                <a:gd name="connsiteX25" fmla="*/ 4088130 w 4720590"/>
                <a:gd name="connsiteY25" fmla="*/ 849630 h 952500"/>
                <a:gd name="connsiteX26" fmla="*/ 3924300 w 4720590"/>
                <a:gd name="connsiteY26" fmla="*/ 899160 h 952500"/>
                <a:gd name="connsiteX27" fmla="*/ 3794760 w 4720590"/>
                <a:gd name="connsiteY27" fmla="*/ 937260 h 952500"/>
                <a:gd name="connsiteX28" fmla="*/ 3749040 w 4720590"/>
                <a:gd name="connsiteY28" fmla="*/ 948690 h 952500"/>
                <a:gd name="connsiteX29" fmla="*/ 3699510 w 4720590"/>
                <a:gd name="connsiteY29" fmla="*/ 952500 h 952500"/>
                <a:gd name="connsiteX30" fmla="*/ 3627120 w 4720590"/>
                <a:gd name="connsiteY30" fmla="*/ 933450 h 952500"/>
                <a:gd name="connsiteX31" fmla="*/ 3390900 w 4720590"/>
                <a:gd name="connsiteY31" fmla="*/ 864870 h 952500"/>
                <a:gd name="connsiteX32" fmla="*/ 3021330 w 4720590"/>
                <a:gd name="connsiteY32" fmla="*/ 762000 h 952500"/>
                <a:gd name="connsiteX33" fmla="*/ 2792730 w 4720590"/>
                <a:gd name="connsiteY33" fmla="*/ 697230 h 952500"/>
                <a:gd name="connsiteX34" fmla="*/ 2571750 w 4720590"/>
                <a:gd name="connsiteY34" fmla="*/ 636270 h 952500"/>
                <a:gd name="connsiteX35" fmla="*/ 2339340 w 4720590"/>
                <a:gd name="connsiteY35" fmla="*/ 567690 h 952500"/>
                <a:gd name="connsiteX36" fmla="*/ 2171700 w 4720590"/>
                <a:gd name="connsiteY36" fmla="*/ 521970 h 952500"/>
                <a:gd name="connsiteX37" fmla="*/ 1962150 w 4720590"/>
                <a:gd name="connsiteY37" fmla="*/ 461010 h 952500"/>
                <a:gd name="connsiteX38" fmla="*/ 1744980 w 4720590"/>
                <a:gd name="connsiteY38" fmla="*/ 407670 h 952500"/>
                <a:gd name="connsiteX39" fmla="*/ 1573530 w 4720590"/>
                <a:gd name="connsiteY39" fmla="*/ 369570 h 952500"/>
                <a:gd name="connsiteX40" fmla="*/ 1421130 w 4720590"/>
                <a:gd name="connsiteY40" fmla="*/ 335280 h 952500"/>
                <a:gd name="connsiteX41" fmla="*/ 1295400 w 4720590"/>
                <a:gd name="connsiteY41" fmla="*/ 308610 h 952500"/>
                <a:gd name="connsiteX42" fmla="*/ 1169670 w 4720590"/>
                <a:gd name="connsiteY42" fmla="*/ 289560 h 952500"/>
                <a:gd name="connsiteX43" fmla="*/ 1070610 w 4720590"/>
                <a:gd name="connsiteY43" fmla="*/ 274320 h 952500"/>
                <a:gd name="connsiteX44" fmla="*/ 979170 w 4720590"/>
                <a:gd name="connsiteY44" fmla="*/ 262890 h 952500"/>
                <a:gd name="connsiteX45" fmla="*/ 834390 w 4720590"/>
                <a:gd name="connsiteY45" fmla="*/ 251460 h 952500"/>
                <a:gd name="connsiteX46" fmla="*/ 746760 w 4720590"/>
                <a:gd name="connsiteY46" fmla="*/ 247650 h 952500"/>
                <a:gd name="connsiteX47" fmla="*/ 640080 w 4720590"/>
                <a:gd name="connsiteY47" fmla="*/ 243840 h 952500"/>
                <a:gd name="connsiteX48" fmla="*/ 552450 w 4720590"/>
                <a:gd name="connsiteY48" fmla="*/ 247650 h 952500"/>
                <a:gd name="connsiteX49" fmla="*/ 461010 w 4720590"/>
                <a:gd name="connsiteY49" fmla="*/ 251460 h 952500"/>
                <a:gd name="connsiteX50" fmla="*/ 384810 w 4720590"/>
                <a:gd name="connsiteY50" fmla="*/ 259080 h 952500"/>
                <a:gd name="connsiteX51" fmla="*/ 331470 w 4720590"/>
                <a:gd name="connsiteY51" fmla="*/ 266700 h 952500"/>
                <a:gd name="connsiteX52" fmla="*/ 278130 w 4720590"/>
                <a:gd name="connsiteY52" fmla="*/ 285750 h 952500"/>
                <a:gd name="connsiteX53" fmla="*/ 194310 w 4720590"/>
                <a:gd name="connsiteY53" fmla="*/ 308610 h 952500"/>
                <a:gd name="connsiteX54" fmla="*/ 156210 w 4720590"/>
                <a:gd name="connsiteY54" fmla="*/ 312420 h 952500"/>
                <a:gd name="connsiteX55" fmla="*/ 102870 w 4720590"/>
                <a:gd name="connsiteY55" fmla="*/ 300990 h 952500"/>
                <a:gd name="connsiteX56" fmla="*/ 60960 w 4720590"/>
                <a:gd name="connsiteY56" fmla="*/ 285750 h 952500"/>
                <a:gd name="connsiteX57" fmla="*/ 38100 w 4720590"/>
                <a:gd name="connsiteY57" fmla="*/ 270510 h 952500"/>
                <a:gd name="connsiteX58" fmla="*/ 19050 w 4720590"/>
                <a:gd name="connsiteY58" fmla="*/ 240030 h 952500"/>
                <a:gd name="connsiteX59" fmla="*/ 3810 w 4720590"/>
                <a:gd name="connsiteY59" fmla="*/ 205740 h 952500"/>
                <a:gd name="connsiteX60" fmla="*/ 0 w 4720590"/>
                <a:gd name="connsiteY60" fmla="*/ 144780 h 952500"/>
                <a:gd name="connsiteX61" fmla="*/ 0 w 4720590"/>
                <a:gd name="connsiteY61" fmla="*/ 102870 h 952500"/>
                <a:gd name="connsiteX62" fmla="*/ 7620 w 4720590"/>
                <a:gd name="connsiteY62" fmla="*/ 87630 h 952500"/>
                <a:gd name="connsiteX63" fmla="*/ 53340 w 4720590"/>
                <a:gd name="connsiteY63" fmla="*/ 83820 h 952500"/>
                <a:gd name="connsiteX64" fmla="*/ 144780 w 4720590"/>
                <a:gd name="connsiteY64" fmla="*/ 64770 h 952500"/>
                <a:gd name="connsiteX65" fmla="*/ 209550 w 4720590"/>
                <a:gd name="connsiteY65" fmla="*/ 45720 h 952500"/>
                <a:gd name="connsiteX66" fmla="*/ 281940 w 4720590"/>
                <a:gd name="connsiteY66" fmla="*/ 19050 h 952500"/>
                <a:gd name="connsiteX67" fmla="*/ 331470 w 4720590"/>
                <a:gd name="connsiteY67" fmla="*/ 0 h 952500"/>
                <a:gd name="connsiteX68" fmla="*/ 422910 w 4720590"/>
                <a:gd name="connsiteY68" fmla="*/ 60960 h 952500"/>
                <a:gd name="connsiteX69" fmla="*/ 541020 w 4720590"/>
                <a:gd name="connsiteY69" fmla="*/ 68580 h 952500"/>
                <a:gd name="connsiteX70" fmla="*/ 735330 w 4720590"/>
                <a:gd name="connsiteY70" fmla="*/ 83820 h 952500"/>
                <a:gd name="connsiteX71" fmla="*/ 922020 w 4720590"/>
                <a:gd name="connsiteY71" fmla="*/ 102870 h 952500"/>
                <a:gd name="connsiteX72" fmla="*/ 1181100 w 4720590"/>
                <a:gd name="connsiteY72" fmla="*/ 144780 h 952500"/>
                <a:gd name="connsiteX73" fmla="*/ 1318260 w 4720590"/>
                <a:gd name="connsiteY73" fmla="*/ 17145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720590" h="952500">
                  <a:moveTo>
                    <a:pt x="1318260" y="171450"/>
                  </a:moveTo>
                  <a:lnTo>
                    <a:pt x="1569720" y="220980"/>
                  </a:lnTo>
                  <a:lnTo>
                    <a:pt x="1874520" y="278130"/>
                  </a:lnTo>
                  <a:lnTo>
                    <a:pt x="2137410" y="327660"/>
                  </a:lnTo>
                  <a:lnTo>
                    <a:pt x="2369820" y="369570"/>
                  </a:lnTo>
                  <a:lnTo>
                    <a:pt x="2606040" y="415290"/>
                  </a:lnTo>
                  <a:lnTo>
                    <a:pt x="2933700" y="476250"/>
                  </a:lnTo>
                  <a:lnTo>
                    <a:pt x="3089910" y="502920"/>
                  </a:lnTo>
                  <a:lnTo>
                    <a:pt x="3230880" y="529590"/>
                  </a:lnTo>
                  <a:lnTo>
                    <a:pt x="3379470" y="552450"/>
                  </a:lnTo>
                  <a:lnTo>
                    <a:pt x="3505200" y="563880"/>
                  </a:lnTo>
                  <a:lnTo>
                    <a:pt x="3680460" y="579120"/>
                  </a:lnTo>
                  <a:lnTo>
                    <a:pt x="3947160" y="594360"/>
                  </a:lnTo>
                  <a:lnTo>
                    <a:pt x="4229100" y="598170"/>
                  </a:lnTo>
                  <a:lnTo>
                    <a:pt x="4495800" y="601980"/>
                  </a:lnTo>
                  <a:lnTo>
                    <a:pt x="4648200" y="601980"/>
                  </a:lnTo>
                  <a:lnTo>
                    <a:pt x="4686300" y="601980"/>
                  </a:lnTo>
                  <a:lnTo>
                    <a:pt x="4709160" y="605790"/>
                  </a:lnTo>
                  <a:lnTo>
                    <a:pt x="4716780" y="617220"/>
                  </a:lnTo>
                  <a:lnTo>
                    <a:pt x="4720590" y="628650"/>
                  </a:lnTo>
                  <a:lnTo>
                    <a:pt x="4705350" y="651510"/>
                  </a:lnTo>
                  <a:lnTo>
                    <a:pt x="4693920" y="662940"/>
                  </a:lnTo>
                  <a:lnTo>
                    <a:pt x="4674870" y="674370"/>
                  </a:lnTo>
                  <a:lnTo>
                    <a:pt x="4575810" y="704850"/>
                  </a:lnTo>
                  <a:lnTo>
                    <a:pt x="4362450" y="765810"/>
                  </a:lnTo>
                  <a:lnTo>
                    <a:pt x="4088130" y="849630"/>
                  </a:lnTo>
                  <a:lnTo>
                    <a:pt x="3924300" y="899160"/>
                  </a:lnTo>
                  <a:lnTo>
                    <a:pt x="3794760" y="937260"/>
                  </a:lnTo>
                  <a:lnTo>
                    <a:pt x="3749040" y="948690"/>
                  </a:lnTo>
                  <a:lnTo>
                    <a:pt x="3699510" y="952500"/>
                  </a:lnTo>
                  <a:lnTo>
                    <a:pt x="3627120" y="933450"/>
                  </a:lnTo>
                  <a:lnTo>
                    <a:pt x="3390900" y="864870"/>
                  </a:lnTo>
                  <a:lnTo>
                    <a:pt x="3021330" y="762000"/>
                  </a:lnTo>
                  <a:lnTo>
                    <a:pt x="2792730" y="697230"/>
                  </a:lnTo>
                  <a:lnTo>
                    <a:pt x="2571750" y="636270"/>
                  </a:lnTo>
                  <a:lnTo>
                    <a:pt x="2339340" y="567690"/>
                  </a:lnTo>
                  <a:lnTo>
                    <a:pt x="2171700" y="521970"/>
                  </a:lnTo>
                  <a:lnTo>
                    <a:pt x="1962150" y="461010"/>
                  </a:lnTo>
                  <a:lnTo>
                    <a:pt x="1744980" y="407670"/>
                  </a:lnTo>
                  <a:lnTo>
                    <a:pt x="1573530" y="369570"/>
                  </a:lnTo>
                  <a:lnTo>
                    <a:pt x="1421130" y="335280"/>
                  </a:lnTo>
                  <a:lnTo>
                    <a:pt x="1295400" y="308610"/>
                  </a:lnTo>
                  <a:lnTo>
                    <a:pt x="1169670" y="289560"/>
                  </a:lnTo>
                  <a:lnTo>
                    <a:pt x="1070610" y="274320"/>
                  </a:lnTo>
                  <a:lnTo>
                    <a:pt x="979170" y="262890"/>
                  </a:lnTo>
                  <a:lnTo>
                    <a:pt x="834390" y="251460"/>
                  </a:lnTo>
                  <a:lnTo>
                    <a:pt x="746760" y="247650"/>
                  </a:lnTo>
                  <a:lnTo>
                    <a:pt x="640080" y="243840"/>
                  </a:lnTo>
                  <a:lnTo>
                    <a:pt x="552450" y="247650"/>
                  </a:lnTo>
                  <a:lnTo>
                    <a:pt x="461010" y="251460"/>
                  </a:lnTo>
                  <a:lnTo>
                    <a:pt x="384810" y="259080"/>
                  </a:lnTo>
                  <a:lnTo>
                    <a:pt x="331470" y="266700"/>
                  </a:lnTo>
                  <a:lnTo>
                    <a:pt x="278130" y="285750"/>
                  </a:lnTo>
                  <a:lnTo>
                    <a:pt x="194310" y="308610"/>
                  </a:lnTo>
                  <a:lnTo>
                    <a:pt x="156210" y="312420"/>
                  </a:lnTo>
                  <a:lnTo>
                    <a:pt x="102870" y="300990"/>
                  </a:lnTo>
                  <a:lnTo>
                    <a:pt x="60960" y="285750"/>
                  </a:lnTo>
                  <a:lnTo>
                    <a:pt x="38100" y="270510"/>
                  </a:lnTo>
                  <a:lnTo>
                    <a:pt x="19050" y="240030"/>
                  </a:lnTo>
                  <a:lnTo>
                    <a:pt x="3810" y="205740"/>
                  </a:lnTo>
                  <a:lnTo>
                    <a:pt x="0" y="144780"/>
                  </a:lnTo>
                  <a:lnTo>
                    <a:pt x="0" y="102870"/>
                  </a:lnTo>
                  <a:lnTo>
                    <a:pt x="7620" y="87630"/>
                  </a:lnTo>
                  <a:lnTo>
                    <a:pt x="53340" y="83820"/>
                  </a:lnTo>
                  <a:lnTo>
                    <a:pt x="144780" y="64770"/>
                  </a:lnTo>
                  <a:lnTo>
                    <a:pt x="209550" y="45720"/>
                  </a:lnTo>
                  <a:lnTo>
                    <a:pt x="281940" y="19050"/>
                  </a:lnTo>
                  <a:lnTo>
                    <a:pt x="331470" y="0"/>
                  </a:lnTo>
                  <a:lnTo>
                    <a:pt x="422910" y="60960"/>
                  </a:lnTo>
                  <a:lnTo>
                    <a:pt x="541020" y="68580"/>
                  </a:lnTo>
                  <a:lnTo>
                    <a:pt x="735330" y="83820"/>
                  </a:lnTo>
                  <a:lnTo>
                    <a:pt x="922020" y="102870"/>
                  </a:lnTo>
                  <a:lnTo>
                    <a:pt x="1181100" y="144780"/>
                  </a:lnTo>
                  <a:lnTo>
                    <a:pt x="1318260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5821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8BD5650-AB5F-422A-A9FB-BAAA48D05CF9}"/>
              </a:ext>
            </a:extLst>
          </p:cNvPr>
          <p:cNvGrpSpPr/>
          <p:nvPr/>
        </p:nvGrpSpPr>
        <p:grpSpPr>
          <a:xfrm>
            <a:off x="2887663" y="1390650"/>
            <a:ext cx="4173537" cy="4608513"/>
            <a:chOff x="2887663" y="1390650"/>
            <a:chExt cx="4173537" cy="4608513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E515C02-AD3D-6D44-B07B-6E410A5A05D8}"/>
                </a:ext>
              </a:extLst>
            </p:cNvPr>
            <p:cNvSpPr/>
            <p:nvPr/>
          </p:nvSpPr>
          <p:spPr>
            <a:xfrm>
              <a:off x="3506788" y="1390650"/>
              <a:ext cx="2103437" cy="766763"/>
            </a:xfrm>
            <a:custGeom>
              <a:avLst/>
              <a:gdLst>
                <a:gd name="connsiteX0" fmla="*/ 859632 w 2102644"/>
                <a:gd name="connsiteY0" fmla="*/ 452438 h 766763"/>
                <a:gd name="connsiteX1" fmla="*/ 1069182 w 2102644"/>
                <a:gd name="connsiteY1" fmla="*/ 381000 h 766763"/>
                <a:gd name="connsiteX2" fmla="*/ 1285875 w 2102644"/>
                <a:gd name="connsiteY2" fmla="*/ 300038 h 766763"/>
                <a:gd name="connsiteX3" fmla="*/ 1521619 w 2102644"/>
                <a:gd name="connsiteY3" fmla="*/ 204788 h 766763"/>
                <a:gd name="connsiteX4" fmla="*/ 1650207 w 2102644"/>
                <a:gd name="connsiteY4" fmla="*/ 145256 h 766763"/>
                <a:gd name="connsiteX5" fmla="*/ 1664494 w 2102644"/>
                <a:gd name="connsiteY5" fmla="*/ 135731 h 766763"/>
                <a:gd name="connsiteX6" fmla="*/ 1669257 w 2102644"/>
                <a:gd name="connsiteY6" fmla="*/ 119063 h 766763"/>
                <a:gd name="connsiteX7" fmla="*/ 1659732 w 2102644"/>
                <a:gd name="connsiteY7" fmla="*/ 100013 h 766763"/>
                <a:gd name="connsiteX8" fmla="*/ 1643063 w 2102644"/>
                <a:gd name="connsiteY8" fmla="*/ 83344 h 766763"/>
                <a:gd name="connsiteX9" fmla="*/ 1631157 w 2102644"/>
                <a:gd name="connsiteY9" fmla="*/ 69056 h 766763"/>
                <a:gd name="connsiteX10" fmla="*/ 1621632 w 2102644"/>
                <a:gd name="connsiteY10" fmla="*/ 54769 h 766763"/>
                <a:gd name="connsiteX11" fmla="*/ 1614488 w 2102644"/>
                <a:gd name="connsiteY11" fmla="*/ 35719 h 766763"/>
                <a:gd name="connsiteX12" fmla="*/ 1614488 w 2102644"/>
                <a:gd name="connsiteY12" fmla="*/ 21431 h 766763"/>
                <a:gd name="connsiteX13" fmla="*/ 1616869 w 2102644"/>
                <a:gd name="connsiteY13" fmla="*/ 11906 h 766763"/>
                <a:gd name="connsiteX14" fmla="*/ 1631157 w 2102644"/>
                <a:gd name="connsiteY14" fmla="*/ 2381 h 766763"/>
                <a:gd name="connsiteX15" fmla="*/ 1664494 w 2102644"/>
                <a:gd name="connsiteY15" fmla="*/ 0 h 766763"/>
                <a:gd name="connsiteX16" fmla="*/ 1702594 w 2102644"/>
                <a:gd name="connsiteY16" fmla="*/ 4763 h 766763"/>
                <a:gd name="connsiteX17" fmla="*/ 1735932 w 2102644"/>
                <a:gd name="connsiteY17" fmla="*/ 9525 h 766763"/>
                <a:gd name="connsiteX18" fmla="*/ 1785938 w 2102644"/>
                <a:gd name="connsiteY18" fmla="*/ 23813 h 766763"/>
                <a:gd name="connsiteX19" fmla="*/ 1828800 w 2102644"/>
                <a:gd name="connsiteY19" fmla="*/ 40481 h 766763"/>
                <a:gd name="connsiteX20" fmla="*/ 1871663 w 2102644"/>
                <a:gd name="connsiteY20" fmla="*/ 64294 h 766763"/>
                <a:gd name="connsiteX21" fmla="*/ 1916907 w 2102644"/>
                <a:gd name="connsiteY21" fmla="*/ 90488 h 766763"/>
                <a:gd name="connsiteX22" fmla="*/ 1957388 w 2102644"/>
                <a:gd name="connsiteY22" fmla="*/ 121444 h 766763"/>
                <a:gd name="connsiteX23" fmla="*/ 2014538 w 2102644"/>
                <a:gd name="connsiteY23" fmla="*/ 178594 h 766763"/>
                <a:gd name="connsiteX24" fmla="*/ 2057400 w 2102644"/>
                <a:gd name="connsiteY24" fmla="*/ 223838 h 766763"/>
                <a:gd name="connsiteX25" fmla="*/ 2088357 w 2102644"/>
                <a:gd name="connsiteY25" fmla="*/ 271463 h 766763"/>
                <a:gd name="connsiteX26" fmla="*/ 2095500 w 2102644"/>
                <a:gd name="connsiteY26" fmla="*/ 290513 h 766763"/>
                <a:gd name="connsiteX27" fmla="*/ 2102644 w 2102644"/>
                <a:gd name="connsiteY27" fmla="*/ 314325 h 766763"/>
                <a:gd name="connsiteX28" fmla="*/ 2102644 w 2102644"/>
                <a:gd name="connsiteY28" fmla="*/ 338138 h 766763"/>
                <a:gd name="connsiteX29" fmla="*/ 2093119 w 2102644"/>
                <a:gd name="connsiteY29" fmla="*/ 361950 h 766763"/>
                <a:gd name="connsiteX30" fmla="*/ 2076450 w 2102644"/>
                <a:gd name="connsiteY30" fmla="*/ 376238 h 766763"/>
                <a:gd name="connsiteX31" fmla="*/ 2047875 w 2102644"/>
                <a:gd name="connsiteY31" fmla="*/ 383381 h 766763"/>
                <a:gd name="connsiteX32" fmla="*/ 1997869 w 2102644"/>
                <a:gd name="connsiteY32" fmla="*/ 383381 h 766763"/>
                <a:gd name="connsiteX33" fmla="*/ 1938338 w 2102644"/>
                <a:gd name="connsiteY33" fmla="*/ 385763 h 766763"/>
                <a:gd name="connsiteX34" fmla="*/ 1895475 w 2102644"/>
                <a:gd name="connsiteY34" fmla="*/ 385763 h 766763"/>
                <a:gd name="connsiteX35" fmla="*/ 1790700 w 2102644"/>
                <a:gd name="connsiteY35" fmla="*/ 397669 h 766763"/>
                <a:gd name="connsiteX36" fmla="*/ 1709738 w 2102644"/>
                <a:gd name="connsiteY36" fmla="*/ 416719 h 766763"/>
                <a:gd name="connsiteX37" fmla="*/ 1504950 w 2102644"/>
                <a:gd name="connsiteY37" fmla="*/ 473869 h 766763"/>
                <a:gd name="connsiteX38" fmla="*/ 1295400 w 2102644"/>
                <a:gd name="connsiteY38" fmla="*/ 526256 h 766763"/>
                <a:gd name="connsiteX39" fmla="*/ 988219 w 2102644"/>
                <a:gd name="connsiteY39" fmla="*/ 604838 h 766763"/>
                <a:gd name="connsiteX40" fmla="*/ 876300 w 2102644"/>
                <a:gd name="connsiteY40" fmla="*/ 631031 h 766763"/>
                <a:gd name="connsiteX41" fmla="*/ 762000 w 2102644"/>
                <a:gd name="connsiteY41" fmla="*/ 657225 h 766763"/>
                <a:gd name="connsiteX42" fmla="*/ 607219 w 2102644"/>
                <a:gd name="connsiteY42" fmla="*/ 685800 h 766763"/>
                <a:gd name="connsiteX43" fmla="*/ 464344 w 2102644"/>
                <a:gd name="connsiteY43" fmla="*/ 709613 h 766763"/>
                <a:gd name="connsiteX44" fmla="*/ 311944 w 2102644"/>
                <a:gd name="connsiteY44" fmla="*/ 733425 h 766763"/>
                <a:gd name="connsiteX45" fmla="*/ 176213 w 2102644"/>
                <a:gd name="connsiteY45" fmla="*/ 750094 h 766763"/>
                <a:gd name="connsiteX46" fmla="*/ 61913 w 2102644"/>
                <a:gd name="connsiteY46" fmla="*/ 764381 h 766763"/>
                <a:gd name="connsiteX47" fmla="*/ 19050 w 2102644"/>
                <a:gd name="connsiteY47" fmla="*/ 766763 h 766763"/>
                <a:gd name="connsiteX48" fmla="*/ 7144 w 2102644"/>
                <a:gd name="connsiteY48" fmla="*/ 762000 h 766763"/>
                <a:gd name="connsiteX49" fmla="*/ 0 w 2102644"/>
                <a:gd name="connsiteY49" fmla="*/ 750094 h 766763"/>
                <a:gd name="connsiteX50" fmla="*/ 4763 w 2102644"/>
                <a:gd name="connsiteY50" fmla="*/ 726281 h 766763"/>
                <a:gd name="connsiteX51" fmla="*/ 16669 w 2102644"/>
                <a:gd name="connsiteY51" fmla="*/ 707231 h 766763"/>
                <a:gd name="connsiteX52" fmla="*/ 57150 w 2102644"/>
                <a:gd name="connsiteY52" fmla="*/ 690563 h 766763"/>
                <a:gd name="connsiteX53" fmla="*/ 209550 w 2102644"/>
                <a:gd name="connsiteY53" fmla="*/ 652463 h 766763"/>
                <a:gd name="connsiteX54" fmla="*/ 369094 w 2102644"/>
                <a:gd name="connsiteY54" fmla="*/ 607219 h 766763"/>
                <a:gd name="connsiteX55" fmla="*/ 538163 w 2102644"/>
                <a:gd name="connsiteY55" fmla="*/ 557213 h 766763"/>
                <a:gd name="connsiteX56" fmla="*/ 859632 w 2102644"/>
                <a:gd name="connsiteY56" fmla="*/ 452438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2644" h="766763">
                  <a:moveTo>
                    <a:pt x="859632" y="452438"/>
                  </a:moveTo>
                  <a:lnTo>
                    <a:pt x="1069182" y="381000"/>
                  </a:lnTo>
                  <a:lnTo>
                    <a:pt x="1285875" y="300038"/>
                  </a:lnTo>
                  <a:lnTo>
                    <a:pt x="1521619" y="204788"/>
                  </a:lnTo>
                  <a:lnTo>
                    <a:pt x="1650207" y="145256"/>
                  </a:lnTo>
                  <a:lnTo>
                    <a:pt x="1664494" y="135731"/>
                  </a:lnTo>
                  <a:lnTo>
                    <a:pt x="1669257" y="119063"/>
                  </a:lnTo>
                  <a:lnTo>
                    <a:pt x="1659732" y="100013"/>
                  </a:lnTo>
                  <a:lnTo>
                    <a:pt x="1643063" y="83344"/>
                  </a:lnTo>
                  <a:lnTo>
                    <a:pt x="1631157" y="69056"/>
                  </a:lnTo>
                  <a:lnTo>
                    <a:pt x="1621632" y="54769"/>
                  </a:lnTo>
                  <a:lnTo>
                    <a:pt x="1614488" y="35719"/>
                  </a:lnTo>
                  <a:lnTo>
                    <a:pt x="1614488" y="21431"/>
                  </a:lnTo>
                  <a:lnTo>
                    <a:pt x="1616869" y="11906"/>
                  </a:lnTo>
                  <a:lnTo>
                    <a:pt x="1631157" y="2381"/>
                  </a:lnTo>
                  <a:lnTo>
                    <a:pt x="1664494" y="0"/>
                  </a:lnTo>
                  <a:lnTo>
                    <a:pt x="1702594" y="4763"/>
                  </a:lnTo>
                  <a:lnTo>
                    <a:pt x="1735932" y="9525"/>
                  </a:lnTo>
                  <a:lnTo>
                    <a:pt x="1785938" y="23813"/>
                  </a:lnTo>
                  <a:lnTo>
                    <a:pt x="1828800" y="40481"/>
                  </a:lnTo>
                  <a:lnTo>
                    <a:pt x="1871663" y="64294"/>
                  </a:lnTo>
                  <a:lnTo>
                    <a:pt x="1916907" y="90488"/>
                  </a:lnTo>
                  <a:lnTo>
                    <a:pt x="1957388" y="121444"/>
                  </a:lnTo>
                  <a:lnTo>
                    <a:pt x="2014538" y="178594"/>
                  </a:lnTo>
                  <a:lnTo>
                    <a:pt x="2057400" y="223838"/>
                  </a:lnTo>
                  <a:lnTo>
                    <a:pt x="2088357" y="271463"/>
                  </a:lnTo>
                  <a:lnTo>
                    <a:pt x="2095500" y="290513"/>
                  </a:lnTo>
                  <a:lnTo>
                    <a:pt x="2102644" y="314325"/>
                  </a:lnTo>
                  <a:lnTo>
                    <a:pt x="2102644" y="338138"/>
                  </a:lnTo>
                  <a:lnTo>
                    <a:pt x="2093119" y="361950"/>
                  </a:lnTo>
                  <a:lnTo>
                    <a:pt x="2076450" y="376238"/>
                  </a:lnTo>
                  <a:lnTo>
                    <a:pt x="2047875" y="383381"/>
                  </a:lnTo>
                  <a:lnTo>
                    <a:pt x="1997869" y="383381"/>
                  </a:lnTo>
                  <a:lnTo>
                    <a:pt x="1938338" y="385763"/>
                  </a:lnTo>
                  <a:lnTo>
                    <a:pt x="1895475" y="385763"/>
                  </a:lnTo>
                  <a:lnTo>
                    <a:pt x="1790700" y="397669"/>
                  </a:lnTo>
                  <a:lnTo>
                    <a:pt x="1709738" y="416719"/>
                  </a:lnTo>
                  <a:lnTo>
                    <a:pt x="1504950" y="473869"/>
                  </a:lnTo>
                  <a:lnTo>
                    <a:pt x="1295400" y="526256"/>
                  </a:lnTo>
                  <a:lnTo>
                    <a:pt x="988219" y="604838"/>
                  </a:lnTo>
                  <a:lnTo>
                    <a:pt x="876300" y="631031"/>
                  </a:lnTo>
                  <a:lnTo>
                    <a:pt x="762000" y="657225"/>
                  </a:lnTo>
                  <a:lnTo>
                    <a:pt x="607219" y="685800"/>
                  </a:lnTo>
                  <a:lnTo>
                    <a:pt x="464344" y="709613"/>
                  </a:lnTo>
                  <a:lnTo>
                    <a:pt x="311944" y="733425"/>
                  </a:lnTo>
                  <a:lnTo>
                    <a:pt x="176213" y="750094"/>
                  </a:lnTo>
                  <a:lnTo>
                    <a:pt x="61913" y="764381"/>
                  </a:lnTo>
                  <a:lnTo>
                    <a:pt x="19050" y="766763"/>
                  </a:lnTo>
                  <a:lnTo>
                    <a:pt x="7144" y="762000"/>
                  </a:lnTo>
                  <a:lnTo>
                    <a:pt x="0" y="750094"/>
                  </a:lnTo>
                  <a:lnTo>
                    <a:pt x="4763" y="726281"/>
                  </a:lnTo>
                  <a:lnTo>
                    <a:pt x="16669" y="707231"/>
                  </a:lnTo>
                  <a:lnTo>
                    <a:pt x="57150" y="690563"/>
                  </a:lnTo>
                  <a:lnTo>
                    <a:pt x="209550" y="652463"/>
                  </a:lnTo>
                  <a:lnTo>
                    <a:pt x="369094" y="607219"/>
                  </a:lnTo>
                  <a:lnTo>
                    <a:pt x="538163" y="557213"/>
                  </a:lnTo>
                  <a:lnTo>
                    <a:pt x="859632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9593200-B719-A240-A725-C56179B19EB1}"/>
                </a:ext>
              </a:extLst>
            </p:cNvPr>
            <p:cNvSpPr/>
            <p:nvPr/>
          </p:nvSpPr>
          <p:spPr>
            <a:xfrm>
              <a:off x="2887663" y="2728913"/>
              <a:ext cx="360362" cy="1060450"/>
            </a:xfrm>
            <a:custGeom>
              <a:avLst/>
              <a:gdLst>
                <a:gd name="connsiteX0" fmla="*/ 138113 w 359569"/>
                <a:gd name="connsiteY0" fmla="*/ 504825 h 1059656"/>
                <a:gd name="connsiteX1" fmla="*/ 169069 w 359569"/>
                <a:gd name="connsiteY1" fmla="*/ 438150 h 1059656"/>
                <a:gd name="connsiteX2" fmla="*/ 185738 w 359569"/>
                <a:gd name="connsiteY2" fmla="*/ 402431 h 1059656"/>
                <a:gd name="connsiteX3" fmla="*/ 200025 w 359569"/>
                <a:gd name="connsiteY3" fmla="*/ 347662 h 1059656"/>
                <a:gd name="connsiteX4" fmla="*/ 216694 w 359569"/>
                <a:gd name="connsiteY4" fmla="*/ 271462 h 1059656"/>
                <a:gd name="connsiteX5" fmla="*/ 226219 w 359569"/>
                <a:gd name="connsiteY5" fmla="*/ 185737 h 1059656"/>
                <a:gd name="connsiteX6" fmla="*/ 226219 w 359569"/>
                <a:gd name="connsiteY6" fmla="*/ 126206 h 1059656"/>
                <a:gd name="connsiteX7" fmla="*/ 216694 w 359569"/>
                <a:gd name="connsiteY7" fmla="*/ 90487 h 1059656"/>
                <a:gd name="connsiteX8" fmla="*/ 211932 w 359569"/>
                <a:gd name="connsiteY8" fmla="*/ 66675 h 1059656"/>
                <a:gd name="connsiteX9" fmla="*/ 211932 w 359569"/>
                <a:gd name="connsiteY9" fmla="*/ 38100 h 1059656"/>
                <a:gd name="connsiteX10" fmla="*/ 214313 w 359569"/>
                <a:gd name="connsiteY10" fmla="*/ 14287 h 1059656"/>
                <a:gd name="connsiteX11" fmla="*/ 223838 w 359569"/>
                <a:gd name="connsiteY11" fmla="*/ 2381 h 1059656"/>
                <a:gd name="connsiteX12" fmla="*/ 233363 w 359569"/>
                <a:gd name="connsiteY12" fmla="*/ 0 h 1059656"/>
                <a:gd name="connsiteX13" fmla="*/ 259557 w 359569"/>
                <a:gd name="connsiteY13" fmla="*/ 2381 h 1059656"/>
                <a:gd name="connsiteX14" fmla="*/ 285750 w 359569"/>
                <a:gd name="connsiteY14" fmla="*/ 16668 h 1059656"/>
                <a:gd name="connsiteX15" fmla="*/ 300038 w 359569"/>
                <a:gd name="connsiteY15" fmla="*/ 33337 h 1059656"/>
                <a:gd name="connsiteX16" fmla="*/ 342900 w 359569"/>
                <a:gd name="connsiteY16" fmla="*/ 145256 h 1059656"/>
                <a:gd name="connsiteX17" fmla="*/ 359569 w 359569"/>
                <a:gd name="connsiteY17" fmla="*/ 304800 h 1059656"/>
                <a:gd name="connsiteX18" fmla="*/ 345282 w 359569"/>
                <a:gd name="connsiteY18" fmla="*/ 459581 h 1059656"/>
                <a:gd name="connsiteX19" fmla="*/ 328613 w 359569"/>
                <a:gd name="connsiteY19" fmla="*/ 595312 h 1059656"/>
                <a:gd name="connsiteX20" fmla="*/ 304800 w 359569"/>
                <a:gd name="connsiteY20" fmla="*/ 742950 h 1059656"/>
                <a:gd name="connsiteX21" fmla="*/ 278607 w 359569"/>
                <a:gd name="connsiteY21" fmla="*/ 828675 h 1059656"/>
                <a:gd name="connsiteX22" fmla="*/ 235744 w 359569"/>
                <a:gd name="connsiteY22" fmla="*/ 916781 h 1059656"/>
                <a:gd name="connsiteX23" fmla="*/ 161925 w 359569"/>
                <a:gd name="connsiteY23" fmla="*/ 1004887 h 1059656"/>
                <a:gd name="connsiteX24" fmla="*/ 121444 w 359569"/>
                <a:gd name="connsiteY24" fmla="*/ 1042987 h 1059656"/>
                <a:gd name="connsiteX25" fmla="*/ 90488 w 359569"/>
                <a:gd name="connsiteY25" fmla="*/ 1059656 h 1059656"/>
                <a:gd name="connsiteX26" fmla="*/ 69057 w 359569"/>
                <a:gd name="connsiteY26" fmla="*/ 1059656 h 1059656"/>
                <a:gd name="connsiteX27" fmla="*/ 47625 w 359569"/>
                <a:gd name="connsiteY27" fmla="*/ 1050131 h 1059656"/>
                <a:gd name="connsiteX28" fmla="*/ 28575 w 359569"/>
                <a:gd name="connsiteY28" fmla="*/ 1031081 h 1059656"/>
                <a:gd name="connsiteX29" fmla="*/ 14288 w 359569"/>
                <a:gd name="connsiteY29" fmla="*/ 983456 h 1059656"/>
                <a:gd name="connsiteX30" fmla="*/ 4763 w 359569"/>
                <a:gd name="connsiteY30" fmla="*/ 912018 h 1059656"/>
                <a:gd name="connsiteX31" fmla="*/ 0 w 359569"/>
                <a:gd name="connsiteY31" fmla="*/ 807243 h 1059656"/>
                <a:gd name="connsiteX32" fmla="*/ 0 w 359569"/>
                <a:gd name="connsiteY32" fmla="*/ 709612 h 1059656"/>
                <a:gd name="connsiteX33" fmla="*/ 7144 w 359569"/>
                <a:gd name="connsiteY33" fmla="*/ 671512 h 1059656"/>
                <a:gd name="connsiteX34" fmla="*/ 42863 w 359569"/>
                <a:gd name="connsiteY34" fmla="*/ 635793 h 1059656"/>
                <a:gd name="connsiteX35" fmla="*/ 88107 w 359569"/>
                <a:gd name="connsiteY35" fmla="*/ 585787 h 1059656"/>
                <a:gd name="connsiteX36" fmla="*/ 138113 w 359569"/>
                <a:gd name="connsiteY36" fmla="*/ 50482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9569" h="1059656">
                  <a:moveTo>
                    <a:pt x="138113" y="504825"/>
                  </a:moveTo>
                  <a:lnTo>
                    <a:pt x="169069" y="438150"/>
                  </a:lnTo>
                  <a:lnTo>
                    <a:pt x="185738" y="402431"/>
                  </a:lnTo>
                  <a:lnTo>
                    <a:pt x="200025" y="347662"/>
                  </a:lnTo>
                  <a:lnTo>
                    <a:pt x="216694" y="271462"/>
                  </a:lnTo>
                  <a:lnTo>
                    <a:pt x="226219" y="185737"/>
                  </a:lnTo>
                  <a:lnTo>
                    <a:pt x="226219" y="126206"/>
                  </a:lnTo>
                  <a:lnTo>
                    <a:pt x="216694" y="90487"/>
                  </a:lnTo>
                  <a:lnTo>
                    <a:pt x="211932" y="66675"/>
                  </a:lnTo>
                  <a:lnTo>
                    <a:pt x="211932" y="38100"/>
                  </a:lnTo>
                  <a:lnTo>
                    <a:pt x="214313" y="14287"/>
                  </a:lnTo>
                  <a:lnTo>
                    <a:pt x="223838" y="2381"/>
                  </a:lnTo>
                  <a:lnTo>
                    <a:pt x="233363" y="0"/>
                  </a:lnTo>
                  <a:lnTo>
                    <a:pt x="259557" y="2381"/>
                  </a:lnTo>
                  <a:lnTo>
                    <a:pt x="285750" y="16668"/>
                  </a:lnTo>
                  <a:lnTo>
                    <a:pt x="300038" y="33337"/>
                  </a:lnTo>
                  <a:lnTo>
                    <a:pt x="342900" y="145256"/>
                  </a:lnTo>
                  <a:lnTo>
                    <a:pt x="359569" y="304800"/>
                  </a:lnTo>
                  <a:lnTo>
                    <a:pt x="345282" y="459581"/>
                  </a:lnTo>
                  <a:lnTo>
                    <a:pt x="328613" y="595312"/>
                  </a:lnTo>
                  <a:lnTo>
                    <a:pt x="304800" y="742950"/>
                  </a:lnTo>
                  <a:lnTo>
                    <a:pt x="278607" y="828675"/>
                  </a:lnTo>
                  <a:lnTo>
                    <a:pt x="235744" y="916781"/>
                  </a:lnTo>
                  <a:lnTo>
                    <a:pt x="161925" y="1004887"/>
                  </a:lnTo>
                  <a:lnTo>
                    <a:pt x="121444" y="1042987"/>
                  </a:lnTo>
                  <a:lnTo>
                    <a:pt x="90488" y="1059656"/>
                  </a:lnTo>
                  <a:lnTo>
                    <a:pt x="69057" y="1059656"/>
                  </a:lnTo>
                  <a:lnTo>
                    <a:pt x="47625" y="1050131"/>
                  </a:lnTo>
                  <a:lnTo>
                    <a:pt x="28575" y="1031081"/>
                  </a:lnTo>
                  <a:lnTo>
                    <a:pt x="14288" y="983456"/>
                  </a:lnTo>
                  <a:lnTo>
                    <a:pt x="4763" y="912018"/>
                  </a:lnTo>
                  <a:lnTo>
                    <a:pt x="0" y="807243"/>
                  </a:lnTo>
                  <a:lnTo>
                    <a:pt x="0" y="709612"/>
                  </a:lnTo>
                  <a:lnTo>
                    <a:pt x="7144" y="671512"/>
                  </a:lnTo>
                  <a:lnTo>
                    <a:pt x="42863" y="635793"/>
                  </a:lnTo>
                  <a:lnTo>
                    <a:pt x="88107" y="585787"/>
                  </a:lnTo>
                  <a:lnTo>
                    <a:pt x="13811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BC48150-C4BC-034F-A8A7-E6EE1962DDE9}"/>
                </a:ext>
              </a:extLst>
            </p:cNvPr>
            <p:cNvSpPr/>
            <p:nvPr/>
          </p:nvSpPr>
          <p:spPr>
            <a:xfrm>
              <a:off x="3429000" y="3236913"/>
              <a:ext cx="336550" cy="801687"/>
            </a:xfrm>
            <a:custGeom>
              <a:avLst/>
              <a:gdLst>
                <a:gd name="connsiteX0" fmla="*/ 0 w 336153"/>
                <a:gd name="connsiteY0" fmla="*/ 619125 h 802481"/>
                <a:gd name="connsiteX1" fmla="*/ 2381 w 336153"/>
                <a:gd name="connsiteY1" fmla="*/ 521494 h 802481"/>
                <a:gd name="connsiteX2" fmla="*/ 9525 w 336153"/>
                <a:gd name="connsiteY2" fmla="*/ 459581 h 802481"/>
                <a:gd name="connsiteX3" fmla="*/ 21431 w 336153"/>
                <a:gd name="connsiteY3" fmla="*/ 419100 h 802481"/>
                <a:gd name="connsiteX4" fmla="*/ 52388 w 336153"/>
                <a:gd name="connsiteY4" fmla="*/ 383381 h 802481"/>
                <a:gd name="connsiteX5" fmla="*/ 88106 w 336153"/>
                <a:gd name="connsiteY5" fmla="*/ 347662 h 802481"/>
                <a:gd name="connsiteX6" fmla="*/ 119063 w 336153"/>
                <a:gd name="connsiteY6" fmla="*/ 307181 h 802481"/>
                <a:gd name="connsiteX7" fmla="*/ 169069 w 336153"/>
                <a:gd name="connsiteY7" fmla="*/ 233362 h 802481"/>
                <a:gd name="connsiteX8" fmla="*/ 259556 w 336153"/>
                <a:gd name="connsiteY8" fmla="*/ 66675 h 802481"/>
                <a:gd name="connsiteX9" fmla="*/ 278606 w 336153"/>
                <a:gd name="connsiteY9" fmla="*/ 26194 h 802481"/>
                <a:gd name="connsiteX10" fmla="*/ 295275 w 336153"/>
                <a:gd name="connsiteY10" fmla="*/ 4762 h 802481"/>
                <a:gd name="connsiteX11" fmla="*/ 307181 w 336153"/>
                <a:gd name="connsiteY11" fmla="*/ 0 h 802481"/>
                <a:gd name="connsiteX12" fmla="*/ 328613 w 336153"/>
                <a:gd name="connsiteY12" fmla="*/ 4762 h 802481"/>
                <a:gd name="connsiteX13" fmla="*/ 333375 w 336153"/>
                <a:gd name="connsiteY13" fmla="*/ 19050 h 802481"/>
                <a:gd name="connsiteX14" fmla="*/ 330994 w 336153"/>
                <a:gd name="connsiteY14" fmla="*/ 78581 h 802481"/>
                <a:gd name="connsiteX15" fmla="*/ 316706 w 336153"/>
                <a:gd name="connsiteY15" fmla="*/ 226219 h 802481"/>
                <a:gd name="connsiteX16" fmla="*/ 307181 w 336153"/>
                <a:gd name="connsiteY16" fmla="*/ 345281 h 802481"/>
                <a:gd name="connsiteX17" fmla="*/ 290513 w 336153"/>
                <a:gd name="connsiteY17" fmla="*/ 433387 h 802481"/>
                <a:gd name="connsiteX18" fmla="*/ 247650 w 336153"/>
                <a:gd name="connsiteY18" fmla="*/ 592931 h 802481"/>
                <a:gd name="connsiteX19" fmla="*/ 214313 w 336153"/>
                <a:gd name="connsiteY19" fmla="*/ 697706 h 802481"/>
                <a:gd name="connsiteX20" fmla="*/ 190500 w 336153"/>
                <a:gd name="connsiteY20" fmla="*/ 747712 h 802481"/>
                <a:gd name="connsiteX21" fmla="*/ 161925 w 336153"/>
                <a:gd name="connsiteY21" fmla="*/ 776287 h 802481"/>
                <a:gd name="connsiteX22" fmla="*/ 135731 w 336153"/>
                <a:gd name="connsiteY22" fmla="*/ 797719 h 802481"/>
                <a:gd name="connsiteX23" fmla="*/ 114300 w 336153"/>
                <a:gd name="connsiteY23" fmla="*/ 802481 h 802481"/>
                <a:gd name="connsiteX24" fmla="*/ 90488 w 336153"/>
                <a:gd name="connsiteY24" fmla="*/ 800100 h 802481"/>
                <a:gd name="connsiteX25" fmla="*/ 54769 w 336153"/>
                <a:gd name="connsiteY25" fmla="*/ 785812 h 802481"/>
                <a:gd name="connsiteX26" fmla="*/ 33338 w 336153"/>
                <a:gd name="connsiteY26" fmla="*/ 766762 h 802481"/>
                <a:gd name="connsiteX27" fmla="*/ 19050 w 336153"/>
                <a:gd name="connsiteY27" fmla="*/ 733425 h 802481"/>
                <a:gd name="connsiteX28" fmla="*/ 9525 w 336153"/>
                <a:gd name="connsiteY28" fmla="*/ 695325 h 802481"/>
                <a:gd name="connsiteX29" fmla="*/ 0 w 336153"/>
                <a:gd name="connsiteY29" fmla="*/ 6191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6153" h="802481">
                  <a:moveTo>
                    <a:pt x="0" y="619125"/>
                  </a:moveTo>
                  <a:cubicBezTo>
                    <a:pt x="794" y="586581"/>
                    <a:pt x="1587" y="554038"/>
                    <a:pt x="2381" y="521494"/>
                  </a:cubicBezTo>
                  <a:lnTo>
                    <a:pt x="9525" y="459581"/>
                  </a:lnTo>
                  <a:lnTo>
                    <a:pt x="21431" y="419100"/>
                  </a:lnTo>
                  <a:lnTo>
                    <a:pt x="52388" y="383381"/>
                  </a:lnTo>
                  <a:lnTo>
                    <a:pt x="88106" y="347662"/>
                  </a:lnTo>
                  <a:lnTo>
                    <a:pt x="119063" y="307181"/>
                  </a:lnTo>
                  <a:lnTo>
                    <a:pt x="169069" y="233362"/>
                  </a:lnTo>
                  <a:lnTo>
                    <a:pt x="259556" y="66675"/>
                  </a:lnTo>
                  <a:lnTo>
                    <a:pt x="278606" y="26194"/>
                  </a:lnTo>
                  <a:lnTo>
                    <a:pt x="295275" y="4762"/>
                  </a:lnTo>
                  <a:lnTo>
                    <a:pt x="307181" y="0"/>
                  </a:lnTo>
                  <a:lnTo>
                    <a:pt x="328613" y="4762"/>
                  </a:lnTo>
                  <a:lnTo>
                    <a:pt x="333375" y="19050"/>
                  </a:lnTo>
                  <a:cubicBezTo>
                    <a:pt x="332581" y="38894"/>
                    <a:pt x="336153" y="31353"/>
                    <a:pt x="330994" y="78581"/>
                  </a:cubicBezTo>
                  <a:lnTo>
                    <a:pt x="316706" y="226219"/>
                  </a:lnTo>
                  <a:lnTo>
                    <a:pt x="307181" y="345281"/>
                  </a:lnTo>
                  <a:lnTo>
                    <a:pt x="290513" y="433387"/>
                  </a:lnTo>
                  <a:lnTo>
                    <a:pt x="247650" y="592931"/>
                  </a:lnTo>
                  <a:lnTo>
                    <a:pt x="214313" y="697706"/>
                  </a:lnTo>
                  <a:lnTo>
                    <a:pt x="190500" y="747712"/>
                  </a:lnTo>
                  <a:lnTo>
                    <a:pt x="161925" y="776287"/>
                  </a:lnTo>
                  <a:lnTo>
                    <a:pt x="135731" y="797719"/>
                  </a:lnTo>
                  <a:lnTo>
                    <a:pt x="114300" y="802481"/>
                  </a:lnTo>
                  <a:lnTo>
                    <a:pt x="90488" y="800100"/>
                  </a:lnTo>
                  <a:lnTo>
                    <a:pt x="54769" y="785812"/>
                  </a:lnTo>
                  <a:lnTo>
                    <a:pt x="33338" y="766762"/>
                  </a:lnTo>
                  <a:lnTo>
                    <a:pt x="19050" y="733425"/>
                  </a:lnTo>
                  <a:lnTo>
                    <a:pt x="9525" y="695325"/>
                  </a:lnTo>
                  <a:lnTo>
                    <a:pt x="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53DDE04-9B23-4742-AA76-847644BD6CEA}"/>
                </a:ext>
              </a:extLst>
            </p:cNvPr>
            <p:cNvSpPr/>
            <p:nvPr/>
          </p:nvSpPr>
          <p:spPr>
            <a:xfrm>
              <a:off x="4614863" y="3028950"/>
              <a:ext cx="463550" cy="504825"/>
            </a:xfrm>
            <a:custGeom>
              <a:avLst/>
              <a:gdLst>
                <a:gd name="connsiteX0" fmla="*/ 157162 w 464343"/>
                <a:gd name="connsiteY0" fmla="*/ 321469 h 504825"/>
                <a:gd name="connsiteX1" fmla="*/ 78581 w 464343"/>
                <a:gd name="connsiteY1" fmla="*/ 190500 h 504825"/>
                <a:gd name="connsiteX2" fmla="*/ 4762 w 464343"/>
                <a:gd name="connsiteY2" fmla="*/ 59531 h 504825"/>
                <a:gd name="connsiteX3" fmla="*/ 0 w 464343"/>
                <a:gd name="connsiteY3" fmla="*/ 47625 h 504825"/>
                <a:gd name="connsiteX4" fmla="*/ 0 w 464343"/>
                <a:gd name="connsiteY4" fmla="*/ 23813 h 504825"/>
                <a:gd name="connsiteX5" fmla="*/ 11906 w 464343"/>
                <a:gd name="connsiteY5" fmla="*/ 4763 h 504825"/>
                <a:gd name="connsiteX6" fmla="*/ 23812 w 464343"/>
                <a:gd name="connsiteY6" fmla="*/ 0 h 504825"/>
                <a:gd name="connsiteX7" fmla="*/ 52387 w 464343"/>
                <a:gd name="connsiteY7" fmla="*/ 11906 h 504825"/>
                <a:gd name="connsiteX8" fmla="*/ 180975 w 464343"/>
                <a:gd name="connsiteY8" fmla="*/ 90488 h 504825"/>
                <a:gd name="connsiteX9" fmla="*/ 278606 w 464343"/>
                <a:gd name="connsiteY9" fmla="*/ 152400 h 504825"/>
                <a:gd name="connsiteX10" fmla="*/ 352425 w 464343"/>
                <a:gd name="connsiteY10" fmla="*/ 195263 h 504825"/>
                <a:gd name="connsiteX11" fmla="*/ 397668 w 464343"/>
                <a:gd name="connsiteY11" fmla="*/ 235744 h 504825"/>
                <a:gd name="connsiteX12" fmla="*/ 423862 w 464343"/>
                <a:gd name="connsiteY12" fmla="*/ 266700 h 504825"/>
                <a:gd name="connsiteX13" fmla="*/ 445293 w 464343"/>
                <a:gd name="connsiteY13" fmla="*/ 309563 h 504825"/>
                <a:gd name="connsiteX14" fmla="*/ 459581 w 464343"/>
                <a:gd name="connsiteY14" fmla="*/ 350044 h 504825"/>
                <a:gd name="connsiteX15" fmla="*/ 464343 w 464343"/>
                <a:gd name="connsiteY15" fmla="*/ 385763 h 504825"/>
                <a:gd name="connsiteX16" fmla="*/ 454818 w 464343"/>
                <a:gd name="connsiteY16" fmla="*/ 438150 h 504825"/>
                <a:gd name="connsiteX17" fmla="*/ 438150 w 464343"/>
                <a:gd name="connsiteY17" fmla="*/ 469106 h 504825"/>
                <a:gd name="connsiteX18" fmla="*/ 416718 w 464343"/>
                <a:gd name="connsiteY18" fmla="*/ 492919 h 504825"/>
                <a:gd name="connsiteX19" fmla="*/ 395287 w 464343"/>
                <a:gd name="connsiteY19" fmla="*/ 500063 h 504825"/>
                <a:gd name="connsiteX20" fmla="*/ 364331 w 464343"/>
                <a:gd name="connsiteY20" fmla="*/ 504825 h 504825"/>
                <a:gd name="connsiteX21" fmla="*/ 314325 w 464343"/>
                <a:gd name="connsiteY21" fmla="*/ 497681 h 504825"/>
                <a:gd name="connsiteX22" fmla="*/ 269081 w 464343"/>
                <a:gd name="connsiteY22" fmla="*/ 488156 h 504825"/>
                <a:gd name="connsiteX23" fmla="*/ 240506 w 464343"/>
                <a:gd name="connsiteY23" fmla="*/ 459581 h 504825"/>
                <a:gd name="connsiteX24" fmla="*/ 157162 w 464343"/>
                <a:gd name="connsiteY24" fmla="*/ 32146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4343" h="504825">
                  <a:moveTo>
                    <a:pt x="157162" y="321469"/>
                  </a:moveTo>
                  <a:lnTo>
                    <a:pt x="78581" y="190500"/>
                  </a:lnTo>
                  <a:lnTo>
                    <a:pt x="4762" y="59531"/>
                  </a:lnTo>
                  <a:lnTo>
                    <a:pt x="0" y="47625"/>
                  </a:lnTo>
                  <a:lnTo>
                    <a:pt x="0" y="23813"/>
                  </a:lnTo>
                  <a:lnTo>
                    <a:pt x="11906" y="4763"/>
                  </a:lnTo>
                  <a:lnTo>
                    <a:pt x="23812" y="0"/>
                  </a:lnTo>
                  <a:lnTo>
                    <a:pt x="52387" y="11906"/>
                  </a:lnTo>
                  <a:lnTo>
                    <a:pt x="180975" y="90488"/>
                  </a:lnTo>
                  <a:lnTo>
                    <a:pt x="278606" y="152400"/>
                  </a:lnTo>
                  <a:lnTo>
                    <a:pt x="352425" y="195263"/>
                  </a:lnTo>
                  <a:lnTo>
                    <a:pt x="397668" y="235744"/>
                  </a:lnTo>
                  <a:lnTo>
                    <a:pt x="423862" y="266700"/>
                  </a:lnTo>
                  <a:lnTo>
                    <a:pt x="445293" y="309563"/>
                  </a:lnTo>
                  <a:lnTo>
                    <a:pt x="459581" y="350044"/>
                  </a:lnTo>
                  <a:lnTo>
                    <a:pt x="464343" y="385763"/>
                  </a:lnTo>
                  <a:lnTo>
                    <a:pt x="454818" y="438150"/>
                  </a:lnTo>
                  <a:lnTo>
                    <a:pt x="438150" y="469106"/>
                  </a:lnTo>
                  <a:lnTo>
                    <a:pt x="416718" y="492919"/>
                  </a:lnTo>
                  <a:lnTo>
                    <a:pt x="395287" y="500063"/>
                  </a:lnTo>
                  <a:lnTo>
                    <a:pt x="364331" y="504825"/>
                  </a:lnTo>
                  <a:lnTo>
                    <a:pt x="314325" y="497681"/>
                  </a:lnTo>
                  <a:lnTo>
                    <a:pt x="269081" y="488156"/>
                  </a:lnTo>
                  <a:lnTo>
                    <a:pt x="240506" y="459581"/>
                  </a:lnTo>
                  <a:lnTo>
                    <a:pt x="157162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CA47F54-1C3E-BB41-A855-E6A3E4DDAA49}"/>
                </a:ext>
              </a:extLst>
            </p:cNvPr>
            <p:cNvSpPr/>
            <p:nvPr/>
          </p:nvSpPr>
          <p:spPr>
            <a:xfrm>
              <a:off x="5710238" y="2976563"/>
              <a:ext cx="642937" cy="585787"/>
            </a:xfrm>
            <a:custGeom>
              <a:avLst/>
              <a:gdLst>
                <a:gd name="connsiteX0" fmla="*/ 333375 w 642937"/>
                <a:gd name="connsiteY0" fmla="*/ 419100 h 585787"/>
                <a:gd name="connsiteX1" fmla="*/ 207168 w 642937"/>
                <a:gd name="connsiteY1" fmla="*/ 276225 h 585787"/>
                <a:gd name="connsiteX2" fmla="*/ 104775 w 642937"/>
                <a:gd name="connsiteY2" fmla="*/ 164306 h 585787"/>
                <a:gd name="connsiteX3" fmla="*/ 9525 w 642937"/>
                <a:gd name="connsiteY3" fmla="*/ 50006 h 585787"/>
                <a:gd name="connsiteX4" fmla="*/ 2381 w 642937"/>
                <a:gd name="connsiteY4" fmla="*/ 35718 h 585787"/>
                <a:gd name="connsiteX5" fmla="*/ 0 w 642937"/>
                <a:gd name="connsiteY5" fmla="*/ 26193 h 585787"/>
                <a:gd name="connsiteX6" fmla="*/ 4762 w 642937"/>
                <a:gd name="connsiteY6" fmla="*/ 7143 h 585787"/>
                <a:gd name="connsiteX7" fmla="*/ 14287 w 642937"/>
                <a:gd name="connsiteY7" fmla="*/ 0 h 585787"/>
                <a:gd name="connsiteX8" fmla="*/ 38100 w 642937"/>
                <a:gd name="connsiteY8" fmla="*/ 2381 h 585787"/>
                <a:gd name="connsiteX9" fmla="*/ 159543 w 642937"/>
                <a:gd name="connsiteY9" fmla="*/ 61912 h 585787"/>
                <a:gd name="connsiteX10" fmla="*/ 300037 w 642937"/>
                <a:gd name="connsiteY10" fmla="*/ 130968 h 585787"/>
                <a:gd name="connsiteX11" fmla="*/ 442912 w 642937"/>
                <a:gd name="connsiteY11" fmla="*/ 204787 h 585787"/>
                <a:gd name="connsiteX12" fmla="*/ 519112 w 642937"/>
                <a:gd name="connsiteY12" fmla="*/ 285750 h 585787"/>
                <a:gd name="connsiteX13" fmla="*/ 578643 w 642937"/>
                <a:gd name="connsiteY13" fmla="*/ 359568 h 585787"/>
                <a:gd name="connsiteX14" fmla="*/ 616743 w 642937"/>
                <a:gd name="connsiteY14" fmla="*/ 411956 h 585787"/>
                <a:gd name="connsiteX15" fmla="*/ 638175 w 642937"/>
                <a:gd name="connsiteY15" fmla="*/ 461962 h 585787"/>
                <a:gd name="connsiteX16" fmla="*/ 642937 w 642937"/>
                <a:gd name="connsiteY16" fmla="*/ 497681 h 585787"/>
                <a:gd name="connsiteX17" fmla="*/ 638175 w 642937"/>
                <a:gd name="connsiteY17" fmla="*/ 528637 h 585787"/>
                <a:gd name="connsiteX18" fmla="*/ 626268 w 642937"/>
                <a:gd name="connsiteY18" fmla="*/ 557212 h 585787"/>
                <a:gd name="connsiteX19" fmla="*/ 604837 w 642937"/>
                <a:gd name="connsiteY19" fmla="*/ 576262 h 585787"/>
                <a:gd name="connsiteX20" fmla="*/ 573881 w 642937"/>
                <a:gd name="connsiteY20" fmla="*/ 585787 h 585787"/>
                <a:gd name="connsiteX21" fmla="*/ 523875 w 642937"/>
                <a:gd name="connsiteY21" fmla="*/ 585787 h 585787"/>
                <a:gd name="connsiteX22" fmla="*/ 483393 w 642937"/>
                <a:gd name="connsiteY22" fmla="*/ 578643 h 585787"/>
                <a:gd name="connsiteX23" fmla="*/ 450056 w 642937"/>
                <a:gd name="connsiteY23" fmla="*/ 561975 h 585787"/>
                <a:gd name="connsiteX24" fmla="*/ 421481 w 642937"/>
                <a:gd name="connsiteY24" fmla="*/ 531018 h 585787"/>
                <a:gd name="connsiteX25" fmla="*/ 333375 w 642937"/>
                <a:gd name="connsiteY25" fmla="*/ 419100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2937" h="585787">
                  <a:moveTo>
                    <a:pt x="333375" y="419100"/>
                  </a:moveTo>
                  <a:lnTo>
                    <a:pt x="207168" y="276225"/>
                  </a:lnTo>
                  <a:lnTo>
                    <a:pt x="104775" y="164306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26193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38100" y="2381"/>
                  </a:lnTo>
                  <a:lnTo>
                    <a:pt x="159543" y="61912"/>
                  </a:lnTo>
                  <a:lnTo>
                    <a:pt x="300037" y="130968"/>
                  </a:lnTo>
                  <a:lnTo>
                    <a:pt x="442912" y="204787"/>
                  </a:lnTo>
                  <a:lnTo>
                    <a:pt x="519112" y="285750"/>
                  </a:lnTo>
                  <a:lnTo>
                    <a:pt x="578643" y="359568"/>
                  </a:lnTo>
                  <a:lnTo>
                    <a:pt x="616743" y="411956"/>
                  </a:lnTo>
                  <a:lnTo>
                    <a:pt x="638175" y="461962"/>
                  </a:lnTo>
                  <a:lnTo>
                    <a:pt x="642937" y="497681"/>
                  </a:lnTo>
                  <a:lnTo>
                    <a:pt x="638175" y="528637"/>
                  </a:lnTo>
                  <a:lnTo>
                    <a:pt x="626268" y="557212"/>
                  </a:lnTo>
                  <a:lnTo>
                    <a:pt x="604837" y="576262"/>
                  </a:lnTo>
                  <a:lnTo>
                    <a:pt x="573881" y="585787"/>
                  </a:lnTo>
                  <a:lnTo>
                    <a:pt x="523875" y="585787"/>
                  </a:lnTo>
                  <a:lnTo>
                    <a:pt x="483393" y="578643"/>
                  </a:lnTo>
                  <a:lnTo>
                    <a:pt x="450056" y="561975"/>
                  </a:lnTo>
                  <a:lnTo>
                    <a:pt x="421481" y="531018"/>
                  </a:lnTo>
                  <a:lnTo>
                    <a:pt x="33337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7DD8F26-93C9-F84E-A635-17FBB5927046}"/>
                </a:ext>
              </a:extLst>
            </p:cNvPr>
            <p:cNvSpPr/>
            <p:nvPr/>
          </p:nvSpPr>
          <p:spPr>
            <a:xfrm>
              <a:off x="4027488" y="3276600"/>
              <a:ext cx="2168525" cy="738188"/>
            </a:xfrm>
            <a:custGeom>
              <a:avLst/>
              <a:gdLst>
                <a:gd name="connsiteX0" fmla="*/ 1266825 w 2169319"/>
                <a:gd name="connsiteY0" fmla="*/ 711994 h 738188"/>
                <a:gd name="connsiteX1" fmla="*/ 1123950 w 2169319"/>
                <a:gd name="connsiteY1" fmla="*/ 695325 h 738188"/>
                <a:gd name="connsiteX2" fmla="*/ 1019175 w 2169319"/>
                <a:gd name="connsiteY2" fmla="*/ 676275 h 738188"/>
                <a:gd name="connsiteX3" fmla="*/ 912019 w 2169319"/>
                <a:gd name="connsiteY3" fmla="*/ 654844 h 738188"/>
                <a:gd name="connsiteX4" fmla="*/ 783431 w 2169319"/>
                <a:gd name="connsiteY4" fmla="*/ 619125 h 738188"/>
                <a:gd name="connsiteX5" fmla="*/ 645319 w 2169319"/>
                <a:gd name="connsiteY5" fmla="*/ 566738 h 738188"/>
                <a:gd name="connsiteX6" fmla="*/ 547687 w 2169319"/>
                <a:gd name="connsiteY6" fmla="*/ 523875 h 738188"/>
                <a:gd name="connsiteX7" fmla="*/ 435769 w 2169319"/>
                <a:gd name="connsiteY7" fmla="*/ 459581 h 738188"/>
                <a:gd name="connsiteX8" fmla="*/ 319087 w 2169319"/>
                <a:gd name="connsiteY8" fmla="*/ 381000 h 738188"/>
                <a:gd name="connsiteX9" fmla="*/ 207169 w 2169319"/>
                <a:gd name="connsiteY9" fmla="*/ 285750 h 738188"/>
                <a:gd name="connsiteX10" fmla="*/ 116681 w 2169319"/>
                <a:gd name="connsiteY10" fmla="*/ 192881 h 738188"/>
                <a:gd name="connsiteX11" fmla="*/ 42862 w 2169319"/>
                <a:gd name="connsiteY11" fmla="*/ 107156 h 738188"/>
                <a:gd name="connsiteX12" fmla="*/ 7144 w 2169319"/>
                <a:gd name="connsiteY12" fmla="*/ 57150 h 738188"/>
                <a:gd name="connsiteX13" fmla="*/ 0 w 2169319"/>
                <a:gd name="connsiteY13" fmla="*/ 33338 h 738188"/>
                <a:gd name="connsiteX14" fmla="*/ 0 w 2169319"/>
                <a:gd name="connsiteY14" fmla="*/ 14288 h 738188"/>
                <a:gd name="connsiteX15" fmla="*/ 7144 w 2169319"/>
                <a:gd name="connsiteY15" fmla="*/ 0 h 738188"/>
                <a:gd name="connsiteX16" fmla="*/ 19050 w 2169319"/>
                <a:gd name="connsiteY16" fmla="*/ 0 h 738188"/>
                <a:gd name="connsiteX17" fmla="*/ 40481 w 2169319"/>
                <a:gd name="connsiteY17" fmla="*/ 9525 h 738188"/>
                <a:gd name="connsiteX18" fmla="*/ 109537 w 2169319"/>
                <a:gd name="connsiteY18" fmla="*/ 76200 h 738188"/>
                <a:gd name="connsiteX19" fmla="*/ 233362 w 2169319"/>
                <a:gd name="connsiteY19" fmla="*/ 183356 h 738188"/>
                <a:gd name="connsiteX20" fmla="*/ 338137 w 2169319"/>
                <a:gd name="connsiteY20" fmla="*/ 254794 h 738188"/>
                <a:gd name="connsiteX21" fmla="*/ 457200 w 2169319"/>
                <a:gd name="connsiteY21" fmla="*/ 323850 h 738188"/>
                <a:gd name="connsiteX22" fmla="*/ 531019 w 2169319"/>
                <a:gd name="connsiteY22" fmla="*/ 361950 h 738188"/>
                <a:gd name="connsiteX23" fmla="*/ 600075 w 2169319"/>
                <a:gd name="connsiteY23" fmla="*/ 388144 h 738188"/>
                <a:gd name="connsiteX24" fmla="*/ 704850 w 2169319"/>
                <a:gd name="connsiteY24" fmla="*/ 423863 h 738188"/>
                <a:gd name="connsiteX25" fmla="*/ 788194 w 2169319"/>
                <a:gd name="connsiteY25" fmla="*/ 440531 h 738188"/>
                <a:gd name="connsiteX26" fmla="*/ 950119 w 2169319"/>
                <a:gd name="connsiteY26" fmla="*/ 464344 h 738188"/>
                <a:gd name="connsiteX27" fmla="*/ 1076325 w 2169319"/>
                <a:gd name="connsiteY27" fmla="*/ 473869 h 738188"/>
                <a:gd name="connsiteX28" fmla="*/ 1226344 w 2169319"/>
                <a:gd name="connsiteY28" fmla="*/ 483394 h 738188"/>
                <a:gd name="connsiteX29" fmla="*/ 1412081 w 2169319"/>
                <a:gd name="connsiteY29" fmla="*/ 488156 h 738188"/>
                <a:gd name="connsiteX30" fmla="*/ 1619250 w 2169319"/>
                <a:gd name="connsiteY30" fmla="*/ 488156 h 738188"/>
                <a:gd name="connsiteX31" fmla="*/ 1652587 w 2169319"/>
                <a:gd name="connsiteY31" fmla="*/ 483394 h 738188"/>
                <a:gd name="connsiteX32" fmla="*/ 1674019 w 2169319"/>
                <a:gd name="connsiteY32" fmla="*/ 466725 h 738188"/>
                <a:gd name="connsiteX33" fmla="*/ 1993106 w 2169319"/>
                <a:gd name="connsiteY33" fmla="*/ 459581 h 738188"/>
                <a:gd name="connsiteX34" fmla="*/ 2055019 w 2169319"/>
                <a:gd name="connsiteY34" fmla="*/ 478631 h 738188"/>
                <a:gd name="connsiteX35" fmla="*/ 2093119 w 2169319"/>
                <a:gd name="connsiteY35" fmla="*/ 492919 h 738188"/>
                <a:gd name="connsiteX36" fmla="*/ 2133600 w 2169319"/>
                <a:gd name="connsiteY36" fmla="*/ 511969 h 738188"/>
                <a:gd name="connsiteX37" fmla="*/ 2155031 w 2169319"/>
                <a:gd name="connsiteY37" fmla="*/ 533400 h 738188"/>
                <a:gd name="connsiteX38" fmla="*/ 2166937 w 2169319"/>
                <a:gd name="connsiteY38" fmla="*/ 552450 h 738188"/>
                <a:gd name="connsiteX39" fmla="*/ 2169319 w 2169319"/>
                <a:gd name="connsiteY39" fmla="*/ 588169 h 738188"/>
                <a:gd name="connsiteX40" fmla="*/ 2162175 w 2169319"/>
                <a:gd name="connsiteY40" fmla="*/ 633413 h 738188"/>
                <a:gd name="connsiteX41" fmla="*/ 2143125 w 2169319"/>
                <a:gd name="connsiteY41" fmla="*/ 669131 h 738188"/>
                <a:gd name="connsiteX42" fmla="*/ 2119312 w 2169319"/>
                <a:gd name="connsiteY42" fmla="*/ 690563 h 738188"/>
                <a:gd name="connsiteX43" fmla="*/ 2069306 w 2169319"/>
                <a:gd name="connsiteY43" fmla="*/ 711994 h 738188"/>
                <a:gd name="connsiteX44" fmla="*/ 1931194 w 2169319"/>
                <a:gd name="connsiteY44" fmla="*/ 731044 h 738188"/>
                <a:gd name="connsiteX45" fmla="*/ 1821656 w 2169319"/>
                <a:gd name="connsiteY45" fmla="*/ 735806 h 738188"/>
                <a:gd name="connsiteX46" fmla="*/ 1659731 w 2169319"/>
                <a:gd name="connsiteY46" fmla="*/ 738188 h 738188"/>
                <a:gd name="connsiteX47" fmla="*/ 1462087 w 2169319"/>
                <a:gd name="connsiteY47" fmla="*/ 726281 h 738188"/>
                <a:gd name="connsiteX48" fmla="*/ 1266825 w 2169319"/>
                <a:gd name="connsiteY48" fmla="*/ 711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9319" h="738188">
                  <a:moveTo>
                    <a:pt x="1266825" y="711994"/>
                  </a:moveTo>
                  <a:lnTo>
                    <a:pt x="1123950" y="695325"/>
                  </a:lnTo>
                  <a:lnTo>
                    <a:pt x="1019175" y="676275"/>
                  </a:lnTo>
                  <a:lnTo>
                    <a:pt x="912019" y="654844"/>
                  </a:lnTo>
                  <a:lnTo>
                    <a:pt x="783431" y="619125"/>
                  </a:lnTo>
                  <a:lnTo>
                    <a:pt x="645319" y="566738"/>
                  </a:lnTo>
                  <a:lnTo>
                    <a:pt x="547687" y="523875"/>
                  </a:lnTo>
                  <a:lnTo>
                    <a:pt x="435769" y="459581"/>
                  </a:lnTo>
                  <a:lnTo>
                    <a:pt x="319087" y="381000"/>
                  </a:lnTo>
                  <a:lnTo>
                    <a:pt x="207169" y="285750"/>
                  </a:lnTo>
                  <a:lnTo>
                    <a:pt x="116681" y="192881"/>
                  </a:lnTo>
                  <a:lnTo>
                    <a:pt x="42862" y="107156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109537" y="76200"/>
                  </a:lnTo>
                  <a:lnTo>
                    <a:pt x="233362" y="183356"/>
                  </a:lnTo>
                  <a:lnTo>
                    <a:pt x="338137" y="254794"/>
                  </a:lnTo>
                  <a:lnTo>
                    <a:pt x="457200" y="323850"/>
                  </a:lnTo>
                  <a:lnTo>
                    <a:pt x="531019" y="361950"/>
                  </a:lnTo>
                  <a:lnTo>
                    <a:pt x="600075" y="388144"/>
                  </a:lnTo>
                  <a:lnTo>
                    <a:pt x="704850" y="423863"/>
                  </a:lnTo>
                  <a:lnTo>
                    <a:pt x="788194" y="440531"/>
                  </a:lnTo>
                  <a:lnTo>
                    <a:pt x="950119" y="464344"/>
                  </a:lnTo>
                  <a:lnTo>
                    <a:pt x="1076325" y="473869"/>
                  </a:lnTo>
                  <a:lnTo>
                    <a:pt x="1226344" y="483394"/>
                  </a:lnTo>
                  <a:lnTo>
                    <a:pt x="1412081" y="488156"/>
                  </a:lnTo>
                  <a:lnTo>
                    <a:pt x="1619250" y="488156"/>
                  </a:lnTo>
                  <a:lnTo>
                    <a:pt x="1652587" y="483394"/>
                  </a:lnTo>
                  <a:lnTo>
                    <a:pt x="1674019" y="466725"/>
                  </a:lnTo>
                  <a:lnTo>
                    <a:pt x="1993106" y="459581"/>
                  </a:lnTo>
                  <a:lnTo>
                    <a:pt x="2055019" y="478631"/>
                  </a:lnTo>
                  <a:lnTo>
                    <a:pt x="2093119" y="492919"/>
                  </a:lnTo>
                  <a:lnTo>
                    <a:pt x="2133600" y="511969"/>
                  </a:lnTo>
                  <a:lnTo>
                    <a:pt x="2155031" y="533400"/>
                  </a:lnTo>
                  <a:lnTo>
                    <a:pt x="2166937" y="552450"/>
                  </a:lnTo>
                  <a:lnTo>
                    <a:pt x="2169319" y="588169"/>
                  </a:lnTo>
                  <a:lnTo>
                    <a:pt x="2162175" y="633413"/>
                  </a:lnTo>
                  <a:lnTo>
                    <a:pt x="2143125" y="669131"/>
                  </a:lnTo>
                  <a:lnTo>
                    <a:pt x="2119312" y="690563"/>
                  </a:lnTo>
                  <a:lnTo>
                    <a:pt x="2069306" y="711994"/>
                  </a:lnTo>
                  <a:lnTo>
                    <a:pt x="1931194" y="731044"/>
                  </a:lnTo>
                  <a:lnTo>
                    <a:pt x="1821656" y="735806"/>
                  </a:lnTo>
                  <a:lnTo>
                    <a:pt x="1659731" y="738188"/>
                  </a:lnTo>
                  <a:lnTo>
                    <a:pt x="1462087" y="726281"/>
                  </a:lnTo>
                  <a:lnTo>
                    <a:pt x="1266825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6FC0654E-F996-A642-83B8-C817B340AEED}"/>
                </a:ext>
              </a:extLst>
            </p:cNvPr>
            <p:cNvSpPr/>
            <p:nvPr/>
          </p:nvSpPr>
          <p:spPr>
            <a:xfrm>
              <a:off x="2906713" y="3895725"/>
              <a:ext cx="1685925" cy="1525588"/>
            </a:xfrm>
            <a:custGeom>
              <a:avLst/>
              <a:gdLst>
                <a:gd name="connsiteX0" fmla="*/ 676275 w 1685925"/>
                <a:gd name="connsiteY0" fmla="*/ 976313 h 1526381"/>
                <a:gd name="connsiteX1" fmla="*/ 842963 w 1685925"/>
                <a:gd name="connsiteY1" fmla="*/ 826294 h 1526381"/>
                <a:gd name="connsiteX2" fmla="*/ 997744 w 1685925"/>
                <a:gd name="connsiteY2" fmla="*/ 673894 h 1526381"/>
                <a:gd name="connsiteX3" fmla="*/ 1214438 w 1685925"/>
                <a:gd name="connsiteY3" fmla="*/ 426244 h 1526381"/>
                <a:gd name="connsiteX4" fmla="*/ 1359694 w 1685925"/>
                <a:gd name="connsiteY4" fmla="*/ 240506 h 1526381"/>
                <a:gd name="connsiteX5" fmla="*/ 1373982 w 1685925"/>
                <a:gd name="connsiteY5" fmla="*/ 219075 h 1526381"/>
                <a:gd name="connsiteX6" fmla="*/ 1381125 w 1685925"/>
                <a:gd name="connsiteY6" fmla="*/ 195263 h 1526381"/>
                <a:gd name="connsiteX7" fmla="*/ 1378744 w 1685925"/>
                <a:gd name="connsiteY7" fmla="*/ 169069 h 1526381"/>
                <a:gd name="connsiteX8" fmla="*/ 1373982 w 1685925"/>
                <a:gd name="connsiteY8" fmla="*/ 142875 h 1526381"/>
                <a:gd name="connsiteX9" fmla="*/ 1359694 w 1685925"/>
                <a:gd name="connsiteY9" fmla="*/ 116681 h 1526381"/>
                <a:gd name="connsiteX10" fmla="*/ 1335882 w 1685925"/>
                <a:gd name="connsiteY10" fmla="*/ 92869 h 1526381"/>
                <a:gd name="connsiteX11" fmla="*/ 1307307 w 1685925"/>
                <a:gd name="connsiteY11" fmla="*/ 69056 h 1526381"/>
                <a:gd name="connsiteX12" fmla="*/ 1278732 w 1685925"/>
                <a:gd name="connsiteY12" fmla="*/ 47625 h 1526381"/>
                <a:gd name="connsiteX13" fmla="*/ 1266825 w 1685925"/>
                <a:gd name="connsiteY13" fmla="*/ 38100 h 1526381"/>
                <a:gd name="connsiteX14" fmla="*/ 1259682 w 1685925"/>
                <a:gd name="connsiteY14" fmla="*/ 26194 h 1526381"/>
                <a:gd name="connsiteX15" fmla="*/ 1264444 w 1685925"/>
                <a:gd name="connsiteY15" fmla="*/ 11906 h 1526381"/>
                <a:gd name="connsiteX16" fmla="*/ 1278732 w 1685925"/>
                <a:gd name="connsiteY16" fmla="*/ 2381 h 1526381"/>
                <a:gd name="connsiteX17" fmla="*/ 1309688 w 1685925"/>
                <a:gd name="connsiteY17" fmla="*/ 0 h 1526381"/>
                <a:gd name="connsiteX18" fmla="*/ 1381125 w 1685925"/>
                <a:gd name="connsiteY18" fmla="*/ 14288 h 1526381"/>
                <a:gd name="connsiteX19" fmla="*/ 1447800 w 1685925"/>
                <a:gd name="connsiteY19" fmla="*/ 33338 h 1526381"/>
                <a:gd name="connsiteX20" fmla="*/ 1521619 w 1685925"/>
                <a:gd name="connsiteY20" fmla="*/ 73819 h 1526381"/>
                <a:gd name="connsiteX21" fmla="*/ 1578769 w 1685925"/>
                <a:gd name="connsiteY21" fmla="*/ 111919 h 1526381"/>
                <a:gd name="connsiteX22" fmla="*/ 1621632 w 1685925"/>
                <a:gd name="connsiteY22" fmla="*/ 152400 h 1526381"/>
                <a:gd name="connsiteX23" fmla="*/ 1654969 w 1685925"/>
                <a:gd name="connsiteY23" fmla="*/ 192881 h 1526381"/>
                <a:gd name="connsiteX24" fmla="*/ 1674019 w 1685925"/>
                <a:gd name="connsiteY24" fmla="*/ 228600 h 1526381"/>
                <a:gd name="connsiteX25" fmla="*/ 1681163 w 1685925"/>
                <a:gd name="connsiteY25" fmla="*/ 250031 h 1526381"/>
                <a:gd name="connsiteX26" fmla="*/ 1685925 w 1685925"/>
                <a:gd name="connsiteY26" fmla="*/ 285750 h 1526381"/>
                <a:gd name="connsiteX27" fmla="*/ 1678782 w 1685925"/>
                <a:gd name="connsiteY27" fmla="*/ 316706 h 1526381"/>
                <a:gd name="connsiteX28" fmla="*/ 1662113 w 1685925"/>
                <a:gd name="connsiteY28" fmla="*/ 345281 h 1526381"/>
                <a:gd name="connsiteX29" fmla="*/ 1604963 w 1685925"/>
                <a:gd name="connsiteY29" fmla="*/ 390525 h 1526381"/>
                <a:gd name="connsiteX30" fmla="*/ 1502569 w 1685925"/>
                <a:gd name="connsiteY30" fmla="*/ 533400 h 1526381"/>
                <a:gd name="connsiteX31" fmla="*/ 1390650 w 1685925"/>
                <a:gd name="connsiteY31" fmla="*/ 631031 h 1526381"/>
                <a:gd name="connsiteX32" fmla="*/ 1297782 w 1685925"/>
                <a:gd name="connsiteY32" fmla="*/ 719138 h 1526381"/>
                <a:gd name="connsiteX33" fmla="*/ 1121569 w 1685925"/>
                <a:gd name="connsiteY33" fmla="*/ 850106 h 1526381"/>
                <a:gd name="connsiteX34" fmla="*/ 904875 w 1685925"/>
                <a:gd name="connsiteY34" fmla="*/ 1004888 h 1526381"/>
                <a:gd name="connsiteX35" fmla="*/ 707232 w 1685925"/>
                <a:gd name="connsiteY35" fmla="*/ 1138238 h 1526381"/>
                <a:gd name="connsiteX36" fmla="*/ 502444 w 1685925"/>
                <a:gd name="connsiteY36" fmla="*/ 1269206 h 1526381"/>
                <a:gd name="connsiteX37" fmla="*/ 321469 w 1685925"/>
                <a:gd name="connsiteY37" fmla="*/ 1373981 h 1526381"/>
                <a:gd name="connsiteX38" fmla="*/ 171450 w 1685925"/>
                <a:gd name="connsiteY38" fmla="*/ 1459706 h 1526381"/>
                <a:gd name="connsiteX39" fmla="*/ 54769 w 1685925"/>
                <a:gd name="connsiteY39" fmla="*/ 1521619 h 1526381"/>
                <a:gd name="connsiteX40" fmla="*/ 28575 w 1685925"/>
                <a:gd name="connsiteY40" fmla="*/ 1526381 h 1526381"/>
                <a:gd name="connsiteX41" fmla="*/ 9525 w 1685925"/>
                <a:gd name="connsiteY41" fmla="*/ 1519238 h 1526381"/>
                <a:gd name="connsiteX42" fmla="*/ 0 w 1685925"/>
                <a:gd name="connsiteY42" fmla="*/ 1507331 h 1526381"/>
                <a:gd name="connsiteX43" fmla="*/ 2382 w 1685925"/>
                <a:gd name="connsiteY43" fmla="*/ 1485900 h 1526381"/>
                <a:gd name="connsiteX44" fmla="*/ 21432 w 1685925"/>
                <a:gd name="connsiteY44" fmla="*/ 1462088 h 1526381"/>
                <a:gd name="connsiteX45" fmla="*/ 88107 w 1685925"/>
                <a:gd name="connsiteY45" fmla="*/ 1416844 h 1526381"/>
                <a:gd name="connsiteX46" fmla="*/ 226219 w 1685925"/>
                <a:gd name="connsiteY46" fmla="*/ 1328738 h 1526381"/>
                <a:gd name="connsiteX47" fmla="*/ 354807 w 1685925"/>
                <a:gd name="connsiteY47" fmla="*/ 1235869 h 1526381"/>
                <a:gd name="connsiteX48" fmla="*/ 461963 w 1685925"/>
                <a:gd name="connsiteY48" fmla="*/ 1157288 h 1526381"/>
                <a:gd name="connsiteX49" fmla="*/ 676275 w 1685925"/>
                <a:gd name="connsiteY49" fmla="*/ 976313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85925" h="1526381">
                  <a:moveTo>
                    <a:pt x="676275" y="976313"/>
                  </a:moveTo>
                  <a:lnTo>
                    <a:pt x="842963" y="826294"/>
                  </a:lnTo>
                  <a:lnTo>
                    <a:pt x="997744" y="673894"/>
                  </a:lnTo>
                  <a:lnTo>
                    <a:pt x="1214438" y="426244"/>
                  </a:lnTo>
                  <a:lnTo>
                    <a:pt x="1359694" y="240506"/>
                  </a:lnTo>
                  <a:lnTo>
                    <a:pt x="1373982" y="219075"/>
                  </a:lnTo>
                  <a:lnTo>
                    <a:pt x="1381125" y="195263"/>
                  </a:lnTo>
                  <a:lnTo>
                    <a:pt x="1378744" y="169069"/>
                  </a:lnTo>
                  <a:lnTo>
                    <a:pt x="1373982" y="142875"/>
                  </a:lnTo>
                  <a:lnTo>
                    <a:pt x="1359694" y="116681"/>
                  </a:lnTo>
                  <a:lnTo>
                    <a:pt x="1335882" y="92869"/>
                  </a:lnTo>
                  <a:lnTo>
                    <a:pt x="1307307" y="69056"/>
                  </a:lnTo>
                  <a:lnTo>
                    <a:pt x="1278732" y="47625"/>
                  </a:lnTo>
                  <a:lnTo>
                    <a:pt x="1266825" y="38100"/>
                  </a:lnTo>
                  <a:lnTo>
                    <a:pt x="1259682" y="26194"/>
                  </a:lnTo>
                  <a:lnTo>
                    <a:pt x="1264444" y="11906"/>
                  </a:lnTo>
                  <a:lnTo>
                    <a:pt x="1278732" y="2381"/>
                  </a:lnTo>
                  <a:lnTo>
                    <a:pt x="1309688" y="0"/>
                  </a:lnTo>
                  <a:lnTo>
                    <a:pt x="1381125" y="14288"/>
                  </a:lnTo>
                  <a:lnTo>
                    <a:pt x="1447800" y="33338"/>
                  </a:lnTo>
                  <a:lnTo>
                    <a:pt x="1521619" y="73819"/>
                  </a:lnTo>
                  <a:lnTo>
                    <a:pt x="1578769" y="111919"/>
                  </a:lnTo>
                  <a:lnTo>
                    <a:pt x="1621632" y="152400"/>
                  </a:lnTo>
                  <a:lnTo>
                    <a:pt x="1654969" y="192881"/>
                  </a:lnTo>
                  <a:lnTo>
                    <a:pt x="1674019" y="228600"/>
                  </a:lnTo>
                  <a:lnTo>
                    <a:pt x="1681163" y="250031"/>
                  </a:lnTo>
                  <a:lnTo>
                    <a:pt x="1685925" y="285750"/>
                  </a:lnTo>
                  <a:lnTo>
                    <a:pt x="1678782" y="316706"/>
                  </a:lnTo>
                  <a:lnTo>
                    <a:pt x="1662113" y="345281"/>
                  </a:lnTo>
                  <a:lnTo>
                    <a:pt x="1604963" y="390525"/>
                  </a:lnTo>
                  <a:lnTo>
                    <a:pt x="1502569" y="533400"/>
                  </a:lnTo>
                  <a:lnTo>
                    <a:pt x="1390650" y="631031"/>
                  </a:lnTo>
                  <a:lnTo>
                    <a:pt x="1297782" y="719138"/>
                  </a:lnTo>
                  <a:lnTo>
                    <a:pt x="1121569" y="850106"/>
                  </a:lnTo>
                  <a:lnTo>
                    <a:pt x="904875" y="1004888"/>
                  </a:lnTo>
                  <a:lnTo>
                    <a:pt x="707232" y="1138238"/>
                  </a:lnTo>
                  <a:lnTo>
                    <a:pt x="502444" y="1269206"/>
                  </a:lnTo>
                  <a:lnTo>
                    <a:pt x="321469" y="1373981"/>
                  </a:lnTo>
                  <a:lnTo>
                    <a:pt x="171450" y="1459706"/>
                  </a:lnTo>
                  <a:lnTo>
                    <a:pt x="54769" y="1521619"/>
                  </a:lnTo>
                  <a:lnTo>
                    <a:pt x="28575" y="1526381"/>
                  </a:lnTo>
                  <a:lnTo>
                    <a:pt x="9525" y="1519238"/>
                  </a:lnTo>
                  <a:lnTo>
                    <a:pt x="0" y="1507331"/>
                  </a:lnTo>
                  <a:lnTo>
                    <a:pt x="2382" y="1485900"/>
                  </a:lnTo>
                  <a:lnTo>
                    <a:pt x="21432" y="1462088"/>
                  </a:lnTo>
                  <a:lnTo>
                    <a:pt x="88107" y="1416844"/>
                  </a:lnTo>
                  <a:lnTo>
                    <a:pt x="226219" y="1328738"/>
                  </a:lnTo>
                  <a:lnTo>
                    <a:pt x="354807" y="1235869"/>
                  </a:lnTo>
                  <a:lnTo>
                    <a:pt x="461963" y="1157288"/>
                  </a:lnTo>
                  <a:lnTo>
                    <a:pt x="676275" y="976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1C996FD-82EF-9D48-BE80-DFDE9A99CEC2}"/>
                </a:ext>
              </a:extLst>
            </p:cNvPr>
            <p:cNvSpPr/>
            <p:nvPr/>
          </p:nvSpPr>
          <p:spPr>
            <a:xfrm>
              <a:off x="3562350" y="2290763"/>
              <a:ext cx="438150" cy="415925"/>
            </a:xfrm>
            <a:custGeom>
              <a:avLst/>
              <a:gdLst>
                <a:gd name="connsiteX0" fmla="*/ 166688 w 438150"/>
                <a:gd name="connsiteY0" fmla="*/ 304800 h 416718"/>
                <a:gd name="connsiteX1" fmla="*/ 133350 w 438150"/>
                <a:gd name="connsiteY1" fmla="*/ 266700 h 416718"/>
                <a:gd name="connsiteX2" fmla="*/ 100013 w 438150"/>
                <a:gd name="connsiteY2" fmla="*/ 219075 h 416718"/>
                <a:gd name="connsiteX3" fmla="*/ 61913 w 438150"/>
                <a:gd name="connsiteY3" fmla="*/ 154781 h 416718"/>
                <a:gd name="connsiteX4" fmla="*/ 30956 w 438150"/>
                <a:gd name="connsiteY4" fmla="*/ 95250 h 416718"/>
                <a:gd name="connsiteX5" fmla="*/ 9525 w 438150"/>
                <a:gd name="connsiteY5" fmla="*/ 47625 h 416718"/>
                <a:gd name="connsiteX6" fmla="*/ 0 w 438150"/>
                <a:gd name="connsiteY6" fmla="*/ 28575 h 416718"/>
                <a:gd name="connsiteX7" fmla="*/ 0 w 438150"/>
                <a:gd name="connsiteY7" fmla="*/ 16668 h 416718"/>
                <a:gd name="connsiteX8" fmla="*/ 4763 w 438150"/>
                <a:gd name="connsiteY8" fmla="*/ 7143 h 416718"/>
                <a:gd name="connsiteX9" fmla="*/ 19050 w 438150"/>
                <a:gd name="connsiteY9" fmla="*/ 0 h 416718"/>
                <a:gd name="connsiteX10" fmla="*/ 35719 w 438150"/>
                <a:gd name="connsiteY10" fmla="*/ 0 h 416718"/>
                <a:gd name="connsiteX11" fmla="*/ 80963 w 438150"/>
                <a:gd name="connsiteY11" fmla="*/ 9525 h 416718"/>
                <a:gd name="connsiteX12" fmla="*/ 188119 w 438150"/>
                <a:gd name="connsiteY12" fmla="*/ 47625 h 416718"/>
                <a:gd name="connsiteX13" fmla="*/ 297656 w 438150"/>
                <a:gd name="connsiteY13" fmla="*/ 95250 h 416718"/>
                <a:gd name="connsiteX14" fmla="*/ 352425 w 438150"/>
                <a:gd name="connsiteY14" fmla="*/ 130968 h 416718"/>
                <a:gd name="connsiteX15" fmla="*/ 385763 w 438150"/>
                <a:gd name="connsiteY15" fmla="*/ 159543 h 416718"/>
                <a:gd name="connsiteX16" fmla="*/ 411956 w 438150"/>
                <a:gd name="connsiteY16" fmla="*/ 190500 h 416718"/>
                <a:gd name="connsiteX17" fmla="*/ 428625 w 438150"/>
                <a:gd name="connsiteY17" fmla="*/ 223837 h 416718"/>
                <a:gd name="connsiteX18" fmla="*/ 438150 w 438150"/>
                <a:gd name="connsiteY18" fmla="*/ 264318 h 416718"/>
                <a:gd name="connsiteX19" fmla="*/ 433388 w 438150"/>
                <a:gd name="connsiteY19" fmla="*/ 309562 h 416718"/>
                <a:gd name="connsiteX20" fmla="*/ 416719 w 438150"/>
                <a:gd name="connsiteY20" fmla="*/ 354806 h 416718"/>
                <a:gd name="connsiteX21" fmla="*/ 390525 w 438150"/>
                <a:gd name="connsiteY21" fmla="*/ 395287 h 416718"/>
                <a:gd name="connsiteX22" fmla="*/ 371475 w 438150"/>
                <a:gd name="connsiteY22" fmla="*/ 411956 h 416718"/>
                <a:gd name="connsiteX23" fmla="*/ 347663 w 438150"/>
                <a:gd name="connsiteY23" fmla="*/ 416718 h 416718"/>
                <a:gd name="connsiteX24" fmla="*/ 311944 w 438150"/>
                <a:gd name="connsiteY24" fmla="*/ 409575 h 416718"/>
                <a:gd name="connsiteX25" fmla="*/ 264319 w 438150"/>
                <a:gd name="connsiteY25" fmla="*/ 392906 h 416718"/>
                <a:gd name="connsiteX26" fmla="*/ 216694 w 438150"/>
                <a:gd name="connsiteY26" fmla="*/ 361950 h 416718"/>
                <a:gd name="connsiteX27" fmla="*/ 166688 w 438150"/>
                <a:gd name="connsiteY27" fmla="*/ 304800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16718">
                  <a:moveTo>
                    <a:pt x="166688" y="304800"/>
                  </a:moveTo>
                  <a:lnTo>
                    <a:pt x="133350" y="266700"/>
                  </a:lnTo>
                  <a:lnTo>
                    <a:pt x="100013" y="219075"/>
                  </a:lnTo>
                  <a:lnTo>
                    <a:pt x="61913" y="154781"/>
                  </a:lnTo>
                  <a:lnTo>
                    <a:pt x="30956" y="95250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4763" y="7143"/>
                  </a:lnTo>
                  <a:lnTo>
                    <a:pt x="19050" y="0"/>
                  </a:lnTo>
                  <a:lnTo>
                    <a:pt x="35719" y="0"/>
                  </a:lnTo>
                  <a:lnTo>
                    <a:pt x="80963" y="9525"/>
                  </a:lnTo>
                  <a:lnTo>
                    <a:pt x="188119" y="47625"/>
                  </a:lnTo>
                  <a:lnTo>
                    <a:pt x="297656" y="95250"/>
                  </a:lnTo>
                  <a:lnTo>
                    <a:pt x="352425" y="130968"/>
                  </a:lnTo>
                  <a:lnTo>
                    <a:pt x="385763" y="159543"/>
                  </a:lnTo>
                  <a:lnTo>
                    <a:pt x="411956" y="190500"/>
                  </a:lnTo>
                  <a:lnTo>
                    <a:pt x="428625" y="223837"/>
                  </a:lnTo>
                  <a:lnTo>
                    <a:pt x="438150" y="264318"/>
                  </a:lnTo>
                  <a:lnTo>
                    <a:pt x="433388" y="309562"/>
                  </a:lnTo>
                  <a:lnTo>
                    <a:pt x="416719" y="354806"/>
                  </a:lnTo>
                  <a:lnTo>
                    <a:pt x="390525" y="395287"/>
                  </a:lnTo>
                  <a:lnTo>
                    <a:pt x="371475" y="411956"/>
                  </a:lnTo>
                  <a:lnTo>
                    <a:pt x="347663" y="416718"/>
                  </a:lnTo>
                  <a:lnTo>
                    <a:pt x="311944" y="409575"/>
                  </a:lnTo>
                  <a:lnTo>
                    <a:pt x="264319" y="392906"/>
                  </a:lnTo>
                  <a:lnTo>
                    <a:pt x="216694" y="361950"/>
                  </a:lnTo>
                  <a:lnTo>
                    <a:pt x="166688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90B8DF7-2705-7E4B-9E44-01A1F352238D}"/>
                </a:ext>
              </a:extLst>
            </p:cNvPr>
            <p:cNvSpPr/>
            <p:nvPr/>
          </p:nvSpPr>
          <p:spPr>
            <a:xfrm>
              <a:off x="4354513" y="1966913"/>
              <a:ext cx="546100" cy="558800"/>
            </a:xfrm>
            <a:custGeom>
              <a:avLst/>
              <a:gdLst>
                <a:gd name="connsiteX0" fmla="*/ 271463 w 545307"/>
                <a:gd name="connsiteY0" fmla="*/ 445293 h 559593"/>
                <a:gd name="connsiteX1" fmla="*/ 223838 w 545307"/>
                <a:gd name="connsiteY1" fmla="*/ 390525 h 559593"/>
                <a:gd name="connsiteX2" fmla="*/ 180975 w 545307"/>
                <a:gd name="connsiteY2" fmla="*/ 335756 h 559593"/>
                <a:gd name="connsiteX3" fmla="*/ 142875 w 545307"/>
                <a:gd name="connsiteY3" fmla="*/ 276225 h 559593"/>
                <a:gd name="connsiteX4" fmla="*/ 102394 w 545307"/>
                <a:gd name="connsiteY4" fmla="*/ 202406 h 559593"/>
                <a:gd name="connsiteX5" fmla="*/ 64294 w 545307"/>
                <a:gd name="connsiteY5" fmla="*/ 128587 h 559593"/>
                <a:gd name="connsiteX6" fmla="*/ 0 w 545307"/>
                <a:gd name="connsiteY6" fmla="*/ 0 h 559593"/>
                <a:gd name="connsiteX7" fmla="*/ 107157 w 545307"/>
                <a:gd name="connsiteY7" fmla="*/ 0 h 559593"/>
                <a:gd name="connsiteX8" fmla="*/ 169069 w 545307"/>
                <a:gd name="connsiteY8" fmla="*/ 50006 h 559593"/>
                <a:gd name="connsiteX9" fmla="*/ 223838 w 545307"/>
                <a:gd name="connsiteY9" fmla="*/ 88106 h 559593"/>
                <a:gd name="connsiteX10" fmla="*/ 276225 w 545307"/>
                <a:gd name="connsiteY10" fmla="*/ 116681 h 559593"/>
                <a:gd name="connsiteX11" fmla="*/ 328613 w 545307"/>
                <a:gd name="connsiteY11" fmla="*/ 140493 h 559593"/>
                <a:gd name="connsiteX12" fmla="*/ 407194 w 545307"/>
                <a:gd name="connsiteY12" fmla="*/ 169068 h 559593"/>
                <a:gd name="connsiteX13" fmla="*/ 416719 w 545307"/>
                <a:gd name="connsiteY13" fmla="*/ 173831 h 559593"/>
                <a:gd name="connsiteX14" fmla="*/ 450057 w 545307"/>
                <a:gd name="connsiteY14" fmla="*/ 209550 h 559593"/>
                <a:gd name="connsiteX15" fmla="*/ 485775 w 545307"/>
                <a:gd name="connsiteY15" fmla="*/ 259556 h 559593"/>
                <a:gd name="connsiteX16" fmla="*/ 514350 w 545307"/>
                <a:gd name="connsiteY16" fmla="*/ 323850 h 559593"/>
                <a:gd name="connsiteX17" fmla="*/ 535782 w 545307"/>
                <a:gd name="connsiteY17" fmla="*/ 383381 h 559593"/>
                <a:gd name="connsiteX18" fmla="*/ 542925 w 545307"/>
                <a:gd name="connsiteY18" fmla="*/ 426243 h 559593"/>
                <a:gd name="connsiteX19" fmla="*/ 545307 w 545307"/>
                <a:gd name="connsiteY19" fmla="*/ 464343 h 559593"/>
                <a:gd name="connsiteX20" fmla="*/ 538163 w 545307"/>
                <a:gd name="connsiteY20" fmla="*/ 507206 h 559593"/>
                <a:gd name="connsiteX21" fmla="*/ 523875 w 545307"/>
                <a:gd name="connsiteY21" fmla="*/ 540543 h 559593"/>
                <a:gd name="connsiteX22" fmla="*/ 504825 w 545307"/>
                <a:gd name="connsiteY22" fmla="*/ 554831 h 559593"/>
                <a:gd name="connsiteX23" fmla="*/ 476250 w 545307"/>
                <a:gd name="connsiteY23" fmla="*/ 559593 h 559593"/>
                <a:gd name="connsiteX24" fmla="*/ 431007 w 545307"/>
                <a:gd name="connsiteY24" fmla="*/ 552450 h 559593"/>
                <a:gd name="connsiteX25" fmla="*/ 385763 w 545307"/>
                <a:gd name="connsiteY25" fmla="*/ 533400 h 559593"/>
                <a:gd name="connsiteX26" fmla="*/ 335757 w 545307"/>
                <a:gd name="connsiteY26" fmla="*/ 502443 h 559593"/>
                <a:gd name="connsiteX27" fmla="*/ 271463 w 545307"/>
                <a:gd name="connsiteY27" fmla="*/ 44529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5307" h="559593">
                  <a:moveTo>
                    <a:pt x="271463" y="445293"/>
                  </a:moveTo>
                  <a:lnTo>
                    <a:pt x="223838" y="390525"/>
                  </a:lnTo>
                  <a:lnTo>
                    <a:pt x="180975" y="335756"/>
                  </a:lnTo>
                  <a:lnTo>
                    <a:pt x="142875" y="276225"/>
                  </a:lnTo>
                  <a:lnTo>
                    <a:pt x="102394" y="202406"/>
                  </a:lnTo>
                  <a:lnTo>
                    <a:pt x="64294" y="128587"/>
                  </a:lnTo>
                  <a:lnTo>
                    <a:pt x="0" y="0"/>
                  </a:lnTo>
                  <a:lnTo>
                    <a:pt x="107157" y="0"/>
                  </a:lnTo>
                  <a:lnTo>
                    <a:pt x="169069" y="50006"/>
                  </a:lnTo>
                  <a:lnTo>
                    <a:pt x="223838" y="88106"/>
                  </a:lnTo>
                  <a:lnTo>
                    <a:pt x="276225" y="116681"/>
                  </a:lnTo>
                  <a:lnTo>
                    <a:pt x="328613" y="140493"/>
                  </a:lnTo>
                  <a:lnTo>
                    <a:pt x="407194" y="169068"/>
                  </a:lnTo>
                  <a:lnTo>
                    <a:pt x="416719" y="173831"/>
                  </a:lnTo>
                  <a:lnTo>
                    <a:pt x="450057" y="209550"/>
                  </a:lnTo>
                  <a:lnTo>
                    <a:pt x="485775" y="259556"/>
                  </a:lnTo>
                  <a:lnTo>
                    <a:pt x="514350" y="323850"/>
                  </a:lnTo>
                  <a:lnTo>
                    <a:pt x="535782" y="383381"/>
                  </a:lnTo>
                  <a:lnTo>
                    <a:pt x="542925" y="426243"/>
                  </a:lnTo>
                  <a:lnTo>
                    <a:pt x="545307" y="464343"/>
                  </a:lnTo>
                  <a:lnTo>
                    <a:pt x="538163" y="507206"/>
                  </a:lnTo>
                  <a:lnTo>
                    <a:pt x="523875" y="540543"/>
                  </a:lnTo>
                  <a:lnTo>
                    <a:pt x="504825" y="554831"/>
                  </a:lnTo>
                  <a:lnTo>
                    <a:pt x="476250" y="559593"/>
                  </a:lnTo>
                  <a:lnTo>
                    <a:pt x="431007" y="552450"/>
                  </a:lnTo>
                  <a:lnTo>
                    <a:pt x="385763" y="533400"/>
                  </a:lnTo>
                  <a:lnTo>
                    <a:pt x="335757" y="502443"/>
                  </a:lnTo>
                  <a:lnTo>
                    <a:pt x="271463" y="44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6B8E2BC-F3CC-F545-AD2B-41123FC55709}"/>
                </a:ext>
              </a:extLst>
            </p:cNvPr>
            <p:cNvSpPr/>
            <p:nvPr/>
          </p:nvSpPr>
          <p:spPr>
            <a:xfrm>
              <a:off x="5143500" y="1752600"/>
              <a:ext cx="1074738" cy="992188"/>
            </a:xfrm>
            <a:custGeom>
              <a:avLst/>
              <a:gdLst>
                <a:gd name="connsiteX0" fmla="*/ 540544 w 1073944"/>
                <a:gd name="connsiteY0" fmla="*/ 702469 h 992981"/>
                <a:gd name="connsiteX1" fmla="*/ 159544 w 1073944"/>
                <a:gd name="connsiteY1" fmla="*/ 978694 h 992981"/>
                <a:gd name="connsiteX2" fmla="*/ 0 w 1073944"/>
                <a:gd name="connsiteY2" fmla="*/ 992981 h 992981"/>
                <a:gd name="connsiteX3" fmla="*/ 61913 w 1073944"/>
                <a:gd name="connsiteY3" fmla="*/ 912019 h 992981"/>
                <a:gd name="connsiteX4" fmla="*/ 183356 w 1073944"/>
                <a:gd name="connsiteY4" fmla="*/ 795338 h 992981"/>
                <a:gd name="connsiteX5" fmla="*/ 342900 w 1073944"/>
                <a:gd name="connsiteY5" fmla="*/ 647700 h 992981"/>
                <a:gd name="connsiteX6" fmla="*/ 452438 w 1073944"/>
                <a:gd name="connsiteY6" fmla="*/ 531019 h 992981"/>
                <a:gd name="connsiteX7" fmla="*/ 576263 w 1073944"/>
                <a:gd name="connsiteY7" fmla="*/ 381000 h 992981"/>
                <a:gd name="connsiteX8" fmla="*/ 635794 w 1073944"/>
                <a:gd name="connsiteY8" fmla="*/ 297656 h 992981"/>
                <a:gd name="connsiteX9" fmla="*/ 690563 w 1073944"/>
                <a:gd name="connsiteY9" fmla="*/ 214313 h 992981"/>
                <a:gd name="connsiteX10" fmla="*/ 695325 w 1073944"/>
                <a:gd name="connsiteY10" fmla="*/ 202406 h 992981"/>
                <a:gd name="connsiteX11" fmla="*/ 700088 w 1073944"/>
                <a:gd name="connsiteY11" fmla="*/ 180975 h 992981"/>
                <a:gd name="connsiteX12" fmla="*/ 700088 w 1073944"/>
                <a:gd name="connsiteY12" fmla="*/ 159544 h 992981"/>
                <a:gd name="connsiteX13" fmla="*/ 697706 w 1073944"/>
                <a:gd name="connsiteY13" fmla="*/ 133350 h 992981"/>
                <a:gd name="connsiteX14" fmla="*/ 685800 w 1073944"/>
                <a:gd name="connsiteY14" fmla="*/ 107156 h 992981"/>
                <a:gd name="connsiteX15" fmla="*/ 666750 w 1073944"/>
                <a:gd name="connsiteY15" fmla="*/ 85725 h 992981"/>
                <a:gd name="connsiteX16" fmla="*/ 645319 w 1073944"/>
                <a:gd name="connsiteY16" fmla="*/ 64294 h 992981"/>
                <a:gd name="connsiteX17" fmla="*/ 635794 w 1073944"/>
                <a:gd name="connsiteY17" fmla="*/ 47625 h 992981"/>
                <a:gd name="connsiteX18" fmla="*/ 633413 w 1073944"/>
                <a:gd name="connsiteY18" fmla="*/ 26194 h 992981"/>
                <a:gd name="connsiteX19" fmla="*/ 640556 w 1073944"/>
                <a:gd name="connsiteY19" fmla="*/ 11906 h 992981"/>
                <a:gd name="connsiteX20" fmla="*/ 664369 w 1073944"/>
                <a:gd name="connsiteY20" fmla="*/ 0 h 992981"/>
                <a:gd name="connsiteX21" fmla="*/ 704850 w 1073944"/>
                <a:gd name="connsiteY21" fmla="*/ 0 h 992981"/>
                <a:gd name="connsiteX22" fmla="*/ 745331 w 1073944"/>
                <a:gd name="connsiteY22" fmla="*/ 4763 h 992981"/>
                <a:gd name="connsiteX23" fmla="*/ 781050 w 1073944"/>
                <a:gd name="connsiteY23" fmla="*/ 11906 h 992981"/>
                <a:gd name="connsiteX24" fmla="*/ 842963 w 1073944"/>
                <a:gd name="connsiteY24" fmla="*/ 35719 h 992981"/>
                <a:gd name="connsiteX25" fmla="*/ 902494 w 1073944"/>
                <a:gd name="connsiteY25" fmla="*/ 71438 h 992981"/>
                <a:gd name="connsiteX26" fmla="*/ 964406 w 1073944"/>
                <a:gd name="connsiteY26" fmla="*/ 111919 h 992981"/>
                <a:gd name="connsiteX27" fmla="*/ 1019175 w 1073944"/>
                <a:gd name="connsiteY27" fmla="*/ 154781 h 992981"/>
                <a:gd name="connsiteX28" fmla="*/ 1054894 w 1073944"/>
                <a:gd name="connsiteY28" fmla="*/ 192881 h 992981"/>
                <a:gd name="connsiteX29" fmla="*/ 1069181 w 1073944"/>
                <a:gd name="connsiteY29" fmla="*/ 219075 h 992981"/>
                <a:gd name="connsiteX30" fmla="*/ 1073944 w 1073944"/>
                <a:gd name="connsiteY30" fmla="*/ 240506 h 992981"/>
                <a:gd name="connsiteX31" fmla="*/ 1071563 w 1073944"/>
                <a:gd name="connsiteY31" fmla="*/ 283369 h 992981"/>
                <a:gd name="connsiteX32" fmla="*/ 1054894 w 1073944"/>
                <a:gd name="connsiteY32" fmla="*/ 316706 h 992981"/>
                <a:gd name="connsiteX33" fmla="*/ 1012031 w 1073944"/>
                <a:gd name="connsiteY33" fmla="*/ 357188 h 992981"/>
                <a:gd name="connsiteX34" fmla="*/ 892969 w 1073944"/>
                <a:gd name="connsiteY34" fmla="*/ 445294 h 992981"/>
                <a:gd name="connsiteX35" fmla="*/ 688181 w 1073944"/>
                <a:gd name="connsiteY35" fmla="*/ 592931 h 992981"/>
                <a:gd name="connsiteX36" fmla="*/ 540544 w 1073944"/>
                <a:gd name="connsiteY36" fmla="*/ 702469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3944" h="992981">
                  <a:moveTo>
                    <a:pt x="540544" y="702469"/>
                  </a:moveTo>
                  <a:lnTo>
                    <a:pt x="159544" y="978694"/>
                  </a:lnTo>
                  <a:lnTo>
                    <a:pt x="0" y="992981"/>
                  </a:lnTo>
                  <a:lnTo>
                    <a:pt x="61913" y="912019"/>
                  </a:lnTo>
                  <a:lnTo>
                    <a:pt x="183356" y="795338"/>
                  </a:lnTo>
                  <a:lnTo>
                    <a:pt x="342900" y="647700"/>
                  </a:lnTo>
                  <a:lnTo>
                    <a:pt x="452438" y="531019"/>
                  </a:lnTo>
                  <a:lnTo>
                    <a:pt x="576263" y="381000"/>
                  </a:lnTo>
                  <a:lnTo>
                    <a:pt x="635794" y="297656"/>
                  </a:lnTo>
                  <a:lnTo>
                    <a:pt x="690563" y="214313"/>
                  </a:lnTo>
                  <a:lnTo>
                    <a:pt x="695325" y="202406"/>
                  </a:lnTo>
                  <a:lnTo>
                    <a:pt x="700088" y="180975"/>
                  </a:lnTo>
                  <a:lnTo>
                    <a:pt x="700088" y="159544"/>
                  </a:lnTo>
                  <a:lnTo>
                    <a:pt x="697706" y="133350"/>
                  </a:lnTo>
                  <a:lnTo>
                    <a:pt x="685800" y="107156"/>
                  </a:lnTo>
                  <a:lnTo>
                    <a:pt x="666750" y="85725"/>
                  </a:lnTo>
                  <a:lnTo>
                    <a:pt x="645319" y="64294"/>
                  </a:lnTo>
                  <a:lnTo>
                    <a:pt x="635794" y="47625"/>
                  </a:lnTo>
                  <a:lnTo>
                    <a:pt x="633413" y="26194"/>
                  </a:lnTo>
                  <a:lnTo>
                    <a:pt x="640556" y="11906"/>
                  </a:lnTo>
                  <a:lnTo>
                    <a:pt x="664369" y="0"/>
                  </a:lnTo>
                  <a:lnTo>
                    <a:pt x="704850" y="0"/>
                  </a:lnTo>
                  <a:lnTo>
                    <a:pt x="745331" y="4763"/>
                  </a:lnTo>
                  <a:lnTo>
                    <a:pt x="781050" y="11906"/>
                  </a:lnTo>
                  <a:lnTo>
                    <a:pt x="842963" y="35719"/>
                  </a:lnTo>
                  <a:lnTo>
                    <a:pt x="902494" y="71438"/>
                  </a:lnTo>
                  <a:lnTo>
                    <a:pt x="964406" y="111919"/>
                  </a:lnTo>
                  <a:lnTo>
                    <a:pt x="1019175" y="154781"/>
                  </a:lnTo>
                  <a:lnTo>
                    <a:pt x="1054894" y="192881"/>
                  </a:lnTo>
                  <a:lnTo>
                    <a:pt x="1069181" y="219075"/>
                  </a:lnTo>
                  <a:lnTo>
                    <a:pt x="1073944" y="240506"/>
                  </a:lnTo>
                  <a:lnTo>
                    <a:pt x="1071563" y="283369"/>
                  </a:lnTo>
                  <a:lnTo>
                    <a:pt x="1054894" y="316706"/>
                  </a:lnTo>
                  <a:lnTo>
                    <a:pt x="1012031" y="357188"/>
                  </a:lnTo>
                  <a:lnTo>
                    <a:pt x="892969" y="445294"/>
                  </a:lnTo>
                  <a:lnTo>
                    <a:pt x="688181" y="592931"/>
                  </a:lnTo>
                  <a:lnTo>
                    <a:pt x="540544" y="702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74FC714-1394-3241-80FD-FF853E024E84}"/>
                </a:ext>
              </a:extLst>
            </p:cNvPr>
            <p:cNvSpPr/>
            <p:nvPr/>
          </p:nvSpPr>
          <p:spPr>
            <a:xfrm>
              <a:off x="3157538" y="2473325"/>
              <a:ext cx="3903662" cy="561975"/>
            </a:xfrm>
            <a:custGeom>
              <a:avLst/>
              <a:gdLst>
                <a:gd name="connsiteX0" fmla="*/ 674288 w 3904291"/>
                <a:gd name="connsiteY0" fmla="*/ 490092 h 562455"/>
                <a:gd name="connsiteX1" fmla="*/ 335500 w 3904291"/>
                <a:gd name="connsiteY1" fmla="*/ 529562 h 562455"/>
                <a:gd name="connsiteX2" fmla="*/ 39471 w 3904291"/>
                <a:gd name="connsiteY2" fmla="*/ 562455 h 562455"/>
                <a:gd name="connsiteX3" fmla="*/ 0 w 3904291"/>
                <a:gd name="connsiteY3" fmla="*/ 404573 h 562455"/>
                <a:gd name="connsiteX4" fmla="*/ 328921 w 3904291"/>
                <a:gd name="connsiteY4" fmla="*/ 371680 h 562455"/>
                <a:gd name="connsiteX5" fmla="*/ 677577 w 3904291"/>
                <a:gd name="connsiteY5" fmla="*/ 335499 h 562455"/>
                <a:gd name="connsiteX6" fmla="*/ 1177537 w 3904291"/>
                <a:gd name="connsiteY6" fmla="*/ 282872 h 562455"/>
                <a:gd name="connsiteX7" fmla="*/ 1601845 w 3904291"/>
                <a:gd name="connsiteY7" fmla="*/ 240112 h 562455"/>
                <a:gd name="connsiteX8" fmla="*/ 2032731 w 3904291"/>
                <a:gd name="connsiteY8" fmla="*/ 194063 h 562455"/>
                <a:gd name="connsiteX9" fmla="*/ 2289289 w 3904291"/>
                <a:gd name="connsiteY9" fmla="*/ 174328 h 562455"/>
                <a:gd name="connsiteX10" fmla="*/ 2572161 w 3904291"/>
                <a:gd name="connsiteY10" fmla="*/ 138147 h 562455"/>
                <a:gd name="connsiteX11" fmla="*/ 2999759 w 3904291"/>
                <a:gd name="connsiteY11" fmla="*/ 85519 h 562455"/>
                <a:gd name="connsiteX12" fmla="*/ 3220136 w 3904291"/>
                <a:gd name="connsiteY12" fmla="*/ 59206 h 562455"/>
                <a:gd name="connsiteX13" fmla="*/ 3253028 w 3904291"/>
                <a:gd name="connsiteY13" fmla="*/ 52627 h 562455"/>
                <a:gd name="connsiteX14" fmla="*/ 3282631 w 3904291"/>
                <a:gd name="connsiteY14" fmla="*/ 32892 h 562455"/>
                <a:gd name="connsiteX15" fmla="*/ 3322101 w 3904291"/>
                <a:gd name="connsiteY15" fmla="*/ 9868 h 562455"/>
                <a:gd name="connsiteX16" fmla="*/ 3354993 w 3904291"/>
                <a:gd name="connsiteY16" fmla="*/ 0 h 562455"/>
                <a:gd name="connsiteX17" fmla="*/ 3387885 w 3904291"/>
                <a:gd name="connsiteY17" fmla="*/ 0 h 562455"/>
                <a:gd name="connsiteX18" fmla="*/ 3427356 w 3904291"/>
                <a:gd name="connsiteY18" fmla="*/ 9868 h 562455"/>
                <a:gd name="connsiteX19" fmla="*/ 3516164 w 3904291"/>
                <a:gd name="connsiteY19" fmla="*/ 72362 h 562455"/>
                <a:gd name="connsiteX20" fmla="*/ 3621419 w 3904291"/>
                <a:gd name="connsiteY20" fmla="*/ 141436 h 562455"/>
                <a:gd name="connsiteX21" fmla="*/ 3743120 w 3904291"/>
                <a:gd name="connsiteY21" fmla="*/ 233534 h 562455"/>
                <a:gd name="connsiteX22" fmla="*/ 3831928 w 3904291"/>
                <a:gd name="connsiteY22" fmla="*/ 309186 h 562455"/>
                <a:gd name="connsiteX23" fmla="*/ 3877977 w 3904291"/>
                <a:gd name="connsiteY23" fmla="*/ 361813 h 562455"/>
                <a:gd name="connsiteX24" fmla="*/ 3894423 w 3904291"/>
                <a:gd name="connsiteY24" fmla="*/ 384837 h 562455"/>
                <a:gd name="connsiteX25" fmla="*/ 3904291 w 3904291"/>
                <a:gd name="connsiteY25" fmla="*/ 411151 h 562455"/>
                <a:gd name="connsiteX26" fmla="*/ 3901002 w 3904291"/>
                <a:gd name="connsiteY26" fmla="*/ 440754 h 562455"/>
                <a:gd name="connsiteX27" fmla="*/ 3884556 w 3904291"/>
                <a:gd name="connsiteY27" fmla="*/ 457200 h 562455"/>
                <a:gd name="connsiteX28" fmla="*/ 3828639 w 3904291"/>
                <a:gd name="connsiteY28" fmla="*/ 470357 h 562455"/>
                <a:gd name="connsiteX29" fmla="*/ 3697071 w 3904291"/>
                <a:gd name="connsiteY29" fmla="*/ 483514 h 562455"/>
                <a:gd name="connsiteX30" fmla="*/ 3651022 w 3904291"/>
                <a:gd name="connsiteY30" fmla="*/ 483514 h 562455"/>
                <a:gd name="connsiteX31" fmla="*/ 3358282 w 3904291"/>
                <a:gd name="connsiteY31" fmla="*/ 253269 h 562455"/>
                <a:gd name="connsiteX32" fmla="*/ 3351704 w 3904291"/>
                <a:gd name="connsiteY32" fmla="*/ 240112 h 562455"/>
                <a:gd name="connsiteX33" fmla="*/ 3341836 w 3904291"/>
                <a:gd name="connsiteY33" fmla="*/ 230244 h 562455"/>
                <a:gd name="connsiteX34" fmla="*/ 3322101 w 3904291"/>
                <a:gd name="connsiteY34" fmla="*/ 220377 h 562455"/>
                <a:gd name="connsiteX35" fmla="*/ 3285920 w 3904291"/>
                <a:gd name="connsiteY35" fmla="*/ 213798 h 562455"/>
                <a:gd name="connsiteX36" fmla="*/ 3183954 w 3904291"/>
                <a:gd name="connsiteY36" fmla="*/ 223666 h 562455"/>
                <a:gd name="connsiteX37" fmla="*/ 2703730 w 3904291"/>
                <a:gd name="connsiteY37" fmla="*/ 276293 h 562455"/>
                <a:gd name="connsiteX38" fmla="*/ 2062334 w 3904291"/>
                <a:gd name="connsiteY38" fmla="*/ 345367 h 562455"/>
                <a:gd name="connsiteX39" fmla="*/ 1608423 w 3904291"/>
                <a:gd name="connsiteY39" fmla="*/ 391416 h 562455"/>
                <a:gd name="connsiteX40" fmla="*/ 1134777 w 3904291"/>
                <a:gd name="connsiteY40" fmla="*/ 444043 h 562455"/>
                <a:gd name="connsiteX41" fmla="*/ 674288 w 3904291"/>
                <a:gd name="connsiteY41" fmla="*/ 490092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04291" h="562455">
                  <a:moveTo>
                    <a:pt x="674288" y="490092"/>
                  </a:moveTo>
                  <a:lnTo>
                    <a:pt x="335500" y="529562"/>
                  </a:lnTo>
                  <a:lnTo>
                    <a:pt x="39471" y="562455"/>
                  </a:lnTo>
                  <a:lnTo>
                    <a:pt x="0" y="404573"/>
                  </a:lnTo>
                  <a:lnTo>
                    <a:pt x="328921" y="371680"/>
                  </a:lnTo>
                  <a:lnTo>
                    <a:pt x="677577" y="335499"/>
                  </a:lnTo>
                  <a:lnTo>
                    <a:pt x="1177537" y="282872"/>
                  </a:lnTo>
                  <a:lnTo>
                    <a:pt x="1601845" y="240112"/>
                  </a:lnTo>
                  <a:lnTo>
                    <a:pt x="2032731" y="194063"/>
                  </a:lnTo>
                  <a:lnTo>
                    <a:pt x="2289289" y="174328"/>
                  </a:lnTo>
                  <a:lnTo>
                    <a:pt x="2572161" y="138147"/>
                  </a:lnTo>
                  <a:lnTo>
                    <a:pt x="2999759" y="85519"/>
                  </a:lnTo>
                  <a:lnTo>
                    <a:pt x="3220136" y="59206"/>
                  </a:lnTo>
                  <a:lnTo>
                    <a:pt x="3253028" y="52627"/>
                  </a:lnTo>
                  <a:lnTo>
                    <a:pt x="3282631" y="32892"/>
                  </a:lnTo>
                  <a:lnTo>
                    <a:pt x="3322101" y="9868"/>
                  </a:lnTo>
                  <a:lnTo>
                    <a:pt x="3354993" y="0"/>
                  </a:lnTo>
                  <a:lnTo>
                    <a:pt x="3387885" y="0"/>
                  </a:lnTo>
                  <a:lnTo>
                    <a:pt x="3427356" y="9868"/>
                  </a:lnTo>
                  <a:lnTo>
                    <a:pt x="3516164" y="72362"/>
                  </a:lnTo>
                  <a:lnTo>
                    <a:pt x="3621419" y="141436"/>
                  </a:lnTo>
                  <a:lnTo>
                    <a:pt x="3743120" y="233534"/>
                  </a:lnTo>
                  <a:lnTo>
                    <a:pt x="3831928" y="309186"/>
                  </a:lnTo>
                  <a:lnTo>
                    <a:pt x="3877977" y="361813"/>
                  </a:lnTo>
                  <a:lnTo>
                    <a:pt x="3894423" y="384837"/>
                  </a:lnTo>
                  <a:lnTo>
                    <a:pt x="3904291" y="411151"/>
                  </a:lnTo>
                  <a:lnTo>
                    <a:pt x="3901002" y="440754"/>
                  </a:lnTo>
                  <a:lnTo>
                    <a:pt x="3884556" y="457200"/>
                  </a:lnTo>
                  <a:lnTo>
                    <a:pt x="3828639" y="470357"/>
                  </a:lnTo>
                  <a:lnTo>
                    <a:pt x="3697071" y="483514"/>
                  </a:lnTo>
                  <a:lnTo>
                    <a:pt x="3651022" y="483514"/>
                  </a:lnTo>
                  <a:lnTo>
                    <a:pt x="3358282" y="253269"/>
                  </a:lnTo>
                  <a:lnTo>
                    <a:pt x="3351704" y="240112"/>
                  </a:lnTo>
                  <a:lnTo>
                    <a:pt x="3341836" y="230244"/>
                  </a:lnTo>
                  <a:lnTo>
                    <a:pt x="3322101" y="220377"/>
                  </a:lnTo>
                  <a:lnTo>
                    <a:pt x="3285920" y="213798"/>
                  </a:lnTo>
                  <a:lnTo>
                    <a:pt x="3183954" y="223666"/>
                  </a:lnTo>
                  <a:lnTo>
                    <a:pt x="2703730" y="276293"/>
                  </a:lnTo>
                  <a:lnTo>
                    <a:pt x="2062334" y="345367"/>
                  </a:lnTo>
                  <a:lnTo>
                    <a:pt x="1608423" y="391416"/>
                  </a:lnTo>
                  <a:lnTo>
                    <a:pt x="1134777" y="444043"/>
                  </a:lnTo>
                  <a:lnTo>
                    <a:pt x="674288" y="490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F369A61-0C72-4C4E-A56C-93D032B640E8}"/>
                </a:ext>
              </a:extLst>
            </p:cNvPr>
            <p:cNvSpPr/>
            <p:nvPr/>
          </p:nvSpPr>
          <p:spPr>
            <a:xfrm>
              <a:off x="6300788" y="2690813"/>
              <a:ext cx="552450" cy="433387"/>
            </a:xfrm>
            <a:custGeom>
              <a:avLst/>
              <a:gdLst>
                <a:gd name="connsiteX0" fmla="*/ 104775 w 552450"/>
                <a:gd name="connsiteY0" fmla="*/ 285750 h 433387"/>
                <a:gd name="connsiteX1" fmla="*/ 142875 w 552450"/>
                <a:gd name="connsiteY1" fmla="*/ 240506 h 433387"/>
                <a:gd name="connsiteX2" fmla="*/ 164306 w 552450"/>
                <a:gd name="connsiteY2" fmla="*/ 214312 h 433387"/>
                <a:gd name="connsiteX3" fmla="*/ 180975 w 552450"/>
                <a:gd name="connsiteY3" fmla="*/ 183356 h 433387"/>
                <a:gd name="connsiteX4" fmla="*/ 197643 w 552450"/>
                <a:gd name="connsiteY4" fmla="*/ 145256 h 433387"/>
                <a:gd name="connsiteX5" fmla="*/ 209550 w 552450"/>
                <a:gd name="connsiteY5" fmla="*/ 114300 h 433387"/>
                <a:gd name="connsiteX6" fmla="*/ 211931 w 552450"/>
                <a:gd name="connsiteY6" fmla="*/ 90487 h 433387"/>
                <a:gd name="connsiteX7" fmla="*/ 214312 w 552450"/>
                <a:gd name="connsiteY7" fmla="*/ 61912 h 433387"/>
                <a:gd name="connsiteX8" fmla="*/ 219075 w 552450"/>
                <a:gd name="connsiteY8" fmla="*/ 0 h 433387"/>
                <a:gd name="connsiteX9" fmla="*/ 552450 w 552450"/>
                <a:gd name="connsiteY9" fmla="*/ 259556 h 433387"/>
                <a:gd name="connsiteX10" fmla="*/ 478631 w 552450"/>
                <a:gd name="connsiteY10" fmla="*/ 271462 h 433387"/>
                <a:gd name="connsiteX11" fmla="*/ 338137 w 552450"/>
                <a:gd name="connsiteY11" fmla="*/ 319087 h 433387"/>
                <a:gd name="connsiteX12" fmla="*/ 173831 w 552450"/>
                <a:gd name="connsiteY12" fmla="*/ 378618 h 433387"/>
                <a:gd name="connsiteX13" fmla="*/ 52387 w 552450"/>
                <a:gd name="connsiteY13" fmla="*/ 431006 h 433387"/>
                <a:gd name="connsiteX14" fmla="*/ 21431 w 552450"/>
                <a:gd name="connsiteY14" fmla="*/ 433387 h 433387"/>
                <a:gd name="connsiteX15" fmla="*/ 4762 w 552450"/>
                <a:gd name="connsiteY15" fmla="*/ 426243 h 433387"/>
                <a:gd name="connsiteX16" fmla="*/ 0 w 552450"/>
                <a:gd name="connsiteY16" fmla="*/ 402431 h 433387"/>
                <a:gd name="connsiteX17" fmla="*/ 11906 w 552450"/>
                <a:gd name="connsiteY17" fmla="*/ 376237 h 433387"/>
                <a:gd name="connsiteX18" fmla="*/ 104775 w 552450"/>
                <a:gd name="connsiteY18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50" h="433387">
                  <a:moveTo>
                    <a:pt x="104775" y="285750"/>
                  </a:moveTo>
                  <a:lnTo>
                    <a:pt x="142875" y="240506"/>
                  </a:lnTo>
                  <a:lnTo>
                    <a:pt x="164306" y="214312"/>
                  </a:lnTo>
                  <a:lnTo>
                    <a:pt x="180975" y="183356"/>
                  </a:lnTo>
                  <a:lnTo>
                    <a:pt x="197643" y="145256"/>
                  </a:lnTo>
                  <a:lnTo>
                    <a:pt x="209550" y="114300"/>
                  </a:lnTo>
                  <a:lnTo>
                    <a:pt x="211931" y="90487"/>
                  </a:lnTo>
                  <a:lnTo>
                    <a:pt x="214312" y="61912"/>
                  </a:lnTo>
                  <a:lnTo>
                    <a:pt x="219075" y="0"/>
                  </a:lnTo>
                  <a:lnTo>
                    <a:pt x="552450" y="259556"/>
                  </a:lnTo>
                  <a:lnTo>
                    <a:pt x="478631" y="271462"/>
                  </a:lnTo>
                  <a:lnTo>
                    <a:pt x="338137" y="319087"/>
                  </a:lnTo>
                  <a:lnTo>
                    <a:pt x="173831" y="378618"/>
                  </a:lnTo>
                  <a:lnTo>
                    <a:pt x="52387" y="431006"/>
                  </a:lnTo>
                  <a:lnTo>
                    <a:pt x="21431" y="433387"/>
                  </a:lnTo>
                  <a:lnTo>
                    <a:pt x="4762" y="426243"/>
                  </a:lnTo>
                  <a:lnTo>
                    <a:pt x="0" y="402431"/>
                  </a:lnTo>
                  <a:lnTo>
                    <a:pt x="11906" y="376237"/>
                  </a:lnTo>
                  <a:lnTo>
                    <a:pt x="1047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DF81D82-74E5-F145-A742-21D85F97D5FD}"/>
                </a:ext>
              </a:extLst>
            </p:cNvPr>
            <p:cNvSpPr/>
            <p:nvPr/>
          </p:nvSpPr>
          <p:spPr>
            <a:xfrm>
              <a:off x="5627688" y="3373438"/>
              <a:ext cx="420687" cy="387350"/>
            </a:xfrm>
            <a:custGeom>
              <a:avLst/>
              <a:gdLst>
                <a:gd name="connsiteX0" fmla="*/ 230981 w 421481"/>
                <a:gd name="connsiteY0" fmla="*/ 235744 h 385763"/>
                <a:gd name="connsiteX1" fmla="*/ 309562 w 421481"/>
                <a:gd name="connsiteY1" fmla="*/ 302419 h 385763"/>
                <a:gd name="connsiteX2" fmla="*/ 359569 w 421481"/>
                <a:gd name="connsiteY2" fmla="*/ 338138 h 385763"/>
                <a:gd name="connsiteX3" fmla="*/ 421481 w 421481"/>
                <a:gd name="connsiteY3" fmla="*/ 381000 h 385763"/>
                <a:gd name="connsiteX4" fmla="*/ 59531 w 421481"/>
                <a:gd name="connsiteY4" fmla="*/ 385763 h 385763"/>
                <a:gd name="connsiteX5" fmla="*/ 85725 w 421481"/>
                <a:gd name="connsiteY5" fmla="*/ 354807 h 385763"/>
                <a:gd name="connsiteX6" fmla="*/ 95250 w 421481"/>
                <a:gd name="connsiteY6" fmla="*/ 330994 h 385763"/>
                <a:gd name="connsiteX7" fmla="*/ 100012 w 421481"/>
                <a:gd name="connsiteY7" fmla="*/ 307182 h 385763"/>
                <a:gd name="connsiteX8" fmla="*/ 97631 w 421481"/>
                <a:gd name="connsiteY8" fmla="*/ 271463 h 385763"/>
                <a:gd name="connsiteX9" fmla="*/ 85725 w 421481"/>
                <a:gd name="connsiteY9" fmla="*/ 226219 h 385763"/>
                <a:gd name="connsiteX10" fmla="*/ 61912 w 421481"/>
                <a:gd name="connsiteY10" fmla="*/ 171450 h 385763"/>
                <a:gd name="connsiteX11" fmla="*/ 30956 w 421481"/>
                <a:gd name="connsiteY11" fmla="*/ 104775 h 385763"/>
                <a:gd name="connsiteX12" fmla="*/ 7144 w 421481"/>
                <a:gd name="connsiteY12" fmla="*/ 54769 h 385763"/>
                <a:gd name="connsiteX13" fmla="*/ 0 w 421481"/>
                <a:gd name="connsiteY13" fmla="*/ 28575 h 385763"/>
                <a:gd name="connsiteX14" fmla="*/ 2381 w 421481"/>
                <a:gd name="connsiteY14" fmla="*/ 16669 h 385763"/>
                <a:gd name="connsiteX15" fmla="*/ 11906 w 421481"/>
                <a:gd name="connsiteY15" fmla="*/ 2382 h 385763"/>
                <a:gd name="connsiteX16" fmla="*/ 28575 w 421481"/>
                <a:gd name="connsiteY16" fmla="*/ 0 h 385763"/>
                <a:gd name="connsiteX17" fmla="*/ 52387 w 421481"/>
                <a:gd name="connsiteY17" fmla="*/ 9525 h 385763"/>
                <a:gd name="connsiteX18" fmla="*/ 85725 w 421481"/>
                <a:gd name="connsiteY18" fmla="*/ 35719 h 385763"/>
                <a:gd name="connsiteX19" fmla="*/ 140494 w 421481"/>
                <a:gd name="connsiteY19" fmla="*/ 123825 h 385763"/>
                <a:gd name="connsiteX20" fmla="*/ 230981 w 421481"/>
                <a:gd name="connsiteY20" fmla="*/ 235744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1481" h="385763">
                  <a:moveTo>
                    <a:pt x="230981" y="235744"/>
                  </a:moveTo>
                  <a:lnTo>
                    <a:pt x="309562" y="302419"/>
                  </a:lnTo>
                  <a:lnTo>
                    <a:pt x="359569" y="338138"/>
                  </a:lnTo>
                  <a:lnTo>
                    <a:pt x="421481" y="381000"/>
                  </a:lnTo>
                  <a:lnTo>
                    <a:pt x="59531" y="385763"/>
                  </a:lnTo>
                  <a:lnTo>
                    <a:pt x="85725" y="354807"/>
                  </a:lnTo>
                  <a:lnTo>
                    <a:pt x="95250" y="330994"/>
                  </a:lnTo>
                  <a:lnTo>
                    <a:pt x="100012" y="307182"/>
                  </a:lnTo>
                  <a:lnTo>
                    <a:pt x="97631" y="271463"/>
                  </a:lnTo>
                  <a:lnTo>
                    <a:pt x="85725" y="226219"/>
                  </a:lnTo>
                  <a:lnTo>
                    <a:pt x="61912" y="171450"/>
                  </a:lnTo>
                  <a:lnTo>
                    <a:pt x="30956" y="104775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11906" y="2382"/>
                  </a:lnTo>
                  <a:lnTo>
                    <a:pt x="28575" y="0"/>
                  </a:lnTo>
                  <a:lnTo>
                    <a:pt x="52387" y="9525"/>
                  </a:lnTo>
                  <a:lnTo>
                    <a:pt x="85725" y="35719"/>
                  </a:lnTo>
                  <a:lnTo>
                    <a:pt x="140494" y="123825"/>
                  </a:lnTo>
                  <a:lnTo>
                    <a:pt x="2309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32301C0-F5E3-4A48-87C4-E09F01610432}"/>
                </a:ext>
              </a:extLst>
            </p:cNvPr>
            <p:cNvSpPr/>
            <p:nvPr/>
          </p:nvSpPr>
          <p:spPr>
            <a:xfrm>
              <a:off x="4287838" y="4141788"/>
              <a:ext cx="1504950" cy="330200"/>
            </a:xfrm>
            <a:custGeom>
              <a:avLst/>
              <a:gdLst>
                <a:gd name="connsiteX0" fmla="*/ 447675 w 1504950"/>
                <a:gd name="connsiteY0" fmla="*/ 257175 h 330994"/>
                <a:gd name="connsiteX1" fmla="*/ 52388 w 1504950"/>
                <a:gd name="connsiteY1" fmla="*/ 302419 h 330994"/>
                <a:gd name="connsiteX2" fmla="*/ 0 w 1504950"/>
                <a:gd name="connsiteY2" fmla="*/ 145256 h 330994"/>
                <a:gd name="connsiteX3" fmla="*/ 266700 w 1504950"/>
                <a:gd name="connsiteY3" fmla="*/ 130969 h 330994"/>
                <a:gd name="connsiteX4" fmla="*/ 454819 w 1504950"/>
                <a:gd name="connsiteY4" fmla="*/ 111919 h 330994"/>
                <a:gd name="connsiteX5" fmla="*/ 852488 w 1504950"/>
                <a:gd name="connsiteY5" fmla="*/ 66675 h 330994"/>
                <a:gd name="connsiteX6" fmla="*/ 997744 w 1504950"/>
                <a:gd name="connsiteY6" fmla="*/ 47625 h 330994"/>
                <a:gd name="connsiteX7" fmla="*/ 1021557 w 1504950"/>
                <a:gd name="connsiteY7" fmla="*/ 38100 h 330994"/>
                <a:gd name="connsiteX8" fmla="*/ 1107282 w 1504950"/>
                <a:gd name="connsiteY8" fmla="*/ 4762 h 330994"/>
                <a:gd name="connsiteX9" fmla="*/ 1121569 w 1504950"/>
                <a:gd name="connsiteY9" fmla="*/ 0 h 330994"/>
                <a:gd name="connsiteX10" fmla="*/ 1143000 w 1504950"/>
                <a:gd name="connsiteY10" fmla="*/ 2381 h 330994"/>
                <a:gd name="connsiteX11" fmla="*/ 1240632 w 1504950"/>
                <a:gd name="connsiteY11" fmla="*/ 40481 h 330994"/>
                <a:gd name="connsiteX12" fmla="*/ 1378744 w 1504950"/>
                <a:gd name="connsiteY12" fmla="*/ 97631 h 330994"/>
                <a:gd name="connsiteX13" fmla="*/ 1445419 w 1504950"/>
                <a:gd name="connsiteY13" fmla="*/ 128587 h 330994"/>
                <a:gd name="connsiteX14" fmla="*/ 1473994 w 1504950"/>
                <a:gd name="connsiteY14" fmla="*/ 150019 h 330994"/>
                <a:gd name="connsiteX15" fmla="*/ 1485900 w 1504950"/>
                <a:gd name="connsiteY15" fmla="*/ 166687 h 330994"/>
                <a:gd name="connsiteX16" fmla="*/ 1495425 w 1504950"/>
                <a:gd name="connsiteY16" fmla="*/ 188119 h 330994"/>
                <a:gd name="connsiteX17" fmla="*/ 1504950 w 1504950"/>
                <a:gd name="connsiteY17" fmla="*/ 216694 h 330994"/>
                <a:gd name="connsiteX18" fmla="*/ 1497807 w 1504950"/>
                <a:gd name="connsiteY18" fmla="*/ 247650 h 330994"/>
                <a:gd name="connsiteX19" fmla="*/ 1476375 w 1504950"/>
                <a:gd name="connsiteY19" fmla="*/ 266700 h 330994"/>
                <a:gd name="connsiteX20" fmla="*/ 1447800 w 1504950"/>
                <a:gd name="connsiteY20" fmla="*/ 292894 h 330994"/>
                <a:gd name="connsiteX21" fmla="*/ 1381125 w 1504950"/>
                <a:gd name="connsiteY21" fmla="*/ 330994 h 330994"/>
                <a:gd name="connsiteX22" fmla="*/ 1040607 w 1504950"/>
                <a:gd name="connsiteY22" fmla="*/ 242887 h 330994"/>
                <a:gd name="connsiteX23" fmla="*/ 1031082 w 1504950"/>
                <a:gd name="connsiteY23" fmla="*/ 228600 h 330994"/>
                <a:gd name="connsiteX24" fmla="*/ 1019175 w 1504950"/>
                <a:gd name="connsiteY24" fmla="*/ 214312 h 330994"/>
                <a:gd name="connsiteX25" fmla="*/ 997744 w 1504950"/>
                <a:gd name="connsiteY25" fmla="*/ 207169 h 330994"/>
                <a:gd name="connsiteX26" fmla="*/ 954882 w 1504950"/>
                <a:gd name="connsiteY26" fmla="*/ 207169 h 330994"/>
                <a:gd name="connsiteX27" fmla="*/ 447675 w 1504950"/>
                <a:gd name="connsiteY27" fmla="*/ 25717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4950" h="330994">
                  <a:moveTo>
                    <a:pt x="447675" y="257175"/>
                  </a:moveTo>
                  <a:lnTo>
                    <a:pt x="52388" y="302419"/>
                  </a:lnTo>
                  <a:lnTo>
                    <a:pt x="0" y="145256"/>
                  </a:lnTo>
                  <a:lnTo>
                    <a:pt x="266700" y="130969"/>
                  </a:lnTo>
                  <a:lnTo>
                    <a:pt x="454819" y="111919"/>
                  </a:lnTo>
                  <a:lnTo>
                    <a:pt x="852488" y="66675"/>
                  </a:lnTo>
                  <a:lnTo>
                    <a:pt x="997744" y="47625"/>
                  </a:lnTo>
                  <a:lnTo>
                    <a:pt x="1021557" y="38100"/>
                  </a:lnTo>
                  <a:lnTo>
                    <a:pt x="1107282" y="4762"/>
                  </a:lnTo>
                  <a:lnTo>
                    <a:pt x="1121569" y="0"/>
                  </a:lnTo>
                  <a:lnTo>
                    <a:pt x="1143000" y="2381"/>
                  </a:lnTo>
                  <a:lnTo>
                    <a:pt x="1240632" y="40481"/>
                  </a:lnTo>
                  <a:lnTo>
                    <a:pt x="1378744" y="97631"/>
                  </a:lnTo>
                  <a:lnTo>
                    <a:pt x="1445419" y="128587"/>
                  </a:lnTo>
                  <a:lnTo>
                    <a:pt x="1473994" y="150019"/>
                  </a:lnTo>
                  <a:lnTo>
                    <a:pt x="1485900" y="166687"/>
                  </a:lnTo>
                  <a:lnTo>
                    <a:pt x="1495425" y="188119"/>
                  </a:lnTo>
                  <a:lnTo>
                    <a:pt x="1504950" y="216694"/>
                  </a:lnTo>
                  <a:lnTo>
                    <a:pt x="1497807" y="247650"/>
                  </a:lnTo>
                  <a:lnTo>
                    <a:pt x="1476375" y="266700"/>
                  </a:lnTo>
                  <a:lnTo>
                    <a:pt x="1447800" y="292894"/>
                  </a:lnTo>
                  <a:lnTo>
                    <a:pt x="1381125" y="330994"/>
                  </a:lnTo>
                  <a:lnTo>
                    <a:pt x="1040607" y="242887"/>
                  </a:lnTo>
                  <a:lnTo>
                    <a:pt x="1031082" y="228600"/>
                  </a:lnTo>
                  <a:lnTo>
                    <a:pt x="1019175" y="214312"/>
                  </a:lnTo>
                  <a:lnTo>
                    <a:pt x="997744" y="207169"/>
                  </a:lnTo>
                  <a:lnTo>
                    <a:pt x="954882" y="207169"/>
                  </a:lnTo>
                  <a:lnTo>
                    <a:pt x="44767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7921595-EB40-744E-90B7-A8E7DDAD0152}"/>
                </a:ext>
              </a:extLst>
            </p:cNvPr>
            <p:cNvSpPr/>
            <p:nvPr/>
          </p:nvSpPr>
          <p:spPr>
            <a:xfrm>
              <a:off x="3363913" y="4343400"/>
              <a:ext cx="2324100" cy="1655763"/>
            </a:xfrm>
            <a:custGeom>
              <a:avLst/>
              <a:gdLst>
                <a:gd name="connsiteX0" fmla="*/ 1183482 w 2324100"/>
                <a:gd name="connsiteY0" fmla="*/ 1128713 h 1654969"/>
                <a:gd name="connsiteX1" fmla="*/ 962025 w 2324100"/>
                <a:gd name="connsiteY1" fmla="*/ 1259681 h 1654969"/>
                <a:gd name="connsiteX2" fmla="*/ 707232 w 2324100"/>
                <a:gd name="connsiteY2" fmla="*/ 1390650 h 1654969"/>
                <a:gd name="connsiteX3" fmla="*/ 459582 w 2324100"/>
                <a:gd name="connsiteY3" fmla="*/ 1497806 h 1654969"/>
                <a:gd name="connsiteX4" fmla="*/ 261938 w 2324100"/>
                <a:gd name="connsiteY4" fmla="*/ 1578769 h 1654969"/>
                <a:gd name="connsiteX5" fmla="*/ 61913 w 2324100"/>
                <a:gd name="connsiteY5" fmla="*/ 1645444 h 1654969"/>
                <a:gd name="connsiteX6" fmla="*/ 26194 w 2324100"/>
                <a:gd name="connsiteY6" fmla="*/ 1654969 h 1654969"/>
                <a:gd name="connsiteX7" fmla="*/ 4763 w 2324100"/>
                <a:gd name="connsiteY7" fmla="*/ 1650206 h 1654969"/>
                <a:gd name="connsiteX8" fmla="*/ 0 w 2324100"/>
                <a:gd name="connsiteY8" fmla="*/ 1635919 h 1654969"/>
                <a:gd name="connsiteX9" fmla="*/ 7144 w 2324100"/>
                <a:gd name="connsiteY9" fmla="*/ 1619250 h 1654969"/>
                <a:gd name="connsiteX10" fmla="*/ 35719 w 2324100"/>
                <a:gd name="connsiteY10" fmla="*/ 1593056 h 1654969"/>
                <a:gd name="connsiteX11" fmla="*/ 85725 w 2324100"/>
                <a:gd name="connsiteY11" fmla="*/ 1564481 h 1654969"/>
                <a:gd name="connsiteX12" fmla="*/ 261938 w 2324100"/>
                <a:gd name="connsiteY12" fmla="*/ 1478756 h 1654969"/>
                <a:gd name="connsiteX13" fmla="*/ 500063 w 2324100"/>
                <a:gd name="connsiteY13" fmla="*/ 1352550 h 1654969"/>
                <a:gd name="connsiteX14" fmla="*/ 678657 w 2324100"/>
                <a:gd name="connsiteY14" fmla="*/ 1245394 h 1654969"/>
                <a:gd name="connsiteX15" fmla="*/ 842963 w 2324100"/>
                <a:gd name="connsiteY15" fmla="*/ 1143000 h 1654969"/>
                <a:gd name="connsiteX16" fmla="*/ 1069182 w 2324100"/>
                <a:gd name="connsiteY16" fmla="*/ 1000125 h 1654969"/>
                <a:gd name="connsiteX17" fmla="*/ 1269207 w 2324100"/>
                <a:gd name="connsiteY17" fmla="*/ 850106 h 1654969"/>
                <a:gd name="connsiteX18" fmla="*/ 1466850 w 2324100"/>
                <a:gd name="connsiteY18" fmla="*/ 671513 h 1654969"/>
                <a:gd name="connsiteX19" fmla="*/ 1614488 w 2324100"/>
                <a:gd name="connsiteY19" fmla="*/ 528638 h 1654969"/>
                <a:gd name="connsiteX20" fmla="*/ 1781175 w 2324100"/>
                <a:gd name="connsiteY20" fmla="*/ 338138 h 1654969"/>
                <a:gd name="connsiteX21" fmla="*/ 1890713 w 2324100"/>
                <a:gd name="connsiteY21" fmla="*/ 195263 h 1654969"/>
                <a:gd name="connsiteX22" fmla="*/ 1943100 w 2324100"/>
                <a:gd name="connsiteY22" fmla="*/ 114300 h 1654969"/>
                <a:gd name="connsiteX23" fmla="*/ 1962150 w 2324100"/>
                <a:gd name="connsiteY23" fmla="*/ 85725 h 1654969"/>
                <a:gd name="connsiteX24" fmla="*/ 1964532 w 2324100"/>
                <a:gd name="connsiteY24" fmla="*/ 73819 h 1654969"/>
                <a:gd name="connsiteX25" fmla="*/ 1966913 w 2324100"/>
                <a:gd name="connsiteY25" fmla="*/ 52388 h 1654969"/>
                <a:gd name="connsiteX26" fmla="*/ 1959769 w 2324100"/>
                <a:gd name="connsiteY26" fmla="*/ 0 h 1654969"/>
                <a:gd name="connsiteX27" fmla="*/ 2324100 w 2324100"/>
                <a:gd name="connsiteY27" fmla="*/ 109538 h 1654969"/>
                <a:gd name="connsiteX28" fmla="*/ 2305050 w 2324100"/>
                <a:gd name="connsiteY28" fmla="*/ 128588 h 1654969"/>
                <a:gd name="connsiteX29" fmla="*/ 2240757 w 2324100"/>
                <a:gd name="connsiteY29" fmla="*/ 204788 h 1654969"/>
                <a:gd name="connsiteX30" fmla="*/ 2159794 w 2324100"/>
                <a:gd name="connsiteY30" fmla="*/ 297656 h 1654969"/>
                <a:gd name="connsiteX31" fmla="*/ 2057400 w 2324100"/>
                <a:gd name="connsiteY31" fmla="*/ 409575 h 1654969"/>
                <a:gd name="connsiteX32" fmla="*/ 1916907 w 2324100"/>
                <a:gd name="connsiteY32" fmla="*/ 552450 h 1654969"/>
                <a:gd name="connsiteX33" fmla="*/ 1762125 w 2324100"/>
                <a:gd name="connsiteY33" fmla="*/ 688181 h 1654969"/>
                <a:gd name="connsiteX34" fmla="*/ 1621632 w 2324100"/>
                <a:gd name="connsiteY34" fmla="*/ 809625 h 1654969"/>
                <a:gd name="connsiteX35" fmla="*/ 1443038 w 2324100"/>
                <a:gd name="connsiteY35" fmla="*/ 957263 h 1654969"/>
                <a:gd name="connsiteX36" fmla="*/ 1183482 w 2324100"/>
                <a:gd name="connsiteY36" fmla="*/ 1128713 h 16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24100" h="1654969">
                  <a:moveTo>
                    <a:pt x="1183482" y="1128713"/>
                  </a:moveTo>
                  <a:lnTo>
                    <a:pt x="962025" y="1259681"/>
                  </a:lnTo>
                  <a:lnTo>
                    <a:pt x="707232" y="1390650"/>
                  </a:lnTo>
                  <a:lnTo>
                    <a:pt x="459582" y="1497806"/>
                  </a:lnTo>
                  <a:lnTo>
                    <a:pt x="261938" y="1578769"/>
                  </a:lnTo>
                  <a:lnTo>
                    <a:pt x="61913" y="1645444"/>
                  </a:lnTo>
                  <a:lnTo>
                    <a:pt x="26194" y="1654969"/>
                  </a:lnTo>
                  <a:lnTo>
                    <a:pt x="4763" y="1650206"/>
                  </a:lnTo>
                  <a:lnTo>
                    <a:pt x="0" y="1635919"/>
                  </a:lnTo>
                  <a:lnTo>
                    <a:pt x="7144" y="1619250"/>
                  </a:lnTo>
                  <a:lnTo>
                    <a:pt x="35719" y="1593056"/>
                  </a:lnTo>
                  <a:lnTo>
                    <a:pt x="85725" y="1564481"/>
                  </a:lnTo>
                  <a:lnTo>
                    <a:pt x="261938" y="1478756"/>
                  </a:lnTo>
                  <a:lnTo>
                    <a:pt x="500063" y="1352550"/>
                  </a:lnTo>
                  <a:lnTo>
                    <a:pt x="678657" y="1245394"/>
                  </a:lnTo>
                  <a:lnTo>
                    <a:pt x="842963" y="1143000"/>
                  </a:lnTo>
                  <a:lnTo>
                    <a:pt x="1069182" y="1000125"/>
                  </a:lnTo>
                  <a:lnTo>
                    <a:pt x="1269207" y="850106"/>
                  </a:lnTo>
                  <a:lnTo>
                    <a:pt x="1466850" y="671513"/>
                  </a:lnTo>
                  <a:lnTo>
                    <a:pt x="1614488" y="528638"/>
                  </a:lnTo>
                  <a:lnTo>
                    <a:pt x="1781175" y="338138"/>
                  </a:lnTo>
                  <a:lnTo>
                    <a:pt x="1890713" y="195263"/>
                  </a:lnTo>
                  <a:lnTo>
                    <a:pt x="1943100" y="114300"/>
                  </a:lnTo>
                  <a:lnTo>
                    <a:pt x="1962150" y="85725"/>
                  </a:lnTo>
                  <a:lnTo>
                    <a:pt x="1964532" y="73819"/>
                  </a:lnTo>
                  <a:lnTo>
                    <a:pt x="1966913" y="52388"/>
                  </a:lnTo>
                  <a:lnTo>
                    <a:pt x="1959769" y="0"/>
                  </a:lnTo>
                  <a:lnTo>
                    <a:pt x="2324100" y="109538"/>
                  </a:lnTo>
                  <a:lnTo>
                    <a:pt x="2305050" y="128588"/>
                  </a:lnTo>
                  <a:lnTo>
                    <a:pt x="2240757" y="204788"/>
                  </a:lnTo>
                  <a:lnTo>
                    <a:pt x="2159794" y="297656"/>
                  </a:lnTo>
                  <a:lnTo>
                    <a:pt x="2057400" y="409575"/>
                  </a:lnTo>
                  <a:lnTo>
                    <a:pt x="1916907" y="552450"/>
                  </a:lnTo>
                  <a:lnTo>
                    <a:pt x="1762125" y="688181"/>
                  </a:lnTo>
                  <a:lnTo>
                    <a:pt x="1621632" y="809625"/>
                  </a:lnTo>
                  <a:lnTo>
                    <a:pt x="1443038" y="957263"/>
                  </a:lnTo>
                  <a:lnTo>
                    <a:pt x="1183482" y="1128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14710798-DBAE-2E43-A5CE-10214F211C85}"/>
                </a:ext>
              </a:extLst>
            </p:cNvPr>
            <p:cNvSpPr/>
            <p:nvPr/>
          </p:nvSpPr>
          <p:spPr>
            <a:xfrm>
              <a:off x="4100513" y="4449763"/>
              <a:ext cx="2905125" cy="1549400"/>
            </a:xfrm>
            <a:custGeom>
              <a:avLst/>
              <a:gdLst>
                <a:gd name="connsiteX0" fmla="*/ 571500 w 2905125"/>
                <a:gd name="connsiteY0" fmla="*/ 440532 h 1547813"/>
                <a:gd name="connsiteX1" fmla="*/ 431006 w 2905125"/>
                <a:gd name="connsiteY1" fmla="*/ 350044 h 1547813"/>
                <a:gd name="connsiteX2" fmla="*/ 321468 w 2905125"/>
                <a:gd name="connsiteY2" fmla="*/ 285750 h 1547813"/>
                <a:gd name="connsiteX3" fmla="*/ 0 w 2905125"/>
                <a:gd name="connsiteY3" fmla="*/ 92869 h 1547813"/>
                <a:gd name="connsiteX4" fmla="*/ 42862 w 2905125"/>
                <a:gd name="connsiteY4" fmla="*/ 0 h 1547813"/>
                <a:gd name="connsiteX5" fmla="*/ 228600 w 2905125"/>
                <a:gd name="connsiteY5" fmla="*/ 85725 h 1547813"/>
                <a:gd name="connsiteX6" fmla="*/ 457200 w 2905125"/>
                <a:gd name="connsiteY6" fmla="*/ 219075 h 1547813"/>
                <a:gd name="connsiteX7" fmla="*/ 852487 w 2905125"/>
                <a:gd name="connsiteY7" fmla="*/ 450057 h 1547813"/>
                <a:gd name="connsiteX8" fmla="*/ 1054893 w 2905125"/>
                <a:gd name="connsiteY8" fmla="*/ 569119 h 1547813"/>
                <a:gd name="connsiteX9" fmla="*/ 1266825 w 2905125"/>
                <a:gd name="connsiteY9" fmla="*/ 692944 h 1547813"/>
                <a:gd name="connsiteX10" fmla="*/ 1540668 w 2905125"/>
                <a:gd name="connsiteY10" fmla="*/ 850107 h 1547813"/>
                <a:gd name="connsiteX11" fmla="*/ 1866900 w 2905125"/>
                <a:gd name="connsiteY11" fmla="*/ 1019175 h 1547813"/>
                <a:gd name="connsiteX12" fmla="*/ 2069306 w 2905125"/>
                <a:gd name="connsiteY12" fmla="*/ 1104900 h 1547813"/>
                <a:gd name="connsiteX13" fmla="*/ 2269331 w 2905125"/>
                <a:gd name="connsiteY13" fmla="*/ 1173957 h 1547813"/>
                <a:gd name="connsiteX14" fmla="*/ 2552700 w 2905125"/>
                <a:gd name="connsiteY14" fmla="*/ 1264444 h 1547813"/>
                <a:gd name="connsiteX15" fmla="*/ 2838450 w 2905125"/>
                <a:gd name="connsiteY15" fmla="*/ 1345407 h 1547813"/>
                <a:gd name="connsiteX16" fmla="*/ 2876550 w 2905125"/>
                <a:gd name="connsiteY16" fmla="*/ 1354932 h 1547813"/>
                <a:gd name="connsiteX17" fmla="*/ 2888456 w 2905125"/>
                <a:gd name="connsiteY17" fmla="*/ 1357313 h 1547813"/>
                <a:gd name="connsiteX18" fmla="*/ 2897981 w 2905125"/>
                <a:gd name="connsiteY18" fmla="*/ 1364457 h 1547813"/>
                <a:gd name="connsiteX19" fmla="*/ 2905125 w 2905125"/>
                <a:gd name="connsiteY19" fmla="*/ 1373982 h 1547813"/>
                <a:gd name="connsiteX20" fmla="*/ 2897981 w 2905125"/>
                <a:gd name="connsiteY20" fmla="*/ 1388269 h 1547813"/>
                <a:gd name="connsiteX21" fmla="*/ 2867025 w 2905125"/>
                <a:gd name="connsiteY21" fmla="*/ 1407319 h 1547813"/>
                <a:gd name="connsiteX22" fmla="*/ 2605087 w 2905125"/>
                <a:gd name="connsiteY22" fmla="*/ 1473994 h 1547813"/>
                <a:gd name="connsiteX23" fmla="*/ 2376487 w 2905125"/>
                <a:gd name="connsiteY23" fmla="*/ 1516857 h 1547813"/>
                <a:gd name="connsiteX24" fmla="*/ 2188368 w 2905125"/>
                <a:gd name="connsiteY24" fmla="*/ 1543050 h 1547813"/>
                <a:gd name="connsiteX25" fmla="*/ 2076450 w 2905125"/>
                <a:gd name="connsiteY25" fmla="*/ 1547813 h 1547813"/>
                <a:gd name="connsiteX26" fmla="*/ 2035968 w 2905125"/>
                <a:gd name="connsiteY26" fmla="*/ 1543050 h 1547813"/>
                <a:gd name="connsiteX27" fmla="*/ 1990725 w 2905125"/>
                <a:gd name="connsiteY27" fmla="*/ 1531144 h 1547813"/>
                <a:gd name="connsiteX28" fmla="*/ 1928812 w 2905125"/>
                <a:gd name="connsiteY28" fmla="*/ 1495425 h 1547813"/>
                <a:gd name="connsiteX29" fmla="*/ 1766887 w 2905125"/>
                <a:gd name="connsiteY29" fmla="*/ 1376363 h 1547813"/>
                <a:gd name="connsiteX30" fmla="*/ 1516856 w 2905125"/>
                <a:gd name="connsiteY30" fmla="*/ 1181100 h 1547813"/>
                <a:gd name="connsiteX31" fmla="*/ 1300162 w 2905125"/>
                <a:gd name="connsiteY31" fmla="*/ 1014413 h 1547813"/>
                <a:gd name="connsiteX32" fmla="*/ 1069181 w 2905125"/>
                <a:gd name="connsiteY32" fmla="*/ 838200 h 1547813"/>
                <a:gd name="connsiteX33" fmla="*/ 890587 w 2905125"/>
                <a:gd name="connsiteY33" fmla="*/ 700088 h 1547813"/>
                <a:gd name="connsiteX34" fmla="*/ 731043 w 2905125"/>
                <a:gd name="connsiteY34" fmla="*/ 566738 h 1547813"/>
                <a:gd name="connsiteX35" fmla="*/ 571500 w 2905125"/>
                <a:gd name="connsiteY35" fmla="*/ 440532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05125" h="1547813">
                  <a:moveTo>
                    <a:pt x="571500" y="440532"/>
                  </a:moveTo>
                  <a:lnTo>
                    <a:pt x="431006" y="350044"/>
                  </a:lnTo>
                  <a:lnTo>
                    <a:pt x="321468" y="285750"/>
                  </a:lnTo>
                  <a:lnTo>
                    <a:pt x="0" y="92869"/>
                  </a:lnTo>
                  <a:lnTo>
                    <a:pt x="42862" y="0"/>
                  </a:lnTo>
                  <a:lnTo>
                    <a:pt x="228600" y="85725"/>
                  </a:lnTo>
                  <a:lnTo>
                    <a:pt x="457200" y="219075"/>
                  </a:lnTo>
                  <a:lnTo>
                    <a:pt x="852487" y="450057"/>
                  </a:lnTo>
                  <a:lnTo>
                    <a:pt x="1054893" y="569119"/>
                  </a:lnTo>
                  <a:lnTo>
                    <a:pt x="1266825" y="692944"/>
                  </a:lnTo>
                  <a:lnTo>
                    <a:pt x="1540668" y="850107"/>
                  </a:lnTo>
                  <a:lnTo>
                    <a:pt x="1866900" y="1019175"/>
                  </a:lnTo>
                  <a:lnTo>
                    <a:pt x="2069306" y="1104900"/>
                  </a:lnTo>
                  <a:lnTo>
                    <a:pt x="2269331" y="1173957"/>
                  </a:lnTo>
                  <a:lnTo>
                    <a:pt x="2552700" y="1264444"/>
                  </a:lnTo>
                  <a:lnTo>
                    <a:pt x="2838450" y="1345407"/>
                  </a:lnTo>
                  <a:lnTo>
                    <a:pt x="2876550" y="1354932"/>
                  </a:lnTo>
                  <a:lnTo>
                    <a:pt x="2888456" y="1357313"/>
                  </a:lnTo>
                  <a:lnTo>
                    <a:pt x="2897981" y="1364457"/>
                  </a:lnTo>
                  <a:lnTo>
                    <a:pt x="2905125" y="1373982"/>
                  </a:lnTo>
                  <a:lnTo>
                    <a:pt x="2897981" y="1388269"/>
                  </a:lnTo>
                  <a:lnTo>
                    <a:pt x="2867025" y="1407319"/>
                  </a:lnTo>
                  <a:lnTo>
                    <a:pt x="2605087" y="1473994"/>
                  </a:lnTo>
                  <a:lnTo>
                    <a:pt x="2376487" y="1516857"/>
                  </a:lnTo>
                  <a:lnTo>
                    <a:pt x="2188368" y="1543050"/>
                  </a:lnTo>
                  <a:lnTo>
                    <a:pt x="2076450" y="1547813"/>
                  </a:lnTo>
                  <a:lnTo>
                    <a:pt x="2035968" y="1543050"/>
                  </a:lnTo>
                  <a:lnTo>
                    <a:pt x="1990725" y="1531144"/>
                  </a:lnTo>
                  <a:lnTo>
                    <a:pt x="1928812" y="1495425"/>
                  </a:lnTo>
                  <a:lnTo>
                    <a:pt x="1766887" y="1376363"/>
                  </a:lnTo>
                  <a:lnTo>
                    <a:pt x="1516856" y="1181100"/>
                  </a:lnTo>
                  <a:lnTo>
                    <a:pt x="1300162" y="1014413"/>
                  </a:lnTo>
                  <a:lnTo>
                    <a:pt x="1069181" y="838200"/>
                  </a:lnTo>
                  <a:lnTo>
                    <a:pt x="890587" y="700088"/>
                  </a:lnTo>
                  <a:lnTo>
                    <a:pt x="731043" y="566738"/>
                  </a:lnTo>
                  <a:lnTo>
                    <a:pt x="571500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550463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2EF4EBC-4B65-BD45-9CB6-66618AD1F0E6}"/>
              </a:ext>
            </a:extLst>
          </p:cNvPr>
          <p:cNvSpPr/>
          <p:nvPr/>
        </p:nvSpPr>
        <p:spPr>
          <a:xfrm>
            <a:off x="3479800" y="2090738"/>
            <a:ext cx="2805113" cy="600075"/>
          </a:xfrm>
          <a:custGeom>
            <a:avLst/>
            <a:gdLst>
              <a:gd name="connsiteX0" fmla="*/ 962025 w 2805113"/>
              <a:gd name="connsiteY0" fmla="*/ 276225 h 600075"/>
              <a:gd name="connsiteX1" fmla="*/ 1185863 w 2805113"/>
              <a:gd name="connsiteY1" fmla="*/ 247650 h 600075"/>
              <a:gd name="connsiteX2" fmla="*/ 1400175 w 2805113"/>
              <a:gd name="connsiteY2" fmla="*/ 219075 h 600075"/>
              <a:gd name="connsiteX3" fmla="*/ 1600200 w 2805113"/>
              <a:gd name="connsiteY3" fmla="*/ 202406 h 600075"/>
              <a:gd name="connsiteX4" fmla="*/ 1766888 w 2805113"/>
              <a:gd name="connsiteY4" fmla="*/ 183356 h 600075"/>
              <a:gd name="connsiteX5" fmla="*/ 1921669 w 2805113"/>
              <a:gd name="connsiteY5" fmla="*/ 161925 h 600075"/>
              <a:gd name="connsiteX6" fmla="*/ 2143125 w 2805113"/>
              <a:gd name="connsiteY6" fmla="*/ 121443 h 600075"/>
              <a:gd name="connsiteX7" fmla="*/ 2245519 w 2805113"/>
              <a:gd name="connsiteY7" fmla="*/ 95250 h 600075"/>
              <a:gd name="connsiteX8" fmla="*/ 2271713 w 2805113"/>
              <a:gd name="connsiteY8" fmla="*/ 85725 h 600075"/>
              <a:gd name="connsiteX9" fmla="*/ 2312194 w 2805113"/>
              <a:gd name="connsiteY9" fmla="*/ 59531 h 600075"/>
              <a:gd name="connsiteX10" fmla="*/ 2362200 w 2805113"/>
              <a:gd name="connsiteY10" fmla="*/ 33337 h 600075"/>
              <a:gd name="connsiteX11" fmla="*/ 2416969 w 2805113"/>
              <a:gd name="connsiteY11" fmla="*/ 7143 h 600075"/>
              <a:gd name="connsiteX12" fmla="*/ 2436019 w 2805113"/>
              <a:gd name="connsiteY12" fmla="*/ 0 h 600075"/>
              <a:gd name="connsiteX13" fmla="*/ 2450307 w 2805113"/>
              <a:gd name="connsiteY13" fmla="*/ 0 h 600075"/>
              <a:gd name="connsiteX14" fmla="*/ 2507457 w 2805113"/>
              <a:gd name="connsiteY14" fmla="*/ 11906 h 600075"/>
              <a:gd name="connsiteX15" fmla="*/ 2595563 w 2805113"/>
              <a:gd name="connsiteY15" fmla="*/ 40481 h 600075"/>
              <a:gd name="connsiteX16" fmla="*/ 2667000 w 2805113"/>
              <a:gd name="connsiteY16" fmla="*/ 71437 h 600075"/>
              <a:gd name="connsiteX17" fmla="*/ 2719388 w 2805113"/>
              <a:gd name="connsiteY17" fmla="*/ 97631 h 600075"/>
              <a:gd name="connsiteX18" fmla="*/ 2750344 w 2805113"/>
              <a:gd name="connsiteY18" fmla="*/ 119062 h 600075"/>
              <a:gd name="connsiteX19" fmla="*/ 2774157 w 2805113"/>
              <a:gd name="connsiteY19" fmla="*/ 142875 h 600075"/>
              <a:gd name="connsiteX20" fmla="*/ 2790825 w 2805113"/>
              <a:gd name="connsiteY20" fmla="*/ 161925 h 600075"/>
              <a:gd name="connsiteX21" fmla="*/ 2800350 w 2805113"/>
              <a:gd name="connsiteY21" fmla="*/ 183356 h 600075"/>
              <a:gd name="connsiteX22" fmla="*/ 2805113 w 2805113"/>
              <a:gd name="connsiteY22" fmla="*/ 200025 h 600075"/>
              <a:gd name="connsiteX23" fmla="*/ 2800350 w 2805113"/>
              <a:gd name="connsiteY23" fmla="*/ 221456 h 600075"/>
              <a:gd name="connsiteX24" fmla="*/ 2788444 w 2805113"/>
              <a:gd name="connsiteY24" fmla="*/ 240506 h 600075"/>
              <a:gd name="connsiteX25" fmla="*/ 2764632 w 2805113"/>
              <a:gd name="connsiteY25" fmla="*/ 259556 h 600075"/>
              <a:gd name="connsiteX26" fmla="*/ 2724150 w 2805113"/>
              <a:gd name="connsiteY26" fmla="*/ 276225 h 600075"/>
              <a:gd name="connsiteX27" fmla="*/ 2667000 w 2805113"/>
              <a:gd name="connsiteY27" fmla="*/ 290512 h 600075"/>
              <a:gd name="connsiteX28" fmla="*/ 2593182 w 2805113"/>
              <a:gd name="connsiteY28" fmla="*/ 292893 h 600075"/>
              <a:gd name="connsiteX29" fmla="*/ 2459832 w 2805113"/>
              <a:gd name="connsiteY29" fmla="*/ 300037 h 600075"/>
              <a:gd name="connsiteX30" fmla="*/ 2255044 w 2805113"/>
              <a:gd name="connsiteY30" fmla="*/ 314325 h 600075"/>
              <a:gd name="connsiteX31" fmla="*/ 2035969 w 2805113"/>
              <a:gd name="connsiteY31" fmla="*/ 333375 h 600075"/>
              <a:gd name="connsiteX32" fmla="*/ 1762125 w 2805113"/>
              <a:gd name="connsiteY32" fmla="*/ 361950 h 600075"/>
              <a:gd name="connsiteX33" fmla="*/ 1593057 w 2805113"/>
              <a:gd name="connsiteY33" fmla="*/ 383381 h 600075"/>
              <a:gd name="connsiteX34" fmla="*/ 1376363 w 2805113"/>
              <a:gd name="connsiteY34" fmla="*/ 400050 h 600075"/>
              <a:gd name="connsiteX35" fmla="*/ 1200150 w 2805113"/>
              <a:gd name="connsiteY35" fmla="*/ 428625 h 600075"/>
              <a:gd name="connsiteX36" fmla="*/ 1073944 w 2805113"/>
              <a:gd name="connsiteY36" fmla="*/ 447675 h 600075"/>
              <a:gd name="connsiteX37" fmla="*/ 876300 w 2805113"/>
              <a:gd name="connsiteY37" fmla="*/ 481012 h 600075"/>
              <a:gd name="connsiteX38" fmla="*/ 700088 w 2805113"/>
              <a:gd name="connsiteY38" fmla="*/ 516731 h 600075"/>
              <a:gd name="connsiteX39" fmla="*/ 576263 w 2805113"/>
              <a:gd name="connsiteY39" fmla="*/ 545306 h 600075"/>
              <a:gd name="connsiteX40" fmla="*/ 431007 w 2805113"/>
              <a:gd name="connsiteY40" fmla="*/ 583406 h 600075"/>
              <a:gd name="connsiteX41" fmla="*/ 361950 w 2805113"/>
              <a:gd name="connsiteY41" fmla="*/ 600075 h 600075"/>
              <a:gd name="connsiteX42" fmla="*/ 352425 w 2805113"/>
              <a:gd name="connsiteY42" fmla="*/ 600075 h 600075"/>
              <a:gd name="connsiteX43" fmla="*/ 333375 w 2805113"/>
              <a:gd name="connsiteY43" fmla="*/ 595312 h 600075"/>
              <a:gd name="connsiteX44" fmla="*/ 288132 w 2805113"/>
              <a:gd name="connsiteY44" fmla="*/ 569118 h 600075"/>
              <a:gd name="connsiteX45" fmla="*/ 240507 w 2805113"/>
              <a:gd name="connsiteY45" fmla="*/ 533400 h 600075"/>
              <a:gd name="connsiteX46" fmla="*/ 190500 w 2805113"/>
              <a:gd name="connsiteY46" fmla="*/ 492918 h 600075"/>
              <a:gd name="connsiteX47" fmla="*/ 154782 w 2805113"/>
              <a:gd name="connsiteY47" fmla="*/ 459581 h 600075"/>
              <a:gd name="connsiteX48" fmla="*/ 121444 w 2805113"/>
              <a:gd name="connsiteY48" fmla="*/ 426243 h 600075"/>
              <a:gd name="connsiteX49" fmla="*/ 88107 w 2805113"/>
              <a:gd name="connsiteY49" fmla="*/ 385762 h 600075"/>
              <a:gd name="connsiteX50" fmla="*/ 59532 w 2805113"/>
              <a:gd name="connsiteY50" fmla="*/ 340518 h 600075"/>
              <a:gd name="connsiteX51" fmla="*/ 35719 w 2805113"/>
              <a:gd name="connsiteY51" fmla="*/ 292893 h 600075"/>
              <a:gd name="connsiteX52" fmla="*/ 11907 w 2805113"/>
              <a:gd name="connsiteY52" fmla="*/ 242887 h 600075"/>
              <a:gd name="connsiteX53" fmla="*/ 0 w 2805113"/>
              <a:gd name="connsiteY53" fmla="*/ 209550 h 600075"/>
              <a:gd name="connsiteX54" fmla="*/ 0 w 2805113"/>
              <a:gd name="connsiteY54" fmla="*/ 195262 h 600075"/>
              <a:gd name="connsiteX55" fmla="*/ 7144 w 2805113"/>
              <a:gd name="connsiteY55" fmla="*/ 188118 h 600075"/>
              <a:gd name="connsiteX56" fmla="*/ 21432 w 2805113"/>
              <a:gd name="connsiteY56" fmla="*/ 185737 h 600075"/>
              <a:gd name="connsiteX57" fmla="*/ 42863 w 2805113"/>
              <a:gd name="connsiteY57" fmla="*/ 192881 h 600075"/>
              <a:gd name="connsiteX58" fmla="*/ 61913 w 2805113"/>
              <a:gd name="connsiteY58" fmla="*/ 202406 h 600075"/>
              <a:gd name="connsiteX59" fmla="*/ 76200 w 2805113"/>
              <a:gd name="connsiteY59" fmla="*/ 219075 h 600075"/>
              <a:gd name="connsiteX60" fmla="*/ 97632 w 2805113"/>
              <a:gd name="connsiteY60" fmla="*/ 247650 h 600075"/>
              <a:gd name="connsiteX61" fmla="*/ 116682 w 2805113"/>
              <a:gd name="connsiteY61" fmla="*/ 269081 h 600075"/>
              <a:gd name="connsiteX62" fmla="*/ 142875 w 2805113"/>
              <a:gd name="connsiteY62" fmla="*/ 292893 h 600075"/>
              <a:gd name="connsiteX63" fmla="*/ 169069 w 2805113"/>
              <a:gd name="connsiteY63" fmla="*/ 309562 h 600075"/>
              <a:gd name="connsiteX64" fmla="*/ 192882 w 2805113"/>
              <a:gd name="connsiteY64" fmla="*/ 321468 h 600075"/>
              <a:gd name="connsiteX65" fmla="*/ 216694 w 2805113"/>
              <a:gd name="connsiteY65" fmla="*/ 328612 h 600075"/>
              <a:gd name="connsiteX66" fmla="*/ 257175 w 2805113"/>
              <a:gd name="connsiteY66" fmla="*/ 333375 h 600075"/>
              <a:gd name="connsiteX67" fmla="*/ 352425 w 2805113"/>
              <a:gd name="connsiteY67" fmla="*/ 333375 h 600075"/>
              <a:gd name="connsiteX68" fmla="*/ 526257 w 2805113"/>
              <a:gd name="connsiteY68" fmla="*/ 319087 h 600075"/>
              <a:gd name="connsiteX69" fmla="*/ 759619 w 2805113"/>
              <a:gd name="connsiteY69" fmla="*/ 297656 h 600075"/>
              <a:gd name="connsiteX70" fmla="*/ 962025 w 2805113"/>
              <a:gd name="connsiteY70" fmla="*/ 276225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805113" h="600075">
                <a:moveTo>
                  <a:pt x="962025" y="276225"/>
                </a:moveTo>
                <a:lnTo>
                  <a:pt x="1185863" y="247650"/>
                </a:lnTo>
                <a:lnTo>
                  <a:pt x="1400175" y="219075"/>
                </a:lnTo>
                <a:lnTo>
                  <a:pt x="1600200" y="202406"/>
                </a:lnTo>
                <a:lnTo>
                  <a:pt x="1766888" y="183356"/>
                </a:lnTo>
                <a:lnTo>
                  <a:pt x="1921669" y="161925"/>
                </a:lnTo>
                <a:lnTo>
                  <a:pt x="2143125" y="121443"/>
                </a:lnTo>
                <a:lnTo>
                  <a:pt x="2245519" y="95250"/>
                </a:lnTo>
                <a:lnTo>
                  <a:pt x="2271713" y="85725"/>
                </a:lnTo>
                <a:lnTo>
                  <a:pt x="2312194" y="59531"/>
                </a:lnTo>
                <a:lnTo>
                  <a:pt x="2362200" y="33337"/>
                </a:lnTo>
                <a:lnTo>
                  <a:pt x="2416969" y="7143"/>
                </a:lnTo>
                <a:lnTo>
                  <a:pt x="2436019" y="0"/>
                </a:lnTo>
                <a:lnTo>
                  <a:pt x="2450307" y="0"/>
                </a:lnTo>
                <a:lnTo>
                  <a:pt x="2507457" y="11906"/>
                </a:lnTo>
                <a:lnTo>
                  <a:pt x="2595563" y="40481"/>
                </a:lnTo>
                <a:lnTo>
                  <a:pt x="2667000" y="71437"/>
                </a:lnTo>
                <a:lnTo>
                  <a:pt x="2719388" y="97631"/>
                </a:lnTo>
                <a:lnTo>
                  <a:pt x="2750344" y="119062"/>
                </a:lnTo>
                <a:lnTo>
                  <a:pt x="2774157" y="142875"/>
                </a:lnTo>
                <a:lnTo>
                  <a:pt x="2790825" y="161925"/>
                </a:lnTo>
                <a:lnTo>
                  <a:pt x="2800350" y="183356"/>
                </a:lnTo>
                <a:lnTo>
                  <a:pt x="2805113" y="200025"/>
                </a:lnTo>
                <a:lnTo>
                  <a:pt x="2800350" y="221456"/>
                </a:lnTo>
                <a:lnTo>
                  <a:pt x="2788444" y="240506"/>
                </a:lnTo>
                <a:lnTo>
                  <a:pt x="2764632" y="259556"/>
                </a:lnTo>
                <a:lnTo>
                  <a:pt x="2724150" y="276225"/>
                </a:lnTo>
                <a:lnTo>
                  <a:pt x="2667000" y="290512"/>
                </a:lnTo>
                <a:lnTo>
                  <a:pt x="2593182" y="292893"/>
                </a:lnTo>
                <a:lnTo>
                  <a:pt x="2459832" y="300037"/>
                </a:lnTo>
                <a:lnTo>
                  <a:pt x="2255044" y="314325"/>
                </a:lnTo>
                <a:lnTo>
                  <a:pt x="2035969" y="333375"/>
                </a:lnTo>
                <a:lnTo>
                  <a:pt x="1762125" y="361950"/>
                </a:lnTo>
                <a:lnTo>
                  <a:pt x="1593057" y="383381"/>
                </a:lnTo>
                <a:lnTo>
                  <a:pt x="1376363" y="400050"/>
                </a:lnTo>
                <a:lnTo>
                  <a:pt x="1200150" y="428625"/>
                </a:lnTo>
                <a:lnTo>
                  <a:pt x="1073944" y="447675"/>
                </a:lnTo>
                <a:lnTo>
                  <a:pt x="876300" y="481012"/>
                </a:lnTo>
                <a:lnTo>
                  <a:pt x="700088" y="516731"/>
                </a:lnTo>
                <a:lnTo>
                  <a:pt x="576263" y="545306"/>
                </a:lnTo>
                <a:lnTo>
                  <a:pt x="431007" y="583406"/>
                </a:lnTo>
                <a:lnTo>
                  <a:pt x="361950" y="600075"/>
                </a:lnTo>
                <a:lnTo>
                  <a:pt x="352425" y="600075"/>
                </a:lnTo>
                <a:lnTo>
                  <a:pt x="333375" y="595312"/>
                </a:lnTo>
                <a:lnTo>
                  <a:pt x="288132" y="569118"/>
                </a:lnTo>
                <a:lnTo>
                  <a:pt x="240507" y="533400"/>
                </a:lnTo>
                <a:lnTo>
                  <a:pt x="190500" y="492918"/>
                </a:lnTo>
                <a:lnTo>
                  <a:pt x="154782" y="459581"/>
                </a:lnTo>
                <a:lnTo>
                  <a:pt x="121444" y="426243"/>
                </a:lnTo>
                <a:lnTo>
                  <a:pt x="88107" y="385762"/>
                </a:lnTo>
                <a:lnTo>
                  <a:pt x="59532" y="340518"/>
                </a:lnTo>
                <a:lnTo>
                  <a:pt x="35719" y="292893"/>
                </a:lnTo>
                <a:lnTo>
                  <a:pt x="11907" y="242887"/>
                </a:lnTo>
                <a:lnTo>
                  <a:pt x="0" y="209550"/>
                </a:lnTo>
                <a:lnTo>
                  <a:pt x="0" y="195262"/>
                </a:lnTo>
                <a:lnTo>
                  <a:pt x="7144" y="188118"/>
                </a:lnTo>
                <a:lnTo>
                  <a:pt x="21432" y="185737"/>
                </a:lnTo>
                <a:lnTo>
                  <a:pt x="42863" y="192881"/>
                </a:lnTo>
                <a:lnTo>
                  <a:pt x="61913" y="202406"/>
                </a:lnTo>
                <a:lnTo>
                  <a:pt x="76200" y="219075"/>
                </a:lnTo>
                <a:lnTo>
                  <a:pt x="97632" y="247650"/>
                </a:lnTo>
                <a:lnTo>
                  <a:pt x="116682" y="269081"/>
                </a:lnTo>
                <a:lnTo>
                  <a:pt x="142875" y="292893"/>
                </a:lnTo>
                <a:lnTo>
                  <a:pt x="169069" y="309562"/>
                </a:lnTo>
                <a:lnTo>
                  <a:pt x="192882" y="321468"/>
                </a:lnTo>
                <a:lnTo>
                  <a:pt x="216694" y="328612"/>
                </a:lnTo>
                <a:lnTo>
                  <a:pt x="257175" y="333375"/>
                </a:lnTo>
                <a:lnTo>
                  <a:pt x="352425" y="333375"/>
                </a:lnTo>
                <a:lnTo>
                  <a:pt x="526257" y="319087"/>
                </a:lnTo>
                <a:lnTo>
                  <a:pt x="759619" y="297656"/>
                </a:lnTo>
                <a:lnTo>
                  <a:pt x="962025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5E5FF4B-4003-7340-AE68-37D3E1E1CFF9}"/>
              </a:ext>
            </a:extLst>
          </p:cNvPr>
          <p:cNvSpPr/>
          <p:nvPr/>
        </p:nvSpPr>
        <p:spPr>
          <a:xfrm>
            <a:off x="2813050" y="3003550"/>
            <a:ext cx="4064000" cy="739775"/>
          </a:xfrm>
          <a:custGeom>
            <a:avLst/>
            <a:gdLst>
              <a:gd name="connsiteX0" fmla="*/ 1332130 w 4065462"/>
              <a:gd name="connsiteY0" fmla="*/ 296029 h 740072"/>
              <a:gd name="connsiteX1" fmla="*/ 1759727 w 4065462"/>
              <a:gd name="connsiteY1" fmla="*/ 240113 h 740072"/>
              <a:gd name="connsiteX2" fmla="*/ 2059045 w 4065462"/>
              <a:gd name="connsiteY2" fmla="*/ 200642 h 740072"/>
              <a:gd name="connsiteX3" fmla="*/ 2276133 w 4065462"/>
              <a:gd name="connsiteY3" fmla="*/ 184196 h 740072"/>
              <a:gd name="connsiteX4" fmla="*/ 2637946 w 4065462"/>
              <a:gd name="connsiteY4" fmla="*/ 151304 h 740072"/>
              <a:gd name="connsiteX5" fmla="*/ 2795828 w 4065462"/>
              <a:gd name="connsiteY5" fmla="*/ 134858 h 740072"/>
              <a:gd name="connsiteX6" fmla="*/ 2947131 w 4065462"/>
              <a:gd name="connsiteY6" fmla="*/ 115123 h 740072"/>
              <a:gd name="connsiteX7" fmla="*/ 3128038 w 4065462"/>
              <a:gd name="connsiteY7" fmla="*/ 88809 h 740072"/>
              <a:gd name="connsiteX8" fmla="*/ 3253028 w 4065462"/>
              <a:gd name="connsiteY8" fmla="*/ 69074 h 740072"/>
              <a:gd name="connsiteX9" fmla="*/ 3374728 w 4065462"/>
              <a:gd name="connsiteY9" fmla="*/ 39471 h 740072"/>
              <a:gd name="connsiteX10" fmla="*/ 3539189 w 4065462"/>
              <a:gd name="connsiteY10" fmla="*/ 6579 h 740072"/>
              <a:gd name="connsiteX11" fmla="*/ 3585238 w 4065462"/>
              <a:gd name="connsiteY11" fmla="*/ 0 h 740072"/>
              <a:gd name="connsiteX12" fmla="*/ 3664179 w 4065462"/>
              <a:gd name="connsiteY12" fmla="*/ 6579 h 740072"/>
              <a:gd name="connsiteX13" fmla="*/ 3736541 w 4065462"/>
              <a:gd name="connsiteY13" fmla="*/ 16447 h 740072"/>
              <a:gd name="connsiteX14" fmla="*/ 3815482 w 4065462"/>
              <a:gd name="connsiteY14" fmla="*/ 39471 h 740072"/>
              <a:gd name="connsiteX15" fmla="*/ 3874688 w 4065462"/>
              <a:gd name="connsiteY15" fmla="*/ 62495 h 740072"/>
              <a:gd name="connsiteX16" fmla="*/ 3924026 w 4065462"/>
              <a:gd name="connsiteY16" fmla="*/ 85520 h 740072"/>
              <a:gd name="connsiteX17" fmla="*/ 3966786 w 4065462"/>
              <a:gd name="connsiteY17" fmla="*/ 108544 h 740072"/>
              <a:gd name="connsiteX18" fmla="*/ 4002967 w 4065462"/>
              <a:gd name="connsiteY18" fmla="*/ 131569 h 740072"/>
              <a:gd name="connsiteX19" fmla="*/ 4032570 w 4065462"/>
              <a:gd name="connsiteY19" fmla="*/ 161172 h 740072"/>
              <a:gd name="connsiteX20" fmla="*/ 4052305 w 4065462"/>
              <a:gd name="connsiteY20" fmla="*/ 187485 h 740072"/>
              <a:gd name="connsiteX21" fmla="*/ 4065462 w 4065462"/>
              <a:gd name="connsiteY21" fmla="*/ 213799 h 740072"/>
              <a:gd name="connsiteX22" fmla="*/ 4062173 w 4065462"/>
              <a:gd name="connsiteY22" fmla="*/ 236824 h 740072"/>
              <a:gd name="connsiteX23" fmla="*/ 4045727 w 4065462"/>
              <a:gd name="connsiteY23" fmla="*/ 259848 h 740072"/>
              <a:gd name="connsiteX24" fmla="*/ 4025992 w 4065462"/>
              <a:gd name="connsiteY24" fmla="*/ 273005 h 740072"/>
              <a:gd name="connsiteX25" fmla="*/ 3983232 w 4065462"/>
              <a:gd name="connsiteY25" fmla="*/ 286162 h 740072"/>
              <a:gd name="connsiteX26" fmla="*/ 3914159 w 4065462"/>
              <a:gd name="connsiteY26" fmla="*/ 296029 h 740072"/>
              <a:gd name="connsiteX27" fmla="*/ 3752987 w 4065462"/>
              <a:gd name="connsiteY27" fmla="*/ 292740 h 740072"/>
              <a:gd name="connsiteX28" fmla="*/ 3460248 w 4065462"/>
              <a:gd name="connsiteY28" fmla="*/ 292740 h 740072"/>
              <a:gd name="connsiteX29" fmla="*/ 3200400 w 4065462"/>
              <a:gd name="connsiteY29" fmla="*/ 292740 h 740072"/>
              <a:gd name="connsiteX30" fmla="*/ 3016205 w 4065462"/>
              <a:gd name="connsiteY30" fmla="*/ 302608 h 740072"/>
              <a:gd name="connsiteX31" fmla="*/ 2769514 w 4065462"/>
              <a:gd name="connsiteY31" fmla="*/ 315765 h 740072"/>
              <a:gd name="connsiteX32" fmla="*/ 2266265 w 4065462"/>
              <a:gd name="connsiteY32" fmla="*/ 338789 h 740072"/>
              <a:gd name="connsiteX33" fmla="*/ 1835379 w 4065462"/>
              <a:gd name="connsiteY33" fmla="*/ 384838 h 740072"/>
              <a:gd name="connsiteX34" fmla="*/ 1634737 w 4065462"/>
              <a:gd name="connsiteY34" fmla="*/ 424308 h 740072"/>
              <a:gd name="connsiteX35" fmla="*/ 1411071 w 4065462"/>
              <a:gd name="connsiteY35" fmla="*/ 460490 h 740072"/>
              <a:gd name="connsiteX36" fmla="*/ 1223586 w 4065462"/>
              <a:gd name="connsiteY36" fmla="*/ 496671 h 740072"/>
              <a:gd name="connsiteX37" fmla="*/ 1072282 w 4065462"/>
              <a:gd name="connsiteY37" fmla="*/ 526274 h 740072"/>
              <a:gd name="connsiteX38" fmla="*/ 950582 w 4065462"/>
              <a:gd name="connsiteY38" fmla="*/ 555877 h 740072"/>
              <a:gd name="connsiteX39" fmla="*/ 822303 w 4065462"/>
              <a:gd name="connsiteY39" fmla="*/ 592058 h 740072"/>
              <a:gd name="connsiteX40" fmla="*/ 618372 w 4065462"/>
              <a:gd name="connsiteY40" fmla="*/ 657842 h 740072"/>
              <a:gd name="connsiteX41" fmla="*/ 463779 w 4065462"/>
              <a:gd name="connsiteY41" fmla="*/ 710470 h 740072"/>
              <a:gd name="connsiteX42" fmla="*/ 397995 w 4065462"/>
              <a:gd name="connsiteY42" fmla="*/ 733494 h 740072"/>
              <a:gd name="connsiteX43" fmla="*/ 368392 w 4065462"/>
              <a:gd name="connsiteY43" fmla="*/ 740072 h 740072"/>
              <a:gd name="connsiteX44" fmla="*/ 325632 w 4065462"/>
              <a:gd name="connsiteY44" fmla="*/ 730205 h 740072"/>
              <a:gd name="connsiteX45" fmla="*/ 273005 w 4065462"/>
              <a:gd name="connsiteY45" fmla="*/ 703891 h 740072"/>
              <a:gd name="connsiteX46" fmla="*/ 249980 w 4065462"/>
              <a:gd name="connsiteY46" fmla="*/ 687445 h 740072"/>
              <a:gd name="connsiteX47" fmla="*/ 210510 w 4065462"/>
              <a:gd name="connsiteY47" fmla="*/ 654553 h 740072"/>
              <a:gd name="connsiteX48" fmla="*/ 180907 w 4065462"/>
              <a:gd name="connsiteY48" fmla="*/ 621661 h 740072"/>
              <a:gd name="connsiteX49" fmla="*/ 124990 w 4065462"/>
              <a:gd name="connsiteY49" fmla="*/ 542720 h 740072"/>
              <a:gd name="connsiteX50" fmla="*/ 75652 w 4065462"/>
              <a:gd name="connsiteY50" fmla="*/ 460490 h 740072"/>
              <a:gd name="connsiteX51" fmla="*/ 29603 w 4065462"/>
              <a:gd name="connsiteY51" fmla="*/ 374970 h 740072"/>
              <a:gd name="connsiteX52" fmla="*/ 0 w 4065462"/>
              <a:gd name="connsiteY52" fmla="*/ 309186 h 740072"/>
              <a:gd name="connsiteX53" fmla="*/ 0 w 4065462"/>
              <a:gd name="connsiteY53" fmla="*/ 282872 h 740072"/>
              <a:gd name="connsiteX54" fmla="*/ 13157 w 4065462"/>
              <a:gd name="connsiteY54" fmla="*/ 276294 h 740072"/>
              <a:gd name="connsiteX55" fmla="*/ 29603 w 4065462"/>
              <a:gd name="connsiteY55" fmla="*/ 279583 h 740072"/>
              <a:gd name="connsiteX56" fmla="*/ 46049 w 4065462"/>
              <a:gd name="connsiteY56" fmla="*/ 286162 h 740072"/>
              <a:gd name="connsiteX57" fmla="*/ 75652 w 4065462"/>
              <a:gd name="connsiteY57" fmla="*/ 312475 h 740072"/>
              <a:gd name="connsiteX58" fmla="*/ 111833 w 4065462"/>
              <a:gd name="connsiteY58" fmla="*/ 348657 h 740072"/>
              <a:gd name="connsiteX59" fmla="*/ 144726 w 4065462"/>
              <a:gd name="connsiteY59" fmla="*/ 374970 h 740072"/>
              <a:gd name="connsiteX60" fmla="*/ 213799 w 4065462"/>
              <a:gd name="connsiteY60" fmla="*/ 411152 h 740072"/>
              <a:gd name="connsiteX61" fmla="*/ 249980 w 4065462"/>
              <a:gd name="connsiteY61" fmla="*/ 424308 h 740072"/>
              <a:gd name="connsiteX62" fmla="*/ 302608 w 4065462"/>
              <a:gd name="connsiteY62" fmla="*/ 440754 h 740072"/>
              <a:gd name="connsiteX63" fmla="*/ 397995 w 4065462"/>
              <a:gd name="connsiteY63" fmla="*/ 450622 h 740072"/>
              <a:gd name="connsiteX64" fmla="*/ 480225 w 4065462"/>
              <a:gd name="connsiteY64" fmla="*/ 437465 h 740072"/>
              <a:gd name="connsiteX65" fmla="*/ 684156 w 4065462"/>
              <a:gd name="connsiteY65" fmla="*/ 401284 h 740072"/>
              <a:gd name="connsiteX66" fmla="*/ 990052 w 4065462"/>
              <a:gd name="connsiteY66" fmla="*/ 348657 h 740072"/>
              <a:gd name="connsiteX67" fmla="*/ 1332130 w 4065462"/>
              <a:gd name="connsiteY67" fmla="*/ 296029 h 740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065462" h="740072">
                <a:moveTo>
                  <a:pt x="1332130" y="296029"/>
                </a:moveTo>
                <a:lnTo>
                  <a:pt x="1759727" y="240113"/>
                </a:lnTo>
                <a:lnTo>
                  <a:pt x="2059045" y="200642"/>
                </a:lnTo>
                <a:lnTo>
                  <a:pt x="2276133" y="184196"/>
                </a:lnTo>
                <a:lnTo>
                  <a:pt x="2637946" y="151304"/>
                </a:lnTo>
                <a:lnTo>
                  <a:pt x="2795828" y="134858"/>
                </a:lnTo>
                <a:lnTo>
                  <a:pt x="2947131" y="115123"/>
                </a:lnTo>
                <a:lnTo>
                  <a:pt x="3128038" y="88809"/>
                </a:lnTo>
                <a:lnTo>
                  <a:pt x="3253028" y="69074"/>
                </a:lnTo>
                <a:lnTo>
                  <a:pt x="3374728" y="39471"/>
                </a:lnTo>
                <a:lnTo>
                  <a:pt x="3539189" y="6579"/>
                </a:lnTo>
                <a:lnTo>
                  <a:pt x="3585238" y="0"/>
                </a:lnTo>
                <a:lnTo>
                  <a:pt x="3664179" y="6579"/>
                </a:lnTo>
                <a:lnTo>
                  <a:pt x="3736541" y="16447"/>
                </a:lnTo>
                <a:lnTo>
                  <a:pt x="3815482" y="39471"/>
                </a:lnTo>
                <a:lnTo>
                  <a:pt x="3874688" y="62495"/>
                </a:lnTo>
                <a:lnTo>
                  <a:pt x="3924026" y="85520"/>
                </a:lnTo>
                <a:lnTo>
                  <a:pt x="3966786" y="108544"/>
                </a:lnTo>
                <a:lnTo>
                  <a:pt x="4002967" y="131569"/>
                </a:lnTo>
                <a:lnTo>
                  <a:pt x="4032570" y="161172"/>
                </a:lnTo>
                <a:lnTo>
                  <a:pt x="4052305" y="187485"/>
                </a:lnTo>
                <a:lnTo>
                  <a:pt x="4065462" y="213799"/>
                </a:lnTo>
                <a:lnTo>
                  <a:pt x="4062173" y="236824"/>
                </a:lnTo>
                <a:lnTo>
                  <a:pt x="4045727" y="259848"/>
                </a:lnTo>
                <a:lnTo>
                  <a:pt x="4025992" y="273005"/>
                </a:lnTo>
                <a:lnTo>
                  <a:pt x="3983232" y="286162"/>
                </a:lnTo>
                <a:cubicBezTo>
                  <a:pt x="3916364" y="296192"/>
                  <a:pt x="3939621" y="296029"/>
                  <a:pt x="3914159" y="296029"/>
                </a:cubicBezTo>
                <a:lnTo>
                  <a:pt x="3752987" y="292740"/>
                </a:lnTo>
                <a:lnTo>
                  <a:pt x="3460248" y="292740"/>
                </a:lnTo>
                <a:lnTo>
                  <a:pt x="3200400" y="292740"/>
                </a:lnTo>
                <a:lnTo>
                  <a:pt x="3016205" y="302608"/>
                </a:lnTo>
                <a:lnTo>
                  <a:pt x="2769514" y="315765"/>
                </a:lnTo>
                <a:lnTo>
                  <a:pt x="2266265" y="338789"/>
                </a:lnTo>
                <a:lnTo>
                  <a:pt x="1835379" y="384838"/>
                </a:lnTo>
                <a:lnTo>
                  <a:pt x="1634737" y="424308"/>
                </a:lnTo>
                <a:lnTo>
                  <a:pt x="1411071" y="460490"/>
                </a:lnTo>
                <a:lnTo>
                  <a:pt x="1223586" y="496671"/>
                </a:lnTo>
                <a:lnTo>
                  <a:pt x="1072282" y="526274"/>
                </a:lnTo>
                <a:lnTo>
                  <a:pt x="950582" y="555877"/>
                </a:lnTo>
                <a:lnTo>
                  <a:pt x="822303" y="592058"/>
                </a:lnTo>
                <a:lnTo>
                  <a:pt x="618372" y="657842"/>
                </a:lnTo>
                <a:lnTo>
                  <a:pt x="463779" y="710470"/>
                </a:lnTo>
                <a:lnTo>
                  <a:pt x="397995" y="733494"/>
                </a:lnTo>
                <a:lnTo>
                  <a:pt x="368392" y="740072"/>
                </a:lnTo>
                <a:lnTo>
                  <a:pt x="325632" y="730205"/>
                </a:lnTo>
                <a:lnTo>
                  <a:pt x="273005" y="703891"/>
                </a:lnTo>
                <a:lnTo>
                  <a:pt x="249980" y="687445"/>
                </a:lnTo>
                <a:lnTo>
                  <a:pt x="210510" y="654553"/>
                </a:lnTo>
                <a:lnTo>
                  <a:pt x="180907" y="621661"/>
                </a:lnTo>
                <a:lnTo>
                  <a:pt x="124990" y="542720"/>
                </a:lnTo>
                <a:lnTo>
                  <a:pt x="75652" y="460490"/>
                </a:lnTo>
                <a:lnTo>
                  <a:pt x="29603" y="374970"/>
                </a:lnTo>
                <a:lnTo>
                  <a:pt x="0" y="309186"/>
                </a:lnTo>
                <a:lnTo>
                  <a:pt x="0" y="282872"/>
                </a:lnTo>
                <a:lnTo>
                  <a:pt x="13157" y="276294"/>
                </a:lnTo>
                <a:lnTo>
                  <a:pt x="29603" y="279583"/>
                </a:lnTo>
                <a:lnTo>
                  <a:pt x="46049" y="286162"/>
                </a:lnTo>
                <a:lnTo>
                  <a:pt x="75652" y="312475"/>
                </a:lnTo>
                <a:lnTo>
                  <a:pt x="111833" y="348657"/>
                </a:lnTo>
                <a:lnTo>
                  <a:pt x="144726" y="374970"/>
                </a:lnTo>
                <a:lnTo>
                  <a:pt x="213799" y="411152"/>
                </a:lnTo>
                <a:lnTo>
                  <a:pt x="249980" y="424308"/>
                </a:lnTo>
                <a:lnTo>
                  <a:pt x="302608" y="440754"/>
                </a:lnTo>
                <a:lnTo>
                  <a:pt x="397995" y="450622"/>
                </a:lnTo>
                <a:lnTo>
                  <a:pt x="480225" y="437465"/>
                </a:lnTo>
                <a:lnTo>
                  <a:pt x="684156" y="401284"/>
                </a:lnTo>
                <a:lnTo>
                  <a:pt x="990052" y="348657"/>
                </a:lnTo>
                <a:lnTo>
                  <a:pt x="1332130" y="2960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B2FE975-382A-0042-8B30-EF55169386BC}"/>
              </a:ext>
            </a:extLst>
          </p:cNvPr>
          <p:cNvSpPr/>
          <p:nvPr/>
        </p:nvSpPr>
        <p:spPr>
          <a:xfrm rot="16200000">
            <a:off x="2571750" y="3397250"/>
            <a:ext cx="4606925" cy="587375"/>
          </a:xfrm>
          <a:custGeom>
            <a:avLst/>
            <a:gdLst>
              <a:gd name="connsiteX0" fmla="*/ 2960370 w 4606290"/>
              <a:gd name="connsiteY0" fmla="*/ 274320 h 587048"/>
              <a:gd name="connsiteX1" fmla="*/ 4210050 w 4606290"/>
              <a:gd name="connsiteY1" fmla="*/ 274320 h 587048"/>
              <a:gd name="connsiteX2" fmla="*/ 4255770 w 4606290"/>
              <a:gd name="connsiteY2" fmla="*/ 270510 h 587048"/>
              <a:gd name="connsiteX3" fmla="*/ 4293870 w 4606290"/>
              <a:gd name="connsiteY3" fmla="*/ 262890 h 587048"/>
              <a:gd name="connsiteX4" fmla="*/ 4331970 w 4606290"/>
              <a:gd name="connsiteY4" fmla="*/ 247650 h 587048"/>
              <a:gd name="connsiteX5" fmla="*/ 4362450 w 4606290"/>
              <a:gd name="connsiteY5" fmla="*/ 232410 h 587048"/>
              <a:gd name="connsiteX6" fmla="*/ 4392930 w 4606290"/>
              <a:gd name="connsiteY6" fmla="*/ 213360 h 587048"/>
              <a:gd name="connsiteX7" fmla="*/ 4438650 w 4606290"/>
              <a:gd name="connsiteY7" fmla="*/ 175260 h 587048"/>
              <a:gd name="connsiteX8" fmla="*/ 4469130 w 4606290"/>
              <a:gd name="connsiteY8" fmla="*/ 140970 h 587048"/>
              <a:gd name="connsiteX9" fmla="*/ 4499610 w 4606290"/>
              <a:gd name="connsiteY9" fmla="*/ 106680 h 587048"/>
              <a:gd name="connsiteX10" fmla="*/ 4537710 w 4606290"/>
              <a:gd name="connsiteY10" fmla="*/ 45720 h 587048"/>
              <a:gd name="connsiteX11" fmla="*/ 4564380 w 4606290"/>
              <a:gd name="connsiteY11" fmla="*/ 11430 h 587048"/>
              <a:gd name="connsiteX12" fmla="*/ 4579620 w 4606290"/>
              <a:gd name="connsiteY12" fmla="*/ 0 h 587048"/>
              <a:gd name="connsiteX13" fmla="*/ 4587240 w 4606290"/>
              <a:gd name="connsiteY13" fmla="*/ 0 h 587048"/>
              <a:gd name="connsiteX14" fmla="*/ 4594860 w 4606290"/>
              <a:gd name="connsiteY14" fmla="*/ 0 h 587048"/>
              <a:gd name="connsiteX15" fmla="*/ 4602480 w 4606290"/>
              <a:gd name="connsiteY15" fmla="*/ 11430 h 587048"/>
              <a:gd name="connsiteX16" fmla="*/ 4606290 w 4606290"/>
              <a:gd name="connsiteY16" fmla="*/ 45720 h 587048"/>
              <a:gd name="connsiteX17" fmla="*/ 4602480 w 4606290"/>
              <a:gd name="connsiteY17" fmla="*/ 106680 h 587048"/>
              <a:gd name="connsiteX18" fmla="*/ 4587240 w 4606290"/>
              <a:gd name="connsiteY18" fmla="*/ 205740 h 587048"/>
              <a:gd name="connsiteX19" fmla="*/ 4549140 w 4606290"/>
              <a:gd name="connsiteY19" fmla="*/ 331470 h 587048"/>
              <a:gd name="connsiteX20" fmla="*/ 4495800 w 4606290"/>
              <a:gd name="connsiteY20" fmla="*/ 457200 h 587048"/>
              <a:gd name="connsiteX21" fmla="*/ 4442460 w 4606290"/>
              <a:gd name="connsiteY21" fmla="*/ 548640 h 587048"/>
              <a:gd name="connsiteX22" fmla="*/ 4408170 w 4606290"/>
              <a:gd name="connsiteY22" fmla="*/ 579120 h 587048"/>
              <a:gd name="connsiteX23" fmla="*/ 4373880 w 4606290"/>
              <a:gd name="connsiteY23" fmla="*/ 586740 h 587048"/>
              <a:gd name="connsiteX24" fmla="*/ 4358640 w 4606290"/>
              <a:gd name="connsiteY24" fmla="*/ 586740 h 587048"/>
              <a:gd name="connsiteX25" fmla="*/ 4339590 w 4606290"/>
              <a:gd name="connsiteY25" fmla="*/ 579120 h 587048"/>
              <a:gd name="connsiteX26" fmla="*/ 4309110 w 4606290"/>
              <a:gd name="connsiteY26" fmla="*/ 548640 h 587048"/>
              <a:gd name="connsiteX27" fmla="*/ 4282440 w 4606290"/>
              <a:gd name="connsiteY27" fmla="*/ 537210 h 587048"/>
              <a:gd name="connsiteX28" fmla="*/ 4187190 w 4606290"/>
              <a:gd name="connsiteY28" fmla="*/ 525780 h 587048"/>
              <a:gd name="connsiteX29" fmla="*/ 4015740 w 4606290"/>
              <a:gd name="connsiteY29" fmla="*/ 521970 h 587048"/>
              <a:gd name="connsiteX30" fmla="*/ 3691890 w 4606290"/>
              <a:gd name="connsiteY30" fmla="*/ 518160 h 587048"/>
              <a:gd name="connsiteX31" fmla="*/ 3295650 w 4606290"/>
              <a:gd name="connsiteY31" fmla="*/ 521970 h 587048"/>
              <a:gd name="connsiteX32" fmla="*/ 2785110 w 4606290"/>
              <a:gd name="connsiteY32" fmla="*/ 518160 h 587048"/>
              <a:gd name="connsiteX33" fmla="*/ 2461260 w 4606290"/>
              <a:gd name="connsiteY33" fmla="*/ 521970 h 587048"/>
              <a:gd name="connsiteX34" fmla="*/ 2247900 w 4606290"/>
              <a:gd name="connsiteY34" fmla="*/ 521970 h 587048"/>
              <a:gd name="connsiteX35" fmla="*/ 1832610 w 4606290"/>
              <a:gd name="connsiteY35" fmla="*/ 521970 h 587048"/>
              <a:gd name="connsiteX36" fmla="*/ 1230630 w 4606290"/>
              <a:gd name="connsiteY36" fmla="*/ 521970 h 587048"/>
              <a:gd name="connsiteX37" fmla="*/ 883920 w 4606290"/>
              <a:gd name="connsiteY37" fmla="*/ 521970 h 587048"/>
              <a:gd name="connsiteX38" fmla="*/ 697230 w 4606290"/>
              <a:gd name="connsiteY38" fmla="*/ 521970 h 587048"/>
              <a:gd name="connsiteX39" fmla="*/ 598170 w 4606290"/>
              <a:gd name="connsiteY39" fmla="*/ 525780 h 587048"/>
              <a:gd name="connsiteX40" fmla="*/ 468630 w 4606290"/>
              <a:gd name="connsiteY40" fmla="*/ 537210 h 587048"/>
              <a:gd name="connsiteX41" fmla="*/ 381000 w 4606290"/>
              <a:gd name="connsiteY41" fmla="*/ 544830 h 587048"/>
              <a:gd name="connsiteX42" fmla="*/ 354330 w 4606290"/>
              <a:gd name="connsiteY42" fmla="*/ 544830 h 587048"/>
              <a:gd name="connsiteX43" fmla="*/ 251460 w 4606290"/>
              <a:gd name="connsiteY43" fmla="*/ 529590 h 587048"/>
              <a:gd name="connsiteX44" fmla="*/ 163830 w 4606290"/>
              <a:gd name="connsiteY44" fmla="*/ 506730 h 587048"/>
              <a:gd name="connsiteX45" fmla="*/ 102870 w 4606290"/>
              <a:gd name="connsiteY45" fmla="*/ 487680 h 587048"/>
              <a:gd name="connsiteX46" fmla="*/ 45720 w 4606290"/>
              <a:gd name="connsiteY46" fmla="*/ 461010 h 587048"/>
              <a:gd name="connsiteX47" fmla="*/ 19050 w 4606290"/>
              <a:gd name="connsiteY47" fmla="*/ 438150 h 587048"/>
              <a:gd name="connsiteX48" fmla="*/ 3810 w 4606290"/>
              <a:gd name="connsiteY48" fmla="*/ 415290 h 587048"/>
              <a:gd name="connsiteX49" fmla="*/ 0 w 4606290"/>
              <a:gd name="connsiteY49" fmla="*/ 388620 h 587048"/>
              <a:gd name="connsiteX50" fmla="*/ 15240 w 4606290"/>
              <a:gd name="connsiteY50" fmla="*/ 358140 h 587048"/>
              <a:gd name="connsiteX51" fmla="*/ 41910 w 4606290"/>
              <a:gd name="connsiteY51" fmla="*/ 331470 h 587048"/>
              <a:gd name="connsiteX52" fmla="*/ 83820 w 4606290"/>
              <a:gd name="connsiteY52" fmla="*/ 304800 h 587048"/>
              <a:gd name="connsiteX53" fmla="*/ 129540 w 4606290"/>
              <a:gd name="connsiteY53" fmla="*/ 285750 h 587048"/>
              <a:gd name="connsiteX54" fmla="*/ 213360 w 4606290"/>
              <a:gd name="connsiteY54" fmla="*/ 259080 h 587048"/>
              <a:gd name="connsiteX55" fmla="*/ 354330 w 4606290"/>
              <a:gd name="connsiteY55" fmla="*/ 228600 h 587048"/>
              <a:gd name="connsiteX56" fmla="*/ 449580 w 4606290"/>
              <a:gd name="connsiteY56" fmla="*/ 213360 h 587048"/>
              <a:gd name="connsiteX57" fmla="*/ 483870 w 4606290"/>
              <a:gd name="connsiteY57" fmla="*/ 213360 h 587048"/>
              <a:gd name="connsiteX58" fmla="*/ 525780 w 4606290"/>
              <a:gd name="connsiteY58" fmla="*/ 217170 h 587048"/>
              <a:gd name="connsiteX59" fmla="*/ 598170 w 4606290"/>
              <a:gd name="connsiteY59" fmla="*/ 228600 h 587048"/>
              <a:gd name="connsiteX60" fmla="*/ 746760 w 4606290"/>
              <a:gd name="connsiteY60" fmla="*/ 251460 h 587048"/>
              <a:gd name="connsiteX61" fmla="*/ 979170 w 4606290"/>
              <a:gd name="connsiteY61" fmla="*/ 274320 h 587048"/>
              <a:gd name="connsiteX62" fmla="*/ 1181100 w 4606290"/>
              <a:gd name="connsiteY62" fmla="*/ 285750 h 587048"/>
              <a:gd name="connsiteX63" fmla="*/ 1493520 w 4606290"/>
              <a:gd name="connsiteY63" fmla="*/ 293370 h 587048"/>
              <a:gd name="connsiteX64" fmla="*/ 2034540 w 4606290"/>
              <a:gd name="connsiteY64" fmla="*/ 297180 h 587048"/>
              <a:gd name="connsiteX65" fmla="*/ 2556510 w 4606290"/>
              <a:gd name="connsiteY65" fmla="*/ 297180 h 587048"/>
              <a:gd name="connsiteX66" fmla="*/ 2781300 w 4606290"/>
              <a:gd name="connsiteY66" fmla="*/ 274320 h 587048"/>
              <a:gd name="connsiteX67" fmla="*/ 2960370 w 4606290"/>
              <a:gd name="connsiteY67" fmla="*/ 274320 h 58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06290" h="587048">
                <a:moveTo>
                  <a:pt x="2960370" y="274320"/>
                </a:moveTo>
                <a:lnTo>
                  <a:pt x="4210050" y="274320"/>
                </a:lnTo>
                <a:lnTo>
                  <a:pt x="4255770" y="270510"/>
                </a:lnTo>
                <a:lnTo>
                  <a:pt x="4293870" y="262890"/>
                </a:lnTo>
                <a:lnTo>
                  <a:pt x="4331970" y="247650"/>
                </a:lnTo>
                <a:lnTo>
                  <a:pt x="4362450" y="232410"/>
                </a:lnTo>
                <a:lnTo>
                  <a:pt x="4392930" y="213360"/>
                </a:lnTo>
                <a:lnTo>
                  <a:pt x="4438650" y="175260"/>
                </a:lnTo>
                <a:lnTo>
                  <a:pt x="4469130" y="140970"/>
                </a:lnTo>
                <a:lnTo>
                  <a:pt x="4499610" y="106680"/>
                </a:lnTo>
                <a:lnTo>
                  <a:pt x="4537710" y="45720"/>
                </a:lnTo>
                <a:lnTo>
                  <a:pt x="4564380" y="11430"/>
                </a:lnTo>
                <a:lnTo>
                  <a:pt x="4579620" y="0"/>
                </a:lnTo>
                <a:lnTo>
                  <a:pt x="4587240" y="0"/>
                </a:lnTo>
                <a:lnTo>
                  <a:pt x="4594860" y="0"/>
                </a:lnTo>
                <a:lnTo>
                  <a:pt x="4602480" y="11430"/>
                </a:lnTo>
                <a:lnTo>
                  <a:pt x="4606290" y="45720"/>
                </a:lnTo>
                <a:lnTo>
                  <a:pt x="4602480" y="106680"/>
                </a:lnTo>
                <a:lnTo>
                  <a:pt x="4587240" y="205740"/>
                </a:lnTo>
                <a:lnTo>
                  <a:pt x="4549140" y="331470"/>
                </a:lnTo>
                <a:lnTo>
                  <a:pt x="4495800" y="457200"/>
                </a:lnTo>
                <a:lnTo>
                  <a:pt x="4442460" y="548640"/>
                </a:lnTo>
                <a:lnTo>
                  <a:pt x="4408170" y="579120"/>
                </a:lnTo>
                <a:cubicBezTo>
                  <a:pt x="4376458" y="587048"/>
                  <a:pt x="4388163" y="586740"/>
                  <a:pt x="4373880" y="586740"/>
                </a:cubicBezTo>
                <a:lnTo>
                  <a:pt x="4358640" y="586740"/>
                </a:lnTo>
                <a:lnTo>
                  <a:pt x="4339590" y="579120"/>
                </a:lnTo>
                <a:lnTo>
                  <a:pt x="4309110" y="548640"/>
                </a:lnTo>
                <a:lnTo>
                  <a:pt x="4282440" y="537210"/>
                </a:lnTo>
                <a:lnTo>
                  <a:pt x="4187190" y="525780"/>
                </a:lnTo>
                <a:lnTo>
                  <a:pt x="4015740" y="521970"/>
                </a:lnTo>
                <a:lnTo>
                  <a:pt x="3691890" y="518160"/>
                </a:lnTo>
                <a:lnTo>
                  <a:pt x="3295650" y="521970"/>
                </a:lnTo>
                <a:lnTo>
                  <a:pt x="2785110" y="518160"/>
                </a:lnTo>
                <a:lnTo>
                  <a:pt x="2461260" y="521970"/>
                </a:lnTo>
                <a:lnTo>
                  <a:pt x="2247900" y="521970"/>
                </a:lnTo>
                <a:lnTo>
                  <a:pt x="1832610" y="521970"/>
                </a:lnTo>
                <a:lnTo>
                  <a:pt x="1230630" y="521970"/>
                </a:lnTo>
                <a:lnTo>
                  <a:pt x="883920" y="521970"/>
                </a:lnTo>
                <a:lnTo>
                  <a:pt x="697230" y="521970"/>
                </a:lnTo>
                <a:lnTo>
                  <a:pt x="598170" y="525780"/>
                </a:lnTo>
                <a:lnTo>
                  <a:pt x="468630" y="537210"/>
                </a:lnTo>
                <a:lnTo>
                  <a:pt x="381000" y="544830"/>
                </a:lnTo>
                <a:lnTo>
                  <a:pt x="354330" y="544830"/>
                </a:lnTo>
                <a:lnTo>
                  <a:pt x="251460" y="529590"/>
                </a:lnTo>
                <a:lnTo>
                  <a:pt x="163830" y="506730"/>
                </a:lnTo>
                <a:lnTo>
                  <a:pt x="102870" y="487680"/>
                </a:lnTo>
                <a:lnTo>
                  <a:pt x="45720" y="461010"/>
                </a:lnTo>
                <a:lnTo>
                  <a:pt x="19050" y="438150"/>
                </a:lnTo>
                <a:lnTo>
                  <a:pt x="3810" y="415290"/>
                </a:lnTo>
                <a:lnTo>
                  <a:pt x="0" y="388620"/>
                </a:lnTo>
                <a:lnTo>
                  <a:pt x="15240" y="358140"/>
                </a:lnTo>
                <a:lnTo>
                  <a:pt x="41910" y="331470"/>
                </a:lnTo>
                <a:lnTo>
                  <a:pt x="83820" y="304800"/>
                </a:lnTo>
                <a:lnTo>
                  <a:pt x="129540" y="285750"/>
                </a:lnTo>
                <a:lnTo>
                  <a:pt x="213360" y="259080"/>
                </a:lnTo>
                <a:lnTo>
                  <a:pt x="354330" y="228600"/>
                </a:lnTo>
                <a:lnTo>
                  <a:pt x="449580" y="213360"/>
                </a:lnTo>
                <a:lnTo>
                  <a:pt x="483870" y="213360"/>
                </a:lnTo>
                <a:lnTo>
                  <a:pt x="525780" y="217170"/>
                </a:lnTo>
                <a:lnTo>
                  <a:pt x="598170" y="228600"/>
                </a:lnTo>
                <a:lnTo>
                  <a:pt x="746760" y="251460"/>
                </a:lnTo>
                <a:lnTo>
                  <a:pt x="979170" y="274320"/>
                </a:lnTo>
                <a:lnTo>
                  <a:pt x="1181100" y="285750"/>
                </a:lnTo>
                <a:lnTo>
                  <a:pt x="1493520" y="293370"/>
                </a:lnTo>
                <a:lnTo>
                  <a:pt x="2034540" y="297180"/>
                </a:lnTo>
                <a:lnTo>
                  <a:pt x="2556510" y="297180"/>
                </a:lnTo>
                <a:lnTo>
                  <a:pt x="2781300" y="274320"/>
                </a:lnTo>
                <a:lnTo>
                  <a:pt x="2960370" y="27432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3E4D8EC-C724-2F43-85D1-1E1AAF18CE68}"/>
              </a:ext>
            </a:extLst>
          </p:cNvPr>
          <p:cNvSpPr/>
          <p:nvPr/>
        </p:nvSpPr>
        <p:spPr>
          <a:xfrm>
            <a:off x="2881313" y="3314700"/>
            <a:ext cx="2044700" cy="1938338"/>
          </a:xfrm>
          <a:custGeom>
            <a:avLst/>
            <a:gdLst>
              <a:gd name="connsiteX0" fmla="*/ 1590383 w 2044778"/>
              <a:gd name="connsiteY0" fmla="*/ 319760 h 1938192"/>
              <a:gd name="connsiteX1" fmla="*/ 1710994 w 2044778"/>
              <a:gd name="connsiteY1" fmla="*/ 157075 h 1938192"/>
              <a:gd name="connsiteX2" fmla="*/ 1803556 w 2044778"/>
              <a:gd name="connsiteY2" fmla="*/ 36464 h 1938192"/>
              <a:gd name="connsiteX3" fmla="*/ 2044778 w 2044778"/>
              <a:gd name="connsiteY3" fmla="*/ 0 h 1938192"/>
              <a:gd name="connsiteX4" fmla="*/ 2041973 w 2044778"/>
              <a:gd name="connsiteY4" fmla="*/ 98172 h 1938192"/>
              <a:gd name="connsiteX5" fmla="*/ 1938192 w 2044778"/>
              <a:gd name="connsiteY5" fmla="*/ 241222 h 1938192"/>
              <a:gd name="connsiteX6" fmla="*/ 1795142 w 2044778"/>
              <a:gd name="connsiteY6" fmla="*/ 429151 h 1938192"/>
              <a:gd name="connsiteX7" fmla="*/ 1694165 w 2044778"/>
              <a:gd name="connsiteY7" fmla="*/ 558177 h 1938192"/>
              <a:gd name="connsiteX8" fmla="*/ 1551115 w 2044778"/>
              <a:gd name="connsiteY8" fmla="*/ 732081 h 1938192"/>
              <a:gd name="connsiteX9" fmla="*/ 1388430 w 2044778"/>
              <a:gd name="connsiteY9" fmla="*/ 917205 h 1938192"/>
              <a:gd name="connsiteX10" fmla="*/ 1225745 w 2044778"/>
              <a:gd name="connsiteY10" fmla="*/ 1082695 h 1938192"/>
              <a:gd name="connsiteX11" fmla="*/ 1130378 w 2044778"/>
              <a:gd name="connsiteY11" fmla="*/ 1172452 h 1938192"/>
              <a:gd name="connsiteX12" fmla="*/ 967694 w 2044778"/>
              <a:gd name="connsiteY12" fmla="*/ 1307087 h 1938192"/>
              <a:gd name="connsiteX13" fmla="*/ 852693 w 2044778"/>
              <a:gd name="connsiteY13" fmla="*/ 1391235 h 1938192"/>
              <a:gd name="connsiteX14" fmla="*/ 684398 w 2044778"/>
              <a:gd name="connsiteY14" fmla="*/ 1517455 h 1938192"/>
              <a:gd name="connsiteX15" fmla="*/ 510494 w 2044778"/>
              <a:gd name="connsiteY15" fmla="*/ 1638066 h 1938192"/>
              <a:gd name="connsiteX16" fmla="*/ 375858 w 2044778"/>
              <a:gd name="connsiteY16" fmla="*/ 1725019 h 1938192"/>
              <a:gd name="connsiteX17" fmla="*/ 244027 w 2044778"/>
              <a:gd name="connsiteY17" fmla="*/ 1809166 h 1938192"/>
              <a:gd name="connsiteX18" fmla="*/ 78538 w 2044778"/>
              <a:gd name="connsiteY18" fmla="*/ 1910143 h 1938192"/>
              <a:gd name="connsiteX19" fmla="*/ 28050 w 2044778"/>
              <a:gd name="connsiteY19" fmla="*/ 1935387 h 1938192"/>
              <a:gd name="connsiteX20" fmla="*/ 11220 w 2044778"/>
              <a:gd name="connsiteY20" fmla="*/ 1938192 h 1938192"/>
              <a:gd name="connsiteX21" fmla="*/ 0 w 2044778"/>
              <a:gd name="connsiteY21" fmla="*/ 1932582 h 1938192"/>
              <a:gd name="connsiteX22" fmla="*/ 0 w 2044778"/>
              <a:gd name="connsiteY22" fmla="*/ 1924167 h 1938192"/>
              <a:gd name="connsiteX23" fmla="*/ 0 w 2044778"/>
              <a:gd name="connsiteY23" fmla="*/ 1912947 h 1938192"/>
              <a:gd name="connsiteX24" fmla="*/ 5610 w 2044778"/>
              <a:gd name="connsiteY24" fmla="*/ 1887703 h 1938192"/>
              <a:gd name="connsiteX25" fmla="*/ 11220 w 2044778"/>
              <a:gd name="connsiteY25" fmla="*/ 1879289 h 1938192"/>
              <a:gd name="connsiteX26" fmla="*/ 64513 w 2044778"/>
              <a:gd name="connsiteY26" fmla="*/ 1842825 h 1938192"/>
              <a:gd name="connsiteX27" fmla="*/ 246832 w 2044778"/>
              <a:gd name="connsiteY27" fmla="*/ 1713799 h 1938192"/>
              <a:gd name="connsiteX28" fmla="*/ 378663 w 2044778"/>
              <a:gd name="connsiteY28" fmla="*/ 1610017 h 1938192"/>
              <a:gd name="connsiteX29" fmla="*/ 510494 w 2044778"/>
              <a:gd name="connsiteY29" fmla="*/ 1503431 h 1938192"/>
              <a:gd name="connsiteX30" fmla="*/ 709642 w 2044778"/>
              <a:gd name="connsiteY30" fmla="*/ 1321112 h 1938192"/>
              <a:gd name="connsiteX31" fmla="*/ 838668 w 2044778"/>
              <a:gd name="connsiteY31" fmla="*/ 1197696 h 1938192"/>
              <a:gd name="connsiteX32" fmla="*/ 1035012 w 2044778"/>
              <a:gd name="connsiteY32" fmla="*/ 992938 h 1938192"/>
              <a:gd name="connsiteX33" fmla="*/ 1265014 w 2044778"/>
              <a:gd name="connsiteY33" fmla="*/ 729276 h 1938192"/>
              <a:gd name="connsiteX34" fmla="*/ 1422089 w 2044778"/>
              <a:gd name="connsiteY34" fmla="*/ 535738 h 1938192"/>
              <a:gd name="connsiteX35" fmla="*/ 1590383 w 2044778"/>
              <a:gd name="connsiteY35" fmla="*/ 319760 h 1938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44778" h="1938192">
                <a:moveTo>
                  <a:pt x="1590383" y="319760"/>
                </a:moveTo>
                <a:lnTo>
                  <a:pt x="1710994" y="157075"/>
                </a:lnTo>
                <a:lnTo>
                  <a:pt x="1803556" y="36464"/>
                </a:lnTo>
                <a:lnTo>
                  <a:pt x="2044778" y="0"/>
                </a:lnTo>
                <a:lnTo>
                  <a:pt x="2041973" y="98172"/>
                </a:lnTo>
                <a:lnTo>
                  <a:pt x="1938192" y="241222"/>
                </a:lnTo>
                <a:lnTo>
                  <a:pt x="1795142" y="429151"/>
                </a:lnTo>
                <a:lnTo>
                  <a:pt x="1694165" y="558177"/>
                </a:lnTo>
                <a:lnTo>
                  <a:pt x="1551115" y="732081"/>
                </a:lnTo>
                <a:lnTo>
                  <a:pt x="1388430" y="917205"/>
                </a:lnTo>
                <a:lnTo>
                  <a:pt x="1225745" y="1082695"/>
                </a:lnTo>
                <a:lnTo>
                  <a:pt x="1130378" y="1172452"/>
                </a:lnTo>
                <a:lnTo>
                  <a:pt x="967694" y="1307087"/>
                </a:lnTo>
                <a:lnTo>
                  <a:pt x="852693" y="1391235"/>
                </a:lnTo>
                <a:lnTo>
                  <a:pt x="684398" y="1517455"/>
                </a:lnTo>
                <a:lnTo>
                  <a:pt x="510494" y="1638066"/>
                </a:lnTo>
                <a:lnTo>
                  <a:pt x="375858" y="1725019"/>
                </a:lnTo>
                <a:lnTo>
                  <a:pt x="244027" y="1809166"/>
                </a:lnTo>
                <a:lnTo>
                  <a:pt x="78538" y="1910143"/>
                </a:lnTo>
                <a:lnTo>
                  <a:pt x="28050" y="1935387"/>
                </a:lnTo>
                <a:lnTo>
                  <a:pt x="11220" y="1938192"/>
                </a:lnTo>
                <a:lnTo>
                  <a:pt x="0" y="1932582"/>
                </a:lnTo>
                <a:lnTo>
                  <a:pt x="0" y="1924167"/>
                </a:lnTo>
                <a:lnTo>
                  <a:pt x="0" y="1912947"/>
                </a:lnTo>
                <a:lnTo>
                  <a:pt x="5610" y="1887703"/>
                </a:lnTo>
                <a:lnTo>
                  <a:pt x="11220" y="1879289"/>
                </a:lnTo>
                <a:lnTo>
                  <a:pt x="64513" y="1842825"/>
                </a:lnTo>
                <a:lnTo>
                  <a:pt x="246832" y="1713799"/>
                </a:lnTo>
                <a:lnTo>
                  <a:pt x="378663" y="1610017"/>
                </a:lnTo>
                <a:lnTo>
                  <a:pt x="510494" y="1503431"/>
                </a:lnTo>
                <a:lnTo>
                  <a:pt x="709642" y="1321112"/>
                </a:lnTo>
                <a:lnTo>
                  <a:pt x="838668" y="1197696"/>
                </a:lnTo>
                <a:lnTo>
                  <a:pt x="1035012" y="992938"/>
                </a:lnTo>
                <a:lnTo>
                  <a:pt x="1265014" y="729276"/>
                </a:lnTo>
                <a:lnTo>
                  <a:pt x="1422089" y="535738"/>
                </a:lnTo>
                <a:lnTo>
                  <a:pt x="1590383" y="3197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D201B875-827A-864D-9573-DBE205FC8D64}"/>
              </a:ext>
            </a:extLst>
          </p:cNvPr>
          <p:cNvSpPr/>
          <p:nvPr/>
        </p:nvSpPr>
        <p:spPr>
          <a:xfrm>
            <a:off x="5018088" y="3321050"/>
            <a:ext cx="2454275" cy="1919288"/>
          </a:xfrm>
          <a:custGeom>
            <a:avLst/>
            <a:gdLst>
              <a:gd name="connsiteX0" fmla="*/ 833058 w 2454295"/>
              <a:gd name="connsiteY0" fmla="*/ 743301 h 1918557"/>
              <a:gd name="connsiteX1" fmla="*/ 642324 w 2454295"/>
              <a:gd name="connsiteY1" fmla="*/ 575006 h 1918557"/>
              <a:gd name="connsiteX2" fmla="*/ 485249 w 2454295"/>
              <a:gd name="connsiteY2" fmla="*/ 429151 h 1918557"/>
              <a:gd name="connsiteX3" fmla="*/ 319760 w 2454295"/>
              <a:gd name="connsiteY3" fmla="*/ 263661 h 1918557"/>
              <a:gd name="connsiteX4" fmla="*/ 185124 w 2454295"/>
              <a:gd name="connsiteY4" fmla="*/ 126221 h 1918557"/>
              <a:gd name="connsiteX5" fmla="*/ 100977 w 2454295"/>
              <a:gd name="connsiteY5" fmla="*/ 36464 h 1918557"/>
              <a:gd name="connsiteX6" fmla="*/ 67318 w 2454295"/>
              <a:gd name="connsiteY6" fmla="*/ 0 h 1918557"/>
              <a:gd name="connsiteX7" fmla="*/ 0 w 2454295"/>
              <a:gd name="connsiteY7" fmla="*/ 2805 h 1918557"/>
              <a:gd name="connsiteX8" fmla="*/ 16830 w 2454295"/>
              <a:gd name="connsiteY8" fmla="*/ 126221 h 1918557"/>
              <a:gd name="connsiteX9" fmla="*/ 140246 w 2454295"/>
              <a:gd name="connsiteY9" fmla="*/ 258052 h 1918557"/>
              <a:gd name="connsiteX10" fmla="*/ 297321 w 2454295"/>
              <a:gd name="connsiteY10" fmla="*/ 429151 h 1918557"/>
              <a:gd name="connsiteX11" fmla="*/ 406712 w 2454295"/>
              <a:gd name="connsiteY11" fmla="*/ 552567 h 1918557"/>
              <a:gd name="connsiteX12" fmla="*/ 518908 w 2454295"/>
              <a:gd name="connsiteY12" fmla="*/ 678788 h 1918557"/>
              <a:gd name="connsiteX13" fmla="*/ 656349 w 2454295"/>
              <a:gd name="connsiteY13" fmla="*/ 833058 h 1918557"/>
              <a:gd name="connsiteX14" fmla="*/ 805009 w 2454295"/>
              <a:gd name="connsiteY14" fmla="*/ 1001352 h 1918557"/>
              <a:gd name="connsiteX15" fmla="*/ 928425 w 2454295"/>
              <a:gd name="connsiteY15" fmla="*/ 1144402 h 1918557"/>
              <a:gd name="connsiteX16" fmla="*/ 1006962 w 2454295"/>
              <a:gd name="connsiteY16" fmla="*/ 1239769 h 1918557"/>
              <a:gd name="connsiteX17" fmla="*/ 1116354 w 2454295"/>
              <a:gd name="connsiteY17" fmla="*/ 1363185 h 1918557"/>
              <a:gd name="connsiteX18" fmla="*/ 1321112 w 2454295"/>
              <a:gd name="connsiteY18" fmla="*/ 1573553 h 1918557"/>
              <a:gd name="connsiteX19" fmla="*/ 1472577 w 2454295"/>
              <a:gd name="connsiteY19" fmla="*/ 1719409 h 1918557"/>
              <a:gd name="connsiteX20" fmla="*/ 1537090 w 2454295"/>
              <a:gd name="connsiteY20" fmla="*/ 1783922 h 1918557"/>
              <a:gd name="connsiteX21" fmla="*/ 1573554 w 2454295"/>
              <a:gd name="connsiteY21" fmla="*/ 1823190 h 1918557"/>
              <a:gd name="connsiteX22" fmla="*/ 1621237 w 2454295"/>
              <a:gd name="connsiteY22" fmla="*/ 1859654 h 1918557"/>
              <a:gd name="connsiteX23" fmla="*/ 1691360 w 2454295"/>
              <a:gd name="connsiteY23" fmla="*/ 1901728 h 1918557"/>
              <a:gd name="connsiteX24" fmla="*/ 1730629 w 2454295"/>
              <a:gd name="connsiteY24" fmla="*/ 1912947 h 1918557"/>
              <a:gd name="connsiteX25" fmla="*/ 1781117 w 2454295"/>
              <a:gd name="connsiteY25" fmla="*/ 1918557 h 1918557"/>
              <a:gd name="connsiteX26" fmla="*/ 1999900 w 2454295"/>
              <a:gd name="connsiteY26" fmla="*/ 1910142 h 1918557"/>
              <a:gd name="connsiteX27" fmla="*/ 2145755 w 2454295"/>
              <a:gd name="connsiteY27" fmla="*/ 1904533 h 1918557"/>
              <a:gd name="connsiteX28" fmla="*/ 2314049 w 2454295"/>
              <a:gd name="connsiteY28" fmla="*/ 1884898 h 1918557"/>
              <a:gd name="connsiteX29" fmla="*/ 2437465 w 2454295"/>
              <a:gd name="connsiteY29" fmla="*/ 1865264 h 1918557"/>
              <a:gd name="connsiteX30" fmla="*/ 2448685 w 2454295"/>
              <a:gd name="connsiteY30" fmla="*/ 1859654 h 1918557"/>
              <a:gd name="connsiteX31" fmla="*/ 2454295 w 2454295"/>
              <a:gd name="connsiteY31" fmla="*/ 1854044 h 1918557"/>
              <a:gd name="connsiteX32" fmla="*/ 2454295 w 2454295"/>
              <a:gd name="connsiteY32" fmla="*/ 1842825 h 1918557"/>
              <a:gd name="connsiteX33" fmla="*/ 2445880 w 2454295"/>
              <a:gd name="connsiteY33" fmla="*/ 1823190 h 1918557"/>
              <a:gd name="connsiteX34" fmla="*/ 2429051 w 2454295"/>
              <a:gd name="connsiteY34" fmla="*/ 1809166 h 1918557"/>
              <a:gd name="connsiteX35" fmla="*/ 2367343 w 2454295"/>
              <a:gd name="connsiteY35" fmla="*/ 1772702 h 1918557"/>
              <a:gd name="connsiteX36" fmla="*/ 2187829 w 2454295"/>
              <a:gd name="connsiteY36" fmla="*/ 1677335 h 1918557"/>
              <a:gd name="connsiteX37" fmla="*/ 1974656 w 2454295"/>
              <a:gd name="connsiteY37" fmla="*/ 1553919 h 1918557"/>
              <a:gd name="connsiteX38" fmla="*/ 1744653 w 2454295"/>
              <a:gd name="connsiteY38" fmla="*/ 1416479 h 1918557"/>
              <a:gd name="connsiteX39" fmla="*/ 1573554 w 2454295"/>
              <a:gd name="connsiteY39" fmla="*/ 1304282 h 1918557"/>
              <a:gd name="connsiteX40" fmla="*/ 1228550 w 2454295"/>
              <a:gd name="connsiteY40" fmla="*/ 1057450 h 1918557"/>
              <a:gd name="connsiteX41" fmla="*/ 1018182 w 2454295"/>
              <a:gd name="connsiteY41" fmla="*/ 894766 h 1918557"/>
              <a:gd name="connsiteX42" fmla="*/ 833058 w 2454295"/>
              <a:gd name="connsiteY42" fmla="*/ 743301 h 1918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54295" h="1918557">
                <a:moveTo>
                  <a:pt x="833058" y="743301"/>
                </a:moveTo>
                <a:lnTo>
                  <a:pt x="642324" y="575006"/>
                </a:lnTo>
                <a:lnTo>
                  <a:pt x="485249" y="429151"/>
                </a:lnTo>
                <a:lnTo>
                  <a:pt x="319760" y="263661"/>
                </a:lnTo>
                <a:lnTo>
                  <a:pt x="185124" y="126221"/>
                </a:lnTo>
                <a:lnTo>
                  <a:pt x="100977" y="36464"/>
                </a:lnTo>
                <a:lnTo>
                  <a:pt x="67318" y="0"/>
                </a:lnTo>
                <a:lnTo>
                  <a:pt x="0" y="2805"/>
                </a:lnTo>
                <a:lnTo>
                  <a:pt x="16830" y="126221"/>
                </a:lnTo>
                <a:lnTo>
                  <a:pt x="140246" y="258052"/>
                </a:lnTo>
                <a:lnTo>
                  <a:pt x="297321" y="429151"/>
                </a:lnTo>
                <a:lnTo>
                  <a:pt x="406712" y="552567"/>
                </a:lnTo>
                <a:lnTo>
                  <a:pt x="518908" y="678788"/>
                </a:lnTo>
                <a:lnTo>
                  <a:pt x="656349" y="833058"/>
                </a:lnTo>
                <a:lnTo>
                  <a:pt x="805009" y="1001352"/>
                </a:lnTo>
                <a:lnTo>
                  <a:pt x="928425" y="1144402"/>
                </a:lnTo>
                <a:lnTo>
                  <a:pt x="1006962" y="1239769"/>
                </a:lnTo>
                <a:lnTo>
                  <a:pt x="1116354" y="1363185"/>
                </a:lnTo>
                <a:lnTo>
                  <a:pt x="1321112" y="1573553"/>
                </a:lnTo>
                <a:lnTo>
                  <a:pt x="1472577" y="1719409"/>
                </a:lnTo>
                <a:lnTo>
                  <a:pt x="1537090" y="1783922"/>
                </a:lnTo>
                <a:lnTo>
                  <a:pt x="1573554" y="1823190"/>
                </a:lnTo>
                <a:lnTo>
                  <a:pt x="1621237" y="1859654"/>
                </a:lnTo>
                <a:lnTo>
                  <a:pt x="1691360" y="1901728"/>
                </a:lnTo>
                <a:lnTo>
                  <a:pt x="1730629" y="1912947"/>
                </a:lnTo>
                <a:lnTo>
                  <a:pt x="1781117" y="1918557"/>
                </a:lnTo>
                <a:lnTo>
                  <a:pt x="1999900" y="1910142"/>
                </a:lnTo>
                <a:lnTo>
                  <a:pt x="2145755" y="1904533"/>
                </a:lnTo>
                <a:lnTo>
                  <a:pt x="2314049" y="1884898"/>
                </a:lnTo>
                <a:lnTo>
                  <a:pt x="2437465" y="1865264"/>
                </a:lnTo>
                <a:lnTo>
                  <a:pt x="2448685" y="1859654"/>
                </a:lnTo>
                <a:lnTo>
                  <a:pt x="2454295" y="1854044"/>
                </a:lnTo>
                <a:lnTo>
                  <a:pt x="2454295" y="1842825"/>
                </a:lnTo>
                <a:lnTo>
                  <a:pt x="2445880" y="1823190"/>
                </a:lnTo>
                <a:lnTo>
                  <a:pt x="2429051" y="1809166"/>
                </a:lnTo>
                <a:lnTo>
                  <a:pt x="2367343" y="1772702"/>
                </a:lnTo>
                <a:lnTo>
                  <a:pt x="2187829" y="1677335"/>
                </a:lnTo>
                <a:lnTo>
                  <a:pt x="1974656" y="1553919"/>
                </a:lnTo>
                <a:lnTo>
                  <a:pt x="1744653" y="1416479"/>
                </a:lnTo>
                <a:lnTo>
                  <a:pt x="1573554" y="1304282"/>
                </a:lnTo>
                <a:lnTo>
                  <a:pt x="1228550" y="1057450"/>
                </a:lnTo>
                <a:lnTo>
                  <a:pt x="1018182" y="894766"/>
                </a:lnTo>
                <a:lnTo>
                  <a:pt x="833058" y="74330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F71B4AF-C26F-43E8-8DE3-65FE2733180D}"/>
              </a:ext>
            </a:extLst>
          </p:cNvPr>
          <p:cNvGrpSpPr/>
          <p:nvPr/>
        </p:nvGrpSpPr>
        <p:grpSpPr>
          <a:xfrm>
            <a:off x="2813050" y="1369661"/>
            <a:ext cx="4659313" cy="4606925"/>
            <a:chOff x="2965450" y="1539875"/>
            <a:chExt cx="4659313" cy="4606925"/>
          </a:xfrm>
        </p:grpSpPr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F90A0105-81CC-484A-9661-E442CC60F5B5}"/>
                </a:ext>
              </a:extLst>
            </p:cNvPr>
            <p:cNvSpPr/>
            <p:nvPr/>
          </p:nvSpPr>
          <p:spPr>
            <a:xfrm>
              <a:off x="3632200" y="2243138"/>
              <a:ext cx="2805113" cy="600075"/>
            </a:xfrm>
            <a:custGeom>
              <a:avLst/>
              <a:gdLst>
                <a:gd name="connsiteX0" fmla="*/ 962025 w 2805113"/>
                <a:gd name="connsiteY0" fmla="*/ 276225 h 600075"/>
                <a:gd name="connsiteX1" fmla="*/ 1185863 w 2805113"/>
                <a:gd name="connsiteY1" fmla="*/ 247650 h 600075"/>
                <a:gd name="connsiteX2" fmla="*/ 1400175 w 2805113"/>
                <a:gd name="connsiteY2" fmla="*/ 219075 h 600075"/>
                <a:gd name="connsiteX3" fmla="*/ 1600200 w 2805113"/>
                <a:gd name="connsiteY3" fmla="*/ 202406 h 600075"/>
                <a:gd name="connsiteX4" fmla="*/ 1766888 w 2805113"/>
                <a:gd name="connsiteY4" fmla="*/ 183356 h 600075"/>
                <a:gd name="connsiteX5" fmla="*/ 1921669 w 2805113"/>
                <a:gd name="connsiteY5" fmla="*/ 161925 h 600075"/>
                <a:gd name="connsiteX6" fmla="*/ 2143125 w 2805113"/>
                <a:gd name="connsiteY6" fmla="*/ 121443 h 600075"/>
                <a:gd name="connsiteX7" fmla="*/ 2245519 w 2805113"/>
                <a:gd name="connsiteY7" fmla="*/ 95250 h 600075"/>
                <a:gd name="connsiteX8" fmla="*/ 2271713 w 2805113"/>
                <a:gd name="connsiteY8" fmla="*/ 85725 h 600075"/>
                <a:gd name="connsiteX9" fmla="*/ 2312194 w 2805113"/>
                <a:gd name="connsiteY9" fmla="*/ 59531 h 600075"/>
                <a:gd name="connsiteX10" fmla="*/ 2362200 w 2805113"/>
                <a:gd name="connsiteY10" fmla="*/ 33337 h 600075"/>
                <a:gd name="connsiteX11" fmla="*/ 2416969 w 2805113"/>
                <a:gd name="connsiteY11" fmla="*/ 7143 h 600075"/>
                <a:gd name="connsiteX12" fmla="*/ 2436019 w 2805113"/>
                <a:gd name="connsiteY12" fmla="*/ 0 h 600075"/>
                <a:gd name="connsiteX13" fmla="*/ 2450307 w 2805113"/>
                <a:gd name="connsiteY13" fmla="*/ 0 h 600075"/>
                <a:gd name="connsiteX14" fmla="*/ 2507457 w 2805113"/>
                <a:gd name="connsiteY14" fmla="*/ 11906 h 600075"/>
                <a:gd name="connsiteX15" fmla="*/ 2595563 w 2805113"/>
                <a:gd name="connsiteY15" fmla="*/ 40481 h 600075"/>
                <a:gd name="connsiteX16" fmla="*/ 2667000 w 2805113"/>
                <a:gd name="connsiteY16" fmla="*/ 71437 h 600075"/>
                <a:gd name="connsiteX17" fmla="*/ 2719388 w 2805113"/>
                <a:gd name="connsiteY17" fmla="*/ 97631 h 600075"/>
                <a:gd name="connsiteX18" fmla="*/ 2750344 w 2805113"/>
                <a:gd name="connsiteY18" fmla="*/ 119062 h 600075"/>
                <a:gd name="connsiteX19" fmla="*/ 2774157 w 2805113"/>
                <a:gd name="connsiteY19" fmla="*/ 142875 h 600075"/>
                <a:gd name="connsiteX20" fmla="*/ 2790825 w 2805113"/>
                <a:gd name="connsiteY20" fmla="*/ 161925 h 600075"/>
                <a:gd name="connsiteX21" fmla="*/ 2800350 w 2805113"/>
                <a:gd name="connsiteY21" fmla="*/ 183356 h 600075"/>
                <a:gd name="connsiteX22" fmla="*/ 2805113 w 2805113"/>
                <a:gd name="connsiteY22" fmla="*/ 200025 h 600075"/>
                <a:gd name="connsiteX23" fmla="*/ 2800350 w 2805113"/>
                <a:gd name="connsiteY23" fmla="*/ 221456 h 600075"/>
                <a:gd name="connsiteX24" fmla="*/ 2788444 w 2805113"/>
                <a:gd name="connsiteY24" fmla="*/ 240506 h 600075"/>
                <a:gd name="connsiteX25" fmla="*/ 2764632 w 2805113"/>
                <a:gd name="connsiteY25" fmla="*/ 259556 h 600075"/>
                <a:gd name="connsiteX26" fmla="*/ 2724150 w 2805113"/>
                <a:gd name="connsiteY26" fmla="*/ 276225 h 600075"/>
                <a:gd name="connsiteX27" fmla="*/ 2667000 w 2805113"/>
                <a:gd name="connsiteY27" fmla="*/ 290512 h 600075"/>
                <a:gd name="connsiteX28" fmla="*/ 2593182 w 2805113"/>
                <a:gd name="connsiteY28" fmla="*/ 292893 h 600075"/>
                <a:gd name="connsiteX29" fmla="*/ 2459832 w 2805113"/>
                <a:gd name="connsiteY29" fmla="*/ 300037 h 600075"/>
                <a:gd name="connsiteX30" fmla="*/ 2255044 w 2805113"/>
                <a:gd name="connsiteY30" fmla="*/ 314325 h 600075"/>
                <a:gd name="connsiteX31" fmla="*/ 2035969 w 2805113"/>
                <a:gd name="connsiteY31" fmla="*/ 333375 h 600075"/>
                <a:gd name="connsiteX32" fmla="*/ 1762125 w 2805113"/>
                <a:gd name="connsiteY32" fmla="*/ 361950 h 600075"/>
                <a:gd name="connsiteX33" fmla="*/ 1593057 w 2805113"/>
                <a:gd name="connsiteY33" fmla="*/ 383381 h 600075"/>
                <a:gd name="connsiteX34" fmla="*/ 1376363 w 2805113"/>
                <a:gd name="connsiteY34" fmla="*/ 400050 h 600075"/>
                <a:gd name="connsiteX35" fmla="*/ 1200150 w 2805113"/>
                <a:gd name="connsiteY35" fmla="*/ 428625 h 600075"/>
                <a:gd name="connsiteX36" fmla="*/ 1073944 w 2805113"/>
                <a:gd name="connsiteY36" fmla="*/ 447675 h 600075"/>
                <a:gd name="connsiteX37" fmla="*/ 876300 w 2805113"/>
                <a:gd name="connsiteY37" fmla="*/ 481012 h 600075"/>
                <a:gd name="connsiteX38" fmla="*/ 700088 w 2805113"/>
                <a:gd name="connsiteY38" fmla="*/ 516731 h 600075"/>
                <a:gd name="connsiteX39" fmla="*/ 576263 w 2805113"/>
                <a:gd name="connsiteY39" fmla="*/ 545306 h 600075"/>
                <a:gd name="connsiteX40" fmla="*/ 431007 w 2805113"/>
                <a:gd name="connsiteY40" fmla="*/ 583406 h 600075"/>
                <a:gd name="connsiteX41" fmla="*/ 361950 w 2805113"/>
                <a:gd name="connsiteY41" fmla="*/ 600075 h 600075"/>
                <a:gd name="connsiteX42" fmla="*/ 352425 w 2805113"/>
                <a:gd name="connsiteY42" fmla="*/ 600075 h 600075"/>
                <a:gd name="connsiteX43" fmla="*/ 333375 w 2805113"/>
                <a:gd name="connsiteY43" fmla="*/ 595312 h 600075"/>
                <a:gd name="connsiteX44" fmla="*/ 288132 w 2805113"/>
                <a:gd name="connsiteY44" fmla="*/ 569118 h 600075"/>
                <a:gd name="connsiteX45" fmla="*/ 240507 w 2805113"/>
                <a:gd name="connsiteY45" fmla="*/ 533400 h 600075"/>
                <a:gd name="connsiteX46" fmla="*/ 190500 w 2805113"/>
                <a:gd name="connsiteY46" fmla="*/ 492918 h 600075"/>
                <a:gd name="connsiteX47" fmla="*/ 154782 w 2805113"/>
                <a:gd name="connsiteY47" fmla="*/ 459581 h 600075"/>
                <a:gd name="connsiteX48" fmla="*/ 121444 w 2805113"/>
                <a:gd name="connsiteY48" fmla="*/ 426243 h 600075"/>
                <a:gd name="connsiteX49" fmla="*/ 88107 w 2805113"/>
                <a:gd name="connsiteY49" fmla="*/ 385762 h 600075"/>
                <a:gd name="connsiteX50" fmla="*/ 59532 w 2805113"/>
                <a:gd name="connsiteY50" fmla="*/ 340518 h 600075"/>
                <a:gd name="connsiteX51" fmla="*/ 35719 w 2805113"/>
                <a:gd name="connsiteY51" fmla="*/ 292893 h 600075"/>
                <a:gd name="connsiteX52" fmla="*/ 11907 w 2805113"/>
                <a:gd name="connsiteY52" fmla="*/ 242887 h 600075"/>
                <a:gd name="connsiteX53" fmla="*/ 0 w 2805113"/>
                <a:gd name="connsiteY53" fmla="*/ 209550 h 600075"/>
                <a:gd name="connsiteX54" fmla="*/ 0 w 2805113"/>
                <a:gd name="connsiteY54" fmla="*/ 195262 h 600075"/>
                <a:gd name="connsiteX55" fmla="*/ 7144 w 2805113"/>
                <a:gd name="connsiteY55" fmla="*/ 188118 h 600075"/>
                <a:gd name="connsiteX56" fmla="*/ 21432 w 2805113"/>
                <a:gd name="connsiteY56" fmla="*/ 185737 h 600075"/>
                <a:gd name="connsiteX57" fmla="*/ 42863 w 2805113"/>
                <a:gd name="connsiteY57" fmla="*/ 192881 h 600075"/>
                <a:gd name="connsiteX58" fmla="*/ 61913 w 2805113"/>
                <a:gd name="connsiteY58" fmla="*/ 202406 h 600075"/>
                <a:gd name="connsiteX59" fmla="*/ 76200 w 2805113"/>
                <a:gd name="connsiteY59" fmla="*/ 219075 h 600075"/>
                <a:gd name="connsiteX60" fmla="*/ 97632 w 2805113"/>
                <a:gd name="connsiteY60" fmla="*/ 247650 h 600075"/>
                <a:gd name="connsiteX61" fmla="*/ 116682 w 2805113"/>
                <a:gd name="connsiteY61" fmla="*/ 269081 h 600075"/>
                <a:gd name="connsiteX62" fmla="*/ 142875 w 2805113"/>
                <a:gd name="connsiteY62" fmla="*/ 292893 h 600075"/>
                <a:gd name="connsiteX63" fmla="*/ 169069 w 2805113"/>
                <a:gd name="connsiteY63" fmla="*/ 309562 h 600075"/>
                <a:gd name="connsiteX64" fmla="*/ 192882 w 2805113"/>
                <a:gd name="connsiteY64" fmla="*/ 321468 h 600075"/>
                <a:gd name="connsiteX65" fmla="*/ 216694 w 2805113"/>
                <a:gd name="connsiteY65" fmla="*/ 328612 h 600075"/>
                <a:gd name="connsiteX66" fmla="*/ 257175 w 2805113"/>
                <a:gd name="connsiteY66" fmla="*/ 333375 h 600075"/>
                <a:gd name="connsiteX67" fmla="*/ 352425 w 2805113"/>
                <a:gd name="connsiteY67" fmla="*/ 333375 h 600075"/>
                <a:gd name="connsiteX68" fmla="*/ 526257 w 2805113"/>
                <a:gd name="connsiteY68" fmla="*/ 319087 h 600075"/>
                <a:gd name="connsiteX69" fmla="*/ 759619 w 2805113"/>
                <a:gd name="connsiteY69" fmla="*/ 297656 h 600075"/>
                <a:gd name="connsiteX70" fmla="*/ 962025 w 2805113"/>
                <a:gd name="connsiteY70" fmla="*/ 2762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5113" h="600075">
                  <a:moveTo>
                    <a:pt x="962025" y="276225"/>
                  </a:moveTo>
                  <a:lnTo>
                    <a:pt x="1185863" y="247650"/>
                  </a:lnTo>
                  <a:lnTo>
                    <a:pt x="1400175" y="219075"/>
                  </a:lnTo>
                  <a:lnTo>
                    <a:pt x="1600200" y="202406"/>
                  </a:lnTo>
                  <a:lnTo>
                    <a:pt x="1766888" y="183356"/>
                  </a:lnTo>
                  <a:lnTo>
                    <a:pt x="1921669" y="161925"/>
                  </a:lnTo>
                  <a:lnTo>
                    <a:pt x="2143125" y="121443"/>
                  </a:lnTo>
                  <a:lnTo>
                    <a:pt x="2245519" y="95250"/>
                  </a:lnTo>
                  <a:lnTo>
                    <a:pt x="2271713" y="85725"/>
                  </a:lnTo>
                  <a:lnTo>
                    <a:pt x="2312194" y="59531"/>
                  </a:lnTo>
                  <a:lnTo>
                    <a:pt x="2362200" y="33337"/>
                  </a:lnTo>
                  <a:lnTo>
                    <a:pt x="2416969" y="7143"/>
                  </a:lnTo>
                  <a:lnTo>
                    <a:pt x="2436019" y="0"/>
                  </a:lnTo>
                  <a:lnTo>
                    <a:pt x="2450307" y="0"/>
                  </a:lnTo>
                  <a:lnTo>
                    <a:pt x="2507457" y="11906"/>
                  </a:lnTo>
                  <a:lnTo>
                    <a:pt x="2595563" y="40481"/>
                  </a:lnTo>
                  <a:lnTo>
                    <a:pt x="2667000" y="71437"/>
                  </a:lnTo>
                  <a:lnTo>
                    <a:pt x="2719388" y="97631"/>
                  </a:lnTo>
                  <a:lnTo>
                    <a:pt x="2750344" y="119062"/>
                  </a:lnTo>
                  <a:lnTo>
                    <a:pt x="2774157" y="142875"/>
                  </a:lnTo>
                  <a:lnTo>
                    <a:pt x="2790825" y="161925"/>
                  </a:lnTo>
                  <a:lnTo>
                    <a:pt x="2800350" y="183356"/>
                  </a:lnTo>
                  <a:lnTo>
                    <a:pt x="2805113" y="200025"/>
                  </a:lnTo>
                  <a:lnTo>
                    <a:pt x="2800350" y="221456"/>
                  </a:lnTo>
                  <a:lnTo>
                    <a:pt x="2788444" y="240506"/>
                  </a:lnTo>
                  <a:lnTo>
                    <a:pt x="2764632" y="259556"/>
                  </a:lnTo>
                  <a:lnTo>
                    <a:pt x="2724150" y="276225"/>
                  </a:lnTo>
                  <a:lnTo>
                    <a:pt x="2667000" y="290512"/>
                  </a:lnTo>
                  <a:lnTo>
                    <a:pt x="2593182" y="292893"/>
                  </a:lnTo>
                  <a:lnTo>
                    <a:pt x="2459832" y="300037"/>
                  </a:lnTo>
                  <a:lnTo>
                    <a:pt x="2255044" y="314325"/>
                  </a:lnTo>
                  <a:lnTo>
                    <a:pt x="2035969" y="333375"/>
                  </a:lnTo>
                  <a:lnTo>
                    <a:pt x="1762125" y="361950"/>
                  </a:lnTo>
                  <a:lnTo>
                    <a:pt x="1593057" y="383381"/>
                  </a:lnTo>
                  <a:lnTo>
                    <a:pt x="1376363" y="400050"/>
                  </a:lnTo>
                  <a:lnTo>
                    <a:pt x="1200150" y="428625"/>
                  </a:lnTo>
                  <a:lnTo>
                    <a:pt x="1073944" y="447675"/>
                  </a:lnTo>
                  <a:lnTo>
                    <a:pt x="876300" y="481012"/>
                  </a:lnTo>
                  <a:lnTo>
                    <a:pt x="700088" y="516731"/>
                  </a:lnTo>
                  <a:lnTo>
                    <a:pt x="576263" y="545306"/>
                  </a:lnTo>
                  <a:lnTo>
                    <a:pt x="431007" y="583406"/>
                  </a:lnTo>
                  <a:lnTo>
                    <a:pt x="361950" y="600075"/>
                  </a:lnTo>
                  <a:lnTo>
                    <a:pt x="352425" y="600075"/>
                  </a:lnTo>
                  <a:lnTo>
                    <a:pt x="333375" y="595312"/>
                  </a:lnTo>
                  <a:lnTo>
                    <a:pt x="288132" y="569118"/>
                  </a:lnTo>
                  <a:lnTo>
                    <a:pt x="240507" y="533400"/>
                  </a:lnTo>
                  <a:lnTo>
                    <a:pt x="190500" y="492918"/>
                  </a:lnTo>
                  <a:lnTo>
                    <a:pt x="154782" y="459581"/>
                  </a:lnTo>
                  <a:lnTo>
                    <a:pt x="121444" y="426243"/>
                  </a:lnTo>
                  <a:lnTo>
                    <a:pt x="88107" y="385762"/>
                  </a:lnTo>
                  <a:lnTo>
                    <a:pt x="59532" y="340518"/>
                  </a:lnTo>
                  <a:lnTo>
                    <a:pt x="35719" y="292893"/>
                  </a:lnTo>
                  <a:lnTo>
                    <a:pt x="11907" y="242887"/>
                  </a:lnTo>
                  <a:lnTo>
                    <a:pt x="0" y="209550"/>
                  </a:lnTo>
                  <a:lnTo>
                    <a:pt x="0" y="195262"/>
                  </a:lnTo>
                  <a:lnTo>
                    <a:pt x="7144" y="188118"/>
                  </a:lnTo>
                  <a:lnTo>
                    <a:pt x="21432" y="185737"/>
                  </a:lnTo>
                  <a:lnTo>
                    <a:pt x="42863" y="192881"/>
                  </a:lnTo>
                  <a:lnTo>
                    <a:pt x="61913" y="202406"/>
                  </a:lnTo>
                  <a:lnTo>
                    <a:pt x="76200" y="219075"/>
                  </a:lnTo>
                  <a:lnTo>
                    <a:pt x="97632" y="247650"/>
                  </a:lnTo>
                  <a:lnTo>
                    <a:pt x="116682" y="269081"/>
                  </a:lnTo>
                  <a:lnTo>
                    <a:pt x="142875" y="292893"/>
                  </a:lnTo>
                  <a:lnTo>
                    <a:pt x="169069" y="309562"/>
                  </a:lnTo>
                  <a:lnTo>
                    <a:pt x="192882" y="321468"/>
                  </a:lnTo>
                  <a:lnTo>
                    <a:pt x="216694" y="328612"/>
                  </a:lnTo>
                  <a:lnTo>
                    <a:pt x="257175" y="333375"/>
                  </a:lnTo>
                  <a:lnTo>
                    <a:pt x="352425" y="333375"/>
                  </a:lnTo>
                  <a:lnTo>
                    <a:pt x="526257" y="319087"/>
                  </a:lnTo>
                  <a:lnTo>
                    <a:pt x="759619" y="297656"/>
                  </a:lnTo>
                  <a:lnTo>
                    <a:pt x="962025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F411D6E3-6730-4784-9841-0AC503F160F1}"/>
                </a:ext>
              </a:extLst>
            </p:cNvPr>
            <p:cNvSpPr/>
            <p:nvPr/>
          </p:nvSpPr>
          <p:spPr>
            <a:xfrm>
              <a:off x="2965450" y="3155950"/>
              <a:ext cx="4064000" cy="739775"/>
            </a:xfrm>
            <a:custGeom>
              <a:avLst/>
              <a:gdLst>
                <a:gd name="connsiteX0" fmla="*/ 1332130 w 4065462"/>
                <a:gd name="connsiteY0" fmla="*/ 296029 h 740072"/>
                <a:gd name="connsiteX1" fmla="*/ 1759727 w 4065462"/>
                <a:gd name="connsiteY1" fmla="*/ 240113 h 740072"/>
                <a:gd name="connsiteX2" fmla="*/ 2059045 w 4065462"/>
                <a:gd name="connsiteY2" fmla="*/ 200642 h 740072"/>
                <a:gd name="connsiteX3" fmla="*/ 2276133 w 4065462"/>
                <a:gd name="connsiteY3" fmla="*/ 184196 h 740072"/>
                <a:gd name="connsiteX4" fmla="*/ 2637946 w 4065462"/>
                <a:gd name="connsiteY4" fmla="*/ 151304 h 740072"/>
                <a:gd name="connsiteX5" fmla="*/ 2795828 w 4065462"/>
                <a:gd name="connsiteY5" fmla="*/ 134858 h 740072"/>
                <a:gd name="connsiteX6" fmla="*/ 2947131 w 4065462"/>
                <a:gd name="connsiteY6" fmla="*/ 115123 h 740072"/>
                <a:gd name="connsiteX7" fmla="*/ 3128038 w 4065462"/>
                <a:gd name="connsiteY7" fmla="*/ 88809 h 740072"/>
                <a:gd name="connsiteX8" fmla="*/ 3253028 w 4065462"/>
                <a:gd name="connsiteY8" fmla="*/ 69074 h 740072"/>
                <a:gd name="connsiteX9" fmla="*/ 3374728 w 4065462"/>
                <a:gd name="connsiteY9" fmla="*/ 39471 h 740072"/>
                <a:gd name="connsiteX10" fmla="*/ 3539189 w 4065462"/>
                <a:gd name="connsiteY10" fmla="*/ 6579 h 740072"/>
                <a:gd name="connsiteX11" fmla="*/ 3585238 w 4065462"/>
                <a:gd name="connsiteY11" fmla="*/ 0 h 740072"/>
                <a:gd name="connsiteX12" fmla="*/ 3664179 w 4065462"/>
                <a:gd name="connsiteY12" fmla="*/ 6579 h 740072"/>
                <a:gd name="connsiteX13" fmla="*/ 3736541 w 4065462"/>
                <a:gd name="connsiteY13" fmla="*/ 16447 h 740072"/>
                <a:gd name="connsiteX14" fmla="*/ 3815482 w 4065462"/>
                <a:gd name="connsiteY14" fmla="*/ 39471 h 740072"/>
                <a:gd name="connsiteX15" fmla="*/ 3874688 w 4065462"/>
                <a:gd name="connsiteY15" fmla="*/ 62495 h 740072"/>
                <a:gd name="connsiteX16" fmla="*/ 3924026 w 4065462"/>
                <a:gd name="connsiteY16" fmla="*/ 85520 h 740072"/>
                <a:gd name="connsiteX17" fmla="*/ 3966786 w 4065462"/>
                <a:gd name="connsiteY17" fmla="*/ 108544 h 740072"/>
                <a:gd name="connsiteX18" fmla="*/ 4002967 w 4065462"/>
                <a:gd name="connsiteY18" fmla="*/ 131569 h 740072"/>
                <a:gd name="connsiteX19" fmla="*/ 4032570 w 4065462"/>
                <a:gd name="connsiteY19" fmla="*/ 161172 h 740072"/>
                <a:gd name="connsiteX20" fmla="*/ 4052305 w 4065462"/>
                <a:gd name="connsiteY20" fmla="*/ 187485 h 740072"/>
                <a:gd name="connsiteX21" fmla="*/ 4065462 w 4065462"/>
                <a:gd name="connsiteY21" fmla="*/ 213799 h 740072"/>
                <a:gd name="connsiteX22" fmla="*/ 4062173 w 4065462"/>
                <a:gd name="connsiteY22" fmla="*/ 236824 h 740072"/>
                <a:gd name="connsiteX23" fmla="*/ 4045727 w 4065462"/>
                <a:gd name="connsiteY23" fmla="*/ 259848 h 740072"/>
                <a:gd name="connsiteX24" fmla="*/ 4025992 w 4065462"/>
                <a:gd name="connsiteY24" fmla="*/ 273005 h 740072"/>
                <a:gd name="connsiteX25" fmla="*/ 3983232 w 4065462"/>
                <a:gd name="connsiteY25" fmla="*/ 286162 h 740072"/>
                <a:gd name="connsiteX26" fmla="*/ 3914159 w 4065462"/>
                <a:gd name="connsiteY26" fmla="*/ 296029 h 740072"/>
                <a:gd name="connsiteX27" fmla="*/ 3752987 w 4065462"/>
                <a:gd name="connsiteY27" fmla="*/ 292740 h 740072"/>
                <a:gd name="connsiteX28" fmla="*/ 3460248 w 4065462"/>
                <a:gd name="connsiteY28" fmla="*/ 292740 h 740072"/>
                <a:gd name="connsiteX29" fmla="*/ 3200400 w 4065462"/>
                <a:gd name="connsiteY29" fmla="*/ 292740 h 740072"/>
                <a:gd name="connsiteX30" fmla="*/ 3016205 w 4065462"/>
                <a:gd name="connsiteY30" fmla="*/ 302608 h 740072"/>
                <a:gd name="connsiteX31" fmla="*/ 2769514 w 4065462"/>
                <a:gd name="connsiteY31" fmla="*/ 315765 h 740072"/>
                <a:gd name="connsiteX32" fmla="*/ 2266265 w 4065462"/>
                <a:gd name="connsiteY32" fmla="*/ 338789 h 740072"/>
                <a:gd name="connsiteX33" fmla="*/ 1835379 w 4065462"/>
                <a:gd name="connsiteY33" fmla="*/ 384838 h 740072"/>
                <a:gd name="connsiteX34" fmla="*/ 1634737 w 4065462"/>
                <a:gd name="connsiteY34" fmla="*/ 424308 h 740072"/>
                <a:gd name="connsiteX35" fmla="*/ 1411071 w 4065462"/>
                <a:gd name="connsiteY35" fmla="*/ 460490 h 740072"/>
                <a:gd name="connsiteX36" fmla="*/ 1223586 w 4065462"/>
                <a:gd name="connsiteY36" fmla="*/ 496671 h 740072"/>
                <a:gd name="connsiteX37" fmla="*/ 1072282 w 4065462"/>
                <a:gd name="connsiteY37" fmla="*/ 526274 h 740072"/>
                <a:gd name="connsiteX38" fmla="*/ 950582 w 4065462"/>
                <a:gd name="connsiteY38" fmla="*/ 555877 h 740072"/>
                <a:gd name="connsiteX39" fmla="*/ 822303 w 4065462"/>
                <a:gd name="connsiteY39" fmla="*/ 592058 h 740072"/>
                <a:gd name="connsiteX40" fmla="*/ 618372 w 4065462"/>
                <a:gd name="connsiteY40" fmla="*/ 657842 h 740072"/>
                <a:gd name="connsiteX41" fmla="*/ 463779 w 4065462"/>
                <a:gd name="connsiteY41" fmla="*/ 710470 h 740072"/>
                <a:gd name="connsiteX42" fmla="*/ 397995 w 4065462"/>
                <a:gd name="connsiteY42" fmla="*/ 733494 h 740072"/>
                <a:gd name="connsiteX43" fmla="*/ 368392 w 4065462"/>
                <a:gd name="connsiteY43" fmla="*/ 740072 h 740072"/>
                <a:gd name="connsiteX44" fmla="*/ 325632 w 4065462"/>
                <a:gd name="connsiteY44" fmla="*/ 730205 h 740072"/>
                <a:gd name="connsiteX45" fmla="*/ 273005 w 4065462"/>
                <a:gd name="connsiteY45" fmla="*/ 703891 h 740072"/>
                <a:gd name="connsiteX46" fmla="*/ 249980 w 4065462"/>
                <a:gd name="connsiteY46" fmla="*/ 687445 h 740072"/>
                <a:gd name="connsiteX47" fmla="*/ 210510 w 4065462"/>
                <a:gd name="connsiteY47" fmla="*/ 654553 h 740072"/>
                <a:gd name="connsiteX48" fmla="*/ 180907 w 4065462"/>
                <a:gd name="connsiteY48" fmla="*/ 621661 h 740072"/>
                <a:gd name="connsiteX49" fmla="*/ 124990 w 4065462"/>
                <a:gd name="connsiteY49" fmla="*/ 542720 h 740072"/>
                <a:gd name="connsiteX50" fmla="*/ 75652 w 4065462"/>
                <a:gd name="connsiteY50" fmla="*/ 460490 h 740072"/>
                <a:gd name="connsiteX51" fmla="*/ 29603 w 4065462"/>
                <a:gd name="connsiteY51" fmla="*/ 374970 h 740072"/>
                <a:gd name="connsiteX52" fmla="*/ 0 w 4065462"/>
                <a:gd name="connsiteY52" fmla="*/ 309186 h 740072"/>
                <a:gd name="connsiteX53" fmla="*/ 0 w 4065462"/>
                <a:gd name="connsiteY53" fmla="*/ 282872 h 740072"/>
                <a:gd name="connsiteX54" fmla="*/ 13157 w 4065462"/>
                <a:gd name="connsiteY54" fmla="*/ 276294 h 740072"/>
                <a:gd name="connsiteX55" fmla="*/ 29603 w 4065462"/>
                <a:gd name="connsiteY55" fmla="*/ 279583 h 740072"/>
                <a:gd name="connsiteX56" fmla="*/ 46049 w 4065462"/>
                <a:gd name="connsiteY56" fmla="*/ 286162 h 740072"/>
                <a:gd name="connsiteX57" fmla="*/ 75652 w 4065462"/>
                <a:gd name="connsiteY57" fmla="*/ 312475 h 740072"/>
                <a:gd name="connsiteX58" fmla="*/ 111833 w 4065462"/>
                <a:gd name="connsiteY58" fmla="*/ 348657 h 740072"/>
                <a:gd name="connsiteX59" fmla="*/ 144726 w 4065462"/>
                <a:gd name="connsiteY59" fmla="*/ 374970 h 740072"/>
                <a:gd name="connsiteX60" fmla="*/ 213799 w 4065462"/>
                <a:gd name="connsiteY60" fmla="*/ 411152 h 740072"/>
                <a:gd name="connsiteX61" fmla="*/ 249980 w 4065462"/>
                <a:gd name="connsiteY61" fmla="*/ 424308 h 740072"/>
                <a:gd name="connsiteX62" fmla="*/ 302608 w 4065462"/>
                <a:gd name="connsiteY62" fmla="*/ 440754 h 740072"/>
                <a:gd name="connsiteX63" fmla="*/ 397995 w 4065462"/>
                <a:gd name="connsiteY63" fmla="*/ 450622 h 740072"/>
                <a:gd name="connsiteX64" fmla="*/ 480225 w 4065462"/>
                <a:gd name="connsiteY64" fmla="*/ 437465 h 740072"/>
                <a:gd name="connsiteX65" fmla="*/ 684156 w 4065462"/>
                <a:gd name="connsiteY65" fmla="*/ 401284 h 740072"/>
                <a:gd name="connsiteX66" fmla="*/ 990052 w 4065462"/>
                <a:gd name="connsiteY66" fmla="*/ 348657 h 740072"/>
                <a:gd name="connsiteX67" fmla="*/ 1332130 w 4065462"/>
                <a:gd name="connsiteY67" fmla="*/ 296029 h 74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65462" h="740072">
                  <a:moveTo>
                    <a:pt x="1332130" y="296029"/>
                  </a:moveTo>
                  <a:lnTo>
                    <a:pt x="1759727" y="240113"/>
                  </a:lnTo>
                  <a:lnTo>
                    <a:pt x="2059045" y="200642"/>
                  </a:lnTo>
                  <a:lnTo>
                    <a:pt x="2276133" y="184196"/>
                  </a:lnTo>
                  <a:lnTo>
                    <a:pt x="2637946" y="151304"/>
                  </a:lnTo>
                  <a:lnTo>
                    <a:pt x="2795828" y="134858"/>
                  </a:lnTo>
                  <a:lnTo>
                    <a:pt x="2947131" y="115123"/>
                  </a:lnTo>
                  <a:lnTo>
                    <a:pt x="3128038" y="88809"/>
                  </a:lnTo>
                  <a:lnTo>
                    <a:pt x="3253028" y="69074"/>
                  </a:lnTo>
                  <a:lnTo>
                    <a:pt x="3374728" y="39471"/>
                  </a:lnTo>
                  <a:lnTo>
                    <a:pt x="3539189" y="6579"/>
                  </a:lnTo>
                  <a:lnTo>
                    <a:pt x="3585238" y="0"/>
                  </a:lnTo>
                  <a:lnTo>
                    <a:pt x="3664179" y="6579"/>
                  </a:lnTo>
                  <a:lnTo>
                    <a:pt x="3736541" y="16447"/>
                  </a:lnTo>
                  <a:lnTo>
                    <a:pt x="3815482" y="39471"/>
                  </a:lnTo>
                  <a:lnTo>
                    <a:pt x="3874688" y="62495"/>
                  </a:lnTo>
                  <a:lnTo>
                    <a:pt x="3924026" y="85520"/>
                  </a:lnTo>
                  <a:lnTo>
                    <a:pt x="3966786" y="108544"/>
                  </a:lnTo>
                  <a:lnTo>
                    <a:pt x="4002967" y="131569"/>
                  </a:lnTo>
                  <a:lnTo>
                    <a:pt x="4032570" y="161172"/>
                  </a:lnTo>
                  <a:lnTo>
                    <a:pt x="4052305" y="187485"/>
                  </a:lnTo>
                  <a:lnTo>
                    <a:pt x="4065462" y="213799"/>
                  </a:lnTo>
                  <a:lnTo>
                    <a:pt x="4062173" y="236824"/>
                  </a:lnTo>
                  <a:lnTo>
                    <a:pt x="4045727" y="259848"/>
                  </a:lnTo>
                  <a:lnTo>
                    <a:pt x="4025992" y="273005"/>
                  </a:lnTo>
                  <a:lnTo>
                    <a:pt x="3983232" y="286162"/>
                  </a:lnTo>
                  <a:cubicBezTo>
                    <a:pt x="3916364" y="296192"/>
                    <a:pt x="3939621" y="296029"/>
                    <a:pt x="3914159" y="296029"/>
                  </a:cubicBezTo>
                  <a:lnTo>
                    <a:pt x="3752987" y="292740"/>
                  </a:lnTo>
                  <a:lnTo>
                    <a:pt x="3460248" y="292740"/>
                  </a:lnTo>
                  <a:lnTo>
                    <a:pt x="3200400" y="292740"/>
                  </a:lnTo>
                  <a:lnTo>
                    <a:pt x="3016205" y="302608"/>
                  </a:lnTo>
                  <a:lnTo>
                    <a:pt x="2769514" y="315765"/>
                  </a:lnTo>
                  <a:lnTo>
                    <a:pt x="2266265" y="338789"/>
                  </a:lnTo>
                  <a:lnTo>
                    <a:pt x="1835379" y="384838"/>
                  </a:lnTo>
                  <a:lnTo>
                    <a:pt x="1634737" y="424308"/>
                  </a:lnTo>
                  <a:lnTo>
                    <a:pt x="1411071" y="460490"/>
                  </a:lnTo>
                  <a:lnTo>
                    <a:pt x="1223586" y="496671"/>
                  </a:lnTo>
                  <a:lnTo>
                    <a:pt x="1072282" y="526274"/>
                  </a:lnTo>
                  <a:lnTo>
                    <a:pt x="950582" y="555877"/>
                  </a:lnTo>
                  <a:lnTo>
                    <a:pt x="822303" y="592058"/>
                  </a:lnTo>
                  <a:lnTo>
                    <a:pt x="618372" y="657842"/>
                  </a:lnTo>
                  <a:lnTo>
                    <a:pt x="463779" y="710470"/>
                  </a:lnTo>
                  <a:lnTo>
                    <a:pt x="397995" y="733494"/>
                  </a:lnTo>
                  <a:lnTo>
                    <a:pt x="368392" y="740072"/>
                  </a:lnTo>
                  <a:lnTo>
                    <a:pt x="325632" y="730205"/>
                  </a:lnTo>
                  <a:lnTo>
                    <a:pt x="273005" y="703891"/>
                  </a:lnTo>
                  <a:lnTo>
                    <a:pt x="249980" y="687445"/>
                  </a:lnTo>
                  <a:lnTo>
                    <a:pt x="210510" y="654553"/>
                  </a:lnTo>
                  <a:lnTo>
                    <a:pt x="180907" y="621661"/>
                  </a:lnTo>
                  <a:lnTo>
                    <a:pt x="124990" y="542720"/>
                  </a:lnTo>
                  <a:lnTo>
                    <a:pt x="75652" y="460490"/>
                  </a:lnTo>
                  <a:lnTo>
                    <a:pt x="29603" y="374970"/>
                  </a:lnTo>
                  <a:lnTo>
                    <a:pt x="0" y="309186"/>
                  </a:lnTo>
                  <a:lnTo>
                    <a:pt x="0" y="282872"/>
                  </a:lnTo>
                  <a:lnTo>
                    <a:pt x="13157" y="276294"/>
                  </a:lnTo>
                  <a:lnTo>
                    <a:pt x="29603" y="279583"/>
                  </a:lnTo>
                  <a:lnTo>
                    <a:pt x="46049" y="286162"/>
                  </a:lnTo>
                  <a:lnTo>
                    <a:pt x="75652" y="312475"/>
                  </a:lnTo>
                  <a:lnTo>
                    <a:pt x="111833" y="348657"/>
                  </a:lnTo>
                  <a:lnTo>
                    <a:pt x="144726" y="374970"/>
                  </a:lnTo>
                  <a:lnTo>
                    <a:pt x="213799" y="411152"/>
                  </a:lnTo>
                  <a:lnTo>
                    <a:pt x="249980" y="424308"/>
                  </a:lnTo>
                  <a:lnTo>
                    <a:pt x="302608" y="440754"/>
                  </a:lnTo>
                  <a:lnTo>
                    <a:pt x="397995" y="450622"/>
                  </a:lnTo>
                  <a:lnTo>
                    <a:pt x="480225" y="437465"/>
                  </a:lnTo>
                  <a:lnTo>
                    <a:pt x="684156" y="401284"/>
                  </a:lnTo>
                  <a:lnTo>
                    <a:pt x="990052" y="348657"/>
                  </a:lnTo>
                  <a:lnTo>
                    <a:pt x="1332130" y="2960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4AF789A6-A020-4556-8580-DA907301B3B8}"/>
                </a:ext>
              </a:extLst>
            </p:cNvPr>
            <p:cNvSpPr/>
            <p:nvPr/>
          </p:nvSpPr>
          <p:spPr>
            <a:xfrm rot="16200000">
              <a:off x="2724150" y="3549650"/>
              <a:ext cx="4606925" cy="587375"/>
            </a:xfrm>
            <a:custGeom>
              <a:avLst/>
              <a:gdLst>
                <a:gd name="connsiteX0" fmla="*/ 2960370 w 4606290"/>
                <a:gd name="connsiteY0" fmla="*/ 274320 h 587048"/>
                <a:gd name="connsiteX1" fmla="*/ 4210050 w 4606290"/>
                <a:gd name="connsiteY1" fmla="*/ 274320 h 587048"/>
                <a:gd name="connsiteX2" fmla="*/ 4255770 w 4606290"/>
                <a:gd name="connsiteY2" fmla="*/ 270510 h 587048"/>
                <a:gd name="connsiteX3" fmla="*/ 4293870 w 4606290"/>
                <a:gd name="connsiteY3" fmla="*/ 262890 h 587048"/>
                <a:gd name="connsiteX4" fmla="*/ 4331970 w 4606290"/>
                <a:gd name="connsiteY4" fmla="*/ 247650 h 587048"/>
                <a:gd name="connsiteX5" fmla="*/ 4362450 w 4606290"/>
                <a:gd name="connsiteY5" fmla="*/ 232410 h 587048"/>
                <a:gd name="connsiteX6" fmla="*/ 4392930 w 4606290"/>
                <a:gd name="connsiteY6" fmla="*/ 213360 h 587048"/>
                <a:gd name="connsiteX7" fmla="*/ 4438650 w 4606290"/>
                <a:gd name="connsiteY7" fmla="*/ 175260 h 587048"/>
                <a:gd name="connsiteX8" fmla="*/ 4469130 w 4606290"/>
                <a:gd name="connsiteY8" fmla="*/ 140970 h 587048"/>
                <a:gd name="connsiteX9" fmla="*/ 4499610 w 4606290"/>
                <a:gd name="connsiteY9" fmla="*/ 106680 h 587048"/>
                <a:gd name="connsiteX10" fmla="*/ 4537710 w 4606290"/>
                <a:gd name="connsiteY10" fmla="*/ 45720 h 587048"/>
                <a:gd name="connsiteX11" fmla="*/ 4564380 w 4606290"/>
                <a:gd name="connsiteY11" fmla="*/ 11430 h 587048"/>
                <a:gd name="connsiteX12" fmla="*/ 4579620 w 4606290"/>
                <a:gd name="connsiteY12" fmla="*/ 0 h 587048"/>
                <a:gd name="connsiteX13" fmla="*/ 4587240 w 4606290"/>
                <a:gd name="connsiteY13" fmla="*/ 0 h 587048"/>
                <a:gd name="connsiteX14" fmla="*/ 4594860 w 4606290"/>
                <a:gd name="connsiteY14" fmla="*/ 0 h 587048"/>
                <a:gd name="connsiteX15" fmla="*/ 4602480 w 4606290"/>
                <a:gd name="connsiteY15" fmla="*/ 11430 h 587048"/>
                <a:gd name="connsiteX16" fmla="*/ 4606290 w 4606290"/>
                <a:gd name="connsiteY16" fmla="*/ 45720 h 587048"/>
                <a:gd name="connsiteX17" fmla="*/ 4602480 w 4606290"/>
                <a:gd name="connsiteY17" fmla="*/ 106680 h 587048"/>
                <a:gd name="connsiteX18" fmla="*/ 4587240 w 4606290"/>
                <a:gd name="connsiteY18" fmla="*/ 205740 h 587048"/>
                <a:gd name="connsiteX19" fmla="*/ 4549140 w 4606290"/>
                <a:gd name="connsiteY19" fmla="*/ 331470 h 587048"/>
                <a:gd name="connsiteX20" fmla="*/ 4495800 w 4606290"/>
                <a:gd name="connsiteY20" fmla="*/ 457200 h 587048"/>
                <a:gd name="connsiteX21" fmla="*/ 4442460 w 4606290"/>
                <a:gd name="connsiteY21" fmla="*/ 548640 h 587048"/>
                <a:gd name="connsiteX22" fmla="*/ 4408170 w 4606290"/>
                <a:gd name="connsiteY22" fmla="*/ 579120 h 587048"/>
                <a:gd name="connsiteX23" fmla="*/ 4373880 w 4606290"/>
                <a:gd name="connsiteY23" fmla="*/ 586740 h 587048"/>
                <a:gd name="connsiteX24" fmla="*/ 4358640 w 4606290"/>
                <a:gd name="connsiteY24" fmla="*/ 586740 h 587048"/>
                <a:gd name="connsiteX25" fmla="*/ 4339590 w 4606290"/>
                <a:gd name="connsiteY25" fmla="*/ 579120 h 587048"/>
                <a:gd name="connsiteX26" fmla="*/ 4309110 w 4606290"/>
                <a:gd name="connsiteY26" fmla="*/ 548640 h 587048"/>
                <a:gd name="connsiteX27" fmla="*/ 4282440 w 4606290"/>
                <a:gd name="connsiteY27" fmla="*/ 537210 h 587048"/>
                <a:gd name="connsiteX28" fmla="*/ 4187190 w 4606290"/>
                <a:gd name="connsiteY28" fmla="*/ 525780 h 587048"/>
                <a:gd name="connsiteX29" fmla="*/ 4015740 w 4606290"/>
                <a:gd name="connsiteY29" fmla="*/ 521970 h 587048"/>
                <a:gd name="connsiteX30" fmla="*/ 3691890 w 4606290"/>
                <a:gd name="connsiteY30" fmla="*/ 518160 h 587048"/>
                <a:gd name="connsiteX31" fmla="*/ 3295650 w 4606290"/>
                <a:gd name="connsiteY31" fmla="*/ 521970 h 587048"/>
                <a:gd name="connsiteX32" fmla="*/ 2785110 w 4606290"/>
                <a:gd name="connsiteY32" fmla="*/ 518160 h 587048"/>
                <a:gd name="connsiteX33" fmla="*/ 2461260 w 4606290"/>
                <a:gd name="connsiteY33" fmla="*/ 521970 h 587048"/>
                <a:gd name="connsiteX34" fmla="*/ 2247900 w 4606290"/>
                <a:gd name="connsiteY34" fmla="*/ 521970 h 587048"/>
                <a:gd name="connsiteX35" fmla="*/ 1832610 w 4606290"/>
                <a:gd name="connsiteY35" fmla="*/ 521970 h 587048"/>
                <a:gd name="connsiteX36" fmla="*/ 1230630 w 4606290"/>
                <a:gd name="connsiteY36" fmla="*/ 521970 h 587048"/>
                <a:gd name="connsiteX37" fmla="*/ 883920 w 4606290"/>
                <a:gd name="connsiteY37" fmla="*/ 521970 h 587048"/>
                <a:gd name="connsiteX38" fmla="*/ 697230 w 4606290"/>
                <a:gd name="connsiteY38" fmla="*/ 521970 h 587048"/>
                <a:gd name="connsiteX39" fmla="*/ 598170 w 4606290"/>
                <a:gd name="connsiteY39" fmla="*/ 525780 h 587048"/>
                <a:gd name="connsiteX40" fmla="*/ 468630 w 4606290"/>
                <a:gd name="connsiteY40" fmla="*/ 537210 h 587048"/>
                <a:gd name="connsiteX41" fmla="*/ 381000 w 4606290"/>
                <a:gd name="connsiteY41" fmla="*/ 544830 h 587048"/>
                <a:gd name="connsiteX42" fmla="*/ 354330 w 4606290"/>
                <a:gd name="connsiteY42" fmla="*/ 544830 h 587048"/>
                <a:gd name="connsiteX43" fmla="*/ 251460 w 4606290"/>
                <a:gd name="connsiteY43" fmla="*/ 529590 h 587048"/>
                <a:gd name="connsiteX44" fmla="*/ 163830 w 4606290"/>
                <a:gd name="connsiteY44" fmla="*/ 506730 h 587048"/>
                <a:gd name="connsiteX45" fmla="*/ 102870 w 4606290"/>
                <a:gd name="connsiteY45" fmla="*/ 487680 h 587048"/>
                <a:gd name="connsiteX46" fmla="*/ 45720 w 4606290"/>
                <a:gd name="connsiteY46" fmla="*/ 461010 h 587048"/>
                <a:gd name="connsiteX47" fmla="*/ 19050 w 4606290"/>
                <a:gd name="connsiteY47" fmla="*/ 438150 h 587048"/>
                <a:gd name="connsiteX48" fmla="*/ 3810 w 4606290"/>
                <a:gd name="connsiteY48" fmla="*/ 415290 h 587048"/>
                <a:gd name="connsiteX49" fmla="*/ 0 w 4606290"/>
                <a:gd name="connsiteY49" fmla="*/ 388620 h 587048"/>
                <a:gd name="connsiteX50" fmla="*/ 15240 w 4606290"/>
                <a:gd name="connsiteY50" fmla="*/ 358140 h 587048"/>
                <a:gd name="connsiteX51" fmla="*/ 41910 w 4606290"/>
                <a:gd name="connsiteY51" fmla="*/ 331470 h 587048"/>
                <a:gd name="connsiteX52" fmla="*/ 83820 w 4606290"/>
                <a:gd name="connsiteY52" fmla="*/ 304800 h 587048"/>
                <a:gd name="connsiteX53" fmla="*/ 129540 w 4606290"/>
                <a:gd name="connsiteY53" fmla="*/ 285750 h 587048"/>
                <a:gd name="connsiteX54" fmla="*/ 213360 w 4606290"/>
                <a:gd name="connsiteY54" fmla="*/ 259080 h 587048"/>
                <a:gd name="connsiteX55" fmla="*/ 354330 w 4606290"/>
                <a:gd name="connsiteY55" fmla="*/ 228600 h 587048"/>
                <a:gd name="connsiteX56" fmla="*/ 449580 w 4606290"/>
                <a:gd name="connsiteY56" fmla="*/ 213360 h 587048"/>
                <a:gd name="connsiteX57" fmla="*/ 483870 w 4606290"/>
                <a:gd name="connsiteY57" fmla="*/ 213360 h 587048"/>
                <a:gd name="connsiteX58" fmla="*/ 525780 w 4606290"/>
                <a:gd name="connsiteY58" fmla="*/ 217170 h 587048"/>
                <a:gd name="connsiteX59" fmla="*/ 598170 w 4606290"/>
                <a:gd name="connsiteY59" fmla="*/ 228600 h 587048"/>
                <a:gd name="connsiteX60" fmla="*/ 746760 w 4606290"/>
                <a:gd name="connsiteY60" fmla="*/ 251460 h 587048"/>
                <a:gd name="connsiteX61" fmla="*/ 979170 w 4606290"/>
                <a:gd name="connsiteY61" fmla="*/ 274320 h 587048"/>
                <a:gd name="connsiteX62" fmla="*/ 1181100 w 4606290"/>
                <a:gd name="connsiteY62" fmla="*/ 285750 h 587048"/>
                <a:gd name="connsiteX63" fmla="*/ 1493520 w 4606290"/>
                <a:gd name="connsiteY63" fmla="*/ 293370 h 587048"/>
                <a:gd name="connsiteX64" fmla="*/ 2034540 w 4606290"/>
                <a:gd name="connsiteY64" fmla="*/ 297180 h 587048"/>
                <a:gd name="connsiteX65" fmla="*/ 2556510 w 4606290"/>
                <a:gd name="connsiteY65" fmla="*/ 297180 h 587048"/>
                <a:gd name="connsiteX66" fmla="*/ 2781300 w 4606290"/>
                <a:gd name="connsiteY66" fmla="*/ 274320 h 587048"/>
                <a:gd name="connsiteX67" fmla="*/ 2960370 w 4606290"/>
                <a:gd name="connsiteY67" fmla="*/ 274320 h 58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06290" h="587048">
                  <a:moveTo>
                    <a:pt x="2960370" y="274320"/>
                  </a:moveTo>
                  <a:lnTo>
                    <a:pt x="4210050" y="274320"/>
                  </a:lnTo>
                  <a:lnTo>
                    <a:pt x="4255770" y="270510"/>
                  </a:lnTo>
                  <a:lnTo>
                    <a:pt x="4293870" y="262890"/>
                  </a:lnTo>
                  <a:lnTo>
                    <a:pt x="4331970" y="247650"/>
                  </a:lnTo>
                  <a:lnTo>
                    <a:pt x="4362450" y="232410"/>
                  </a:lnTo>
                  <a:lnTo>
                    <a:pt x="4392930" y="213360"/>
                  </a:lnTo>
                  <a:lnTo>
                    <a:pt x="4438650" y="175260"/>
                  </a:lnTo>
                  <a:lnTo>
                    <a:pt x="4469130" y="140970"/>
                  </a:lnTo>
                  <a:lnTo>
                    <a:pt x="4499610" y="106680"/>
                  </a:lnTo>
                  <a:lnTo>
                    <a:pt x="4537710" y="45720"/>
                  </a:lnTo>
                  <a:lnTo>
                    <a:pt x="4564380" y="11430"/>
                  </a:lnTo>
                  <a:lnTo>
                    <a:pt x="4579620" y="0"/>
                  </a:lnTo>
                  <a:lnTo>
                    <a:pt x="4587240" y="0"/>
                  </a:lnTo>
                  <a:lnTo>
                    <a:pt x="4594860" y="0"/>
                  </a:lnTo>
                  <a:lnTo>
                    <a:pt x="4602480" y="11430"/>
                  </a:lnTo>
                  <a:lnTo>
                    <a:pt x="4606290" y="45720"/>
                  </a:lnTo>
                  <a:lnTo>
                    <a:pt x="4602480" y="106680"/>
                  </a:lnTo>
                  <a:lnTo>
                    <a:pt x="4587240" y="205740"/>
                  </a:lnTo>
                  <a:lnTo>
                    <a:pt x="4549140" y="331470"/>
                  </a:lnTo>
                  <a:lnTo>
                    <a:pt x="4495800" y="457200"/>
                  </a:lnTo>
                  <a:lnTo>
                    <a:pt x="4442460" y="548640"/>
                  </a:lnTo>
                  <a:lnTo>
                    <a:pt x="4408170" y="579120"/>
                  </a:lnTo>
                  <a:cubicBezTo>
                    <a:pt x="4376458" y="587048"/>
                    <a:pt x="4388163" y="586740"/>
                    <a:pt x="4373880" y="586740"/>
                  </a:cubicBezTo>
                  <a:lnTo>
                    <a:pt x="4358640" y="586740"/>
                  </a:lnTo>
                  <a:lnTo>
                    <a:pt x="4339590" y="579120"/>
                  </a:lnTo>
                  <a:lnTo>
                    <a:pt x="4309110" y="548640"/>
                  </a:lnTo>
                  <a:lnTo>
                    <a:pt x="4282440" y="537210"/>
                  </a:lnTo>
                  <a:lnTo>
                    <a:pt x="4187190" y="525780"/>
                  </a:lnTo>
                  <a:lnTo>
                    <a:pt x="4015740" y="521970"/>
                  </a:lnTo>
                  <a:lnTo>
                    <a:pt x="3691890" y="518160"/>
                  </a:lnTo>
                  <a:lnTo>
                    <a:pt x="3295650" y="521970"/>
                  </a:lnTo>
                  <a:lnTo>
                    <a:pt x="2785110" y="518160"/>
                  </a:lnTo>
                  <a:lnTo>
                    <a:pt x="2461260" y="521970"/>
                  </a:lnTo>
                  <a:lnTo>
                    <a:pt x="2247900" y="521970"/>
                  </a:lnTo>
                  <a:lnTo>
                    <a:pt x="1832610" y="521970"/>
                  </a:lnTo>
                  <a:lnTo>
                    <a:pt x="1230630" y="521970"/>
                  </a:lnTo>
                  <a:lnTo>
                    <a:pt x="883920" y="521970"/>
                  </a:lnTo>
                  <a:lnTo>
                    <a:pt x="697230" y="521970"/>
                  </a:lnTo>
                  <a:lnTo>
                    <a:pt x="598170" y="525780"/>
                  </a:lnTo>
                  <a:lnTo>
                    <a:pt x="468630" y="537210"/>
                  </a:lnTo>
                  <a:lnTo>
                    <a:pt x="381000" y="544830"/>
                  </a:lnTo>
                  <a:lnTo>
                    <a:pt x="354330" y="544830"/>
                  </a:lnTo>
                  <a:lnTo>
                    <a:pt x="251460" y="529590"/>
                  </a:lnTo>
                  <a:lnTo>
                    <a:pt x="163830" y="506730"/>
                  </a:lnTo>
                  <a:lnTo>
                    <a:pt x="102870" y="487680"/>
                  </a:lnTo>
                  <a:lnTo>
                    <a:pt x="45720" y="461010"/>
                  </a:lnTo>
                  <a:lnTo>
                    <a:pt x="19050" y="438150"/>
                  </a:lnTo>
                  <a:lnTo>
                    <a:pt x="3810" y="415290"/>
                  </a:lnTo>
                  <a:lnTo>
                    <a:pt x="0" y="388620"/>
                  </a:lnTo>
                  <a:lnTo>
                    <a:pt x="15240" y="358140"/>
                  </a:lnTo>
                  <a:lnTo>
                    <a:pt x="41910" y="331470"/>
                  </a:lnTo>
                  <a:lnTo>
                    <a:pt x="83820" y="304800"/>
                  </a:lnTo>
                  <a:lnTo>
                    <a:pt x="129540" y="285750"/>
                  </a:lnTo>
                  <a:lnTo>
                    <a:pt x="213360" y="259080"/>
                  </a:lnTo>
                  <a:lnTo>
                    <a:pt x="354330" y="228600"/>
                  </a:lnTo>
                  <a:lnTo>
                    <a:pt x="449580" y="213360"/>
                  </a:lnTo>
                  <a:lnTo>
                    <a:pt x="483870" y="213360"/>
                  </a:lnTo>
                  <a:lnTo>
                    <a:pt x="525780" y="217170"/>
                  </a:lnTo>
                  <a:lnTo>
                    <a:pt x="598170" y="228600"/>
                  </a:lnTo>
                  <a:lnTo>
                    <a:pt x="746760" y="251460"/>
                  </a:lnTo>
                  <a:lnTo>
                    <a:pt x="979170" y="274320"/>
                  </a:lnTo>
                  <a:lnTo>
                    <a:pt x="1181100" y="285750"/>
                  </a:lnTo>
                  <a:lnTo>
                    <a:pt x="1493520" y="293370"/>
                  </a:lnTo>
                  <a:lnTo>
                    <a:pt x="2034540" y="297180"/>
                  </a:lnTo>
                  <a:lnTo>
                    <a:pt x="2556510" y="297180"/>
                  </a:lnTo>
                  <a:lnTo>
                    <a:pt x="2781300" y="274320"/>
                  </a:lnTo>
                  <a:lnTo>
                    <a:pt x="2960370" y="27432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0ADB04BD-EAC3-430C-9661-49708203FAB1}"/>
                </a:ext>
              </a:extLst>
            </p:cNvPr>
            <p:cNvSpPr/>
            <p:nvPr/>
          </p:nvSpPr>
          <p:spPr>
            <a:xfrm>
              <a:off x="3033713" y="3467100"/>
              <a:ext cx="2044700" cy="1938338"/>
            </a:xfrm>
            <a:custGeom>
              <a:avLst/>
              <a:gdLst>
                <a:gd name="connsiteX0" fmla="*/ 1590383 w 2044778"/>
                <a:gd name="connsiteY0" fmla="*/ 319760 h 1938192"/>
                <a:gd name="connsiteX1" fmla="*/ 1710994 w 2044778"/>
                <a:gd name="connsiteY1" fmla="*/ 157075 h 1938192"/>
                <a:gd name="connsiteX2" fmla="*/ 1803556 w 2044778"/>
                <a:gd name="connsiteY2" fmla="*/ 36464 h 1938192"/>
                <a:gd name="connsiteX3" fmla="*/ 2044778 w 2044778"/>
                <a:gd name="connsiteY3" fmla="*/ 0 h 1938192"/>
                <a:gd name="connsiteX4" fmla="*/ 2041973 w 2044778"/>
                <a:gd name="connsiteY4" fmla="*/ 98172 h 1938192"/>
                <a:gd name="connsiteX5" fmla="*/ 1938192 w 2044778"/>
                <a:gd name="connsiteY5" fmla="*/ 241222 h 1938192"/>
                <a:gd name="connsiteX6" fmla="*/ 1795142 w 2044778"/>
                <a:gd name="connsiteY6" fmla="*/ 429151 h 1938192"/>
                <a:gd name="connsiteX7" fmla="*/ 1694165 w 2044778"/>
                <a:gd name="connsiteY7" fmla="*/ 558177 h 1938192"/>
                <a:gd name="connsiteX8" fmla="*/ 1551115 w 2044778"/>
                <a:gd name="connsiteY8" fmla="*/ 732081 h 1938192"/>
                <a:gd name="connsiteX9" fmla="*/ 1388430 w 2044778"/>
                <a:gd name="connsiteY9" fmla="*/ 917205 h 1938192"/>
                <a:gd name="connsiteX10" fmla="*/ 1225745 w 2044778"/>
                <a:gd name="connsiteY10" fmla="*/ 1082695 h 1938192"/>
                <a:gd name="connsiteX11" fmla="*/ 1130378 w 2044778"/>
                <a:gd name="connsiteY11" fmla="*/ 1172452 h 1938192"/>
                <a:gd name="connsiteX12" fmla="*/ 967694 w 2044778"/>
                <a:gd name="connsiteY12" fmla="*/ 1307087 h 1938192"/>
                <a:gd name="connsiteX13" fmla="*/ 852693 w 2044778"/>
                <a:gd name="connsiteY13" fmla="*/ 1391235 h 1938192"/>
                <a:gd name="connsiteX14" fmla="*/ 684398 w 2044778"/>
                <a:gd name="connsiteY14" fmla="*/ 1517455 h 1938192"/>
                <a:gd name="connsiteX15" fmla="*/ 510494 w 2044778"/>
                <a:gd name="connsiteY15" fmla="*/ 1638066 h 1938192"/>
                <a:gd name="connsiteX16" fmla="*/ 375858 w 2044778"/>
                <a:gd name="connsiteY16" fmla="*/ 1725019 h 1938192"/>
                <a:gd name="connsiteX17" fmla="*/ 244027 w 2044778"/>
                <a:gd name="connsiteY17" fmla="*/ 1809166 h 1938192"/>
                <a:gd name="connsiteX18" fmla="*/ 78538 w 2044778"/>
                <a:gd name="connsiteY18" fmla="*/ 1910143 h 1938192"/>
                <a:gd name="connsiteX19" fmla="*/ 28050 w 2044778"/>
                <a:gd name="connsiteY19" fmla="*/ 1935387 h 1938192"/>
                <a:gd name="connsiteX20" fmla="*/ 11220 w 2044778"/>
                <a:gd name="connsiteY20" fmla="*/ 1938192 h 1938192"/>
                <a:gd name="connsiteX21" fmla="*/ 0 w 2044778"/>
                <a:gd name="connsiteY21" fmla="*/ 1932582 h 1938192"/>
                <a:gd name="connsiteX22" fmla="*/ 0 w 2044778"/>
                <a:gd name="connsiteY22" fmla="*/ 1924167 h 1938192"/>
                <a:gd name="connsiteX23" fmla="*/ 0 w 2044778"/>
                <a:gd name="connsiteY23" fmla="*/ 1912947 h 1938192"/>
                <a:gd name="connsiteX24" fmla="*/ 5610 w 2044778"/>
                <a:gd name="connsiteY24" fmla="*/ 1887703 h 1938192"/>
                <a:gd name="connsiteX25" fmla="*/ 11220 w 2044778"/>
                <a:gd name="connsiteY25" fmla="*/ 1879289 h 1938192"/>
                <a:gd name="connsiteX26" fmla="*/ 64513 w 2044778"/>
                <a:gd name="connsiteY26" fmla="*/ 1842825 h 1938192"/>
                <a:gd name="connsiteX27" fmla="*/ 246832 w 2044778"/>
                <a:gd name="connsiteY27" fmla="*/ 1713799 h 1938192"/>
                <a:gd name="connsiteX28" fmla="*/ 378663 w 2044778"/>
                <a:gd name="connsiteY28" fmla="*/ 1610017 h 1938192"/>
                <a:gd name="connsiteX29" fmla="*/ 510494 w 2044778"/>
                <a:gd name="connsiteY29" fmla="*/ 1503431 h 1938192"/>
                <a:gd name="connsiteX30" fmla="*/ 709642 w 2044778"/>
                <a:gd name="connsiteY30" fmla="*/ 1321112 h 1938192"/>
                <a:gd name="connsiteX31" fmla="*/ 838668 w 2044778"/>
                <a:gd name="connsiteY31" fmla="*/ 1197696 h 1938192"/>
                <a:gd name="connsiteX32" fmla="*/ 1035012 w 2044778"/>
                <a:gd name="connsiteY32" fmla="*/ 992938 h 1938192"/>
                <a:gd name="connsiteX33" fmla="*/ 1265014 w 2044778"/>
                <a:gd name="connsiteY33" fmla="*/ 729276 h 1938192"/>
                <a:gd name="connsiteX34" fmla="*/ 1422089 w 2044778"/>
                <a:gd name="connsiteY34" fmla="*/ 535738 h 1938192"/>
                <a:gd name="connsiteX35" fmla="*/ 1590383 w 2044778"/>
                <a:gd name="connsiteY35" fmla="*/ 319760 h 193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44778" h="1938192">
                  <a:moveTo>
                    <a:pt x="1590383" y="319760"/>
                  </a:moveTo>
                  <a:lnTo>
                    <a:pt x="1710994" y="157075"/>
                  </a:lnTo>
                  <a:lnTo>
                    <a:pt x="1803556" y="36464"/>
                  </a:lnTo>
                  <a:lnTo>
                    <a:pt x="2044778" y="0"/>
                  </a:lnTo>
                  <a:lnTo>
                    <a:pt x="2041973" y="98172"/>
                  </a:lnTo>
                  <a:lnTo>
                    <a:pt x="1938192" y="241222"/>
                  </a:lnTo>
                  <a:lnTo>
                    <a:pt x="1795142" y="429151"/>
                  </a:lnTo>
                  <a:lnTo>
                    <a:pt x="1694165" y="558177"/>
                  </a:lnTo>
                  <a:lnTo>
                    <a:pt x="1551115" y="732081"/>
                  </a:lnTo>
                  <a:lnTo>
                    <a:pt x="1388430" y="917205"/>
                  </a:lnTo>
                  <a:lnTo>
                    <a:pt x="1225745" y="1082695"/>
                  </a:lnTo>
                  <a:lnTo>
                    <a:pt x="1130378" y="1172452"/>
                  </a:lnTo>
                  <a:lnTo>
                    <a:pt x="967694" y="1307087"/>
                  </a:lnTo>
                  <a:lnTo>
                    <a:pt x="852693" y="1391235"/>
                  </a:lnTo>
                  <a:lnTo>
                    <a:pt x="684398" y="1517455"/>
                  </a:lnTo>
                  <a:lnTo>
                    <a:pt x="510494" y="1638066"/>
                  </a:lnTo>
                  <a:lnTo>
                    <a:pt x="375858" y="1725019"/>
                  </a:lnTo>
                  <a:lnTo>
                    <a:pt x="244027" y="1809166"/>
                  </a:lnTo>
                  <a:lnTo>
                    <a:pt x="78538" y="1910143"/>
                  </a:lnTo>
                  <a:lnTo>
                    <a:pt x="28050" y="1935387"/>
                  </a:lnTo>
                  <a:lnTo>
                    <a:pt x="11220" y="1938192"/>
                  </a:lnTo>
                  <a:lnTo>
                    <a:pt x="0" y="1932582"/>
                  </a:lnTo>
                  <a:lnTo>
                    <a:pt x="0" y="1924167"/>
                  </a:lnTo>
                  <a:lnTo>
                    <a:pt x="0" y="1912947"/>
                  </a:lnTo>
                  <a:lnTo>
                    <a:pt x="5610" y="1887703"/>
                  </a:lnTo>
                  <a:lnTo>
                    <a:pt x="11220" y="1879289"/>
                  </a:lnTo>
                  <a:lnTo>
                    <a:pt x="64513" y="1842825"/>
                  </a:lnTo>
                  <a:lnTo>
                    <a:pt x="246832" y="1713799"/>
                  </a:lnTo>
                  <a:lnTo>
                    <a:pt x="378663" y="1610017"/>
                  </a:lnTo>
                  <a:lnTo>
                    <a:pt x="510494" y="1503431"/>
                  </a:lnTo>
                  <a:lnTo>
                    <a:pt x="709642" y="1321112"/>
                  </a:lnTo>
                  <a:lnTo>
                    <a:pt x="838668" y="1197696"/>
                  </a:lnTo>
                  <a:lnTo>
                    <a:pt x="1035012" y="992938"/>
                  </a:lnTo>
                  <a:lnTo>
                    <a:pt x="1265014" y="729276"/>
                  </a:lnTo>
                  <a:lnTo>
                    <a:pt x="1422089" y="535738"/>
                  </a:lnTo>
                  <a:lnTo>
                    <a:pt x="1590383" y="3197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4">
              <a:extLst>
                <a:ext uri="{FF2B5EF4-FFF2-40B4-BE49-F238E27FC236}">
                  <a16:creationId xmlns:a16="http://schemas.microsoft.com/office/drawing/2014/main" id="{59DAB2BB-0B19-4173-8547-4202DDF22B66}"/>
                </a:ext>
              </a:extLst>
            </p:cNvPr>
            <p:cNvSpPr/>
            <p:nvPr/>
          </p:nvSpPr>
          <p:spPr>
            <a:xfrm>
              <a:off x="5170488" y="3473450"/>
              <a:ext cx="2454275" cy="1919288"/>
            </a:xfrm>
            <a:custGeom>
              <a:avLst/>
              <a:gdLst>
                <a:gd name="connsiteX0" fmla="*/ 833058 w 2454295"/>
                <a:gd name="connsiteY0" fmla="*/ 743301 h 1918557"/>
                <a:gd name="connsiteX1" fmla="*/ 642324 w 2454295"/>
                <a:gd name="connsiteY1" fmla="*/ 575006 h 1918557"/>
                <a:gd name="connsiteX2" fmla="*/ 485249 w 2454295"/>
                <a:gd name="connsiteY2" fmla="*/ 429151 h 1918557"/>
                <a:gd name="connsiteX3" fmla="*/ 319760 w 2454295"/>
                <a:gd name="connsiteY3" fmla="*/ 263661 h 1918557"/>
                <a:gd name="connsiteX4" fmla="*/ 185124 w 2454295"/>
                <a:gd name="connsiteY4" fmla="*/ 126221 h 1918557"/>
                <a:gd name="connsiteX5" fmla="*/ 100977 w 2454295"/>
                <a:gd name="connsiteY5" fmla="*/ 36464 h 1918557"/>
                <a:gd name="connsiteX6" fmla="*/ 67318 w 2454295"/>
                <a:gd name="connsiteY6" fmla="*/ 0 h 1918557"/>
                <a:gd name="connsiteX7" fmla="*/ 0 w 2454295"/>
                <a:gd name="connsiteY7" fmla="*/ 2805 h 1918557"/>
                <a:gd name="connsiteX8" fmla="*/ 16830 w 2454295"/>
                <a:gd name="connsiteY8" fmla="*/ 126221 h 1918557"/>
                <a:gd name="connsiteX9" fmla="*/ 140246 w 2454295"/>
                <a:gd name="connsiteY9" fmla="*/ 258052 h 1918557"/>
                <a:gd name="connsiteX10" fmla="*/ 297321 w 2454295"/>
                <a:gd name="connsiteY10" fmla="*/ 429151 h 1918557"/>
                <a:gd name="connsiteX11" fmla="*/ 406712 w 2454295"/>
                <a:gd name="connsiteY11" fmla="*/ 552567 h 1918557"/>
                <a:gd name="connsiteX12" fmla="*/ 518908 w 2454295"/>
                <a:gd name="connsiteY12" fmla="*/ 678788 h 1918557"/>
                <a:gd name="connsiteX13" fmla="*/ 656349 w 2454295"/>
                <a:gd name="connsiteY13" fmla="*/ 833058 h 1918557"/>
                <a:gd name="connsiteX14" fmla="*/ 805009 w 2454295"/>
                <a:gd name="connsiteY14" fmla="*/ 1001352 h 1918557"/>
                <a:gd name="connsiteX15" fmla="*/ 928425 w 2454295"/>
                <a:gd name="connsiteY15" fmla="*/ 1144402 h 1918557"/>
                <a:gd name="connsiteX16" fmla="*/ 1006962 w 2454295"/>
                <a:gd name="connsiteY16" fmla="*/ 1239769 h 1918557"/>
                <a:gd name="connsiteX17" fmla="*/ 1116354 w 2454295"/>
                <a:gd name="connsiteY17" fmla="*/ 1363185 h 1918557"/>
                <a:gd name="connsiteX18" fmla="*/ 1321112 w 2454295"/>
                <a:gd name="connsiteY18" fmla="*/ 1573553 h 1918557"/>
                <a:gd name="connsiteX19" fmla="*/ 1472577 w 2454295"/>
                <a:gd name="connsiteY19" fmla="*/ 1719409 h 1918557"/>
                <a:gd name="connsiteX20" fmla="*/ 1537090 w 2454295"/>
                <a:gd name="connsiteY20" fmla="*/ 1783922 h 1918557"/>
                <a:gd name="connsiteX21" fmla="*/ 1573554 w 2454295"/>
                <a:gd name="connsiteY21" fmla="*/ 1823190 h 1918557"/>
                <a:gd name="connsiteX22" fmla="*/ 1621237 w 2454295"/>
                <a:gd name="connsiteY22" fmla="*/ 1859654 h 1918557"/>
                <a:gd name="connsiteX23" fmla="*/ 1691360 w 2454295"/>
                <a:gd name="connsiteY23" fmla="*/ 1901728 h 1918557"/>
                <a:gd name="connsiteX24" fmla="*/ 1730629 w 2454295"/>
                <a:gd name="connsiteY24" fmla="*/ 1912947 h 1918557"/>
                <a:gd name="connsiteX25" fmla="*/ 1781117 w 2454295"/>
                <a:gd name="connsiteY25" fmla="*/ 1918557 h 1918557"/>
                <a:gd name="connsiteX26" fmla="*/ 1999900 w 2454295"/>
                <a:gd name="connsiteY26" fmla="*/ 1910142 h 1918557"/>
                <a:gd name="connsiteX27" fmla="*/ 2145755 w 2454295"/>
                <a:gd name="connsiteY27" fmla="*/ 1904533 h 1918557"/>
                <a:gd name="connsiteX28" fmla="*/ 2314049 w 2454295"/>
                <a:gd name="connsiteY28" fmla="*/ 1884898 h 1918557"/>
                <a:gd name="connsiteX29" fmla="*/ 2437465 w 2454295"/>
                <a:gd name="connsiteY29" fmla="*/ 1865264 h 1918557"/>
                <a:gd name="connsiteX30" fmla="*/ 2448685 w 2454295"/>
                <a:gd name="connsiteY30" fmla="*/ 1859654 h 1918557"/>
                <a:gd name="connsiteX31" fmla="*/ 2454295 w 2454295"/>
                <a:gd name="connsiteY31" fmla="*/ 1854044 h 1918557"/>
                <a:gd name="connsiteX32" fmla="*/ 2454295 w 2454295"/>
                <a:gd name="connsiteY32" fmla="*/ 1842825 h 1918557"/>
                <a:gd name="connsiteX33" fmla="*/ 2445880 w 2454295"/>
                <a:gd name="connsiteY33" fmla="*/ 1823190 h 1918557"/>
                <a:gd name="connsiteX34" fmla="*/ 2429051 w 2454295"/>
                <a:gd name="connsiteY34" fmla="*/ 1809166 h 1918557"/>
                <a:gd name="connsiteX35" fmla="*/ 2367343 w 2454295"/>
                <a:gd name="connsiteY35" fmla="*/ 1772702 h 1918557"/>
                <a:gd name="connsiteX36" fmla="*/ 2187829 w 2454295"/>
                <a:gd name="connsiteY36" fmla="*/ 1677335 h 1918557"/>
                <a:gd name="connsiteX37" fmla="*/ 1974656 w 2454295"/>
                <a:gd name="connsiteY37" fmla="*/ 1553919 h 1918557"/>
                <a:gd name="connsiteX38" fmla="*/ 1744653 w 2454295"/>
                <a:gd name="connsiteY38" fmla="*/ 1416479 h 1918557"/>
                <a:gd name="connsiteX39" fmla="*/ 1573554 w 2454295"/>
                <a:gd name="connsiteY39" fmla="*/ 1304282 h 1918557"/>
                <a:gd name="connsiteX40" fmla="*/ 1228550 w 2454295"/>
                <a:gd name="connsiteY40" fmla="*/ 1057450 h 1918557"/>
                <a:gd name="connsiteX41" fmla="*/ 1018182 w 2454295"/>
                <a:gd name="connsiteY41" fmla="*/ 894766 h 1918557"/>
                <a:gd name="connsiteX42" fmla="*/ 833058 w 2454295"/>
                <a:gd name="connsiteY42" fmla="*/ 743301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54295" h="1918557">
                  <a:moveTo>
                    <a:pt x="833058" y="743301"/>
                  </a:moveTo>
                  <a:lnTo>
                    <a:pt x="642324" y="575006"/>
                  </a:lnTo>
                  <a:lnTo>
                    <a:pt x="485249" y="429151"/>
                  </a:lnTo>
                  <a:lnTo>
                    <a:pt x="319760" y="263661"/>
                  </a:lnTo>
                  <a:lnTo>
                    <a:pt x="185124" y="126221"/>
                  </a:lnTo>
                  <a:lnTo>
                    <a:pt x="100977" y="36464"/>
                  </a:lnTo>
                  <a:lnTo>
                    <a:pt x="67318" y="0"/>
                  </a:lnTo>
                  <a:lnTo>
                    <a:pt x="0" y="2805"/>
                  </a:lnTo>
                  <a:lnTo>
                    <a:pt x="16830" y="126221"/>
                  </a:lnTo>
                  <a:lnTo>
                    <a:pt x="140246" y="258052"/>
                  </a:lnTo>
                  <a:lnTo>
                    <a:pt x="297321" y="429151"/>
                  </a:lnTo>
                  <a:lnTo>
                    <a:pt x="406712" y="552567"/>
                  </a:lnTo>
                  <a:lnTo>
                    <a:pt x="518908" y="678788"/>
                  </a:lnTo>
                  <a:lnTo>
                    <a:pt x="656349" y="833058"/>
                  </a:lnTo>
                  <a:lnTo>
                    <a:pt x="805009" y="1001352"/>
                  </a:lnTo>
                  <a:lnTo>
                    <a:pt x="928425" y="1144402"/>
                  </a:lnTo>
                  <a:lnTo>
                    <a:pt x="1006962" y="1239769"/>
                  </a:lnTo>
                  <a:lnTo>
                    <a:pt x="1116354" y="1363185"/>
                  </a:lnTo>
                  <a:lnTo>
                    <a:pt x="1321112" y="1573553"/>
                  </a:lnTo>
                  <a:lnTo>
                    <a:pt x="1472577" y="1719409"/>
                  </a:lnTo>
                  <a:lnTo>
                    <a:pt x="1537090" y="1783922"/>
                  </a:lnTo>
                  <a:lnTo>
                    <a:pt x="1573554" y="1823190"/>
                  </a:lnTo>
                  <a:lnTo>
                    <a:pt x="1621237" y="1859654"/>
                  </a:lnTo>
                  <a:lnTo>
                    <a:pt x="1691360" y="1901728"/>
                  </a:lnTo>
                  <a:lnTo>
                    <a:pt x="1730629" y="1912947"/>
                  </a:lnTo>
                  <a:lnTo>
                    <a:pt x="1781117" y="1918557"/>
                  </a:lnTo>
                  <a:lnTo>
                    <a:pt x="1999900" y="1910142"/>
                  </a:lnTo>
                  <a:lnTo>
                    <a:pt x="2145755" y="1904533"/>
                  </a:lnTo>
                  <a:lnTo>
                    <a:pt x="2314049" y="1884898"/>
                  </a:lnTo>
                  <a:lnTo>
                    <a:pt x="2437465" y="1865264"/>
                  </a:lnTo>
                  <a:lnTo>
                    <a:pt x="2448685" y="1859654"/>
                  </a:lnTo>
                  <a:lnTo>
                    <a:pt x="2454295" y="1854044"/>
                  </a:lnTo>
                  <a:lnTo>
                    <a:pt x="2454295" y="1842825"/>
                  </a:lnTo>
                  <a:lnTo>
                    <a:pt x="2445880" y="1823190"/>
                  </a:lnTo>
                  <a:lnTo>
                    <a:pt x="2429051" y="1809166"/>
                  </a:lnTo>
                  <a:lnTo>
                    <a:pt x="2367343" y="1772702"/>
                  </a:lnTo>
                  <a:lnTo>
                    <a:pt x="2187829" y="1677335"/>
                  </a:lnTo>
                  <a:lnTo>
                    <a:pt x="1974656" y="1553919"/>
                  </a:lnTo>
                  <a:lnTo>
                    <a:pt x="1744653" y="1416479"/>
                  </a:lnTo>
                  <a:lnTo>
                    <a:pt x="1573554" y="1304282"/>
                  </a:lnTo>
                  <a:lnTo>
                    <a:pt x="1228550" y="1057450"/>
                  </a:lnTo>
                  <a:lnTo>
                    <a:pt x="1018182" y="894766"/>
                  </a:lnTo>
                  <a:lnTo>
                    <a:pt x="833058" y="74330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E8625182-8AEF-4A6B-BB1D-B8E93A277E46}"/>
              </a:ext>
            </a:extLst>
          </p:cNvPr>
          <p:cNvGrpSpPr/>
          <p:nvPr/>
        </p:nvGrpSpPr>
        <p:grpSpPr>
          <a:xfrm>
            <a:off x="2813050" y="1387475"/>
            <a:ext cx="4659313" cy="4606925"/>
            <a:chOff x="2813050" y="1387475"/>
            <a:chExt cx="4659313" cy="4606925"/>
          </a:xfrm>
        </p:grpSpPr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01F51863-2BD2-49D6-AE5D-6A5421449EF7}"/>
                </a:ext>
              </a:extLst>
            </p:cNvPr>
            <p:cNvSpPr/>
            <p:nvPr/>
          </p:nvSpPr>
          <p:spPr>
            <a:xfrm>
              <a:off x="3479800" y="2090738"/>
              <a:ext cx="2805113" cy="600075"/>
            </a:xfrm>
            <a:custGeom>
              <a:avLst/>
              <a:gdLst>
                <a:gd name="connsiteX0" fmla="*/ 962025 w 2805113"/>
                <a:gd name="connsiteY0" fmla="*/ 276225 h 600075"/>
                <a:gd name="connsiteX1" fmla="*/ 1185863 w 2805113"/>
                <a:gd name="connsiteY1" fmla="*/ 247650 h 600075"/>
                <a:gd name="connsiteX2" fmla="*/ 1400175 w 2805113"/>
                <a:gd name="connsiteY2" fmla="*/ 219075 h 600075"/>
                <a:gd name="connsiteX3" fmla="*/ 1600200 w 2805113"/>
                <a:gd name="connsiteY3" fmla="*/ 202406 h 600075"/>
                <a:gd name="connsiteX4" fmla="*/ 1766888 w 2805113"/>
                <a:gd name="connsiteY4" fmla="*/ 183356 h 600075"/>
                <a:gd name="connsiteX5" fmla="*/ 1921669 w 2805113"/>
                <a:gd name="connsiteY5" fmla="*/ 161925 h 600075"/>
                <a:gd name="connsiteX6" fmla="*/ 2143125 w 2805113"/>
                <a:gd name="connsiteY6" fmla="*/ 121443 h 600075"/>
                <a:gd name="connsiteX7" fmla="*/ 2245519 w 2805113"/>
                <a:gd name="connsiteY7" fmla="*/ 95250 h 600075"/>
                <a:gd name="connsiteX8" fmla="*/ 2271713 w 2805113"/>
                <a:gd name="connsiteY8" fmla="*/ 85725 h 600075"/>
                <a:gd name="connsiteX9" fmla="*/ 2312194 w 2805113"/>
                <a:gd name="connsiteY9" fmla="*/ 59531 h 600075"/>
                <a:gd name="connsiteX10" fmla="*/ 2362200 w 2805113"/>
                <a:gd name="connsiteY10" fmla="*/ 33337 h 600075"/>
                <a:gd name="connsiteX11" fmla="*/ 2416969 w 2805113"/>
                <a:gd name="connsiteY11" fmla="*/ 7143 h 600075"/>
                <a:gd name="connsiteX12" fmla="*/ 2436019 w 2805113"/>
                <a:gd name="connsiteY12" fmla="*/ 0 h 600075"/>
                <a:gd name="connsiteX13" fmla="*/ 2450307 w 2805113"/>
                <a:gd name="connsiteY13" fmla="*/ 0 h 600075"/>
                <a:gd name="connsiteX14" fmla="*/ 2507457 w 2805113"/>
                <a:gd name="connsiteY14" fmla="*/ 11906 h 600075"/>
                <a:gd name="connsiteX15" fmla="*/ 2595563 w 2805113"/>
                <a:gd name="connsiteY15" fmla="*/ 40481 h 600075"/>
                <a:gd name="connsiteX16" fmla="*/ 2667000 w 2805113"/>
                <a:gd name="connsiteY16" fmla="*/ 71437 h 600075"/>
                <a:gd name="connsiteX17" fmla="*/ 2719388 w 2805113"/>
                <a:gd name="connsiteY17" fmla="*/ 97631 h 600075"/>
                <a:gd name="connsiteX18" fmla="*/ 2750344 w 2805113"/>
                <a:gd name="connsiteY18" fmla="*/ 119062 h 600075"/>
                <a:gd name="connsiteX19" fmla="*/ 2774157 w 2805113"/>
                <a:gd name="connsiteY19" fmla="*/ 142875 h 600075"/>
                <a:gd name="connsiteX20" fmla="*/ 2790825 w 2805113"/>
                <a:gd name="connsiteY20" fmla="*/ 161925 h 600075"/>
                <a:gd name="connsiteX21" fmla="*/ 2800350 w 2805113"/>
                <a:gd name="connsiteY21" fmla="*/ 183356 h 600075"/>
                <a:gd name="connsiteX22" fmla="*/ 2805113 w 2805113"/>
                <a:gd name="connsiteY22" fmla="*/ 200025 h 600075"/>
                <a:gd name="connsiteX23" fmla="*/ 2800350 w 2805113"/>
                <a:gd name="connsiteY23" fmla="*/ 221456 h 600075"/>
                <a:gd name="connsiteX24" fmla="*/ 2788444 w 2805113"/>
                <a:gd name="connsiteY24" fmla="*/ 240506 h 600075"/>
                <a:gd name="connsiteX25" fmla="*/ 2764632 w 2805113"/>
                <a:gd name="connsiteY25" fmla="*/ 259556 h 600075"/>
                <a:gd name="connsiteX26" fmla="*/ 2724150 w 2805113"/>
                <a:gd name="connsiteY26" fmla="*/ 276225 h 600075"/>
                <a:gd name="connsiteX27" fmla="*/ 2667000 w 2805113"/>
                <a:gd name="connsiteY27" fmla="*/ 290512 h 600075"/>
                <a:gd name="connsiteX28" fmla="*/ 2593182 w 2805113"/>
                <a:gd name="connsiteY28" fmla="*/ 292893 h 600075"/>
                <a:gd name="connsiteX29" fmla="*/ 2459832 w 2805113"/>
                <a:gd name="connsiteY29" fmla="*/ 300037 h 600075"/>
                <a:gd name="connsiteX30" fmla="*/ 2255044 w 2805113"/>
                <a:gd name="connsiteY30" fmla="*/ 314325 h 600075"/>
                <a:gd name="connsiteX31" fmla="*/ 2035969 w 2805113"/>
                <a:gd name="connsiteY31" fmla="*/ 333375 h 600075"/>
                <a:gd name="connsiteX32" fmla="*/ 1762125 w 2805113"/>
                <a:gd name="connsiteY32" fmla="*/ 361950 h 600075"/>
                <a:gd name="connsiteX33" fmla="*/ 1593057 w 2805113"/>
                <a:gd name="connsiteY33" fmla="*/ 383381 h 600075"/>
                <a:gd name="connsiteX34" fmla="*/ 1376363 w 2805113"/>
                <a:gd name="connsiteY34" fmla="*/ 400050 h 600075"/>
                <a:gd name="connsiteX35" fmla="*/ 1200150 w 2805113"/>
                <a:gd name="connsiteY35" fmla="*/ 428625 h 600075"/>
                <a:gd name="connsiteX36" fmla="*/ 1073944 w 2805113"/>
                <a:gd name="connsiteY36" fmla="*/ 447675 h 600075"/>
                <a:gd name="connsiteX37" fmla="*/ 876300 w 2805113"/>
                <a:gd name="connsiteY37" fmla="*/ 481012 h 600075"/>
                <a:gd name="connsiteX38" fmla="*/ 700088 w 2805113"/>
                <a:gd name="connsiteY38" fmla="*/ 516731 h 600075"/>
                <a:gd name="connsiteX39" fmla="*/ 576263 w 2805113"/>
                <a:gd name="connsiteY39" fmla="*/ 545306 h 600075"/>
                <a:gd name="connsiteX40" fmla="*/ 431007 w 2805113"/>
                <a:gd name="connsiteY40" fmla="*/ 583406 h 600075"/>
                <a:gd name="connsiteX41" fmla="*/ 361950 w 2805113"/>
                <a:gd name="connsiteY41" fmla="*/ 600075 h 600075"/>
                <a:gd name="connsiteX42" fmla="*/ 352425 w 2805113"/>
                <a:gd name="connsiteY42" fmla="*/ 600075 h 600075"/>
                <a:gd name="connsiteX43" fmla="*/ 333375 w 2805113"/>
                <a:gd name="connsiteY43" fmla="*/ 595312 h 600075"/>
                <a:gd name="connsiteX44" fmla="*/ 288132 w 2805113"/>
                <a:gd name="connsiteY44" fmla="*/ 569118 h 600075"/>
                <a:gd name="connsiteX45" fmla="*/ 240507 w 2805113"/>
                <a:gd name="connsiteY45" fmla="*/ 533400 h 600075"/>
                <a:gd name="connsiteX46" fmla="*/ 190500 w 2805113"/>
                <a:gd name="connsiteY46" fmla="*/ 492918 h 600075"/>
                <a:gd name="connsiteX47" fmla="*/ 154782 w 2805113"/>
                <a:gd name="connsiteY47" fmla="*/ 459581 h 600075"/>
                <a:gd name="connsiteX48" fmla="*/ 121444 w 2805113"/>
                <a:gd name="connsiteY48" fmla="*/ 426243 h 600075"/>
                <a:gd name="connsiteX49" fmla="*/ 88107 w 2805113"/>
                <a:gd name="connsiteY49" fmla="*/ 385762 h 600075"/>
                <a:gd name="connsiteX50" fmla="*/ 59532 w 2805113"/>
                <a:gd name="connsiteY50" fmla="*/ 340518 h 600075"/>
                <a:gd name="connsiteX51" fmla="*/ 35719 w 2805113"/>
                <a:gd name="connsiteY51" fmla="*/ 292893 h 600075"/>
                <a:gd name="connsiteX52" fmla="*/ 11907 w 2805113"/>
                <a:gd name="connsiteY52" fmla="*/ 242887 h 600075"/>
                <a:gd name="connsiteX53" fmla="*/ 0 w 2805113"/>
                <a:gd name="connsiteY53" fmla="*/ 209550 h 600075"/>
                <a:gd name="connsiteX54" fmla="*/ 0 w 2805113"/>
                <a:gd name="connsiteY54" fmla="*/ 195262 h 600075"/>
                <a:gd name="connsiteX55" fmla="*/ 7144 w 2805113"/>
                <a:gd name="connsiteY55" fmla="*/ 188118 h 600075"/>
                <a:gd name="connsiteX56" fmla="*/ 21432 w 2805113"/>
                <a:gd name="connsiteY56" fmla="*/ 185737 h 600075"/>
                <a:gd name="connsiteX57" fmla="*/ 42863 w 2805113"/>
                <a:gd name="connsiteY57" fmla="*/ 192881 h 600075"/>
                <a:gd name="connsiteX58" fmla="*/ 61913 w 2805113"/>
                <a:gd name="connsiteY58" fmla="*/ 202406 h 600075"/>
                <a:gd name="connsiteX59" fmla="*/ 76200 w 2805113"/>
                <a:gd name="connsiteY59" fmla="*/ 219075 h 600075"/>
                <a:gd name="connsiteX60" fmla="*/ 97632 w 2805113"/>
                <a:gd name="connsiteY60" fmla="*/ 247650 h 600075"/>
                <a:gd name="connsiteX61" fmla="*/ 116682 w 2805113"/>
                <a:gd name="connsiteY61" fmla="*/ 269081 h 600075"/>
                <a:gd name="connsiteX62" fmla="*/ 142875 w 2805113"/>
                <a:gd name="connsiteY62" fmla="*/ 292893 h 600075"/>
                <a:gd name="connsiteX63" fmla="*/ 169069 w 2805113"/>
                <a:gd name="connsiteY63" fmla="*/ 309562 h 600075"/>
                <a:gd name="connsiteX64" fmla="*/ 192882 w 2805113"/>
                <a:gd name="connsiteY64" fmla="*/ 321468 h 600075"/>
                <a:gd name="connsiteX65" fmla="*/ 216694 w 2805113"/>
                <a:gd name="connsiteY65" fmla="*/ 328612 h 600075"/>
                <a:gd name="connsiteX66" fmla="*/ 257175 w 2805113"/>
                <a:gd name="connsiteY66" fmla="*/ 333375 h 600075"/>
                <a:gd name="connsiteX67" fmla="*/ 352425 w 2805113"/>
                <a:gd name="connsiteY67" fmla="*/ 333375 h 600075"/>
                <a:gd name="connsiteX68" fmla="*/ 526257 w 2805113"/>
                <a:gd name="connsiteY68" fmla="*/ 319087 h 600075"/>
                <a:gd name="connsiteX69" fmla="*/ 759619 w 2805113"/>
                <a:gd name="connsiteY69" fmla="*/ 297656 h 600075"/>
                <a:gd name="connsiteX70" fmla="*/ 962025 w 2805113"/>
                <a:gd name="connsiteY70" fmla="*/ 2762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5113" h="600075">
                  <a:moveTo>
                    <a:pt x="962025" y="276225"/>
                  </a:moveTo>
                  <a:lnTo>
                    <a:pt x="1185863" y="247650"/>
                  </a:lnTo>
                  <a:lnTo>
                    <a:pt x="1400175" y="219075"/>
                  </a:lnTo>
                  <a:lnTo>
                    <a:pt x="1600200" y="202406"/>
                  </a:lnTo>
                  <a:lnTo>
                    <a:pt x="1766888" y="183356"/>
                  </a:lnTo>
                  <a:lnTo>
                    <a:pt x="1921669" y="161925"/>
                  </a:lnTo>
                  <a:lnTo>
                    <a:pt x="2143125" y="121443"/>
                  </a:lnTo>
                  <a:lnTo>
                    <a:pt x="2245519" y="95250"/>
                  </a:lnTo>
                  <a:lnTo>
                    <a:pt x="2271713" y="85725"/>
                  </a:lnTo>
                  <a:lnTo>
                    <a:pt x="2312194" y="59531"/>
                  </a:lnTo>
                  <a:lnTo>
                    <a:pt x="2362200" y="33337"/>
                  </a:lnTo>
                  <a:lnTo>
                    <a:pt x="2416969" y="7143"/>
                  </a:lnTo>
                  <a:lnTo>
                    <a:pt x="2436019" y="0"/>
                  </a:lnTo>
                  <a:lnTo>
                    <a:pt x="2450307" y="0"/>
                  </a:lnTo>
                  <a:lnTo>
                    <a:pt x="2507457" y="11906"/>
                  </a:lnTo>
                  <a:lnTo>
                    <a:pt x="2595563" y="40481"/>
                  </a:lnTo>
                  <a:lnTo>
                    <a:pt x="2667000" y="71437"/>
                  </a:lnTo>
                  <a:lnTo>
                    <a:pt x="2719388" y="97631"/>
                  </a:lnTo>
                  <a:lnTo>
                    <a:pt x="2750344" y="119062"/>
                  </a:lnTo>
                  <a:lnTo>
                    <a:pt x="2774157" y="142875"/>
                  </a:lnTo>
                  <a:lnTo>
                    <a:pt x="2790825" y="161925"/>
                  </a:lnTo>
                  <a:lnTo>
                    <a:pt x="2800350" y="183356"/>
                  </a:lnTo>
                  <a:lnTo>
                    <a:pt x="2805113" y="200025"/>
                  </a:lnTo>
                  <a:lnTo>
                    <a:pt x="2800350" y="221456"/>
                  </a:lnTo>
                  <a:lnTo>
                    <a:pt x="2788444" y="240506"/>
                  </a:lnTo>
                  <a:lnTo>
                    <a:pt x="2764632" y="259556"/>
                  </a:lnTo>
                  <a:lnTo>
                    <a:pt x="2724150" y="276225"/>
                  </a:lnTo>
                  <a:lnTo>
                    <a:pt x="2667000" y="290512"/>
                  </a:lnTo>
                  <a:lnTo>
                    <a:pt x="2593182" y="292893"/>
                  </a:lnTo>
                  <a:lnTo>
                    <a:pt x="2459832" y="300037"/>
                  </a:lnTo>
                  <a:lnTo>
                    <a:pt x="2255044" y="314325"/>
                  </a:lnTo>
                  <a:lnTo>
                    <a:pt x="2035969" y="333375"/>
                  </a:lnTo>
                  <a:lnTo>
                    <a:pt x="1762125" y="361950"/>
                  </a:lnTo>
                  <a:lnTo>
                    <a:pt x="1593057" y="383381"/>
                  </a:lnTo>
                  <a:lnTo>
                    <a:pt x="1376363" y="400050"/>
                  </a:lnTo>
                  <a:lnTo>
                    <a:pt x="1200150" y="428625"/>
                  </a:lnTo>
                  <a:lnTo>
                    <a:pt x="1073944" y="447675"/>
                  </a:lnTo>
                  <a:lnTo>
                    <a:pt x="876300" y="481012"/>
                  </a:lnTo>
                  <a:lnTo>
                    <a:pt x="700088" y="516731"/>
                  </a:lnTo>
                  <a:lnTo>
                    <a:pt x="576263" y="545306"/>
                  </a:lnTo>
                  <a:lnTo>
                    <a:pt x="431007" y="583406"/>
                  </a:lnTo>
                  <a:lnTo>
                    <a:pt x="361950" y="600075"/>
                  </a:lnTo>
                  <a:lnTo>
                    <a:pt x="352425" y="600075"/>
                  </a:lnTo>
                  <a:lnTo>
                    <a:pt x="333375" y="595312"/>
                  </a:lnTo>
                  <a:lnTo>
                    <a:pt x="288132" y="569118"/>
                  </a:lnTo>
                  <a:lnTo>
                    <a:pt x="240507" y="533400"/>
                  </a:lnTo>
                  <a:lnTo>
                    <a:pt x="190500" y="492918"/>
                  </a:lnTo>
                  <a:lnTo>
                    <a:pt x="154782" y="459581"/>
                  </a:lnTo>
                  <a:lnTo>
                    <a:pt x="121444" y="426243"/>
                  </a:lnTo>
                  <a:lnTo>
                    <a:pt x="88107" y="385762"/>
                  </a:lnTo>
                  <a:lnTo>
                    <a:pt x="59532" y="340518"/>
                  </a:lnTo>
                  <a:lnTo>
                    <a:pt x="35719" y="292893"/>
                  </a:lnTo>
                  <a:lnTo>
                    <a:pt x="11907" y="242887"/>
                  </a:lnTo>
                  <a:lnTo>
                    <a:pt x="0" y="209550"/>
                  </a:lnTo>
                  <a:lnTo>
                    <a:pt x="0" y="195262"/>
                  </a:lnTo>
                  <a:lnTo>
                    <a:pt x="7144" y="188118"/>
                  </a:lnTo>
                  <a:lnTo>
                    <a:pt x="21432" y="185737"/>
                  </a:lnTo>
                  <a:lnTo>
                    <a:pt x="42863" y="192881"/>
                  </a:lnTo>
                  <a:lnTo>
                    <a:pt x="61913" y="202406"/>
                  </a:lnTo>
                  <a:lnTo>
                    <a:pt x="76200" y="219075"/>
                  </a:lnTo>
                  <a:lnTo>
                    <a:pt x="97632" y="247650"/>
                  </a:lnTo>
                  <a:lnTo>
                    <a:pt x="116682" y="269081"/>
                  </a:lnTo>
                  <a:lnTo>
                    <a:pt x="142875" y="292893"/>
                  </a:lnTo>
                  <a:lnTo>
                    <a:pt x="169069" y="309562"/>
                  </a:lnTo>
                  <a:lnTo>
                    <a:pt x="192882" y="321468"/>
                  </a:lnTo>
                  <a:lnTo>
                    <a:pt x="216694" y="328612"/>
                  </a:lnTo>
                  <a:lnTo>
                    <a:pt x="257175" y="333375"/>
                  </a:lnTo>
                  <a:lnTo>
                    <a:pt x="352425" y="333375"/>
                  </a:lnTo>
                  <a:lnTo>
                    <a:pt x="526257" y="319087"/>
                  </a:lnTo>
                  <a:lnTo>
                    <a:pt x="759619" y="297656"/>
                  </a:lnTo>
                  <a:lnTo>
                    <a:pt x="962025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6551336E-5B93-4F1C-B49F-8BCB3E1A4337}"/>
                </a:ext>
              </a:extLst>
            </p:cNvPr>
            <p:cNvSpPr/>
            <p:nvPr/>
          </p:nvSpPr>
          <p:spPr>
            <a:xfrm>
              <a:off x="2813050" y="3003550"/>
              <a:ext cx="4064000" cy="739775"/>
            </a:xfrm>
            <a:custGeom>
              <a:avLst/>
              <a:gdLst>
                <a:gd name="connsiteX0" fmla="*/ 1332130 w 4065462"/>
                <a:gd name="connsiteY0" fmla="*/ 296029 h 740072"/>
                <a:gd name="connsiteX1" fmla="*/ 1759727 w 4065462"/>
                <a:gd name="connsiteY1" fmla="*/ 240113 h 740072"/>
                <a:gd name="connsiteX2" fmla="*/ 2059045 w 4065462"/>
                <a:gd name="connsiteY2" fmla="*/ 200642 h 740072"/>
                <a:gd name="connsiteX3" fmla="*/ 2276133 w 4065462"/>
                <a:gd name="connsiteY3" fmla="*/ 184196 h 740072"/>
                <a:gd name="connsiteX4" fmla="*/ 2637946 w 4065462"/>
                <a:gd name="connsiteY4" fmla="*/ 151304 h 740072"/>
                <a:gd name="connsiteX5" fmla="*/ 2795828 w 4065462"/>
                <a:gd name="connsiteY5" fmla="*/ 134858 h 740072"/>
                <a:gd name="connsiteX6" fmla="*/ 2947131 w 4065462"/>
                <a:gd name="connsiteY6" fmla="*/ 115123 h 740072"/>
                <a:gd name="connsiteX7" fmla="*/ 3128038 w 4065462"/>
                <a:gd name="connsiteY7" fmla="*/ 88809 h 740072"/>
                <a:gd name="connsiteX8" fmla="*/ 3253028 w 4065462"/>
                <a:gd name="connsiteY8" fmla="*/ 69074 h 740072"/>
                <a:gd name="connsiteX9" fmla="*/ 3374728 w 4065462"/>
                <a:gd name="connsiteY9" fmla="*/ 39471 h 740072"/>
                <a:gd name="connsiteX10" fmla="*/ 3539189 w 4065462"/>
                <a:gd name="connsiteY10" fmla="*/ 6579 h 740072"/>
                <a:gd name="connsiteX11" fmla="*/ 3585238 w 4065462"/>
                <a:gd name="connsiteY11" fmla="*/ 0 h 740072"/>
                <a:gd name="connsiteX12" fmla="*/ 3664179 w 4065462"/>
                <a:gd name="connsiteY12" fmla="*/ 6579 h 740072"/>
                <a:gd name="connsiteX13" fmla="*/ 3736541 w 4065462"/>
                <a:gd name="connsiteY13" fmla="*/ 16447 h 740072"/>
                <a:gd name="connsiteX14" fmla="*/ 3815482 w 4065462"/>
                <a:gd name="connsiteY14" fmla="*/ 39471 h 740072"/>
                <a:gd name="connsiteX15" fmla="*/ 3874688 w 4065462"/>
                <a:gd name="connsiteY15" fmla="*/ 62495 h 740072"/>
                <a:gd name="connsiteX16" fmla="*/ 3924026 w 4065462"/>
                <a:gd name="connsiteY16" fmla="*/ 85520 h 740072"/>
                <a:gd name="connsiteX17" fmla="*/ 3966786 w 4065462"/>
                <a:gd name="connsiteY17" fmla="*/ 108544 h 740072"/>
                <a:gd name="connsiteX18" fmla="*/ 4002967 w 4065462"/>
                <a:gd name="connsiteY18" fmla="*/ 131569 h 740072"/>
                <a:gd name="connsiteX19" fmla="*/ 4032570 w 4065462"/>
                <a:gd name="connsiteY19" fmla="*/ 161172 h 740072"/>
                <a:gd name="connsiteX20" fmla="*/ 4052305 w 4065462"/>
                <a:gd name="connsiteY20" fmla="*/ 187485 h 740072"/>
                <a:gd name="connsiteX21" fmla="*/ 4065462 w 4065462"/>
                <a:gd name="connsiteY21" fmla="*/ 213799 h 740072"/>
                <a:gd name="connsiteX22" fmla="*/ 4062173 w 4065462"/>
                <a:gd name="connsiteY22" fmla="*/ 236824 h 740072"/>
                <a:gd name="connsiteX23" fmla="*/ 4045727 w 4065462"/>
                <a:gd name="connsiteY23" fmla="*/ 259848 h 740072"/>
                <a:gd name="connsiteX24" fmla="*/ 4025992 w 4065462"/>
                <a:gd name="connsiteY24" fmla="*/ 273005 h 740072"/>
                <a:gd name="connsiteX25" fmla="*/ 3983232 w 4065462"/>
                <a:gd name="connsiteY25" fmla="*/ 286162 h 740072"/>
                <a:gd name="connsiteX26" fmla="*/ 3914159 w 4065462"/>
                <a:gd name="connsiteY26" fmla="*/ 296029 h 740072"/>
                <a:gd name="connsiteX27" fmla="*/ 3752987 w 4065462"/>
                <a:gd name="connsiteY27" fmla="*/ 292740 h 740072"/>
                <a:gd name="connsiteX28" fmla="*/ 3460248 w 4065462"/>
                <a:gd name="connsiteY28" fmla="*/ 292740 h 740072"/>
                <a:gd name="connsiteX29" fmla="*/ 3200400 w 4065462"/>
                <a:gd name="connsiteY29" fmla="*/ 292740 h 740072"/>
                <a:gd name="connsiteX30" fmla="*/ 3016205 w 4065462"/>
                <a:gd name="connsiteY30" fmla="*/ 302608 h 740072"/>
                <a:gd name="connsiteX31" fmla="*/ 2769514 w 4065462"/>
                <a:gd name="connsiteY31" fmla="*/ 315765 h 740072"/>
                <a:gd name="connsiteX32" fmla="*/ 2266265 w 4065462"/>
                <a:gd name="connsiteY32" fmla="*/ 338789 h 740072"/>
                <a:gd name="connsiteX33" fmla="*/ 1835379 w 4065462"/>
                <a:gd name="connsiteY33" fmla="*/ 384838 h 740072"/>
                <a:gd name="connsiteX34" fmla="*/ 1634737 w 4065462"/>
                <a:gd name="connsiteY34" fmla="*/ 424308 h 740072"/>
                <a:gd name="connsiteX35" fmla="*/ 1411071 w 4065462"/>
                <a:gd name="connsiteY35" fmla="*/ 460490 h 740072"/>
                <a:gd name="connsiteX36" fmla="*/ 1223586 w 4065462"/>
                <a:gd name="connsiteY36" fmla="*/ 496671 h 740072"/>
                <a:gd name="connsiteX37" fmla="*/ 1072282 w 4065462"/>
                <a:gd name="connsiteY37" fmla="*/ 526274 h 740072"/>
                <a:gd name="connsiteX38" fmla="*/ 950582 w 4065462"/>
                <a:gd name="connsiteY38" fmla="*/ 555877 h 740072"/>
                <a:gd name="connsiteX39" fmla="*/ 822303 w 4065462"/>
                <a:gd name="connsiteY39" fmla="*/ 592058 h 740072"/>
                <a:gd name="connsiteX40" fmla="*/ 618372 w 4065462"/>
                <a:gd name="connsiteY40" fmla="*/ 657842 h 740072"/>
                <a:gd name="connsiteX41" fmla="*/ 463779 w 4065462"/>
                <a:gd name="connsiteY41" fmla="*/ 710470 h 740072"/>
                <a:gd name="connsiteX42" fmla="*/ 397995 w 4065462"/>
                <a:gd name="connsiteY42" fmla="*/ 733494 h 740072"/>
                <a:gd name="connsiteX43" fmla="*/ 368392 w 4065462"/>
                <a:gd name="connsiteY43" fmla="*/ 740072 h 740072"/>
                <a:gd name="connsiteX44" fmla="*/ 325632 w 4065462"/>
                <a:gd name="connsiteY44" fmla="*/ 730205 h 740072"/>
                <a:gd name="connsiteX45" fmla="*/ 273005 w 4065462"/>
                <a:gd name="connsiteY45" fmla="*/ 703891 h 740072"/>
                <a:gd name="connsiteX46" fmla="*/ 249980 w 4065462"/>
                <a:gd name="connsiteY46" fmla="*/ 687445 h 740072"/>
                <a:gd name="connsiteX47" fmla="*/ 210510 w 4065462"/>
                <a:gd name="connsiteY47" fmla="*/ 654553 h 740072"/>
                <a:gd name="connsiteX48" fmla="*/ 180907 w 4065462"/>
                <a:gd name="connsiteY48" fmla="*/ 621661 h 740072"/>
                <a:gd name="connsiteX49" fmla="*/ 124990 w 4065462"/>
                <a:gd name="connsiteY49" fmla="*/ 542720 h 740072"/>
                <a:gd name="connsiteX50" fmla="*/ 75652 w 4065462"/>
                <a:gd name="connsiteY50" fmla="*/ 460490 h 740072"/>
                <a:gd name="connsiteX51" fmla="*/ 29603 w 4065462"/>
                <a:gd name="connsiteY51" fmla="*/ 374970 h 740072"/>
                <a:gd name="connsiteX52" fmla="*/ 0 w 4065462"/>
                <a:gd name="connsiteY52" fmla="*/ 309186 h 740072"/>
                <a:gd name="connsiteX53" fmla="*/ 0 w 4065462"/>
                <a:gd name="connsiteY53" fmla="*/ 282872 h 740072"/>
                <a:gd name="connsiteX54" fmla="*/ 13157 w 4065462"/>
                <a:gd name="connsiteY54" fmla="*/ 276294 h 740072"/>
                <a:gd name="connsiteX55" fmla="*/ 29603 w 4065462"/>
                <a:gd name="connsiteY55" fmla="*/ 279583 h 740072"/>
                <a:gd name="connsiteX56" fmla="*/ 46049 w 4065462"/>
                <a:gd name="connsiteY56" fmla="*/ 286162 h 740072"/>
                <a:gd name="connsiteX57" fmla="*/ 75652 w 4065462"/>
                <a:gd name="connsiteY57" fmla="*/ 312475 h 740072"/>
                <a:gd name="connsiteX58" fmla="*/ 111833 w 4065462"/>
                <a:gd name="connsiteY58" fmla="*/ 348657 h 740072"/>
                <a:gd name="connsiteX59" fmla="*/ 144726 w 4065462"/>
                <a:gd name="connsiteY59" fmla="*/ 374970 h 740072"/>
                <a:gd name="connsiteX60" fmla="*/ 213799 w 4065462"/>
                <a:gd name="connsiteY60" fmla="*/ 411152 h 740072"/>
                <a:gd name="connsiteX61" fmla="*/ 249980 w 4065462"/>
                <a:gd name="connsiteY61" fmla="*/ 424308 h 740072"/>
                <a:gd name="connsiteX62" fmla="*/ 302608 w 4065462"/>
                <a:gd name="connsiteY62" fmla="*/ 440754 h 740072"/>
                <a:gd name="connsiteX63" fmla="*/ 397995 w 4065462"/>
                <a:gd name="connsiteY63" fmla="*/ 450622 h 740072"/>
                <a:gd name="connsiteX64" fmla="*/ 480225 w 4065462"/>
                <a:gd name="connsiteY64" fmla="*/ 437465 h 740072"/>
                <a:gd name="connsiteX65" fmla="*/ 684156 w 4065462"/>
                <a:gd name="connsiteY65" fmla="*/ 401284 h 740072"/>
                <a:gd name="connsiteX66" fmla="*/ 990052 w 4065462"/>
                <a:gd name="connsiteY66" fmla="*/ 348657 h 740072"/>
                <a:gd name="connsiteX67" fmla="*/ 1332130 w 4065462"/>
                <a:gd name="connsiteY67" fmla="*/ 296029 h 74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65462" h="740072">
                  <a:moveTo>
                    <a:pt x="1332130" y="296029"/>
                  </a:moveTo>
                  <a:lnTo>
                    <a:pt x="1759727" y="240113"/>
                  </a:lnTo>
                  <a:lnTo>
                    <a:pt x="2059045" y="200642"/>
                  </a:lnTo>
                  <a:lnTo>
                    <a:pt x="2276133" y="184196"/>
                  </a:lnTo>
                  <a:lnTo>
                    <a:pt x="2637946" y="151304"/>
                  </a:lnTo>
                  <a:lnTo>
                    <a:pt x="2795828" y="134858"/>
                  </a:lnTo>
                  <a:lnTo>
                    <a:pt x="2947131" y="115123"/>
                  </a:lnTo>
                  <a:lnTo>
                    <a:pt x="3128038" y="88809"/>
                  </a:lnTo>
                  <a:lnTo>
                    <a:pt x="3253028" y="69074"/>
                  </a:lnTo>
                  <a:lnTo>
                    <a:pt x="3374728" y="39471"/>
                  </a:lnTo>
                  <a:lnTo>
                    <a:pt x="3539189" y="6579"/>
                  </a:lnTo>
                  <a:lnTo>
                    <a:pt x="3585238" y="0"/>
                  </a:lnTo>
                  <a:lnTo>
                    <a:pt x="3664179" y="6579"/>
                  </a:lnTo>
                  <a:lnTo>
                    <a:pt x="3736541" y="16447"/>
                  </a:lnTo>
                  <a:lnTo>
                    <a:pt x="3815482" y="39471"/>
                  </a:lnTo>
                  <a:lnTo>
                    <a:pt x="3874688" y="62495"/>
                  </a:lnTo>
                  <a:lnTo>
                    <a:pt x="3924026" y="85520"/>
                  </a:lnTo>
                  <a:lnTo>
                    <a:pt x="3966786" y="108544"/>
                  </a:lnTo>
                  <a:lnTo>
                    <a:pt x="4002967" y="131569"/>
                  </a:lnTo>
                  <a:lnTo>
                    <a:pt x="4032570" y="161172"/>
                  </a:lnTo>
                  <a:lnTo>
                    <a:pt x="4052305" y="187485"/>
                  </a:lnTo>
                  <a:lnTo>
                    <a:pt x="4065462" y="213799"/>
                  </a:lnTo>
                  <a:lnTo>
                    <a:pt x="4062173" y="236824"/>
                  </a:lnTo>
                  <a:lnTo>
                    <a:pt x="4045727" y="259848"/>
                  </a:lnTo>
                  <a:lnTo>
                    <a:pt x="4025992" y="273005"/>
                  </a:lnTo>
                  <a:lnTo>
                    <a:pt x="3983232" y="286162"/>
                  </a:lnTo>
                  <a:cubicBezTo>
                    <a:pt x="3916364" y="296192"/>
                    <a:pt x="3939621" y="296029"/>
                    <a:pt x="3914159" y="296029"/>
                  </a:cubicBezTo>
                  <a:lnTo>
                    <a:pt x="3752987" y="292740"/>
                  </a:lnTo>
                  <a:lnTo>
                    <a:pt x="3460248" y="292740"/>
                  </a:lnTo>
                  <a:lnTo>
                    <a:pt x="3200400" y="292740"/>
                  </a:lnTo>
                  <a:lnTo>
                    <a:pt x="3016205" y="302608"/>
                  </a:lnTo>
                  <a:lnTo>
                    <a:pt x="2769514" y="315765"/>
                  </a:lnTo>
                  <a:lnTo>
                    <a:pt x="2266265" y="338789"/>
                  </a:lnTo>
                  <a:lnTo>
                    <a:pt x="1835379" y="384838"/>
                  </a:lnTo>
                  <a:lnTo>
                    <a:pt x="1634737" y="424308"/>
                  </a:lnTo>
                  <a:lnTo>
                    <a:pt x="1411071" y="460490"/>
                  </a:lnTo>
                  <a:lnTo>
                    <a:pt x="1223586" y="496671"/>
                  </a:lnTo>
                  <a:lnTo>
                    <a:pt x="1072282" y="526274"/>
                  </a:lnTo>
                  <a:lnTo>
                    <a:pt x="950582" y="555877"/>
                  </a:lnTo>
                  <a:lnTo>
                    <a:pt x="822303" y="592058"/>
                  </a:lnTo>
                  <a:lnTo>
                    <a:pt x="618372" y="657842"/>
                  </a:lnTo>
                  <a:lnTo>
                    <a:pt x="463779" y="710470"/>
                  </a:lnTo>
                  <a:lnTo>
                    <a:pt x="397995" y="733494"/>
                  </a:lnTo>
                  <a:lnTo>
                    <a:pt x="368392" y="740072"/>
                  </a:lnTo>
                  <a:lnTo>
                    <a:pt x="325632" y="730205"/>
                  </a:lnTo>
                  <a:lnTo>
                    <a:pt x="273005" y="703891"/>
                  </a:lnTo>
                  <a:lnTo>
                    <a:pt x="249980" y="687445"/>
                  </a:lnTo>
                  <a:lnTo>
                    <a:pt x="210510" y="654553"/>
                  </a:lnTo>
                  <a:lnTo>
                    <a:pt x="180907" y="621661"/>
                  </a:lnTo>
                  <a:lnTo>
                    <a:pt x="124990" y="542720"/>
                  </a:lnTo>
                  <a:lnTo>
                    <a:pt x="75652" y="460490"/>
                  </a:lnTo>
                  <a:lnTo>
                    <a:pt x="29603" y="374970"/>
                  </a:lnTo>
                  <a:lnTo>
                    <a:pt x="0" y="309186"/>
                  </a:lnTo>
                  <a:lnTo>
                    <a:pt x="0" y="282872"/>
                  </a:lnTo>
                  <a:lnTo>
                    <a:pt x="13157" y="276294"/>
                  </a:lnTo>
                  <a:lnTo>
                    <a:pt x="29603" y="279583"/>
                  </a:lnTo>
                  <a:lnTo>
                    <a:pt x="46049" y="286162"/>
                  </a:lnTo>
                  <a:lnTo>
                    <a:pt x="75652" y="312475"/>
                  </a:lnTo>
                  <a:lnTo>
                    <a:pt x="111833" y="348657"/>
                  </a:lnTo>
                  <a:lnTo>
                    <a:pt x="144726" y="374970"/>
                  </a:lnTo>
                  <a:lnTo>
                    <a:pt x="213799" y="411152"/>
                  </a:lnTo>
                  <a:lnTo>
                    <a:pt x="249980" y="424308"/>
                  </a:lnTo>
                  <a:lnTo>
                    <a:pt x="302608" y="440754"/>
                  </a:lnTo>
                  <a:lnTo>
                    <a:pt x="397995" y="450622"/>
                  </a:lnTo>
                  <a:lnTo>
                    <a:pt x="480225" y="437465"/>
                  </a:lnTo>
                  <a:lnTo>
                    <a:pt x="684156" y="401284"/>
                  </a:lnTo>
                  <a:lnTo>
                    <a:pt x="990052" y="348657"/>
                  </a:lnTo>
                  <a:lnTo>
                    <a:pt x="1332130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572BB848-F995-44B6-B064-AE73FC74B7EF}"/>
                </a:ext>
              </a:extLst>
            </p:cNvPr>
            <p:cNvSpPr/>
            <p:nvPr/>
          </p:nvSpPr>
          <p:spPr>
            <a:xfrm rot="16200000">
              <a:off x="2571750" y="3397250"/>
              <a:ext cx="4606925" cy="587375"/>
            </a:xfrm>
            <a:custGeom>
              <a:avLst/>
              <a:gdLst>
                <a:gd name="connsiteX0" fmla="*/ 2960370 w 4606290"/>
                <a:gd name="connsiteY0" fmla="*/ 274320 h 587048"/>
                <a:gd name="connsiteX1" fmla="*/ 4210050 w 4606290"/>
                <a:gd name="connsiteY1" fmla="*/ 274320 h 587048"/>
                <a:gd name="connsiteX2" fmla="*/ 4255770 w 4606290"/>
                <a:gd name="connsiteY2" fmla="*/ 270510 h 587048"/>
                <a:gd name="connsiteX3" fmla="*/ 4293870 w 4606290"/>
                <a:gd name="connsiteY3" fmla="*/ 262890 h 587048"/>
                <a:gd name="connsiteX4" fmla="*/ 4331970 w 4606290"/>
                <a:gd name="connsiteY4" fmla="*/ 247650 h 587048"/>
                <a:gd name="connsiteX5" fmla="*/ 4362450 w 4606290"/>
                <a:gd name="connsiteY5" fmla="*/ 232410 h 587048"/>
                <a:gd name="connsiteX6" fmla="*/ 4392930 w 4606290"/>
                <a:gd name="connsiteY6" fmla="*/ 213360 h 587048"/>
                <a:gd name="connsiteX7" fmla="*/ 4438650 w 4606290"/>
                <a:gd name="connsiteY7" fmla="*/ 175260 h 587048"/>
                <a:gd name="connsiteX8" fmla="*/ 4469130 w 4606290"/>
                <a:gd name="connsiteY8" fmla="*/ 140970 h 587048"/>
                <a:gd name="connsiteX9" fmla="*/ 4499610 w 4606290"/>
                <a:gd name="connsiteY9" fmla="*/ 106680 h 587048"/>
                <a:gd name="connsiteX10" fmla="*/ 4537710 w 4606290"/>
                <a:gd name="connsiteY10" fmla="*/ 45720 h 587048"/>
                <a:gd name="connsiteX11" fmla="*/ 4564380 w 4606290"/>
                <a:gd name="connsiteY11" fmla="*/ 11430 h 587048"/>
                <a:gd name="connsiteX12" fmla="*/ 4579620 w 4606290"/>
                <a:gd name="connsiteY12" fmla="*/ 0 h 587048"/>
                <a:gd name="connsiteX13" fmla="*/ 4587240 w 4606290"/>
                <a:gd name="connsiteY13" fmla="*/ 0 h 587048"/>
                <a:gd name="connsiteX14" fmla="*/ 4594860 w 4606290"/>
                <a:gd name="connsiteY14" fmla="*/ 0 h 587048"/>
                <a:gd name="connsiteX15" fmla="*/ 4602480 w 4606290"/>
                <a:gd name="connsiteY15" fmla="*/ 11430 h 587048"/>
                <a:gd name="connsiteX16" fmla="*/ 4606290 w 4606290"/>
                <a:gd name="connsiteY16" fmla="*/ 45720 h 587048"/>
                <a:gd name="connsiteX17" fmla="*/ 4602480 w 4606290"/>
                <a:gd name="connsiteY17" fmla="*/ 106680 h 587048"/>
                <a:gd name="connsiteX18" fmla="*/ 4587240 w 4606290"/>
                <a:gd name="connsiteY18" fmla="*/ 205740 h 587048"/>
                <a:gd name="connsiteX19" fmla="*/ 4549140 w 4606290"/>
                <a:gd name="connsiteY19" fmla="*/ 331470 h 587048"/>
                <a:gd name="connsiteX20" fmla="*/ 4495800 w 4606290"/>
                <a:gd name="connsiteY20" fmla="*/ 457200 h 587048"/>
                <a:gd name="connsiteX21" fmla="*/ 4442460 w 4606290"/>
                <a:gd name="connsiteY21" fmla="*/ 548640 h 587048"/>
                <a:gd name="connsiteX22" fmla="*/ 4408170 w 4606290"/>
                <a:gd name="connsiteY22" fmla="*/ 579120 h 587048"/>
                <a:gd name="connsiteX23" fmla="*/ 4373880 w 4606290"/>
                <a:gd name="connsiteY23" fmla="*/ 586740 h 587048"/>
                <a:gd name="connsiteX24" fmla="*/ 4358640 w 4606290"/>
                <a:gd name="connsiteY24" fmla="*/ 586740 h 587048"/>
                <a:gd name="connsiteX25" fmla="*/ 4339590 w 4606290"/>
                <a:gd name="connsiteY25" fmla="*/ 579120 h 587048"/>
                <a:gd name="connsiteX26" fmla="*/ 4309110 w 4606290"/>
                <a:gd name="connsiteY26" fmla="*/ 548640 h 587048"/>
                <a:gd name="connsiteX27" fmla="*/ 4282440 w 4606290"/>
                <a:gd name="connsiteY27" fmla="*/ 537210 h 587048"/>
                <a:gd name="connsiteX28" fmla="*/ 4187190 w 4606290"/>
                <a:gd name="connsiteY28" fmla="*/ 525780 h 587048"/>
                <a:gd name="connsiteX29" fmla="*/ 4015740 w 4606290"/>
                <a:gd name="connsiteY29" fmla="*/ 521970 h 587048"/>
                <a:gd name="connsiteX30" fmla="*/ 3691890 w 4606290"/>
                <a:gd name="connsiteY30" fmla="*/ 518160 h 587048"/>
                <a:gd name="connsiteX31" fmla="*/ 3295650 w 4606290"/>
                <a:gd name="connsiteY31" fmla="*/ 521970 h 587048"/>
                <a:gd name="connsiteX32" fmla="*/ 2785110 w 4606290"/>
                <a:gd name="connsiteY32" fmla="*/ 518160 h 587048"/>
                <a:gd name="connsiteX33" fmla="*/ 2461260 w 4606290"/>
                <a:gd name="connsiteY33" fmla="*/ 521970 h 587048"/>
                <a:gd name="connsiteX34" fmla="*/ 2247900 w 4606290"/>
                <a:gd name="connsiteY34" fmla="*/ 521970 h 587048"/>
                <a:gd name="connsiteX35" fmla="*/ 1832610 w 4606290"/>
                <a:gd name="connsiteY35" fmla="*/ 521970 h 587048"/>
                <a:gd name="connsiteX36" fmla="*/ 1230630 w 4606290"/>
                <a:gd name="connsiteY36" fmla="*/ 521970 h 587048"/>
                <a:gd name="connsiteX37" fmla="*/ 883920 w 4606290"/>
                <a:gd name="connsiteY37" fmla="*/ 521970 h 587048"/>
                <a:gd name="connsiteX38" fmla="*/ 697230 w 4606290"/>
                <a:gd name="connsiteY38" fmla="*/ 521970 h 587048"/>
                <a:gd name="connsiteX39" fmla="*/ 598170 w 4606290"/>
                <a:gd name="connsiteY39" fmla="*/ 525780 h 587048"/>
                <a:gd name="connsiteX40" fmla="*/ 468630 w 4606290"/>
                <a:gd name="connsiteY40" fmla="*/ 537210 h 587048"/>
                <a:gd name="connsiteX41" fmla="*/ 381000 w 4606290"/>
                <a:gd name="connsiteY41" fmla="*/ 544830 h 587048"/>
                <a:gd name="connsiteX42" fmla="*/ 354330 w 4606290"/>
                <a:gd name="connsiteY42" fmla="*/ 544830 h 587048"/>
                <a:gd name="connsiteX43" fmla="*/ 251460 w 4606290"/>
                <a:gd name="connsiteY43" fmla="*/ 529590 h 587048"/>
                <a:gd name="connsiteX44" fmla="*/ 163830 w 4606290"/>
                <a:gd name="connsiteY44" fmla="*/ 506730 h 587048"/>
                <a:gd name="connsiteX45" fmla="*/ 102870 w 4606290"/>
                <a:gd name="connsiteY45" fmla="*/ 487680 h 587048"/>
                <a:gd name="connsiteX46" fmla="*/ 45720 w 4606290"/>
                <a:gd name="connsiteY46" fmla="*/ 461010 h 587048"/>
                <a:gd name="connsiteX47" fmla="*/ 19050 w 4606290"/>
                <a:gd name="connsiteY47" fmla="*/ 438150 h 587048"/>
                <a:gd name="connsiteX48" fmla="*/ 3810 w 4606290"/>
                <a:gd name="connsiteY48" fmla="*/ 415290 h 587048"/>
                <a:gd name="connsiteX49" fmla="*/ 0 w 4606290"/>
                <a:gd name="connsiteY49" fmla="*/ 388620 h 587048"/>
                <a:gd name="connsiteX50" fmla="*/ 15240 w 4606290"/>
                <a:gd name="connsiteY50" fmla="*/ 358140 h 587048"/>
                <a:gd name="connsiteX51" fmla="*/ 41910 w 4606290"/>
                <a:gd name="connsiteY51" fmla="*/ 331470 h 587048"/>
                <a:gd name="connsiteX52" fmla="*/ 83820 w 4606290"/>
                <a:gd name="connsiteY52" fmla="*/ 304800 h 587048"/>
                <a:gd name="connsiteX53" fmla="*/ 129540 w 4606290"/>
                <a:gd name="connsiteY53" fmla="*/ 285750 h 587048"/>
                <a:gd name="connsiteX54" fmla="*/ 213360 w 4606290"/>
                <a:gd name="connsiteY54" fmla="*/ 259080 h 587048"/>
                <a:gd name="connsiteX55" fmla="*/ 354330 w 4606290"/>
                <a:gd name="connsiteY55" fmla="*/ 228600 h 587048"/>
                <a:gd name="connsiteX56" fmla="*/ 449580 w 4606290"/>
                <a:gd name="connsiteY56" fmla="*/ 213360 h 587048"/>
                <a:gd name="connsiteX57" fmla="*/ 483870 w 4606290"/>
                <a:gd name="connsiteY57" fmla="*/ 213360 h 587048"/>
                <a:gd name="connsiteX58" fmla="*/ 525780 w 4606290"/>
                <a:gd name="connsiteY58" fmla="*/ 217170 h 587048"/>
                <a:gd name="connsiteX59" fmla="*/ 598170 w 4606290"/>
                <a:gd name="connsiteY59" fmla="*/ 228600 h 587048"/>
                <a:gd name="connsiteX60" fmla="*/ 746760 w 4606290"/>
                <a:gd name="connsiteY60" fmla="*/ 251460 h 587048"/>
                <a:gd name="connsiteX61" fmla="*/ 979170 w 4606290"/>
                <a:gd name="connsiteY61" fmla="*/ 274320 h 587048"/>
                <a:gd name="connsiteX62" fmla="*/ 1181100 w 4606290"/>
                <a:gd name="connsiteY62" fmla="*/ 285750 h 587048"/>
                <a:gd name="connsiteX63" fmla="*/ 1493520 w 4606290"/>
                <a:gd name="connsiteY63" fmla="*/ 293370 h 587048"/>
                <a:gd name="connsiteX64" fmla="*/ 2034540 w 4606290"/>
                <a:gd name="connsiteY64" fmla="*/ 297180 h 587048"/>
                <a:gd name="connsiteX65" fmla="*/ 2556510 w 4606290"/>
                <a:gd name="connsiteY65" fmla="*/ 297180 h 587048"/>
                <a:gd name="connsiteX66" fmla="*/ 2781300 w 4606290"/>
                <a:gd name="connsiteY66" fmla="*/ 274320 h 587048"/>
                <a:gd name="connsiteX67" fmla="*/ 2960370 w 4606290"/>
                <a:gd name="connsiteY67" fmla="*/ 274320 h 58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06290" h="587048">
                  <a:moveTo>
                    <a:pt x="2960370" y="274320"/>
                  </a:moveTo>
                  <a:lnTo>
                    <a:pt x="4210050" y="274320"/>
                  </a:lnTo>
                  <a:lnTo>
                    <a:pt x="4255770" y="270510"/>
                  </a:lnTo>
                  <a:lnTo>
                    <a:pt x="4293870" y="262890"/>
                  </a:lnTo>
                  <a:lnTo>
                    <a:pt x="4331970" y="247650"/>
                  </a:lnTo>
                  <a:lnTo>
                    <a:pt x="4362450" y="232410"/>
                  </a:lnTo>
                  <a:lnTo>
                    <a:pt x="4392930" y="213360"/>
                  </a:lnTo>
                  <a:lnTo>
                    <a:pt x="4438650" y="175260"/>
                  </a:lnTo>
                  <a:lnTo>
                    <a:pt x="4469130" y="140970"/>
                  </a:lnTo>
                  <a:lnTo>
                    <a:pt x="4499610" y="106680"/>
                  </a:lnTo>
                  <a:lnTo>
                    <a:pt x="4537710" y="45720"/>
                  </a:lnTo>
                  <a:lnTo>
                    <a:pt x="4564380" y="11430"/>
                  </a:lnTo>
                  <a:lnTo>
                    <a:pt x="4579620" y="0"/>
                  </a:lnTo>
                  <a:lnTo>
                    <a:pt x="4587240" y="0"/>
                  </a:lnTo>
                  <a:lnTo>
                    <a:pt x="4594860" y="0"/>
                  </a:lnTo>
                  <a:lnTo>
                    <a:pt x="4602480" y="11430"/>
                  </a:lnTo>
                  <a:lnTo>
                    <a:pt x="4606290" y="45720"/>
                  </a:lnTo>
                  <a:lnTo>
                    <a:pt x="4602480" y="106680"/>
                  </a:lnTo>
                  <a:lnTo>
                    <a:pt x="4587240" y="205740"/>
                  </a:lnTo>
                  <a:lnTo>
                    <a:pt x="4549140" y="331470"/>
                  </a:lnTo>
                  <a:lnTo>
                    <a:pt x="4495800" y="457200"/>
                  </a:lnTo>
                  <a:lnTo>
                    <a:pt x="4442460" y="548640"/>
                  </a:lnTo>
                  <a:lnTo>
                    <a:pt x="4408170" y="579120"/>
                  </a:lnTo>
                  <a:cubicBezTo>
                    <a:pt x="4376458" y="587048"/>
                    <a:pt x="4388163" y="586740"/>
                    <a:pt x="4373880" y="586740"/>
                  </a:cubicBezTo>
                  <a:lnTo>
                    <a:pt x="4358640" y="586740"/>
                  </a:lnTo>
                  <a:lnTo>
                    <a:pt x="4339590" y="579120"/>
                  </a:lnTo>
                  <a:lnTo>
                    <a:pt x="4309110" y="548640"/>
                  </a:lnTo>
                  <a:lnTo>
                    <a:pt x="4282440" y="537210"/>
                  </a:lnTo>
                  <a:lnTo>
                    <a:pt x="4187190" y="525780"/>
                  </a:lnTo>
                  <a:lnTo>
                    <a:pt x="4015740" y="521970"/>
                  </a:lnTo>
                  <a:lnTo>
                    <a:pt x="3691890" y="518160"/>
                  </a:lnTo>
                  <a:lnTo>
                    <a:pt x="3295650" y="521970"/>
                  </a:lnTo>
                  <a:lnTo>
                    <a:pt x="2785110" y="518160"/>
                  </a:lnTo>
                  <a:lnTo>
                    <a:pt x="2461260" y="521970"/>
                  </a:lnTo>
                  <a:lnTo>
                    <a:pt x="2247900" y="521970"/>
                  </a:lnTo>
                  <a:lnTo>
                    <a:pt x="1832610" y="521970"/>
                  </a:lnTo>
                  <a:lnTo>
                    <a:pt x="1230630" y="521970"/>
                  </a:lnTo>
                  <a:lnTo>
                    <a:pt x="883920" y="521970"/>
                  </a:lnTo>
                  <a:lnTo>
                    <a:pt x="697230" y="521970"/>
                  </a:lnTo>
                  <a:lnTo>
                    <a:pt x="598170" y="525780"/>
                  </a:lnTo>
                  <a:lnTo>
                    <a:pt x="468630" y="537210"/>
                  </a:lnTo>
                  <a:lnTo>
                    <a:pt x="381000" y="544830"/>
                  </a:lnTo>
                  <a:lnTo>
                    <a:pt x="354330" y="544830"/>
                  </a:lnTo>
                  <a:lnTo>
                    <a:pt x="251460" y="529590"/>
                  </a:lnTo>
                  <a:lnTo>
                    <a:pt x="163830" y="506730"/>
                  </a:lnTo>
                  <a:lnTo>
                    <a:pt x="102870" y="487680"/>
                  </a:lnTo>
                  <a:lnTo>
                    <a:pt x="45720" y="461010"/>
                  </a:lnTo>
                  <a:lnTo>
                    <a:pt x="19050" y="438150"/>
                  </a:lnTo>
                  <a:lnTo>
                    <a:pt x="3810" y="415290"/>
                  </a:lnTo>
                  <a:lnTo>
                    <a:pt x="0" y="388620"/>
                  </a:lnTo>
                  <a:lnTo>
                    <a:pt x="15240" y="358140"/>
                  </a:lnTo>
                  <a:lnTo>
                    <a:pt x="41910" y="331470"/>
                  </a:lnTo>
                  <a:lnTo>
                    <a:pt x="83820" y="304800"/>
                  </a:lnTo>
                  <a:lnTo>
                    <a:pt x="129540" y="285750"/>
                  </a:lnTo>
                  <a:lnTo>
                    <a:pt x="213360" y="259080"/>
                  </a:lnTo>
                  <a:lnTo>
                    <a:pt x="354330" y="228600"/>
                  </a:lnTo>
                  <a:lnTo>
                    <a:pt x="449580" y="213360"/>
                  </a:lnTo>
                  <a:lnTo>
                    <a:pt x="483870" y="213360"/>
                  </a:lnTo>
                  <a:lnTo>
                    <a:pt x="525780" y="217170"/>
                  </a:lnTo>
                  <a:lnTo>
                    <a:pt x="598170" y="228600"/>
                  </a:lnTo>
                  <a:lnTo>
                    <a:pt x="746760" y="251460"/>
                  </a:lnTo>
                  <a:lnTo>
                    <a:pt x="979170" y="274320"/>
                  </a:lnTo>
                  <a:lnTo>
                    <a:pt x="1181100" y="285750"/>
                  </a:lnTo>
                  <a:lnTo>
                    <a:pt x="1493520" y="293370"/>
                  </a:lnTo>
                  <a:lnTo>
                    <a:pt x="2034540" y="297180"/>
                  </a:lnTo>
                  <a:lnTo>
                    <a:pt x="2556510" y="297180"/>
                  </a:lnTo>
                  <a:lnTo>
                    <a:pt x="2781300" y="274320"/>
                  </a:lnTo>
                  <a:lnTo>
                    <a:pt x="2960370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DAE0E0B4-9924-46E9-807A-3BFCA710CDBB}"/>
                </a:ext>
              </a:extLst>
            </p:cNvPr>
            <p:cNvSpPr/>
            <p:nvPr/>
          </p:nvSpPr>
          <p:spPr>
            <a:xfrm>
              <a:off x="2881313" y="3314700"/>
              <a:ext cx="2044700" cy="1938338"/>
            </a:xfrm>
            <a:custGeom>
              <a:avLst/>
              <a:gdLst>
                <a:gd name="connsiteX0" fmla="*/ 1590383 w 2044778"/>
                <a:gd name="connsiteY0" fmla="*/ 319760 h 1938192"/>
                <a:gd name="connsiteX1" fmla="*/ 1710994 w 2044778"/>
                <a:gd name="connsiteY1" fmla="*/ 157075 h 1938192"/>
                <a:gd name="connsiteX2" fmla="*/ 1803556 w 2044778"/>
                <a:gd name="connsiteY2" fmla="*/ 36464 h 1938192"/>
                <a:gd name="connsiteX3" fmla="*/ 2044778 w 2044778"/>
                <a:gd name="connsiteY3" fmla="*/ 0 h 1938192"/>
                <a:gd name="connsiteX4" fmla="*/ 2041973 w 2044778"/>
                <a:gd name="connsiteY4" fmla="*/ 98172 h 1938192"/>
                <a:gd name="connsiteX5" fmla="*/ 1938192 w 2044778"/>
                <a:gd name="connsiteY5" fmla="*/ 241222 h 1938192"/>
                <a:gd name="connsiteX6" fmla="*/ 1795142 w 2044778"/>
                <a:gd name="connsiteY6" fmla="*/ 429151 h 1938192"/>
                <a:gd name="connsiteX7" fmla="*/ 1694165 w 2044778"/>
                <a:gd name="connsiteY7" fmla="*/ 558177 h 1938192"/>
                <a:gd name="connsiteX8" fmla="*/ 1551115 w 2044778"/>
                <a:gd name="connsiteY8" fmla="*/ 732081 h 1938192"/>
                <a:gd name="connsiteX9" fmla="*/ 1388430 w 2044778"/>
                <a:gd name="connsiteY9" fmla="*/ 917205 h 1938192"/>
                <a:gd name="connsiteX10" fmla="*/ 1225745 w 2044778"/>
                <a:gd name="connsiteY10" fmla="*/ 1082695 h 1938192"/>
                <a:gd name="connsiteX11" fmla="*/ 1130378 w 2044778"/>
                <a:gd name="connsiteY11" fmla="*/ 1172452 h 1938192"/>
                <a:gd name="connsiteX12" fmla="*/ 967694 w 2044778"/>
                <a:gd name="connsiteY12" fmla="*/ 1307087 h 1938192"/>
                <a:gd name="connsiteX13" fmla="*/ 852693 w 2044778"/>
                <a:gd name="connsiteY13" fmla="*/ 1391235 h 1938192"/>
                <a:gd name="connsiteX14" fmla="*/ 684398 w 2044778"/>
                <a:gd name="connsiteY14" fmla="*/ 1517455 h 1938192"/>
                <a:gd name="connsiteX15" fmla="*/ 510494 w 2044778"/>
                <a:gd name="connsiteY15" fmla="*/ 1638066 h 1938192"/>
                <a:gd name="connsiteX16" fmla="*/ 375858 w 2044778"/>
                <a:gd name="connsiteY16" fmla="*/ 1725019 h 1938192"/>
                <a:gd name="connsiteX17" fmla="*/ 244027 w 2044778"/>
                <a:gd name="connsiteY17" fmla="*/ 1809166 h 1938192"/>
                <a:gd name="connsiteX18" fmla="*/ 78538 w 2044778"/>
                <a:gd name="connsiteY18" fmla="*/ 1910143 h 1938192"/>
                <a:gd name="connsiteX19" fmla="*/ 28050 w 2044778"/>
                <a:gd name="connsiteY19" fmla="*/ 1935387 h 1938192"/>
                <a:gd name="connsiteX20" fmla="*/ 11220 w 2044778"/>
                <a:gd name="connsiteY20" fmla="*/ 1938192 h 1938192"/>
                <a:gd name="connsiteX21" fmla="*/ 0 w 2044778"/>
                <a:gd name="connsiteY21" fmla="*/ 1932582 h 1938192"/>
                <a:gd name="connsiteX22" fmla="*/ 0 w 2044778"/>
                <a:gd name="connsiteY22" fmla="*/ 1924167 h 1938192"/>
                <a:gd name="connsiteX23" fmla="*/ 0 w 2044778"/>
                <a:gd name="connsiteY23" fmla="*/ 1912947 h 1938192"/>
                <a:gd name="connsiteX24" fmla="*/ 5610 w 2044778"/>
                <a:gd name="connsiteY24" fmla="*/ 1887703 h 1938192"/>
                <a:gd name="connsiteX25" fmla="*/ 11220 w 2044778"/>
                <a:gd name="connsiteY25" fmla="*/ 1879289 h 1938192"/>
                <a:gd name="connsiteX26" fmla="*/ 64513 w 2044778"/>
                <a:gd name="connsiteY26" fmla="*/ 1842825 h 1938192"/>
                <a:gd name="connsiteX27" fmla="*/ 246832 w 2044778"/>
                <a:gd name="connsiteY27" fmla="*/ 1713799 h 1938192"/>
                <a:gd name="connsiteX28" fmla="*/ 378663 w 2044778"/>
                <a:gd name="connsiteY28" fmla="*/ 1610017 h 1938192"/>
                <a:gd name="connsiteX29" fmla="*/ 510494 w 2044778"/>
                <a:gd name="connsiteY29" fmla="*/ 1503431 h 1938192"/>
                <a:gd name="connsiteX30" fmla="*/ 709642 w 2044778"/>
                <a:gd name="connsiteY30" fmla="*/ 1321112 h 1938192"/>
                <a:gd name="connsiteX31" fmla="*/ 838668 w 2044778"/>
                <a:gd name="connsiteY31" fmla="*/ 1197696 h 1938192"/>
                <a:gd name="connsiteX32" fmla="*/ 1035012 w 2044778"/>
                <a:gd name="connsiteY32" fmla="*/ 992938 h 1938192"/>
                <a:gd name="connsiteX33" fmla="*/ 1265014 w 2044778"/>
                <a:gd name="connsiteY33" fmla="*/ 729276 h 1938192"/>
                <a:gd name="connsiteX34" fmla="*/ 1422089 w 2044778"/>
                <a:gd name="connsiteY34" fmla="*/ 535738 h 1938192"/>
                <a:gd name="connsiteX35" fmla="*/ 1590383 w 2044778"/>
                <a:gd name="connsiteY35" fmla="*/ 319760 h 193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44778" h="1938192">
                  <a:moveTo>
                    <a:pt x="1590383" y="319760"/>
                  </a:moveTo>
                  <a:lnTo>
                    <a:pt x="1710994" y="157075"/>
                  </a:lnTo>
                  <a:lnTo>
                    <a:pt x="1803556" y="36464"/>
                  </a:lnTo>
                  <a:lnTo>
                    <a:pt x="2044778" y="0"/>
                  </a:lnTo>
                  <a:lnTo>
                    <a:pt x="2041973" y="98172"/>
                  </a:lnTo>
                  <a:lnTo>
                    <a:pt x="1938192" y="241222"/>
                  </a:lnTo>
                  <a:lnTo>
                    <a:pt x="1795142" y="429151"/>
                  </a:lnTo>
                  <a:lnTo>
                    <a:pt x="1694165" y="558177"/>
                  </a:lnTo>
                  <a:lnTo>
                    <a:pt x="1551115" y="732081"/>
                  </a:lnTo>
                  <a:lnTo>
                    <a:pt x="1388430" y="917205"/>
                  </a:lnTo>
                  <a:lnTo>
                    <a:pt x="1225745" y="1082695"/>
                  </a:lnTo>
                  <a:lnTo>
                    <a:pt x="1130378" y="1172452"/>
                  </a:lnTo>
                  <a:lnTo>
                    <a:pt x="967694" y="1307087"/>
                  </a:lnTo>
                  <a:lnTo>
                    <a:pt x="852693" y="1391235"/>
                  </a:lnTo>
                  <a:lnTo>
                    <a:pt x="684398" y="1517455"/>
                  </a:lnTo>
                  <a:lnTo>
                    <a:pt x="510494" y="1638066"/>
                  </a:lnTo>
                  <a:lnTo>
                    <a:pt x="375858" y="1725019"/>
                  </a:lnTo>
                  <a:lnTo>
                    <a:pt x="244027" y="1809166"/>
                  </a:lnTo>
                  <a:lnTo>
                    <a:pt x="78538" y="1910143"/>
                  </a:lnTo>
                  <a:lnTo>
                    <a:pt x="28050" y="1935387"/>
                  </a:lnTo>
                  <a:lnTo>
                    <a:pt x="11220" y="1938192"/>
                  </a:lnTo>
                  <a:lnTo>
                    <a:pt x="0" y="1932582"/>
                  </a:lnTo>
                  <a:lnTo>
                    <a:pt x="0" y="1924167"/>
                  </a:lnTo>
                  <a:lnTo>
                    <a:pt x="0" y="1912947"/>
                  </a:lnTo>
                  <a:lnTo>
                    <a:pt x="5610" y="1887703"/>
                  </a:lnTo>
                  <a:lnTo>
                    <a:pt x="11220" y="1879289"/>
                  </a:lnTo>
                  <a:lnTo>
                    <a:pt x="64513" y="1842825"/>
                  </a:lnTo>
                  <a:lnTo>
                    <a:pt x="246832" y="1713799"/>
                  </a:lnTo>
                  <a:lnTo>
                    <a:pt x="378663" y="1610017"/>
                  </a:lnTo>
                  <a:lnTo>
                    <a:pt x="510494" y="1503431"/>
                  </a:lnTo>
                  <a:lnTo>
                    <a:pt x="709642" y="1321112"/>
                  </a:lnTo>
                  <a:lnTo>
                    <a:pt x="838668" y="1197696"/>
                  </a:lnTo>
                  <a:lnTo>
                    <a:pt x="1035012" y="992938"/>
                  </a:lnTo>
                  <a:lnTo>
                    <a:pt x="1265014" y="729276"/>
                  </a:lnTo>
                  <a:lnTo>
                    <a:pt x="1422089" y="535738"/>
                  </a:lnTo>
                  <a:lnTo>
                    <a:pt x="1590383" y="319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368EED62-056F-4723-B334-F32F3195B1E2}"/>
                </a:ext>
              </a:extLst>
            </p:cNvPr>
            <p:cNvSpPr/>
            <p:nvPr/>
          </p:nvSpPr>
          <p:spPr>
            <a:xfrm>
              <a:off x="5018088" y="3321050"/>
              <a:ext cx="2454275" cy="1919288"/>
            </a:xfrm>
            <a:custGeom>
              <a:avLst/>
              <a:gdLst>
                <a:gd name="connsiteX0" fmla="*/ 833058 w 2454295"/>
                <a:gd name="connsiteY0" fmla="*/ 743301 h 1918557"/>
                <a:gd name="connsiteX1" fmla="*/ 642324 w 2454295"/>
                <a:gd name="connsiteY1" fmla="*/ 575006 h 1918557"/>
                <a:gd name="connsiteX2" fmla="*/ 485249 w 2454295"/>
                <a:gd name="connsiteY2" fmla="*/ 429151 h 1918557"/>
                <a:gd name="connsiteX3" fmla="*/ 319760 w 2454295"/>
                <a:gd name="connsiteY3" fmla="*/ 263661 h 1918557"/>
                <a:gd name="connsiteX4" fmla="*/ 185124 w 2454295"/>
                <a:gd name="connsiteY4" fmla="*/ 126221 h 1918557"/>
                <a:gd name="connsiteX5" fmla="*/ 100977 w 2454295"/>
                <a:gd name="connsiteY5" fmla="*/ 36464 h 1918557"/>
                <a:gd name="connsiteX6" fmla="*/ 67318 w 2454295"/>
                <a:gd name="connsiteY6" fmla="*/ 0 h 1918557"/>
                <a:gd name="connsiteX7" fmla="*/ 0 w 2454295"/>
                <a:gd name="connsiteY7" fmla="*/ 2805 h 1918557"/>
                <a:gd name="connsiteX8" fmla="*/ 16830 w 2454295"/>
                <a:gd name="connsiteY8" fmla="*/ 126221 h 1918557"/>
                <a:gd name="connsiteX9" fmla="*/ 140246 w 2454295"/>
                <a:gd name="connsiteY9" fmla="*/ 258052 h 1918557"/>
                <a:gd name="connsiteX10" fmla="*/ 297321 w 2454295"/>
                <a:gd name="connsiteY10" fmla="*/ 429151 h 1918557"/>
                <a:gd name="connsiteX11" fmla="*/ 406712 w 2454295"/>
                <a:gd name="connsiteY11" fmla="*/ 552567 h 1918557"/>
                <a:gd name="connsiteX12" fmla="*/ 518908 w 2454295"/>
                <a:gd name="connsiteY12" fmla="*/ 678788 h 1918557"/>
                <a:gd name="connsiteX13" fmla="*/ 656349 w 2454295"/>
                <a:gd name="connsiteY13" fmla="*/ 833058 h 1918557"/>
                <a:gd name="connsiteX14" fmla="*/ 805009 w 2454295"/>
                <a:gd name="connsiteY14" fmla="*/ 1001352 h 1918557"/>
                <a:gd name="connsiteX15" fmla="*/ 928425 w 2454295"/>
                <a:gd name="connsiteY15" fmla="*/ 1144402 h 1918557"/>
                <a:gd name="connsiteX16" fmla="*/ 1006962 w 2454295"/>
                <a:gd name="connsiteY16" fmla="*/ 1239769 h 1918557"/>
                <a:gd name="connsiteX17" fmla="*/ 1116354 w 2454295"/>
                <a:gd name="connsiteY17" fmla="*/ 1363185 h 1918557"/>
                <a:gd name="connsiteX18" fmla="*/ 1321112 w 2454295"/>
                <a:gd name="connsiteY18" fmla="*/ 1573553 h 1918557"/>
                <a:gd name="connsiteX19" fmla="*/ 1472577 w 2454295"/>
                <a:gd name="connsiteY19" fmla="*/ 1719409 h 1918557"/>
                <a:gd name="connsiteX20" fmla="*/ 1537090 w 2454295"/>
                <a:gd name="connsiteY20" fmla="*/ 1783922 h 1918557"/>
                <a:gd name="connsiteX21" fmla="*/ 1573554 w 2454295"/>
                <a:gd name="connsiteY21" fmla="*/ 1823190 h 1918557"/>
                <a:gd name="connsiteX22" fmla="*/ 1621237 w 2454295"/>
                <a:gd name="connsiteY22" fmla="*/ 1859654 h 1918557"/>
                <a:gd name="connsiteX23" fmla="*/ 1691360 w 2454295"/>
                <a:gd name="connsiteY23" fmla="*/ 1901728 h 1918557"/>
                <a:gd name="connsiteX24" fmla="*/ 1730629 w 2454295"/>
                <a:gd name="connsiteY24" fmla="*/ 1912947 h 1918557"/>
                <a:gd name="connsiteX25" fmla="*/ 1781117 w 2454295"/>
                <a:gd name="connsiteY25" fmla="*/ 1918557 h 1918557"/>
                <a:gd name="connsiteX26" fmla="*/ 1999900 w 2454295"/>
                <a:gd name="connsiteY26" fmla="*/ 1910142 h 1918557"/>
                <a:gd name="connsiteX27" fmla="*/ 2145755 w 2454295"/>
                <a:gd name="connsiteY27" fmla="*/ 1904533 h 1918557"/>
                <a:gd name="connsiteX28" fmla="*/ 2314049 w 2454295"/>
                <a:gd name="connsiteY28" fmla="*/ 1884898 h 1918557"/>
                <a:gd name="connsiteX29" fmla="*/ 2437465 w 2454295"/>
                <a:gd name="connsiteY29" fmla="*/ 1865264 h 1918557"/>
                <a:gd name="connsiteX30" fmla="*/ 2448685 w 2454295"/>
                <a:gd name="connsiteY30" fmla="*/ 1859654 h 1918557"/>
                <a:gd name="connsiteX31" fmla="*/ 2454295 w 2454295"/>
                <a:gd name="connsiteY31" fmla="*/ 1854044 h 1918557"/>
                <a:gd name="connsiteX32" fmla="*/ 2454295 w 2454295"/>
                <a:gd name="connsiteY32" fmla="*/ 1842825 h 1918557"/>
                <a:gd name="connsiteX33" fmla="*/ 2445880 w 2454295"/>
                <a:gd name="connsiteY33" fmla="*/ 1823190 h 1918557"/>
                <a:gd name="connsiteX34" fmla="*/ 2429051 w 2454295"/>
                <a:gd name="connsiteY34" fmla="*/ 1809166 h 1918557"/>
                <a:gd name="connsiteX35" fmla="*/ 2367343 w 2454295"/>
                <a:gd name="connsiteY35" fmla="*/ 1772702 h 1918557"/>
                <a:gd name="connsiteX36" fmla="*/ 2187829 w 2454295"/>
                <a:gd name="connsiteY36" fmla="*/ 1677335 h 1918557"/>
                <a:gd name="connsiteX37" fmla="*/ 1974656 w 2454295"/>
                <a:gd name="connsiteY37" fmla="*/ 1553919 h 1918557"/>
                <a:gd name="connsiteX38" fmla="*/ 1744653 w 2454295"/>
                <a:gd name="connsiteY38" fmla="*/ 1416479 h 1918557"/>
                <a:gd name="connsiteX39" fmla="*/ 1573554 w 2454295"/>
                <a:gd name="connsiteY39" fmla="*/ 1304282 h 1918557"/>
                <a:gd name="connsiteX40" fmla="*/ 1228550 w 2454295"/>
                <a:gd name="connsiteY40" fmla="*/ 1057450 h 1918557"/>
                <a:gd name="connsiteX41" fmla="*/ 1018182 w 2454295"/>
                <a:gd name="connsiteY41" fmla="*/ 894766 h 1918557"/>
                <a:gd name="connsiteX42" fmla="*/ 833058 w 2454295"/>
                <a:gd name="connsiteY42" fmla="*/ 743301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54295" h="1918557">
                  <a:moveTo>
                    <a:pt x="833058" y="743301"/>
                  </a:moveTo>
                  <a:lnTo>
                    <a:pt x="642324" y="575006"/>
                  </a:lnTo>
                  <a:lnTo>
                    <a:pt x="485249" y="429151"/>
                  </a:lnTo>
                  <a:lnTo>
                    <a:pt x="319760" y="263661"/>
                  </a:lnTo>
                  <a:lnTo>
                    <a:pt x="185124" y="126221"/>
                  </a:lnTo>
                  <a:lnTo>
                    <a:pt x="100977" y="36464"/>
                  </a:lnTo>
                  <a:lnTo>
                    <a:pt x="67318" y="0"/>
                  </a:lnTo>
                  <a:lnTo>
                    <a:pt x="0" y="2805"/>
                  </a:lnTo>
                  <a:lnTo>
                    <a:pt x="16830" y="126221"/>
                  </a:lnTo>
                  <a:lnTo>
                    <a:pt x="140246" y="258052"/>
                  </a:lnTo>
                  <a:lnTo>
                    <a:pt x="297321" y="429151"/>
                  </a:lnTo>
                  <a:lnTo>
                    <a:pt x="406712" y="552567"/>
                  </a:lnTo>
                  <a:lnTo>
                    <a:pt x="518908" y="678788"/>
                  </a:lnTo>
                  <a:lnTo>
                    <a:pt x="656349" y="833058"/>
                  </a:lnTo>
                  <a:lnTo>
                    <a:pt x="805009" y="1001352"/>
                  </a:lnTo>
                  <a:lnTo>
                    <a:pt x="928425" y="1144402"/>
                  </a:lnTo>
                  <a:lnTo>
                    <a:pt x="1006962" y="1239769"/>
                  </a:lnTo>
                  <a:lnTo>
                    <a:pt x="1116354" y="1363185"/>
                  </a:lnTo>
                  <a:lnTo>
                    <a:pt x="1321112" y="1573553"/>
                  </a:lnTo>
                  <a:lnTo>
                    <a:pt x="1472577" y="1719409"/>
                  </a:lnTo>
                  <a:lnTo>
                    <a:pt x="1537090" y="1783922"/>
                  </a:lnTo>
                  <a:lnTo>
                    <a:pt x="1573554" y="1823190"/>
                  </a:lnTo>
                  <a:lnTo>
                    <a:pt x="1621237" y="1859654"/>
                  </a:lnTo>
                  <a:lnTo>
                    <a:pt x="1691360" y="1901728"/>
                  </a:lnTo>
                  <a:lnTo>
                    <a:pt x="1730629" y="1912947"/>
                  </a:lnTo>
                  <a:lnTo>
                    <a:pt x="1781117" y="1918557"/>
                  </a:lnTo>
                  <a:lnTo>
                    <a:pt x="1999900" y="1910142"/>
                  </a:lnTo>
                  <a:lnTo>
                    <a:pt x="2145755" y="1904533"/>
                  </a:lnTo>
                  <a:lnTo>
                    <a:pt x="2314049" y="1884898"/>
                  </a:lnTo>
                  <a:lnTo>
                    <a:pt x="2437465" y="1865264"/>
                  </a:lnTo>
                  <a:lnTo>
                    <a:pt x="2448685" y="1859654"/>
                  </a:lnTo>
                  <a:lnTo>
                    <a:pt x="2454295" y="1854044"/>
                  </a:lnTo>
                  <a:lnTo>
                    <a:pt x="2454295" y="1842825"/>
                  </a:lnTo>
                  <a:lnTo>
                    <a:pt x="2445880" y="1823190"/>
                  </a:lnTo>
                  <a:lnTo>
                    <a:pt x="2429051" y="1809166"/>
                  </a:lnTo>
                  <a:lnTo>
                    <a:pt x="2367343" y="1772702"/>
                  </a:lnTo>
                  <a:lnTo>
                    <a:pt x="2187829" y="1677335"/>
                  </a:lnTo>
                  <a:lnTo>
                    <a:pt x="1974656" y="1553919"/>
                  </a:lnTo>
                  <a:lnTo>
                    <a:pt x="1744653" y="1416479"/>
                  </a:lnTo>
                  <a:lnTo>
                    <a:pt x="1573554" y="1304282"/>
                  </a:lnTo>
                  <a:lnTo>
                    <a:pt x="1228550" y="1057450"/>
                  </a:lnTo>
                  <a:lnTo>
                    <a:pt x="1018182" y="894766"/>
                  </a:lnTo>
                  <a:lnTo>
                    <a:pt x="833058" y="7433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20134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EEC39CE-F346-4FD6-B601-9FBA8EDB2CAE}"/>
              </a:ext>
            </a:extLst>
          </p:cNvPr>
          <p:cNvGrpSpPr/>
          <p:nvPr/>
        </p:nvGrpSpPr>
        <p:grpSpPr>
          <a:xfrm>
            <a:off x="2813050" y="1387475"/>
            <a:ext cx="4659313" cy="4606925"/>
            <a:chOff x="2813050" y="1387475"/>
            <a:chExt cx="4659313" cy="4606925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F4C6C25-F1D8-4841-A30F-5D1D45E0DD10}"/>
                </a:ext>
              </a:extLst>
            </p:cNvPr>
            <p:cNvSpPr/>
            <p:nvPr/>
          </p:nvSpPr>
          <p:spPr>
            <a:xfrm>
              <a:off x="3479800" y="2090738"/>
              <a:ext cx="2805113" cy="600075"/>
            </a:xfrm>
            <a:custGeom>
              <a:avLst/>
              <a:gdLst>
                <a:gd name="connsiteX0" fmla="*/ 962025 w 2805113"/>
                <a:gd name="connsiteY0" fmla="*/ 276225 h 600075"/>
                <a:gd name="connsiteX1" fmla="*/ 1185863 w 2805113"/>
                <a:gd name="connsiteY1" fmla="*/ 247650 h 600075"/>
                <a:gd name="connsiteX2" fmla="*/ 1400175 w 2805113"/>
                <a:gd name="connsiteY2" fmla="*/ 219075 h 600075"/>
                <a:gd name="connsiteX3" fmla="*/ 1600200 w 2805113"/>
                <a:gd name="connsiteY3" fmla="*/ 202406 h 600075"/>
                <a:gd name="connsiteX4" fmla="*/ 1766888 w 2805113"/>
                <a:gd name="connsiteY4" fmla="*/ 183356 h 600075"/>
                <a:gd name="connsiteX5" fmla="*/ 1921669 w 2805113"/>
                <a:gd name="connsiteY5" fmla="*/ 161925 h 600075"/>
                <a:gd name="connsiteX6" fmla="*/ 2143125 w 2805113"/>
                <a:gd name="connsiteY6" fmla="*/ 121443 h 600075"/>
                <a:gd name="connsiteX7" fmla="*/ 2245519 w 2805113"/>
                <a:gd name="connsiteY7" fmla="*/ 95250 h 600075"/>
                <a:gd name="connsiteX8" fmla="*/ 2271713 w 2805113"/>
                <a:gd name="connsiteY8" fmla="*/ 85725 h 600075"/>
                <a:gd name="connsiteX9" fmla="*/ 2312194 w 2805113"/>
                <a:gd name="connsiteY9" fmla="*/ 59531 h 600075"/>
                <a:gd name="connsiteX10" fmla="*/ 2362200 w 2805113"/>
                <a:gd name="connsiteY10" fmla="*/ 33337 h 600075"/>
                <a:gd name="connsiteX11" fmla="*/ 2416969 w 2805113"/>
                <a:gd name="connsiteY11" fmla="*/ 7143 h 600075"/>
                <a:gd name="connsiteX12" fmla="*/ 2436019 w 2805113"/>
                <a:gd name="connsiteY12" fmla="*/ 0 h 600075"/>
                <a:gd name="connsiteX13" fmla="*/ 2450307 w 2805113"/>
                <a:gd name="connsiteY13" fmla="*/ 0 h 600075"/>
                <a:gd name="connsiteX14" fmla="*/ 2507457 w 2805113"/>
                <a:gd name="connsiteY14" fmla="*/ 11906 h 600075"/>
                <a:gd name="connsiteX15" fmla="*/ 2595563 w 2805113"/>
                <a:gd name="connsiteY15" fmla="*/ 40481 h 600075"/>
                <a:gd name="connsiteX16" fmla="*/ 2667000 w 2805113"/>
                <a:gd name="connsiteY16" fmla="*/ 71437 h 600075"/>
                <a:gd name="connsiteX17" fmla="*/ 2719388 w 2805113"/>
                <a:gd name="connsiteY17" fmla="*/ 97631 h 600075"/>
                <a:gd name="connsiteX18" fmla="*/ 2750344 w 2805113"/>
                <a:gd name="connsiteY18" fmla="*/ 119062 h 600075"/>
                <a:gd name="connsiteX19" fmla="*/ 2774157 w 2805113"/>
                <a:gd name="connsiteY19" fmla="*/ 142875 h 600075"/>
                <a:gd name="connsiteX20" fmla="*/ 2790825 w 2805113"/>
                <a:gd name="connsiteY20" fmla="*/ 161925 h 600075"/>
                <a:gd name="connsiteX21" fmla="*/ 2800350 w 2805113"/>
                <a:gd name="connsiteY21" fmla="*/ 183356 h 600075"/>
                <a:gd name="connsiteX22" fmla="*/ 2805113 w 2805113"/>
                <a:gd name="connsiteY22" fmla="*/ 200025 h 600075"/>
                <a:gd name="connsiteX23" fmla="*/ 2800350 w 2805113"/>
                <a:gd name="connsiteY23" fmla="*/ 221456 h 600075"/>
                <a:gd name="connsiteX24" fmla="*/ 2788444 w 2805113"/>
                <a:gd name="connsiteY24" fmla="*/ 240506 h 600075"/>
                <a:gd name="connsiteX25" fmla="*/ 2764632 w 2805113"/>
                <a:gd name="connsiteY25" fmla="*/ 259556 h 600075"/>
                <a:gd name="connsiteX26" fmla="*/ 2724150 w 2805113"/>
                <a:gd name="connsiteY26" fmla="*/ 276225 h 600075"/>
                <a:gd name="connsiteX27" fmla="*/ 2667000 w 2805113"/>
                <a:gd name="connsiteY27" fmla="*/ 290512 h 600075"/>
                <a:gd name="connsiteX28" fmla="*/ 2593182 w 2805113"/>
                <a:gd name="connsiteY28" fmla="*/ 292893 h 600075"/>
                <a:gd name="connsiteX29" fmla="*/ 2459832 w 2805113"/>
                <a:gd name="connsiteY29" fmla="*/ 300037 h 600075"/>
                <a:gd name="connsiteX30" fmla="*/ 2255044 w 2805113"/>
                <a:gd name="connsiteY30" fmla="*/ 314325 h 600075"/>
                <a:gd name="connsiteX31" fmla="*/ 2035969 w 2805113"/>
                <a:gd name="connsiteY31" fmla="*/ 333375 h 600075"/>
                <a:gd name="connsiteX32" fmla="*/ 1762125 w 2805113"/>
                <a:gd name="connsiteY32" fmla="*/ 361950 h 600075"/>
                <a:gd name="connsiteX33" fmla="*/ 1593057 w 2805113"/>
                <a:gd name="connsiteY33" fmla="*/ 383381 h 600075"/>
                <a:gd name="connsiteX34" fmla="*/ 1376363 w 2805113"/>
                <a:gd name="connsiteY34" fmla="*/ 400050 h 600075"/>
                <a:gd name="connsiteX35" fmla="*/ 1200150 w 2805113"/>
                <a:gd name="connsiteY35" fmla="*/ 428625 h 600075"/>
                <a:gd name="connsiteX36" fmla="*/ 1073944 w 2805113"/>
                <a:gd name="connsiteY36" fmla="*/ 447675 h 600075"/>
                <a:gd name="connsiteX37" fmla="*/ 876300 w 2805113"/>
                <a:gd name="connsiteY37" fmla="*/ 481012 h 600075"/>
                <a:gd name="connsiteX38" fmla="*/ 700088 w 2805113"/>
                <a:gd name="connsiteY38" fmla="*/ 516731 h 600075"/>
                <a:gd name="connsiteX39" fmla="*/ 576263 w 2805113"/>
                <a:gd name="connsiteY39" fmla="*/ 545306 h 600075"/>
                <a:gd name="connsiteX40" fmla="*/ 431007 w 2805113"/>
                <a:gd name="connsiteY40" fmla="*/ 583406 h 600075"/>
                <a:gd name="connsiteX41" fmla="*/ 361950 w 2805113"/>
                <a:gd name="connsiteY41" fmla="*/ 600075 h 600075"/>
                <a:gd name="connsiteX42" fmla="*/ 352425 w 2805113"/>
                <a:gd name="connsiteY42" fmla="*/ 600075 h 600075"/>
                <a:gd name="connsiteX43" fmla="*/ 333375 w 2805113"/>
                <a:gd name="connsiteY43" fmla="*/ 595312 h 600075"/>
                <a:gd name="connsiteX44" fmla="*/ 288132 w 2805113"/>
                <a:gd name="connsiteY44" fmla="*/ 569118 h 600075"/>
                <a:gd name="connsiteX45" fmla="*/ 240507 w 2805113"/>
                <a:gd name="connsiteY45" fmla="*/ 533400 h 600075"/>
                <a:gd name="connsiteX46" fmla="*/ 190500 w 2805113"/>
                <a:gd name="connsiteY46" fmla="*/ 492918 h 600075"/>
                <a:gd name="connsiteX47" fmla="*/ 154782 w 2805113"/>
                <a:gd name="connsiteY47" fmla="*/ 459581 h 600075"/>
                <a:gd name="connsiteX48" fmla="*/ 121444 w 2805113"/>
                <a:gd name="connsiteY48" fmla="*/ 426243 h 600075"/>
                <a:gd name="connsiteX49" fmla="*/ 88107 w 2805113"/>
                <a:gd name="connsiteY49" fmla="*/ 385762 h 600075"/>
                <a:gd name="connsiteX50" fmla="*/ 59532 w 2805113"/>
                <a:gd name="connsiteY50" fmla="*/ 340518 h 600075"/>
                <a:gd name="connsiteX51" fmla="*/ 35719 w 2805113"/>
                <a:gd name="connsiteY51" fmla="*/ 292893 h 600075"/>
                <a:gd name="connsiteX52" fmla="*/ 11907 w 2805113"/>
                <a:gd name="connsiteY52" fmla="*/ 242887 h 600075"/>
                <a:gd name="connsiteX53" fmla="*/ 0 w 2805113"/>
                <a:gd name="connsiteY53" fmla="*/ 209550 h 600075"/>
                <a:gd name="connsiteX54" fmla="*/ 0 w 2805113"/>
                <a:gd name="connsiteY54" fmla="*/ 195262 h 600075"/>
                <a:gd name="connsiteX55" fmla="*/ 7144 w 2805113"/>
                <a:gd name="connsiteY55" fmla="*/ 188118 h 600075"/>
                <a:gd name="connsiteX56" fmla="*/ 21432 w 2805113"/>
                <a:gd name="connsiteY56" fmla="*/ 185737 h 600075"/>
                <a:gd name="connsiteX57" fmla="*/ 42863 w 2805113"/>
                <a:gd name="connsiteY57" fmla="*/ 192881 h 600075"/>
                <a:gd name="connsiteX58" fmla="*/ 61913 w 2805113"/>
                <a:gd name="connsiteY58" fmla="*/ 202406 h 600075"/>
                <a:gd name="connsiteX59" fmla="*/ 76200 w 2805113"/>
                <a:gd name="connsiteY59" fmla="*/ 219075 h 600075"/>
                <a:gd name="connsiteX60" fmla="*/ 97632 w 2805113"/>
                <a:gd name="connsiteY60" fmla="*/ 247650 h 600075"/>
                <a:gd name="connsiteX61" fmla="*/ 116682 w 2805113"/>
                <a:gd name="connsiteY61" fmla="*/ 269081 h 600075"/>
                <a:gd name="connsiteX62" fmla="*/ 142875 w 2805113"/>
                <a:gd name="connsiteY62" fmla="*/ 292893 h 600075"/>
                <a:gd name="connsiteX63" fmla="*/ 169069 w 2805113"/>
                <a:gd name="connsiteY63" fmla="*/ 309562 h 600075"/>
                <a:gd name="connsiteX64" fmla="*/ 192882 w 2805113"/>
                <a:gd name="connsiteY64" fmla="*/ 321468 h 600075"/>
                <a:gd name="connsiteX65" fmla="*/ 216694 w 2805113"/>
                <a:gd name="connsiteY65" fmla="*/ 328612 h 600075"/>
                <a:gd name="connsiteX66" fmla="*/ 257175 w 2805113"/>
                <a:gd name="connsiteY66" fmla="*/ 333375 h 600075"/>
                <a:gd name="connsiteX67" fmla="*/ 352425 w 2805113"/>
                <a:gd name="connsiteY67" fmla="*/ 333375 h 600075"/>
                <a:gd name="connsiteX68" fmla="*/ 526257 w 2805113"/>
                <a:gd name="connsiteY68" fmla="*/ 319087 h 600075"/>
                <a:gd name="connsiteX69" fmla="*/ 759619 w 2805113"/>
                <a:gd name="connsiteY69" fmla="*/ 297656 h 600075"/>
                <a:gd name="connsiteX70" fmla="*/ 962025 w 2805113"/>
                <a:gd name="connsiteY70" fmla="*/ 2762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5113" h="600075">
                  <a:moveTo>
                    <a:pt x="962025" y="276225"/>
                  </a:moveTo>
                  <a:lnTo>
                    <a:pt x="1185863" y="247650"/>
                  </a:lnTo>
                  <a:lnTo>
                    <a:pt x="1400175" y="219075"/>
                  </a:lnTo>
                  <a:lnTo>
                    <a:pt x="1600200" y="202406"/>
                  </a:lnTo>
                  <a:lnTo>
                    <a:pt x="1766888" y="183356"/>
                  </a:lnTo>
                  <a:lnTo>
                    <a:pt x="1921669" y="161925"/>
                  </a:lnTo>
                  <a:lnTo>
                    <a:pt x="2143125" y="121443"/>
                  </a:lnTo>
                  <a:lnTo>
                    <a:pt x="2245519" y="95250"/>
                  </a:lnTo>
                  <a:lnTo>
                    <a:pt x="2271713" y="85725"/>
                  </a:lnTo>
                  <a:lnTo>
                    <a:pt x="2312194" y="59531"/>
                  </a:lnTo>
                  <a:lnTo>
                    <a:pt x="2362200" y="33337"/>
                  </a:lnTo>
                  <a:lnTo>
                    <a:pt x="2416969" y="7143"/>
                  </a:lnTo>
                  <a:lnTo>
                    <a:pt x="2436019" y="0"/>
                  </a:lnTo>
                  <a:lnTo>
                    <a:pt x="2450307" y="0"/>
                  </a:lnTo>
                  <a:lnTo>
                    <a:pt x="2507457" y="11906"/>
                  </a:lnTo>
                  <a:lnTo>
                    <a:pt x="2595563" y="40481"/>
                  </a:lnTo>
                  <a:lnTo>
                    <a:pt x="2667000" y="71437"/>
                  </a:lnTo>
                  <a:lnTo>
                    <a:pt x="2719388" y="97631"/>
                  </a:lnTo>
                  <a:lnTo>
                    <a:pt x="2750344" y="119062"/>
                  </a:lnTo>
                  <a:lnTo>
                    <a:pt x="2774157" y="142875"/>
                  </a:lnTo>
                  <a:lnTo>
                    <a:pt x="2790825" y="161925"/>
                  </a:lnTo>
                  <a:lnTo>
                    <a:pt x="2800350" y="183356"/>
                  </a:lnTo>
                  <a:lnTo>
                    <a:pt x="2805113" y="200025"/>
                  </a:lnTo>
                  <a:lnTo>
                    <a:pt x="2800350" y="221456"/>
                  </a:lnTo>
                  <a:lnTo>
                    <a:pt x="2788444" y="240506"/>
                  </a:lnTo>
                  <a:lnTo>
                    <a:pt x="2764632" y="259556"/>
                  </a:lnTo>
                  <a:lnTo>
                    <a:pt x="2724150" y="276225"/>
                  </a:lnTo>
                  <a:lnTo>
                    <a:pt x="2667000" y="290512"/>
                  </a:lnTo>
                  <a:lnTo>
                    <a:pt x="2593182" y="292893"/>
                  </a:lnTo>
                  <a:lnTo>
                    <a:pt x="2459832" y="300037"/>
                  </a:lnTo>
                  <a:lnTo>
                    <a:pt x="2255044" y="314325"/>
                  </a:lnTo>
                  <a:lnTo>
                    <a:pt x="2035969" y="333375"/>
                  </a:lnTo>
                  <a:lnTo>
                    <a:pt x="1762125" y="361950"/>
                  </a:lnTo>
                  <a:lnTo>
                    <a:pt x="1593057" y="383381"/>
                  </a:lnTo>
                  <a:lnTo>
                    <a:pt x="1376363" y="400050"/>
                  </a:lnTo>
                  <a:lnTo>
                    <a:pt x="1200150" y="428625"/>
                  </a:lnTo>
                  <a:lnTo>
                    <a:pt x="1073944" y="447675"/>
                  </a:lnTo>
                  <a:lnTo>
                    <a:pt x="876300" y="481012"/>
                  </a:lnTo>
                  <a:lnTo>
                    <a:pt x="700088" y="516731"/>
                  </a:lnTo>
                  <a:lnTo>
                    <a:pt x="576263" y="545306"/>
                  </a:lnTo>
                  <a:lnTo>
                    <a:pt x="431007" y="583406"/>
                  </a:lnTo>
                  <a:lnTo>
                    <a:pt x="361950" y="600075"/>
                  </a:lnTo>
                  <a:lnTo>
                    <a:pt x="352425" y="600075"/>
                  </a:lnTo>
                  <a:lnTo>
                    <a:pt x="333375" y="595312"/>
                  </a:lnTo>
                  <a:lnTo>
                    <a:pt x="288132" y="569118"/>
                  </a:lnTo>
                  <a:lnTo>
                    <a:pt x="240507" y="533400"/>
                  </a:lnTo>
                  <a:lnTo>
                    <a:pt x="190500" y="492918"/>
                  </a:lnTo>
                  <a:lnTo>
                    <a:pt x="154782" y="459581"/>
                  </a:lnTo>
                  <a:lnTo>
                    <a:pt x="121444" y="426243"/>
                  </a:lnTo>
                  <a:lnTo>
                    <a:pt x="88107" y="385762"/>
                  </a:lnTo>
                  <a:lnTo>
                    <a:pt x="59532" y="340518"/>
                  </a:lnTo>
                  <a:lnTo>
                    <a:pt x="35719" y="292893"/>
                  </a:lnTo>
                  <a:lnTo>
                    <a:pt x="11907" y="242887"/>
                  </a:lnTo>
                  <a:lnTo>
                    <a:pt x="0" y="209550"/>
                  </a:lnTo>
                  <a:lnTo>
                    <a:pt x="0" y="195262"/>
                  </a:lnTo>
                  <a:lnTo>
                    <a:pt x="7144" y="188118"/>
                  </a:lnTo>
                  <a:lnTo>
                    <a:pt x="21432" y="185737"/>
                  </a:lnTo>
                  <a:lnTo>
                    <a:pt x="42863" y="192881"/>
                  </a:lnTo>
                  <a:lnTo>
                    <a:pt x="61913" y="202406"/>
                  </a:lnTo>
                  <a:lnTo>
                    <a:pt x="76200" y="219075"/>
                  </a:lnTo>
                  <a:lnTo>
                    <a:pt x="97632" y="247650"/>
                  </a:lnTo>
                  <a:lnTo>
                    <a:pt x="116682" y="269081"/>
                  </a:lnTo>
                  <a:lnTo>
                    <a:pt x="142875" y="292893"/>
                  </a:lnTo>
                  <a:lnTo>
                    <a:pt x="169069" y="309562"/>
                  </a:lnTo>
                  <a:lnTo>
                    <a:pt x="192882" y="321468"/>
                  </a:lnTo>
                  <a:lnTo>
                    <a:pt x="216694" y="328612"/>
                  </a:lnTo>
                  <a:lnTo>
                    <a:pt x="257175" y="333375"/>
                  </a:lnTo>
                  <a:lnTo>
                    <a:pt x="352425" y="333375"/>
                  </a:lnTo>
                  <a:lnTo>
                    <a:pt x="526257" y="319087"/>
                  </a:lnTo>
                  <a:lnTo>
                    <a:pt x="759619" y="297656"/>
                  </a:lnTo>
                  <a:lnTo>
                    <a:pt x="962025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9CA1873-3052-DC46-99D0-3D9E64DFEE55}"/>
                </a:ext>
              </a:extLst>
            </p:cNvPr>
            <p:cNvSpPr/>
            <p:nvPr/>
          </p:nvSpPr>
          <p:spPr>
            <a:xfrm>
              <a:off x="2813050" y="3003550"/>
              <a:ext cx="4064000" cy="739775"/>
            </a:xfrm>
            <a:custGeom>
              <a:avLst/>
              <a:gdLst>
                <a:gd name="connsiteX0" fmla="*/ 1332130 w 4065462"/>
                <a:gd name="connsiteY0" fmla="*/ 296029 h 740072"/>
                <a:gd name="connsiteX1" fmla="*/ 1759727 w 4065462"/>
                <a:gd name="connsiteY1" fmla="*/ 240113 h 740072"/>
                <a:gd name="connsiteX2" fmla="*/ 2059045 w 4065462"/>
                <a:gd name="connsiteY2" fmla="*/ 200642 h 740072"/>
                <a:gd name="connsiteX3" fmla="*/ 2276133 w 4065462"/>
                <a:gd name="connsiteY3" fmla="*/ 184196 h 740072"/>
                <a:gd name="connsiteX4" fmla="*/ 2637946 w 4065462"/>
                <a:gd name="connsiteY4" fmla="*/ 151304 h 740072"/>
                <a:gd name="connsiteX5" fmla="*/ 2795828 w 4065462"/>
                <a:gd name="connsiteY5" fmla="*/ 134858 h 740072"/>
                <a:gd name="connsiteX6" fmla="*/ 2947131 w 4065462"/>
                <a:gd name="connsiteY6" fmla="*/ 115123 h 740072"/>
                <a:gd name="connsiteX7" fmla="*/ 3128038 w 4065462"/>
                <a:gd name="connsiteY7" fmla="*/ 88809 h 740072"/>
                <a:gd name="connsiteX8" fmla="*/ 3253028 w 4065462"/>
                <a:gd name="connsiteY8" fmla="*/ 69074 h 740072"/>
                <a:gd name="connsiteX9" fmla="*/ 3374728 w 4065462"/>
                <a:gd name="connsiteY9" fmla="*/ 39471 h 740072"/>
                <a:gd name="connsiteX10" fmla="*/ 3539189 w 4065462"/>
                <a:gd name="connsiteY10" fmla="*/ 6579 h 740072"/>
                <a:gd name="connsiteX11" fmla="*/ 3585238 w 4065462"/>
                <a:gd name="connsiteY11" fmla="*/ 0 h 740072"/>
                <a:gd name="connsiteX12" fmla="*/ 3664179 w 4065462"/>
                <a:gd name="connsiteY12" fmla="*/ 6579 h 740072"/>
                <a:gd name="connsiteX13" fmla="*/ 3736541 w 4065462"/>
                <a:gd name="connsiteY13" fmla="*/ 16447 h 740072"/>
                <a:gd name="connsiteX14" fmla="*/ 3815482 w 4065462"/>
                <a:gd name="connsiteY14" fmla="*/ 39471 h 740072"/>
                <a:gd name="connsiteX15" fmla="*/ 3874688 w 4065462"/>
                <a:gd name="connsiteY15" fmla="*/ 62495 h 740072"/>
                <a:gd name="connsiteX16" fmla="*/ 3924026 w 4065462"/>
                <a:gd name="connsiteY16" fmla="*/ 85520 h 740072"/>
                <a:gd name="connsiteX17" fmla="*/ 3966786 w 4065462"/>
                <a:gd name="connsiteY17" fmla="*/ 108544 h 740072"/>
                <a:gd name="connsiteX18" fmla="*/ 4002967 w 4065462"/>
                <a:gd name="connsiteY18" fmla="*/ 131569 h 740072"/>
                <a:gd name="connsiteX19" fmla="*/ 4032570 w 4065462"/>
                <a:gd name="connsiteY19" fmla="*/ 161172 h 740072"/>
                <a:gd name="connsiteX20" fmla="*/ 4052305 w 4065462"/>
                <a:gd name="connsiteY20" fmla="*/ 187485 h 740072"/>
                <a:gd name="connsiteX21" fmla="*/ 4065462 w 4065462"/>
                <a:gd name="connsiteY21" fmla="*/ 213799 h 740072"/>
                <a:gd name="connsiteX22" fmla="*/ 4062173 w 4065462"/>
                <a:gd name="connsiteY22" fmla="*/ 236824 h 740072"/>
                <a:gd name="connsiteX23" fmla="*/ 4045727 w 4065462"/>
                <a:gd name="connsiteY23" fmla="*/ 259848 h 740072"/>
                <a:gd name="connsiteX24" fmla="*/ 4025992 w 4065462"/>
                <a:gd name="connsiteY24" fmla="*/ 273005 h 740072"/>
                <a:gd name="connsiteX25" fmla="*/ 3983232 w 4065462"/>
                <a:gd name="connsiteY25" fmla="*/ 286162 h 740072"/>
                <a:gd name="connsiteX26" fmla="*/ 3914159 w 4065462"/>
                <a:gd name="connsiteY26" fmla="*/ 296029 h 740072"/>
                <a:gd name="connsiteX27" fmla="*/ 3752987 w 4065462"/>
                <a:gd name="connsiteY27" fmla="*/ 292740 h 740072"/>
                <a:gd name="connsiteX28" fmla="*/ 3460248 w 4065462"/>
                <a:gd name="connsiteY28" fmla="*/ 292740 h 740072"/>
                <a:gd name="connsiteX29" fmla="*/ 3200400 w 4065462"/>
                <a:gd name="connsiteY29" fmla="*/ 292740 h 740072"/>
                <a:gd name="connsiteX30" fmla="*/ 3016205 w 4065462"/>
                <a:gd name="connsiteY30" fmla="*/ 302608 h 740072"/>
                <a:gd name="connsiteX31" fmla="*/ 2769514 w 4065462"/>
                <a:gd name="connsiteY31" fmla="*/ 315765 h 740072"/>
                <a:gd name="connsiteX32" fmla="*/ 2266265 w 4065462"/>
                <a:gd name="connsiteY32" fmla="*/ 338789 h 740072"/>
                <a:gd name="connsiteX33" fmla="*/ 1835379 w 4065462"/>
                <a:gd name="connsiteY33" fmla="*/ 384838 h 740072"/>
                <a:gd name="connsiteX34" fmla="*/ 1634737 w 4065462"/>
                <a:gd name="connsiteY34" fmla="*/ 424308 h 740072"/>
                <a:gd name="connsiteX35" fmla="*/ 1411071 w 4065462"/>
                <a:gd name="connsiteY35" fmla="*/ 460490 h 740072"/>
                <a:gd name="connsiteX36" fmla="*/ 1223586 w 4065462"/>
                <a:gd name="connsiteY36" fmla="*/ 496671 h 740072"/>
                <a:gd name="connsiteX37" fmla="*/ 1072282 w 4065462"/>
                <a:gd name="connsiteY37" fmla="*/ 526274 h 740072"/>
                <a:gd name="connsiteX38" fmla="*/ 950582 w 4065462"/>
                <a:gd name="connsiteY38" fmla="*/ 555877 h 740072"/>
                <a:gd name="connsiteX39" fmla="*/ 822303 w 4065462"/>
                <a:gd name="connsiteY39" fmla="*/ 592058 h 740072"/>
                <a:gd name="connsiteX40" fmla="*/ 618372 w 4065462"/>
                <a:gd name="connsiteY40" fmla="*/ 657842 h 740072"/>
                <a:gd name="connsiteX41" fmla="*/ 463779 w 4065462"/>
                <a:gd name="connsiteY41" fmla="*/ 710470 h 740072"/>
                <a:gd name="connsiteX42" fmla="*/ 397995 w 4065462"/>
                <a:gd name="connsiteY42" fmla="*/ 733494 h 740072"/>
                <a:gd name="connsiteX43" fmla="*/ 368392 w 4065462"/>
                <a:gd name="connsiteY43" fmla="*/ 740072 h 740072"/>
                <a:gd name="connsiteX44" fmla="*/ 325632 w 4065462"/>
                <a:gd name="connsiteY44" fmla="*/ 730205 h 740072"/>
                <a:gd name="connsiteX45" fmla="*/ 273005 w 4065462"/>
                <a:gd name="connsiteY45" fmla="*/ 703891 h 740072"/>
                <a:gd name="connsiteX46" fmla="*/ 249980 w 4065462"/>
                <a:gd name="connsiteY46" fmla="*/ 687445 h 740072"/>
                <a:gd name="connsiteX47" fmla="*/ 210510 w 4065462"/>
                <a:gd name="connsiteY47" fmla="*/ 654553 h 740072"/>
                <a:gd name="connsiteX48" fmla="*/ 180907 w 4065462"/>
                <a:gd name="connsiteY48" fmla="*/ 621661 h 740072"/>
                <a:gd name="connsiteX49" fmla="*/ 124990 w 4065462"/>
                <a:gd name="connsiteY49" fmla="*/ 542720 h 740072"/>
                <a:gd name="connsiteX50" fmla="*/ 75652 w 4065462"/>
                <a:gd name="connsiteY50" fmla="*/ 460490 h 740072"/>
                <a:gd name="connsiteX51" fmla="*/ 29603 w 4065462"/>
                <a:gd name="connsiteY51" fmla="*/ 374970 h 740072"/>
                <a:gd name="connsiteX52" fmla="*/ 0 w 4065462"/>
                <a:gd name="connsiteY52" fmla="*/ 309186 h 740072"/>
                <a:gd name="connsiteX53" fmla="*/ 0 w 4065462"/>
                <a:gd name="connsiteY53" fmla="*/ 282872 h 740072"/>
                <a:gd name="connsiteX54" fmla="*/ 13157 w 4065462"/>
                <a:gd name="connsiteY54" fmla="*/ 276294 h 740072"/>
                <a:gd name="connsiteX55" fmla="*/ 29603 w 4065462"/>
                <a:gd name="connsiteY55" fmla="*/ 279583 h 740072"/>
                <a:gd name="connsiteX56" fmla="*/ 46049 w 4065462"/>
                <a:gd name="connsiteY56" fmla="*/ 286162 h 740072"/>
                <a:gd name="connsiteX57" fmla="*/ 75652 w 4065462"/>
                <a:gd name="connsiteY57" fmla="*/ 312475 h 740072"/>
                <a:gd name="connsiteX58" fmla="*/ 111833 w 4065462"/>
                <a:gd name="connsiteY58" fmla="*/ 348657 h 740072"/>
                <a:gd name="connsiteX59" fmla="*/ 144726 w 4065462"/>
                <a:gd name="connsiteY59" fmla="*/ 374970 h 740072"/>
                <a:gd name="connsiteX60" fmla="*/ 213799 w 4065462"/>
                <a:gd name="connsiteY60" fmla="*/ 411152 h 740072"/>
                <a:gd name="connsiteX61" fmla="*/ 249980 w 4065462"/>
                <a:gd name="connsiteY61" fmla="*/ 424308 h 740072"/>
                <a:gd name="connsiteX62" fmla="*/ 302608 w 4065462"/>
                <a:gd name="connsiteY62" fmla="*/ 440754 h 740072"/>
                <a:gd name="connsiteX63" fmla="*/ 397995 w 4065462"/>
                <a:gd name="connsiteY63" fmla="*/ 450622 h 740072"/>
                <a:gd name="connsiteX64" fmla="*/ 480225 w 4065462"/>
                <a:gd name="connsiteY64" fmla="*/ 437465 h 740072"/>
                <a:gd name="connsiteX65" fmla="*/ 684156 w 4065462"/>
                <a:gd name="connsiteY65" fmla="*/ 401284 h 740072"/>
                <a:gd name="connsiteX66" fmla="*/ 990052 w 4065462"/>
                <a:gd name="connsiteY66" fmla="*/ 348657 h 740072"/>
                <a:gd name="connsiteX67" fmla="*/ 1332130 w 4065462"/>
                <a:gd name="connsiteY67" fmla="*/ 296029 h 74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65462" h="740072">
                  <a:moveTo>
                    <a:pt x="1332130" y="296029"/>
                  </a:moveTo>
                  <a:lnTo>
                    <a:pt x="1759727" y="240113"/>
                  </a:lnTo>
                  <a:lnTo>
                    <a:pt x="2059045" y="200642"/>
                  </a:lnTo>
                  <a:lnTo>
                    <a:pt x="2276133" y="184196"/>
                  </a:lnTo>
                  <a:lnTo>
                    <a:pt x="2637946" y="151304"/>
                  </a:lnTo>
                  <a:lnTo>
                    <a:pt x="2795828" y="134858"/>
                  </a:lnTo>
                  <a:lnTo>
                    <a:pt x="2947131" y="115123"/>
                  </a:lnTo>
                  <a:lnTo>
                    <a:pt x="3128038" y="88809"/>
                  </a:lnTo>
                  <a:lnTo>
                    <a:pt x="3253028" y="69074"/>
                  </a:lnTo>
                  <a:lnTo>
                    <a:pt x="3374728" y="39471"/>
                  </a:lnTo>
                  <a:lnTo>
                    <a:pt x="3539189" y="6579"/>
                  </a:lnTo>
                  <a:lnTo>
                    <a:pt x="3585238" y="0"/>
                  </a:lnTo>
                  <a:lnTo>
                    <a:pt x="3664179" y="6579"/>
                  </a:lnTo>
                  <a:lnTo>
                    <a:pt x="3736541" y="16447"/>
                  </a:lnTo>
                  <a:lnTo>
                    <a:pt x="3815482" y="39471"/>
                  </a:lnTo>
                  <a:lnTo>
                    <a:pt x="3874688" y="62495"/>
                  </a:lnTo>
                  <a:lnTo>
                    <a:pt x="3924026" y="85520"/>
                  </a:lnTo>
                  <a:lnTo>
                    <a:pt x="3966786" y="108544"/>
                  </a:lnTo>
                  <a:lnTo>
                    <a:pt x="4002967" y="131569"/>
                  </a:lnTo>
                  <a:lnTo>
                    <a:pt x="4032570" y="161172"/>
                  </a:lnTo>
                  <a:lnTo>
                    <a:pt x="4052305" y="187485"/>
                  </a:lnTo>
                  <a:lnTo>
                    <a:pt x="4065462" y="213799"/>
                  </a:lnTo>
                  <a:lnTo>
                    <a:pt x="4062173" y="236824"/>
                  </a:lnTo>
                  <a:lnTo>
                    <a:pt x="4045727" y="259848"/>
                  </a:lnTo>
                  <a:lnTo>
                    <a:pt x="4025992" y="273005"/>
                  </a:lnTo>
                  <a:lnTo>
                    <a:pt x="3983232" y="286162"/>
                  </a:lnTo>
                  <a:cubicBezTo>
                    <a:pt x="3916364" y="296192"/>
                    <a:pt x="3939621" y="296029"/>
                    <a:pt x="3914159" y="296029"/>
                  </a:cubicBezTo>
                  <a:lnTo>
                    <a:pt x="3752987" y="292740"/>
                  </a:lnTo>
                  <a:lnTo>
                    <a:pt x="3460248" y="292740"/>
                  </a:lnTo>
                  <a:lnTo>
                    <a:pt x="3200400" y="292740"/>
                  </a:lnTo>
                  <a:lnTo>
                    <a:pt x="3016205" y="302608"/>
                  </a:lnTo>
                  <a:lnTo>
                    <a:pt x="2769514" y="315765"/>
                  </a:lnTo>
                  <a:lnTo>
                    <a:pt x="2266265" y="338789"/>
                  </a:lnTo>
                  <a:lnTo>
                    <a:pt x="1835379" y="384838"/>
                  </a:lnTo>
                  <a:lnTo>
                    <a:pt x="1634737" y="424308"/>
                  </a:lnTo>
                  <a:lnTo>
                    <a:pt x="1411071" y="460490"/>
                  </a:lnTo>
                  <a:lnTo>
                    <a:pt x="1223586" y="496671"/>
                  </a:lnTo>
                  <a:lnTo>
                    <a:pt x="1072282" y="526274"/>
                  </a:lnTo>
                  <a:lnTo>
                    <a:pt x="950582" y="555877"/>
                  </a:lnTo>
                  <a:lnTo>
                    <a:pt x="822303" y="592058"/>
                  </a:lnTo>
                  <a:lnTo>
                    <a:pt x="618372" y="657842"/>
                  </a:lnTo>
                  <a:lnTo>
                    <a:pt x="463779" y="710470"/>
                  </a:lnTo>
                  <a:lnTo>
                    <a:pt x="397995" y="733494"/>
                  </a:lnTo>
                  <a:lnTo>
                    <a:pt x="368392" y="740072"/>
                  </a:lnTo>
                  <a:lnTo>
                    <a:pt x="325632" y="730205"/>
                  </a:lnTo>
                  <a:lnTo>
                    <a:pt x="273005" y="703891"/>
                  </a:lnTo>
                  <a:lnTo>
                    <a:pt x="249980" y="687445"/>
                  </a:lnTo>
                  <a:lnTo>
                    <a:pt x="210510" y="654553"/>
                  </a:lnTo>
                  <a:lnTo>
                    <a:pt x="180907" y="621661"/>
                  </a:lnTo>
                  <a:lnTo>
                    <a:pt x="124990" y="542720"/>
                  </a:lnTo>
                  <a:lnTo>
                    <a:pt x="75652" y="460490"/>
                  </a:lnTo>
                  <a:lnTo>
                    <a:pt x="29603" y="374970"/>
                  </a:lnTo>
                  <a:lnTo>
                    <a:pt x="0" y="309186"/>
                  </a:lnTo>
                  <a:lnTo>
                    <a:pt x="0" y="282872"/>
                  </a:lnTo>
                  <a:lnTo>
                    <a:pt x="13157" y="276294"/>
                  </a:lnTo>
                  <a:lnTo>
                    <a:pt x="29603" y="279583"/>
                  </a:lnTo>
                  <a:lnTo>
                    <a:pt x="46049" y="286162"/>
                  </a:lnTo>
                  <a:lnTo>
                    <a:pt x="75652" y="312475"/>
                  </a:lnTo>
                  <a:lnTo>
                    <a:pt x="111833" y="348657"/>
                  </a:lnTo>
                  <a:lnTo>
                    <a:pt x="144726" y="374970"/>
                  </a:lnTo>
                  <a:lnTo>
                    <a:pt x="213799" y="411152"/>
                  </a:lnTo>
                  <a:lnTo>
                    <a:pt x="249980" y="424308"/>
                  </a:lnTo>
                  <a:lnTo>
                    <a:pt x="302608" y="440754"/>
                  </a:lnTo>
                  <a:lnTo>
                    <a:pt x="397995" y="450622"/>
                  </a:lnTo>
                  <a:lnTo>
                    <a:pt x="480225" y="437465"/>
                  </a:lnTo>
                  <a:lnTo>
                    <a:pt x="684156" y="401284"/>
                  </a:lnTo>
                  <a:lnTo>
                    <a:pt x="990052" y="348657"/>
                  </a:lnTo>
                  <a:lnTo>
                    <a:pt x="1332130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79B8ED9-12BB-484B-9215-4F44163077C8}"/>
                </a:ext>
              </a:extLst>
            </p:cNvPr>
            <p:cNvSpPr/>
            <p:nvPr/>
          </p:nvSpPr>
          <p:spPr>
            <a:xfrm rot="16200000">
              <a:off x="2571750" y="3397250"/>
              <a:ext cx="4606925" cy="587375"/>
            </a:xfrm>
            <a:custGeom>
              <a:avLst/>
              <a:gdLst>
                <a:gd name="connsiteX0" fmla="*/ 2960370 w 4606290"/>
                <a:gd name="connsiteY0" fmla="*/ 274320 h 587048"/>
                <a:gd name="connsiteX1" fmla="*/ 4210050 w 4606290"/>
                <a:gd name="connsiteY1" fmla="*/ 274320 h 587048"/>
                <a:gd name="connsiteX2" fmla="*/ 4255770 w 4606290"/>
                <a:gd name="connsiteY2" fmla="*/ 270510 h 587048"/>
                <a:gd name="connsiteX3" fmla="*/ 4293870 w 4606290"/>
                <a:gd name="connsiteY3" fmla="*/ 262890 h 587048"/>
                <a:gd name="connsiteX4" fmla="*/ 4331970 w 4606290"/>
                <a:gd name="connsiteY4" fmla="*/ 247650 h 587048"/>
                <a:gd name="connsiteX5" fmla="*/ 4362450 w 4606290"/>
                <a:gd name="connsiteY5" fmla="*/ 232410 h 587048"/>
                <a:gd name="connsiteX6" fmla="*/ 4392930 w 4606290"/>
                <a:gd name="connsiteY6" fmla="*/ 213360 h 587048"/>
                <a:gd name="connsiteX7" fmla="*/ 4438650 w 4606290"/>
                <a:gd name="connsiteY7" fmla="*/ 175260 h 587048"/>
                <a:gd name="connsiteX8" fmla="*/ 4469130 w 4606290"/>
                <a:gd name="connsiteY8" fmla="*/ 140970 h 587048"/>
                <a:gd name="connsiteX9" fmla="*/ 4499610 w 4606290"/>
                <a:gd name="connsiteY9" fmla="*/ 106680 h 587048"/>
                <a:gd name="connsiteX10" fmla="*/ 4537710 w 4606290"/>
                <a:gd name="connsiteY10" fmla="*/ 45720 h 587048"/>
                <a:gd name="connsiteX11" fmla="*/ 4564380 w 4606290"/>
                <a:gd name="connsiteY11" fmla="*/ 11430 h 587048"/>
                <a:gd name="connsiteX12" fmla="*/ 4579620 w 4606290"/>
                <a:gd name="connsiteY12" fmla="*/ 0 h 587048"/>
                <a:gd name="connsiteX13" fmla="*/ 4587240 w 4606290"/>
                <a:gd name="connsiteY13" fmla="*/ 0 h 587048"/>
                <a:gd name="connsiteX14" fmla="*/ 4594860 w 4606290"/>
                <a:gd name="connsiteY14" fmla="*/ 0 h 587048"/>
                <a:gd name="connsiteX15" fmla="*/ 4602480 w 4606290"/>
                <a:gd name="connsiteY15" fmla="*/ 11430 h 587048"/>
                <a:gd name="connsiteX16" fmla="*/ 4606290 w 4606290"/>
                <a:gd name="connsiteY16" fmla="*/ 45720 h 587048"/>
                <a:gd name="connsiteX17" fmla="*/ 4602480 w 4606290"/>
                <a:gd name="connsiteY17" fmla="*/ 106680 h 587048"/>
                <a:gd name="connsiteX18" fmla="*/ 4587240 w 4606290"/>
                <a:gd name="connsiteY18" fmla="*/ 205740 h 587048"/>
                <a:gd name="connsiteX19" fmla="*/ 4549140 w 4606290"/>
                <a:gd name="connsiteY19" fmla="*/ 331470 h 587048"/>
                <a:gd name="connsiteX20" fmla="*/ 4495800 w 4606290"/>
                <a:gd name="connsiteY20" fmla="*/ 457200 h 587048"/>
                <a:gd name="connsiteX21" fmla="*/ 4442460 w 4606290"/>
                <a:gd name="connsiteY21" fmla="*/ 548640 h 587048"/>
                <a:gd name="connsiteX22" fmla="*/ 4408170 w 4606290"/>
                <a:gd name="connsiteY22" fmla="*/ 579120 h 587048"/>
                <a:gd name="connsiteX23" fmla="*/ 4373880 w 4606290"/>
                <a:gd name="connsiteY23" fmla="*/ 586740 h 587048"/>
                <a:gd name="connsiteX24" fmla="*/ 4358640 w 4606290"/>
                <a:gd name="connsiteY24" fmla="*/ 586740 h 587048"/>
                <a:gd name="connsiteX25" fmla="*/ 4339590 w 4606290"/>
                <a:gd name="connsiteY25" fmla="*/ 579120 h 587048"/>
                <a:gd name="connsiteX26" fmla="*/ 4309110 w 4606290"/>
                <a:gd name="connsiteY26" fmla="*/ 548640 h 587048"/>
                <a:gd name="connsiteX27" fmla="*/ 4282440 w 4606290"/>
                <a:gd name="connsiteY27" fmla="*/ 537210 h 587048"/>
                <a:gd name="connsiteX28" fmla="*/ 4187190 w 4606290"/>
                <a:gd name="connsiteY28" fmla="*/ 525780 h 587048"/>
                <a:gd name="connsiteX29" fmla="*/ 4015740 w 4606290"/>
                <a:gd name="connsiteY29" fmla="*/ 521970 h 587048"/>
                <a:gd name="connsiteX30" fmla="*/ 3691890 w 4606290"/>
                <a:gd name="connsiteY30" fmla="*/ 518160 h 587048"/>
                <a:gd name="connsiteX31" fmla="*/ 3295650 w 4606290"/>
                <a:gd name="connsiteY31" fmla="*/ 521970 h 587048"/>
                <a:gd name="connsiteX32" fmla="*/ 2785110 w 4606290"/>
                <a:gd name="connsiteY32" fmla="*/ 518160 h 587048"/>
                <a:gd name="connsiteX33" fmla="*/ 2461260 w 4606290"/>
                <a:gd name="connsiteY33" fmla="*/ 521970 h 587048"/>
                <a:gd name="connsiteX34" fmla="*/ 2247900 w 4606290"/>
                <a:gd name="connsiteY34" fmla="*/ 521970 h 587048"/>
                <a:gd name="connsiteX35" fmla="*/ 1832610 w 4606290"/>
                <a:gd name="connsiteY35" fmla="*/ 521970 h 587048"/>
                <a:gd name="connsiteX36" fmla="*/ 1230630 w 4606290"/>
                <a:gd name="connsiteY36" fmla="*/ 521970 h 587048"/>
                <a:gd name="connsiteX37" fmla="*/ 883920 w 4606290"/>
                <a:gd name="connsiteY37" fmla="*/ 521970 h 587048"/>
                <a:gd name="connsiteX38" fmla="*/ 697230 w 4606290"/>
                <a:gd name="connsiteY38" fmla="*/ 521970 h 587048"/>
                <a:gd name="connsiteX39" fmla="*/ 598170 w 4606290"/>
                <a:gd name="connsiteY39" fmla="*/ 525780 h 587048"/>
                <a:gd name="connsiteX40" fmla="*/ 468630 w 4606290"/>
                <a:gd name="connsiteY40" fmla="*/ 537210 h 587048"/>
                <a:gd name="connsiteX41" fmla="*/ 381000 w 4606290"/>
                <a:gd name="connsiteY41" fmla="*/ 544830 h 587048"/>
                <a:gd name="connsiteX42" fmla="*/ 354330 w 4606290"/>
                <a:gd name="connsiteY42" fmla="*/ 544830 h 587048"/>
                <a:gd name="connsiteX43" fmla="*/ 251460 w 4606290"/>
                <a:gd name="connsiteY43" fmla="*/ 529590 h 587048"/>
                <a:gd name="connsiteX44" fmla="*/ 163830 w 4606290"/>
                <a:gd name="connsiteY44" fmla="*/ 506730 h 587048"/>
                <a:gd name="connsiteX45" fmla="*/ 102870 w 4606290"/>
                <a:gd name="connsiteY45" fmla="*/ 487680 h 587048"/>
                <a:gd name="connsiteX46" fmla="*/ 45720 w 4606290"/>
                <a:gd name="connsiteY46" fmla="*/ 461010 h 587048"/>
                <a:gd name="connsiteX47" fmla="*/ 19050 w 4606290"/>
                <a:gd name="connsiteY47" fmla="*/ 438150 h 587048"/>
                <a:gd name="connsiteX48" fmla="*/ 3810 w 4606290"/>
                <a:gd name="connsiteY48" fmla="*/ 415290 h 587048"/>
                <a:gd name="connsiteX49" fmla="*/ 0 w 4606290"/>
                <a:gd name="connsiteY49" fmla="*/ 388620 h 587048"/>
                <a:gd name="connsiteX50" fmla="*/ 15240 w 4606290"/>
                <a:gd name="connsiteY50" fmla="*/ 358140 h 587048"/>
                <a:gd name="connsiteX51" fmla="*/ 41910 w 4606290"/>
                <a:gd name="connsiteY51" fmla="*/ 331470 h 587048"/>
                <a:gd name="connsiteX52" fmla="*/ 83820 w 4606290"/>
                <a:gd name="connsiteY52" fmla="*/ 304800 h 587048"/>
                <a:gd name="connsiteX53" fmla="*/ 129540 w 4606290"/>
                <a:gd name="connsiteY53" fmla="*/ 285750 h 587048"/>
                <a:gd name="connsiteX54" fmla="*/ 213360 w 4606290"/>
                <a:gd name="connsiteY54" fmla="*/ 259080 h 587048"/>
                <a:gd name="connsiteX55" fmla="*/ 354330 w 4606290"/>
                <a:gd name="connsiteY55" fmla="*/ 228600 h 587048"/>
                <a:gd name="connsiteX56" fmla="*/ 449580 w 4606290"/>
                <a:gd name="connsiteY56" fmla="*/ 213360 h 587048"/>
                <a:gd name="connsiteX57" fmla="*/ 483870 w 4606290"/>
                <a:gd name="connsiteY57" fmla="*/ 213360 h 587048"/>
                <a:gd name="connsiteX58" fmla="*/ 525780 w 4606290"/>
                <a:gd name="connsiteY58" fmla="*/ 217170 h 587048"/>
                <a:gd name="connsiteX59" fmla="*/ 598170 w 4606290"/>
                <a:gd name="connsiteY59" fmla="*/ 228600 h 587048"/>
                <a:gd name="connsiteX60" fmla="*/ 746760 w 4606290"/>
                <a:gd name="connsiteY60" fmla="*/ 251460 h 587048"/>
                <a:gd name="connsiteX61" fmla="*/ 979170 w 4606290"/>
                <a:gd name="connsiteY61" fmla="*/ 274320 h 587048"/>
                <a:gd name="connsiteX62" fmla="*/ 1181100 w 4606290"/>
                <a:gd name="connsiteY62" fmla="*/ 285750 h 587048"/>
                <a:gd name="connsiteX63" fmla="*/ 1493520 w 4606290"/>
                <a:gd name="connsiteY63" fmla="*/ 293370 h 587048"/>
                <a:gd name="connsiteX64" fmla="*/ 2034540 w 4606290"/>
                <a:gd name="connsiteY64" fmla="*/ 297180 h 587048"/>
                <a:gd name="connsiteX65" fmla="*/ 2556510 w 4606290"/>
                <a:gd name="connsiteY65" fmla="*/ 297180 h 587048"/>
                <a:gd name="connsiteX66" fmla="*/ 2781300 w 4606290"/>
                <a:gd name="connsiteY66" fmla="*/ 274320 h 587048"/>
                <a:gd name="connsiteX67" fmla="*/ 2960370 w 4606290"/>
                <a:gd name="connsiteY67" fmla="*/ 274320 h 58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06290" h="587048">
                  <a:moveTo>
                    <a:pt x="2960370" y="274320"/>
                  </a:moveTo>
                  <a:lnTo>
                    <a:pt x="4210050" y="274320"/>
                  </a:lnTo>
                  <a:lnTo>
                    <a:pt x="4255770" y="270510"/>
                  </a:lnTo>
                  <a:lnTo>
                    <a:pt x="4293870" y="262890"/>
                  </a:lnTo>
                  <a:lnTo>
                    <a:pt x="4331970" y="247650"/>
                  </a:lnTo>
                  <a:lnTo>
                    <a:pt x="4362450" y="232410"/>
                  </a:lnTo>
                  <a:lnTo>
                    <a:pt x="4392930" y="213360"/>
                  </a:lnTo>
                  <a:lnTo>
                    <a:pt x="4438650" y="175260"/>
                  </a:lnTo>
                  <a:lnTo>
                    <a:pt x="4469130" y="140970"/>
                  </a:lnTo>
                  <a:lnTo>
                    <a:pt x="4499610" y="106680"/>
                  </a:lnTo>
                  <a:lnTo>
                    <a:pt x="4537710" y="45720"/>
                  </a:lnTo>
                  <a:lnTo>
                    <a:pt x="4564380" y="11430"/>
                  </a:lnTo>
                  <a:lnTo>
                    <a:pt x="4579620" y="0"/>
                  </a:lnTo>
                  <a:lnTo>
                    <a:pt x="4587240" y="0"/>
                  </a:lnTo>
                  <a:lnTo>
                    <a:pt x="4594860" y="0"/>
                  </a:lnTo>
                  <a:lnTo>
                    <a:pt x="4602480" y="11430"/>
                  </a:lnTo>
                  <a:lnTo>
                    <a:pt x="4606290" y="45720"/>
                  </a:lnTo>
                  <a:lnTo>
                    <a:pt x="4602480" y="106680"/>
                  </a:lnTo>
                  <a:lnTo>
                    <a:pt x="4587240" y="205740"/>
                  </a:lnTo>
                  <a:lnTo>
                    <a:pt x="4549140" y="331470"/>
                  </a:lnTo>
                  <a:lnTo>
                    <a:pt x="4495800" y="457200"/>
                  </a:lnTo>
                  <a:lnTo>
                    <a:pt x="4442460" y="548640"/>
                  </a:lnTo>
                  <a:lnTo>
                    <a:pt x="4408170" y="579120"/>
                  </a:lnTo>
                  <a:cubicBezTo>
                    <a:pt x="4376458" y="587048"/>
                    <a:pt x="4388163" y="586740"/>
                    <a:pt x="4373880" y="586740"/>
                  </a:cubicBezTo>
                  <a:lnTo>
                    <a:pt x="4358640" y="586740"/>
                  </a:lnTo>
                  <a:lnTo>
                    <a:pt x="4339590" y="579120"/>
                  </a:lnTo>
                  <a:lnTo>
                    <a:pt x="4309110" y="548640"/>
                  </a:lnTo>
                  <a:lnTo>
                    <a:pt x="4282440" y="537210"/>
                  </a:lnTo>
                  <a:lnTo>
                    <a:pt x="4187190" y="525780"/>
                  </a:lnTo>
                  <a:lnTo>
                    <a:pt x="4015740" y="521970"/>
                  </a:lnTo>
                  <a:lnTo>
                    <a:pt x="3691890" y="518160"/>
                  </a:lnTo>
                  <a:lnTo>
                    <a:pt x="3295650" y="521970"/>
                  </a:lnTo>
                  <a:lnTo>
                    <a:pt x="2785110" y="518160"/>
                  </a:lnTo>
                  <a:lnTo>
                    <a:pt x="2461260" y="521970"/>
                  </a:lnTo>
                  <a:lnTo>
                    <a:pt x="2247900" y="521970"/>
                  </a:lnTo>
                  <a:lnTo>
                    <a:pt x="1832610" y="521970"/>
                  </a:lnTo>
                  <a:lnTo>
                    <a:pt x="1230630" y="521970"/>
                  </a:lnTo>
                  <a:lnTo>
                    <a:pt x="883920" y="521970"/>
                  </a:lnTo>
                  <a:lnTo>
                    <a:pt x="697230" y="521970"/>
                  </a:lnTo>
                  <a:lnTo>
                    <a:pt x="598170" y="525780"/>
                  </a:lnTo>
                  <a:lnTo>
                    <a:pt x="468630" y="537210"/>
                  </a:lnTo>
                  <a:lnTo>
                    <a:pt x="381000" y="544830"/>
                  </a:lnTo>
                  <a:lnTo>
                    <a:pt x="354330" y="544830"/>
                  </a:lnTo>
                  <a:lnTo>
                    <a:pt x="251460" y="529590"/>
                  </a:lnTo>
                  <a:lnTo>
                    <a:pt x="163830" y="506730"/>
                  </a:lnTo>
                  <a:lnTo>
                    <a:pt x="102870" y="487680"/>
                  </a:lnTo>
                  <a:lnTo>
                    <a:pt x="45720" y="461010"/>
                  </a:lnTo>
                  <a:lnTo>
                    <a:pt x="19050" y="438150"/>
                  </a:lnTo>
                  <a:lnTo>
                    <a:pt x="3810" y="415290"/>
                  </a:lnTo>
                  <a:lnTo>
                    <a:pt x="0" y="388620"/>
                  </a:lnTo>
                  <a:lnTo>
                    <a:pt x="15240" y="358140"/>
                  </a:lnTo>
                  <a:lnTo>
                    <a:pt x="41910" y="331470"/>
                  </a:lnTo>
                  <a:lnTo>
                    <a:pt x="83820" y="304800"/>
                  </a:lnTo>
                  <a:lnTo>
                    <a:pt x="129540" y="285750"/>
                  </a:lnTo>
                  <a:lnTo>
                    <a:pt x="213360" y="259080"/>
                  </a:lnTo>
                  <a:lnTo>
                    <a:pt x="354330" y="228600"/>
                  </a:lnTo>
                  <a:lnTo>
                    <a:pt x="449580" y="213360"/>
                  </a:lnTo>
                  <a:lnTo>
                    <a:pt x="483870" y="213360"/>
                  </a:lnTo>
                  <a:lnTo>
                    <a:pt x="525780" y="217170"/>
                  </a:lnTo>
                  <a:lnTo>
                    <a:pt x="598170" y="228600"/>
                  </a:lnTo>
                  <a:lnTo>
                    <a:pt x="746760" y="251460"/>
                  </a:lnTo>
                  <a:lnTo>
                    <a:pt x="979170" y="274320"/>
                  </a:lnTo>
                  <a:lnTo>
                    <a:pt x="1181100" y="285750"/>
                  </a:lnTo>
                  <a:lnTo>
                    <a:pt x="1493520" y="293370"/>
                  </a:lnTo>
                  <a:lnTo>
                    <a:pt x="2034540" y="297180"/>
                  </a:lnTo>
                  <a:lnTo>
                    <a:pt x="2556510" y="297180"/>
                  </a:lnTo>
                  <a:lnTo>
                    <a:pt x="2781300" y="274320"/>
                  </a:lnTo>
                  <a:lnTo>
                    <a:pt x="2960370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5E433BB-68EE-6D4F-B063-C4B271CAF063}"/>
                </a:ext>
              </a:extLst>
            </p:cNvPr>
            <p:cNvSpPr/>
            <p:nvPr/>
          </p:nvSpPr>
          <p:spPr>
            <a:xfrm>
              <a:off x="2881313" y="3314700"/>
              <a:ext cx="2044700" cy="1938338"/>
            </a:xfrm>
            <a:custGeom>
              <a:avLst/>
              <a:gdLst>
                <a:gd name="connsiteX0" fmla="*/ 1590383 w 2044778"/>
                <a:gd name="connsiteY0" fmla="*/ 319760 h 1938192"/>
                <a:gd name="connsiteX1" fmla="*/ 1710994 w 2044778"/>
                <a:gd name="connsiteY1" fmla="*/ 157075 h 1938192"/>
                <a:gd name="connsiteX2" fmla="*/ 1803556 w 2044778"/>
                <a:gd name="connsiteY2" fmla="*/ 36464 h 1938192"/>
                <a:gd name="connsiteX3" fmla="*/ 2044778 w 2044778"/>
                <a:gd name="connsiteY3" fmla="*/ 0 h 1938192"/>
                <a:gd name="connsiteX4" fmla="*/ 2041973 w 2044778"/>
                <a:gd name="connsiteY4" fmla="*/ 98172 h 1938192"/>
                <a:gd name="connsiteX5" fmla="*/ 1938192 w 2044778"/>
                <a:gd name="connsiteY5" fmla="*/ 241222 h 1938192"/>
                <a:gd name="connsiteX6" fmla="*/ 1795142 w 2044778"/>
                <a:gd name="connsiteY6" fmla="*/ 429151 h 1938192"/>
                <a:gd name="connsiteX7" fmla="*/ 1694165 w 2044778"/>
                <a:gd name="connsiteY7" fmla="*/ 558177 h 1938192"/>
                <a:gd name="connsiteX8" fmla="*/ 1551115 w 2044778"/>
                <a:gd name="connsiteY8" fmla="*/ 732081 h 1938192"/>
                <a:gd name="connsiteX9" fmla="*/ 1388430 w 2044778"/>
                <a:gd name="connsiteY9" fmla="*/ 917205 h 1938192"/>
                <a:gd name="connsiteX10" fmla="*/ 1225745 w 2044778"/>
                <a:gd name="connsiteY10" fmla="*/ 1082695 h 1938192"/>
                <a:gd name="connsiteX11" fmla="*/ 1130378 w 2044778"/>
                <a:gd name="connsiteY11" fmla="*/ 1172452 h 1938192"/>
                <a:gd name="connsiteX12" fmla="*/ 967694 w 2044778"/>
                <a:gd name="connsiteY12" fmla="*/ 1307087 h 1938192"/>
                <a:gd name="connsiteX13" fmla="*/ 852693 w 2044778"/>
                <a:gd name="connsiteY13" fmla="*/ 1391235 h 1938192"/>
                <a:gd name="connsiteX14" fmla="*/ 684398 w 2044778"/>
                <a:gd name="connsiteY14" fmla="*/ 1517455 h 1938192"/>
                <a:gd name="connsiteX15" fmla="*/ 510494 w 2044778"/>
                <a:gd name="connsiteY15" fmla="*/ 1638066 h 1938192"/>
                <a:gd name="connsiteX16" fmla="*/ 375858 w 2044778"/>
                <a:gd name="connsiteY16" fmla="*/ 1725019 h 1938192"/>
                <a:gd name="connsiteX17" fmla="*/ 244027 w 2044778"/>
                <a:gd name="connsiteY17" fmla="*/ 1809166 h 1938192"/>
                <a:gd name="connsiteX18" fmla="*/ 78538 w 2044778"/>
                <a:gd name="connsiteY18" fmla="*/ 1910143 h 1938192"/>
                <a:gd name="connsiteX19" fmla="*/ 28050 w 2044778"/>
                <a:gd name="connsiteY19" fmla="*/ 1935387 h 1938192"/>
                <a:gd name="connsiteX20" fmla="*/ 11220 w 2044778"/>
                <a:gd name="connsiteY20" fmla="*/ 1938192 h 1938192"/>
                <a:gd name="connsiteX21" fmla="*/ 0 w 2044778"/>
                <a:gd name="connsiteY21" fmla="*/ 1932582 h 1938192"/>
                <a:gd name="connsiteX22" fmla="*/ 0 w 2044778"/>
                <a:gd name="connsiteY22" fmla="*/ 1924167 h 1938192"/>
                <a:gd name="connsiteX23" fmla="*/ 0 w 2044778"/>
                <a:gd name="connsiteY23" fmla="*/ 1912947 h 1938192"/>
                <a:gd name="connsiteX24" fmla="*/ 5610 w 2044778"/>
                <a:gd name="connsiteY24" fmla="*/ 1887703 h 1938192"/>
                <a:gd name="connsiteX25" fmla="*/ 11220 w 2044778"/>
                <a:gd name="connsiteY25" fmla="*/ 1879289 h 1938192"/>
                <a:gd name="connsiteX26" fmla="*/ 64513 w 2044778"/>
                <a:gd name="connsiteY26" fmla="*/ 1842825 h 1938192"/>
                <a:gd name="connsiteX27" fmla="*/ 246832 w 2044778"/>
                <a:gd name="connsiteY27" fmla="*/ 1713799 h 1938192"/>
                <a:gd name="connsiteX28" fmla="*/ 378663 w 2044778"/>
                <a:gd name="connsiteY28" fmla="*/ 1610017 h 1938192"/>
                <a:gd name="connsiteX29" fmla="*/ 510494 w 2044778"/>
                <a:gd name="connsiteY29" fmla="*/ 1503431 h 1938192"/>
                <a:gd name="connsiteX30" fmla="*/ 709642 w 2044778"/>
                <a:gd name="connsiteY30" fmla="*/ 1321112 h 1938192"/>
                <a:gd name="connsiteX31" fmla="*/ 838668 w 2044778"/>
                <a:gd name="connsiteY31" fmla="*/ 1197696 h 1938192"/>
                <a:gd name="connsiteX32" fmla="*/ 1035012 w 2044778"/>
                <a:gd name="connsiteY32" fmla="*/ 992938 h 1938192"/>
                <a:gd name="connsiteX33" fmla="*/ 1265014 w 2044778"/>
                <a:gd name="connsiteY33" fmla="*/ 729276 h 1938192"/>
                <a:gd name="connsiteX34" fmla="*/ 1422089 w 2044778"/>
                <a:gd name="connsiteY34" fmla="*/ 535738 h 1938192"/>
                <a:gd name="connsiteX35" fmla="*/ 1590383 w 2044778"/>
                <a:gd name="connsiteY35" fmla="*/ 319760 h 193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44778" h="1938192">
                  <a:moveTo>
                    <a:pt x="1590383" y="319760"/>
                  </a:moveTo>
                  <a:lnTo>
                    <a:pt x="1710994" y="157075"/>
                  </a:lnTo>
                  <a:lnTo>
                    <a:pt x="1803556" y="36464"/>
                  </a:lnTo>
                  <a:lnTo>
                    <a:pt x="2044778" y="0"/>
                  </a:lnTo>
                  <a:lnTo>
                    <a:pt x="2041973" y="98172"/>
                  </a:lnTo>
                  <a:lnTo>
                    <a:pt x="1938192" y="241222"/>
                  </a:lnTo>
                  <a:lnTo>
                    <a:pt x="1795142" y="429151"/>
                  </a:lnTo>
                  <a:lnTo>
                    <a:pt x="1694165" y="558177"/>
                  </a:lnTo>
                  <a:lnTo>
                    <a:pt x="1551115" y="732081"/>
                  </a:lnTo>
                  <a:lnTo>
                    <a:pt x="1388430" y="917205"/>
                  </a:lnTo>
                  <a:lnTo>
                    <a:pt x="1225745" y="1082695"/>
                  </a:lnTo>
                  <a:lnTo>
                    <a:pt x="1130378" y="1172452"/>
                  </a:lnTo>
                  <a:lnTo>
                    <a:pt x="967694" y="1307087"/>
                  </a:lnTo>
                  <a:lnTo>
                    <a:pt x="852693" y="1391235"/>
                  </a:lnTo>
                  <a:lnTo>
                    <a:pt x="684398" y="1517455"/>
                  </a:lnTo>
                  <a:lnTo>
                    <a:pt x="510494" y="1638066"/>
                  </a:lnTo>
                  <a:lnTo>
                    <a:pt x="375858" y="1725019"/>
                  </a:lnTo>
                  <a:lnTo>
                    <a:pt x="244027" y="1809166"/>
                  </a:lnTo>
                  <a:lnTo>
                    <a:pt x="78538" y="1910143"/>
                  </a:lnTo>
                  <a:lnTo>
                    <a:pt x="28050" y="1935387"/>
                  </a:lnTo>
                  <a:lnTo>
                    <a:pt x="11220" y="1938192"/>
                  </a:lnTo>
                  <a:lnTo>
                    <a:pt x="0" y="1932582"/>
                  </a:lnTo>
                  <a:lnTo>
                    <a:pt x="0" y="1924167"/>
                  </a:lnTo>
                  <a:lnTo>
                    <a:pt x="0" y="1912947"/>
                  </a:lnTo>
                  <a:lnTo>
                    <a:pt x="5610" y="1887703"/>
                  </a:lnTo>
                  <a:lnTo>
                    <a:pt x="11220" y="1879289"/>
                  </a:lnTo>
                  <a:lnTo>
                    <a:pt x="64513" y="1842825"/>
                  </a:lnTo>
                  <a:lnTo>
                    <a:pt x="246832" y="1713799"/>
                  </a:lnTo>
                  <a:lnTo>
                    <a:pt x="378663" y="1610017"/>
                  </a:lnTo>
                  <a:lnTo>
                    <a:pt x="510494" y="1503431"/>
                  </a:lnTo>
                  <a:lnTo>
                    <a:pt x="709642" y="1321112"/>
                  </a:lnTo>
                  <a:lnTo>
                    <a:pt x="838668" y="1197696"/>
                  </a:lnTo>
                  <a:lnTo>
                    <a:pt x="1035012" y="992938"/>
                  </a:lnTo>
                  <a:lnTo>
                    <a:pt x="1265014" y="729276"/>
                  </a:lnTo>
                  <a:lnTo>
                    <a:pt x="1422089" y="535738"/>
                  </a:lnTo>
                  <a:lnTo>
                    <a:pt x="1590383" y="319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4FA15846-DA10-D846-AC50-5405E109355A}"/>
                </a:ext>
              </a:extLst>
            </p:cNvPr>
            <p:cNvSpPr/>
            <p:nvPr/>
          </p:nvSpPr>
          <p:spPr>
            <a:xfrm>
              <a:off x="5018088" y="3321050"/>
              <a:ext cx="2454275" cy="1919288"/>
            </a:xfrm>
            <a:custGeom>
              <a:avLst/>
              <a:gdLst>
                <a:gd name="connsiteX0" fmla="*/ 833058 w 2454295"/>
                <a:gd name="connsiteY0" fmla="*/ 743301 h 1918557"/>
                <a:gd name="connsiteX1" fmla="*/ 642324 w 2454295"/>
                <a:gd name="connsiteY1" fmla="*/ 575006 h 1918557"/>
                <a:gd name="connsiteX2" fmla="*/ 485249 w 2454295"/>
                <a:gd name="connsiteY2" fmla="*/ 429151 h 1918557"/>
                <a:gd name="connsiteX3" fmla="*/ 319760 w 2454295"/>
                <a:gd name="connsiteY3" fmla="*/ 263661 h 1918557"/>
                <a:gd name="connsiteX4" fmla="*/ 185124 w 2454295"/>
                <a:gd name="connsiteY4" fmla="*/ 126221 h 1918557"/>
                <a:gd name="connsiteX5" fmla="*/ 100977 w 2454295"/>
                <a:gd name="connsiteY5" fmla="*/ 36464 h 1918557"/>
                <a:gd name="connsiteX6" fmla="*/ 67318 w 2454295"/>
                <a:gd name="connsiteY6" fmla="*/ 0 h 1918557"/>
                <a:gd name="connsiteX7" fmla="*/ 0 w 2454295"/>
                <a:gd name="connsiteY7" fmla="*/ 2805 h 1918557"/>
                <a:gd name="connsiteX8" fmla="*/ 16830 w 2454295"/>
                <a:gd name="connsiteY8" fmla="*/ 126221 h 1918557"/>
                <a:gd name="connsiteX9" fmla="*/ 140246 w 2454295"/>
                <a:gd name="connsiteY9" fmla="*/ 258052 h 1918557"/>
                <a:gd name="connsiteX10" fmla="*/ 297321 w 2454295"/>
                <a:gd name="connsiteY10" fmla="*/ 429151 h 1918557"/>
                <a:gd name="connsiteX11" fmla="*/ 406712 w 2454295"/>
                <a:gd name="connsiteY11" fmla="*/ 552567 h 1918557"/>
                <a:gd name="connsiteX12" fmla="*/ 518908 w 2454295"/>
                <a:gd name="connsiteY12" fmla="*/ 678788 h 1918557"/>
                <a:gd name="connsiteX13" fmla="*/ 656349 w 2454295"/>
                <a:gd name="connsiteY13" fmla="*/ 833058 h 1918557"/>
                <a:gd name="connsiteX14" fmla="*/ 805009 w 2454295"/>
                <a:gd name="connsiteY14" fmla="*/ 1001352 h 1918557"/>
                <a:gd name="connsiteX15" fmla="*/ 928425 w 2454295"/>
                <a:gd name="connsiteY15" fmla="*/ 1144402 h 1918557"/>
                <a:gd name="connsiteX16" fmla="*/ 1006962 w 2454295"/>
                <a:gd name="connsiteY16" fmla="*/ 1239769 h 1918557"/>
                <a:gd name="connsiteX17" fmla="*/ 1116354 w 2454295"/>
                <a:gd name="connsiteY17" fmla="*/ 1363185 h 1918557"/>
                <a:gd name="connsiteX18" fmla="*/ 1321112 w 2454295"/>
                <a:gd name="connsiteY18" fmla="*/ 1573553 h 1918557"/>
                <a:gd name="connsiteX19" fmla="*/ 1472577 w 2454295"/>
                <a:gd name="connsiteY19" fmla="*/ 1719409 h 1918557"/>
                <a:gd name="connsiteX20" fmla="*/ 1537090 w 2454295"/>
                <a:gd name="connsiteY20" fmla="*/ 1783922 h 1918557"/>
                <a:gd name="connsiteX21" fmla="*/ 1573554 w 2454295"/>
                <a:gd name="connsiteY21" fmla="*/ 1823190 h 1918557"/>
                <a:gd name="connsiteX22" fmla="*/ 1621237 w 2454295"/>
                <a:gd name="connsiteY22" fmla="*/ 1859654 h 1918557"/>
                <a:gd name="connsiteX23" fmla="*/ 1691360 w 2454295"/>
                <a:gd name="connsiteY23" fmla="*/ 1901728 h 1918557"/>
                <a:gd name="connsiteX24" fmla="*/ 1730629 w 2454295"/>
                <a:gd name="connsiteY24" fmla="*/ 1912947 h 1918557"/>
                <a:gd name="connsiteX25" fmla="*/ 1781117 w 2454295"/>
                <a:gd name="connsiteY25" fmla="*/ 1918557 h 1918557"/>
                <a:gd name="connsiteX26" fmla="*/ 1999900 w 2454295"/>
                <a:gd name="connsiteY26" fmla="*/ 1910142 h 1918557"/>
                <a:gd name="connsiteX27" fmla="*/ 2145755 w 2454295"/>
                <a:gd name="connsiteY27" fmla="*/ 1904533 h 1918557"/>
                <a:gd name="connsiteX28" fmla="*/ 2314049 w 2454295"/>
                <a:gd name="connsiteY28" fmla="*/ 1884898 h 1918557"/>
                <a:gd name="connsiteX29" fmla="*/ 2437465 w 2454295"/>
                <a:gd name="connsiteY29" fmla="*/ 1865264 h 1918557"/>
                <a:gd name="connsiteX30" fmla="*/ 2448685 w 2454295"/>
                <a:gd name="connsiteY30" fmla="*/ 1859654 h 1918557"/>
                <a:gd name="connsiteX31" fmla="*/ 2454295 w 2454295"/>
                <a:gd name="connsiteY31" fmla="*/ 1854044 h 1918557"/>
                <a:gd name="connsiteX32" fmla="*/ 2454295 w 2454295"/>
                <a:gd name="connsiteY32" fmla="*/ 1842825 h 1918557"/>
                <a:gd name="connsiteX33" fmla="*/ 2445880 w 2454295"/>
                <a:gd name="connsiteY33" fmla="*/ 1823190 h 1918557"/>
                <a:gd name="connsiteX34" fmla="*/ 2429051 w 2454295"/>
                <a:gd name="connsiteY34" fmla="*/ 1809166 h 1918557"/>
                <a:gd name="connsiteX35" fmla="*/ 2367343 w 2454295"/>
                <a:gd name="connsiteY35" fmla="*/ 1772702 h 1918557"/>
                <a:gd name="connsiteX36" fmla="*/ 2187829 w 2454295"/>
                <a:gd name="connsiteY36" fmla="*/ 1677335 h 1918557"/>
                <a:gd name="connsiteX37" fmla="*/ 1974656 w 2454295"/>
                <a:gd name="connsiteY37" fmla="*/ 1553919 h 1918557"/>
                <a:gd name="connsiteX38" fmla="*/ 1744653 w 2454295"/>
                <a:gd name="connsiteY38" fmla="*/ 1416479 h 1918557"/>
                <a:gd name="connsiteX39" fmla="*/ 1573554 w 2454295"/>
                <a:gd name="connsiteY39" fmla="*/ 1304282 h 1918557"/>
                <a:gd name="connsiteX40" fmla="*/ 1228550 w 2454295"/>
                <a:gd name="connsiteY40" fmla="*/ 1057450 h 1918557"/>
                <a:gd name="connsiteX41" fmla="*/ 1018182 w 2454295"/>
                <a:gd name="connsiteY41" fmla="*/ 894766 h 1918557"/>
                <a:gd name="connsiteX42" fmla="*/ 833058 w 2454295"/>
                <a:gd name="connsiteY42" fmla="*/ 743301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54295" h="1918557">
                  <a:moveTo>
                    <a:pt x="833058" y="743301"/>
                  </a:moveTo>
                  <a:lnTo>
                    <a:pt x="642324" y="575006"/>
                  </a:lnTo>
                  <a:lnTo>
                    <a:pt x="485249" y="429151"/>
                  </a:lnTo>
                  <a:lnTo>
                    <a:pt x="319760" y="263661"/>
                  </a:lnTo>
                  <a:lnTo>
                    <a:pt x="185124" y="126221"/>
                  </a:lnTo>
                  <a:lnTo>
                    <a:pt x="100977" y="36464"/>
                  </a:lnTo>
                  <a:lnTo>
                    <a:pt x="67318" y="0"/>
                  </a:lnTo>
                  <a:lnTo>
                    <a:pt x="0" y="2805"/>
                  </a:lnTo>
                  <a:lnTo>
                    <a:pt x="16830" y="126221"/>
                  </a:lnTo>
                  <a:lnTo>
                    <a:pt x="140246" y="258052"/>
                  </a:lnTo>
                  <a:lnTo>
                    <a:pt x="297321" y="429151"/>
                  </a:lnTo>
                  <a:lnTo>
                    <a:pt x="406712" y="552567"/>
                  </a:lnTo>
                  <a:lnTo>
                    <a:pt x="518908" y="678788"/>
                  </a:lnTo>
                  <a:lnTo>
                    <a:pt x="656349" y="833058"/>
                  </a:lnTo>
                  <a:lnTo>
                    <a:pt x="805009" y="1001352"/>
                  </a:lnTo>
                  <a:lnTo>
                    <a:pt x="928425" y="1144402"/>
                  </a:lnTo>
                  <a:lnTo>
                    <a:pt x="1006962" y="1239769"/>
                  </a:lnTo>
                  <a:lnTo>
                    <a:pt x="1116354" y="1363185"/>
                  </a:lnTo>
                  <a:lnTo>
                    <a:pt x="1321112" y="1573553"/>
                  </a:lnTo>
                  <a:lnTo>
                    <a:pt x="1472577" y="1719409"/>
                  </a:lnTo>
                  <a:lnTo>
                    <a:pt x="1537090" y="1783922"/>
                  </a:lnTo>
                  <a:lnTo>
                    <a:pt x="1573554" y="1823190"/>
                  </a:lnTo>
                  <a:lnTo>
                    <a:pt x="1621237" y="1859654"/>
                  </a:lnTo>
                  <a:lnTo>
                    <a:pt x="1691360" y="1901728"/>
                  </a:lnTo>
                  <a:lnTo>
                    <a:pt x="1730629" y="1912947"/>
                  </a:lnTo>
                  <a:lnTo>
                    <a:pt x="1781117" y="1918557"/>
                  </a:lnTo>
                  <a:lnTo>
                    <a:pt x="1999900" y="1910142"/>
                  </a:lnTo>
                  <a:lnTo>
                    <a:pt x="2145755" y="1904533"/>
                  </a:lnTo>
                  <a:lnTo>
                    <a:pt x="2314049" y="1884898"/>
                  </a:lnTo>
                  <a:lnTo>
                    <a:pt x="2437465" y="1865264"/>
                  </a:lnTo>
                  <a:lnTo>
                    <a:pt x="2448685" y="1859654"/>
                  </a:lnTo>
                  <a:lnTo>
                    <a:pt x="2454295" y="1854044"/>
                  </a:lnTo>
                  <a:lnTo>
                    <a:pt x="2454295" y="1842825"/>
                  </a:lnTo>
                  <a:lnTo>
                    <a:pt x="2445880" y="1823190"/>
                  </a:lnTo>
                  <a:lnTo>
                    <a:pt x="2429051" y="1809166"/>
                  </a:lnTo>
                  <a:lnTo>
                    <a:pt x="2367343" y="1772702"/>
                  </a:lnTo>
                  <a:lnTo>
                    <a:pt x="2187829" y="1677335"/>
                  </a:lnTo>
                  <a:lnTo>
                    <a:pt x="1974656" y="1553919"/>
                  </a:lnTo>
                  <a:lnTo>
                    <a:pt x="1744653" y="1416479"/>
                  </a:lnTo>
                  <a:lnTo>
                    <a:pt x="1573554" y="1304282"/>
                  </a:lnTo>
                  <a:lnTo>
                    <a:pt x="1228550" y="1057450"/>
                  </a:lnTo>
                  <a:lnTo>
                    <a:pt x="1018182" y="894766"/>
                  </a:lnTo>
                  <a:lnTo>
                    <a:pt x="833058" y="7433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4508636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漢字辞典の引き方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fontScale="925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辞 典 治 訓 成 以 孫 兆 臣 城 刷 奈 省 塩 良 径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296395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81C2548-FA34-3C4C-94C4-3CD5989F6F3F}"/>
              </a:ext>
            </a:extLst>
          </p:cNvPr>
          <p:cNvSpPr/>
          <p:nvPr/>
        </p:nvSpPr>
        <p:spPr>
          <a:xfrm>
            <a:off x="2795588" y="1628775"/>
            <a:ext cx="1785937" cy="935038"/>
          </a:xfrm>
          <a:custGeom>
            <a:avLst/>
            <a:gdLst>
              <a:gd name="connsiteX0" fmla="*/ 1300162 w 1785937"/>
              <a:gd name="connsiteY0" fmla="*/ 500063 h 935831"/>
              <a:gd name="connsiteX1" fmla="*/ 923925 w 1785937"/>
              <a:gd name="connsiteY1" fmla="*/ 671513 h 935831"/>
              <a:gd name="connsiteX2" fmla="*/ 773906 w 1785937"/>
              <a:gd name="connsiteY2" fmla="*/ 738188 h 935831"/>
              <a:gd name="connsiteX3" fmla="*/ 607218 w 1785937"/>
              <a:gd name="connsiteY3" fmla="*/ 792956 h 935831"/>
              <a:gd name="connsiteX4" fmla="*/ 464343 w 1785937"/>
              <a:gd name="connsiteY4" fmla="*/ 838200 h 935831"/>
              <a:gd name="connsiteX5" fmla="*/ 307181 w 1785937"/>
              <a:gd name="connsiteY5" fmla="*/ 878681 h 935831"/>
              <a:gd name="connsiteX6" fmla="*/ 169068 w 1785937"/>
              <a:gd name="connsiteY6" fmla="*/ 909638 h 935831"/>
              <a:gd name="connsiteX7" fmla="*/ 71437 w 1785937"/>
              <a:gd name="connsiteY7" fmla="*/ 931069 h 935831"/>
              <a:gd name="connsiteX8" fmla="*/ 26193 w 1785937"/>
              <a:gd name="connsiteY8" fmla="*/ 935831 h 935831"/>
              <a:gd name="connsiteX9" fmla="*/ 4762 w 1785937"/>
              <a:gd name="connsiteY9" fmla="*/ 933450 h 935831"/>
              <a:gd name="connsiteX10" fmla="*/ 0 w 1785937"/>
              <a:gd name="connsiteY10" fmla="*/ 926306 h 935831"/>
              <a:gd name="connsiteX11" fmla="*/ 2381 w 1785937"/>
              <a:gd name="connsiteY11" fmla="*/ 916781 h 935831"/>
              <a:gd name="connsiteX12" fmla="*/ 26193 w 1785937"/>
              <a:gd name="connsiteY12" fmla="*/ 890588 h 935831"/>
              <a:gd name="connsiteX13" fmla="*/ 66675 w 1785937"/>
              <a:gd name="connsiteY13" fmla="*/ 869156 h 935831"/>
              <a:gd name="connsiteX14" fmla="*/ 257175 w 1785937"/>
              <a:gd name="connsiteY14" fmla="*/ 783431 h 935831"/>
              <a:gd name="connsiteX15" fmla="*/ 481012 w 1785937"/>
              <a:gd name="connsiteY15" fmla="*/ 678656 h 935831"/>
              <a:gd name="connsiteX16" fmla="*/ 697706 w 1785937"/>
              <a:gd name="connsiteY16" fmla="*/ 566738 h 935831"/>
              <a:gd name="connsiteX17" fmla="*/ 935831 w 1785937"/>
              <a:gd name="connsiteY17" fmla="*/ 431006 h 935831"/>
              <a:gd name="connsiteX18" fmla="*/ 1119187 w 1785937"/>
              <a:gd name="connsiteY18" fmla="*/ 316706 h 935831"/>
              <a:gd name="connsiteX19" fmla="*/ 1245393 w 1785937"/>
              <a:gd name="connsiteY19" fmla="*/ 233363 h 935831"/>
              <a:gd name="connsiteX20" fmla="*/ 1304925 w 1785937"/>
              <a:gd name="connsiteY20" fmla="*/ 190500 h 935831"/>
              <a:gd name="connsiteX21" fmla="*/ 1312068 w 1785937"/>
              <a:gd name="connsiteY21" fmla="*/ 176213 h 935831"/>
              <a:gd name="connsiteX22" fmla="*/ 1319212 w 1785937"/>
              <a:gd name="connsiteY22" fmla="*/ 152400 h 935831"/>
              <a:gd name="connsiteX23" fmla="*/ 1314450 w 1785937"/>
              <a:gd name="connsiteY23" fmla="*/ 130969 h 935831"/>
              <a:gd name="connsiteX24" fmla="*/ 1297781 w 1785937"/>
              <a:gd name="connsiteY24" fmla="*/ 102394 h 935831"/>
              <a:gd name="connsiteX25" fmla="*/ 1278731 w 1785937"/>
              <a:gd name="connsiteY25" fmla="*/ 80963 h 935831"/>
              <a:gd name="connsiteX26" fmla="*/ 1262062 w 1785937"/>
              <a:gd name="connsiteY26" fmla="*/ 54769 h 935831"/>
              <a:gd name="connsiteX27" fmla="*/ 1254918 w 1785937"/>
              <a:gd name="connsiteY27" fmla="*/ 35719 h 935831"/>
              <a:gd name="connsiteX28" fmla="*/ 1252537 w 1785937"/>
              <a:gd name="connsiteY28" fmla="*/ 19050 h 935831"/>
              <a:gd name="connsiteX29" fmla="*/ 1257300 w 1785937"/>
              <a:gd name="connsiteY29" fmla="*/ 7144 h 935831"/>
              <a:gd name="connsiteX30" fmla="*/ 1276350 w 1785937"/>
              <a:gd name="connsiteY30" fmla="*/ 0 h 935831"/>
              <a:gd name="connsiteX31" fmla="*/ 1323975 w 1785937"/>
              <a:gd name="connsiteY31" fmla="*/ 11906 h 935831"/>
              <a:gd name="connsiteX32" fmla="*/ 1402556 w 1785937"/>
              <a:gd name="connsiteY32" fmla="*/ 42863 h 935831"/>
              <a:gd name="connsiteX33" fmla="*/ 1493043 w 1785937"/>
              <a:gd name="connsiteY33" fmla="*/ 83344 h 935831"/>
              <a:gd name="connsiteX34" fmla="*/ 1571625 w 1785937"/>
              <a:gd name="connsiteY34" fmla="*/ 123825 h 935831"/>
              <a:gd name="connsiteX35" fmla="*/ 1643062 w 1785937"/>
              <a:gd name="connsiteY35" fmla="*/ 169069 h 935831"/>
              <a:gd name="connsiteX36" fmla="*/ 1702593 w 1785937"/>
              <a:gd name="connsiteY36" fmla="*/ 207169 h 935831"/>
              <a:gd name="connsiteX37" fmla="*/ 1745456 w 1785937"/>
              <a:gd name="connsiteY37" fmla="*/ 233363 h 935831"/>
              <a:gd name="connsiteX38" fmla="*/ 1771650 w 1785937"/>
              <a:gd name="connsiteY38" fmla="*/ 257175 h 935831"/>
              <a:gd name="connsiteX39" fmla="*/ 1785937 w 1785937"/>
              <a:gd name="connsiteY39" fmla="*/ 280988 h 935831"/>
              <a:gd name="connsiteX40" fmla="*/ 1781175 w 1785937"/>
              <a:gd name="connsiteY40" fmla="*/ 300038 h 935831"/>
              <a:gd name="connsiteX41" fmla="*/ 1771650 w 1785937"/>
              <a:gd name="connsiteY41" fmla="*/ 319088 h 935831"/>
              <a:gd name="connsiteX42" fmla="*/ 1743075 w 1785937"/>
              <a:gd name="connsiteY42" fmla="*/ 335756 h 935831"/>
              <a:gd name="connsiteX43" fmla="*/ 1633537 w 1785937"/>
              <a:gd name="connsiteY43" fmla="*/ 366713 h 935831"/>
              <a:gd name="connsiteX44" fmla="*/ 1545431 w 1785937"/>
              <a:gd name="connsiteY44" fmla="*/ 400050 h 935831"/>
              <a:gd name="connsiteX45" fmla="*/ 1300162 w 1785937"/>
              <a:gd name="connsiteY45" fmla="*/ 500063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85937" h="935831">
                <a:moveTo>
                  <a:pt x="1300162" y="500063"/>
                </a:moveTo>
                <a:lnTo>
                  <a:pt x="923925" y="671513"/>
                </a:lnTo>
                <a:lnTo>
                  <a:pt x="773906" y="738188"/>
                </a:lnTo>
                <a:lnTo>
                  <a:pt x="607218" y="792956"/>
                </a:lnTo>
                <a:lnTo>
                  <a:pt x="464343" y="838200"/>
                </a:lnTo>
                <a:lnTo>
                  <a:pt x="307181" y="878681"/>
                </a:lnTo>
                <a:lnTo>
                  <a:pt x="169068" y="909638"/>
                </a:lnTo>
                <a:lnTo>
                  <a:pt x="71437" y="931069"/>
                </a:lnTo>
                <a:lnTo>
                  <a:pt x="26193" y="935831"/>
                </a:lnTo>
                <a:lnTo>
                  <a:pt x="4762" y="933450"/>
                </a:lnTo>
                <a:lnTo>
                  <a:pt x="0" y="926306"/>
                </a:lnTo>
                <a:lnTo>
                  <a:pt x="2381" y="916781"/>
                </a:lnTo>
                <a:lnTo>
                  <a:pt x="26193" y="890588"/>
                </a:lnTo>
                <a:lnTo>
                  <a:pt x="66675" y="869156"/>
                </a:lnTo>
                <a:lnTo>
                  <a:pt x="257175" y="783431"/>
                </a:lnTo>
                <a:lnTo>
                  <a:pt x="481012" y="678656"/>
                </a:lnTo>
                <a:lnTo>
                  <a:pt x="697706" y="566738"/>
                </a:lnTo>
                <a:lnTo>
                  <a:pt x="935831" y="431006"/>
                </a:lnTo>
                <a:lnTo>
                  <a:pt x="1119187" y="316706"/>
                </a:lnTo>
                <a:lnTo>
                  <a:pt x="1245393" y="233363"/>
                </a:lnTo>
                <a:lnTo>
                  <a:pt x="1304925" y="190500"/>
                </a:lnTo>
                <a:lnTo>
                  <a:pt x="1312068" y="176213"/>
                </a:lnTo>
                <a:lnTo>
                  <a:pt x="1319212" y="152400"/>
                </a:lnTo>
                <a:lnTo>
                  <a:pt x="1314450" y="130969"/>
                </a:lnTo>
                <a:lnTo>
                  <a:pt x="1297781" y="102394"/>
                </a:lnTo>
                <a:lnTo>
                  <a:pt x="1278731" y="80963"/>
                </a:lnTo>
                <a:lnTo>
                  <a:pt x="1262062" y="54769"/>
                </a:lnTo>
                <a:lnTo>
                  <a:pt x="1254918" y="35719"/>
                </a:lnTo>
                <a:lnTo>
                  <a:pt x="1252537" y="19050"/>
                </a:lnTo>
                <a:lnTo>
                  <a:pt x="1257300" y="7144"/>
                </a:lnTo>
                <a:lnTo>
                  <a:pt x="1276350" y="0"/>
                </a:lnTo>
                <a:lnTo>
                  <a:pt x="1323975" y="11906"/>
                </a:lnTo>
                <a:lnTo>
                  <a:pt x="1402556" y="42863"/>
                </a:lnTo>
                <a:lnTo>
                  <a:pt x="1493043" y="83344"/>
                </a:lnTo>
                <a:lnTo>
                  <a:pt x="1571625" y="123825"/>
                </a:lnTo>
                <a:lnTo>
                  <a:pt x="1643062" y="169069"/>
                </a:lnTo>
                <a:lnTo>
                  <a:pt x="1702593" y="207169"/>
                </a:lnTo>
                <a:lnTo>
                  <a:pt x="1745456" y="233363"/>
                </a:lnTo>
                <a:lnTo>
                  <a:pt x="1771650" y="257175"/>
                </a:lnTo>
                <a:lnTo>
                  <a:pt x="1785937" y="280988"/>
                </a:lnTo>
                <a:lnTo>
                  <a:pt x="1781175" y="300038"/>
                </a:lnTo>
                <a:lnTo>
                  <a:pt x="1771650" y="319088"/>
                </a:lnTo>
                <a:lnTo>
                  <a:pt x="1743075" y="335756"/>
                </a:lnTo>
                <a:lnTo>
                  <a:pt x="1633537" y="366713"/>
                </a:lnTo>
                <a:lnTo>
                  <a:pt x="1545431" y="400050"/>
                </a:lnTo>
                <a:lnTo>
                  <a:pt x="1300162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CDD1C76-F41B-7A47-96A5-441BBF6837E7}"/>
              </a:ext>
            </a:extLst>
          </p:cNvPr>
          <p:cNvSpPr/>
          <p:nvPr/>
        </p:nvSpPr>
        <p:spPr>
          <a:xfrm>
            <a:off x="2609850" y="2781300"/>
            <a:ext cx="2284413" cy="633413"/>
          </a:xfrm>
          <a:custGeom>
            <a:avLst/>
            <a:gdLst>
              <a:gd name="connsiteX0" fmla="*/ 1571625 w 2283619"/>
              <a:gd name="connsiteY0" fmla="*/ 319088 h 633413"/>
              <a:gd name="connsiteX1" fmla="*/ 1378744 w 2283619"/>
              <a:gd name="connsiteY1" fmla="*/ 361950 h 633413"/>
              <a:gd name="connsiteX2" fmla="*/ 1102519 w 2283619"/>
              <a:gd name="connsiteY2" fmla="*/ 440531 h 633413"/>
              <a:gd name="connsiteX3" fmla="*/ 969169 w 2283619"/>
              <a:gd name="connsiteY3" fmla="*/ 473869 h 633413"/>
              <a:gd name="connsiteX4" fmla="*/ 838200 w 2283619"/>
              <a:gd name="connsiteY4" fmla="*/ 509588 h 633413"/>
              <a:gd name="connsiteX5" fmla="*/ 700088 w 2283619"/>
              <a:gd name="connsiteY5" fmla="*/ 552450 h 633413"/>
              <a:gd name="connsiteX6" fmla="*/ 619125 w 2283619"/>
              <a:gd name="connsiteY6" fmla="*/ 581025 h 633413"/>
              <a:gd name="connsiteX7" fmla="*/ 566738 w 2283619"/>
              <a:gd name="connsiteY7" fmla="*/ 607219 h 633413"/>
              <a:gd name="connsiteX8" fmla="*/ 528638 w 2283619"/>
              <a:gd name="connsiteY8" fmla="*/ 623888 h 633413"/>
              <a:gd name="connsiteX9" fmla="*/ 497681 w 2283619"/>
              <a:gd name="connsiteY9" fmla="*/ 631031 h 633413"/>
              <a:gd name="connsiteX10" fmla="*/ 469106 w 2283619"/>
              <a:gd name="connsiteY10" fmla="*/ 633413 h 633413"/>
              <a:gd name="connsiteX11" fmla="*/ 435769 w 2283619"/>
              <a:gd name="connsiteY11" fmla="*/ 633413 h 633413"/>
              <a:gd name="connsiteX12" fmla="*/ 352425 w 2283619"/>
              <a:gd name="connsiteY12" fmla="*/ 619125 h 633413"/>
              <a:gd name="connsiteX13" fmla="*/ 302419 w 2283619"/>
              <a:gd name="connsiteY13" fmla="*/ 600075 h 633413"/>
              <a:gd name="connsiteX14" fmla="*/ 207169 w 2283619"/>
              <a:gd name="connsiteY14" fmla="*/ 550069 h 633413"/>
              <a:gd name="connsiteX15" fmla="*/ 114300 w 2283619"/>
              <a:gd name="connsiteY15" fmla="*/ 488156 h 633413"/>
              <a:gd name="connsiteX16" fmla="*/ 50006 w 2283619"/>
              <a:gd name="connsiteY16" fmla="*/ 440531 h 633413"/>
              <a:gd name="connsiteX17" fmla="*/ 19050 w 2283619"/>
              <a:gd name="connsiteY17" fmla="*/ 416719 h 633413"/>
              <a:gd name="connsiteX18" fmla="*/ 4763 w 2283619"/>
              <a:gd name="connsiteY18" fmla="*/ 392906 h 633413"/>
              <a:gd name="connsiteX19" fmla="*/ 0 w 2283619"/>
              <a:gd name="connsiteY19" fmla="*/ 364331 h 633413"/>
              <a:gd name="connsiteX20" fmla="*/ 2381 w 2283619"/>
              <a:gd name="connsiteY20" fmla="*/ 350044 h 633413"/>
              <a:gd name="connsiteX21" fmla="*/ 16669 w 2283619"/>
              <a:gd name="connsiteY21" fmla="*/ 340519 h 633413"/>
              <a:gd name="connsiteX22" fmla="*/ 35719 w 2283619"/>
              <a:gd name="connsiteY22" fmla="*/ 342900 h 633413"/>
              <a:gd name="connsiteX23" fmla="*/ 73819 w 2283619"/>
              <a:gd name="connsiteY23" fmla="*/ 361950 h 633413"/>
              <a:gd name="connsiteX24" fmla="*/ 126206 w 2283619"/>
              <a:gd name="connsiteY24" fmla="*/ 381000 h 633413"/>
              <a:gd name="connsiteX25" fmla="*/ 176213 w 2283619"/>
              <a:gd name="connsiteY25" fmla="*/ 397669 h 633413"/>
              <a:gd name="connsiteX26" fmla="*/ 254794 w 2283619"/>
              <a:gd name="connsiteY26" fmla="*/ 411956 h 633413"/>
              <a:gd name="connsiteX27" fmla="*/ 328613 w 2283619"/>
              <a:gd name="connsiteY27" fmla="*/ 419100 h 633413"/>
              <a:gd name="connsiteX28" fmla="*/ 376238 w 2283619"/>
              <a:gd name="connsiteY28" fmla="*/ 416719 h 633413"/>
              <a:gd name="connsiteX29" fmla="*/ 447675 w 2283619"/>
              <a:gd name="connsiteY29" fmla="*/ 404813 h 633413"/>
              <a:gd name="connsiteX30" fmla="*/ 666750 w 2283619"/>
              <a:gd name="connsiteY30" fmla="*/ 354806 h 633413"/>
              <a:gd name="connsiteX31" fmla="*/ 919163 w 2283619"/>
              <a:gd name="connsiteY31" fmla="*/ 288131 h 633413"/>
              <a:gd name="connsiteX32" fmla="*/ 1173956 w 2283619"/>
              <a:gd name="connsiteY32" fmla="*/ 226219 h 633413"/>
              <a:gd name="connsiteX33" fmla="*/ 1404938 w 2283619"/>
              <a:gd name="connsiteY33" fmla="*/ 157163 h 633413"/>
              <a:gd name="connsiteX34" fmla="*/ 1609725 w 2283619"/>
              <a:gd name="connsiteY34" fmla="*/ 111919 h 633413"/>
              <a:gd name="connsiteX35" fmla="*/ 1802606 w 2283619"/>
              <a:gd name="connsiteY35" fmla="*/ 69056 h 633413"/>
              <a:gd name="connsiteX36" fmla="*/ 1850231 w 2283619"/>
              <a:gd name="connsiteY36" fmla="*/ 45244 h 633413"/>
              <a:gd name="connsiteX37" fmla="*/ 1912144 w 2283619"/>
              <a:gd name="connsiteY37" fmla="*/ 16669 h 633413"/>
              <a:gd name="connsiteX38" fmla="*/ 1959769 w 2283619"/>
              <a:gd name="connsiteY38" fmla="*/ 0 h 633413"/>
              <a:gd name="connsiteX39" fmla="*/ 2024063 w 2283619"/>
              <a:gd name="connsiteY39" fmla="*/ 19050 h 633413"/>
              <a:gd name="connsiteX40" fmla="*/ 2121694 w 2283619"/>
              <a:gd name="connsiteY40" fmla="*/ 52388 h 633413"/>
              <a:gd name="connsiteX41" fmla="*/ 2197894 w 2283619"/>
              <a:gd name="connsiteY41" fmla="*/ 85725 h 633413"/>
              <a:gd name="connsiteX42" fmla="*/ 2240756 w 2283619"/>
              <a:gd name="connsiteY42" fmla="*/ 111919 h 633413"/>
              <a:gd name="connsiteX43" fmla="*/ 2264569 w 2283619"/>
              <a:gd name="connsiteY43" fmla="*/ 138113 h 633413"/>
              <a:gd name="connsiteX44" fmla="*/ 2281238 w 2283619"/>
              <a:gd name="connsiteY44" fmla="*/ 161925 h 633413"/>
              <a:gd name="connsiteX45" fmla="*/ 2283619 w 2283619"/>
              <a:gd name="connsiteY45" fmla="*/ 183356 h 633413"/>
              <a:gd name="connsiteX46" fmla="*/ 2274094 w 2283619"/>
              <a:gd name="connsiteY46" fmla="*/ 209550 h 633413"/>
              <a:gd name="connsiteX47" fmla="*/ 2247900 w 2283619"/>
              <a:gd name="connsiteY47" fmla="*/ 233363 h 633413"/>
              <a:gd name="connsiteX48" fmla="*/ 2221706 w 2283619"/>
              <a:gd name="connsiteY48" fmla="*/ 242888 h 633413"/>
              <a:gd name="connsiteX49" fmla="*/ 2031206 w 2283619"/>
              <a:gd name="connsiteY49" fmla="*/ 252413 h 633413"/>
              <a:gd name="connsiteX50" fmla="*/ 1862138 w 2283619"/>
              <a:gd name="connsiteY50" fmla="*/ 276225 h 633413"/>
              <a:gd name="connsiteX51" fmla="*/ 1571625 w 2283619"/>
              <a:gd name="connsiteY51" fmla="*/ 319088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83619" h="633413">
                <a:moveTo>
                  <a:pt x="1571625" y="319088"/>
                </a:moveTo>
                <a:lnTo>
                  <a:pt x="1378744" y="361950"/>
                </a:lnTo>
                <a:lnTo>
                  <a:pt x="1102519" y="440531"/>
                </a:lnTo>
                <a:lnTo>
                  <a:pt x="969169" y="473869"/>
                </a:lnTo>
                <a:lnTo>
                  <a:pt x="838200" y="509588"/>
                </a:lnTo>
                <a:lnTo>
                  <a:pt x="700088" y="552450"/>
                </a:lnTo>
                <a:lnTo>
                  <a:pt x="619125" y="581025"/>
                </a:lnTo>
                <a:lnTo>
                  <a:pt x="566738" y="607219"/>
                </a:lnTo>
                <a:lnTo>
                  <a:pt x="528638" y="623888"/>
                </a:lnTo>
                <a:lnTo>
                  <a:pt x="497681" y="631031"/>
                </a:lnTo>
                <a:lnTo>
                  <a:pt x="469106" y="633413"/>
                </a:lnTo>
                <a:lnTo>
                  <a:pt x="435769" y="633413"/>
                </a:lnTo>
                <a:lnTo>
                  <a:pt x="352425" y="619125"/>
                </a:lnTo>
                <a:lnTo>
                  <a:pt x="302419" y="600075"/>
                </a:lnTo>
                <a:lnTo>
                  <a:pt x="207169" y="550069"/>
                </a:lnTo>
                <a:lnTo>
                  <a:pt x="114300" y="488156"/>
                </a:lnTo>
                <a:lnTo>
                  <a:pt x="50006" y="440531"/>
                </a:lnTo>
                <a:lnTo>
                  <a:pt x="19050" y="416719"/>
                </a:lnTo>
                <a:lnTo>
                  <a:pt x="4763" y="392906"/>
                </a:lnTo>
                <a:lnTo>
                  <a:pt x="0" y="364331"/>
                </a:lnTo>
                <a:lnTo>
                  <a:pt x="2381" y="350044"/>
                </a:lnTo>
                <a:lnTo>
                  <a:pt x="16669" y="340519"/>
                </a:lnTo>
                <a:lnTo>
                  <a:pt x="35719" y="342900"/>
                </a:lnTo>
                <a:lnTo>
                  <a:pt x="73819" y="361950"/>
                </a:lnTo>
                <a:lnTo>
                  <a:pt x="126206" y="381000"/>
                </a:lnTo>
                <a:lnTo>
                  <a:pt x="176213" y="397669"/>
                </a:lnTo>
                <a:lnTo>
                  <a:pt x="254794" y="411956"/>
                </a:lnTo>
                <a:lnTo>
                  <a:pt x="328613" y="419100"/>
                </a:lnTo>
                <a:lnTo>
                  <a:pt x="376238" y="416719"/>
                </a:lnTo>
                <a:lnTo>
                  <a:pt x="447675" y="404813"/>
                </a:lnTo>
                <a:lnTo>
                  <a:pt x="666750" y="354806"/>
                </a:lnTo>
                <a:lnTo>
                  <a:pt x="919163" y="288131"/>
                </a:lnTo>
                <a:lnTo>
                  <a:pt x="1173956" y="226219"/>
                </a:lnTo>
                <a:lnTo>
                  <a:pt x="1404938" y="157163"/>
                </a:lnTo>
                <a:lnTo>
                  <a:pt x="1609725" y="111919"/>
                </a:lnTo>
                <a:lnTo>
                  <a:pt x="1802606" y="69056"/>
                </a:lnTo>
                <a:lnTo>
                  <a:pt x="1850231" y="45244"/>
                </a:lnTo>
                <a:lnTo>
                  <a:pt x="1912144" y="16669"/>
                </a:lnTo>
                <a:lnTo>
                  <a:pt x="1959769" y="0"/>
                </a:lnTo>
                <a:lnTo>
                  <a:pt x="2024063" y="19050"/>
                </a:lnTo>
                <a:lnTo>
                  <a:pt x="2121694" y="52388"/>
                </a:lnTo>
                <a:lnTo>
                  <a:pt x="2197894" y="85725"/>
                </a:lnTo>
                <a:lnTo>
                  <a:pt x="2240756" y="111919"/>
                </a:lnTo>
                <a:lnTo>
                  <a:pt x="2264569" y="138113"/>
                </a:lnTo>
                <a:lnTo>
                  <a:pt x="2281238" y="161925"/>
                </a:lnTo>
                <a:lnTo>
                  <a:pt x="2283619" y="183356"/>
                </a:lnTo>
                <a:lnTo>
                  <a:pt x="2274094" y="209550"/>
                </a:lnTo>
                <a:lnTo>
                  <a:pt x="2247900" y="233363"/>
                </a:lnTo>
                <a:lnTo>
                  <a:pt x="2221706" y="242888"/>
                </a:lnTo>
                <a:lnTo>
                  <a:pt x="2031206" y="252413"/>
                </a:lnTo>
                <a:lnTo>
                  <a:pt x="1862138" y="276225"/>
                </a:lnTo>
                <a:lnTo>
                  <a:pt x="1571625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F9EB218-AF12-914B-A41B-6CF3AAB66DBA}"/>
              </a:ext>
            </a:extLst>
          </p:cNvPr>
          <p:cNvSpPr/>
          <p:nvPr/>
        </p:nvSpPr>
        <p:spPr>
          <a:xfrm>
            <a:off x="2933700" y="4129088"/>
            <a:ext cx="560388" cy="1466850"/>
          </a:xfrm>
          <a:custGeom>
            <a:avLst/>
            <a:gdLst>
              <a:gd name="connsiteX0" fmla="*/ 252413 w 559594"/>
              <a:gd name="connsiteY0" fmla="*/ 881062 h 1466850"/>
              <a:gd name="connsiteX1" fmla="*/ 221456 w 559594"/>
              <a:gd name="connsiteY1" fmla="*/ 542925 h 1466850"/>
              <a:gd name="connsiteX2" fmla="*/ 204788 w 559594"/>
              <a:gd name="connsiteY2" fmla="*/ 381000 h 1466850"/>
              <a:gd name="connsiteX3" fmla="*/ 197644 w 559594"/>
              <a:gd name="connsiteY3" fmla="*/ 345281 h 1466850"/>
              <a:gd name="connsiteX4" fmla="*/ 178594 w 559594"/>
              <a:gd name="connsiteY4" fmla="*/ 292893 h 1466850"/>
              <a:gd name="connsiteX5" fmla="*/ 154781 w 559594"/>
              <a:gd name="connsiteY5" fmla="*/ 240506 h 1466850"/>
              <a:gd name="connsiteX6" fmla="*/ 126206 w 559594"/>
              <a:gd name="connsiteY6" fmla="*/ 185737 h 1466850"/>
              <a:gd name="connsiteX7" fmla="*/ 95250 w 559594"/>
              <a:gd name="connsiteY7" fmla="*/ 145256 h 1466850"/>
              <a:gd name="connsiteX8" fmla="*/ 61913 w 559594"/>
              <a:gd name="connsiteY8" fmla="*/ 104775 h 1466850"/>
              <a:gd name="connsiteX9" fmla="*/ 23813 w 559594"/>
              <a:gd name="connsiteY9" fmla="*/ 64293 h 1466850"/>
              <a:gd name="connsiteX10" fmla="*/ 4763 w 559594"/>
              <a:gd name="connsiteY10" fmla="*/ 40481 h 1466850"/>
              <a:gd name="connsiteX11" fmla="*/ 0 w 559594"/>
              <a:gd name="connsiteY11" fmla="*/ 21431 h 1466850"/>
              <a:gd name="connsiteX12" fmla="*/ 0 w 559594"/>
              <a:gd name="connsiteY12" fmla="*/ 11906 h 1466850"/>
              <a:gd name="connsiteX13" fmla="*/ 7144 w 559594"/>
              <a:gd name="connsiteY13" fmla="*/ 2381 h 1466850"/>
              <a:gd name="connsiteX14" fmla="*/ 21431 w 559594"/>
              <a:gd name="connsiteY14" fmla="*/ 0 h 1466850"/>
              <a:gd name="connsiteX15" fmla="*/ 54769 w 559594"/>
              <a:gd name="connsiteY15" fmla="*/ 7143 h 1466850"/>
              <a:gd name="connsiteX16" fmla="*/ 178594 w 559594"/>
              <a:gd name="connsiteY16" fmla="*/ 45243 h 1466850"/>
              <a:gd name="connsiteX17" fmla="*/ 395288 w 559594"/>
              <a:gd name="connsiteY17" fmla="*/ 123825 h 1466850"/>
              <a:gd name="connsiteX18" fmla="*/ 426244 w 559594"/>
              <a:gd name="connsiteY18" fmla="*/ 288131 h 1466850"/>
              <a:gd name="connsiteX19" fmla="*/ 476250 w 559594"/>
              <a:gd name="connsiteY19" fmla="*/ 557212 h 1466850"/>
              <a:gd name="connsiteX20" fmla="*/ 497681 w 559594"/>
              <a:gd name="connsiteY20" fmla="*/ 745331 h 1466850"/>
              <a:gd name="connsiteX21" fmla="*/ 526256 w 559594"/>
              <a:gd name="connsiteY21" fmla="*/ 945356 h 1466850"/>
              <a:gd name="connsiteX22" fmla="*/ 542925 w 559594"/>
              <a:gd name="connsiteY22" fmla="*/ 1088231 h 1466850"/>
              <a:gd name="connsiteX23" fmla="*/ 559594 w 559594"/>
              <a:gd name="connsiteY23" fmla="*/ 1207293 h 1466850"/>
              <a:gd name="connsiteX24" fmla="*/ 559594 w 559594"/>
              <a:gd name="connsiteY24" fmla="*/ 1276350 h 1466850"/>
              <a:gd name="connsiteX25" fmla="*/ 552450 w 559594"/>
              <a:gd name="connsiteY25" fmla="*/ 1347787 h 1466850"/>
              <a:gd name="connsiteX26" fmla="*/ 542925 w 559594"/>
              <a:gd name="connsiteY26" fmla="*/ 1402556 h 1466850"/>
              <a:gd name="connsiteX27" fmla="*/ 531019 w 559594"/>
              <a:gd name="connsiteY27" fmla="*/ 1438275 h 1466850"/>
              <a:gd name="connsiteX28" fmla="*/ 514350 w 559594"/>
              <a:gd name="connsiteY28" fmla="*/ 1462087 h 1466850"/>
              <a:gd name="connsiteX29" fmla="*/ 500063 w 559594"/>
              <a:gd name="connsiteY29" fmla="*/ 1466850 h 1466850"/>
              <a:gd name="connsiteX30" fmla="*/ 476250 w 559594"/>
              <a:gd name="connsiteY30" fmla="*/ 1466850 h 1466850"/>
              <a:gd name="connsiteX31" fmla="*/ 438150 w 559594"/>
              <a:gd name="connsiteY31" fmla="*/ 1454943 h 1466850"/>
              <a:gd name="connsiteX32" fmla="*/ 409575 w 559594"/>
              <a:gd name="connsiteY32" fmla="*/ 1438275 h 1466850"/>
              <a:gd name="connsiteX33" fmla="*/ 385763 w 559594"/>
              <a:gd name="connsiteY33" fmla="*/ 1416843 h 1466850"/>
              <a:gd name="connsiteX34" fmla="*/ 357188 w 559594"/>
              <a:gd name="connsiteY34" fmla="*/ 1385887 h 1466850"/>
              <a:gd name="connsiteX35" fmla="*/ 333375 w 559594"/>
              <a:gd name="connsiteY35" fmla="*/ 1343025 h 1466850"/>
              <a:gd name="connsiteX36" fmla="*/ 309563 w 559594"/>
              <a:gd name="connsiteY36" fmla="*/ 1278731 h 1466850"/>
              <a:gd name="connsiteX37" fmla="*/ 288131 w 559594"/>
              <a:gd name="connsiteY37" fmla="*/ 1190625 h 1466850"/>
              <a:gd name="connsiteX38" fmla="*/ 271463 w 559594"/>
              <a:gd name="connsiteY38" fmla="*/ 1059656 h 1466850"/>
              <a:gd name="connsiteX39" fmla="*/ 252413 w 559594"/>
              <a:gd name="connsiteY39" fmla="*/ 881062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59594" h="1466850">
                <a:moveTo>
                  <a:pt x="252413" y="881062"/>
                </a:moveTo>
                <a:lnTo>
                  <a:pt x="221456" y="542925"/>
                </a:lnTo>
                <a:lnTo>
                  <a:pt x="204788" y="381000"/>
                </a:lnTo>
                <a:lnTo>
                  <a:pt x="197644" y="345281"/>
                </a:lnTo>
                <a:lnTo>
                  <a:pt x="178594" y="292893"/>
                </a:lnTo>
                <a:lnTo>
                  <a:pt x="154781" y="240506"/>
                </a:lnTo>
                <a:lnTo>
                  <a:pt x="126206" y="185737"/>
                </a:lnTo>
                <a:lnTo>
                  <a:pt x="95250" y="145256"/>
                </a:lnTo>
                <a:lnTo>
                  <a:pt x="61913" y="104775"/>
                </a:lnTo>
                <a:lnTo>
                  <a:pt x="23813" y="64293"/>
                </a:lnTo>
                <a:lnTo>
                  <a:pt x="4763" y="40481"/>
                </a:lnTo>
                <a:lnTo>
                  <a:pt x="0" y="21431"/>
                </a:lnTo>
                <a:lnTo>
                  <a:pt x="0" y="11906"/>
                </a:lnTo>
                <a:lnTo>
                  <a:pt x="7144" y="2381"/>
                </a:lnTo>
                <a:lnTo>
                  <a:pt x="21431" y="0"/>
                </a:lnTo>
                <a:lnTo>
                  <a:pt x="54769" y="7143"/>
                </a:lnTo>
                <a:lnTo>
                  <a:pt x="178594" y="45243"/>
                </a:lnTo>
                <a:lnTo>
                  <a:pt x="395288" y="123825"/>
                </a:lnTo>
                <a:lnTo>
                  <a:pt x="426244" y="288131"/>
                </a:lnTo>
                <a:lnTo>
                  <a:pt x="476250" y="557212"/>
                </a:lnTo>
                <a:lnTo>
                  <a:pt x="497681" y="745331"/>
                </a:lnTo>
                <a:lnTo>
                  <a:pt x="526256" y="945356"/>
                </a:lnTo>
                <a:lnTo>
                  <a:pt x="542925" y="1088231"/>
                </a:lnTo>
                <a:lnTo>
                  <a:pt x="559594" y="1207293"/>
                </a:lnTo>
                <a:lnTo>
                  <a:pt x="559594" y="1276350"/>
                </a:lnTo>
                <a:lnTo>
                  <a:pt x="552450" y="1347787"/>
                </a:lnTo>
                <a:lnTo>
                  <a:pt x="542925" y="1402556"/>
                </a:lnTo>
                <a:lnTo>
                  <a:pt x="531019" y="1438275"/>
                </a:lnTo>
                <a:lnTo>
                  <a:pt x="514350" y="1462087"/>
                </a:lnTo>
                <a:lnTo>
                  <a:pt x="500063" y="1466850"/>
                </a:lnTo>
                <a:lnTo>
                  <a:pt x="476250" y="1466850"/>
                </a:lnTo>
                <a:lnTo>
                  <a:pt x="438150" y="1454943"/>
                </a:lnTo>
                <a:lnTo>
                  <a:pt x="409575" y="1438275"/>
                </a:lnTo>
                <a:lnTo>
                  <a:pt x="385763" y="1416843"/>
                </a:lnTo>
                <a:lnTo>
                  <a:pt x="357188" y="1385887"/>
                </a:lnTo>
                <a:lnTo>
                  <a:pt x="333375" y="1343025"/>
                </a:lnTo>
                <a:lnTo>
                  <a:pt x="309563" y="1278731"/>
                </a:lnTo>
                <a:lnTo>
                  <a:pt x="288131" y="1190625"/>
                </a:lnTo>
                <a:lnTo>
                  <a:pt x="271463" y="1059656"/>
                </a:lnTo>
                <a:lnTo>
                  <a:pt x="252413" y="8810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4E18573-5749-224E-9136-E335FF1CFE06}"/>
              </a:ext>
            </a:extLst>
          </p:cNvPr>
          <p:cNvSpPr/>
          <p:nvPr/>
        </p:nvSpPr>
        <p:spPr>
          <a:xfrm>
            <a:off x="5476875" y="1525588"/>
            <a:ext cx="560388" cy="884237"/>
          </a:xfrm>
          <a:custGeom>
            <a:avLst/>
            <a:gdLst>
              <a:gd name="connsiteX0" fmla="*/ 226219 w 559594"/>
              <a:gd name="connsiteY0" fmla="*/ 583407 h 883444"/>
              <a:gd name="connsiteX1" fmla="*/ 226219 w 559594"/>
              <a:gd name="connsiteY1" fmla="*/ 304800 h 883444"/>
              <a:gd name="connsiteX2" fmla="*/ 221456 w 559594"/>
              <a:gd name="connsiteY2" fmla="*/ 266700 h 883444"/>
              <a:gd name="connsiteX3" fmla="*/ 211931 w 559594"/>
              <a:gd name="connsiteY3" fmla="*/ 228600 h 883444"/>
              <a:gd name="connsiteX4" fmla="*/ 200025 w 559594"/>
              <a:gd name="connsiteY4" fmla="*/ 200025 h 883444"/>
              <a:gd name="connsiteX5" fmla="*/ 183356 w 559594"/>
              <a:gd name="connsiteY5" fmla="*/ 180975 h 883444"/>
              <a:gd name="connsiteX6" fmla="*/ 152400 w 559594"/>
              <a:gd name="connsiteY6" fmla="*/ 157163 h 883444"/>
              <a:gd name="connsiteX7" fmla="*/ 133350 w 559594"/>
              <a:gd name="connsiteY7" fmla="*/ 147638 h 883444"/>
              <a:gd name="connsiteX8" fmla="*/ 109538 w 559594"/>
              <a:gd name="connsiteY8" fmla="*/ 135732 h 883444"/>
              <a:gd name="connsiteX9" fmla="*/ 59531 w 559594"/>
              <a:gd name="connsiteY9" fmla="*/ 121444 h 883444"/>
              <a:gd name="connsiteX10" fmla="*/ 35719 w 559594"/>
              <a:gd name="connsiteY10" fmla="*/ 104775 h 883444"/>
              <a:gd name="connsiteX11" fmla="*/ 14288 w 559594"/>
              <a:gd name="connsiteY11" fmla="*/ 85725 h 883444"/>
              <a:gd name="connsiteX12" fmla="*/ 0 w 559594"/>
              <a:gd name="connsiteY12" fmla="*/ 64294 h 883444"/>
              <a:gd name="connsiteX13" fmla="*/ 0 w 559594"/>
              <a:gd name="connsiteY13" fmla="*/ 42863 h 883444"/>
              <a:gd name="connsiteX14" fmla="*/ 4763 w 559594"/>
              <a:gd name="connsiteY14" fmla="*/ 26194 h 883444"/>
              <a:gd name="connsiteX15" fmla="*/ 21431 w 559594"/>
              <a:gd name="connsiteY15" fmla="*/ 14288 h 883444"/>
              <a:gd name="connsiteX16" fmla="*/ 59531 w 559594"/>
              <a:gd name="connsiteY16" fmla="*/ 2382 h 883444"/>
              <a:gd name="connsiteX17" fmla="*/ 102394 w 559594"/>
              <a:gd name="connsiteY17" fmla="*/ 0 h 883444"/>
              <a:gd name="connsiteX18" fmla="*/ 195263 w 559594"/>
              <a:gd name="connsiteY18" fmla="*/ 14288 h 883444"/>
              <a:gd name="connsiteX19" fmla="*/ 278606 w 559594"/>
              <a:gd name="connsiteY19" fmla="*/ 30957 h 883444"/>
              <a:gd name="connsiteX20" fmla="*/ 361950 w 559594"/>
              <a:gd name="connsiteY20" fmla="*/ 54769 h 883444"/>
              <a:gd name="connsiteX21" fmla="*/ 416719 w 559594"/>
              <a:gd name="connsiteY21" fmla="*/ 78582 h 883444"/>
              <a:gd name="connsiteX22" fmla="*/ 469106 w 559594"/>
              <a:gd name="connsiteY22" fmla="*/ 111919 h 883444"/>
              <a:gd name="connsiteX23" fmla="*/ 509588 w 559594"/>
              <a:gd name="connsiteY23" fmla="*/ 145257 h 883444"/>
              <a:gd name="connsiteX24" fmla="*/ 535781 w 559594"/>
              <a:gd name="connsiteY24" fmla="*/ 171450 h 883444"/>
              <a:gd name="connsiteX25" fmla="*/ 554831 w 559594"/>
              <a:gd name="connsiteY25" fmla="*/ 200025 h 883444"/>
              <a:gd name="connsiteX26" fmla="*/ 559594 w 559594"/>
              <a:gd name="connsiteY26" fmla="*/ 226219 h 883444"/>
              <a:gd name="connsiteX27" fmla="*/ 557213 w 559594"/>
              <a:gd name="connsiteY27" fmla="*/ 252413 h 883444"/>
              <a:gd name="connsiteX28" fmla="*/ 545306 w 559594"/>
              <a:gd name="connsiteY28" fmla="*/ 266700 h 883444"/>
              <a:gd name="connsiteX29" fmla="*/ 519113 w 559594"/>
              <a:gd name="connsiteY29" fmla="*/ 285750 h 883444"/>
              <a:gd name="connsiteX30" fmla="*/ 492919 w 559594"/>
              <a:gd name="connsiteY30" fmla="*/ 316707 h 883444"/>
              <a:gd name="connsiteX31" fmla="*/ 471488 w 559594"/>
              <a:gd name="connsiteY31" fmla="*/ 350044 h 883444"/>
              <a:gd name="connsiteX32" fmla="*/ 457200 w 559594"/>
              <a:gd name="connsiteY32" fmla="*/ 381000 h 883444"/>
              <a:gd name="connsiteX33" fmla="*/ 450056 w 559594"/>
              <a:gd name="connsiteY33" fmla="*/ 414338 h 883444"/>
              <a:gd name="connsiteX34" fmla="*/ 442913 w 559594"/>
              <a:gd name="connsiteY34" fmla="*/ 561975 h 883444"/>
              <a:gd name="connsiteX35" fmla="*/ 423863 w 559594"/>
              <a:gd name="connsiteY35" fmla="*/ 845344 h 883444"/>
              <a:gd name="connsiteX36" fmla="*/ 219075 w 559594"/>
              <a:gd name="connsiteY36" fmla="*/ 883444 h 883444"/>
              <a:gd name="connsiteX37" fmla="*/ 226219 w 559594"/>
              <a:gd name="connsiteY37" fmla="*/ 583407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9594" h="883444">
                <a:moveTo>
                  <a:pt x="226219" y="583407"/>
                </a:moveTo>
                <a:lnTo>
                  <a:pt x="226219" y="304800"/>
                </a:lnTo>
                <a:lnTo>
                  <a:pt x="221456" y="266700"/>
                </a:lnTo>
                <a:lnTo>
                  <a:pt x="211931" y="228600"/>
                </a:lnTo>
                <a:lnTo>
                  <a:pt x="200025" y="200025"/>
                </a:lnTo>
                <a:lnTo>
                  <a:pt x="183356" y="180975"/>
                </a:lnTo>
                <a:lnTo>
                  <a:pt x="152400" y="157163"/>
                </a:lnTo>
                <a:lnTo>
                  <a:pt x="133350" y="147638"/>
                </a:lnTo>
                <a:lnTo>
                  <a:pt x="109538" y="135732"/>
                </a:lnTo>
                <a:lnTo>
                  <a:pt x="59531" y="121444"/>
                </a:lnTo>
                <a:lnTo>
                  <a:pt x="35719" y="104775"/>
                </a:lnTo>
                <a:lnTo>
                  <a:pt x="14288" y="85725"/>
                </a:lnTo>
                <a:lnTo>
                  <a:pt x="0" y="64294"/>
                </a:lnTo>
                <a:lnTo>
                  <a:pt x="0" y="42863"/>
                </a:lnTo>
                <a:lnTo>
                  <a:pt x="4763" y="26194"/>
                </a:lnTo>
                <a:lnTo>
                  <a:pt x="21431" y="14288"/>
                </a:lnTo>
                <a:lnTo>
                  <a:pt x="59531" y="2382"/>
                </a:lnTo>
                <a:lnTo>
                  <a:pt x="102394" y="0"/>
                </a:lnTo>
                <a:lnTo>
                  <a:pt x="195263" y="14288"/>
                </a:lnTo>
                <a:lnTo>
                  <a:pt x="278606" y="30957"/>
                </a:lnTo>
                <a:lnTo>
                  <a:pt x="361950" y="54769"/>
                </a:lnTo>
                <a:lnTo>
                  <a:pt x="416719" y="78582"/>
                </a:lnTo>
                <a:lnTo>
                  <a:pt x="469106" y="111919"/>
                </a:lnTo>
                <a:lnTo>
                  <a:pt x="509588" y="145257"/>
                </a:lnTo>
                <a:lnTo>
                  <a:pt x="535781" y="171450"/>
                </a:lnTo>
                <a:lnTo>
                  <a:pt x="554831" y="200025"/>
                </a:lnTo>
                <a:lnTo>
                  <a:pt x="559594" y="226219"/>
                </a:lnTo>
                <a:lnTo>
                  <a:pt x="557213" y="252413"/>
                </a:lnTo>
                <a:lnTo>
                  <a:pt x="545306" y="266700"/>
                </a:lnTo>
                <a:lnTo>
                  <a:pt x="519113" y="285750"/>
                </a:lnTo>
                <a:lnTo>
                  <a:pt x="492919" y="316707"/>
                </a:lnTo>
                <a:lnTo>
                  <a:pt x="471488" y="350044"/>
                </a:lnTo>
                <a:lnTo>
                  <a:pt x="457200" y="381000"/>
                </a:lnTo>
                <a:lnTo>
                  <a:pt x="450056" y="414338"/>
                </a:lnTo>
                <a:lnTo>
                  <a:pt x="442913" y="561975"/>
                </a:lnTo>
                <a:lnTo>
                  <a:pt x="423863" y="845344"/>
                </a:lnTo>
                <a:lnTo>
                  <a:pt x="219075" y="883444"/>
                </a:lnTo>
                <a:lnTo>
                  <a:pt x="226219" y="5834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7E9C085-4E0A-9844-B292-59B08DFEA03E}"/>
              </a:ext>
            </a:extLst>
          </p:cNvPr>
          <p:cNvSpPr/>
          <p:nvPr/>
        </p:nvSpPr>
        <p:spPr>
          <a:xfrm>
            <a:off x="4799013" y="4095750"/>
            <a:ext cx="2225675" cy="557213"/>
          </a:xfrm>
          <a:custGeom>
            <a:avLst/>
            <a:gdLst>
              <a:gd name="connsiteX0" fmla="*/ 1421606 w 2226469"/>
              <a:gd name="connsiteY0" fmla="*/ 292894 h 557213"/>
              <a:gd name="connsiteX1" fmla="*/ 1202531 w 2226469"/>
              <a:gd name="connsiteY1" fmla="*/ 319088 h 557213"/>
              <a:gd name="connsiteX2" fmla="*/ 950119 w 2226469"/>
              <a:gd name="connsiteY2" fmla="*/ 366713 h 557213"/>
              <a:gd name="connsiteX3" fmla="*/ 797719 w 2226469"/>
              <a:gd name="connsiteY3" fmla="*/ 407194 h 557213"/>
              <a:gd name="connsiteX4" fmla="*/ 621506 w 2226469"/>
              <a:gd name="connsiteY4" fmla="*/ 461963 h 557213"/>
              <a:gd name="connsiteX5" fmla="*/ 502444 w 2226469"/>
              <a:gd name="connsiteY5" fmla="*/ 507206 h 557213"/>
              <a:gd name="connsiteX6" fmla="*/ 397669 w 2226469"/>
              <a:gd name="connsiteY6" fmla="*/ 557213 h 557213"/>
              <a:gd name="connsiteX7" fmla="*/ 369094 w 2226469"/>
              <a:gd name="connsiteY7" fmla="*/ 557213 h 557213"/>
              <a:gd name="connsiteX8" fmla="*/ 297656 w 2226469"/>
              <a:gd name="connsiteY8" fmla="*/ 533400 h 557213"/>
              <a:gd name="connsiteX9" fmla="*/ 228600 w 2226469"/>
              <a:gd name="connsiteY9" fmla="*/ 497681 h 557213"/>
              <a:gd name="connsiteX10" fmla="*/ 147637 w 2226469"/>
              <a:gd name="connsiteY10" fmla="*/ 442913 h 557213"/>
              <a:gd name="connsiteX11" fmla="*/ 92869 w 2226469"/>
              <a:gd name="connsiteY11" fmla="*/ 395288 h 557213"/>
              <a:gd name="connsiteX12" fmla="*/ 23812 w 2226469"/>
              <a:gd name="connsiteY12" fmla="*/ 330994 h 557213"/>
              <a:gd name="connsiteX13" fmla="*/ 9525 w 2226469"/>
              <a:gd name="connsiteY13" fmla="*/ 314325 h 557213"/>
              <a:gd name="connsiteX14" fmla="*/ 0 w 2226469"/>
              <a:gd name="connsiteY14" fmla="*/ 292894 h 557213"/>
              <a:gd name="connsiteX15" fmla="*/ 2381 w 2226469"/>
              <a:gd name="connsiteY15" fmla="*/ 266700 h 557213"/>
              <a:gd name="connsiteX16" fmla="*/ 16669 w 2226469"/>
              <a:gd name="connsiteY16" fmla="*/ 257175 h 557213"/>
              <a:gd name="connsiteX17" fmla="*/ 38100 w 2226469"/>
              <a:gd name="connsiteY17" fmla="*/ 259556 h 557213"/>
              <a:gd name="connsiteX18" fmla="*/ 102394 w 2226469"/>
              <a:gd name="connsiteY18" fmla="*/ 288131 h 557213"/>
              <a:gd name="connsiteX19" fmla="*/ 166687 w 2226469"/>
              <a:gd name="connsiteY19" fmla="*/ 309563 h 557213"/>
              <a:gd name="connsiteX20" fmla="*/ 228600 w 2226469"/>
              <a:gd name="connsiteY20" fmla="*/ 326231 h 557213"/>
              <a:gd name="connsiteX21" fmla="*/ 288131 w 2226469"/>
              <a:gd name="connsiteY21" fmla="*/ 338138 h 557213"/>
              <a:gd name="connsiteX22" fmla="*/ 330994 w 2226469"/>
              <a:gd name="connsiteY22" fmla="*/ 340519 h 557213"/>
              <a:gd name="connsiteX23" fmla="*/ 373856 w 2226469"/>
              <a:gd name="connsiteY23" fmla="*/ 333375 h 557213"/>
              <a:gd name="connsiteX24" fmla="*/ 623887 w 2226469"/>
              <a:gd name="connsiteY24" fmla="*/ 266700 h 557213"/>
              <a:gd name="connsiteX25" fmla="*/ 973931 w 2226469"/>
              <a:gd name="connsiteY25" fmla="*/ 180975 h 557213"/>
              <a:gd name="connsiteX26" fmla="*/ 1231106 w 2226469"/>
              <a:gd name="connsiteY26" fmla="*/ 133350 h 557213"/>
              <a:gd name="connsiteX27" fmla="*/ 1524000 w 2226469"/>
              <a:gd name="connsiteY27" fmla="*/ 95250 h 557213"/>
              <a:gd name="connsiteX28" fmla="*/ 1695450 w 2226469"/>
              <a:gd name="connsiteY28" fmla="*/ 66675 h 557213"/>
              <a:gd name="connsiteX29" fmla="*/ 1850231 w 2226469"/>
              <a:gd name="connsiteY29" fmla="*/ 0 h 557213"/>
              <a:gd name="connsiteX30" fmla="*/ 1966912 w 2226469"/>
              <a:gd name="connsiteY30" fmla="*/ 38100 h 557213"/>
              <a:gd name="connsiteX31" fmla="*/ 2045494 w 2226469"/>
              <a:gd name="connsiteY31" fmla="*/ 71438 h 557213"/>
              <a:gd name="connsiteX32" fmla="*/ 2116931 w 2226469"/>
              <a:gd name="connsiteY32" fmla="*/ 107156 h 557213"/>
              <a:gd name="connsiteX33" fmla="*/ 2169319 w 2226469"/>
              <a:gd name="connsiteY33" fmla="*/ 147638 h 557213"/>
              <a:gd name="connsiteX34" fmla="*/ 2205037 w 2226469"/>
              <a:gd name="connsiteY34" fmla="*/ 185738 h 557213"/>
              <a:gd name="connsiteX35" fmla="*/ 2221706 w 2226469"/>
              <a:gd name="connsiteY35" fmla="*/ 209550 h 557213"/>
              <a:gd name="connsiteX36" fmla="*/ 2226469 w 2226469"/>
              <a:gd name="connsiteY36" fmla="*/ 223838 h 557213"/>
              <a:gd name="connsiteX37" fmla="*/ 2219325 w 2226469"/>
              <a:gd name="connsiteY37" fmla="*/ 250031 h 557213"/>
              <a:gd name="connsiteX38" fmla="*/ 2188369 w 2226469"/>
              <a:gd name="connsiteY38" fmla="*/ 271463 h 557213"/>
              <a:gd name="connsiteX39" fmla="*/ 2150269 w 2226469"/>
              <a:gd name="connsiteY39" fmla="*/ 288131 h 557213"/>
              <a:gd name="connsiteX40" fmla="*/ 2069306 w 2226469"/>
              <a:gd name="connsiteY40" fmla="*/ 290513 h 557213"/>
              <a:gd name="connsiteX41" fmla="*/ 1924050 w 2226469"/>
              <a:gd name="connsiteY41" fmla="*/ 276225 h 557213"/>
              <a:gd name="connsiteX42" fmla="*/ 1771650 w 2226469"/>
              <a:gd name="connsiteY42" fmla="*/ 273844 h 557213"/>
              <a:gd name="connsiteX43" fmla="*/ 1612106 w 2226469"/>
              <a:gd name="connsiteY43" fmla="*/ 280988 h 557213"/>
              <a:gd name="connsiteX44" fmla="*/ 1421606 w 2226469"/>
              <a:gd name="connsiteY44" fmla="*/ 292894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226469" h="557213">
                <a:moveTo>
                  <a:pt x="1421606" y="292894"/>
                </a:moveTo>
                <a:lnTo>
                  <a:pt x="1202531" y="319088"/>
                </a:lnTo>
                <a:lnTo>
                  <a:pt x="950119" y="366713"/>
                </a:lnTo>
                <a:lnTo>
                  <a:pt x="797719" y="407194"/>
                </a:lnTo>
                <a:lnTo>
                  <a:pt x="621506" y="461963"/>
                </a:lnTo>
                <a:lnTo>
                  <a:pt x="502444" y="507206"/>
                </a:lnTo>
                <a:lnTo>
                  <a:pt x="397669" y="557213"/>
                </a:lnTo>
                <a:lnTo>
                  <a:pt x="369094" y="557213"/>
                </a:lnTo>
                <a:lnTo>
                  <a:pt x="297656" y="533400"/>
                </a:lnTo>
                <a:lnTo>
                  <a:pt x="228600" y="497681"/>
                </a:lnTo>
                <a:lnTo>
                  <a:pt x="147637" y="442913"/>
                </a:lnTo>
                <a:lnTo>
                  <a:pt x="92869" y="395288"/>
                </a:lnTo>
                <a:lnTo>
                  <a:pt x="23812" y="330994"/>
                </a:lnTo>
                <a:lnTo>
                  <a:pt x="9525" y="314325"/>
                </a:lnTo>
                <a:lnTo>
                  <a:pt x="0" y="292894"/>
                </a:lnTo>
                <a:lnTo>
                  <a:pt x="2381" y="266700"/>
                </a:lnTo>
                <a:lnTo>
                  <a:pt x="16669" y="257175"/>
                </a:lnTo>
                <a:lnTo>
                  <a:pt x="38100" y="259556"/>
                </a:lnTo>
                <a:lnTo>
                  <a:pt x="102394" y="288131"/>
                </a:lnTo>
                <a:lnTo>
                  <a:pt x="166687" y="309563"/>
                </a:lnTo>
                <a:lnTo>
                  <a:pt x="228600" y="326231"/>
                </a:lnTo>
                <a:lnTo>
                  <a:pt x="288131" y="338138"/>
                </a:lnTo>
                <a:lnTo>
                  <a:pt x="330994" y="340519"/>
                </a:lnTo>
                <a:lnTo>
                  <a:pt x="373856" y="333375"/>
                </a:lnTo>
                <a:lnTo>
                  <a:pt x="623887" y="266700"/>
                </a:lnTo>
                <a:lnTo>
                  <a:pt x="973931" y="180975"/>
                </a:lnTo>
                <a:lnTo>
                  <a:pt x="1231106" y="133350"/>
                </a:lnTo>
                <a:lnTo>
                  <a:pt x="1524000" y="95250"/>
                </a:lnTo>
                <a:lnTo>
                  <a:pt x="1695450" y="66675"/>
                </a:lnTo>
                <a:lnTo>
                  <a:pt x="1850231" y="0"/>
                </a:lnTo>
                <a:lnTo>
                  <a:pt x="1966912" y="38100"/>
                </a:lnTo>
                <a:lnTo>
                  <a:pt x="2045494" y="71438"/>
                </a:lnTo>
                <a:lnTo>
                  <a:pt x="2116931" y="107156"/>
                </a:lnTo>
                <a:lnTo>
                  <a:pt x="2169319" y="147638"/>
                </a:lnTo>
                <a:lnTo>
                  <a:pt x="2205037" y="185738"/>
                </a:lnTo>
                <a:lnTo>
                  <a:pt x="2221706" y="209550"/>
                </a:lnTo>
                <a:lnTo>
                  <a:pt x="2226469" y="223838"/>
                </a:lnTo>
                <a:lnTo>
                  <a:pt x="2219325" y="250031"/>
                </a:lnTo>
                <a:lnTo>
                  <a:pt x="2188369" y="271463"/>
                </a:lnTo>
                <a:lnTo>
                  <a:pt x="2150269" y="288131"/>
                </a:lnTo>
                <a:lnTo>
                  <a:pt x="2069306" y="290513"/>
                </a:lnTo>
                <a:lnTo>
                  <a:pt x="1924050" y="276225"/>
                </a:lnTo>
                <a:lnTo>
                  <a:pt x="1771650" y="273844"/>
                </a:lnTo>
                <a:lnTo>
                  <a:pt x="1612106" y="280988"/>
                </a:lnTo>
                <a:lnTo>
                  <a:pt x="1421606" y="292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09BA088-E979-4243-9B10-1A14F26627BE}"/>
              </a:ext>
            </a:extLst>
          </p:cNvPr>
          <p:cNvSpPr/>
          <p:nvPr/>
        </p:nvSpPr>
        <p:spPr>
          <a:xfrm rot="16200000">
            <a:off x="2838450" y="2949575"/>
            <a:ext cx="1957388" cy="554038"/>
          </a:xfrm>
          <a:custGeom>
            <a:avLst/>
            <a:gdLst>
              <a:gd name="connsiteX0" fmla="*/ 528638 w 1957388"/>
              <a:gd name="connsiteY0" fmla="*/ 469106 h 554831"/>
              <a:gd name="connsiteX1" fmla="*/ 52388 w 1957388"/>
              <a:gd name="connsiteY1" fmla="*/ 469106 h 554831"/>
              <a:gd name="connsiteX2" fmla="*/ 0 w 1957388"/>
              <a:gd name="connsiteY2" fmla="*/ 247650 h 554831"/>
              <a:gd name="connsiteX3" fmla="*/ 564356 w 1957388"/>
              <a:gd name="connsiteY3" fmla="*/ 242887 h 554831"/>
              <a:gd name="connsiteX4" fmla="*/ 1004888 w 1957388"/>
              <a:gd name="connsiteY4" fmla="*/ 245269 h 554831"/>
              <a:gd name="connsiteX5" fmla="*/ 1190625 w 1957388"/>
              <a:gd name="connsiteY5" fmla="*/ 247650 h 554831"/>
              <a:gd name="connsiteX6" fmla="*/ 1519238 w 1957388"/>
              <a:gd name="connsiteY6" fmla="*/ 250031 h 554831"/>
              <a:gd name="connsiteX7" fmla="*/ 1604963 w 1957388"/>
              <a:gd name="connsiteY7" fmla="*/ 245269 h 554831"/>
              <a:gd name="connsiteX8" fmla="*/ 1643063 w 1957388"/>
              <a:gd name="connsiteY8" fmla="*/ 240506 h 554831"/>
              <a:gd name="connsiteX9" fmla="*/ 1676400 w 1957388"/>
              <a:gd name="connsiteY9" fmla="*/ 230981 h 554831"/>
              <a:gd name="connsiteX10" fmla="*/ 1716881 w 1957388"/>
              <a:gd name="connsiteY10" fmla="*/ 216694 h 554831"/>
              <a:gd name="connsiteX11" fmla="*/ 1747838 w 1957388"/>
              <a:gd name="connsiteY11" fmla="*/ 200025 h 554831"/>
              <a:gd name="connsiteX12" fmla="*/ 1776413 w 1957388"/>
              <a:gd name="connsiteY12" fmla="*/ 180975 h 554831"/>
              <a:gd name="connsiteX13" fmla="*/ 1800225 w 1957388"/>
              <a:gd name="connsiteY13" fmla="*/ 157162 h 554831"/>
              <a:gd name="connsiteX14" fmla="*/ 1826419 w 1957388"/>
              <a:gd name="connsiteY14" fmla="*/ 119062 h 554831"/>
              <a:gd name="connsiteX15" fmla="*/ 1876425 w 1957388"/>
              <a:gd name="connsiteY15" fmla="*/ 0 h 554831"/>
              <a:gd name="connsiteX16" fmla="*/ 1957388 w 1957388"/>
              <a:gd name="connsiteY16" fmla="*/ 97631 h 554831"/>
              <a:gd name="connsiteX17" fmla="*/ 1912144 w 1957388"/>
              <a:gd name="connsiteY17" fmla="*/ 204787 h 554831"/>
              <a:gd name="connsiteX18" fmla="*/ 1885950 w 1957388"/>
              <a:gd name="connsiteY18" fmla="*/ 309562 h 554831"/>
              <a:gd name="connsiteX19" fmla="*/ 1859756 w 1957388"/>
              <a:gd name="connsiteY19" fmla="*/ 373856 h 554831"/>
              <a:gd name="connsiteX20" fmla="*/ 1821656 w 1957388"/>
              <a:gd name="connsiteY20" fmla="*/ 447675 h 554831"/>
              <a:gd name="connsiteX21" fmla="*/ 1771650 w 1957388"/>
              <a:gd name="connsiteY21" fmla="*/ 523875 h 554831"/>
              <a:gd name="connsiteX22" fmla="*/ 1750219 w 1957388"/>
              <a:gd name="connsiteY22" fmla="*/ 542925 h 554831"/>
              <a:gd name="connsiteX23" fmla="*/ 1719263 w 1957388"/>
              <a:gd name="connsiteY23" fmla="*/ 554831 h 554831"/>
              <a:gd name="connsiteX24" fmla="*/ 1685925 w 1957388"/>
              <a:gd name="connsiteY24" fmla="*/ 554831 h 554831"/>
              <a:gd name="connsiteX25" fmla="*/ 1654969 w 1957388"/>
              <a:gd name="connsiteY25" fmla="*/ 545306 h 554831"/>
              <a:gd name="connsiteX26" fmla="*/ 1602581 w 1957388"/>
              <a:gd name="connsiteY26" fmla="*/ 523875 h 554831"/>
              <a:gd name="connsiteX27" fmla="*/ 1547813 w 1957388"/>
              <a:gd name="connsiteY27" fmla="*/ 507206 h 554831"/>
              <a:gd name="connsiteX28" fmla="*/ 1478756 w 1957388"/>
              <a:gd name="connsiteY28" fmla="*/ 490537 h 554831"/>
              <a:gd name="connsiteX29" fmla="*/ 1393031 w 1957388"/>
              <a:gd name="connsiteY29" fmla="*/ 476250 h 554831"/>
              <a:gd name="connsiteX30" fmla="*/ 1247775 w 1957388"/>
              <a:gd name="connsiteY30" fmla="*/ 473869 h 554831"/>
              <a:gd name="connsiteX31" fmla="*/ 1069181 w 1957388"/>
              <a:gd name="connsiteY31" fmla="*/ 464344 h 554831"/>
              <a:gd name="connsiteX32" fmla="*/ 528638 w 1957388"/>
              <a:gd name="connsiteY32" fmla="*/ 469106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57388" h="554831">
                <a:moveTo>
                  <a:pt x="528638" y="469106"/>
                </a:moveTo>
                <a:lnTo>
                  <a:pt x="52388" y="469106"/>
                </a:lnTo>
                <a:lnTo>
                  <a:pt x="0" y="247650"/>
                </a:lnTo>
                <a:lnTo>
                  <a:pt x="564356" y="242887"/>
                </a:lnTo>
                <a:lnTo>
                  <a:pt x="1004888" y="245269"/>
                </a:lnTo>
                <a:lnTo>
                  <a:pt x="1190625" y="247650"/>
                </a:lnTo>
                <a:lnTo>
                  <a:pt x="1519238" y="250031"/>
                </a:lnTo>
                <a:lnTo>
                  <a:pt x="1604963" y="245269"/>
                </a:lnTo>
                <a:lnTo>
                  <a:pt x="1643063" y="240506"/>
                </a:lnTo>
                <a:lnTo>
                  <a:pt x="1676400" y="230981"/>
                </a:lnTo>
                <a:lnTo>
                  <a:pt x="1716881" y="216694"/>
                </a:lnTo>
                <a:lnTo>
                  <a:pt x="1747838" y="200025"/>
                </a:lnTo>
                <a:lnTo>
                  <a:pt x="1776413" y="180975"/>
                </a:lnTo>
                <a:lnTo>
                  <a:pt x="1800225" y="157162"/>
                </a:lnTo>
                <a:lnTo>
                  <a:pt x="1826419" y="119062"/>
                </a:lnTo>
                <a:lnTo>
                  <a:pt x="1876425" y="0"/>
                </a:lnTo>
                <a:lnTo>
                  <a:pt x="1957388" y="97631"/>
                </a:lnTo>
                <a:lnTo>
                  <a:pt x="1912144" y="204787"/>
                </a:lnTo>
                <a:lnTo>
                  <a:pt x="1885950" y="309562"/>
                </a:lnTo>
                <a:lnTo>
                  <a:pt x="1859756" y="373856"/>
                </a:lnTo>
                <a:lnTo>
                  <a:pt x="1821656" y="447675"/>
                </a:lnTo>
                <a:lnTo>
                  <a:pt x="1771650" y="523875"/>
                </a:lnTo>
                <a:lnTo>
                  <a:pt x="1750219" y="542925"/>
                </a:lnTo>
                <a:lnTo>
                  <a:pt x="1719263" y="554831"/>
                </a:lnTo>
                <a:lnTo>
                  <a:pt x="1685925" y="554831"/>
                </a:lnTo>
                <a:lnTo>
                  <a:pt x="1654969" y="545306"/>
                </a:lnTo>
                <a:lnTo>
                  <a:pt x="1602581" y="523875"/>
                </a:lnTo>
                <a:lnTo>
                  <a:pt x="1547813" y="507206"/>
                </a:lnTo>
                <a:lnTo>
                  <a:pt x="1478756" y="490537"/>
                </a:lnTo>
                <a:lnTo>
                  <a:pt x="1393031" y="476250"/>
                </a:lnTo>
                <a:lnTo>
                  <a:pt x="1247775" y="473869"/>
                </a:lnTo>
                <a:lnTo>
                  <a:pt x="1069181" y="464344"/>
                </a:lnTo>
                <a:lnTo>
                  <a:pt x="528638" y="469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B2EBDB0-11AC-F944-8AC3-259E43466E80}"/>
              </a:ext>
            </a:extLst>
          </p:cNvPr>
          <p:cNvSpPr/>
          <p:nvPr/>
        </p:nvSpPr>
        <p:spPr>
          <a:xfrm>
            <a:off x="3194050" y="3935413"/>
            <a:ext cx="1606550" cy="1069975"/>
          </a:xfrm>
          <a:custGeom>
            <a:avLst/>
            <a:gdLst>
              <a:gd name="connsiteX0" fmla="*/ 478632 w 1607442"/>
              <a:gd name="connsiteY0" fmla="*/ 414338 h 1133475"/>
              <a:gd name="connsiteX1" fmla="*/ 104775 w 1607442"/>
              <a:gd name="connsiteY1" fmla="*/ 490538 h 1133475"/>
              <a:gd name="connsiteX2" fmla="*/ 0 w 1607442"/>
              <a:gd name="connsiteY2" fmla="*/ 316707 h 1133475"/>
              <a:gd name="connsiteX3" fmla="*/ 254794 w 1607442"/>
              <a:gd name="connsiteY3" fmla="*/ 276225 h 1133475"/>
              <a:gd name="connsiteX4" fmla="*/ 592932 w 1607442"/>
              <a:gd name="connsiteY4" fmla="*/ 207169 h 1133475"/>
              <a:gd name="connsiteX5" fmla="*/ 828675 w 1607442"/>
              <a:gd name="connsiteY5" fmla="*/ 161925 h 1133475"/>
              <a:gd name="connsiteX6" fmla="*/ 1176338 w 1607442"/>
              <a:gd name="connsiteY6" fmla="*/ 73819 h 1133475"/>
              <a:gd name="connsiteX7" fmla="*/ 1195388 w 1607442"/>
              <a:gd name="connsiteY7" fmla="*/ 52388 h 1133475"/>
              <a:gd name="connsiteX8" fmla="*/ 1219200 w 1607442"/>
              <a:gd name="connsiteY8" fmla="*/ 30957 h 1133475"/>
              <a:gd name="connsiteX9" fmla="*/ 1254919 w 1607442"/>
              <a:gd name="connsiteY9" fmla="*/ 9525 h 1133475"/>
              <a:gd name="connsiteX10" fmla="*/ 1297782 w 1607442"/>
              <a:gd name="connsiteY10" fmla="*/ 0 h 1133475"/>
              <a:gd name="connsiteX11" fmla="*/ 1328738 w 1607442"/>
              <a:gd name="connsiteY11" fmla="*/ 4763 h 1133475"/>
              <a:gd name="connsiteX12" fmla="*/ 1362075 w 1607442"/>
              <a:gd name="connsiteY12" fmla="*/ 23813 h 1133475"/>
              <a:gd name="connsiteX13" fmla="*/ 1445419 w 1607442"/>
              <a:gd name="connsiteY13" fmla="*/ 85725 h 1133475"/>
              <a:gd name="connsiteX14" fmla="*/ 1535907 w 1607442"/>
              <a:gd name="connsiteY14" fmla="*/ 152400 h 1133475"/>
              <a:gd name="connsiteX15" fmla="*/ 1574007 w 1607442"/>
              <a:gd name="connsiteY15" fmla="*/ 183357 h 1133475"/>
              <a:gd name="connsiteX16" fmla="*/ 1597819 w 1607442"/>
              <a:gd name="connsiteY16" fmla="*/ 211932 h 1133475"/>
              <a:gd name="connsiteX17" fmla="*/ 1604963 w 1607442"/>
              <a:gd name="connsiteY17" fmla="*/ 233363 h 1133475"/>
              <a:gd name="connsiteX18" fmla="*/ 1607344 w 1607442"/>
              <a:gd name="connsiteY18" fmla="*/ 254794 h 1133475"/>
              <a:gd name="connsiteX19" fmla="*/ 1600200 w 1607442"/>
              <a:gd name="connsiteY19" fmla="*/ 295275 h 1133475"/>
              <a:gd name="connsiteX20" fmla="*/ 1583532 w 1607442"/>
              <a:gd name="connsiteY20" fmla="*/ 323850 h 1133475"/>
              <a:gd name="connsiteX21" fmla="*/ 1557338 w 1607442"/>
              <a:gd name="connsiteY21" fmla="*/ 357188 h 1133475"/>
              <a:gd name="connsiteX22" fmla="*/ 1528763 w 1607442"/>
              <a:gd name="connsiteY22" fmla="*/ 385763 h 1133475"/>
              <a:gd name="connsiteX23" fmla="*/ 1478757 w 1607442"/>
              <a:gd name="connsiteY23" fmla="*/ 626269 h 1133475"/>
              <a:gd name="connsiteX24" fmla="*/ 1366838 w 1607442"/>
              <a:gd name="connsiteY24" fmla="*/ 1133475 h 1133475"/>
              <a:gd name="connsiteX25" fmla="*/ 1188244 w 1607442"/>
              <a:gd name="connsiteY25" fmla="*/ 1121569 h 1133475"/>
              <a:gd name="connsiteX26" fmla="*/ 1212057 w 1607442"/>
              <a:gd name="connsiteY26" fmla="*/ 850107 h 1133475"/>
              <a:gd name="connsiteX27" fmla="*/ 1250157 w 1607442"/>
              <a:gd name="connsiteY27" fmla="*/ 469107 h 1133475"/>
              <a:gd name="connsiteX28" fmla="*/ 1262063 w 1607442"/>
              <a:gd name="connsiteY28" fmla="*/ 321469 h 1133475"/>
              <a:gd name="connsiteX29" fmla="*/ 1257300 w 1607442"/>
              <a:gd name="connsiteY29" fmla="*/ 288132 h 1133475"/>
              <a:gd name="connsiteX30" fmla="*/ 1247775 w 1607442"/>
              <a:gd name="connsiteY30" fmla="*/ 269082 h 1133475"/>
              <a:gd name="connsiteX31" fmla="*/ 1228725 w 1607442"/>
              <a:gd name="connsiteY31" fmla="*/ 254794 h 1133475"/>
              <a:gd name="connsiteX32" fmla="*/ 1190625 w 1607442"/>
              <a:gd name="connsiteY32" fmla="*/ 250032 h 1133475"/>
              <a:gd name="connsiteX33" fmla="*/ 1119188 w 1607442"/>
              <a:gd name="connsiteY33" fmla="*/ 266700 h 1133475"/>
              <a:gd name="connsiteX34" fmla="*/ 733425 w 1607442"/>
              <a:gd name="connsiteY34" fmla="*/ 357188 h 1133475"/>
              <a:gd name="connsiteX35" fmla="*/ 478632 w 1607442"/>
              <a:gd name="connsiteY35" fmla="*/ 414338 h 1133475"/>
              <a:gd name="connsiteX0" fmla="*/ 478632 w 1607442"/>
              <a:gd name="connsiteY0" fmla="*/ 414338 h 1133475"/>
              <a:gd name="connsiteX1" fmla="*/ 104775 w 1607442"/>
              <a:gd name="connsiteY1" fmla="*/ 490538 h 1133475"/>
              <a:gd name="connsiteX2" fmla="*/ 0 w 1607442"/>
              <a:gd name="connsiteY2" fmla="*/ 316707 h 1133475"/>
              <a:gd name="connsiteX3" fmla="*/ 254794 w 1607442"/>
              <a:gd name="connsiteY3" fmla="*/ 276225 h 1133475"/>
              <a:gd name="connsiteX4" fmla="*/ 592932 w 1607442"/>
              <a:gd name="connsiteY4" fmla="*/ 207169 h 1133475"/>
              <a:gd name="connsiteX5" fmla="*/ 828675 w 1607442"/>
              <a:gd name="connsiteY5" fmla="*/ 161925 h 1133475"/>
              <a:gd name="connsiteX6" fmla="*/ 1176338 w 1607442"/>
              <a:gd name="connsiteY6" fmla="*/ 73819 h 1133475"/>
              <a:gd name="connsiteX7" fmla="*/ 1195388 w 1607442"/>
              <a:gd name="connsiteY7" fmla="*/ 52388 h 1133475"/>
              <a:gd name="connsiteX8" fmla="*/ 1219200 w 1607442"/>
              <a:gd name="connsiteY8" fmla="*/ 30957 h 1133475"/>
              <a:gd name="connsiteX9" fmla="*/ 1254919 w 1607442"/>
              <a:gd name="connsiteY9" fmla="*/ 9525 h 1133475"/>
              <a:gd name="connsiteX10" fmla="*/ 1297782 w 1607442"/>
              <a:gd name="connsiteY10" fmla="*/ 0 h 1133475"/>
              <a:gd name="connsiteX11" fmla="*/ 1328738 w 1607442"/>
              <a:gd name="connsiteY11" fmla="*/ 4763 h 1133475"/>
              <a:gd name="connsiteX12" fmla="*/ 1362075 w 1607442"/>
              <a:gd name="connsiteY12" fmla="*/ 23813 h 1133475"/>
              <a:gd name="connsiteX13" fmla="*/ 1445419 w 1607442"/>
              <a:gd name="connsiteY13" fmla="*/ 85725 h 1133475"/>
              <a:gd name="connsiteX14" fmla="*/ 1535907 w 1607442"/>
              <a:gd name="connsiteY14" fmla="*/ 152400 h 1133475"/>
              <a:gd name="connsiteX15" fmla="*/ 1574007 w 1607442"/>
              <a:gd name="connsiteY15" fmla="*/ 183357 h 1133475"/>
              <a:gd name="connsiteX16" fmla="*/ 1597819 w 1607442"/>
              <a:gd name="connsiteY16" fmla="*/ 211932 h 1133475"/>
              <a:gd name="connsiteX17" fmla="*/ 1604963 w 1607442"/>
              <a:gd name="connsiteY17" fmla="*/ 233363 h 1133475"/>
              <a:gd name="connsiteX18" fmla="*/ 1607344 w 1607442"/>
              <a:gd name="connsiteY18" fmla="*/ 254794 h 1133475"/>
              <a:gd name="connsiteX19" fmla="*/ 1600200 w 1607442"/>
              <a:gd name="connsiteY19" fmla="*/ 295275 h 1133475"/>
              <a:gd name="connsiteX20" fmla="*/ 1583532 w 1607442"/>
              <a:gd name="connsiteY20" fmla="*/ 323850 h 1133475"/>
              <a:gd name="connsiteX21" fmla="*/ 1557338 w 1607442"/>
              <a:gd name="connsiteY21" fmla="*/ 357188 h 1133475"/>
              <a:gd name="connsiteX22" fmla="*/ 1528763 w 1607442"/>
              <a:gd name="connsiteY22" fmla="*/ 385763 h 1133475"/>
              <a:gd name="connsiteX23" fmla="*/ 1478757 w 1607442"/>
              <a:gd name="connsiteY23" fmla="*/ 626269 h 1133475"/>
              <a:gd name="connsiteX24" fmla="*/ 1366838 w 1607442"/>
              <a:gd name="connsiteY24" fmla="*/ 1133475 h 1133475"/>
              <a:gd name="connsiteX25" fmla="*/ 1188244 w 1607442"/>
              <a:gd name="connsiteY25" fmla="*/ 1121569 h 1133475"/>
              <a:gd name="connsiteX26" fmla="*/ 1195257 w 1607442"/>
              <a:gd name="connsiteY26" fmla="*/ 1053306 h 1133475"/>
              <a:gd name="connsiteX27" fmla="*/ 1212057 w 1607442"/>
              <a:gd name="connsiteY27" fmla="*/ 850107 h 1133475"/>
              <a:gd name="connsiteX28" fmla="*/ 1250157 w 1607442"/>
              <a:gd name="connsiteY28" fmla="*/ 469107 h 1133475"/>
              <a:gd name="connsiteX29" fmla="*/ 1262063 w 1607442"/>
              <a:gd name="connsiteY29" fmla="*/ 321469 h 1133475"/>
              <a:gd name="connsiteX30" fmla="*/ 1257300 w 1607442"/>
              <a:gd name="connsiteY30" fmla="*/ 288132 h 1133475"/>
              <a:gd name="connsiteX31" fmla="*/ 1247775 w 1607442"/>
              <a:gd name="connsiteY31" fmla="*/ 269082 h 1133475"/>
              <a:gd name="connsiteX32" fmla="*/ 1228725 w 1607442"/>
              <a:gd name="connsiteY32" fmla="*/ 254794 h 1133475"/>
              <a:gd name="connsiteX33" fmla="*/ 1190625 w 1607442"/>
              <a:gd name="connsiteY33" fmla="*/ 250032 h 1133475"/>
              <a:gd name="connsiteX34" fmla="*/ 1119188 w 1607442"/>
              <a:gd name="connsiteY34" fmla="*/ 266700 h 1133475"/>
              <a:gd name="connsiteX35" fmla="*/ 733425 w 1607442"/>
              <a:gd name="connsiteY35" fmla="*/ 357188 h 1133475"/>
              <a:gd name="connsiteX36" fmla="*/ 478632 w 1607442"/>
              <a:gd name="connsiteY36" fmla="*/ 414338 h 1133475"/>
              <a:gd name="connsiteX0" fmla="*/ 478632 w 1607442"/>
              <a:gd name="connsiteY0" fmla="*/ 414338 h 1133475"/>
              <a:gd name="connsiteX1" fmla="*/ 104775 w 1607442"/>
              <a:gd name="connsiteY1" fmla="*/ 490538 h 1133475"/>
              <a:gd name="connsiteX2" fmla="*/ 0 w 1607442"/>
              <a:gd name="connsiteY2" fmla="*/ 316707 h 1133475"/>
              <a:gd name="connsiteX3" fmla="*/ 254794 w 1607442"/>
              <a:gd name="connsiteY3" fmla="*/ 276225 h 1133475"/>
              <a:gd name="connsiteX4" fmla="*/ 592932 w 1607442"/>
              <a:gd name="connsiteY4" fmla="*/ 207169 h 1133475"/>
              <a:gd name="connsiteX5" fmla="*/ 828675 w 1607442"/>
              <a:gd name="connsiteY5" fmla="*/ 161925 h 1133475"/>
              <a:gd name="connsiteX6" fmla="*/ 1176338 w 1607442"/>
              <a:gd name="connsiteY6" fmla="*/ 73819 h 1133475"/>
              <a:gd name="connsiteX7" fmla="*/ 1195388 w 1607442"/>
              <a:gd name="connsiteY7" fmla="*/ 52388 h 1133475"/>
              <a:gd name="connsiteX8" fmla="*/ 1219200 w 1607442"/>
              <a:gd name="connsiteY8" fmla="*/ 30957 h 1133475"/>
              <a:gd name="connsiteX9" fmla="*/ 1254919 w 1607442"/>
              <a:gd name="connsiteY9" fmla="*/ 9525 h 1133475"/>
              <a:gd name="connsiteX10" fmla="*/ 1297782 w 1607442"/>
              <a:gd name="connsiteY10" fmla="*/ 0 h 1133475"/>
              <a:gd name="connsiteX11" fmla="*/ 1328738 w 1607442"/>
              <a:gd name="connsiteY11" fmla="*/ 4763 h 1133475"/>
              <a:gd name="connsiteX12" fmla="*/ 1362075 w 1607442"/>
              <a:gd name="connsiteY12" fmla="*/ 23813 h 1133475"/>
              <a:gd name="connsiteX13" fmla="*/ 1445419 w 1607442"/>
              <a:gd name="connsiteY13" fmla="*/ 85725 h 1133475"/>
              <a:gd name="connsiteX14" fmla="*/ 1535907 w 1607442"/>
              <a:gd name="connsiteY14" fmla="*/ 152400 h 1133475"/>
              <a:gd name="connsiteX15" fmla="*/ 1574007 w 1607442"/>
              <a:gd name="connsiteY15" fmla="*/ 183357 h 1133475"/>
              <a:gd name="connsiteX16" fmla="*/ 1597819 w 1607442"/>
              <a:gd name="connsiteY16" fmla="*/ 211932 h 1133475"/>
              <a:gd name="connsiteX17" fmla="*/ 1604963 w 1607442"/>
              <a:gd name="connsiteY17" fmla="*/ 233363 h 1133475"/>
              <a:gd name="connsiteX18" fmla="*/ 1607344 w 1607442"/>
              <a:gd name="connsiteY18" fmla="*/ 254794 h 1133475"/>
              <a:gd name="connsiteX19" fmla="*/ 1600200 w 1607442"/>
              <a:gd name="connsiteY19" fmla="*/ 295275 h 1133475"/>
              <a:gd name="connsiteX20" fmla="*/ 1583532 w 1607442"/>
              <a:gd name="connsiteY20" fmla="*/ 323850 h 1133475"/>
              <a:gd name="connsiteX21" fmla="*/ 1557338 w 1607442"/>
              <a:gd name="connsiteY21" fmla="*/ 357188 h 1133475"/>
              <a:gd name="connsiteX22" fmla="*/ 1528763 w 1607442"/>
              <a:gd name="connsiteY22" fmla="*/ 385763 h 1133475"/>
              <a:gd name="connsiteX23" fmla="*/ 1478757 w 1607442"/>
              <a:gd name="connsiteY23" fmla="*/ 626269 h 1133475"/>
              <a:gd name="connsiteX24" fmla="*/ 1378715 w 1607442"/>
              <a:gd name="connsiteY24" fmla="*/ 1069975 h 1133475"/>
              <a:gd name="connsiteX25" fmla="*/ 1366838 w 1607442"/>
              <a:gd name="connsiteY25" fmla="*/ 1133475 h 1133475"/>
              <a:gd name="connsiteX26" fmla="*/ 1188244 w 1607442"/>
              <a:gd name="connsiteY26" fmla="*/ 1121569 h 1133475"/>
              <a:gd name="connsiteX27" fmla="*/ 1195257 w 1607442"/>
              <a:gd name="connsiteY27" fmla="*/ 1053306 h 1133475"/>
              <a:gd name="connsiteX28" fmla="*/ 1212057 w 1607442"/>
              <a:gd name="connsiteY28" fmla="*/ 850107 h 1133475"/>
              <a:gd name="connsiteX29" fmla="*/ 1250157 w 1607442"/>
              <a:gd name="connsiteY29" fmla="*/ 469107 h 1133475"/>
              <a:gd name="connsiteX30" fmla="*/ 1262063 w 1607442"/>
              <a:gd name="connsiteY30" fmla="*/ 321469 h 1133475"/>
              <a:gd name="connsiteX31" fmla="*/ 1257300 w 1607442"/>
              <a:gd name="connsiteY31" fmla="*/ 288132 h 1133475"/>
              <a:gd name="connsiteX32" fmla="*/ 1247775 w 1607442"/>
              <a:gd name="connsiteY32" fmla="*/ 269082 h 1133475"/>
              <a:gd name="connsiteX33" fmla="*/ 1228725 w 1607442"/>
              <a:gd name="connsiteY33" fmla="*/ 254794 h 1133475"/>
              <a:gd name="connsiteX34" fmla="*/ 1190625 w 1607442"/>
              <a:gd name="connsiteY34" fmla="*/ 250032 h 1133475"/>
              <a:gd name="connsiteX35" fmla="*/ 1119188 w 1607442"/>
              <a:gd name="connsiteY35" fmla="*/ 266700 h 1133475"/>
              <a:gd name="connsiteX36" fmla="*/ 733425 w 1607442"/>
              <a:gd name="connsiteY36" fmla="*/ 357188 h 1133475"/>
              <a:gd name="connsiteX37" fmla="*/ 478632 w 1607442"/>
              <a:gd name="connsiteY37" fmla="*/ 414338 h 1133475"/>
              <a:gd name="connsiteX0" fmla="*/ 478632 w 1607442"/>
              <a:gd name="connsiteY0" fmla="*/ 414338 h 1121569"/>
              <a:gd name="connsiteX1" fmla="*/ 104775 w 1607442"/>
              <a:gd name="connsiteY1" fmla="*/ 490538 h 1121569"/>
              <a:gd name="connsiteX2" fmla="*/ 0 w 1607442"/>
              <a:gd name="connsiteY2" fmla="*/ 316707 h 1121569"/>
              <a:gd name="connsiteX3" fmla="*/ 254794 w 1607442"/>
              <a:gd name="connsiteY3" fmla="*/ 276225 h 1121569"/>
              <a:gd name="connsiteX4" fmla="*/ 592932 w 1607442"/>
              <a:gd name="connsiteY4" fmla="*/ 207169 h 1121569"/>
              <a:gd name="connsiteX5" fmla="*/ 828675 w 1607442"/>
              <a:gd name="connsiteY5" fmla="*/ 161925 h 1121569"/>
              <a:gd name="connsiteX6" fmla="*/ 1176338 w 1607442"/>
              <a:gd name="connsiteY6" fmla="*/ 73819 h 1121569"/>
              <a:gd name="connsiteX7" fmla="*/ 1195388 w 1607442"/>
              <a:gd name="connsiteY7" fmla="*/ 52388 h 1121569"/>
              <a:gd name="connsiteX8" fmla="*/ 1219200 w 1607442"/>
              <a:gd name="connsiteY8" fmla="*/ 30957 h 1121569"/>
              <a:gd name="connsiteX9" fmla="*/ 1254919 w 1607442"/>
              <a:gd name="connsiteY9" fmla="*/ 9525 h 1121569"/>
              <a:gd name="connsiteX10" fmla="*/ 1297782 w 1607442"/>
              <a:gd name="connsiteY10" fmla="*/ 0 h 1121569"/>
              <a:gd name="connsiteX11" fmla="*/ 1328738 w 1607442"/>
              <a:gd name="connsiteY11" fmla="*/ 4763 h 1121569"/>
              <a:gd name="connsiteX12" fmla="*/ 1362075 w 1607442"/>
              <a:gd name="connsiteY12" fmla="*/ 23813 h 1121569"/>
              <a:gd name="connsiteX13" fmla="*/ 1445419 w 1607442"/>
              <a:gd name="connsiteY13" fmla="*/ 85725 h 1121569"/>
              <a:gd name="connsiteX14" fmla="*/ 1535907 w 1607442"/>
              <a:gd name="connsiteY14" fmla="*/ 152400 h 1121569"/>
              <a:gd name="connsiteX15" fmla="*/ 1574007 w 1607442"/>
              <a:gd name="connsiteY15" fmla="*/ 183357 h 1121569"/>
              <a:gd name="connsiteX16" fmla="*/ 1597819 w 1607442"/>
              <a:gd name="connsiteY16" fmla="*/ 211932 h 1121569"/>
              <a:gd name="connsiteX17" fmla="*/ 1604963 w 1607442"/>
              <a:gd name="connsiteY17" fmla="*/ 233363 h 1121569"/>
              <a:gd name="connsiteX18" fmla="*/ 1607344 w 1607442"/>
              <a:gd name="connsiteY18" fmla="*/ 254794 h 1121569"/>
              <a:gd name="connsiteX19" fmla="*/ 1600200 w 1607442"/>
              <a:gd name="connsiteY19" fmla="*/ 295275 h 1121569"/>
              <a:gd name="connsiteX20" fmla="*/ 1583532 w 1607442"/>
              <a:gd name="connsiteY20" fmla="*/ 323850 h 1121569"/>
              <a:gd name="connsiteX21" fmla="*/ 1557338 w 1607442"/>
              <a:gd name="connsiteY21" fmla="*/ 357188 h 1121569"/>
              <a:gd name="connsiteX22" fmla="*/ 1528763 w 1607442"/>
              <a:gd name="connsiteY22" fmla="*/ 385763 h 1121569"/>
              <a:gd name="connsiteX23" fmla="*/ 1478757 w 1607442"/>
              <a:gd name="connsiteY23" fmla="*/ 626269 h 1121569"/>
              <a:gd name="connsiteX24" fmla="*/ 1378715 w 1607442"/>
              <a:gd name="connsiteY24" fmla="*/ 1069975 h 1121569"/>
              <a:gd name="connsiteX25" fmla="*/ 1188244 w 1607442"/>
              <a:gd name="connsiteY25" fmla="*/ 1121569 h 1121569"/>
              <a:gd name="connsiteX26" fmla="*/ 1195257 w 1607442"/>
              <a:gd name="connsiteY26" fmla="*/ 1053306 h 1121569"/>
              <a:gd name="connsiteX27" fmla="*/ 1212057 w 1607442"/>
              <a:gd name="connsiteY27" fmla="*/ 850107 h 1121569"/>
              <a:gd name="connsiteX28" fmla="*/ 1250157 w 1607442"/>
              <a:gd name="connsiteY28" fmla="*/ 469107 h 1121569"/>
              <a:gd name="connsiteX29" fmla="*/ 1262063 w 1607442"/>
              <a:gd name="connsiteY29" fmla="*/ 321469 h 1121569"/>
              <a:gd name="connsiteX30" fmla="*/ 1257300 w 1607442"/>
              <a:gd name="connsiteY30" fmla="*/ 288132 h 1121569"/>
              <a:gd name="connsiteX31" fmla="*/ 1247775 w 1607442"/>
              <a:gd name="connsiteY31" fmla="*/ 269082 h 1121569"/>
              <a:gd name="connsiteX32" fmla="*/ 1228725 w 1607442"/>
              <a:gd name="connsiteY32" fmla="*/ 254794 h 1121569"/>
              <a:gd name="connsiteX33" fmla="*/ 1190625 w 1607442"/>
              <a:gd name="connsiteY33" fmla="*/ 250032 h 1121569"/>
              <a:gd name="connsiteX34" fmla="*/ 1119188 w 1607442"/>
              <a:gd name="connsiteY34" fmla="*/ 266700 h 1121569"/>
              <a:gd name="connsiteX35" fmla="*/ 733425 w 1607442"/>
              <a:gd name="connsiteY35" fmla="*/ 357188 h 1121569"/>
              <a:gd name="connsiteX36" fmla="*/ 478632 w 1607442"/>
              <a:gd name="connsiteY36" fmla="*/ 414338 h 1121569"/>
              <a:gd name="connsiteX0" fmla="*/ 478632 w 1607442"/>
              <a:gd name="connsiteY0" fmla="*/ 414338 h 1069975"/>
              <a:gd name="connsiteX1" fmla="*/ 104775 w 1607442"/>
              <a:gd name="connsiteY1" fmla="*/ 490538 h 1069975"/>
              <a:gd name="connsiteX2" fmla="*/ 0 w 1607442"/>
              <a:gd name="connsiteY2" fmla="*/ 316707 h 1069975"/>
              <a:gd name="connsiteX3" fmla="*/ 254794 w 1607442"/>
              <a:gd name="connsiteY3" fmla="*/ 276225 h 1069975"/>
              <a:gd name="connsiteX4" fmla="*/ 592932 w 1607442"/>
              <a:gd name="connsiteY4" fmla="*/ 207169 h 1069975"/>
              <a:gd name="connsiteX5" fmla="*/ 828675 w 1607442"/>
              <a:gd name="connsiteY5" fmla="*/ 161925 h 1069975"/>
              <a:gd name="connsiteX6" fmla="*/ 1176338 w 1607442"/>
              <a:gd name="connsiteY6" fmla="*/ 73819 h 1069975"/>
              <a:gd name="connsiteX7" fmla="*/ 1195388 w 1607442"/>
              <a:gd name="connsiteY7" fmla="*/ 52388 h 1069975"/>
              <a:gd name="connsiteX8" fmla="*/ 1219200 w 1607442"/>
              <a:gd name="connsiteY8" fmla="*/ 30957 h 1069975"/>
              <a:gd name="connsiteX9" fmla="*/ 1254919 w 1607442"/>
              <a:gd name="connsiteY9" fmla="*/ 9525 h 1069975"/>
              <a:gd name="connsiteX10" fmla="*/ 1297782 w 1607442"/>
              <a:gd name="connsiteY10" fmla="*/ 0 h 1069975"/>
              <a:gd name="connsiteX11" fmla="*/ 1328738 w 1607442"/>
              <a:gd name="connsiteY11" fmla="*/ 4763 h 1069975"/>
              <a:gd name="connsiteX12" fmla="*/ 1362075 w 1607442"/>
              <a:gd name="connsiteY12" fmla="*/ 23813 h 1069975"/>
              <a:gd name="connsiteX13" fmla="*/ 1445419 w 1607442"/>
              <a:gd name="connsiteY13" fmla="*/ 85725 h 1069975"/>
              <a:gd name="connsiteX14" fmla="*/ 1535907 w 1607442"/>
              <a:gd name="connsiteY14" fmla="*/ 152400 h 1069975"/>
              <a:gd name="connsiteX15" fmla="*/ 1574007 w 1607442"/>
              <a:gd name="connsiteY15" fmla="*/ 183357 h 1069975"/>
              <a:gd name="connsiteX16" fmla="*/ 1597819 w 1607442"/>
              <a:gd name="connsiteY16" fmla="*/ 211932 h 1069975"/>
              <a:gd name="connsiteX17" fmla="*/ 1604963 w 1607442"/>
              <a:gd name="connsiteY17" fmla="*/ 233363 h 1069975"/>
              <a:gd name="connsiteX18" fmla="*/ 1607344 w 1607442"/>
              <a:gd name="connsiteY18" fmla="*/ 254794 h 1069975"/>
              <a:gd name="connsiteX19" fmla="*/ 1600200 w 1607442"/>
              <a:gd name="connsiteY19" fmla="*/ 295275 h 1069975"/>
              <a:gd name="connsiteX20" fmla="*/ 1583532 w 1607442"/>
              <a:gd name="connsiteY20" fmla="*/ 323850 h 1069975"/>
              <a:gd name="connsiteX21" fmla="*/ 1557338 w 1607442"/>
              <a:gd name="connsiteY21" fmla="*/ 357188 h 1069975"/>
              <a:gd name="connsiteX22" fmla="*/ 1528763 w 1607442"/>
              <a:gd name="connsiteY22" fmla="*/ 385763 h 1069975"/>
              <a:gd name="connsiteX23" fmla="*/ 1478757 w 1607442"/>
              <a:gd name="connsiteY23" fmla="*/ 626269 h 1069975"/>
              <a:gd name="connsiteX24" fmla="*/ 1378715 w 1607442"/>
              <a:gd name="connsiteY24" fmla="*/ 1069975 h 1069975"/>
              <a:gd name="connsiteX25" fmla="*/ 1195257 w 1607442"/>
              <a:gd name="connsiteY25" fmla="*/ 1053306 h 1069975"/>
              <a:gd name="connsiteX26" fmla="*/ 1212057 w 1607442"/>
              <a:gd name="connsiteY26" fmla="*/ 850107 h 1069975"/>
              <a:gd name="connsiteX27" fmla="*/ 1250157 w 1607442"/>
              <a:gd name="connsiteY27" fmla="*/ 469107 h 1069975"/>
              <a:gd name="connsiteX28" fmla="*/ 1262063 w 1607442"/>
              <a:gd name="connsiteY28" fmla="*/ 321469 h 1069975"/>
              <a:gd name="connsiteX29" fmla="*/ 1257300 w 1607442"/>
              <a:gd name="connsiteY29" fmla="*/ 288132 h 1069975"/>
              <a:gd name="connsiteX30" fmla="*/ 1247775 w 1607442"/>
              <a:gd name="connsiteY30" fmla="*/ 269082 h 1069975"/>
              <a:gd name="connsiteX31" fmla="*/ 1228725 w 1607442"/>
              <a:gd name="connsiteY31" fmla="*/ 254794 h 1069975"/>
              <a:gd name="connsiteX32" fmla="*/ 1190625 w 1607442"/>
              <a:gd name="connsiteY32" fmla="*/ 250032 h 1069975"/>
              <a:gd name="connsiteX33" fmla="*/ 1119188 w 1607442"/>
              <a:gd name="connsiteY33" fmla="*/ 266700 h 1069975"/>
              <a:gd name="connsiteX34" fmla="*/ 733425 w 1607442"/>
              <a:gd name="connsiteY34" fmla="*/ 357188 h 1069975"/>
              <a:gd name="connsiteX35" fmla="*/ 478632 w 1607442"/>
              <a:gd name="connsiteY35" fmla="*/ 414338 h 106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07442" h="1069975">
                <a:moveTo>
                  <a:pt x="478632" y="414338"/>
                </a:moveTo>
                <a:lnTo>
                  <a:pt x="104775" y="490538"/>
                </a:lnTo>
                <a:lnTo>
                  <a:pt x="0" y="316707"/>
                </a:lnTo>
                <a:lnTo>
                  <a:pt x="254794" y="276225"/>
                </a:lnTo>
                <a:lnTo>
                  <a:pt x="592932" y="207169"/>
                </a:lnTo>
                <a:lnTo>
                  <a:pt x="828675" y="161925"/>
                </a:lnTo>
                <a:lnTo>
                  <a:pt x="1176338" y="73819"/>
                </a:lnTo>
                <a:lnTo>
                  <a:pt x="1195388" y="52388"/>
                </a:lnTo>
                <a:lnTo>
                  <a:pt x="1219200" y="30957"/>
                </a:lnTo>
                <a:lnTo>
                  <a:pt x="1254919" y="9525"/>
                </a:lnTo>
                <a:lnTo>
                  <a:pt x="1297782" y="0"/>
                </a:lnTo>
                <a:lnTo>
                  <a:pt x="1328738" y="4763"/>
                </a:lnTo>
                <a:lnTo>
                  <a:pt x="1362075" y="23813"/>
                </a:lnTo>
                <a:lnTo>
                  <a:pt x="1445419" y="85725"/>
                </a:lnTo>
                <a:lnTo>
                  <a:pt x="1535907" y="152400"/>
                </a:lnTo>
                <a:lnTo>
                  <a:pt x="1574007" y="183357"/>
                </a:lnTo>
                <a:lnTo>
                  <a:pt x="1597819" y="211932"/>
                </a:lnTo>
                <a:lnTo>
                  <a:pt x="1604963" y="233363"/>
                </a:lnTo>
                <a:cubicBezTo>
                  <a:pt x="1607442" y="253201"/>
                  <a:pt x="1607344" y="246014"/>
                  <a:pt x="1607344" y="254794"/>
                </a:cubicBezTo>
                <a:lnTo>
                  <a:pt x="1600200" y="295275"/>
                </a:lnTo>
                <a:lnTo>
                  <a:pt x="1583532" y="323850"/>
                </a:lnTo>
                <a:lnTo>
                  <a:pt x="1557338" y="357188"/>
                </a:lnTo>
                <a:lnTo>
                  <a:pt x="1528763" y="385763"/>
                </a:lnTo>
                <a:lnTo>
                  <a:pt x="1478757" y="626269"/>
                </a:lnTo>
                <a:lnTo>
                  <a:pt x="1378715" y="1069975"/>
                </a:lnTo>
                <a:lnTo>
                  <a:pt x="1195257" y="1053306"/>
                </a:lnTo>
                <a:lnTo>
                  <a:pt x="1212057" y="850107"/>
                </a:lnTo>
                <a:lnTo>
                  <a:pt x="1250157" y="469107"/>
                </a:lnTo>
                <a:lnTo>
                  <a:pt x="1262063" y="321469"/>
                </a:lnTo>
                <a:lnTo>
                  <a:pt x="1257300" y="288132"/>
                </a:lnTo>
                <a:lnTo>
                  <a:pt x="1247775" y="269082"/>
                </a:lnTo>
                <a:lnTo>
                  <a:pt x="1228725" y="254794"/>
                </a:lnTo>
                <a:lnTo>
                  <a:pt x="1190625" y="250032"/>
                </a:lnTo>
                <a:lnTo>
                  <a:pt x="1119188" y="266700"/>
                </a:lnTo>
                <a:lnTo>
                  <a:pt x="733425" y="357188"/>
                </a:lnTo>
                <a:lnTo>
                  <a:pt x="478632" y="4143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BC232AC-9B48-A24E-BF46-108A25C861B9}"/>
              </a:ext>
            </a:extLst>
          </p:cNvPr>
          <p:cNvSpPr/>
          <p:nvPr/>
        </p:nvSpPr>
        <p:spPr>
          <a:xfrm>
            <a:off x="3398838" y="4964113"/>
            <a:ext cx="1230312" cy="381000"/>
          </a:xfrm>
          <a:custGeom>
            <a:avLst/>
            <a:gdLst>
              <a:gd name="connsiteX0" fmla="*/ 433387 w 1231106"/>
              <a:gd name="connsiteY0" fmla="*/ 297657 h 381000"/>
              <a:gd name="connsiteX1" fmla="*/ 33337 w 1231106"/>
              <a:gd name="connsiteY1" fmla="*/ 381000 h 381000"/>
              <a:gd name="connsiteX2" fmla="*/ 0 w 1231106"/>
              <a:gd name="connsiteY2" fmla="*/ 240507 h 381000"/>
              <a:gd name="connsiteX3" fmla="*/ 328612 w 1231106"/>
              <a:gd name="connsiteY3" fmla="*/ 161925 h 381000"/>
              <a:gd name="connsiteX4" fmla="*/ 585787 w 1231106"/>
              <a:gd name="connsiteY4" fmla="*/ 92869 h 381000"/>
              <a:gd name="connsiteX5" fmla="*/ 828675 w 1231106"/>
              <a:gd name="connsiteY5" fmla="*/ 38100 h 381000"/>
              <a:gd name="connsiteX6" fmla="*/ 1002506 w 1231106"/>
              <a:gd name="connsiteY6" fmla="*/ 0 h 381000"/>
              <a:gd name="connsiteX7" fmla="*/ 1181100 w 1231106"/>
              <a:gd name="connsiteY7" fmla="*/ 4763 h 381000"/>
              <a:gd name="connsiteX8" fmla="*/ 1212056 w 1231106"/>
              <a:gd name="connsiteY8" fmla="*/ 69057 h 381000"/>
              <a:gd name="connsiteX9" fmla="*/ 1228725 w 1231106"/>
              <a:gd name="connsiteY9" fmla="*/ 111919 h 381000"/>
              <a:gd name="connsiteX10" fmla="*/ 1231106 w 1231106"/>
              <a:gd name="connsiteY10" fmla="*/ 133350 h 381000"/>
              <a:gd name="connsiteX11" fmla="*/ 1226344 w 1231106"/>
              <a:gd name="connsiteY11" fmla="*/ 164307 h 381000"/>
              <a:gd name="connsiteX12" fmla="*/ 1212056 w 1231106"/>
              <a:gd name="connsiteY12" fmla="*/ 188119 h 381000"/>
              <a:gd name="connsiteX13" fmla="*/ 1183481 w 1231106"/>
              <a:gd name="connsiteY13" fmla="*/ 207169 h 381000"/>
              <a:gd name="connsiteX14" fmla="*/ 1147762 w 1231106"/>
              <a:gd name="connsiteY14" fmla="*/ 216694 h 381000"/>
              <a:gd name="connsiteX15" fmla="*/ 1073944 w 1231106"/>
              <a:gd name="connsiteY15" fmla="*/ 223838 h 381000"/>
              <a:gd name="connsiteX16" fmla="*/ 959644 w 1231106"/>
              <a:gd name="connsiteY16" fmla="*/ 230982 h 381000"/>
              <a:gd name="connsiteX17" fmla="*/ 804862 w 1231106"/>
              <a:gd name="connsiteY17" fmla="*/ 242888 h 381000"/>
              <a:gd name="connsiteX18" fmla="*/ 433387 w 1231106"/>
              <a:gd name="connsiteY18" fmla="*/ 29765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31106" h="381000">
                <a:moveTo>
                  <a:pt x="433387" y="297657"/>
                </a:moveTo>
                <a:lnTo>
                  <a:pt x="33337" y="381000"/>
                </a:lnTo>
                <a:lnTo>
                  <a:pt x="0" y="240507"/>
                </a:lnTo>
                <a:lnTo>
                  <a:pt x="328612" y="161925"/>
                </a:lnTo>
                <a:lnTo>
                  <a:pt x="585787" y="92869"/>
                </a:lnTo>
                <a:lnTo>
                  <a:pt x="828675" y="38100"/>
                </a:lnTo>
                <a:lnTo>
                  <a:pt x="1002506" y="0"/>
                </a:lnTo>
                <a:lnTo>
                  <a:pt x="1181100" y="4763"/>
                </a:lnTo>
                <a:lnTo>
                  <a:pt x="1212056" y="69057"/>
                </a:lnTo>
                <a:lnTo>
                  <a:pt x="1228725" y="111919"/>
                </a:lnTo>
                <a:lnTo>
                  <a:pt x="1231106" y="133350"/>
                </a:lnTo>
                <a:lnTo>
                  <a:pt x="1226344" y="164307"/>
                </a:lnTo>
                <a:lnTo>
                  <a:pt x="1212056" y="188119"/>
                </a:lnTo>
                <a:lnTo>
                  <a:pt x="1183481" y="207169"/>
                </a:lnTo>
                <a:lnTo>
                  <a:pt x="1147762" y="216694"/>
                </a:lnTo>
                <a:lnTo>
                  <a:pt x="1073944" y="223838"/>
                </a:lnTo>
                <a:lnTo>
                  <a:pt x="959644" y="230982"/>
                </a:lnTo>
                <a:lnTo>
                  <a:pt x="804862" y="242888"/>
                </a:lnTo>
                <a:lnTo>
                  <a:pt x="433387" y="2976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2FF544F-106B-1F48-A406-B08BBD7ED889}"/>
              </a:ext>
            </a:extLst>
          </p:cNvPr>
          <p:cNvSpPr/>
          <p:nvPr/>
        </p:nvSpPr>
        <p:spPr>
          <a:xfrm>
            <a:off x="4867275" y="2152650"/>
            <a:ext cx="1909763" cy="452438"/>
          </a:xfrm>
          <a:custGeom>
            <a:avLst/>
            <a:gdLst>
              <a:gd name="connsiteX0" fmla="*/ 1057275 w 1909972"/>
              <a:gd name="connsiteY0" fmla="*/ 304800 h 452438"/>
              <a:gd name="connsiteX1" fmla="*/ 664369 w 1909972"/>
              <a:gd name="connsiteY1" fmla="*/ 383381 h 452438"/>
              <a:gd name="connsiteX2" fmla="*/ 302419 w 1909972"/>
              <a:gd name="connsiteY2" fmla="*/ 452438 h 452438"/>
              <a:gd name="connsiteX3" fmla="*/ 276225 w 1909972"/>
              <a:gd name="connsiteY3" fmla="*/ 450056 h 452438"/>
              <a:gd name="connsiteX4" fmla="*/ 247650 w 1909972"/>
              <a:gd name="connsiteY4" fmla="*/ 442913 h 452438"/>
              <a:gd name="connsiteX5" fmla="*/ 221456 w 1909972"/>
              <a:gd name="connsiteY5" fmla="*/ 431006 h 452438"/>
              <a:gd name="connsiteX6" fmla="*/ 190500 w 1909972"/>
              <a:gd name="connsiteY6" fmla="*/ 409575 h 452438"/>
              <a:gd name="connsiteX7" fmla="*/ 138113 w 1909972"/>
              <a:gd name="connsiteY7" fmla="*/ 359569 h 452438"/>
              <a:gd name="connsiteX8" fmla="*/ 95250 w 1909972"/>
              <a:gd name="connsiteY8" fmla="*/ 311944 h 452438"/>
              <a:gd name="connsiteX9" fmla="*/ 57150 w 1909972"/>
              <a:gd name="connsiteY9" fmla="*/ 261938 h 452438"/>
              <a:gd name="connsiteX10" fmla="*/ 21431 w 1909972"/>
              <a:gd name="connsiteY10" fmla="*/ 204788 h 452438"/>
              <a:gd name="connsiteX11" fmla="*/ 0 w 1909972"/>
              <a:gd name="connsiteY11" fmla="*/ 166688 h 452438"/>
              <a:gd name="connsiteX12" fmla="*/ 0 w 1909972"/>
              <a:gd name="connsiteY12" fmla="*/ 145256 h 452438"/>
              <a:gd name="connsiteX13" fmla="*/ 4763 w 1909972"/>
              <a:gd name="connsiteY13" fmla="*/ 130969 h 452438"/>
              <a:gd name="connsiteX14" fmla="*/ 14288 w 1909972"/>
              <a:gd name="connsiteY14" fmla="*/ 121444 h 452438"/>
              <a:gd name="connsiteX15" fmla="*/ 35719 w 1909972"/>
              <a:gd name="connsiteY15" fmla="*/ 123825 h 452438"/>
              <a:gd name="connsiteX16" fmla="*/ 61913 w 1909972"/>
              <a:gd name="connsiteY16" fmla="*/ 140494 h 452438"/>
              <a:gd name="connsiteX17" fmla="*/ 133350 w 1909972"/>
              <a:gd name="connsiteY17" fmla="*/ 195263 h 452438"/>
              <a:gd name="connsiteX18" fmla="*/ 192881 w 1909972"/>
              <a:gd name="connsiteY18" fmla="*/ 230981 h 452438"/>
              <a:gd name="connsiteX19" fmla="*/ 245269 w 1909972"/>
              <a:gd name="connsiteY19" fmla="*/ 257175 h 452438"/>
              <a:gd name="connsiteX20" fmla="*/ 290513 w 1909972"/>
              <a:gd name="connsiteY20" fmla="*/ 271463 h 452438"/>
              <a:gd name="connsiteX21" fmla="*/ 345281 w 1909972"/>
              <a:gd name="connsiteY21" fmla="*/ 266700 h 452438"/>
              <a:gd name="connsiteX22" fmla="*/ 559594 w 1909972"/>
              <a:gd name="connsiteY22" fmla="*/ 230981 h 452438"/>
              <a:gd name="connsiteX23" fmla="*/ 835819 w 1909972"/>
              <a:gd name="connsiteY23" fmla="*/ 183356 h 452438"/>
              <a:gd name="connsiteX24" fmla="*/ 1033463 w 1909972"/>
              <a:gd name="connsiteY24" fmla="*/ 135731 h 452438"/>
              <a:gd name="connsiteX25" fmla="*/ 1419225 w 1909972"/>
              <a:gd name="connsiteY25" fmla="*/ 71438 h 452438"/>
              <a:gd name="connsiteX26" fmla="*/ 1485900 w 1909972"/>
              <a:gd name="connsiteY26" fmla="*/ 42863 h 452438"/>
              <a:gd name="connsiteX27" fmla="*/ 1576388 w 1909972"/>
              <a:gd name="connsiteY27" fmla="*/ 0 h 452438"/>
              <a:gd name="connsiteX28" fmla="*/ 1631156 w 1909972"/>
              <a:gd name="connsiteY28" fmla="*/ 14288 h 452438"/>
              <a:gd name="connsiteX29" fmla="*/ 1733550 w 1909972"/>
              <a:gd name="connsiteY29" fmla="*/ 47625 h 452438"/>
              <a:gd name="connsiteX30" fmla="*/ 1793081 w 1909972"/>
              <a:gd name="connsiteY30" fmla="*/ 69056 h 452438"/>
              <a:gd name="connsiteX31" fmla="*/ 1843088 w 1909972"/>
              <a:gd name="connsiteY31" fmla="*/ 83344 h 452438"/>
              <a:gd name="connsiteX32" fmla="*/ 1871663 w 1909972"/>
              <a:gd name="connsiteY32" fmla="*/ 97631 h 452438"/>
              <a:gd name="connsiteX33" fmla="*/ 1890713 w 1909972"/>
              <a:gd name="connsiteY33" fmla="*/ 111919 h 452438"/>
              <a:gd name="connsiteX34" fmla="*/ 1902619 w 1909972"/>
              <a:gd name="connsiteY34" fmla="*/ 130969 h 452438"/>
              <a:gd name="connsiteX35" fmla="*/ 1909763 w 1909972"/>
              <a:gd name="connsiteY35" fmla="*/ 159544 h 452438"/>
              <a:gd name="connsiteX36" fmla="*/ 1905000 w 1909972"/>
              <a:gd name="connsiteY36" fmla="*/ 185738 h 452438"/>
              <a:gd name="connsiteX37" fmla="*/ 1897856 w 1909972"/>
              <a:gd name="connsiteY37" fmla="*/ 209550 h 452438"/>
              <a:gd name="connsiteX38" fmla="*/ 1885950 w 1909972"/>
              <a:gd name="connsiteY38" fmla="*/ 219075 h 452438"/>
              <a:gd name="connsiteX39" fmla="*/ 1869281 w 1909972"/>
              <a:gd name="connsiteY39" fmla="*/ 228600 h 452438"/>
              <a:gd name="connsiteX40" fmla="*/ 1824038 w 1909972"/>
              <a:gd name="connsiteY40" fmla="*/ 230981 h 452438"/>
              <a:gd name="connsiteX41" fmla="*/ 1716881 w 1909972"/>
              <a:gd name="connsiteY41" fmla="*/ 223838 h 452438"/>
              <a:gd name="connsiteX42" fmla="*/ 1612106 w 1909972"/>
              <a:gd name="connsiteY42" fmla="*/ 230981 h 452438"/>
              <a:gd name="connsiteX43" fmla="*/ 1454944 w 1909972"/>
              <a:gd name="connsiteY43" fmla="*/ 242888 h 452438"/>
              <a:gd name="connsiteX44" fmla="*/ 1266825 w 1909972"/>
              <a:gd name="connsiteY44" fmla="*/ 271463 h 452438"/>
              <a:gd name="connsiteX45" fmla="*/ 1057275 w 1909972"/>
              <a:gd name="connsiteY45" fmla="*/ 304800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09972" h="452438">
                <a:moveTo>
                  <a:pt x="1057275" y="304800"/>
                </a:moveTo>
                <a:lnTo>
                  <a:pt x="664369" y="383381"/>
                </a:lnTo>
                <a:lnTo>
                  <a:pt x="302419" y="452438"/>
                </a:lnTo>
                <a:lnTo>
                  <a:pt x="276225" y="450056"/>
                </a:lnTo>
                <a:lnTo>
                  <a:pt x="247650" y="442913"/>
                </a:lnTo>
                <a:lnTo>
                  <a:pt x="221456" y="431006"/>
                </a:lnTo>
                <a:lnTo>
                  <a:pt x="190500" y="409575"/>
                </a:lnTo>
                <a:lnTo>
                  <a:pt x="138113" y="359569"/>
                </a:lnTo>
                <a:lnTo>
                  <a:pt x="95250" y="311944"/>
                </a:lnTo>
                <a:lnTo>
                  <a:pt x="57150" y="261938"/>
                </a:lnTo>
                <a:lnTo>
                  <a:pt x="21431" y="204788"/>
                </a:lnTo>
                <a:lnTo>
                  <a:pt x="0" y="166688"/>
                </a:lnTo>
                <a:lnTo>
                  <a:pt x="0" y="145256"/>
                </a:lnTo>
                <a:lnTo>
                  <a:pt x="4763" y="130969"/>
                </a:lnTo>
                <a:lnTo>
                  <a:pt x="14288" y="121444"/>
                </a:lnTo>
                <a:lnTo>
                  <a:pt x="35719" y="123825"/>
                </a:lnTo>
                <a:lnTo>
                  <a:pt x="61913" y="140494"/>
                </a:lnTo>
                <a:lnTo>
                  <a:pt x="133350" y="195263"/>
                </a:lnTo>
                <a:lnTo>
                  <a:pt x="192881" y="230981"/>
                </a:lnTo>
                <a:lnTo>
                  <a:pt x="245269" y="257175"/>
                </a:lnTo>
                <a:lnTo>
                  <a:pt x="290513" y="271463"/>
                </a:lnTo>
                <a:lnTo>
                  <a:pt x="345281" y="266700"/>
                </a:lnTo>
                <a:lnTo>
                  <a:pt x="559594" y="230981"/>
                </a:lnTo>
                <a:lnTo>
                  <a:pt x="835819" y="183356"/>
                </a:lnTo>
                <a:lnTo>
                  <a:pt x="1033463" y="135731"/>
                </a:lnTo>
                <a:lnTo>
                  <a:pt x="1419225" y="71438"/>
                </a:lnTo>
                <a:lnTo>
                  <a:pt x="1485900" y="42863"/>
                </a:lnTo>
                <a:lnTo>
                  <a:pt x="1576388" y="0"/>
                </a:lnTo>
                <a:lnTo>
                  <a:pt x="1631156" y="14288"/>
                </a:lnTo>
                <a:lnTo>
                  <a:pt x="1733550" y="47625"/>
                </a:lnTo>
                <a:lnTo>
                  <a:pt x="1793081" y="69056"/>
                </a:lnTo>
                <a:lnTo>
                  <a:pt x="1843088" y="83344"/>
                </a:lnTo>
                <a:lnTo>
                  <a:pt x="1871663" y="97631"/>
                </a:lnTo>
                <a:lnTo>
                  <a:pt x="1890713" y="111919"/>
                </a:lnTo>
                <a:cubicBezTo>
                  <a:pt x="1903080" y="129234"/>
                  <a:pt x="1902619" y="121760"/>
                  <a:pt x="1902619" y="130969"/>
                </a:cubicBezTo>
                <a:cubicBezTo>
                  <a:pt x="1909972" y="157929"/>
                  <a:pt x="1909763" y="148113"/>
                  <a:pt x="1909763" y="159544"/>
                </a:cubicBezTo>
                <a:lnTo>
                  <a:pt x="1905000" y="185738"/>
                </a:lnTo>
                <a:lnTo>
                  <a:pt x="1897856" y="209550"/>
                </a:lnTo>
                <a:lnTo>
                  <a:pt x="1885950" y="219075"/>
                </a:lnTo>
                <a:lnTo>
                  <a:pt x="1869281" y="228600"/>
                </a:lnTo>
                <a:lnTo>
                  <a:pt x="1824038" y="230981"/>
                </a:lnTo>
                <a:lnTo>
                  <a:pt x="1716881" y="223838"/>
                </a:lnTo>
                <a:lnTo>
                  <a:pt x="1612106" y="230981"/>
                </a:lnTo>
                <a:lnTo>
                  <a:pt x="1454944" y="242888"/>
                </a:lnTo>
                <a:lnTo>
                  <a:pt x="1266825" y="271463"/>
                </a:lnTo>
                <a:lnTo>
                  <a:pt x="1057275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22EE09B-7973-B24D-BEFA-A8DD513C48BA}"/>
              </a:ext>
            </a:extLst>
          </p:cNvPr>
          <p:cNvSpPr/>
          <p:nvPr/>
        </p:nvSpPr>
        <p:spPr>
          <a:xfrm>
            <a:off x="5137150" y="2638425"/>
            <a:ext cx="387350" cy="715963"/>
          </a:xfrm>
          <a:custGeom>
            <a:avLst/>
            <a:gdLst>
              <a:gd name="connsiteX0" fmla="*/ 142875 w 388144"/>
              <a:gd name="connsiteY0" fmla="*/ 500063 h 716756"/>
              <a:gd name="connsiteX1" fmla="*/ 104775 w 388144"/>
              <a:gd name="connsiteY1" fmla="*/ 388144 h 716756"/>
              <a:gd name="connsiteX2" fmla="*/ 73819 w 388144"/>
              <a:gd name="connsiteY2" fmla="*/ 290513 h 716756"/>
              <a:gd name="connsiteX3" fmla="*/ 40482 w 388144"/>
              <a:gd name="connsiteY3" fmla="*/ 173831 h 716756"/>
              <a:gd name="connsiteX4" fmla="*/ 7144 w 388144"/>
              <a:gd name="connsiteY4" fmla="*/ 57150 h 716756"/>
              <a:gd name="connsiteX5" fmla="*/ 0 w 388144"/>
              <a:gd name="connsiteY5" fmla="*/ 21431 h 716756"/>
              <a:gd name="connsiteX6" fmla="*/ 4763 w 388144"/>
              <a:gd name="connsiteY6" fmla="*/ 2381 h 716756"/>
              <a:gd name="connsiteX7" fmla="*/ 19050 w 388144"/>
              <a:gd name="connsiteY7" fmla="*/ 0 h 716756"/>
              <a:gd name="connsiteX8" fmla="*/ 38100 w 388144"/>
              <a:gd name="connsiteY8" fmla="*/ 7144 h 716756"/>
              <a:gd name="connsiteX9" fmla="*/ 85725 w 388144"/>
              <a:gd name="connsiteY9" fmla="*/ 57150 h 716756"/>
              <a:gd name="connsiteX10" fmla="*/ 180975 w 388144"/>
              <a:gd name="connsiteY10" fmla="*/ 154781 h 716756"/>
              <a:gd name="connsiteX11" fmla="*/ 283369 w 388144"/>
              <a:gd name="connsiteY11" fmla="*/ 259556 h 716756"/>
              <a:gd name="connsiteX12" fmla="*/ 369094 w 388144"/>
              <a:gd name="connsiteY12" fmla="*/ 345281 h 716756"/>
              <a:gd name="connsiteX13" fmla="*/ 383382 w 388144"/>
              <a:gd name="connsiteY13" fmla="*/ 423863 h 716756"/>
              <a:gd name="connsiteX14" fmla="*/ 388144 w 388144"/>
              <a:gd name="connsiteY14" fmla="*/ 526256 h 716756"/>
              <a:gd name="connsiteX15" fmla="*/ 388144 w 388144"/>
              <a:gd name="connsiteY15" fmla="*/ 590550 h 716756"/>
              <a:gd name="connsiteX16" fmla="*/ 383382 w 388144"/>
              <a:gd name="connsiteY16" fmla="*/ 628650 h 716756"/>
              <a:gd name="connsiteX17" fmla="*/ 373857 w 388144"/>
              <a:gd name="connsiteY17" fmla="*/ 664369 h 716756"/>
              <a:gd name="connsiteX18" fmla="*/ 359569 w 388144"/>
              <a:gd name="connsiteY18" fmla="*/ 692944 h 716756"/>
              <a:gd name="connsiteX19" fmla="*/ 345282 w 388144"/>
              <a:gd name="connsiteY19" fmla="*/ 707231 h 716756"/>
              <a:gd name="connsiteX20" fmla="*/ 321469 w 388144"/>
              <a:gd name="connsiteY20" fmla="*/ 714375 h 716756"/>
              <a:gd name="connsiteX21" fmla="*/ 292894 w 388144"/>
              <a:gd name="connsiteY21" fmla="*/ 716756 h 716756"/>
              <a:gd name="connsiteX22" fmla="*/ 266700 w 388144"/>
              <a:gd name="connsiteY22" fmla="*/ 707231 h 716756"/>
              <a:gd name="connsiteX23" fmla="*/ 247650 w 388144"/>
              <a:gd name="connsiteY23" fmla="*/ 692944 h 716756"/>
              <a:gd name="connsiteX24" fmla="*/ 228600 w 388144"/>
              <a:gd name="connsiteY24" fmla="*/ 678656 h 716756"/>
              <a:gd name="connsiteX25" fmla="*/ 207169 w 388144"/>
              <a:gd name="connsiteY25" fmla="*/ 650081 h 716756"/>
              <a:gd name="connsiteX26" fmla="*/ 188119 w 388144"/>
              <a:gd name="connsiteY26" fmla="*/ 614363 h 716756"/>
              <a:gd name="connsiteX27" fmla="*/ 142875 w 388144"/>
              <a:gd name="connsiteY27" fmla="*/ 500063 h 716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8144" h="716756">
                <a:moveTo>
                  <a:pt x="142875" y="500063"/>
                </a:moveTo>
                <a:lnTo>
                  <a:pt x="104775" y="388144"/>
                </a:lnTo>
                <a:lnTo>
                  <a:pt x="73819" y="290513"/>
                </a:lnTo>
                <a:lnTo>
                  <a:pt x="40482" y="173831"/>
                </a:lnTo>
                <a:lnTo>
                  <a:pt x="7144" y="57150"/>
                </a:lnTo>
                <a:lnTo>
                  <a:pt x="0" y="21431"/>
                </a:lnTo>
                <a:lnTo>
                  <a:pt x="4763" y="2381"/>
                </a:lnTo>
                <a:lnTo>
                  <a:pt x="19050" y="0"/>
                </a:lnTo>
                <a:lnTo>
                  <a:pt x="38100" y="7144"/>
                </a:lnTo>
                <a:lnTo>
                  <a:pt x="85725" y="57150"/>
                </a:lnTo>
                <a:lnTo>
                  <a:pt x="180975" y="154781"/>
                </a:lnTo>
                <a:lnTo>
                  <a:pt x="283369" y="259556"/>
                </a:lnTo>
                <a:lnTo>
                  <a:pt x="369094" y="345281"/>
                </a:lnTo>
                <a:lnTo>
                  <a:pt x="383382" y="423863"/>
                </a:lnTo>
                <a:lnTo>
                  <a:pt x="388144" y="526256"/>
                </a:lnTo>
                <a:lnTo>
                  <a:pt x="388144" y="590550"/>
                </a:lnTo>
                <a:lnTo>
                  <a:pt x="383382" y="628650"/>
                </a:lnTo>
                <a:lnTo>
                  <a:pt x="373857" y="664369"/>
                </a:lnTo>
                <a:lnTo>
                  <a:pt x="359569" y="692944"/>
                </a:lnTo>
                <a:lnTo>
                  <a:pt x="345282" y="707231"/>
                </a:lnTo>
                <a:lnTo>
                  <a:pt x="321469" y="714375"/>
                </a:lnTo>
                <a:lnTo>
                  <a:pt x="292894" y="716756"/>
                </a:lnTo>
                <a:lnTo>
                  <a:pt x="266700" y="707231"/>
                </a:lnTo>
                <a:lnTo>
                  <a:pt x="247650" y="692944"/>
                </a:lnTo>
                <a:lnTo>
                  <a:pt x="228600" y="678656"/>
                </a:lnTo>
                <a:lnTo>
                  <a:pt x="207169" y="650081"/>
                </a:lnTo>
                <a:lnTo>
                  <a:pt x="188119" y="614363"/>
                </a:lnTo>
                <a:lnTo>
                  <a:pt x="142875" y="500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E5ACFCD-1FE3-D947-8761-A451C390E684}"/>
              </a:ext>
            </a:extLst>
          </p:cNvPr>
          <p:cNvSpPr/>
          <p:nvPr/>
        </p:nvSpPr>
        <p:spPr>
          <a:xfrm>
            <a:off x="5956300" y="2373313"/>
            <a:ext cx="549275" cy="1057275"/>
          </a:xfrm>
          <a:custGeom>
            <a:avLst/>
            <a:gdLst>
              <a:gd name="connsiteX0" fmla="*/ 264319 w 550069"/>
              <a:gd name="connsiteY0" fmla="*/ 740569 h 1057275"/>
              <a:gd name="connsiteX1" fmla="*/ 64294 w 550069"/>
              <a:gd name="connsiteY1" fmla="*/ 1052513 h 1057275"/>
              <a:gd name="connsiteX2" fmla="*/ 0 w 550069"/>
              <a:gd name="connsiteY2" fmla="*/ 1057275 h 1057275"/>
              <a:gd name="connsiteX3" fmla="*/ 78582 w 550069"/>
              <a:gd name="connsiteY3" fmla="*/ 807244 h 1057275"/>
              <a:gd name="connsiteX4" fmla="*/ 164307 w 550069"/>
              <a:gd name="connsiteY4" fmla="*/ 521494 h 1057275"/>
              <a:gd name="connsiteX5" fmla="*/ 192882 w 550069"/>
              <a:gd name="connsiteY5" fmla="*/ 395288 h 1057275"/>
              <a:gd name="connsiteX6" fmla="*/ 207169 w 550069"/>
              <a:gd name="connsiteY6" fmla="*/ 311944 h 1057275"/>
              <a:gd name="connsiteX7" fmla="*/ 204788 w 550069"/>
              <a:gd name="connsiteY7" fmla="*/ 271463 h 1057275"/>
              <a:gd name="connsiteX8" fmla="*/ 195263 w 550069"/>
              <a:gd name="connsiteY8" fmla="*/ 230982 h 1057275"/>
              <a:gd name="connsiteX9" fmla="*/ 176213 w 550069"/>
              <a:gd name="connsiteY9" fmla="*/ 209550 h 1057275"/>
              <a:gd name="connsiteX10" fmla="*/ 159544 w 550069"/>
              <a:gd name="connsiteY10" fmla="*/ 195263 h 1057275"/>
              <a:gd name="connsiteX11" fmla="*/ 142875 w 550069"/>
              <a:gd name="connsiteY11" fmla="*/ 178594 h 1057275"/>
              <a:gd name="connsiteX12" fmla="*/ 128588 w 550069"/>
              <a:gd name="connsiteY12" fmla="*/ 157163 h 1057275"/>
              <a:gd name="connsiteX13" fmla="*/ 119063 w 550069"/>
              <a:gd name="connsiteY13" fmla="*/ 133350 h 1057275"/>
              <a:gd name="connsiteX14" fmla="*/ 114300 w 550069"/>
              <a:gd name="connsiteY14" fmla="*/ 102394 h 1057275"/>
              <a:gd name="connsiteX15" fmla="*/ 128588 w 550069"/>
              <a:gd name="connsiteY15" fmla="*/ 7144 h 1057275"/>
              <a:gd name="connsiteX16" fmla="*/ 171450 w 550069"/>
              <a:gd name="connsiteY16" fmla="*/ 0 h 1057275"/>
              <a:gd name="connsiteX17" fmla="*/ 216694 w 550069"/>
              <a:gd name="connsiteY17" fmla="*/ 83344 h 1057275"/>
              <a:gd name="connsiteX18" fmla="*/ 238125 w 550069"/>
              <a:gd name="connsiteY18" fmla="*/ 102394 h 1057275"/>
              <a:gd name="connsiteX19" fmla="*/ 271463 w 550069"/>
              <a:gd name="connsiteY19" fmla="*/ 121444 h 1057275"/>
              <a:gd name="connsiteX20" fmla="*/ 330994 w 550069"/>
              <a:gd name="connsiteY20" fmla="*/ 145257 h 1057275"/>
              <a:gd name="connsiteX21" fmla="*/ 402432 w 550069"/>
              <a:gd name="connsiteY21" fmla="*/ 183357 h 1057275"/>
              <a:gd name="connsiteX22" fmla="*/ 469107 w 550069"/>
              <a:gd name="connsiteY22" fmla="*/ 219075 h 1057275"/>
              <a:gd name="connsiteX23" fmla="*/ 504825 w 550069"/>
              <a:gd name="connsiteY23" fmla="*/ 240507 h 1057275"/>
              <a:gd name="connsiteX24" fmla="*/ 526257 w 550069"/>
              <a:gd name="connsiteY24" fmla="*/ 259557 h 1057275"/>
              <a:gd name="connsiteX25" fmla="*/ 540544 w 550069"/>
              <a:gd name="connsiteY25" fmla="*/ 278607 h 1057275"/>
              <a:gd name="connsiteX26" fmla="*/ 547688 w 550069"/>
              <a:gd name="connsiteY26" fmla="*/ 307182 h 1057275"/>
              <a:gd name="connsiteX27" fmla="*/ 550069 w 550069"/>
              <a:gd name="connsiteY27" fmla="*/ 335757 h 1057275"/>
              <a:gd name="connsiteX28" fmla="*/ 542925 w 550069"/>
              <a:gd name="connsiteY28" fmla="*/ 371475 h 1057275"/>
              <a:gd name="connsiteX29" fmla="*/ 521494 w 550069"/>
              <a:gd name="connsiteY29" fmla="*/ 400050 h 1057275"/>
              <a:gd name="connsiteX30" fmla="*/ 452438 w 550069"/>
              <a:gd name="connsiteY30" fmla="*/ 485775 h 1057275"/>
              <a:gd name="connsiteX31" fmla="*/ 397669 w 550069"/>
              <a:gd name="connsiteY31" fmla="*/ 557213 h 1057275"/>
              <a:gd name="connsiteX32" fmla="*/ 264319 w 550069"/>
              <a:gd name="connsiteY32" fmla="*/ 740569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50069" h="1057275">
                <a:moveTo>
                  <a:pt x="264319" y="740569"/>
                </a:moveTo>
                <a:lnTo>
                  <a:pt x="64294" y="1052513"/>
                </a:lnTo>
                <a:lnTo>
                  <a:pt x="0" y="1057275"/>
                </a:lnTo>
                <a:lnTo>
                  <a:pt x="78582" y="807244"/>
                </a:lnTo>
                <a:lnTo>
                  <a:pt x="164307" y="521494"/>
                </a:lnTo>
                <a:lnTo>
                  <a:pt x="192882" y="395288"/>
                </a:lnTo>
                <a:lnTo>
                  <a:pt x="207169" y="311944"/>
                </a:lnTo>
                <a:lnTo>
                  <a:pt x="204788" y="271463"/>
                </a:lnTo>
                <a:lnTo>
                  <a:pt x="195263" y="230982"/>
                </a:lnTo>
                <a:lnTo>
                  <a:pt x="176213" y="209550"/>
                </a:lnTo>
                <a:lnTo>
                  <a:pt x="159544" y="195263"/>
                </a:lnTo>
                <a:lnTo>
                  <a:pt x="142875" y="178594"/>
                </a:lnTo>
                <a:lnTo>
                  <a:pt x="128588" y="157163"/>
                </a:lnTo>
                <a:lnTo>
                  <a:pt x="119063" y="133350"/>
                </a:lnTo>
                <a:lnTo>
                  <a:pt x="114300" y="102394"/>
                </a:lnTo>
                <a:lnTo>
                  <a:pt x="128588" y="7144"/>
                </a:lnTo>
                <a:lnTo>
                  <a:pt x="171450" y="0"/>
                </a:lnTo>
                <a:lnTo>
                  <a:pt x="216694" y="83344"/>
                </a:lnTo>
                <a:lnTo>
                  <a:pt x="238125" y="102394"/>
                </a:lnTo>
                <a:lnTo>
                  <a:pt x="271463" y="121444"/>
                </a:lnTo>
                <a:lnTo>
                  <a:pt x="330994" y="145257"/>
                </a:lnTo>
                <a:lnTo>
                  <a:pt x="402432" y="183357"/>
                </a:lnTo>
                <a:lnTo>
                  <a:pt x="469107" y="219075"/>
                </a:lnTo>
                <a:lnTo>
                  <a:pt x="504825" y="240507"/>
                </a:lnTo>
                <a:lnTo>
                  <a:pt x="526257" y="259557"/>
                </a:lnTo>
                <a:lnTo>
                  <a:pt x="540544" y="278607"/>
                </a:lnTo>
                <a:lnTo>
                  <a:pt x="547688" y="307182"/>
                </a:lnTo>
                <a:lnTo>
                  <a:pt x="550069" y="335757"/>
                </a:lnTo>
                <a:lnTo>
                  <a:pt x="542925" y="371475"/>
                </a:lnTo>
                <a:lnTo>
                  <a:pt x="521494" y="400050"/>
                </a:lnTo>
                <a:lnTo>
                  <a:pt x="452438" y="485775"/>
                </a:lnTo>
                <a:lnTo>
                  <a:pt x="397669" y="557213"/>
                </a:lnTo>
                <a:lnTo>
                  <a:pt x="264319" y="7405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4402F4C-5775-5348-9070-620650F6D681}"/>
              </a:ext>
            </a:extLst>
          </p:cNvPr>
          <p:cNvSpPr/>
          <p:nvPr/>
        </p:nvSpPr>
        <p:spPr>
          <a:xfrm>
            <a:off x="4418013" y="3224213"/>
            <a:ext cx="2792412" cy="565150"/>
          </a:xfrm>
          <a:custGeom>
            <a:avLst/>
            <a:gdLst>
              <a:gd name="connsiteX0" fmla="*/ 1714500 w 2793206"/>
              <a:gd name="connsiteY0" fmla="*/ 307181 h 564356"/>
              <a:gd name="connsiteX1" fmla="*/ 1402556 w 2793206"/>
              <a:gd name="connsiteY1" fmla="*/ 340518 h 564356"/>
              <a:gd name="connsiteX2" fmla="*/ 1252537 w 2793206"/>
              <a:gd name="connsiteY2" fmla="*/ 359568 h 564356"/>
              <a:gd name="connsiteX3" fmla="*/ 1090612 w 2793206"/>
              <a:gd name="connsiteY3" fmla="*/ 378618 h 564356"/>
              <a:gd name="connsiteX4" fmla="*/ 976312 w 2793206"/>
              <a:gd name="connsiteY4" fmla="*/ 397668 h 564356"/>
              <a:gd name="connsiteX5" fmla="*/ 845344 w 2793206"/>
              <a:gd name="connsiteY5" fmla="*/ 421481 h 564356"/>
              <a:gd name="connsiteX6" fmla="*/ 728662 w 2793206"/>
              <a:gd name="connsiteY6" fmla="*/ 450056 h 564356"/>
              <a:gd name="connsiteX7" fmla="*/ 559594 w 2793206"/>
              <a:gd name="connsiteY7" fmla="*/ 497681 h 564356"/>
              <a:gd name="connsiteX8" fmla="*/ 371475 w 2793206"/>
              <a:gd name="connsiteY8" fmla="*/ 564356 h 564356"/>
              <a:gd name="connsiteX9" fmla="*/ 335756 w 2793206"/>
              <a:gd name="connsiteY9" fmla="*/ 561975 h 564356"/>
              <a:gd name="connsiteX10" fmla="*/ 300037 w 2793206"/>
              <a:gd name="connsiteY10" fmla="*/ 552450 h 564356"/>
              <a:gd name="connsiteX11" fmla="*/ 261937 w 2793206"/>
              <a:gd name="connsiteY11" fmla="*/ 538162 h 564356"/>
              <a:gd name="connsiteX12" fmla="*/ 200025 w 2793206"/>
              <a:gd name="connsiteY12" fmla="*/ 500062 h 564356"/>
              <a:gd name="connsiteX13" fmla="*/ 130969 w 2793206"/>
              <a:gd name="connsiteY13" fmla="*/ 450056 h 564356"/>
              <a:gd name="connsiteX14" fmla="*/ 69056 w 2793206"/>
              <a:gd name="connsiteY14" fmla="*/ 400050 h 564356"/>
              <a:gd name="connsiteX15" fmla="*/ 26194 w 2793206"/>
              <a:gd name="connsiteY15" fmla="*/ 352425 h 564356"/>
              <a:gd name="connsiteX16" fmla="*/ 7144 w 2793206"/>
              <a:gd name="connsiteY16" fmla="*/ 328612 h 564356"/>
              <a:gd name="connsiteX17" fmla="*/ 0 w 2793206"/>
              <a:gd name="connsiteY17" fmla="*/ 307181 h 564356"/>
              <a:gd name="connsiteX18" fmla="*/ 0 w 2793206"/>
              <a:gd name="connsiteY18" fmla="*/ 288131 h 564356"/>
              <a:gd name="connsiteX19" fmla="*/ 4762 w 2793206"/>
              <a:gd name="connsiteY19" fmla="*/ 278606 h 564356"/>
              <a:gd name="connsiteX20" fmla="*/ 23812 w 2793206"/>
              <a:gd name="connsiteY20" fmla="*/ 276225 h 564356"/>
              <a:gd name="connsiteX21" fmla="*/ 54769 w 2793206"/>
              <a:gd name="connsiteY21" fmla="*/ 290512 h 564356"/>
              <a:gd name="connsiteX22" fmla="*/ 97631 w 2793206"/>
              <a:gd name="connsiteY22" fmla="*/ 311943 h 564356"/>
              <a:gd name="connsiteX23" fmla="*/ 161925 w 2793206"/>
              <a:gd name="connsiteY23" fmla="*/ 333375 h 564356"/>
              <a:gd name="connsiteX24" fmla="*/ 214312 w 2793206"/>
              <a:gd name="connsiteY24" fmla="*/ 340518 h 564356"/>
              <a:gd name="connsiteX25" fmla="*/ 295275 w 2793206"/>
              <a:gd name="connsiteY25" fmla="*/ 347662 h 564356"/>
              <a:gd name="connsiteX26" fmla="*/ 366712 w 2793206"/>
              <a:gd name="connsiteY26" fmla="*/ 342900 h 564356"/>
              <a:gd name="connsiteX27" fmla="*/ 497681 w 2793206"/>
              <a:gd name="connsiteY27" fmla="*/ 319087 h 564356"/>
              <a:gd name="connsiteX28" fmla="*/ 766762 w 2793206"/>
              <a:gd name="connsiteY28" fmla="*/ 266700 h 564356"/>
              <a:gd name="connsiteX29" fmla="*/ 1254919 w 2793206"/>
              <a:gd name="connsiteY29" fmla="*/ 190500 h 564356"/>
              <a:gd name="connsiteX30" fmla="*/ 1562100 w 2793206"/>
              <a:gd name="connsiteY30" fmla="*/ 138112 h 564356"/>
              <a:gd name="connsiteX31" fmla="*/ 1643062 w 2793206"/>
              <a:gd name="connsiteY31" fmla="*/ 138112 h 564356"/>
              <a:gd name="connsiteX32" fmla="*/ 1893094 w 2793206"/>
              <a:gd name="connsiteY32" fmla="*/ 107156 h 564356"/>
              <a:gd name="connsiteX33" fmla="*/ 2097881 w 2793206"/>
              <a:gd name="connsiteY33" fmla="*/ 83343 h 564356"/>
              <a:gd name="connsiteX34" fmla="*/ 2219325 w 2793206"/>
              <a:gd name="connsiteY34" fmla="*/ 71437 h 564356"/>
              <a:gd name="connsiteX35" fmla="*/ 2338387 w 2793206"/>
              <a:gd name="connsiteY35" fmla="*/ 0 h 564356"/>
              <a:gd name="connsiteX36" fmla="*/ 2443162 w 2793206"/>
              <a:gd name="connsiteY36" fmla="*/ 21431 h 564356"/>
              <a:gd name="connsiteX37" fmla="*/ 2547937 w 2793206"/>
              <a:gd name="connsiteY37" fmla="*/ 52387 h 564356"/>
              <a:gd name="connsiteX38" fmla="*/ 2614612 w 2793206"/>
              <a:gd name="connsiteY38" fmla="*/ 76200 h 564356"/>
              <a:gd name="connsiteX39" fmla="*/ 2659856 w 2793206"/>
              <a:gd name="connsiteY39" fmla="*/ 95250 h 564356"/>
              <a:gd name="connsiteX40" fmla="*/ 2700337 w 2793206"/>
              <a:gd name="connsiteY40" fmla="*/ 116681 h 564356"/>
              <a:gd name="connsiteX41" fmla="*/ 2733675 w 2793206"/>
              <a:gd name="connsiteY41" fmla="*/ 145256 h 564356"/>
              <a:gd name="connsiteX42" fmla="*/ 2757487 w 2793206"/>
              <a:gd name="connsiteY42" fmla="*/ 171450 h 564356"/>
              <a:gd name="connsiteX43" fmla="*/ 2774156 w 2793206"/>
              <a:gd name="connsiteY43" fmla="*/ 192881 h 564356"/>
              <a:gd name="connsiteX44" fmla="*/ 2786062 w 2793206"/>
              <a:gd name="connsiteY44" fmla="*/ 214312 h 564356"/>
              <a:gd name="connsiteX45" fmla="*/ 2793206 w 2793206"/>
              <a:gd name="connsiteY45" fmla="*/ 235743 h 564356"/>
              <a:gd name="connsiteX46" fmla="*/ 2793206 w 2793206"/>
              <a:gd name="connsiteY46" fmla="*/ 259556 h 564356"/>
              <a:gd name="connsiteX47" fmla="*/ 2781300 w 2793206"/>
              <a:gd name="connsiteY47" fmla="*/ 276225 h 564356"/>
              <a:gd name="connsiteX48" fmla="*/ 2752725 w 2793206"/>
              <a:gd name="connsiteY48" fmla="*/ 295275 h 564356"/>
              <a:gd name="connsiteX49" fmla="*/ 2719387 w 2793206"/>
              <a:gd name="connsiteY49" fmla="*/ 309562 h 564356"/>
              <a:gd name="connsiteX50" fmla="*/ 2683669 w 2793206"/>
              <a:gd name="connsiteY50" fmla="*/ 311943 h 564356"/>
              <a:gd name="connsiteX51" fmla="*/ 2619375 w 2793206"/>
              <a:gd name="connsiteY51" fmla="*/ 302418 h 564356"/>
              <a:gd name="connsiteX52" fmla="*/ 2514600 w 2793206"/>
              <a:gd name="connsiteY52" fmla="*/ 285750 h 564356"/>
              <a:gd name="connsiteX53" fmla="*/ 2357437 w 2793206"/>
              <a:gd name="connsiteY53" fmla="*/ 271462 h 564356"/>
              <a:gd name="connsiteX54" fmla="*/ 2207419 w 2793206"/>
              <a:gd name="connsiteY54" fmla="*/ 271462 h 564356"/>
              <a:gd name="connsiteX55" fmla="*/ 2057400 w 2793206"/>
              <a:gd name="connsiteY55" fmla="*/ 273843 h 564356"/>
              <a:gd name="connsiteX56" fmla="*/ 1714500 w 2793206"/>
              <a:gd name="connsiteY56" fmla="*/ 30718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93206" h="564356">
                <a:moveTo>
                  <a:pt x="1714500" y="307181"/>
                </a:moveTo>
                <a:lnTo>
                  <a:pt x="1402556" y="340518"/>
                </a:lnTo>
                <a:lnTo>
                  <a:pt x="1252537" y="359568"/>
                </a:lnTo>
                <a:lnTo>
                  <a:pt x="1090612" y="378618"/>
                </a:lnTo>
                <a:lnTo>
                  <a:pt x="976312" y="397668"/>
                </a:lnTo>
                <a:lnTo>
                  <a:pt x="845344" y="421481"/>
                </a:lnTo>
                <a:lnTo>
                  <a:pt x="728662" y="450056"/>
                </a:lnTo>
                <a:lnTo>
                  <a:pt x="559594" y="497681"/>
                </a:lnTo>
                <a:lnTo>
                  <a:pt x="371475" y="564356"/>
                </a:lnTo>
                <a:lnTo>
                  <a:pt x="335756" y="561975"/>
                </a:lnTo>
                <a:lnTo>
                  <a:pt x="300037" y="552450"/>
                </a:lnTo>
                <a:lnTo>
                  <a:pt x="261937" y="538162"/>
                </a:lnTo>
                <a:lnTo>
                  <a:pt x="200025" y="500062"/>
                </a:lnTo>
                <a:lnTo>
                  <a:pt x="130969" y="450056"/>
                </a:lnTo>
                <a:lnTo>
                  <a:pt x="69056" y="400050"/>
                </a:lnTo>
                <a:lnTo>
                  <a:pt x="26194" y="352425"/>
                </a:lnTo>
                <a:lnTo>
                  <a:pt x="7144" y="328612"/>
                </a:lnTo>
                <a:lnTo>
                  <a:pt x="0" y="307181"/>
                </a:lnTo>
                <a:lnTo>
                  <a:pt x="0" y="288131"/>
                </a:lnTo>
                <a:lnTo>
                  <a:pt x="4762" y="278606"/>
                </a:lnTo>
                <a:lnTo>
                  <a:pt x="23812" y="276225"/>
                </a:lnTo>
                <a:lnTo>
                  <a:pt x="54769" y="290512"/>
                </a:lnTo>
                <a:lnTo>
                  <a:pt x="97631" y="311943"/>
                </a:lnTo>
                <a:lnTo>
                  <a:pt x="161925" y="333375"/>
                </a:lnTo>
                <a:lnTo>
                  <a:pt x="214312" y="340518"/>
                </a:lnTo>
                <a:lnTo>
                  <a:pt x="295275" y="347662"/>
                </a:lnTo>
                <a:lnTo>
                  <a:pt x="366712" y="342900"/>
                </a:lnTo>
                <a:lnTo>
                  <a:pt x="497681" y="319087"/>
                </a:lnTo>
                <a:lnTo>
                  <a:pt x="766762" y="266700"/>
                </a:lnTo>
                <a:lnTo>
                  <a:pt x="1254919" y="190500"/>
                </a:lnTo>
                <a:lnTo>
                  <a:pt x="1562100" y="138112"/>
                </a:lnTo>
                <a:lnTo>
                  <a:pt x="1643062" y="138112"/>
                </a:lnTo>
                <a:lnTo>
                  <a:pt x="1893094" y="107156"/>
                </a:lnTo>
                <a:lnTo>
                  <a:pt x="2097881" y="83343"/>
                </a:lnTo>
                <a:lnTo>
                  <a:pt x="2219325" y="71437"/>
                </a:lnTo>
                <a:lnTo>
                  <a:pt x="2338387" y="0"/>
                </a:lnTo>
                <a:lnTo>
                  <a:pt x="2443162" y="21431"/>
                </a:lnTo>
                <a:lnTo>
                  <a:pt x="2547937" y="52387"/>
                </a:lnTo>
                <a:lnTo>
                  <a:pt x="2614612" y="76200"/>
                </a:lnTo>
                <a:lnTo>
                  <a:pt x="2659856" y="95250"/>
                </a:lnTo>
                <a:lnTo>
                  <a:pt x="2700337" y="116681"/>
                </a:lnTo>
                <a:lnTo>
                  <a:pt x="2733675" y="145256"/>
                </a:lnTo>
                <a:lnTo>
                  <a:pt x="2757487" y="171450"/>
                </a:lnTo>
                <a:lnTo>
                  <a:pt x="2774156" y="192881"/>
                </a:lnTo>
                <a:lnTo>
                  <a:pt x="2786062" y="214312"/>
                </a:lnTo>
                <a:lnTo>
                  <a:pt x="2793206" y="235743"/>
                </a:lnTo>
                <a:lnTo>
                  <a:pt x="2793206" y="259556"/>
                </a:lnTo>
                <a:lnTo>
                  <a:pt x="2781300" y="276225"/>
                </a:lnTo>
                <a:lnTo>
                  <a:pt x="2752725" y="295275"/>
                </a:lnTo>
                <a:lnTo>
                  <a:pt x="2719387" y="309562"/>
                </a:lnTo>
                <a:lnTo>
                  <a:pt x="2683669" y="311943"/>
                </a:lnTo>
                <a:lnTo>
                  <a:pt x="2619375" y="302418"/>
                </a:lnTo>
                <a:lnTo>
                  <a:pt x="2514600" y="285750"/>
                </a:lnTo>
                <a:lnTo>
                  <a:pt x="2357437" y="271462"/>
                </a:lnTo>
                <a:lnTo>
                  <a:pt x="2207419" y="271462"/>
                </a:lnTo>
                <a:lnTo>
                  <a:pt x="2057400" y="273843"/>
                </a:lnTo>
                <a:lnTo>
                  <a:pt x="1714500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E5C4F82-C5E1-E943-89B3-4A796C51248C}"/>
              </a:ext>
            </a:extLst>
          </p:cNvPr>
          <p:cNvSpPr/>
          <p:nvPr/>
        </p:nvSpPr>
        <p:spPr>
          <a:xfrm rot="16200000">
            <a:off x="4602163" y="4562475"/>
            <a:ext cx="2511425" cy="422275"/>
          </a:xfrm>
          <a:custGeom>
            <a:avLst/>
            <a:gdLst>
              <a:gd name="connsiteX0" fmla="*/ 1335881 w 2512218"/>
              <a:gd name="connsiteY0" fmla="*/ 371475 h 421481"/>
              <a:gd name="connsiteX1" fmla="*/ 797718 w 2512218"/>
              <a:gd name="connsiteY1" fmla="*/ 373856 h 421481"/>
              <a:gd name="connsiteX2" fmla="*/ 433387 w 2512218"/>
              <a:gd name="connsiteY2" fmla="*/ 371475 h 421481"/>
              <a:gd name="connsiteX3" fmla="*/ 376237 w 2512218"/>
              <a:gd name="connsiteY3" fmla="*/ 366713 h 421481"/>
              <a:gd name="connsiteX4" fmla="*/ 309562 w 2512218"/>
              <a:gd name="connsiteY4" fmla="*/ 359569 h 421481"/>
              <a:gd name="connsiteX5" fmla="*/ 211931 w 2512218"/>
              <a:gd name="connsiteY5" fmla="*/ 338138 h 421481"/>
              <a:gd name="connsiteX6" fmla="*/ 107156 w 2512218"/>
              <a:gd name="connsiteY6" fmla="*/ 309563 h 421481"/>
              <a:gd name="connsiteX7" fmla="*/ 35718 w 2512218"/>
              <a:gd name="connsiteY7" fmla="*/ 288131 h 421481"/>
              <a:gd name="connsiteX8" fmla="*/ 14287 w 2512218"/>
              <a:gd name="connsiteY8" fmla="*/ 273844 h 421481"/>
              <a:gd name="connsiteX9" fmla="*/ 0 w 2512218"/>
              <a:gd name="connsiteY9" fmla="*/ 247650 h 421481"/>
              <a:gd name="connsiteX10" fmla="*/ 0 w 2512218"/>
              <a:gd name="connsiteY10" fmla="*/ 223838 h 421481"/>
              <a:gd name="connsiteX11" fmla="*/ 4762 w 2512218"/>
              <a:gd name="connsiteY11" fmla="*/ 204788 h 421481"/>
              <a:gd name="connsiteX12" fmla="*/ 21431 w 2512218"/>
              <a:gd name="connsiteY12" fmla="*/ 185738 h 421481"/>
              <a:gd name="connsiteX13" fmla="*/ 47625 w 2512218"/>
              <a:gd name="connsiteY13" fmla="*/ 171450 h 421481"/>
              <a:gd name="connsiteX14" fmla="*/ 142875 w 2512218"/>
              <a:gd name="connsiteY14" fmla="*/ 157163 h 421481"/>
              <a:gd name="connsiteX15" fmla="*/ 369093 w 2512218"/>
              <a:gd name="connsiteY15" fmla="*/ 142875 h 421481"/>
              <a:gd name="connsiteX16" fmla="*/ 826293 w 2512218"/>
              <a:gd name="connsiteY16" fmla="*/ 135731 h 421481"/>
              <a:gd name="connsiteX17" fmla="*/ 1421606 w 2512218"/>
              <a:gd name="connsiteY17" fmla="*/ 126206 h 421481"/>
              <a:gd name="connsiteX18" fmla="*/ 1966912 w 2512218"/>
              <a:gd name="connsiteY18" fmla="*/ 126206 h 421481"/>
              <a:gd name="connsiteX19" fmla="*/ 2212181 w 2512218"/>
              <a:gd name="connsiteY19" fmla="*/ 123825 h 421481"/>
              <a:gd name="connsiteX20" fmla="*/ 2257425 w 2512218"/>
              <a:gd name="connsiteY20" fmla="*/ 119063 h 421481"/>
              <a:gd name="connsiteX21" fmla="*/ 2290762 w 2512218"/>
              <a:gd name="connsiteY21" fmla="*/ 111919 h 421481"/>
              <a:gd name="connsiteX22" fmla="*/ 2347912 w 2512218"/>
              <a:gd name="connsiteY22" fmla="*/ 92869 h 421481"/>
              <a:gd name="connsiteX23" fmla="*/ 2405062 w 2512218"/>
              <a:gd name="connsiteY23" fmla="*/ 61913 h 421481"/>
              <a:gd name="connsiteX24" fmla="*/ 2478881 w 2512218"/>
              <a:gd name="connsiteY24" fmla="*/ 0 h 421481"/>
              <a:gd name="connsiteX25" fmla="*/ 2512218 w 2512218"/>
              <a:gd name="connsiteY25" fmla="*/ 116681 h 421481"/>
              <a:gd name="connsiteX26" fmla="*/ 2421731 w 2512218"/>
              <a:gd name="connsiteY26" fmla="*/ 271463 h 421481"/>
              <a:gd name="connsiteX27" fmla="*/ 2383631 w 2512218"/>
              <a:gd name="connsiteY27" fmla="*/ 347663 h 421481"/>
              <a:gd name="connsiteX28" fmla="*/ 2355056 w 2512218"/>
              <a:gd name="connsiteY28" fmla="*/ 392906 h 421481"/>
              <a:gd name="connsiteX29" fmla="*/ 2336006 w 2512218"/>
              <a:gd name="connsiteY29" fmla="*/ 411956 h 421481"/>
              <a:gd name="connsiteX30" fmla="*/ 2305050 w 2512218"/>
              <a:gd name="connsiteY30" fmla="*/ 421481 h 421481"/>
              <a:gd name="connsiteX31" fmla="*/ 2266950 w 2512218"/>
              <a:gd name="connsiteY31" fmla="*/ 414338 h 421481"/>
              <a:gd name="connsiteX32" fmla="*/ 2221706 w 2512218"/>
              <a:gd name="connsiteY32" fmla="*/ 392906 h 421481"/>
              <a:gd name="connsiteX33" fmla="*/ 2171700 w 2512218"/>
              <a:gd name="connsiteY33" fmla="*/ 371475 h 421481"/>
              <a:gd name="connsiteX34" fmla="*/ 1781175 w 2512218"/>
              <a:gd name="connsiteY34" fmla="*/ 371475 h 421481"/>
              <a:gd name="connsiteX35" fmla="*/ 1621631 w 2512218"/>
              <a:gd name="connsiteY35" fmla="*/ 371475 h 421481"/>
              <a:gd name="connsiteX36" fmla="*/ 1335881 w 2512218"/>
              <a:gd name="connsiteY36" fmla="*/ 371475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12218" h="421481">
                <a:moveTo>
                  <a:pt x="1335881" y="371475"/>
                </a:moveTo>
                <a:lnTo>
                  <a:pt x="797718" y="373856"/>
                </a:lnTo>
                <a:lnTo>
                  <a:pt x="433387" y="371475"/>
                </a:lnTo>
                <a:lnTo>
                  <a:pt x="376237" y="366713"/>
                </a:lnTo>
                <a:lnTo>
                  <a:pt x="309562" y="359569"/>
                </a:lnTo>
                <a:lnTo>
                  <a:pt x="211931" y="338138"/>
                </a:lnTo>
                <a:lnTo>
                  <a:pt x="107156" y="309563"/>
                </a:lnTo>
                <a:lnTo>
                  <a:pt x="35718" y="288131"/>
                </a:lnTo>
                <a:lnTo>
                  <a:pt x="14287" y="273844"/>
                </a:lnTo>
                <a:lnTo>
                  <a:pt x="0" y="247650"/>
                </a:lnTo>
                <a:lnTo>
                  <a:pt x="0" y="223838"/>
                </a:lnTo>
                <a:lnTo>
                  <a:pt x="4762" y="204788"/>
                </a:lnTo>
                <a:lnTo>
                  <a:pt x="21431" y="185738"/>
                </a:lnTo>
                <a:lnTo>
                  <a:pt x="47625" y="171450"/>
                </a:lnTo>
                <a:lnTo>
                  <a:pt x="142875" y="157163"/>
                </a:lnTo>
                <a:lnTo>
                  <a:pt x="369093" y="142875"/>
                </a:lnTo>
                <a:lnTo>
                  <a:pt x="826293" y="135731"/>
                </a:lnTo>
                <a:lnTo>
                  <a:pt x="1421606" y="126206"/>
                </a:lnTo>
                <a:lnTo>
                  <a:pt x="1966912" y="126206"/>
                </a:lnTo>
                <a:lnTo>
                  <a:pt x="2212181" y="123825"/>
                </a:lnTo>
                <a:lnTo>
                  <a:pt x="2257425" y="119063"/>
                </a:lnTo>
                <a:lnTo>
                  <a:pt x="2290762" y="111919"/>
                </a:lnTo>
                <a:lnTo>
                  <a:pt x="2347912" y="92869"/>
                </a:lnTo>
                <a:lnTo>
                  <a:pt x="2405062" y="61913"/>
                </a:lnTo>
                <a:lnTo>
                  <a:pt x="2478881" y="0"/>
                </a:lnTo>
                <a:lnTo>
                  <a:pt x="2512218" y="116681"/>
                </a:lnTo>
                <a:lnTo>
                  <a:pt x="2421731" y="271463"/>
                </a:lnTo>
                <a:lnTo>
                  <a:pt x="2383631" y="347663"/>
                </a:lnTo>
                <a:lnTo>
                  <a:pt x="2355056" y="392906"/>
                </a:lnTo>
                <a:lnTo>
                  <a:pt x="2336006" y="411956"/>
                </a:lnTo>
                <a:lnTo>
                  <a:pt x="2305050" y="421481"/>
                </a:lnTo>
                <a:lnTo>
                  <a:pt x="2266950" y="414338"/>
                </a:lnTo>
                <a:lnTo>
                  <a:pt x="2221706" y="392906"/>
                </a:lnTo>
                <a:lnTo>
                  <a:pt x="2171700" y="371475"/>
                </a:lnTo>
                <a:lnTo>
                  <a:pt x="1781175" y="371475"/>
                </a:lnTo>
                <a:lnTo>
                  <a:pt x="1621631" y="371475"/>
                </a:lnTo>
                <a:lnTo>
                  <a:pt x="1335881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1D432C8-6163-49E5-A4D1-034F17F9EDD6}"/>
              </a:ext>
            </a:extLst>
          </p:cNvPr>
          <p:cNvGrpSpPr/>
          <p:nvPr/>
        </p:nvGrpSpPr>
        <p:grpSpPr>
          <a:xfrm>
            <a:off x="2609850" y="1525588"/>
            <a:ext cx="4600575" cy="4503737"/>
            <a:chOff x="2762250" y="1677988"/>
            <a:chExt cx="4600575" cy="45037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DBF3D2F-3CDF-4D99-8E02-0BB4F9648424}"/>
                </a:ext>
              </a:extLst>
            </p:cNvPr>
            <p:cNvSpPr/>
            <p:nvPr/>
          </p:nvSpPr>
          <p:spPr>
            <a:xfrm>
              <a:off x="2947988" y="1781175"/>
              <a:ext cx="1785937" cy="935038"/>
            </a:xfrm>
            <a:custGeom>
              <a:avLst/>
              <a:gdLst>
                <a:gd name="connsiteX0" fmla="*/ 1300162 w 1785937"/>
                <a:gd name="connsiteY0" fmla="*/ 500063 h 935831"/>
                <a:gd name="connsiteX1" fmla="*/ 923925 w 1785937"/>
                <a:gd name="connsiteY1" fmla="*/ 671513 h 935831"/>
                <a:gd name="connsiteX2" fmla="*/ 773906 w 1785937"/>
                <a:gd name="connsiteY2" fmla="*/ 738188 h 935831"/>
                <a:gd name="connsiteX3" fmla="*/ 607218 w 1785937"/>
                <a:gd name="connsiteY3" fmla="*/ 792956 h 935831"/>
                <a:gd name="connsiteX4" fmla="*/ 464343 w 1785937"/>
                <a:gd name="connsiteY4" fmla="*/ 838200 h 935831"/>
                <a:gd name="connsiteX5" fmla="*/ 307181 w 1785937"/>
                <a:gd name="connsiteY5" fmla="*/ 878681 h 935831"/>
                <a:gd name="connsiteX6" fmla="*/ 169068 w 1785937"/>
                <a:gd name="connsiteY6" fmla="*/ 909638 h 935831"/>
                <a:gd name="connsiteX7" fmla="*/ 71437 w 1785937"/>
                <a:gd name="connsiteY7" fmla="*/ 931069 h 935831"/>
                <a:gd name="connsiteX8" fmla="*/ 26193 w 1785937"/>
                <a:gd name="connsiteY8" fmla="*/ 935831 h 935831"/>
                <a:gd name="connsiteX9" fmla="*/ 4762 w 1785937"/>
                <a:gd name="connsiteY9" fmla="*/ 933450 h 935831"/>
                <a:gd name="connsiteX10" fmla="*/ 0 w 1785937"/>
                <a:gd name="connsiteY10" fmla="*/ 926306 h 935831"/>
                <a:gd name="connsiteX11" fmla="*/ 2381 w 1785937"/>
                <a:gd name="connsiteY11" fmla="*/ 916781 h 935831"/>
                <a:gd name="connsiteX12" fmla="*/ 26193 w 1785937"/>
                <a:gd name="connsiteY12" fmla="*/ 890588 h 935831"/>
                <a:gd name="connsiteX13" fmla="*/ 66675 w 1785937"/>
                <a:gd name="connsiteY13" fmla="*/ 869156 h 935831"/>
                <a:gd name="connsiteX14" fmla="*/ 257175 w 1785937"/>
                <a:gd name="connsiteY14" fmla="*/ 783431 h 935831"/>
                <a:gd name="connsiteX15" fmla="*/ 481012 w 1785937"/>
                <a:gd name="connsiteY15" fmla="*/ 678656 h 935831"/>
                <a:gd name="connsiteX16" fmla="*/ 697706 w 1785937"/>
                <a:gd name="connsiteY16" fmla="*/ 566738 h 935831"/>
                <a:gd name="connsiteX17" fmla="*/ 935831 w 1785937"/>
                <a:gd name="connsiteY17" fmla="*/ 431006 h 935831"/>
                <a:gd name="connsiteX18" fmla="*/ 1119187 w 1785937"/>
                <a:gd name="connsiteY18" fmla="*/ 316706 h 935831"/>
                <a:gd name="connsiteX19" fmla="*/ 1245393 w 1785937"/>
                <a:gd name="connsiteY19" fmla="*/ 233363 h 935831"/>
                <a:gd name="connsiteX20" fmla="*/ 1304925 w 1785937"/>
                <a:gd name="connsiteY20" fmla="*/ 190500 h 935831"/>
                <a:gd name="connsiteX21" fmla="*/ 1312068 w 1785937"/>
                <a:gd name="connsiteY21" fmla="*/ 176213 h 935831"/>
                <a:gd name="connsiteX22" fmla="*/ 1319212 w 1785937"/>
                <a:gd name="connsiteY22" fmla="*/ 152400 h 935831"/>
                <a:gd name="connsiteX23" fmla="*/ 1314450 w 1785937"/>
                <a:gd name="connsiteY23" fmla="*/ 130969 h 935831"/>
                <a:gd name="connsiteX24" fmla="*/ 1297781 w 1785937"/>
                <a:gd name="connsiteY24" fmla="*/ 102394 h 935831"/>
                <a:gd name="connsiteX25" fmla="*/ 1278731 w 1785937"/>
                <a:gd name="connsiteY25" fmla="*/ 80963 h 935831"/>
                <a:gd name="connsiteX26" fmla="*/ 1262062 w 1785937"/>
                <a:gd name="connsiteY26" fmla="*/ 54769 h 935831"/>
                <a:gd name="connsiteX27" fmla="*/ 1254918 w 1785937"/>
                <a:gd name="connsiteY27" fmla="*/ 35719 h 935831"/>
                <a:gd name="connsiteX28" fmla="*/ 1252537 w 1785937"/>
                <a:gd name="connsiteY28" fmla="*/ 19050 h 935831"/>
                <a:gd name="connsiteX29" fmla="*/ 1257300 w 1785937"/>
                <a:gd name="connsiteY29" fmla="*/ 7144 h 935831"/>
                <a:gd name="connsiteX30" fmla="*/ 1276350 w 1785937"/>
                <a:gd name="connsiteY30" fmla="*/ 0 h 935831"/>
                <a:gd name="connsiteX31" fmla="*/ 1323975 w 1785937"/>
                <a:gd name="connsiteY31" fmla="*/ 11906 h 935831"/>
                <a:gd name="connsiteX32" fmla="*/ 1402556 w 1785937"/>
                <a:gd name="connsiteY32" fmla="*/ 42863 h 935831"/>
                <a:gd name="connsiteX33" fmla="*/ 1493043 w 1785937"/>
                <a:gd name="connsiteY33" fmla="*/ 83344 h 935831"/>
                <a:gd name="connsiteX34" fmla="*/ 1571625 w 1785937"/>
                <a:gd name="connsiteY34" fmla="*/ 123825 h 935831"/>
                <a:gd name="connsiteX35" fmla="*/ 1643062 w 1785937"/>
                <a:gd name="connsiteY35" fmla="*/ 169069 h 935831"/>
                <a:gd name="connsiteX36" fmla="*/ 1702593 w 1785937"/>
                <a:gd name="connsiteY36" fmla="*/ 207169 h 935831"/>
                <a:gd name="connsiteX37" fmla="*/ 1745456 w 1785937"/>
                <a:gd name="connsiteY37" fmla="*/ 233363 h 935831"/>
                <a:gd name="connsiteX38" fmla="*/ 1771650 w 1785937"/>
                <a:gd name="connsiteY38" fmla="*/ 257175 h 935831"/>
                <a:gd name="connsiteX39" fmla="*/ 1785937 w 1785937"/>
                <a:gd name="connsiteY39" fmla="*/ 280988 h 935831"/>
                <a:gd name="connsiteX40" fmla="*/ 1781175 w 1785937"/>
                <a:gd name="connsiteY40" fmla="*/ 300038 h 935831"/>
                <a:gd name="connsiteX41" fmla="*/ 1771650 w 1785937"/>
                <a:gd name="connsiteY41" fmla="*/ 319088 h 935831"/>
                <a:gd name="connsiteX42" fmla="*/ 1743075 w 1785937"/>
                <a:gd name="connsiteY42" fmla="*/ 335756 h 935831"/>
                <a:gd name="connsiteX43" fmla="*/ 1633537 w 1785937"/>
                <a:gd name="connsiteY43" fmla="*/ 366713 h 935831"/>
                <a:gd name="connsiteX44" fmla="*/ 1545431 w 1785937"/>
                <a:gd name="connsiteY44" fmla="*/ 400050 h 935831"/>
                <a:gd name="connsiteX45" fmla="*/ 1300162 w 1785937"/>
                <a:gd name="connsiteY45" fmla="*/ 50006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85937" h="935831">
                  <a:moveTo>
                    <a:pt x="1300162" y="500063"/>
                  </a:moveTo>
                  <a:lnTo>
                    <a:pt x="923925" y="671513"/>
                  </a:lnTo>
                  <a:lnTo>
                    <a:pt x="773906" y="738188"/>
                  </a:lnTo>
                  <a:lnTo>
                    <a:pt x="607218" y="792956"/>
                  </a:lnTo>
                  <a:lnTo>
                    <a:pt x="464343" y="838200"/>
                  </a:lnTo>
                  <a:lnTo>
                    <a:pt x="307181" y="878681"/>
                  </a:lnTo>
                  <a:lnTo>
                    <a:pt x="169068" y="909638"/>
                  </a:lnTo>
                  <a:lnTo>
                    <a:pt x="71437" y="931069"/>
                  </a:lnTo>
                  <a:lnTo>
                    <a:pt x="26193" y="935831"/>
                  </a:lnTo>
                  <a:lnTo>
                    <a:pt x="4762" y="933450"/>
                  </a:lnTo>
                  <a:lnTo>
                    <a:pt x="0" y="926306"/>
                  </a:lnTo>
                  <a:lnTo>
                    <a:pt x="2381" y="916781"/>
                  </a:lnTo>
                  <a:lnTo>
                    <a:pt x="26193" y="890588"/>
                  </a:lnTo>
                  <a:lnTo>
                    <a:pt x="66675" y="869156"/>
                  </a:lnTo>
                  <a:lnTo>
                    <a:pt x="257175" y="783431"/>
                  </a:lnTo>
                  <a:lnTo>
                    <a:pt x="481012" y="678656"/>
                  </a:lnTo>
                  <a:lnTo>
                    <a:pt x="697706" y="566738"/>
                  </a:lnTo>
                  <a:lnTo>
                    <a:pt x="935831" y="431006"/>
                  </a:lnTo>
                  <a:lnTo>
                    <a:pt x="1119187" y="316706"/>
                  </a:lnTo>
                  <a:lnTo>
                    <a:pt x="1245393" y="233363"/>
                  </a:lnTo>
                  <a:lnTo>
                    <a:pt x="1304925" y="190500"/>
                  </a:lnTo>
                  <a:lnTo>
                    <a:pt x="1312068" y="176213"/>
                  </a:lnTo>
                  <a:lnTo>
                    <a:pt x="1319212" y="152400"/>
                  </a:lnTo>
                  <a:lnTo>
                    <a:pt x="1314450" y="130969"/>
                  </a:lnTo>
                  <a:lnTo>
                    <a:pt x="1297781" y="102394"/>
                  </a:lnTo>
                  <a:lnTo>
                    <a:pt x="1278731" y="80963"/>
                  </a:lnTo>
                  <a:lnTo>
                    <a:pt x="1262062" y="54769"/>
                  </a:lnTo>
                  <a:lnTo>
                    <a:pt x="1254918" y="35719"/>
                  </a:lnTo>
                  <a:lnTo>
                    <a:pt x="1252537" y="19050"/>
                  </a:lnTo>
                  <a:lnTo>
                    <a:pt x="1257300" y="7144"/>
                  </a:lnTo>
                  <a:lnTo>
                    <a:pt x="1276350" y="0"/>
                  </a:lnTo>
                  <a:lnTo>
                    <a:pt x="1323975" y="11906"/>
                  </a:lnTo>
                  <a:lnTo>
                    <a:pt x="1402556" y="42863"/>
                  </a:lnTo>
                  <a:lnTo>
                    <a:pt x="1493043" y="83344"/>
                  </a:lnTo>
                  <a:lnTo>
                    <a:pt x="1571625" y="123825"/>
                  </a:lnTo>
                  <a:lnTo>
                    <a:pt x="1643062" y="169069"/>
                  </a:lnTo>
                  <a:lnTo>
                    <a:pt x="1702593" y="207169"/>
                  </a:lnTo>
                  <a:lnTo>
                    <a:pt x="1745456" y="233363"/>
                  </a:lnTo>
                  <a:lnTo>
                    <a:pt x="1771650" y="257175"/>
                  </a:lnTo>
                  <a:lnTo>
                    <a:pt x="1785937" y="280988"/>
                  </a:lnTo>
                  <a:lnTo>
                    <a:pt x="1781175" y="300038"/>
                  </a:lnTo>
                  <a:lnTo>
                    <a:pt x="1771650" y="319088"/>
                  </a:lnTo>
                  <a:lnTo>
                    <a:pt x="1743075" y="335756"/>
                  </a:lnTo>
                  <a:lnTo>
                    <a:pt x="1633537" y="366713"/>
                  </a:lnTo>
                  <a:lnTo>
                    <a:pt x="1545431" y="400050"/>
                  </a:lnTo>
                  <a:lnTo>
                    <a:pt x="1300162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97451E41-535A-4ADE-9E3F-2A559C36649F}"/>
                </a:ext>
              </a:extLst>
            </p:cNvPr>
            <p:cNvSpPr/>
            <p:nvPr/>
          </p:nvSpPr>
          <p:spPr>
            <a:xfrm>
              <a:off x="2762250" y="2933700"/>
              <a:ext cx="2284413" cy="633413"/>
            </a:xfrm>
            <a:custGeom>
              <a:avLst/>
              <a:gdLst>
                <a:gd name="connsiteX0" fmla="*/ 1571625 w 2283619"/>
                <a:gd name="connsiteY0" fmla="*/ 319088 h 633413"/>
                <a:gd name="connsiteX1" fmla="*/ 1378744 w 2283619"/>
                <a:gd name="connsiteY1" fmla="*/ 361950 h 633413"/>
                <a:gd name="connsiteX2" fmla="*/ 1102519 w 2283619"/>
                <a:gd name="connsiteY2" fmla="*/ 440531 h 633413"/>
                <a:gd name="connsiteX3" fmla="*/ 969169 w 2283619"/>
                <a:gd name="connsiteY3" fmla="*/ 473869 h 633413"/>
                <a:gd name="connsiteX4" fmla="*/ 838200 w 2283619"/>
                <a:gd name="connsiteY4" fmla="*/ 509588 h 633413"/>
                <a:gd name="connsiteX5" fmla="*/ 700088 w 2283619"/>
                <a:gd name="connsiteY5" fmla="*/ 552450 h 633413"/>
                <a:gd name="connsiteX6" fmla="*/ 619125 w 2283619"/>
                <a:gd name="connsiteY6" fmla="*/ 581025 h 633413"/>
                <a:gd name="connsiteX7" fmla="*/ 566738 w 2283619"/>
                <a:gd name="connsiteY7" fmla="*/ 607219 h 633413"/>
                <a:gd name="connsiteX8" fmla="*/ 528638 w 2283619"/>
                <a:gd name="connsiteY8" fmla="*/ 623888 h 633413"/>
                <a:gd name="connsiteX9" fmla="*/ 497681 w 2283619"/>
                <a:gd name="connsiteY9" fmla="*/ 631031 h 633413"/>
                <a:gd name="connsiteX10" fmla="*/ 469106 w 2283619"/>
                <a:gd name="connsiteY10" fmla="*/ 633413 h 633413"/>
                <a:gd name="connsiteX11" fmla="*/ 435769 w 2283619"/>
                <a:gd name="connsiteY11" fmla="*/ 633413 h 633413"/>
                <a:gd name="connsiteX12" fmla="*/ 352425 w 2283619"/>
                <a:gd name="connsiteY12" fmla="*/ 619125 h 633413"/>
                <a:gd name="connsiteX13" fmla="*/ 302419 w 2283619"/>
                <a:gd name="connsiteY13" fmla="*/ 600075 h 633413"/>
                <a:gd name="connsiteX14" fmla="*/ 207169 w 2283619"/>
                <a:gd name="connsiteY14" fmla="*/ 550069 h 633413"/>
                <a:gd name="connsiteX15" fmla="*/ 114300 w 2283619"/>
                <a:gd name="connsiteY15" fmla="*/ 488156 h 633413"/>
                <a:gd name="connsiteX16" fmla="*/ 50006 w 2283619"/>
                <a:gd name="connsiteY16" fmla="*/ 440531 h 633413"/>
                <a:gd name="connsiteX17" fmla="*/ 19050 w 2283619"/>
                <a:gd name="connsiteY17" fmla="*/ 416719 h 633413"/>
                <a:gd name="connsiteX18" fmla="*/ 4763 w 2283619"/>
                <a:gd name="connsiteY18" fmla="*/ 392906 h 633413"/>
                <a:gd name="connsiteX19" fmla="*/ 0 w 2283619"/>
                <a:gd name="connsiteY19" fmla="*/ 364331 h 633413"/>
                <a:gd name="connsiteX20" fmla="*/ 2381 w 2283619"/>
                <a:gd name="connsiteY20" fmla="*/ 350044 h 633413"/>
                <a:gd name="connsiteX21" fmla="*/ 16669 w 2283619"/>
                <a:gd name="connsiteY21" fmla="*/ 340519 h 633413"/>
                <a:gd name="connsiteX22" fmla="*/ 35719 w 2283619"/>
                <a:gd name="connsiteY22" fmla="*/ 342900 h 633413"/>
                <a:gd name="connsiteX23" fmla="*/ 73819 w 2283619"/>
                <a:gd name="connsiteY23" fmla="*/ 361950 h 633413"/>
                <a:gd name="connsiteX24" fmla="*/ 126206 w 2283619"/>
                <a:gd name="connsiteY24" fmla="*/ 381000 h 633413"/>
                <a:gd name="connsiteX25" fmla="*/ 176213 w 2283619"/>
                <a:gd name="connsiteY25" fmla="*/ 397669 h 633413"/>
                <a:gd name="connsiteX26" fmla="*/ 254794 w 2283619"/>
                <a:gd name="connsiteY26" fmla="*/ 411956 h 633413"/>
                <a:gd name="connsiteX27" fmla="*/ 328613 w 2283619"/>
                <a:gd name="connsiteY27" fmla="*/ 419100 h 633413"/>
                <a:gd name="connsiteX28" fmla="*/ 376238 w 2283619"/>
                <a:gd name="connsiteY28" fmla="*/ 416719 h 633413"/>
                <a:gd name="connsiteX29" fmla="*/ 447675 w 2283619"/>
                <a:gd name="connsiteY29" fmla="*/ 404813 h 633413"/>
                <a:gd name="connsiteX30" fmla="*/ 666750 w 2283619"/>
                <a:gd name="connsiteY30" fmla="*/ 354806 h 633413"/>
                <a:gd name="connsiteX31" fmla="*/ 919163 w 2283619"/>
                <a:gd name="connsiteY31" fmla="*/ 288131 h 633413"/>
                <a:gd name="connsiteX32" fmla="*/ 1173956 w 2283619"/>
                <a:gd name="connsiteY32" fmla="*/ 226219 h 633413"/>
                <a:gd name="connsiteX33" fmla="*/ 1404938 w 2283619"/>
                <a:gd name="connsiteY33" fmla="*/ 157163 h 633413"/>
                <a:gd name="connsiteX34" fmla="*/ 1609725 w 2283619"/>
                <a:gd name="connsiteY34" fmla="*/ 111919 h 633413"/>
                <a:gd name="connsiteX35" fmla="*/ 1802606 w 2283619"/>
                <a:gd name="connsiteY35" fmla="*/ 69056 h 633413"/>
                <a:gd name="connsiteX36" fmla="*/ 1850231 w 2283619"/>
                <a:gd name="connsiteY36" fmla="*/ 45244 h 633413"/>
                <a:gd name="connsiteX37" fmla="*/ 1912144 w 2283619"/>
                <a:gd name="connsiteY37" fmla="*/ 16669 h 633413"/>
                <a:gd name="connsiteX38" fmla="*/ 1959769 w 2283619"/>
                <a:gd name="connsiteY38" fmla="*/ 0 h 633413"/>
                <a:gd name="connsiteX39" fmla="*/ 2024063 w 2283619"/>
                <a:gd name="connsiteY39" fmla="*/ 19050 h 633413"/>
                <a:gd name="connsiteX40" fmla="*/ 2121694 w 2283619"/>
                <a:gd name="connsiteY40" fmla="*/ 52388 h 633413"/>
                <a:gd name="connsiteX41" fmla="*/ 2197894 w 2283619"/>
                <a:gd name="connsiteY41" fmla="*/ 85725 h 633413"/>
                <a:gd name="connsiteX42" fmla="*/ 2240756 w 2283619"/>
                <a:gd name="connsiteY42" fmla="*/ 111919 h 633413"/>
                <a:gd name="connsiteX43" fmla="*/ 2264569 w 2283619"/>
                <a:gd name="connsiteY43" fmla="*/ 138113 h 633413"/>
                <a:gd name="connsiteX44" fmla="*/ 2281238 w 2283619"/>
                <a:gd name="connsiteY44" fmla="*/ 161925 h 633413"/>
                <a:gd name="connsiteX45" fmla="*/ 2283619 w 2283619"/>
                <a:gd name="connsiteY45" fmla="*/ 183356 h 633413"/>
                <a:gd name="connsiteX46" fmla="*/ 2274094 w 2283619"/>
                <a:gd name="connsiteY46" fmla="*/ 209550 h 633413"/>
                <a:gd name="connsiteX47" fmla="*/ 2247900 w 2283619"/>
                <a:gd name="connsiteY47" fmla="*/ 233363 h 633413"/>
                <a:gd name="connsiteX48" fmla="*/ 2221706 w 2283619"/>
                <a:gd name="connsiteY48" fmla="*/ 242888 h 633413"/>
                <a:gd name="connsiteX49" fmla="*/ 2031206 w 2283619"/>
                <a:gd name="connsiteY49" fmla="*/ 252413 h 633413"/>
                <a:gd name="connsiteX50" fmla="*/ 1862138 w 2283619"/>
                <a:gd name="connsiteY50" fmla="*/ 276225 h 633413"/>
                <a:gd name="connsiteX51" fmla="*/ 1571625 w 2283619"/>
                <a:gd name="connsiteY51" fmla="*/ 31908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3619" h="633413">
                  <a:moveTo>
                    <a:pt x="1571625" y="319088"/>
                  </a:moveTo>
                  <a:lnTo>
                    <a:pt x="1378744" y="361950"/>
                  </a:lnTo>
                  <a:lnTo>
                    <a:pt x="1102519" y="440531"/>
                  </a:lnTo>
                  <a:lnTo>
                    <a:pt x="969169" y="473869"/>
                  </a:lnTo>
                  <a:lnTo>
                    <a:pt x="838200" y="509588"/>
                  </a:lnTo>
                  <a:lnTo>
                    <a:pt x="700088" y="552450"/>
                  </a:lnTo>
                  <a:lnTo>
                    <a:pt x="619125" y="581025"/>
                  </a:lnTo>
                  <a:lnTo>
                    <a:pt x="566738" y="607219"/>
                  </a:lnTo>
                  <a:lnTo>
                    <a:pt x="528638" y="623888"/>
                  </a:lnTo>
                  <a:lnTo>
                    <a:pt x="497681" y="631031"/>
                  </a:lnTo>
                  <a:lnTo>
                    <a:pt x="469106" y="633413"/>
                  </a:lnTo>
                  <a:lnTo>
                    <a:pt x="435769" y="633413"/>
                  </a:lnTo>
                  <a:lnTo>
                    <a:pt x="352425" y="619125"/>
                  </a:lnTo>
                  <a:lnTo>
                    <a:pt x="302419" y="600075"/>
                  </a:lnTo>
                  <a:lnTo>
                    <a:pt x="207169" y="550069"/>
                  </a:lnTo>
                  <a:lnTo>
                    <a:pt x="114300" y="488156"/>
                  </a:lnTo>
                  <a:lnTo>
                    <a:pt x="50006" y="440531"/>
                  </a:lnTo>
                  <a:lnTo>
                    <a:pt x="19050" y="416719"/>
                  </a:lnTo>
                  <a:lnTo>
                    <a:pt x="4763" y="392906"/>
                  </a:lnTo>
                  <a:lnTo>
                    <a:pt x="0" y="364331"/>
                  </a:lnTo>
                  <a:lnTo>
                    <a:pt x="2381" y="350044"/>
                  </a:lnTo>
                  <a:lnTo>
                    <a:pt x="16669" y="340519"/>
                  </a:lnTo>
                  <a:lnTo>
                    <a:pt x="35719" y="342900"/>
                  </a:lnTo>
                  <a:lnTo>
                    <a:pt x="73819" y="361950"/>
                  </a:lnTo>
                  <a:lnTo>
                    <a:pt x="126206" y="381000"/>
                  </a:lnTo>
                  <a:lnTo>
                    <a:pt x="176213" y="397669"/>
                  </a:lnTo>
                  <a:lnTo>
                    <a:pt x="254794" y="411956"/>
                  </a:lnTo>
                  <a:lnTo>
                    <a:pt x="328613" y="419100"/>
                  </a:lnTo>
                  <a:lnTo>
                    <a:pt x="376238" y="416719"/>
                  </a:lnTo>
                  <a:lnTo>
                    <a:pt x="447675" y="404813"/>
                  </a:lnTo>
                  <a:lnTo>
                    <a:pt x="666750" y="354806"/>
                  </a:lnTo>
                  <a:lnTo>
                    <a:pt x="919163" y="288131"/>
                  </a:lnTo>
                  <a:lnTo>
                    <a:pt x="1173956" y="226219"/>
                  </a:lnTo>
                  <a:lnTo>
                    <a:pt x="1404938" y="157163"/>
                  </a:lnTo>
                  <a:lnTo>
                    <a:pt x="1609725" y="111919"/>
                  </a:lnTo>
                  <a:lnTo>
                    <a:pt x="1802606" y="69056"/>
                  </a:lnTo>
                  <a:lnTo>
                    <a:pt x="1850231" y="45244"/>
                  </a:lnTo>
                  <a:lnTo>
                    <a:pt x="1912144" y="16669"/>
                  </a:lnTo>
                  <a:lnTo>
                    <a:pt x="1959769" y="0"/>
                  </a:lnTo>
                  <a:lnTo>
                    <a:pt x="2024063" y="19050"/>
                  </a:lnTo>
                  <a:lnTo>
                    <a:pt x="2121694" y="52388"/>
                  </a:lnTo>
                  <a:lnTo>
                    <a:pt x="2197894" y="85725"/>
                  </a:lnTo>
                  <a:lnTo>
                    <a:pt x="2240756" y="111919"/>
                  </a:lnTo>
                  <a:lnTo>
                    <a:pt x="2264569" y="138113"/>
                  </a:lnTo>
                  <a:lnTo>
                    <a:pt x="2281238" y="161925"/>
                  </a:lnTo>
                  <a:lnTo>
                    <a:pt x="2283619" y="183356"/>
                  </a:lnTo>
                  <a:lnTo>
                    <a:pt x="2274094" y="209550"/>
                  </a:lnTo>
                  <a:lnTo>
                    <a:pt x="2247900" y="233363"/>
                  </a:lnTo>
                  <a:lnTo>
                    <a:pt x="2221706" y="242888"/>
                  </a:lnTo>
                  <a:lnTo>
                    <a:pt x="2031206" y="252413"/>
                  </a:lnTo>
                  <a:lnTo>
                    <a:pt x="1862138" y="276225"/>
                  </a:lnTo>
                  <a:lnTo>
                    <a:pt x="1571625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8F12F6FF-108B-4149-8171-DEACA7DA0BB6}"/>
                </a:ext>
              </a:extLst>
            </p:cNvPr>
            <p:cNvSpPr/>
            <p:nvPr/>
          </p:nvSpPr>
          <p:spPr>
            <a:xfrm>
              <a:off x="3086100" y="4281488"/>
              <a:ext cx="560388" cy="1466850"/>
            </a:xfrm>
            <a:custGeom>
              <a:avLst/>
              <a:gdLst>
                <a:gd name="connsiteX0" fmla="*/ 252413 w 559594"/>
                <a:gd name="connsiteY0" fmla="*/ 881062 h 1466850"/>
                <a:gd name="connsiteX1" fmla="*/ 221456 w 559594"/>
                <a:gd name="connsiteY1" fmla="*/ 542925 h 1466850"/>
                <a:gd name="connsiteX2" fmla="*/ 204788 w 559594"/>
                <a:gd name="connsiteY2" fmla="*/ 381000 h 1466850"/>
                <a:gd name="connsiteX3" fmla="*/ 197644 w 559594"/>
                <a:gd name="connsiteY3" fmla="*/ 345281 h 1466850"/>
                <a:gd name="connsiteX4" fmla="*/ 178594 w 559594"/>
                <a:gd name="connsiteY4" fmla="*/ 292893 h 1466850"/>
                <a:gd name="connsiteX5" fmla="*/ 154781 w 559594"/>
                <a:gd name="connsiteY5" fmla="*/ 240506 h 1466850"/>
                <a:gd name="connsiteX6" fmla="*/ 126206 w 559594"/>
                <a:gd name="connsiteY6" fmla="*/ 185737 h 1466850"/>
                <a:gd name="connsiteX7" fmla="*/ 95250 w 559594"/>
                <a:gd name="connsiteY7" fmla="*/ 145256 h 1466850"/>
                <a:gd name="connsiteX8" fmla="*/ 61913 w 559594"/>
                <a:gd name="connsiteY8" fmla="*/ 104775 h 1466850"/>
                <a:gd name="connsiteX9" fmla="*/ 23813 w 559594"/>
                <a:gd name="connsiteY9" fmla="*/ 64293 h 1466850"/>
                <a:gd name="connsiteX10" fmla="*/ 4763 w 559594"/>
                <a:gd name="connsiteY10" fmla="*/ 40481 h 1466850"/>
                <a:gd name="connsiteX11" fmla="*/ 0 w 559594"/>
                <a:gd name="connsiteY11" fmla="*/ 21431 h 1466850"/>
                <a:gd name="connsiteX12" fmla="*/ 0 w 559594"/>
                <a:gd name="connsiteY12" fmla="*/ 11906 h 1466850"/>
                <a:gd name="connsiteX13" fmla="*/ 7144 w 559594"/>
                <a:gd name="connsiteY13" fmla="*/ 2381 h 1466850"/>
                <a:gd name="connsiteX14" fmla="*/ 21431 w 559594"/>
                <a:gd name="connsiteY14" fmla="*/ 0 h 1466850"/>
                <a:gd name="connsiteX15" fmla="*/ 54769 w 559594"/>
                <a:gd name="connsiteY15" fmla="*/ 7143 h 1466850"/>
                <a:gd name="connsiteX16" fmla="*/ 178594 w 559594"/>
                <a:gd name="connsiteY16" fmla="*/ 45243 h 1466850"/>
                <a:gd name="connsiteX17" fmla="*/ 395288 w 559594"/>
                <a:gd name="connsiteY17" fmla="*/ 123825 h 1466850"/>
                <a:gd name="connsiteX18" fmla="*/ 426244 w 559594"/>
                <a:gd name="connsiteY18" fmla="*/ 288131 h 1466850"/>
                <a:gd name="connsiteX19" fmla="*/ 476250 w 559594"/>
                <a:gd name="connsiteY19" fmla="*/ 557212 h 1466850"/>
                <a:gd name="connsiteX20" fmla="*/ 497681 w 559594"/>
                <a:gd name="connsiteY20" fmla="*/ 745331 h 1466850"/>
                <a:gd name="connsiteX21" fmla="*/ 526256 w 559594"/>
                <a:gd name="connsiteY21" fmla="*/ 945356 h 1466850"/>
                <a:gd name="connsiteX22" fmla="*/ 542925 w 559594"/>
                <a:gd name="connsiteY22" fmla="*/ 1088231 h 1466850"/>
                <a:gd name="connsiteX23" fmla="*/ 559594 w 559594"/>
                <a:gd name="connsiteY23" fmla="*/ 1207293 h 1466850"/>
                <a:gd name="connsiteX24" fmla="*/ 559594 w 559594"/>
                <a:gd name="connsiteY24" fmla="*/ 1276350 h 1466850"/>
                <a:gd name="connsiteX25" fmla="*/ 552450 w 559594"/>
                <a:gd name="connsiteY25" fmla="*/ 1347787 h 1466850"/>
                <a:gd name="connsiteX26" fmla="*/ 542925 w 559594"/>
                <a:gd name="connsiteY26" fmla="*/ 1402556 h 1466850"/>
                <a:gd name="connsiteX27" fmla="*/ 531019 w 559594"/>
                <a:gd name="connsiteY27" fmla="*/ 1438275 h 1466850"/>
                <a:gd name="connsiteX28" fmla="*/ 514350 w 559594"/>
                <a:gd name="connsiteY28" fmla="*/ 1462087 h 1466850"/>
                <a:gd name="connsiteX29" fmla="*/ 500063 w 559594"/>
                <a:gd name="connsiteY29" fmla="*/ 1466850 h 1466850"/>
                <a:gd name="connsiteX30" fmla="*/ 476250 w 559594"/>
                <a:gd name="connsiteY30" fmla="*/ 1466850 h 1466850"/>
                <a:gd name="connsiteX31" fmla="*/ 438150 w 559594"/>
                <a:gd name="connsiteY31" fmla="*/ 1454943 h 1466850"/>
                <a:gd name="connsiteX32" fmla="*/ 409575 w 559594"/>
                <a:gd name="connsiteY32" fmla="*/ 1438275 h 1466850"/>
                <a:gd name="connsiteX33" fmla="*/ 385763 w 559594"/>
                <a:gd name="connsiteY33" fmla="*/ 1416843 h 1466850"/>
                <a:gd name="connsiteX34" fmla="*/ 357188 w 559594"/>
                <a:gd name="connsiteY34" fmla="*/ 1385887 h 1466850"/>
                <a:gd name="connsiteX35" fmla="*/ 333375 w 559594"/>
                <a:gd name="connsiteY35" fmla="*/ 1343025 h 1466850"/>
                <a:gd name="connsiteX36" fmla="*/ 309563 w 559594"/>
                <a:gd name="connsiteY36" fmla="*/ 1278731 h 1466850"/>
                <a:gd name="connsiteX37" fmla="*/ 288131 w 559594"/>
                <a:gd name="connsiteY37" fmla="*/ 1190625 h 1466850"/>
                <a:gd name="connsiteX38" fmla="*/ 271463 w 559594"/>
                <a:gd name="connsiteY38" fmla="*/ 1059656 h 1466850"/>
                <a:gd name="connsiteX39" fmla="*/ 252413 w 559594"/>
                <a:gd name="connsiteY39" fmla="*/ 881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9594" h="1466850">
                  <a:moveTo>
                    <a:pt x="252413" y="881062"/>
                  </a:moveTo>
                  <a:lnTo>
                    <a:pt x="221456" y="542925"/>
                  </a:lnTo>
                  <a:lnTo>
                    <a:pt x="204788" y="381000"/>
                  </a:lnTo>
                  <a:lnTo>
                    <a:pt x="197644" y="345281"/>
                  </a:lnTo>
                  <a:lnTo>
                    <a:pt x="178594" y="292893"/>
                  </a:lnTo>
                  <a:lnTo>
                    <a:pt x="154781" y="240506"/>
                  </a:lnTo>
                  <a:lnTo>
                    <a:pt x="126206" y="185737"/>
                  </a:lnTo>
                  <a:lnTo>
                    <a:pt x="95250" y="145256"/>
                  </a:lnTo>
                  <a:lnTo>
                    <a:pt x="61913" y="104775"/>
                  </a:lnTo>
                  <a:lnTo>
                    <a:pt x="23813" y="64293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4769" y="7143"/>
                  </a:lnTo>
                  <a:lnTo>
                    <a:pt x="178594" y="45243"/>
                  </a:lnTo>
                  <a:lnTo>
                    <a:pt x="395288" y="123825"/>
                  </a:lnTo>
                  <a:lnTo>
                    <a:pt x="426244" y="288131"/>
                  </a:lnTo>
                  <a:lnTo>
                    <a:pt x="476250" y="557212"/>
                  </a:lnTo>
                  <a:lnTo>
                    <a:pt x="497681" y="745331"/>
                  </a:lnTo>
                  <a:lnTo>
                    <a:pt x="526256" y="945356"/>
                  </a:lnTo>
                  <a:lnTo>
                    <a:pt x="542925" y="1088231"/>
                  </a:lnTo>
                  <a:lnTo>
                    <a:pt x="559594" y="1207293"/>
                  </a:lnTo>
                  <a:lnTo>
                    <a:pt x="559594" y="1276350"/>
                  </a:lnTo>
                  <a:lnTo>
                    <a:pt x="552450" y="1347787"/>
                  </a:lnTo>
                  <a:lnTo>
                    <a:pt x="542925" y="1402556"/>
                  </a:lnTo>
                  <a:lnTo>
                    <a:pt x="531019" y="1438275"/>
                  </a:lnTo>
                  <a:lnTo>
                    <a:pt x="514350" y="1462087"/>
                  </a:lnTo>
                  <a:lnTo>
                    <a:pt x="500063" y="1466850"/>
                  </a:lnTo>
                  <a:lnTo>
                    <a:pt x="476250" y="1466850"/>
                  </a:lnTo>
                  <a:lnTo>
                    <a:pt x="438150" y="1454943"/>
                  </a:lnTo>
                  <a:lnTo>
                    <a:pt x="409575" y="1438275"/>
                  </a:lnTo>
                  <a:lnTo>
                    <a:pt x="385763" y="1416843"/>
                  </a:lnTo>
                  <a:lnTo>
                    <a:pt x="357188" y="1385887"/>
                  </a:lnTo>
                  <a:lnTo>
                    <a:pt x="333375" y="1343025"/>
                  </a:lnTo>
                  <a:lnTo>
                    <a:pt x="309563" y="1278731"/>
                  </a:lnTo>
                  <a:lnTo>
                    <a:pt x="288131" y="1190625"/>
                  </a:lnTo>
                  <a:lnTo>
                    <a:pt x="271463" y="1059656"/>
                  </a:lnTo>
                  <a:lnTo>
                    <a:pt x="252413" y="8810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1EA0D5AC-2857-4DFA-B6CD-79F210E1E015}"/>
                </a:ext>
              </a:extLst>
            </p:cNvPr>
            <p:cNvSpPr/>
            <p:nvPr/>
          </p:nvSpPr>
          <p:spPr>
            <a:xfrm>
              <a:off x="5629275" y="1677988"/>
              <a:ext cx="560388" cy="884237"/>
            </a:xfrm>
            <a:custGeom>
              <a:avLst/>
              <a:gdLst>
                <a:gd name="connsiteX0" fmla="*/ 226219 w 559594"/>
                <a:gd name="connsiteY0" fmla="*/ 583407 h 883444"/>
                <a:gd name="connsiteX1" fmla="*/ 226219 w 559594"/>
                <a:gd name="connsiteY1" fmla="*/ 304800 h 883444"/>
                <a:gd name="connsiteX2" fmla="*/ 221456 w 559594"/>
                <a:gd name="connsiteY2" fmla="*/ 266700 h 883444"/>
                <a:gd name="connsiteX3" fmla="*/ 211931 w 559594"/>
                <a:gd name="connsiteY3" fmla="*/ 228600 h 883444"/>
                <a:gd name="connsiteX4" fmla="*/ 200025 w 559594"/>
                <a:gd name="connsiteY4" fmla="*/ 200025 h 883444"/>
                <a:gd name="connsiteX5" fmla="*/ 183356 w 559594"/>
                <a:gd name="connsiteY5" fmla="*/ 180975 h 883444"/>
                <a:gd name="connsiteX6" fmla="*/ 152400 w 559594"/>
                <a:gd name="connsiteY6" fmla="*/ 157163 h 883444"/>
                <a:gd name="connsiteX7" fmla="*/ 133350 w 559594"/>
                <a:gd name="connsiteY7" fmla="*/ 147638 h 883444"/>
                <a:gd name="connsiteX8" fmla="*/ 109538 w 559594"/>
                <a:gd name="connsiteY8" fmla="*/ 135732 h 883444"/>
                <a:gd name="connsiteX9" fmla="*/ 59531 w 559594"/>
                <a:gd name="connsiteY9" fmla="*/ 121444 h 883444"/>
                <a:gd name="connsiteX10" fmla="*/ 35719 w 559594"/>
                <a:gd name="connsiteY10" fmla="*/ 104775 h 883444"/>
                <a:gd name="connsiteX11" fmla="*/ 14288 w 559594"/>
                <a:gd name="connsiteY11" fmla="*/ 85725 h 883444"/>
                <a:gd name="connsiteX12" fmla="*/ 0 w 559594"/>
                <a:gd name="connsiteY12" fmla="*/ 64294 h 883444"/>
                <a:gd name="connsiteX13" fmla="*/ 0 w 559594"/>
                <a:gd name="connsiteY13" fmla="*/ 42863 h 883444"/>
                <a:gd name="connsiteX14" fmla="*/ 4763 w 559594"/>
                <a:gd name="connsiteY14" fmla="*/ 26194 h 883444"/>
                <a:gd name="connsiteX15" fmla="*/ 21431 w 559594"/>
                <a:gd name="connsiteY15" fmla="*/ 14288 h 883444"/>
                <a:gd name="connsiteX16" fmla="*/ 59531 w 559594"/>
                <a:gd name="connsiteY16" fmla="*/ 2382 h 883444"/>
                <a:gd name="connsiteX17" fmla="*/ 102394 w 559594"/>
                <a:gd name="connsiteY17" fmla="*/ 0 h 883444"/>
                <a:gd name="connsiteX18" fmla="*/ 195263 w 559594"/>
                <a:gd name="connsiteY18" fmla="*/ 14288 h 883444"/>
                <a:gd name="connsiteX19" fmla="*/ 278606 w 559594"/>
                <a:gd name="connsiteY19" fmla="*/ 30957 h 883444"/>
                <a:gd name="connsiteX20" fmla="*/ 361950 w 559594"/>
                <a:gd name="connsiteY20" fmla="*/ 54769 h 883444"/>
                <a:gd name="connsiteX21" fmla="*/ 416719 w 559594"/>
                <a:gd name="connsiteY21" fmla="*/ 78582 h 883444"/>
                <a:gd name="connsiteX22" fmla="*/ 469106 w 559594"/>
                <a:gd name="connsiteY22" fmla="*/ 111919 h 883444"/>
                <a:gd name="connsiteX23" fmla="*/ 509588 w 559594"/>
                <a:gd name="connsiteY23" fmla="*/ 145257 h 883444"/>
                <a:gd name="connsiteX24" fmla="*/ 535781 w 559594"/>
                <a:gd name="connsiteY24" fmla="*/ 171450 h 883444"/>
                <a:gd name="connsiteX25" fmla="*/ 554831 w 559594"/>
                <a:gd name="connsiteY25" fmla="*/ 200025 h 883444"/>
                <a:gd name="connsiteX26" fmla="*/ 559594 w 559594"/>
                <a:gd name="connsiteY26" fmla="*/ 226219 h 883444"/>
                <a:gd name="connsiteX27" fmla="*/ 557213 w 559594"/>
                <a:gd name="connsiteY27" fmla="*/ 252413 h 883444"/>
                <a:gd name="connsiteX28" fmla="*/ 545306 w 559594"/>
                <a:gd name="connsiteY28" fmla="*/ 266700 h 883444"/>
                <a:gd name="connsiteX29" fmla="*/ 519113 w 559594"/>
                <a:gd name="connsiteY29" fmla="*/ 285750 h 883444"/>
                <a:gd name="connsiteX30" fmla="*/ 492919 w 559594"/>
                <a:gd name="connsiteY30" fmla="*/ 316707 h 883444"/>
                <a:gd name="connsiteX31" fmla="*/ 471488 w 559594"/>
                <a:gd name="connsiteY31" fmla="*/ 350044 h 883444"/>
                <a:gd name="connsiteX32" fmla="*/ 457200 w 559594"/>
                <a:gd name="connsiteY32" fmla="*/ 381000 h 883444"/>
                <a:gd name="connsiteX33" fmla="*/ 450056 w 559594"/>
                <a:gd name="connsiteY33" fmla="*/ 414338 h 883444"/>
                <a:gd name="connsiteX34" fmla="*/ 442913 w 559594"/>
                <a:gd name="connsiteY34" fmla="*/ 561975 h 883444"/>
                <a:gd name="connsiteX35" fmla="*/ 423863 w 559594"/>
                <a:gd name="connsiteY35" fmla="*/ 845344 h 883444"/>
                <a:gd name="connsiteX36" fmla="*/ 219075 w 559594"/>
                <a:gd name="connsiteY36" fmla="*/ 883444 h 883444"/>
                <a:gd name="connsiteX37" fmla="*/ 226219 w 559594"/>
                <a:gd name="connsiteY37" fmla="*/ 583407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883444">
                  <a:moveTo>
                    <a:pt x="226219" y="583407"/>
                  </a:moveTo>
                  <a:lnTo>
                    <a:pt x="226219" y="304800"/>
                  </a:lnTo>
                  <a:lnTo>
                    <a:pt x="221456" y="266700"/>
                  </a:lnTo>
                  <a:lnTo>
                    <a:pt x="211931" y="228600"/>
                  </a:lnTo>
                  <a:lnTo>
                    <a:pt x="200025" y="200025"/>
                  </a:lnTo>
                  <a:lnTo>
                    <a:pt x="183356" y="180975"/>
                  </a:lnTo>
                  <a:lnTo>
                    <a:pt x="152400" y="157163"/>
                  </a:lnTo>
                  <a:lnTo>
                    <a:pt x="133350" y="147638"/>
                  </a:lnTo>
                  <a:lnTo>
                    <a:pt x="109538" y="135732"/>
                  </a:lnTo>
                  <a:lnTo>
                    <a:pt x="59531" y="121444"/>
                  </a:lnTo>
                  <a:lnTo>
                    <a:pt x="35719" y="104775"/>
                  </a:lnTo>
                  <a:lnTo>
                    <a:pt x="14288" y="85725"/>
                  </a:lnTo>
                  <a:lnTo>
                    <a:pt x="0" y="64294"/>
                  </a:lnTo>
                  <a:lnTo>
                    <a:pt x="0" y="42863"/>
                  </a:lnTo>
                  <a:lnTo>
                    <a:pt x="4763" y="26194"/>
                  </a:lnTo>
                  <a:lnTo>
                    <a:pt x="21431" y="14288"/>
                  </a:lnTo>
                  <a:lnTo>
                    <a:pt x="59531" y="2382"/>
                  </a:lnTo>
                  <a:lnTo>
                    <a:pt x="102394" y="0"/>
                  </a:lnTo>
                  <a:lnTo>
                    <a:pt x="195263" y="14288"/>
                  </a:lnTo>
                  <a:lnTo>
                    <a:pt x="278606" y="30957"/>
                  </a:lnTo>
                  <a:lnTo>
                    <a:pt x="361950" y="54769"/>
                  </a:lnTo>
                  <a:lnTo>
                    <a:pt x="416719" y="78582"/>
                  </a:lnTo>
                  <a:lnTo>
                    <a:pt x="469106" y="111919"/>
                  </a:lnTo>
                  <a:lnTo>
                    <a:pt x="509588" y="145257"/>
                  </a:lnTo>
                  <a:lnTo>
                    <a:pt x="535781" y="171450"/>
                  </a:lnTo>
                  <a:lnTo>
                    <a:pt x="554831" y="200025"/>
                  </a:lnTo>
                  <a:lnTo>
                    <a:pt x="559594" y="226219"/>
                  </a:lnTo>
                  <a:lnTo>
                    <a:pt x="557213" y="252413"/>
                  </a:lnTo>
                  <a:lnTo>
                    <a:pt x="545306" y="266700"/>
                  </a:lnTo>
                  <a:lnTo>
                    <a:pt x="519113" y="285750"/>
                  </a:lnTo>
                  <a:lnTo>
                    <a:pt x="492919" y="316707"/>
                  </a:lnTo>
                  <a:lnTo>
                    <a:pt x="471488" y="350044"/>
                  </a:lnTo>
                  <a:lnTo>
                    <a:pt x="457200" y="381000"/>
                  </a:lnTo>
                  <a:lnTo>
                    <a:pt x="450056" y="414338"/>
                  </a:lnTo>
                  <a:lnTo>
                    <a:pt x="442913" y="561975"/>
                  </a:lnTo>
                  <a:lnTo>
                    <a:pt x="423863" y="845344"/>
                  </a:lnTo>
                  <a:lnTo>
                    <a:pt x="219075" y="883444"/>
                  </a:lnTo>
                  <a:lnTo>
                    <a:pt x="226219" y="5834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E0C42782-DBA6-40E2-BB26-B99C74F7D4C1}"/>
                </a:ext>
              </a:extLst>
            </p:cNvPr>
            <p:cNvSpPr/>
            <p:nvPr/>
          </p:nvSpPr>
          <p:spPr>
            <a:xfrm>
              <a:off x="4951413" y="4248150"/>
              <a:ext cx="2225675" cy="557213"/>
            </a:xfrm>
            <a:custGeom>
              <a:avLst/>
              <a:gdLst>
                <a:gd name="connsiteX0" fmla="*/ 1421606 w 2226469"/>
                <a:gd name="connsiteY0" fmla="*/ 292894 h 557213"/>
                <a:gd name="connsiteX1" fmla="*/ 1202531 w 2226469"/>
                <a:gd name="connsiteY1" fmla="*/ 319088 h 557213"/>
                <a:gd name="connsiteX2" fmla="*/ 950119 w 2226469"/>
                <a:gd name="connsiteY2" fmla="*/ 366713 h 557213"/>
                <a:gd name="connsiteX3" fmla="*/ 797719 w 2226469"/>
                <a:gd name="connsiteY3" fmla="*/ 407194 h 557213"/>
                <a:gd name="connsiteX4" fmla="*/ 621506 w 2226469"/>
                <a:gd name="connsiteY4" fmla="*/ 461963 h 557213"/>
                <a:gd name="connsiteX5" fmla="*/ 502444 w 2226469"/>
                <a:gd name="connsiteY5" fmla="*/ 507206 h 557213"/>
                <a:gd name="connsiteX6" fmla="*/ 397669 w 2226469"/>
                <a:gd name="connsiteY6" fmla="*/ 557213 h 557213"/>
                <a:gd name="connsiteX7" fmla="*/ 369094 w 2226469"/>
                <a:gd name="connsiteY7" fmla="*/ 557213 h 557213"/>
                <a:gd name="connsiteX8" fmla="*/ 297656 w 2226469"/>
                <a:gd name="connsiteY8" fmla="*/ 533400 h 557213"/>
                <a:gd name="connsiteX9" fmla="*/ 228600 w 2226469"/>
                <a:gd name="connsiteY9" fmla="*/ 497681 h 557213"/>
                <a:gd name="connsiteX10" fmla="*/ 147637 w 2226469"/>
                <a:gd name="connsiteY10" fmla="*/ 442913 h 557213"/>
                <a:gd name="connsiteX11" fmla="*/ 92869 w 2226469"/>
                <a:gd name="connsiteY11" fmla="*/ 395288 h 557213"/>
                <a:gd name="connsiteX12" fmla="*/ 23812 w 2226469"/>
                <a:gd name="connsiteY12" fmla="*/ 330994 h 557213"/>
                <a:gd name="connsiteX13" fmla="*/ 9525 w 2226469"/>
                <a:gd name="connsiteY13" fmla="*/ 314325 h 557213"/>
                <a:gd name="connsiteX14" fmla="*/ 0 w 2226469"/>
                <a:gd name="connsiteY14" fmla="*/ 292894 h 557213"/>
                <a:gd name="connsiteX15" fmla="*/ 2381 w 2226469"/>
                <a:gd name="connsiteY15" fmla="*/ 266700 h 557213"/>
                <a:gd name="connsiteX16" fmla="*/ 16669 w 2226469"/>
                <a:gd name="connsiteY16" fmla="*/ 257175 h 557213"/>
                <a:gd name="connsiteX17" fmla="*/ 38100 w 2226469"/>
                <a:gd name="connsiteY17" fmla="*/ 259556 h 557213"/>
                <a:gd name="connsiteX18" fmla="*/ 102394 w 2226469"/>
                <a:gd name="connsiteY18" fmla="*/ 288131 h 557213"/>
                <a:gd name="connsiteX19" fmla="*/ 166687 w 2226469"/>
                <a:gd name="connsiteY19" fmla="*/ 309563 h 557213"/>
                <a:gd name="connsiteX20" fmla="*/ 228600 w 2226469"/>
                <a:gd name="connsiteY20" fmla="*/ 326231 h 557213"/>
                <a:gd name="connsiteX21" fmla="*/ 288131 w 2226469"/>
                <a:gd name="connsiteY21" fmla="*/ 338138 h 557213"/>
                <a:gd name="connsiteX22" fmla="*/ 330994 w 2226469"/>
                <a:gd name="connsiteY22" fmla="*/ 340519 h 557213"/>
                <a:gd name="connsiteX23" fmla="*/ 373856 w 2226469"/>
                <a:gd name="connsiteY23" fmla="*/ 333375 h 557213"/>
                <a:gd name="connsiteX24" fmla="*/ 623887 w 2226469"/>
                <a:gd name="connsiteY24" fmla="*/ 266700 h 557213"/>
                <a:gd name="connsiteX25" fmla="*/ 973931 w 2226469"/>
                <a:gd name="connsiteY25" fmla="*/ 180975 h 557213"/>
                <a:gd name="connsiteX26" fmla="*/ 1231106 w 2226469"/>
                <a:gd name="connsiteY26" fmla="*/ 133350 h 557213"/>
                <a:gd name="connsiteX27" fmla="*/ 1524000 w 2226469"/>
                <a:gd name="connsiteY27" fmla="*/ 95250 h 557213"/>
                <a:gd name="connsiteX28" fmla="*/ 1695450 w 2226469"/>
                <a:gd name="connsiteY28" fmla="*/ 66675 h 557213"/>
                <a:gd name="connsiteX29" fmla="*/ 1850231 w 2226469"/>
                <a:gd name="connsiteY29" fmla="*/ 0 h 557213"/>
                <a:gd name="connsiteX30" fmla="*/ 1966912 w 2226469"/>
                <a:gd name="connsiteY30" fmla="*/ 38100 h 557213"/>
                <a:gd name="connsiteX31" fmla="*/ 2045494 w 2226469"/>
                <a:gd name="connsiteY31" fmla="*/ 71438 h 557213"/>
                <a:gd name="connsiteX32" fmla="*/ 2116931 w 2226469"/>
                <a:gd name="connsiteY32" fmla="*/ 107156 h 557213"/>
                <a:gd name="connsiteX33" fmla="*/ 2169319 w 2226469"/>
                <a:gd name="connsiteY33" fmla="*/ 147638 h 557213"/>
                <a:gd name="connsiteX34" fmla="*/ 2205037 w 2226469"/>
                <a:gd name="connsiteY34" fmla="*/ 185738 h 557213"/>
                <a:gd name="connsiteX35" fmla="*/ 2221706 w 2226469"/>
                <a:gd name="connsiteY35" fmla="*/ 209550 h 557213"/>
                <a:gd name="connsiteX36" fmla="*/ 2226469 w 2226469"/>
                <a:gd name="connsiteY36" fmla="*/ 223838 h 557213"/>
                <a:gd name="connsiteX37" fmla="*/ 2219325 w 2226469"/>
                <a:gd name="connsiteY37" fmla="*/ 250031 h 557213"/>
                <a:gd name="connsiteX38" fmla="*/ 2188369 w 2226469"/>
                <a:gd name="connsiteY38" fmla="*/ 271463 h 557213"/>
                <a:gd name="connsiteX39" fmla="*/ 2150269 w 2226469"/>
                <a:gd name="connsiteY39" fmla="*/ 288131 h 557213"/>
                <a:gd name="connsiteX40" fmla="*/ 2069306 w 2226469"/>
                <a:gd name="connsiteY40" fmla="*/ 290513 h 557213"/>
                <a:gd name="connsiteX41" fmla="*/ 1924050 w 2226469"/>
                <a:gd name="connsiteY41" fmla="*/ 276225 h 557213"/>
                <a:gd name="connsiteX42" fmla="*/ 1771650 w 2226469"/>
                <a:gd name="connsiteY42" fmla="*/ 273844 h 557213"/>
                <a:gd name="connsiteX43" fmla="*/ 1612106 w 2226469"/>
                <a:gd name="connsiteY43" fmla="*/ 280988 h 557213"/>
                <a:gd name="connsiteX44" fmla="*/ 1421606 w 2226469"/>
                <a:gd name="connsiteY44" fmla="*/ 292894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6469" h="557213">
                  <a:moveTo>
                    <a:pt x="1421606" y="292894"/>
                  </a:moveTo>
                  <a:lnTo>
                    <a:pt x="1202531" y="319088"/>
                  </a:lnTo>
                  <a:lnTo>
                    <a:pt x="950119" y="366713"/>
                  </a:lnTo>
                  <a:lnTo>
                    <a:pt x="797719" y="407194"/>
                  </a:lnTo>
                  <a:lnTo>
                    <a:pt x="621506" y="461963"/>
                  </a:lnTo>
                  <a:lnTo>
                    <a:pt x="502444" y="507206"/>
                  </a:lnTo>
                  <a:lnTo>
                    <a:pt x="397669" y="557213"/>
                  </a:lnTo>
                  <a:lnTo>
                    <a:pt x="369094" y="557213"/>
                  </a:lnTo>
                  <a:lnTo>
                    <a:pt x="297656" y="533400"/>
                  </a:lnTo>
                  <a:lnTo>
                    <a:pt x="228600" y="497681"/>
                  </a:lnTo>
                  <a:lnTo>
                    <a:pt x="147637" y="442913"/>
                  </a:lnTo>
                  <a:lnTo>
                    <a:pt x="92869" y="395288"/>
                  </a:lnTo>
                  <a:lnTo>
                    <a:pt x="23812" y="330994"/>
                  </a:lnTo>
                  <a:lnTo>
                    <a:pt x="9525" y="314325"/>
                  </a:lnTo>
                  <a:lnTo>
                    <a:pt x="0" y="292894"/>
                  </a:lnTo>
                  <a:lnTo>
                    <a:pt x="2381" y="266700"/>
                  </a:lnTo>
                  <a:lnTo>
                    <a:pt x="16669" y="257175"/>
                  </a:lnTo>
                  <a:lnTo>
                    <a:pt x="38100" y="259556"/>
                  </a:lnTo>
                  <a:lnTo>
                    <a:pt x="102394" y="288131"/>
                  </a:lnTo>
                  <a:lnTo>
                    <a:pt x="166687" y="309563"/>
                  </a:lnTo>
                  <a:lnTo>
                    <a:pt x="228600" y="326231"/>
                  </a:lnTo>
                  <a:lnTo>
                    <a:pt x="288131" y="338138"/>
                  </a:lnTo>
                  <a:lnTo>
                    <a:pt x="330994" y="340519"/>
                  </a:lnTo>
                  <a:lnTo>
                    <a:pt x="373856" y="333375"/>
                  </a:lnTo>
                  <a:lnTo>
                    <a:pt x="623887" y="266700"/>
                  </a:lnTo>
                  <a:lnTo>
                    <a:pt x="973931" y="180975"/>
                  </a:lnTo>
                  <a:lnTo>
                    <a:pt x="1231106" y="133350"/>
                  </a:lnTo>
                  <a:lnTo>
                    <a:pt x="1524000" y="95250"/>
                  </a:lnTo>
                  <a:lnTo>
                    <a:pt x="1695450" y="66675"/>
                  </a:lnTo>
                  <a:lnTo>
                    <a:pt x="1850231" y="0"/>
                  </a:lnTo>
                  <a:lnTo>
                    <a:pt x="1966912" y="38100"/>
                  </a:lnTo>
                  <a:lnTo>
                    <a:pt x="2045494" y="71438"/>
                  </a:lnTo>
                  <a:lnTo>
                    <a:pt x="2116931" y="107156"/>
                  </a:lnTo>
                  <a:lnTo>
                    <a:pt x="2169319" y="147638"/>
                  </a:lnTo>
                  <a:lnTo>
                    <a:pt x="2205037" y="185738"/>
                  </a:lnTo>
                  <a:lnTo>
                    <a:pt x="2221706" y="209550"/>
                  </a:lnTo>
                  <a:lnTo>
                    <a:pt x="2226469" y="223838"/>
                  </a:lnTo>
                  <a:lnTo>
                    <a:pt x="2219325" y="250031"/>
                  </a:lnTo>
                  <a:lnTo>
                    <a:pt x="2188369" y="271463"/>
                  </a:lnTo>
                  <a:lnTo>
                    <a:pt x="2150269" y="288131"/>
                  </a:lnTo>
                  <a:lnTo>
                    <a:pt x="2069306" y="290513"/>
                  </a:lnTo>
                  <a:lnTo>
                    <a:pt x="1924050" y="276225"/>
                  </a:lnTo>
                  <a:lnTo>
                    <a:pt x="1771650" y="273844"/>
                  </a:lnTo>
                  <a:lnTo>
                    <a:pt x="1612106" y="280988"/>
                  </a:lnTo>
                  <a:lnTo>
                    <a:pt x="1421606" y="292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3">
              <a:extLst>
                <a:ext uri="{FF2B5EF4-FFF2-40B4-BE49-F238E27FC236}">
                  <a16:creationId xmlns:a16="http://schemas.microsoft.com/office/drawing/2014/main" id="{8CAED5CE-AE25-4108-89B2-9B2D83BCCFD8}"/>
                </a:ext>
              </a:extLst>
            </p:cNvPr>
            <p:cNvSpPr/>
            <p:nvPr/>
          </p:nvSpPr>
          <p:spPr>
            <a:xfrm rot="16200000">
              <a:off x="2990850" y="3101975"/>
              <a:ext cx="1957388" cy="554038"/>
            </a:xfrm>
            <a:custGeom>
              <a:avLst/>
              <a:gdLst>
                <a:gd name="connsiteX0" fmla="*/ 528638 w 1957388"/>
                <a:gd name="connsiteY0" fmla="*/ 469106 h 554831"/>
                <a:gd name="connsiteX1" fmla="*/ 52388 w 1957388"/>
                <a:gd name="connsiteY1" fmla="*/ 469106 h 554831"/>
                <a:gd name="connsiteX2" fmla="*/ 0 w 1957388"/>
                <a:gd name="connsiteY2" fmla="*/ 247650 h 554831"/>
                <a:gd name="connsiteX3" fmla="*/ 564356 w 1957388"/>
                <a:gd name="connsiteY3" fmla="*/ 242887 h 554831"/>
                <a:gd name="connsiteX4" fmla="*/ 1004888 w 1957388"/>
                <a:gd name="connsiteY4" fmla="*/ 245269 h 554831"/>
                <a:gd name="connsiteX5" fmla="*/ 1190625 w 1957388"/>
                <a:gd name="connsiteY5" fmla="*/ 247650 h 554831"/>
                <a:gd name="connsiteX6" fmla="*/ 1519238 w 1957388"/>
                <a:gd name="connsiteY6" fmla="*/ 250031 h 554831"/>
                <a:gd name="connsiteX7" fmla="*/ 1604963 w 1957388"/>
                <a:gd name="connsiteY7" fmla="*/ 245269 h 554831"/>
                <a:gd name="connsiteX8" fmla="*/ 1643063 w 1957388"/>
                <a:gd name="connsiteY8" fmla="*/ 240506 h 554831"/>
                <a:gd name="connsiteX9" fmla="*/ 1676400 w 1957388"/>
                <a:gd name="connsiteY9" fmla="*/ 230981 h 554831"/>
                <a:gd name="connsiteX10" fmla="*/ 1716881 w 1957388"/>
                <a:gd name="connsiteY10" fmla="*/ 216694 h 554831"/>
                <a:gd name="connsiteX11" fmla="*/ 1747838 w 1957388"/>
                <a:gd name="connsiteY11" fmla="*/ 200025 h 554831"/>
                <a:gd name="connsiteX12" fmla="*/ 1776413 w 1957388"/>
                <a:gd name="connsiteY12" fmla="*/ 180975 h 554831"/>
                <a:gd name="connsiteX13" fmla="*/ 1800225 w 1957388"/>
                <a:gd name="connsiteY13" fmla="*/ 157162 h 554831"/>
                <a:gd name="connsiteX14" fmla="*/ 1826419 w 1957388"/>
                <a:gd name="connsiteY14" fmla="*/ 119062 h 554831"/>
                <a:gd name="connsiteX15" fmla="*/ 1876425 w 1957388"/>
                <a:gd name="connsiteY15" fmla="*/ 0 h 554831"/>
                <a:gd name="connsiteX16" fmla="*/ 1957388 w 1957388"/>
                <a:gd name="connsiteY16" fmla="*/ 97631 h 554831"/>
                <a:gd name="connsiteX17" fmla="*/ 1912144 w 1957388"/>
                <a:gd name="connsiteY17" fmla="*/ 204787 h 554831"/>
                <a:gd name="connsiteX18" fmla="*/ 1885950 w 1957388"/>
                <a:gd name="connsiteY18" fmla="*/ 309562 h 554831"/>
                <a:gd name="connsiteX19" fmla="*/ 1859756 w 1957388"/>
                <a:gd name="connsiteY19" fmla="*/ 373856 h 554831"/>
                <a:gd name="connsiteX20" fmla="*/ 1821656 w 1957388"/>
                <a:gd name="connsiteY20" fmla="*/ 447675 h 554831"/>
                <a:gd name="connsiteX21" fmla="*/ 1771650 w 1957388"/>
                <a:gd name="connsiteY21" fmla="*/ 523875 h 554831"/>
                <a:gd name="connsiteX22" fmla="*/ 1750219 w 1957388"/>
                <a:gd name="connsiteY22" fmla="*/ 542925 h 554831"/>
                <a:gd name="connsiteX23" fmla="*/ 1719263 w 1957388"/>
                <a:gd name="connsiteY23" fmla="*/ 554831 h 554831"/>
                <a:gd name="connsiteX24" fmla="*/ 1685925 w 1957388"/>
                <a:gd name="connsiteY24" fmla="*/ 554831 h 554831"/>
                <a:gd name="connsiteX25" fmla="*/ 1654969 w 1957388"/>
                <a:gd name="connsiteY25" fmla="*/ 545306 h 554831"/>
                <a:gd name="connsiteX26" fmla="*/ 1602581 w 1957388"/>
                <a:gd name="connsiteY26" fmla="*/ 523875 h 554831"/>
                <a:gd name="connsiteX27" fmla="*/ 1547813 w 1957388"/>
                <a:gd name="connsiteY27" fmla="*/ 507206 h 554831"/>
                <a:gd name="connsiteX28" fmla="*/ 1478756 w 1957388"/>
                <a:gd name="connsiteY28" fmla="*/ 490537 h 554831"/>
                <a:gd name="connsiteX29" fmla="*/ 1393031 w 1957388"/>
                <a:gd name="connsiteY29" fmla="*/ 476250 h 554831"/>
                <a:gd name="connsiteX30" fmla="*/ 1247775 w 1957388"/>
                <a:gd name="connsiteY30" fmla="*/ 473869 h 554831"/>
                <a:gd name="connsiteX31" fmla="*/ 1069181 w 1957388"/>
                <a:gd name="connsiteY31" fmla="*/ 464344 h 554831"/>
                <a:gd name="connsiteX32" fmla="*/ 528638 w 1957388"/>
                <a:gd name="connsiteY32" fmla="*/ 469106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7388" h="554831">
                  <a:moveTo>
                    <a:pt x="528638" y="469106"/>
                  </a:moveTo>
                  <a:lnTo>
                    <a:pt x="52388" y="469106"/>
                  </a:lnTo>
                  <a:lnTo>
                    <a:pt x="0" y="247650"/>
                  </a:lnTo>
                  <a:lnTo>
                    <a:pt x="564356" y="242887"/>
                  </a:lnTo>
                  <a:lnTo>
                    <a:pt x="1004888" y="245269"/>
                  </a:lnTo>
                  <a:lnTo>
                    <a:pt x="1190625" y="247650"/>
                  </a:lnTo>
                  <a:lnTo>
                    <a:pt x="1519238" y="250031"/>
                  </a:lnTo>
                  <a:lnTo>
                    <a:pt x="1604963" y="245269"/>
                  </a:lnTo>
                  <a:lnTo>
                    <a:pt x="1643063" y="240506"/>
                  </a:lnTo>
                  <a:lnTo>
                    <a:pt x="1676400" y="230981"/>
                  </a:lnTo>
                  <a:lnTo>
                    <a:pt x="1716881" y="216694"/>
                  </a:lnTo>
                  <a:lnTo>
                    <a:pt x="1747838" y="200025"/>
                  </a:lnTo>
                  <a:lnTo>
                    <a:pt x="1776413" y="180975"/>
                  </a:lnTo>
                  <a:lnTo>
                    <a:pt x="1800225" y="157162"/>
                  </a:lnTo>
                  <a:lnTo>
                    <a:pt x="1826419" y="119062"/>
                  </a:lnTo>
                  <a:lnTo>
                    <a:pt x="1876425" y="0"/>
                  </a:lnTo>
                  <a:lnTo>
                    <a:pt x="1957388" y="97631"/>
                  </a:lnTo>
                  <a:lnTo>
                    <a:pt x="1912144" y="204787"/>
                  </a:lnTo>
                  <a:lnTo>
                    <a:pt x="1885950" y="309562"/>
                  </a:lnTo>
                  <a:lnTo>
                    <a:pt x="1859756" y="373856"/>
                  </a:lnTo>
                  <a:lnTo>
                    <a:pt x="1821656" y="447675"/>
                  </a:lnTo>
                  <a:lnTo>
                    <a:pt x="1771650" y="523875"/>
                  </a:lnTo>
                  <a:lnTo>
                    <a:pt x="1750219" y="542925"/>
                  </a:lnTo>
                  <a:lnTo>
                    <a:pt x="1719263" y="554831"/>
                  </a:lnTo>
                  <a:lnTo>
                    <a:pt x="1685925" y="554831"/>
                  </a:lnTo>
                  <a:lnTo>
                    <a:pt x="1654969" y="545306"/>
                  </a:lnTo>
                  <a:lnTo>
                    <a:pt x="1602581" y="523875"/>
                  </a:lnTo>
                  <a:lnTo>
                    <a:pt x="1547813" y="507206"/>
                  </a:lnTo>
                  <a:lnTo>
                    <a:pt x="1478756" y="490537"/>
                  </a:lnTo>
                  <a:lnTo>
                    <a:pt x="1393031" y="476250"/>
                  </a:lnTo>
                  <a:lnTo>
                    <a:pt x="1247775" y="473869"/>
                  </a:lnTo>
                  <a:lnTo>
                    <a:pt x="1069181" y="464344"/>
                  </a:lnTo>
                  <a:lnTo>
                    <a:pt x="528638" y="469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089B8EB1-688F-4719-BA7B-5CF9333735C0}"/>
                </a:ext>
              </a:extLst>
            </p:cNvPr>
            <p:cNvSpPr/>
            <p:nvPr/>
          </p:nvSpPr>
          <p:spPr>
            <a:xfrm>
              <a:off x="3346450" y="4087813"/>
              <a:ext cx="1606550" cy="1069975"/>
            </a:xfrm>
            <a:custGeom>
              <a:avLst/>
              <a:gdLst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212057 w 1607442"/>
                <a:gd name="connsiteY26" fmla="*/ 850107 h 1133475"/>
                <a:gd name="connsiteX27" fmla="*/ 1250157 w 1607442"/>
                <a:gd name="connsiteY27" fmla="*/ 469107 h 1133475"/>
                <a:gd name="connsiteX28" fmla="*/ 1262063 w 1607442"/>
                <a:gd name="connsiteY28" fmla="*/ 321469 h 1133475"/>
                <a:gd name="connsiteX29" fmla="*/ 1257300 w 1607442"/>
                <a:gd name="connsiteY29" fmla="*/ 288132 h 1133475"/>
                <a:gd name="connsiteX30" fmla="*/ 1247775 w 1607442"/>
                <a:gd name="connsiteY30" fmla="*/ 269082 h 1133475"/>
                <a:gd name="connsiteX31" fmla="*/ 1228725 w 1607442"/>
                <a:gd name="connsiteY31" fmla="*/ 254794 h 1133475"/>
                <a:gd name="connsiteX32" fmla="*/ 1190625 w 1607442"/>
                <a:gd name="connsiteY32" fmla="*/ 250032 h 1133475"/>
                <a:gd name="connsiteX33" fmla="*/ 1119188 w 1607442"/>
                <a:gd name="connsiteY33" fmla="*/ 266700 h 1133475"/>
                <a:gd name="connsiteX34" fmla="*/ 733425 w 1607442"/>
                <a:gd name="connsiteY34" fmla="*/ 357188 h 1133475"/>
                <a:gd name="connsiteX35" fmla="*/ 478632 w 1607442"/>
                <a:gd name="connsiteY35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195257 w 1607442"/>
                <a:gd name="connsiteY26" fmla="*/ 1053306 h 1133475"/>
                <a:gd name="connsiteX27" fmla="*/ 1212057 w 1607442"/>
                <a:gd name="connsiteY27" fmla="*/ 850107 h 1133475"/>
                <a:gd name="connsiteX28" fmla="*/ 1250157 w 1607442"/>
                <a:gd name="connsiteY28" fmla="*/ 469107 h 1133475"/>
                <a:gd name="connsiteX29" fmla="*/ 1262063 w 1607442"/>
                <a:gd name="connsiteY29" fmla="*/ 321469 h 1133475"/>
                <a:gd name="connsiteX30" fmla="*/ 1257300 w 1607442"/>
                <a:gd name="connsiteY30" fmla="*/ 288132 h 1133475"/>
                <a:gd name="connsiteX31" fmla="*/ 1247775 w 1607442"/>
                <a:gd name="connsiteY31" fmla="*/ 269082 h 1133475"/>
                <a:gd name="connsiteX32" fmla="*/ 1228725 w 1607442"/>
                <a:gd name="connsiteY32" fmla="*/ 254794 h 1133475"/>
                <a:gd name="connsiteX33" fmla="*/ 1190625 w 1607442"/>
                <a:gd name="connsiteY33" fmla="*/ 250032 h 1133475"/>
                <a:gd name="connsiteX34" fmla="*/ 1119188 w 1607442"/>
                <a:gd name="connsiteY34" fmla="*/ 266700 h 1133475"/>
                <a:gd name="connsiteX35" fmla="*/ 733425 w 1607442"/>
                <a:gd name="connsiteY35" fmla="*/ 357188 h 1133475"/>
                <a:gd name="connsiteX36" fmla="*/ 478632 w 1607442"/>
                <a:gd name="connsiteY36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78715 w 1607442"/>
                <a:gd name="connsiteY24" fmla="*/ 1069975 h 1133475"/>
                <a:gd name="connsiteX25" fmla="*/ 1366838 w 1607442"/>
                <a:gd name="connsiteY25" fmla="*/ 1133475 h 1133475"/>
                <a:gd name="connsiteX26" fmla="*/ 1188244 w 1607442"/>
                <a:gd name="connsiteY26" fmla="*/ 1121569 h 1133475"/>
                <a:gd name="connsiteX27" fmla="*/ 1195257 w 1607442"/>
                <a:gd name="connsiteY27" fmla="*/ 1053306 h 1133475"/>
                <a:gd name="connsiteX28" fmla="*/ 1212057 w 1607442"/>
                <a:gd name="connsiteY28" fmla="*/ 850107 h 1133475"/>
                <a:gd name="connsiteX29" fmla="*/ 1250157 w 1607442"/>
                <a:gd name="connsiteY29" fmla="*/ 469107 h 1133475"/>
                <a:gd name="connsiteX30" fmla="*/ 1262063 w 1607442"/>
                <a:gd name="connsiteY30" fmla="*/ 321469 h 1133475"/>
                <a:gd name="connsiteX31" fmla="*/ 1257300 w 1607442"/>
                <a:gd name="connsiteY31" fmla="*/ 288132 h 1133475"/>
                <a:gd name="connsiteX32" fmla="*/ 1247775 w 1607442"/>
                <a:gd name="connsiteY32" fmla="*/ 269082 h 1133475"/>
                <a:gd name="connsiteX33" fmla="*/ 1228725 w 1607442"/>
                <a:gd name="connsiteY33" fmla="*/ 254794 h 1133475"/>
                <a:gd name="connsiteX34" fmla="*/ 1190625 w 1607442"/>
                <a:gd name="connsiteY34" fmla="*/ 250032 h 1133475"/>
                <a:gd name="connsiteX35" fmla="*/ 1119188 w 1607442"/>
                <a:gd name="connsiteY35" fmla="*/ 266700 h 1133475"/>
                <a:gd name="connsiteX36" fmla="*/ 733425 w 1607442"/>
                <a:gd name="connsiteY36" fmla="*/ 357188 h 1133475"/>
                <a:gd name="connsiteX37" fmla="*/ 478632 w 1607442"/>
                <a:gd name="connsiteY37" fmla="*/ 414338 h 1133475"/>
                <a:gd name="connsiteX0" fmla="*/ 478632 w 1607442"/>
                <a:gd name="connsiteY0" fmla="*/ 414338 h 1121569"/>
                <a:gd name="connsiteX1" fmla="*/ 104775 w 1607442"/>
                <a:gd name="connsiteY1" fmla="*/ 490538 h 1121569"/>
                <a:gd name="connsiteX2" fmla="*/ 0 w 1607442"/>
                <a:gd name="connsiteY2" fmla="*/ 316707 h 1121569"/>
                <a:gd name="connsiteX3" fmla="*/ 254794 w 1607442"/>
                <a:gd name="connsiteY3" fmla="*/ 276225 h 1121569"/>
                <a:gd name="connsiteX4" fmla="*/ 592932 w 1607442"/>
                <a:gd name="connsiteY4" fmla="*/ 207169 h 1121569"/>
                <a:gd name="connsiteX5" fmla="*/ 828675 w 1607442"/>
                <a:gd name="connsiteY5" fmla="*/ 161925 h 1121569"/>
                <a:gd name="connsiteX6" fmla="*/ 1176338 w 1607442"/>
                <a:gd name="connsiteY6" fmla="*/ 73819 h 1121569"/>
                <a:gd name="connsiteX7" fmla="*/ 1195388 w 1607442"/>
                <a:gd name="connsiteY7" fmla="*/ 52388 h 1121569"/>
                <a:gd name="connsiteX8" fmla="*/ 1219200 w 1607442"/>
                <a:gd name="connsiteY8" fmla="*/ 30957 h 1121569"/>
                <a:gd name="connsiteX9" fmla="*/ 1254919 w 1607442"/>
                <a:gd name="connsiteY9" fmla="*/ 9525 h 1121569"/>
                <a:gd name="connsiteX10" fmla="*/ 1297782 w 1607442"/>
                <a:gd name="connsiteY10" fmla="*/ 0 h 1121569"/>
                <a:gd name="connsiteX11" fmla="*/ 1328738 w 1607442"/>
                <a:gd name="connsiteY11" fmla="*/ 4763 h 1121569"/>
                <a:gd name="connsiteX12" fmla="*/ 1362075 w 1607442"/>
                <a:gd name="connsiteY12" fmla="*/ 23813 h 1121569"/>
                <a:gd name="connsiteX13" fmla="*/ 1445419 w 1607442"/>
                <a:gd name="connsiteY13" fmla="*/ 85725 h 1121569"/>
                <a:gd name="connsiteX14" fmla="*/ 1535907 w 1607442"/>
                <a:gd name="connsiteY14" fmla="*/ 152400 h 1121569"/>
                <a:gd name="connsiteX15" fmla="*/ 1574007 w 1607442"/>
                <a:gd name="connsiteY15" fmla="*/ 183357 h 1121569"/>
                <a:gd name="connsiteX16" fmla="*/ 1597819 w 1607442"/>
                <a:gd name="connsiteY16" fmla="*/ 211932 h 1121569"/>
                <a:gd name="connsiteX17" fmla="*/ 1604963 w 1607442"/>
                <a:gd name="connsiteY17" fmla="*/ 233363 h 1121569"/>
                <a:gd name="connsiteX18" fmla="*/ 1607344 w 1607442"/>
                <a:gd name="connsiteY18" fmla="*/ 254794 h 1121569"/>
                <a:gd name="connsiteX19" fmla="*/ 1600200 w 1607442"/>
                <a:gd name="connsiteY19" fmla="*/ 295275 h 1121569"/>
                <a:gd name="connsiteX20" fmla="*/ 1583532 w 1607442"/>
                <a:gd name="connsiteY20" fmla="*/ 323850 h 1121569"/>
                <a:gd name="connsiteX21" fmla="*/ 1557338 w 1607442"/>
                <a:gd name="connsiteY21" fmla="*/ 357188 h 1121569"/>
                <a:gd name="connsiteX22" fmla="*/ 1528763 w 1607442"/>
                <a:gd name="connsiteY22" fmla="*/ 385763 h 1121569"/>
                <a:gd name="connsiteX23" fmla="*/ 1478757 w 1607442"/>
                <a:gd name="connsiteY23" fmla="*/ 626269 h 1121569"/>
                <a:gd name="connsiteX24" fmla="*/ 1378715 w 1607442"/>
                <a:gd name="connsiteY24" fmla="*/ 1069975 h 1121569"/>
                <a:gd name="connsiteX25" fmla="*/ 1188244 w 1607442"/>
                <a:gd name="connsiteY25" fmla="*/ 1121569 h 1121569"/>
                <a:gd name="connsiteX26" fmla="*/ 1195257 w 1607442"/>
                <a:gd name="connsiteY26" fmla="*/ 1053306 h 1121569"/>
                <a:gd name="connsiteX27" fmla="*/ 1212057 w 1607442"/>
                <a:gd name="connsiteY27" fmla="*/ 850107 h 1121569"/>
                <a:gd name="connsiteX28" fmla="*/ 1250157 w 1607442"/>
                <a:gd name="connsiteY28" fmla="*/ 469107 h 1121569"/>
                <a:gd name="connsiteX29" fmla="*/ 1262063 w 1607442"/>
                <a:gd name="connsiteY29" fmla="*/ 321469 h 1121569"/>
                <a:gd name="connsiteX30" fmla="*/ 1257300 w 1607442"/>
                <a:gd name="connsiteY30" fmla="*/ 288132 h 1121569"/>
                <a:gd name="connsiteX31" fmla="*/ 1247775 w 1607442"/>
                <a:gd name="connsiteY31" fmla="*/ 269082 h 1121569"/>
                <a:gd name="connsiteX32" fmla="*/ 1228725 w 1607442"/>
                <a:gd name="connsiteY32" fmla="*/ 254794 h 1121569"/>
                <a:gd name="connsiteX33" fmla="*/ 1190625 w 1607442"/>
                <a:gd name="connsiteY33" fmla="*/ 250032 h 1121569"/>
                <a:gd name="connsiteX34" fmla="*/ 1119188 w 1607442"/>
                <a:gd name="connsiteY34" fmla="*/ 266700 h 1121569"/>
                <a:gd name="connsiteX35" fmla="*/ 733425 w 1607442"/>
                <a:gd name="connsiteY35" fmla="*/ 357188 h 1121569"/>
                <a:gd name="connsiteX36" fmla="*/ 478632 w 1607442"/>
                <a:gd name="connsiteY36" fmla="*/ 414338 h 1121569"/>
                <a:gd name="connsiteX0" fmla="*/ 478632 w 1607442"/>
                <a:gd name="connsiteY0" fmla="*/ 414338 h 1069975"/>
                <a:gd name="connsiteX1" fmla="*/ 104775 w 1607442"/>
                <a:gd name="connsiteY1" fmla="*/ 490538 h 1069975"/>
                <a:gd name="connsiteX2" fmla="*/ 0 w 1607442"/>
                <a:gd name="connsiteY2" fmla="*/ 316707 h 1069975"/>
                <a:gd name="connsiteX3" fmla="*/ 254794 w 1607442"/>
                <a:gd name="connsiteY3" fmla="*/ 276225 h 1069975"/>
                <a:gd name="connsiteX4" fmla="*/ 592932 w 1607442"/>
                <a:gd name="connsiteY4" fmla="*/ 207169 h 1069975"/>
                <a:gd name="connsiteX5" fmla="*/ 828675 w 1607442"/>
                <a:gd name="connsiteY5" fmla="*/ 161925 h 1069975"/>
                <a:gd name="connsiteX6" fmla="*/ 1176338 w 1607442"/>
                <a:gd name="connsiteY6" fmla="*/ 73819 h 1069975"/>
                <a:gd name="connsiteX7" fmla="*/ 1195388 w 1607442"/>
                <a:gd name="connsiteY7" fmla="*/ 52388 h 1069975"/>
                <a:gd name="connsiteX8" fmla="*/ 1219200 w 1607442"/>
                <a:gd name="connsiteY8" fmla="*/ 30957 h 1069975"/>
                <a:gd name="connsiteX9" fmla="*/ 1254919 w 1607442"/>
                <a:gd name="connsiteY9" fmla="*/ 9525 h 1069975"/>
                <a:gd name="connsiteX10" fmla="*/ 1297782 w 1607442"/>
                <a:gd name="connsiteY10" fmla="*/ 0 h 1069975"/>
                <a:gd name="connsiteX11" fmla="*/ 1328738 w 1607442"/>
                <a:gd name="connsiteY11" fmla="*/ 4763 h 1069975"/>
                <a:gd name="connsiteX12" fmla="*/ 1362075 w 1607442"/>
                <a:gd name="connsiteY12" fmla="*/ 23813 h 1069975"/>
                <a:gd name="connsiteX13" fmla="*/ 1445419 w 1607442"/>
                <a:gd name="connsiteY13" fmla="*/ 85725 h 1069975"/>
                <a:gd name="connsiteX14" fmla="*/ 1535907 w 1607442"/>
                <a:gd name="connsiteY14" fmla="*/ 152400 h 1069975"/>
                <a:gd name="connsiteX15" fmla="*/ 1574007 w 1607442"/>
                <a:gd name="connsiteY15" fmla="*/ 183357 h 1069975"/>
                <a:gd name="connsiteX16" fmla="*/ 1597819 w 1607442"/>
                <a:gd name="connsiteY16" fmla="*/ 211932 h 1069975"/>
                <a:gd name="connsiteX17" fmla="*/ 1604963 w 1607442"/>
                <a:gd name="connsiteY17" fmla="*/ 233363 h 1069975"/>
                <a:gd name="connsiteX18" fmla="*/ 1607344 w 1607442"/>
                <a:gd name="connsiteY18" fmla="*/ 254794 h 1069975"/>
                <a:gd name="connsiteX19" fmla="*/ 1600200 w 1607442"/>
                <a:gd name="connsiteY19" fmla="*/ 295275 h 1069975"/>
                <a:gd name="connsiteX20" fmla="*/ 1583532 w 1607442"/>
                <a:gd name="connsiteY20" fmla="*/ 323850 h 1069975"/>
                <a:gd name="connsiteX21" fmla="*/ 1557338 w 1607442"/>
                <a:gd name="connsiteY21" fmla="*/ 357188 h 1069975"/>
                <a:gd name="connsiteX22" fmla="*/ 1528763 w 1607442"/>
                <a:gd name="connsiteY22" fmla="*/ 385763 h 1069975"/>
                <a:gd name="connsiteX23" fmla="*/ 1478757 w 1607442"/>
                <a:gd name="connsiteY23" fmla="*/ 626269 h 1069975"/>
                <a:gd name="connsiteX24" fmla="*/ 1378715 w 1607442"/>
                <a:gd name="connsiteY24" fmla="*/ 1069975 h 1069975"/>
                <a:gd name="connsiteX25" fmla="*/ 1195257 w 1607442"/>
                <a:gd name="connsiteY25" fmla="*/ 1053306 h 1069975"/>
                <a:gd name="connsiteX26" fmla="*/ 1212057 w 1607442"/>
                <a:gd name="connsiteY26" fmla="*/ 850107 h 1069975"/>
                <a:gd name="connsiteX27" fmla="*/ 1250157 w 1607442"/>
                <a:gd name="connsiteY27" fmla="*/ 469107 h 1069975"/>
                <a:gd name="connsiteX28" fmla="*/ 1262063 w 1607442"/>
                <a:gd name="connsiteY28" fmla="*/ 321469 h 1069975"/>
                <a:gd name="connsiteX29" fmla="*/ 1257300 w 1607442"/>
                <a:gd name="connsiteY29" fmla="*/ 288132 h 1069975"/>
                <a:gd name="connsiteX30" fmla="*/ 1247775 w 1607442"/>
                <a:gd name="connsiteY30" fmla="*/ 269082 h 1069975"/>
                <a:gd name="connsiteX31" fmla="*/ 1228725 w 1607442"/>
                <a:gd name="connsiteY31" fmla="*/ 254794 h 1069975"/>
                <a:gd name="connsiteX32" fmla="*/ 1190625 w 1607442"/>
                <a:gd name="connsiteY32" fmla="*/ 250032 h 1069975"/>
                <a:gd name="connsiteX33" fmla="*/ 1119188 w 1607442"/>
                <a:gd name="connsiteY33" fmla="*/ 266700 h 1069975"/>
                <a:gd name="connsiteX34" fmla="*/ 733425 w 1607442"/>
                <a:gd name="connsiteY34" fmla="*/ 357188 h 1069975"/>
                <a:gd name="connsiteX35" fmla="*/ 478632 w 1607442"/>
                <a:gd name="connsiteY35" fmla="*/ 414338 h 106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7442" h="1069975">
                  <a:moveTo>
                    <a:pt x="478632" y="414338"/>
                  </a:moveTo>
                  <a:lnTo>
                    <a:pt x="104775" y="490538"/>
                  </a:lnTo>
                  <a:lnTo>
                    <a:pt x="0" y="316707"/>
                  </a:lnTo>
                  <a:lnTo>
                    <a:pt x="254794" y="276225"/>
                  </a:lnTo>
                  <a:lnTo>
                    <a:pt x="592932" y="207169"/>
                  </a:lnTo>
                  <a:lnTo>
                    <a:pt x="828675" y="161925"/>
                  </a:lnTo>
                  <a:lnTo>
                    <a:pt x="1176338" y="73819"/>
                  </a:lnTo>
                  <a:lnTo>
                    <a:pt x="1195388" y="52388"/>
                  </a:lnTo>
                  <a:lnTo>
                    <a:pt x="1219200" y="30957"/>
                  </a:lnTo>
                  <a:lnTo>
                    <a:pt x="1254919" y="9525"/>
                  </a:lnTo>
                  <a:lnTo>
                    <a:pt x="1297782" y="0"/>
                  </a:lnTo>
                  <a:lnTo>
                    <a:pt x="1328738" y="4763"/>
                  </a:lnTo>
                  <a:lnTo>
                    <a:pt x="1362075" y="23813"/>
                  </a:lnTo>
                  <a:lnTo>
                    <a:pt x="1445419" y="85725"/>
                  </a:lnTo>
                  <a:lnTo>
                    <a:pt x="1535907" y="152400"/>
                  </a:lnTo>
                  <a:lnTo>
                    <a:pt x="1574007" y="183357"/>
                  </a:lnTo>
                  <a:lnTo>
                    <a:pt x="1597819" y="211932"/>
                  </a:lnTo>
                  <a:lnTo>
                    <a:pt x="1604963" y="233363"/>
                  </a:lnTo>
                  <a:cubicBezTo>
                    <a:pt x="1607442" y="253201"/>
                    <a:pt x="1607344" y="246014"/>
                    <a:pt x="1607344" y="254794"/>
                  </a:cubicBezTo>
                  <a:lnTo>
                    <a:pt x="1600200" y="295275"/>
                  </a:lnTo>
                  <a:lnTo>
                    <a:pt x="1583532" y="323850"/>
                  </a:lnTo>
                  <a:lnTo>
                    <a:pt x="1557338" y="357188"/>
                  </a:lnTo>
                  <a:lnTo>
                    <a:pt x="1528763" y="385763"/>
                  </a:lnTo>
                  <a:lnTo>
                    <a:pt x="1478757" y="626269"/>
                  </a:lnTo>
                  <a:lnTo>
                    <a:pt x="1378715" y="1069975"/>
                  </a:lnTo>
                  <a:lnTo>
                    <a:pt x="1195257" y="1053306"/>
                  </a:lnTo>
                  <a:lnTo>
                    <a:pt x="1212057" y="850107"/>
                  </a:lnTo>
                  <a:lnTo>
                    <a:pt x="1250157" y="469107"/>
                  </a:lnTo>
                  <a:lnTo>
                    <a:pt x="1262063" y="321469"/>
                  </a:lnTo>
                  <a:lnTo>
                    <a:pt x="1257300" y="288132"/>
                  </a:lnTo>
                  <a:lnTo>
                    <a:pt x="1247775" y="269082"/>
                  </a:lnTo>
                  <a:lnTo>
                    <a:pt x="1228725" y="254794"/>
                  </a:lnTo>
                  <a:lnTo>
                    <a:pt x="1190625" y="250032"/>
                  </a:lnTo>
                  <a:lnTo>
                    <a:pt x="1119188" y="266700"/>
                  </a:lnTo>
                  <a:lnTo>
                    <a:pt x="733425" y="357188"/>
                  </a:lnTo>
                  <a:lnTo>
                    <a:pt x="478632" y="4143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0A8AA14C-554B-4CD8-9F3D-81D975F1B546}"/>
                </a:ext>
              </a:extLst>
            </p:cNvPr>
            <p:cNvSpPr/>
            <p:nvPr/>
          </p:nvSpPr>
          <p:spPr>
            <a:xfrm>
              <a:off x="3551238" y="5116513"/>
              <a:ext cx="1230312" cy="381000"/>
            </a:xfrm>
            <a:custGeom>
              <a:avLst/>
              <a:gdLst>
                <a:gd name="connsiteX0" fmla="*/ 433387 w 1231106"/>
                <a:gd name="connsiteY0" fmla="*/ 297657 h 381000"/>
                <a:gd name="connsiteX1" fmla="*/ 33337 w 1231106"/>
                <a:gd name="connsiteY1" fmla="*/ 381000 h 381000"/>
                <a:gd name="connsiteX2" fmla="*/ 0 w 1231106"/>
                <a:gd name="connsiteY2" fmla="*/ 240507 h 381000"/>
                <a:gd name="connsiteX3" fmla="*/ 328612 w 1231106"/>
                <a:gd name="connsiteY3" fmla="*/ 161925 h 381000"/>
                <a:gd name="connsiteX4" fmla="*/ 585787 w 1231106"/>
                <a:gd name="connsiteY4" fmla="*/ 92869 h 381000"/>
                <a:gd name="connsiteX5" fmla="*/ 828675 w 1231106"/>
                <a:gd name="connsiteY5" fmla="*/ 38100 h 381000"/>
                <a:gd name="connsiteX6" fmla="*/ 1002506 w 1231106"/>
                <a:gd name="connsiteY6" fmla="*/ 0 h 381000"/>
                <a:gd name="connsiteX7" fmla="*/ 1181100 w 1231106"/>
                <a:gd name="connsiteY7" fmla="*/ 4763 h 381000"/>
                <a:gd name="connsiteX8" fmla="*/ 1212056 w 1231106"/>
                <a:gd name="connsiteY8" fmla="*/ 69057 h 381000"/>
                <a:gd name="connsiteX9" fmla="*/ 1228725 w 1231106"/>
                <a:gd name="connsiteY9" fmla="*/ 111919 h 381000"/>
                <a:gd name="connsiteX10" fmla="*/ 1231106 w 1231106"/>
                <a:gd name="connsiteY10" fmla="*/ 133350 h 381000"/>
                <a:gd name="connsiteX11" fmla="*/ 1226344 w 1231106"/>
                <a:gd name="connsiteY11" fmla="*/ 164307 h 381000"/>
                <a:gd name="connsiteX12" fmla="*/ 1212056 w 1231106"/>
                <a:gd name="connsiteY12" fmla="*/ 188119 h 381000"/>
                <a:gd name="connsiteX13" fmla="*/ 1183481 w 1231106"/>
                <a:gd name="connsiteY13" fmla="*/ 207169 h 381000"/>
                <a:gd name="connsiteX14" fmla="*/ 1147762 w 1231106"/>
                <a:gd name="connsiteY14" fmla="*/ 216694 h 381000"/>
                <a:gd name="connsiteX15" fmla="*/ 1073944 w 1231106"/>
                <a:gd name="connsiteY15" fmla="*/ 223838 h 381000"/>
                <a:gd name="connsiteX16" fmla="*/ 959644 w 1231106"/>
                <a:gd name="connsiteY16" fmla="*/ 230982 h 381000"/>
                <a:gd name="connsiteX17" fmla="*/ 804862 w 1231106"/>
                <a:gd name="connsiteY17" fmla="*/ 242888 h 381000"/>
                <a:gd name="connsiteX18" fmla="*/ 433387 w 1231106"/>
                <a:gd name="connsiteY18" fmla="*/ 2976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1106" h="381000">
                  <a:moveTo>
                    <a:pt x="433387" y="297657"/>
                  </a:moveTo>
                  <a:lnTo>
                    <a:pt x="33337" y="381000"/>
                  </a:lnTo>
                  <a:lnTo>
                    <a:pt x="0" y="240507"/>
                  </a:lnTo>
                  <a:lnTo>
                    <a:pt x="328612" y="161925"/>
                  </a:lnTo>
                  <a:lnTo>
                    <a:pt x="585787" y="92869"/>
                  </a:lnTo>
                  <a:lnTo>
                    <a:pt x="828675" y="38100"/>
                  </a:lnTo>
                  <a:lnTo>
                    <a:pt x="1002506" y="0"/>
                  </a:lnTo>
                  <a:lnTo>
                    <a:pt x="1181100" y="4763"/>
                  </a:lnTo>
                  <a:lnTo>
                    <a:pt x="1212056" y="69057"/>
                  </a:lnTo>
                  <a:lnTo>
                    <a:pt x="1228725" y="111919"/>
                  </a:lnTo>
                  <a:lnTo>
                    <a:pt x="1231106" y="133350"/>
                  </a:lnTo>
                  <a:lnTo>
                    <a:pt x="1226344" y="164307"/>
                  </a:lnTo>
                  <a:lnTo>
                    <a:pt x="1212056" y="188119"/>
                  </a:lnTo>
                  <a:lnTo>
                    <a:pt x="1183481" y="207169"/>
                  </a:lnTo>
                  <a:lnTo>
                    <a:pt x="1147762" y="216694"/>
                  </a:lnTo>
                  <a:lnTo>
                    <a:pt x="1073944" y="223838"/>
                  </a:lnTo>
                  <a:lnTo>
                    <a:pt x="959644" y="230982"/>
                  </a:lnTo>
                  <a:lnTo>
                    <a:pt x="804862" y="242888"/>
                  </a:lnTo>
                  <a:lnTo>
                    <a:pt x="433387" y="2976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CCE43405-4752-4CA0-9B5A-93DD46006B9C}"/>
                </a:ext>
              </a:extLst>
            </p:cNvPr>
            <p:cNvSpPr/>
            <p:nvPr/>
          </p:nvSpPr>
          <p:spPr>
            <a:xfrm>
              <a:off x="5019675" y="2305050"/>
              <a:ext cx="1909763" cy="452438"/>
            </a:xfrm>
            <a:custGeom>
              <a:avLst/>
              <a:gdLst>
                <a:gd name="connsiteX0" fmla="*/ 1057275 w 1909972"/>
                <a:gd name="connsiteY0" fmla="*/ 304800 h 452438"/>
                <a:gd name="connsiteX1" fmla="*/ 664369 w 1909972"/>
                <a:gd name="connsiteY1" fmla="*/ 383381 h 452438"/>
                <a:gd name="connsiteX2" fmla="*/ 302419 w 1909972"/>
                <a:gd name="connsiteY2" fmla="*/ 452438 h 452438"/>
                <a:gd name="connsiteX3" fmla="*/ 276225 w 1909972"/>
                <a:gd name="connsiteY3" fmla="*/ 450056 h 452438"/>
                <a:gd name="connsiteX4" fmla="*/ 247650 w 1909972"/>
                <a:gd name="connsiteY4" fmla="*/ 442913 h 452438"/>
                <a:gd name="connsiteX5" fmla="*/ 221456 w 1909972"/>
                <a:gd name="connsiteY5" fmla="*/ 431006 h 452438"/>
                <a:gd name="connsiteX6" fmla="*/ 190500 w 1909972"/>
                <a:gd name="connsiteY6" fmla="*/ 409575 h 452438"/>
                <a:gd name="connsiteX7" fmla="*/ 138113 w 1909972"/>
                <a:gd name="connsiteY7" fmla="*/ 359569 h 452438"/>
                <a:gd name="connsiteX8" fmla="*/ 95250 w 1909972"/>
                <a:gd name="connsiteY8" fmla="*/ 311944 h 452438"/>
                <a:gd name="connsiteX9" fmla="*/ 57150 w 1909972"/>
                <a:gd name="connsiteY9" fmla="*/ 261938 h 452438"/>
                <a:gd name="connsiteX10" fmla="*/ 21431 w 1909972"/>
                <a:gd name="connsiteY10" fmla="*/ 204788 h 452438"/>
                <a:gd name="connsiteX11" fmla="*/ 0 w 1909972"/>
                <a:gd name="connsiteY11" fmla="*/ 166688 h 452438"/>
                <a:gd name="connsiteX12" fmla="*/ 0 w 1909972"/>
                <a:gd name="connsiteY12" fmla="*/ 145256 h 452438"/>
                <a:gd name="connsiteX13" fmla="*/ 4763 w 1909972"/>
                <a:gd name="connsiteY13" fmla="*/ 130969 h 452438"/>
                <a:gd name="connsiteX14" fmla="*/ 14288 w 1909972"/>
                <a:gd name="connsiteY14" fmla="*/ 121444 h 452438"/>
                <a:gd name="connsiteX15" fmla="*/ 35719 w 1909972"/>
                <a:gd name="connsiteY15" fmla="*/ 123825 h 452438"/>
                <a:gd name="connsiteX16" fmla="*/ 61913 w 1909972"/>
                <a:gd name="connsiteY16" fmla="*/ 140494 h 452438"/>
                <a:gd name="connsiteX17" fmla="*/ 133350 w 1909972"/>
                <a:gd name="connsiteY17" fmla="*/ 195263 h 452438"/>
                <a:gd name="connsiteX18" fmla="*/ 192881 w 1909972"/>
                <a:gd name="connsiteY18" fmla="*/ 230981 h 452438"/>
                <a:gd name="connsiteX19" fmla="*/ 245269 w 1909972"/>
                <a:gd name="connsiteY19" fmla="*/ 257175 h 452438"/>
                <a:gd name="connsiteX20" fmla="*/ 290513 w 1909972"/>
                <a:gd name="connsiteY20" fmla="*/ 271463 h 452438"/>
                <a:gd name="connsiteX21" fmla="*/ 345281 w 1909972"/>
                <a:gd name="connsiteY21" fmla="*/ 266700 h 452438"/>
                <a:gd name="connsiteX22" fmla="*/ 559594 w 1909972"/>
                <a:gd name="connsiteY22" fmla="*/ 230981 h 452438"/>
                <a:gd name="connsiteX23" fmla="*/ 835819 w 1909972"/>
                <a:gd name="connsiteY23" fmla="*/ 183356 h 452438"/>
                <a:gd name="connsiteX24" fmla="*/ 1033463 w 1909972"/>
                <a:gd name="connsiteY24" fmla="*/ 135731 h 452438"/>
                <a:gd name="connsiteX25" fmla="*/ 1419225 w 1909972"/>
                <a:gd name="connsiteY25" fmla="*/ 71438 h 452438"/>
                <a:gd name="connsiteX26" fmla="*/ 1485900 w 1909972"/>
                <a:gd name="connsiteY26" fmla="*/ 42863 h 452438"/>
                <a:gd name="connsiteX27" fmla="*/ 1576388 w 1909972"/>
                <a:gd name="connsiteY27" fmla="*/ 0 h 452438"/>
                <a:gd name="connsiteX28" fmla="*/ 1631156 w 1909972"/>
                <a:gd name="connsiteY28" fmla="*/ 14288 h 452438"/>
                <a:gd name="connsiteX29" fmla="*/ 1733550 w 1909972"/>
                <a:gd name="connsiteY29" fmla="*/ 47625 h 452438"/>
                <a:gd name="connsiteX30" fmla="*/ 1793081 w 1909972"/>
                <a:gd name="connsiteY30" fmla="*/ 69056 h 452438"/>
                <a:gd name="connsiteX31" fmla="*/ 1843088 w 1909972"/>
                <a:gd name="connsiteY31" fmla="*/ 83344 h 452438"/>
                <a:gd name="connsiteX32" fmla="*/ 1871663 w 1909972"/>
                <a:gd name="connsiteY32" fmla="*/ 97631 h 452438"/>
                <a:gd name="connsiteX33" fmla="*/ 1890713 w 1909972"/>
                <a:gd name="connsiteY33" fmla="*/ 111919 h 452438"/>
                <a:gd name="connsiteX34" fmla="*/ 1902619 w 1909972"/>
                <a:gd name="connsiteY34" fmla="*/ 130969 h 452438"/>
                <a:gd name="connsiteX35" fmla="*/ 1909763 w 1909972"/>
                <a:gd name="connsiteY35" fmla="*/ 159544 h 452438"/>
                <a:gd name="connsiteX36" fmla="*/ 1905000 w 1909972"/>
                <a:gd name="connsiteY36" fmla="*/ 185738 h 452438"/>
                <a:gd name="connsiteX37" fmla="*/ 1897856 w 1909972"/>
                <a:gd name="connsiteY37" fmla="*/ 209550 h 452438"/>
                <a:gd name="connsiteX38" fmla="*/ 1885950 w 1909972"/>
                <a:gd name="connsiteY38" fmla="*/ 219075 h 452438"/>
                <a:gd name="connsiteX39" fmla="*/ 1869281 w 1909972"/>
                <a:gd name="connsiteY39" fmla="*/ 228600 h 452438"/>
                <a:gd name="connsiteX40" fmla="*/ 1824038 w 1909972"/>
                <a:gd name="connsiteY40" fmla="*/ 230981 h 452438"/>
                <a:gd name="connsiteX41" fmla="*/ 1716881 w 1909972"/>
                <a:gd name="connsiteY41" fmla="*/ 223838 h 452438"/>
                <a:gd name="connsiteX42" fmla="*/ 1612106 w 1909972"/>
                <a:gd name="connsiteY42" fmla="*/ 230981 h 452438"/>
                <a:gd name="connsiteX43" fmla="*/ 1454944 w 1909972"/>
                <a:gd name="connsiteY43" fmla="*/ 242888 h 452438"/>
                <a:gd name="connsiteX44" fmla="*/ 1266825 w 1909972"/>
                <a:gd name="connsiteY44" fmla="*/ 271463 h 452438"/>
                <a:gd name="connsiteX45" fmla="*/ 1057275 w 1909972"/>
                <a:gd name="connsiteY45" fmla="*/ 30480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972" h="452438">
                  <a:moveTo>
                    <a:pt x="1057275" y="304800"/>
                  </a:moveTo>
                  <a:lnTo>
                    <a:pt x="664369" y="383381"/>
                  </a:lnTo>
                  <a:lnTo>
                    <a:pt x="302419" y="452438"/>
                  </a:lnTo>
                  <a:lnTo>
                    <a:pt x="276225" y="450056"/>
                  </a:lnTo>
                  <a:lnTo>
                    <a:pt x="247650" y="442913"/>
                  </a:lnTo>
                  <a:lnTo>
                    <a:pt x="221456" y="431006"/>
                  </a:lnTo>
                  <a:lnTo>
                    <a:pt x="190500" y="409575"/>
                  </a:lnTo>
                  <a:lnTo>
                    <a:pt x="138113" y="359569"/>
                  </a:lnTo>
                  <a:lnTo>
                    <a:pt x="95250" y="311944"/>
                  </a:lnTo>
                  <a:lnTo>
                    <a:pt x="57150" y="261938"/>
                  </a:lnTo>
                  <a:lnTo>
                    <a:pt x="21431" y="204788"/>
                  </a:lnTo>
                  <a:lnTo>
                    <a:pt x="0" y="166688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14288" y="121444"/>
                  </a:lnTo>
                  <a:lnTo>
                    <a:pt x="35719" y="123825"/>
                  </a:lnTo>
                  <a:lnTo>
                    <a:pt x="61913" y="140494"/>
                  </a:lnTo>
                  <a:lnTo>
                    <a:pt x="133350" y="195263"/>
                  </a:lnTo>
                  <a:lnTo>
                    <a:pt x="192881" y="230981"/>
                  </a:lnTo>
                  <a:lnTo>
                    <a:pt x="245269" y="257175"/>
                  </a:lnTo>
                  <a:lnTo>
                    <a:pt x="290513" y="271463"/>
                  </a:lnTo>
                  <a:lnTo>
                    <a:pt x="345281" y="266700"/>
                  </a:lnTo>
                  <a:lnTo>
                    <a:pt x="559594" y="230981"/>
                  </a:lnTo>
                  <a:lnTo>
                    <a:pt x="835819" y="183356"/>
                  </a:lnTo>
                  <a:lnTo>
                    <a:pt x="1033463" y="135731"/>
                  </a:lnTo>
                  <a:lnTo>
                    <a:pt x="1419225" y="71438"/>
                  </a:lnTo>
                  <a:lnTo>
                    <a:pt x="1485900" y="42863"/>
                  </a:lnTo>
                  <a:lnTo>
                    <a:pt x="1576388" y="0"/>
                  </a:lnTo>
                  <a:lnTo>
                    <a:pt x="1631156" y="14288"/>
                  </a:lnTo>
                  <a:lnTo>
                    <a:pt x="1733550" y="47625"/>
                  </a:lnTo>
                  <a:lnTo>
                    <a:pt x="1793081" y="69056"/>
                  </a:lnTo>
                  <a:lnTo>
                    <a:pt x="1843088" y="83344"/>
                  </a:lnTo>
                  <a:lnTo>
                    <a:pt x="1871663" y="97631"/>
                  </a:lnTo>
                  <a:lnTo>
                    <a:pt x="1890713" y="111919"/>
                  </a:lnTo>
                  <a:cubicBezTo>
                    <a:pt x="1903080" y="129234"/>
                    <a:pt x="1902619" y="121760"/>
                    <a:pt x="1902619" y="130969"/>
                  </a:cubicBezTo>
                  <a:cubicBezTo>
                    <a:pt x="1909972" y="157929"/>
                    <a:pt x="1909763" y="148113"/>
                    <a:pt x="1909763" y="159544"/>
                  </a:cubicBezTo>
                  <a:lnTo>
                    <a:pt x="1905000" y="185738"/>
                  </a:lnTo>
                  <a:lnTo>
                    <a:pt x="1897856" y="209550"/>
                  </a:lnTo>
                  <a:lnTo>
                    <a:pt x="1885950" y="219075"/>
                  </a:lnTo>
                  <a:lnTo>
                    <a:pt x="1869281" y="228600"/>
                  </a:lnTo>
                  <a:lnTo>
                    <a:pt x="1824038" y="230981"/>
                  </a:lnTo>
                  <a:lnTo>
                    <a:pt x="1716881" y="223838"/>
                  </a:lnTo>
                  <a:lnTo>
                    <a:pt x="1612106" y="230981"/>
                  </a:lnTo>
                  <a:lnTo>
                    <a:pt x="1454944" y="242888"/>
                  </a:lnTo>
                  <a:lnTo>
                    <a:pt x="1266825" y="271463"/>
                  </a:lnTo>
                  <a:lnTo>
                    <a:pt x="1057275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847428E4-649E-4ADF-A213-662026811B22}"/>
                </a:ext>
              </a:extLst>
            </p:cNvPr>
            <p:cNvSpPr/>
            <p:nvPr/>
          </p:nvSpPr>
          <p:spPr>
            <a:xfrm>
              <a:off x="5289550" y="2790825"/>
              <a:ext cx="387350" cy="715963"/>
            </a:xfrm>
            <a:custGeom>
              <a:avLst/>
              <a:gdLst>
                <a:gd name="connsiteX0" fmla="*/ 142875 w 388144"/>
                <a:gd name="connsiteY0" fmla="*/ 500063 h 716756"/>
                <a:gd name="connsiteX1" fmla="*/ 104775 w 388144"/>
                <a:gd name="connsiteY1" fmla="*/ 388144 h 716756"/>
                <a:gd name="connsiteX2" fmla="*/ 73819 w 388144"/>
                <a:gd name="connsiteY2" fmla="*/ 290513 h 716756"/>
                <a:gd name="connsiteX3" fmla="*/ 40482 w 388144"/>
                <a:gd name="connsiteY3" fmla="*/ 173831 h 716756"/>
                <a:gd name="connsiteX4" fmla="*/ 7144 w 388144"/>
                <a:gd name="connsiteY4" fmla="*/ 57150 h 716756"/>
                <a:gd name="connsiteX5" fmla="*/ 0 w 388144"/>
                <a:gd name="connsiteY5" fmla="*/ 21431 h 716756"/>
                <a:gd name="connsiteX6" fmla="*/ 4763 w 388144"/>
                <a:gd name="connsiteY6" fmla="*/ 2381 h 716756"/>
                <a:gd name="connsiteX7" fmla="*/ 19050 w 388144"/>
                <a:gd name="connsiteY7" fmla="*/ 0 h 716756"/>
                <a:gd name="connsiteX8" fmla="*/ 38100 w 388144"/>
                <a:gd name="connsiteY8" fmla="*/ 7144 h 716756"/>
                <a:gd name="connsiteX9" fmla="*/ 85725 w 388144"/>
                <a:gd name="connsiteY9" fmla="*/ 57150 h 716756"/>
                <a:gd name="connsiteX10" fmla="*/ 180975 w 388144"/>
                <a:gd name="connsiteY10" fmla="*/ 154781 h 716756"/>
                <a:gd name="connsiteX11" fmla="*/ 283369 w 388144"/>
                <a:gd name="connsiteY11" fmla="*/ 259556 h 716756"/>
                <a:gd name="connsiteX12" fmla="*/ 369094 w 388144"/>
                <a:gd name="connsiteY12" fmla="*/ 345281 h 716756"/>
                <a:gd name="connsiteX13" fmla="*/ 383382 w 388144"/>
                <a:gd name="connsiteY13" fmla="*/ 423863 h 716756"/>
                <a:gd name="connsiteX14" fmla="*/ 388144 w 388144"/>
                <a:gd name="connsiteY14" fmla="*/ 526256 h 716756"/>
                <a:gd name="connsiteX15" fmla="*/ 388144 w 388144"/>
                <a:gd name="connsiteY15" fmla="*/ 590550 h 716756"/>
                <a:gd name="connsiteX16" fmla="*/ 383382 w 388144"/>
                <a:gd name="connsiteY16" fmla="*/ 628650 h 716756"/>
                <a:gd name="connsiteX17" fmla="*/ 373857 w 388144"/>
                <a:gd name="connsiteY17" fmla="*/ 664369 h 716756"/>
                <a:gd name="connsiteX18" fmla="*/ 359569 w 388144"/>
                <a:gd name="connsiteY18" fmla="*/ 692944 h 716756"/>
                <a:gd name="connsiteX19" fmla="*/ 345282 w 388144"/>
                <a:gd name="connsiteY19" fmla="*/ 707231 h 716756"/>
                <a:gd name="connsiteX20" fmla="*/ 321469 w 388144"/>
                <a:gd name="connsiteY20" fmla="*/ 714375 h 716756"/>
                <a:gd name="connsiteX21" fmla="*/ 292894 w 388144"/>
                <a:gd name="connsiteY21" fmla="*/ 716756 h 716756"/>
                <a:gd name="connsiteX22" fmla="*/ 266700 w 388144"/>
                <a:gd name="connsiteY22" fmla="*/ 707231 h 716756"/>
                <a:gd name="connsiteX23" fmla="*/ 247650 w 388144"/>
                <a:gd name="connsiteY23" fmla="*/ 692944 h 716756"/>
                <a:gd name="connsiteX24" fmla="*/ 228600 w 388144"/>
                <a:gd name="connsiteY24" fmla="*/ 678656 h 716756"/>
                <a:gd name="connsiteX25" fmla="*/ 207169 w 388144"/>
                <a:gd name="connsiteY25" fmla="*/ 650081 h 716756"/>
                <a:gd name="connsiteX26" fmla="*/ 188119 w 388144"/>
                <a:gd name="connsiteY26" fmla="*/ 614363 h 716756"/>
                <a:gd name="connsiteX27" fmla="*/ 142875 w 388144"/>
                <a:gd name="connsiteY27" fmla="*/ 500063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8144" h="716756">
                  <a:moveTo>
                    <a:pt x="142875" y="500063"/>
                  </a:moveTo>
                  <a:lnTo>
                    <a:pt x="104775" y="388144"/>
                  </a:lnTo>
                  <a:lnTo>
                    <a:pt x="73819" y="290513"/>
                  </a:lnTo>
                  <a:lnTo>
                    <a:pt x="40482" y="173831"/>
                  </a:lnTo>
                  <a:lnTo>
                    <a:pt x="7144" y="57150"/>
                  </a:lnTo>
                  <a:lnTo>
                    <a:pt x="0" y="21431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38100" y="7144"/>
                  </a:lnTo>
                  <a:lnTo>
                    <a:pt x="85725" y="57150"/>
                  </a:lnTo>
                  <a:lnTo>
                    <a:pt x="180975" y="154781"/>
                  </a:lnTo>
                  <a:lnTo>
                    <a:pt x="283369" y="259556"/>
                  </a:lnTo>
                  <a:lnTo>
                    <a:pt x="369094" y="345281"/>
                  </a:lnTo>
                  <a:lnTo>
                    <a:pt x="383382" y="423863"/>
                  </a:lnTo>
                  <a:lnTo>
                    <a:pt x="388144" y="526256"/>
                  </a:lnTo>
                  <a:lnTo>
                    <a:pt x="388144" y="590550"/>
                  </a:lnTo>
                  <a:lnTo>
                    <a:pt x="383382" y="628650"/>
                  </a:lnTo>
                  <a:lnTo>
                    <a:pt x="373857" y="664369"/>
                  </a:lnTo>
                  <a:lnTo>
                    <a:pt x="359569" y="692944"/>
                  </a:lnTo>
                  <a:lnTo>
                    <a:pt x="345282" y="707231"/>
                  </a:lnTo>
                  <a:lnTo>
                    <a:pt x="321469" y="714375"/>
                  </a:lnTo>
                  <a:lnTo>
                    <a:pt x="292894" y="716756"/>
                  </a:lnTo>
                  <a:lnTo>
                    <a:pt x="266700" y="707231"/>
                  </a:lnTo>
                  <a:lnTo>
                    <a:pt x="247650" y="692944"/>
                  </a:lnTo>
                  <a:lnTo>
                    <a:pt x="228600" y="678656"/>
                  </a:lnTo>
                  <a:lnTo>
                    <a:pt x="207169" y="650081"/>
                  </a:lnTo>
                  <a:lnTo>
                    <a:pt x="188119" y="614363"/>
                  </a:lnTo>
                  <a:lnTo>
                    <a:pt x="142875" y="500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A9DB9A2F-0865-4294-BA50-DF7CAC53689E}"/>
                </a:ext>
              </a:extLst>
            </p:cNvPr>
            <p:cNvSpPr/>
            <p:nvPr/>
          </p:nvSpPr>
          <p:spPr>
            <a:xfrm>
              <a:off x="6108700" y="2525713"/>
              <a:ext cx="549275" cy="1057275"/>
            </a:xfrm>
            <a:custGeom>
              <a:avLst/>
              <a:gdLst>
                <a:gd name="connsiteX0" fmla="*/ 264319 w 550069"/>
                <a:gd name="connsiteY0" fmla="*/ 740569 h 1057275"/>
                <a:gd name="connsiteX1" fmla="*/ 64294 w 550069"/>
                <a:gd name="connsiteY1" fmla="*/ 1052513 h 1057275"/>
                <a:gd name="connsiteX2" fmla="*/ 0 w 550069"/>
                <a:gd name="connsiteY2" fmla="*/ 1057275 h 1057275"/>
                <a:gd name="connsiteX3" fmla="*/ 78582 w 550069"/>
                <a:gd name="connsiteY3" fmla="*/ 807244 h 1057275"/>
                <a:gd name="connsiteX4" fmla="*/ 164307 w 550069"/>
                <a:gd name="connsiteY4" fmla="*/ 521494 h 1057275"/>
                <a:gd name="connsiteX5" fmla="*/ 192882 w 550069"/>
                <a:gd name="connsiteY5" fmla="*/ 395288 h 1057275"/>
                <a:gd name="connsiteX6" fmla="*/ 207169 w 550069"/>
                <a:gd name="connsiteY6" fmla="*/ 311944 h 1057275"/>
                <a:gd name="connsiteX7" fmla="*/ 204788 w 550069"/>
                <a:gd name="connsiteY7" fmla="*/ 271463 h 1057275"/>
                <a:gd name="connsiteX8" fmla="*/ 195263 w 550069"/>
                <a:gd name="connsiteY8" fmla="*/ 230982 h 1057275"/>
                <a:gd name="connsiteX9" fmla="*/ 176213 w 550069"/>
                <a:gd name="connsiteY9" fmla="*/ 209550 h 1057275"/>
                <a:gd name="connsiteX10" fmla="*/ 159544 w 550069"/>
                <a:gd name="connsiteY10" fmla="*/ 195263 h 1057275"/>
                <a:gd name="connsiteX11" fmla="*/ 142875 w 550069"/>
                <a:gd name="connsiteY11" fmla="*/ 178594 h 1057275"/>
                <a:gd name="connsiteX12" fmla="*/ 128588 w 550069"/>
                <a:gd name="connsiteY12" fmla="*/ 157163 h 1057275"/>
                <a:gd name="connsiteX13" fmla="*/ 119063 w 550069"/>
                <a:gd name="connsiteY13" fmla="*/ 133350 h 1057275"/>
                <a:gd name="connsiteX14" fmla="*/ 114300 w 550069"/>
                <a:gd name="connsiteY14" fmla="*/ 102394 h 1057275"/>
                <a:gd name="connsiteX15" fmla="*/ 128588 w 550069"/>
                <a:gd name="connsiteY15" fmla="*/ 7144 h 1057275"/>
                <a:gd name="connsiteX16" fmla="*/ 171450 w 550069"/>
                <a:gd name="connsiteY16" fmla="*/ 0 h 1057275"/>
                <a:gd name="connsiteX17" fmla="*/ 216694 w 550069"/>
                <a:gd name="connsiteY17" fmla="*/ 83344 h 1057275"/>
                <a:gd name="connsiteX18" fmla="*/ 238125 w 550069"/>
                <a:gd name="connsiteY18" fmla="*/ 102394 h 1057275"/>
                <a:gd name="connsiteX19" fmla="*/ 271463 w 550069"/>
                <a:gd name="connsiteY19" fmla="*/ 121444 h 1057275"/>
                <a:gd name="connsiteX20" fmla="*/ 330994 w 550069"/>
                <a:gd name="connsiteY20" fmla="*/ 145257 h 1057275"/>
                <a:gd name="connsiteX21" fmla="*/ 402432 w 550069"/>
                <a:gd name="connsiteY21" fmla="*/ 183357 h 1057275"/>
                <a:gd name="connsiteX22" fmla="*/ 469107 w 550069"/>
                <a:gd name="connsiteY22" fmla="*/ 219075 h 1057275"/>
                <a:gd name="connsiteX23" fmla="*/ 504825 w 550069"/>
                <a:gd name="connsiteY23" fmla="*/ 240507 h 1057275"/>
                <a:gd name="connsiteX24" fmla="*/ 526257 w 550069"/>
                <a:gd name="connsiteY24" fmla="*/ 259557 h 1057275"/>
                <a:gd name="connsiteX25" fmla="*/ 540544 w 550069"/>
                <a:gd name="connsiteY25" fmla="*/ 278607 h 1057275"/>
                <a:gd name="connsiteX26" fmla="*/ 547688 w 550069"/>
                <a:gd name="connsiteY26" fmla="*/ 307182 h 1057275"/>
                <a:gd name="connsiteX27" fmla="*/ 550069 w 550069"/>
                <a:gd name="connsiteY27" fmla="*/ 335757 h 1057275"/>
                <a:gd name="connsiteX28" fmla="*/ 542925 w 550069"/>
                <a:gd name="connsiteY28" fmla="*/ 371475 h 1057275"/>
                <a:gd name="connsiteX29" fmla="*/ 521494 w 550069"/>
                <a:gd name="connsiteY29" fmla="*/ 400050 h 1057275"/>
                <a:gd name="connsiteX30" fmla="*/ 452438 w 550069"/>
                <a:gd name="connsiteY30" fmla="*/ 485775 h 1057275"/>
                <a:gd name="connsiteX31" fmla="*/ 397669 w 550069"/>
                <a:gd name="connsiteY31" fmla="*/ 557213 h 1057275"/>
                <a:gd name="connsiteX32" fmla="*/ 264319 w 550069"/>
                <a:gd name="connsiteY32" fmla="*/ 740569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1057275">
                  <a:moveTo>
                    <a:pt x="264319" y="740569"/>
                  </a:moveTo>
                  <a:lnTo>
                    <a:pt x="64294" y="1052513"/>
                  </a:lnTo>
                  <a:lnTo>
                    <a:pt x="0" y="1057275"/>
                  </a:lnTo>
                  <a:lnTo>
                    <a:pt x="78582" y="807244"/>
                  </a:lnTo>
                  <a:lnTo>
                    <a:pt x="164307" y="521494"/>
                  </a:lnTo>
                  <a:lnTo>
                    <a:pt x="192882" y="395288"/>
                  </a:lnTo>
                  <a:lnTo>
                    <a:pt x="207169" y="311944"/>
                  </a:lnTo>
                  <a:lnTo>
                    <a:pt x="204788" y="271463"/>
                  </a:lnTo>
                  <a:lnTo>
                    <a:pt x="195263" y="230982"/>
                  </a:lnTo>
                  <a:lnTo>
                    <a:pt x="176213" y="209550"/>
                  </a:lnTo>
                  <a:lnTo>
                    <a:pt x="159544" y="195263"/>
                  </a:lnTo>
                  <a:lnTo>
                    <a:pt x="142875" y="178594"/>
                  </a:lnTo>
                  <a:lnTo>
                    <a:pt x="128588" y="157163"/>
                  </a:lnTo>
                  <a:lnTo>
                    <a:pt x="119063" y="133350"/>
                  </a:lnTo>
                  <a:lnTo>
                    <a:pt x="114300" y="102394"/>
                  </a:lnTo>
                  <a:lnTo>
                    <a:pt x="128588" y="7144"/>
                  </a:lnTo>
                  <a:lnTo>
                    <a:pt x="171450" y="0"/>
                  </a:lnTo>
                  <a:lnTo>
                    <a:pt x="216694" y="83344"/>
                  </a:lnTo>
                  <a:lnTo>
                    <a:pt x="238125" y="102394"/>
                  </a:lnTo>
                  <a:lnTo>
                    <a:pt x="271463" y="121444"/>
                  </a:lnTo>
                  <a:lnTo>
                    <a:pt x="330994" y="145257"/>
                  </a:lnTo>
                  <a:lnTo>
                    <a:pt x="402432" y="183357"/>
                  </a:lnTo>
                  <a:lnTo>
                    <a:pt x="469107" y="219075"/>
                  </a:lnTo>
                  <a:lnTo>
                    <a:pt x="504825" y="240507"/>
                  </a:lnTo>
                  <a:lnTo>
                    <a:pt x="526257" y="259557"/>
                  </a:lnTo>
                  <a:lnTo>
                    <a:pt x="540544" y="278607"/>
                  </a:lnTo>
                  <a:lnTo>
                    <a:pt x="547688" y="307182"/>
                  </a:lnTo>
                  <a:lnTo>
                    <a:pt x="550069" y="335757"/>
                  </a:lnTo>
                  <a:lnTo>
                    <a:pt x="542925" y="371475"/>
                  </a:lnTo>
                  <a:lnTo>
                    <a:pt x="521494" y="400050"/>
                  </a:lnTo>
                  <a:lnTo>
                    <a:pt x="452438" y="485775"/>
                  </a:lnTo>
                  <a:lnTo>
                    <a:pt x="397669" y="557213"/>
                  </a:lnTo>
                  <a:lnTo>
                    <a:pt x="264319" y="7405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D43DE2C9-69BB-438F-AAEC-F5A5FE9FFCC2}"/>
                </a:ext>
              </a:extLst>
            </p:cNvPr>
            <p:cNvSpPr/>
            <p:nvPr/>
          </p:nvSpPr>
          <p:spPr>
            <a:xfrm>
              <a:off x="4570413" y="3376613"/>
              <a:ext cx="2792412" cy="565150"/>
            </a:xfrm>
            <a:custGeom>
              <a:avLst/>
              <a:gdLst>
                <a:gd name="connsiteX0" fmla="*/ 1714500 w 2793206"/>
                <a:gd name="connsiteY0" fmla="*/ 307181 h 564356"/>
                <a:gd name="connsiteX1" fmla="*/ 1402556 w 2793206"/>
                <a:gd name="connsiteY1" fmla="*/ 340518 h 564356"/>
                <a:gd name="connsiteX2" fmla="*/ 1252537 w 2793206"/>
                <a:gd name="connsiteY2" fmla="*/ 359568 h 564356"/>
                <a:gd name="connsiteX3" fmla="*/ 1090612 w 2793206"/>
                <a:gd name="connsiteY3" fmla="*/ 378618 h 564356"/>
                <a:gd name="connsiteX4" fmla="*/ 976312 w 2793206"/>
                <a:gd name="connsiteY4" fmla="*/ 397668 h 564356"/>
                <a:gd name="connsiteX5" fmla="*/ 845344 w 2793206"/>
                <a:gd name="connsiteY5" fmla="*/ 421481 h 564356"/>
                <a:gd name="connsiteX6" fmla="*/ 728662 w 2793206"/>
                <a:gd name="connsiteY6" fmla="*/ 450056 h 564356"/>
                <a:gd name="connsiteX7" fmla="*/ 559594 w 2793206"/>
                <a:gd name="connsiteY7" fmla="*/ 497681 h 564356"/>
                <a:gd name="connsiteX8" fmla="*/ 371475 w 2793206"/>
                <a:gd name="connsiteY8" fmla="*/ 564356 h 564356"/>
                <a:gd name="connsiteX9" fmla="*/ 335756 w 2793206"/>
                <a:gd name="connsiteY9" fmla="*/ 561975 h 564356"/>
                <a:gd name="connsiteX10" fmla="*/ 300037 w 2793206"/>
                <a:gd name="connsiteY10" fmla="*/ 552450 h 564356"/>
                <a:gd name="connsiteX11" fmla="*/ 261937 w 2793206"/>
                <a:gd name="connsiteY11" fmla="*/ 538162 h 564356"/>
                <a:gd name="connsiteX12" fmla="*/ 200025 w 2793206"/>
                <a:gd name="connsiteY12" fmla="*/ 500062 h 564356"/>
                <a:gd name="connsiteX13" fmla="*/ 130969 w 2793206"/>
                <a:gd name="connsiteY13" fmla="*/ 450056 h 564356"/>
                <a:gd name="connsiteX14" fmla="*/ 69056 w 2793206"/>
                <a:gd name="connsiteY14" fmla="*/ 400050 h 564356"/>
                <a:gd name="connsiteX15" fmla="*/ 26194 w 2793206"/>
                <a:gd name="connsiteY15" fmla="*/ 352425 h 564356"/>
                <a:gd name="connsiteX16" fmla="*/ 7144 w 2793206"/>
                <a:gd name="connsiteY16" fmla="*/ 328612 h 564356"/>
                <a:gd name="connsiteX17" fmla="*/ 0 w 2793206"/>
                <a:gd name="connsiteY17" fmla="*/ 307181 h 564356"/>
                <a:gd name="connsiteX18" fmla="*/ 0 w 2793206"/>
                <a:gd name="connsiteY18" fmla="*/ 288131 h 564356"/>
                <a:gd name="connsiteX19" fmla="*/ 4762 w 2793206"/>
                <a:gd name="connsiteY19" fmla="*/ 278606 h 564356"/>
                <a:gd name="connsiteX20" fmla="*/ 23812 w 2793206"/>
                <a:gd name="connsiteY20" fmla="*/ 276225 h 564356"/>
                <a:gd name="connsiteX21" fmla="*/ 54769 w 2793206"/>
                <a:gd name="connsiteY21" fmla="*/ 290512 h 564356"/>
                <a:gd name="connsiteX22" fmla="*/ 97631 w 2793206"/>
                <a:gd name="connsiteY22" fmla="*/ 311943 h 564356"/>
                <a:gd name="connsiteX23" fmla="*/ 161925 w 2793206"/>
                <a:gd name="connsiteY23" fmla="*/ 333375 h 564356"/>
                <a:gd name="connsiteX24" fmla="*/ 214312 w 2793206"/>
                <a:gd name="connsiteY24" fmla="*/ 340518 h 564356"/>
                <a:gd name="connsiteX25" fmla="*/ 295275 w 2793206"/>
                <a:gd name="connsiteY25" fmla="*/ 347662 h 564356"/>
                <a:gd name="connsiteX26" fmla="*/ 366712 w 2793206"/>
                <a:gd name="connsiteY26" fmla="*/ 342900 h 564356"/>
                <a:gd name="connsiteX27" fmla="*/ 497681 w 2793206"/>
                <a:gd name="connsiteY27" fmla="*/ 319087 h 564356"/>
                <a:gd name="connsiteX28" fmla="*/ 766762 w 2793206"/>
                <a:gd name="connsiteY28" fmla="*/ 266700 h 564356"/>
                <a:gd name="connsiteX29" fmla="*/ 1254919 w 2793206"/>
                <a:gd name="connsiteY29" fmla="*/ 190500 h 564356"/>
                <a:gd name="connsiteX30" fmla="*/ 1562100 w 2793206"/>
                <a:gd name="connsiteY30" fmla="*/ 138112 h 564356"/>
                <a:gd name="connsiteX31" fmla="*/ 1643062 w 2793206"/>
                <a:gd name="connsiteY31" fmla="*/ 138112 h 564356"/>
                <a:gd name="connsiteX32" fmla="*/ 1893094 w 2793206"/>
                <a:gd name="connsiteY32" fmla="*/ 107156 h 564356"/>
                <a:gd name="connsiteX33" fmla="*/ 2097881 w 2793206"/>
                <a:gd name="connsiteY33" fmla="*/ 83343 h 564356"/>
                <a:gd name="connsiteX34" fmla="*/ 2219325 w 2793206"/>
                <a:gd name="connsiteY34" fmla="*/ 71437 h 564356"/>
                <a:gd name="connsiteX35" fmla="*/ 2338387 w 2793206"/>
                <a:gd name="connsiteY35" fmla="*/ 0 h 564356"/>
                <a:gd name="connsiteX36" fmla="*/ 2443162 w 2793206"/>
                <a:gd name="connsiteY36" fmla="*/ 21431 h 564356"/>
                <a:gd name="connsiteX37" fmla="*/ 2547937 w 2793206"/>
                <a:gd name="connsiteY37" fmla="*/ 52387 h 564356"/>
                <a:gd name="connsiteX38" fmla="*/ 2614612 w 2793206"/>
                <a:gd name="connsiteY38" fmla="*/ 76200 h 564356"/>
                <a:gd name="connsiteX39" fmla="*/ 2659856 w 2793206"/>
                <a:gd name="connsiteY39" fmla="*/ 95250 h 564356"/>
                <a:gd name="connsiteX40" fmla="*/ 2700337 w 2793206"/>
                <a:gd name="connsiteY40" fmla="*/ 116681 h 564356"/>
                <a:gd name="connsiteX41" fmla="*/ 2733675 w 2793206"/>
                <a:gd name="connsiteY41" fmla="*/ 145256 h 564356"/>
                <a:gd name="connsiteX42" fmla="*/ 2757487 w 2793206"/>
                <a:gd name="connsiteY42" fmla="*/ 171450 h 564356"/>
                <a:gd name="connsiteX43" fmla="*/ 2774156 w 2793206"/>
                <a:gd name="connsiteY43" fmla="*/ 192881 h 564356"/>
                <a:gd name="connsiteX44" fmla="*/ 2786062 w 2793206"/>
                <a:gd name="connsiteY44" fmla="*/ 214312 h 564356"/>
                <a:gd name="connsiteX45" fmla="*/ 2793206 w 2793206"/>
                <a:gd name="connsiteY45" fmla="*/ 235743 h 564356"/>
                <a:gd name="connsiteX46" fmla="*/ 2793206 w 2793206"/>
                <a:gd name="connsiteY46" fmla="*/ 259556 h 564356"/>
                <a:gd name="connsiteX47" fmla="*/ 2781300 w 2793206"/>
                <a:gd name="connsiteY47" fmla="*/ 276225 h 564356"/>
                <a:gd name="connsiteX48" fmla="*/ 2752725 w 2793206"/>
                <a:gd name="connsiteY48" fmla="*/ 295275 h 564356"/>
                <a:gd name="connsiteX49" fmla="*/ 2719387 w 2793206"/>
                <a:gd name="connsiteY49" fmla="*/ 309562 h 564356"/>
                <a:gd name="connsiteX50" fmla="*/ 2683669 w 2793206"/>
                <a:gd name="connsiteY50" fmla="*/ 311943 h 564356"/>
                <a:gd name="connsiteX51" fmla="*/ 2619375 w 2793206"/>
                <a:gd name="connsiteY51" fmla="*/ 302418 h 564356"/>
                <a:gd name="connsiteX52" fmla="*/ 2514600 w 2793206"/>
                <a:gd name="connsiteY52" fmla="*/ 285750 h 564356"/>
                <a:gd name="connsiteX53" fmla="*/ 2357437 w 2793206"/>
                <a:gd name="connsiteY53" fmla="*/ 271462 h 564356"/>
                <a:gd name="connsiteX54" fmla="*/ 2207419 w 2793206"/>
                <a:gd name="connsiteY54" fmla="*/ 271462 h 564356"/>
                <a:gd name="connsiteX55" fmla="*/ 2057400 w 2793206"/>
                <a:gd name="connsiteY55" fmla="*/ 273843 h 564356"/>
                <a:gd name="connsiteX56" fmla="*/ 1714500 w 2793206"/>
                <a:gd name="connsiteY56" fmla="*/ 3071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93206" h="564356">
                  <a:moveTo>
                    <a:pt x="1714500" y="307181"/>
                  </a:moveTo>
                  <a:lnTo>
                    <a:pt x="1402556" y="340518"/>
                  </a:lnTo>
                  <a:lnTo>
                    <a:pt x="1252537" y="359568"/>
                  </a:lnTo>
                  <a:lnTo>
                    <a:pt x="1090612" y="378618"/>
                  </a:lnTo>
                  <a:lnTo>
                    <a:pt x="976312" y="397668"/>
                  </a:lnTo>
                  <a:lnTo>
                    <a:pt x="845344" y="421481"/>
                  </a:lnTo>
                  <a:lnTo>
                    <a:pt x="728662" y="450056"/>
                  </a:lnTo>
                  <a:lnTo>
                    <a:pt x="559594" y="497681"/>
                  </a:lnTo>
                  <a:lnTo>
                    <a:pt x="371475" y="564356"/>
                  </a:lnTo>
                  <a:lnTo>
                    <a:pt x="335756" y="561975"/>
                  </a:lnTo>
                  <a:lnTo>
                    <a:pt x="300037" y="552450"/>
                  </a:lnTo>
                  <a:lnTo>
                    <a:pt x="261937" y="538162"/>
                  </a:lnTo>
                  <a:lnTo>
                    <a:pt x="200025" y="500062"/>
                  </a:lnTo>
                  <a:lnTo>
                    <a:pt x="130969" y="450056"/>
                  </a:lnTo>
                  <a:lnTo>
                    <a:pt x="69056" y="400050"/>
                  </a:lnTo>
                  <a:lnTo>
                    <a:pt x="26194" y="352425"/>
                  </a:lnTo>
                  <a:lnTo>
                    <a:pt x="7144" y="328612"/>
                  </a:lnTo>
                  <a:lnTo>
                    <a:pt x="0" y="307181"/>
                  </a:lnTo>
                  <a:lnTo>
                    <a:pt x="0" y="288131"/>
                  </a:lnTo>
                  <a:lnTo>
                    <a:pt x="4762" y="278606"/>
                  </a:lnTo>
                  <a:lnTo>
                    <a:pt x="23812" y="276225"/>
                  </a:lnTo>
                  <a:lnTo>
                    <a:pt x="54769" y="290512"/>
                  </a:lnTo>
                  <a:lnTo>
                    <a:pt x="97631" y="311943"/>
                  </a:lnTo>
                  <a:lnTo>
                    <a:pt x="161925" y="333375"/>
                  </a:lnTo>
                  <a:lnTo>
                    <a:pt x="214312" y="340518"/>
                  </a:lnTo>
                  <a:lnTo>
                    <a:pt x="295275" y="347662"/>
                  </a:lnTo>
                  <a:lnTo>
                    <a:pt x="366712" y="342900"/>
                  </a:lnTo>
                  <a:lnTo>
                    <a:pt x="497681" y="319087"/>
                  </a:lnTo>
                  <a:lnTo>
                    <a:pt x="766762" y="266700"/>
                  </a:lnTo>
                  <a:lnTo>
                    <a:pt x="1254919" y="190500"/>
                  </a:lnTo>
                  <a:lnTo>
                    <a:pt x="1562100" y="138112"/>
                  </a:lnTo>
                  <a:lnTo>
                    <a:pt x="1643062" y="138112"/>
                  </a:lnTo>
                  <a:lnTo>
                    <a:pt x="1893094" y="107156"/>
                  </a:lnTo>
                  <a:lnTo>
                    <a:pt x="2097881" y="83343"/>
                  </a:lnTo>
                  <a:lnTo>
                    <a:pt x="2219325" y="71437"/>
                  </a:lnTo>
                  <a:lnTo>
                    <a:pt x="2338387" y="0"/>
                  </a:lnTo>
                  <a:lnTo>
                    <a:pt x="2443162" y="21431"/>
                  </a:lnTo>
                  <a:lnTo>
                    <a:pt x="2547937" y="52387"/>
                  </a:lnTo>
                  <a:lnTo>
                    <a:pt x="2614612" y="76200"/>
                  </a:lnTo>
                  <a:lnTo>
                    <a:pt x="2659856" y="95250"/>
                  </a:lnTo>
                  <a:lnTo>
                    <a:pt x="2700337" y="116681"/>
                  </a:lnTo>
                  <a:lnTo>
                    <a:pt x="2733675" y="145256"/>
                  </a:lnTo>
                  <a:lnTo>
                    <a:pt x="2757487" y="171450"/>
                  </a:lnTo>
                  <a:lnTo>
                    <a:pt x="2774156" y="192881"/>
                  </a:lnTo>
                  <a:lnTo>
                    <a:pt x="2786062" y="214312"/>
                  </a:lnTo>
                  <a:lnTo>
                    <a:pt x="2793206" y="235743"/>
                  </a:lnTo>
                  <a:lnTo>
                    <a:pt x="2793206" y="259556"/>
                  </a:lnTo>
                  <a:lnTo>
                    <a:pt x="2781300" y="276225"/>
                  </a:lnTo>
                  <a:lnTo>
                    <a:pt x="2752725" y="295275"/>
                  </a:lnTo>
                  <a:lnTo>
                    <a:pt x="2719387" y="309562"/>
                  </a:lnTo>
                  <a:lnTo>
                    <a:pt x="2683669" y="311943"/>
                  </a:lnTo>
                  <a:lnTo>
                    <a:pt x="2619375" y="302418"/>
                  </a:lnTo>
                  <a:lnTo>
                    <a:pt x="2514600" y="285750"/>
                  </a:lnTo>
                  <a:lnTo>
                    <a:pt x="2357437" y="271462"/>
                  </a:lnTo>
                  <a:lnTo>
                    <a:pt x="2207419" y="271462"/>
                  </a:lnTo>
                  <a:lnTo>
                    <a:pt x="2057400" y="273843"/>
                  </a:lnTo>
                  <a:lnTo>
                    <a:pt x="1714500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3EB5C8FF-73F2-47E6-869A-6BD4C87632E2}"/>
                </a:ext>
              </a:extLst>
            </p:cNvPr>
            <p:cNvSpPr/>
            <p:nvPr/>
          </p:nvSpPr>
          <p:spPr>
            <a:xfrm rot="16200000">
              <a:off x="4754563" y="4714875"/>
              <a:ext cx="2511425" cy="422275"/>
            </a:xfrm>
            <a:custGeom>
              <a:avLst/>
              <a:gdLst>
                <a:gd name="connsiteX0" fmla="*/ 1335881 w 2512218"/>
                <a:gd name="connsiteY0" fmla="*/ 371475 h 421481"/>
                <a:gd name="connsiteX1" fmla="*/ 797718 w 2512218"/>
                <a:gd name="connsiteY1" fmla="*/ 373856 h 421481"/>
                <a:gd name="connsiteX2" fmla="*/ 433387 w 2512218"/>
                <a:gd name="connsiteY2" fmla="*/ 371475 h 421481"/>
                <a:gd name="connsiteX3" fmla="*/ 376237 w 2512218"/>
                <a:gd name="connsiteY3" fmla="*/ 366713 h 421481"/>
                <a:gd name="connsiteX4" fmla="*/ 309562 w 2512218"/>
                <a:gd name="connsiteY4" fmla="*/ 359569 h 421481"/>
                <a:gd name="connsiteX5" fmla="*/ 211931 w 2512218"/>
                <a:gd name="connsiteY5" fmla="*/ 338138 h 421481"/>
                <a:gd name="connsiteX6" fmla="*/ 107156 w 2512218"/>
                <a:gd name="connsiteY6" fmla="*/ 309563 h 421481"/>
                <a:gd name="connsiteX7" fmla="*/ 35718 w 2512218"/>
                <a:gd name="connsiteY7" fmla="*/ 288131 h 421481"/>
                <a:gd name="connsiteX8" fmla="*/ 14287 w 2512218"/>
                <a:gd name="connsiteY8" fmla="*/ 273844 h 421481"/>
                <a:gd name="connsiteX9" fmla="*/ 0 w 2512218"/>
                <a:gd name="connsiteY9" fmla="*/ 247650 h 421481"/>
                <a:gd name="connsiteX10" fmla="*/ 0 w 2512218"/>
                <a:gd name="connsiteY10" fmla="*/ 223838 h 421481"/>
                <a:gd name="connsiteX11" fmla="*/ 4762 w 2512218"/>
                <a:gd name="connsiteY11" fmla="*/ 204788 h 421481"/>
                <a:gd name="connsiteX12" fmla="*/ 21431 w 2512218"/>
                <a:gd name="connsiteY12" fmla="*/ 185738 h 421481"/>
                <a:gd name="connsiteX13" fmla="*/ 47625 w 2512218"/>
                <a:gd name="connsiteY13" fmla="*/ 171450 h 421481"/>
                <a:gd name="connsiteX14" fmla="*/ 142875 w 2512218"/>
                <a:gd name="connsiteY14" fmla="*/ 157163 h 421481"/>
                <a:gd name="connsiteX15" fmla="*/ 369093 w 2512218"/>
                <a:gd name="connsiteY15" fmla="*/ 142875 h 421481"/>
                <a:gd name="connsiteX16" fmla="*/ 826293 w 2512218"/>
                <a:gd name="connsiteY16" fmla="*/ 135731 h 421481"/>
                <a:gd name="connsiteX17" fmla="*/ 1421606 w 2512218"/>
                <a:gd name="connsiteY17" fmla="*/ 126206 h 421481"/>
                <a:gd name="connsiteX18" fmla="*/ 1966912 w 2512218"/>
                <a:gd name="connsiteY18" fmla="*/ 126206 h 421481"/>
                <a:gd name="connsiteX19" fmla="*/ 2212181 w 2512218"/>
                <a:gd name="connsiteY19" fmla="*/ 123825 h 421481"/>
                <a:gd name="connsiteX20" fmla="*/ 2257425 w 2512218"/>
                <a:gd name="connsiteY20" fmla="*/ 119063 h 421481"/>
                <a:gd name="connsiteX21" fmla="*/ 2290762 w 2512218"/>
                <a:gd name="connsiteY21" fmla="*/ 111919 h 421481"/>
                <a:gd name="connsiteX22" fmla="*/ 2347912 w 2512218"/>
                <a:gd name="connsiteY22" fmla="*/ 92869 h 421481"/>
                <a:gd name="connsiteX23" fmla="*/ 2405062 w 2512218"/>
                <a:gd name="connsiteY23" fmla="*/ 61913 h 421481"/>
                <a:gd name="connsiteX24" fmla="*/ 2478881 w 2512218"/>
                <a:gd name="connsiteY24" fmla="*/ 0 h 421481"/>
                <a:gd name="connsiteX25" fmla="*/ 2512218 w 2512218"/>
                <a:gd name="connsiteY25" fmla="*/ 116681 h 421481"/>
                <a:gd name="connsiteX26" fmla="*/ 2421731 w 2512218"/>
                <a:gd name="connsiteY26" fmla="*/ 271463 h 421481"/>
                <a:gd name="connsiteX27" fmla="*/ 2383631 w 2512218"/>
                <a:gd name="connsiteY27" fmla="*/ 347663 h 421481"/>
                <a:gd name="connsiteX28" fmla="*/ 2355056 w 2512218"/>
                <a:gd name="connsiteY28" fmla="*/ 392906 h 421481"/>
                <a:gd name="connsiteX29" fmla="*/ 2336006 w 2512218"/>
                <a:gd name="connsiteY29" fmla="*/ 411956 h 421481"/>
                <a:gd name="connsiteX30" fmla="*/ 2305050 w 2512218"/>
                <a:gd name="connsiteY30" fmla="*/ 421481 h 421481"/>
                <a:gd name="connsiteX31" fmla="*/ 2266950 w 2512218"/>
                <a:gd name="connsiteY31" fmla="*/ 414338 h 421481"/>
                <a:gd name="connsiteX32" fmla="*/ 2221706 w 2512218"/>
                <a:gd name="connsiteY32" fmla="*/ 392906 h 421481"/>
                <a:gd name="connsiteX33" fmla="*/ 2171700 w 2512218"/>
                <a:gd name="connsiteY33" fmla="*/ 371475 h 421481"/>
                <a:gd name="connsiteX34" fmla="*/ 1781175 w 2512218"/>
                <a:gd name="connsiteY34" fmla="*/ 371475 h 421481"/>
                <a:gd name="connsiteX35" fmla="*/ 1621631 w 2512218"/>
                <a:gd name="connsiteY35" fmla="*/ 371475 h 421481"/>
                <a:gd name="connsiteX36" fmla="*/ 1335881 w 2512218"/>
                <a:gd name="connsiteY36" fmla="*/ 37147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12218" h="421481">
                  <a:moveTo>
                    <a:pt x="1335881" y="371475"/>
                  </a:moveTo>
                  <a:lnTo>
                    <a:pt x="797718" y="373856"/>
                  </a:lnTo>
                  <a:lnTo>
                    <a:pt x="433387" y="371475"/>
                  </a:lnTo>
                  <a:lnTo>
                    <a:pt x="376237" y="366713"/>
                  </a:lnTo>
                  <a:lnTo>
                    <a:pt x="309562" y="359569"/>
                  </a:lnTo>
                  <a:lnTo>
                    <a:pt x="211931" y="338138"/>
                  </a:lnTo>
                  <a:lnTo>
                    <a:pt x="107156" y="309563"/>
                  </a:lnTo>
                  <a:lnTo>
                    <a:pt x="35718" y="288131"/>
                  </a:lnTo>
                  <a:lnTo>
                    <a:pt x="14287" y="273844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04788"/>
                  </a:lnTo>
                  <a:lnTo>
                    <a:pt x="21431" y="185738"/>
                  </a:lnTo>
                  <a:lnTo>
                    <a:pt x="47625" y="171450"/>
                  </a:lnTo>
                  <a:lnTo>
                    <a:pt x="142875" y="157163"/>
                  </a:lnTo>
                  <a:lnTo>
                    <a:pt x="369093" y="142875"/>
                  </a:lnTo>
                  <a:lnTo>
                    <a:pt x="826293" y="135731"/>
                  </a:lnTo>
                  <a:lnTo>
                    <a:pt x="1421606" y="126206"/>
                  </a:lnTo>
                  <a:lnTo>
                    <a:pt x="1966912" y="126206"/>
                  </a:lnTo>
                  <a:lnTo>
                    <a:pt x="2212181" y="123825"/>
                  </a:lnTo>
                  <a:lnTo>
                    <a:pt x="2257425" y="119063"/>
                  </a:lnTo>
                  <a:lnTo>
                    <a:pt x="2290762" y="111919"/>
                  </a:lnTo>
                  <a:lnTo>
                    <a:pt x="2347912" y="92869"/>
                  </a:lnTo>
                  <a:lnTo>
                    <a:pt x="2405062" y="61913"/>
                  </a:lnTo>
                  <a:lnTo>
                    <a:pt x="2478881" y="0"/>
                  </a:lnTo>
                  <a:lnTo>
                    <a:pt x="2512218" y="116681"/>
                  </a:lnTo>
                  <a:lnTo>
                    <a:pt x="2421731" y="271463"/>
                  </a:lnTo>
                  <a:lnTo>
                    <a:pt x="2383631" y="347663"/>
                  </a:lnTo>
                  <a:lnTo>
                    <a:pt x="2355056" y="392906"/>
                  </a:lnTo>
                  <a:lnTo>
                    <a:pt x="2336006" y="411956"/>
                  </a:lnTo>
                  <a:lnTo>
                    <a:pt x="2305050" y="421481"/>
                  </a:lnTo>
                  <a:lnTo>
                    <a:pt x="2266950" y="414338"/>
                  </a:lnTo>
                  <a:lnTo>
                    <a:pt x="2221706" y="392906"/>
                  </a:lnTo>
                  <a:lnTo>
                    <a:pt x="2171700" y="371475"/>
                  </a:lnTo>
                  <a:lnTo>
                    <a:pt x="1781175" y="371475"/>
                  </a:lnTo>
                  <a:lnTo>
                    <a:pt x="1621631" y="371475"/>
                  </a:lnTo>
                  <a:lnTo>
                    <a:pt x="1335881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2BD8BB01-C29E-48D0-A072-7788B61D5396}"/>
              </a:ext>
            </a:extLst>
          </p:cNvPr>
          <p:cNvGrpSpPr/>
          <p:nvPr/>
        </p:nvGrpSpPr>
        <p:grpSpPr>
          <a:xfrm>
            <a:off x="2609850" y="1512887"/>
            <a:ext cx="4600575" cy="4503737"/>
            <a:chOff x="2609850" y="1525588"/>
            <a:chExt cx="4600575" cy="4503737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0E057B78-D683-4793-B592-E44A3803991C}"/>
                </a:ext>
              </a:extLst>
            </p:cNvPr>
            <p:cNvSpPr/>
            <p:nvPr/>
          </p:nvSpPr>
          <p:spPr>
            <a:xfrm>
              <a:off x="2795588" y="1628775"/>
              <a:ext cx="1785937" cy="935038"/>
            </a:xfrm>
            <a:custGeom>
              <a:avLst/>
              <a:gdLst>
                <a:gd name="connsiteX0" fmla="*/ 1300162 w 1785937"/>
                <a:gd name="connsiteY0" fmla="*/ 500063 h 935831"/>
                <a:gd name="connsiteX1" fmla="*/ 923925 w 1785937"/>
                <a:gd name="connsiteY1" fmla="*/ 671513 h 935831"/>
                <a:gd name="connsiteX2" fmla="*/ 773906 w 1785937"/>
                <a:gd name="connsiteY2" fmla="*/ 738188 h 935831"/>
                <a:gd name="connsiteX3" fmla="*/ 607218 w 1785937"/>
                <a:gd name="connsiteY3" fmla="*/ 792956 h 935831"/>
                <a:gd name="connsiteX4" fmla="*/ 464343 w 1785937"/>
                <a:gd name="connsiteY4" fmla="*/ 838200 h 935831"/>
                <a:gd name="connsiteX5" fmla="*/ 307181 w 1785937"/>
                <a:gd name="connsiteY5" fmla="*/ 878681 h 935831"/>
                <a:gd name="connsiteX6" fmla="*/ 169068 w 1785937"/>
                <a:gd name="connsiteY6" fmla="*/ 909638 h 935831"/>
                <a:gd name="connsiteX7" fmla="*/ 71437 w 1785937"/>
                <a:gd name="connsiteY7" fmla="*/ 931069 h 935831"/>
                <a:gd name="connsiteX8" fmla="*/ 26193 w 1785937"/>
                <a:gd name="connsiteY8" fmla="*/ 935831 h 935831"/>
                <a:gd name="connsiteX9" fmla="*/ 4762 w 1785937"/>
                <a:gd name="connsiteY9" fmla="*/ 933450 h 935831"/>
                <a:gd name="connsiteX10" fmla="*/ 0 w 1785937"/>
                <a:gd name="connsiteY10" fmla="*/ 926306 h 935831"/>
                <a:gd name="connsiteX11" fmla="*/ 2381 w 1785937"/>
                <a:gd name="connsiteY11" fmla="*/ 916781 h 935831"/>
                <a:gd name="connsiteX12" fmla="*/ 26193 w 1785937"/>
                <a:gd name="connsiteY12" fmla="*/ 890588 h 935831"/>
                <a:gd name="connsiteX13" fmla="*/ 66675 w 1785937"/>
                <a:gd name="connsiteY13" fmla="*/ 869156 h 935831"/>
                <a:gd name="connsiteX14" fmla="*/ 257175 w 1785937"/>
                <a:gd name="connsiteY14" fmla="*/ 783431 h 935831"/>
                <a:gd name="connsiteX15" fmla="*/ 481012 w 1785937"/>
                <a:gd name="connsiteY15" fmla="*/ 678656 h 935831"/>
                <a:gd name="connsiteX16" fmla="*/ 697706 w 1785937"/>
                <a:gd name="connsiteY16" fmla="*/ 566738 h 935831"/>
                <a:gd name="connsiteX17" fmla="*/ 935831 w 1785937"/>
                <a:gd name="connsiteY17" fmla="*/ 431006 h 935831"/>
                <a:gd name="connsiteX18" fmla="*/ 1119187 w 1785937"/>
                <a:gd name="connsiteY18" fmla="*/ 316706 h 935831"/>
                <a:gd name="connsiteX19" fmla="*/ 1245393 w 1785937"/>
                <a:gd name="connsiteY19" fmla="*/ 233363 h 935831"/>
                <a:gd name="connsiteX20" fmla="*/ 1304925 w 1785937"/>
                <a:gd name="connsiteY20" fmla="*/ 190500 h 935831"/>
                <a:gd name="connsiteX21" fmla="*/ 1312068 w 1785937"/>
                <a:gd name="connsiteY21" fmla="*/ 176213 h 935831"/>
                <a:gd name="connsiteX22" fmla="*/ 1319212 w 1785937"/>
                <a:gd name="connsiteY22" fmla="*/ 152400 h 935831"/>
                <a:gd name="connsiteX23" fmla="*/ 1314450 w 1785937"/>
                <a:gd name="connsiteY23" fmla="*/ 130969 h 935831"/>
                <a:gd name="connsiteX24" fmla="*/ 1297781 w 1785937"/>
                <a:gd name="connsiteY24" fmla="*/ 102394 h 935831"/>
                <a:gd name="connsiteX25" fmla="*/ 1278731 w 1785937"/>
                <a:gd name="connsiteY25" fmla="*/ 80963 h 935831"/>
                <a:gd name="connsiteX26" fmla="*/ 1262062 w 1785937"/>
                <a:gd name="connsiteY26" fmla="*/ 54769 h 935831"/>
                <a:gd name="connsiteX27" fmla="*/ 1254918 w 1785937"/>
                <a:gd name="connsiteY27" fmla="*/ 35719 h 935831"/>
                <a:gd name="connsiteX28" fmla="*/ 1252537 w 1785937"/>
                <a:gd name="connsiteY28" fmla="*/ 19050 h 935831"/>
                <a:gd name="connsiteX29" fmla="*/ 1257300 w 1785937"/>
                <a:gd name="connsiteY29" fmla="*/ 7144 h 935831"/>
                <a:gd name="connsiteX30" fmla="*/ 1276350 w 1785937"/>
                <a:gd name="connsiteY30" fmla="*/ 0 h 935831"/>
                <a:gd name="connsiteX31" fmla="*/ 1323975 w 1785937"/>
                <a:gd name="connsiteY31" fmla="*/ 11906 h 935831"/>
                <a:gd name="connsiteX32" fmla="*/ 1402556 w 1785937"/>
                <a:gd name="connsiteY32" fmla="*/ 42863 h 935831"/>
                <a:gd name="connsiteX33" fmla="*/ 1493043 w 1785937"/>
                <a:gd name="connsiteY33" fmla="*/ 83344 h 935831"/>
                <a:gd name="connsiteX34" fmla="*/ 1571625 w 1785937"/>
                <a:gd name="connsiteY34" fmla="*/ 123825 h 935831"/>
                <a:gd name="connsiteX35" fmla="*/ 1643062 w 1785937"/>
                <a:gd name="connsiteY35" fmla="*/ 169069 h 935831"/>
                <a:gd name="connsiteX36" fmla="*/ 1702593 w 1785937"/>
                <a:gd name="connsiteY36" fmla="*/ 207169 h 935831"/>
                <a:gd name="connsiteX37" fmla="*/ 1745456 w 1785937"/>
                <a:gd name="connsiteY37" fmla="*/ 233363 h 935831"/>
                <a:gd name="connsiteX38" fmla="*/ 1771650 w 1785937"/>
                <a:gd name="connsiteY38" fmla="*/ 257175 h 935831"/>
                <a:gd name="connsiteX39" fmla="*/ 1785937 w 1785937"/>
                <a:gd name="connsiteY39" fmla="*/ 280988 h 935831"/>
                <a:gd name="connsiteX40" fmla="*/ 1781175 w 1785937"/>
                <a:gd name="connsiteY40" fmla="*/ 300038 h 935831"/>
                <a:gd name="connsiteX41" fmla="*/ 1771650 w 1785937"/>
                <a:gd name="connsiteY41" fmla="*/ 319088 h 935831"/>
                <a:gd name="connsiteX42" fmla="*/ 1743075 w 1785937"/>
                <a:gd name="connsiteY42" fmla="*/ 335756 h 935831"/>
                <a:gd name="connsiteX43" fmla="*/ 1633537 w 1785937"/>
                <a:gd name="connsiteY43" fmla="*/ 366713 h 935831"/>
                <a:gd name="connsiteX44" fmla="*/ 1545431 w 1785937"/>
                <a:gd name="connsiteY44" fmla="*/ 400050 h 935831"/>
                <a:gd name="connsiteX45" fmla="*/ 1300162 w 1785937"/>
                <a:gd name="connsiteY45" fmla="*/ 50006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85937" h="935831">
                  <a:moveTo>
                    <a:pt x="1300162" y="500063"/>
                  </a:moveTo>
                  <a:lnTo>
                    <a:pt x="923925" y="671513"/>
                  </a:lnTo>
                  <a:lnTo>
                    <a:pt x="773906" y="738188"/>
                  </a:lnTo>
                  <a:lnTo>
                    <a:pt x="607218" y="792956"/>
                  </a:lnTo>
                  <a:lnTo>
                    <a:pt x="464343" y="838200"/>
                  </a:lnTo>
                  <a:lnTo>
                    <a:pt x="307181" y="878681"/>
                  </a:lnTo>
                  <a:lnTo>
                    <a:pt x="169068" y="909638"/>
                  </a:lnTo>
                  <a:lnTo>
                    <a:pt x="71437" y="931069"/>
                  </a:lnTo>
                  <a:lnTo>
                    <a:pt x="26193" y="935831"/>
                  </a:lnTo>
                  <a:lnTo>
                    <a:pt x="4762" y="933450"/>
                  </a:lnTo>
                  <a:lnTo>
                    <a:pt x="0" y="926306"/>
                  </a:lnTo>
                  <a:lnTo>
                    <a:pt x="2381" y="916781"/>
                  </a:lnTo>
                  <a:lnTo>
                    <a:pt x="26193" y="890588"/>
                  </a:lnTo>
                  <a:lnTo>
                    <a:pt x="66675" y="869156"/>
                  </a:lnTo>
                  <a:lnTo>
                    <a:pt x="257175" y="783431"/>
                  </a:lnTo>
                  <a:lnTo>
                    <a:pt x="481012" y="678656"/>
                  </a:lnTo>
                  <a:lnTo>
                    <a:pt x="697706" y="566738"/>
                  </a:lnTo>
                  <a:lnTo>
                    <a:pt x="935831" y="431006"/>
                  </a:lnTo>
                  <a:lnTo>
                    <a:pt x="1119187" y="316706"/>
                  </a:lnTo>
                  <a:lnTo>
                    <a:pt x="1245393" y="233363"/>
                  </a:lnTo>
                  <a:lnTo>
                    <a:pt x="1304925" y="190500"/>
                  </a:lnTo>
                  <a:lnTo>
                    <a:pt x="1312068" y="176213"/>
                  </a:lnTo>
                  <a:lnTo>
                    <a:pt x="1319212" y="152400"/>
                  </a:lnTo>
                  <a:lnTo>
                    <a:pt x="1314450" y="130969"/>
                  </a:lnTo>
                  <a:lnTo>
                    <a:pt x="1297781" y="102394"/>
                  </a:lnTo>
                  <a:lnTo>
                    <a:pt x="1278731" y="80963"/>
                  </a:lnTo>
                  <a:lnTo>
                    <a:pt x="1262062" y="54769"/>
                  </a:lnTo>
                  <a:lnTo>
                    <a:pt x="1254918" y="35719"/>
                  </a:lnTo>
                  <a:lnTo>
                    <a:pt x="1252537" y="19050"/>
                  </a:lnTo>
                  <a:lnTo>
                    <a:pt x="1257300" y="7144"/>
                  </a:lnTo>
                  <a:lnTo>
                    <a:pt x="1276350" y="0"/>
                  </a:lnTo>
                  <a:lnTo>
                    <a:pt x="1323975" y="11906"/>
                  </a:lnTo>
                  <a:lnTo>
                    <a:pt x="1402556" y="42863"/>
                  </a:lnTo>
                  <a:lnTo>
                    <a:pt x="1493043" y="83344"/>
                  </a:lnTo>
                  <a:lnTo>
                    <a:pt x="1571625" y="123825"/>
                  </a:lnTo>
                  <a:lnTo>
                    <a:pt x="1643062" y="169069"/>
                  </a:lnTo>
                  <a:lnTo>
                    <a:pt x="1702593" y="207169"/>
                  </a:lnTo>
                  <a:lnTo>
                    <a:pt x="1745456" y="233363"/>
                  </a:lnTo>
                  <a:lnTo>
                    <a:pt x="1771650" y="257175"/>
                  </a:lnTo>
                  <a:lnTo>
                    <a:pt x="1785937" y="280988"/>
                  </a:lnTo>
                  <a:lnTo>
                    <a:pt x="1781175" y="300038"/>
                  </a:lnTo>
                  <a:lnTo>
                    <a:pt x="1771650" y="319088"/>
                  </a:lnTo>
                  <a:lnTo>
                    <a:pt x="1743075" y="335756"/>
                  </a:lnTo>
                  <a:lnTo>
                    <a:pt x="1633537" y="366713"/>
                  </a:lnTo>
                  <a:lnTo>
                    <a:pt x="1545431" y="400050"/>
                  </a:lnTo>
                  <a:lnTo>
                    <a:pt x="1300162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FAFF29ED-71B4-4561-8CC3-1BE0B1C7A599}"/>
                </a:ext>
              </a:extLst>
            </p:cNvPr>
            <p:cNvSpPr/>
            <p:nvPr/>
          </p:nvSpPr>
          <p:spPr>
            <a:xfrm>
              <a:off x="2609850" y="2781300"/>
              <a:ext cx="2284413" cy="633413"/>
            </a:xfrm>
            <a:custGeom>
              <a:avLst/>
              <a:gdLst>
                <a:gd name="connsiteX0" fmla="*/ 1571625 w 2283619"/>
                <a:gd name="connsiteY0" fmla="*/ 319088 h 633413"/>
                <a:gd name="connsiteX1" fmla="*/ 1378744 w 2283619"/>
                <a:gd name="connsiteY1" fmla="*/ 361950 h 633413"/>
                <a:gd name="connsiteX2" fmla="*/ 1102519 w 2283619"/>
                <a:gd name="connsiteY2" fmla="*/ 440531 h 633413"/>
                <a:gd name="connsiteX3" fmla="*/ 969169 w 2283619"/>
                <a:gd name="connsiteY3" fmla="*/ 473869 h 633413"/>
                <a:gd name="connsiteX4" fmla="*/ 838200 w 2283619"/>
                <a:gd name="connsiteY4" fmla="*/ 509588 h 633413"/>
                <a:gd name="connsiteX5" fmla="*/ 700088 w 2283619"/>
                <a:gd name="connsiteY5" fmla="*/ 552450 h 633413"/>
                <a:gd name="connsiteX6" fmla="*/ 619125 w 2283619"/>
                <a:gd name="connsiteY6" fmla="*/ 581025 h 633413"/>
                <a:gd name="connsiteX7" fmla="*/ 566738 w 2283619"/>
                <a:gd name="connsiteY7" fmla="*/ 607219 h 633413"/>
                <a:gd name="connsiteX8" fmla="*/ 528638 w 2283619"/>
                <a:gd name="connsiteY8" fmla="*/ 623888 h 633413"/>
                <a:gd name="connsiteX9" fmla="*/ 497681 w 2283619"/>
                <a:gd name="connsiteY9" fmla="*/ 631031 h 633413"/>
                <a:gd name="connsiteX10" fmla="*/ 469106 w 2283619"/>
                <a:gd name="connsiteY10" fmla="*/ 633413 h 633413"/>
                <a:gd name="connsiteX11" fmla="*/ 435769 w 2283619"/>
                <a:gd name="connsiteY11" fmla="*/ 633413 h 633413"/>
                <a:gd name="connsiteX12" fmla="*/ 352425 w 2283619"/>
                <a:gd name="connsiteY12" fmla="*/ 619125 h 633413"/>
                <a:gd name="connsiteX13" fmla="*/ 302419 w 2283619"/>
                <a:gd name="connsiteY13" fmla="*/ 600075 h 633413"/>
                <a:gd name="connsiteX14" fmla="*/ 207169 w 2283619"/>
                <a:gd name="connsiteY14" fmla="*/ 550069 h 633413"/>
                <a:gd name="connsiteX15" fmla="*/ 114300 w 2283619"/>
                <a:gd name="connsiteY15" fmla="*/ 488156 h 633413"/>
                <a:gd name="connsiteX16" fmla="*/ 50006 w 2283619"/>
                <a:gd name="connsiteY16" fmla="*/ 440531 h 633413"/>
                <a:gd name="connsiteX17" fmla="*/ 19050 w 2283619"/>
                <a:gd name="connsiteY17" fmla="*/ 416719 h 633413"/>
                <a:gd name="connsiteX18" fmla="*/ 4763 w 2283619"/>
                <a:gd name="connsiteY18" fmla="*/ 392906 h 633413"/>
                <a:gd name="connsiteX19" fmla="*/ 0 w 2283619"/>
                <a:gd name="connsiteY19" fmla="*/ 364331 h 633413"/>
                <a:gd name="connsiteX20" fmla="*/ 2381 w 2283619"/>
                <a:gd name="connsiteY20" fmla="*/ 350044 h 633413"/>
                <a:gd name="connsiteX21" fmla="*/ 16669 w 2283619"/>
                <a:gd name="connsiteY21" fmla="*/ 340519 h 633413"/>
                <a:gd name="connsiteX22" fmla="*/ 35719 w 2283619"/>
                <a:gd name="connsiteY22" fmla="*/ 342900 h 633413"/>
                <a:gd name="connsiteX23" fmla="*/ 73819 w 2283619"/>
                <a:gd name="connsiteY23" fmla="*/ 361950 h 633413"/>
                <a:gd name="connsiteX24" fmla="*/ 126206 w 2283619"/>
                <a:gd name="connsiteY24" fmla="*/ 381000 h 633413"/>
                <a:gd name="connsiteX25" fmla="*/ 176213 w 2283619"/>
                <a:gd name="connsiteY25" fmla="*/ 397669 h 633413"/>
                <a:gd name="connsiteX26" fmla="*/ 254794 w 2283619"/>
                <a:gd name="connsiteY26" fmla="*/ 411956 h 633413"/>
                <a:gd name="connsiteX27" fmla="*/ 328613 w 2283619"/>
                <a:gd name="connsiteY27" fmla="*/ 419100 h 633413"/>
                <a:gd name="connsiteX28" fmla="*/ 376238 w 2283619"/>
                <a:gd name="connsiteY28" fmla="*/ 416719 h 633413"/>
                <a:gd name="connsiteX29" fmla="*/ 447675 w 2283619"/>
                <a:gd name="connsiteY29" fmla="*/ 404813 h 633413"/>
                <a:gd name="connsiteX30" fmla="*/ 666750 w 2283619"/>
                <a:gd name="connsiteY30" fmla="*/ 354806 h 633413"/>
                <a:gd name="connsiteX31" fmla="*/ 919163 w 2283619"/>
                <a:gd name="connsiteY31" fmla="*/ 288131 h 633413"/>
                <a:gd name="connsiteX32" fmla="*/ 1173956 w 2283619"/>
                <a:gd name="connsiteY32" fmla="*/ 226219 h 633413"/>
                <a:gd name="connsiteX33" fmla="*/ 1404938 w 2283619"/>
                <a:gd name="connsiteY33" fmla="*/ 157163 h 633413"/>
                <a:gd name="connsiteX34" fmla="*/ 1609725 w 2283619"/>
                <a:gd name="connsiteY34" fmla="*/ 111919 h 633413"/>
                <a:gd name="connsiteX35" fmla="*/ 1802606 w 2283619"/>
                <a:gd name="connsiteY35" fmla="*/ 69056 h 633413"/>
                <a:gd name="connsiteX36" fmla="*/ 1850231 w 2283619"/>
                <a:gd name="connsiteY36" fmla="*/ 45244 h 633413"/>
                <a:gd name="connsiteX37" fmla="*/ 1912144 w 2283619"/>
                <a:gd name="connsiteY37" fmla="*/ 16669 h 633413"/>
                <a:gd name="connsiteX38" fmla="*/ 1959769 w 2283619"/>
                <a:gd name="connsiteY38" fmla="*/ 0 h 633413"/>
                <a:gd name="connsiteX39" fmla="*/ 2024063 w 2283619"/>
                <a:gd name="connsiteY39" fmla="*/ 19050 h 633413"/>
                <a:gd name="connsiteX40" fmla="*/ 2121694 w 2283619"/>
                <a:gd name="connsiteY40" fmla="*/ 52388 h 633413"/>
                <a:gd name="connsiteX41" fmla="*/ 2197894 w 2283619"/>
                <a:gd name="connsiteY41" fmla="*/ 85725 h 633413"/>
                <a:gd name="connsiteX42" fmla="*/ 2240756 w 2283619"/>
                <a:gd name="connsiteY42" fmla="*/ 111919 h 633413"/>
                <a:gd name="connsiteX43" fmla="*/ 2264569 w 2283619"/>
                <a:gd name="connsiteY43" fmla="*/ 138113 h 633413"/>
                <a:gd name="connsiteX44" fmla="*/ 2281238 w 2283619"/>
                <a:gd name="connsiteY44" fmla="*/ 161925 h 633413"/>
                <a:gd name="connsiteX45" fmla="*/ 2283619 w 2283619"/>
                <a:gd name="connsiteY45" fmla="*/ 183356 h 633413"/>
                <a:gd name="connsiteX46" fmla="*/ 2274094 w 2283619"/>
                <a:gd name="connsiteY46" fmla="*/ 209550 h 633413"/>
                <a:gd name="connsiteX47" fmla="*/ 2247900 w 2283619"/>
                <a:gd name="connsiteY47" fmla="*/ 233363 h 633413"/>
                <a:gd name="connsiteX48" fmla="*/ 2221706 w 2283619"/>
                <a:gd name="connsiteY48" fmla="*/ 242888 h 633413"/>
                <a:gd name="connsiteX49" fmla="*/ 2031206 w 2283619"/>
                <a:gd name="connsiteY49" fmla="*/ 252413 h 633413"/>
                <a:gd name="connsiteX50" fmla="*/ 1862138 w 2283619"/>
                <a:gd name="connsiteY50" fmla="*/ 276225 h 633413"/>
                <a:gd name="connsiteX51" fmla="*/ 1571625 w 2283619"/>
                <a:gd name="connsiteY51" fmla="*/ 31908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3619" h="633413">
                  <a:moveTo>
                    <a:pt x="1571625" y="319088"/>
                  </a:moveTo>
                  <a:lnTo>
                    <a:pt x="1378744" y="361950"/>
                  </a:lnTo>
                  <a:lnTo>
                    <a:pt x="1102519" y="440531"/>
                  </a:lnTo>
                  <a:lnTo>
                    <a:pt x="969169" y="473869"/>
                  </a:lnTo>
                  <a:lnTo>
                    <a:pt x="838200" y="509588"/>
                  </a:lnTo>
                  <a:lnTo>
                    <a:pt x="700088" y="552450"/>
                  </a:lnTo>
                  <a:lnTo>
                    <a:pt x="619125" y="581025"/>
                  </a:lnTo>
                  <a:lnTo>
                    <a:pt x="566738" y="607219"/>
                  </a:lnTo>
                  <a:lnTo>
                    <a:pt x="528638" y="623888"/>
                  </a:lnTo>
                  <a:lnTo>
                    <a:pt x="497681" y="631031"/>
                  </a:lnTo>
                  <a:lnTo>
                    <a:pt x="469106" y="633413"/>
                  </a:lnTo>
                  <a:lnTo>
                    <a:pt x="435769" y="633413"/>
                  </a:lnTo>
                  <a:lnTo>
                    <a:pt x="352425" y="619125"/>
                  </a:lnTo>
                  <a:lnTo>
                    <a:pt x="302419" y="600075"/>
                  </a:lnTo>
                  <a:lnTo>
                    <a:pt x="207169" y="550069"/>
                  </a:lnTo>
                  <a:lnTo>
                    <a:pt x="114300" y="488156"/>
                  </a:lnTo>
                  <a:lnTo>
                    <a:pt x="50006" y="440531"/>
                  </a:lnTo>
                  <a:lnTo>
                    <a:pt x="19050" y="416719"/>
                  </a:lnTo>
                  <a:lnTo>
                    <a:pt x="4763" y="392906"/>
                  </a:lnTo>
                  <a:lnTo>
                    <a:pt x="0" y="364331"/>
                  </a:lnTo>
                  <a:lnTo>
                    <a:pt x="2381" y="350044"/>
                  </a:lnTo>
                  <a:lnTo>
                    <a:pt x="16669" y="340519"/>
                  </a:lnTo>
                  <a:lnTo>
                    <a:pt x="35719" y="342900"/>
                  </a:lnTo>
                  <a:lnTo>
                    <a:pt x="73819" y="361950"/>
                  </a:lnTo>
                  <a:lnTo>
                    <a:pt x="126206" y="381000"/>
                  </a:lnTo>
                  <a:lnTo>
                    <a:pt x="176213" y="397669"/>
                  </a:lnTo>
                  <a:lnTo>
                    <a:pt x="254794" y="411956"/>
                  </a:lnTo>
                  <a:lnTo>
                    <a:pt x="328613" y="419100"/>
                  </a:lnTo>
                  <a:lnTo>
                    <a:pt x="376238" y="416719"/>
                  </a:lnTo>
                  <a:lnTo>
                    <a:pt x="447675" y="404813"/>
                  </a:lnTo>
                  <a:lnTo>
                    <a:pt x="666750" y="354806"/>
                  </a:lnTo>
                  <a:lnTo>
                    <a:pt x="919163" y="288131"/>
                  </a:lnTo>
                  <a:lnTo>
                    <a:pt x="1173956" y="226219"/>
                  </a:lnTo>
                  <a:lnTo>
                    <a:pt x="1404938" y="157163"/>
                  </a:lnTo>
                  <a:lnTo>
                    <a:pt x="1609725" y="111919"/>
                  </a:lnTo>
                  <a:lnTo>
                    <a:pt x="1802606" y="69056"/>
                  </a:lnTo>
                  <a:lnTo>
                    <a:pt x="1850231" y="45244"/>
                  </a:lnTo>
                  <a:lnTo>
                    <a:pt x="1912144" y="16669"/>
                  </a:lnTo>
                  <a:lnTo>
                    <a:pt x="1959769" y="0"/>
                  </a:lnTo>
                  <a:lnTo>
                    <a:pt x="2024063" y="19050"/>
                  </a:lnTo>
                  <a:lnTo>
                    <a:pt x="2121694" y="52388"/>
                  </a:lnTo>
                  <a:lnTo>
                    <a:pt x="2197894" y="85725"/>
                  </a:lnTo>
                  <a:lnTo>
                    <a:pt x="2240756" y="111919"/>
                  </a:lnTo>
                  <a:lnTo>
                    <a:pt x="2264569" y="138113"/>
                  </a:lnTo>
                  <a:lnTo>
                    <a:pt x="2281238" y="161925"/>
                  </a:lnTo>
                  <a:lnTo>
                    <a:pt x="2283619" y="183356"/>
                  </a:lnTo>
                  <a:lnTo>
                    <a:pt x="2274094" y="209550"/>
                  </a:lnTo>
                  <a:lnTo>
                    <a:pt x="2247900" y="233363"/>
                  </a:lnTo>
                  <a:lnTo>
                    <a:pt x="2221706" y="242888"/>
                  </a:lnTo>
                  <a:lnTo>
                    <a:pt x="2031206" y="252413"/>
                  </a:lnTo>
                  <a:lnTo>
                    <a:pt x="1862138" y="276225"/>
                  </a:lnTo>
                  <a:lnTo>
                    <a:pt x="1571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DA7FAEB6-0B0A-497B-8C87-54491DD4515A}"/>
                </a:ext>
              </a:extLst>
            </p:cNvPr>
            <p:cNvSpPr/>
            <p:nvPr/>
          </p:nvSpPr>
          <p:spPr>
            <a:xfrm>
              <a:off x="2933700" y="4129088"/>
              <a:ext cx="560388" cy="1466850"/>
            </a:xfrm>
            <a:custGeom>
              <a:avLst/>
              <a:gdLst>
                <a:gd name="connsiteX0" fmla="*/ 252413 w 559594"/>
                <a:gd name="connsiteY0" fmla="*/ 881062 h 1466850"/>
                <a:gd name="connsiteX1" fmla="*/ 221456 w 559594"/>
                <a:gd name="connsiteY1" fmla="*/ 542925 h 1466850"/>
                <a:gd name="connsiteX2" fmla="*/ 204788 w 559594"/>
                <a:gd name="connsiteY2" fmla="*/ 381000 h 1466850"/>
                <a:gd name="connsiteX3" fmla="*/ 197644 w 559594"/>
                <a:gd name="connsiteY3" fmla="*/ 345281 h 1466850"/>
                <a:gd name="connsiteX4" fmla="*/ 178594 w 559594"/>
                <a:gd name="connsiteY4" fmla="*/ 292893 h 1466850"/>
                <a:gd name="connsiteX5" fmla="*/ 154781 w 559594"/>
                <a:gd name="connsiteY5" fmla="*/ 240506 h 1466850"/>
                <a:gd name="connsiteX6" fmla="*/ 126206 w 559594"/>
                <a:gd name="connsiteY6" fmla="*/ 185737 h 1466850"/>
                <a:gd name="connsiteX7" fmla="*/ 95250 w 559594"/>
                <a:gd name="connsiteY7" fmla="*/ 145256 h 1466850"/>
                <a:gd name="connsiteX8" fmla="*/ 61913 w 559594"/>
                <a:gd name="connsiteY8" fmla="*/ 104775 h 1466850"/>
                <a:gd name="connsiteX9" fmla="*/ 23813 w 559594"/>
                <a:gd name="connsiteY9" fmla="*/ 64293 h 1466850"/>
                <a:gd name="connsiteX10" fmla="*/ 4763 w 559594"/>
                <a:gd name="connsiteY10" fmla="*/ 40481 h 1466850"/>
                <a:gd name="connsiteX11" fmla="*/ 0 w 559594"/>
                <a:gd name="connsiteY11" fmla="*/ 21431 h 1466850"/>
                <a:gd name="connsiteX12" fmla="*/ 0 w 559594"/>
                <a:gd name="connsiteY12" fmla="*/ 11906 h 1466850"/>
                <a:gd name="connsiteX13" fmla="*/ 7144 w 559594"/>
                <a:gd name="connsiteY13" fmla="*/ 2381 h 1466850"/>
                <a:gd name="connsiteX14" fmla="*/ 21431 w 559594"/>
                <a:gd name="connsiteY14" fmla="*/ 0 h 1466850"/>
                <a:gd name="connsiteX15" fmla="*/ 54769 w 559594"/>
                <a:gd name="connsiteY15" fmla="*/ 7143 h 1466850"/>
                <a:gd name="connsiteX16" fmla="*/ 178594 w 559594"/>
                <a:gd name="connsiteY16" fmla="*/ 45243 h 1466850"/>
                <a:gd name="connsiteX17" fmla="*/ 395288 w 559594"/>
                <a:gd name="connsiteY17" fmla="*/ 123825 h 1466850"/>
                <a:gd name="connsiteX18" fmla="*/ 426244 w 559594"/>
                <a:gd name="connsiteY18" fmla="*/ 288131 h 1466850"/>
                <a:gd name="connsiteX19" fmla="*/ 476250 w 559594"/>
                <a:gd name="connsiteY19" fmla="*/ 557212 h 1466850"/>
                <a:gd name="connsiteX20" fmla="*/ 497681 w 559594"/>
                <a:gd name="connsiteY20" fmla="*/ 745331 h 1466850"/>
                <a:gd name="connsiteX21" fmla="*/ 526256 w 559594"/>
                <a:gd name="connsiteY21" fmla="*/ 945356 h 1466850"/>
                <a:gd name="connsiteX22" fmla="*/ 542925 w 559594"/>
                <a:gd name="connsiteY22" fmla="*/ 1088231 h 1466850"/>
                <a:gd name="connsiteX23" fmla="*/ 559594 w 559594"/>
                <a:gd name="connsiteY23" fmla="*/ 1207293 h 1466850"/>
                <a:gd name="connsiteX24" fmla="*/ 559594 w 559594"/>
                <a:gd name="connsiteY24" fmla="*/ 1276350 h 1466850"/>
                <a:gd name="connsiteX25" fmla="*/ 552450 w 559594"/>
                <a:gd name="connsiteY25" fmla="*/ 1347787 h 1466850"/>
                <a:gd name="connsiteX26" fmla="*/ 542925 w 559594"/>
                <a:gd name="connsiteY26" fmla="*/ 1402556 h 1466850"/>
                <a:gd name="connsiteX27" fmla="*/ 531019 w 559594"/>
                <a:gd name="connsiteY27" fmla="*/ 1438275 h 1466850"/>
                <a:gd name="connsiteX28" fmla="*/ 514350 w 559594"/>
                <a:gd name="connsiteY28" fmla="*/ 1462087 h 1466850"/>
                <a:gd name="connsiteX29" fmla="*/ 500063 w 559594"/>
                <a:gd name="connsiteY29" fmla="*/ 1466850 h 1466850"/>
                <a:gd name="connsiteX30" fmla="*/ 476250 w 559594"/>
                <a:gd name="connsiteY30" fmla="*/ 1466850 h 1466850"/>
                <a:gd name="connsiteX31" fmla="*/ 438150 w 559594"/>
                <a:gd name="connsiteY31" fmla="*/ 1454943 h 1466850"/>
                <a:gd name="connsiteX32" fmla="*/ 409575 w 559594"/>
                <a:gd name="connsiteY32" fmla="*/ 1438275 h 1466850"/>
                <a:gd name="connsiteX33" fmla="*/ 385763 w 559594"/>
                <a:gd name="connsiteY33" fmla="*/ 1416843 h 1466850"/>
                <a:gd name="connsiteX34" fmla="*/ 357188 w 559594"/>
                <a:gd name="connsiteY34" fmla="*/ 1385887 h 1466850"/>
                <a:gd name="connsiteX35" fmla="*/ 333375 w 559594"/>
                <a:gd name="connsiteY35" fmla="*/ 1343025 h 1466850"/>
                <a:gd name="connsiteX36" fmla="*/ 309563 w 559594"/>
                <a:gd name="connsiteY36" fmla="*/ 1278731 h 1466850"/>
                <a:gd name="connsiteX37" fmla="*/ 288131 w 559594"/>
                <a:gd name="connsiteY37" fmla="*/ 1190625 h 1466850"/>
                <a:gd name="connsiteX38" fmla="*/ 271463 w 559594"/>
                <a:gd name="connsiteY38" fmla="*/ 1059656 h 1466850"/>
                <a:gd name="connsiteX39" fmla="*/ 252413 w 559594"/>
                <a:gd name="connsiteY39" fmla="*/ 881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9594" h="1466850">
                  <a:moveTo>
                    <a:pt x="252413" y="881062"/>
                  </a:moveTo>
                  <a:lnTo>
                    <a:pt x="221456" y="542925"/>
                  </a:lnTo>
                  <a:lnTo>
                    <a:pt x="204788" y="381000"/>
                  </a:lnTo>
                  <a:lnTo>
                    <a:pt x="197644" y="345281"/>
                  </a:lnTo>
                  <a:lnTo>
                    <a:pt x="178594" y="292893"/>
                  </a:lnTo>
                  <a:lnTo>
                    <a:pt x="154781" y="240506"/>
                  </a:lnTo>
                  <a:lnTo>
                    <a:pt x="126206" y="185737"/>
                  </a:lnTo>
                  <a:lnTo>
                    <a:pt x="95250" y="145256"/>
                  </a:lnTo>
                  <a:lnTo>
                    <a:pt x="61913" y="104775"/>
                  </a:lnTo>
                  <a:lnTo>
                    <a:pt x="23813" y="64293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4769" y="7143"/>
                  </a:lnTo>
                  <a:lnTo>
                    <a:pt x="178594" y="45243"/>
                  </a:lnTo>
                  <a:lnTo>
                    <a:pt x="395288" y="123825"/>
                  </a:lnTo>
                  <a:lnTo>
                    <a:pt x="426244" y="288131"/>
                  </a:lnTo>
                  <a:lnTo>
                    <a:pt x="476250" y="557212"/>
                  </a:lnTo>
                  <a:lnTo>
                    <a:pt x="497681" y="745331"/>
                  </a:lnTo>
                  <a:lnTo>
                    <a:pt x="526256" y="945356"/>
                  </a:lnTo>
                  <a:lnTo>
                    <a:pt x="542925" y="1088231"/>
                  </a:lnTo>
                  <a:lnTo>
                    <a:pt x="559594" y="1207293"/>
                  </a:lnTo>
                  <a:lnTo>
                    <a:pt x="559594" y="1276350"/>
                  </a:lnTo>
                  <a:lnTo>
                    <a:pt x="552450" y="1347787"/>
                  </a:lnTo>
                  <a:lnTo>
                    <a:pt x="542925" y="1402556"/>
                  </a:lnTo>
                  <a:lnTo>
                    <a:pt x="531019" y="1438275"/>
                  </a:lnTo>
                  <a:lnTo>
                    <a:pt x="514350" y="1462087"/>
                  </a:lnTo>
                  <a:lnTo>
                    <a:pt x="500063" y="1466850"/>
                  </a:lnTo>
                  <a:lnTo>
                    <a:pt x="476250" y="1466850"/>
                  </a:lnTo>
                  <a:lnTo>
                    <a:pt x="438150" y="1454943"/>
                  </a:lnTo>
                  <a:lnTo>
                    <a:pt x="409575" y="1438275"/>
                  </a:lnTo>
                  <a:lnTo>
                    <a:pt x="385763" y="1416843"/>
                  </a:lnTo>
                  <a:lnTo>
                    <a:pt x="357188" y="1385887"/>
                  </a:lnTo>
                  <a:lnTo>
                    <a:pt x="333375" y="1343025"/>
                  </a:lnTo>
                  <a:lnTo>
                    <a:pt x="309563" y="1278731"/>
                  </a:lnTo>
                  <a:lnTo>
                    <a:pt x="288131" y="1190625"/>
                  </a:lnTo>
                  <a:lnTo>
                    <a:pt x="271463" y="1059656"/>
                  </a:lnTo>
                  <a:lnTo>
                    <a:pt x="252413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013BE739-8D8B-44A6-B53E-F044A9E3B1AA}"/>
                </a:ext>
              </a:extLst>
            </p:cNvPr>
            <p:cNvSpPr/>
            <p:nvPr/>
          </p:nvSpPr>
          <p:spPr>
            <a:xfrm>
              <a:off x="5476875" y="1525588"/>
              <a:ext cx="560388" cy="884237"/>
            </a:xfrm>
            <a:custGeom>
              <a:avLst/>
              <a:gdLst>
                <a:gd name="connsiteX0" fmla="*/ 226219 w 559594"/>
                <a:gd name="connsiteY0" fmla="*/ 583407 h 883444"/>
                <a:gd name="connsiteX1" fmla="*/ 226219 w 559594"/>
                <a:gd name="connsiteY1" fmla="*/ 304800 h 883444"/>
                <a:gd name="connsiteX2" fmla="*/ 221456 w 559594"/>
                <a:gd name="connsiteY2" fmla="*/ 266700 h 883444"/>
                <a:gd name="connsiteX3" fmla="*/ 211931 w 559594"/>
                <a:gd name="connsiteY3" fmla="*/ 228600 h 883444"/>
                <a:gd name="connsiteX4" fmla="*/ 200025 w 559594"/>
                <a:gd name="connsiteY4" fmla="*/ 200025 h 883444"/>
                <a:gd name="connsiteX5" fmla="*/ 183356 w 559594"/>
                <a:gd name="connsiteY5" fmla="*/ 180975 h 883444"/>
                <a:gd name="connsiteX6" fmla="*/ 152400 w 559594"/>
                <a:gd name="connsiteY6" fmla="*/ 157163 h 883444"/>
                <a:gd name="connsiteX7" fmla="*/ 133350 w 559594"/>
                <a:gd name="connsiteY7" fmla="*/ 147638 h 883444"/>
                <a:gd name="connsiteX8" fmla="*/ 109538 w 559594"/>
                <a:gd name="connsiteY8" fmla="*/ 135732 h 883444"/>
                <a:gd name="connsiteX9" fmla="*/ 59531 w 559594"/>
                <a:gd name="connsiteY9" fmla="*/ 121444 h 883444"/>
                <a:gd name="connsiteX10" fmla="*/ 35719 w 559594"/>
                <a:gd name="connsiteY10" fmla="*/ 104775 h 883444"/>
                <a:gd name="connsiteX11" fmla="*/ 14288 w 559594"/>
                <a:gd name="connsiteY11" fmla="*/ 85725 h 883444"/>
                <a:gd name="connsiteX12" fmla="*/ 0 w 559594"/>
                <a:gd name="connsiteY12" fmla="*/ 64294 h 883444"/>
                <a:gd name="connsiteX13" fmla="*/ 0 w 559594"/>
                <a:gd name="connsiteY13" fmla="*/ 42863 h 883444"/>
                <a:gd name="connsiteX14" fmla="*/ 4763 w 559594"/>
                <a:gd name="connsiteY14" fmla="*/ 26194 h 883444"/>
                <a:gd name="connsiteX15" fmla="*/ 21431 w 559594"/>
                <a:gd name="connsiteY15" fmla="*/ 14288 h 883444"/>
                <a:gd name="connsiteX16" fmla="*/ 59531 w 559594"/>
                <a:gd name="connsiteY16" fmla="*/ 2382 h 883444"/>
                <a:gd name="connsiteX17" fmla="*/ 102394 w 559594"/>
                <a:gd name="connsiteY17" fmla="*/ 0 h 883444"/>
                <a:gd name="connsiteX18" fmla="*/ 195263 w 559594"/>
                <a:gd name="connsiteY18" fmla="*/ 14288 h 883444"/>
                <a:gd name="connsiteX19" fmla="*/ 278606 w 559594"/>
                <a:gd name="connsiteY19" fmla="*/ 30957 h 883444"/>
                <a:gd name="connsiteX20" fmla="*/ 361950 w 559594"/>
                <a:gd name="connsiteY20" fmla="*/ 54769 h 883444"/>
                <a:gd name="connsiteX21" fmla="*/ 416719 w 559594"/>
                <a:gd name="connsiteY21" fmla="*/ 78582 h 883444"/>
                <a:gd name="connsiteX22" fmla="*/ 469106 w 559594"/>
                <a:gd name="connsiteY22" fmla="*/ 111919 h 883444"/>
                <a:gd name="connsiteX23" fmla="*/ 509588 w 559594"/>
                <a:gd name="connsiteY23" fmla="*/ 145257 h 883444"/>
                <a:gd name="connsiteX24" fmla="*/ 535781 w 559594"/>
                <a:gd name="connsiteY24" fmla="*/ 171450 h 883444"/>
                <a:gd name="connsiteX25" fmla="*/ 554831 w 559594"/>
                <a:gd name="connsiteY25" fmla="*/ 200025 h 883444"/>
                <a:gd name="connsiteX26" fmla="*/ 559594 w 559594"/>
                <a:gd name="connsiteY26" fmla="*/ 226219 h 883444"/>
                <a:gd name="connsiteX27" fmla="*/ 557213 w 559594"/>
                <a:gd name="connsiteY27" fmla="*/ 252413 h 883444"/>
                <a:gd name="connsiteX28" fmla="*/ 545306 w 559594"/>
                <a:gd name="connsiteY28" fmla="*/ 266700 h 883444"/>
                <a:gd name="connsiteX29" fmla="*/ 519113 w 559594"/>
                <a:gd name="connsiteY29" fmla="*/ 285750 h 883444"/>
                <a:gd name="connsiteX30" fmla="*/ 492919 w 559594"/>
                <a:gd name="connsiteY30" fmla="*/ 316707 h 883444"/>
                <a:gd name="connsiteX31" fmla="*/ 471488 w 559594"/>
                <a:gd name="connsiteY31" fmla="*/ 350044 h 883444"/>
                <a:gd name="connsiteX32" fmla="*/ 457200 w 559594"/>
                <a:gd name="connsiteY32" fmla="*/ 381000 h 883444"/>
                <a:gd name="connsiteX33" fmla="*/ 450056 w 559594"/>
                <a:gd name="connsiteY33" fmla="*/ 414338 h 883444"/>
                <a:gd name="connsiteX34" fmla="*/ 442913 w 559594"/>
                <a:gd name="connsiteY34" fmla="*/ 561975 h 883444"/>
                <a:gd name="connsiteX35" fmla="*/ 423863 w 559594"/>
                <a:gd name="connsiteY35" fmla="*/ 845344 h 883444"/>
                <a:gd name="connsiteX36" fmla="*/ 219075 w 559594"/>
                <a:gd name="connsiteY36" fmla="*/ 883444 h 883444"/>
                <a:gd name="connsiteX37" fmla="*/ 226219 w 559594"/>
                <a:gd name="connsiteY37" fmla="*/ 583407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883444">
                  <a:moveTo>
                    <a:pt x="226219" y="583407"/>
                  </a:moveTo>
                  <a:lnTo>
                    <a:pt x="226219" y="304800"/>
                  </a:lnTo>
                  <a:lnTo>
                    <a:pt x="221456" y="266700"/>
                  </a:lnTo>
                  <a:lnTo>
                    <a:pt x="211931" y="228600"/>
                  </a:lnTo>
                  <a:lnTo>
                    <a:pt x="200025" y="200025"/>
                  </a:lnTo>
                  <a:lnTo>
                    <a:pt x="183356" y="180975"/>
                  </a:lnTo>
                  <a:lnTo>
                    <a:pt x="152400" y="157163"/>
                  </a:lnTo>
                  <a:lnTo>
                    <a:pt x="133350" y="147638"/>
                  </a:lnTo>
                  <a:lnTo>
                    <a:pt x="109538" y="135732"/>
                  </a:lnTo>
                  <a:lnTo>
                    <a:pt x="59531" y="121444"/>
                  </a:lnTo>
                  <a:lnTo>
                    <a:pt x="35719" y="104775"/>
                  </a:lnTo>
                  <a:lnTo>
                    <a:pt x="14288" y="85725"/>
                  </a:lnTo>
                  <a:lnTo>
                    <a:pt x="0" y="64294"/>
                  </a:lnTo>
                  <a:lnTo>
                    <a:pt x="0" y="42863"/>
                  </a:lnTo>
                  <a:lnTo>
                    <a:pt x="4763" y="26194"/>
                  </a:lnTo>
                  <a:lnTo>
                    <a:pt x="21431" y="14288"/>
                  </a:lnTo>
                  <a:lnTo>
                    <a:pt x="59531" y="2382"/>
                  </a:lnTo>
                  <a:lnTo>
                    <a:pt x="102394" y="0"/>
                  </a:lnTo>
                  <a:lnTo>
                    <a:pt x="195263" y="14288"/>
                  </a:lnTo>
                  <a:lnTo>
                    <a:pt x="278606" y="30957"/>
                  </a:lnTo>
                  <a:lnTo>
                    <a:pt x="361950" y="54769"/>
                  </a:lnTo>
                  <a:lnTo>
                    <a:pt x="416719" y="78582"/>
                  </a:lnTo>
                  <a:lnTo>
                    <a:pt x="469106" y="111919"/>
                  </a:lnTo>
                  <a:lnTo>
                    <a:pt x="509588" y="145257"/>
                  </a:lnTo>
                  <a:lnTo>
                    <a:pt x="535781" y="171450"/>
                  </a:lnTo>
                  <a:lnTo>
                    <a:pt x="554831" y="200025"/>
                  </a:lnTo>
                  <a:lnTo>
                    <a:pt x="559594" y="226219"/>
                  </a:lnTo>
                  <a:lnTo>
                    <a:pt x="557213" y="252413"/>
                  </a:lnTo>
                  <a:lnTo>
                    <a:pt x="545306" y="266700"/>
                  </a:lnTo>
                  <a:lnTo>
                    <a:pt x="519113" y="285750"/>
                  </a:lnTo>
                  <a:lnTo>
                    <a:pt x="492919" y="316707"/>
                  </a:lnTo>
                  <a:lnTo>
                    <a:pt x="471488" y="350044"/>
                  </a:lnTo>
                  <a:lnTo>
                    <a:pt x="457200" y="381000"/>
                  </a:lnTo>
                  <a:lnTo>
                    <a:pt x="450056" y="414338"/>
                  </a:lnTo>
                  <a:lnTo>
                    <a:pt x="442913" y="561975"/>
                  </a:lnTo>
                  <a:lnTo>
                    <a:pt x="423863" y="845344"/>
                  </a:lnTo>
                  <a:lnTo>
                    <a:pt x="219075" y="883444"/>
                  </a:lnTo>
                  <a:lnTo>
                    <a:pt x="226219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BE14511D-FA34-4EE7-8A9C-60110A08AD98}"/>
                </a:ext>
              </a:extLst>
            </p:cNvPr>
            <p:cNvSpPr/>
            <p:nvPr/>
          </p:nvSpPr>
          <p:spPr>
            <a:xfrm>
              <a:off x="4799013" y="4095750"/>
              <a:ext cx="2225675" cy="557213"/>
            </a:xfrm>
            <a:custGeom>
              <a:avLst/>
              <a:gdLst>
                <a:gd name="connsiteX0" fmla="*/ 1421606 w 2226469"/>
                <a:gd name="connsiteY0" fmla="*/ 292894 h 557213"/>
                <a:gd name="connsiteX1" fmla="*/ 1202531 w 2226469"/>
                <a:gd name="connsiteY1" fmla="*/ 319088 h 557213"/>
                <a:gd name="connsiteX2" fmla="*/ 950119 w 2226469"/>
                <a:gd name="connsiteY2" fmla="*/ 366713 h 557213"/>
                <a:gd name="connsiteX3" fmla="*/ 797719 w 2226469"/>
                <a:gd name="connsiteY3" fmla="*/ 407194 h 557213"/>
                <a:gd name="connsiteX4" fmla="*/ 621506 w 2226469"/>
                <a:gd name="connsiteY4" fmla="*/ 461963 h 557213"/>
                <a:gd name="connsiteX5" fmla="*/ 502444 w 2226469"/>
                <a:gd name="connsiteY5" fmla="*/ 507206 h 557213"/>
                <a:gd name="connsiteX6" fmla="*/ 397669 w 2226469"/>
                <a:gd name="connsiteY6" fmla="*/ 557213 h 557213"/>
                <a:gd name="connsiteX7" fmla="*/ 369094 w 2226469"/>
                <a:gd name="connsiteY7" fmla="*/ 557213 h 557213"/>
                <a:gd name="connsiteX8" fmla="*/ 297656 w 2226469"/>
                <a:gd name="connsiteY8" fmla="*/ 533400 h 557213"/>
                <a:gd name="connsiteX9" fmla="*/ 228600 w 2226469"/>
                <a:gd name="connsiteY9" fmla="*/ 497681 h 557213"/>
                <a:gd name="connsiteX10" fmla="*/ 147637 w 2226469"/>
                <a:gd name="connsiteY10" fmla="*/ 442913 h 557213"/>
                <a:gd name="connsiteX11" fmla="*/ 92869 w 2226469"/>
                <a:gd name="connsiteY11" fmla="*/ 395288 h 557213"/>
                <a:gd name="connsiteX12" fmla="*/ 23812 w 2226469"/>
                <a:gd name="connsiteY12" fmla="*/ 330994 h 557213"/>
                <a:gd name="connsiteX13" fmla="*/ 9525 w 2226469"/>
                <a:gd name="connsiteY13" fmla="*/ 314325 h 557213"/>
                <a:gd name="connsiteX14" fmla="*/ 0 w 2226469"/>
                <a:gd name="connsiteY14" fmla="*/ 292894 h 557213"/>
                <a:gd name="connsiteX15" fmla="*/ 2381 w 2226469"/>
                <a:gd name="connsiteY15" fmla="*/ 266700 h 557213"/>
                <a:gd name="connsiteX16" fmla="*/ 16669 w 2226469"/>
                <a:gd name="connsiteY16" fmla="*/ 257175 h 557213"/>
                <a:gd name="connsiteX17" fmla="*/ 38100 w 2226469"/>
                <a:gd name="connsiteY17" fmla="*/ 259556 h 557213"/>
                <a:gd name="connsiteX18" fmla="*/ 102394 w 2226469"/>
                <a:gd name="connsiteY18" fmla="*/ 288131 h 557213"/>
                <a:gd name="connsiteX19" fmla="*/ 166687 w 2226469"/>
                <a:gd name="connsiteY19" fmla="*/ 309563 h 557213"/>
                <a:gd name="connsiteX20" fmla="*/ 228600 w 2226469"/>
                <a:gd name="connsiteY20" fmla="*/ 326231 h 557213"/>
                <a:gd name="connsiteX21" fmla="*/ 288131 w 2226469"/>
                <a:gd name="connsiteY21" fmla="*/ 338138 h 557213"/>
                <a:gd name="connsiteX22" fmla="*/ 330994 w 2226469"/>
                <a:gd name="connsiteY22" fmla="*/ 340519 h 557213"/>
                <a:gd name="connsiteX23" fmla="*/ 373856 w 2226469"/>
                <a:gd name="connsiteY23" fmla="*/ 333375 h 557213"/>
                <a:gd name="connsiteX24" fmla="*/ 623887 w 2226469"/>
                <a:gd name="connsiteY24" fmla="*/ 266700 h 557213"/>
                <a:gd name="connsiteX25" fmla="*/ 973931 w 2226469"/>
                <a:gd name="connsiteY25" fmla="*/ 180975 h 557213"/>
                <a:gd name="connsiteX26" fmla="*/ 1231106 w 2226469"/>
                <a:gd name="connsiteY26" fmla="*/ 133350 h 557213"/>
                <a:gd name="connsiteX27" fmla="*/ 1524000 w 2226469"/>
                <a:gd name="connsiteY27" fmla="*/ 95250 h 557213"/>
                <a:gd name="connsiteX28" fmla="*/ 1695450 w 2226469"/>
                <a:gd name="connsiteY28" fmla="*/ 66675 h 557213"/>
                <a:gd name="connsiteX29" fmla="*/ 1850231 w 2226469"/>
                <a:gd name="connsiteY29" fmla="*/ 0 h 557213"/>
                <a:gd name="connsiteX30" fmla="*/ 1966912 w 2226469"/>
                <a:gd name="connsiteY30" fmla="*/ 38100 h 557213"/>
                <a:gd name="connsiteX31" fmla="*/ 2045494 w 2226469"/>
                <a:gd name="connsiteY31" fmla="*/ 71438 h 557213"/>
                <a:gd name="connsiteX32" fmla="*/ 2116931 w 2226469"/>
                <a:gd name="connsiteY32" fmla="*/ 107156 h 557213"/>
                <a:gd name="connsiteX33" fmla="*/ 2169319 w 2226469"/>
                <a:gd name="connsiteY33" fmla="*/ 147638 h 557213"/>
                <a:gd name="connsiteX34" fmla="*/ 2205037 w 2226469"/>
                <a:gd name="connsiteY34" fmla="*/ 185738 h 557213"/>
                <a:gd name="connsiteX35" fmla="*/ 2221706 w 2226469"/>
                <a:gd name="connsiteY35" fmla="*/ 209550 h 557213"/>
                <a:gd name="connsiteX36" fmla="*/ 2226469 w 2226469"/>
                <a:gd name="connsiteY36" fmla="*/ 223838 h 557213"/>
                <a:gd name="connsiteX37" fmla="*/ 2219325 w 2226469"/>
                <a:gd name="connsiteY37" fmla="*/ 250031 h 557213"/>
                <a:gd name="connsiteX38" fmla="*/ 2188369 w 2226469"/>
                <a:gd name="connsiteY38" fmla="*/ 271463 h 557213"/>
                <a:gd name="connsiteX39" fmla="*/ 2150269 w 2226469"/>
                <a:gd name="connsiteY39" fmla="*/ 288131 h 557213"/>
                <a:gd name="connsiteX40" fmla="*/ 2069306 w 2226469"/>
                <a:gd name="connsiteY40" fmla="*/ 290513 h 557213"/>
                <a:gd name="connsiteX41" fmla="*/ 1924050 w 2226469"/>
                <a:gd name="connsiteY41" fmla="*/ 276225 h 557213"/>
                <a:gd name="connsiteX42" fmla="*/ 1771650 w 2226469"/>
                <a:gd name="connsiteY42" fmla="*/ 273844 h 557213"/>
                <a:gd name="connsiteX43" fmla="*/ 1612106 w 2226469"/>
                <a:gd name="connsiteY43" fmla="*/ 280988 h 557213"/>
                <a:gd name="connsiteX44" fmla="*/ 1421606 w 2226469"/>
                <a:gd name="connsiteY44" fmla="*/ 292894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6469" h="557213">
                  <a:moveTo>
                    <a:pt x="1421606" y="292894"/>
                  </a:moveTo>
                  <a:lnTo>
                    <a:pt x="1202531" y="319088"/>
                  </a:lnTo>
                  <a:lnTo>
                    <a:pt x="950119" y="366713"/>
                  </a:lnTo>
                  <a:lnTo>
                    <a:pt x="797719" y="407194"/>
                  </a:lnTo>
                  <a:lnTo>
                    <a:pt x="621506" y="461963"/>
                  </a:lnTo>
                  <a:lnTo>
                    <a:pt x="502444" y="507206"/>
                  </a:lnTo>
                  <a:lnTo>
                    <a:pt x="397669" y="557213"/>
                  </a:lnTo>
                  <a:lnTo>
                    <a:pt x="369094" y="557213"/>
                  </a:lnTo>
                  <a:lnTo>
                    <a:pt x="297656" y="533400"/>
                  </a:lnTo>
                  <a:lnTo>
                    <a:pt x="228600" y="497681"/>
                  </a:lnTo>
                  <a:lnTo>
                    <a:pt x="147637" y="442913"/>
                  </a:lnTo>
                  <a:lnTo>
                    <a:pt x="92869" y="395288"/>
                  </a:lnTo>
                  <a:lnTo>
                    <a:pt x="23812" y="330994"/>
                  </a:lnTo>
                  <a:lnTo>
                    <a:pt x="9525" y="314325"/>
                  </a:lnTo>
                  <a:lnTo>
                    <a:pt x="0" y="292894"/>
                  </a:lnTo>
                  <a:lnTo>
                    <a:pt x="2381" y="266700"/>
                  </a:lnTo>
                  <a:lnTo>
                    <a:pt x="16669" y="257175"/>
                  </a:lnTo>
                  <a:lnTo>
                    <a:pt x="38100" y="259556"/>
                  </a:lnTo>
                  <a:lnTo>
                    <a:pt x="102394" y="288131"/>
                  </a:lnTo>
                  <a:lnTo>
                    <a:pt x="166687" y="309563"/>
                  </a:lnTo>
                  <a:lnTo>
                    <a:pt x="228600" y="326231"/>
                  </a:lnTo>
                  <a:lnTo>
                    <a:pt x="288131" y="338138"/>
                  </a:lnTo>
                  <a:lnTo>
                    <a:pt x="330994" y="340519"/>
                  </a:lnTo>
                  <a:lnTo>
                    <a:pt x="373856" y="333375"/>
                  </a:lnTo>
                  <a:lnTo>
                    <a:pt x="623887" y="266700"/>
                  </a:lnTo>
                  <a:lnTo>
                    <a:pt x="973931" y="180975"/>
                  </a:lnTo>
                  <a:lnTo>
                    <a:pt x="1231106" y="133350"/>
                  </a:lnTo>
                  <a:lnTo>
                    <a:pt x="1524000" y="95250"/>
                  </a:lnTo>
                  <a:lnTo>
                    <a:pt x="1695450" y="66675"/>
                  </a:lnTo>
                  <a:lnTo>
                    <a:pt x="1850231" y="0"/>
                  </a:lnTo>
                  <a:lnTo>
                    <a:pt x="1966912" y="38100"/>
                  </a:lnTo>
                  <a:lnTo>
                    <a:pt x="2045494" y="71438"/>
                  </a:lnTo>
                  <a:lnTo>
                    <a:pt x="2116931" y="107156"/>
                  </a:lnTo>
                  <a:lnTo>
                    <a:pt x="2169319" y="147638"/>
                  </a:lnTo>
                  <a:lnTo>
                    <a:pt x="2205037" y="185738"/>
                  </a:lnTo>
                  <a:lnTo>
                    <a:pt x="2221706" y="209550"/>
                  </a:lnTo>
                  <a:lnTo>
                    <a:pt x="2226469" y="223838"/>
                  </a:lnTo>
                  <a:lnTo>
                    <a:pt x="2219325" y="250031"/>
                  </a:lnTo>
                  <a:lnTo>
                    <a:pt x="2188369" y="271463"/>
                  </a:lnTo>
                  <a:lnTo>
                    <a:pt x="2150269" y="288131"/>
                  </a:lnTo>
                  <a:lnTo>
                    <a:pt x="2069306" y="290513"/>
                  </a:lnTo>
                  <a:lnTo>
                    <a:pt x="1924050" y="276225"/>
                  </a:lnTo>
                  <a:lnTo>
                    <a:pt x="1771650" y="273844"/>
                  </a:lnTo>
                  <a:lnTo>
                    <a:pt x="1612106" y="280988"/>
                  </a:lnTo>
                  <a:lnTo>
                    <a:pt x="1421606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BB8044E5-E3DF-4DAA-B586-C15AFF4F004F}"/>
                </a:ext>
              </a:extLst>
            </p:cNvPr>
            <p:cNvSpPr/>
            <p:nvPr/>
          </p:nvSpPr>
          <p:spPr>
            <a:xfrm rot="16200000">
              <a:off x="2838450" y="2949575"/>
              <a:ext cx="1957388" cy="554038"/>
            </a:xfrm>
            <a:custGeom>
              <a:avLst/>
              <a:gdLst>
                <a:gd name="connsiteX0" fmla="*/ 528638 w 1957388"/>
                <a:gd name="connsiteY0" fmla="*/ 469106 h 554831"/>
                <a:gd name="connsiteX1" fmla="*/ 52388 w 1957388"/>
                <a:gd name="connsiteY1" fmla="*/ 469106 h 554831"/>
                <a:gd name="connsiteX2" fmla="*/ 0 w 1957388"/>
                <a:gd name="connsiteY2" fmla="*/ 247650 h 554831"/>
                <a:gd name="connsiteX3" fmla="*/ 564356 w 1957388"/>
                <a:gd name="connsiteY3" fmla="*/ 242887 h 554831"/>
                <a:gd name="connsiteX4" fmla="*/ 1004888 w 1957388"/>
                <a:gd name="connsiteY4" fmla="*/ 245269 h 554831"/>
                <a:gd name="connsiteX5" fmla="*/ 1190625 w 1957388"/>
                <a:gd name="connsiteY5" fmla="*/ 247650 h 554831"/>
                <a:gd name="connsiteX6" fmla="*/ 1519238 w 1957388"/>
                <a:gd name="connsiteY6" fmla="*/ 250031 h 554831"/>
                <a:gd name="connsiteX7" fmla="*/ 1604963 w 1957388"/>
                <a:gd name="connsiteY7" fmla="*/ 245269 h 554831"/>
                <a:gd name="connsiteX8" fmla="*/ 1643063 w 1957388"/>
                <a:gd name="connsiteY8" fmla="*/ 240506 h 554831"/>
                <a:gd name="connsiteX9" fmla="*/ 1676400 w 1957388"/>
                <a:gd name="connsiteY9" fmla="*/ 230981 h 554831"/>
                <a:gd name="connsiteX10" fmla="*/ 1716881 w 1957388"/>
                <a:gd name="connsiteY10" fmla="*/ 216694 h 554831"/>
                <a:gd name="connsiteX11" fmla="*/ 1747838 w 1957388"/>
                <a:gd name="connsiteY11" fmla="*/ 200025 h 554831"/>
                <a:gd name="connsiteX12" fmla="*/ 1776413 w 1957388"/>
                <a:gd name="connsiteY12" fmla="*/ 180975 h 554831"/>
                <a:gd name="connsiteX13" fmla="*/ 1800225 w 1957388"/>
                <a:gd name="connsiteY13" fmla="*/ 157162 h 554831"/>
                <a:gd name="connsiteX14" fmla="*/ 1826419 w 1957388"/>
                <a:gd name="connsiteY14" fmla="*/ 119062 h 554831"/>
                <a:gd name="connsiteX15" fmla="*/ 1876425 w 1957388"/>
                <a:gd name="connsiteY15" fmla="*/ 0 h 554831"/>
                <a:gd name="connsiteX16" fmla="*/ 1957388 w 1957388"/>
                <a:gd name="connsiteY16" fmla="*/ 97631 h 554831"/>
                <a:gd name="connsiteX17" fmla="*/ 1912144 w 1957388"/>
                <a:gd name="connsiteY17" fmla="*/ 204787 h 554831"/>
                <a:gd name="connsiteX18" fmla="*/ 1885950 w 1957388"/>
                <a:gd name="connsiteY18" fmla="*/ 309562 h 554831"/>
                <a:gd name="connsiteX19" fmla="*/ 1859756 w 1957388"/>
                <a:gd name="connsiteY19" fmla="*/ 373856 h 554831"/>
                <a:gd name="connsiteX20" fmla="*/ 1821656 w 1957388"/>
                <a:gd name="connsiteY20" fmla="*/ 447675 h 554831"/>
                <a:gd name="connsiteX21" fmla="*/ 1771650 w 1957388"/>
                <a:gd name="connsiteY21" fmla="*/ 523875 h 554831"/>
                <a:gd name="connsiteX22" fmla="*/ 1750219 w 1957388"/>
                <a:gd name="connsiteY22" fmla="*/ 542925 h 554831"/>
                <a:gd name="connsiteX23" fmla="*/ 1719263 w 1957388"/>
                <a:gd name="connsiteY23" fmla="*/ 554831 h 554831"/>
                <a:gd name="connsiteX24" fmla="*/ 1685925 w 1957388"/>
                <a:gd name="connsiteY24" fmla="*/ 554831 h 554831"/>
                <a:gd name="connsiteX25" fmla="*/ 1654969 w 1957388"/>
                <a:gd name="connsiteY25" fmla="*/ 545306 h 554831"/>
                <a:gd name="connsiteX26" fmla="*/ 1602581 w 1957388"/>
                <a:gd name="connsiteY26" fmla="*/ 523875 h 554831"/>
                <a:gd name="connsiteX27" fmla="*/ 1547813 w 1957388"/>
                <a:gd name="connsiteY27" fmla="*/ 507206 h 554831"/>
                <a:gd name="connsiteX28" fmla="*/ 1478756 w 1957388"/>
                <a:gd name="connsiteY28" fmla="*/ 490537 h 554831"/>
                <a:gd name="connsiteX29" fmla="*/ 1393031 w 1957388"/>
                <a:gd name="connsiteY29" fmla="*/ 476250 h 554831"/>
                <a:gd name="connsiteX30" fmla="*/ 1247775 w 1957388"/>
                <a:gd name="connsiteY30" fmla="*/ 473869 h 554831"/>
                <a:gd name="connsiteX31" fmla="*/ 1069181 w 1957388"/>
                <a:gd name="connsiteY31" fmla="*/ 464344 h 554831"/>
                <a:gd name="connsiteX32" fmla="*/ 528638 w 1957388"/>
                <a:gd name="connsiteY32" fmla="*/ 469106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7388" h="554831">
                  <a:moveTo>
                    <a:pt x="528638" y="469106"/>
                  </a:moveTo>
                  <a:lnTo>
                    <a:pt x="52388" y="469106"/>
                  </a:lnTo>
                  <a:lnTo>
                    <a:pt x="0" y="247650"/>
                  </a:lnTo>
                  <a:lnTo>
                    <a:pt x="564356" y="242887"/>
                  </a:lnTo>
                  <a:lnTo>
                    <a:pt x="1004888" y="245269"/>
                  </a:lnTo>
                  <a:lnTo>
                    <a:pt x="1190625" y="247650"/>
                  </a:lnTo>
                  <a:lnTo>
                    <a:pt x="1519238" y="250031"/>
                  </a:lnTo>
                  <a:lnTo>
                    <a:pt x="1604963" y="245269"/>
                  </a:lnTo>
                  <a:lnTo>
                    <a:pt x="1643063" y="240506"/>
                  </a:lnTo>
                  <a:lnTo>
                    <a:pt x="1676400" y="230981"/>
                  </a:lnTo>
                  <a:lnTo>
                    <a:pt x="1716881" y="216694"/>
                  </a:lnTo>
                  <a:lnTo>
                    <a:pt x="1747838" y="200025"/>
                  </a:lnTo>
                  <a:lnTo>
                    <a:pt x="1776413" y="180975"/>
                  </a:lnTo>
                  <a:lnTo>
                    <a:pt x="1800225" y="157162"/>
                  </a:lnTo>
                  <a:lnTo>
                    <a:pt x="1826419" y="119062"/>
                  </a:lnTo>
                  <a:lnTo>
                    <a:pt x="1876425" y="0"/>
                  </a:lnTo>
                  <a:lnTo>
                    <a:pt x="1957388" y="97631"/>
                  </a:lnTo>
                  <a:lnTo>
                    <a:pt x="1912144" y="204787"/>
                  </a:lnTo>
                  <a:lnTo>
                    <a:pt x="1885950" y="309562"/>
                  </a:lnTo>
                  <a:lnTo>
                    <a:pt x="1859756" y="373856"/>
                  </a:lnTo>
                  <a:lnTo>
                    <a:pt x="1821656" y="447675"/>
                  </a:lnTo>
                  <a:lnTo>
                    <a:pt x="1771650" y="523875"/>
                  </a:lnTo>
                  <a:lnTo>
                    <a:pt x="1750219" y="542925"/>
                  </a:lnTo>
                  <a:lnTo>
                    <a:pt x="1719263" y="554831"/>
                  </a:lnTo>
                  <a:lnTo>
                    <a:pt x="1685925" y="554831"/>
                  </a:lnTo>
                  <a:lnTo>
                    <a:pt x="1654969" y="545306"/>
                  </a:lnTo>
                  <a:lnTo>
                    <a:pt x="1602581" y="523875"/>
                  </a:lnTo>
                  <a:lnTo>
                    <a:pt x="1547813" y="507206"/>
                  </a:lnTo>
                  <a:lnTo>
                    <a:pt x="1478756" y="490537"/>
                  </a:lnTo>
                  <a:lnTo>
                    <a:pt x="1393031" y="476250"/>
                  </a:lnTo>
                  <a:lnTo>
                    <a:pt x="1247775" y="473869"/>
                  </a:lnTo>
                  <a:lnTo>
                    <a:pt x="1069181" y="464344"/>
                  </a:lnTo>
                  <a:lnTo>
                    <a:pt x="528638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6BE0F60A-EFE3-419C-922D-E31EC81B538E}"/>
                </a:ext>
              </a:extLst>
            </p:cNvPr>
            <p:cNvSpPr/>
            <p:nvPr/>
          </p:nvSpPr>
          <p:spPr>
            <a:xfrm>
              <a:off x="3194050" y="3935413"/>
              <a:ext cx="1606550" cy="1069975"/>
            </a:xfrm>
            <a:custGeom>
              <a:avLst/>
              <a:gdLst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212057 w 1607442"/>
                <a:gd name="connsiteY26" fmla="*/ 850107 h 1133475"/>
                <a:gd name="connsiteX27" fmla="*/ 1250157 w 1607442"/>
                <a:gd name="connsiteY27" fmla="*/ 469107 h 1133475"/>
                <a:gd name="connsiteX28" fmla="*/ 1262063 w 1607442"/>
                <a:gd name="connsiteY28" fmla="*/ 321469 h 1133475"/>
                <a:gd name="connsiteX29" fmla="*/ 1257300 w 1607442"/>
                <a:gd name="connsiteY29" fmla="*/ 288132 h 1133475"/>
                <a:gd name="connsiteX30" fmla="*/ 1247775 w 1607442"/>
                <a:gd name="connsiteY30" fmla="*/ 269082 h 1133475"/>
                <a:gd name="connsiteX31" fmla="*/ 1228725 w 1607442"/>
                <a:gd name="connsiteY31" fmla="*/ 254794 h 1133475"/>
                <a:gd name="connsiteX32" fmla="*/ 1190625 w 1607442"/>
                <a:gd name="connsiteY32" fmla="*/ 250032 h 1133475"/>
                <a:gd name="connsiteX33" fmla="*/ 1119188 w 1607442"/>
                <a:gd name="connsiteY33" fmla="*/ 266700 h 1133475"/>
                <a:gd name="connsiteX34" fmla="*/ 733425 w 1607442"/>
                <a:gd name="connsiteY34" fmla="*/ 357188 h 1133475"/>
                <a:gd name="connsiteX35" fmla="*/ 478632 w 1607442"/>
                <a:gd name="connsiteY35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195257 w 1607442"/>
                <a:gd name="connsiteY26" fmla="*/ 1053306 h 1133475"/>
                <a:gd name="connsiteX27" fmla="*/ 1212057 w 1607442"/>
                <a:gd name="connsiteY27" fmla="*/ 850107 h 1133475"/>
                <a:gd name="connsiteX28" fmla="*/ 1250157 w 1607442"/>
                <a:gd name="connsiteY28" fmla="*/ 469107 h 1133475"/>
                <a:gd name="connsiteX29" fmla="*/ 1262063 w 1607442"/>
                <a:gd name="connsiteY29" fmla="*/ 321469 h 1133475"/>
                <a:gd name="connsiteX30" fmla="*/ 1257300 w 1607442"/>
                <a:gd name="connsiteY30" fmla="*/ 288132 h 1133475"/>
                <a:gd name="connsiteX31" fmla="*/ 1247775 w 1607442"/>
                <a:gd name="connsiteY31" fmla="*/ 269082 h 1133475"/>
                <a:gd name="connsiteX32" fmla="*/ 1228725 w 1607442"/>
                <a:gd name="connsiteY32" fmla="*/ 254794 h 1133475"/>
                <a:gd name="connsiteX33" fmla="*/ 1190625 w 1607442"/>
                <a:gd name="connsiteY33" fmla="*/ 250032 h 1133475"/>
                <a:gd name="connsiteX34" fmla="*/ 1119188 w 1607442"/>
                <a:gd name="connsiteY34" fmla="*/ 266700 h 1133475"/>
                <a:gd name="connsiteX35" fmla="*/ 733425 w 1607442"/>
                <a:gd name="connsiteY35" fmla="*/ 357188 h 1133475"/>
                <a:gd name="connsiteX36" fmla="*/ 478632 w 1607442"/>
                <a:gd name="connsiteY36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78715 w 1607442"/>
                <a:gd name="connsiteY24" fmla="*/ 1069975 h 1133475"/>
                <a:gd name="connsiteX25" fmla="*/ 1366838 w 1607442"/>
                <a:gd name="connsiteY25" fmla="*/ 1133475 h 1133475"/>
                <a:gd name="connsiteX26" fmla="*/ 1188244 w 1607442"/>
                <a:gd name="connsiteY26" fmla="*/ 1121569 h 1133475"/>
                <a:gd name="connsiteX27" fmla="*/ 1195257 w 1607442"/>
                <a:gd name="connsiteY27" fmla="*/ 1053306 h 1133475"/>
                <a:gd name="connsiteX28" fmla="*/ 1212057 w 1607442"/>
                <a:gd name="connsiteY28" fmla="*/ 850107 h 1133475"/>
                <a:gd name="connsiteX29" fmla="*/ 1250157 w 1607442"/>
                <a:gd name="connsiteY29" fmla="*/ 469107 h 1133475"/>
                <a:gd name="connsiteX30" fmla="*/ 1262063 w 1607442"/>
                <a:gd name="connsiteY30" fmla="*/ 321469 h 1133475"/>
                <a:gd name="connsiteX31" fmla="*/ 1257300 w 1607442"/>
                <a:gd name="connsiteY31" fmla="*/ 288132 h 1133475"/>
                <a:gd name="connsiteX32" fmla="*/ 1247775 w 1607442"/>
                <a:gd name="connsiteY32" fmla="*/ 269082 h 1133475"/>
                <a:gd name="connsiteX33" fmla="*/ 1228725 w 1607442"/>
                <a:gd name="connsiteY33" fmla="*/ 254794 h 1133475"/>
                <a:gd name="connsiteX34" fmla="*/ 1190625 w 1607442"/>
                <a:gd name="connsiteY34" fmla="*/ 250032 h 1133475"/>
                <a:gd name="connsiteX35" fmla="*/ 1119188 w 1607442"/>
                <a:gd name="connsiteY35" fmla="*/ 266700 h 1133475"/>
                <a:gd name="connsiteX36" fmla="*/ 733425 w 1607442"/>
                <a:gd name="connsiteY36" fmla="*/ 357188 h 1133475"/>
                <a:gd name="connsiteX37" fmla="*/ 478632 w 1607442"/>
                <a:gd name="connsiteY37" fmla="*/ 414338 h 1133475"/>
                <a:gd name="connsiteX0" fmla="*/ 478632 w 1607442"/>
                <a:gd name="connsiteY0" fmla="*/ 414338 h 1121569"/>
                <a:gd name="connsiteX1" fmla="*/ 104775 w 1607442"/>
                <a:gd name="connsiteY1" fmla="*/ 490538 h 1121569"/>
                <a:gd name="connsiteX2" fmla="*/ 0 w 1607442"/>
                <a:gd name="connsiteY2" fmla="*/ 316707 h 1121569"/>
                <a:gd name="connsiteX3" fmla="*/ 254794 w 1607442"/>
                <a:gd name="connsiteY3" fmla="*/ 276225 h 1121569"/>
                <a:gd name="connsiteX4" fmla="*/ 592932 w 1607442"/>
                <a:gd name="connsiteY4" fmla="*/ 207169 h 1121569"/>
                <a:gd name="connsiteX5" fmla="*/ 828675 w 1607442"/>
                <a:gd name="connsiteY5" fmla="*/ 161925 h 1121569"/>
                <a:gd name="connsiteX6" fmla="*/ 1176338 w 1607442"/>
                <a:gd name="connsiteY6" fmla="*/ 73819 h 1121569"/>
                <a:gd name="connsiteX7" fmla="*/ 1195388 w 1607442"/>
                <a:gd name="connsiteY7" fmla="*/ 52388 h 1121569"/>
                <a:gd name="connsiteX8" fmla="*/ 1219200 w 1607442"/>
                <a:gd name="connsiteY8" fmla="*/ 30957 h 1121569"/>
                <a:gd name="connsiteX9" fmla="*/ 1254919 w 1607442"/>
                <a:gd name="connsiteY9" fmla="*/ 9525 h 1121569"/>
                <a:gd name="connsiteX10" fmla="*/ 1297782 w 1607442"/>
                <a:gd name="connsiteY10" fmla="*/ 0 h 1121569"/>
                <a:gd name="connsiteX11" fmla="*/ 1328738 w 1607442"/>
                <a:gd name="connsiteY11" fmla="*/ 4763 h 1121569"/>
                <a:gd name="connsiteX12" fmla="*/ 1362075 w 1607442"/>
                <a:gd name="connsiteY12" fmla="*/ 23813 h 1121569"/>
                <a:gd name="connsiteX13" fmla="*/ 1445419 w 1607442"/>
                <a:gd name="connsiteY13" fmla="*/ 85725 h 1121569"/>
                <a:gd name="connsiteX14" fmla="*/ 1535907 w 1607442"/>
                <a:gd name="connsiteY14" fmla="*/ 152400 h 1121569"/>
                <a:gd name="connsiteX15" fmla="*/ 1574007 w 1607442"/>
                <a:gd name="connsiteY15" fmla="*/ 183357 h 1121569"/>
                <a:gd name="connsiteX16" fmla="*/ 1597819 w 1607442"/>
                <a:gd name="connsiteY16" fmla="*/ 211932 h 1121569"/>
                <a:gd name="connsiteX17" fmla="*/ 1604963 w 1607442"/>
                <a:gd name="connsiteY17" fmla="*/ 233363 h 1121569"/>
                <a:gd name="connsiteX18" fmla="*/ 1607344 w 1607442"/>
                <a:gd name="connsiteY18" fmla="*/ 254794 h 1121569"/>
                <a:gd name="connsiteX19" fmla="*/ 1600200 w 1607442"/>
                <a:gd name="connsiteY19" fmla="*/ 295275 h 1121569"/>
                <a:gd name="connsiteX20" fmla="*/ 1583532 w 1607442"/>
                <a:gd name="connsiteY20" fmla="*/ 323850 h 1121569"/>
                <a:gd name="connsiteX21" fmla="*/ 1557338 w 1607442"/>
                <a:gd name="connsiteY21" fmla="*/ 357188 h 1121569"/>
                <a:gd name="connsiteX22" fmla="*/ 1528763 w 1607442"/>
                <a:gd name="connsiteY22" fmla="*/ 385763 h 1121569"/>
                <a:gd name="connsiteX23" fmla="*/ 1478757 w 1607442"/>
                <a:gd name="connsiteY23" fmla="*/ 626269 h 1121569"/>
                <a:gd name="connsiteX24" fmla="*/ 1378715 w 1607442"/>
                <a:gd name="connsiteY24" fmla="*/ 1069975 h 1121569"/>
                <a:gd name="connsiteX25" fmla="*/ 1188244 w 1607442"/>
                <a:gd name="connsiteY25" fmla="*/ 1121569 h 1121569"/>
                <a:gd name="connsiteX26" fmla="*/ 1195257 w 1607442"/>
                <a:gd name="connsiteY26" fmla="*/ 1053306 h 1121569"/>
                <a:gd name="connsiteX27" fmla="*/ 1212057 w 1607442"/>
                <a:gd name="connsiteY27" fmla="*/ 850107 h 1121569"/>
                <a:gd name="connsiteX28" fmla="*/ 1250157 w 1607442"/>
                <a:gd name="connsiteY28" fmla="*/ 469107 h 1121569"/>
                <a:gd name="connsiteX29" fmla="*/ 1262063 w 1607442"/>
                <a:gd name="connsiteY29" fmla="*/ 321469 h 1121569"/>
                <a:gd name="connsiteX30" fmla="*/ 1257300 w 1607442"/>
                <a:gd name="connsiteY30" fmla="*/ 288132 h 1121569"/>
                <a:gd name="connsiteX31" fmla="*/ 1247775 w 1607442"/>
                <a:gd name="connsiteY31" fmla="*/ 269082 h 1121569"/>
                <a:gd name="connsiteX32" fmla="*/ 1228725 w 1607442"/>
                <a:gd name="connsiteY32" fmla="*/ 254794 h 1121569"/>
                <a:gd name="connsiteX33" fmla="*/ 1190625 w 1607442"/>
                <a:gd name="connsiteY33" fmla="*/ 250032 h 1121569"/>
                <a:gd name="connsiteX34" fmla="*/ 1119188 w 1607442"/>
                <a:gd name="connsiteY34" fmla="*/ 266700 h 1121569"/>
                <a:gd name="connsiteX35" fmla="*/ 733425 w 1607442"/>
                <a:gd name="connsiteY35" fmla="*/ 357188 h 1121569"/>
                <a:gd name="connsiteX36" fmla="*/ 478632 w 1607442"/>
                <a:gd name="connsiteY36" fmla="*/ 414338 h 1121569"/>
                <a:gd name="connsiteX0" fmla="*/ 478632 w 1607442"/>
                <a:gd name="connsiteY0" fmla="*/ 414338 h 1069975"/>
                <a:gd name="connsiteX1" fmla="*/ 104775 w 1607442"/>
                <a:gd name="connsiteY1" fmla="*/ 490538 h 1069975"/>
                <a:gd name="connsiteX2" fmla="*/ 0 w 1607442"/>
                <a:gd name="connsiteY2" fmla="*/ 316707 h 1069975"/>
                <a:gd name="connsiteX3" fmla="*/ 254794 w 1607442"/>
                <a:gd name="connsiteY3" fmla="*/ 276225 h 1069975"/>
                <a:gd name="connsiteX4" fmla="*/ 592932 w 1607442"/>
                <a:gd name="connsiteY4" fmla="*/ 207169 h 1069975"/>
                <a:gd name="connsiteX5" fmla="*/ 828675 w 1607442"/>
                <a:gd name="connsiteY5" fmla="*/ 161925 h 1069975"/>
                <a:gd name="connsiteX6" fmla="*/ 1176338 w 1607442"/>
                <a:gd name="connsiteY6" fmla="*/ 73819 h 1069975"/>
                <a:gd name="connsiteX7" fmla="*/ 1195388 w 1607442"/>
                <a:gd name="connsiteY7" fmla="*/ 52388 h 1069975"/>
                <a:gd name="connsiteX8" fmla="*/ 1219200 w 1607442"/>
                <a:gd name="connsiteY8" fmla="*/ 30957 h 1069975"/>
                <a:gd name="connsiteX9" fmla="*/ 1254919 w 1607442"/>
                <a:gd name="connsiteY9" fmla="*/ 9525 h 1069975"/>
                <a:gd name="connsiteX10" fmla="*/ 1297782 w 1607442"/>
                <a:gd name="connsiteY10" fmla="*/ 0 h 1069975"/>
                <a:gd name="connsiteX11" fmla="*/ 1328738 w 1607442"/>
                <a:gd name="connsiteY11" fmla="*/ 4763 h 1069975"/>
                <a:gd name="connsiteX12" fmla="*/ 1362075 w 1607442"/>
                <a:gd name="connsiteY12" fmla="*/ 23813 h 1069975"/>
                <a:gd name="connsiteX13" fmla="*/ 1445419 w 1607442"/>
                <a:gd name="connsiteY13" fmla="*/ 85725 h 1069975"/>
                <a:gd name="connsiteX14" fmla="*/ 1535907 w 1607442"/>
                <a:gd name="connsiteY14" fmla="*/ 152400 h 1069975"/>
                <a:gd name="connsiteX15" fmla="*/ 1574007 w 1607442"/>
                <a:gd name="connsiteY15" fmla="*/ 183357 h 1069975"/>
                <a:gd name="connsiteX16" fmla="*/ 1597819 w 1607442"/>
                <a:gd name="connsiteY16" fmla="*/ 211932 h 1069975"/>
                <a:gd name="connsiteX17" fmla="*/ 1604963 w 1607442"/>
                <a:gd name="connsiteY17" fmla="*/ 233363 h 1069975"/>
                <a:gd name="connsiteX18" fmla="*/ 1607344 w 1607442"/>
                <a:gd name="connsiteY18" fmla="*/ 254794 h 1069975"/>
                <a:gd name="connsiteX19" fmla="*/ 1600200 w 1607442"/>
                <a:gd name="connsiteY19" fmla="*/ 295275 h 1069975"/>
                <a:gd name="connsiteX20" fmla="*/ 1583532 w 1607442"/>
                <a:gd name="connsiteY20" fmla="*/ 323850 h 1069975"/>
                <a:gd name="connsiteX21" fmla="*/ 1557338 w 1607442"/>
                <a:gd name="connsiteY21" fmla="*/ 357188 h 1069975"/>
                <a:gd name="connsiteX22" fmla="*/ 1528763 w 1607442"/>
                <a:gd name="connsiteY22" fmla="*/ 385763 h 1069975"/>
                <a:gd name="connsiteX23" fmla="*/ 1478757 w 1607442"/>
                <a:gd name="connsiteY23" fmla="*/ 626269 h 1069975"/>
                <a:gd name="connsiteX24" fmla="*/ 1378715 w 1607442"/>
                <a:gd name="connsiteY24" fmla="*/ 1069975 h 1069975"/>
                <a:gd name="connsiteX25" fmla="*/ 1195257 w 1607442"/>
                <a:gd name="connsiteY25" fmla="*/ 1053306 h 1069975"/>
                <a:gd name="connsiteX26" fmla="*/ 1212057 w 1607442"/>
                <a:gd name="connsiteY26" fmla="*/ 850107 h 1069975"/>
                <a:gd name="connsiteX27" fmla="*/ 1250157 w 1607442"/>
                <a:gd name="connsiteY27" fmla="*/ 469107 h 1069975"/>
                <a:gd name="connsiteX28" fmla="*/ 1262063 w 1607442"/>
                <a:gd name="connsiteY28" fmla="*/ 321469 h 1069975"/>
                <a:gd name="connsiteX29" fmla="*/ 1257300 w 1607442"/>
                <a:gd name="connsiteY29" fmla="*/ 288132 h 1069975"/>
                <a:gd name="connsiteX30" fmla="*/ 1247775 w 1607442"/>
                <a:gd name="connsiteY30" fmla="*/ 269082 h 1069975"/>
                <a:gd name="connsiteX31" fmla="*/ 1228725 w 1607442"/>
                <a:gd name="connsiteY31" fmla="*/ 254794 h 1069975"/>
                <a:gd name="connsiteX32" fmla="*/ 1190625 w 1607442"/>
                <a:gd name="connsiteY32" fmla="*/ 250032 h 1069975"/>
                <a:gd name="connsiteX33" fmla="*/ 1119188 w 1607442"/>
                <a:gd name="connsiteY33" fmla="*/ 266700 h 1069975"/>
                <a:gd name="connsiteX34" fmla="*/ 733425 w 1607442"/>
                <a:gd name="connsiteY34" fmla="*/ 357188 h 1069975"/>
                <a:gd name="connsiteX35" fmla="*/ 478632 w 1607442"/>
                <a:gd name="connsiteY35" fmla="*/ 414338 h 106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7442" h="1069975">
                  <a:moveTo>
                    <a:pt x="478632" y="414338"/>
                  </a:moveTo>
                  <a:lnTo>
                    <a:pt x="104775" y="490538"/>
                  </a:lnTo>
                  <a:lnTo>
                    <a:pt x="0" y="316707"/>
                  </a:lnTo>
                  <a:lnTo>
                    <a:pt x="254794" y="276225"/>
                  </a:lnTo>
                  <a:lnTo>
                    <a:pt x="592932" y="207169"/>
                  </a:lnTo>
                  <a:lnTo>
                    <a:pt x="828675" y="161925"/>
                  </a:lnTo>
                  <a:lnTo>
                    <a:pt x="1176338" y="73819"/>
                  </a:lnTo>
                  <a:lnTo>
                    <a:pt x="1195388" y="52388"/>
                  </a:lnTo>
                  <a:lnTo>
                    <a:pt x="1219200" y="30957"/>
                  </a:lnTo>
                  <a:lnTo>
                    <a:pt x="1254919" y="9525"/>
                  </a:lnTo>
                  <a:lnTo>
                    <a:pt x="1297782" y="0"/>
                  </a:lnTo>
                  <a:lnTo>
                    <a:pt x="1328738" y="4763"/>
                  </a:lnTo>
                  <a:lnTo>
                    <a:pt x="1362075" y="23813"/>
                  </a:lnTo>
                  <a:lnTo>
                    <a:pt x="1445419" y="85725"/>
                  </a:lnTo>
                  <a:lnTo>
                    <a:pt x="1535907" y="152400"/>
                  </a:lnTo>
                  <a:lnTo>
                    <a:pt x="1574007" y="183357"/>
                  </a:lnTo>
                  <a:lnTo>
                    <a:pt x="1597819" y="211932"/>
                  </a:lnTo>
                  <a:lnTo>
                    <a:pt x="1604963" y="233363"/>
                  </a:lnTo>
                  <a:cubicBezTo>
                    <a:pt x="1607442" y="253201"/>
                    <a:pt x="1607344" y="246014"/>
                    <a:pt x="1607344" y="254794"/>
                  </a:cubicBezTo>
                  <a:lnTo>
                    <a:pt x="1600200" y="295275"/>
                  </a:lnTo>
                  <a:lnTo>
                    <a:pt x="1583532" y="323850"/>
                  </a:lnTo>
                  <a:lnTo>
                    <a:pt x="1557338" y="357188"/>
                  </a:lnTo>
                  <a:lnTo>
                    <a:pt x="1528763" y="385763"/>
                  </a:lnTo>
                  <a:lnTo>
                    <a:pt x="1478757" y="626269"/>
                  </a:lnTo>
                  <a:lnTo>
                    <a:pt x="1378715" y="1069975"/>
                  </a:lnTo>
                  <a:lnTo>
                    <a:pt x="1195257" y="1053306"/>
                  </a:lnTo>
                  <a:lnTo>
                    <a:pt x="1212057" y="850107"/>
                  </a:lnTo>
                  <a:lnTo>
                    <a:pt x="1250157" y="469107"/>
                  </a:lnTo>
                  <a:lnTo>
                    <a:pt x="1262063" y="321469"/>
                  </a:lnTo>
                  <a:lnTo>
                    <a:pt x="1257300" y="288132"/>
                  </a:lnTo>
                  <a:lnTo>
                    <a:pt x="1247775" y="269082"/>
                  </a:lnTo>
                  <a:lnTo>
                    <a:pt x="1228725" y="254794"/>
                  </a:lnTo>
                  <a:lnTo>
                    <a:pt x="1190625" y="250032"/>
                  </a:lnTo>
                  <a:lnTo>
                    <a:pt x="1119188" y="266700"/>
                  </a:lnTo>
                  <a:lnTo>
                    <a:pt x="733425" y="357188"/>
                  </a:lnTo>
                  <a:lnTo>
                    <a:pt x="47863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C6575D6E-4F6C-4C46-92E6-77DBC86A1CA2}"/>
                </a:ext>
              </a:extLst>
            </p:cNvPr>
            <p:cNvSpPr/>
            <p:nvPr/>
          </p:nvSpPr>
          <p:spPr>
            <a:xfrm>
              <a:off x="3398838" y="4964113"/>
              <a:ext cx="1230312" cy="381000"/>
            </a:xfrm>
            <a:custGeom>
              <a:avLst/>
              <a:gdLst>
                <a:gd name="connsiteX0" fmla="*/ 433387 w 1231106"/>
                <a:gd name="connsiteY0" fmla="*/ 297657 h 381000"/>
                <a:gd name="connsiteX1" fmla="*/ 33337 w 1231106"/>
                <a:gd name="connsiteY1" fmla="*/ 381000 h 381000"/>
                <a:gd name="connsiteX2" fmla="*/ 0 w 1231106"/>
                <a:gd name="connsiteY2" fmla="*/ 240507 h 381000"/>
                <a:gd name="connsiteX3" fmla="*/ 328612 w 1231106"/>
                <a:gd name="connsiteY3" fmla="*/ 161925 h 381000"/>
                <a:gd name="connsiteX4" fmla="*/ 585787 w 1231106"/>
                <a:gd name="connsiteY4" fmla="*/ 92869 h 381000"/>
                <a:gd name="connsiteX5" fmla="*/ 828675 w 1231106"/>
                <a:gd name="connsiteY5" fmla="*/ 38100 h 381000"/>
                <a:gd name="connsiteX6" fmla="*/ 1002506 w 1231106"/>
                <a:gd name="connsiteY6" fmla="*/ 0 h 381000"/>
                <a:gd name="connsiteX7" fmla="*/ 1181100 w 1231106"/>
                <a:gd name="connsiteY7" fmla="*/ 4763 h 381000"/>
                <a:gd name="connsiteX8" fmla="*/ 1212056 w 1231106"/>
                <a:gd name="connsiteY8" fmla="*/ 69057 h 381000"/>
                <a:gd name="connsiteX9" fmla="*/ 1228725 w 1231106"/>
                <a:gd name="connsiteY9" fmla="*/ 111919 h 381000"/>
                <a:gd name="connsiteX10" fmla="*/ 1231106 w 1231106"/>
                <a:gd name="connsiteY10" fmla="*/ 133350 h 381000"/>
                <a:gd name="connsiteX11" fmla="*/ 1226344 w 1231106"/>
                <a:gd name="connsiteY11" fmla="*/ 164307 h 381000"/>
                <a:gd name="connsiteX12" fmla="*/ 1212056 w 1231106"/>
                <a:gd name="connsiteY12" fmla="*/ 188119 h 381000"/>
                <a:gd name="connsiteX13" fmla="*/ 1183481 w 1231106"/>
                <a:gd name="connsiteY13" fmla="*/ 207169 h 381000"/>
                <a:gd name="connsiteX14" fmla="*/ 1147762 w 1231106"/>
                <a:gd name="connsiteY14" fmla="*/ 216694 h 381000"/>
                <a:gd name="connsiteX15" fmla="*/ 1073944 w 1231106"/>
                <a:gd name="connsiteY15" fmla="*/ 223838 h 381000"/>
                <a:gd name="connsiteX16" fmla="*/ 959644 w 1231106"/>
                <a:gd name="connsiteY16" fmla="*/ 230982 h 381000"/>
                <a:gd name="connsiteX17" fmla="*/ 804862 w 1231106"/>
                <a:gd name="connsiteY17" fmla="*/ 242888 h 381000"/>
                <a:gd name="connsiteX18" fmla="*/ 433387 w 1231106"/>
                <a:gd name="connsiteY18" fmla="*/ 2976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1106" h="381000">
                  <a:moveTo>
                    <a:pt x="433387" y="297657"/>
                  </a:moveTo>
                  <a:lnTo>
                    <a:pt x="33337" y="381000"/>
                  </a:lnTo>
                  <a:lnTo>
                    <a:pt x="0" y="240507"/>
                  </a:lnTo>
                  <a:lnTo>
                    <a:pt x="328612" y="161925"/>
                  </a:lnTo>
                  <a:lnTo>
                    <a:pt x="585787" y="92869"/>
                  </a:lnTo>
                  <a:lnTo>
                    <a:pt x="828675" y="38100"/>
                  </a:lnTo>
                  <a:lnTo>
                    <a:pt x="1002506" y="0"/>
                  </a:lnTo>
                  <a:lnTo>
                    <a:pt x="1181100" y="4763"/>
                  </a:lnTo>
                  <a:lnTo>
                    <a:pt x="1212056" y="69057"/>
                  </a:lnTo>
                  <a:lnTo>
                    <a:pt x="1228725" y="111919"/>
                  </a:lnTo>
                  <a:lnTo>
                    <a:pt x="1231106" y="133350"/>
                  </a:lnTo>
                  <a:lnTo>
                    <a:pt x="1226344" y="164307"/>
                  </a:lnTo>
                  <a:lnTo>
                    <a:pt x="1212056" y="188119"/>
                  </a:lnTo>
                  <a:lnTo>
                    <a:pt x="1183481" y="207169"/>
                  </a:lnTo>
                  <a:lnTo>
                    <a:pt x="1147762" y="216694"/>
                  </a:lnTo>
                  <a:lnTo>
                    <a:pt x="1073944" y="223838"/>
                  </a:lnTo>
                  <a:lnTo>
                    <a:pt x="959644" y="230982"/>
                  </a:lnTo>
                  <a:lnTo>
                    <a:pt x="804862" y="242888"/>
                  </a:lnTo>
                  <a:lnTo>
                    <a:pt x="433387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D4F6DE20-61F7-4B0D-A307-77A8B21CE46B}"/>
                </a:ext>
              </a:extLst>
            </p:cNvPr>
            <p:cNvSpPr/>
            <p:nvPr/>
          </p:nvSpPr>
          <p:spPr>
            <a:xfrm>
              <a:off x="4867275" y="2152650"/>
              <a:ext cx="1909763" cy="452438"/>
            </a:xfrm>
            <a:custGeom>
              <a:avLst/>
              <a:gdLst>
                <a:gd name="connsiteX0" fmla="*/ 1057275 w 1909972"/>
                <a:gd name="connsiteY0" fmla="*/ 304800 h 452438"/>
                <a:gd name="connsiteX1" fmla="*/ 664369 w 1909972"/>
                <a:gd name="connsiteY1" fmla="*/ 383381 h 452438"/>
                <a:gd name="connsiteX2" fmla="*/ 302419 w 1909972"/>
                <a:gd name="connsiteY2" fmla="*/ 452438 h 452438"/>
                <a:gd name="connsiteX3" fmla="*/ 276225 w 1909972"/>
                <a:gd name="connsiteY3" fmla="*/ 450056 h 452438"/>
                <a:gd name="connsiteX4" fmla="*/ 247650 w 1909972"/>
                <a:gd name="connsiteY4" fmla="*/ 442913 h 452438"/>
                <a:gd name="connsiteX5" fmla="*/ 221456 w 1909972"/>
                <a:gd name="connsiteY5" fmla="*/ 431006 h 452438"/>
                <a:gd name="connsiteX6" fmla="*/ 190500 w 1909972"/>
                <a:gd name="connsiteY6" fmla="*/ 409575 h 452438"/>
                <a:gd name="connsiteX7" fmla="*/ 138113 w 1909972"/>
                <a:gd name="connsiteY7" fmla="*/ 359569 h 452438"/>
                <a:gd name="connsiteX8" fmla="*/ 95250 w 1909972"/>
                <a:gd name="connsiteY8" fmla="*/ 311944 h 452438"/>
                <a:gd name="connsiteX9" fmla="*/ 57150 w 1909972"/>
                <a:gd name="connsiteY9" fmla="*/ 261938 h 452438"/>
                <a:gd name="connsiteX10" fmla="*/ 21431 w 1909972"/>
                <a:gd name="connsiteY10" fmla="*/ 204788 h 452438"/>
                <a:gd name="connsiteX11" fmla="*/ 0 w 1909972"/>
                <a:gd name="connsiteY11" fmla="*/ 166688 h 452438"/>
                <a:gd name="connsiteX12" fmla="*/ 0 w 1909972"/>
                <a:gd name="connsiteY12" fmla="*/ 145256 h 452438"/>
                <a:gd name="connsiteX13" fmla="*/ 4763 w 1909972"/>
                <a:gd name="connsiteY13" fmla="*/ 130969 h 452438"/>
                <a:gd name="connsiteX14" fmla="*/ 14288 w 1909972"/>
                <a:gd name="connsiteY14" fmla="*/ 121444 h 452438"/>
                <a:gd name="connsiteX15" fmla="*/ 35719 w 1909972"/>
                <a:gd name="connsiteY15" fmla="*/ 123825 h 452438"/>
                <a:gd name="connsiteX16" fmla="*/ 61913 w 1909972"/>
                <a:gd name="connsiteY16" fmla="*/ 140494 h 452438"/>
                <a:gd name="connsiteX17" fmla="*/ 133350 w 1909972"/>
                <a:gd name="connsiteY17" fmla="*/ 195263 h 452438"/>
                <a:gd name="connsiteX18" fmla="*/ 192881 w 1909972"/>
                <a:gd name="connsiteY18" fmla="*/ 230981 h 452438"/>
                <a:gd name="connsiteX19" fmla="*/ 245269 w 1909972"/>
                <a:gd name="connsiteY19" fmla="*/ 257175 h 452438"/>
                <a:gd name="connsiteX20" fmla="*/ 290513 w 1909972"/>
                <a:gd name="connsiteY20" fmla="*/ 271463 h 452438"/>
                <a:gd name="connsiteX21" fmla="*/ 345281 w 1909972"/>
                <a:gd name="connsiteY21" fmla="*/ 266700 h 452438"/>
                <a:gd name="connsiteX22" fmla="*/ 559594 w 1909972"/>
                <a:gd name="connsiteY22" fmla="*/ 230981 h 452438"/>
                <a:gd name="connsiteX23" fmla="*/ 835819 w 1909972"/>
                <a:gd name="connsiteY23" fmla="*/ 183356 h 452438"/>
                <a:gd name="connsiteX24" fmla="*/ 1033463 w 1909972"/>
                <a:gd name="connsiteY24" fmla="*/ 135731 h 452438"/>
                <a:gd name="connsiteX25" fmla="*/ 1419225 w 1909972"/>
                <a:gd name="connsiteY25" fmla="*/ 71438 h 452438"/>
                <a:gd name="connsiteX26" fmla="*/ 1485900 w 1909972"/>
                <a:gd name="connsiteY26" fmla="*/ 42863 h 452438"/>
                <a:gd name="connsiteX27" fmla="*/ 1576388 w 1909972"/>
                <a:gd name="connsiteY27" fmla="*/ 0 h 452438"/>
                <a:gd name="connsiteX28" fmla="*/ 1631156 w 1909972"/>
                <a:gd name="connsiteY28" fmla="*/ 14288 h 452438"/>
                <a:gd name="connsiteX29" fmla="*/ 1733550 w 1909972"/>
                <a:gd name="connsiteY29" fmla="*/ 47625 h 452438"/>
                <a:gd name="connsiteX30" fmla="*/ 1793081 w 1909972"/>
                <a:gd name="connsiteY30" fmla="*/ 69056 h 452438"/>
                <a:gd name="connsiteX31" fmla="*/ 1843088 w 1909972"/>
                <a:gd name="connsiteY31" fmla="*/ 83344 h 452438"/>
                <a:gd name="connsiteX32" fmla="*/ 1871663 w 1909972"/>
                <a:gd name="connsiteY32" fmla="*/ 97631 h 452438"/>
                <a:gd name="connsiteX33" fmla="*/ 1890713 w 1909972"/>
                <a:gd name="connsiteY33" fmla="*/ 111919 h 452438"/>
                <a:gd name="connsiteX34" fmla="*/ 1902619 w 1909972"/>
                <a:gd name="connsiteY34" fmla="*/ 130969 h 452438"/>
                <a:gd name="connsiteX35" fmla="*/ 1909763 w 1909972"/>
                <a:gd name="connsiteY35" fmla="*/ 159544 h 452438"/>
                <a:gd name="connsiteX36" fmla="*/ 1905000 w 1909972"/>
                <a:gd name="connsiteY36" fmla="*/ 185738 h 452438"/>
                <a:gd name="connsiteX37" fmla="*/ 1897856 w 1909972"/>
                <a:gd name="connsiteY37" fmla="*/ 209550 h 452438"/>
                <a:gd name="connsiteX38" fmla="*/ 1885950 w 1909972"/>
                <a:gd name="connsiteY38" fmla="*/ 219075 h 452438"/>
                <a:gd name="connsiteX39" fmla="*/ 1869281 w 1909972"/>
                <a:gd name="connsiteY39" fmla="*/ 228600 h 452438"/>
                <a:gd name="connsiteX40" fmla="*/ 1824038 w 1909972"/>
                <a:gd name="connsiteY40" fmla="*/ 230981 h 452438"/>
                <a:gd name="connsiteX41" fmla="*/ 1716881 w 1909972"/>
                <a:gd name="connsiteY41" fmla="*/ 223838 h 452438"/>
                <a:gd name="connsiteX42" fmla="*/ 1612106 w 1909972"/>
                <a:gd name="connsiteY42" fmla="*/ 230981 h 452438"/>
                <a:gd name="connsiteX43" fmla="*/ 1454944 w 1909972"/>
                <a:gd name="connsiteY43" fmla="*/ 242888 h 452438"/>
                <a:gd name="connsiteX44" fmla="*/ 1266825 w 1909972"/>
                <a:gd name="connsiteY44" fmla="*/ 271463 h 452438"/>
                <a:gd name="connsiteX45" fmla="*/ 1057275 w 1909972"/>
                <a:gd name="connsiteY45" fmla="*/ 30480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972" h="452438">
                  <a:moveTo>
                    <a:pt x="1057275" y="304800"/>
                  </a:moveTo>
                  <a:lnTo>
                    <a:pt x="664369" y="383381"/>
                  </a:lnTo>
                  <a:lnTo>
                    <a:pt x="302419" y="452438"/>
                  </a:lnTo>
                  <a:lnTo>
                    <a:pt x="276225" y="450056"/>
                  </a:lnTo>
                  <a:lnTo>
                    <a:pt x="247650" y="442913"/>
                  </a:lnTo>
                  <a:lnTo>
                    <a:pt x="221456" y="431006"/>
                  </a:lnTo>
                  <a:lnTo>
                    <a:pt x="190500" y="409575"/>
                  </a:lnTo>
                  <a:lnTo>
                    <a:pt x="138113" y="359569"/>
                  </a:lnTo>
                  <a:lnTo>
                    <a:pt x="95250" y="311944"/>
                  </a:lnTo>
                  <a:lnTo>
                    <a:pt x="57150" y="261938"/>
                  </a:lnTo>
                  <a:lnTo>
                    <a:pt x="21431" y="204788"/>
                  </a:lnTo>
                  <a:lnTo>
                    <a:pt x="0" y="166688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14288" y="121444"/>
                  </a:lnTo>
                  <a:lnTo>
                    <a:pt x="35719" y="123825"/>
                  </a:lnTo>
                  <a:lnTo>
                    <a:pt x="61913" y="140494"/>
                  </a:lnTo>
                  <a:lnTo>
                    <a:pt x="133350" y="195263"/>
                  </a:lnTo>
                  <a:lnTo>
                    <a:pt x="192881" y="230981"/>
                  </a:lnTo>
                  <a:lnTo>
                    <a:pt x="245269" y="257175"/>
                  </a:lnTo>
                  <a:lnTo>
                    <a:pt x="290513" y="271463"/>
                  </a:lnTo>
                  <a:lnTo>
                    <a:pt x="345281" y="266700"/>
                  </a:lnTo>
                  <a:lnTo>
                    <a:pt x="559594" y="230981"/>
                  </a:lnTo>
                  <a:lnTo>
                    <a:pt x="835819" y="183356"/>
                  </a:lnTo>
                  <a:lnTo>
                    <a:pt x="1033463" y="135731"/>
                  </a:lnTo>
                  <a:lnTo>
                    <a:pt x="1419225" y="71438"/>
                  </a:lnTo>
                  <a:lnTo>
                    <a:pt x="1485900" y="42863"/>
                  </a:lnTo>
                  <a:lnTo>
                    <a:pt x="1576388" y="0"/>
                  </a:lnTo>
                  <a:lnTo>
                    <a:pt x="1631156" y="14288"/>
                  </a:lnTo>
                  <a:lnTo>
                    <a:pt x="1733550" y="47625"/>
                  </a:lnTo>
                  <a:lnTo>
                    <a:pt x="1793081" y="69056"/>
                  </a:lnTo>
                  <a:lnTo>
                    <a:pt x="1843088" y="83344"/>
                  </a:lnTo>
                  <a:lnTo>
                    <a:pt x="1871663" y="97631"/>
                  </a:lnTo>
                  <a:lnTo>
                    <a:pt x="1890713" y="111919"/>
                  </a:lnTo>
                  <a:cubicBezTo>
                    <a:pt x="1903080" y="129234"/>
                    <a:pt x="1902619" y="121760"/>
                    <a:pt x="1902619" y="130969"/>
                  </a:cubicBezTo>
                  <a:cubicBezTo>
                    <a:pt x="1909972" y="157929"/>
                    <a:pt x="1909763" y="148113"/>
                    <a:pt x="1909763" y="159544"/>
                  </a:cubicBezTo>
                  <a:lnTo>
                    <a:pt x="1905000" y="185738"/>
                  </a:lnTo>
                  <a:lnTo>
                    <a:pt x="1897856" y="209550"/>
                  </a:lnTo>
                  <a:lnTo>
                    <a:pt x="1885950" y="219075"/>
                  </a:lnTo>
                  <a:lnTo>
                    <a:pt x="1869281" y="228600"/>
                  </a:lnTo>
                  <a:lnTo>
                    <a:pt x="1824038" y="230981"/>
                  </a:lnTo>
                  <a:lnTo>
                    <a:pt x="1716881" y="223838"/>
                  </a:lnTo>
                  <a:lnTo>
                    <a:pt x="1612106" y="230981"/>
                  </a:lnTo>
                  <a:lnTo>
                    <a:pt x="1454944" y="242888"/>
                  </a:lnTo>
                  <a:lnTo>
                    <a:pt x="1266825" y="271463"/>
                  </a:lnTo>
                  <a:lnTo>
                    <a:pt x="10572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7F386269-2A62-48D4-B299-175FD7AB693C}"/>
                </a:ext>
              </a:extLst>
            </p:cNvPr>
            <p:cNvSpPr/>
            <p:nvPr/>
          </p:nvSpPr>
          <p:spPr>
            <a:xfrm>
              <a:off x="5137150" y="2638425"/>
              <a:ext cx="387350" cy="715963"/>
            </a:xfrm>
            <a:custGeom>
              <a:avLst/>
              <a:gdLst>
                <a:gd name="connsiteX0" fmla="*/ 142875 w 388144"/>
                <a:gd name="connsiteY0" fmla="*/ 500063 h 716756"/>
                <a:gd name="connsiteX1" fmla="*/ 104775 w 388144"/>
                <a:gd name="connsiteY1" fmla="*/ 388144 h 716756"/>
                <a:gd name="connsiteX2" fmla="*/ 73819 w 388144"/>
                <a:gd name="connsiteY2" fmla="*/ 290513 h 716756"/>
                <a:gd name="connsiteX3" fmla="*/ 40482 w 388144"/>
                <a:gd name="connsiteY3" fmla="*/ 173831 h 716756"/>
                <a:gd name="connsiteX4" fmla="*/ 7144 w 388144"/>
                <a:gd name="connsiteY4" fmla="*/ 57150 h 716756"/>
                <a:gd name="connsiteX5" fmla="*/ 0 w 388144"/>
                <a:gd name="connsiteY5" fmla="*/ 21431 h 716756"/>
                <a:gd name="connsiteX6" fmla="*/ 4763 w 388144"/>
                <a:gd name="connsiteY6" fmla="*/ 2381 h 716756"/>
                <a:gd name="connsiteX7" fmla="*/ 19050 w 388144"/>
                <a:gd name="connsiteY7" fmla="*/ 0 h 716756"/>
                <a:gd name="connsiteX8" fmla="*/ 38100 w 388144"/>
                <a:gd name="connsiteY8" fmla="*/ 7144 h 716756"/>
                <a:gd name="connsiteX9" fmla="*/ 85725 w 388144"/>
                <a:gd name="connsiteY9" fmla="*/ 57150 h 716756"/>
                <a:gd name="connsiteX10" fmla="*/ 180975 w 388144"/>
                <a:gd name="connsiteY10" fmla="*/ 154781 h 716756"/>
                <a:gd name="connsiteX11" fmla="*/ 283369 w 388144"/>
                <a:gd name="connsiteY11" fmla="*/ 259556 h 716756"/>
                <a:gd name="connsiteX12" fmla="*/ 369094 w 388144"/>
                <a:gd name="connsiteY12" fmla="*/ 345281 h 716756"/>
                <a:gd name="connsiteX13" fmla="*/ 383382 w 388144"/>
                <a:gd name="connsiteY13" fmla="*/ 423863 h 716756"/>
                <a:gd name="connsiteX14" fmla="*/ 388144 w 388144"/>
                <a:gd name="connsiteY14" fmla="*/ 526256 h 716756"/>
                <a:gd name="connsiteX15" fmla="*/ 388144 w 388144"/>
                <a:gd name="connsiteY15" fmla="*/ 590550 h 716756"/>
                <a:gd name="connsiteX16" fmla="*/ 383382 w 388144"/>
                <a:gd name="connsiteY16" fmla="*/ 628650 h 716756"/>
                <a:gd name="connsiteX17" fmla="*/ 373857 w 388144"/>
                <a:gd name="connsiteY17" fmla="*/ 664369 h 716756"/>
                <a:gd name="connsiteX18" fmla="*/ 359569 w 388144"/>
                <a:gd name="connsiteY18" fmla="*/ 692944 h 716756"/>
                <a:gd name="connsiteX19" fmla="*/ 345282 w 388144"/>
                <a:gd name="connsiteY19" fmla="*/ 707231 h 716756"/>
                <a:gd name="connsiteX20" fmla="*/ 321469 w 388144"/>
                <a:gd name="connsiteY20" fmla="*/ 714375 h 716756"/>
                <a:gd name="connsiteX21" fmla="*/ 292894 w 388144"/>
                <a:gd name="connsiteY21" fmla="*/ 716756 h 716756"/>
                <a:gd name="connsiteX22" fmla="*/ 266700 w 388144"/>
                <a:gd name="connsiteY22" fmla="*/ 707231 h 716756"/>
                <a:gd name="connsiteX23" fmla="*/ 247650 w 388144"/>
                <a:gd name="connsiteY23" fmla="*/ 692944 h 716756"/>
                <a:gd name="connsiteX24" fmla="*/ 228600 w 388144"/>
                <a:gd name="connsiteY24" fmla="*/ 678656 h 716756"/>
                <a:gd name="connsiteX25" fmla="*/ 207169 w 388144"/>
                <a:gd name="connsiteY25" fmla="*/ 650081 h 716756"/>
                <a:gd name="connsiteX26" fmla="*/ 188119 w 388144"/>
                <a:gd name="connsiteY26" fmla="*/ 614363 h 716756"/>
                <a:gd name="connsiteX27" fmla="*/ 142875 w 388144"/>
                <a:gd name="connsiteY27" fmla="*/ 500063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8144" h="716756">
                  <a:moveTo>
                    <a:pt x="142875" y="500063"/>
                  </a:moveTo>
                  <a:lnTo>
                    <a:pt x="104775" y="388144"/>
                  </a:lnTo>
                  <a:lnTo>
                    <a:pt x="73819" y="290513"/>
                  </a:lnTo>
                  <a:lnTo>
                    <a:pt x="40482" y="173831"/>
                  </a:lnTo>
                  <a:lnTo>
                    <a:pt x="7144" y="57150"/>
                  </a:lnTo>
                  <a:lnTo>
                    <a:pt x="0" y="21431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38100" y="7144"/>
                  </a:lnTo>
                  <a:lnTo>
                    <a:pt x="85725" y="57150"/>
                  </a:lnTo>
                  <a:lnTo>
                    <a:pt x="180975" y="154781"/>
                  </a:lnTo>
                  <a:lnTo>
                    <a:pt x="283369" y="259556"/>
                  </a:lnTo>
                  <a:lnTo>
                    <a:pt x="369094" y="345281"/>
                  </a:lnTo>
                  <a:lnTo>
                    <a:pt x="383382" y="423863"/>
                  </a:lnTo>
                  <a:lnTo>
                    <a:pt x="388144" y="526256"/>
                  </a:lnTo>
                  <a:lnTo>
                    <a:pt x="388144" y="590550"/>
                  </a:lnTo>
                  <a:lnTo>
                    <a:pt x="383382" y="628650"/>
                  </a:lnTo>
                  <a:lnTo>
                    <a:pt x="373857" y="664369"/>
                  </a:lnTo>
                  <a:lnTo>
                    <a:pt x="359569" y="692944"/>
                  </a:lnTo>
                  <a:lnTo>
                    <a:pt x="345282" y="707231"/>
                  </a:lnTo>
                  <a:lnTo>
                    <a:pt x="321469" y="714375"/>
                  </a:lnTo>
                  <a:lnTo>
                    <a:pt x="292894" y="716756"/>
                  </a:lnTo>
                  <a:lnTo>
                    <a:pt x="266700" y="707231"/>
                  </a:lnTo>
                  <a:lnTo>
                    <a:pt x="247650" y="692944"/>
                  </a:lnTo>
                  <a:lnTo>
                    <a:pt x="228600" y="678656"/>
                  </a:lnTo>
                  <a:lnTo>
                    <a:pt x="207169" y="650081"/>
                  </a:lnTo>
                  <a:lnTo>
                    <a:pt x="188119" y="614363"/>
                  </a:lnTo>
                  <a:lnTo>
                    <a:pt x="14287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CD413142-D07A-4781-8F70-91E7632CF9C3}"/>
                </a:ext>
              </a:extLst>
            </p:cNvPr>
            <p:cNvSpPr/>
            <p:nvPr/>
          </p:nvSpPr>
          <p:spPr>
            <a:xfrm>
              <a:off x="5956300" y="2373313"/>
              <a:ext cx="549275" cy="1057275"/>
            </a:xfrm>
            <a:custGeom>
              <a:avLst/>
              <a:gdLst>
                <a:gd name="connsiteX0" fmla="*/ 264319 w 550069"/>
                <a:gd name="connsiteY0" fmla="*/ 740569 h 1057275"/>
                <a:gd name="connsiteX1" fmla="*/ 64294 w 550069"/>
                <a:gd name="connsiteY1" fmla="*/ 1052513 h 1057275"/>
                <a:gd name="connsiteX2" fmla="*/ 0 w 550069"/>
                <a:gd name="connsiteY2" fmla="*/ 1057275 h 1057275"/>
                <a:gd name="connsiteX3" fmla="*/ 78582 w 550069"/>
                <a:gd name="connsiteY3" fmla="*/ 807244 h 1057275"/>
                <a:gd name="connsiteX4" fmla="*/ 164307 w 550069"/>
                <a:gd name="connsiteY4" fmla="*/ 521494 h 1057275"/>
                <a:gd name="connsiteX5" fmla="*/ 192882 w 550069"/>
                <a:gd name="connsiteY5" fmla="*/ 395288 h 1057275"/>
                <a:gd name="connsiteX6" fmla="*/ 207169 w 550069"/>
                <a:gd name="connsiteY6" fmla="*/ 311944 h 1057275"/>
                <a:gd name="connsiteX7" fmla="*/ 204788 w 550069"/>
                <a:gd name="connsiteY7" fmla="*/ 271463 h 1057275"/>
                <a:gd name="connsiteX8" fmla="*/ 195263 w 550069"/>
                <a:gd name="connsiteY8" fmla="*/ 230982 h 1057275"/>
                <a:gd name="connsiteX9" fmla="*/ 176213 w 550069"/>
                <a:gd name="connsiteY9" fmla="*/ 209550 h 1057275"/>
                <a:gd name="connsiteX10" fmla="*/ 159544 w 550069"/>
                <a:gd name="connsiteY10" fmla="*/ 195263 h 1057275"/>
                <a:gd name="connsiteX11" fmla="*/ 142875 w 550069"/>
                <a:gd name="connsiteY11" fmla="*/ 178594 h 1057275"/>
                <a:gd name="connsiteX12" fmla="*/ 128588 w 550069"/>
                <a:gd name="connsiteY12" fmla="*/ 157163 h 1057275"/>
                <a:gd name="connsiteX13" fmla="*/ 119063 w 550069"/>
                <a:gd name="connsiteY13" fmla="*/ 133350 h 1057275"/>
                <a:gd name="connsiteX14" fmla="*/ 114300 w 550069"/>
                <a:gd name="connsiteY14" fmla="*/ 102394 h 1057275"/>
                <a:gd name="connsiteX15" fmla="*/ 128588 w 550069"/>
                <a:gd name="connsiteY15" fmla="*/ 7144 h 1057275"/>
                <a:gd name="connsiteX16" fmla="*/ 171450 w 550069"/>
                <a:gd name="connsiteY16" fmla="*/ 0 h 1057275"/>
                <a:gd name="connsiteX17" fmla="*/ 216694 w 550069"/>
                <a:gd name="connsiteY17" fmla="*/ 83344 h 1057275"/>
                <a:gd name="connsiteX18" fmla="*/ 238125 w 550069"/>
                <a:gd name="connsiteY18" fmla="*/ 102394 h 1057275"/>
                <a:gd name="connsiteX19" fmla="*/ 271463 w 550069"/>
                <a:gd name="connsiteY19" fmla="*/ 121444 h 1057275"/>
                <a:gd name="connsiteX20" fmla="*/ 330994 w 550069"/>
                <a:gd name="connsiteY20" fmla="*/ 145257 h 1057275"/>
                <a:gd name="connsiteX21" fmla="*/ 402432 w 550069"/>
                <a:gd name="connsiteY21" fmla="*/ 183357 h 1057275"/>
                <a:gd name="connsiteX22" fmla="*/ 469107 w 550069"/>
                <a:gd name="connsiteY22" fmla="*/ 219075 h 1057275"/>
                <a:gd name="connsiteX23" fmla="*/ 504825 w 550069"/>
                <a:gd name="connsiteY23" fmla="*/ 240507 h 1057275"/>
                <a:gd name="connsiteX24" fmla="*/ 526257 w 550069"/>
                <a:gd name="connsiteY24" fmla="*/ 259557 h 1057275"/>
                <a:gd name="connsiteX25" fmla="*/ 540544 w 550069"/>
                <a:gd name="connsiteY25" fmla="*/ 278607 h 1057275"/>
                <a:gd name="connsiteX26" fmla="*/ 547688 w 550069"/>
                <a:gd name="connsiteY26" fmla="*/ 307182 h 1057275"/>
                <a:gd name="connsiteX27" fmla="*/ 550069 w 550069"/>
                <a:gd name="connsiteY27" fmla="*/ 335757 h 1057275"/>
                <a:gd name="connsiteX28" fmla="*/ 542925 w 550069"/>
                <a:gd name="connsiteY28" fmla="*/ 371475 h 1057275"/>
                <a:gd name="connsiteX29" fmla="*/ 521494 w 550069"/>
                <a:gd name="connsiteY29" fmla="*/ 400050 h 1057275"/>
                <a:gd name="connsiteX30" fmla="*/ 452438 w 550069"/>
                <a:gd name="connsiteY30" fmla="*/ 485775 h 1057275"/>
                <a:gd name="connsiteX31" fmla="*/ 397669 w 550069"/>
                <a:gd name="connsiteY31" fmla="*/ 557213 h 1057275"/>
                <a:gd name="connsiteX32" fmla="*/ 264319 w 550069"/>
                <a:gd name="connsiteY32" fmla="*/ 740569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1057275">
                  <a:moveTo>
                    <a:pt x="264319" y="740569"/>
                  </a:moveTo>
                  <a:lnTo>
                    <a:pt x="64294" y="1052513"/>
                  </a:lnTo>
                  <a:lnTo>
                    <a:pt x="0" y="1057275"/>
                  </a:lnTo>
                  <a:lnTo>
                    <a:pt x="78582" y="807244"/>
                  </a:lnTo>
                  <a:lnTo>
                    <a:pt x="164307" y="521494"/>
                  </a:lnTo>
                  <a:lnTo>
                    <a:pt x="192882" y="395288"/>
                  </a:lnTo>
                  <a:lnTo>
                    <a:pt x="207169" y="311944"/>
                  </a:lnTo>
                  <a:lnTo>
                    <a:pt x="204788" y="271463"/>
                  </a:lnTo>
                  <a:lnTo>
                    <a:pt x="195263" y="230982"/>
                  </a:lnTo>
                  <a:lnTo>
                    <a:pt x="176213" y="209550"/>
                  </a:lnTo>
                  <a:lnTo>
                    <a:pt x="159544" y="195263"/>
                  </a:lnTo>
                  <a:lnTo>
                    <a:pt x="142875" y="178594"/>
                  </a:lnTo>
                  <a:lnTo>
                    <a:pt x="128588" y="157163"/>
                  </a:lnTo>
                  <a:lnTo>
                    <a:pt x="119063" y="133350"/>
                  </a:lnTo>
                  <a:lnTo>
                    <a:pt x="114300" y="102394"/>
                  </a:lnTo>
                  <a:lnTo>
                    <a:pt x="128588" y="7144"/>
                  </a:lnTo>
                  <a:lnTo>
                    <a:pt x="171450" y="0"/>
                  </a:lnTo>
                  <a:lnTo>
                    <a:pt x="216694" y="83344"/>
                  </a:lnTo>
                  <a:lnTo>
                    <a:pt x="238125" y="102394"/>
                  </a:lnTo>
                  <a:lnTo>
                    <a:pt x="271463" y="121444"/>
                  </a:lnTo>
                  <a:lnTo>
                    <a:pt x="330994" y="145257"/>
                  </a:lnTo>
                  <a:lnTo>
                    <a:pt x="402432" y="183357"/>
                  </a:lnTo>
                  <a:lnTo>
                    <a:pt x="469107" y="219075"/>
                  </a:lnTo>
                  <a:lnTo>
                    <a:pt x="504825" y="240507"/>
                  </a:lnTo>
                  <a:lnTo>
                    <a:pt x="526257" y="259557"/>
                  </a:lnTo>
                  <a:lnTo>
                    <a:pt x="540544" y="278607"/>
                  </a:lnTo>
                  <a:lnTo>
                    <a:pt x="547688" y="307182"/>
                  </a:lnTo>
                  <a:lnTo>
                    <a:pt x="550069" y="335757"/>
                  </a:lnTo>
                  <a:lnTo>
                    <a:pt x="542925" y="371475"/>
                  </a:lnTo>
                  <a:lnTo>
                    <a:pt x="521494" y="400050"/>
                  </a:lnTo>
                  <a:lnTo>
                    <a:pt x="452438" y="485775"/>
                  </a:lnTo>
                  <a:lnTo>
                    <a:pt x="397669" y="557213"/>
                  </a:lnTo>
                  <a:lnTo>
                    <a:pt x="264319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50FFD8BC-0F9F-4C24-A2E0-56EBC1CCC365}"/>
                </a:ext>
              </a:extLst>
            </p:cNvPr>
            <p:cNvSpPr/>
            <p:nvPr/>
          </p:nvSpPr>
          <p:spPr>
            <a:xfrm>
              <a:off x="4418013" y="3224213"/>
              <a:ext cx="2792412" cy="565150"/>
            </a:xfrm>
            <a:custGeom>
              <a:avLst/>
              <a:gdLst>
                <a:gd name="connsiteX0" fmla="*/ 1714500 w 2793206"/>
                <a:gd name="connsiteY0" fmla="*/ 307181 h 564356"/>
                <a:gd name="connsiteX1" fmla="*/ 1402556 w 2793206"/>
                <a:gd name="connsiteY1" fmla="*/ 340518 h 564356"/>
                <a:gd name="connsiteX2" fmla="*/ 1252537 w 2793206"/>
                <a:gd name="connsiteY2" fmla="*/ 359568 h 564356"/>
                <a:gd name="connsiteX3" fmla="*/ 1090612 w 2793206"/>
                <a:gd name="connsiteY3" fmla="*/ 378618 h 564356"/>
                <a:gd name="connsiteX4" fmla="*/ 976312 w 2793206"/>
                <a:gd name="connsiteY4" fmla="*/ 397668 h 564356"/>
                <a:gd name="connsiteX5" fmla="*/ 845344 w 2793206"/>
                <a:gd name="connsiteY5" fmla="*/ 421481 h 564356"/>
                <a:gd name="connsiteX6" fmla="*/ 728662 w 2793206"/>
                <a:gd name="connsiteY6" fmla="*/ 450056 h 564356"/>
                <a:gd name="connsiteX7" fmla="*/ 559594 w 2793206"/>
                <a:gd name="connsiteY7" fmla="*/ 497681 h 564356"/>
                <a:gd name="connsiteX8" fmla="*/ 371475 w 2793206"/>
                <a:gd name="connsiteY8" fmla="*/ 564356 h 564356"/>
                <a:gd name="connsiteX9" fmla="*/ 335756 w 2793206"/>
                <a:gd name="connsiteY9" fmla="*/ 561975 h 564356"/>
                <a:gd name="connsiteX10" fmla="*/ 300037 w 2793206"/>
                <a:gd name="connsiteY10" fmla="*/ 552450 h 564356"/>
                <a:gd name="connsiteX11" fmla="*/ 261937 w 2793206"/>
                <a:gd name="connsiteY11" fmla="*/ 538162 h 564356"/>
                <a:gd name="connsiteX12" fmla="*/ 200025 w 2793206"/>
                <a:gd name="connsiteY12" fmla="*/ 500062 h 564356"/>
                <a:gd name="connsiteX13" fmla="*/ 130969 w 2793206"/>
                <a:gd name="connsiteY13" fmla="*/ 450056 h 564356"/>
                <a:gd name="connsiteX14" fmla="*/ 69056 w 2793206"/>
                <a:gd name="connsiteY14" fmla="*/ 400050 h 564356"/>
                <a:gd name="connsiteX15" fmla="*/ 26194 w 2793206"/>
                <a:gd name="connsiteY15" fmla="*/ 352425 h 564356"/>
                <a:gd name="connsiteX16" fmla="*/ 7144 w 2793206"/>
                <a:gd name="connsiteY16" fmla="*/ 328612 h 564356"/>
                <a:gd name="connsiteX17" fmla="*/ 0 w 2793206"/>
                <a:gd name="connsiteY17" fmla="*/ 307181 h 564356"/>
                <a:gd name="connsiteX18" fmla="*/ 0 w 2793206"/>
                <a:gd name="connsiteY18" fmla="*/ 288131 h 564356"/>
                <a:gd name="connsiteX19" fmla="*/ 4762 w 2793206"/>
                <a:gd name="connsiteY19" fmla="*/ 278606 h 564356"/>
                <a:gd name="connsiteX20" fmla="*/ 23812 w 2793206"/>
                <a:gd name="connsiteY20" fmla="*/ 276225 h 564356"/>
                <a:gd name="connsiteX21" fmla="*/ 54769 w 2793206"/>
                <a:gd name="connsiteY21" fmla="*/ 290512 h 564356"/>
                <a:gd name="connsiteX22" fmla="*/ 97631 w 2793206"/>
                <a:gd name="connsiteY22" fmla="*/ 311943 h 564356"/>
                <a:gd name="connsiteX23" fmla="*/ 161925 w 2793206"/>
                <a:gd name="connsiteY23" fmla="*/ 333375 h 564356"/>
                <a:gd name="connsiteX24" fmla="*/ 214312 w 2793206"/>
                <a:gd name="connsiteY24" fmla="*/ 340518 h 564356"/>
                <a:gd name="connsiteX25" fmla="*/ 295275 w 2793206"/>
                <a:gd name="connsiteY25" fmla="*/ 347662 h 564356"/>
                <a:gd name="connsiteX26" fmla="*/ 366712 w 2793206"/>
                <a:gd name="connsiteY26" fmla="*/ 342900 h 564356"/>
                <a:gd name="connsiteX27" fmla="*/ 497681 w 2793206"/>
                <a:gd name="connsiteY27" fmla="*/ 319087 h 564356"/>
                <a:gd name="connsiteX28" fmla="*/ 766762 w 2793206"/>
                <a:gd name="connsiteY28" fmla="*/ 266700 h 564356"/>
                <a:gd name="connsiteX29" fmla="*/ 1254919 w 2793206"/>
                <a:gd name="connsiteY29" fmla="*/ 190500 h 564356"/>
                <a:gd name="connsiteX30" fmla="*/ 1562100 w 2793206"/>
                <a:gd name="connsiteY30" fmla="*/ 138112 h 564356"/>
                <a:gd name="connsiteX31" fmla="*/ 1643062 w 2793206"/>
                <a:gd name="connsiteY31" fmla="*/ 138112 h 564356"/>
                <a:gd name="connsiteX32" fmla="*/ 1893094 w 2793206"/>
                <a:gd name="connsiteY32" fmla="*/ 107156 h 564356"/>
                <a:gd name="connsiteX33" fmla="*/ 2097881 w 2793206"/>
                <a:gd name="connsiteY33" fmla="*/ 83343 h 564356"/>
                <a:gd name="connsiteX34" fmla="*/ 2219325 w 2793206"/>
                <a:gd name="connsiteY34" fmla="*/ 71437 h 564356"/>
                <a:gd name="connsiteX35" fmla="*/ 2338387 w 2793206"/>
                <a:gd name="connsiteY35" fmla="*/ 0 h 564356"/>
                <a:gd name="connsiteX36" fmla="*/ 2443162 w 2793206"/>
                <a:gd name="connsiteY36" fmla="*/ 21431 h 564356"/>
                <a:gd name="connsiteX37" fmla="*/ 2547937 w 2793206"/>
                <a:gd name="connsiteY37" fmla="*/ 52387 h 564356"/>
                <a:gd name="connsiteX38" fmla="*/ 2614612 w 2793206"/>
                <a:gd name="connsiteY38" fmla="*/ 76200 h 564356"/>
                <a:gd name="connsiteX39" fmla="*/ 2659856 w 2793206"/>
                <a:gd name="connsiteY39" fmla="*/ 95250 h 564356"/>
                <a:gd name="connsiteX40" fmla="*/ 2700337 w 2793206"/>
                <a:gd name="connsiteY40" fmla="*/ 116681 h 564356"/>
                <a:gd name="connsiteX41" fmla="*/ 2733675 w 2793206"/>
                <a:gd name="connsiteY41" fmla="*/ 145256 h 564356"/>
                <a:gd name="connsiteX42" fmla="*/ 2757487 w 2793206"/>
                <a:gd name="connsiteY42" fmla="*/ 171450 h 564356"/>
                <a:gd name="connsiteX43" fmla="*/ 2774156 w 2793206"/>
                <a:gd name="connsiteY43" fmla="*/ 192881 h 564356"/>
                <a:gd name="connsiteX44" fmla="*/ 2786062 w 2793206"/>
                <a:gd name="connsiteY44" fmla="*/ 214312 h 564356"/>
                <a:gd name="connsiteX45" fmla="*/ 2793206 w 2793206"/>
                <a:gd name="connsiteY45" fmla="*/ 235743 h 564356"/>
                <a:gd name="connsiteX46" fmla="*/ 2793206 w 2793206"/>
                <a:gd name="connsiteY46" fmla="*/ 259556 h 564356"/>
                <a:gd name="connsiteX47" fmla="*/ 2781300 w 2793206"/>
                <a:gd name="connsiteY47" fmla="*/ 276225 h 564356"/>
                <a:gd name="connsiteX48" fmla="*/ 2752725 w 2793206"/>
                <a:gd name="connsiteY48" fmla="*/ 295275 h 564356"/>
                <a:gd name="connsiteX49" fmla="*/ 2719387 w 2793206"/>
                <a:gd name="connsiteY49" fmla="*/ 309562 h 564356"/>
                <a:gd name="connsiteX50" fmla="*/ 2683669 w 2793206"/>
                <a:gd name="connsiteY50" fmla="*/ 311943 h 564356"/>
                <a:gd name="connsiteX51" fmla="*/ 2619375 w 2793206"/>
                <a:gd name="connsiteY51" fmla="*/ 302418 h 564356"/>
                <a:gd name="connsiteX52" fmla="*/ 2514600 w 2793206"/>
                <a:gd name="connsiteY52" fmla="*/ 285750 h 564356"/>
                <a:gd name="connsiteX53" fmla="*/ 2357437 w 2793206"/>
                <a:gd name="connsiteY53" fmla="*/ 271462 h 564356"/>
                <a:gd name="connsiteX54" fmla="*/ 2207419 w 2793206"/>
                <a:gd name="connsiteY54" fmla="*/ 271462 h 564356"/>
                <a:gd name="connsiteX55" fmla="*/ 2057400 w 2793206"/>
                <a:gd name="connsiteY55" fmla="*/ 273843 h 564356"/>
                <a:gd name="connsiteX56" fmla="*/ 1714500 w 2793206"/>
                <a:gd name="connsiteY56" fmla="*/ 3071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93206" h="564356">
                  <a:moveTo>
                    <a:pt x="1714500" y="307181"/>
                  </a:moveTo>
                  <a:lnTo>
                    <a:pt x="1402556" y="340518"/>
                  </a:lnTo>
                  <a:lnTo>
                    <a:pt x="1252537" y="359568"/>
                  </a:lnTo>
                  <a:lnTo>
                    <a:pt x="1090612" y="378618"/>
                  </a:lnTo>
                  <a:lnTo>
                    <a:pt x="976312" y="397668"/>
                  </a:lnTo>
                  <a:lnTo>
                    <a:pt x="845344" y="421481"/>
                  </a:lnTo>
                  <a:lnTo>
                    <a:pt x="728662" y="450056"/>
                  </a:lnTo>
                  <a:lnTo>
                    <a:pt x="559594" y="497681"/>
                  </a:lnTo>
                  <a:lnTo>
                    <a:pt x="371475" y="564356"/>
                  </a:lnTo>
                  <a:lnTo>
                    <a:pt x="335756" y="561975"/>
                  </a:lnTo>
                  <a:lnTo>
                    <a:pt x="300037" y="552450"/>
                  </a:lnTo>
                  <a:lnTo>
                    <a:pt x="261937" y="538162"/>
                  </a:lnTo>
                  <a:lnTo>
                    <a:pt x="200025" y="500062"/>
                  </a:lnTo>
                  <a:lnTo>
                    <a:pt x="130969" y="450056"/>
                  </a:lnTo>
                  <a:lnTo>
                    <a:pt x="69056" y="400050"/>
                  </a:lnTo>
                  <a:lnTo>
                    <a:pt x="26194" y="352425"/>
                  </a:lnTo>
                  <a:lnTo>
                    <a:pt x="7144" y="328612"/>
                  </a:lnTo>
                  <a:lnTo>
                    <a:pt x="0" y="307181"/>
                  </a:lnTo>
                  <a:lnTo>
                    <a:pt x="0" y="288131"/>
                  </a:lnTo>
                  <a:lnTo>
                    <a:pt x="4762" y="278606"/>
                  </a:lnTo>
                  <a:lnTo>
                    <a:pt x="23812" y="276225"/>
                  </a:lnTo>
                  <a:lnTo>
                    <a:pt x="54769" y="290512"/>
                  </a:lnTo>
                  <a:lnTo>
                    <a:pt x="97631" y="311943"/>
                  </a:lnTo>
                  <a:lnTo>
                    <a:pt x="161925" y="333375"/>
                  </a:lnTo>
                  <a:lnTo>
                    <a:pt x="214312" y="340518"/>
                  </a:lnTo>
                  <a:lnTo>
                    <a:pt x="295275" y="347662"/>
                  </a:lnTo>
                  <a:lnTo>
                    <a:pt x="366712" y="342900"/>
                  </a:lnTo>
                  <a:lnTo>
                    <a:pt x="497681" y="319087"/>
                  </a:lnTo>
                  <a:lnTo>
                    <a:pt x="766762" y="266700"/>
                  </a:lnTo>
                  <a:lnTo>
                    <a:pt x="1254919" y="190500"/>
                  </a:lnTo>
                  <a:lnTo>
                    <a:pt x="1562100" y="138112"/>
                  </a:lnTo>
                  <a:lnTo>
                    <a:pt x="1643062" y="138112"/>
                  </a:lnTo>
                  <a:lnTo>
                    <a:pt x="1893094" y="107156"/>
                  </a:lnTo>
                  <a:lnTo>
                    <a:pt x="2097881" y="83343"/>
                  </a:lnTo>
                  <a:lnTo>
                    <a:pt x="2219325" y="71437"/>
                  </a:lnTo>
                  <a:lnTo>
                    <a:pt x="2338387" y="0"/>
                  </a:lnTo>
                  <a:lnTo>
                    <a:pt x="2443162" y="21431"/>
                  </a:lnTo>
                  <a:lnTo>
                    <a:pt x="2547937" y="52387"/>
                  </a:lnTo>
                  <a:lnTo>
                    <a:pt x="2614612" y="76200"/>
                  </a:lnTo>
                  <a:lnTo>
                    <a:pt x="2659856" y="95250"/>
                  </a:lnTo>
                  <a:lnTo>
                    <a:pt x="2700337" y="116681"/>
                  </a:lnTo>
                  <a:lnTo>
                    <a:pt x="2733675" y="145256"/>
                  </a:lnTo>
                  <a:lnTo>
                    <a:pt x="2757487" y="171450"/>
                  </a:lnTo>
                  <a:lnTo>
                    <a:pt x="2774156" y="192881"/>
                  </a:lnTo>
                  <a:lnTo>
                    <a:pt x="2786062" y="214312"/>
                  </a:lnTo>
                  <a:lnTo>
                    <a:pt x="2793206" y="235743"/>
                  </a:lnTo>
                  <a:lnTo>
                    <a:pt x="2793206" y="259556"/>
                  </a:lnTo>
                  <a:lnTo>
                    <a:pt x="2781300" y="276225"/>
                  </a:lnTo>
                  <a:lnTo>
                    <a:pt x="2752725" y="295275"/>
                  </a:lnTo>
                  <a:lnTo>
                    <a:pt x="2719387" y="309562"/>
                  </a:lnTo>
                  <a:lnTo>
                    <a:pt x="2683669" y="311943"/>
                  </a:lnTo>
                  <a:lnTo>
                    <a:pt x="2619375" y="302418"/>
                  </a:lnTo>
                  <a:lnTo>
                    <a:pt x="2514600" y="285750"/>
                  </a:lnTo>
                  <a:lnTo>
                    <a:pt x="2357437" y="271462"/>
                  </a:lnTo>
                  <a:lnTo>
                    <a:pt x="2207419" y="271462"/>
                  </a:lnTo>
                  <a:lnTo>
                    <a:pt x="2057400" y="273843"/>
                  </a:lnTo>
                  <a:lnTo>
                    <a:pt x="17145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744FCAA8-5048-474E-AE18-66895D2DDA1C}"/>
                </a:ext>
              </a:extLst>
            </p:cNvPr>
            <p:cNvSpPr/>
            <p:nvPr/>
          </p:nvSpPr>
          <p:spPr>
            <a:xfrm rot="16200000">
              <a:off x="4602163" y="4562475"/>
              <a:ext cx="2511425" cy="422275"/>
            </a:xfrm>
            <a:custGeom>
              <a:avLst/>
              <a:gdLst>
                <a:gd name="connsiteX0" fmla="*/ 1335881 w 2512218"/>
                <a:gd name="connsiteY0" fmla="*/ 371475 h 421481"/>
                <a:gd name="connsiteX1" fmla="*/ 797718 w 2512218"/>
                <a:gd name="connsiteY1" fmla="*/ 373856 h 421481"/>
                <a:gd name="connsiteX2" fmla="*/ 433387 w 2512218"/>
                <a:gd name="connsiteY2" fmla="*/ 371475 h 421481"/>
                <a:gd name="connsiteX3" fmla="*/ 376237 w 2512218"/>
                <a:gd name="connsiteY3" fmla="*/ 366713 h 421481"/>
                <a:gd name="connsiteX4" fmla="*/ 309562 w 2512218"/>
                <a:gd name="connsiteY4" fmla="*/ 359569 h 421481"/>
                <a:gd name="connsiteX5" fmla="*/ 211931 w 2512218"/>
                <a:gd name="connsiteY5" fmla="*/ 338138 h 421481"/>
                <a:gd name="connsiteX6" fmla="*/ 107156 w 2512218"/>
                <a:gd name="connsiteY6" fmla="*/ 309563 h 421481"/>
                <a:gd name="connsiteX7" fmla="*/ 35718 w 2512218"/>
                <a:gd name="connsiteY7" fmla="*/ 288131 h 421481"/>
                <a:gd name="connsiteX8" fmla="*/ 14287 w 2512218"/>
                <a:gd name="connsiteY8" fmla="*/ 273844 h 421481"/>
                <a:gd name="connsiteX9" fmla="*/ 0 w 2512218"/>
                <a:gd name="connsiteY9" fmla="*/ 247650 h 421481"/>
                <a:gd name="connsiteX10" fmla="*/ 0 w 2512218"/>
                <a:gd name="connsiteY10" fmla="*/ 223838 h 421481"/>
                <a:gd name="connsiteX11" fmla="*/ 4762 w 2512218"/>
                <a:gd name="connsiteY11" fmla="*/ 204788 h 421481"/>
                <a:gd name="connsiteX12" fmla="*/ 21431 w 2512218"/>
                <a:gd name="connsiteY12" fmla="*/ 185738 h 421481"/>
                <a:gd name="connsiteX13" fmla="*/ 47625 w 2512218"/>
                <a:gd name="connsiteY13" fmla="*/ 171450 h 421481"/>
                <a:gd name="connsiteX14" fmla="*/ 142875 w 2512218"/>
                <a:gd name="connsiteY14" fmla="*/ 157163 h 421481"/>
                <a:gd name="connsiteX15" fmla="*/ 369093 w 2512218"/>
                <a:gd name="connsiteY15" fmla="*/ 142875 h 421481"/>
                <a:gd name="connsiteX16" fmla="*/ 826293 w 2512218"/>
                <a:gd name="connsiteY16" fmla="*/ 135731 h 421481"/>
                <a:gd name="connsiteX17" fmla="*/ 1421606 w 2512218"/>
                <a:gd name="connsiteY17" fmla="*/ 126206 h 421481"/>
                <a:gd name="connsiteX18" fmla="*/ 1966912 w 2512218"/>
                <a:gd name="connsiteY18" fmla="*/ 126206 h 421481"/>
                <a:gd name="connsiteX19" fmla="*/ 2212181 w 2512218"/>
                <a:gd name="connsiteY19" fmla="*/ 123825 h 421481"/>
                <a:gd name="connsiteX20" fmla="*/ 2257425 w 2512218"/>
                <a:gd name="connsiteY20" fmla="*/ 119063 h 421481"/>
                <a:gd name="connsiteX21" fmla="*/ 2290762 w 2512218"/>
                <a:gd name="connsiteY21" fmla="*/ 111919 h 421481"/>
                <a:gd name="connsiteX22" fmla="*/ 2347912 w 2512218"/>
                <a:gd name="connsiteY22" fmla="*/ 92869 h 421481"/>
                <a:gd name="connsiteX23" fmla="*/ 2405062 w 2512218"/>
                <a:gd name="connsiteY23" fmla="*/ 61913 h 421481"/>
                <a:gd name="connsiteX24" fmla="*/ 2478881 w 2512218"/>
                <a:gd name="connsiteY24" fmla="*/ 0 h 421481"/>
                <a:gd name="connsiteX25" fmla="*/ 2512218 w 2512218"/>
                <a:gd name="connsiteY25" fmla="*/ 116681 h 421481"/>
                <a:gd name="connsiteX26" fmla="*/ 2421731 w 2512218"/>
                <a:gd name="connsiteY26" fmla="*/ 271463 h 421481"/>
                <a:gd name="connsiteX27" fmla="*/ 2383631 w 2512218"/>
                <a:gd name="connsiteY27" fmla="*/ 347663 h 421481"/>
                <a:gd name="connsiteX28" fmla="*/ 2355056 w 2512218"/>
                <a:gd name="connsiteY28" fmla="*/ 392906 h 421481"/>
                <a:gd name="connsiteX29" fmla="*/ 2336006 w 2512218"/>
                <a:gd name="connsiteY29" fmla="*/ 411956 h 421481"/>
                <a:gd name="connsiteX30" fmla="*/ 2305050 w 2512218"/>
                <a:gd name="connsiteY30" fmla="*/ 421481 h 421481"/>
                <a:gd name="connsiteX31" fmla="*/ 2266950 w 2512218"/>
                <a:gd name="connsiteY31" fmla="*/ 414338 h 421481"/>
                <a:gd name="connsiteX32" fmla="*/ 2221706 w 2512218"/>
                <a:gd name="connsiteY32" fmla="*/ 392906 h 421481"/>
                <a:gd name="connsiteX33" fmla="*/ 2171700 w 2512218"/>
                <a:gd name="connsiteY33" fmla="*/ 371475 h 421481"/>
                <a:gd name="connsiteX34" fmla="*/ 1781175 w 2512218"/>
                <a:gd name="connsiteY34" fmla="*/ 371475 h 421481"/>
                <a:gd name="connsiteX35" fmla="*/ 1621631 w 2512218"/>
                <a:gd name="connsiteY35" fmla="*/ 371475 h 421481"/>
                <a:gd name="connsiteX36" fmla="*/ 1335881 w 2512218"/>
                <a:gd name="connsiteY36" fmla="*/ 37147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12218" h="421481">
                  <a:moveTo>
                    <a:pt x="1335881" y="371475"/>
                  </a:moveTo>
                  <a:lnTo>
                    <a:pt x="797718" y="373856"/>
                  </a:lnTo>
                  <a:lnTo>
                    <a:pt x="433387" y="371475"/>
                  </a:lnTo>
                  <a:lnTo>
                    <a:pt x="376237" y="366713"/>
                  </a:lnTo>
                  <a:lnTo>
                    <a:pt x="309562" y="359569"/>
                  </a:lnTo>
                  <a:lnTo>
                    <a:pt x="211931" y="338138"/>
                  </a:lnTo>
                  <a:lnTo>
                    <a:pt x="107156" y="309563"/>
                  </a:lnTo>
                  <a:lnTo>
                    <a:pt x="35718" y="288131"/>
                  </a:lnTo>
                  <a:lnTo>
                    <a:pt x="14287" y="273844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04788"/>
                  </a:lnTo>
                  <a:lnTo>
                    <a:pt x="21431" y="185738"/>
                  </a:lnTo>
                  <a:lnTo>
                    <a:pt x="47625" y="171450"/>
                  </a:lnTo>
                  <a:lnTo>
                    <a:pt x="142875" y="157163"/>
                  </a:lnTo>
                  <a:lnTo>
                    <a:pt x="369093" y="142875"/>
                  </a:lnTo>
                  <a:lnTo>
                    <a:pt x="826293" y="135731"/>
                  </a:lnTo>
                  <a:lnTo>
                    <a:pt x="1421606" y="126206"/>
                  </a:lnTo>
                  <a:lnTo>
                    <a:pt x="1966912" y="126206"/>
                  </a:lnTo>
                  <a:lnTo>
                    <a:pt x="2212181" y="123825"/>
                  </a:lnTo>
                  <a:lnTo>
                    <a:pt x="2257425" y="119063"/>
                  </a:lnTo>
                  <a:lnTo>
                    <a:pt x="2290762" y="111919"/>
                  </a:lnTo>
                  <a:lnTo>
                    <a:pt x="2347912" y="92869"/>
                  </a:lnTo>
                  <a:lnTo>
                    <a:pt x="2405062" y="61913"/>
                  </a:lnTo>
                  <a:lnTo>
                    <a:pt x="2478881" y="0"/>
                  </a:lnTo>
                  <a:lnTo>
                    <a:pt x="2512218" y="116681"/>
                  </a:lnTo>
                  <a:lnTo>
                    <a:pt x="2421731" y="271463"/>
                  </a:lnTo>
                  <a:lnTo>
                    <a:pt x="2383631" y="347663"/>
                  </a:lnTo>
                  <a:lnTo>
                    <a:pt x="2355056" y="392906"/>
                  </a:lnTo>
                  <a:lnTo>
                    <a:pt x="2336006" y="411956"/>
                  </a:lnTo>
                  <a:lnTo>
                    <a:pt x="2305050" y="421481"/>
                  </a:lnTo>
                  <a:lnTo>
                    <a:pt x="2266950" y="414338"/>
                  </a:lnTo>
                  <a:lnTo>
                    <a:pt x="2221706" y="392906"/>
                  </a:lnTo>
                  <a:lnTo>
                    <a:pt x="2171700" y="371475"/>
                  </a:lnTo>
                  <a:lnTo>
                    <a:pt x="1781175" y="371475"/>
                  </a:lnTo>
                  <a:lnTo>
                    <a:pt x="1621631" y="371475"/>
                  </a:lnTo>
                  <a:lnTo>
                    <a:pt x="133588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2399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8F89B0-BE36-44E3-B2A0-406D640EC114}"/>
              </a:ext>
            </a:extLst>
          </p:cNvPr>
          <p:cNvGrpSpPr/>
          <p:nvPr/>
        </p:nvGrpSpPr>
        <p:grpSpPr>
          <a:xfrm>
            <a:off x="2609850" y="1525588"/>
            <a:ext cx="4600575" cy="4503737"/>
            <a:chOff x="2609850" y="1525588"/>
            <a:chExt cx="4600575" cy="45037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8F94C1A-96A3-6C4E-B49D-F45DEB5AC7EE}"/>
                </a:ext>
              </a:extLst>
            </p:cNvPr>
            <p:cNvSpPr/>
            <p:nvPr/>
          </p:nvSpPr>
          <p:spPr>
            <a:xfrm>
              <a:off x="2795588" y="1628775"/>
              <a:ext cx="1785937" cy="935038"/>
            </a:xfrm>
            <a:custGeom>
              <a:avLst/>
              <a:gdLst>
                <a:gd name="connsiteX0" fmla="*/ 1300162 w 1785937"/>
                <a:gd name="connsiteY0" fmla="*/ 500063 h 935831"/>
                <a:gd name="connsiteX1" fmla="*/ 923925 w 1785937"/>
                <a:gd name="connsiteY1" fmla="*/ 671513 h 935831"/>
                <a:gd name="connsiteX2" fmla="*/ 773906 w 1785937"/>
                <a:gd name="connsiteY2" fmla="*/ 738188 h 935831"/>
                <a:gd name="connsiteX3" fmla="*/ 607218 w 1785937"/>
                <a:gd name="connsiteY3" fmla="*/ 792956 h 935831"/>
                <a:gd name="connsiteX4" fmla="*/ 464343 w 1785937"/>
                <a:gd name="connsiteY4" fmla="*/ 838200 h 935831"/>
                <a:gd name="connsiteX5" fmla="*/ 307181 w 1785937"/>
                <a:gd name="connsiteY5" fmla="*/ 878681 h 935831"/>
                <a:gd name="connsiteX6" fmla="*/ 169068 w 1785937"/>
                <a:gd name="connsiteY6" fmla="*/ 909638 h 935831"/>
                <a:gd name="connsiteX7" fmla="*/ 71437 w 1785937"/>
                <a:gd name="connsiteY7" fmla="*/ 931069 h 935831"/>
                <a:gd name="connsiteX8" fmla="*/ 26193 w 1785937"/>
                <a:gd name="connsiteY8" fmla="*/ 935831 h 935831"/>
                <a:gd name="connsiteX9" fmla="*/ 4762 w 1785937"/>
                <a:gd name="connsiteY9" fmla="*/ 933450 h 935831"/>
                <a:gd name="connsiteX10" fmla="*/ 0 w 1785937"/>
                <a:gd name="connsiteY10" fmla="*/ 926306 h 935831"/>
                <a:gd name="connsiteX11" fmla="*/ 2381 w 1785937"/>
                <a:gd name="connsiteY11" fmla="*/ 916781 h 935831"/>
                <a:gd name="connsiteX12" fmla="*/ 26193 w 1785937"/>
                <a:gd name="connsiteY12" fmla="*/ 890588 h 935831"/>
                <a:gd name="connsiteX13" fmla="*/ 66675 w 1785937"/>
                <a:gd name="connsiteY13" fmla="*/ 869156 h 935831"/>
                <a:gd name="connsiteX14" fmla="*/ 257175 w 1785937"/>
                <a:gd name="connsiteY14" fmla="*/ 783431 h 935831"/>
                <a:gd name="connsiteX15" fmla="*/ 481012 w 1785937"/>
                <a:gd name="connsiteY15" fmla="*/ 678656 h 935831"/>
                <a:gd name="connsiteX16" fmla="*/ 697706 w 1785937"/>
                <a:gd name="connsiteY16" fmla="*/ 566738 h 935831"/>
                <a:gd name="connsiteX17" fmla="*/ 935831 w 1785937"/>
                <a:gd name="connsiteY17" fmla="*/ 431006 h 935831"/>
                <a:gd name="connsiteX18" fmla="*/ 1119187 w 1785937"/>
                <a:gd name="connsiteY18" fmla="*/ 316706 h 935831"/>
                <a:gd name="connsiteX19" fmla="*/ 1245393 w 1785937"/>
                <a:gd name="connsiteY19" fmla="*/ 233363 h 935831"/>
                <a:gd name="connsiteX20" fmla="*/ 1304925 w 1785937"/>
                <a:gd name="connsiteY20" fmla="*/ 190500 h 935831"/>
                <a:gd name="connsiteX21" fmla="*/ 1312068 w 1785937"/>
                <a:gd name="connsiteY21" fmla="*/ 176213 h 935831"/>
                <a:gd name="connsiteX22" fmla="*/ 1319212 w 1785937"/>
                <a:gd name="connsiteY22" fmla="*/ 152400 h 935831"/>
                <a:gd name="connsiteX23" fmla="*/ 1314450 w 1785937"/>
                <a:gd name="connsiteY23" fmla="*/ 130969 h 935831"/>
                <a:gd name="connsiteX24" fmla="*/ 1297781 w 1785937"/>
                <a:gd name="connsiteY24" fmla="*/ 102394 h 935831"/>
                <a:gd name="connsiteX25" fmla="*/ 1278731 w 1785937"/>
                <a:gd name="connsiteY25" fmla="*/ 80963 h 935831"/>
                <a:gd name="connsiteX26" fmla="*/ 1262062 w 1785937"/>
                <a:gd name="connsiteY26" fmla="*/ 54769 h 935831"/>
                <a:gd name="connsiteX27" fmla="*/ 1254918 w 1785937"/>
                <a:gd name="connsiteY27" fmla="*/ 35719 h 935831"/>
                <a:gd name="connsiteX28" fmla="*/ 1252537 w 1785937"/>
                <a:gd name="connsiteY28" fmla="*/ 19050 h 935831"/>
                <a:gd name="connsiteX29" fmla="*/ 1257300 w 1785937"/>
                <a:gd name="connsiteY29" fmla="*/ 7144 h 935831"/>
                <a:gd name="connsiteX30" fmla="*/ 1276350 w 1785937"/>
                <a:gd name="connsiteY30" fmla="*/ 0 h 935831"/>
                <a:gd name="connsiteX31" fmla="*/ 1323975 w 1785937"/>
                <a:gd name="connsiteY31" fmla="*/ 11906 h 935831"/>
                <a:gd name="connsiteX32" fmla="*/ 1402556 w 1785937"/>
                <a:gd name="connsiteY32" fmla="*/ 42863 h 935831"/>
                <a:gd name="connsiteX33" fmla="*/ 1493043 w 1785937"/>
                <a:gd name="connsiteY33" fmla="*/ 83344 h 935831"/>
                <a:gd name="connsiteX34" fmla="*/ 1571625 w 1785937"/>
                <a:gd name="connsiteY34" fmla="*/ 123825 h 935831"/>
                <a:gd name="connsiteX35" fmla="*/ 1643062 w 1785937"/>
                <a:gd name="connsiteY35" fmla="*/ 169069 h 935831"/>
                <a:gd name="connsiteX36" fmla="*/ 1702593 w 1785937"/>
                <a:gd name="connsiteY36" fmla="*/ 207169 h 935831"/>
                <a:gd name="connsiteX37" fmla="*/ 1745456 w 1785937"/>
                <a:gd name="connsiteY37" fmla="*/ 233363 h 935831"/>
                <a:gd name="connsiteX38" fmla="*/ 1771650 w 1785937"/>
                <a:gd name="connsiteY38" fmla="*/ 257175 h 935831"/>
                <a:gd name="connsiteX39" fmla="*/ 1785937 w 1785937"/>
                <a:gd name="connsiteY39" fmla="*/ 280988 h 935831"/>
                <a:gd name="connsiteX40" fmla="*/ 1781175 w 1785937"/>
                <a:gd name="connsiteY40" fmla="*/ 300038 h 935831"/>
                <a:gd name="connsiteX41" fmla="*/ 1771650 w 1785937"/>
                <a:gd name="connsiteY41" fmla="*/ 319088 h 935831"/>
                <a:gd name="connsiteX42" fmla="*/ 1743075 w 1785937"/>
                <a:gd name="connsiteY42" fmla="*/ 335756 h 935831"/>
                <a:gd name="connsiteX43" fmla="*/ 1633537 w 1785937"/>
                <a:gd name="connsiteY43" fmla="*/ 366713 h 935831"/>
                <a:gd name="connsiteX44" fmla="*/ 1545431 w 1785937"/>
                <a:gd name="connsiteY44" fmla="*/ 400050 h 935831"/>
                <a:gd name="connsiteX45" fmla="*/ 1300162 w 1785937"/>
                <a:gd name="connsiteY45" fmla="*/ 50006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85937" h="935831">
                  <a:moveTo>
                    <a:pt x="1300162" y="500063"/>
                  </a:moveTo>
                  <a:lnTo>
                    <a:pt x="923925" y="671513"/>
                  </a:lnTo>
                  <a:lnTo>
                    <a:pt x="773906" y="738188"/>
                  </a:lnTo>
                  <a:lnTo>
                    <a:pt x="607218" y="792956"/>
                  </a:lnTo>
                  <a:lnTo>
                    <a:pt x="464343" y="838200"/>
                  </a:lnTo>
                  <a:lnTo>
                    <a:pt x="307181" y="878681"/>
                  </a:lnTo>
                  <a:lnTo>
                    <a:pt x="169068" y="909638"/>
                  </a:lnTo>
                  <a:lnTo>
                    <a:pt x="71437" y="931069"/>
                  </a:lnTo>
                  <a:lnTo>
                    <a:pt x="26193" y="935831"/>
                  </a:lnTo>
                  <a:lnTo>
                    <a:pt x="4762" y="933450"/>
                  </a:lnTo>
                  <a:lnTo>
                    <a:pt x="0" y="926306"/>
                  </a:lnTo>
                  <a:lnTo>
                    <a:pt x="2381" y="916781"/>
                  </a:lnTo>
                  <a:lnTo>
                    <a:pt x="26193" y="890588"/>
                  </a:lnTo>
                  <a:lnTo>
                    <a:pt x="66675" y="869156"/>
                  </a:lnTo>
                  <a:lnTo>
                    <a:pt x="257175" y="783431"/>
                  </a:lnTo>
                  <a:lnTo>
                    <a:pt x="481012" y="678656"/>
                  </a:lnTo>
                  <a:lnTo>
                    <a:pt x="697706" y="566738"/>
                  </a:lnTo>
                  <a:lnTo>
                    <a:pt x="935831" y="431006"/>
                  </a:lnTo>
                  <a:lnTo>
                    <a:pt x="1119187" y="316706"/>
                  </a:lnTo>
                  <a:lnTo>
                    <a:pt x="1245393" y="233363"/>
                  </a:lnTo>
                  <a:lnTo>
                    <a:pt x="1304925" y="190500"/>
                  </a:lnTo>
                  <a:lnTo>
                    <a:pt x="1312068" y="176213"/>
                  </a:lnTo>
                  <a:lnTo>
                    <a:pt x="1319212" y="152400"/>
                  </a:lnTo>
                  <a:lnTo>
                    <a:pt x="1314450" y="130969"/>
                  </a:lnTo>
                  <a:lnTo>
                    <a:pt x="1297781" y="102394"/>
                  </a:lnTo>
                  <a:lnTo>
                    <a:pt x="1278731" y="80963"/>
                  </a:lnTo>
                  <a:lnTo>
                    <a:pt x="1262062" y="54769"/>
                  </a:lnTo>
                  <a:lnTo>
                    <a:pt x="1254918" y="35719"/>
                  </a:lnTo>
                  <a:lnTo>
                    <a:pt x="1252537" y="19050"/>
                  </a:lnTo>
                  <a:lnTo>
                    <a:pt x="1257300" y="7144"/>
                  </a:lnTo>
                  <a:lnTo>
                    <a:pt x="1276350" y="0"/>
                  </a:lnTo>
                  <a:lnTo>
                    <a:pt x="1323975" y="11906"/>
                  </a:lnTo>
                  <a:lnTo>
                    <a:pt x="1402556" y="42863"/>
                  </a:lnTo>
                  <a:lnTo>
                    <a:pt x="1493043" y="83344"/>
                  </a:lnTo>
                  <a:lnTo>
                    <a:pt x="1571625" y="123825"/>
                  </a:lnTo>
                  <a:lnTo>
                    <a:pt x="1643062" y="169069"/>
                  </a:lnTo>
                  <a:lnTo>
                    <a:pt x="1702593" y="207169"/>
                  </a:lnTo>
                  <a:lnTo>
                    <a:pt x="1745456" y="233363"/>
                  </a:lnTo>
                  <a:lnTo>
                    <a:pt x="1771650" y="257175"/>
                  </a:lnTo>
                  <a:lnTo>
                    <a:pt x="1785937" y="280988"/>
                  </a:lnTo>
                  <a:lnTo>
                    <a:pt x="1781175" y="300038"/>
                  </a:lnTo>
                  <a:lnTo>
                    <a:pt x="1771650" y="319088"/>
                  </a:lnTo>
                  <a:lnTo>
                    <a:pt x="1743075" y="335756"/>
                  </a:lnTo>
                  <a:lnTo>
                    <a:pt x="1633537" y="366713"/>
                  </a:lnTo>
                  <a:lnTo>
                    <a:pt x="1545431" y="400050"/>
                  </a:lnTo>
                  <a:lnTo>
                    <a:pt x="1300162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EA6515F-887D-2D4B-B68D-6E545EEA5B9F}"/>
                </a:ext>
              </a:extLst>
            </p:cNvPr>
            <p:cNvSpPr/>
            <p:nvPr/>
          </p:nvSpPr>
          <p:spPr>
            <a:xfrm>
              <a:off x="2609850" y="2781300"/>
              <a:ext cx="2284413" cy="633413"/>
            </a:xfrm>
            <a:custGeom>
              <a:avLst/>
              <a:gdLst>
                <a:gd name="connsiteX0" fmla="*/ 1571625 w 2283619"/>
                <a:gd name="connsiteY0" fmla="*/ 319088 h 633413"/>
                <a:gd name="connsiteX1" fmla="*/ 1378744 w 2283619"/>
                <a:gd name="connsiteY1" fmla="*/ 361950 h 633413"/>
                <a:gd name="connsiteX2" fmla="*/ 1102519 w 2283619"/>
                <a:gd name="connsiteY2" fmla="*/ 440531 h 633413"/>
                <a:gd name="connsiteX3" fmla="*/ 969169 w 2283619"/>
                <a:gd name="connsiteY3" fmla="*/ 473869 h 633413"/>
                <a:gd name="connsiteX4" fmla="*/ 838200 w 2283619"/>
                <a:gd name="connsiteY4" fmla="*/ 509588 h 633413"/>
                <a:gd name="connsiteX5" fmla="*/ 700088 w 2283619"/>
                <a:gd name="connsiteY5" fmla="*/ 552450 h 633413"/>
                <a:gd name="connsiteX6" fmla="*/ 619125 w 2283619"/>
                <a:gd name="connsiteY6" fmla="*/ 581025 h 633413"/>
                <a:gd name="connsiteX7" fmla="*/ 566738 w 2283619"/>
                <a:gd name="connsiteY7" fmla="*/ 607219 h 633413"/>
                <a:gd name="connsiteX8" fmla="*/ 528638 w 2283619"/>
                <a:gd name="connsiteY8" fmla="*/ 623888 h 633413"/>
                <a:gd name="connsiteX9" fmla="*/ 497681 w 2283619"/>
                <a:gd name="connsiteY9" fmla="*/ 631031 h 633413"/>
                <a:gd name="connsiteX10" fmla="*/ 469106 w 2283619"/>
                <a:gd name="connsiteY10" fmla="*/ 633413 h 633413"/>
                <a:gd name="connsiteX11" fmla="*/ 435769 w 2283619"/>
                <a:gd name="connsiteY11" fmla="*/ 633413 h 633413"/>
                <a:gd name="connsiteX12" fmla="*/ 352425 w 2283619"/>
                <a:gd name="connsiteY12" fmla="*/ 619125 h 633413"/>
                <a:gd name="connsiteX13" fmla="*/ 302419 w 2283619"/>
                <a:gd name="connsiteY13" fmla="*/ 600075 h 633413"/>
                <a:gd name="connsiteX14" fmla="*/ 207169 w 2283619"/>
                <a:gd name="connsiteY14" fmla="*/ 550069 h 633413"/>
                <a:gd name="connsiteX15" fmla="*/ 114300 w 2283619"/>
                <a:gd name="connsiteY15" fmla="*/ 488156 h 633413"/>
                <a:gd name="connsiteX16" fmla="*/ 50006 w 2283619"/>
                <a:gd name="connsiteY16" fmla="*/ 440531 h 633413"/>
                <a:gd name="connsiteX17" fmla="*/ 19050 w 2283619"/>
                <a:gd name="connsiteY17" fmla="*/ 416719 h 633413"/>
                <a:gd name="connsiteX18" fmla="*/ 4763 w 2283619"/>
                <a:gd name="connsiteY18" fmla="*/ 392906 h 633413"/>
                <a:gd name="connsiteX19" fmla="*/ 0 w 2283619"/>
                <a:gd name="connsiteY19" fmla="*/ 364331 h 633413"/>
                <a:gd name="connsiteX20" fmla="*/ 2381 w 2283619"/>
                <a:gd name="connsiteY20" fmla="*/ 350044 h 633413"/>
                <a:gd name="connsiteX21" fmla="*/ 16669 w 2283619"/>
                <a:gd name="connsiteY21" fmla="*/ 340519 h 633413"/>
                <a:gd name="connsiteX22" fmla="*/ 35719 w 2283619"/>
                <a:gd name="connsiteY22" fmla="*/ 342900 h 633413"/>
                <a:gd name="connsiteX23" fmla="*/ 73819 w 2283619"/>
                <a:gd name="connsiteY23" fmla="*/ 361950 h 633413"/>
                <a:gd name="connsiteX24" fmla="*/ 126206 w 2283619"/>
                <a:gd name="connsiteY24" fmla="*/ 381000 h 633413"/>
                <a:gd name="connsiteX25" fmla="*/ 176213 w 2283619"/>
                <a:gd name="connsiteY25" fmla="*/ 397669 h 633413"/>
                <a:gd name="connsiteX26" fmla="*/ 254794 w 2283619"/>
                <a:gd name="connsiteY26" fmla="*/ 411956 h 633413"/>
                <a:gd name="connsiteX27" fmla="*/ 328613 w 2283619"/>
                <a:gd name="connsiteY27" fmla="*/ 419100 h 633413"/>
                <a:gd name="connsiteX28" fmla="*/ 376238 w 2283619"/>
                <a:gd name="connsiteY28" fmla="*/ 416719 h 633413"/>
                <a:gd name="connsiteX29" fmla="*/ 447675 w 2283619"/>
                <a:gd name="connsiteY29" fmla="*/ 404813 h 633413"/>
                <a:gd name="connsiteX30" fmla="*/ 666750 w 2283619"/>
                <a:gd name="connsiteY30" fmla="*/ 354806 h 633413"/>
                <a:gd name="connsiteX31" fmla="*/ 919163 w 2283619"/>
                <a:gd name="connsiteY31" fmla="*/ 288131 h 633413"/>
                <a:gd name="connsiteX32" fmla="*/ 1173956 w 2283619"/>
                <a:gd name="connsiteY32" fmla="*/ 226219 h 633413"/>
                <a:gd name="connsiteX33" fmla="*/ 1404938 w 2283619"/>
                <a:gd name="connsiteY33" fmla="*/ 157163 h 633413"/>
                <a:gd name="connsiteX34" fmla="*/ 1609725 w 2283619"/>
                <a:gd name="connsiteY34" fmla="*/ 111919 h 633413"/>
                <a:gd name="connsiteX35" fmla="*/ 1802606 w 2283619"/>
                <a:gd name="connsiteY35" fmla="*/ 69056 h 633413"/>
                <a:gd name="connsiteX36" fmla="*/ 1850231 w 2283619"/>
                <a:gd name="connsiteY36" fmla="*/ 45244 h 633413"/>
                <a:gd name="connsiteX37" fmla="*/ 1912144 w 2283619"/>
                <a:gd name="connsiteY37" fmla="*/ 16669 h 633413"/>
                <a:gd name="connsiteX38" fmla="*/ 1959769 w 2283619"/>
                <a:gd name="connsiteY38" fmla="*/ 0 h 633413"/>
                <a:gd name="connsiteX39" fmla="*/ 2024063 w 2283619"/>
                <a:gd name="connsiteY39" fmla="*/ 19050 h 633413"/>
                <a:gd name="connsiteX40" fmla="*/ 2121694 w 2283619"/>
                <a:gd name="connsiteY40" fmla="*/ 52388 h 633413"/>
                <a:gd name="connsiteX41" fmla="*/ 2197894 w 2283619"/>
                <a:gd name="connsiteY41" fmla="*/ 85725 h 633413"/>
                <a:gd name="connsiteX42" fmla="*/ 2240756 w 2283619"/>
                <a:gd name="connsiteY42" fmla="*/ 111919 h 633413"/>
                <a:gd name="connsiteX43" fmla="*/ 2264569 w 2283619"/>
                <a:gd name="connsiteY43" fmla="*/ 138113 h 633413"/>
                <a:gd name="connsiteX44" fmla="*/ 2281238 w 2283619"/>
                <a:gd name="connsiteY44" fmla="*/ 161925 h 633413"/>
                <a:gd name="connsiteX45" fmla="*/ 2283619 w 2283619"/>
                <a:gd name="connsiteY45" fmla="*/ 183356 h 633413"/>
                <a:gd name="connsiteX46" fmla="*/ 2274094 w 2283619"/>
                <a:gd name="connsiteY46" fmla="*/ 209550 h 633413"/>
                <a:gd name="connsiteX47" fmla="*/ 2247900 w 2283619"/>
                <a:gd name="connsiteY47" fmla="*/ 233363 h 633413"/>
                <a:gd name="connsiteX48" fmla="*/ 2221706 w 2283619"/>
                <a:gd name="connsiteY48" fmla="*/ 242888 h 633413"/>
                <a:gd name="connsiteX49" fmla="*/ 2031206 w 2283619"/>
                <a:gd name="connsiteY49" fmla="*/ 252413 h 633413"/>
                <a:gd name="connsiteX50" fmla="*/ 1862138 w 2283619"/>
                <a:gd name="connsiteY50" fmla="*/ 276225 h 633413"/>
                <a:gd name="connsiteX51" fmla="*/ 1571625 w 2283619"/>
                <a:gd name="connsiteY51" fmla="*/ 31908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3619" h="633413">
                  <a:moveTo>
                    <a:pt x="1571625" y="319088"/>
                  </a:moveTo>
                  <a:lnTo>
                    <a:pt x="1378744" y="361950"/>
                  </a:lnTo>
                  <a:lnTo>
                    <a:pt x="1102519" y="440531"/>
                  </a:lnTo>
                  <a:lnTo>
                    <a:pt x="969169" y="473869"/>
                  </a:lnTo>
                  <a:lnTo>
                    <a:pt x="838200" y="509588"/>
                  </a:lnTo>
                  <a:lnTo>
                    <a:pt x="700088" y="552450"/>
                  </a:lnTo>
                  <a:lnTo>
                    <a:pt x="619125" y="581025"/>
                  </a:lnTo>
                  <a:lnTo>
                    <a:pt x="566738" y="607219"/>
                  </a:lnTo>
                  <a:lnTo>
                    <a:pt x="528638" y="623888"/>
                  </a:lnTo>
                  <a:lnTo>
                    <a:pt x="497681" y="631031"/>
                  </a:lnTo>
                  <a:lnTo>
                    <a:pt x="469106" y="633413"/>
                  </a:lnTo>
                  <a:lnTo>
                    <a:pt x="435769" y="633413"/>
                  </a:lnTo>
                  <a:lnTo>
                    <a:pt x="352425" y="619125"/>
                  </a:lnTo>
                  <a:lnTo>
                    <a:pt x="302419" y="600075"/>
                  </a:lnTo>
                  <a:lnTo>
                    <a:pt x="207169" y="550069"/>
                  </a:lnTo>
                  <a:lnTo>
                    <a:pt x="114300" y="488156"/>
                  </a:lnTo>
                  <a:lnTo>
                    <a:pt x="50006" y="440531"/>
                  </a:lnTo>
                  <a:lnTo>
                    <a:pt x="19050" y="416719"/>
                  </a:lnTo>
                  <a:lnTo>
                    <a:pt x="4763" y="392906"/>
                  </a:lnTo>
                  <a:lnTo>
                    <a:pt x="0" y="364331"/>
                  </a:lnTo>
                  <a:lnTo>
                    <a:pt x="2381" y="350044"/>
                  </a:lnTo>
                  <a:lnTo>
                    <a:pt x="16669" y="340519"/>
                  </a:lnTo>
                  <a:lnTo>
                    <a:pt x="35719" y="342900"/>
                  </a:lnTo>
                  <a:lnTo>
                    <a:pt x="73819" y="361950"/>
                  </a:lnTo>
                  <a:lnTo>
                    <a:pt x="126206" y="381000"/>
                  </a:lnTo>
                  <a:lnTo>
                    <a:pt x="176213" y="397669"/>
                  </a:lnTo>
                  <a:lnTo>
                    <a:pt x="254794" y="411956"/>
                  </a:lnTo>
                  <a:lnTo>
                    <a:pt x="328613" y="419100"/>
                  </a:lnTo>
                  <a:lnTo>
                    <a:pt x="376238" y="416719"/>
                  </a:lnTo>
                  <a:lnTo>
                    <a:pt x="447675" y="404813"/>
                  </a:lnTo>
                  <a:lnTo>
                    <a:pt x="666750" y="354806"/>
                  </a:lnTo>
                  <a:lnTo>
                    <a:pt x="919163" y="288131"/>
                  </a:lnTo>
                  <a:lnTo>
                    <a:pt x="1173956" y="226219"/>
                  </a:lnTo>
                  <a:lnTo>
                    <a:pt x="1404938" y="157163"/>
                  </a:lnTo>
                  <a:lnTo>
                    <a:pt x="1609725" y="111919"/>
                  </a:lnTo>
                  <a:lnTo>
                    <a:pt x="1802606" y="69056"/>
                  </a:lnTo>
                  <a:lnTo>
                    <a:pt x="1850231" y="45244"/>
                  </a:lnTo>
                  <a:lnTo>
                    <a:pt x="1912144" y="16669"/>
                  </a:lnTo>
                  <a:lnTo>
                    <a:pt x="1959769" y="0"/>
                  </a:lnTo>
                  <a:lnTo>
                    <a:pt x="2024063" y="19050"/>
                  </a:lnTo>
                  <a:lnTo>
                    <a:pt x="2121694" y="52388"/>
                  </a:lnTo>
                  <a:lnTo>
                    <a:pt x="2197894" y="85725"/>
                  </a:lnTo>
                  <a:lnTo>
                    <a:pt x="2240756" y="111919"/>
                  </a:lnTo>
                  <a:lnTo>
                    <a:pt x="2264569" y="138113"/>
                  </a:lnTo>
                  <a:lnTo>
                    <a:pt x="2281238" y="161925"/>
                  </a:lnTo>
                  <a:lnTo>
                    <a:pt x="2283619" y="183356"/>
                  </a:lnTo>
                  <a:lnTo>
                    <a:pt x="2274094" y="209550"/>
                  </a:lnTo>
                  <a:lnTo>
                    <a:pt x="2247900" y="233363"/>
                  </a:lnTo>
                  <a:lnTo>
                    <a:pt x="2221706" y="242888"/>
                  </a:lnTo>
                  <a:lnTo>
                    <a:pt x="2031206" y="252413"/>
                  </a:lnTo>
                  <a:lnTo>
                    <a:pt x="1862138" y="276225"/>
                  </a:lnTo>
                  <a:lnTo>
                    <a:pt x="1571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5BE3877-1FF3-2347-BF7D-36FD1D99F7F4}"/>
                </a:ext>
              </a:extLst>
            </p:cNvPr>
            <p:cNvSpPr/>
            <p:nvPr/>
          </p:nvSpPr>
          <p:spPr>
            <a:xfrm>
              <a:off x="2933700" y="4129088"/>
              <a:ext cx="560388" cy="1466850"/>
            </a:xfrm>
            <a:custGeom>
              <a:avLst/>
              <a:gdLst>
                <a:gd name="connsiteX0" fmla="*/ 252413 w 559594"/>
                <a:gd name="connsiteY0" fmla="*/ 881062 h 1466850"/>
                <a:gd name="connsiteX1" fmla="*/ 221456 w 559594"/>
                <a:gd name="connsiteY1" fmla="*/ 542925 h 1466850"/>
                <a:gd name="connsiteX2" fmla="*/ 204788 w 559594"/>
                <a:gd name="connsiteY2" fmla="*/ 381000 h 1466850"/>
                <a:gd name="connsiteX3" fmla="*/ 197644 w 559594"/>
                <a:gd name="connsiteY3" fmla="*/ 345281 h 1466850"/>
                <a:gd name="connsiteX4" fmla="*/ 178594 w 559594"/>
                <a:gd name="connsiteY4" fmla="*/ 292893 h 1466850"/>
                <a:gd name="connsiteX5" fmla="*/ 154781 w 559594"/>
                <a:gd name="connsiteY5" fmla="*/ 240506 h 1466850"/>
                <a:gd name="connsiteX6" fmla="*/ 126206 w 559594"/>
                <a:gd name="connsiteY6" fmla="*/ 185737 h 1466850"/>
                <a:gd name="connsiteX7" fmla="*/ 95250 w 559594"/>
                <a:gd name="connsiteY7" fmla="*/ 145256 h 1466850"/>
                <a:gd name="connsiteX8" fmla="*/ 61913 w 559594"/>
                <a:gd name="connsiteY8" fmla="*/ 104775 h 1466850"/>
                <a:gd name="connsiteX9" fmla="*/ 23813 w 559594"/>
                <a:gd name="connsiteY9" fmla="*/ 64293 h 1466850"/>
                <a:gd name="connsiteX10" fmla="*/ 4763 w 559594"/>
                <a:gd name="connsiteY10" fmla="*/ 40481 h 1466850"/>
                <a:gd name="connsiteX11" fmla="*/ 0 w 559594"/>
                <a:gd name="connsiteY11" fmla="*/ 21431 h 1466850"/>
                <a:gd name="connsiteX12" fmla="*/ 0 w 559594"/>
                <a:gd name="connsiteY12" fmla="*/ 11906 h 1466850"/>
                <a:gd name="connsiteX13" fmla="*/ 7144 w 559594"/>
                <a:gd name="connsiteY13" fmla="*/ 2381 h 1466850"/>
                <a:gd name="connsiteX14" fmla="*/ 21431 w 559594"/>
                <a:gd name="connsiteY14" fmla="*/ 0 h 1466850"/>
                <a:gd name="connsiteX15" fmla="*/ 54769 w 559594"/>
                <a:gd name="connsiteY15" fmla="*/ 7143 h 1466850"/>
                <a:gd name="connsiteX16" fmla="*/ 178594 w 559594"/>
                <a:gd name="connsiteY16" fmla="*/ 45243 h 1466850"/>
                <a:gd name="connsiteX17" fmla="*/ 395288 w 559594"/>
                <a:gd name="connsiteY17" fmla="*/ 123825 h 1466850"/>
                <a:gd name="connsiteX18" fmla="*/ 426244 w 559594"/>
                <a:gd name="connsiteY18" fmla="*/ 288131 h 1466850"/>
                <a:gd name="connsiteX19" fmla="*/ 476250 w 559594"/>
                <a:gd name="connsiteY19" fmla="*/ 557212 h 1466850"/>
                <a:gd name="connsiteX20" fmla="*/ 497681 w 559594"/>
                <a:gd name="connsiteY20" fmla="*/ 745331 h 1466850"/>
                <a:gd name="connsiteX21" fmla="*/ 526256 w 559594"/>
                <a:gd name="connsiteY21" fmla="*/ 945356 h 1466850"/>
                <a:gd name="connsiteX22" fmla="*/ 542925 w 559594"/>
                <a:gd name="connsiteY22" fmla="*/ 1088231 h 1466850"/>
                <a:gd name="connsiteX23" fmla="*/ 559594 w 559594"/>
                <a:gd name="connsiteY23" fmla="*/ 1207293 h 1466850"/>
                <a:gd name="connsiteX24" fmla="*/ 559594 w 559594"/>
                <a:gd name="connsiteY24" fmla="*/ 1276350 h 1466850"/>
                <a:gd name="connsiteX25" fmla="*/ 552450 w 559594"/>
                <a:gd name="connsiteY25" fmla="*/ 1347787 h 1466850"/>
                <a:gd name="connsiteX26" fmla="*/ 542925 w 559594"/>
                <a:gd name="connsiteY26" fmla="*/ 1402556 h 1466850"/>
                <a:gd name="connsiteX27" fmla="*/ 531019 w 559594"/>
                <a:gd name="connsiteY27" fmla="*/ 1438275 h 1466850"/>
                <a:gd name="connsiteX28" fmla="*/ 514350 w 559594"/>
                <a:gd name="connsiteY28" fmla="*/ 1462087 h 1466850"/>
                <a:gd name="connsiteX29" fmla="*/ 500063 w 559594"/>
                <a:gd name="connsiteY29" fmla="*/ 1466850 h 1466850"/>
                <a:gd name="connsiteX30" fmla="*/ 476250 w 559594"/>
                <a:gd name="connsiteY30" fmla="*/ 1466850 h 1466850"/>
                <a:gd name="connsiteX31" fmla="*/ 438150 w 559594"/>
                <a:gd name="connsiteY31" fmla="*/ 1454943 h 1466850"/>
                <a:gd name="connsiteX32" fmla="*/ 409575 w 559594"/>
                <a:gd name="connsiteY32" fmla="*/ 1438275 h 1466850"/>
                <a:gd name="connsiteX33" fmla="*/ 385763 w 559594"/>
                <a:gd name="connsiteY33" fmla="*/ 1416843 h 1466850"/>
                <a:gd name="connsiteX34" fmla="*/ 357188 w 559594"/>
                <a:gd name="connsiteY34" fmla="*/ 1385887 h 1466850"/>
                <a:gd name="connsiteX35" fmla="*/ 333375 w 559594"/>
                <a:gd name="connsiteY35" fmla="*/ 1343025 h 1466850"/>
                <a:gd name="connsiteX36" fmla="*/ 309563 w 559594"/>
                <a:gd name="connsiteY36" fmla="*/ 1278731 h 1466850"/>
                <a:gd name="connsiteX37" fmla="*/ 288131 w 559594"/>
                <a:gd name="connsiteY37" fmla="*/ 1190625 h 1466850"/>
                <a:gd name="connsiteX38" fmla="*/ 271463 w 559594"/>
                <a:gd name="connsiteY38" fmla="*/ 1059656 h 1466850"/>
                <a:gd name="connsiteX39" fmla="*/ 252413 w 559594"/>
                <a:gd name="connsiteY39" fmla="*/ 881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9594" h="1466850">
                  <a:moveTo>
                    <a:pt x="252413" y="881062"/>
                  </a:moveTo>
                  <a:lnTo>
                    <a:pt x="221456" y="542925"/>
                  </a:lnTo>
                  <a:lnTo>
                    <a:pt x="204788" y="381000"/>
                  </a:lnTo>
                  <a:lnTo>
                    <a:pt x="197644" y="345281"/>
                  </a:lnTo>
                  <a:lnTo>
                    <a:pt x="178594" y="292893"/>
                  </a:lnTo>
                  <a:lnTo>
                    <a:pt x="154781" y="240506"/>
                  </a:lnTo>
                  <a:lnTo>
                    <a:pt x="126206" y="185737"/>
                  </a:lnTo>
                  <a:lnTo>
                    <a:pt x="95250" y="145256"/>
                  </a:lnTo>
                  <a:lnTo>
                    <a:pt x="61913" y="104775"/>
                  </a:lnTo>
                  <a:lnTo>
                    <a:pt x="23813" y="64293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4769" y="7143"/>
                  </a:lnTo>
                  <a:lnTo>
                    <a:pt x="178594" y="45243"/>
                  </a:lnTo>
                  <a:lnTo>
                    <a:pt x="395288" y="123825"/>
                  </a:lnTo>
                  <a:lnTo>
                    <a:pt x="426244" y="288131"/>
                  </a:lnTo>
                  <a:lnTo>
                    <a:pt x="476250" y="557212"/>
                  </a:lnTo>
                  <a:lnTo>
                    <a:pt x="497681" y="745331"/>
                  </a:lnTo>
                  <a:lnTo>
                    <a:pt x="526256" y="945356"/>
                  </a:lnTo>
                  <a:lnTo>
                    <a:pt x="542925" y="1088231"/>
                  </a:lnTo>
                  <a:lnTo>
                    <a:pt x="559594" y="1207293"/>
                  </a:lnTo>
                  <a:lnTo>
                    <a:pt x="559594" y="1276350"/>
                  </a:lnTo>
                  <a:lnTo>
                    <a:pt x="552450" y="1347787"/>
                  </a:lnTo>
                  <a:lnTo>
                    <a:pt x="542925" y="1402556"/>
                  </a:lnTo>
                  <a:lnTo>
                    <a:pt x="531019" y="1438275"/>
                  </a:lnTo>
                  <a:lnTo>
                    <a:pt x="514350" y="1462087"/>
                  </a:lnTo>
                  <a:lnTo>
                    <a:pt x="500063" y="1466850"/>
                  </a:lnTo>
                  <a:lnTo>
                    <a:pt x="476250" y="1466850"/>
                  </a:lnTo>
                  <a:lnTo>
                    <a:pt x="438150" y="1454943"/>
                  </a:lnTo>
                  <a:lnTo>
                    <a:pt x="409575" y="1438275"/>
                  </a:lnTo>
                  <a:lnTo>
                    <a:pt x="385763" y="1416843"/>
                  </a:lnTo>
                  <a:lnTo>
                    <a:pt x="357188" y="1385887"/>
                  </a:lnTo>
                  <a:lnTo>
                    <a:pt x="333375" y="1343025"/>
                  </a:lnTo>
                  <a:lnTo>
                    <a:pt x="309563" y="1278731"/>
                  </a:lnTo>
                  <a:lnTo>
                    <a:pt x="288131" y="1190625"/>
                  </a:lnTo>
                  <a:lnTo>
                    <a:pt x="271463" y="1059656"/>
                  </a:lnTo>
                  <a:lnTo>
                    <a:pt x="252413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9DB4975-C580-C646-AEC5-DE796C68FA0D}"/>
                </a:ext>
              </a:extLst>
            </p:cNvPr>
            <p:cNvSpPr/>
            <p:nvPr/>
          </p:nvSpPr>
          <p:spPr>
            <a:xfrm>
              <a:off x="5476875" y="1525588"/>
              <a:ext cx="560388" cy="884237"/>
            </a:xfrm>
            <a:custGeom>
              <a:avLst/>
              <a:gdLst>
                <a:gd name="connsiteX0" fmla="*/ 226219 w 559594"/>
                <a:gd name="connsiteY0" fmla="*/ 583407 h 883444"/>
                <a:gd name="connsiteX1" fmla="*/ 226219 w 559594"/>
                <a:gd name="connsiteY1" fmla="*/ 304800 h 883444"/>
                <a:gd name="connsiteX2" fmla="*/ 221456 w 559594"/>
                <a:gd name="connsiteY2" fmla="*/ 266700 h 883444"/>
                <a:gd name="connsiteX3" fmla="*/ 211931 w 559594"/>
                <a:gd name="connsiteY3" fmla="*/ 228600 h 883444"/>
                <a:gd name="connsiteX4" fmla="*/ 200025 w 559594"/>
                <a:gd name="connsiteY4" fmla="*/ 200025 h 883444"/>
                <a:gd name="connsiteX5" fmla="*/ 183356 w 559594"/>
                <a:gd name="connsiteY5" fmla="*/ 180975 h 883444"/>
                <a:gd name="connsiteX6" fmla="*/ 152400 w 559594"/>
                <a:gd name="connsiteY6" fmla="*/ 157163 h 883444"/>
                <a:gd name="connsiteX7" fmla="*/ 133350 w 559594"/>
                <a:gd name="connsiteY7" fmla="*/ 147638 h 883444"/>
                <a:gd name="connsiteX8" fmla="*/ 109538 w 559594"/>
                <a:gd name="connsiteY8" fmla="*/ 135732 h 883444"/>
                <a:gd name="connsiteX9" fmla="*/ 59531 w 559594"/>
                <a:gd name="connsiteY9" fmla="*/ 121444 h 883444"/>
                <a:gd name="connsiteX10" fmla="*/ 35719 w 559594"/>
                <a:gd name="connsiteY10" fmla="*/ 104775 h 883444"/>
                <a:gd name="connsiteX11" fmla="*/ 14288 w 559594"/>
                <a:gd name="connsiteY11" fmla="*/ 85725 h 883444"/>
                <a:gd name="connsiteX12" fmla="*/ 0 w 559594"/>
                <a:gd name="connsiteY12" fmla="*/ 64294 h 883444"/>
                <a:gd name="connsiteX13" fmla="*/ 0 w 559594"/>
                <a:gd name="connsiteY13" fmla="*/ 42863 h 883444"/>
                <a:gd name="connsiteX14" fmla="*/ 4763 w 559594"/>
                <a:gd name="connsiteY14" fmla="*/ 26194 h 883444"/>
                <a:gd name="connsiteX15" fmla="*/ 21431 w 559594"/>
                <a:gd name="connsiteY15" fmla="*/ 14288 h 883444"/>
                <a:gd name="connsiteX16" fmla="*/ 59531 w 559594"/>
                <a:gd name="connsiteY16" fmla="*/ 2382 h 883444"/>
                <a:gd name="connsiteX17" fmla="*/ 102394 w 559594"/>
                <a:gd name="connsiteY17" fmla="*/ 0 h 883444"/>
                <a:gd name="connsiteX18" fmla="*/ 195263 w 559594"/>
                <a:gd name="connsiteY18" fmla="*/ 14288 h 883444"/>
                <a:gd name="connsiteX19" fmla="*/ 278606 w 559594"/>
                <a:gd name="connsiteY19" fmla="*/ 30957 h 883444"/>
                <a:gd name="connsiteX20" fmla="*/ 361950 w 559594"/>
                <a:gd name="connsiteY20" fmla="*/ 54769 h 883444"/>
                <a:gd name="connsiteX21" fmla="*/ 416719 w 559594"/>
                <a:gd name="connsiteY21" fmla="*/ 78582 h 883444"/>
                <a:gd name="connsiteX22" fmla="*/ 469106 w 559594"/>
                <a:gd name="connsiteY22" fmla="*/ 111919 h 883444"/>
                <a:gd name="connsiteX23" fmla="*/ 509588 w 559594"/>
                <a:gd name="connsiteY23" fmla="*/ 145257 h 883444"/>
                <a:gd name="connsiteX24" fmla="*/ 535781 w 559594"/>
                <a:gd name="connsiteY24" fmla="*/ 171450 h 883444"/>
                <a:gd name="connsiteX25" fmla="*/ 554831 w 559594"/>
                <a:gd name="connsiteY25" fmla="*/ 200025 h 883444"/>
                <a:gd name="connsiteX26" fmla="*/ 559594 w 559594"/>
                <a:gd name="connsiteY26" fmla="*/ 226219 h 883444"/>
                <a:gd name="connsiteX27" fmla="*/ 557213 w 559594"/>
                <a:gd name="connsiteY27" fmla="*/ 252413 h 883444"/>
                <a:gd name="connsiteX28" fmla="*/ 545306 w 559594"/>
                <a:gd name="connsiteY28" fmla="*/ 266700 h 883444"/>
                <a:gd name="connsiteX29" fmla="*/ 519113 w 559594"/>
                <a:gd name="connsiteY29" fmla="*/ 285750 h 883444"/>
                <a:gd name="connsiteX30" fmla="*/ 492919 w 559594"/>
                <a:gd name="connsiteY30" fmla="*/ 316707 h 883444"/>
                <a:gd name="connsiteX31" fmla="*/ 471488 w 559594"/>
                <a:gd name="connsiteY31" fmla="*/ 350044 h 883444"/>
                <a:gd name="connsiteX32" fmla="*/ 457200 w 559594"/>
                <a:gd name="connsiteY32" fmla="*/ 381000 h 883444"/>
                <a:gd name="connsiteX33" fmla="*/ 450056 w 559594"/>
                <a:gd name="connsiteY33" fmla="*/ 414338 h 883444"/>
                <a:gd name="connsiteX34" fmla="*/ 442913 w 559594"/>
                <a:gd name="connsiteY34" fmla="*/ 561975 h 883444"/>
                <a:gd name="connsiteX35" fmla="*/ 423863 w 559594"/>
                <a:gd name="connsiteY35" fmla="*/ 845344 h 883444"/>
                <a:gd name="connsiteX36" fmla="*/ 219075 w 559594"/>
                <a:gd name="connsiteY36" fmla="*/ 883444 h 883444"/>
                <a:gd name="connsiteX37" fmla="*/ 226219 w 559594"/>
                <a:gd name="connsiteY37" fmla="*/ 583407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883444">
                  <a:moveTo>
                    <a:pt x="226219" y="583407"/>
                  </a:moveTo>
                  <a:lnTo>
                    <a:pt x="226219" y="304800"/>
                  </a:lnTo>
                  <a:lnTo>
                    <a:pt x="221456" y="266700"/>
                  </a:lnTo>
                  <a:lnTo>
                    <a:pt x="211931" y="228600"/>
                  </a:lnTo>
                  <a:lnTo>
                    <a:pt x="200025" y="200025"/>
                  </a:lnTo>
                  <a:lnTo>
                    <a:pt x="183356" y="180975"/>
                  </a:lnTo>
                  <a:lnTo>
                    <a:pt x="152400" y="157163"/>
                  </a:lnTo>
                  <a:lnTo>
                    <a:pt x="133350" y="147638"/>
                  </a:lnTo>
                  <a:lnTo>
                    <a:pt x="109538" y="135732"/>
                  </a:lnTo>
                  <a:lnTo>
                    <a:pt x="59531" y="121444"/>
                  </a:lnTo>
                  <a:lnTo>
                    <a:pt x="35719" y="104775"/>
                  </a:lnTo>
                  <a:lnTo>
                    <a:pt x="14288" y="85725"/>
                  </a:lnTo>
                  <a:lnTo>
                    <a:pt x="0" y="64294"/>
                  </a:lnTo>
                  <a:lnTo>
                    <a:pt x="0" y="42863"/>
                  </a:lnTo>
                  <a:lnTo>
                    <a:pt x="4763" y="26194"/>
                  </a:lnTo>
                  <a:lnTo>
                    <a:pt x="21431" y="14288"/>
                  </a:lnTo>
                  <a:lnTo>
                    <a:pt x="59531" y="2382"/>
                  </a:lnTo>
                  <a:lnTo>
                    <a:pt x="102394" y="0"/>
                  </a:lnTo>
                  <a:lnTo>
                    <a:pt x="195263" y="14288"/>
                  </a:lnTo>
                  <a:lnTo>
                    <a:pt x="278606" y="30957"/>
                  </a:lnTo>
                  <a:lnTo>
                    <a:pt x="361950" y="54769"/>
                  </a:lnTo>
                  <a:lnTo>
                    <a:pt x="416719" y="78582"/>
                  </a:lnTo>
                  <a:lnTo>
                    <a:pt x="469106" y="111919"/>
                  </a:lnTo>
                  <a:lnTo>
                    <a:pt x="509588" y="145257"/>
                  </a:lnTo>
                  <a:lnTo>
                    <a:pt x="535781" y="171450"/>
                  </a:lnTo>
                  <a:lnTo>
                    <a:pt x="554831" y="200025"/>
                  </a:lnTo>
                  <a:lnTo>
                    <a:pt x="559594" y="226219"/>
                  </a:lnTo>
                  <a:lnTo>
                    <a:pt x="557213" y="252413"/>
                  </a:lnTo>
                  <a:lnTo>
                    <a:pt x="545306" y="266700"/>
                  </a:lnTo>
                  <a:lnTo>
                    <a:pt x="519113" y="285750"/>
                  </a:lnTo>
                  <a:lnTo>
                    <a:pt x="492919" y="316707"/>
                  </a:lnTo>
                  <a:lnTo>
                    <a:pt x="471488" y="350044"/>
                  </a:lnTo>
                  <a:lnTo>
                    <a:pt x="457200" y="381000"/>
                  </a:lnTo>
                  <a:lnTo>
                    <a:pt x="450056" y="414338"/>
                  </a:lnTo>
                  <a:lnTo>
                    <a:pt x="442913" y="561975"/>
                  </a:lnTo>
                  <a:lnTo>
                    <a:pt x="423863" y="845344"/>
                  </a:lnTo>
                  <a:lnTo>
                    <a:pt x="219075" y="883444"/>
                  </a:lnTo>
                  <a:lnTo>
                    <a:pt x="226219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3C3BB85E-640A-D144-B761-0A0137BA39ED}"/>
                </a:ext>
              </a:extLst>
            </p:cNvPr>
            <p:cNvSpPr/>
            <p:nvPr/>
          </p:nvSpPr>
          <p:spPr>
            <a:xfrm>
              <a:off x="4799013" y="4095750"/>
              <a:ext cx="2225675" cy="557213"/>
            </a:xfrm>
            <a:custGeom>
              <a:avLst/>
              <a:gdLst>
                <a:gd name="connsiteX0" fmla="*/ 1421606 w 2226469"/>
                <a:gd name="connsiteY0" fmla="*/ 292894 h 557213"/>
                <a:gd name="connsiteX1" fmla="*/ 1202531 w 2226469"/>
                <a:gd name="connsiteY1" fmla="*/ 319088 h 557213"/>
                <a:gd name="connsiteX2" fmla="*/ 950119 w 2226469"/>
                <a:gd name="connsiteY2" fmla="*/ 366713 h 557213"/>
                <a:gd name="connsiteX3" fmla="*/ 797719 w 2226469"/>
                <a:gd name="connsiteY3" fmla="*/ 407194 h 557213"/>
                <a:gd name="connsiteX4" fmla="*/ 621506 w 2226469"/>
                <a:gd name="connsiteY4" fmla="*/ 461963 h 557213"/>
                <a:gd name="connsiteX5" fmla="*/ 502444 w 2226469"/>
                <a:gd name="connsiteY5" fmla="*/ 507206 h 557213"/>
                <a:gd name="connsiteX6" fmla="*/ 397669 w 2226469"/>
                <a:gd name="connsiteY6" fmla="*/ 557213 h 557213"/>
                <a:gd name="connsiteX7" fmla="*/ 369094 w 2226469"/>
                <a:gd name="connsiteY7" fmla="*/ 557213 h 557213"/>
                <a:gd name="connsiteX8" fmla="*/ 297656 w 2226469"/>
                <a:gd name="connsiteY8" fmla="*/ 533400 h 557213"/>
                <a:gd name="connsiteX9" fmla="*/ 228600 w 2226469"/>
                <a:gd name="connsiteY9" fmla="*/ 497681 h 557213"/>
                <a:gd name="connsiteX10" fmla="*/ 147637 w 2226469"/>
                <a:gd name="connsiteY10" fmla="*/ 442913 h 557213"/>
                <a:gd name="connsiteX11" fmla="*/ 92869 w 2226469"/>
                <a:gd name="connsiteY11" fmla="*/ 395288 h 557213"/>
                <a:gd name="connsiteX12" fmla="*/ 23812 w 2226469"/>
                <a:gd name="connsiteY12" fmla="*/ 330994 h 557213"/>
                <a:gd name="connsiteX13" fmla="*/ 9525 w 2226469"/>
                <a:gd name="connsiteY13" fmla="*/ 314325 h 557213"/>
                <a:gd name="connsiteX14" fmla="*/ 0 w 2226469"/>
                <a:gd name="connsiteY14" fmla="*/ 292894 h 557213"/>
                <a:gd name="connsiteX15" fmla="*/ 2381 w 2226469"/>
                <a:gd name="connsiteY15" fmla="*/ 266700 h 557213"/>
                <a:gd name="connsiteX16" fmla="*/ 16669 w 2226469"/>
                <a:gd name="connsiteY16" fmla="*/ 257175 h 557213"/>
                <a:gd name="connsiteX17" fmla="*/ 38100 w 2226469"/>
                <a:gd name="connsiteY17" fmla="*/ 259556 h 557213"/>
                <a:gd name="connsiteX18" fmla="*/ 102394 w 2226469"/>
                <a:gd name="connsiteY18" fmla="*/ 288131 h 557213"/>
                <a:gd name="connsiteX19" fmla="*/ 166687 w 2226469"/>
                <a:gd name="connsiteY19" fmla="*/ 309563 h 557213"/>
                <a:gd name="connsiteX20" fmla="*/ 228600 w 2226469"/>
                <a:gd name="connsiteY20" fmla="*/ 326231 h 557213"/>
                <a:gd name="connsiteX21" fmla="*/ 288131 w 2226469"/>
                <a:gd name="connsiteY21" fmla="*/ 338138 h 557213"/>
                <a:gd name="connsiteX22" fmla="*/ 330994 w 2226469"/>
                <a:gd name="connsiteY22" fmla="*/ 340519 h 557213"/>
                <a:gd name="connsiteX23" fmla="*/ 373856 w 2226469"/>
                <a:gd name="connsiteY23" fmla="*/ 333375 h 557213"/>
                <a:gd name="connsiteX24" fmla="*/ 623887 w 2226469"/>
                <a:gd name="connsiteY24" fmla="*/ 266700 h 557213"/>
                <a:gd name="connsiteX25" fmla="*/ 973931 w 2226469"/>
                <a:gd name="connsiteY25" fmla="*/ 180975 h 557213"/>
                <a:gd name="connsiteX26" fmla="*/ 1231106 w 2226469"/>
                <a:gd name="connsiteY26" fmla="*/ 133350 h 557213"/>
                <a:gd name="connsiteX27" fmla="*/ 1524000 w 2226469"/>
                <a:gd name="connsiteY27" fmla="*/ 95250 h 557213"/>
                <a:gd name="connsiteX28" fmla="*/ 1695450 w 2226469"/>
                <a:gd name="connsiteY28" fmla="*/ 66675 h 557213"/>
                <a:gd name="connsiteX29" fmla="*/ 1850231 w 2226469"/>
                <a:gd name="connsiteY29" fmla="*/ 0 h 557213"/>
                <a:gd name="connsiteX30" fmla="*/ 1966912 w 2226469"/>
                <a:gd name="connsiteY30" fmla="*/ 38100 h 557213"/>
                <a:gd name="connsiteX31" fmla="*/ 2045494 w 2226469"/>
                <a:gd name="connsiteY31" fmla="*/ 71438 h 557213"/>
                <a:gd name="connsiteX32" fmla="*/ 2116931 w 2226469"/>
                <a:gd name="connsiteY32" fmla="*/ 107156 h 557213"/>
                <a:gd name="connsiteX33" fmla="*/ 2169319 w 2226469"/>
                <a:gd name="connsiteY33" fmla="*/ 147638 h 557213"/>
                <a:gd name="connsiteX34" fmla="*/ 2205037 w 2226469"/>
                <a:gd name="connsiteY34" fmla="*/ 185738 h 557213"/>
                <a:gd name="connsiteX35" fmla="*/ 2221706 w 2226469"/>
                <a:gd name="connsiteY35" fmla="*/ 209550 h 557213"/>
                <a:gd name="connsiteX36" fmla="*/ 2226469 w 2226469"/>
                <a:gd name="connsiteY36" fmla="*/ 223838 h 557213"/>
                <a:gd name="connsiteX37" fmla="*/ 2219325 w 2226469"/>
                <a:gd name="connsiteY37" fmla="*/ 250031 h 557213"/>
                <a:gd name="connsiteX38" fmla="*/ 2188369 w 2226469"/>
                <a:gd name="connsiteY38" fmla="*/ 271463 h 557213"/>
                <a:gd name="connsiteX39" fmla="*/ 2150269 w 2226469"/>
                <a:gd name="connsiteY39" fmla="*/ 288131 h 557213"/>
                <a:gd name="connsiteX40" fmla="*/ 2069306 w 2226469"/>
                <a:gd name="connsiteY40" fmla="*/ 290513 h 557213"/>
                <a:gd name="connsiteX41" fmla="*/ 1924050 w 2226469"/>
                <a:gd name="connsiteY41" fmla="*/ 276225 h 557213"/>
                <a:gd name="connsiteX42" fmla="*/ 1771650 w 2226469"/>
                <a:gd name="connsiteY42" fmla="*/ 273844 h 557213"/>
                <a:gd name="connsiteX43" fmla="*/ 1612106 w 2226469"/>
                <a:gd name="connsiteY43" fmla="*/ 280988 h 557213"/>
                <a:gd name="connsiteX44" fmla="*/ 1421606 w 2226469"/>
                <a:gd name="connsiteY44" fmla="*/ 292894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6469" h="557213">
                  <a:moveTo>
                    <a:pt x="1421606" y="292894"/>
                  </a:moveTo>
                  <a:lnTo>
                    <a:pt x="1202531" y="319088"/>
                  </a:lnTo>
                  <a:lnTo>
                    <a:pt x="950119" y="366713"/>
                  </a:lnTo>
                  <a:lnTo>
                    <a:pt x="797719" y="407194"/>
                  </a:lnTo>
                  <a:lnTo>
                    <a:pt x="621506" y="461963"/>
                  </a:lnTo>
                  <a:lnTo>
                    <a:pt x="502444" y="507206"/>
                  </a:lnTo>
                  <a:lnTo>
                    <a:pt x="397669" y="557213"/>
                  </a:lnTo>
                  <a:lnTo>
                    <a:pt x="369094" y="557213"/>
                  </a:lnTo>
                  <a:lnTo>
                    <a:pt x="297656" y="533400"/>
                  </a:lnTo>
                  <a:lnTo>
                    <a:pt x="228600" y="497681"/>
                  </a:lnTo>
                  <a:lnTo>
                    <a:pt x="147637" y="442913"/>
                  </a:lnTo>
                  <a:lnTo>
                    <a:pt x="92869" y="395288"/>
                  </a:lnTo>
                  <a:lnTo>
                    <a:pt x="23812" y="330994"/>
                  </a:lnTo>
                  <a:lnTo>
                    <a:pt x="9525" y="314325"/>
                  </a:lnTo>
                  <a:lnTo>
                    <a:pt x="0" y="292894"/>
                  </a:lnTo>
                  <a:lnTo>
                    <a:pt x="2381" y="266700"/>
                  </a:lnTo>
                  <a:lnTo>
                    <a:pt x="16669" y="257175"/>
                  </a:lnTo>
                  <a:lnTo>
                    <a:pt x="38100" y="259556"/>
                  </a:lnTo>
                  <a:lnTo>
                    <a:pt x="102394" y="288131"/>
                  </a:lnTo>
                  <a:lnTo>
                    <a:pt x="166687" y="309563"/>
                  </a:lnTo>
                  <a:lnTo>
                    <a:pt x="228600" y="326231"/>
                  </a:lnTo>
                  <a:lnTo>
                    <a:pt x="288131" y="338138"/>
                  </a:lnTo>
                  <a:lnTo>
                    <a:pt x="330994" y="340519"/>
                  </a:lnTo>
                  <a:lnTo>
                    <a:pt x="373856" y="333375"/>
                  </a:lnTo>
                  <a:lnTo>
                    <a:pt x="623887" y="266700"/>
                  </a:lnTo>
                  <a:lnTo>
                    <a:pt x="973931" y="180975"/>
                  </a:lnTo>
                  <a:lnTo>
                    <a:pt x="1231106" y="133350"/>
                  </a:lnTo>
                  <a:lnTo>
                    <a:pt x="1524000" y="95250"/>
                  </a:lnTo>
                  <a:lnTo>
                    <a:pt x="1695450" y="66675"/>
                  </a:lnTo>
                  <a:lnTo>
                    <a:pt x="1850231" y="0"/>
                  </a:lnTo>
                  <a:lnTo>
                    <a:pt x="1966912" y="38100"/>
                  </a:lnTo>
                  <a:lnTo>
                    <a:pt x="2045494" y="71438"/>
                  </a:lnTo>
                  <a:lnTo>
                    <a:pt x="2116931" y="107156"/>
                  </a:lnTo>
                  <a:lnTo>
                    <a:pt x="2169319" y="147638"/>
                  </a:lnTo>
                  <a:lnTo>
                    <a:pt x="2205037" y="185738"/>
                  </a:lnTo>
                  <a:lnTo>
                    <a:pt x="2221706" y="209550"/>
                  </a:lnTo>
                  <a:lnTo>
                    <a:pt x="2226469" y="223838"/>
                  </a:lnTo>
                  <a:lnTo>
                    <a:pt x="2219325" y="250031"/>
                  </a:lnTo>
                  <a:lnTo>
                    <a:pt x="2188369" y="271463"/>
                  </a:lnTo>
                  <a:lnTo>
                    <a:pt x="2150269" y="288131"/>
                  </a:lnTo>
                  <a:lnTo>
                    <a:pt x="2069306" y="290513"/>
                  </a:lnTo>
                  <a:lnTo>
                    <a:pt x="1924050" y="276225"/>
                  </a:lnTo>
                  <a:lnTo>
                    <a:pt x="1771650" y="273844"/>
                  </a:lnTo>
                  <a:lnTo>
                    <a:pt x="1612106" y="280988"/>
                  </a:lnTo>
                  <a:lnTo>
                    <a:pt x="1421606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27E9929-CAD2-FE41-8FAD-62FFED861D25}"/>
                </a:ext>
              </a:extLst>
            </p:cNvPr>
            <p:cNvSpPr/>
            <p:nvPr/>
          </p:nvSpPr>
          <p:spPr>
            <a:xfrm rot="16200000">
              <a:off x="2838450" y="2949575"/>
              <a:ext cx="1957388" cy="554038"/>
            </a:xfrm>
            <a:custGeom>
              <a:avLst/>
              <a:gdLst>
                <a:gd name="connsiteX0" fmla="*/ 528638 w 1957388"/>
                <a:gd name="connsiteY0" fmla="*/ 469106 h 554831"/>
                <a:gd name="connsiteX1" fmla="*/ 52388 w 1957388"/>
                <a:gd name="connsiteY1" fmla="*/ 469106 h 554831"/>
                <a:gd name="connsiteX2" fmla="*/ 0 w 1957388"/>
                <a:gd name="connsiteY2" fmla="*/ 247650 h 554831"/>
                <a:gd name="connsiteX3" fmla="*/ 564356 w 1957388"/>
                <a:gd name="connsiteY3" fmla="*/ 242887 h 554831"/>
                <a:gd name="connsiteX4" fmla="*/ 1004888 w 1957388"/>
                <a:gd name="connsiteY4" fmla="*/ 245269 h 554831"/>
                <a:gd name="connsiteX5" fmla="*/ 1190625 w 1957388"/>
                <a:gd name="connsiteY5" fmla="*/ 247650 h 554831"/>
                <a:gd name="connsiteX6" fmla="*/ 1519238 w 1957388"/>
                <a:gd name="connsiteY6" fmla="*/ 250031 h 554831"/>
                <a:gd name="connsiteX7" fmla="*/ 1604963 w 1957388"/>
                <a:gd name="connsiteY7" fmla="*/ 245269 h 554831"/>
                <a:gd name="connsiteX8" fmla="*/ 1643063 w 1957388"/>
                <a:gd name="connsiteY8" fmla="*/ 240506 h 554831"/>
                <a:gd name="connsiteX9" fmla="*/ 1676400 w 1957388"/>
                <a:gd name="connsiteY9" fmla="*/ 230981 h 554831"/>
                <a:gd name="connsiteX10" fmla="*/ 1716881 w 1957388"/>
                <a:gd name="connsiteY10" fmla="*/ 216694 h 554831"/>
                <a:gd name="connsiteX11" fmla="*/ 1747838 w 1957388"/>
                <a:gd name="connsiteY11" fmla="*/ 200025 h 554831"/>
                <a:gd name="connsiteX12" fmla="*/ 1776413 w 1957388"/>
                <a:gd name="connsiteY12" fmla="*/ 180975 h 554831"/>
                <a:gd name="connsiteX13" fmla="*/ 1800225 w 1957388"/>
                <a:gd name="connsiteY13" fmla="*/ 157162 h 554831"/>
                <a:gd name="connsiteX14" fmla="*/ 1826419 w 1957388"/>
                <a:gd name="connsiteY14" fmla="*/ 119062 h 554831"/>
                <a:gd name="connsiteX15" fmla="*/ 1876425 w 1957388"/>
                <a:gd name="connsiteY15" fmla="*/ 0 h 554831"/>
                <a:gd name="connsiteX16" fmla="*/ 1957388 w 1957388"/>
                <a:gd name="connsiteY16" fmla="*/ 97631 h 554831"/>
                <a:gd name="connsiteX17" fmla="*/ 1912144 w 1957388"/>
                <a:gd name="connsiteY17" fmla="*/ 204787 h 554831"/>
                <a:gd name="connsiteX18" fmla="*/ 1885950 w 1957388"/>
                <a:gd name="connsiteY18" fmla="*/ 309562 h 554831"/>
                <a:gd name="connsiteX19" fmla="*/ 1859756 w 1957388"/>
                <a:gd name="connsiteY19" fmla="*/ 373856 h 554831"/>
                <a:gd name="connsiteX20" fmla="*/ 1821656 w 1957388"/>
                <a:gd name="connsiteY20" fmla="*/ 447675 h 554831"/>
                <a:gd name="connsiteX21" fmla="*/ 1771650 w 1957388"/>
                <a:gd name="connsiteY21" fmla="*/ 523875 h 554831"/>
                <a:gd name="connsiteX22" fmla="*/ 1750219 w 1957388"/>
                <a:gd name="connsiteY22" fmla="*/ 542925 h 554831"/>
                <a:gd name="connsiteX23" fmla="*/ 1719263 w 1957388"/>
                <a:gd name="connsiteY23" fmla="*/ 554831 h 554831"/>
                <a:gd name="connsiteX24" fmla="*/ 1685925 w 1957388"/>
                <a:gd name="connsiteY24" fmla="*/ 554831 h 554831"/>
                <a:gd name="connsiteX25" fmla="*/ 1654969 w 1957388"/>
                <a:gd name="connsiteY25" fmla="*/ 545306 h 554831"/>
                <a:gd name="connsiteX26" fmla="*/ 1602581 w 1957388"/>
                <a:gd name="connsiteY26" fmla="*/ 523875 h 554831"/>
                <a:gd name="connsiteX27" fmla="*/ 1547813 w 1957388"/>
                <a:gd name="connsiteY27" fmla="*/ 507206 h 554831"/>
                <a:gd name="connsiteX28" fmla="*/ 1478756 w 1957388"/>
                <a:gd name="connsiteY28" fmla="*/ 490537 h 554831"/>
                <a:gd name="connsiteX29" fmla="*/ 1393031 w 1957388"/>
                <a:gd name="connsiteY29" fmla="*/ 476250 h 554831"/>
                <a:gd name="connsiteX30" fmla="*/ 1247775 w 1957388"/>
                <a:gd name="connsiteY30" fmla="*/ 473869 h 554831"/>
                <a:gd name="connsiteX31" fmla="*/ 1069181 w 1957388"/>
                <a:gd name="connsiteY31" fmla="*/ 464344 h 554831"/>
                <a:gd name="connsiteX32" fmla="*/ 528638 w 1957388"/>
                <a:gd name="connsiteY32" fmla="*/ 469106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7388" h="554831">
                  <a:moveTo>
                    <a:pt x="528638" y="469106"/>
                  </a:moveTo>
                  <a:lnTo>
                    <a:pt x="52388" y="469106"/>
                  </a:lnTo>
                  <a:lnTo>
                    <a:pt x="0" y="247650"/>
                  </a:lnTo>
                  <a:lnTo>
                    <a:pt x="564356" y="242887"/>
                  </a:lnTo>
                  <a:lnTo>
                    <a:pt x="1004888" y="245269"/>
                  </a:lnTo>
                  <a:lnTo>
                    <a:pt x="1190625" y="247650"/>
                  </a:lnTo>
                  <a:lnTo>
                    <a:pt x="1519238" y="250031"/>
                  </a:lnTo>
                  <a:lnTo>
                    <a:pt x="1604963" y="245269"/>
                  </a:lnTo>
                  <a:lnTo>
                    <a:pt x="1643063" y="240506"/>
                  </a:lnTo>
                  <a:lnTo>
                    <a:pt x="1676400" y="230981"/>
                  </a:lnTo>
                  <a:lnTo>
                    <a:pt x="1716881" y="216694"/>
                  </a:lnTo>
                  <a:lnTo>
                    <a:pt x="1747838" y="200025"/>
                  </a:lnTo>
                  <a:lnTo>
                    <a:pt x="1776413" y="180975"/>
                  </a:lnTo>
                  <a:lnTo>
                    <a:pt x="1800225" y="157162"/>
                  </a:lnTo>
                  <a:lnTo>
                    <a:pt x="1826419" y="119062"/>
                  </a:lnTo>
                  <a:lnTo>
                    <a:pt x="1876425" y="0"/>
                  </a:lnTo>
                  <a:lnTo>
                    <a:pt x="1957388" y="97631"/>
                  </a:lnTo>
                  <a:lnTo>
                    <a:pt x="1912144" y="204787"/>
                  </a:lnTo>
                  <a:lnTo>
                    <a:pt x="1885950" y="309562"/>
                  </a:lnTo>
                  <a:lnTo>
                    <a:pt x="1859756" y="373856"/>
                  </a:lnTo>
                  <a:lnTo>
                    <a:pt x="1821656" y="447675"/>
                  </a:lnTo>
                  <a:lnTo>
                    <a:pt x="1771650" y="523875"/>
                  </a:lnTo>
                  <a:lnTo>
                    <a:pt x="1750219" y="542925"/>
                  </a:lnTo>
                  <a:lnTo>
                    <a:pt x="1719263" y="554831"/>
                  </a:lnTo>
                  <a:lnTo>
                    <a:pt x="1685925" y="554831"/>
                  </a:lnTo>
                  <a:lnTo>
                    <a:pt x="1654969" y="545306"/>
                  </a:lnTo>
                  <a:lnTo>
                    <a:pt x="1602581" y="523875"/>
                  </a:lnTo>
                  <a:lnTo>
                    <a:pt x="1547813" y="507206"/>
                  </a:lnTo>
                  <a:lnTo>
                    <a:pt x="1478756" y="490537"/>
                  </a:lnTo>
                  <a:lnTo>
                    <a:pt x="1393031" y="476250"/>
                  </a:lnTo>
                  <a:lnTo>
                    <a:pt x="1247775" y="473869"/>
                  </a:lnTo>
                  <a:lnTo>
                    <a:pt x="1069181" y="464344"/>
                  </a:lnTo>
                  <a:lnTo>
                    <a:pt x="528638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FB504BB-7CB1-1044-B832-70789D229656}"/>
                </a:ext>
              </a:extLst>
            </p:cNvPr>
            <p:cNvSpPr/>
            <p:nvPr/>
          </p:nvSpPr>
          <p:spPr>
            <a:xfrm>
              <a:off x="3194050" y="3935413"/>
              <a:ext cx="1606550" cy="1069975"/>
            </a:xfrm>
            <a:custGeom>
              <a:avLst/>
              <a:gdLst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212057 w 1607442"/>
                <a:gd name="connsiteY26" fmla="*/ 850107 h 1133475"/>
                <a:gd name="connsiteX27" fmla="*/ 1250157 w 1607442"/>
                <a:gd name="connsiteY27" fmla="*/ 469107 h 1133475"/>
                <a:gd name="connsiteX28" fmla="*/ 1262063 w 1607442"/>
                <a:gd name="connsiteY28" fmla="*/ 321469 h 1133475"/>
                <a:gd name="connsiteX29" fmla="*/ 1257300 w 1607442"/>
                <a:gd name="connsiteY29" fmla="*/ 288132 h 1133475"/>
                <a:gd name="connsiteX30" fmla="*/ 1247775 w 1607442"/>
                <a:gd name="connsiteY30" fmla="*/ 269082 h 1133475"/>
                <a:gd name="connsiteX31" fmla="*/ 1228725 w 1607442"/>
                <a:gd name="connsiteY31" fmla="*/ 254794 h 1133475"/>
                <a:gd name="connsiteX32" fmla="*/ 1190625 w 1607442"/>
                <a:gd name="connsiteY32" fmla="*/ 250032 h 1133475"/>
                <a:gd name="connsiteX33" fmla="*/ 1119188 w 1607442"/>
                <a:gd name="connsiteY33" fmla="*/ 266700 h 1133475"/>
                <a:gd name="connsiteX34" fmla="*/ 733425 w 1607442"/>
                <a:gd name="connsiteY34" fmla="*/ 357188 h 1133475"/>
                <a:gd name="connsiteX35" fmla="*/ 478632 w 1607442"/>
                <a:gd name="connsiteY35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195257 w 1607442"/>
                <a:gd name="connsiteY26" fmla="*/ 1053306 h 1133475"/>
                <a:gd name="connsiteX27" fmla="*/ 1212057 w 1607442"/>
                <a:gd name="connsiteY27" fmla="*/ 850107 h 1133475"/>
                <a:gd name="connsiteX28" fmla="*/ 1250157 w 1607442"/>
                <a:gd name="connsiteY28" fmla="*/ 469107 h 1133475"/>
                <a:gd name="connsiteX29" fmla="*/ 1262063 w 1607442"/>
                <a:gd name="connsiteY29" fmla="*/ 321469 h 1133475"/>
                <a:gd name="connsiteX30" fmla="*/ 1257300 w 1607442"/>
                <a:gd name="connsiteY30" fmla="*/ 288132 h 1133475"/>
                <a:gd name="connsiteX31" fmla="*/ 1247775 w 1607442"/>
                <a:gd name="connsiteY31" fmla="*/ 269082 h 1133475"/>
                <a:gd name="connsiteX32" fmla="*/ 1228725 w 1607442"/>
                <a:gd name="connsiteY32" fmla="*/ 254794 h 1133475"/>
                <a:gd name="connsiteX33" fmla="*/ 1190625 w 1607442"/>
                <a:gd name="connsiteY33" fmla="*/ 250032 h 1133475"/>
                <a:gd name="connsiteX34" fmla="*/ 1119188 w 1607442"/>
                <a:gd name="connsiteY34" fmla="*/ 266700 h 1133475"/>
                <a:gd name="connsiteX35" fmla="*/ 733425 w 1607442"/>
                <a:gd name="connsiteY35" fmla="*/ 357188 h 1133475"/>
                <a:gd name="connsiteX36" fmla="*/ 478632 w 1607442"/>
                <a:gd name="connsiteY36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78715 w 1607442"/>
                <a:gd name="connsiteY24" fmla="*/ 1069975 h 1133475"/>
                <a:gd name="connsiteX25" fmla="*/ 1366838 w 1607442"/>
                <a:gd name="connsiteY25" fmla="*/ 1133475 h 1133475"/>
                <a:gd name="connsiteX26" fmla="*/ 1188244 w 1607442"/>
                <a:gd name="connsiteY26" fmla="*/ 1121569 h 1133475"/>
                <a:gd name="connsiteX27" fmla="*/ 1195257 w 1607442"/>
                <a:gd name="connsiteY27" fmla="*/ 1053306 h 1133475"/>
                <a:gd name="connsiteX28" fmla="*/ 1212057 w 1607442"/>
                <a:gd name="connsiteY28" fmla="*/ 850107 h 1133475"/>
                <a:gd name="connsiteX29" fmla="*/ 1250157 w 1607442"/>
                <a:gd name="connsiteY29" fmla="*/ 469107 h 1133475"/>
                <a:gd name="connsiteX30" fmla="*/ 1262063 w 1607442"/>
                <a:gd name="connsiteY30" fmla="*/ 321469 h 1133475"/>
                <a:gd name="connsiteX31" fmla="*/ 1257300 w 1607442"/>
                <a:gd name="connsiteY31" fmla="*/ 288132 h 1133475"/>
                <a:gd name="connsiteX32" fmla="*/ 1247775 w 1607442"/>
                <a:gd name="connsiteY32" fmla="*/ 269082 h 1133475"/>
                <a:gd name="connsiteX33" fmla="*/ 1228725 w 1607442"/>
                <a:gd name="connsiteY33" fmla="*/ 254794 h 1133475"/>
                <a:gd name="connsiteX34" fmla="*/ 1190625 w 1607442"/>
                <a:gd name="connsiteY34" fmla="*/ 250032 h 1133475"/>
                <a:gd name="connsiteX35" fmla="*/ 1119188 w 1607442"/>
                <a:gd name="connsiteY35" fmla="*/ 266700 h 1133475"/>
                <a:gd name="connsiteX36" fmla="*/ 733425 w 1607442"/>
                <a:gd name="connsiteY36" fmla="*/ 357188 h 1133475"/>
                <a:gd name="connsiteX37" fmla="*/ 478632 w 1607442"/>
                <a:gd name="connsiteY37" fmla="*/ 414338 h 1133475"/>
                <a:gd name="connsiteX0" fmla="*/ 478632 w 1607442"/>
                <a:gd name="connsiteY0" fmla="*/ 414338 h 1121569"/>
                <a:gd name="connsiteX1" fmla="*/ 104775 w 1607442"/>
                <a:gd name="connsiteY1" fmla="*/ 490538 h 1121569"/>
                <a:gd name="connsiteX2" fmla="*/ 0 w 1607442"/>
                <a:gd name="connsiteY2" fmla="*/ 316707 h 1121569"/>
                <a:gd name="connsiteX3" fmla="*/ 254794 w 1607442"/>
                <a:gd name="connsiteY3" fmla="*/ 276225 h 1121569"/>
                <a:gd name="connsiteX4" fmla="*/ 592932 w 1607442"/>
                <a:gd name="connsiteY4" fmla="*/ 207169 h 1121569"/>
                <a:gd name="connsiteX5" fmla="*/ 828675 w 1607442"/>
                <a:gd name="connsiteY5" fmla="*/ 161925 h 1121569"/>
                <a:gd name="connsiteX6" fmla="*/ 1176338 w 1607442"/>
                <a:gd name="connsiteY6" fmla="*/ 73819 h 1121569"/>
                <a:gd name="connsiteX7" fmla="*/ 1195388 w 1607442"/>
                <a:gd name="connsiteY7" fmla="*/ 52388 h 1121569"/>
                <a:gd name="connsiteX8" fmla="*/ 1219200 w 1607442"/>
                <a:gd name="connsiteY8" fmla="*/ 30957 h 1121569"/>
                <a:gd name="connsiteX9" fmla="*/ 1254919 w 1607442"/>
                <a:gd name="connsiteY9" fmla="*/ 9525 h 1121569"/>
                <a:gd name="connsiteX10" fmla="*/ 1297782 w 1607442"/>
                <a:gd name="connsiteY10" fmla="*/ 0 h 1121569"/>
                <a:gd name="connsiteX11" fmla="*/ 1328738 w 1607442"/>
                <a:gd name="connsiteY11" fmla="*/ 4763 h 1121569"/>
                <a:gd name="connsiteX12" fmla="*/ 1362075 w 1607442"/>
                <a:gd name="connsiteY12" fmla="*/ 23813 h 1121569"/>
                <a:gd name="connsiteX13" fmla="*/ 1445419 w 1607442"/>
                <a:gd name="connsiteY13" fmla="*/ 85725 h 1121569"/>
                <a:gd name="connsiteX14" fmla="*/ 1535907 w 1607442"/>
                <a:gd name="connsiteY14" fmla="*/ 152400 h 1121569"/>
                <a:gd name="connsiteX15" fmla="*/ 1574007 w 1607442"/>
                <a:gd name="connsiteY15" fmla="*/ 183357 h 1121569"/>
                <a:gd name="connsiteX16" fmla="*/ 1597819 w 1607442"/>
                <a:gd name="connsiteY16" fmla="*/ 211932 h 1121569"/>
                <a:gd name="connsiteX17" fmla="*/ 1604963 w 1607442"/>
                <a:gd name="connsiteY17" fmla="*/ 233363 h 1121569"/>
                <a:gd name="connsiteX18" fmla="*/ 1607344 w 1607442"/>
                <a:gd name="connsiteY18" fmla="*/ 254794 h 1121569"/>
                <a:gd name="connsiteX19" fmla="*/ 1600200 w 1607442"/>
                <a:gd name="connsiteY19" fmla="*/ 295275 h 1121569"/>
                <a:gd name="connsiteX20" fmla="*/ 1583532 w 1607442"/>
                <a:gd name="connsiteY20" fmla="*/ 323850 h 1121569"/>
                <a:gd name="connsiteX21" fmla="*/ 1557338 w 1607442"/>
                <a:gd name="connsiteY21" fmla="*/ 357188 h 1121569"/>
                <a:gd name="connsiteX22" fmla="*/ 1528763 w 1607442"/>
                <a:gd name="connsiteY22" fmla="*/ 385763 h 1121569"/>
                <a:gd name="connsiteX23" fmla="*/ 1478757 w 1607442"/>
                <a:gd name="connsiteY23" fmla="*/ 626269 h 1121569"/>
                <a:gd name="connsiteX24" fmla="*/ 1378715 w 1607442"/>
                <a:gd name="connsiteY24" fmla="*/ 1069975 h 1121569"/>
                <a:gd name="connsiteX25" fmla="*/ 1188244 w 1607442"/>
                <a:gd name="connsiteY25" fmla="*/ 1121569 h 1121569"/>
                <a:gd name="connsiteX26" fmla="*/ 1195257 w 1607442"/>
                <a:gd name="connsiteY26" fmla="*/ 1053306 h 1121569"/>
                <a:gd name="connsiteX27" fmla="*/ 1212057 w 1607442"/>
                <a:gd name="connsiteY27" fmla="*/ 850107 h 1121569"/>
                <a:gd name="connsiteX28" fmla="*/ 1250157 w 1607442"/>
                <a:gd name="connsiteY28" fmla="*/ 469107 h 1121569"/>
                <a:gd name="connsiteX29" fmla="*/ 1262063 w 1607442"/>
                <a:gd name="connsiteY29" fmla="*/ 321469 h 1121569"/>
                <a:gd name="connsiteX30" fmla="*/ 1257300 w 1607442"/>
                <a:gd name="connsiteY30" fmla="*/ 288132 h 1121569"/>
                <a:gd name="connsiteX31" fmla="*/ 1247775 w 1607442"/>
                <a:gd name="connsiteY31" fmla="*/ 269082 h 1121569"/>
                <a:gd name="connsiteX32" fmla="*/ 1228725 w 1607442"/>
                <a:gd name="connsiteY32" fmla="*/ 254794 h 1121569"/>
                <a:gd name="connsiteX33" fmla="*/ 1190625 w 1607442"/>
                <a:gd name="connsiteY33" fmla="*/ 250032 h 1121569"/>
                <a:gd name="connsiteX34" fmla="*/ 1119188 w 1607442"/>
                <a:gd name="connsiteY34" fmla="*/ 266700 h 1121569"/>
                <a:gd name="connsiteX35" fmla="*/ 733425 w 1607442"/>
                <a:gd name="connsiteY35" fmla="*/ 357188 h 1121569"/>
                <a:gd name="connsiteX36" fmla="*/ 478632 w 1607442"/>
                <a:gd name="connsiteY36" fmla="*/ 414338 h 1121569"/>
                <a:gd name="connsiteX0" fmla="*/ 478632 w 1607442"/>
                <a:gd name="connsiteY0" fmla="*/ 414338 h 1069975"/>
                <a:gd name="connsiteX1" fmla="*/ 104775 w 1607442"/>
                <a:gd name="connsiteY1" fmla="*/ 490538 h 1069975"/>
                <a:gd name="connsiteX2" fmla="*/ 0 w 1607442"/>
                <a:gd name="connsiteY2" fmla="*/ 316707 h 1069975"/>
                <a:gd name="connsiteX3" fmla="*/ 254794 w 1607442"/>
                <a:gd name="connsiteY3" fmla="*/ 276225 h 1069975"/>
                <a:gd name="connsiteX4" fmla="*/ 592932 w 1607442"/>
                <a:gd name="connsiteY4" fmla="*/ 207169 h 1069975"/>
                <a:gd name="connsiteX5" fmla="*/ 828675 w 1607442"/>
                <a:gd name="connsiteY5" fmla="*/ 161925 h 1069975"/>
                <a:gd name="connsiteX6" fmla="*/ 1176338 w 1607442"/>
                <a:gd name="connsiteY6" fmla="*/ 73819 h 1069975"/>
                <a:gd name="connsiteX7" fmla="*/ 1195388 w 1607442"/>
                <a:gd name="connsiteY7" fmla="*/ 52388 h 1069975"/>
                <a:gd name="connsiteX8" fmla="*/ 1219200 w 1607442"/>
                <a:gd name="connsiteY8" fmla="*/ 30957 h 1069975"/>
                <a:gd name="connsiteX9" fmla="*/ 1254919 w 1607442"/>
                <a:gd name="connsiteY9" fmla="*/ 9525 h 1069975"/>
                <a:gd name="connsiteX10" fmla="*/ 1297782 w 1607442"/>
                <a:gd name="connsiteY10" fmla="*/ 0 h 1069975"/>
                <a:gd name="connsiteX11" fmla="*/ 1328738 w 1607442"/>
                <a:gd name="connsiteY11" fmla="*/ 4763 h 1069975"/>
                <a:gd name="connsiteX12" fmla="*/ 1362075 w 1607442"/>
                <a:gd name="connsiteY12" fmla="*/ 23813 h 1069975"/>
                <a:gd name="connsiteX13" fmla="*/ 1445419 w 1607442"/>
                <a:gd name="connsiteY13" fmla="*/ 85725 h 1069975"/>
                <a:gd name="connsiteX14" fmla="*/ 1535907 w 1607442"/>
                <a:gd name="connsiteY14" fmla="*/ 152400 h 1069975"/>
                <a:gd name="connsiteX15" fmla="*/ 1574007 w 1607442"/>
                <a:gd name="connsiteY15" fmla="*/ 183357 h 1069975"/>
                <a:gd name="connsiteX16" fmla="*/ 1597819 w 1607442"/>
                <a:gd name="connsiteY16" fmla="*/ 211932 h 1069975"/>
                <a:gd name="connsiteX17" fmla="*/ 1604963 w 1607442"/>
                <a:gd name="connsiteY17" fmla="*/ 233363 h 1069975"/>
                <a:gd name="connsiteX18" fmla="*/ 1607344 w 1607442"/>
                <a:gd name="connsiteY18" fmla="*/ 254794 h 1069975"/>
                <a:gd name="connsiteX19" fmla="*/ 1600200 w 1607442"/>
                <a:gd name="connsiteY19" fmla="*/ 295275 h 1069975"/>
                <a:gd name="connsiteX20" fmla="*/ 1583532 w 1607442"/>
                <a:gd name="connsiteY20" fmla="*/ 323850 h 1069975"/>
                <a:gd name="connsiteX21" fmla="*/ 1557338 w 1607442"/>
                <a:gd name="connsiteY21" fmla="*/ 357188 h 1069975"/>
                <a:gd name="connsiteX22" fmla="*/ 1528763 w 1607442"/>
                <a:gd name="connsiteY22" fmla="*/ 385763 h 1069975"/>
                <a:gd name="connsiteX23" fmla="*/ 1478757 w 1607442"/>
                <a:gd name="connsiteY23" fmla="*/ 626269 h 1069975"/>
                <a:gd name="connsiteX24" fmla="*/ 1378715 w 1607442"/>
                <a:gd name="connsiteY24" fmla="*/ 1069975 h 1069975"/>
                <a:gd name="connsiteX25" fmla="*/ 1195257 w 1607442"/>
                <a:gd name="connsiteY25" fmla="*/ 1053306 h 1069975"/>
                <a:gd name="connsiteX26" fmla="*/ 1212057 w 1607442"/>
                <a:gd name="connsiteY26" fmla="*/ 850107 h 1069975"/>
                <a:gd name="connsiteX27" fmla="*/ 1250157 w 1607442"/>
                <a:gd name="connsiteY27" fmla="*/ 469107 h 1069975"/>
                <a:gd name="connsiteX28" fmla="*/ 1262063 w 1607442"/>
                <a:gd name="connsiteY28" fmla="*/ 321469 h 1069975"/>
                <a:gd name="connsiteX29" fmla="*/ 1257300 w 1607442"/>
                <a:gd name="connsiteY29" fmla="*/ 288132 h 1069975"/>
                <a:gd name="connsiteX30" fmla="*/ 1247775 w 1607442"/>
                <a:gd name="connsiteY30" fmla="*/ 269082 h 1069975"/>
                <a:gd name="connsiteX31" fmla="*/ 1228725 w 1607442"/>
                <a:gd name="connsiteY31" fmla="*/ 254794 h 1069975"/>
                <a:gd name="connsiteX32" fmla="*/ 1190625 w 1607442"/>
                <a:gd name="connsiteY32" fmla="*/ 250032 h 1069975"/>
                <a:gd name="connsiteX33" fmla="*/ 1119188 w 1607442"/>
                <a:gd name="connsiteY33" fmla="*/ 266700 h 1069975"/>
                <a:gd name="connsiteX34" fmla="*/ 733425 w 1607442"/>
                <a:gd name="connsiteY34" fmla="*/ 357188 h 1069975"/>
                <a:gd name="connsiteX35" fmla="*/ 478632 w 1607442"/>
                <a:gd name="connsiteY35" fmla="*/ 414338 h 106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7442" h="1069975">
                  <a:moveTo>
                    <a:pt x="478632" y="414338"/>
                  </a:moveTo>
                  <a:lnTo>
                    <a:pt x="104775" y="490538"/>
                  </a:lnTo>
                  <a:lnTo>
                    <a:pt x="0" y="316707"/>
                  </a:lnTo>
                  <a:lnTo>
                    <a:pt x="254794" y="276225"/>
                  </a:lnTo>
                  <a:lnTo>
                    <a:pt x="592932" y="207169"/>
                  </a:lnTo>
                  <a:lnTo>
                    <a:pt x="828675" y="161925"/>
                  </a:lnTo>
                  <a:lnTo>
                    <a:pt x="1176338" y="73819"/>
                  </a:lnTo>
                  <a:lnTo>
                    <a:pt x="1195388" y="52388"/>
                  </a:lnTo>
                  <a:lnTo>
                    <a:pt x="1219200" y="30957"/>
                  </a:lnTo>
                  <a:lnTo>
                    <a:pt x="1254919" y="9525"/>
                  </a:lnTo>
                  <a:lnTo>
                    <a:pt x="1297782" y="0"/>
                  </a:lnTo>
                  <a:lnTo>
                    <a:pt x="1328738" y="4763"/>
                  </a:lnTo>
                  <a:lnTo>
                    <a:pt x="1362075" y="23813"/>
                  </a:lnTo>
                  <a:lnTo>
                    <a:pt x="1445419" y="85725"/>
                  </a:lnTo>
                  <a:lnTo>
                    <a:pt x="1535907" y="152400"/>
                  </a:lnTo>
                  <a:lnTo>
                    <a:pt x="1574007" y="183357"/>
                  </a:lnTo>
                  <a:lnTo>
                    <a:pt x="1597819" y="211932"/>
                  </a:lnTo>
                  <a:lnTo>
                    <a:pt x="1604963" y="233363"/>
                  </a:lnTo>
                  <a:cubicBezTo>
                    <a:pt x="1607442" y="253201"/>
                    <a:pt x="1607344" y="246014"/>
                    <a:pt x="1607344" y="254794"/>
                  </a:cubicBezTo>
                  <a:lnTo>
                    <a:pt x="1600200" y="295275"/>
                  </a:lnTo>
                  <a:lnTo>
                    <a:pt x="1583532" y="323850"/>
                  </a:lnTo>
                  <a:lnTo>
                    <a:pt x="1557338" y="357188"/>
                  </a:lnTo>
                  <a:lnTo>
                    <a:pt x="1528763" y="385763"/>
                  </a:lnTo>
                  <a:lnTo>
                    <a:pt x="1478757" y="626269"/>
                  </a:lnTo>
                  <a:lnTo>
                    <a:pt x="1378715" y="1069975"/>
                  </a:lnTo>
                  <a:lnTo>
                    <a:pt x="1195257" y="1053306"/>
                  </a:lnTo>
                  <a:lnTo>
                    <a:pt x="1212057" y="850107"/>
                  </a:lnTo>
                  <a:lnTo>
                    <a:pt x="1250157" y="469107"/>
                  </a:lnTo>
                  <a:lnTo>
                    <a:pt x="1262063" y="321469"/>
                  </a:lnTo>
                  <a:lnTo>
                    <a:pt x="1257300" y="288132"/>
                  </a:lnTo>
                  <a:lnTo>
                    <a:pt x="1247775" y="269082"/>
                  </a:lnTo>
                  <a:lnTo>
                    <a:pt x="1228725" y="254794"/>
                  </a:lnTo>
                  <a:lnTo>
                    <a:pt x="1190625" y="250032"/>
                  </a:lnTo>
                  <a:lnTo>
                    <a:pt x="1119188" y="266700"/>
                  </a:lnTo>
                  <a:lnTo>
                    <a:pt x="733425" y="357188"/>
                  </a:lnTo>
                  <a:lnTo>
                    <a:pt x="47863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B2B7430-3CCC-7941-9A03-5704A2670812}"/>
                </a:ext>
              </a:extLst>
            </p:cNvPr>
            <p:cNvSpPr/>
            <p:nvPr/>
          </p:nvSpPr>
          <p:spPr>
            <a:xfrm>
              <a:off x="3398838" y="4964113"/>
              <a:ext cx="1230312" cy="381000"/>
            </a:xfrm>
            <a:custGeom>
              <a:avLst/>
              <a:gdLst>
                <a:gd name="connsiteX0" fmla="*/ 433387 w 1231106"/>
                <a:gd name="connsiteY0" fmla="*/ 297657 h 381000"/>
                <a:gd name="connsiteX1" fmla="*/ 33337 w 1231106"/>
                <a:gd name="connsiteY1" fmla="*/ 381000 h 381000"/>
                <a:gd name="connsiteX2" fmla="*/ 0 w 1231106"/>
                <a:gd name="connsiteY2" fmla="*/ 240507 h 381000"/>
                <a:gd name="connsiteX3" fmla="*/ 328612 w 1231106"/>
                <a:gd name="connsiteY3" fmla="*/ 161925 h 381000"/>
                <a:gd name="connsiteX4" fmla="*/ 585787 w 1231106"/>
                <a:gd name="connsiteY4" fmla="*/ 92869 h 381000"/>
                <a:gd name="connsiteX5" fmla="*/ 828675 w 1231106"/>
                <a:gd name="connsiteY5" fmla="*/ 38100 h 381000"/>
                <a:gd name="connsiteX6" fmla="*/ 1002506 w 1231106"/>
                <a:gd name="connsiteY6" fmla="*/ 0 h 381000"/>
                <a:gd name="connsiteX7" fmla="*/ 1181100 w 1231106"/>
                <a:gd name="connsiteY7" fmla="*/ 4763 h 381000"/>
                <a:gd name="connsiteX8" fmla="*/ 1212056 w 1231106"/>
                <a:gd name="connsiteY8" fmla="*/ 69057 h 381000"/>
                <a:gd name="connsiteX9" fmla="*/ 1228725 w 1231106"/>
                <a:gd name="connsiteY9" fmla="*/ 111919 h 381000"/>
                <a:gd name="connsiteX10" fmla="*/ 1231106 w 1231106"/>
                <a:gd name="connsiteY10" fmla="*/ 133350 h 381000"/>
                <a:gd name="connsiteX11" fmla="*/ 1226344 w 1231106"/>
                <a:gd name="connsiteY11" fmla="*/ 164307 h 381000"/>
                <a:gd name="connsiteX12" fmla="*/ 1212056 w 1231106"/>
                <a:gd name="connsiteY12" fmla="*/ 188119 h 381000"/>
                <a:gd name="connsiteX13" fmla="*/ 1183481 w 1231106"/>
                <a:gd name="connsiteY13" fmla="*/ 207169 h 381000"/>
                <a:gd name="connsiteX14" fmla="*/ 1147762 w 1231106"/>
                <a:gd name="connsiteY14" fmla="*/ 216694 h 381000"/>
                <a:gd name="connsiteX15" fmla="*/ 1073944 w 1231106"/>
                <a:gd name="connsiteY15" fmla="*/ 223838 h 381000"/>
                <a:gd name="connsiteX16" fmla="*/ 959644 w 1231106"/>
                <a:gd name="connsiteY16" fmla="*/ 230982 h 381000"/>
                <a:gd name="connsiteX17" fmla="*/ 804862 w 1231106"/>
                <a:gd name="connsiteY17" fmla="*/ 242888 h 381000"/>
                <a:gd name="connsiteX18" fmla="*/ 433387 w 1231106"/>
                <a:gd name="connsiteY18" fmla="*/ 2976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1106" h="381000">
                  <a:moveTo>
                    <a:pt x="433387" y="297657"/>
                  </a:moveTo>
                  <a:lnTo>
                    <a:pt x="33337" y="381000"/>
                  </a:lnTo>
                  <a:lnTo>
                    <a:pt x="0" y="240507"/>
                  </a:lnTo>
                  <a:lnTo>
                    <a:pt x="328612" y="161925"/>
                  </a:lnTo>
                  <a:lnTo>
                    <a:pt x="585787" y="92869"/>
                  </a:lnTo>
                  <a:lnTo>
                    <a:pt x="828675" y="38100"/>
                  </a:lnTo>
                  <a:lnTo>
                    <a:pt x="1002506" y="0"/>
                  </a:lnTo>
                  <a:lnTo>
                    <a:pt x="1181100" y="4763"/>
                  </a:lnTo>
                  <a:lnTo>
                    <a:pt x="1212056" y="69057"/>
                  </a:lnTo>
                  <a:lnTo>
                    <a:pt x="1228725" y="111919"/>
                  </a:lnTo>
                  <a:lnTo>
                    <a:pt x="1231106" y="133350"/>
                  </a:lnTo>
                  <a:lnTo>
                    <a:pt x="1226344" y="164307"/>
                  </a:lnTo>
                  <a:lnTo>
                    <a:pt x="1212056" y="188119"/>
                  </a:lnTo>
                  <a:lnTo>
                    <a:pt x="1183481" y="207169"/>
                  </a:lnTo>
                  <a:lnTo>
                    <a:pt x="1147762" y="216694"/>
                  </a:lnTo>
                  <a:lnTo>
                    <a:pt x="1073944" y="223838"/>
                  </a:lnTo>
                  <a:lnTo>
                    <a:pt x="959644" y="230982"/>
                  </a:lnTo>
                  <a:lnTo>
                    <a:pt x="804862" y="242888"/>
                  </a:lnTo>
                  <a:lnTo>
                    <a:pt x="433387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855B610-8574-934E-9171-53003F409B43}"/>
                </a:ext>
              </a:extLst>
            </p:cNvPr>
            <p:cNvSpPr/>
            <p:nvPr/>
          </p:nvSpPr>
          <p:spPr>
            <a:xfrm>
              <a:off x="4867275" y="2152650"/>
              <a:ext cx="1909763" cy="452438"/>
            </a:xfrm>
            <a:custGeom>
              <a:avLst/>
              <a:gdLst>
                <a:gd name="connsiteX0" fmla="*/ 1057275 w 1909972"/>
                <a:gd name="connsiteY0" fmla="*/ 304800 h 452438"/>
                <a:gd name="connsiteX1" fmla="*/ 664369 w 1909972"/>
                <a:gd name="connsiteY1" fmla="*/ 383381 h 452438"/>
                <a:gd name="connsiteX2" fmla="*/ 302419 w 1909972"/>
                <a:gd name="connsiteY2" fmla="*/ 452438 h 452438"/>
                <a:gd name="connsiteX3" fmla="*/ 276225 w 1909972"/>
                <a:gd name="connsiteY3" fmla="*/ 450056 h 452438"/>
                <a:gd name="connsiteX4" fmla="*/ 247650 w 1909972"/>
                <a:gd name="connsiteY4" fmla="*/ 442913 h 452438"/>
                <a:gd name="connsiteX5" fmla="*/ 221456 w 1909972"/>
                <a:gd name="connsiteY5" fmla="*/ 431006 h 452438"/>
                <a:gd name="connsiteX6" fmla="*/ 190500 w 1909972"/>
                <a:gd name="connsiteY6" fmla="*/ 409575 h 452438"/>
                <a:gd name="connsiteX7" fmla="*/ 138113 w 1909972"/>
                <a:gd name="connsiteY7" fmla="*/ 359569 h 452438"/>
                <a:gd name="connsiteX8" fmla="*/ 95250 w 1909972"/>
                <a:gd name="connsiteY8" fmla="*/ 311944 h 452438"/>
                <a:gd name="connsiteX9" fmla="*/ 57150 w 1909972"/>
                <a:gd name="connsiteY9" fmla="*/ 261938 h 452438"/>
                <a:gd name="connsiteX10" fmla="*/ 21431 w 1909972"/>
                <a:gd name="connsiteY10" fmla="*/ 204788 h 452438"/>
                <a:gd name="connsiteX11" fmla="*/ 0 w 1909972"/>
                <a:gd name="connsiteY11" fmla="*/ 166688 h 452438"/>
                <a:gd name="connsiteX12" fmla="*/ 0 w 1909972"/>
                <a:gd name="connsiteY12" fmla="*/ 145256 h 452438"/>
                <a:gd name="connsiteX13" fmla="*/ 4763 w 1909972"/>
                <a:gd name="connsiteY13" fmla="*/ 130969 h 452438"/>
                <a:gd name="connsiteX14" fmla="*/ 14288 w 1909972"/>
                <a:gd name="connsiteY14" fmla="*/ 121444 h 452438"/>
                <a:gd name="connsiteX15" fmla="*/ 35719 w 1909972"/>
                <a:gd name="connsiteY15" fmla="*/ 123825 h 452438"/>
                <a:gd name="connsiteX16" fmla="*/ 61913 w 1909972"/>
                <a:gd name="connsiteY16" fmla="*/ 140494 h 452438"/>
                <a:gd name="connsiteX17" fmla="*/ 133350 w 1909972"/>
                <a:gd name="connsiteY17" fmla="*/ 195263 h 452438"/>
                <a:gd name="connsiteX18" fmla="*/ 192881 w 1909972"/>
                <a:gd name="connsiteY18" fmla="*/ 230981 h 452438"/>
                <a:gd name="connsiteX19" fmla="*/ 245269 w 1909972"/>
                <a:gd name="connsiteY19" fmla="*/ 257175 h 452438"/>
                <a:gd name="connsiteX20" fmla="*/ 290513 w 1909972"/>
                <a:gd name="connsiteY20" fmla="*/ 271463 h 452438"/>
                <a:gd name="connsiteX21" fmla="*/ 345281 w 1909972"/>
                <a:gd name="connsiteY21" fmla="*/ 266700 h 452438"/>
                <a:gd name="connsiteX22" fmla="*/ 559594 w 1909972"/>
                <a:gd name="connsiteY22" fmla="*/ 230981 h 452438"/>
                <a:gd name="connsiteX23" fmla="*/ 835819 w 1909972"/>
                <a:gd name="connsiteY23" fmla="*/ 183356 h 452438"/>
                <a:gd name="connsiteX24" fmla="*/ 1033463 w 1909972"/>
                <a:gd name="connsiteY24" fmla="*/ 135731 h 452438"/>
                <a:gd name="connsiteX25" fmla="*/ 1419225 w 1909972"/>
                <a:gd name="connsiteY25" fmla="*/ 71438 h 452438"/>
                <a:gd name="connsiteX26" fmla="*/ 1485900 w 1909972"/>
                <a:gd name="connsiteY26" fmla="*/ 42863 h 452438"/>
                <a:gd name="connsiteX27" fmla="*/ 1576388 w 1909972"/>
                <a:gd name="connsiteY27" fmla="*/ 0 h 452438"/>
                <a:gd name="connsiteX28" fmla="*/ 1631156 w 1909972"/>
                <a:gd name="connsiteY28" fmla="*/ 14288 h 452438"/>
                <a:gd name="connsiteX29" fmla="*/ 1733550 w 1909972"/>
                <a:gd name="connsiteY29" fmla="*/ 47625 h 452438"/>
                <a:gd name="connsiteX30" fmla="*/ 1793081 w 1909972"/>
                <a:gd name="connsiteY30" fmla="*/ 69056 h 452438"/>
                <a:gd name="connsiteX31" fmla="*/ 1843088 w 1909972"/>
                <a:gd name="connsiteY31" fmla="*/ 83344 h 452438"/>
                <a:gd name="connsiteX32" fmla="*/ 1871663 w 1909972"/>
                <a:gd name="connsiteY32" fmla="*/ 97631 h 452438"/>
                <a:gd name="connsiteX33" fmla="*/ 1890713 w 1909972"/>
                <a:gd name="connsiteY33" fmla="*/ 111919 h 452438"/>
                <a:gd name="connsiteX34" fmla="*/ 1902619 w 1909972"/>
                <a:gd name="connsiteY34" fmla="*/ 130969 h 452438"/>
                <a:gd name="connsiteX35" fmla="*/ 1909763 w 1909972"/>
                <a:gd name="connsiteY35" fmla="*/ 159544 h 452438"/>
                <a:gd name="connsiteX36" fmla="*/ 1905000 w 1909972"/>
                <a:gd name="connsiteY36" fmla="*/ 185738 h 452438"/>
                <a:gd name="connsiteX37" fmla="*/ 1897856 w 1909972"/>
                <a:gd name="connsiteY37" fmla="*/ 209550 h 452438"/>
                <a:gd name="connsiteX38" fmla="*/ 1885950 w 1909972"/>
                <a:gd name="connsiteY38" fmla="*/ 219075 h 452438"/>
                <a:gd name="connsiteX39" fmla="*/ 1869281 w 1909972"/>
                <a:gd name="connsiteY39" fmla="*/ 228600 h 452438"/>
                <a:gd name="connsiteX40" fmla="*/ 1824038 w 1909972"/>
                <a:gd name="connsiteY40" fmla="*/ 230981 h 452438"/>
                <a:gd name="connsiteX41" fmla="*/ 1716881 w 1909972"/>
                <a:gd name="connsiteY41" fmla="*/ 223838 h 452438"/>
                <a:gd name="connsiteX42" fmla="*/ 1612106 w 1909972"/>
                <a:gd name="connsiteY42" fmla="*/ 230981 h 452438"/>
                <a:gd name="connsiteX43" fmla="*/ 1454944 w 1909972"/>
                <a:gd name="connsiteY43" fmla="*/ 242888 h 452438"/>
                <a:gd name="connsiteX44" fmla="*/ 1266825 w 1909972"/>
                <a:gd name="connsiteY44" fmla="*/ 271463 h 452438"/>
                <a:gd name="connsiteX45" fmla="*/ 1057275 w 1909972"/>
                <a:gd name="connsiteY45" fmla="*/ 30480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972" h="452438">
                  <a:moveTo>
                    <a:pt x="1057275" y="304800"/>
                  </a:moveTo>
                  <a:lnTo>
                    <a:pt x="664369" y="383381"/>
                  </a:lnTo>
                  <a:lnTo>
                    <a:pt x="302419" y="452438"/>
                  </a:lnTo>
                  <a:lnTo>
                    <a:pt x="276225" y="450056"/>
                  </a:lnTo>
                  <a:lnTo>
                    <a:pt x="247650" y="442913"/>
                  </a:lnTo>
                  <a:lnTo>
                    <a:pt x="221456" y="431006"/>
                  </a:lnTo>
                  <a:lnTo>
                    <a:pt x="190500" y="409575"/>
                  </a:lnTo>
                  <a:lnTo>
                    <a:pt x="138113" y="359569"/>
                  </a:lnTo>
                  <a:lnTo>
                    <a:pt x="95250" y="311944"/>
                  </a:lnTo>
                  <a:lnTo>
                    <a:pt x="57150" y="261938"/>
                  </a:lnTo>
                  <a:lnTo>
                    <a:pt x="21431" y="204788"/>
                  </a:lnTo>
                  <a:lnTo>
                    <a:pt x="0" y="166688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14288" y="121444"/>
                  </a:lnTo>
                  <a:lnTo>
                    <a:pt x="35719" y="123825"/>
                  </a:lnTo>
                  <a:lnTo>
                    <a:pt x="61913" y="140494"/>
                  </a:lnTo>
                  <a:lnTo>
                    <a:pt x="133350" y="195263"/>
                  </a:lnTo>
                  <a:lnTo>
                    <a:pt x="192881" y="230981"/>
                  </a:lnTo>
                  <a:lnTo>
                    <a:pt x="245269" y="257175"/>
                  </a:lnTo>
                  <a:lnTo>
                    <a:pt x="290513" y="271463"/>
                  </a:lnTo>
                  <a:lnTo>
                    <a:pt x="345281" y="266700"/>
                  </a:lnTo>
                  <a:lnTo>
                    <a:pt x="559594" y="230981"/>
                  </a:lnTo>
                  <a:lnTo>
                    <a:pt x="835819" y="183356"/>
                  </a:lnTo>
                  <a:lnTo>
                    <a:pt x="1033463" y="135731"/>
                  </a:lnTo>
                  <a:lnTo>
                    <a:pt x="1419225" y="71438"/>
                  </a:lnTo>
                  <a:lnTo>
                    <a:pt x="1485900" y="42863"/>
                  </a:lnTo>
                  <a:lnTo>
                    <a:pt x="1576388" y="0"/>
                  </a:lnTo>
                  <a:lnTo>
                    <a:pt x="1631156" y="14288"/>
                  </a:lnTo>
                  <a:lnTo>
                    <a:pt x="1733550" y="47625"/>
                  </a:lnTo>
                  <a:lnTo>
                    <a:pt x="1793081" y="69056"/>
                  </a:lnTo>
                  <a:lnTo>
                    <a:pt x="1843088" y="83344"/>
                  </a:lnTo>
                  <a:lnTo>
                    <a:pt x="1871663" y="97631"/>
                  </a:lnTo>
                  <a:lnTo>
                    <a:pt x="1890713" y="111919"/>
                  </a:lnTo>
                  <a:cubicBezTo>
                    <a:pt x="1903080" y="129234"/>
                    <a:pt x="1902619" y="121760"/>
                    <a:pt x="1902619" y="130969"/>
                  </a:cubicBezTo>
                  <a:cubicBezTo>
                    <a:pt x="1909972" y="157929"/>
                    <a:pt x="1909763" y="148113"/>
                    <a:pt x="1909763" y="159544"/>
                  </a:cubicBezTo>
                  <a:lnTo>
                    <a:pt x="1905000" y="185738"/>
                  </a:lnTo>
                  <a:lnTo>
                    <a:pt x="1897856" y="209550"/>
                  </a:lnTo>
                  <a:lnTo>
                    <a:pt x="1885950" y="219075"/>
                  </a:lnTo>
                  <a:lnTo>
                    <a:pt x="1869281" y="228600"/>
                  </a:lnTo>
                  <a:lnTo>
                    <a:pt x="1824038" y="230981"/>
                  </a:lnTo>
                  <a:lnTo>
                    <a:pt x="1716881" y="223838"/>
                  </a:lnTo>
                  <a:lnTo>
                    <a:pt x="1612106" y="230981"/>
                  </a:lnTo>
                  <a:lnTo>
                    <a:pt x="1454944" y="242888"/>
                  </a:lnTo>
                  <a:lnTo>
                    <a:pt x="1266825" y="271463"/>
                  </a:lnTo>
                  <a:lnTo>
                    <a:pt x="10572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F8A1385-218E-CE4F-B846-4F82A2955D93}"/>
                </a:ext>
              </a:extLst>
            </p:cNvPr>
            <p:cNvSpPr/>
            <p:nvPr/>
          </p:nvSpPr>
          <p:spPr>
            <a:xfrm>
              <a:off x="5137150" y="2638425"/>
              <a:ext cx="387350" cy="715963"/>
            </a:xfrm>
            <a:custGeom>
              <a:avLst/>
              <a:gdLst>
                <a:gd name="connsiteX0" fmla="*/ 142875 w 388144"/>
                <a:gd name="connsiteY0" fmla="*/ 500063 h 716756"/>
                <a:gd name="connsiteX1" fmla="*/ 104775 w 388144"/>
                <a:gd name="connsiteY1" fmla="*/ 388144 h 716756"/>
                <a:gd name="connsiteX2" fmla="*/ 73819 w 388144"/>
                <a:gd name="connsiteY2" fmla="*/ 290513 h 716756"/>
                <a:gd name="connsiteX3" fmla="*/ 40482 w 388144"/>
                <a:gd name="connsiteY3" fmla="*/ 173831 h 716756"/>
                <a:gd name="connsiteX4" fmla="*/ 7144 w 388144"/>
                <a:gd name="connsiteY4" fmla="*/ 57150 h 716756"/>
                <a:gd name="connsiteX5" fmla="*/ 0 w 388144"/>
                <a:gd name="connsiteY5" fmla="*/ 21431 h 716756"/>
                <a:gd name="connsiteX6" fmla="*/ 4763 w 388144"/>
                <a:gd name="connsiteY6" fmla="*/ 2381 h 716756"/>
                <a:gd name="connsiteX7" fmla="*/ 19050 w 388144"/>
                <a:gd name="connsiteY7" fmla="*/ 0 h 716756"/>
                <a:gd name="connsiteX8" fmla="*/ 38100 w 388144"/>
                <a:gd name="connsiteY8" fmla="*/ 7144 h 716756"/>
                <a:gd name="connsiteX9" fmla="*/ 85725 w 388144"/>
                <a:gd name="connsiteY9" fmla="*/ 57150 h 716756"/>
                <a:gd name="connsiteX10" fmla="*/ 180975 w 388144"/>
                <a:gd name="connsiteY10" fmla="*/ 154781 h 716756"/>
                <a:gd name="connsiteX11" fmla="*/ 283369 w 388144"/>
                <a:gd name="connsiteY11" fmla="*/ 259556 h 716756"/>
                <a:gd name="connsiteX12" fmla="*/ 369094 w 388144"/>
                <a:gd name="connsiteY12" fmla="*/ 345281 h 716756"/>
                <a:gd name="connsiteX13" fmla="*/ 383382 w 388144"/>
                <a:gd name="connsiteY13" fmla="*/ 423863 h 716756"/>
                <a:gd name="connsiteX14" fmla="*/ 388144 w 388144"/>
                <a:gd name="connsiteY14" fmla="*/ 526256 h 716756"/>
                <a:gd name="connsiteX15" fmla="*/ 388144 w 388144"/>
                <a:gd name="connsiteY15" fmla="*/ 590550 h 716756"/>
                <a:gd name="connsiteX16" fmla="*/ 383382 w 388144"/>
                <a:gd name="connsiteY16" fmla="*/ 628650 h 716756"/>
                <a:gd name="connsiteX17" fmla="*/ 373857 w 388144"/>
                <a:gd name="connsiteY17" fmla="*/ 664369 h 716756"/>
                <a:gd name="connsiteX18" fmla="*/ 359569 w 388144"/>
                <a:gd name="connsiteY18" fmla="*/ 692944 h 716756"/>
                <a:gd name="connsiteX19" fmla="*/ 345282 w 388144"/>
                <a:gd name="connsiteY19" fmla="*/ 707231 h 716756"/>
                <a:gd name="connsiteX20" fmla="*/ 321469 w 388144"/>
                <a:gd name="connsiteY20" fmla="*/ 714375 h 716756"/>
                <a:gd name="connsiteX21" fmla="*/ 292894 w 388144"/>
                <a:gd name="connsiteY21" fmla="*/ 716756 h 716756"/>
                <a:gd name="connsiteX22" fmla="*/ 266700 w 388144"/>
                <a:gd name="connsiteY22" fmla="*/ 707231 h 716756"/>
                <a:gd name="connsiteX23" fmla="*/ 247650 w 388144"/>
                <a:gd name="connsiteY23" fmla="*/ 692944 h 716756"/>
                <a:gd name="connsiteX24" fmla="*/ 228600 w 388144"/>
                <a:gd name="connsiteY24" fmla="*/ 678656 h 716756"/>
                <a:gd name="connsiteX25" fmla="*/ 207169 w 388144"/>
                <a:gd name="connsiteY25" fmla="*/ 650081 h 716756"/>
                <a:gd name="connsiteX26" fmla="*/ 188119 w 388144"/>
                <a:gd name="connsiteY26" fmla="*/ 614363 h 716756"/>
                <a:gd name="connsiteX27" fmla="*/ 142875 w 388144"/>
                <a:gd name="connsiteY27" fmla="*/ 500063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8144" h="716756">
                  <a:moveTo>
                    <a:pt x="142875" y="500063"/>
                  </a:moveTo>
                  <a:lnTo>
                    <a:pt x="104775" y="388144"/>
                  </a:lnTo>
                  <a:lnTo>
                    <a:pt x="73819" y="290513"/>
                  </a:lnTo>
                  <a:lnTo>
                    <a:pt x="40482" y="173831"/>
                  </a:lnTo>
                  <a:lnTo>
                    <a:pt x="7144" y="57150"/>
                  </a:lnTo>
                  <a:lnTo>
                    <a:pt x="0" y="21431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38100" y="7144"/>
                  </a:lnTo>
                  <a:lnTo>
                    <a:pt x="85725" y="57150"/>
                  </a:lnTo>
                  <a:lnTo>
                    <a:pt x="180975" y="154781"/>
                  </a:lnTo>
                  <a:lnTo>
                    <a:pt x="283369" y="259556"/>
                  </a:lnTo>
                  <a:lnTo>
                    <a:pt x="369094" y="345281"/>
                  </a:lnTo>
                  <a:lnTo>
                    <a:pt x="383382" y="423863"/>
                  </a:lnTo>
                  <a:lnTo>
                    <a:pt x="388144" y="526256"/>
                  </a:lnTo>
                  <a:lnTo>
                    <a:pt x="388144" y="590550"/>
                  </a:lnTo>
                  <a:lnTo>
                    <a:pt x="383382" y="628650"/>
                  </a:lnTo>
                  <a:lnTo>
                    <a:pt x="373857" y="664369"/>
                  </a:lnTo>
                  <a:lnTo>
                    <a:pt x="359569" y="692944"/>
                  </a:lnTo>
                  <a:lnTo>
                    <a:pt x="345282" y="707231"/>
                  </a:lnTo>
                  <a:lnTo>
                    <a:pt x="321469" y="714375"/>
                  </a:lnTo>
                  <a:lnTo>
                    <a:pt x="292894" y="716756"/>
                  </a:lnTo>
                  <a:lnTo>
                    <a:pt x="266700" y="707231"/>
                  </a:lnTo>
                  <a:lnTo>
                    <a:pt x="247650" y="692944"/>
                  </a:lnTo>
                  <a:lnTo>
                    <a:pt x="228600" y="678656"/>
                  </a:lnTo>
                  <a:lnTo>
                    <a:pt x="207169" y="650081"/>
                  </a:lnTo>
                  <a:lnTo>
                    <a:pt x="188119" y="614363"/>
                  </a:lnTo>
                  <a:lnTo>
                    <a:pt x="14287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31F2BBA-83BD-F844-B4A5-677C0DE5CEF4}"/>
                </a:ext>
              </a:extLst>
            </p:cNvPr>
            <p:cNvSpPr/>
            <p:nvPr/>
          </p:nvSpPr>
          <p:spPr>
            <a:xfrm>
              <a:off x="5956300" y="2373313"/>
              <a:ext cx="549275" cy="1057275"/>
            </a:xfrm>
            <a:custGeom>
              <a:avLst/>
              <a:gdLst>
                <a:gd name="connsiteX0" fmla="*/ 264319 w 550069"/>
                <a:gd name="connsiteY0" fmla="*/ 740569 h 1057275"/>
                <a:gd name="connsiteX1" fmla="*/ 64294 w 550069"/>
                <a:gd name="connsiteY1" fmla="*/ 1052513 h 1057275"/>
                <a:gd name="connsiteX2" fmla="*/ 0 w 550069"/>
                <a:gd name="connsiteY2" fmla="*/ 1057275 h 1057275"/>
                <a:gd name="connsiteX3" fmla="*/ 78582 w 550069"/>
                <a:gd name="connsiteY3" fmla="*/ 807244 h 1057275"/>
                <a:gd name="connsiteX4" fmla="*/ 164307 w 550069"/>
                <a:gd name="connsiteY4" fmla="*/ 521494 h 1057275"/>
                <a:gd name="connsiteX5" fmla="*/ 192882 w 550069"/>
                <a:gd name="connsiteY5" fmla="*/ 395288 h 1057275"/>
                <a:gd name="connsiteX6" fmla="*/ 207169 w 550069"/>
                <a:gd name="connsiteY6" fmla="*/ 311944 h 1057275"/>
                <a:gd name="connsiteX7" fmla="*/ 204788 w 550069"/>
                <a:gd name="connsiteY7" fmla="*/ 271463 h 1057275"/>
                <a:gd name="connsiteX8" fmla="*/ 195263 w 550069"/>
                <a:gd name="connsiteY8" fmla="*/ 230982 h 1057275"/>
                <a:gd name="connsiteX9" fmla="*/ 176213 w 550069"/>
                <a:gd name="connsiteY9" fmla="*/ 209550 h 1057275"/>
                <a:gd name="connsiteX10" fmla="*/ 159544 w 550069"/>
                <a:gd name="connsiteY10" fmla="*/ 195263 h 1057275"/>
                <a:gd name="connsiteX11" fmla="*/ 142875 w 550069"/>
                <a:gd name="connsiteY11" fmla="*/ 178594 h 1057275"/>
                <a:gd name="connsiteX12" fmla="*/ 128588 w 550069"/>
                <a:gd name="connsiteY12" fmla="*/ 157163 h 1057275"/>
                <a:gd name="connsiteX13" fmla="*/ 119063 w 550069"/>
                <a:gd name="connsiteY13" fmla="*/ 133350 h 1057275"/>
                <a:gd name="connsiteX14" fmla="*/ 114300 w 550069"/>
                <a:gd name="connsiteY14" fmla="*/ 102394 h 1057275"/>
                <a:gd name="connsiteX15" fmla="*/ 128588 w 550069"/>
                <a:gd name="connsiteY15" fmla="*/ 7144 h 1057275"/>
                <a:gd name="connsiteX16" fmla="*/ 171450 w 550069"/>
                <a:gd name="connsiteY16" fmla="*/ 0 h 1057275"/>
                <a:gd name="connsiteX17" fmla="*/ 216694 w 550069"/>
                <a:gd name="connsiteY17" fmla="*/ 83344 h 1057275"/>
                <a:gd name="connsiteX18" fmla="*/ 238125 w 550069"/>
                <a:gd name="connsiteY18" fmla="*/ 102394 h 1057275"/>
                <a:gd name="connsiteX19" fmla="*/ 271463 w 550069"/>
                <a:gd name="connsiteY19" fmla="*/ 121444 h 1057275"/>
                <a:gd name="connsiteX20" fmla="*/ 330994 w 550069"/>
                <a:gd name="connsiteY20" fmla="*/ 145257 h 1057275"/>
                <a:gd name="connsiteX21" fmla="*/ 402432 w 550069"/>
                <a:gd name="connsiteY21" fmla="*/ 183357 h 1057275"/>
                <a:gd name="connsiteX22" fmla="*/ 469107 w 550069"/>
                <a:gd name="connsiteY22" fmla="*/ 219075 h 1057275"/>
                <a:gd name="connsiteX23" fmla="*/ 504825 w 550069"/>
                <a:gd name="connsiteY23" fmla="*/ 240507 h 1057275"/>
                <a:gd name="connsiteX24" fmla="*/ 526257 w 550069"/>
                <a:gd name="connsiteY24" fmla="*/ 259557 h 1057275"/>
                <a:gd name="connsiteX25" fmla="*/ 540544 w 550069"/>
                <a:gd name="connsiteY25" fmla="*/ 278607 h 1057275"/>
                <a:gd name="connsiteX26" fmla="*/ 547688 w 550069"/>
                <a:gd name="connsiteY26" fmla="*/ 307182 h 1057275"/>
                <a:gd name="connsiteX27" fmla="*/ 550069 w 550069"/>
                <a:gd name="connsiteY27" fmla="*/ 335757 h 1057275"/>
                <a:gd name="connsiteX28" fmla="*/ 542925 w 550069"/>
                <a:gd name="connsiteY28" fmla="*/ 371475 h 1057275"/>
                <a:gd name="connsiteX29" fmla="*/ 521494 w 550069"/>
                <a:gd name="connsiteY29" fmla="*/ 400050 h 1057275"/>
                <a:gd name="connsiteX30" fmla="*/ 452438 w 550069"/>
                <a:gd name="connsiteY30" fmla="*/ 485775 h 1057275"/>
                <a:gd name="connsiteX31" fmla="*/ 397669 w 550069"/>
                <a:gd name="connsiteY31" fmla="*/ 557213 h 1057275"/>
                <a:gd name="connsiteX32" fmla="*/ 264319 w 550069"/>
                <a:gd name="connsiteY32" fmla="*/ 740569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1057275">
                  <a:moveTo>
                    <a:pt x="264319" y="740569"/>
                  </a:moveTo>
                  <a:lnTo>
                    <a:pt x="64294" y="1052513"/>
                  </a:lnTo>
                  <a:lnTo>
                    <a:pt x="0" y="1057275"/>
                  </a:lnTo>
                  <a:lnTo>
                    <a:pt x="78582" y="807244"/>
                  </a:lnTo>
                  <a:lnTo>
                    <a:pt x="164307" y="521494"/>
                  </a:lnTo>
                  <a:lnTo>
                    <a:pt x="192882" y="395288"/>
                  </a:lnTo>
                  <a:lnTo>
                    <a:pt x="207169" y="311944"/>
                  </a:lnTo>
                  <a:lnTo>
                    <a:pt x="204788" y="271463"/>
                  </a:lnTo>
                  <a:lnTo>
                    <a:pt x="195263" y="230982"/>
                  </a:lnTo>
                  <a:lnTo>
                    <a:pt x="176213" y="209550"/>
                  </a:lnTo>
                  <a:lnTo>
                    <a:pt x="159544" y="195263"/>
                  </a:lnTo>
                  <a:lnTo>
                    <a:pt x="142875" y="178594"/>
                  </a:lnTo>
                  <a:lnTo>
                    <a:pt x="128588" y="157163"/>
                  </a:lnTo>
                  <a:lnTo>
                    <a:pt x="119063" y="133350"/>
                  </a:lnTo>
                  <a:lnTo>
                    <a:pt x="114300" y="102394"/>
                  </a:lnTo>
                  <a:lnTo>
                    <a:pt x="128588" y="7144"/>
                  </a:lnTo>
                  <a:lnTo>
                    <a:pt x="171450" y="0"/>
                  </a:lnTo>
                  <a:lnTo>
                    <a:pt x="216694" y="83344"/>
                  </a:lnTo>
                  <a:lnTo>
                    <a:pt x="238125" y="102394"/>
                  </a:lnTo>
                  <a:lnTo>
                    <a:pt x="271463" y="121444"/>
                  </a:lnTo>
                  <a:lnTo>
                    <a:pt x="330994" y="145257"/>
                  </a:lnTo>
                  <a:lnTo>
                    <a:pt x="402432" y="183357"/>
                  </a:lnTo>
                  <a:lnTo>
                    <a:pt x="469107" y="219075"/>
                  </a:lnTo>
                  <a:lnTo>
                    <a:pt x="504825" y="240507"/>
                  </a:lnTo>
                  <a:lnTo>
                    <a:pt x="526257" y="259557"/>
                  </a:lnTo>
                  <a:lnTo>
                    <a:pt x="540544" y="278607"/>
                  </a:lnTo>
                  <a:lnTo>
                    <a:pt x="547688" y="307182"/>
                  </a:lnTo>
                  <a:lnTo>
                    <a:pt x="550069" y="335757"/>
                  </a:lnTo>
                  <a:lnTo>
                    <a:pt x="542925" y="371475"/>
                  </a:lnTo>
                  <a:lnTo>
                    <a:pt x="521494" y="400050"/>
                  </a:lnTo>
                  <a:lnTo>
                    <a:pt x="452438" y="485775"/>
                  </a:lnTo>
                  <a:lnTo>
                    <a:pt x="397669" y="557213"/>
                  </a:lnTo>
                  <a:lnTo>
                    <a:pt x="264319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17DD107-C152-7E48-A828-34931CA4970C}"/>
                </a:ext>
              </a:extLst>
            </p:cNvPr>
            <p:cNvSpPr/>
            <p:nvPr/>
          </p:nvSpPr>
          <p:spPr>
            <a:xfrm>
              <a:off x="4418013" y="3224213"/>
              <a:ext cx="2792412" cy="565150"/>
            </a:xfrm>
            <a:custGeom>
              <a:avLst/>
              <a:gdLst>
                <a:gd name="connsiteX0" fmla="*/ 1714500 w 2793206"/>
                <a:gd name="connsiteY0" fmla="*/ 307181 h 564356"/>
                <a:gd name="connsiteX1" fmla="*/ 1402556 w 2793206"/>
                <a:gd name="connsiteY1" fmla="*/ 340518 h 564356"/>
                <a:gd name="connsiteX2" fmla="*/ 1252537 w 2793206"/>
                <a:gd name="connsiteY2" fmla="*/ 359568 h 564356"/>
                <a:gd name="connsiteX3" fmla="*/ 1090612 w 2793206"/>
                <a:gd name="connsiteY3" fmla="*/ 378618 h 564356"/>
                <a:gd name="connsiteX4" fmla="*/ 976312 w 2793206"/>
                <a:gd name="connsiteY4" fmla="*/ 397668 h 564356"/>
                <a:gd name="connsiteX5" fmla="*/ 845344 w 2793206"/>
                <a:gd name="connsiteY5" fmla="*/ 421481 h 564356"/>
                <a:gd name="connsiteX6" fmla="*/ 728662 w 2793206"/>
                <a:gd name="connsiteY6" fmla="*/ 450056 h 564356"/>
                <a:gd name="connsiteX7" fmla="*/ 559594 w 2793206"/>
                <a:gd name="connsiteY7" fmla="*/ 497681 h 564356"/>
                <a:gd name="connsiteX8" fmla="*/ 371475 w 2793206"/>
                <a:gd name="connsiteY8" fmla="*/ 564356 h 564356"/>
                <a:gd name="connsiteX9" fmla="*/ 335756 w 2793206"/>
                <a:gd name="connsiteY9" fmla="*/ 561975 h 564356"/>
                <a:gd name="connsiteX10" fmla="*/ 300037 w 2793206"/>
                <a:gd name="connsiteY10" fmla="*/ 552450 h 564356"/>
                <a:gd name="connsiteX11" fmla="*/ 261937 w 2793206"/>
                <a:gd name="connsiteY11" fmla="*/ 538162 h 564356"/>
                <a:gd name="connsiteX12" fmla="*/ 200025 w 2793206"/>
                <a:gd name="connsiteY12" fmla="*/ 500062 h 564356"/>
                <a:gd name="connsiteX13" fmla="*/ 130969 w 2793206"/>
                <a:gd name="connsiteY13" fmla="*/ 450056 h 564356"/>
                <a:gd name="connsiteX14" fmla="*/ 69056 w 2793206"/>
                <a:gd name="connsiteY14" fmla="*/ 400050 h 564356"/>
                <a:gd name="connsiteX15" fmla="*/ 26194 w 2793206"/>
                <a:gd name="connsiteY15" fmla="*/ 352425 h 564356"/>
                <a:gd name="connsiteX16" fmla="*/ 7144 w 2793206"/>
                <a:gd name="connsiteY16" fmla="*/ 328612 h 564356"/>
                <a:gd name="connsiteX17" fmla="*/ 0 w 2793206"/>
                <a:gd name="connsiteY17" fmla="*/ 307181 h 564356"/>
                <a:gd name="connsiteX18" fmla="*/ 0 w 2793206"/>
                <a:gd name="connsiteY18" fmla="*/ 288131 h 564356"/>
                <a:gd name="connsiteX19" fmla="*/ 4762 w 2793206"/>
                <a:gd name="connsiteY19" fmla="*/ 278606 h 564356"/>
                <a:gd name="connsiteX20" fmla="*/ 23812 w 2793206"/>
                <a:gd name="connsiteY20" fmla="*/ 276225 h 564356"/>
                <a:gd name="connsiteX21" fmla="*/ 54769 w 2793206"/>
                <a:gd name="connsiteY21" fmla="*/ 290512 h 564356"/>
                <a:gd name="connsiteX22" fmla="*/ 97631 w 2793206"/>
                <a:gd name="connsiteY22" fmla="*/ 311943 h 564356"/>
                <a:gd name="connsiteX23" fmla="*/ 161925 w 2793206"/>
                <a:gd name="connsiteY23" fmla="*/ 333375 h 564356"/>
                <a:gd name="connsiteX24" fmla="*/ 214312 w 2793206"/>
                <a:gd name="connsiteY24" fmla="*/ 340518 h 564356"/>
                <a:gd name="connsiteX25" fmla="*/ 295275 w 2793206"/>
                <a:gd name="connsiteY25" fmla="*/ 347662 h 564356"/>
                <a:gd name="connsiteX26" fmla="*/ 366712 w 2793206"/>
                <a:gd name="connsiteY26" fmla="*/ 342900 h 564356"/>
                <a:gd name="connsiteX27" fmla="*/ 497681 w 2793206"/>
                <a:gd name="connsiteY27" fmla="*/ 319087 h 564356"/>
                <a:gd name="connsiteX28" fmla="*/ 766762 w 2793206"/>
                <a:gd name="connsiteY28" fmla="*/ 266700 h 564356"/>
                <a:gd name="connsiteX29" fmla="*/ 1254919 w 2793206"/>
                <a:gd name="connsiteY29" fmla="*/ 190500 h 564356"/>
                <a:gd name="connsiteX30" fmla="*/ 1562100 w 2793206"/>
                <a:gd name="connsiteY30" fmla="*/ 138112 h 564356"/>
                <a:gd name="connsiteX31" fmla="*/ 1643062 w 2793206"/>
                <a:gd name="connsiteY31" fmla="*/ 138112 h 564356"/>
                <a:gd name="connsiteX32" fmla="*/ 1893094 w 2793206"/>
                <a:gd name="connsiteY32" fmla="*/ 107156 h 564356"/>
                <a:gd name="connsiteX33" fmla="*/ 2097881 w 2793206"/>
                <a:gd name="connsiteY33" fmla="*/ 83343 h 564356"/>
                <a:gd name="connsiteX34" fmla="*/ 2219325 w 2793206"/>
                <a:gd name="connsiteY34" fmla="*/ 71437 h 564356"/>
                <a:gd name="connsiteX35" fmla="*/ 2338387 w 2793206"/>
                <a:gd name="connsiteY35" fmla="*/ 0 h 564356"/>
                <a:gd name="connsiteX36" fmla="*/ 2443162 w 2793206"/>
                <a:gd name="connsiteY36" fmla="*/ 21431 h 564356"/>
                <a:gd name="connsiteX37" fmla="*/ 2547937 w 2793206"/>
                <a:gd name="connsiteY37" fmla="*/ 52387 h 564356"/>
                <a:gd name="connsiteX38" fmla="*/ 2614612 w 2793206"/>
                <a:gd name="connsiteY38" fmla="*/ 76200 h 564356"/>
                <a:gd name="connsiteX39" fmla="*/ 2659856 w 2793206"/>
                <a:gd name="connsiteY39" fmla="*/ 95250 h 564356"/>
                <a:gd name="connsiteX40" fmla="*/ 2700337 w 2793206"/>
                <a:gd name="connsiteY40" fmla="*/ 116681 h 564356"/>
                <a:gd name="connsiteX41" fmla="*/ 2733675 w 2793206"/>
                <a:gd name="connsiteY41" fmla="*/ 145256 h 564356"/>
                <a:gd name="connsiteX42" fmla="*/ 2757487 w 2793206"/>
                <a:gd name="connsiteY42" fmla="*/ 171450 h 564356"/>
                <a:gd name="connsiteX43" fmla="*/ 2774156 w 2793206"/>
                <a:gd name="connsiteY43" fmla="*/ 192881 h 564356"/>
                <a:gd name="connsiteX44" fmla="*/ 2786062 w 2793206"/>
                <a:gd name="connsiteY44" fmla="*/ 214312 h 564356"/>
                <a:gd name="connsiteX45" fmla="*/ 2793206 w 2793206"/>
                <a:gd name="connsiteY45" fmla="*/ 235743 h 564356"/>
                <a:gd name="connsiteX46" fmla="*/ 2793206 w 2793206"/>
                <a:gd name="connsiteY46" fmla="*/ 259556 h 564356"/>
                <a:gd name="connsiteX47" fmla="*/ 2781300 w 2793206"/>
                <a:gd name="connsiteY47" fmla="*/ 276225 h 564356"/>
                <a:gd name="connsiteX48" fmla="*/ 2752725 w 2793206"/>
                <a:gd name="connsiteY48" fmla="*/ 295275 h 564356"/>
                <a:gd name="connsiteX49" fmla="*/ 2719387 w 2793206"/>
                <a:gd name="connsiteY49" fmla="*/ 309562 h 564356"/>
                <a:gd name="connsiteX50" fmla="*/ 2683669 w 2793206"/>
                <a:gd name="connsiteY50" fmla="*/ 311943 h 564356"/>
                <a:gd name="connsiteX51" fmla="*/ 2619375 w 2793206"/>
                <a:gd name="connsiteY51" fmla="*/ 302418 h 564356"/>
                <a:gd name="connsiteX52" fmla="*/ 2514600 w 2793206"/>
                <a:gd name="connsiteY52" fmla="*/ 285750 h 564356"/>
                <a:gd name="connsiteX53" fmla="*/ 2357437 w 2793206"/>
                <a:gd name="connsiteY53" fmla="*/ 271462 h 564356"/>
                <a:gd name="connsiteX54" fmla="*/ 2207419 w 2793206"/>
                <a:gd name="connsiteY54" fmla="*/ 271462 h 564356"/>
                <a:gd name="connsiteX55" fmla="*/ 2057400 w 2793206"/>
                <a:gd name="connsiteY55" fmla="*/ 273843 h 564356"/>
                <a:gd name="connsiteX56" fmla="*/ 1714500 w 2793206"/>
                <a:gd name="connsiteY56" fmla="*/ 3071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93206" h="564356">
                  <a:moveTo>
                    <a:pt x="1714500" y="307181"/>
                  </a:moveTo>
                  <a:lnTo>
                    <a:pt x="1402556" y="340518"/>
                  </a:lnTo>
                  <a:lnTo>
                    <a:pt x="1252537" y="359568"/>
                  </a:lnTo>
                  <a:lnTo>
                    <a:pt x="1090612" y="378618"/>
                  </a:lnTo>
                  <a:lnTo>
                    <a:pt x="976312" y="397668"/>
                  </a:lnTo>
                  <a:lnTo>
                    <a:pt x="845344" y="421481"/>
                  </a:lnTo>
                  <a:lnTo>
                    <a:pt x="728662" y="450056"/>
                  </a:lnTo>
                  <a:lnTo>
                    <a:pt x="559594" y="497681"/>
                  </a:lnTo>
                  <a:lnTo>
                    <a:pt x="371475" y="564356"/>
                  </a:lnTo>
                  <a:lnTo>
                    <a:pt x="335756" y="561975"/>
                  </a:lnTo>
                  <a:lnTo>
                    <a:pt x="300037" y="552450"/>
                  </a:lnTo>
                  <a:lnTo>
                    <a:pt x="261937" y="538162"/>
                  </a:lnTo>
                  <a:lnTo>
                    <a:pt x="200025" y="500062"/>
                  </a:lnTo>
                  <a:lnTo>
                    <a:pt x="130969" y="450056"/>
                  </a:lnTo>
                  <a:lnTo>
                    <a:pt x="69056" y="400050"/>
                  </a:lnTo>
                  <a:lnTo>
                    <a:pt x="26194" y="352425"/>
                  </a:lnTo>
                  <a:lnTo>
                    <a:pt x="7144" y="328612"/>
                  </a:lnTo>
                  <a:lnTo>
                    <a:pt x="0" y="307181"/>
                  </a:lnTo>
                  <a:lnTo>
                    <a:pt x="0" y="288131"/>
                  </a:lnTo>
                  <a:lnTo>
                    <a:pt x="4762" y="278606"/>
                  </a:lnTo>
                  <a:lnTo>
                    <a:pt x="23812" y="276225"/>
                  </a:lnTo>
                  <a:lnTo>
                    <a:pt x="54769" y="290512"/>
                  </a:lnTo>
                  <a:lnTo>
                    <a:pt x="97631" y="311943"/>
                  </a:lnTo>
                  <a:lnTo>
                    <a:pt x="161925" y="333375"/>
                  </a:lnTo>
                  <a:lnTo>
                    <a:pt x="214312" y="340518"/>
                  </a:lnTo>
                  <a:lnTo>
                    <a:pt x="295275" y="347662"/>
                  </a:lnTo>
                  <a:lnTo>
                    <a:pt x="366712" y="342900"/>
                  </a:lnTo>
                  <a:lnTo>
                    <a:pt x="497681" y="319087"/>
                  </a:lnTo>
                  <a:lnTo>
                    <a:pt x="766762" y="266700"/>
                  </a:lnTo>
                  <a:lnTo>
                    <a:pt x="1254919" y="190500"/>
                  </a:lnTo>
                  <a:lnTo>
                    <a:pt x="1562100" y="138112"/>
                  </a:lnTo>
                  <a:lnTo>
                    <a:pt x="1643062" y="138112"/>
                  </a:lnTo>
                  <a:lnTo>
                    <a:pt x="1893094" y="107156"/>
                  </a:lnTo>
                  <a:lnTo>
                    <a:pt x="2097881" y="83343"/>
                  </a:lnTo>
                  <a:lnTo>
                    <a:pt x="2219325" y="71437"/>
                  </a:lnTo>
                  <a:lnTo>
                    <a:pt x="2338387" y="0"/>
                  </a:lnTo>
                  <a:lnTo>
                    <a:pt x="2443162" y="21431"/>
                  </a:lnTo>
                  <a:lnTo>
                    <a:pt x="2547937" y="52387"/>
                  </a:lnTo>
                  <a:lnTo>
                    <a:pt x="2614612" y="76200"/>
                  </a:lnTo>
                  <a:lnTo>
                    <a:pt x="2659856" y="95250"/>
                  </a:lnTo>
                  <a:lnTo>
                    <a:pt x="2700337" y="116681"/>
                  </a:lnTo>
                  <a:lnTo>
                    <a:pt x="2733675" y="145256"/>
                  </a:lnTo>
                  <a:lnTo>
                    <a:pt x="2757487" y="171450"/>
                  </a:lnTo>
                  <a:lnTo>
                    <a:pt x="2774156" y="192881"/>
                  </a:lnTo>
                  <a:lnTo>
                    <a:pt x="2786062" y="214312"/>
                  </a:lnTo>
                  <a:lnTo>
                    <a:pt x="2793206" y="235743"/>
                  </a:lnTo>
                  <a:lnTo>
                    <a:pt x="2793206" y="259556"/>
                  </a:lnTo>
                  <a:lnTo>
                    <a:pt x="2781300" y="276225"/>
                  </a:lnTo>
                  <a:lnTo>
                    <a:pt x="2752725" y="295275"/>
                  </a:lnTo>
                  <a:lnTo>
                    <a:pt x="2719387" y="309562"/>
                  </a:lnTo>
                  <a:lnTo>
                    <a:pt x="2683669" y="311943"/>
                  </a:lnTo>
                  <a:lnTo>
                    <a:pt x="2619375" y="302418"/>
                  </a:lnTo>
                  <a:lnTo>
                    <a:pt x="2514600" y="285750"/>
                  </a:lnTo>
                  <a:lnTo>
                    <a:pt x="2357437" y="271462"/>
                  </a:lnTo>
                  <a:lnTo>
                    <a:pt x="2207419" y="271462"/>
                  </a:lnTo>
                  <a:lnTo>
                    <a:pt x="2057400" y="273843"/>
                  </a:lnTo>
                  <a:lnTo>
                    <a:pt x="17145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167A0F7-B33B-6145-AD5B-3D6EABC9789D}"/>
                </a:ext>
              </a:extLst>
            </p:cNvPr>
            <p:cNvSpPr/>
            <p:nvPr/>
          </p:nvSpPr>
          <p:spPr>
            <a:xfrm rot="16200000">
              <a:off x="4602163" y="4562475"/>
              <a:ext cx="2511425" cy="422275"/>
            </a:xfrm>
            <a:custGeom>
              <a:avLst/>
              <a:gdLst>
                <a:gd name="connsiteX0" fmla="*/ 1335881 w 2512218"/>
                <a:gd name="connsiteY0" fmla="*/ 371475 h 421481"/>
                <a:gd name="connsiteX1" fmla="*/ 797718 w 2512218"/>
                <a:gd name="connsiteY1" fmla="*/ 373856 h 421481"/>
                <a:gd name="connsiteX2" fmla="*/ 433387 w 2512218"/>
                <a:gd name="connsiteY2" fmla="*/ 371475 h 421481"/>
                <a:gd name="connsiteX3" fmla="*/ 376237 w 2512218"/>
                <a:gd name="connsiteY3" fmla="*/ 366713 h 421481"/>
                <a:gd name="connsiteX4" fmla="*/ 309562 w 2512218"/>
                <a:gd name="connsiteY4" fmla="*/ 359569 h 421481"/>
                <a:gd name="connsiteX5" fmla="*/ 211931 w 2512218"/>
                <a:gd name="connsiteY5" fmla="*/ 338138 h 421481"/>
                <a:gd name="connsiteX6" fmla="*/ 107156 w 2512218"/>
                <a:gd name="connsiteY6" fmla="*/ 309563 h 421481"/>
                <a:gd name="connsiteX7" fmla="*/ 35718 w 2512218"/>
                <a:gd name="connsiteY7" fmla="*/ 288131 h 421481"/>
                <a:gd name="connsiteX8" fmla="*/ 14287 w 2512218"/>
                <a:gd name="connsiteY8" fmla="*/ 273844 h 421481"/>
                <a:gd name="connsiteX9" fmla="*/ 0 w 2512218"/>
                <a:gd name="connsiteY9" fmla="*/ 247650 h 421481"/>
                <a:gd name="connsiteX10" fmla="*/ 0 w 2512218"/>
                <a:gd name="connsiteY10" fmla="*/ 223838 h 421481"/>
                <a:gd name="connsiteX11" fmla="*/ 4762 w 2512218"/>
                <a:gd name="connsiteY11" fmla="*/ 204788 h 421481"/>
                <a:gd name="connsiteX12" fmla="*/ 21431 w 2512218"/>
                <a:gd name="connsiteY12" fmla="*/ 185738 h 421481"/>
                <a:gd name="connsiteX13" fmla="*/ 47625 w 2512218"/>
                <a:gd name="connsiteY13" fmla="*/ 171450 h 421481"/>
                <a:gd name="connsiteX14" fmla="*/ 142875 w 2512218"/>
                <a:gd name="connsiteY14" fmla="*/ 157163 h 421481"/>
                <a:gd name="connsiteX15" fmla="*/ 369093 w 2512218"/>
                <a:gd name="connsiteY15" fmla="*/ 142875 h 421481"/>
                <a:gd name="connsiteX16" fmla="*/ 826293 w 2512218"/>
                <a:gd name="connsiteY16" fmla="*/ 135731 h 421481"/>
                <a:gd name="connsiteX17" fmla="*/ 1421606 w 2512218"/>
                <a:gd name="connsiteY17" fmla="*/ 126206 h 421481"/>
                <a:gd name="connsiteX18" fmla="*/ 1966912 w 2512218"/>
                <a:gd name="connsiteY18" fmla="*/ 126206 h 421481"/>
                <a:gd name="connsiteX19" fmla="*/ 2212181 w 2512218"/>
                <a:gd name="connsiteY19" fmla="*/ 123825 h 421481"/>
                <a:gd name="connsiteX20" fmla="*/ 2257425 w 2512218"/>
                <a:gd name="connsiteY20" fmla="*/ 119063 h 421481"/>
                <a:gd name="connsiteX21" fmla="*/ 2290762 w 2512218"/>
                <a:gd name="connsiteY21" fmla="*/ 111919 h 421481"/>
                <a:gd name="connsiteX22" fmla="*/ 2347912 w 2512218"/>
                <a:gd name="connsiteY22" fmla="*/ 92869 h 421481"/>
                <a:gd name="connsiteX23" fmla="*/ 2405062 w 2512218"/>
                <a:gd name="connsiteY23" fmla="*/ 61913 h 421481"/>
                <a:gd name="connsiteX24" fmla="*/ 2478881 w 2512218"/>
                <a:gd name="connsiteY24" fmla="*/ 0 h 421481"/>
                <a:gd name="connsiteX25" fmla="*/ 2512218 w 2512218"/>
                <a:gd name="connsiteY25" fmla="*/ 116681 h 421481"/>
                <a:gd name="connsiteX26" fmla="*/ 2421731 w 2512218"/>
                <a:gd name="connsiteY26" fmla="*/ 271463 h 421481"/>
                <a:gd name="connsiteX27" fmla="*/ 2383631 w 2512218"/>
                <a:gd name="connsiteY27" fmla="*/ 347663 h 421481"/>
                <a:gd name="connsiteX28" fmla="*/ 2355056 w 2512218"/>
                <a:gd name="connsiteY28" fmla="*/ 392906 h 421481"/>
                <a:gd name="connsiteX29" fmla="*/ 2336006 w 2512218"/>
                <a:gd name="connsiteY29" fmla="*/ 411956 h 421481"/>
                <a:gd name="connsiteX30" fmla="*/ 2305050 w 2512218"/>
                <a:gd name="connsiteY30" fmla="*/ 421481 h 421481"/>
                <a:gd name="connsiteX31" fmla="*/ 2266950 w 2512218"/>
                <a:gd name="connsiteY31" fmla="*/ 414338 h 421481"/>
                <a:gd name="connsiteX32" fmla="*/ 2221706 w 2512218"/>
                <a:gd name="connsiteY32" fmla="*/ 392906 h 421481"/>
                <a:gd name="connsiteX33" fmla="*/ 2171700 w 2512218"/>
                <a:gd name="connsiteY33" fmla="*/ 371475 h 421481"/>
                <a:gd name="connsiteX34" fmla="*/ 1781175 w 2512218"/>
                <a:gd name="connsiteY34" fmla="*/ 371475 h 421481"/>
                <a:gd name="connsiteX35" fmla="*/ 1621631 w 2512218"/>
                <a:gd name="connsiteY35" fmla="*/ 371475 h 421481"/>
                <a:gd name="connsiteX36" fmla="*/ 1335881 w 2512218"/>
                <a:gd name="connsiteY36" fmla="*/ 37147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12218" h="421481">
                  <a:moveTo>
                    <a:pt x="1335881" y="371475"/>
                  </a:moveTo>
                  <a:lnTo>
                    <a:pt x="797718" y="373856"/>
                  </a:lnTo>
                  <a:lnTo>
                    <a:pt x="433387" y="371475"/>
                  </a:lnTo>
                  <a:lnTo>
                    <a:pt x="376237" y="366713"/>
                  </a:lnTo>
                  <a:lnTo>
                    <a:pt x="309562" y="359569"/>
                  </a:lnTo>
                  <a:lnTo>
                    <a:pt x="211931" y="338138"/>
                  </a:lnTo>
                  <a:lnTo>
                    <a:pt x="107156" y="309563"/>
                  </a:lnTo>
                  <a:lnTo>
                    <a:pt x="35718" y="288131"/>
                  </a:lnTo>
                  <a:lnTo>
                    <a:pt x="14287" y="273844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04788"/>
                  </a:lnTo>
                  <a:lnTo>
                    <a:pt x="21431" y="185738"/>
                  </a:lnTo>
                  <a:lnTo>
                    <a:pt x="47625" y="171450"/>
                  </a:lnTo>
                  <a:lnTo>
                    <a:pt x="142875" y="157163"/>
                  </a:lnTo>
                  <a:lnTo>
                    <a:pt x="369093" y="142875"/>
                  </a:lnTo>
                  <a:lnTo>
                    <a:pt x="826293" y="135731"/>
                  </a:lnTo>
                  <a:lnTo>
                    <a:pt x="1421606" y="126206"/>
                  </a:lnTo>
                  <a:lnTo>
                    <a:pt x="1966912" y="126206"/>
                  </a:lnTo>
                  <a:lnTo>
                    <a:pt x="2212181" y="123825"/>
                  </a:lnTo>
                  <a:lnTo>
                    <a:pt x="2257425" y="119063"/>
                  </a:lnTo>
                  <a:lnTo>
                    <a:pt x="2290762" y="111919"/>
                  </a:lnTo>
                  <a:lnTo>
                    <a:pt x="2347912" y="92869"/>
                  </a:lnTo>
                  <a:lnTo>
                    <a:pt x="2405062" y="61913"/>
                  </a:lnTo>
                  <a:lnTo>
                    <a:pt x="2478881" y="0"/>
                  </a:lnTo>
                  <a:lnTo>
                    <a:pt x="2512218" y="116681"/>
                  </a:lnTo>
                  <a:lnTo>
                    <a:pt x="2421731" y="271463"/>
                  </a:lnTo>
                  <a:lnTo>
                    <a:pt x="2383631" y="347663"/>
                  </a:lnTo>
                  <a:lnTo>
                    <a:pt x="2355056" y="392906"/>
                  </a:lnTo>
                  <a:lnTo>
                    <a:pt x="2336006" y="411956"/>
                  </a:lnTo>
                  <a:lnTo>
                    <a:pt x="2305050" y="421481"/>
                  </a:lnTo>
                  <a:lnTo>
                    <a:pt x="2266950" y="414338"/>
                  </a:lnTo>
                  <a:lnTo>
                    <a:pt x="2221706" y="392906"/>
                  </a:lnTo>
                  <a:lnTo>
                    <a:pt x="2171700" y="371475"/>
                  </a:lnTo>
                  <a:lnTo>
                    <a:pt x="1781175" y="371475"/>
                  </a:lnTo>
                  <a:lnTo>
                    <a:pt x="1621631" y="371475"/>
                  </a:lnTo>
                  <a:lnTo>
                    <a:pt x="133588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08815939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C7FD3187-BE8C-3141-81A3-AB905C6DE542}"/>
              </a:ext>
            </a:extLst>
          </p:cNvPr>
          <p:cNvSpPr/>
          <p:nvPr/>
        </p:nvSpPr>
        <p:spPr>
          <a:xfrm>
            <a:off x="3070225" y="2509838"/>
            <a:ext cx="677863" cy="2000250"/>
          </a:xfrm>
          <a:custGeom>
            <a:avLst/>
            <a:gdLst>
              <a:gd name="connsiteX0" fmla="*/ 601436 w 677636"/>
              <a:gd name="connsiteY0" fmla="*/ 1333500 h 2000250"/>
              <a:gd name="connsiteX1" fmla="*/ 579665 w 677636"/>
              <a:gd name="connsiteY1" fmla="*/ 1140279 h 2000250"/>
              <a:gd name="connsiteX2" fmla="*/ 560615 w 677636"/>
              <a:gd name="connsiteY2" fmla="*/ 1034143 h 2000250"/>
              <a:gd name="connsiteX3" fmla="*/ 547008 w 677636"/>
              <a:gd name="connsiteY3" fmla="*/ 876300 h 2000250"/>
              <a:gd name="connsiteX4" fmla="*/ 536122 w 677636"/>
              <a:gd name="connsiteY4" fmla="*/ 756557 h 2000250"/>
              <a:gd name="connsiteX5" fmla="*/ 517072 w 677636"/>
              <a:gd name="connsiteY5" fmla="*/ 604157 h 2000250"/>
              <a:gd name="connsiteX6" fmla="*/ 503465 w 677636"/>
              <a:gd name="connsiteY6" fmla="*/ 498022 h 2000250"/>
              <a:gd name="connsiteX7" fmla="*/ 484415 w 677636"/>
              <a:gd name="connsiteY7" fmla="*/ 389164 h 2000250"/>
              <a:gd name="connsiteX8" fmla="*/ 468086 w 677636"/>
              <a:gd name="connsiteY8" fmla="*/ 293914 h 2000250"/>
              <a:gd name="connsiteX9" fmla="*/ 470808 w 677636"/>
              <a:gd name="connsiteY9" fmla="*/ 166007 h 2000250"/>
              <a:gd name="connsiteX10" fmla="*/ 429986 w 677636"/>
              <a:gd name="connsiteY10" fmla="*/ 133350 h 2000250"/>
              <a:gd name="connsiteX11" fmla="*/ 367393 w 677636"/>
              <a:gd name="connsiteY11" fmla="*/ 92529 h 2000250"/>
              <a:gd name="connsiteX12" fmla="*/ 315686 w 677636"/>
              <a:gd name="connsiteY12" fmla="*/ 62593 h 2000250"/>
              <a:gd name="connsiteX13" fmla="*/ 269422 w 677636"/>
              <a:gd name="connsiteY13" fmla="*/ 40822 h 2000250"/>
              <a:gd name="connsiteX14" fmla="*/ 214993 w 677636"/>
              <a:gd name="connsiteY14" fmla="*/ 19050 h 2000250"/>
              <a:gd name="connsiteX15" fmla="*/ 166008 w 677636"/>
              <a:gd name="connsiteY15" fmla="*/ 8164 h 2000250"/>
              <a:gd name="connsiteX16" fmla="*/ 108858 w 677636"/>
              <a:gd name="connsiteY16" fmla="*/ 0 h 2000250"/>
              <a:gd name="connsiteX17" fmla="*/ 57150 w 677636"/>
              <a:gd name="connsiteY17" fmla="*/ 2722 h 2000250"/>
              <a:gd name="connsiteX18" fmla="*/ 27215 w 677636"/>
              <a:gd name="connsiteY18" fmla="*/ 0 h 2000250"/>
              <a:gd name="connsiteX19" fmla="*/ 0 w 677636"/>
              <a:gd name="connsiteY19" fmla="*/ 5443 h 2000250"/>
              <a:gd name="connsiteX20" fmla="*/ 0 w 677636"/>
              <a:gd name="connsiteY20" fmla="*/ 19050 h 2000250"/>
              <a:gd name="connsiteX21" fmla="*/ 19050 w 677636"/>
              <a:gd name="connsiteY21" fmla="*/ 40822 h 2000250"/>
              <a:gd name="connsiteX22" fmla="*/ 48986 w 677636"/>
              <a:gd name="connsiteY22" fmla="*/ 65314 h 2000250"/>
              <a:gd name="connsiteX23" fmla="*/ 70758 w 677636"/>
              <a:gd name="connsiteY23" fmla="*/ 81643 h 2000250"/>
              <a:gd name="connsiteX24" fmla="*/ 114300 w 677636"/>
              <a:gd name="connsiteY24" fmla="*/ 122464 h 2000250"/>
              <a:gd name="connsiteX25" fmla="*/ 141515 w 677636"/>
              <a:gd name="connsiteY25" fmla="*/ 160564 h 2000250"/>
              <a:gd name="connsiteX26" fmla="*/ 174172 w 677636"/>
              <a:gd name="connsiteY26" fmla="*/ 220436 h 2000250"/>
              <a:gd name="connsiteX27" fmla="*/ 209550 w 677636"/>
              <a:gd name="connsiteY27" fmla="*/ 312964 h 2000250"/>
              <a:gd name="connsiteX28" fmla="*/ 242208 w 677636"/>
              <a:gd name="connsiteY28" fmla="*/ 427264 h 2000250"/>
              <a:gd name="connsiteX29" fmla="*/ 277586 w 677636"/>
              <a:gd name="connsiteY29" fmla="*/ 620486 h 2000250"/>
              <a:gd name="connsiteX30" fmla="*/ 312965 w 677636"/>
              <a:gd name="connsiteY30" fmla="*/ 859972 h 2000250"/>
              <a:gd name="connsiteX31" fmla="*/ 351065 w 677636"/>
              <a:gd name="connsiteY31" fmla="*/ 1156607 h 2000250"/>
              <a:gd name="connsiteX32" fmla="*/ 397329 w 677636"/>
              <a:gd name="connsiteY32" fmla="*/ 1507672 h 2000250"/>
              <a:gd name="connsiteX33" fmla="*/ 443593 w 677636"/>
              <a:gd name="connsiteY33" fmla="*/ 1891393 h 2000250"/>
              <a:gd name="connsiteX34" fmla="*/ 454479 w 677636"/>
              <a:gd name="connsiteY34" fmla="*/ 2000250 h 2000250"/>
              <a:gd name="connsiteX35" fmla="*/ 677636 w 677636"/>
              <a:gd name="connsiteY35" fmla="*/ 1970314 h 2000250"/>
              <a:gd name="connsiteX36" fmla="*/ 644979 w 677636"/>
              <a:gd name="connsiteY36" fmla="*/ 1711779 h 2000250"/>
              <a:gd name="connsiteX37" fmla="*/ 601436 w 677636"/>
              <a:gd name="connsiteY37" fmla="*/ 133350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77636" h="2000250">
                <a:moveTo>
                  <a:pt x="601436" y="1333500"/>
                </a:moveTo>
                <a:lnTo>
                  <a:pt x="579665" y="1140279"/>
                </a:lnTo>
                <a:lnTo>
                  <a:pt x="560615" y="1034143"/>
                </a:lnTo>
                <a:lnTo>
                  <a:pt x="547008" y="876300"/>
                </a:lnTo>
                <a:lnTo>
                  <a:pt x="536122" y="756557"/>
                </a:lnTo>
                <a:lnTo>
                  <a:pt x="517072" y="604157"/>
                </a:lnTo>
                <a:lnTo>
                  <a:pt x="503465" y="498022"/>
                </a:lnTo>
                <a:lnTo>
                  <a:pt x="484415" y="389164"/>
                </a:lnTo>
                <a:lnTo>
                  <a:pt x="468086" y="293914"/>
                </a:lnTo>
                <a:cubicBezTo>
                  <a:pt x="468993" y="251278"/>
                  <a:pt x="469901" y="208643"/>
                  <a:pt x="470808" y="166007"/>
                </a:cubicBezTo>
                <a:lnTo>
                  <a:pt x="429986" y="133350"/>
                </a:lnTo>
                <a:lnTo>
                  <a:pt x="367393" y="92529"/>
                </a:lnTo>
                <a:lnTo>
                  <a:pt x="315686" y="62593"/>
                </a:lnTo>
                <a:lnTo>
                  <a:pt x="269422" y="40822"/>
                </a:lnTo>
                <a:lnTo>
                  <a:pt x="214993" y="19050"/>
                </a:lnTo>
                <a:lnTo>
                  <a:pt x="166008" y="8164"/>
                </a:lnTo>
                <a:lnTo>
                  <a:pt x="108858" y="0"/>
                </a:lnTo>
                <a:lnTo>
                  <a:pt x="57150" y="2722"/>
                </a:lnTo>
                <a:lnTo>
                  <a:pt x="27215" y="0"/>
                </a:lnTo>
                <a:lnTo>
                  <a:pt x="0" y="5443"/>
                </a:lnTo>
                <a:lnTo>
                  <a:pt x="0" y="19050"/>
                </a:lnTo>
                <a:lnTo>
                  <a:pt x="19050" y="40822"/>
                </a:lnTo>
                <a:lnTo>
                  <a:pt x="48986" y="65314"/>
                </a:lnTo>
                <a:lnTo>
                  <a:pt x="70758" y="81643"/>
                </a:lnTo>
                <a:lnTo>
                  <a:pt x="114300" y="122464"/>
                </a:lnTo>
                <a:lnTo>
                  <a:pt x="141515" y="160564"/>
                </a:lnTo>
                <a:lnTo>
                  <a:pt x="174172" y="220436"/>
                </a:lnTo>
                <a:lnTo>
                  <a:pt x="209550" y="312964"/>
                </a:lnTo>
                <a:lnTo>
                  <a:pt x="242208" y="427264"/>
                </a:lnTo>
                <a:lnTo>
                  <a:pt x="277586" y="620486"/>
                </a:lnTo>
                <a:lnTo>
                  <a:pt x="312965" y="859972"/>
                </a:lnTo>
                <a:lnTo>
                  <a:pt x="351065" y="1156607"/>
                </a:lnTo>
                <a:lnTo>
                  <a:pt x="397329" y="1507672"/>
                </a:lnTo>
                <a:lnTo>
                  <a:pt x="443593" y="1891393"/>
                </a:lnTo>
                <a:lnTo>
                  <a:pt x="454479" y="2000250"/>
                </a:lnTo>
                <a:lnTo>
                  <a:pt x="677636" y="1970314"/>
                </a:lnTo>
                <a:lnTo>
                  <a:pt x="644979" y="1711779"/>
                </a:lnTo>
                <a:lnTo>
                  <a:pt x="601436" y="1333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E0BC563-7F4C-A74B-8342-30CCF227949A}"/>
              </a:ext>
            </a:extLst>
          </p:cNvPr>
          <p:cNvSpPr/>
          <p:nvPr/>
        </p:nvSpPr>
        <p:spPr>
          <a:xfrm>
            <a:off x="2886075" y="4762500"/>
            <a:ext cx="1706563" cy="1074738"/>
          </a:xfrm>
          <a:custGeom>
            <a:avLst/>
            <a:gdLst>
              <a:gd name="connsiteX0" fmla="*/ 733425 w 1707356"/>
              <a:gd name="connsiteY0" fmla="*/ 611981 h 1073944"/>
              <a:gd name="connsiteX1" fmla="*/ 828675 w 1707356"/>
              <a:gd name="connsiteY1" fmla="*/ 547688 h 1073944"/>
              <a:gd name="connsiteX2" fmla="*/ 921544 w 1707356"/>
              <a:gd name="connsiteY2" fmla="*/ 483394 h 1073944"/>
              <a:gd name="connsiteX3" fmla="*/ 1009650 w 1707356"/>
              <a:gd name="connsiteY3" fmla="*/ 416719 h 1073944"/>
              <a:gd name="connsiteX4" fmla="*/ 1081088 w 1707356"/>
              <a:gd name="connsiteY4" fmla="*/ 354806 h 1073944"/>
              <a:gd name="connsiteX5" fmla="*/ 1143000 w 1707356"/>
              <a:gd name="connsiteY5" fmla="*/ 297656 h 1073944"/>
              <a:gd name="connsiteX6" fmla="*/ 1166813 w 1707356"/>
              <a:gd name="connsiteY6" fmla="*/ 278606 h 1073944"/>
              <a:gd name="connsiteX7" fmla="*/ 1195388 w 1707356"/>
              <a:gd name="connsiteY7" fmla="*/ 252413 h 1073944"/>
              <a:gd name="connsiteX8" fmla="*/ 1212056 w 1707356"/>
              <a:gd name="connsiteY8" fmla="*/ 233363 h 1073944"/>
              <a:gd name="connsiteX9" fmla="*/ 1226344 w 1707356"/>
              <a:gd name="connsiteY9" fmla="*/ 209550 h 1073944"/>
              <a:gd name="connsiteX10" fmla="*/ 1231106 w 1707356"/>
              <a:gd name="connsiteY10" fmla="*/ 192881 h 1073944"/>
              <a:gd name="connsiteX11" fmla="*/ 1233488 w 1707356"/>
              <a:gd name="connsiteY11" fmla="*/ 166688 h 1073944"/>
              <a:gd name="connsiteX12" fmla="*/ 1233488 w 1707356"/>
              <a:gd name="connsiteY12" fmla="*/ 150019 h 1073944"/>
              <a:gd name="connsiteX13" fmla="*/ 1223963 w 1707356"/>
              <a:gd name="connsiteY13" fmla="*/ 119063 h 1073944"/>
              <a:gd name="connsiteX14" fmla="*/ 1212056 w 1707356"/>
              <a:gd name="connsiteY14" fmla="*/ 97631 h 1073944"/>
              <a:gd name="connsiteX15" fmla="*/ 1193006 w 1707356"/>
              <a:gd name="connsiteY15" fmla="*/ 80963 h 1073944"/>
              <a:gd name="connsiteX16" fmla="*/ 1154906 w 1707356"/>
              <a:gd name="connsiteY16" fmla="*/ 57150 h 1073944"/>
              <a:gd name="connsiteX17" fmla="*/ 1126331 w 1707356"/>
              <a:gd name="connsiteY17" fmla="*/ 35719 h 1073944"/>
              <a:gd name="connsiteX18" fmla="*/ 1119188 w 1707356"/>
              <a:gd name="connsiteY18" fmla="*/ 23813 h 1073944"/>
              <a:gd name="connsiteX19" fmla="*/ 1116806 w 1707356"/>
              <a:gd name="connsiteY19" fmla="*/ 14288 h 1073944"/>
              <a:gd name="connsiteX20" fmla="*/ 1123950 w 1707356"/>
              <a:gd name="connsiteY20" fmla="*/ 0 h 1073944"/>
              <a:gd name="connsiteX21" fmla="*/ 1147763 w 1707356"/>
              <a:gd name="connsiteY21" fmla="*/ 0 h 1073944"/>
              <a:gd name="connsiteX22" fmla="*/ 1197769 w 1707356"/>
              <a:gd name="connsiteY22" fmla="*/ 2381 h 1073944"/>
              <a:gd name="connsiteX23" fmla="*/ 1290638 w 1707356"/>
              <a:gd name="connsiteY23" fmla="*/ 19050 h 1073944"/>
              <a:gd name="connsiteX24" fmla="*/ 1369219 w 1707356"/>
              <a:gd name="connsiteY24" fmla="*/ 40481 h 1073944"/>
              <a:gd name="connsiteX25" fmla="*/ 1438275 w 1707356"/>
              <a:gd name="connsiteY25" fmla="*/ 64294 h 1073944"/>
              <a:gd name="connsiteX26" fmla="*/ 1488281 w 1707356"/>
              <a:gd name="connsiteY26" fmla="*/ 85725 h 1073944"/>
              <a:gd name="connsiteX27" fmla="*/ 1533525 w 1707356"/>
              <a:gd name="connsiteY27" fmla="*/ 109538 h 1073944"/>
              <a:gd name="connsiteX28" fmla="*/ 1571625 w 1707356"/>
              <a:gd name="connsiteY28" fmla="*/ 133350 h 1073944"/>
              <a:gd name="connsiteX29" fmla="*/ 1607344 w 1707356"/>
              <a:gd name="connsiteY29" fmla="*/ 159544 h 1073944"/>
              <a:gd name="connsiteX30" fmla="*/ 1638300 w 1707356"/>
              <a:gd name="connsiteY30" fmla="*/ 183356 h 1073944"/>
              <a:gd name="connsiteX31" fmla="*/ 1662113 w 1707356"/>
              <a:gd name="connsiteY31" fmla="*/ 207169 h 1073944"/>
              <a:gd name="connsiteX32" fmla="*/ 1681163 w 1707356"/>
              <a:gd name="connsiteY32" fmla="*/ 228600 h 1073944"/>
              <a:gd name="connsiteX33" fmla="*/ 1702594 w 1707356"/>
              <a:gd name="connsiteY33" fmla="*/ 259556 h 1073944"/>
              <a:gd name="connsiteX34" fmla="*/ 1707356 w 1707356"/>
              <a:gd name="connsiteY34" fmla="*/ 276225 h 1073944"/>
              <a:gd name="connsiteX35" fmla="*/ 1702594 w 1707356"/>
              <a:gd name="connsiteY35" fmla="*/ 292894 h 1073944"/>
              <a:gd name="connsiteX36" fmla="*/ 1683544 w 1707356"/>
              <a:gd name="connsiteY36" fmla="*/ 309563 h 1073944"/>
              <a:gd name="connsiteX37" fmla="*/ 1652588 w 1707356"/>
              <a:gd name="connsiteY37" fmla="*/ 314325 h 1073944"/>
              <a:gd name="connsiteX38" fmla="*/ 1631156 w 1707356"/>
              <a:gd name="connsiteY38" fmla="*/ 321469 h 1073944"/>
              <a:gd name="connsiteX39" fmla="*/ 1497806 w 1707356"/>
              <a:gd name="connsiteY39" fmla="*/ 400050 h 1073944"/>
              <a:gd name="connsiteX40" fmla="*/ 1319213 w 1707356"/>
              <a:gd name="connsiteY40" fmla="*/ 507206 h 1073944"/>
              <a:gd name="connsiteX41" fmla="*/ 1195388 w 1707356"/>
              <a:gd name="connsiteY41" fmla="*/ 581025 h 1073944"/>
              <a:gd name="connsiteX42" fmla="*/ 1045369 w 1707356"/>
              <a:gd name="connsiteY42" fmla="*/ 664369 h 1073944"/>
              <a:gd name="connsiteX43" fmla="*/ 881063 w 1707356"/>
              <a:gd name="connsiteY43" fmla="*/ 747713 h 1073944"/>
              <a:gd name="connsiteX44" fmla="*/ 711994 w 1707356"/>
              <a:gd name="connsiteY44" fmla="*/ 831056 h 1073944"/>
              <a:gd name="connsiteX45" fmla="*/ 535781 w 1707356"/>
              <a:gd name="connsiteY45" fmla="*/ 904875 h 1073944"/>
              <a:gd name="connsiteX46" fmla="*/ 357188 w 1707356"/>
              <a:gd name="connsiteY46" fmla="*/ 973931 h 1073944"/>
              <a:gd name="connsiteX47" fmla="*/ 185738 w 1707356"/>
              <a:gd name="connsiteY47" fmla="*/ 1033463 h 1073944"/>
              <a:gd name="connsiteX48" fmla="*/ 83344 w 1707356"/>
              <a:gd name="connsiteY48" fmla="*/ 1066800 h 1073944"/>
              <a:gd name="connsiteX49" fmla="*/ 45244 w 1707356"/>
              <a:gd name="connsiteY49" fmla="*/ 1073944 h 1073944"/>
              <a:gd name="connsiteX50" fmla="*/ 19050 w 1707356"/>
              <a:gd name="connsiteY50" fmla="*/ 1073944 h 1073944"/>
              <a:gd name="connsiteX51" fmla="*/ 2381 w 1707356"/>
              <a:gd name="connsiteY51" fmla="*/ 1069181 h 1073944"/>
              <a:gd name="connsiteX52" fmla="*/ 0 w 1707356"/>
              <a:gd name="connsiteY52" fmla="*/ 1062038 h 1073944"/>
              <a:gd name="connsiteX53" fmla="*/ 2381 w 1707356"/>
              <a:gd name="connsiteY53" fmla="*/ 1047750 h 1073944"/>
              <a:gd name="connsiteX54" fmla="*/ 11906 w 1707356"/>
              <a:gd name="connsiteY54" fmla="*/ 1031081 h 1073944"/>
              <a:gd name="connsiteX55" fmla="*/ 23813 w 1707356"/>
              <a:gd name="connsiteY55" fmla="*/ 1014413 h 1073944"/>
              <a:gd name="connsiteX56" fmla="*/ 64294 w 1707356"/>
              <a:gd name="connsiteY56" fmla="*/ 990600 h 1073944"/>
              <a:gd name="connsiteX57" fmla="*/ 252413 w 1707356"/>
              <a:gd name="connsiteY57" fmla="*/ 892969 h 1073944"/>
              <a:gd name="connsiteX58" fmla="*/ 409575 w 1707356"/>
              <a:gd name="connsiteY58" fmla="*/ 807244 h 1073944"/>
              <a:gd name="connsiteX59" fmla="*/ 566738 w 1707356"/>
              <a:gd name="connsiteY59" fmla="*/ 716756 h 1073944"/>
              <a:gd name="connsiteX60" fmla="*/ 733425 w 1707356"/>
              <a:gd name="connsiteY60" fmla="*/ 611981 h 107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07356" h="1073944">
                <a:moveTo>
                  <a:pt x="733425" y="611981"/>
                </a:moveTo>
                <a:lnTo>
                  <a:pt x="828675" y="547688"/>
                </a:lnTo>
                <a:lnTo>
                  <a:pt x="921544" y="483394"/>
                </a:lnTo>
                <a:lnTo>
                  <a:pt x="1009650" y="416719"/>
                </a:lnTo>
                <a:lnTo>
                  <a:pt x="1081088" y="354806"/>
                </a:lnTo>
                <a:lnTo>
                  <a:pt x="1143000" y="297656"/>
                </a:lnTo>
                <a:lnTo>
                  <a:pt x="1166813" y="278606"/>
                </a:lnTo>
                <a:lnTo>
                  <a:pt x="1195388" y="252413"/>
                </a:lnTo>
                <a:lnTo>
                  <a:pt x="1212056" y="233363"/>
                </a:lnTo>
                <a:lnTo>
                  <a:pt x="1226344" y="209550"/>
                </a:lnTo>
                <a:lnTo>
                  <a:pt x="1231106" y="192881"/>
                </a:lnTo>
                <a:lnTo>
                  <a:pt x="1233488" y="166688"/>
                </a:lnTo>
                <a:lnTo>
                  <a:pt x="1233488" y="150019"/>
                </a:lnTo>
                <a:lnTo>
                  <a:pt x="1223963" y="119063"/>
                </a:lnTo>
                <a:lnTo>
                  <a:pt x="1212056" y="97631"/>
                </a:lnTo>
                <a:lnTo>
                  <a:pt x="1193006" y="80963"/>
                </a:lnTo>
                <a:lnTo>
                  <a:pt x="1154906" y="57150"/>
                </a:lnTo>
                <a:lnTo>
                  <a:pt x="1126331" y="35719"/>
                </a:lnTo>
                <a:lnTo>
                  <a:pt x="1119188" y="23813"/>
                </a:lnTo>
                <a:lnTo>
                  <a:pt x="1116806" y="14288"/>
                </a:lnTo>
                <a:lnTo>
                  <a:pt x="1123950" y="0"/>
                </a:lnTo>
                <a:lnTo>
                  <a:pt x="1147763" y="0"/>
                </a:lnTo>
                <a:lnTo>
                  <a:pt x="1197769" y="2381"/>
                </a:lnTo>
                <a:lnTo>
                  <a:pt x="1290638" y="19050"/>
                </a:lnTo>
                <a:lnTo>
                  <a:pt x="1369219" y="40481"/>
                </a:lnTo>
                <a:lnTo>
                  <a:pt x="1438275" y="64294"/>
                </a:lnTo>
                <a:lnTo>
                  <a:pt x="1488281" y="85725"/>
                </a:lnTo>
                <a:lnTo>
                  <a:pt x="1533525" y="109538"/>
                </a:lnTo>
                <a:lnTo>
                  <a:pt x="1571625" y="133350"/>
                </a:lnTo>
                <a:lnTo>
                  <a:pt x="1607344" y="159544"/>
                </a:lnTo>
                <a:lnTo>
                  <a:pt x="1638300" y="183356"/>
                </a:lnTo>
                <a:lnTo>
                  <a:pt x="1662113" y="207169"/>
                </a:lnTo>
                <a:lnTo>
                  <a:pt x="1681163" y="228600"/>
                </a:lnTo>
                <a:lnTo>
                  <a:pt x="1702594" y="259556"/>
                </a:lnTo>
                <a:lnTo>
                  <a:pt x="1707356" y="276225"/>
                </a:lnTo>
                <a:lnTo>
                  <a:pt x="1702594" y="292894"/>
                </a:lnTo>
                <a:lnTo>
                  <a:pt x="1683544" y="309563"/>
                </a:lnTo>
                <a:lnTo>
                  <a:pt x="1652588" y="314325"/>
                </a:lnTo>
                <a:lnTo>
                  <a:pt x="1631156" y="321469"/>
                </a:lnTo>
                <a:lnTo>
                  <a:pt x="1497806" y="400050"/>
                </a:lnTo>
                <a:lnTo>
                  <a:pt x="1319213" y="507206"/>
                </a:lnTo>
                <a:lnTo>
                  <a:pt x="1195388" y="581025"/>
                </a:lnTo>
                <a:lnTo>
                  <a:pt x="1045369" y="664369"/>
                </a:lnTo>
                <a:lnTo>
                  <a:pt x="881063" y="747713"/>
                </a:lnTo>
                <a:lnTo>
                  <a:pt x="711994" y="831056"/>
                </a:lnTo>
                <a:lnTo>
                  <a:pt x="535781" y="904875"/>
                </a:lnTo>
                <a:lnTo>
                  <a:pt x="357188" y="973931"/>
                </a:lnTo>
                <a:lnTo>
                  <a:pt x="185738" y="1033463"/>
                </a:lnTo>
                <a:lnTo>
                  <a:pt x="83344" y="1066800"/>
                </a:lnTo>
                <a:lnTo>
                  <a:pt x="45244" y="1073944"/>
                </a:lnTo>
                <a:lnTo>
                  <a:pt x="19050" y="1073944"/>
                </a:lnTo>
                <a:lnTo>
                  <a:pt x="2381" y="1069181"/>
                </a:lnTo>
                <a:lnTo>
                  <a:pt x="0" y="1062038"/>
                </a:lnTo>
                <a:lnTo>
                  <a:pt x="2381" y="1047750"/>
                </a:lnTo>
                <a:lnTo>
                  <a:pt x="11906" y="1031081"/>
                </a:lnTo>
                <a:lnTo>
                  <a:pt x="23813" y="1014413"/>
                </a:lnTo>
                <a:lnTo>
                  <a:pt x="64294" y="990600"/>
                </a:lnTo>
                <a:lnTo>
                  <a:pt x="252413" y="892969"/>
                </a:lnTo>
                <a:lnTo>
                  <a:pt x="409575" y="807244"/>
                </a:lnTo>
                <a:lnTo>
                  <a:pt x="566738" y="716756"/>
                </a:lnTo>
                <a:lnTo>
                  <a:pt x="733425" y="611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CA7D92E8-3BD5-304F-9A3B-DF54D47EB7BA}"/>
              </a:ext>
            </a:extLst>
          </p:cNvPr>
          <p:cNvSpPr/>
          <p:nvPr/>
        </p:nvSpPr>
        <p:spPr>
          <a:xfrm>
            <a:off x="5291138" y="4840288"/>
            <a:ext cx="1416050" cy="1006475"/>
          </a:xfrm>
          <a:custGeom>
            <a:avLst/>
            <a:gdLst>
              <a:gd name="connsiteX0" fmla="*/ 740568 w 1416843"/>
              <a:gd name="connsiteY0" fmla="*/ 469107 h 1004888"/>
              <a:gd name="connsiteX1" fmla="*/ 669131 w 1416843"/>
              <a:gd name="connsiteY1" fmla="*/ 411957 h 1004888"/>
              <a:gd name="connsiteX2" fmla="*/ 623887 w 1416843"/>
              <a:gd name="connsiteY2" fmla="*/ 376238 h 1004888"/>
              <a:gd name="connsiteX3" fmla="*/ 569118 w 1416843"/>
              <a:gd name="connsiteY3" fmla="*/ 338138 h 1004888"/>
              <a:gd name="connsiteX4" fmla="*/ 516731 w 1416843"/>
              <a:gd name="connsiteY4" fmla="*/ 304800 h 1004888"/>
              <a:gd name="connsiteX5" fmla="*/ 466725 w 1416843"/>
              <a:gd name="connsiteY5" fmla="*/ 278607 h 1004888"/>
              <a:gd name="connsiteX6" fmla="*/ 388143 w 1416843"/>
              <a:gd name="connsiteY6" fmla="*/ 240507 h 1004888"/>
              <a:gd name="connsiteX7" fmla="*/ 297656 w 1416843"/>
              <a:gd name="connsiteY7" fmla="*/ 197644 h 1004888"/>
              <a:gd name="connsiteX8" fmla="*/ 183356 w 1416843"/>
              <a:gd name="connsiteY8" fmla="*/ 135732 h 1004888"/>
              <a:gd name="connsiteX9" fmla="*/ 95250 w 1416843"/>
              <a:gd name="connsiteY9" fmla="*/ 85725 h 1004888"/>
              <a:gd name="connsiteX10" fmla="*/ 21431 w 1416843"/>
              <a:gd name="connsiteY10" fmla="*/ 40482 h 1004888"/>
              <a:gd name="connsiteX11" fmla="*/ 0 w 1416843"/>
              <a:gd name="connsiteY11" fmla="*/ 21432 h 1004888"/>
              <a:gd name="connsiteX12" fmla="*/ 0 w 1416843"/>
              <a:gd name="connsiteY12" fmla="*/ 14288 h 1004888"/>
              <a:gd name="connsiteX13" fmla="*/ 7143 w 1416843"/>
              <a:gd name="connsiteY13" fmla="*/ 4763 h 1004888"/>
              <a:gd name="connsiteX14" fmla="*/ 21431 w 1416843"/>
              <a:gd name="connsiteY14" fmla="*/ 0 h 1004888"/>
              <a:gd name="connsiteX15" fmla="*/ 50006 w 1416843"/>
              <a:gd name="connsiteY15" fmla="*/ 0 h 1004888"/>
              <a:gd name="connsiteX16" fmla="*/ 116681 w 1416843"/>
              <a:gd name="connsiteY16" fmla="*/ 9525 h 1004888"/>
              <a:gd name="connsiteX17" fmla="*/ 230981 w 1416843"/>
              <a:gd name="connsiteY17" fmla="*/ 35719 h 1004888"/>
              <a:gd name="connsiteX18" fmla="*/ 345281 w 1416843"/>
              <a:gd name="connsiteY18" fmla="*/ 64294 h 1004888"/>
              <a:gd name="connsiteX19" fmla="*/ 461962 w 1416843"/>
              <a:gd name="connsiteY19" fmla="*/ 97632 h 1004888"/>
              <a:gd name="connsiteX20" fmla="*/ 540543 w 1416843"/>
              <a:gd name="connsiteY20" fmla="*/ 123825 h 1004888"/>
              <a:gd name="connsiteX21" fmla="*/ 609600 w 1416843"/>
              <a:gd name="connsiteY21" fmla="*/ 147638 h 1004888"/>
              <a:gd name="connsiteX22" fmla="*/ 688181 w 1416843"/>
              <a:gd name="connsiteY22" fmla="*/ 178594 h 1004888"/>
              <a:gd name="connsiteX23" fmla="*/ 745331 w 1416843"/>
              <a:gd name="connsiteY23" fmla="*/ 202407 h 1004888"/>
              <a:gd name="connsiteX24" fmla="*/ 800100 w 1416843"/>
              <a:gd name="connsiteY24" fmla="*/ 226219 h 1004888"/>
              <a:gd name="connsiteX25" fmla="*/ 881062 w 1416843"/>
              <a:gd name="connsiteY25" fmla="*/ 264319 h 1004888"/>
              <a:gd name="connsiteX26" fmla="*/ 938212 w 1416843"/>
              <a:gd name="connsiteY26" fmla="*/ 292894 h 1004888"/>
              <a:gd name="connsiteX27" fmla="*/ 1004887 w 1416843"/>
              <a:gd name="connsiteY27" fmla="*/ 330994 h 1004888"/>
              <a:gd name="connsiteX28" fmla="*/ 1088231 w 1416843"/>
              <a:gd name="connsiteY28" fmla="*/ 378619 h 1004888"/>
              <a:gd name="connsiteX29" fmla="*/ 1162050 w 1416843"/>
              <a:gd name="connsiteY29" fmla="*/ 423863 h 1004888"/>
              <a:gd name="connsiteX30" fmla="*/ 1223962 w 1416843"/>
              <a:gd name="connsiteY30" fmla="*/ 469107 h 1004888"/>
              <a:gd name="connsiteX31" fmla="*/ 1285875 w 1416843"/>
              <a:gd name="connsiteY31" fmla="*/ 511969 h 1004888"/>
              <a:gd name="connsiteX32" fmla="*/ 1312068 w 1416843"/>
              <a:gd name="connsiteY32" fmla="*/ 535782 h 1004888"/>
              <a:gd name="connsiteX33" fmla="*/ 1331118 w 1416843"/>
              <a:gd name="connsiteY33" fmla="*/ 573882 h 1004888"/>
              <a:gd name="connsiteX34" fmla="*/ 1357312 w 1416843"/>
              <a:gd name="connsiteY34" fmla="*/ 628650 h 1004888"/>
              <a:gd name="connsiteX35" fmla="*/ 1378743 w 1416843"/>
              <a:gd name="connsiteY35" fmla="*/ 681038 h 1004888"/>
              <a:gd name="connsiteX36" fmla="*/ 1395412 w 1416843"/>
              <a:gd name="connsiteY36" fmla="*/ 733425 h 1004888"/>
              <a:gd name="connsiteX37" fmla="*/ 1404937 w 1416843"/>
              <a:gd name="connsiteY37" fmla="*/ 771525 h 1004888"/>
              <a:gd name="connsiteX38" fmla="*/ 1416843 w 1416843"/>
              <a:gd name="connsiteY38" fmla="*/ 831057 h 1004888"/>
              <a:gd name="connsiteX39" fmla="*/ 1414462 w 1416843"/>
              <a:gd name="connsiteY39" fmla="*/ 873919 h 1004888"/>
              <a:gd name="connsiteX40" fmla="*/ 1402556 w 1416843"/>
              <a:gd name="connsiteY40" fmla="*/ 926307 h 1004888"/>
              <a:gd name="connsiteX41" fmla="*/ 1378743 w 1416843"/>
              <a:gd name="connsiteY41" fmla="*/ 971550 h 1004888"/>
              <a:gd name="connsiteX42" fmla="*/ 1347787 w 1416843"/>
              <a:gd name="connsiteY42" fmla="*/ 1000125 h 1004888"/>
              <a:gd name="connsiteX43" fmla="*/ 1316831 w 1416843"/>
              <a:gd name="connsiteY43" fmla="*/ 1004888 h 1004888"/>
              <a:gd name="connsiteX44" fmla="*/ 1278731 w 1416843"/>
              <a:gd name="connsiteY44" fmla="*/ 995363 h 1004888"/>
              <a:gd name="connsiteX45" fmla="*/ 1243012 w 1416843"/>
              <a:gd name="connsiteY45" fmla="*/ 976313 h 1004888"/>
              <a:gd name="connsiteX46" fmla="*/ 1195387 w 1416843"/>
              <a:gd name="connsiteY46" fmla="*/ 940594 h 1004888"/>
              <a:gd name="connsiteX47" fmla="*/ 1145381 w 1416843"/>
              <a:gd name="connsiteY47" fmla="*/ 888207 h 1004888"/>
              <a:gd name="connsiteX48" fmla="*/ 1073943 w 1416843"/>
              <a:gd name="connsiteY48" fmla="*/ 802482 h 1004888"/>
              <a:gd name="connsiteX49" fmla="*/ 1038225 w 1416843"/>
              <a:gd name="connsiteY49" fmla="*/ 754857 h 1004888"/>
              <a:gd name="connsiteX50" fmla="*/ 978693 w 1416843"/>
              <a:gd name="connsiteY50" fmla="*/ 690563 h 1004888"/>
              <a:gd name="connsiteX51" fmla="*/ 883443 w 1416843"/>
              <a:gd name="connsiteY51" fmla="*/ 597694 h 1004888"/>
              <a:gd name="connsiteX52" fmla="*/ 740568 w 1416843"/>
              <a:gd name="connsiteY52" fmla="*/ 469107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16843" h="1004888">
                <a:moveTo>
                  <a:pt x="740568" y="469107"/>
                </a:moveTo>
                <a:lnTo>
                  <a:pt x="669131" y="411957"/>
                </a:lnTo>
                <a:lnTo>
                  <a:pt x="623887" y="376238"/>
                </a:lnTo>
                <a:lnTo>
                  <a:pt x="569118" y="338138"/>
                </a:lnTo>
                <a:lnTo>
                  <a:pt x="516731" y="304800"/>
                </a:lnTo>
                <a:lnTo>
                  <a:pt x="466725" y="278607"/>
                </a:lnTo>
                <a:lnTo>
                  <a:pt x="388143" y="240507"/>
                </a:lnTo>
                <a:lnTo>
                  <a:pt x="297656" y="197644"/>
                </a:lnTo>
                <a:lnTo>
                  <a:pt x="183356" y="135732"/>
                </a:lnTo>
                <a:lnTo>
                  <a:pt x="95250" y="85725"/>
                </a:lnTo>
                <a:lnTo>
                  <a:pt x="21431" y="40482"/>
                </a:lnTo>
                <a:lnTo>
                  <a:pt x="0" y="21432"/>
                </a:lnTo>
                <a:lnTo>
                  <a:pt x="0" y="14288"/>
                </a:lnTo>
                <a:lnTo>
                  <a:pt x="7143" y="4763"/>
                </a:lnTo>
                <a:lnTo>
                  <a:pt x="21431" y="0"/>
                </a:lnTo>
                <a:lnTo>
                  <a:pt x="50006" y="0"/>
                </a:lnTo>
                <a:lnTo>
                  <a:pt x="116681" y="9525"/>
                </a:lnTo>
                <a:lnTo>
                  <a:pt x="230981" y="35719"/>
                </a:lnTo>
                <a:lnTo>
                  <a:pt x="345281" y="64294"/>
                </a:lnTo>
                <a:lnTo>
                  <a:pt x="461962" y="97632"/>
                </a:lnTo>
                <a:lnTo>
                  <a:pt x="540543" y="123825"/>
                </a:lnTo>
                <a:lnTo>
                  <a:pt x="609600" y="147638"/>
                </a:lnTo>
                <a:lnTo>
                  <a:pt x="688181" y="178594"/>
                </a:lnTo>
                <a:lnTo>
                  <a:pt x="745331" y="202407"/>
                </a:lnTo>
                <a:lnTo>
                  <a:pt x="800100" y="226219"/>
                </a:lnTo>
                <a:lnTo>
                  <a:pt x="881062" y="264319"/>
                </a:lnTo>
                <a:lnTo>
                  <a:pt x="938212" y="292894"/>
                </a:lnTo>
                <a:lnTo>
                  <a:pt x="1004887" y="330994"/>
                </a:lnTo>
                <a:lnTo>
                  <a:pt x="1088231" y="378619"/>
                </a:lnTo>
                <a:lnTo>
                  <a:pt x="1162050" y="423863"/>
                </a:lnTo>
                <a:lnTo>
                  <a:pt x="1223962" y="469107"/>
                </a:lnTo>
                <a:lnTo>
                  <a:pt x="1285875" y="511969"/>
                </a:lnTo>
                <a:lnTo>
                  <a:pt x="1312068" y="535782"/>
                </a:lnTo>
                <a:lnTo>
                  <a:pt x="1331118" y="573882"/>
                </a:lnTo>
                <a:lnTo>
                  <a:pt x="1357312" y="628650"/>
                </a:lnTo>
                <a:lnTo>
                  <a:pt x="1378743" y="681038"/>
                </a:lnTo>
                <a:lnTo>
                  <a:pt x="1395412" y="733425"/>
                </a:lnTo>
                <a:lnTo>
                  <a:pt x="1404937" y="771525"/>
                </a:lnTo>
                <a:lnTo>
                  <a:pt x="1416843" y="831057"/>
                </a:lnTo>
                <a:lnTo>
                  <a:pt x="1414462" y="873919"/>
                </a:lnTo>
                <a:lnTo>
                  <a:pt x="1402556" y="926307"/>
                </a:lnTo>
                <a:lnTo>
                  <a:pt x="1378743" y="971550"/>
                </a:lnTo>
                <a:lnTo>
                  <a:pt x="1347787" y="1000125"/>
                </a:lnTo>
                <a:lnTo>
                  <a:pt x="1316831" y="1004888"/>
                </a:lnTo>
                <a:lnTo>
                  <a:pt x="1278731" y="995363"/>
                </a:lnTo>
                <a:lnTo>
                  <a:pt x="1243012" y="976313"/>
                </a:lnTo>
                <a:lnTo>
                  <a:pt x="1195387" y="940594"/>
                </a:lnTo>
                <a:lnTo>
                  <a:pt x="1145381" y="888207"/>
                </a:lnTo>
                <a:lnTo>
                  <a:pt x="1073943" y="802482"/>
                </a:lnTo>
                <a:lnTo>
                  <a:pt x="1038225" y="754857"/>
                </a:lnTo>
                <a:lnTo>
                  <a:pt x="978693" y="690563"/>
                </a:lnTo>
                <a:lnTo>
                  <a:pt x="883443" y="597694"/>
                </a:lnTo>
                <a:lnTo>
                  <a:pt x="740568" y="4691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DF768A6-24A0-6046-96CE-2C35EC4542C8}"/>
              </a:ext>
            </a:extLst>
          </p:cNvPr>
          <p:cNvSpPr/>
          <p:nvPr/>
        </p:nvSpPr>
        <p:spPr>
          <a:xfrm>
            <a:off x="3470275" y="2335213"/>
            <a:ext cx="3284538" cy="1951037"/>
          </a:xfrm>
          <a:custGeom>
            <a:avLst/>
            <a:gdLst>
              <a:gd name="connsiteX0" fmla="*/ 1466850 w 3284765"/>
              <a:gd name="connsiteY0" fmla="*/ 122464 h 1951264"/>
              <a:gd name="connsiteX1" fmla="*/ 1243693 w 3284765"/>
              <a:gd name="connsiteY1" fmla="*/ 144235 h 1951264"/>
              <a:gd name="connsiteX2" fmla="*/ 1091293 w 3284765"/>
              <a:gd name="connsiteY2" fmla="*/ 160564 h 1951264"/>
              <a:gd name="connsiteX3" fmla="*/ 889908 w 3284765"/>
              <a:gd name="connsiteY3" fmla="*/ 179614 h 1951264"/>
              <a:gd name="connsiteX4" fmla="*/ 625929 w 3284765"/>
              <a:gd name="connsiteY4" fmla="*/ 225878 h 1951264"/>
              <a:gd name="connsiteX5" fmla="*/ 253093 w 3284765"/>
              <a:gd name="connsiteY5" fmla="*/ 296635 h 1951264"/>
              <a:gd name="connsiteX6" fmla="*/ 0 w 3284765"/>
              <a:gd name="connsiteY6" fmla="*/ 351064 h 1951264"/>
              <a:gd name="connsiteX7" fmla="*/ 16329 w 3284765"/>
              <a:gd name="connsiteY7" fmla="*/ 506185 h 1951264"/>
              <a:gd name="connsiteX8" fmla="*/ 201386 w 3284765"/>
              <a:gd name="connsiteY8" fmla="*/ 465364 h 1951264"/>
              <a:gd name="connsiteX9" fmla="*/ 410936 w 3284765"/>
              <a:gd name="connsiteY9" fmla="*/ 421821 h 1951264"/>
              <a:gd name="connsiteX10" fmla="*/ 672193 w 3284765"/>
              <a:gd name="connsiteY10" fmla="*/ 370114 h 1951264"/>
              <a:gd name="connsiteX11" fmla="*/ 898072 w 3284765"/>
              <a:gd name="connsiteY11" fmla="*/ 332014 h 1951264"/>
              <a:gd name="connsiteX12" fmla="*/ 1096736 w 3284765"/>
              <a:gd name="connsiteY12" fmla="*/ 318407 h 1951264"/>
              <a:gd name="connsiteX13" fmla="*/ 1344386 w 3284765"/>
              <a:gd name="connsiteY13" fmla="*/ 285750 h 1951264"/>
              <a:gd name="connsiteX14" fmla="*/ 1586593 w 3284765"/>
              <a:gd name="connsiteY14" fmla="*/ 263978 h 1951264"/>
              <a:gd name="connsiteX15" fmla="*/ 1801586 w 3284765"/>
              <a:gd name="connsiteY15" fmla="*/ 250371 h 1951264"/>
              <a:gd name="connsiteX16" fmla="*/ 1910443 w 3284765"/>
              <a:gd name="connsiteY16" fmla="*/ 244928 h 1951264"/>
              <a:gd name="connsiteX17" fmla="*/ 2098222 w 3284765"/>
              <a:gd name="connsiteY17" fmla="*/ 225878 h 1951264"/>
              <a:gd name="connsiteX18" fmla="*/ 2272393 w 3284765"/>
              <a:gd name="connsiteY18" fmla="*/ 223157 h 1951264"/>
              <a:gd name="connsiteX19" fmla="*/ 2460172 w 3284765"/>
              <a:gd name="connsiteY19" fmla="*/ 217714 h 1951264"/>
              <a:gd name="connsiteX20" fmla="*/ 2607129 w 3284765"/>
              <a:gd name="connsiteY20" fmla="*/ 212271 h 1951264"/>
              <a:gd name="connsiteX21" fmla="*/ 2754086 w 3284765"/>
              <a:gd name="connsiteY21" fmla="*/ 204107 h 1951264"/>
              <a:gd name="connsiteX22" fmla="*/ 2797629 w 3284765"/>
              <a:gd name="connsiteY22" fmla="*/ 206828 h 1951264"/>
              <a:gd name="connsiteX23" fmla="*/ 2835729 w 3284765"/>
              <a:gd name="connsiteY23" fmla="*/ 212271 h 1951264"/>
              <a:gd name="connsiteX24" fmla="*/ 2862943 w 3284765"/>
              <a:gd name="connsiteY24" fmla="*/ 223157 h 1951264"/>
              <a:gd name="connsiteX25" fmla="*/ 2881993 w 3284765"/>
              <a:gd name="connsiteY25" fmla="*/ 236764 h 1951264"/>
              <a:gd name="connsiteX26" fmla="*/ 2901043 w 3284765"/>
              <a:gd name="connsiteY26" fmla="*/ 258535 h 1951264"/>
              <a:gd name="connsiteX27" fmla="*/ 2903765 w 3284765"/>
              <a:gd name="connsiteY27" fmla="*/ 304800 h 1951264"/>
              <a:gd name="connsiteX28" fmla="*/ 2895600 w 3284765"/>
              <a:gd name="connsiteY28" fmla="*/ 541564 h 1951264"/>
              <a:gd name="connsiteX29" fmla="*/ 2876550 w 3284765"/>
              <a:gd name="connsiteY29" fmla="*/ 800100 h 1951264"/>
              <a:gd name="connsiteX30" fmla="*/ 2857500 w 3284765"/>
              <a:gd name="connsiteY30" fmla="*/ 987878 h 1951264"/>
              <a:gd name="connsiteX31" fmla="*/ 2830286 w 3284765"/>
              <a:gd name="connsiteY31" fmla="*/ 1194707 h 1951264"/>
              <a:gd name="connsiteX32" fmla="*/ 2794908 w 3284765"/>
              <a:gd name="connsiteY32" fmla="*/ 1502228 h 1951264"/>
              <a:gd name="connsiteX33" fmla="*/ 2762250 w 3284765"/>
              <a:gd name="connsiteY33" fmla="*/ 1768928 h 1951264"/>
              <a:gd name="connsiteX34" fmla="*/ 2737758 w 3284765"/>
              <a:gd name="connsiteY34" fmla="*/ 1951264 h 1951264"/>
              <a:gd name="connsiteX35" fmla="*/ 2941865 w 3284765"/>
              <a:gd name="connsiteY35" fmla="*/ 1948543 h 1951264"/>
              <a:gd name="connsiteX36" fmla="*/ 2971800 w 3284765"/>
              <a:gd name="connsiteY36" fmla="*/ 1690007 h 1951264"/>
              <a:gd name="connsiteX37" fmla="*/ 3004458 w 3284765"/>
              <a:gd name="connsiteY37" fmla="*/ 1445078 h 1951264"/>
              <a:gd name="connsiteX38" fmla="*/ 3031672 w 3284765"/>
              <a:gd name="connsiteY38" fmla="*/ 1279071 h 1951264"/>
              <a:gd name="connsiteX39" fmla="*/ 3061608 w 3284765"/>
              <a:gd name="connsiteY39" fmla="*/ 1118507 h 1951264"/>
              <a:gd name="connsiteX40" fmla="*/ 3105150 w 3284765"/>
              <a:gd name="connsiteY40" fmla="*/ 906235 h 1951264"/>
              <a:gd name="connsiteX41" fmla="*/ 3118758 w 3284765"/>
              <a:gd name="connsiteY41" fmla="*/ 830035 h 1951264"/>
              <a:gd name="connsiteX42" fmla="*/ 3145972 w 3284765"/>
              <a:gd name="connsiteY42" fmla="*/ 721178 h 1951264"/>
              <a:gd name="connsiteX43" fmla="*/ 3175908 w 3284765"/>
              <a:gd name="connsiteY43" fmla="*/ 585107 h 1951264"/>
              <a:gd name="connsiteX44" fmla="*/ 3194958 w 3284765"/>
              <a:gd name="connsiteY44" fmla="*/ 517071 h 1951264"/>
              <a:gd name="connsiteX45" fmla="*/ 3219450 w 3284765"/>
              <a:gd name="connsiteY45" fmla="*/ 489857 h 1951264"/>
              <a:gd name="connsiteX46" fmla="*/ 3254829 w 3284765"/>
              <a:gd name="connsiteY46" fmla="*/ 446314 h 1951264"/>
              <a:gd name="connsiteX47" fmla="*/ 3279322 w 3284765"/>
              <a:gd name="connsiteY47" fmla="*/ 400050 h 1951264"/>
              <a:gd name="connsiteX48" fmla="*/ 3284765 w 3284765"/>
              <a:gd name="connsiteY48" fmla="*/ 364671 h 1951264"/>
              <a:gd name="connsiteX49" fmla="*/ 3282043 w 3284765"/>
              <a:gd name="connsiteY49" fmla="*/ 334735 h 1951264"/>
              <a:gd name="connsiteX50" fmla="*/ 3273879 w 3284765"/>
              <a:gd name="connsiteY50" fmla="*/ 304800 h 1951264"/>
              <a:gd name="connsiteX51" fmla="*/ 3246665 w 3284765"/>
              <a:gd name="connsiteY51" fmla="*/ 269421 h 1951264"/>
              <a:gd name="connsiteX52" fmla="*/ 3175908 w 3284765"/>
              <a:gd name="connsiteY52" fmla="*/ 198664 h 1951264"/>
              <a:gd name="connsiteX53" fmla="*/ 3058886 w 3284765"/>
              <a:gd name="connsiteY53" fmla="*/ 100693 h 1951264"/>
              <a:gd name="connsiteX54" fmla="*/ 2963636 w 3284765"/>
              <a:gd name="connsiteY54" fmla="*/ 24493 h 1951264"/>
              <a:gd name="connsiteX55" fmla="*/ 2930979 w 3284765"/>
              <a:gd name="connsiteY55" fmla="*/ 0 h 1951264"/>
              <a:gd name="connsiteX56" fmla="*/ 2892879 w 3284765"/>
              <a:gd name="connsiteY56" fmla="*/ 10885 h 1951264"/>
              <a:gd name="connsiteX57" fmla="*/ 2729593 w 3284765"/>
              <a:gd name="connsiteY57" fmla="*/ 46264 h 1951264"/>
              <a:gd name="connsiteX58" fmla="*/ 2650672 w 3284765"/>
              <a:gd name="connsiteY58" fmla="*/ 51707 h 1951264"/>
              <a:gd name="connsiteX59" fmla="*/ 2476500 w 3284765"/>
              <a:gd name="connsiteY59" fmla="*/ 62593 h 1951264"/>
              <a:gd name="connsiteX60" fmla="*/ 2272393 w 3284765"/>
              <a:gd name="connsiteY60" fmla="*/ 68035 h 1951264"/>
              <a:gd name="connsiteX61" fmla="*/ 2090058 w 3284765"/>
              <a:gd name="connsiteY61" fmla="*/ 68035 h 1951264"/>
              <a:gd name="connsiteX62" fmla="*/ 1839686 w 3284765"/>
              <a:gd name="connsiteY62" fmla="*/ 95250 h 1951264"/>
              <a:gd name="connsiteX63" fmla="*/ 1662793 w 3284765"/>
              <a:gd name="connsiteY63" fmla="*/ 106135 h 1951264"/>
              <a:gd name="connsiteX64" fmla="*/ 1466850 w 3284765"/>
              <a:gd name="connsiteY64" fmla="*/ 122464 h 1951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284765" h="1951264">
                <a:moveTo>
                  <a:pt x="1466850" y="122464"/>
                </a:moveTo>
                <a:lnTo>
                  <a:pt x="1243693" y="144235"/>
                </a:lnTo>
                <a:lnTo>
                  <a:pt x="1091293" y="160564"/>
                </a:lnTo>
                <a:lnTo>
                  <a:pt x="889908" y="179614"/>
                </a:lnTo>
                <a:lnTo>
                  <a:pt x="625929" y="225878"/>
                </a:lnTo>
                <a:lnTo>
                  <a:pt x="253093" y="296635"/>
                </a:lnTo>
                <a:lnTo>
                  <a:pt x="0" y="351064"/>
                </a:lnTo>
                <a:lnTo>
                  <a:pt x="16329" y="506185"/>
                </a:lnTo>
                <a:lnTo>
                  <a:pt x="201386" y="465364"/>
                </a:lnTo>
                <a:lnTo>
                  <a:pt x="410936" y="421821"/>
                </a:lnTo>
                <a:lnTo>
                  <a:pt x="672193" y="370114"/>
                </a:lnTo>
                <a:lnTo>
                  <a:pt x="898072" y="332014"/>
                </a:lnTo>
                <a:lnTo>
                  <a:pt x="1096736" y="318407"/>
                </a:lnTo>
                <a:lnTo>
                  <a:pt x="1344386" y="285750"/>
                </a:lnTo>
                <a:lnTo>
                  <a:pt x="1586593" y="263978"/>
                </a:lnTo>
                <a:lnTo>
                  <a:pt x="1801586" y="250371"/>
                </a:lnTo>
                <a:lnTo>
                  <a:pt x="1910443" y="244928"/>
                </a:lnTo>
                <a:lnTo>
                  <a:pt x="2098222" y="225878"/>
                </a:lnTo>
                <a:lnTo>
                  <a:pt x="2272393" y="223157"/>
                </a:lnTo>
                <a:lnTo>
                  <a:pt x="2460172" y="217714"/>
                </a:lnTo>
                <a:lnTo>
                  <a:pt x="2607129" y="212271"/>
                </a:lnTo>
                <a:lnTo>
                  <a:pt x="2754086" y="204107"/>
                </a:lnTo>
                <a:lnTo>
                  <a:pt x="2797629" y="206828"/>
                </a:lnTo>
                <a:lnTo>
                  <a:pt x="2835729" y="212271"/>
                </a:lnTo>
                <a:lnTo>
                  <a:pt x="2862943" y="223157"/>
                </a:lnTo>
                <a:lnTo>
                  <a:pt x="2881993" y="236764"/>
                </a:lnTo>
                <a:lnTo>
                  <a:pt x="2901043" y="258535"/>
                </a:lnTo>
                <a:lnTo>
                  <a:pt x="2903765" y="304800"/>
                </a:lnTo>
                <a:lnTo>
                  <a:pt x="2895600" y="541564"/>
                </a:lnTo>
                <a:lnTo>
                  <a:pt x="2876550" y="800100"/>
                </a:lnTo>
                <a:lnTo>
                  <a:pt x="2857500" y="987878"/>
                </a:lnTo>
                <a:lnTo>
                  <a:pt x="2830286" y="1194707"/>
                </a:lnTo>
                <a:lnTo>
                  <a:pt x="2794908" y="1502228"/>
                </a:lnTo>
                <a:lnTo>
                  <a:pt x="2762250" y="1768928"/>
                </a:lnTo>
                <a:lnTo>
                  <a:pt x="2737758" y="1951264"/>
                </a:lnTo>
                <a:lnTo>
                  <a:pt x="2941865" y="1948543"/>
                </a:lnTo>
                <a:lnTo>
                  <a:pt x="2971800" y="1690007"/>
                </a:lnTo>
                <a:lnTo>
                  <a:pt x="3004458" y="1445078"/>
                </a:lnTo>
                <a:lnTo>
                  <a:pt x="3031672" y="1279071"/>
                </a:lnTo>
                <a:lnTo>
                  <a:pt x="3061608" y="1118507"/>
                </a:lnTo>
                <a:lnTo>
                  <a:pt x="3105150" y="906235"/>
                </a:lnTo>
                <a:lnTo>
                  <a:pt x="3118758" y="830035"/>
                </a:lnTo>
                <a:lnTo>
                  <a:pt x="3145972" y="721178"/>
                </a:lnTo>
                <a:lnTo>
                  <a:pt x="3175908" y="585107"/>
                </a:lnTo>
                <a:lnTo>
                  <a:pt x="3194958" y="517071"/>
                </a:lnTo>
                <a:lnTo>
                  <a:pt x="3219450" y="489857"/>
                </a:lnTo>
                <a:lnTo>
                  <a:pt x="3254829" y="446314"/>
                </a:lnTo>
                <a:lnTo>
                  <a:pt x="3279322" y="400050"/>
                </a:lnTo>
                <a:lnTo>
                  <a:pt x="3284765" y="364671"/>
                </a:lnTo>
                <a:lnTo>
                  <a:pt x="3282043" y="334735"/>
                </a:lnTo>
                <a:lnTo>
                  <a:pt x="3273879" y="304800"/>
                </a:lnTo>
                <a:lnTo>
                  <a:pt x="3246665" y="269421"/>
                </a:lnTo>
                <a:lnTo>
                  <a:pt x="3175908" y="198664"/>
                </a:lnTo>
                <a:lnTo>
                  <a:pt x="3058886" y="100693"/>
                </a:lnTo>
                <a:lnTo>
                  <a:pt x="2963636" y="24493"/>
                </a:lnTo>
                <a:lnTo>
                  <a:pt x="2930979" y="0"/>
                </a:lnTo>
                <a:lnTo>
                  <a:pt x="2892879" y="10885"/>
                </a:lnTo>
                <a:lnTo>
                  <a:pt x="2729593" y="46264"/>
                </a:lnTo>
                <a:lnTo>
                  <a:pt x="2650672" y="51707"/>
                </a:lnTo>
                <a:lnTo>
                  <a:pt x="2476500" y="62593"/>
                </a:lnTo>
                <a:lnTo>
                  <a:pt x="2272393" y="68035"/>
                </a:lnTo>
                <a:lnTo>
                  <a:pt x="2090058" y="68035"/>
                </a:lnTo>
                <a:lnTo>
                  <a:pt x="1839686" y="95250"/>
                </a:lnTo>
                <a:lnTo>
                  <a:pt x="1662793" y="106135"/>
                </a:lnTo>
                <a:lnTo>
                  <a:pt x="1466850" y="1224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B517CAB5-CB04-0743-9D88-98E05E2F20C0}"/>
              </a:ext>
            </a:extLst>
          </p:cNvPr>
          <p:cNvSpPr/>
          <p:nvPr/>
        </p:nvSpPr>
        <p:spPr>
          <a:xfrm>
            <a:off x="4130675" y="1814513"/>
            <a:ext cx="527050" cy="2563812"/>
          </a:xfrm>
          <a:custGeom>
            <a:avLst/>
            <a:gdLst>
              <a:gd name="connsiteX0" fmla="*/ 455500 w 526884"/>
              <a:gd name="connsiteY0" fmla="*/ 1016378 h 2563039"/>
              <a:gd name="connsiteX1" fmla="*/ 455500 w 526884"/>
              <a:gd name="connsiteY1" fmla="*/ 819221 h 2563039"/>
              <a:gd name="connsiteX2" fmla="*/ 458899 w 526884"/>
              <a:gd name="connsiteY2" fmla="*/ 666254 h 2563039"/>
              <a:gd name="connsiteX3" fmla="*/ 472496 w 526884"/>
              <a:gd name="connsiteY3" fmla="*/ 462299 h 2563039"/>
              <a:gd name="connsiteX4" fmla="*/ 479295 w 526884"/>
              <a:gd name="connsiteY4" fmla="*/ 312732 h 2563039"/>
              <a:gd name="connsiteX5" fmla="*/ 482694 w 526884"/>
              <a:gd name="connsiteY5" fmla="*/ 295735 h 2563039"/>
              <a:gd name="connsiteX6" fmla="*/ 492892 w 526884"/>
              <a:gd name="connsiteY6" fmla="*/ 285538 h 2563039"/>
              <a:gd name="connsiteX7" fmla="*/ 520086 w 526884"/>
              <a:gd name="connsiteY7" fmla="*/ 254944 h 2563039"/>
              <a:gd name="connsiteX8" fmla="*/ 526884 w 526884"/>
              <a:gd name="connsiteY8" fmla="*/ 231149 h 2563039"/>
              <a:gd name="connsiteX9" fmla="*/ 523485 w 526884"/>
              <a:gd name="connsiteY9" fmla="*/ 210754 h 2563039"/>
              <a:gd name="connsiteX10" fmla="*/ 506489 w 526884"/>
              <a:gd name="connsiteY10" fmla="*/ 180161 h 2563039"/>
              <a:gd name="connsiteX11" fmla="*/ 472496 w 526884"/>
              <a:gd name="connsiteY11" fmla="*/ 139369 h 2563039"/>
              <a:gd name="connsiteX12" fmla="*/ 414709 w 526884"/>
              <a:gd name="connsiteY12" fmla="*/ 98578 h 2563039"/>
              <a:gd name="connsiteX13" fmla="*/ 346724 w 526884"/>
              <a:gd name="connsiteY13" fmla="*/ 64586 h 2563039"/>
              <a:gd name="connsiteX14" fmla="*/ 251545 w 526884"/>
              <a:gd name="connsiteY14" fmla="*/ 27194 h 2563039"/>
              <a:gd name="connsiteX15" fmla="*/ 183560 w 526884"/>
              <a:gd name="connsiteY15" fmla="*/ 10198 h 2563039"/>
              <a:gd name="connsiteX16" fmla="*/ 108776 w 526884"/>
              <a:gd name="connsiteY16" fmla="*/ 0 h 2563039"/>
              <a:gd name="connsiteX17" fmla="*/ 44190 w 526884"/>
              <a:gd name="connsiteY17" fmla="*/ 10198 h 2563039"/>
              <a:gd name="connsiteX18" fmla="*/ 6798 w 526884"/>
              <a:gd name="connsiteY18" fmla="*/ 27194 h 2563039"/>
              <a:gd name="connsiteX19" fmla="*/ 0 w 526884"/>
              <a:gd name="connsiteY19" fmla="*/ 40791 h 2563039"/>
              <a:gd name="connsiteX20" fmla="*/ 0 w 526884"/>
              <a:gd name="connsiteY20" fmla="*/ 54388 h 2563039"/>
              <a:gd name="connsiteX21" fmla="*/ 10197 w 526884"/>
              <a:gd name="connsiteY21" fmla="*/ 74784 h 2563039"/>
              <a:gd name="connsiteX22" fmla="*/ 37391 w 526884"/>
              <a:gd name="connsiteY22" fmla="*/ 91780 h 2563039"/>
              <a:gd name="connsiteX23" fmla="*/ 61186 w 526884"/>
              <a:gd name="connsiteY23" fmla="*/ 101978 h 2563039"/>
              <a:gd name="connsiteX24" fmla="*/ 88380 w 526884"/>
              <a:gd name="connsiteY24" fmla="*/ 115575 h 2563039"/>
              <a:gd name="connsiteX25" fmla="*/ 139369 w 526884"/>
              <a:gd name="connsiteY25" fmla="*/ 159765 h 2563039"/>
              <a:gd name="connsiteX26" fmla="*/ 176761 w 526884"/>
              <a:gd name="connsiteY26" fmla="*/ 203955 h 2563039"/>
              <a:gd name="connsiteX27" fmla="*/ 190358 w 526884"/>
              <a:gd name="connsiteY27" fmla="*/ 234549 h 2563039"/>
              <a:gd name="connsiteX28" fmla="*/ 200556 w 526884"/>
              <a:gd name="connsiteY28" fmla="*/ 295735 h 2563039"/>
              <a:gd name="connsiteX29" fmla="*/ 207354 w 526884"/>
              <a:gd name="connsiteY29" fmla="*/ 428306 h 2563039"/>
              <a:gd name="connsiteX30" fmla="*/ 210754 w 526884"/>
              <a:gd name="connsiteY30" fmla="*/ 581273 h 2563039"/>
              <a:gd name="connsiteX31" fmla="*/ 210754 w 526884"/>
              <a:gd name="connsiteY31" fmla="*/ 758034 h 2563039"/>
              <a:gd name="connsiteX32" fmla="*/ 210754 w 526884"/>
              <a:gd name="connsiteY32" fmla="*/ 843016 h 2563039"/>
              <a:gd name="connsiteX33" fmla="*/ 220951 w 526884"/>
              <a:gd name="connsiteY33" fmla="*/ 999381 h 2563039"/>
              <a:gd name="connsiteX34" fmla="*/ 231149 w 526884"/>
              <a:gd name="connsiteY34" fmla="*/ 1254326 h 2563039"/>
              <a:gd name="connsiteX35" fmla="*/ 234548 w 526884"/>
              <a:gd name="connsiteY35" fmla="*/ 1509270 h 2563039"/>
              <a:gd name="connsiteX36" fmla="*/ 234548 w 526884"/>
              <a:gd name="connsiteY36" fmla="*/ 1645240 h 2563039"/>
              <a:gd name="connsiteX37" fmla="*/ 237948 w 526884"/>
              <a:gd name="connsiteY37" fmla="*/ 1862793 h 2563039"/>
              <a:gd name="connsiteX38" fmla="*/ 248145 w 526884"/>
              <a:gd name="connsiteY38" fmla="*/ 2097341 h 2563039"/>
              <a:gd name="connsiteX39" fmla="*/ 254944 w 526884"/>
              <a:gd name="connsiteY39" fmla="*/ 2280901 h 2563039"/>
              <a:gd name="connsiteX40" fmla="*/ 258343 w 526884"/>
              <a:gd name="connsiteY40" fmla="*/ 2563039 h 2563039"/>
              <a:gd name="connsiteX41" fmla="*/ 455500 w 526884"/>
              <a:gd name="connsiteY41" fmla="*/ 2546043 h 2563039"/>
              <a:gd name="connsiteX42" fmla="*/ 458899 w 526884"/>
              <a:gd name="connsiteY42" fmla="*/ 2189121 h 2563039"/>
              <a:gd name="connsiteX43" fmla="*/ 455500 w 526884"/>
              <a:gd name="connsiteY43" fmla="*/ 1720024 h 2563039"/>
              <a:gd name="connsiteX44" fmla="*/ 455500 w 526884"/>
              <a:gd name="connsiteY44" fmla="*/ 1016378 h 256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26884" h="2563039">
                <a:moveTo>
                  <a:pt x="455500" y="1016378"/>
                </a:moveTo>
                <a:lnTo>
                  <a:pt x="455500" y="819221"/>
                </a:lnTo>
                <a:lnTo>
                  <a:pt x="458899" y="666254"/>
                </a:lnTo>
                <a:lnTo>
                  <a:pt x="472496" y="462299"/>
                </a:lnTo>
                <a:lnTo>
                  <a:pt x="479295" y="312732"/>
                </a:lnTo>
                <a:lnTo>
                  <a:pt x="482694" y="295735"/>
                </a:lnTo>
                <a:lnTo>
                  <a:pt x="492892" y="285538"/>
                </a:lnTo>
                <a:lnTo>
                  <a:pt x="520086" y="254944"/>
                </a:lnTo>
                <a:lnTo>
                  <a:pt x="526884" y="231149"/>
                </a:lnTo>
                <a:lnTo>
                  <a:pt x="523485" y="210754"/>
                </a:lnTo>
                <a:lnTo>
                  <a:pt x="506489" y="180161"/>
                </a:lnTo>
                <a:lnTo>
                  <a:pt x="472496" y="139369"/>
                </a:lnTo>
                <a:lnTo>
                  <a:pt x="414709" y="98578"/>
                </a:lnTo>
                <a:lnTo>
                  <a:pt x="346724" y="64586"/>
                </a:lnTo>
                <a:lnTo>
                  <a:pt x="251545" y="27194"/>
                </a:lnTo>
                <a:lnTo>
                  <a:pt x="183560" y="10198"/>
                </a:lnTo>
                <a:lnTo>
                  <a:pt x="108776" y="0"/>
                </a:lnTo>
                <a:lnTo>
                  <a:pt x="44190" y="10198"/>
                </a:lnTo>
                <a:lnTo>
                  <a:pt x="6798" y="27194"/>
                </a:lnTo>
                <a:lnTo>
                  <a:pt x="0" y="40791"/>
                </a:lnTo>
                <a:lnTo>
                  <a:pt x="0" y="54388"/>
                </a:lnTo>
                <a:lnTo>
                  <a:pt x="10197" y="74784"/>
                </a:lnTo>
                <a:lnTo>
                  <a:pt x="37391" y="91780"/>
                </a:lnTo>
                <a:lnTo>
                  <a:pt x="61186" y="101978"/>
                </a:lnTo>
                <a:lnTo>
                  <a:pt x="88380" y="115575"/>
                </a:lnTo>
                <a:lnTo>
                  <a:pt x="139369" y="159765"/>
                </a:lnTo>
                <a:lnTo>
                  <a:pt x="176761" y="203955"/>
                </a:lnTo>
                <a:lnTo>
                  <a:pt x="190358" y="234549"/>
                </a:lnTo>
                <a:lnTo>
                  <a:pt x="200556" y="295735"/>
                </a:lnTo>
                <a:lnTo>
                  <a:pt x="207354" y="428306"/>
                </a:lnTo>
                <a:cubicBezTo>
                  <a:pt x="208487" y="479295"/>
                  <a:pt x="209621" y="530284"/>
                  <a:pt x="210754" y="581273"/>
                </a:cubicBezTo>
                <a:lnTo>
                  <a:pt x="210754" y="758034"/>
                </a:lnTo>
                <a:lnTo>
                  <a:pt x="210754" y="843016"/>
                </a:lnTo>
                <a:lnTo>
                  <a:pt x="220951" y="999381"/>
                </a:lnTo>
                <a:lnTo>
                  <a:pt x="231149" y="1254326"/>
                </a:lnTo>
                <a:lnTo>
                  <a:pt x="234548" y="1509270"/>
                </a:lnTo>
                <a:lnTo>
                  <a:pt x="234548" y="1645240"/>
                </a:lnTo>
                <a:cubicBezTo>
                  <a:pt x="235681" y="1717758"/>
                  <a:pt x="236815" y="1790275"/>
                  <a:pt x="237948" y="1862793"/>
                </a:cubicBezTo>
                <a:lnTo>
                  <a:pt x="248145" y="2097341"/>
                </a:lnTo>
                <a:lnTo>
                  <a:pt x="254944" y="2280901"/>
                </a:lnTo>
                <a:lnTo>
                  <a:pt x="258343" y="2563039"/>
                </a:lnTo>
                <a:lnTo>
                  <a:pt x="455500" y="2546043"/>
                </a:lnTo>
                <a:lnTo>
                  <a:pt x="458899" y="2189121"/>
                </a:lnTo>
                <a:lnTo>
                  <a:pt x="455500" y="1720024"/>
                </a:lnTo>
                <a:lnTo>
                  <a:pt x="455500" y="10163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EB0B5D1D-AE49-6546-9019-FE24F849A23E}"/>
              </a:ext>
            </a:extLst>
          </p:cNvPr>
          <p:cNvSpPr/>
          <p:nvPr/>
        </p:nvSpPr>
        <p:spPr>
          <a:xfrm>
            <a:off x="5157788" y="1571625"/>
            <a:ext cx="536575" cy="2732088"/>
          </a:xfrm>
          <a:custGeom>
            <a:avLst/>
            <a:gdLst>
              <a:gd name="connsiteX0" fmla="*/ 413069 w 536637"/>
              <a:gd name="connsiteY0" fmla="*/ 1327469 h 2732609"/>
              <a:gd name="connsiteX1" fmla="*/ 437783 w 536637"/>
              <a:gd name="connsiteY1" fmla="*/ 981480 h 2732609"/>
              <a:gd name="connsiteX2" fmla="*/ 434252 w 536637"/>
              <a:gd name="connsiteY2" fmla="*/ 829668 h 2732609"/>
              <a:gd name="connsiteX3" fmla="*/ 444844 w 536637"/>
              <a:gd name="connsiteY3" fmla="*/ 766119 h 2732609"/>
              <a:gd name="connsiteX4" fmla="*/ 469557 w 536637"/>
              <a:gd name="connsiteY4" fmla="*/ 617838 h 2732609"/>
              <a:gd name="connsiteX5" fmla="*/ 487210 w 536637"/>
              <a:gd name="connsiteY5" fmla="*/ 490740 h 2732609"/>
              <a:gd name="connsiteX6" fmla="*/ 501332 w 536637"/>
              <a:gd name="connsiteY6" fmla="*/ 342459 h 2732609"/>
              <a:gd name="connsiteX7" fmla="*/ 511923 w 536637"/>
              <a:gd name="connsiteY7" fmla="*/ 321276 h 2732609"/>
              <a:gd name="connsiteX8" fmla="*/ 526045 w 536637"/>
              <a:gd name="connsiteY8" fmla="*/ 293032 h 2732609"/>
              <a:gd name="connsiteX9" fmla="*/ 533106 w 536637"/>
              <a:gd name="connsiteY9" fmla="*/ 268319 h 2732609"/>
              <a:gd name="connsiteX10" fmla="*/ 536637 w 536637"/>
              <a:gd name="connsiteY10" fmla="*/ 247135 h 2732609"/>
              <a:gd name="connsiteX11" fmla="*/ 533106 w 536637"/>
              <a:gd name="connsiteY11" fmla="*/ 229483 h 2732609"/>
              <a:gd name="connsiteX12" fmla="*/ 518984 w 536637"/>
              <a:gd name="connsiteY12" fmla="*/ 197708 h 2732609"/>
              <a:gd name="connsiteX13" fmla="*/ 501332 w 536637"/>
              <a:gd name="connsiteY13" fmla="*/ 172995 h 2732609"/>
              <a:gd name="connsiteX14" fmla="*/ 476618 w 536637"/>
              <a:gd name="connsiteY14" fmla="*/ 155342 h 2732609"/>
              <a:gd name="connsiteX15" fmla="*/ 430722 w 536637"/>
              <a:gd name="connsiteY15" fmla="*/ 134159 h 2732609"/>
              <a:gd name="connsiteX16" fmla="*/ 406008 w 536637"/>
              <a:gd name="connsiteY16" fmla="*/ 109446 h 2732609"/>
              <a:gd name="connsiteX17" fmla="*/ 374234 w 536637"/>
              <a:gd name="connsiteY17" fmla="*/ 88263 h 2732609"/>
              <a:gd name="connsiteX18" fmla="*/ 310684 w 536637"/>
              <a:gd name="connsiteY18" fmla="*/ 56488 h 2732609"/>
              <a:gd name="connsiteX19" fmla="*/ 225952 w 536637"/>
              <a:gd name="connsiteY19" fmla="*/ 28244 h 2732609"/>
              <a:gd name="connsiteX20" fmla="*/ 144751 w 536637"/>
              <a:gd name="connsiteY20" fmla="*/ 10592 h 2732609"/>
              <a:gd name="connsiteX21" fmla="*/ 77671 w 536637"/>
              <a:gd name="connsiteY21" fmla="*/ 0 h 2732609"/>
              <a:gd name="connsiteX22" fmla="*/ 38836 w 536637"/>
              <a:gd name="connsiteY22" fmla="*/ 0 h 2732609"/>
              <a:gd name="connsiteX23" fmla="*/ 14122 w 536637"/>
              <a:gd name="connsiteY23" fmla="*/ 3531 h 2732609"/>
              <a:gd name="connsiteX24" fmla="*/ 0 w 536637"/>
              <a:gd name="connsiteY24" fmla="*/ 17653 h 2732609"/>
              <a:gd name="connsiteX25" fmla="*/ 0 w 536637"/>
              <a:gd name="connsiteY25" fmla="*/ 35305 h 2732609"/>
              <a:gd name="connsiteX26" fmla="*/ 7061 w 536637"/>
              <a:gd name="connsiteY26" fmla="*/ 63549 h 2732609"/>
              <a:gd name="connsiteX27" fmla="*/ 24714 w 536637"/>
              <a:gd name="connsiteY27" fmla="*/ 81202 h 2732609"/>
              <a:gd name="connsiteX28" fmla="*/ 52958 w 536637"/>
              <a:gd name="connsiteY28" fmla="*/ 95324 h 2732609"/>
              <a:gd name="connsiteX29" fmla="*/ 88263 w 536637"/>
              <a:gd name="connsiteY29" fmla="*/ 127098 h 2732609"/>
              <a:gd name="connsiteX30" fmla="*/ 120037 w 536637"/>
              <a:gd name="connsiteY30" fmla="*/ 158873 h 2732609"/>
              <a:gd name="connsiteX31" fmla="*/ 148281 w 536637"/>
              <a:gd name="connsiteY31" fmla="*/ 197708 h 2732609"/>
              <a:gd name="connsiteX32" fmla="*/ 172995 w 536637"/>
              <a:gd name="connsiteY32" fmla="*/ 240074 h 2732609"/>
              <a:gd name="connsiteX33" fmla="*/ 183586 w 536637"/>
              <a:gd name="connsiteY33" fmla="*/ 275380 h 2732609"/>
              <a:gd name="connsiteX34" fmla="*/ 187117 w 536637"/>
              <a:gd name="connsiteY34" fmla="*/ 338929 h 2732609"/>
              <a:gd name="connsiteX35" fmla="*/ 190647 w 536637"/>
              <a:gd name="connsiteY35" fmla="*/ 554289 h 2732609"/>
              <a:gd name="connsiteX36" fmla="*/ 190647 w 536637"/>
              <a:gd name="connsiteY36" fmla="*/ 857912 h 2732609"/>
              <a:gd name="connsiteX37" fmla="*/ 190647 w 536637"/>
              <a:gd name="connsiteY37" fmla="*/ 1207432 h 2732609"/>
              <a:gd name="connsiteX38" fmla="*/ 183586 w 536637"/>
              <a:gd name="connsiteY38" fmla="*/ 1468689 h 2732609"/>
              <a:gd name="connsiteX39" fmla="*/ 165934 w 536637"/>
              <a:gd name="connsiteY39" fmla="*/ 1761721 h 2732609"/>
              <a:gd name="connsiteX40" fmla="*/ 162403 w 536637"/>
              <a:gd name="connsiteY40" fmla="*/ 1973551 h 2732609"/>
              <a:gd name="connsiteX41" fmla="*/ 144751 w 536637"/>
              <a:gd name="connsiteY41" fmla="*/ 2305418 h 2732609"/>
              <a:gd name="connsiteX42" fmla="*/ 120037 w 536637"/>
              <a:gd name="connsiteY42" fmla="*/ 2732609 h 2732609"/>
              <a:gd name="connsiteX43" fmla="*/ 321276 w 536637"/>
              <a:gd name="connsiteY43" fmla="*/ 2718487 h 2732609"/>
              <a:gd name="connsiteX44" fmla="*/ 338929 w 536637"/>
              <a:gd name="connsiteY44" fmla="*/ 2393681 h 2732609"/>
              <a:gd name="connsiteX45" fmla="*/ 356581 w 536637"/>
              <a:gd name="connsiteY45" fmla="*/ 2150076 h 2732609"/>
              <a:gd name="connsiteX46" fmla="*/ 370703 w 536637"/>
              <a:gd name="connsiteY46" fmla="*/ 1885288 h 2732609"/>
              <a:gd name="connsiteX47" fmla="*/ 391886 w 536637"/>
              <a:gd name="connsiteY47" fmla="*/ 1737007 h 2732609"/>
              <a:gd name="connsiteX48" fmla="*/ 413069 w 536637"/>
              <a:gd name="connsiteY48" fmla="*/ 1327469 h 2732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36637" h="2732609">
                <a:moveTo>
                  <a:pt x="413069" y="1327469"/>
                </a:moveTo>
                <a:lnTo>
                  <a:pt x="437783" y="981480"/>
                </a:lnTo>
                <a:lnTo>
                  <a:pt x="434252" y="829668"/>
                </a:lnTo>
                <a:lnTo>
                  <a:pt x="444844" y="766119"/>
                </a:lnTo>
                <a:lnTo>
                  <a:pt x="469557" y="617838"/>
                </a:lnTo>
                <a:lnTo>
                  <a:pt x="487210" y="490740"/>
                </a:lnTo>
                <a:lnTo>
                  <a:pt x="501332" y="342459"/>
                </a:lnTo>
                <a:lnTo>
                  <a:pt x="511923" y="321276"/>
                </a:lnTo>
                <a:lnTo>
                  <a:pt x="526045" y="293032"/>
                </a:lnTo>
                <a:lnTo>
                  <a:pt x="533106" y="268319"/>
                </a:lnTo>
                <a:lnTo>
                  <a:pt x="536637" y="247135"/>
                </a:lnTo>
                <a:lnTo>
                  <a:pt x="533106" y="229483"/>
                </a:lnTo>
                <a:lnTo>
                  <a:pt x="518984" y="197708"/>
                </a:lnTo>
                <a:lnTo>
                  <a:pt x="501332" y="172995"/>
                </a:lnTo>
                <a:lnTo>
                  <a:pt x="476618" y="155342"/>
                </a:lnTo>
                <a:lnTo>
                  <a:pt x="430722" y="134159"/>
                </a:lnTo>
                <a:lnTo>
                  <a:pt x="406008" y="109446"/>
                </a:lnTo>
                <a:lnTo>
                  <a:pt x="374234" y="88263"/>
                </a:lnTo>
                <a:lnTo>
                  <a:pt x="310684" y="56488"/>
                </a:lnTo>
                <a:lnTo>
                  <a:pt x="225952" y="28244"/>
                </a:lnTo>
                <a:lnTo>
                  <a:pt x="144751" y="10592"/>
                </a:lnTo>
                <a:lnTo>
                  <a:pt x="77671" y="0"/>
                </a:lnTo>
                <a:lnTo>
                  <a:pt x="38836" y="0"/>
                </a:lnTo>
                <a:lnTo>
                  <a:pt x="14122" y="3531"/>
                </a:lnTo>
                <a:lnTo>
                  <a:pt x="0" y="17653"/>
                </a:lnTo>
                <a:lnTo>
                  <a:pt x="0" y="35305"/>
                </a:lnTo>
                <a:lnTo>
                  <a:pt x="7061" y="63549"/>
                </a:lnTo>
                <a:lnTo>
                  <a:pt x="24714" y="81202"/>
                </a:lnTo>
                <a:lnTo>
                  <a:pt x="52958" y="95324"/>
                </a:lnTo>
                <a:lnTo>
                  <a:pt x="88263" y="127098"/>
                </a:lnTo>
                <a:lnTo>
                  <a:pt x="120037" y="158873"/>
                </a:lnTo>
                <a:lnTo>
                  <a:pt x="148281" y="197708"/>
                </a:lnTo>
                <a:lnTo>
                  <a:pt x="172995" y="240074"/>
                </a:lnTo>
                <a:lnTo>
                  <a:pt x="183586" y="275380"/>
                </a:lnTo>
                <a:lnTo>
                  <a:pt x="187117" y="338929"/>
                </a:lnTo>
                <a:cubicBezTo>
                  <a:pt x="188294" y="410716"/>
                  <a:pt x="189470" y="482502"/>
                  <a:pt x="190647" y="554289"/>
                </a:cubicBezTo>
                <a:lnTo>
                  <a:pt x="190647" y="857912"/>
                </a:lnTo>
                <a:lnTo>
                  <a:pt x="190647" y="1207432"/>
                </a:lnTo>
                <a:lnTo>
                  <a:pt x="183586" y="1468689"/>
                </a:lnTo>
                <a:lnTo>
                  <a:pt x="165934" y="1761721"/>
                </a:lnTo>
                <a:lnTo>
                  <a:pt x="162403" y="1973551"/>
                </a:lnTo>
                <a:lnTo>
                  <a:pt x="144751" y="2305418"/>
                </a:lnTo>
                <a:lnTo>
                  <a:pt x="120037" y="2732609"/>
                </a:lnTo>
                <a:lnTo>
                  <a:pt x="321276" y="2718487"/>
                </a:lnTo>
                <a:lnTo>
                  <a:pt x="338929" y="2393681"/>
                </a:lnTo>
                <a:lnTo>
                  <a:pt x="356581" y="2150076"/>
                </a:lnTo>
                <a:lnTo>
                  <a:pt x="370703" y="1885288"/>
                </a:lnTo>
                <a:lnTo>
                  <a:pt x="391886" y="1737007"/>
                </a:lnTo>
                <a:lnTo>
                  <a:pt x="413069" y="1327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321CEB7D-30A5-974A-A3B2-08EA224B588B}"/>
              </a:ext>
            </a:extLst>
          </p:cNvPr>
          <p:cNvSpPr/>
          <p:nvPr/>
        </p:nvSpPr>
        <p:spPr>
          <a:xfrm>
            <a:off x="3590925" y="3284538"/>
            <a:ext cx="2789238" cy="396875"/>
          </a:xfrm>
          <a:custGeom>
            <a:avLst/>
            <a:gdLst>
              <a:gd name="connsiteX0" fmla="*/ 419100 w 2788444"/>
              <a:gd name="connsiteY0" fmla="*/ 173831 h 397669"/>
              <a:gd name="connsiteX1" fmla="*/ 540544 w 2788444"/>
              <a:gd name="connsiteY1" fmla="*/ 154781 h 397669"/>
              <a:gd name="connsiteX2" fmla="*/ 731044 w 2788444"/>
              <a:gd name="connsiteY2" fmla="*/ 128587 h 397669"/>
              <a:gd name="connsiteX3" fmla="*/ 807244 w 2788444"/>
              <a:gd name="connsiteY3" fmla="*/ 119062 h 397669"/>
              <a:gd name="connsiteX4" fmla="*/ 1016794 w 2788444"/>
              <a:gd name="connsiteY4" fmla="*/ 100012 h 397669"/>
              <a:gd name="connsiteX5" fmla="*/ 1190625 w 2788444"/>
              <a:gd name="connsiteY5" fmla="*/ 78581 h 397669"/>
              <a:gd name="connsiteX6" fmla="*/ 1476375 w 2788444"/>
              <a:gd name="connsiteY6" fmla="*/ 52387 h 397669"/>
              <a:gd name="connsiteX7" fmla="*/ 1685925 w 2788444"/>
              <a:gd name="connsiteY7" fmla="*/ 35719 h 397669"/>
              <a:gd name="connsiteX8" fmla="*/ 1766888 w 2788444"/>
              <a:gd name="connsiteY8" fmla="*/ 28575 h 397669"/>
              <a:gd name="connsiteX9" fmla="*/ 1933575 w 2788444"/>
              <a:gd name="connsiteY9" fmla="*/ 11906 h 397669"/>
              <a:gd name="connsiteX10" fmla="*/ 2119313 w 2788444"/>
              <a:gd name="connsiteY10" fmla="*/ 4762 h 397669"/>
              <a:gd name="connsiteX11" fmla="*/ 2357438 w 2788444"/>
              <a:gd name="connsiteY11" fmla="*/ 0 h 397669"/>
              <a:gd name="connsiteX12" fmla="*/ 2505075 w 2788444"/>
              <a:gd name="connsiteY12" fmla="*/ 0 h 397669"/>
              <a:gd name="connsiteX13" fmla="*/ 2662238 w 2788444"/>
              <a:gd name="connsiteY13" fmla="*/ 7144 h 397669"/>
              <a:gd name="connsiteX14" fmla="*/ 2788444 w 2788444"/>
              <a:gd name="connsiteY14" fmla="*/ 14287 h 397669"/>
              <a:gd name="connsiteX15" fmla="*/ 2757488 w 2788444"/>
              <a:gd name="connsiteY15" fmla="*/ 192881 h 397669"/>
              <a:gd name="connsiteX16" fmla="*/ 2655094 w 2788444"/>
              <a:gd name="connsiteY16" fmla="*/ 183356 h 397669"/>
              <a:gd name="connsiteX17" fmla="*/ 2540794 w 2788444"/>
              <a:gd name="connsiteY17" fmla="*/ 178594 h 397669"/>
              <a:gd name="connsiteX18" fmla="*/ 2402681 w 2788444"/>
              <a:gd name="connsiteY18" fmla="*/ 178594 h 397669"/>
              <a:gd name="connsiteX19" fmla="*/ 2235994 w 2788444"/>
              <a:gd name="connsiteY19" fmla="*/ 180975 h 397669"/>
              <a:gd name="connsiteX20" fmla="*/ 2062163 w 2788444"/>
              <a:gd name="connsiteY20" fmla="*/ 185737 h 397669"/>
              <a:gd name="connsiteX21" fmla="*/ 1900238 w 2788444"/>
              <a:gd name="connsiteY21" fmla="*/ 192881 h 397669"/>
              <a:gd name="connsiteX22" fmla="*/ 1750219 w 2788444"/>
              <a:gd name="connsiteY22" fmla="*/ 192881 h 397669"/>
              <a:gd name="connsiteX23" fmla="*/ 1619250 w 2788444"/>
              <a:gd name="connsiteY23" fmla="*/ 197644 h 397669"/>
              <a:gd name="connsiteX24" fmla="*/ 1421606 w 2788444"/>
              <a:gd name="connsiteY24" fmla="*/ 214312 h 397669"/>
              <a:gd name="connsiteX25" fmla="*/ 1231106 w 2788444"/>
              <a:gd name="connsiteY25" fmla="*/ 233362 h 397669"/>
              <a:gd name="connsiteX26" fmla="*/ 997744 w 2788444"/>
              <a:gd name="connsiteY26" fmla="*/ 259556 h 397669"/>
              <a:gd name="connsiteX27" fmla="*/ 766763 w 2788444"/>
              <a:gd name="connsiteY27" fmla="*/ 280987 h 397669"/>
              <a:gd name="connsiteX28" fmla="*/ 588169 w 2788444"/>
              <a:gd name="connsiteY28" fmla="*/ 304800 h 397669"/>
              <a:gd name="connsiteX29" fmla="*/ 414338 w 2788444"/>
              <a:gd name="connsiteY29" fmla="*/ 330994 h 397669"/>
              <a:gd name="connsiteX30" fmla="*/ 195263 w 2788444"/>
              <a:gd name="connsiteY30" fmla="*/ 366712 h 397669"/>
              <a:gd name="connsiteX31" fmla="*/ 19050 w 2788444"/>
              <a:gd name="connsiteY31" fmla="*/ 397669 h 397669"/>
              <a:gd name="connsiteX32" fmla="*/ 0 w 2788444"/>
              <a:gd name="connsiteY32" fmla="*/ 240506 h 397669"/>
              <a:gd name="connsiteX33" fmla="*/ 221456 w 2788444"/>
              <a:gd name="connsiteY33" fmla="*/ 204787 h 397669"/>
              <a:gd name="connsiteX34" fmla="*/ 419100 w 2788444"/>
              <a:gd name="connsiteY34" fmla="*/ 173831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88444" h="397669">
                <a:moveTo>
                  <a:pt x="419100" y="173831"/>
                </a:moveTo>
                <a:lnTo>
                  <a:pt x="540544" y="154781"/>
                </a:lnTo>
                <a:lnTo>
                  <a:pt x="731044" y="128587"/>
                </a:lnTo>
                <a:lnTo>
                  <a:pt x="807244" y="119062"/>
                </a:lnTo>
                <a:lnTo>
                  <a:pt x="1016794" y="100012"/>
                </a:lnTo>
                <a:lnTo>
                  <a:pt x="1190625" y="78581"/>
                </a:lnTo>
                <a:lnTo>
                  <a:pt x="1476375" y="52387"/>
                </a:lnTo>
                <a:lnTo>
                  <a:pt x="1685925" y="35719"/>
                </a:lnTo>
                <a:lnTo>
                  <a:pt x="1766888" y="28575"/>
                </a:lnTo>
                <a:lnTo>
                  <a:pt x="1933575" y="11906"/>
                </a:lnTo>
                <a:lnTo>
                  <a:pt x="2119313" y="4762"/>
                </a:lnTo>
                <a:lnTo>
                  <a:pt x="2357438" y="0"/>
                </a:lnTo>
                <a:lnTo>
                  <a:pt x="2505075" y="0"/>
                </a:lnTo>
                <a:lnTo>
                  <a:pt x="2662238" y="7144"/>
                </a:lnTo>
                <a:lnTo>
                  <a:pt x="2788444" y="14287"/>
                </a:lnTo>
                <a:lnTo>
                  <a:pt x="2757488" y="192881"/>
                </a:lnTo>
                <a:lnTo>
                  <a:pt x="2655094" y="183356"/>
                </a:lnTo>
                <a:lnTo>
                  <a:pt x="2540794" y="178594"/>
                </a:lnTo>
                <a:lnTo>
                  <a:pt x="2402681" y="178594"/>
                </a:lnTo>
                <a:lnTo>
                  <a:pt x="2235994" y="180975"/>
                </a:lnTo>
                <a:lnTo>
                  <a:pt x="2062163" y="185737"/>
                </a:lnTo>
                <a:lnTo>
                  <a:pt x="1900238" y="192881"/>
                </a:lnTo>
                <a:lnTo>
                  <a:pt x="1750219" y="192881"/>
                </a:lnTo>
                <a:lnTo>
                  <a:pt x="1619250" y="197644"/>
                </a:lnTo>
                <a:lnTo>
                  <a:pt x="1421606" y="214312"/>
                </a:lnTo>
                <a:lnTo>
                  <a:pt x="1231106" y="233362"/>
                </a:lnTo>
                <a:lnTo>
                  <a:pt x="997744" y="259556"/>
                </a:lnTo>
                <a:lnTo>
                  <a:pt x="766763" y="280987"/>
                </a:lnTo>
                <a:lnTo>
                  <a:pt x="588169" y="304800"/>
                </a:lnTo>
                <a:lnTo>
                  <a:pt x="414338" y="330994"/>
                </a:lnTo>
                <a:lnTo>
                  <a:pt x="195263" y="366712"/>
                </a:lnTo>
                <a:lnTo>
                  <a:pt x="19050" y="397669"/>
                </a:lnTo>
                <a:lnTo>
                  <a:pt x="0" y="240506"/>
                </a:lnTo>
                <a:lnTo>
                  <a:pt x="221456" y="204787"/>
                </a:lnTo>
                <a:lnTo>
                  <a:pt x="419100" y="1738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A71A1E7A-6444-D840-B0BD-803BD3F59BB6}"/>
              </a:ext>
            </a:extLst>
          </p:cNvPr>
          <p:cNvSpPr/>
          <p:nvPr/>
        </p:nvSpPr>
        <p:spPr>
          <a:xfrm>
            <a:off x="2632075" y="4148138"/>
            <a:ext cx="4635500" cy="658812"/>
          </a:xfrm>
          <a:custGeom>
            <a:avLst/>
            <a:gdLst>
              <a:gd name="connsiteX0" fmla="*/ 2077844 w 4635190"/>
              <a:gd name="connsiteY0" fmla="*/ 144966 h 657922"/>
              <a:gd name="connsiteX1" fmla="*/ 2360341 w 4635190"/>
              <a:gd name="connsiteY1" fmla="*/ 126380 h 657922"/>
              <a:gd name="connsiteX2" fmla="*/ 2687444 w 4635190"/>
              <a:gd name="connsiteY2" fmla="*/ 104078 h 657922"/>
              <a:gd name="connsiteX3" fmla="*/ 2850995 w 4635190"/>
              <a:gd name="connsiteY3" fmla="*/ 85492 h 657922"/>
              <a:gd name="connsiteX4" fmla="*/ 3111190 w 4635190"/>
              <a:gd name="connsiteY4" fmla="*/ 70624 h 657922"/>
              <a:gd name="connsiteX5" fmla="*/ 3438292 w 4635190"/>
              <a:gd name="connsiteY5" fmla="*/ 63190 h 657922"/>
              <a:gd name="connsiteX6" fmla="*/ 3601844 w 4635190"/>
              <a:gd name="connsiteY6" fmla="*/ 63190 h 657922"/>
              <a:gd name="connsiteX7" fmla="*/ 3780263 w 4635190"/>
              <a:gd name="connsiteY7" fmla="*/ 63190 h 657922"/>
              <a:gd name="connsiteX8" fmla="*/ 3839736 w 4635190"/>
              <a:gd name="connsiteY8" fmla="*/ 70624 h 657922"/>
              <a:gd name="connsiteX9" fmla="*/ 3888058 w 4635190"/>
              <a:gd name="connsiteY9" fmla="*/ 70624 h 657922"/>
              <a:gd name="connsiteX10" fmla="*/ 3954966 w 4635190"/>
              <a:gd name="connsiteY10" fmla="*/ 59473 h 657922"/>
              <a:gd name="connsiteX11" fmla="*/ 4040458 w 4635190"/>
              <a:gd name="connsiteY11" fmla="*/ 37170 h 657922"/>
              <a:gd name="connsiteX12" fmla="*/ 4111083 w 4635190"/>
              <a:gd name="connsiteY12" fmla="*/ 11151 h 657922"/>
              <a:gd name="connsiteX13" fmla="*/ 4144536 w 4635190"/>
              <a:gd name="connsiteY13" fmla="*/ 0 h 657922"/>
              <a:gd name="connsiteX14" fmla="*/ 4159405 w 4635190"/>
              <a:gd name="connsiteY14" fmla="*/ 0 h 657922"/>
              <a:gd name="connsiteX15" fmla="*/ 4200292 w 4635190"/>
              <a:gd name="connsiteY15" fmla="*/ 11151 h 657922"/>
              <a:gd name="connsiteX16" fmla="*/ 4248614 w 4635190"/>
              <a:gd name="connsiteY16" fmla="*/ 22302 h 657922"/>
              <a:gd name="connsiteX17" fmla="*/ 4330390 w 4635190"/>
              <a:gd name="connsiteY17" fmla="*/ 48322 h 657922"/>
              <a:gd name="connsiteX18" fmla="*/ 4386146 w 4635190"/>
              <a:gd name="connsiteY18" fmla="*/ 66907 h 657922"/>
              <a:gd name="connsiteX19" fmla="*/ 4427034 w 4635190"/>
              <a:gd name="connsiteY19" fmla="*/ 85492 h 657922"/>
              <a:gd name="connsiteX20" fmla="*/ 4453053 w 4635190"/>
              <a:gd name="connsiteY20" fmla="*/ 96644 h 657922"/>
              <a:gd name="connsiteX21" fmla="*/ 4497658 w 4635190"/>
              <a:gd name="connsiteY21" fmla="*/ 122663 h 657922"/>
              <a:gd name="connsiteX22" fmla="*/ 4531112 w 4635190"/>
              <a:gd name="connsiteY22" fmla="*/ 144966 h 657922"/>
              <a:gd name="connsiteX23" fmla="*/ 4564566 w 4635190"/>
              <a:gd name="connsiteY23" fmla="*/ 170985 h 657922"/>
              <a:gd name="connsiteX24" fmla="*/ 4583151 w 4635190"/>
              <a:gd name="connsiteY24" fmla="*/ 185853 h 657922"/>
              <a:gd name="connsiteX25" fmla="*/ 4609171 w 4635190"/>
              <a:gd name="connsiteY25" fmla="*/ 215590 h 657922"/>
              <a:gd name="connsiteX26" fmla="*/ 4627756 w 4635190"/>
              <a:gd name="connsiteY26" fmla="*/ 237892 h 657922"/>
              <a:gd name="connsiteX27" fmla="*/ 4635190 w 4635190"/>
              <a:gd name="connsiteY27" fmla="*/ 260195 h 657922"/>
              <a:gd name="connsiteX28" fmla="*/ 4631473 w 4635190"/>
              <a:gd name="connsiteY28" fmla="*/ 275063 h 657922"/>
              <a:gd name="connsiteX29" fmla="*/ 4605453 w 4635190"/>
              <a:gd name="connsiteY29" fmla="*/ 297366 h 657922"/>
              <a:gd name="connsiteX30" fmla="*/ 4572000 w 4635190"/>
              <a:gd name="connsiteY30" fmla="*/ 308517 h 657922"/>
              <a:gd name="connsiteX31" fmla="*/ 4497658 w 4635190"/>
              <a:gd name="connsiteY31" fmla="*/ 315951 h 657922"/>
              <a:gd name="connsiteX32" fmla="*/ 4404732 w 4635190"/>
              <a:gd name="connsiteY32" fmla="*/ 315951 h 657922"/>
              <a:gd name="connsiteX33" fmla="*/ 4215161 w 4635190"/>
              <a:gd name="connsiteY33" fmla="*/ 297366 h 657922"/>
              <a:gd name="connsiteX34" fmla="*/ 3992136 w 4635190"/>
              <a:gd name="connsiteY34" fmla="*/ 275063 h 657922"/>
              <a:gd name="connsiteX35" fmla="*/ 3895492 w 4635190"/>
              <a:gd name="connsiteY35" fmla="*/ 267629 h 657922"/>
              <a:gd name="connsiteX36" fmla="*/ 3761678 w 4635190"/>
              <a:gd name="connsiteY36" fmla="*/ 267629 h 657922"/>
              <a:gd name="connsiteX37" fmla="*/ 3449444 w 4635190"/>
              <a:gd name="connsiteY37" fmla="*/ 267629 h 657922"/>
              <a:gd name="connsiteX38" fmla="*/ 3096322 w 4635190"/>
              <a:gd name="connsiteY38" fmla="*/ 267629 h 657922"/>
              <a:gd name="connsiteX39" fmla="*/ 2791522 w 4635190"/>
              <a:gd name="connsiteY39" fmla="*/ 275063 h 657922"/>
              <a:gd name="connsiteX40" fmla="*/ 2527610 w 4635190"/>
              <a:gd name="connsiteY40" fmla="*/ 289931 h 657922"/>
              <a:gd name="connsiteX41" fmla="*/ 2267414 w 4635190"/>
              <a:gd name="connsiteY41" fmla="*/ 308517 h 657922"/>
              <a:gd name="connsiteX42" fmla="*/ 1929161 w 4635190"/>
              <a:gd name="connsiteY42" fmla="*/ 341970 h 657922"/>
              <a:gd name="connsiteX43" fmla="*/ 1557453 w 4635190"/>
              <a:gd name="connsiteY43" fmla="*/ 386575 h 657922"/>
              <a:gd name="connsiteX44" fmla="*/ 1274956 w 4635190"/>
              <a:gd name="connsiteY44" fmla="*/ 431180 h 657922"/>
              <a:gd name="connsiteX45" fmla="*/ 1003610 w 4635190"/>
              <a:gd name="connsiteY45" fmla="*/ 483219 h 657922"/>
              <a:gd name="connsiteX46" fmla="*/ 721112 w 4635190"/>
              <a:gd name="connsiteY46" fmla="*/ 538975 h 657922"/>
              <a:gd name="connsiteX47" fmla="*/ 538975 w 4635190"/>
              <a:gd name="connsiteY47" fmla="*/ 579863 h 657922"/>
              <a:gd name="connsiteX48" fmla="*/ 483219 w 4635190"/>
              <a:gd name="connsiteY48" fmla="*/ 602166 h 657922"/>
              <a:gd name="connsiteX49" fmla="*/ 434897 w 4635190"/>
              <a:gd name="connsiteY49" fmla="*/ 631902 h 657922"/>
              <a:gd name="connsiteX50" fmla="*/ 401444 w 4635190"/>
              <a:gd name="connsiteY50" fmla="*/ 654205 h 657922"/>
              <a:gd name="connsiteX51" fmla="*/ 379141 w 4635190"/>
              <a:gd name="connsiteY51" fmla="*/ 657922 h 657922"/>
              <a:gd name="connsiteX52" fmla="*/ 349405 w 4635190"/>
              <a:gd name="connsiteY52" fmla="*/ 654205 h 657922"/>
              <a:gd name="connsiteX53" fmla="*/ 304800 w 4635190"/>
              <a:gd name="connsiteY53" fmla="*/ 628185 h 657922"/>
              <a:gd name="connsiteX54" fmla="*/ 256478 w 4635190"/>
              <a:gd name="connsiteY54" fmla="*/ 587297 h 657922"/>
              <a:gd name="connsiteX55" fmla="*/ 189571 w 4635190"/>
              <a:gd name="connsiteY55" fmla="*/ 516673 h 657922"/>
              <a:gd name="connsiteX56" fmla="*/ 115229 w 4635190"/>
              <a:gd name="connsiteY56" fmla="*/ 434897 h 657922"/>
              <a:gd name="connsiteX57" fmla="*/ 55756 w 4635190"/>
              <a:gd name="connsiteY57" fmla="*/ 364273 h 657922"/>
              <a:gd name="connsiteX58" fmla="*/ 22302 w 4635190"/>
              <a:gd name="connsiteY58" fmla="*/ 312234 h 657922"/>
              <a:gd name="connsiteX59" fmla="*/ 3717 w 4635190"/>
              <a:gd name="connsiteY59" fmla="*/ 260195 h 657922"/>
              <a:gd name="connsiteX60" fmla="*/ 0 w 4635190"/>
              <a:gd name="connsiteY60" fmla="*/ 234175 h 657922"/>
              <a:gd name="connsiteX61" fmla="*/ 3717 w 4635190"/>
              <a:gd name="connsiteY61" fmla="*/ 219307 h 657922"/>
              <a:gd name="connsiteX62" fmla="*/ 11151 w 4635190"/>
              <a:gd name="connsiteY62" fmla="*/ 211873 h 657922"/>
              <a:gd name="connsiteX63" fmla="*/ 18585 w 4635190"/>
              <a:gd name="connsiteY63" fmla="*/ 211873 h 657922"/>
              <a:gd name="connsiteX64" fmla="*/ 37171 w 4635190"/>
              <a:gd name="connsiteY64" fmla="*/ 223024 h 657922"/>
              <a:gd name="connsiteX65" fmla="*/ 52039 w 4635190"/>
              <a:gd name="connsiteY65" fmla="*/ 237892 h 657922"/>
              <a:gd name="connsiteX66" fmla="*/ 92927 w 4635190"/>
              <a:gd name="connsiteY66" fmla="*/ 271346 h 657922"/>
              <a:gd name="connsiteX67" fmla="*/ 122663 w 4635190"/>
              <a:gd name="connsiteY67" fmla="*/ 275063 h 657922"/>
              <a:gd name="connsiteX68" fmla="*/ 174702 w 4635190"/>
              <a:gd name="connsiteY68" fmla="*/ 289931 h 657922"/>
              <a:gd name="connsiteX69" fmla="*/ 252761 w 4635190"/>
              <a:gd name="connsiteY69" fmla="*/ 312234 h 657922"/>
              <a:gd name="connsiteX70" fmla="*/ 297366 w 4635190"/>
              <a:gd name="connsiteY70" fmla="*/ 323385 h 657922"/>
              <a:gd name="connsiteX71" fmla="*/ 334536 w 4635190"/>
              <a:gd name="connsiteY71" fmla="*/ 330819 h 657922"/>
              <a:gd name="connsiteX72" fmla="*/ 401444 w 4635190"/>
              <a:gd name="connsiteY72" fmla="*/ 334536 h 657922"/>
              <a:gd name="connsiteX73" fmla="*/ 542692 w 4635190"/>
              <a:gd name="connsiteY73" fmla="*/ 323385 h 657922"/>
              <a:gd name="connsiteX74" fmla="*/ 617034 w 4635190"/>
              <a:gd name="connsiteY74" fmla="*/ 312234 h 657922"/>
              <a:gd name="connsiteX75" fmla="*/ 843775 w 4635190"/>
              <a:gd name="connsiteY75" fmla="*/ 293648 h 657922"/>
              <a:gd name="connsiteX76" fmla="*/ 903249 w 4635190"/>
              <a:gd name="connsiteY76" fmla="*/ 289931 h 657922"/>
              <a:gd name="connsiteX77" fmla="*/ 1196897 w 4635190"/>
              <a:gd name="connsiteY77" fmla="*/ 252761 h 657922"/>
              <a:gd name="connsiteX78" fmla="*/ 1538868 w 4635190"/>
              <a:gd name="connsiteY78" fmla="*/ 208156 h 657922"/>
              <a:gd name="connsiteX79" fmla="*/ 1765610 w 4635190"/>
              <a:gd name="connsiteY79" fmla="*/ 174702 h 657922"/>
              <a:gd name="connsiteX80" fmla="*/ 1958897 w 4635190"/>
              <a:gd name="connsiteY80" fmla="*/ 152400 h 657922"/>
              <a:gd name="connsiteX81" fmla="*/ 2077844 w 4635190"/>
              <a:gd name="connsiteY81" fmla="*/ 144966 h 657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635190" h="657922">
                <a:moveTo>
                  <a:pt x="2077844" y="144966"/>
                </a:moveTo>
                <a:lnTo>
                  <a:pt x="2360341" y="126380"/>
                </a:lnTo>
                <a:lnTo>
                  <a:pt x="2687444" y="104078"/>
                </a:lnTo>
                <a:lnTo>
                  <a:pt x="2850995" y="85492"/>
                </a:lnTo>
                <a:lnTo>
                  <a:pt x="3111190" y="70624"/>
                </a:lnTo>
                <a:lnTo>
                  <a:pt x="3438292" y="63190"/>
                </a:lnTo>
                <a:lnTo>
                  <a:pt x="3601844" y="63190"/>
                </a:lnTo>
                <a:lnTo>
                  <a:pt x="3780263" y="63190"/>
                </a:lnTo>
                <a:lnTo>
                  <a:pt x="3839736" y="70624"/>
                </a:lnTo>
                <a:lnTo>
                  <a:pt x="3888058" y="70624"/>
                </a:lnTo>
                <a:lnTo>
                  <a:pt x="3954966" y="59473"/>
                </a:lnTo>
                <a:lnTo>
                  <a:pt x="4040458" y="37170"/>
                </a:lnTo>
                <a:lnTo>
                  <a:pt x="4111083" y="11151"/>
                </a:lnTo>
                <a:lnTo>
                  <a:pt x="4144536" y="0"/>
                </a:lnTo>
                <a:lnTo>
                  <a:pt x="4159405" y="0"/>
                </a:lnTo>
                <a:lnTo>
                  <a:pt x="4200292" y="11151"/>
                </a:lnTo>
                <a:lnTo>
                  <a:pt x="4248614" y="22302"/>
                </a:lnTo>
                <a:lnTo>
                  <a:pt x="4330390" y="48322"/>
                </a:lnTo>
                <a:lnTo>
                  <a:pt x="4386146" y="66907"/>
                </a:lnTo>
                <a:lnTo>
                  <a:pt x="4427034" y="85492"/>
                </a:lnTo>
                <a:lnTo>
                  <a:pt x="4453053" y="96644"/>
                </a:lnTo>
                <a:lnTo>
                  <a:pt x="4497658" y="122663"/>
                </a:lnTo>
                <a:lnTo>
                  <a:pt x="4531112" y="144966"/>
                </a:lnTo>
                <a:lnTo>
                  <a:pt x="4564566" y="170985"/>
                </a:lnTo>
                <a:lnTo>
                  <a:pt x="4583151" y="185853"/>
                </a:lnTo>
                <a:lnTo>
                  <a:pt x="4609171" y="215590"/>
                </a:lnTo>
                <a:lnTo>
                  <a:pt x="4627756" y="237892"/>
                </a:lnTo>
                <a:lnTo>
                  <a:pt x="4635190" y="260195"/>
                </a:lnTo>
                <a:lnTo>
                  <a:pt x="4631473" y="275063"/>
                </a:lnTo>
                <a:lnTo>
                  <a:pt x="4605453" y="297366"/>
                </a:lnTo>
                <a:lnTo>
                  <a:pt x="4572000" y="308517"/>
                </a:lnTo>
                <a:lnTo>
                  <a:pt x="4497658" y="315951"/>
                </a:lnTo>
                <a:lnTo>
                  <a:pt x="4404732" y="315951"/>
                </a:lnTo>
                <a:lnTo>
                  <a:pt x="4215161" y="297366"/>
                </a:lnTo>
                <a:lnTo>
                  <a:pt x="3992136" y="275063"/>
                </a:lnTo>
                <a:lnTo>
                  <a:pt x="3895492" y="267629"/>
                </a:lnTo>
                <a:lnTo>
                  <a:pt x="3761678" y="267629"/>
                </a:lnTo>
                <a:lnTo>
                  <a:pt x="3449444" y="267629"/>
                </a:lnTo>
                <a:lnTo>
                  <a:pt x="3096322" y="267629"/>
                </a:lnTo>
                <a:lnTo>
                  <a:pt x="2791522" y="275063"/>
                </a:lnTo>
                <a:lnTo>
                  <a:pt x="2527610" y="289931"/>
                </a:lnTo>
                <a:lnTo>
                  <a:pt x="2267414" y="308517"/>
                </a:lnTo>
                <a:lnTo>
                  <a:pt x="1929161" y="341970"/>
                </a:lnTo>
                <a:lnTo>
                  <a:pt x="1557453" y="386575"/>
                </a:lnTo>
                <a:lnTo>
                  <a:pt x="1274956" y="431180"/>
                </a:lnTo>
                <a:lnTo>
                  <a:pt x="1003610" y="483219"/>
                </a:lnTo>
                <a:lnTo>
                  <a:pt x="721112" y="538975"/>
                </a:lnTo>
                <a:lnTo>
                  <a:pt x="538975" y="579863"/>
                </a:lnTo>
                <a:lnTo>
                  <a:pt x="483219" y="602166"/>
                </a:lnTo>
                <a:lnTo>
                  <a:pt x="434897" y="631902"/>
                </a:lnTo>
                <a:lnTo>
                  <a:pt x="401444" y="654205"/>
                </a:lnTo>
                <a:lnTo>
                  <a:pt x="379141" y="657922"/>
                </a:lnTo>
                <a:lnTo>
                  <a:pt x="349405" y="654205"/>
                </a:lnTo>
                <a:lnTo>
                  <a:pt x="304800" y="628185"/>
                </a:lnTo>
                <a:lnTo>
                  <a:pt x="256478" y="587297"/>
                </a:lnTo>
                <a:lnTo>
                  <a:pt x="189571" y="516673"/>
                </a:lnTo>
                <a:lnTo>
                  <a:pt x="115229" y="434897"/>
                </a:lnTo>
                <a:lnTo>
                  <a:pt x="55756" y="364273"/>
                </a:lnTo>
                <a:lnTo>
                  <a:pt x="22302" y="312234"/>
                </a:lnTo>
                <a:lnTo>
                  <a:pt x="3717" y="260195"/>
                </a:lnTo>
                <a:lnTo>
                  <a:pt x="0" y="234175"/>
                </a:lnTo>
                <a:lnTo>
                  <a:pt x="3717" y="219307"/>
                </a:lnTo>
                <a:lnTo>
                  <a:pt x="11151" y="211873"/>
                </a:lnTo>
                <a:lnTo>
                  <a:pt x="18585" y="211873"/>
                </a:lnTo>
                <a:lnTo>
                  <a:pt x="37171" y="223024"/>
                </a:lnTo>
                <a:lnTo>
                  <a:pt x="52039" y="237892"/>
                </a:lnTo>
                <a:lnTo>
                  <a:pt x="92927" y="271346"/>
                </a:lnTo>
                <a:lnTo>
                  <a:pt x="122663" y="275063"/>
                </a:lnTo>
                <a:lnTo>
                  <a:pt x="174702" y="289931"/>
                </a:lnTo>
                <a:lnTo>
                  <a:pt x="252761" y="312234"/>
                </a:lnTo>
                <a:lnTo>
                  <a:pt x="297366" y="323385"/>
                </a:lnTo>
                <a:lnTo>
                  <a:pt x="334536" y="330819"/>
                </a:lnTo>
                <a:lnTo>
                  <a:pt x="401444" y="334536"/>
                </a:lnTo>
                <a:lnTo>
                  <a:pt x="542692" y="323385"/>
                </a:lnTo>
                <a:lnTo>
                  <a:pt x="617034" y="312234"/>
                </a:lnTo>
                <a:lnTo>
                  <a:pt x="843775" y="293648"/>
                </a:lnTo>
                <a:lnTo>
                  <a:pt x="903249" y="289931"/>
                </a:lnTo>
                <a:lnTo>
                  <a:pt x="1196897" y="252761"/>
                </a:lnTo>
                <a:lnTo>
                  <a:pt x="1538868" y="208156"/>
                </a:lnTo>
                <a:lnTo>
                  <a:pt x="1765610" y="174702"/>
                </a:lnTo>
                <a:lnTo>
                  <a:pt x="1958897" y="152400"/>
                </a:lnTo>
                <a:lnTo>
                  <a:pt x="2077844" y="14496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5304E36F-73B7-494B-B497-F20367E9A500}"/>
              </a:ext>
            </a:extLst>
          </p:cNvPr>
          <p:cNvGrpSpPr/>
          <p:nvPr/>
        </p:nvGrpSpPr>
        <p:grpSpPr>
          <a:xfrm>
            <a:off x="2632075" y="1571625"/>
            <a:ext cx="4635500" cy="4275138"/>
            <a:chOff x="2784475" y="1724025"/>
            <a:chExt cx="4635500" cy="4275138"/>
          </a:xfrm>
        </p:grpSpPr>
        <p:sp>
          <p:nvSpPr>
            <p:cNvPr id="19" name="フリーフォーム 110">
              <a:extLst>
                <a:ext uri="{FF2B5EF4-FFF2-40B4-BE49-F238E27FC236}">
                  <a16:creationId xmlns:a16="http://schemas.microsoft.com/office/drawing/2014/main" id="{80AC772E-4D14-4CCC-A4EF-44F3A0EA59A6}"/>
                </a:ext>
              </a:extLst>
            </p:cNvPr>
            <p:cNvSpPr/>
            <p:nvPr/>
          </p:nvSpPr>
          <p:spPr>
            <a:xfrm>
              <a:off x="3222625" y="2662238"/>
              <a:ext cx="677863" cy="2000250"/>
            </a:xfrm>
            <a:custGeom>
              <a:avLst/>
              <a:gdLst>
                <a:gd name="connsiteX0" fmla="*/ 601436 w 677636"/>
                <a:gd name="connsiteY0" fmla="*/ 1333500 h 2000250"/>
                <a:gd name="connsiteX1" fmla="*/ 579665 w 677636"/>
                <a:gd name="connsiteY1" fmla="*/ 1140279 h 2000250"/>
                <a:gd name="connsiteX2" fmla="*/ 560615 w 677636"/>
                <a:gd name="connsiteY2" fmla="*/ 1034143 h 2000250"/>
                <a:gd name="connsiteX3" fmla="*/ 547008 w 677636"/>
                <a:gd name="connsiteY3" fmla="*/ 876300 h 2000250"/>
                <a:gd name="connsiteX4" fmla="*/ 536122 w 677636"/>
                <a:gd name="connsiteY4" fmla="*/ 756557 h 2000250"/>
                <a:gd name="connsiteX5" fmla="*/ 517072 w 677636"/>
                <a:gd name="connsiteY5" fmla="*/ 604157 h 2000250"/>
                <a:gd name="connsiteX6" fmla="*/ 503465 w 677636"/>
                <a:gd name="connsiteY6" fmla="*/ 498022 h 2000250"/>
                <a:gd name="connsiteX7" fmla="*/ 484415 w 677636"/>
                <a:gd name="connsiteY7" fmla="*/ 389164 h 2000250"/>
                <a:gd name="connsiteX8" fmla="*/ 468086 w 677636"/>
                <a:gd name="connsiteY8" fmla="*/ 293914 h 2000250"/>
                <a:gd name="connsiteX9" fmla="*/ 470808 w 677636"/>
                <a:gd name="connsiteY9" fmla="*/ 166007 h 2000250"/>
                <a:gd name="connsiteX10" fmla="*/ 429986 w 677636"/>
                <a:gd name="connsiteY10" fmla="*/ 133350 h 2000250"/>
                <a:gd name="connsiteX11" fmla="*/ 367393 w 677636"/>
                <a:gd name="connsiteY11" fmla="*/ 92529 h 2000250"/>
                <a:gd name="connsiteX12" fmla="*/ 315686 w 677636"/>
                <a:gd name="connsiteY12" fmla="*/ 62593 h 2000250"/>
                <a:gd name="connsiteX13" fmla="*/ 269422 w 677636"/>
                <a:gd name="connsiteY13" fmla="*/ 40822 h 2000250"/>
                <a:gd name="connsiteX14" fmla="*/ 214993 w 677636"/>
                <a:gd name="connsiteY14" fmla="*/ 19050 h 2000250"/>
                <a:gd name="connsiteX15" fmla="*/ 166008 w 677636"/>
                <a:gd name="connsiteY15" fmla="*/ 8164 h 2000250"/>
                <a:gd name="connsiteX16" fmla="*/ 108858 w 677636"/>
                <a:gd name="connsiteY16" fmla="*/ 0 h 2000250"/>
                <a:gd name="connsiteX17" fmla="*/ 57150 w 677636"/>
                <a:gd name="connsiteY17" fmla="*/ 2722 h 2000250"/>
                <a:gd name="connsiteX18" fmla="*/ 27215 w 677636"/>
                <a:gd name="connsiteY18" fmla="*/ 0 h 2000250"/>
                <a:gd name="connsiteX19" fmla="*/ 0 w 677636"/>
                <a:gd name="connsiteY19" fmla="*/ 5443 h 2000250"/>
                <a:gd name="connsiteX20" fmla="*/ 0 w 677636"/>
                <a:gd name="connsiteY20" fmla="*/ 19050 h 2000250"/>
                <a:gd name="connsiteX21" fmla="*/ 19050 w 677636"/>
                <a:gd name="connsiteY21" fmla="*/ 40822 h 2000250"/>
                <a:gd name="connsiteX22" fmla="*/ 48986 w 677636"/>
                <a:gd name="connsiteY22" fmla="*/ 65314 h 2000250"/>
                <a:gd name="connsiteX23" fmla="*/ 70758 w 677636"/>
                <a:gd name="connsiteY23" fmla="*/ 81643 h 2000250"/>
                <a:gd name="connsiteX24" fmla="*/ 114300 w 677636"/>
                <a:gd name="connsiteY24" fmla="*/ 122464 h 2000250"/>
                <a:gd name="connsiteX25" fmla="*/ 141515 w 677636"/>
                <a:gd name="connsiteY25" fmla="*/ 160564 h 2000250"/>
                <a:gd name="connsiteX26" fmla="*/ 174172 w 677636"/>
                <a:gd name="connsiteY26" fmla="*/ 220436 h 2000250"/>
                <a:gd name="connsiteX27" fmla="*/ 209550 w 677636"/>
                <a:gd name="connsiteY27" fmla="*/ 312964 h 2000250"/>
                <a:gd name="connsiteX28" fmla="*/ 242208 w 677636"/>
                <a:gd name="connsiteY28" fmla="*/ 427264 h 2000250"/>
                <a:gd name="connsiteX29" fmla="*/ 277586 w 677636"/>
                <a:gd name="connsiteY29" fmla="*/ 620486 h 2000250"/>
                <a:gd name="connsiteX30" fmla="*/ 312965 w 677636"/>
                <a:gd name="connsiteY30" fmla="*/ 859972 h 2000250"/>
                <a:gd name="connsiteX31" fmla="*/ 351065 w 677636"/>
                <a:gd name="connsiteY31" fmla="*/ 1156607 h 2000250"/>
                <a:gd name="connsiteX32" fmla="*/ 397329 w 677636"/>
                <a:gd name="connsiteY32" fmla="*/ 1507672 h 2000250"/>
                <a:gd name="connsiteX33" fmla="*/ 443593 w 677636"/>
                <a:gd name="connsiteY33" fmla="*/ 1891393 h 2000250"/>
                <a:gd name="connsiteX34" fmla="*/ 454479 w 677636"/>
                <a:gd name="connsiteY34" fmla="*/ 2000250 h 2000250"/>
                <a:gd name="connsiteX35" fmla="*/ 677636 w 677636"/>
                <a:gd name="connsiteY35" fmla="*/ 1970314 h 2000250"/>
                <a:gd name="connsiteX36" fmla="*/ 644979 w 677636"/>
                <a:gd name="connsiteY36" fmla="*/ 1711779 h 2000250"/>
                <a:gd name="connsiteX37" fmla="*/ 601436 w 677636"/>
                <a:gd name="connsiteY37" fmla="*/ 133350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7636" h="2000250">
                  <a:moveTo>
                    <a:pt x="601436" y="1333500"/>
                  </a:moveTo>
                  <a:lnTo>
                    <a:pt x="579665" y="1140279"/>
                  </a:lnTo>
                  <a:lnTo>
                    <a:pt x="560615" y="1034143"/>
                  </a:lnTo>
                  <a:lnTo>
                    <a:pt x="547008" y="876300"/>
                  </a:lnTo>
                  <a:lnTo>
                    <a:pt x="536122" y="756557"/>
                  </a:lnTo>
                  <a:lnTo>
                    <a:pt x="517072" y="604157"/>
                  </a:lnTo>
                  <a:lnTo>
                    <a:pt x="503465" y="498022"/>
                  </a:lnTo>
                  <a:lnTo>
                    <a:pt x="484415" y="389164"/>
                  </a:lnTo>
                  <a:lnTo>
                    <a:pt x="468086" y="293914"/>
                  </a:lnTo>
                  <a:cubicBezTo>
                    <a:pt x="468993" y="251278"/>
                    <a:pt x="469901" y="208643"/>
                    <a:pt x="470808" y="166007"/>
                  </a:cubicBezTo>
                  <a:lnTo>
                    <a:pt x="429986" y="133350"/>
                  </a:lnTo>
                  <a:lnTo>
                    <a:pt x="367393" y="92529"/>
                  </a:lnTo>
                  <a:lnTo>
                    <a:pt x="315686" y="62593"/>
                  </a:lnTo>
                  <a:lnTo>
                    <a:pt x="269422" y="40822"/>
                  </a:lnTo>
                  <a:lnTo>
                    <a:pt x="214993" y="19050"/>
                  </a:lnTo>
                  <a:lnTo>
                    <a:pt x="166008" y="8164"/>
                  </a:lnTo>
                  <a:lnTo>
                    <a:pt x="108858" y="0"/>
                  </a:lnTo>
                  <a:lnTo>
                    <a:pt x="57150" y="2722"/>
                  </a:lnTo>
                  <a:lnTo>
                    <a:pt x="27215" y="0"/>
                  </a:lnTo>
                  <a:lnTo>
                    <a:pt x="0" y="5443"/>
                  </a:lnTo>
                  <a:lnTo>
                    <a:pt x="0" y="19050"/>
                  </a:lnTo>
                  <a:lnTo>
                    <a:pt x="19050" y="40822"/>
                  </a:lnTo>
                  <a:lnTo>
                    <a:pt x="48986" y="65314"/>
                  </a:lnTo>
                  <a:lnTo>
                    <a:pt x="70758" y="81643"/>
                  </a:lnTo>
                  <a:lnTo>
                    <a:pt x="114300" y="122464"/>
                  </a:lnTo>
                  <a:lnTo>
                    <a:pt x="141515" y="160564"/>
                  </a:lnTo>
                  <a:lnTo>
                    <a:pt x="174172" y="220436"/>
                  </a:lnTo>
                  <a:lnTo>
                    <a:pt x="209550" y="312964"/>
                  </a:lnTo>
                  <a:lnTo>
                    <a:pt x="242208" y="427264"/>
                  </a:lnTo>
                  <a:lnTo>
                    <a:pt x="277586" y="620486"/>
                  </a:lnTo>
                  <a:lnTo>
                    <a:pt x="312965" y="859972"/>
                  </a:lnTo>
                  <a:lnTo>
                    <a:pt x="351065" y="1156607"/>
                  </a:lnTo>
                  <a:lnTo>
                    <a:pt x="397329" y="1507672"/>
                  </a:lnTo>
                  <a:lnTo>
                    <a:pt x="443593" y="1891393"/>
                  </a:lnTo>
                  <a:lnTo>
                    <a:pt x="454479" y="2000250"/>
                  </a:lnTo>
                  <a:lnTo>
                    <a:pt x="677636" y="1970314"/>
                  </a:lnTo>
                  <a:lnTo>
                    <a:pt x="644979" y="1711779"/>
                  </a:lnTo>
                  <a:lnTo>
                    <a:pt x="601436" y="1333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4">
              <a:extLst>
                <a:ext uri="{FF2B5EF4-FFF2-40B4-BE49-F238E27FC236}">
                  <a16:creationId xmlns:a16="http://schemas.microsoft.com/office/drawing/2014/main" id="{34220735-3E3C-4BBF-A851-09220CAFF0C9}"/>
                </a:ext>
              </a:extLst>
            </p:cNvPr>
            <p:cNvSpPr/>
            <p:nvPr/>
          </p:nvSpPr>
          <p:spPr>
            <a:xfrm>
              <a:off x="3038475" y="4914900"/>
              <a:ext cx="1706563" cy="1074738"/>
            </a:xfrm>
            <a:custGeom>
              <a:avLst/>
              <a:gdLst>
                <a:gd name="connsiteX0" fmla="*/ 733425 w 1707356"/>
                <a:gd name="connsiteY0" fmla="*/ 611981 h 1073944"/>
                <a:gd name="connsiteX1" fmla="*/ 828675 w 1707356"/>
                <a:gd name="connsiteY1" fmla="*/ 547688 h 1073944"/>
                <a:gd name="connsiteX2" fmla="*/ 921544 w 1707356"/>
                <a:gd name="connsiteY2" fmla="*/ 483394 h 1073944"/>
                <a:gd name="connsiteX3" fmla="*/ 1009650 w 1707356"/>
                <a:gd name="connsiteY3" fmla="*/ 416719 h 1073944"/>
                <a:gd name="connsiteX4" fmla="*/ 1081088 w 1707356"/>
                <a:gd name="connsiteY4" fmla="*/ 354806 h 1073944"/>
                <a:gd name="connsiteX5" fmla="*/ 1143000 w 1707356"/>
                <a:gd name="connsiteY5" fmla="*/ 297656 h 1073944"/>
                <a:gd name="connsiteX6" fmla="*/ 1166813 w 1707356"/>
                <a:gd name="connsiteY6" fmla="*/ 278606 h 1073944"/>
                <a:gd name="connsiteX7" fmla="*/ 1195388 w 1707356"/>
                <a:gd name="connsiteY7" fmla="*/ 252413 h 1073944"/>
                <a:gd name="connsiteX8" fmla="*/ 1212056 w 1707356"/>
                <a:gd name="connsiteY8" fmla="*/ 233363 h 1073944"/>
                <a:gd name="connsiteX9" fmla="*/ 1226344 w 1707356"/>
                <a:gd name="connsiteY9" fmla="*/ 209550 h 1073944"/>
                <a:gd name="connsiteX10" fmla="*/ 1231106 w 1707356"/>
                <a:gd name="connsiteY10" fmla="*/ 192881 h 1073944"/>
                <a:gd name="connsiteX11" fmla="*/ 1233488 w 1707356"/>
                <a:gd name="connsiteY11" fmla="*/ 166688 h 1073944"/>
                <a:gd name="connsiteX12" fmla="*/ 1233488 w 1707356"/>
                <a:gd name="connsiteY12" fmla="*/ 150019 h 1073944"/>
                <a:gd name="connsiteX13" fmla="*/ 1223963 w 1707356"/>
                <a:gd name="connsiteY13" fmla="*/ 119063 h 1073944"/>
                <a:gd name="connsiteX14" fmla="*/ 1212056 w 1707356"/>
                <a:gd name="connsiteY14" fmla="*/ 97631 h 1073944"/>
                <a:gd name="connsiteX15" fmla="*/ 1193006 w 1707356"/>
                <a:gd name="connsiteY15" fmla="*/ 80963 h 1073944"/>
                <a:gd name="connsiteX16" fmla="*/ 1154906 w 1707356"/>
                <a:gd name="connsiteY16" fmla="*/ 57150 h 1073944"/>
                <a:gd name="connsiteX17" fmla="*/ 1126331 w 1707356"/>
                <a:gd name="connsiteY17" fmla="*/ 35719 h 1073944"/>
                <a:gd name="connsiteX18" fmla="*/ 1119188 w 1707356"/>
                <a:gd name="connsiteY18" fmla="*/ 23813 h 1073944"/>
                <a:gd name="connsiteX19" fmla="*/ 1116806 w 1707356"/>
                <a:gd name="connsiteY19" fmla="*/ 14288 h 1073944"/>
                <a:gd name="connsiteX20" fmla="*/ 1123950 w 1707356"/>
                <a:gd name="connsiteY20" fmla="*/ 0 h 1073944"/>
                <a:gd name="connsiteX21" fmla="*/ 1147763 w 1707356"/>
                <a:gd name="connsiteY21" fmla="*/ 0 h 1073944"/>
                <a:gd name="connsiteX22" fmla="*/ 1197769 w 1707356"/>
                <a:gd name="connsiteY22" fmla="*/ 2381 h 1073944"/>
                <a:gd name="connsiteX23" fmla="*/ 1290638 w 1707356"/>
                <a:gd name="connsiteY23" fmla="*/ 19050 h 1073944"/>
                <a:gd name="connsiteX24" fmla="*/ 1369219 w 1707356"/>
                <a:gd name="connsiteY24" fmla="*/ 40481 h 1073944"/>
                <a:gd name="connsiteX25" fmla="*/ 1438275 w 1707356"/>
                <a:gd name="connsiteY25" fmla="*/ 64294 h 1073944"/>
                <a:gd name="connsiteX26" fmla="*/ 1488281 w 1707356"/>
                <a:gd name="connsiteY26" fmla="*/ 85725 h 1073944"/>
                <a:gd name="connsiteX27" fmla="*/ 1533525 w 1707356"/>
                <a:gd name="connsiteY27" fmla="*/ 109538 h 1073944"/>
                <a:gd name="connsiteX28" fmla="*/ 1571625 w 1707356"/>
                <a:gd name="connsiteY28" fmla="*/ 133350 h 1073944"/>
                <a:gd name="connsiteX29" fmla="*/ 1607344 w 1707356"/>
                <a:gd name="connsiteY29" fmla="*/ 159544 h 1073944"/>
                <a:gd name="connsiteX30" fmla="*/ 1638300 w 1707356"/>
                <a:gd name="connsiteY30" fmla="*/ 183356 h 1073944"/>
                <a:gd name="connsiteX31" fmla="*/ 1662113 w 1707356"/>
                <a:gd name="connsiteY31" fmla="*/ 207169 h 1073944"/>
                <a:gd name="connsiteX32" fmla="*/ 1681163 w 1707356"/>
                <a:gd name="connsiteY32" fmla="*/ 228600 h 1073944"/>
                <a:gd name="connsiteX33" fmla="*/ 1702594 w 1707356"/>
                <a:gd name="connsiteY33" fmla="*/ 259556 h 1073944"/>
                <a:gd name="connsiteX34" fmla="*/ 1707356 w 1707356"/>
                <a:gd name="connsiteY34" fmla="*/ 276225 h 1073944"/>
                <a:gd name="connsiteX35" fmla="*/ 1702594 w 1707356"/>
                <a:gd name="connsiteY35" fmla="*/ 292894 h 1073944"/>
                <a:gd name="connsiteX36" fmla="*/ 1683544 w 1707356"/>
                <a:gd name="connsiteY36" fmla="*/ 309563 h 1073944"/>
                <a:gd name="connsiteX37" fmla="*/ 1652588 w 1707356"/>
                <a:gd name="connsiteY37" fmla="*/ 314325 h 1073944"/>
                <a:gd name="connsiteX38" fmla="*/ 1631156 w 1707356"/>
                <a:gd name="connsiteY38" fmla="*/ 321469 h 1073944"/>
                <a:gd name="connsiteX39" fmla="*/ 1497806 w 1707356"/>
                <a:gd name="connsiteY39" fmla="*/ 400050 h 1073944"/>
                <a:gd name="connsiteX40" fmla="*/ 1319213 w 1707356"/>
                <a:gd name="connsiteY40" fmla="*/ 507206 h 1073944"/>
                <a:gd name="connsiteX41" fmla="*/ 1195388 w 1707356"/>
                <a:gd name="connsiteY41" fmla="*/ 581025 h 1073944"/>
                <a:gd name="connsiteX42" fmla="*/ 1045369 w 1707356"/>
                <a:gd name="connsiteY42" fmla="*/ 664369 h 1073944"/>
                <a:gd name="connsiteX43" fmla="*/ 881063 w 1707356"/>
                <a:gd name="connsiteY43" fmla="*/ 747713 h 1073944"/>
                <a:gd name="connsiteX44" fmla="*/ 711994 w 1707356"/>
                <a:gd name="connsiteY44" fmla="*/ 831056 h 1073944"/>
                <a:gd name="connsiteX45" fmla="*/ 535781 w 1707356"/>
                <a:gd name="connsiteY45" fmla="*/ 904875 h 1073944"/>
                <a:gd name="connsiteX46" fmla="*/ 357188 w 1707356"/>
                <a:gd name="connsiteY46" fmla="*/ 973931 h 1073944"/>
                <a:gd name="connsiteX47" fmla="*/ 185738 w 1707356"/>
                <a:gd name="connsiteY47" fmla="*/ 1033463 h 1073944"/>
                <a:gd name="connsiteX48" fmla="*/ 83344 w 1707356"/>
                <a:gd name="connsiteY48" fmla="*/ 1066800 h 1073944"/>
                <a:gd name="connsiteX49" fmla="*/ 45244 w 1707356"/>
                <a:gd name="connsiteY49" fmla="*/ 1073944 h 1073944"/>
                <a:gd name="connsiteX50" fmla="*/ 19050 w 1707356"/>
                <a:gd name="connsiteY50" fmla="*/ 1073944 h 1073944"/>
                <a:gd name="connsiteX51" fmla="*/ 2381 w 1707356"/>
                <a:gd name="connsiteY51" fmla="*/ 1069181 h 1073944"/>
                <a:gd name="connsiteX52" fmla="*/ 0 w 1707356"/>
                <a:gd name="connsiteY52" fmla="*/ 1062038 h 1073944"/>
                <a:gd name="connsiteX53" fmla="*/ 2381 w 1707356"/>
                <a:gd name="connsiteY53" fmla="*/ 1047750 h 1073944"/>
                <a:gd name="connsiteX54" fmla="*/ 11906 w 1707356"/>
                <a:gd name="connsiteY54" fmla="*/ 1031081 h 1073944"/>
                <a:gd name="connsiteX55" fmla="*/ 23813 w 1707356"/>
                <a:gd name="connsiteY55" fmla="*/ 1014413 h 1073944"/>
                <a:gd name="connsiteX56" fmla="*/ 64294 w 1707356"/>
                <a:gd name="connsiteY56" fmla="*/ 990600 h 1073944"/>
                <a:gd name="connsiteX57" fmla="*/ 252413 w 1707356"/>
                <a:gd name="connsiteY57" fmla="*/ 892969 h 1073944"/>
                <a:gd name="connsiteX58" fmla="*/ 409575 w 1707356"/>
                <a:gd name="connsiteY58" fmla="*/ 807244 h 1073944"/>
                <a:gd name="connsiteX59" fmla="*/ 566738 w 1707356"/>
                <a:gd name="connsiteY59" fmla="*/ 716756 h 1073944"/>
                <a:gd name="connsiteX60" fmla="*/ 733425 w 1707356"/>
                <a:gd name="connsiteY60" fmla="*/ 611981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07356" h="1073944">
                  <a:moveTo>
                    <a:pt x="733425" y="611981"/>
                  </a:moveTo>
                  <a:lnTo>
                    <a:pt x="828675" y="547688"/>
                  </a:lnTo>
                  <a:lnTo>
                    <a:pt x="921544" y="483394"/>
                  </a:lnTo>
                  <a:lnTo>
                    <a:pt x="1009650" y="416719"/>
                  </a:lnTo>
                  <a:lnTo>
                    <a:pt x="1081088" y="354806"/>
                  </a:lnTo>
                  <a:lnTo>
                    <a:pt x="1143000" y="297656"/>
                  </a:lnTo>
                  <a:lnTo>
                    <a:pt x="1166813" y="278606"/>
                  </a:lnTo>
                  <a:lnTo>
                    <a:pt x="1195388" y="252413"/>
                  </a:lnTo>
                  <a:lnTo>
                    <a:pt x="1212056" y="233363"/>
                  </a:lnTo>
                  <a:lnTo>
                    <a:pt x="1226344" y="209550"/>
                  </a:lnTo>
                  <a:lnTo>
                    <a:pt x="1231106" y="192881"/>
                  </a:lnTo>
                  <a:lnTo>
                    <a:pt x="1233488" y="166688"/>
                  </a:lnTo>
                  <a:lnTo>
                    <a:pt x="1233488" y="150019"/>
                  </a:lnTo>
                  <a:lnTo>
                    <a:pt x="1223963" y="119063"/>
                  </a:lnTo>
                  <a:lnTo>
                    <a:pt x="1212056" y="97631"/>
                  </a:lnTo>
                  <a:lnTo>
                    <a:pt x="1193006" y="80963"/>
                  </a:lnTo>
                  <a:lnTo>
                    <a:pt x="1154906" y="57150"/>
                  </a:lnTo>
                  <a:lnTo>
                    <a:pt x="1126331" y="35719"/>
                  </a:lnTo>
                  <a:lnTo>
                    <a:pt x="1119188" y="23813"/>
                  </a:lnTo>
                  <a:lnTo>
                    <a:pt x="1116806" y="14288"/>
                  </a:lnTo>
                  <a:lnTo>
                    <a:pt x="1123950" y="0"/>
                  </a:lnTo>
                  <a:lnTo>
                    <a:pt x="1147763" y="0"/>
                  </a:lnTo>
                  <a:lnTo>
                    <a:pt x="1197769" y="2381"/>
                  </a:lnTo>
                  <a:lnTo>
                    <a:pt x="1290638" y="19050"/>
                  </a:lnTo>
                  <a:lnTo>
                    <a:pt x="1369219" y="40481"/>
                  </a:lnTo>
                  <a:lnTo>
                    <a:pt x="1438275" y="64294"/>
                  </a:lnTo>
                  <a:lnTo>
                    <a:pt x="1488281" y="85725"/>
                  </a:lnTo>
                  <a:lnTo>
                    <a:pt x="1533525" y="109538"/>
                  </a:lnTo>
                  <a:lnTo>
                    <a:pt x="1571625" y="133350"/>
                  </a:lnTo>
                  <a:lnTo>
                    <a:pt x="1607344" y="159544"/>
                  </a:lnTo>
                  <a:lnTo>
                    <a:pt x="1638300" y="183356"/>
                  </a:lnTo>
                  <a:lnTo>
                    <a:pt x="1662113" y="207169"/>
                  </a:lnTo>
                  <a:lnTo>
                    <a:pt x="1681163" y="228600"/>
                  </a:lnTo>
                  <a:lnTo>
                    <a:pt x="1702594" y="259556"/>
                  </a:lnTo>
                  <a:lnTo>
                    <a:pt x="1707356" y="276225"/>
                  </a:lnTo>
                  <a:lnTo>
                    <a:pt x="1702594" y="292894"/>
                  </a:lnTo>
                  <a:lnTo>
                    <a:pt x="1683544" y="309563"/>
                  </a:lnTo>
                  <a:lnTo>
                    <a:pt x="1652588" y="314325"/>
                  </a:lnTo>
                  <a:lnTo>
                    <a:pt x="1631156" y="321469"/>
                  </a:lnTo>
                  <a:lnTo>
                    <a:pt x="1497806" y="400050"/>
                  </a:lnTo>
                  <a:lnTo>
                    <a:pt x="1319213" y="507206"/>
                  </a:lnTo>
                  <a:lnTo>
                    <a:pt x="1195388" y="581025"/>
                  </a:lnTo>
                  <a:lnTo>
                    <a:pt x="1045369" y="664369"/>
                  </a:lnTo>
                  <a:lnTo>
                    <a:pt x="881063" y="747713"/>
                  </a:lnTo>
                  <a:lnTo>
                    <a:pt x="711994" y="831056"/>
                  </a:lnTo>
                  <a:lnTo>
                    <a:pt x="535781" y="904875"/>
                  </a:lnTo>
                  <a:lnTo>
                    <a:pt x="357188" y="973931"/>
                  </a:lnTo>
                  <a:lnTo>
                    <a:pt x="185738" y="1033463"/>
                  </a:lnTo>
                  <a:lnTo>
                    <a:pt x="83344" y="1066800"/>
                  </a:lnTo>
                  <a:lnTo>
                    <a:pt x="45244" y="1073944"/>
                  </a:lnTo>
                  <a:lnTo>
                    <a:pt x="19050" y="1073944"/>
                  </a:lnTo>
                  <a:lnTo>
                    <a:pt x="2381" y="1069181"/>
                  </a:lnTo>
                  <a:lnTo>
                    <a:pt x="0" y="1062038"/>
                  </a:lnTo>
                  <a:lnTo>
                    <a:pt x="2381" y="1047750"/>
                  </a:lnTo>
                  <a:lnTo>
                    <a:pt x="11906" y="1031081"/>
                  </a:lnTo>
                  <a:lnTo>
                    <a:pt x="23813" y="1014413"/>
                  </a:lnTo>
                  <a:lnTo>
                    <a:pt x="64294" y="990600"/>
                  </a:lnTo>
                  <a:lnTo>
                    <a:pt x="252413" y="892969"/>
                  </a:lnTo>
                  <a:lnTo>
                    <a:pt x="409575" y="807244"/>
                  </a:lnTo>
                  <a:lnTo>
                    <a:pt x="566738" y="716756"/>
                  </a:lnTo>
                  <a:lnTo>
                    <a:pt x="733425" y="611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5">
              <a:extLst>
                <a:ext uri="{FF2B5EF4-FFF2-40B4-BE49-F238E27FC236}">
                  <a16:creationId xmlns:a16="http://schemas.microsoft.com/office/drawing/2014/main" id="{D703E93E-6DB4-4AA1-AEA4-2E2325AB4973}"/>
                </a:ext>
              </a:extLst>
            </p:cNvPr>
            <p:cNvSpPr/>
            <p:nvPr/>
          </p:nvSpPr>
          <p:spPr>
            <a:xfrm>
              <a:off x="5443538" y="4992688"/>
              <a:ext cx="1416050" cy="1006475"/>
            </a:xfrm>
            <a:custGeom>
              <a:avLst/>
              <a:gdLst>
                <a:gd name="connsiteX0" fmla="*/ 740568 w 1416843"/>
                <a:gd name="connsiteY0" fmla="*/ 469107 h 1004888"/>
                <a:gd name="connsiteX1" fmla="*/ 669131 w 1416843"/>
                <a:gd name="connsiteY1" fmla="*/ 411957 h 1004888"/>
                <a:gd name="connsiteX2" fmla="*/ 623887 w 1416843"/>
                <a:gd name="connsiteY2" fmla="*/ 376238 h 1004888"/>
                <a:gd name="connsiteX3" fmla="*/ 569118 w 1416843"/>
                <a:gd name="connsiteY3" fmla="*/ 338138 h 1004888"/>
                <a:gd name="connsiteX4" fmla="*/ 516731 w 1416843"/>
                <a:gd name="connsiteY4" fmla="*/ 304800 h 1004888"/>
                <a:gd name="connsiteX5" fmla="*/ 466725 w 1416843"/>
                <a:gd name="connsiteY5" fmla="*/ 278607 h 1004888"/>
                <a:gd name="connsiteX6" fmla="*/ 388143 w 1416843"/>
                <a:gd name="connsiteY6" fmla="*/ 240507 h 1004888"/>
                <a:gd name="connsiteX7" fmla="*/ 297656 w 1416843"/>
                <a:gd name="connsiteY7" fmla="*/ 197644 h 1004888"/>
                <a:gd name="connsiteX8" fmla="*/ 183356 w 1416843"/>
                <a:gd name="connsiteY8" fmla="*/ 135732 h 1004888"/>
                <a:gd name="connsiteX9" fmla="*/ 95250 w 1416843"/>
                <a:gd name="connsiteY9" fmla="*/ 85725 h 1004888"/>
                <a:gd name="connsiteX10" fmla="*/ 21431 w 1416843"/>
                <a:gd name="connsiteY10" fmla="*/ 40482 h 1004888"/>
                <a:gd name="connsiteX11" fmla="*/ 0 w 1416843"/>
                <a:gd name="connsiteY11" fmla="*/ 21432 h 1004888"/>
                <a:gd name="connsiteX12" fmla="*/ 0 w 1416843"/>
                <a:gd name="connsiteY12" fmla="*/ 14288 h 1004888"/>
                <a:gd name="connsiteX13" fmla="*/ 7143 w 1416843"/>
                <a:gd name="connsiteY13" fmla="*/ 4763 h 1004888"/>
                <a:gd name="connsiteX14" fmla="*/ 21431 w 1416843"/>
                <a:gd name="connsiteY14" fmla="*/ 0 h 1004888"/>
                <a:gd name="connsiteX15" fmla="*/ 50006 w 1416843"/>
                <a:gd name="connsiteY15" fmla="*/ 0 h 1004888"/>
                <a:gd name="connsiteX16" fmla="*/ 116681 w 1416843"/>
                <a:gd name="connsiteY16" fmla="*/ 9525 h 1004888"/>
                <a:gd name="connsiteX17" fmla="*/ 230981 w 1416843"/>
                <a:gd name="connsiteY17" fmla="*/ 35719 h 1004888"/>
                <a:gd name="connsiteX18" fmla="*/ 345281 w 1416843"/>
                <a:gd name="connsiteY18" fmla="*/ 64294 h 1004888"/>
                <a:gd name="connsiteX19" fmla="*/ 461962 w 1416843"/>
                <a:gd name="connsiteY19" fmla="*/ 97632 h 1004888"/>
                <a:gd name="connsiteX20" fmla="*/ 540543 w 1416843"/>
                <a:gd name="connsiteY20" fmla="*/ 123825 h 1004888"/>
                <a:gd name="connsiteX21" fmla="*/ 609600 w 1416843"/>
                <a:gd name="connsiteY21" fmla="*/ 147638 h 1004888"/>
                <a:gd name="connsiteX22" fmla="*/ 688181 w 1416843"/>
                <a:gd name="connsiteY22" fmla="*/ 178594 h 1004888"/>
                <a:gd name="connsiteX23" fmla="*/ 745331 w 1416843"/>
                <a:gd name="connsiteY23" fmla="*/ 202407 h 1004888"/>
                <a:gd name="connsiteX24" fmla="*/ 800100 w 1416843"/>
                <a:gd name="connsiteY24" fmla="*/ 226219 h 1004888"/>
                <a:gd name="connsiteX25" fmla="*/ 881062 w 1416843"/>
                <a:gd name="connsiteY25" fmla="*/ 264319 h 1004888"/>
                <a:gd name="connsiteX26" fmla="*/ 938212 w 1416843"/>
                <a:gd name="connsiteY26" fmla="*/ 292894 h 1004888"/>
                <a:gd name="connsiteX27" fmla="*/ 1004887 w 1416843"/>
                <a:gd name="connsiteY27" fmla="*/ 330994 h 1004888"/>
                <a:gd name="connsiteX28" fmla="*/ 1088231 w 1416843"/>
                <a:gd name="connsiteY28" fmla="*/ 378619 h 1004888"/>
                <a:gd name="connsiteX29" fmla="*/ 1162050 w 1416843"/>
                <a:gd name="connsiteY29" fmla="*/ 423863 h 1004888"/>
                <a:gd name="connsiteX30" fmla="*/ 1223962 w 1416843"/>
                <a:gd name="connsiteY30" fmla="*/ 469107 h 1004888"/>
                <a:gd name="connsiteX31" fmla="*/ 1285875 w 1416843"/>
                <a:gd name="connsiteY31" fmla="*/ 511969 h 1004888"/>
                <a:gd name="connsiteX32" fmla="*/ 1312068 w 1416843"/>
                <a:gd name="connsiteY32" fmla="*/ 535782 h 1004888"/>
                <a:gd name="connsiteX33" fmla="*/ 1331118 w 1416843"/>
                <a:gd name="connsiteY33" fmla="*/ 573882 h 1004888"/>
                <a:gd name="connsiteX34" fmla="*/ 1357312 w 1416843"/>
                <a:gd name="connsiteY34" fmla="*/ 628650 h 1004888"/>
                <a:gd name="connsiteX35" fmla="*/ 1378743 w 1416843"/>
                <a:gd name="connsiteY35" fmla="*/ 681038 h 1004888"/>
                <a:gd name="connsiteX36" fmla="*/ 1395412 w 1416843"/>
                <a:gd name="connsiteY36" fmla="*/ 733425 h 1004888"/>
                <a:gd name="connsiteX37" fmla="*/ 1404937 w 1416843"/>
                <a:gd name="connsiteY37" fmla="*/ 771525 h 1004888"/>
                <a:gd name="connsiteX38" fmla="*/ 1416843 w 1416843"/>
                <a:gd name="connsiteY38" fmla="*/ 831057 h 1004888"/>
                <a:gd name="connsiteX39" fmla="*/ 1414462 w 1416843"/>
                <a:gd name="connsiteY39" fmla="*/ 873919 h 1004888"/>
                <a:gd name="connsiteX40" fmla="*/ 1402556 w 1416843"/>
                <a:gd name="connsiteY40" fmla="*/ 926307 h 1004888"/>
                <a:gd name="connsiteX41" fmla="*/ 1378743 w 1416843"/>
                <a:gd name="connsiteY41" fmla="*/ 971550 h 1004888"/>
                <a:gd name="connsiteX42" fmla="*/ 1347787 w 1416843"/>
                <a:gd name="connsiteY42" fmla="*/ 1000125 h 1004888"/>
                <a:gd name="connsiteX43" fmla="*/ 1316831 w 1416843"/>
                <a:gd name="connsiteY43" fmla="*/ 1004888 h 1004888"/>
                <a:gd name="connsiteX44" fmla="*/ 1278731 w 1416843"/>
                <a:gd name="connsiteY44" fmla="*/ 995363 h 1004888"/>
                <a:gd name="connsiteX45" fmla="*/ 1243012 w 1416843"/>
                <a:gd name="connsiteY45" fmla="*/ 976313 h 1004888"/>
                <a:gd name="connsiteX46" fmla="*/ 1195387 w 1416843"/>
                <a:gd name="connsiteY46" fmla="*/ 940594 h 1004888"/>
                <a:gd name="connsiteX47" fmla="*/ 1145381 w 1416843"/>
                <a:gd name="connsiteY47" fmla="*/ 888207 h 1004888"/>
                <a:gd name="connsiteX48" fmla="*/ 1073943 w 1416843"/>
                <a:gd name="connsiteY48" fmla="*/ 802482 h 1004888"/>
                <a:gd name="connsiteX49" fmla="*/ 1038225 w 1416843"/>
                <a:gd name="connsiteY49" fmla="*/ 754857 h 1004888"/>
                <a:gd name="connsiteX50" fmla="*/ 978693 w 1416843"/>
                <a:gd name="connsiteY50" fmla="*/ 690563 h 1004888"/>
                <a:gd name="connsiteX51" fmla="*/ 883443 w 1416843"/>
                <a:gd name="connsiteY51" fmla="*/ 597694 h 1004888"/>
                <a:gd name="connsiteX52" fmla="*/ 740568 w 1416843"/>
                <a:gd name="connsiteY52" fmla="*/ 469107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16843" h="1004888">
                  <a:moveTo>
                    <a:pt x="740568" y="469107"/>
                  </a:moveTo>
                  <a:lnTo>
                    <a:pt x="669131" y="411957"/>
                  </a:lnTo>
                  <a:lnTo>
                    <a:pt x="623887" y="376238"/>
                  </a:lnTo>
                  <a:lnTo>
                    <a:pt x="569118" y="338138"/>
                  </a:lnTo>
                  <a:lnTo>
                    <a:pt x="516731" y="304800"/>
                  </a:lnTo>
                  <a:lnTo>
                    <a:pt x="466725" y="278607"/>
                  </a:lnTo>
                  <a:lnTo>
                    <a:pt x="388143" y="240507"/>
                  </a:lnTo>
                  <a:lnTo>
                    <a:pt x="297656" y="197644"/>
                  </a:lnTo>
                  <a:lnTo>
                    <a:pt x="183356" y="135732"/>
                  </a:lnTo>
                  <a:lnTo>
                    <a:pt x="95250" y="85725"/>
                  </a:lnTo>
                  <a:lnTo>
                    <a:pt x="21431" y="40482"/>
                  </a:lnTo>
                  <a:lnTo>
                    <a:pt x="0" y="21432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0"/>
                  </a:lnTo>
                  <a:lnTo>
                    <a:pt x="116681" y="9525"/>
                  </a:lnTo>
                  <a:lnTo>
                    <a:pt x="230981" y="35719"/>
                  </a:lnTo>
                  <a:lnTo>
                    <a:pt x="345281" y="64294"/>
                  </a:lnTo>
                  <a:lnTo>
                    <a:pt x="461962" y="97632"/>
                  </a:lnTo>
                  <a:lnTo>
                    <a:pt x="540543" y="123825"/>
                  </a:lnTo>
                  <a:lnTo>
                    <a:pt x="609600" y="147638"/>
                  </a:lnTo>
                  <a:lnTo>
                    <a:pt x="688181" y="178594"/>
                  </a:lnTo>
                  <a:lnTo>
                    <a:pt x="745331" y="202407"/>
                  </a:lnTo>
                  <a:lnTo>
                    <a:pt x="800100" y="226219"/>
                  </a:lnTo>
                  <a:lnTo>
                    <a:pt x="881062" y="264319"/>
                  </a:lnTo>
                  <a:lnTo>
                    <a:pt x="938212" y="292894"/>
                  </a:lnTo>
                  <a:lnTo>
                    <a:pt x="1004887" y="330994"/>
                  </a:lnTo>
                  <a:lnTo>
                    <a:pt x="1088231" y="378619"/>
                  </a:lnTo>
                  <a:lnTo>
                    <a:pt x="1162050" y="423863"/>
                  </a:lnTo>
                  <a:lnTo>
                    <a:pt x="1223962" y="469107"/>
                  </a:lnTo>
                  <a:lnTo>
                    <a:pt x="1285875" y="511969"/>
                  </a:lnTo>
                  <a:lnTo>
                    <a:pt x="1312068" y="535782"/>
                  </a:lnTo>
                  <a:lnTo>
                    <a:pt x="1331118" y="573882"/>
                  </a:lnTo>
                  <a:lnTo>
                    <a:pt x="1357312" y="628650"/>
                  </a:lnTo>
                  <a:lnTo>
                    <a:pt x="1378743" y="681038"/>
                  </a:lnTo>
                  <a:lnTo>
                    <a:pt x="1395412" y="733425"/>
                  </a:lnTo>
                  <a:lnTo>
                    <a:pt x="1404937" y="771525"/>
                  </a:lnTo>
                  <a:lnTo>
                    <a:pt x="1416843" y="831057"/>
                  </a:lnTo>
                  <a:lnTo>
                    <a:pt x="1414462" y="873919"/>
                  </a:lnTo>
                  <a:lnTo>
                    <a:pt x="1402556" y="926307"/>
                  </a:lnTo>
                  <a:lnTo>
                    <a:pt x="1378743" y="971550"/>
                  </a:lnTo>
                  <a:lnTo>
                    <a:pt x="1347787" y="1000125"/>
                  </a:lnTo>
                  <a:lnTo>
                    <a:pt x="1316831" y="1004888"/>
                  </a:lnTo>
                  <a:lnTo>
                    <a:pt x="1278731" y="995363"/>
                  </a:lnTo>
                  <a:lnTo>
                    <a:pt x="1243012" y="976313"/>
                  </a:lnTo>
                  <a:lnTo>
                    <a:pt x="1195387" y="940594"/>
                  </a:lnTo>
                  <a:lnTo>
                    <a:pt x="1145381" y="888207"/>
                  </a:lnTo>
                  <a:lnTo>
                    <a:pt x="1073943" y="802482"/>
                  </a:lnTo>
                  <a:lnTo>
                    <a:pt x="1038225" y="754857"/>
                  </a:lnTo>
                  <a:lnTo>
                    <a:pt x="978693" y="690563"/>
                  </a:lnTo>
                  <a:lnTo>
                    <a:pt x="883443" y="597694"/>
                  </a:lnTo>
                  <a:lnTo>
                    <a:pt x="740568" y="4691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1">
              <a:extLst>
                <a:ext uri="{FF2B5EF4-FFF2-40B4-BE49-F238E27FC236}">
                  <a16:creationId xmlns:a16="http://schemas.microsoft.com/office/drawing/2014/main" id="{84450C3A-48F4-4948-9E89-DC0E10E7BC5C}"/>
                </a:ext>
              </a:extLst>
            </p:cNvPr>
            <p:cNvSpPr/>
            <p:nvPr/>
          </p:nvSpPr>
          <p:spPr>
            <a:xfrm>
              <a:off x="3622675" y="2487613"/>
              <a:ext cx="3284538" cy="1951037"/>
            </a:xfrm>
            <a:custGeom>
              <a:avLst/>
              <a:gdLst>
                <a:gd name="connsiteX0" fmla="*/ 1466850 w 3284765"/>
                <a:gd name="connsiteY0" fmla="*/ 122464 h 1951264"/>
                <a:gd name="connsiteX1" fmla="*/ 1243693 w 3284765"/>
                <a:gd name="connsiteY1" fmla="*/ 144235 h 1951264"/>
                <a:gd name="connsiteX2" fmla="*/ 1091293 w 3284765"/>
                <a:gd name="connsiteY2" fmla="*/ 160564 h 1951264"/>
                <a:gd name="connsiteX3" fmla="*/ 889908 w 3284765"/>
                <a:gd name="connsiteY3" fmla="*/ 179614 h 1951264"/>
                <a:gd name="connsiteX4" fmla="*/ 625929 w 3284765"/>
                <a:gd name="connsiteY4" fmla="*/ 225878 h 1951264"/>
                <a:gd name="connsiteX5" fmla="*/ 253093 w 3284765"/>
                <a:gd name="connsiteY5" fmla="*/ 296635 h 1951264"/>
                <a:gd name="connsiteX6" fmla="*/ 0 w 3284765"/>
                <a:gd name="connsiteY6" fmla="*/ 351064 h 1951264"/>
                <a:gd name="connsiteX7" fmla="*/ 16329 w 3284765"/>
                <a:gd name="connsiteY7" fmla="*/ 506185 h 1951264"/>
                <a:gd name="connsiteX8" fmla="*/ 201386 w 3284765"/>
                <a:gd name="connsiteY8" fmla="*/ 465364 h 1951264"/>
                <a:gd name="connsiteX9" fmla="*/ 410936 w 3284765"/>
                <a:gd name="connsiteY9" fmla="*/ 421821 h 1951264"/>
                <a:gd name="connsiteX10" fmla="*/ 672193 w 3284765"/>
                <a:gd name="connsiteY10" fmla="*/ 370114 h 1951264"/>
                <a:gd name="connsiteX11" fmla="*/ 898072 w 3284765"/>
                <a:gd name="connsiteY11" fmla="*/ 332014 h 1951264"/>
                <a:gd name="connsiteX12" fmla="*/ 1096736 w 3284765"/>
                <a:gd name="connsiteY12" fmla="*/ 318407 h 1951264"/>
                <a:gd name="connsiteX13" fmla="*/ 1344386 w 3284765"/>
                <a:gd name="connsiteY13" fmla="*/ 285750 h 1951264"/>
                <a:gd name="connsiteX14" fmla="*/ 1586593 w 3284765"/>
                <a:gd name="connsiteY14" fmla="*/ 263978 h 1951264"/>
                <a:gd name="connsiteX15" fmla="*/ 1801586 w 3284765"/>
                <a:gd name="connsiteY15" fmla="*/ 250371 h 1951264"/>
                <a:gd name="connsiteX16" fmla="*/ 1910443 w 3284765"/>
                <a:gd name="connsiteY16" fmla="*/ 244928 h 1951264"/>
                <a:gd name="connsiteX17" fmla="*/ 2098222 w 3284765"/>
                <a:gd name="connsiteY17" fmla="*/ 225878 h 1951264"/>
                <a:gd name="connsiteX18" fmla="*/ 2272393 w 3284765"/>
                <a:gd name="connsiteY18" fmla="*/ 223157 h 1951264"/>
                <a:gd name="connsiteX19" fmla="*/ 2460172 w 3284765"/>
                <a:gd name="connsiteY19" fmla="*/ 217714 h 1951264"/>
                <a:gd name="connsiteX20" fmla="*/ 2607129 w 3284765"/>
                <a:gd name="connsiteY20" fmla="*/ 212271 h 1951264"/>
                <a:gd name="connsiteX21" fmla="*/ 2754086 w 3284765"/>
                <a:gd name="connsiteY21" fmla="*/ 204107 h 1951264"/>
                <a:gd name="connsiteX22" fmla="*/ 2797629 w 3284765"/>
                <a:gd name="connsiteY22" fmla="*/ 206828 h 1951264"/>
                <a:gd name="connsiteX23" fmla="*/ 2835729 w 3284765"/>
                <a:gd name="connsiteY23" fmla="*/ 212271 h 1951264"/>
                <a:gd name="connsiteX24" fmla="*/ 2862943 w 3284765"/>
                <a:gd name="connsiteY24" fmla="*/ 223157 h 1951264"/>
                <a:gd name="connsiteX25" fmla="*/ 2881993 w 3284765"/>
                <a:gd name="connsiteY25" fmla="*/ 236764 h 1951264"/>
                <a:gd name="connsiteX26" fmla="*/ 2901043 w 3284765"/>
                <a:gd name="connsiteY26" fmla="*/ 258535 h 1951264"/>
                <a:gd name="connsiteX27" fmla="*/ 2903765 w 3284765"/>
                <a:gd name="connsiteY27" fmla="*/ 304800 h 1951264"/>
                <a:gd name="connsiteX28" fmla="*/ 2895600 w 3284765"/>
                <a:gd name="connsiteY28" fmla="*/ 541564 h 1951264"/>
                <a:gd name="connsiteX29" fmla="*/ 2876550 w 3284765"/>
                <a:gd name="connsiteY29" fmla="*/ 800100 h 1951264"/>
                <a:gd name="connsiteX30" fmla="*/ 2857500 w 3284765"/>
                <a:gd name="connsiteY30" fmla="*/ 987878 h 1951264"/>
                <a:gd name="connsiteX31" fmla="*/ 2830286 w 3284765"/>
                <a:gd name="connsiteY31" fmla="*/ 1194707 h 1951264"/>
                <a:gd name="connsiteX32" fmla="*/ 2794908 w 3284765"/>
                <a:gd name="connsiteY32" fmla="*/ 1502228 h 1951264"/>
                <a:gd name="connsiteX33" fmla="*/ 2762250 w 3284765"/>
                <a:gd name="connsiteY33" fmla="*/ 1768928 h 1951264"/>
                <a:gd name="connsiteX34" fmla="*/ 2737758 w 3284765"/>
                <a:gd name="connsiteY34" fmla="*/ 1951264 h 1951264"/>
                <a:gd name="connsiteX35" fmla="*/ 2941865 w 3284765"/>
                <a:gd name="connsiteY35" fmla="*/ 1948543 h 1951264"/>
                <a:gd name="connsiteX36" fmla="*/ 2971800 w 3284765"/>
                <a:gd name="connsiteY36" fmla="*/ 1690007 h 1951264"/>
                <a:gd name="connsiteX37" fmla="*/ 3004458 w 3284765"/>
                <a:gd name="connsiteY37" fmla="*/ 1445078 h 1951264"/>
                <a:gd name="connsiteX38" fmla="*/ 3031672 w 3284765"/>
                <a:gd name="connsiteY38" fmla="*/ 1279071 h 1951264"/>
                <a:gd name="connsiteX39" fmla="*/ 3061608 w 3284765"/>
                <a:gd name="connsiteY39" fmla="*/ 1118507 h 1951264"/>
                <a:gd name="connsiteX40" fmla="*/ 3105150 w 3284765"/>
                <a:gd name="connsiteY40" fmla="*/ 906235 h 1951264"/>
                <a:gd name="connsiteX41" fmla="*/ 3118758 w 3284765"/>
                <a:gd name="connsiteY41" fmla="*/ 830035 h 1951264"/>
                <a:gd name="connsiteX42" fmla="*/ 3145972 w 3284765"/>
                <a:gd name="connsiteY42" fmla="*/ 721178 h 1951264"/>
                <a:gd name="connsiteX43" fmla="*/ 3175908 w 3284765"/>
                <a:gd name="connsiteY43" fmla="*/ 585107 h 1951264"/>
                <a:gd name="connsiteX44" fmla="*/ 3194958 w 3284765"/>
                <a:gd name="connsiteY44" fmla="*/ 517071 h 1951264"/>
                <a:gd name="connsiteX45" fmla="*/ 3219450 w 3284765"/>
                <a:gd name="connsiteY45" fmla="*/ 489857 h 1951264"/>
                <a:gd name="connsiteX46" fmla="*/ 3254829 w 3284765"/>
                <a:gd name="connsiteY46" fmla="*/ 446314 h 1951264"/>
                <a:gd name="connsiteX47" fmla="*/ 3279322 w 3284765"/>
                <a:gd name="connsiteY47" fmla="*/ 400050 h 1951264"/>
                <a:gd name="connsiteX48" fmla="*/ 3284765 w 3284765"/>
                <a:gd name="connsiteY48" fmla="*/ 364671 h 1951264"/>
                <a:gd name="connsiteX49" fmla="*/ 3282043 w 3284765"/>
                <a:gd name="connsiteY49" fmla="*/ 334735 h 1951264"/>
                <a:gd name="connsiteX50" fmla="*/ 3273879 w 3284765"/>
                <a:gd name="connsiteY50" fmla="*/ 304800 h 1951264"/>
                <a:gd name="connsiteX51" fmla="*/ 3246665 w 3284765"/>
                <a:gd name="connsiteY51" fmla="*/ 269421 h 1951264"/>
                <a:gd name="connsiteX52" fmla="*/ 3175908 w 3284765"/>
                <a:gd name="connsiteY52" fmla="*/ 198664 h 1951264"/>
                <a:gd name="connsiteX53" fmla="*/ 3058886 w 3284765"/>
                <a:gd name="connsiteY53" fmla="*/ 100693 h 1951264"/>
                <a:gd name="connsiteX54" fmla="*/ 2963636 w 3284765"/>
                <a:gd name="connsiteY54" fmla="*/ 24493 h 1951264"/>
                <a:gd name="connsiteX55" fmla="*/ 2930979 w 3284765"/>
                <a:gd name="connsiteY55" fmla="*/ 0 h 1951264"/>
                <a:gd name="connsiteX56" fmla="*/ 2892879 w 3284765"/>
                <a:gd name="connsiteY56" fmla="*/ 10885 h 1951264"/>
                <a:gd name="connsiteX57" fmla="*/ 2729593 w 3284765"/>
                <a:gd name="connsiteY57" fmla="*/ 46264 h 1951264"/>
                <a:gd name="connsiteX58" fmla="*/ 2650672 w 3284765"/>
                <a:gd name="connsiteY58" fmla="*/ 51707 h 1951264"/>
                <a:gd name="connsiteX59" fmla="*/ 2476500 w 3284765"/>
                <a:gd name="connsiteY59" fmla="*/ 62593 h 1951264"/>
                <a:gd name="connsiteX60" fmla="*/ 2272393 w 3284765"/>
                <a:gd name="connsiteY60" fmla="*/ 68035 h 1951264"/>
                <a:gd name="connsiteX61" fmla="*/ 2090058 w 3284765"/>
                <a:gd name="connsiteY61" fmla="*/ 68035 h 1951264"/>
                <a:gd name="connsiteX62" fmla="*/ 1839686 w 3284765"/>
                <a:gd name="connsiteY62" fmla="*/ 95250 h 1951264"/>
                <a:gd name="connsiteX63" fmla="*/ 1662793 w 3284765"/>
                <a:gd name="connsiteY63" fmla="*/ 106135 h 1951264"/>
                <a:gd name="connsiteX64" fmla="*/ 1466850 w 3284765"/>
                <a:gd name="connsiteY64" fmla="*/ 122464 h 195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284765" h="1951264">
                  <a:moveTo>
                    <a:pt x="1466850" y="122464"/>
                  </a:moveTo>
                  <a:lnTo>
                    <a:pt x="1243693" y="144235"/>
                  </a:lnTo>
                  <a:lnTo>
                    <a:pt x="1091293" y="160564"/>
                  </a:lnTo>
                  <a:lnTo>
                    <a:pt x="889908" y="179614"/>
                  </a:lnTo>
                  <a:lnTo>
                    <a:pt x="625929" y="225878"/>
                  </a:lnTo>
                  <a:lnTo>
                    <a:pt x="253093" y="296635"/>
                  </a:lnTo>
                  <a:lnTo>
                    <a:pt x="0" y="351064"/>
                  </a:lnTo>
                  <a:lnTo>
                    <a:pt x="16329" y="506185"/>
                  </a:lnTo>
                  <a:lnTo>
                    <a:pt x="201386" y="465364"/>
                  </a:lnTo>
                  <a:lnTo>
                    <a:pt x="410936" y="421821"/>
                  </a:lnTo>
                  <a:lnTo>
                    <a:pt x="672193" y="370114"/>
                  </a:lnTo>
                  <a:lnTo>
                    <a:pt x="898072" y="332014"/>
                  </a:lnTo>
                  <a:lnTo>
                    <a:pt x="1096736" y="318407"/>
                  </a:lnTo>
                  <a:lnTo>
                    <a:pt x="1344386" y="285750"/>
                  </a:lnTo>
                  <a:lnTo>
                    <a:pt x="1586593" y="263978"/>
                  </a:lnTo>
                  <a:lnTo>
                    <a:pt x="1801586" y="250371"/>
                  </a:lnTo>
                  <a:lnTo>
                    <a:pt x="1910443" y="244928"/>
                  </a:lnTo>
                  <a:lnTo>
                    <a:pt x="2098222" y="225878"/>
                  </a:lnTo>
                  <a:lnTo>
                    <a:pt x="2272393" y="223157"/>
                  </a:lnTo>
                  <a:lnTo>
                    <a:pt x="2460172" y="217714"/>
                  </a:lnTo>
                  <a:lnTo>
                    <a:pt x="2607129" y="212271"/>
                  </a:lnTo>
                  <a:lnTo>
                    <a:pt x="2754086" y="204107"/>
                  </a:lnTo>
                  <a:lnTo>
                    <a:pt x="2797629" y="206828"/>
                  </a:lnTo>
                  <a:lnTo>
                    <a:pt x="2835729" y="212271"/>
                  </a:lnTo>
                  <a:lnTo>
                    <a:pt x="2862943" y="223157"/>
                  </a:lnTo>
                  <a:lnTo>
                    <a:pt x="2881993" y="236764"/>
                  </a:lnTo>
                  <a:lnTo>
                    <a:pt x="2901043" y="258535"/>
                  </a:lnTo>
                  <a:lnTo>
                    <a:pt x="2903765" y="304800"/>
                  </a:lnTo>
                  <a:lnTo>
                    <a:pt x="2895600" y="541564"/>
                  </a:lnTo>
                  <a:lnTo>
                    <a:pt x="2876550" y="800100"/>
                  </a:lnTo>
                  <a:lnTo>
                    <a:pt x="2857500" y="987878"/>
                  </a:lnTo>
                  <a:lnTo>
                    <a:pt x="2830286" y="1194707"/>
                  </a:lnTo>
                  <a:lnTo>
                    <a:pt x="2794908" y="1502228"/>
                  </a:lnTo>
                  <a:lnTo>
                    <a:pt x="2762250" y="1768928"/>
                  </a:lnTo>
                  <a:lnTo>
                    <a:pt x="2737758" y="1951264"/>
                  </a:lnTo>
                  <a:lnTo>
                    <a:pt x="2941865" y="1948543"/>
                  </a:lnTo>
                  <a:lnTo>
                    <a:pt x="2971800" y="1690007"/>
                  </a:lnTo>
                  <a:lnTo>
                    <a:pt x="3004458" y="1445078"/>
                  </a:lnTo>
                  <a:lnTo>
                    <a:pt x="3031672" y="1279071"/>
                  </a:lnTo>
                  <a:lnTo>
                    <a:pt x="3061608" y="1118507"/>
                  </a:lnTo>
                  <a:lnTo>
                    <a:pt x="3105150" y="906235"/>
                  </a:lnTo>
                  <a:lnTo>
                    <a:pt x="3118758" y="830035"/>
                  </a:lnTo>
                  <a:lnTo>
                    <a:pt x="3145972" y="721178"/>
                  </a:lnTo>
                  <a:lnTo>
                    <a:pt x="3175908" y="585107"/>
                  </a:lnTo>
                  <a:lnTo>
                    <a:pt x="3194958" y="517071"/>
                  </a:lnTo>
                  <a:lnTo>
                    <a:pt x="3219450" y="489857"/>
                  </a:lnTo>
                  <a:lnTo>
                    <a:pt x="3254829" y="446314"/>
                  </a:lnTo>
                  <a:lnTo>
                    <a:pt x="3279322" y="400050"/>
                  </a:lnTo>
                  <a:lnTo>
                    <a:pt x="3284765" y="364671"/>
                  </a:lnTo>
                  <a:lnTo>
                    <a:pt x="3282043" y="334735"/>
                  </a:lnTo>
                  <a:lnTo>
                    <a:pt x="3273879" y="304800"/>
                  </a:lnTo>
                  <a:lnTo>
                    <a:pt x="3246665" y="269421"/>
                  </a:lnTo>
                  <a:lnTo>
                    <a:pt x="3175908" y="198664"/>
                  </a:lnTo>
                  <a:lnTo>
                    <a:pt x="3058886" y="100693"/>
                  </a:lnTo>
                  <a:lnTo>
                    <a:pt x="2963636" y="24493"/>
                  </a:lnTo>
                  <a:lnTo>
                    <a:pt x="2930979" y="0"/>
                  </a:lnTo>
                  <a:lnTo>
                    <a:pt x="2892879" y="10885"/>
                  </a:lnTo>
                  <a:lnTo>
                    <a:pt x="2729593" y="46264"/>
                  </a:lnTo>
                  <a:lnTo>
                    <a:pt x="2650672" y="51707"/>
                  </a:lnTo>
                  <a:lnTo>
                    <a:pt x="2476500" y="62593"/>
                  </a:lnTo>
                  <a:lnTo>
                    <a:pt x="2272393" y="68035"/>
                  </a:lnTo>
                  <a:lnTo>
                    <a:pt x="2090058" y="68035"/>
                  </a:lnTo>
                  <a:lnTo>
                    <a:pt x="1839686" y="95250"/>
                  </a:lnTo>
                  <a:lnTo>
                    <a:pt x="1662793" y="106135"/>
                  </a:lnTo>
                  <a:lnTo>
                    <a:pt x="1466850" y="1224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6">
              <a:extLst>
                <a:ext uri="{FF2B5EF4-FFF2-40B4-BE49-F238E27FC236}">
                  <a16:creationId xmlns:a16="http://schemas.microsoft.com/office/drawing/2014/main" id="{36594C5D-F978-499A-9997-064867CE2523}"/>
                </a:ext>
              </a:extLst>
            </p:cNvPr>
            <p:cNvSpPr/>
            <p:nvPr/>
          </p:nvSpPr>
          <p:spPr>
            <a:xfrm>
              <a:off x="4283075" y="1966913"/>
              <a:ext cx="527050" cy="2563812"/>
            </a:xfrm>
            <a:custGeom>
              <a:avLst/>
              <a:gdLst>
                <a:gd name="connsiteX0" fmla="*/ 455500 w 526884"/>
                <a:gd name="connsiteY0" fmla="*/ 1016378 h 2563039"/>
                <a:gd name="connsiteX1" fmla="*/ 455500 w 526884"/>
                <a:gd name="connsiteY1" fmla="*/ 819221 h 2563039"/>
                <a:gd name="connsiteX2" fmla="*/ 458899 w 526884"/>
                <a:gd name="connsiteY2" fmla="*/ 666254 h 2563039"/>
                <a:gd name="connsiteX3" fmla="*/ 472496 w 526884"/>
                <a:gd name="connsiteY3" fmla="*/ 462299 h 2563039"/>
                <a:gd name="connsiteX4" fmla="*/ 479295 w 526884"/>
                <a:gd name="connsiteY4" fmla="*/ 312732 h 2563039"/>
                <a:gd name="connsiteX5" fmla="*/ 482694 w 526884"/>
                <a:gd name="connsiteY5" fmla="*/ 295735 h 2563039"/>
                <a:gd name="connsiteX6" fmla="*/ 492892 w 526884"/>
                <a:gd name="connsiteY6" fmla="*/ 285538 h 2563039"/>
                <a:gd name="connsiteX7" fmla="*/ 520086 w 526884"/>
                <a:gd name="connsiteY7" fmla="*/ 254944 h 2563039"/>
                <a:gd name="connsiteX8" fmla="*/ 526884 w 526884"/>
                <a:gd name="connsiteY8" fmla="*/ 231149 h 2563039"/>
                <a:gd name="connsiteX9" fmla="*/ 523485 w 526884"/>
                <a:gd name="connsiteY9" fmla="*/ 210754 h 2563039"/>
                <a:gd name="connsiteX10" fmla="*/ 506489 w 526884"/>
                <a:gd name="connsiteY10" fmla="*/ 180161 h 2563039"/>
                <a:gd name="connsiteX11" fmla="*/ 472496 w 526884"/>
                <a:gd name="connsiteY11" fmla="*/ 139369 h 2563039"/>
                <a:gd name="connsiteX12" fmla="*/ 414709 w 526884"/>
                <a:gd name="connsiteY12" fmla="*/ 98578 h 2563039"/>
                <a:gd name="connsiteX13" fmla="*/ 346724 w 526884"/>
                <a:gd name="connsiteY13" fmla="*/ 64586 h 2563039"/>
                <a:gd name="connsiteX14" fmla="*/ 251545 w 526884"/>
                <a:gd name="connsiteY14" fmla="*/ 27194 h 2563039"/>
                <a:gd name="connsiteX15" fmla="*/ 183560 w 526884"/>
                <a:gd name="connsiteY15" fmla="*/ 10198 h 2563039"/>
                <a:gd name="connsiteX16" fmla="*/ 108776 w 526884"/>
                <a:gd name="connsiteY16" fmla="*/ 0 h 2563039"/>
                <a:gd name="connsiteX17" fmla="*/ 44190 w 526884"/>
                <a:gd name="connsiteY17" fmla="*/ 10198 h 2563039"/>
                <a:gd name="connsiteX18" fmla="*/ 6798 w 526884"/>
                <a:gd name="connsiteY18" fmla="*/ 27194 h 2563039"/>
                <a:gd name="connsiteX19" fmla="*/ 0 w 526884"/>
                <a:gd name="connsiteY19" fmla="*/ 40791 h 2563039"/>
                <a:gd name="connsiteX20" fmla="*/ 0 w 526884"/>
                <a:gd name="connsiteY20" fmla="*/ 54388 h 2563039"/>
                <a:gd name="connsiteX21" fmla="*/ 10197 w 526884"/>
                <a:gd name="connsiteY21" fmla="*/ 74784 h 2563039"/>
                <a:gd name="connsiteX22" fmla="*/ 37391 w 526884"/>
                <a:gd name="connsiteY22" fmla="*/ 91780 h 2563039"/>
                <a:gd name="connsiteX23" fmla="*/ 61186 w 526884"/>
                <a:gd name="connsiteY23" fmla="*/ 101978 h 2563039"/>
                <a:gd name="connsiteX24" fmla="*/ 88380 w 526884"/>
                <a:gd name="connsiteY24" fmla="*/ 115575 h 2563039"/>
                <a:gd name="connsiteX25" fmla="*/ 139369 w 526884"/>
                <a:gd name="connsiteY25" fmla="*/ 159765 h 2563039"/>
                <a:gd name="connsiteX26" fmla="*/ 176761 w 526884"/>
                <a:gd name="connsiteY26" fmla="*/ 203955 h 2563039"/>
                <a:gd name="connsiteX27" fmla="*/ 190358 w 526884"/>
                <a:gd name="connsiteY27" fmla="*/ 234549 h 2563039"/>
                <a:gd name="connsiteX28" fmla="*/ 200556 w 526884"/>
                <a:gd name="connsiteY28" fmla="*/ 295735 h 2563039"/>
                <a:gd name="connsiteX29" fmla="*/ 207354 w 526884"/>
                <a:gd name="connsiteY29" fmla="*/ 428306 h 2563039"/>
                <a:gd name="connsiteX30" fmla="*/ 210754 w 526884"/>
                <a:gd name="connsiteY30" fmla="*/ 581273 h 2563039"/>
                <a:gd name="connsiteX31" fmla="*/ 210754 w 526884"/>
                <a:gd name="connsiteY31" fmla="*/ 758034 h 2563039"/>
                <a:gd name="connsiteX32" fmla="*/ 210754 w 526884"/>
                <a:gd name="connsiteY32" fmla="*/ 843016 h 2563039"/>
                <a:gd name="connsiteX33" fmla="*/ 220951 w 526884"/>
                <a:gd name="connsiteY33" fmla="*/ 999381 h 2563039"/>
                <a:gd name="connsiteX34" fmla="*/ 231149 w 526884"/>
                <a:gd name="connsiteY34" fmla="*/ 1254326 h 2563039"/>
                <a:gd name="connsiteX35" fmla="*/ 234548 w 526884"/>
                <a:gd name="connsiteY35" fmla="*/ 1509270 h 2563039"/>
                <a:gd name="connsiteX36" fmla="*/ 234548 w 526884"/>
                <a:gd name="connsiteY36" fmla="*/ 1645240 h 2563039"/>
                <a:gd name="connsiteX37" fmla="*/ 237948 w 526884"/>
                <a:gd name="connsiteY37" fmla="*/ 1862793 h 2563039"/>
                <a:gd name="connsiteX38" fmla="*/ 248145 w 526884"/>
                <a:gd name="connsiteY38" fmla="*/ 2097341 h 2563039"/>
                <a:gd name="connsiteX39" fmla="*/ 254944 w 526884"/>
                <a:gd name="connsiteY39" fmla="*/ 2280901 h 2563039"/>
                <a:gd name="connsiteX40" fmla="*/ 258343 w 526884"/>
                <a:gd name="connsiteY40" fmla="*/ 2563039 h 2563039"/>
                <a:gd name="connsiteX41" fmla="*/ 455500 w 526884"/>
                <a:gd name="connsiteY41" fmla="*/ 2546043 h 2563039"/>
                <a:gd name="connsiteX42" fmla="*/ 458899 w 526884"/>
                <a:gd name="connsiteY42" fmla="*/ 2189121 h 2563039"/>
                <a:gd name="connsiteX43" fmla="*/ 455500 w 526884"/>
                <a:gd name="connsiteY43" fmla="*/ 1720024 h 2563039"/>
                <a:gd name="connsiteX44" fmla="*/ 455500 w 526884"/>
                <a:gd name="connsiteY44" fmla="*/ 1016378 h 256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884" h="2563039">
                  <a:moveTo>
                    <a:pt x="455500" y="1016378"/>
                  </a:moveTo>
                  <a:lnTo>
                    <a:pt x="455500" y="819221"/>
                  </a:lnTo>
                  <a:lnTo>
                    <a:pt x="458899" y="666254"/>
                  </a:lnTo>
                  <a:lnTo>
                    <a:pt x="472496" y="462299"/>
                  </a:lnTo>
                  <a:lnTo>
                    <a:pt x="479295" y="312732"/>
                  </a:lnTo>
                  <a:lnTo>
                    <a:pt x="482694" y="295735"/>
                  </a:lnTo>
                  <a:lnTo>
                    <a:pt x="492892" y="285538"/>
                  </a:lnTo>
                  <a:lnTo>
                    <a:pt x="520086" y="254944"/>
                  </a:lnTo>
                  <a:lnTo>
                    <a:pt x="526884" y="231149"/>
                  </a:lnTo>
                  <a:lnTo>
                    <a:pt x="523485" y="210754"/>
                  </a:lnTo>
                  <a:lnTo>
                    <a:pt x="506489" y="180161"/>
                  </a:lnTo>
                  <a:lnTo>
                    <a:pt x="472496" y="139369"/>
                  </a:lnTo>
                  <a:lnTo>
                    <a:pt x="414709" y="98578"/>
                  </a:lnTo>
                  <a:lnTo>
                    <a:pt x="346724" y="64586"/>
                  </a:lnTo>
                  <a:lnTo>
                    <a:pt x="251545" y="27194"/>
                  </a:lnTo>
                  <a:lnTo>
                    <a:pt x="183560" y="10198"/>
                  </a:lnTo>
                  <a:lnTo>
                    <a:pt x="108776" y="0"/>
                  </a:lnTo>
                  <a:lnTo>
                    <a:pt x="44190" y="10198"/>
                  </a:lnTo>
                  <a:lnTo>
                    <a:pt x="6798" y="27194"/>
                  </a:lnTo>
                  <a:lnTo>
                    <a:pt x="0" y="40791"/>
                  </a:lnTo>
                  <a:lnTo>
                    <a:pt x="0" y="54388"/>
                  </a:lnTo>
                  <a:lnTo>
                    <a:pt x="10197" y="74784"/>
                  </a:lnTo>
                  <a:lnTo>
                    <a:pt x="37391" y="91780"/>
                  </a:lnTo>
                  <a:lnTo>
                    <a:pt x="61186" y="101978"/>
                  </a:lnTo>
                  <a:lnTo>
                    <a:pt x="88380" y="115575"/>
                  </a:lnTo>
                  <a:lnTo>
                    <a:pt x="139369" y="159765"/>
                  </a:lnTo>
                  <a:lnTo>
                    <a:pt x="176761" y="203955"/>
                  </a:lnTo>
                  <a:lnTo>
                    <a:pt x="190358" y="234549"/>
                  </a:lnTo>
                  <a:lnTo>
                    <a:pt x="200556" y="295735"/>
                  </a:lnTo>
                  <a:lnTo>
                    <a:pt x="207354" y="428306"/>
                  </a:lnTo>
                  <a:cubicBezTo>
                    <a:pt x="208487" y="479295"/>
                    <a:pt x="209621" y="530284"/>
                    <a:pt x="210754" y="581273"/>
                  </a:cubicBezTo>
                  <a:lnTo>
                    <a:pt x="210754" y="758034"/>
                  </a:lnTo>
                  <a:lnTo>
                    <a:pt x="210754" y="843016"/>
                  </a:lnTo>
                  <a:lnTo>
                    <a:pt x="220951" y="999381"/>
                  </a:lnTo>
                  <a:lnTo>
                    <a:pt x="231149" y="1254326"/>
                  </a:lnTo>
                  <a:lnTo>
                    <a:pt x="234548" y="1509270"/>
                  </a:lnTo>
                  <a:lnTo>
                    <a:pt x="234548" y="1645240"/>
                  </a:lnTo>
                  <a:cubicBezTo>
                    <a:pt x="235681" y="1717758"/>
                    <a:pt x="236815" y="1790275"/>
                    <a:pt x="237948" y="1862793"/>
                  </a:cubicBezTo>
                  <a:lnTo>
                    <a:pt x="248145" y="2097341"/>
                  </a:lnTo>
                  <a:lnTo>
                    <a:pt x="254944" y="2280901"/>
                  </a:lnTo>
                  <a:lnTo>
                    <a:pt x="258343" y="2563039"/>
                  </a:lnTo>
                  <a:lnTo>
                    <a:pt x="455500" y="2546043"/>
                  </a:lnTo>
                  <a:lnTo>
                    <a:pt x="458899" y="2189121"/>
                  </a:lnTo>
                  <a:lnTo>
                    <a:pt x="455500" y="1720024"/>
                  </a:lnTo>
                  <a:lnTo>
                    <a:pt x="455500" y="10163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7">
              <a:extLst>
                <a:ext uri="{FF2B5EF4-FFF2-40B4-BE49-F238E27FC236}">
                  <a16:creationId xmlns:a16="http://schemas.microsoft.com/office/drawing/2014/main" id="{EACC5F88-36B6-4559-8620-751BA3A93D6F}"/>
                </a:ext>
              </a:extLst>
            </p:cNvPr>
            <p:cNvSpPr/>
            <p:nvPr/>
          </p:nvSpPr>
          <p:spPr>
            <a:xfrm>
              <a:off x="5310188" y="1724025"/>
              <a:ext cx="536575" cy="2732088"/>
            </a:xfrm>
            <a:custGeom>
              <a:avLst/>
              <a:gdLst>
                <a:gd name="connsiteX0" fmla="*/ 413069 w 536637"/>
                <a:gd name="connsiteY0" fmla="*/ 1327469 h 2732609"/>
                <a:gd name="connsiteX1" fmla="*/ 437783 w 536637"/>
                <a:gd name="connsiteY1" fmla="*/ 981480 h 2732609"/>
                <a:gd name="connsiteX2" fmla="*/ 434252 w 536637"/>
                <a:gd name="connsiteY2" fmla="*/ 829668 h 2732609"/>
                <a:gd name="connsiteX3" fmla="*/ 444844 w 536637"/>
                <a:gd name="connsiteY3" fmla="*/ 766119 h 2732609"/>
                <a:gd name="connsiteX4" fmla="*/ 469557 w 536637"/>
                <a:gd name="connsiteY4" fmla="*/ 617838 h 2732609"/>
                <a:gd name="connsiteX5" fmla="*/ 487210 w 536637"/>
                <a:gd name="connsiteY5" fmla="*/ 490740 h 2732609"/>
                <a:gd name="connsiteX6" fmla="*/ 501332 w 536637"/>
                <a:gd name="connsiteY6" fmla="*/ 342459 h 2732609"/>
                <a:gd name="connsiteX7" fmla="*/ 511923 w 536637"/>
                <a:gd name="connsiteY7" fmla="*/ 321276 h 2732609"/>
                <a:gd name="connsiteX8" fmla="*/ 526045 w 536637"/>
                <a:gd name="connsiteY8" fmla="*/ 293032 h 2732609"/>
                <a:gd name="connsiteX9" fmla="*/ 533106 w 536637"/>
                <a:gd name="connsiteY9" fmla="*/ 268319 h 2732609"/>
                <a:gd name="connsiteX10" fmla="*/ 536637 w 536637"/>
                <a:gd name="connsiteY10" fmla="*/ 247135 h 2732609"/>
                <a:gd name="connsiteX11" fmla="*/ 533106 w 536637"/>
                <a:gd name="connsiteY11" fmla="*/ 229483 h 2732609"/>
                <a:gd name="connsiteX12" fmla="*/ 518984 w 536637"/>
                <a:gd name="connsiteY12" fmla="*/ 197708 h 2732609"/>
                <a:gd name="connsiteX13" fmla="*/ 501332 w 536637"/>
                <a:gd name="connsiteY13" fmla="*/ 172995 h 2732609"/>
                <a:gd name="connsiteX14" fmla="*/ 476618 w 536637"/>
                <a:gd name="connsiteY14" fmla="*/ 155342 h 2732609"/>
                <a:gd name="connsiteX15" fmla="*/ 430722 w 536637"/>
                <a:gd name="connsiteY15" fmla="*/ 134159 h 2732609"/>
                <a:gd name="connsiteX16" fmla="*/ 406008 w 536637"/>
                <a:gd name="connsiteY16" fmla="*/ 109446 h 2732609"/>
                <a:gd name="connsiteX17" fmla="*/ 374234 w 536637"/>
                <a:gd name="connsiteY17" fmla="*/ 88263 h 2732609"/>
                <a:gd name="connsiteX18" fmla="*/ 310684 w 536637"/>
                <a:gd name="connsiteY18" fmla="*/ 56488 h 2732609"/>
                <a:gd name="connsiteX19" fmla="*/ 225952 w 536637"/>
                <a:gd name="connsiteY19" fmla="*/ 28244 h 2732609"/>
                <a:gd name="connsiteX20" fmla="*/ 144751 w 536637"/>
                <a:gd name="connsiteY20" fmla="*/ 10592 h 2732609"/>
                <a:gd name="connsiteX21" fmla="*/ 77671 w 536637"/>
                <a:gd name="connsiteY21" fmla="*/ 0 h 2732609"/>
                <a:gd name="connsiteX22" fmla="*/ 38836 w 536637"/>
                <a:gd name="connsiteY22" fmla="*/ 0 h 2732609"/>
                <a:gd name="connsiteX23" fmla="*/ 14122 w 536637"/>
                <a:gd name="connsiteY23" fmla="*/ 3531 h 2732609"/>
                <a:gd name="connsiteX24" fmla="*/ 0 w 536637"/>
                <a:gd name="connsiteY24" fmla="*/ 17653 h 2732609"/>
                <a:gd name="connsiteX25" fmla="*/ 0 w 536637"/>
                <a:gd name="connsiteY25" fmla="*/ 35305 h 2732609"/>
                <a:gd name="connsiteX26" fmla="*/ 7061 w 536637"/>
                <a:gd name="connsiteY26" fmla="*/ 63549 h 2732609"/>
                <a:gd name="connsiteX27" fmla="*/ 24714 w 536637"/>
                <a:gd name="connsiteY27" fmla="*/ 81202 h 2732609"/>
                <a:gd name="connsiteX28" fmla="*/ 52958 w 536637"/>
                <a:gd name="connsiteY28" fmla="*/ 95324 h 2732609"/>
                <a:gd name="connsiteX29" fmla="*/ 88263 w 536637"/>
                <a:gd name="connsiteY29" fmla="*/ 127098 h 2732609"/>
                <a:gd name="connsiteX30" fmla="*/ 120037 w 536637"/>
                <a:gd name="connsiteY30" fmla="*/ 158873 h 2732609"/>
                <a:gd name="connsiteX31" fmla="*/ 148281 w 536637"/>
                <a:gd name="connsiteY31" fmla="*/ 197708 h 2732609"/>
                <a:gd name="connsiteX32" fmla="*/ 172995 w 536637"/>
                <a:gd name="connsiteY32" fmla="*/ 240074 h 2732609"/>
                <a:gd name="connsiteX33" fmla="*/ 183586 w 536637"/>
                <a:gd name="connsiteY33" fmla="*/ 275380 h 2732609"/>
                <a:gd name="connsiteX34" fmla="*/ 187117 w 536637"/>
                <a:gd name="connsiteY34" fmla="*/ 338929 h 2732609"/>
                <a:gd name="connsiteX35" fmla="*/ 190647 w 536637"/>
                <a:gd name="connsiteY35" fmla="*/ 554289 h 2732609"/>
                <a:gd name="connsiteX36" fmla="*/ 190647 w 536637"/>
                <a:gd name="connsiteY36" fmla="*/ 857912 h 2732609"/>
                <a:gd name="connsiteX37" fmla="*/ 190647 w 536637"/>
                <a:gd name="connsiteY37" fmla="*/ 1207432 h 2732609"/>
                <a:gd name="connsiteX38" fmla="*/ 183586 w 536637"/>
                <a:gd name="connsiteY38" fmla="*/ 1468689 h 2732609"/>
                <a:gd name="connsiteX39" fmla="*/ 165934 w 536637"/>
                <a:gd name="connsiteY39" fmla="*/ 1761721 h 2732609"/>
                <a:gd name="connsiteX40" fmla="*/ 162403 w 536637"/>
                <a:gd name="connsiteY40" fmla="*/ 1973551 h 2732609"/>
                <a:gd name="connsiteX41" fmla="*/ 144751 w 536637"/>
                <a:gd name="connsiteY41" fmla="*/ 2305418 h 2732609"/>
                <a:gd name="connsiteX42" fmla="*/ 120037 w 536637"/>
                <a:gd name="connsiteY42" fmla="*/ 2732609 h 2732609"/>
                <a:gd name="connsiteX43" fmla="*/ 321276 w 536637"/>
                <a:gd name="connsiteY43" fmla="*/ 2718487 h 2732609"/>
                <a:gd name="connsiteX44" fmla="*/ 338929 w 536637"/>
                <a:gd name="connsiteY44" fmla="*/ 2393681 h 2732609"/>
                <a:gd name="connsiteX45" fmla="*/ 356581 w 536637"/>
                <a:gd name="connsiteY45" fmla="*/ 2150076 h 2732609"/>
                <a:gd name="connsiteX46" fmla="*/ 370703 w 536637"/>
                <a:gd name="connsiteY46" fmla="*/ 1885288 h 2732609"/>
                <a:gd name="connsiteX47" fmla="*/ 391886 w 536637"/>
                <a:gd name="connsiteY47" fmla="*/ 1737007 h 2732609"/>
                <a:gd name="connsiteX48" fmla="*/ 413069 w 536637"/>
                <a:gd name="connsiteY48" fmla="*/ 1327469 h 27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6637" h="2732609">
                  <a:moveTo>
                    <a:pt x="413069" y="1327469"/>
                  </a:moveTo>
                  <a:lnTo>
                    <a:pt x="437783" y="981480"/>
                  </a:lnTo>
                  <a:lnTo>
                    <a:pt x="434252" y="829668"/>
                  </a:lnTo>
                  <a:lnTo>
                    <a:pt x="444844" y="766119"/>
                  </a:lnTo>
                  <a:lnTo>
                    <a:pt x="469557" y="617838"/>
                  </a:lnTo>
                  <a:lnTo>
                    <a:pt x="487210" y="490740"/>
                  </a:lnTo>
                  <a:lnTo>
                    <a:pt x="501332" y="342459"/>
                  </a:lnTo>
                  <a:lnTo>
                    <a:pt x="511923" y="321276"/>
                  </a:lnTo>
                  <a:lnTo>
                    <a:pt x="526045" y="293032"/>
                  </a:lnTo>
                  <a:lnTo>
                    <a:pt x="533106" y="268319"/>
                  </a:lnTo>
                  <a:lnTo>
                    <a:pt x="536637" y="247135"/>
                  </a:lnTo>
                  <a:lnTo>
                    <a:pt x="533106" y="229483"/>
                  </a:lnTo>
                  <a:lnTo>
                    <a:pt x="518984" y="197708"/>
                  </a:lnTo>
                  <a:lnTo>
                    <a:pt x="501332" y="172995"/>
                  </a:lnTo>
                  <a:lnTo>
                    <a:pt x="476618" y="155342"/>
                  </a:lnTo>
                  <a:lnTo>
                    <a:pt x="430722" y="134159"/>
                  </a:lnTo>
                  <a:lnTo>
                    <a:pt x="406008" y="109446"/>
                  </a:lnTo>
                  <a:lnTo>
                    <a:pt x="374234" y="88263"/>
                  </a:lnTo>
                  <a:lnTo>
                    <a:pt x="310684" y="56488"/>
                  </a:lnTo>
                  <a:lnTo>
                    <a:pt x="225952" y="28244"/>
                  </a:lnTo>
                  <a:lnTo>
                    <a:pt x="144751" y="10592"/>
                  </a:lnTo>
                  <a:lnTo>
                    <a:pt x="77671" y="0"/>
                  </a:lnTo>
                  <a:lnTo>
                    <a:pt x="38836" y="0"/>
                  </a:lnTo>
                  <a:lnTo>
                    <a:pt x="14122" y="3531"/>
                  </a:lnTo>
                  <a:lnTo>
                    <a:pt x="0" y="17653"/>
                  </a:lnTo>
                  <a:lnTo>
                    <a:pt x="0" y="35305"/>
                  </a:lnTo>
                  <a:lnTo>
                    <a:pt x="7061" y="63549"/>
                  </a:lnTo>
                  <a:lnTo>
                    <a:pt x="24714" y="81202"/>
                  </a:lnTo>
                  <a:lnTo>
                    <a:pt x="52958" y="95324"/>
                  </a:lnTo>
                  <a:lnTo>
                    <a:pt x="88263" y="127098"/>
                  </a:lnTo>
                  <a:lnTo>
                    <a:pt x="120037" y="158873"/>
                  </a:lnTo>
                  <a:lnTo>
                    <a:pt x="148281" y="197708"/>
                  </a:lnTo>
                  <a:lnTo>
                    <a:pt x="172995" y="240074"/>
                  </a:lnTo>
                  <a:lnTo>
                    <a:pt x="183586" y="275380"/>
                  </a:lnTo>
                  <a:lnTo>
                    <a:pt x="187117" y="338929"/>
                  </a:lnTo>
                  <a:cubicBezTo>
                    <a:pt x="188294" y="410716"/>
                    <a:pt x="189470" y="482502"/>
                    <a:pt x="190647" y="554289"/>
                  </a:cubicBezTo>
                  <a:lnTo>
                    <a:pt x="190647" y="857912"/>
                  </a:lnTo>
                  <a:lnTo>
                    <a:pt x="190647" y="1207432"/>
                  </a:lnTo>
                  <a:lnTo>
                    <a:pt x="183586" y="1468689"/>
                  </a:lnTo>
                  <a:lnTo>
                    <a:pt x="165934" y="1761721"/>
                  </a:lnTo>
                  <a:lnTo>
                    <a:pt x="162403" y="1973551"/>
                  </a:lnTo>
                  <a:lnTo>
                    <a:pt x="144751" y="2305418"/>
                  </a:lnTo>
                  <a:lnTo>
                    <a:pt x="120037" y="2732609"/>
                  </a:lnTo>
                  <a:lnTo>
                    <a:pt x="321276" y="2718487"/>
                  </a:lnTo>
                  <a:lnTo>
                    <a:pt x="338929" y="2393681"/>
                  </a:lnTo>
                  <a:lnTo>
                    <a:pt x="356581" y="2150076"/>
                  </a:lnTo>
                  <a:lnTo>
                    <a:pt x="370703" y="1885288"/>
                  </a:lnTo>
                  <a:lnTo>
                    <a:pt x="391886" y="1737007"/>
                  </a:lnTo>
                  <a:lnTo>
                    <a:pt x="413069" y="1327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2">
              <a:extLst>
                <a:ext uri="{FF2B5EF4-FFF2-40B4-BE49-F238E27FC236}">
                  <a16:creationId xmlns:a16="http://schemas.microsoft.com/office/drawing/2014/main" id="{90F1BFD4-A272-4388-8E74-451F5EC75AA2}"/>
                </a:ext>
              </a:extLst>
            </p:cNvPr>
            <p:cNvSpPr/>
            <p:nvPr/>
          </p:nvSpPr>
          <p:spPr>
            <a:xfrm>
              <a:off x="3743325" y="3436938"/>
              <a:ext cx="2789238" cy="396875"/>
            </a:xfrm>
            <a:custGeom>
              <a:avLst/>
              <a:gdLst>
                <a:gd name="connsiteX0" fmla="*/ 419100 w 2788444"/>
                <a:gd name="connsiteY0" fmla="*/ 173831 h 397669"/>
                <a:gd name="connsiteX1" fmla="*/ 540544 w 2788444"/>
                <a:gd name="connsiteY1" fmla="*/ 154781 h 397669"/>
                <a:gd name="connsiteX2" fmla="*/ 731044 w 2788444"/>
                <a:gd name="connsiteY2" fmla="*/ 128587 h 397669"/>
                <a:gd name="connsiteX3" fmla="*/ 807244 w 2788444"/>
                <a:gd name="connsiteY3" fmla="*/ 119062 h 397669"/>
                <a:gd name="connsiteX4" fmla="*/ 1016794 w 2788444"/>
                <a:gd name="connsiteY4" fmla="*/ 100012 h 397669"/>
                <a:gd name="connsiteX5" fmla="*/ 1190625 w 2788444"/>
                <a:gd name="connsiteY5" fmla="*/ 78581 h 397669"/>
                <a:gd name="connsiteX6" fmla="*/ 1476375 w 2788444"/>
                <a:gd name="connsiteY6" fmla="*/ 52387 h 397669"/>
                <a:gd name="connsiteX7" fmla="*/ 1685925 w 2788444"/>
                <a:gd name="connsiteY7" fmla="*/ 35719 h 397669"/>
                <a:gd name="connsiteX8" fmla="*/ 1766888 w 2788444"/>
                <a:gd name="connsiteY8" fmla="*/ 28575 h 397669"/>
                <a:gd name="connsiteX9" fmla="*/ 1933575 w 2788444"/>
                <a:gd name="connsiteY9" fmla="*/ 11906 h 397669"/>
                <a:gd name="connsiteX10" fmla="*/ 2119313 w 2788444"/>
                <a:gd name="connsiteY10" fmla="*/ 4762 h 397669"/>
                <a:gd name="connsiteX11" fmla="*/ 2357438 w 2788444"/>
                <a:gd name="connsiteY11" fmla="*/ 0 h 397669"/>
                <a:gd name="connsiteX12" fmla="*/ 2505075 w 2788444"/>
                <a:gd name="connsiteY12" fmla="*/ 0 h 397669"/>
                <a:gd name="connsiteX13" fmla="*/ 2662238 w 2788444"/>
                <a:gd name="connsiteY13" fmla="*/ 7144 h 397669"/>
                <a:gd name="connsiteX14" fmla="*/ 2788444 w 2788444"/>
                <a:gd name="connsiteY14" fmla="*/ 14287 h 397669"/>
                <a:gd name="connsiteX15" fmla="*/ 2757488 w 2788444"/>
                <a:gd name="connsiteY15" fmla="*/ 192881 h 397669"/>
                <a:gd name="connsiteX16" fmla="*/ 2655094 w 2788444"/>
                <a:gd name="connsiteY16" fmla="*/ 183356 h 397669"/>
                <a:gd name="connsiteX17" fmla="*/ 2540794 w 2788444"/>
                <a:gd name="connsiteY17" fmla="*/ 178594 h 397669"/>
                <a:gd name="connsiteX18" fmla="*/ 2402681 w 2788444"/>
                <a:gd name="connsiteY18" fmla="*/ 178594 h 397669"/>
                <a:gd name="connsiteX19" fmla="*/ 2235994 w 2788444"/>
                <a:gd name="connsiteY19" fmla="*/ 180975 h 397669"/>
                <a:gd name="connsiteX20" fmla="*/ 2062163 w 2788444"/>
                <a:gd name="connsiteY20" fmla="*/ 185737 h 397669"/>
                <a:gd name="connsiteX21" fmla="*/ 1900238 w 2788444"/>
                <a:gd name="connsiteY21" fmla="*/ 192881 h 397669"/>
                <a:gd name="connsiteX22" fmla="*/ 1750219 w 2788444"/>
                <a:gd name="connsiteY22" fmla="*/ 192881 h 397669"/>
                <a:gd name="connsiteX23" fmla="*/ 1619250 w 2788444"/>
                <a:gd name="connsiteY23" fmla="*/ 197644 h 397669"/>
                <a:gd name="connsiteX24" fmla="*/ 1421606 w 2788444"/>
                <a:gd name="connsiteY24" fmla="*/ 214312 h 397669"/>
                <a:gd name="connsiteX25" fmla="*/ 1231106 w 2788444"/>
                <a:gd name="connsiteY25" fmla="*/ 233362 h 397669"/>
                <a:gd name="connsiteX26" fmla="*/ 997744 w 2788444"/>
                <a:gd name="connsiteY26" fmla="*/ 259556 h 397669"/>
                <a:gd name="connsiteX27" fmla="*/ 766763 w 2788444"/>
                <a:gd name="connsiteY27" fmla="*/ 280987 h 397669"/>
                <a:gd name="connsiteX28" fmla="*/ 588169 w 2788444"/>
                <a:gd name="connsiteY28" fmla="*/ 304800 h 397669"/>
                <a:gd name="connsiteX29" fmla="*/ 414338 w 2788444"/>
                <a:gd name="connsiteY29" fmla="*/ 330994 h 397669"/>
                <a:gd name="connsiteX30" fmla="*/ 195263 w 2788444"/>
                <a:gd name="connsiteY30" fmla="*/ 366712 h 397669"/>
                <a:gd name="connsiteX31" fmla="*/ 19050 w 2788444"/>
                <a:gd name="connsiteY31" fmla="*/ 397669 h 397669"/>
                <a:gd name="connsiteX32" fmla="*/ 0 w 2788444"/>
                <a:gd name="connsiteY32" fmla="*/ 240506 h 397669"/>
                <a:gd name="connsiteX33" fmla="*/ 221456 w 2788444"/>
                <a:gd name="connsiteY33" fmla="*/ 204787 h 397669"/>
                <a:gd name="connsiteX34" fmla="*/ 419100 w 2788444"/>
                <a:gd name="connsiteY34" fmla="*/ 173831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88444" h="397669">
                  <a:moveTo>
                    <a:pt x="419100" y="173831"/>
                  </a:moveTo>
                  <a:lnTo>
                    <a:pt x="540544" y="154781"/>
                  </a:lnTo>
                  <a:lnTo>
                    <a:pt x="731044" y="128587"/>
                  </a:lnTo>
                  <a:lnTo>
                    <a:pt x="807244" y="119062"/>
                  </a:lnTo>
                  <a:lnTo>
                    <a:pt x="1016794" y="100012"/>
                  </a:lnTo>
                  <a:lnTo>
                    <a:pt x="1190625" y="78581"/>
                  </a:lnTo>
                  <a:lnTo>
                    <a:pt x="1476375" y="52387"/>
                  </a:lnTo>
                  <a:lnTo>
                    <a:pt x="1685925" y="35719"/>
                  </a:lnTo>
                  <a:lnTo>
                    <a:pt x="1766888" y="28575"/>
                  </a:lnTo>
                  <a:lnTo>
                    <a:pt x="1933575" y="11906"/>
                  </a:lnTo>
                  <a:lnTo>
                    <a:pt x="2119313" y="4762"/>
                  </a:lnTo>
                  <a:lnTo>
                    <a:pt x="2357438" y="0"/>
                  </a:lnTo>
                  <a:lnTo>
                    <a:pt x="2505075" y="0"/>
                  </a:lnTo>
                  <a:lnTo>
                    <a:pt x="2662238" y="7144"/>
                  </a:lnTo>
                  <a:lnTo>
                    <a:pt x="2788444" y="14287"/>
                  </a:lnTo>
                  <a:lnTo>
                    <a:pt x="2757488" y="192881"/>
                  </a:lnTo>
                  <a:lnTo>
                    <a:pt x="2655094" y="183356"/>
                  </a:lnTo>
                  <a:lnTo>
                    <a:pt x="2540794" y="178594"/>
                  </a:lnTo>
                  <a:lnTo>
                    <a:pt x="2402681" y="178594"/>
                  </a:lnTo>
                  <a:lnTo>
                    <a:pt x="2235994" y="180975"/>
                  </a:lnTo>
                  <a:lnTo>
                    <a:pt x="2062163" y="185737"/>
                  </a:lnTo>
                  <a:lnTo>
                    <a:pt x="1900238" y="192881"/>
                  </a:lnTo>
                  <a:lnTo>
                    <a:pt x="1750219" y="192881"/>
                  </a:lnTo>
                  <a:lnTo>
                    <a:pt x="1619250" y="197644"/>
                  </a:lnTo>
                  <a:lnTo>
                    <a:pt x="1421606" y="214312"/>
                  </a:lnTo>
                  <a:lnTo>
                    <a:pt x="1231106" y="233362"/>
                  </a:lnTo>
                  <a:lnTo>
                    <a:pt x="997744" y="259556"/>
                  </a:lnTo>
                  <a:lnTo>
                    <a:pt x="766763" y="280987"/>
                  </a:lnTo>
                  <a:lnTo>
                    <a:pt x="588169" y="304800"/>
                  </a:lnTo>
                  <a:lnTo>
                    <a:pt x="414338" y="330994"/>
                  </a:lnTo>
                  <a:lnTo>
                    <a:pt x="195263" y="366712"/>
                  </a:lnTo>
                  <a:lnTo>
                    <a:pt x="19050" y="397669"/>
                  </a:lnTo>
                  <a:lnTo>
                    <a:pt x="0" y="240506"/>
                  </a:lnTo>
                  <a:lnTo>
                    <a:pt x="221456" y="204787"/>
                  </a:lnTo>
                  <a:lnTo>
                    <a:pt x="419100" y="1738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140E6AF5-D24A-4CD7-A251-41830433257F}"/>
                </a:ext>
              </a:extLst>
            </p:cNvPr>
            <p:cNvSpPr/>
            <p:nvPr/>
          </p:nvSpPr>
          <p:spPr>
            <a:xfrm>
              <a:off x="2784475" y="4300538"/>
              <a:ext cx="4635500" cy="658812"/>
            </a:xfrm>
            <a:custGeom>
              <a:avLst/>
              <a:gdLst>
                <a:gd name="connsiteX0" fmla="*/ 2077844 w 4635190"/>
                <a:gd name="connsiteY0" fmla="*/ 144966 h 657922"/>
                <a:gd name="connsiteX1" fmla="*/ 2360341 w 4635190"/>
                <a:gd name="connsiteY1" fmla="*/ 126380 h 657922"/>
                <a:gd name="connsiteX2" fmla="*/ 2687444 w 4635190"/>
                <a:gd name="connsiteY2" fmla="*/ 104078 h 657922"/>
                <a:gd name="connsiteX3" fmla="*/ 2850995 w 4635190"/>
                <a:gd name="connsiteY3" fmla="*/ 85492 h 657922"/>
                <a:gd name="connsiteX4" fmla="*/ 3111190 w 4635190"/>
                <a:gd name="connsiteY4" fmla="*/ 70624 h 657922"/>
                <a:gd name="connsiteX5" fmla="*/ 3438292 w 4635190"/>
                <a:gd name="connsiteY5" fmla="*/ 63190 h 657922"/>
                <a:gd name="connsiteX6" fmla="*/ 3601844 w 4635190"/>
                <a:gd name="connsiteY6" fmla="*/ 63190 h 657922"/>
                <a:gd name="connsiteX7" fmla="*/ 3780263 w 4635190"/>
                <a:gd name="connsiteY7" fmla="*/ 63190 h 657922"/>
                <a:gd name="connsiteX8" fmla="*/ 3839736 w 4635190"/>
                <a:gd name="connsiteY8" fmla="*/ 70624 h 657922"/>
                <a:gd name="connsiteX9" fmla="*/ 3888058 w 4635190"/>
                <a:gd name="connsiteY9" fmla="*/ 70624 h 657922"/>
                <a:gd name="connsiteX10" fmla="*/ 3954966 w 4635190"/>
                <a:gd name="connsiteY10" fmla="*/ 59473 h 657922"/>
                <a:gd name="connsiteX11" fmla="*/ 4040458 w 4635190"/>
                <a:gd name="connsiteY11" fmla="*/ 37170 h 657922"/>
                <a:gd name="connsiteX12" fmla="*/ 4111083 w 4635190"/>
                <a:gd name="connsiteY12" fmla="*/ 11151 h 657922"/>
                <a:gd name="connsiteX13" fmla="*/ 4144536 w 4635190"/>
                <a:gd name="connsiteY13" fmla="*/ 0 h 657922"/>
                <a:gd name="connsiteX14" fmla="*/ 4159405 w 4635190"/>
                <a:gd name="connsiteY14" fmla="*/ 0 h 657922"/>
                <a:gd name="connsiteX15" fmla="*/ 4200292 w 4635190"/>
                <a:gd name="connsiteY15" fmla="*/ 11151 h 657922"/>
                <a:gd name="connsiteX16" fmla="*/ 4248614 w 4635190"/>
                <a:gd name="connsiteY16" fmla="*/ 22302 h 657922"/>
                <a:gd name="connsiteX17" fmla="*/ 4330390 w 4635190"/>
                <a:gd name="connsiteY17" fmla="*/ 48322 h 657922"/>
                <a:gd name="connsiteX18" fmla="*/ 4386146 w 4635190"/>
                <a:gd name="connsiteY18" fmla="*/ 66907 h 657922"/>
                <a:gd name="connsiteX19" fmla="*/ 4427034 w 4635190"/>
                <a:gd name="connsiteY19" fmla="*/ 85492 h 657922"/>
                <a:gd name="connsiteX20" fmla="*/ 4453053 w 4635190"/>
                <a:gd name="connsiteY20" fmla="*/ 96644 h 657922"/>
                <a:gd name="connsiteX21" fmla="*/ 4497658 w 4635190"/>
                <a:gd name="connsiteY21" fmla="*/ 122663 h 657922"/>
                <a:gd name="connsiteX22" fmla="*/ 4531112 w 4635190"/>
                <a:gd name="connsiteY22" fmla="*/ 144966 h 657922"/>
                <a:gd name="connsiteX23" fmla="*/ 4564566 w 4635190"/>
                <a:gd name="connsiteY23" fmla="*/ 170985 h 657922"/>
                <a:gd name="connsiteX24" fmla="*/ 4583151 w 4635190"/>
                <a:gd name="connsiteY24" fmla="*/ 185853 h 657922"/>
                <a:gd name="connsiteX25" fmla="*/ 4609171 w 4635190"/>
                <a:gd name="connsiteY25" fmla="*/ 215590 h 657922"/>
                <a:gd name="connsiteX26" fmla="*/ 4627756 w 4635190"/>
                <a:gd name="connsiteY26" fmla="*/ 237892 h 657922"/>
                <a:gd name="connsiteX27" fmla="*/ 4635190 w 4635190"/>
                <a:gd name="connsiteY27" fmla="*/ 260195 h 657922"/>
                <a:gd name="connsiteX28" fmla="*/ 4631473 w 4635190"/>
                <a:gd name="connsiteY28" fmla="*/ 275063 h 657922"/>
                <a:gd name="connsiteX29" fmla="*/ 4605453 w 4635190"/>
                <a:gd name="connsiteY29" fmla="*/ 297366 h 657922"/>
                <a:gd name="connsiteX30" fmla="*/ 4572000 w 4635190"/>
                <a:gd name="connsiteY30" fmla="*/ 308517 h 657922"/>
                <a:gd name="connsiteX31" fmla="*/ 4497658 w 4635190"/>
                <a:gd name="connsiteY31" fmla="*/ 315951 h 657922"/>
                <a:gd name="connsiteX32" fmla="*/ 4404732 w 4635190"/>
                <a:gd name="connsiteY32" fmla="*/ 315951 h 657922"/>
                <a:gd name="connsiteX33" fmla="*/ 4215161 w 4635190"/>
                <a:gd name="connsiteY33" fmla="*/ 297366 h 657922"/>
                <a:gd name="connsiteX34" fmla="*/ 3992136 w 4635190"/>
                <a:gd name="connsiteY34" fmla="*/ 275063 h 657922"/>
                <a:gd name="connsiteX35" fmla="*/ 3895492 w 4635190"/>
                <a:gd name="connsiteY35" fmla="*/ 267629 h 657922"/>
                <a:gd name="connsiteX36" fmla="*/ 3761678 w 4635190"/>
                <a:gd name="connsiteY36" fmla="*/ 267629 h 657922"/>
                <a:gd name="connsiteX37" fmla="*/ 3449444 w 4635190"/>
                <a:gd name="connsiteY37" fmla="*/ 267629 h 657922"/>
                <a:gd name="connsiteX38" fmla="*/ 3096322 w 4635190"/>
                <a:gd name="connsiteY38" fmla="*/ 267629 h 657922"/>
                <a:gd name="connsiteX39" fmla="*/ 2791522 w 4635190"/>
                <a:gd name="connsiteY39" fmla="*/ 275063 h 657922"/>
                <a:gd name="connsiteX40" fmla="*/ 2527610 w 4635190"/>
                <a:gd name="connsiteY40" fmla="*/ 289931 h 657922"/>
                <a:gd name="connsiteX41" fmla="*/ 2267414 w 4635190"/>
                <a:gd name="connsiteY41" fmla="*/ 308517 h 657922"/>
                <a:gd name="connsiteX42" fmla="*/ 1929161 w 4635190"/>
                <a:gd name="connsiteY42" fmla="*/ 341970 h 657922"/>
                <a:gd name="connsiteX43" fmla="*/ 1557453 w 4635190"/>
                <a:gd name="connsiteY43" fmla="*/ 386575 h 657922"/>
                <a:gd name="connsiteX44" fmla="*/ 1274956 w 4635190"/>
                <a:gd name="connsiteY44" fmla="*/ 431180 h 657922"/>
                <a:gd name="connsiteX45" fmla="*/ 1003610 w 4635190"/>
                <a:gd name="connsiteY45" fmla="*/ 483219 h 657922"/>
                <a:gd name="connsiteX46" fmla="*/ 721112 w 4635190"/>
                <a:gd name="connsiteY46" fmla="*/ 538975 h 657922"/>
                <a:gd name="connsiteX47" fmla="*/ 538975 w 4635190"/>
                <a:gd name="connsiteY47" fmla="*/ 579863 h 657922"/>
                <a:gd name="connsiteX48" fmla="*/ 483219 w 4635190"/>
                <a:gd name="connsiteY48" fmla="*/ 602166 h 657922"/>
                <a:gd name="connsiteX49" fmla="*/ 434897 w 4635190"/>
                <a:gd name="connsiteY49" fmla="*/ 631902 h 657922"/>
                <a:gd name="connsiteX50" fmla="*/ 401444 w 4635190"/>
                <a:gd name="connsiteY50" fmla="*/ 654205 h 657922"/>
                <a:gd name="connsiteX51" fmla="*/ 379141 w 4635190"/>
                <a:gd name="connsiteY51" fmla="*/ 657922 h 657922"/>
                <a:gd name="connsiteX52" fmla="*/ 349405 w 4635190"/>
                <a:gd name="connsiteY52" fmla="*/ 654205 h 657922"/>
                <a:gd name="connsiteX53" fmla="*/ 304800 w 4635190"/>
                <a:gd name="connsiteY53" fmla="*/ 628185 h 657922"/>
                <a:gd name="connsiteX54" fmla="*/ 256478 w 4635190"/>
                <a:gd name="connsiteY54" fmla="*/ 587297 h 657922"/>
                <a:gd name="connsiteX55" fmla="*/ 189571 w 4635190"/>
                <a:gd name="connsiteY55" fmla="*/ 516673 h 657922"/>
                <a:gd name="connsiteX56" fmla="*/ 115229 w 4635190"/>
                <a:gd name="connsiteY56" fmla="*/ 434897 h 657922"/>
                <a:gd name="connsiteX57" fmla="*/ 55756 w 4635190"/>
                <a:gd name="connsiteY57" fmla="*/ 364273 h 657922"/>
                <a:gd name="connsiteX58" fmla="*/ 22302 w 4635190"/>
                <a:gd name="connsiteY58" fmla="*/ 312234 h 657922"/>
                <a:gd name="connsiteX59" fmla="*/ 3717 w 4635190"/>
                <a:gd name="connsiteY59" fmla="*/ 260195 h 657922"/>
                <a:gd name="connsiteX60" fmla="*/ 0 w 4635190"/>
                <a:gd name="connsiteY60" fmla="*/ 234175 h 657922"/>
                <a:gd name="connsiteX61" fmla="*/ 3717 w 4635190"/>
                <a:gd name="connsiteY61" fmla="*/ 219307 h 657922"/>
                <a:gd name="connsiteX62" fmla="*/ 11151 w 4635190"/>
                <a:gd name="connsiteY62" fmla="*/ 211873 h 657922"/>
                <a:gd name="connsiteX63" fmla="*/ 18585 w 4635190"/>
                <a:gd name="connsiteY63" fmla="*/ 211873 h 657922"/>
                <a:gd name="connsiteX64" fmla="*/ 37171 w 4635190"/>
                <a:gd name="connsiteY64" fmla="*/ 223024 h 657922"/>
                <a:gd name="connsiteX65" fmla="*/ 52039 w 4635190"/>
                <a:gd name="connsiteY65" fmla="*/ 237892 h 657922"/>
                <a:gd name="connsiteX66" fmla="*/ 92927 w 4635190"/>
                <a:gd name="connsiteY66" fmla="*/ 271346 h 657922"/>
                <a:gd name="connsiteX67" fmla="*/ 122663 w 4635190"/>
                <a:gd name="connsiteY67" fmla="*/ 275063 h 657922"/>
                <a:gd name="connsiteX68" fmla="*/ 174702 w 4635190"/>
                <a:gd name="connsiteY68" fmla="*/ 289931 h 657922"/>
                <a:gd name="connsiteX69" fmla="*/ 252761 w 4635190"/>
                <a:gd name="connsiteY69" fmla="*/ 312234 h 657922"/>
                <a:gd name="connsiteX70" fmla="*/ 297366 w 4635190"/>
                <a:gd name="connsiteY70" fmla="*/ 323385 h 657922"/>
                <a:gd name="connsiteX71" fmla="*/ 334536 w 4635190"/>
                <a:gd name="connsiteY71" fmla="*/ 330819 h 657922"/>
                <a:gd name="connsiteX72" fmla="*/ 401444 w 4635190"/>
                <a:gd name="connsiteY72" fmla="*/ 334536 h 657922"/>
                <a:gd name="connsiteX73" fmla="*/ 542692 w 4635190"/>
                <a:gd name="connsiteY73" fmla="*/ 323385 h 657922"/>
                <a:gd name="connsiteX74" fmla="*/ 617034 w 4635190"/>
                <a:gd name="connsiteY74" fmla="*/ 312234 h 657922"/>
                <a:gd name="connsiteX75" fmla="*/ 843775 w 4635190"/>
                <a:gd name="connsiteY75" fmla="*/ 293648 h 657922"/>
                <a:gd name="connsiteX76" fmla="*/ 903249 w 4635190"/>
                <a:gd name="connsiteY76" fmla="*/ 289931 h 657922"/>
                <a:gd name="connsiteX77" fmla="*/ 1196897 w 4635190"/>
                <a:gd name="connsiteY77" fmla="*/ 252761 h 657922"/>
                <a:gd name="connsiteX78" fmla="*/ 1538868 w 4635190"/>
                <a:gd name="connsiteY78" fmla="*/ 208156 h 657922"/>
                <a:gd name="connsiteX79" fmla="*/ 1765610 w 4635190"/>
                <a:gd name="connsiteY79" fmla="*/ 174702 h 657922"/>
                <a:gd name="connsiteX80" fmla="*/ 1958897 w 4635190"/>
                <a:gd name="connsiteY80" fmla="*/ 152400 h 657922"/>
                <a:gd name="connsiteX81" fmla="*/ 2077844 w 4635190"/>
                <a:gd name="connsiteY81" fmla="*/ 144966 h 6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635190" h="657922">
                  <a:moveTo>
                    <a:pt x="2077844" y="144966"/>
                  </a:moveTo>
                  <a:lnTo>
                    <a:pt x="2360341" y="126380"/>
                  </a:lnTo>
                  <a:lnTo>
                    <a:pt x="2687444" y="104078"/>
                  </a:lnTo>
                  <a:lnTo>
                    <a:pt x="2850995" y="85492"/>
                  </a:lnTo>
                  <a:lnTo>
                    <a:pt x="3111190" y="70624"/>
                  </a:lnTo>
                  <a:lnTo>
                    <a:pt x="3438292" y="63190"/>
                  </a:lnTo>
                  <a:lnTo>
                    <a:pt x="3601844" y="63190"/>
                  </a:lnTo>
                  <a:lnTo>
                    <a:pt x="3780263" y="63190"/>
                  </a:lnTo>
                  <a:lnTo>
                    <a:pt x="3839736" y="70624"/>
                  </a:lnTo>
                  <a:lnTo>
                    <a:pt x="3888058" y="70624"/>
                  </a:lnTo>
                  <a:lnTo>
                    <a:pt x="3954966" y="59473"/>
                  </a:lnTo>
                  <a:lnTo>
                    <a:pt x="4040458" y="37170"/>
                  </a:lnTo>
                  <a:lnTo>
                    <a:pt x="4111083" y="11151"/>
                  </a:lnTo>
                  <a:lnTo>
                    <a:pt x="4144536" y="0"/>
                  </a:lnTo>
                  <a:lnTo>
                    <a:pt x="4159405" y="0"/>
                  </a:lnTo>
                  <a:lnTo>
                    <a:pt x="4200292" y="11151"/>
                  </a:lnTo>
                  <a:lnTo>
                    <a:pt x="4248614" y="22302"/>
                  </a:lnTo>
                  <a:lnTo>
                    <a:pt x="4330390" y="48322"/>
                  </a:lnTo>
                  <a:lnTo>
                    <a:pt x="4386146" y="66907"/>
                  </a:lnTo>
                  <a:lnTo>
                    <a:pt x="4427034" y="85492"/>
                  </a:lnTo>
                  <a:lnTo>
                    <a:pt x="4453053" y="96644"/>
                  </a:lnTo>
                  <a:lnTo>
                    <a:pt x="4497658" y="122663"/>
                  </a:lnTo>
                  <a:lnTo>
                    <a:pt x="4531112" y="144966"/>
                  </a:lnTo>
                  <a:lnTo>
                    <a:pt x="4564566" y="170985"/>
                  </a:lnTo>
                  <a:lnTo>
                    <a:pt x="4583151" y="185853"/>
                  </a:lnTo>
                  <a:lnTo>
                    <a:pt x="4609171" y="215590"/>
                  </a:lnTo>
                  <a:lnTo>
                    <a:pt x="4627756" y="237892"/>
                  </a:lnTo>
                  <a:lnTo>
                    <a:pt x="4635190" y="260195"/>
                  </a:lnTo>
                  <a:lnTo>
                    <a:pt x="4631473" y="275063"/>
                  </a:lnTo>
                  <a:lnTo>
                    <a:pt x="4605453" y="297366"/>
                  </a:lnTo>
                  <a:lnTo>
                    <a:pt x="4572000" y="308517"/>
                  </a:lnTo>
                  <a:lnTo>
                    <a:pt x="4497658" y="315951"/>
                  </a:lnTo>
                  <a:lnTo>
                    <a:pt x="4404732" y="315951"/>
                  </a:lnTo>
                  <a:lnTo>
                    <a:pt x="4215161" y="297366"/>
                  </a:lnTo>
                  <a:lnTo>
                    <a:pt x="3992136" y="275063"/>
                  </a:lnTo>
                  <a:lnTo>
                    <a:pt x="3895492" y="267629"/>
                  </a:lnTo>
                  <a:lnTo>
                    <a:pt x="3761678" y="267629"/>
                  </a:lnTo>
                  <a:lnTo>
                    <a:pt x="3449444" y="267629"/>
                  </a:lnTo>
                  <a:lnTo>
                    <a:pt x="3096322" y="267629"/>
                  </a:lnTo>
                  <a:lnTo>
                    <a:pt x="2791522" y="275063"/>
                  </a:lnTo>
                  <a:lnTo>
                    <a:pt x="2527610" y="289931"/>
                  </a:lnTo>
                  <a:lnTo>
                    <a:pt x="2267414" y="308517"/>
                  </a:lnTo>
                  <a:lnTo>
                    <a:pt x="1929161" y="341970"/>
                  </a:lnTo>
                  <a:lnTo>
                    <a:pt x="1557453" y="386575"/>
                  </a:lnTo>
                  <a:lnTo>
                    <a:pt x="1274956" y="431180"/>
                  </a:lnTo>
                  <a:lnTo>
                    <a:pt x="1003610" y="483219"/>
                  </a:lnTo>
                  <a:lnTo>
                    <a:pt x="721112" y="538975"/>
                  </a:lnTo>
                  <a:lnTo>
                    <a:pt x="538975" y="579863"/>
                  </a:lnTo>
                  <a:lnTo>
                    <a:pt x="483219" y="602166"/>
                  </a:lnTo>
                  <a:lnTo>
                    <a:pt x="434897" y="631902"/>
                  </a:lnTo>
                  <a:lnTo>
                    <a:pt x="401444" y="654205"/>
                  </a:lnTo>
                  <a:lnTo>
                    <a:pt x="379141" y="657922"/>
                  </a:lnTo>
                  <a:lnTo>
                    <a:pt x="349405" y="654205"/>
                  </a:lnTo>
                  <a:lnTo>
                    <a:pt x="304800" y="628185"/>
                  </a:lnTo>
                  <a:lnTo>
                    <a:pt x="256478" y="587297"/>
                  </a:lnTo>
                  <a:lnTo>
                    <a:pt x="189571" y="516673"/>
                  </a:lnTo>
                  <a:lnTo>
                    <a:pt x="115229" y="434897"/>
                  </a:lnTo>
                  <a:lnTo>
                    <a:pt x="55756" y="364273"/>
                  </a:lnTo>
                  <a:lnTo>
                    <a:pt x="22302" y="312234"/>
                  </a:lnTo>
                  <a:lnTo>
                    <a:pt x="3717" y="260195"/>
                  </a:lnTo>
                  <a:lnTo>
                    <a:pt x="0" y="234175"/>
                  </a:lnTo>
                  <a:lnTo>
                    <a:pt x="3717" y="219307"/>
                  </a:lnTo>
                  <a:lnTo>
                    <a:pt x="11151" y="211873"/>
                  </a:lnTo>
                  <a:lnTo>
                    <a:pt x="18585" y="211873"/>
                  </a:lnTo>
                  <a:lnTo>
                    <a:pt x="37171" y="223024"/>
                  </a:lnTo>
                  <a:lnTo>
                    <a:pt x="52039" y="237892"/>
                  </a:lnTo>
                  <a:lnTo>
                    <a:pt x="92927" y="271346"/>
                  </a:lnTo>
                  <a:lnTo>
                    <a:pt x="122663" y="275063"/>
                  </a:lnTo>
                  <a:lnTo>
                    <a:pt x="174702" y="289931"/>
                  </a:lnTo>
                  <a:lnTo>
                    <a:pt x="252761" y="312234"/>
                  </a:lnTo>
                  <a:lnTo>
                    <a:pt x="297366" y="323385"/>
                  </a:lnTo>
                  <a:lnTo>
                    <a:pt x="334536" y="330819"/>
                  </a:lnTo>
                  <a:lnTo>
                    <a:pt x="401444" y="334536"/>
                  </a:lnTo>
                  <a:lnTo>
                    <a:pt x="542692" y="323385"/>
                  </a:lnTo>
                  <a:lnTo>
                    <a:pt x="617034" y="312234"/>
                  </a:lnTo>
                  <a:lnTo>
                    <a:pt x="843775" y="293648"/>
                  </a:lnTo>
                  <a:lnTo>
                    <a:pt x="903249" y="289931"/>
                  </a:lnTo>
                  <a:lnTo>
                    <a:pt x="1196897" y="252761"/>
                  </a:lnTo>
                  <a:lnTo>
                    <a:pt x="1538868" y="208156"/>
                  </a:lnTo>
                  <a:lnTo>
                    <a:pt x="1765610" y="174702"/>
                  </a:lnTo>
                  <a:lnTo>
                    <a:pt x="1958897" y="152400"/>
                  </a:lnTo>
                  <a:lnTo>
                    <a:pt x="2077844" y="1449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CEE0A9E4-9746-4F4A-8B9C-6B8E470EA00F}"/>
              </a:ext>
            </a:extLst>
          </p:cNvPr>
          <p:cNvGrpSpPr/>
          <p:nvPr/>
        </p:nvGrpSpPr>
        <p:grpSpPr>
          <a:xfrm>
            <a:off x="2632075" y="1571625"/>
            <a:ext cx="4635500" cy="4275138"/>
            <a:chOff x="2632075" y="1571625"/>
            <a:chExt cx="4635500" cy="4275138"/>
          </a:xfrm>
        </p:grpSpPr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0110ABC9-E6F4-496F-A33F-8B7D0855997F}"/>
                </a:ext>
              </a:extLst>
            </p:cNvPr>
            <p:cNvSpPr/>
            <p:nvPr/>
          </p:nvSpPr>
          <p:spPr>
            <a:xfrm>
              <a:off x="3070225" y="2509838"/>
              <a:ext cx="677863" cy="2000250"/>
            </a:xfrm>
            <a:custGeom>
              <a:avLst/>
              <a:gdLst>
                <a:gd name="connsiteX0" fmla="*/ 601436 w 677636"/>
                <a:gd name="connsiteY0" fmla="*/ 1333500 h 2000250"/>
                <a:gd name="connsiteX1" fmla="*/ 579665 w 677636"/>
                <a:gd name="connsiteY1" fmla="*/ 1140279 h 2000250"/>
                <a:gd name="connsiteX2" fmla="*/ 560615 w 677636"/>
                <a:gd name="connsiteY2" fmla="*/ 1034143 h 2000250"/>
                <a:gd name="connsiteX3" fmla="*/ 547008 w 677636"/>
                <a:gd name="connsiteY3" fmla="*/ 876300 h 2000250"/>
                <a:gd name="connsiteX4" fmla="*/ 536122 w 677636"/>
                <a:gd name="connsiteY4" fmla="*/ 756557 h 2000250"/>
                <a:gd name="connsiteX5" fmla="*/ 517072 w 677636"/>
                <a:gd name="connsiteY5" fmla="*/ 604157 h 2000250"/>
                <a:gd name="connsiteX6" fmla="*/ 503465 w 677636"/>
                <a:gd name="connsiteY6" fmla="*/ 498022 h 2000250"/>
                <a:gd name="connsiteX7" fmla="*/ 484415 w 677636"/>
                <a:gd name="connsiteY7" fmla="*/ 389164 h 2000250"/>
                <a:gd name="connsiteX8" fmla="*/ 468086 w 677636"/>
                <a:gd name="connsiteY8" fmla="*/ 293914 h 2000250"/>
                <a:gd name="connsiteX9" fmla="*/ 470808 w 677636"/>
                <a:gd name="connsiteY9" fmla="*/ 166007 h 2000250"/>
                <a:gd name="connsiteX10" fmla="*/ 429986 w 677636"/>
                <a:gd name="connsiteY10" fmla="*/ 133350 h 2000250"/>
                <a:gd name="connsiteX11" fmla="*/ 367393 w 677636"/>
                <a:gd name="connsiteY11" fmla="*/ 92529 h 2000250"/>
                <a:gd name="connsiteX12" fmla="*/ 315686 w 677636"/>
                <a:gd name="connsiteY12" fmla="*/ 62593 h 2000250"/>
                <a:gd name="connsiteX13" fmla="*/ 269422 w 677636"/>
                <a:gd name="connsiteY13" fmla="*/ 40822 h 2000250"/>
                <a:gd name="connsiteX14" fmla="*/ 214993 w 677636"/>
                <a:gd name="connsiteY14" fmla="*/ 19050 h 2000250"/>
                <a:gd name="connsiteX15" fmla="*/ 166008 w 677636"/>
                <a:gd name="connsiteY15" fmla="*/ 8164 h 2000250"/>
                <a:gd name="connsiteX16" fmla="*/ 108858 w 677636"/>
                <a:gd name="connsiteY16" fmla="*/ 0 h 2000250"/>
                <a:gd name="connsiteX17" fmla="*/ 57150 w 677636"/>
                <a:gd name="connsiteY17" fmla="*/ 2722 h 2000250"/>
                <a:gd name="connsiteX18" fmla="*/ 27215 w 677636"/>
                <a:gd name="connsiteY18" fmla="*/ 0 h 2000250"/>
                <a:gd name="connsiteX19" fmla="*/ 0 w 677636"/>
                <a:gd name="connsiteY19" fmla="*/ 5443 h 2000250"/>
                <a:gd name="connsiteX20" fmla="*/ 0 w 677636"/>
                <a:gd name="connsiteY20" fmla="*/ 19050 h 2000250"/>
                <a:gd name="connsiteX21" fmla="*/ 19050 w 677636"/>
                <a:gd name="connsiteY21" fmla="*/ 40822 h 2000250"/>
                <a:gd name="connsiteX22" fmla="*/ 48986 w 677636"/>
                <a:gd name="connsiteY22" fmla="*/ 65314 h 2000250"/>
                <a:gd name="connsiteX23" fmla="*/ 70758 w 677636"/>
                <a:gd name="connsiteY23" fmla="*/ 81643 h 2000250"/>
                <a:gd name="connsiteX24" fmla="*/ 114300 w 677636"/>
                <a:gd name="connsiteY24" fmla="*/ 122464 h 2000250"/>
                <a:gd name="connsiteX25" fmla="*/ 141515 w 677636"/>
                <a:gd name="connsiteY25" fmla="*/ 160564 h 2000250"/>
                <a:gd name="connsiteX26" fmla="*/ 174172 w 677636"/>
                <a:gd name="connsiteY26" fmla="*/ 220436 h 2000250"/>
                <a:gd name="connsiteX27" fmla="*/ 209550 w 677636"/>
                <a:gd name="connsiteY27" fmla="*/ 312964 h 2000250"/>
                <a:gd name="connsiteX28" fmla="*/ 242208 w 677636"/>
                <a:gd name="connsiteY28" fmla="*/ 427264 h 2000250"/>
                <a:gd name="connsiteX29" fmla="*/ 277586 w 677636"/>
                <a:gd name="connsiteY29" fmla="*/ 620486 h 2000250"/>
                <a:gd name="connsiteX30" fmla="*/ 312965 w 677636"/>
                <a:gd name="connsiteY30" fmla="*/ 859972 h 2000250"/>
                <a:gd name="connsiteX31" fmla="*/ 351065 w 677636"/>
                <a:gd name="connsiteY31" fmla="*/ 1156607 h 2000250"/>
                <a:gd name="connsiteX32" fmla="*/ 397329 w 677636"/>
                <a:gd name="connsiteY32" fmla="*/ 1507672 h 2000250"/>
                <a:gd name="connsiteX33" fmla="*/ 443593 w 677636"/>
                <a:gd name="connsiteY33" fmla="*/ 1891393 h 2000250"/>
                <a:gd name="connsiteX34" fmla="*/ 454479 w 677636"/>
                <a:gd name="connsiteY34" fmla="*/ 2000250 h 2000250"/>
                <a:gd name="connsiteX35" fmla="*/ 677636 w 677636"/>
                <a:gd name="connsiteY35" fmla="*/ 1970314 h 2000250"/>
                <a:gd name="connsiteX36" fmla="*/ 644979 w 677636"/>
                <a:gd name="connsiteY36" fmla="*/ 1711779 h 2000250"/>
                <a:gd name="connsiteX37" fmla="*/ 601436 w 677636"/>
                <a:gd name="connsiteY37" fmla="*/ 133350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7636" h="2000250">
                  <a:moveTo>
                    <a:pt x="601436" y="1333500"/>
                  </a:moveTo>
                  <a:lnTo>
                    <a:pt x="579665" y="1140279"/>
                  </a:lnTo>
                  <a:lnTo>
                    <a:pt x="560615" y="1034143"/>
                  </a:lnTo>
                  <a:lnTo>
                    <a:pt x="547008" y="876300"/>
                  </a:lnTo>
                  <a:lnTo>
                    <a:pt x="536122" y="756557"/>
                  </a:lnTo>
                  <a:lnTo>
                    <a:pt x="517072" y="604157"/>
                  </a:lnTo>
                  <a:lnTo>
                    <a:pt x="503465" y="498022"/>
                  </a:lnTo>
                  <a:lnTo>
                    <a:pt x="484415" y="389164"/>
                  </a:lnTo>
                  <a:lnTo>
                    <a:pt x="468086" y="293914"/>
                  </a:lnTo>
                  <a:cubicBezTo>
                    <a:pt x="468993" y="251278"/>
                    <a:pt x="469901" y="208643"/>
                    <a:pt x="470808" y="166007"/>
                  </a:cubicBezTo>
                  <a:lnTo>
                    <a:pt x="429986" y="133350"/>
                  </a:lnTo>
                  <a:lnTo>
                    <a:pt x="367393" y="92529"/>
                  </a:lnTo>
                  <a:lnTo>
                    <a:pt x="315686" y="62593"/>
                  </a:lnTo>
                  <a:lnTo>
                    <a:pt x="269422" y="40822"/>
                  </a:lnTo>
                  <a:lnTo>
                    <a:pt x="214993" y="19050"/>
                  </a:lnTo>
                  <a:lnTo>
                    <a:pt x="166008" y="8164"/>
                  </a:lnTo>
                  <a:lnTo>
                    <a:pt x="108858" y="0"/>
                  </a:lnTo>
                  <a:lnTo>
                    <a:pt x="57150" y="2722"/>
                  </a:lnTo>
                  <a:lnTo>
                    <a:pt x="27215" y="0"/>
                  </a:lnTo>
                  <a:lnTo>
                    <a:pt x="0" y="5443"/>
                  </a:lnTo>
                  <a:lnTo>
                    <a:pt x="0" y="19050"/>
                  </a:lnTo>
                  <a:lnTo>
                    <a:pt x="19050" y="40822"/>
                  </a:lnTo>
                  <a:lnTo>
                    <a:pt x="48986" y="65314"/>
                  </a:lnTo>
                  <a:lnTo>
                    <a:pt x="70758" y="81643"/>
                  </a:lnTo>
                  <a:lnTo>
                    <a:pt x="114300" y="122464"/>
                  </a:lnTo>
                  <a:lnTo>
                    <a:pt x="141515" y="160564"/>
                  </a:lnTo>
                  <a:lnTo>
                    <a:pt x="174172" y="220436"/>
                  </a:lnTo>
                  <a:lnTo>
                    <a:pt x="209550" y="312964"/>
                  </a:lnTo>
                  <a:lnTo>
                    <a:pt x="242208" y="427264"/>
                  </a:lnTo>
                  <a:lnTo>
                    <a:pt x="277586" y="620486"/>
                  </a:lnTo>
                  <a:lnTo>
                    <a:pt x="312965" y="859972"/>
                  </a:lnTo>
                  <a:lnTo>
                    <a:pt x="351065" y="1156607"/>
                  </a:lnTo>
                  <a:lnTo>
                    <a:pt x="397329" y="1507672"/>
                  </a:lnTo>
                  <a:lnTo>
                    <a:pt x="443593" y="1891393"/>
                  </a:lnTo>
                  <a:lnTo>
                    <a:pt x="454479" y="2000250"/>
                  </a:lnTo>
                  <a:lnTo>
                    <a:pt x="677636" y="1970314"/>
                  </a:lnTo>
                  <a:lnTo>
                    <a:pt x="644979" y="1711779"/>
                  </a:lnTo>
                  <a:lnTo>
                    <a:pt x="601436" y="1333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6D17E8C6-176A-4150-B281-EBF3DDE0620B}"/>
                </a:ext>
              </a:extLst>
            </p:cNvPr>
            <p:cNvSpPr/>
            <p:nvPr/>
          </p:nvSpPr>
          <p:spPr>
            <a:xfrm>
              <a:off x="2886075" y="4762500"/>
              <a:ext cx="1706563" cy="1074738"/>
            </a:xfrm>
            <a:custGeom>
              <a:avLst/>
              <a:gdLst>
                <a:gd name="connsiteX0" fmla="*/ 733425 w 1707356"/>
                <a:gd name="connsiteY0" fmla="*/ 611981 h 1073944"/>
                <a:gd name="connsiteX1" fmla="*/ 828675 w 1707356"/>
                <a:gd name="connsiteY1" fmla="*/ 547688 h 1073944"/>
                <a:gd name="connsiteX2" fmla="*/ 921544 w 1707356"/>
                <a:gd name="connsiteY2" fmla="*/ 483394 h 1073944"/>
                <a:gd name="connsiteX3" fmla="*/ 1009650 w 1707356"/>
                <a:gd name="connsiteY3" fmla="*/ 416719 h 1073944"/>
                <a:gd name="connsiteX4" fmla="*/ 1081088 w 1707356"/>
                <a:gd name="connsiteY4" fmla="*/ 354806 h 1073944"/>
                <a:gd name="connsiteX5" fmla="*/ 1143000 w 1707356"/>
                <a:gd name="connsiteY5" fmla="*/ 297656 h 1073944"/>
                <a:gd name="connsiteX6" fmla="*/ 1166813 w 1707356"/>
                <a:gd name="connsiteY6" fmla="*/ 278606 h 1073944"/>
                <a:gd name="connsiteX7" fmla="*/ 1195388 w 1707356"/>
                <a:gd name="connsiteY7" fmla="*/ 252413 h 1073944"/>
                <a:gd name="connsiteX8" fmla="*/ 1212056 w 1707356"/>
                <a:gd name="connsiteY8" fmla="*/ 233363 h 1073944"/>
                <a:gd name="connsiteX9" fmla="*/ 1226344 w 1707356"/>
                <a:gd name="connsiteY9" fmla="*/ 209550 h 1073944"/>
                <a:gd name="connsiteX10" fmla="*/ 1231106 w 1707356"/>
                <a:gd name="connsiteY10" fmla="*/ 192881 h 1073944"/>
                <a:gd name="connsiteX11" fmla="*/ 1233488 w 1707356"/>
                <a:gd name="connsiteY11" fmla="*/ 166688 h 1073944"/>
                <a:gd name="connsiteX12" fmla="*/ 1233488 w 1707356"/>
                <a:gd name="connsiteY12" fmla="*/ 150019 h 1073944"/>
                <a:gd name="connsiteX13" fmla="*/ 1223963 w 1707356"/>
                <a:gd name="connsiteY13" fmla="*/ 119063 h 1073944"/>
                <a:gd name="connsiteX14" fmla="*/ 1212056 w 1707356"/>
                <a:gd name="connsiteY14" fmla="*/ 97631 h 1073944"/>
                <a:gd name="connsiteX15" fmla="*/ 1193006 w 1707356"/>
                <a:gd name="connsiteY15" fmla="*/ 80963 h 1073944"/>
                <a:gd name="connsiteX16" fmla="*/ 1154906 w 1707356"/>
                <a:gd name="connsiteY16" fmla="*/ 57150 h 1073944"/>
                <a:gd name="connsiteX17" fmla="*/ 1126331 w 1707356"/>
                <a:gd name="connsiteY17" fmla="*/ 35719 h 1073944"/>
                <a:gd name="connsiteX18" fmla="*/ 1119188 w 1707356"/>
                <a:gd name="connsiteY18" fmla="*/ 23813 h 1073944"/>
                <a:gd name="connsiteX19" fmla="*/ 1116806 w 1707356"/>
                <a:gd name="connsiteY19" fmla="*/ 14288 h 1073944"/>
                <a:gd name="connsiteX20" fmla="*/ 1123950 w 1707356"/>
                <a:gd name="connsiteY20" fmla="*/ 0 h 1073944"/>
                <a:gd name="connsiteX21" fmla="*/ 1147763 w 1707356"/>
                <a:gd name="connsiteY21" fmla="*/ 0 h 1073944"/>
                <a:gd name="connsiteX22" fmla="*/ 1197769 w 1707356"/>
                <a:gd name="connsiteY22" fmla="*/ 2381 h 1073944"/>
                <a:gd name="connsiteX23" fmla="*/ 1290638 w 1707356"/>
                <a:gd name="connsiteY23" fmla="*/ 19050 h 1073944"/>
                <a:gd name="connsiteX24" fmla="*/ 1369219 w 1707356"/>
                <a:gd name="connsiteY24" fmla="*/ 40481 h 1073944"/>
                <a:gd name="connsiteX25" fmla="*/ 1438275 w 1707356"/>
                <a:gd name="connsiteY25" fmla="*/ 64294 h 1073944"/>
                <a:gd name="connsiteX26" fmla="*/ 1488281 w 1707356"/>
                <a:gd name="connsiteY26" fmla="*/ 85725 h 1073944"/>
                <a:gd name="connsiteX27" fmla="*/ 1533525 w 1707356"/>
                <a:gd name="connsiteY27" fmla="*/ 109538 h 1073944"/>
                <a:gd name="connsiteX28" fmla="*/ 1571625 w 1707356"/>
                <a:gd name="connsiteY28" fmla="*/ 133350 h 1073944"/>
                <a:gd name="connsiteX29" fmla="*/ 1607344 w 1707356"/>
                <a:gd name="connsiteY29" fmla="*/ 159544 h 1073944"/>
                <a:gd name="connsiteX30" fmla="*/ 1638300 w 1707356"/>
                <a:gd name="connsiteY30" fmla="*/ 183356 h 1073944"/>
                <a:gd name="connsiteX31" fmla="*/ 1662113 w 1707356"/>
                <a:gd name="connsiteY31" fmla="*/ 207169 h 1073944"/>
                <a:gd name="connsiteX32" fmla="*/ 1681163 w 1707356"/>
                <a:gd name="connsiteY32" fmla="*/ 228600 h 1073944"/>
                <a:gd name="connsiteX33" fmla="*/ 1702594 w 1707356"/>
                <a:gd name="connsiteY33" fmla="*/ 259556 h 1073944"/>
                <a:gd name="connsiteX34" fmla="*/ 1707356 w 1707356"/>
                <a:gd name="connsiteY34" fmla="*/ 276225 h 1073944"/>
                <a:gd name="connsiteX35" fmla="*/ 1702594 w 1707356"/>
                <a:gd name="connsiteY35" fmla="*/ 292894 h 1073944"/>
                <a:gd name="connsiteX36" fmla="*/ 1683544 w 1707356"/>
                <a:gd name="connsiteY36" fmla="*/ 309563 h 1073944"/>
                <a:gd name="connsiteX37" fmla="*/ 1652588 w 1707356"/>
                <a:gd name="connsiteY37" fmla="*/ 314325 h 1073944"/>
                <a:gd name="connsiteX38" fmla="*/ 1631156 w 1707356"/>
                <a:gd name="connsiteY38" fmla="*/ 321469 h 1073944"/>
                <a:gd name="connsiteX39" fmla="*/ 1497806 w 1707356"/>
                <a:gd name="connsiteY39" fmla="*/ 400050 h 1073944"/>
                <a:gd name="connsiteX40" fmla="*/ 1319213 w 1707356"/>
                <a:gd name="connsiteY40" fmla="*/ 507206 h 1073944"/>
                <a:gd name="connsiteX41" fmla="*/ 1195388 w 1707356"/>
                <a:gd name="connsiteY41" fmla="*/ 581025 h 1073944"/>
                <a:gd name="connsiteX42" fmla="*/ 1045369 w 1707356"/>
                <a:gd name="connsiteY42" fmla="*/ 664369 h 1073944"/>
                <a:gd name="connsiteX43" fmla="*/ 881063 w 1707356"/>
                <a:gd name="connsiteY43" fmla="*/ 747713 h 1073944"/>
                <a:gd name="connsiteX44" fmla="*/ 711994 w 1707356"/>
                <a:gd name="connsiteY44" fmla="*/ 831056 h 1073944"/>
                <a:gd name="connsiteX45" fmla="*/ 535781 w 1707356"/>
                <a:gd name="connsiteY45" fmla="*/ 904875 h 1073944"/>
                <a:gd name="connsiteX46" fmla="*/ 357188 w 1707356"/>
                <a:gd name="connsiteY46" fmla="*/ 973931 h 1073944"/>
                <a:gd name="connsiteX47" fmla="*/ 185738 w 1707356"/>
                <a:gd name="connsiteY47" fmla="*/ 1033463 h 1073944"/>
                <a:gd name="connsiteX48" fmla="*/ 83344 w 1707356"/>
                <a:gd name="connsiteY48" fmla="*/ 1066800 h 1073944"/>
                <a:gd name="connsiteX49" fmla="*/ 45244 w 1707356"/>
                <a:gd name="connsiteY49" fmla="*/ 1073944 h 1073944"/>
                <a:gd name="connsiteX50" fmla="*/ 19050 w 1707356"/>
                <a:gd name="connsiteY50" fmla="*/ 1073944 h 1073944"/>
                <a:gd name="connsiteX51" fmla="*/ 2381 w 1707356"/>
                <a:gd name="connsiteY51" fmla="*/ 1069181 h 1073944"/>
                <a:gd name="connsiteX52" fmla="*/ 0 w 1707356"/>
                <a:gd name="connsiteY52" fmla="*/ 1062038 h 1073944"/>
                <a:gd name="connsiteX53" fmla="*/ 2381 w 1707356"/>
                <a:gd name="connsiteY53" fmla="*/ 1047750 h 1073944"/>
                <a:gd name="connsiteX54" fmla="*/ 11906 w 1707356"/>
                <a:gd name="connsiteY54" fmla="*/ 1031081 h 1073944"/>
                <a:gd name="connsiteX55" fmla="*/ 23813 w 1707356"/>
                <a:gd name="connsiteY55" fmla="*/ 1014413 h 1073944"/>
                <a:gd name="connsiteX56" fmla="*/ 64294 w 1707356"/>
                <a:gd name="connsiteY56" fmla="*/ 990600 h 1073944"/>
                <a:gd name="connsiteX57" fmla="*/ 252413 w 1707356"/>
                <a:gd name="connsiteY57" fmla="*/ 892969 h 1073944"/>
                <a:gd name="connsiteX58" fmla="*/ 409575 w 1707356"/>
                <a:gd name="connsiteY58" fmla="*/ 807244 h 1073944"/>
                <a:gd name="connsiteX59" fmla="*/ 566738 w 1707356"/>
                <a:gd name="connsiteY59" fmla="*/ 716756 h 1073944"/>
                <a:gd name="connsiteX60" fmla="*/ 733425 w 1707356"/>
                <a:gd name="connsiteY60" fmla="*/ 611981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07356" h="1073944">
                  <a:moveTo>
                    <a:pt x="733425" y="611981"/>
                  </a:moveTo>
                  <a:lnTo>
                    <a:pt x="828675" y="547688"/>
                  </a:lnTo>
                  <a:lnTo>
                    <a:pt x="921544" y="483394"/>
                  </a:lnTo>
                  <a:lnTo>
                    <a:pt x="1009650" y="416719"/>
                  </a:lnTo>
                  <a:lnTo>
                    <a:pt x="1081088" y="354806"/>
                  </a:lnTo>
                  <a:lnTo>
                    <a:pt x="1143000" y="297656"/>
                  </a:lnTo>
                  <a:lnTo>
                    <a:pt x="1166813" y="278606"/>
                  </a:lnTo>
                  <a:lnTo>
                    <a:pt x="1195388" y="252413"/>
                  </a:lnTo>
                  <a:lnTo>
                    <a:pt x="1212056" y="233363"/>
                  </a:lnTo>
                  <a:lnTo>
                    <a:pt x="1226344" y="209550"/>
                  </a:lnTo>
                  <a:lnTo>
                    <a:pt x="1231106" y="192881"/>
                  </a:lnTo>
                  <a:lnTo>
                    <a:pt x="1233488" y="166688"/>
                  </a:lnTo>
                  <a:lnTo>
                    <a:pt x="1233488" y="150019"/>
                  </a:lnTo>
                  <a:lnTo>
                    <a:pt x="1223963" y="119063"/>
                  </a:lnTo>
                  <a:lnTo>
                    <a:pt x="1212056" y="97631"/>
                  </a:lnTo>
                  <a:lnTo>
                    <a:pt x="1193006" y="80963"/>
                  </a:lnTo>
                  <a:lnTo>
                    <a:pt x="1154906" y="57150"/>
                  </a:lnTo>
                  <a:lnTo>
                    <a:pt x="1126331" y="35719"/>
                  </a:lnTo>
                  <a:lnTo>
                    <a:pt x="1119188" y="23813"/>
                  </a:lnTo>
                  <a:lnTo>
                    <a:pt x="1116806" y="14288"/>
                  </a:lnTo>
                  <a:lnTo>
                    <a:pt x="1123950" y="0"/>
                  </a:lnTo>
                  <a:lnTo>
                    <a:pt x="1147763" y="0"/>
                  </a:lnTo>
                  <a:lnTo>
                    <a:pt x="1197769" y="2381"/>
                  </a:lnTo>
                  <a:lnTo>
                    <a:pt x="1290638" y="19050"/>
                  </a:lnTo>
                  <a:lnTo>
                    <a:pt x="1369219" y="40481"/>
                  </a:lnTo>
                  <a:lnTo>
                    <a:pt x="1438275" y="64294"/>
                  </a:lnTo>
                  <a:lnTo>
                    <a:pt x="1488281" y="85725"/>
                  </a:lnTo>
                  <a:lnTo>
                    <a:pt x="1533525" y="109538"/>
                  </a:lnTo>
                  <a:lnTo>
                    <a:pt x="1571625" y="133350"/>
                  </a:lnTo>
                  <a:lnTo>
                    <a:pt x="1607344" y="159544"/>
                  </a:lnTo>
                  <a:lnTo>
                    <a:pt x="1638300" y="183356"/>
                  </a:lnTo>
                  <a:lnTo>
                    <a:pt x="1662113" y="207169"/>
                  </a:lnTo>
                  <a:lnTo>
                    <a:pt x="1681163" y="228600"/>
                  </a:lnTo>
                  <a:lnTo>
                    <a:pt x="1702594" y="259556"/>
                  </a:lnTo>
                  <a:lnTo>
                    <a:pt x="1707356" y="276225"/>
                  </a:lnTo>
                  <a:lnTo>
                    <a:pt x="1702594" y="292894"/>
                  </a:lnTo>
                  <a:lnTo>
                    <a:pt x="1683544" y="309563"/>
                  </a:lnTo>
                  <a:lnTo>
                    <a:pt x="1652588" y="314325"/>
                  </a:lnTo>
                  <a:lnTo>
                    <a:pt x="1631156" y="321469"/>
                  </a:lnTo>
                  <a:lnTo>
                    <a:pt x="1497806" y="400050"/>
                  </a:lnTo>
                  <a:lnTo>
                    <a:pt x="1319213" y="507206"/>
                  </a:lnTo>
                  <a:lnTo>
                    <a:pt x="1195388" y="581025"/>
                  </a:lnTo>
                  <a:lnTo>
                    <a:pt x="1045369" y="664369"/>
                  </a:lnTo>
                  <a:lnTo>
                    <a:pt x="881063" y="747713"/>
                  </a:lnTo>
                  <a:lnTo>
                    <a:pt x="711994" y="831056"/>
                  </a:lnTo>
                  <a:lnTo>
                    <a:pt x="535781" y="904875"/>
                  </a:lnTo>
                  <a:lnTo>
                    <a:pt x="357188" y="973931"/>
                  </a:lnTo>
                  <a:lnTo>
                    <a:pt x="185738" y="1033463"/>
                  </a:lnTo>
                  <a:lnTo>
                    <a:pt x="83344" y="1066800"/>
                  </a:lnTo>
                  <a:lnTo>
                    <a:pt x="45244" y="1073944"/>
                  </a:lnTo>
                  <a:lnTo>
                    <a:pt x="19050" y="1073944"/>
                  </a:lnTo>
                  <a:lnTo>
                    <a:pt x="2381" y="1069181"/>
                  </a:lnTo>
                  <a:lnTo>
                    <a:pt x="0" y="1062038"/>
                  </a:lnTo>
                  <a:lnTo>
                    <a:pt x="2381" y="1047750"/>
                  </a:lnTo>
                  <a:lnTo>
                    <a:pt x="11906" y="1031081"/>
                  </a:lnTo>
                  <a:lnTo>
                    <a:pt x="23813" y="1014413"/>
                  </a:lnTo>
                  <a:lnTo>
                    <a:pt x="64294" y="990600"/>
                  </a:lnTo>
                  <a:lnTo>
                    <a:pt x="252413" y="892969"/>
                  </a:lnTo>
                  <a:lnTo>
                    <a:pt x="409575" y="807244"/>
                  </a:lnTo>
                  <a:lnTo>
                    <a:pt x="566738" y="716756"/>
                  </a:lnTo>
                  <a:lnTo>
                    <a:pt x="733425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5">
              <a:extLst>
                <a:ext uri="{FF2B5EF4-FFF2-40B4-BE49-F238E27FC236}">
                  <a16:creationId xmlns:a16="http://schemas.microsoft.com/office/drawing/2014/main" id="{76295064-F888-4EC2-9AE5-9611181A2880}"/>
                </a:ext>
              </a:extLst>
            </p:cNvPr>
            <p:cNvSpPr/>
            <p:nvPr/>
          </p:nvSpPr>
          <p:spPr>
            <a:xfrm>
              <a:off x="5291138" y="4840288"/>
              <a:ext cx="1416050" cy="1006475"/>
            </a:xfrm>
            <a:custGeom>
              <a:avLst/>
              <a:gdLst>
                <a:gd name="connsiteX0" fmla="*/ 740568 w 1416843"/>
                <a:gd name="connsiteY0" fmla="*/ 469107 h 1004888"/>
                <a:gd name="connsiteX1" fmla="*/ 669131 w 1416843"/>
                <a:gd name="connsiteY1" fmla="*/ 411957 h 1004888"/>
                <a:gd name="connsiteX2" fmla="*/ 623887 w 1416843"/>
                <a:gd name="connsiteY2" fmla="*/ 376238 h 1004888"/>
                <a:gd name="connsiteX3" fmla="*/ 569118 w 1416843"/>
                <a:gd name="connsiteY3" fmla="*/ 338138 h 1004888"/>
                <a:gd name="connsiteX4" fmla="*/ 516731 w 1416843"/>
                <a:gd name="connsiteY4" fmla="*/ 304800 h 1004888"/>
                <a:gd name="connsiteX5" fmla="*/ 466725 w 1416843"/>
                <a:gd name="connsiteY5" fmla="*/ 278607 h 1004888"/>
                <a:gd name="connsiteX6" fmla="*/ 388143 w 1416843"/>
                <a:gd name="connsiteY6" fmla="*/ 240507 h 1004888"/>
                <a:gd name="connsiteX7" fmla="*/ 297656 w 1416843"/>
                <a:gd name="connsiteY7" fmla="*/ 197644 h 1004888"/>
                <a:gd name="connsiteX8" fmla="*/ 183356 w 1416843"/>
                <a:gd name="connsiteY8" fmla="*/ 135732 h 1004888"/>
                <a:gd name="connsiteX9" fmla="*/ 95250 w 1416843"/>
                <a:gd name="connsiteY9" fmla="*/ 85725 h 1004888"/>
                <a:gd name="connsiteX10" fmla="*/ 21431 w 1416843"/>
                <a:gd name="connsiteY10" fmla="*/ 40482 h 1004888"/>
                <a:gd name="connsiteX11" fmla="*/ 0 w 1416843"/>
                <a:gd name="connsiteY11" fmla="*/ 21432 h 1004888"/>
                <a:gd name="connsiteX12" fmla="*/ 0 w 1416843"/>
                <a:gd name="connsiteY12" fmla="*/ 14288 h 1004888"/>
                <a:gd name="connsiteX13" fmla="*/ 7143 w 1416843"/>
                <a:gd name="connsiteY13" fmla="*/ 4763 h 1004888"/>
                <a:gd name="connsiteX14" fmla="*/ 21431 w 1416843"/>
                <a:gd name="connsiteY14" fmla="*/ 0 h 1004888"/>
                <a:gd name="connsiteX15" fmla="*/ 50006 w 1416843"/>
                <a:gd name="connsiteY15" fmla="*/ 0 h 1004888"/>
                <a:gd name="connsiteX16" fmla="*/ 116681 w 1416843"/>
                <a:gd name="connsiteY16" fmla="*/ 9525 h 1004888"/>
                <a:gd name="connsiteX17" fmla="*/ 230981 w 1416843"/>
                <a:gd name="connsiteY17" fmla="*/ 35719 h 1004888"/>
                <a:gd name="connsiteX18" fmla="*/ 345281 w 1416843"/>
                <a:gd name="connsiteY18" fmla="*/ 64294 h 1004888"/>
                <a:gd name="connsiteX19" fmla="*/ 461962 w 1416843"/>
                <a:gd name="connsiteY19" fmla="*/ 97632 h 1004888"/>
                <a:gd name="connsiteX20" fmla="*/ 540543 w 1416843"/>
                <a:gd name="connsiteY20" fmla="*/ 123825 h 1004888"/>
                <a:gd name="connsiteX21" fmla="*/ 609600 w 1416843"/>
                <a:gd name="connsiteY21" fmla="*/ 147638 h 1004888"/>
                <a:gd name="connsiteX22" fmla="*/ 688181 w 1416843"/>
                <a:gd name="connsiteY22" fmla="*/ 178594 h 1004888"/>
                <a:gd name="connsiteX23" fmla="*/ 745331 w 1416843"/>
                <a:gd name="connsiteY23" fmla="*/ 202407 h 1004888"/>
                <a:gd name="connsiteX24" fmla="*/ 800100 w 1416843"/>
                <a:gd name="connsiteY24" fmla="*/ 226219 h 1004888"/>
                <a:gd name="connsiteX25" fmla="*/ 881062 w 1416843"/>
                <a:gd name="connsiteY25" fmla="*/ 264319 h 1004888"/>
                <a:gd name="connsiteX26" fmla="*/ 938212 w 1416843"/>
                <a:gd name="connsiteY26" fmla="*/ 292894 h 1004888"/>
                <a:gd name="connsiteX27" fmla="*/ 1004887 w 1416843"/>
                <a:gd name="connsiteY27" fmla="*/ 330994 h 1004888"/>
                <a:gd name="connsiteX28" fmla="*/ 1088231 w 1416843"/>
                <a:gd name="connsiteY28" fmla="*/ 378619 h 1004888"/>
                <a:gd name="connsiteX29" fmla="*/ 1162050 w 1416843"/>
                <a:gd name="connsiteY29" fmla="*/ 423863 h 1004888"/>
                <a:gd name="connsiteX30" fmla="*/ 1223962 w 1416843"/>
                <a:gd name="connsiteY30" fmla="*/ 469107 h 1004888"/>
                <a:gd name="connsiteX31" fmla="*/ 1285875 w 1416843"/>
                <a:gd name="connsiteY31" fmla="*/ 511969 h 1004888"/>
                <a:gd name="connsiteX32" fmla="*/ 1312068 w 1416843"/>
                <a:gd name="connsiteY32" fmla="*/ 535782 h 1004888"/>
                <a:gd name="connsiteX33" fmla="*/ 1331118 w 1416843"/>
                <a:gd name="connsiteY33" fmla="*/ 573882 h 1004888"/>
                <a:gd name="connsiteX34" fmla="*/ 1357312 w 1416843"/>
                <a:gd name="connsiteY34" fmla="*/ 628650 h 1004888"/>
                <a:gd name="connsiteX35" fmla="*/ 1378743 w 1416843"/>
                <a:gd name="connsiteY35" fmla="*/ 681038 h 1004888"/>
                <a:gd name="connsiteX36" fmla="*/ 1395412 w 1416843"/>
                <a:gd name="connsiteY36" fmla="*/ 733425 h 1004888"/>
                <a:gd name="connsiteX37" fmla="*/ 1404937 w 1416843"/>
                <a:gd name="connsiteY37" fmla="*/ 771525 h 1004888"/>
                <a:gd name="connsiteX38" fmla="*/ 1416843 w 1416843"/>
                <a:gd name="connsiteY38" fmla="*/ 831057 h 1004888"/>
                <a:gd name="connsiteX39" fmla="*/ 1414462 w 1416843"/>
                <a:gd name="connsiteY39" fmla="*/ 873919 h 1004888"/>
                <a:gd name="connsiteX40" fmla="*/ 1402556 w 1416843"/>
                <a:gd name="connsiteY40" fmla="*/ 926307 h 1004888"/>
                <a:gd name="connsiteX41" fmla="*/ 1378743 w 1416843"/>
                <a:gd name="connsiteY41" fmla="*/ 971550 h 1004888"/>
                <a:gd name="connsiteX42" fmla="*/ 1347787 w 1416843"/>
                <a:gd name="connsiteY42" fmla="*/ 1000125 h 1004888"/>
                <a:gd name="connsiteX43" fmla="*/ 1316831 w 1416843"/>
                <a:gd name="connsiteY43" fmla="*/ 1004888 h 1004888"/>
                <a:gd name="connsiteX44" fmla="*/ 1278731 w 1416843"/>
                <a:gd name="connsiteY44" fmla="*/ 995363 h 1004888"/>
                <a:gd name="connsiteX45" fmla="*/ 1243012 w 1416843"/>
                <a:gd name="connsiteY45" fmla="*/ 976313 h 1004888"/>
                <a:gd name="connsiteX46" fmla="*/ 1195387 w 1416843"/>
                <a:gd name="connsiteY46" fmla="*/ 940594 h 1004888"/>
                <a:gd name="connsiteX47" fmla="*/ 1145381 w 1416843"/>
                <a:gd name="connsiteY47" fmla="*/ 888207 h 1004888"/>
                <a:gd name="connsiteX48" fmla="*/ 1073943 w 1416843"/>
                <a:gd name="connsiteY48" fmla="*/ 802482 h 1004888"/>
                <a:gd name="connsiteX49" fmla="*/ 1038225 w 1416843"/>
                <a:gd name="connsiteY49" fmla="*/ 754857 h 1004888"/>
                <a:gd name="connsiteX50" fmla="*/ 978693 w 1416843"/>
                <a:gd name="connsiteY50" fmla="*/ 690563 h 1004888"/>
                <a:gd name="connsiteX51" fmla="*/ 883443 w 1416843"/>
                <a:gd name="connsiteY51" fmla="*/ 597694 h 1004888"/>
                <a:gd name="connsiteX52" fmla="*/ 740568 w 1416843"/>
                <a:gd name="connsiteY52" fmla="*/ 469107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16843" h="1004888">
                  <a:moveTo>
                    <a:pt x="740568" y="469107"/>
                  </a:moveTo>
                  <a:lnTo>
                    <a:pt x="669131" y="411957"/>
                  </a:lnTo>
                  <a:lnTo>
                    <a:pt x="623887" y="376238"/>
                  </a:lnTo>
                  <a:lnTo>
                    <a:pt x="569118" y="338138"/>
                  </a:lnTo>
                  <a:lnTo>
                    <a:pt x="516731" y="304800"/>
                  </a:lnTo>
                  <a:lnTo>
                    <a:pt x="466725" y="278607"/>
                  </a:lnTo>
                  <a:lnTo>
                    <a:pt x="388143" y="240507"/>
                  </a:lnTo>
                  <a:lnTo>
                    <a:pt x="297656" y="197644"/>
                  </a:lnTo>
                  <a:lnTo>
                    <a:pt x="183356" y="135732"/>
                  </a:lnTo>
                  <a:lnTo>
                    <a:pt x="95250" y="85725"/>
                  </a:lnTo>
                  <a:lnTo>
                    <a:pt x="21431" y="40482"/>
                  </a:lnTo>
                  <a:lnTo>
                    <a:pt x="0" y="21432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0"/>
                  </a:lnTo>
                  <a:lnTo>
                    <a:pt x="116681" y="9525"/>
                  </a:lnTo>
                  <a:lnTo>
                    <a:pt x="230981" y="35719"/>
                  </a:lnTo>
                  <a:lnTo>
                    <a:pt x="345281" y="64294"/>
                  </a:lnTo>
                  <a:lnTo>
                    <a:pt x="461962" y="97632"/>
                  </a:lnTo>
                  <a:lnTo>
                    <a:pt x="540543" y="123825"/>
                  </a:lnTo>
                  <a:lnTo>
                    <a:pt x="609600" y="147638"/>
                  </a:lnTo>
                  <a:lnTo>
                    <a:pt x="688181" y="178594"/>
                  </a:lnTo>
                  <a:lnTo>
                    <a:pt x="745331" y="202407"/>
                  </a:lnTo>
                  <a:lnTo>
                    <a:pt x="800100" y="226219"/>
                  </a:lnTo>
                  <a:lnTo>
                    <a:pt x="881062" y="264319"/>
                  </a:lnTo>
                  <a:lnTo>
                    <a:pt x="938212" y="292894"/>
                  </a:lnTo>
                  <a:lnTo>
                    <a:pt x="1004887" y="330994"/>
                  </a:lnTo>
                  <a:lnTo>
                    <a:pt x="1088231" y="378619"/>
                  </a:lnTo>
                  <a:lnTo>
                    <a:pt x="1162050" y="423863"/>
                  </a:lnTo>
                  <a:lnTo>
                    <a:pt x="1223962" y="469107"/>
                  </a:lnTo>
                  <a:lnTo>
                    <a:pt x="1285875" y="511969"/>
                  </a:lnTo>
                  <a:lnTo>
                    <a:pt x="1312068" y="535782"/>
                  </a:lnTo>
                  <a:lnTo>
                    <a:pt x="1331118" y="573882"/>
                  </a:lnTo>
                  <a:lnTo>
                    <a:pt x="1357312" y="628650"/>
                  </a:lnTo>
                  <a:lnTo>
                    <a:pt x="1378743" y="681038"/>
                  </a:lnTo>
                  <a:lnTo>
                    <a:pt x="1395412" y="733425"/>
                  </a:lnTo>
                  <a:lnTo>
                    <a:pt x="1404937" y="771525"/>
                  </a:lnTo>
                  <a:lnTo>
                    <a:pt x="1416843" y="831057"/>
                  </a:lnTo>
                  <a:lnTo>
                    <a:pt x="1414462" y="873919"/>
                  </a:lnTo>
                  <a:lnTo>
                    <a:pt x="1402556" y="926307"/>
                  </a:lnTo>
                  <a:lnTo>
                    <a:pt x="1378743" y="971550"/>
                  </a:lnTo>
                  <a:lnTo>
                    <a:pt x="1347787" y="1000125"/>
                  </a:lnTo>
                  <a:lnTo>
                    <a:pt x="1316831" y="1004888"/>
                  </a:lnTo>
                  <a:lnTo>
                    <a:pt x="1278731" y="995363"/>
                  </a:lnTo>
                  <a:lnTo>
                    <a:pt x="1243012" y="976313"/>
                  </a:lnTo>
                  <a:lnTo>
                    <a:pt x="1195387" y="940594"/>
                  </a:lnTo>
                  <a:lnTo>
                    <a:pt x="1145381" y="888207"/>
                  </a:lnTo>
                  <a:lnTo>
                    <a:pt x="1073943" y="802482"/>
                  </a:lnTo>
                  <a:lnTo>
                    <a:pt x="1038225" y="754857"/>
                  </a:lnTo>
                  <a:lnTo>
                    <a:pt x="978693" y="690563"/>
                  </a:lnTo>
                  <a:lnTo>
                    <a:pt x="883443" y="597694"/>
                  </a:lnTo>
                  <a:lnTo>
                    <a:pt x="74056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1">
              <a:extLst>
                <a:ext uri="{FF2B5EF4-FFF2-40B4-BE49-F238E27FC236}">
                  <a16:creationId xmlns:a16="http://schemas.microsoft.com/office/drawing/2014/main" id="{E43D61CB-BABC-4FB1-B946-7300A041DE04}"/>
                </a:ext>
              </a:extLst>
            </p:cNvPr>
            <p:cNvSpPr/>
            <p:nvPr/>
          </p:nvSpPr>
          <p:spPr>
            <a:xfrm>
              <a:off x="3470275" y="2335213"/>
              <a:ext cx="3284538" cy="1951037"/>
            </a:xfrm>
            <a:custGeom>
              <a:avLst/>
              <a:gdLst>
                <a:gd name="connsiteX0" fmla="*/ 1466850 w 3284765"/>
                <a:gd name="connsiteY0" fmla="*/ 122464 h 1951264"/>
                <a:gd name="connsiteX1" fmla="*/ 1243693 w 3284765"/>
                <a:gd name="connsiteY1" fmla="*/ 144235 h 1951264"/>
                <a:gd name="connsiteX2" fmla="*/ 1091293 w 3284765"/>
                <a:gd name="connsiteY2" fmla="*/ 160564 h 1951264"/>
                <a:gd name="connsiteX3" fmla="*/ 889908 w 3284765"/>
                <a:gd name="connsiteY3" fmla="*/ 179614 h 1951264"/>
                <a:gd name="connsiteX4" fmla="*/ 625929 w 3284765"/>
                <a:gd name="connsiteY4" fmla="*/ 225878 h 1951264"/>
                <a:gd name="connsiteX5" fmla="*/ 253093 w 3284765"/>
                <a:gd name="connsiteY5" fmla="*/ 296635 h 1951264"/>
                <a:gd name="connsiteX6" fmla="*/ 0 w 3284765"/>
                <a:gd name="connsiteY6" fmla="*/ 351064 h 1951264"/>
                <a:gd name="connsiteX7" fmla="*/ 16329 w 3284765"/>
                <a:gd name="connsiteY7" fmla="*/ 506185 h 1951264"/>
                <a:gd name="connsiteX8" fmla="*/ 201386 w 3284765"/>
                <a:gd name="connsiteY8" fmla="*/ 465364 h 1951264"/>
                <a:gd name="connsiteX9" fmla="*/ 410936 w 3284765"/>
                <a:gd name="connsiteY9" fmla="*/ 421821 h 1951264"/>
                <a:gd name="connsiteX10" fmla="*/ 672193 w 3284765"/>
                <a:gd name="connsiteY10" fmla="*/ 370114 h 1951264"/>
                <a:gd name="connsiteX11" fmla="*/ 898072 w 3284765"/>
                <a:gd name="connsiteY11" fmla="*/ 332014 h 1951264"/>
                <a:gd name="connsiteX12" fmla="*/ 1096736 w 3284765"/>
                <a:gd name="connsiteY12" fmla="*/ 318407 h 1951264"/>
                <a:gd name="connsiteX13" fmla="*/ 1344386 w 3284765"/>
                <a:gd name="connsiteY13" fmla="*/ 285750 h 1951264"/>
                <a:gd name="connsiteX14" fmla="*/ 1586593 w 3284765"/>
                <a:gd name="connsiteY14" fmla="*/ 263978 h 1951264"/>
                <a:gd name="connsiteX15" fmla="*/ 1801586 w 3284765"/>
                <a:gd name="connsiteY15" fmla="*/ 250371 h 1951264"/>
                <a:gd name="connsiteX16" fmla="*/ 1910443 w 3284765"/>
                <a:gd name="connsiteY16" fmla="*/ 244928 h 1951264"/>
                <a:gd name="connsiteX17" fmla="*/ 2098222 w 3284765"/>
                <a:gd name="connsiteY17" fmla="*/ 225878 h 1951264"/>
                <a:gd name="connsiteX18" fmla="*/ 2272393 w 3284765"/>
                <a:gd name="connsiteY18" fmla="*/ 223157 h 1951264"/>
                <a:gd name="connsiteX19" fmla="*/ 2460172 w 3284765"/>
                <a:gd name="connsiteY19" fmla="*/ 217714 h 1951264"/>
                <a:gd name="connsiteX20" fmla="*/ 2607129 w 3284765"/>
                <a:gd name="connsiteY20" fmla="*/ 212271 h 1951264"/>
                <a:gd name="connsiteX21" fmla="*/ 2754086 w 3284765"/>
                <a:gd name="connsiteY21" fmla="*/ 204107 h 1951264"/>
                <a:gd name="connsiteX22" fmla="*/ 2797629 w 3284765"/>
                <a:gd name="connsiteY22" fmla="*/ 206828 h 1951264"/>
                <a:gd name="connsiteX23" fmla="*/ 2835729 w 3284765"/>
                <a:gd name="connsiteY23" fmla="*/ 212271 h 1951264"/>
                <a:gd name="connsiteX24" fmla="*/ 2862943 w 3284765"/>
                <a:gd name="connsiteY24" fmla="*/ 223157 h 1951264"/>
                <a:gd name="connsiteX25" fmla="*/ 2881993 w 3284765"/>
                <a:gd name="connsiteY25" fmla="*/ 236764 h 1951264"/>
                <a:gd name="connsiteX26" fmla="*/ 2901043 w 3284765"/>
                <a:gd name="connsiteY26" fmla="*/ 258535 h 1951264"/>
                <a:gd name="connsiteX27" fmla="*/ 2903765 w 3284765"/>
                <a:gd name="connsiteY27" fmla="*/ 304800 h 1951264"/>
                <a:gd name="connsiteX28" fmla="*/ 2895600 w 3284765"/>
                <a:gd name="connsiteY28" fmla="*/ 541564 h 1951264"/>
                <a:gd name="connsiteX29" fmla="*/ 2876550 w 3284765"/>
                <a:gd name="connsiteY29" fmla="*/ 800100 h 1951264"/>
                <a:gd name="connsiteX30" fmla="*/ 2857500 w 3284765"/>
                <a:gd name="connsiteY30" fmla="*/ 987878 h 1951264"/>
                <a:gd name="connsiteX31" fmla="*/ 2830286 w 3284765"/>
                <a:gd name="connsiteY31" fmla="*/ 1194707 h 1951264"/>
                <a:gd name="connsiteX32" fmla="*/ 2794908 w 3284765"/>
                <a:gd name="connsiteY32" fmla="*/ 1502228 h 1951264"/>
                <a:gd name="connsiteX33" fmla="*/ 2762250 w 3284765"/>
                <a:gd name="connsiteY33" fmla="*/ 1768928 h 1951264"/>
                <a:gd name="connsiteX34" fmla="*/ 2737758 w 3284765"/>
                <a:gd name="connsiteY34" fmla="*/ 1951264 h 1951264"/>
                <a:gd name="connsiteX35" fmla="*/ 2941865 w 3284765"/>
                <a:gd name="connsiteY35" fmla="*/ 1948543 h 1951264"/>
                <a:gd name="connsiteX36" fmla="*/ 2971800 w 3284765"/>
                <a:gd name="connsiteY36" fmla="*/ 1690007 h 1951264"/>
                <a:gd name="connsiteX37" fmla="*/ 3004458 w 3284765"/>
                <a:gd name="connsiteY37" fmla="*/ 1445078 h 1951264"/>
                <a:gd name="connsiteX38" fmla="*/ 3031672 w 3284765"/>
                <a:gd name="connsiteY38" fmla="*/ 1279071 h 1951264"/>
                <a:gd name="connsiteX39" fmla="*/ 3061608 w 3284765"/>
                <a:gd name="connsiteY39" fmla="*/ 1118507 h 1951264"/>
                <a:gd name="connsiteX40" fmla="*/ 3105150 w 3284765"/>
                <a:gd name="connsiteY40" fmla="*/ 906235 h 1951264"/>
                <a:gd name="connsiteX41" fmla="*/ 3118758 w 3284765"/>
                <a:gd name="connsiteY41" fmla="*/ 830035 h 1951264"/>
                <a:gd name="connsiteX42" fmla="*/ 3145972 w 3284765"/>
                <a:gd name="connsiteY42" fmla="*/ 721178 h 1951264"/>
                <a:gd name="connsiteX43" fmla="*/ 3175908 w 3284765"/>
                <a:gd name="connsiteY43" fmla="*/ 585107 h 1951264"/>
                <a:gd name="connsiteX44" fmla="*/ 3194958 w 3284765"/>
                <a:gd name="connsiteY44" fmla="*/ 517071 h 1951264"/>
                <a:gd name="connsiteX45" fmla="*/ 3219450 w 3284765"/>
                <a:gd name="connsiteY45" fmla="*/ 489857 h 1951264"/>
                <a:gd name="connsiteX46" fmla="*/ 3254829 w 3284765"/>
                <a:gd name="connsiteY46" fmla="*/ 446314 h 1951264"/>
                <a:gd name="connsiteX47" fmla="*/ 3279322 w 3284765"/>
                <a:gd name="connsiteY47" fmla="*/ 400050 h 1951264"/>
                <a:gd name="connsiteX48" fmla="*/ 3284765 w 3284765"/>
                <a:gd name="connsiteY48" fmla="*/ 364671 h 1951264"/>
                <a:gd name="connsiteX49" fmla="*/ 3282043 w 3284765"/>
                <a:gd name="connsiteY49" fmla="*/ 334735 h 1951264"/>
                <a:gd name="connsiteX50" fmla="*/ 3273879 w 3284765"/>
                <a:gd name="connsiteY50" fmla="*/ 304800 h 1951264"/>
                <a:gd name="connsiteX51" fmla="*/ 3246665 w 3284765"/>
                <a:gd name="connsiteY51" fmla="*/ 269421 h 1951264"/>
                <a:gd name="connsiteX52" fmla="*/ 3175908 w 3284765"/>
                <a:gd name="connsiteY52" fmla="*/ 198664 h 1951264"/>
                <a:gd name="connsiteX53" fmla="*/ 3058886 w 3284765"/>
                <a:gd name="connsiteY53" fmla="*/ 100693 h 1951264"/>
                <a:gd name="connsiteX54" fmla="*/ 2963636 w 3284765"/>
                <a:gd name="connsiteY54" fmla="*/ 24493 h 1951264"/>
                <a:gd name="connsiteX55" fmla="*/ 2930979 w 3284765"/>
                <a:gd name="connsiteY55" fmla="*/ 0 h 1951264"/>
                <a:gd name="connsiteX56" fmla="*/ 2892879 w 3284765"/>
                <a:gd name="connsiteY56" fmla="*/ 10885 h 1951264"/>
                <a:gd name="connsiteX57" fmla="*/ 2729593 w 3284765"/>
                <a:gd name="connsiteY57" fmla="*/ 46264 h 1951264"/>
                <a:gd name="connsiteX58" fmla="*/ 2650672 w 3284765"/>
                <a:gd name="connsiteY58" fmla="*/ 51707 h 1951264"/>
                <a:gd name="connsiteX59" fmla="*/ 2476500 w 3284765"/>
                <a:gd name="connsiteY59" fmla="*/ 62593 h 1951264"/>
                <a:gd name="connsiteX60" fmla="*/ 2272393 w 3284765"/>
                <a:gd name="connsiteY60" fmla="*/ 68035 h 1951264"/>
                <a:gd name="connsiteX61" fmla="*/ 2090058 w 3284765"/>
                <a:gd name="connsiteY61" fmla="*/ 68035 h 1951264"/>
                <a:gd name="connsiteX62" fmla="*/ 1839686 w 3284765"/>
                <a:gd name="connsiteY62" fmla="*/ 95250 h 1951264"/>
                <a:gd name="connsiteX63" fmla="*/ 1662793 w 3284765"/>
                <a:gd name="connsiteY63" fmla="*/ 106135 h 1951264"/>
                <a:gd name="connsiteX64" fmla="*/ 1466850 w 3284765"/>
                <a:gd name="connsiteY64" fmla="*/ 122464 h 195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284765" h="1951264">
                  <a:moveTo>
                    <a:pt x="1466850" y="122464"/>
                  </a:moveTo>
                  <a:lnTo>
                    <a:pt x="1243693" y="144235"/>
                  </a:lnTo>
                  <a:lnTo>
                    <a:pt x="1091293" y="160564"/>
                  </a:lnTo>
                  <a:lnTo>
                    <a:pt x="889908" y="179614"/>
                  </a:lnTo>
                  <a:lnTo>
                    <a:pt x="625929" y="225878"/>
                  </a:lnTo>
                  <a:lnTo>
                    <a:pt x="253093" y="296635"/>
                  </a:lnTo>
                  <a:lnTo>
                    <a:pt x="0" y="351064"/>
                  </a:lnTo>
                  <a:lnTo>
                    <a:pt x="16329" y="506185"/>
                  </a:lnTo>
                  <a:lnTo>
                    <a:pt x="201386" y="465364"/>
                  </a:lnTo>
                  <a:lnTo>
                    <a:pt x="410936" y="421821"/>
                  </a:lnTo>
                  <a:lnTo>
                    <a:pt x="672193" y="370114"/>
                  </a:lnTo>
                  <a:lnTo>
                    <a:pt x="898072" y="332014"/>
                  </a:lnTo>
                  <a:lnTo>
                    <a:pt x="1096736" y="318407"/>
                  </a:lnTo>
                  <a:lnTo>
                    <a:pt x="1344386" y="285750"/>
                  </a:lnTo>
                  <a:lnTo>
                    <a:pt x="1586593" y="263978"/>
                  </a:lnTo>
                  <a:lnTo>
                    <a:pt x="1801586" y="250371"/>
                  </a:lnTo>
                  <a:lnTo>
                    <a:pt x="1910443" y="244928"/>
                  </a:lnTo>
                  <a:lnTo>
                    <a:pt x="2098222" y="225878"/>
                  </a:lnTo>
                  <a:lnTo>
                    <a:pt x="2272393" y="223157"/>
                  </a:lnTo>
                  <a:lnTo>
                    <a:pt x="2460172" y="217714"/>
                  </a:lnTo>
                  <a:lnTo>
                    <a:pt x="2607129" y="212271"/>
                  </a:lnTo>
                  <a:lnTo>
                    <a:pt x="2754086" y="204107"/>
                  </a:lnTo>
                  <a:lnTo>
                    <a:pt x="2797629" y="206828"/>
                  </a:lnTo>
                  <a:lnTo>
                    <a:pt x="2835729" y="212271"/>
                  </a:lnTo>
                  <a:lnTo>
                    <a:pt x="2862943" y="223157"/>
                  </a:lnTo>
                  <a:lnTo>
                    <a:pt x="2881993" y="236764"/>
                  </a:lnTo>
                  <a:lnTo>
                    <a:pt x="2901043" y="258535"/>
                  </a:lnTo>
                  <a:lnTo>
                    <a:pt x="2903765" y="304800"/>
                  </a:lnTo>
                  <a:lnTo>
                    <a:pt x="2895600" y="541564"/>
                  </a:lnTo>
                  <a:lnTo>
                    <a:pt x="2876550" y="800100"/>
                  </a:lnTo>
                  <a:lnTo>
                    <a:pt x="2857500" y="987878"/>
                  </a:lnTo>
                  <a:lnTo>
                    <a:pt x="2830286" y="1194707"/>
                  </a:lnTo>
                  <a:lnTo>
                    <a:pt x="2794908" y="1502228"/>
                  </a:lnTo>
                  <a:lnTo>
                    <a:pt x="2762250" y="1768928"/>
                  </a:lnTo>
                  <a:lnTo>
                    <a:pt x="2737758" y="1951264"/>
                  </a:lnTo>
                  <a:lnTo>
                    <a:pt x="2941865" y="1948543"/>
                  </a:lnTo>
                  <a:lnTo>
                    <a:pt x="2971800" y="1690007"/>
                  </a:lnTo>
                  <a:lnTo>
                    <a:pt x="3004458" y="1445078"/>
                  </a:lnTo>
                  <a:lnTo>
                    <a:pt x="3031672" y="1279071"/>
                  </a:lnTo>
                  <a:lnTo>
                    <a:pt x="3061608" y="1118507"/>
                  </a:lnTo>
                  <a:lnTo>
                    <a:pt x="3105150" y="906235"/>
                  </a:lnTo>
                  <a:lnTo>
                    <a:pt x="3118758" y="830035"/>
                  </a:lnTo>
                  <a:lnTo>
                    <a:pt x="3145972" y="721178"/>
                  </a:lnTo>
                  <a:lnTo>
                    <a:pt x="3175908" y="585107"/>
                  </a:lnTo>
                  <a:lnTo>
                    <a:pt x="3194958" y="517071"/>
                  </a:lnTo>
                  <a:lnTo>
                    <a:pt x="3219450" y="489857"/>
                  </a:lnTo>
                  <a:lnTo>
                    <a:pt x="3254829" y="446314"/>
                  </a:lnTo>
                  <a:lnTo>
                    <a:pt x="3279322" y="400050"/>
                  </a:lnTo>
                  <a:lnTo>
                    <a:pt x="3284765" y="364671"/>
                  </a:lnTo>
                  <a:lnTo>
                    <a:pt x="3282043" y="334735"/>
                  </a:lnTo>
                  <a:lnTo>
                    <a:pt x="3273879" y="304800"/>
                  </a:lnTo>
                  <a:lnTo>
                    <a:pt x="3246665" y="269421"/>
                  </a:lnTo>
                  <a:lnTo>
                    <a:pt x="3175908" y="198664"/>
                  </a:lnTo>
                  <a:lnTo>
                    <a:pt x="3058886" y="100693"/>
                  </a:lnTo>
                  <a:lnTo>
                    <a:pt x="2963636" y="24493"/>
                  </a:lnTo>
                  <a:lnTo>
                    <a:pt x="2930979" y="0"/>
                  </a:lnTo>
                  <a:lnTo>
                    <a:pt x="2892879" y="10885"/>
                  </a:lnTo>
                  <a:lnTo>
                    <a:pt x="2729593" y="46264"/>
                  </a:lnTo>
                  <a:lnTo>
                    <a:pt x="2650672" y="51707"/>
                  </a:lnTo>
                  <a:lnTo>
                    <a:pt x="2476500" y="62593"/>
                  </a:lnTo>
                  <a:lnTo>
                    <a:pt x="2272393" y="68035"/>
                  </a:lnTo>
                  <a:lnTo>
                    <a:pt x="2090058" y="68035"/>
                  </a:lnTo>
                  <a:lnTo>
                    <a:pt x="1839686" y="95250"/>
                  </a:lnTo>
                  <a:lnTo>
                    <a:pt x="1662793" y="106135"/>
                  </a:lnTo>
                  <a:lnTo>
                    <a:pt x="1466850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6">
              <a:extLst>
                <a:ext uri="{FF2B5EF4-FFF2-40B4-BE49-F238E27FC236}">
                  <a16:creationId xmlns:a16="http://schemas.microsoft.com/office/drawing/2014/main" id="{92C74A4E-BF35-4909-87FF-1CC77E46CBB8}"/>
                </a:ext>
              </a:extLst>
            </p:cNvPr>
            <p:cNvSpPr/>
            <p:nvPr/>
          </p:nvSpPr>
          <p:spPr>
            <a:xfrm>
              <a:off x="4130675" y="1814513"/>
              <a:ext cx="527050" cy="2563812"/>
            </a:xfrm>
            <a:custGeom>
              <a:avLst/>
              <a:gdLst>
                <a:gd name="connsiteX0" fmla="*/ 455500 w 526884"/>
                <a:gd name="connsiteY0" fmla="*/ 1016378 h 2563039"/>
                <a:gd name="connsiteX1" fmla="*/ 455500 w 526884"/>
                <a:gd name="connsiteY1" fmla="*/ 819221 h 2563039"/>
                <a:gd name="connsiteX2" fmla="*/ 458899 w 526884"/>
                <a:gd name="connsiteY2" fmla="*/ 666254 h 2563039"/>
                <a:gd name="connsiteX3" fmla="*/ 472496 w 526884"/>
                <a:gd name="connsiteY3" fmla="*/ 462299 h 2563039"/>
                <a:gd name="connsiteX4" fmla="*/ 479295 w 526884"/>
                <a:gd name="connsiteY4" fmla="*/ 312732 h 2563039"/>
                <a:gd name="connsiteX5" fmla="*/ 482694 w 526884"/>
                <a:gd name="connsiteY5" fmla="*/ 295735 h 2563039"/>
                <a:gd name="connsiteX6" fmla="*/ 492892 w 526884"/>
                <a:gd name="connsiteY6" fmla="*/ 285538 h 2563039"/>
                <a:gd name="connsiteX7" fmla="*/ 520086 w 526884"/>
                <a:gd name="connsiteY7" fmla="*/ 254944 h 2563039"/>
                <a:gd name="connsiteX8" fmla="*/ 526884 w 526884"/>
                <a:gd name="connsiteY8" fmla="*/ 231149 h 2563039"/>
                <a:gd name="connsiteX9" fmla="*/ 523485 w 526884"/>
                <a:gd name="connsiteY9" fmla="*/ 210754 h 2563039"/>
                <a:gd name="connsiteX10" fmla="*/ 506489 w 526884"/>
                <a:gd name="connsiteY10" fmla="*/ 180161 h 2563039"/>
                <a:gd name="connsiteX11" fmla="*/ 472496 w 526884"/>
                <a:gd name="connsiteY11" fmla="*/ 139369 h 2563039"/>
                <a:gd name="connsiteX12" fmla="*/ 414709 w 526884"/>
                <a:gd name="connsiteY12" fmla="*/ 98578 h 2563039"/>
                <a:gd name="connsiteX13" fmla="*/ 346724 w 526884"/>
                <a:gd name="connsiteY13" fmla="*/ 64586 h 2563039"/>
                <a:gd name="connsiteX14" fmla="*/ 251545 w 526884"/>
                <a:gd name="connsiteY14" fmla="*/ 27194 h 2563039"/>
                <a:gd name="connsiteX15" fmla="*/ 183560 w 526884"/>
                <a:gd name="connsiteY15" fmla="*/ 10198 h 2563039"/>
                <a:gd name="connsiteX16" fmla="*/ 108776 w 526884"/>
                <a:gd name="connsiteY16" fmla="*/ 0 h 2563039"/>
                <a:gd name="connsiteX17" fmla="*/ 44190 w 526884"/>
                <a:gd name="connsiteY17" fmla="*/ 10198 h 2563039"/>
                <a:gd name="connsiteX18" fmla="*/ 6798 w 526884"/>
                <a:gd name="connsiteY18" fmla="*/ 27194 h 2563039"/>
                <a:gd name="connsiteX19" fmla="*/ 0 w 526884"/>
                <a:gd name="connsiteY19" fmla="*/ 40791 h 2563039"/>
                <a:gd name="connsiteX20" fmla="*/ 0 w 526884"/>
                <a:gd name="connsiteY20" fmla="*/ 54388 h 2563039"/>
                <a:gd name="connsiteX21" fmla="*/ 10197 w 526884"/>
                <a:gd name="connsiteY21" fmla="*/ 74784 h 2563039"/>
                <a:gd name="connsiteX22" fmla="*/ 37391 w 526884"/>
                <a:gd name="connsiteY22" fmla="*/ 91780 h 2563039"/>
                <a:gd name="connsiteX23" fmla="*/ 61186 w 526884"/>
                <a:gd name="connsiteY23" fmla="*/ 101978 h 2563039"/>
                <a:gd name="connsiteX24" fmla="*/ 88380 w 526884"/>
                <a:gd name="connsiteY24" fmla="*/ 115575 h 2563039"/>
                <a:gd name="connsiteX25" fmla="*/ 139369 w 526884"/>
                <a:gd name="connsiteY25" fmla="*/ 159765 h 2563039"/>
                <a:gd name="connsiteX26" fmla="*/ 176761 w 526884"/>
                <a:gd name="connsiteY26" fmla="*/ 203955 h 2563039"/>
                <a:gd name="connsiteX27" fmla="*/ 190358 w 526884"/>
                <a:gd name="connsiteY27" fmla="*/ 234549 h 2563039"/>
                <a:gd name="connsiteX28" fmla="*/ 200556 w 526884"/>
                <a:gd name="connsiteY28" fmla="*/ 295735 h 2563039"/>
                <a:gd name="connsiteX29" fmla="*/ 207354 w 526884"/>
                <a:gd name="connsiteY29" fmla="*/ 428306 h 2563039"/>
                <a:gd name="connsiteX30" fmla="*/ 210754 w 526884"/>
                <a:gd name="connsiteY30" fmla="*/ 581273 h 2563039"/>
                <a:gd name="connsiteX31" fmla="*/ 210754 w 526884"/>
                <a:gd name="connsiteY31" fmla="*/ 758034 h 2563039"/>
                <a:gd name="connsiteX32" fmla="*/ 210754 w 526884"/>
                <a:gd name="connsiteY32" fmla="*/ 843016 h 2563039"/>
                <a:gd name="connsiteX33" fmla="*/ 220951 w 526884"/>
                <a:gd name="connsiteY33" fmla="*/ 999381 h 2563039"/>
                <a:gd name="connsiteX34" fmla="*/ 231149 w 526884"/>
                <a:gd name="connsiteY34" fmla="*/ 1254326 h 2563039"/>
                <a:gd name="connsiteX35" fmla="*/ 234548 w 526884"/>
                <a:gd name="connsiteY35" fmla="*/ 1509270 h 2563039"/>
                <a:gd name="connsiteX36" fmla="*/ 234548 w 526884"/>
                <a:gd name="connsiteY36" fmla="*/ 1645240 h 2563039"/>
                <a:gd name="connsiteX37" fmla="*/ 237948 w 526884"/>
                <a:gd name="connsiteY37" fmla="*/ 1862793 h 2563039"/>
                <a:gd name="connsiteX38" fmla="*/ 248145 w 526884"/>
                <a:gd name="connsiteY38" fmla="*/ 2097341 h 2563039"/>
                <a:gd name="connsiteX39" fmla="*/ 254944 w 526884"/>
                <a:gd name="connsiteY39" fmla="*/ 2280901 h 2563039"/>
                <a:gd name="connsiteX40" fmla="*/ 258343 w 526884"/>
                <a:gd name="connsiteY40" fmla="*/ 2563039 h 2563039"/>
                <a:gd name="connsiteX41" fmla="*/ 455500 w 526884"/>
                <a:gd name="connsiteY41" fmla="*/ 2546043 h 2563039"/>
                <a:gd name="connsiteX42" fmla="*/ 458899 w 526884"/>
                <a:gd name="connsiteY42" fmla="*/ 2189121 h 2563039"/>
                <a:gd name="connsiteX43" fmla="*/ 455500 w 526884"/>
                <a:gd name="connsiteY43" fmla="*/ 1720024 h 2563039"/>
                <a:gd name="connsiteX44" fmla="*/ 455500 w 526884"/>
                <a:gd name="connsiteY44" fmla="*/ 1016378 h 256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884" h="2563039">
                  <a:moveTo>
                    <a:pt x="455500" y="1016378"/>
                  </a:moveTo>
                  <a:lnTo>
                    <a:pt x="455500" y="819221"/>
                  </a:lnTo>
                  <a:lnTo>
                    <a:pt x="458899" y="666254"/>
                  </a:lnTo>
                  <a:lnTo>
                    <a:pt x="472496" y="462299"/>
                  </a:lnTo>
                  <a:lnTo>
                    <a:pt x="479295" y="312732"/>
                  </a:lnTo>
                  <a:lnTo>
                    <a:pt x="482694" y="295735"/>
                  </a:lnTo>
                  <a:lnTo>
                    <a:pt x="492892" y="285538"/>
                  </a:lnTo>
                  <a:lnTo>
                    <a:pt x="520086" y="254944"/>
                  </a:lnTo>
                  <a:lnTo>
                    <a:pt x="526884" y="231149"/>
                  </a:lnTo>
                  <a:lnTo>
                    <a:pt x="523485" y="210754"/>
                  </a:lnTo>
                  <a:lnTo>
                    <a:pt x="506489" y="180161"/>
                  </a:lnTo>
                  <a:lnTo>
                    <a:pt x="472496" y="139369"/>
                  </a:lnTo>
                  <a:lnTo>
                    <a:pt x="414709" y="98578"/>
                  </a:lnTo>
                  <a:lnTo>
                    <a:pt x="346724" y="64586"/>
                  </a:lnTo>
                  <a:lnTo>
                    <a:pt x="251545" y="27194"/>
                  </a:lnTo>
                  <a:lnTo>
                    <a:pt x="183560" y="10198"/>
                  </a:lnTo>
                  <a:lnTo>
                    <a:pt x="108776" y="0"/>
                  </a:lnTo>
                  <a:lnTo>
                    <a:pt x="44190" y="10198"/>
                  </a:lnTo>
                  <a:lnTo>
                    <a:pt x="6798" y="27194"/>
                  </a:lnTo>
                  <a:lnTo>
                    <a:pt x="0" y="40791"/>
                  </a:lnTo>
                  <a:lnTo>
                    <a:pt x="0" y="54388"/>
                  </a:lnTo>
                  <a:lnTo>
                    <a:pt x="10197" y="74784"/>
                  </a:lnTo>
                  <a:lnTo>
                    <a:pt x="37391" y="91780"/>
                  </a:lnTo>
                  <a:lnTo>
                    <a:pt x="61186" y="101978"/>
                  </a:lnTo>
                  <a:lnTo>
                    <a:pt x="88380" y="115575"/>
                  </a:lnTo>
                  <a:lnTo>
                    <a:pt x="139369" y="159765"/>
                  </a:lnTo>
                  <a:lnTo>
                    <a:pt x="176761" y="203955"/>
                  </a:lnTo>
                  <a:lnTo>
                    <a:pt x="190358" y="234549"/>
                  </a:lnTo>
                  <a:lnTo>
                    <a:pt x="200556" y="295735"/>
                  </a:lnTo>
                  <a:lnTo>
                    <a:pt x="207354" y="428306"/>
                  </a:lnTo>
                  <a:cubicBezTo>
                    <a:pt x="208487" y="479295"/>
                    <a:pt x="209621" y="530284"/>
                    <a:pt x="210754" y="581273"/>
                  </a:cubicBezTo>
                  <a:lnTo>
                    <a:pt x="210754" y="758034"/>
                  </a:lnTo>
                  <a:lnTo>
                    <a:pt x="210754" y="843016"/>
                  </a:lnTo>
                  <a:lnTo>
                    <a:pt x="220951" y="999381"/>
                  </a:lnTo>
                  <a:lnTo>
                    <a:pt x="231149" y="1254326"/>
                  </a:lnTo>
                  <a:lnTo>
                    <a:pt x="234548" y="1509270"/>
                  </a:lnTo>
                  <a:lnTo>
                    <a:pt x="234548" y="1645240"/>
                  </a:lnTo>
                  <a:cubicBezTo>
                    <a:pt x="235681" y="1717758"/>
                    <a:pt x="236815" y="1790275"/>
                    <a:pt x="237948" y="1862793"/>
                  </a:cubicBezTo>
                  <a:lnTo>
                    <a:pt x="248145" y="2097341"/>
                  </a:lnTo>
                  <a:lnTo>
                    <a:pt x="254944" y="2280901"/>
                  </a:lnTo>
                  <a:lnTo>
                    <a:pt x="258343" y="2563039"/>
                  </a:lnTo>
                  <a:lnTo>
                    <a:pt x="455500" y="2546043"/>
                  </a:lnTo>
                  <a:lnTo>
                    <a:pt x="458899" y="2189121"/>
                  </a:lnTo>
                  <a:lnTo>
                    <a:pt x="455500" y="1720024"/>
                  </a:lnTo>
                  <a:lnTo>
                    <a:pt x="455500" y="10163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7">
              <a:extLst>
                <a:ext uri="{FF2B5EF4-FFF2-40B4-BE49-F238E27FC236}">
                  <a16:creationId xmlns:a16="http://schemas.microsoft.com/office/drawing/2014/main" id="{3BA2C62D-A6AD-4366-AECA-4503A9C029E4}"/>
                </a:ext>
              </a:extLst>
            </p:cNvPr>
            <p:cNvSpPr/>
            <p:nvPr/>
          </p:nvSpPr>
          <p:spPr>
            <a:xfrm>
              <a:off x="5157788" y="1571625"/>
              <a:ext cx="536575" cy="2732088"/>
            </a:xfrm>
            <a:custGeom>
              <a:avLst/>
              <a:gdLst>
                <a:gd name="connsiteX0" fmla="*/ 413069 w 536637"/>
                <a:gd name="connsiteY0" fmla="*/ 1327469 h 2732609"/>
                <a:gd name="connsiteX1" fmla="*/ 437783 w 536637"/>
                <a:gd name="connsiteY1" fmla="*/ 981480 h 2732609"/>
                <a:gd name="connsiteX2" fmla="*/ 434252 w 536637"/>
                <a:gd name="connsiteY2" fmla="*/ 829668 h 2732609"/>
                <a:gd name="connsiteX3" fmla="*/ 444844 w 536637"/>
                <a:gd name="connsiteY3" fmla="*/ 766119 h 2732609"/>
                <a:gd name="connsiteX4" fmla="*/ 469557 w 536637"/>
                <a:gd name="connsiteY4" fmla="*/ 617838 h 2732609"/>
                <a:gd name="connsiteX5" fmla="*/ 487210 w 536637"/>
                <a:gd name="connsiteY5" fmla="*/ 490740 h 2732609"/>
                <a:gd name="connsiteX6" fmla="*/ 501332 w 536637"/>
                <a:gd name="connsiteY6" fmla="*/ 342459 h 2732609"/>
                <a:gd name="connsiteX7" fmla="*/ 511923 w 536637"/>
                <a:gd name="connsiteY7" fmla="*/ 321276 h 2732609"/>
                <a:gd name="connsiteX8" fmla="*/ 526045 w 536637"/>
                <a:gd name="connsiteY8" fmla="*/ 293032 h 2732609"/>
                <a:gd name="connsiteX9" fmla="*/ 533106 w 536637"/>
                <a:gd name="connsiteY9" fmla="*/ 268319 h 2732609"/>
                <a:gd name="connsiteX10" fmla="*/ 536637 w 536637"/>
                <a:gd name="connsiteY10" fmla="*/ 247135 h 2732609"/>
                <a:gd name="connsiteX11" fmla="*/ 533106 w 536637"/>
                <a:gd name="connsiteY11" fmla="*/ 229483 h 2732609"/>
                <a:gd name="connsiteX12" fmla="*/ 518984 w 536637"/>
                <a:gd name="connsiteY12" fmla="*/ 197708 h 2732609"/>
                <a:gd name="connsiteX13" fmla="*/ 501332 w 536637"/>
                <a:gd name="connsiteY13" fmla="*/ 172995 h 2732609"/>
                <a:gd name="connsiteX14" fmla="*/ 476618 w 536637"/>
                <a:gd name="connsiteY14" fmla="*/ 155342 h 2732609"/>
                <a:gd name="connsiteX15" fmla="*/ 430722 w 536637"/>
                <a:gd name="connsiteY15" fmla="*/ 134159 h 2732609"/>
                <a:gd name="connsiteX16" fmla="*/ 406008 w 536637"/>
                <a:gd name="connsiteY16" fmla="*/ 109446 h 2732609"/>
                <a:gd name="connsiteX17" fmla="*/ 374234 w 536637"/>
                <a:gd name="connsiteY17" fmla="*/ 88263 h 2732609"/>
                <a:gd name="connsiteX18" fmla="*/ 310684 w 536637"/>
                <a:gd name="connsiteY18" fmla="*/ 56488 h 2732609"/>
                <a:gd name="connsiteX19" fmla="*/ 225952 w 536637"/>
                <a:gd name="connsiteY19" fmla="*/ 28244 h 2732609"/>
                <a:gd name="connsiteX20" fmla="*/ 144751 w 536637"/>
                <a:gd name="connsiteY20" fmla="*/ 10592 h 2732609"/>
                <a:gd name="connsiteX21" fmla="*/ 77671 w 536637"/>
                <a:gd name="connsiteY21" fmla="*/ 0 h 2732609"/>
                <a:gd name="connsiteX22" fmla="*/ 38836 w 536637"/>
                <a:gd name="connsiteY22" fmla="*/ 0 h 2732609"/>
                <a:gd name="connsiteX23" fmla="*/ 14122 w 536637"/>
                <a:gd name="connsiteY23" fmla="*/ 3531 h 2732609"/>
                <a:gd name="connsiteX24" fmla="*/ 0 w 536637"/>
                <a:gd name="connsiteY24" fmla="*/ 17653 h 2732609"/>
                <a:gd name="connsiteX25" fmla="*/ 0 w 536637"/>
                <a:gd name="connsiteY25" fmla="*/ 35305 h 2732609"/>
                <a:gd name="connsiteX26" fmla="*/ 7061 w 536637"/>
                <a:gd name="connsiteY26" fmla="*/ 63549 h 2732609"/>
                <a:gd name="connsiteX27" fmla="*/ 24714 w 536637"/>
                <a:gd name="connsiteY27" fmla="*/ 81202 h 2732609"/>
                <a:gd name="connsiteX28" fmla="*/ 52958 w 536637"/>
                <a:gd name="connsiteY28" fmla="*/ 95324 h 2732609"/>
                <a:gd name="connsiteX29" fmla="*/ 88263 w 536637"/>
                <a:gd name="connsiteY29" fmla="*/ 127098 h 2732609"/>
                <a:gd name="connsiteX30" fmla="*/ 120037 w 536637"/>
                <a:gd name="connsiteY30" fmla="*/ 158873 h 2732609"/>
                <a:gd name="connsiteX31" fmla="*/ 148281 w 536637"/>
                <a:gd name="connsiteY31" fmla="*/ 197708 h 2732609"/>
                <a:gd name="connsiteX32" fmla="*/ 172995 w 536637"/>
                <a:gd name="connsiteY32" fmla="*/ 240074 h 2732609"/>
                <a:gd name="connsiteX33" fmla="*/ 183586 w 536637"/>
                <a:gd name="connsiteY33" fmla="*/ 275380 h 2732609"/>
                <a:gd name="connsiteX34" fmla="*/ 187117 w 536637"/>
                <a:gd name="connsiteY34" fmla="*/ 338929 h 2732609"/>
                <a:gd name="connsiteX35" fmla="*/ 190647 w 536637"/>
                <a:gd name="connsiteY35" fmla="*/ 554289 h 2732609"/>
                <a:gd name="connsiteX36" fmla="*/ 190647 w 536637"/>
                <a:gd name="connsiteY36" fmla="*/ 857912 h 2732609"/>
                <a:gd name="connsiteX37" fmla="*/ 190647 w 536637"/>
                <a:gd name="connsiteY37" fmla="*/ 1207432 h 2732609"/>
                <a:gd name="connsiteX38" fmla="*/ 183586 w 536637"/>
                <a:gd name="connsiteY38" fmla="*/ 1468689 h 2732609"/>
                <a:gd name="connsiteX39" fmla="*/ 165934 w 536637"/>
                <a:gd name="connsiteY39" fmla="*/ 1761721 h 2732609"/>
                <a:gd name="connsiteX40" fmla="*/ 162403 w 536637"/>
                <a:gd name="connsiteY40" fmla="*/ 1973551 h 2732609"/>
                <a:gd name="connsiteX41" fmla="*/ 144751 w 536637"/>
                <a:gd name="connsiteY41" fmla="*/ 2305418 h 2732609"/>
                <a:gd name="connsiteX42" fmla="*/ 120037 w 536637"/>
                <a:gd name="connsiteY42" fmla="*/ 2732609 h 2732609"/>
                <a:gd name="connsiteX43" fmla="*/ 321276 w 536637"/>
                <a:gd name="connsiteY43" fmla="*/ 2718487 h 2732609"/>
                <a:gd name="connsiteX44" fmla="*/ 338929 w 536637"/>
                <a:gd name="connsiteY44" fmla="*/ 2393681 h 2732609"/>
                <a:gd name="connsiteX45" fmla="*/ 356581 w 536637"/>
                <a:gd name="connsiteY45" fmla="*/ 2150076 h 2732609"/>
                <a:gd name="connsiteX46" fmla="*/ 370703 w 536637"/>
                <a:gd name="connsiteY46" fmla="*/ 1885288 h 2732609"/>
                <a:gd name="connsiteX47" fmla="*/ 391886 w 536637"/>
                <a:gd name="connsiteY47" fmla="*/ 1737007 h 2732609"/>
                <a:gd name="connsiteX48" fmla="*/ 413069 w 536637"/>
                <a:gd name="connsiteY48" fmla="*/ 1327469 h 27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6637" h="2732609">
                  <a:moveTo>
                    <a:pt x="413069" y="1327469"/>
                  </a:moveTo>
                  <a:lnTo>
                    <a:pt x="437783" y="981480"/>
                  </a:lnTo>
                  <a:lnTo>
                    <a:pt x="434252" y="829668"/>
                  </a:lnTo>
                  <a:lnTo>
                    <a:pt x="444844" y="766119"/>
                  </a:lnTo>
                  <a:lnTo>
                    <a:pt x="469557" y="617838"/>
                  </a:lnTo>
                  <a:lnTo>
                    <a:pt x="487210" y="490740"/>
                  </a:lnTo>
                  <a:lnTo>
                    <a:pt x="501332" y="342459"/>
                  </a:lnTo>
                  <a:lnTo>
                    <a:pt x="511923" y="321276"/>
                  </a:lnTo>
                  <a:lnTo>
                    <a:pt x="526045" y="293032"/>
                  </a:lnTo>
                  <a:lnTo>
                    <a:pt x="533106" y="268319"/>
                  </a:lnTo>
                  <a:lnTo>
                    <a:pt x="536637" y="247135"/>
                  </a:lnTo>
                  <a:lnTo>
                    <a:pt x="533106" y="229483"/>
                  </a:lnTo>
                  <a:lnTo>
                    <a:pt x="518984" y="197708"/>
                  </a:lnTo>
                  <a:lnTo>
                    <a:pt x="501332" y="172995"/>
                  </a:lnTo>
                  <a:lnTo>
                    <a:pt x="476618" y="155342"/>
                  </a:lnTo>
                  <a:lnTo>
                    <a:pt x="430722" y="134159"/>
                  </a:lnTo>
                  <a:lnTo>
                    <a:pt x="406008" y="109446"/>
                  </a:lnTo>
                  <a:lnTo>
                    <a:pt x="374234" y="88263"/>
                  </a:lnTo>
                  <a:lnTo>
                    <a:pt x="310684" y="56488"/>
                  </a:lnTo>
                  <a:lnTo>
                    <a:pt x="225952" y="28244"/>
                  </a:lnTo>
                  <a:lnTo>
                    <a:pt x="144751" y="10592"/>
                  </a:lnTo>
                  <a:lnTo>
                    <a:pt x="77671" y="0"/>
                  </a:lnTo>
                  <a:lnTo>
                    <a:pt x="38836" y="0"/>
                  </a:lnTo>
                  <a:lnTo>
                    <a:pt x="14122" y="3531"/>
                  </a:lnTo>
                  <a:lnTo>
                    <a:pt x="0" y="17653"/>
                  </a:lnTo>
                  <a:lnTo>
                    <a:pt x="0" y="35305"/>
                  </a:lnTo>
                  <a:lnTo>
                    <a:pt x="7061" y="63549"/>
                  </a:lnTo>
                  <a:lnTo>
                    <a:pt x="24714" y="81202"/>
                  </a:lnTo>
                  <a:lnTo>
                    <a:pt x="52958" y="95324"/>
                  </a:lnTo>
                  <a:lnTo>
                    <a:pt x="88263" y="127098"/>
                  </a:lnTo>
                  <a:lnTo>
                    <a:pt x="120037" y="158873"/>
                  </a:lnTo>
                  <a:lnTo>
                    <a:pt x="148281" y="197708"/>
                  </a:lnTo>
                  <a:lnTo>
                    <a:pt x="172995" y="240074"/>
                  </a:lnTo>
                  <a:lnTo>
                    <a:pt x="183586" y="275380"/>
                  </a:lnTo>
                  <a:lnTo>
                    <a:pt x="187117" y="338929"/>
                  </a:lnTo>
                  <a:cubicBezTo>
                    <a:pt x="188294" y="410716"/>
                    <a:pt x="189470" y="482502"/>
                    <a:pt x="190647" y="554289"/>
                  </a:cubicBezTo>
                  <a:lnTo>
                    <a:pt x="190647" y="857912"/>
                  </a:lnTo>
                  <a:lnTo>
                    <a:pt x="190647" y="1207432"/>
                  </a:lnTo>
                  <a:lnTo>
                    <a:pt x="183586" y="1468689"/>
                  </a:lnTo>
                  <a:lnTo>
                    <a:pt x="165934" y="1761721"/>
                  </a:lnTo>
                  <a:lnTo>
                    <a:pt x="162403" y="1973551"/>
                  </a:lnTo>
                  <a:lnTo>
                    <a:pt x="144751" y="2305418"/>
                  </a:lnTo>
                  <a:lnTo>
                    <a:pt x="120037" y="2732609"/>
                  </a:lnTo>
                  <a:lnTo>
                    <a:pt x="321276" y="2718487"/>
                  </a:lnTo>
                  <a:lnTo>
                    <a:pt x="338929" y="2393681"/>
                  </a:lnTo>
                  <a:lnTo>
                    <a:pt x="356581" y="2150076"/>
                  </a:lnTo>
                  <a:lnTo>
                    <a:pt x="370703" y="1885288"/>
                  </a:lnTo>
                  <a:lnTo>
                    <a:pt x="391886" y="1737007"/>
                  </a:lnTo>
                  <a:lnTo>
                    <a:pt x="413069" y="1327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2">
              <a:extLst>
                <a:ext uri="{FF2B5EF4-FFF2-40B4-BE49-F238E27FC236}">
                  <a16:creationId xmlns:a16="http://schemas.microsoft.com/office/drawing/2014/main" id="{74D480C3-13E7-44EC-BF33-66B8E298AA08}"/>
                </a:ext>
              </a:extLst>
            </p:cNvPr>
            <p:cNvSpPr/>
            <p:nvPr/>
          </p:nvSpPr>
          <p:spPr>
            <a:xfrm>
              <a:off x="3590925" y="3284538"/>
              <a:ext cx="2789238" cy="396875"/>
            </a:xfrm>
            <a:custGeom>
              <a:avLst/>
              <a:gdLst>
                <a:gd name="connsiteX0" fmla="*/ 419100 w 2788444"/>
                <a:gd name="connsiteY0" fmla="*/ 173831 h 397669"/>
                <a:gd name="connsiteX1" fmla="*/ 540544 w 2788444"/>
                <a:gd name="connsiteY1" fmla="*/ 154781 h 397669"/>
                <a:gd name="connsiteX2" fmla="*/ 731044 w 2788444"/>
                <a:gd name="connsiteY2" fmla="*/ 128587 h 397669"/>
                <a:gd name="connsiteX3" fmla="*/ 807244 w 2788444"/>
                <a:gd name="connsiteY3" fmla="*/ 119062 h 397669"/>
                <a:gd name="connsiteX4" fmla="*/ 1016794 w 2788444"/>
                <a:gd name="connsiteY4" fmla="*/ 100012 h 397669"/>
                <a:gd name="connsiteX5" fmla="*/ 1190625 w 2788444"/>
                <a:gd name="connsiteY5" fmla="*/ 78581 h 397669"/>
                <a:gd name="connsiteX6" fmla="*/ 1476375 w 2788444"/>
                <a:gd name="connsiteY6" fmla="*/ 52387 h 397669"/>
                <a:gd name="connsiteX7" fmla="*/ 1685925 w 2788444"/>
                <a:gd name="connsiteY7" fmla="*/ 35719 h 397669"/>
                <a:gd name="connsiteX8" fmla="*/ 1766888 w 2788444"/>
                <a:gd name="connsiteY8" fmla="*/ 28575 h 397669"/>
                <a:gd name="connsiteX9" fmla="*/ 1933575 w 2788444"/>
                <a:gd name="connsiteY9" fmla="*/ 11906 h 397669"/>
                <a:gd name="connsiteX10" fmla="*/ 2119313 w 2788444"/>
                <a:gd name="connsiteY10" fmla="*/ 4762 h 397669"/>
                <a:gd name="connsiteX11" fmla="*/ 2357438 w 2788444"/>
                <a:gd name="connsiteY11" fmla="*/ 0 h 397669"/>
                <a:gd name="connsiteX12" fmla="*/ 2505075 w 2788444"/>
                <a:gd name="connsiteY12" fmla="*/ 0 h 397669"/>
                <a:gd name="connsiteX13" fmla="*/ 2662238 w 2788444"/>
                <a:gd name="connsiteY13" fmla="*/ 7144 h 397669"/>
                <a:gd name="connsiteX14" fmla="*/ 2788444 w 2788444"/>
                <a:gd name="connsiteY14" fmla="*/ 14287 h 397669"/>
                <a:gd name="connsiteX15" fmla="*/ 2757488 w 2788444"/>
                <a:gd name="connsiteY15" fmla="*/ 192881 h 397669"/>
                <a:gd name="connsiteX16" fmla="*/ 2655094 w 2788444"/>
                <a:gd name="connsiteY16" fmla="*/ 183356 h 397669"/>
                <a:gd name="connsiteX17" fmla="*/ 2540794 w 2788444"/>
                <a:gd name="connsiteY17" fmla="*/ 178594 h 397669"/>
                <a:gd name="connsiteX18" fmla="*/ 2402681 w 2788444"/>
                <a:gd name="connsiteY18" fmla="*/ 178594 h 397669"/>
                <a:gd name="connsiteX19" fmla="*/ 2235994 w 2788444"/>
                <a:gd name="connsiteY19" fmla="*/ 180975 h 397669"/>
                <a:gd name="connsiteX20" fmla="*/ 2062163 w 2788444"/>
                <a:gd name="connsiteY20" fmla="*/ 185737 h 397669"/>
                <a:gd name="connsiteX21" fmla="*/ 1900238 w 2788444"/>
                <a:gd name="connsiteY21" fmla="*/ 192881 h 397669"/>
                <a:gd name="connsiteX22" fmla="*/ 1750219 w 2788444"/>
                <a:gd name="connsiteY22" fmla="*/ 192881 h 397669"/>
                <a:gd name="connsiteX23" fmla="*/ 1619250 w 2788444"/>
                <a:gd name="connsiteY23" fmla="*/ 197644 h 397669"/>
                <a:gd name="connsiteX24" fmla="*/ 1421606 w 2788444"/>
                <a:gd name="connsiteY24" fmla="*/ 214312 h 397669"/>
                <a:gd name="connsiteX25" fmla="*/ 1231106 w 2788444"/>
                <a:gd name="connsiteY25" fmla="*/ 233362 h 397669"/>
                <a:gd name="connsiteX26" fmla="*/ 997744 w 2788444"/>
                <a:gd name="connsiteY26" fmla="*/ 259556 h 397669"/>
                <a:gd name="connsiteX27" fmla="*/ 766763 w 2788444"/>
                <a:gd name="connsiteY27" fmla="*/ 280987 h 397669"/>
                <a:gd name="connsiteX28" fmla="*/ 588169 w 2788444"/>
                <a:gd name="connsiteY28" fmla="*/ 304800 h 397669"/>
                <a:gd name="connsiteX29" fmla="*/ 414338 w 2788444"/>
                <a:gd name="connsiteY29" fmla="*/ 330994 h 397669"/>
                <a:gd name="connsiteX30" fmla="*/ 195263 w 2788444"/>
                <a:gd name="connsiteY30" fmla="*/ 366712 h 397669"/>
                <a:gd name="connsiteX31" fmla="*/ 19050 w 2788444"/>
                <a:gd name="connsiteY31" fmla="*/ 397669 h 397669"/>
                <a:gd name="connsiteX32" fmla="*/ 0 w 2788444"/>
                <a:gd name="connsiteY32" fmla="*/ 240506 h 397669"/>
                <a:gd name="connsiteX33" fmla="*/ 221456 w 2788444"/>
                <a:gd name="connsiteY33" fmla="*/ 204787 h 397669"/>
                <a:gd name="connsiteX34" fmla="*/ 419100 w 2788444"/>
                <a:gd name="connsiteY34" fmla="*/ 173831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88444" h="397669">
                  <a:moveTo>
                    <a:pt x="419100" y="173831"/>
                  </a:moveTo>
                  <a:lnTo>
                    <a:pt x="540544" y="154781"/>
                  </a:lnTo>
                  <a:lnTo>
                    <a:pt x="731044" y="128587"/>
                  </a:lnTo>
                  <a:lnTo>
                    <a:pt x="807244" y="119062"/>
                  </a:lnTo>
                  <a:lnTo>
                    <a:pt x="1016794" y="100012"/>
                  </a:lnTo>
                  <a:lnTo>
                    <a:pt x="1190625" y="78581"/>
                  </a:lnTo>
                  <a:lnTo>
                    <a:pt x="1476375" y="52387"/>
                  </a:lnTo>
                  <a:lnTo>
                    <a:pt x="1685925" y="35719"/>
                  </a:lnTo>
                  <a:lnTo>
                    <a:pt x="1766888" y="28575"/>
                  </a:lnTo>
                  <a:lnTo>
                    <a:pt x="1933575" y="11906"/>
                  </a:lnTo>
                  <a:lnTo>
                    <a:pt x="2119313" y="4762"/>
                  </a:lnTo>
                  <a:lnTo>
                    <a:pt x="2357438" y="0"/>
                  </a:lnTo>
                  <a:lnTo>
                    <a:pt x="2505075" y="0"/>
                  </a:lnTo>
                  <a:lnTo>
                    <a:pt x="2662238" y="7144"/>
                  </a:lnTo>
                  <a:lnTo>
                    <a:pt x="2788444" y="14287"/>
                  </a:lnTo>
                  <a:lnTo>
                    <a:pt x="2757488" y="192881"/>
                  </a:lnTo>
                  <a:lnTo>
                    <a:pt x="2655094" y="183356"/>
                  </a:lnTo>
                  <a:lnTo>
                    <a:pt x="2540794" y="178594"/>
                  </a:lnTo>
                  <a:lnTo>
                    <a:pt x="2402681" y="178594"/>
                  </a:lnTo>
                  <a:lnTo>
                    <a:pt x="2235994" y="180975"/>
                  </a:lnTo>
                  <a:lnTo>
                    <a:pt x="2062163" y="185737"/>
                  </a:lnTo>
                  <a:lnTo>
                    <a:pt x="1900238" y="192881"/>
                  </a:lnTo>
                  <a:lnTo>
                    <a:pt x="1750219" y="192881"/>
                  </a:lnTo>
                  <a:lnTo>
                    <a:pt x="1619250" y="197644"/>
                  </a:lnTo>
                  <a:lnTo>
                    <a:pt x="1421606" y="214312"/>
                  </a:lnTo>
                  <a:lnTo>
                    <a:pt x="1231106" y="233362"/>
                  </a:lnTo>
                  <a:lnTo>
                    <a:pt x="997744" y="259556"/>
                  </a:lnTo>
                  <a:lnTo>
                    <a:pt x="766763" y="280987"/>
                  </a:lnTo>
                  <a:lnTo>
                    <a:pt x="588169" y="304800"/>
                  </a:lnTo>
                  <a:lnTo>
                    <a:pt x="414338" y="330994"/>
                  </a:lnTo>
                  <a:lnTo>
                    <a:pt x="195263" y="366712"/>
                  </a:lnTo>
                  <a:lnTo>
                    <a:pt x="19050" y="397669"/>
                  </a:lnTo>
                  <a:lnTo>
                    <a:pt x="0" y="240506"/>
                  </a:lnTo>
                  <a:lnTo>
                    <a:pt x="221456" y="204787"/>
                  </a:lnTo>
                  <a:lnTo>
                    <a:pt x="41910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3">
              <a:extLst>
                <a:ext uri="{FF2B5EF4-FFF2-40B4-BE49-F238E27FC236}">
                  <a16:creationId xmlns:a16="http://schemas.microsoft.com/office/drawing/2014/main" id="{1AAB8CA6-9587-4730-9FB8-59C92F9A331E}"/>
                </a:ext>
              </a:extLst>
            </p:cNvPr>
            <p:cNvSpPr/>
            <p:nvPr/>
          </p:nvSpPr>
          <p:spPr>
            <a:xfrm>
              <a:off x="2632075" y="4148138"/>
              <a:ext cx="4635500" cy="658812"/>
            </a:xfrm>
            <a:custGeom>
              <a:avLst/>
              <a:gdLst>
                <a:gd name="connsiteX0" fmla="*/ 2077844 w 4635190"/>
                <a:gd name="connsiteY0" fmla="*/ 144966 h 657922"/>
                <a:gd name="connsiteX1" fmla="*/ 2360341 w 4635190"/>
                <a:gd name="connsiteY1" fmla="*/ 126380 h 657922"/>
                <a:gd name="connsiteX2" fmla="*/ 2687444 w 4635190"/>
                <a:gd name="connsiteY2" fmla="*/ 104078 h 657922"/>
                <a:gd name="connsiteX3" fmla="*/ 2850995 w 4635190"/>
                <a:gd name="connsiteY3" fmla="*/ 85492 h 657922"/>
                <a:gd name="connsiteX4" fmla="*/ 3111190 w 4635190"/>
                <a:gd name="connsiteY4" fmla="*/ 70624 h 657922"/>
                <a:gd name="connsiteX5" fmla="*/ 3438292 w 4635190"/>
                <a:gd name="connsiteY5" fmla="*/ 63190 h 657922"/>
                <a:gd name="connsiteX6" fmla="*/ 3601844 w 4635190"/>
                <a:gd name="connsiteY6" fmla="*/ 63190 h 657922"/>
                <a:gd name="connsiteX7" fmla="*/ 3780263 w 4635190"/>
                <a:gd name="connsiteY7" fmla="*/ 63190 h 657922"/>
                <a:gd name="connsiteX8" fmla="*/ 3839736 w 4635190"/>
                <a:gd name="connsiteY8" fmla="*/ 70624 h 657922"/>
                <a:gd name="connsiteX9" fmla="*/ 3888058 w 4635190"/>
                <a:gd name="connsiteY9" fmla="*/ 70624 h 657922"/>
                <a:gd name="connsiteX10" fmla="*/ 3954966 w 4635190"/>
                <a:gd name="connsiteY10" fmla="*/ 59473 h 657922"/>
                <a:gd name="connsiteX11" fmla="*/ 4040458 w 4635190"/>
                <a:gd name="connsiteY11" fmla="*/ 37170 h 657922"/>
                <a:gd name="connsiteX12" fmla="*/ 4111083 w 4635190"/>
                <a:gd name="connsiteY12" fmla="*/ 11151 h 657922"/>
                <a:gd name="connsiteX13" fmla="*/ 4144536 w 4635190"/>
                <a:gd name="connsiteY13" fmla="*/ 0 h 657922"/>
                <a:gd name="connsiteX14" fmla="*/ 4159405 w 4635190"/>
                <a:gd name="connsiteY14" fmla="*/ 0 h 657922"/>
                <a:gd name="connsiteX15" fmla="*/ 4200292 w 4635190"/>
                <a:gd name="connsiteY15" fmla="*/ 11151 h 657922"/>
                <a:gd name="connsiteX16" fmla="*/ 4248614 w 4635190"/>
                <a:gd name="connsiteY16" fmla="*/ 22302 h 657922"/>
                <a:gd name="connsiteX17" fmla="*/ 4330390 w 4635190"/>
                <a:gd name="connsiteY17" fmla="*/ 48322 h 657922"/>
                <a:gd name="connsiteX18" fmla="*/ 4386146 w 4635190"/>
                <a:gd name="connsiteY18" fmla="*/ 66907 h 657922"/>
                <a:gd name="connsiteX19" fmla="*/ 4427034 w 4635190"/>
                <a:gd name="connsiteY19" fmla="*/ 85492 h 657922"/>
                <a:gd name="connsiteX20" fmla="*/ 4453053 w 4635190"/>
                <a:gd name="connsiteY20" fmla="*/ 96644 h 657922"/>
                <a:gd name="connsiteX21" fmla="*/ 4497658 w 4635190"/>
                <a:gd name="connsiteY21" fmla="*/ 122663 h 657922"/>
                <a:gd name="connsiteX22" fmla="*/ 4531112 w 4635190"/>
                <a:gd name="connsiteY22" fmla="*/ 144966 h 657922"/>
                <a:gd name="connsiteX23" fmla="*/ 4564566 w 4635190"/>
                <a:gd name="connsiteY23" fmla="*/ 170985 h 657922"/>
                <a:gd name="connsiteX24" fmla="*/ 4583151 w 4635190"/>
                <a:gd name="connsiteY24" fmla="*/ 185853 h 657922"/>
                <a:gd name="connsiteX25" fmla="*/ 4609171 w 4635190"/>
                <a:gd name="connsiteY25" fmla="*/ 215590 h 657922"/>
                <a:gd name="connsiteX26" fmla="*/ 4627756 w 4635190"/>
                <a:gd name="connsiteY26" fmla="*/ 237892 h 657922"/>
                <a:gd name="connsiteX27" fmla="*/ 4635190 w 4635190"/>
                <a:gd name="connsiteY27" fmla="*/ 260195 h 657922"/>
                <a:gd name="connsiteX28" fmla="*/ 4631473 w 4635190"/>
                <a:gd name="connsiteY28" fmla="*/ 275063 h 657922"/>
                <a:gd name="connsiteX29" fmla="*/ 4605453 w 4635190"/>
                <a:gd name="connsiteY29" fmla="*/ 297366 h 657922"/>
                <a:gd name="connsiteX30" fmla="*/ 4572000 w 4635190"/>
                <a:gd name="connsiteY30" fmla="*/ 308517 h 657922"/>
                <a:gd name="connsiteX31" fmla="*/ 4497658 w 4635190"/>
                <a:gd name="connsiteY31" fmla="*/ 315951 h 657922"/>
                <a:gd name="connsiteX32" fmla="*/ 4404732 w 4635190"/>
                <a:gd name="connsiteY32" fmla="*/ 315951 h 657922"/>
                <a:gd name="connsiteX33" fmla="*/ 4215161 w 4635190"/>
                <a:gd name="connsiteY33" fmla="*/ 297366 h 657922"/>
                <a:gd name="connsiteX34" fmla="*/ 3992136 w 4635190"/>
                <a:gd name="connsiteY34" fmla="*/ 275063 h 657922"/>
                <a:gd name="connsiteX35" fmla="*/ 3895492 w 4635190"/>
                <a:gd name="connsiteY35" fmla="*/ 267629 h 657922"/>
                <a:gd name="connsiteX36" fmla="*/ 3761678 w 4635190"/>
                <a:gd name="connsiteY36" fmla="*/ 267629 h 657922"/>
                <a:gd name="connsiteX37" fmla="*/ 3449444 w 4635190"/>
                <a:gd name="connsiteY37" fmla="*/ 267629 h 657922"/>
                <a:gd name="connsiteX38" fmla="*/ 3096322 w 4635190"/>
                <a:gd name="connsiteY38" fmla="*/ 267629 h 657922"/>
                <a:gd name="connsiteX39" fmla="*/ 2791522 w 4635190"/>
                <a:gd name="connsiteY39" fmla="*/ 275063 h 657922"/>
                <a:gd name="connsiteX40" fmla="*/ 2527610 w 4635190"/>
                <a:gd name="connsiteY40" fmla="*/ 289931 h 657922"/>
                <a:gd name="connsiteX41" fmla="*/ 2267414 w 4635190"/>
                <a:gd name="connsiteY41" fmla="*/ 308517 h 657922"/>
                <a:gd name="connsiteX42" fmla="*/ 1929161 w 4635190"/>
                <a:gd name="connsiteY42" fmla="*/ 341970 h 657922"/>
                <a:gd name="connsiteX43" fmla="*/ 1557453 w 4635190"/>
                <a:gd name="connsiteY43" fmla="*/ 386575 h 657922"/>
                <a:gd name="connsiteX44" fmla="*/ 1274956 w 4635190"/>
                <a:gd name="connsiteY44" fmla="*/ 431180 h 657922"/>
                <a:gd name="connsiteX45" fmla="*/ 1003610 w 4635190"/>
                <a:gd name="connsiteY45" fmla="*/ 483219 h 657922"/>
                <a:gd name="connsiteX46" fmla="*/ 721112 w 4635190"/>
                <a:gd name="connsiteY46" fmla="*/ 538975 h 657922"/>
                <a:gd name="connsiteX47" fmla="*/ 538975 w 4635190"/>
                <a:gd name="connsiteY47" fmla="*/ 579863 h 657922"/>
                <a:gd name="connsiteX48" fmla="*/ 483219 w 4635190"/>
                <a:gd name="connsiteY48" fmla="*/ 602166 h 657922"/>
                <a:gd name="connsiteX49" fmla="*/ 434897 w 4635190"/>
                <a:gd name="connsiteY49" fmla="*/ 631902 h 657922"/>
                <a:gd name="connsiteX50" fmla="*/ 401444 w 4635190"/>
                <a:gd name="connsiteY50" fmla="*/ 654205 h 657922"/>
                <a:gd name="connsiteX51" fmla="*/ 379141 w 4635190"/>
                <a:gd name="connsiteY51" fmla="*/ 657922 h 657922"/>
                <a:gd name="connsiteX52" fmla="*/ 349405 w 4635190"/>
                <a:gd name="connsiteY52" fmla="*/ 654205 h 657922"/>
                <a:gd name="connsiteX53" fmla="*/ 304800 w 4635190"/>
                <a:gd name="connsiteY53" fmla="*/ 628185 h 657922"/>
                <a:gd name="connsiteX54" fmla="*/ 256478 w 4635190"/>
                <a:gd name="connsiteY54" fmla="*/ 587297 h 657922"/>
                <a:gd name="connsiteX55" fmla="*/ 189571 w 4635190"/>
                <a:gd name="connsiteY55" fmla="*/ 516673 h 657922"/>
                <a:gd name="connsiteX56" fmla="*/ 115229 w 4635190"/>
                <a:gd name="connsiteY56" fmla="*/ 434897 h 657922"/>
                <a:gd name="connsiteX57" fmla="*/ 55756 w 4635190"/>
                <a:gd name="connsiteY57" fmla="*/ 364273 h 657922"/>
                <a:gd name="connsiteX58" fmla="*/ 22302 w 4635190"/>
                <a:gd name="connsiteY58" fmla="*/ 312234 h 657922"/>
                <a:gd name="connsiteX59" fmla="*/ 3717 w 4635190"/>
                <a:gd name="connsiteY59" fmla="*/ 260195 h 657922"/>
                <a:gd name="connsiteX60" fmla="*/ 0 w 4635190"/>
                <a:gd name="connsiteY60" fmla="*/ 234175 h 657922"/>
                <a:gd name="connsiteX61" fmla="*/ 3717 w 4635190"/>
                <a:gd name="connsiteY61" fmla="*/ 219307 h 657922"/>
                <a:gd name="connsiteX62" fmla="*/ 11151 w 4635190"/>
                <a:gd name="connsiteY62" fmla="*/ 211873 h 657922"/>
                <a:gd name="connsiteX63" fmla="*/ 18585 w 4635190"/>
                <a:gd name="connsiteY63" fmla="*/ 211873 h 657922"/>
                <a:gd name="connsiteX64" fmla="*/ 37171 w 4635190"/>
                <a:gd name="connsiteY64" fmla="*/ 223024 h 657922"/>
                <a:gd name="connsiteX65" fmla="*/ 52039 w 4635190"/>
                <a:gd name="connsiteY65" fmla="*/ 237892 h 657922"/>
                <a:gd name="connsiteX66" fmla="*/ 92927 w 4635190"/>
                <a:gd name="connsiteY66" fmla="*/ 271346 h 657922"/>
                <a:gd name="connsiteX67" fmla="*/ 122663 w 4635190"/>
                <a:gd name="connsiteY67" fmla="*/ 275063 h 657922"/>
                <a:gd name="connsiteX68" fmla="*/ 174702 w 4635190"/>
                <a:gd name="connsiteY68" fmla="*/ 289931 h 657922"/>
                <a:gd name="connsiteX69" fmla="*/ 252761 w 4635190"/>
                <a:gd name="connsiteY69" fmla="*/ 312234 h 657922"/>
                <a:gd name="connsiteX70" fmla="*/ 297366 w 4635190"/>
                <a:gd name="connsiteY70" fmla="*/ 323385 h 657922"/>
                <a:gd name="connsiteX71" fmla="*/ 334536 w 4635190"/>
                <a:gd name="connsiteY71" fmla="*/ 330819 h 657922"/>
                <a:gd name="connsiteX72" fmla="*/ 401444 w 4635190"/>
                <a:gd name="connsiteY72" fmla="*/ 334536 h 657922"/>
                <a:gd name="connsiteX73" fmla="*/ 542692 w 4635190"/>
                <a:gd name="connsiteY73" fmla="*/ 323385 h 657922"/>
                <a:gd name="connsiteX74" fmla="*/ 617034 w 4635190"/>
                <a:gd name="connsiteY74" fmla="*/ 312234 h 657922"/>
                <a:gd name="connsiteX75" fmla="*/ 843775 w 4635190"/>
                <a:gd name="connsiteY75" fmla="*/ 293648 h 657922"/>
                <a:gd name="connsiteX76" fmla="*/ 903249 w 4635190"/>
                <a:gd name="connsiteY76" fmla="*/ 289931 h 657922"/>
                <a:gd name="connsiteX77" fmla="*/ 1196897 w 4635190"/>
                <a:gd name="connsiteY77" fmla="*/ 252761 h 657922"/>
                <a:gd name="connsiteX78" fmla="*/ 1538868 w 4635190"/>
                <a:gd name="connsiteY78" fmla="*/ 208156 h 657922"/>
                <a:gd name="connsiteX79" fmla="*/ 1765610 w 4635190"/>
                <a:gd name="connsiteY79" fmla="*/ 174702 h 657922"/>
                <a:gd name="connsiteX80" fmla="*/ 1958897 w 4635190"/>
                <a:gd name="connsiteY80" fmla="*/ 152400 h 657922"/>
                <a:gd name="connsiteX81" fmla="*/ 2077844 w 4635190"/>
                <a:gd name="connsiteY81" fmla="*/ 144966 h 6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635190" h="657922">
                  <a:moveTo>
                    <a:pt x="2077844" y="144966"/>
                  </a:moveTo>
                  <a:lnTo>
                    <a:pt x="2360341" y="126380"/>
                  </a:lnTo>
                  <a:lnTo>
                    <a:pt x="2687444" y="104078"/>
                  </a:lnTo>
                  <a:lnTo>
                    <a:pt x="2850995" y="85492"/>
                  </a:lnTo>
                  <a:lnTo>
                    <a:pt x="3111190" y="70624"/>
                  </a:lnTo>
                  <a:lnTo>
                    <a:pt x="3438292" y="63190"/>
                  </a:lnTo>
                  <a:lnTo>
                    <a:pt x="3601844" y="63190"/>
                  </a:lnTo>
                  <a:lnTo>
                    <a:pt x="3780263" y="63190"/>
                  </a:lnTo>
                  <a:lnTo>
                    <a:pt x="3839736" y="70624"/>
                  </a:lnTo>
                  <a:lnTo>
                    <a:pt x="3888058" y="70624"/>
                  </a:lnTo>
                  <a:lnTo>
                    <a:pt x="3954966" y="59473"/>
                  </a:lnTo>
                  <a:lnTo>
                    <a:pt x="4040458" y="37170"/>
                  </a:lnTo>
                  <a:lnTo>
                    <a:pt x="4111083" y="11151"/>
                  </a:lnTo>
                  <a:lnTo>
                    <a:pt x="4144536" y="0"/>
                  </a:lnTo>
                  <a:lnTo>
                    <a:pt x="4159405" y="0"/>
                  </a:lnTo>
                  <a:lnTo>
                    <a:pt x="4200292" y="11151"/>
                  </a:lnTo>
                  <a:lnTo>
                    <a:pt x="4248614" y="22302"/>
                  </a:lnTo>
                  <a:lnTo>
                    <a:pt x="4330390" y="48322"/>
                  </a:lnTo>
                  <a:lnTo>
                    <a:pt x="4386146" y="66907"/>
                  </a:lnTo>
                  <a:lnTo>
                    <a:pt x="4427034" y="85492"/>
                  </a:lnTo>
                  <a:lnTo>
                    <a:pt x="4453053" y="96644"/>
                  </a:lnTo>
                  <a:lnTo>
                    <a:pt x="4497658" y="122663"/>
                  </a:lnTo>
                  <a:lnTo>
                    <a:pt x="4531112" y="144966"/>
                  </a:lnTo>
                  <a:lnTo>
                    <a:pt x="4564566" y="170985"/>
                  </a:lnTo>
                  <a:lnTo>
                    <a:pt x="4583151" y="185853"/>
                  </a:lnTo>
                  <a:lnTo>
                    <a:pt x="4609171" y="215590"/>
                  </a:lnTo>
                  <a:lnTo>
                    <a:pt x="4627756" y="237892"/>
                  </a:lnTo>
                  <a:lnTo>
                    <a:pt x="4635190" y="260195"/>
                  </a:lnTo>
                  <a:lnTo>
                    <a:pt x="4631473" y="275063"/>
                  </a:lnTo>
                  <a:lnTo>
                    <a:pt x="4605453" y="297366"/>
                  </a:lnTo>
                  <a:lnTo>
                    <a:pt x="4572000" y="308517"/>
                  </a:lnTo>
                  <a:lnTo>
                    <a:pt x="4497658" y="315951"/>
                  </a:lnTo>
                  <a:lnTo>
                    <a:pt x="4404732" y="315951"/>
                  </a:lnTo>
                  <a:lnTo>
                    <a:pt x="4215161" y="297366"/>
                  </a:lnTo>
                  <a:lnTo>
                    <a:pt x="3992136" y="275063"/>
                  </a:lnTo>
                  <a:lnTo>
                    <a:pt x="3895492" y="267629"/>
                  </a:lnTo>
                  <a:lnTo>
                    <a:pt x="3761678" y="267629"/>
                  </a:lnTo>
                  <a:lnTo>
                    <a:pt x="3449444" y="267629"/>
                  </a:lnTo>
                  <a:lnTo>
                    <a:pt x="3096322" y="267629"/>
                  </a:lnTo>
                  <a:lnTo>
                    <a:pt x="2791522" y="275063"/>
                  </a:lnTo>
                  <a:lnTo>
                    <a:pt x="2527610" y="289931"/>
                  </a:lnTo>
                  <a:lnTo>
                    <a:pt x="2267414" y="308517"/>
                  </a:lnTo>
                  <a:lnTo>
                    <a:pt x="1929161" y="341970"/>
                  </a:lnTo>
                  <a:lnTo>
                    <a:pt x="1557453" y="386575"/>
                  </a:lnTo>
                  <a:lnTo>
                    <a:pt x="1274956" y="431180"/>
                  </a:lnTo>
                  <a:lnTo>
                    <a:pt x="1003610" y="483219"/>
                  </a:lnTo>
                  <a:lnTo>
                    <a:pt x="721112" y="538975"/>
                  </a:lnTo>
                  <a:lnTo>
                    <a:pt x="538975" y="579863"/>
                  </a:lnTo>
                  <a:lnTo>
                    <a:pt x="483219" y="602166"/>
                  </a:lnTo>
                  <a:lnTo>
                    <a:pt x="434897" y="631902"/>
                  </a:lnTo>
                  <a:lnTo>
                    <a:pt x="401444" y="654205"/>
                  </a:lnTo>
                  <a:lnTo>
                    <a:pt x="379141" y="657922"/>
                  </a:lnTo>
                  <a:lnTo>
                    <a:pt x="349405" y="654205"/>
                  </a:lnTo>
                  <a:lnTo>
                    <a:pt x="304800" y="628185"/>
                  </a:lnTo>
                  <a:lnTo>
                    <a:pt x="256478" y="587297"/>
                  </a:lnTo>
                  <a:lnTo>
                    <a:pt x="189571" y="516673"/>
                  </a:lnTo>
                  <a:lnTo>
                    <a:pt x="115229" y="434897"/>
                  </a:lnTo>
                  <a:lnTo>
                    <a:pt x="55756" y="364273"/>
                  </a:lnTo>
                  <a:lnTo>
                    <a:pt x="22302" y="312234"/>
                  </a:lnTo>
                  <a:lnTo>
                    <a:pt x="3717" y="260195"/>
                  </a:lnTo>
                  <a:lnTo>
                    <a:pt x="0" y="234175"/>
                  </a:lnTo>
                  <a:lnTo>
                    <a:pt x="3717" y="219307"/>
                  </a:lnTo>
                  <a:lnTo>
                    <a:pt x="11151" y="211873"/>
                  </a:lnTo>
                  <a:lnTo>
                    <a:pt x="18585" y="211873"/>
                  </a:lnTo>
                  <a:lnTo>
                    <a:pt x="37171" y="223024"/>
                  </a:lnTo>
                  <a:lnTo>
                    <a:pt x="52039" y="237892"/>
                  </a:lnTo>
                  <a:lnTo>
                    <a:pt x="92927" y="271346"/>
                  </a:lnTo>
                  <a:lnTo>
                    <a:pt x="122663" y="275063"/>
                  </a:lnTo>
                  <a:lnTo>
                    <a:pt x="174702" y="289931"/>
                  </a:lnTo>
                  <a:lnTo>
                    <a:pt x="252761" y="312234"/>
                  </a:lnTo>
                  <a:lnTo>
                    <a:pt x="297366" y="323385"/>
                  </a:lnTo>
                  <a:lnTo>
                    <a:pt x="334536" y="330819"/>
                  </a:lnTo>
                  <a:lnTo>
                    <a:pt x="401444" y="334536"/>
                  </a:lnTo>
                  <a:lnTo>
                    <a:pt x="542692" y="323385"/>
                  </a:lnTo>
                  <a:lnTo>
                    <a:pt x="617034" y="312234"/>
                  </a:lnTo>
                  <a:lnTo>
                    <a:pt x="843775" y="293648"/>
                  </a:lnTo>
                  <a:lnTo>
                    <a:pt x="903249" y="289931"/>
                  </a:lnTo>
                  <a:lnTo>
                    <a:pt x="1196897" y="252761"/>
                  </a:lnTo>
                  <a:lnTo>
                    <a:pt x="1538868" y="208156"/>
                  </a:lnTo>
                  <a:lnTo>
                    <a:pt x="1765610" y="174702"/>
                  </a:lnTo>
                  <a:lnTo>
                    <a:pt x="1958897" y="152400"/>
                  </a:lnTo>
                  <a:lnTo>
                    <a:pt x="2077844" y="1449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005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E71B76-E171-443D-A431-1A4A7CE7111B}"/>
              </a:ext>
            </a:extLst>
          </p:cNvPr>
          <p:cNvGrpSpPr/>
          <p:nvPr/>
        </p:nvGrpSpPr>
        <p:grpSpPr>
          <a:xfrm>
            <a:off x="2632075" y="1571625"/>
            <a:ext cx="4635500" cy="4275138"/>
            <a:chOff x="2632075" y="1571625"/>
            <a:chExt cx="4635500" cy="4275138"/>
          </a:xfrm>
        </p:grpSpPr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3FA9F0B6-C6C7-1C47-8693-BB8774568E7D}"/>
                </a:ext>
              </a:extLst>
            </p:cNvPr>
            <p:cNvSpPr/>
            <p:nvPr/>
          </p:nvSpPr>
          <p:spPr>
            <a:xfrm>
              <a:off x="3070225" y="2509838"/>
              <a:ext cx="677863" cy="2000250"/>
            </a:xfrm>
            <a:custGeom>
              <a:avLst/>
              <a:gdLst>
                <a:gd name="connsiteX0" fmla="*/ 601436 w 677636"/>
                <a:gd name="connsiteY0" fmla="*/ 1333500 h 2000250"/>
                <a:gd name="connsiteX1" fmla="*/ 579665 w 677636"/>
                <a:gd name="connsiteY1" fmla="*/ 1140279 h 2000250"/>
                <a:gd name="connsiteX2" fmla="*/ 560615 w 677636"/>
                <a:gd name="connsiteY2" fmla="*/ 1034143 h 2000250"/>
                <a:gd name="connsiteX3" fmla="*/ 547008 w 677636"/>
                <a:gd name="connsiteY3" fmla="*/ 876300 h 2000250"/>
                <a:gd name="connsiteX4" fmla="*/ 536122 w 677636"/>
                <a:gd name="connsiteY4" fmla="*/ 756557 h 2000250"/>
                <a:gd name="connsiteX5" fmla="*/ 517072 w 677636"/>
                <a:gd name="connsiteY5" fmla="*/ 604157 h 2000250"/>
                <a:gd name="connsiteX6" fmla="*/ 503465 w 677636"/>
                <a:gd name="connsiteY6" fmla="*/ 498022 h 2000250"/>
                <a:gd name="connsiteX7" fmla="*/ 484415 w 677636"/>
                <a:gd name="connsiteY7" fmla="*/ 389164 h 2000250"/>
                <a:gd name="connsiteX8" fmla="*/ 468086 w 677636"/>
                <a:gd name="connsiteY8" fmla="*/ 293914 h 2000250"/>
                <a:gd name="connsiteX9" fmla="*/ 470808 w 677636"/>
                <a:gd name="connsiteY9" fmla="*/ 166007 h 2000250"/>
                <a:gd name="connsiteX10" fmla="*/ 429986 w 677636"/>
                <a:gd name="connsiteY10" fmla="*/ 133350 h 2000250"/>
                <a:gd name="connsiteX11" fmla="*/ 367393 w 677636"/>
                <a:gd name="connsiteY11" fmla="*/ 92529 h 2000250"/>
                <a:gd name="connsiteX12" fmla="*/ 315686 w 677636"/>
                <a:gd name="connsiteY12" fmla="*/ 62593 h 2000250"/>
                <a:gd name="connsiteX13" fmla="*/ 269422 w 677636"/>
                <a:gd name="connsiteY13" fmla="*/ 40822 h 2000250"/>
                <a:gd name="connsiteX14" fmla="*/ 214993 w 677636"/>
                <a:gd name="connsiteY14" fmla="*/ 19050 h 2000250"/>
                <a:gd name="connsiteX15" fmla="*/ 166008 w 677636"/>
                <a:gd name="connsiteY15" fmla="*/ 8164 h 2000250"/>
                <a:gd name="connsiteX16" fmla="*/ 108858 w 677636"/>
                <a:gd name="connsiteY16" fmla="*/ 0 h 2000250"/>
                <a:gd name="connsiteX17" fmla="*/ 57150 w 677636"/>
                <a:gd name="connsiteY17" fmla="*/ 2722 h 2000250"/>
                <a:gd name="connsiteX18" fmla="*/ 27215 w 677636"/>
                <a:gd name="connsiteY18" fmla="*/ 0 h 2000250"/>
                <a:gd name="connsiteX19" fmla="*/ 0 w 677636"/>
                <a:gd name="connsiteY19" fmla="*/ 5443 h 2000250"/>
                <a:gd name="connsiteX20" fmla="*/ 0 w 677636"/>
                <a:gd name="connsiteY20" fmla="*/ 19050 h 2000250"/>
                <a:gd name="connsiteX21" fmla="*/ 19050 w 677636"/>
                <a:gd name="connsiteY21" fmla="*/ 40822 h 2000250"/>
                <a:gd name="connsiteX22" fmla="*/ 48986 w 677636"/>
                <a:gd name="connsiteY22" fmla="*/ 65314 h 2000250"/>
                <a:gd name="connsiteX23" fmla="*/ 70758 w 677636"/>
                <a:gd name="connsiteY23" fmla="*/ 81643 h 2000250"/>
                <a:gd name="connsiteX24" fmla="*/ 114300 w 677636"/>
                <a:gd name="connsiteY24" fmla="*/ 122464 h 2000250"/>
                <a:gd name="connsiteX25" fmla="*/ 141515 w 677636"/>
                <a:gd name="connsiteY25" fmla="*/ 160564 h 2000250"/>
                <a:gd name="connsiteX26" fmla="*/ 174172 w 677636"/>
                <a:gd name="connsiteY26" fmla="*/ 220436 h 2000250"/>
                <a:gd name="connsiteX27" fmla="*/ 209550 w 677636"/>
                <a:gd name="connsiteY27" fmla="*/ 312964 h 2000250"/>
                <a:gd name="connsiteX28" fmla="*/ 242208 w 677636"/>
                <a:gd name="connsiteY28" fmla="*/ 427264 h 2000250"/>
                <a:gd name="connsiteX29" fmla="*/ 277586 w 677636"/>
                <a:gd name="connsiteY29" fmla="*/ 620486 h 2000250"/>
                <a:gd name="connsiteX30" fmla="*/ 312965 w 677636"/>
                <a:gd name="connsiteY30" fmla="*/ 859972 h 2000250"/>
                <a:gd name="connsiteX31" fmla="*/ 351065 w 677636"/>
                <a:gd name="connsiteY31" fmla="*/ 1156607 h 2000250"/>
                <a:gd name="connsiteX32" fmla="*/ 397329 w 677636"/>
                <a:gd name="connsiteY32" fmla="*/ 1507672 h 2000250"/>
                <a:gd name="connsiteX33" fmla="*/ 443593 w 677636"/>
                <a:gd name="connsiteY33" fmla="*/ 1891393 h 2000250"/>
                <a:gd name="connsiteX34" fmla="*/ 454479 w 677636"/>
                <a:gd name="connsiteY34" fmla="*/ 2000250 h 2000250"/>
                <a:gd name="connsiteX35" fmla="*/ 677636 w 677636"/>
                <a:gd name="connsiteY35" fmla="*/ 1970314 h 2000250"/>
                <a:gd name="connsiteX36" fmla="*/ 644979 w 677636"/>
                <a:gd name="connsiteY36" fmla="*/ 1711779 h 2000250"/>
                <a:gd name="connsiteX37" fmla="*/ 601436 w 677636"/>
                <a:gd name="connsiteY37" fmla="*/ 133350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7636" h="2000250">
                  <a:moveTo>
                    <a:pt x="601436" y="1333500"/>
                  </a:moveTo>
                  <a:lnTo>
                    <a:pt x="579665" y="1140279"/>
                  </a:lnTo>
                  <a:lnTo>
                    <a:pt x="560615" y="1034143"/>
                  </a:lnTo>
                  <a:lnTo>
                    <a:pt x="547008" y="876300"/>
                  </a:lnTo>
                  <a:lnTo>
                    <a:pt x="536122" y="756557"/>
                  </a:lnTo>
                  <a:lnTo>
                    <a:pt x="517072" y="604157"/>
                  </a:lnTo>
                  <a:lnTo>
                    <a:pt x="503465" y="498022"/>
                  </a:lnTo>
                  <a:lnTo>
                    <a:pt x="484415" y="389164"/>
                  </a:lnTo>
                  <a:lnTo>
                    <a:pt x="468086" y="293914"/>
                  </a:lnTo>
                  <a:cubicBezTo>
                    <a:pt x="468993" y="251278"/>
                    <a:pt x="469901" y="208643"/>
                    <a:pt x="470808" y="166007"/>
                  </a:cubicBezTo>
                  <a:lnTo>
                    <a:pt x="429986" y="133350"/>
                  </a:lnTo>
                  <a:lnTo>
                    <a:pt x="367393" y="92529"/>
                  </a:lnTo>
                  <a:lnTo>
                    <a:pt x="315686" y="62593"/>
                  </a:lnTo>
                  <a:lnTo>
                    <a:pt x="269422" y="40822"/>
                  </a:lnTo>
                  <a:lnTo>
                    <a:pt x="214993" y="19050"/>
                  </a:lnTo>
                  <a:lnTo>
                    <a:pt x="166008" y="8164"/>
                  </a:lnTo>
                  <a:lnTo>
                    <a:pt x="108858" y="0"/>
                  </a:lnTo>
                  <a:lnTo>
                    <a:pt x="57150" y="2722"/>
                  </a:lnTo>
                  <a:lnTo>
                    <a:pt x="27215" y="0"/>
                  </a:lnTo>
                  <a:lnTo>
                    <a:pt x="0" y="5443"/>
                  </a:lnTo>
                  <a:lnTo>
                    <a:pt x="0" y="19050"/>
                  </a:lnTo>
                  <a:lnTo>
                    <a:pt x="19050" y="40822"/>
                  </a:lnTo>
                  <a:lnTo>
                    <a:pt x="48986" y="65314"/>
                  </a:lnTo>
                  <a:lnTo>
                    <a:pt x="70758" y="81643"/>
                  </a:lnTo>
                  <a:lnTo>
                    <a:pt x="114300" y="122464"/>
                  </a:lnTo>
                  <a:lnTo>
                    <a:pt x="141515" y="160564"/>
                  </a:lnTo>
                  <a:lnTo>
                    <a:pt x="174172" y="220436"/>
                  </a:lnTo>
                  <a:lnTo>
                    <a:pt x="209550" y="312964"/>
                  </a:lnTo>
                  <a:lnTo>
                    <a:pt x="242208" y="427264"/>
                  </a:lnTo>
                  <a:lnTo>
                    <a:pt x="277586" y="620486"/>
                  </a:lnTo>
                  <a:lnTo>
                    <a:pt x="312965" y="859972"/>
                  </a:lnTo>
                  <a:lnTo>
                    <a:pt x="351065" y="1156607"/>
                  </a:lnTo>
                  <a:lnTo>
                    <a:pt x="397329" y="1507672"/>
                  </a:lnTo>
                  <a:lnTo>
                    <a:pt x="443593" y="1891393"/>
                  </a:lnTo>
                  <a:lnTo>
                    <a:pt x="454479" y="2000250"/>
                  </a:lnTo>
                  <a:lnTo>
                    <a:pt x="677636" y="1970314"/>
                  </a:lnTo>
                  <a:lnTo>
                    <a:pt x="644979" y="1711779"/>
                  </a:lnTo>
                  <a:lnTo>
                    <a:pt x="601436" y="1333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86F3C70F-014D-9948-BF30-40237A0E2AE2}"/>
                </a:ext>
              </a:extLst>
            </p:cNvPr>
            <p:cNvSpPr/>
            <p:nvPr/>
          </p:nvSpPr>
          <p:spPr>
            <a:xfrm>
              <a:off x="2886075" y="4762500"/>
              <a:ext cx="1706563" cy="1074738"/>
            </a:xfrm>
            <a:custGeom>
              <a:avLst/>
              <a:gdLst>
                <a:gd name="connsiteX0" fmla="*/ 733425 w 1707356"/>
                <a:gd name="connsiteY0" fmla="*/ 611981 h 1073944"/>
                <a:gd name="connsiteX1" fmla="*/ 828675 w 1707356"/>
                <a:gd name="connsiteY1" fmla="*/ 547688 h 1073944"/>
                <a:gd name="connsiteX2" fmla="*/ 921544 w 1707356"/>
                <a:gd name="connsiteY2" fmla="*/ 483394 h 1073944"/>
                <a:gd name="connsiteX3" fmla="*/ 1009650 w 1707356"/>
                <a:gd name="connsiteY3" fmla="*/ 416719 h 1073944"/>
                <a:gd name="connsiteX4" fmla="*/ 1081088 w 1707356"/>
                <a:gd name="connsiteY4" fmla="*/ 354806 h 1073944"/>
                <a:gd name="connsiteX5" fmla="*/ 1143000 w 1707356"/>
                <a:gd name="connsiteY5" fmla="*/ 297656 h 1073944"/>
                <a:gd name="connsiteX6" fmla="*/ 1166813 w 1707356"/>
                <a:gd name="connsiteY6" fmla="*/ 278606 h 1073944"/>
                <a:gd name="connsiteX7" fmla="*/ 1195388 w 1707356"/>
                <a:gd name="connsiteY7" fmla="*/ 252413 h 1073944"/>
                <a:gd name="connsiteX8" fmla="*/ 1212056 w 1707356"/>
                <a:gd name="connsiteY8" fmla="*/ 233363 h 1073944"/>
                <a:gd name="connsiteX9" fmla="*/ 1226344 w 1707356"/>
                <a:gd name="connsiteY9" fmla="*/ 209550 h 1073944"/>
                <a:gd name="connsiteX10" fmla="*/ 1231106 w 1707356"/>
                <a:gd name="connsiteY10" fmla="*/ 192881 h 1073944"/>
                <a:gd name="connsiteX11" fmla="*/ 1233488 w 1707356"/>
                <a:gd name="connsiteY11" fmla="*/ 166688 h 1073944"/>
                <a:gd name="connsiteX12" fmla="*/ 1233488 w 1707356"/>
                <a:gd name="connsiteY12" fmla="*/ 150019 h 1073944"/>
                <a:gd name="connsiteX13" fmla="*/ 1223963 w 1707356"/>
                <a:gd name="connsiteY13" fmla="*/ 119063 h 1073944"/>
                <a:gd name="connsiteX14" fmla="*/ 1212056 w 1707356"/>
                <a:gd name="connsiteY14" fmla="*/ 97631 h 1073944"/>
                <a:gd name="connsiteX15" fmla="*/ 1193006 w 1707356"/>
                <a:gd name="connsiteY15" fmla="*/ 80963 h 1073944"/>
                <a:gd name="connsiteX16" fmla="*/ 1154906 w 1707356"/>
                <a:gd name="connsiteY16" fmla="*/ 57150 h 1073944"/>
                <a:gd name="connsiteX17" fmla="*/ 1126331 w 1707356"/>
                <a:gd name="connsiteY17" fmla="*/ 35719 h 1073944"/>
                <a:gd name="connsiteX18" fmla="*/ 1119188 w 1707356"/>
                <a:gd name="connsiteY18" fmla="*/ 23813 h 1073944"/>
                <a:gd name="connsiteX19" fmla="*/ 1116806 w 1707356"/>
                <a:gd name="connsiteY19" fmla="*/ 14288 h 1073944"/>
                <a:gd name="connsiteX20" fmla="*/ 1123950 w 1707356"/>
                <a:gd name="connsiteY20" fmla="*/ 0 h 1073944"/>
                <a:gd name="connsiteX21" fmla="*/ 1147763 w 1707356"/>
                <a:gd name="connsiteY21" fmla="*/ 0 h 1073944"/>
                <a:gd name="connsiteX22" fmla="*/ 1197769 w 1707356"/>
                <a:gd name="connsiteY22" fmla="*/ 2381 h 1073944"/>
                <a:gd name="connsiteX23" fmla="*/ 1290638 w 1707356"/>
                <a:gd name="connsiteY23" fmla="*/ 19050 h 1073944"/>
                <a:gd name="connsiteX24" fmla="*/ 1369219 w 1707356"/>
                <a:gd name="connsiteY24" fmla="*/ 40481 h 1073944"/>
                <a:gd name="connsiteX25" fmla="*/ 1438275 w 1707356"/>
                <a:gd name="connsiteY25" fmla="*/ 64294 h 1073944"/>
                <a:gd name="connsiteX26" fmla="*/ 1488281 w 1707356"/>
                <a:gd name="connsiteY26" fmla="*/ 85725 h 1073944"/>
                <a:gd name="connsiteX27" fmla="*/ 1533525 w 1707356"/>
                <a:gd name="connsiteY27" fmla="*/ 109538 h 1073944"/>
                <a:gd name="connsiteX28" fmla="*/ 1571625 w 1707356"/>
                <a:gd name="connsiteY28" fmla="*/ 133350 h 1073944"/>
                <a:gd name="connsiteX29" fmla="*/ 1607344 w 1707356"/>
                <a:gd name="connsiteY29" fmla="*/ 159544 h 1073944"/>
                <a:gd name="connsiteX30" fmla="*/ 1638300 w 1707356"/>
                <a:gd name="connsiteY30" fmla="*/ 183356 h 1073944"/>
                <a:gd name="connsiteX31" fmla="*/ 1662113 w 1707356"/>
                <a:gd name="connsiteY31" fmla="*/ 207169 h 1073944"/>
                <a:gd name="connsiteX32" fmla="*/ 1681163 w 1707356"/>
                <a:gd name="connsiteY32" fmla="*/ 228600 h 1073944"/>
                <a:gd name="connsiteX33" fmla="*/ 1702594 w 1707356"/>
                <a:gd name="connsiteY33" fmla="*/ 259556 h 1073944"/>
                <a:gd name="connsiteX34" fmla="*/ 1707356 w 1707356"/>
                <a:gd name="connsiteY34" fmla="*/ 276225 h 1073944"/>
                <a:gd name="connsiteX35" fmla="*/ 1702594 w 1707356"/>
                <a:gd name="connsiteY35" fmla="*/ 292894 h 1073944"/>
                <a:gd name="connsiteX36" fmla="*/ 1683544 w 1707356"/>
                <a:gd name="connsiteY36" fmla="*/ 309563 h 1073944"/>
                <a:gd name="connsiteX37" fmla="*/ 1652588 w 1707356"/>
                <a:gd name="connsiteY37" fmla="*/ 314325 h 1073944"/>
                <a:gd name="connsiteX38" fmla="*/ 1631156 w 1707356"/>
                <a:gd name="connsiteY38" fmla="*/ 321469 h 1073944"/>
                <a:gd name="connsiteX39" fmla="*/ 1497806 w 1707356"/>
                <a:gd name="connsiteY39" fmla="*/ 400050 h 1073944"/>
                <a:gd name="connsiteX40" fmla="*/ 1319213 w 1707356"/>
                <a:gd name="connsiteY40" fmla="*/ 507206 h 1073944"/>
                <a:gd name="connsiteX41" fmla="*/ 1195388 w 1707356"/>
                <a:gd name="connsiteY41" fmla="*/ 581025 h 1073944"/>
                <a:gd name="connsiteX42" fmla="*/ 1045369 w 1707356"/>
                <a:gd name="connsiteY42" fmla="*/ 664369 h 1073944"/>
                <a:gd name="connsiteX43" fmla="*/ 881063 w 1707356"/>
                <a:gd name="connsiteY43" fmla="*/ 747713 h 1073944"/>
                <a:gd name="connsiteX44" fmla="*/ 711994 w 1707356"/>
                <a:gd name="connsiteY44" fmla="*/ 831056 h 1073944"/>
                <a:gd name="connsiteX45" fmla="*/ 535781 w 1707356"/>
                <a:gd name="connsiteY45" fmla="*/ 904875 h 1073944"/>
                <a:gd name="connsiteX46" fmla="*/ 357188 w 1707356"/>
                <a:gd name="connsiteY46" fmla="*/ 973931 h 1073944"/>
                <a:gd name="connsiteX47" fmla="*/ 185738 w 1707356"/>
                <a:gd name="connsiteY47" fmla="*/ 1033463 h 1073944"/>
                <a:gd name="connsiteX48" fmla="*/ 83344 w 1707356"/>
                <a:gd name="connsiteY48" fmla="*/ 1066800 h 1073944"/>
                <a:gd name="connsiteX49" fmla="*/ 45244 w 1707356"/>
                <a:gd name="connsiteY49" fmla="*/ 1073944 h 1073944"/>
                <a:gd name="connsiteX50" fmla="*/ 19050 w 1707356"/>
                <a:gd name="connsiteY50" fmla="*/ 1073944 h 1073944"/>
                <a:gd name="connsiteX51" fmla="*/ 2381 w 1707356"/>
                <a:gd name="connsiteY51" fmla="*/ 1069181 h 1073944"/>
                <a:gd name="connsiteX52" fmla="*/ 0 w 1707356"/>
                <a:gd name="connsiteY52" fmla="*/ 1062038 h 1073944"/>
                <a:gd name="connsiteX53" fmla="*/ 2381 w 1707356"/>
                <a:gd name="connsiteY53" fmla="*/ 1047750 h 1073944"/>
                <a:gd name="connsiteX54" fmla="*/ 11906 w 1707356"/>
                <a:gd name="connsiteY54" fmla="*/ 1031081 h 1073944"/>
                <a:gd name="connsiteX55" fmla="*/ 23813 w 1707356"/>
                <a:gd name="connsiteY55" fmla="*/ 1014413 h 1073944"/>
                <a:gd name="connsiteX56" fmla="*/ 64294 w 1707356"/>
                <a:gd name="connsiteY56" fmla="*/ 990600 h 1073944"/>
                <a:gd name="connsiteX57" fmla="*/ 252413 w 1707356"/>
                <a:gd name="connsiteY57" fmla="*/ 892969 h 1073944"/>
                <a:gd name="connsiteX58" fmla="*/ 409575 w 1707356"/>
                <a:gd name="connsiteY58" fmla="*/ 807244 h 1073944"/>
                <a:gd name="connsiteX59" fmla="*/ 566738 w 1707356"/>
                <a:gd name="connsiteY59" fmla="*/ 716756 h 1073944"/>
                <a:gd name="connsiteX60" fmla="*/ 733425 w 1707356"/>
                <a:gd name="connsiteY60" fmla="*/ 611981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07356" h="1073944">
                  <a:moveTo>
                    <a:pt x="733425" y="611981"/>
                  </a:moveTo>
                  <a:lnTo>
                    <a:pt x="828675" y="547688"/>
                  </a:lnTo>
                  <a:lnTo>
                    <a:pt x="921544" y="483394"/>
                  </a:lnTo>
                  <a:lnTo>
                    <a:pt x="1009650" y="416719"/>
                  </a:lnTo>
                  <a:lnTo>
                    <a:pt x="1081088" y="354806"/>
                  </a:lnTo>
                  <a:lnTo>
                    <a:pt x="1143000" y="297656"/>
                  </a:lnTo>
                  <a:lnTo>
                    <a:pt x="1166813" y="278606"/>
                  </a:lnTo>
                  <a:lnTo>
                    <a:pt x="1195388" y="252413"/>
                  </a:lnTo>
                  <a:lnTo>
                    <a:pt x="1212056" y="233363"/>
                  </a:lnTo>
                  <a:lnTo>
                    <a:pt x="1226344" y="209550"/>
                  </a:lnTo>
                  <a:lnTo>
                    <a:pt x="1231106" y="192881"/>
                  </a:lnTo>
                  <a:lnTo>
                    <a:pt x="1233488" y="166688"/>
                  </a:lnTo>
                  <a:lnTo>
                    <a:pt x="1233488" y="150019"/>
                  </a:lnTo>
                  <a:lnTo>
                    <a:pt x="1223963" y="119063"/>
                  </a:lnTo>
                  <a:lnTo>
                    <a:pt x="1212056" y="97631"/>
                  </a:lnTo>
                  <a:lnTo>
                    <a:pt x="1193006" y="80963"/>
                  </a:lnTo>
                  <a:lnTo>
                    <a:pt x="1154906" y="57150"/>
                  </a:lnTo>
                  <a:lnTo>
                    <a:pt x="1126331" y="35719"/>
                  </a:lnTo>
                  <a:lnTo>
                    <a:pt x="1119188" y="23813"/>
                  </a:lnTo>
                  <a:lnTo>
                    <a:pt x="1116806" y="14288"/>
                  </a:lnTo>
                  <a:lnTo>
                    <a:pt x="1123950" y="0"/>
                  </a:lnTo>
                  <a:lnTo>
                    <a:pt x="1147763" y="0"/>
                  </a:lnTo>
                  <a:lnTo>
                    <a:pt x="1197769" y="2381"/>
                  </a:lnTo>
                  <a:lnTo>
                    <a:pt x="1290638" y="19050"/>
                  </a:lnTo>
                  <a:lnTo>
                    <a:pt x="1369219" y="40481"/>
                  </a:lnTo>
                  <a:lnTo>
                    <a:pt x="1438275" y="64294"/>
                  </a:lnTo>
                  <a:lnTo>
                    <a:pt x="1488281" y="85725"/>
                  </a:lnTo>
                  <a:lnTo>
                    <a:pt x="1533525" y="109538"/>
                  </a:lnTo>
                  <a:lnTo>
                    <a:pt x="1571625" y="133350"/>
                  </a:lnTo>
                  <a:lnTo>
                    <a:pt x="1607344" y="159544"/>
                  </a:lnTo>
                  <a:lnTo>
                    <a:pt x="1638300" y="183356"/>
                  </a:lnTo>
                  <a:lnTo>
                    <a:pt x="1662113" y="207169"/>
                  </a:lnTo>
                  <a:lnTo>
                    <a:pt x="1681163" y="228600"/>
                  </a:lnTo>
                  <a:lnTo>
                    <a:pt x="1702594" y="259556"/>
                  </a:lnTo>
                  <a:lnTo>
                    <a:pt x="1707356" y="276225"/>
                  </a:lnTo>
                  <a:lnTo>
                    <a:pt x="1702594" y="292894"/>
                  </a:lnTo>
                  <a:lnTo>
                    <a:pt x="1683544" y="309563"/>
                  </a:lnTo>
                  <a:lnTo>
                    <a:pt x="1652588" y="314325"/>
                  </a:lnTo>
                  <a:lnTo>
                    <a:pt x="1631156" y="321469"/>
                  </a:lnTo>
                  <a:lnTo>
                    <a:pt x="1497806" y="400050"/>
                  </a:lnTo>
                  <a:lnTo>
                    <a:pt x="1319213" y="507206"/>
                  </a:lnTo>
                  <a:lnTo>
                    <a:pt x="1195388" y="581025"/>
                  </a:lnTo>
                  <a:lnTo>
                    <a:pt x="1045369" y="664369"/>
                  </a:lnTo>
                  <a:lnTo>
                    <a:pt x="881063" y="747713"/>
                  </a:lnTo>
                  <a:lnTo>
                    <a:pt x="711994" y="831056"/>
                  </a:lnTo>
                  <a:lnTo>
                    <a:pt x="535781" y="904875"/>
                  </a:lnTo>
                  <a:lnTo>
                    <a:pt x="357188" y="973931"/>
                  </a:lnTo>
                  <a:lnTo>
                    <a:pt x="185738" y="1033463"/>
                  </a:lnTo>
                  <a:lnTo>
                    <a:pt x="83344" y="1066800"/>
                  </a:lnTo>
                  <a:lnTo>
                    <a:pt x="45244" y="1073944"/>
                  </a:lnTo>
                  <a:lnTo>
                    <a:pt x="19050" y="1073944"/>
                  </a:lnTo>
                  <a:lnTo>
                    <a:pt x="2381" y="1069181"/>
                  </a:lnTo>
                  <a:lnTo>
                    <a:pt x="0" y="1062038"/>
                  </a:lnTo>
                  <a:lnTo>
                    <a:pt x="2381" y="1047750"/>
                  </a:lnTo>
                  <a:lnTo>
                    <a:pt x="11906" y="1031081"/>
                  </a:lnTo>
                  <a:lnTo>
                    <a:pt x="23813" y="1014413"/>
                  </a:lnTo>
                  <a:lnTo>
                    <a:pt x="64294" y="990600"/>
                  </a:lnTo>
                  <a:lnTo>
                    <a:pt x="252413" y="892969"/>
                  </a:lnTo>
                  <a:lnTo>
                    <a:pt x="409575" y="807244"/>
                  </a:lnTo>
                  <a:lnTo>
                    <a:pt x="566738" y="716756"/>
                  </a:lnTo>
                  <a:lnTo>
                    <a:pt x="733425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D9EA8389-4D31-5845-A406-242242E3E0FC}"/>
                </a:ext>
              </a:extLst>
            </p:cNvPr>
            <p:cNvSpPr/>
            <p:nvPr/>
          </p:nvSpPr>
          <p:spPr>
            <a:xfrm>
              <a:off x="5291138" y="4840288"/>
              <a:ext cx="1416050" cy="1006475"/>
            </a:xfrm>
            <a:custGeom>
              <a:avLst/>
              <a:gdLst>
                <a:gd name="connsiteX0" fmla="*/ 740568 w 1416843"/>
                <a:gd name="connsiteY0" fmla="*/ 469107 h 1004888"/>
                <a:gd name="connsiteX1" fmla="*/ 669131 w 1416843"/>
                <a:gd name="connsiteY1" fmla="*/ 411957 h 1004888"/>
                <a:gd name="connsiteX2" fmla="*/ 623887 w 1416843"/>
                <a:gd name="connsiteY2" fmla="*/ 376238 h 1004888"/>
                <a:gd name="connsiteX3" fmla="*/ 569118 w 1416843"/>
                <a:gd name="connsiteY3" fmla="*/ 338138 h 1004888"/>
                <a:gd name="connsiteX4" fmla="*/ 516731 w 1416843"/>
                <a:gd name="connsiteY4" fmla="*/ 304800 h 1004888"/>
                <a:gd name="connsiteX5" fmla="*/ 466725 w 1416843"/>
                <a:gd name="connsiteY5" fmla="*/ 278607 h 1004888"/>
                <a:gd name="connsiteX6" fmla="*/ 388143 w 1416843"/>
                <a:gd name="connsiteY6" fmla="*/ 240507 h 1004888"/>
                <a:gd name="connsiteX7" fmla="*/ 297656 w 1416843"/>
                <a:gd name="connsiteY7" fmla="*/ 197644 h 1004888"/>
                <a:gd name="connsiteX8" fmla="*/ 183356 w 1416843"/>
                <a:gd name="connsiteY8" fmla="*/ 135732 h 1004888"/>
                <a:gd name="connsiteX9" fmla="*/ 95250 w 1416843"/>
                <a:gd name="connsiteY9" fmla="*/ 85725 h 1004888"/>
                <a:gd name="connsiteX10" fmla="*/ 21431 w 1416843"/>
                <a:gd name="connsiteY10" fmla="*/ 40482 h 1004888"/>
                <a:gd name="connsiteX11" fmla="*/ 0 w 1416843"/>
                <a:gd name="connsiteY11" fmla="*/ 21432 h 1004888"/>
                <a:gd name="connsiteX12" fmla="*/ 0 w 1416843"/>
                <a:gd name="connsiteY12" fmla="*/ 14288 h 1004888"/>
                <a:gd name="connsiteX13" fmla="*/ 7143 w 1416843"/>
                <a:gd name="connsiteY13" fmla="*/ 4763 h 1004888"/>
                <a:gd name="connsiteX14" fmla="*/ 21431 w 1416843"/>
                <a:gd name="connsiteY14" fmla="*/ 0 h 1004888"/>
                <a:gd name="connsiteX15" fmla="*/ 50006 w 1416843"/>
                <a:gd name="connsiteY15" fmla="*/ 0 h 1004888"/>
                <a:gd name="connsiteX16" fmla="*/ 116681 w 1416843"/>
                <a:gd name="connsiteY16" fmla="*/ 9525 h 1004888"/>
                <a:gd name="connsiteX17" fmla="*/ 230981 w 1416843"/>
                <a:gd name="connsiteY17" fmla="*/ 35719 h 1004888"/>
                <a:gd name="connsiteX18" fmla="*/ 345281 w 1416843"/>
                <a:gd name="connsiteY18" fmla="*/ 64294 h 1004888"/>
                <a:gd name="connsiteX19" fmla="*/ 461962 w 1416843"/>
                <a:gd name="connsiteY19" fmla="*/ 97632 h 1004888"/>
                <a:gd name="connsiteX20" fmla="*/ 540543 w 1416843"/>
                <a:gd name="connsiteY20" fmla="*/ 123825 h 1004888"/>
                <a:gd name="connsiteX21" fmla="*/ 609600 w 1416843"/>
                <a:gd name="connsiteY21" fmla="*/ 147638 h 1004888"/>
                <a:gd name="connsiteX22" fmla="*/ 688181 w 1416843"/>
                <a:gd name="connsiteY22" fmla="*/ 178594 h 1004888"/>
                <a:gd name="connsiteX23" fmla="*/ 745331 w 1416843"/>
                <a:gd name="connsiteY23" fmla="*/ 202407 h 1004888"/>
                <a:gd name="connsiteX24" fmla="*/ 800100 w 1416843"/>
                <a:gd name="connsiteY24" fmla="*/ 226219 h 1004888"/>
                <a:gd name="connsiteX25" fmla="*/ 881062 w 1416843"/>
                <a:gd name="connsiteY25" fmla="*/ 264319 h 1004888"/>
                <a:gd name="connsiteX26" fmla="*/ 938212 w 1416843"/>
                <a:gd name="connsiteY26" fmla="*/ 292894 h 1004888"/>
                <a:gd name="connsiteX27" fmla="*/ 1004887 w 1416843"/>
                <a:gd name="connsiteY27" fmla="*/ 330994 h 1004888"/>
                <a:gd name="connsiteX28" fmla="*/ 1088231 w 1416843"/>
                <a:gd name="connsiteY28" fmla="*/ 378619 h 1004888"/>
                <a:gd name="connsiteX29" fmla="*/ 1162050 w 1416843"/>
                <a:gd name="connsiteY29" fmla="*/ 423863 h 1004888"/>
                <a:gd name="connsiteX30" fmla="*/ 1223962 w 1416843"/>
                <a:gd name="connsiteY30" fmla="*/ 469107 h 1004888"/>
                <a:gd name="connsiteX31" fmla="*/ 1285875 w 1416843"/>
                <a:gd name="connsiteY31" fmla="*/ 511969 h 1004888"/>
                <a:gd name="connsiteX32" fmla="*/ 1312068 w 1416843"/>
                <a:gd name="connsiteY32" fmla="*/ 535782 h 1004888"/>
                <a:gd name="connsiteX33" fmla="*/ 1331118 w 1416843"/>
                <a:gd name="connsiteY33" fmla="*/ 573882 h 1004888"/>
                <a:gd name="connsiteX34" fmla="*/ 1357312 w 1416843"/>
                <a:gd name="connsiteY34" fmla="*/ 628650 h 1004888"/>
                <a:gd name="connsiteX35" fmla="*/ 1378743 w 1416843"/>
                <a:gd name="connsiteY35" fmla="*/ 681038 h 1004888"/>
                <a:gd name="connsiteX36" fmla="*/ 1395412 w 1416843"/>
                <a:gd name="connsiteY36" fmla="*/ 733425 h 1004888"/>
                <a:gd name="connsiteX37" fmla="*/ 1404937 w 1416843"/>
                <a:gd name="connsiteY37" fmla="*/ 771525 h 1004888"/>
                <a:gd name="connsiteX38" fmla="*/ 1416843 w 1416843"/>
                <a:gd name="connsiteY38" fmla="*/ 831057 h 1004888"/>
                <a:gd name="connsiteX39" fmla="*/ 1414462 w 1416843"/>
                <a:gd name="connsiteY39" fmla="*/ 873919 h 1004888"/>
                <a:gd name="connsiteX40" fmla="*/ 1402556 w 1416843"/>
                <a:gd name="connsiteY40" fmla="*/ 926307 h 1004888"/>
                <a:gd name="connsiteX41" fmla="*/ 1378743 w 1416843"/>
                <a:gd name="connsiteY41" fmla="*/ 971550 h 1004888"/>
                <a:gd name="connsiteX42" fmla="*/ 1347787 w 1416843"/>
                <a:gd name="connsiteY42" fmla="*/ 1000125 h 1004888"/>
                <a:gd name="connsiteX43" fmla="*/ 1316831 w 1416843"/>
                <a:gd name="connsiteY43" fmla="*/ 1004888 h 1004888"/>
                <a:gd name="connsiteX44" fmla="*/ 1278731 w 1416843"/>
                <a:gd name="connsiteY44" fmla="*/ 995363 h 1004888"/>
                <a:gd name="connsiteX45" fmla="*/ 1243012 w 1416843"/>
                <a:gd name="connsiteY45" fmla="*/ 976313 h 1004888"/>
                <a:gd name="connsiteX46" fmla="*/ 1195387 w 1416843"/>
                <a:gd name="connsiteY46" fmla="*/ 940594 h 1004888"/>
                <a:gd name="connsiteX47" fmla="*/ 1145381 w 1416843"/>
                <a:gd name="connsiteY47" fmla="*/ 888207 h 1004888"/>
                <a:gd name="connsiteX48" fmla="*/ 1073943 w 1416843"/>
                <a:gd name="connsiteY48" fmla="*/ 802482 h 1004888"/>
                <a:gd name="connsiteX49" fmla="*/ 1038225 w 1416843"/>
                <a:gd name="connsiteY49" fmla="*/ 754857 h 1004888"/>
                <a:gd name="connsiteX50" fmla="*/ 978693 w 1416843"/>
                <a:gd name="connsiteY50" fmla="*/ 690563 h 1004888"/>
                <a:gd name="connsiteX51" fmla="*/ 883443 w 1416843"/>
                <a:gd name="connsiteY51" fmla="*/ 597694 h 1004888"/>
                <a:gd name="connsiteX52" fmla="*/ 740568 w 1416843"/>
                <a:gd name="connsiteY52" fmla="*/ 469107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16843" h="1004888">
                  <a:moveTo>
                    <a:pt x="740568" y="469107"/>
                  </a:moveTo>
                  <a:lnTo>
                    <a:pt x="669131" y="411957"/>
                  </a:lnTo>
                  <a:lnTo>
                    <a:pt x="623887" y="376238"/>
                  </a:lnTo>
                  <a:lnTo>
                    <a:pt x="569118" y="338138"/>
                  </a:lnTo>
                  <a:lnTo>
                    <a:pt x="516731" y="304800"/>
                  </a:lnTo>
                  <a:lnTo>
                    <a:pt x="466725" y="278607"/>
                  </a:lnTo>
                  <a:lnTo>
                    <a:pt x="388143" y="240507"/>
                  </a:lnTo>
                  <a:lnTo>
                    <a:pt x="297656" y="197644"/>
                  </a:lnTo>
                  <a:lnTo>
                    <a:pt x="183356" y="135732"/>
                  </a:lnTo>
                  <a:lnTo>
                    <a:pt x="95250" y="85725"/>
                  </a:lnTo>
                  <a:lnTo>
                    <a:pt x="21431" y="40482"/>
                  </a:lnTo>
                  <a:lnTo>
                    <a:pt x="0" y="21432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0"/>
                  </a:lnTo>
                  <a:lnTo>
                    <a:pt x="116681" y="9525"/>
                  </a:lnTo>
                  <a:lnTo>
                    <a:pt x="230981" y="35719"/>
                  </a:lnTo>
                  <a:lnTo>
                    <a:pt x="345281" y="64294"/>
                  </a:lnTo>
                  <a:lnTo>
                    <a:pt x="461962" y="97632"/>
                  </a:lnTo>
                  <a:lnTo>
                    <a:pt x="540543" y="123825"/>
                  </a:lnTo>
                  <a:lnTo>
                    <a:pt x="609600" y="147638"/>
                  </a:lnTo>
                  <a:lnTo>
                    <a:pt x="688181" y="178594"/>
                  </a:lnTo>
                  <a:lnTo>
                    <a:pt x="745331" y="202407"/>
                  </a:lnTo>
                  <a:lnTo>
                    <a:pt x="800100" y="226219"/>
                  </a:lnTo>
                  <a:lnTo>
                    <a:pt x="881062" y="264319"/>
                  </a:lnTo>
                  <a:lnTo>
                    <a:pt x="938212" y="292894"/>
                  </a:lnTo>
                  <a:lnTo>
                    <a:pt x="1004887" y="330994"/>
                  </a:lnTo>
                  <a:lnTo>
                    <a:pt x="1088231" y="378619"/>
                  </a:lnTo>
                  <a:lnTo>
                    <a:pt x="1162050" y="423863"/>
                  </a:lnTo>
                  <a:lnTo>
                    <a:pt x="1223962" y="469107"/>
                  </a:lnTo>
                  <a:lnTo>
                    <a:pt x="1285875" y="511969"/>
                  </a:lnTo>
                  <a:lnTo>
                    <a:pt x="1312068" y="535782"/>
                  </a:lnTo>
                  <a:lnTo>
                    <a:pt x="1331118" y="573882"/>
                  </a:lnTo>
                  <a:lnTo>
                    <a:pt x="1357312" y="628650"/>
                  </a:lnTo>
                  <a:lnTo>
                    <a:pt x="1378743" y="681038"/>
                  </a:lnTo>
                  <a:lnTo>
                    <a:pt x="1395412" y="733425"/>
                  </a:lnTo>
                  <a:lnTo>
                    <a:pt x="1404937" y="771525"/>
                  </a:lnTo>
                  <a:lnTo>
                    <a:pt x="1416843" y="831057"/>
                  </a:lnTo>
                  <a:lnTo>
                    <a:pt x="1414462" y="873919"/>
                  </a:lnTo>
                  <a:lnTo>
                    <a:pt x="1402556" y="926307"/>
                  </a:lnTo>
                  <a:lnTo>
                    <a:pt x="1378743" y="971550"/>
                  </a:lnTo>
                  <a:lnTo>
                    <a:pt x="1347787" y="1000125"/>
                  </a:lnTo>
                  <a:lnTo>
                    <a:pt x="1316831" y="1004888"/>
                  </a:lnTo>
                  <a:lnTo>
                    <a:pt x="1278731" y="995363"/>
                  </a:lnTo>
                  <a:lnTo>
                    <a:pt x="1243012" y="976313"/>
                  </a:lnTo>
                  <a:lnTo>
                    <a:pt x="1195387" y="940594"/>
                  </a:lnTo>
                  <a:lnTo>
                    <a:pt x="1145381" y="888207"/>
                  </a:lnTo>
                  <a:lnTo>
                    <a:pt x="1073943" y="802482"/>
                  </a:lnTo>
                  <a:lnTo>
                    <a:pt x="1038225" y="754857"/>
                  </a:lnTo>
                  <a:lnTo>
                    <a:pt x="978693" y="690563"/>
                  </a:lnTo>
                  <a:lnTo>
                    <a:pt x="883443" y="597694"/>
                  </a:lnTo>
                  <a:lnTo>
                    <a:pt x="74056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C11BC629-9F4F-2B47-99B6-6B33A3556EEC}"/>
                </a:ext>
              </a:extLst>
            </p:cNvPr>
            <p:cNvSpPr/>
            <p:nvPr/>
          </p:nvSpPr>
          <p:spPr>
            <a:xfrm>
              <a:off x="3470275" y="2335213"/>
              <a:ext cx="3284538" cy="1951037"/>
            </a:xfrm>
            <a:custGeom>
              <a:avLst/>
              <a:gdLst>
                <a:gd name="connsiteX0" fmla="*/ 1466850 w 3284765"/>
                <a:gd name="connsiteY0" fmla="*/ 122464 h 1951264"/>
                <a:gd name="connsiteX1" fmla="*/ 1243693 w 3284765"/>
                <a:gd name="connsiteY1" fmla="*/ 144235 h 1951264"/>
                <a:gd name="connsiteX2" fmla="*/ 1091293 w 3284765"/>
                <a:gd name="connsiteY2" fmla="*/ 160564 h 1951264"/>
                <a:gd name="connsiteX3" fmla="*/ 889908 w 3284765"/>
                <a:gd name="connsiteY3" fmla="*/ 179614 h 1951264"/>
                <a:gd name="connsiteX4" fmla="*/ 625929 w 3284765"/>
                <a:gd name="connsiteY4" fmla="*/ 225878 h 1951264"/>
                <a:gd name="connsiteX5" fmla="*/ 253093 w 3284765"/>
                <a:gd name="connsiteY5" fmla="*/ 296635 h 1951264"/>
                <a:gd name="connsiteX6" fmla="*/ 0 w 3284765"/>
                <a:gd name="connsiteY6" fmla="*/ 351064 h 1951264"/>
                <a:gd name="connsiteX7" fmla="*/ 16329 w 3284765"/>
                <a:gd name="connsiteY7" fmla="*/ 506185 h 1951264"/>
                <a:gd name="connsiteX8" fmla="*/ 201386 w 3284765"/>
                <a:gd name="connsiteY8" fmla="*/ 465364 h 1951264"/>
                <a:gd name="connsiteX9" fmla="*/ 410936 w 3284765"/>
                <a:gd name="connsiteY9" fmla="*/ 421821 h 1951264"/>
                <a:gd name="connsiteX10" fmla="*/ 672193 w 3284765"/>
                <a:gd name="connsiteY10" fmla="*/ 370114 h 1951264"/>
                <a:gd name="connsiteX11" fmla="*/ 898072 w 3284765"/>
                <a:gd name="connsiteY11" fmla="*/ 332014 h 1951264"/>
                <a:gd name="connsiteX12" fmla="*/ 1096736 w 3284765"/>
                <a:gd name="connsiteY12" fmla="*/ 318407 h 1951264"/>
                <a:gd name="connsiteX13" fmla="*/ 1344386 w 3284765"/>
                <a:gd name="connsiteY13" fmla="*/ 285750 h 1951264"/>
                <a:gd name="connsiteX14" fmla="*/ 1586593 w 3284765"/>
                <a:gd name="connsiteY14" fmla="*/ 263978 h 1951264"/>
                <a:gd name="connsiteX15" fmla="*/ 1801586 w 3284765"/>
                <a:gd name="connsiteY15" fmla="*/ 250371 h 1951264"/>
                <a:gd name="connsiteX16" fmla="*/ 1910443 w 3284765"/>
                <a:gd name="connsiteY16" fmla="*/ 244928 h 1951264"/>
                <a:gd name="connsiteX17" fmla="*/ 2098222 w 3284765"/>
                <a:gd name="connsiteY17" fmla="*/ 225878 h 1951264"/>
                <a:gd name="connsiteX18" fmla="*/ 2272393 w 3284765"/>
                <a:gd name="connsiteY18" fmla="*/ 223157 h 1951264"/>
                <a:gd name="connsiteX19" fmla="*/ 2460172 w 3284765"/>
                <a:gd name="connsiteY19" fmla="*/ 217714 h 1951264"/>
                <a:gd name="connsiteX20" fmla="*/ 2607129 w 3284765"/>
                <a:gd name="connsiteY20" fmla="*/ 212271 h 1951264"/>
                <a:gd name="connsiteX21" fmla="*/ 2754086 w 3284765"/>
                <a:gd name="connsiteY21" fmla="*/ 204107 h 1951264"/>
                <a:gd name="connsiteX22" fmla="*/ 2797629 w 3284765"/>
                <a:gd name="connsiteY22" fmla="*/ 206828 h 1951264"/>
                <a:gd name="connsiteX23" fmla="*/ 2835729 w 3284765"/>
                <a:gd name="connsiteY23" fmla="*/ 212271 h 1951264"/>
                <a:gd name="connsiteX24" fmla="*/ 2862943 w 3284765"/>
                <a:gd name="connsiteY24" fmla="*/ 223157 h 1951264"/>
                <a:gd name="connsiteX25" fmla="*/ 2881993 w 3284765"/>
                <a:gd name="connsiteY25" fmla="*/ 236764 h 1951264"/>
                <a:gd name="connsiteX26" fmla="*/ 2901043 w 3284765"/>
                <a:gd name="connsiteY26" fmla="*/ 258535 h 1951264"/>
                <a:gd name="connsiteX27" fmla="*/ 2903765 w 3284765"/>
                <a:gd name="connsiteY27" fmla="*/ 304800 h 1951264"/>
                <a:gd name="connsiteX28" fmla="*/ 2895600 w 3284765"/>
                <a:gd name="connsiteY28" fmla="*/ 541564 h 1951264"/>
                <a:gd name="connsiteX29" fmla="*/ 2876550 w 3284765"/>
                <a:gd name="connsiteY29" fmla="*/ 800100 h 1951264"/>
                <a:gd name="connsiteX30" fmla="*/ 2857500 w 3284765"/>
                <a:gd name="connsiteY30" fmla="*/ 987878 h 1951264"/>
                <a:gd name="connsiteX31" fmla="*/ 2830286 w 3284765"/>
                <a:gd name="connsiteY31" fmla="*/ 1194707 h 1951264"/>
                <a:gd name="connsiteX32" fmla="*/ 2794908 w 3284765"/>
                <a:gd name="connsiteY32" fmla="*/ 1502228 h 1951264"/>
                <a:gd name="connsiteX33" fmla="*/ 2762250 w 3284765"/>
                <a:gd name="connsiteY33" fmla="*/ 1768928 h 1951264"/>
                <a:gd name="connsiteX34" fmla="*/ 2737758 w 3284765"/>
                <a:gd name="connsiteY34" fmla="*/ 1951264 h 1951264"/>
                <a:gd name="connsiteX35" fmla="*/ 2941865 w 3284765"/>
                <a:gd name="connsiteY35" fmla="*/ 1948543 h 1951264"/>
                <a:gd name="connsiteX36" fmla="*/ 2971800 w 3284765"/>
                <a:gd name="connsiteY36" fmla="*/ 1690007 h 1951264"/>
                <a:gd name="connsiteX37" fmla="*/ 3004458 w 3284765"/>
                <a:gd name="connsiteY37" fmla="*/ 1445078 h 1951264"/>
                <a:gd name="connsiteX38" fmla="*/ 3031672 w 3284765"/>
                <a:gd name="connsiteY38" fmla="*/ 1279071 h 1951264"/>
                <a:gd name="connsiteX39" fmla="*/ 3061608 w 3284765"/>
                <a:gd name="connsiteY39" fmla="*/ 1118507 h 1951264"/>
                <a:gd name="connsiteX40" fmla="*/ 3105150 w 3284765"/>
                <a:gd name="connsiteY40" fmla="*/ 906235 h 1951264"/>
                <a:gd name="connsiteX41" fmla="*/ 3118758 w 3284765"/>
                <a:gd name="connsiteY41" fmla="*/ 830035 h 1951264"/>
                <a:gd name="connsiteX42" fmla="*/ 3145972 w 3284765"/>
                <a:gd name="connsiteY42" fmla="*/ 721178 h 1951264"/>
                <a:gd name="connsiteX43" fmla="*/ 3175908 w 3284765"/>
                <a:gd name="connsiteY43" fmla="*/ 585107 h 1951264"/>
                <a:gd name="connsiteX44" fmla="*/ 3194958 w 3284765"/>
                <a:gd name="connsiteY44" fmla="*/ 517071 h 1951264"/>
                <a:gd name="connsiteX45" fmla="*/ 3219450 w 3284765"/>
                <a:gd name="connsiteY45" fmla="*/ 489857 h 1951264"/>
                <a:gd name="connsiteX46" fmla="*/ 3254829 w 3284765"/>
                <a:gd name="connsiteY46" fmla="*/ 446314 h 1951264"/>
                <a:gd name="connsiteX47" fmla="*/ 3279322 w 3284765"/>
                <a:gd name="connsiteY47" fmla="*/ 400050 h 1951264"/>
                <a:gd name="connsiteX48" fmla="*/ 3284765 w 3284765"/>
                <a:gd name="connsiteY48" fmla="*/ 364671 h 1951264"/>
                <a:gd name="connsiteX49" fmla="*/ 3282043 w 3284765"/>
                <a:gd name="connsiteY49" fmla="*/ 334735 h 1951264"/>
                <a:gd name="connsiteX50" fmla="*/ 3273879 w 3284765"/>
                <a:gd name="connsiteY50" fmla="*/ 304800 h 1951264"/>
                <a:gd name="connsiteX51" fmla="*/ 3246665 w 3284765"/>
                <a:gd name="connsiteY51" fmla="*/ 269421 h 1951264"/>
                <a:gd name="connsiteX52" fmla="*/ 3175908 w 3284765"/>
                <a:gd name="connsiteY52" fmla="*/ 198664 h 1951264"/>
                <a:gd name="connsiteX53" fmla="*/ 3058886 w 3284765"/>
                <a:gd name="connsiteY53" fmla="*/ 100693 h 1951264"/>
                <a:gd name="connsiteX54" fmla="*/ 2963636 w 3284765"/>
                <a:gd name="connsiteY54" fmla="*/ 24493 h 1951264"/>
                <a:gd name="connsiteX55" fmla="*/ 2930979 w 3284765"/>
                <a:gd name="connsiteY55" fmla="*/ 0 h 1951264"/>
                <a:gd name="connsiteX56" fmla="*/ 2892879 w 3284765"/>
                <a:gd name="connsiteY56" fmla="*/ 10885 h 1951264"/>
                <a:gd name="connsiteX57" fmla="*/ 2729593 w 3284765"/>
                <a:gd name="connsiteY57" fmla="*/ 46264 h 1951264"/>
                <a:gd name="connsiteX58" fmla="*/ 2650672 w 3284765"/>
                <a:gd name="connsiteY58" fmla="*/ 51707 h 1951264"/>
                <a:gd name="connsiteX59" fmla="*/ 2476500 w 3284765"/>
                <a:gd name="connsiteY59" fmla="*/ 62593 h 1951264"/>
                <a:gd name="connsiteX60" fmla="*/ 2272393 w 3284765"/>
                <a:gd name="connsiteY60" fmla="*/ 68035 h 1951264"/>
                <a:gd name="connsiteX61" fmla="*/ 2090058 w 3284765"/>
                <a:gd name="connsiteY61" fmla="*/ 68035 h 1951264"/>
                <a:gd name="connsiteX62" fmla="*/ 1839686 w 3284765"/>
                <a:gd name="connsiteY62" fmla="*/ 95250 h 1951264"/>
                <a:gd name="connsiteX63" fmla="*/ 1662793 w 3284765"/>
                <a:gd name="connsiteY63" fmla="*/ 106135 h 1951264"/>
                <a:gd name="connsiteX64" fmla="*/ 1466850 w 3284765"/>
                <a:gd name="connsiteY64" fmla="*/ 122464 h 195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284765" h="1951264">
                  <a:moveTo>
                    <a:pt x="1466850" y="122464"/>
                  </a:moveTo>
                  <a:lnTo>
                    <a:pt x="1243693" y="144235"/>
                  </a:lnTo>
                  <a:lnTo>
                    <a:pt x="1091293" y="160564"/>
                  </a:lnTo>
                  <a:lnTo>
                    <a:pt x="889908" y="179614"/>
                  </a:lnTo>
                  <a:lnTo>
                    <a:pt x="625929" y="225878"/>
                  </a:lnTo>
                  <a:lnTo>
                    <a:pt x="253093" y="296635"/>
                  </a:lnTo>
                  <a:lnTo>
                    <a:pt x="0" y="351064"/>
                  </a:lnTo>
                  <a:lnTo>
                    <a:pt x="16329" y="506185"/>
                  </a:lnTo>
                  <a:lnTo>
                    <a:pt x="201386" y="465364"/>
                  </a:lnTo>
                  <a:lnTo>
                    <a:pt x="410936" y="421821"/>
                  </a:lnTo>
                  <a:lnTo>
                    <a:pt x="672193" y="370114"/>
                  </a:lnTo>
                  <a:lnTo>
                    <a:pt x="898072" y="332014"/>
                  </a:lnTo>
                  <a:lnTo>
                    <a:pt x="1096736" y="318407"/>
                  </a:lnTo>
                  <a:lnTo>
                    <a:pt x="1344386" y="285750"/>
                  </a:lnTo>
                  <a:lnTo>
                    <a:pt x="1586593" y="263978"/>
                  </a:lnTo>
                  <a:lnTo>
                    <a:pt x="1801586" y="250371"/>
                  </a:lnTo>
                  <a:lnTo>
                    <a:pt x="1910443" y="244928"/>
                  </a:lnTo>
                  <a:lnTo>
                    <a:pt x="2098222" y="225878"/>
                  </a:lnTo>
                  <a:lnTo>
                    <a:pt x="2272393" y="223157"/>
                  </a:lnTo>
                  <a:lnTo>
                    <a:pt x="2460172" y="217714"/>
                  </a:lnTo>
                  <a:lnTo>
                    <a:pt x="2607129" y="212271"/>
                  </a:lnTo>
                  <a:lnTo>
                    <a:pt x="2754086" y="204107"/>
                  </a:lnTo>
                  <a:lnTo>
                    <a:pt x="2797629" y="206828"/>
                  </a:lnTo>
                  <a:lnTo>
                    <a:pt x="2835729" y="212271"/>
                  </a:lnTo>
                  <a:lnTo>
                    <a:pt x="2862943" y="223157"/>
                  </a:lnTo>
                  <a:lnTo>
                    <a:pt x="2881993" y="236764"/>
                  </a:lnTo>
                  <a:lnTo>
                    <a:pt x="2901043" y="258535"/>
                  </a:lnTo>
                  <a:lnTo>
                    <a:pt x="2903765" y="304800"/>
                  </a:lnTo>
                  <a:lnTo>
                    <a:pt x="2895600" y="541564"/>
                  </a:lnTo>
                  <a:lnTo>
                    <a:pt x="2876550" y="800100"/>
                  </a:lnTo>
                  <a:lnTo>
                    <a:pt x="2857500" y="987878"/>
                  </a:lnTo>
                  <a:lnTo>
                    <a:pt x="2830286" y="1194707"/>
                  </a:lnTo>
                  <a:lnTo>
                    <a:pt x="2794908" y="1502228"/>
                  </a:lnTo>
                  <a:lnTo>
                    <a:pt x="2762250" y="1768928"/>
                  </a:lnTo>
                  <a:lnTo>
                    <a:pt x="2737758" y="1951264"/>
                  </a:lnTo>
                  <a:lnTo>
                    <a:pt x="2941865" y="1948543"/>
                  </a:lnTo>
                  <a:lnTo>
                    <a:pt x="2971800" y="1690007"/>
                  </a:lnTo>
                  <a:lnTo>
                    <a:pt x="3004458" y="1445078"/>
                  </a:lnTo>
                  <a:lnTo>
                    <a:pt x="3031672" y="1279071"/>
                  </a:lnTo>
                  <a:lnTo>
                    <a:pt x="3061608" y="1118507"/>
                  </a:lnTo>
                  <a:lnTo>
                    <a:pt x="3105150" y="906235"/>
                  </a:lnTo>
                  <a:lnTo>
                    <a:pt x="3118758" y="830035"/>
                  </a:lnTo>
                  <a:lnTo>
                    <a:pt x="3145972" y="721178"/>
                  </a:lnTo>
                  <a:lnTo>
                    <a:pt x="3175908" y="585107"/>
                  </a:lnTo>
                  <a:lnTo>
                    <a:pt x="3194958" y="517071"/>
                  </a:lnTo>
                  <a:lnTo>
                    <a:pt x="3219450" y="489857"/>
                  </a:lnTo>
                  <a:lnTo>
                    <a:pt x="3254829" y="446314"/>
                  </a:lnTo>
                  <a:lnTo>
                    <a:pt x="3279322" y="400050"/>
                  </a:lnTo>
                  <a:lnTo>
                    <a:pt x="3284765" y="364671"/>
                  </a:lnTo>
                  <a:lnTo>
                    <a:pt x="3282043" y="334735"/>
                  </a:lnTo>
                  <a:lnTo>
                    <a:pt x="3273879" y="304800"/>
                  </a:lnTo>
                  <a:lnTo>
                    <a:pt x="3246665" y="269421"/>
                  </a:lnTo>
                  <a:lnTo>
                    <a:pt x="3175908" y="198664"/>
                  </a:lnTo>
                  <a:lnTo>
                    <a:pt x="3058886" y="100693"/>
                  </a:lnTo>
                  <a:lnTo>
                    <a:pt x="2963636" y="24493"/>
                  </a:lnTo>
                  <a:lnTo>
                    <a:pt x="2930979" y="0"/>
                  </a:lnTo>
                  <a:lnTo>
                    <a:pt x="2892879" y="10885"/>
                  </a:lnTo>
                  <a:lnTo>
                    <a:pt x="2729593" y="46264"/>
                  </a:lnTo>
                  <a:lnTo>
                    <a:pt x="2650672" y="51707"/>
                  </a:lnTo>
                  <a:lnTo>
                    <a:pt x="2476500" y="62593"/>
                  </a:lnTo>
                  <a:lnTo>
                    <a:pt x="2272393" y="68035"/>
                  </a:lnTo>
                  <a:lnTo>
                    <a:pt x="2090058" y="68035"/>
                  </a:lnTo>
                  <a:lnTo>
                    <a:pt x="1839686" y="95250"/>
                  </a:lnTo>
                  <a:lnTo>
                    <a:pt x="1662793" y="106135"/>
                  </a:lnTo>
                  <a:lnTo>
                    <a:pt x="1466850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5DC9FD31-A430-6B43-B06F-12381F62618D}"/>
                </a:ext>
              </a:extLst>
            </p:cNvPr>
            <p:cNvSpPr/>
            <p:nvPr/>
          </p:nvSpPr>
          <p:spPr>
            <a:xfrm>
              <a:off x="4130675" y="1814513"/>
              <a:ext cx="527050" cy="2563812"/>
            </a:xfrm>
            <a:custGeom>
              <a:avLst/>
              <a:gdLst>
                <a:gd name="connsiteX0" fmla="*/ 455500 w 526884"/>
                <a:gd name="connsiteY0" fmla="*/ 1016378 h 2563039"/>
                <a:gd name="connsiteX1" fmla="*/ 455500 w 526884"/>
                <a:gd name="connsiteY1" fmla="*/ 819221 h 2563039"/>
                <a:gd name="connsiteX2" fmla="*/ 458899 w 526884"/>
                <a:gd name="connsiteY2" fmla="*/ 666254 h 2563039"/>
                <a:gd name="connsiteX3" fmla="*/ 472496 w 526884"/>
                <a:gd name="connsiteY3" fmla="*/ 462299 h 2563039"/>
                <a:gd name="connsiteX4" fmla="*/ 479295 w 526884"/>
                <a:gd name="connsiteY4" fmla="*/ 312732 h 2563039"/>
                <a:gd name="connsiteX5" fmla="*/ 482694 w 526884"/>
                <a:gd name="connsiteY5" fmla="*/ 295735 h 2563039"/>
                <a:gd name="connsiteX6" fmla="*/ 492892 w 526884"/>
                <a:gd name="connsiteY6" fmla="*/ 285538 h 2563039"/>
                <a:gd name="connsiteX7" fmla="*/ 520086 w 526884"/>
                <a:gd name="connsiteY7" fmla="*/ 254944 h 2563039"/>
                <a:gd name="connsiteX8" fmla="*/ 526884 w 526884"/>
                <a:gd name="connsiteY8" fmla="*/ 231149 h 2563039"/>
                <a:gd name="connsiteX9" fmla="*/ 523485 w 526884"/>
                <a:gd name="connsiteY9" fmla="*/ 210754 h 2563039"/>
                <a:gd name="connsiteX10" fmla="*/ 506489 w 526884"/>
                <a:gd name="connsiteY10" fmla="*/ 180161 h 2563039"/>
                <a:gd name="connsiteX11" fmla="*/ 472496 w 526884"/>
                <a:gd name="connsiteY11" fmla="*/ 139369 h 2563039"/>
                <a:gd name="connsiteX12" fmla="*/ 414709 w 526884"/>
                <a:gd name="connsiteY12" fmla="*/ 98578 h 2563039"/>
                <a:gd name="connsiteX13" fmla="*/ 346724 w 526884"/>
                <a:gd name="connsiteY13" fmla="*/ 64586 h 2563039"/>
                <a:gd name="connsiteX14" fmla="*/ 251545 w 526884"/>
                <a:gd name="connsiteY14" fmla="*/ 27194 h 2563039"/>
                <a:gd name="connsiteX15" fmla="*/ 183560 w 526884"/>
                <a:gd name="connsiteY15" fmla="*/ 10198 h 2563039"/>
                <a:gd name="connsiteX16" fmla="*/ 108776 w 526884"/>
                <a:gd name="connsiteY16" fmla="*/ 0 h 2563039"/>
                <a:gd name="connsiteX17" fmla="*/ 44190 w 526884"/>
                <a:gd name="connsiteY17" fmla="*/ 10198 h 2563039"/>
                <a:gd name="connsiteX18" fmla="*/ 6798 w 526884"/>
                <a:gd name="connsiteY18" fmla="*/ 27194 h 2563039"/>
                <a:gd name="connsiteX19" fmla="*/ 0 w 526884"/>
                <a:gd name="connsiteY19" fmla="*/ 40791 h 2563039"/>
                <a:gd name="connsiteX20" fmla="*/ 0 w 526884"/>
                <a:gd name="connsiteY20" fmla="*/ 54388 h 2563039"/>
                <a:gd name="connsiteX21" fmla="*/ 10197 w 526884"/>
                <a:gd name="connsiteY21" fmla="*/ 74784 h 2563039"/>
                <a:gd name="connsiteX22" fmla="*/ 37391 w 526884"/>
                <a:gd name="connsiteY22" fmla="*/ 91780 h 2563039"/>
                <a:gd name="connsiteX23" fmla="*/ 61186 w 526884"/>
                <a:gd name="connsiteY23" fmla="*/ 101978 h 2563039"/>
                <a:gd name="connsiteX24" fmla="*/ 88380 w 526884"/>
                <a:gd name="connsiteY24" fmla="*/ 115575 h 2563039"/>
                <a:gd name="connsiteX25" fmla="*/ 139369 w 526884"/>
                <a:gd name="connsiteY25" fmla="*/ 159765 h 2563039"/>
                <a:gd name="connsiteX26" fmla="*/ 176761 w 526884"/>
                <a:gd name="connsiteY26" fmla="*/ 203955 h 2563039"/>
                <a:gd name="connsiteX27" fmla="*/ 190358 w 526884"/>
                <a:gd name="connsiteY27" fmla="*/ 234549 h 2563039"/>
                <a:gd name="connsiteX28" fmla="*/ 200556 w 526884"/>
                <a:gd name="connsiteY28" fmla="*/ 295735 h 2563039"/>
                <a:gd name="connsiteX29" fmla="*/ 207354 w 526884"/>
                <a:gd name="connsiteY29" fmla="*/ 428306 h 2563039"/>
                <a:gd name="connsiteX30" fmla="*/ 210754 w 526884"/>
                <a:gd name="connsiteY30" fmla="*/ 581273 h 2563039"/>
                <a:gd name="connsiteX31" fmla="*/ 210754 w 526884"/>
                <a:gd name="connsiteY31" fmla="*/ 758034 h 2563039"/>
                <a:gd name="connsiteX32" fmla="*/ 210754 w 526884"/>
                <a:gd name="connsiteY32" fmla="*/ 843016 h 2563039"/>
                <a:gd name="connsiteX33" fmla="*/ 220951 w 526884"/>
                <a:gd name="connsiteY33" fmla="*/ 999381 h 2563039"/>
                <a:gd name="connsiteX34" fmla="*/ 231149 w 526884"/>
                <a:gd name="connsiteY34" fmla="*/ 1254326 h 2563039"/>
                <a:gd name="connsiteX35" fmla="*/ 234548 w 526884"/>
                <a:gd name="connsiteY35" fmla="*/ 1509270 h 2563039"/>
                <a:gd name="connsiteX36" fmla="*/ 234548 w 526884"/>
                <a:gd name="connsiteY36" fmla="*/ 1645240 h 2563039"/>
                <a:gd name="connsiteX37" fmla="*/ 237948 w 526884"/>
                <a:gd name="connsiteY37" fmla="*/ 1862793 h 2563039"/>
                <a:gd name="connsiteX38" fmla="*/ 248145 w 526884"/>
                <a:gd name="connsiteY38" fmla="*/ 2097341 h 2563039"/>
                <a:gd name="connsiteX39" fmla="*/ 254944 w 526884"/>
                <a:gd name="connsiteY39" fmla="*/ 2280901 h 2563039"/>
                <a:gd name="connsiteX40" fmla="*/ 258343 w 526884"/>
                <a:gd name="connsiteY40" fmla="*/ 2563039 h 2563039"/>
                <a:gd name="connsiteX41" fmla="*/ 455500 w 526884"/>
                <a:gd name="connsiteY41" fmla="*/ 2546043 h 2563039"/>
                <a:gd name="connsiteX42" fmla="*/ 458899 w 526884"/>
                <a:gd name="connsiteY42" fmla="*/ 2189121 h 2563039"/>
                <a:gd name="connsiteX43" fmla="*/ 455500 w 526884"/>
                <a:gd name="connsiteY43" fmla="*/ 1720024 h 2563039"/>
                <a:gd name="connsiteX44" fmla="*/ 455500 w 526884"/>
                <a:gd name="connsiteY44" fmla="*/ 1016378 h 256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884" h="2563039">
                  <a:moveTo>
                    <a:pt x="455500" y="1016378"/>
                  </a:moveTo>
                  <a:lnTo>
                    <a:pt x="455500" y="819221"/>
                  </a:lnTo>
                  <a:lnTo>
                    <a:pt x="458899" y="666254"/>
                  </a:lnTo>
                  <a:lnTo>
                    <a:pt x="472496" y="462299"/>
                  </a:lnTo>
                  <a:lnTo>
                    <a:pt x="479295" y="312732"/>
                  </a:lnTo>
                  <a:lnTo>
                    <a:pt x="482694" y="295735"/>
                  </a:lnTo>
                  <a:lnTo>
                    <a:pt x="492892" y="285538"/>
                  </a:lnTo>
                  <a:lnTo>
                    <a:pt x="520086" y="254944"/>
                  </a:lnTo>
                  <a:lnTo>
                    <a:pt x="526884" y="231149"/>
                  </a:lnTo>
                  <a:lnTo>
                    <a:pt x="523485" y="210754"/>
                  </a:lnTo>
                  <a:lnTo>
                    <a:pt x="506489" y="180161"/>
                  </a:lnTo>
                  <a:lnTo>
                    <a:pt x="472496" y="139369"/>
                  </a:lnTo>
                  <a:lnTo>
                    <a:pt x="414709" y="98578"/>
                  </a:lnTo>
                  <a:lnTo>
                    <a:pt x="346724" y="64586"/>
                  </a:lnTo>
                  <a:lnTo>
                    <a:pt x="251545" y="27194"/>
                  </a:lnTo>
                  <a:lnTo>
                    <a:pt x="183560" y="10198"/>
                  </a:lnTo>
                  <a:lnTo>
                    <a:pt x="108776" y="0"/>
                  </a:lnTo>
                  <a:lnTo>
                    <a:pt x="44190" y="10198"/>
                  </a:lnTo>
                  <a:lnTo>
                    <a:pt x="6798" y="27194"/>
                  </a:lnTo>
                  <a:lnTo>
                    <a:pt x="0" y="40791"/>
                  </a:lnTo>
                  <a:lnTo>
                    <a:pt x="0" y="54388"/>
                  </a:lnTo>
                  <a:lnTo>
                    <a:pt x="10197" y="74784"/>
                  </a:lnTo>
                  <a:lnTo>
                    <a:pt x="37391" y="91780"/>
                  </a:lnTo>
                  <a:lnTo>
                    <a:pt x="61186" y="101978"/>
                  </a:lnTo>
                  <a:lnTo>
                    <a:pt x="88380" y="115575"/>
                  </a:lnTo>
                  <a:lnTo>
                    <a:pt x="139369" y="159765"/>
                  </a:lnTo>
                  <a:lnTo>
                    <a:pt x="176761" y="203955"/>
                  </a:lnTo>
                  <a:lnTo>
                    <a:pt x="190358" y="234549"/>
                  </a:lnTo>
                  <a:lnTo>
                    <a:pt x="200556" y="295735"/>
                  </a:lnTo>
                  <a:lnTo>
                    <a:pt x="207354" y="428306"/>
                  </a:lnTo>
                  <a:cubicBezTo>
                    <a:pt x="208487" y="479295"/>
                    <a:pt x="209621" y="530284"/>
                    <a:pt x="210754" y="581273"/>
                  </a:cubicBezTo>
                  <a:lnTo>
                    <a:pt x="210754" y="758034"/>
                  </a:lnTo>
                  <a:lnTo>
                    <a:pt x="210754" y="843016"/>
                  </a:lnTo>
                  <a:lnTo>
                    <a:pt x="220951" y="999381"/>
                  </a:lnTo>
                  <a:lnTo>
                    <a:pt x="231149" y="1254326"/>
                  </a:lnTo>
                  <a:lnTo>
                    <a:pt x="234548" y="1509270"/>
                  </a:lnTo>
                  <a:lnTo>
                    <a:pt x="234548" y="1645240"/>
                  </a:lnTo>
                  <a:cubicBezTo>
                    <a:pt x="235681" y="1717758"/>
                    <a:pt x="236815" y="1790275"/>
                    <a:pt x="237948" y="1862793"/>
                  </a:cubicBezTo>
                  <a:lnTo>
                    <a:pt x="248145" y="2097341"/>
                  </a:lnTo>
                  <a:lnTo>
                    <a:pt x="254944" y="2280901"/>
                  </a:lnTo>
                  <a:lnTo>
                    <a:pt x="258343" y="2563039"/>
                  </a:lnTo>
                  <a:lnTo>
                    <a:pt x="455500" y="2546043"/>
                  </a:lnTo>
                  <a:lnTo>
                    <a:pt x="458899" y="2189121"/>
                  </a:lnTo>
                  <a:lnTo>
                    <a:pt x="455500" y="1720024"/>
                  </a:lnTo>
                  <a:lnTo>
                    <a:pt x="455500" y="10163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4046505F-0D7B-A14B-8422-910E42CED456}"/>
                </a:ext>
              </a:extLst>
            </p:cNvPr>
            <p:cNvSpPr/>
            <p:nvPr/>
          </p:nvSpPr>
          <p:spPr>
            <a:xfrm>
              <a:off x="5157788" y="1571625"/>
              <a:ext cx="536575" cy="2732088"/>
            </a:xfrm>
            <a:custGeom>
              <a:avLst/>
              <a:gdLst>
                <a:gd name="connsiteX0" fmla="*/ 413069 w 536637"/>
                <a:gd name="connsiteY0" fmla="*/ 1327469 h 2732609"/>
                <a:gd name="connsiteX1" fmla="*/ 437783 w 536637"/>
                <a:gd name="connsiteY1" fmla="*/ 981480 h 2732609"/>
                <a:gd name="connsiteX2" fmla="*/ 434252 w 536637"/>
                <a:gd name="connsiteY2" fmla="*/ 829668 h 2732609"/>
                <a:gd name="connsiteX3" fmla="*/ 444844 w 536637"/>
                <a:gd name="connsiteY3" fmla="*/ 766119 h 2732609"/>
                <a:gd name="connsiteX4" fmla="*/ 469557 w 536637"/>
                <a:gd name="connsiteY4" fmla="*/ 617838 h 2732609"/>
                <a:gd name="connsiteX5" fmla="*/ 487210 w 536637"/>
                <a:gd name="connsiteY5" fmla="*/ 490740 h 2732609"/>
                <a:gd name="connsiteX6" fmla="*/ 501332 w 536637"/>
                <a:gd name="connsiteY6" fmla="*/ 342459 h 2732609"/>
                <a:gd name="connsiteX7" fmla="*/ 511923 w 536637"/>
                <a:gd name="connsiteY7" fmla="*/ 321276 h 2732609"/>
                <a:gd name="connsiteX8" fmla="*/ 526045 w 536637"/>
                <a:gd name="connsiteY8" fmla="*/ 293032 h 2732609"/>
                <a:gd name="connsiteX9" fmla="*/ 533106 w 536637"/>
                <a:gd name="connsiteY9" fmla="*/ 268319 h 2732609"/>
                <a:gd name="connsiteX10" fmla="*/ 536637 w 536637"/>
                <a:gd name="connsiteY10" fmla="*/ 247135 h 2732609"/>
                <a:gd name="connsiteX11" fmla="*/ 533106 w 536637"/>
                <a:gd name="connsiteY11" fmla="*/ 229483 h 2732609"/>
                <a:gd name="connsiteX12" fmla="*/ 518984 w 536637"/>
                <a:gd name="connsiteY12" fmla="*/ 197708 h 2732609"/>
                <a:gd name="connsiteX13" fmla="*/ 501332 w 536637"/>
                <a:gd name="connsiteY13" fmla="*/ 172995 h 2732609"/>
                <a:gd name="connsiteX14" fmla="*/ 476618 w 536637"/>
                <a:gd name="connsiteY14" fmla="*/ 155342 h 2732609"/>
                <a:gd name="connsiteX15" fmla="*/ 430722 w 536637"/>
                <a:gd name="connsiteY15" fmla="*/ 134159 h 2732609"/>
                <a:gd name="connsiteX16" fmla="*/ 406008 w 536637"/>
                <a:gd name="connsiteY16" fmla="*/ 109446 h 2732609"/>
                <a:gd name="connsiteX17" fmla="*/ 374234 w 536637"/>
                <a:gd name="connsiteY17" fmla="*/ 88263 h 2732609"/>
                <a:gd name="connsiteX18" fmla="*/ 310684 w 536637"/>
                <a:gd name="connsiteY18" fmla="*/ 56488 h 2732609"/>
                <a:gd name="connsiteX19" fmla="*/ 225952 w 536637"/>
                <a:gd name="connsiteY19" fmla="*/ 28244 h 2732609"/>
                <a:gd name="connsiteX20" fmla="*/ 144751 w 536637"/>
                <a:gd name="connsiteY20" fmla="*/ 10592 h 2732609"/>
                <a:gd name="connsiteX21" fmla="*/ 77671 w 536637"/>
                <a:gd name="connsiteY21" fmla="*/ 0 h 2732609"/>
                <a:gd name="connsiteX22" fmla="*/ 38836 w 536637"/>
                <a:gd name="connsiteY22" fmla="*/ 0 h 2732609"/>
                <a:gd name="connsiteX23" fmla="*/ 14122 w 536637"/>
                <a:gd name="connsiteY23" fmla="*/ 3531 h 2732609"/>
                <a:gd name="connsiteX24" fmla="*/ 0 w 536637"/>
                <a:gd name="connsiteY24" fmla="*/ 17653 h 2732609"/>
                <a:gd name="connsiteX25" fmla="*/ 0 w 536637"/>
                <a:gd name="connsiteY25" fmla="*/ 35305 h 2732609"/>
                <a:gd name="connsiteX26" fmla="*/ 7061 w 536637"/>
                <a:gd name="connsiteY26" fmla="*/ 63549 h 2732609"/>
                <a:gd name="connsiteX27" fmla="*/ 24714 w 536637"/>
                <a:gd name="connsiteY27" fmla="*/ 81202 h 2732609"/>
                <a:gd name="connsiteX28" fmla="*/ 52958 w 536637"/>
                <a:gd name="connsiteY28" fmla="*/ 95324 h 2732609"/>
                <a:gd name="connsiteX29" fmla="*/ 88263 w 536637"/>
                <a:gd name="connsiteY29" fmla="*/ 127098 h 2732609"/>
                <a:gd name="connsiteX30" fmla="*/ 120037 w 536637"/>
                <a:gd name="connsiteY30" fmla="*/ 158873 h 2732609"/>
                <a:gd name="connsiteX31" fmla="*/ 148281 w 536637"/>
                <a:gd name="connsiteY31" fmla="*/ 197708 h 2732609"/>
                <a:gd name="connsiteX32" fmla="*/ 172995 w 536637"/>
                <a:gd name="connsiteY32" fmla="*/ 240074 h 2732609"/>
                <a:gd name="connsiteX33" fmla="*/ 183586 w 536637"/>
                <a:gd name="connsiteY33" fmla="*/ 275380 h 2732609"/>
                <a:gd name="connsiteX34" fmla="*/ 187117 w 536637"/>
                <a:gd name="connsiteY34" fmla="*/ 338929 h 2732609"/>
                <a:gd name="connsiteX35" fmla="*/ 190647 w 536637"/>
                <a:gd name="connsiteY35" fmla="*/ 554289 h 2732609"/>
                <a:gd name="connsiteX36" fmla="*/ 190647 w 536637"/>
                <a:gd name="connsiteY36" fmla="*/ 857912 h 2732609"/>
                <a:gd name="connsiteX37" fmla="*/ 190647 w 536637"/>
                <a:gd name="connsiteY37" fmla="*/ 1207432 h 2732609"/>
                <a:gd name="connsiteX38" fmla="*/ 183586 w 536637"/>
                <a:gd name="connsiteY38" fmla="*/ 1468689 h 2732609"/>
                <a:gd name="connsiteX39" fmla="*/ 165934 w 536637"/>
                <a:gd name="connsiteY39" fmla="*/ 1761721 h 2732609"/>
                <a:gd name="connsiteX40" fmla="*/ 162403 w 536637"/>
                <a:gd name="connsiteY40" fmla="*/ 1973551 h 2732609"/>
                <a:gd name="connsiteX41" fmla="*/ 144751 w 536637"/>
                <a:gd name="connsiteY41" fmla="*/ 2305418 h 2732609"/>
                <a:gd name="connsiteX42" fmla="*/ 120037 w 536637"/>
                <a:gd name="connsiteY42" fmla="*/ 2732609 h 2732609"/>
                <a:gd name="connsiteX43" fmla="*/ 321276 w 536637"/>
                <a:gd name="connsiteY43" fmla="*/ 2718487 h 2732609"/>
                <a:gd name="connsiteX44" fmla="*/ 338929 w 536637"/>
                <a:gd name="connsiteY44" fmla="*/ 2393681 h 2732609"/>
                <a:gd name="connsiteX45" fmla="*/ 356581 w 536637"/>
                <a:gd name="connsiteY45" fmla="*/ 2150076 h 2732609"/>
                <a:gd name="connsiteX46" fmla="*/ 370703 w 536637"/>
                <a:gd name="connsiteY46" fmla="*/ 1885288 h 2732609"/>
                <a:gd name="connsiteX47" fmla="*/ 391886 w 536637"/>
                <a:gd name="connsiteY47" fmla="*/ 1737007 h 2732609"/>
                <a:gd name="connsiteX48" fmla="*/ 413069 w 536637"/>
                <a:gd name="connsiteY48" fmla="*/ 1327469 h 27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6637" h="2732609">
                  <a:moveTo>
                    <a:pt x="413069" y="1327469"/>
                  </a:moveTo>
                  <a:lnTo>
                    <a:pt x="437783" y="981480"/>
                  </a:lnTo>
                  <a:lnTo>
                    <a:pt x="434252" y="829668"/>
                  </a:lnTo>
                  <a:lnTo>
                    <a:pt x="444844" y="766119"/>
                  </a:lnTo>
                  <a:lnTo>
                    <a:pt x="469557" y="617838"/>
                  </a:lnTo>
                  <a:lnTo>
                    <a:pt x="487210" y="490740"/>
                  </a:lnTo>
                  <a:lnTo>
                    <a:pt x="501332" y="342459"/>
                  </a:lnTo>
                  <a:lnTo>
                    <a:pt x="511923" y="321276"/>
                  </a:lnTo>
                  <a:lnTo>
                    <a:pt x="526045" y="293032"/>
                  </a:lnTo>
                  <a:lnTo>
                    <a:pt x="533106" y="268319"/>
                  </a:lnTo>
                  <a:lnTo>
                    <a:pt x="536637" y="247135"/>
                  </a:lnTo>
                  <a:lnTo>
                    <a:pt x="533106" y="229483"/>
                  </a:lnTo>
                  <a:lnTo>
                    <a:pt x="518984" y="197708"/>
                  </a:lnTo>
                  <a:lnTo>
                    <a:pt x="501332" y="172995"/>
                  </a:lnTo>
                  <a:lnTo>
                    <a:pt x="476618" y="155342"/>
                  </a:lnTo>
                  <a:lnTo>
                    <a:pt x="430722" y="134159"/>
                  </a:lnTo>
                  <a:lnTo>
                    <a:pt x="406008" y="109446"/>
                  </a:lnTo>
                  <a:lnTo>
                    <a:pt x="374234" y="88263"/>
                  </a:lnTo>
                  <a:lnTo>
                    <a:pt x="310684" y="56488"/>
                  </a:lnTo>
                  <a:lnTo>
                    <a:pt x="225952" y="28244"/>
                  </a:lnTo>
                  <a:lnTo>
                    <a:pt x="144751" y="10592"/>
                  </a:lnTo>
                  <a:lnTo>
                    <a:pt x="77671" y="0"/>
                  </a:lnTo>
                  <a:lnTo>
                    <a:pt x="38836" y="0"/>
                  </a:lnTo>
                  <a:lnTo>
                    <a:pt x="14122" y="3531"/>
                  </a:lnTo>
                  <a:lnTo>
                    <a:pt x="0" y="17653"/>
                  </a:lnTo>
                  <a:lnTo>
                    <a:pt x="0" y="35305"/>
                  </a:lnTo>
                  <a:lnTo>
                    <a:pt x="7061" y="63549"/>
                  </a:lnTo>
                  <a:lnTo>
                    <a:pt x="24714" y="81202"/>
                  </a:lnTo>
                  <a:lnTo>
                    <a:pt x="52958" y="95324"/>
                  </a:lnTo>
                  <a:lnTo>
                    <a:pt x="88263" y="127098"/>
                  </a:lnTo>
                  <a:lnTo>
                    <a:pt x="120037" y="158873"/>
                  </a:lnTo>
                  <a:lnTo>
                    <a:pt x="148281" y="197708"/>
                  </a:lnTo>
                  <a:lnTo>
                    <a:pt x="172995" y="240074"/>
                  </a:lnTo>
                  <a:lnTo>
                    <a:pt x="183586" y="275380"/>
                  </a:lnTo>
                  <a:lnTo>
                    <a:pt x="187117" y="338929"/>
                  </a:lnTo>
                  <a:cubicBezTo>
                    <a:pt x="188294" y="410716"/>
                    <a:pt x="189470" y="482502"/>
                    <a:pt x="190647" y="554289"/>
                  </a:cubicBezTo>
                  <a:lnTo>
                    <a:pt x="190647" y="857912"/>
                  </a:lnTo>
                  <a:lnTo>
                    <a:pt x="190647" y="1207432"/>
                  </a:lnTo>
                  <a:lnTo>
                    <a:pt x="183586" y="1468689"/>
                  </a:lnTo>
                  <a:lnTo>
                    <a:pt x="165934" y="1761721"/>
                  </a:lnTo>
                  <a:lnTo>
                    <a:pt x="162403" y="1973551"/>
                  </a:lnTo>
                  <a:lnTo>
                    <a:pt x="144751" y="2305418"/>
                  </a:lnTo>
                  <a:lnTo>
                    <a:pt x="120037" y="2732609"/>
                  </a:lnTo>
                  <a:lnTo>
                    <a:pt x="321276" y="2718487"/>
                  </a:lnTo>
                  <a:lnTo>
                    <a:pt x="338929" y="2393681"/>
                  </a:lnTo>
                  <a:lnTo>
                    <a:pt x="356581" y="2150076"/>
                  </a:lnTo>
                  <a:lnTo>
                    <a:pt x="370703" y="1885288"/>
                  </a:lnTo>
                  <a:lnTo>
                    <a:pt x="391886" y="1737007"/>
                  </a:lnTo>
                  <a:lnTo>
                    <a:pt x="413069" y="1327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8E76DDB4-324C-D54A-917F-CC3AD93B98C6}"/>
                </a:ext>
              </a:extLst>
            </p:cNvPr>
            <p:cNvSpPr/>
            <p:nvPr/>
          </p:nvSpPr>
          <p:spPr>
            <a:xfrm>
              <a:off x="3590925" y="3284538"/>
              <a:ext cx="2789238" cy="396875"/>
            </a:xfrm>
            <a:custGeom>
              <a:avLst/>
              <a:gdLst>
                <a:gd name="connsiteX0" fmla="*/ 419100 w 2788444"/>
                <a:gd name="connsiteY0" fmla="*/ 173831 h 397669"/>
                <a:gd name="connsiteX1" fmla="*/ 540544 w 2788444"/>
                <a:gd name="connsiteY1" fmla="*/ 154781 h 397669"/>
                <a:gd name="connsiteX2" fmla="*/ 731044 w 2788444"/>
                <a:gd name="connsiteY2" fmla="*/ 128587 h 397669"/>
                <a:gd name="connsiteX3" fmla="*/ 807244 w 2788444"/>
                <a:gd name="connsiteY3" fmla="*/ 119062 h 397669"/>
                <a:gd name="connsiteX4" fmla="*/ 1016794 w 2788444"/>
                <a:gd name="connsiteY4" fmla="*/ 100012 h 397669"/>
                <a:gd name="connsiteX5" fmla="*/ 1190625 w 2788444"/>
                <a:gd name="connsiteY5" fmla="*/ 78581 h 397669"/>
                <a:gd name="connsiteX6" fmla="*/ 1476375 w 2788444"/>
                <a:gd name="connsiteY6" fmla="*/ 52387 h 397669"/>
                <a:gd name="connsiteX7" fmla="*/ 1685925 w 2788444"/>
                <a:gd name="connsiteY7" fmla="*/ 35719 h 397669"/>
                <a:gd name="connsiteX8" fmla="*/ 1766888 w 2788444"/>
                <a:gd name="connsiteY8" fmla="*/ 28575 h 397669"/>
                <a:gd name="connsiteX9" fmla="*/ 1933575 w 2788444"/>
                <a:gd name="connsiteY9" fmla="*/ 11906 h 397669"/>
                <a:gd name="connsiteX10" fmla="*/ 2119313 w 2788444"/>
                <a:gd name="connsiteY10" fmla="*/ 4762 h 397669"/>
                <a:gd name="connsiteX11" fmla="*/ 2357438 w 2788444"/>
                <a:gd name="connsiteY11" fmla="*/ 0 h 397669"/>
                <a:gd name="connsiteX12" fmla="*/ 2505075 w 2788444"/>
                <a:gd name="connsiteY12" fmla="*/ 0 h 397669"/>
                <a:gd name="connsiteX13" fmla="*/ 2662238 w 2788444"/>
                <a:gd name="connsiteY13" fmla="*/ 7144 h 397669"/>
                <a:gd name="connsiteX14" fmla="*/ 2788444 w 2788444"/>
                <a:gd name="connsiteY14" fmla="*/ 14287 h 397669"/>
                <a:gd name="connsiteX15" fmla="*/ 2757488 w 2788444"/>
                <a:gd name="connsiteY15" fmla="*/ 192881 h 397669"/>
                <a:gd name="connsiteX16" fmla="*/ 2655094 w 2788444"/>
                <a:gd name="connsiteY16" fmla="*/ 183356 h 397669"/>
                <a:gd name="connsiteX17" fmla="*/ 2540794 w 2788444"/>
                <a:gd name="connsiteY17" fmla="*/ 178594 h 397669"/>
                <a:gd name="connsiteX18" fmla="*/ 2402681 w 2788444"/>
                <a:gd name="connsiteY18" fmla="*/ 178594 h 397669"/>
                <a:gd name="connsiteX19" fmla="*/ 2235994 w 2788444"/>
                <a:gd name="connsiteY19" fmla="*/ 180975 h 397669"/>
                <a:gd name="connsiteX20" fmla="*/ 2062163 w 2788444"/>
                <a:gd name="connsiteY20" fmla="*/ 185737 h 397669"/>
                <a:gd name="connsiteX21" fmla="*/ 1900238 w 2788444"/>
                <a:gd name="connsiteY21" fmla="*/ 192881 h 397669"/>
                <a:gd name="connsiteX22" fmla="*/ 1750219 w 2788444"/>
                <a:gd name="connsiteY22" fmla="*/ 192881 h 397669"/>
                <a:gd name="connsiteX23" fmla="*/ 1619250 w 2788444"/>
                <a:gd name="connsiteY23" fmla="*/ 197644 h 397669"/>
                <a:gd name="connsiteX24" fmla="*/ 1421606 w 2788444"/>
                <a:gd name="connsiteY24" fmla="*/ 214312 h 397669"/>
                <a:gd name="connsiteX25" fmla="*/ 1231106 w 2788444"/>
                <a:gd name="connsiteY25" fmla="*/ 233362 h 397669"/>
                <a:gd name="connsiteX26" fmla="*/ 997744 w 2788444"/>
                <a:gd name="connsiteY26" fmla="*/ 259556 h 397669"/>
                <a:gd name="connsiteX27" fmla="*/ 766763 w 2788444"/>
                <a:gd name="connsiteY27" fmla="*/ 280987 h 397669"/>
                <a:gd name="connsiteX28" fmla="*/ 588169 w 2788444"/>
                <a:gd name="connsiteY28" fmla="*/ 304800 h 397669"/>
                <a:gd name="connsiteX29" fmla="*/ 414338 w 2788444"/>
                <a:gd name="connsiteY29" fmla="*/ 330994 h 397669"/>
                <a:gd name="connsiteX30" fmla="*/ 195263 w 2788444"/>
                <a:gd name="connsiteY30" fmla="*/ 366712 h 397669"/>
                <a:gd name="connsiteX31" fmla="*/ 19050 w 2788444"/>
                <a:gd name="connsiteY31" fmla="*/ 397669 h 397669"/>
                <a:gd name="connsiteX32" fmla="*/ 0 w 2788444"/>
                <a:gd name="connsiteY32" fmla="*/ 240506 h 397669"/>
                <a:gd name="connsiteX33" fmla="*/ 221456 w 2788444"/>
                <a:gd name="connsiteY33" fmla="*/ 204787 h 397669"/>
                <a:gd name="connsiteX34" fmla="*/ 419100 w 2788444"/>
                <a:gd name="connsiteY34" fmla="*/ 173831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88444" h="397669">
                  <a:moveTo>
                    <a:pt x="419100" y="173831"/>
                  </a:moveTo>
                  <a:lnTo>
                    <a:pt x="540544" y="154781"/>
                  </a:lnTo>
                  <a:lnTo>
                    <a:pt x="731044" y="128587"/>
                  </a:lnTo>
                  <a:lnTo>
                    <a:pt x="807244" y="119062"/>
                  </a:lnTo>
                  <a:lnTo>
                    <a:pt x="1016794" y="100012"/>
                  </a:lnTo>
                  <a:lnTo>
                    <a:pt x="1190625" y="78581"/>
                  </a:lnTo>
                  <a:lnTo>
                    <a:pt x="1476375" y="52387"/>
                  </a:lnTo>
                  <a:lnTo>
                    <a:pt x="1685925" y="35719"/>
                  </a:lnTo>
                  <a:lnTo>
                    <a:pt x="1766888" y="28575"/>
                  </a:lnTo>
                  <a:lnTo>
                    <a:pt x="1933575" y="11906"/>
                  </a:lnTo>
                  <a:lnTo>
                    <a:pt x="2119313" y="4762"/>
                  </a:lnTo>
                  <a:lnTo>
                    <a:pt x="2357438" y="0"/>
                  </a:lnTo>
                  <a:lnTo>
                    <a:pt x="2505075" y="0"/>
                  </a:lnTo>
                  <a:lnTo>
                    <a:pt x="2662238" y="7144"/>
                  </a:lnTo>
                  <a:lnTo>
                    <a:pt x="2788444" y="14287"/>
                  </a:lnTo>
                  <a:lnTo>
                    <a:pt x="2757488" y="192881"/>
                  </a:lnTo>
                  <a:lnTo>
                    <a:pt x="2655094" y="183356"/>
                  </a:lnTo>
                  <a:lnTo>
                    <a:pt x="2540794" y="178594"/>
                  </a:lnTo>
                  <a:lnTo>
                    <a:pt x="2402681" y="178594"/>
                  </a:lnTo>
                  <a:lnTo>
                    <a:pt x="2235994" y="180975"/>
                  </a:lnTo>
                  <a:lnTo>
                    <a:pt x="2062163" y="185737"/>
                  </a:lnTo>
                  <a:lnTo>
                    <a:pt x="1900238" y="192881"/>
                  </a:lnTo>
                  <a:lnTo>
                    <a:pt x="1750219" y="192881"/>
                  </a:lnTo>
                  <a:lnTo>
                    <a:pt x="1619250" y="197644"/>
                  </a:lnTo>
                  <a:lnTo>
                    <a:pt x="1421606" y="214312"/>
                  </a:lnTo>
                  <a:lnTo>
                    <a:pt x="1231106" y="233362"/>
                  </a:lnTo>
                  <a:lnTo>
                    <a:pt x="997744" y="259556"/>
                  </a:lnTo>
                  <a:lnTo>
                    <a:pt x="766763" y="280987"/>
                  </a:lnTo>
                  <a:lnTo>
                    <a:pt x="588169" y="304800"/>
                  </a:lnTo>
                  <a:lnTo>
                    <a:pt x="414338" y="330994"/>
                  </a:lnTo>
                  <a:lnTo>
                    <a:pt x="195263" y="366712"/>
                  </a:lnTo>
                  <a:lnTo>
                    <a:pt x="19050" y="397669"/>
                  </a:lnTo>
                  <a:lnTo>
                    <a:pt x="0" y="240506"/>
                  </a:lnTo>
                  <a:lnTo>
                    <a:pt x="221456" y="204787"/>
                  </a:lnTo>
                  <a:lnTo>
                    <a:pt x="41910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79706FB5-2B81-3A45-82BF-B38B6E80D411}"/>
                </a:ext>
              </a:extLst>
            </p:cNvPr>
            <p:cNvSpPr/>
            <p:nvPr/>
          </p:nvSpPr>
          <p:spPr>
            <a:xfrm>
              <a:off x="2632075" y="4148138"/>
              <a:ext cx="4635500" cy="658812"/>
            </a:xfrm>
            <a:custGeom>
              <a:avLst/>
              <a:gdLst>
                <a:gd name="connsiteX0" fmla="*/ 2077844 w 4635190"/>
                <a:gd name="connsiteY0" fmla="*/ 144966 h 657922"/>
                <a:gd name="connsiteX1" fmla="*/ 2360341 w 4635190"/>
                <a:gd name="connsiteY1" fmla="*/ 126380 h 657922"/>
                <a:gd name="connsiteX2" fmla="*/ 2687444 w 4635190"/>
                <a:gd name="connsiteY2" fmla="*/ 104078 h 657922"/>
                <a:gd name="connsiteX3" fmla="*/ 2850995 w 4635190"/>
                <a:gd name="connsiteY3" fmla="*/ 85492 h 657922"/>
                <a:gd name="connsiteX4" fmla="*/ 3111190 w 4635190"/>
                <a:gd name="connsiteY4" fmla="*/ 70624 h 657922"/>
                <a:gd name="connsiteX5" fmla="*/ 3438292 w 4635190"/>
                <a:gd name="connsiteY5" fmla="*/ 63190 h 657922"/>
                <a:gd name="connsiteX6" fmla="*/ 3601844 w 4635190"/>
                <a:gd name="connsiteY6" fmla="*/ 63190 h 657922"/>
                <a:gd name="connsiteX7" fmla="*/ 3780263 w 4635190"/>
                <a:gd name="connsiteY7" fmla="*/ 63190 h 657922"/>
                <a:gd name="connsiteX8" fmla="*/ 3839736 w 4635190"/>
                <a:gd name="connsiteY8" fmla="*/ 70624 h 657922"/>
                <a:gd name="connsiteX9" fmla="*/ 3888058 w 4635190"/>
                <a:gd name="connsiteY9" fmla="*/ 70624 h 657922"/>
                <a:gd name="connsiteX10" fmla="*/ 3954966 w 4635190"/>
                <a:gd name="connsiteY10" fmla="*/ 59473 h 657922"/>
                <a:gd name="connsiteX11" fmla="*/ 4040458 w 4635190"/>
                <a:gd name="connsiteY11" fmla="*/ 37170 h 657922"/>
                <a:gd name="connsiteX12" fmla="*/ 4111083 w 4635190"/>
                <a:gd name="connsiteY12" fmla="*/ 11151 h 657922"/>
                <a:gd name="connsiteX13" fmla="*/ 4144536 w 4635190"/>
                <a:gd name="connsiteY13" fmla="*/ 0 h 657922"/>
                <a:gd name="connsiteX14" fmla="*/ 4159405 w 4635190"/>
                <a:gd name="connsiteY14" fmla="*/ 0 h 657922"/>
                <a:gd name="connsiteX15" fmla="*/ 4200292 w 4635190"/>
                <a:gd name="connsiteY15" fmla="*/ 11151 h 657922"/>
                <a:gd name="connsiteX16" fmla="*/ 4248614 w 4635190"/>
                <a:gd name="connsiteY16" fmla="*/ 22302 h 657922"/>
                <a:gd name="connsiteX17" fmla="*/ 4330390 w 4635190"/>
                <a:gd name="connsiteY17" fmla="*/ 48322 h 657922"/>
                <a:gd name="connsiteX18" fmla="*/ 4386146 w 4635190"/>
                <a:gd name="connsiteY18" fmla="*/ 66907 h 657922"/>
                <a:gd name="connsiteX19" fmla="*/ 4427034 w 4635190"/>
                <a:gd name="connsiteY19" fmla="*/ 85492 h 657922"/>
                <a:gd name="connsiteX20" fmla="*/ 4453053 w 4635190"/>
                <a:gd name="connsiteY20" fmla="*/ 96644 h 657922"/>
                <a:gd name="connsiteX21" fmla="*/ 4497658 w 4635190"/>
                <a:gd name="connsiteY21" fmla="*/ 122663 h 657922"/>
                <a:gd name="connsiteX22" fmla="*/ 4531112 w 4635190"/>
                <a:gd name="connsiteY22" fmla="*/ 144966 h 657922"/>
                <a:gd name="connsiteX23" fmla="*/ 4564566 w 4635190"/>
                <a:gd name="connsiteY23" fmla="*/ 170985 h 657922"/>
                <a:gd name="connsiteX24" fmla="*/ 4583151 w 4635190"/>
                <a:gd name="connsiteY24" fmla="*/ 185853 h 657922"/>
                <a:gd name="connsiteX25" fmla="*/ 4609171 w 4635190"/>
                <a:gd name="connsiteY25" fmla="*/ 215590 h 657922"/>
                <a:gd name="connsiteX26" fmla="*/ 4627756 w 4635190"/>
                <a:gd name="connsiteY26" fmla="*/ 237892 h 657922"/>
                <a:gd name="connsiteX27" fmla="*/ 4635190 w 4635190"/>
                <a:gd name="connsiteY27" fmla="*/ 260195 h 657922"/>
                <a:gd name="connsiteX28" fmla="*/ 4631473 w 4635190"/>
                <a:gd name="connsiteY28" fmla="*/ 275063 h 657922"/>
                <a:gd name="connsiteX29" fmla="*/ 4605453 w 4635190"/>
                <a:gd name="connsiteY29" fmla="*/ 297366 h 657922"/>
                <a:gd name="connsiteX30" fmla="*/ 4572000 w 4635190"/>
                <a:gd name="connsiteY30" fmla="*/ 308517 h 657922"/>
                <a:gd name="connsiteX31" fmla="*/ 4497658 w 4635190"/>
                <a:gd name="connsiteY31" fmla="*/ 315951 h 657922"/>
                <a:gd name="connsiteX32" fmla="*/ 4404732 w 4635190"/>
                <a:gd name="connsiteY32" fmla="*/ 315951 h 657922"/>
                <a:gd name="connsiteX33" fmla="*/ 4215161 w 4635190"/>
                <a:gd name="connsiteY33" fmla="*/ 297366 h 657922"/>
                <a:gd name="connsiteX34" fmla="*/ 3992136 w 4635190"/>
                <a:gd name="connsiteY34" fmla="*/ 275063 h 657922"/>
                <a:gd name="connsiteX35" fmla="*/ 3895492 w 4635190"/>
                <a:gd name="connsiteY35" fmla="*/ 267629 h 657922"/>
                <a:gd name="connsiteX36" fmla="*/ 3761678 w 4635190"/>
                <a:gd name="connsiteY36" fmla="*/ 267629 h 657922"/>
                <a:gd name="connsiteX37" fmla="*/ 3449444 w 4635190"/>
                <a:gd name="connsiteY37" fmla="*/ 267629 h 657922"/>
                <a:gd name="connsiteX38" fmla="*/ 3096322 w 4635190"/>
                <a:gd name="connsiteY38" fmla="*/ 267629 h 657922"/>
                <a:gd name="connsiteX39" fmla="*/ 2791522 w 4635190"/>
                <a:gd name="connsiteY39" fmla="*/ 275063 h 657922"/>
                <a:gd name="connsiteX40" fmla="*/ 2527610 w 4635190"/>
                <a:gd name="connsiteY40" fmla="*/ 289931 h 657922"/>
                <a:gd name="connsiteX41" fmla="*/ 2267414 w 4635190"/>
                <a:gd name="connsiteY41" fmla="*/ 308517 h 657922"/>
                <a:gd name="connsiteX42" fmla="*/ 1929161 w 4635190"/>
                <a:gd name="connsiteY42" fmla="*/ 341970 h 657922"/>
                <a:gd name="connsiteX43" fmla="*/ 1557453 w 4635190"/>
                <a:gd name="connsiteY43" fmla="*/ 386575 h 657922"/>
                <a:gd name="connsiteX44" fmla="*/ 1274956 w 4635190"/>
                <a:gd name="connsiteY44" fmla="*/ 431180 h 657922"/>
                <a:gd name="connsiteX45" fmla="*/ 1003610 w 4635190"/>
                <a:gd name="connsiteY45" fmla="*/ 483219 h 657922"/>
                <a:gd name="connsiteX46" fmla="*/ 721112 w 4635190"/>
                <a:gd name="connsiteY46" fmla="*/ 538975 h 657922"/>
                <a:gd name="connsiteX47" fmla="*/ 538975 w 4635190"/>
                <a:gd name="connsiteY47" fmla="*/ 579863 h 657922"/>
                <a:gd name="connsiteX48" fmla="*/ 483219 w 4635190"/>
                <a:gd name="connsiteY48" fmla="*/ 602166 h 657922"/>
                <a:gd name="connsiteX49" fmla="*/ 434897 w 4635190"/>
                <a:gd name="connsiteY49" fmla="*/ 631902 h 657922"/>
                <a:gd name="connsiteX50" fmla="*/ 401444 w 4635190"/>
                <a:gd name="connsiteY50" fmla="*/ 654205 h 657922"/>
                <a:gd name="connsiteX51" fmla="*/ 379141 w 4635190"/>
                <a:gd name="connsiteY51" fmla="*/ 657922 h 657922"/>
                <a:gd name="connsiteX52" fmla="*/ 349405 w 4635190"/>
                <a:gd name="connsiteY52" fmla="*/ 654205 h 657922"/>
                <a:gd name="connsiteX53" fmla="*/ 304800 w 4635190"/>
                <a:gd name="connsiteY53" fmla="*/ 628185 h 657922"/>
                <a:gd name="connsiteX54" fmla="*/ 256478 w 4635190"/>
                <a:gd name="connsiteY54" fmla="*/ 587297 h 657922"/>
                <a:gd name="connsiteX55" fmla="*/ 189571 w 4635190"/>
                <a:gd name="connsiteY55" fmla="*/ 516673 h 657922"/>
                <a:gd name="connsiteX56" fmla="*/ 115229 w 4635190"/>
                <a:gd name="connsiteY56" fmla="*/ 434897 h 657922"/>
                <a:gd name="connsiteX57" fmla="*/ 55756 w 4635190"/>
                <a:gd name="connsiteY57" fmla="*/ 364273 h 657922"/>
                <a:gd name="connsiteX58" fmla="*/ 22302 w 4635190"/>
                <a:gd name="connsiteY58" fmla="*/ 312234 h 657922"/>
                <a:gd name="connsiteX59" fmla="*/ 3717 w 4635190"/>
                <a:gd name="connsiteY59" fmla="*/ 260195 h 657922"/>
                <a:gd name="connsiteX60" fmla="*/ 0 w 4635190"/>
                <a:gd name="connsiteY60" fmla="*/ 234175 h 657922"/>
                <a:gd name="connsiteX61" fmla="*/ 3717 w 4635190"/>
                <a:gd name="connsiteY61" fmla="*/ 219307 h 657922"/>
                <a:gd name="connsiteX62" fmla="*/ 11151 w 4635190"/>
                <a:gd name="connsiteY62" fmla="*/ 211873 h 657922"/>
                <a:gd name="connsiteX63" fmla="*/ 18585 w 4635190"/>
                <a:gd name="connsiteY63" fmla="*/ 211873 h 657922"/>
                <a:gd name="connsiteX64" fmla="*/ 37171 w 4635190"/>
                <a:gd name="connsiteY64" fmla="*/ 223024 h 657922"/>
                <a:gd name="connsiteX65" fmla="*/ 52039 w 4635190"/>
                <a:gd name="connsiteY65" fmla="*/ 237892 h 657922"/>
                <a:gd name="connsiteX66" fmla="*/ 92927 w 4635190"/>
                <a:gd name="connsiteY66" fmla="*/ 271346 h 657922"/>
                <a:gd name="connsiteX67" fmla="*/ 122663 w 4635190"/>
                <a:gd name="connsiteY67" fmla="*/ 275063 h 657922"/>
                <a:gd name="connsiteX68" fmla="*/ 174702 w 4635190"/>
                <a:gd name="connsiteY68" fmla="*/ 289931 h 657922"/>
                <a:gd name="connsiteX69" fmla="*/ 252761 w 4635190"/>
                <a:gd name="connsiteY69" fmla="*/ 312234 h 657922"/>
                <a:gd name="connsiteX70" fmla="*/ 297366 w 4635190"/>
                <a:gd name="connsiteY70" fmla="*/ 323385 h 657922"/>
                <a:gd name="connsiteX71" fmla="*/ 334536 w 4635190"/>
                <a:gd name="connsiteY71" fmla="*/ 330819 h 657922"/>
                <a:gd name="connsiteX72" fmla="*/ 401444 w 4635190"/>
                <a:gd name="connsiteY72" fmla="*/ 334536 h 657922"/>
                <a:gd name="connsiteX73" fmla="*/ 542692 w 4635190"/>
                <a:gd name="connsiteY73" fmla="*/ 323385 h 657922"/>
                <a:gd name="connsiteX74" fmla="*/ 617034 w 4635190"/>
                <a:gd name="connsiteY74" fmla="*/ 312234 h 657922"/>
                <a:gd name="connsiteX75" fmla="*/ 843775 w 4635190"/>
                <a:gd name="connsiteY75" fmla="*/ 293648 h 657922"/>
                <a:gd name="connsiteX76" fmla="*/ 903249 w 4635190"/>
                <a:gd name="connsiteY76" fmla="*/ 289931 h 657922"/>
                <a:gd name="connsiteX77" fmla="*/ 1196897 w 4635190"/>
                <a:gd name="connsiteY77" fmla="*/ 252761 h 657922"/>
                <a:gd name="connsiteX78" fmla="*/ 1538868 w 4635190"/>
                <a:gd name="connsiteY78" fmla="*/ 208156 h 657922"/>
                <a:gd name="connsiteX79" fmla="*/ 1765610 w 4635190"/>
                <a:gd name="connsiteY79" fmla="*/ 174702 h 657922"/>
                <a:gd name="connsiteX80" fmla="*/ 1958897 w 4635190"/>
                <a:gd name="connsiteY80" fmla="*/ 152400 h 657922"/>
                <a:gd name="connsiteX81" fmla="*/ 2077844 w 4635190"/>
                <a:gd name="connsiteY81" fmla="*/ 144966 h 6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635190" h="657922">
                  <a:moveTo>
                    <a:pt x="2077844" y="144966"/>
                  </a:moveTo>
                  <a:lnTo>
                    <a:pt x="2360341" y="126380"/>
                  </a:lnTo>
                  <a:lnTo>
                    <a:pt x="2687444" y="104078"/>
                  </a:lnTo>
                  <a:lnTo>
                    <a:pt x="2850995" y="85492"/>
                  </a:lnTo>
                  <a:lnTo>
                    <a:pt x="3111190" y="70624"/>
                  </a:lnTo>
                  <a:lnTo>
                    <a:pt x="3438292" y="63190"/>
                  </a:lnTo>
                  <a:lnTo>
                    <a:pt x="3601844" y="63190"/>
                  </a:lnTo>
                  <a:lnTo>
                    <a:pt x="3780263" y="63190"/>
                  </a:lnTo>
                  <a:lnTo>
                    <a:pt x="3839736" y="70624"/>
                  </a:lnTo>
                  <a:lnTo>
                    <a:pt x="3888058" y="70624"/>
                  </a:lnTo>
                  <a:lnTo>
                    <a:pt x="3954966" y="59473"/>
                  </a:lnTo>
                  <a:lnTo>
                    <a:pt x="4040458" y="37170"/>
                  </a:lnTo>
                  <a:lnTo>
                    <a:pt x="4111083" y="11151"/>
                  </a:lnTo>
                  <a:lnTo>
                    <a:pt x="4144536" y="0"/>
                  </a:lnTo>
                  <a:lnTo>
                    <a:pt x="4159405" y="0"/>
                  </a:lnTo>
                  <a:lnTo>
                    <a:pt x="4200292" y="11151"/>
                  </a:lnTo>
                  <a:lnTo>
                    <a:pt x="4248614" y="22302"/>
                  </a:lnTo>
                  <a:lnTo>
                    <a:pt x="4330390" y="48322"/>
                  </a:lnTo>
                  <a:lnTo>
                    <a:pt x="4386146" y="66907"/>
                  </a:lnTo>
                  <a:lnTo>
                    <a:pt x="4427034" y="85492"/>
                  </a:lnTo>
                  <a:lnTo>
                    <a:pt x="4453053" y="96644"/>
                  </a:lnTo>
                  <a:lnTo>
                    <a:pt x="4497658" y="122663"/>
                  </a:lnTo>
                  <a:lnTo>
                    <a:pt x="4531112" y="144966"/>
                  </a:lnTo>
                  <a:lnTo>
                    <a:pt x="4564566" y="170985"/>
                  </a:lnTo>
                  <a:lnTo>
                    <a:pt x="4583151" y="185853"/>
                  </a:lnTo>
                  <a:lnTo>
                    <a:pt x="4609171" y="215590"/>
                  </a:lnTo>
                  <a:lnTo>
                    <a:pt x="4627756" y="237892"/>
                  </a:lnTo>
                  <a:lnTo>
                    <a:pt x="4635190" y="260195"/>
                  </a:lnTo>
                  <a:lnTo>
                    <a:pt x="4631473" y="275063"/>
                  </a:lnTo>
                  <a:lnTo>
                    <a:pt x="4605453" y="297366"/>
                  </a:lnTo>
                  <a:lnTo>
                    <a:pt x="4572000" y="308517"/>
                  </a:lnTo>
                  <a:lnTo>
                    <a:pt x="4497658" y="315951"/>
                  </a:lnTo>
                  <a:lnTo>
                    <a:pt x="4404732" y="315951"/>
                  </a:lnTo>
                  <a:lnTo>
                    <a:pt x="4215161" y="297366"/>
                  </a:lnTo>
                  <a:lnTo>
                    <a:pt x="3992136" y="275063"/>
                  </a:lnTo>
                  <a:lnTo>
                    <a:pt x="3895492" y="267629"/>
                  </a:lnTo>
                  <a:lnTo>
                    <a:pt x="3761678" y="267629"/>
                  </a:lnTo>
                  <a:lnTo>
                    <a:pt x="3449444" y="267629"/>
                  </a:lnTo>
                  <a:lnTo>
                    <a:pt x="3096322" y="267629"/>
                  </a:lnTo>
                  <a:lnTo>
                    <a:pt x="2791522" y="275063"/>
                  </a:lnTo>
                  <a:lnTo>
                    <a:pt x="2527610" y="289931"/>
                  </a:lnTo>
                  <a:lnTo>
                    <a:pt x="2267414" y="308517"/>
                  </a:lnTo>
                  <a:lnTo>
                    <a:pt x="1929161" y="341970"/>
                  </a:lnTo>
                  <a:lnTo>
                    <a:pt x="1557453" y="386575"/>
                  </a:lnTo>
                  <a:lnTo>
                    <a:pt x="1274956" y="431180"/>
                  </a:lnTo>
                  <a:lnTo>
                    <a:pt x="1003610" y="483219"/>
                  </a:lnTo>
                  <a:lnTo>
                    <a:pt x="721112" y="538975"/>
                  </a:lnTo>
                  <a:lnTo>
                    <a:pt x="538975" y="579863"/>
                  </a:lnTo>
                  <a:lnTo>
                    <a:pt x="483219" y="602166"/>
                  </a:lnTo>
                  <a:lnTo>
                    <a:pt x="434897" y="631902"/>
                  </a:lnTo>
                  <a:lnTo>
                    <a:pt x="401444" y="654205"/>
                  </a:lnTo>
                  <a:lnTo>
                    <a:pt x="379141" y="657922"/>
                  </a:lnTo>
                  <a:lnTo>
                    <a:pt x="349405" y="654205"/>
                  </a:lnTo>
                  <a:lnTo>
                    <a:pt x="304800" y="628185"/>
                  </a:lnTo>
                  <a:lnTo>
                    <a:pt x="256478" y="587297"/>
                  </a:lnTo>
                  <a:lnTo>
                    <a:pt x="189571" y="516673"/>
                  </a:lnTo>
                  <a:lnTo>
                    <a:pt x="115229" y="434897"/>
                  </a:lnTo>
                  <a:lnTo>
                    <a:pt x="55756" y="364273"/>
                  </a:lnTo>
                  <a:lnTo>
                    <a:pt x="22302" y="312234"/>
                  </a:lnTo>
                  <a:lnTo>
                    <a:pt x="3717" y="260195"/>
                  </a:lnTo>
                  <a:lnTo>
                    <a:pt x="0" y="234175"/>
                  </a:lnTo>
                  <a:lnTo>
                    <a:pt x="3717" y="219307"/>
                  </a:lnTo>
                  <a:lnTo>
                    <a:pt x="11151" y="211873"/>
                  </a:lnTo>
                  <a:lnTo>
                    <a:pt x="18585" y="211873"/>
                  </a:lnTo>
                  <a:lnTo>
                    <a:pt x="37171" y="223024"/>
                  </a:lnTo>
                  <a:lnTo>
                    <a:pt x="52039" y="237892"/>
                  </a:lnTo>
                  <a:lnTo>
                    <a:pt x="92927" y="271346"/>
                  </a:lnTo>
                  <a:lnTo>
                    <a:pt x="122663" y="275063"/>
                  </a:lnTo>
                  <a:lnTo>
                    <a:pt x="174702" y="289931"/>
                  </a:lnTo>
                  <a:lnTo>
                    <a:pt x="252761" y="312234"/>
                  </a:lnTo>
                  <a:lnTo>
                    <a:pt x="297366" y="323385"/>
                  </a:lnTo>
                  <a:lnTo>
                    <a:pt x="334536" y="330819"/>
                  </a:lnTo>
                  <a:lnTo>
                    <a:pt x="401444" y="334536"/>
                  </a:lnTo>
                  <a:lnTo>
                    <a:pt x="542692" y="323385"/>
                  </a:lnTo>
                  <a:lnTo>
                    <a:pt x="617034" y="312234"/>
                  </a:lnTo>
                  <a:lnTo>
                    <a:pt x="843775" y="293648"/>
                  </a:lnTo>
                  <a:lnTo>
                    <a:pt x="903249" y="289931"/>
                  </a:lnTo>
                  <a:lnTo>
                    <a:pt x="1196897" y="252761"/>
                  </a:lnTo>
                  <a:lnTo>
                    <a:pt x="1538868" y="208156"/>
                  </a:lnTo>
                  <a:lnTo>
                    <a:pt x="1765610" y="174702"/>
                  </a:lnTo>
                  <a:lnTo>
                    <a:pt x="1958897" y="152400"/>
                  </a:lnTo>
                  <a:lnTo>
                    <a:pt x="2077844" y="1449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802057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26FE8F8-D7B2-0C40-85AE-17088450A45A}"/>
              </a:ext>
            </a:extLst>
          </p:cNvPr>
          <p:cNvSpPr/>
          <p:nvPr/>
        </p:nvSpPr>
        <p:spPr>
          <a:xfrm>
            <a:off x="3157538" y="1674813"/>
            <a:ext cx="806450" cy="733425"/>
          </a:xfrm>
          <a:custGeom>
            <a:avLst/>
            <a:gdLst>
              <a:gd name="connsiteX0" fmla="*/ 442912 w 807243"/>
              <a:gd name="connsiteY0" fmla="*/ 573881 h 733425"/>
              <a:gd name="connsiteX1" fmla="*/ 338137 w 807243"/>
              <a:gd name="connsiteY1" fmla="*/ 469106 h 733425"/>
              <a:gd name="connsiteX2" fmla="*/ 250031 w 807243"/>
              <a:gd name="connsiteY2" fmla="*/ 371475 h 733425"/>
              <a:gd name="connsiteX3" fmla="*/ 159543 w 807243"/>
              <a:gd name="connsiteY3" fmla="*/ 261937 h 733425"/>
              <a:gd name="connsiteX4" fmla="*/ 78581 w 807243"/>
              <a:gd name="connsiteY4" fmla="*/ 159544 h 733425"/>
              <a:gd name="connsiteX5" fmla="*/ 30956 w 807243"/>
              <a:gd name="connsiteY5" fmla="*/ 95250 h 733425"/>
              <a:gd name="connsiteX6" fmla="*/ 11906 w 807243"/>
              <a:gd name="connsiteY6" fmla="*/ 66675 h 733425"/>
              <a:gd name="connsiteX7" fmla="*/ 2381 w 807243"/>
              <a:gd name="connsiteY7" fmla="*/ 38100 h 733425"/>
              <a:gd name="connsiteX8" fmla="*/ 0 w 807243"/>
              <a:gd name="connsiteY8" fmla="*/ 21431 h 733425"/>
              <a:gd name="connsiteX9" fmla="*/ 2381 w 807243"/>
              <a:gd name="connsiteY9" fmla="*/ 9525 h 733425"/>
              <a:gd name="connsiteX10" fmla="*/ 11906 w 807243"/>
              <a:gd name="connsiteY10" fmla="*/ 2381 h 733425"/>
              <a:gd name="connsiteX11" fmla="*/ 38100 w 807243"/>
              <a:gd name="connsiteY11" fmla="*/ 0 h 733425"/>
              <a:gd name="connsiteX12" fmla="*/ 80962 w 807243"/>
              <a:gd name="connsiteY12" fmla="*/ 4762 h 733425"/>
              <a:gd name="connsiteX13" fmla="*/ 97631 w 807243"/>
              <a:gd name="connsiteY13" fmla="*/ 14287 h 733425"/>
              <a:gd name="connsiteX14" fmla="*/ 126206 w 807243"/>
              <a:gd name="connsiteY14" fmla="*/ 47625 h 733425"/>
              <a:gd name="connsiteX15" fmla="*/ 159543 w 807243"/>
              <a:gd name="connsiteY15" fmla="*/ 73819 h 733425"/>
              <a:gd name="connsiteX16" fmla="*/ 238125 w 807243"/>
              <a:gd name="connsiteY16" fmla="*/ 128587 h 733425"/>
              <a:gd name="connsiteX17" fmla="*/ 300037 w 807243"/>
              <a:gd name="connsiteY17" fmla="*/ 166687 h 733425"/>
              <a:gd name="connsiteX18" fmla="*/ 357187 w 807243"/>
              <a:gd name="connsiteY18" fmla="*/ 197644 h 733425"/>
              <a:gd name="connsiteX19" fmla="*/ 416718 w 807243"/>
              <a:gd name="connsiteY19" fmla="*/ 221456 h 733425"/>
              <a:gd name="connsiteX20" fmla="*/ 495300 w 807243"/>
              <a:gd name="connsiteY20" fmla="*/ 252412 h 733425"/>
              <a:gd name="connsiteX21" fmla="*/ 600075 w 807243"/>
              <a:gd name="connsiteY21" fmla="*/ 285750 h 733425"/>
              <a:gd name="connsiteX22" fmla="*/ 676275 w 807243"/>
              <a:gd name="connsiteY22" fmla="*/ 304800 h 733425"/>
              <a:gd name="connsiteX23" fmla="*/ 700087 w 807243"/>
              <a:gd name="connsiteY23" fmla="*/ 330994 h 733425"/>
              <a:gd name="connsiteX24" fmla="*/ 733425 w 807243"/>
              <a:gd name="connsiteY24" fmla="*/ 381000 h 733425"/>
              <a:gd name="connsiteX25" fmla="*/ 769143 w 807243"/>
              <a:gd name="connsiteY25" fmla="*/ 447675 h 733425"/>
              <a:gd name="connsiteX26" fmla="*/ 800100 w 807243"/>
              <a:gd name="connsiteY26" fmla="*/ 523875 h 733425"/>
              <a:gd name="connsiteX27" fmla="*/ 807243 w 807243"/>
              <a:gd name="connsiteY27" fmla="*/ 583406 h 733425"/>
              <a:gd name="connsiteX28" fmla="*/ 802481 w 807243"/>
              <a:gd name="connsiteY28" fmla="*/ 631031 h 733425"/>
              <a:gd name="connsiteX29" fmla="*/ 790575 w 807243"/>
              <a:gd name="connsiteY29" fmla="*/ 678656 h 733425"/>
              <a:gd name="connsiteX30" fmla="*/ 776287 w 807243"/>
              <a:gd name="connsiteY30" fmla="*/ 707231 h 733425"/>
              <a:gd name="connsiteX31" fmla="*/ 757237 w 807243"/>
              <a:gd name="connsiteY31" fmla="*/ 723900 h 733425"/>
              <a:gd name="connsiteX32" fmla="*/ 723900 w 807243"/>
              <a:gd name="connsiteY32" fmla="*/ 733425 h 733425"/>
              <a:gd name="connsiteX33" fmla="*/ 688181 w 807243"/>
              <a:gd name="connsiteY33" fmla="*/ 728662 h 733425"/>
              <a:gd name="connsiteX34" fmla="*/ 645318 w 807243"/>
              <a:gd name="connsiteY34" fmla="*/ 711994 h 733425"/>
              <a:gd name="connsiteX35" fmla="*/ 597693 w 807243"/>
              <a:gd name="connsiteY35" fmla="*/ 685800 h 733425"/>
              <a:gd name="connsiteX36" fmla="*/ 557212 w 807243"/>
              <a:gd name="connsiteY36" fmla="*/ 659606 h 733425"/>
              <a:gd name="connsiteX37" fmla="*/ 442912 w 807243"/>
              <a:gd name="connsiteY37" fmla="*/ 573881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07243" h="733425">
                <a:moveTo>
                  <a:pt x="442912" y="573881"/>
                </a:moveTo>
                <a:lnTo>
                  <a:pt x="338137" y="469106"/>
                </a:lnTo>
                <a:lnTo>
                  <a:pt x="250031" y="371475"/>
                </a:lnTo>
                <a:lnTo>
                  <a:pt x="159543" y="261937"/>
                </a:lnTo>
                <a:lnTo>
                  <a:pt x="78581" y="159544"/>
                </a:lnTo>
                <a:lnTo>
                  <a:pt x="30956" y="95250"/>
                </a:lnTo>
                <a:lnTo>
                  <a:pt x="11906" y="66675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9525"/>
                </a:lnTo>
                <a:lnTo>
                  <a:pt x="11906" y="2381"/>
                </a:lnTo>
                <a:lnTo>
                  <a:pt x="38100" y="0"/>
                </a:lnTo>
                <a:lnTo>
                  <a:pt x="80962" y="4762"/>
                </a:lnTo>
                <a:lnTo>
                  <a:pt x="97631" y="14287"/>
                </a:lnTo>
                <a:lnTo>
                  <a:pt x="126206" y="47625"/>
                </a:lnTo>
                <a:lnTo>
                  <a:pt x="159543" y="73819"/>
                </a:lnTo>
                <a:lnTo>
                  <a:pt x="238125" y="128587"/>
                </a:lnTo>
                <a:lnTo>
                  <a:pt x="300037" y="166687"/>
                </a:lnTo>
                <a:lnTo>
                  <a:pt x="357187" y="197644"/>
                </a:lnTo>
                <a:lnTo>
                  <a:pt x="416718" y="221456"/>
                </a:lnTo>
                <a:lnTo>
                  <a:pt x="495300" y="252412"/>
                </a:lnTo>
                <a:lnTo>
                  <a:pt x="600075" y="285750"/>
                </a:lnTo>
                <a:lnTo>
                  <a:pt x="676275" y="304800"/>
                </a:lnTo>
                <a:lnTo>
                  <a:pt x="700087" y="330994"/>
                </a:lnTo>
                <a:lnTo>
                  <a:pt x="733425" y="381000"/>
                </a:lnTo>
                <a:lnTo>
                  <a:pt x="769143" y="447675"/>
                </a:lnTo>
                <a:lnTo>
                  <a:pt x="800100" y="523875"/>
                </a:lnTo>
                <a:lnTo>
                  <a:pt x="807243" y="583406"/>
                </a:lnTo>
                <a:lnTo>
                  <a:pt x="802481" y="631031"/>
                </a:lnTo>
                <a:lnTo>
                  <a:pt x="790575" y="678656"/>
                </a:lnTo>
                <a:lnTo>
                  <a:pt x="776287" y="707231"/>
                </a:lnTo>
                <a:lnTo>
                  <a:pt x="757237" y="723900"/>
                </a:lnTo>
                <a:lnTo>
                  <a:pt x="723900" y="733425"/>
                </a:lnTo>
                <a:lnTo>
                  <a:pt x="688181" y="728662"/>
                </a:lnTo>
                <a:lnTo>
                  <a:pt x="645318" y="711994"/>
                </a:lnTo>
                <a:lnTo>
                  <a:pt x="597693" y="685800"/>
                </a:lnTo>
                <a:lnTo>
                  <a:pt x="557212" y="659606"/>
                </a:lnTo>
                <a:lnTo>
                  <a:pt x="442912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59B4558-9282-AA49-8148-AF880FC54760}"/>
              </a:ext>
            </a:extLst>
          </p:cNvPr>
          <p:cNvSpPr/>
          <p:nvPr/>
        </p:nvSpPr>
        <p:spPr>
          <a:xfrm>
            <a:off x="2757488" y="2859088"/>
            <a:ext cx="776287" cy="600075"/>
          </a:xfrm>
          <a:custGeom>
            <a:avLst/>
            <a:gdLst>
              <a:gd name="connsiteX0" fmla="*/ 423862 w 776287"/>
              <a:gd name="connsiteY0" fmla="*/ 509588 h 600075"/>
              <a:gd name="connsiteX1" fmla="*/ 335756 w 776287"/>
              <a:gd name="connsiteY1" fmla="*/ 442913 h 600075"/>
              <a:gd name="connsiteX2" fmla="*/ 271462 w 776287"/>
              <a:gd name="connsiteY2" fmla="*/ 383382 h 600075"/>
              <a:gd name="connsiteX3" fmla="*/ 185737 w 776287"/>
              <a:gd name="connsiteY3" fmla="*/ 285750 h 600075"/>
              <a:gd name="connsiteX4" fmla="*/ 116681 w 776287"/>
              <a:gd name="connsiteY4" fmla="*/ 209550 h 600075"/>
              <a:gd name="connsiteX5" fmla="*/ 61912 w 776287"/>
              <a:gd name="connsiteY5" fmla="*/ 138113 h 600075"/>
              <a:gd name="connsiteX6" fmla="*/ 23812 w 776287"/>
              <a:gd name="connsiteY6" fmla="*/ 85725 h 600075"/>
              <a:gd name="connsiteX7" fmla="*/ 9525 w 776287"/>
              <a:gd name="connsiteY7" fmla="*/ 52388 h 600075"/>
              <a:gd name="connsiteX8" fmla="*/ 0 w 776287"/>
              <a:gd name="connsiteY8" fmla="*/ 26194 h 600075"/>
              <a:gd name="connsiteX9" fmla="*/ 2381 w 776287"/>
              <a:gd name="connsiteY9" fmla="*/ 9525 h 600075"/>
              <a:gd name="connsiteX10" fmla="*/ 16668 w 776287"/>
              <a:gd name="connsiteY10" fmla="*/ 0 h 600075"/>
              <a:gd name="connsiteX11" fmla="*/ 33337 w 776287"/>
              <a:gd name="connsiteY11" fmla="*/ 0 h 600075"/>
              <a:gd name="connsiteX12" fmla="*/ 59531 w 776287"/>
              <a:gd name="connsiteY12" fmla="*/ 14288 h 600075"/>
              <a:gd name="connsiteX13" fmla="*/ 92868 w 776287"/>
              <a:gd name="connsiteY13" fmla="*/ 35719 h 600075"/>
              <a:gd name="connsiteX14" fmla="*/ 130968 w 776287"/>
              <a:gd name="connsiteY14" fmla="*/ 61913 h 600075"/>
              <a:gd name="connsiteX15" fmla="*/ 166687 w 776287"/>
              <a:gd name="connsiteY15" fmla="*/ 83344 h 600075"/>
              <a:gd name="connsiteX16" fmla="*/ 226218 w 776287"/>
              <a:gd name="connsiteY16" fmla="*/ 114300 h 600075"/>
              <a:gd name="connsiteX17" fmla="*/ 295275 w 776287"/>
              <a:gd name="connsiteY17" fmla="*/ 142875 h 600075"/>
              <a:gd name="connsiteX18" fmla="*/ 376237 w 776287"/>
              <a:gd name="connsiteY18" fmla="*/ 171450 h 600075"/>
              <a:gd name="connsiteX19" fmla="*/ 469106 w 776287"/>
              <a:gd name="connsiteY19" fmla="*/ 192882 h 600075"/>
              <a:gd name="connsiteX20" fmla="*/ 583406 w 776287"/>
              <a:gd name="connsiteY20" fmla="*/ 211932 h 600075"/>
              <a:gd name="connsiteX21" fmla="*/ 609600 w 776287"/>
              <a:gd name="connsiteY21" fmla="*/ 228600 h 600075"/>
              <a:gd name="connsiteX22" fmla="*/ 650081 w 776287"/>
              <a:gd name="connsiteY22" fmla="*/ 261938 h 600075"/>
              <a:gd name="connsiteX23" fmla="*/ 719137 w 776287"/>
              <a:gd name="connsiteY23" fmla="*/ 333375 h 600075"/>
              <a:gd name="connsiteX24" fmla="*/ 745331 w 776287"/>
              <a:gd name="connsiteY24" fmla="*/ 371475 h 600075"/>
              <a:gd name="connsiteX25" fmla="*/ 764381 w 776287"/>
              <a:gd name="connsiteY25" fmla="*/ 411957 h 600075"/>
              <a:gd name="connsiteX26" fmla="*/ 776287 w 776287"/>
              <a:gd name="connsiteY26" fmla="*/ 452438 h 600075"/>
              <a:gd name="connsiteX27" fmla="*/ 776287 w 776287"/>
              <a:gd name="connsiteY27" fmla="*/ 485775 h 600075"/>
              <a:gd name="connsiteX28" fmla="*/ 769143 w 776287"/>
              <a:gd name="connsiteY28" fmla="*/ 528638 h 600075"/>
              <a:gd name="connsiteX29" fmla="*/ 757237 w 776287"/>
              <a:gd name="connsiteY29" fmla="*/ 554832 h 600075"/>
              <a:gd name="connsiteX30" fmla="*/ 733425 w 776287"/>
              <a:gd name="connsiteY30" fmla="*/ 581025 h 600075"/>
              <a:gd name="connsiteX31" fmla="*/ 704850 w 776287"/>
              <a:gd name="connsiteY31" fmla="*/ 597694 h 600075"/>
              <a:gd name="connsiteX32" fmla="*/ 666750 w 776287"/>
              <a:gd name="connsiteY32" fmla="*/ 600075 h 600075"/>
              <a:gd name="connsiteX33" fmla="*/ 607218 w 776287"/>
              <a:gd name="connsiteY33" fmla="*/ 592932 h 600075"/>
              <a:gd name="connsiteX34" fmla="*/ 559593 w 776287"/>
              <a:gd name="connsiteY34" fmla="*/ 581025 h 600075"/>
              <a:gd name="connsiteX35" fmla="*/ 511968 w 776287"/>
              <a:gd name="connsiteY35" fmla="*/ 564357 h 600075"/>
              <a:gd name="connsiteX36" fmla="*/ 423862 w 776287"/>
              <a:gd name="connsiteY36" fmla="*/ 509588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6287" h="600075">
                <a:moveTo>
                  <a:pt x="423862" y="509588"/>
                </a:moveTo>
                <a:lnTo>
                  <a:pt x="335756" y="442913"/>
                </a:lnTo>
                <a:lnTo>
                  <a:pt x="271462" y="383382"/>
                </a:lnTo>
                <a:lnTo>
                  <a:pt x="185737" y="285750"/>
                </a:lnTo>
                <a:lnTo>
                  <a:pt x="116681" y="209550"/>
                </a:lnTo>
                <a:lnTo>
                  <a:pt x="61912" y="138113"/>
                </a:lnTo>
                <a:lnTo>
                  <a:pt x="23812" y="85725"/>
                </a:lnTo>
                <a:lnTo>
                  <a:pt x="9525" y="52388"/>
                </a:lnTo>
                <a:lnTo>
                  <a:pt x="0" y="26194"/>
                </a:lnTo>
                <a:lnTo>
                  <a:pt x="2381" y="9525"/>
                </a:lnTo>
                <a:lnTo>
                  <a:pt x="16668" y="0"/>
                </a:lnTo>
                <a:lnTo>
                  <a:pt x="33337" y="0"/>
                </a:lnTo>
                <a:lnTo>
                  <a:pt x="59531" y="14288"/>
                </a:lnTo>
                <a:lnTo>
                  <a:pt x="92868" y="35719"/>
                </a:lnTo>
                <a:lnTo>
                  <a:pt x="130968" y="61913"/>
                </a:lnTo>
                <a:lnTo>
                  <a:pt x="166687" y="83344"/>
                </a:lnTo>
                <a:lnTo>
                  <a:pt x="226218" y="114300"/>
                </a:lnTo>
                <a:lnTo>
                  <a:pt x="295275" y="142875"/>
                </a:lnTo>
                <a:lnTo>
                  <a:pt x="376237" y="171450"/>
                </a:lnTo>
                <a:lnTo>
                  <a:pt x="469106" y="192882"/>
                </a:lnTo>
                <a:lnTo>
                  <a:pt x="583406" y="211932"/>
                </a:lnTo>
                <a:lnTo>
                  <a:pt x="609600" y="228600"/>
                </a:lnTo>
                <a:lnTo>
                  <a:pt x="650081" y="261938"/>
                </a:lnTo>
                <a:lnTo>
                  <a:pt x="719137" y="333375"/>
                </a:lnTo>
                <a:lnTo>
                  <a:pt x="745331" y="371475"/>
                </a:lnTo>
                <a:lnTo>
                  <a:pt x="764381" y="411957"/>
                </a:lnTo>
                <a:lnTo>
                  <a:pt x="776287" y="452438"/>
                </a:lnTo>
                <a:lnTo>
                  <a:pt x="776287" y="485775"/>
                </a:lnTo>
                <a:lnTo>
                  <a:pt x="769143" y="528638"/>
                </a:lnTo>
                <a:lnTo>
                  <a:pt x="757237" y="554832"/>
                </a:lnTo>
                <a:lnTo>
                  <a:pt x="733425" y="581025"/>
                </a:lnTo>
                <a:lnTo>
                  <a:pt x="704850" y="597694"/>
                </a:lnTo>
                <a:lnTo>
                  <a:pt x="666750" y="600075"/>
                </a:lnTo>
                <a:lnTo>
                  <a:pt x="607218" y="592932"/>
                </a:lnTo>
                <a:lnTo>
                  <a:pt x="559593" y="581025"/>
                </a:lnTo>
                <a:lnTo>
                  <a:pt x="511968" y="564357"/>
                </a:lnTo>
                <a:lnTo>
                  <a:pt x="423862" y="5095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1FA3FCF-6F06-154C-9B32-8A41200744A4}"/>
              </a:ext>
            </a:extLst>
          </p:cNvPr>
          <p:cNvSpPr/>
          <p:nvPr/>
        </p:nvSpPr>
        <p:spPr>
          <a:xfrm>
            <a:off x="2609850" y="5278438"/>
            <a:ext cx="552450" cy="596900"/>
          </a:xfrm>
          <a:custGeom>
            <a:avLst/>
            <a:gdLst>
              <a:gd name="connsiteX0" fmla="*/ 257175 w 552450"/>
              <a:gd name="connsiteY0" fmla="*/ 450057 h 595313"/>
              <a:gd name="connsiteX1" fmla="*/ 173831 w 552450"/>
              <a:gd name="connsiteY1" fmla="*/ 361950 h 595313"/>
              <a:gd name="connsiteX2" fmla="*/ 130969 w 552450"/>
              <a:gd name="connsiteY2" fmla="*/ 311944 h 595313"/>
              <a:gd name="connsiteX3" fmla="*/ 90488 w 552450"/>
              <a:gd name="connsiteY3" fmla="*/ 252413 h 595313"/>
              <a:gd name="connsiteX4" fmla="*/ 66675 w 552450"/>
              <a:gd name="connsiteY4" fmla="*/ 214313 h 595313"/>
              <a:gd name="connsiteX5" fmla="*/ 40481 w 552450"/>
              <a:gd name="connsiteY5" fmla="*/ 161925 h 595313"/>
              <a:gd name="connsiteX6" fmla="*/ 19050 w 552450"/>
              <a:gd name="connsiteY6" fmla="*/ 121444 h 595313"/>
              <a:gd name="connsiteX7" fmla="*/ 7144 w 552450"/>
              <a:gd name="connsiteY7" fmla="*/ 73819 h 595313"/>
              <a:gd name="connsiteX8" fmla="*/ 0 w 552450"/>
              <a:gd name="connsiteY8" fmla="*/ 40482 h 595313"/>
              <a:gd name="connsiteX9" fmla="*/ 2381 w 552450"/>
              <a:gd name="connsiteY9" fmla="*/ 19050 h 595313"/>
              <a:gd name="connsiteX10" fmla="*/ 7144 w 552450"/>
              <a:gd name="connsiteY10" fmla="*/ 7144 h 595313"/>
              <a:gd name="connsiteX11" fmla="*/ 26194 w 552450"/>
              <a:gd name="connsiteY11" fmla="*/ 0 h 595313"/>
              <a:gd name="connsiteX12" fmla="*/ 45244 w 552450"/>
              <a:gd name="connsiteY12" fmla="*/ 4763 h 595313"/>
              <a:gd name="connsiteX13" fmla="*/ 78581 w 552450"/>
              <a:gd name="connsiteY13" fmla="*/ 26194 h 595313"/>
              <a:gd name="connsiteX14" fmla="*/ 126206 w 552450"/>
              <a:gd name="connsiteY14" fmla="*/ 64294 h 595313"/>
              <a:gd name="connsiteX15" fmla="*/ 159544 w 552450"/>
              <a:gd name="connsiteY15" fmla="*/ 92869 h 595313"/>
              <a:gd name="connsiteX16" fmla="*/ 192881 w 552450"/>
              <a:gd name="connsiteY16" fmla="*/ 107157 h 595313"/>
              <a:gd name="connsiteX17" fmla="*/ 223838 w 552450"/>
              <a:gd name="connsiteY17" fmla="*/ 111919 h 595313"/>
              <a:gd name="connsiteX18" fmla="*/ 264319 w 552450"/>
              <a:gd name="connsiteY18" fmla="*/ 104775 h 595313"/>
              <a:gd name="connsiteX19" fmla="*/ 552450 w 552450"/>
              <a:gd name="connsiteY19" fmla="*/ 433388 h 595313"/>
              <a:gd name="connsiteX20" fmla="*/ 542925 w 552450"/>
              <a:gd name="connsiteY20" fmla="*/ 500063 h 595313"/>
              <a:gd name="connsiteX21" fmla="*/ 526256 w 552450"/>
              <a:gd name="connsiteY21" fmla="*/ 547688 h 595313"/>
              <a:gd name="connsiteX22" fmla="*/ 519113 w 552450"/>
              <a:gd name="connsiteY22" fmla="*/ 571500 h 595313"/>
              <a:gd name="connsiteX23" fmla="*/ 507206 w 552450"/>
              <a:gd name="connsiteY23" fmla="*/ 585788 h 595313"/>
              <a:gd name="connsiteX24" fmla="*/ 490538 w 552450"/>
              <a:gd name="connsiteY24" fmla="*/ 592932 h 595313"/>
              <a:gd name="connsiteX25" fmla="*/ 466725 w 552450"/>
              <a:gd name="connsiteY25" fmla="*/ 595313 h 595313"/>
              <a:gd name="connsiteX26" fmla="*/ 428625 w 552450"/>
              <a:gd name="connsiteY26" fmla="*/ 581025 h 595313"/>
              <a:gd name="connsiteX27" fmla="*/ 381000 w 552450"/>
              <a:gd name="connsiteY27" fmla="*/ 550069 h 595313"/>
              <a:gd name="connsiteX28" fmla="*/ 338138 w 552450"/>
              <a:gd name="connsiteY28" fmla="*/ 514350 h 595313"/>
              <a:gd name="connsiteX29" fmla="*/ 257175 w 552450"/>
              <a:gd name="connsiteY29" fmla="*/ 450057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2450" h="595313">
                <a:moveTo>
                  <a:pt x="257175" y="450057"/>
                </a:moveTo>
                <a:lnTo>
                  <a:pt x="173831" y="361950"/>
                </a:lnTo>
                <a:lnTo>
                  <a:pt x="130969" y="311944"/>
                </a:lnTo>
                <a:lnTo>
                  <a:pt x="90488" y="252413"/>
                </a:lnTo>
                <a:lnTo>
                  <a:pt x="66675" y="214313"/>
                </a:lnTo>
                <a:lnTo>
                  <a:pt x="40481" y="161925"/>
                </a:lnTo>
                <a:lnTo>
                  <a:pt x="19050" y="121444"/>
                </a:lnTo>
                <a:lnTo>
                  <a:pt x="7144" y="73819"/>
                </a:lnTo>
                <a:lnTo>
                  <a:pt x="0" y="40482"/>
                </a:lnTo>
                <a:lnTo>
                  <a:pt x="2381" y="19050"/>
                </a:lnTo>
                <a:lnTo>
                  <a:pt x="7144" y="7144"/>
                </a:lnTo>
                <a:lnTo>
                  <a:pt x="26194" y="0"/>
                </a:lnTo>
                <a:lnTo>
                  <a:pt x="45244" y="4763"/>
                </a:lnTo>
                <a:lnTo>
                  <a:pt x="78581" y="26194"/>
                </a:lnTo>
                <a:lnTo>
                  <a:pt x="126206" y="64294"/>
                </a:lnTo>
                <a:lnTo>
                  <a:pt x="159544" y="92869"/>
                </a:lnTo>
                <a:lnTo>
                  <a:pt x="192881" y="107157"/>
                </a:lnTo>
                <a:lnTo>
                  <a:pt x="223838" y="111919"/>
                </a:lnTo>
                <a:lnTo>
                  <a:pt x="264319" y="104775"/>
                </a:lnTo>
                <a:lnTo>
                  <a:pt x="552450" y="433388"/>
                </a:lnTo>
                <a:lnTo>
                  <a:pt x="542925" y="500063"/>
                </a:lnTo>
                <a:lnTo>
                  <a:pt x="526256" y="547688"/>
                </a:lnTo>
                <a:lnTo>
                  <a:pt x="519113" y="571500"/>
                </a:lnTo>
                <a:lnTo>
                  <a:pt x="507206" y="585788"/>
                </a:lnTo>
                <a:lnTo>
                  <a:pt x="490538" y="592932"/>
                </a:lnTo>
                <a:lnTo>
                  <a:pt x="466725" y="595313"/>
                </a:lnTo>
                <a:lnTo>
                  <a:pt x="428625" y="581025"/>
                </a:lnTo>
                <a:lnTo>
                  <a:pt x="381000" y="550069"/>
                </a:lnTo>
                <a:lnTo>
                  <a:pt x="338138" y="514350"/>
                </a:lnTo>
                <a:lnTo>
                  <a:pt x="257175" y="4500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7A70B3C-ED5A-5C48-A693-0997BCE139F6}"/>
              </a:ext>
            </a:extLst>
          </p:cNvPr>
          <p:cNvSpPr/>
          <p:nvPr/>
        </p:nvSpPr>
        <p:spPr>
          <a:xfrm>
            <a:off x="4611688" y="1617663"/>
            <a:ext cx="1298575" cy="1858962"/>
          </a:xfrm>
          <a:custGeom>
            <a:avLst/>
            <a:gdLst>
              <a:gd name="connsiteX0" fmla="*/ 691437 w 1297697"/>
              <a:gd name="connsiteY0" fmla="*/ 1147384 h 1858862"/>
              <a:gd name="connsiteX1" fmla="*/ 157828 w 1297697"/>
              <a:gd name="connsiteY1" fmla="*/ 1858862 h 1858862"/>
              <a:gd name="connsiteX2" fmla="*/ 0 w 1297697"/>
              <a:gd name="connsiteY2" fmla="*/ 1806253 h 1858862"/>
              <a:gd name="connsiteX3" fmla="*/ 170354 w 1297697"/>
              <a:gd name="connsiteY3" fmla="*/ 1558238 h 1858862"/>
              <a:gd name="connsiteX4" fmla="*/ 315656 w 1297697"/>
              <a:gd name="connsiteY4" fmla="*/ 1332769 h 1858862"/>
              <a:gd name="connsiteX5" fmla="*/ 463463 w 1297697"/>
              <a:gd name="connsiteY5" fmla="*/ 1094775 h 1858862"/>
              <a:gd name="connsiteX6" fmla="*/ 576198 w 1297697"/>
              <a:gd name="connsiteY6" fmla="*/ 894358 h 1858862"/>
              <a:gd name="connsiteX7" fmla="*/ 681416 w 1297697"/>
              <a:gd name="connsiteY7" fmla="*/ 701457 h 1858862"/>
              <a:gd name="connsiteX8" fmla="*/ 764088 w 1297697"/>
              <a:gd name="connsiteY8" fmla="*/ 543629 h 1858862"/>
              <a:gd name="connsiteX9" fmla="*/ 846760 w 1297697"/>
              <a:gd name="connsiteY9" fmla="*/ 388307 h 1858862"/>
              <a:gd name="connsiteX10" fmla="*/ 861791 w 1297697"/>
              <a:gd name="connsiteY10" fmla="*/ 350729 h 1858862"/>
              <a:gd name="connsiteX11" fmla="*/ 864296 w 1297697"/>
              <a:gd name="connsiteY11" fmla="*/ 330687 h 1858862"/>
              <a:gd name="connsiteX12" fmla="*/ 866801 w 1297697"/>
              <a:gd name="connsiteY12" fmla="*/ 290604 h 1858862"/>
              <a:gd name="connsiteX13" fmla="*/ 864296 w 1297697"/>
              <a:gd name="connsiteY13" fmla="*/ 258036 h 1858862"/>
              <a:gd name="connsiteX14" fmla="*/ 849265 w 1297697"/>
              <a:gd name="connsiteY14" fmla="*/ 212942 h 1858862"/>
              <a:gd name="connsiteX15" fmla="*/ 829223 w 1297697"/>
              <a:gd name="connsiteY15" fmla="*/ 175364 h 1858862"/>
              <a:gd name="connsiteX16" fmla="*/ 786635 w 1297697"/>
              <a:gd name="connsiteY16" fmla="*/ 127765 h 1858862"/>
              <a:gd name="connsiteX17" fmla="*/ 761583 w 1297697"/>
              <a:gd name="connsiteY17" fmla="*/ 100208 h 1858862"/>
              <a:gd name="connsiteX18" fmla="*/ 736531 w 1297697"/>
              <a:gd name="connsiteY18" fmla="*/ 75156 h 1858862"/>
              <a:gd name="connsiteX19" fmla="*/ 718994 w 1297697"/>
              <a:gd name="connsiteY19" fmla="*/ 47599 h 1858862"/>
              <a:gd name="connsiteX20" fmla="*/ 716489 w 1297697"/>
              <a:gd name="connsiteY20" fmla="*/ 25052 h 1858862"/>
              <a:gd name="connsiteX21" fmla="*/ 721499 w 1297697"/>
              <a:gd name="connsiteY21" fmla="*/ 10021 h 1858862"/>
              <a:gd name="connsiteX22" fmla="*/ 739036 w 1297697"/>
              <a:gd name="connsiteY22" fmla="*/ 2505 h 1858862"/>
              <a:gd name="connsiteX23" fmla="*/ 779119 w 1297697"/>
              <a:gd name="connsiteY23" fmla="*/ 0 h 1858862"/>
              <a:gd name="connsiteX24" fmla="*/ 809182 w 1297697"/>
              <a:gd name="connsiteY24" fmla="*/ 5010 h 1858862"/>
              <a:gd name="connsiteX25" fmla="*/ 859286 w 1297697"/>
              <a:gd name="connsiteY25" fmla="*/ 20041 h 1858862"/>
              <a:gd name="connsiteX26" fmla="*/ 914400 w 1297697"/>
              <a:gd name="connsiteY26" fmla="*/ 42588 h 1858862"/>
              <a:gd name="connsiteX27" fmla="*/ 982041 w 1297697"/>
              <a:gd name="connsiteY27" fmla="*/ 75156 h 1858862"/>
              <a:gd name="connsiteX28" fmla="*/ 1044671 w 1297697"/>
              <a:gd name="connsiteY28" fmla="*/ 110229 h 1858862"/>
              <a:gd name="connsiteX29" fmla="*/ 1112312 w 1297697"/>
              <a:gd name="connsiteY29" fmla="*/ 152817 h 1858862"/>
              <a:gd name="connsiteX30" fmla="*/ 1172436 w 1297697"/>
              <a:gd name="connsiteY30" fmla="*/ 192901 h 1858862"/>
              <a:gd name="connsiteX31" fmla="*/ 1235067 w 1297697"/>
              <a:gd name="connsiteY31" fmla="*/ 235489 h 1858862"/>
              <a:gd name="connsiteX32" fmla="*/ 1260119 w 1297697"/>
              <a:gd name="connsiteY32" fmla="*/ 258036 h 1858862"/>
              <a:gd name="connsiteX33" fmla="*/ 1275150 w 1297697"/>
              <a:gd name="connsiteY33" fmla="*/ 278078 h 1858862"/>
              <a:gd name="connsiteX34" fmla="*/ 1287676 w 1297697"/>
              <a:gd name="connsiteY34" fmla="*/ 305635 h 1858862"/>
              <a:gd name="connsiteX35" fmla="*/ 1297697 w 1297697"/>
              <a:gd name="connsiteY35" fmla="*/ 350729 h 1858862"/>
              <a:gd name="connsiteX36" fmla="*/ 1295192 w 1297697"/>
              <a:gd name="connsiteY36" fmla="*/ 365760 h 1858862"/>
              <a:gd name="connsiteX37" fmla="*/ 1287676 w 1297697"/>
              <a:gd name="connsiteY37" fmla="*/ 388307 h 1858862"/>
              <a:gd name="connsiteX38" fmla="*/ 1262624 w 1297697"/>
              <a:gd name="connsiteY38" fmla="*/ 410853 h 1858862"/>
              <a:gd name="connsiteX39" fmla="*/ 1205004 w 1297697"/>
              <a:gd name="connsiteY39" fmla="*/ 450937 h 1858862"/>
              <a:gd name="connsiteX40" fmla="*/ 1164921 w 1297697"/>
              <a:gd name="connsiteY40" fmla="*/ 480999 h 1858862"/>
              <a:gd name="connsiteX41" fmla="*/ 1059702 w 1297697"/>
              <a:gd name="connsiteY41" fmla="*/ 641332 h 1858862"/>
              <a:gd name="connsiteX42" fmla="*/ 824213 w 1297697"/>
              <a:gd name="connsiteY42" fmla="*/ 972019 h 1858862"/>
              <a:gd name="connsiteX43" fmla="*/ 691437 w 1297697"/>
              <a:gd name="connsiteY43" fmla="*/ 1147384 h 185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97697" h="1858862">
                <a:moveTo>
                  <a:pt x="691437" y="1147384"/>
                </a:moveTo>
                <a:lnTo>
                  <a:pt x="157828" y="1858862"/>
                </a:lnTo>
                <a:lnTo>
                  <a:pt x="0" y="1806253"/>
                </a:lnTo>
                <a:lnTo>
                  <a:pt x="170354" y="1558238"/>
                </a:lnTo>
                <a:lnTo>
                  <a:pt x="315656" y="1332769"/>
                </a:lnTo>
                <a:lnTo>
                  <a:pt x="463463" y="1094775"/>
                </a:lnTo>
                <a:lnTo>
                  <a:pt x="576198" y="894358"/>
                </a:lnTo>
                <a:lnTo>
                  <a:pt x="681416" y="701457"/>
                </a:lnTo>
                <a:lnTo>
                  <a:pt x="764088" y="543629"/>
                </a:lnTo>
                <a:lnTo>
                  <a:pt x="846760" y="388307"/>
                </a:lnTo>
                <a:lnTo>
                  <a:pt x="861791" y="350729"/>
                </a:lnTo>
                <a:lnTo>
                  <a:pt x="864296" y="330687"/>
                </a:lnTo>
                <a:lnTo>
                  <a:pt x="866801" y="290604"/>
                </a:lnTo>
                <a:lnTo>
                  <a:pt x="864296" y="258036"/>
                </a:lnTo>
                <a:lnTo>
                  <a:pt x="849265" y="212942"/>
                </a:lnTo>
                <a:lnTo>
                  <a:pt x="829223" y="175364"/>
                </a:lnTo>
                <a:lnTo>
                  <a:pt x="786635" y="127765"/>
                </a:lnTo>
                <a:lnTo>
                  <a:pt x="761583" y="100208"/>
                </a:lnTo>
                <a:lnTo>
                  <a:pt x="736531" y="75156"/>
                </a:lnTo>
                <a:lnTo>
                  <a:pt x="718994" y="47599"/>
                </a:lnTo>
                <a:lnTo>
                  <a:pt x="716489" y="25052"/>
                </a:lnTo>
                <a:lnTo>
                  <a:pt x="721499" y="10021"/>
                </a:lnTo>
                <a:lnTo>
                  <a:pt x="739036" y="2505"/>
                </a:lnTo>
                <a:lnTo>
                  <a:pt x="779119" y="0"/>
                </a:lnTo>
                <a:lnTo>
                  <a:pt x="809182" y="5010"/>
                </a:lnTo>
                <a:lnTo>
                  <a:pt x="859286" y="20041"/>
                </a:lnTo>
                <a:lnTo>
                  <a:pt x="914400" y="42588"/>
                </a:lnTo>
                <a:lnTo>
                  <a:pt x="982041" y="75156"/>
                </a:lnTo>
                <a:lnTo>
                  <a:pt x="1044671" y="110229"/>
                </a:lnTo>
                <a:lnTo>
                  <a:pt x="1112312" y="152817"/>
                </a:lnTo>
                <a:lnTo>
                  <a:pt x="1172436" y="192901"/>
                </a:lnTo>
                <a:lnTo>
                  <a:pt x="1235067" y="235489"/>
                </a:lnTo>
                <a:lnTo>
                  <a:pt x="1260119" y="258036"/>
                </a:lnTo>
                <a:lnTo>
                  <a:pt x="1275150" y="278078"/>
                </a:lnTo>
                <a:lnTo>
                  <a:pt x="1287676" y="305635"/>
                </a:lnTo>
                <a:lnTo>
                  <a:pt x="1297697" y="350729"/>
                </a:lnTo>
                <a:lnTo>
                  <a:pt x="1295192" y="365760"/>
                </a:lnTo>
                <a:lnTo>
                  <a:pt x="1287676" y="388307"/>
                </a:lnTo>
                <a:lnTo>
                  <a:pt x="1262624" y="410853"/>
                </a:lnTo>
                <a:lnTo>
                  <a:pt x="1205004" y="450937"/>
                </a:lnTo>
                <a:lnTo>
                  <a:pt x="1164921" y="480999"/>
                </a:lnTo>
                <a:lnTo>
                  <a:pt x="1059702" y="641332"/>
                </a:lnTo>
                <a:lnTo>
                  <a:pt x="824213" y="972019"/>
                </a:lnTo>
                <a:lnTo>
                  <a:pt x="691437" y="11473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784EE3D-AE0E-AE4D-8550-3EB468E49CD7}"/>
              </a:ext>
            </a:extLst>
          </p:cNvPr>
          <p:cNvSpPr/>
          <p:nvPr/>
        </p:nvSpPr>
        <p:spPr>
          <a:xfrm>
            <a:off x="4551363" y="4329113"/>
            <a:ext cx="506412" cy="1509712"/>
          </a:xfrm>
          <a:custGeom>
            <a:avLst/>
            <a:gdLst>
              <a:gd name="connsiteX0" fmla="*/ 238125 w 507206"/>
              <a:gd name="connsiteY0" fmla="*/ 735806 h 1509712"/>
              <a:gd name="connsiteX1" fmla="*/ 202406 w 507206"/>
              <a:gd name="connsiteY1" fmla="*/ 497681 h 1509712"/>
              <a:gd name="connsiteX2" fmla="*/ 171450 w 507206"/>
              <a:gd name="connsiteY2" fmla="*/ 376237 h 1509712"/>
              <a:gd name="connsiteX3" fmla="*/ 130969 w 507206"/>
              <a:gd name="connsiteY3" fmla="*/ 276225 h 1509712"/>
              <a:gd name="connsiteX4" fmla="*/ 80962 w 507206"/>
              <a:gd name="connsiteY4" fmla="*/ 183356 h 1509712"/>
              <a:gd name="connsiteX5" fmla="*/ 19050 w 507206"/>
              <a:gd name="connsiteY5" fmla="*/ 92868 h 1509712"/>
              <a:gd name="connsiteX6" fmla="*/ 4762 w 507206"/>
              <a:gd name="connsiteY6" fmla="*/ 64293 h 1509712"/>
              <a:gd name="connsiteX7" fmla="*/ 0 w 507206"/>
              <a:gd name="connsiteY7" fmla="*/ 30956 h 1509712"/>
              <a:gd name="connsiteX8" fmla="*/ 4762 w 507206"/>
              <a:gd name="connsiteY8" fmla="*/ 14287 h 1509712"/>
              <a:gd name="connsiteX9" fmla="*/ 16669 w 507206"/>
              <a:gd name="connsiteY9" fmla="*/ 4762 h 1509712"/>
              <a:gd name="connsiteX10" fmla="*/ 38100 w 507206"/>
              <a:gd name="connsiteY10" fmla="*/ 0 h 1509712"/>
              <a:gd name="connsiteX11" fmla="*/ 85725 w 507206"/>
              <a:gd name="connsiteY11" fmla="*/ 11906 h 1509712"/>
              <a:gd name="connsiteX12" fmla="*/ 209550 w 507206"/>
              <a:gd name="connsiteY12" fmla="*/ 59531 h 1509712"/>
              <a:gd name="connsiteX13" fmla="*/ 361950 w 507206"/>
              <a:gd name="connsiteY13" fmla="*/ 121443 h 1509712"/>
              <a:gd name="connsiteX14" fmla="*/ 423862 w 507206"/>
              <a:gd name="connsiteY14" fmla="*/ 147637 h 1509712"/>
              <a:gd name="connsiteX15" fmla="*/ 419100 w 507206"/>
              <a:gd name="connsiteY15" fmla="*/ 311943 h 1509712"/>
              <a:gd name="connsiteX16" fmla="*/ 454819 w 507206"/>
              <a:gd name="connsiteY16" fmla="*/ 511968 h 1509712"/>
              <a:gd name="connsiteX17" fmla="*/ 476250 w 507206"/>
              <a:gd name="connsiteY17" fmla="*/ 692943 h 1509712"/>
              <a:gd name="connsiteX18" fmla="*/ 483394 w 507206"/>
              <a:gd name="connsiteY18" fmla="*/ 809625 h 1509712"/>
              <a:gd name="connsiteX19" fmla="*/ 485775 w 507206"/>
              <a:gd name="connsiteY19" fmla="*/ 931068 h 1509712"/>
              <a:gd name="connsiteX20" fmla="*/ 488156 w 507206"/>
              <a:gd name="connsiteY20" fmla="*/ 1059656 h 1509712"/>
              <a:gd name="connsiteX21" fmla="*/ 485775 w 507206"/>
              <a:gd name="connsiteY21" fmla="*/ 1185862 h 1509712"/>
              <a:gd name="connsiteX22" fmla="*/ 507206 w 507206"/>
              <a:gd name="connsiteY22" fmla="*/ 1383506 h 1509712"/>
              <a:gd name="connsiteX23" fmla="*/ 492919 w 507206"/>
              <a:gd name="connsiteY23" fmla="*/ 1431131 h 1509712"/>
              <a:gd name="connsiteX24" fmla="*/ 464344 w 507206"/>
              <a:gd name="connsiteY24" fmla="*/ 1473993 h 1509712"/>
              <a:gd name="connsiteX25" fmla="*/ 438150 w 507206"/>
              <a:gd name="connsiteY25" fmla="*/ 1497806 h 1509712"/>
              <a:gd name="connsiteX26" fmla="*/ 414337 w 507206"/>
              <a:gd name="connsiteY26" fmla="*/ 1507331 h 1509712"/>
              <a:gd name="connsiteX27" fmla="*/ 390525 w 507206"/>
              <a:gd name="connsiteY27" fmla="*/ 1509712 h 1509712"/>
              <a:gd name="connsiteX28" fmla="*/ 359569 w 507206"/>
              <a:gd name="connsiteY28" fmla="*/ 1502568 h 1509712"/>
              <a:gd name="connsiteX29" fmla="*/ 335756 w 507206"/>
              <a:gd name="connsiteY29" fmla="*/ 1481137 h 1509712"/>
              <a:gd name="connsiteX30" fmla="*/ 302419 w 507206"/>
              <a:gd name="connsiteY30" fmla="*/ 1438275 h 1509712"/>
              <a:gd name="connsiteX31" fmla="*/ 271462 w 507206"/>
              <a:gd name="connsiteY31" fmla="*/ 1381125 h 1509712"/>
              <a:gd name="connsiteX32" fmla="*/ 242887 w 507206"/>
              <a:gd name="connsiteY32" fmla="*/ 1300162 h 1509712"/>
              <a:gd name="connsiteX33" fmla="*/ 240506 w 507206"/>
              <a:gd name="connsiteY33" fmla="*/ 1254918 h 1509712"/>
              <a:gd name="connsiteX34" fmla="*/ 250031 w 507206"/>
              <a:gd name="connsiteY34" fmla="*/ 1185862 h 1509712"/>
              <a:gd name="connsiteX35" fmla="*/ 252412 w 507206"/>
              <a:gd name="connsiteY35" fmla="*/ 1088231 h 1509712"/>
              <a:gd name="connsiteX36" fmla="*/ 254794 w 507206"/>
              <a:gd name="connsiteY36" fmla="*/ 983456 h 1509712"/>
              <a:gd name="connsiteX37" fmla="*/ 250031 w 507206"/>
              <a:gd name="connsiteY37" fmla="*/ 857250 h 1509712"/>
              <a:gd name="connsiteX38" fmla="*/ 238125 w 507206"/>
              <a:gd name="connsiteY38" fmla="*/ 735806 h 150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7206" h="1509712">
                <a:moveTo>
                  <a:pt x="238125" y="735806"/>
                </a:moveTo>
                <a:lnTo>
                  <a:pt x="202406" y="497681"/>
                </a:lnTo>
                <a:lnTo>
                  <a:pt x="171450" y="376237"/>
                </a:lnTo>
                <a:lnTo>
                  <a:pt x="130969" y="276225"/>
                </a:lnTo>
                <a:lnTo>
                  <a:pt x="80962" y="183356"/>
                </a:lnTo>
                <a:lnTo>
                  <a:pt x="19050" y="92868"/>
                </a:lnTo>
                <a:lnTo>
                  <a:pt x="4762" y="64293"/>
                </a:lnTo>
                <a:lnTo>
                  <a:pt x="0" y="30956"/>
                </a:lnTo>
                <a:lnTo>
                  <a:pt x="4762" y="14287"/>
                </a:lnTo>
                <a:lnTo>
                  <a:pt x="16669" y="4762"/>
                </a:lnTo>
                <a:lnTo>
                  <a:pt x="38100" y="0"/>
                </a:lnTo>
                <a:lnTo>
                  <a:pt x="85725" y="11906"/>
                </a:lnTo>
                <a:lnTo>
                  <a:pt x="209550" y="59531"/>
                </a:lnTo>
                <a:lnTo>
                  <a:pt x="361950" y="121443"/>
                </a:lnTo>
                <a:lnTo>
                  <a:pt x="423862" y="147637"/>
                </a:lnTo>
                <a:lnTo>
                  <a:pt x="419100" y="311943"/>
                </a:lnTo>
                <a:lnTo>
                  <a:pt x="454819" y="511968"/>
                </a:lnTo>
                <a:lnTo>
                  <a:pt x="476250" y="692943"/>
                </a:lnTo>
                <a:lnTo>
                  <a:pt x="483394" y="809625"/>
                </a:lnTo>
                <a:cubicBezTo>
                  <a:pt x="484188" y="850106"/>
                  <a:pt x="484981" y="890587"/>
                  <a:pt x="485775" y="931068"/>
                </a:cubicBezTo>
                <a:cubicBezTo>
                  <a:pt x="486569" y="973931"/>
                  <a:pt x="487362" y="1016793"/>
                  <a:pt x="488156" y="1059656"/>
                </a:cubicBezTo>
                <a:cubicBezTo>
                  <a:pt x="487362" y="1101725"/>
                  <a:pt x="486569" y="1143793"/>
                  <a:pt x="485775" y="1185862"/>
                </a:cubicBezTo>
                <a:lnTo>
                  <a:pt x="507206" y="1383506"/>
                </a:lnTo>
                <a:lnTo>
                  <a:pt x="492919" y="1431131"/>
                </a:lnTo>
                <a:lnTo>
                  <a:pt x="464344" y="1473993"/>
                </a:lnTo>
                <a:lnTo>
                  <a:pt x="438150" y="1497806"/>
                </a:lnTo>
                <a:lnTo>
                  <a:pt x="414337" y="1507331"/>
                </a:lnTo>
                <a:lnTo>
                  <a:pt x="390525" y="1509712"/>
                </a:lnTo>
                <a:lnTo>
                  <a:pt x="359569" y="1502568"/>
                </a:lnTo>
                <a:lnTo>
                  <a:pt x="335756" y="1481137"/>
                </a:lnTo>
                <a:lnTo>
                  <a:pt x="302419" y="1438275"/>
                </a:lnTo>
                <a:lnTo>
                  <a:pt x="271462" y="1381125"/>
                </a:lnTo>
                <a:lnTo>
                  <a:pt x="242887" y="1300162"/>
                </a:lnTo>
                <a:lnTo>
                  <a:pt x="240506" y="1254918"/>
                </a:lnTo>
                <a:lnTo>
                  <a:pt x="250031" y="1185862"/>
                </a:lnTo>
                <a:cubicBezTo>
                  <a:pt x="250825" y="1153318"/>
                  <a:pt x="251618" y="1120775"/>
                  <a:pt x="252412" y="1088231"/>
                </a:cubicBezTo>
                <a:lnTo>
                  <a:pt x="254794" y="983456"/>
                </a:lnTo>
                <a:lnTo>
                  <a:pt x="250031" y="857250"/>
                </a:lnTo>
                <a:lnTo>
                  <a:pt x="238125" y="735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21E7747-7CB0-6E4A-967D-F8A40D143D2B}"/>
              </a:ext>
            </a:extLst>
          </p:cNvPr>
          <p:cNvSpPr/>
          <p:nvPr/>
        </p:nvSpPr>
        <p:spPr>
          <a:xfrm>
            <a:off x="2819400" y="4005263"/>
            <a:ext cx="973138" cy="1749425"/>
          </a:xfrm>
          <a:custGeom>
            <a:avLst/>
            <a:gdLst>
              <a:gd name="connsiteX0" fmla="*/ 752475 w 973931"/>
              <a:gd name="connsiteY0" fmla="*/ 640556 h 1750218"/>
              <a:gd name="connsiteX1" fmla="*/ 552450 w 973931"/>
              <a:gd name="connsiteY1" fmla="*/ 1123950 h 1750218"/>
              <a:gd name="connsiteX2" fmla="*/ 423863 w 973931"/>
              <a:gd name="connsiteY2" fmla="*/ 1423987 h 1750218"/>
              <a:gd name="connsiteX3" fmla="*/ 388144 w 973931"/>
              <a:gd name="connsiteY3" fmla="*/ 1516856 h 1750218"/>
              <a:gd name="connsiteX4" fmla="*/ 361950 w 973931"/>
              <a:gd name="connsiteY4" fmla="*/ 1604962 h 1750218"/>
              <a:gd name="connsiteX5" fmla="*/ 333375 w 973931"/>
              <a:gd name="connsiteY5" fmla="*/ 1750218 h 1750218"/>
              <a:gd name="connsiteX6" fmla="*/ 0 w 973931"/>
              <a:gd name="connsiteY6" fmla="*/ 1400175 h 1750218"/>
              <a:gd name="connsiteX7" fmla="*/ 52388 w 973931"/>
              <a:gd name="connsiteY7" fmla="*/ 1378743 h 1750218"/>
              <a:gd name="connsiteX8" fmla="*/ 83344 w 973931"/>
              <a:gd name="connsiteY8" fmla="*/ 1359693 h 1750218"/>
              <a:gd name="connsiteX9" fmla="*/ 116681 w 973931"/>
              <a:gd name="connsiteY9" fmla="*/ 1319212 h 1750218"/>
              <a:gd name="connsiteX10" fmla="*/ 240506 w 973931"/>
              <a:gd name="connsiteY10" fmla="*/ 1128712 h 1750218"/>
              <a:gd name="connsiteX11" fmla="*/ 392906 w 973931"/>
              <a:gd name="connsiteY11" fmla="*/ 900112 h 1750218"/>
              <a:gd name="connsiteX12" fmla="*/ 547688 w 973931"/>
              <a:gd name="connsiteY12" fmla="*/ 659606 h 1750218"/>
              <a:gd name="connsiteX13" fmla="*/ 683419 w 973931"/>
              <a:gd name="connsiteY13" fmla="*/ 431006 h 1750218"/>
              <a:gd name="connsiteX14" fmla="*/ 785813 w 973931"/>
              <a:gd name="connsiteY14" fmla="*/ 264318 h 1750218"/>
              <a:gd name="connsiteX15" fmla="*/ 862013 w 973931"/>
              <a:gd name="connsiteY15" fmla="*/ 128587 h 1750218"/>
              <a:gd name="connsiteX16" fmla="*/ 907256 w 973931"/>
              <a:gd name="connsiteY16" fmla="*/ 47625 h 1750218"/>
              <a:gd name="connsiteX17" fmla="*/ 921544 w 973931"/>
              <a:gd name="connsiteY17" fmla="*/ 23812 h 1750218"/>
              <a:gd name="connsiteX18" fmla="*/ 935831 w 973931"/>
              <a:gd name="connsiteY18" fmla="*/ 9525 h 1750218"/>
              <a:gd name="connsiteX19" fmla="*/ 950119 w 973931"/>
              <a:gd name="connsiteY19" fmla="*/ 0 h 1750218"/>
              <a:gd name="connsiteX20" fmla="*/ 962025 w 973931"/>
              <a:gd name="connsiteY20" fmla="*/ 2381 h 1750218"/>
              <a:gd name="connsiteX21" fmla="*/ 969169 w 973931"/>
              <a:gd name="connsiteY21" fmla="*/ 7143 h 1750218"/>
              <a:gd name="connsiteX22" fmla="*/ 973931 w 973931"/>
              <a:gd name="connsiteY22" fmla="*/ 23812 h 1750218"/>
              <a:gd name="connsiteX23" fmla="*/ 962025 w 973931"/>
              <a:gd name="connsiteY23" fmla="*/ 78581 h 1750218"/>
              <a:gd name="connsiteX24" fmla="*/ 909638 w 973931"/>
              <a:gd name="connsiteY24" fmla="*/ 240506 h 1750218"/>
              <a:gd name="connsiteX25" fmla="*/ 752475 w 973931"/>
              <a:gd name="connsiteY25" fmla="*/ 640556 h 175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73931" h="1750218">
                <a:moveTo>
                  <a:pt x="752475" y="640556"/>
                </a:moveTo>
                <a:lnTo>
                  <a:pt x="552450" y="1123950"/>
                </a:lnTo>
                <a:lnTo>
                  <a:pt x="423863" y="1423987"/>
                </a:lnTo>
                <a:lnTo>
                  <a:pt x="388144" y="1516856"/>
                </a:lnTo>
                <a:lnTo>
                  <a:pt x="361950" y="1604962"/>
                </a:lnTo>
                <a:lnTo>
                  <a:pt x="333375" y="1750218"/>
                </a:lnTo>
                <a:lnTo>
                  <a:pt x="0" y="1400175"/>
                </a:lnTo>
                <a:lnTo>
                  <a:pt x="52388" y="1378743"/>
                </a:lnTo>
                <a:lnTo>
                  <a:pt x="83344" y="1359693"/>
                </a:lnTo>
                <a:lnTo>
                  <a:pt x="116681" y="1319212"/>
                </a:lnTo>
                <a:lnTo>
                  <a:pt x="240506" y="1128712"/>
                </a:lnTo>
                <a:lnTo>
                  <a:pt x="392906" y="900112"/>
                </a:lnTo>
                <a:lnTo>
                  <a:pt x="547688" y="659606"/>
                </a:lnTo>
                <a:lnTo>
                  <a:pt x="683419" y="431006"/>
                </a:lnTo>
                <a:lnTo>
                  <a:pt x="785813" y="264318"/>
                </a:lnTo>
                <a:lnTo>
                  <a:pt x="862013" y="128587"/>
                </a:lnTo>
                <a:lnTo>
                  <a:pt x="907256" y="47625"/>
                </a:lnTo>
                <a:lnTo>
                  <a:pt x="921544" y="23812"/>
                </a:lnTo>
                <a:lnTo>
                  <a:pt x="935831" y="9525"/>
                </a:lnTo>
                <a:lnTo>
                  <a:pt x="950119" y="0"/>
                </a:lnTo>
                <a:lnTo>
                  <a:pt x="962025" y="2381"/>
                </a:lnTo>
                <a:lnTo>
                  <a:pt x="969169" y="7143"/>
                </a:lnTo>
                <a:lnTo>
                  <a:pt x="973931" y="23812"/>
                </a:lnTo>
                <a:lnTo>
                  <a:pt x="962025" y="78581"/>
                </a:lnTo>
                <a:lnTo>
                  <a:pt x="909638" y="240506"/>
                </a:lnTo>
                <a:lnTo>
                  <a:pt x="752475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3C1AD0E-C252-774F-847A-1DA7BA1D788F}"/>
              </a:ext>
            </a:extLst>
          </p:cNvPr>
          <p:cNvSpPr/>
          <p:nvPr/>
        </p:nvSpPr>
        <p:spPr>
          <a:xfrm>
            <a:off x="4449763" y="3078163"/>
            <a:ext cx="2422525" cy="708025"/>
          </a:xfrm>
          <a:custGeom>
            <a:avLst/>
            <a:gdLst>
              <a:gd name="connsiteX0" fmla="*/ 1493044 w 2421732"/>
              <a:gd name="connsiteY0" fmla="*/ 292894 h 707344"/>
              <a:gd name="connsiteX1" fmla="*/ 1090613 w 2421732"/>
              <a:gd name="connsiteY1" fmla="*/ 383382 h 707344"/>
              <a:gd name="connsiteX2" fmla="*/ 785813 w 2421732"/>
              <a:gd name="connsiteY2" fmla="*/ 459582 h 707344"/>
              <a:gd name="connsiteX3" fmla="*/ 592932 w 2421732"/>
              <a:gd name="connsiteY3" fmla="*/ 507207 h 707344"/>
              <a:gd name="connsiteX4" fmla="*/ 459582 w 2421732"/>
              <a:gd name="connsiteY4" fmla="*/ 545307 h 707344"/>
              <a:gd name="connsiteX5" fmla="*/ 361950 w 2421732"/>
              <a:gd name="connsiteY5" fmla="*/ 581025 h 707344"/>
              <a:gd name="connsiteX6" fmla="*/ 278607 w 2421732"/>
              <a:gd name="connsiteY6" fmla="*/ 616744 h 707344"/>
              <a:gd name="connsiteX7" fmla="*/ 226219 w 2421732"/>
              <a:gd name="connsiteY7" fmla="*/ 645319 h 707344"/>
              <a:gd name="connsiteX8" fmla="*/ 188119 w 2421732"/>
              <a:gd name="connsiteY8" fmla="*/ 673894 h 707344"/>
              <a:gd name="connsiteX9" fmla="*/ 161925 w 2421732"/>
              <a:gd name="connsiteY9" fmla="*/ 688182 h 707344"/>
              <a:gd name="connsiteX10" fmla="*/ 130969 w 2421732"/>
              <a:gd name="connsiteY10" fmla="*/ 702469 h 707344"/>
              <a:gd name="connsiteX11" fmla="*/ 95250 w 2421732"/>
              <a:gd name="connsiteY11" fmla="*/ 707232 h 707344"/>
              <a:gd name="connsiteX12" fmla="*/ 76200 w 2421732"/>
              <a:gd name="connsiteY12" fmla="*/ 707232 h 707344"/>
              <a:gd name="connsiteX13" fmla="*/ 45244 w 2421732"/>
              <a:gd name="connsiteY13" fmla="*/ 692944 h 707344"/>
              <a:gd name="connsiteX14" fmla="*/ 26194 w 2421732"/>
              <a:gd name="connsiteY14" fmla="*/ 666750 h 707344"/>
              <a:gd name="connsiteX15" fmla="*/ 7144 w 2421732"/>
              <a:gd name="connsiteY15" fmla="*/ 535782 h 707344"/>
              <a:gd name="connsiteX16" fmla="*/ 0 w 2421732"/>
              <a:gd name="connsiteY16" fmla="*/ 440532 h 707344"/>
              <a:gd name="connsiteX17" fmla="*/ 2382 w 2421732"/>
              <a:gd name="connsiteY17" fmla="*/ 376238 h 707344"/>
              <a:gd name="connsiteX18" fmla="*/ 14288 w 2421732"/>
              <a:gd name="connsiteY18" fmla="*/ 342900 h 707344"/>
              <a:gd name="connsiteX19" fmla="*/ 23813 w 2421732"/>
              <a:gd name="connsiteY19" fmla="*/ 330994 h 707344"/>
              <a:gd name="connsiteX20" fmla="*/ 54769 w 2421732"/>
              <a:gd name="connsiteY20" fmla="*/ 321469 h 707344"/>
              <a:gd name="connsiteX21" fmla="*/ 233363 w 2421732"/>
              <a:gd name="connsiteY21" fmla="*/ 276225 h 707344"/>
              <a:gd name="connsiteX22" fmla="*/ 378619 w 2421732"/>
              <a:gd name="connsiteY22" fmla="*/ 309563 h 707344"/>
              <a:gd name="connsiteX23" fmla="*/ 611982 w 2421732"/>
              <a:gd name="connsiteY23" fmla="*/ 261938 h 707344"/>
              <a:gd name="connsiteX24" fmla="*/ 983457 w 2421732"/>
              <a:gd name="connsiteY24" fmla="*/ 188119 h 707344"/>
              <a:gd name="connsiteX25" fmla="*/ 1323975 w 2421732"/>
              <a:gd name="connsiteY25" fmla="*/ 128588 h 707344"/>
              <a:gd name="connsiteX26" fmla="*/ 1704975 w 2421732"/>
              <a:gd name="connsiteY26" fmla="*/ 71438 h 707344"/>
              <a:gd name="connsiteX27" fmla="*/ 2331244 w 2421732"/>
              <a:gd name="connsiteY27" fmla="*/ 0 h 707344"/>
              <a:gd name="connsiteX28" fmla="*/ 2421732 w 2421732"/>
              <a:gd name="connsiteY28" fmla="*/ 166688 h 707344"/>
              <a:gd name="connsiteX29" fmla="*/ 2169319 w 2421732"/>
              <a:gd name="connsiteY29" fmla="*/ 180975 h 707344"/>
              <a:gd name="connsiteX30" fmla="*/ 1976438 w 2421732"/>
              <a:gd name="connsiteY30" fmla="*/ 204788 h 707344"/>
              <a:gd name="connsiteX31" fmla="*/ 1774032 w 2421732"/>
              <a:gd name="connsiteY31" fmla="*/ 240507 h 707344"/>
              <a:gd name="connsiteX32" fmla="*/ 1493044 w 2421732"/>
              <a:gd name="connsiteY32" fmla="*/ 292894 h 70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21732" h="707344">
                <a:moveTo>
                  <a:pt x="1493044" y="292894"/>
                </a:moveTo>
                <a:lnTo>
                  <a:pt x="1090613" y="383382"/>
                </a:lnTo>
                <a:lnTo>
                  <a:pt x="785813" y="459582"/>
                </a:lnTo>
                <a:lnTo>
                  <a:pt x="592932" y="507207"/>
                </a:lnTo>
                <a:lnTo>
                  <a:pt x="459582" y="545307"/>
                </a:lnTo>
                <a:lnTo>
                  <a:pt x="361950" y="581025"/>
                </a:lnTo>
                <a:lnTo>
                  <a:pt x="278607" y="616744"/>
                </a:lnTo>
                <a:lnTo>
                  <a:pt x="226219" y="645319"/>
                </a:lnTo>
                <a:lnTo>
                  <a:pt x="188119" y="673894"/>
                </a:lnTo>
                <a:lnTo>
                  <a:pt x="161925" y="688182"/>
                </a:lnTo>
                <a:lnTo>
                  <a:pt x="130969" y="702469"/>
                </a:lnTo>
                <a:cubicBezTo>
                  <a:pt x="96846" y="707344"/>
                  <a:pt x="108857" y="707232"/>
                  <a:pt x="95250" y="707232"/>
                </a:cubicBezTo>
                <a:lnTo>
                  <a:pt x="76200" y="707232"/>
                </a:lnTo>
                <a:lnTo>
                  <a:pt x="45244" y="692944"/>
                </a:lnTo>
                <a:lnTo>
                  <a:pt x="26194" y="666750"/>
                </a:lnTo>
                <a:lnTo>
                  <a:pt x="7144" y="535782"/>
                </a:lnTo>
                <a:lnTo>
                  <a:pt x="0" y="440532"/>
                </a:lnTo>
                <a:lnTo>
                  <a:pt x="2382" y="376238"/>
                </a:lnTo>
                <a:lnTo>
                  <a:pt x="14288" y="342900"/>
                </a:lnTo>
                <a:lnTo>
                  <a:pt x="23813" y="330994"/>
                </a:lnTo>
                <a:lnTo>
                  <a:pt x="54769" y="321469"/>
                </a:lnTo>
                <a:lnTo>
                  <a:pt x="233363" y="276225"/>
                </a:lnTo>
                <a:lnTo>
                  <a:pt x="378619" y="309563"/>
                </a:lnTo>
                <a:lnTo>
                  <a:pt x="611982" y="261938"/>
                </a:lnTo>
                <a:lnTo>
                  <a:pt x="983457" y="188119"/>
                </a:lnTo>
                <a:lnTo>
                  <a:pt x="1323975" y="128588"/>
                </a:lnTo>
                <a:lnTo>
                  <a:pt x="1704975" y="71438"/>
                </a:lnTo>
                <a:lnTo>
                  <a:pt x="2331244" y="0"/>
                </a:lnTo>
                <a:lnTo>
                  <a:pt x="2421732" y="166688"/>
                </a:lnTo>
                <a:lnTo>
                  <a:pt x="2169319" y="180975"/>
                </a:lnTo>
                <a:lnTo>
                  <a:pt x="1976438" y="204788"/>
                </a:lnTo>
                <a:lnTo>
                  <a:pt x="1774032" y="240507"/>
                </a:lnTo>
                <a:lnTo>
                  <a:pt x="1493044" y="292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B8D7598-F5C6-5B47-B28F-91AF122CC240}"/>
              </a:ext>
            </a:extLst>
          </p:cNvPr>
          <p:cNvSpPr/>
          <p:nvPr/>
        </p:nvSpPr>
        <p:spPr>
          <a:xfrm>
            <a:off x="6303963" y="2524125"/>
            <a:ext cx="873125" cy="1100138"/>
          </a:xfrm>
          <a:custGeom>
            <a:avLst/>
            <a:gdLst>
              <a:gd name="connsiteX0" fmla="*/ 523875 w 873919"/>
              <a:gd name="connsiteY0" fmla="*/ 823913 h 1100138"/>
              <a:gd name="connsiteX1" fmla="*/ 338137 w 873919"/>
              <a:gd name="connsiteY1" fmla="*/ 497681 h 1100138"/>
              <a:gd name="connsiteX2" fmla="*/ 257175 w 873919"/>
              <a:gd name="connsiteY2" fmla="*/ 371475 h 1100138"/>
              <a:gd name="connsiteX3" fmla="*/ 169069 w 873919"/>
              <a:gd name="connsiteY3" fmla="*/ 245269 h 1100138"/>
              <a:gd name="connsiteX4" fmla="*/ 92869 w 873919"/>
              <a:gd name="connsiteY4" fmla="*/ 150019 h 1100138"/>
              <a:gd name="connsiteX5" fmla="*/ 33337 w 873919"/>
              <a:gd name="connsiteY5" fmla="*/ 76200 h 1100138"/>
              <a:gd name="connsiteX6" fmla="*/ 11906 w 873919"/>
              <a:gd name="connsiteY6" fmla="*/ 54769 h 1100138"/>
              <a:gd name="connsiteX7" fmla="*/ 2381 w 873919"/>
              <a:gd name="connsiteY7" fmla="*/ 33338 h 1100138"/>
              <a:gd name="connsiteX8" fmla="*/ 0 w 873919"/>
              <a:gd name="connsiteY8" fmla="*/ 11906 h 1100138"/>
              <a:gd name="connsiteX9" fmla="*/ 9525 w 873919"/>
              <a:gd name="connsiteY9" fmla="*/ 0 h 1100138"/>
              <a:gd name="connsiteX10" fmla="*/ 33337 w 873919"/>
              <a:gd name="connsiteY10" fmla="*/ 0 h 1100138"/>
              <a:gd name="connsiteX11" fmla="*/ 59531 w 873919"/>
              <a:gd name="connsiteY11" fmla="*/ 11906 h 1100138"/>
              <a:gd name="connsiteX12" fmla="*/ 188119 w 873919"/>
              <a:gd name="connsiteY12" fmla="*/ 107156 h 1100138"/>
              <a:gd name="connsiteX13" fmla="*/ 297656 w 873919"/>
              <a:gd name="connsiteY13" fmla="*/ 185738 h 1100138"/>
              <a:gd name="connsiteX14" fmla="*/ 416719 w 873919"/>
              <a:gd name="connsiteY14" fmla="*/ 280988 h 1100138"/>
              <a:gd name="connsiteX15" fmla="*/ 507206 w 873919"/>
              <a:gd name="connsiteY15" fmla="*/ 350044 h 1100138"/>
              <a:gd name="connsiteX16" fmla="*/ 604837 w 873919"/>
              <a:gd name="connsiteY16" fmla="*/ 433388 h 1100138"/>
              <a:gd name="connsiteX17" fmla="*/ 664369 w 873919"/>
              <a:gd name="connsiteY17" fmla="*/ 488156 h 1100138"/>
              <a:gd name="connsiteX18" fmla="*/ 707231 w 873919"/>
              <a:gd name="connsiteY18" fmla="*/ 540544 h 1100138"/>
              <a:gd name="connsiteX19" fmla="*/ 778669 w 873919"/>
              <a:gd name="connsiteY19" fmla="*/ 657225 h 1100138"/>
              <a:gd name="connsiteX20" fmla="*/ 819150 w 873919"/>
              <a:gd name="connsiteY20" fmla="*/ 742950 h 1100138"/>
              <a:gd name="connsiteX21" fmla="*/ 847725 w 873919"/>
              <a:gd name="connsiteY21" fmla="*/ 819150 h 1100138"/>
              <a:gd name="connsiteX22" fmla="*/ 873919 w 873919"/>
              <a:gd name="connsiteY22" fmla="*/ 947738 h 1100138"/>
              <a:gd name="connsiteX23" fmla="*/ 869156 w 873919"/>
              <a:gd name="connsiteY23" fmla="*/ 973931 h 1100138"/>
              <a:gd name="connsiteX24" fmla="*/ 845344 w 873919"/>
              <a:gd name="connsiteY24" fmla="*/ 1021556 h 1100138"/>
              <a:gd name="connsiteX25" fmla="*/ 812006 w 873919"/>
              <a:gd name="connsiteY25" fmla="*/ 1073944 h 1100138"/>
              <a:gd name="connsiteX26" fmla="*/ 783431 w 873919"/>
              <a:gd name="connsiteY26" fmla="*/ 1095375 h 1100138"/>
              <a:gd name="connsiteX27" fmla="*/ 757237 w 873919"/>
              <a:gd name="connsiteY27" fmla="*/ 1100138 h 1100138"/>
              <a:gd name="connsiteX28" fmla="*/ 723900 w 873919"/>
              <a:gd name="connsiteY28" fmla="*/ 1092994 h 1100138"/>
              <a:gd name="connsiteX29" fmla="*/ 678656 w 873919"/>
              <a:gd name="connsiteY29" fmla="*/ 1066800 h 1100138"/>
              <a:gd name="connsiteX30" fmla="*/ 642937 w 873919"/>
              <a:gd name="connsiteY30" fmla="*/ 1035844 h 1100138"/>
              <a:gd name="connsiteX31" fmla="*/ 604837 w 873919"/>
              <a:gd name="connsiteY31" fmla="*/ 997744 h 1100138"/>
              <a:gd name="connsiteX32" fmla="*/ 523875 w 873919"/>
              <a:gd name="connsiteY32" fmla="*/ 823913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73919" h="1100138">
                <a:moveTo>
                  <a:pt x="523875" y="823913"/>
                </a:moveTo>
                <a:lnTo>
                  <a:pt x="338137" y="497681"/>
                </a:lnTo>
                <a:lnTo>
                  <a:pt x="257175" y="371475"/>
                </a:lnTo>
                <a:lnTo>
                  <a:pt x="169069" y="245269"/>
                </a:lnTo>
                <a:lnTo>
                  <a:pt x="92869" y="150019"/>
                </a:lnTo>
                <a:lnTo>
                  <a:pt x="33337" y="76200"/>
                </a:lnTo>
                <a:lnTo>
                  <a:pt x="11906" y="54769"/>
                </a:lnTo>
                <a:lnTo>
                  <a:pt x="2381" y="33338"/>
                </a:lnTo>
                <a:lnTo>
                  <a:pt x="0" y="11906"/>
                </a:lnTo>
                <a:lnTo>
                  <a:pt x="9525" y="0"/>
                </a:lnTo>
                <a:lnTo>
                  <a:pt x="33337" y="0"/>
                </a:lnTo>
                <a:lnTo>
                  <a:pt x="59531" y="11906"/>
                </a:lnTo>
                <a:lnTo>
                  <a:pt x="188119" y="107156"/>
                </a:lnTo>
                <a:lnTo>
                  <a:pt x="297656" y="185738"/>
                </a:lnTo>
                <a:lnTo>
                  <a:pt x="416719" y="280988"/>
                </a:lnTo>
                <a:lnTo>
                  <a:pt x="507206" y="350044"/>
                </a:lnTo>
                <a:lnTo>
                  <a:pt x="604837" y="433388"/>
                </a:lnTo>
                <a:lnTo>
                  <a:pt x="664369" y="488156"/>
                </a:lnTo>
                <a:lnTo>
                  <a:pt x="707231" y="540544"/>
                </a:lnTo>
                <a:lnTo>
                  <a:pt x="778669" y="657225"/>
                </a:lnTo>
                <a:lnTo>
                  <a:pt x="819150" y="742950"/>
                </a:lnTo>
                <a:lnTo>
                  <a:pt x="847725" y="819150"/>
                </a:lnTo>
                <a:lnTo>
                  <a:pt x="873919" y="947738"/>
                </a:lnTo>
                <a:lnTo>
                  <a:pt x="869156" y="973931"/>
                </a:lnTo>
                <a:lnTo>
                  <a:pt x="845344" y="1021556"/>
                </a:lnTo>
                <a:lnTo>
                  <a:pt x="812006" y="1073944"/>
                </a:lnTo>
                <a:lnTo>
                  <a:pt x="783431" y="1095375"/>
                </a:lnTo>
                <a:lnTo>
                  <a:pt x="757237" y="1100138"/>
                </a:lnTo>
                <a:lnTo>
                  <a:pt x="723900" y="1092994"/>
                </a:lnTo>
                <a:lnTo>
                  <a:pt x="678656" y="1066800"/>
                </a:lnTo>
                <a:lnTo>
                  <a:pt x="642937" y="1035844"/>
                </a:lnTo>
                <a:lnTo>
                  <a:pt x="604837" y="997744"/>
                </a:lnTo>
                <a:lnTo>
                  <a:pt x="523875" y="8239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FBAB46A-EACF-7C4F-BAEC-E8527261651C}"/>
              </a:ext>
            </a:extLst>
          </p:cNvPr>
          <p:cNvSpPr/>
          <p:nvPr/>
        </p:nvSpPr>
        <p:spPr>
          <a:xfrm>
            <a:off x="4821238" y="4211638"/>
            <a:ext cx="2289175" cy="1498600"/>
          </a:xfrm>
          <a:custGeom>
            <a:avLst/>
            <a:gdLst>
              <a:gd name="connsiteX0" fmla="*/ 511969 w 2288382"/>
              <a:gd name="connsiteY0" fmla="*/ 359569 h 1497807"/>
              <a:gd name="connsiteX1" fmla="*/ 66675 w 2288382"/>
              <a:gd name="connsiteY1" fmla="*/ 438150 h 1497807"/>
              <a:gd name="connsiteX2" fmla="*/ 0 w 2288382"/>
              <a:gd name="connsiteY2" fmla="*/ 250032 h 1497807"/>
              <a:gd name="connsiteX3" fmla="*/ 152400 w 2288382"/>
              <a:gd name="connsiteY3" fmla="*/ 235744 h 1497807"/>
              <a:gd name="connsiteX4" fmla="*/ 478632 w 2288382"/>
              <a:gd name="connsiteY4" fmla="*/ 192882 h 1497807"/>
              <a:gd name="connsiteX5" fmla="*/ 919163 w 2288382"/>
              <a:gd name="connsiteY5" fmla="*/ 145257 h 1497807"/>
              <a:gd name="connsiteX6" fmla="*/ 1221582 w 2288382"/>
              <a:gd name="connsiteY6" fmla="*/ 114300 h 1497807"/>
              <a:gd name="connsiteX7" fmla="*/ 1562100 w 2288382"/>
              <a:gd name="connsiteY7" fmla="*/ 85725 h 1497807"/>
              <a:gd name="connsiteX8" fmla="*/ 1807369 w 2288382"/>
              <a:gd name="connsiteY8" fmla="*/ 64294 h 1497807"/>
              <a:gd name="connsiteX9" fmla="*/ 1859757 w 2288382"/>
              <a:gd name="connsiteY9" fmla="*/ 35719 h 1497807"/>
              <a:gd name="connsiteX10" fmla="*/ 1928813 w 2288382"/>
              <a:gd name="connsiteY10" fmla="*/ 0 h 1497807"/>
              <a:gd name="connsiteX11" fmla="*/ 1943100 w 2288382"/>
              <a:gd name="connsiteY11" fmla="*/ 2382 h 1497807"/>
              <a:gd name="connsiteX12" fmla="*/ 2016919 w 2288382"/>
              <a:gd name="connsiteY12" fmla="*/ 45244 h 1497807"/>
              <a:gd name="connsiteX13" fmla="*/ 2124075 w 2288382"/>
              <a:gd name="connsiteY13" fmla="*/ 109538 h 1497807"/>
              <a:gd name="connsiteX14" fmla="*/ 2202657 w 2288382"/>
              <a:gd name="connsiteY14" fmla="*/ 171450 h 1497807"/>
              <a:gd name="connsiteX15" fmla="*/ 2243138 w 2288382"/>
              <a:gd name="connsiteY15" fmla="*/ 216694 h 1497807"/>
              <a:gd name="connsiteX16" fmla="*/ 2271713 w 2288382"/>
              <a:gd name="connsiteY16" fmla="*/ 257175 h 1497807"/>
              <a:gd name="connsiteX17" fmla="*/ 2286000 w 2288382"/>
              <a:gd name="connsiteY17" fmla="*/ 288132 h 1497807"/>
              <a:gd name="connsiteX18" fmla="*/ 2288382 w 2288382"/>
              <a:gd name="connsiteY18" fmla="*/ 316707 h 1497807"/>
              <a:gd name="connsiteX19" fmla="*/ 2283619 w 2288382"/>
              <a:gd name="connsiteY19" fmla="*/ 354807 h 1497807"/>
              <a:gd name="connsiteX20" fmla="*/ 2271713 w 2288382"/>
              <a:gd name="connsiteY20" fmla="*/ 376238 h 1497807"/>
              <a:gd name="connsiteX21" fmla="*/ 2238375 w 2288382"/>
              <a:gd name="connsiteY21" fmla="*/ 402432 h 1497807"/>
              <a:gd name="connsiteX22" fmla="*/ 2212182 w 2288382"/>
              <a:gd name="connsiteY22" fmla="*/ 421482 h 1497807"/>
              <a:gd name="connsiteX23" fmla="*/ 2181225 w 2288382"/>
              <a:gd name="connsiteY23" fmla="*/ 452438 h 1497807"/>
              <a:gd name="connsiteX24" fmla="*/ 2164557 w 2288382"/>
              <a:gd name="connsiteY24" fmla="*/ 490538 h 1497807"/>
              <a:gd name="connsiteX25" fmla="*/ 2126457 w 2288382"/>
              <a:gd name="connsiteY25" fmla="*/ 645319 h 1497807"/>
              <a:gd name="connsiteX26" fmla="*/ 2055019 w 2288382"/>
              <a:gd name="connsiteY26" fmla="*/ 969169 h 1497807"/>
              <a:gd name="connsiteX27" fmla="*/ 1990725 w 2288382"/>
              <a:gd name="connsiteY27" fmla="*/ 1269207 h 1497807"/>
              <a:gd name="connsiteX28" fmla="*/ 1969294 w 2288382"/>
              <a:gd name="connsiteY28" fmla="*/ 1350169 h 1497807"/>
              <a:gd name="connsiteX29" fmla="*/ 1947863 w 2288382"/>
              <a:gd name="connsiteY29" fmla="*/ 1407319 h 1497807"/>
              <a:gd name="connsiteX30" fmla="*/ 1924050 w 2288382"/>
              <a:gd name="connsiteY30" fmla="*/ 1447800 h 1497807"/>
              <a:gd name="connsiteX31" fmla="*/ 1895475 w 2288382"/>
              <a:gd name="connsiteY31" fmla="*/ 1476375 h 1497807"/>
              <a:gd name="connsiteX32" fmla="*/ 1866900 w 2288382"/>
              <a:gd name="connsiteY32" fmla="*/ 1488282 h 1497807"/>
              <a:gd name="connsiteX33" fmla="*/ 1840707 w 2288382"/>
              <a:gd name="connsiteY33" fmla="*/ 1495425 h 1497807"/>
              <a:gd name="connsiteX34" fmla="*/ 1800225 w 2288382"/>
              <a:gd name="connsiteY34" fmla="*/ 1497807 h 1497807"/>
              <a:gd name="connsiteX35" fmla="*/ 1766888 w 2288382"/>
              <a:gd name="connsiteY35" fmla="*/ 1495425 h 1497807"/>
              <a:gd name="connsiteX36" fmla="*/ 1738313 w 2288382"/>
              <a:gd name="connsiteY36" fmla="*/ 1488282 h 1497807"/>
              <a:gd name="connsiteX37" fmla="*/ 1716882 w 2288382"/>
              <a:gd name="connsiteY37" fmla="*/ 1481138 h 1497807"/>
              <a:gd name="connsiteX38" fmla="*/ 1702594 w 2288382"/>
              <a:gd name="connsiteY38" fmla="*/ 1464469 h 1497807"/>
              <a:gd name="connsiteX39" fmla="*/ 1688307 w 2288382"/>
              <a:gd name="connsiteY39" fmla="*/ 1428750 h 1497807"/>
              <a:gd name="connsiteX40" fmla="*/ 1685925 w 2288382"/>
              <a:gd name="connsiteY40" fmla="*/ 1352550 h 1497807"/>
              <a:gd name="connsiteX41" fmla="*/ 1726407 w 2288382"/>
              <a:gd name="connsiteY41" fmla="*/ 1233488 h 1497807"/>
              <a:gd name="connsiteX42" fmla="*/ 1793082 w 2288382"/>
              <a:gd name="connsiteY42" fmla="*/ 726282 h 1497807"/>
              <a:gd name="connsiteX43" fmla="*/ 1843088 w 2288382"/>
              <a:gd name="connsiteY43" fmla="*/ 335757 h 1497807"/>
              <a:gd name="connsiteX44" fmla="*/ 1840707 w 2288382"/>
              <a:gd name="connsiteY44" fmla="*/ 304800 h 1497807"/>
              <a:gd name="connsiteX45" fmla="*/ 1826419 w 2288382"/>
              <a:gd name="connsiteY45" fmla="*/ 278607 h 1497807"/>
              <a:gd name="connsiteX46" fmla="*/ 1797844 w 2288382"/>
              <a:gd name="connsiteY46" fmla="*/ 259557 h 1497807"/>
              <a:gd name="connsiteX47" fmla="*/ 1747838 w 2288382"/>
              <a:gd name="connsiteY47" fmla="*/ 245269 h 1497807"/>
              <a:gd name="connsiteX48" fmla="*/ 1576388 w 2288382"/>
              <a:gd name="connsiteY48" fmla="*/ 247650 h 1497807"/>
              <a:gd name="connsiteX49" fmla="*/ 1164432 w 2288382"/>
              <a:gd name="connsiteY49" fmla="*/ 283369 h 1497807"/>
              <a:gd name="connsiteX50" fmla="*/ 759619 w 2288382"/>
              <a:gd name="connsiteY50" fmla="*/ 326232 h 1497807"/>
              <a:gd name="connsiteX51" fmla="*/ 511969 w 2288382"/>
              <a:gd name="connsiteY51" fmla="*/ 359569 h 149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88382" h="1497807">
                <a:moveTo>
                  <a:pt x="511969" y="359569"/>
                </a:moveTo>
                <a:lnTo>
                  <a:pt x="66675" y="438150"/>
                </a:lnTo>
                <a:lnTo>
                  <a:pt x="0" y="250032"/>
                </a:lnTo>
                <a:lnTo>
                  <a:pt x="152400" y="235744"/>
                </a:lnTo>
                <a:lnTo>
                  <a:pt x="478632" y="192882"/>
                </a:lnTo>
                <a:lnTo>
                  <a:pt x="919163" y="145257"/>
                </a:lnTo>
                <a:lnTo>
                  <a:pt x="1221582" y="114300"/>
                </a:lnTo>
                <a:lnTo>
                  <a:pt x="1562100" y="85725"/>
                </a:lnTo>
                <a:lnTo>
                  <a:pt x="1807369" y="64294"/>
                </a:lnTo>
                <a:lnTo>
                  <a:pt x="1859757" y="35719"/>
                </a:lnTo>
                <a:lnTo>
                  <a:pt x="1928813" y="0"/>
                </a:lnTo>
                <a:lnTo>
                  <a:pt x="1943100" y="2382"/>
                </a:lnTo>
                <a:lnTo>
                  <a:pt x="2016919" y="45244"/>
                </a:lnTo>
                <a:lnTo>
                  <a:pt x="2124075" y="109538"/>
                </a:lnTo>
                <a:lnTo>
                  <a:pt x="2202657" y="171450"/>
                </a:lnTo>
                <a:lnTo>
                  <a:pt x="2243138" y="216694"/>
                </a:lnTo>
                <a:lnTo>
                  <a:pt x="2271713" y="257175"/>
                </a:lnTo>
                <a:lnTo>
                  <a:pt x="2286000" y="288132"/>
                </a:lnTo>
                <a:lnTo>
                  <a:pt x="2288382" y="316707"/>
                </a:lnTo>
                <a:lnTo>
                  <a:pt x="2283619" y="354807"/>
                </a:lnTo>
                <a:lnTo>
                  <a:pt x="2271713" y="376238"/>
                </a:lnTo>
                <a:lnTo>
                  <a:pt x="2238375" y="402432"/>
                </a:lnTo>
                <a:lnTo>
                  <a:pt x="2212182" y="421482"/>
                </a:lnTo>
                <a:lnTo>
                  <a:pt x="2181225" y="452438"/>
                </a:lnTo>
                <a:lnTo>
                  <a:pt x="2164557" y="490538"/>
                </a:lnTo>
                <a:lnTo>
                  <a:pt x="2126457" y="645319"/>
                </a:lnTo>
                <a:lnTo>
                  <a:pt x="2055019" y="969169"/>
                </a:lnTo>
                <a:lnTo>
                  <a:pt x="1990725" y="1269207"/>
                </a:lnTo>
                <a:lnTo>
                  <a:pt x="1969294" y="1350169"/>
                </a:lnTo>
                <a:lnTo>
                  <a:pt x="1947863" y="1407319"/>
                </a:lnTo>
                <a:lnTo>
                  <a:pt x="1924050" y="1447800"/>
                </a:lnTo>
                <a:lnTo>
                  <a:pt x="1895475" y="1476375"/>
                </a:lnTo>
                <a:lnTo>
                  <a:pt x="1866900" y="1488282"/>
                </a:lnTo>
                <a:lnTo>
                  <a:pt x="1840707" y="1495425"/>
                </a:lnTo>
                <a:lnTo>
                  <a:pt x="1800225" y="1497807"/>
                </a:lnTo>
                <a:lnTo>
                  <a:pt x="1766888" y="1495425"/>
                </a:lnTo>
                <a:lnTo>
                  <a:pt x="1738313" y="1488282"/>
                </a:lnTo>
                <a:lnTo>
                  <a:pt x="1716882" y="1481138"/>
                </a:lnTo>
                <a:lnTo>
                  <a:pt x="1702594" y="1464469"/>
                </a:lnTo>
                <a:lnTo>
                  <a:pt x="1688307" y="1428750"/>
                </a:lnTo>
                <a:lnTo>
                  <a:pt x="1685925" y="1352550"/>
                </a:lnTo>
                <a:lnTo>
                  <a:pt x="1726407" y="1233488"/>
                </a:lnTo>
                <a:lnTo>
                  <a:pt x="1793082" y="726282"/>
                </a:lnTo>
                <a:lnTo>
                  <a:pt x="1843088" y="335757"/>
                </a:lnTo>
                <a:lnTo>
                  <a:pt x="1840707" y="304800"/>
                </a:lnTo>
                <a:lnTo>
                  <a:pt x="1826419" y="278607"/>
                </a:lnTo>
                <a:lnTo>
                  <a:pt x="1797844" y="259557"/>
                </a:lnTo>
                <a:lnTo>
                  <a:pt x="1747838" y="245269"/>
                </a:lnTo>
                <a:lnTo>
                  <a:pt x="1576388" y="247650"/>
                </a:lnTo>
                <a:lnTo>
                  <a:pt x="1164432" y="283369"/>
                </a:lnTo>
                <a:lnTo>
                  <a:pt x="759619" y="326232"/>
                </a:lnTo>
                <a:lnTo>
                  <a:pt x="511969" y="3595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6568339-AD1A-A846-8CC9-9F2AF1729437}"/>
              </a:ext>
            </a:extLst>
          </p:cNvPr>
          <p:cNvSpPr/>
          <p:nvPr/>
        </p:nvSpPr>
        <p:spPr>
          <a:xfrm>
            <a:off x="4962525" y="5411788"/>
            <a:ext cx="1662113" cy="311150"/>
          </a:xfrm>
          <a:custGeom>
            <a:avLst/>
            <a:gdLst>
              <a:gd name="connsiteX0" fmla="*/ 492919 w 1662113"/>
              <a:gd name="connsiteY0" fmla="*/ 233363 h 309563"/>
              <a:gd name="connsiteX1" fmla="*/ 21431 w 1662113"/>
              <a:gd name="connsiteY1" fmla="*/ 309563 h 309563"/>
              <a:gd name="connsiteX2" fmla="*/ 0 w 1662113"/>
              <a:gd name="connsiteY2" fmla="*/ 100013 h 309563"/>
              <a:gd name="connsiteX3" fmla="*/ 147638 w 1662113"/>
              <a:gd name="connsiteY3" fmla="*/ 83344 h 309563"/>
              <a:gd name="connsiteX4" fmla="*/ 411956 w 1662113"/>
              <a:gd name="connsiteY4" fmla="*/ 52388 h 309563"/>
              <a:gd name="connsiteX5" fmla="*/ 721519 w 1662113"/>
              <a:gd name="connsiteY5" fmla="*/ 23813 h 309563"/>
              <a:gd name="connsiteX6" fmla="*/ 1000125 w 1662113"/>
              <a:gd name="connsiteY6" fmla="*/ 7144 h 309563"/>
              <a:gd name="connsiteX7" fmla="*/ 1209675 w 1662113"/>
              <a:gd name="connsiteY7" fmla="*/ 0 h 309563"/>
              <a:gd name="connsiteX8" fmla="*/ 1428750 w 1662113"/>
              <a:gd name="connsiteY8" fmla="*/ 0 h 309563"/>
              <a:gd name="connsiteX9" fmla="*/ 1650206 w 1662113"/>
              <a:gd name="connsiteY9" fmla="*/ 2382 h 309563"/>
              <a:gd name="connsiteX10" fmla="*/ 1662113 w 1662113"/>
              <a:gd name="connsiteY10" fmla="*/ 192882 h 309563"/>
              <a:gd name="connsiteX11" fmla="*/ 1478756 w 1662113"/>
              <a:gd name="connsiteY11" fmla="*/ 178594 h 309563"/>
              <a:gd name="connsiteX12" fmla="*/ 1135856 w 1662113"/>
              <a:gd name="connsiteY12" fmla="*/ 183357 h 309563"/>
              <a:gd name="connsiteX13" fmla="*/ 892969 w 1662113"/>
              <a:gd name="connsiteY13" fmla="*/ 195263 h 309563"/>
              <a:gd name="connsiteX14" fmla="*/ 711994 w 1662113"/>
              <a:gd name="connsiteY14" fmla="*/ 211932 h 309563"/>
              <a:gd name="connsiteX15" fmla="*/ 492919 w 1662113"/>
              <a:gd name="connsiteY15" fmla="*/ 233363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62113" h="309563">
                <a:moveTo>
                  <a:pt x="492919" y="233363"/>
                </a:moveTo>
                <a:lnTo>
                  <a:pt x="21431" y="309563"/>
                </a:lnTo>
                <a:lnTo>
                  <a:pt x="0" y="100013"/>
                </a:lnTo>
                <a:lnTo>
                  <a:pt x="147638" y="83344"/>
                </a:lnTo>
                <a:lnTo>
                  <a:pt x="411956" y="52388"/>
                </a:lnTo>
                <a:lnTo>
                  <a:pt x="721519" y="23813"/>
                </a:lnTo>
                <a:lnTo>
                  <a:pt x="1000125" y="7144"/>
                </a:lnTo>
                <a:lnTo>
                  <a:pt x="1209675" y="0"/>
                </a:lnTo>
                <a:lnTo>
                  <a:pt x="1428750" y="0"/>
                </a:lnTo>
                <a:lnTo>
                  <a:pt x="1650206" y="2382"/>
                </a:lnTo>
                <a:lnTo>
                  <a:pt x="1662113" y="192882"/>
                </a:lnTo>
                <a:lnTo>
                  <a:pt x="1478756" y="178594"/>
                </a:lnTo>
                <a:lnTo>
                  <a:pt x="1135856" y="183357"/>
                </a:lnTo>
                <a:lnTo>
                  <a:pt x="892969" y="195263"/>
                </a:lnTo>
                <a:lnTo>
                  <a:pt x="711994" y="211932"/>
                </a:lnTo>
                <a:lnTo>
                  <a:pt x="492919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915CEE-495E-4323-9124-CFA0696BB59C}"/>
              </a:ext>
            </a:extLst>
          </p:cNvPr>
          <p:cNvGrpSpPr/>
          <p:nvPr/>
        </p:nvGrpSpPr>
        <p:grpSpPr>
          <a:xfrm>
            <a:off x="2609850" y="1657350"/>
            <a:ext cx="4567238" cy="4257675"/>
            <a:chOff x="2762250" y="1770063"/>
            <a:chExt cx="4567238" cy="42576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0C96F86-5DA1-4F29-ABB6-024CFDD10E3C}"/>
                </a:ext>
              </a:extLst>
            </p:cNvPr>
            <p:cNvSpPr/>
            <p:nvPr/>
          </p:nvSpPr>
          <p:spPr>
            <a:xfrm>
              <a:off x="3309938" y="1827213"/>
              <a:ext cx="806450" cy="733425"/>
            </a:xfrm>
            <a:custGeom>
              <a:avLst/>
              <a:gdLst>
                <a:gd name="connsiteX0" fmla="*/ 442912 w 807243"/>
                <a:gd name="connsiteY0" fmla="*/ 573881 h 733425"/>
                <a:gd name="connsiteX1" fmla="*/ 338137 w 807243"/>
                <a:gd name="connsiteY1" fmla="*/ 469106 h 733425"/>
                <a:gd name="connsiteX2" fmla="*/ 250031 w 807243"/>
                <a:gd name="connsiteY2" fmla="*/ 371475 h 733425"/>
                <a:gd name="connsiteX3" fmla="*/ 159543 w 807243"/>
                <a:gd name="connsiteY3" fmla="*/ 261937 h 733425"/>
                <a:gd name="connsiteX4" fmla="*/ 78581 w 807243"/>
                <a:gd name="connsiteY4" fmla="*/ 159544 h 733425"/>
                <a:gd name="connsiteX5" fmla="*/ 30956 w 807243"/>
                <a:gd name="connsiteY5" fmla="*/ 95250 h 733425"/>
                <a:gd name="connsiteX6" fmla="*/ 11906 w 807243"/>
                <a:gd name="connsiteY6" fmla="*/ 66675 h 733425"/>
                <a:gd name="connsiteX7" fmla="*/ 2381 w 807243"/>
                <a:gd name="connsiteY7" fmla="*/ 38100 h 733425"/>
                <a:gd name="connsiteX8" fmla="*/ 0 w 807243"/>
                <a:gd name="connsiteY8" fmla="*/ 21431 h 733425"/>
                <a:gd name="connsiteX9" fmla="*/ 2381 w 807243"/>
                <a:gd name="connsiteY9" fmla="*/ 9525 h 733425"/>
                <a:gd name="connsiteX10" fmla="*/ 11906 w 807243"/>
                <a:gd name="connsiteY10" fmla="*/ 2381 h 733425"/>
                <a:gd name="connsiteX11" fmla="*/ 38100 w 807243"/>
                <a:gd name="connsiteY11" fmla="*/ 0 h 733425"/>
                <a:gd name="connsiteX12" fmla="*/ 80962 w 807243"/>
                <a:gd name="connsiteY12" fmla="*/ 4762 h 733425"/>
                <a:gd name="connsiteX13" fmla="*/ 97631 w 807243"/>
                <a:gd name="connsiteY13" fmla="*/ 14287 h 733425"/>
                <a:gd name="connsiteX14" fmla="*/ 126206 w 807243"/>
                <a:gd name="connsiteY14" fmla="*/ 47625 h 733425"/>
                <a:gd name="connsiteX15" fmla="*/ 159543 w 807243"/>
                <a:gd name="connsiteY15" fmla="*/ 73819 h 733425"/>
                <a:gd name="connsiteX16" fmla="*/ 238125 w 807243"/>
                <a:gd name="connsiteY16" fmla="*/ 128587 h 733425"/>
                <a:gd name="connsiteX17" fmla="*/ 300037 w 807243"/>
                <a:gd name="connsiteY17" fmla="*/ 166687 h 733425"/>
                <a:gd name="connsiteX18" fmla="*/ 357187 w 807243"/>
                <a:gd name="connsiteY18" fmla="*/ 197644 h 733425"/>
                <a:gd name="connsiteX19" fmla="*/ 416718 w 807243"/>
                <a:gd name="connsiteY19" fmla="*/ 221456 h 733425"/>
                <a:gd name="connsiteX20" fmla="*/ 495300 w 807243"/>
                <a:gd name="connsiteY20" fmla="*/ 252412 h 733425"/>
                <a:gd name="connsiteX21" fmla="*/ 600075 w 807243"/>
                <a:gd name="connsiteY21" fmla="*/ 285750 h 733425"/>
                <a:gd name="connsiteX22" fmla="*/ 676275 w 807243"/>
                <a:gd name="connsiteY22" fmla="*/ 304800 h 733425"/>
                <a:gd name="connsiteX23" fmla="*/ 700087 w 807243"/>
                <a:gd name="connsiteY23" fmla="*/ 330994 h 733425"/>
                <a:gd name="connsiteX24" fmla="*/ 733425 w 807243"/>
                <a:gd name="connsiteY24" fmla="*/ 381000 h 733425"/>
                <a:gd name="connsiteX25" fmla="*/ 769143 w 807243"/>
                <a:gd name="connsiteY25" fmla="*/ 447675 h 733425"/>
                <a:gd name="connsiteX26" fmla="*/ 800100 w 807243"/>
                <a:gd name="connsiteY26" fmla="*/ 523875 h 733425"/>
                <a:gd name="connsiteX27" fmla="*/ 807243 w 807243"/>
                <a:gd name="connsiteY27" fmla="*/ 583406 h 733425"/>
                <a:gd name="connsiteX28" fmla="*/ 802481 w 807243"/>
                <a:gd name="connsiteY28" fmla="*/ 631031 h 733425"/>
                <a:gd name="connsiteX29" fmla="*/ 790575 w 807243"/>
                <a:gd name="connsiteY29" fmla="*/ 678656 h 733425"/>
                <a:gd name="connsiteX30" fmla="*/ 776287 w 807243"/>
                <a:gd name="connsiteY30" fmla="*/ 707231 h 733425"/>
                <a:gd name="connsiteX31" fmla="*/ 757237 w 807243"/>
                <a:gd name="connsiteY31" fmla="*/ 723900 h 733425"/>
                <a:gd name="connsiteX32" fmla="*/ 723900 w 807243"/>
                <a:gd name="connsiteY32" fmla="*/ 733425 h 733425"/>
                <a:gd name="connsiteX33" fmla="*/ 688181 w 807243"/>
                <a:gd name="connsiteY33" fmla="*/ 728662 h 733425"/>
                <a:gd name="connsiteX34" fmla="*/ 645318 w 807243"/>
                <a:gd name="connsiteY34" fmla="*/ 711994 h 733425"/>
                <a:gd name="connsiteX35" fmla="*/ 597693 w 807243"/>
                <a:gd name="connsiteY35" fmla="*/ 685800 h 733425"/>
                <a:gd name="connsiteX36" fmla="*/ 557212 w 807243"/>
                <a:gd name="connsiteY36" fmla="*/ 659606 h 733425"/>
                <a:gd name="connsiteX37" fmla="*/ 442912 w 807243"/>
                <a:gd name="connsiteY37" fmla="*/ 57388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07243" h="733425">
                  <a:moveTo>
                    <a:pt x="442912" y="573881"/>
                  </a:moveTo>
                  <a:lnTo>
                    <a:pt x="338137" y="469106"/>
                  </a:lnTo>
                  <a:lnTo>
                    <a:pt x="250031" y="371475"/>
                  </a:lnTo>
                  <a:lnTo>
                    <a:pt x="159543" y="261937"/>
                  </a:lnTo>
                  <a:lnTo>
                    <a:pt x="78581" y="159544"/>
                  </a:lnTo>
                  <a:lnTo>
                    <a:pt x="30956" y="95250"/>
                  </a:lnTo>
                  <a:lnTo>
                    <a:pt x="11906" y="66675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2381"/>
                  </a:lnTo>
                  <a:lnTo>
                    <a:pt x="38100" y="0"/>
                  </a:lnTo>
                  <a:lnTo>
                    <a:pt x="80962" y="4762"/>
                  </a:lnTo>
                  <a:lnTo>
                    <a:pt x="97631" y="14287"/>
                  </a:lnTo>
                  <a:lnTo>
                    <a:pt x="126206" y="47625"/>
                  </a:lnTo>
                  <a:lnTo>
                    <a:pt x="159543" y="73819"/>
                  </a:lnTo>
                  <a:lnTo>
                    <a:pt x="238125" y="128587"/>
                  </a:lnTo>
                  <a:lnTo>
                    <a:pt x="300037" y="166687"/>
                  </a:lnTo>
                  <a:lnTo>
                    <a:pt x="357187" y="197644"/>
                  </a:lnTo>
                  <a:lnTo>
                    <a:pt x="416718" y="221456"/>
                  </a:lnTo>
                  <a:lnTo>
                    <a:pt x="495300" y="252412"/>
                  </a:lnTo>
                  <a:lnTo>
                    <a:pt x="600075" y="285750"/>
                  </a:lnTo>
                  <a:lnTo>
                    <a:pt x="676275" y="304800"/>
                  </a:lnTo>
                  <a:lnTo>
                    <a:pt x="700087" y="330994"/>
                  </a:lnTo>
                  <a:lnTo>
                    <a:pt x="733425" y="381000"/>
                  </a:lnTo>
                  <a:lnTo>
                    <a:pt x="769143" y="447675"/>
                  </a:lnTo>
                  <a:lnTo>
                    <a:pt x="800100" y="523875"/>
                  </a:lnTo>
                  <a:lnTo>
                    <a:pt x="807243" y="583406"/>
                  </a:lnTo>
                  <a:lnTo>
                    <a:pt x="802481" y="631031"/>
                  </a:lnTo>
                  <a:lnTo>
                    <a:pt x="790575" y="678656"/>
                  </a:lnTo>
                  <a:lnTo>
                    <a:pt x="776287" y="707231"/>
                  </a:lnTo>
                  <a:lnTo>
                    <a:pt x="757237" y="723900"/>
                  </a:lnTo>
                  <a:lnTo>
                    <a:pt x="723900" y="733425"/>
                  </a:lnTo>
                  <a:lnTo>
                    <a:pt x="688181" y="728662"/>
                  </a:lnTo>
                  <a:lnTo>
                    <a:pt x="645318" y="711994"/>
                  </a:lnTo>
                  <a:lnTo>
                    <a:pt x="597693" y="685800"/>
                  </a:lnTo>
                  <a:lnTo>
                    <a:pt x="557212" y="659606"/>
                  </a:lnTo>
                  <a:lnTo>
                    <a:pt x="442912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4C590418-524F-4F81-800E-8718EA3E3380}"/>
                </a:ext>
              </a:extLst>
            </p:cNvPr>
            <p:cNvSpPr/>
            <p:nvPr/>
          </p:nvSpPr>
          <p:spPr>
            <a:xfrm>
              <a:off x="2909888" y="3011488"/>
              <a:ext cx="776287" cy="600075"/>
            </a:xfrm>
            <a:custGeom>
              <a:avLst/>
              <a:gdLst>
                <a:gd name="connsiteX0" fmla="*/ 423862 w 776287"/>
                <a:gd name="connsiteY0" fmla="*/ 509588 h 600075"/>
                <a:gd name="connsiteX1" fmla="*/ 335756 w 776287"/>
                <a:gd name="connsiteY1" fmla="*/ 442913 h 600075"/>
                <a:gd name="connsiteX2" fmla="*/ 271462 w 776287"/>
                <a:gd name="connsiteY2" fmla="*/ 383382 h 600075"/>
                <a:gd name="connsiteX3" fmla="*/ 185737 w 776287"/>
                <a:gd name="connsiteY3" fmla="*/ 285750 h 600075"/>
                <a:gd name="connsiteX4" fmla="*/ 116681 w 776287"/>
                <a:gd name="connsiteY4" fmla="*/ 209550 h 600075"/>
                <a:gd name="connsiteX5" fmla="*/ 61912 w 776287"/>
                <a:gd name="connsiteY5" fmla="*/ 138113 h 600075"/>
                <a:gd name="connsiteX6" fmla="*/ 23812 w 776287"/>
                <a:gd name="connsiteY6" fmla="*/ 85725 h 600075"/>
                <a:gd name="connsiteX7" fmla="*/ 9525 w 776287"/>
                <a:gd name="connsiteY7" fmla="*/ 52388 h 600075"/>
                <a:gd name="connsiteX8" fmla="*/ 0 w 776287"/>
                <a:gd name="connsiteY8" fmla="*/ 26194 h 600075"/>
                <a:gd name="connsiteX9" fmla="*/ 2381 w 776287"/>
                <a:gd name="connsiteY9" fmla="*/ 9525 h 600075"/>
                <a:gd name="connsiteX10" fmla="*/ 16668 w 776287"/>
                <a:gd name="connsiteY10" fmla="*/ 0 h 600075"/>
                <a:gd name="connsiteX11" fmla="*/ 33337 w 776287"/>
                <a:gd name="connsiteY11" fmla="*/ 0 h 600075"/>
                <a:gd name="connsiteX12" fmla="*/ 59531 w 776287"/>
                <a:gd name="connsiteY12" fmla="*/ 14288 h 600075"/>
                <a:gd name="connsiteX13" fmla="*/ 92868 w 776287"/>
                <a:gd name="connsiteY13" fmla="*/ 35719 h 600075"/>
                <a:gd name="connsiteX14" fmla="*/ 130968 w 776287"/>
                <a:gd name="connsiteY14" fmla="*/ 61913 h 600075"/>
                <a:gd name="connsiteX15" fmla="*/ 166687 w 776287"/>
                <a:gd name="connsiteY15" fmla="*/ 83344 h 600075"/>
                <a:gd name="connsiteX16" fmla="*/ 226218 w 776287"/>
                <a:gd name="connsiteY16" fmla="*/ 114300 h 600075"/>
                <a:gd name="connsiteX17" fmla="*/ 295275 w 776287"/>
                <a:gd name="connsiteY17" fmla="*/ 142875 h 600075"/>
                <a:gd name="connsiteX18" fmla="*/ 376237 w 776287"/>
                <a:gd name="connsiteY18" fmla="*/ 171450 h 600075"/>
                <a:gd name="connsiteX19" fmla="*/ 469106 w 776287"/>
                <a:gd name="connsiteY19" fmla="*/ 192882 h 600075"/>
                <a:gd name="connsiteX20" fmla="*/ 583406 w 776287"/>
                <a:gd name="connsiteY20" fmla="*/ 211932 h 600075"/>
                <a:gd name="connsiteX21" fmla="*/ 609600 w 776287"/>
                <a:gd name="connsiteY21" fmla="*/ 228600 h 600075"/>
                <a:gd name="connsiteX22" fmla="*/ 650081 w 776287"/>
                <a:gd name="connsiteY22" fmla="*/ 261938 h 600075"/>
                <a:gd name="connsiteX23" fmla="*/ 719137 w 776287"/>
                <a:gd name="connsiteY23" fmla="*/ 333375 h 600075"/>
                <a:gd name="connsiteX24" fmla="*/ 745331 w 776287"/>
                <a:gd name="connsiteY24" fmla="*/ 371475 h 600075"/>
                <a:gd name="connsiteX25" fmla="*/ 764381 w 776287"/>
                <a:gd name="connsiteY25" fmla="*/ 411957 h 600075"/>
                <a:gd name="connsiteX26" fmla="*/ 776287 w 776287"/>
                <a:gd name="connsiteY26" fmla="*/ 452438 h 600075"/>
                <a:gd name="connsiteX27" fmla="*/ 776287 w 776287"/>
                <a:gd name="connsiteY27" fmla="*/ 485775 h 600075"/>
                <a:gd name="connsiteX28" fmla="*/ 769143 w 776287"/>
                <a:gd name="connsiteY28" fmla="*/ 528638 h 600075"/>
                <a:gd name="connsiteX29" fmla="*/ 757237 w 776287"/>
                <a:gd name="connsiteY29" fmla="*/ 554832 h 600075"/>
                <a:gd name="connsiteX30" fmla="*/ 733425 w 776287"/>
                <a:gd name="connsiteY30" fmla="*/ 581025 h 600075"/>
                <a:gd name="connsiteX31" fmla="*/ 704850 w 776287"/>
                <a:gd name="connsiteY31" fmla="*/ 597694 h 600075"/>
                <a:gd name="connsiteX32" fmla="*/ 666750 w 776287"/>
                <a:gd name="connsiteY32" fmla="*/ 600075 h 600075"/>
                <a:gd name="connsiteX33" fmla="*/ 607218 w 776287"/>
                <a:gd name="connsiteY33" fmla="*/ 592932 h 600075"/>
                <a:gd name="connsiteX34" fmla="*/ 559593 w 776287"/>
                <a:gd name="connsiteY34" fmla="*/ 581025 h 600075"/>
                <a:gd name="connsiteX35" fmla="*/ 511968 w 776287"/>
                <a:gd name="connsiteY35" fmla="*/ 564357 h 600075"/>
                <a:gd name="connsiteX36" fmla="*/ 423862 w 776287"/>
                <a:gd name="connsiteY36" fmla="*/ 509588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287" h="600075">
                  <a:moveTo>
                    <a:pt x="423862" y="509588"/>
                  </a:moveTo>
                  <a:lnTo>
                    <a:pt x="335756" y="442913"/>
                  </a:lnTo>
                  <a:lnTo>
                    <a:pt x="271462" y="383382"/>
                  </a:lnTo>
                  <a:lnTo>
                    <a:pt x="185737" y="285750"/>
                  </a:lnTo>
                  <a:lnTo>
                    <a:pt x="116681" y="209550"/>
                  </a:lnTo>
                  <a:lnTo>
                    <a:pt x="61912" y="138113"/>
                  </a:lnTo>
                  <a:lnTo>
                    <a:pt x="23812" y="85725"/>
                  </a:lnTo>
                  <a:lnTo>
                    <a:pt x="9525" y="52388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9531" y="14288"/>
                  </a:lnTo>
                  <a:lnTo>
                    <a:pt x="92868" y="35719"/>
                  </a:lnTo>
                  <a:lnTo>
                    <a:pt x="130968" y="61913"/>
                  </a:lnTo>
                  <a:lnTo>
                    <a:pt x="166687" y="83344"/>
                  </a:lnTo>
                  <a:lnTo>
                    <a:pt x="226218" y="114300"/>
                  </a:lnTo>
                  <a:lnTo>
                    <a:pt x="295275" y="142875"/>
                  </a:lnTo>
                  <a:lnTo>
                    <a:pt x="376237" y="171450"/>
                  </a:lnTo>
                  <a:lnTo>
                    <a:pt x="469106" y="192882"/>
                  </a:lnTo>
                  <a:lnTo>
                    <a:pt x="583406" y="211932"/>
                  </a:lnTo>
                  <a:lnTo>
                    <a:pt x="609600" y="228600"/>
                  </a:lnTo>
                  <a:lnTo>
                    <a:pt x="650081" y="261938"/>
                  </a:lnTo>
                  <a:lnTo>
                    <a:pt x="719137" y="333375"/>
                  </a:lnTo>
                  <a:lnTo>
                    <a:pt x="745331" y="371475"/>
                  </a:lnTo>
                  <a:lnTo>
                    <a:pt x="764381" y="411957"/>
                  </a:lnTo>
                  <a:lnTo>
                    <a:pt x="776287" y="452438"/>
                  </a:lnTo>
                  <a:lnTo>
                    <a:pt x="776287" y="485775"/>
                  </a:lnTo>
                  <a:lnTo>
                    <a:pt x="769143" y="528638"/>
                  </a:lnTo>
                  <a:lnTo>
                    <a:pt x="757237" y="554832"/>
                  </a:lnTo>
                  <a:lnTo>
                    <a:pt x="733425" y="581025"/>
                  </a:lnTo>
                  <a:lnTo>
                    <a:pt x="704850" y="597694"/>
                  </a:lnTo>
                  <a:lnTo>
                    <a:pt x="666750" y="600075"/>
                  </a:lnTo>
                  <a:lnTo>
                    <a:pt x="607218" y="592932"/>
                  </a:lnTo>
                  <a:lnTo>
                    <a:pt x="559593" y="581025"/>
                  </a:lnTo>
                  <a:lnTo>
                    <a:pt x="511968" y="564357"/>
                  </a:lnTo>
                  <a:lnTo>
                    <a:pt x="423862" y="5095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96353ACC-EA28-4B3C-8CCC-D38E3BD933BD}"/>
                </a:ext>
              </a:extLst>
            </p:cNvPr>
            <p:cNvSpPr/>
            <p:nvPr/>
          </p:nvSpPr>
          <p:spPr>
            <a:xfrm>
              <a:off x="2762250" y="5430838"/>
              <a:ext cx="552450" cy="596900"/>
            </a:xfrm>
            <a:custGeom>
              <a:avLst/>
              <a:gdLst>
                <a:gd name="connsiteX0" fmla="*/ 257175 w 552450"/>
                <a:gd name="connsiteY0" fmla="*/ 450057 h 595313"/>
                <a:gd name="connsiteX1" fmla="*/ 173831 w 552450"/>
                <a:gd name="connsiteY1" fmla="*/ 361950 h 595313"/>
                <a:gd name="connsiteX2" fmla="*/ 130969 w 552450"/>
                <a:gd name="connsiteY2" fmla="*/ 311944 h 595313"/>
                <a:gd name="connsiteX3" fmla="*/ 90488 w 552450"/>
                <a:gd name="connsiteY3" fmla="*/ 252413 h 595313"/>
                <a:gd name="connsiteX4" fmla="*/ 66675 w 552450"/>
                <a:gd name="connsiteY4" fmla="*/ 214313 h 595313"/>
                <a:gd name="connsiteX5" fmla="*/ 40481 w 552450"/>
                <a:gd name="connsiteY5" fmla="*/ 161925 h 595313"/>
                <a:gd name="connsiteX6" fmla="*/ 19050 w 552450"/>
                <a:gd name="connsiteY6" fmla="*/ 121444 h 595313"/>
                <a:gd name="connsiteX7" fmla="*/ 7144 w 552450"/>
                <a:gd name="connsiteY7" fmla="*/ 73819 h 595313"/>
                <a:gd name="connsiteX8" fmla="*/ 0 w 552450"/>
                <a:gd name="connsiteY8" fmla="*/ 40482 h 595313"/>
                <a:gd name="connsiteX9" fmla="*/ 2381 w 552450"/>
                <a:gd name="connsiteY9" fmla="*/ 19050 h 595313"/>
                <a:gd name="connsiteX10" fmla="*/ 7144 w 552450"/>
                <a:gd name="connsiteY10" fmla="*/ 7144 h 595313"/>
                <a:gd name="connsiteX11" fmla="*/ 26194 w 552450"/>
                <a:gd name="connsiteY11" fmla="*/ 0 h 595313"/>
                <a:gd name="connsiteX12" fmla="*/ 45244 w 552450"/>
                <a:gd name="connsiteY12" fmla="*/ 4763 h 595313"/>
                <a:gd name="connsiteX13" fmla="*/ 78581 w 552450"/>
                <a:gd name="connsiteY13" fmla="*/ 26194 h 595313"/>
                <a:gd name="connsiteX14" fmla="*/ 126206 w 552450"/>
                <a:gd name="connsiteY14" fmla="*/ 64294 h 595313"/>
                <a:gd name="connsiteX15" fmla="*/ 159544 w 552450"/>
                <a:gd name="connsiteY15" fmla="*/ 92869 h 595313"/>
                <a:gd name="connsiteX16" fmla="*/ 192881 w 552450"/>
                <a:gd name="connsiteY16" fmla="*/ 107157 h 595313"/>
                <a:gd name="connsiteX17" fmla="*/ 223838 w 552450"/>
                <a:gd name="connsiteY17" fmla="*/ 111919 h 595313"/>
                <a:gd name="connsiteX18" fmla="*/ 264319 w 552450"/>
                <a:gd name="connsiteY18" fmla="*/ 104775 h 595313"/>
                <a:gd name="connsiteX19" fmla="*/ 552450 w 552450"/>
                <a:gd name="connsiteY19" fmla="*/ 433388 h 595313"/>
                <a:gd name="connsiteX20" fmla="*/ 542925 w 552450"/>
                <a:gd name="connsiteY20" fmla="*/ 500063 h 595313"/>
                <a:gd name="connsiteX21" fmla="*/ 526256 w 552450"/>
                <a:gd name="connsiteY21" fmla="*/ 547688 h 595313"/>
                <a:gd name="connsiteX22" fmla="*/ 519113 w 552450"/>
                <a:gd name="connsiteY22" fmla="*/ 571500 h 595313"/>
                <a:gd name="connsiteX23" fmla="*/ 507206 w 552450"/>
                <a:gd name="connsiteY23" fmla="*/ 585788 h 595313"/>
                <a:gd name="connsiteX24" fmla="*/ 490538 w 552450"/>
                <a:gd name="connsiteY24" fmla="*/ 592932 h 595313"/>
                <a:gd name="connsiteX25" fmla="*/ 466725 w 552450"/>
                <a:gd name="connsiteY25" fmla="*/ 595313 h 595313"/>
                <a:gd name="connsiteX26" fmla="*/ 428625 w 552450"/>
                <a:gd name="connsiteY26" fmla="*/ 581025 h 595313"/>
                <a:gd name="connsiteX27" fmla="*/ 381000 w 552450"/>
                <a:gd name="connsiteY27" fmla="*/ 550069 h 595313"/>
                <a:gd name="connsiteX28" fmla="*/ 338138 w 552450"/>
                <a:gd name="connsiteY28" fmla="*/ 514350 h 595313"/>
                <a:gd name="connsiteX29" fmla="*/ 257175 w 552450"/>
                <a:gd name="connsiteY29" fmla="*/ 450057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2450" h="595313">
                  <a:moveTo>
                    <a:pt x="257175" y="450057"/>
                  </a:moveTo>
                  <a:lnTo>
                    <a:pt x="173831" y="361950"/>
                  </a:lnTo>
                  <a:lnTo>
                    <a:pt x="130969" y="311944"/>
                  </a:lnTo>
                  <a:lnTo>
                    <a:pt x="90488" y="252413"/>
                  </a:lnTo>
                  <a:lnTo>
                    <a:pt x="66675" y="214313"/>
                  </a:lnTo>
                  <a:lnTo>
                    <a:pt x="40481" y="161925"/>
                  </a:lnTo>
                  <a:lnTo>
                    <a:pt x="19050" y="121444"/>
                  </a:lnTo>
                  <a:lnTo>
                    <a:pt x="7144" y="73819"/>
                  </a:lnTo>
                  <a:lnTo>
                    <a:pt x="0" y="40482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78581" y="26194"/>
                  </a:lnTo>
                  <a:lnTo>
                    <a:pt x="126206" y="64294"/>
                  </a:lnTo>
                  <a:lnTo>
                    <a:pt x="159544" y="92869"/>
                  </a:lnTo>
                  <a:lnTo>
                    <a:pt x="192881" y="107157"/>
                  </a:lnTo>
                  <a:lnTo>
                    <a:pt x="223838" y="111919"/>
                  </a:lnTo>
                  <a:lnTo>
                    <a:pt x="264319" y="104775"/>
                  </a:lnTo>
                  <a:lnTo>
                    <a:pt x="552450" y="433388"/>
                  </a:lnTo>
                  <a:lnTo>
                    <a:pt x="542925" y="500063"/>
                  </a:lnTo>
                  <a:lnTo>
                    <a:pt x="526256" y="547688"/>
                  </a:lnTo>
                  <a:lnTo>
                    <a:pt x="519113" y="571500"/>
                  </a:lnTo>
                  <a:lnTo>
                    <a:pt x="507206" y="585788"/>
                  </a:lnTo>
                  <a:lnTo>
                    <a:pt x="490538" y="592932"/>
                  </a:lnTo>
                  <a:lnTo>
                    <a:pt x="466725" y="595313"/>
                  </a:lnTo>
                  <a:lnTo>
                    <a:pt x="428625" y="581025"/>
                  </a:lnTo>
                  <a:lnTo>
                    <a:pt x="381000" y="550069"/>
                  </a:lnTo>
                  <a:lnTo>
                    <a:pt x="338138" y="514350"/>
                  </a:lnTo>
                  <a:lnTo>
                    <a:pt x="257175" y="4500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BA544122-9FE6-4780-9E07-8C6C9FDA8B79}"/>
                </a:ext>
              </a:extLst>
            </p:cNvPr>
            <p:cNvSpPr/>
            <p:nvPr/>
          </p:nvSpPr>
          <p:spPr>
            <a:xfrm>
              <a:off x="4764088" y="1770063"/>
              <a:ext cx="1298575" cy="1858962"/>
            </a:xfrm>
            <a:custGeom>
              <a:avLst/>
              <a:gdLst>
                <a:gd name="connsiteX0" fmla="*/ 691437 w 1297697"/>
                <a:gd name="connsiteY0" fmla="*/ 1147384 h 1858862"/>
                <a:gd name="connsiteX1" fmla="*/ 157828 w 1297697"/>
                <a:gd name="connsiteY1" fmla="*/ 1858862 h 1858862"/>
                <a:gd name="connsiteX2" fmla="*/ 0 w 1297697"/>
                <a:gd name="connsiteY2" fmla="*/ 1806253 h 1858862"/>
                <a:gd name="connsiteX3" fmla="*/ 170354 w 1297697"/>
                <a:gd name="connsiteY3" fmla="*/ 1558238 h 1858862"/>
                <a:gd name="connsiteX4" fmla="*/ 315656 w 1297697"/>
                <a:gd name="connsiteY4" fmla="*/ 1332769 h 1858862"/>
                <a:gd name="connsiteX5" fmla="*/ 463463 w 1297697"/>
                <a:gd name="connsiteY5" fmla="*/ 1094775 h 1858862"/>
                <a:gd name="connsiteX6" fmla="*/ 576198 w 1297697"/>
                <a:gd name="connsiteY6" fmla="*/ 894358 h 1858862"/>
                <a:gd name="connsiteX7" fmla="*/ 681416 w 1297697"/>
                <a:gd name="connsiteY7" fmla="*/ 701457 h 1858862"/>
                <a:gd name="connsiteX8" fmla="*/ 764088 w 1297697"/>
                <a:gd name="connsiteY8" fmla="*/ 543629 h 1858862"/>
                <a:gd name="connsiteX9" fmla="*/ 846760 w 1297697"/>
                <a:gd name="connsiteY9" fmla="*/ 388307 h 1858862"/>
                <a:gd name="connsiteX10" fmla="*/ 861791 w 1297697"/>
                <a:gd name="connsiteY10" fmla="*/ 350729 h 1858862"/>
                <a:gd name="connsiteX11" fmla="*/ 864296 w 1297697"/>
                <a:gd name="connsiteY11" fmla="*/ 330687 h 1858862"/>
                <a:gd name="connsiteX12" fmla="*/ 866801 w 1297697"/>
                <a:gd name="connsiteY12" fmla="*/ 290604 h 1858862"/>
                <a:gd name="connsiteX13" fmla="*/ 864296 w 1297697"/>
                <a:gd name="connsiteY13" fmla="*/ 258036 h 1858862"/>
                <a:gd name="connsiteX14" fmla="*/ 849265 w 1297697"/>
                <a:gd name="connsiteY14" fmla="*/ 212942 h 1858862"/>
                <a:gd name="connsiteX15" fmla="*/ 829223 w 1297697"/>
                <a:gd name="connsiteY15" fmla="*/ 175364 h 1858862"/>
                <a:gd name="connsiteX16" fmla="*/ 786635 w 1297697"/>
                <a:gd name="connsiteY16" fmla="*/ 127765 h 1858862"/>
                <a:gd name="connsiteX17" fmla="*/ 761583 w 1297697"/>
                <a:gd name="connsiteY17" fmla="*/ 100208 h 1858862"/>
                <a:gd name="connsiteX18" fmla="*/ 736531 w 1297697"/>
                <a:gd name="connsiteY18" fmla="*/ 75156 h 1858862"/>
                <a:gd name="connsiteX19" fmla="*/ 718994 w 1297697"/>
                <a:gd name="connsiteY19" fmla="*/ 47599 h 1858862"/>
                <a:gd name="connsiteX20" fmla="*/ 716489 w 1297697"/>
                <a:gd name="connsiteY20" fmla="*/ 25052 h 1858862"/>
                <a:gd name="connsiteX21" fmla="*/ 721499 w 1297697"/>
                <a:gd name="connsiteY21" fmla="*/ 10021 h 1858862"/>
                <a:gd name="connsiteX22" fmla="*/ 739036 w 1297697"/>
                <a:gd name="connsiteY22" fmla="*/ 2505 h 1858862"/>
                <a:gd name="connsiteX23" fmla="*/ 779119 w 1297697"/>
                <a:gd name="connsiteY23" fmla="*/ 0 h 1858862"/>
                <a:gd name="connsiteX24" fmla="*/ 809182 w 1297697"/>
                <a:gd name="connsiteY24" fmla="*/ 5010 h 1858862"/>
                <a:gd name="connsiteX25" fmla="*/ 859286 w 1297697"/>
                <a:gd name="connsiteY25" fmla="*/ 20041 h 1858862"/>
                <a:gd name="connsiteX26" fmla="*/ 914400 w 1297697"/>
                <a:gd name="connsiteY26" fmla="*/ 42588 h 1858862"/>
                <a:gd name="connsiteX27" fmla="*/ 982041 w 1297697"/>
                <a:gd name="connsiteY27" fmla="*/ 75156 h 1858862"/>
                <a:gd name="connsiteX28" fmla="*/ 1044671 w 1297697"/>
                <a:gd name="connsiteY28" fmla="*/ 110229 h 1858862"/>
                <a:gd name="connsiteX29" fmla="*/ 1112312 w 1297697"/>
                <a:gd name="connsiteY29" fmla="*/ 152817 h 1858862"/>
                <a:gd name="connsiteX30" fmla="*/ 1172436 w 1297697"/>
                <a:gd name="connsiteY30" fmla="*/ 192901 h 1858862"/>
                <a:gd name="connsiteX31" fmla="*/ 1235067 w 1297697"/>
                <a:gd name="connsiteY31" fmla="*/ 235489 h 1858862"/>
                <a:gd name="connsiteX32" fmla="*/ 1260119 w 1297697"/>
                <a:gd name="connsiteY32" fmla="*/ 258036 h 1858862"/>
                <a:gd name="connsiteX33" fmla="*/ 1275150 w 1297697"/>
                <a:gd name="connsiteY33" fmla="*/ 278078 h 1858862"/>
                <a:gd name="connsiteX34" fmla="*/ 1287676 w 1297697"/>
                <a:gd name="connsiteY34" fmla="*/ 305635 h 1858862"/>
                <a:gd name="connsiteX35" fmla="*/ 1297697 w 1297697"/>
                <a:gd name="connsiteY35" fmla="*/ 350729 h 1858862"/>
                <a:gd name="connsiteX36" fmla="*/ 1295192 w 1297697"/>
                <a:gd name="connsiteY36" fmla="*/ 365760 h 1858862"/>
                <a:gd name="connsiteX37" fmla="*/ 1287676 w 1297697"/>
                <a:gd name="connsiteY37" fmla="*/ 388307 h 1858862"/>
                <a:gd name="connsiteX38" fmla="*/ 1262624 w 1297697"/>
                <a:gd name="connsiteY38" fmla="*/ 410853 h 1858862"/>
                <a:gd name="connsiteX39" fmla="*/ 1205004 w 1297697"/>
                <a:gd name="connsiteY39" fmla="*/ 450937 h 1858862"/>
                <a:gd name="connsiteX40" fmla="*/ 1164921 w 1297697"/>
                <a:gd name="connsiteY40" fmla="*/ 480999 h 1858862"/>
                <a:gd name="connsiteX41" fmla="*/ 1059702 w 1297697"/>
                <a:gd name="connsiteY41" fmla="*/ 641332 h 1858862"/>
                <a:gd name="connsiteX42" fmla="*/ 824213 w 1297697"/>
                <a:gd name="connsiteY42" fmla="*/ 972019 h 1858862"/>
                <a:gd name="connsiteX43" fmla="*/ 691437 w 1297697"/>
                <a:gd name="connsiteY43" fmla="*/ 1147384 h 185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7697" h="1858862">
                  <a:moveTo>
                    <a:pt x="691437" y="1147384"/>
                  </a:moveTo>
                  <a:lnTo>
                    <a:pt x="157828" y="1858862"/>
                  </a:lnTo>
                  <a:lnTo>
                    <a:pt x="0" y="1806253"/>
                  </a:lnTo>
                  <a:lnTo>
                    <a:pt x="170354" y="1558238"/>
                  </a:lnTo>
                  <a:lnTo>
                    <a:pt x="315656" y="1332769"/>
                  </a:lnTo>
                  <a:lnTo>
                    <a:pt x="463463" y="1094775"/>
                  </a:lnTo>
                  <a:lnTo>
                    <a:pt x="576198" y="894358"/>
                  </a:lnTo>
                  <a:lnTo>
                    <a:pt x="681416" y="701457"/>
                  </a:lnTo>
                  <a:lnTo>
                    <a:pt x="764088" y="543629"/>
                  </a:lnTo>
                  <a:lnTo>
                    <a:pt x="846760" y="388307"/>
                  </a:lnTo>
                  <a:lnTo>
                    <a:pt x="861791" y="350729"/>
                  </a:lnTo>
                  <a:lnTo>
                    <a:pt x="864296" y="330687"/>
                  </a:lnTo>
                  <a:lnTo>
                    <a:pt x="866801" y="290604"/>
                  </a:lnTo>
                  <a:lnTo>
                    <a:pt x="864296" y="258036"/>
                  </a:lnTo>
                  <a:lnTo>
                    <a:pt x="849265" y="212942"/>
                  </a:lnTo>
                  <a:lnTo>
                    <a:pt x="829223" y="175364"/>
                  </a:lnTo>
                  <a:lnTo>
                    <a:pt x="786635" y="127765"/>
                  </a:lnTo>
                  <a:lnTo>
                    <a:pt x="761583" y="100208"/>
                  </a:lnTo>
                  <a:lnTo>
                    <a:pt x="736531" y="75156"/>
                  </a:lnTo>
                  <a:lnTo>
                    <a:pt x="718994" y="47599"/>
                  </a:lnTo>
                  <a:lnTo>
                    <a:pt x="716489" y="25052"/>
                  </a:lnTo>
                  <a:lnTo>
                    <a:pt x="721499" y="10021"/>
                  </a:lnTo>
                  <a:lnTo>
                    <a:pt x="739036" y="2505"/>
                  </a:lnTo>
                  <a:lnTo>
                    <a:pt x="779119" y="0"/>
                  </a:lnTo>
                  <a:lnTo>
                    <a:pt x="809182" y="5010"/>
                  </a:lnTo>
                  <a:lnTo>
                    <a:pt x="859286" y="20041"/>
                  </a:lnTo>
                  <a:lnTo>
                    <a:pt x="914400" y="42588"/>
                  </a:lnTo>
                  <a:lnTo>
                    <a:pt x="982041" y="75156"/>
                  </a:lnTo>
                  <a:lnTo>
                    <a:pt x="1044671" y="110229"/>
                  </a:lnTo>
                  <a:lnTo>
                    <a:pt x="1112312" y="152817"/>
                  </a:lnTo>
                  <a:lnTo>
                    <a:pt x="1172436" y="192901"/>
                  </a:lnTo>
                  <a:lnTo>
                    <a:pt x="1235067" y="235489"/>
                  </a:lnTo>
                  <a:lnTo>
                    <a:pt x="1260119" y="258036"/>
                  </a:lnTo>
                  <a:lnTo>
                    <a:pt x="1275150" y="278078"/>
                  </a:lnTo>
                  <a:lnTo>
                    <a:pt x="1287676" y="305635"/>
                  </a:lnTo>
                  <a:lnTo>
                    <a:pt x="1297697" y="350729"/>
                  </a:lnTo>
                  <a:lnTo>
                    <a:pt x="1295192" y="365760"/>
                  </a:lnTo>
                  <a:lnTo>
                    <a:pt x="1287676" y="388307"/>
                  </a:lnTo>
                  <a:lnTo>
                    <a:pt x="1262624" y="410853"/>
                  </a:lnTo>
                  <a:lnTo>
                    <a:pt x="1205004" y="450937"/>
                  </a:lnTo>
                  <a:lnTo>
                    <a:pt x="1164921" y="480999"/>
                  </a:lnTo>
                  <a:lnTo>
                    <a:pt x="1059702" y="641332"/>
                  </a:lnTo>
                  <a:lnTo>
                    <a:pt x="824213" y="972019"/>
                  </a:lnTo>
                  <a:lnTo>
                    <a:pt x="691437" y="11473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C0F69712-9BFC-4D17-943A-4768D8193D19}"/>
                </a:ext>
              </a:extLst>
            </p:cNvPr>
            <p:cNvSpPr/>
            <p:nvPr/>
          </p:nvSpPr>
          <p:spPr>
            <a:xfrm>
              <a:off x="4703763" y="4481513"/>
              <a:ext cx="506412" cy="1509712"/>
            </a:xfrm>
            <a:custGeom>
              <a:avLst/>
              <a:gdLst>
                <a:gd name="connsiteX0" fmla="*/ 238125 w 507206"/>
                <a:gd name="connsiteY0" fmla="*/ 735806 h 1509712"/>
                <a:gd name="connsiteX1" fmla="*/ 202406 w 507206"/>
                <a:gd name="connsiteY1" fmla="*/ 497681 h 1509712"/>
                <a:gd name="connsiteX2" fmla="*/ 171450 w 507206"/>
                <a:gd name="connsiteY2" fmla="*/ 376237 h 1509712"/>
                <a:gd name="connsiteX3" fmla="*/ 130969 w 507206"/>
                <a:gd name="connsiteY3" fmla="*/ 276225 h 1509712"/>
                <a:gd name="connsiteX4" fmla="*/ 80962 w 507206"/>
                <a:gd name="connsiteY4" fmla="*/ 183356 h 1509712"/>
                <a:gd name="connsiteX5" fmla="*/ 19050 w 507206"/>
                <a:gd name="connsiteY5" fmla="*/ 92868 h 1509712"/>
                <a:gd name="connsiteX6" fmla="*/ 4762 w 507206"/>
                <a:gd name="connsiteY6" fmla="*/ 64293 h 1509712"/>
                <a:gd name="connsiteX7" fmla="*/ 0 w 507206"/>
                <a:gd name="connsiteY7" fmla="*/ 30956 h 1509712"/>
                <a:gd name="connsiteX8" fmla="*/ 4762 w 507206"/>
                <a:gd name="connsiteY8" fmla="*/ 14287 h 1509712"/>
                <a:gd name="connsiteX9" fmla="*/ 16669 w 507206"/>
                <a:gd name="connsiteY9" fmla="*/ 4762 h 1509712"/>
                <a:gd name="connsiteX10" fmla="*/ 38100 w 507206"/>
                <a:gd name="connsiteY10" fmla="*/ 0 h 1509712"/>
                <a:gd name="connsiteX11" fmla="*/ 85725 w 507206"/>
                <a:gd name="connsiteY11" fmla="*/ 11906 h 1509712"/>
                <a:gd name="connsiteX12" fmla="*/ 209550 w 507206"/>
                <a:gd name="connsiteY12" fmla="*/ 59531 h 1509712"/>
                <a:gd name="connsiteX13" fmla="*/ 361950 w 507206"/>
                <a:gd name="connsiteY13" fmla="*/ 121443 h 1509712"/>
                <a:gd name="connsiteX14" fmla="*/ 423862 w 507206"/>
                <a:gd name="connsiteY14" fmla="*/ 147637 h 1509712"/>
                <a:gd name="connsiteX15" fmla="*/ 419100 w 507206"/>
                <a:gd name="connsiteY15" fmla="*/ 311943 h 1509712"/>
                <a:gd name="connsiteX16" fmla="*/ 454819 w 507206"/>
                <a:gd name="connsiteY16" fmla="*/ 511968 h 1509712"/>
                <a:gd name="connsiteX17" fmla="*/ 476250 w 507206"/>
                <a:gd name="connsiteY17" fmla="*/ 692943 h 1509712"/>
                <a:gd name="connsiteX18" fmla="*/ 483394 w 507206"/>
                <a:gd name="connsiteY18" fmla="*/ 809625 h 1509712"/>
                <a:gd name="connsiteX19" fmla="*/ 485775 w 507206"/>
                <a:gd name="connsiteY19" fmla="*/ 931068 h 1509712"/>
                <a:gd name="connsiteX20" fmla="*/ 488156 w 507206"/>
                <a:gd name="connsiteY20" fmla="*/ 1059656 h 1509712"/>
                <a:gd name="connsiteX21" fmla="*/ 485775 w 507206"/>
                <a:gd name="connsiteY21" fmla="*/ 1185862 h 1509712"/>
                <a:gd name="connsiteX22" fmla="*/ 507206 w 507206"/>
                <a:gd name="connsiteY22" fmla="*/ 1383506 h 1509712"/>
                <a:gd name="connsiteX23" fmla="*/ 492919 w 507206"/>
                <a:gd name="connsiteY23" fmla="*/ 1431131 h 1509712"/>
                <a:gd name="connsiteX24" fmla="*/ 464344 w 507206"/>
                <a:gd name="connsiteY24" fmla="*/ 1473993 h 1509712"/>
                <a:gd name="connsiteX25" fmla="*/ 438150 w 507206"/>
                <a:gd name="connsiteY25" fmla="*/ 1497806 h 1509712"/>
                <a:gd name="connsiteX26" fmla="*/ 414337 w 507206"/>
                <a:gd name="connsiteY26" fmla="*/ 1507331 h 1509712"/>
                <a:gd name="connsiteX27" fmla="*/ 390525 w 507206"/>
                <a:gd name="connsiteY27" fmla="*/ 1509712 h 1509712"/>
                <a:gd name="connsiteX28" fmla="*/ 359569 w 507206"/>
                <a:gd name="connsiteY28" fmla="*/ 1502568 h 1509712"/>
                <a:gd name="connsiteX29" fmla="*/ 335756 w 507206"/>
                <a:gd name="connsiteY29" fmla="*/ 1481137 h 1509712"/>
                <a:gd name="connsiteX30" fmla="*/ 302419 w 507206"/>
                <a:gd name="connsiteY30" fmla="*/ 1438275 h 1509712"/>
                <a:gd name="connsiteX31" fmla="*/ 271462 w 507206"/>
                <a:gd name="connsiteY31" fmla="*/ 1381125 h 1509712"/>
                <a:gd name="connsiteX32" fmla="*/ 242887 w 507206"/>
                <a:gd name="connsiteY32" fmla="*/ 1300162 h 1509712"/>
                <a:gd name="connsiteX33" fmla="*/ 240506 w 507206"/>
                <a:gd name="connsiteY33" fmla="*/ 1254918 h 1509712"/>
                <a:gd name="connsiteX34" fmla="*/ 250031 w 507206"/>
                <a:gd name="connsiteY34" fmla="*/ 1185862 h 1509712"/>
                <a:gd name="connsiteX35" fmla="*/ 252412 w 507206"/>
                <a:gd name="connsiteY35" fmla="*/ 1088231 h 1509712"/>
                <a:gd name="connsiteX36" fmla="*/ 254794 w 507206"/>
                <a:gd name="connsiteY36" fmla="*/ 983456 h 1509712"/>
                <a:gd name="connsiteX37" fmla="*/ 250031 w 507206"/>
                <a:gd name="connsiteY37" fmla="*/ 857250 h 1509712"/>
                <a:gd name="connsiteX38" fmla="*/ 238125 w 507206"/>
                <a:gd name="connsiteY38" fmla="*/ 735806 h 150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7206" h="1509712">
                  <a:moveTo>
                    <a:pt x="238125" y="735806"/>
                  </a:moveTo>
                  <a:lnTo>
                    <a:pt x="202406" y="497681"/>
                  </a:lnTo>
                  <a:lnTo>
                    <a:pt x="171450" y="376237"/>
                  </a:lnTo>
                  <a:lnTo>
                    <a:pt x="130969" y="276225"/>
                  </a:lnTo>
                  <a:lnTo>
                    <a:pt x="80962" y="183356"/>
                  </a:lnTo>
                  <a:lnTo>
                    <a:pt x="19050" y="92868"/>
                  </a:lnTo>
                  <a:lnTo>
                    <a:pt x="4762" y="6429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16669" y="4762"/>
                  </a:lnTo>
                  <a:lnTo>
                    <a:pt x="38100" y="0"/>
                  </a:lnTo>
                  <a:lnTo>
                    <a:pt x="85725" y="11906"/>
                  </a:lnTo>
                  <a:lnTo>
                    <a:pt x="209550" y="59531"/>
                  </a:lnTo>
                  <a:lnTo>
                    <a:pt x="361950" y="121443"/>
                  </a:lnTo>
                  <a:lnTo>
                    <a:pt x="423862" y="147637"/>
                  </a:lnTo>
                  <a:lnTo>
                    <a:pt x="419100" y="311943"/>
                  </a:lnTo>
                  <a:lnTo>
                    <a:pt x="454819" y="511968"/>
                  </a:lnTo>
                  <a:lnTo>
                    <a:pt x="476250" y="692943"/>
                  </a:lnTo>
                  <a:lnTo>
                    <a:pt x="483394" y="809625"/>
                  </a:lnTo>
                  <a:cubicBezTo>
                    <a:pt x="484188" y="850106"/>
                    <a:pt x="484981" y="890587"/>
                    <a:pt x="485775" y="931068"/>
                  </a:cubicBezTo>
                  <a:cubicBezTo>
                    <a:pt x="486569" y="973931"/>
                    <a:pt x="487362" y="1016793"/>
                    <a:pt x="488156" y="1059656"/>
                  </a:cubicBezTo>
                  <a:cubicBezTo>
                    <a:pt x="487362" y="1101725"/>
                    <a:pt x="486569" y="1143793"/>
                    <a:pt x="485775" y="1185862"/>
                  </a:cubicBezTo>
                  <a:lnTo>
                    <a:pt x="507206" y="1383506"/>
                  </a:lnTo>
                  <a:lnTo>
                    <a:pt x="492919" y="1431131"/>
                  </a:lnTo>
                  <a:lnTo>
                    <a:pt x="464344" y="1473993"/>
                  </a:lnTo>
                  <a:lnTo>
                    <a:pt x="438150" y="1497806"/>
                  </a:lnTo>
                  <a:lnTo>
                    <a:pt x="414337" y="1507331"/>
                  </a:lnTo>
                  <a:lnTo>
                    <a:pt x="390525" y="1509712"/>
                  </a:lnTo>
                  <a:lnTo>
                    <a:pt x="359569" y="1502568"/>
                  </a:lnTo>
                  <a:lnTo>
                    <a:pt x="335756" y="1481137"/>
                  </a:lnTo>
                  <a:lnTo>
                    <a:pt x="302419" y="1438275"/>
                  </a:lnTo>
                  <a:lnTo>
                    <a:pt x="271462" y="1381125"/>
                  </a:lnTo>
                  <a:lnTo>
                    <a:pt x="242887" y="1300162"/>
                  </a:lnTo>
                  <a:lnTo>
                    <a:pt x="240506" y="1254918"/>
                  </a:lnTo>
                  <a:lnTo>
                    <a:pt x="250031" y="1185862"/>
                  </a:lnTo>
                  <a:cubicBezTo>
                    <a:pt x="250825" y="1153318"/>
                    <a:pt x="251618" y="1120775"/>
                    <a:pt x="252412" y="1088231"/>
                  </a:cubicBezTo>
                  <a:lnTo>
                    <a:pt x="254794" y="983456"/>
                  </a:lnTo>
                  <a:lnTo>
                    <a:pt x="250031" y="857250"/>
                  </a:lnTo>
                  <a:lnTo>
                    <a:pt x="238125" y="735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8B18DCF9-0B69-454F-B8FA-DA0C23925E75}"/>
                </a:ext>
              </a:extLst>
            </p:cNvPr>
            <p:cNvSpPr/>
            <p:nvPr/>
          </p:nvSpPr>
          <p:spPr>
            <a:xfrm>
              <a:off x="2971800" y="4157663"/>
              <a:ext cx="973138" cy="1749425"/>
            </a:xfrm>
            <a:custGeom>
              <a:avLst/>
              <a:gdLst>
                <a:gd name="connsiteX0" fmla="*/ 752475 w 973931"/>
                <a:gd name="connsiteY0" fmla="*/ 640556 h 1750218"/>
                <a:gd name="connsiteX1" fmla="*/ 552450 w 973931"/>
                <a:gd name="connsiteY1" fmla="*/ 1123950 h 1750218"/>
                <a:gd name="connsiteX2" fmla="*/ 423863 w 973931"/>
                <a:gd name="connsiteY2" fmla="*/ 1423987 h 1750218"/>
                <a:gd name="connsiteX3" fmla="*/ 388144 w 973931"/>
                <a:gd name="connsiteY3" fmla="*/ 1516856 h 1750218"/>
                <a:gd name="connsiteX4" fmla="*/ 361950 w 973931"/>
                <a:gd name="connsiteY4" fmla="*/ 1604962 h 1750218"/>
                <a:gd name="connsiteX5" fmla="*/ 333375 w 973931"/>
                <a:gd name="connsiteY5" fmla="*/ 1750218 h 1750218"/>
                <a:gd name="connsiteX6" fmla="*/ 0 w 973931"/>
                <a:gd name="connsiteY6" fmla="*/ 1400175 h 1750218"/>
                <a:gd name="connsiteX7" fmla="*/ 52388 w 973931"/>
                <a:gd name="connsiteY7" fmla="*/ 1378743 h 1750218"/>
                <a:gd name="connsiteX8" fmla="*/ 83344 w 973931"/>
                <a:gd name="connsiteY8" fmla="*/ 1359693 h 1750218"/>
                <a:gd name="connsiteX9" fmla="*/ 116681 w 973931"/>
                <a:gd name="connsiteY9" fmla="*/ 1319212 h 1750218"/>
                <a:gd name="connsiteX10" fmla="*/ 240506 w 973931"/>
                <a:gd name="connsiteY10" fmla="*/ 1128712 h 1750218"/>
                <a:gd name="connsiteX11" fmla="*/ 392906 w 973931"/>
                <a:gd name="connsiteY11" fmla="*/ 900112 h 1750218"/>
                <a:gd name="connsiteX12" fmla="*/ 547688 w 973931"/>
                <a:gd name="connsiteY12" fmla="*/ 659606 h 1750218"/>
                <a:gd name="connsiteX13" fmla="*/ 683419 w 973931"/>
                <a:gd name="connsiteY13" fmla="*/ 431006 h 1750218"/>
                <a:gd name="connsiteX14" fmla="*/ 785813 w 973931"/>
                <a:gd name="connsiteY14" fmla="*/ 264318 h 1750218"/>
                <a:gd name="connsiteX15" fmla="*/ 862013 w 973931"/>
                <a:gd name="connsiteY15" fmla="*/ 128587 h 1750218"/>
                <a:gd name="connsiteX16" fmla="*/ 907256 w 973931"/>
                <a:gd name="connsiteY16" fmla="*/ 47625 h 1750218"/>
                <a:gd name="connsiteX17" fmla="*/ 921544 w 973931"/>
                <a:gd name="connsiteY17" fmla="*/ 23812 h 1750218"/>
                <a:gd name="connsiteX18" fmla="*/ 935831 w 973931"/>
                <a:gd name="connsiteY18" fmla="*/ 9525 h 1750218"/>
                <a:gd name="connsiteX19" fmla="*/ 950119 w 973931"/>
                <a:gd name="connsiteY19" fmla="*/ 0 h 1750218"/>
                <a:gd name="connsiteX20" fmla="*/ 962025 w 973931"/>
                <a:gd name="connsiteY20" fmla="*/ 2381 h 1750218"/>
                <a:gd name="connsiteX21" fmla="*/ 969169 w 973931"/>
                <a:gd name="connsiteY21" fmla="*/ 7143 h 1750218"/>
                <a:gd name="connsiteX22" fmla="*/ 973931 w 973931"/>
                <a:gd name="connsiteY22" fmla="*/ 23812 h 1750218"/>
                <a:gd name="connsiteX23" fmla="*/ 962025 w 973931"/>
                <a:gd name="connsiteY23" fmla="*/ 78581 h 1750218"/>
                <a:gd name="connsiteX24" fmla="*/ 909638 w 973931"/>
                <a:gd name="connsiteY24" fmla="*/ 240506 h 1750218"/>
                <a:gd name="connsiteX25" fmla="*/ 752475 w 973931"/>
                <a:gd name="connsiteY25" fmla="*/ 64055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3931" h="1750218">
                  <a:moveTo>
                    <a:pt x="752475" y="640556"/>
                  </a:moveTo>
                  <a:lnTo>
                    <a:pt x="552450" y="1123950"/>
                  </a:lnTo>
                  <a:lnTo>
                    <a:pt x="423863" y="1423987"/>
                  </a:lnTo>
                  <a:lnTo>
                    <a:pt x="388144" y="1516856"/>
                  </a:lnTo>
                  <a:lnTo>
                    <a:pt x="361950" y="1604962"/>
                  </a:lnTo>
                  <a:lnTo>
                    <a:pt x="333375" y="1750218"/>
                  </a:lnTo>
                  <a:lnTo>
                    <a:pt x="0" y="1400175"/>
                  </a:lnTo>
                  <a:lnTo>
                    <a:pt x="52388" y="1378743"/>
                  </a:lnTo>
                  <a:lnTo>
                    <a:pt x="83344" y="1359693"/>
                  </a:lnTo>
                  <a:lnTo>
                    <a:pt x="116681" y="1319212"/>
                  </a:lnTo>
                  <a:lnTo>
                    <a:pt x="240506" y="1128712"/>
                  </a:lnTo>
                  <a:lnTo>
                    <a:pt x="392906" y="900112"/>
                  </a:lnTo>
                  <a:lnTo>
                    <a:pt x="547688" y="659606"/>
                  </a:lnTo>
                  <a:lnTo>
                    <a:pt x="683419" y="431006"/>
                  </a:lnTo>
                  <a:lnTo>
                    <a:pt x="785813" y="264318"/>
                  </a:lnTo>
                  <a:lnTo>
                    <a:pt x="862013" y="128587"/>
                  </a:lnTo>
                  <a:lnTo>
                    <a:pt x="907256" y="47625"/>
                  </a:lnTo>
                  <a:lnTo>
                    <a:pt x="921544" y="23812"/>
                  </a:lnTo>
                  <a:lnTo>
                    <a:pt x="935831" y="9525"/>
                  </a:lnTo>
                  <a:lnTo>
                    <a:pt x="950119" y="0"/>
                  </a:lnTo>
                  <a:lnTo>
                    <a:pt x="962025" y="2381"/>
                  </a:lnTo>
                  <a:lnTo>
                    <a:pt x="969169" y="7143"/>
                  </a:lnTo>
                  <a:lnTo>
                    <a:pt x="973931" y="23812"/>
                  </a:lnTo>
                  <a:lnTo>
                    <a:pt x="962025" y="78581"/>
                  </a:lnTo>
                  <a:lnTo>
                    <a:pt x="909638" y="240506"/>
                  </a:lnTo>
                  <a:lnTo>
                    <a:pt x="752475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9B427E0-EF74-4E68-B558-BDCDED43200D}"/>
                </a:ext>
              </a:extLst>
            </p:cNvPr>
            <p:cNvSpPr/>
            <p:nvPr/>
          </p:nvSpPr>
          <p:spPr>
            <a:xfrm>
              <a:off x="4602163" y="3230563"/>
              <a:ext cx="2422525" cy="708025"/>
            </a:xfrm>
            <a:custGeom>
              <a:avLst/>
              <a:gdLst>
                <a:gd name="connsiteX0" fmla="*/ 1493044 w 2421732"/>
                <a:gd name="connsiteY0" fmla="*/ 292894 h 707344"/>
                <a:gd name="connsiteX1" fmla="*/ 1090613 w 2421732"/>
                <a:gd name="connsiteY1" fmla="*/ 383382 h 707344"/>
                <a:gd name="connsiteX2" fmla="*/ 785813 w 2421732"/>
                <a:gd name="connsiteY2" fmla="*/ 459582 h 707344"/>
                <a:gd name="connsiteX3" fmla="*/ 592932 w 2421732"/>
                <a:gd name="connsiteY3" fmla="*/ 507207 h 707344"/>
                <a:gd name="connsiteX4" fmla="*/ 459582 w 2421732"/>
                <a:gd name="connsiteY4" fmla="*/ 545307 h 707344"/>
                <a:gd name="connsiteX5" fmla="*/ 361950 w 2421732"/>
                <a:gd name="connsiteY5" fmla="*/ 581025 h 707344"/>
                <a:gd name="connsiteX6" fmla="*/ 278607 w 2421732"/>
                <a:gd name="connsiteY6" fmla="*/ 616744 h 707344"/>
                <a:gd name="connsiteX7" fmla="*/ 226219 w 2421732"/>
                <a:gd name="connsiteY7" fmla="*/ 645319 h 707344"/>
                <a:gd name="connsiteX8" fmla="*/ 188119 w 2421732"/>
                <a:gd name="connsiteY8" fmla="*/ 673894 h 707344"/>
                <a:gd name="connsiteX9" fmla="*/ 161925 w 2421732"/>
                <a:gd name="connsiteY9" fmla="*/ 688182 h 707344"/>
                <a:gd name="connsiteX10" fmla="*/ 130969 w 2421732"/>
                <a:gd name="connsiteY10" fmla="*/ 702469 h 707344"/>
                <a:gd name="connsiteX11" fmla="*/ 95250 w 2421732"/>
                <a:gd name="connsiteY11" fmla="*/ 707232 h 707344"/>
                <a:gd name="connsiteX12" fmla="*/ 76200 w 2421732"/>
                <a:gd name="connsiteY12" fmla="*/ 707232 h 707344"/>
                <a:gd name="connsiteX13" fmla="*/ 45244 w 2421732"/>
                <a:gd name="connsiteY13" fmla="*/ 692944 h 707344"/>
                <a:gd name="connsiteX14" fmla="*/ 26194 w 2421732"/>
                <a:gd name="connsiteY14" fmla="*/ 666750 h 707344"/>
                <a:gd name="connsiteX15" fmla="*/ 7144 w 2421732"/>
                <a:gd name="connsiteY15" fmla="*/ 535782 h 707344"/>
                <a:gd name="connsiteX16" fmla="*/ 0 w 2421732"/>
                <a:gd name="connsiteY16" fmla="*/ 440532 h 707344"/>
                <a:gd name="connsiteX17" fmla="*/ 2382 w 2421732"/>
                <a:gd name="connsiteY17" fmla="*/ 376238 h 707344"/>
                <a:gd name="connsiteX18" fmla="*/ 14288 w 2421732"/>
                <a:gd name="connsiteY18" fmla="*/ 342900 h 707344"/>
                <a:gd name="connsiteX19" fmla="*/ 23813 w 2421732"/>
                <a:gd name="connsiteY19" fmla="*/ 330994 h 707344"/>
                <a:gd name="connsiteX20" fmla="*/ 54769 w 2421732"/>
                <a:gd name="connsiteY20" fmla="*/ 321469 h 707344"/>
                <a:gd name="connsiteX21" fmla="*/ 233363 w 2421732"/>
                <a:gd name="connsiteY21" fmla="*/ 276225 h 707344"/>
                <a:gd name="connsiteX22" fmla="*/ 378619 w 2421732"/>
                <a:gd name="connsiteY22" fmla="*/ 309563 h 707344"/>
                <a:gd name="connsiteX23" fmla="*/ 611982 w 2421732"/>
                <a:gd name="connsiteY23" fmla="*/ 261938 h 707344"/>
                <a:gd name="connsiteX24" fmla="*/ 983457 w 2421732"/>
                <a:gd name="connsiteY24" fmla="*/ 188119 h 707344"/>
                <a:gd name="connsiteX25" fmla="*/ 1323975 w 2421732"/>
                <a:gd name="connsiteY25" fmla="*/ 128588 h 707344"/>
                <a:gd name="connsiteX26" fmla="*/ 1704975 w 2421732"/>
                <a:gd name="connsiteY26" fmla="*/ 71438 h 707344"/>
                <a:gd name="connsiteX27" fmla="*/ 2331244 w 2421732"/>
                <a:gd name="connsiteY27" fmla="*/ 0 h 707344"/>
                <a:gd name="connsiteX28" fmla="*/ 2421732 w 2421732"/>
                <a:gd name="connsiteY28" fmla="*/ 166688 h 707344"/>
                <a:gd name="connsiteX29" fmla="*/ 2169319 w 2421732"/>
                <a:gd name="connsiteY29" fmla="*/ 180975 h 707344"/>
                <a:gd name="connsiteX30" fmla="*/ 1976438 w 2421732"/>
                <a:gd name="connsiteY30" fmla="*/ 204788 h 707344"/>
                <a:gd name="connsiteX31" fmla="*/ 1774032 w 2421732"/>
                <a:gd name="connsiteY31" fmla="*/ 240507 h 707344"/>
                <a:gd name="connsiteX32" fmla="*/ 1493044 w 2421732"/>
                <a:gd name="connsiteY32" fmla="*/ 292894 h 7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707344">
                  <a:moveTo>
                    <a:pt x="1493044" y="292894"/>
                  </a:moveTo>
                  <a:lnTo>
                    <a:pt x="1090613" y="383382"/>
                  </a:lnTo>
                  <a:lnTo>
                    <a:pt x="785813" y="459582"/>
                  </a:lnTo>
                  <a:lnTo>
                    <a:pt x="592932" y="507207"/>
                  </a:lnTo>
                  <a:lnTo>
                    <a:pt x="459582" y="545307"/>
                  </a:lnTo>
                  <a:lnTo>
                    <a:pt x="361950" y="581025"/>
                  </a:lnTo>
                  <a:lnTo>
                    <a:pt x="278607" y="616744"/>
                  </a:lnTo>
                  <a:lnTo>
                    <a:pt x="226219" y="645319"/>
                  </a:lnTo>
                  <a:lnTo>
                    <a:pt x="188119" y="673894"/>
                  </a:lnTo>
                  <a:lnTo>
                    <a:pt x="161925" y="688182"/>
                  </a:lnTo>
                  <a:lnTo>
                    <a:pt x="130969" y="702469"/>
                  </a:lnTo>
                  <a:cubicBezTo>
                    <a:pt x="96846" y="707344"/>
                    <a:pt x="108857" y="707232"/>
                    <a:pt x="95250" y="707232"/>
                  </a:cubicBezTo>
                  <a:lnTo>
                    <a:pt x="76200" y="707232"/>
                  </a:lnTo>
                  <a:lnTo>
                    <a:pt x="45244" y="692944"/>
                  </a:lnTo>
                  <a:lnTo>
                    <a:pt x="26194" y="666750"/>
                  </a:lnTo>
                  <a:lnTo>
                    <a:pt x="7144" y="535782"/>
                  </a:lnTo>
                  <a:lnTo>
                    <a:pt x="0" y="440532"/>
                  </a:lnTo>
                  <a:lnTo>
                    <a:pt x="2382" y="376238"/>
                  </a:lnTo>
                  <a:lnTo>
                    <a:pt x="14288" y="342900"/>
                  </a:lnTo>
                  <a:lnTo>
                    <a:pt x="23813" y="330994"/>
                  </a:lnTo>
                  <a:lnTo>
                    <a:pt x="54769" y="321469"/>
                  </a:lnTo>
                  <a:lnTo>
                    <a:pt x="233363" y="276225"/>
                  </a:lnTo>
                  <a:lnTo>
                    <a:pt x="378619" y="309563"/>
                  </a:lnTo>
                  <a:lnTo>
                    <a:pt x="611982" y="261938"/>
                  </a:lnTo>
                  <a:lnTo>
                    <a:pt x="983457" y="188119"/>
                  </a:lnTo>
                  <a:lnTo>
                    <a:pt x="1323975" y="128588"/>
                  </a:lnTo>
                  <a:lnTo>
                    <a:pt x="1704975" y="71438"/>
                  </a:lnTo>
                  <a:lnTo>
                    <a:pt x="2331244" y="0"/>
                  </a:lnTo>
                  <a:lnTo>
                    <a:pt x="2421732" y="166688"/>
                  </a:lnTo>
                  <a:lnTo>
                    <a:pt x="2169319" y="180975"/>
                  </a:lnTo>
                  <a:lnTo>
                    <a:pt x="1976438" y="204788"/>
                  </a:lnTo>
                  <a:lnTo>
                    <a:pt x="1774032" y="240507"/>
                  </a:lnTo>
                  <a:lnTo>
                    <a:pt x="1493044" y="292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C147849-60AE-4F87-934F-54FA0F59898B}"/>
                </a:ext>
              </a:extLst>
            </p:cNvPr>
            <p:cNvSpPr/>
            <p:nvPr/>
          </p:nvSpPr>
          <p:spPr>
            <a:xfrm>
              <a:off x="6456363" y="2676525"/>
              <a:ext cx="873125" cy="1100138"/>
            </a:xfrm>
            <a:custGeom>
              <a:avLst/>
              <a:gdLst>
                <a:gd name="connsiteX0" fmla="*/ 523875 w 873919"/>
                <a:gd name="connsiteY0" fmla="*/ 823913 h 1100138"/>
                <a:gd name="connsiteX1" fmla="*/ 338137 w 873919"/>
                <a:gd name="connsiteY1" fmla="*/ 497681 h 1100138"/>
                <a:gd name="connsiteX2" fmla="*/ 257175 w 873919"/>
                <a:gd name="connsiteY2" fmla="*/ 371475 h 1100138"/>
                <a:gd name="connsiteX3" fmla="*/ 169069 w 873919"/>
                <a:gd name="connsiteY3" fmla="*/ 245269 h 1100138"/>
                <a:gd name="connsiteX4" fmla="*/ 92869 w 873919"/>
                <a:gd name="connsiteY4" fmla="*/ 150019 h 1100138"/>
                <a:gd name="connsiteX5" fmla="*/ 33337 w 873919"/>
                <a:gd name="connsiteY5" fmla="*/ 76200 h 1100138"/>
                <a:gd name="connsiteX6" fmla="*/ 11906 w 873919"/>
                <a:gd name="connsiteY6" fmla="*/ 54769 h 1100138"/>
                <a:gd name="connsiteX7" fmla="*/ 2381 w 873919"/>
                <a:gd name="connsiteY7" fmla="*/ 33338 h 1100138"/>
                <a:gd name="connsiteX8" fmla="*/ 0 w 873919"/>
                <a:gd name="connsiteY8" fmla="*/ 11906 h 1100138"/>
                <a:gd name="connsiteX9" fmla="*/ 9525 w 873919"/>
                <a:gd name="connsiteY9" fmla="*/ 0 h 1100138"/>
                <a:gd name="connsiteX10" fmla="*/ 33337 w 873919"/>
                <a:gd name="connsiteY10" fmla="*/ 0 h 1100138"/>
                <a:gd name="connsiteX11" fmla="*/ 59531 w 873919"/>
                <a:gd name="connsiteY11" fmla="*/ 11906 h 1100138"/>
                <a:gd name="connsiteX12" fmla="*/ 188119 w 873919"/>
                <a:gd name="connsiteY12" fmla="*/ 107156 h 1100138"/>
                <a:gd name="connsiteX13" fmla="*/ 297656 w 873919"/>
                <a:gd name="connsiteY13" fmla="*/ 185738 h 1100138"/>
                <a:gd name="connsiteX14" fmla="*/ 416719 w 873919"/>
                <a:gd name="connsiteY14" fmla="*/ 280988 h 1100138"/>
                <a:gd name="connsiteX15" fmla="*/ 507206 w 873919"/>
                <a:gd name="connsiteY15" fmla="*/ 350044 h 1100138"/>
                <a:gd name="connsiteX16" fmla="*/ 604837 w 873919"/>
                <a:gd name="connsiteY16" fmla="*/ 433388 h 1100138"/>
                <a:gd name="connsiteX17" fmla="*/ 664369 w 873919"/>
                <a:gd name="connsiteY17" fmla="*/ 488156 h 1100138"/>
                <a:gd name="connsiteX18" fmla="*/ 707231 w 873919"/>
                <a:gd name="connsiteY18" fmla="*/ 540544 h 1100138"/>
                <a:gd name="connsiteX19" fmla="*/ 778669 w 873919"/>
                <a:gd name="connsiteY19" fmla="*/ 657225 h 1100138"/>
                <a:gd name="connsiteX20" fmla="*/ 819150 w 873919"/>
                <a:gd name="connsiteY20" fmla="*/ 742950 h 1100138"/>
                <a:gd name="connsiteX21" fmla="*/ 847725 w 873919"/>
                <a:gd name="connsiteY21" fmla="*/ 819150 h 1100138"/>
                <a:gd name="connsiteX22" fmla="*/ 873919 w 873919"/>
                <a:gd name="connsiteY22" fmla="*/ 947738 h 1100138"/>
                <a:gd name="connsiteX23" fmla="*/ 869156 w 873919"/>
                <a:gd name="connsiteY23" fmla="*/ 973931 h 1100138"/>
                <a:gd name="connsiteX24" fmla="*/ 845344 w 873919"/>
                <a:gd name="connsiteY24" fmla="*/ 1021556 h 1100138"/>
                <a:gd name="connsiteX25" fmla="*/ 812006 w 873919"/>
                <a:gd name="connsiteY25" fmla="*/ 1073944 h 1100138"/>
                <a:gd name="connsiteX26" fmla="*/ 783431 w 873919"/>
                <a:gd name="connsiteY26" fmla="*/ 1095375 h 1100138"/>
                <a:gd name="connsiteX27" fmla="*/ 757237 w 873919"/>
                <a:gd name="connsiteY27" fmla="*/ 1100138 h 1100138"/>
                <a:gd name="connsiteX28" fmla="*/ 723900 w 873919"/>
                <a:gd name="connsiteY28" fmla="*/ 1092994 h 1100138"/>
                <a:gd name="connsiteX29" fmla="*/ 678656 w 873919"/>
                <a:gd name="connsiteY29" fmla="*/ 1066800 h 1100138"/>
                <a:gd name="connsiteX30" fmla="*/ 642937 w 873919"/>
                <a:gd name="connsiteY30" fmla="*/ 1035844 h 1100138"/>
                <a:gd name="connsiteX31" fmla="*/ 604837 w 873919"/>
                <a:gd name="connsiteY31" fmla="*/ 997744 h 1100138"/>
                <a:gd name="connsiteX32" fmla="*/ 523875 w 873919"/>
                <a:gd name="connsiteY32" fmla="*/ 823913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3919" h="1100138">
                  <a:moveTo>
                    <a:pt x="523875" y="823913"/>
                  </a:moveTo>
                  <a:lnTo>
                    <a:pt x="338137" y="497681"/>
                  </a:lnTo>
                  <a:lnTo>
                    <a:pt x="257175" y="371475"/>
                  </a:lnTo>
                  <a:lnTo>
                    <a:pt x="169069" y="245269"/>
                  </a:lnTo>
                  <a:lnTo>
                    <a:pt x="92869" y="150019"/>
                  </a:lnTo>
                  <a:lnTo>
                    <a:pt x="33337" y="76200"/>
                  </a:lnTo>
                  <a:lnTo>
                    <a:pt x="11906" y="54769"/>
                  </a:lnTo>
                  <a:lnTo>
                    <a:pt x="2381" y="33338"/>
                  </a:lnTo>
                  <a:lnTo>
                    <a:pt x="0" y="11906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59531" y="11906"/>
                  </a:lnTo>
                  <a:lnTo>
                    <a:pt x="188119" y="107156"/>
                  </a:lnTo>
                  <a:lnTo>
                    <a:pt x="297656" y="185738"/>
                  </a:lnTo>
                  <a:lnTo>
                    <a:pt x="416719" y="280988"/>
                  </a:lnTo>
                  <a:lnTo>
                    <a:pt x="507206" y="350044"/>
                  </a:lnTo>
                  <a:lnTo>
                    <a:pt x="604837" y="433388"/>
                  </a:lnTo>
                  <a:lnTo>
                    <a:pt x="664369" y="488156"/>
                  </a:lnTo>
                  <a:lnTo>
                    <a:pt x="707231" y="540544"/>
                  </a:lnTo>
                  <a:lnTo>
                    <a:pt x="778669" y="657225"/>
                  </a:lnTo>
                  <a:lnTo>
                    <a:pt x="819150" y="742950"/>
                  </a:lnTo>
                  <a:lnTo>
                    <a:pt x="847725" y="819150"/>
                  </a:lnTo>
                  <a:lnTo>
                    <a:pt x="873919" y="947738"/>
                  </a:lnTo>
                  <a:lnTo>
                    <a:pt x="869156" y="973931"/>
                  </a:lnTo>
                  <a:lnTo>
                    <a:pt x="845344" y="1021556"/>
                  </a:lnTo>
                  <a:lnTo>
                    <a:pt x="812006" y="1073944"/>
                  </a:lnTo>
                  <a:lnTo>
                    <a:pt x="783431" y="1095375"/>
                  </a:lnTo>
                  <a:lnTo>
                    <a:pt x="757237" y="1100138"/>
                  </a:lnTo>
                  <a:lnTo>
                    <a:pt x="723900" y="1092994"/>
                  </a:lnTo>
                  <a:lnTo>
                    <a:pt x="678656" y="1066800"/>
                  </a:lnTo>
                  <a:lnTo>
                    <a:pt x="642937" y="1035844"/>
                  </a:lnTo>
                  <a:lnTo>
                    <a:pt x="604837" y="997744"/>
                  </a:lnTo>
                  <a:lnTo>
                    <a:pt x="523875" y="8239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1675576C-B1E4-414C-9FF2-FF7885EFDD53}"/>
                </a:ext>
              </a:extLst>
            </p:cNvPr>
            <p:cNvSpPr/>
            <p:nvPr/>
          </p:nvSpPr>
          <p:spPr>
            <a:xfrm>
              <a:off x="4973638" y="4364038"/>
              <a:ext cx="2289175" cy="1498600"/>
            </a:xfrm>
            <a:custGeom>
              <a:avLst/>
              <a:gdLst>
                <a:gd name="connsiteX0" fmla="*/ 511969 w 2288382"/>
                <a:gd name="connsiteY0" fmla="*/ 359569 h 1497807"/>
                <a:gd name="connsiteX1" fmla="*/ 66675 w 2288382"/>
                <a:gd name="connsiteY1" fmla="*/ 438150 h 1497807"/>
                <a:gd name="connsiteX2" fmla="*/ 0 w 2288382"/>
                <a:gd name="connsiteY2" fmla="*/ 250032 h 1497807"/>
                <a:gd name="connsiteX3" fmla="*/ 152400 w 2288382"/>
                <a:gd name="connsiteY3" fmla="*/ 235744 h 1497807"/>
                <a:gd name="connsiteX4" fmla="*/ 478632 w 2288382"/>
                <a:gd name="connsiteY4" fmla="*/ 192882 h 1497807"/>
                <a:gd name="connsiteX5" fmla="*/ 919163 w 2288382"/>
                <a:gd name="connsiteY5" fmla="*/ 145257 h 1497807"/>
                <a:gd name="connsiteX6" fmla="*/ 1221582 w 2288382"/>
                <a:gd name="connsiteY6" fmla="*/ 114300 h 1497807"/>
                <a:gd name="connsiteX7" fmla="*/ 1562100 w 2288382"/>
                <a:gd name="connsiteY7" fmla="*/ 85725 h 1497807"/>
                <a:gd name="connsiteX8" fmla="*/ 1807369 w 2288382"/>
                <a:gd name="connsiteY8" fmla="*/ 64294 h 1497807"/>
                <a:gd name="connsiteX9" fmla="*/ 1859757 w 2288382"/>
                <a:gd name="connsiteY9" fmla="*/ 35719 h 1497807"/>
                <a:gd name="connsiteX10" fmla="*/ 1928813 w 2288382"/>
                <a:gd name="connsiteY10" fmla="*/ 0 h 1497807"/>
                <a:gd name="connsiteX11" fmla="*/ 1943100 w 2288382"/>
                <a:gd name="connsiteY11" fmla="*/ 2382 h 1497807"/>
                <a:gd name="connsiteX12" fmla="*/ 2016919 w 2288382"/>
                <a:gd name="connsiteY12" fmla="*/ 45244 h 1497807"/>
                <a:gd name="connsiteX13" fmla="*/ 2124075 w 2288382"/>
                <a:gd name="connsiteY13" fmla="*/ 109538 h 1497807"/>
                <a:gd name="connsiteX14" fmla="*/ 2202657 w 2288382"/>
                <a:gd name="connsiteY14" fmla="*/ 171450 h 1497807"/>
                <a:gd name="connsiteX15" fmla="*/ 2243138 w 2288382"/>
                <a:gd name="connsiteY15" fmla="*/ 216694 h 1497807"/>
                <a:gd name="connsiteX16" fmla="*/ 2271713 w 2288382"/>
                <a:gd name="connsiteY16" fmla="*/ 257175 h 1497807"/>
                <a:gd name="connsiteX17" fmla="*/ 2286000 w 2288382"/>
                <a:gd name="connsiteY17" fmla="*/ 288132 h 1497807"/>
                <a:gd name="connsiteX18" fmla="*/ 2288382 w 2288382"/>
                <a:gd name="connsiteY18" fmla="*/ 316707 h 1497807"/>
                <a:gd name="connsiteX19" fmla="*/ 2283619 w 2288382"/>
                <a:gd name="connsiteY19" fmla="*/ 354807 h 1497807"/>
                <a:gd name="connsiteX20" fmla="*/ 2271713 w 2288382"/>
                <a:gd name="connsiteY20" fmla="*/ 376238 h 1497807"/>
                <a:gd name="connsiteX21" fmla="*/ 2238375 w 2288382"/>
                <a:gd name="connsiteY21" fmla="*/ 402432 h 1497807"/>
                <a:gd name="connsiteX22" fmla="*/ 2212182 w 2288382"/>
                <a:gd name="connsiteY22" fmla="*/ 421482 h 1497807"/>
                <a:gd name="connsiteX23" fmla="*/ 2181225 w 2288382"/>
                <a:gd name="connsiteY23" fmla="*/ 452438 h 1497807"/>
                <a:gd name="connsiteX24" fmla="*/ 2164557 w 2288382"/>
                <a:gd name="connsiteY24" fmla="*/ 490538 h 1497807"/>
                <a:gd name="connsiteX25" fmla="*/ 2126457 w 2288382"/>
                <a:gd name="connsiteY25" fmla="*/ 645319 h 1497807"/>
                <a:gd name="connsiteX26" fmla="*/ 2055019 w 2288382"/>
                <a:gd name="connsiteY26" fmla="*/ 969169 h 1497807"/>
                <a:gd name="connsiteX27" fmla="*/ 1990725 w 2288382"/>
                <a:gd name="connsiteY27" fmla="*/ 1269207 h 1497807"/>
                <a:gd name="connsiteX28" fmla="*/ 1969294 w 2288382"/>
                <a:gd name="connsiteY28" fmla="*/ 1350169 h 1497807"/>
                <a:gd name="connsiteX29" fmla="*/ 1947863 w 2288382"/>
                <a:gd name="connsiteY29" fmla="*/ 1407319 h 1497807"/>
                <a:gd name="connsiteX30" fmla="*/ 1924050 w 2288382"/>
                <a:gd name="connsiteY30" fmla="*/ 1447800 h 1497807"/>
                <a:gd name="connsiteX31" fmla="*/ 1895475 w 2288382"/>
                <a:gd name="connsiteY31" fmla="*/ 1476375 h 1497807"/>
                <a:gd name="connsiteX32" fmla="*/ 1866900 w 2288382"/>
                <a:gd name="connsiteY32" fmla="*/ 1488282 h 1497807"/>
                <a:gd name="connsiteX33" fmla="*/ 1840707 w 2288382"/>
                <a:gd name="connsiteY33" fmla="*/ 1495425 h 1497807"/>
                <a:gd name="connsiteX34" fmla="*/ 1800225 w 2288382"/>
                <a:gd name="connsiteY34" fmla="*/ 1497807 h 1497807"/>
                <a:gd name="connsiteX35" fmla="*/ 1766888 w 2288382"/>
                <a:gd name="connsiteY35" fmla="*/ 1495425 h 1497807"/>
                <a:gd name="connsiteX36" fmla="*/ 1738313 w 2288382"/>
                <a:gd name="connsiteY36" fmla="*/ 1488282 h 1497807"/>
                <a:gd name="connsiteX37" fmla="*/ 1716882 w 2288382"/>
                <a:gd name="connsiteY37" fmla="*/ 1481138 h 1497807"/>
                <a:gd name="connsiteX38" fmla="*/ 1702594 w 2288382"/>
                <a:gd name="connsiteY38" fmla="*/ 1464469 h 1497807"/>
                <a:gd name="connsiteX39" fmla="*/ 1688307 w 2288382"/>
                <a:gd name="connsiteY39" fmla="*/ 1428750 h 1497807"/>
                <a:gd name="connsiteX40" fmla="*/ 1685925 w 2288382"/>
                <a:gd name="connsiteY40" fmla="*/ 1352550 h 1497807"/>
                <a:gd name="connsiteX41" fmla="*/ 1726407 w 2288382"/>
                <a:gd name="connsiteY41" fmla="*/ 1233488 h 1497807"/>
                <a:gd name="connsiteX42" fmla="*/ 1793082 w 2288382"/>
                <a:gd name="connsiteY42" fmla="*/ 726282 h 1497807"/>
                <a:gd name="connsiteX43" fmla="*/ 1843088 w 2288382"/>
                <a:gd name="connsiteY43" fmla="*/ 335757 h 1497807"/>
                <a:gd name="connsiteX44" fmla="*/ 1840707 w 2288382"/>
                <a:gd name="connsiteY44" fmla="*/ 304800 h 1497807"/>
                <a:gd name="connsiteX45" fmla="*/ 1826419 w 2288382"/>
                <a:gd name="connsiteY45" fmla="*/ 278607 h 1497807"/>
                <a:gd name="connsiteX46" fmla="*/ 1797844 w 2288382"/>
                <a:gd name="connsiteY46" fmla="*/ 259557 h 1497807"/>
                <a:gd name="connsiteX47" fmla="*/ 1747838 w 2288382"/>
                <a:gd name="connsiteY47" fmla="*/ 245269 h 1497807"/>
                <a:gd name="connsiteX48" fmla="*/ 1576388 w 2288382"/>
                <a:gd name="connsiteY48" fmla="*/ 247650 h 1497807"/>
                <a:gd name="connsiteX49" fmla="*/ 1164432 w 2288382"/>
                <a:gd name="connsiteY49" fmla="*/ 283369 h 1497807"/>
                <a:gd name="connsiteX50" fmla="*/ 759619 w 2288382"/>
                <a:gd name="connsiteY50" fmla="*/ 326232 h 1497807"/>
                <a:gd name="connsiteX51" fmla="*/ 511969 w 2288382"/>
                <a:gd name="connsiteY51" fmla="*/ 359569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8382" h="1497807">
                  <a:moveTo>
                    <a:pt x="511969" y="359569"/>
                  </a:moveTo>
                  <a:lnTo>
                    <a:pt x="66675" y="438150"/>
                  </a:lnTo>
                  <a:lnTo>
                    <a:pt x="0" y="250032"/>
                  </a:lnTo>
                  <a:lnTo>
                    <a:pt x="152400" y="235744"/>
                  </a:lnTo>
                  <a:lnTo>
                    <a:pt x="478632" y="192882"/>
                  </a:lnTo>
                  <a:lnTo>
                    <a:pt x="919163" y="145257"/>
                  </a:lnTo>
                  <a:lnTo>
                    <a:pt x="1221582" y="114300"/>
                  </a:lnTo>
                  <a:lnTo>
                    <a:pt x="1562100" y="85725"/>
                  </a:lnTo>
                  <a:lnTo>
                    <a:pt x="1807369" y="64294"/>
                  </a:lnTo>
                  <a:lnTo>
                    <a:pt x="1859757" y="35719"/>
                  </a:lnTo>
                  <a:lnTo>
                    <a:pt x="1928813" y="0"/>
                  </a:lnTo>
                  <a:lnTo>
                    <a:pt x="1943100" y="2382"/>
                  </a:lnTo>
                  <a:lnTo>
                    <a:pt x="2016919" y="45244"/>
                  </a:lnTo>
                  <a:lnTo>
                    <a:pt x="2124075" y="109538"/>
                  </a:lnTo>
                  <a:lnTo>
                    <a:pt x="2202657" y="171450"/>
                  </a:lnTo>
                  <a:lnTo>
                    <a:pt x="2243138" y="216694"/>
                  </a:lnTo>
                  <a:lnTo>
                    <a:pt x="2271713" y="257175"/>
                  </a:lnTo>
                  <a:lnTo>
                    <a:pt x="2286000" y="288132"/>
                  </a:lnTo>
                  <a:lnTo>
                    <a:pt x="2288382" y="316707"/>
                  </a:lnTo>
                  <a:lnTo>
                    <a:pt x="2283619" y="354807"/>
                  </a:lnTo>
                  <a:lnTo>
                    <a:pt x="2271713" y="376238"/>
                  </a:lnTo>
                  <a:lnTo>
                    <a:pt x="2238375" y="402432"/>
                  </a:lnTo>
                  <a:lnTo>
                    <a:pt x="2212182" y="421482"/>
                  </a:lnTo>
                  <a:lnTo>
                    <a:pt x="2181225" y="452438"/>
                  </a:lnTo>
                  <a:lnTo>
                    <a:pt x="2164557" y="490538"/>
                  </a:lnTo>
                  <a:lnTo>
                    <a:pt x="2126457" y="645319"/>
                  </a:lnTo>
                  <a:lnTo>
                    <a:pt x="2055019" y="969169"/>
                  </a:lnTo>
                  <a:lnTo>
                    <a:pt x="1990725" y="1269207"/>
                  </a:lnTo>
                  <a:lnTo>
                    <a:pt x="1969294" y="1350169"/>
                  </a:lnTo>
                  <a:lnTo>
                    <a:pt x="1947863" y="1407319"/>
                  </a:lnTo>
                  <a:lnTo>
                    <a:pt x="1924050" y="1447800"/>
                  </a:lnTo>
                  <a:lnTo>
                    <a:pt x="1895475" y="1476375"/>
                  </a:lnTo>
                  <a:lnTo>
                    <a:pt x="1866900" y="1488282"/>
                  </a:lnTo>
                  <a:lnTo>
                    <a:pt x="1840707" y="1495425"/>
                  </a:lnTo>
                  <a:lnTo>
                    <a:pt x="1800225" y="1497807"/>
                  </a:lnTo>
                  <a:lnTo>
                    <a:pt x="1766888" y="1495425"/>
                  </a:lnTo>
                  <a:lnTo>
                    <a:pt x="1738313" y="1488282"/>
                  </a:lnTo>
                  <a:lnTo>
                    <a:pt x="1716882" y="1481138"/>
                  </a:lnTo>
                  <a:lnTo>
                    <a:pt x="1702594" y="1464469"/>
                  </a:lnTo>
                  <a:lnTo>
                    <a:pt x="1688307" y="1428750"/>
                  </a:lnTo>
                  <a:lnTo>
                    <a:pt x="1685925" y="1352550"/>
                  </a:lnTo>
                  <a:lnTo>
                    <a:pt x="1726407" y="1233488"/>
                  </a:lnTo>
                  <a:lnTo>
                    <a:pt x="1793082" y="726282"/>
                  </a:lnTo>
                  <a:lnTo>
                    <a:pt x="1843088" y="335757"/>
                  </a:lnTo>
                  <a:lnTo>
                    <a:pt x="1840707" y="304800"/>
                  </a:lnTo>
                  <a:lnTo>
                    <a:pt x="1826419" y="278607"/>
                  </a:lnTo>
                  <a:lnTo>
                    <a:pt x="1797844" y="259557"/>
                  </a:lnTo>
                  <a:lnTo>
                    <a:pt x="1747838" y="245269"/>
                  </a:lnTo>
                  <a:lnTo>
                    <a:pt x="1576388" y="247650"/>
                  </a:lnTo>
                  <a:lnTo>
                    <a:pt x="1164432" y="283369"/>
                  </a:lnTo>
                  <a:lnTo>
                    <a:pt x="759619" y="326232"/>
                  </a:lnTo>
                  <a:lnTo>
                    <a:pt x="511969" y="3595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E8765A0D-8A62-402C-8EE1-B0A3F68BB313}"/>
                </a:ext>
              </a:extLst>
            </p:cNvPr>
            <p:cNvSpPr/>
            <p:nvPr/>
          </p:nvSpPr>
          <p:spPr>
            <a:xfrm>
              <a:off x="5114925" y="5564188"/>
              <a:ext cx="1662113" cy="311150"/>
            </a:xfrm>
            <a:custGeom>
              <a:avLst/>
              <a:gdLst>
                <a:gd name="connsiteX0" fmla="*/ 492919 w 1662113"/>
                <a:gd name="connsiteY0" fmla="*/ 233363 h 309563"/>
                <a:gd name="connsiteX1" fmla="*/ 21431 w 1662113"/>
                <a:gd name="connsiteY1" fmla="*/ 309563 h 309563"/>
                <a:gd name="connsiteX2" fmla="*/ 0 w 1662113"/>
                <a:gd name="connsiteY2" fmla="*/ 100013 h 309563"/>
                <a:gd name="connsiteX3" fmla="*/ 147638 w 1662113"/>
                <a:gd name="connsiteY3" fmla="*/ 83344 h 309563"/>
                <a:gd name="connsiteX4" fmla="*/ 411956 w 1662113"/>
                <a:gd name="connsiteY4" fmla="*/ 52388 h 309563"/>
                <a:gd name="connsiteX5" fmla="*/ 721519 w 1662113"/>
                <a:gd name="connsiteY5" fmla="*/ 23813 h 309563"/>
                <a:gd name="connsiteX6" fmla="*/ 1000125 w 1662113"/>
                <a:gd name="connsiteY6" fmla="*/ 7144 h 309563"/>
                <a:gd name="connsiteX7" fmla="*/ 1209675 w 1662113"/>
                <a:gd name="connsiteY7" fmla="*/ 0 h 309563"/>
                <a:gd name="connsiteX8" fmla="*/ 1428750 w 1662113"/>
                <a:gd name="connsiteY8" fmla="*/ 0 h 309563"/>
                <a:gd name="connsiteX9" fmla="*/ 1650206 w 1662113"/>
                <a:gd name="connsiteY9" fmla="*/ 2382 h 309563"/>
                <a:gd name="connsiteX10" fmla="*/ 1662113 w 1662113"/>
                <a:gd name="connsiteY10" fmla="*/ 192882 h 309563"/>
                <a:gd name="connsiteX11" fmla="*/ 1478756 w 1662113"/>
                <a:gd name="connsiteY11" fmla="*/ 178594 h 309563"/>
                <a:gd name="connsiteX12" fmla="*/ 1135856 w 1662113"/>
                <a:gd name="connsiteY12" fmla="*/ 183357 h 309563"/>
                <a:gd name="connsiteX13" fmla="*/ 892969 w 1662113"/>
                <a:gd name="connsiteY13" fmla="*/ 195263 h 309563"/>
                <a:gd name="connsiteX14" fmla="*/ 711994 w 1662113"/>
                <a:gd name="connsiteY14" fmla="*/ 211932 h 309563"/>
                <a:gd name="connsiteX15" fmla="*/ 492919 w 1662113"/>
                <a:gd name="connsiteY15" fmla="*/ 23336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2113" h="309563">
                  <a:moveTo>
                    <a:pt x="492919" y="233363"/>
                  </a:moveTo>
                  <a:lnTo>
                    <a:pt x="21431" y="309563"/>
                  </a:lnTo>
                  <a:lnTo>
                    <a:pt x="0" y="100013"/>
                  </a:lnTo>
                  <a:lnTo>
                    <a:pt x="147638" y="83344"/>
                  </a:lnTo>
                  <a:lnTo>
                    <a:pt x="411956" y="52388"/>
                  </a:lnTo>
                  <a:lnTo>
                    <a:pt x="721519" y="23813"/>
                  </a:lnTo>
                  <a:lnTo>
                    <a:pt x="1000125" y="7144"/>
                  </a:lnTo>
                  <a:lnTo>
                    <a:pt x="1209675" y="0"/>
                  </a:lnTo>
                  <a:lnTo>
                    <a:pt x="1428750" y="0"/>
                  </a:lnTo>
                  <a:lnTo>
                    <a:pt x="1650206" y="2382"/>
                  </a:lnTo>
                  <a:lnTo>
                    <a:pt x="1662113" y="192882"/>
                  </a:lnTo>
                  <a:lnTo>
                    <a:pt x="1478756" y="178594"/>
                  </a:lnTo>
                  <a:lnTo>
                    <a:pt x="1135856" y="183357"/>
                  </a:lnTo>
                  <a:lnTo>
                    <a:pt x="892969" y="195263"/>
                  </a:lnTo>
                  <a:lnTo>
                    <a:pt x="711994" y="211932"/>
                  </a:lnTo>
                  <a:lnTo>
                    <a:pt x="492919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418EF2EB-F7D4-4474-9C21-5AC0F9790CC2}"/>
              </a:ext>
            </a:extLst>
          </p:cNvPr>
          <p:cNvGrpSpPr/>
          <p:nvPr/>
        </p:nvGrpSpPr>
        <p:grpSpPr>
          <a:xfrm>
            <a:off x="2609850" y="1617663"/>
            <a:ext cx="4567238" cy="4257675"/>
            <a:chOff x="2609850" y="1617663"/>
            <a:chExt cx="4567238" cy="425767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B76C13D3-F7EF-4339-A332-511650DD9BD0}"/>
                </a:ext>
              </a:extLst>
            </p:cNvPr>
            <p:cNvSpPr/>
            <p:nvPr/>
          </p:nvSpPr>
          <p:spPr>
            <a:xfrm>
              <a:off x="3157538" y="1674813"/>
              <a:ext cx="806450" cy="733425"/>
            </a:xfrm>
            <a:custGeom>
              <a:avLst/>
              <a:gdLst>
                <a:gd name="connsiteX0" fmla="*/ 442912 w 807243"/>
                <a:gd name="connsiteY0" fmla="*/ 573881 h 733425"/>
                <a:gd name="connsiteX1" fmla="*/ 338137 w 807243"/>
                <a:gd name="connsiteY1" fmla="*/ 469106 h 733425"/>
                <a:gd name="connsiteX2" fmla="*/ 250031 w 807243"/>
                <a:gd name="connsiteY2" fmla="*/ 371475 h 733425"/>
                <a:gd name="connsiteX3" fmla="*/ 159543 w 807243"/>
                <a:gd name="connsiteY3" fmla="*/ 261937 h 733425"/>
                <a:gd name="connsiteX4" fmla="*/ 78581 w 807243"/>
                <a:gd name="connsiteY4" fmla="*/ 159544 h 733425"/>
                <a:gd name="connsiteX5" fmla="*/ 30956 w 807243"/>
                <a:gd name="connsiteY5" fmla="*/ 95250 h 733425"/>
                <a:gd name="connsiteX6" fmla="*/ 11906 w 807243"/>
                <a:gd name="connsiteY6" fmla="*/ 66675 h 733425"/>
                <a:gd name="connsiteX7" fmla="*/ 2381 w 807243"/>
                <a:gd name="connsiteY7" fmla="*/ 38100 h 733425"/>
                <a:gd name="connsiteX8" fmla="*/ 0 w 807243"/>
                <a:gd name="connsiteY8" fmla="*/ 21431 h 733425"/>
                <a:gd name="connsiteX9" fmla="*/ 2381 w 807243"/>
                <a:gd name="connsiteY9" fmla="*/ 9525 h 733425"/>
                <a:gd name="connsiteX10" fmla="*/ 11906 w 807243"/>
                <a:gd name="connsiteY10" fmla="*/ 2381 h 733425"/>
                <a:gd name="connsiteX11" fmla="*/ 38100 w 807243"/>
                <a:gd name="connsiteY11" fmla="*/ 0 h 733425"/>
                <a:gd name="connsiteX12" fmla="*/ 80962 w 807243"/>
                <a:gd name="connsiteY12" fmla="*/ 4762 h 733425"/>
                <a:gd name="connsiteX13" fmla="*/ 97631 w 807243"/>
                <a:gd name="connsiteY13" fmla="*/ 14287 h 733425"/>
                <a:gd name="connsiteX14" fmla="*/ 126206 w 807243"/>
                <a:gd name="connsiteY14" fmla="*/ 47625 h 733425"/>
                <a:gd name="connsiteX15" fmla="*/ 159543 w 807243"/>
                <a:gd name="connsiteY15" fmla="*/ 73819 h 733425"/>
                <a:gd name="connsiteX16" fmla="*/ 238125 w 807243"/>
                <a:gd name="connsiteY16" fmla="*/ 128587 h 733425"/>
                <a:gd name="connsiteX17" fmla="*/ 300037 w 807243"/>
                <a:gd name="connsiteY17" fmla="*/ 166687 h 733425"/>
                <a:gd name="connsiteX18" fmla="*/ 357187 w 807243"/>
                <a:gd name="connsiteY18" fmla="*/ 197644 h 733425"/>
                <a:gd name="connsiteX19" fmla="*/ 416718 w 807243"/>
                <a:gd name="connsiteY19" fmla="*/ 221456 h 733425"/>
                <a:gd name="connsiteX20" fmla="*/ 495300 w 807243"/>
                <a:gd name="connsiteY20" fmla="*/ 252412 h 733425"/>
                <a:gd name="connsiteX21" fmla="*/ 600075 w 807243"/>
                <a:gd name="connsiteY21" fmla="*/ 285750 h 733425"/>
                <a:gd name="connsiteX22" fmla="*/ 676275 w 807243"/>
                <a:gd name="connsiteY22" fmla="*/ 304800 h 733425"/>
                <a:gd name="connsiteX23" fmla="*/ 700087 w 807243"/>
                <a:gd name="connsiteY23" fmla="*/ 330994 h 733425"/>
                <a:gd name="connsiteX24" fmla="*/ 733425 w 807243"/>
                <a:gd name="connsiteY24" fmla="*/ 381000 h 733425"/>
                <a:gd name="connsiteX25" fmla="*/ 769143 w 807243"/>
                <a:gd name="connsiteY25" fmla="*/ 447675 h 733425"/>
                <a:gd name="connsiteX26" fmla="*/ 800100 w 807243"/>
                <a:gd name="connsiteY26" fmla="*/ 523875 h 733425"/>
                <a:gd name="connsiteX27" fmla="*/ 807243 w 807243"/>
                <a:gd name="connsiteY27" fmla="*/ 583406 h 733425"/>
                <a:gd name="connsiteX28" fmla="*/ 802481 w 807243"/>
                <a:gd name="connsiteY28" fmla="*/ 631031 h 733425"/>
                <a:gd name="connsiteX29" fmla="*/ 790575 w 807243"/>
                <a:gd name="connsiteY29" fmla="*/ 678656 h 733425"/>
                <a:gd name="connsiteX30" fmla="*/ 776287 w 807243"/>
                <a:gd name="connsiteY30" fmla="*/ 707231 h 733425"/>
                <a:gd name="connsiteX31" fmla="*/ 757237 w 807243"/>
                <a:gd name="connsiteY31" fmla="*/ 723900 h 733425"/>
                <a:gd name="connsiteX32" fmla="*/ 723900 w 807243"/>
                <a:gd name="connsiteY32" fmla="*/ 733425 h 733425"/>
                <a:gd name="connsiteX33" fmla="*/ 688181 w 807243"/>
                <a:gd name="connsiteY33" fmla="*/ 728662 h 733425"/>
                <a:gd name="connsiteX34" fmla="*/ 645318 w 807243"/>
                <a:gd name="connsiteY34" fmla="*/ 711994 h 733425"/>
                <a:gd name="connsiteX35" fmla="*/ 597693 w 807243"/>
                <a:gd name="connsiteY35" fmla="*/ 685800 h 733425"/>
                <a:gd name="connsiteX36" fmla="*/ 557212 w 807243"/>
                <a:gd name="connsiteY36" fmla="*/ 659606 h 733425"/>
                <a:gd name="connsiteX37" fmla="*/ 442912 w 807243"/>
                <a:gd name="connsiteY37" fmla="*/ 57388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07243" h="733425">
                  <a:moveTo>
                    <a:pt x="442912" y="573881"/>
                  </a:moveTo>
                  <a:lnTo>
                    <a:pt x="338137" y="469106"/>
                  </a:lnTo>
                  <a:lnTo>
                    <a:pt x="250031" y="371475"/>
                  </a:lnTo>
                  <a:lnTo>
                    <a:pt x="159543" y="261937"/>
                  </a:lnTo>
                  <a:lnTo>
                    <a:pt x="78581" y="159544"/>
                  </a:lnTo>
                  <a:lnTo>
                    <a:pt x="30956" y="95250"/>
                  </a:lnTo>
                  <a:lnTo>
                    <a:pt x="11906" y="66675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2381"/>
                  </a:lnTo>
                  <a:lnTo>
                    <a:pt x="38100" y="0"/>
                  </a:lnTo>
                  <a:lnTo>
                    <a:pt x="80962" y="4762"/>
                  </a:lnTo>
                  <a:lnTo>
                    <a:pt x="97631" y="14287"/>
                  </a:lnTo>
                  <a:lnTo>
                    <a:pt x="126206" y="47625"/>
                  </a:lnTo>
                  <a:lnTo>
                    <a:pt x="159543" y="73819"/>
                  </a:lnTo>
                  <a:lnTo>
                    <a:pt x="238125" y="128587"/>
                  </a:lnTo>
                  <a:lnTo>
                    <a:pt x="300037" y="166687"/>
                  </a:lnTo>
                  <a:lnTo>
                    <a:pt x="357187" y="197644"/>
                  </a:lnTo>
                  <a:lnTo>
                    <a:pt x="416718" y="221456"/>
                  </a:lnTo>
                  <a:lnTo>
                    <a:pt x="495300" y="252412"/>
                  </a:lnTo>
                  <a:lnTo>
                    <a:pt x="600075" y="285750"/>
                  </a:lnTo>
                  <a:lnTo>
                    <a:pt x="676275" y="304800"/>
                  </a:lnTo>
                  <a:lnTo>
                    <a:pt x="700087" y="330994"/>
                  </a:lnTo>
                  <a:lnTo>
                    <a:pt x="733425" y="381000"/>
                  </a:lnTo>
                  <a:lnTo>
                    <a:pt x="769143" y="447675"/>
                  </a:lnTo>
                  <a:lnTo>
                    <a:pt x="800100" y="523875"/>
                  </a:lnTo>
                  <a:lnTo>
                    <a:pt x="807243" y="583406"/>
                  </a:lnTo>
                  <a:lnTo>
                    <a:pt x="802481" y="631031"/>
                  </a:lnTo>
                  <a:lnTo>
                    <a:pt x="790575" y="678656"/>
                  </a:lnTo>
                  <a:lnTo>
                    <a:pt x="776287" y="707231"/>
                  </a:lnTo>
                  <a:lnTo>
                    <a:pt x="757237" y="723900"/>
                  </a:lnTo>
                  <a:lnTo>
                    <a:pt x="723900" y="733425"/>
                  </a:lnTo>
                  <a:lnTo>
                    <a:pt x="688181" y="728662"/>
                  </a:lnTo>
                  <a:lnTo>
                    <a:pt x="645318" y="711994"/>
                  </a:lnTo>
                  <a:lnTo>
                    <a:pt x="597693" y="685800"/>
                  </a:lnTo>
                  <a:lnTo>
                    <a:pt x="557212" y="659606"/>
                  </a:lnTo>
                  <a:lnTo>
                    <a:pt x="44291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51B1DF90-0097-40C7-85B5-9DC4C2453E18}"/>
                </a:ext>
              </a:extLst>
            </p:cNvPr>
            <p:cNvSpPr/>
            <p:nvPr/>
          </p:nvSpPr>
          <p:spPr>
            <a:xfrm>
              <a:off x="2757488" y="2859088"/>
              <a:ext cx="776287" cy="600075"/>
            </a:xfrm>
            <a:custGeom>
              <a:avLst/>
              <a:gdLst>
                <a:gd name="connsiteX0" fmla="*/ 423862 w 776287"/>
                <a:gd name="connsiteY0" fmla="*/ 509588 h 600075"/>
                <a:gd name="connsiteX1" fmla="*/ 335756 w 776287"/>
                <a:gd name="connsiteY1" fmla="*/ 442913 h 600075"/>
                <a:gd name="connsiteX2" fmla="*/ 271462 w 776287"/>
                <a:gd name="connsiteY2" fmla="*/ 383382 h 600075"/>
                <a:gd name="connsiteX3" fmla="*/ 185737 w 776287"/>
                <a:gd name="connsiteY3" fmla="*/ 285750 h 600075"/>
                <a:gd name="connsiteX4" fmla="*/ 116681 w 776287"/>
                <a:gd name="connsiteY4" fmla="*/ 209550 h 600075"/>
                <a:gd name="connsiteX5" fmla="*/ 61912 w 776287"/>
                <a:gd name="connsiteY5" fmla="*/ 138113 h 600075"/>
                <a:gd name="connsiteX6" fmla="*/ 23812 w 776287"/>
                <a:gd name="connsiteY6" fmla="*/ 85725 h 600075"/>
                <a:gd name="connsiteX7" fmla="*/ 9525 w 776287"/>
                <a:gd name="connsiteY7" fmla="*/ 52388 h 600075"/>
                <a:gd name="connsiteX8" fmla="*/ 0 w 776287"/>
                <a:gd name="connsiteY8" fmla="*/ 26194 h 600075"/>
                <a:gd name="connsiteX9" fmla="*/ 2381 w 776287"/>
                <a:gd name="connsiteY9" fmla="*/ 9525 h 600075"/>
                <a:gd name="connsiteX10" fmla="*/ 16668 w 776287"/>
                <a:gd name="connsiteY10" fmla="*/ 0 h 600075"/>
                <a:gd name="connsiteX11" fmla="*/ 33337 w 776287"/>
                <a:gd name="connsiteY11" fmla="*/ 0 h 600075"/>
                <a:gd name="connsiteX12" fmla="*/ 59531 w 776287"/>
                <a:gd name="connsiteY12" fmla="*/ 14288 h 600075"/>
                <a:gd name="connsiteX13" fmla="*/ 92868 w 776287"/>
                <a:gd name="connsiteY13" fmla="*/ 35719 h 600075"/>
                <a:gd name="connsiteX14" fmla="*/ 130968 w 776287"/>
                <a:gd name="connsiteY14" fmla="*/ 61913 h 600075"/>
                <a:gd name="connsiteX15" fmla="*/ 166687 w 776287"/>
                <a:gd name="connsiteY15" fmla="*/ 83344 h 600075"/>
                <a:gd name="connsiteX16" fmla="*/ 226218 w 776287"/>
                <a:gd name="connsiteY16" fmla="*/ 114300 h 600075"/>
                <a:gd name="connsiteX17" fmla="*/ 295275 w 776287"/>
                <a:gd name="connsiteY17" fmla="*/ 142875 h 600075"/>
                <a:gd name="connsiteX18" fmla="*/ 376237 w 776287"/>
                <a:gd name="connsiteY18" fmla="*/ 171450 h 600075"/>
                <a:gd name="connsiteX19" fmla="*/ 469106 w 776287"/>
                <a:gd name="connsiteY19" fmla="*/ 192882 h 600075"/>
                <a:gd name="connsiteX20" fmla="*/ 583406 w 776287"/>
                <a:gd name="connsiteY20" fmla="*/ 211932 h 600075"/>
                <a:gd name="connsiteX21" fmla="*/ 609600 w 776287"/>
                <a:gd name="connsiteY21" fmla="*/ 228600 h 600075"/>
                <a:gd name="connsiteX22" fmla="*/ 650081 w 776287"/>
                <a:gd name="connsiteY22" fmla="*/ 261938 h 600075"/>
                <a:gd name="connsiteX23" fmla="*/ 719137 w 776287"/>
                <a:gd name="connsiteY23" fmla="*/ 333375 h 600075"/>
                <a:gd name="connsiteX24" fmla="*/ 745331 w 776287"/>
                <a:gd name="connsiteY24" fmla="*/ 371475 h 600075"/>
                <a:gd name="connsiteX25" fmla="*/ 764381 w 776287"/>
                <a:gd name="connsiteY25" fmla="*/ 411957 h 600075"/>
                <a:gd name="connsiteX26" fmla="*/ 776287 w 776287"/>
                <a:gd name="connsiteY26" fmla="*/ 452438 h 600075"/>
                <a:gd name="connsiteX27" fmla="*/ 776287 w 776287"/>
                <a:gd name="connsiteY27" fmla="*/ 485775 h 600075"/>
                <a:gd name="connsiteX28" fmla="*/ 769143 w 776287"/>
                <a:gd name="connsiteY28" fmla="*/ 528638 h 600075"/>
                <a:gd name="connsiteX29" fmla="*/ 757237 w 776287"/>
                <a:gd name="connsiteY29" fmla="*/ 554832 h 600075"/>
                <a:gd name="connsiteX30" fmla="*/ 733425 w 776287"/>
                <a:gd name="connsiteY30" fmla="*/ 581025 h 600075"/>
                <a:gd name="connsiteX31" fmla="*/ 704850 w 776287"/>
                <a:gd name="connsiteY31" fmla="*/ 597694 h 600075"/>
                <a:gd name="connsiteX32" fmla="*/ 666750 w 776287"/>
                <a:gd name="connsiteY32" fmla="*/ 600075 h 600075"/>
                <a:gd name="connsiteX33" fmla="*/ 607218 w 776287"/>
                <a:gd name="connsiteY33" fmla="*/ 592932 h 600075"/>
                <a:gd name="connsiteX34" fmla="*/ 559593 w 776287"/>
                <a:gd name="connsiteY34" fmla="*/ 581025 h 600075"/>
                <a:gd name="connsiteX35" fmla="*/ 511968 w 776287"/>
                <a:gd name="connsiteY35" fmla="*/ 564357 h 600075"/>
                <a:gd name="connsiteX36" fmla="*/ 423862 w 776287"/>
                <a:gd name="connsiteY36" fmla="*/ 509588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287" h="600075">
                  <a:moveTo>
                    <a:pt x="423862" y="509588"/>
                  </a:moveTo>
                  <a:lnTo>
                    <a:pt x="335756" y="442913"/>
                  </a:lnTo>
                  <a:lnTo>
                    <a:pt x="271462" y="383382"/>
                  </a:lnTo>
                  <a:lnTo>
                    <a:pt x="185737" y="285750"/>
                  </a:lnTo>
                  <a:lnTo>
                    <a:pt x="116681" y="209550"/>
                  </a:lnTo>
                  <a:lnTo>
                    <a:pt x="61912" y="138113"/>
                  </a:lnTo>
                  <a:lnTo>
                    <a:pt x="23812" y="85725"/>
                  </a:lnTo>
                  <a:lnTo>
                    <a:pt x="9525" y="52388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9531" y="14288"/>
                  </a:lnTo>
                  <a:lnTo>
                    <a:pt x="92868" y="35719"/>
                  </a:lnTo>
                  <a:lnTo>
                    <a:pt x="130968" y="61913"/>
                  </a:lnTo>
                  <a:lnTo>
                    <a:pt x="166687" y="83344"/>
                  </a:lnTo>
                  <a:lnTo>
                    <a:pt x="226218" y="114300"/>
                  </a:lnTo>
                  <a:lnTo>
                    <a:pt x="295275" y="142875"/>
                  </a:lnTo>
                  <a:lnTo>
                    <a:pt x="376237" y="171450"/>
                  </a:lnTo>
                  <a:lnTo>
                    <a:pt x="469106" y="192882"/>
                  </a:lnTo>
                  <a:lnTo>
                    <a:pt x="583406" y="211932"/>
                  </a:lnTo>
                  <a:lnTo>
                    <a:pt x="609600" y="228600"/>
                  </a:lnTo>
                  <a:lnTo>
                    <a:pt x="650081" y="261938"/>
                  </a:lnTo>
                  <a:lnTo>
                    <a:pt x="719137" y="333375"/>
                  </a:lnTo>
                  <a:lnTo>
                    <a:pt x="745331" y="371475"/>
                  </a:lnTo>
                  <a:lnTo>
                    <a:pt x="764381" y="411957"/>
                  </a:lnTo>
                  <a:lnTo>
                    <a:pt x="776287" y="452438"/>
                  </a:lnTo>
                  <a:lnTo>
                    <a:pt x="776287" y="485775"/>
                  </a:lnTo>
                  <a:lnTo>
                    <a:pt x="769143" y="528638"/>
                  </a:lnTo>
                  <a:lnTo>
                    <a:pt x="757237" y="554832"/>
                  </a:lnTo>
                  <a:lnTo>
                    <a:pt x="733425" y="581025"/>
                  </a:lnTo>
                  <a:lnTo>
                    <a:pt x="704850" y="597694"/>
                  </a:lnTo>
                  <a:lnTo>
                    <a:pt x="666750" y="600075"/>
                  </a:lnTo>
                  <a:lnTo>
                    <a:pt x="607218" y="592932"/>
                  </a:lnTo>
                  <a:lnTo>
                    <a:pt x="559593" y="581025"/>
                  </a:lnTo>
                  <a:lnTo>
                    <a:pt x="511968" y="564357"/>
                  </a:lnTo>
                  <a:lnTo>
                    <a:pt x="42386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01AA9697-BCF7-468A-8B3D-C810A78A5400}"/>
                </a:ext>
              </a:extLst>
            </p:cNvPr>
            <p:cNvSpPr/>
            <p:nvPr/>
          </p:nvSpPr>
          <p:spPr>
            <a:xfrm>
              <a:off x="2609850" y="5278438"/>
              <a:ext cx="552450" cy="596900"/>
            </a:xfrm>
            <a:custGeom>
              <a:avLst/>
              <a:gdLst>
                <a:gd name="connsiteX0" fmla="*/ 257175 w 552450"/>
                <a:gd name="connsiteY0" fmla="*/ 450057 h 595313"/>
                <a:gd name="connsiteX1" fmla="*/ 173831 w 552450"/>
                <a:gd name="connsiteY1" fmla="*/ 361950 h 595313"/>
                <a:gd name="connsiteX2" fmla="*/ 130969 w 552450"/>
                <a:gd name="connsiteY2" fmla="*/ 311944 h 595313"/>
                <a:gd name="connsiteX3" fmla="*/ 90488 w 552450"/>
                <a:gd name="connsiteY3" fmla="*/ 252413 h 595313"/>
                <a:gd name="connsiteX4" fmla="*/ 66675 w 552450"/>
                <a:gd name="connsiteY4" fmla="*/ 214313 h 595313"/>
                <a:gd name="connsiteX5" fmla="*/ 40481 w 552450"/>
                <a:gd name="connsiteY5" fmla="*/ 161925 h 595313"/>
                <a:gd name="connsiteX6" fmla="*/ 19050 w 552450"/>
                <a:gd name="connsiteY6" fmla="*/ 121444 h 595313"/>
                <a:gd name="connsiteX7" fmla="*/ 7144 w 552450"/>
                <a:gd name="connsiteY7" fmla="*/ 73819 h 595313"/>
                <a:gd name="connsiteX8" fmla="*/ 0 w 552450"/>
                <a:gd name="connsiteY8" fmla="*/ 40482 h 595313"/>
                <a:gd name="connsiteX9" fmla="*/ 2381 w 552450"/>
                <a:gd name="connsiteY9" fmla="*/ 19050 h 595313"/>
                <a:gd name="connsiteX10" fmla="*/ 7144 w 552450"/>
                <a:gd name="connsiteY10" fmla="*/ 7144 h 595313"/>
                <a:gd name="connsiteX11" fmla="*/ 26194 w 552450"/>
                <a:gd name="connsiteY11" fmla="*/ 0 h 595313"/>
                <a:gd name="connsiteX12" fmla="*/ 45244 w 552450"/>
                <a:gd name="connsiteY12" fmla="*/ 4763 h 595313"/>
                <a:gd name="connsiteX13" fmla="*/ 78581 w 552450"/>
                <a:gd name="connsiteY13" fmla="*/ 26194 h 595313"/>
                <a:gd name="connsiteX14" fmla="*/ 126206 w 552450"/>
                <a:gd name="connsiteY14" fmla="*/ 64294 h 595313"/>
                <a:gd name="connsiteX15" fmla="*/ 159544 w 552450"/>
                <a:gd name="connsiteY15" fmla="*/ 92869 h 595313"/>
                <a:gd name="connsiteX16" fmla="*/ 192881 w 552450"/>
                <a:gd name="connsiteY16" fmla="*/ 107157 h 595313"/>
                <a:gd name="connsiteX17" fmla="*/ 223838 w 552450"/>
                <a:gd name="connsiteY17" fmla="*/ 111919 h 595313"/>
                <a:gd name="connsiteX18" fmla="*/ 264319 w 552450"/>
                <a:gd name="connsiteY18" fmla="*/ 104775 h 595313"/>
                <a:gd name="connsiteX19" fmla="*/ 552450 w 552450"/>
                <a:gd name="connsiteY19" fmla="*/ 433388 h 595313"/>
                <a:gd name="connsiteX20" fmla="*/ 542925 w 552450"/>
                <a:gd name="connsiteY20" fmla="*/ 500063 h 595313"/>
                <a:gd name="connsiteX21" fmla="*/ 526256 w 552450"/>
                <a:gd name="connsiteY21" fmla="*/ 547688 h 595313"/>
                <a:gd name="connsiteX22" fmla="*/ 519113 w 552450"/>
                <a:gd name="connsiteY22" fmla="*/ 571500 h 595313"/>
                <a:gd name="connsiteX23" fmla="*/ 507206 w 552450"/>
                <a:gd name="connsiteY23" fmla="*/ 585788 h 595313"/>
                <a:gd name="connsiteX24" fmla="*/ 490538 w 552450"/>
                <a:gd name="connsiteY24" fmla="*/ 592932 h 595313"/>
                <a:gd name="connsiteX25" fmla="*/ 466725 w 552450"/>
                <a:gd name="connsiteY25" fmla="*/ 595313 h 595313"/>
                <a:gd name="connsiteX26" fmla="*/ 428625 w 552450"/>
                <a:gd name="connsiteY26" fmla="*/ 581025 h 595313"/>
                <a:gd name="connsiteX27" fmla="*/ 381000 w 552450"/>
                <a:gd name="connsiteY27" fmla="*/ 550069 h 595313"/>
                <a:gd name="connsiteX28" fmla="*/ 338138 w 552450"/>
                <a:gd name="connsiteY28" fmla="*/ 514350 h 595313"/>
                <a:gd name="connsiteX29" fmla="*/ 257175 w 552450"/>
                <a:gd name="connsiteY29" fmla="*/ 450057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2450" h="595313">
                  <a:moveTo>
                    <a:pt x="257175" y="450057"/>
                  </a:moveTo>
                  <a:lnTo>
                    <a:pt x="173831" y="361950"/>
                  </a:lnTo>
                  <a:lnTo>
                    <a:pt x="130969" y="311944"/>
                  </a:lnTo>
                  <a:lnTo>
                    <a:pt x="90488" y="252413"/>
                  </a:lnTo>
                  <a:lnTo>
                    <a:pt x="66675" y="214313"/>
                  </a:lnTo>
                  <a:lnTo>
                    <a:pt x="40481" y="161925"/>
                  </a:lnTo>
                  <a:lnTo>
                    <a:pt x="19050" y="121444"/>
                  </a:lnTo>
                  <a:lnTo>
                    <a:pt x="7144" y="73819"/>
                  </a:lnTo>
                  <a:lnTo>
                    <a:pt x="0" y="40482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78581" y="26194"/>
                  </a:lnTo>
                  <a:lnTo>
                    <a:pt x="126206" y="64294"/>
                  </a:lnTo>
                  <a:lnTo>
                    <a:pt x="159544" y="92869"/>
                  </a:lnTo>
                  <a:lnTo>
                    <a:pt x="192881" y="107157"/>
                  </a:lnTo>
                  <a:lnTo>
                    <a:pt x="223838" y="111919"/>
                  </a:lnTo>
                  <a:lnTo>
                    <a:pt x="264319" y="104775"/>
                  </a:lnTo>
                  <a:lnTo>
                    <a:pt x="552450" y="433388"/>
                  </a:lnTo>
                  <a:lnTo>
                    <a:pt x="542925" y="500063"/>
                  </a:lnTo>
                  <a:lnTo>
                    <a:pt x="526256" y="547688"/>
                  </a:lnTo>
                  <a:lnTo>
                    <a:pt x="519113" y="571500"/>
                  </a:lnTo>
                  <a:lnTo>
                    <a:pt x="507206" y="585788"/>
                  </a:lnTo>
                  <a:lnTo>
                    <a:pt x="490538" y="592932"/>
                  </a:lnTo>
                  <a:lnTo>
                    <a:pt x="466725" y="595313"/>
                  </a:lnTo>
                  <a:lnTo>
                    <a:pt x="428625" y="581025"/>
                  </a:lnTo>
                  <a:lnTo>
                    <a:pt x="381000" y="550069"/>
                  </a:lnTo>
                  <a:lnTo>
                    <a:pt x="338138" y="514350"/>
                  </a:lnTo>
                  <a:lnTo>
                    <a:pt x="257175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83586F1A-D6DB-475F-89D9-FDB138D971B1}"/>
                </a:ext>
              </a:extLst>
            </p:cNvPr>
            <p:cNvSpPr/>
            <p:nvPr/>
          </p:nvSpPr>
          <p:spPr>
            <a:xfrm>
              <a:off x="4611688" y="1617663"/>
              <a:ext cx="1298575" cy="1858962"/>
            </a:xfrm>
            <a:custGeom>
              <a:avLst/>
              <a:gdLst>
                <a:gd name="connsiteX0" fmla="*/ 691437 w 1297697"/>
                <a:gd name="connsiteY0" fmla="*/ 1147384 h 1858862"/>
                <a:gd name="connsiteX1" fmla="*/ 157828 w 1297697"/>
                <a:gd name="connsiteY1" fmla="*/ 1858862 h 1858862"/>
                <a:gd name="connsiteX2" fmla="*/ 0 w 1297697"/>
                <a:gd name="connsiteY2" fmla="*/ 1806253 h 1858862"/>
                <a:gd name="connsiteX3" fmla="*/ 170354 w 1297697"/>
                <a:gd name="connsiteY3" fmla="*/ 1558238 h 1858862"/>
                <a:gd name="connsiteX4" fmla="*/ 315656 w 1297697"/>
                <a:gd name="connsiteY4" fmla="*/ 1332769 h 1858862"/>
                <a:gd name="connsiteX5" fmla="*/ 463463 w 1297697"/>
                <a:gd name="connsiteY5" fmla="*/ 1094775 h 1858862"/>
                <a:gd name="connsiteX6" fmla="*/ 576198 w 1297697"/>
                <a:gd name="connsiteY6" fmla="*/ 894358 h 1858862"/>
                <a:gd name="connsiteX7" fmla="*/ 681416 w 1297697"/>
                <a:gd name="connsiteY7" fmla="*/ 701457 h 1858862"/>
                <a:gd name="connsiteX8" fmla="*/ 764088 w 1297697"/>
                <a:gd name="connsiteY8" fmla="*/ 543629 h 1858862"/>
                <a:gd name="connsiteX9" fmla="*/ 846760 w 1297697"/>
                <a:gd name="connsiteY9" fmla="*/ 388307 h 1858862"/>
                <a:gd name="connsiteX10" fmla="*/ 861791 w 1297697"/>
                <a:gd name="connsiteY10" fmla="*/ 350729 h 1858862"/>
                <a:gd name="connsiteX11" fmla="*/ 864296 w 1297697"/>
                <a:gd name="connsiteY11" fmla="*/ 330687 h 1858862"/>
                <a:gd name="connsiteX12" fmla="*/ 866801 w 1297697"/>
                <a:gd name="connsiteY12" fmla="*/ 290604 h 1858862"/>
                <a:gd name="connsiteX13" fmla="*/ 864296 w 1297697"/>
                <a:gd name="connsiteY13" fmla="*/ 258036 h 1858862"/>
                <a:gd name="connsiteX14" fmla="*/ 849265 w 1297697"/>
                <a:gd name="connsiteY14" fmla="*/ 212942 h 1858862"/>
                <a:gd name="connsiteX15" fmla="*/ 829223 w 1297697"/>
                <a:gd name="connsiteY15" fmla="*/ 175364 h 1858862"/>
                <a:gd name="connsiteX16" fmla="*/ 786635 w 1297697"/>
                <a:gd name="connsiteY16" fmla="*/ 127765 h 1858862"/>
                <a:gd name="connsiteX17" fmla="*/ 761583 w 1297697"/>
                <a:gd name="connsiteY17" fmla="*/ 100208 h 1858862"/>
                <a:gd name="connsiteX18" fmla="*/ 736531 w 1297697"/>
                <a:gd name="connsiteY18" fmla="*/ 75156 h 1858862"/>
                <a:gd name="connsiteX19" fmla="*/ 718994 w 1297697"/>
                <a:gd name="connsiteY19" fmla="*/ 47599 h 1858862"/>
                <a:gd name="connsiteX20" fmla="*/ 716489 w 1297697"/>
                <a:gd name="connsiteY20" fmla="*/ 25052 h 1858862"/>
                <a:gd name="connsiteX21" fmla="*/ 721499 w 1297697"/>
                <a:gd name="connsiteY21" fmla="*/ 10021 h 1858862"/>
                <a:gd name="connsiteX22" fmla="*/ 739036 w 1297697"/>
                <a:gd name="connsiteY22" fmla="*/ 2505 h 1858862"/>
                <a:gd name="connsiteX23" fmla="*/ 779119 w 1297697"/>
                <a:gd name="connsiteY23" fmla="*/ 0 h 1858862"/>
                <a:gd name="connsiteX24" fmla="*/ 809182 w 1297697"/>
                <a:gd name="connsiteY24" fmla="*/ 5010 h 1858862"/>
                <a:gd name="connsiteX25" fmla="*/ 859286 w 1297697"/>
                <a:gd name="connsiteY25" fmla="*/ 20041 h 1858862"/>
                <a:gd name="connsiteX26" fmla="*/ 914400 w 1297697"/>
                <a:gd name="connsiteY26" fmla="*/ 42588 h 1858862"/>
                <a:gd name="connsiteX27" fmla="*/ 982041 w 1297697"/>
                <a:gd name="connsiteY27" fmla="*/ 75156 h 1858862"/>
                <a:gd name="connsiteX28" fmla="*/ 1044671 w 1297697"/>
                <a:gd name="connsiteY28" fmla="*/ 110229 h 1858862"/>
                <a:gd name="connsiteX29" fmla="*/ 1112312 w 1297697"/>
                <a:gd name="connsiteY29" fmla="*/ 152817 h 1858862"/>
                <a:gd name="connsiteX30" fmla="*/ 1172436 w 1297697"/>
                <a:gd name="connsiteY30" fmla="*/ 192901 h 1858862"/>
                <a:gd name="connsiteX31" fmla="*/ 1235067 w 1297697"/>
                <a:gd name="connsiteY31" fmla="*/ 235489 h 1858862"/>
                <a:gd name="connsiteX32" fmla="*/ 1260119 w 1297697"/>
                <a:gd name="connsiteY32" fmla="*/ 258036 h 1858862"/>
                <a:gd name="connsiteX33" fmla="*/ 1275150 w 1297697"/>
                <a:gd name="connsiteY33" fmla="*/ 278078 h 1858862"/>
                <a:gd name="connsiteX34" fmla="*/ 1287676 w 1297697"/>
                <a:gd name="connsiteY34" fmla="*/ 305635 h 1858862"/>
                <a:gd name="connsiteX35" fmla="*/ 1297697 w 1297697"/>
                <a:gd name="connsiteY35" fmla="*/ 350729 h 1858862"/>
                <a:gd name="connsiteX36" fmla="*/ 1295192 w 1297697"/>
                <a:gd name="connsiteY36" fmla="*/ 365760 h 1858862"/>
                <a:gd name="connsiteX37" fmla="*/ 1287676 w 1297697"/>
                <a:gd name="connsiteY37" fmla="*/ 388307 h 1858862"/>
                <a:gd name="connsiteX38" fmla="*/ 1262624 w 1297697"/>
                <a:gd name="connsiteY38" fmla="*/ 410853 h 1858862"/>
                <a:gd name="connsiteX39" fmla="*/ 1205004 w 1297697"/>
                <a:gd name="connsiteY39" fmla="*/ 450937 h 1858862"/>
                <a:gd name="connsiteX40" fmla="*/ 1164921 w 1297697"/>
                <a:gd name="connsiteY40" fmla="*/ 480999 h 1858862"/>
                <a:gd name="connsiteX41" fmla="*/ 1059702 w 1297697"/>
                <a:gd name="connsiteY41" fmla="*/ 641332 h 1858862"/>
                <a:gd name="connsiteX42" fmla="*/ 824213 w 1297697"/>
                <a:gd name="connsiteY42" fmla="*/ 972019 h 1858862"/>
                <a:gd name="connsiteX43" fmla="*/ 691437 w 1297697"/>
                <a:gd name="connsiteY43" fmla="*/ 1147384 h 185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7697" h="1858862">
                  <a:moveTo>
                    <a:pt x="691437" y="1147384"/>
                  </a:moveTo>
                  <a:lnTo>
                    <a:pt x="157828" y="1858862"/>
                  </a:lnTo>
                  <a:lnTo>
                    <a:pt x="0" y="1806253"/>
                  </a:lnTo>
                  <a:lnTo>
                    <a:pt x="170354" y="1558238"/>
                  </a:lnTo>
                  <a:lnTo>
                    <a:pt x="315656" y="1332769"/>
                  </a:lnTo>
                  <a:lnTo>
                    <a:pt x="463463" y="1094775"/>
                  </a:lnTo>
                  <a:lnTo>
                    <a:pt x="576198" y="894358"/>
                  </a:lnTo>
                  <a:lnTo>
                    <a:pt x="681416" y="701457"/>
                  </a:lnTo>
                  <a:lnTo>
                    <a:pt x="764088" y="543629"/>
                  </a:lnTo>
                  <a:lnTo>
                    <a:pt x="846760" y="388307"/>
                  </a:lnTo>
                  <a:lnTo>
                    <a:pt x="861791" y="350729"/>
                  </a:lnTo>
                  <a:lnTo>
                    <a:pt x="864296" y="330687"/>
                  </a:lnTo>
                  <a:lnTo>
                    <a:pt x="866801" y="290604"/>
                  </a:lnTo>
                  <a:lnTo>
                    <a:pt x="864296" y="258036"/>
                  </a:lnTo>
                  <a:lnTo>
                    <a:pt x="849265" y="212942"/>
                  </a:lnTo>
                  <a:lnTo>
                    <a:pt x="829223" y="175364"/>
                  </a:lnTo>
                  <a:lnTo>
                    <a:pt x="786635" y="127765"/>
                  </a:lnTo>
                  <a:lnTo>
                    <a:pt x="761583" y="100208"/>
                  </a:lnTo>
                  <a:lnTo>
                    <a:pt x="736531" y="75156"/>
                  </a:lnTo>
                  <a:lnTo>
                    <a:pt x="718994" y="47599"/>
                  </a:lnTo>
                  <a:lnTo>
                    <a:pt x="716489" y="25052"/>
                  </a:lnTo>
                  <a:lnTo>
                    <a:pt x="721499" y="10021"/>
                  </a:lnTo>
                  <a:lnTo>
                    <a:pt x="739036" y="2505"/>
                  </a:lnTo>
                  <a:lnTo>
                    <a:pt x="779119" y="0"/>
                  </a:lnTo>
                  <a:lnTo>
                    <a:pt x="809182" y="5010"/>
                  </a:lnTo>
                  <a:lnTo>
                    <a:pt x="859286" y="20041"/>
                  </a:lnTo>
                  <a:lnTo>
                    <a:pt x="914400" y="42588"/>
                  </a:lnTo>
                  <a:lnTo>
                    <a:pt x="982041" y="75156"/>
                  </a:lnTo>
                  <a:lnTo>
                    <a:pt x="1044671" y="110229"/>
                  </a:lnTo>
                  <a:lnTo>
                    <a:pt x="1112312" y="152817"/>
                  </a:lnTo>
                  <a:lnTo>
                    <a:pt x="1172436" y="192901"/>
                  </a:lnTo>
                  <a:lnTo>
                    <a:pt x="1235067" y="235489"/>
                  </a:lnTo>
                  <a:lnTo>
                    <a:pt x="1260119" y="258036"/>
                  </a:lnTo>
                  <a:lnTo>
                    <a:pt x="1275150" y="278078"/>
                  </a:lnTo>
                  <a:lnTo>
                    <a:pt x="1287676" y="305635"/>
                  </a:lnTo>
                  <a:lnTo>
                    <a:pt x="1297697" y="350729"/>
                  </a:lnTo>
                  <a:lnTo>
                    <a:pt x="1295192" y="365760"/>
                  </a:lnTo>
                  <a:lnTo>
                    <a:pt x="1287676" y="388307"/>
                  </a:lnTo>
                  <a:lnTo>
                    <a:pt x="1262624" y="410853"/>
                  </a:lnTo>
                  <a:lnTo>
                    <a:pt x="1205004" y="450937"/>
                  </a:lnTo>
                  <a:lnTo>
                    <a:pt x="1164921" y="480999"/>
                  </a:lnTo>
                  <a:lnTo>
                    <a:pt x="1059702" y="641332"/>
                  </a:lnTo>
                  <a:lnTo>
                    <a:pt x="824213" y="972019"/>
                  </a:lnTo>
                  <a:lnTo>
                    <a:pt x="691437" y="11473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9465688C-63EC-41BA-A27B-1768E0781139}"/>
                </a:ext>
              </a:extLst>
            </p:cNvPr>
            <p:cNvSpPr/>
            <p:nvPr/>
          </p:nvSpPr>
          <p:spPr>
            <a:xfrm>
              <a:off x="4551363" y="4329113"/>
              <a:ext cx="506412" cy="1509712"/>
            </a:xfrm>
            <a:custGeom>
              <a:avLst/>
              <a:gdLst>
                <a:gd name="connsiteX0" fmla="*/ 238125 w 507206"/>
                <a:gd name="connsiteY0" fmla="*/ 735806 h 1509712"/>
                <a:gd name="connsiteX1" fmla="*/ 202406 w 507206"/>
                <a:gd name="connsiteY1" fmla="*/ 497681 h 1509712"/>
                <a:gd name="connsiteX2" fmla="*/ 171450 w 507206"/>
                <a:gd name="connsiteY2" fmla="*/ 376237 h 1509712"/>
                <a:gd name="connsiteX3" fmla="*/ 130969 w 507206"/>
                <a:gd name="connsiteY3" fmla="*/ 276225 h 1509712"/>
                <a:gd name="connsiteX4" fmla="*/ 80962 w 507206"/>
                <a:gd name="connsiteY4" fmla="*/ 183356 h 1509712"/>
                <a:gd name="connsiteX5" fmla="*/ 19050 w 507206"/>
                <a:gd name="connsiteY5" fmla="*/ 92868 h 1509712"/>
                <a:gd name="connsiteX6" fmla="*/ 4762 w 507206"/>
                <a:gd name="connsiteY6" fmla="*/ 64293 h 1509712"/>
                <a:gd name="connsiteX7" fmla="*/ 0 w 507206"/>
                <a:gd name="connsiteY7" fmla="*/ 30956 h 1509712"/>
                <a:gd name="connsiteX8" fmla="*/ 4762 w 507206"/>
                <a:gd name="connsiteY8" fmla="*/ 14287 h 1509712"/>
                <a:gd name="connsiteX9" fmla="*/ 16669 w 507206"/>
                <a:gd name="connsiteY9" fmla="*/ 4762 h 1509712"/>
                <a:gd name="connsiteX10" fmla="*/ 38100 w 507206"/>
                <a:gd name="connsiteY10" fmla="*/ 0 h 1509712"/>
                <a:gd name="connsiteX11" fmla="*/ 85725 w 507206"/>
                <a:gd name="connsiteY11" fmla="*/ 11906 h 1509712"/>
                <a:gd name="connsiteX12" fmla="*/ 209550 w 507206"/>
                <a:gd name="connsiteY12" fmla="*/ 59531 h 1509712"/>
                <a:gd name="connsiteX13" fmla="*/ 361950 w 507206"/>
                <a:gd name="connsiteY13" fmla="*/ 121443 h 1509712"/>
                <a:gd name="connsiteX14" fmla="*/ 423862 w 507206"/>
                <a:gd name="connsiteY14" fmla="*/ 147637 h 1509712"/>
                <a:gd name="connsiteX15" fmla="*/ 419100 w 507206"/>
                <a:gd name="connsiteY15" fmla="*/ 311943 h 1509712"/>
                <a:gd name="connsiteX16" fmla="*/ 454819 w 507206"/>
                <a:gd name="connsiteY16" fmla="*/ 511968 h 1509712"/>
                <a:gd name="connsiteX17" fmla="*/ 476250 w 507206"/>
                <a:gd name="connsiteY17" fmla="*/ 692943 h 1509712"/>
                <a:gd name="connsiteX18" fmla="*/ 483394 w 507206"/>
                <a:gd name="connsiteY18" fmla="*/ 809625 h 1509712"/>
                <a:gd name="connsiteX19" fmla="*/ 485775 w 507206"/>
                <a:gd name="connsiteY19" fmla="*/ 931068 h 1509712"/>
                <a:gd name="connsiteX20" fmla="*/ 488156 w 507206"/>
                <a:gd name="connsiteY20" fmla="*/ 1059656 h 1509712"/>
                <a:gd name="connsiteX21" fmla="*/ 485775 w 507206"/>
                <a:gd name="connsiteY21" fmla="*/ 1185862 h 1509712"/>
                <a:gd name="connsiteX22" fmla="*/ 507206 w 507206"/>
                <a:gd name="connsiteY22" fmla="*/ 1383506 h 1509712"/>
                <a:gd name="connsiteX23" fmla="*/ 492919 w 507206"/>
                <a:gd name="connsiteY23" fmla="*/ 1431131 h 1509712"/>
                <a:gd name="connsiteX24" fmla="*/ 464344 w 507206"/>
                <a:gd name="connsiteY24" fmla="*/ 1473993 h 1509712"/>
                <a:gd name="connsiteX25" fmla="*/ 438150 w 507206"/>
                <a:gd name="connsiteY25" fmla="*/ 1497806 h 1509712"/>
                <a:gd name="connsiteX26" fmla="*/ 414337 w 507206"/>
                <a:gd name="connsiteY26" fmla="*/ 1507331 h 1509712"/>
                <a:gd name="connsiteX27" fmla="*/ 390525 w 507206"/>
                <a:gd name="connsiteY27" fmla="*/ 1509712 h 1509712"/>
                <a:gd name="connsiteX28" fmla="*/ 359569 w 507206"/>
                <a:gd name="connsiteY28" fmla="*/ 1502568 h 1509712"/>
                <a:gd name="connsiteX29" fmla="*/ 335756 w 507206"/>
                <a:gd name="connsiteY29" fmla="*/ 1481137 h 1509712"/>
                <a:gd name="connsiteX30" fmla="*/ 302419 w 507206"/>
                <a:gd name="connsiteY30" fmla="*/ 1438275 h 1509712"/>
                <a:gd name="connsiteX31" fmla="*/ 271462 w 507206"/>
                <a:gd name="connsiteY31" fmla="*/ 1381125 h 1509712"/>
                <a:gd name="connsiteX32" fmla="*/ 242887 w 507206"/>
                <a:gd name="connsiteY32" fmla="*/ 1300162 h 1509712"/>
                <a:gd name="connsiteX33" fmla="*/ 240506 w 507206"/>
                <a:gd name="connsiteY33" fmla="*/ 1254918 h 1509712"/>
                <a:gd name="connsiteX34" fmla="*/ 250031 w 507206"/>
                <a:gd name="connsiteY34" fmla="*/ 1185862 h 1509712"/>
                <a:gd name="connsiteX35" fmla="*/ 252412 w 507206"/>
                <a:gd name="connsiteY35" fmla="*/ 1088231 h 1509712"/>
                <a:gd name="connsiteX36" fmla="*/ 254794 w 507206"/>
                <a:gd name="connsiteY36" fmla="*/ 983456 h 1509712"/>
                <a:gd name="connsiteX37" fmla="*/ 250031 w 507206"/>
                <a:gd name="connsiteY37" fmla="*/ 857250 h 1509712"/>
                <a:gd name="connsiteX38" fmla="*/ 238125 w 507206"/>
                <a:gd name="connsiteY38" fmla="*/ 735806 h 150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7206" h="1509712">
                  <a:moveTo>
                    <a:pt x="238125" y="735806"/>
                  </a:moveTo>
                  <a:lnTo>
                    <a:pt x="202406" y="497681"/>
                  </a:lnTo>
                  <a:lnTo>
                    <a:pt x="171450" y="376237"/>
                  </a:lnTo>
                  <a:lnTo>
                    <a:pt x="130969" y="276225"/>
                  </a:lnTo>
                  <a:lnTo>
                    <a:pt x="80962" y="183356"/>
                  </a:lnTo>
                  <a:lnTo>
                    <a:pt x="19050" y="92868"/>
                  </a:lnTo>
                  <a:lnTo>
                    <a:pt x="4762" y="6429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16669" y="4762"/>
                  </a:lnTo>
                  <a:lnTo>
                    <a:pt x="38100" y="0"/>
                  </a:lnTo>
                  <a:lnTo>
                    <a:pt x="85725" y="11906"/>
                  </a:lnTo>
                  <a:lnTo>
                    <a:pt x="209550" y="59531"/>
                  </a:lnTo>
                  <a:lnTo>
                    <a:pt x="361950" y="121443"/>
                  </a:lnTo>
                  <a:lnTo>
                    <a:pt x="423862" y="147637"/>
                  </a:lnTo>
                  <a:lnTo>
                    <a:pt x="419100" y="311943"/>
                  </a:lnTo>
                  <a:lnTo>
                    <a:pt x="454819" y="511968"/>
                  </a:lnTo>
                  <a:lnTo>
                    <a:pt x="476250" y="692943"/>
                  </a:lnTo>
                  <a:lnTo>
                    <a:pt x="483394" y="809625"/>
                  </a:lnTo>
                  <a:cubicBezTo>
                    <a:pt x="484188" y="850106"/>
                    <a:pt x="484981" y="890587"/>
                    <a:pt x="485775" y="931068"/>
                  </a:cubicBezTo>
                  <a:cubicBezTo>
                    <a:pt x="486569" y="973931"/>
                    <a:pt x="487362" y="1016793"/>
                    <a:pt x="488156" y="1059656"/>
                  </a:cubicBezTo>
                  <a:cubicBezTo>
                    <a:pt x="487362" y="1101725"/>
                    <a:pt x="486569" y="1143793"/>
                    <a:pt x="485775" y="1185862"/>
                  </a:cubicBezTo>
                  <a:lnTo>
                    <a:pt x="507206" y="1383506"/>
                  </a:lnTo>
                  <a:lnTo>
                    <a:pt x="492919" y="1431131"/>
                  </a:lnTo>
                  <a:lnTo>
                    <a:pt x="464344" y="1473993"/>
                  </a:lnTo>
                  <a:lnTo>
                    <a:pt x="438150" y="1497806"/>
                  </a:lnTo>
                  <a:lnTo>
                    <a:pt x="414337" y="1507331"/>
                  </a:lnTo>
                  <a:lnTo>
                    <a:pt x="390525" y="1509712"/>
                  </a:lnTo>
                  <a:lnTo>
                    <a:pt x="359569" y="1502568"/>
                  </a:lnTo>
                  <a:lnTo>
                    <a:pt x="335756" y="1481137"/>
                  </a:lnTo>
                  <a:lnTo>
                    <a:pt x="302419" y="1438275"/>
                  </a:lnTo>
                  <a:lnTo>
                    <a:pt x="271462" y="1381125"/>
                  </a:lnTo>
                  <a:lnTo>
                    <a:pt x="242887" y="1300162"/>
                  </a:lnTo>
                  <a:lnTo>
                    <a:pt x="240506" y="1254918"/>
                  </a:lnTo>
                  <a:lnTo>
                    <a:pt x="250031" y="1185862"/>
                  </a:lnTo>
                  <a:cubicBezTo>
                    <a:pt x="250825" y="1153318"/>
                    <a:pt x="251618" y="1120775"/>
                    <a:pt x="252412" y="1088231"/>
                  </a:cubicBezTo>
                  <a:lnTo>
                    <a:pt x="254794" y="983456"/>
                  </a:lnTo>
                  <a:lnTo>
                    <a:pt x="250031" y="857250"/>
                  </a:lnTo>
                  <a:lnTo>
                    <a:pt x="23812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D729D00B-2B02-4EFF-A6A7-95A91B20C2CE}"/>
                </a:ext>
              </a:extLst>
            </p:cNvPr>
            <p:cNvSpPr/>
            <p:nvPr/>
          </p:nvSpPr>
          <p:spPr>
            <a:xfrm>
              <a:off x="2819400" y="4005263"/>
              <a:ext cx="973138" cy="1749425"/>
            </a:xfrm>
            <a:custGeom>
              <a:avLst/>
              <a:gdLst>
                <a:gd name="connsiteX0" fmla="*/ 752475 w 973931"/>
                <a:gd name="connsiteY0" fmla="*/ 640556 h 1750218"/>
                <a:gd name="connsiteX1" fmla="*/ 552450 w 973931"/>
                <a:gd name="connsiteY1" fmla="*/ 1123950 h 1750218"/>
                <a:gd name="connsiteX2" fmla="*/ 423863 w 973931"/>
                <a:gd name="connsiteY2" fmla="*/ 1423987 h 1750218"/>
                <a:gd name="connsiteX3" fmla="*/ 388144 w 973931"/>
                <a:gd name="connsiteY3" fmla="*/ 1516856 h 1750218"/>
                <a:gd name="connsiteX4" fmla="*/ 361950 w 973931"/>
                <a:gd name="connsiteY4" fmla="*/ 1604962 h 1750218"/>
                <a:gd name="connsiteX5" fmla="*/ 333375 w 973931"/>
                <a:gd name="connsiteY5" fmla="*/ 1750218 h 1750218"/>
                <a:gd name="connsiteX6" fmla="*/ 0 w 973931"/>
                <a:gd name="connsiteY6" fmla="*/ 1400175 h 1750218"/>
                <a:gd name="connsiteX7" fmla="*/ 52388 w 973931"/>
                <a:gd name="connsiteY7" fmla="*/ 1378743 h 1750218"/>
                <a:gd name="connsiteX8" fmla="*/ 83344 w 973931"/>
                <a:gd name="connsiteY8" fmla="*/ 1359693 h 1750218"/>
                <a:gd name="connsiteX9" fmla="*/ 116681 w 973931"/>
                <a:gd name="connsiteY9" fmla="*/ 1319212 h 1750218"/>
                <a:gd name="connsiteX10" fmla="*/ 240506 w 973931"/>
                <a:gd name="connsiteY10" fmla="*/ 1128712 h 1750218"/>
                <a:gd name="connsiteX11" fmla="*/ 392906 w 973931"/>
                <a:gd name="connsiteY11" fmla="*/ 900112 h 1750218"/>
                <a:gd name="connsiteX12" fmla="*/ 547688 w 973931"/>
                <a:gd name="connsiteY12" fmla="*/ 659606 h 1750218"/>
                <a:gd name="connsiteX13" fmla="*/ 683419 w 973931"/>
                <a:gd name="connsiteY13" fmla="*/ 431006 h 1750218"/>
                <a:gd name="connsiteX14" fmla="*/ 785813 w 973931"/>
                <a:gd name="connsiteY14" fmla="*/ 264318 h 1750218"/>
                <a:gd name="connsiteX15" fmla="*/ 862013 w 973931"/>
                <a:gd name="connsiteY15" fmla="*/ 128587 h 1750218"/>
                <a:gd name="connsiteX16" fmla="*/ 907256 w 973931"/>
                <a:gd name="connsiteY16" fmla="*/ 47625 h 1750218"/>
                <a:gd name="connsiteX17" fmla="*/ 921544 w 973931"/>
                <a:gd name="connsiteY17" fmla="*/ 23812 h 1750218"/>
                <a:gd name="connsiteX18" fmla="*/ 935831 w 973931"/>
                <a:gd name="connsiteY18" fmla="*/ 9525 h 1750218"/>
                <a:gd name="connsiteX19" fmla="*/ 950119 w 973931"/>
                <a:gd name="connsiteY19" fmla="*/ 0 h 1750218"/>
                <a:gd name="connsiteX20" fmla="*/ 962025 w 973931"/>
                <a:gd name="connsiteY20" fmla="*/ 2381 h 1750218"/>
                <a:gd name="connsiteX21" fmla="*/ 969169 w 973931"/>
                <a:gd name="connsiteY21" fmla="*/ 7143 h 1750218"/>
                <a:gd name="connsiteX22" fmla="*/ 973931 w 973931"/>
                <a:gd name="connsiteY22" fmla="*/ 23812 h 1750218"/>
                <a:gd name="connsiteX23" fmla="*/ 962025 w 973931"/>
                <a:gd name="connsiteY23" fmla="*/ 78581 h 1750218"/>
                <a:gd name="connsiteX24" fmla="*/ 909638 w 973931"/>
                <a:gd name="connsiteY24" fmla="*/ 240506 h 1750218"/>
                <a:gd name="connsiteX25" fmla="*/ 752475 w 973931"/>
                <a:gd name="connsiteY25" fmla="*/ 64055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3931" h="1750218">
                  <a:moveTo>
                    <a:pt x="752475" y="640556"/>
                  </a:moveTo>
                  <a:lnTo>
                    <a:pt x="552450" y="1123950"/>
                  </a:lnTo>
                  <a:lnTo>
                    <a:pt x="423863" y="1423987"/>
                  </a:lnTo>
                  <a:lnTo>
                    <a:pt x="388144" y="1516856"/>
                  </a:lnTo>
                  <a:lnTo>
                    <a:pt x="361950" y="1604962"/>
                  </a:lnTo>
                  <a:lnTo>
                    <a:pt x="333375" y="1750218"/>
                  </a:lnTo>
                  <a:lnTo>
                    <a:pt x="0" y="1400175"/>
                  </a:lnTo>
                  <a:lnTo>
                    <a:pt x="52388" y="1378743"/>
                  </a:lnTo>
                  <a:lnTo>
                    <a:pt x="83344" y="1359693"/>
                  </a:lnTo>
                  <a:lnTo>
                    <a:pt x="116681" y="1319212"/>
                  </a:lnTo>
                  <a:lnTo>
                    <a:pt x="240506" y="1128712"/>
                  </a:lnTo>
                  <a:lnTo>
                    <a:pt x="392906" y="900112"/>
                  </a:lnTo>
                  <a:lnTo>
                    <a:pt x="547688" y="659606"/>
                  </a:lnTo>
                  <a:lnTo>
                    <a:pt x="683419" y="431006"/>
                  </a:lnTo>
                  <a:lnTo>
                    <a:pt x="785813" y="264318"/>
                  </a:lnTo>
                  <a:lnTo>
                    <a:pt x="862013" y="128587"/>
                  </a:lnTo>
                  <a:lnTo>
                    <a:pt x="907256" y="47625"/>
                  </a:lnTo>
                  <a:lnTo>
                    <a:pt x="921544" y="23812"/>
                  </a:lnTo>
                  <a:lnTo>
                    <a:pt x="935831" y="9525"/>
                  </a:lnTo>
                  <a:lnTo>
                    <a:pt x="950119" y="0"/>
                  </a:lnTo>
                  <a:lnTo>
                    <a:pt x="962025" y="2381"/>
                  </a:lnTo>
                  <a:lnTo>
                    <a:pt x="969169" y="7143"/>
                  </a:lnTo>
                  <a:lnTo>
                    <a:pt x="973931" y="23812"/>
                  </a:lnTo>
                  <a:lnTo>
                    <a:pt x="962025" y="78581"/>
                  </a:lnTo>
                  <a:lnTo>
                    <a:pt x="909638" y="240506"/>
                  </a:lnTo>
                  <a:lnTo>
                    <a:pt x="752475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AED814F6-0110-4065-8719-57B114E1E342}"/>
                </a:ext>
              </a:extLst>
            </p:cNvPr>
            <p:cNvSpPr/>
            <p:nvPr/>
          </p:nvSpPr>
          <p:spPr>
            <a:xfrm>
              <a:off x="4449763" y="3078163"/>
              <a:ext cx="2422525" cy="708025"/>
            </a:xfrm>
            <a:custGeom>
              <a:avLst/>
              <a:gdLst>
                <a:gd name="connsiteX0" fmla="*/ 1493044 w 2421732"/>
                <a:gd name="connsiteY0" fmla="*/ 292894 h 707344"/>
                <a:gd name="connsiteX1" fmla="*/ 1090613 w 2421732"/>
                <a:gd name="connsiteY1" fmla="*/ 383382 h 707344"/>
                <a:gd name="connsiteX2" fmla="*/ 785813 w 2421732"/>
                <a:gd name="connsiteY2" fmla="*/ 459582 h 707344"/>
                <a:gd name="connsiteX3" fmla="*/ 592932 w 2421732"/>
                <a:gd name="connsiteY3" fmla="*/ 507207 h 707344"/>
                <a:gd name="connsiteX4" fmla="*/ 459582 w 2421732"/>
                <a:gd name="connsiteY4" fmla="*/ 545307 h 707344"/>
                <a:gd name="connsiteX5" fmla="*/ 361950 w 2421732"/>
                <a:gd name="connsiteY5" fmla="*/ 581025 h 707344"/>
                <a:gd name="connsiteX6" fmla="*/ 278607 w 2421732"/>
                <a:gd name="connsiteY6" fmla="*/ 616744 h 707344"/>
                <a:gd name="connsiteX7" fmla="*/ 226219 w 2421732"/>
                <a:gd name="connsiteY7" fmla="*/ 645319 h 707344"/>
                <a:gd name="connsiteX8" fmla="*/ 188119 w 2421732"/>
                <a:gd name="connsiteY8" fmla="*/ 673894 h 707344"/>
                <a:gd name="connsiteX9" fmla="*/ 161925 w 2421732"/>
                <a:gd name="connsiteY9" fmla="*/ 688182 h 707344"/>
                <a:gd name="connsiteX10" fmla="*/ 130969 w 2421732"/>
                <a:gd name="connsiteY10" fmla="*/ 702469 h 707344"/>
                <a:gd name="connsiteX11" fmla="*/ 95250 w 2421732"/>
                <a:gd name="connsiteY11" fmla="*/ 707232 h 707344"/>
                <a:gd name="connsiteX12" fmla="*/ 76200 w 2421732"/>
                <a:gd name="connsiteY12" fmla="*/ 707232 h 707344"/>
                <a:gd name="connsiteX13" fmla="*/ 45244 w 2421732"/>
                <a:gd name="connsiteY13" fmla="*/ 692944 h 707344"/>
                <a:gd name="connsiteX14" fmla="*/ 26194 w 2421732"/>
                <a:gd name="connsiteY14" fmla="*/ 666750 h 707344"/>
                <a:gd name="connsiteX15" fmla="*/ 7144 w 2421732"/>
                <a:gd name="connsiteY15" fmla="*/ 535782 h 707344"/>
                <a:gd name="connsiteX16" fmla="*/ 0 w 2421732"/>
                <a:gd name="connsiteY16" fmla="*/ 440532 h 707344"/>
                <a:gd name="connsiteX17" fmla="*/ 2382 w 2421732"/>
                <a:gd name="connsiteY17" fmla="*/ 376238 h 707344"/>
                <a:gd name="connsiteX18" fmla="*/ 14288 w 2421732"/>
                <a:gd name="connsiteY18" fmla="*/ 342900 h 707344"/>
                <a:gd name="connsiteX19" fmla="*/ 23813 w 2421732"/>
                <a:gd name="connsiteY19" fmla="*/ 330994 h 707344"/>
                <a:gd name="connsiteX20" fmla="*/ 54769 w 2421732"/>
                <a:gd name="connsiteY20" fmla="*/ 321469 h 707344"/>
                <a:gd name="connsiteX21" fmla="*/ 233363 w 2421732"/>
                <a:gd name="connsiteY21" fmla="*/ 276225 h 707344"/>
                <a:gd name="connsiteX22" fmla="*/ 378619 w 2421732"/>
                <a:gd name="connsiteY22" fmla="*/ 309563 h 707344"/>
                <a:gd name="connsiteX23" fmla="*/ 611982 w 2421732"/>
                <a:gd name="connsiteY23" fmla="*/ 261938 h 707344"/>
                <a:gd name="connsiteX24" fmla="*/ 983457 w 2421732"/>
                <a:gd name="connsiteY24" fmla="*/ 188119 h 707344"/>
                <a:gd name="connsiteX25" fmla="*/ 1323975 w 2421732"/>
                <a:gd name="connsiteY25" fmla="*/ 128588 h 707344"/>
                <a:gd name="connsiteX26" fmla="*/ 1704975 w 2421732"/>
                <a:gd name="connsiteY26" fmla="*/ 71438 h 707344"/>
                <a:gd name="connsiteX27" fmla="*/ 2331244 w 2421732"/>
                <a:gd name="connsiteY27" fmla="*/ 0 h 707344"/>
                <a:gd name="connsiteX28" fmla="*/ 2421732 w 2421732"/>
                <a:gd name="connsiteY28" fmla="*/ 166688 h 707344"/>
                <a:gd name="connsiteX29" fmla="*/ 2169319 w 2421732"/>
                <a:gd name="connsiteY29" fmla="*/ 180975 h 707344"/>
                <a:gd name="connsiteX30" fmla="*/ 1976438 w 2421732"/>
                <a:gd name="connsiteY30" fmla="*/ 204788 h 707344"/>
                <a:gd name="connsiteX31" fmla="*/ 1774032 w 2421732"/>
                <a:gd name="connsiteY31" fmla="*/ 240507 h 707344"/>
                <a:gd name="connsiteX32" fmla="*/ 1493044 w 2421732"/>
                <a:gd name="connsiteY32" fmla="*/ 292894 h 7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707344">
                  <a:moveTo>
                    <a:pt x="1493044" y="292894"/>
                  </a:moveTo>
                  <a:lnTo>
                    <a:pt x="1090613" y="383382"/>
                  </a:lnTo>
                  <a:lnTo>
                    <a:pt x="785813" y="459582"/>
                  </a:lnTo>
                  <a:lnTo>
                    <a:pt x="592932" y="507207"/>
                  </a:lnTo>
                  <a:lnTo>
                    <a:pt x="459582" y="545307"/>
                  </a:lnTo>
                  <a:lnTo>
                    <a:pt x="361950" y="581025"/>
                  </a:lnTo>
                  <a:lnTo>
                    <a:pt x="278607" y="616744"/>
                  </a:lnTo>
                  <a:lnTo>
                    <a:pt x="226219" y="645319"/>
                  </a:lnTo>
                  <a:lnTo>
                    <a:pt x="188119" y="673894"/>
                  </a:lnTo>
                  <a:lnTo>
                    <a:pt x="161925" y="688182"/>
                  </a:lnTo>
                  <a:lnTo>
                    <a:pt x="130969" y="702469"/>
                  </a:lnTo>
                  <a:cubicBezTo>
                    <a:pt x="96846" y="707344"/>
                    <a:pt x="108857" y="707232"/>
                    <a:pt x="95250" y="707232"/>
                  </a:cubicBezTo>
                  <a:lnTo>
                    <a:pt x="76200" y="707232"/>
                  </a:lnTo>
                  <a:lnTo>
                    <a:pt x="45244" y="692944"/>
                  </a:lnTo>
                  <a:lnTo>
                    <a:pt x="26194" y="666750"/>
                  </a:lnTo>
                  <a:lnTo>
                    <a:pt x="7144" y="535782"/>
                  </a:lnTo>
                  <a:lnTo>
                    <a:pt x="0" y="440532"/>
                  </a:lnTo>
                  <a:lnTo>
                    <a:pt x="2382" y="376238"/>
                  </a:lnTo>
                  <a:lnTo>
                    <a:pt x="14288" y="342900"/>
                  </a:lnTo>
                  <a:lnTo>
                    <a:pt x="23813" y="330994"/>
                  </a:lnTo>
                  <a:lnTo>
                    <a:pt x="54769" y="321469"/>
                  </a:lnTo>
                  <a:lnTo>
                    <a:pt x="233363" y="276225"/>
                  </a:lnTo>
                  <a:lnTo>
                    <a:pt x="378619" y="309563"/>
                  </a:lnTo>
                  <a:lnTo>
                    <a:pt x="611982" y="261938"/>
                  </a:lnTo>
                  <a:lnTo>
                    <a:pt x="983457" y="188119"/>
                  </a:lnTo>
                  <a:lnTo>
                    <a:pt x="1323975" y="128588"/>
                  </a:lnTo>
                  <a:lnTo>
                    <a:pt x="1704975" y="71438"/>
                  </a:lnTo>
                  <a:lnTo>
                    <a:pt x="2331244" y="0"/>
                  </a:lnTo>
                  <a:lnTo>
                    <a:pt x="2421732" y="166688"/>
                  </a:lnTo>
                  <a:lnTo>
                    <a:pt x="2169319" y="180975"/>
                  </a:lnTo>
                  <a:lnTo>
                    <a:pt x="1976438" y="204788"/>
                  </a:lnTo>
                  <a:lnTo>
                    <a:pt x="1774032" y="240507"/>
                  </a:lnTo>
                  <a:lnTo>
                    <a:pt x="14930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131C6F2D-26B1-45F1-8B80-CE5D8866B775}"/>
                </a:ext>
              </a:extLst>
            </p:cNvPr>
            <p:cNvSpPr/>
            <p:nvPr/>
          </p:nvSpPr>
          <p:spPr>
            <a:xfrm>
              <a:off x="6303963" y="2524125"/>
              <a:ext cx="873125" cy="1100138"/>
            </a:xfrm>
            <a:custGeom>
              <a:avLst/>
              <a:gdLst>
                <a:gd name="connsiteX0" fmla="*/ 523875 w 873919"/>
                <a:gd name="connsiteY0" fmla="*/ 823913 h 1100138"/>
                <a:gd name="connsiteX1" fmla="*/ 338137 w 873919"/>
                <a:gd name="connsiteY1" fmla="*/ 497681 h 1100138"/>
                <a:gd name="connsiteX2" fmla="*/ 257175 w 873919"/>
                <a:gd name="connsiteY2" fmla="*/ 371475 h 1100138"/>
                <a:gd name="connsiteX3" fmla="*/ 169069 w 873919"/>
                <a:gd name="connsiteY3" fmla="*/ 245269 h 1100138"/>
                <a:gd name="connsiteX4" fmla="*/ 92869 w 873919"/>
                <a:gd name="connsiteY4" fmla="*/ 150019 h 1100138"/>
                <a:gd name="connsiteX5" fmla="*/ 33337 w 873919"/>
                <a:gd name="connsiteY5" fmla="*/ 76200 h 1100138"/>
                <a:gd name="connsiteX6" fmla="*/ 11906 w 873919"/>
                <a:gd name="connsiteY6" fmla="*/ 54769 h 1100138"/>
                <a:gd name="connsiteX7" fmla="*/ 2381 w 873919"/>
                <a:gd name="connsiteY7" fmla="*/ 33338 h 1100138"/>
                <a:gd name="connsiteX8" fmla="*/ 0 w 873919"/>
                <a:gd name="connsiteY8" fmla="*/ 11906 h 1100138"/>
                <a:gd name="connsiteX9" fmla="*/ 9525 w 873919"/>
                <a:gd name="connsiteY9" fmla="*/ 0 h 1100138"/>
                <a:gd name="connsiteX10" fmla="*/ 33337 w 873919"/>
                <a:gd name="connsiteY10" fmla="*/ 0 h 1100138"/>
                <a:gd name="connsiteX11" fmla="*/ 59531 w 873919"/>
                <a:gd name="connsiteY11" fmla="*/ 11906 h 1100138"/>
                <a:gd name="connsiteX12" fmla="*/ 188119 w 873919"/>
                <a:gd name="connsiteY12" fmla="*/ 107156 h 1100138"/>
                <a:gd name="connsiteX13" fmla="*/ 297656 w 873919"/>
                <a:gd name="connsiteY13" fmla="*/ 185738 h 1100138"/>
                <a:gd name="connsiteX14" fmla="*/ 416719 w 873919"/>
                <a:gd name="connsiteY14" fmla="*/ 280988 h 1100138"/>
                <a:gd name="connsiteX15" fmla="*/ 507206 w 873919"/>
                <a:gd name="connsiteY15" fmla="*/ 350044 h 1100138"/>
                <a:gd name="connsiteX16" fmla="*/ 604837 w 873919"/>
                <a:gd name="connsiteY16" fmla="*/ 433388 h 1100138"/>
                <a:gd name="connsiteX17" fmla="*/ 664369 w 873919"/>
                <a:gd name="connsiteY17" fmla="*/ 488156 h 1100138"/>
                <a:gd name="connsiteX18" fmla="*/ 707231 w 873919"/>
                <a:gd name="connsiteY18" fmla="*/ 540544 h 1100138"/>
                <a:gd name="connsiteX19" fmla="*/ 778669 w 873919"/>
                <a:gd name="connsiteY19" fmla="*/ 657225 h 1100138"/>
                <a:gd name="connsiteX20" fmla="*/ 819150 w 873919"/>
                <a:gd name="connsiteY20" fmla="*/ 742950 h 1100138"/>
                <a:gd name="connsiteX21" fmla="*/ 847725 w 873919"/>
                <a:gd name="connsiteY21" fmla="*/ 819150 h 1100138"/>
                <a:gd name="connsiteX22" fmla="*/ 873919 w 873919"/>
                <a:gd name="connsiteY22" fmla="*/ 947738 h 1100138"/>
                <a:gd name="connsiteX23" fmla="*/ 869156 w 873919"/>
                <a:gd name="connsiteY23" fmla="*/ 973931 h 1100138"/>
                <a:gd name="connsiteX24" fmla="*/ 845344 w 873919"/>
                <a:gd name="connsiteY24" fmla="*/ 1021556 h 1100138"/>
                <a:gd name="connsiteX25" fmla="*/ 812006 w 873919"/>
                <a:gd name="connsiteY25" fmla="*/ 1073944 h 1100138"/>
                <a:gd name="connsiteX26" fmla="*/ 783431 w 873919"/>
                <a:gd name="connsiteY26" fmla="*/ 1095375 h 1100138"/>
                <a:gd name="connsiteX27" fmla="*/ 757237 w 873919"/>
                <a:gd name="connsiteY27" fmla="*/ 1100138 h 1100138"/>
                <a:gd name="connsiteX28" fmla="*/ 723900 w 873919"/>
                <a:gd name="connsiteY28" fmla="*/ 1092994 h 1100138"/>
                <a:gd name="connsiteX29" fmla="*/ 678656 w 873919"/>
                <a:gd name="connsiteY29" fmla="*/ 1066800 h 1100138"/>
                <a:gd name="connsiteX30" fmla="*/ 642937 w 873919"/>
                <a:gd name="connsiteY30" fmla="*/ 1035844 h 1100138"/>
                <a:gd name="connsiteX31" fmla="*/ 604837 w 873919"/>
                <a:gd name="connsiteY31" fmla="*/ 997744 h 1100138"/>
                <a:gd name="connsiteX32" fmla="*/ 523875 w 873919"/>
                <a:gd name="connsiteY32" fmla="*/ 823913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3919" h="1100138">
                  <a:moveTo>
                    <a:pt x="523875" y="823913"/>
                  </a:moveTo>
                  <a:lnTo>
                    <a:pt x="338137" y="497681"/>
                  </a:lnTo>
                  <a:lnTo>
                    <a:pt x="257175" y="371475"/>
                  </a:lnTo>
                  <a:lnTo>
                    <a:pt x="169069" y="245269"/>
                  </a:lnTo>
                  <a:lnTo>
                    <a:pt x="92869" y="150019"/>
                  </a:lnTo>
                  <a:lnTo>
                    <a:pt x="33337" y="76200"/>
                  </a:lnTo>
                  <a:lnTo>
                    <a:pt x="11906" y="54769"/>
                  </a:lnTo>
                  <a:lnTo>
                    <a:pt x="2381" y="33338"/>
                  </a:lnTo>
                  <a:lnTo>
                    <a:pt x="0" y="11906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59531" y="11906"/>
                  </a:lnTo>
                  <a:lnTo>
                    <a:pt x="188119" y="107156"/>
                  </a:lnTo>
                  <a:lnTo>
                    <a:pt x="297656" y="185738"/>
                  </a:lnTo>
                  <a:lnTo>
                    <a:pt x="416719" y="280988"/>
                  </a:lnTo>
                  <a:lnTo>
                    <a:pt x="507206" y="350044"/>
                  </a:lnTo>
                  <a:lnTo>
                    <a:pt x="604837" y="433388"/>
                  </a:lnTo>
                  <a:lnTo>
                    <a:pt x="664369" y="488156"/>
                  </a:lnTo>
                  <a:lnTo>
                    <a:pt x="707231" y="540544"/>
                  </a:lnTo>
                  <a:lnTo>
                    <a:pt x="778669" y="657225"/>
                  </a:lnTo>
                  <a:lnTo>
                    <a:pt x="819150" y="742950"/>
                  </a:lnTo>
                  <a:lnTo>
                    <a:pt x="847725" y="819150"/>
                  </a:lnTo>
                  <a:lnTo>
                    <a:pt x="873919" y="947738"/>
                  </a:lnTo>
                  <a:lnTo>
                    <a:pt x="869156" y="973931"/>
                  </a:lnTo>
                  <a:lnTo>
                    <a:pt x="845344" y="1021556"/>
                  </a:lnTo>
                  <a:lnTo>
                    <a:pt x="812006" y="1073944"/>
                  </a:lnTo>
                  <a:lnTo>
                    <a:pt x="783431" y="1095375"/>
                  </a:lnTo>
                  <a:lnTo>
                    <a:pt x="757237" y="1100138"/>
                  </a:lnTo>
                  <a:lnTo>
                    <a:pt x="723900" y="1092994"/>
                  </a:lnTo>
                  <a:lnTo>
                    <a:pt x="678656" y="1066800"/>
                  </a:lnTo>
                  <a:lnTo>
                    <a:pt x="642937" y="1035844"/>
                  </a:lnTo>
                  <a:lnTo>
                    <a:pt x="604837" y="997744"/>
                  </a:lnTo>
                  <a:lnTo>
                    <a:pt x="523875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CB105F51-1F28-4E81-9F76-505F38DD096B}"/>
                </a:ext>
              </a:extLst>
            </p:cNvPr>
            <p:cNvSpPr/>
            <p:nvPr/>
          </p:nvSpPr>
          <p:spPr>
            <a:xfrm>
              <a:off x="4821238" y="4211638"/>
              <a:ext cx="2289175" cy="1498600"/>
            </a:xfrm>
            <a:custGeom>
              <a:avLst/>
              <a:gdLst>
                <a:gd name="connsiteX0" fmla="*/ 511969 w 2288382"/>
                <a:gd name="connsiteY0" fmla="*/ 359569 h 1497807"/>
                <a:gd name="connsiteX1" fmla="*/ 66675 w 2288382"/>
                <a:gd name="connsiteY1" fmla="*/ 438150 h 1497807"/>
                <a:gd name="connsiteX2" fmla="*/ 0 w 2288382"/>
                <a:gd name="connsiteY2" fmla="*/ 250032 h 1497807"/>
                <a:gd name="connsiteX3" fmla="*/ 152400 w 2288382"/>
                <a:gd name="connsiteY3" fmla="*/ 235744 h 1497807"/>
                <a:gd name="connsiteX4" fmla="*/ 478632 w 2288382"/>
                <a:gd name="connsiteY4" fmla="*/ 192882 h 1497807"/>
                <a:gd name="connsiteX5" fmla="*/ 919163 w 2288382"/>
                <a:gd name="connsiteY5" fmla="*/ 145257 h 1497807"/>
                <a:gd name="connsiteX6" fmla="*/ 1221582 w 2288382"/>
                <a:gd name="connsiteY6" fmla="*/ 114300 h 1497807"/>
                <a:gd name="connsiteX7" fmla="*/ 1562100 w 2288382"/>
                <a:gd name="connsiteY7" fmla="*/ 85725 h 1497807"/>
                <a:gd name="connsiteX8" fmla="*/ 1807369 w 2288382"/>
                <a:gd name="connsiteY8" fmla="*/ 64294 h 1497807"/>
                <a:gd name="connsiteX9" fmla="*/ 1859757 w 2288382"/>
                <a:gd name="connsiteY9" fmla="*/ 35719 h 1497807"/>
                <a:gd name="connsiteX10" fmla="*/ 1928813 w 2288382"/>
                <a:gd name="connsiteY10" fmla="*/ 0 h 1497807"/>
                <a:gd name="connsiteX11" fmla="*/ 1943100 w 2288382"/>
                <a:gd name="connsiteY11" fmla="*/ 2382 h 1497807"/>
                <a:gd name="connsiteX12" fmla="*/ 2016919 w 2288382"/>
                <a:gd name="connsiteY12" fmla="*/ 45244 h 1497807"/>
                <a:gd name="connsiteX13" fmla="*/ 2124075 w 2288382"/>
                <a:gd name="connsiteY13" fmla="*/ 109538 h 1497807"/>
                <a:gd name="connsiteX14" fmla="*/ 2202657 w 2288382"/>
                <a:gd name="connsiteY14" fmla="*/ 171450 h 1497807"/>
                <a:gd name="connsiteX15" fmla="*/ 2243138 w 2288382"/>
                <a:gd name="connsiteY15" fmla="*/ 216694 h 1497807"/>
                <a:gd name="connsiteX16" fmla="*/ 2271713 w 2288382"/>
                <a:gd name="connsiteY16" fmla="*/ 257175 h 1497807"/>
                <a:gd name="connsiteX17" fmla="*/ 2286000 w 2288382"/>
                <a:gd name="connsiteY17" fmla="*/ 288132 h 1497807"/>
                <a:gd name="connsiteX18" fmla="*/ 2288382 w 2288382"/>
                <a:gd name="connsiteY18" fmla="*/ 316707 h 1497807"/>
                <a:gd name="connsiteX19" fmla="*/ 2283619 w 2288382"/>
                <a:gd name="connsiteY19" fmla="*/ 354807 h 1497807"/>
                <a:gd name="connsiteX20" fmla="*/ 2271713 w 2288382"/>
                <a:gd name="connsiteY20" fmla="*/ 376238 h 1497807"/>
                <a:gd name="connsiteX21" fmla="*/ 2238375 w 2288382"/>
                <a:gd name="connsiteY21" fmla="*/ 402432 h 1497807"/>
                <a:gd name="connsiteX22" fmla="*/ 2212182 w 2288382"/>
                <a:gd name="connsiteY22" fmla="*/ 421482 h 1497807"/>
                <a:gd name="connsiteX23" fmla="*/ 2181225 w 2288382"/>
                <a:gd name="connsiteY23" fmla="*/ 452438 h 1497807"/>
                <a:gd name="connsiteX24" fmla="*/ 2164557 w 2288382"/>
                <a:gd name="connsiteY24" fmla="*/ 490538 h 1497807"/>
                <a:gd name="connsiteX25" fmla="*/ 2126457 w 2288382"/>
                <a:gd name="connsiteY25" fmla="*/ 645319 h 1497807"/>
                <a:gd name="connsiteX26" fmla="*/ 2055019 w 2288382"/>
                <a:gd name="connsiteY26" fmla="*/ 969169 h 1497807"/>
                <a:gd name="connsiteX27" fmla="*/ 1990725 w 2288382"/>
                <a:gd name="connsiteY27" fmla="*/ 1269207 h 1497807"/>
                <a:gd name="connsiteX28" fmla="*/ 1969294 w 2288382"/>
                <a:gd name="connsiteY28" fmla="*/ 1350169 h 1497807"/>
                <a:gd name="connsiteX29" fmla="*/ 1947863 w 2288382"/>
                <a:gd name="connsiteY29" fmla="*/ 1407319 h 1497807"/>
                <a:gd name="connsiteX30" fmla="*/ 1924050 w 2288382"/>
                <a:gd name="connsiteY30" fmla="*/ 1447800 h 1497807"/>
                <a:gd name="connsiteX31" fmla="*/ 1895475 w 2288382"/>
                <a:gd name="connsiteY31" fmla="*/ 1476375 h 1497807"/>
                <a:gd name="connsiteX32" fmla="*/ 1866900 w 2288382"/>
                <a:gd name="connsiteY32" fmla="*/ 1488282 h 1497807"/>
                <a:gd name="connsiteX33" fmla="*/ 1840707 w 2288382"/>
                <a:gd name="connsiteY33" fmla="*/ 1495425 h 1497807"/>
                <a:gd name="connsiteX34" fmla="*/ 1800225 w 2288382"/>
                <a:gd name="connsiteY34" fmla="*/ 1497807 h 1497807"/>
                <a:gd name="connsiteX35" fmla="*/ 1766888 w 2288382"/>
                <a:gd name="connsiteY35" fmla="*/ 1495425 h 1497807"/>
                <a:gd name="connsiteX36" fmla="*/ 1738313 w 2288382"/>
                <a:gd name="connsiteY36" fmla="*/ 1488282 h 1497807"/>
                <a:gd name="connsiteX37" fmla="*/ 1716882 w 2288382"/>
                <a:gd name="connsiteY37" fmla="*/ 1481138 h 1497807"/>
                <a:gd name="connsiteX38" fmla="*/ 1702594 w 2288382"/>
                <a:gd name="connsiteY38" fmla="*/ 1464469 h 1497807"/>
                <a:gd name="connsiteX39" fmla="*/ 1688307 w 2288382"/>
                <a:gd name="connsiteY39" fmla="*/ 1428750 h 1497807"/>
                <a:gd name="connsiteX40" fmla="*/ 1685925 w 2288382"/>
                <a:gd name="connsiteY40" fmla="*/ 1352550 h 1497807"/>
                <a:gd name="connsiteX41" fmla="*/ 1726407 w 2288382"/>
                <a:gd name="connsiteY41" fmla="*/ 1233488 h 1497807"/>
                <a:gd name="connsiteX42" fmla="*/ 1793082 w 2288382"/>
                <a:gd name="connsiteY42" fmla="*/ 726282 h 1497807"/>
                <a:gd name="connsiteX43" fmla="*/ 1843088 w 2288382"/>
                <a:gd name="connsiteY43" fmla="*/ 335757 h 1497807"/>
                <a:gd name="connsiteX44" fmla="*/ 1840707 w 2288382"/>
                <a:gd name="connsiteY44" fmla="*/ 304800 h 1497807"/>
                <a:gd name="connsiteX45" fmla="*/ 1826419 w 2288382"/>
                <a:gd name="connsiteY45" fmla="*/ 278607 h 1497807"/>
                <a:gd name="connsiteX46" fmla="*/ 1797844 w 2288382"/>
                <a:gd name="connsiteY46" fmla="*/ 259557 h 1497807"/>
                <a:gd name="connsiteX47" fmla="*/ 1747838 w 2288382"/>
                <a:gd name="connsiteY47" fmla="*/ 245269 h 1497807"/>
                <a:gd name="connsiteX48" fmla="*/ 1576388 w 2288382"/>
                <a:gd name="connsiteY48" fmla="*/ 247650 h 1497807"/>
                <a:gd name="connsiteX49" fmla="*/ 1164432 w 2288382"/>
                <a:gd name="connsiteY49" fmla="*/ 283369 h 1497807"/>
                <a:gd name="connsiteX50" fmla="*/ 759619 w 2288382"/>
                <a:gd name="connsiteY50" fmla="*/ 326232 h 1497807"/>
                <a:gd name="connsiteX51" fmla="*/ 511969 w 2288382"/>
                <a:gd name="connsiteY51" fmla="*/ 359569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8382" h="1497807">
                  <a:moveTo>
                    <a:pt x="511969" y="359569"/>
                  </a:moveTo>
                  <a:lnTo>
                    <a:pt x="66675" y="438150"/>
                  </a:lnTo>
                  <a:lnTo>
                    <a:pt x="0" y="250032"/>
                  </a:lnTo>
                  <a:lnTo>
                    <a:pt x="152400" y="235744"/>
                  </a:lnTo>
                  <a:lnTo>
                    <a:pt x="478632" y="192882"/>
                  </a:lnTo>
                  <a:lnTo>
                    <a:pt x="919163" y="145257"/>
                  </a:lnTo>
                  <a:lnTo>
                    <a:pt x="1221582" y="114300"/>
                  </a:lnTo>
                  <a:lnTo>
                    <a:pt x="1562100" y="85725"/>
                  </a:lnTo>
                  <a:lnTo>
                    <a:pt x="1807369" y="64294"/>
                  </a:lnTo>
                  <a:lnTo>
                    <a:pt x="1859757" y="35719"/>
                  </a:lnTo>
                  <a:lnTo>
                    <a:pt x="1928813" y="0"/>
                  </a:lnTo>
                  <a:lnTo>
                    <a:pt x="1943100" y="2382"/>
                  </a:lnTo>
                  <a:lnTo>
                    <a:pt x="2016919" y="45244"/>
                  </a:lnTo>
                  <a:lnTo>
                    <a:pt x="2124075" y="109538"/>
                  </a:lnTo>
                  <a:lnTo>
                    <a:pt x="2202657" y="171450"/>
                  </a:lnTo>
                  <a:lnTo>
                    <a:pt x="2243138" y="216694"/>
                  </a:lnTo>
                  <a:lnTo>
                    <a:pt x="2271713" y="257175"/>
                  </a:lnTo>
                  <a:lnTo>
                    <a:pt x="2286000" y="288132"/>
                  </a:lnTo>
                  <a:lnTo>
                    <a:pt x="2288382" y="316707"/>
                  </a:lnTo>
                  <a:lnTo>
                    <a:pt x="2283619" y="354807"/>
                  </a:lnTo>
                  <a:lnTo>
                    <a:pt x="2271713" y="376238"/>
                  </a:lnTo>
                  <a:lnTo>
                    <a:pt x="2238375" y="402432"/>
                  </a:lnTo>
                  <a:lnTo>
                    <a:pt x="2212182" y="421482"/>
                  </a:lnTo>
                  <a:lnTo>
                    <a:pt x="2181225" y="452438"/>
                  </a:lnTo>
                  <a:lnTo>
                    <a:pt x="2164557" y="490538"/>
                  </a:lnTo>
                  <a:lnTo>
                    <a:pt x="2126457" y="645319"/>
                  </a:lnTo>
                  <a:lnTo>
                    <a:pt x="2055019" y="969169"/>
                  </a:lnTo>
                  <a:lnTo>
                    <a:pt x="1990725" y="1269207"/>
                  </a:lnTo>
                  <a:lnTo>
                    <a:pt x="1969294" y="1350169"/>
                  </a:lnTo>
                  <a:lnTo>
                    <a:pt x="1947863" y="1407319"/>
                  </a:lnTo>
                  <a:lnTo>
                    <a:pt x="1924050" y="1447800"/>
                  </a:lnTo>
                  <a:lnTo>
                    <a:pt x="1895475" y="1476375"/>
                  </a:lnTo>
                  <a:lnTo>
                    <a:pt x="1866900" y="1488282"/>
                  </a:lnTo>
                  <a:lnTo>
                    <a:pt x="1840707" y="1495425"/>
                  </a:lnTo>
                  <a:lnTo>
                    <a:pt x="1800225" y="1497807"/>
                  </a:lnTo>
                  <a:lnTo>
                    <a:pt x="1766888" y="1495425"/>
                  </a:lnTo>
                  <a:lnTo>
                    <a:pt x="1738313" y="1488282"/>
                  </a:lnTo>
                  <a:lnTo>
                    <a:pt x="1716882" y="1481138"/>
                  </a:lnTo>
                  <a:lnTo>
                    <a:pt x="1702594" y="1464469"/>
                  </a:lnTo>
                  <a:lnTo>
                    <a:pt x="1688307" y="1428750"/>
                  </a:lnTo>
                  <a:lnTo>
                    <a:pt x="1685925" y="1352550"/>
                  </a:lnTo>
                  <a:lnTo>
                    <a:pt x="1726407" y="1233488"/>
                  </a:lnTo>
                  <a:lnTo>
                    <a:pt x="1793082" y="726282"/>
                  </a:lnTo>
                  <a:lnTo>
                    <a:pt x="1843088" y="335757"/>
                  </a:lnTo>
                  <a:lnTo>
                    <a:pt x="1840707" y="304800"/>
                  </a:lnTo>
                  <a:lnTo>
                    <a:pt x="1826419" y="278607"/>
                  </a:lnTo>
                  <a:lnTo>
                    <a:pt x="1797844" y="259557"/>
                  </a:lnTo>
                  <a:lnTo>
                    <a:pt x="1747838" y="245269"/>
                  </a:lnTo>
                  <a:lnTo>
                    <a:pt x="1576388" y="247650"/>
                  </a:lnTo>
                  <a:lnTo>
                    <a:pt x="1164432" y="283369"/>
                  </a:lnTo>
                  <a:lnTo>
                    <a:pt x="759619" y="326232"/>
                  </a:lnTo>
                  <a:lnTo>
                    <a:pt x="51196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D1BB2C63-244E-489E-8A14-89D2D2849636}"/>
                </a:ext>
              </a:extLst>
            </p:cNvPr>
            <p:cNvSpPr/>
            <p:nvPr/>
          </p:nvSpPr>
          <p:spPr>
            <a:xfrm>
              <a:off x="4962525" y="5411788"/>
              <a:ext cx="1662113" cy="311150"/>
            </a:xfrm>
            <a:custGeom>
              <a:avLst/>
              <a:gdLst>
                <a:gd name="connsiteX0" fmla="*/ 492919 w 1662113"/>
                <a:gd name="connsiteY0" fmla="*/ 233363 h 309563"/>
                <a:gd name="connsiteX1" fmla="*/ 21431 w 1662113"/>
                <a:gd name="connsiteY1" fmla="*/ 309563 h 309563"/>
                <a:gd name="connsiteX2" fmla="*/ 0 w 1662113"/>
                <a:gd name="connsiteY2" fmla="*/ 100013 h 309563"/>
                <a:gd name="connsiteX3" fmla="*/ 147638 w 1662113"/>
                <a:gd name="connsiteY3" fmla="*/ 83344 h 309563"/>
                <a:gd name="connsiteX4" fmla="*/ 411956 w 1662113"/>
                <a:gd name="connsiteY4" fmla="*/ 52388 h 309563"/>
                <a:gd name="connsiteX5" fmla="*/ 721519 w 1662113"/>
                <a:gd name="connsiteY5" fmla="*/ 23813 h 309563"/>
                <a:gd name="connsiteX6" fmla="*/ 1000125 w 1662113"/>
                <a:gd name="connsiteY6" fmla="*/ 7144 h 309563"/>
                <a:gd name="connsiteX7" fmla="*/ 1209675 w 1662113"/>
                <a:gd name="connsiteY7" fmla="*/ 0 h 309563"/>
                <a:gd name="connsiteX8" fmla="*/ 1428750 w 1662113"/>
                <a:gd name="connsiteY8" fmla="*/ 0 h 309563"/>
                <a:gd name="connsiteX9" fmla="*/ 1650206 w 1662113"/>
                <a:gd name="connsiteY9" fmla="*/ 2382 h 309563"/>
                <a:gd name="connsiteX10" fmla="*/ 1662113 w 1662113"/>
                <a:gd name="connsiteY10" fmla="*/ 192882 h 309563"/>
                <a:gd name="connsiteX11" fmla="*/ 1478756 w 1662113"/>
                <a:gd name="connsiteY11" fmla="*/ 178594 h 309563"/>
                <a:gd name="connsiteX12" fmla="*/ 1135856 w 1662113"/>
                <a:gd name="connsiteY12" fmla="*/ 183357 h 309563"/>
                <a:gd name="connsiteX13" fmla="*/ 892969 w 1662113"/>
                <a:gd name="connsiteY13" fmla="*/ 195263 h 309563"/>
                <a:gd name="connsiteX14" fmla="*/ 711994 w 1662113"/>
                <a:gd name="connsiteY14" fmla="*/ 211932 h 309563"/>
                <a:gd name="connsiteX15" fmla="*/ 492919 w 1662113"/>
                <a:gd name="connsiteY15" fmla="*/ 23336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2113" h="309563">
                  <a:moveTo>
                    <a:pt x="492919" y="233363"/>
                  </a:moveTo>
                  <a:lnTo>
                    <a:pt x="21431" y="309563"/>
                  </a:lnTo>
                  <a:lnTo>
                    <a:pt x="0" y="100013"/>
                  </a:lnTo>
                  <a:lnTo>
                    <a:pt x="147638" y="83344"/>
                  </a:lnTo>
                  <a:lnTo>
                    <a:pt x="411956" y="52388"/>
                  </a:lnTo>
                  <a:lnTo>
                    <a:pt x="721519" y="23813"/>
                  </a:lnTo>
                  <a:lnTo>
                    <a:pt x="1000125" y="7144"/>
                  </a:lnTo>
                  <a:lnTo>
                    <a:pt x="1209675" y="0"/>
                  </a:lnTo>
                  <a:lnTo>
                    <a:pt x="1428750" y="0"/>
                  </a:lnTo>
                  <a:lnTo>
                    <a:pt x="1650206" y="2382"/>
                  </a:lnTo>
                  <a:lnTo>
                    <a:pt x="1662113" y="192882"/>
                  </a:lnTo>
                  <a:lnTo>
                    <a:pt x="1478756" y="178594"/>
                  </a:lnTo>
                  <a:lnTo>
                    <a:pt x="1135856" y="183357"/>
                  </a:lnTo>
                  <a:lnTo>
                    <a:pt x="892969" y="195263"/>
                  </a:lnTo>
                  <a:lnTo>
                    <a:pt x="711994" y="211932"/>
                  </a:lnTo>
                  <a:lnTo>
                    <a:pt x="4929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089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D8FD90DC-531B-B34D-B566-2C614FD37C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1088D1E-311D-4163-98A3-B993B792301A}"/>
              </a:ext>
            </a:extLst>
          </p:cNvPr>
          <p:cNvGrpSpPr/>
          <p:nvPr/>
        </p:nvGrpSpPr>
        <p:grpSpPr>
          <a:xfrm>
            <a:off x="2609850" y="1617663"/>
            <a:ext cx="4567238" cy="4257675"/>
            <a:chOff x="2609850" y="1617663"/>
            <a:chExt cx="4567238" cy="42576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EF65791-3CB1-BC45-A61F-3EDB8B8D8948}"/>
                </a:ext>
              </a:extLst>
            </p:cNvPr>
            <p:cNvSpPr/>
            <p:nvPr/>
          </p:nvSpPr>
          <p:spPr>
            <a:xfrm>
              <a:off x="3157538" y="1674813"/>
              <a:ext cx="806450" cy="733425"/>
            </a:xfrm>
            <a:custGeom>
              <a:avLst/>
              <a:gdLst>
                <a:gd name="connsiteX0" fmla="*/ 442912 w 807243"/>
                <a:gd name="connsiteY0" fmla="*/ 573881 h 733425"/>
                <a:gd name="connsiteX1" fmla="*/ 338137 w 807243"/>
                <a:gd name="connsiteY1" fmla="*/ 469106 h 733425"/>
                <a:gd name="connsiteX2" fmla="*/ 250031 w 807243"/>
                <a:gd name="connsiteY2" fmla="*/ 371475 h 733425"/>
                <a:gd name="connsiteX3" fmla="*/ 159543 w 807243"/>
                <a:gd name="connsiteY3" fmla="*/ 261937 h 733425"/>
                <a:gd name="connsiteX4" fmla="*/ 78581 w 807243"/>
                <a:gd name="connsiteY4" fmla="*/ 159544 h 733425"/>
                <a:gd name="connsiteX5" fmla="*/ 30956 w 807243"/>
                <a:gd name="connsiteY5" fmla="*/ 95250 h 733425"/>
                <a:gd name="connsiteX6" fmla="*/ 11906 w 807243"/>
                <a:gd name="connsiteY6" fmla="*/ 66675 h 733425"/>
                <a:gd name="connsiteX7" fmla="*/ 2381 w 807243"/>
                <a:gd name="connsiteY7" fmla="*/ 38100 h 733425"/>
                <a:gd name="connsiteX8" fmla="*/ 0 w 807243"/>
                <a:gd name="connsiteY8" fmla="*/ 21431 h 733425"/>
                <a:gd name="connsiteX9" fmla="*/ 2381 w 807243"/>
                <a:gd name="connsiteY9" fmla="*/ 9525 h 733425"/>
                <a:gd name="connsiteX10" fmla="*/ 11906 w 807243"/>
                <a:gd name="connsiteY10" fmla="*/ 2381 h 733425"/>
                <a:gd name="connsiteX11" fmla="*/ 38100 w 807243"/>
                <a:gd name="connsiteY11" fmla="*/ 0 h 733425"/>
                <a:gd name="connsiteX12" fmla="*/ 80962 w 807243"/>
                <a:gd name="connsiteY12" fmla="*/ 4762 h 733425"/>
                <a:gd name="connsiteX13" fmla="*/ 97631 w 807243"/>
                <a:gd name="connsiteY13" fmla="*/ 14287 h 733425"/>
                <a:gd name="connsiteX14" fmla="*/ 126206 w 807243"/>
                <a:gd name="connsiteY14" fmla="*/ 47625 h 733425"/>
                <a:gd name="connsiteX15" fmla="*/ 159543 w 807243"/>
                <a:gd name="connsiteY15" fmla="*/ 73819 h 733425"/>
                <a:gd name="connsiteX16" fmla="*/ 238125 w 807243"/>
                <a:gd name="connsiteY16" fmla="*/ 128587 h 733425"/>
                <a:gd name="connsiteX17" fmla="*/ 300037 w 807243"/>
                <a:gd name="connsiteY17" fmla="*/ 166687 h 733425"/>
                <a:gd name="connsiteX18" fmla="*/ 357187 w 807243"/>
                <a:gd name="connsiteY18" fmla="*/ 197644 h 733425"/>
                <a:gd name="connsiteX19" fmla="*/ 416718 w 807243"/>
                <a:gd name="connsiteY19" fmla="*/ 221456 h 733425"/>
                <a:gd name="connsiteX20" fmla="*/ 495300 w 807243"/>
                <a:gd name="connsiteY20" fmla="*/ 252412 h 733425"/>
                <a:gd name="connsiteX21" fmla="*/ 600075 w 807243"/>
                <a:gd name="connsiteY21" fmla="*/ 285750 h 733425"/>
                <a:gd name="connsiteX22" fmla="*/ 676275 w 807243"/>
                <a:gd name="connsiteY22" fmla="*/ 304800 h 733425"/>
                <a:gd name="connsiteX23" fmla="*/ 700087 w 807243"/>
                <a:gd name="connsiteY23" fmla="*/ 330994 h 733425"/>
                <a:gd name="connsiteX24" fmla="*/ 733425 w 807243"/>
                <a:gd name="connsiteY24" fmla="*/ 381000 h 733425"/>
                <a:gd name="connsiteX25" fmla="*/ 769143 w 807243"/>
                <a:gd name="connsiteY25" fmla="*/ 447675 h 733425"/>
                <a:gd name="connsiteX26" fmla="*/ 800100 w 807243"/>
                <a:gd name="connsiteY26" fmla="*/ 523875 h 733425"/>
                <a:gd name="connsiteX27" fmla="*/ 807243 w 807243"/>
                <a:gd name="connsiteY27" fmla="*/ 583406 h 733425"/>
                <a:gd name="connsiteX28" fmla="*/ 802481 w 807243"/>
                <a:gd name="connsiteY28" fmla="*/ 631031 h 733425"/>
                <a:gd name="connsiteX29" fmla="*/ 790575 w 807243"/>
                <a:gd name="connsiteY29" fmla="*/ 678656 h 733425"/>
                <a:gd name="connsiteX30" fmla="*/ 776287 w 807243"/>
                <a:gd name="connsiteY30" fmla="*/ 707231 h 733425"/>
                <a:gd name="connsiteX31" fmla="*/ 757237 w 807243"/>
                <a:gd name="connsiteY31" fmla="*/ 723900 h 733425"/>
                <a:gd name="connsiteX32" fmla="*/ 723900 w 807243"/>
                <a:gd name="connsiteY32" fmla="*/ 733425 h 733425"/>
                <a:gd name="connsiteX33" fmla="*/ 688181 w 807243"/>
                <a:gd name="connsiteY33" fmla="*/ 728662 h 733425"/>
                <a:gd name="connsiteX34" fmla="*/ 645318 w 807243"/>
                <a:gd name="connsiteY34" fmla="*/ 711994 h 733425"/>
                <a:gd name="connsiteX35" fmla="*/ 597693 w 807243"/>
                <a:gd name="connsiteY35" fmla="*/ 685800 h 733425"/>
                <a:gd name="connsiteX36" fmla="*/ 557212 w 807243"/>
                <a:gd name="connsiteY36" fmla="*/ 659606 h 733425"/>
                <a:gd name="connsiteX37" fmla="*/ 442912 w 807243"/>
                <a:gd name="connsiteY37" fmla="*/ 57388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07243" h="733425">
                  <a:moveTo>
                    <a:pt x="442912" y="573881"/>
                  </a:moveTo>
                  <a:lnTo>
                    <a:pt x="338137" y="469106"/>
                  </a:lnTo>
                  <a:lnTo>
                    <a:pt x="250031" y="371475"/>
                  </a:lnTo>
                  <a:lnTo>
                    <a:pt x="159543" y="261937"/>
                  </a:lnTo>
                  <a:lnTo>
                    <a:pt x="78581" y="159544"/>
                  </a:lnTo>
                  <a:lnTo>
                    <a:pt x="30956" y="95250"/>
                  </a:lnTo>
                  <a:lnTo>
                    <a:pt x="11906" y="66675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2381"/>
                  </a:lnTo>
                  <a:lnTo>
                    <a:pt x="38100" y="0"/>
                  </a:lnTo>
                  <a:lnTo>
                    <a:pt x="80962" y="4762"/>
                  </a:lnTo>
                  <a:lnTo>
                    <a:pt x="97631" y="14287"/>
                  </a:lnTo>
                  <a:lnTo>
                    <a:pt x="126206" y="47625"/>
                  </a:lnTo>
                  <a:lnTo>
                    <a:pt x="159543" y="73819"/>
                  </a:lnTo>
                  <a:lnTo>
                    <a:pt x="238125" y="128587"/>
                  </a:lnTo>
                  <a:lnTo>
                    <a:pt x="300037" y="166687"/>
                  </a:lnTo>
                  <a:lnTo>
                    <a:pt x="357187" y="197644"/>
                  </a:lnTo>
                  <a:lnTo>
                    <a:pt x="416718" y="221456"/>
                  </a:lnTo>
                  <a:lnTo>
                    <a:pt x="495300" y="252412"/>
                  </a:lnTo>
                  <a:lnTo>
                    <a:pt x="600075" y="285750"/>
                  </a:lnTo>
                  <a:lnTo>
                    <a:pt x="676275" y="304800"/>
                  </a:lnTo>
                  <a:lnTo>
                    <a:pt x="700087" y="330994"/>
                  </a:lnTo>
                  <a:lnTo>
                    <a:pt x="733425" y="381000"/>
                  </a:lnTo>
                  <a:lnTo>
                    <a:pt x="769143" y="447675"/>
                  </a:lnTo>
                  <a:lnTo>
                    <a:pt x="800100" y="523875"/>
                  </a:lnTo>
                  <a:lnTo>
                    <a:pt x="807243" y="583406"/>
                  </a:lnTo>
                  <a:lnTo>
                    <a:pt x="802481" y="631031"/>
                  </a:lnTo>
                  <a:lnTo>
                    <a:pt x="790575" y="678656"/>
                  </a:lnTo>
                  <a:lnTo>
                    <a:pt x="776287" y="707231"/>
                  </a:lnTo>
                  <a:lnTo>
                    <a:pt x="757237" y="723900"/>
                  </a:lnTo>
                  <a:lnTo>
                    <a:pt x="723900" y="733425"/>
                  </a:lnTo>
                  <a:lnTo>
                    <a:pt x="688181" y="728662"/>
                  </a:lnTo>
                  <a:lnTo>
                    <a:pt x="645318" y="711994"/>
                  </a:lnTo>
                  <a:lnTo>
                    <a:pt x="597693" y="685800"/>
                  </a:lnTo>
                  <a:lnTo>
                    <a:pt x="557212" y="659606"/>
                  </a:lnTo>
                  <a:lnTo>
                    <a:pt x="44291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1A21E23-8454-354A-9D99-48F432D6F8E5}"/>
                </a:ext>
              </a:extLst>
            </p:cNvPr>
            <p:cNvSpPr/>
            <p:nvPr/>
          </p:nvSpPr>
          <p:spPr>
            <a:xfrm>
              <a:off x="2757488" y="2859088"/>
              <a:ext cx="776287" cy="600075"/>
            </a:xfrm>
            <a:custGeom>
              <a:avLst/>
              <a:gdLst>
                <a:gd name="connsiteX0" fmla="*/ 423862 w 776287"/>
                <a:gd name="connsiteY0" fmla="*/ 509588 h 600075"/>
                <a:gd name="connsiteX1" fmla="*/ 335756 w 776287"/>
                <a:gd name="connsiteY1" fmla="*/ 442913 h 600075"/>
                <a:gd name="connsiteX2" fmla="*/ 271462 w 776287"/>
                <a:gd name="connsiteY2" fmla="*/ 383382 h 600075"/>
                <a:gd name="connsiteX3" fmla="*/ 185737 w 776287"/>
                <a:gd name="connsiteY3" fmla="*/ 285750 h 600075"/>
                <a:gd name="connsiteX4" fmla="*/ 116681 w 776287"/>
                <a:gd name="connsiteY4" fmla="*/ 209550 h 600075"/>
                <a:gd name="connsiteX5" fmla="*/ 61912 w 776287"/>
                <a:gd name="connsiteY5" fmla="*/ 138113 h 600075"/>
                <a:gd name="connsiteX6" fmla="*/ 23812 w 776287"/>
                <a:gd name="connsiteY6" fmla="*/ 85725 h 600075"/>
                <a:gd name="connsiteX7" fmla="*/ 9525 w 776287"/>
                <a:gd name="connsiteY7" fmla="*/ 52388 h 600075"/>
                <a:gd name="connsiteX8" fmla="*/ 0 w 776287"/>
                <a:gd name="connsiteY8" fmla="*/ 26194 h 600075"/>
                <a:gd name="connsiteX9" fmla="*/ 2381 w 776287"/>
                <a:gd name="connsiteY9" fmla="*/ 9525 h 600075"/>
                <a:gd name="connsiteX10" fmla="*/ 16668 w 776287"/>
                <a:gd name="connsiteY10" fmla="*/ 0 h 600075"/>
                <a:gd name="connsiteX11" fmla="*/ 33337 w 776287"/>
                <a:gd name="connsiteY11" fmla="*/ 0 h 600075"/>
                <a:gd name="connsiteX12" fmla="*/ 59531 w 776287"/>
                <a:gd name="connsiteY12" fmla="*/ 14288 h 600075"/>
                <a:gd name="connsiteX13" fmla="*/ 92868 w 776287"/>
                <a:gd name="connsiteY13" fmla="*/ 35719 h 600075"/>
                <a:gd name="connsiteX14" fmla="*/ 130968 w 776287"/>
                <a:gd name="connsiteY14" fmla="*/ 61913 h 600075"/>
                <a:gd name="connsiteX15" fmla="*/ 166687 w 776287"/>
                <a:gd name="connsiteY15" fmla="*/ 83344 h 600075"/>
                <a:gd name="connsiteX16" fmla="*/ 226218 w 776287"/>
                <a:gd name="connsiteY16" fmla="*/ 114300 h 600075"/>
                <a:gd name="connsiteX17" fmla="*/ 295275 w 776287"/>
                <a:gd name="connsiteY17" fmla="*/ 142875 h 600075"/>
                <a:gd name="connsiteX18" fmla="*/ 376237 w 776287"/>
                <a:gd name="connsiteY18" fmla="*/ 171450 h 600075"/>
                <a:gd name="connsiteX19" fmla="*/ 469106 w 776287"/>
                <a:gd name="connsiteY19" fmla="*/ 192882 h 600075"/>
                <a:gd name="connsiteX20" fmla="*/ 583406 w 776287"/>
                <a:gd name="connsiteY20" fmla="*/ 211932 h 600075"/>
                <a:gd name="connsiteX21" fmla="*/ 609600 w 776287"/>
                <a:gd name="connsiteY21" fmla="*/ 228600 h 600075"/>
                <a:gd name="connsiteX22" fmla="*/ 650081 w 776287"/>
                <a:gd name="connsiteY22" fmla="*/ 261938 h 600075"/>
                <a:gd name="connsiteX23" fmla="*/ 719137 w 776287"/>
                <a:gd name="connsiteY23" fmla="*/ 333375 h 600075"/>
                <a:gd name="connsiteX24" fmla="*/ 745331 w 776287"/>
                <a:gd name="connsiteY24" fmla="*/ 371475 h 600075"/>
                <a:gd name="connsiteX25" fmla="*/ 764381 w 776287"/>
                <a:gd name="connsiteY25" fmla="*/ 411957 h 600075"/>
                <a:gd name="connsiteX26" fmla="*/ 776287 w 776287"/>
                <a:gd name="connsiteY26" fmla="*/ 452438 h 600075"/>
                <a:gd name="connsiteX27" fmla="*/ 776287 w 776287"/>
                <a:gd name="connsiteY27" fmla="*/ 485775 h 600075"/>
                <a:gd name="connsiteX28" fmla="*/ 769143 w 776287"/>
                <a:gd name="connsiteY28" fmla="*/ 528638 h 600075"/>
                <a:gd name="connsiteX29" fmla="*/ 757237 w 776287"/>
                <a:gd name="connsiteY29" fmla="*/ 554832 h 600075"/>
                <a:gd name="connsiteX30" fmla="*/ 733425 w 776287"/>
                <a:gd name="connsiteY30" fmla="*/ 581025 h 600075"/>
                <a:gd name="connsiteX31" fmla="*/ 704850 w 776287"/>
                <a:gd name="connsiteY31" fmla="*/ 597694 h 600075"/>
                <a:gd name="connsiteX32" fmla="*/ 666750 w 776287"/>
                <a:gd name="connsiteY32" fmla="*/ 600075 h 600075"/>
                <a:gd name="connsiteX33" fmla="*/ 607218 w 776287"/>
                <a:gd name="connsiteY33" fmla="*/ 592932 h 600075"/>
                <a:gd name="connsiteX34" fmla="*/ 559593 w 776287"/>
                <a:gd name="connsiteY34" fmla="*/ 581025 h 600075"/>
                <a:gd name="connsiteX35" fmla="*/ 511968 w 776287"/>
                <a:gd name="connsiteY35" fmla="*/ 564357 h 600075"/>
                <a:gd name="connsiteX36" fmla="*/ 423862 w 776287"/>
                <a:gd name="connsiteY36" fmla="*/ 509588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287" h="600075">
                  <a:moveTo>
                    <a:pt x="423862" y="509588"/>
                  </a:moveTo>
                  <a:lnTo>
                    <a:pt x="335756" y="442913"/>
                  </a:lnTo>
                  <a:lnTo>
                    <a:pt x="271462" y="383382"/>
                  </a:lnTo>
                  <a:lnTo>
                    <a:pt x="185737" y="285750"/>
                  </a:lnTo>
                  <a:lnTo>
                    <a:pt x="116681" y="209550"/>
                  </a:lnTo>
                  <a:lnTo>
                    <a:pt x="61912" y="138113"/>
                  </a:lnTo>
                  <a:lnTo>
                    <a:pt x="23812" y="85725"/>
                  </a:lnTo>
                  <a:lnTo>
                    <a:pt x="9525" y="52388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9531" y="14288"/>
                  </a:lnTo>
                  <a:lnTo>
                    <a:pt x="92868" y="35719"/>
                  </a:lnTo>
                  <a:lnTo>
                    <a:pt x="130968" y="61913"/>
                  </a:lnTo>
                  <a:lnTo>
                    <a:pt x="166687" y="83344"/>
                  </a:lnTo>
                  <a:lnTo>
                    <a:pt x="226218" y="114300"/>
                  </a:lnTo>
                  <a:lnTo>
                    <a:pt x="295275" y="142875"/>
                  </a:lnTo>
                  <a:lnTo>
                    <a:pt x="376237" y="171450"/>
                  </a:lnTo>
                  <a:lnTo>
                    <a:pt x="469106" y="192882"/>
                  </a:lnTo>
                  <a:lnTo>
                    <a:pt x="583406" y="211932"/>
                  </a:lnTo>
                  <a:lnTo>
                    <a:pt x="609600" y="228600"/>
                  </a:lnTo>
                  <a:lnTo>
                    <a:pt x="650081" y="261938"/>
                  </a:lnTo>
                  <a:lnTo>
                    <a:pt x="719137" y="333375"/>
                  </a:lnTo>
                  <a:lnTo>
                    <a:pt x="745331" y="371475"/>
                  </a:lnTo>
                  <a:lnTo>
                    <a:pt x="764381" y="411957"/>
                  </a:lnTo>
                  <a:lnTo>
                    <a:pt x="776287" y="452438"/>
                  </a:lnTo>
                  <a:lnTo>
                    <a:pt x="776287" y="485775"/>
                  </a:lnTo>
                  <a:lnTo>
                    <a:pt x="769143" y="528638"/>
                  </a:lnTo>
                  <a:lnTo>
                    <a:pt x="757237" y="554832"/>
                  </a:lnTo>
                  <a:lnTo>
                    <a:pt x="733425" y="581025"/>
                  </a:lnTo>
                  <a:lnTo>
                    <a:pt x="704850" y="597694"/>
                  </a:lnTo>
                  <a:lnTo>
                    <a:pt x="666750" y="600075"/>
                  </a:lnTo>
                  <a:lnTo>
                    <a:pt x="607218" y="592932"/>
                  </a:lnTo>
                  <a:lnTo>
                    <a:pt x="559593" y="581025"/>
                  </a:lnTo>
                  <a:lnTo>
                    <a:pt x="511968" y="564357"/>
                  </a:lnTo>
                  <a:lnTo>
                    <a:pt x="42386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59E25C9-B545-AB44-BBC9-58EA4C333B09}"/>
                </a:ext>
              </a:extLst>
            </p:cNvPr>
            <p:cNvSpPr/>
            <p:nvPr/>
          </p:nvSpPr>
          <p:spPr>
            <a:xfrm>
              <a:off x="2609850" y="5278438"/>
              <a:ext cx="552450" cy="596900"/>
            </a:xfrm>
            <a:custGeom>
              <a:avLst/>
              <a:gdLst>
                <a:gd name="connsiteX0" fmla="*/ 257175 w 552450"/>
                <a:gd name="connsiteY0" fmla="*/ 450057 h 595313"/>
                <a:gd name="connsiteX1" fmla="*/ 173831 w 552450"/>
                <a:gd name="connsiteY1" fmla="*/ 361950 h 595313"/>
                <a:gd name="connsiteX2" fmla="*/ 130969 w 552450"/>
                <a:gd name="connsiteY2" fmla="*/ 311944 h 595313"/>
                <a:gd name="connsiteX3" fmla="*/ 90488 w 552450"/>
                <a:gd name="connsiteY3" fmla="*/ 252413 h 595313"/>
                <a:gd name="connsiteX4" fmla="*/ 66675 w 552450"/>
                <a:gd name="connsiteY4" fmla="*/ 214313 h 595313"/>
                <a:gd name="connsiteX5" fmla="*/ 40481 w 552450"/>
                <a:gd name="connsiteY5" fmla="*/ 161925 h 595313"/>
                <a:gd name="connsiteX6" fmla="*/ 19050 w 552450"/>
                <a:gd name="connsiteY6" fmla="*/ 121444 h 595313"/>
                <a:gd name="connsiteX7" fmla="*/ 7144 w 552450"/>
                <a:gd name="connsiteY7" fmla="*/ 73819 h 595313"/>
                <a:gd name="connsiteX8" fmla="*/ 0 w 552450"/>
                <a:gd name="connsiteY8" fmla="*/ 40482 h 595313"/>
                <a:gd name="connsiteX9" fmla="*/ 2381 w 552450"/>
                <a:gd name="connsiteY9" fmla="*/ 19050 h 595313"/>
                <a:gd name="connsiteX10" fmla="*/ 7144 w 552450"/>
                <a:gd name="connsiteY10" fmla="*/ 7144 h 595313"/>
                <a:gd name="connsiteX11" fmla="*/ 26194 w 552450"/>
                <a:gd name="connsiteY11" fmla="*/ 0 h 595313"/>
                <a:gd name="connsiteX12" fmla="*/ 45244 w 552450"/>
                <a:gd name="connsiteY12" fmla="*/ 4763 h 595313"/>
                <a:gd name="connsiteX13" fmla="*/ 78581 w 552450"/>
                <a:gd name="connsiteY13" fmla="*/ 26194 h 595313"/>
                <a:gd name="connsiteX14" fmla="*/ 126206 w 552450"/>
                <a:gd name="connsiteY14" fmla="*/ 64294 h 595313"/>
                <a:gd name="connsiteX15" fmla="*/ 159544 w 552450"/>
                <a:gd name="connsiteY15" fmla="*/ 92869 h 595313"/>
                <a:gd name="connsiteX16" fmla="*/ 192881 w 552450"/>
                <a:gd name="connsiteY16" fmla="*/ 107157 h 595313"/>
                <a:gd name="connsiteX17" fmla="*/ 223838 w 552450"/>
                <a:gd name="connsiteY17" fmla="*/ 111919 h 595313"/>
                <a:gd name="connsiteX18" fmla="*/ 264319 w 552450"/>
                <a:gd name="connsiteY18" fmla="*/ 104775 h 595313"/>
                <a:gd name="connsiteX19" fmla="*/ 552450 w 552450"/>
                <a:gd name="connsiteY19" fmla="*/ 433388 h 595313"/>
                <a:gd name="connsiteX20" fmla="*/ 542925 w 552450"/>
                <a:gd name="connsiteY20" fmla="*/ 500063 h 595313"/>
                <a:gd name="connsiteX21" fmla="*/ 526256 w 552450"/>
                <a:gd name="connsiteY21" fmla="*/ 547688 h 595313"/>
                <a:gd name="connsiteX22" fmla="*/ 519113 w 552450"/>
                <a:gd name="connsiteY22" fmla="*/ 571500 h 595313"/>
                <a:gd name="connsiteX23" fmla="*/ 507206 w 552450"/>
                <a:gd name="connsiteY23" fmla="*/ 585788 h 595313"/>
                <a:gd name="connsiteX24" fmla="*/ 490538 w 552450"/>
                <a:gd name="connsiteY24" fmla="*/ 592932 h 595313"/>
                <a:gd name="connsiteX25" fmla="*/ 466725 w 552450"/>
                <a:gd name="connsiteY25" fmla="*/ 595313 h 595313"/>
                <a:gd name="connsiteX26" fmla="*/ 428625 w 552450"/>
                <a:gd name="connsiteY26" fmla="*/ 581025 h 595313"/>
                <a:gd name="connsiteX27" fmla="*/ 381000 w 552450"/>
                <a:gd name="connsiteY27" fmla="*/ 550069 h 595313"/>
                <a:gd name="connsiteX28" fmla="*/ 338138 w 552450"/>
                <a:gd name="connsiteY28" fmla="*/ 514350 h 595313"/>
                <a:gd name="connsiteX29" fmla="*/ 257175 w 552450"/>
                <a:gd name="connsiteY29" fmla="*/ 450057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2450" h="595313">
                  <a:moveTo>
                    <a:pt x="257175" y="450057"/>
                  </a:moveTo>
                  <a:lnTo>
                    <a:pt x="173831" y="361950"/>
                  </a:lnTo>
                  <a:lnTo>
                    <a:pt x="130969" y="311944"/>
                  </a:lnTo>
                  <a:lnTo>
                    <a:pt x="90488" y="252413"/>
                  </a:lnTo>
                  <a:lnTo>
                    <a:pt x="66675" y="214313"/>
                  </a:lnTo>
                  <a:lnTo>
                    <a:pt x="40481" y="161925"/>
                  </a:lnTo>
                  <a:lnTo>
                    <a:pt x="19050" y="121444"/>
                  </a:lnTo>
                  <a:lnTo>
                    <a:pt x="7144" y="73819"/>
                  </a:lnTo>
                  <a:lnTo>
                    <a:pt x="0" y="40482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78581" y="26194"/>
                  </a:lnTo>
                  <a:lnTo>
                    <a:pt x="126206" y="64294"/>
                  </a:lnTo>
                  <a:lnTo>
                    <a:pt x="159544" y="92869"/>
                  </a:lnTo>
                  <a:lnTo>
                    <a:pt x="192881" y="107157"/>
                  </a:lnTo>
                  <a:lnTo>
                    <a:pt x="223838" y="111919"/>
                  </a:lnTo>
                  <a:lnTo>
                    <a:pt x="264319" y="104775"/>
                  </a:lnTo>
                  <a:lnTo>
                    <a:pt x="552450" y="433388"/>
                  </a:lnTo>
                  <a:lnTo>
                    <a:pt x="542925" y="500063"/>
                  </a:lnTo>
                  <a:lnTo>
                    <a:pt x="526256" y="547688"/>
                  </a:lnTo>
                  <a:lnTo>
                    <a:pt x="519113" y="571500"/>
                  </a:lnTo>
                  <a:lnTo>
                    <a:pt x="507206" y="585788"/>
                  </a:lnTo>
                  <a:lnTo>
                    <a:pt x="490538" y="592932"/>
                  </a:lnTo>
                  <a:lnTo>
                    <a:pt x="466725" y="595313"/>
                  </a:lnTo>
                  <a:lnTo>
                    <a:pt x="428625" y="581025"/>
                  </a:lnTo>
                  <a:lnTo>
                    <a:pt x="381000" y="550069"/>
                  </a:lnTo>
                  <a:lnTo>
                    <a:pt x="338138" y="514350"/>
                  </a:lnTo>
                  <a:lnTo>
                    <a:pt x="257175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308602B-E202-EE45-8F40-932611DA5E3B}"/>
                </a:ext>
              </a:extLst>
            </p:cNvPr>
            <p:cNvSpPr/>
            <p:nvPr/>
          </p:nvSpPr>
          <p:spPr>
            <a:xfrm>
              <a:off x="4611688" y="1617663"/>
              <a:ext cx="1298575" cy="1858962"/>
            </a:xfrm>
            <a:custGeom>
              <a:avLst/>
              <a:gdLst>
                <a:gd name="connsiteX0" fmla="*/ 691437 w 1297697"/>
                <a:gd name="connsiteY0" fmla="*/ 1147384 h 1858862"/>
                <a:gd name="connsiteX1" fmla="*/ 157828 w 1297697"/>
                <a:gd name="connsiteY1" fmla="*/ 1858862 h 1858862"/>
                <a:gd name="connsiteX2" fmla="*/ 0 w 1297697"/>
                <a:gd name="connsiteY2" fmla="*/ 1806253 h 1858862"/>
                <a:gd name="connsiteX3" fmla="*/ 170354 w 1297697"/>
                <a:gd name="connsiteY3" fmla="*/ 1558238 h 1858862"/>
                <a:gd name="connsiteX4" fmla="*/ 315656 w 1297697"/>
                <a:gd name="connsiteY4" fmla="*/ 1332769 h 1858862"/>
                <a:gd name="connsiteX5" fmla="*/ 463463 w 1297697"/>
                <a:gd name="connsiteY5" fmla="*/ 1094775 h 1858862"/>
                <a:gd name="connsiteX6" fmla="*/ 576198 w 1297697"/>
                <a:gd name="connsiteY6" fmla="*/ 894358 h 1858862"/>
                <a:gd name="connsiteX7" fmla="*/ 681416 w 1297697"/>
                <a:gd name="connsiteY7" fmla="*/ 701457 h 1858862"/>
                <a:gd name="connsiteX8" fmla="*/ 764088 w 1297697"/>
                <a:gd name="connsiteY8" fmla="*/ 543629 h 1858862"/>
                <a:gd name="connsiteX9" fmla="*/ 846760 w 1297697"/>
                <a:gd name="connsiteY9" fmla="*/ 388307 h 1858862"/>
                <a:gd name="connsiteX10" fmla="*/ 861791 w 1297697"/>
                <a:gd name="connsiteY10" fmla="*/ 350729 h 1858862"/>
                <a:gd name="connsiteX11" fmla="*/ 864296 w 1297697"/>
                <a:gd name="connsiteY11" fmla="*/ 330687 h 1858862"/>
                <a:gd name="connsiteX12" fmla="*/ 866801 w 1297697"/>
                <a:gd name="connsiteY12" fmla="*/ 290604 h 1858862"/>
                <a:gd name="connsiteX13" fmla="*/ 864296 w 1297697"/>
                <a:gd name="connsiteY13" fmla="*/ 258036 h 1858862"/>
                <a:gd name="connsiteX14" fmla="*/ 849265 w 1297697"/>
                <a:gd name="connsiteY14" fmla="*/ 212942 h 1858862"/>
                <a:gd name="connsiteX15" fmla="*/ 829223 w 1297697"/>
                <a:gd name="connsiteY15" fmla="*/ 175364 h 1858862"/>
                <a:gd name="connsiteX16" fmla="*/ 786635 w 1297697"/>
                <a:gd name="connsiteY16" fmla="*/ 127765 h 1858862"/>
                <a:gd name="connsiteX17" fmla="*/ 761583 w 1297697"/>
                <a:gd name="connsiteY17" fmla="*/ 100208 h 1858862"/>
                <a:gd name="connsiteX18" fmla="*/ 736531 w 1297697"/>
                <a:gd name="connsiteY18" fmla="*/ 75156 h 1858862"/>
                <a:gd name="connsiteX19" fmla="*/ 718994 w 1297697"/>
                <a:gd name="connsiteY19" fmla="*/ 47599 h 1858862"/>
                <a:gd name="connsiteX20" fmla="*/ 716489 w 1297697"/>
                <a:gd name="connsiteY20" fmla="*/ 25052 h 1858862"/>
                <a:gd name="connsiteX21" fmla="*/ 721499 w 1297697"/>
                <a:gd name="connsiteY21" fmla="*/ 10021 h 1858862"/>
                <a:gd name="connsiteX22" fmla="*/ 739036 w 1297697"/>
                <a:gd name="connsiteY22" fmla="*/ 2505 h 1858862"/>
                <a:gd name="connsiteX23" fmla="*/ 779119 w 1297697"/>
                <a:gd name="connsiteY23" fmla="*/ 0 h 1858862"/>
                <a:gd name="connsiteX24" fmla="*/ 809182 w 1297697"/>
                <a:gd name="connsiteY24" fmla="*/ 5010 h 1858862"/>
                <a:gd name="connsiteX25" fmla="*/ 859286 w 1297697"/>
                <a:gd name="connsiteY25" fmla="*/ 20041 h 1858862"/>
                <a:gd name="connsiteX26" fmla="*/ 914400 w 1297697"/>
                <a:gd name="connsiteY26" fmla="*/ 42588 h 1858862"/>
                <a:gd name="connsiteX27" fmla="*/ 982041 w 1297697"/>
                <a:gd name="connsiteY27" fmla="*/ 75156 h 1858862"/>
                <a:gd name="connsiteX28" fmla="*/ 1044671 w 1297697"/>
                <a:gd name="connsiteY28" fmla="*/ 110229 h 1858862"/>
                <a:gd name="connsiteX29" fmla="*/ 1112312 w 1297697"/>
                <a:gd name="connsiteY29" fmla="*/ 152817 h 1858862"/>
                <a:gd name="connsiteX30" fmla="*/ 1172436 w 1297697"/>
                <a:gd name="connsiteY30" fmla="*/ 192901 h 1858862"/>
                <a:gd name="connsiteX31" fmla="*/ 1235067 w 1297697"/>
                <a:gd name="connsiteY31" fmla="*/ 235489 h 1858862"/>
                <a:gd name="connsiteX32" fmla="*/ 1260119 w 1297697"/>
                <a:gd name="connsiteY32" fmla="*/ 258036 h 1858862"/>
                <a:gd name="connsiteX33" fmla="*/ 1275150 w 1297697"/>
                <a:gd name="connsiteY33" fmla="*/ 278078 h 1858862"/>
                <a:gd name="connsiteX34" fmla="*/ 1287676 w 1297697"/>
                <a:gd name="connsiteY34" fmla="*/ 305635 h 1858862"/>
                <a:gd name="connsiteX35" fmla="*/ 1297697 w 1297697"/>
                <a:gd name="connsiteY35" fmla="*/ 350729 h 1858862"/>
                <a:gd name="connsiteX36" fmla="*/ 1295192 w 1297697"/>
                <a:gd name="connsiteY36" fmla="*/ 365760 h 1858862"/>
                <a:gd name="connsiteX37" fmla="*/ 1287676 w 1297697"/>
                <a:gd name="connsiteY37" fmla="*/ 388307 h 1858862"/>
                <a:gd name="connsiteX38" fmla="*/ 1262624 w 1297697"/>
                <a:gd name="connsiteY38" fmla="*/ 410853 h 1858862"/>
                <a:gd name="connsiteX39" fmla="*/ 1205004 w 1297697"/>
                <a:gd name="connsiteY39" fmla="*/ 450937 h 1858862"/>
                <a:gd name="connsiteX40" fmla="*/ 1164921 w 1297697"/>
                <a:gd name="connsiteY40" fmla="*/ 480999 h 1858862"/>
                <a:gd name="connsiteX41" fmla="*/ 1059702 w 1297697"/>
                <a:gd name="connsiteY41" fmla="*/ 641332 h 1858862"/>
                <a:gd name="connsiteX42" fmla="*/ 824213 w 1297697"/>
                <a:gd name="connsiteY42" fmla="*/ 972019 h 1858862"/>
                <a:gd name="connsiteX43" fmla="*/ 691437 w 1297697"/>
                <a:gd name="connsiteY43" fmla="*/ 1147384 h 185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7697" h="1858862">
                  <a:moveTo>
                    <a:pt x="691437" y="1147384"/>
                  </a:moveTo>
                  <a:lnTo>
                    <a:pt x="157828" y="1858862"/>
                  </a:lnTo>
                  <a:lnTo>
                    <a:pt x="0" y="1806253"/>
                  </a:lnTo>
                  <a:lnTo>
                    <a:pt x="170354" y="1558238"/>
                  </a:lnTo>
                  <a:lnTo>
                    <a:pt x="315656" y="1332769"/>
                  </a:lnTo>
                  <a:lnTo>
                    <a:pt x="463463" y="1094775"/>
                  </a:lnTo>
                  <a:lnTo>
                    <a:pt x="576198" y="894358"/>
                  </a:lnTo>
                  <a:lnTo>
                    <a:pt x="681416" y="701457"/>
                  </a:lnTo>
                  <a:lnTo>
                    <a:pt x="764088" y="543629"/>
                  </a:lnTo>
                  <a:lnTo>
                    <a:pt x="846760" y="388307"/>
                  </a:lnTo>
                  <a:lnTo>
                    <a:pt x="861791" y="350729"/>
                  </a:lnTo>
                  <a:lnTo>
                    <a:pt x="864296" y="330687"/>
                  </a:lnTo>
                  <a:lnTo>
                    <a:pt x="866801" y="290604"/>
                  </a:lnTo>
                  <a:lnTo>
                    <a:pt x="864296" y="258036"/>
                  </a:lnTo>
                  <a:lnTo>
                    <a:pt x="849265" y="212942"/>
                  </a:lnTo>
                  <a:lnTo>
                    <a:pt x="829223" y="175364"/>
                  </a:lnTo>
                  <a:lnTo>
                    <a:pt x="786635" y="127765"/>
                  </a:lnTo>
                  <a:lnTo>
                    <a:pt x="761583" y="100208"/>
                  </a:lnTo>
                  <a:lnTo>
                    <a:pt x="736531" y="75156"/>
                  </a:lnTo>
                  <a:lnTo>
                    <a:pt x="718994" y="47599"/>
                  </a:lnTo>
                  <a:lnTo>
                    <a:pt x="716489" y="25052"/>
                  </a:lnTo>
                  <a:lnTo>
                    <a:pt x="721499" y="10021"/>
                  </a:lnTo>
                  <a:lnTo>
                    <a:pt x="739036" y="2505"/>
                  </a:lnTo>
                  <a:lnTo>
                    <a:pt x="779119" y="0"/>
                  </a:lnTo>
                  <a:lnTo>
                    <a:pt x="809182" y="5010"/>
                  </a:lnTo>
                  <a:lnTo>
                    <a:pt x="859286" y="20041"/>
                  </a:lnTo>
                  <a:lnTo>
                    <a:pt x="914400" y="42588"/>
                  </a:lnTo>
                  <a:lnTo>
                    <a:pt x="982041" y="75156"/>
                  </a:lnTo>
                  <a:lnTo>
                    <a:pt x="1044671" y="110229"/>
                  </a:lnTo>
                  <a:lnTo>
                    <a:pt x="1112312" y="152817"/>
                  </a:lnTo>
                  <a:lnTo>
                    <a:pt x="1172436" y="192901"/>
                  </a:lnTo>
                  <a:lnTo>
                    <a:pt x="1235067" y="235489"/>
                  </a:lnTo>
                  <a:lnTo>
                    <a:pt x="1260119" y="258036"/>
                  </a:lnTo>
                  <a:lnTo>
                    <a:pt x="1275150" y="278078"/>
                  </a:lnTo>
                  <a:lnTo>
                    <a:pt x="1287676" y="305635"/>
                  </a:lnTo>
                  <a:lnTo>
                    <a:pt x="1297697" y="350729"/>
                  </a:lnTo>
                  <a:lnTo>
                    <a:pt x="1295192" y="365760"/>
                  </a:lnTo>
                  <a:lnTo>
                    <a:pt x="1287676" y="388307"/>
                  </a:lnTo>
                  <a:lnTo>
                    <a:pt x="1262624" y="410853"/>
                  </a:lnTo>
                  <a:lnTo>
                    <a:pt x="1205004" y="450937"/>
                  </a:lnTo>
                  <a:lnTo>
                    <a:pt x="1164921" y="480999"/>
                  </a:lnTo>
                  <a:lnTo>
                    <a:pt x="1059702" y="641332"/>
                  </a:lnTo>
                  <a:lnTo>
                    <a:pt x="824213" y="972019"/>
                  </a:lnTo>
                  <a:lnTo>
                    <a:pt x="691437" y="11473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B0E86CF-032D-9D4D-84C7-E9A5181183E6}"/>
                </a:ext>
              </a:extLst>
            </p:cNvPr>
            <p:cNvSpPr/>
            <p:nvPr/>
          </p:nvSpPr>
          <p:spPr>
            <a:xfrm>
              <a:off x="4551363" y="4329113"/>
              <a:ext cx="506412" cy="1509712"/>
            </a:xfrm>
            <a:custGeom>
              <a:avLst/>
              <a:gdLst>
                <a:gd name="connsiteX0" fmla="*/ 238125 w 507206"/>
                <a:gd name="connsiteY0" fmla="*/ 735806 h 1509712"/>
                <a:gd name="connsiteX1" fmla="*/ 202406 w 507206"/>
                <a:gd name="connsiteY1" fmla="*/ 497681 h 1509712"/>
                <a:gd name="connsiteX2" fmla="*/ 171450 w 507206"/>
                <a:gd name="connsiteY2" fmla="*/ 376237 h 1509712"/>
                <a:gd name="connsiteX3" fmla="*/ 130969 w 507206"/>
                <a:gd name="connsiteY3" fmla="*/ 276225 h 1509712"/>
                <a:gd name="connsiteX4" fmla="*/ 80962 w 507206"/>
                <a:gd name="connsiteY4" fmla="*/ 183356 h 1509712"/>
                <a:gd name="connsiteX5" fmla="*/ 19050 w 507206"/>
                <a:gd name="connsiteY5" fmla="*/ 92868 h 1509712"/>
                <a:gd name="connsiteX6" fmla="*/ 4762 w 507206"/>
                <a:gd name="connsiteY6" fmla="*/ 64293 h 1509712"/>
                <a:gd name="connsiteX7" fmla="*/ 0 w 507206"/>
                <a:gd name="connsiteY7" fmla="*/ 30956 h 1509712"/>
                <a:gd name="connsiteX8" fmla="*/ 4762 w 507206"/>
                <a:gd name="connsiteY8" fmla="*/ 14287 h 1509712"/>
                <a:gd name="connsiteX9" fmla="*/ 16669 w 507206"/>
                <a:gd name="connsiteY9" fmla="*/ 4762 h 1509712"/>
                <a:gd name="connsiteX10" fmla="*/ 38100 w 507206"/>
                <a:gd name="connsiteY10" fmla="*/ 0 h 1509712"/>
                <a:gd name="connsiteX11" fmla="*/ 85725 w 507206"/>
                <a:gd name="connsiteY11" fmla="*/ 11906 h 1509712"/>
                <a:gd name="connsiteX12" fmla="*/ 209550 w 507206"/>
                <a:gd name="connsiteY12" fmla="*/ 59531 h 1509712"/>
                <a:gd name="connsiteX13" fmla="*/ 361950 w 507206"/>
                <a:gd name="connsiteY13" fmla="*/ 121443 h 1509712"/>
                <a:gd name="connsiteX14" fmla="*/ 423862 w 507206"/>
                <a:gd name="connsiteY14" fmla="*/ 147637 h 1509712"/>
                <a:gd name="connsiteX15" fmla="*/ 419100 w 507206"/>
                <a:gd name="connsiteY15" fmla="*/ 311943 h 1509712"/>
                <a:gd name="connsiteX16" fmla="*/ 454819 w 507206"/>
                <a:gd name="connsiteY16" fmla="*/ 511968 h 1509712"/>
                <a:gd name="connsiteX17" fmla="*/ 476250 w 507206"/>
                <a:gd name="connsiteY17" fmla="*/ 692943 h 1509712"/>
                <a:gd name="connsiteX18" fmla="*/ 483394 w 507206"/>
                <a:gd name="connsiteY18" fmla="*/ 809625 h 1509712"/>
                <a:gd name="connsiteX19" fmla="*/ 485775 w 507206"/>
                <a:gd name="connsiteY19" fmla="*/ 931068 h 1509712"/>
                <a:gd name="connsiteX20" fmla="*/ 488156 w 507206"/>
                <a:gd name="connsiteY20" fmla="*/ 1059656 h 1509712"/>
                <a:gd name="connsiteX21" fmla="*/ 485775 w 507206"/>
                <a:gd name="connsiteY21" fmla="*/ 1185862 h 1509712"/>
                <a:gd name="connsiteX22" fmla="*/ 507206 w 507206"/>
                <a:gd name="connsiteY22" fmla="*/ 1383506 h 1509712"/>
                <a:gd name="connsiteX23" fmla="*/ 492919 w 507206"/>
                <a:gd name="connsiteY23" fmla="*/ 1431131 h 1509712"/>
                <a:gd name="connsiteX24" fmla="*/ 464344 w 507206"/>
                <a:gd name="connsiteY24" fmla="*/ 1473993 h 1509712"/>
                <a:gd name="connsiteX25" fmla="*/ 438150 w 507206"/>
                <a:gd name="connsiteY25" fmla="*/ 1497806 h 1509712"/>
                <a:gd name="connsiteX26" fmla="*/ 414337 w 507206"/>
                <a:gd name="connsiteY26" fmla="*/ 1507331 h 1509712"/>
                <a:gd name="connsiteX27" fmla="*/ 390525 w 507206"/>
                <a:gd name="connsiteY27" fmla="*/ 1509712 h 1509712"/>
                <a:gd name="connsiteX28" fmla="*/ 359569 w 507206"/>
                <a:gd name="connsiteY28" fmla="*/ 1502568 h 1509712"/>
                <a:gd name="connsiteX29" fmla="*/ 335756 w 507206"/>
                <a:gd name="connsiteY29" fmla="*/ 1481137 h 1509712"/>
                <a:gd name="connsiteX30" fmla="*/ 302419 w 507206"/>
                <a:gd name="connsiteY30" fmla="*/ 1438275 h 1509712"/>
                <a:gd name="connsiteX31" fmla="*/ 271462 w 507206"/>
                <a:gd name="connsiteY31" fmla="*/ 1381125 h 1509712"/>
                <a:gd name="connsiteX32" fmla="*/ 242887 w 507206"/>
                <a:gd name="connsiteY32" fmla="*/ 1300162 h 1509712"/>
                <a:gd name="connsiteX33" fmla="*/ 240506 w 507206"/>
                <a:gd name="connsiteY33" fmla="*/ 1254918 h 1509712"/>
                <a:gd name="connsiteX34" fmla="*/ 250031 w 507206"/>
                <a:gd name="connsiteY34" fmla="*/ 1185862 h 1509712"/>
                <a:gd name="connsiteX35" fmla="*/ 252412 w 507206"/>
                <a:gd name="connsiteY35" fmla="*/ 1088231 h 1509712"/>
                <a:gd name="connsiteX36" fmla="*/ 254794 w 507206"/>
                <a:gd name="connsiteY36" fmla="*/ 983456 h 1509712"/>
                <a:gd name="connsiteX37" fmla="*/ 250031 w 507206"/>
                <a:gd name="connsiteY37" fmla="*/ 857250 h 1509712"/>
                <a:gd name="connsiteX38" fmla="*/ 238125 w 507206"/>
                <a:gd name="connsiteY38" fmla="*/ 735806 h 150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7206" h="1509712">
                  <a:moveTo>
                    <a:pt x="238125" y="735806"/>
                  </a:moveTo>
                  <a:lnTo>
                    <a:pt x="202406" y="497681"/>
                  </a:lnTo>
                  <a:lnTo>
                    <a:pt x="171450" y="376237"/>
                  </a:lnTo>
                  <a:lnTo>
                    <a:pt x="130969" y="276225"/>
                  </a:lnTo>
                  <a:lnTo>
                    <a:pt x="80962" y="183356"/>
                  </a:lnTo>
                  <a:lnTo>
                    <a:pt x="19050" y="92868"/>
                  </a:lnTo>
                  <a:lnTo>
                    <a:pt x="4762" y="6429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16669" y="4762"/>
                  </a:lnTo>
                  <a:lnTo>
                    <a:pt x="38100" y="0"/>
                  </a:lnTo>
                  <a:lnTo>
                    <a:pt x="85725" y="11906"/>
                  </a:lnTo>
                  <a:lnTo>
                    <a:pt x="209550" y="59531"/>
                  </a:lnTo>
                  <a:lnTo>
                    <a:pt x="361950" y="121443"/>
                  </a:lnTo>
                  <a:lnTo>
                    <a:pt x="423862" y="147637"/>
                  </a:lnTo>
                  <a:lnTo>
                    <a:pt x="419100" y="311943"/>
                  </a:lnTo>
                  <a:lnTo>
                    <a:pt x="454819" y="511968"/>
                  </a:lnTo>
                  <a:lnTo>
                    <a:pt x="476250" y="692943"/>
                  </a:lnTo>
                  <a:lnTo>
                    <a:pt x="483394" y="809625"/>
                  </a:lnTo>
                  <a:cubicBezTo>
                    <a:pt x="484188" y="850106"/>
                    <a:pt x="484981" y="890587"/>
                    <a:pt x="485775" y="931068"/>
                  </a:cubicBezTo>
                  <a:cubicBezTo>
                    <a:pt x="486569" y="973931"/>
                    <a:pt x="487362" y="1016793"/>
                    <a:pt x="488156" y="1059656"/>
                  </a:cubicBezTo>
                  <a:cubicBezTo>
                    <a:pt x="487362" y="1101725"/>
                    <a:pt x="486569" y="1143793"/>
                    <a:pt x="485775" y="1185862"/>
                  </a:cubicBezTo>
                  <a:lnTo>
                    <a:pt x="507206" y="1383506"/>
                  </a:lnTo>
                  <a:lnTo>
                    <a:pt x="492919" y="1431131"/>
                  </a:lnTo>
                  <a:lnTo>
                    <a:pt x="464344" y="1473993"/>
                  </a:lnTo>
                  <a:lnTo>
                    <a:pt x="438150" y="1497806"/>
                  </a:lnTo>
                  <a:lnTo>
                    <a:pt x="414337" y="1507331"/>
                  </a:lnTo>
                  <a:lnTo>
                    <a:pt x="390525" y="1509712"/>
                  </a:lnTo>
                  <a:lnTo>
                    <a:pt x="359569" y="1502568"/>
                  </a:lnTo>
                  <a:lnTo>
                    <a:pt x="335756" y="1481137"/>
                  </a:lnTo>
                  <a:lnTo>
                    <a:pt x="302419" y="1438275"/>
                  </a:lnTo>
                  <a:lnTo>
                    <a:pt x="271462" y="1381125"/>
                  </a:lnTo>
                  <a:lnTo>
                    <a:pt x="242887" y="1300162"/>
                  </a:lnTo>
                  <a:lnTo>
                    <a:pt x="240506" y="1254918"/>
                  </a:lnTo>
                  <a:lnTo>
                    <a:pt x="250031" y="1185862"/>
                  </a:lnTo>
                  <a:cubicBezTo>
                    <a:pt x="250825" y="1153318"/>
                    <a:pt x="251618" y="1120775"/>
                    <a:pt x="252412" y="1088231"/>
                  </a:cubicBezTo>
                  <a:lnTo>
                    <a:pt x="254794" y="983456"/>
                  </a:lnTo>
                  <a:lnTo>
                    <a:pt x="250031" y="857250"/>
                  </a:lnTo>
                  <a:lnTo>
                    <a:pt x="23812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7D574A3-AF41-294D-98BA-B64AB83513EC}"/>
                </a:ext>
              </a:extLst>
            </p:cNvPr>
            <p:cNvSpPr/>
            <p:nvPr/>
          </p:nvSpPr>
          <p:spPr>
            <a:xfrm>
              <a:off x="2819400" y="4005263"/>
              <a:ext cx="973138" cy="1749425"/>
            </a:xfrm>
            <a:custGeom>
              <a:avLst/>
              <a:gdLst>
                <a:gd name="connsiteX0" fmla="*/ 752475 w 973931"/>
                <a:gd name="connsiteY0" fmla="*/ 640556 h 1750218"/>
                <a:gd name="connsiteX1" fmla="*/ 552450 w 973931"/>
                <a:gd name="connsiteY1" fmla="*/ 1123950 h 1750218"/>
                <a:gd name="connsiteX2" fmla="*/ 423863 w 973931"/>
                <a:gd name="connsiteY2" fmla="*/ 1423987 h 1750218"/>
                <a:gd name="connsiteX3" fmla="*/ 388144 w 973931"/>
                <a:gd name="connsiteY3" fmla="*/ 1516856 h 1750218"/>
                <a:gd name="connsiteX4" fmla="*/ 361950 w 973931"/>
                <a:gd name="connsiteY4" fmla="*/ 1604962 h 1750218"/>
                <a:gd name="connsiteX5" fmla="*/ 333375 w 973931"/>
                <a:gd name="connsiteY5" fmla="*/ 1750218 h 1750218"/>
                <a:gd name="connsiteX6" fmla="*/ 0 w 973931"/>
                <a:gd name="connsiteY6" fmla="*/ 1400175 h 1750218"/>
                <a:gd name="connsiteX7" fmla="*/ 52388 w 973931"/>
                <a:gd name="connsiteY7" fmla="*/ 1378743 h 1750218"/>
                <a:gd name="connsiteX8" fmla="*/ 83344 w 973931"/>
                <a:gd name="connsiteY8" fmla="*/ 1359693 h 1750218"/>
                <a:gd name="connsiteX9" fmla="*/ 116681 w 973931"/>
                <a:gd name="connsiteY9" fmla="*/ 1319212 h 1750218"/>
                <a:gd name="connsiteX10" fmla="*/ 240506 w 973931"/>
                <a:gd name="connsiteY10" fmla="*/ 1128712 h 1750218"/>
                <a:gd name="connsiteX11" fmla="*/ 392906 w 973931"/>
                <a:gd name="connsiteY11" fmla="*/ 900112 h 1750218"/>
                <a:gd name="connsiteX12" fmla="*/ 547688 w 973931"/>
                <a:gd name="connsiteY12" fmla="*/ 659606 h 1750218"/>
                <a:gd name="connsiteX13" fmla="*/ 683419 w 973931"/>
                <a:gd name="connsiteY13" fmla="*/ 431006 h 1750218"/>
                <a:gd name="connsiteX14" fmla="*/ 785813 w 973931"/>
                <a:gd name="connsiteY14" fmla="*/ 264318 h 1750218"/>
                <a:gd name="connsiteX15" fmla="*/ 862013 w 973931"/>
                <a:gd name="connsiteY15" fmla="*/ 128587 h 1750218"/>
                <a:gd name="connsiteX16" fmla="*/ 907256 w 973931"/>
                <a:gd name="connsiteY16" fmla="*/ 47625 h 1750218"/>
                <a:gd name="connsiteX17" fmla="*/ 921544 w 973931"/>
                <a:gd name="connsiteY17" fmla="*/ 23812 h 1750218"/>
                <a:gd name="connsiteX18" fmla="*/ 935831 w 973931"/>
                <a:gd name="connsiteY18" fmla="*/ 9525 h 1750218"/>
                <a:gd name="connsiteX19" fmla="*/ 950119 w 973931"/>
                <a:gd name="connsiteY19" fmla="*/ 0 h 1750218"/>
                <a:gd name="connsiteX20" fmla="*/ 962025 w 973931"/>
                <a:gd name="connsiteY20" fmla="*/ 2381 h 1750218"/>
                <a:gd name="connsiteX21" fmla="*/ 969169 w 973931"/>
                <a:gd name="connsiteY21" fmla="*/ 7143 h 1750218"/>
                <a:gd name="connsiteX22" fmla="*/ 973931 w 973931"/>
                <a:gd name="connsiteY22" fmla="*/ 23812 h 1750218"/>
                <a:gd name="connsiteX23" fmla="*/ 962025 w 973931"/>
                <a:gd name="connsiteY23" fmla="*/ 78581 h 1750218"/>
                <a:gd name="connsiteX24" fmla="*/ 909638 w 973931"/>
                <a:gd name="connsiteY24" fmla="*/ 240506 h 1750218"/>
                <a:gd name="connsiteX25" fmla="*/ 752475 w 973931"/>
                <a:gd name="connsiteY25" fmla="*/ 64055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3931" h="1750218">
                  <a:moveTo>
                    <a:pt x="752475" y="640556"/>
                  </a:moveTo>
                  <a:lnTo>
                    <a:pt x="552450" y="1123950"/>
                  </a:lnTo>
                  <a:lnTo>
                    <a:pt x="423863" y="1423987"/>
                  </a:lnTo>
                  <a:lnTo>
                    <a:pt x="388144" y="1516856"/>
                  </a:lnTo>
                  <a:lnTo>
                    <a:pt x="361950" y="1604962"/>
                  </a:lnTo>
                  <a:lnTo>
                    <a:pt x="333375" y="1750218"/>
                  </a:lnTo>
                  <a:lnTo>
                    <a:pt x="0" y="1400175"/>
                  </a:lnTo>
                  <a:lnTo>
                    <a:pt x="52388" y="1378743"/>
                  </a:lnTo>
                  <a:lnTo>
                    <a:pt x="83344" y="1359693"/>
                  </a:lnTo>
                  <a:lnTo>
                    <a:pt x="116681" y="1319212"/>
                  </a:lnTo>
                  <a:lnTo>
                    <a:pt x="240506" y="1128712"/>
                  </a:lnTo>
                  <a:lnTo>
                    <a:pt x="392906" y="900112"/>
                  </a:lnTo>
                  <a:lnTo>
                    <a:pt x="547688" y="659606"/>
                  </a:lnTo>
                  <a:lnTo>
                    <a:pt x="683419" y="431006"/>
                  </a:lnTo>
                  <a:lnTo>
                    <a:pt x="785813" y="264318"/>
                  </a:lnTo>
                  <a:lnTo>
                    <a:pt x="862013" y="128587"/>
                  </a:lnTo>
                  <a:lnTo>
                    <a:pt x="907256" y="47625"/>
                  </a:lnTo>
                  <a:lnTo>
                    <a:pt x="921544" y="23812"/>
                  </a:lnTo>
                  <a:lnTo>
                    <a:pt x="935831" y="9525"/>
                  </a:lnTo>
                  <a:lnTo>
                    <a:pt x="950119" y="0"/>
                  </a:lnTo>
                  <a:lnTo>
                    <a:pt x="962025" y="2381"/>
                  </a:lnTo>
                  <a:lnTo>
                    <a:pt x="969169" y="7143"/>
                  </a:lnTo>
                  <a:lnTo>
                    <a:pt x="973931" y="23812"/>
                  </a:lnTo>
                  <a:lnTo>
                    <a:pt x="962025" y="78581"/>
                  </a:lnTo>
                  <a:lnTo>
                    <a:pt x="909638" y="240506"/>
                  </a:lnTo>
                  <a:lnTo>
                    <a:pt x="752475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A89A7BE-D1AF-CB4B-A073-5F6F7163ADFD}"/>
                </a:ext>
              </a:extLst>
            </p:cNvPr>
            <p:cNvSpPr/>
            <p:nvPr/>
          </p:nvSpPr>
          <p:spPr>
            <a:xfrm>
              <a:off x="4449763" y="3078163"/>
              <a:ext cx="2422525" cy="708025"/>
            </a:xfrm>
            <a:custGeom>
              <a:avLst/>
              <a:gdLst>
                <a:gd name="connsiteX0" fmla="*/ 1493044 w 2421732"/>
                <a:gd name="connsiteY0" fmla="*/ 292894 h 707344"/>
                <a:gd name="connsiteX1" fmla="*/ 1090613 w 2421732"/>
                <a:gd name="connsiteY1" fmla="*/ 383382 h 707344"/>
                <a:gd name="connsiteX2" fmla="*/ 785813 w 2421732"/>
                <a:gd name="connsiteY2" fmla="*/ 459582 h 707344"/>
                <a:gd name="connsiteX3" fmla="*/ 592932 w 2421732"/>
                <a:gd name="connsiteY3" fmla="*/ 507207 h 707344"/>
                <a:gd name="connsiteX4" fmla="*/ 459582 w 2421732"/>
                <a:gd name="connsiteY4" fmla="*/ 545307 h 707344"/>
                <a:gd name="connsiteX5" fmla="*/ 361950 w 2421732"/>
                <a:gd name="connsiteY5" fmla="*/ 581025 h 707344"/>
                <a:gd name="connsiteX6" fmla="*/ 278607 w 2421732"/>
                <a:gd name="connsiteY6" fmla="*/ 616744 h 707344"/>
                <a:gd name="connsiteX7" fmla="*/ 226219 w 2421732"/>
                <a:gd name="connsiteY7" fmla="*/ 645319 h 707344"/>
                <a:gd name="connsiteX8" fmla="*/ 188119 w 2421732"/>
                <a:gd name="connsiteY8" fmla="*/ 673894 h 707344"/>
                <a:gd name="connsiteX9" fmla="*/ 161925 w 2421732"/>
                <a:gd name="connsiteY9" fmla="*/ 688182 h 707344"/>
                <a:gd name="connsiteX10" fmla="*/ 130969 w 2421732"/>
                <a:gd name="connsiteY10" fmla="*/ 702469 h 707344"/>
                <a:gd name="connsiteX11" fmla="*/ 95250 w 2421732"/>
                <a:gd name="connsiteY11" fmla="*/ 707232 h 707344"/>
                <a:gd name="connsiteX12" fmla="*/ 76200 w 2421732"/>
                <a:gd name="connsiteY12" fmla="*/ 707232 h 707344"/>
                <a:gd name="connsiteX13" fmla="*/ 45244 w 2421732"/>
                <a:gd name="connsiteY13" fmla="*/ 692944 h 707344"/>
                <a:gd name="connsiteX14" fmla="*/ 26194 w 2421732"/>
                <a:gd name="connsiteY14" fmla="*/ 666750 h 707344"/>
                <a:gd name="connsiteX15" fmla="*/ 7144 w 2421732"/>
                <a:gd name="connsiteY15" fmla="*/ 535782 h 707344"/>
                <a:gd name="connsiteX16" fmla="*/ 0 w 2421732"/>
                <a:gd name="connsiteY16" fmla="*/ 440532 h 707344"/>
                <a:gd name="connsiteX17" fmla="*/ 2382 w 2421732"/>
                <a:gd name="connsiteY17" fmla="*/ 376238 h 707344"/>
                <a:gd name="connsiteX18" fmla="*/ 14288 w 2421732"/>
                <a:gd name="connsiteY18" fmla="*/ 342900 h 707344"/>
                <a:gd name="connsiteX19" fmla="*/ 23813 w 2421732"/>
                <a:gd name="connsiteY19" fmla="*/ 330994 h 707344"/>
                <a:gd name="connsiteX20" fmla="*/ 54769 w 2421732"/>
                <a:gd name="connsiteY20" fmla="*/ 321469 h 707344"/>
                <a:gd name="connsiteX21" fmla="*/ 233363 w 2421732"/>
                <a:gd name="connsiteY21" fmla="*/ 276225 h 707344"/>
                <a:gd name="connsiteX22" fmla="*/ 378619 w 2421732"/>
                <a:gd name="connsiteY22" fmla="*/ 309563 h 707344"/>
                <a:gd name="connsiteX23" fmla="*/ 611982 w 2421732"/>
                <a:gd name="connsiteY23" fmla="*/ 261938 h 707344"/>
                <a:gd name="connsiteX24" fmla="*/ 983457 w 2421732"/>
                <a:gd name="connsiteY24" fmla="*/ 188119 h 707344"/>
                <a:gd name="connsiteX25" fmla="*/ 1323975 w 2421732"/>
                <a:gd name="connsiteY25" fmla="*/ 128588 h 707344"/>
                <a:gd name="connsiteX26" fmla="*/ 1704975 w 2421732"/>
                <a:gd name="connsiteY26" fmla="*/ 71438 h 707344"/>
                <a:gd name="connsiteX27" fmla="*/ 2331244 w 2421732"/>
                <a:gd name="connsiteY27" fmla="*/ 0 h 707344"/>
                <a:gd name="connsiteX28" fmla="*/ 2421732 w 2421732"/>
                <a:gd name="connsiteY28" fmla="*/ 166688 h 707344"/>
                <a:gd name="connsiteX29" fmla="*/ 2169319 w 2421732"/>
                <a:gd name="connsiteY29" fmla="*/ 180975 h 707344"/>
                <a:gd name="connsiteX30" fmla="*/ 1976438 w 2421732"/>
                <a:gd name="connsiteY30" fmla="*/ 204788 h 707344"/>
                <a:gd name="connsiteX31" fmla="*/ 1774032 w 2421732"/>
                <a:gd name="connsiteY31" fmla="*/ 240507 h 707344"/>
                <a:gd name="connsiteX32" fmla="*/ 1493044 w 2421732"/>
                <a:gd name="connsiteY32" fmla="*/ 292894 h 7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707344">
                  <a:moveTo>
                    <a:pt x="1493044" y="292894"/>
                  </a:moveTo>
                  <a:lnTo>
                    <a:pt x="1090613" y="383382"/>
                  </a:lnTo>
                  <a:lnTo>
                    <a:pt x="785813" y="459582"/>
                  </a:lnTo>
                  <a:lnTo>
                    <a:pt x="592932" y="507207"/>
                  </a:lnTo>
                  <a:lnTo>
                    <a:pt x="459582" y="545307"/>
                  </a:lnTo>
                  <a:lnTo>
                    <a:pt x="361950" y="581025"/>
                  </a:lnTo>
                  <a:lnTo>
                    <a:pt x="278607" y="616744"/>
                  </a:lnTo>
                  <a:lnTo>
                    <a:pt x="226219" y="645319"/>
                  </a:lnTo>
                  <a:lnTo>
                    <a:pt x="188119" y="673894"/>
                  </a:lnTo>
                  <a:lnTo>
                    <a:pt x="161925" y="688182"/>
                  </a:lnTo>
                  <a:lnTo>
                    <a:pt x="130969" y="702469"/>
                  </a:lnTo>
                  <a:cubicBezTo>
                    <a:pt x="96846" y="707344"/>
                    <a:pt x="108857" y="707232"/>
                    <a:pt x="95250" y="707232"/>
                  </a:cubicBezTo>
                  <a:lnTo>
                    <a:pt x="76200" y="707232"/>
                  </a:lnTo>
                  <a:lnTo>
                    <a:pt x="45244" y="692944"/>
                  </a:lnTo>
                  <a:lnTo>
                    <a:pt x="26194" y="666750"/>
                  </a:lnTo>
                  <a:lnTo>
                    <a:pt x="7144" y="535782"/>
                  </a:lnTo>
                  <a:lnTo>
                    <a:pt x="0" y="440532"/>
                  </a:lnTo>
                  <a:lnTo>
                    <a:pt x="2382" y="376238"/>
                  </a:lnTo>
                  <a:lnTo>
                    <a:pt x="14288" y="342900"/>
                  </a:lnTo>
                  <a:lnTo>
                    <a:pt x="23813" y="330994"/>
                  </a:lnTo>
                  <a:lnTo>
                    <a:pt x="54769" y="321469"/>
                  </a:lnTo>
                  <a:lnTo>
                    <a:pt x="233363" y="276225"/>
                  </a:lnTo>
                  <a:lnTo>
                    <a:pt x="378619" y="309563"/>
                  </a:lnTo>
                  <a:lnTo>
                    <a:pt x="611982" y="261938"/>
                  </a:lnTo>
                  <a:lnTo>
                    <a:pt x="983457" y="188119"/>
                  </a:lnTo>
                  <a:lnTo>
                    <a:pt x="1323975" y="128588"/>
                  </a:lnTo>
                  <a:lnTo>
                    <a:pt x="1704975" y="71438"/>
                  </a:lnTo>
                  <a:lnTo>
                    <a:pt x="2331244" y="0"/>
                  </a:lnTo>
                  <a:lnTo>
                    <a:pt x="2421732" y="166688"/>
                  </a:lnTo>
                  <a:lnTo>
                    <a:pt x="2169319" y="180975"/>
                  </a:lnTo>
                  <a:lnTo>
                    <a:pt x="1976438" y="204788"/>
                  </a:lnTo>
                  <a:lnTo>
                    <a:pt x="1774032" y="240507"/>
                  </a:lnTo>
                  <a:lnTo>
                    <a:pt x="14930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B4D61E2-DF7E-554B-AC1B-86CD66D18A16}"/>
                </a:ext>
              </a:extLst>
            </p:cNvPr>
            <p:cNvSpPr/>
            <p:nvPr/>
          </p:nvSpPr>
          <p:spPr>
            <a:xfrm>
              <a:off x="6303963" y="2524125"/>
              <a:ext cx="873125" cy="1100138"/>
            </a:xfrm>
            <a:custGeom>
              <a:avLst/>
              <a:gdLst>
                <a:gd name="connsiteX0" fmla="*/ 523875 w 873919"/>
                <a:gd name="connsiteY0" fmla="*/ 823913 h 1100138"/>
                <a:gd name="connsiteX1" fmla="*/ 338137 w 873919"/>
                <a:gd name="connsiteY1" fmla="*/ 497681 h 1100138"/>
                <a:gd name="connsiteX2" fmla="*/ 257175 w 873919"/>
                <a:gd name="connsiteY2" fmla="*/ 371475 h 1100138"/>
                <a:gd name="connsiteX3" fmla="*/ 169069 w 873919"/>
                <a:gd name="connsiteY3" fmla="*/ 245269 h 1100138"/>
                <a:gd name="connsiteX4" fmla="*/ 92869 w 873919"/>
                <a:gd name="connsiteY4" fmla="*/ 150019 h 1100138"/>
                <a:gd name="connsiteX5" fmla="*/ 33337 w 873919"/>
                <a:gd name="connsiteY5" fmla="*/ 76200 h 1100138"/>
                <a:gd name="connsiteX6" fmla="*/ 11906 w 873919"/>
                <a:gd name="connsiteY6" fmla="*/ 54769 h 1100138"/>
                <a:gd name="connsiteX7" fmla="*/ 2381 w 873919"/>
                <a:gd name="connsiteY7" fmla="*/ 33338 h 1100138"/>
                <a:gd name="connsiteX8" fmla="*/ 0 w 873919"/>
                <a:gd name="connsiteY8" fmla="*/ 11906 h 1100138"/>
                <a:gd name="connsiteX9" fmla="*/ 9525 w 873919"/>
                <a:gd name="connsiteY9" fmla="*/ 0 h 1100138"/>
                <a:gd name="connsiteX10" fmla="*/ 33337 w 873919"/>
                <a:gd name="connsiteY10" fmla="*/ 0 h 1100138"/>
                <a:gd name="connsiteX11" fmla="*/ 59531 w 873919"/>
                <a:gd name="connsiteY11" fmla="*/ 11906 h 1100138"/>
                <a:gd name="connsiteX12" fmla="*/ 188119 w 873919"/>
                <a:gd name="connsiteY12" fmla="*/ 107156 h 1100138"/>
                <a:gd name="connsiteX13" fmla="*/ 297656 w 873919"/>
                <a:gd name="connsiteY13" fmla="*/ 185738 h 1100138"/>
                <a:gd name="connsiteX14" fmla="*/ 416719 w 873919"/>
                <a:gd name="connsiteY14" fmla="*/ 280988 h 1100138"/>
                <a:gd name="connsiteX15" fmla="*/ 507206 w 873919"/>
                <a:gd name="connsiteY15" fmla="*/ 350044 h 1100138"/>
                <a:gd name="connsiteX16" fmla="*/ 604837 w 873919"/>
                <a:gd name="connsiteY16" fmla="*/ 433388 h 1100138"/>
                <a:gd name="connsiteX17" fmla="*/ 664369 w 873919"/>
                <a:gd name="connsiteY17" fmla="*/ 488156 h 1100138"/>
                <a:gd name="connsiteX18" fmla="*/ 707231 w 873919"/>
                <a:gd name="connsiteY18" fmla="*/ 540544 h 1100138"/>
                <a:gd name="connsiteX19" fmla="*/ 778669 w 873919"/>
                <a:gd name="connsiteY19" fmla="*/ 657225 h 1100138"/>
                <a:gd name="connsiteX20" fmla="*/ 819150 w 873919"/>
                <a:gd name="connsiteY20" fmla="*/ 742950 h 1100138"/>
                <a:gd name="connsiteX21" fmla="*/ 847725 w 873919"/>
                <a:gd name="connsiteY21" fmla="*/ 819150 h 1100138"/>
                <a:gd name="connsiteX22" fmla="*/ 873919 w 873919"/>
                <a:gd name="connsiteY22" fmla="*/ 947738 h 1100138"/>
                <a:gd name="connsiteX23" fmla="*/ 869156 w 873919"/>
                <a:gd name="connsiteY23" fmla="*/ 973931 h 1100138"/>
                <a:gd name="connsiteX24" fmla="*/ 845344 w 873919"/>
                <a:gd name="connsiteY24" fmla="*/ 1021556 h 1100138"/>
                <a:gd name="connsiteX25" fmla="*/ 812006 w 873919"/>
                <a:gd name="connsiteY25" fmla="*/ 1073944 h 1100138"/>
                <a:gd name="connsiteX26" fmla="*/ 783431 w 873919"/>
                <a:gd name="connsiteY26" fmla="*/ 1095375 h 1100138"/>
                <a:gd name="connsiteX27" fmla="*/ 757237 w 873919"/>
                <a:gd name="connsiteY27" fmla="*/ 1100138 h 1100138"/>
                <a:gd name="connsiteX28" fmla="*/ 723900 w 873919"/>
                <a:gd name="connsiteY28" fmla="*/ 1092994 h 1100138"/>
                <a:gd name="connsiteX29" fmla="*/ 678656 w 873919"/>
                <a:gd name="connsiteY29" fmla="*/ 1066800 h 1100138"/>
                <a:gd name="connsiteX30" fmla="*/ 642937 w 873919"/>
                <a:gd name="connsiteY30" fmla="*/ 1035844 h 1100138"/>
                <a:gd name="connsiteX31" fmla="*/ 604837 w 873919"/>
                <a:gd name="connsiteY31" fmla="*/ 997744 h 1100138"/>
                <a:gd name="connsiteX32" fmla="*/ 523875 w 873919"/>
                <a:gd name="connsiteY32" fmla="*/ 823913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3919" h="1100138">
                  <a:moveTo>
                    <a:pt x="523875" y="823913"/>
                  </a:moveTo>
                  <a:lnTo>
                    <a:pt x="338137" y="497681"/>
                  </a:lnTo>
                  <a:lnTo>
                    <a:pt x="257175" y="371475"/>
                  </a:lnTo>
                  <a:lnTo>
                    <a:pt x="169069" y="245269"/>
                  </a:lnTo>
                  <a:lnTo>
                    <a:pt x="92869" y="150019"/>
                  </a:lnTo>
                  <a:lnTo>
                    <a:pt x="33337" y="76200"/>
                  </a:lnTo>
                  <a:lnTo>
                    <a:pt x="11906" y="54769"/>
                  </a:lnTo>
                  <a:lnTo>
                    <a:pt x="2381" y="33338"/>
                  </a:lnTo>
                  <a:lnTo>
                    <a:pt x="0" y="11906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59531" y="11906"/>
                  </a:lnTo>
                  <a:lnTo>
                    <a:pt x="188119" y="107156"/>
                  </a:lnTo>
                  <a:lnTo>
                    <a:pt x="297656" y="185738"/>
                  </a:lnTo>
                  <a:lnTo>
                    <a:pt x="416719" y="280988"/>
                  </a:lnTo>
                  <a:lnTo>
                    <a:pt x="507206" y="350044"/>
                  </a:lnTo>
                  <a:lnTo>
                    <a:pt x="604837" y="433388"/>
                  </a:lnTo>
                  <a:lnTo>
                    <a:pt x="664369" y="488156"/>
                  </a:lnTo>
                  <a:lnTo>
                    <a:pt x="707231" y="540544"/>
                  </a:lnTo>
                  <a:lnTo>
                    <a:pt x="778669" y="657225"/>
                  </a:lnTo>
                  <a:lnTo>
                    <a:pt x="819150" y="742950"/>
                  </a:lnTo>
                  <a:lnTo>
                    <a:pt x="847725" y="819150"/>
                  </a:lnTo>
                  <a:lnTo>
                    <a:pt x="873919" y="947738"/>
                  </a:lnTo>
                  <a:lnTo>
                    <a:pt x="869156" y="973931"/>
                  </a:lnTo>
                  <a:lnTo>
                    <a:pt x="845344" y="1021556"/>
                  </a:lnTo>
                  <a:lnTo>
                    <a:pt x="812006" y="1073944"/>
                  </a:lnTo>
                  <a:lnTo>
                    <a:pt x="783431" y="1095375"/>
                  </a:lnTo>
                  <a:lnTo>
                    <a:pt x="757237" y="1100138"/>
                  </a:lnTo>
                  <a:lnTo>
                    <a:pt x="723900" y="1092994"/>
                  </a:lnTo>
                  <a:lnTo>
                    <a:pt x="678656" y="1066800"/>
                  </a:lnTo>
                  <a:lnTo>
                    <a:pt x="642937" y="1035844"/>
                  </a:lnTo>
                  <a:lnTo>
                    <a:pt x="604837" y="997744"/>
                  </a:lnTo>
                  <a:lnTo>
                    <a:pt x="523875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EC13BFD-F8E2-5E4A-A2A6-33D5B8C239C6}"/>
                </a:ext>
              </a:extLst>
            </p:cNvPr>
            <p:cNvSpPr/>
            <p:nvPr/>
          </p:nvSpPr>
          <p:spPr>
            <a:xfrm>
              <a:off x="4821238" y="4211638"/>
              <a:ext cx="2289175" cy="1498600"/>
            </a:xfrm>
            <a:custGeom>
              <a:avLst/>
              <a:gdLst>
                <a:gd name="connsiteX0" fmla="*/ 511969 w 2288382"/>
                <a:gd name="connsiteY0" fmla="*/ 359569 h 1497807"/>
                <a:gd name="connsiteX1" fmla="*/ 66675 w 2288382"/>
                <a:gd name="connsiteY1" fmla="*/ 438150 h 1497807"/>
                <a:gd name="connsiteX2" fmla="*/ 0 w 2288382"/>
                <a:gd name="connsiteY2" fmla="*/ 250032 h 1497807"/>
                <a:gd name="connsiteX3" fmla="*/ 152400 w 2288382"/>
                <a:gd name="connsiteY3" fmla="*/ 235744 h 1497807"/>
                <a:gd name="connsiteX4" fmla="*/ 478632 w 2288382"/>
                <a:gd name="connsiteY4" fmla="*/ 192882 h 1497807"/>
                <a:gd name="connsiteX5" fmla="*/ 919163 w 2288382"/>
                <a:gd name="connsiteY5" fmla="*/ 145257 h 1497807"/>
                <a:gd name="connsiteX6" fmla="*/ 1221582 w 2288382"/>
                <a:gd name="connsiteY6" fmla="*/ 114300 h 1497807"/>
                <a:gd name="connsiteX7" fmla="*/ 1562100 w 2288382"/>
                <a:gd name="connsiteY7" fmla="*/ 85725 h 1497807"/>
                <a:gd name="connsiteX8" fmla="*/ 1807369 w 2288382"/>
                <a:gd name="connsiteY8" fmla="*/ 64294 h 1497807"/>
                <a:gd name="connsiteX9" fmla="*/ 1859757 w 2288382"/>
                <a:gd name="connsiteY9" fmla="*/ 35719 h 1497807"/>
                <a:gd name="connsiteX10" fmla="*/ 1928813 w 2288382"/>
                <a:gd name="connsiteY10" fmla="*/ 0 h 1497807"/>
                <a:gd name="connsiteX11" fmla="*/ 1943100 w 2288382"/>
                <a:gd name="connsiteY11" fmla="*/ 2382 h 1497807"/>
                <a:gd name="connsiteX12" fmla="*/ 2016919 w 2288382"/>
                <a:gd name="connsiteY12" fmla="*/ 45244 h 1497807"/>
                <a:gd name="connsiteX13" fmla="*/ 2124075 w 2288382"/>
                <a:gd name="connsiteY13" fmla="*/ 109538 h 1497807"/>
                <a:gd name="connsiteX14" fmla="*/ 2202657 w 2288382"/>
                <a:gd name="connsiteY14" fmla="*/ 171450 h 1497807"/>
                <a:gd name="connsiteX15" fmla="*/ 2243138 w 2288382"/>
                <a:gd name="connsiteY15" fmla="*/ 216694 h 1497807"/>
                <a:gd name="connsiteX16" fmla="*/ 2271713 w 2288382"/>
                <a:gd name="connsiteY16" fmla="*/ 257175 h 1497807"/>
                <a:gd name="connsiteX17" fmla="*/ 2286000 w 2288382"/>
                <a:gd name="connsiteY17" fmla="*/ 288132 h 1497807"/>
                <a:gd name="connsiteX18" fmla="*/ 2288382 w 2288382"/>
                <a:gd name="connsiteY18" fmla="*/ 316707 h 1497807"/>
                <a:gd name="connsiteX19" fmla="*/ 2283619 w 2288382"/>
                <a:gd name="connsiteY19" fmla="*/ 354807 h 1497807"/>
                <a:gd name="connsiteX20" fmla="*/ 2271713 w 2288382"/>
                <a:gd name="connsiteY20" fmla="*/ 376238 h 1497807"/>
                <a:gd name="connsiteX21" fmla="*/ 2238375 w 2288382"/>
                <a:gd name="connsiteY21" fmla="*/ 402432 h 1497807"/>
                <a:gd name="connsiteX22" fmla="*/ 2212182 w 2288382"/>
                <a:gd name="connsiteY22" fmla="*/ 421482 h 1497807"/>
                <a:gd name="connsiteX23" fmla="*/ 2181225 w 2288382"/>
                <a:gd name="connsiteY23" fmla="*/ 452438 h 1497807"/>
                <a:gd name="connsiteX24" fmla="*/ 2164557 w 2288382"/>
                <a:gd name="connsiteY24" fmla="*/ 490538 h 1497807"/>
                <a:gd name="connsiteX25" fmla="*/ 2126457 w 2288382"/>
                <a:gd name="connsiteY25" fmla="*/ 645319 h 1497807"/>
                <a:gd name="connsiteX26" fmla="*/ 2055019 w 2288382"/>
                <a:gd name="connsiteY26" fmla="*/ 969169 h 1497807"/>
                <a:gd name="connsiteX27" fmla="*/ 1990725 w 2288382"/>
                <a:gd name="connsiteY27" fmla="*/ 1269207 h 1497807"/>
                <a:gd name="connsiteX28" fmla="*/ 1969294 w 2288382"/>
                <a:gd name="connsiteY28" fmla="*/ 1350169 h 1497807"/>
                <a:gd name="connsiteX29" fmla="*/ 1947863 w 2288382"/>
                <a:gd name="connsiteY29" fmla="*/ 1407319 h 1497807"/>
                <a:gd name="connsiteX30" fmla="*/ 1924050 w 2288382"/>
                <a:gd name="connsiteY30" fmla="*/ 1447800 h 1497807"/>
                <a:gd name="connsiteX31" fmla="*/ 1895475 w 2288382"/>
                <a:gd name="connsiteY31" fmla="*/ 1476375 h 1497807"/>
                <a:gd name="connsiteX32" fmla="*/ 1866900 w 2288382"/>
                <a:gd name="connsiteY32" fmla="*/ 1488282 h 1497807"/>
                <a:gd name="connsiteX33" fmla="*/ 1840707 w 2288382"/>
                <a:gd name="connsiteY33" fmla="*/ 1495425 h 1497807"/>
                <a:gd name="connsiteX34" fmla="*/ 1800225 w 2288382"/>
                <a:gd name="connsiteY34" fmla="*/ 1497807 h 1497807"/>
                <a:gd name="connsiteX35" fmla="*/ 1766888 w 2288382"/>
                <a:gd name="connsiteY35" fmla="*/ 1495425 h 1497807"/>
                <a:gd name="connsiteX36" fmla="*/ 1738313 w 2288382"/>
                <a:gd name="connsiteY36" fmla="*/ 1488282 h 1497807"/>
                <a:gd name="connsiteX37" fmla="*/ 1716882 w 2288382"/>
                <a:gd name="connsiteY37" fmla="*/ 1481138 h 1497807"/>
                <a:gd name="connsiteX38" fmla="*/ 1702594 w 2288382"/>
                <a:gd name="connsiteY38" fmla="*/ 1464469 h 1497807"/>
                <a:gd name="connsiteX39" fmla="*/ 1688307 w 2288382"/>
                <a:gd name="connsiteY39" fmla="*/ 1428750 h 1497807"/>
                <a:gd name="connsiteX40" fmla="*/ 1685925 w 2288382"/>
                <a:gd name="connsiteY40" fmla="*/ 1352550 h 1497807"/>
                <a:gd name="connsiteX41" fmla="*/ 1726407 w 2288382"/>
                <a:gd name="connsiteY41" fmla="*/ 1233488 h 1497807"/>
                <a:gd name="connsiteX42" fmla="*/ 1793082 w 2288382"/>
                <a:gd name="connsiteY42" fmla="*/ 726282 h 1497807"/>
                <a:gd name="connsiteX43" fmla="*/ 1843088 w 2288382"/>
                <a:gd name="connsiteY43" fmla="*/ 335757 h 1497807"/>
                <a:gd name="connsiteX44" fmla="*/ 1840707 w 2288382"/>
                <a:gd name="connsiteY44" fmla="*/ 304800 h 1497807"/>
                <a:gd name="connsiteX45" fmla="*/ 1826419 w 2288382"/>
                <a:gd name="connsiteY45" fmla="*/ 278607 h 1497807"/>
                <a:gd name="connsiteX46" fmla="*/ 1797844 w 2288382"/>
                <a:gd name="connsiteY46" fmla="*/ 259557 h 1497807"/>
                <a:gd name="connsiteX47" fmla="*/ 1747838 w 2288382"/>
                <a:gd name="connsiteY47" fmla="*/ 245269 h 1497807"/>
                <a:gd name="connsiteX48" fmla="*/ 1576388 w 2288382"/>
                <a:gd name="connsiteY48" fmla="*/ 247650 h 1497807"/>
                <a:gd name="connsiteX49" fmla="*/ 1164432 w 2288382"/>
                <a:gd name="connsiteY49" fmla="*/ 283369 h 1497807"/>
                <a:gd name="connsiteX50" fmla="*/ 759619 w 2288382"/>
                <a:gd name="connsiteY50" fmla="*/ 326232 h 1497807"/>
                <a:gd name="connsiteX51" fmla="*/ 511969 w 2288382"/>
                <a:gd name="connsiteY51" fmla="*/ 359569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8382" h="1497807">
                  <a:moveTo>
                    <a:pt x="511969" y="359569"/>
                  </a:moveTo>
                  <a:lnTo>
                    <a:pt x="66675" y="438150"/>
                  </a:lnTo>
                  <a:lnTo>
                    <a:pt x="0" y="250032"/>
                  </a:lnTo>
                  <a:lnTo>
                    <a:pt x="152400" y="235744"/>
                  </a:lnTo>
                  <a:lnTo>
                    <a:pt x="478632" y="192882"/>
                  </a:lnTo>
                  <a:lnTo>
                    <a:pt x="919163" y="145257"/>
                  </a:lnTo>
                  <a:lnTo>
                    <a:pt x="1221582" y="114300"/>
                  </a:lnTo>
                  <a:lnTo>
                    <a:pt x="1562100" y="85725"/>
                  </a:lnTo>
                  <a:lnTo>
                    <a:pt x="1807369" y="64294"/>
                  </a:lnTo>
                  <a:lnTo>
                    <a:pt x="1859757" y="35719"/>
                  </a:lnTo>
                  <a:lnTo>
                    <a:pt x="1928813" y="0"/>
                  </a:lnTo>
                  <a:lnTo>
                    <a:pt x="1943100" y="2382"/>
                  </a:lnTo>
                  <a:lnTo>
                    <a:pt x="2016919" y="45244"/>
                  </a:lnTo>
                  <a:lnTo>
                    <a:pt x="2124075" y="109538"/>
                  </a:lnTo>
                  <a:lnTo>
                    <a:pt x="2202657" y="171450"/>
                  </a:lnTo>
                  <a:lnTo>
                    <a:pt x="2243138" y="216694"/>
                  </a:lnTo>
                  <a:lnTo>
                    <a:pt x="2271713" y="257175"/>
                  </a:lnTo>
                  <a:lnTo>
                    <a:pt x="2286000" y="288132"/>
                  </a:lnTo>
                  <a:lnTo>
                    <a:pt x="2288382" y="316707"/>
                  </a:lnTo>
                  <a:lnTo>
                    <a:pt x="2283619" y="354807"/>
                  </a:lnTo>
                  <a:lnTo>
                    <a:pt x="2271713" y="376238"/>
                  </a:lnTo>
                  <a:lnTo>
                    <a:pt x="2238375" y="402432"/>
                  </a:lnTo>
                  <a:lnTo>
                    <a:pt x="2212182" y="421482"/>
                  </a:lnTo>
                  <a:lnTo>
                    <a:pt x="2181225" y="452438"/>
                  </a:lnTo>
                  <a:lnTo>
                    <a:pt x="2164557" y="490538"/>
                  </a:lnTo>
                  <a:lnTo>
                    <a:pt x="2126457" y="645319"/>
                  </a:lnTo>
                  <a:lnTo>
                    <a:pt x="2055019" y="969169"/>
                  </a:lnTo>
                  <a:lnTo>
                    <a:pt x="1990725" y="1269207"/>
                  </a:lnTo>
                  <a:lnTo>
                    <a:pt x="1969294" y="1350169"/>
                  </a:lnTo>
                  <a:lnTo>
                    <a:pt x="1947863" y="1407319"/>
                  </a:lnTo>
                  <a:lnTo>
                    <a:pt x="1924050" y="1447800"/>
                  </a:lnTo>
                  <a:lnTo>
                    <a:pt x="1895475" y="1476375"/>
                  </a:lnTo>
                  <a:lnTo>
                    <a:pt x="1866900" y="1488282"/>
                  </a:lnTo>
                  <a:lnTo>
                    <a:pt x="1840707" y="1495425"/>
                  </a:lnTo>
                  <a:lnTo>
                    <a:pt x="1800225" y="1497807"/>
                  </a:lnTo>
                  <a:lnTo>
                    <a:pt x="1766888" y="1495425"/>
                  </a:lnTo>
                  <a:lnTo>
                    <a:pt x="1738313" y="1488282"/>
                  </a:lnTo>
                  <a:lnTo>
                    <a:pt x="1716882" y="1481138"/>
                  </a:lnTo>
                  <a:lnTo>
                    <a:pt x="1702594" y="1464469"/>
                  </a:lnTo>
                  <a:lnTo>
                    <a:pt x="1688307" y="1428750"/>
                  </a:lnTo>
                  <a:lnTo>
                    <a:pt x="1685925" y="1352550"/>
                  </a:lnTo>
                  <a:lnTo>
                    <a:pt x="1726407" y="1233488"/>
                  </a:lnTo>
                  <a:lnTo>
                    <a:pt x="1793082" y="726282"/>
                  </a:lnTo>
                  <a:lnTo>
                    <a:pt x="1843088" y="335757"/>
                  </a:lnTo>
                  <a:lnTo>
                    <a:pt x="1840707" y="304800"/>
                  </a:lnTo>
                  <a:lnTo>
                    <a:pt x="1826419" y="278607"/>
                  </a:lnTo>
                  <a:lnTo>
                    <a:pt x="1797844" y="259557"/>
                  </a:lnTo>
                  <a:lnTo>
                    <a:pt x="1747838" y="245269"/>
                  </a:lnTo>
                  <a:lnTo>
                    <a:pt x="1576388" y="247650"/>
                  </a:lnTo>
                  <a:lnTo>
                    <a:pt x="1164432" y="283369"/>
                  </a:lnTo>
                  <a:lnTo>
                    <a:pt x="759619" y="326232"/>
                  </a:lnTo>
                  <a:lnTo>
                    <a:pt x="51196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137B910-ECD2-9147-B6D4-F6A1CAF0D9D4}"/>
                </a:ext>
              </a:extLst>
            </p:cNvPr>
            <p:cNvSpPr/>
            <p:nvPr/>
          </p:nvSpPr>
          <p:spPr>
            <a:xfrm>
              <a:off x="4962525" y="5411788"/>
              <a:ext cx="1662113" cy="311150"/>
            </a:xfrm>
            <a:custGeom>
              <a:avLst/>
              <a:gdLst>
                <a:gd name="connsiteX0" fmla="*/ 492919 w 1662113"/>
                <a:gd name="connsiteY0" fmla="*/ 233363 h 309563"/>
                <a:gd name="connsiteX1" fmla="*/ 21431 w 1662113"/>
                <a:gd name="connsiteY1" fmla="*/ 309563 h 309563"/>
                <a:gd name="connsiteX2" fmla="*/ 0 w 1662113"/>
                <a:gd name="connsiteY2" fmla="*/ 100013 h 309563"/>
                <a:gd name="connsiteX3" fmla="*/ 147638 w 1662113"/>
                <a:gd name="connsiteY3" fmla="*/ 83344 h 309563"/>
                <a:gd name="connsiteX4" fmla="*/ 411956 w 1662113"/>
                <a:gd name="connsiteY4" fmla="*/ 52388 h 309563"/>
                <a:gd name="connsiteX5" fmla="*/ 721519 w 1662113"/>
                <a:gd name="connsiteY5" fmla="*/ 23813 h 309563"/>
                <a:gd name="connsiteX6" fmla="*/ 1000125 w 1662113"/>
                <a:gd name="connsiteY6" fmla="*/ 7144 h 309563"/>
                <a:gd name="connsiteX7" fmla="*/ 1209675 w 1662113"/>
                <a:gd name="connsiteY7" fmla="*/ 0 h 309563"/>
                <a:gd name="connsiteX8" fmla="*/ 1428750 w 1662113"/>
                <a:gd name="connsiteY8" fmla="*/ 0 h 309563"/>
                <a:gd name="connsiteX9" fmla="*/ 1650206 w 1662113"/>
                <a:gd name="connsiteY9" fmla="*/ 2382 h 309563"/>
                <a:gd name="connsiteX10" fmla="*/ 1662113 w 1662113"/>
                <a:gd name="connsiteY10" fmla="*/ 192882 h 309563"/>
                <a:gd name="connsiteX11" fmla="*/ 1478756 w 1662113"/>
                <a:gd name="connsiteY11" fmla="*/ 178594 h 309563"/>
                <a:gd name="connsiteX12" fmla="*/ 1135856 w 1662113"/>
                <a:gd name="connsiteY12" fmla="*/ 183357 h 309563"/>
                <a:gd name="connsiteX13" fmla="*/ 892969 w 1662113"/>
                <a:gd name="connsiteY13" fmla="*/ 195263 h 309563"/>
                <a:gd name="connsiteX14" fmla="*/ 711994 w 1662113"/>
                <a:gd name="connsiteY14" fmla="*/ 211932 h 309563"/>
                <a:gd name="connsiteX15" fmla="*/ 492919 w 1662113"/>
                <a:gd name="connsiteY15" fmla="*/ 23336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2113" h="309563">
                  <a:moveTo>
                    <a:pt x="492919" y="233363"/>
                  </a:moveTo>
                  <a:lnTo>
                    <a:pt x="21431" y="309563"/>
                  </a:lnTo>
                  <a:lnTo>
                    <a:pt x="0" y="100013"/>
                  </a:lnTo>
                  <a:lnTo>
                    <a:pt x="147638" y="83344"/>
                  </a:lnTo>
                  <a:lnTo>
                    <a:pt x="411956" y="52388"/>
                  </a:lnTo>
                  <a:lnTo>
                    <a:pt x="721519" y="23813"/>
                  </a:lnTo>
                  <a:lnTo>
                    <a:pt x="1000125" y="7144"/>
                  </a:lnTo>
                  <a:lnTo>
                    <a:pt x="1209675" y="0"/>
                  </a:lnTo>
                  <a:lnTo>
                    <a:pt x="1428750" y="0"/>
                  </a:lnTo>
                  <a:lnTo>
                    <a:pt x="1650206" y="2382"/>
                  </a:lnTo>
                  <a:lnTo>
                    <a:pt x="1662113" y="192882"/>
                  </a:lnTo>
                  <a:lnTo>
                    <a:pt x="1478756" y="178594"/>
                  </a:lnTo>
                  <a:lnTo>
                    <a:pt x="1135856" y="183357"/>
                  </a:lnTo>
                  <a:lnTo>
                    <a:pt x="892969" y="195263"/>
                  </a:lnTo>
                  <a:lnTo>
                    <a:pt x="711994" y="211932"/>
                  </a:lnTo>
                  <a:lnTo>
                    <a:pt x="4929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6024719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1240</TotalTime>
  <Words>1189</Words>
  <Application>Microsoft Office PowerPoint</Application>
  <PresentationFormat>A4 210 x 297 mm</PresentationFormat>
  <Paragraphs>288</Paragraphs>
  <Slides>121</Slides>
  <Notes>110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121</vt:i4>
      </vt:variant>
    </vt:vector>
  </HeadingPairs>
  <TitlesOfParts>
    <vt:vector size="128" baseType="lpstr">
      <vt:lpstr>HG教科書体</vt:lpstr>
      <vt:lpstr>游ゴシック</vt:lpstr>
      <vt:lpstr>游ゴシック Medium</vt:lpstr>
      <vt:lpstr>Arial</vt:lpstr>
      <vt:lpstr>Calibri</vt:lpstr>
      <vt:lpstr>Calibri Light</vt:lpstr>
      <vt:lpstr>Office テーマ</vt:lpstr>
      <vt:lpstr>漢字書き順教材 教育出版 4年（1）</vt:lpstr>
      <vt:lpstr>PowerPoint プレゼンテーション</vt:lpstr>
      <vt:lpstr>PowerPoint プレゼンテーション</vt:lpstr>
      <vt:lpstr>白いぼうし　　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ぴったりの言葉、見つけよう</vt:lpstr>
      <vt:lpstr>PowerPoint プレゼンテーション</vt:lpstr>
      <vt:lpstr>PowerPoint プレゼンテーション</vt:lpstr>
      <vt:lpstr>漢字の部首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ぞうの重さを量る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花を見つける手がかり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分類をもとに本を見つけよう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メモの取り方をくふうして聞こう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漢字辞典の引き方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吉本萌</dc:creator>
  <cp:lastModifiedBy>ikena</cp:lastModifiedBy>
  <cp:revision>39</cp:revision>
  <dcterms:created xsi:type="dcterms:W3CDTF">2020-09-08T06:13:45Z</dcterms:created>
  <dcterms:modified xsi:type="dcterms:W3CDTF">2022-01-02T12:53:15Z</dcterms:modified>
</cp:coreProperties>
</file>